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80" r:id="rId1"/>
    <p:sldMasterId id="2147483792" r:id="rId2"/>
    <p:sldMasterId id="2147485604" r:id="rId3"/>
  </p:sldMasterIdLst>
  <p:notesMasterIdLst>
    <p:notesMasterId r:id="rId148"/>
  </p:notesMasterIdLst>
  <p:sldIdLst>
    <p:sldId id="876" r:id="rId4"/>
    <p:sldId id="877" r:id="rId5"/>
    <p:sldId id="889" r:id="rId6"/>
    <p:sldId id="334" r:id="rId7"/>
    <p:sldId id="335" r:id="rId8"/>
    <p:sldId id="448" r:id="rId9"/>
    <p:sldId id="571" r:id="rId10"/>
    <p:sldId id="356" r:id="rId11"/>
    <p:sldId id="357" r:id="rId12"/>
    <p:sldId id="420" r:id="rId13"/>
    <p:sldId id="543" r:id="rId14"/>
    <p:sldId id="388" r:id="rId15"/>
    <p:sldId id="509" r:id="rId16"/>
    <p:sldId id="256" r:id="rId17"/>
    <p:sldId id="257" r:id="rId18"/>
    <p:sldId id="644" r:id="rId19"/>
    <p:sldId id="645" r:id="rId20"/>
    <p:sldId id="284" r:id="rId21"/>
    <p:sldId id="285" r:id="rId22"/>
    <p:sldId id="424" r:id="rId23"/>
    <p:sldId id="547" r:id="rId24"/>
    <p:sldId id="326" r:id="rId25"/>
    <p:sldId id="327" r:id="rId26"/>
    <p:sldId id="324" r:id="rId27"/>
    <p:sldId id="325" r:id="rId28"/>
    <p:sldId id="890" r:id="rId29"/>
    <p:sldId id="260" r:id="rId30"/>
    <p:sldId id="261" r:id="rId31"/>
    <p:sldId id="891" r:id="rId32"/>
    <p:sldId id="447" r:id="rId33"/>
    <p:sldId id="570" r:id="rId34"/>
    <p:sldId id="443" r:id="rId35"/>
    <p:sldId id="566" r:id="rId36"/>
    <p:sldId id="473" r:id="rId37"/>
    <p:sldId id="596" r:id="rId38"/>
    <p:sldId id="493" r:id="rId39"/>
    <p:sldId id="616" r:id="rId40"/>
    <p:sldId id="653" r:id="rId41"/>
    <p:sldId id="654" r:id="rId42"/>
    <p:sldId id="432" r:id="rId43"/>
    <p:sldId id="555" r:id="rId44"/>
    <p:sldId id="464" r:id="rId45"/>
    <p:sldId id="587" r:id="rId46"/>
    <p:sldId id="467" r:id="rId47"/>
    <p:sldId id="590" r:id="rId48"/>
    <p:sldId id="400" r:id="rId49"/>
    <p:sldId id="522" r:id="rId50"/>
    <p:sldId id="397" r:id="rId51"/>
    <p:sldId id="519" r:id="rId52"/>
    <p:sldId id="385" r:id="rId53"/>
    <p:sldId id="506" r:id="rId54"/>
    <p:sldId id="481" r:id="rId55"/>
    <p:sldId id="604" r:id="rId56"/>
    <p:sldId id="651" r:id="rId57"/>
    <p:sldId id="652" r:id="rId58"/>
    <p:sldId id="487" r:id="rId59"/>
    <p:sldId id="610" r:id="rId60"/>
    <p:sldId id="346" r:id="rId61"/>
    <p:sldId id="347" r:id="rId62"/>
    <p:sldId id="892" r:id="rId63"/>
    <p:sldId id="425" r:id="rId64"/>
    <p:sldId id="548" r:id="rId65"/>
    <p:sldId id="495" r:id="rId66"/>
    <p:sldId id="618" r:id="rId67"/>
    <p:sldId id="657" r:id="rId68"/>
    <p:sldId id="658" r:id="rId69"/>
    <p:sldId id="266" r:id="rId70"/>
    <p:sldId id="267" r:id="rId71"/>
    <p:sldId id="463" r:id="rId72"/>
    <p:sldId id="586" r:id="rId73"/>
    <p:sldId id="893" r:id="rId74"/>
    <p:sldId id="659" r:id="rId75"/>
    <p:sldId id="660" r:id="rId76"/>
    <p:sldId id="498" r:id="rId77"/>
    <p:sldId id="621" r:id="rId78"/>
    <p:sldId id="426" r:id="rId79"/>
    <p:sldId id="549" r:id="rId80"/>
    <p:sldId id="318" r:id="rId81"/>
    <p:sldId id="319" r:id="rId82"/>
    <p:sldId id="490" r:id="rId83"/>
    <p:sldId id="613" r:id="rId84"/>
    <p:sldId id="399" r:id="rId85"/>
    <p:sldId id="521" r:id="rId86"/>
    <p:sldId id="456" r:id="rId87"/>
    <p:sldId id="579" r:id="rId88"/>
    <p:sldId id="421" r:id="rId89"/>
    <p:sldId id="544" r:id="rId90"/>
    <p:sldId id="440" r:id="rId91"/>
    <p:sldId id="563" r:id="rId92"/>
    <p:sldId id="268" r:id="rId93"/>
    <p:sldId id="269" r:id="rId94"/>
    <p:sldId id="640" r:id="rId95"/>
    <p:sldId id="641" r:id="rId96"/>
    <p:sldId id="663" r:id="rId97"/>
    <p:sldId id="664" r:id="rId98"/>
    <p:sldId id="381" r:id="rId99"/>
    <p:sldId id="382" r:id="rId100"/>
    <p:sldId id="894" r:id="rId101"/>
    <p:sldId id="298" r:id="rId102"/>
    <p:sldId id="299" r:id="rId103"/>
    <p:sldId id="655" r:id="rId104"/>
    <p:sldId id="656" r:id="rId105"/>
    <p:sldId id="393" r:id="rId106"/>
    <p:sldId id="515" r:id="rId107"/>
    <p:sldId id="895" r:id="rId108"/>
    <p:sldId id="492" r:id="rId109"/>
    <p:sldId id="615" r:id="rId110"/>
    <p:sldId id="258" r:id="rId111"/>
    <p:sldId id="259" r:id="rId112"/>
    <p:sldId id="316" r:id="rId113"/>
    <p:sldId id="317" r:id="rId114"/>
    <p:sldId id="444" r:id="rId115"/>
    <p:sldId id="567" r:id="rId116"/>
    <p:sldId id="896" r:id="rId117"/>
    <p:sldId id="502" r:id="rId118"/>
    <p:sldId id="625" r:id="rId119"/>
    <p:sldId id="505" r:id="rId120"/>
    <p:sldId id="628" r:id="rId121"/>
    <p:sldId id="452" r:id="rId122"/>
    <p:sldId id="575" r:id="rId123"/>
    <p:sldId id="454" r:id="rId124"/>
    <p:sldId id="577" r:id="rId125"/>
    <p:sldId id="503" r:id="rId126"/>
    <p:sldId id="626" r:id="rId127"/>
    <p:sldId id="402" r:id="rId128"/>
    <p:sldId id="524" r:id="rId129"/>
    <p:sldId id="465" r:id="rId130"/>
    <p:sldId id="588" r:id="rId131"/>
    <p:sldId id="486" r:id="rId132"/>
    <p:sldId id="609" r:id="rId133"/>
    <p:sldId id="642" r:id="rId134"/>
    <p:sldId id="643" r:id="rId135"/>
    <p:sldId id="296" r:id="rId136"/>
    <p:sldId id="297" r:id="rId137"/>
    <p:sldId id="483" r:id="rId138"/>
    <p:sldId id="606" r:id="rId139"/>
    <p:sldId id="484" r:id="rId140"/>
    <p:sldId id="607" r:id="rId141"/>
    <p:sldId id="416" r:id="rId142"/>
    <p:sldId id="539" r:id="rId143"/>
    <p:sldId id="646" r:id="rId144"/>
    <p:sldId id="647" r:id="rId145"/>
    <p:sldId id="398" r:id="rId146"/>
    <p:sldId id="520" r:id="rId147"/>
  </p:sldIdLst>
  <p:sldSz cx="12192000" cy="6858000"/>
  <p:notesSz cx="6858000" cy="9144000"/>
  <p:defaultTextStyle>
    <a:defPPr>
      <a:defRPr lang="ja-JP"/>
    </a:defPPr>
    <a:lvl1pPr marL="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智子 舘下" initials="智子" lastIdx="1" clrIdx="0">
    <p:extLst>
      <p:ext uri="{19B8F6BF-5375-455C-9EA6-DF929625EA0E}">
        <p15:presenceInfo xmlns:p15="http://schemas.microsoft.com/office/powerpoint/2012/main" userId="62eb3422f1d344d3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22A35"/>
    <a:srgbClr val="203864"/>
    <a:srgbClr val="FF3300"/>
    <a:srgbClr val="254061"/>
    <a:srgbClr val="41C826"/>
    <a:srgbClr val="0070C0"/>
    <a:srgbClr val="23CF1F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6A5AF8AA-4CCE-4675-911F-0207925FF82D}" v="6006" dt="2021-09-16T05:14:44.426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>
        <p:scale>
          <a:sx n="100" d="100"/>
          <a:sy n="100" d="100"/>
        </p:scale>
        <p:origin x="-1440" y="-715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-116453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84" Type="http://schemas.openxmlformats.org/officeDocument/2006/relationships/slide" Target="slides/slide81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38" Type="http://schemas.openxmlformats.org/officeDocument/2006/relationships/slide" Target="slides/slide135.xml"/><Relationship Id="rId154" Type="http://schemas.microsoft.com/office/2015/10/relationships/revisionInfo" Target="revisionInfo.xml"/><Relationship Id="rId16" Type="http://schemas.openxmlformats.org/officeDocument/2006/relationships/slide" Target="slides/slide13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28" Type="http://schemas.openxmlformats.org/officeDocument/2006/relationships/slide" Target="slides/slide125.xml"/><Relationship Id="rId144" Type="http://schemas.openxmlformats.org/officeDocument/2006/relationships/slide" Target="slides/slide141.xml"/><Relationship Id="rId149" Type="http://schemas.openxmlformats.org/officeDocument/2006/relationships/commentAuthors" Target="commentAuthors.xml"/><Relationship Id="rId5" Type="http://schemas.openxmlformats.org/officeDocument/2006/relationships/slide" Target="slides/slide2.xml"/><Relationship Id="rId90" Type="http://schemas.openxmlformats.org/officeDocument/2006/relationships/slide" Target="slides/slide87.xml"/><Relationship Id="rId95" Type="http://schemas.openxmlformats.org/officeDocument/2006/relationships/slide" Target="slides/slide92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18" Type="http://schemas.openxmlformats.org/officeDocument/2006/relationships/slide" Target="slides/slide115.xml"/><Relationship Id="rId134" Type="http://schemas.openxmlformats.org/officeDocument/2006/relationships/slide" Target="slides/slide131.xml"/><Relationship Id="rId139" Type="http://schemas.openxmlformats.org/officeDocument/2006/relationships/slide" Target="slides/slide136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150" Type="http://schemas.openxmlformats.org/officeDocument/2006/relationships/presProps" Target="presProps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103" Type="http://schemas.openxmlformats.org/officeDocument/2006/relationships/slide" Target="slides/slide100.xml"/><Relationship Id="rId108" Type="http://schemas.openxmlformats.org/officeDocument/2006/relationships/slide" Target="slides/slide105.xml"/><Relationship Id="rId116" Type="http://schemas.openxmlformats.org/officeDocument/2006/relationships/slide" Target="slides/slide113.xml"/><Relationship Id="rId124" Type="http://schemas.openxmlformats.org/officeDocument/2006/relationships/slide" Target="slides/slide121.xml"/><Relationship Id="rId129" Type="http://schemas.openxmlformats.org/officeDocument/2006/relationships/slide" Target="slides/slide126.xml"/><Relationship Id="rId137" Type="http://schemas.openxmlformats.org/officeDocument/2006/relationships/slide" Target="slides/slide13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91" Type="http://schemas.openxmlformats.org/officeDocument/2006/relationships/slide" Target="slides/slide88.xml"/><Relationship Id="rId96" Type="http://schemas.openxmlformats.org/officeDocument/2006/relationships/slide" Target="slides/slide93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40" Type="http://schemas.openxmlformats.org/officeDocument/2006/relationships/slide" Target="slides/slide137.xml"/><Relationship Id="rId145" Type="http://schemas.openxmlformats.org/officeDocument/2006/relationships/slide" Target="slides/slide142.xml"/><Relationship Id="rId153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14" Type="http://schemas.openxmlformats.org/officeDocument/2006/relationships/slide" Target="slides/slide111.xml"/><Relationship Id="rId119" Type="http://schemas.openxmlformats.org/officeDocument/2006/relationships/slide" Target="slides/slide116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30" Type="http://schemas.openxmlformats.org/officeDocument/2006/relationships/slide" Target="slides/slide127.xml"/><Relationship Id="rId135" Type="http://schemas.openxmlformats.org/officeDocument/2006/relationships/slide" Target="slides/slide132.xml"/><Relationship Id="rId143" Type="http://schemas.openxmlformats.org/officeDocument/2006/relationships/slide" Target="slides/slide140.xml"/><Relationship Id="rId148" Type="http://schemas.openxmlformats.org/officeDocument/2006/relationships/notesMaster" Target="notesMasters/notesMaster1.xml"/><Relationship Id="rId151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120" Type="http://schemas.openxmlformats.org/officeDocument/2006/relationships/slide" Target="slides/slide117.xml"/><Relationship Id="rId125" Type="http://schemas.openxmlformats.org/officeDocument/2006/relationships/slide" Target="slides/slide122.xml"/><Relationship Id="rId141" Type="http://schemas.openxmlformats.org/officeDocument/2006/relationships/slide" Target="slides/slide138.xml"/><Relationship Id="rId146" Type="http://schemas.openxmlformats.org/officeDocument/2006/relationships/slide" Target="slides/slide143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15" Type="http://schemas.openxmlformats.org/officeDocument/2006/relationships/slide" Target="slides/slide112.xml"/><Relationship Id="rId131" Type="http://schemas.openxmlformats.org/officeDocument/2006/relationships/slide" Target="slides/slide128.xml"/><Relationship Id="rId136" Type="http://schemas.openxmlformats.org/officeDocument/2006/relationships/slide" Target="slides/slide133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52" Type="http://schemas.openxmlformats.org/officeDocument/2006/relationships/theme" Target="theme/theme1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Relationship Id="rId147" Type="http://schemas.openxmlformats.org/officeDocument/2006/relationships/slide" Target="slides/slide144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142" Type="http://schemas.openxmlformats.org/officeDocument/2006/relationships/slide" Target="slides/slide139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D938AF3-D8C8-460A-891C-02CACB2A6BC1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D4433C1-C97C-4058-B9BC-7B2360440406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920633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69E502E-03CB-4F01-B890-368838A854B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0D1C89A-9AFA-4E7D-9B03-179A707BB17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A8F6A97-F2C2-4A40-B5B3-CA184005159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5062842-3D0B-4400-BA45-D392B03651D6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803952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2E6A064-0C9F-4A07-9F57-B8BCBD43718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7E41C1B-756E-4E01-BC83-2536930C1D2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25CE1E3-68E2-4F0C-8BDD-AA0B01F0040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A178E4A-F621-4BB7-A1D1-2F47132F13A1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122819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76021FB-8F2C-4753-838F-8C070A6EB2C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6717E8E-BFD4-4F23-BA58-448C2C1D902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C22E71C-4C6A-4A17-B078-B7DD0C21AA7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38FF03F-400C-4185-962A-6F734AAF03DB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174346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A8DFFB5-97F0-468F-BD66-EA3AD08CB06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FC1B674-2958-410F-8B29-69F34E26A49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E7A3465-80A9-460E-A483-8AF2FEAF6E5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23C52BC-CECB-410A-9D7F-A9B828D3ABED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727740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F1732F1-32EA-406F-96EB-8789406AD61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B77FAEB-6337-4AE4-BEF5-FB83CF5DC40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7C9E706-D126-4A8A-9C12-DEF3FF19E9E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810894C-C874-4D32-A26F-2C87EB6EA982}" type="slidenum">
              <a:rPr lang="ja-JP" altLang="en-US"/>
              <a:pPr eaLnBrk="1" hangingPunct="1"/>
              <a:t>30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5686000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5FE48D0-C6CE-44AF-B09B-2A9853EE85B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4F19869-BECC-4024-AAC7-30FC1FFDD14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87D2010-E5A8-4F95-A448-EE1DECE9C7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0BA4938-921B-44AB-8034-36C9C143524E}" type="slidenum">
              <a:rPr lang="ja-JP" altLang="en-US"/>
              <a:pPr eaLnBrk="1" hangingPunct="1"/>
              <a:t>32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7423061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765106E-00F8-4BD6-9A24-089893A5D32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53A64CE-B690-421E-8794-426611C4A6B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64B33F2-104A-4BAD-89BE-380001590EA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2C5551AF-1D14-4F9F-8CE1-5364020DE3B3}" type="slidenum">
              <a:rPr lang="ja-JP" altLang="en-US"/>
              <a:pPr eaLnBrk="1" hangingPunct="1"/>
              <a:t>34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3640431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2901DBC-C25A-492D-BDB5-0F9C1092D2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78640FB-9940-42C1-A37B-20A29A5627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035F198-7D2D-4F44-B822-BDF971B243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13CE00B-01AA-4BE6-8DF4-E6EAB9EF81EF}" type="slidenum">
              <a:rPr lang="ja-JP" altLang="en-US"/>
              <a:pPr eaLnBrk="1" hangingPunct="1"/>
              <a:t>36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8678527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03E3308-D098-4239-97E5-F83DB8CC4A0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A0A88E0-9120-4776-8764-753B729BBAD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1FC56D3-5A4F-4F31-9172-A9A60C0EE39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20D0853-11D2-4184-B864-148E563FD887}" type="slidenum">
              <a:rPr lang="ja-JP" altLang="en-US"/>
              <a:pPr eaLnBrk="1" hangingPunct="1"/>
              <a:t>38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7962619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3A5D900-3E39-480B-874C-38884151CBA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16C6D08-00F4-4A5D-BE7E-E2AEED6CC0C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EC3D569-9D80-4582-AD9D-531A2BC4BD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71952D0-86E3-41F0-92F5-11075C6F5843}" type="slidenum">
              <a:rPr lang="ja-JP" altLang="en-US"/>
              <a:pPr eaLnBrk="1" hangingPunct="1"/>
              <a:t>40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7924012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9F87701-1D77-49AD-9409-7907181DA48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336B85B-5BBF-43F0-A2EB-190D0C9D536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CAC8438-6B03-497C-945D-BA3DEF448BE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3E43CFA-AF1E-4580-81AC-BC1DAD271726}" type="slidenum">
              <a:rPr lang="ja-JP" altLang="en-US"/>
              <a:pPr eaLnBrk="1" hangingPunct="1"/>
              <a:t>42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7474113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188A78B-4E37-4397-BC16-1BD13A81D40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372EE38-21FD-4979-9CC5-A997C32469A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5CAAFCE-C626-48A5-9BCE-21C7204773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AF2AAF2-35D4-4D74-BD79-2045D9366D84}" type="slidenum">
              <a:rPr lang="ja-JP" altLang="en-US"/>
              <a:pPr eaLnBrk="1" hangingPunct="1"/>
              <a:t>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2975038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F6F2B9C-D639-4E52-BACD-BA27D929CE9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B0544B7-E464-4340-8D33-C828F2F1AC9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A82D0A8-736A-4BD1-B64C-7067E1FBAF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7DE7BC2-74C6-47DE-9D68-A5E050CEB55A}" type="slidenum">
              <a:rPr lang="ja-JP" altLang="en-US"/>
              <a:pPr eaLnBrk="1" hangingPunct="1"/>
              <a:t>44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3786255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AAA94D2-FF8A-42D3-9B5D-EFF3C35B158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5DCB023-1D5A-4558-A295-B70DD9195E1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502967F-17FB-4EB3-BF74-6915F948C3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9E97439-77EC-4C37-AF1B-AAD344DAAB2F}" type="slidenum">
              <a:rPr lang="ja-JP" altLang="en-US"/>
              <a:pPr eaLnBrk="1" hangingPunct="1"/>
              <a:t>46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6254883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FC8FAB2-29DA-45A1-A8D3-F3EC9FE1C6B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049A2B9-EF8B-4395-A535-CB4A73D1CEE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2D3CFE05-BFAF-4379-9B36-DB833F7D645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75D8002-6C2A-4272-A0B0-D903CC8C7D70}" type="slidenum">
              <a:rPr lang="ja-JP" altLang="en-US"/>
              <a:pPr eaLnBrk="1" hangingPunct="1"/>
              <a:t>48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9023426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3390433-1AC6-4CB6-A089-851B145A800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CFE0077-2ADF-47DD-91F9-282E28AE74F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213651B-B154-4D8A-BEB8-0B91CF79FE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3F3C4D7-758A-442D-BEF4-B12832353750}" type="slidenum">
              <a:rPr lang="ja-JP" altLang="en-US"/>
              <a:pPr eaLnBrk="1" hangingPunct="1"/>
              <a:t>50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8059380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F4C5AF4-250B-436A-B319-CDBA117A652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3A9BA3D-15EE-43CD-A8D5-8B3BC9733FD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452AC85-5B6A-47DF-A3B3-E1E3D197569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BECFA52F-7568-4A2C-9980-47E3B6950131}" type="slidenum">
              <a:rPr lang="ja-JP" altLang="en-US"/>
              <a:pPr eaLnBrk="1" hangingPunct="1"/>
              <a:t>52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3882571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E3D11DD-0451-4AAB-824D-1E73FFD5931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019DE15-A2C6-4FED-BE31-430A966D024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4355567-6A7E-4E54-A9F4-01D4D525A04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57DDAFB-CA99-4CC3-90BD-ED7EBFFD0AAF}" type="slidenum">
              <a:rPr lang="ja-JP" altLang="en-US"/>
              <a:pPr eaLnBrk="1" hangingPunct="1"/>
              <a:t>54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8606481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7F20FED-7B3A-4BDC-94F4-1264F5A9169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F86BE57-5AF3-4221-8CC9-E2FD0D37D5C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1FBF29D-C823-4651-A82D-4F8537808CF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CC17B9A-0B26-4D45-8D2D-E66A90CB9EEE}" type="slidenum">
              <a:rPr lang="ja-JP" altLang="en-US"/>
              <a:pPr eaLnBrk="1" hangingPunct="1"/>
              <a:t>56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6664126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F5A3638-BF77-4D02-A32E-F1302367CD0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7933506-1B60-49EC-8694-E78A68717CC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3B7F1CA-1052-40F5-9E60-44E47B69806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C54D161-74C7-42FE-A51C-071B51FFCF14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202019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54DA244-4ED3-44D0-AEAA-40613B5F78D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0423947-FDF7-457B-B1DE-25B920188FF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C752A38-844A-456C-A0F0-67C8D1DD216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1B5C3C4-BDB5-4289-846A-1BEB117E1BC6}" type="slidenum">
              <a:rPr lang="ja-JP" altLang="en-US"/>
              <a:pPr eaLnBrk="1" hangingPunct="1"/>
              <a:t>61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5974090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E523FFC-9AEA-4F0D-B03F-7B640D52F26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D46D735-9D9B-48CB-A9E4-378C20925FA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177C1EF-143E-4E8C-83B2-988C7CE51B2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920F27B1-2408-4712-9EE5-A4CA3475D5FC}" type="slidenum">
              <a:rPr lang="ja-JP" altLang="en-US"/>
              <a:pPr eaLnBrk="1" hangingPunct="1"/>
              <a:t>63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2886108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02EE7BE-3472-40B4-AC05-C67872D154C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6308A3D-F3E4-4C0D-9679-58BF2ADEA07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59E6A5D-C519-45B7-9174-1E23C8415F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01D595C-EFAE-4EAF-A626-6A8A79AD0BE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524530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366392E-6456-4D22-A528-41CF513B3C9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68264E0-E84B-4F82-9A2A-A077F7D3C48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7B5E997-9988-413B-BFFD-41F8AD38F01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31C6622A-8E83-47B8-BF73-2C912A899C31}" type="slidenum">
              <a:rPr lang="ja-JP" altLang="en-US"/>
              <a:pPr eaLnBrk="1" hangingPunct="1"/>
              <a:t>65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5676561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6F1C942-D0E8-4F17-AC1E-83FD1BFC2BC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DA71DE6-4AAC-4071-8A12-C4CE7A247C8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444DEFC-B74F-4E76-91FD-EC01E2CEDB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8A04D84-CF93-4F9C-B9C7-7D042E205D7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201215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C1A2601-6246-42D6-A6AA-D45DA1B640F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27DEB14-3294-4240-AB2C-EC84683EFB3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026820F-CE96-4226-9891-C19C47D65E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BF89E41-EF87-4397-A219-5B9A53435AA6}" type="slidenum">
              <a:rPr lang="ja-JP" altLang="en-US"/>
              <a:pPr eaLnBrk="1" hangingPunct="1"/>
              <a:t>69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3868568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55E4A23-5C5D-44E2-AA86-8B958D9C857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10836C2-A2F9-42B6-AD7B-3988EC521F1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53A7976-0626-4132-821F-520FAEAB23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6D4766D-1AC4-4B21-8ADC-9C03530CC09A}" type="slidenum">
              <a:rPr lang="ja-JP" altLang="en-US"/>
              <a:pPr eaLnBrk="1" hangingPunct="1"/>
              <a:t>72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9776286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74E9F2D-1782-4C31-BCFF-8358AE8B2B1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C33A417-500B-4519-8EE8-5038DA3903C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7104B56-F6C4-41A8-BFCA-071FE8AE8A2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C7D919AF-9F27-4AEE-8791-02897F085702}" type="slidenum">
              <a:rPr lang="ja-JP" altLang="en-US"/>
              <a:pPr eaLnBrk="1" hangingPunct="1"/>
              <a:t>74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8566826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75F69D0-2F29-43B0-99C9-7DB7017B92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903FAAE-E9CF-49D1-A47E-2C2006D6ABA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93B5CCF-03AA-4CC1-9BF6-AB155273512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B4734A3-D024-4764-B7BA-CDAAC70F637A}" type="slidenum">
              <a:rPr lang="ja-JP" altLang="en-US"/>
              <a:pPr eaLnBrk="1" hangingPunct="1"/>
              <a:t>76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1924302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1CB13D9-A858-4620-A2E1-264E5B53ADB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2EF2703-AA64-43BF-890C-ECF0930112D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D4BB0F9-3B2B-4F37-BF6E-A1FE26B8BF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FC9059A-4E3F-4645-AA85-F91EB9DCF2E9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769518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03F0939-290C-4D81-9CC0-0A7A0057186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659BDB5-BE29-49B3-90C2-AF05DFEC14B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F2ADDDF-3668-46CE-9771-84F46424454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790B2FE-2B8F-4419-BA36-BB5EB41A0809}" type="slidenum">
              <a:rPr lang="ja-JP" altLang="en-US"/>
              <a:pPr eaLnBrk="1" hangingPunct="1"/>
              <a:t>80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89334704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8F978D1-CDD5-4CC0-9144-FE59D4CAFEC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2DF5DB8-B514-4764-864F-8842CD4486C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111EAEF-674A-47DD-ABDE-C3D2D43DF5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6DE2A5B-BC2B-4394-9519-EF0466D599C9}" type="slidenum">
              <a:rPr lang="ja-JP" altLang="en-US"/>
              <a:pPr eaLnBrk="1" hangingPunct="1"/>
              <a:t>82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7284743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4900DDC-5AFF-4E68-BF77-1E7A2E1BC92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727CC03-B609-4AEB-BBB2-69B2AA1B5E1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A3E95E6-F399-4457-A6EC-F55F3D9612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333EEE6C-EE81-4DCA-85B4-1B8D7EF03EA5}" type="slidenum">
              <a:rPr lang="ja-JP" altLang="en-US"/>
              <a:pPr eaLnBrk="1" hangingPunct="1"/>
              <a:t>84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370261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42B5D3B-2975-4474-B47D-46C670788DE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A0888B8-D467-412E-9199-76CCA4551F0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97EDC26-7EF0-4B67-AA00-1F3C33F3186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7EFC8C0-EF10-461E-9F43-0E4DE66B7C53}" type="slidenum">
              <a:rPr lang="ja-JP" altLang="en-US"/>
              <a:pPr eaLnBrk="1" hangingPunct="1"/>
              <a:t>10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2993556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3565F64-F262-458A-A55E-841B51232A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0D299C0-7AF3-4024-B8E7-C4AC0B2F305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2DB0D52-EAA7-4280-B115-6F87B214C34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94BF49CA-CC0B-40B6-873B-BBF0BDB76685}" type="slidenum">
              <a:rPr lang="ja-JP" altLang="en-US"/>
              <a:pPr eaLnBrk="1" hangingPunct="1"/>
              <a:t>86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1035593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CDFFF0E-4B96-4BC7-AE9B-668BD5B6CB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0978C8A-C7F1-4B86-92F8-855E9B3511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4A05586-E4DE-4561-9D67-601DFB738D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3EB6431-1508-46D4-BDC2-00D65B79A0A2}" type="slidenum">
              <a:rPr lang="ja-JP" altLang="en-US"/>
              <a:pPr eaLnBrk="1" hangingPunct="1"/>
              <a:t>88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28813796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E1644A1-AD22-4D1B-9887-702F9CDB716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B1EB938-0712-4276-8775-4467D6DE221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BFA4864-6F41-4936-9737-C67B44058F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227D478-86CB-4110-9330-1A8ACBCCD6E3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0703738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3EFE9B3D-E6BE-4F39-B2F2-09A0334F4F3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40A1258-D7C4-415B-9672-F522C982AF5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61DB0F6-693B-483A-BAD2-5B26A6342A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984E00F-995C-4F87-AD76-AD96BE354B29}" type="slidenum">
              <a:rPr lang="ja-JP" altLang="en-US"/>
              <a:pPr eaLnBrk="1" hangingPunct="1"/>
              <a:t>92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33535629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3E9DB91-2762-48F0-B321-3C897ACA22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A60438A-7EDB-49BB-B53C-CEFDA931FB9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CD68B9F-B4B6-40F0-948A-A07F77C580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F5FBDBDA-A527-437A-BCCF-E900C666C1CA}" type="slidenum">
              <a:rPr lang="ja-JP" altLang="en-US"/>
              <a:pPr eaLnBrk="1" hangingPunct="1"/>
              <a:t>94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452390210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E14F04E-D057-4A56-9702-D028C5D06A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1FCF77B-EE42-4A91-B69A-8FEEA0AA49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0E33EF4-97F8-489C-86DC-651111CFE5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C5D9625-0509-4E80-9EBC-0BCD35E4CB37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4186713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BCB5EFD-414D-479C-BFEF-E8926D4275A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1783CBB-AFA3-40CB-96A6-3D5CC2C08A6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99D065B-DB8A-433B-B69E-0E59F2301F7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5BD40B2-569C-4904-9AEF-B778D41F3897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874665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C2E2115-73B9-43DA-9E69-598227FF352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8181065-7F9D-410B-AC53-837C724C2AA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8B51998-429B-4FEF-AEB7-C88B1EBE7A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16136E6-B5E0-4323-A4B9-373D93C4EF6A}" type="slidenum">
              <a:rPr lang="ja-JP" altLang="en-US"/>
              <a:pPr eaLnBrk="1" hangingPunct="1"/>
              <a:t>101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8029087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63308AD-3E52-4005-8D0A-DFEFC01FB5A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F0A5798-168A-4A18-8142-875AC6617E3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12B1F21-6ED6-482D-A863-EDBFC19468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36B32F9-B4A1-452F-837A-597D790F5D60}" type="slidenum">
              <a:rPr lang="ja-JP" altLang="en-US"/>
              <a:pPr eaLnBrk="1" hangingPunct="1"/>
              <a:t>103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6216629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12AAB10-76FB-4F14-8890-272A3B5D73A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93F4170-5F37-4D88-A176-845E7CF53B8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D2A520E-D278-4A12-9AEF-6C700B0396B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3F78E33-D968-4472-8887-8306D4611CDB}" type="slidenum">
              <a:rPr lang="ja-JP" altLang="en-US"/>
              <a:pPr eaLnBrk="1" hangingPunct="1"/>
              <a:t>106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6969957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AA76167-E351-4C3B-9FB0-E056405C3DD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72C07CE-BEFB-4E1C-826F-BECAD10AA39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F8A0526-AB74-42C6-865F-9A98EC61EA5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2BA7CE0F-4975-4AB8-AB53-04B4F6323596}" type="slidenum">
              <a:rPr lang="ja-JP" altLang="en-US"/>
              <a:pPr eaLnBrk="1" hangingPunct="1"/>
              <a:t>12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05817259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94F04FC-15D1-4782-8BD6-FB7430E01E8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50731E7-B66B-4155-B81F-7BE64FA494E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CFEE334-BF80-4102-BA27-6492995A247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322C554-DD9F-4F90-9D94-834C8EFDD3E7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2998742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B461506-C90E-4F3E-8BCE-A22723A29AD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2CC5099-8BF9-47C8-B816-03D8B2106CA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D754B57-708B-40AF-9ABD-554FFDB0FF3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42DF65D-03BA-41B1-A7E2-19E178DA4F6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530615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AF05637-C611-4B6E-BC50-DBE8A44009C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8593C4D-E6D9-499C-964E-6A1B2D08B63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03583B3-C8F7-466E-93D1-AAD0A061B3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E6A5084-D02C-4C9E-A2DE-15672B2FC014}" type="slidenum">
              <a:rPr lang="ja-JP" altLang="en-US"/>
              <a:pPr eaLnBrk="1" hangingPunct="1"/>
              <a:t>112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0254935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146766D-811B-4883-B893-195A5430BAF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305660E-5620-4F04-9AB4-46876C442FF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75415BF-FCF0-4745-AE5D-3939E2C326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0919F4C-AB08-4CE5-B1DA-C990E0A2B6ED}" type="slidenum">
              <a:rPr lang="ja-JP" altLang="en-US"/>
              <a:pPr eaLnBrk="1" hangingPunct="1"/>
              <a:t>115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367486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A83657F-ACBA-46AB-B18B-85A965CEB2B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AFA9703-B858-4785-B8E0-A02E42BF9ED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A60D5F3-5DD0-4A05-9EF6-25D0DC17D54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2C6B720-B1F5-4B4C-8AE8-8BAAB5BBE87E}" type="slidenum">
              <a:rPr lang="ja-JP" altLang="en-US"/>
              <a:pPr eaLnBrk="1" hangingPunct="1"/>
              <a:t>117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7776601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8A5A3DE-2E56-4F54-A108-4BC51F8406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1E1A9A2-31F7-488D-A4FB-BEB821D43C7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B37DA84-5830-415E-9E38-C0409736F3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5A64D4D-CE23-487C-864E-5F06659407EA}" type="slidenum">
              <a:rPr lang="ja-JP" altLang="en-US"/>
              <a:pPr eaLnBrk="1" hangingPunct="1"/>
              <a:t>119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15051044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8229F12-69B1-4141-95E1-C9762598DCE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8FDF944-7169-464C-A23A-DACFDFF36FC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4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BBF14E7-C529-45BB-A88B-C23FA139E16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5E82B0E-039D-423B-A253-A43E2FD43B59}" type="slidenum">
              <a:rPr lang="ja-JP" altLang="en-US"/>
              <a:pPr eaLnBrk="1" hangingPunct="1"/>
              <a:t>121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2865086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595DBE2-0587-4A19-B05F-D7D2F6BB303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533B470-ADC1-4B32-A35B-B0EC35FB3A6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E3F8009-9378-427F-A05C-4C21DD0A2B2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A5922F1-4A65-4119-9BE7-6DC4D6834DD9}" type="slidenum">
              <a:rPr lang="ja-JP" altLang="en-US"/>
              <a:pPr eaLnBrk="1" hangingPunct="1"/>
              <a:t>123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42226447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B67C82F-2AEF-417E-BA90-1F1454F8A66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1366CFC-2446-4BC0-B00F-C46710AC4F0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8832C8B-B488-4E64-A925-FE263027DD4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BD2AE8C2-B239-431A-B783-BC8FC2A9C16B}" type="slidenum">
              <a:rPr lang="ja-JP" altLang="en-US"/>
              <a:pPr eaLnBrk="1" hangingPunct="1"/>
              <a:t>125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64397225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47388CE-B7F3-4B94-9255-19C684E1C93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32C9E92-7879-44E2-8E05-EF1D282CDD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228818F-EAC7-4D2C-AAC6-AD83AF3EE6D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58036A4-6813-4796-88AA-E62AAAC50923}" type="slidenum">
              <a:rPr lang="ja-JP" altLang="en-US"/>
              <a:pPr eaLnBrk="1" hangingPunct="1"/>
              <a:t>127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208755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00771CA-BBC1-422A-828E-E9447D22501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7F3E665-E63B-439A-B102-63107F7453F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488A886-78F1-4B2E-A04C-E2B6B16CA07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B9713CF-EDCE-4F1A-B3B9-1F1E266F2F4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7112657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5FFB420-867F-4E55-B24E-B14A021CEAB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58AD543-4E2B-44E5-A93D-DA16C192C18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2DEF8A87-E971-46E1-B737-9681BF51527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816A278-C304-488B-8509-00443D623255}" type="slidenum">
              <a:rPr lang="ja-JP" altLang="en-US"/>
              <a:pPr eaLnBrk="1" hangingPunct="1"/>
              <a:t>129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36413112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B533CF2-AAF2-4D9B-AD02-AA1491C1F06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E05E14F2-980E-49B9-B58F-17E6B5FD46E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B61183F-7AB1-4375-84AC-1813A0906B8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206A4C8-707C-42A4-84A8-3F84018F8816}" type="slidenum">
              <a:rPr lang="ja-JP" altLang="en-US"/>
              <a:pPr eaLnBrk="1" hangingPunct="1"/>
              <a:t>131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56614017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67DC600-2762-4515-A9F1-CAB7D420DFD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9FADAA5-9053-4B1F-9236-DF6782A4126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C259294-9579-4EC3-B808-1B43FB58574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761A3FA-E98C-4560-802B-F8746F123245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6830645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78BE52E-850F-42C4-B0A4-DED8F312D87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C80ED33-AF11-4915-A718-057186B023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312E248-EDC2-4EBF-AF63-50DA584C2B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9DC71BA5-89B1-4257-97B4-964F4CC08BDD}" type="slidenum">
              <a:rPr lang="ja-JP" altLang="en-US"/>
              <a:pPr eaLnBrk="1" hangingPunct="1"/>
              <a:t>135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37390989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B1FED64-1C2C-4CB7-8536-806BE8BA81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92D9E61-CAAF-4CD9-AB64-ACC841D846A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3AA18A3-AFC1-4432-AFC6-94A01F17E7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D8B450D-87B1-428E-83EA-93F85EE44DBF}" type="slidenum">
              <a:rPr lang="ja-JP" altLang="en-US"/>
              <a:pPr eaLnBrk="1" hangingPunct="1"/>
              <a:t>137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81525598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04D8A71-00EE-4760-A2C0-9673C34008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82FA898-62E6-4681-BCB4-A0A702A1AAF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37438FB-2B7E-4D6E-8266-BC8D2CF94A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F33C7E8-DAAB-4A96-A8F0-75BBBD087DA5}" type="slidenum">
              <a:rPr lang="ja-JP" altLang="en-US"/>
              <a:pPr eaLnBrk="1" hangingPunct="1"/>
              <a:t>139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9757274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6151114-60D8-4BAE-A971-118C1B562A6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9557EC2-B61F-407C-A15C-8EB7E5C7F05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44ACB42-424F-48AD-947D-96A3809C3D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E23AA47-C95E-4BA5-96A8-49DB0839F15E}" type="slidenum">
              <a:rPr lang="ja-JP" altLang="en-US"/>
              <a:pPr eaLnBrk="1" hangingPunct="1"/>
              <a:t>141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87320838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B8D72E2-A91E-443B-8D13-52B3E25E2CA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029FA4F-B697-41FF-B512-05305361263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168D561-2AC5-42AB-B5DB-64C2E91DA12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87ED292-44E0-487D-9684-13FC785349FA}" type="slidenum">
              <a:rPr lang="ja-JP" altLang="en-US"/>
              <a:pPr eaLnBrk="1" hangingPunct="1"/>
              <a:t>143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4365991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7579C3F-9A82-4C02-988A-253F732204A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096CD3D-C3B9-4339-8208-742E003752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B1550C1-FF24-49B2-9250-94CE8BB21B2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F6E14F5-702C-4276-BCAC-62E6F379F253}" type="slidenum">
              <a:rPr lang="ja-JP" altLang="en-US"/>
              <a:pPr eaLnBrk="1" hangingPunct="1"/>
              <a:t>16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774000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E244024-FB21-42D9-87FD-F77E30B67CD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F2854A4-F0C1-4E52-B433-A118B27D231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711FC92-E044-468F-AFBE-2276AF2146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4D6D9D5-BD1F-400A-B016-62C99C9934C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980408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9C6F184-012C-4EB6-8564-FF5F0DB1966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50D2670-4999-472A-8D34-2D46AB85507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C00D416-CFEC-427E-BC37-B8F42FCC2BF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A725A02-8F25-42A1-9460-3FB4475B8BB9}" type="slidenum">
              <a:rPr lang="ja-JP" altLang="en-US"/>
              <a:pPr eaLnBrk="1" hangingPunct="1"/>
              <a:t>20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8847548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18F40F37-C366-49F6-8D1D-B9D55B098D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C19FFDE-CF8D-4DFC-A279-7706168EAE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B7162ED7-7470-4ED0-89CE-202DE76653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7219708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CFBA0015-FE72-4067-83B6-7D30C11E6A8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6FB5DE57-6656-4362-AADB-80C3340478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C9E5C759-7F6E-4793-95A5-3DA441B792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652422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9575799" y="274640"/>
            <a:ext cx="2971801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60400" y="274640"/>
            <a:ext cx="8712201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F3933028-967F-4ABE-87D4-59BBDF69C1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0BDF2265-D293-4B40-9BC8-2ECBD96479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856F7B6E-B6EF-4852-874D-49FAE0DBC0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7982820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18F40F37-C366-49F6-8D1D-B9D55B098D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C19FFDE-CF8D-4DFC-A279-7706168EAE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B7162ED7-7470-4ED0-89CE-202DE76653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2971329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D1FAC8BB-CDE5-4A47-9CD3-36616C6CCD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F54AEF0D-98FF-489B-BB96-287D7164C1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E1F12C94-31C5-429B-ACCE-C211386D10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6792838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A817AADF-4BEF-41AD-918B-495058AA3C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3086DB20-AEC7-4A27-BE25-960FB2C9AD7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1A1893C9-1931-43DB-B36E-0F5E36C5A1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18921140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604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7056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D123FFA1-7553-47B3-8E07-44CC66BAC3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6DA255E1-B1ED-4A71-9BF0-C4FAFC7335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61C48224-D729-4795-BEEE-CF100CEC2D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4480969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67" y="1535113"/>
            <a:ext cx="5389034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67" y="2174875"/>
            <a:ext cx="5389034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E96F60D6-83DC-4611-930F-B3F1187AAD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3297B48E-A017-4EE9-BBE9-E1A85BE148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7D9C88C6-013B-4786-9563-EEFFF092CA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63618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439290FE-6F7E-4A4F-B851-AB208678C23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34CF5278-9083-44F4-A8FB-E52E775CA7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AD73105A-6614-4B1D-A683-333493AC39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7242238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2CC300A2-6064-4AE3-AFE1-83F074FECE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60B96B2D-70E9-4A62-8210-6C26FEAA92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F12E2B46-CE48-4201-A604-C0D39363B0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2557119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4" y="273052"/>
            <a:ext cx="6815666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0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AF63A38F-3218-4108-814E-C95BAA629B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28D4092D-F14F-4035-8450-6BF4ADBF17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5E3F723C-FD0E-4477-8D52-506F93AE6A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9189129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D1FAC8BB-CDE5-4A47-9CD3-36616C6CCD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F54AEF0D-98FF-489B-BB96-287D7164C1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E1F12C94-31C5-429B-ACCE-C211386D10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8351571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B0E4CB02-581A-40C7-8EB2-0B41B5286E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1365DBA8-C015-4BB7-AF93-390E6E7170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890A1C6F-67DF-44AC-BD86-4DEDAD2195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0936243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CFBA0015-FE72-4067-83B6-7D30C11E6A8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6FB5DE57-6656-4362-AADB-80C3340478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C9E5C759-7F6E-4793-95A5-3DA441B792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7055412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9575799" y="274640"/>
            <a:ext cx="2971801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60400" y="274640"/>
            <a:ext cx="8712201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F3933028-967F-4ABE-87D4-59BBDF69C1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0BDF2265-D293-4B40-9BC8-2ECBD96479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856F7B6E-B6EF-4852-874D-49FAE0DBC0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8215228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2C7D3C5B-6545-4012-9447-A19E79C435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E8A68D7F-405A-4606-95D8-486C47DC66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04C7037C-3BD7-4C28-9D1D-397D808CA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4185245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F4CD6534-F457-44FB-8E19-0E6555B062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CAAA7837-7D15-4C81-A34A-DA25D8BD21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4933DC2B-9F2C-499B-AC0F-3FD604F284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5075054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B9DCA002-B77F-4F93-A2C5-A3802C7590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3E5A27A-A8E3-42D5-A35D-7D3FC8B95C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25B2FE1F-D912-4A41-A087-F39DCB641B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8438493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604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7056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E675C914-0AFC-486E-BCC6-E6505F04F6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D6AFD698-D5E5-4F06-BF0E-FB485FC9C1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C23B3E46-9A45-4AC8-A23F-CA618898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9634743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67" y="1535113"/>
            <a:ext cx="5389034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67" y="2174875"/>
            <a:ext cx="5389034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BC7FCB95-74C0-4E6A-9222-C2B4242FE9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D42F1F35-1044-4BB0-9E29-B12AB5155E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D30115DA-03EB-47B1-9861-937474FF46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5985249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E297A865-B9A7-4E86-86FA-E881EC1CDC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BCFA1F56-BE3E-45B4-ABAF-1118F8AC25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6C8FB146-C7D9-4005-86BD-DD8C7DC615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4929981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637A4520-C038-4124-B143-59682AA8C9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5289599A-6536-4271-93DB-1F3F3574BC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F4512B69-7B25-4312-8C5A-A1413E9DB3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5663647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A817AADF-4BEF-41AD-918B-495058AA3C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3086DB20-AEC7-4A27-BE25-960FB2C9AD7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1A1893C9-1931-43DB-B36E-0F5E36C5A1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599953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4" y="273052"/>
            <a:ext cx="6815666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0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34E8C81F-E6AB-479C-BD5A-AEEB874732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B30A43C0-6E99-4961-AC20-2137FF96B3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15F7D388-4230-41CF-A5E5-11BA472BDD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3692740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4A05D813-BF24-43DB-BBD0-7C1D062A79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9DFE513A-0D61-4299-82CA-B91F39319A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5CEABDF1-4229-41B1-968F-F280A45181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4926336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E4A07684-B6B9-469D-846D-8D1473D385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661A23E2-559A-4D4D-A280-6BD91E5C0A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56B0C841-DBB2-4F78-A3B6-EF08152905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6726209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9575799" y="274640"/>
            <a:ext cx="2971801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60400" y="274640"/>
            <a:ext cx="8712201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90AA6960-3216-4A5C-AD7E-0D7A6C0762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6CCDEE0-95BF-4C3B-8214-3D4758F929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4213E44E-A76F-443A-845C-1847AA75DC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5614654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604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7056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D123FFA1-7553-47B3-8E07-44CC66BAC3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6DA255E1-B1ED-4A71-9BF0-C4FAFC7335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61C48224-D729-4795-BEEE-CF100CEC2D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4497872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67" y="1535113"/>
            <a:ext cx="5389034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67" y="2174875"/>
            <a:ext cx="5389034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E96F60D6-83DC-4611-930F-B3F1187AAD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3297B48E-A017-4EE9-BBE9-E1A85BE148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7D9C88C6-013B-4786-9563-EEFFF092CA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2362720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439290FE-6F7E-4A4F-B851-AB208678C23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34CF5278-9083-44F4-A8FB-E52E775CA7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AD73105A-6614-4B1D-A683-333493AC39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44547814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2CC300A2-6064-4AE3-AFE1-83F074FECE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60B96B2D-70E9-4A62-8210-6C26FEAA92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F12E2B46-CE48-4201-A604-C0D39363B0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8560950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4" y="273052"/>
            <a:ext cx="6815666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0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AF63A38F-3218-4108-814E-C95BAA629B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28D4092D-F14F-4035-8450-6BF4ADBF17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5E3F723C-FD0E-4477-8D52-506F93AE6A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9938179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B0E4CB02-581A-40C7-8EB2-0B41B5286E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1365DBA8-C015-4BB7-AF93-390E6E7170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890A1C6F-67DF-44AC-BD86-4DEDAD2195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2491484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D95E5BAA-E06E-4607-B668-3A89134A95A8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5546CA41-977A-4398-901F-3DE99ABA082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B9BC9C5C-7730-4B40-9622-8C6AB81511B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52611792-FEFB-4669-AF39-11F56003807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B5BDD2BA-1C37-4689-B29C-9A277D47E63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2955598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D95E5BAA-E06E-4607-B668-3A89134A95A8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5546CA41-977A-4398-901F-3DE99ABA082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B9BC9C5C-7730-4B40-9622-8C6AB81511B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52611792-FEFB-4669-AF39-11F56003807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B5BDD2BA-1C37-4689-B29C-9A277D47E63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612311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4E2CFB48-8AA1-48CE-8AAA-1E58A2BD96E5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EBA843B6-21C7-4E60-8876-08A82377FCC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829C9160-7089-464D-BEBF-7FDB635F9DF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1E1E2CB7-680C-47DF-9F15-462FF258A23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B1E714B-AE3A-4AF8-8E9B-DBBDC0C07C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805898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05" r:id="rId1"/>
    <p:sldLayoutId id="2147485606" r:id="rId2"/>
    <p:sldLayoutId id="2147485607" r:id="rId3"/>
    <p:sldLayoutId id="2147485608" r:id="rId4"/>
    <p:sldLayoutId id="2147485609" r:id="rId5"/>
    <p:sldLayoutId id="2147485610" r:id="rId6"/>
    <p:sldLayoutId id="2147485611" r:id="rId7"/>
    <p:sldLayoutId id="2147485612" r:id="rId8"/>
    <p:sldLayoutId id="2147485613" r:id="rId9"/>
    <p:sldLayoutId id="2147485614" r:id="rId10"/>
    <p:sldLayoutId id="214748561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3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3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9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3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3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3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3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3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3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3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3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3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3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3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3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C85834EB-5603-43B7-A496-4122F117E3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675336" y="2373910"/>
            <a:ext cx="6841331" cy="1194395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東京書籍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5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2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35D3E74E-CB29-4CAA-B6C5-F033BFC4286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675334" y="3800475"/>
            <a:ext cx="5634038" cy="1423988"/>
          </a:xfrm>
        </p:spPr>
        <p:txBody>
          <a:bodyPr/>
          <a:lstStyle/>
          <a:p>
            <a:pPr algn="l">
              <a:defRPr/>
            </a:pP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275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275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3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BE64AB8-BA71-4C02-85AD-DB4AFB3B10BA}"/>
              </a:ext>
            </a:extLst>
          </p:cNvPr>
          <p:cNvSpPr/>
          <p:nvPr/>
        </p:nvSpPr>
        <p:spPr>
          <a:xfrm>
            <a:off x="4033840" y="1414463"/>
            <a:ext cx="1895475" cy="1617662"/>
          </a:xfrm>
          <a:custGeom>
            <a:avLst/>
            <a:gdLst>
              <a:gd name="connsiteX0" fmla="*/ 1371600 w 1896836"/>
              <a:gd name="connsiteY0" fmla="*/ 781050 h 1616528"/>
              <a:gd name="connsiteX1" fmla="*/ 1240972 w 1896836"/>
              <a:gd name="connsiteY1" fmla="*/ 908957 h 1616528"/>
              <a:gd name="connsiteX2" fmla="*/ 1148443 w 1896836"/>
              <a:gd name="connsiteY2" fmla="*/ 990600 h 1616528"/>
              <a:gd name="connsiteX3" fmla="*/ 1069522 w 1896836"/>
              <a:gd name="connsiteY3" fmla="*/ 1050471 h 1616528"/>
              <a:gd name="connsiteX4" fmla="*/ 957943 w 1896836"/>
              <a:gd name="connsiteY4" fmla="*/ 1132114 h 1616528"/>
              <a:gd name="connsiteX5" fmla="*/ 870857 w 1896836"/>
              <a:gd name="connsiteY5" fmla="*/ 1194707 h 1616528"/>
              <a:gd name="connsiteX6" fmla="*/ 764722 w 1896836"/>
              <a:gd name="connsiteY6" fmla="*/ 1265464 h 1616528"/>
              <a:gd name="connsiteX7" fmla="*/ 655864 w 1896836"/>
              <a:gd name="connsiteY7" fmla="*/ 1333500 h 1616528"/>
              <a:gd name="connsiteX8" fmla="*/ 522514 w 1896836"/>
              <a:gd name="connsiteY8" fmla="*/ 1404257 h 1616528"/>
              <a:gd name="connsiteX9" fmla="*/ 410936 w 1896836"/>
              <a:gd name="connsiteY9" fmla="*/ 1455964 h 1616528"/>
              <a:gd name="connsiteX10" fmla="*/ 274864 w 1896836"/>
              <a:gd name="connsiteY10" fmla="*/ 1518557 h 1616528"/>
              <a:gd name="connsiteX11" fmla="*/ 157843 w 1896836"/>
              <a:gd name="connsiteY11" fmla="*/ 1570264 h 1616528"/>
              <a:gd name="connsiteX12" fmla="*/ 57150 w 1896836"/>
              <a:gd name="connsiteY12" fmla="*/ 1611086 h 1616528"/>
              <a:gd name="connsiteX13" fmla="*/ 35379 w 1896836"/>
              <a:gd name="connsiteY13" fmla="*/ 1616528 h 1616528"/>
              <a:gd name="connsiteX14" fmla="*/ 16329 w 1896836"/>
              <a:gd name="connsiteY14" fmla="*/ 1613807 h 1616528"/>
              <a:gd name="connsiteX15" fmla="*/ 0 w 1896836"/>
              <a:gd name="connsiteY15" fmla="*/ 1602921 h 1616528"/>
              <a:gd name="connsiteX16" fmla="*/ 0 w 1896836"/>
              <a:gd name="connsiteY16" fmla="*/ 1586593 h 1616528"/>
              <a:gd name="connsiteX17" fmla="*/ 19050 w 1896836"/>
              <a:gd name="connsiteY17" fmla="*/ 1564821 h 1616528"/>
              <a:gd name="connsiteX18" fmla="*/ 62593 w 1896836"/>
              <a:gd name="connsiteY18" fmla="*/ 1534886 h 1616528"/>
              <a:gd name="connsiteX19" fmla="*/ 133350 w 1896836"/>
              <a:gd name="connsiteY19" fmla="*/ 1494064 h 1616528"/>
              <a:gd name="connsiteX20" fmla="*/ 176893 w 1896836"/>
              <a:gd name="connsiteY20" fmla="*/ 1469571 h 1616528"/>
              <a:gd name="connsiteX21" fmla="*/ 288472 w 1896836"/>
              <a:gd name="connsiteY21" fmla="*/ 1401536 h 1616528"/>
              <a:gd name="connsiteX22" fmla="*/ 429986 w 1896836"/>
              <a:gd name="connsiteY22" fmla="*/ 1306286 h 1616528"/>
              <a:gd name="connsiteX23" fmla="*/ 527957 w 1896836"/>
              <a:gd name="connsiteY23" fmla="*/ 1235528 h 1616528"/>
              <a:gd name="connsiteX24" fmla="*/ 606879 w 1896836"/>
              <a:gd name="connsiteY24" fmla="*/ 1175657 h 1616528"/>
              <a:gd name="connsiteX25" fmla="*/ 707572 w 1896836"/>
              <a:gd name="connsiteY25" fmla="*/ 1099457 h 1616528"/>
              <a:gd name="connsiteX26" fmla="*/ 800100 w 1896836"/>
              <a:gd name="connsiteY26" fmla="*/ 1017814 h 1616528"/>
              <a:gd name="connsiteX27" fmla="*/ 876300 w 1896836"/>
              <a:gd name="connsiteY27" fmla="*/ 944336 h 1616528"/>
              <a:gd name="connsiteX28" fmla="*/ 979714 w 1896836"/>
              <a:gd name="connsiteY28" fmla="*/ 838200 h 1616528"/>
              <a:gd name="connsiteX29" fmla="*/ 1096736 w 1896836"/>
              <a:gd name="connsiteY29" fmla="*/ 710293 h 1616528"/>
              <a:gd name="connsiteX30" fmla="*/ 1205593 w 1896836"/>
              <a:gd name="connsiteY30" fmla="*/ 585107 h 1616528"/>
              <a:gd name="connsiteX31" fmla="*/ 1289957 w 1896836"/>
              <a:gd name="connsiteY31" fmla="*/ 487136 h 1616528"/>
              <a:gd name="connsiteX32" fmla="*/ 1387929 w 1896836"/>
              <a:gd name="connsiteY32" fmla="*/ 359228 h 1616528"/>
              <a:gd name="connsiteX33" fmla="*/ 1426029 w 1896836"/>
              <a:gd name="connsiteY33" fmla="*/ 304800 h 1616528"/>
              <a:gd name="connsiteX34" fmla="*/ 1453243 w 1896836"/>
              <a:gd name="connsiteY34" fmla="*/ 263978 h 1616528"/>
              <a:gd name="connsiteX35" fmla="*/ 1466850 w 1896836"/>
              <a:gd name="connsiteY35" fmla="*/ 231321 h 1616528"/>
              <a:gd name="connsiteX36" fmla="*/ 1475014 w 1896836"/>
              <a:gd name="connsiteY36" fmla="*/ 193221 h 1616528"/>
              <a:gd name="connsiteX37" fmla="*/ 1469572 w 1896836"/>
              <a:gd name="connsiteY37" fmla="*/ 179614 h 1616528"/>
              <a:gd name="connsiteX38" fmla="*/ 1428750 w 1896836"/>
              <a:gd name="connsiteY38" fmla="*/ 127907 h 1616528"/>
              <a:gd name="connsiteX39" fmla="*/ 1385207 w 1896836"/>
              <a:gd name="connsiteY39" fmla="*/ 76200 h 1616528"/>
              <a:gd name="connsiteX40" fmla="*/ 1360714 w 1896836"/>
              <a:gd name="connsiteY40" fmla="*/ 51707 h 1616528"/>
              <a:gd name="connsiteX41" fmla="*/ 1349829 w 1896836"/>
              <a:gd name="connsiteY41" fmla="*/ 27214 h 1616528"/>
              <a:gd name="connsiteX42" fmla="*/ 1355272 w 1896836"/>
              <a:gd name="connsiteY42" fmla="*/ 8164 h 1616528"/>
              <a:gd name="connsiteX43" fmla="*/ 1366157 w 1896836"/>
              <a:gd name="connsiteY43" fmla="*/ 0 h 1616528"/>
              <a:gd name="connsiteX44" fmla="*/ 1401536 w 1896836"/>
              <a:gd name="connsiteY44" fmla="*/ 0 h 1616528"/>
              <a:gd name="connsiteX45" fmla="*/ 1485900 w 1896836"/>
              <a:gd name="connsiteY45" fmla="*/ 16328 h 1616528"/>
              <a:gd name="connsiteX46" fmla="*/ 1556657 w 1896836"/>
              <a:gd name="connsiteY46" fmla="*/ 35378 h 1616528"/>
              <a:gd name="connsiteX47" fmla="*/ 1619250 w 1896836"/>
              <a:gd name="connsiteY47" fmla="*/ 57150 h 1616528"/>
              <a:gd name="connsiteX48" fmla="*/ 1695450 w 1896836"/>
              <a:gd name="connsiteY48" fmla="*/ 97971 h 1616528"/>
              <a:gd name="connsiteX49" fmla="*/ 1763486 w 1896836"/>
              <a:gd name="connsiteY49" fmla="*/ 136071 h 1616528"/>
              <a:gd name="connsiteX50" fmla="*/ 1823357 w 1896836"/>
              <a:gd name="connsiteY50" fmla="*/ 179614 h 1616528"/>
              <a:gd name="connsiteX51" fmla="*/ 1861457 w 1896836"/>
              <a:gd name="connsiteY51" fmla="*/ 212271 h 1616528"/>
              <a:gd name="connsiteX52" fmla="*/ 1880507 w 1896836"/>
              <a:gd name="connsiteY52" fmla="*/ 236764 h 1616528"/>
              <a:gd name="connsiteX53" fmla="*/ 1891393 w 1896836"/>
              <a:gd name="connsiteY53" fmla="*/ 261257 h 1616528"/>
              <a:gd name="connsiteX54" fmla="*/ 1896836 w 1896836"/>
              <a:gd name="connsiteY54" fmla="*/ 277586 h 1616528"/>
              <a:gd name="connsiteX55" fmla="*/ 1891393 w 1896836"/>
              <a:gd name="connsiteY55" fmla="*/ 299357 h 1616528"/>
              <a:gd name="connsiteX56" fmla="*/ 1875064 w 1896836"/>
              <a:gd name="connsiteY56" fmla="*/ 315686 h 1616528"/>
              <a:gd name="connsiteX57" fmla="*/ 1853293 w 1896836"/>
              <a:gd name="connsiteY57" fmla="*/ 332014 h 1616528"/>
              <a:gd name="connsiteX58" fmla="*/ 1812472 w 1896836"/>
              <a:gd name="connsiteY58" fmla="*/ 345621 h 1616528"/>
              <a:gd name="connsiteX59" fmla="*/ 1779814 w 1896836"/>
              <a:gd name="connsiteY59" fmla="*/ 359228 h 1616528"/>
              <a:gd name="connsiteX60" fmla="*/ 1758043 w 1896836"/>
              <a:gd name="connsiteY60" fmla="*/ 372836 h 1616528"/>
              <a:gd name="connsiteX61" fmla="*/ 1725386 w 1896836"/>
              <a:gd name="connsiteY61" fmla="*/ 394607 h 1616528"/>
              <a:gd name="connsiteX62" fmla="*/ 1681843 w 1896836"/>
              <a:gd name="connsiteY62" fmla="*/ 438150 h 1616528"/>
              <a:gd name="connsiteX63" fmla="*/ 1619250 w 1896836"/>
              <a:gd name="connsiteY63" fmla="*/ 508907 h 1616528"/>
              <a:gd name="connsiteX64" fmla="*/ 1545772 w 1896836"/>
              <a:gd name="connsiteY64" fmla="*/ 609600 h 1616528"/>
              <a:gd name="connsiteX65" fmla="*/ 1371600 w 1896836"/>
              <a:gd name="connsiteY65" fmla="*/ 781050 h 1616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896836" h="1616528">
                <a:moveTo>
                  <a:pt x="1371600" y="781050"/>
                </a:moveTo>
                <a:lnTo>
                  <a:pt x="1240972" y="908957"/>
                </a:lnTo>
                <a:lnTo>
                  <a:pt x="1148443" y="990600"/>
                </a:lnTo>
                <a:lnTo>
                  <a:pt x="1069522" y="1050471"/>
                </a:lnTo>
                <a:lnTo>
                  <a:pt x="957943" y="1132114"/>
                </a:lnTo>
                <a:lnTo>
                  <a:pt x="870857" y="1194707"/>
                </a:lnTo>
                <a:lnTo>
                  <a:pt x="764722" y="1265464"/>
                </a:lnTo>
                <a:lnTo>
                  <a:pt x="655864" y="1333500"/>
                </a:lnTo>
                <a:lnTo>
                  <a:pt x="522514" y="1404257"/>
                </a:lnTo>
                <a:lnTo>
                  <a:pt x="410936" y="1455964"/>
                </a:lnTo>
                <a:lnTo>
                  <a:pt x="274864" y="1518557"/>
                </a:lnTo>
                <a:lnTo>
                  <a:pt x="157843" y="1570264"/>
                </a:lnTo>
                <a:lnTo>
                  <a:pt x="57150" y="1611086"/>
                </a:lnTo>
                <a:lnTo>
                  <a:pt x="35379" y="1616528"/>
                </a:lnTo>
                <a:lnTo>
                  <a:pt x="16329" y="1613807"/>
                </a:lnTo>
                <a:lnTo>
                  <a:pt x="0" y="1602921"/>
                </a:lnTo>
                <a:lnTo>
                  <a:pt x="0" y="1586593"/>
                </a:lnTo>
                <a:lnTo>
                  <a:pt x="19050" y="1564821"/>
                </a:lnTo>
                <a:lnTo>
                  <a:pt x="62593" y="1534886"/>
                </a:lnTo>
                <a:lnTo>
                  <a:pt x="133350" y="1494064"/>
                </a:lnTo>
                <a:lnTo>
                  <a:pt x="176893" y="1469571"/>
                </a:lnTo>
                <a:lnTo>
                  <a:pt x="288472" y="1401536"/>
                </a:lnTo>
                <a:lnTo>
                  <a:pt x="429986" y="1306286"/>
                </a:lnTo>
                <a:lnTo>
                  <a:pt x="527957" y="1235528"/>
                </a:lnTo>
                <a:lnTo>
                  <a:pt x="606879" y="1175657"/>
                </a:lnTo>
                <a:lnTo>
                  <a:pt x="707572" y="1099457"/>
                </a:lnTo>
                <a:lnTo>
                  <a:pt x="800100" y="1017814"/>
                </a:lnTo>
                <a:lnTo>
                  <a:pt x="876300" y="944336"/>
                </a:lnTo>
                <a:lnTo>
                  <a:pt x="979714" y="838200"/>
                </a:lnTo>
                <a:lnTo>
                  <a:pt x="1096736" y="710293"/>
                </a:lnTo>
                <a:lnTo>
                  <a:pt x="1205593" y="585107"/>
                </a:lnTo>
                <a:lnTo>
                  <a:pt x="1289957" y="487136"/>
                </a:lnTo>
                <a:lnTo>
                  <a:pt x="1387929" y="359228"/>
                </a:lnTo>
                <a:lnTo>
                  <a:pt x="1426029" y="304800"/>
                </a:lnTo>
                <a:lnTo>
                  <a:pt x="1453243" y="263978"/>
                </a:lnTo>
                <a:lnTo>
                  <a:pt x="1466850" y="231321"/>
                </a:lnTo>
                <a:lnTo>
                  <a:pt x="1475014" y="193221"/>
                </a:lnTo>
                <a:lnTo>
                  <a:pt x="1469572" y="179614"/>
                </a:lnTo>
                <a:lnTo>
                  <a:pt x="1428750" y="127907"/>
                </a:lnTo>
                <a:lnTo>
                  <a:pt x="1385207" y="76200"/>
                </a:lnTo>
                <a:lnTo>
                  <a:pt x="1360714" y="51707"/>
                </a:lnTo>
                <a:lnTo>
                  <a:pt x="1349829" y="27214"/>
                </a:lnTo>
                <a:lnTo>
                  <a:pt x="1355272" y="8164"/>
                </a:lnTo>
                <a:lnTo>
                  <a:pt x="1366157" y="0"/>
                </a:lnTo>
                <a:lnTo>
                  <a:pt x="1401536" y="0"/>
                </a:lnTo>
                <a:lnTo>
                  <a:pt x="1485900" y="16328"/>
                </a:lnTo>
                <a:lnTo>
                  <a:pt x="1556657" y="35378"/>
                </a:lnTo>
                <a:lnTo>
                  <a:pt x="1619250" y="57150"/>
                </a:lnTo>
                <a:lnTo>
                  <a:pt x="1695450" y="97971"/>
                </a:lnTo>
                <a:lnTo>
                  <a:pt x="1763486" y="136071"/>
                </a:lnTo>
                <a:lnTo>
                  <a:pt x="1823357" y="179614"/>
                </a:lnTo>
                <a:lnTo>
                  <a:pt x="1861457" y="212271"/>
                </a:lnTo>
                <a:lnTo>
                  <a:pt x="1880507" y="236764"/>
                </a:lnTo>
                <a:lnTo>
                  <a:pt x="1891393" y="261257"/>
                </a:lnTo>
                <a:lnTo>
                  <a:pt x="1896836" y="277586"/>
                </a:lnTo>
                <a:lnTo>
                  <a:pt x="1891393" y="299357"/>
                </a:lnTo>
                <a:lnTo>
                  <a:pt x="1875064" y="315686"/>
                </a:lnTo>
                <a:lnTo>
                  <a:pt x="1853293" y="332014"/>
                </a:lnTo>
                <a:lnTo>
                  <a:pt x="1812472" y="345621"/>
                </a:lnTo>
                <a:lnTo>
                  <a:pt x="1779814" y="359228"/>
                </a:lnTo>
                <a:lnTo>
                  <a:pt x="1758043" y="372836"/>
                </a:lnTo>
                <a:lnTo>
                  <a:pt x="1725386" y="394607"/>
                </a:lnTo>
                <a:lnTo>
                  <a:pt x="1681843" y="438150"/>
                </a:lnTo>
                <a:lnTo>
                  <a:pt x="1619250" y="508907"/>
                </a:lnTo>
                <a:lnTo>
                  <a:pt x="1545772" y="609600"/>
                </a:lnTo>
                <a:lnTo>
                  <a:pt x="1371600" y="7810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F975D32-217D-4A8D-BA91-FEAE8C3CBDDE}"/>
              </a:ext>
            </a:extLst>
          </p:cNvPr>
          <p:cNvSpPr/>
          <p:nvPr/>
        </p:nvSpPr>
        <p:spPr>
          <a:xfrm>
            <a:off x="4073526" y="3963988"/>
            <a:ext cx="3798888" cy="538162"/>
          </a:xfrm>
          <a:custGeom>
            <a:avLst/>
            <a:gdLst>
              <a:gd name="connsiteX0" fmla="*/ 2556083 w 3798820"/>
              <a:gd name="connsiteY0" fmla="*/ 275379 h 536636"/>
              <a:gd name="connsiteX1" fmla="*/ 2143014 w 3798820"/>
              <a:gd name="connsiteY1" fmla="*/ 285970 h 536636"/>
              <a:gd name="connsiteX2" fmla="*/ 1747598 w 3798820"/>
              <a:gd name="connsiteY2" fmla="*/ 310684 h 536636"/>
              <a:gd name="connsiteX3" fmla="*/ 1465158 w 3798820"/>
              <a:gd name="connsiteY3" fmla="*/ 335397 h 536636"/>
              <a:gd name="connsiteX4" fmla="*/ 1338060 w 3798820"/>
              <a:gd name="connsiteY4" fmla="*/ 353050 h 536636"/>
              <a:gd name="connsiteX5" fmla="*/ 1115638 w 3798820"/>
              <a:gd name="connsiteY5" fmla="*/ 384824 h 536636"/>
              <a:gd name="connsiteX6" fmla="*/ 967357 w 3798820"/>
              <a:gd name="connsiteY6" fmla="*/ 413068 h 536636"/>
              <a:gd name="connsiteX7" fmla="*/ 804954 w 3798820"/>
              <a:gd name="connsiteY7" fmla="*/ 451904 h 536636"/>
              <a:gd name="connsiteX8" fmla="*/ 628429 w 3798820"/>
              <a:gd name="connsiteY8" fmla="*/ 490739 h 536636"/>
              <a:gd name="connsiteX9" fmla="*/ 455434 w 3798820"/>
              <a:gd name="connsiteY9" fmla="*/ 536636 h 536636"/>
              <a:gd name="connsiteX10" fmla="*/ 420129 w 3798820"/>
              <a:gd name="connsiteY10" fmla="*/ 529575 h 536636"/>
              <a:gd name="connsiteX11" fmla="*/ 335397 w 3798820"/>
              <a:gd name="connsiteY11" fmla="*/ 501331 h 536636"/>
              <a:gd name="connsiteX12" fmla="*/ 257726 w 3798820"/>
              <a:gd name="connsiteY12" fmla="*/ 462495 h 536636"/>
              <a:gd name="connsiteX13" fmla="*/ 201238 w 3798820"/>
              <a:gd name="connsiteY13" fmla="*/ 427190 h 536636"/>
              <a:gd name="connsiteX14" fmla="*/ 155342 w 3798820"/>
              <a:gd name="connsiteY14" fmla="*/ 388355 h 536636"/>
              <a:gd name="connsiteX15" fmla="*/ 109445 w 3798820"/>
              <a:gd name="connsiteY15" fmla="*/ 345989 h 536636"/>
              <a:gd name="connsiteX16" fmla="*/ 56488 w 3798820"/>
              <a:gd name="connsiteY16" fmla="*/ 285970 h 536636"/>
              <a:gd name="connsiteX17" fmla="*/ 21183 w 3798820"/>
              <a:gd name="connsiteY17" fmla="*/ 233013 h 536636"/>
              <a:gd name="connsiteX18" fmla="*/ 7061 w 3798820"/>
              <a:gd name="connsiteY18" fmla="*/ 201238 h 536636"/>
              <a:gd name="connsiteX19" fmla="*/ 0 w 3798820"/>
              <a:gd name="connsiteY19" fmla="*/ 176525 h 536636"/>
              <a:gd name="connsiteX20" fmla="*/ 3530 w 3798820"/>
              <a:gd name="connsiteY20" fmla="*/ 155342 h 536636"/>
              <a:gd name="connsiteX21" fmla="*/ 14122 w 3798820"/>
              <a:gd name="connsiteY21" fmla="*/ 141220 h 536636"/>
              <a:gd name="connsiteX22" fmla="*/ 28244 w 3798820"/>
              <a:gd name="connsiteY22" fmla="*/ 141220 h 536636"/>
              <a:gd name="connsiteX23" fmla="*/ 49427 w 3798820"/>
              <a:gd name="connsiteY23" fmla="*/ 148281 h 536636"/>
              <a:gd name="connsiteX24" fmla="*/ 91793 w 3798820"/>
              <a:gd name="connsiteY24" fmla="*/ 180055 h 536636"/>
              <a:gd name="connsiteX25" fmla="*/ 134159 w 3798820"/>
              <a:gd name="connsiteY25" fmla="*/ 204769 h 536636"/>
              <a:gd name="connsiteX26" fmla="*/ 180055 w 3798820"/>
              <a:gd name="connsiteY26" fmla="*/ 222421 h 536636"/>
              <a:gd name="connsiteX27" fmla="*/ 261257 w 3798820"/>
              <a:gd name="connsiteY27" fmla="*/ 247135 h 536636"/>
              <a:gd name="connsiteX28" fmla="*/ 317745 w 3798820"/>
              <a:gd name="connsiteY28" fmla="*/ 261257 h 536636"/>
              <a:gd name="connsiteX29" fmla="*/ 374233 w 3798820"/>
              <a:gd name="connsiteY29" fmla="*/ 271848 h 536636"/>
              <a:gd name="connsiteX30" fmla="*/ 444843 w 3798820"/>
              <a:gd name="connsiteY30" fmla="*/ 271848 h 536636"/>
              <a:gd name="connsiteX31" fmla="*/ 582532 w 3798820"/>
              <a:gd name="connsiteY31" fmla="*/ 264787 h 536636"/>
              <a:gd name="connsiteX32" fmla="*/ 861442 w 3798820"/>
              <a:gd name="connsiteY32" fmla="*/ 236543 h 536636"/>
              <a:gd name="connsiteX33" fmla="*/ 1172126 w 3798820"/>
              <a:gd name="connsiteY33" fmla="*/ 201238 h 536636"/>
              <a:gd name="connsiteX34" fmla="*/ 1539298 w 3798820"/>
              <a:gd name="connsiteY34" fmla="*/ 165933 h 536636"/>
              <a:gd name="connsiteX35" fmla="*/ 1867635 w 3798820"/>
              <a:gd name="connsiteY35" fmla="*/ 130628 h 536636"/>
              <a:gd name="connsiteX36" fmla="*/ 2044160 w 3798820"/>
              <a:gd name="connsiteY36" fmla="*/ 112976 h 536636"/>
              <a:gd name="connsiteX37" fmla="*/ 2407802 w 3798820"/>
              <a:gd name="connsiteY37" fmla="*/ 95323 h 536636"/>
              <a:gd name="connsiteX38" fmla="*/ 2789096 w 3798820"/>
              <a:gd name="connsiteY38" fmla="*/ 81201 h 536636"/>
              <a:gd name="connsiteX39" fmla="*/ 3106841 w 3798820"/>
              <a:gd name="connsiteY39" fmla="*/ 67079 h 536636"/>
              <a:gd name="connsiteX40" fmla="*/ 3163329 w 3798820"/>
              <a:gd name="connsiteY40" fmla="*/ 42366 h 536636"/>
              <a:gd name="connsiteX41" fmla="*/ 3233939 w 3798820"/>
              <a:gd name="connsiteY41" fmla="*/ 14122 h 536636"/>
              <a:gd name="connsiteX42" fmla="*/ 3297488 w 3798820"/>
              <a:gd name="connsiteY42" fmla="*/ 0 h 536636"/>
              <a:gd name="connsiteX43" fmla="*/ 3385751 w 3798820"/>
              <a:gd name="connsiteY43" fmla="*/ 10591 h 536636"/>
              <a:gd name="connsiteX44" fmla="*/ 3505788 w 3798820"/>
              <a:gd name="connsiteY44" fmla="*/ 31774 h 536636"/>
              <a:gd name="connsiteX45" fmla="*/ 3615234 w 3798820"/>
              <a:gd name="connsiteY45" fmla="*/ 60018 h 536636"/>
              <a:gd name="connsiteX46" fmla="*/ 3685844 w 3798820"/>
              <a:gd name="connsiteY46" fmla="*/ 84732 h 536636"/>
              <a:gd name="connsiteX47" fmla="*/ 3735271 w 3798820"/>
              <a:gd name="connsiteY47" fmla="*/ 112976 h 536636"/>
              <a:gd name="connsiteX48" fmla="*/ 3767045 w 3798820"/>
              <a:gd name="connsiteY48" fmla="*/ 141220 h 536636"/>
              <a:gd name="connsiteX49" fmla="*/ 3788228 w 3798820"/>
              <a:gd name="connsiteY49" fmla="*/ 162403 h 536636"/>
              <a:gd name="connsiteX50" fmla="*/ 3798820 w 3798820"/>
              <a:gd name="connsiteY50" fmla="*/ 201238 h 536636"/>
              <a:gd name="connsiteX51" fmla="*/ 3795289 w 3798820"/>
              <a:gd name="connsiteY51" fmla="*/ 240074 h 536636"/>
              <a:gd name="connsiteX52" fmla="*/ 3767045 w 3798820"/>
              <a:gd name="connsiteY52" fmla="*/ 275379 h 536636"/>
              <a:gd name="connsiteX53" fmla="*/ 3735271 w 3798820"/>
              <a:gd name="connsiteY53" fmla="*/ 296562 h 536636"/>
              <a:gd name="connsiteX54" fmla="*/ 3685844 w 3798820"/>
              <a:gd name="connsiteY54" fmla="*/ 310684 h 536636"/>
              <a:gd name="connsiteX55" fmla="*/ 3629356 w 3798820"/>
              <a:gd name="connsiteY55" fmla="*/ 310684 h 536636"/>
              <a:gd name="connsiteX56" fmla="*/ 3392812 w 3798820"/>
              <a:gd name="connsiteY56" fmla="*/ 296562 h 536636"/>
              <a:gd name="connsiteX57" fmla="*/ 3163329 w 3798820"/>
              <a:gd name="connsiteY57" fmla="*/ 289501 h 536636"/>
              <a:gd name="connsiteX58" fmla="*/ 2895011 w 3798820"/>
              <a:gd name="connsiteY58" fmla="*/ 282440 h 536636"/>
              <a:gd name="connsiteX59" fmla="*/ 2556083 w 3798820"/>
              <a:gd name="connsiteY59" fmla="*/ 275379 h 536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798820" h="536636">
                <a:moveTo>
                  <a:pt x="2556083" y="275379"/>
                </a:moveTo>
                <a:lnTo>
                  <a:pt x="2143014" y="285970"/>
                </a:lnTo>
                <a:lnTo>
                  <a:pt x="1747598" y="310684"/>
                </a:lnTo>
                <a:lnTo>
                  <a:pt x="1465158" y="335397"/>
                </a:lnTo>
                <a:lnTo>
                  <a:pt x="1338060" y="353050"/>
                </a:lnTo>
                <a:lnTo>
                  <a:pt x="1115638" y="384824"/>
                </a:lnTo>
                <a:lnTo>
                  <a:pt x="967357" y="413068"/>
                </a:lnTo>
                <a:lnTo>
                  <a:pt x="804954" y="451904"/>
                </a:lnTo>
                <a:lnTo>
                  <a:pt x="628429" y="490739"/>
                </a:lnTo>
                <a:lnTo>
                  <a:pt x="455434" y="536636"/>
                </a:lnTo>
                <a:lnTo>
                  <a:pt x="420129" y="529575"/>
                </a:lnTo>
                <a:lnTo>
                  <a:pt x="335397" y="501331"/>
                </a:lnTo>
                <a:lnTo>
                  <a:pt x="257726" y="462495"/>
                </a:lnTo>
                <a:lnTo>
                  <a:pt x="201238" y="427190"/>
                </a:lnTo>
                <a:lnTo>
                  <a:pt x="155342" y="388355"/>
                </a:lnTo>
                <a:lnTo>
                  <a:pt x="109445" y="345989"/>
                </a:lnTo>
                <a:lnTo>
                  <a:pt x="56488" y="285970"/>
                </a:lnTo>
                <a:lnTo>
                  <a:pt x="21183" y="233013"/>
                </a:lnTo>
                <a:lnTo>
                  <a:pt x="7061" y="201238"/>
                </a:lnTo>
                <a:lnTo>
                  <a:pt x="0" y="176525"/>
                </a:lnTo>
                <a:lnTo>
                  <a:pt x="3530" y="155342"/>
                </a:lnTo>
                <a:lnTo>
                  <a:pt x="14122" y="141220"/>
                </a:lnTo>
                <a:lnTo>
                  <a:pt x="28244" y="141220"/>
                </a:lnTo>
                <a:lnTo>
                  <a:pt x="49427" y="148281"/>
                </a:lnTo>
                <a:lnTo>
                  <a:pt x="91793" y="180055"/>
                </a:lnTo>
                <a:lnTo>
                  <a:pt x="134159" y="204769"/>
                </a:lnTo>
                <a:lnTo>
                  <a:pt x="180055" y="222421"/>
                </a:lnTo>
                <a:lnTo>
                  <a:pt x="261257" y="247135"/>
                </a:lnTo>
                <a:lnTo>
                  <a:pt x="317745" y="261257"/>
                </a:lnTo>
                <a:lnTo>
                  <a:pt x="374233" y="271848"/>
                </a:lnTo>
                <a:lnTo>
                  <a:pt x="444843" y="271848"/>
                </a:lnTo>
                <a:lnTo>
                  <a:pt x="582532" y="264787"/>
                </a:lnTo>
                <a:lnTo>
                  <a:pt x="861442" y="236543"/>
                </a:lnTo>
                <a:lnTo>
                  <a:pt x="1172126" y="201238"/>
                </a:lnTo>
                <a:lnTo>
                  <a:pt x="1539298" y="165933"/>
                </a:lnTo>
                <a:lnTo>
                  <a:pt x="1867635" y="130628"/>
                </a:lnTo>
                <a:lnTo>
                  <a:pt x="2044160" y="112976"/>
                </a:lnTo>
                <a:lnTo>
                  <a:pt x="2407802" y="95323"/>
                </a:lnTo>
                <a:lnTo>
                  <a:pt x="2789096" y="81201"/>
                </a:lnTo>
                <a:lnTo>
                  <a:pt x="3106841" y="67079"/>
                </a:lnTo>
                <a:lnTo>
                  <a:pt x="3163329" y="42366"/>
                </a:lnTo>
                <a:lnTo>
                  <a:pt x="3233939" y="14122"/>
                </a:lnTo>
                <a:lnTo>
                  <a:pt x="3297488" y="0"/>
                </a:lnTo>
                <a:lnTo>
                  <a:pt x="3385751" y="10591"/>
                </a:lnTo>
                <a:lnTo>
                  <a:pt x="3505788" y="31774"/>
                </a:lnTo>
                <a:lnTo>
                  <a:pt x="3615234" y="60018"/>
                </a:lnTo>
                <a:lnTo>
                  <a:pt x="3685844" y="84732"/>
                </a:lnTo>
                <a:lnTo>
                  <a:pt x="3735271" y="112976"/>
                </a:lnTo>
                <a:lnTo>
                  <a:pt x="3767045" y="141220"/>
                </a:lnTo>
                <a:lnTo>
                  <a:pt x="3788228" y="162403"/>
                </a:lnTo>
                <a:lnTo>
                  <a:pt x="3798820" y="201238"/>
                </a:lnTo>
                <a:lnTo>
                  <a:pt x="3795289" y="240074"/>
                </a:lnTo>
                <a:lnTo>
                  <a:pt x="3767045" y="275379"/>
                </a:lnTo>
                <a:lnTo>
                  <a:pt x="3735271" y="296562"/>
                </a:lnTo>
                <a:lnTo>
                  <a:pt x="3685844" y="310684"/>
                </a:lnTo>
                <a:lnTo>
                  <a:pt x="3629356" y="310684"/>
                </a:lnTo>
                <a:lnTo>
                  <a:pt x="3392812" y="296562"/>
                </a:lnTo>
                <a:lnTo>
                  <a:pt x="3163329" y="289501"/>
                </a:lnTo>
                <a:lnTo>
                  <a:pt x="2895011" y="282440"/>
                </a:lnTo>
                <a:lnTo>
                  <a:pt x="2556083" y="27537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7B39DF0-C2EF-4FEC-8E29-4BA9A130B388}"/>
              </a:ext>
            </a:extLst>
          </p:cNvPr>
          <p:cNvSpPr/>
          <p:nvPr/>
        </p:nvSpPr>
        <p:spPr>
          <a:xfrm>
            <a:off x="5494339" y="1733551"/>
            <a:ext cx="1473200" cy="377825"/>
          </a:xfrm>
          <a:custGeom>
            <a:avLst/>
            <a:gdLst>
              <a:gd name="connsiteX0" fmla="*/ 702129 w 1472293"/>
              <a:gd name="connsiteY0" fmla="*/ 296636 h 378279"/>
              <a:gd name="connsiteX1" fmla="*/ 487136 w 1472293"/>
              <a:gd name="connsiteY1" fmla="*/ 334736 h 378279"/>
              <a:gd name="connsiteX2" fmla="*/ 342900 w 1472293"/>
              <a:gd name="connsiteY2" fmla="*/ 356507 h 378279"/>
              <a:gd name="connsiteX3" fmla="*/ 269422 w 1472293"/>
              <a:gd name="connsiteY3" fmla="*/ 364671 h 378279"/>
              <a:gd name="connsiteX4" fmla="*/ 231322 w 1472293"/>
              <a:gd name="connsiteY4" fmla="*/ 364671 h 378279"/>
              <a:gd name="connsiteX5" fmla="*/ 179615 w 1472293"/>
              <a:gd name="connsiteY5" fmla="*/ 359229 h 378279"/>
              <a:gd name="connsiteX6" fmla="*/ 122465 w 1472293"/>
              <a:gd name="connsiteY6" fmla="*/ 348343 h 378279"/>
              <a:gd name="connsiteX7" fmla="*/ 0 w 1472293"/>
              <a:gd name="connsiteY7" fmla="*/ 285750 h 378279"/>
              <a:gd name="connsiteX8" fmla="*/ 78922 w 1472293"/>
              <a:gd name="connsiteY8" fmla="*/ 133350 h 378279"/>
              <a:gd name="connsiteX9" fmla="*/ 193222 w 1472293"/>
              <a:gd name="connsiteY9" fmla="*/ 185057 h 378279"/>
              <a:gd name="connsiteX10" fmla="*/ 244929 w 1472293"/>
              <a:gd name="connsiteY10" fmla="*/ 193221 h 378279"/>
              <a:gd name="connsiteX11" fmla="*/ 310243 w 1472293"/>
              <a:gd name="connsiteY11" fmla="*/ 193221 h 378279"/>
              <a:gd name="connsiteX12" fmla="*/ 457200 w 1472293"/>
              <a:gd name="connsiteY12" fmla="*/ 168729 h 378279"/>
              <a:gd name="connsiteX13" fmla="*/ 655865 w 1472293"/>
              <a:gd name="connsiteY13" fmla="*/ 130629 h 378279"/>
              <a:gd name="connsiteX14" fmla="*/ 892629 w 1472293"/>
              <a:gd name="connsiteY14" fmla="*/ 81643 h 378279"/>
              <a:gd name="connsiteX15" fmla="*/ 955222 w 1472293"/>
              <a:gd name="connsiteY15" fmla="*/ 68036 h 378279"/>
              <a:gd name="connsiteX16" fmla="*/ 1004207 w 1472293"/>
              <a:gd name="connsiteY16" fmla="*/ 48986 h 378279"/>
              <a:gd name="connsiteX17" fmla="*/ 1050472 w 1472293"/>
              <a:gd name="connsiteY17" fmla="*/ 24493 h 378279"/>
              <a:gd name="connsiteX18" fmla="*/ 1077686 w 1472293"/>
              <a:gd name="connsiteY18" fmla="*/ 2721 h 378279"/>
              <a:gd name="connsiteX19" fmla="*/ 1085850 w 1472293"/>
              <a:gd name="connsiteY19" fmla="*/ 0 h 378279"/>
              <a:gd name="connsiteX20" fmla="*/ 1153886 w 1472293"/>
              <a:gd name="connsiteY20" fmla="*/ 29936 h 378279"/>
              <a:gd name="connsiteX21" fmla="*/ 1249136 w 1472293"/>
              <a:gd name="connsiteY21" fmla="*/ 84364 h 378279"/>
              <a:gd name="connsiteX22" fmla="*/ 1363436 w 1472293"/>
              <a:gd name="connsiteY22" fmla="*/ 157843 h 378279"/>
              <a:gd name="connsiteX23" fmla="*/ 1426029 w 1472293"/>
              <a:gd name="connsiteY23" fmla="*/ 204107 h 378279"/>
              <a:gd name="connsiteX24" fmla="*/ 1450522 w 1472293"/>
              <a:gd name="connsiteY24" fmla="*/ 225879 h 378279"/>
              <a:gd name="connsiteX25" fmla="*/ 1464129 w 1472293"/>
              <a:gd name="connsiteY25" fmla="*/ 244929 h 378279"/>
              <a:gd name="connsiteX26" fmla="*/ 1472293 w 1472293"/>
              <a:gd name="connsiteY26" fmla="*/ 263979 h 378279"/>
              <a:gd name="connsiteX27" fmla="*/ 1472293 w 1472293"/>
              <a:gd name="connsiteY27" fmla="*/ 288471 h 378279"/>
              <a:gd name="connsiteX28" fmla="*/ 1464129 w 1472293"/>
              <a:gd name="connsiteY28" fmla="*/ 321129 h 378279"/>
              <a:gd name="connsiteX29" fmla="*/ 1439636 w 1472293"/>
              <a:gd name="connsiteY29" fmla="*/ 348343 h 378279"/>
              <a:gd name="connsiteX30" fmla="*/ 1406979 w 1472293"/>
              <a:gd name="connsiteY30" fmla="*/ 378279 h 378279"/>
              <a:gd name="connsiteX31" fmla="*/ 1025979 w 1472293"/>
              <a:gd name="connsiteY31" fmla="*/ 263979 h 378279"/>
              <a:gd name="connsiteX32" fmla="*/ 971550 w 1472293"/>
              <a:gd name="connsiteY32" fmla="*/ 253093 h 378279"/>
              <a:gd name="connsiteX33" fmla="*/ 941615 w 1472293"/>
              <a:gd name="connsiteY33" fmla="*/ 250371 h 378279"/>
              <a:gd name="connsiteX34" fmla="*/ 702129 w 1472293"/>
              <a:gd name="connsiteY34" fmla="*/ 296636 h 378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472293" h="378279">
                <a:moveTo>
                  <a:pt x="702129" y="296636"/>
                </a:moveTo>
                <a:lnTo>
                  <a:pt x="487136" y="334736"/>
                </a:lnTo>
                <a:lnTo>
                  <a:pt x="342900" y="356507"/>
                </a:lnTo>
                <a:lnTo>
                  <a:pt x="269422" y="364671"/>
                </a:lnTo>
                <a:lnTo>
                  <a:pt x="231322" y="364671"/>
                </a:lnTo>
                <a:lnTo>
                  <a:pt x="179615" y="359229"/>
                </a:lnTo>
                <a:lnTo>
                  <a:pt x="122465" y="348343"/>
                </a:lnTo>
                <a:lnTo>
                  <a:pt x="0" y="285750"/>
                </a:lnTo>
                <a:lnTo>
                  <a:pt x="78922" y="133350"/>
                </a:lnTo>
                <a:lnTo>
                  <a:pt x="193222" y="185057"/>
                </a:lnTo>
                <a:lnTo>
                  <a:pt x="244929" y="193221"/>
                </a:lnTo>
                <a:lnTo>
                  <a:pt x="310243" y="193221"/>
                </a:lnTo>
                <a:lnTo>
                  <a:pt x="457200" y="168729"/>
                </a:lnTo>
                <a:lnTo>
                  <a:pt x="655865" y="130629"/>
                </a:lnTo>
                <a:lnTo>
                  <a:pt x="892629" y="81643"/>
                </a:lnTo>
                <a:lnTo>
                  <a:pt x="955222" y="68036"/>
                </a:lnTo>
                <a:lnTo>
                  <a:pt x="1004207" y="48986"/>
                </a:lnTo>
                <a:lnTo>
                  <a:pt x="1050472" y="24493"/>
                </a:lnTo>
                <a:lnTo>
                  <a:pt x="1077686" y="2721"/>
                </a:lnTo>
                <a:lnTo>
                  <a:pt x="1085850" y="0"/>
                </a:lnTo>
                <a:lnTo>
                  <a:pt x="1153886" y="29936"/>
                </a:lnTo>
                <a:lnTo>
                  <a:pt x="1249136" y="84364"/>
                </a:lnTo>
                <a:lnTo>
                  <a:pt x="1363436" y="157843"/>
                </a:lnTo>
                <a:lnTo>
                  <a:pt x="1426029" y="204107"/>
                </a:lnTo>
                <a:lnTo>
                  <a:pt x="1450522" y="225879"/>
                </a:lnTo>
                <a:lnTo>
                  <a:pt x="1464129" y="244929"/>
                </a:lnTo>
                <a:lnTo>
                  <a:pt x="1472293" y="263979"/>
                </a:lnTo>
                <a:lnTo>
                  <a:pt x="1472293" y="288471"/>
                </a:lnTo>
                <a:lnTo>
                  <a:pt x="1464129" y="321129"/>
                </a:lnTo>
                <a:lnTo>
                  <a:pt x="1439636" y="348343"/>
                </a:lnTo>
                <a:lnTo>
                  <a:pt x="1406979" y="378279"/>
                </a:lnTo>
                <a:lnTo>
                  <a:pt x="1025979" y="263979"/>
                </a:lnTo>
                <a:lnTo>
                  <a:pt x="971550" y="253093"/>
                </a:lnTo>
                <a:lnTo>
                  <a:pt x="941615" y="250371"/>
                </a:lnTo>
                <a:lnTo>
                  <a:pt x="702129" y="29663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6748584-AD0C-45D8-923E-A2432F7C38D5}"/>
              </a:ext>
            </a:extLst>
          </p:cNvPr>
          <p:cNvSpPr/>
          <p:nvPr/>
        </p:nvSpPr>
        <p:spPr>
          <a:xfrm>
            <a:off x="3959226" y="1949450"/>
            <a:ext cx="2946400" cy="1930400"/>
          </a:xfrm>
          <a:custGeom>
            <a:avLst/>
            <a:gdLst>
              <a:gd name="connsiteX0" fmla="*/ 1768475 w 2946400"/>
              <a:gd name="connsiteY0" fmla="*/ 1187450 h 1930400"/>
              <a:gd name="connsiteX1" fmla="*/ 1527175 w 2946400"/>
              <a:gd name="connsiteY1" fmla="*/ 1336675 h 1930400"/>
              <a:gd name="connsiteX2" fmla="*/ 1257300 w 2946400"/>
              <a:gd name="connsiteY2" fmla="*/ 1479550 h 1930400"/>
              <a:gd name="connsiteX3" fmla="*/ 1066800 w 2946400"/>
              <a:gd name="connsiteY3" fmla="*/ 1574800 h 1930400"/>
              <a:gd name="connsiteX4" fmla="*/ 892175 w 2946400"/>
              <a:gd name="connsiteY4" fmla="*/ 1654175 h 1930400"/>
              <a:gd name="connsiteX5" fmla="*/ 676275 w 2946400"/>
              <a:gd name="connsiteY5" fmla="*/ 1736725 h 1930400"/>
              <a:gd name="connsiteX6" fmla="*/ 447675 w 2946400"/>
              <a:gd name="connsiteY6" fmla="*/ 1816100 h 1930400"/>
              <a:gd name="connsiteX7" fmla="*/ 266700 w 2946400"/>
              <a:gd name="connsiteY7" fmla="*/ 1870075 h 1930400"/>
              <a:gd name="connsiteX8" fmla="*/ 69850 w 2946400"/>
              <a:gd name="connsiteY8" fmla="*/ 1924050 h 1930400"/>
              <a:gd name="connsiteX9" fmla="*/ 31750 w 2946400"/>
              <a:gd name="connsiteY9" fmla="*/ 1930400 h 1930400"/>
              <a:gd name="connsiteX10" fmla="*/ 6350 w 2946400"/>
              <a:gd name="connsiteY10" fmla="*/ 1920875 h 1930400"/>
              <a:gd name="connsiteX11" fmla="*/ 0 w 2946400"/>
              <a:gd name="connsiteY11" fmla="*/ 1901825 h 1930400"/>
              <a:gd name="connsiteX12" fmla="*/ 9525 w 2946400"/>
              <a:gd name="connsiteY12" fmla="*/ 1882775 h 1930400"/>
              <a:gd name="connsiteX13" fmla="*/ 38100 w 2946400"/>
              <a:gd name="connsiteY13" fmla="*/ 1857375 h 1930400"/>
              <a:gd name="connsiteX14" fmla="*/ 206375 w 2946400"/>
              <a:gd name="connsiteY14" fmla="*/ 1784350 h 1930400"/>
              <a:gd name="connsiteX15" fmla="*/ 422275 w 2946400"/>
              <a:gd name="connsiteY15" fmla="*/ 1689100 h 1930400"/>
              <a:gd name="connsiteX16" fmla="*/ 584200 w 2946400"/>
              <a:gd name="connsiteY16" fmla="*/ 1612900 h 1930400"/>
              <a:gd name="connsiteX17" fmla="*/ 768350 w 2946400"/>
              <a:gd name="connsiteY17" fmla="*/ 1524000 h 1930400"/>
              <a:gd name="connsiteX18" fmla="*/ 981075 w 2946400"/>
              <a:gd name="connsiteY18" fmla="*/ 1412875 h 1930400"/>
              <a:gd name="connsiteX19" fmla="*/ 1193800 w 2946400"/>
              <a:gd name="connsiteY19" fmla="*/ 1292225 h 1930400"/>
              <a:gd name="connsiteX20" fmla="*/ 1346200 w 2946400"/>
              <a:gd name="connsiteY20" fmla="*/ 1203325 h 1930400"/>
              <a:gd name="connsiteX21" fmla="*/ 1527175 w 2946400"/>
              <a:gd name="connsiteY21" fmla="*/ 1079500 h 1930400"/>
              <a:gd name="connsiteX22" fmla="*/ 1673225 w 2946400"/>
              <a:gd name="connsiteY22" fmla="*/ 971550 h 1930400"/>
              <a:gd name="connsiteX23" fmla="*/ 1838325 w 2946400"/>
              <a:gd name="connsiteY23" fmla="*/ 838200 h 1930400"/>
              <a:gd name="connsiteX24" fmla="*/ 1958975 w 2946400"/>
              <a:gd name="connsiteY24" fmla="*/ 739775 h 1930400"/>
              <a:gd name="connsiteX25" fmla="*/ 2178050 w 2946400"/>
              <a:gd name="connsiteY25" fmla="*/ 542925 h 1930400"/>
              <a:gd name="connsiteX26" fmla="*/ 2346325 w 2946400"/>
              <a:gd name="connsiteY26" fmla="*/ 355600 h 1930400"/>
              <a:gd name="connsiteX27" fmla="*/ 2428875 w 2946400"/>
              <a:gd name="connsiteY27" fmla="*/ 254000 h 1930400"/>
              <a:gd name="connsiteX28" fmla="*/ 2508250 w 2946400"/>
              <a:gd name="connsiteY28" fmla="*/ 136525 h 1930400"/>
              <a:gd name="connsiteX29" fmla="*/ 2533650 w 2946400"/>
              <a:gd name="connsiteY29" fmla="*/ 92075 h 1930400"/>
              <a:gd name="connsiteX30" fmla="*/ 2540000 w 2946400"/>
              <a:gd name="connsiteY30" fmla="*/ 69850 h 1930400"/>
              <a:gd name="connsiteX31" fmla="*/ 2524125 w 2946400"/>
              <a:gd name="connsiteY31" fmla="*/ 0 h 1930400"/>
              <a:gd name="connsiteX32" fmla="*/ 2946400 w 2946400"/>
              <a:gd name="connsiteY32" fmla="*/ 98425 h 1930400"/>
              <a:gd name="connsiteX33" fmla="*/ 2943225 w 2946400"/>
              <a:gd name="connsiteY33" fmla="*/ 158750 h 1930400"/>
              <a:gd name="connsiteX34" fmla="*/ 2914650 w 2946400"/>
              <a:gd name="connsiteY34" fmla="*/ 171450 h 1930400"/>
              <a:gd name="connsiteX35" fmla="*/ 2860675 w 2946400"/>
              <a:gd name="connsiteY35" fmla="*/ 196850 h 1930400"/>
              <a:gd name="connsiteX36" fmla="*/ 2835275 w 2946400"/>
              <a:gd name="connsiteY36" fmla="*/ 212725 h 1930400"/>
              <a:gd name="connsiteX37" fmla="*/ 2806700 w 2946400"/>
              <a:gd name="connsiteY37" fmla="*/ 238125 h 1930400"/>
              <a:gd name="connsiteX38" fmla="*/ 2749550 w 2946400"/>
              <a:gd name="connsiteY38" fmla="*/ 311150 h 1930400"/>
              <a:gd name="connsiteX39" fmla="*/ 2628900 w 2946400"/>
              <a:gd name="connsiteY39" fmla="*/ 444500 h 1930400"/>
              <a:gd name="connsiteX40" fmla="*/ 2489200 w 2946400"/>
              <a:gd name="connsiteY40" fmla="*/ 590550 h 1930400"/>
              <a:gd name="connsiteX41" fmla="*/ 2349500 w 2946400"/>
              <a:gd name="connsiteY41" fmla="*/ 727075 h 1930400"/>
              <a:gd name="connsiteX42" fmla="*/ 2187575 w 2946400"/>
              <a:gd name="connsiteY42" fmla="*/ 882650 h 1930400"/>
              <a:gd name="connsiteX43" fmla="*/ 2073275 w 2946400"/>
              <a:gd name="connsiteY43" fmla="*/ 977900 h 1930400"/>
              <a:gd name="connsiteX44" fmla="*/ 1768475 w 2946400"/>
              <a:gd name="connsiteY44" fmla="*/ 1187450 h 193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946400" h="1930400">
                <a:moveTo>
                  <a:pt x="1768475" y="1187450"/>
                </a:moveTo>
                <a:lnTo>
                  <a:pt x="1527175" y="1336675"/>
                </a:lnTo>
                <a:lnTo>
                  <a:pt x="1257300" y="1479550"/>
                </a:lnTo>
                <a:lnTo>
                  <a:pt x="1066800" y="1574800"/>
                </a:lnTo>
                <a:lnTo>
                  <a:pt x="892175" y="1654175"/>
                </a:lnTo>
                <a:lnTo>
                  <a:pt x="676275" y="1736725"/>
                </a:lnTo>
                <a:lnTo>
                  <a:pt x="447675" y="1816100"/>
                </a:lnTo>
                <a:lnTo>
                  <a:pt x="266700" y="1870075"/>
                </a:lnTo>
                <a:lnTo>
                  <a:pt x="69850" y="1924050"/>
                </a:lnTo>
                <a:lnTo>
                  <a:pt x="31750" y="1930400"/>
                </a:lnTo>
                <a:lnTo>
                  <a:pt x="6350" y="1920875"/>
                </a:lnTo>
                <a:lnTo>
                  <a:pt x="0" y="1901825"/>
                </a:lnTo>
                <a:lnTo>
                  <a:pt x="9525" y="1882775"/>
                </a:lnTo>
                <a:lnTo>
                  <a:pt x="38100" y="1857375"/>
                </a:lnTo>
                <a:lnTo>
                  <a:pt x="206375" y="1784350"/>
                </a:lnTo>
                <a:lnTo>
                  <a:pt x="422275" y="1689100"/>
                </a:lnTo>
                <a:lnTo>
                  <a:pt x="584200" y="1612900"/>
                </a:lnTo>
                <a:lnTo>
                  <a:pt x="768350" y="1524000"/>
                </a:lnTo>
                <a:lnTo>
                  <a:pt x="981075" y="1412875"/>
                </a:lnTo>
                <a:lnTo>
                  <a:pt x="1193800" y="1292225"/>
                </a:lnTo>
                <a:lnTo>
                  <a:pt x="1346200" y="1203325"/>
                </a:lnTo>
                <a:lnTo>
                  <a:pt x="1527175" y="1079500"/>
                </a:lnTo>
                <a:lnTo>
                  <a:pt x="1673225" y="971550"/>
                </a:lnTo>
                <a:lnTo>
                  <a:pt x="1838325" y="838200"/>
                </a:lnTo>
                <a:lnTo>
                  <a:pt x="1958975" y="739775"/>
                </a:lnTo>
                <a:lnTo>
                  <a:pt x="2178050" y="542925"/>
                </a:lnTo>
                <a:lnTo>
                  <a:pt x="2346325" y="355600"/>
                </a:lnTo>
                <a:lnTo>
                  <a:pt x="2428875" y="254000"/>
                </a:lnTo>
                <a:lnTo>
                  <a:pt x="2508250" y="136525"/>
                </a:lnTo>
                <a:lnTo>
                  <a:pt x="2533650" y="92075"/>
                </a:lnTo>
                <a:lnTo>
                  <a:pt x="2540000" y="69850"/>
                </a:lnTo>
                <a:lnTo>
                  <a:pt x="2524125" y="0"/>
                </a:lnTo>
                <a:lnTo>
                  <a:pt x="2946400" y="98425"/>
                </a:lnTo>
                <a:lnTo>
                  <a:pt x="2943225" y="158750"/>
                </a:lnTo>
                <a:lnTo>
                  <a:pt x="2914650" y="171450"/>
                </a:lnTo>
                <a:lnTo>
                  <a:pt x="2860675" y="196850"/>
                </a:lnTo>
                <a:lnTo>
                  <a:pt x="2835275" y="212725"/>
                </a:lnTo>
                <a:lnTo>
                  <a:pt x="2806700" y="238125"/>
                </a:lnTo>
                <a:lnTo>
                  <a:pt x="2749550" y="311150"/>
                </a:lnTo>
                <a:lnTo>
                  <a:pt x="2628900" y="444500"/>
                </a:lnTo>
                <a:lnTo>
                  <a:pt x="2489200" y="590550"/>
                </a:lnTo>
                <a:lnTo>
                  <a:pt x="2349500" y="727075"/>
                </a:lnTo>
                <a:lnTo>
                  <a:pt x="2187575" y="882650"/>
                </a:lnTo>
                <a:lnTo>
                  <a:pt x="2073275" y="977900"/>
                </a:lnTo>
                <a:lnTo>
                  <a:pt x="1768475" y="11874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F43488E-421F-4AC5-A4A9-D93425BF09C7}"/>
              </a:ext>
            </a:extLst>
          </p:cNvPr>
          <p:cNvSpPr/>
          <p:nvPr/>
        </p:nvSpPr>
        <p:spPr>
          <a:xfrm>
            <a:off x="5159377" y="2263775"/>
            <a:ext cx="3140075" cy="1479550"/>
          </a:xfrm>
          <a:custGeom>
            <a:avLst/>
            <a:gdLst>
              <a:gd name="connsiteX0" fmla="*/ 1165225 w 3140075"/>
              <a:gd name="connsiteY0" fmla="*/ 857250 h 1479550"/>
              <a:gd name="connsiteX1" fmla="*/ 838200 w 3140075"/>
              <a:gd name="connsiteY1" fmla="*/ 663575 h 1479550"/>
              <a:gd name="connsiteX2" fmla="*/ 666750 w 3140075"/>
              <a:gd name="connsiteY2" fmla="*/ 539750 h 1479550"/>
              <a:gd name="connsiteX3" fmla="*/ 568325 w 3140075"/>
              <a:gd name="connsiteY3" fmla="*/ 476250 h 1479550"/>
              <a:gd name="connsiteX4" fmla="*/ 476250 w 3140075"/>
              <a:gd name="connsiteY4" fmla="*/ 415925 h 1479550"/>
              <a:gd name="connsiteX5" fmla="*/ 393700 w 3140075"/>
              <a:gd name="connsiteY5" fmla="*/ 361950 h 1479550"/>
              <a:gd name="connsiteX6" fmla="*/ 279400 w 3140075"/>
              <a:gd name="connsiteY6" fmla="*/ 285750 h 1479550"/>
              <a:gd name="connsiteX7" fmla="*/ 165100 w 3140075"/>
              <a:gd name="connsiteY7" fmla="*/ 203200 h 1479550"/>
              <a:gd name="connsiteX8" fmla="*/ 0 w 3140075"/>
              <a:gd name="connsiteY8" fmla="*/ 73025 h 1479550"/>
              <a:gd name="connsiteX9" fmla="*/ 63500 w 3140075"/>
              <a:gd name="connsiteY9" fmla="*/ 0 h 1479550"/>
              <a:gd name="connsiteX10" fmla="*/ 152400 w 3140075"/>
              <a:gd name="connsiteY10" fmla="*/ 63500 h 1479550"/>
              <a:gd name="connsiteX11" fmla="*/ 282575 w 3140075"/>
              <a:gd name="connsiteY11" fmla="*/ 146050 h 1479550"/>
              <a:gd name="connsiteX12" fmla="*/ 463550 w 3140075"/>
              <a:gd name="connsiteY12" fmla="*/ 260350 h 1479550"/>
              <a:gd name="connsiteX13" fmla="*/ 603250 w 3140075"/>
              <a:gd name="connsiteY13" fmla="*/ 339725 h 1479550"/>
              <a:gd name="connsiteX14" fmla="*/ 765175 w 3140075"/>
              <a:gd name="connsiteY14" fmla="*/ 431800 h 1479550"/>
              <a:gd name="connsiteX15" fmla="*/ 962025 w 3140075"/>
              <a:gd name="connsiteY15" fmla="*/ 539750 h 1479550"/>
              <a:gd name="connsiteX16" fmla="*/ 1076325 w 3140075"/>
              <a:gd name="connsiteY16" fmla="*/ 603250 h 1479550"/>
              <a:gd name="connsiteX17" fmla="*/ 1219200 w 3140075"/>
              <a:gd name="connsiteY17" fmla="*/ 669925 h 1479550"/>
              <a:gd name="connsiteX18" fmla="*/ 1333500 w 3140075"/>
              <a:gd name="connsiteY18" fmla="*/ 717550 h 1479550"/>
              <a:gd name="connsiteX19" fmla="*/ 1447800 w 3140075"/>
              <a:gd name="connsiteY19" fmla="*/ 765175 h 1479550"/>
              <a:gd name="connsiteX20" fmla="*/ 1619250 w 3140075"/>
              <a:gd name="connsiteY20" fmla="*/ 825500 h 1479550"/>
              <a:gd name="connsiteX21" fmla="*/ 1812925 w 3140075"/>
              <a:gd name="connsiteY21" fmla="*/ 889000 h 1479550"/>
              <a:gd name="connsiteX22" fmla="*/ 2028825 w 3140075"/>
              <a:gd name="connsiteY22" fmla="*/ 955675 h 1479550"/>
              <a:gd name="connsiteX23" fmla="*/ 2251075 w 3140075"/>
              <a:gd name="connsiteY23" fmla="*/ 1022350 h 1479550"/>
              <a:gd name="connsiteX24" fmla="*/ 2457450 w 3140075"/>
              <a:gd name="connsiteY24" fmla="*/ 1079500 h 1479550"/>
              <a:gd name="connsiteX25" fmla="*/ 2701925 w 3140075"/>
              <a:gd name="connsiteY25" fmla="*/ 1143000 h 1479550"/>
              <a:gd name="connsiteX26" fmla="*/ 2917825 w 3140075"/>
              <a:gd name="connsiteY26" fmla="*/ 1193800 h 1479550"/>
              <a:gd name="connsiteX27" fmla="*/ 3101975 w 3140075"/>
              <a:gd name="connsiteY27" fmla="*/ 1231900 h 1479550"/>
              <a:gd name="connsiteX28" fmla="*/ 3124200 w 3140075"/>
              <a:gd name="connsiteY28" fmla="*/ 1238250 h 1479550"/>
              <a:gd name="connsiteX29" fmla="*/ 3140075 w 3140075"/>
              <a:gd name="connsiteY29" fmla="*/ 1247775 h 1479550"/>
              <a:gd name="connsiteX30" fmla="*/ 3136900 w 3140075"/>
              <a:gd name="connsiteY30" fmla="*/ 1270000 h 1479550"/>
              <a:gd name="connsiteX31" fmla="*/ 3108325 w 3140075"/>
              <a:gd name="connsiteY31" fmla="*/ 1292225 h 1479550"/>
              <a:gd name="connsiteX32" fmla="*/ 3032125 w 3140075"/>
              <a:gd name="connsiteY32" fmla="*/ 1317625 h 1479550"/>
              <a:gd name="connsiteX33" fmla="*/ 2746375 w 3140075"/>
              <a:gd name="connsiteY33" fmla="*/ 1381125 h 1479550"/>
              <a:gd name="connsiteX34" fmla="*/ 2495550 w 3140075"/>
              <a:gd name="connsiteY34" fmla="*/ 1438275 h 1479550"/>
              <a:gd name="connsiteX35" fmla="*/ 2409825 w 3140075"/>
              <a:gd name="connsiteY35" fmla="*/ 1460500 h 1479550"/>
              <a:gd name="connsiteX36" fmla="*/ 2365375 w 3140075"/>
              <a:gd name="connsiteY36" fmla="*/ 1473200 h 1479550"/>
              <a:gd name="connsiteX37" fmla="*/ 2305050 w 3140075"/>
              <a:gd name="connsiteY37" fmla="*/ 1479550 h 1479550"/>
              <a:gd name="connsiteX38" fmla="*/ 2254250 w 3140075"/>
              <a:gd name="connsiteY38" fmla="*/ 1479550 h 1479550"/>
              <a:gd name="connsiteX39" fmla="*/ 2212975 w 3140075"/>
              <a:gd name="connsiteY39" fmla="*/ 1476375 h 1479550"/>
              <a:gd name="connsiteX40" fmla="*/ 2168525 w 3140075"/>
              <a:gd name="connsiteY40" fmla="*/ 1463675 h 1479550"/>
              <a:gd name="connsiteX41" fmla="*/ 2009775 w 3140075"/>
              <a:gd name="connsiteY41" fmla="*/ 1371600 h 1479550"/>
              <a:gd name="connsiteX42" fmla="*/ 1685925 w 3140075"/>
              <a:gd name="connsiteY42" fmla="*/ 1171575 h 1479550"/>
              <a:gd name="connsiteX43" fmla="*/ 1384300 w 3140075"/>
              <a:gd name="connsiteY43" fmla="*/ 993775 h 1479550"/>
              <a:gd name="connsiteX44" fmla="*/ 1165225 w 3140075"/>
              <a:gd name="connsiteY44" fmla="*/ 857250 h 147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140075" h="1479550">
                <a:moveTo>
                  <a:pt x="1165225" y="857250"/>
                </a:moveTo>
                <a:lnTo>
                  <a:pt x="838200" y="663575"/>
                </a:lnTo>
                <a:lnTo>
                  <a:pt x="666750" y="539750"/>
                </a:lnTo>
                <a:lnTo>
                  <a:pt x="568325" y="476250"/>
                </a:lnTo>
                <a:lnTo>
                  <a:pt x="476250" y="415925"/>
                </a:lnTo>
                <a:lnTo>
                  <a:pt x="393700" y="361950"/>
                </a:lnTo>
                <a:lnTo>
                  <a:pt x="279400" y="285750"/>
                </a:lnTo>
                <a:lnTo>
                  <a:pt x="165100" y="203200"/>
                </a:lnTo>
                <a:lnTo>
                  <a:pt x="0" y="73025"/>
                </a:lnTo>
                <a:lnTo>
                  <a:pt x="63500" y="0"/>
                </a:lnTo>
                <a:lnTo>
                  <a:pt x="152400" y="63500"/>
                </a:lnTo>
                <a:lnTo>
                  <a:pt x="282575" y="146050"/>
                </a:lnTo>
                <a:lnTo>
                  <a:pt x="463550" y="260350"/>
                </a:lnTo>
                <a:lnTo>
                  <a:pt x="603250" y="339725"/>
                </a:lnTo>
                <a:lnTo>
                  <a:pt x="765175" y="431800"/>
                </a:lnTo>
                <a:lnTo>
                  <a:pt x="962025" y="539750"/>
                </a:lnTo>
                <a:lnTo>
                  <a:pt x="1076325" y="603250"/>
                </a:lnTo>
                <a:lnTo>
                  <a:pt x="1219200" y="669925"/>
                </a:lnTo>
                <a:lnTo>
                  <a:pt x="1333500" y="717550"/>
                </a:lnTo>
                <a:lnTo>
                  <a:pt x="1447800" y="765175"/>
                </a:lnTo>
                <a:lnTo>
                  <a:pt x="1619250" y="825500"/>
                </a:lnTo>
                <a:lnTo>
                  <a:pt x="1812925" y="889000"/>
                </a:lnTo>
                <a:lnTo>
                  <a:pt x="2028825" y="955675"/>
                </a:lnTo>
                <a:lnTo>
                  <a:pt x="2251075" y="1022350"/>
                </a:lnTo>
                <a:lnTo>
                  <a:pt x="2457450" y="1079500"/>
                </a:lnTo>
                <a:lnTo>
                  <a:pt x="2701925" y="1143000"/>
                </a:lnTo>
                <a:lnTo>
                  <a:pt x="2917825" y="1193800"/>
                </a:lnTo>
                <a:lnTo>
                  <a:pt x="3101975" y="1231900"/>
                </a:lnTo>
                <a:lnTo>
                  <a:pt x="3124200" y="1238250"/>
                </a:lnTo>
                <a:lnTo>
                  <a:pt x="3140075" y="1247775"/>
                </a:lnTo>
                <a:lnTo>
                  <a:pt x="3136900" y="1270000"/>
                </a:lnTo>
                <a:lnTo>
                  <a:pt x="3108325" y="1292225"/>
                </a:lnTo>
                <a:lnTo>
                  <a:pt x="3032125" y="1317625"/>
                </a:lnTo>
                <a:lnTo>
                  <a:pt x="2746375" y="1381125"/>
                </a:lnTo>
                <a:lnTo>
                  <a:pt x="2495550" y="1438275"/>
                </a:lnTo>
                <a:lnTo>
                  <a:pt x="2409825" y="1460500"/>
                </a:lnTo>
                <a:lnTo>
                  <a:pt x="2365375" y="1473200"/>
                </a:lnTo>
                <a:lnTo>
                  <a:pt x="2305050" y="1479550"/>
                </a:lnTo>
                <a:lnTo>
                  <a:pt x="2254250" y="1479550"/>
                </a:lnTo>
                <a:lnTo>
                  <a:pt x="2212975" y="1476375"/>
                </a:lnTo>
                <a:lnTo>
                  <a:pt x="2168525" y="1463675"/>
                </a:lnTo>
                <a:lnTo>
                  <a:pt x="2009775" y="1371600"/>
                </a:lnTo>
                <a:lnTo>
                  <a:pt x="1685925" y="1171575"/>
                </a:lnTo>
                <a:lnTo>
                  <a:pt x="1384300" y="993775"/>
                </a:lnTo>
                <a:lnTo>
                  <a:pt x="1165225" y="8572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9E5FD9F-3447-4B8F-B247-ADF1F403ADE5}"/>
              </a:ext>
            </a:extLst>
          </p:cNvPr>
          <p:cNvSpPr/>
          <p:nvPr/>
        </p:nvSpPr>
        <p:spPr>
          <a:xfrm rot="16200000">
            <a:off x="4660902" y="4484688"/>
            <a:ext cx="2698750" cy="473075"/>
          </a:xfrm>
          <a:custGeom>
            <a:avLst/>
            <a:gdLst>
              <a:gd name="connsiteX0" fmla="*/ 1205004 w 2698107"/>
              <a:gd name="connsiteY0" fmla="*/ 373275 h 473483"/>
              <a:gd name="connsiteX1" fmla="*/ 754067 w 2698107"/>
              <a:gd name="connsiteY1" fmla="*/ 363254 h 473483"/>
              <a:gd name="connsiteX2" fmla="*/ 405844 w 2698107"/>
              <a:gd name="connsiteY2" fmla="*/ 360749 h 473483"/>
              <a:gd name="connsiteX3" fmla="*/ 160333 w 2698107"/>
              <a:gd name="connsiteY3" fmla="*/ 363254 h 473483"/>
              <a:gd name="connsiteX4" fmla="*/ 117745 w 2698107"/>
              <a:gd name="connsiteY4" fmla="*/ 358244 h 473483"/>
              <a:gd name="connsiteX5" fmla="*/ 82672 w 2698107"/>
              <a:gd name="connsiteY5" fmla="*/ 348223 h 473483"/>
              <a:gd name="connsiteX6" fmla="*/ 50104 w 2698107"/>
              <a:gd name="connsiteY6" fmla="*/ 335697 h 473483"/>
              <a:gd name="connsiteX7" fmla="*/ 25052 w 2698107"/>
              <a:gd name="connsiteY7" fmla="*/ 318161 h 473483"/>
              <a:gd name="connsiteX8" fmla="*/ 10021 w 2698107"/>
              <a:gd name="connsiteY8" fmla="*/ 295614 h 473483"/>
              <a:gd name="connsiteX9" fmla="*/ 0 w 2698107"/>
              <a:gd name="connsiteY9" fmla="*/ 263046 h 473483"/>
              <a:gd name="connsiteX10" fmla="*/ 2506 w 2698107"/>
              <a:gd name="connsiteY10" fmla="*/ 237994 h 473483"/>
              <a:gd name="connsiteX11" fmla="*/ 17537 w 2698107"/>
              <a:gd name="connsiteY11" fmla="*/ 207932 h 473483"/>
              <a:gd name="connsiteX12" fmla="*/ 37578 w 2698107"/>
              <a:gd name="connsiteY12" fmla="*/ 187890 h 473483"/>
              <a:gd name="connsiteX13" fmla="*/ 80167 w 2698107"/>
              <a:gd name="connsiteY13" fmla="*/ 160333 h 473483"/>
              <a:gd name="connsiteX14" fmla="*/ 120250 w 2698107"/>
              <a:gd name="connsiteY14" fmla="*/ 142796 h 473483"/>
              <a:gd name="connsiteX15" fmla="*/ 165344 w 2698107"/>
              <a:gd name="connsiteY15" fmla="*/ 127765 h 473483"/>
              <a:gd name="connsiteX16" fmla="*/ 222964 w 2698107"/>
              <a:gd name="connsiteY16" fmla="*/ 110229 h 473483"/>
              <a:gd name="connsiteX17" fmla="*/ 278078 w 2698107"/>
              <a:gd name="connsiteY17" fmla="*/ 95197 h 473483"/>
              <a:gd name="connsiteX18" fmla="*/ 350729 w 2698107"/>
              <a:gd name="connsiteY18" fmla="*/ 82671 h 473483"/>
              <a:gd name="connsiteX19" fmla="*/ 410854 w 2698107"/>
              <a:gd name="connsiteY19" fmla="*/ 75156 h 473483"/>
              <a:gd name="connsiteX20" fmla="*/ 475989 w 2698107"/>
              <a:gd name="connsiteY20" fmla="*/ 70145 h 473483"/>
              <a:gd name="connsiteX21" fmla="*/ 506052 w 2698107"/>
              <a:gd name="connsiteY21" fmla="*/ 72651 h 473483"/>
              <a:gd name="connsiteX22" fmla="*/ 558661 w 2698107"/>
              <a:gd name="connsiteY22" fmla="*/ 85177 h 473483"/>
              <a:gd name="connsiteX23" fmla="*/ 633817 w 2698107"/>
              <a:gd name="connsiteY23" fmla="*/ 100208 h 473483"/>
              <a:gd name="connsiteX24" fmla="*/ 724005 w 2698107"/>
              <a:gd name="connsiteY24" fmla="*/ 117744 h 473483"/>
              <a:gd name="connsiteX25" fmla="*/ 889348 w 2698107"/>
              <a:gd name="connsiteY25" fmla="*/ 137786 h 473483"/>
              <a:gd name="connsiteX26" fmla="*/ 954484 w 2698107"/>
              <a:gd name="connsiteY26" fmla="*/ 140291 h 473483"/>
              <a:gd name="connsiteX27" fmla="*/ 1322749 w 2698107"/>
              <a:gd name="connsiteY27" fmla="*/ 137786 h 473483"/>
              <a:gd name="connsiteX28" fmla="*/ 1560743 w 2698107"/>
              <a:gd name="connsiteY28" fmla="*/ 137786 h 473483"/>
              <a:gd name="connsiteX29" fmla="*/ 1956566 w 2698107"/>
              <a:gd name="connsiteY29" fmla="*/ 137786 h 473483"/>
              <a:gd name="connsiteX30" fmla="*/ 2187045 w 2698107"/>
              <a:gd name="connsiteY30" fmla="*/ 140291 h 473483"/>
              <a:gd name="connsiteX31" fmla="*/ 2412513 w 2698107"/>
              <a:gd name="connsiteY31" fmla="*/ 140291 h 473483"/>
              <a:gd name="connsiteX32" fmla="*/ 2452597 w 2698107"/>
              <a:gd name="connsiteY32" fmla="*/ 132776 h 473483"/>
              <a:gd name="connsiteX33" fmla="*/ 2497690 w 2698107"/>
              <a:gd name="connsiteY33" fmla="*/ 115239 h 473483"/>
              <a:gd name="connsiteX34" fmla="*/ 2550300 w 2698107"/>
              <a:gd name="connsiteY34" fmla="*/ 82671 h 473483"/>
              <a:gd name="connsiteX35" fmla="*/ 2595393 w 2698107"/>
              <a:gd name="connsiteY35" fmla="*/ 45093 h 473483"/>
              <a:gd name="connsiteX36" fmla="*/ 2622950 w 2698107"/>
              <a:gd name="connsiteY36" fmla="*/ 20041 h 473483"/>
              <a:gd name="connsiteX37" fmla="*/ 2640487 w 2698107"/>
              <a:gd name="connsiteY37" fmla="*/ 5010 h 473483"/>
              <a:gd name="connsiteX38" fmla="*/ 2663034 w 2698107"/>
              <a:gd name="connsiteY38" fmla="*/ 0 h 473483"/>
              <a:gd name="connsiteX39" fmla="*/ 2678065 w 2698107"/>
              <a:gd name="connsiteY39" fmla="*/ 7515 h 473483"/>
              <a:gd name="connsiteX40" fmla="*/ 2690591 w 2698107"/>
              <a:gd name="connsiteY40" fmla="*/ 27557 h 473483"/>
              <a:gd name="connsiteX41" fmla="*/ 2698107 w 2698107"/>
              <a:gd name="connsiteY41" fmla="*/ 52609 h 473483"/>
              <a:gd name="connsiteX42" fmla="*/ 2698107 w 2698107"/>
              <a:gd name="connsiteY42" fmla="*/ 75156 h 473483"/>
              <a:gd name="connsiteX43" fmla="*/ 2693096 w 2698107"/>
              <a:gd name="connsiteY43" fmla="*/ 110229 h 473483"/>
              <a:gd name="connsiteX44" fmla="*/ 2683075 w 2698107"/>
              <a:gd name="connsiteY44" fmla="*/ 157828 h 473483"/>
              <a:gd name="connsiteX45" fmla="*/ 2668044 w 2698107"/>
              <a:gd name="connsiteY45" fmla="*/ 200416 h 473483"/>
              <a:gd name="connsiteX46" fmla="*/ 2640487 w 2698107"/>
              <a:gd name="connsiteY46" fmla="*/ 253025 h 473483"/>
              <a:gd name="connsiteX47" fmla="*/ 2610424 w 2698107"/>
              <a:gd name="connsiteY47" fmla="*/ 310645 h 473483"/>
              <a:gd name="connsiteX48" fmla="*/ 2562826 w 2698107"/>
              <a:gd name="connsiteY48" fmla="*/ 378286 h 473483"/>
              <a:gd name="connsiteX49" fmla="*/ 2522742 w 2698107"/>
              <a:gd name="connsiteY49" fmla="*/ 418369 h 473483"/>
              <a:gd name="connsiteX50" fmla="*/ 2485164 w 2698107"/>
              <a:gd name="connsiteY50" fmla="*/ 448431 h 473483"/>
              <a:gd name="connsiteX51" fmla="*/ 2462617 w 2698107"/>
              <a:gd name="connsiteY51" fmla="*/ 465968 h 473483"/>
              <a:gd name="connsiteX52" fmla="*/ 2445081 w 2698107"/>
              <a:gd name="connsiteY52" fmla="*/ 473483 h 473483"/>
              <a:gd name="connsiteX53" fmla="*/ 2425039 w 2698107"/>
              <a:gd name="connsiteY53" fmla="*/ 473483 h 473483"/>
              <a:gd name="connsiteX54" fmla="*/ 2399987 w 2698107"/>
              <a:gd name="connsiteY54" fmla="*/ 468473 h 473483"/>
              <a:gd name="connsiteX55" fmla="*/ 2349883 w 2698107"/>
              <a:gd name="connsiteY55" fmla="*/ 445926 h 473483"/>
              <a:gd name="connsiteX56" fmla="*/ 2287253 w 2698107"/>
              <a:gd name="connsiteY56" fmla="*/ 418369 h 473483"/>
              <a:gd name="connsiteX57" fmla="*/ 2197066 w 2698107"/>
              <a:gd name="connsiteY57" fmla="*/ 380791 h 473483"/>
              <a:gd name="connsiteX58" fmla="*/ 1966587 w 2698107"/>
              <a:gd name="connsiteY58" fmla="*/ 380791 h 473483"/>
              <a:gd name="connsiteX59" fmla="*/ 1763665 w 2698107"/>
              <a:gd name="connsiteY59" fmla="*/ 380791 h 473483"/>
              <a:gd name="connsiteX60" fmla="*/ 1205004 w 2698107"/>
              <a:gd name="connsiteY60" fmla="*/ 373275 h 473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698107" h="473483">
                <a:moveTo>
                  <a:pt x="1205004" y="373275"/>
                </a:moveTo>
                <a:lnTo>
                  <a:pt x="754067" y="363254"/>
                </a:lnTo>
                <a:lnTo>
                  <a:pt x="405844" y="360749"/>
                </a:lnTo>
                <a:lnTo>
                  <a:pt x="160333" y="363254"/>
                </a:lnTo>
                <a:lnTo>
                  <a:pt x="117745" y="358244"/>
                </a:lnTo>
                <a:lnTo>
                  <a:pt x="82672" y="348223"/>
                </a:lnTo>
                <a:lnTo>
                  <a:pt x="50104" y="335697"/>
                </a:lnTo>
                <a:lnTo>
                  <a:pt x="25052" y="318161"/>
                </a:lnTo>
                <a:lnTo>
                  <a:pt x="10021" y="295614"/>
                </a:lnTo>
                <a:lnTo>
                  <a:pt x="0" y="263046"/>
                </a:lnTo>
                <a:lnTo>
                  <a:pt x="2506" y="237994"/>
                </a:lnTo>
                <a:lnTo>
                  <a:pt x="17537" y="207932"/>
                </a:lnTo>
                <a:lnTo>
                  <a:pt x="37578" y="187890"/>
                </a:lnTo>
                <a:lnTo>
                  <a:pt x="80167" y="160333"/>
                </a:lnTo>
                <a:lnTo>
                  <a:pt x="120250" y="142796"/>
                </a:lnTo>
                <a:lnTo>
                  <a:pt x="165344" y="127765"/>
                </a:lnTo>
                <a:lnTo>
                  <a:pt x="222964" y="110229"/>
                </a:lnTo>
                <a:lnTo>
                  <a:pt x="278078" y="95197"/>
                </a:lnTo>
                <a:lnTo>
                  <a:pt x="350729" y="82671"/>
                </a:lnTo>
                <a:lnTo>
                  <a:pt x="410854" y="75156"/>
                </a:lnTo>
                <a:lnTo>
                  <a:pt x="475989" y="70145"/>
                </a:lnTo>
                <a:lnTo>
                  <a:pt x="506052" y="72651"/>
                </a:lnTo>
                <a:lnTo>
                  <a:pt x="558661" y="85177"/>
                </a:lnTo>
                <a:lnTo>
                  <a:pt x="633817" y="100208"/>
                </a:lnTo>
                <a:lnTo>
                  <a:pt x="724005" y="117744"/>
                </a:lnTo>
                <a:lnTo>
                  <a:pt x="889348" y="137786"/>
                </a:lnTo>
                <a:lnTo>
                  <a:pt x="954484" y="140291"/>
                </a:lnTo>
                <a:lnTo>
                  <a:pt x="1322749" y="137786"/>
                </a:lnTo>
                <a:lnTo>
                  <a:pt x="1560743" y="137786"/>
                </a:lnTo>
                <a:lnTo>
                  <a:pt x="1956566" y="137786"/>
                </a:lnTo>
                <a:lnTo>
                  <a:pt x="2187045" y="140291"/>
                </a:lnTo>
                <a:lnTo>
                  <a:pt x="2412513" y="140291"/>
                </a:lnTo>
                <a:lnTo>
                  <a:pt x="2452597" y="132776"/>
                </a:lnTo>
                <a:lnTo>
                  <a:pt x="2497690" y="115239"/>
                </a:lnTo>
                <a:lnTo>
                  <a:pt x="2550300" y="82671"/>
                </a:lnTo>
                <a:lnTo>
                  <a:pt x="2595393" y="45093"/>
                </a:lnTo>
                <a:lnTo>
                  <a:pt x="2622950" y="20041"/>
                </a:lnTo>
                <a:lnTo>
                  <a:pt x="2640487" y="5010"/>
                </a:lnTo>
                <a:lnTo>
                  <a:pt x="2663034" y="0"/>
                </a:lnTo>
                <a:lnTo>
                  <a:pt x="2678065" y="7515"/>
                </a:lnTo>
                <a:lnTo>
                  <a:pt x="2690591" y="27557"/>
                </a:lnTo>
                <a:lnTo>
                  <a:pt x="2698107" y="52609"/>
                </a:lnTo>
                <a:lnTo>
                  <a:pt x="2698107" y="75156"/>
                </a:lnTo>
                <a:lnTo>
                  <a:pt x="2693096" y="110229"/>
                </a:lnTo>
                <a:lnTo>
                  <a:pt x="2683075" y="157828"/>
                </a:lnTo>
                <a:lnTo>
                  <a:pt x="2668044" y="200416"/>
                </a:lnTo>
                <a:lnTo>
                  <a:pt x="2640487" y="253025"/>
                </a:lnTo>
                <a:lnTo>
                  <a:pt x="2610424" y="310645"/>
                </a:lnTo>
                <a:lnTo>
                  <a:pt x="2562826" y="378286"/>
                </a:lnTo>
                <a:lnTo>
                  <a:pt x="2522742" y="418369"/>
                </a:lnTo>
                <a:lnTo>
                  <a:pt x="2485164" y="448431"/>
                </a:lnTo>
                <a:lnTo>
                  <a:pt x="2462617" y="465968"/>
                </a:lnTo>
                <a:lnTo>
                  <a:pt x="2445081" y="473483"/>
                </a:lnTo>
                <a:lnTo>
                  <a:pt x="2425039" y="473483"/>
                </a:lnTo>
                <a:lnTo>
                  <a:pt x="2399987" y="468473"/>
                </a:lnTo>
                <a:lnTo>
                  <a:pt x="2349883" y="445926"/>
                </a:lnTo>
                <a:lnTo>
                  <a:pt x="2287253" y="418369"/>
                </a:lnTo>
                <a:lnTo>
                  <a:pt x="2197066" y="380791"/>
                </a:lnTo>
                <a:lnTo>
                  <a:pt x="1966587" y="380791"/>
                </a:lnTo>
                <a:lnTo>
                  <a:pt x="1763665" y="380791"/>
                </a:lnTo>
                <a:lnTo>
                  <a:pt x="1205004" y="3732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2DD6717-0C57-48A8-A5BD-1A69A1D7F8DC}"/>
              </a:ext>
            </a:extLst>
          </p:cNvPr>
          <p:cNvSpPr/>
          <p:nvPr/>
        </p:nvSpPr>
        <p:spPr>
          <a:xfrm>
            <a:off x="3824288" y="4200526"/>
            <a:ext cx="2139950" cy="1535113"/>
          </a:xfrm>
          <a:custGeom>
            <a:avLst/>
            <a:gdLst>
              <a:gd name="connsiteX0" fmla="*/ 1141778 w 2139305"/>
              <a:gd name="connsiteY0" fmla="*/ 1061095 h 1535410"/>
              <a:gd name="connsiteX1" fmla="*/ 953519 w 2139305"/>
              <a:gd name="connsiteY1" fmla="*/ 1168672 h 1535410"/>
              <a:gd name="connsiteX2" fmla="*/ 806824 w 2139305"/>
              <a:gd name="connsiteY2" fmla="*/ 1244464 h 1535410"/>
              <a:gd name="connsiteX3" fmla="*/ 728586 w 2139305"/>
              <a:gd name="connsiteY3" fmla="*/ 1281138 h 1535410"/>
              <a:gd name="connsiteX4" fmla="*/ 633234 w 2139305"/>
              <a:gd name="connsiteY4" fmla="*/ 1322702 h 1535410"/>
              <a:gd name="connsiteX5" fmla="*/ 513433 w 2139305"/>
              <a:gd name="connsiteY5" fmla="*/ 1371600 h 1535410"/>
              <a:gd name="connsiteX6" fmla="*/ 381407 w 2139305"/>
              <a:gd name="connsiteY6" fmla="*/ 1422944 h 1535410"/>
              <a:gd name="connsiteX7" fmla="*/ 268941 w 2139305"/>
              <a:gd name="connsiteY7" fmla="*/ 1464507 h 1535410"/>
              <a:gd name="connsiteX8" fmla="*/ 134471 w 2139305"/>
              <a:gd name="connsiteY8" fmla="*/ 1508516 h 1535410"/>
              <a:gd name="connsiteX9" fmla="*/ 48898 w 2139305"/>
              <a:gd name="connsiteY9" fmla="*/ 1535410 h 1535410"/>
              <a:gd name="connsiteX10" fmla="*/ 29339 w 2139305"/>
              <a:gd name="connsiteY10" fmla="*/ 1535410 h 1535410"/>
              <a:gd name="connsiteX11" fmla="*/ 9780 w 2139305"/>
              <a:gd name="connsiteY11" fmla="*/ 1528075 h 1535410"/>
              <a:gd name="connsiteX12" fmla="*/ 0 w 2139305"/>
              <a:gd name="connsiteY12" fmla="*/ 1515850 h 1535410"/>
              <a:gd name="connsiteX13" fmla="*/ 4890 w 2139305"/>
              <a:gd name="connsiteY13" fmla="*/ 1491401 h 1535410"/>
              <a:gd name="connsiteX14" fmla="*/ 24449 w 2139305"/>
              <a:gd name="connsiteY14" fmla="*/ 1469397 h 1535410"/>
              <a:gd name="connsiteX15" fmla="*/ 53788 w 2139305"/>
              <a:gd name="connsiteY15" fmla="*/ 1452283 h 1535410"/>
              <a:gd name="connsiteX16" fmla="*/ 268941 w 2139305"/>
              <a:gd name="connsiteY16" fmla="*/ 1344706 h 1535410"/>
              <a:gd name="connsiteX17" fmla="*/ 454755 w 2139305"/>
              <a:gd name="connsiteY17" fmla="*/ 1251799 h 1535410"/>
              <a:gd name="connsiteX18" fmla="*/ 672353 w 2139305"/>
              <a:gd name="connsiteY18" fmla="*/ 1131998 h 1535410"/>
              <a:gd name="connsiteX19" fmla="*/ 853277 w 2139305"/>
              <a:gd name="connsiteY19" fmla="*/ 1024422 h 1535410"/>
              <a:gd name="connsiteX20" fmla="*/ 997527 w 2139305"/>
              <a:gd name="connsiteY20" fmla="*/ 929070 h 1535410"/>
              <a:gd name="connsiteX21" fmla="*/ 1141778 w 2139305"/>
              <a:gd name="connsiteY21" fmla="*/ 826383 h 1535410"/>
              <a:gd name="connsiteX22" fmla="*/ 1305587 w 2139305"/>
              <a:gd name="connsiteY22" fmla="*/ 704137 h 1535410"/>
              <a:gd name="connsiteX23" fmla="*/ 1459617 w 2139305"/>
              <a:gd name="connsiteY23" fmla="*/ 584336 h 1535410"/>
              <a:gd name="connsiteX24" fmla="*/ 1611202 w 2139305"/>
              <a:gd name="connsiteY24" fmla="*/ 449865 h 1535410"/>
              <a:gd name="connsiteX25" fmla="*/ 1765232 w 2139305"/>
              <a:gd name="connsiteY25" fmla="*/ 305615 h 1535410"/>
              <a:gd name="connsiteX26" fmla="*/ 1885033 w 2139305"/>
              <a:gd name="connsiteY26" fmla="*/ 173589 h 1535410"/>
              <a:gd name="connsiteX27" fmla="*/ 2021949 w 2139305"/>
              <a:gd name="connsiteY27" fmla="*/ 12225 h 1535410"/>
              <a:gd name="connsiteX28" fmla="*/ 2139305 w 2139305"/>
              <a:gd name="connsiteY28" fmla="*/ 0 h 1535410"/>
              <a:gd name="connsiteX29" fmla="*/ 2129525 w 2139305"/>
              <a:gd name="connsiteY29" fmla="*/ 288501 h 1535410"/>
              <a:gd name="connsiteX30" fmla="*/ 2024394 w 2139305"/>
              <a:gd name="connsiteY30" fmla="*/ 376518 h 1535410"/>
              <a:gd name="connsiteX31" fmla="*/ 1909482 w 2139305"/>
              <a:gd name="connsiteY31" fmla="*/ 481649 h 1535410"/>
              <a:gd name="connsiteX32" fmla="*/ 1794571 w 2139305"/>
              <a:gd name="connsiteY32" fmla="*/ 584336 h 1535410"/>
              <a:gd name="connsiteX33" fmla="*/ 1694329 w 2139305"/>
              <a:gd name="connsiteY33" fmla="*/ 669908 h 1535410"/>
              <a:gd name="connsiteX34" fmla="*/ 1532965 w 2139305"/>
              <a:gd name="connsiteY34" fmla="*/ 792154 h 1535410"/>
              <a:gd name="connsiteX35" fmla="*/ 1396049 w 2139305"/>
              <a:gd name="connsiteY35" fmla="*/ 892396 h 1535410"/>
              <a:gd name="connsiteX36" fmla="*/ 1246909 w 2139305"/>
              <a:gd name="connsiteY36" fmla="*/ 992638 h 1535410"/>
              <a:gd name="connsiteX37" fmla="*/ 1141778 w 2139305"/>
              <a:gd name="connsiteY37" fmla="*/ 1061095 h 1535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139305" h="1535410">
                <a:moveTo>
                  <a:pt x="1141778" y="1061095"/>
                </a:moveTo>
                <a:lnTo>
                  <a:pt x="953519" y="1168672"/>
                </a:lnTo>
                <a:lnTo>
                  <a:pt x="806824" y="1244464"/>
                </a:lnTo>
                <a:lnTo>
                  <a:pt x="728586" y="1281138"/>
                </a:lnTo>
                <a:lnTo>
                  <a:pt x="633234" y="1322702"/>
                </a:lnTo>
                <a:lnTo>
                  <a:pt x="513433" y="1371600"/>
                </a:lnTo>
                <a:lnTo>
                  <a:pt x="381407" y="1422944"/>
                </a:lnTo>
                <a:lnTo>
                  <a:pt x="268941" y="1464507"/>
                </a:lnTo>
                <a:lnTo>
                  <a:pt x="134471" y="1508516"/>
                </a:lnTo>
                <a:lnTo>
                  <a:pt x="48898" y="1535410"/>
                </a:lnTo>
                <a:lnTo>
                  <a:pt x="29339" y="1535410"/>
                </a:lnTo>
                <a:lnTo>
                  <a:pt x="9780" y="1528075"/>
                </a:lnTo>
                <a:lnTo>
                  <a:pt x="0" y="1515850"/>
                </a:lnTo>
                <a:lnTo>
                  <a:pt x="4890" y="1491401"/>
                </a:lnTo>
                <a:lnTo>
                  <a:pt x="24449" y="1469397"/>
                </a:lnTo>
                <a:lnTo>
                  <a:pt x="53788" y="1452283"/>
                </a:lnTo>
                <a:lnTo>
                  <a:pt x="268941" y="1344706"/>
                </a:lnTo>
                <a:lnTo>
                  <a:pt x="454755" y="1251799"/>
                </a:lnTo>
                <a:lnTo>
                  <a:pt x="672353" y="1131998"/>
                </a:lnTo>
                <a:lnTo>
                  <a:pt x="853277" y="1024422"/>
                </a:lnTo>
                <a:lnTo>
                  <a:pt x="997527" y="929070"/>
                </a:lnTo>
                <a:lnTo>
                  <a:pt x="1141778" y="826383"/>
                </a:lnTo>
                <a:lnTo>
                  <a:pt x="1305587" y="704137"/>
                </a:lnTo>
                <a:lnTo>
                  <a:pt x="1459617" y="584336"/>
                </a:lnTo>
                <a:lnTo>
                  <a:pt x="1611202" y="449865"/>
                </a:lnTo>
                <a:lnTo>
                  <a:pt x="1765232" y="305615"/>
                </a:lnTo>
                <a:lnTo>
                  <a:pt x="1885033" y="173589"/>
                </a:lnTo>
                <a:lnTo>
                  <a:pt x="2021949" y="12225"/>
                </a:lnTo>
                <a:lnTo>
                  <a:pt x="2139305" y="0"/>
                </a:lnTo>
                <a:lnTo>
                  <a:pt x="2129525" y="288501"/>
                </a:lnTo>
                <a:lnTo>
                  <a:pt x="2024394" y="376518"/>
                </a:lnTo>
                <a:lnTo>
                  <a:pt x="1909482" y="481649"/>
                </a:lnTo>
                <a:lnTo>
                  <a:pt x="1794571" y="584336"/>
                </a:lnTo>
                <a:lnTo>
                  <a:pt x="1694329" y="669908"/>
                </a:lnTo>
                <a:lnTo>
                  <a:pt x="1532965" y="792154"/>
                </a:lnTo>
                <a:lnTo>
                  <a:pt x="1396049" y="892396"/>
                </a:lnTo>
                <a:lnTo>
                  <a:pt x="1246909" y="992638"/>
                </a:lnTo>
                <a:lnTo>
                  <a:pt x="1141778" y="106109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1A5B62C-B95E-4575-B557-84E8D79C7B83}"/>
              </a:ext>
            </a:extLst>
          </p:cNvPr>
          <p:cNvSpPr/>
          <p:nvPr/>
        </p:nvSpPr>
        <p:spPr>
          <a:xfrm>
            <a:off x="6096001" y="4195763"/>
            <a:ext cx="2493963" cy="1516062"/>
          </a:xfrm>
          <a:custGeom>
            <a:avLst/>
            <a:gdLst>
              <a:gd name="connsiteX0" fmla="*/ 528103 w 2493819"/>
              <a:gd name="connsiteY0" fmla="*/ 569667 h 1515851"/>
              <a:gd name="connsiteX1" fmla="*/ 202929 w 2493819"/>
              <a:gd name="connsiteY1" fmla="*/ 264052 h 1515851"/>
              <a:gd name="connsiteX2" fmla="*/ 0 w 2493819"/>
              <a:gd name="connsiteY2" fmla="*/ 73348 h 1515851"/>
              <a:gd name="connsiteX3" fmla="*/ 85573 w 2493819"/>
              <a:gd name="connsiteY3" fmla="*/ 0 h 1515851"/>
              <a:gd name="connsiteX4" fmla="*/ 237158 w 2493819"/>
              <a:gd name="connsiteY4" fmla="*/ 117357 h 1515851"/>
              <a:gd name="connsiteX5" fmla="*/ 449866 w 2493819"/>
              <a:gd name="connsiteY5" fmla="*/ 281166 h 1515851"/>
              <a:gd name="connsiteX6" fmla="*/ 564777 w 2493819"/>
              <a:gd name="connsiteY6" fmla="*/ 369183 h 1515851"/>
              <a:gd name="connsiteX7" fmla="*/ 706582 w 2493819"/>
              <a:gd name="connsiteY7" fmla="*/ 476760 h 1515851"/>
              <a:gd name="connsiteX8" fmla="*/ 858167 w 2493819"/>
              <a:gd name="connsiteY8" fmla="*/ 584336 h 1515851"/>
              <a:gd name="connsiteX9" fmla="*/ 968189 w 2493819"/>
              <a:gd name="connsiteY9" fmla="*/ 660129 h 1515851"/>
              <a:gd name="connsiteX10" fmla="*/ 1085545 w 2493819"/>
              <a:gd name="connsiteY10" fmla="*/ 733476 h 1515851"/>
              <a:gd name="connsiteX11" fmla="*/ 1251799 w 2493819"/>
              <a:gd name="connsiteY11" fmla="*/ 833718 h 1515851"/>
              <a:gd name="connsiteX12" fmla="*/ 1391160 w 2493819"/>
              <a:gd name="connsiteY12" fmla="*/ 909511 h 1515851"/>
              <a:gd name="connsiteX13" fmla="*/ 1528075 w 2493819"/>
              <a:gd name="connsiteY13" fmla="*/ 980413 h 1515851"/>
              <a:gd name="connsiteX14" fmla="*/ 1601423 w 2493819"/>
              <a:gd name="connsiteY14" fmla="*/ 1017087 h 1515851"/>
              <a:gd name="connsiteX15" fmla="*/ 1684550 w 2493819"/>
              <a:gd name="connsiteY15" fmla="*/ 1053761 h 1515851"/>
              <a:gd name="connsiteX16" fmla="*/ 1797017 w 2493819"/>
              <a:gd name="connsiteY16" fmla="*/ 1102659 h 1515851"/>
              <a:gd name="connsiteX17" fmla="*/ 1916818 w 2493819"/>
              <a:gd name="connsiteY17" fmla="*/ 1154002 h 1515851"/>
              <a:gd name="connsiteX18" fmla="*/ 2058623 w 2493819"/>
              <a:gd name="connsiteY18" fmla="*/ 1205346 h 1515851"/>
              <a:gd name="connsiteX19" fmla="*/ 2185759 w 2493819"/>
              <a:gd name="connsiteY19" fmla="*/ 1246909 h 1515851"/>
              <a:gd name="connsiteX20" fmla="*/ 2317784 w 2493819"/>
              <a:gd name="connsiteY20" fmla="*/ 1283583 h 1515851"/>
              <a:gd name="connsiteX21" fmla="*/ 2386242 w 2493819"/>
              <a:gd name="connsiteY21" fmla="*/ 1303143 h 1515851"/>
              <a:gd name="connsiteX22" fmla="*/ 2437586 w 2493819"/>
              <a:gd name="connsiteY22" fmla="*/ 1315367 h 1515851"/>
              <a:gd name="connsiteX23" fmla="*/ 2464480 w 2493819"/>
              <a:gd name="connsiteY23" fmla="*/ 1322702 h 1515851"/>
              <a:gd name="connsiteX24" fmla="*/ 2479149 w 2493819"/>
              <a:gd name="connsiteY24" fmla="*/ 1330037 h 1515851"/>
              <a:gd name="connsiteX25" fmla="*/ 2488929 w 2493819"/>
              <a:gd name="connsiteY25" fmla="*/ 1337371 h 1515851"/>
              <a:gd name="connsiteX26" fmla="*/ 2493819 w 2493819"/>
              <a:gd name="connsiteY26" fmla="*/ 1354486 h 1515851"/>
              <a:gd name="connsiteX27" fmla="*/ 2486484 w 2493819"/>
              <a:gd name="connsiteY27" fmla="*/ 1371600 h 1515851"/>
              <a:gd name="connsiteX28" fmla="*/ 2474259 w 2493819"/>
              <a:gd name="connsiteY28" fmla="*/ 1386270 h 1515851"/>
              <a:gd name="connsiteX29" fmla="*/ 2435141 w 2493819"/>
              <a:gd name="connsiteY29" fmla="*/ 1398494 h 1515851"/>
              <a:gd name="connsiteX30" fmla="*/ 2334899 w 2493819"/>
              <a:gd name="connsiteY30" fmla="*/ 1415609 h 1515851"/>
              <a:gd name="connsiteX31" fmla="*/ 2163754 w 2493819"/>
              <a:gd name="connsiteY31" fmla="*/ 1442503 h 1515851"/>
              <a:gd name="connsiteX32" fmla="*/ 2012169 w 2493819"/>
              <a:gd name="connsiteY32" fmla="*/ 1466952 h 1515851"/>
              <a:gd name="connsiteX33" fmla="*/ 1867919 w 2493819"/>
              <a:gd name="connsiteY33" fmla="*/ 1488957 h 1515851"/>
              <a:gd name="connsiteX34" fmla="*/ 1767677 w 2493819"/>
              <a:gd name="connsiteY34" fmla="*/ 1506071 h 1515851"/>
              <a:gd name="connsiteX35" fmla="*/ 1691885 w 2493819"/>
              <a:gd name="connsiteY35" fmla="*/ 1515851 h 1515851"/>
              <a:gd name="connsiteX36" fmla="*/ 1645432 w 2493819"/>
              <a:gd name="connsiteY36" fmla="*/ 1515851 h 1515851"/>
              <a:gd name="connsiteX37" fmla="*/ 1596533 w 2493819"/>
              <a:gd name="connsiteY37" fmla="*/ 1510961 h 1515851"/>
              <a:gd name="connsiteX38" fmla="*/ 1557414 w 2493819"/>
              <a:gd name="connsiteY38" fmla="*/ 1501181 h 1515851"/>
              <a:gd name="connsiteX39" fmla="*/ 1523186 w 2493819"/>
              <a:gd name="connsiteY39" fmla="*/ 1486512 h 1515851"/>
              <a:gd name="connsiteX40" fmla="*/ 1484067 w 2493819"/>
              <a:gd name="connsiteY40" fmla="*/ 1464507 h 1515851"/>
              <a:gd name="connsiteX41" fmla="*/ 1449838 w 2493819"/>
              <a:gd name="connsiteY41" fmla="*/ 1430278 h 1515851"/>
              <a:gd name="connsiteX42" fmla="*/ 1281138 w 2493819"/>
              <a:gd name="connsiteY42" fmla="*/ 1276248 h 1515851"/>
              <a:gd name="connsiteX43" fmla="*/ 1065986 w 2493819"/>
              <a:gd name="connsiteY43" fmla="*/ 1070875 h 1515851"/>
              <a:gd name="connsiteX44" fmla="*/ 889951 w 2493819"/>
              <a:gd name="connsiteY44" fmla="*/ 902176 h 1515851"/>
              <a:gd name="connsiteX45" fmla="*/ 706582 w 2493819"/>
              <a:gd name="connsiteY45" fmla="*/ 733476 h 1515851"/>
              <a:gd name="connsiteX46" fmla="*/ 528103 w 2493819"/>
              <a:gd name="connsiteY46" fmla="*/ 569667 h 1515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493819" h="1515851">
                <a:moveTo>
                  <a:pt x="528103" y="569667"/>
                </a:moveTo>
                <a:lnTo>
                  <a:pt x="202929" y="264052"/>
                </a:lnTo>
                <a:lnTo>
                  <a:pt x="0" y="73348"/>
                </a:lnTo>
                <a:lnTo>
                  <a:pt x="85573" y="0"/>
                </a:lnTo>
                <a:lnTo>
                  <a:pt x="237158" y="117357"/>
                </a:lnTo>
                <a:lnTo>
                  <a:pt x="449866" y="281166"/>
                </a:lnTo>
                <a:lnTo>
                  <a:pt x="564777" y="369183"/>
                </a:lnTo>
                <a:lnTo>
                  <a:pt x="706582" y="476760"/>
                </a:lnTo>
                <a:lnTo>
                  <a:pt x="858167" y="584336"/>
                </a:lnTo>
                <a:lnTo>
                  <a:pt x="968189" y="660129"/>
                </a:lnTo>
                <a:lnTo>
                  <a:pt x="1085545" y="733476"/>
                </a:lnTo>
                <a:lnTo>
                  <a:pt x="1251799" y="833718"/>
                </a:lnTo>
                <a:lnTo>
                  <a:pt x="1391160" y="909511"/>
                </a:lnTo>
                <a:lnTo>
                  <a:pt x="1528075" y="980413"/>
                </a:lnTo>
                <a:lnTo>
                  <a:pt x="1601423" y="1017087"/>
                </a:lnTo>
                <a:lnTo>
                  <a:pt x="1684550" y="1053761"/>
                </a:lnTo>
                <a:lnTo>
                  <a:pt x="1797017" y="1102659"/>
                </a:lnTo>
                <a:lnTo>
                  <a:pt x="1916818" y="1154002"/>
                </a:lnTo>
                <a:lnTo>
                  <a:pt x="2058623" y="1205346"/>
                </a:lnTo>
                <a:lnTo>
                  <a:pt x="2185759" y="1246909"/>
                </a:lnTo>
                <a:lnTo>
                  <a:pt x="2317784" y="1283583"/>
                </a:lnTo>
                <a:lnTo>
                  <a:pt x="2386242" y="1303143"/>
                </a:lnTo>
                <a:lnTo>
                  <a:pt x="2437586" y="1315367"/>
                </a:lnTo>
                <a:lnTo>
                  <a:pt x="2464480" y="1322702"/>
                </a:lnTo>
                <a:lnTo>
                  <a:pt x="2479149" y="1330037"/>
                </a:lnTo>
                <a:lnTo>
                  <a:pt x="2488929" y="1337371"/>
                </a:lnTo>
                <a:lnTo>
                  <a:pt x="2493819" y="1354486"/>
                </a:lnTo>
                <a:lnTo>
                  <a:pt x="2486484" y="1371600"/>
                </a:lnTo>
                <a:lnTo>
                  <a:pt x="2474259" y="1386270"/>
                </a:lnTo>
                <a:lnTo>
                  <a:pt x="2435141" y="1398494"/>
                </a:lnTo>
                <a:lnTo>
                  <a:pt x="2334899" y="1415609"/>
                </a:lnTo>
                <a:lnTo>
                  <a:pt x="2163754" y="1442503"/>
                </a:lnTo>
                <a:lnTo>
                  <a:pt x="2012169" y="1466952"/>
                </a:lnTo>
                <a:lnTo>
                  <a:pt x="1867919" y="1488957"/>
                </a:lnTo>
                <a:lnTo>
                  <a:pt x="1767677" y="1506071"/>
                </a:lnTo>
                <a:lnTo>
                  <a:pt x="1691885" y="1515851"/>
                </a:lnTo>
                <a:lnTo>
                  <a:pt x="1645432" y="1515851"/>
                </a:lnTo>
                <a:lnTo>
                  <a:pt x="1596533" y="1510961"/>
                </a:lnTo>
                <a:lnTo>
                  <a:pt x="1557414" y="1501181"/>
                </a:lnTo>
                <a:lnTo>
                  <a:pt x="1523186" y="1486512"/>
                </a:lnTo>
                <a:lnTo>
                  <a:pt x="1484067" y="1464507"/>
                </a:lnTo>
                <a:lnTo>
                  <a:pt x="1449838" y="1430278"/>
                </a:lnTo>
                <a:lnTo>
                  <a:pt x="1281138" y="1276248"/>
                </a:lnTo>
                <a:lnTo>
                  <a:pt x="1065986" y="1070875"/>
                </a:lnTo>
                <a:lnTo>
                  <a:pt x="889951" y="902176"/>
                </a:lnTo>
                <a:lnTo>
                  <a:pt x="706582" y="733476"/>
                </a:lnTo>
                <a:lnTo>
                  <a:pt x="528103" y="56966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2DFD7BBD-3CAB-4425-987B-6112C3B544A2}"/>
              </a:ext>
            </a:extLst>
          </p:cNvPr>
          <p:cNvGrpSpPr/>
          <p:nvPr/>
        </p:nvGrpSpPr>
        <p:grpSpPr>
          <a:xfrm>
            <a:off x="3824288" y="1414463"/>
            <a:ext cx="4765676" cy="4656138"/>
            <a:chOff x="3824288" y="1414463"/>
            <a:chExt cx="4765676" cy="4656138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E975E895-79FD-4525-A130-4563F4614DF8}"/>
                </a:ext>
              </a:extLst>
            </p:cNvPr>
            <p:cNvSpPr/>
            <p:nvPr/>
          </p:nvSpPr>
          <p:spPr>
            <a:xfrm>
              <a:off x="4033840" y="1414463"/>
              <a:ext cx="1895475" cy="1617662"/>
            </a:xfrm>
            <a:custGeom>
              <a:avLst/>
              <a:gdLst>
                <a:gd name="connsiteX0" fmla="*/ 1371600 w 1896836"/>
                <a:gd name="connsiteY0" fmla="*/ 781050 h 1616528"/>
                <a:gd name="connsiteX1" fmla="*/ 1240972 w 1896836"/>
                <a:gd name="connsiteY1" fmla="*/ 908957 h 1616528"/>
                <a:gd name="connsiteX2" fmla="*/ 1148443 w 1896836"/>
                <a:gd name="connsiteY2" fmla="*/ 990600 h 1616528"/>
                <a:gd name="connsiteX3" fmla="*/ 1069522 w 1896836"/>
                <a:gd name="connsiteY3" fmla="*/ 1050471 h 1616528"/>
                <a:gd name="connsiteX4" fmla="*/ 957943 w 1896836"/>
                <a:gd name="connsiteY4" fmla="*/ 1132114 h 1616528"/>
                <a:gd name="connsiteX5" fmla="*/ 870857 w 1896836"/>
                <a:gd name="connsiteY5" fmla="*/ 1194707 h 1616528"/>
                <a:gd name="connsiteX6" fmla="*/ 764722 w 1896836"/>
                <a:gd name="connsiteY6" fmla="*/ 1265464 h 1616528"/>
                <a:gd name="connsiteX7" fmla="*/ 655864 w 1896836"/>
                <a:gd name="connsiteY7" fmla="*/ 1333500 h 1616528"/>
                <a:gd name="connsiteX8" fmla="*/ 522514 w 1896836"/>
                <a:gd name="connsiteY8" fmla="*/ 1404257 h 1616528"/>
                <a:gd name="connsiteX9" fmla="*/ 410936 w 1896836"/>
                <a:gd name="connsiteY9" fmla="*/ 1455964 h 1616528"/>
                <a:gd name="connsiteX10" fmla="*/ 274864 w 1896836"/>
                <a:gd name="connsiteY10" fmla="*/ 1518557 h 1616528"/>
                <a:gd name="connsiteX11" fmla="*/ 157843 w 1896836"/>
                <a:gd name="connsiteY11" fmla="*/ 1570264 h 1616528"/>
                <a:gd name="connsiteX12" fmla="*/ 57150 w 1896836"/>
                <a:gd name="connsiteY12" fmla="*/ 1611086 h 1616528"/>
                <a:gd name="connsiteX13" fmla="*/ 35379 w 1896836"/>
                <a:gd name="connsiteY13" fmla="*/ 1616528 h 1616528"/>
                <a:gd name="connsiteX14" fmla="*/ 16329 w 1896836"/>
                <a:gd name="connsiteY14" fmla="*/ 1613807 h 1616528"/>
                <a:gd name="connsiteX15" fmla="*/ 0 w 1896836"/>
                <a:gd name="connsiteY15" fmla="*/ 1602921 h 1616528"/>
                <a:gd name="connsiteX16" fmla="*/ 0 w 1896836"/>
                <a:gd name="connsiteY16" fmla="*/ 1586593 h 1616528"/>
                <a:gd name="connsiteX17" fmla="*/ 19050 w 1896836"/>
                <a:gd name="connsiteY17" fmla="*/ 1564821 h 1616528"/>
                <a:gd name="connsiteX18" fmla="*/ 62593 w 1896836"/>
                <a:gd name="connsiteY18" fmla="*/ 1534886 h 1616528"/>
                <a:gd name="connsiteX19" fmla="*/ 133350 w 1896836"/>
                <a:gd name="connsiteY19" fmla="*/ 1494064 h 1616528"/>
                <a:gd name="connsiteX20" fmla="*/ 176893 w 1896836"/>
                <a:gd name="connsiteY20" fmla="*/ 1469571 h 1616528"/>
                <a:gd name="connsiteX21" fmla="*/ 288472 w 1896836"/>
                <a:gd name="connsiteY21" fmla="*/ 1401536 h 1616528"/>
                <a:gd name="connsiteX22" fmla="*/ 429986 w 1896836"/>
                <a:gd name="connsiteY22" fmla="*/ 1306286 h 1616528"/>
                <a:gd name="connsiteX23" fmla="*/ 527957 w 1896836"/>
                <a:gd name="connsiteY23" fmla="*/ 1235528 h 1616528"/>
                <a:gd name="connsiteX24" fmla="*/ 606879 w 1896836"/>
                <a:gd name="connsiteY24" fmla="*/ 1175657 h 1616528"/>
                <a:gd name="connsiteX25" fmla="*/ 707572 w 1896836"/>
                <a:gd name="connsiteY25" fmla="*/ 1099457 h 1616528"/>
                <a:gd name="connsiteX26" fmla="*/ 800100 w 1896836"/>
                <a:gd name="connsiteY26" fmla="*/ 1017814 h 1616528"/>
                <a:gd name="connsiteX27" fmla="*/ 876300 w 1896836"/>
                <a:gd name="connsiteY27" fmla="*/ 944336 h 1616528"/>
                <a:gd name="connsiteX28" fmla="*/ 979714 w 1896836"/>
                <a:gd name="connsiteY28" fmla="*/ 838200 h 1616528"/>
                <a:gd name="connsiteX29" fmla="*/ 1096736 w 1896836"/>
                <a:gd name="connsiteY29" fmla="*/ 710293 h 1616528"/>
                <a:gd name="connsiteX30" fmla="*/ 1205593 w 1896836"/>
                <a:gd name="connsiteY30" fmla="*/ 585107 h 1616528"/>
                <a:gd name="connsiteX31" fmla="*/ 1289957 w 1896836"/>
                <a:gd name="connsiteY31" fmla="*/ 487136 h 1616528"/>
                <a:gd name="connsiteX32" fmla="*/ 1387929 w 1896836"/>
                <a:gd name="connsiteY32" fmla="*/ 359228 h 1616528"/>
                <a:gd name="connsiteX33" fmla="*/ 1426029 w 1896836"/>
                <a:gd name="connsiteY33" fmla="*/ 304800 h 1616528"/>
                <a:gd name="connsiteX34" fmla="*/ 1453243 w 1896836"/>
                <a:gd name="connsiteY34" fmla="*/ 263978 h 1616528"/>
                <a:gd name="connsiteX35" fmla="*/ 1466850 w 1896836"/>
                <a:gd name="connsiteY35" fmla="*/ 231321 h 1616528"/>
                <a:gd name="connsiteX36" fmla="*/ 1475014 w 1896836"/>
                <a:gd name="connsiteY36" fmla="*/ 193221 h 1616528"/>
                <a:gd name="connsiteX37" fmla="*/ 1469572 w 1896836"/>
                <a:gd name="connsiteY37" fmla="*/ 179614 h 1616528"/>
                <a:gd name="connsiteX38" fmla="*/ 1428750 w 1896836"/>
                <a:gd name="connsiteY38" fmla="*/ 127907 h 1616528"/>
                <a:gd name="connsiteX39" fmla="*/ 1385207 w 1896836"/>
                <a:gd name="connsiteY39" fmla="*/ 76200 h 1616528"/>
                <a:gd name="connsiteX40" fmla="*/ 1360714 w 1896836"/>
                <a:gd name="connsiteY40" fmla="*/ 51707 h 1616528"/>
                <a:gd name="connsiteX41" fmla="*/ 1349829 w 1896836"/>
                <a:gd name="connsiteY41" fmla="*/ 27214 h 1616528"/>
                <a:gd name="connsiteX42" fmla="*/ 1355272 w 1896836"/>
                <a:gd name="connsiteY42" fmla="*/ 8164 h 1616528"/>
                <a:gd name="connsiteX43" fmla="*/ 1366157 w 1896836"/>
                <a:gd name="connsiteY43" fmla="*/ 0 h 1616528"/>
                <a:gd name="connsiteX44" fmla="*/ 1401536 w 1896836"/>
                <a:gd name="connsiteY44" fmla="*/ 0 h 1616528"/>
                <a:gd name="connsiteX45" fmla="*/ 1485900 w 1896836"/>
                <a:gd name="connsiteY45" fmla="*/ 16328 h 1616528"/>
                <a:gd name="connsiteX46" fmla="*/ 1556657 w 1896836"/>
                <a:gd name="connsiteY46" fmla="*/ 35378 h 1616528"/>
                <a:gd name="connsiteX47" fmla="*/ 1619250 w 1896836"/>
                <a:gd name="connsiteY47" fmla="*/ 57150 h 1616528"/>
                <a:gd name="connsiteX48" fmla="*/ 1695450 w 1896836"/>
                <a:gd name="connsiteY48" fmla="*/ 97971 h 1616528"/>
                <a:gd name="connsiteX49" fmla="*/ 1763486 w 1896836"/>
                <a:gd name="connsiteY49" fmla="*/ 136071 h 1616528"/>
                <a:gd name="connsiteX50" fmla="*/ 1823357 w 1896836"/>
                <a:gd name="connsiteY50" fmla="*/ 179614 h 1616528"/>
                <a:gd name="connsiteX51" fmla="*/ 1861457 w 1896836"/>
                <a:gd name="connsiteY51" fmla="*/ 212271 h 1616528"/>
                <a:gd name="connsiteX52" fmla="*/ 1880507 w 1896836"/>
                <a:gd name="connsiteY52" fmla="*/ 236764 h 1616528"/>
                <a:gd name="connsiteX53" fmla="*/ 1891393 w 1896836"/>
                <a:gd name="connsiteY53" fmla="*/ 261257 h 1616528"/>
                <a:gd name="connsiteX54" fmla="*/ 1896836 w 1896836"/>
                <a:gd name="connsiteY54" fmla="*/ 277586 h 1616528"/>
                <a:gd name="connsiteX55" fmla="*/ 1891393 w 1896836"/>
                <a:gd name="connsiteY55" fmla="*/ 299357 h 1616528"/>
                <a:gd name="connsiteX56" fmla="*/ 1875064 w 1896836"/>
                <a:gd name="connsiteY56" fmla="*/ 315686 h 1616528"/>
                <a:gd name="connsiteX57" fmla="*/ 1853293 w 1896836"/>
                <a:gd name="connsiteY57" fmla="*/ 332014 h 1616528"/>
                <a:gd name="connsiteX58" fmla="*/ 1812472 w 1896836"/>
                <a:gd name="connsiteY58" fmla="*/ 345621 h 1616528"/>
                <a:gd name="connsiteX59" fmla="*/ 1779814 w 1896836"/>
                <a:gd name="connsiteY59" fmla="*/ 359228 h 1616528"/>
                <a:gd name="connsiteX60" fmla="*/ 1758043 w 1896836"/>
                <a:gd name="connsiteY60" fmla="*/ 372836 h 1616528"/>
                <a:gd name="connsiteX61" fmla="*/ 1725386 w 1896836"/>
                <a:gd name="connsiteY61" fmla="*/ 394607 h 1616528"/>
                <a:gd name="connsiteX62" fmla="*/ 1681843 w 1896836"/>
                <a:gd name="connsiteY62" fmla="*/ 438150 h 1616528"/>
                <a:gd name="connsiteX63" fmla="*/ 1619250 w 1896836"/>
                <a:gd name="connsiteY63" fmla="*/ 508907 h 1616528"/>
                <a:gd name="connsiteX64" fmla="*/ 1545772 w 1896836"/>
                <a:gd name="connsiteY64" fmla="*/ 609600 h 1616528"/>
                <a:gd name="connsiteX65" fmla="*/ 1371600 w 1896836"/>
                <a:gd name="connsiteY65" fmla="*/ 781050 h 161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96836" h="1616528">
                  <a:moveTo>
                    <a:pt x="1371600" y="781050"/>
                  </a:moveTo>
                  <a:lnTo>
                    <a:pt x="1240972" y="908957"/>
                  </a:lnTo>
                  <a:lnTo>
                    <a:pt x="1148443" y="990600"/>
                  </a:lnTo>
                  <a:lnTo>
                    <a:pt x="1069522" y="1050471"/>
                  </a:lnTo>
                  <a:lnTo>
                    <a:pt x="957943" y="1132114"/>
                  </a:lnTo>
                  <a:lnTo>
                    <a:pt x="870857" y="1194707"/>
                  </a:lnTo>
                  <a:lnTo>
                    <a:pt x="764722" y="1265464"/>
                  </a:lnTo>
                  <a:lnTo>
                    <a:pt x="655864" y="1333500"/>
                  </a:lnTo>
                  <a:lnTo>
                    <a:pt x="522514" y="1404257"/>
                  </a:lnTo>
                  <a:lnTo>
                    <a:pt x="410936" y="1455964"/>
                  </a:lnTo>
                  <a:lnTo>
                    <a:pt x="274864" y="1518557"/>
                  </a:lnTo>
                  <a:lnTo>
                    <a:pt x="157843" y="1570264"/>
                  </a:lnTo>
                  <a:lnTo>
                    <a:pt x="57150" y="1611086"/>
                  </a:lnTo>
                  <a:lnTo>
                    <a:pt x="35379" y="1616528"/>
                  </a:lnTo>
                  <a:lnTo>
                    <a:pt x="16329" y="1613807"/>
                  </a:lnTo>
                  <a:lnTo>
                    <a:pt x="0" y="1602921"/>
                  </a:lnTo>
                  <a:lnTo>
                    <a:pt x="0" y="1586593"/>
                  </a:lnTo>
                  <a:lnTo>
                    <a:pt x="19050" y="1564821"/>
                  </a:lnTo>
                  <a:lnTo>
                    <a:pt x="62593" y="1534886"/>
                  </a:lnTo>
                  <a:lnTo>
                    <a:pt x="133350" y="1494064"/>
                  </a:lnTo>
                  <a:lnTo>
                    <a:pt x="176893" y="1469571"/>
                  </a:lnTo>
                  <a:lnTo>
                    <a:pt x="288472" y="1401536"/>
                  </a:lnTo>
                  <a:lnTo>
                    <a:pt x="429986" y="1306286"/>
                  </a:lnTo>
                  <a:lnTo>
                    <a:pt x="527957" y="1235528"/>
                  </a:lnTo>
                  <a:lnTo>
                    <a:pt x="606879" y="1175657"/>
                  </a:lnTo>
                  <a:lnTo>
                    <a:pt x="707572" y="1099457"/>
                  </a:lnTo>
                  <a:lnTo>
                    <a:pt x="800100" y="1017814"/>
                  </a:lnTo>
                  <a:lnTo>
                    <a:pt x="876300" y="944336"/>
                  </a:lnTo>
                  <a:lnTo>
                    <a:pt x="979714" y="838200"/>
                  </a:lnTo>
                  <a:lnTo>
                    <a:pt x="1096736" y="710293"/>
                  </a:lnTo>
                  <a:lnTo>
                    <a:pt x="1205593" y="585107"/>
                  </a:lnTo>
                  <a:lnTo>
                    <a:pt x="1289957" y="487136"/>
                  </a:lnTo>
                  <a:lnTo>
                    <a:pt x="1387929" y="359228"/>
                  </a:lnTo>
                  <a:lnTo>
                    <a:pt x="1426029" y="304800"/>
                  </a:lnTo>
                  <a:lnTo>
                    <a:pt x="1453243" y="263978"/>
                  </a:lnTo>
                  <a:lnTo>
                    <a:pt x="1466850" y="231321"/>
                  </a:lnTo>
                  <a:lnTo>
                    <a:pt x="1475014" y="193221"/>
                  </a:lnTo>
                  <a:lnTo>
                    <a:pt x="1469572" y="179614"/>
                  </a:lnTo>
                  <a:lnTo>
                    <a:pt x="1428750" y="127907"/>
                  </a:lnTo>
                  <a:lnTo>
                    <a:pt x="1385207" y="76200"/>
                  </a:lnTo>
                  <a:lnTo>
                    <a:pt x="1360714" y="51707"/>
                  </a:lnTo>
                  <a:lnTo>
                    <a:pt x="1349829" y="27214"/>
                  </a:lnTo>
                  <a:lnTo>
                    <a:pt x="1355272" y="8164"/>
                  </a:lnTo>
                  <a:lnTo>
                    <a:pt x="1366157" y="0"/>
                  </a:lnTo>
                  <a:lnTo>
                    <a:pt x="1401536" y="0"/>
                  </a:lnTo>
                  <a:lnTo>
                    <a:pt x="1485900" y="16328"/>
                  </a:lnTo>
                  <a:lnTo>
                    <a:pt x="1556657" y="35378"/>
                  </a:lnTo>
                  <a:lnTo>
                    <a:pt x="1619250" y="57150"/>
                  </a:lnTo>
                  <a:lnTo>
                    <a:pt x="1695450" y="97971"/>
                  </a:lnTo>
                  <a:lnTo>
                    <a:pt x="1763486" y="136071"/>
                  </a:lnTo>
                  <a:lnTo>
                    <a:pt x="1823357" y="179614"/>
                  </a:lnTo>
                  <a:lnTo>
                    <a:pt x="1861457" y="212271"/>
                  </a:lnTo>
                  <a:lnTo>
                    <a:pt x="1880507" y="236764"/>
                  </a:lnTo>
                  <a:lnTo>
                    <a:pt x="1891393" y="261257"/>
                  </a:lnTo>
                  <a:lnTo>
                    <a:pt x="1896836" y="277586"/>
                  </a:lnTo>
                  <a:lnTo>
                    <a:pt x="1891393" y="299357"/>
                  </a:lnTo>
                  <a:lnTo>
                    <a:pt x="1875064" y="315686"/>
                  </a:lnTo>
                  <a:lnTo>
                    <a:pt x="1853293" y="332014"/>
                  </a:lnTo>
                  <a:lnTo>
                    <a:pt x="1812472" y="345621"/>
                  </a:lnTo>
                  <a:lnTo>
                    <a:pt x="1779814" y="359228"/>
                  </a:lnTo>
                  <a:lnTo>
                    <a:pt x="1758043" y="372836"/>
                  </a:lnTo>
                  <a:lnTo>
                    <a:pt x="1725386" y="394607"/>
                  </a:lnTo>
                  <a:lnTo>
                    <a:pt x="1681843" y="438150"/>
                  </a:lnTo>
                  <a:lnTo>
                    <a:pt x="1619250" y="508907"/>
                  </a:lnTo>
                  <a:lnTo>
                    <a:pt x="1545772" y="609600"/>
                  </a:lnTo>
                  <a:lnTo>
                    <a:pt x="1371600" y="7810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D6C82B8B-A505-4CC2-8E34-4049887A195C}"/>
                </a:ext>
              </a:extLst>
            </p:cNvPr>
            <p:cNvSpPr/>
            <p:nvPr/>
          </p:nvSpPr>
          <p:spPr>
            <a:xfrm>
              <a:off x="4073526" y="3963988"/>
              <a:ext cx="3798888" cy="538162"/>
            </a:xfrm>
            <a:custGeom>
              <a:avLst/>
              <a:gdLst>
                <a:gd name="connsiteX0" fmla="*/ 2556083 w 3798820"/>
                <a:gd name="connsiteY0" fmla="*/ 275379 h 536636"/>
                <a:gd name="connsiteX1" fmla="*/ 2143014 w 3798820"/>
                <a:gd name="connsiteY1" fmla="*/ 285970 h 536636"/>
                <a:gd name="connsiteX2" fmla="*/ 1747598 w 3798820"/>
                <a:gd name="connsiteY2" fmla="*/ 310684 h 536636"/>
                <a:gd name="connsiteX3" fmla="*/ 1465158 w 3798820"/>
                <a:gd name="connsiteY3" fmla="*/ 335397 h 536636"/>
                <a:gd name="connsiteX4" fmla="*/ 1338060 w 3798820"/>
                <a:gd name="connsiteY4" fmla="*/ 353050 h 536636"/>
                <a:gd name="connsiteX5" fmla="*/ 1115638 w 3798820"/>
                <a:gd name="connsiteY5" fmla="*/ 384824 h 536636"/>
                <a:gd name="connsiteX6" fmla="*/ 967357 w 3798820"/>
                <a:gd name="connsiteY6" fmla="*/ 413068 h 536636"/>
                <a:gd name="connsiteX7" fmla="*/ 804954 w 3798820"/>
                <a:gd name="connsiteY7" fmla="*/ 451904 h 536636"/>
                <a:gd name="connsiteX8" fmla="*/ 628429 w 3798820"/>
                <a:gd name="connsiteY8" fmla="*/ 490739 h 536636"/>
                <a:gd name="connsiteX9" fmla="*/ 455434 w 3798820"/>
                <a:gd name="connsiteY9" fmla="*/ 536636 h 536636"/>
                <a:gd name="connsiteX10" fmla="*/ 420129 w 3798820"/>
                <a:gd name="connsiteY10" fmla="*/ 529575 h 536636"/>
                <a:gd name="connsiteX11" fmla="*/ 335397 w 3798820"/>
                <a:gd name="connsiteY11" fmla="*/ 501331 h 536636"/>
                <a:gd name="connsiteX12" fmla="*/ 257726 w 3798820"/>
                <a:gd name="connsiteY12" fmla="*/ 462495 h 536636"/>
                <a:gd name="connsiteX13" fmla="*/ 201238 w 3798820"/>
                <a:gd name="connsiteY13" fmla="*/ 427190 h 536636"/>
                <a:gd name="connsiteX14" fmla="*/ 155342 w 3798820"/>
                <a:gd name="connsiteY14" fmla="*/ 388355 h 536636"/>
                <a:gd name="connsiteX15" fmla="*/ 109445 w 3798820"/>
                <a:gd name="connsiteY15" fmla="*/ 345989 h 536636"/>
                <a:gd name="connsiteX16" fmla="*/ 56488 w 3798820"/>
                <a:gd name="connsiteY16" fmla="*/ 285970 h 536636"/>
                <a:gd name="connsiteX17" fmla="*/ 21183 w 3798820"/>
                <a:gd name="connsiteY17" fmla="*/ 233013 h 536636"/>
                <a:gd name="connsiteX18" fmla="*/ 7061 w 3798820"/>
                <a:gd name="connsiteY18" fmla="*/ 201238 h 536636"/>
                <a:gd name="connsiteX19" fmla="*/ 0 w 3798820"/>
                <a:gd name="connsiteY19" fmla="*/ 176525 h 536636"/>
                <a:gd name="connsiteX20" fmla="*/ 3530 w 3798820"/>
                <a:gd name="connsiteY20" fmla="*/ 155342 h 536636"/>
                <a:gd name="connsiteX21" fmla="*/ 14122 w 3798820"/>
                <a:gd name="connsiteY21" fmla="*/ 141220 h 536636"/>
                <a:gd name="connsiteX22" fmla="*/ 28244 w 3798820"/>
                <a:gd name="connsiteY22" fmla="*/ 141220 h 536636"/>
                <a:gd name="connsiteX23" fmla="*/ 49427 w 3798820"/>
                <a:gd name="connsiteY23" fmla="*/ 148281 h 536636"/>
                <a:gd name="connsiteX24" fmla="*/ 91793 w 3798820"/>
                <a:gd name="connsiteY24" fmla="*/ 180055 h 536636"/>
                <a:gd name="connsiteX25" fmla="*/ 134159 w 3798820"/>
                <a:gd name="connsiteY25" fmla="*/ 204769 h 536636"/>
                <a:gd name="connsiteX26" fmla="*/ 180055 w 3798820"/>
                <a:gd name="connsiteY26" fmla="*/ 222421 h 536636"/>
                <a:gd name="connsiteX27" fmla="*/ 261257 w 3798820"/>
                <a:gd name="connsiteY27" fmla="*/ 247135 h 536636"/>
                <a:gd name="connsiteX28" fmla="*/ 317745 w 3798820"/>
                <a:gd name="connsiteY28" fmla="*/ 261257 h 536636"/>
                <a:gd name="connsiteX29" fmla="*/ 374233 w 3798820"/>
                <a:gd name="connsiteY29" fmla="*/ 271848 h 536636"/>
                <a:gd name="connsiteX30" fmla="*/ 444843 w 3798820"/>
                <a:gd name="connsiteY30" fmla="*/ 271848 h 536636"/>
                <a:gd name="connsiteX31" fmla="*/ 582532 w 3798820"/>
                <a:gd name="connsiteY31" fmla="*/ 264787 h 536636"/>
                <a:gd name="connsiteX32" fmla="*/ 861442 w 3798820"/>
                <a:gd name="connsiteY32" fmla="*/ 236543 h 536636"/>
                <a:gd name="connsiteX33" fmla="*/ 1172126 w 3798820"/>
                <a:gd name="connsiteY33" fmla="*/ 201238 h 536636"/>
                <a:gd name="connsiteX34" fmla="*/ 1539298 w 3798820"/>
                <a:gd name="connsiteY34" fmla="*/ 165933 h 536636"/>
                <a:gd name="connsiteX35" fmla="*/ 1867635 w 3798820"/>
                <a:gd name="connsiteY35" fmla="*/ 130628 h 536636"/>
                <a:gd name="connsiteX36" fmla="*/ 2044160 w 3798820"/>
                <a:gd name="connsiteY36" fmla="*/ 112976 h 536636"/>
                <a:gd name="connsiteX37" fmla="*/ 2407802 w 3798820"/>
                <a:gd name="connsiteY37" fmla="*/ 95323 h 536636"/>
                <a:gd name="connsiteX38" fmla="*/ 2789096 w 3798820"/>
                <a:gd name="connsiteY38" fmla="*/ 81201 h 536636"/>
                <a:gd name="connsiteX39" fmla="*/ 3106841 w 3798820"/>
                <a:gd name="connsiteY39" fmla="*/ 67079 h 536636"/>
                <a:gd name="connsiteX40" fmla="*/ 3163329 w 3798820"/>
                <a:gd name="connsiteY40" fmla="*/ 42366 h 536636"/>
                <a:gd name="connsiteX41" fmla="*/ 3233939 w 3798820"/>
                <a:gd name="connsiteY41" fmla="*/ 14122 h 536636"/>
                <a:gd name="connsiteX42" fmla="*/ 3297488 w 3798820"/>
                <a:gd name="connsiteY42" fmla="*/ 0 h 536636"/>
                <a:gd name="connsiteX43" fmla="*/ 3385751 w 3798820"/>
                <a:gd name="connsiteY43" fmla="*/ 10591 h 536636"/>
                <a:gd name="connsiteX44" fmla="*/ 3505788 w 3798820"/>
                <a:gd name="connsiteY44" fmla="*/ 31774 h 536636"/>
                <a:gd name="connsiteX45" fmla="*/ 3615234 w 3798820"/>
                <a:gd name="connsiteY45" fmla="*/ 60018 h 536636"/>
                <a:gd name="connsiteX46" fmla="*/ 3685844 w 3798820"/>
                <a:gd name="connsiteY46" fmla="*/ 84732 h 536636"/>
                <a:gd name="connsiteX47" fmla="*/ 3735271 w 3798820"/>
                <a:gd name="connsiteY47" fmla="*/ 112976 h 536636"/>
                <a:gd name="connsiteX48" fmla="*/ 3767045 w 3798820"/>
                <a:gd name="connsiteY48" fmla="*/ 141220 h 536636"/>
                <a:gd name="connsiteX49" fmla="*/ 3788228 w 3798820"/>
                <a:gd name="connsiteY49" fmla="*/ 162403 h 536636"/>
                <a:gd name="connsiteX50" fmla="*/ 3798820 w 3798820"/>
                <a:gd name="connsiteY50" fmla="*/ 201238 h 536636"/>
                <a:gd name="connsiteX51" fmla="*/ 3795289 w 3798820"/>
                <a:gd name="connsiteY51" fmla="*/ 240074 h 536636"/>
                <a:gd name="connsiteX52" fmla="*/ 3767045 w 3798820"/>
                <a:gd name="connsiteY52" fmla="*/ 275379 h 536636"/>
                <a:gd name="connsiteX53" fmla="*/ 3735271 w 3798820"/>
                <a:gd name="connsiteY53" fmla="*/ 296562 h 536636"/>
                <a:gd name="connsiteX54" fmla="*/ 3685844 w 3798820"/>
                <a:gd name="connsiteY54" fmla="*/ 310684 h 536636"/>
                <a:gd name="connsiteX55" fmla="*/ 3629356 w 3798820"/>
                <a:gd name="connsiteY55" fmla="*/ 310684 h 536636"/>
                <a:gd name="connsiteX56" fmla="*/ 3392812 w 3798820"/>
                <a:gd name="connsiteY56" fmla="*/ 296562 h 536636"/>
                <a:gd name="connsiteX57" fmla="*/ 3163329 w 3798820"/>
                <a:gd name="connsiteY57" fmla="*/ 289501 h 536636"/>
                <a:gd name="connsiteX58" fmla="*/ 2895011 w 3798820"/>
                <a:gd name="connsiteY58" fmla="*/ 282440 h 536636"/>
                <a:gd name="connsiteX59" fmla="*/ 2556083 w 3798820"/>
                <a:gd name="connsiteY59" fmla="*/ 275379 h 53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798820" h="536636">
                  <a:moveTo>
                    <a:pt x="2556083" y="275379"/>
                  </a:moveTo>
                  <a:lnTo>
                    <a:pt x="2143014" y="285970"/>
                  </a:lnTo>
                  <a:lnTo>
                    <a:pt x="1747598" y="310684"/>
                  </a:lnTo>
                  <a:lnTo>
                    <a:pt x="1465158" y="335397"/>
                  </a:lnTo>
                  <a:lnTo>
                    <a:pt x="1338060" y="353050"/>
                  </a:lnTo>
                  <a:lnTo>
                    <a:pt x="1115638" y="384824"/>
                  </a:lnTo>
                  <a:lnTo>
                    <a:pt x="967357" y="413068"/>
                  </a:lnTo>
                  <a:lnTo>
                    <a:pt x="804954" y="451904"/>
                  </a:lnTo>
                  <a:lnTo>
                    <a:pt x="628429" y="490739"/>
                  </a:lnTo>
                  <a:lnTo>
                    <a:pt x="455434" y="536636"/>
                  </a:lnTo>
                  <a:lnTo>
                    <a:pt x="420129" y="529575"/>
                  </a:lnTo>
                  <a:lnTo>
                    <a:pt x="335397" y="501331"/>
                  </a:lnTo>
                  <a:lnTo>
                    <a:pt x="257726" y="462495"/>
                  </a:lnTo>
                  <a:lnTo>
                    <a:pt x="201238" y="427190"/>
                  </a:lnTo>
                  <a:lnTo>
                    <a:pt x="155342" y="388355"/>
                  </a:lnTo>
                  <a:lnTo>
                    <a:pt x="109445" y="345989"/>
                  </a:lnTo>
                  <a:lnTo>
                    <a:pt x="56488" y="285970"/>
                  </a:lnTo>
                  <a:lnTo>
                    <a:pt x="21183" y="233013"/>
                  </a:lnTo>
                  <a:lnTo>
                    <a:pt x="7061" y="201238"/>
                  </a:lnTo>
                  <a:lnTo>
                    <a:pt x="0" y="176525"/>
                  </a:lnTo>
                  <a:lnTo>
                    <a:pt x="3530" y="155342"/>
                  </a:lnTo>
                  <a:lnTo>
                    <a:pt x="14122" y="141220"/>
                  </a:lnTo>
                  <a:lnTo>
                    <a:pt x="28244" y="141220"/>
                  </a:lnTo>
                  <a:lnTo>
                    <a:pt x="49427" y="148281"/>
                  </a:lnTo>
                  <a:lnTo>
                    <a:pt x="91793" y="180055"/>
                  </a:lnTo>
                  <a:lnTo>
                    <a:pt x="134159" y="204769"/>
                  </a:lnTo>
                  <a:lnTo>
                    <a:pt x="180055" y="222421"/>
                  </a:lnTo>
                  <a:lnTo>
                    <a:pt x="261257" y="247135"/>
                  </a:lnTo>
                  <a:lnTo>
                    <a:pt x="317745" y="261257"/>
                  </a:lnTo>
                  <a:lnTo>
                    <a:pt x="374233" y="271848"/>
                  </a:lnTo>
                  <a:lnTo>
                    <a:pt x="444843" y="271848"/>
                  </a:lnTo>
                  <a:lnTo>
                    <a:pt x="582532" y="264787"/>
                  </a:lnTo>
                  <a:lnTo>
                    <a:pt x="861442" y="236543"/>
                  </a:lnTo>
                  <a:lnTo>
                    <a:pt x="1172126" y="201238"/>
                  </a:lnTo>
                  <a:lnTo>
                    <a:pt x="1539298" y="165933"/>
                  </a:lnTo>
                  <a:lnTo>
                    <a:pt x="1867635" y="130628"/>
                  </a:lnTo>
                  <a:lnTo>
                    <a:pt x="2044160" y="112976"/>
                  </a:lnTo>
                  <a:lnTo>
                    <a:pt x="2407802" y="95323"/>
                  </a:lnTo>
                  <a:lnTo>
                    <a:pt x="2789096" y="81201"/>
                  </a:lnTo>
                  <a:lnTo>
                    <a:pt x="3106841" y="67079"/>
                  </a:lnTo>
                  <a:lnTo>
                    <a:pt x="3163329" y="42366"/>
                  </a:lnTo>
                  <a:lnTo>
                    <a:pt x="3233939" y="14122"/>
                  </a:lnTo>
                  <a:lnTo>
                    <a:pt x="3297488" y="0"/>
                  </a:lnTo>
                  <a:lnTo>
                    <a:pt x="3385751" y="10591"/>
                  </a:lnTo>
                  <a:lnTo>
                    <a:pt x="3505788" y="31774"/>
                  </a:lnTo>
                  <a:lnTo>
                    <a:pt x="3615234" y="60018"/>
                  </a:lnTo>
                  <a:lnTo>
                    <a:pt x="3685844" y="84732"/>
                  </a:lnTo>
                  <a:lnTo>
                    <a:pt x="3735271" y="112976"/>
                  </a:lnTo>
                  <a:lnTo>
                    <a:pt x="3767045" y="141220"/>
                  </a:lnTo>
                  <a:lnTo>
                    <a:pt x="3788228" y="162403"/>
                  </a:lnTo>
                  <a:lnTo>
                    <a:pt x="3798820" y="201238"/>
                  </a:lnTo>
                  <a:lnTo>
                    <a:pt x="3795289" y="240074"/>
                  </a:lnTo>
                  <a:lnTo>
                    <a:pt x="3767045" y="275379"/>
                  </a:lnTo>
                  <a:lnTo>
                    <a:pt x="3735271" y="296562"/>
                  </a:lnTo>
                  <a:lnTo>
                    <a:pt x="3685844" y="310684"/>
                  </a:lnTo>
                  <a:lnTo>
                    <a:pt x="3629356" y="310684"/>
                  </a:lnTo>
                  <a:lnTo>
                    <a:pt x="3392812" y="296562"/>
                  </a:lnTo>
                  <a:lnTo>
                    <a:pt x="3163329" y="289501"/>
                  </a:lnTo>
                  <a:lnTo>
                    <a:pt x="2895011" y="282440"/>
                  </a:lnTo>
                  <a:lnTo>
                    <a:pt x="2556083" y="27537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4FD58757-9A19-4F90-9EB8-842BE211C18F}"/>
                </a:ext>
              </a:extLst>
            </p:cNvPr>
            <p:cNvSpPr/>
            <p:nvPr/>
          </p:nvSpPr>
          <p:spPr>
            <a:xfrm>
              <a:off x="5494339" y="1733551"/>
              <a:ext cx="1473200" cy="377825"/>
            </a:xfrm>
            <a:custGeom>
              <a:avLst/>
              <a:gdLst>
                <a:gd name="connsiteX0" fmla="*/ 702129 w 1472293"/>
                <a:gd name="connsiteY0" fmla="*/ 296636 h 378279"/>
                <a:gd name="connsiteX1" fmla="*/ 487136 w 1472293"/>
                <a:gd name="connsiteY1" fmla="*/ 334736 h 378279"/>
                <a:gd name="connsiteX2" fmla="*/ 342900 w 1472293"/>
                <a:gd name="connsiteY2" fmla="*/ 356507 h 378279"/>
                <a:gd name="connsiteX3" fmla="*/ 269422 w 1472293"/>
                <a:gd name="connsiteY3" fmla="*/ 364671 h 378279"/>
                <a:gd name="connsiteX4" fmla="*/ 231322 w 1472293"/>
                <a:gd name="connsiteY4" fmla="*/ 364671 h 378279"/>
                <a:gd name="connsiteX5" fmla="*/ 179615 w 1472293"/>
                <a:gd name="connsiteY5" fmla="*/ 359229 h 378279"/>
                <a:gd name="connsiteX6" fmla="*/ 122465 w 1472293"/>
                <a:gd name="connsiteY6" fmla="*/ 348343 h 378279"/>
                <a:gd name="connsiteX7" fmla="*/ 0 w 1472293"/>
                <a:gd name="connsiteY7" fmla="*/ 285750 h 378279"/>
                <a:gd name="connsiteX8" fmla="*/ 78922 w 1472293"/>
                <a:gd name="connsiteY8" fmla="*/ 133350 h 378279"/>
                <a:gd name="connsiteX9" fmla="*/ 193222 w 1472293"/>
                <a:gd name="connsiteY9" fmla="*/ 185057 h 378279"/>
                <a:gd name="connsiteX10" fmla="*/ 244929 w 1472293"/>
                <a:gd name="connsiteY10" fmla="*/ 193221 h 378279"/>
                <a:gd name="connsiteX11" fmla="*/ 310243 w 1472293"/>
                <a:gd name="connsiteY11" fmla="*/ 193221 h 378279"/>
                <a:gd name="connsiteX12" fmla="*/ 457200 w 1472293"/>
                <a:gd name="connsiteY12" fmla="*/ 168729 h 378279"/>
                <a:gd name="connsiteX13" fmla="*/ 655865 w 1472293"/>
                <a:gd name="connsiteY13" fmla="*/ 130629 h 378279"/>
                <a:gd name="connsiteX14" fmla="*/ 892629 w 1472293"/>
                <a:gd name="connsiteY14" fmla="*/ 81643 h 378279"/>
                <a:gd name="connsiteX15" fmla="*/ 955222 w 1472293"/>
                <a:gd name="connsiteY15" fmla="*/ 68036 h 378279"/>
                <a:gd name="connsiteX16" fmla="*/ 1004207 w 1472293"/>
                <a:gd name="connsiteY16" fmla="*/ 48986 h 378279"/>
                <a:gd name="connsiteX17" fmla="*/ 1050472 w 1472293"/>
                <a:gd name="connsiteY17" fmla="*/ 24493 h 378279"/>
                <a:gd name="connsiteX18" fmla="*/ 1077686 w 1472293"/>
                <a:gd name="connsiteY18" fmla="*/ 2721 h 378279"/>
                <a:gd name="connsiteX19" fmla="*/ 1085850 w 1472293"/>
                <a:gd name="connsiteY19" fmla="*/ 0 h 378279"/>
                <a:gd name="connsiteX20" fmla="*/ 1153886 w 1472293"/>
                <a:gd name="connsiteY20" fmla="*/ 29936 h 378279"/>
                <a:gd name="connsiteX21" fmla="*/ 1249136 w 1472293"/>
                <a:gd name="connsiteY21" fmla="*/ 84364 h 378279"/>
                <a:gd name="connsiteX22" fmla="*/ 1363436 w 1472293"/>
                <a:gd name="connsiteY22" fmla="*/ 157843 h 378279"/>
                <a:gd name="connsiteX23" fmla="*/ 1426029 w 1472293"/>
                <a:gd name="connsiteY23" fmla="*/ 204107 h 378279"/>
                <a:gd name="connsiteX24" fmla="*/ 1450522 w 1472293"/>
                <a:gd name="connsiteY24" fmla="*/ 225879 h 378279"/>
                <a:gd name="connsiteX25" fmla="*/ 1464129 w 1472293"/>
                <a:gd name="connsiteY25" fmla="*/ 244929 h 378279"/>
                <a:gd name="connsiteX26" fmla="*/ 1472293 w 1472293"/>
                <a:gd name="connsiteY26" fmla="*/ 263979 h 378279"/>
                <a:gd name="connsiteX27" fmla="*/ 1472293 w 1472293"/>
                <a:gd name="connsiteY27" fmla="*/ 288471 h 378279"/>
                <a:gd name="connsiteX28" fmla="*/ 1464129 w 1472293"/>
                <a:gd name="connsiteY28" fmla="*/ 321129 h 378279"/>
                <a:gd name="connsiteX29" fmla="*/ 1439636 w 1472293"/>
                <a:gd name="connsiteY29" fmla="*/ 348343 h 378279"/>
                <a:gd name="connsiteX30" fmla="*/ 1406979 w 1472293"/>
                <a:gd name="connsiteY30" fmla="*/ 378279 h 378279"/>
                <a:gd name="connsiteX31" fmla="*/ 1025979 w 1472293"/>
                <a:gd name="connsiteY31" fmla="*/ 263979 h 378279"/>
                <a:gd name="connsiteX32" fmla="*/ 971550 w 1472293"/>
                <a:gd name="connsiteY32" fmla="*/ 253093 h 378279"/>
                <a:gd name="connsiteX33" fmla="*/ 941615 w 1472293"/>
                <a:gd name="connsiteY33" fmla="*/ 250371 h 378279"/>
                <a:gd name="connsiteX34" fmla="*/ 702129 w 1472293"/>
                <a:gd name="connsiteY34" fmla="*/ 296636 h 37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72293" h="378279">
                  <a:moveTo>
                    <a:pt x="702129" y="296636"/>
                  </a:moveTo>
                  <a:lnTo>
                    <a:pt x="487136" y="334736"/>
                  </a:lnTo>
                  <a:lnTo>
                    <a:pt x="342900" y="356507"/>
                  </a:lnTo>
                  <a:lnTo>
                    <a:pt x="269422" y="364671"/>
                  </a:lnTo>
                  <a:lnTo>
                    <a:pt x="231322" y="364671"/>
                  </a:lnTo>
                  <a:lnTo>
                    <a:pt x="179615" y="359229"/>
                  </a:lnTo>
                  <a:lnTo>
                    <a:pt x="122465" y="348343"/>
                  </a:lnTo>
                  <a:lnTo>
                    <a:pt x="0" y="285750"/>
                  </a:lnTo>
                  <a:lnTo>
                    <a:pt x="78922" y="133350"/>
                  </a:lnTo>
                  <a:lnTo>
                    <a:pt x="193222" y="185057"/>
                  </a:lnTo>
                  <a:lnTo>
                    <a:pt x="244929" y="193221"/>
                  </a:lnTo>
                  <a:lnTo>
                    <a:pt x="310243" y="193221"/>
                  </a:lnTo>
                  <a:lnTo>
                    <a:pt x="457200" y="168729"/>
                  </a:lnTo>
                  <a:lnTo>
                    <a:pt x="655865" y="130629"/>
                  </a:lnTo>
                  <a:lnTo>
                    <a:pt x="892629" y="81643"/>
                  </a:lnTo>
                  <a:lnTo>
                    <a:pt x="955222" y="68036"/>
                  </a:lnTo>
                  <a:lnTo>
                    <a:pt x="1004207" y="48986"/>
                  </a:lnTo>
                  <a:lnTo>
                    <a:pt x="1050472" y="24493"/>
                  </a:lnTo>
                  <a:lnTo>
                    <a:pt x="1077686" y="2721"/>
                  </a:lnTo>
                  <a:lnTo>
                    <a:pt x="1085850" y="0"/>
                  </a:lnTo>
                  <a:lnTo>
                    <a:pt x="1153886" y="29936"/>
                  </a:lnTo>
                  <a:lnTo>
                    <a:pt x="1249136" y="84364"/>
                  </a:lnTo>
                  <a:lnTo>
                    <a:pt x="1363436" y="157843"/>
                  </a:lnTo>
                  <a:lnTo>
                    <a:pt x="1426029" y="204107"/>
                  </a:lnTo>
                  <a:lnTo>
                    <a:pt x="1450522" y="225879"/>
                  </a:lnTo>
                  <a:lnTo>
                    <a:pt x="1464129" y="244929"/>
                  </a:lnTo>
                  <a:lnTo>
                    <a:pt x="1472293" y="263979"/>
                  </a:lnTo>
                  <a:lnTo>
                    <a:pt x="1472293" y="288471"/>
                  </a:lnTo>
                  <a:lnTo>
                    <a:pt x="1464129" y="321129"/>
                  </a:lnTo>
                  <a:lnTo>
                    <a:pt x="1439636" y="348343"/>
                  </a:lnTo>
                  <a:lnTo>
                    <a:pt x="1406979" y="378279"/>
                  </a:lnTo>
                  <a:lnTo>
                    <a:pt x="1025979" y="263979"/>
                  </a:lnTo>
                  <a:lnTo>
                    <a:pt x="971550" y="253093"/>
                  </a:lnTo>
                  <a:lnTo>
                    <a:pt x="941615" y="250371"/>
                  </a:lnTo>
                  <a:lnTo>
                    <a:pt x="702129" y="29663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D4919C01-B2D9-4362-AF93-C723D441A068}"/>
                </a:ext>
              </a:extLst>
            </p:cNvPr>
            <p:cNvSpPr/>
            <p:nvPr/>
          </p:nvSpPr>
          <p:spPr>
            <a:xfrm>
              <a:off x="3959226" y="1949450"/>
              <a:ext cx="2946400" cy="1930400"/>
            </a:xfrm>
            <a:custGeom>
              <a:avLst/>
              <a:gdLst>
                <a:gd name="connsiteX0" fmla="*/ 1768475 w 2946400"/>
                <a:gd name="connsiteY0" fmla="*/ 1187450 h 1930400"/>
                <a:gd name="connsiteX1" fmla="*/ 1527175 w 2946400"/>
                <a:gd name="connsiteY1" fmla="*/ 1336675 h 1930400"/>
                <a:gd name="connsiteX2" fmla="*/ 1257300 w 2946400"/>
                <a:gd name="connsiteY2" fmla="*/ 1479550 h 1930400"/>
                <a:gd name="connsiteX3" fmla="*/ 1066800 w 2946400"/>
                <a:gd name="connsiteY3" fmla="*/ 1574800 h 1930400"/>
                <a:gd name="connsiteX4" fmla="*/ 892175 w 2946400"/>
                <a:gd name="connsiteY4" fmla="*/ 1654175 h 1930400"/>
                <a:gd name="connsiteX5" fmla="*/ 676275 w 2946400"/>
                <a:gd name="connsiteY5" fmla="*/ 1736725 h 1930400"/>
                <a:gd name="connsiteX6" fmla="*/ 447675 w 2946400"/>
                <a:gd name="connsiteY6" fmla="*/ 1816100 h 1930400"/>
                <a:gd name="connsiteX7" fmla="*/ 266700 w 2946400"/>
                <a:gd name="connsiteY7" fmla="*/ 1870075 h 1930400"/>
                <a:gd name="connsiteX8" fmla="*/ 69850 w 2946400"/>
                <a:gd name="connsiteY8" fmla="*/ 1924050 h 1930400"/>
                <a:gd name="connsiteX9" fmla="*/ 31750 w 2946400"/>
                <a:gd name="connsiteY9" fmla="*/ 1930400 h 1930400"/>
                <a:gd name="connsiteX10" fmla="*/ 6350 w 2946400"/>
                <a:gd name="connsiteY10" fmla="*/ 1920875 h 1930400"/>
                <a:gd name="connsiteX11" fmla="*/ 0 w 2946400"/>
                <a:gd name="connsiteY11" fmla="*/ 1901825 h 1930400"/>
                <a:gd name="connsiteX12" fmla="*/ 9525 w 2946400"/>
                <a:gd name="connsiteY12" fmla="*/ 1882775 h 1930400"/>
                <a:gd name="connsiteX13" fmla="*/ 38100 w 2946400"/>
                <a:gd name="connsiteY13" fmla="*/ 1857375 h 1930400"/>
                <a:gd name="connsiteX14" fmla="*/ 206375 w 2946400"/>
                <a:gd name="connsiteY14" fmla="*/ 1784350 h 1930400"/>
                <a:gd name="connsiteX15" fmla="*/ 422275 w 2946400"/>
                <a:gd name="connsiteY15" fmla="*/ 1689100 h 1930400"/>
                <a:gd name="connsiteX16" fmla="*/ 584200 w 2946400"/>
                <a:gd name="connsiteY16" fmla="*/ 1612900 h 1930400"/>
                <a:gd name="connsiteX17" fmla="*/ 768350 w 2946400"/>
                <a:gd name="connsiteY17" fmla="*/ 1524000 h 1930400"/>
                <a:gd name="connsiteX18" fmla="*/ 981075 w 2946400"/>
                <a:gd name="connsiteY18" fmla="*/ 1412875 h 1930400"/>
                <a:gd name="connsiteX19" fmla="*/ 1193800 w 2946400"/>
                <a:gd name="connsiteY19" fmla="*/ 1292225 h 1930400"/>
                <a:gd name="connsiteX20" fmla="*/ 1346200 w 2946400"/>
                <a:gd name="connsiteY20" fmla="*/ 1203325 h 1930400"/>
                <a:gd name="connsiteX21" fmla="*/ 1527175 w 2946400"/>
                <a:gd name="connsiteY21" fmla="*/ 1079500 h 1930400"/>
                <a:gd name="connsiteX22" fmla="*/ 1673225 w 2946400"/>
                <a:gd name="connsiteY22" fmla="*/ 971550 h 1930400"/>
                <a:gd name="connsiteX23" fmla="*/ 1838325 w 2946400"/>
                <a:gd name="connsiteY23" fmla="*/ 838200 h 1930400"/>
                <a:gd name="connsiteX24" fmla="*/ 1958975 w 2946400"/>
                <a:gd name="connsiteY24" fmla="*/ 739775 h 1930400"/>
                <a:gd name="connsiteX25" fmla="*/ 2178050 w 2946400"/>
                <a:gd name="connsiteY25" fmla="*/ 542925 h 1930400"/>
                <a:gd name="connsiteX26" fmla="*/ 2346325 w 2946400"/>
                <a:gd name="connsiteY26" fmla="*/ 355600 h 1930400"/>
                <a:gd name="connsiteX27" fmla="*/ 2428875 w 2946400"/>
                <a:gd name="connsiteY27" fmla="*/ 254000 h 1930400"/>
                <a:gd name="connsiteX28" fmla="*/ 2508250 w 2946400"/>
                <a:gd name="connsiteY28" fmla="*/ 136525 h 1930400"/>
                <a:gd name="connsiteX29" fmla="*/ 2533650 w 2946400"/>
                <a:gd name="connsiteY29" fmla="*/ 92075 h 1930400"/>
                <a:gd name="connsiteX30" fmla="*/ 2540000 w 2946400"/>
                <a:gd name="connsiteY30" fmla="*/ 69850 h 1930400"/>
                <a:gd name="connsiteX31" fmla="*/ 2524125 w 2946400"/>
                <a:gd name="connsiteY31" fmla="*/ 0 h 1930400"/>
                <a:gd name="connsiteX32" fmla="*/ 2946400 w 2946400"/>
                <a:gd name="connsiteY32" fmla="*/ 98425 h 1930400"/>
                <a:gd name="connsiteX33" fmla="*/ 2943225 w 2946400"/>
                <a:gd name="connsiteY33" fmla="*/ 158750 h 1930400"/>
                <a:gd name="connsiteX34" fmla="*/ 2914650 w 2946400"/>
                <a:gd name="connsiteY34" fmla="*/ 171450 h 1930400"/>
                <a:gd name="connsiteX35" fmla="*/ 2860675 w 2946400"/>
                <a:gd name="connsiteY35" fmla="*/ 196850 h 1930400"/>
                <a:gd name="connsiteX36" fmla="*/ 2835275 w 2946400"/>
                <a:gd name="connsiteY36" fmla="*/ 212725 h 1930400"/>
                <a:gd name="connsiteX37" fmla="*/ 2806700 w 2946400"/>
                <a:gd name="connsiteY37" fmla="*/ 238125 h 1930400"/>
                <a:gd name="connsiteX38" fmla="*/ 2749550 w 2946400"/>
                <a:gd name="connsiteY38" fmla="*/ 311150 h 1930400"/>
                <a:gd name="connsiteX39" fmla="*/ 2628900 w 2946400"/>
                <a:gd name="connsiteY39" fmla="*/ 444500 h 1930400"/>
                <a:gd name="connsiteX40" fmla="*/ 2489200 w 2946400"/>
                <a:gd name="connsiteY40" fmla="*/ 590550 h 1930400"/>
                <a:gd name="connsiteX41" fmla="*/ 2349500 w 2946400"/>
                <a:gd name="connsiteY41" fmla="*/ 727075 h 1930400"/>
                <a:gd name="connsiteX42" fmla="*/ 2187575 w 2946400"/>
                <a:gd name="connsiteY42" fmla="*/ 882650 h 1930400"/>
                <a:gd name="connsiteX43" fmla="*/ 2073275 w 2946400"/>
                <a:gd name="connsiteY43" fmla="*/ 977900 h 1930400"/>
                <a:gd name="connsiteX44" fmla="*/ 1768475 w 2946400"/>
                <a:gd name="connsiteY44" fmla="*/ 1187450 h 193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946400" h="1930400">
                  <a:moveTo>
                    <a:pt x="1768475" y="1187450"/>
                  </a:moveTo>
                  <a:lnTo>
                    <a:pt x="1527175" y="1336675"/>
                  </a:lnTo>
                  <a:lnTo>
                    <a:pt x="1257300" y="1479550"/>
                  </a:lnTo>
                  <a:lnTo>
                    <a:pt x="1066800" y="1574800"/>
                  </a:lnTo>
                  <a:lnTo>
                    <a:pt x="892175" y="1654175"/>
                  </a:lnTo>
                  <a:lnTo>
                    <a:pt x="676275" y="1736725"/>
                  </a:lnTo>
                  <a:lnTo>
                    <a:pt x="447675" y="1816100"/>
                  </a:lnTo>
                  <a:lnTo>
                    <a:pt x="266700" y="1870075"/>
                  </a:lnTo>
                  <a:lnTo>
                    <a:pt x="69850" y="1924050"/>
                  </a:lnTo>
                  <a:lnTo>
                    <a:pt x="31750" y="1930400"/>
                  </a:lnTo>
                  <a:lnTo>
                    <a:pt x="6350" y="1920875"/>
                  </a:lnTo>
                  <a:lnTo>
                    <a:pt x="0" y="1901825"/>
                  </a:lnTo>
                  <a:lnTo>
                    <a:pt x="9525" y="1882775"/>
                  </a:lnTo>
                  <a:lnTo>
                    <a:pt x="38100" y="1857375"/>
                  </a:lnTo>
                  <a:lnTo>
                    <a:pt x="206375" y="1784350"/>
                  </a:lnTo>
                  <a:lnTo>
                    <a:pt x="422275" y="1689100"/>
                  </a:lnTo>
                  <a:lnTo>
                    <a:pt x="584200" y="1612900"/>
                  </a:lnTo>
                  <a:lnTo>
                    <a:pt x="768350" y="1524000"/>
                  </a:lnTo>
                  <a:lnTo>
                    <a:pt x="981075" y="1412875"/>
                  </a:lnTo>
                  <a:lnTo>
                    <a:pt x="1193800" y="1292225"/>
                  </a:lnTo>
                  <a:lnTo>
                    <a:pt x="1346200" y="1203325"/>
                  </a:lnTo>
                  <a:lnTo>
                    <a:pt x="1527175" y="1079500"/>
                  </a:lnTo>
                  <a:lnTo>
                    <a:pt x="1673225" y="971550"/>
                  </a:lnTo>
                  <a:lnTo>
                    <a:pt x="1838325" y="838200"/>
                  </a:lnTo>
                  <a:lnTo>
                    <a:pt x="1958975" y="739775"/>
                  </a:lnTo>
                  <a:lnTo>
                    <a:pt x="2178050" y="542925"/>
                  </a:lnTo>
                  <a:lnTo>
                    <a:pt x="2346325" y="355600"/>
                  </a:lnTo>
                  <a:lnTo>
                    <a:pt x="2428875" y="254000"/>
                  </a:lnTo>
                  <a:lnTo>
                    <a:pt x="2508250" y="136525"/>
                  </a:lnTo>
                  <a:lnTo>
                    <a:pt x="2533650" y="92075"/>
                  </a:lnTo>
                  <a:lnTo>
                    <a:pt x="2540000" y="69850"/>
                  </a:lnTo>
                  <a:lnTo>
                    <a:pt x="2524125" y="0"/>
                  </a:lnTo>
                  <a:lnTo>
                    <a:pt x="2946400" y="98425"/>
                  </a:lnTo>
                  <a:lnTo>
                    <a:pt x="2943225" y="158750"/>
                  </a:lnTo>
                  <a:lnTo>
                    <a:pt x="2914650" y="171450"/>
                  </a:lnTo>
                  <a:lnTo>
                    <a:pt x="2860675" y="196850"/>
                  </a:lnTo>
                  <a:lnTo>
                    <a:pt x="2835275" y="212725"/>
                  </a:lnTo>
                  <a:lnTo>
                    <a:pt x="2806700" y="238125"/>
                  </a:lnTo>
                  <a:lnTo>
                    <a:pt x="2749550" y="311150"/>
                  </a:lnTo>
                  <a:lnTo>
                    <a:pt x="2628900" y="444500"/>
                  </a:lnTo>
                  <a:lnTo>
                    <a:pt x="2489200" y="590550"/>
                  </a:lnTo>
                  <a:lnTo>
                    <a:pt x="2349500" y="727075"/>
                  </a:lnTo>
                  <a:lnTo>
                    <a:pt x="2187575" y="882650"/>
                  </a:lnTo>
                  <a:lnTo>
                    <a:pt x="2073275" y="977900"/>
                  </a:lnTo>
                  <a:lnTo>
                    <a:pt x="1768475" y="11874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0FE351ED-23AE-45E7-9030-3DD23A89FC7F}"/>
                </a:ext>
              </a:extLst>
            </p:cNvPr>
            <p:cNvSpPr/>
            <p:nvPr/>
          </p:nvSpPr>
          <p:spPr>
            <a:xfrm>
              <a:off x="5159377" y="2263775"/>
              <a:ext cx="3140075" cy="1479550"/>
            </a:xfrm>
            <a:custGeom>
              <a:avLst/>
              <a:gdLst>
                <a:gd name="connsiteX0" fmla="*/ 1165225 w 3140075"/>
                <a:gd name="connsiteY0" fmla="*/ 857250 h 1479550"/>
                <a:gd name="connsiteX1" fmla="*/ 838200 w 3140075"/>
                <a:gd name="connsiteY1" fmla="*/ 663575 h 1479550"/>
                <a:gd name="connsiteX2" fmla="*/ 666750 w 3140075"/>
                <a:gd name="connsiteY2" fmla="*/ 539750 h 1479550"/>
                <a:gd name="connsiteX3" fmla="*/ 568325 w 3140075"/>
                <a:gd name="connsiteY3" fmla="*/ 476250 h 1479550"/>
                <a:gd name="connsiteX4" fmla="*/ 476250 w 3140075"/>
                <a:gd name="connsiteY4" fmla="*/ 415925 h 1479550"/>
                <a:gd name="connsiteX5" fmla="*/ 393700 w 3140075"/>
                <a:gd name="connsiteY5" fmla="*/ 361950 h 1479550"/>
                <a:gd name="connsiteX6" fmla="*/ 279400 w 3140075"/>
                <a:gd name="connsiteY6" fmla="*/ 285750 h 1479550"/>
                <a:gd name="connsiteX7" fmla="*/ 165100 w 3140075"/>
                <a:gd name="connsiteY7" fmla="*/ 203200 h 1479550"/>
                <a:gd name="connsiteX8" fmla="*/ 0 w 3140075"/>
                <a:gd name="connsiteY8" fmla="*/ 73025 h 1479550"/>
                <a:gd name="connsiteX9" fmla="*/ 63500 w 3140075"/>
                <a:gd name="connsiteY9" fmla="*/ 0 h 1479550"/>
                <a:gd name="connsiteX10" fmla="*/ 152400 w 3140075"/>
                <a:gd name="connsiteY10" fmla="*/ 63500 h 1479550"/>
                <a:gd name="connsiteX11" fmla="*/ 282575 w 3140075"/>
                <a:gd name="connsiteY11" fmla="*/ 146050 h 1479550"/>
                <a:gd name="connsiteX12" fmla="*/ 463550 w 3140075"/>
                <a:gd name="connsiteY12" fmla="*/ 260350 h 1479550"/>
                <a:gd name="connsiteX13" fmla="*/ 603250 w 3140075"/>
                <a:gd name="connsiteY13" fmla="*/ 339725 h 1479550"/>
                <a:gd name="connsiteX14" fmla="*/ 765175 w 3140075"/>
                <a:gd name="connsiteY14" fmla="*/ 431800 h 1479550"/>
                <a:gd name="connsiteX15" fmla="*/ 962025 w 3140075"/>
                <a:gd name="connsiteY15" fmla="*/ 539750 h 1479550"/>
                <a:gd name="connsiteX16" fmla="*/ 1076325 w 3140075"/>
                <a:gd name="connsiteY16" fmla="*/ 603250 h 1479550"/>
                <a:gd name="connsiteX17" fmla="*/ 1219200 w 3140075"/>
                <a:gd name="connsiteY17" fmla="*/ 669925 h 1479550"/>
                <a:gd name="connsiteX18" fmla="*/ 1333500 w 3140075"/>
                <a:gd name="connsiteY18" fmla="*/ 717550 h 1479550"/>
                <a:gd name="connsiteX19" fmla="*/ 1447800 w 3140075"/>
                <a:gd name="connsiteY19" fmla="*/ 765175 h 1479550"/>
                <a:gd name="connsiteX20" fmla="*/ 1619250 w 3140075"/>
                <a:gd name="connsiteY20" fmla="*/ 825500 h 1479550"/>
                <a:gd name="connsiteX21" fmla="*/ 1812925 w 3140075"/>
                <a:gd name="connsiteY21" fmla="*/ 889000 h 1479550"/>
                <a:gd name="connsiteX22" fmla="*/ 2028825 w 3140075"/>
                <a:gd name="connsiteY22" fmla="*/ 955675 h 1479550"/>
                <a:gd name="connsiteX23" fmla="*/ 2251075 w 3140075"/>
                <a:gd name="connsiteY23" fmla="*/ 1022350 h 1479550"/>
                <a:gd name="connsiteX24" fmla="*/ 2457450 w 3140075"/>
                <a:gd name="connsiteY24" fmla="*/ 1079500 h 1479550"/>
                <a:gd name="connsiteX25" fmla="*/ 2701925 w 3140075"/>
                <a:gd name="connsiteY25" fmla="*/ 1143000 h 1479550"/>
                <a:gd name="connsiteX26" fmla="*/ 2917825 w 3140075"/>
                <a:gd name="connsiteY26" fmla="*/ 1193800 h 1479550"/>
                <a:gd name="connsiteX27" fmla="*/ 3101975 w 3140075"/>
                <a:gd name="connsiteY27" fmla="*/ 1231900 h 1479550"/>
                <a:gd name="connsiteX28" fmla="*/ 3124200 w 3140075"/>
                <a:gd name="connsiteY28" fmla="*/ 1238250 h 1479550"/>
                <a:gd name="connsiteX29" fmla="*/ 3140075 w 3140075"/>
                <a:gd name="connsiteY29" fmla="*/ 1247775 h 1479550"/>
                <a:gd name="connsiteX30" fmla="*/ 3136900 w 3140075"/>
                <a:gd name="connsiteY30" fmla="*/ 1270000 h 1479550"/>
                <a:gd name="connsiteX31" fmla="*/ 3108325 w 3140075"/>
                <a:gd name="connsiteY31" fmla="*/ 1292225 h 1479550"/>
                <a:gd name="connsiteX32" fmla="*/ 3032125 w 3140075"/>
                <a:gd name="connsiteY32" fmla="*/ 1317625 h 1479550"/>
                <a:gd name="connsiteX33" fmla="*/ 2746375 w 3140075"/>
                <a:gd name="connsiteY33" fmla="*/ 1381125 h 1479550"/>
                <a:gd name="connsiteX34" fmla="*/ 2495550 w 3140075"/>
                <a:gd name="connsiteY34" fmla="*/ 1438275 h 1479550"/>
                <a:gd name="connsiteX35" fmla="*/ 2409825 w 3140075"/>
                <a:gd name="connsiteY35" fmla="*/ 1460500 h 1479550"/>
                <a:gd name="connsiteX36" fmla="*/ 2365375 w 3140075"/>
                <a:gd name="connsiteY36" fmla="*/ 1473200 h 1479550"/>
                <a:gd name="connsiteX37" fmla="*/ 2305050 w 3140075"/>
                <a:gd name="connsiteY37" fmla="*/ 1479550 h 1479550"/>
                <a:gd name="connsiteX38" fmla="*/ 2254250 w 3140075"/>
                <a:gd name="connsiteY38" fmla="*/ 1479550 h 1479550"/>
                <a:gd name="connsiteX39" fmla="*/ 2212975 w 3140075"/>
                <a:gd name="connsiteY39" fmla="*/ 1476375 h 1479550"/>
                <a:gd name="connsiteX40" fmla="*/ 2168525 w 3140075"/>
                <a:gd name="connsiteY40" fmla="*/ 1463675 h 1479550"/>
                <a:gd name="connsiteX41" fmla="*/ 2009775 w 3140075"/>
                <a:gd name="connsiteY41" fmla="*/ 1371600 h 1479550"/>
                <a:gd name="connsiteX42" fmla="*/ 1685925 w 3140075"/>
                <a:gd name="connsiteY42" fmla="*/ 1171575 h 1479550"/>
                <a:gd name="connsiteX43" fmla="*/ 1384300 w 3140075"/>
                <a:gd name="connsiteY43" fmla="*/ 993775 h 1479550"/>
                <a:gd name="connsiteX44" fmla="*/ 1165225 w 3140075"/>
                <a:gd name="connsiteY44" fmla="*/ 857250 h 14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140075" h="1479550">
                  <a:moveTo>
                    <a:pt x="1165225" y="857250"/>
                  </a:moveTo>
                  <a:lnTo>
                    <a:pt x="838200" y="663575"/>
                  </a:lnTo>
                  <a:lnTo>
                    <a:pt x="666750" y="539750"/>
                  </a:lnTo>
                  <a:lnTo>
                    <a:pt x="568325" y="476250"/>
                  </a:lnTo>
                  <a:lnTo>
                    <a:pt x="476250" y="415925"/>
                  </a:lnTo>
                  <a:lnTo>
                    <a:pt x="393700" y="361950"/>
                  </a:lnTo>
                  <a:lnTo>
                    <a:pt x="279400" y="285750"/>
                  </a:lnTo>
                  <a:lnTo>
                    <a:pt x="165100" y="203200"/>
                  </a:lnTo>
                  <a:lnTo>
                    <a:pt x="0" y="73025"/>
                  </a:lnTo>
                  <a:lnTo>
                    <a:pt x="63500" y="0"/>
                  </a:lnTo>
                  <a:lnTo>
                    <a:pt x="152400" y="63500"/>
                  </a:lnTo>
                  <a:lnTo>
                    <a:pt x="282575" y="146050"/>
                  </a:lnTo>
                  <a:lnTo>
                    <a:pt x="463550" y="260350"/>
                  </a:lnTo>
                  <a:lnTo>
                    <a:pt x="603250" y="339725"/>
                  </a:lnTo>
                  <a:lnTo>
                    <a:pt x="765175" y="431800"/>
                  </a:lnTo>
                  <a:lnTo>
                    <a:pt x="962025" y="539750"/>
                  </a:lnTo>
                  <a:lnTo>
                    <a:pt x="1076325" y="603250"/>
                  </a:lnTo>
                  <a:lnTo>
                    <a:pt x="1219200" y="669925"/>
                  </a:lnTo>
                  <a:lnTo>
                    <a:pt x="1333500" y="717550"/>
                  </a:lnTo>
                  <a:lnTo>
                    <a:pt x="1447800" y="765175"/>
                  </a:lnTo>
                  <a:lnTo>
                    <a:pt x="1619250" y="825500"/>
                  </a:lnTo>
                  <a:lnTo>
                    <a:pt x="1812925" y="889000"/>
                  </a:lnTo>
                  <a:lnTo>
                    <a:pt x="2028825" y="955675"/>
                  </a:lnTo>
                  <a:lnTo>
                    <a:pt x="2251075" y="1022350"/>
                  </a:lnTo>
                  <a:lnTo>
                    <a:pt x="2457450" y="1079500"/>
                  </a:lnTo>
                  <a:lnTo>
                    <a:pt x="2701925" y="1143000"/>
                  </a:lnTo>
                  <a:lnTo>
                    <a:pt x="2917825" y="1193800"/>
                  </a:lnTo>
                  <a:lnTo>
                    <a:pt x="3101975" y="1231900"/>
                  </a:lnTo>
                  <a:lnTo>
                    <a:pt x="3124200" y="1238250"/>
                  </a:lnTo>
                  <a:lnTo>
                    <a:pt x="3140075" y="1247775"/>
                  </a:lnTo>
                  <a:lnTo>
                    <a:pt x="3136900" y="1270000"/>
                  </a:lnTo>
                  <a:lnTo>
                    <a:pt x="3108325" y="1292225"/>
                  </a:lnTo>
                  <a:lnTo>
                    <a:pt x="3032125" y="1317625"/>
                  </a:lnTo>
                  <a:lnTo>
                    <a:pt x="2746375" y="1381125"/>
                  </a:lnTo>
                  <a:lnTo>
                    <a:pt x="2495550" y="1438275"/>
                  </a:lnTo>
                  <a:lnTo>
                    <a:pt x="2409825" y="1460500"/>
                  </a:lnTo>
                  <a:lnTo>
                    <a:pt x="2365375" y="1473200"/>
                  </a:lnTo>
                  <a:lnTo>
                    <a:pt x="2305050" y="1479550"/>
                  </a:lnTo>
                  <a:lnTo>
                    <a:pt x="2254250" y="1479550"/>
                  </a:lnTo>
                  <a:lnTo>
                    <a:pt x="2212975" y="1476375"/>
                  </a:lnTo>
                  <a:lnTo>
                    <a:pt x="2168525" y="1463675"/>
                  </a:lnTo>
                  <a:lnTo>
                    <a:pt x="2009775" y="1371600"/>
                  </a:lnTo>
                  <a:lnTo>
                    <a:pt x="1685925" y="1171575"/>
                  </a:lnTo>
                  <a:lnTo>
                    <a:pt x="1384300" y="993775"/>
                  </a:lnTo>
                  <a:lnTo>
                    <a:pt x="1165225" y="8572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E1BAF90B-4454-406A-8C85-B065185D8561}"/>
                </a:ext>
              </a:extLst>
            </p:cNvPr>
            <p:cNvSpPr/>
            <p:nvPr/>
          </p:nvSpPr>
          <p:spPr>
            <a:xfrm rot="16200000">
              <a:off x="4660902" y="4484688"/>
              <a:ext cx="2698750" cy="473075"/>
            </a:xfrm>
            <a:custGeom>
              <a:avLst/>
              <a:gdLst>
                <a:gd name="connsiteX0" fmla="*/ 1205004 w 2698107"/>
                <a:gd name="connsiteY0" fmla="*/ 373275 h 473483"/>
                <a:gd name="connsiteX1" fmla="*/ 754067 w 2698107"/>
                <a:gd name="connsiteY1" fmla="*/ 363254 h 473483"/>
                <a:gd name="connsiteX2" fmla="*/ 405844 w 2698107"/>
                <a:gd name="connsiteY2" fmla="*/ 360749 h 473483"/>
                <a:gd name="connsiteX3" fmla="*/ 160333 w 2698107"/>
                <a:gd name="connsiteY3" fmla="*/ 363254 h 473483"/>
                <a:gd name="connsiteX4" fmla="*/ 117745 w 2698107"/>
                <a:gd name="connsiteY4" fmla="*/ 358244 h 473483"/>
                <a:gd name="connsiteX5" fmla="*/ 82672 w 2698107"/>
                <a:gd name="connsiteY5" fmla="*/ 348223 h 473483"/>
                <a:gd name="connsiteX6" fmla="*/ 50104 w 2698107"/>
                <a:gd name="connsiteY6" fmla="*/ 335697 h 473483"/>
                <a:gd name="connsiteX7" fmla="*/ 25052 w 2698107"/>
                <a:gd name="connsiteY7" fmla="*/ 318161 h 473483"/>
                <a:gd name="connsiteX8" fmla="*/ 10021 w 2698107"/>
                <a:gd name="connsiteY8" fmla="*/ 295614 h 473483"/>
                <a:gd name="connsiteX9" fmla="*/ 0 w 2698107"/>
                <a:gd name="connsiteY9" fmla="*/ 263046 h 473483"/>
                <a:gd name="connsiteX10" fmla="*/ 2506 w 2698107"/>
                <a:gd name="connsiteY10" fmla="*/ 237994 h 473483"/>
                <a:gd name="connsiteX11" fmla="*/ 17537 w 2698107"/>
                <a:gd name="connsiteY11" fmla="*/ 207932 h 473483"/>
                <a:gd name="connsiteX12" fmla="*/ 37578 w 2698107"/>
                <a:gd name="connsiteY12" fmla="*/ 187890 h 473483"/>
                <a:gd name="connsiteX13" fmla="*/ 80167 w 2698107"/>
                <a:gd name="connsiteY13" fmla="*/ 160333 h 473483"/>
                <a:gd name="connsiteX14" fmla="*/ 120250 w 2698107"/>
                <a:gd name="connsiteY14" fmla="*/ 142796 h 473483"/>
                <a:gd name="connsiteX15" fmla="*/ 165344 w 2698107"/>
                <a:gd name="connsiteY15" fmla="*/ 127765 h 473483"/>
                <a:gd name="connsiteX16" fmla="*/ 222964 w 2698107"/>
                <a:gd name="connsiteY16" fmla="*/ 110229 h 473483"/>
                <a:gd name="connsiteX17" fmla="*/ 278078 w 2698107"/>
                <a:gd name="connsiteY17" fmla="*/ 95197 h 473483"/>
                <a:gd name="connsiteX18" fmla="*/ 350729 w 2698107"/>
                <a:gd name="connsiteY18" fmla="*/ 82671 h 473483"/>
                <a:gd name="connsiteX19" fmla="*/ 410854 w 2698107"/>
                <a:gd name="connsiteY19" fmla="*/ 75156 h 473483"/>
                <a:gd name="connsiteX20" fmla="*/ 475989 w 2698107"/>
                <a:gd name="connsiteY20" fmla="*/ 70145 h 473483"/>
                <a:gd name="connsiteX21" fmla="*/ 506052 w 2698107"/>
                <a:gd name="connsiteY21" fmla="*/ 72651 h 473483"/>
                <a:gd name="connsiteX22" fmla="*/ 558661 w 2698107"/>
                <a:gd name="connsiteY22" fmla="*/ 85177 h 473483"/>
                <a:gd name="connsiteX23" fmla="*/ 633817 w 2698107"/>
                <a:gd name="connsiteY23" fmla="*/ 100208 h 473483"/>
                <a:gd name="connsiteX24" fmla="*/ 724005 w 2698107"/>
                <a:gd name="connsiteY24" fmla="*/ 117744 h 473483"/>
                <a:gd name="connsiteX25" fmla="*/ 889348 w 2698107"/>
                <a:gd name="connsiteY25" fmla="*/ 137786 h 473483"/>
                <a:gd name="connsiteX26" fmla="*/ 954484 w 2698107"/>
                <a:gd name="connsiteY26" fmla="*/ 140291 h 473483"/>
                <a:gd name="connsiteX27" fmla="*/ 1322749 w 2698107"/>
                <a:gd name="connsiteY27" fmla="*/ 137786 h 473483"/>
                <a:gd name="connsiteX28" fmla="*/ 1560743 w 2698107"/>
                <a:gd name="connsiteY28" fmla="*/ 137786 h 473483"/>
                <a:gd name="connsiteX29" fmla="*/ 1956566 w 2698107"/>
                <a:gd name="connsiteY29" fmla="*/ 137786 h 473483"/>
                <a:gd name="connsiteX30" fmla="*/ 2187045 w 2698107"/>
                <a:gd name="connsiteY30" fmla="*/ 140291 h 473483"/>
                <a:gd name="connsiteX31" fmla="*/ 2412513 w 2698107"/>
                <a:gd name="connsiteY31" fmla="*/ 140291 h 473483"/>
                <a:gd name="connsiteX32" fmla="*/ 2452597 w 2698107"/>
                <a:gd name="connsiteY32" fmla="*/ 132776 h 473483"/>
                <a:gd name="connsiteX33" fmla="*/ 2497690 w 2698107"/>
                <a:gd name="connsiteY33" fmla="*/ 115239 h 473483"/>
                <a:gd name="connsiteX34" fmla="*/ 2550300 w 2698107"/>
                <a:gd name="connsiteY34" fmla="*/ 82671 h 473483"/>
                <a:gd name="connsiteX35" fmla="*/ 2595393 w 2698107"/>
                <a:gd name="connsiteY35" fmla="*/ 45093 h 473483"/>
                <a:gd name="connsiteX36" fmla="*/ 2622950 w 2698107"/>
                <a:gd name="connsiteY36" fmla="*/ 20041 h 473483"/>
                <a:gd name="connsiteX37" fmla="*/ 2640487 w 2698107"/>
                <a:gd name="connsiteY37" fmla="*/ 5010 h 473483"/>
                <a:gd name="connsiteX38" fmla="*/ 2663034 w 2698107"/>
                <a:gd name="connsiteY38" fmla="*/ 0 h 473483"/>
                <a:gd name="connsiteX39" fmla="*/ 2678065 w 2698107"/>
                <a:gd name="connsiteY39" fmla="*/ 7515 h 473483"/>
                <a:gd name="connsiteX40" fmla="*/ 2690591 w 2698107"/>
                <a:gd name="connsiteY40" fmla="*/ 27557 h 473483"/>
                <a:gd name="connsiteX41" fmla="*/ 2698107 w 2698107"/>
                <a:gd name="connsiteY41" fmla="*/ 52609 h 473483"/>
                <a:gd name="connsiteX42" fmla="*/ 2698107 w 2698107"/>
                <a:gd name="connsiteY42" fmla="*/ 75156 h 473483"/>
                <a:gd name="connsiteX43" fmla="*/ 2693096 w 2698107"/>
                <a:gd name="connsiteY43" fmla="*/ 110229 h 473483"/>
                <a:gd name="connsiteX44" fmla="*/ 2683075 w 2698107"/>
                <a:gd name="connsiteY44" fmla="*/ 157828 h 473483"/>
                <a:gd name="connsiteX45" fmla="*/ 2668044 w 2698107"/>
                <a:gd name="connsiteY45" fmla="*/ 200416 h 473483"/>
                <a:gd name="connsiteX46" fmla="*/ 2640487 w 2698107"/>
                <a:gd name="connsiteY46" fmla="*/ 253025 h 473483"/>
                <a:gd name="connsiteX47" fmla="*/ 2610424 w 2698107"/>
                <a:gd name="connsiteY47" fmla="*/ 310645 h 473483"/>
                <a:gd name="connsiteX48" fmla="*/ 2562826 w 2698107"/>
                <a:gd name="connsiteY48" fmla="*/ 378286 h 473483"/>
                <a:gd name="connsiteX49" fmla="*/ 2522742 w 2698107"/>
                <a:gd name="connsiteY49" fmla="*/ 418369 h 473483"/>
                <a:gd name="connsiteX50" fmla="*/ 2485164 w 2698107"/>
                <a:gd name="connsiteY50" fmla="*/ 448431 h 473483"/>
                <a:gd name="connsiteX51" fmla="*/ 2462617 w 2698107"/>
                <a:gd name="connsiteY51" fmla="*/ 465968 h 473483"/>
                <a:gd name="connsiteX52" fmla="*/ 2445081 w 2698107"/>
                <a:gd name="connsiteY52" fmla="*/ 473483 h 473483"/>
                <a:gd name="connsiteX53" fmla="*/ 2425039 w 2698107"/>
                <a:gd name="connsiteY53" fmla="*/ 473483 h 473483"/>
                <a:gd name="connsiteX54" fmla="*/ 2399987 w 2698107"/>
                <a:gd name="connsiteY54" fmla="*/ 468473 h 473483"/>
                <a:gd name="connsiteX55" fmla="*/ 2349883 w 2698107"/>
                <a:gd name="connsiteY55" fmla="*/ 445926 h 473483"/>
                <a:gd name="connsiteX56" fmla="*/ 2287253 w 2698107"/>
                <a:gd name="connsiteY56" fmla="*/ 418369 h 473483"/>
                <a:gd name="connsiteX57" fmla="*/ 2197066 w 2698107"/>
                <a:gd name="connsiteY57" fmla="*/ 380791 h 473483"/>
                <a:gd name="connsiteX58" fmla="*/ 1966587 w 2698107"/>
                <a:gd name="connsiteY58" fmla="*/ 380791 h 473483"/>
                <a:gd name="connsiteX59" fmla="*/ 1763665 w 2698107"/>
                <a:gd name="connsiteY59" fmla="*/ 380791 h 473483"/>
                <a:gd name="connsiteX60" fmla="*/ 1205004 w 2698107"/>
                <a:gd name="connsiteY60" fmla="*/ 373275 h 47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98107" h="473483">
                  <a:moveTo>
                    <a:pt x="1205004" y="373275"/>
                  </a:moveTo>
                  <a:lnTo>
                    <a:pt x="754067" y="363254"/>
                  </a:lnTo>
                  <a:lnTo>
                    <a:pt x="405844" y="360749"/>
                  </a:lnTo>
                  <a:lnTo>
                    <a:pt x="160333" y="363254"/>
                  </a:lnTo>
                  <a:lnTo>
                    <a:pt x="117745" y="358244"/>
                  </a:lnTo>
                  <a:lnTo>
                    <a:pt x="82672" y="348223"/>
                  </a:lnTo>
                  <a:lnTo>
                    <a:pt x="50104" y="335697"/>
                  </a:lnTo>
                  <a:lnTo>
                    <a:pt x="25052" y="318161"/>
                  </a:lnTo>
                  <a:lnTo>
                    <a:pt x="10021" y="295614"/>
                  </a:lnTo>
                  <a:lnTo>
                    <a:pt x="0" y="263046"/>
                  </a:lnTo>
                  <a:lnTo>
                    <a:pt x="2506" y="237994"/>
                  </a:lnTo>
                  <a:lnTo>
                    <a:pt x="17537" y="207932"/>
                  </a:lnTo>
                  <a:lnTo>
                    <a:pt x="37578" y="187890"/>
                  </a:lnTo>
                  <a:lnTo>
                    <a:pt x="80167" y="160333"/>
                  </a:lnTo>
                  <a:lnTo>
                    <a:pt x="120250" y="142796"/>
                  </a:lnTo>
                  <a:lnTo>
                    <a:pt x="165344" y="127765"/>
                  </a:lnTo>
                  <a:lnTo>
                    <a:pt x="222964" y="110229"/>
                  </a:lnTo>
                  <a:lnTo>
                    <a:pt x="278078" y="95197"/>
                  </a:lnTo>
                  <a:lnTo>
                    <a:pt x="350729" y="82671"/>
                  </a:lnTo>
                  <a:lnTo>
                    <a:pt x="410854" y="75156"/>
                  </a:lnTo>
                  <a:lnTo>
                    <a:pt x="475989" y="70145"/>
                  </a:lnTo>
                  <a:lnTo>
                    <a:pt x="506052" y="72651"/>
                  </a:lnTo>
                  <a:lnTo>
                    <a:pt x="558661" y="85177"/>
                  </a:lnTo>
                  <a:lnTo>
                    <a:pt x="633817" y="100208"/>
                  </a:lnTo>
                  <a:lnTo>
                    <a:pt x="724005" y="117744"/>
                  </a:lnTo>
                  <a:lnTo>
                    <a:pt x="889348" y="137786"/>
                  </a:lnTo>
                  <a:lnTo>
                    <a:pt x="954484" y="140291"/>
                  </a:lnTo>
                  <a:lnTo>
                    <a:pt x="1322749" y="137786"/>
                  </a:lnTo>
                  <a:lnTo>
                    <a:pt x="1560743" y="137786"/>
                  </a:lnTo>
                  <a:lnTo>
                    <a:pt x="1956566" y="137786"/>
                  </a:lnTo>
                  <a:lnTo>
                    <a:pt x="2187045" y="140291"/>
                  </a:lnTo>
                  <a:lnTo>
                    <a:pt x="2412513" y="140291"/>
                  </a:lnTo>
                  <a:lnTo>
                    <a:pt x="2452597" y="132776"/>
                  </a:lnTo>
                  <a:lnTo>
                    <a:pt x="2497690" y="115239"/>
                  </a:lnTo>
                  <a:lnTo>
                    <a:pt x="2550300" y="82671"/>
                  </a:lnTo>
                  <a:lnTo>
                    <a:pt x="2595393" y="45093"/>
                  </a:lnTo>
                  <a:lnTo>
                    <a:pt x="2622950" y="20041"/>
                  </a:lnTo>
                  <a:lnTo>
                    <a:pt x="2640487" y="5010"/>
                  </a:lnTo>
                  <a:lnTo>
                    <a:pt x="2663034" y="0"/>
                  </a:lnTo>
                  <a:lnTo>
                    <a:pt x="2678065" y="7515"/>
                  </a:lnTo>
                  <a:lnTo>
                    <a:pt x="2690591" y="27557"/>
                  </a:lnTo>
                  <a:lnTo>
                    <a:pt x="2698107" y="52609"/>
                  </a:lnTo>
                  <a:lnTo>
                    <a:pt x="2698107" y="75156"/>
                  </a:lnTo>
                  <a:lnTo>
                    <a:pt x="2693096" y="110229"/>
                  </a:lnTo>
                  <a:lnTo>
                    <a:pt x="2683075" y="157828"/>
                  </a:lnTo>
                  <a:lnTo>
                    <a:pt x="2668044" y="200416"/>
                  </a:lnTo>
                  <a:lnTo>
                    <a:pt x="2640487" y="253025"/>
                  </a:lnTo>
                  <a:lnTo>
                    <a:pt x="2610424" y="310645"/>
                  </a:lnTo>
                  <a:lnTo>
                    <a:pt x="2562826" y="378286"/>
                  </a:lnTo>
                  <a:lnTo>
                    <a:pt x="2522742" y="418369"/>
                  </a:lnTo>
                  <a:lnTo>
                    <a:pt x="2485164" y="448431"/>
                  </a:lnTo>
                  <a:lnTo>
                    <a:pt x="2462617" y="465968"/>
                  </a:lnTo>
                  <a:lnTo>
                    <a:pt x="2445081" y="473483"/>
                  </a:lnTo>
                  <a:lnTo>
                    <a:pt x="2425039" y="473483"/>
                  </a:lnTo>
                  <a:lnTo>
                    <a:pt x="2399987" y="468473"/>
                  </a:lnTo>
                  <a:lnTo>
                    <a:pt x="2349883" y="445926"/>
                  </a:lnTo>
                  <a:lnTo>
                    <a:pt x="2287253" y="418369"/>
                  </a:lnTo>
                  <a:lnTo>
                    <a:pt x="2197066" y="380791"/>
                  </a:lnTo>
                  <a:lnTo>
                    <a:pt x="1966587" y="380791"/>
                  </a:lnTo>
                  <a:lnTo>
                    <a:pt x="1763665" y="380791"/>
                  </a:lnTo>
                  <a:lnTo>
                    <a:pt x="1205004" y="3732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191B7DEB-8780-4830-AA62-4158DEDBE42B}"/>
                </a:ext>
              </a:extLst>
            </p:cNvPr>
            <p:cNvSpPr/>
            <p:nvPr/>
          </p:nvSpPr>
          <p:spPr>
            <a:xfrm>
              <a:off x="3824288" y="4200526"/>
              <a:ext cx="2139950" cy="1535113"/>
            </a:xfrm>
            <a:custGeom>
              <a:avLst/>
              <a:gdLst>
                <a:gd name="connsiteX0" fmla="*/ 1141778 w 2139305"/>
                <a:gd name="connsiteY0" fmla="*/ 1061095 h 1535410"/>
                <a:gd name="connsiteX1" fmla="*/ 953519 w 2139305"/>
                <a:gd name="connsiteY1" fmla="*/ 1168672 h 1535410"/>
                <a:gd name="connsiteX2" fmla="*/ 806824 w 2139305"/>
                <a:gd name="connsiteY2" fmla="*/ 1244464 h 1535410"/>
                <a:gd name="connsiteX3" fmla="*/ 728586 w 2139305"/>
                <a:gd name="connsiteY3" fmla="*/ 1281138 h 1535410"/>
                <a:gd name="connsiteX4" fmla="*/ 633234 w 2139305"/>
                <a:gd name="connsiteY4" fmla="*/ 1322702 h 1535410"/>
                <a:gd name="connsiteX5" fmla="*/ 513433 w 2139305"/>
                <a:gd name="connsiteY5" fmla="*/ 1371600 h 1535410"/>
                <a:gd name="connsiteX6" fmla="*/ 381407 w 2139305"/>
                <a:gd name="connsiteY6" fmla="*/ 1422944 h 1535410"/>
                <a:gd name="connsiteX7" fmla="*/ 268941 w 2139305"/>
                <a:gd name="connsiteY7" fmla="*/ 1464507 h 1535410"/>
                <a:gd name="connsiteX8" fmla="*/ 134471 w 2139305"/>
                <a:gd name="connsiteY8" fmla="*/ 1508516 h 1535410"/>
                <a:gd name="connsiteX9" fmla="*/ 48898 w 2139305"/>
                <a:gd name="connsiteY9" fmla="*/ 1535410 h 1535410"/>
                <a:gd name="connsiteX10" fmla="*/ 29339 w 2139305"/>
                <a:gd name="connsiteY10" fmla="*/ 1535410 h 1535410"/>
                <a:gd name="connsiteX11" fmla="*/ 9780 w 2139305"/>
                <a:gd name="connsiteY11" fmla="*/ 1528075 h 1535410"/>
                <a:gd name="connsiteX12" fmla="*/ 0 w 2139305"/>
                <a:gd name="connsiteY12" fmla="*/ 1515850 h 1535410"/>
                <a:gd name="connsiteX13" fmla="*/ 4890 w 2139305"/>
                <a:gd name="connsiteY13" fmla="*/ 1491401 h 1535410"/>
                <a:gd name="connsiteX14" fmla="*/ 24449 w 2139305"/>
                <a:gd name="connsiteY14" fmla="*/ 1469397 h 1535410"/>
                <a:gd name="connsiteX15" fmla="*/ 53788 w 2139305"/>
                <a:gd name="connsiteY15" fmla="*/ 1452283 h 1535410"/>
                <a:gd name="connsiteX16" fmla="*/ 268941 w 2139305"/>
                <a:gd name="connsiteY16" fmla="*/ 1344706 h 1535410"/>
                <a:gd name="connsiteX17" fmla="*/ 454755 w 2139305"/>
                <a:gd name="connsiteY17" fmla="*/ 1251799 h 1535410"/>
                <a:gd name="connsiteX18" fmla="*/ 672353 w 2139305"/>
                <a:gd name="connsiteY18" fmla="*/ 1131998 h 1535410"/>
                <a:gd name="connsiteX19" fmla="*/ 853277 w 2139305"/>
                <a:gd name="connsiteY19" fmla="*/ 1024422 h 1535410"/>
                <a:gd name="connsiteX20" fmla="*/ 997527 w 2139305"/>
                <a:gd name="connsiteY20" fmla="*/ 929070 h 1535410"/>
                <a:gd name="connsiteX21" fmla="*/ 1141778 w 2139305"/>
                <a:gd name="connsiteY21" fmla="*/ 826383 h 1535410"/>
                <a:gd name="connsiteX22" fmla="*/ 1305587 w 2139305"/>
                <a:gd name="connsiteY22" fmla="*/ 704137 h 1535410"/>
                <a:gd name="connsiteX23" fmla="*/ 1459617 w 2139305"/>
                <a:gd name="connsiteY23" fmla="*/ 584336 h 1535410"/>
                <a:gd name="connsiteX24" fmla="*/ 1611202 w 2139305"/>
                <a:gd name="connsiteY24" fmla="*/ 449865 h 1535410"/>
                <a:gd name="connsiteX25" fmla="*/ 1765232 w 2139305"/>
                <a:gd name="connsiteY25" fmla="*/ 305615 h 1535410"/>
                <a:gd name="connsiteX26" fmla="*/ 1885033 w 2139305"/>
                <a:gd name="connsiteY26" fmla="*/ 173589 h 1535410"/>
                <a:gd name="connsiteX27" fmla="*/ 2021949 w 2139305"/>
                <a:gd name="connsiteY27" fmla="*/ 12225 h 1535410"/>
                <a:gd name="connsiteX28" fmla="*/ 2139305 w 2139305"/>
                <a:gd name="connsiteY28" fmla="*/ 0 h 1535410"/>
                <a:gd name="connsiteX29" fmla="*/ 2129525 w 2139305"/>
                <a:gd name="connsiteY29" fmla="*/ 288501 h 1535410"/>
                <a:gd name="connsiteX30" fmla="*/ 2024394 w 2139305"/>
                <a:gd name="connsiteY30" fmla="*/ 376518 h 1535410"/>
                <a:gd name="connsiteX31" fmla="*/ 1909482 w 2139305"/>
                <a:gd name="connsiteY31" fmla="*/ 481649 h 1535410"/>
                <a:gd name="connsiteX32" fmla="*/ 1794571 w 2139305"/>
                <a:gd name="connsiteY32" fmla="*/ 584336 h 1535410"/>
                <a:gd name="connsiteX33" fmla="*/ 1694329 w 2139305"/>
                <a:gd name="connsiteY33" fmla="*/ 669908 h 1535410"/>
                <a:gd name="connsiteX34" fmla="*/ 1532965 w 2139305"/>
                <a:gd name="connsiteY34" fmla="*/ 792154 h 1535410"/>
                <a:gd name="connsiteX35" fmla="*/ 1396049 w 2139305"/>
                <a:gd name="connsiteY35" fmla="*/ 892396 h 1535410"/>
                <a:gd name="connsiteX36" fmla="*/ 1246909 w 2139305"/>
                <a:gd name="connsiteY36" fmla="*/ 992638 h 1535410"/>
                <a:gd name="connsiteX37" fmla="*/ 1141778 w 2139305"/>
                <a:gd name="connsiteY37" fmla="*/ 1061095 h 1535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39305" h="1535410">
                  <a:moveTo>
                    <a:pt x="1141778" y="1061095"/>
                  </a:moveTo>
                  <a:lnTo>
                    <a:pt x="953519" y="1168672"/>
                  </a:lnTo>
                  <a:lnTo>
                    <a:pt x="806824" y="1244464"/>
                  </a:lnTo>
                  <a:lnTo>
                    <a:pt x="728586" y="1281138"/>
                  </a:lnTo>
                  <a:lnTo>
                    <a:pt x="633234" y="1322702"/>
                  </a:lnTo>
                  <a:lnTo>
                    <a:pt x="513433" y="1371600"/>
                  </a:lnTo>
                  <a:lnTo>
                    <a:pt x="381407" y="1422944"/>
                  </a:lnTo>
                  <a:lnTo>
                    <a:pt x="268941" y="1464507"/>
                  </a:lnTo>
                  <a:lnTo>
                    <a:pt x="134471" y="1508516"/>
                  </a:lnTo>
                  <a:lnTo>
                    <a:pt x="48898" y="1535410"/>
                  </a:lnTo>
                  <a:lnTo>
                    <a:pt x="29339" y="1535410"/>
                  </a:lnTo>
                  <a:lnTo>
                    <a:pt x="9780" y="1528075"/>
                  </a:lnTo>
                  <a:lnTo>
                    <a:pt x="0" y="1515850"/>
                  </a:lnTo>
                  <a:lnTo>
                    <a:pt x="4890" y="1491401"/>
                  </a:lnTo>
                  <a:lnTo>
                    <a:pt x="24449" y="1469397"/>
                  </a:lnTo>
                  <a:lnTo>
                    <a:pt x="53788" y="1452283"/>
                  </a:lnTo>
                  <a:lnTo>
                    <a:pt x="268941" y="1344706"/>
                  </a:lnTo>
                  <a:lnTo>
                    <a:pt x="454755" y="1251799"/>
                  </a:lnTo>
                  <a:lnTo>
                    <a:pt x="672353" y="1131998"/>
                  </a:lnTo>
                  <a:lnTo>
                    <a:pt x="853277" y="1024422"/>
                  </a:lnTo>
                  <a:lnTo>
                    <a:pt x="997527" y="929070"/>
                  </a:lnTo>
                  <a:lnTo>
                    <a:pt x="1141778" y="826383"/>
                  </a:lnTo>
                  <a:lnTo>
                    <a:pt x="1305587" y="704137"/>
                  </a:lnTo>
                  <a:lnTo>
                    <a:pt x="1459617" y="584336"/>
                  </a:lnTo>
                  <a:lnTo>
                    <a:pt x="1611202" y="449865"/>
                  </a:lnTo>
                  <a:lnTo>
                    <a:pt x="1765232" y="305615"/>
                  </a:lnTo>
                  <a:lnTo>
                    <a:pt x="1885033" y="173589"/>
                  </a:lnTo>
                  <a:lnTo>
                    <a:pt x="2021949" y="12225"/>
                  </a:lnTo>
                  <a:lnTo>
                    <a:pt x="2139305" y="0"/>
                  </a:lnTo>
                  <a:lnTo>
                    <a:pt x="2129525" y="288501"/>
                  </a:lnTo>
                  <a:lnTo>
                    <a:pt x="2024394" y="376518"/>
                  </a:lnTo>
                  <a:lnTo>
                    <a:pt x="1909482" y="481649"/>
                  </a:lnTo>
                  <a:lnTo>
                    <a:pt x="1794571" y="584336"/>
                  </a:lnTo>
                  <a:lnTo>
                    <a:pt x="1694329" y="669908"/>
                  </a:lnTo>
                  <a:lnTo>
                    <a:pt x="1532965" y="792154"/>
                  </a:lnTo>
                  <a:lnTo>
                    <a:pt x="1396049" y="892396"/>
                  </a:lnTo>
                  <a:lnTo>
                    <a:pt x="1246909" y="992638"/>
                  </a:lnTo>
                  <a:lnTo>
                    <a:pt x="1141778" y="106109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A4B7029A-A5E1-436F-A841-8586C7AE9882}"/>
                </a:ext>
              </a:extLst>
            </p:cNvPr>
            <p:cNvSpPr/>
            <p:nvPr/>
          </p:nvSpPr>
          <p:spPr>
            <a:xfrm>
              <a:off x="6096001" y="4195763"/>
              <a:ext cx="2493963" cy="1516062"/>
            </a:xfrm>
            <a:custGeom>
              <a:avLst/>
              <a:gdLst>
                <a:gd name="connsiteX0" fmla="*/ 528103 w 2493819"/>
                <a:gd name="connsiteY0" fmla="*/ 569667 h 1515851"/>
                <a:gd name="connsiteX1" fmla="*/ 202929 w 2493819"/>
                <a:gd name="connsiteY1" fmla="*/ 264052 h 1515851"/>
                <a:gd name="connsiteX2" fmla="*/ 0 w 2493819"/>
                <a:gd name="connsiteY2" fmla="*/ 73348 h 1515851"/>
                <a:gd name="connsiteX3" fmla="*/ 85573 w 2493819"/>
                <a:gd name="connsiteY3" fmla="*/ 0 h 1515851"/>
                <a:gd name="connsiteX4" fmla="*/ 237158 w 2493819"/>
                <a:gd name="connsiteY4" fmla="*/ 117357 h 1515851"/>
                <a:gd name="connsiteX5" fmla="*/ 449866 w 2493819"/>
                <a:gd name="connsiteY5" fmla="*/ 281166 h 1515851"/>
                <a:gd name="connsiteX6" fmla="*/ 564777 w 2493819"/>
                <a:gd name="connsiteY6" fmla="*/ 369183 h 1515851"/>
                <a:gd name="connsiteX7" fmla="*/ 706582 w 2493819"/>
                <a:gd name="connsiteY7" fmla="*/ 476760 h 1515851"/>
                <a:gd name="connsiteX8" fmla="*/ 858167 w 2493819"/>
                <a:gd name="connsiteY8" fmla="*/ 584336 h 1515851"/>
                <a:gd name="connsiteX9" fmla="*/ 968189 w 2493819"/>
                <a:gd name="connsiteY9" fmla="*/ 660129 h 1515851"/>
                <a:gd name="connsiteX10" fmla="*/ 1085545 w 2493819"/>
                <a:gd name="connsiteY10" fmla="*/ 733476 h 1515851"/>
                <a:gd name="connsiteX11" fmla="*/ 1251799 w 2493819"/>
                <a:gd name="connsiteY11" fmla="*/ 833718 h 1515851"/>
                <a:gd name="connsiteX12" fmla="*/ 1391160 w 2493819"/>
                <a:gd name="connsiteY12" fmla="*/ 909511 h 1515851"/>
                <a:gd name="connsiteX13" fmla="*/ 1528075 w 2493819"/>
                <a:gd name="connsiteY13" fmla="*/ 980413 h 1515851"/>
                <a:gd name="connsiteX14" fmla="*/ 1601423 w 2493819"/>
                <a:gd name="connsiteY14" fmla="*/ 1017087 h 1515851"/>
                <a:gd name="connsiteX15" fmla="*/ 1684550 w 2493819"/>
                <a:gd name="connsiteY15" fmla="*/ 1053761 h 1515851"/>
                <a:gd name="connsiteX16" fmla="*/ 1797017 w 2493819"/>
                <a:gd name="connsiteY16" fmla="*/ 1102659 h 1515851"/>
                <a:gd name="connsiteX17" fmla="*/ 1916818 w 2493819"/>
                <a:gd name="connsiteY17" fmla="*/ 1154002 h 1515851"/>
                <a:gd name="connsiteX18" fmla="*/ 2058623 w 2493819"/>
                <a:gd name="connsiteY18" fmla="*/ 1205346 h 1515851"/>
                <a:gd name="connsiteX19" fmla="*/ 2185759 w 2493819"/>
                <a:gd name="connsiteY19" fmla="*/ 1246909 h 1515851"/>
                <a:gd name="connsiteX20" fmla="*/ 2317784 w 2493819"/>
                <a:gd name="connsiteY20" fmla="*/ 1283583 h 1515851"/>
                <a:gd name="connsiteX21" fmla="*/ 2386242 w 2493819"/>
                <a:gd name="connsiteY21" fmla="*/ 1303143 h 1515851"/>
                <a:gd name="connsiteX22" fmla="*/ 2437586 w 2493819"/>
                <a:gd name="connsiteY22" fmla="*/ 1315367 h 1515851"/>
                <a:gd name="connsiteX23" fmla="*/ 2464480 w 2493819"/>
                <a:gd name="connsiteY23" fmla="*/ 1322702 h 1515851"/>
                <a:gd name="connsiteX24" fmla="*/ 2479149 w 2493819"/>
                <a:gd name="connsiteY24" fmla="*/ 1330037 h 1515851"/>
                <a:gd name="connsiteX25" fmla="*/ 2488929 w 2493819"/>
                <a:gd name="connsiteY25" fmla="*/ 1337371 h 1515851"/>
                <a:gd name="connsiteX26" fmla="*/ 2493819 w 2493819"/>
                <a:gd name="connsiteY26" fmla="*/ 1354486 h 1515851"/>
                <a:gd name="connsiteX27" fmla="*/ 2486484 w 2493819"/>
                <a:gd name="connsiteY27" fmla="*/ 1371600 h 1515851"/>
                <a:gd name="connsiteX28" fmla="*/ 2474259 w 2493819"/>
                <a:gd name="connsiteY28" fmla="*/ 1386270 h 1515851"/>
                <a:gd name="connsiteX29" fmla="*/ 2435141 w 2493819"/>
                <a:gd name="connsiteY29" fmla="*/ 1398494 h 1515851"/>
                <a:gd name="connsiteX30" fmla="*/ 2334899 w 2493819"/>
                <a:gd name="connsiteY30" fmla="*/ 1415609 h 1515851"/>
                <a:gd name="connsiteX31" fmla="*/ 2163754 w 2493819"/>
                <a:gd name="connsiteY31" fmla="*/ 1442503 h 1515851"/>
                <a:gd name="connsiteX32" fmla="*/ 2012169 w 2493819"/>
                <a:gd name="connsiteY32" fmla="*/ 1466952 h 1515851"/>
                <a:gd name="connsiteX33" fmla="*/ 1867919 w 2493819"/>
                <a:gd name="connsiteY33" fmla="*/ 1488957 h 1515851"/>
                <a:gd name="connsiteX34" fmla="*/ 1767677 w 2493819"/>
                <a:gd name="connsiteY34" fmla="*/ 1506071 h 1515851"/>
                <a:gd name="connsiteX35" fmla="*/ 1691885 w 2493819"/>
                <a:gd name="connsiteY35" fmla="*/ 1515851 h 1515851"/>
                <a:gd name="connsiteX36" fmla="*/ 1645432 w 2493819"/>
                <a:gd name="connsiteY36" fmla="*/ 1515851 h 1515851"/>
                <a:gd name="connsiteX37" fmla="*/ 1596533 w 2493819"/>
                <a:gd name="connsiteY37" fmla="*/ 1510961 h 1515851"/>
                <a:gd name="connsiteX38" fmla="*/ 1557414 w 2493819"/>
                <a:gd name="connsiteY38" fmla="*/ 1501181 h 1515851"/>
                <a:gd name="connsiteX39" fmla="*/ 1523186 w 2493819"/>
                <a:gd name="connsiteY39" fmla="*/ 1486512 h 1515851"/>
                <a:gd name="connsiteX40" fmla="*/ 1484067 w 2493819"/>
                <a:gd name="connsiteY40" fmla="*/ 1464507 h 1515851"/>
                <a:gd name="connsiteX41" fmla="*/ 1449838 w 2493819"/>
                <a:gd name="connsiteY41" fmla="*/ 1430278 h 1515851"/>
                <a:gd name="connsiteX42" fmla="*/ 1281138 w 2493819"/>
                <a:gd name="connsiteY42" fmla="*/ 1276248 h 1515851"/>
                <a:gd name="connsiteX43" fmla="*/ 1065986 w 2493819"/>
                <a:gd name="connsiteY43" fmla="*/ 1070875 h 1515851"/>
                <a:gd name="connsiteX44" fmla="*/ 889951 w 2493819"/>
                <a:gd name="connsiteY44" fmla="*/ 902176 h 1515851"/>
                <a:gd name="connsiteX45" fmla="*/ 706582 w 2493819"/>
                <a:gd name="connsiteY45" fmla="*/ 733476 h 1515851"/>
                <a:gd name="connsiteX46" fmla="*/ 528103 w 2493819"/>
                <a:gd name="connsiteY46" fmla="*/ 569667 h 151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93819" h="1515851">
                  <a:moveTo>
                    <a:pt x="528103" y="569667"/>
                  </a:moveTo>
                  <a:lnTo>
                    <a:pt x="202929" y="264052"/>
                  </a:lnTo>
                  <a:lnTo>
                    <a:pt x="0" y="73348"/>
                  </a:lnTo>
                  <a:lnTo>
                    <a:pt x="85573" y="0"/>
                  </a:lnTo>
                  <a:lnTo>
                    <a:pt x="237158" y="117357"/>
                  </a:lnTo>
                  <a:lnTo>
                    <a:pt x="449866" y="281166"/>
                  </a:lnTo>
                  <a:lnTo>
                    <a:pt x="564777" y="369183"/>
                  </a:lnTo>
                  <a:lnTo>
                    <a:pt x="706582" y="476760"/>
                  </a:lnTo>
                  <a:lnTo>
                    <a:pt x="858167" y="584336"/>
                  </a:lnTo>
                  <a:lnTo>
                    <a:pt x="968189" y="660129"/>
                  </a:lnTo>
                  <a:lnTo>
                    <a:pt x="1085545" y="733476"/>
                  </a:lnTo>
                  <a:lnTo>
                    <a:pt x="1251799" y="833718"/>
                  </a:lnTo>
                  <a:lnTo>
                    <a:pt x="1391160" y="909511"/>
                  </a:lnTo>
                  <a:lnTo>
                    <a:pt x="1528075" y="980413"/>
                  </a:lnTo>
                  <a:lnTo>
                    <a:pt x="1601423" y="1017087"/>
                  </a:lnTo>
                  <a:lnTo>
                    <a:pt x="1684550" y="1053761"/>
                  </a:lnTo>
                  <a:lnTo>
                    <a:pt x="1797017" y="1102659"/>
                  </a:lnTo>
                  <a:lnTo>
                    <a:pt x="1916818" y="1154002"/>
                  </a:lnTo>
                  <a:lnTo>
                    <a:pt x="2058623" y="1205346"/>
                  </a:lnTo>
                  <a:lnTo>
                    <a:pt x="2185759" y="1246909"/>
                  </a:lnTo>
                  <a:lnTo>
                    <a:pt x="2317784" y="1283583"/>
                  </a:lnTo>
                  <a:lnTo>
                    <a:pt x="2386242" y="1303143"/>
                  </a:lnTo>
                  <a:lnTo>
                    <a:pt x="2437586" y="1315367"/>
                  </a:lnTo>
                  <a:lnTo>
                    <a:pt x="2464480" y="1322702"/>
                  </a:lnTo>
                  <a:lnTo>
                    <a:pt x="2479149" y="1330037"/>
                  </a:lnTo>
                  <a:lnTo>
                    <a:pt x="2488929" y="1337371"/>
                  </a:lnTo>
                  <a:lnTo>
                    <a:pt x="2493819" y="1354486"/>
                  </a:lnTo>
                  <a:lnTo>
                    <a:pt x="2486484" y="1371600"/>
                  </a:lnTo>
                  <a:lnTo>
                    <a:pt x="2474259" y="1386270"/>
                  </a:lnTo>
                  <a:lnTo>
                    <a:pt x="2435141" y="1398494"/>
                  </a:lnTo>
                  <a:lnTo>
                    <a:pt x="2334899" y="1415609"/>
                  </a:lnTo>
                  <a:lnTo>
                    <a:pt x="2163754" y="1442503"/>
                  </a:lnTo>
                  <a:lnTo>
                    <a:pt x="2012169" y="1466952"/>
                  </a:lnTo>
                  <a:lnTo>
                    <a:pt x="1867919" y="1488957"/>
                  </a:lnTo>
                  <a:lnTo>
                    <a:pt x="1767677" y="1506071"/>
                  </a:lnTo>
                  <a:lnTo>
                    <a:pt x="1691885" y="1515851"/>
                  </a:lnTo>
                  <a:lnTo>
                    <a:pt x="1645432" y="1515851"/>
                  </a:lnTo>
                  <a:lnTo>
                    <a:pt x="1596533" y="1510961"/>
                  </a:lnTo>
                  <a:lnTo>
                    <a:pt x="1557414" y="1501181"/>
                  </a:lnTo>
                  <a:lnTo>
                    <a:pt x="1523186" y="1486512"/>
                  </a:lnTo>
                  <a:lnTo>
                    <a:pt x="1484067" y="1464507"/>
                  </a:lnTo>
                  <a:lnTo>
                    <a:pt x="1449838" y="1430278"/>
                  </a:lnTo>
                  <a:lnTo>
                    <a:pt x="1281138" y="1276248"/>
                  </a:lnTo>
                  <a:lnTo>
                    <a:pt x="1065986" y="1070875"/>
                  </a:lnTo>
                  <a:lnTo>
                    <a:pt x="889951" y="902176"/>
                  </a:lnTo>
                  <a:lnTo>
                    <a:pt x="706582" y="733476"/>
                  </a:lnTo>
                  <a:lnTo>
                    <a:pt x="528103" y="56966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9BAD5DE0-B0AD-4C1F-8F42-0877DCB6899E}"/>
              </a:ext>
            </a:extLst>
          </p:cNvPr>
          <p:cNvGrpSpPr/>
          <p:nvPr/>
        </p:nvGrpSpPr>
        <p:grpSpPr>
          <a:xfrm>
            <a:off x="3824288" y="1415256"/>
            <a:ext cx="4765676" cy="4656138"/>
            <a:chOff x="3824288" y="1414463"/>
            <a:chExt cx="4765676" cy="4656138"/>
          </a:xfrm>
          <a:solidFill>
            <a:schemeClr val="tx1"/>
          </a:solidFill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11ADC491-4DD7-4232-B692-7209D30FDE4F}"/>
                </a:ext>
              </a:extLst>
            </p:cNvPr>
            <p:cNvSpPr/>
            <p:nvPr/>
          </p:nvSpPr>
          <p:spPr>
            <a:xfrm>
              <a:off x="4033840" y="1414463"/>
              <a:ext cx="1895475" cy="1617662"/>
            </a:xfrm>
            <a:custGeom>
              <a:avLst/>
              <a:gdLst>
                <a:gd name="connsiteX0" fmla="*/ 1371600 w 1896836"/>
                <a:gd name="connsiteY0" fmla="*/ 781050 h 1616528"/>
                <a:gd name="connsiteX1" fmla="*/ 1240972 w 1896836"/>
                <a:gd name="connsiteY1" fmla="*/ 908957 h 1616528"/>
                <a:gd name="connsiteX2" fmla="*/ 1148443 w 1896836"/>
                <a:gd name="connsiteY2" fmla="*/ 990600 h 1616528"/>
                <a:gd name="connsiteX3" fmla="*/ 1069522 w 1896836"/>
                <a:gd name="connsiteY3" fmla="*/ 1050471 h 1616528"/>
                <a:gd name="connsiteX4" fmla="*/ 957943 w 1896836"/>
                <a:gd name="connsiteY4" fmla="*/ 1132114 h 1616528"/>
                <a:gd name="connsiteX5" fmla="*/ 870857 w 1896836"/>
                <a:gd name="connsiteY5" fmla="*/ 1194707 h 1616528"/>
                <a:gd name="connsiteX6" fmla="*/ 764722 w 1896836"/>
                <a:gd name="connsiteY6" fmla="*/ 1265464 h 1616528"/>
                <a:gd name="connsiteX7" fmla="*/ 655864 w 1896836"/>
                <a:gd name="connsiteY7" fmla="*/ 1333500 h 1616528"/>
                <a:gd name="connsiteX8" fmla="*/ 522514 w 1896836"/>
                <a:gd name="connsiteY8" fmla="*/ 1404257 h 1616528"/>
                <a:gd name="connsiteX9" fmla="*/ 410936 w 1896836"/>
                <a:gd name="connsiteY9" fmla="*/ 1455964 h 1616528"/>
                <a:gd name="connsiteX10" fmla="*/ 274864 w 1896836"/>
                <a:gd name="connsiteY10" fmla="*/ 1518557 h 1616528"/>
                <a:gd name="connsiteX11" fmla="*/ 157843 w 1896836"/>
                <a:gd name="connsiteY11" fmla="*/ 1570264 h 1616528"/>
                <a:gd name="connsiteX12" fmla="*/ 57150 w 1896836"/>
                <a:gd name="connsiteY12" fmla="*/ 1611086 h 1616528"/>
                <a:gd name="connsiteX13" fmla="*/ 35379 w 1896836"/>
                <a:gd name="connsiteY13" fmla="*/ 1616528 h 1616528"/>
                <a:gd name="connsiteX14" fmla="*/ 16329 w 1896836"/>
                <a:gd name="connsiteY14" fmla="*/ 1613807 h 1616528"/>
                <a:gd name="connsiteX15" fmla="*/ 0 w 1896836"/>
                <a:gd name="connsiteY15" fmla="*/ 1602921 h 1616528"/>
                <a:gd name="connsiteX16" fmla="*/ 0 w 1896836"/>
                <a:gd name="connsiteY16" fmla="*/ 1586593 h 1616528"/>
                <a:gd name="connsiteX17" fmla="*/ 19050 w 1896836"/>
                <a:gd name="connsiteY17" fmla="*/ 1564821 h 1616528"/>
                <a:gd name="connsiteX18" fmla="*/ 62593 w 1896836"/>
                <a:gd name="connsiteY18" fmla="*/ 1534886 h 1616528"/>
                <a:gd name="connsiteX19" fmla="*/ 133350 w 1896836"/>
                <a:gd name="connsiteY19" fmla="*/ 1494064 h 1616528"/>
                <a:gd name="connsiteX20" fmla="*/ 176893 w 1896836"/>
                <a:gd name="connsiteY20" fmla="*/ 1469571 h 1616528"/>
                <a:gd name="connsiteX21" fmla="*/ 288472 w 1896836"/>
                <a:gd name="connsiteY21" fmla="*/ 1401536 h 1616528"/>
                <a:gd name="connsiteX22" fmla="*/ 429986 w 1896836"/>
                <a:gd name="connsiteY22" fmla="*/ 1306286 h 1616528"/>
                <a:gd name="connsiteX23" fmla="*/ 527957 w 1896836"/>
                <a:gd name="connsiteY23" fmla="*/ 1235528 h 1616528"/>
                <a:gd name="connsiteX24" fmla="*/ 606879 w 1896836"/>
                <a:gd name="connsiteY24" fmla="*/ 1175657 h 1616528"/>
                <a:gd name="connsiteX25" fmla="*/ 707572 w 1896836"/>
                <a:gd name="connsiteY25" fmla="*/ 1099457 h 1616528"/>
                <a:gd name="connsiteX26" fmla="*/ 800100 w 1896836"/>
                <a:gd name="connsiteY26" fmla="*/ 1017814 h 1616528"/>
                <a:gd name="connsiteX27" fmla="*/ 876300 w 1896836"/>
                <a:gd name="connsiteY27" fmla="*/ 944336 h 1616528"/>
                <a:gd name="connsiteX28" fmla="*/ 979714 w 1896836"/>
                <a:gd name="connsiteY28" fmla="*/ 838200 h 1616528"/>
                <a:gd name="connsiteX29" fmla="*/ 1096736 w 1896836"/>
                <a:gd name="connsiteY29" fmla="*/ 710293 h 1616528"/>
                <a:gd name="connsiteX30" fmla="*/ 1205593 w 1896836"/>
                <a:gd name="connsiteY30" fmla="*/ 585107 h 1616528"/>
                <a:gd name="connsiteX31" fmla="*/ 1289957 w 1896836"/>
                <a:gd name="connsiteY31" fmla="*/ 487136 h 1616528"/>
                <a:gd name="connsiteX32" fmla="*/ 1387929 w 1896836"/>
                <a:gd name="connsiteY32" fmla="*/ 359228 h 1616528"/>
                <a:gd name="connsiteX33" fmla="*/ 1426029 w 1896836"/>
                <a:gd name="connsiteY33" fmla="*/ 304800 h 1616528"/>
                <a:gd name="connsiteX34" fmla="*/ 1453243 w 1896836"/>
                <a:gd name="connsiteY34" fmla="*/ 263978 h 1616528"/>
                <a:gd name="connsiteX35" fmla="*/ 1466850 w 1896836"/>
                <a:gd name="connsiteY35" fmla="*/ 231321 h 1616528"/>
                <a:gd name="connsiteX36" fmla="*/ 1475014 w 1896836"/>
                <a:gd name="connsiteY36" fmla="*/ 193221 h 1616528"/>
                <a:gd name="connsiteX37" fmla="*/ 1469572 w 1896836"/>
                <a:gd name="connsiteY37" fmla="*/ 179614 h 1616528"/>
                <a:gd name="connsiteX38" fmla="*/ 1428750 w 1896836"/>
                <a:gd name="connsiteY38" fmla="*/ 127907 h 1616528"/>
                <a:gd name="connsiteX39" fmla="*/ 1385207 w 1896836"/>
                <a:gd name="connsiteY39" fmla="*/ 76200 h 1616528"/>
                <a:gd name="connsiteX40" fmla="*/ 1360714 w 1896836"/>
                <a:gd name="connsiteY40" fmla="*/ 51707 h 1616528"/>
                <a:gd name="connsiteX41" fmla="*/ 1349829 w 1896836"/>
                <a:gd name="connsiteY41" fmla="*/ 27214 h 1616528"/>
                <a:gd name="connsiteX42" fmla="*/ 1355272 w 1896836"/>
                <a:gd name="connsiteY42" fmla="*/ 8164 h 1616528"/>
                <a:gd name="connsiteX43" fmla="*/ 1366157 w 1896836"/>
                <a:gd name="connsiteY43" fmla="*/ 0 h 1616528"/>
                <a:gd name="connsiteX44" fmla="*/ 1401536 w 1896836"/>
                <a:gd name="connsiteY44" fmla="*/ 0 h 1616528"/>
                <a:gd name="connsiteX45" fmla="*/ 1485900 w 1896836"/>
                <a:gd name="connsiteY45" fmla="*/ 16328 h 1616528"/>
                <a:gd name="connsiteX46" fmla="*/ 1556657 w 1896836"/>
                <a:gd name="connsiteY46" fmla="*/ 35378 h 1616528"/>
                <a:gd name="connsiteX47" fmla="*/ 1619250 w 1896836"/>
                <a:gd name="connsiteY47" fmla="*/ 57150 h 1616528"/>
                <a:gd name="connsiteX48" fmla="*/ 1695450 w 1896836"/>
                <a:gd name="connsiteY48" fmla="*/ 97971 h 1616528"/>
                <a:gd name="connsiteX49" fmla="*/ 1763486 w 1896836"/>
                <a:gd name="connsiteY49" fmla="*/ 136071 h 1616528"/>
                <a:gd name="connsiteX50" fmla="*/ 1823357 w 1896836"/>
                <a:gd name="connsiteY50" fmla="*/ 179614 h 1616528"/>
                <a:gd name="connsiteX51" fmla="*/ 1861457 w 1896836"/>
                <a:gd name="connsiteY51" fmla="*/ 212271 h 1616528"/>
                <a:gd name="connsiteX52" fmla="*/ 1880507 w 1896836"/>
                <a:gd name="connsiteY52" fmla="*/ 236764 h 1616528"/>
                <a:gd name="connsiteX53" fmla="*/ 1891393 w 1896836"/>
                <a:gd name="connsiteY53" fmla="*/ 261257 h 1616528"/>
                <a:gd name="connsiteX54" fmla="*/ 1896836 w 1896836"/>
                <a:gd name="connsiteY54" fmla="*/ 277586 h 1616528"/>
                <a:gd name="connsiteX55" fmla="*/ 1891393 w 1896836"/>
                <a:gd name="connsiteY55" fmla="*/ 299357 h 1616528"/>
                <a:gd name="connsiteX56" fmla="*/ 1875064 w 1896836"/>
                <a:gd name="connsiteY56" fmla="*/ 315686 h 1616528"/>
                <a:gd name="connsiteX57" fmla="*/ 1853293 w 1896836"/>
                <a:gd name="connsiteY57" fmla="*/ 332014 h 1616528"/>
                <a:gd name="connsiteX58" fmla="*/ 1812472 w 1896836"/>
                <a:gd name="connsiteY58" fmla="*/ 345621 h 1616528"/>
                <a:gd name="connsiteX59" fmla="*/ 1779814 w 1896836"/>
                <a:gd name="connsiteY59" fmla="*/ 359228 h 1616528"/>
                <a:gd name="connsiteX60" fmla="*/ 1758043 w 1896836"/>
                <a:gd name="connsiteY60" fmla="*/ 372836 h 1616528"/>
                <a:gd name="connsiteX61" fmla="*/ 1725386 w 1896836"/>
                <a:gd name="connsiteY61" fmla="*/ 394607 h 1616528"/>
                <a:gd name="connsiteX62" fmla="*/ 1681843 w 1896836"/>
                <a:gd name="connsiteY62" fmla="*/ 438150 h 1616528"/>
                <a:gd name="connsiteX63" fmla="*/ 1619250 w 1896836"/>
                <a:gd name="connsiteY63" fmla="*/ 508907 h 1616528"/>
                <a:gd name="connsiteX64" fmla="*/ 1545772 w 1896836"/>
                <a:gd name="connsiteY64" fmla="*/ 609600 h 1616528"/>
                <a:gd name="connsiteX65" fmla="*/ 1371600 w 1896836"/>
                <a:gd name="connsiteY65" fmla="*/ 781050 h 161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96836" h="1616528">
                  <a:moveTo>
                    <a:pt x="1371600" y="781050"/>
                  </a:moveTo>
                  <a:lnTo>
                    <a:pt x="1240972" y="908957"/>
                  </a:lnTo>
                  <a:lnTo>
                    <a:pt x="1148443" y="990600"/>
                  </a:lnTo>
                  <a:lnTo>
                    <a:pt x="1069522" y="1050471"/>
                  </a:lnTo>
                  <a:lnTo>
                    <a:pt x="957943" y="1132114"/>
                  </a:lnTo>
                  <a:lnTo>
                    <a:pt x="870857" y="1194707"/>
                  </a:lnTo>
                  <a:lnTo>
                    <a:pt x="764722" y="1265464"/>
                  </a:lnTo>
                  <a:lnTo>
                    <a:pt x="655864" y="1333500"/>
                  </a:lnTo>
                  <a:lnTo>
                    <a:pt x="522514" y="1404257"/>
                  </a:lnTo>
                  <a:lnTo>
                    <a:pt x="410936" y="1455964"/>
                  </a:lnTo>
                  <a:lnTo>
                    <a:pt x="274864" y="1518557"/>
                  </a:lnTo>
                  <a:lnTo>
                    <a:pt x="157843" y="1570264"/>
                  </a:lnTo>
                  <a:lnTo>
                    <a:pt x="57150" y="1611086"/>
                  </a:lnTo>
                  <a:lnTo>
                    <a:pt x="35379" y="1616528"/>
                  </a:lnTo>
                  <a:lnTo>
                    <a:pt x="16329" y="1613807"/>
                  </a:lnTo>
                  <a:lnTo>
                    <a:pt x="0" y="1602921"/>
                  </a:lnTo>
                  <a:lnTo>
                    <a:pt x="0" y="1586593"/>
                  </a:lnTo>
                  <a:lnTo>
                    <a:pt x="19050" y="1564821"/>
                  </a:lnTo>
                  <a:lnTo>
                    <a:pt x="62593" y="1534886"/>
                  </a:lnTo>
                  <a:lnTo>
                    <a:pt x="133350" y="1494064"/>
                  </a:lnTo>
                  <a:lnTo>
                    <a:pt x="176893" y="1469571"/>
                  </a:lnTo>
                  <a:lnTo>
                    <a:pt x="288472" y="1401536"/>
                  </a:lnTo>
                  <a:lnTo>
                    <a:pt x="429986" y="1306286"/>
                  </a:lnTo>
                  <a:lnTo>
                    <a:pt x="527957" y="1235528"/>
                  </a:lnTo>
                  <a:lnTo>
                    <a:pt x="606879" y="1175657"/>
                  </a:lnTo>
                  <a:lnTo>
                    <a:pt x="707572" y="1099457"/>
                  </a:lnTo>
                  <a:lnTo>
                    <a:pt x="800100" y="1017814"/>
                  </a:lnTo>
                  <a:lnTo>
                    <a:pt x="876300" y="944336"/>
                  </a:lnTo>
                  <a:lnTo>
                    <a:pt x="979714" y="838200"/>
                  </a:lnTo>
                  <a:lnTo>
                    <a:pt x="1096736" y="710293"/>
                  </a:lnTo>
                  <a:lnTo>
                    <a:pt x="1205593" y="585107"/>
                  </a:lnTo>
                  <a:lnTo>
                    <a:pt x="1289957" y="487136"/>
                  </a:lnTo>
                  <a:lnTo>
                    <a:pt x="1387929" y="359228"/>
                  </a:lnTo>
                  <a:lnTo>
                    <a:pt x="1426029" y="304800"/>
                  </a:lnTo>
                  <a:lnTo>
                    <a:pt x="1453243" y="263978"/>
                  </a:lnTo>
                  <a:lnTo>
                    <a:pt x="1466850" y="231321"/>
                  </a:lnTo>
                  <a:lnTo>
                    <a:pt x="1475014" y="193221"/>
                  </a:lnTo>
                  <a:lnTo>
                    <a:pt x="1469572" y="179614"/>
                  </a:lnTo>
                  <a:lnTo>
                    <a:pt x="1428750" y="127907"/>
                  </a:lnTo>
                  <a:lnTo>
                    <a:pt x="1385207" y="76200"/>
                  </a:lnTo>
                  <a:lnTo>
                    <a:pt x="1360714" y="51707"/>
                  </a:lnTo>
                  <a:lnTo>
                    <a:pt x="1349829" y="27214"/>
                  </a:lnTo>
                  <a:lnTo>
                    <a:pt x="1355272" y="8164"/>
                  </a:lnTo>
                  <a:lnTo>
                    <a:pt x="1366157" y="0"/>
                  </a:lnTo>
                  <a:lnTo>
                    <a:pt x="1401536" y="0"/>
                  </a:lnTo>
                  <a:lnTo>
                    <a:pt x="1485900" y="16328"/>
                  </a:lnTo>
                  <a:lnTo>
                    <a:pt x="1556657" y="35378"/>
                  </a:lnTo>
                  <a:lnTo>
                    <a:pt x="1619250" y="57150"/>
                  </a:lnTo>
                  <a:lnTo>
                    <a:pt x="1695450" y="97971"/>
                  </a:lnTo>
                  <a:lnTo>
                    <a:pt x="1763486" y="136071"/>
                  </a:lnTo>
                  <a:lnTo>
                    <a:pt x="1823357" y="179614"/>
                  </a:lnTo>
                  <a:lnTo>
                    <a:pt x="1861457" y="212271"/>
                  </a:lnTo>
                  <a:lnTo>
                    <a:pt x="1880507" y="236764"/>
                  </a:lnTo>
                  <a:lnTo>
                    <a:pt x="1891393" y="261257"/>
                  </a:lnTo>
                  <a:lnTo>
                    <a:pt x="1896836" y="277586"/>
                  </a:lnTo>
                  <a:lnTo>
                    <a:pt x="1891393" y="299357"/>
                  </a:lnTo>
                  <a:lnTo>
                    <a:pt x="1875064" y="315686"/>
                  </a:lnTo>
                  <a:lnTo>
                    <a:pt x="1853293" y="332014"/>
                  </a:lnTo>
                  <a:lnTo>
                    <a:pt x="1812472" y="345621"/>
                  </a:lnTo>
                  <a:lnTo>
                    <a:pt x="1779814" y="359228"/>
                  </a:lnTo>
                  <a:lnTo>
                    <a:pt x="1758043" y="372836"/>
                  </a:lnTo>
                  <a:lnTo>
                    <a:pt x="1725386" y="394607"/>
                  </a:lnTo>
                  <a:lnTo>
                    <a:pt x="1681843" y="438150"/>
                  </a:lnTo>
                  <a:lnTo>
                    <a:pt x="1619250" y="508907"/>
                  </a:lnTo>
                  <a:lnTo>
                    <a:pt x="1545772" y="609600"/>
                  </a:lnTo>
                  <a:lnTo>
                    <a:pt x="1371600" y="781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4298969A-B5AE-4BCB-BEF9-4D689A855359}"/>
                </a:ext>
              </a:extLst>
            </p:cNvPr>
            <p:cNvSpPr/>
            <p:nvPr/>
          </p:nvSpPr>
          <p:spPr>
            <a:xfrm>
              <a:off x="4073526" y="3963988"/>
              <a:ext cx="3798888" cy="538162"/>
            </a:xfrm>
            <a:custGeom>
              <a:avLst/>
              <a:gdLst>
                <a:gd name="connsiteX0" fmla="*/ 2556083 w 3798820"/>
                <a:gd name="connsiteY0" fmla="*/ 275379 h 536636"/>
                <a:gd name="connsiteX1" fmla="*/ 2143014 w 3798820"/>
                <a:gd name="connsiteY1" fmla="*/ 285970 h 536636"/>
                <a:gd name="connsiteX2" fmla="*/ 1747598 w 3798820"/>
                <a:gd name="connsiteY2" fmla="*/ 310684 h 536636"/>
                <a:gd name="connsiteX3" fmla="*/ 1465158 w 3798820"/>
                <a:gd name="connsiteY3" fmla="*/ 335397 h 536636"/>
                <a:gd name="connsiteX4" fmla="*/ 1338060 w 3798820"/>
                <a:gd name="connsiteY4" fmla="*/ 353050 h 536636"/>
                <a:gd name="connsiteX5" fmla="*/ 1115638 w 3798820"/>
                <a:gd name="connsiteY5" fmla="*/ 384824 h 536636"/>
                <a:gd name="connsiteX6" fmla="*/ 967357 w 3798820"/>
                <a:gd name="connsiteY6" fmla="*/ 413068 h 536636"/>
                <a:gd name="connsiteX7" fmla="*/ 804954 w 3798820"/>
                <a:gd name="connsiteY7" fmla="*/ 451904 h 536636"/>
                <a:gd name="connsiteX8" fmla="*/ 628429 w 3798820"/>
                <a:gd name="connsiteY8" fmla="*/ 490739 h 536636"/>
                <a:gd name="connsiteX9" fmla="*/ 455434 w 3798820"/>
                <a:gd name="connsiteY9" fmla="*/ 536636 h 536636"/>
                <a:gd name="connsiteX10" fmla="*/ 420129 w 3798820"/>
                <a:gd name="connsiteY10" fmla="*/ 529575 h 536636"/>
                <a:gd name="connsiteX11" fmla="*/ 335397 w 3798820"/>
                <a:gd name="connsiteY11" fmla="*/ 501331 h 536636"/>
                <a:gd name="connsiteX12" fmla="*/ 257726 w 3798820"/>
                <a:gd name="connsiteY12" fmla="*/ 462495 h 536636"/>
                <a:gd name="connsiteX13" fmla="*/ 201238 w 3798820"/>
                <a:gd name="connsiteY13" fmla="*/ 427190 h 536636"/>
                <a:gd name="connsiteX14" fmla="*/ 155342 w 3798820"/>
                <a:gd name="connsiteY14" fmla="*/ 388355 h 536636"/>
                <a:gd name="connsiteX15" fmla="*/ 109445 w 3798820"/>
                <a:gd name="connsiteY15" fmla="*/ 345989 h 536636"/>
                <a:gd name="connsiteX16" fmla="*/ 56488 w 3798820"/>
                <a:gd name="connsiteY16" fmla="*/ 285970 h 536636"/>
                <a:gd name="connsiteX17" fmla="*/ 21183 w 3798820"/>
                <a:gd name="connsiteY17" fmla="*/ 233013 h 536636"/>
                <a:gd name="connsiteX18" fmla="*/ 7061 w 3798820"/>
                <a:gd name="connsiteY18" fmla="*/ 201238 h 536636"/>
                <a:gd name="connsiteX19" fmla="*/ 0 w 3798820"/>
                <a:gd name="connsiteY19" fmla="*/ 176525 h 536636"/>
                <a:gd name="connsiteX20" fmla="*/ 3530 w 3798820"/>
                <a:gd name="connsiteY20" fmla="*/ 155342 h 536636"/>
                <a:gd name="connsiteX21" fmla="*/ 14122 w 3798820"/>
                <a:gd name="connsiteY21" fmla="*/ 141220 h 536636"/>
                <a:gd name="connsiteX22" fmla="*/ 28244 w 3798820"/>
                <a:gd name="connsiteY22" fmla="*/ 141220 h 536636"/>
                <a:gd name="connsiteX23" fmla="*/ 49427 w 3798820"/>
                <a:gd name="connsiteY23" fmla="*/ 148281 h 536636"/>
                <a:gd name="connsiteX24" fmla="*/ 91793 w 3798820"/>
                <a:gd name="connsiteY24" fmla="*/ 180055 h 536636"/>
                <a:gd name="connsiteX25" fmla="*/ 134159 w 3798820"/>
                <a:gd name="connsiteY25" fmla="*/ 204769 h 536636"/>
                <a:gd name="connsiteX26" fmla="*/ 180055 w 3798820"/>
                <a:gd name="connsiteY26" fmla="*/ 222421 h 536636"/>
                <a:gd name="connsiteX27" fmla="*/ 261257 w 3798820"/>
                <a:gd name="connsiteY27" fmla="*/ 247135 h 536636"/>
                <a:gd name="connsiteX28" fmla="*/ 317745 w 3798820"/>
                <a:gd name="connsiteY28" fmla="*/ 261257 h 536636"/>
                <a:gd name="connsiteX29" fmla="*/ 374233 w 3798820"/>
                <a:gd name="connsiteY29" fmla="*/ 271848 h 536636"/>
                <a:gd name="connsiteX30" fmla="*/ 444843 w 3798820"/>
                <a:gd name="connsiteY30" fmla="*/ 271848 h 536636"/>
                <a:gd name="connsiteX31" fmla="*/ 582532 w 3798820"/>
                <a:gd name="connsiteY31" fmla="*/ 264787 h 536636"/>
                <a:gd name="connsiteX32" fmla="*/ 861442 w 3798820"/>
                <a:gd name="connsiteY32" fmla="*/ 236543 h 536636"/>
                <a:gd name="connsiteX33" fmla="*/ 1172126 w 3798820"/>
                <a:gd name="connsiteY33" fmla="*/ 201238 h 536636"/>
                <a:gd name="connsiteX34" fmla="*/ 1539298 w 3798820"/>
                <a:gd name="connsiteY34" fmla="*/ 165933 h 536636"/>
                <a:gd name="connsiteX35" fmla="*/ 1867635 w 3798820"/>
                <a:gd name="connsiteY35" fmla="*/ 130628 h 536636"/>
                <a:gd name="connsiteX36" fmla="*/ 2044160 w 3798820"/>
                <a:gd name="connsiteY36" fmla="*/ 112976 h 536636"/>
                <a:gd name="connsiteX37" fmla="*/ 2407802 w 3798820"/>
                <a:gd name="connsiteY37" fmla="*/ 95323 h 536636"/>
                <a:gd name="connsiteX38" fmla="*/ 2789096 w 3798820"/>
                <a:gd name="connsiteY38" fmla="*/ 81201 h 536636"/>
                <a:gd name="connsiteX39" fmla="*/ 3106841 w 3798820"/>
                <a:gd name="connsiteY39" fmla="*/ 67079 h 536636"/>
                <a:gd name="connsiteX40" fmla="*/ 3163329 w 3798820"/>
                <a:gd name="connsiteY40" fmla="*/ 42366 h 536636"/>
                <a:gd name="connsiteX41" fmla="*/ 3233939 w 3798820"/>
                <a:gd name="connsiteY41" fmla="*/ 14122 h 536636"/>
                <a:gd name="connsiteX42" fmla="*/ 3297488 w 3798820"/>
                <a:gd name="connsiteY42" fmla="*/ 0 h 536636"/>
                <a:gd name="connsiteX43" fmla="*/ 3385751 w 3798820"/>
                <a:gd name="connsiteY43" fmla="*/ 10591 h 536636"/>
                <a:gd name="connsiteX44" fmla="*/ 3505788 w 3798820"/>
                <a:gd name="connsiteY44" fmla="*/ 31774 h 536636"/>
                <a:gd name="connsiteX45" fmla="*/ 3615234 w 3798820"/>
                <a:gd name="connsiteY45" fmla="*/ 60018 h 536636"/>
                <a:gd name="connsiteX46" fmla="*/ 3685844 w 3798820"/>
                <a:gd name="connsiteY46" fmla="*/ 84732 h 536636"/>
                <a:gd name="connsiteX47" fmla="*/ 3735271 w 3798820"/>
                <a:gd name="connsiteY47" fmla="*/ 112976 h 536636"/>
                <a:gd name="connsiteX48" fmla="*/ 3767045 w 3798820"/>
                <a:gd name="connsiteY48" fmla="*/ 141220 h 536636"/>
                <a:gd name="connsiteX49" fmla="*/ 3788228 w 3798820"/>
                <a:gd name="connsiteY49" fmla="*/ 162403 h 536636"/>
                <a:gd name="connsiteX50" fmla="*/ 3798820 w 3798820"/>
                <a:gd name="connsiteY50" fmla="*/ 201238 h 536636"/>
                <a:gd name="connsiteX51" fmla="*/ 3795289 w 3798820"/>
                <a:gd name="connsiteY51" fmla="*/ 240074 h 536636"/>
                <a:gd name="connsiteX52" fmla="*/ 3767045 w 3798820"/>
                <a:gd name="connsiteY52" fmla="*/ 275379 h 536636"/>
                <a:gd name="connsiteX53" fmla="*/ 3735271 w 3798820"/>
                <a:gd name="connsiteY53" fmla="*/ 296562 h 536636"/>
                <a:gd name="connsiteX54" fmla="*/ 3685844 w 3798820"/>
                <a:gd name="connsiteY54" fmla="*/ 310684 h 536636"/>
                <a:gd name="connsiteX55" fmla="*/ 3629356 w 3798820"/>
                <a:gd name="connsiteY55" fmla="*/ 310684 h 536636"/>
                <a:gd name="connsiteX56" fmla="*/ 3392812 w 3798820"/>
                <a:gd name="connsiteY56" fmla="*/ 296562 h 536636"/>
                <a:gd name="connsiteX57" fmla="*/ 3163329 w 3798820"/>
                <a:gd name="connsiteY57" fmla="*/ 289501 h 536636"/>
                <a:gd name="connsiteX58" fmla="*/ 2895011 w 3798820"/>
                <a:gd name="connsiteY58" fmla="*/ 282440 h 536636"/>
                <a:gd name="connsiteX59" fmla="*/ 2556083 w 3798820"/>
                <a:gd name="connsiteY59" fmla="*/ 275379 h 53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798820" h="536636">
                  <a:moveTo>
                    <a:pt x="2556083" y="275379"/>
                  </a:moveTo>
                  <a:lnTo>
                    <a:pt x="2143014" y="285970"/>
                  </a:lnTo>
                  <a:lnTo>
                    <a:pt x="1747598" y="310684"/>
                  </a:lnTo>
                  <a:lnTo>
                    <a:pt x="1465158" y="335397"/>
                  </a:lnTo>
                  <a:lnTo>
                    <a:pt x="1338060" y="353050"/>
                  </a:lnTo>
                  <a:lnTo>
                    <a:pt x="1115638" y="384824"/>
                  </a:lnTo>
                  <a:lnTo>
                    <a:pt x="967357" y="413068"/>
                  </a:lnTo>
                  <a:lnTo>
                    <a:pt x="804954" y="451904"/>
                  </a:lnTo>
                  <a:lnTo>
                    <a:pt x="628429" y="490739"/>
                  </a:lnTo>
                  <a:lnTo>
                    <a:pt x="455434" y="536636"/>
                  </a:lnTo>
                  <a:lnTo>
                    <a:pt x="420129" y="529575"/>
                  </a:lnTo>
                  <a:lnTo>
                    <a:pt x="335397" y="501331"/>
                  </a:lnTo>
                  <a:lnTo>
                    <a:pt x="257726" y="462495"/>
                  </a:lnTo>
                  <a:lnTo>
                    <a:pt x="201238" y="427190"/>
                  </a:lnTo>
                  <a:lnTo>
                    <a:pt x="155342" y="388355"/>
                  </a:lnTo>
                  <a:lnTo>
                    <a:pt x="109445" y="345989"/>
                  </a:lnTo>
                  <a:lnTo>
                    <a:pt x="56488" y="285970"/>
                  </a:lnTo>
                  <a:lnTo>
                    <a:pt x="21183" y="233013"/>
                  </a:lnTo>
                  <a:lnTo>
                    <a:pt x="7061" y="201238"/>
                  </a:lnTo>
                  <a:lnTo>
                    <a:pt x="0" y="176525"/>
                  </a:lnTo>
                  <a:lnTo>
                    <a:pt x="3530" y="155342"/>
                  </a:lnTo>
                  <a:lnTo>
                    <a:pt x="14122" y="141220"/>
                  </a:lnTo>
                  <a:lnTo>
                    <a:pt x="28244" y="141220"/>
                  </a:lnTo>
                  <a:lnTo>
                    <a:pt x="49427" y="148281"/>
                  </a:lnTo>
                  <a:lnTo>
                    <a:pt x="91793" y="180055"/>
                  </a:lnTo>
                  <a:lnTo>
                    <a:pt x="134159" y="204769"/>
                  </a:lnTo>
                  <a:lnTo>
                    <a:pt x="180055" y="222421"/>
                  </a:lnTo>
                  <a:lnTo>
                    <a:pt x="261257" y="247135"/>
                  </a:lnTo>
                  <a:lnTo>
                    <a:pt x="317745" y="261257"/>
                  </a:lnTo>
                  <a:lnTo>
                    <a:pt x="374233" y="271848"/>
                  </a:lnTo>
                  <a:lnTo>
                    <a:pt x="444843" y="271848"/>
                  </a:lnTo>
                  <a:lnTo>
                    <a:pt x="582532" y="264787"/>
                  </a:lnTo>
                  <a:lnTo>
                    <a:pt x="861442" y="236543"/>
                  </a:lnTo>
                  <a:lnTo>
                    <a:pt x="1172126" y="201238"/>
                  </a:lnTo>
                  <a:lnTo>
                    <a:pt x="1539298" y="165933"/>
                  </a:lnTo>
                  <a:lnTo>
                    <a:pt x="1867635" y="130628"/>
                  </a:lnTo>
                  <a:lnTo>
                    <a:pt x="2044160" y="112976"/>
                  </a:lnTo>
                  <a:lnTo>
                    <a:pt x="2407802" y="95323"/>
                  </a:lnTo>
                  <a:lnTo>
                    <a:pt x="2789096" y="81201"/>
                  </a:lnTo>
                  <a:lnTo>
                    <a:pt x="3106841" y="67079"/>
                  </a:lnTo>
                  <a:lnTo>
                    <a:pt x="3163329" y="42366"/>
                  </a:lnTo>
                  <a:lnTo>
                    <a:pt x="3233939" y="14122"/>
                  </a:lnTo>
                  <a:lnTo>
                    <a:pt x="3297488" y="0"/>
                  </a:lnTo>
                  <a:lnTo>
                    <a:pt x="3385751" y="10591"/>
                  </a:lnTo>
                  <a:lnTo>
                    <a:pt x="3505788" y="31774"/>
                  </a:lnTo>
                  <a:lnTo>
                    <a:pt x="3615234" y="60018"/>
                  </a:lnTo>
                  <a:lnTo>
                    <a:pt x="3685844" y="84732"/>
                  </a:lnTo>
                  <a:lnTo>
                    <a:pt x="3735271" y="112976"/>
                  </a:lnTo>
                  <a:lnTo>
                    <a:pt x="3767045" y="141220"/>
                  </a:lnTo>
                  <a:lnTo>
                    <a:pt x="3788228" y="162403"/>
                  </a:lnTo>
                  <a:lnTo>
                    <a:pt x="3798820" y="201238"/>
                  </a:lnTo>
                  <a:lnTo>
                    <a:pt x="3795289" y="240074"/>
                  </a:lnTo>
                  <a:lnTo>
                    <a:pt x="3767045" y="275379"/>
                  </a:lnTo>
                  <a:lnTo>
                    <a:pt x="3735271" y="296562"/>
                  </a:lnTo>
                  <a:lnTo>
                    <a:pt x="3685844" y="310684"/>
                  </a:lnTo>
                  <a:lnTo>
                    <a:pt x="3629356" y="310684"/>
                  </a:lnTo>
                  <a:lnTo>
                    <a:pt x="3392812" y="296562"/>
                  </a:lnTo>
                  <a:lnTo>
                    <a:pt x="3163329" y="289501"/>
                  </a:lnTo>
                  <a:lnTo>
                    <a:pt x="2895011" y="282440"/>
                  </a:lnTo>
                  <a:lnTo>
                    <a:pt x="2556083" y="2753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9D2EF97B-0EB5-4B13-8A08-69D94896A6BB}"/>
                </a:ext>
              </a:extLst>
            </p:cNvPr>
            <p:cNvSpPr/>
            <p:nvPr/>
          </p:nvSpPr>
          <p:spPr>
            <a:xfrm>
              <a:off x="5494339" y="1733551"/>
              <a:ext cx="1473200" cy="377825"/>
            </a:xfrm>
            <a:custGeom>
              <a:avLst/>
              <a:gdLst>
                <a:gd name="connsiteX0" fmla="*/ 702129 w 1472293"/>
                <a:gd name="connsiteY0" fmla="*/ 296636 h 378279"/>
                <a:gd name="connsiteX1" fmla="*/ 487136 w 1472293"/>
                <a:gd name="connsiteY1" fmla="*/ 334736 h 378279"/>
                <a:gd name="connsiteX2" fmla="*/ 342900 w 1472293"/>
                <a:gd name="connsiteY2" fmla="*/ 356507 h 378279"/>
                <a:gd name="connsiteX3" fmla="*/ 269422 w 1472293"/>
                <a:gd name="connsiteY3" fmla="*/ 364671 h 378279"/>
                <a:gd name="connsiteX4" fmla="*/ 231322 w 1472293"/>
                <a:gd name="connsiteY4" fmla="*/ 364671 h 378279"/>
                <a:gd name="connsiteX5" fmla="*/ 179615 w 1472293"/>
                <a:gd name="connsiteY5" fmla="*/ 359229 h 378279"/>
                <a:gd name="connsiteX6" fmla="*/ 122465 w 1472293"/>
                <a:gd name="connsiteY6" fmla="*/ 348343 h 378279"/>
                <a:gd name="connsiteX7" fmla="*/ 0 w 1472293"/>
                <a:gd name="connsiteY7" fmla="*/ 285750 h 378279"/>
                <a:gd name="connsiteX8" fmla="*/ 78922 w 1472293"/>
                <a:gd name="connsiteY8" fmla="*/ 133350 h 378279"/>
                <a:gd name="connsiteX9" fmla="*/ 193222 w 1472293"/>
                <a:gd name="connsiteY9" fmla="*/ 185057 h 378279"/>
                <a:gd name="connsiteX10" fmla="*/ 244929 w 1472293"/>
                <a:gd name="connsiteY10" fmla="*/ 193221 h 378279"/>
                <a:gd name="connsiteX11" fmla="*/ 310243 w 1472293"/>
                <a:gd name="connsiteY11" fmla="*/ 193221 h 378279"/>
                <a:gd name="connsiteX12" fmla="*/ 457200 w 1472293"/>
                <a:gd name="connsiteY12" fmla="*/ 168729 h 378279"/>
                <a:gd name="connsiteX13" fmla="*/ 655865 w 1472293"/>
                <a:gd name="connsiteY13" fmla="*/ 130629 h 378279"/>
                <a:gd name="connsiteX14" fmla="*/ 892629 w 1472293"/>
                <a:gd name="connsiteY14" fmla="*/ 81643 h 378279"/>
                <a:gd name="connsiteX15" fmla="*/ 955222 w 1472293"/>
                <a:gd name="connsiteY15" fmla="*/ 68036 h 378279"/>
                <a:gd name="connsiteX16" fmla="*/ 1004207 w 1472293"/>
                <a:gd name="connsiteY16" fmla="*/ 48986 h 378279"/>
                <a:gd name="connsiteX17" fmla="*/ 1050472 w 1472293"/>
                <a:gd name="connsiteY17" fmla="*/ 24493 h 378279"/>
                <a:gd name="connsiteX18" fmla="*/ 1077686 w 1472293"/>
                <a:gd name="connsiteY18" fmla="*/ 2721 h 378279"/>
                <a:gd name="connsiteX19" fmla="*/ 1085850 w 1472293"/>
                <a:gd name="connsiteY19" fmla="*/ 0 h 378279"/>
                <a:gd name="connsiteX20" fmla="*/ 1153886 w 1472293"/>
                <a:gd name="connsiteY20" fmla="*/ 29936 h 378279"/>
                <a:gd name="connsiteX21" fmla="*/ 1249136 w 1472293"/>
                <a:gd name="connsiteY21" fmla="*/ 84364 h 378279"/>
                <a:gd name="connsiteX22" fmla="*/ 1363436 w 1472293"/>
                <a:gd name="connsiteY22" fmla="*/ 157843 h 378279"/>
                <a:gd name="connsiteX23" fmla="*/ 1426029 w 1472293"/>
                <a:gd name="connsiteY23" fmla="*/ 204107 h 378279"/>
                <a:gd name="connsiteX24" fmla="*/ 1450522 w 1472293"/>
                <a:gd name="connsiteY24" fmla="*/ 225879 h 378279"/>
                <a:gd name="connsiteX25" fmla="*/ 1464129 w 1472293"/>
                <a:gd name="connsiteY25" fmla="*/ 244929 h 378279"/>
                <a:gd name="connsiteX26" fmla="*/ 1472293 w 1472293"/>
                <a:gd name="connsiteY26" fmla="*/ 263979 h 378279"/>
                <a:gd name="connsiteX27" fmla="*/ 1472293 w 1472293"/>
                <a:gd name="connsiteY27" fmla="*/ 288471 h 378279"/>
                <a:gd name="connsiteX28" fmla="*/ 1464129 w 1472293"/>
                <a:gd name="connsiteY28" fmla="*/ 321129 h 378279"/>
                <a:gd name="connsiteX29" fmla="*/ 1439636 w 1472293"/>
                <a:gd name="connsiteY29" fmla="*/ 348343 h 378279"/>
                <a:gd name="connsiteX30" fmla="*/ 1406979 w 1472293"/>
                <a:gd name="connsiteY30" fmla="*/ 378279 h 378279"/>
                <a:gd name="connsiteX31" fmla="*/ 1025979 w 1472293"/>
                <a:gd name="connsiteY31" fmla="*/ 263979 h 378279"/>
                <a:gd name="connsiteX32" fmla="*/ 971550 w 1472293"/>
                <a:gd name="connsiteY32" fmla="*/ 253093 h 378279"/>
                <a:gd name="connsiteX33" fmla="*/ 941615 w 1472293"/>
                <a:gd name="connsiteY33" fmla="*/ 250371 h 378279"/>
                <a:gd name="connsiteX34" fmla="*/ 702129 w 1472293"/>
                <a:gd name="connsiteY34" fmla="*/ 296636 h 37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72293" h="378279">
                  <a:moveTo>
                    <a:pt x="702129" y="296636"/>
                  </a:moveTo>
                  <a:lnTo>
                    <a:pt x="487136" y="334736"/>
                  </a:lnTo>
                  <a:lnTo>
                    <a:pt x="342900" y="356507"/>
                  </a:lnTo>
                  <a:lnTo>
                    <a:pt x="269422" y="364671"/>
                  </a:lnTo>
                  <a:lnTo>
                    <a:pt x="231322" y="364671"/>
                  </a:lnTo>
                  <a:lnTo>
                    <a:pt x="179615" y="359229"/>
                  </a:lnTo>
                  <a:lnTo>
                    <a:pt x="122465" y="348343"/>
                  </a:lnTo>
                  <a:lnTo>
                    <a:pt x="0" y="285750"/>
                  </a:lnTo>
                  <a:lnTo>
                    <a:pt x="78922" y="133350"/>
                  </a:lnTo>
                  <a:lnTo>
                    <a:pt x="193222" y="185057"/>
                  </a:lnTo>
                  <a:lnTo>
                    <a:pt x="244929" y="193221"/>
                  </a:lnTo>
                  <a:lnTo>
                    <a:pt x="310243" y="193221"/>
                  </a:lnTo>
                  <a:lnTo>
                    <a:pt x="457200" y="168729"/>
                  </a:lnTo>
                  <a:lnTo>
                    <a:pt x="655865" y="130629"/>
                  </a:lnTo>
                  <a:lnTo>
                    <a:pt x="892629" y="81643"/>
                  </a:lnTo>
                  <a:lnTo>
                    <a:pt x="955222" y="68036"/>
                  </a:lnTo>
                  <a:lnTo>
                    <a:pt x="1004207" y="48986"/>
                  </a:lnTo>
                  <a:lnTo>
                    <a:pt x="1050472" y="24493"/>
                  </a:lnTo>
                  <a:lnTo>
                    <a:pt x="1077686" y="2721"/>
                  </a:lnTo>
                  <a:lnTo>
                    <a:pt x="1085850" y="0"/>
                  </a:lnTo>
                  <a:lnTo>
                    <a:pt x="1153886" y="29936"/>
                  </a:lnTo>
                  <a:lnTo>
                    <a:pt x="1249136" y="84364"/>
                  </a:lnTo>
                  <a:lnTo>
                    <a:pt x="1363436" y="157843"/>
                  </a:lnTo>
                  <a:lnTo>
                    <a:pt x="1426029" y="204107"/>
                  </a:lnTo>
                  <a:lnTo>
                    <a:pt x="1450522" y="225879"/>
                  </a:lnTo>
                  <a:lnTo>
                    <a:pt x="1464129" y="244929"/>
                  </a:lnTo>
                  <a:lnTo>
                    <a:pt x="1472293" y="263979"/>
                  </a:lnTo>
                  <a:lnTo>
                    <a:pt x="1472293" y="288471"/>
                  </a:lnTo>
                  <a:lnTo>
                    <a:pt x="1464129" y="321129"/>
                  </a:lnTo>
                  <a:lnTo>
                    <a:pt x="1439636" y="348343"/>
                  </a:lnTo>
                  <a:lnTo>
                    <a:pt x="1406979" y="378279"/>
                  </a:lnTo>
                  <a:lnTo>
                    <a:pt x="1025979" y="263979"/>
                  </a:lnTo>
                  <a:lnTo>
                    <a:pt x="971550" y="253093"/>
                  </a:lnTo>
                  <a:lnTo>
                    <a:pt x="941615" y="250371"/>
                  </a:lnTo>
                  <a:lnTo>
                    <a:pt x="702129" y="2966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C7EC798B-55EF-4009-B04F-0CAA8856DC66}"/>
                </a:ext>
              </a:extLst>
            </p:cNvPr>
            <p:cNvSpPr/>
            <p:nvPr/>
          </p:nvSpPr>
          <p:spPr>
            <a:xfrm>
              <a:off x="3959226" y="1949450"/>
              <a:ext cx="2946400" cy="1930400"/>
            </a:xfrm>
            <a:custGeom>
              <a:avLst/>
              <a:gdLst>
                <a:gd name="connsiteX0" fmla="*/ 1768475 w 2946400"/>
                <a:gd name="connsiteY0" fmla="*/ 1187450 h 1930400"/>
                <a:gd name="connsiteX1" fmla="*/ 1527175 w 2946400"/>
                <a:gd name="connsiteY1" fmla="*/ 1336675 h 1930400"/>
                <a:gd name="connsiteX2" fmla="*/ 1257300 w 2946400"/>
                <a:gd name="connsiteY2" fmla="*/ 1479550 h 1930400"/>
                <a:gd name="connsiteX3" fmla="*/ 1066800 w 2946400"/>
                <a:gd name="connsiteY3" fmla="*/ 1574800 h 1930400"/>
                <a:gd name="connsiteX4" fmla="*/ 892175 w 2946400"/>
                <a:gd name="connsiteY4" fmla="*/ 1654175 h 1930400"/>
                <a:gd name="connsiteX5" fmla="*/ 676275 w 2946400"/>
                <a:gd name="connsiteY5" fmla="*/ 1736725 h 1930400"/>
                <a:gd name="connsiteX6" fmla="*/ 447675 w 2946400"/>
                <a:gd name="connsiteY6" fmla="*/ 1816100 h 1930400"/>
                <a:gd name="connsiteX7" fmla="*/ 266700 w 2946400"/>
                <a:gd name="connsiteY7" fmla="*/ 1870075 h 1930400"/>
                <a:gd name="connsiteX8" fmla="*/ 69850 w 2946400"/>
                <a:gd name="connsiteY8" fmla="*/ 1924050 h 1930400"/>
                <a:gd name="connsiteX9" fmla="*/ 31750 w 2946400"/>
                <a:gd name="connsiteY9" fmla="*/ 1930400 h 1930400"/>
                <a:gd name="connsiteX10" fmla="*/ 6350 w 2946400"/>
                <a:gd name="connsiteY10" fmla="*/ 1920875 h 1930400"/>
                <a:gd name="connsiteX11" fmla="*/ 0 w 2946400"/>
                <a:gd name="connsiteY11" fmla="*/ 1901825 h 1930400"/>
                <a:gd name="connsiteX12" fmla="*/ 9525 w 2946400"/>
                <a:gd name="connsiteY12" fmla="*/ 1882775 h 1930400"/>
                <a:gd name="connsiteX13" fmla="*/ 38100 w 2946400"/>
                <a:gd name="connsiteY13" fmla="*/ 1857375 h 1930400"/>
                <a:gd name="connsiteX14" fmla="*/ 206375 w 2946400"/>
                <a:gd name="connsiteY14" fmla="*/ 1784350 h 1930400"/>
                <a:gd name="connsiteX15" fmla="*/ 422275 w 2946400"/>
                <a:gd name="connsiteY15" fmla="*/ 1689100 h 1930400"/>
                <a:gd name="connsiteX16" fmla="*/ 584200 w 2946400"/>
                <a:gd name="connsiteY16" fmla="*/ 1612900 h 1930400"/>
                <a:gd name="connsiteX17" fmla="*/ 768350 w 2946400"/>
                <a:gd name="connsiteY17" fmla="*/ 1524000 h 1930400"/>
                <a:gd name="connsiteX18" fmla="*/ 981075 w 2946400"/>
                <a:gd name="connsiteY18" fmla="*/ 1412875 h 1930400"/>
                <a:gd name="connsiteX19" fmla="*/ 1193800 w 2946400"/>
                <a:gd name="connsiteY19" fmla="*/ 1292225 h 1930400"/>
                <a:gd name="connsiteX20" fmla="*/ 1346200 w 2946400"/>
                <a:gd name="connsiteY20" fmla="*/ 1203325 h 1930400"/>
                <a:gd name="connsiteX21" fmla="*/ 1527175 w 2946400"/>
                <a:gd name="connsiteY21" fmla="*/ 1079500 h 1930400"/>
                <a:gd name="connsiteX22" fmla="*/ 1673225 w 2946400"/>
                <a:gd name="connsiteY22" fmla="*/ 971550 h 1930400"/>
                <a:gd name="connsiteX23" fmla="*/ 1838325 w 2946400"/>
                <a:gd name="connsiteY23" fmla="*/ 838200 h 1930400"/>
                <a:gd name="connsiteX24" fmla="*/ 1958975 w 2946400"/>
                <a:gd name="connsiteY24" fmla="*/ 739775 h 1930400"/>
                <a:gd name="connsiteX25" fmla="*/ 2178050 w 2946400"/>
                <a:gd name="connsiteY25" fmla="*/ 542925 h 1930400"/>
                <a:gd name="connsiteX26" fmla="*/ 2346325 w 2946400"/>
                <a:gd name="connsiteY26" fmla="*/ 355600 h 1930400"/>
                <a:gd name="connsiteX27" fmla="*/ 2428875 w 2946400"/>
                <a:gd name="connsiteY27" fmla="*/ 254000 h 1930400"/>
                <a:gd name="connsiteX28" fmla="*/ 2508250 w 2946400"/>
                <a:gd name="connsiteY28" fmla="*/ 136525 h 1930400"/>
                <a:gd name="connsiteX29" fmla="*/ 2533650 w 2946400"/>
                <a:gd name="connsiteY29" fmla="*/ 92075 h 1930400"/>
                <a:gd name="connsiteX30" fmla="*/ 2540000 w 2946400"/>
                <a:gd name="connsiteY30" fmla="*/ 69850 h 1930400"/>
                <a:gd name="connsiteX31" fmla="*/ 2524125 w 2946400"/>
                <a:gd name="connsiteY31" fmla="*/ 0 h 1930400"/>
                <a:gd name="connsiteX32" fmla="*/ 2946400 w 2946400"/>
                <a:gd name="connsiteY32" fmla="*/ 98425 h 1930400"/>
                <a:gd name="connsiteX33" fmla="*/ 2943225 w 2946400"/>
                <a:gd name="connsiteY33" fmla="*/ 158750 h 1930400"/>
                <a:gd name="connsiteX34" fmla="*/ 2914650 w 2946400"/>
                <a:gd name="connsiteY34" fmla="*/ 171450 h 1930400"/>
                <a:gd name="connsiteX35" fmla="*/ 2860675 w 2946400"/>
                <a:gd name="connsiteY35" fmla="*/ 196850 h 1930400"/>
                <a:gd name="connsiteX36" fmla="*/ 2835275 w 2946400"/>
                <a:gd name="connsiteY36" fmla="*/ 212725 h 1930400"/>
                <a:gd name="connsiteX37" fmla="*/ 2806700 w 2946400"/>
                <a:gd name="connsiteY37" fmla="*/ 238125 h 1930400"/>
                <a:gd name="connsiteX38" fmla="*/ 2749550 w 2946400"/>
                <a:gd name="connsiteY38" fmla="*/ 311150 h 1930400"/>
                <a:gd name="connsiteX39" fmla="*/ 2628900 w 2946400"/>
                <a:gd name="connsiteY39" fmla="*/ 444500 h 1930400"/>
                <a:gd name="connsiteX40" fmla="*/ 2489200 w 2946400"/>
                <a:gd name="connsiteY40" fmla="*/ 590550 h 1930400"/>
                <a:gd name="connsiteX41" fmla="*/ 2349500 w 2946400"/>
                <a:gd name="connsiteY41" fmla="*/ 727075 h 1930400"/>
                <a:gd name="connsiteX42" fmla="*/ 2187575 w 2946400"/>
                <a:gd name="connsiteY42" fmla="*/ 882650 h 1930400"/>
                <a:gd name="connsiteX43" fmla="*/ 2073275 w 2946400"/>
                <a:gd name="connsiteY43" fmla="*/ 977900 h 1930400"/>
                <a:gd name="connsiteX44" fmla="*/ 1768475 w 2946400"/>
                <a:gd name="connsiteY44" fmla="*/ 1187450 h 193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946400" h="1930400">
                  <a:moveTo>
                    <a:pt x="1768475" y="1187450"/>
                  </a:moveTo>
                  <a:lnTo>
                    <a:pt x="1527175" y="1336675"/>
                  </a:lnTo>
                  <a:lnTo>
                    <a:pt x="1257300" y="1479550"/>
                  </a:lnTo>
                  <a:lnTo>
                    <a:pt x="1066800" y="1574800"/>
                  </a:lnTo>
                  <a:lnTo>
                    <a:pt x="892175" y="1654175"/>
                  </a:lnTo>
                  <a:lnTo>
                    <a:pt x="676275" y="1736725"/>
                  </a:lnTo>
                  <a:lnTo>
                    <a:pt x="447675" y="1816100"/>
                  </a:lnTo>
                  <a:lnTo>
                    <a:pt x="266700" y="1870075"/>
                  </a:lnTo>
                  <a:lnTo>
                    <a:pt x="69850" y="1924050"/>
                  </a:lnTo>
                  <a:lnTo>
                    <a:pt x="31750" y="1930400"/>
                  </a:lnTo>
                  <a:lnTo>
                    <a:pt x="6350" y="1920875"/>
                  </a:lnTo>
                  <a:lnTo>
                    <a:pt x="0" y="1901825"/>
                  </a:lnTo>
                  <a:lnTo>
                    <a:pt x="9525" y="1882775"/>
                  </a:lnTo>
                  <a:lnTo>
                    <a:pt x="38100" y="1857375"/>
                  </a:lnTo>
                  <a:lnTo>
                    <a:pt x="206375" y="1784350"/>
                  </a:lnTo>
                  <a:lnTo>
                    <a:pt x="422275" y="1689100"/>
                  </a:lnTo>
                  <a:lnTo>
                    <a:pt x="584200" y="1612900"/>
                  </a:lnTo>
                  <a:lnTo>
                    <a:pt x="768350" y="1524000"/>
                  </a:lnTo>
                  <a:lnTo>
                    <a:pt x="981075" y="1412875"/>
                  </a:lnTo>
                  <a:lnTo>
                    <a:pt x="1193800" y="1292225"/>
                  </a:lnTo>
                  <a:lnTo>
                    <a:pt x="1346200" y="1203325"/>
                  </a:lnTo>
                  <a:lnTo>
                    <a:pt x="1527175" y="1079500"/>
                  </a:lnTo>
                  <a:lnTo>
                    <a:pt x="1673225" y="971550"/>
                  </a:lnTo>
                  <a:lnTo>
                    <a:pt x="1838325" y="838200"/>
                  </a:lnTo>
                  <a:lnTo>
                    <a:pt x="1958975" y="739775"/>
                  </a:lnTo>
                  <a:lnTo>
                    <a:pt x="2178050" y="542925"/>
                  </a:lnTo>
                  <a:lnTo>
                    <a:pt x="2346325" y="355600"/>
                  </a:lnTo>
                  <a:lnTo>
                    <a:pt x="2428875" y="254000"/>
                  </a:lnTo>
                  <a:lnTo>
                    <a:pt x="2508250" y="136525"/>
                  </a:lnTo>
                  <a:lnTo>
                    <a:pt x="2533650" y="92075"/>
                  </a:lnTo>
                  <a:lnTo>
                    <a:pt x="2540000" y="69850"/>
                  </a:lnTo>
                  <a:lnTo>
                    <a:pt x="2524125" y="0"/>
                  </a:lnTo>
                  <a:lnTo>
                    <a:pt x="2946400" y="98425"/>
                  </a:lnTo>
                  <a:lnTo>
                    <a:pt x="2943225" y="158750"/>
                  </a:lnTo>
                  <a:lnTo>
                    <a:pt x="2914650" y="171450"/>
                  </a:lnTo>
                  <a:lnTo>
                    <a:pt x="2860675" y="196850"/>
                  </a:lnTo>
                  <a:lnTo>
                    <a:pt x="2835275" y="212725"/>
                  </a:lnTo>
                  <a:lnTo>
                    <a:pt x="2806700" y="238125"/>
                  </a:lnTo>
                  <a:lnTo>
                    <a:pt x="2749550" y="311150"/>
                  </a:lnTo>
                  <a:lnTo>
                    <a:pt x="2628900" y="444500"/>
                  </a:lnTo>
                  <a:lnTo>
                    <a:pt x="2489200" y="590550"/>
                  </a:lnTo>
                  <a:lnTo>
                    <a:pt x="2349500" y="727075"/>
                  </a:lnTo>
                  <a:lnTo>
                    <a:pt x="2187575" y="882650"/>
                  </a:lnTo>
                  <a:lnTo>
                    <a:pt x="2073275" y="977900"/>
                  </a:lnTo>
                  <a:lnTo>
                    <a:pt x="1768475" y="1187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401E4406-2795-4B17-9932-C65944337A67}"/>
                </a:ext>
              </a:extLst>
            </p:cNvPr>
            <p:cNvSpPr/>
            <p:nvPr/>
          </p:nvSpPr>
          <p:spPr>
            <a:xfrm>
              <a:off x="5159377" y="2263775"/>
              <a:ext cx="3140075" cy="1479550"/>
            </a:xfrm>
            <a:custGeom>
              <a:avLst/>
              <a:gdLst>
                <a:gd name="connsiteX0" fmla="*/ 1165225 w 3140075"/>
                <a:gd name="connsiteY0" fmla="*/ 857250 h 1479550"/>
                <a:gd name="connsiteX1" fmla="*/ 838200 w 3140075"/>
                <a:gd name="connsiteY1" fmla="*/ 663575 h 1479550"/>
                <a:gd name="connsiteX2" fmla="*/ 666750 w 3140075"/>
                <a:gd name="connsiteY2" fmla="*/ 539750 h 1479550"/>
                <a:gd name="connsiteX3" fmla="*/ 568325 w 3140075"/>
                <a:gd name="connsiteY3" fmla="*/ 476250 h 1479550"/>
                <a:gd name="connsiteX4" fmla="*/ 476250 w 3140075"/>
                <a:gd name="connsiteY4" fmla="*/ 415925 h 1479550"/>
                <a:gd name="connsiteX5" fmla="*/ 393700 w 3140075"/>
                <a:gd name="connsiteY5" fmla="*/ 361950 h 1479550"/>
                <a:gd name="connsiteX6" fmla="*/ 279400 w 3140075"/>
                <a:gd name="connsiteY6" fmla="*/ 285750 h 1479550"/>
                <a:gd name="connsiteX7" fmla="*/ 165100 w 3140075"/>
                <a:gd name="connsiteY7" fmla="*/ 203200 h 1479550"/>
                <a:gd name="connsiteX8" fmla="*/ 0 w 3140075"/>
                <a:gd name="connsiteY8" fmla="*/ 73025 h 1479550"/>
                <a:gd name="connsiteX9" fmla="*/ 63500 w 3140075"/>
                <a:gd name="connsiteY9" fmla="*/ 0 h 1479550"/>
                <a:gd name="connsiteX10" fmla="*/ 152400 w 3140075"/>
                <a:gd name="connsiteY10" fmla="*/ 63500 h 1479550"/>
                <a:gd name="connsiteX11" fmla="*/ 282575 w 3140075"/>
                <a:gd name="connsiteY11" fmla="*/ 146050 h 1479550"/>
                <a:gd name="connsiteX12" fmla="*/ 463550 w 3140075"/>
                <a:gd name="connsiteY12" fmla="*/ 260350 h 1479550"/>
                <a:gd name="connsiteX13" fmla="*/ 603250 w 3140075"/>
                <a:gd name="connsiteY13" fmla="*/ 339725 h 1479550"/>
                <a:gd name="connsiteX14" fmla="*/ 765175 w 3140075"/>
                <a:gd name="connsiteY14" fmla="*/ 431800 h 1479550"/>
                <a:gd name="connsiteX15" fmla="*/ 962025 w 3140075"/>
                <a:gd name="connsiteY15" fmla="*/ 539750 h 1479550"/>
                <a:gd name="connsiteX16" fmla="*/ 1076325 w 3140075"/>
                <a:gd name="connsiteY16" fmla="*/ 603250 h 1479550"/>
                <a:gd name="connsiteX17" fmla="*/ 1219200 w 3140075"/>
                <a:gd name="connsiteY17" fmla="*/ 669925 h 1479550"/>
                <a:gd name="connsiteX18" fmla="*/ 1333500 w 3140075"/>
                <a:gd name="connsiteY18" fmla="*/ 717550 h 1479550"/>
                <a:gd name="connsiteX19" fmla="*/ 1447800 w 3140075"/>
                <a:gd name="connsiteY19" fmla="*/ 765175 h 1479550"/>
                <a:gd name="connsiteX20" fmla="*/ 1619250 w 3140075"/>
                <a:gd name="connsiteY20" fmla="*/ 825500 h 1479550"/>
                <a:gd name="connsiteX21" fmla="*/ 1812925 w 3140075"/>
                <a:gd name="connsiteY21" fmla="*/ 889000 h 1479550"/>
                <a:gd name="connsiteX22" fmla="*/ 2028825 w 3140075"/>
                <a:gd name="connsiteY22" fmla="*/ 955675 h 1479550"/>
                <a:gd name="connsiteX23" fmla="*/ 2251075 w 3140075"/>
                <a:gd name="connsiteY23" fmla="*/ 1022350 h 1479550"/>
                <a:gd name="connsiteX24" fmla="*/ 2457450 w 3140075"/>
                <a:gd name="connsiteY24" fmla="*/ 1079500 h 1479550"/>
                <a:gd name="connsiteX25" fmla="*/ 2701925 w 3140075"/>
                <a:gd name="connsiteY25" fmla="*/ 1143000 h 1479550"/>
                <a:gd name="connsiteX26" fmla="*/ 2917825 w 3140075"/>
                <a:gd name="connsiteY26" fmla="*/ 1193800 h 1479550"/>
                <a:gd name="connsiteX27" fmla="*/ 3101975 w 3140075"/>
                <a:gd name="connsiteY27" fmla="*/ 1231900 h 1479550"/>
                <a:gd name="connsiteX28" fmla="*/ 3124200 w 3140075"/>
                <a:gd name="connsiteY28" fmla="*/ 1238250 h 1479550"/>
                <a:gd name="connsiteX29" fmla="*/ 3140075 w 3140075"/>
                <a:gd name="connsiteY29" fmla="*/ 1247775 h 1479550"/>
                <a:gd name="connsiteX30" fmla="*/ 3136900 w 3140075"/>
                <a:gd name="connsiteY30" fmla="*/ 1270000 h 1479550"/>
                <a:gd name="connsiteX31" fmla="*/ 3108325 w 3140075"/>
                <a:gd name="connsiteY31" fmla="*/ 1292225 h 1479550"/>
                <a:gd name="connsiteX32" fmla="*/ 3032125 w 3140075"/>
                <a:gd name="connsiteY32" fmla="*/ 1317625 h 1479550"/>
                <a:gd name="connsiteX33" fmla="*/ 2746375 w 3140075"/>
                <a:gd name="connsiteY33" fmla="*/ 1381125 h 1479550"/>
                <a:gd name="connsiteX34" fmla="*/ 2495550 w 3140075"/>
                <a:gd name="connsiteY34" fmla="*/ 1438275 h 1479550"/>
                <a:gd name="connsiteX35" fmla="*/ 2409825 w 3140075"/>
                <a:gd name="connsiteY35" fmla="*/ 1460500 h 1479550"/>
                <a:gd name="connsiteX36" fmla="*/ 2365375 w 3140075"/>
                <a:gd name="connsiteY36" fmla="*/ 1473200 h 1479550"/>
                <a:gd name="connsiteX37" fmla="*/ 2305050 w 3140075"/>
                <a:gd name="connsiteY37" fmla="*/ 1479550 h 1479550"/>
                <a:gd name="connsiteX38" fmla="*/ 2254250 w 3140075"/>
                <a:gd name="connsiteY38" fmla="*/ 1479550 h 1479550"/>
                <a:gd name="connsiteX39" fmla="*/ 2212975 w 3140075"/>
                <a:gd name="connsiteY39" fmla="*/ 1476375 h 1479550"/>
                <a:gd name="connsiteX40" fmla="*/ 2168525 w 3140075"/>
                <a:gd name="connsiteY40" fmla="*/ 1463675 h 1479550"/>
                <a:gd name="connsiteX41" fmla="*/ 2009775 w 3140075"/>
                <a:gd name="connsiteY41" fmla="*/ 1371600 h 1479550"/>
                <a:gd name="connsiteX42" fmla="*/ 1685925 w 3140075"/>
                <a:gd name="connsiteY42" fmla="*/ 1171575 h 1479550"/>
                <a:gd name="connsiteX43" fmla="*/ 1384300 w 3140075"/>
                <a:gd name="connsiteY43" fmla="*/ 993775 h 1479550"/>
                <a:gd name="connsiteX44" fmla="*/ 1165225 w 3140075"/>
                <a:gd name="connsiteY44" fmla="*/ 857250 h 14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140075" h="1479550">
                  <a:moveTo>
                    <a:pt x="1165225" y="857250"/>
                  </a:moveTo>
                  <a:lnTo>
                    <a:pt x="838200" y="663575"/>
                  </a:lnTo>
                  <a:lnTo>
                    <a:pt x="666750" y="539750"/>
                  </a:lnTo>
                  <a:lnTo>
                    <a:pt x="568325" y="476250"/>
                  </a:lnTo>
                  <a:lnTo>
                    <a:pt x="476250" y="415925"/>
                  </a:lnTo>
                  <a:lnTo>
                    <a:pt x="393700" y="361950"/>
                  </a:lnTo>
                  <a:lnTo>
                    <a:pt x="279400" y="285750"/>
                  </a:lnTo>
                  <a:lnTo>
                    <a:pt x="165100" y="203200"/>
                  </a:lnTo>
                  <a:lnTo>
                    <a:pt x="0" y="73025"/>
                  </a:lnTo>
                  <a:lnTo>
                    <a:pt x="63500" y="0"/>
                  </a:lnTo>
                  <a:lnTo>
                    <a:pt x="152400" y="63500"/>
                  </a:lnTo>
                  <a:lnTo>
                    <a:pt x="282575" y="146050"/>
                  </a:lnTo>
                  <a:lnTo>
                    <a:pt x="463550" y="260350"/>
                  </a:lnTo>
                  <a:lnTo>
                    <a:pt x="603250" y="339725"/>
                  </a:lnTo>
                  <a:lnTo>
                    <a:pt x="765175" y="431800"/>
                  </a:lnTo>
                  <a:lnTo>
                    <a:pt x="962025" y="539750"/>
                  </a:lnTo>
                  <a:lnTo>
                    <a:pt x="1076325" y="603250"/>
                  </a:lnTo>
                  <a:lnTo>
                    <a:pt x="1219200" y="669925"/>
                  </a:lnTo>
                  <a:lnTo>
                    <a:pt x="1333500" y="717550"/>
                  </a:lnTo>
                  <a:lnTo>
                    <a:pt x="1447800" y="765175"/>
                  </a:lnTo>
                  <a:lnTo>
                    <a:pt x="1619250" y="825500"/>
                  </a:lnTo>
                  <a:lnTo>
                    <a:pt x="1812925" y="889000"/>
                  </a:lnTo>
                  <a:lnTo>
                    <a:pt x="2028825" y="955675"/>
                  </a:lnTo>
                  <a:lnTo>
                    <a:pt x="2251075" y="1022350"/>
                  </a:lnTo>
                  <a:lnTo>
                    <a:pt x="2457450" y="1079500"/>
                  </a:lnTo>
                  <a:lnTo>
                    <a:pt x="2701925" y="1143000"/>
                  </a:lnTo>
                  <a:lnTo>
                    <a:pt x="2917825" y="1193800"/>
                  </a:lnTo>
                  <a:lnTo>
                    <a:pt x="3101975" y="1231900"/>
                  </a:lnTo>
                  <a:lnTo>
                    <a:pt x="3124200" y="1238250"/>
                  </a:lnTo>
                  <a:lnTo>
                    <a:pt x="3140075" y="1247775"/>
                  </a:lnTo>
                  <a:lnTo>
                    <a:pt x="3136900" y="1270000"/>
                  </a:lnTo>
                  <a:lnTo>
                    <a:pt x="3108325" y="1292225"/>
                  </a:lnTo>
                  <a:lnTo>
                    <a:pt x="3032125" y="1317625"/>
                  </a:lnTo>
                  <a:lnTo>
                    <a:pt x="2746375" y="1381125"/>
                  </a:lnTo>
                  <a:lnTo>
                    <a:pt x="2495550" y="1438275"/>
                  </a:lnTo>
                  <a:lnTo>
                    <a:pt x="2409825" y="1460500"/>
                  </a:lnTo>
                  <a:lnTo>
                    <a:pt x="2365375" y="1473200"/>
                  </a:lnTo>
                  <a:lnTo>
                    <a:pt x="2305050" y="1479550"/>
                  </a:lnTo>
                  <a:lnTo>
                    <a:pt x="2254250" y="1479550"/>
                  </a:lnTo>
                  <a:lnTo>
                    <a:pt x="2212975" y="1476375"/>
                  </a:lnTo>
                  <a:lnTo>
                    <a:pt x="2168525" y="1463675"/>
                  </a:lnTo>
                  <a:lnTo>
                    <a:pt x="2009775" y="1371600"/>
                  </a:lnTo>
                  <a:lnTo>
                    <a:pt x="1685925" y="1171575"/>
                  </a:lnTo>
                  <a:lnTo>
                    <a:pt x="1384300" y="993775"/>
                  </a:lnTo>
                  <a:lnTo>
                    <a:pt x="1165225" y="857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3246CD00-4856-487B-8A81-C6AAB0BBC874}"/>
                </a:ext>
              </a:extLst>
            </p:cNvPr>
            <p:cNvSpPr/>
            <p:nvPr/>
          </p:nvSpPr>
          <p:spPr>
            <a:xfrm rot="16200000">
              <a:off x="4660902" y="4484688"/>
              <a:ext cx="2698750" cy="473075"/>
            </a:xfrm>
            <a:custGeom>
              <a:avLst/>
              <a:gdLst>
                <a:gd name="connsiteX0" fmla="*/ 1205004 w 2698107"/>
                <a:gd name="connsiteY0" fmla="*/ 373275 h 473483"/>
                <a:gd name="connsiteX1" fmla="*/ 754067 w 2698107"/>
                <a:gd name="connsiteY1" fmla="*/ 363254 h 473483"/>
                <a:gd name="connsiteX2" fmla="*/ 405844 w 2698107"/>
                <a:gd name="connsiteY2" fmla="*/ 360749 h 473483"/>
                <a:gd name="connsiteX3" fmla="*/ 160333 w 2698107"/>
                <a:gd name="connsiteY3" fmla="*/ 363254 h 473483"/>
                <a:gd name="connsiteX4" fmla="*/ 117745 w 2698107"/>
                <a:gd name="connsiteY4" fmla="*/ 358244 h 473483"/>
                <a:gd name="connsiteX5" fmla="*/ 82672 w 2698107"/>
                <a:gd name="connsiteY5" fmla="*/ 348223 h 473483"/>
                <a:gd name="connsiteX6" fmla="*/ 50104 w 2698107"/>
                <a:gd name="connsiteY6" fmla="*/ 335697 h 473483"/>
                <a:gd name="connsiteX7" fmla="*/ 25052 w 2698107"/>
                <a:gd name="connsiteY7" fmla="*/ 318161 h 473483"/>
                <a:gd name="connsiteX8" fmla="*/ 10021 w 2698107"/>
                <a:gd name="connsiteY8" fmla="*/ 295614 h 473483"/>
                <a:gd name="connsiteX9" fmla="*/ 0 w 2698107"/>
                <a:gd name="connsiteY9" fmla="*/ 263046 h 473483"/>
                <a:gd name="connsiteX10" fmla="*/ 2506 w 2698107"/>
                <a:gd name="connsiteY10" fmla="*/ 237994 h 473483"/>
                <a:gd name="connsiteX11" fmla="*/ 17537 w 2698107"/>
                <a:gd name="connsiteY11" fmla="*/ 207932 h 473483"/>
                <a:gd name="connsiteX12" fmla="*/ 37578 w 2698107"/>
                <a:gd name="connsiteY12" fmla="*/ 187890 h 473483"/>
                <a:gd name="connsiteX13" fmla="*/ 80167 w 2698107"/>
                <a:gd name="connsiteY13" fmla="*/ 160333 h 473483"/>
                <a:gd name="connsiteX14" fmla="*/ 120250 w 2698107"/>
                <a:gd name="connsiteY14" fmla="*/ 142796 h 473483"/>
                <a:gd name="connsiteX15" fmla="*/ 165344 w 2698107"/>
                <a:gd name="connsiteY15" fmla="*/ 127765 h 473483"/>
                <a:gd name="connsiteX16" fmla="*/ 222964 w 2698107"/>
                <a:gd name="connsiteY16" fmla="*/ 110229 h 473483"/>
                <a:gd name="connsiteX17" fmla="*/ 278078 w 2698107"/>
                <a:gd name="connsiteY17" fmla="*/ 95197 h 473483"/>
                <a:gd name="connsiteX18" fmla="*/ 350729 w 2698107"/>
                <a:gd name="connsiteY18" fmla="*/ 82671 h 473483"/>
                <a:gd name="connsiteX19" fmla="*/ 410854 w 2698107"/>
                <a:gd name="connsiteY19" fmla="*/ 75156 h 473483"/>
                <a:gd name="connsiteX20" fmla="*/ 475989 w 2698107"/>
                <a:gd name="connsiteY20" fmla="*/ 70145 h 473483"/>
                <a:gd name="connsiteX21" fmla="*/ 506052 w 2698107"/>
                <a:gd name="connsiteY21" fmla="*/ 72651 h 473483"/>
                <a:gd name="connsiteX22" fmla="*/ 558661 w 2698107"/>
                <a:gd name="connsiteY22" fmla="*/ 85177 h 473483"/>
                <a:gd name="connsiteX23" fmla="*/ 633817 w 2698107"/>
                <a:gd name="connsiteY23" fmla="*/ 100208 h 473483"/>
                <a:gd name="connsiteX24" fmla="*/ 724005 w 2698107"/>
                <a:gd name="connsiteY24" fmla="*/ 117744 h 473483"/>
                <a:gd name="connsiteX25" fmla="*/ 889348 w 2698107"/>
                <a:gd name="connsiteY25" fmla="*/ 137786 h 473483"/>
                <a:gd name="connsiteX26" fmla="*/ 954484 w 2698107"/>
                <a:gd name="connsiteY26" fmla="*/ 140291 h 473483"/>
                <a:gd name="connsiteX27" fmla="*/ 1322749 w 2698107"/>
                <a:gd name="connsiteY27" fmla="*/ 137786 h 473483"/>
                <a:gd name="connsiteX28" fmla="*/ 1560743 w 2698107"/>
                <a:gd name="connsiteY28" fmla="*/ 137786 h 473483"/>
                <a:gd name="connsiteX29" fmla="*/ 1956566 w 2698107"/>
                <a:gd name="connsiteY29" fmla="*/ 137786 h 473483"/>
                <a:gd name="connsiteX30" fmla="*/ 2187045 w 2698107"/>
                <a:gd name="connsiteY30" fmla="*/ 140291 h 473483"/>
                <a:gd name="connsiteX31" fmla="*/ 2412513 w 2698107"/>
                <a:gd name="connsiteY31" fmla="*/ 140291 h 473483"/>
                <a:gd name="connsiteX32" fmla="*/ 2452597 w 2698107"/>
                <a:gd name="connsiteY32" fmla="*/ 132776 h 473483"/>
                <a:gd name="connsiteX33" fmla="*/ 2497690 w 2698107"/>
                <a:gd name="connsiteY33" fmla="*/ 115239 h 473483"/>
                <a:gd name="connsiteX34" fmla="*/ 2550300 w 2698107"/>
                <a:gd name="connsiteY34" fmla="*/ 82671 h 473483"/>
                <a:gd name="connsiteX35" fmla="*/ 2595393 w 2698107"/>
                <a:gd name="connsiteY35" fmla="*/ 45093 h 473483"/>
                <a:gd name="connsiteX36" fmla="*/ 2622950 w 2698107"/>
                <a:gd name="connsiteY36" fmla="*/ 20041 h 473483"/>
                <a:gd name="connsiteX37" fmla="*/ 2640487 w 2698107"/>
                <a:gd name="connsiteY37" fmla="*/ 5010 h 473483"/>
                <a:gd name="connsiteX38" fmla="*/ 2663034 w 2698107"/>
                <a:gd name="connsiteY38" fmla="*/ 0 h 473483"/>
                <a:gd name="connsiteX39" fmla="*/ 2678065 w 2698107"/>
                <a:gd name="connsiteY39" fmla="*/ 7515 h 473483"/>
                <a:gd name="connsiteX40" fmla="*/ 2690591 w 2698107"/>
                <a:gd name="connsiteY40" fmla="*/ 27557 h 473483"/>
                <a:gd name="connsiteX41" fmla="*/ 2698107 w 2698107"/>
                <a:gd name="connsiteY41" fmla="*/ 52609 h 473483"/>
                <a:gd name="connsiteX42" fmla="*/ 2698107 w 2698107"/>
                <a:gd name="connsiteY42" fmla="*/ 75156 h 473483"/>
                <a:gd name="connsiteX43" fmla="*/ 2693096 w 2698107"/>
                <a:gd name="connsiteY43" fmla="*/ 110229 h 473483"/>
                <a:gd name="connsiteX44" fmla="*/ 2683075 w 2698107"/>
                <a:gd name="connsiteY44" fmla="*/ 157828 h 473483"/>
                <a:gd name="connsiteX45" fmla="*/ 2668044 w 2698107"/>
                <a:gd name="connsiteY45" fmla="*/ 200416 h 473483"/>
                <a:gd name="connsiteX46" fmla="*/ 2640487 w 2698107"/>
                <a:gd name="connsiteY46" fmla="*/ 253025 h 473483"/>
                <a:gd name="connsiteX47" fmla="*/ 2610424 w 2698107"/>
                <a:gd name="connsiteY47" fmla="*/ 310645 h 473483"/>
                <a:gd name="connsiteX48" fmla="*/ 2562826 w 2698107"/>
                <a:gd name="connsiteY48" fmla="*/ 378286 h 473483"/>
                <a:gd name="connsiteX49" fmla="*/ 2522742 w 2698107"/>
                <a:gd name="connsiteY49" fmla="*/ 418369 h 473483"/>
                <a:gd name="connsiteX50" fmla="*/ 2485164 w 2698107"/>
                <a:gd name="connsiteY50" fmla="*/ 448431 h 473483"/>
                <a:gd name="connsiteX51" fmla="*/ 2462617 w 2698107"/>
                <a:gd name="connsiteY51" fmla="*/ 465968 h 473483"/>
                <a:gd name="connsiteX52" fmla="*/ 2445081 w 2698107"/>
                <a:gd name="connsiteY52" fmla="*/ 473483 h 473483"/>
                <a:gd name="connsiteX53" fmla="*/ 2425039 w 2698107"/>
                <a:gd name="connsiteY53" fmla="*/ 473483 h 473483"/>
                <a:gd name="connsiteX54" fmla="*/ 2399987 w 2698107"/>
                <a:gd name="connsiteY54" fmla="*/ 468473 h 473483"/>
                <a:gd name="connsiteX55" fmla="*/ 2349883 w 2698107"/>
                <a:gd name="connsiteY55" fmla="*/ 445926 h 473483"/>
                <a:gd name="connsiteX56" fmla="*/ 2287253 w 2698107"/>
                <a:gd name="connsiteY56" fmla="*/ 418369 h 473483"/>
                <a:gd name="connsiteX57" fmla="*/ 2197066 w 2698107"/>
                <a:gd name="connsiteY57" fmla="*/ 380791 h 473483"/>
                <a:gd name="connsiteX58" fmla="*/ 1966587 w 2698107"/>
                <a:gd name="connsiteY58" fmla="*/ 380791 h 473483"/>
                <a:gd name="connsiteX59" fmla="*/ 1763665 w 2698107"/>
                <a:gd name="connsiteY59" fmla="*/ 380791 h 473483"/>
                <a:gd name="connsiteX60" fmla="*/ 1205004 w 2698107"/>
                <a:gd name="connsiteY60" fmla="*/ 373275 h 47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98107" h="473483">
                  <a:moveTo>
                    <a:pt x="1205004" y="373275"/>
                  </a:moveTo>
                  <a:lnTo>
                    <a:pt x="754067" y="363254"/>
                  </a:lnTo>
                  <a:lnTo>
                    <a:pt x="405844" y="360749"/>
                  </a:lnTo>
                  <a:lnTo>
                    <a:pt x="160333" y="363254"/>
                  </a:lnTo>
                  <a:lnTo>
                    <a:pt x="117745" y="358244"/>
                  </a:lnTo>
                  <a:lnTo>
                    <a:pt x="82672" y="348223"/>
                  </a:lnTo>
                  <a:lnTo>
                    <a:pt x="50104" y="335697"/>
                  </a:lnTo>
                  <a:lnTo>
                    <a:pt x="25052" y="318161"/>
                  </a:lnTo>
                  <a:lnTo>
                    <a:pt x="10021" y="295614"/>
                  </a:lnTo>
                  <a:lnTo>
                    <a:pt x="0" y="263046"/>
                  </a:lnTo>
                  <a:lnTo>
                    <a:pt x="2506" y="237994"/>
                  </a:lnTo>
                  <a:lnTo>
                    <a:pt x="17537" y="207932"/>
                  </a:lnTo>
                  <a:lnTo>
                    <a:pt x="37578" y="187890"/>
                  </a:lnTo>
                  <a:lnTo>
                    <a:pt x="80167" y="160333"/>
                  </a:lnTo>
                  <a:lnTo>
                    <a:pt x="120250" y="142796"/>
                  </a:lnTo>
                  <a:lnTo>
                    <a:pt x="165344" y="127765"/>
                  </a:lnTo>
                  <a:lnTo>
                    <a:pt x="222964" y="110229"/>
                  </a:lnTo>
                  <a:lnTo>
                    <a:pt x="278078" y="95197"/>
                  </a:lnTo>
                  <a:lnTo>
                    <a:pt x="350729" y="82671"/>
                  </a:lnTo>
                  <a:lnTo>
                    <a:pt x="410854" y="75156"/>
                  </a:lnTo>
                  <a:lnTo>
                    <a:pt x="475989" y="70145"/>
                  </a:lnTo>
                  <a:lnTo>
                    <a:pt x="506052" y="72651"/>
                  </a:lnTo>
                  <a:lnTo>
                    <a:pt x="558661" y="85177"/>
                  </a:lnTo>
                  <a:lnTo>
                    <a:pt x="633817" y="100208"/>
                  </a:lnTo>
                  <a:lnTo>
                    <a:pt x="724005" y="117744"/>
                  </a:lnTo>
                  <a:lnTo>
                    <a:pt x="889348" y="137786"/>
                  </a:lnTo>
                  <a:lnTo>
                    <a:pt x="954484" y="140291"/>
                  </a:lnTo>
                  <a:lnTo>
                    <a:pt x="1322749" y="137786"/>
                  </a:lnTo>
                  <a:lnTo>
                    <a:pt x="1560743" y="137786"/>
                  </a:lnTo>
                  <a:lnTo>
                    <a:pt x="1956566" y="137786"/>
                  </a:lnTo>
                  <a:lnTo>
                    <a:pt x="2187045" y="140291"/>
                  </a:lnTo>
                  <a:lnTo>
                    <a:pt x="2412513" y="140291"/>
                  </a:lnTo>
                  <a:lnTo>
                    <a:pt x="2452597" y="132776"/>
                  </a:lnTo>
                  <a:lnTo>
                    <a:pt x="2497690" y="115239"/>
                  </a:lnTo>
                  <a:lnTo>
                    <a:pt x="2550300" y="82671"/>
                  </a:lnTo>
                  <a:lnTo>
                    <a:pt x="2595393" y="45093"/>
                  </a:lnTo>
                  <a:lnTo>
                    <a:pt x="2622950" y="20041"/>
                  </a:lnTo>
                  <a:lnTo>
                    <a:pt x="2640487" y="5010"/>
                  </a:lnTo>
                  <a:lnTo>
                    <a:pt x="2663034" y="0"/>
                  </a:lnTo>
                  <a:lnTo>
                    <a:pt x="2678065" y="7515"/>
                  </a:lnTo>
                  <a:lnTo>
                    <a:pt x="2690591" y="27557"/>
                  </a:lnTo>
                  <a:lnTo>
                    <a:pt x="2698107" y="52609"/>
                  </a:lnTo>
                  <a:lnTo>
                    <a:pt x="2698107" y="75156"/>
                  </a:lnTo>
                  <a:lnTo>
                    <a:pt x="2693096" y="110229"/>
                  </a:lnTo>
                  <a:lnTo>
                    <a:pt x="2683075" y="157828"/>
                  </a:lnTo>
                  <a:lnTo>
                    <a:pt x="2668044" y="200416"/>
                  </a:lnTo>
                  <a:lnTo>
                    <a:pt x="2640487" y="253025"/>
                  </a:lnTo>
                  <a:lnTo>
                    <a:pt x="2610424" y="310645"/>
                  </a:lnTo>
                  <a:lnTo>
                    <a:pt x="2562826" y="378286"/>
                  </a:lnTo>
                  <a:lnTo>
                    <a:pt x="2522742" y="418369"/>
                  </a:lnTo>
                  <a:lnTo>
                    <a:pt x="2485164" y="448431"/>
                  </a:lnTo>
                  <a:lnTo>
                    <a:pt x="2462617" y="465968"/>
                  </a:lnTo>
                  <a:lnTo>
                    <a:pt x="2445081" y="473483"/>
                  </a:lnTo>
                  <a:lnTo>
                    <a:pt x="2425039" y="473483"/>
                  </a:lnTo>
                  <a:lnTo>
                    <a:pt x="2399987" y="468473"/>
                  </a:lnTo>
                  <a:lnTo>
                    <a:pt x="2349883" y="445926"/>
                  </a:lnTo>
                  <a:lnTo>
                    <a:pt x="2287253" y="418369"/>
                  </a:lnTo>
                  <a:lnTo>
                    <a:pt x="2197066" y="380791"/>
                  </a:lnTo>
                  <a:lnTo>
                    <a:pt x="1966587" y="380791"/>
                  </a:lnTo>
                  <a:lnTo>
                    <a:pt x="1763665" y="380791"/>
                  </a:lnTo>
                  <a:lnTo>
                    <a:pt x="1205004" y="373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93FF7A1B-5B29-44C7-8C26-E202FCABEEA2}"/>
                </a:ext>
              </a:extLst>
            </p:cNvPr>
            <p:cNvSpPr/>
            <p:nvPr/>
          </p:nvSpPr>
          <p:spPr>
            <a:xfrm>
              <a:off x="3824288" y="4200526"/>
              <a:ext cx="2139950" cy="1535113"/>
            </a:xfrm>
            <a:custGeom>
              <a:avLst/>
              <a:gdLst>
                <a:gd name="connsiteX0" fmla="*/ 1141778 w 2139305"/>
                <a:gd name="connsiteY0" fmla="*/ 1061095 h 1535410"/>
                <a:gd name="connsiteX1" fmla="*/ 953519 w 2139305"/>
                <a:gd name="connsiteY1" fmla="*/ 1168672 h 1535410"/>
                <a:gd name="connsiteX2" fmla="*/ 806824 w 2139305"/>
                <a:gd name="connsiteY2" fmla="*/ 1244464 h 1535410"/>
                <a:gd name="connsiteX3" fmla="*/ 728586 w 2139305"/>
                <a:gd name="connsiteY3" fmla="*/ 1281138 h 1535410"/>
                <a:gd name="connsiteX4" fmla="*/ 633234 w 2139305"/>
                <a:gd name="connsiteY4" fmla="*/ 1322702 h 1535410"/>
                <a:gd name="connsiteX5" fmla="*/ 513433 w 2139305"/>
                <a:gd name="connsiteY5" fmla="*/ 1371600 h 1535410"/>
                <a:gd name="connsiteX6" fmla="*/ 381407 w 2139305"/>
                <a:gd name="connsiteY6" fmla="*/ 1422944 h 1535410"/>
                <a:gd name="connsiteX7" fmla="*/ 268941 w 2139305"/>
                <a:gd name="connsiteY7" fmla="*/ 1464507 h 1535410"/>
                <a:gd name="connsiteX8" fmla="*/ 134471 w 2139305"/>
                <a:gd name="connsiteY8" fmla="*/ 1508516 h 1535410"/>
                <a:gd name="connsiteX9" fmla="*/ 48898 w 2139305"/>
                <a:gd name="connsiteY9" fmla="*/ 1535410 h 1535410"/>
                <a:gd name="connsiteX10" fmla="*/ 29339 w 2139305"/>
                <a:gd name="connsiteY10" fmla="*/ 1535410 h 1535410"/>
                <a:gd name="connsiteX11" fmla="*/ 9780 w 2139305"/>
                <a:gd name="connsiteY11" fmla="*/ 1528075 h 1535410"/>
                <a:gd name="connsiteX12" fmla="*/ 0 w 2139305"/>
                <a:gd name="connsiteY12" fmla="*/ 1515850 h 1535410"/>
                <a:gd name="connsiteX13" fmla="*/ 4890 w 2139305"/>
                <a:gd name="connsiteY13" fmla="*/ 1491401 h 1535410"/>
                <a:gd name="connsiteX14" fmla="*/ 24449 w 2139305"/>
                <a:gd name="connsiteY14" fmla="*/ 1469397 h 1535410"/>
                <a:gd name="connsiteX15" fmla="*/ 53788 w 2139305"/>
                <a:gd name="connsiteY15" fmla="*/ 1452283 h 1535410"/>
                <a:gd name="connsiteX16" fmla="*/ 268941 w 2139305"/>
                <a:gd name="connsiteY16" fmla="*/ 1344706 h 1535410"/>
                <a:gd name="connsiteX17" fmla="*/ 454755 w 2139305"/>
                <a:gd name="connsiteY17" fmla="*/ 1251799 h 1535410"/>
                <a:gd name="connsiteX18" fmla="*/ 672353 w 2139305"/>
                <a:gd name="connsiteY18" fmla="*/ 1131998 h 1535410"/>
                <a:gd name="connsiteX19" fmla="*/ 853277 w 2139305"/>
                <a:gd name="connsiteY19" fmla="*/ 1024422 h 1535410"/>
                <a:gd name="connsiteX20" fmla="*/ 997527 w 2139305"/>
                <a:gd name="connsiteY20" fmla="*/ 929070 h 1535410"/>
                <a:gd name="connsiteX21" fmla="*/ 1141778 w 2139305"/>
                <a:gd name="connsiteY21" fmla="*/ 826383 h 1535410"/>
                <a:gd name="connsiteX22" fmla="*/ 1305587 w 2139305"/>
                <a:gd name="connsiteY22" fmla="*/ 704137 h 1535410"/>
                <a:gd name="connsiteX23" fmla="*/ 1459617 w 2139305"/>
                <a:gd name="connsiteY23" fmla="*/ 584336 h 1535410"/>
                <a:gd name="connsiteX24" fmla="*/ 1611202 w 2139305"/>
                <a:gd name="connsiteY24" fmla="*/ 449865 h 1535410"/>
                <a:gd name="connsiteX25" fmla="*/ 1765232 w 2139305"/>
                <a:gd name="connsiteY25" fmla="*/ 305615 h 1535410"/>
                <a:gd name="connsiteX26" fmla="*/ 1885033 w 2139305"/>
                <a:gd name="connsiteY26" fmla="*/ 173589 h 1535410"/>
                <a:gd name="connsiteX27" fmla="*/ 2021949 w 2139305"/>
                <a:gd name="connsiteY27" fmla="*/ 12225 h 1535410"/>
                <a:gd name="connsiteX28" fmla="*/ 2139305 w 2139305"/>
                <a:gd name="connsiteY28" fmla="*/ 0 h 1535410"/>
                <a:gd name="connsiteX29" fmla="*/ 2129525 w 2139305"/>
                <a:gd name="connsiteY29" fmla="*/ 288501 h 1535410"/>
                <a:gd name="connsiteX30" fmla="*/ 2024394 w 2139305"/>
                <a:gd name="connsiteY30" fmla="*/ 376518 h 1535410"/>
                <a:gd name="connsiteX31" fmla="*/ 1909482 w 2139305"/>
                <a:gd name="connsiteY31" fmla="*/ 481649 h 1535410"/>
                <a:gd name="connsiteX32" fmla="*/ 1794571 w 2139305"/>
                <a:gd name="connsiteY32" fmla="*/ 584336 h 1535410"/>
                <a:gd name="connsiteX33" fmla="*/ 1694329 w 2139305"/>
                <a:gd name="connsiteY33" fmla="*/ 669908 h 1535410"/>
                <a:gd name="connsiteX34" fmla="*/ 1532965 w 2139305"/>
                <a:gd name="connsiteY34" fmla="*/ 792154 h 1535410"/>
                <a:gd name="connsiteX35" fmla="*/ 1396049 w 2139305"/>
                <a:gd name="connsiteY35" fmla="*/ 892396 h 1535410"/>
                <a:gd name="connsiteX36" fmla="*/ 1246909 w 2139305"/>
                <a:gd name="connsiteY36" fmla="*/ 992638 h 1535410"/>
                <a:gd name="connsiteX37" fmla="*/ 1141778 w 2139305"/>
                <a:gd name="connsiteY37" fmla="*/ 1061095 h 1535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39305" h="1535410">
                  <a:moveTo>
                    <a:pt x="1141778" y="1061095"/>
                  </a:moveTo>
                  <a:lnTo>
                    <a:pt x="953519" y="1168672"/>
                  </a:lnTo>
                  <a:lnTo>
                    <a:pt x="806824" y="1244464"/>
                  </a:lnTo>
                  <a:lnTo>
                    <a:pt x="728586" y="1281138"/>
                  </a:lnTo>
                  <a:lnTo>
                    <a:pt x="633234" y="1322702"/>
                  </a:lnTo>
                  <a:lnTo>
                    <a:pt x="513433" y="1371600"/>
                  </a:lnTo>
                  <a:lnTo>
                    <a:pt x="381407" y="1422944"/>
                  </a:lnTo>
                  <a:lnTo>
                    <a:pt x="268941" y="1464507"/>
                  </a:lnTo>
                  <a:lnTo>
                    <a:pt x="134471" y="1508516"/>
                  </a:lnTo>
                  <a:lnTo>
                    <a:pt x="48898" y="1535410"/>
                  </a:lnTo>
                  <a:lnTo>
                    <a:pt x="29339" y="1535410"/>
                  </a:lnTo>
                  <a:lnTo>
                    <a:pt x="9780" y="1528075"/>
                  </a:lnTo>
                  <a:lnTo>
                    <a:pt x="0" y="1515850"/>
                  </a:lnTo>
                  <a:lnTo>
                    <a:pt x="4890" y="1491401"/>
                  </a:lnTo>
                  <a:lnTo>
                    <a:pt x="24449" y="1469397"/>
                  </a:lnTo>
                  <a:lnTo>
                    <a:pt x="53788" y="1452283"/>
                  </a:lnTo>
                  <a:lnTo>
                    <a:pt x="268941" y="1344706"/>
                  </a:lnTo>
                  <a:lnTo>
                    <a:pt x="454755" y="1251799"/>
                  </a:lnTo>
                  <a:lnTo>
                    <a:pt x="672353" y="1131998"/>
                  </a:lnTo>
                  <a:lnTo>
                    <a:pt x="853277" y="1024422"/>
                  </a:lnTo>
                  <a:lnTo>
                    <a:pt x="997527" y="929070"/>
                  </a:lnTo>
                  <a:lnTo>
                    <a:pt x="1141778" y="826383"/>
                  </a:lnTo>
                  <a:lnTo>
                    <a:pt x="1305587" y="704137"/>
                  </a:lnTo>
                  <a:lnTo>
                    <a:pt x="1459617" y="584336"/>
                  </a:lnTo>
                  <a:lnTo>
                    <a:pt x="1611202" y="449865"/>
                  </a:lnTo>
                  <a:lnTo>
                    <a:pt x="1765232" y="305615"/>
                  </a:lnTo>
                  <a:lnTo>
                    <a:pt x="1885033" y="173589"/>
                  </a:lnTo>
                  <a:lnTo>
                    <a:pt x="2021949" y="12225"/>
                  </a:lnTo>
                  <a:lnTo>
                    <a:pt x="2139305" y="0"/>
                  </a:lnTo>
                  <a:lnTo>
                    <a:pt x="2129525" y="288501"/>
                  </a:lnTo>
                  <a:lnTo>
                    <a:pt x="2024394" y="376518"/>
                  </a:lnTo>
                  <a:lnTo>
                    <a:pt x="1909482" y="481649"/>
                  </a:lnTo>
                  <a:lnTo>
                    <a:pt x="1794571" y="584336"/>
                  </a:lnTo>
                  <a:lnTo>
                    <a:pt x="1694329" y="669908"/>
                  </a:lnTo>
                  <a:lnTo>
                    <a:pt x="1532965" y="792154"/>
                  </a:lnTo>
                  <a:lnTo>
                    <a:pt x="1396049" y="892396"/>
                  </a:lnTo>
                  <a:lnTo>
                    <a:pt x="1246909" y="992638"/>
                  </a:lnTo>
                  <a:lnTo>
                    <a:pt x="1141778" y="10610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9D6562CB-6B21-4D17-8014-7A56079D3880}"/>
                </a:ext>
              </a:extLst>
            </p:cNvPr>
            <p:cNvSpPr/>
            <p:nvPr/>
          </p:nvSpPr>
          <p:spPr>
            <a:xfrm>
              <a:off x="6096001" y="4195763"/>
              <a:ext cx="2493963" cy="1516062"/>
            </a:xfrm>
            <a:custGeom>
              <a:avLst/>
              <a:gdLst>
                <a:gd name="connsiteX0" fmla="*/ 528103 w 2493819"/>
                <a:gd name="connsiteY0" fmla="*/ 569667 h 1515851"/>
                <a:gd name="connsiteX1" fmla="*/ 202929 w 2493819"/>
                <a:gd name="connsiteY1" fmla="*/ 264052 h 1515851"/>
                <a:gd name="connsiteX2" fmla="*/ 0 w 2493819"/>
                <a:gd name="connsiteY2" fmla="*/ 73348 h 1515851"/>
                <a:gd name="connsiteX3" fmla="*/ 85573 w 2493819"/>
                <a:gd name="connsiteY3" fmla="*/ 0 h 1515851"/>
                <a:gd name="connsiteX4" fmla="*/ 237158 w 2493819"/>
                <a:gd name="connsiteY4" fmla="*/ 117357 h 1515851"/>
                <a:gd name="connsiteX5" fmla="*/ 449866 w 2493819"/>
                <a:gd name="connsiteY5" fmla="*/ 281166 h 1515851"/>
                <a:gd name="connsiteX6" fmla="*/ 564777 w 2493819"/>
                <a:gd name="connsiteY6" fmla="*/ 369183 h 1515851"/>
                <a:gd name="connsiteX7" fmla="*/ 706582 w 2493819"/>
                <a:gd name="connsiteY7" fmla="*/ 476760 h 1515851"/>
                <a:gd name="connsiteX8" fmla="*/ 858167 w 2493819"/>
                <a:gd name="connsiteY8" fmla="*/ 584336 h 1515851"/>
                <a:gd name="connsiteX9" fmla="*/ 968189 w 2493819"/>
                <a:gd name="connsiteY9" fmla="*/ 660129 h 1515851"/>
                <a:gd name="connsiteX10" fmla="*/ 1085545 w 2493819"/>
                <a:gd name="connsiteY10" fmla="*/ 733476 h 1515851"/>
                <a:gd name="connsiteX11" fmla="*/ 1251799 w 2493819"/>
                <a:gd name="connsiteY11" fmla="*/ 833718 h 1515851"/>
                <a:gd name="connsiteX12" fmla="*/ 1391160 w 2493819"/>
                <a:gd name="connsiteY12" fmla="*/ 909511 h 1515851"/>
                <a:gd name="connsiteX13" fmla="*/ 1528075 w 2493819"/>
                <a:gd name="connsiteY13" fmla="*/ 980413 h 1515851"/>
                <a:gd name="connsiteX14" fmla="*/ 1601423 w 2493819"/>
                <a:gd name="connsiteY14" fmla="*/ 1017087 h 1515851"/>
                <a:gd name="connsiteX15" fmla="*/ 1684550 w 2493819"/>
                <a:gd name="connsiteY15" fmla="*/ 1053761 h 1515851"/>
                <a:gd name="connsiteX16" fmla="*/ 1797017 w 2493819"/>
                <a:gd name="connsiteY16" fmla="*/ 1102659 h 1515851"/>
                <a:gd name="connsiteX17" fmla="*/ 1916818 w 2493819"/>
                <a:gd name="connsiteY17" fmla="*/ 1154002 h 1515851"/>
                <a:gd name="connsiteX18" fmla="*/ 2058623 w 2493819"/>
                <a:gd name="connsiteY18" fmla="*/ 1205346 h 1515851"/>
                <a:gd name="connsiteX19" fmla="*/ 2185759 w 2493819"/>
                <a:gd name="connsiteY19" fmla="*/ 1246909 h 1515851"/>
                <a:gd name="connsiteX20" fmla="*/ 2317784 w 2493819"/>
                <a:gd name="connsiteY20" fmla="*/ 1283583 h 1515851"/>
                <a:gd name="connsiteX21" fmla="*/ 2386242 w 2493819"/>
                <a:gd name="connsiteY21" fmla="*/ 1303143 h 1515851"/>
                <a:gd name="connsiteX22" fmla="*/ 2437586 w 2493819"/>
                <a:gd name="connsiteY22" fmla="*/ 1315367 h 1515851"/>
                <a:gd name="connsiteX23" fmla="*/ 2464480 w 2493819"/>
                <a:gd name="connsiteY23" fmla="*/ 1322702 h 1515851"/>
                <a:gd name="connsiteX24" fmla="*/ 2479149 w 2493819"/>
                <a:gd name="connsiteY24" fmla="*/ 1330037 h 1515851"/>
                <a:gd name="connsiteX25" fmla="*/ 2488929 w 2493819"/>
                <a:gd name="connsiteY25" fmla="*/ 1337371 h 1515851"/>
                <a:gd name="connsiteX26" fmla="*/ 2493819 w 2493819"/>
                <a:gd name="connsiteY26" fmla="*/ 1354486 h 1515851"/>
                <a:gd name="connsiteX27" fmla="*/ 2486484 w 2493819"/>
                <a:gd name="connsiteY27" fmla="*/ 1371600 h 1515851"/>
                <a:gd name="connsiteX28" fmla="*/ 2474259 w 2493819"/>
                <a:gd name="connsiteY28" fmla="*/ 1386270 h 1515851"/>
                <a:gd name="connsiteX29" fmla="*/ 2435141 w 2493819"/>
                <a:gd name="connsiteY29" fmla="*/ 1398494 h 1515851"/>
                <a:gd name="connsiteX30" fmla="*/ 2334899 w 2493819"/>
                <a:gd name="connsiteY30" fmla="*/ 1415609 h 1515851"/>
                <a:gd name="connsiteX31" fmla="*/ 2163754 w 2493819"/>
                <a:gd name="connsiteY31" fmla="*/ 1442503 h 1515851"/>
                <a:gd name="connsiteX32" fmla="*/ 2012169 w 2493819"/>
                <a:gd name="connsiteY32" fmla="*/ 1466952 h 1515851"/>
                <a:gd name="connsiteX33" fmla="*/ 1867919 w 2493819"/>
                <a:gd name="connsiteY33" fmla="*/ 1488957 h 1515851"/>
                <a:gd name="connsiteX34" fmla="*/ 1767677 w 2493819"/>
                <a:gd name="connsiteY34" fmla="*/ 1506071 h 1515851"/>
                <a:gd name="connsiteX35" fmla="*/ 1691885 w 2493819"/>
                <a:gd name="connsiteY35" fmla="*/ 1515851 h 1515851"/>
                <a:gd name="connsiteX36" fmla="*/ 1645432 w 2493819"/>
                <a:gd name="connsiteY36" fmla="*/ 1515851 h 1515851"/>
                <a:gd name="connsiteX37" fmla="*/ 1596533 w 2493819"/>
                <a:gd name="connsiteY37" fmla="*/ 1510961 h 1515851"/>
                <a:gd name="connsiteX38" fmla="*/ 1557414 w 2493819"/>
                <a:gd name="connsiteY38" fmla="*/ 1501181 h 1515851"/>
                <a:gd name="connsiteX39" fmla="*/ 1523186 w 2493819"/>
                <a:gd name="connsiteY39" fmla="*/ 1486512 h 1515851"/>
                <a:gd name="connsiteX40" fmla="*/ 1484067 w 2493819"/>
                <a:gd name="connsiteY40" fmla="*/ 1464507 h 1515851"/>
                <a:gd name="connsiteX41" fmla="*/ 1449838 w 2493819"/>
                <a:gd name="connsiteY41" fmla="*/ 1430278 h 1515851"/>
                <a:gd name="connsiteX42" fmla="*/ 1281138 w 2493819"/>
                <a:gd name="connsiteY42" fmla="*/ 1276248 h 1515851"/>
                <a:gd name="connsiteX43" fmla="*/ 1065986 w 2493819"/>
                <a:gd name="connsiteY43" fmla="*/ 1070875 h 1515851"/>
                <a:gd name="connsiteX44" fmla="*/ 889951 w 2493819"/>
                <a:gd name="connsiteY44" fmla="*/ 902176 h 1515851"/>
                <a:gd name="connsiteX45" fmla="*/ 706582 w 2493819"/>
                <a:gd name="connsiteY45" fmla="*/ 733476 h 1515851"/>
                <a:gd name="connsiteX46" fmla="*/ 528103 w 2493819"/>
                <a:gd name="connsiteY46" fmla="*/ 569667 h 151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93819" h="1515851">
                  <a:moveTo>
                    <a:pt x="528103" y="569667"/>
                  </a:moveTo>
                  <a:lnTo>
                    <a:pt x="202929" y="264052"/>
                  </a:lnTo>
                  <a:lnTo>
                    <a:pt x="0" y="73348"/>
                  </a:lnTo>
                  <a:lnTo>
                    <a:pt x="85573" y="0"/>
                  </a:lnTo>
                  <a:lnTo>
                    <a:pt x="237158" y="117357"/>
                  </a:lnTo>
                  <a:lnTo>
                    <a:pt x="449866" y="281166"/>
                  </a:lnTo>
                  <a:lnTo>
                    <a:pt x="564777" y="369183"/>
                  </a:lnTo>
                  <a:lnTo>
                    <a:pt x="706582" y="476760"/>
                  </a:lnTo>
                  <a:lnTo>
                    <a:pt x="858167" y="584336"/>
                  </a:lnTo>
                  <a:lnTo>
                    <a:pt x="968189" y="660129"/>
                  </a:lnTo>
                  <a:lnTo>
                    <a:pt x="1085545" y="733476"/>
                  </a:lnTo>
                  <a:lnTo>
                    <a:pt x="1251799" y="833718"/>
                  </a:lnTo>
                  <a:lnTo>
                    <a:pt x="1391160" y="909511"/>
                  </a:lnTo>
                  <a:lnTo>
                    <a:pt x="1528075" y="980413"/>
                  </a:lnTo>
                  <a:lnTo>
                    <a:pt x="1601423" y="1017087"/>
                  </a:lnTo>
                  <a:lnTo>
                    <a:pt x="1684550" y="1053761"/>
                  </a:lnTo>
                  <a:lnTo>
                    <a:pt x="1797017" y="1102659"/>
                  </a:lnTo>
                  <a:lnTo>
                    <a:pt x="1916818" y="1154002"/>
                  </a:lnTo>
                  <a:lnTo>
                    <a:pt x="2058623" y="1205346"/>
                  </a:lnTo>
                  <a:lnTo>
                    <a:pt x="2185759" y="1246909"/>
                  </a:lnTo>
                  <a:lnTo>
                    <a:pt x="2317784" y="1283583"/>
                  </a:lnTo>
                  <a:lnTo>
                    <a:pt x="2386242" y="1303143"/>
                  </a:lnTo>
                  <a:lnTo>
                    <a:pt x="2437586" y="1315367"/>
                  </a:lnTo>
                  <a:lnTo>
                    <a:pt x="2464480" y="1322702"/>
                  </a:lnTo>
                  <a:lnTo>
                    <a:pt x="2479149" y="1330037"/>
                  </a:lnTo>
                  <a:lnTo>
                    <a:pt x="2488929" y="1337371"/>
                  </a:lnTo>
                  <a:lnTo>
                    <a:pt x="2493819" y="1354486"/>
                  </a:lnTo>
                  <a:lnTo>
                    <a:pt x="2486484" y="1371600"/>
                  </a:lnTo>
                  <a:lnTo>
                    <a:pt x="2474259" y="1386270"/>
                  </a:lnTo>
                  <a:lnTo>
                    <a:pt x="2435141" y="1398494"/>
                  </a:lnTo>
                  <a:lnTo>
                    <a:pt x="2334899" y="1415609"/>
                  </a:lnTo>
                  <a:lnTo>
                    <a:pt x="2163754" y="1442503"/>
                  </a:lnTo>
                  <a:lnTo>
                    <a:pt x="2012169" y="1466952"/>
                  </a:lnTo>
                  <a:lnTo>
                    <a:pt x="1867919" y="1488957"/>
                  </a:lnTo>
                  <a:lnTo>
                    <a:pt x="1767677" y="1506071"/>
                  </a:lnTo>
                  <a:lnTo>
                    <a:pt x="1691885" y="1515851"/>
                  </a:lnTo>
                  <a:lnTo>
                    <a:pt x="1645432" y="1515851"/>
                  </a:lnTo>
                  <a:lnTo>
                    <a:pt x="1596533" y="1510961"/>
                  </a:lnTo>
                  <a:lnTo>
                    <a:pt x="1557414" y="1501181"/>
                  </a:lnTo>
                  <a:lnTo>
                    <a:pt x="1523186" y="1486512"/>
                  </a:lnTo>
                  <a:lnTo>
                    <a:pt x="1484067" y="1464507"/>
                  </a:lnTo>
                  <a:lnTo>
                    <a:pt x="1449838" y="1430278"/>
                  </a:lnTo>
                  <a:lnTo>
                    <a:pt x="1281138" y="1276248"/>
                  </a:lnTo>
                  <a:lnTo>
                    <a:pt x="1065986" y="1070875"/>
                  </a:lnTo>
                  <a:lnTo>
                    <a:pt x="889951" y="902176"/>
                  </a:lnTo>
                  <a:lnTo>
                    <a:pt x="706582" y="733476"/>
                  </a:lnTo>
                  <a:lnTo>
                    <a:pt x="528103" y="5696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40739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1" grpId="0" animBg="1"/>
      <p:bldP spid="8" grpId="0" animBg="1"/>
      <p:bldP spid="10" grpId="0" animBg="1"/>
      <p:bldP spid="9" grpId="0" animBg="1"/>
      <p:bldP spid="20" grpId="0" animBg="1"/>
      <p:bldP spid="13" grpId="0" animBg="1"/>
      <p:bldP spid="14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16043EB-E003-4FBD-834E-F0D41A83DE24}"/>
              </a:ext>
            </a:extLst>
          </p:cNvPr>
          <p:cNvGrpSpPr/>
          <p:nvPr/>
        </p:nvGrpSpPr>
        <p:grpSpPr>
          <a:xfrm>
            <a:off x="3519491" y="1662114"/>
            <a:ext cx="5089522" cy="4264025"/>
            <a:chOff x="3519491" y="1662114"/>
            <a:chExt cx="5089522" cy="426402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1C17C34A-F970-4D9F-949B-3ADCD3DCDDB9}"/>
                </a:ext>
              </a:extLst>
            </p:cNvPr>
            <p:cNvSpPr/>
            <p:nvPr/>
          </p:nvSpPr>
          <p:spPr>
            <a:xfrm>
              <a:off x="3635380" y="2601913"/>
              <a:ext cx="1776412" cy="584200"/>
            </a:xfrm>
            <a:custGeom>
              <a:avLst/>
              <a:gdLst>
                <a:gd name="connsiteX0" fmla="*/ 1423987 w 1776412"/>
                <a:gd name="connsiteY0" fmla="*/ 311944 h 583407"/>
                <a:gd name="connsiteX1" fmla="*/ 1150143 w 1776412"/>
                <a:gd name="connsiteY1" fmla="*/ 385763 h 583407"/>
                <a:gd name="connsiteX2" fmla="*/ 864393 w 1776412"/>
                <a:gd name="connsiteY2" fmla="*/ 466725 h 583407"/>
                <a:gd name="connsiteX3" fmla="*/ 628650 w 1776412"/>
                <a:gd name="connsiteY3" fmla="*/ 526257 h 583407"/>
                <a:gd name="connsiteX4" fmla="*/ 400050 w 1776412"/>
                <a:gd name="connsiteY4" fmla="*/ 576263 h 583407"/>
                <a:gd name="connsiteX5" fmla="*/ 352425 w 1776412"/>
                <a:gd name="connsiteY5" fmla="*/ 583407 h 583407"/>
                <a:gd name="connsiteX6" fmla="*/ 319087 w 1776412"/>
                <a:gd name="connsiteY6" fmla="*/ 583407 h 583407"/>
                <a:gd name="connsiteX7" fmla="*/ 285750 w 1776412"/>
                <a:gd name="connsiteY7" fmla="*/ 578644 h 583407"/>
                <a:gd name="connsiteX8" fmla="*/ 247650 w 1776412"/>
                <a:gd name="connsiteY8" fmla="*/ 566738 h 583407"/>
                <a:gd name="connsiteX9" fmla="*/ 197643 w 1776412"/>
                <a:gd name="connsiteY9" fmla="*/ 542925 h 583407"/>
                <a:gd name="connsiteX10" fmla="*/ 138112 w 1776412"/>
                <a:gd name="connsiteY10" fmla="*/ 504825 h 583407"/>
                <a:gd name="connsiteX11" fmla="*/ 92868 w 1776412"/>
                <a:gd name="connsiteY11" fmla="*/ 464344 h 583407"/>
                <a:gd name="connsiteX12" fmla="*/ 40481 w 1776412"/>
                <a:gd name="connsiteY12" fmla="*/ 402432 h 583407"/>
                <a:gd name="connsiteX13" fmla="*/ 14287 w 1776412"/>
                <a:gd name="connsiteY13" fmla="*/ 369094 h 583407"/>
                <a:gd name="connsiteX14" fmla="*/ 2381 w 1776412"/>
                <a:gd name="connsiteY14" fmla="*/ 342900 h 583407"/>
                <a:gd name="connsiteX15" fmla="*/ 0 w 1776412"/>
                <a:gd name="connsiteY15" fmla="*/ 326232 h 583407"/>
                <a:gd name="connsiteX16" fmla="*/ 0 w 1776412"/>
                <a:gd name="connsiteY16" fmla="*/ 316707 h 583407"/>
                <a:gd name="connsiteX17" fmla="*/ 2381 w 1776412"/>
                <a:gd name="connsiteY17" fmla="*/ 307182 h 583407"/>
                <a:gd name="connsiteX18" fmla="*/ 14287 w 1776412"/>
                <a:gd name="connsiteY18" fmla="*/ 297657 h 583407"/>
                <a:gd name="connsiteX19" fmla="*/ 45243 w 1776412"/>
                <a:gd name="connsiteY19" fmla="*/ 307182 h 583407"/>
                <a:gd name="connsiteX20" fmla="*/ 116681 w 1776412"/>
                <a:gd name="connsiteY20" fmla="*/ 345282 h 583407"/>
                <a:gd name="connsiteX21" fmla="*/ 190500 w 1776412"/>
                <a:gd name="connsiteY21" fmla="*/ 376238 h 583407"/>
                <a:gd name="connsiteX22" fmla="*/ 297656 w 1776412"/>
                <a:gd name="connsiteY22" fmla="*/ 402432 h 583407"/>
                <a:gd name="connsiteX23" fmla="*/ 340518 w 1776412"/>
                <a:gd name="connsiteY23" fmla="*/ 402432 h 583407"/>
                <a:gd name="connsiteX24" fmla="*/ 595312 w 1776412"/>
                <a:gd name="connsiteY24" fmla="*/ 350044 h 583407"/>
                <a:gd name="connsiteX25" fmla="*/ 812006 w 1776412"/>
                <a:gd name="connsiteY25" fmla="*/ 290513 h 583407"/>
                <a:gd name="connsiteX26" fmla="*/ 1000125 w 1776412"/>
                <a:gd name="connsiteY26" fmla="*/ 240507 h 583407"/>
                <a:gd name="connsiteX27" fmla="*/ 1147762 w 1776412"/>
                <a:gd name="connsiteY27" fmla="*/ 190500 h 583407"/>
                <a:gd name="connsiteX28" fmla="*/ 1297781 w 1776412"/>
                <a:gd name="connsiteY28" fmla="*/ 142875 h 583407"/>
                <a:gd name="connsiteX29" fmla="*/ 1383506 w 1776412"/>
                <a:gd name="connsiteY29" fmla="*/ 107157 h 583407"/>
                <a:gd name="connsiteX30" fmla="*/ 1464468 w 1776412"/>
                <a:gd name="connsiteY30" fmla="*/ 66675 h 583407"/>
                <a:gd name="connsiteX31" fmla="*/ 1574006 w 1776412"/>
                <a:gd name="connsiteY31" fmla="*/ 0 h 583407"/>
                <a:gd name="connsiteX32" fmla="*/ 1602581 w 1776412"/>
                <a:gd name="connsiteY32" fmla="*/ 7144 h 583407"/>
                <a:gd name="connsiteX33" fmla="*/ 1638300 w 1776412"/>
                <a:gd name="connsiteY33" fmla="*/ 21432 h 583407"/>
                <a:gd name="connsiteX34" fmla="*/ 1688306 w 1776412"/>
                <a:gd name="connsiteY34" fmla="*/ 42863 h 583407"/>
                <a:gd name="connsiteX35" fmla="*/ 1719262 w 1776412"/>
                <a:gd name="connsiteY35" fmla="*/ 61913 h 583407"/>
                <a:gd name="connsiteX36" fmla="*/ 1747837 w 1776412"/>
                <a:gd name="connsiteY36" fmla="*/ 80963 h 583407"/>
                <a:gd name="connsiteX37" fmla="*/ 1764506 w 1776412"/>
                <a:gd name="connsiteY37" fmla="*/ 104775 h 583407"/>
                <a:gd name="connsiteX38" fmla="*/ 1776412 w 1776412"/>
                <a:gd name="connsiteY38" fmla="*/ 126207 h 583407"/>
                <a:gd name="connsiteX39" fmla="*/ 1776412 w 1776412"/>
                <a:gd name="connsiteY39" fmla="*/ 142875 h 583407"/>
                <a:gd name="connsiteX40" fmla="*/ 1757362 w 1776412"/>
                <a:gd name="connsiteY40" fmla="*/ 171450 h 583407"/>
                <a:gd name="connsiteX41" fmla="*/ 1733550 w 1776412"/>
                <a:gd name="connsiteY41" fmla="*/ 200025 h 583407"/>
                <a:gd name="connsiteX42" fmla="*/ 1664493 w 1776412"/>
                <a:gd name="connsiteY42" fmla="*/ 245269 h 583407"/>
                <a:gd name="connsiteX43" fmla="*/ 1423987 w 1776412"/>
                <a:gd name="connsiteY43" fmla="*/ 311944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76412" h="583407">
                  <a:moveTo>
                    <a:pt x="1423987" y="311944"/>
                  </a:moveTo>
                  <a:lnTo>
                    <a:pt x="1150143" y="385763"/>
                  </a:lnTo>
                  <a:lnTo>
                    <a:pt x="864393" y="466725"/>
                  </a:lnTo>
                  <a:lnTo>
                    <a:pt x="628650" y="526257"/>
                  </a:lnTo>
                  <a:lnTo>
                    <a:pt x="400050" y="576263"/>
                  </a:lnTo>
                  <a:lnTo>
                    <a:pt x="352425" y="583407"/>
                  </a:lnTo>
                  <a:lnTo>
                    <a:pt x="319087" y="583407"/>
                  </a:lnTo>
                  <a:lnTo>
                    <a:pt x="285750" y="578644"/>
                  </a:lnTo>
                  <a:lnTo>
                    <a:pt x="247650" y="566738"/>
                  </a:lnTo>
                  <a:lnTo>
                    <a:pt x="197643" y="542925"/>
                  </a:lnTo>
                  <a:lnTo>
                    <a:pt x="138112" y="504825"/>
                  </a:lnTo>
                  <a:lnTo>
                    <a:pt x="92868" y="464344"/>
                  </a:lnTo>
                  <a:lnTo>
                    <a:pt x="40481" y="402432"/>
                  </a:lnTo>
                  <a:lnTo>
                    <a:pt x="14287" y="369094"/>
                  </a:lnTo>
                  <a:lnTo>
                    <a:pt x="2381" y="342900"/>
                  </a:lnTo>
                  <a:lnTo>
                    <a:pt x="0" y="326232"/>
                  </a:lnTo>
                  <a:lnTo>
                    <a:pt x="0" y="316707"/>
                  </a:lnTo>
                  <a:lnTo>
                    <a:pt x="2381" y="307182"/>
                  </a:lnTo>
                  <a:lnTo>
                    <a:pt x="14287" y="297657"/>
                  </a:lnTo>
                  <a:lnTo>
                    <a:pt x="45243" y="307182"/>
                  </a:lnTo>
                  <a:lnTo>
                    <a:pt x="116681" y="345282"/>
                  </a:lnTo>
                  <a:lnTo>
                    <a:pt x="190500" y="376238"/>
                  </a:lnTo>
                  <a:lnTo>
                    <a:pt x="297656" y="402432"/>
                  </a:lnTo>
                  <a:lnTo>
                    <a:pt x="340518" y="402432"/>
                  </a:lnTo>
                  <a:lnTo>
                    <a:pt x="595312" y="350044"/>
                  </a:lnTo>
                  <a:lnTo>
                    <a:pt x="812006" y="290513"/>
                  </a:lnTo>
                  <a:lnTo>
                    <a:pt x="1000125" y="240507"/>
                  </a:lnTo>
                  <a:lnTo>
                    <a:pt x="1147762" y="190500"/>
                  </a:lnTo>
                  <a:lnTo>
                    <a:pt x="1297781" y="142875"/>
                  </a:lnTo>
                  <a:lnTo>
                    <a:pt x="1383506" y="107157"/>
                  </a:lnTo>
                  <a:lnTo>
                    <a:pt x="1464468" y="66675"/>
                  </a:lnTo>
                  <a:lnTo>
                    <a:pt x="1574006" y="0"/>
                  </a:lnTo>
                  <a:lnTo>
                    <a:pt x="1602581" y="7144"/>
                  </a:lnTo>
                  <a:lnTo>
                    <a:pt x="1638300" y="21432"/>
                  </a:lnTo>
                  <a:lnTo>
                    <a:pt x="1688306" y="42863"/>
                  </a:lnTo>
                  <a:lnTo>
                    <a:pt x="1719262" y="61913"/>
                  </a:lnTo>
                  <a:lnTo>
                    <a:pt x="1747837" y="80963"/>
                  </a:lnTo>
                  <a:lnTo>
                    <a:pt x="1764506" y="104775"/>
                  </a:lnTo>
                  <a:lnTo>
                    <a:pt x="1776412" y="126207"/>
                  </a:lnTo>
                  <a:lnTo>
                    <a:pt x="1776412" y="142875"/>
                  </a:lnTo>
                  <a:lnTo>
                    <a:pt x="1757362" y="171450"/>
                  </a:lnTo>
                  <a:lnTo>
                    <a:pt x="1733550" y="200025"/>
                  </a:lnTo>
                  <a:lnTo>
                    <a:pt x="1664493" y="245269"/>
                  </a:lnTo>
                  <a:lnTo>
                    <a:pt x="1423987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EFA2FA8F-AE4C-47AF-85F4-20F30520080E}"/>
                </a:ext>
              </a:extLst>
            </p:cNvPr>
            <p:cNvSpPr/>
            <p:nvPr/>
          </p:nvSpPr>
          <p:spPr>
            <a:xfrm>
              <a:off x="5319715" y="1662114"/>
              <a:ext cx="1285875" cy="1584325"/>
            </a:xfrm>
            <a:custGeom>
              <a:avLst/>
              <a:gdLst>
                <a:gd name="connsiteX0" fmla="*/ 1054893 w 1285875"/>
                <a:gd name="connsiteY0" fmla="*/ 583406 h 1583531"/>
                <a:gd name="connsiteX1" fmla="*/ 845343 w 1285875"/>
                <a:gd name="connsiteY1" fmla="*/ 864393 h 1583531"/>
                <a:gd name="connsiteX2" fmla="*/ 809625 w 1285875"/>
                <a:gd name="connsiteY2" fmla="*/ 916781 h 1583531"/>
                <a:gd name="connsiteX3" fmla="*/ 683418 w 1285875"/>
                <a:gd name="connsiteY3" fmla="*/ 1050131 h 1583531"/>
                <a:gd name="connsiteX4" fmla="*/ 509587 w 1285875"/>
                <a:gd name="connsiteY4" fmla="*/ 1212056 h 1583531"/>
                <a:gd name="connsiteX5" fmla="*/ 328612 w 1285875"/>
                <a:gd name="connsiteY5" fmla="*/ 1373981 h 1583531"/>
                <a:gd name="connsiteX6" fmla="*/ 230981 w 1285875"/>
                <a:gd name="connsiteY6" fmla="*/ 1454943 h 1583531"/>
                <a:gd name="connsiteX7" fmla="*/ 109537 w 1285875"/>
                <a:gd name="connsiteY7" fmla="*/ 1545431 h 1583531"/>
                <a:gd name="connsiteX8" fmla="*/ 76200 w 1285875"/>
                <a:gd name="connsiteY8" fmla="*/ 1566862 h 1583531"/>
                <a:gd name="connsiteX9" fmla="*/ 52387 w 1285875"/>
                <a:gd name="connsiteY9" fmla="*/ 1576387 h 1583531"/>
                <a:gd name="connsiteX10" fmla="*/ 14287 w 1285875"/>
                <a:gd name="connsiteY10" fmla="*/ 1583531 h 1583531"/>
                <a:gd name="connsiteX11" fmla="*/ 2381 w 1285875"/>
                <a:gd name="connsiteY11" fmla="*/ 1578768 h 1583531"/>
                <a:gd name="connsiteX12" fmla="*/ 0 w 1285875"/>
                <a:gd name="connsiteY12" fmla="*/ 1569243 h 1583531"/>
                <a:gd name="connsiteX13" fmla="*/ 9525 w 1285875"/>
                <a:gd name="connsiteY13" fmla="*/ 1543050 h 1583531"/>
                <a:gd name="connsiteX14" fmla="*/ 133350 w 1285875"/>
                <a:gd name="connsiteY14" fmla="*/ 1409700 h 1583531"/>
                <a:gd name="connsiteX15" fmla="*/ 280987 w 1285875"/>
                <a:gd name="connsiteY15" fmla="*/ 1238250 h 1583531"/>
                <a:gd name="connsiteX16" fmla="*/ 445293 w 1285875"/>
                <a:gd name="connsiteY16" fmla="*/ 1052512 h 1583531"/>
                <a:gd name="connsiteX17" fmla="*/ 611981 w 1285875"/>
                <a:gd name="connsiteY17" fmla="*/ 838200 h 1583531"/>
                <a:gd name="connsiteX18" fmla="*/ 723900 w 1285875"/>
                <a:gd name="connsiteY18" fmla="*/ 700087 h 1583531"/>
                <a:gd name="connsiteX19" fmla="*/ 795337 w 1285875"/>
                <a:gd name="connsiteY19" fmla="*/ 583406 h 1583531"/>
                <a:gd name="connsiteX20" fmla="*/ 871537 w 1285875"/>
                <a:gd name="connsiteY20" fmla="*/ 442912 h 1583531"/>
                <a:gd name="connsiteX21" fmla="*/ 921543 w 1285875"/>
                <a:gd name="connsiteY21" fmla="*/ 323850 h 1583531"/>
                <a:gd name="connsiteX22" fmla="*/ 942975 w 1285875"/>
                <a:gd name="connsiteY22" fmla="*/ 250031 h 1583531"/>
                <a:gd name="connsiteX23" fmla="*/ 947737 w 1285875"/>
                <a:gd name="connsiteY23" fmla="*/ 219075 h 1583531"/>
                <a:gd name="connsiteX24" fmla="*/ 947737 w 1285875"/>
                <a:gd name="connsiteY24" fmla="*/ 204787 h 1583531"/>
                <a:gd name="connsiteX25" fmla="*/ 938212 w 1285875"/>
                <a:gd name="connsiteY25" fmla="*/ 178593 h 1583531"/>
                <a:gd name="connsiteX26" fmla="*/ 926306 w 1285875"/>
                <a:gd name="connsiteY26" fmla="*/ 159543 h 1583531"/>
                <a:gd name="connsiteX27" fmla="*/ 907256 w 1285875"/>
                <a:gd name="connsiteY27" fmla="*/ 142875 h 1583531"/>
                <a:gd name="connsiteX28" fmla="*/ 873918 w 1285875"/>
                <a:gd name="connsiteY28" fmla="*/ 121443 h 1583531"/>
                <a:gd name="connsiteX29" fmla="*/ 835818 w 1285875"/>
                <a:gd name="connsiteY29" fmla="*/ 102393 h 1583531"/>
                <a:gd name="connsiteX30" fmla="*/ 802481 w 1285875"/>
                <a:gd name="connsiteY30" fmla="*/ 90487 h 1583531"/>
                <a:gd name="connsiteX31" fmla="*/ 754856 w 1285875"/>
                <a:gd name="connsiteY31" fmla="*/ 76200 h 1583531"/>
                <a:gd name="connsiteX32" fmla="*/ 740568 w 1285875"/>
                <a:gd name="connsiteY32" fmla="*/ 66675 h 1583531"/>
                <a:gd name="connsiteX33" fmla="*/ 731043 w 1285875"/>
                <a:gd name="connsiteY33" fmla="*/ 47625 h 1583531"/>
                <a:gd name="connsiteX34" fmla="*/ 728662 w 1285875"/>
                <a:gd name="connsiteY34" fmla="*/ 28575 h 1583531"/>
                <a:gd name="connsiteX35" fmla="*/ 733425 w 1285875"/>
                <a:gd name="connsiteY35" fmla="*/ 14287 h 1583531"/>
                <a:gd name="connsiteX36" fmla="*/ 747712 w 1285875"/>
                <a:gd name="connsiteY36" fmla="*/ 2381 h 1583531"/>
                <a:gd name="connsiteX37" fmla="*/ 819150 w 1285875"/>
                <a:gd name="connsiteY37" fmla="*/ 0 h 1583531"/>
                <a:gd name="connsiteX38" fmla="*/ 904875 w 1285875"/>
                <a:gd name="connsiteY38" fmla="*/ 9525 h 1583531"/>
                <a:gd name="connsiteX39" fmla="*/ 985837 w 1285875"/>
                <a:gd name="connsiteY39" fmla="*/ 21431 h 1583531"/>
                <a:gd name="connsiteX40" fmla="*/ 1028700 w 1285875"/>
                <a:gd name="connsiteY40" fmla="*/ 28575 h 1583531"/>
                <a:gd name="connsiteX41" fmla="*/ 1073943 w 1285875"/>
                <a:gd name="connsiteY41" fmla="*/ 40481 h 1583531"/>
                <a:gd name="connsiteX42" fmla="*/ 1116806 w 1285875"/>
                <a:gd name="connsiteY42" fmla="*/ 57150 h 1583531"/>
                <a:gd name="connsiteX43" fmla="*/ 1162050 w 1285875"/>
                <a:gd name="connsiteY43" fmla="*/ 85725 h 1583531"/>
                <a:gd name="connsiteX44" fmla="*/ 1204912 w 1285875"/>
                <a:gd name="connsiteY44" fmla="*/ 121443 h 1583531"/>
                <a:gd name="connsiteX45" fmla="*/ 1240631 w 1285875"/>
                <a:gd name="connsiteY45" fmla="*/ 154781 h 1583531"/>
                <a:gd name="connsiteX46" fmla="*/ 1264443 w 1285875"/>
                <a:gd name="connsiteY46" fmla="*/ 190500 h 1583531"/>
                <a:gd name="connsiteX47" fmla="*/ 1273968 w 1285875"/>
                <a:gd name="connsiteY47" fmla="*/ 216693 h 1583531"/>
                <a:gd name="connsiteX48" fmla="*/ 1283493 w 1285875"/>
                <a:gd name="connsiteY48" fmla="*/ 250031 h 1583531"/>
                <a:gd name="connsiteX49" fmla="*/ 1285875 w 1285875"/>
                <a:gd name="connsiteY49" fmla="*/ 307181 h 1583531"/>
                <a:gd name="connsiteX50" fmla="*/ 1273968 w 1285875"/>
                <a:gd name="connsiteY50" fmla="*/ 345281 h 1583531"/>
                <a:gd name="connsiteX51" fmla="*/ 1193006 w 1285875"/>
                <a:gd name="connsiteY51" fmla="*/ 400050 h 1583531"/>
                <a:gd name="connsiteX52" fmla="*/ 1054893 w 1285875"/>
                <a:gd name="connsiteY52" fmla="*/ 583406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85875" h="1583531">
                  <a:moveTo>
                    <a:pt x="1054893" y="583406"/>
                  </a:moveTo>
                  <a:lnTo>
                    <a:pt x="845343" y="864393"/>
                  </a:lnTo>
                  <a:lnTo>
                    <a:pt x="809625" y="916781"/>
                  </a:lnTo>
                  <a:lnTo>
                    <a:pt x="683418" y="1050131"/>
                  </a:lnTo>
                  <a:lnTo>
                    <a:pt x="509587" y="1212056"/>
                  </a:lnTo>
                  <a:lnTo>
                    <a:pt x="328612" y="1373981"/>
                  </a:lnTo>
                  <a:lnTo>
                    <a:pt x="230981" y="1454943"/>
                  </a:lnTo>
                  <a:lnTo>
                    <a:pt x="109537" y="1545431"/>
                  </a:lnTo>
                  <a:lnTo>
                    <a:pt x="76200" y="1566862"/>
                  </a:lnTo>
                  <a:lnTo>
                    <a:pt x="52387" y="1576387"/>
                  </a:lnTo>
                  <a:lnTo>
                    <a:pt x="14287" y="1583531"/>
                  </a:lnTo>
                  <a:lnTo>
                    <a:pt x="2381" y="1578768"/>
                  </a:lnTo>
                  <a:lnTo>
                    <a:pt x="0" y="1569243"/>
                  </a:lnTo>
                  <a:lnTo>
                    <a:pt x="9525" y="1543050"/>
                  </a:lnTo>
                  <a:lnTo>
                    <a:pt x="133350" y="1409700"/>
                  </a:lnTo>
                  <a:lnTo>
                    <a:pt x="280987" y="1238250"/>
                  </a:lnTo>
                  <a:lnTo>
                    <a:pt x="445293" y="1052512"/>
                  </a:lnTo>
                  <a:lnTo>
                    <a:pt x="611981" y="838200"/>
                  </a:lnTo>
                  <a:lnTo>
                    <a:pt x="723900" y="700087"/>
                  </a:lnTo>
                  <a:lnTo>
                    <a:pt x="795337" y="583406"/>
                  </a:lnTo>
                  <a:lnTo>
                    <a:pt x="871537" y="442912"/>
                  </a:lnTo>
                  <a:lnTo>
                    <a:pt x="921543" y="323850"/>
                  </a:lnTo>
                  <a:lnTo>
                    <a:pt x="942975" y="250031"/>
                  </a:lnTo>
                  <a:lnTo>
                    <a:pt x="947737" y="219075"/>
                  </a:lnTo>
                  <a:lnTo>
                    <a:pt x="947737" y="204787"/>
                  </a:lnTo>
                  <a:lnTo>
                    <a:pt x="938212" y="178593"/>
                  </a:lnTo>
                  <a:lnTo>
                    <a:pt x="926306" y="159543"/>
                  </a:lnTo>
                  <a:lnTo>
                    <a:pt x="907256" y="142875"/>
                  </a:lnTo>
                  <a:lnTo>
                    <a:pt x="873918" y="121443"/>
                  </a:lnTo>
                  <a:lnTo>
                    <a:pt x="835818" y="102393"/>
                  </a:lnTo>
                  <a:lnTo>
                    <a:pt x="802481" y="90487"/>
                  </a:lnTo>
                  <a:lnTo>
                    <a:pt x="754856" y="76200"/>
                  </a:lnTo>
                  <a:lnTo>
                    <a:pt x="740568" y="66675"/>
                  </a:lnTo>
                  <a:lnTo>
                    <a:pt x="731043" y="47625"/>
                  </a:lnTo>
                  <a:lnTo>
                    <a:pt x="728662" y="28575"/>
                  </a:lnTo>
                  <a:lnTo>
                    <a:pt x="733425" y="14287"/>
                  </a:lnTo>
                  <a:lnTo>
                    <a:pt x="747712" y="2381"/>
                  </a:lnTo>
                  <a:lnTo>
                    <a:pt x="819150" y="0"/>
                  </a:lnTo>
                  <a:lnTo>
                    <a:pt x="904875" y="9525"/>
                  </a:lnTo>
                  <a:lnTo>
                    <a:pt x="985837" y="21431"/>
                  </a:lnTo>
                  <a:lnTo>
                    <a:pt x="1028700" y="28575"/>
                  </a:lnTo>
                  <a:lnTo>
                    <a:pt x="1073943" y="40481"/>
                  </a:lnTo>
                  <a:lnTo>
                    <a:pt x="1116806" y="57150"/>
                  </a:lnTo>
                  <a:lnTo>
                    <a:pt x="1162050" y="85725"/>
                  </a:lnTo>
                  <a:lnTo>
                    <a:pt x="1204912" y="121443"/>
                  </a:lnTo>
                  <a:lnTo>
                    <a:pt x="1240631" y="154781"/>
                  </a:lnTo>
                  <a:lnTo>
                    <a:pt x="1264443" y="190500"/>
                  </a:lnTo>
                  <a:lnTo>
                    <a:pt x="1273968" y="216693"/>
                  </a:lnTo>
                  <a:lnTo>
                    <a:pt x="1283493" y="250031"/>
                  </a:lnTo>
                  <a:lnTo>
                    <a:pt x="1285875" y="307181"/>
                  </a:lnTo>
                  <a:lnTo>
                    <a:pt x="1273968" y="345281"/>
                  </a:lnTo>
                  <a:lnTo>
                    <a:pt x="1193006" y="400050"/>
                  </a:lnTo>
                  <a:lnTo>
                    <a:pt x="1054893" y="583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FC750D5B-CCF6-4E82-912C-41D347723A3D}"/>
                </a:ext>
              </a:extLst>
            </p:cNvPr>
            <p:cNvSpPr/>
            <p:nvPr/>
          </p:nvSpPr>
          <p:spPr>
            <a:xfrm>
              <a:off x="5624514" y="4408489"/>
              <a:ext cx="542925" cy="1412875"/>
            </a:xfrm>
            <a:custGeom>
              <a:avLst/>
              <a:gdLst>
                <a:gd name="connsiteX0" fmla="*/ 288131 w 542925"/>
                <a:gd name="connsiteY0" fmla="*/ 945356 h 1414462"/>
                <a:gd name="connsiteX1" fmla="*/ 259556 w 542925"/>
                <a:gd name="connsiteY1" fmla="*/ 592931 h 1414462"/>
                <a:gd name="connsiteX2" fmla="*/ 238125 w 542925"/>
                <a:gd name="connsiteY2" fmla="*/ 447675 h 1414462"/>
                <a:gd name="connsiteX3" fmla="*/ 214312 w 542925"/>
                <a:gd name="connsiteY3" fmla="*/ 342900 h 1414462"/>
                <a:gd name="connsiteX4" fmla="*/ 197643 w 542925"/>
                <a:gd name="connsiteY4" fmla="*/ 288131 h 1414462"/>
                <a:gd name="connsiteX5" fmla="*/ 176212 w 542925"/>
                <a:gd name="connsiteY5" fmla="*/ 238125 h 1414462"/>
                <a:gd name="connsiteX6" fmla="*/ 145256 w 542925"/>
                <a:gd name="connsiteY6" fmla="*/ 183356 h 1414462"/>
                <a:gd name="connsiteX7" fmla="*/ 97631 w 542925"/>
                <a:gd name="connsiteY7" fmla="*/ 123825 h 1414462"/>
                <a:gd name="connsiteX8" fmla="*/ 61912 w 542925"/>
                <a:gd name="connsiteY8" fmla="*/ 85725 h 1414462"/>
                <a:gd name="connsiteX9" fmla="*/ 23812 w 542925"/>
                <a:gd name="connsiteY9" fmla="*/ 57150 h 1414462"/>
                <a:gd name="connsiteX10" fmla="*/ 9525 w 542925"/>
                <a:gd name="connsiteY10" fmla="*/ 45244 h 1414462"/>
                <a:gd name="connsiteX11" fmla="*/ 0 w 542925"/>
                <a:gd name="connsiteY11" fmla="*/ 23812 h 1414462"/>
                <a:gd name="connsiteX12" fmla="*/ 2381 w 542925"/>
                <a:gd name="connsiteY12" fmla="*/ 7144 h 1414462"/>
                <a:gd name="connsiteX13" fmla="*/ 16668 w 542925"/>
                <a:gd name="connsiteY13" fmla="*/ 0 h 1414462"/>
                <a:gd name="connsiteX14" fmla="*/ 54768 w 542925"/>
                <a:gd name="connsiteY14" fmla="*/ 4762 h 1414462"/>
                <a:gd name="connsiteX15" fmla="*/ 123825 w 542925"/>
                <a:gd name="connsiteY15" fmla="*/ 14287 h 1414462"/>
                <a:gd name="connsiteX16" fmla="*/ 197643 w 542925"/>
                <a:gd name="connsiteY16" fmla="*/ 30956 h 1414462"/>
                <a:gd name="connsiteX17" fmla="*/ 273843 w 542925"/>
                <a:gd name="connsiteY17" fmla="*/ 54769 h 1414462"/>
                <a:gd name="connsiteX18" fmla="*/ 340518 w 542925"/>
                <a:gd name="connsiteY18" fmla="*/ 83344 h 1414462"/>
                <a:gd name="connsiteX19" fmla="*/ 440531 w 542925"/>
                <a:gd name="connsiteY19" fmla="*/ 140494 h 1414462"/>
                <a:gd name="connsiteX20" fmla="*/ 459581 w 542925"/>
                <a:gd name="connsiteY20" fmla="*/ 247650 h 1414462"/>
                <a:gd name="connsiteX21" fmla="*/ 502443 w 542925"/>
                <a:gd name="connsiteY21" fmla="*/ 759619 h 1414462"/>
                <a:gd name="connsiteX22" fmla="*/ 533400 w 542925"/>
                <a:gd name="connsiteY22" fmla="*/ 1209675 h 1414462"/>
                <a:gd name="connsiteX23" fmla="*/ 542925 w 542925"/>
                <a:gd name="connsiteY23" fmla="*/ 1297781 h 1414462"/>
                <a:gd name="connsiteX24" fmla="*/ 511968 w 542925"/>
                <a:gd name="connsiteY24" fmla="*/ 1343025 h 1414462"/>
                <a:gd name="connsiteX25" fmla="*/ 428625 w 542925"/>
                <a:gd name="connsiteY25" fmla="*/ 1412081 h 1414462"/>
                <a:gd name="connsiteX26" fmla="*/ 414337 w 542925"/>
                <a:gd name="connsiteY26" fmla="*/ 1414462 h 1414462"/>
                <a:gd name="connsiteX27" fmla="*/ 397668 w 542925"/>
                <a:gd name="connsiteY27" fmla="*/ 1404937 h 1414462"/>
                <a:gd name="connsiteX28" fmla="*/ 350043 w 542925"/>
                <a:gd name="connsiteY28" fmla="*/ 1345406 h 1414462"/>
                <a:gd name="connsiteX29" fmla="*/ 314325 w 542925"/>
                <a:gd name="connsiteY29" fmla="*/ 1297781 h 1414462"/>
                <a:gd name="connsiteX30" fmla="*/ 307181 w 542925"/>
                <a:gd name="connsiteY30" fmla="*/ 1276350 h 1414462"/>
                <a:gd name="connsiteX31" fmla="*/ 288131 w 542925"/>
                <a:gd name="connsiteY31" fmla="*/ 945356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42925" h="1414462">
                  <a:moveTo>
                    <a:pt x="288131" y="945356"/>
                  </a:moveTo>
                  <a:lnTo>
                    <a:pt x="259556" y="592931"/>
                  </a:lnTo>
                  <a:lnTo>
                    <a:pt x="238125" y="447675"/>
                  </a:lnTo>
                  <a:lnTo>
                    <a:pt x="214312" y="342900"/>
                  </a:lnTo>
                  <a:lnTo>
                    <a:pt x="197643" y="288131"/>
                  </a:lnTo>
                  <a:lnTo>
                    <a:pt x="176212" y="238125"/>
                  </a:lnTo>
                  <a:lnTo>
                    <a:pt x="145256" y="183356"/>
                  </a:lnTo>
                  <a:lnTo>
                    <a:pt x="97631" y="123825"/>
                  </a:lnTo>
                  <a:lnTo>
                    <a:pt x="61912" y="85725"/>
                  </a:lnTo>
                  <a:lnTo>
                    <a:pt x="23812" y="57150"/>
                  </a:lnTo>
                  <a:lnTo>
                    <a:pt x="9525" y="45244"/>
                  </a:lnTo>
                  <a:lnTo>
                    <a:pt x="0" y="23812"/>
                  </a:lnTo>
                  <a:lnTo>
                    <a:pt x="2381" y="7144"/>
                  </a:lnTo>
                  <a:lnTo>
                    <a:pt x="16668" y="0"/>
                  </a:lnTo>
                  <a:lnTo>
                    <a:pt x="54768" y="4762"/>
                  </a:lnTo>
                  <a:lnTo>
                    <a:pt x="123825" y="14287"/>
                  </a:lnTo>
                  <a:lnTo>
                    <a:pt x="197643" y="30956"/>
                  </a:lnTo>
                  <a:lnTo>
                    <a:pt x="273843" y="54769"/>
                  </a:lnTo>
                  <a:lnTo>
                    <a:pt x="340518" y="83344"/>
                  </a:lnTo>
                  <a:lnTo>
                    <a:pt x="440531" y="140494"/>
                  </a:lnTo>
                  <a:lnTo>
                    <a:pt x="459581" y="247650"/>
                  </a:lnTo>
                  <a:lnTo>
                    <a:pt x="502443" y="759619"/>
                  </a:lnTo>
                  <a:lnTo>
                    <a:pt x="533400" y="1209675"/>
                  </a:lnTo>
                  <a:lnTo>
                    <a:pt x="542925" y="1297781"/>
                  </a:lnTo>
                  <a:lnTo>
                    <a:pt x="511968" y="1343025"/>
                  </a:lnTo>
                  <a:lnTo>
                    <a:pt x="428625" y="1412081"/>
                  </a:lnTo>
                  <a:lnTo>
                    <a:pt x="414337" y="1414462"/>
                  </a:lnTo>
                  <a:lnTo>
                    <a:pt x="397668" y="1404937"/>
                  </a:lnTo>
                  <a:lnTo>
                    <a:pt x="350043" y="1345406"/>
                  </a:lnTo>
                  <a:lnTo>
                    <a:pt x="314325" y="1297781"/>
                  </a:lnTo>
                  <a:lnTo>
                    <a:pt x="307181" y="1276350"/>
                  </a:lnTo>
                  <a:lnTo>
                    <a:pt x="288131" y="945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7">
              <a:extLst>
                <a:ext uri="{FF2B5EF4-FFF2-40B4-BE49-F238E27FC236}">
                  <a16:creationId xmlns:a16="http://schemas.microsoft.com/office/drawing/2014/main" id="{8322D48D-FFB6-4134-BE62-FC8F1113F591}"/>
                </a:ext>
              </a:extLst>
            </p:cNvPr>
            <p:cNvSpPr/>
            <p:nvPr/>
          </p:nvSpPr>
          <p:spPr>
            <a:xfrm rot="16200000">
              <a:off x="2538418" y="3549651"/>
              <a:ext cx="4216400" cy="536575"/>
            </a:xfrm>
            <a:custGeom>
              <a:avLst/>
              <a:gdLst>
                <a:gd name="connsiteX0" fmla="*/ 1927654 w 4215419"/>
                <a:gd name="connsiteY0" fmla="*/ 406008 h 536636"/>
                <a:gd name="connsiteX1" fmla="*/ 1239206 w 4215419"/>
                <a:gd name="connsiteY1" fmla="*/ 395416 h 536636"/>
                <a:gd name="connsiteX2" fmla="*/ 794363 w 4215419"/>
                <a:gd name="connsiteY2" fmla="*/ 398947 h 536636"/>
                <a:gd name="connsiteX3" fmla="*/ 466026 w 4215419"/>
                <a:gd name="connsiteY3" fmla="*/ 406008 h 536636"/>
                <a:gd name="connsiteX4" fmla="*/ 335397 w 4215419"/>
                <a:gd name="connsiteY4" fmla="*/ 413069 h 536636"/>
                <a:gd name="connsiteX5" fmla="*/ 268318 w 4215419"/>
                <a:gd name="connsiteY5" fmla="*/ 406008 h 536636"/>
                <a:gd name="connsiteX6" fmla="*/ 204769 w 4215419"/>
                <a:gd name="connsiteY6" fmla="*/ 391886 h 536636"/>
                <a:gd name="connsiteX7" fmla="*/ 112976 w 4215419"/>
                <a:gd name="connsiteY7" fmla="*/ 363642 h 536636"/>
                <a:gd name="connsiteX8" fmla="*/ 56488 w 4215419"/>
                <a:gd name="connsiteY8" fmla="*/ 335398 h 536636"/>
                <a:gd name="connsiteX9" fmla="*/ 28244 w 4215419"/>
                <a:gd name="connsiteY9" fmla="*/ 317745 h 536636"/>
                <a:gd name="connsiteX10" fmla="*/ 3530 w 4215419"/>
                <a:gd name="connsiteY10" fmla="*/ 289501 h 536636"/>
                <a:gd name="connsiteX11" fmla="*/ 0 w 4215419"/>
                <a:gd name="connsiteY11" fmla="*/ 257727 h 536636"/>
                <a:gd name="connsiteX12" fmla="*/ 3530 w 4215419"/>
                <a:gd name="connsiteY12" fmla="*/ 225952 h 536636"/>
                <a:gd name="connsiteX13" fmla="*/ 24713 w 4215419"/>
                <a:gd name="connsiteY13" fmla="*/ 187117 h 536636"/>
                <a:gd name="connsiteX14" fmla="*/ 49427 w 4215419"/>
                <a:gd name="connsiteY14" fmla="*/ 165933 h 536636"/>
                <a:gd name="connsiteX15" fmla="*/ 123567 w 4215419"/>
                <a:gd name="connsiteY15" fmla="*/ 141220 h 536636"/>
                <a:gd name="connsiteX16" fmla="*/ 264787 w 4215419"/>
                <a:gd name="connsiteY16" fmla="*/ 109445 h 536636"/>
                <a:gd name="connsiteX17" fmla="*/ 367172 w 4215419"/>
                <a:gd name="connsiteY17" fmla="*/ 98854 h 536636"/>
                <a:gd name="connsiteX18" fmla="*/ 497801 w 4215419"/>
                <a:gd name="connsiteY18" fmla="*/ 123567 h 536636"/>
                <a:gd name="connsiteX19" fmla="*/ 706100 w 4215419"/>
                <a:gd name="connsiteY19" fmla="*/ 148281 h 536636"/>
                <a:gd name="connsiteX20" fmla="*/ 1048559 w 4215419"/>
                <a:gd name="connsiteY20" fmla="*/ 176525 h 536636"/>
                <a:gd name="connsiteX21" fmla="*/ 1465158 w 4215419"/>
                <a:gd name="connsiteY21" fmla="*/ 194178 h 536636"/>
                <a:gd name="connsiteX22" fmla="*/ 2037099 w 4215419"/>
                <a:gd name="connsiteY22" fmla="*/ 211830 h 536636"/>
                <a:gd name="connsiteX23" fmla="*/ 2556083 w 4215419"/>
                <a:gd name="connsiteY23" fmla="*/ 229483 h 536636"/>
                <a:gd name="connsiteX24" fmla="*/ 3057414 w 4215419"/>
                <a:gd name="connsiteY24" fmla="*/ 229483 h 536636"/>
                <a:gd name="connsiteX25" fmla="*/ 3678783 w 4215419"/>
                <a:gd name="connsiteY25" fmla="*/ 229483 h 536636"/>
                <a:gd name="connsiteX26" fmla="*/ 3855308 w 4215419"/>
                <a:gd name="connsiteY26" fmla="*/ 229483 h 536636"/>
                <a:gd name="connsiteX27" fmla="*/ 3911796 w 4215419"/>
                <a:gd name="connsiteY27" fmla="*/ 229483 h 536636"/>
                <a:gd name="connsiteX28" fmla="*/ 3957692 w 4215419"/>
                <a:gd name="connsiteY28" fmla="*/ 218891 h 536636"/>
                <a:gd name="connsiteX29" fmla="*/ 4021242 w 4215419"/>
                <a:gd name="connsiteY29" fmla="*/ 190647 h 536636"/>
                <a:gd name="connsiteX30" fmla="*/ 4088321 w 4215419"/>
                <a:gd name="connsiteY30" fmla="*/ 141220 h 536636"/>
                <a:gd name="connsiteX31" fmla="*/ 4123626 w 4215419"/>
                <a:gd name="connsiteY31" fmla="*/ 105915 h 536636"/>
                <a:gd name="connsiteX32" fmla="*/ 4151870 w 4215419"/>
                <a:gd name="connsiteY32" fmla="*/ 49427 h 536636"/>
                <a:gd name="connsiteX33" fmla="*/ 4165992 w 4215419"/>
                <a:gd name="connsiteY33" fmla="*/ 17652 h 536636"/>
                <a:gd name="connsiteX34" fmla="*/ 4176584 w 4215419"/>
                <a:gd name="connsiteY34" fmla="*/ 3530 h 536636"/>
                <a:gd name="connsiteX35" fmla="*/ 4194236 w 4215419"/>
                <a:gd name="connsiteY35" fmla="*/ 0 h 536636"/>
                <a:gd name="connsiteX36" fmla="*/ 4211889 w 4215419"/>
                <a:gd name="connsiteY36" fmla="*/ 7061 h 536636"/>
                <a:gd name="connsiteX37" fmla="*/ 4215419 w 4215419"/>
                <a:gd name="connsiteY37" fmla="*/ 21183 h 536636"/>
                <a:gd name="connsiteX38" fmla="*/ 4204828 w 4215419"/>
                <a:gd name="connsiteY38" fmla="*/ 102384 h 536636"/>
                <a:gd name="connsiteX39" fmla="*/ 4165992 w 4215419"/>
                <a:gd name="connsiteY39" fmla="*/ 257727 h 536636"/>
                <a:gd name="connsiteX40" fmla="*/ 4113035 w 4215419"/>
                <a:gd name="connsiteY40" fmla="*/ 398947 h 536636"/>
                <a:gd name="connsiteX41" fmla="*/ 4074199 w 4215419"/>
                <a:gd name="connsiteY41" fmla="*/ 473087 h 536636"/>
                <a:gd name="connsiteX42" fmla="*/ 4049486 w 4215419"/>
                <a:gd name="connsiteY42" fmla="*/ 501331 h 536636"/>
                <a:gd name="connsiteX43" fmla="*/ 4017711 w 4215419"/>
                <a:gd name="connsiteY43" fmla="*/ 529575 h 536636"/>
                <a:gd name="connsiteX44" fmla="*/ 3978875 w 4215419"/>
                <a:gd name="connsiteY44" fmla="*/ 536636 h 536636"/>
                <a:gd name="connsiteX45" fmla="*/ 3936509 w 4215419"/>
                <a:gd name="connsiteY45" fmla="*/ 529575 h 536636"/>
                <a:gd name="connsiteX46" fmla="*/ 3880021 w 4215419"/>
                <a:gd name="connsiteY46" fmla="*/ 494270 h 536636"/>
                <a:gd name="connsiteX47" fmla="*/ 3834125 w 4215419"/>
                <a:gd name="connsiteY47" fmla="*/ 466026 h 536636"/>
                <a:gd name="connsiteX48" fmla="*/ 3777637 w 4215419"/>
                <a:gd name="connsiteY48" fmla="*/ 448374 h 536636"/>
                <a:gd name="connsiteX49" fmla="*/ 3682313 w 4215419"/>
                <a:gd name="connsiteY49" fmla="*/ 430721 h 536636"/>
                <a:gd name="connsiteX50" fmla="*/ 3555215 w 4215419"/>
                <a:gd name="connsiteY50" fmla="*/ 427191 h 536636"/>
                <a:gd name="connsiteX51" fmla="*/ 3128025 w 4215419"/>
                <a:gd name="connsiteY51" fmla="*/ 430721 h 536636"/>
                <a:gd name="connsiteX52" fmla="*/ 2958560 w 4215419"/>
                <a:gd name="connsiteY52" fmla="*/ 423660 h 536636"/>
                <a:gd name="connsiteX53" fmla="*/ 2683181 w 4215419"/>
                <a:gd name="connsiteY53" fmla="*/ 430721 h 536636"/>
                <a:gd name="connsiteX54" fmla="*/ 2591388 w 4215419"/>
                <a:gd name="connsiteY54" fmla="*/ 430721 h 536636"/>
                <a:gd name="connsiteX55" fmla="*/ 1927654 w 4215419"/>
                <a:gd name="connsiteY55" fmla="*/ 406008 h 53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215419" h="536636">
                  <a:moveTo>
                    <a:pt x="1927654" y="406008"/>
                  </a:moveTo>
                  <a:lnTo>
                    <a:pt x="1239206" y="395416"/>
                  </a:lnTo>
                  <a:lnTo>
                    <a:pt x="794363" y="398947"/>
                  </a:lnTo>
                  <a:lnTo>
                    <a:pt x="466026" y="406008"/>
                  </a:lnTo>
                  <a:lnTo>
                    <a:pt x="335397" y="413069"/>
                  </a:lnTo>
                  <a:lnTo>
                    <a:pt x="268318" y="406008"/>
                  </a:lnTo>
                  <a:lnTo>
                    <a:pt x="204769" y="391886"/>
                  </a:lnTo>
                  <a:lnTo>
                    <a:pt x="112976" y="363642"/>
                  </a:lnTo>
                  <a:lnTo>
                    <a:pt x="56488" y="335398"/>
                  </a:lnTo>
                  <a:lnTo>
                    <a:pt x="28244" y="317745"/>
                  </a:lnTo>
                  <a:lnTo>
                    <a:pt x="3530" y="289501"/>
                  </a:lnTo>
                  <a:lnTo>
                    <a:pt x="0" y="257727"/>
                  </a:lnTo>
                  <a:lnTo>
                    <a:pt x="3530" y="225952"/>
                  </a:lnTo>
                  <a:lnTo>
                    <a:pt x="24713" y="187117"/>
                  </a:lnTo>
                  <a:lnTo>
                    <a:pt x="49427" y="165933"/>
                  </a:lnTo>
                  <a:lnTo>
                    <a:pt x="123567" y="141220"/>
                  </a:lnTo>
                  <a:lnTo>
                    <a:pt x="264787" y="109445"/>
                  </a:lnTo>
                  <a:lnTo>
                    <a:pt x="367172" y="98854"/>
                  </a:lnTo>
                  <a:lnTo>
                    <a:pt x="497801" y="123567"/>
                  </a:lnTo>
                  <a:lnTo>
                    <a:pt x="706100" y="148281"/>
                  </a:lnTo>
                  <a:lnTo>
                    <a:pt x="1048559" y="176525"/>
                  </a:lnTo>
                  <a:lnTo>
                    <a:pt x="1465158" y="194178"/>
                  </a:lnTo>
                  <a:lnTo>
                    <a:pt x="2037099" y="211830"/>
                  </a:lnTo>
                  <a:lnTo>
                    <a:pt x="2556083" y="229483"/>
                  </a:lnTo>
                  <a:lnTo>
                    <a:pt x="3057414" y="229483"/>
                  </a:lnTo>
                  <a:lnTo>
                    <a:pt x="3678783" y="229483"/>
                  </a:lnTo>
                  <a:lnTo>
                    <a:pt x="3855308" y="229483"/>
                  </a:lnTo>
                  <a:lnTo>
                    <a:pt x="3911796" y="229483"/>
                  </a:lnTo>
                  <a:lnTo>
                    <a:pt x="3957692" y="218891"/>
                  </a:lnTo>
                  <a:lnTo>
                    <a:pt x="4021242" y="190647"/>
                  </a:lnTo>
                  <a:lnTo>
                    <a:pt x="4088321" y="141220"/>
                  </a:lnTo>
                  <a:lnTo>
                    <a:pt x="4123626" y="105915"/>
                  </a:lnTo>
                  <a:lnTo>
                    <a:pt x="4151870" y="49427"/>
                  </a:lnTo>
                  <a:lnTo>
                    <a:pt x="4165992" y="17652"/>
                  </a:lnTo>
                  <a:lnTo>
                    <a:pt x="4176584" y="3530"/>
                  </a:lnTo>
                  <a:lnTo>
                    <a:pt x="4194236" y="0"/>
                  </a:lnTo>
                  <a:lnTo>
                    <a:pt x="4211889" y="7061"/>
                  </a:lnTo>
                  <a:lnTo>
                    <a:pt x="4215419" y="21183"/>
                  </a:lnTo>
                  <a:lnTo>
                    <a:pt x="4204828" y="102384"/>
                  </a:lnTo>
                  <a:lnTo>
                    <a:pt x="4165992" y="257727"/>
                  </a:lnTo>
                  <a:lnTo>
                    <a:pt x="4113035" y="398947"/>
                  </a:lnTo>
                  <a:lnTo>
                    <a:pt x="4074199" y="473087"/>
                  </a:lnTo>
                  <a:lnTo>
                    <a:pt x="4049486" y="501331"/>
                  </a:lnTo>
                  <a:lnTo>
                    <a:pt x="4017711" y="529575"/>
                  </a:lnTo>
                  <a:lnTo>
                    <a:pt x="3978875" y="536636"/>
                  </a:lnTo>
                  <a:lnTo>
                    <a:pt x="3936509" y="529575"/>
                  </a:lnTo>
                  <a:lnTo>
                    <a:pt x="3880021" y="494270"/>
                  </a:lnTo>
                  <a:lnTo>
                    <a:pt x="3834125" y="466026"/>
                  </a:lnTo>
                  <a:lnTo>
                    <a:pt x="3777637" y="448374"/>
                  </a:lnTo>
                  <a:lnTo>
                    <a:pt x="3682313" y="430721"/>
                  </a:lnTo>
                  <a:lnTo>
                    <a:pt x="3555215" y="427191"/>
                  </a:lnTo>
                  <a:lnTo>
                    <a:pt x="3128025" y="430721"/>
                  </a:lnTo>
                  <a:lnTo>
                    <a:pt x="2958560" y="423660"/>
                  </a:lnTo>
                  <a:lnTo>
                    <a:pt x="2683181" y="430721"/>
                  </a:lnTo>
                  <a:lnTo>
                    <a:pt x="2591388" y="430721"/>
                  </a:lnTo>
                  <a:lnTo>
                    <a:pt x="1927654" y="4060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6">
              <a:extLst>
                <a:ext uri="{FF2B5EF4-FFF2-40B4-BE49-F238E27FC236}">
                  <a16:creationId xmlns:a16="http://schemas.microsoft.com/office/drawing/2014/main" id="{C9AC7E6A-7985-46B8-B9A4-73EACA91E366}"/>
                </a:ext>
              </a:extLst>
            </p:cNvPr>
            <p:cNvSpPr/>
            <p:nvPr/>
          </p:nvSpPr>
          <p:spPr>
            <a:xfrm rot="16200000">
              <a:off x="3204373" y="3304382"/>
              <a:ext cx="1776412" cy="1146175"/>
            </a:xfrm>
            <a:custGeom>
              <a:avLst/>
              <a:gdLst>
                <a:gd name="connsiteX0" fmla="*/ 807244 w 1776413"/>
                <a:gd name="connsiteY0" fmla="*/ 769143 h 1145381"/>
                <a:gd name="connsiteX1" fmla="*/ 559594 w 1776413"/>
                <a:gd name="connsiteY1" fmla="*/ 583406 h 1145381"/>
                <a:gd name="connsiteX2" fmla="*/ 421482 w 1776413"/>
                <a:gd name="connsiteY2" fmla="*/ 469106 h 1145381"/>
                <a:gd name="connsiteX3" fmla="*/ 250032 w 1776413"/>
                <a:gd name="connsiteY3" fmla="*/ 309562 h 1145381"/>
                <a:gd name="connsiteX4" fmla="*/ 161925 w 1776413"/>
                <a:gd name="connsiteY4" fmla="*/ 226218 h 1145381"/>
                <a:gd name="connsiteX5" fmla="*/ 85725 w 1776413"/>
                <a:gd name="connsiteY5" fmla="*/ 145256 h 1145381"/>
                <a:gd name="connsiteX6" fmla="*/ 38100 w 1776413"/>
                <a:gd name="connsiteY6" fmla="*/ 95250 h 1145381"/>
                <a:gd name="connsiteX7" fmla="*/ 19050 w 1776413"/>
                <a:gd name="connsiteY7" fmla="*/ 71437 h 1145381"/>
                <a:gd name="connsiteX8" fmla="*/ 7144 w 1776413"/>
                <a:gd name="connsiteY8" fmla="*/ 50006 h 1145381"/>
                <a:gd name="connsiteX9" fmla="*/ 0 w 1776413"/>
                <a:gd name="connsiteY9" fmla="*/ 28575 h 1145381"/>
                <a:gd name="connsiteX10" fmla="*/ 0 w 1776413"/>
                <a:gd name="connsiteY10" fmla="*/ 16668 h 1145381"/>
                <a:gd name="connsiteX11" fmla="*/ 2382 w 1776413"/>
                <a:gd name="connsiteY11" fmla="*/ 4762 h 1145381"/>
                <a:gd name="connsiteX12" fmla="*/ 11907 w 1776413"/>
                <a:gd name="connsiteY12" fmla="*/ 0 h 1145381"/>
                <a:gd name="connsiteX13" fmla="*/ 35719 w 1776413"/>
                <a:gd name="connsiteY13" fmla="*/ 0 h 1145381"/>
                <a:gd name="connsiteX14" fmla="*/ 59532 w 1776413"/>
                <a:gd name="connsiteY14" fmla="*/ 11906 h 1145381"/>
                <a:gd name="connsiteX15" fmla="*/ 190500 w 1776413"/>
                <a:gd name="connsiteY15" fmla="*/ 140493 h 1145381"/>
                <a:gd name="connsiteX16" fmla="*/ 297657 w 1776413"/>
                <a:gd name="connsiteY16" fmla="*/ 233362 h 1145381"/>
                <a:gd name="connsiteX17" fmla="*/ 416719 w 1776413"/>
                <a:gd name="connsiteY17" fmla="*/ 330993 h 1145381"/>
                <a:gd name="connsiteX18" fmla="*/ 523875 w 1776413"/>
                <a:gd name="connsiteY18" fmla="*/ 409575 h 1145381"/>
                <a:gd name="connsiteX19" fmla="*/ 645319 w 1776413"/>
                <a:gd name="connsiteY19" fmla="*/ 488156 h 1145381"/>
                <a:gd name="connsiteX20" fmla="*/ 778669 w 1776413"/>
                <a:gd name="connsiteY20" fmla="*/ 566737 h 1145381"/>
                <a:gd name="connsiteX21" fmla="*/ 942975 w 1776413"/>
                <a:gd name="connsiteY21" fmla="*/ 652462 h 1145381"/>
                <a:gd name="connsiteX22" fmla="*/ 1100138 w 1776413"/>
                <a:gd name="connsiteY22" fmla="*/ 728662 h 1145381"/>
                <a:gd name="connsiteX23" fmla="*/ 1323975 w 1776413"/>
                <a:gd name="connsiteY23" fmla="*/ 828675 h 1145381"/>
                <a:gd name="connsiteX24" fmla="*/ 1423988 w 1776413"/>
                <a:gd name="connsiteY24" fmla="*/ 869156 h 1145381"/>
                <a:gd name="connsiteX25" fmla="*/ 1593057 w 1776413"/>
                <a:gd name="connsiteY25" fmla="*/ 926306 h 1145381"/>
                <a:gd name="connsiteX26" fmla="*/ 1731169 w 1776413"/>
                <a:gd name="connsiteY26" fmla="*/ 964406 h 1145381"/>
                <a:gd name="connsiteX27" fmla="*/ 1776413 w 1776413"/>
                <a:gd name="connsiteY27" fmla="*/ 1145381 h 1145381"/>
                <a:gd name="connsiteX28" fmla="*/ 1383507 w 1776413"/>
                <a:gd name="connsiteY28" fmla="*/ 1143000 h 1145381"/>
                <a:gd name="connsiteX29" fmla="*/ 1154907 w 1776413"/>
                <a:gd name="connsiteY29" fmla="*/ 995362 h 1145381"/>
                <a:gd name="connsiteX30" fmla="*/ 807244 w 1776413"/>
                <a:gd name="connsiteY30" fmla="*/ 769143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76413" h="1145381">
                  <a:moveTo>
                    <a:pt x="807244" y="769143"/>
                  </a:moveTo>
                  <a:lnTo>
                    <a:pt x="559594" y="583406"/>
                  </a:lnTo>
                  <a:lnTo>
                    <a:pt x="421482" y="469106"/>
                  </a:lnTo>
                  <a:lnTo>
                    <a:pt x="250032" y="309562"/>
                  </a:lnTo>
                  <a:lnTo>
                    <a:pt x="161925" y="226218"/>
                  </a:lnTo>
                  <a:lnTo>
                    <a:pt x="85725" y="145256"/>
                  </a:lnTo>
                  <a:lnTo>
                    <a:pt x="38100" y="95250"/>
                  </a:lnTo>
                  <a:lnTo>
                    <a:pt x="19050" y="71437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2382" y="4762"/>
                  </a:lnTo>
                  <a:lnTo>
                    <a:pt x="11907" y="0"/>
                  </a:lnTo>
                  <a:lnTo>
                    <a:pt x="35719" y="0"/>
                  </a:lnTo>
                  <a:lnTo>
                    <a:pt x="59532" y="11906"/>
                  </a:lnTo>
                  <a:lnTo>
                    <a:pt x="190500" y="140493"/>
                  </a:lnTo>
                  <a:lnTo>
                    <a:pt x="297657" y="233362"/>
                  </a:lnTo>
                  <a:lnTo>
                    <a:pt x="416719" y="330993"/>
                  </a:lnTo>
                  <a:lnTo>
                    <a:pt x="523875" y="409575"/>
                  </a:lnTo>
                  <a:lnTo>
                    <a:pt x="645319" y="488156"/>
                  </a:lnTo>
                  <a:lnTo>
                    <a:pt x="778669" y="566737"/>
                  </a:lnTo>
                  <a:lnTo>
                    <a:pt x="942975" y="652462"/>
                  </a:lnTo>
                  <a:lnTo>
                    <a:pt x="1100138" y="728662"/>
                  </a:lnTo>
                  <a:lnTo>
                    <a:pt x="1323975" y="828675"/>
                  </a:lnTo>
                  <a:lnTo>
                    <a:pt x="1423988" y="869156"/>
                  </a:lnTo>
                  <a:lnTo>
                    <a:pt x="1593057" y="926306"/>
                  </a:lnTo>
                  <a:lnTo>
                    <a:pt x="1731169" y="964406"/>
                  </a:lnTo>
                  <a:lnTo>
                    <a:pt x="1776413" y="1145381"/>
                  </a:lnTo>
                  <a:lnTo>
                    <a:pt x="1383507" y="1143000"/>
                  </a:lnTo>
                  <a:lnTo>
                    <a:pt x="1154907" y="995362"/>
                  </a:lnTo>
                  <a:lnTo>
                    <a:pt x="807244" y="769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6CCD0160-F303-488F-A3DC-3827BF1D0559}"/>
                </a:ext>
              </a:extLst>
            </p:cNvPr>
            <p:cNvSpPr/>
            <p:nvPr/>
          </p:nvSpPr>
          <p:spPr>
            <a:xfrm>
              <a:off x="4735515" y="3176589"/>
              <a:ext cx="663575" cy="822325"/>
            </a:xfrm>
            <a:custGeom>
              <a:avLst/>
              <a:gdLst>
                <a:gd name="connsiteX0" fmla="*/ 364332 w 661988"/>
                <a:gd name="connsiteY0" fmla="*/ 481012 h 821531"/>
                <a:gd name="connsiteX1" fmla="*/ 271463 w 661988"/>
                <a:gd name="connsiteY1" fmla="*/ 354806 h 821531"/>
                <a:gd name="connsiteX2" fmla="*/ 185738 w 661988"/>
                <a:gd name="connsiteY2" fmla="*/ 261937 h 821531"/>
                <a:gd name="connsiteX3" fmla="*/ 119063 w 661988"/>
                <a:gd name="connsiteY3" fmla="*/ 202406 h 821531"/>
                <a:gd name="connsiteX4" fmla="*/ 4763 w 661988"/>
                <a:gd name="connsiteY4" fmla="*/ 138112 h 821531"/>
                <a:gd name="connsiteX5" fmla="*/ 0 w 661988"/>
                <a:gd name="connsiteY5" fmla="*/ 0 h 821531"/>
                <a:gd name="connsiteX6" fmla="*/ 104775 w 661988"/>
                <a:gd name="connsiteY6" fmla="*/ 45243 h 821531"/>
                <a:gd name="connsiteX7" fmla="*/ 247650 w 661988"/>
                <a:gd name="connsiteY7" fmla="*/ 119062 h 821531"/>
                <a:gd name="connsiteX8" fmla="*/ 390525 w 661988"/>
                <a:gd name="connsiteY8" fmla="*/ 200025 h 821531"/>
                <a:gd name="connsiteX9" fmla="*/ 490538 w 661988"/>
                <a:gd name="connsiteY9" fmla="*/ 266700 h 821531"/>
                <a:gd name="connsiteX10" fmla="*/ 552450 w 661988"/>
                <a:gd name="connsiteY10" fmla="*/ 307181 h 821531"/>
                <a:gd name="connsiteX11" fmla="*/ 585788 w 661988"/>
                <a:gd name="connsiteY11" fmla="*/ 333375 h 821531"/>
                <a:gd name="connsiteX12" fmla="*/ 611982 w 661988"/>
                <a:gd name="connsiteY12" fmla="*/ 359568 h 821531"/>
                <a:gd name="connsiteX13" fmla="*/ 633413 w 661988"/>
                <a:gd name="connsiteY13" fmla="*/ 397668 h 821531"/>
                <a:gd name="connsiteX14" fmla="*/ 650082 w 661988"/>
                <a:gd name="connsiteY14" fmla="*/ 454818 h 821531"/>
                <a:gd name="connsiteX15" fmla="*/ 659607 w 661988"/>
                <a:gd name="connsiteY15" fmla="*/ 531018 h 821531"/>
                <a:gd name="connsiteX16" fmla="*/ 661988 w 661988"/>
                <a:gd name="connsiteY16" fmla="*/ 602456 h 821531"/>
                <a:gd name="connsiteX17" fmla="*/ 657225 w 661988"/>
                <a:gd name="connsiteY17" fmla="*/ 683418 h 821531"/>
                <a:gd name="connsiteX18" fmla="*/ 645319 w 661988"/>
                <a:gd name="connsiteY18" fmla="*/ 731043 h 821531"/>
                <a:gd name="connsiteX19" fmla="*/ 631032 w 661988"/>
                <a:gd name="connsiteY19" fmla="*/ 771525 h 821531"/>
                <a:gd name="connsiteX20" fmla="*/ 611982 w 661988"/>
                <a:gd name="connsiteY20" fmla="*/ 795337 h 821531"/>
                <a:gd name="connsiteX21" fmla="*/ 590550 w 661988"/>
                <a:gd name="connsiteY21" fmla="*/ 814387 h 821531"/>
                <a:gd name="connsiteX22" fmla="*/ 569119 w 661988"/>
                <a:gd name="connsiteY22" fmla="*/ 821531 h 821531"/>
                <a:gd name="connsiteX23" fmla="*/ 550069 w 661988"/>
                <a:gd name="connsiteY23" fmla="*/ 821531 h 821531"/>
                <a:gd name="connsiteX24" fmla="*/ 523875 w 661988"/>
                <a:gd name="connsiteY24" fmla="*/ 807243 h 821531"/>
                <a:gd name="connsiteX25" fmla="*/ 504825 w 661988"/>
                <a:gd name="connsiteY25" fmla="*/ 783431 h 821531"/>
                <a:gd name="connsiteX26" fmla="*/ 488157 w 661988"/>
                <a:gd name="connsiteY26" fmla="*/ 738187 h 821531"/>
                <a:gd name="connsiteX27" fmla="*/ 476250 w 661988"/>
                <a:gd name="connsiteY27" fmla="*/ 688181 h 821531"/>
                <a:gd name="connsiteX28" fmla="*/ 440532 w 661988"/>
                <a:gd name="connsiteY28" fmla="*/ 609600 h 821531"/>
                <a:gd name="connsiteX29" fmla="*/ 364332 w 661988"/>
                <a:gd name="connsiteY29" fmla="*/ 481012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1988" h="821531">
                  <a:moveTo>
                    <a:pt x="364332" y="481012"/>
                  </a:moveTo>
                  <a:lnTo>
                    <a:pt x="271463" y="354806"/>
                  </a:lnTo>
                  <a:lnTo>
                    <a:pt x="185738" y="261937"/>
                  </a:lnTo>
                  <a:lnTo>
                    <a:pt x="119063" y="202406"/>
                  </a:lnTo>
                  <a:lnTo>
                    <a:pt x="4763" y="138112"/>
                  </a:lnTo>
                  <a:lnTo>
                    <a:pt x="0" y="0"/>
                  </a:lnTo>
                  <a:lnTo>
                    <a:pt x="104775" y="45243"/>
                  </a:lnTo>
                  <a:lnTo>
                    <a:pt x="247650" y="119062"/>
                  </a:lnTo>
                  <a:lnTo>
                    <a:pt x="390525" y="200025"/>
                  </a:lnTo>
                  <a:lnTo>
                    <a:pt x="490538" y="266700"/>
                  </a:lnTo>
                  <a:lnTo>
                    <a:pt x="552450" y="307181"/>
                  </a:lnTo>
                  <a:lnTo>
                    <a:pt x="585788" y="333375"/>
                  </a:lnTo>
                  <a:lnTo>
                    <a:pt x="611982" y="359568"/>
                  </a:lnTo>
                  <a:lnTo>
                    <a:pt x="633413" y="397668"/>
                  </a:lnTo>
                  <a:lnTo>
                    <a:pt x="650082" y="454818"/>
                  </a:lnTo>
                  <a:lnTo>
                    <a:pt x="659607" y="531018"/>
                  </a:lnTo>
                  <a:cubicBezTo>
                    <a:pt x="660401" y="554831"/>
                    <a:pt x="661194" y="578643"/>
                    <a:pt x="661988" y="602456"/>
                  </a:cubicBezTo>
                  <a:lnTo>
                    <a:pt x="657225" y="683418"/>
                  </a:lnTo>
                  <a:lnTo>
                    <a:pt x="645319" y="731043"/>
                  </a:lnTo>
                  <a:lnTo>
                    <a:pt x="631032" y="771525"/>
                  </a:lnTo>
                  <a:lnTo>
                    <a:pt x="611982" y="795337"/>
                  </a:lnTo>
                  <a:lnTo>
                    <a:pt x="590550" y="814387"/>
                  </a:lnTo>
                  <a:lnTo>
                    <a:pt x="569119" y="821531"/>
                  </a:lnTo>
                  <a:lnTo>
                    <a:pt x="550069" y="821531"/>
                  </a:lnTo>
                  <a:lnTo>
                    <a:pt x="523875" y="807243"/>
                  </a:lnTo>
                  <a:lnTo>
                    <a:pt x="504825" y="783431"/>
                  </a:lnTo>
                  <a:lnTo>
                    <a:pt x="488157" y="738187"/>
                  </a:lnTo>
                  <a:lnTo>
                    <a:pt x="476250" y="688181"/>
                  </a:lnTo>
                  <a:lnTo>
                    <a:pt x="440532" y="609600"/>
                  </a:lnTo>
                  <a:lnTo>
                    <a:pt x="364332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89E52FB9-9C47-4E2A-8E34-18A60EB5BEA0}"/>
                </a:ext>
              </a:extLst>
            </p:cNvPr>
            <p:cNvSpPr/>
            <p:nvPr/>
          </p:nvSpPr>
          <p:spPr>
            <a:xfrm>
              <a:off x="6440489" y="1817689"/>
              <a:ext cx="1123950" cy="365125"/>
            </a:xfrm>
            <a:custGeom>
              <a:avLst/>
              <a:gdLst>
                <a:gd name="connsiteX0" fmla="*/ 438150 w 1123950"/>
                <a:gd name="connsiteY0" fmla="*/ 264319 h 366712"/>
                <a:gd name="connsiteX1" fmla="*/ 223838 w 1123950"/>
                <a:gd name="connsiteY1" fmla="*/ 297656 h 366712"/>
                <a:gd name="connsiteX2" fmla="*/ 0 w 1123950"/>
                <a:gd name="connsiteY2" fmla="*/ 261937 h 366712"/>
                <a:gd name="connsiteX3" fmla="*/ 69057 w 1123950"/>
                <a:gd name="connsiteY3" fmla="*/ 166687 h 366712"/>
                <a:gd name="connsiteX4" fmla="*/ 183357 w 1123950"/>
                <a:gd name="connsiteY4" fmla="*/ 154781 h 366712"/>
                <a:gd name="connsiteX5" fmla="*/ 333375 w 1123950"/>
                <a:gd name="connsiteY5" fmla="*/ 128587 h 366712"/>
                <a:gd name="connsiteX6" fmla="*/ 585788 w 1123950"/>
                <a:gd name="connsiteY6" fmla="*/ 71437 h 366712"/>
                <a:gd name="connsiteX7" fmla="*/ 619125 w 1123950"/>
                <a:gd name="connsiteY7" fmla="*/ 45244 h 366712"/>
                <a:gd name="connsiteX8" fmla="*/ 659607 w 1123950"/>
                <a:gd name="connsiteY8" fmla="*/ 21431 h 366712"/>
                <a:gd name="connsiteX9" fmla="*/ 704850 w 1123950"/>
                <a:gd name="connsiteY9" fmla="*/ 2381 h 366712"/>
                <a:gd name="connsiteX10" fmla="*/ 721519 w 1123950"/>
                <a:gd name="connsiteY10" fmla="*/ 0 h 366712"/>
                <a:gd name="connsiteX11" fmla="*/ 752475 w 1123950"/>
                <a:gd name="connsiteY11" fmla="*/ 19050 h 366712"/>
                <a:gd name="connsiteX12" fmla="*/ 847725 w 1123950"/>
                <a:gd name="connsiteY12" fmla="*/ 61912 h 366712"/>
                <a:gd name="connsiteX13" fmla="*/ 942975 w 1123950"/>
                <a:gd name="connsiteY13" fmla="*/ 121444 h 366712"/>
                <a:gd name="connsiteX14" fmla="*/ 1019175 w 1123950"/>
                <a:gd name="connsiteY14" fmla="*/ 173831 h 366712"/>
                <a:gd name="connsiteX15" fmla="*/ 1057275 w 1123950"/>
                <a:gd name="connsiteY15" fmla="*/ 202406 h 366712"/>
                <a:gd name="connsiteX16" fmla="*/ 1088232 w 1123950"/>
                <a:gd name="connsiteY16" fmla="*/ 230981 h 366712"/>
                <a:gd name="connsiteX17" fmla="*/ 1112044 w 1123950"/>
                <a:gd name="connsiteY17" fmla="*/ 257175 h 366712"/>
                <a:gd name="connsiteX18" fmla="*/ 1121569 w 1123950"/>
                <a:gd name="connsiteY18" fmla="*/ 280987 h 366712"/>
                <a:gd name="connsiteX19" fmla="*/ 1123950 w 1123950"/>
                <a:gd name="connsiteY19" fmla="*/ 302419 h 366712"/>
                <a:gd name="connsiteX20" fmla="*/ 1114425 w 1123950"/>
                <a:gd name="connsiteY20" fmla="*/ 333375 h 366712"/>
                <a:gd name="connsiteX21" fmla="*/ 1071563 w 1123950"/>
                <a:gd name="connsiteY21" fmla="*/ 366712 h 366712"/>
                <a:gd name="connsiteX22" fmla="*/ 731044 w 1123950"/>
                <a:gd name="connsiteY22" fmla="*/ 242887 h 366712"/>
                <a:gd name="connsiteX23" fmla="*/ 719138 w 1123950"/>
                <a:gd name="connsiteY23" fmla="*/ 228600 h 366712"/>
                <a:gd name="connsiteX24" fmla="*/ 681038 w 1123950"/>
                <a:gd name="connsiteY24" fmla="*/ 228600 h 366712"/>
                <a:gd name="connsiteX25" fmla="*/ 438150 w 1123950"/>
                <a:gd name="connsiteY25" fmla="*/ 264319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23950" h="366712">
                  <a:moveTo>
                    <a:pt x="438150" y="264319"/>
                  </a:moveTo>
                  <a:lnTo>
                    <a:pt x="223838" y="297656"/>
                  </a:lnTo>
                  <a:lnTo>
                    <a:pt x="0" y="261937"/>
                  </a:lnTo>
                  <a:lnTo>
                    <a:pt x="69057" y="166687"/>
                  </a:lnTo>
                  <a:lnTo>
                    <a:pt x="183357" y="154781"/>
                  </a:lnTo>
                  <a:lnTo>
                    <a:pt x="333375" y="128587"/>
                  </a:lnTo>
                  <a:lnTo>
                    <a:pt x="585788" y="71437"/>
                  </a:lnTo>
                  <a:lnTo>
                    <a:pt x="619125" y="45244"/>
                  </a:lnTo>
                  <a:lnTo>
                    <a:pt x="659607" y="21431"/>
                  </a:lnTo>
                  <a:lnTo>
                    <a:pt x="704850" y="2381"/>
                  </a:lnTo>
                  <a:lnTo>
                    <a:pt x="721519" y="0"/>
                  </a:lnTo>
                  <a:lnTo>
                    <a:pt x="752475" y="19050"/>
                  </a:lnTo>
                  <a:lnTo>
                    <a:pt x="847725" y="61912"/>
                  </a:lnTo>
                  <a:lnTo>
                    <a:pt x="942975" y="121444"/>
                  </a:lnTo>
                  <a:lnTo>
                    <a:pt x="1019175" y="173831"/>
                  </a:lnTo>
                  <a:lnTo>
                    <a:pt x="1057275" y="202406"/>
                  </a:lnTo>
                  <a:lnTo>
                    <a:pt x="1088232" y="230981"/>
                  </a:lnTo>
                  <a:lnTo>
                    <a:pt x="1112044" y="257175"/>
                  </a:lnTo>
                  <a:lnTo>
                    <a:pt x="1121569" y="280987"/>
                  </a:lnTo>
                  <a:lnTo>
                    <a:pt x="1123950" y="302419"/>
                  </a:lnTo>
                  <a:lnTo>
                    <a:pt x="1114425" y="333375"/>
                  </a:lnTo>
                  <a:lnTo>
                    <a:pt x="1071563" y="366712"/>
                  </a:lnTo>
                  <a:lnTo>
                    <a:pt x="731044" y="242887"/>
                  </a:lnTo>
                  <a:lnTo>
                    <a:pt x="719138" y="228600"/>
                  </a:lnTo>
                  <a:lnTo>
                    <a:pt x="681038" y="228600"/>
                  </a:lnTo>
                  <a:lnTo>
                    <a:pt x="438150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5">
              <a:extLst>
                <a:ext uri="{FF2B5EF4-FFF2-40B4-BE49-F238E27FC236}">
                  <a16:creationId xmlns:a16="http://schemas.microsoft.com/office/drawing/2014/main" id="{93A2F607-4C6F-4F5B-8EE2-FEC624756158}"/>
                </a:ext>
              </a:extLst>
            </p:cNvPr>
            <p:cNvSpPr/>
            <p:nvPr/>
          </p:nvSpPr>
          <p:spPr>
            <a:xfrm rot="16200000">
              <a:off x="5078414" y="1947863"/>
              <a:ext cx="2416175" cy="2501900"/>
            </a:xfrm>
            <a:custGeom>
              <a:avLst/>
              <a:gdLst>
                <a:gd name="connsiteX0" fmla="*/ 1607848 w 2416871"/>
                <a:gd name="connsiteY0" fmla="*/ 2046353 h 2501853"/>
                <a:gd name="connsiteX1" fmla="*/ 1458281 w 2416871"/>
                <a:gd name="connsiteY1" fmla="*/ 1940976 h 2501853"/>
                <a:gd name="connsiteX2" fmla="*/ 1295117 w 2416871"/>
                <a:gd name="connsiteY2" fmla="*/ 1801606 h 2501853"/>
                <a:gd name="connsiteX3" fmla="*/ 1159146 w 2416871"/>
                <a:gd name="connsiteY3" fmla="*/ 1686031 h 2501853"/>
                <a:gd name="connsiteX4" fmla="*/ 914400 w 2416871"/>
                <a:gd name="connsiteY4" fmla="*/ 1437886 h 2501853"/>
                <a:gd name="connsiteX5" fmla="*/ 771631 w 2416871"/>
                <a:gd name="connsiteY5" fmla="*/ 1278121 h 2501853"/>
                <a:gd name="connsiteX6" fmla="*/ 659456 w 2416871"/>
                <a:gd name="connsiteY6" fmla="*/ 1148949 h 2501853"/>
                <a:gd name="connsiteX7" fmla="*/ 564277 w 2416871"/>
                <a:gd name="connsiteY7" fmla="*/ 1029975 h 2501853"/>
                <a:gd name="connsiteX8" fmla="*/ 486094 w 2416871"/>
                <a:gd name="connsiteY8" fmla="*/ 924598 h 2501853"/>
                <a:gd name="connsiteX9" fmla="*/ 418109 w 2416871"/>
                <a:gd name="connsiteY9" fmla="*/ 815822 h 2501853"/>
                <a:gd name="connsiteX10" fmla="*/ 343325 w 2416871"/>
                <a:gd name="connsiteY10" fmla="*/ 686650 h 2501853"/>
                <a:gd name="connsiteX11" fmla="*/ 234549 w 2416871"/>
                <a:gd name="connsiteY11" fmla="*/ 496292 h 2501853"/>
                <a:gd name="connsiteX12" fmla="*/ 88381 w 2416871"/>
                <a:gd name="connsiteY12" fmla="*/ 217553 h 2501853"/>
                <a:gd name="connsiteX13" fmla="*/ 16996 w 2416871"/>
                <a:gd name="connsiteY13" fmla="*/ 84982 h 2501853"/>
                <a:gd name="connsiteX14" fmla="*/ 3399 w 2416871"/>
                <a:gd name="connsiteY14" fmla="*/ 50989 h 2501853"/>
                <a:gd name="connsiteX15" fmla="*/ 0 w 2416871"/>
                <a:gd name="connsiteY15" fmla="*/ 30593 h 2501853"/>
                <a:gd name="connsiteX16" fmla="*/ 0 w 2416871"/>
                <a:gd name="connsiteY16" fmla="*/ 20396 h 2501853"/>
                <a:gd name="connsiteX17" fmla="*/ 6799 w 2416871"/>
                <a:gd name="connsiteY17" fmla="*/ 6799 h 2501853"/>
                <a:gd name="connsiteX18" fmla="*/ 16996 w 2416871"/>
                <a:gd name="connsiteY18" fmla="*/ 0 h 2501853"/>
                <a:gd name="connsiteX19" fmla="*/ 37392 w 2416871"/>
                <a:gd name="connsiteY19" fmla="*/ 6799 h 2501853"/>
                <a:gd name="connsiteX20" fmla="*/ 47590 w 2416871"/>
                <a:gd name="connsiteY20" fmla="*/ 23795 h 2501853"/>
                <a:gd name="connsiteX21" fmla="*/ 203955 w 2416871"/>
                <a:gd name="connsiteY21" fmla="*/ 271941 h 2501853"/>
                <a:gd name="connsiteX22" fmla="*/ 356922 w 2416871"/>
                <a:gd name="connsiteY22" fmla="*/ 492892 h 2501853"/>
                <a:gd name="connsiteX23" fmla="*/ 509888 w 2416871"/>
                <a:gd name="connsiteY23" fmla="*/ 690049 h 2501853"/>
                <a:gd name="connsiteX24" fmla="*/ 628862 w 2416871"/>
                <a:gd name="connsiteY24" fmla="*/ 839616 h 2501853"/>
                <a:gd name="connsiteX25" fmla="*/ 781829 w 2416871"/>
                <a:gd name="connsiteY25" fmla="*/ 1012979 h 2501853"/>
                <a:gd name="connsiteX26" fmla="*/ 911001 w 2416871"/>
                <a:gd name="connsiteY26" fmla="*/ 1145550 h 2501853"/>
                <a:gd name="connsiteX27" fmla="*/ 1043572 w 2416871"/>
                <a:gd name="connsiteY27" fmla="*/ 1271322 h 2501853"/>
                <a:gd name="connsiteX28" fmla="*/ 1182941 w 2416871"/>
                <a:gd name="connsiteY28" fmla="*/ 1397095 h 2501853"/>
                <a:gd name="connsiteX29" fmla="*/ 1346106 w 2416871"/>
                <a:gd name="connsiteY29" fmla="*/ 1529666 h 2501853"/>
                <a:gd name="connsiteX30" fmla="*/ 1431087 w 2416871"/>
                <a:gd name="connsiteY30" fmla="*/ 1624845 h 2501853"/>
                <a:gd name="connsiteX31" fmla="*/ 1652039 w 2416871"/>
                <a:gd name="connsiteY31" fmla="*/ 1774412 h 2501853"/>
                <a:gd name="connsiteX32" fmla="*/ 1818602 w 2416871"/>
                <a:gd name="connsiteY32" fmla="*/ 1879789 h 2501853"/>
                <a:gd name="connsiteX33" fmla="*/ 1927378 w 2416871"/>
                <a:gd name="connsiteY33" fmla="*/ 1944375 h 2501853"/>
                <a:gd name="connsiteX34" fmla="*/ 2039554 w 2416871"/>
                <a:gd name="connsiteY34" fmla="*/ 2008961 h 2501853"/>
                <a:gd name="connsiteX35" fmla="*/ 2155129 w 2416871"/>
                <a:gd name="connsiteY35" fmla="*/ 2070147 h 2501853"/>
                <a:gd name="connsiteX36" fmla="*/ 2246909 w 2416871"/>
                <a:gd name="connsiteY36" fmla="*/ 2114338 h 2501853"/>
                <a:gd name="connsiteX37" fmla="*/ 2304696 w 2416871"/>
                <a:gd name="connsiteY37" fmla="*/ 2138132 h 2501853"/>
                <a:gd name="connsiteX38" fmla="*/ 2416871 w 2416871"/>
                <a:gd name="connsiteY38" fmla="*/ 2138132 h 2501853"/>
                <a:gd name="connsiteX39" fmla="*/ 2270703 w 2416871"/>
                <a:gd name="connsiteY39" fmla="*/ 2501853 h 2501853"/>
                <a:gd name="connsiteX40" fmla="*/ 2219715 w 2416871"/>
                <a:gd name="connsiteY40" fmla="*/ 2474659 h 2501853"/>
                <a:gd name="connsiteX41" fmla="*/ 2199319 w 2416871"/>
                <a:gd name="connsiteY41" fmla="*/ 2444066 h 2501853"/>
                <a:gd name="connsiteX42" fmla="*/ 2165326 w 2416871"/>
                <a:gd name="connsiteY42" fmla="*/ 2393077 h 2501853"/>
                <a:gd name="connsiteX43" fmla="*/ 2019158 w 2416871"/>
                <a:gd name="connsiteY43" fmla="*/ 2308095 h 2501853"/>
                <a:gd name="connsiteX44" fmla="*/ 1607848 w 2416871"/>
                <a:gd name="connsiteY44" fmla="*/ 2046353 h 2501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16871" h="2501853">
                  <a:moveTo>
                    <a:pt x="1607848" y="2046353"/>
                  </a:moveTo>
                  <a:lnTo>
                    <a:pt x="1458281" y="1940976"/>
                  </a:lnTo>
                  <a:lnTo>
                    <a:pt x="1295117" y="1801606"/>
                  </a:lnTo>
                  <a:lnTo>
                    <a:pt x="1159146" y="1686031"/>
                  </a:lnTo>
                  <a:lnTo>
                    <a:pt x="914400" y="1437886"/>
                  </a:lnTo>
                  <a:lnTo>
                    <a:pt x="771631" y="1278121"/>
                  </a:lnTo>
                  <a:lnTo>
                    <a:pt x="659456" y="1148949"/>
                  </a:lnTo>
                  <a:lnTo>
                    <a:pt x="564277" y="1029975"/>
                  </a:lnTo>
                  <a:lnTo>
                    <a:pt x="486094" y="924598"/>
                  </a:lnTo>
                  <a:lnTo>
                    <a:pt x="418109" y="815822"/>
                  </a:lnTo>
                  <a:lnTo>
                    <a:pt x="343325" y="686650"/>
                  </a:lnTo>
                  <a:lnTo>
                    <a:pt x="234549" y="496292"/>
                  </a:lnTo>
                  <a:lnTo>
                    <a:pt x="88381" y="217553"/>
                  </a:lnTo>
                  <a:lnTo>
                    <a:pt x="16996" y="84982"/>
                  </a:lnTo>
                  <a:lnTo>
                    <a:pt x="3399" y="50989"/>
                  </a:lnTo>
                  <a:lnTo>
                    <a:pt x="0" y="30593"/>
                  </a:lnTo>
                  <a:lnTo>
                    <a:pt x="0" y="20396"/>
                  </a:lnTo>
                  <a:lnTo>
                    <a:pt x="6799" y="6799"/>
                  </a:lnTo>
                  <a:lnTo>
                    <a:pt x="16996" y="0"/>
                  </a:lnTo>
                  <a:lnTo>
                    <a:pt x="37392" y="6799"/>
                  </a:lnTo>
                  <a:lnTo>
                    <a:pt x="47590" y="23795"/>
                  </a:lnTo>
                  <a:lnTo>
                    <a:pt x="203955" y="271941"/>
                  </a:lnTo>
                  <a:lnTo>
                    <a:pt x="356922" y="492892"/>
                  </a:lnTo>
                  <a:lnTo>
                    <a:pt x="509888" y="690049"/>
                  </a:lnTo>
                  <a:lnTo>
                    <a:pt x="628862" y="839616"/>
                  </a:lnTo>
                  <a:lnTo>
                    <a:pt x="781829" y="1012979"/>
                  </a:lnTo>
                  <a:lnTo>
                    <a:pt x="911001" y="1145550"/>
                  </a:lnTo>
                  <a:lnTo>
                    <a:pt x="1043572" y="1271322"/>
                  </a:lnTo>
                  <a:lnTo>
                    <a:pt x="1182941" y="1397095"/>
                  </a:lnTo>
                  <a:lnTo>
                    <a:pt x="1346106" y="1529666"/>
                  </a:lnTo>
                  <a:lnTo>
                    <a:pt x="1431087" y="1624845"/>
                  </a:lnTo>
                  <a:lnTo>
                    <a:pt x="1652039" y="1774412"/>
                  </a:lnTo>
                  <a:lnTo>
                    <a:pt x="1818602" y="1879789"/>
                  </a:lnTo>
                  <a:lnTo>
                    <a:pt x="1927378" y="1944375"/>
                  </a:lnTo>
                  <a:lnTo>
                    <a:pt x="2039554" y="2008961"/>
                  </a:lnTo>
                  <a:lnTo>
                    <a:pt x="2155129" y="2070147"/>
                  </a:lnTo>
                  <a:lnTo>
                    <a:pt x="2246909" y="2114338"/>
                  </a:lnTo>
                  <a:lnTo>
                    <a:pt x="2304696" y="2138132"/>
                  </a:lnTo>
                  <a:lnTo>
                    <a:pt x="2416871" y="2138132"/>
                  </a:lnTo>
                  <a:lnTo>
                    <a:pt x="2270703" y="2501853"/>
                  </a:lnTo>
                  <a:lnTo>
                    <a:pt x="2219715" y="2474659"/>
                  </a:lnTo>
                  <a:lnTo>
                    <a:pt x="2199319" y="2444066"/>
                  </a:lnTo>
                  <a:lnTo>
                    <a:pt x="2165326" y="2393077"/>
                  </a:lnTo>
                  <a:lnTo>
                    <a:pt x="2019158" y="2308095"/>
                  </a:lnTo>
                  <a:lnTo>
                    <a:pt x="1607848" y="20463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CBD60BF-6E98-4D02-A98F-AE1DAD2F6391}"/>
                </a:ext>
              </a:extLst>
            </p:cNvPr>
            <p:cNvSpPr/>
            <p:nvPr/>
          </p:nvSpPr>
          <p:spPr>
            <a:xfrm>
              <a:off x="6056313" y="2466975"/>
              <a:ext cx="2552700" cy="1828800"/>
            </a:xfrm>
            <a:custGeom>
              <a:avLst/>
              <a:gdLst>
                <a:gd name="connsiteX0" fmla="*/ 952500 w 2552700"/>
                <a:gd name="connsiteY0" fmla="*/ 1047750 h 1828800"/>
                <a:gd name="connsiteX1" fmla="*/ 642937 w 2552700"/>
                <a:gd name="connsiteY1" fmla="*/ 776288 h 1828800"/>
                <a:gd name="connsiteX2" fmla="*/ 514350 w 2552700"/>
                <a:gd name="connsiteY2" fmla="*/ 626269 h 1828800"/>
                <a:gd name="connsiteX3" fmla="*/ 359569 w 2552700"/>
                <a:gd name="connsiteY3" fmla="*/ 445294 h 1828800"/>
                <a:gd name="connsiteX4" fmla="*/ 173831 w 2552700"/>
                <a:gd name="connsiteY4" fmla="*/ 254794 h 1828800"/>
                <a:gd name="connsiteX5" fmla="*/ 0 w 2552700"/>
                <a:gd name="connsiteY5" fmla="*/ 88106 h 1828800"/>
                <a:gd name="connsiteX6" fmla="*/ 76200 w 2552700"/>
                <a:gd name="connsiteY6" fmla="*/ 0 h 1828800"/>
                <a:gd name="connsiteX7" fmla="*/ 273844 w 2552700"/>
                <a:gd name="connsiteY7" fmla="*/ 195263 h 1828800"/>
                <a:gd name="connsiteX8" fmla="*/ 419100 w 2552700"/>
                <a:gd name="connsiteY8" fmla="*/ 328613 h 1828800"/>
                <a:gd name="connsiteX9" fmla="*/ 631031 w 2552700"/>
                <a:gd name="connsiteY9" fmla="*/ 509588 h 1828800"/>
                <a:gd name="connsiteX10" fmla="*/ 771525 w 2552700"/>
                <a:gd name="connsiteY10" fmla="*/ 609600 h 1828800"/>
                <a:gd name="connsiteX11" fmla="*/ 1045369 w 2552700"/>
                <a:gd name="connsiteY11" fmla="*/ 833438 h 1828800"/>
                <a:gd name="connsiteX12" fmla="*/ 1352550 w 2552700"/>
                <a:gd name="connsiteY12" fmla="*/ 1071563 h 1828800"/>
                <a:gd name="connsiteX13" fmla="*/ 1631156 w 2552700"/>
                <a:gd name="connsiteY13" fmla="*/ 1266825 h 1828800"/>
                <a:gd name="connsiteX14" fmla="*/ 1838325 w 2552700"/>
                <a:gd name="connsiteY14" fmla="*/ 1393031 h 1828800"/>
                <a:gd name="connsiteX15" fmla="*/ 1971675 w 2552700"/>
                <a:gd name="connsiteY15" fmla="*/ 1466850 h 1828800"/>
                <a:gd name="connsiteX16" fmla="*/ 2116931 w 2552700"/>
                <a:gd name="connsiteY16" fmla="*/ 1531144 h 1828800"/>
                <a:gd name="connsiteX17" fmla="*/ 2293144 w 2552700"/>
                <a:gd name="connsiteY17" fmla="*/ 1593056 h 1828800"/>
                <a:gd name="connsiteX18" fmla="*/ 2507456 w 2552700"/>
                <a:gd name="connsiteY18" fmla="*/ 1654969 h 1828800"/>
                <a:gd name="connsiteX19" fmla="*/ 2533650 w 2552700"/>
                <a:gd name="connsiteY19" fmla="*/ 1666875 h 1828800"/>
                <a:gd name="connsiteX20" fmla="*/ 2547937 w 2552700"/>
                <a:gd name="connsiteY20" fmla="*/ 1681163 h 1828800"/>
                <a:gd name="connsiteX21" fmla="*/ 2552700 w 2552700"/>
                <a:gd name="connsiteY21" fmla="*/ 1695450 h 1828800"/>
                <a:gd name="connsiteX22" fmla="*/ 2540794 w 2552700"/>
                <a:gd name="connsiteY22" fmla="*/ 1714500 h 1828800"/>
                <a:gd name="connsiteX23" fmla="*/ 2357437 w 2552700"/>
                <a:gd name="connsiteY23" fmla="*/ 1752600 h 1828800"/>
                <a:gd name="connsiteX24" fmla="*/ 2081212 w 2552700"/>
                <a:gd name="connsiteY24" fmla="*/ 1800225 h 1828800"/>
                <a:gd name="connsiteX25" fmla="*/ 1976437 w 2552700"/>
                <a:gd name="connsiteY25" fmla="*/ 1812131 h 1828800"/>
                <a:gd name="connsiteX26" fmla="*/ 1928812 w 2552700"/>
                <a:gd name="connsiteY26" fmla="*/ 1821656 h 1828800"/>
                <a:gd name="connsiteX27" fmla="*/ 1888331 w 2552700"/>
                <a:gd name="connsiteY27" fmla="*/ 1828800 h 1828800"/>
                <a:gd name="connsiteX28" fmla="*/ 1854994 w 2552700"/>
                <a:gd name="connsiteY28" fmla="*/ 1826419 h 1828800"/>
                <a:gd name="connsiteX29" fmla="*/ 1824037 w 2552700"/>
                <a:gd name="connsiteY29" fmla="*/ 1821656 h 1828800"/>
                <a:gd name="connsiteX30" fmla="*/ 1797844 w 2552700"/>
                <a:gd name="connsiteY30" fmla="*/ 1814513 h 1828800"/>
                <a:gd name="connsiteX31" fmla="*/ 1771650 w 2552700"/>
                <a:gd name="connsiteY31" fmla="*/ 1797844 h 1828800"/>
                <a:gd name="connsiteX32" fmla="*/ 1590675 w 2552700"/>
                <a:gd name="connsiteY32" fmla="*/ 1635919 h 1828800"/>
                <a:gd name="connsiteX33" fmla="*/ 1321594 w 2552700"/>
                <a:gd name="connsiteY33" fmla="*/ 1383506 h 1828800"/>
                <a:gd name="connsiteX34" fmla="*/ 1064419 w 2552700"/>
                <a:gd name="connsiteY34" fmla="*/ 1150144 h 1828800"/>
                <a:gd name="connsiteX35" fmla="*/ 952500 w 2552700"/>
                <a:gd name="connsiteY35" fmla="*/ 104775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52700" h="1828800">
                  <a:moveTo>
                    <a:pt x="952500" y="1047750"/>
                  </a:moveTo>
                  <a:lnTo>
                    <a:pt x="642937" y="776288"/>
                  </a:lnTo>
                  <a:lnTo>
                    <a:pt x="514350" y="626269"/>
                  </a:lnTo>
                  <a:lnTo>
                    <a:pt x="359569" y="445294"/>
                  </a:lnTo>
                  <a:lnTo>
                    <a:pt x="173831" y="254794"/>
                  </a:lnTo>
                  <a:lnTo>
                    <a:pt x="0" y="88106"/>
                  </a:lnTo>
                  <a:lnTo>
                    <a:pt x="76200" y="0"/>
                  </a:lnTo>
                  <a:lnTo>
                    <a:pt x="273844" y="195263"/>
                  </a:lnTo>
                  <a:lnTo>
                    <a:pt x="419100" y="328613"/>
                  </a:lnTo>
                  <a:lnTo>
                    <a:pt x="631031" y="509588"/>
                  </a:lnTo>
                  <a:lnTo>
                    <a:pt x="771525" y="609600"/>
                  </a:lnTo>
                  <a:lnTo>
                    <a:pt x="1045369" y="833438"/>
                  </a:lnTo>
                  <a:lnTo>
                    <a:pt x="1352550" y="1071563"/>
                  </a:lnTo>
                  <a:lnTo>
                    <a:pt x="1631156" y="1266825"/>
                  </a:lnTo>
                  <a:lnTo>
                    <a:pt x="1838325" y="1393031"/>
                  </a:lnTo>
                  <a:lnTo>
                    <a:pt x="1971675" y="1466850"/>
                  </a:lnTo>
                  <a:lnTo>
                    <a:pt x="2116931" y="1531144"/>
                  </a:lnTo>
                  <a:lnTo>
                    <a:pt x="2293144" y="1593056"/>
                  </a:lnTo>
                  <a:lnTo>
                    <a:pt x="2507456" y="1654969"/>
                  </a:lnTo>
                  <a:lnTo>
                    <a:pt x="2533650" y="1666875"/>
                  </a:lnTo>
                  <a:lnTo>
                    <a:pt x="2547937" y="1681163"/>
                  </a:lnTo>
                  <a:lnTo>
                    <a:pt x="2552700" y="1695450"/>
                  </a:lnTo>
                  <a:lnTo>
                    <a:pt x="2540794" y="1714500"/>
                  </a:lnTo>
                  <a:lnTo>
                    <a:pt x="2357437" y="1752600"/>
                  </a:lnTo>
                  <a:lnTo>
                    <a:pt x="2081212" y="1800225"/>
                  </a:lnTo>
                  <a:lnTo>
                    <a:pt x="1976437" y="1812131"/>
                  </a:lnTo>
                  <a:lnTo>
                    <a:pt x="1928812" y="1821656"/>
                  </a:lnTo>
                  <a:lnTo>
                    <a:pt x="1888331" y="1828800"/>
                  </a:lnTo>
                  <a:lnTo>
                    <a:pt x="1854994" y="1826419"/>
                  </a:lnTo>
                  <a:lnTo>
                    <a:pt x="1824037" y="1821656"/>
                  </a:lnTo>
                  <a:lnTo>
                    <a:pt x="1797844" y="1814513"/>
                  </a:lnTo>
                  <a:lnTo>
                    <a:pt x="1771650" y="1797844"/>
                  </a:lnTo>
                  <a:lnTo>
                    <a:pt x="1590675" y="1635919"/>
                  </a:lnTo>
                  <a:lnTo>
                    <a:pt x="1321594" y="1383506"/>
                  </a:lnTo>
                  <a:lnTo>
                    <a:pt x="1064419" y="1150144"/>
                  </a:lnTo>
                  <a:lnTo>
                    <a:pt x="952500" y="1047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2">
              <a:extLst>
                <a:ext uri="{FF2B5EF4-FFF2-40B4-BE49-F238E27FC236}">
                  <a16:creationId xmlns:a16="http://schemas.microsoft.com/office/drawing/2014/main" id="{C4999721-17E2-4781-902A-7B3A1F00224F}"/>
                </a:ext>
              </a:extLst>
            </p:cNvPr>
            <p:cNvSpPr/>
            <p:nvPr/>
          </p:nvSpPr>
          <p:spPr>
            <a:xfrm>
              <a:off x="5908675" y="4303714"/>
              <a:ext cx="1854200" cy="1277937"/>
            </a:xfrm>
            <a:custGeom>
              <a:avLst/>
              <a:gdLst>
                <a:gd name="connsiteX0" fmla="*/ 731044 w 1854994"/>
                <a:gd name="connsiteY0" fmla="*/ 307181 h 1278731"/>
                <a:gd name="connsiteX1" fmla="*/ 97632 w 1854994"/>
                <a:gd name="connsiteY1" fmla="*/ 390525 h 1278731"/>
                <a:gd name="connsiteX2" fmla="*/ 0 w 1854994"/>
                <a:gd name="connsiteY2" fmla="*/ 233362 h 1278731"/>
                <a:gd name="connsiteX3" fmla="*/ 447675 w 1854994"/>
                <a:gd name="connsiteY3" fmla="*/ 192881 h 1278731"/>
                <a:gd name="connsiteX4" fmla="*/ 840582 w 1854994"/>
                <a:gd name="connsiteY4" fmla="*/ 145256 h 1278731"/>
                <a:gd name="connsiteX5" fmla="*/ 1197769 w 1854994"/>
                <a:gd name="connsiteY5" fmla="*/ 90487 h 1278731"/>
                <a:gd name="connsiteX6" fmla="*/ 1335882 w 1854994"/>
                <a:gd name="connsiteY6" fmla="*/ 66675 h 1278731"/>
                <a:gd name="connsiteX7" fmla="*/ 1381125 w 1854994"/>
                <a:gd name="connsiteY7" fmla="*/ 50006 h 1278731"/>
                <a:gd name="connsiteX8" fmla="*/ 1493044 w 1854994"/>
                <a:gd name="connsiteY8" fmla="*/ 0 h 1278731"/>
                <a:gd name="connsiteX9" fmla="*/ 1500188 w 1854994"/>
                <a:gd name="connsiteY9" fmla="*/ 0 h 1278731"/>
                <a:gd name="connsiteX10" fmla="*/ 1521619 w 1854994"/>
                <a:gd name="connsiteY10" fmla="*/ 4762 h 1278731"/>
                <a:gd name="connsiteX11" fmla="*/ 1590675 w 1854994"/>
                <a:gd name="connsiteY11" fmla="*/ 40481 h 1278731"/>
                <a:gd name="connsiteX12" fmla="*/ 1647825 w 1854994"/>
                <a:gd name="connsiteY12" fmla="*/ 73819 h 1278731"/>
                <a:gd name="connsiteX13" fmla="*/ 1697832 w 1854994"/>
                <a:gd name="connsiteY13" fmla="*/ 109537 h 1278731"/>
                <a:gd name="connsiteX14" fmla="*/ 1740694 w 1854994"/>
                <a:gd name="connsiteY14" fmla="*/ 147637 h 1278731"/>
                <a:gd name="connsiteX15" fmla="*/ 1793082 w 1854994"/>
                <a:gd name="connsiteY15" fmla="*/ 202406 h 1278731"/>
                <a:gd name="connsiteX16" fmla="*/ 1824038 w 1854994"/>
                <a:gd name="connsiteY16" fmla="*/ 247650 h 1278731"/>
                <a:gd name="connsiteX17" fmla="*/ 1845469 w 1854994"/>
                <a:gd name="connsiteY17" fmla="*/ 285750 h 1278731"/>
                <a:gd name="connsiteX18" fmla="*/ 1854994 w 1854994"/>
                <a:gd name="connsiteY18" fmla="*/ 323850 h 1278731"/>
                <a:gd name="connsiteX19" fmla="*/ 1854994 w 1854994"/>
                <a:gd name="connsiteY19" fmla="*/ 352425 h 1278731"/>
                <a:gd name="connsiteX20" fmla="*/ 1845469 w 1854994"/>
                <a:gd name="connsiteY20" fmla="*/ 376237 h 1278731"/>
                <a:gd name="connsiteX21" fmla="*/ 1821657 w 1854994"/>
                <a:gd name="connsiteY21" fmla="*/ 414337 h 1278731"/>
                <a:gd name="connsiteX22" fmla="*/ 1807369 w 1854994"/>
                <a:gd name="connsiteY22" fmla="*/ 431006 h 1278731"/>
                <a:gd name="connsiteX23" fmla="*/ 1769269 w 1854994"/>
                <a:gd name="connsiteY23" fmla="*/ 590550 h 1278731"/>
                <a:gd name="connsiteX24" fmla="*/ 1721644 w 1854994"/>
                <a:gd name="connsiteY24" fmla="*/ 747712 h 1278731"/>
                <a:gd name="connsiteX25" fmla="*/ 1635919 w 1854994"/>
                <a:gd name="connsiteY25" fmla="*/ 1028700 h 1278731"/>
                <a:gd name="connsiteX26" fmla="*/ 1559719 w 1854994"/>
                <a:gd name="connsiteY26" fmla="*/ 1278731 h 1278731"/>
                <a:gd name="connsiteX27" fmla="*/ 1347788 w 1854994"/>
                <a:gd name="connsiteY27" fmla="*/ 1259681 h 1278731"/>
                <a:gd name="connsiteX28" fmla="*/ 1409700 w 1854994"/>
                <a:gd name="connsiteY28" fmla="*/ 1002506 h 1278731"/>
                <a:gd name="connsiteX29" fmla="*/ 1454944 w 1854994"/>
                <a:gd name="connsiteY29" fmla="*/ 800100 h 1278731"/>
                <a:gd name="connsiteX30" fmla="*/ 1490663 w 1854994"/>
                <a:gd name="connsiteY30" fmla="*/ 597694 h 1278731"/>
                <a:gd name="connsiteX31" fmla="*/ 1519238 w 1854994"/>
                <a:gd name="connsiteY31" fmla="*/ 352425 h 1278731"/>
                <a:gd name="connsiteX32" fmla="*/ 1524000 w 1854994"/>
                <a:gd name="connsiteY32" fmla="*/ 290512 h 1278731"/>
                <a:gd name="connsiteX33" fmla="*/ 1526382 w 1854994"/>
                <a:gd name="connsiteY33" fmla="*/ 261937 h 1278731"/>
                <a:gd name="connsiteX34" fmla="*/ 1524000 w 1854994"/>
                <a:gd name="connsiteY34" fmla="*/ 247650 h 1278731"/>
                <a:gd name="connsiteX35" fmla="*/ 1516857 w 1854994"/>
                <a:gd name="connsiteY35" fmla="*/ 238125 h 1278731"/>
                <a:gd name="connsiteX36" fmla="*/ 1497807 w 1854994"/>
                <a:gd name="connsiteY36" fmla="*/ 228600 h 1278731"/>
                <a:gd name="connsiteX37" fmla="*/ 1478757 w 1854994"/>
                <a:gd name="connsiteY37" fmla="*/ 223837 h 1278731"/>
                <a:gd name="connsiteX38" fmla="*/ 1428750 w 1854994"/>
                <a:gd name="connsiteY38" fmla="*/ 221456 h 1278731"/>
                <a:gd name="connsiteX39" fmla="*/ 1112044 w 1854994"/>
                <a:gd name="connsiteY39" fmla="*/ 261937 h 1278731"/>
                <a:gd name="connsiteX40" fmla="*/ 731044 w 1854994"/>
                <a:gd name="connsiteY40" fmla="*/ 307181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4994" h="1278731">
                  <a:moveTo>
                    <a:pt x="731044" y="307181"/>
                  </a:moveTo>
                  <a:lnTo>
                    <a:pt x="97632" y="390525"/>
                  </a:lnTo>
                  <a:lnTo>
                    <a:pt x="0" y="233362"/>
                  </a:lnTo>
                  <a:lnTo>
                    <a:pt x="447675" y="192881"/>
                  </a:lnTo>
                  <a:lnTo>
                    <a:pt x="840582" y="145256"/>
                  </a:lnTo>
                  <a:lnTo>
                    <a:pt x="1197769" y="90487"/>
                  </a:lnTo>
                  <a:lnTo>
                    <a:pt x="1335882" y="66675"/>
                  </a:lnTo>
                  <a:lnTo>
                    <a:pt x="1381125" y="50006"/>
                  </a:lnTo>
                  <a:lnTo>
                    <a:pt x="1493044" y="0"/>
                  </a:lnTo>
                  <a:lnTo>
                    <a:pt x="1500188" y="0"/>
                  </a:lnTo>
                  <a:lnTo>
                    <a:pt x="1521619" y="4762"/>
                  </a:lnTo>
                  <a:lnTo>
                    <a:pt x="1590675" y="40481"/>
                  </a:lnTo>
                  <a:lnTo>
                    <a:pt x="1647825" y="73819"/>
                  </a:lnTo>
                  <a:lnTo>
                    <a:pt x="1697832" y="109537"/>
                  </a:lnTo>
                  <a:lnTo>
                    <a:pt x="1740694" y="147637"/>
                  </a:lnTo>
                  <a:lnTo>
                    <a:pt x="1793082" y="202406"/>
                  </a:lnTo>
                  <a:lnTo>
                    <a:pt x="1824038" y="247650"/>
                  </a:lnTo>
                  <a:lnTo>
                    <a:pt x="1845469" y="285750"/>
                  </a:lnTo>
                  <a:lnTo>
                    <a:pt x="1854994" y="323850"/>
                  </a:lnTo>
                  <a:lnTo>
                    <a:pt x="1854994" y="352425"/>
                  </a:lnTo>
                  <a:lnTo>
                    <a:pt x="1845469" y="376237"/>
                  </a:lnTo>
                  <a:lnTo>
                    <a:pt x="1821657" y="414337"/>
                  </a:lnTo>
                  <a:lnTo>
                    <a:pt x="1807369" y="431006"/>
                  </a:lnTo>
                  <a:lnTo>
                    <a:pt x="1769269" y="590550"/>
                  </a:lnTo>
                  <a:lnTo>
                    <a:pt x="1721644" y="747712"/>
                  </a:lnTo>
                  <a:lnTo>
                    <a:pt x="1635919" y="1028700"/>
                  </a:lnTo>
                  <a:lnTo>
                    <a:pt x="1559719" y="1278731"/>
                  </a:lnTo>
                  <a:lnTo>
                    <a:pt x="1347788" y="1259681"/>
                  </a:lnTo>
                  <a:lnTo>
                    <a:pt x="1409700" y="1002506"/>
                  </a:lnTo>
                  <a:lnTo>
                    <a:pt x="1454944" y="800100"/>
                  </a:lnTo>
                  <a:lnTo>
                    <a:pt x="1490663" y="597694"/>
                  </a:lnTo>
                  <a:lnTo>
                    <a:pt x="1519238" y="352425"/>
                  </a:lnTo>
                  <a:lnTo>
                    <a:pt x="1524000" y="290512"/>
                  </a:lnTo>
                  <a:lnTo>
                    <a:pt x="1526382" y="261937"/>
                  </a:lnTo>
                  <a:lnTo>
                    <a:pt x="1524000" y="247650"/>
                  </a:lnTo>
                  <a:lnTo>
                    <a:pt x="1516857" y="238125"/>
                  </a:lnTo>
                  <a:lnTo>
                    <a:pt x="1497807" y="228600"/>
                  </a:lnTo>
                  <a:lnTo>
                    <a:pt x="1478757" y="223837"/>
                  </a:lnTo>
                  <a:lnTo>
                    <a:pt x="1428750" y="221456"/>
                  </a:lnTo>
                  <a:lnTo>
                    <a:pt x="1112044" y="261937"/>
                  </a:lnTo>
                  <a:lnTo>
                    <a:pt x="731044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5C9ABB21-CB86-4B71-ABB0-49AB1CB4671B}"/>
                </a:ext>
              </a:extLst>
            </p:cNvPr>
            <p:cNvSpPr/>
            <p:nvPr/>
          </p:nvSpPr>
          <p:spPr>
            <a:xfrm>
              <a:off x="6062663" y="5478464"/>
              <a:ext cx="1543050" cy="263525"/>
            </a:xfrm>
            <a:custGeom>
              <a:avLst/>
              <a:gdLst>
                <a:gd name="connsiteX0" fmla="*/ 669131 w 1543050"/>
                <a:gd name="connsiteY0" fmla="*/ 207169 h 261938"/>
                <a:gd name="connsiteX1" fmla="*/ 19050 w 1543050"/>
                <a:gd name="connsiteY1" fmla="*/ 261938 h 261938"/>
                <a:gd name="connsiteX2" fmla="*/ 0 w 1543050"/>
                <a:gd name="connsiteY2" fmla="*/ 119063 h 261938"/>
                <a:gd name="connsiteX3" fmla="*/ 616743 w 1543050"/>
                <a:gd name="connsiteY3" fmla="*/ 64294 h 261938"/>
                <a:gd name="connsiteX4" fmla="*/ 1238250 w 1543050"/>
                <a:gd name="connsiteY4" fmla="*/ 0 h 261938"/>
                <a:gd name="connsiteX5" fmla="*/ 1431131 w 1543050"/>
                <a:gd name="connsiteY5" fmla="*/ 2382 h 261938"/>
                <a:gd name="connsiteX6" fmla="*/ 1462087 w 1543050"/>
                <a:gd name="connsiteY6" fmla="*/ 26194 h 261938"/>
                <a:gd name="connsiteX7" fmla="*/ 1493043 w 1543050"/>
                <a:gd name="connsiteY7" fmla="*/ 57150 h 261938"/>
                <a:gd name="connsiteX8" fmla="*/ 1512093 w 1543050"/>
                <a:gd name="connsiteY8" fmla="*/ 85725 h 261938"/>
                <a:gd name="connsiteX9" fmla="*/ 1531143 w 1543050"/>
                <a:gd name="connsiteY9" fmla="*/ 119063 h 261938"/>
                <a:gd name="connsiteX10" fmla="*/ 1540668 w 1543050"/>
                <a:gd name="connsiteY10" fmla="*/ 152400 h 261938"/>
                <a:gd name="connsiteX11" fmla="*/ 1543050 w 1543050"/>
                <a:gd name="connsiteY11" fmla="*/ 183357 h 261938"/>
                <a:gd name="connsiteX12" fmla="*/ 1538287 w 1543050"/>
                <a:gd name="connsiteY12" fmla="*/ 211932 h 261938"/>
                <a:gd name="connsiteX13" fmla="*/ 1526381 w 1543050"/>
                <a:gd name="connsiteY13" fmla="*/ 228600 h 261938"/>
                <a:gd name="connsiteX14" fmla="*/ 1509712 w 1543050"/>
                <a:gd name="connsiteY14" fmla="*/ 240507 h 261938"/>
                <a:gd name="connsiteX15" fmla="*/ 1490662 w 1543050"/>
                <a:gd name="connsiteY15" fmla="*/ 238125 h 261938"/>
                <a:gd name="connsiteX16" fmla="*/ 1385887 w 1543050"/>
                <a:gd name="connsiteY16" fmla="*/ 200025 h 261938"/>
                <a:gd name="connsiteX17" fmla="*/ 1250156 w 1543050"/>
                <a:gd name="connsiteY17" fmla="*/ 159544 h 261938"/>
                <a:gd name="connsiteX18" fmla="*/ 1228725 w 1543050"/>
                <a:gd name="connsiteY18" fmla="*/ 159544 h 261938"/>
                <a:gd name="connsiteX19" fmla="*/ 669131 w 1543050"/>
                <a:gd name="connsiteY19" fmla="*/ 207169 h 26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43050" h="261938">
                  <a:moveTo>
                    <a:pt x="669131" y="207169"/>
                  </a:moveTo>
                  <a:lnTo>
                    <a:pt x="19050" y="261938"/>
                  </a:lnTo>
                  <a:lnTo>
                    <a:pt x="0" y="119063"/>
                  </a:lnTo>
                  <a:lnTo>
                    <a:pt x="616743" y="64294"/>
                  </a:lnTo>
                  <a:lnTo>
                    <a:pt x="1238250" y="0"/>
                  </a:lnTo>
                  <a:lnTo>
                    <a:pt x="1431131" y="2382"/>
                  </a:lnTo>
                  <a:lnTo>
                    <a:pt x="1462087" y="26194"/>
                  </a:lnTo>
                  <a:lnTo>
                    <a:pt x="1493043" y="57150"/>
                  </a:lnTo>
                  <a:lnTo>
                    <a:pt x="1512093" y="85725"/>
                  </a:lnTo>
                  <a:lnTo>
                    <a:pt x="1531143" y="119063"/>
                  </a:lnTo>
                  <a:lnTo>
                    <a:pt x="1540668" y="152400"/>
                  </a:lnTo>
                  <a:lnTo>
                    <a:pt x="1543050" y="183357"/>
                  </a:lnTo>
                  <a:lnTo>
                    <a:pt x="1538287" y="211932"/>
                  </a:lnTo>
                  <a:lnTo>
                    <a:pt x="1526381" y="228600"/>
                  </a:lnTo>
                  <a:lnTo>
                    <a:pt x="1509712" y="240507"/>
                  </a:lnTo>
                  <a:lnTo>
                    <a:pt x="1490662" y="238125"/>
                  </a:lnTo>
                  <a:lnTo>
                    <a:pt x="1385887" y="200025"/>
                  </a:lnTo>
                  <a:lnTo>
                    <a:pt x="1250156" y="159544"/>
                  </a:lnTo>
                  <a:lnTo>
                    <a:pt x="1228725" y="159544"/>
                  </a:lnTo>
                  <a:lnTo>
                    <a:pt x="669131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0203114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2138A74-7976-4487-BC45-1DD4A7BB85B5}"/>
              </a:ext>
            </a:extLst>
          </p:cNvPr>
          <p:cNvSpPr/>
          <p:nvPr/>
        </p:nvSpPr>
        <p:spPr>
          <a:xfrm>
            <a:off x="5664202" y="1304926"/>
            <a:ext cx="542925" cy="1058863"/>
          </a:xfrm>
          <a:custGeom>
            <a:avLst/>
            <a:gdLst>
              <a:gd name="connsiteX0" fmla="*/ 238125 w 542925"/>
              <a:gd name="connsiteY0" fmla="*/ 757238 h 1059656"/>
              <a:gd name="connsiteX1" fmla="*/ 233362 w 542925"/>
              <a:gd name="connsiteY1" fmla="*/ 464344 h 1059656"/>
              <a:gd name="connsiteX2" fmla="*/ 228600 w 542925"/>
              <a:gd name="connsiteY2" fmla="*/ 383381 h 1059656"/>
              <a:gd name="connsiteX3" fmla="*/ 221456 w 542925"/>
              <a:gd name="connsiteY3" fmla="*/ 316706 h 1059656"/>
              <a:gd name="connsiteX4" fmla="*/ 209550 w 542925"/>
              <a:gd name="connsiteY4" fmla="*/ 285750 h 1059656"/>
              <a:gd name="connsiteX5" fmla="*/ 169069 w 542925"/>
              <a:gd name="connsiteY5" fmla="*/ 221456 h 1059656"/>
              <a:gd name="connsiteX6" fmla="*/ 121444 w 542925"/>
              <a:gd name="connsiteY6" fmla="*/ 154781 h 1059656"/>
              <a:gd name="connsiteX7" fmla="*/ 88106 w 542925"/>
              <a:gd name="connsiteY7" fmla="*/ 121444 h 1059656"/>
              <a:gd name="connsiteX8" fmla="*/ 52387 w 542925"/>
              <a:gd name="connsiteY8" fmla="*/ 85725 h 1059656"/>
              <a:gd name="connsiteX9" fmla="*/ 26194 w 542925"/>
              <a:gd name="connsiteY9" fmla="*/ 64294 h 1059656"/>
              <a:gd name="connsiteX10" fmla="*/ 7144 w 542925"/>
              <a:gd name="connsiteY10" fmla="*/ 42863 h 1059656"/>
              <a:gd name="connsiteX11" fmla="*/ 0 w 542925"/>
              <a:gd name="connsiteY11" fmla="*/ 21431 h 1059656"/>
              <a:gd name="connsiteX12" fmla="*/ 4762 w 542925"/>
              <a:gd name="connsiteY12" fmla="*/ 9525 h 1059656"/>
              <a:gd name="connsiteX13" fmla="*/ 21431 w 542925"/>
              <a:gd name="connsiteY13" fmla="*/ 0 h 1059656"/>
              <a:gd name="connsiteX14" fmla="*/ 69056 w 542925"/>
              <a:gd name="connsiteY14" fmla="*/ 4763 h 1059656"/>
              <a:gd name="connsiteX15" fmla="*/ 157162 w 542925"/>
              <a:gd name="connsiteY15" fmla="*/ 14288 h 1059656"/>
              <a:gd name="connsiteX16" fmla="*/ 254794 w 542925"/>
              <a:gd name="connsiteY16" fmla="*/ 26194 h 1059656"/>
              <a:gd name="connsiteX17" fmla="*/ 307181 w 542925"/>
              <a:gd name="connsiteY17" fmla="*/ 28575 h 1059656"/>
              <a:gd name="connsiteX18" fmla="*/ 345281 w 542925"/>
              <a:gd name="connsiteY18" fmla="*/ 35719 h 1059656"/>
              <a:gd name="connsiteX19" fmla="*/ 373856 w 542925"/>
              <a:gd name="connsiteY19" fmla="*/ 45244 h 1059656"/>
              <a:gd name="connsiteX20" fmla="*/ 409575 w 542925"/>
              <a:gd name="connsiteY20" fmla="*/ 64294 h 1059656"/>
              <a:gd name="connsiteX21" fmla="*/ 466725 w 542925"/>
              <a:gd name="connsiteY21" fmla="*/ 107156 h 1059656"/>
              <a:gd name="connsiteX22" fmla="*/ 523875 w 542925"/>
              <a:gd name="connsiteY22" fmla="*/ 159544 h 1059656"/>
              <a:gd name="connsiteX23" fmla="*/ 538162 w 542925"/>
              <a:gd name="connsiteY23" fmla="*/ 180975 h 1059656"/>
              <a:gd name="connsiteX24" fmla="*/ 542925 w 542925"/>
              <a:gd name="connsiteY24" fmla="*/ 202406 h 1059656"/>
              <a:gd name="connsiteX25" fmla="*/ 535781 w 542925"/>
              <a:gd name="connsiteY25" fmla="*/ 233363 h 1059656"/>
              <a:gd name="connsiteX26" fmla="*/ 521494 w 542925"/>
              <a:gd name="connsiteY26" fmla="*/ 261938 h 1059656"/>
              <a:gd name="connsiteX27" fmla="*/ 500062 w 542925"/>
              <a:gd name="connsiteY27" fmla="*/ 295275 h 1059656"/>
              <a:gd name="connsiteX28" fmla="*/ 488156 w 542925"/>
              <a:gd name="connsiteY28" fmla="*/ 330994 h 1059656"/>
              <a:gd name="connsiteX29" fmla="*/ 466725 w 542925"/>
              <a:gd name="connsiteY29" fmla="*/ 540544 h 1059656"/>
              <a:gd name="connsiteX30" fmla="*/ 459581 w 542925"/>
              <a:gd name="connsiteY30" fmla="*/ 1035844 h 1059656"/>
              <a:gd name="connsiteX31" fmla="*/ 240506 w 542925"/>
              <a:gd name="connsiteY31" fmla="*/ 1059656 h 1059656"/>
              <a:gd name="connsiteX32" fmla="*/ 238125 w 542925"/>
              <a:gd name="connsiteY32" fmla="*/ 757238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2925" h="1059656">
                <a:moveTo>
                  <a:pt x="238125" y="757238"/>
                </a:moveTo>
                <a:cubicBezTo>
                  <a:pt x="236537" y="659607"/>
                  <a:pt x="234950" y="561975"/>
                  <a:pt x="233362" y="464344"/>
                </a:cubicBezTo>
                <a:lnTo>
                  <a:pt x="228600" y="383381"/>
                </a:lnTo>
                <a:lnTo>
                  <a:pt x="221456" y="316706"/>
                </a:lnTo>
                <a:lnTo>
                  <a:pt x="209550" y="285750"/>
                </a:lnTo>
                <a:lnTo>
                  <a:pt x="169069" y="221456"/>
                </a:lnTo>
                <a:lnTo>
                  <a:pt x="121444" y="154781"/>
                </a:lnTo>
                <a:lnTo>
                  <a:pt x="88106" y="121444"/>
                </a:lnTo>
                <a:lnTo>
                  <a:pt x="52387" y="85725"/>
                </a:lnTo>
                <a:lnTo>
                  <a:pt x="26194" y="64294"/>
                </a:lnTo>
                <a:lnTo>
                  <a:pt x="7144" y="42863"/>
                </a:lnTo>
                <a:lnTo>
                  <a:pt x="0" y="21431"/>
                </a:lnTo>
                <a:lnTo>
                  <a:pt x="4762" y="9525"/>
                </a:lnTo>
                <a:lnTo>
                  <a:pt x="21431" y="0"/>
                </a:lnTo>
                <a:lnTo>
                  <a:pt x="69056" y="4763"/>
                </a:lnTo>
                <a:lnTo>
                  <a:pt x="157162" y="14288"/>
                </a:lnTo>
                <a:lnTo>
                  <a:pt x="254794" y="26194"/>
                </a:lnTo>
                <a:lnTo>
                  <a:pt x="307181" y="28575"/>
                </a:lnTo>
                <a:lnTo>
                  <a:pt x="345281" y="35719"/>
                </a:lnTo>
                <a:lnTo>
                  <a:pt x="373856" y="45244"/>
                </a:lnTo>
                <a:lnTo>
                  <a:pt x="409575" y="64294"/>
                </a:lnTo>
                <a:lnTo>
                  <a:pt x="466725" y="107156"/>
                </a:lnTo>
                <a:lnTo>
                  <a:pt x="523875" y="159544"/>
                </a:lnTo>
                <a:lnTo>
                  <a:pt x="538162" y="180975"/>
                </a:lnTo>
                <a:lnTo>
                  <a:pt x="542925" y="202406"/>
                </a:lnTo>
                <a:lnTo>
                  <a:pt x="535781" y="233363"/>
                </a:lnTo>
                <a:lnTo>
                  <a:pt x="521494" y="261938"/>
                </a:lnTo>
                <a:lnTo>
                  <a:pt x="500062" y="295275"/>
                </a:lnTo>
                <a:lnTo>
                  <a:pt x="488156" y="330994"/>
                </a:lnTo>
                <a:lnTo>
                  <a:pt x="466725" y="540544"/>
                </a:lnTo>
                <a:lnTo>
                  <a:pt x="459581" y="1035844"/>
                </a:lnTo>
                <a:lnTo>
                  <a:pt x="240506" y="1059656"/>
                </a:lnTo>
                <a:cubicBezTo>
                  <a:pt x="239712" y="956469"/>
                  <a:pt x="238919" y="853281"/>
                  <a:pt x="238125" y="757238"/>
                </a:cubicBez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94C6FDE-C776-4DCE-909F-68AEBB7C8BC5}"/>
              </a:ext>
            </a:extLst>
          </p:cNvPr>
          <p:cNvSpPr/>
          <p:nvPr/>
        </p:nvSpPr>
        <p:spPr>
          <a:xfrm>
            <a:off x="4759327" y="1544638"/>
            <a:ext cx="623887" cy="679450"/>
          </a:xfrm>
          <a:custGeom>
            <a:avLst/>
            <a:gdLst>
              <a:gd name="connsiteX0" fmla="*/ 350044 w 623887"/>
              <a:gd name="connsiteY0" fmla="*/ 552450 h 678657"/>
              <a:gd name="connsiteX1" fmla="*/ 311944 w 623887"/>
              <a:gd name="connsiteY1" fmla="*/ 492919 h 678657"/>
              <a:gd name="connsiteX2" fmla="*/ 257175 w 623887"/>
              <a:gd name="connsiteY2" fmla="*/ 371475 h 678657"/>
              <a:gd name="connsiteX3" fmla="*/ 190500 w 623887"/>
              <a:gd name="connsiteY3" fmla="*/ 269082 h 678657"/>
              <a:gd name="connsiteX4" fmla="*/ 71437 w 623887"/>
              <a:gd name="connsiteY4" fmla="*/ 114300 h 678657"/>
              <a:gd name="connsiteX5" fmla="*/ 19050 w 623887"/>
              <a:gd name="connsiteY5" fmla="*/ 54769 h 678657"/>
              <a:gd name="connsiteX6" fmla="*/ 4762 w 623887"/>
              <a:gd name="connsiteY6" fmla="*/ 40482 h 678657"/>
              <a:gd name="connsiteX7" fmla="*/ 0 w 623887"/>
              <a:gd name="connsiteY7" fmla="*/ 26194 h 678657"/>
              <a:gd name="connsiteX8" fmla="*/ 2381 w 623887"/>
              <a:gd name="connsiteY8" fmla="*/ 14288 h 678657"/>
              <a:gd name="connsiteX9" fmla="*/ 16669 w 623887"/>
              <a:gd name="connsiteY9" fmla="*/ 2382 h 678657"/>
              <a:gd name="connsiteX10" fmla="*/ 33337 w 623887"/>
              <a:gd name="connsiteY10" fmla="*/ 0 h 678657"/>
              <a:gd name="connsiteX11" fmla="*/ 114300 w 623887"/>
              <a:gd name="connsiteY11" fmla="*/ 35719 h 678657"/>
              <a:gd name="connsiteX12" fmla="*/ 242887 w 623887"/>
              <a:gd name="connsiteY12" fmla="*/ 102394 h 678657"/>
              <a:gd name="connsiteX13" fmla="*/ 352425 w 623887"/>
              <a:gd name="connsiteY13" fmla="*/ 173832 h 678657"/>
              <a:gd name="connsiteX14" fmla="*/ 457200 w 623887"/>
              <a:gd name="connsiteY14" fmla="*/ 254794 h 678657"/>
              <a:gd name="connsiteX15" fmla="*/ 578644 w 623887"/>
              <a:gd name="connsiteY15" fmla="*/ 364332 h 678657"/>
              <a:gd name="connsiteX16" fmla="*/ 597694 w 623887"/>
              <a:gd name="connsiteY16" fmla="*/ 397669 h 678657"/>
              <a:gd name="connsiteX17" fmla="*/ 616744 w 623887"/>
              <a:gd name="connsiteY17" fmla="*/ 459582 h 678657"/>
              <a:gd name="connsiteX18" fmla="*/ 623887 w 623887"/>
              <a:gd name="connsiteY18" fmla="*/ 531019 h 678657"/>
              <a:gd name="connsiteX19" fmla="*/ 621506 w 623887"/>
              <a:gd name="connsiteY19" fmla="*/ 581025 h 678657"/>
              <a:gd name="connsiteX20" fmla="*/ 607219 w 623887"/>
              <a:gd name="connsiteY20" fmla="*/ 619125 h 678657"/>
              <a:gd name="connsiteX21" fmla="*/ 585787 w 623887"/>
              <a:gd name="connsiteY21" fmla="*/ 642938 h 678657"/>
              <a:gd name="connsiteX22" fmla="*/ 554831 w 623887"/>
              <a:gd name="connsiteY22" fmla="*/ 664369 h 678657"/>
              <a:gd name="connsiteX23" fmla="*/ 519112 w 623887"/>
              <a:gd name="connsiteY23" fmla="*/ 678657 h 678657"/>
              <a:gd name="connsiteX24" fmla="*/ 488156 w 623887"/>
              <a:gd name="connsiteY24" fmla="*/ 678657 h 678657"/>
              <a:gd name="connsiteX25" fmla="*/ 452437 w 623887"/>
              <a:gd name="connsiteY25" fmla="*/ 666750 h 678657"/>
              <a:gd name="connsiteX26" fmla="*/ 350044 w 623887"/>
              <a:gd name="connsiteY26" fmla="*/ 552450 h 678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23887" h="678657">
                <a:moveTo>
                  <a:pt x="350044" y="552450"/>
                </a:moveTo>
                <a:lnTo>
                  <a:pt x="311944" y="492919"/>
                </a:lnTo>
                <a:lnTo>
                  <a:pt x="257175" y="371475"/>
                </a:lnTo>
                <a:lnTo>
                  <a:pt x="190500" y="269082"/>
                </a:lnTo>
                <a:lnTo>
                  <a:pt x="71437" y="114300"/>
                </a:lnTo>
                <a:lnTo>
                  <a:pt x="19050" y="54769"/>
                </a:lnTo>
                <a:lnTo>
                  <a:pt x="4762" y="40482"/>
                </a:lnTo>
                <a:lnTo>
                  <a:pt x="0" y="26194"/>
                </a:lnTo>
                <a:lnTo>
                  <a:pt x="2381" y="14288"/>
                </a:lnTo>
                <a:lnTo>
                  <a:pt x="16669" y="2382"/>
                </a:lnTo>
                <a:lnTo>
                  <a:pt x="33337" y="0"/>
                </a:lnTo>
                <a:lnTo>
                  <a:pt x="114300" y="35719"/>
                </a:lnTo>
                <a:lnTo>
                  <a:pt x="242887" y="102394"/>
                </a:lnTo>
                <a:lnTo>
                  <a:pt x="352425" y="173832"/>
                </a:lnTo>
                <a:lnTo>
                  <a:pt x="457200" y="254794"/>
                </a:lnTo>
                <a:lnTo>
                  <a:pt x="578644" y="364332"/>
                </a:lnTo>
                <a:lnTo>
                  <a:pt x="597694" y="397669"/>
                </a:lnTo>
                <a:lnTo>
                  <a:pt x="616744" y="459582"/>
                </a:lnTo>
                <a:lnTo>
                  <a:pt x="623887" y="531019"/>
                </a:lnTo>
                <a:lnTo>
                  <a:pt x="621506" y="581025"/>
                </a:lnTo>
                <a:lnTo>
                  <a:pt x="607219" y="619125"/>
                </a:lnTo>
                <a:lnTo>
                  <a:pt x="585787" y="642938"/>
                </a:lnTo>
                <a:lnTo>
                  <a:pt x="554831" y="664369"/>
                </a:lnTo>
                <a:lnTo>
                  <a:pt x="519112" y="678657"/>
                </a:lnTo>
                <a:lnTo>
                  <a:pt x="488156" y="678657"/>
                </a:lnTo>
                <a:lnTo>
                  <a:pt x="452437" y="666750"/>
                </a:lnTo>
                <a:lnTo>
                  <a:pt x="350044" y="5524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DD12F70-4CA2-439B-8A70-74F3D58AC3C8}"/>
              </a:ext>
            </a:extLst>
          </p:cNvPr>
          <p:cNvSpPr/>
          <p:nvPr/>
        </p:nvSpPr>
        <p:spPr>
          <a:xfrm>
            <a:off x="6545264" y="1458914"/>
            <a:ext cx="785813" cy="860425"/>
          </a:xfrm>
          <a:custGeom>
            <a:avLst/>
            <a:gdLst>
              <a:gd name="connsiteX0" fmla="*/ 378619 w 785813"/>
              <a:gd name="connsiteY0" fmla="*/ 581025 h 859632"/>
              <a:gd name="connsiteX1" fmla="*/ 83344 w 785813"/>
              <a:gd name="connsiteY1" fmla="*/ 857250 h 859632"/>
              <a:gd name="connsiteX2" fmla="*/ 0 w 785813"/>
              <a:gd name="connsiteY2" fmla="*/ 859632 h 859632"/>
              <a:gd name="connsiteX3" fmla="*/ 166688 w 785813"/>
              <a:gd name="connsiteY3" fmla="*/ 595313 h 859632"/>
              <a:gd name="connsiteX4" fmla="*/ 304800 w 785813"/>
              <a:gd name="connsiteY4" fmla="*/ 352425 h 859632"/>
              <a:gd name="connsiteX5" fmla="*/ 342900 w 785813"/>
              <a:gd name="connsiteY5" fmla="*/ 288132 h 859632"/>
              <a:gd name="connsiteX6" fmla="*/ 357188 w 785813"/>
              <a:gd name="connsiteY6" fmla="*/ 269082 h 859632"/>
              <a:gd name="connsiteX7" fmla="*/ 364332 w 785813"/>
              <a:gd name="connsiteY7" fmla="*/ 250032 h 859632"/>
              <a:gd name="connsiteX8" fmla="*/ 366713 w 785813"/>
              <a:gd name="connsiteY8" fmla="*/ 228600 h 859632"/>
              <a:gd name="connsiteX9" fmla="*/ 357188 w 785813"/>
              <a:gd name="connsiteY9" fmla="*/ 202407 h 859632"/>
              <a:gd name="connsiteX10" fmla="*/ 302419 w 785813"/>
              <a:gd name="connsiteY10" fmla="*/ 138113 h 859632"/>
              <a:gd name="connsiteX11" fmla="*/ 230982 w 785813"/>
              <a:gd name="connsiteY11" fmla="*/ 61913 h 859632"/>
              <a:gd name="connsiteX12" fmla="*/ 214313 w 785813"/>
              <a:gd name="connsiteY12" fmla="*/ 42863 h 859632"/>
              <a:gd name="connsiteX13" fmla="*/ 209550 w 785813"/>
              <a:gd name="connsiteY13" fmla="*/ 26194 h 859632"/>
              <a:gd name="connsiteX14" fmla="*/ 214313 w 785813"/>
              <a:gd name="connsiteY14" fmla="*/ 14288 h 859632"/>
              <a:gd name="connsiteX15" fmla="*/ 226219 w 785813"/>
              <a:gd name="connsiteY15" fmla="*/ 4763 h 859632"/>
              <a:gd name="connsiteX16" fmla="*/ 261938 w 785813"/>
              <a:gd name="connsiteY16" fmla="*/ 0 h 859632"/>
              <a:gd name="connsiteX17" fmla="*/ 326232 w 785813"/>
              <a:gd name="connsiteY17" fmla="*/ 7144 h 859632"/>
              <a:gd name="connsiteX18" fmla="*/ 392907 w 785813"/>
              <a:gd name="connsiteY18" fmla="*/ 23813 h 859632"/>
              <a:gd name="connsiteX19" fmla="*/ 435769 w 785813"/>
              <a:gd name="connsiteY19" fmla="*/ 38100 h 859632"/>
              <a:gd name="connsiteX20" fmla="*/ 497682 w 785813"/>
              <a:gd name="connsiteY20" fmla="*/ 66675 h 859632"/>
              <a:gd name="connsiteX21" fmla="*/ 597694 w 785813"/>
              <a:gd name="connsiteY21" fmla="*/ 119063 h 859632"/>
              <a:gd name="connsiteX22" fmla="*/ 700088 w 785813"/>
              <a:gd name="connsiteY22" fmla="*/ 185738 h 859632"/>
              <a:gd name="connsiteX23" fmla="*/ 747713 w 785813"/>
              <a:gd name="connsiteY23" fmla="*/ 219075 h 859632"/>
              <a:gd name="connsiteX24" fmla="*/ 764382 w 785813"/>
              <a:gd name="connsiteY24" fmla="*/ 233363 h 859632"/>
              <a:gd name="connsiteX25" fmla="*/ 776288 w 785813"/>
              <a:gd name="connsiteY25" fmla="*/ 250032 h 859632"/>
              <a:gd name="connsiteX26" fmla="*/ 785813 w 785813"/>
              <a:gd name="connsiteY26" fmla="*/ 269082 h 859632"/>
              <a:gd name="connsiteX27" fmla="*/ 785813 w 785813"/>
              <a:gd name="connsiteY27" fmla="*/ 280988 h 859632"/>
              <a:gd name="connsiteX28" fmla="*/ 776288 w 785813"/>
              <a:gd name="connsiteY28" fmla="*/ 302419 h 859632"/>
              <a:gd name="connsiteX29" fmla="*/ 747713 w 785813"/>
              <a:gd name="connsiteY29" fmla="*/ 321469 h 859632"/>
              <a:gd name="connsiteX30" fmla="*/ 645319 w 785813"/>
              <a:gd name="connsiteY30" fmla="*/ 371475 h 859632"/>
              <a:gd name="connsiteX31" fmla="*/ 533400 w 785813"/>
              <a:gd name="connsiteY31" fmla="*/ 428625 h 859632"/>
              <a:gd name="connsiteX32" fmla="*/ 378619 w 785813"/>
              <a:gd name="connsiteY32" fmla="*/ 581025 h 859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85813" h="859632">
                <a:moveTo>
                  <a:pt x="378619" y="581025"/>
                </a:moveTo>
                <a:lnTo>
                  <a:pt x="83344" y="857250"/>
                </a:lnTo>
                <a:lnTo>
                  <a:pt x="0" y="859632"/>
                </a:lnTo>
                <a:lnTo>
                  <a:pt x="166688" y="595313"/>
                </a:lnTo>
                <a:lnTo>
                  <a:pt x="304800" y="352425"/>
                </a:lnTo>
                <a:lnTo>
                  <a:pt x="342900" y="288132"/>
                </a:lnTo>
                <a:lnTo>
                  <a:pt x="357188" y="269082"/>
                </a:lnTo>
                <a:lnTo>
                  <a:pt x="364332" y="250032"/>
                </a:lnTo>
                <a:lnTo>
                  <a:pt x="366713" y="228600"/>
                </a:lnTo>
                <a:lnTo>
                  <a:pt x="357188" y="202407"/>
                </a:lnTo>
                <a:lnTo>
                  <a:pt x="302419" y="138113"/>
                </a:lnTo>
                <a:lnTo>
                  <a:pt x="230982" y="61913"/>
                </a:lnTo>
                <a:lnTo>
                  <a:pt x="214313" y="42863"/>
                </a:lnTo>
                <a:lnTo>
                  <a:pt x="209550" y="26194"/>
                </a:lnTo>
                <a:lnTo>
                  <a:pt x="214313" y="14288"/>
                </a:lnTo>
                <a:lnTo>
                  <a:pt x="226219" y="4763"/>
                </a:lnTo>
                <a:lnTo>
                  <a:pt x="261938" y="0"/>
                </a:lnTo>
                <a:lnTo>
                  <a:pt x="326232" y="7144"/>
                </a:lnTo>
                <a:lnTo>
                  <a:pt x="392907" y="23813"/>
                </a:lnTo>
                <a:lnTo>
                  <a:pt x="435769" y="38100"/>
                </a:lnTo>
                <a:lnTo>
                  <a:pt x="497682" y="66675"/>
                </a:lnTo>
                <a:lnTo>
                  <a:pt x="597694" y="119063"/>
                </a:lnTo>
                <a:lnTo>
                  <a:pt x="700088" y="185738"/>
                </a:lnTo>
                <a:lnTo>
                  <a:pt x="747713" y="219075"/>
                </a:lnTo>
                <a:lnTo>
                  <a:pt x="764382" y="233363"/>
                </a:lnTo>
                <a:lnTo>
                  <a:pt x="776288" y="250032"/>
                </a:lnTo>
                <a:lnTo>
                  <a:pt x="785813" y="269082"/>
                </a:lnTo>
                <a:lnTo>
                  <a:pt x="785813" y="280988"/>
                </a:lnTo>
                <a:lnTo>
                  <a:pt x="776288" y="302419"/>
                </a:lnTo>
                <a:lnTo>
                  <a:pt x="747713" y="321469"/>
                </a:lnTo>
                <a:lnTo>
                  <a:pt x="645319" y="371475"/>
                </a:lnTo>
                <a:lnTo>
                  <a:pt x="533400" y="428625"/>
                </a:lnTo>
                <a:lnTo>
                  <a:pt x="378619" y="58102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00291CC-B7B1-45E6-BEFB-363F4D4658A2}"/>
              </a:ext>
            </a:extLst>
          </p:cNvPr>
          <p:cNvSpPr/>
          <p:nvPr/>
        </p:nvSpPr>
        <p:spPr>
          <a:xfrm>
            <a:off x="3884613" y="2305051"/>
            <a:ext cx="438150" cy="1057275"/>
          </a:xfrm>
          <a:custGeom>
            <a:avLst/>
            <a:gdLst>
              <a:gd name="connsiteX0" fmla="*/ 335756 w 438150"/>
              <a:gd name="connsiteY0" fmla="*/ 769144 h 1057275"/>
              <a:gd name="connsiteX1" fmla="*/ 254794 w 438150"/>
              <a:gd name="connsiteY1" fmla="*/ 938213 h 1057275"/>
              <a:gd name="connsiteX2" fmla="*/ 226219 w 438150"/>
              <a:gd name="connsiteY2" fmla="*/ 995363 h 1057275"/>
              <a:gd name="connsiteX3" fmla="*/ 197644 w 438150"/>
              <a:gd name="connsiteY3" fmla="*/ 1026319 h 1057275"/>
              <a:gd name="connsiteX4" fmla="*/ 166688 w 438150"/>
              <a:gd name="connsiteY4" fmla="*/ 1047750 h 1057275"/>
              <a:gd name="connsiteX5" fmla="*/ 140494 w 438150"/>
              <a:gd name="connsiteY5" fmla="*/ 1057275 h 1057275"/>
              <a:gd name="connsiteX6" fmla="*/ 119063 w 438150"/>
              <a:gd name="connsiteY6" fmla="*/ 1057275 h 1057275"/>
              <a:gd name="connsiteX7" fmla="*/ 92869 w 438150"/>
              <a:gd name="connsiteY7" fmla="*/ 1050131 h 1057275"/>
              <a:gd name="connsiteX8" fmla="*/ 71438 w 438150"/>
              <a:gd name="connsiteY8" fmla="*/ 1035844 h 1057275"/>
              <a:gd name="connsiteX9" fmla="*/ 45244 w 438150"/>
              <a:gd name="connsiteY9" fmla="*/ 1012031 h 1057275"/>
              <a:gd name="connsiteX10" fmla="*/ 26194 w 438150"/>
              <a:gd name="connsiteY10" fmla="*/ 990600 h 1057275"/>
              <a:gd name="connsiteX11" fmla="*/ 11906 w 438150"/>
              <a:gd name="connsiteY11" fmla="*/ 954881 h 1057275"/>
              <a:gd name="connsiteX12" fmla="*/ 4763 w 438150"/>
              <a:gd name="connsiteY12" fmla="*/ 902494 h 1057275"/>
              <a:gd name="connsiteX13" fmla="*/ 0 w 438150"/>
              <a:gd name="connsiteY13" fmla="*/ 842963 h 1057275"/>
              <a:gd name="connsiteX14" fmla="*/ 9525 w 438150"/>
              <a:gd name="connsiteY14" fmla="*/ 802481 h 1057275"/>
              <a:gd name="connsiteX15" fmla="*/ 45244 w 438150"/>
              <a:gd name="connsiteY15" fmla="*/ 747713 h 1057275"/>
              <a:gd name="connsiteX16" fmla="*/ 88106 w 438150"/>
              <a:gd name="connsiteY16" fmla="*/ 676275 h 1057275"/>
              <a:gd name="connsiteX17" fmla="*/ 135731 w 438150"/>
              <a:gd name="connsiteY17" fmla="*/ 588169 h 1057275"/>
              <a:gd name="connsiteX18" fmla="*/ 178594 w 438150"/>
              <a:gd name="connsiteY18" fmla="*/ 469106 h 1057275"/>
              <a:gd name="connsiteX19" fmla="*/ 197644 w 438150"/>
              <a:gd name="connsiteY19" fmla="*/ 385763 h 1057275"/>
              <a:gd name="connsiteX20" fmla="*/ 204788 w 438150"/>
              <a:gd name="connsiteY20" fmla="*/ 338138 h 1057275"/>
              <a:gd name="connsiteX21" fmla="*/ 204788 w 438150"/>
              <a:gd name="connsiteY21" fmla="*/ 276225 h 1057275"/>
              <a:gd name="connsiteX22" fmla="*/ 200025 w 438150"/>
              <a:gd name="connsiteY22" fmla="*/ 209550 h 1057275"/>
              <a:gd name="connsiteX23" fmla="*/ 190500 w 438150"/>
              <a:gd name="connsiteY23" fmla="*/ 157163 h 1057275"/>
              <a:gd name="connsiteX24" fmla="*/ 164306 w 438150"/>
              <a:gd name="connsiteY24" fmla="*/ 80963 h 1057275"/>
              <a:gd name="connsiteX25" fmla="*/ 145256 w 438150"/>
              <a:gd name="connsiteY25" fmla="*/ 40481 h 1057275"/>
              <a:gd name="connsiteX26" fmla="*/ 138113 w 438150"/>
              <a:gd name="connsiteY26" fmla="*/ 23813 h 1057275"/>
              <a:gd name="connsiteX27" fmla="*/ 138113 w 438150"/>
              <a:gd name="connsiteY27" fmla="*/ 9525 h 1057275"/>
              <a:gd name="connsiteX28" fmla="*/ 147638 w 438150"/>
              <a:gd name="connsiteY28" fmla="*/ 0 h 1057275"/>
              <a:gd name="connsiteX29" fmla="*/ 164306 w 438150"/>
              <a:gd name="connsiteY29" fmla="*/ 0 h 1057275"/>
              <a:gd name="connsiteX30" fmla="*/ 190500 w 438150"/>
              <a:gd name="connsiteY30" fmla="*/ 9525 h 1057275"/>
              <a:gd name="connsiteX31" fmla="*/ 254794 w 438150"/>
              <a:gd name="connsiteY31" fmla="*/ 50006 h 1057275"/>
              <a:gd name="connsiteX32" fmla="*/ 314325 w 438150"/>
              <a:gd name="connsiteY32" fmla="*/ 90488 h 1057275"/>
              <a:gd name="connsiteX33" fmla="*/ 409575 w 438150"/>
              <a:gd name="connsiteY33" fmla="*/ 164306 h 1057275"/>
              <a:gd name="connsiteX34" fmla="*/ 438150 w 438150"/>
              <a:gd name="connsiteY34" fmla="*/ 185738 h 1057275"/>
              <a:gd name="connsiteX35" fmla="*/ 433388 w 438150"/>
              <a:gd name="connsiteY35" fmla="*/ 292894 h 1057275"/>
              <a:gd name="connsiteX36" fmla="*/ 423863 w 438150"/>
              <a:gd name="connsiteY36" fmla="*/ 435769 h 1057275"/>
              <a:gd name="connsiteX37" fmla="*/ 400050 w 438150"/>
              <a:gd name="connsiteY37" fmla="*/ 573881 h 1057275"/>
              <a:gd name="connsiteX38" fmla="*/ 373856 w 438150"/>
              <a:gd name="connsiteY38" fmla="*/ 669131 h 1057275"/>
              <a:gd name="connsiteX39" fmla="*/ 335756 w 438150"/>
              <a:gd name="connsiteY39" fmla="*/ 769144 h 10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38150" h="1057275">
                <a:moveTo>
                  <a:pt x="335756" y="769144"/>
                </a:moveTo>
                <a:lnTo>
                  <a:pt x="254794" y="938213"/>
                </a:lnTo>
                <a:lnTo>
                  <a:pt x="226219" y="995363"/>
                </a:lnTo>
                <a:lnTo>
                  <a:pt x="197644" y="1026319"/>
                </a:lnTo>
                <a:lnTo>
                  <a:pt x="166688" y="1047750"/>
                </a:lnTo>
                <a:lnTo>
                  <a:pt x="140494" y="1057275"/>
                </a:lnTo>
                <a:lnTo>
                  <a:pt x="119063" y="1057275"/>
                </a:lnTo>
                <a:lnTo>
                  <a:pt x="92869" y="1050131"/>
                </a:lnTo>
                <a:lnTo>
                  <a:pt x="71438" y="1035844"/>
                </a:lnTo>
                <a:lnTo>
                  <a:pt x="45244" y="1012031"/>
                </a:lnTo>
                <a:lnTo>
                  <a:pt x="26194" y="990600"/>
                </a:lnTo>
                <a:lnTo>
                  <a:pt x="11906" y="954881"/>
                </a:lnTo>
                <a:lnTo>
                  <a:pt x="4763" y="902494"/>
                </a:lnTo>
                <a:lnTo>
                  <a:pt x="0" y="842963"/>
                </a:lnTo>
                <a:lnTo>
                  <a:pt x="9525" y="802481"/>
                </a:lnTo>
                <a:lnTo>
                  <a:pt x="45244" y="747713"/>
                </a:lnTo>
                <a:lnTo>
                  <a:pt x="88106" y="676275"/>
                </a:lnTo>
                <a:lnTo>
                  <a:pt x="135731" y="588169"/>
                </a:lnTo>
                <a:lnTo>
                  <a:pt x="178594" y="469106"/>
                </a:lnTo>
                <a:lnTo>
                  <a:pt x="197644" y="385763"/>
                </a:lnTo>
                <a:lnTo>
                  <a:pt x="204788" y="338138"/>
                </a:lnTo>
                <a:lnTo>
                  <a:pt x="204788" y="276225"/>
                </a:lnTo>
                <a:lnTo>
                  <a:pt x="200025" y="209550"/>
                </a:lnTo>
                <a:lnTo>
                  <a:pt x="190500" y="157163"/>
                </a:lnTo>
                <a:lnTo>
                  <a:pt x="164306" y="80963"/>
                </a:lnTo>
                <a:lnTo>
                  <a:pt x="145256" y="40481"/>
                </a:lnTo>
                <a:lnTo>
                  <a:pt x="138113" y="23813"/>
                </a:lnTo>
                <a:lnTo>
                  <a:pt x="138113" y="9525"/>
                </a:lnTo>
                <a:lnTo>
                  <a:pt x="147638" y="0"/>
                </a:lnTo>
                <a:lnTo>
                  <a:pt x="164306" y="0"/>
                </a:lnTo>
                <a:lnTo>
                  <a:pt x="190500" y="9525"/>
                </a:lnTo>
                <a:lnTo>
                  <a:pt x="254794" y="50006"/>
                </a:lnTo>
                <a:lnTo>
                  <a:pt x="314325" y="90488"/>
                </a:lnTo>
                <a:lnTo>
                  <a:pt x="409575" y="164306"/>
                </a:lnTo>
                <a:lnTo>
                  <a:pt x="438150" y="185738"/>
                </a:lnTo>
                <a:lnTo>
                  <a:pt x="433388" y="292894"/>
                </a:lnTo>
                <a:lnTo>
                  <a:pt x="423863" y="435769"/>
                </a:lnTo>
                <a:lnTo>
                  <a:pt x="400050" y="573881"/>
                </a:lnTo>
                <a:lnTo>
                  <a:pt x="373856" y="669131"/>
                </a:lnTo>
                <a:lnTo>
                  <a:pt x="335756" y="769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AA19390-CB6B-4C61-AD0E-E6AA7FCE01E2}"/>
              </a:ext>
            </a:extLst>
          </p:cNvPr>
          <p:cNvSpPr/>
          <p:nvPr/>
        </p:nvSpPr>
        <p:spPr>
          <a:xfrm>
            <a:off x="4883152" y="2820989"/>
            <a:ext cx="561975" cy="695325"/>
          </a:xfrm>
          <a:custGeom>
            <a:avLst/>
            <a:gdLst>
              <a:gd name="connsiteX0" fmla="*/ 250031 w 561975"/>
              <a:gd name="connsiteY0" fmla="*/ 500063 h 695325"/>
              <a:gd name="connsiteX1" fmla="*/ 195262 w 561975"/>
              <a:gd name="connsiteY1" fmla="*/ 335757 h 695325"/>
              <a:gd name="connsiteX2" fmla="*/ 147637 w 561975"/>
              <a:gd name="connsiteY2" fmla="*/ 228600 h 695325"/>
              <a:gd name="connsiteX3" fmla="*/ 71437 w 561975"/>
              <a:gd name="connsiteY3" fmla="*/ 128588 h 695325"/>
              <a:gd name="connsiteX4" fmla="*/ 21431 w 561975"/>
              <a:gd name="connsiteY4" fmla="*/ 64294 h 695325"/>
              <a:gd name="connsiteX5" fmla="*/ 4762 w 561975"/>
              <a:gd name="connsiteY5" fmla="*/ 42863 h 695325"/>
              <a:gd name="connsiteX6" fmla="*/ 0 w 561975"/>
              <a:gd name="connsiteY6" fmla="*/ 26194 h 695325"/>
              <a:gd name="connsiteX7" fmla="*/ 0 w 561975"/>
              <a:gd name="connsiteY7" fmla="*/ 14288 h 695325"/>
              <a:gd name="connsiteX8" fmla="*/ 7143 w 561975"/>
              <a:gd name="connsiteY8" fmla="*/ 2382 h 695325"/>
              <a:gd name="connsiteX9" fmla="*/ 30956 w 561975"/>
              <a:gd name="connsiteY9" fmla="*/ 0 h 695325"/>
              <a:gd name="connsiteX10" fmla="*/ 59531 w 561975"/>
              <a:gd name="connsiteY10" fmla="*/ 2382 h 695325"/>
              <a:gd name="connsiteX11" fmla="*/ 147637 w 561975"/>
              <a:gd name="connsiteY11" fmla="*/ 9525 h 695325"/>
              <a:gd name="connsiteX12" fmla="*/ 304800 w 561975"/>
              <a:gd name="connsiteY12" fmla="*/ 26194 h 695325"/>
              <a:gd name="connsiteX13" fmla="*/ 385762 w 561975"/>
              <a:gd name="connsiteY13" fmla="*/ 42863 h 695325"/>
              <a:gd name="connsiteX14" fmla="*/ 419100 w 561975"/>
              <a:gd name="connsiteY14" fmla="*/ 176213 h 695325"/>
              <a:gd name="connsiteX15" fmla="*/ 452437 w 561975"/>
              <a:gd name="connsiteY15" fmla="*/ 292894 h 695325"/>
              <a:gd name="connsiteX16" fmla="*/ 469106 w 561975"/>
              <a:gd name="connsiteY16" fmla="*/ 366713 h 695325"/>
              <a:gd name="connsiteX17" fmla="*/ 483393 w 561975"/>
              <a:gd name="connsiteY17" fmla="*/ 445294 h 695325"/>
              <a:gd name="connsiteX18" fmla="*/ 561975 w 561975"/>
              <a:gd name="connsiteY18" fmla="*/ 559594 h 695325"/>
              <a:gd name="connsiteX19" fmla="*/ 523875 w 561975"/>
              <a:gd name="connsiteY19" fmla="*/ 621507 h 695325"/>
              <a:gd name="connsiteX20" fmla="*/ 481012 w 561975"/>
              <a:gd name="connsiteY20" fmla="*/ 661988 h 695325"/>
              <a:gd name="connsiteX21" fmla="*/ 442912 w 561975"/>
              <a:gd name="connsiteY21" fmla="*/ 683419 h 695325"/>
              <a:gd name="connsiteX22" fmla="*/ 407193 w 561975"/>
              <a:gd name="connsiteY22" fmla="*/ 695325 h 695325"/>
              <a:gd name="connsiteX23" fmla="*/ 383381 w 561975"/>
              <a:gd name="connsiteY23" fmla="*/ 695325 h 695325"/>
              <a:gd name="connsiteX24" fmla="*/ 359568 w 561975"/>
              <a:gd name="connsiteY24" fmla="*/ 688182 h 695325"/>
              <a:gd name="connsiteX25" fmla="*/ 328612 w 561975"/>
              <a:gd name="connsiteY25" fmla="*/ 661988 h 695325"/>
              <a:gd name="connsiteX26" fmla="*/ 292893 w 561975"/>
              <a:gd name="connsiteY26" fmla="*/ 619125 h 695325"/>
              <a:gd name="connsiteX27" fmla="*/ 266700 w 561975"/>
              <a:gd name="connsiteY27" fmla="*/ 569119 h 695325"/>
              <a:gd name="connsiteX28" fmla="*/ 250031 w 561975"/>
              <a:gd name="connsiteY28" fmla="*/ 500063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61975" h="695325">
                <a:moveTo>
                  <a:pt x="250031" y="500063"/>
                </a:moveTo>
                <a:lnTo>
                  <a:pt x="195262" y="335757"/>
                </a:lnTo>
                <a:lnTo>
                  <a:pt x="147637" y="228600"/>
                </a:lnTo>
                <a:lnTo>
                  <a:pt x="71437" y="128588"/>
                </a:lnTo>
                <a:lnTo>
                  <a:pt x="21431" y="64294"/>
                </a:lnTo>
                <a:lnTo>
                  <a:pt x="4762" y="42863"/>
                </a:lnTo>
                <a:lnTo>
                  <a:pt x="0" y="26194"/>
                </a:lnTo>
                <a:lnTo>
                  <a:pt x="0" y="14288"/>
                </a:lnTo>
                <a:lnTo>
                  <a:pt x="7143" y="2382"/>
                </a:lnTo>
                <a:lnTo>
                  <a:pt x="30956" y="0"/>
                </a:lnTo>
                <a:lnTo>
                  <a:pt x="59531" y="2382"/>
                </a:lnTo>
                <a:lnTo>
                  <a:pt x="147637" y="9525"/>
                </a:lnTo>
                <a:lnTo>
                  <a:pt x="304800" y="26194"/>
                </a:lnTo>
                <a:lnTo>
                  <a:pt x="385762" y="42863"/>
                </a:lnTo>
                <a:lnTo>
                  <a:pt x="419100" y="176213"/>
                </a:lnTo>
                <a:lnTo>
                  <a:pt x="452437" y="292894"/>
                </a:lnTo>
                <a:lnTo>
                  <a:pt x="469106" y="366713"/>
                </a:lnTo>
                <a:lnTo>
                  <a:pt x="483393" y="445294"/>
                </a:lnTo>
                <a:lnTo>
                  <a:pt x="561975" y="559594"/>
                </a:lnTo>
                <a:lnTo>
                  <a:pt x="523875" y="621507"/>
                </a:lnTo>
                <a:lnTo>
                  <a:pt x="481012" y="661988"/>
                </a:lnTo>
                <a:lnTo>
                  <a:pt x="442912" y="683419"/>
                </a:lnTo>
                <a:lnTo>
                  <a:pt x="407193" y="695325"/>
                </a:lnTo>
                <a:lnTo>
                  <a:pt x="383381" y="695325"/>
                </a:lnTo>
                <a:lnTo>
                  <a:pt x="359568" y="688182"/>
                </a:lnTo>
                <a:lnTo>
                  <a:pt x="328612" y="661988"/>
                </a:lnTo>
                <a:lnTo>
                  <a:pt x="292893" y="619125"/>
                </a:lnTo>
                <a:lnTo>
                  <a:pt x="266700" y="569119"/>
                </a:lnTo>
                <a:lnTo>
                  <a:pt x="250031" y="5000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559C9546-23D4-4706-9E4B-5AED7BE98E92}"/>
              </a:ext>
            </a:extLst>
          </p:cNvPr>
          <p:cNvSpPr/>
          <p:nvPr/>
        </p:nvSpPr>
        <p:spPr>
          <a:xfrm>
            <a:off x="6289676" y="5303839"/>
            <a:ext cx="1190625" cy="758825"/>
          </a:xfrm>
          <a:custGeom>
            <a:avLst/>
            <a:gdLst>
              <a:gd name="connsiteX0" fmla="*/ 762000 w 1190625"/>
              <a:gd name="connsiteY0" fmla="*/ 552450 h 759619"/>
              <a:gd name="connsiteX1" fmla="*/ 566738 w 1190625"/>
              <a:gd name="connsiteY1" fmla="*/ 395287 h 759619"/>
              <a:gd name="connsiteX2" fmla="*/ 452438 w 1190625"/>
              <a:gd name="connsiteY2" fmla="*/ 309562 h 759619"/>
              <a:gd name="connsiteX3" fmla="*/ 316707 w 1190625"/>
              <a:gd name="connsiteY3" fmla="*/ 221456 h 759619"/>
              <a:gd name="connsiteX4" fmla="*/ 173832 w 1190625"/>
              <a:gd name="connsiteY4" fmla="*/ 138112 h 759619"/>
              <a:gd name="connsiteX5" fmla="*/ 47625 w 1190625"/>
              <a:gd name="connsiteY5" fmla="*/ 71437 h 759619"/>
              <a:gd name="connsiteX6" fmla="*/ 21432 w 1190625"/>
              <a:gd name="connsiteY6" fmla="*/ 57150 h 759619"/>
              <a:gd name="connsiteX7" fmla="*/ 4763 w 1190625"/>
              <a:gd name="connsiteY7" fmla="*/ 40481 h 759619"/>
              <a:gd name="connsiteX8" fmla="*/ 0 w 1190625"/>
              <a:gd name="connsiteY8" fmla="*/ 26194 h 759619"/>
              <a:gd name="connsiteX9" fmla="*/ 4763 w 1190625"/>
              <a:gd name="connsiteY9" fmla="*/ 7144 h 759619"/>
              <a:gd name="connsiteX10" fmla="*/ 19050 w 1190625"/>
              <a:gd name="connsiteY10" fmla="*/ 0 h 759619"/>
              <a:gd name="connsiteX11" fmla="*/ 57150 w 1190625"/>
              <a:gd name="connsiteY11" fmla="*/ 0 h 759619"/>
              <a:gd name="connsiteX12" fmla="*/ 171450 w 1190625"/>
              <a:gd name="connsiteY12" fmla="*/ 23812 h 759619"/>
              <a:gd name="connsiteX13" fmla="*/ 385763 w 1190625"/>
              <a:gd name="connsiteY13" fmla="*/ 78581 h 759619"/>
              <a:gd name="connsiteX14" fmla="*/ 607219 w 1190625"/>
              <a:gd name="connsiteY14" fmla="*/ 142875 h 759619"/>
              <a:gd name="connsiteX15" fmla="*/ 833438 w 1190625"/>
              <a:gd name="connsiteY15" fmla="*/ 228600 h 759619"/>
              <a:gd name="connsiteX16" fmla="*/ 885825 w 1190625"/>
              <a:gd name="connsiteY16" fmla="*/ 261937 h 759619"/>
              <a:gd name="connsiteX17" fmla="*/ 988219 w 1190625"/>
              <a:gd name="connsiteY17" fmla="*/ 340519 h 759619"/>
              <a:gd name="connsiteX18" fmla="*/ 1054894 w 1190625"/>
              <a:gd name="connsiteY18" fmla="*/ 409575 h 759619"/>
              <a:gd name="connsiteX19" fmla="*/ 1131094 w 1190625"/>
              <a:gd name="connsiteY19" fmla="*/ 507206 h 759619"/>
              <a:gd name="connsiteX20" fmla="*/ 1169194 w 1190625"/>
              <a:gd name="connsiteY20" fmla="*/ 569119 h 759619"/>
              <a:gd name="connsiteX21" fmla="*/ 1188244 w 1190625"/>
              <a:gd name="connsiteY21" fmla="*/ 621506 h 759619"/>
              <a:gd name="connsiteX22" fmla="*/ 1190625 w 1190625"/>
              <a:gd name="connsiteY22" fmla="*/ 661987 h 759619"/>
              <a:gd name="connsiteX23" fmla="*/ 1181100 w 1190625"/>
              <a:gd name="connsiteY23" fmla="*/ 711994 h 759619"/>
              <a:gd name="connsiteX24" fmla="*/ 1157288 w 1190625"/>
              <a:gd name="connsiteY24" fmla="*/ 740569 h 759619"/>
              <a:gd name="connsiteX25" fmla="*/ 1128713 w 1190625"/>
              <a:gd name="connsiteY25" fmla="*/ 754856 h 759619"/>
              <a:gd name="connsiteX26" fmla="*/ 1088232 w 1190625"/>
              <a:gd name="connsiteY26" fmla="*/ 759619 h 759619"/>
              <a:gd name="connsiteX27" fmla="*/ 1059657 w 1190625"/>
              <a:gd name="connsiteY27" fmla="*/ 757237 h 759619"/>
              <a:gd name="connsiteX28" fmla="*/ 1007269 w 1190625"/>
              <a:gd name="connsiteY28" fmla="*/ 738187 h 759619"/>
              <a:gd name="connsiteX29" fmla="*/ 926307 w 1190625"/>
              <a:gd name="connsiteY29" fmla="*/ 685800 h 759619"/>
              <a:gd name="connsiteX30" fmla="*/ 762000 w 1190625"/>
              <a:gd name="connsiteY30" fmla="*/ 552450 h 75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90625" h="759619">
                <a:moveTo>
                  <a:pt x="762000" y="552450"/>
                </a:moveTo>
                <a:lnTo>
                  <a:pt x="566738" y="395287"/>
                </a:lnTo>
                <a:lnTo>
                  <a:pt x="452438" y="309562"/>
                </a:lnTo>
                <a:lnTo>
                  <a:pt x="316707" y="221456"/>
                </a:lnTo>
                <a:lnTo>
                  <a:pt x="173832" y="138112"/>
                </a:lnTo>
                <a:lnTo>
                  <a:pt x="47625" y="71437"/>
                </a:lnTo>
                <a:lnTo>
                  <a:pt x="21432" y="57150"/>
                </a:lnTo>
                <a:lnTo>
                  <a:pt x="4763" y="40481"/>
                </a:lnTo>
                <a:lnTo>
                  <a:pt x="0" y="26194"/>
                </a:lnTo>
                <a:lnTo>
                  <a:pt x="4763" y="7144"/>
                </a:lnTo>
                <a:lnTo>
                  <a:pt x="19050" y="0"/>
                </a:lnTo>
                <a:lnTo>
                  <a:pt x="57150" y="0"/>
                </a:lnTo>
                <a:lnTo>
                  <a:pt x="171450" y="23812"/>
                </a:lnTo>
                <a:lnTo>
                  <a:pt x="385763" y="78581"/>
                </a:lnTo>
                <a:lnTo>
                  <a:pt x="607219" y="142875"/>
                </a:lnTo>
                <a:lnTo>
                  <a:pt x="833438" y="228600"/>
                </a:lnTo>
                <a:lnTo>
                  <a:pt x="885825" y="261937"/>
                </a:lnTo>
                <a:lnTo>
                  <a:pt x="988219" y="340519"/>
                </a:lnTo>
                <a:lnTo>
                  <a:pt x="1054894" y="409575"/>
                </a:lnTo>
                <a:lnTo>
                  <a:pt x="1131094" y="507206"/>
                </a:lnTo>
                <a:lnTo>
                  <a:pt x="1169194" y="569119"/>
                </a:lnTo>
                <a:lnTo>
                  <a:pt x="1188244" y="621506"/>
                </a:lnTo>
                <a:lnTo>
                  <a:pt x="1190625" y="661987"/>
                </a:lnTo>
                <a:lnTo>
                  <a:pt x="1181100" y="711994"/>
                </a:lnTo>
                <a:lnTo>
                  <a:pt x="1157288" y="740569"/>
                </a:lnTo>
                <a:lnTo>
                  <a:pt x="1128713" y="754856"/>
                </a:lnTo>
                <a:lnTo>
                  <a:pt x="1088232" y="759619"/>
                </a:lnTo>
                <a:lnTo>
                  <a:pt x="1059657" y="757237"/>
                </a:lnTo>
                <a:lnTo>
                  <a:pt x="1007269" y="738187"/>
                </a:lnTo>
                <a:lnTo>
                  <a:pt x="926307" y="685800"/>
                </a:lnTo>
                <a:lnTo>
                  <a:pt x="762000" y="5524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C0DAA01F-FA78-4EF0-955B-B9556036F75F}"/>
              </a:ext>
            </a:extLst>
          </p:cNvPr>
          <p:cNvSpPr/>
          <p:nvPr/>
        </p:nvSpPr>
        <p:spPr>
          <a:xfrm rot="16200000">
            <a:off x="4161633" y="4309270"/>
            <a:ext cx="1800225" cy="388937"/>
          </a:xfrm>
          <a:custGeom>
            <a:avLst/>
            <a:gdLst>
              <a:gd name="connsiteX0" fmla="*/ 945357 w 1800225"/>
              <a:gd name="connsiteY0" fmla="*/ 385763 h 388144"/>
              <a:gd name="connsiteX1" fmla="*/ 664369 w 1800225"/>
              <a:gd name="connsiteY1" fmla="*/ 388144 h 388144"/>
              <a:gd name="connsiteX2" fmla="*/ 238125 w 1800225"/>
              <a:gd name="connsiteY2" fmla="*/ 364331 h 388144"/>
              <a:gd name="connsiteX3" fmla="*/ 126207 w 1800225"/>
              <a:gd name="connsiteY3" fmla="*/ 323850 h 388144"/>
              <a:gd name="connsiteX4" fmla="*/ 73819 w 1800225"/>
              <a:gd name="connsiteY4" fmla="*/ 307181 h 388144"/>
              <a:gd name="connsiteX5" fmla="*/ 45244 w 1800225"/>
              <a:gd name="connsiteY5" fmla="*/ 290513 h 388144"/>
              <a:gd name="connsiteX6" fmla="*/ 16669 w 1800225"/>
              <a:gd name="connsiteY6" fmla="*/ 266700 h 388144"/>
              <a:gd name="connsiteX7" fmla="*/ 4763 w 1800225"/>
              <a:gd name="connsiteY7" fmla="*/ 250031 h 388144"/>
              <a:gd name="connsiteX8" fmla="*/ 0 w 1800225"/>
              <a:gd name="connsiteY8" fmla="*/ 223838 h 388144"/>
              <a:gd name="connsiteX9" fmla="*/ 11907 w 1800225"/>
              <a:gd name="connsiteY9" fmla="*/ 192881 h 388144"/>
              <a:gd name="connsiteX10" fmla="*/ 33338 w 1800225"/>
              <a:gd name="connsiteY10" fmla="*/ 169069 h 388144"/>
              <a:gd name="connsiteX11" fmla="*/ 80963 w 1800225"/>
              <a:gd name="connsiteY11" fmla="*/ 145256 h 388144"/>
              <a:gd name="connsiteX12" fmla="*/ 171450 w 1800225"/>
              <a:gd name="connsiteY12" fmla="*/ 121444 h 388144"/>
              <a:gd name="connsiteX13" fmla="*/ 297657 w 1800225"/>
              <a:gd name="connsiteY13" fmla="*/ 100013 h 388144"/>
              <a:gd name="connsiteX14" fmla="*/ 397669 w 1800225"/>
              <a:gd name="connsiteY14" fmla="*/ 95250 h 388144"/>
              <a:gd name="connsiteX15" fmla="*/ 464344 w 1800225"/>
              <a:gd name="connsiteY15" fmla="*/ 116681 h 388144"/>
              <a:gd name="connsiteX16" fmla="*/ 535782 w 1800225"/>
              <a:gd name="connsiteY16" fmla="*/ 135731 h 388144"/>
              <a:gd name="connsiteX17" fmla="*/ 621507 w 1800225"/>
              <a:gd name="connsiteY17" fmla="*/ 150019 h 388144"/>
              <a:gd name="connsiteX18" fmla="*/ 735807 w 1800225"/>
              <a:gd name="connsiteY18" fmla="*/ 159544 h 388144"/>
              <a:gd name="connsiteX19" fmla="*/ 878682 w 1800225"/>
              <a:gd name="connsiteY19" fmla="*/ 161925 h 388144"/>
              <a:gd name="connsiteX20" fmla="*/ 1169194 w 1800225"/>
              <a:gd name="connsiteY20" fmla="*/ 164306 h 388144"/>
              <a:gd name="connsiteX21" fmla="*/ 1419225 w 1800225"/>
              <a:gd name="connsiteY21" fmla="*/ 164306 h 388144"/>
              <a:gd name="connsiteX22" fmla="*/ 1476375 w 1800225"/>
              <a:gd name="connsiteY22" fmla="*/ 157163 h 388144"/>
              <a:gd name="connsiteX23" fmla="*/ 1528763 w 1800225"/>
              <a:gd name="connsiteY23" fmla="*/ 145256 h 388144"/>
              <a:gd name="connsiteX24" fmla="*/ 1576388 w 1800225"/>
              <a:gd name="connsiteY24" fmla="*/ 130969 h 388144"/>
              <a:gd name="connsiteX25" fmla="*/ 1626394 w 1800225"/>
              <a:gd name="connsiteY25" fmla="*/ 104775 h 388144"/>
              <a:gd name="connsiteX26" fmla="*/ 1683544 w 1800225"/>
              <a:gd name="connsiteY26" fmla="*/ 64294 h 388144"/>
              <a:gd name="connsiteX27" fmla="*/ 1743075 w 1800225"/>
              <a:gd name="connsiteY27" fmla="*/ 14288 h 388144"/>
              <a:gd name="connsiteX28" fmla="*/ 1766888 w 1800225"/>
              <a:gd name="connsiteY28" fmla="*/ 0 h 388144"/>
              <a:gd name="connsiteX29" fmla="*/ 1788319 w 1800225"/>
              <a:gd name="connsiteY29" fmla="*/ 0 h 388144"/>
              <a:gd name="connsiteX30" fmla="*/ 1800225 w 1800225"/>
              <a:gd name="connsiteY30" fmla="*/ 9525 h 388144"/>
              <a:gd name="connsiteX31" fmla="*/ 1800225 w 1800225"/>
              <a:gd name="connsiteY31" fmla="*/ 42863 h 388144"/>
              <a:gd name="connsiteX32" fmla="*/ 1776413 w 1800225"/>
              <a:gd name="connsiteY32" fmla="*/ 119063 h 388144"/>
              <a:gd name="connsiteX33" fmla="*/ 1752600 w 1800225"/>
              <a:gd name="connsiteY33" fmla="*/ 190500 h 388144"/>
              <a:gd name="connsiteX34" fmla="*/ 1733550 w 1800225"/>
              <a:gd name="connsiteY34" fmla="*/ 230981 h 388144"/>
              <a:gd name="connsiteX35" fmla="*/ 1645444 w 1800225"/>
              <a:gd name="connsiteY35" fmla="*/ 357188 h 388144"/>
              <a:gd name="connsiteX36" fmla="*/ 1612107 w 1800225"/>
              <a:gd name="connsiteY36" fmla="*/ 385763 h 388144"/>
              <a:gd name="connsiteX37" fmla="*/ 1204913 w 1800225"/>
              <a:gd name="connsiteY37" fmla="*/ 383381 h 388144"/>
              <a:gd name="connsiteX38" fmla="*/ 945357 w 1800225"/>
              <a:gd name="connsiteY38" fmla="*/ 385763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00225" h="388144">
                <a:moveTo>
                  <a:pt x="945357" y="385763"/>
                </a:moveTo>
                <a:lnTo>
                  <a:pt x="664369" y="388144"/>
                </a:lnTo>
                <a:lnTo>
                  <a:pt x="238125" y="364331"/>
                </a:lnTo>
                <a:lnTo>
                  <a:pt x="126207" y="323850"/>
                </a:lnTo>
                <a:lnTo>
                  <a:pt x="73819" y="307181"/>
                </a:lnTo>
                <a:lnTo>
                  <a:pt x="45244" y="290513"/>
                </a:lnTo>
                <a:lnTo>
                  <a:pt x="16669" y="266700"/>
                </a:lnTo>
                <a:lnTo>
                  <a:pt x="4763" y="250031"/>
                </a:lnTo>
                <a:lnTo>
                  <a:pt x="0" y="223838"/>
                </a:lnTo>
                <a:lnTo>
                  <a:pt x="11907" y="192881"/>
                </a:lnTo>
                <a:lnTo>
                  <a:pt x="33338" y="169069"/>
                </a:lnTo>
                <a:lnTo>
                  <a:pt x="80963" y="145256"/>
                </a:lnTo>
                <a:lnTo>
                  <a:pt x="171450" y="121444"/>
                </a:lnTo>
                <a:lnTo>
                  <a:pt x="297657" y="100013"/>
                </a:lnTo>
                <a:lnTo>
                  <a:pt x="397669" y="95250"/>
                </a:lnTo>
                <a:lnTo>
                  <a:pt x="464344" y="116681"/>
                </a:lnTo>
                <a:lnTo>
                  <a:pt x="535782" y="135731"/>
                </a:lnTo>
                <a:lnTo>
                  <a:pt x="621507" y="150019"/>
                </a:lnTo>
                <a:lnTo>
                  <a:pt x="735807" y="159544"/>
                </a:lnTo>
                <a:lnTo>
                  <a:pt x="878682" y="161925"/>
                </a:lnTo>
                <a:lnTo>
                  <a:pt x="1169194" y="164306"/>
                </a:lnTo>
                <a:lnTo>
                  <a:pt x="1419225" y="164306"/>
                </a:lnTo>
                <a:lnTo>
                  <a:pt x="1476375" y="157163"/>
                </a:lnTo>
                <a:lnTo>
                  <a:pt x="1528763" y="145256"/>
                </a:lnTo>
                <a:lnTo>
                  <a:pt x="1576388" y="130969"/>
                </a:lnTo>
                <a:lnTo>
                  <a:pt x="1626394" y="104775"/>
                </a:lnTo>
                <a:lnTo>
                  <a:pt x="1683544" y="64294"/>
                </a:lnTo>
                <a:lnTo>
                  <a:pt x="1743075" y="14288"/>
                </a:lnTo>
                <a:lnTo>
                  <a:pt x="1766888" y="0"/>
                </a:lnTo>
                <a:lnTo>
                  <a:pt x="1788319" y="0"/>
                </a:lnTo>
                <a:lnTo>
                  <a:pt x="1800225" y="9525"/>
                </a:lnTo>
                <a:lnTo>
                  <a:pt x="1800225" y="42863"/>
                </a:lnTo>
                <a:lnTo>
                  <a:pt x="1776413" y="119063"/>
                </a:lnTo>
                <a:lnTo>
                  <a:pt x="1752600" y="190500"/>
                </a:lnTo>
                <a:lnTo>
                  <a:pt x="1733550" y="230981"/>
                </a:lnTo>
                <a:lnTo>
                  <a:pt x="1645444" y="357188"/>
                </a:lnTo>
                <a:lnTo>
                  <a:pt x="1612107" y="385763"/>
                </a:lnTo>
                <a:lnTo>
                  <a:pt x="1204913" y="383381"/>
                </a:lnTo>
                <a:lnTo>
                  <a:pt x="945357" y="3857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37C54DF-1944-452B-B2C7-6D632440847A}"/>
              </a:ext>
            </a:extLst>
          </p:cNvPr>
          <p:cNvSpPr/>
          <p:nvPr/>
        </p:nvSpPr>
        <p:spPr>
          <a:xfrm>
            <a:off x="4224339" y="2157413"/>
            <a:ext cx="4098925" cy="487362"/>
          </a:xfrm>
          <a:custGeom>
            <a:avLst/>
            <a:gdLst>
              <a:gd name="connsiteX0" fmla="*/ 674326 w 4098912"/>
              <a:gd name="connsiteY0" fmla="*/ 402477 h 487209"/>
              <a:gd name="connsiteX1" fmla="*/ 42366 w 4098912"/>
              <a:gd name="connsiteY1" fmla="*/ 469556 h 487209"/>
              <a:gd name="connsiteX2" fmla="*/ 0 w 4098912"/>
              <a:gd name="connsiteY2" fmla="*/ 314214 h 487209"/>
              <a:gd name="connsiteX3" fmla="*/ 434251 w 4098912"/>
              <a:gd name="connsiteY3" fmla="*/ 268318 h 487209"/>
              <a:gd name="connsiteX4" fmla="*/ 826137 w 4098912"/>
              <a:gd name="connsiteY4" fmla="*/ 225952 h 487209"/>
              <a:gd name="connsiteX5" fmla="*/ 1249797 w 4098912"/>
              <a:gd name="connsiteY5" fmla="*/ 176525 h 487209"/>
              <a:gd name="connsiteX6" fmla="*/ 1687580 w 4098912"/>
              <a:gd name="connsiteY6" fmla="*/ 127098 h 487209"/>
              <a:gd name="connsiteX7" fmla="*/ 1895879 w 4098912"/>
              <a:gd name="connsiteY7" fmla="*/ 109445 h 487209"/>
              <a:gd name="connsiteX8" fmla="*/ 2174789 w 4098912"/>
              <a:gd name="connsiteY8" fmla="*/ 105915 h 487209"/>
              <a:gd name="connsiteX9" fmla="*/ 2368966 w 4098912"/>
              <a:gd name="connsiteY9" fmla="*/ 88262 h 487209"/>
              <a:gd name="connsiteX10" fmla="*/ 2503126 w 4098912"/>
              <a:gd name="connsiteY10" fmla="*/ 70610 h 487209"/>
              <a:gd name="connsiteX11" fmla="*/ 2827932 w 4098912"/>
              <a:gd name="connsiteY11" fmla="*/ 63549 h 487209"/>
              <a:gd name="connsiteX12" fmla="*/ 3477544 w 4098912"/>
              <a:gd name="connsiteY12" fmla="*/ 45896 h 487209"/>
              <a:gd name="connsiteX13" fmla="*/ 3544624 w 4098912"/>
              <a:gd name="connsiteY13" fmla="*/ 38835 h 487209"/>
              <a:gd name="connsiteX14" fmla="*/ 3668191 w 4098912"/>
              <a:gd name="connsiteY14" fmla="*/ 0 h 487209"/>
              <a:gd name="connsiteX15" fmla="*/ 3738801 w 4098912"/>
              <a:gd name="connsiteY15" fmla="*/ 42366 h 487209"/>
              <a:gd name="connsiteX16" fmla="*/ 3830594 w 4098912"/>
              <a:gd name="connsiteY16" fmla="*/ 105915 h 487209"/>
              <a:gd name="connsiteX17" fmla="*/ 3904735 w 4098912"/>
              <a:gd name="connsiteY17" fmla="*/ 162403 h 487209"/>
              <a:gd name="connsiteX18" fmla="*/ 3975345 w 4098912"/>
              <a:gd name="connsiteY18" fmla="*/ 222421 h 487209"/>
              <a:gd name="connsiteX19" fmla="*/ 4049485 w 4098912"/>
              <a:gd name="connsiteY19" fmla="*/ 300092 h 487209"/>
              <a:gd name="connsiteX20" fmla="*/ 4081260 w 4098912"/>
              <a:gd name="connsiteY20" fmla="*/ 342458 h 487209"/>
              <a:gd name="connsiteX21" fmla="*/ 4098912 w 4098912"/>
              <a:gd name="connsiteY21" fmla="*/ 381294 h 487209"/>
              <a:gd name="connsiteX22" fmla="*/ 4098912 w 4098912"/>
              <a:gd name="connsiteY22" fmla="*/ 406007 h 487209"/>
              <a:gd name="connsiteX23" fmla="*/ 4095382 w 4098912"/>
              <a:gd name="connsiteY23" fmla="*/ 427190 h 487209"/>
              <a:gd name="connsiteX24" fmla="*/ 4077729 w 4098912"/>
              <a:gd name="connsiteY24" fmla="*/ 458965 h 487209"/>
              <a:gd name="connsiteX25" fmla="*/ 4042424 w 4098912"/>
              <a:gd name="connsiteY25" fmla="*/ 487209 h 487209"/>
              <a:gd name="connsiteX26" fmla="*/ 3992997 w 4098912"/>
              <a:gd name="connsiteY26" fmla="*/ 480148 h 487209"/>
              <a:gd name="connsiteX27" fmla="*/ 3887082 w 4098912"/>
              <a:gd name="connsiteY27" fmla="*/ 466026 h 487209"/>
              <a:gd name="connsiteX28" fmla="*/ 3844716 w 4098912"/>
              <a:gd name="connsiteY28" fmla="*/ 466026 h 487209"/>
              <a:gd name="connsiteX29" fmla="*/ 3594051 w 4098912"/>
              <a:gd name="connsiteY29" fmla="*/ 275379 h 487209"/>
              <a:gd name="connsiteX30" fmla="*/ 3551685 w 4098912"/>
              <a:gd name="connsiteY30" fmla="*/ 243604 h 487209"/>
              <a:gd name="connsiteX31" fmla="*/ 3526971 w 4098912"/>
              <a:gd name="connsiteY31" fmla="*/ 240074 h 487209"/>
              <a:gd name="connsiteX32" fmla="*/ 3149207 w 4098912"/>
              <a:gd name="connsiteY32" fmla="*/ 243604 h 487209"/>
              <a:gd name="connsiteX33" fmla="*/ 2686712 w 4098912"/>
              <a:gd name="connsiteY33" fmla="*/ 250665 h 487209"/>
              <a:gd name="connsiteX34" fmla="*/ 2012386 w 4098912"/>
              <a:gd name="connsiteY34" fmla="*/ 268318 h 487209"/>
              <a:gd name="connsiteX35" fmla="*/ 1701702 w 4098912"/>
              <a:gd name="connsiteY35" fmla="*/ 300092 h 487209"/>
              <a:gd name="connsiteX36" fmla="*/ 963827 w 4098912"/>
              <a:gd name="connsiteY36" fmla="*/ 370702 h 487209"/>
              <a:gd name="connsiteX37" fmla="*/ 674326 w 4098912"/>
              <a:gd name="connsiteY37" fmla="*/ 402477 h 487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098912" h="487209">
                <a:moveTo>
                  <a:pt x="674326" y="402477"/>
                </a:moveTo>
                <a:lnTo>
                  <a:pt x="42366" y="469556"/>
                </a:lnTo>
                <a:lnTo>
                  <a:pt x="0" y="314214"/>
                </a:lnTo>
                <a:lnTo>
                  <a:pt x="434251" y="268318"/>
                </a:lnTo>
                <a:lnTo>
                  <a:pt x="826137" y="225952"/>
                </a:lnTo>
                <a:lnTo>
                  <a:pt x="1249797" y="176525"/>
                </a:lnTo>
                <a:lnTo>
                  <a:pt x="1687580" y="127098"/>
                </a:lnTo>
                <a:lnTo>
                  <a:pt x="1895879" y="109445"/>
                </a:lnTo>
                <a:lnTo>
                  <a:pt x="2174789" y="105915"/>
                </a:lnTo>
                <a:lnTo>
                  <a:pt x="2368966" y="88262"/>
                </a:lnTo>
                <a:lnTo>
                  <a:pt x="2503126" y="70610"/>
                </a:lnTo>
                <a:lnTo>
                  <a:pt x="2827932" y="63549"/>
                </a:lnTo>
                <a:lnTo>
                  <a:pt x="3477544" y="45896"/>
                </a:lnTo>
                <a:lnTo>
                  <a:pt x="3544624" y="38835"/>
                </a:lnTo>
                <a:lnTo>
                  <a:pt x="3668191" y="0"/>
                </a:lnTo>
                <a:lnTo>
                  <a:pt x="3738801" y="42366"/>
                </a:lnTo>
                <a:lnTo>
                  <a:pt x="3830594" y="105915"/>
                </a:lnTo>
                <a:lnTo>
                  <a:pt x="3904735" y="162403"/>
                </a:lnTo>
                <a:lnTo>
                  <a:pt x="3975345" y="222421"/>
                </a:lnTo>
                <a:lnTo>
                  <a:pt x="4049485" y="300092"/>
                </a:lnTo>
                <a:lnTo>
                  <a:pt x="4081260" y="342458"/>
                </a:lnTo>
                <a:lnTo>
                  <a:pt x="4098912" y="381294"/>
                </a:lnTo>
                <a:lnTo>
                  <a:pt x="4098912" y="406007"/>
                </a:lnTo>
                <a:lnTo>
                  <a:pt x="4095382" y="427190"/>
                </a:lnTo>
                <a:lnTo>
                  <a:pt x="4077729" y="458965"/>
                </a:lnTo>
                <a:lnTo>
                  <a:pt x="4042424" y="487209"/>
                </a:lnTo>
                <a:lnTo>
                  <a:pt x="3992997" y="480148"/>
                </a:lnTo>
                <a:lnTo>
                  <a:pt x="3887082" y="466026"/>
                </a:lnTo>
                <a:lnTo>
                  <a:pt x="3844716" y="466026"/>
                </a:lnTo>
                <a:lnTo>
                  <a:pt x="3594051" y="275379"/>
                </a:lnTo>
                <a:lnTo>
                  <a:pt x="3551685" y="243604"/>
                </a:lnTo>
                <a:lnTo>
                  <a:pt x="3526971" y="240074"/>
                </a:lnTo>
                <a:lnTo>
                  <a:pt x="3149207" y="243604"/>
                </a:lnTo>
                <a:lnTo>
                  <a:pt x="2686712" y="250665"/>
                </a:lnTo>
                <a:lnTo>
                  <a:pt x="2012386" y="268318"/>
                </a:lnTo>
                <a:lnTo>
                  <a:pt x="1701702" y="300092"/>
                </a:lnTo>
                <a:lnTo>
                  <a:pt x="963827" y="370702"/>
                </a:lnTo>
                <a:lnTo>
                  <a:pt x="674326" y="40247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1ED04FB2-2E15-4947-964D-6E37B4F37FCC}"/>
              </a:ext>
            </a:extLst>
          </p:cNvPr>
          <p:cNvSpPr/>
          <p:nvPr/>
        </p:nvSpPr>
        <p:spPr>
          <a:xfrm>
            <a:off x="7470777" y="2306638"/>
            <a:ext cx="619125" cy="646112"/>
          </a:xfrm>
          <a:custGeom>
            <a:avLst/>
            <a:gdLst>
              <a:gd name="connsiteX0" fmla="*/ 190500 w 619125"/>
              <a:gd name="connsiteY0" fmla="*/ 388144 h 645319"/>
              <a:gd name="connsiteX1" fmla="*/ 340519 w 619125"/>
              <a:gd name="connsiteY1" fmla="*/ 219075 h 645319"/>
              <a:gd name="connsiteX2" fmla="*/ 354807 w 619125"/>
              <a:gd name="connsiteY2" fmla="*/ 197644 h 645319"/>
              <a:gd name="connsiteX3" fmla="*/ 354807 w 619125"/>
              <a:gd name="connsiteY3" fmla="*/ 164307 h 645319"/>
              <a:gd name="connsiteX4" fmla="*/ 354807 w 619125"/>
              <a:gd name="connsiteY4" fmla="*/ 142875 h 645319"/>
              <a:gd name="connsiteX5" fmla="*/ 242888 w 619125"/>
              <a:gd name="connsiteY5" fmla="*/ 0 h 645319"/>
              <a:gd name="connsiteX6" fmla="*/ 619125 w 619125"/>
              <a:gd name="connsiteY6" fmla="*/ 307182 h 645319"/>
              <a:gd name="connsiteX7" fmla="*/ 595313 w 619125"/>
              <a:gd name="connsiteY7" fmla="*/ 314325 h 645319"/>
              <a:gd name="connsiteX8" fmla="*/ 504825 w 619125"/>
              <a:gd name="connsiteY8" fmla="*/ 338138 h 645319"/>
              <a:gd name="connsiteX9" fmla="*/ 423863 w 619125"/>
              <a:gd name="connsiteY9" fmla="*/ 376238 h 645319"/>
              <a:gd name="connsiteX10" fmla="*/ 350044 w 619125"/>
              <a:gd name="connsiteY10" fmla="*/ 426244 h 645319"/>
              <a:gd name="connsiteX11" fmla="*/ 261938 w 619125"/>
              <a:gd name="connsiteY11" fmla="*/ 500063 h 645319"/>
              <a:gd name="connsiteX12" fmla="*/ 169069 w 619125"/>
              <a:gd name="connsiteY12" fmla="*/ 569119 h 645319"/>
              <a:gd name="connsiteX13" fmla="*/ 69057 w 619125"/>
              <a:gd name="connsiteY13" fmla="*/ 628650 h 645319"/>
              <a:gd name="connsiteX14" fmla="*/ 33338 w 619125"/>
              <a:gd name="connsiteY14" fmla="*/ 642938 h 645319"/>
              <a:gd name="connsiteX15" fmla="*/ 16669 w 619125"/>
              <a:gd name="connsiteY15" fmla="*/ 645319 h 645319"/>
              <a:gd name="connsiteX16" fmla="*/ 4763 w 619125"/>
              <a:gd name="connsiteY16" fmla="*/ 640557 h 645319"/>
              <a:gd name="connsiteX17" fmla="*/ 0 w 619125"/>
              <a:gd name="connsiteY17" fmla="*/ 623888 h 645319"/>
              <a:gd name="connsiteX18" fmla="*/ 7144 w 619125"/>
              <a:gd name="connsiteY18" fmla="*/ 595313 h 645319"/>
              <a:gd name="connsiteX19" fmla="*/ 54769 w 619125"/>
              <a:gd name="connsiteY19" fmla="*/ 540544 h 645319"/>
              <a:gd name="connsiteX20" fmla="*/ 190500 w 619125"/>
              <a:gd name="connsiteY20" fmla="*/ 388144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19125" h="645319">
                <a:moveTo>
                  <a:pt x="190500" y="388144"/>
                </a:moveTo>
                <a:lnTo>
                  <a:pt x="340519" y="219075"/>
                </a:lnTo>
                <a:lnTo>
                  <a:pt x="354807" y="197644"/>
                </a:lnTo>
                <a:lnTo>
                  <a:pt x="354807" y="164307"/>
                </a:lnTo>
                <a:lnTo>
                  <a:pt x="354807" y="142875"/>
                </a:lnTo>
                <a:lnTo>
                  <a:pt x="242888" y="0"/>
                </a:lnTo>
                <a:lnTo>
                  <a:pt x="619125" y="307182"/>
                </a:lnTo>
                <a:lnTo>
                  <a:pt x="595313" y="314325"/>
                </a:lnTo>
                <a:lnTo>
                  <a:pt x="504825" y="338138"/>
                </a:lnTo>
                <a:lnTo>
                  <a:pt x="423863" y="376238"/>
                </a:lnTo>
                <a:lnTo>
                  <a:pt x="350044" y="426244"/>
                </a:lnTo>
                <a:lnTo>
                  <a:pt x="261938" y="500063"/>
                </a:lnTo>
                <a:lnTo>
                  <a:pt x="169069" y="569119"/>
                </a:lnTo>
                <a:lnTo>
                  <a:pt x="69057" y="628650"/>
                </a:lnTo>
                <a:lnTo>
                  <a:pt x="33338" y="642938"/>
                </a:lnTo>
                <a:lnTo>
                  <a:pt x="16669" y="645319"/>
                </a:lnTo>
                <a:lnTo>
                  <a:pt x="4763" y="640557"/>
                </a:lnTo>
                <a:lnTo>
                  <a:pt x="0" y="623888"/>
                </a:lnTo>
                <a:lnTo>
                  <a:pt x="7144" y="595313"/>
                </a:lnTo>
                <a:lnTo>
                  <a:pt x="54769" y="540544"/>
                </a:lnTo>
                <a:lnTo>
                  <a:pt x="190500" y="388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4A06401-6722-4E1B-96A6-55BAE87A02B4}"/>
              </a:ext>
            </a:extLst>
          </p:cNvPr>
          <p:cNvSpPr/>
          <p:nvPr/>
        </p:nvSpPr>
        <p:spPr>
          <a:xfrm>
            <a:off x="5145088" y="2624138"/>
            <a:ext cx="1917700" cy="749300"/>
          </a:xfrm>
          <a:custGeom>
            <a:avLst/>
            <a:gdLst>
              <a:gd name="connsiteX0" fmla="*/ 695325 w 1916906"/>
              <a:gd name="connsiteY0" fmla="*/ 288131 h 750093"/>
              <a:gd name="connsiteX1" fmla="*/ 104775 w 1916906"/>
              <a:gd name="connsiteY1" fmla="*/ 369093 h 750093"/>
              <a:gd name="connsiteX2" fmla="*/ 0 w 1916906"/>
              <a:gd name="connsiteY2" fmla="*/ 230981 h 750093"/>
              <a:gd name="connsiteX3" fmla="*/ 302419 w 1916906"/>
              <a:gd name="connsiteY3" fmla="*/ 190500 h 750093"/>
              <a:gd name="connsiteX4" fmla="*/ 757238 w 1916906"/>
              <a:gd name="connsiteY4" fmla="*/ 135731 h 750093"/>
              <a:gd name="connsiteX5" fmla="*/ 1447800 w 1916906"/>
              <a:gd name="connsiteY5" fmla="*/ 47625 h 750093"/>
              <a:gd name="connsiteX6" fmla="*/ 1581150 w 1916906"/>
              <a:gd name="connsiteY6" fmla="*/ 0 h 750093"/>
              <a:gd name="connsiteX7" fmla="*/ 1626394 w 1916906"/>
              <a:gd name="connsiteY7" fmla="*/ 21431 h 750093"/>
              <a:gd name="connsiteX8" fmla="*/ 1707356 w 1916906"/>
              <a:gd name="connsiteY8" fmla="*/ 64293 h 750093"/>
              <a:gd name="connsiteX9" fmla="*/ 1778794 w 1916906"/>
              <a:gd name="connsiteY9" fmla="*/ 111918 h 750093"/>
              <a:gd name="connsiteX10" fmla="*/ 1859756 w 1916906"/>
              <a:gd name="connsiteY10" fmla="*/ 183356 h 750093"/>
              <a:gd name="connsiteX11" fmla="*/ 1905000 w 1916906"/>
              <a:gd name="connsiteY11" fmla="*/ 230981 h 750093"/>
              <a:gd name="connsiteX12" fmla="*/ 1916906 w 1916906"/>
              <a:gd name="connsiteY12" fmla="*/ 254793 h 750093"/>
              <a:gd name="connsiteX13" fmla="*/ 1914525 w 1916906"/>
              <a:gd name="connsiteY13" fmla="*/ 285750 h 750093"/>
              <a:gd name="connsiteX14" fmla="*/ 1905000 w 1916906"/>
              <a:gd name="connsiteY14" fmla="*/ 307181 h 750093"/>
              <a:gd name="connsiteX15" fmla="*/ 1876425 w 1916906"/>
              <a:gd name="connsiteY15" fmla="*/ 338137 h 750093"/>
              <a:gd name="connsiteX16" fmla="*/ 1840706 w 1916906"/>
              <a:gd name="connsiteY16" fmla="*/ 366712 h 750093"/>
              <a:gd name="connsiteX17" fmla="*/ 1807369 w 1916906"/>
              <a:gd name="connsiteY17" fmla="*/ 421481 h 750093"/>
              <a:gd name="connsiteX18" fmla="*/ 1762125 w 1916906"/>
              <a:gd name="connsiteY18" fmla="*/ 528637 h 750093"/>
              <a:gd name="connsiteX19" fmla="*/ 1721644 w 1916906"/>
              <a:gd name="connsiteY19" fmla="*/ 631031 h 750093"/>
              <a:gd name="connsiteX20" fmla="*/ 1683544 w 1916906"/>
              <a:gd name="connsiteY20" fmla="*/ 695325 h 750093"/>
              <a:gd name="connsiteX21" fmla="*/ 1650206 w 1916906"/>
              <a:gd name="connsiteY21" fmla="*/ 738187 h 750093"/>
              <a:gd name="connsiteX22" fmla="*/ 1628775 w 1916906"/>
              <a:gd name="connsiteY22" fmla="*/ 745331 h 750093"/>
              <a:gd name="connsiteX23" fmla="*/ 1590675 w 1916906"/>
              <a:gd name="connsiteY23" fmla="*/ 750093 h 750093"/>
              <a:gd name="connsiteX24" fmla="*/ 1547813 w 1916906"/>
              <a:gd name="connsiteY24" fmla="*/ 747712 h 750093"/>
              <a:gd name="connsiteX25" fmla="*/ 1521619 w 1916906"/>
              <a:gd name="connsiteY25" fmla="*/ 738187 h 750093"/>
              <a:gd name="connsiteX26" fmla="*/ 1490663 w 1916906"/>
              <a:gd name="connsiteY26" fmla="*/ 716756 h 750093"/>
              <a:gd name="connsiteX27" fmla="*/ 1462088 w 1916906"/>
              <a:gd name="connsiteY27" fmla="*/ 676275 h 750093"/>
              <a:gd name="connsiteX28" fmla="*/ 1447800 w 1916906"/>
              <a:gd name="connsiteY28" fmla="*/ 628650 h 750093"/>
              <a:gd name="connsiteX29" fmla="*/ 1526381 w 1916906"/>
              <a:gd name="connsiteY29" fmla="*/ 523875 h 750093"/>
              <a:gd name="connsiteX30" fmla="*/ 1581150 w 1916906"/>
              <a:gd name="connsiteY30" fmla="*/ 276225 h 750093"/>
              <a:gd name="connsiteX31" fmla="*/ 1581150 w 1916906"/>
              <a:gd name="connsiteY31" fmla="*/ 250031 h 750093"/>
              <a:gd name="connsiteX32" fmla="*/ 1571625 w 1916906"/>
              <a:gd name="connsiteY32" fmla="*/ 230981 h 750093"/>
              <a:gd name="connsiteX33" fmla="*/ 1547813 w 1916906"/>
              <a:gd name="connsiteY33" fmla="*/ 211931 h 750093"/>
              <a:gd name="connsiteX34" fmla="*/ 1502569 w 1916906"/>
              <a:gd name="connsiteY34" fmla="*/ 202406 h 750093"/>
              <a:gd name="connsiteX35" fmla="*/ 1373981 w 1916906"/>
              <a:gd name="connsiteY35" fmla="*/ 211931 h 750093"/>
              <a:gd name="connsiteX36" fmla="*/ 695325 w 1916906"/>
              <a:gd name="connsiteY36" fmla="*/ 288131 h 750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916906" h="750093">
                <a:moveTo>
                  <a:pt x="695325" y="288131"/>
                </a:moveTo>
                <a:lnTo>
                  <a:pt x="104775" y="369093"/>
                </a:lnTo>
                <a:lnTo>
                  <a:pt x="0" y="230981"/>
                </a:lnTo>
                <a:lnTo>
                  <a:pt x="302419" y="190500"/>
                </a:lnTo>
                <a:lnTo>
                  <a:pt x="757238" y="135731"/>
                </a:lnTo>
                <a:lnTo>
                  <a:pt x="1447800" y="47625"/>
                </a:lnTo>
                <a:lnTo>
                  <a:pt x="1581150" y="0"/>
                </a:lnTo>
                <a:lnTo>
                  <a:pt x="1626394" y="21431"/>
                </a:lnTo>
                <a:lnTo>
                  <a:pt x="1707356" y="64293"/>
                </a:lnTo>
                <a:lnTo>
                  <a:pt x="1778794" y="111918"/>
                </a:lnTo>
                <a:lnTo>
                  <a:pt x="1859756" y="183356"/>
                </a:lnTo>
                <a:lnTo>
                  <a:pt x="1905000" y="230981"/>
                </a:lnTo>
                <a:lnTo>
                  <a:pt x="1916906" y="254793"/>
                </a:lnTo>
                <a:lnTo>
                  <a:pt x="1914525" y="285750"/>
                </a:lnTo>
                <a:lnTo>
                  <a:pt x="1905000" y="307181"/>
                </a:lnTo>
                <a:lnTo>
                  <a:pt x="1876425" y="338137"/>
                </a:lnTo>
                <a:lnTo>
                  <a:pt x="1840706" y="366712"/>
                </a:lnTo>
                <a:lnTo>
                  <a:pt x="1807369" y="421481"/>
                </a:lnTo>
                <a:lnTo>
                  <a:pt x="1762125" y="528637"/>
                </a:lnTo>
                <a:lnTo>
                  <a:pt x="1721644" y="631031"/>
                </a:lnTo>
                <a:lnTo>
                  <a:pt x="1683544" y="695325"/>
                </a:lnTo>
                <a:lnTo>
                  <a:pt x="1650206" y="738187"/>
                </a:lnTo>
                <a:lnTo>
                  <a:pt x="1628775" y="745331"/>
                </a:lnTo>
                <a:lnTo>
                  <a:pt x="1590675" y="750093"/>
                </a:lnTo>
                <a:lnTo>
                  <a:pt x="1547813" y="747712"/>
                </a:lnTo>
                <a:lnTo>
                  <a:pt x="1521619" y="738187"/>
                </a:lnTo>
                <a:lnTo>
                  <a:pt x="1490663" y="716756"/>
                </a:lnTo>
                <a:lnTo>
                  <a:pt x="1462088" y="676275"/>
                </a:lnTo>
                <a:lnTo>
                  <a:pt x="1447800" y="628650"/>
                </a:lnTo>
                <a:lnTo>
                  <a:pt x="1526381" y="523875"/>
                </a:lnTo>
                <a:lnTo>
                  <a:pt x="1581150" y="276225"/>
                </a:lnTo>
                <a:lnTo>
                  <a:pt x="1581150" y="250031"/>
                </a:lnTo>
                <a:lnTo>
                  <a:pt x="1571625" y="230981"/>
                </a:lnTo>
                <a:lnTo>
                  <a:pt x="1547813" y="211931"/>
                </a:lnTo>
                <a:lnTo>
                  <a:pt x="1502569" y="202406"/>
                </a:lnTo>
                <a:lnTo>
                  <a:pt x="1373981" y="211931"/>
                </a:lnTo>
                <a:lnTo>
                  <a:pt x="695325" y="2881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517C7C3-B5D8-459D-8D96-8B883A1EBD16}"/>
              </a:ext>
            </a:extLst>
          </p:cNvPr>
          <p:cNvSpPr/>
          <p:nvPr/>
        </p:nvSpPr>
        <p:spPr>
          <a:xfrm>
            <a:off x="5286376" y="3113089"/>
            <a:ext cx="1420812" cy="314325"/>
          </a:xfrm>
          <a:custGeom>
            <a:avLst/>
            <a:gdLst>
              <a:gd name="connsiteX0" fmla="*/ 638175 w 1421606"/>
              <a:gd name="connsiteY0" fmla="*/ 216694 h 314325"/>
              <a:gd name="connsiteX1" fmla="*/ 257175 w 1421606"/>
              <a:gd name="connsiteY1" fmla="*/ 276225 h 314325"/>
              <a:gd name="connsiteX2" fmla="*/ 61912 w 1421606"/>
              <a:gd name="connsiteY2" fmla="*/ 314325 h 314325"/>
              <a:gd name="connsiteX3" fmla="*/ 0 w 1421606"/>
              <a:gd name="connsiteY3" fmla="*/ 147637 h 314325"/>
              <a:gd name="connsiteX4" fmla="*/ 288131 w 1421606"/>
              <a:gd name="connsiteY4" fmla="*/ 119062 h 314325"/>
              <a:gd name="connsiteX5" fmla="*/ 745331 w 1421606"/>
              <a:gd name="connsiteY5" fmla="*/ 71437 h 314325"/>
              <a:gd name="connsiteX6" fmla="*/ 1112044 w 1421606"/>
              <a:gd name="connsiteY6" fmla="*/ 30956 h 314325"/>
              <a:gd name="connsiteX7" fmla="*/ 1421606 w 1421606"/>
              <a:gd name="connsiteY7" fmla="*/ 0 h 314325"/>
              <a:gd name="connsiteX8" fmla="*/ 1416844 w 1421606"/>
              <a:gd name="connsiteY8" fmla="*/ 154781 h 314325"/>
              <a:gd name="connsiteX9" fmla="*/ 1095375 w 1421606"/>
              <a:gd name="connsiteY9" fmla="*/ 173831 h 314325"/>
              <a:gd name="connsiteX10" fmla="*/ 797719 w 1421606"/>
              <a:gd name="connsiteY10" fmla="*/ 202406 h 314325"/>
              <a:gd name="connsiteX11" fmla="*/ 638175 w 1421606"/>
              <a:gd name="connsiteY11" fmla="*/ 216694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21606" h="314325">
                <a:moveTo>
                  <a:pt x="638175" y="216694"/>
                </a:moveTo>
                <a:lnTo>
                  <a:pt x="257175" y="276225"/>
                </a:lnTo>
                <a:lnTo>
                  <a:pt x="61912" y="314325"/>
                </a:lnTo>
                <a:lnTo>
                  <a:pt x="0" y="147637"/>
                </a:lnTo>
                <a:lnTo>
                  <a:pt x="288131" y="119062"/>
                </a:lnTo>
                <a:lnTo>
                  <a:pt x="745331" y="71437"/>
                </a:lnTo>
                <a:lnTo>
                  <a:pt x="1112044" y="30956"/>
                </a:lnTo>
                <a:lnTo>
                  <a:pt x="1421606" y="0"/>
                </a:lnTo>
                <a:lnTo>
                  <a:pt x="1416844" y="154781"/>
                </a:lnTo>
                <a:lnTo>
                  <a:pt x="1095375" y="173831"/>
                </a:lnTo>
                <a:lnTo>
                  <a:pt x="797719" y="202406"/>
                </a:lnTo>
                <a:lnTo>
                  <a:pt x="638175" y="2166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E8A3FDC-D601-4897-89CA-DA2DBB80FB2D}"/>
              </a:ext>
            </a:extLst>
          </p:cNvPr>
          <p:cNvSpPr/>
          <p:nvPr/>
        </p:nvSpPr>
        <p:spPr>
          <a:xfrm>
            <a:off x="5140327" y="3519488"/>
            <a:ext cx="2014537" cy="1765300"/>
          </a:xfrm>
          <a:custGeom>
            <a:avLst/>
            <a:gdLst>
              <a:gd name="connsiteX0" fmla="*/ 557893 w 2013857"/>
              <a:gd name="connsiteY0" fmla="*/ 351064 h 1766207"/>
              <a:gd name="connsiteX1" fmla="*/ 43543 w 2013857"/>
              <a:gd name="connsiteY1" fmla="*/ 408214 h 1766207"/>
              <a:gd name="connsiteX2" fmla="*/ 0 w 2013857"/>
              <a:gd name="connsiteY2" fmla="*/ 255814 h 1766207"/>
              <a:gd name="connsiteX3" fmla="*/ 612321 w 2013857"/>
              <a:gd name="connsiteY3" fmla="*/ 182336 h 1766207"/>
              <a:gd name="connsiteX4" fmla="*/ 1099457 w 2013857"/>
              <a:gd name="connsiteY4" fmla="*/ 122464 h 1766207"/>
              <a:gd name="connsiteX5" fmla="*/ 1553936 w 2013857"/>
              <a:gd name="connsiteY5" fmla="*/ 65314 h 1766207"/>
              <a:gd name="connsiteX6" fmla="*/ 1741714 w 2013857"/>
              <a:gd name="connsiteY6" fmla="*/ 0 h 1766207"/>
              <a:gd name="connsiteX7" fmla="*/ 1798864 w 2013857"/>
              <a:gd name="connsiteY7" fmla="*/ 38100 h 1766207"/>
              <a:gd name="connsiteX8" fmla="*/ 1905000 w 2013857"/>
              <a:gd name="connsiteY8" fmla="*/ 133350 h 1766207"/>
              <a:gd name="connsiteX9" fmla="*/ 1983921 w 2013857"/>
              <a:gd name="connsiteY9" fmla="*/ 214993 h 1766207"/>
              <a:gd name="connsiteX10" fmla="*/ 2005693 w 2013857"/>
              <a:gd name="connsiteY10" fmla="*/ 247650 h 1766207"/>
              <a:gd name="connsiteX11" fmla="*/ 2013857 w 2013857"/>
              <a:gd name="connsiteY11" fmla="*/ 280307 h 1766207"/>
              <a:gd name="connsiteX12" fmla="*/ 2013857 w 2013857"/>
              <a:gd name="connsiteY12" fmla="*/ 315686 h 1766207"/>
              <a:gd name="connsiteX13" fmla="*/ 1997528 w 2013857"/>
              <a:gd name="connsiteY13" fmla="*/ 348343 h 1766207"/>
              <a:gd name="connsiteX14" fmla="*/ 1967593 w 2013857"/>
              <a:gd name="connsiteY14" fmla="*/ 381000 h 1766207"/>
              <a:gd name="connsiteX15" fmla="*/ 1953986 w 2013857"/>
              <a:gd name="connsiteY15" fmla="*/ 419100 h 1766207"/>
              <a:gd name="connsiteX16" fmla="*/ 1945821 w 2013857"/>
              <a:gd name="connsiteY16" fmla="*/ 710293 h 1766207"/>
              <a:gd name="connsiteX17" fmla="*/ 1940378 w 2013857"/>
              <a:gd name="connsiteY17" fmla="*/ 1088572 h 1766207"/>
              <a:gd name="connsiteX18" fmla="*/ 1945821 w 2013857"/>
              <a:gd name="connsiteY18" fmla="*/ 1586593 h 1766207"/>
              <a:gd name="connsiteX19" fmla="*/ 1932214 w 2013857"/>
              <a:gd name="connsiteY19" fmla="*/ 1632857 h 1766207"/>
              <a:gd name="connsiteX20" fmla="*/ 1907721 w 2013857"/>
              <a:gd name="connsiteY20" fmla="*/ 1692729 h 1766207"/>
              <a:gd name="connsiteX21" fmla="*/ 1883228 w 2013857"/>
              <a:gd name="connsiteY21" fmla="*/ 1733550 h 1766207"/>
              <a:gd name="connsiteX22" fmla="*/ 1853293 w 2013857"/>
              <a:gd name="connsiteY22" fmla="*/ 1755322 h 1766207"/>
              <a:gd name="connsiteX23" fmla="*/ 1820636 w 2013857"/>
              <a:gd name="connsiteY23" fmla="*/ 1766207 h 1766207"/>
              <a:gd name="connsiteX24" fmla="*/ 1779814 w 2013857"/>
              <a:gd name="connsiteY24" fmla="*/ 1760764 h 1766207"/>
              <a:gd name="connsiteX25" fmla="*/ 1760764 w 2013857"/>
              <a:gd name="connsiteY25" fmla="*/ 1752600 h 1766207"/>
              <a:gd name="connsiteX26" fmla="*/ 1738993 w 2013857"/>
              <a:gd name="connsiteY26" fmla="*/ 1733550 h 1766207"/>
              <a:gd name="connsiteX27" fmla="*/ 1717221 w 2013857"/>
              <a:gd name="connsiteY27" fmla="*/ 1700893 h 1766207"/>
              <a:gd name="connsiteX28" fmla="*/ 1700893 w 2013857"/>
              <a:gd name="connsiteY28" fmla="*/ 1630136 h 1766207"/>
              <a:gd name="connsiteX29" fmla="*/ 1698171 w 2013857"/>
              <a:gd name="connsiteY29" fmla="*/ 1447800 h 1766207"/>
              <a:gd name="connsiteX30" fmla="*/ 1698171 w 2013857"/>
              <a:gd name="connsiteY30" fmla="*/ 1137557 h 1766207"/>
              <a:gd name="connsiteX31" fmla="*/ 1703614 w 2013857"/>
              <a:gd name="connsiteY31" fmla="*/ 960664 h 1766207"/>
              <a:gd name="connsiteX32" fmla="*/ 1695450 w 2013857"/>
              <a:gd name="connsiteY32" fmla="*/ 370114 h 1766207"/>
              <a:gd name="connsiteX33" fmla="*/ 1684564 w 2013857"/>
              <a:gd name="connsiteY33" fmla="*/ 307522 h 1766207"/>
              <a:gd name="connsiteX34" fmla="*/ 1673678 w 2013857"/>
              <a:gd name="connsiteY34" fmla="*/ 280307 h 1766207"/>
              <a:gd name="connsiteX35" fmla="*/ 1654628 w 2013857"/>
              <a:gd name="connsiteY35" fmla="*/ 261257 h 1766207"/>
              <a:gd name="connsiteX36" fmla="*/ 1635578 w 2013857"/>
              <a:gd name="connsiteY36" fmla="*/ 250372 h 1766207"/>
              <a:gd name="connsiteX37" fmla="*/ 1491343 w 2013857"/>
              <a:gd name="connsiteY37" fmla="*/ 247650 h 1766207"/>
              <a:gd name="connsiteX38" fmla="*/ 1298121 w 2013857"/>
              <a:gd name="connsiteY38" fmla="*/ 247650 h 1766207"/>
              <a:gd name="connsiteX39" fmla="*/ 928007 w 2013857"/>
              <a:gd name="connsiteY39" fmla="*/ 302079 h 1766207"/>
              <a:gd name="connsiteX40" fmla="*/ 557893 w 2013857"/>
              <a:gd name="connsiteY40" fmla="*/ 351064 h 1766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13857" h="1766207">
                <a:moveTo>
                  <a:pt x="557893" y="351064"/>
                </a:moveTo>
                <a:lnTo>
                  <a:pt x="43543" y="408214"/>
                </a:lnTo>
                <a:lnTo>
                  <a:pt x="0" y="255814"/>
                </a:lnTo>
                <a:lnTo>
                  <a:pt x="612321" y="182336"/>
                </a:lnTo>
                <a:lnTo>
                  <a:pt x="1099457" y="122464"/>
                </a:lnTo>
                <a:lnTo>
                  <a:pt x="1553936" y="65314"/>
                </a:lnTo>
                <a:lnTo>
                  <a:pt x="1741714" y="0"/>
                </a:lnTo>
                <a:lnTo>
                  <a:pt x="1798864" y="38100"/>
                </a:lnTo>
                <a:lnTo>
                  <a:pt x="1905000" y="133350"/>
                </a:lnTo>
                <a:lnTo>
                  <a:pt x="1983921" y="214993"/>
                </a:lnTo>
                <a:lnTo>
                  <a:pt x="2005693" y="247650"/>
                </a:lnTo>
                <a:lnTo>
                  <a:pt x="2013857" y="280307"/>
                </a:lnTo>
                <a:lnTo>
                  <a:pt x="2013857" y="315686"/>
                </a:lnTo>
                <a:lnTo>
                  <a:pt x="1997528" y="348343"/>
                </a:lnTo>
                <a:lnTo>
                  <a:pt x="1967593" y="381000"/>
                </a:lnTo>
                <a:lnTo>
                  <a:pt x="1953986" y="419100"/>
                </a:lnTo>
                <a:lnTo>
                  <a:pt x="1945821" y="710293"/>
                </a:lnTo>
                <a:cubicBezTo>
                  <a:pt x="1944007" y="836386"/>
                  <a:pt x="1942192" y="962479"/>
                  <a:pt x="1940378" y="1088572"/>
                </a:cubicBezTo>
                <a:cubicBezTo>
                  <a:pt x="1942192" y="1254579"/>
                  <a:pt x="1944007" y="1420586"/>
                  <a:pt x="1945821" y="1586593"/>
                </a:cubicBezTo>
                <a:lnTo>
                  <a:pt x="1932214" y="1632857"/>
                </a:lnTo>
                <a:lnTo>
                  <a:pt x="1907721" y="1692729"/>
                </a:lnTo>
                <a:lnTo>
                  <a:pt x="1883228" y="1733550"/>
                </a:lnTo>
                <a:lnTo>
                  <a:pt x="1853293" y="1755322"/>
                </a:lnTo>
                <a:lnTo>
                  <a:pt x="1820636" y="1766207"/>
                </a:lnTo>
                <a:lnTo>
                  <a:pt x="1779814" y="1760764"/>
                </a:lnTo>
                <a:lnTo>
                  <a:pt x="1760764" y="1752600"/>
                </a:lnTo>
                <a:lnTo>
                  <a:pt x="1738993" y="1733550"/>
                </a:lnTo>
                <a:lnTo>
                  <a:pt x="1717221" y="1700893"/>
                </a:lnTo>
                <a:lnTo>
                  <a:pt x="1700893" y="1630136"/>
                </a:lnTo>
                <a:cubicBezTo>
                  <a:pt x="1699986" y="1569357"/>
                  <a:pt x="1699078" y="1508579"/>
                  <a:pt x="1698171" y="1447800"/>
                </a:cubicBezTo>
                <a:lnTo>
                  <a:pt x="1698171" y="1137557"/>
                </a:lnTo>
                <a:lnTo>
                  <a:pt x="1703614" y="960664"/>
                </a:lnTo>
                <a:lnTo>
                  <a:pt x="1695450" y="370114"/>
                </a:lnTo>
                <a:lnTo>
                  <a:pt x="1684564" y="307522"/>
                </a:lnTo>
                <a:lnTo>
                  <a:pt x="1673678" y="280307"/>
                </a:lnTo>
                <a:lnTo>
                  <a:pt x="1654628" y="261257"/>
                </a:lnTo>
                <a:lnTo>
                  <a:pt x="1635578" y="250372"/>
                </a:lnTo>
                <a:lnTo>
                  <a:pt x="1491343" y="247650"/>
                </a:lnTo>
                <a:lnTo>
                  <a:pt x="1298121" y="247650"/>
                </a:lnTo>
                <a:lnTo>
                  <a:pt x="928007" y="302079"/>
                </a:lnTo>
                <a:lnTo>
                  <a:pt x="557893" y="35106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A1DF182-3D8C-440B-BBAC-6BD4A00F6EEE}"/>
              </a:ext>
            </a:extLst>
          </p:cNvPr>
          <p:cNvSpPr/>
          <p:nvPr/>
        </p:nvSpPr>
        <p:spPr>
          <a:xfrm>
            <a:off x="5178426" y="4024313"/>
            <a:ext cx="1731962" cy="355600"/>
          </a:xfrm>
          <a:custGeom>
            <a:avLst/>
            <a:gdLst>
              <a:gd name="connsiteX0" fmla="*/ 607218 w 1731168"/>
              <a:gd name="connsiteY0" fmla="*/ 266700 h 354806"/>
              <a:gd name="connsiteX1" fmla="*/ 266700 w 1731168"/>
              <a:gd name="connsiteY1" fmla="*/ 314325 h 354806"/>
              <a:gd name="connsiteX2" fmla="*/ 14287 w 1731168"/>
              <a:gd name="connsiteY2" fmla="*/ 354806 h 354806"/>
              <a:gd name="connsiteX3" fmla="*/ 0 w 1731168"/>
              <a:gd name="connsiteY3" fmla="*/ 150018 h 354806"/>
              <a:gd name="connsiteX4" fmla="*/ 104775 w 1731168"/>
              <a:gd name="connsiteY4" fmla="*/ 169068 h 354806"/>
              <a:gd name="connsiteX5" fmla="*/ 159543 w 1731168"/>
              <a:gd name="connsiteY5" fmla="*/ 176212 h 354806"/>
              <a:gd name="connsiteX6" fmla="*/ 188118 w 1731168"/>
              <a:gd name="connsiteY6" fmla="*/ 176212 h 354806"/>
              <a:gd name="connsiteX7" fmla="*/ 245268 w 1731168"/>
              <a:gd name="connsiteY7" fmla="*/ 161925 h 354806"/>
              <a:gd name="connsiteX8" fmla="*/ 528637 w 1731168"/>
              <a:gd name="connsiteY8" fmla="*/ 119062 h 354806"/>
              <a:gd name="connsiteX9" fmla="*/ 840581 w 1731168"/>
              <a:gd name="connsiteY9" fmla="*/ 80962 h 354806"/>
              <a:gd name="connsiteX10" fmla="*/ 1050131 w 1731168"/>
              <a:gd name="connsiteY10" fmla="*/ 57150 h 354806"/>
              <a:gd name="connsiteX11" fmla="*/ 1202531 w 1731168"/>
              <a:gd name="connsiteY11" fmla="*/ 47625 h 354806"/>
              <a:gd name="connsiteX12" fmla="*/ 1400175 w 1731168"/>
              <a:gd name="connsiteY12" fmla="*/ 23812 h 354806"/>
              <a:gd name="connsiteX13" fmla="*/ 1731168 w 1731168"/>
              <a:gd name="connsiteY13" fmla="*/ 0 h 354806"/>
              <a:gd name="connsiteX14" fmla="*/ 1731168 w 1731168"/>
              <a:gd name="connsiteY14" fmla="*/ 188118 h 354806"/>
              <a:gd name="connsiteX15" fmla="*/ 1254918 w 1731168"/>
              <a:gd name="connsiteY15" fmla="*/ 185737 h 354806"/>
              <a:gd name="connsiteX16" fmla="*/ 1173956 w 1731168"/>
              <a:gd name="connsiteY16" fmla="*/ 195262 h 354806"/>
              <a:gd name="connsiteX17" fmla="*/ 607218 w 1731168"/>
              <a:gd name="connsiteY17" fmla="*/ 266700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731168" h="354806">
                <a:moveTo>
                  <a:pt x="607218" y="266700"/>
                </a:moveTo>
                <a:lnTo>
                  <a:pt x="266700" y="314325"/>
                </a:lnTo>
                <a:lnTo>
                  <a:pt x="14287" y="354806"/>
                </a:lnTo>
                <a:lnTo>
                  <a:pt x="0" y="150018"/>
                </a:lnTo>
                <a:lnTo>
                  <a:pt x="104775" y="169068"/>
                </a:lnTo>
                <a:lnTo>
                  <a:pt x="159543" y="176212"/>
                </a:lnTo>
                <a:lnTo>
                  <a:pt x="188118" y="176212"/>
                </a:lnTo>
                <a:lnTo>
                  <a:pt x="245268" y="161925"/>
                </a:lnTo>
                <a:lnTo>
                  <a:pt x="528637" y="119062"/>
                </a:lnTo>
                <a:lnTo>
                  <a:pt x="840581" y="80962"/>
                </a:lnTo>
                <a:lnTo>
                  <a:pt x="1050131" y="57150"/>
                </a:lnTo>
                <a:lnTo>
                  <a:pt x="1202531" y="47625"/>
                </a:lnTo>
                <a:lnTo>
                  <a:pt x="1400175" y="23812"/>
                </a:lnTo>
                <a:lnTo>
                  <a:pt x="1731168" y="0"/>
                </a:lnTo>
                <a:lnTo>
                  <a:pt x="1731168" y="188118"/>
                </a:lnTo>
                <a:lnTo>
                  <a:pt x="1254918" y="185737"/>
                </a:lnTo>
                <a:lnTo>
                  <a:pt x="1173956" y="195262"/>
                </a:lnTo>
                <a:lnTo>
                  <a:pt x="607218" y="2667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0A1AA8E-BC40-4EE8-AB37-2C45E4EA0A02}"/>
              </a:ext>
            </a:extLst>
          </p:cNvPr>
          <p:cNvSpPr/>
          <p:nvPr/>
        </p:nvSpPr>
        <p:spPr>
          <a:xfrm>
            <a:off x="5180013" y="4475164"/>
            <a:ext cx="1730375" cy="352425"/>
          </a:xfrm>
          <a:custGeom>
            <a:avLst/>
            <a:gdLst>
              <a:gd name="connsiteX0" fmla="*/ 590550 w 1731169"/>
              <a:gd name="connsiteY0" fmla="*/ 261937 h 352425"/>
              <a:gd name="connsiteX1" fmla="*/ 2382 w 1731169"/>
              <a:gd name="connsiteY1" fmla="*/ 352425 h 352425"/>
              <a:gd name="connsiteX2" fmla="*/ 0 w 1731169"/>
              <a:gd name="connsiteY2" fmla="*/ 190500 h 352425"/>
              <a:gd name="connsiteX3" fmla="*/ 607219 w 1731169"/>
              <a:gd name="connsiteY3" fmla="*/ 111919 h 352425"/>
              <a:gd name="connsiteX4" fmla="*/ 1107282 w 1731169"/>
              <a:gd name="connsiteY4" fmla="*/ 47625 h 352425"/>
              <a:gd name="connsiteX5" fmla="*/ 1478757 w 1731169"/>
              <a:gd name="connsiteY5" fmla="*/ 9525 h 352425"/>
              <a:gd name="connsiteX6" fmla="*/ 1724025 w 1731169"/>
              <a:gd name="connsiteY6" fmla="*/ 0 h 352425"/>
              <a:gd name="connsiteX7" fmla="*/ 1731169 w 1731169"/>
              <a:gd name="connsiteY7" fmla="*/ 195262 h 352425"/>
              <a:gd name="connsiteX8" fmla="*/ 1507332 w 1731169"/>
              <a:gd name="connsiteY8" fmla="*/ 169069 h 352425"/>
              <a:gd name="connsiteX9" fmla="*/ 1400175 w 1731169"/>
              <a:gd name="connsiteY9" fmla="*/ 169069 h 352425"/>
              <a:gd name="connsiteX10" fmla="*/ 1233488 w 1731169"/>
              <a:gd name="connsiteY10" fmla="*/ 185737 h 352425"/>
              <a:gd name="connsiteX11" fmla="*/ 952500 w 1731169"/>
              <a:gd name="connsiteY11" fmla="*/ 216694 h 352425"/>
              <a:gd name="connsiteX12" fmla="*/ 590550 w 1731169"/>
              <a:gd name="connsiteY12" fmla="*/ 261937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31169" h="352425">
                <a:moveTo>
                  <a:pt x="590550" y="261937"/>
                </a:moveTo>
                <a:lnTo>
                  <a:pt x="2382" y="352425"/>
                </a:lnTo>
                <a:lnTo>
                  <a:pt x="0" y="190500"/>
                </a:lnTo>
                <a:lnTo>
                  <a:pt x="607219" y="111919"/>
                </a:lnTo>
                <a:lnTo>
                  <a:pt x="1107282" y="47625"/>
                </a:lnTo>
                <a:lnTo>
                  <a:pt x="1478757" y="9525"/>
                </a:lnTo>
                <a:lnTo>
                  <a:pt x="1724025" y="0"/>
                </a:lnTo>
                <a:lnTo>
                  <a:pt x="1731169" y="195262"/>
                </a:lnTo>
                <a:lnTo>
                  <a:pt x="1507332" y="169069"/>
                </a:lnTo>
                <a:lnTo>
                  <a:pt x="1400175" y="169069"/>
                </a:lnTo>
                <a:lnTo>
                  <a:pt x="1233488" y="185737"/>
                </a:lnTo>
                <a:lnTo>
                  <a:pt x="952500" y="216694"/>
                </a:lnTo>
                <a:lnTo>
                  <a:pt x="590550" y="2619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93EE890-47E9-422A-9E38-FFE84DA33528}"/>
              </a:ext>
            </a:extLst>
          </p:cNvPr>
          <p:cNvSpPr/>
          <p:nvPr/>
        </p:nvSpPr>
        <p:spPr>
          <a:xfrm>
            <a:off x="5143500" y="4962525"/>
            <a:ext cx="1766888" cy="319088"/>
          </a:xfrm>
          <a:custGeom>
            <a:avLst/>
            <a:gdLst>
              <a:gd name="connsiteX0" fmla="*/ 878681 w 1766888"/>
              <a:gd name="connsiteY0" fmla="*/ 230981 h 319088"/>
              <a:gd name="connsiteX1" fmla="*/ 497681 w 1766888"/>
              <a:gd name="connsiteY1" fmla="*/ 269081 h 319088"/>
              <a:gd name="connsiteX2" fmla="*/ 302419 w 1766888"/>
              <a:gd name="connsiteY2" fmla="*/ 300038 h 319088"/>
              <a:gd name="connsiteX3" fmla="*/ 161925 w 1766888"/>
              <a:gd name="connsiteY3" fmla="*/ 319088 h 319088"/>
              <a:gd name="connsiteX4" fmla="*/ 2381 w 1766888"/>
              <a:gd name="connsiteY4" fmla="*/ 316706 h 319088"/>
              <a:gd name="connsiteX5" fmla="*/ 0 w 1766888"/>
              <a:gd name="connsiteY5" fmla="*/ 202406 h 319088"/>
              <a:gd name="connsiteX6" fmla="*/ 185738 w 1766888"/>
              <a:gd name="connsiteY6" fmla="*/ 171450 h 319088"/>
              <a:gd name="connsiteX7" fmla="*/ 621506 w 1766888"/>
              <a:gd name="connsiteY7" fmla="*/ 116681 h 319088"/>
              <a:gd name="connsiteX8" fmla="*/ 1095375 w 1766888"/>
              <a:gd name="connsiteY8" fmla="*/ 59531 h 319088"/>
              <a:gd name="connsiteX9" fmla="*/ 1766888 w 1766888"/>
              <a:gd name="connsiteY9" fmla="*/ 0 h 319088"/>
              <a:gd name="connsiteX10" fmla="*/ 1766888 w 1766888"/>
              <a:gd name="connsiteY10" fmla="*/ 180975 h 319088"/>
              <a:gd name="connsiteX11" fmla="*/ 1373981 w 1766888"/>
              <a:gd name="connsiteY11" fmla="*/ 195263 h 319088"/>
              <a:gd name="connsiteX12" fmla="*/ 1031081 w 1766888"/>
              <a:gd name="connsiteY12" fmla="*/ 219075 h 319088"/>
              <a:gd name="connsiteX13" fmla="*/ 878681 w 1766888"/>
              <a:gd name="connsiteY13" fmla="*/ 230981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66888" h="319088">
                <a:moveTo>
                  <a:pt x="878681" y="230981"/>
                </a:moveTo>
                <a:lnTo>
                  <a:pt x="497681" y="269081"/>
                </a:lnTo>
                <a:lnTo>
                  <a:pt x="302419" y="300038"/>
                </a:lnTo>
                <a:lnTo>
                  <a:pt x="161925" y="319088"/>
                </a:lnTo>
                <a:lnTo>
                  <a:pt x="2381" y="316706"/>
                </a:lnTo>
                <a:cubicBezTo>
                  <a:pt x="1587" y="278606"/>
                  <a:pt x="794" y="240506"/>
                  <a:pt x="0" y="202406"/>
                </a:cubicBezTo>
                <a:lnTo>
                  <a:pt x="185738" y="171450"/>
                </a:lnTo>
                <a:lnTo>
                  <a:pt x="621506" y="116681"/>
                </a:lnTo>
                <a:lnTo>
                  <a:pt x="1095375" y="59531"/>
                </a:lnTo>
                <a:lnTo>
                  <a:pt x="1766888" y="0"/>
                </a:lnTo>
                <a:lnTo>
                  <a:pt x="1766888" y="180975"/>
                </a:lnTo>
                <a:lnTo>
                  <a:pt x="1373981" y="195263"/>
                </a:lnTo>
                <a:lnTo>
                  <a:pt x="1031081" y="219075"/>
                </a:lnTo>
                <a:lnTo>
                  <a:pt x="878681" y="2309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E7C71F4-4FBA-4990-9E99-0C5341788F5A}"/>
              </a:ext>
            </a:extLst>
          </p:cNvPr>
          <p:cNvSpPr/>
          <p:nvPr/>
        </p:nvSpPr>
        <p:spPr>
          <a:xfrm>
            <a:off x="4232276" y="5195889"/>
            <a:ext cx="1552575" cy="822325"/>
          </a:xfrm>
          <a:custGeom>
            <a:avLst/>
            <a:gdLst>
              <a:gd name="connsiteX0" fmla="*/ 857250 w 1552575"/>
              <a:gd name="connsiteY0" fmla="*/ 602456 h 821531"/>
              <a:gd name="connsiteX1" fmla="*/ 511969 w 1552575"/>
              <a:gd name="connsiteY1" fmla="*/ 707231 h 821531"/>
              <a:gd name="connsiteX2" fmla="*/ 204788 w 1552575"/>
              <a:gd name="connsiteY2" fmla="*/ 785812 h 821531"/>
              <a:gd name="connsiteX3" fmla="*/ 38100 w 1552575"/>
              <a:gd name="connsiteY3" fmla="*/ 821531 h 821531"/>
              <a:gd name="connsiteX4" fmla="*/ 14288 w 1552575"/>
              <a:gd name="connsiteY4" fmla="*/ 819150 h 821531"/>
              <a:gd name="connsiteX5" fmla="*/ 0 w 1552575"/>
              <a:gd name="connsiteY5" fmla="*/ 809625 h 821531"/>
              <a:gd name="connsiteX6" fmla="*/ 0 w 1552575"/>
              <a:gd name="connsiteY6" fmla="*/ 792956 h 821531"/>
              <a:gd name="connsiteX7" fmla="*/ 16669 w 1552575"/>
              <a:gd name="connsiteY7" fmla="*/ 769143 h 821531"/>
              <a:gd name="connsiteX8" fmla="*/ 40482 w 1552575"/>
              <a:gd name="connsiteY8" fmla="*/ 754856 h 821531"/>
              <a:gd name="connsiteX9" fmla="*/ 242888 w 1552575"/>
              <a:gd name="connsiteY9" fmla="*/ 688181 h 821531"/>
              <a:gd name="connsiteX10" fmla="*/ 428625 w 1552575"/>
              <a:gd name="connsiteY10" fmla="*/ 614362 h 821531"/>
              <a:gd name="connsiteX11" fmla="*/ 600075 w 1552575"/>
              <a:gd name="connsiteY11" fmla="*/ 538162 h 821531"/>
              <a:gd name="connsiteX12" fmla="*/ 781050 w 1552575"/>
              <a:gd name="connsiteY12" fmla="*/ 450056 h 821531"/>
              <a:gd name="connsiteX13" fmla="*/ 995363 w 1552575"/>
              <a:gd name="connsiteY13" fmla="*/ 340518 h 821531"/>
              <a:gd name="connsiteX14" fmla="*/ 1109663 w 1552575"/>
              <a:gd name="connsiteY14" fmla="*/ 259556 h 821531"/>
              <a:gd name="connsiteX15" fmla="*/ 1133475 w 1552575"/>
              <a:gd name="connsiteY15" fmla="*/ 235743 h 821531"/>
              <a:gd name="connsiteX16" fmla="*/ 1143000 w 1552575"/>
              <a:gd name="connsiteY16" fmla="*/ 214312 h 821531"/>
              <a:gd name="connsiteX17" fmla="*/ 1145382 w 1552575"/>
              <a:gd name="connsiteY17" fmla="*/ 200025 h 821531"/>
              <a:gd name="connsiteX18" fmla="*/ 1145382 w 1552575"/>
              <a:gd name="connsiteY18" fmla="*/ 183356 h 821531"/>
              <a:gd name="connsiteX19" fmla="*/ 1131094 w 1552575"/>
              <a:gd name="connsiteY19" fmla="*/ 154781 h 821531"/>
              <a:gd name="connsiteX20" fmla="*/ 1042988 w 1552575"/>
              <a:gd name="connsiteY20" fmla="*/ 45243 h 821531"/>
              <a:gd name="connsiteX21" fmla="*/ 1176338 w 1552575"/>
              <a:gd name="connsiteY21" fmla="*/ 0 h 821531"/>
              <a:gd name="connsiteX22" fmla="*/ 1285875 w 1552575"/>
              <a:gd name="connsiteY22" fmla="*/ 104775 h 821531"/>
              <a:gd name="connsiteX23" fmla="*/ 1345407 w 1552575"/>
              <a:gd name="connsiteY23" fmla="*/ 130968 h 821531"/>
              <a:gd name="connsiteX24" fmla="*/ 1381125 w 1552575"/>
              <a:gd name="connsiteY24" fmla="*/ 159543 h 821531"/>
              <a:gd name="connsiteX25" fmla="*/ 1443038 w 1552575"/>
              <a:gd name="connsiteY25" fmla="*/ 214312 h 821531"/>
              <a:gd name="connsiteX26" fmla="*/ 1540669 w 1552575"/>
              <a:gd name="connsiteY26" fmla="*/ 307181 h 821531"/>
              <a:gd name="connsiteX27" fmla="*/ 1552575 w 1552575"/>
              <a:gd name="connsiteY27" fmla="*/ 328612 h 821531"/>
              <a:gd name="connsiteX28" fmla="*/ 1552575 w 1552575"/>
              <a:gd name="connsiteY28" fmla="*/ 345281 h 821531"/>
              <a:gd name="connsiteX29" fmla="*/ 1545432 w 1552575"/>
              <a:gd name="connsiteY29" fmla="*/ 369093 h 821531"/>
              <a:gd name="connsiteX30" fmla="*/ 1531144 w 1552575"/>
              <a:gd name="connsiteY30" fmla="*/ 383381 h 821531"/>
              <a:gd name="connsiteX31" fmla="*/ 1469232 w 1552575"/>
              <a:gd name="connsiteY31" fmla="*/ 397668 h 821531"/>
              <a:gd name="connsiteX32" fmla="*/ 1428750 w 1552575"/>
              <a:gd name="connsiteY32" fmla="*/ 397668 h 821531"/>
              <a:gd name="connsiteX33" fmla="*/ 1233488 w 1552575"/>
              <a:gd name="connsiteY33" fmla="*/ 473868 h 821531"/>
              <a:gd name="connsiteX34" fmla="*/ 857250 w 1552575"/>
              <a:gd name="connsiteY34" fmla="*/ 602456 h 82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552575" h="821531">
                <a:moveTo>
                  <a:pt x="857250" y="602456"/>
                </a:moveTo>
                <a:lnTo>
                  <a:pt x="511969" y="707231"/>
                </a:lnTo>
                <a:lnTo>
                  <a:pt x="204788" y="785812"/>
                </a:lnTo>
                <a:lnTo>
                  <a:pt x="38100" y="821531"/>
                </a:lnTo>
                <a:lnTo>
                  <a:pt x="14288" y="819150"/>
                </a:lnTo>
                <a:lnTo>
                  <a:pt x="0" y="809625"/>
                </a:lnTo>
                <a:lnTo>
                  <a:pt x="0" y="792956"/>
                </a:lnTo>
                <a:lnTo>
                  <a:pt x="16669" y="769143"/>
                </a:lnTo>
                <a:lnTo>
                  <a:pt x="40482" y="754856"/>
                </a:lnTo>
                <a:lnTo>
                  <a:pt x="242888" y="688181"/>
                </a:lnTo>
                <a:lnTo>
                  <a:pt x="428625" y="614362"/>
                </a:lnTo>
                <a:lnTo>
                  <a:pt x="600075" y="538162"/>
                </a:lnTo>
                <a:lnTo>
                  <a:pt x="781050" y="450056"/>
                </a:lnTo>
                <a:lnTo>
                  <a:pt x="995363" y="340518"/>
                </a:lnTo>
                <a:lnTo>
                  <a:pt x="1109663" y="259556"/>
                </a:lnTo>
                <a:lnTo>
                  <a:pt x="1133475" y="235743"/>
                </a:lnTo>
                <a:lnTo>
                  <a:pt x="1143000" y="214312"/>
                </a:lnTo>
                <a:lnTo>
                  <a:pt x="1145382" y="200025"/>
                </a:lnTo>
                <a:lnTo>
                  <a:pt x="1145382" y="183356"/>
                </a:lnTo>
                <a:lnTo>
                  <a:pt x="1131094" y="154781"/>
                </a:lnTo>
                <a:lnTo>
                  <a:pt x="1042988" y="45243"/>
                </a:lnTo>
                <a:lnTo>
                  <a:pt x="1176338" y="0"/>
                </a:lnTo>
                <a:lnTo>
                  <a:pt x="1285875" y="104775"/>
                </a:lnTo>
                <a:lnTo>
                  <a:pt x="1345407" y="130968"/>
                </a:lnTo>
                <a:lnTo>
                  <a:pt x="1381125" y="159543"/>
                </a:lnTo>
                <a:lnTo>
                  <a:pt x="1443038" y="214312"/>
                </a:lnTo>
                <a:lnTo>
                  <a:pt x="1540669" y="307181"/>
                </a:lnTo>
                <a:lnTo>
                  <a:pt x="1552575" y="328612"/>
                </a:lnTo>
                <a:lnTo>
                  <a:pt x="1552575" y="345281"/>
                </a:lnTo>
                <a:lnTo>
                  <a:pt x="1545432" y="369093"/>
                </a:lnTo>
                <a:lnTo>
                  <a:pt x="1531144" y="383381"/>
                </a:lnTo>
                <a:lnTo>
                  <a:pt x="1469232" y="397668"/>
                </a:lnTo>
                <a:lnTo>
                  <a:pt x="1428750" y="397668"/>
                </a:lnTo>
                <a:lnTo>
                  <a:pt x="1233488" y="473868"/>
                </a:lnTo>
                <a:lnTo>
                  <a:pt x="857250" y="6024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3CF0A044-2CAF-445A-A961-BA8BC400EDE2}"/>
              </a:ext>
            </a:extLst>
          </p:cNvPr>
          <p:cNvGrpSpPr/>
          <p:nvPr/>
        </p:nvGrpSpPr>
        <p:grpSpPr>
          <a:xfrm>
            <a:off x="3884613" y="1304926"/>
            <a:ext cx="4438651" cy="4757738"/>
            <a:chOff x="3884613" y="1304926"/>
            <a:chExt cx="4438651" cy="4757738"/>
          </a:xfrm>
        </p:grpSpPr>
        <p:sp>
          <p:nvSpPr>
            <p:cNvPr id="44" name="フリーフォーム 6">
              <a:extLst>
                <a:ext uri="{FF2B5EF4-FFF2-40B4-BE49-F238E27FC236}">
                  <a16:creationId xmlns:a16="http://schemas.microsoft.com/office/drawing/2014/main" id="{C8B3D744-07A2-417D-ABDF-9326DADBD455}"/>
                </a:ext>
              </a:extLst>
            </p:cNvPr>
            <p:cNvSpPr/>
            <p:nvPr/>
          </p:nvSpPr>
          <p:spPr>
            <a:xfrm>
              <a:off x="5664202" y="1304926"/>
              <a:ext cx="542925" cy="1058863"/>
            </a:xfrm>
            <a:custGeom>
              <a:avLst/>
              <a:gdLst>
                <a:gd name="connsiteX0" fmla="*/ 238125 w 542925"/>
                <a:gd name="connsiteY0" fmla="*/ 757238 h 1059656"/>
                <a:gd name="connsiteX1" fmla="*/ 233362 w 542925"/>
                <a:gd name="connsiteY1" fmla="*/ 464344 h 1059656"/>
                <a:gd name="connsiteX2" fmla="*/ 228600 w 542925"/>
                <a:gd name="connsiteY2" fmla="*/ 383381 h 1059656"/>
                <a:gd name="connsiteX3" fmla="*/ 221456 w 542925"/>
                <a:gd name="connsiteY3" fmla="*/ 316706 h 1059656"/>
                <a:gd name="connsiteX4" fmla="*/ 209550 w 542925"/>
                <a:gd name="connsiteY4" fmla="*/ 285750 h 1059656"/>
                <a:gd name="connsiteX5" fmla="*/ 169069 w 542925"/>
                <a:gd name="connsiteY5" fmla="*/ 221456 h 1059656"/>
                <a:gd name="connsiteX6" fmla="*/ 121444 w 542925"/>
                <a:gd name="connsiteY6" fmla="*/ 154781 h 1059656"/>
                <a:gd name="connsiteX7" fmla="*/ 88106 w 542925"/>
                <a:gd name="connsiteY7" fmla="*/ 121444 h 1059656"/>
                <a:gd name="connsiteX8" fmla="*/ 52387 w 542925"/>
                <a:gd name="connsiteY8" fmla="*/ 85725 h 1059656"/>
                <a:gd name="connsiteX9" fmla="*/ 26194 w 542925"/>
                <a:gd name="connsiteY9" fmla="*/ 64294 h 1059656"/>
                <a:gd name="connsiteX10" fmla="*/ 7144 w 542925"/>
                <a:gd name="connsiteY10" fmla="*/ 42863 h 1059656"/>
                <a:gd name="connsiteX11" fmla="*/ 0 w 542925"/>
                <a:gd name="connsiteY11" fmla="*/ 21431 h 1059656"/>
                <a:gd name="connsiteX12" fmla="*/ 4762 w 542925"/>
                <a:gd name="connsiteY12" fmla="*/ 9525 h 1059656"/>
                <a:gd name="connsiteX13" fmla="*/ 21431 w 542925"/>
                <a:gd name="connsiteY13" fmla="*/ 0 h 1059656"/>
                <a:gd name="connsiteX14" fmla="*/ 69056 w 542925"/>
                <a:gd name="connsiteY14" fmla="*/ 4763 h 1059656"/>
                <a:gd name="connsiteX15" fmla="*/ 157162 w 542925"/>
                <a:gd name="connsiteY15" fmla="*/ 14288 h 1059656"/>
                <a:gd name="connsiteX16" fmla="*/ 254794 w 542925"/>
                <a:gd name="connsiteY16" fmla="*/ 26194 h 1059656"/>
                <a:gd name="connsiteX17" fmla="*/ 307181 w 542925"/>
                <a:gd name="connsiteY17" fmla="*/ 28575 h 1059656"/>
                <a:gd name="connsiteX18" fmla="*/ 345281 w 542925"/>
                <a:gd name="connsiteY18" fmla="*/ 35719 h 1059656"/>
                <a:gd name="connsiteX19" fmla="*/ 373856 w 542925"/>
                <a:gd name="connsiteY19" fmla="*/ 45244 h 1059656"/>
                <a:gd name="connsiteX20" fmla="*/ 409575 w 542925"/>
                <a:gd name="connsiteY20" fmla="*/ 64294 h 1059656"/>
                <a:gd name="connsiteX21" fmla="*/ 466725 w 542925"/>
                <a:gd name="connsiteY21" fmla="*/ 107156 h 1059656"/>
                <a:gd name="connsiteX22" fmla="*/ 523875 w 542925"/>
                <a:gd name="connsiteY22" fmla="*/ 159544 h 1059656"/>
                <a:gd name="connsiteX23" fmla="*/ 538162 w 542925"/>
                <a:gd name="connsiteY23" fmla="*/ 180975 h 1059656"/>
                <a:gd name="connsiteX24" fmla="*/ 542925 w 542925"/>
                <a:gd name="connsiteY24" fmla="*/ 202406 h 1059656"/>
                <a:gd name="connsiteX25" fmla="*/ 535781 w 542925"/>
                <a:gd name="connsiteY25" fmla="*/ 233363 h 1059656"/>
                <a:gd name="connsiteX26" fmla="*/ 521494 w 542925"/>
                <a:gd name="connsiteY26" fmla="*/ 261938 h 1059656"/>
                <a:gd name="connsiteX27" fmla="*/ 500062 w 542925"/>
                <a:gd name="connsiteY27" fmla="*/ 295275 h 1059656"/>
                <a:gd name="connsiteX28" fmla="*/ 488156 w 542925"/>
                <a:gd name="connsiteY28" fmla="*/ 330994 h 1059656"/>
                <a:gd name="connsiteX29" fmla="*/ 466725 w 542925"/>
                <a:gd name="connsiteY29" fmla="*/ 540544 h 1059656"/>
                <a:gd name="connsiteX30" fmla="*/ 459581 w 542925"/>
                <a:gd name="connsiteY30" fmla="*/ 1035844 h 1059656"/>
                <a:gd name="connsiteX31" fmla="*/ 240506 w 542925"/>
                <a:gd name="connsiteY31" fmla="*/ 1059656 h 1059656"/>
                <a:gd name="connsiteX32" fmla="*/ 238125 w 542925"/>
                <a:gd name="connsiteY32" fmla="*/ 757238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2925" h="1059656">
                  <a:moveTo>
                    <a:pt x="238125" y="757238"/>
                  </a:moveTo>
                  <a:cubicBezTo>
                    <a:pt x="236537" y="659607"/>
                    <a:pt x="234950" y="561975"/>
                    <a:pt x="233362" y="464344"/>
                  </a:cubicBezTo>
                  <a:lnTo>
                    <a:pt x="228600" y="383381"/>
                  </a:lnTo>
                  <a:lnTo>
                    <a:pt x="221456" y="316706"/>
                  </a:lnTo>
                  <a:lnTo>
                    <a:pt x="209550" y="285750"/>
                  </a:lnTo>
                  <a:lnTo>
                    <a:pt x="169069" y="221456"/>
                  </a:lnTo>
                  <a:lnTo>
                    <a:pt x="121444" y="154781"/>
                  </a:lnTo>
                  <a:lnTo>
                    <a:pt x="88106" y="121444"/>
                  </a:lnTo>
                  <a:lnTo>
                    <a:pt x="52387" y="85725"/>
                  </a:lnTo>
                  <a:lnTo>
                    <a:pt x="26194" y="64294"/>
                  </a:lnTo>
                  <a:lnTo>
                    <a:pt x="7144" y="42863"/>
                  </a:lnTo>
                  <a:lnTo>
                    <a:pt x="0" y="21431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69056" y="4763"/>
                  </a:lnTo>
                  <a:lnTo>
                    <a:pt x="157162" y="14288"/>
                  </a:lnTo>
                  <a:lnTo>
                    <a:pt x="254794" y="26194"/>
                  </a:lnTo>
                  <a:lnTo>
                    <a:pt x="307181" y="28575"/>
                  </a:lnTo>
                  <a:lnTo>
                    <a:pt x="345281" y="35719"/>
                  </a:lnTo>
                  <a:lnTo>
                    <a:pt x="373856" y="45244"/>
                  </a:lnTo>
                  <a:lnTo>
                    <a:pt x="409575" y="64294"/>
                  </a:lnTo>
                  <a:lnTo>
                    <a:pt x="466725" y="107156"/>
                  </a:lnTo>
                  <a:lnTo>
                    <a:pt x="523875" y="159544"/>
                  </a:lnTo>
                  <a:lnTo>
                    <a:pt x="538162" y="180975"/>
                  </a:lnTo>
                  <a:lnTo>
                    <a:pt x="542925" y="202406"/>
                  </a:lnTo>
                  <a:lnTo>
                    <a:pt x="535781" y="233363"/>
                  </a:lnTo>
                  <a:lnTo>
                    <a:pt x="521494" y="261938"/>
                  </a:lnTo>
                  <a:lnTo>
                    <a:pt x="500062" y="295275"/>
                  </a:lnTo>
                  <a:lnTo>
                    <a:pt x="488156" y="330994"/>
                  </a:lnTo>
                  <a:lnTo>
                    <a:pt x="466725" y="540544"/>
                  </a:lnTo>
                  <a:lnTo>
                    <a:pt x="459581" y="1035844"/>
                  </a:lnTo>
                  <a:lnTo>
                    <a:pt x="240506" y="1059656"/>
                  </a:lnTo>
                  <a:cubicBezTo>
                    <a:pt x="239712" y="956469"/>
                    <a:pt x="238919" y="853281"/>
                    <a:pt x="238125" y="757238"/>
                  </a:cubicBez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7">
              <a:extLst>
                <a:ext uri="{FF2B5EF4-FFF2-40B4-BE49-F238E27FC236}">
                  <a16:creationId xmlns:a16="http://schemas.microsoft.com/office/drawing/2014/main" id="{A704D62E-4DFF-4A3F-8125-2237C4AE2379}"/>
                </a:ext>
              </a:extLst>
            </p:cNvPr>
            <p:cNvSpPr/>
            <p:nvPr/>
          </p:nvSpPr>
          <p:spPr>
            <a:xfrm>
              <a:off x="4759327" y="1544638"/>
              <a:ext cx="623887" cy="679450"/>
            </a:xfrm>
            <a:custGeom>
              <a:avLst/>
              <a:gdLst>
                <a:gd name="connsiteX0" fmla="*/ 350044 w 623887"/>
                <a:gd name="connsiteY0" fmla="*/ 552450 h 678657"/>
                <a:gd name="connsiteX1" fmla="*/ 311944 w 623887"/>
                <a:gd name="connsiteY1" fmla="*/ 492919 h 678657"/>
                <a:gd name="connsiteX2" fmla="*/ 257175 w 623887"/>
                <a:gd name="connsiteY2" fmla="*/ 371475 h 678657"/>
                <a:gd name="connsiteX3" fmla="*/ 190500 w 623887"/>
                <a:gd name="connsiteY3" fmla="*/ 269082 h 678657"/>
                <a:gd name="connsiteX4" fmla="*/ 71437 w 623887"/>
                <a:gd name="connsiteY4" fmla="*/ 114300 h 678657"/>
                <a:gd name="connsiteX5" fmla="*/ 19050 w 623887"/>
                <a:gd name="connsiteY5" fmla="*/ 54769 h 678657"/>
                <a:gd name="connsiteX6" fmla="*/ 4762 w 623887"/>
                <a:gd name="connsiteY6" fmla="*/ 40482 h 678657"/>
                <a:gd name="connsiteX7" fmla="*/ 0 w 623887"/>
                <a:gd name="connsiteY7" fmla="*/ 26194 h 678657"/>
                <a:gd name="connsiteX8" fmla="*/ 2381 w 623887"/>
                <a:gd name="connsiteY8" fmla="*/ 14288 h 678657"/>
                <a:gd name="connsiteX9" fmla="*/ 16669 w 623887"/>
                <a:gd name="connsiteY9" fmla="*/ 2382 h 678657"/>
                <a:gd name="connsiteX10" fmla="*/ 33337 w 623887"/>
                <a:gd name="connsiteY10" fmla="*/ 0 h 678657"/>
                <a:gd name="connsiteX11" fmla="*/ 114300 w 623887"/>
                <a:gd name="connsiteY11" fmla="*/ 35719 h 678657"/>
                <a:gd name="connsiteX12" fmla="*/ 242887 w 623887"/>
                <a:gd name="connsiteY12" fmla="*/ 102394 h 678657"/>
                <a:gd name="connsiteX13" fmla="*/ 352425 w 623887"/>
                <a:gd name="connsiteY13" fmla="*/ 173832 h 678657"/>
                <a:gd name="connsiteX14" fmla="*/ 457200 w 623887"/>
                <a:gd name="connsiteY14" fmla="*/ 254794 h 678657"/>
                <a:gd name="connsiteX15" fmla="*/ 578644 w 623887"/>
                <a:gd name="connsiteY15" fmla="*/ 364332 h 678657"/>
                <a:gd name="connsiteX16" fmla="*/ 597694 w 623887"/>
                <a:gd name="connsiteY16" fmla="*/ 397669 h 678657"/>
                <a:gd name="connsiteX17" fmla="*/ 616744 w 623887"/>
                <a:gd name="connsiteY17" fmla="*/ 459582 h 678657"/>
                <a:gd name="connsiteX18" fmla="*/ 623887 w 623887"/>
                <a:gd name="connsiteY18" fmla="*/ 531019 h 678657"/>
                <a:gd name="connsiteX19" fmla="*/ 621506 w 623887"/>
                <a:gd name="connsiteY19" fmla="*/ 581025 h 678657"/>
                <a:gd name="connsiteX20" fmla="*/ 607219 w 623887"/>
                <a:gd name="connsiteY20" fmla="*/ 619125 h 678657"/>
                <a:gd name="connsiteX21" fmla="*/ 585787 w 623887"/>
                <a:gd name="connsiteY21" fmla="*/ 642938 h 678657"/>
                <a:gd name="connsiteX22" fmla="*/ 554831 w 623887"/>
                <a:gd name="connsiteY22" fmla="*/ 664369 h 678657"/>
                <a:gd name="connsiteX23" fmla="*/ 519112 w 623887"/>
                <a:gd name="connsiteY23" fmla="*/ 678657 h 678657"/>
                <a:gd name="connsiteX24" fmla="*/ 488156 w 623887"/>
                <a:gd name="connsiteY24" fmla="*/ 678657 h 678657"/>
                <a:gd name="connsiteX25" fmla="*/ 452437 w 623887"/>
                <a:gd name="connsiteY25" fmla="*/ 666750 h 678657"/>
                <a:gd name="connsiteX26" fmla="*/ 350044 w 623887"/>
                <a:gd name="connsiteY26" fmla="*/ 552450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23887" h="678657">
                  <a:moveTo>
                    <a:pt x="350044" y="552450"/>
                  </a:moveTo>
                  <a:lnTo>
                    <a:pt x="311944" y="492919"/>
                  </a:lnTo>
                  <a:lnTo>
                    <a:pt x="257175" y="371475"/>
                  </a:lnTo>
                  <a:lnTo>
                    <a:pt x="190500" y="269082"/>
                  </a:lnTo>
                  <a:lnTo>
                    <a:pt x="71437" y="114300"/>
                  </a:lnTo>
                  <a:lnTo>
                    <a:pt x="19050" y="54769"/>
                  </a:lnTo>
                  <a:lnTo>
                    <a:pt x="4762" y="40482"/>
                  </a:lnTo>
                  <a:lnTo>
                    <a:pt x="0" y="26194"/>
                  </a:lnTo>
                  <a:lnTo>
                    <a:pt x="2381" y="14288"/>
                  </a:lnTo>
                  <a:lnTo>
                    <a:pt x="16669" y="2382"/>
                  </a:lnTo>
                  <a:lnTo>
                    <a:pt x="33337" y="0"/>
                  </a:lnTo>
                  <a:lnTo>
                    <a:pt x="114300" y="35719"/>
                  </a:lnTo>
                  <a:lnTo>
                    <a:pt x="242887" y="102394"/>
                  </a:lnTo>
                  <a:lnTo>
                    <a:pt x="352425" y="173832"/>
                  </a:lnTo>
                  <a:lnTo>
                    <a:pt x="457200" y="254794"/>
                  </a:lnTo>
                  <a:lnTo>
                    <a:pt x="578644" y="364332"/>
                  </a:lnTo>
                  <a:lnTo>
                    <a:pt x="597694" y="397669"/>
                  </a:lnTo>
                  <a:lnTo>
                    <a:pt x="616744" y="459582"/>
                  </a:lnTo>
                  <a:lnTo>
                    <a:pt x="623887" y="531019"/>
                  </a:lnTo>
                  <a:lnTo>
                    <a:pt x="621506" y="581025"/>
                  </a:lnTo>
                  <a:lnTo>
                    <a:pt x="607219" y="619125"/>
                  </a:lnTo>
                  <a:lnTo>
                    <a:pt x="585787" y="642938"/>
                  </a:lnTo>
                  <a:lnTo>
                    <a:pt x="554831" y="664369"/>
                  </a:lnTo>
                  <a:lnTo>
                    <a:pt x="519112" y="678657"/>
                  </a:lnTo>
                  <a:lnTo>
                    <a:pt x="488156" y="678657"/>
                  </a:lnTo>
                  <a:lnTo>
                    <a:pt x="452437" y="666750"/>
                  </a:lnTo>
                  <a:lnTo>
                    <a:pt x="350044" y="5524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8">
              <a:extLst>
                <a:ext uri="{FF2B5EF4-FFF2-40B4-BE49-F238E27FC236}">
                  <a16:creationId xmlns:a16="http://schemas.microsoft.com/office/drawing/2014/main" id="{712141A5-387E-40D1-9B20-5691AEA74BB0}"/>
                </a:ext>
              </a:extLst>
            </p:cNvPr>
            <p:cNvSpPr/>
            <p:nvPr/>
          </p:nvSpPr>
          <p:spPr>
            <a:xfrm>
              <a:off x="6545264" y="1458914"/>
              <a:ext cx="785813" cy="860425"/>
            </a:xfrm>
            <a:custGeom>
              <a:avLst/>
              <a:gdLst>
                <a:gd name="connsiteX0" fmla="*/ 378619 w 785813"/>
                <a:gd name="connsiteY0" fmla="*/ 581025 h 859632"/>
                <a:gd name="connsiteX1" fmla="*/ 83344 w 785813"/>
                <a:gd name="connsiteY1" fmla="*/ 857250 h 859632"/>
                <a:gd name="connsiteX2" fmla="*/ 0 w 785813"/>
                <a:gd name="connsiteY2" fmla="*/ 859632 h 859632"/>
                <a:gd name="connsiteX3" fmla="*/ 166688 w 785813"/>
                <a:gd name="connsiteY3" fmla="*/ 595313 h 859632"/>
                <a:gd name="connsiteX4" fmla="*/ 304800 w 785813"/>
                <a:gd name="connsiteY4" fmla="*/ 352425 h 859632"/>
                <a:gd name="connsiteX5" fmla="*/ 342900 w 785813"/>
                <a:gd name="connsiteY5" fmla="*/ 288132 h 859632"/>
                <a:gd name="connsiteX6" fmla="*/ 357188 w 785813"/>
                <a:gd name="connsiteY6" fmla="*/ 269082 h 859632"/>
                <a:gd name="connsiteX7" fmla="*/ 364332 w 785813"/>
                <a:gd name="connsiteY7" fmla="*/ 250032 h 859632"/>
                <a:gd name="connsiteX8" fmla="*/ 366713 w 785813"/>
                <a:gd name="connsiteY8" fmla="*/ 228600 h 859632"/>
                <a:gd name="connsiteX9" fmla="*/ 357188 w 785813"/>
                <a:gd name="connsiteY9" fmla="*/ 202407 h 859632"/>
                <a:gd name="connsiteX10" fmla="*/ 302419 w 785813"/>
                <a:gd name="connsiteY10" fmla="*/ 138113 h 859632"/>
                <a:gd name="connsiteX11" fmla="*/ 230982 w 785813"/>
                <a:gd name="connsiteY11" fmla="*/ 61913 h 859632"/>
                <a:gd name="connsiteX12" fmla="*/ 214313 w 785813"/>
                <a:gd name="connsiteY12" fmla="*/ 42863 h 859632"/>
                <a:gd name="connsiteX13" fmla="*/ 209550 w 785813"/>
                <a:gd name="connsiteY13" fmla="*/ 26194 h 859632"/>
                <a:gd name="connsiteX14" fmla="*/ 214313 w 785813"/>
                <a:gd name="connsiteY14" fmla="*/ 14288 h 859632"/>
                <a:gd name="connsiteX15" fmla="*/ 226219 w 785813"/>
                <a:gd name="connsiteY15" fmla="*/ 4763 h 859632"/>
                <a:gd name="connsiteX16" fmla="*/ 261938 w 785813"/>
                <a:gd name="connsiteY16" fmla="*/ 0 h 859632"/>
                <a:gd name="connsiteX17" fmla="*/ 326232 w 785813"/>
                <a:gd name="connsiteY17" fmla="*/ 7144 h 859632"/>
                <a:gd name="connsiteX18" fmla="*/ 392907 w 785813"/>
                <a:gd name="connsiteY18" fmla="*/ 23813 h 859632"/>
                <a:gd name="connsiteX19" fmla="*/ 435769 w 785813"/>
                <a:gd name="connsiteY19" fmla="*/ 38100 h 859632"/>
                <a:gd name="connsiteX20" fmla="*/ 497682 w 785813"/>
                <a:gd name="connsiteY20" fmla="*/ 66675 h 859632"/>
                <a:gd name="connsiteX21" fmla="*/ 597694 w 785813"/>
                <a:gd name="connsiteY21" fmla="*/ 119063 h 859632"/>
                <a:gd name="connsiteX22" fmla="*/ 700088 w 785813"/>
                <a:gd name="connsiteY22" fmla="*/ 185738 h 859632"/>
                <a:gd name="connsiteX23" fmla="*/ 747713 w 785813"/>
                <a:gd name="connsiteY23" fmla="*/ 219075 h 859632"/>
                <a:gd name="connsiteX24" fmla="*/ 764382 w 785813"/>
                <a:gd name="connsiteY24" fmla="*/ 233363 h 859632"/>
                <a:gd name="connsiteX25" fmla="*/ 776288 w 785813"/>
                <a:gd name="connsiteY25" fmla="*/ 250032 h 859632"/>
                <a:gd name="connsiteX26" fmla="*/ 785813 w 785813"/>
                <a:gd name="connsiteY26" fmla="*/ 269082 h 859632"/>
                <a:gd name="connsiteX27" fmla="*/ 785813 w 785813"/>
                <a:gd name="connsiteY27" fmla="*/ 280988 h 859632"/>
                <a:gd name="connsiteX28" fmla="*/ 776288 w 785813"/>
                <a:gd name="connsiteY28" fmla="*/ 302419 h 859632"/>
                <a:gd name="connsiteX29" fmla="*/ 747713 w 785813"/>
                <a:gd name="connsiteY29" fmla="*/ 321469 h 859632"/>
                <a:gd name="connsiteX30" fmla="*/ 645319 w 785813"/>
                <a:gd name="connsiteY30" fmla="*/ 371475 h 859632"/>
                <a:gd name="connsiteX31" fmla="*/ 533400 w 785813"/>
                <a:gd name="connsiteY31" fmla="*/ 428625 h 859632"/>
                <a:gd name="connsiteX32" fmla="*/ 378619 w 785813"/>
                <a:gd name="connsiteY32" fmla="*/ 581025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85813" h="859632">
                  <a:moveTo>
                    <a:pt x="378619" y="581025"/>
                  </a:moveTo>
                  <a:lnTo>
                    <a:pt x="83344" y="857250"/>
                  </a:lnTo>
                  <a:lnTo>
                    <a:pt x="0" y="859632"/>
                  </a:lnTo>
                  <a:lnTo>
                    <a:pt x="166688" y="595313"/>
                  </a:lnTo>
                  <a:lnTo>
                    <a:pt x="304800" y="352425"/>
                  </a:lnTo>
                  <a:lnTo>
                    <a:pt x="342900" y="288132"/>
                  </a:lnTo>
                  <a:lnTo>
                    <a:pt x="357188" y="269082"/>
                  </a:lnTo>
                  <a:lnTo>
                    <a:pt x="364332" y="250032"/>
                  </a:lnTo>
                  <a:lnTo>
                    <a:pt x="366713" y="228600"/>
                  </a:lnTo>
                  <a:lnTo>
                    <a:pt x="357188" y="202407"/>
                  </a:lnTo>
                  <a:lnTo>
                    <a:pt x="302419" y="138113"/>
                  </a:lnTo>
                  <a:lnTo>
                    <a:pt x="230982" y="61913"/>
                  </a:lnTo>
                  <a:lnTo>
                    <a:pt x="214313" y="42863"/>
                  </a:lnTo>
                  <a:lnTo>
                    <a:pt x="209550" y="26194"/>
                  </a:lnTo>
                  <a:lnTo>
                    <a:pt x="214313" y="14288"/>
                  </a:lnTo>
                  <a:lnTo>
                    <a:pt x="226219" y="4763"/>
                  </a:lnTo>
                  <a:lnTo>
                    <a:pt x="261938" y="0"/>
                  </a:lnTo>
                  <a:lnTo>
                    <a:pt x="326232" y="7144"/>
                  </a:lnTo>
                  <a:lnTo>
                    <a:pt x="392907" y="23813"/>
                  </a:lnTo>
                  <a:lnTo>
                    <a:pt x="435769" y="38100"/>
                  </a:lnTo>
                  <a:lnTo>
                    <a:pt x="497682" y="66675"/>
                  </a:lnTo>
                  <a:lnTo>
                    <a:pt x="597694" y="119063"/>
                  </a:lnTo>
                  <a:lnTo>
                    <a:pt x="700088" y="185738"/>
                  </a:lnTo>
                  <a:lnTo>
                    <a:pt x="747713" y="219075"/>
                  </a:lnTo>
                  <a:lnTo>
                    <a:pt x="764382" y="233363"/>
                  </a:lnTo>
                  <a:lnTo>
                    <a:pt x="776288" y="250032"/>
                  </a:lnTo>
                  <a:lnTo>
                    <a:pt x="785813" y="269082"/>
                  </a:lnTo>
                  <a:lnTo>
                    <a:pt x="785813" y="280988"/>
                  </a:lnTo>
                  <a:lnTo>
                    <a:pt x="776288" y="302419"/>
                  </a:lnTo>
                  <a:lnTo>
                    <a:pt x="747713" y="321469"/>
                  </a:lnTo>
                  <a:lnTo>
                    <a:pt x="645319" y="371475"/>
                  </a:lnTo>
                  <a:lnTo>
                    <a:pt x="533400" y="428625"/>
                  </a:lnTo>
                  <a:lnTo>
                    <a:pt x="378619" y="58102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">
              <a:extLst>
                <a:ext uri="{FF2B5EF4-FFF2-40B4-BE49-F238E27FC236}">
                  <a16:creationId xmlns:a16="http://schemas.microsoft.com/office/drawing/2014/main" id="{81CAE2CA-C712-4DCB-A22A-3BAC41ED875D}"/>
                </a:ext>
              </a:extLst>
            </p:cNvPr>
            <p:cNvSpPr/>
            <p:nvPr/>
          </p:nvSpPr>
          <p:spPr>
            <a:xfrm>
              <a:off x="3884613" y="2305051"/>
              <a:ext cx="438150" cy="1057275"/>
            </a:xfrm>
            <a:custGeom>
              <a:avLst/>
              <a:gdLst>
                <a:gd name="connsiteX0" fmla="*/ 335756 w 438150"/>
                <a:gd name="connsiteY0" fmla="*/ 769144 h 1057275"/>
                <a:gd name="connsiteX1" fmla="*/ 254794 w 438150"/>
                <a:gd name="connsiteY1" fmla="*/ 938213 h 1057275"/>
                <a:gd name="connsiteX2" fmla="*/ 226219 w 438150"/>
                <a:gd name="connsiteY2" fmla="*/ 995363 h 1057275"/>
                <a:gd name="connsiteX3" fmla="*/ 197644 w 438150"/>
                <a:gd name="connsiteY3" fmla="*/ 1026319 h 1057275"/>
                <a:gd name="connsiteX4" fmla="*/ 166688 w 438150"/>
                <a:gd name="connsiteY4" fmla="*/ 1047750 h 1057275"/>
                <a:gd name="connsiteX5" fmla="*/ 140494 w 438150"/>
                <a:gd name="connsiteY5" fmla="*/ 1057275 h 1057275"/>
                <a:gd name="connsiteX6" fmla="*/ 119063 w 438150"/>
                <a:gd name="connsiteY6" fmla="*/ 1057275 h 1057275"/>
                <a:gd name="connsiteX7" fmla="*/ 92869 w 438150"/>
                <a:gd name="connsiteY7" fmla="*/ 1050131 h 1057275"/>
                <a:gd name="connsiteX8" fmla="*/ 71438 w 438150"/>
                <a:gd name="connsiteY8" fmla="*/ 1035844 h 1057275"/>
                <a:gd name="connsiteX9" fmla="*/ 45244 w 438150"/>
                <a:gd name="connsiteY9" fmla="*/ 1012031 h 1057275"/>
                <a:gd name="connsiteX10" fmla="*/ 26194 w 438150"/>
                <a:gd name="connsiteY10" fmla="*/ 990600 h 1057275"/>
                <a:gd name="connsiteX11" fmla="*/ 11906 w 438150"/>
                <a:gd name="connsiteY11" fmla="*/ 954881 h 1057275"/>
                <a:gd name="connsiteX12" fmla="*/ 4763 w 438150"/>
                <a:gd name="connsiteY12" fmla="*/ 902494 h 1057275"/>
                <a:gd name="connsiteX13" fmla="*/ 0 w 438150"/>
                <a:gd name="connsiteY13" fmla="*/ 842963 h 1057275"/>
                <a:gd name="connsiteX14" fmla="*/ 9525 w 438150"/>
                <a:gd name="connsiteY14" fmla="*/ 802481 h 1057275"/>
                <a:gd name="connsiteX15" fmla="*/ 45244 w 438150"/>
                <a:gd name="connsiteY15" fmla="*/ 747713 h 1057275"/>
                <a:gd name="connsiteX16" fmla="*/ 88106 w 438150"/>
                <a:gd name="connsiteY16" fmla="*/ 676275 h 1057275"/>
                <a:gd name="connsiteX17" fmla="*/ 135731 w 438150"/>
                <a:gd name="connsiteY17" fmla="*/ 588169 h 1057275"/>
                <a:gd name="connsiteX18" fmla="*/ 178594 w 438150"/>
                <a:gd name="connsiteY18" fmla="*/ 469106 h 1057275"/>
                <a:gd name="connsiteX19" fmla="*/ 197644 w 438150"/>
                <a:gd name="connsiteY19" fmla="*/ 385763 h 1057275"/>
                <a:gd name="connsiteX20" fmla="*/ 204788 w 438150"/>
                <a:gd name="connsiteY20" fmla="*/ 338138 h 1057275"/>
                <a:gd name="connsiteX21" fmla="*/ 204788 w 438150"/>
                <a:gd name="connsiteY21" fmla="*/ 276225 h 1057275"/>
                <a:gd name="connsiteX22" fmla="*/ 200025 w 438150"/>
                <a:gd name="connsiteY22" fmla="*/ 209550 h 1057275"/>
                <a:gd name="connsiteX23" fmla="*/ 190500 w 438150"/>
                <a:gd name="connsiteY23" fmla="*/ 157163 h 1057275"/>
                <a:gd name="connsiteX24" fmla="*/ 164306 w 438150"/>
                <a:gd name="connsiteY24" fmla="*/ 80963 h 1057275"/>
                <a:gd name="connsiteX25" fmla="*/ 145256 w 438150"/>
                <a:gd name="connsiteY25" fmla="*/ 40481 h 1057275"/>
                <a:gd name="connsiteX26" fmla="*/ 138113 w 438150"/>
                <a:gd name="connsiteY26" fmla="*/ 23813 h 1057275"/>
                <a:gd name="connsiteX27" fmla="*/ 138113 w 438150"/>
                <a:gd name="connsiteY27" fmla="*/ 9525 h 1057275"/>
                <a:gd name="connsiteX28" fmla="*/ 147638 w 438150"/>
                <a:gd name="connsiteY28" fmla="*/ 0 h 1057275"/>
                <a:gd name="connsiteX29" fmla="*/ 164306 w 438150"/>
                <a:gd name="connsiteY29" fmla="*/ 0 h 1057275"/>
                <a:gd name="connsiteX30" fmla="*/ 190500 w 438150"/>
                <a:gd name="connsiteY30" fmla="*/ 9525 h 1057275"/>
                <a:gd name="connsiteX31" fmla="*/ 254794 w 438150"/>
                <a:gd name="connsiteY31" fmla="*/ 50006 h 1057275"/>
                <a:gd name="connsiteX32" fmla="*/ 314325 w 438150"/>
                <a:gd name="connsiteY32" fmla="*/ 90488 h 1057275"/>
                <a:gd name="connsiteX33" fmla="*/ 409575 w 438150"/>
                <a:gd name="connsiteY33" fmla="*/ 164306 h 1057275"/>
                <a:gd name="connsiteX34" fmla="*/ 438150 w 438150"/>
                <a:gd name="connsiteY34" fmla="*/ 185738 h 1057275"/>
                <a:gd name="connsiteX35" fmla="*/ 433388 w 438150"/>
                <a:gd name="connsiteY35" fmla="*/ 292894 h 1057275"/>
                <a:gd name="connsiteX36" fmla="*/ 423863 w 438150"/>
                <a:gd name="connsiteY36" fmla="*/ 435769 h 1057275"/>
                <a:gd name="connsiteX37" fmla="*/ 400050 w 438150"/>
                <a:gd name="connsiteY37" fmla="*/ 573881 h 1057275"/>
                <a:gd name="connsiteX38" fmla="*/ 373856 w 438150"/>
                <a:gd name="connsiteY38" fmla="*/ 669131 h 1057275"/>
                <a:gd name="connsiteX39" fmla="*/ 335756 w 438150"/>
                <a:gd name="connsiteY39" fmla="*/ 769144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8150" h="1057275">
                  <a:moveTo>
                    <a:pt x="335756" y="769144"/>
                  </a:moveTo>
                  <a:lnTo>
                    <a:pt x="254794" y="938213"/>
                  </a:lnTo>
                  <a:lnTo>
                    <a:pt x="226219" y="995363"/>
                  </a:lnTo>
                  <a:lnTo>
                    <a:pt x="197644" y="1026319"/>
                  </a:lnTo>
                  <a:lnTo>
                    <a:pt x="166688" y="1047750"/>
                  </a:lnTo>
                  <a:lnTo>
                    <a:pt x="140494" y="1057275"/>
                  </a:lnTo>
                  <a:lnTo>
                    <a:pt x="119063" y="1057275"/>
                  </a:lnTo>
                  <a:lnTo>
                    <a:pt x="92869" y="1050131"/>
                  </a:lnTo>
                  <a:lnTo>
                    <a:pt x="71438" y="1035844"/>
                  </a:lnTo>
                  <a:lnTo>
                    <a:pt x="45244" y="1012031"/>
                  </a:lnTo>
                  <a:lnTo>
                    <a:pt x="26194" y="990600"/>
                  </a:lnTo>
                  <a:lnTo>
                    <a:pt x="11906" y="954881"/>
                  </a:lnTo>
                  <a:lnTo>
                    <a:pt x="4763" y="902494"/>
                  </a:lnTo>
                  <a:lnTo>
                    <a:pt x="0" y="842963"/>
                  </a:lnTo>
                  <a:lnTo>
                    <a:pt x="9525" y="802481"/>
                  </a:lnTo>
                  <a:lnTo>
                    <a:pt x="45244" y="747713"/>
                  </a:lnTo>
                  <a:lnTo>
                    <a:pt x="88106" y="676275"/>
                  </a:lnTo>
                  <a:lnTo>
                    <a:pt x="135731" y="588169"/>
                  </a:lnTo>
                  <a:lnTo>
                    <a:pt x="178594" y="469106"/>
                  </a:lnTo>
                  <a:lnTo>
                    <a:pt x="197644" y="385763"/>
                  </a:lnTo>
                  <a:lnTo>
                    <a:pt x="204788" y="338138"/>
                  </a:lnTo>
                  <a:lnTo>
                    <a:pt x="204788" y="276225"/>
                  </a:lnTo>
                  <a:lnTo>
                    <a:pt x="200025" y="209550"/>
                  </a:lnTo>
                  <a:lnTo>
                    <a:pt x="190500" y="157163"/>
                  </a:lnTo>
                  <a:lnTo>
                    <a:pt x="164306" y="80963"/>
                  </a:lnTo>
                  <a:lnTo>
                    <a:pt x="145256" y="40481"/>
                  </a:lnTo>
                  <a:lnTo>
                    <a:pt x="138113" y="23813"/>
                  </a:lnTo>
                  <a:lnTo>
                    <a:pt x="138113" y="9525"/>
                  </a:lnTo>
                  <a:lnTo>
                    <a:pt x="147638" y="0"/>
                  </a:lnTo>
                  <a:lnTo>
                    <a:pt x="164306" y="0"/>
                  </a:lnTo>
                  <a:lnTo>
                    <a:pt x="190500" y="9525"/>
                  </a:lnTo>
                  <a:lnTo>
                    <a:pt x="254794" y="50006"/>
                  </a:lnTo>
                  <a:lnTo>
                    <a:pt x="314325" y="90488"/>
                  </a:lnTo>
                  <a:lnTo>
                    <a:pt x="409575" y="164306"/>
                  </a:lnTo>
                  <a:lnTo>
                    <a:pt x="438150" y="185738"/>
                  </a:lnTo>
                  <a:lnTo>
                    <a:pt x="433388" y="292894"/>
                  </a:lnTo>
                  <a:lnTo>
                    <a:pt x="423863" y="435769"/>
                  </a:lnTo>
                  <a:lnTo>
                    <a:pt x="400050" y="573881"/>
                  </a:lnTo>
                  <a:lnTo>
                    <a:pt x="373856" y="669131"/>
                  </a:lnTo>
                  <a:lnTo>
                    <a:pt x="335756" y="769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1">
              <a:extLst>
                <a:ext uri="{FF2B5EF4-FFF2-40B4-BE49-F238E27FC236}">
                  <a16:creationId xmlns:a16="http://schemas.microsoft.com/office/drawing/2014/main" id="{44EEF62A-6992-4665-BC41-88F9FC9E4ADD}"/>
                </a:ext>
              </a:extLst>
            </p:cNvPr>
            <p:cNvSpPr/>
            <p:nvPr/>
          </p:nvSpPr>
          <p:spPr>
            <a:xfrm>
              <a:off x="4883152" y="2820989"/>
              <a:ext cx="561975" cy="695325"/>
            </a:xfrm>
            <a:custGeom>
              <a:avLst/>
              <a:gdLst>
                <a:gd name="connsiteX0" fmla="*/ 250031 w 561975"/>
                <a:gd name="connsiteY0" fmla="*/ 500063 h 695325"/>
                <a:gd name="connsiteX1" fmla="*/ 195262 w 561975"/>
                <a:gd name="connsiteY1" fmla="*/ 335757 h 695325"/>
                <a:gd name="connsiteX2" fmla="*/ 147637 w 561975"/>
                <a:gd name="connsiteY2" fmla="*/ 228600 h 695325"/>
                <a:gd name="connsiteX3" fmla="*/ 71437 w 561975"/>
                <a:gd name="connsiteY3" fmla="*/ 128588 h 695325"/>
                <a:gd name="connsiteX4" fmla="*/ 21431 w 561975"/>
                <a:gd name="connsiteY4" fmla="*/ 64294 h 695325"/>
                <a:gd name="connsiteX5" fmla="*/ 4762 w 561975"/>
                <a:gd name="connsiteY5" fmla="*/ 42863 h 695325"/>
                <a:gd name="connsiteX6" fmla="*/ 0 w 561975"/>
                <a:gd name="connsiteY6" fmla="*/ 26194 h 695325"/>
                <a:gd name="connsiteX7" fmla="*/ 0 w 561975"/>
                <a:gd name="connsiteY7" fmla="*/ 14288 h 695325"/>
                <a:gd name="connsiteX8" fmla="*/ 7143 w 561975"/>
                <a:gd name="connsiteY8" fmla="*/ 2382 h 695325"/>
                <a:gd name="connsiteX9" fmla="*/ 30956 w 561975"/>
                <a:gd name="connsiteY9" fmla="*/ 0 h 695325"/>
                <a:gd name="connsiteX10" fmla="*/ 59531 w 561975"/>
                <a:gd name="connsiteY10" fmla="*/ 2382 h 695325"/>
                <a:gd name="connsiteX11" fmla="*/ 147637 w 561975"/>
                <a:gd name="connsiteY11" fmla="*/ 9525 h 695325"/>
                <a:gd name="connsiteX12" fmla="*/ 304800 w 561975"/>
                <a:gd name="connsiteY12" fmla="*/ 26194 h 695325"/>
                <a:gd name="connsiteX13" fmla="*/ 385762 w 561975"/>
                <a:gd name="connsiteY13" fmla="*/ 42863 h 695325"/>
                <a:gd name="connsiteX14" fmla="*/ 419100 w 561975"/>
                <a:gd name="connsiteY14" fmla="*/ 176213 h 695325"/>
                <a:gd name="connsiteX15" fmla="*/ 452437 w 561975"/>
                <a:gd name="connsiteY15" fmla="*/ 292894 h 695325"/>
                <a:gd name="connsiteX16" fmla="*/ 469106 w 561975"/>
                <a:gd name="connsiteY16" fmla="*/ 366713 h 695325"/>
                <a:gd name="connsiteX17" fmla="*/ 483393 w 561975"/>
                <a:gd name="connsiteY17" fmla="*/ 445294 h 695325"/>
                <a:gd name="connsiteX18" fmla="*/ 561975 w 561975"/>
                <a:gd name="connsiteY18" fmla="*/ 559594 h 695325"/>
                <a:gd name="connsiteX19" fmla="*/ 523875 w 561975"/>
                <a:gd name="connsiteY19" fmla="*/ 621507 h 695325"/>
                <a:gd name="connsiteX20" fmla="*/ 481012 w 561975"/>
                <a:gd name="connsiteY20" fmla="*/ 661988 h 695325"/>
                <a:gd name="connsiteX21" fmla="*/ 442912 w 561975"/>
                <a:gd name="connsiteY21" fmla="*/ 683419 h 695325"/>
                <a:gd name="connsiteX22" fmla="*/ 407193 w 561975"/>
                <a:gd name="connsiteY22" fmla="*/ 695325 h 695325"/>
                <a:gd name="connsiteX23" fmla="*/ 383381 w 561975"/>
                <a:gd name="connsiteY23" fmla="*/ 695325 h 695325"/>
                <a:gd name="connsiteX24" fmla="*/ 359568 w 561975"/>
                <a:gd name="connsiteY24" fmla="*/ 688182 h 695325"/>
                <a:gd name="connsiteX25" fmla="*/ 328612 w 561975"/>
                <a:gd name="connsiteY25" fmla="*/ 661988 h 695325"/>
                <a:gd name="connsiteX26" fmla="*/ 292893 w 561975"/>
                <a:gd name="connsiteY26" fmla="*/ 619125 h 695325"/>
                <a:gd name="connsiteX27" fmla="*/ 266700 w 561975"/>
                <a:gd name="connsiteY27" fmla="*/ 569119 h 695325"/>
                <a:gd name="connsiteX28" fmla="*/ 250031 w 561975"/>
                <a:gd name="connsiteY28" fmla="*/ 500063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61975" h="695325">
                  <a:moveTo>
                    <a:pt x="250031" y="500063"/>
                  </a:moveTo>
                  <a:lnTo>
                    <a:pt x="195262" y="335757"/>
                  </a:lnTo>
                  <a:lnTo>
                    <a:pt x="147637" y="228600"/>
                  </a:lnTo>
                  <a:lnTo>
                    <a:pt x="71437" y="128588"/>
                  </a:lnTo>
                  <a:lnTo>
                    <a:pt x="21431" y="64294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3" y="2382"/>
                  </a:lnTo>
                  <a:lnTo>
                    <a:pt x="30956" y="0"/>
                  </a:lnTo>
                  <a:lnTo>
                    <a:pt x="59531" y="2382"/>
                  </a:lnTo>
                  <a:lnTo>
                    <a:pt x="147637" y="9525"/>
                  </a:lnTo>
                  <a:lnTo>
                    <a:pt x="304800" y="26194"/>
                  </a:lnTo>
                  <a:lnTo>
                    <a:pt x="385762" y="42863"/>
                  </a:lnTo>
                  <a:lnTo>
                    <a:pt x="419100" y="176213"/>
                  </a:lnTo>
                  <a:lnTo>
                    <a:pt x="452437" y="292894"/>
                  </a:lnTo>
                  <a:lnTo>
                    <a:pt x="469106" y="366713"/>
                  </a:lnTo>
                  <a:lnTo>
                    <a:pt x="483393" y="445294"/>
                  </a:lnTo>
                  <a:lnTo>
                    <a:pt x="561975" y="559594"/>
                  </a:lnTo>
                  <a:lnTo>
                    <a:pt x="523875" y="621507"/>
                  </a:lnTo>
                  <a:lnTo>
                    <a:pt x="481012" y="661988"/>
                  </a:lnTo>
                  <a:lnTo>
                    <a:pt x="442912" y="683419"/>
                  </a:lnTo>
                  <a:lnTo>
                    <a:pt x="407193" y="695325"/>
                  </a:lnTo>
                  <a:lnTo>
                    <a:pt x="383381" y="695325"/>
                  </a:lnTo>
                  <a:lnTo>
                    <a:pt x="359568" y="688182"/>
                  </a:lnTo>
                  <a:lnTo>
                    <a:pt x="328612" y="661988"/>
                  </a:lnTo>
                  <a:lnTo>
                    <a:pt x="292893" y="619125"/>
                  </a:lnTo>
                  <a:lnTo>
                    <a:pt x="266700" y="569119"/>
                  </a:lnTo>
                  <a:lnTo>
                    <a:pt x="250031" y="5000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C3287662-F212-487A-93AD-E16640356BDF}"/>
                </a:ext>
              </a:extLst>
            </p:cNvPr>
            <p:cNvSpPr/>
            <p:nvPr/>
          </p:nvSpPr>
          <p:spPr>
            <a:xfrm>
              <a:off x="6289676" y="5303839"/>
              <a:ext cx="1190625" cy="758825"/>
            </a:xfrm>
            <a:custGeom>
              <a:avLst/>
              <a:gdLst>
                <a:gd name="connsiteX0" fmla="*/ 762000 w 1190625"/>
                <a:gd name="connsiteY0" fmla="*/ 552450 h 759619"/>
                <a:gd name="connsiteX1" fmla="*/ 566738 w 1190625"/>
                <a:gd name="connsiteY1" fmla="*/ 395287 h 759619"/>
                <a:gd name="connsiteX2" fmla="*/ 452438 w 1190625"/>
                <a:gd name="connsiteY2" fmla="*/ 309562 h 759619"/>
                <a:gd name="connsiteX3" fmla="*/ 316707 w 1190625"/>
                <a:gd name="connsiteY3" fmla="*/ 221456 h 759619"/>
                <a:gd name="connsiteX4" fmla="*/ 173832 w 1190625"/>
                <a:gd name="connsiteY4" fmla="*/ 138112 h 759619"/>
                <a:gd name="connsiteX5" fmla="*/ 47625 w 1190625"/>
                <a:gd name="connsiteY5" fmla="*/ 71437 h 759619"/>
                <a:gd name="connsiteX6" fmla="*/ 21432 w 1190625"/>
                <a:gd name="connsiteY6" fmla="*/ 57150 h 759619"/>
                <a:gd name="connsiteX7" fmla="*/ 4763 w 1190625"/>
                <a:gd name="connsiteY7" fmla="*/ 40481 h 759619"/>
                <a:gd name="connsiteX8" fmla="*/ 0 w 1190625"/>
                <a:gd name="connsiteY8" fmla="*/ 26194 h 759619"/>
                <a:gd name="connsiteX9" fmla="*/ 4763 w 1190625"/>
                <a:gd name="connsiteY9" fmla="*/ 7144 h 759619"/>
                <a:gd name="connsiteX10" fmla="*/ 19050 w 1190625"/>
                <a:gd name="connsiteY10" fmla="*/ 0 h 759619"/>
                <a:gd name="connsiteX11" fmla="*/ 57150 w 1190625"/>
                <a:gd name="connsiteY11" fmla="*/ 0 h 759619"/>
                <a:gd name="connsiteX12" fmla="*/ 171450 w 1190625"/>
                <a:gd name="connsiteY12" fmla="*/ 23812 h 759619"/>
                <a:gd name="connsiteX13" fmla="*/ 385763 w 1190625"/>
                <a:gd name="connsiteY13" fmla="*/ 78581 h 759619"/>
                <a:gd name="connsiteX14" fmla="*/ 607219 w 1190625"/>
                <a:gd name="connsiteY14" fmla="*/ 142875 h 759619"/>
                <a:gd name="connsiteX15" fmla="*/ 833438 w 1190625"/>
                <a:gd name="connsiteY15" fmla="*/ 228600 h 759619"/>
                <a:gd name="connsiteX16" fmla="*/ 885825 w 1190625"/>
                <a:gd name="connsiteY16" fmla="*/ 261937 h 759619"/>
                <a:gd name="connsiteX17" fmla="*/ 988219 w 1190625"/>
                <a:gd name="connsiteY17" fmla="*/ 340519 h 759619"/>
                <a:gd name="connsiteX18" fmla="*/ 1054894 w 1190625"/>
                <a:gd name="connsiteY18" fmla="*/ 409575 h 759619"/>
                <a:gd name="connsiteX19" fmla="*/ 1131094 w 1190625"/>
                <a:gd name="connsiteY19" fmla="*/ 507206 h 759619"/>
                <a:gd name="connsiteX20" fmla="*/ 1169194 w 1190625"/>
                <a:gd name="connsiteY20" fmla="*/ 569119 h 759619"/>
                <a:gd name="connsiteX21" fmla="*/ 1188244 w 1190625"/>
                <a:gd name="connsiteY21" fmla="*/ 621506 h 759619"/>
                <a:gd name="connsiteX22" fmla="*/ 1190625 w 1190625"/>
                <a:gd name="connsiteY22" fmla="*/ 661987 h 759619"/>
                <a:gd name="connsiteX23" fmla="*/ 1181100 w 1190625"/>
                <a:gd name="connsiteY23" fmla="*/ 711994 h 759619"/>
                <a:gd name="connsiteX24" fmla="*/ 1157288 w 1190625"/>
                <a:gd name="connsiteY24" fmla="*/ 740569 h 759619"/>
                <a:gd name="connsiteX25" fmla="*/ 1128713 w 1190625"/>
                <a:gd name="connsiteY25" fmla="*/ 754856 h 759619"/>
                <a:gd name="connsiteX26" fmla="*/ 1088232 w 1190625"/>
                <a:gd name="connsiteY26" fmla="*/ 759619 h 759619"/>
                <a:gd name="connsiteX27" fmla="*/ 1059657 w 1190625"/>
                <a:gd name="connsiteY27" fmla="*/ 757237 h 759619"/>
                <a:gd name="connsiteX28" fmla="*/ 1007269 w 1190625"/>
                <a:gd name="connsiteY28" fmla="*/ 738187 h 759619"/>
                <a:gd name="connsiteX29" fmla="*/ 926307 w 1190625"/>
                <a:gd name="connsiteY29" fmla="*/ 685800 h 759619"/>
                <a:gd name="connsiteX30" fmla="*/ 762000 w 1190625"/>
                <a:gd name="connsiteY30" fmla="*/ 552450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90625" h="759619">
                  <a:moveTo>
                    <a:pt x="762000" y="552450"/>
                  </a:moveTo>
                  <a:lnTo>
                    <a:pt x="566738" y="395287"/>
                  </a:lnTo>
                  <a:lnTo>
                    <a:pt x="452438" y="309562"/>
                  </a:lnTo>
                  <a:lnTo>
                    <a:pt x="316707" y="221456"/>
                  </a:lnTo>
                  <a:lnTo>
                    <a:pt x="173832" y="138112"/>
                  </a:lnTo>
                  <a:lnTo>
                    <a:pt x="47625" y="71437"/>
                  </a:lnTo>
                  <a:lnTo>
                    <a:pt x="21432" y="57150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7150" y="0"/>
                  </a:lnTo>
                  <a:lnTo>
                    <a:pt x="171450" y="23812"/>
                  </a:lnTo>
                  <a:lnTo>
                    <a:pt x="385763" y="78581"/>
                  </a:lnTo>
                  <a:lnTo>
                    <a:pt x="607219" y="142875"/>
                  </a:lnTo>
                  <a:lnTo>
                    <a:pt x="833438" y="228600"/>
                  </a:lnTo>
                  <a:lnTo>
                    <a:pt x="885825" y="261937"/>
                  </a:lnTo>
                  <a:lnTo>
                    <a:pt x="988219" y="340519"/>
                  </a:lnTo>
                  <a:lnTo>
                    <a:pt x="1054894" y="409575"/>
                  </a:lnTo>
                  <a:lnTo>
                    <a:pt x="1131094" y="507206"/>
                  </a:lnTo>
                  <a:lnTo>
                    <a:pt x="1169194" y="569119"/>
                  </a:lnTo>
                  <a:lnTo>
                    <a:pt x="1188244" y="621506"/>
                  </a:lnTo>
                  <a:lnTo>
                    <a:pt x="1190625" y="661987"/>
                  </a:lnTo>
                  <a:lnTo>
                    <a:pt x="1181100" y="711994"/>
                  </a:lnTo>
                  <a:lnTo>
                    <a:pt x="1157288" y="740569"/>
                  </a:lnTo>
                  <a:lnTo>
                    <a:pt x="1128713" y="754856"/>
                  </a:lnTo>
                  <a:lnTo>
                    <a:pt x="1088232" y="759619"/>
                  </a:lnTo>
                  <a:lnTo>
                    <a:pt x="1059657" y="757237"/>
                  </a:lnTo>
                  <a:lnTo>
                    <a:pt x="1007269" y="738187"/>
                  </a:lnTo>
                  <a:lnTo>
                    <a:pt x="926307" y="685800"/>
                  </a:lnTo>
                  <a:lnTo>
                    <a:pt x="762000" y="5524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D566EF5D-91AE-4A62-B624-B5F3FAE00231}"/>
                </a:ext>
              </a:extLst>
            </p:cNvPr>
            <p:cNvSpPr/>
            <p:nvPr/>
          </p:nvSpPr>
          <p:spPr>
            <a:xfrm rot="16200000">
              <a:off x="4161633" y="4309270"/>
              <a:ext cx="1800225" cy="388937"/>
            </a:xfrm>
            <a:custGeom>
              <a:avLst/>
              <a:gdLst>
                <a:gd name="connsiteX0" fmla="*/ 945357 w 1800225"/>
                <a:gd name="connsiteY0" fmla="*/ 385763 h 388144"/>
                <a:gd name="connsiteX1" fmla="*/ 664369 w 1800225"/>
                <a:gd name="connsiteY1" fmla="*/ 388144 h 388144"/>
                <a:gd name="connsiteX2" fmla="*/ 238125 w 1800225"/>
                <a:gd name="connsiteY2" fmla="*/ 364331 h 388144"/>
                <a:gd name="connsiteX3" fmla="*/ 126207 w 1800225"/>
                <a:gd name="connsiteY3" fmla="*/ 323850 h 388144"/>
                <a:gd name="connsiteX4" fmla="*/ 73819 w 1800225"/>
                <a:gd name="connsiteY4" fmla="*/ 307181 h 388144"/>
                <a:gd name="connsiteX5" fmla="*/ 45244 w 1800225"/>
                <a:gd name="connsiteY5" fmla="*/ 290513 h 388144"/>
                <a:gd name="connsiteX6" fmla="*/ 16669 w 1800225"/>
                <a:gd name="connsiteY6" fmla="*/ 266700 h 388144"/>
                <a:gd name="connsiteX7" fmla="*/ 4763 w 1800225"/>
                <a:gd name="connsiteY7" fmla="*/ 250031 h 388144"/>
                <a:gd name="connsiteX8" fmla="*/ 0 w 1800225"/>
                <a:gd name="connsiteY8" fmla="*/ 223838 h 388144"/>
                <a:gd name="connsiteX9" fmla="*/ 11907 w 1800225"/>
                <a:gd name="connsiteY9" fmla="*/ 192881 h 388144"/>
                <a:gd name="connsiteX10" fmla="*/ 33338 w 1800225"/>
                <a:gd name="connsiteY10" fmla="*/ 169069 h 388144"/>
                <a:gd name="connsiteX11" fmla="*/ 80963 w 1800225"/>
                <a:gd name="connsiteY11" fmla="*/ 145256 h 388144"/>
                <a:gd name="connsiteX12" fmla="*/ 171450 w 1800225"/>
                <a:gd name="connsiteY12" fmla="*/ 121444 h 388144"/>
                <a:gd name="connsiteX13" fmla="*/ 297657 w 1800225"/>
                <a:gd name="connsiteY13" fmla="*/ 100013 h 388144"/>
                <a:gd name="connsiteX14" fmla="*/ 397669 w 1800225"/>
                <a:gd name="connsiteY14" fmla="*/ 95250 h 388144"/>
                <a:gd name="connsiteX15" fmla="*/ 464344 w 1800225"/>
                <a:gd name="connsiteY15" fmla="*/ 116681 h 388144"/>
                <a:gd name="connsiteX16" fmla="*/ 535782 w 1800225"/>
                <a:gd name="connsiteY16" fmla="*/ 135731 h 388144"/>
                <a:gd name="connsiteX17" fmla="*/ 621507 w 1800225"/>
                <a:gd name="connsiteY17" fmla="*/ 150019 h 388144"/>
                <a:gd name="connsiteX18" fmla="*/ 735807 w 1800225"/>
                <a:gd name="connsiteY18" fmla="*/ 159544 h 388144"/>
                <a:gd name="connsiteX19" fmla="*/ 878682 w 1800225"/>
                <a:gd name="connsiteY19" fmla="*/ 161925 h 388144"/>
                <a:gd name="connsiteX20" fmla="*/ 1169194 w 1800225"/>
                <a:gd name="connsiteY20" fmla="*/ 164306 h 388144"/>
                <a:gd name="connsiteX21" fmla="*/ 1419225 w 1800225"/>
                <a:gd name="connsiteY21" fmla="*/ 164306 h 388144"/>
                <a:gd name="connsiteX22" fmla="*/ 1476375 w 1800225"/>
                <a:gd name="connsiteY22" fmla="*/ 157163 h 388144"/>
                <a:gd name="connsiteX23" fmla="*/ 1528763 w 1800225"/>
                <a:gd name="connsiteY23" fmla="*/ 145256 h 388144"/>
                <a:gd name="connsiteX24" fmla="*/ 1576388 w 1800225"/>
                <a:gd name="connsiteY24" fmla="*/ 130969 h 388144"/>
                <a:gd name="connsiteX25" fmla="*/ 1626394 w 1800225"/>
                <a:gd name="connsiteY25" fmla="*/ 104775 h 388144"/>
                <a:gd name="connsiteX26" fmla="*/ 1683544 w 1800225"/>
                <a:gd name="connsiteY26" fmla="*/ 64294 h 388144"/>
                <a:gd name="connsiteX27" fmla="*/ 1743075 w 1800225"/>
                <a:gd name="connsiteY27" fmla="*/ 14288 h 388144"/>
                <a:gd name="connsiteX28" fmla="*/ 1766888 w 1800225"/>
                <a:gd name="connsiteY28" fmla="*/ 0 h 388144"/>
                <a:gd name="connsiteX29" fmla="*/ 1788319 w 1800225"/>
                <a:gd name="connsiteY29" fmla="*/ 0 h 388144"/>
                <a:gd name="connsiteX30" fmla="*/ 1800225 w 1800225"/>
                <a:gd name="connsiteY30" fmla="*/ 9525 h 388144"/>
                <a:gd name="connsiteX31" fmla="*/ 1800225 w 1800225"/>
                <a:gd name="connsiteY31" fmla="*/ 42863 h 388144"/>
                <a:gd name="connsiteX32" fmla="*/ 1776413 w 1800225"/>
                <a:gd name="connsiteY32" fmla="*/ 119063 h 388144"/>
                <a:gd name="connsiteX33" fmla="*/ 1752600 w 1800225"/>
                <a:gd name="connsiteY33" fmla="*/ 190500 h 388144"/>
                <a:gd name="connsiteX34" fmla="*/ 1733550 w 1800225"/>
                <a:gd name="connsiteY34" fmla="*/ 230981 h 388144"/>
                <a:gd name="connsiteX35" fmla="*/ 1645444 w 1800225"/>
                <a:gd name="connsiteY35" fmla="*/ 357188 h 388144"/>
                <a:gd name="connsiteX36" fmla="*/ 1612107 w 1800225"/>
                <a:gd name="connsiteY36" fmla="*/ 385763 h 388144"/>
                <a:gd name="connsiteX37" fmla="*/ 1204913 w 1800225"/>
                <a:gd name="connsiteY37" fmla="*/ 383381 h 388144"/>
                <a:gd name="connsiteX38" fmla="*/ 945357 w 1800225"/>
                <a:gd name="connsiteY38" fmla="*/ 385763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00225" h="388144">
                  <a:moveTo>
                    <a:pt x="945357" y="385763"/>
                  </a:moveTo>
                  <a:lnTo>
                    <a:pt x="664369" y="388144"/>
                  </a:lnTo>
                  <a:lnTo>
                    <a:pt x="238125" y="364331"/>
                  </a:lnTo>
                  <a:lnTo>
                    <a:pt x="126207" y="323850"/>
                  </a:lnTo>
                  <a:lnTo>
                    <a:pt x="73819" y="307181"/>
                  </a:lnTo>
                  <a:lnTo>
                    <a:pt x="45244" y="290513"/>
                  </a:lnTo>
                  <a:lnTo>
                    <a:pt x="16669" y="266700"/>
                  </a:lnTo>
                  <a:lnTo>
                    <a:pt x="4763" y="250031"/>
                  </a:lnTo>
                  <a:lnTo>
                    <a:pt x="0" y="223838"/>
                  </a:lnTo>
                  <a:lnTo>
                    <a:pt x="11907" y="192881"/>
                  </a:lnTo>
                  <a:lnTo>
                    <a:pt x="33338" y="169069"/>
                  </a:lnTo>
                  <a:lnTo>
                    <a:pt x="80963" y="145256"/>
                  </a:lnTo>
                  <a:lnTo>
                    <a:pt x="171450" y="121444"/>
                  </a:lnTo>
                  <a:lnTo>
                    <a:pt x="297657" y="100013"/>
                  </a:lnTo>
                  <a:lnTo>
                    <a:pt x="397669" y="95250"/>
                  </a:lnTo>
                  <a:lnTo>
                    <a:pt x="464344" y="116681"/>
                  </a:lnTo>
                  <a:lnTo>
                    <a:pt x="535782" y="135731"/>
                  </a:lnTo>
                  <a:lnTo>
                    <a:pt x="621507" y="150019"/>
                  </a:lnTo>
                  <a:lnTo>
                    <a:pt x="735807" y="159544"/>
                  </a:lnTo>
                  <a:lnTo>
                    <a:pt x="878682" y="161925"/>
                  </a:lnTo>
                  <a:lnTo>
                    <a:pt x="1169194" y="164306"/>
                  </a:lnTo>
                  <a:lnTo>
                    <a:pt x="1419225" y="164306"/>
                  </a:lnTo>
                  <a:lnTo>
                    <a:pt x="1476375" y="157163"/>
                  </a:lnTo>
                  <a:lnTo>
                    <a:pt x="1528763" y="145256"/>
                  </a:lnTo>
                  <a:lnTo>
                    <a:pt x="1576388" y="130969"/>
                  </a:lnTo>
                  <a:lnTo>
                    <a:pt x="1626394" y="104775"/>
                  </a:lnTo>
                  <a:lnTo>
                    <a:pt x="1683544" y="64294"/>
                  </a:lnTo>
                  <a:lnTo>
                    <a:pt x="1743075" y="14288"/>
                  </a:lnTo>
                  <a:lnTo>
                    <a:pt x="1766888" y="0"/>
                  </a:lnTo>
                  <a:lnTo>
                    <a:pt x="1788319" y="0"/>
                  </a:lnTo>
                  <a:lnTo>
                    <a:pt x="1800225" y="9525"/>
                  </a:lnTo>
                  <a:lnTo>
                    <a:pt x="1800225" y="42863"/>
                  </a:lnTo>
                  <a:lnTo>
                    <a:pt x="1776413" y="119063"/>
                  </a:lnTo>
                  <a:lnTo>
                    <a:pt x="1752600" y="190500"/>
                  </a:lnTo>
                  <a:lnTo>
                    <a:pt x="1733550" y="230981"/>
                  </a:lnTo>
                  <a:lnTo>
                    <a:pt x="1645444" y="357188"/>
                  </a:lnTo>
                  <a:lnTo>
                    <a:pt x="1612107" y="385763"/>
                  </a:lnTo>
                  <a:lnTo>
                    <a:pt x="1204913" y="383381"/>
                  </a:lnTo>
                  <a:lnTo>
                    <a:pt x="945357" y="3857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0">
              <a:extLst>
                <a:ext uri="{FF2B5EF4-FFF2-40B4-BE49-F238E27FC236}">
                  <a16:creationId xmlns:a16="http://schemas.microsoft.com/office/drawing/2014/main" id="{FDCD6F59-5157-44EE-BACA-20E5DF6CFD3D}"/>
                </a:ext>
              </a:extLst>
            </p:cNvPr>
            <p:cNvSpPr/>
            <p:nvPr/>
          </p:nvSpPr>
          <p:spPr>
            <a:xfrm>
              <a:off x="4224339" y="2157413"/>
              <a:ext cx="4098925" cy="487362"/>
            </a:xfrm>
            <a:custGeom>
              <a:avLst/>
              <a:gdLst>
                <a:gd name="connsiteX0" fmla="*/ 674326 w 4098912"/>
                <a:gd name="connsiteY0" fmla="*/ 402477 h 487209"/>
                <a:gd name="connsiteX1" fmla="*/ 42366 w 4098912"/>
                <a:gd name="connsiteY1" fmla="*/ 469556 h 487209"/>
                <a:gd name="connsiteX2" fmla="*/ 0 w 4098912"/>
                <a:gd name="connsiteY2" fmla="*/ 314214 h 487209"/>
                <a:gd name="connsiteX3" fmla="*/ 434251 w 4098912"/>
                <a:gd name="connsiteY3" fmla="*/ 268318 h 487209"/>
                <a:gd name="connsiteX4" fmla="*/ 826137 w 4098912"/>
                <a:gd name="connsiteY4" fmla="*/ 225952 h 487209"/>
                <a:gd name="connsiteX5" fmla="*/ 1249797 w 4098912"/>
                <a:gd name="connsiteY5" fmla="*/ 176525 h 487209"/>
                <a:gd name="connsiteX6" fmla="*/ 1687580 w 4098912"/>
                <a:gd name="connsiteY6" fmla="*/ 127098 h 487209"/>
                <a:gd name="connsiteX7" fmla="*/ 1895879 w 4098912"/>
                <a:gd name="connsiteY7" fmla="*/ 109445 h 487209"/>
                <a:gd name="connsiteX8" fmla="*/ 2174789 w 4098912"/>
                <a:gd name="connsiteY8" fmla="*/ 105915 h 487209"/>
                <a:gd name="connsiteX9" fmla="*/ 2368966 w 4098912"/>
                <a:gd name="connsiteY9" fmla="*/ 88262 h 487209"/>
                <a:gd name="connsiteX10" fmla="*/ 2503126 w 4098912"/>
                <a:gd name="connsiteY10" fmla="*/ 70610 h 487209"/>
                <a:gd name="connsiteX11" fmla="*/ 2827932 w 4098912"/>
                <a:gd name="connsiteY11" fmla="*/ 63549 h 487209"/>
                <a:gd name="connsiteX12" fmla="*/ 3477544 w 4098912"/>
                <a:gd name="connsiteY12" fmla="*/ 45896 h 487209"/>
                <a:gd name="connsiteX13" fmla="*/ 3544624 w 4098912"/>
                <a:gd name="connsiteY13" fmla="*/ 38835 h 487209"/>
                <a:gd name="connsiteX14" fmla="*/ 3668191 w 4098912"/>
                <a:gd name="connsiteY14" fmla="*/ 0 h 487209"/>
                <a:gd name="connsiteX15" fmla="*/ 3738801 w 4098912"/>
                <a:gd name="connsiteY15" fmla="*/ 42366 h 487209"/>
                <a:gd name="connsiteX16" fmla="*/ 3830594 w 4098912"/>
                <a:gd name="connsiteY16" fmla="*/ 105915 h 487209"/>
                <a:gd name="connsiteX17" fmla="*/ 3904735 w 4098912"/>
                <a:gd name="connsiteY17" fmla="*/ 162403 h 487209"/>
                <a:gd name="connsiteX18" fmla="*/ 3975345 w 4098912"/>
                <a:gd name="connsiteY18" fmla="*/ 222421 h 487209"/>
                <a:gd name="connsiteX19" fmla="*/ 4049485 w 4098912"/>
                <a:gd name="connsiteY19" fmla="*/ 300092 h 487209"/>
                <a:gd name="connsiteX20" fmla="*/ 4081260 w 4098912"/>
                <a:gd name="connsiteY20" fmla="*/ 342458 h 487209"/>
                <a:gd name="connsiteX21" fmla="*/ 4098912 w 4098912"/>
                <a:gd name="connsiteY21" fmla="*/ 381294 h 487209"/>
                <a:gd name="connsiteX22" fmla="*/ 4098912 w 4098912"/>
                <a:gd name="connsiteY22" fmla="*/ 406007 h 487209"/>
                <a:gd name="connsiteX23" fmla="*/ 4095382 w 4098912"/>
                <a:gd name="connsiteY23" fmla="*/ 427190 h 487209"/>
                <a:gd name="connsiteX24" fmla="*/ 4077729 w 4098912"/>
                <a:gd name="connsiteY24" fmla="*/ 458965 h 487209"/>
                <a:gd name="connsiteX25" fmla="*/ 4042424 w 4098912"/>
                <a:gd name="connsiteY25" fmla="*/ 487209 h 487209"/>
                <a:gd name="connsiteX26" fmla="*/ 3992997 w 4098912"/>
                <a:gd name="connsiteY26" fmla="*/ 480148 h 487209"/>
                <a:gd name="connsiteX27" fmla="*/ 3887082 w 4098912"/>
                <a:gd name="connsiteY27" fmla="*/ 466026 h 487209"/>
                <a:gd name="connsiteX28" fmla="*/ 3844716 w 4098912"/>
                <a:gd name="connsiteY28" fmla="*/ 466026 h 487209"/>
                <a:gd name="connsiteX29" fmla="*/ 3594051 w 4098912"/>
                <a:gd name="connsiteY29" fmla="*/ 275379 h 487209"/>
                <a:gd name="connsiteX30" fmla="*/ 3551685 w 4098912"/>
                <a:gd name="connsiteY30" fmla="*/ 243604 h 487209"/>
                <a:gd name="connsiteX31" fmla="*/ 3526971 w 4098912"/>
                <a:gd name="connsiteY31" fmla="*/ 240074 h 487209"/>
                <a:gd name="connsiteX32" fmla="*/ 3149207 w 4098912"/>
                <a:gd name="connsiteY32" fmla="*/ 243604 h 487209"/>
                <a:gd name="connsiteX33" fmla="*/ 2686712 w 4098912"/>
                <a:gd name="connsiteY33" fmla="*/ 250665 h 487209"/>
                <a:gd name="connsiteX34" fmla="*/ 2012386 w 4098912"/>
                <a:gd name="connsiteY34" fmla="*/ 268318 h 487209"/>
                <a:gd name="connsiteX35" fmla="*/ 1701702 w 4098912"/>
                <a:gd name="connsiteY35" fmla="*/ 300092 h 487209"/>
                <a:gd name="connsiteX36" fmla="*/ 963827 w 4098912"/>
                <a:gd name="connsiteY36" fmla="*/ 370702 h 487209"/>
                <a:gd name="connsiteX37" fmla="*/ 674326 w 4098912"/>
                <a:gd name="connsiteY37" fmla="*/ 402477 h 4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098912" h="487209">
                  <a:moveTo>
                    <a:pt x="674326" y="402477"/>
                  </a:moveTo>
                  <a:lnTo>
                    <a:pt x="42366" y="469556"/>
                  </a:lnTo>
                  <a:lnTo>
                    <a:pt x="0" y="314214"/>
                  </a:lnTo>
                  <a:lnTo>
                    <a:pt x="434251" y="268318"/>
                  </a:lnTo>
                  <a:lnTo>
                    <a:pt x="826137" y="225952"/>
                  </a:lnTo>
                  <a:lnTo>
                    <a:pt x="1249797" y="176525"/>
                  </a:lnTo>
                  <a:lnTo>
                    <a:pt x="1687580" y="127098"/>
                  </a:lnTo>
                  <a:lnTo>
                    <a:pt x="1895879" y="109445"/>
                  </a:lnTo>
                  <a:lnTo>
                    <a:pt x="2174789" y="105915"/>
                  </a:lnTo>
                  <a:lnTo>
                    <a:pt x="2368966" y="88262"/>
                  </a:lnTo>
                  <a:lnTo>
                    <a:pt x="2503126" y="70610"/>
                  </a:lnTo>
                  <a:lnTo>
                    <a:pt x="2827932" y="63549"/>
                  </a:lnTo>
                  <a:lnTo>
                    <a:pt x="3477544" y="45896"/>
                  </a:lnTo>
                  <a:lnTo>
                    <a:pt x="3544624" y="38835"/>
                  </a:lnTo>
                  <a:lnTo>
                    <a:pt x="3668191" y="0"/>
                  </a:lnTo>
                  <a:lnTo>
                    <a:pt x="3738801" y="42366"/>
                  </a:lnTo>
                  <a:lnTo>
                    <a:pt x="3830594" y="105915"/>
                  </a:lnTo>
                  <a:lnTo>
                    <a:pt x="3904735" y="162403"/>
                  </a:lnTo>
                  <a:lnTo>
                    <a:pt x="3975345" y="222421"/>
                  </a:lnTo>
                  <a:lnTo>
                    <a:pt x="4049485" y="300092"/>
                  </a:lnTo>
                  <a:lnTo>
                    <a:pt x="4081260" y="342458"/>
                  </a:lnTo>
                  <a:lnTo>
                    <a:pt x="4098912" y="381294"/>
                  </a:lnTo>
                  <a:lnTo>
                    <a:pt x="4098912" y="406007"/>
                  </a:lnTo>
                  <a:lnTo>
                    <a:pt x="4095382" y="427190"/>
                  </a:lnTo>
                  <a:lnTo>
                    <a:pt x="4077729" y="458965"/>
                  </a:lnTo>
                  <a:lnTo>
                    <a:pt x="4042424" y="487209"/>
                  </a:lnTo>
                  <a:lnTo>
                    <a:pt x="3992997" y="480148"/>
                  </a:lnTo>
                  <a:lnTo>
                    <a:pt x="3887082" y="466026"/>
                  </a:lnTo>
                  <a:lnTo>
                    <a:pt x="3844716" y="466026"/>
                  </a:lnTo>
                  <a:lnTo>
                    <a:pt x="3594051" y="275379"/>
                  </a:lnTo>
                  <a:lnTo>
                    <a:pt x="3551685" y="243604"/>
                  </a:lnTo>
                  <a:lnTo>
                    <a:pt x="3526971" y="240074"/>
                  </a:lnTo>
                  <a:lnTo>
                    <a:pt x="3149207" y="243604"/>
                  </a:lnTo>
                  <a:lnTo>
                    <a:pt x="2686712" y="250665"/>
                  </a:lnTo>
                  <a:lnTo>
                    <a:pt x="2012386" y="268318"/>
                  </a:lnTo>
                  <a:lnTo>
                    <a:pt x="1701702" y="300092"/>
                  </a:lnTo>
                  <a:lnTo>
                    <a:pt x="963827" y="370702"/>
                  </a:lnTo>
                  <a:lnTo>
                    <a:pt x="674326" y="40247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729E10B8-7ACF-48B0-9BCB-A860D1D459A3}"/>
                </a:ext>
              </a:extLst>
            </p:cNvPr>
            <p:cNvSpPr/>
            <p:nvPr/>
          </p:nvSpPr>
          <p:spPr>
            <a:xfrm>
              <a:off x="7470777" y="2306638"/>
              <a:ext cx="619125" cy="646112"/>
            </a:xfrm>
            <a:custGeom>
              <a:avLst/>
              <a:gdLst>
                <a:gd name="connsiteX0" fmla="*/ 190500 w 619125"/>
                <a:gd name="connsiteY0" fmla="*/ 388144 h 645319"/>
                <a:gd name="connsiteX1" fmla="*/ 340519 w 619125"/>
                <a:gd name="connsiteY1" fmla="*/ 219075 h 645319"/>
                <a:gd name="connsiteX2" fmla="*/ 354807 w 619125"/>
                <a:gd name="connsiteY2" fmla="*/ 197644 h 645319"/>
                <a:gd name="connsiteX3" fmla="*/ 354807 w 619125"/>
                <a:gd name="connsiteY3" fmla="*/ 164307 h 645319"/>
                <a:gd name="connsiteX4" fmla="*/ 354807 w 619125"/>
                <a:gd name="connsiteY4" fmla="*/ 142875 h 645319"/>
                <a:gd name="connsiteX5" fmla="*/ 242888 w 619125"/>
                <a:gd name="connsiteY5" fmla="*/ 0 h 645319"/>
                <a:gd name="connsiteX6" fmla="*/ 619125 w 619125"/>
                <a:gd name="connsiteY6" fmla="*/ 307182 h 645319"/>
                <a:gd name="connsiteX7" fmla="*/ 595313 w 619125"/>
                <a:gd name="connsiteY7" fmla="*/ 314325 h 645319"/>
                <a:gd name="connsiteX8" fmla="*/ 504825 w 619125"/>
                <a:gd name="connsiteY8" fmla="*/ 338138 h 645319"/>
                <a:gd name="connsiteX9" fmla="*/ 423863 w 619125"/>
                <a:gd name="connsiteY9" fmla="*/ 376238 h 645319"/>
                <a:gd name="connsiteX10" fmla="*/ 350044 w 619125"/>
                <a:gd name="connsiteY10" fmla="*/ 426244 h 645319"/>
                <a:gd name="connsiteX11" fmla="*/ 261938 w 619125"/>
                <a:gd name="connsiteY11" fmla="*/ 500063 h 645319"/>
                <a:gd name="connsiteX12" fmla="*/ 169069 w 619125"/>
                <a:gd name="connsiteY12" fmla="*/ 569119 h 645319"/>
                <a:gd name="connsiteX13" fmla="*/ 69057 w 619125"/>
                <a:gd name="connsiteY13" fmla="*/ 628650 h 645319"/>
                <a:gd name="connsiteX14" fmla="*/ 33338 w 619125"/>
                <a:gd name="connsiteY14" fmla="*/ 642938 h 645319"/>
                <a:gd name="connsiteX15" fmla="*/ 16669 w 619125"/>
                <a:gd name="connsiteY15" fmla="*/ 645319 h 645319"/>
                <a:gd name="connsiteX16" fmla="*/ 4763 w 619125"/>
                <a:gd name="connsiteY16" fmla="*/ 640557 h 645319"/>
                <a:gd name="connsiteX17" fmla="*/ 0 w 619125"/>
                <a:gd name="connsiteY17" fmla="*/ 623888 h 645319"/>
                <a:gd name="connsiteX18" fmla="*/ 7144 w 619125"/>
                <a:gd name="connsiteY18" fmla="*/ 595313 h 645319"/>
                <a:gd name="connsiteX19" fmla="*/ 54769 w 619125"/>
                <a:gd name="connsiteY19" fmla="*/ 540544 h 645319"/>
                <a:gd name="connsiteX20" fmla="*/ 190500 w 619125"/>
                <a:gd name="connsiteY20" fmla="*/ 3881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9125" h="645319">
                  <a:moveTo>
                    <a:pt x="190500" y="388144"/>
                  </a:moveTo>
                  <a:lnTo>
                    <a:pt x="340519" y="219075"/>
                  </a:lnTo>
                  <a:lnTo>
                    <a:pt x="354807" y="197644"/>
                  </a:lnTo>
                  <a:lnTo>
                    <a:pt x="354807" y="164307"/>
                  </a:lnTo>
                  <a:lnTo>
                    <a:pt x="354807" y="142875"/>
                  </a:lnTo>
                  <a:lnTo>
                    <a:pt x="242888" y="0"/>
                  </a:lnTo>
                  <a:lnTo>
                    <a:pt x="619125" y="307182"/>
                  </a:lnTo>
                  <a:lnTo>
                    <a:pt x="595313" y="314325"/>
                  </a:lnTo>
                  <a:lnTo>
                    <a:pt x="504825" y="338138"/>
                  </a:lnTo>
                  <a:lnTo>
                    <a:pt x="423863" y="376238"/>
                  </a:lnTo>
                  <a:lnTo>
                    <a:pt x="350044" y="426244"/>
                  </a:lnTo>
                  <a:lnTo>
                    <a:pt x="261938" y="500063"/>
                  </a:lnTo>
                  <a:lnTo>
                    <a:pt x="169069" y="569119"/>
                  </a:lnTo>
                  <a:lnTo>
                    <a:pt x="69057" y="628650"/>
                  </a:lnTo>
                  <a:lnTo>
                    <a:pt x="33338" y="642938"/>
                  </a:lnTo>
                  <a:lnTo>
                    <a:pt x="16669" y="645319"/>
                  </a:lnTo>
                  <a:lnTo>
                    <a:pt x="4763" y="640557"/>
                  </a:lnTo>
                  <a:lnTo>
                    <a:pt x="0" y="623888"/>
                  </a:lnTo>
                  <a:lnTo>
                    <a:pt x="7144" y="595313"/>
                  </a:lnTo>
                  <a:lnTo>
                    <a:pt x="54769" y="540544"/>
                  </a:lnTo>
                  <a:lnTo>
                    <a:pt x="190500" y="388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2">
              <a:extLst>
                <a:ext uri="{FF2B5EF4-FFF2-40B4-BE49-F238E27FC236}">
                  <a16:creationId xmlns:a16="http://schemas.microsoft.com/office/drawing/2014/main" id="{A749A997-A993-4D09-92F3-2FFE9DDB4294}"/>
                </a:ext>
              </a:extLst>
            </p:cNvPr>
            <p:cNvSpPr/>
            <p:nvPr/>
          </p:nvSpPr>
          <p:spPr>
            <a:xfrm>
              <a:off x="5145088" y="2624138"/>
              <a:ext cx="1917700" cy="749300"/>
            </a:xfrm>
            <a:custGeom>
              <a:avLst/>
              <a:gdLst>
                <a:gd name="connsiteX0" fmla="*/ 695325 w 1916906"/>
                <a:gd name="connsiteY0" fmla="*/ 288131 h 750093"/>
                <a:gd name="connsiteX1" fmla="*/ 104775 w 1916906"/>
                <a:gd name="connsiteY1" fmla="*/ 369093 h 750093"/>
                <a:gd name="connsiteX2" fmla="*/ 0 w 1916906"/>
                <a:gd name="connsiteY2" fmla="*/ 230981 h 750093"/>
                <a:gd name="connsiteX3" fmla="*/ 302419 w 1916906"/>
                <a:gd name="connsiteY3" fmla="*/ 190500 h 750093"/>
                <a:gd name="connsiteX4" fmla="*/ 757238 w 1916906"/>
                <a:gd name="connsiteY4" fmla="*/ 135731 h 750093"/>
                <a:gd name="connsiteX5" fmla="*/ 1447800 w 1916906"/>
                <a:gd name="connsiteY5" fmla="*/ 47625 h 750093"/>
                <a:gd name="connsiteX6" fmla="*/ 1581150 w 1916906"/>
                <a:gd name="connsiteY6" fmla="*/ 0 h 750093"/>
                <a:gd name="connsiteX7" fmla="*/ 1626394 w 1916906"/>
                <a:gd name="connsiteY7" fmla="*/ 21431 h 750093"/>
                <a:gd name="connsiteX8" fmla="*/ 1707356 w 1916906"/>
                <a:gd name="connsiteY8" fmla="*/ 64293 h 750093"/>
                <a:gd name="connsiteX9" fmla="*/ 1778794 w 1916906"/>
                <a:gd name="connsiteY9" fmla="*/ 111918 h 750093"/>
                <a:gd name="connsiteX10" fmla="*/ 1859756 w 1916906"/>
                <a:gd name="connsiteY10" fmla="*/ 183356 h 750093"/>
                <a:gd name="connsiteX11" fmla="*/ 1905000 w 1916906"/>
                <a:gd name="connsiteY11" fmla="*/ 230981 h 750093"/>
                <a:gd name="connsiteX12" fmla="*/ 1916906 w 1916906"/>
                <a:gd name="connsiteY12" fmla="*/ 254793 h 750093"/>
                <a:gd name="connsiteX13" fmla="*/ 1914525 w 1916906"/>
                <a:gd name="connsiteY13" fmla="*/ 285750 h 750093"/>
                <a:gd name="connsiteX14" fmla="*/ 1905000 w 1916906"/>
                <a:gd name="connsiteY14" fmla="*/ 307181 h 750093"/>
                <a:gd name="connsiteX15" fmla="*/ 1876425 w 1916906"/>
                <a:gd name="connsiteY15" fmla="*/ 338137 h 750093"/>
                <a:gd name="connsiteX16" fmla="*/ 1840706 w 1916906"/>
                <a:gd name="connsiteY16" fmla="*/ 366712 h 750093"/>
                <a:gd name="connsiteX17" fmla="*/ 1807369 w 1916906"/>
                <a:gd name="connsiteY17" fmla="*/ 421481 h 750093"/>
                <a:gd name="connsiteX18" fmla="*/ 1762125 w 1916906"/>
                <a:gd name="connsiteY18" fmla="*/ 528637 h 750093"/>
                <a:gd name="connsiteX19" fmla="*/ 1721644 w 1916906"/>
                <a:gd name="connsiteY19" fmla="*/ 631031 h 750093"/>
                <a:gd name="connsiteX20" fmla="*/ 1683544 w 1916906"/>
                <a:gd name="connsiteY20" fmla="*/ 695325 h 750093"/>
                <a:gd name="connsiteX21" fmla="*/ 1650206 w 1916906"/>
                <a:gd name="connsiteY21" fmla="*/ 738187 h 750093"/>
                <a:gd name="connsiteX22" fmla="*/ 1628775 w 1916906"/>
                <a:gd name="connsiteY22" fmla="*/ 745331 h 750093"/>
                <a:gd name="connsiteX23" fmla="*/ 1590675 w 1916906"/>
                <a:gd name="connsiteY23" fmla="*/ 750093 h 750093"/>
                <a:gd name="connsiteX24" fmla="*/ 1547813 w 1916906"/>
                <a:gd name="connsiteY24" fmla="*/ 747712 h 750093"/>
                <a:gd name="connsiteX25" fmla="*/ 1521619 w 1916906"/>
                <a:gd name="connsiteY25" fmla="*/ 738187 h 750093"/>
                <a:gd name="connsiteX26" fmla="*/ 1490663 w 1916906"/>
                <a:gd name="connsiteY26" fmla="*/ 716756 h 750093"/>
                <a:gd name="connsiteX27" fmla="*/ 1462088 w 1916906"/>
                <a:gd name="connsiteY27" fmla="*/ 676275 h 750093"/>
                <a:gd name="connsiteX28" fmla="*/ 1447800 w 1916906"/>
                <a:gd name="connsiteY28" fmla="*/ 628650 h 750093"/>
                <a:gd name="connsiteX29" fmla="*/ 1526381 w 1916906"/>
                <a:gd name="connsiteY29" fmla="*/ 523875 h 750093"/>
                <a:gd name="connsiteX30" fmla="*/ 1581150 w 1916906"/>
                <a:gd name="connsiteY30" fmla="*/ 276225 h 750093"/>
                <a:gd name="connsiteX31" fmla="*/ 1581150 w 1916906"/>
                <a:gd name="connsiteY31" fmla="*/ 250031 h 750093"/>
                <a:gd name="connsiteX32" fmla="*/ 1571625 w 1916906"/>
                <a:gd name="connsiteY32" fmla="*/ 230981 h 750093"/>
                <a:gd name="connsiteX33" fmla="*/ 1547813 w 1916906"/>
                <a:gd name="connsiteY33" fmla="*/ 211931 h 750093"/>
                <a:gd name="connsiteX34" fmla="*/ 1502569 w 1916906"/>
                <a:gd name="connsiteY34" fmla="*/ 202406 h 750093"/>
                <a:gd name="connsiteX35" fmla="*/ 1373981 w 1916906"/>
                <a:gd name="connsiteY35" fmla="*/ 211931 h 750093"/>
                <a:gd name="connsiteX36" fmla="*/ 695325 w 1916906"/>
                <a:gd name="connsiteY36" fmla="*/ 288131 h 7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16906" h="750093">
                  <a:moveTo>
                    <a:pt x="695325" y="288131"/>
                  </a:moveTo>
                  <a:lnTo>
                    <a:pt x="104775" y="369093"/>
                  </a:lnTo>
                  <a:lnTo>
                    <a:pt x="0" y="230981"/>
                  </a:lnTo>
                  <a:lnTo>
                    <a:pt x="302419" y="190500"/>
                  </a:lnTo>
                  <a:lnTo>
                    <a:pt x="757238" y="135731"/>
                  </a:lnTo>
                  <a:lnTo>
                    <a:pt x="1447800" y="47625"/>
                  </a:lnTo>
                  <a:lnTo>
                    <a:pt x="1581150" y="0"/>
                  </a:lnTo>
                  <a:lnTo>
                    <a:pt x="1626394" y="21431"/>
                  </a:lnTo>
                  <a:lnTo>
                    <a:pt x="1707356" y="64293"/>
                  </a:lnTo>
                  <a:lnTo>
                    <a:pt x="1778794" y="111918"/>
                  </a:lnTo>
                  <a:lnTo>
                    <a:pt x="1859756" y="183356"/>
                  </a:lnTo>
                  <a:lnTo>
                    <a:pt x="1905000" y="230981"/>
                  </a:lnTo>
                  <a:lnTo>
                    <a:pt x="1916906" y="254793"/>
                  </a:lnTo>
                  <a:lnTo>
                    <a:pt x="1914525" y="285750"/>
                  </a:lnTo>
                  <a:lnTo>
                    <a:pt x="1905000" y="307181"/>
                  </a:lnTo>
                  <a:lnTo>
                    <a:pt x="1876425" y="338137"/>
                  </a:lnTo>
                  <a:lnTo>
                    <a:pt x="1840706" y="366712"/>
                  </a:lnTo>
                  <a:lnTo>
                    <a:pt x="1807369" y="421481"/>
                  </a:lnTo>
                  <a:lnTo>
                    <a:pt x="1762125" y="528637"/>
                  </a:lnTo>
                  <a:lnTo>
                    <a:pt x="1721644" y="631031"/>
                  </a:lnTo>
                  <a:lnTo>
                    <a:pt x="1683544" y="695325"/>
                  </a:lnTo>
                  <a:lnTo>
                    <a:pt x="1650206" y="738187"/>
                  </a:lnTo>
                  <a:lnTo>
                    <a:pt x="1628775" y="745331"/>
                  </a:lnTo>
                  <a:lnTo>
                    <a:pt x="1590675" y="750093"/>
                  </a:lnTo>
                  <a:lnTo>
                    <a:pt x="1547813" y="747712"/>
                  </a:lnTo>
                  <a:lnTo>
                    <a:pt x="1521619" y="738187"/>
                  </a:lnTo>
                  <a:lnTo>
                    <a:pt x="1490663" y="716756"/>
                  </a:lnTo>
                  <a:lnTo>
                    <a:pt x="1462088" y="676275"/>
                  </a:lnTo>
                  <a:lnTo>
                    <a:pt x="1447800" y="628650"/>
                  </a:lnTo>
                  <a:lnTo>
                    <a:pt x="1526381" y="523875"/>
                  </a:lnTo>
                  <a:lnTo>
                    <a:pt x="1581150" y="276225"/>
                  </a:lnTo>
                  <a:lnTo>
                    <a:pt x="1581150" y="250031"/>
                  </a:lnTo>
                  <a:lnTo>
                    <a:pt x="1571625" y="230981"/>
                  </a:lnTo>
                  <a:lnTo>
                    <a:pt x="1547813" y="211931"/>
                  </a:lnTo>
                  <a:lnTo>
                    <a:pt x="1502569" y="202406"/>
                  </a:lnTo>
                  <a:lnTo>
                    <a:pt x="1373981" y="211931"/>
                  </a:lnTo>
                  <a:lnTo>
                    <a:pt x="695325" y="2881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3">
              <a:extLst>
                <a:ext uri="{FF2B5EF4-FFF2-40B4-BE49-F238E27FC236}">
                  <a16:creationId xmlns:a16="http://schemas.microsoft.com/office/drawing/2014/main" id="{745DBE66-57F2-4358-BBFB-EDB557234C7E}"/>
                </a:ext>
              </a:extLst>
            </p:cNvPr>
            <p:cNvSpPr/>
            <p:nvPr/>
          </p:nvSpPr>
          <p:spPr>
            <a:xfrm>
              <a:off x="5286376" y="3113089"/>
              <a:ext cx="1420812" cy="314325"/>
            </a:xfrm>
            <a:custGeom>
              <a:avLst/>
              <a:gdLst>
                <a:gd name="connsiteX0" fmla="*/ 638175 w 1421606"/>
                <a:gd name="connsiteY0" fmla="*/ 216694 h 314325"/>
                <a:gd name="connsiteX1" fmla="*/ 257175 w 1421606"/>
                <a:gd name="connsiteY1" fmla="*/ 276225 h 314325"/>
                <a:gd name="connsiteX2" fmla="*/ 61912 w 1421606"/>
                <a:gd name="connsiteY2" fmla="*/ 314325 h 314325"/>
                <a:gd name="connsiteX3" fmla="*/ 0 w 1421606"/>
                <a:gd name="connsiteY3" fmla="*/ 147637 h 314325"/>
                <a:gd name="connsiteX4" fmla="*/ 288131 w 1421606"/>
                <a:gd name="connsiteY4" fmla="*/ 119062 h 314325"/>
                <a:gd name="connsiteX5" fmla="*/ 745331 w 1421606"/>
                <a:gd name="connsiteY5" fmla="*/ 71437 h 314325"/>
                <a:gd name="connsiteX6" fmla="*/ 1112044 w 1421606"/>
                <a:gd name="connsiteY6" fmla="*/ 30956 h 314325"/>
                <a:gd name="connsiteX7" fmla="*/ 1421606 w 1421606"/>
                <a:gd name="connsiteY7" fmla="*/ 0 h 314325"/>
                <a:gd name="connsiteX8" fmla="*/ 1416844 w 1421606"/>
                <a:gd name="connsiteY8" fmla="*/ 154781 h 314325"/>
                <a:gd name="connsiteX9" fmla="*/ 1095375 w 1421606"/>
                <a:gd name="connsiteY9" fmla="*/ 173831 h 314325"/>
                <a:gd name="connsiteX10" fmla="*/ 797719 w 1421606"/>
                <a:gd name="connsiteY10" fmla="*/ 202406 h 314325"/>
                <a:gd name="connsiteX11" fmla="*/ 638175 w 1421606"/>
                <a:gd name="connsiteY11" fmla="*/ 21669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1606" h="314325">
                  <a:moveTo>
                    <a:pt x="638175" y="216694"/>
                  </a:moveTo>
                  <a:lnTo>
                    <a:pt x="257175" y="276225"/>
                  </a:lnTo>
                  <a:lnTo>
                    <a:pt x="61912" y="314325"/>
                  </a:lnTo>
                  <a:lnTo>
                    <a:pt x="0" y="147637"/>
                  </a:lnTo>
                  <a:lnTo>
                    <a:pt x="288131" y="119062"/>
                  </a:lnTo>
                  <a:lnTo>
                    <a:pt x="745331" y="71437"/>
                  </a:lnTo>
                  <a:lnTo>
                    <a:pt x="1112044" y="30956"/>
                  </a:lnTo>
                  <a:lnTo>
                    <a:pt x="1421606" y="0"/>
                  </a:lnTo>
                  <a:lnTo>
                    <a:pt x="1416844" y="154781"/>
                  </a:lnTo>
                  <a:lnTo>
                    <a:pt x="1095375" y="173831"/>
                  </a:lnTo>
                  <a:lnTo>
                    <a:pt x="797719" y="202406"/>
                  </a:lnTo>
                  <a:lnTo>
                    <a:pt x="638175" y="2166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8">
              <a:extLst>
                <a:ext uri="{FF2B5EF4-FFF2-40B4-BE49-F238E27FC236}">
                  <a16:creationId xmlns:a16="http://schemas.microsoft.com/office/drawing/2014/main" id="{0EA2282D-C0E3-4ECE-93F7-D5D990D8D268}"/>
                </a:ext>
              </a:extLst>
            </p:cNvPr>
            <p:cNvSpPr/>
            <p:nvPr/>
          </p:nvSpPr>
          <p:spPr>
            <a:xfrm>
              <a:off x="5140327" y="3519488"/>
              <a:ext cx="2014537" cy="1765300"/>
            </a:xfrm>
            <a:custGeom>
              <a:avLst/>
              <a:gdLst>
                <a:gd name="connsiteX0" fmla="*/ 557893 w 2013857"/>
                <a:gd name="connsiteY0" fmla="*/ 351064 h 1766207"/>
                <a:gd name="connsiteX1" fmla="*/ 43543 w 2013857"/>
                <a:gd name="connsiteY1" fmla="*/ 408214 h 1766207"/>
                <a:gd name="connsiteX2" fmla="*/ 0 w 2013857"/>
                <a:gd name="connsiteY2" fmla="*/ 255814 h 1766207"/>
                <a:gd name="connsiteX3" fmla="*/ 612321 w 2013857"/>
                <a:gd name="connsiteY3" fmla="*/ 182336 h 1766207"/>
                <a:gd name="connsiteX4" fmla="*/ 1099457 w 2013857"/>
                <a:gd name="connsiteY4" fmla="*/ 122464 h 1766207"/>
                <a:gd name="connsiteX5" fmla="*/ 1553936 w 2013857"/>
                <a:gd name="connsiteY5" fmla="*/ 65314 h 1766207"/>
                <a:gd name="connsiteX6" fmla="*/ 1741714 w 2013857"/>
                <a:gd name="connsiteY6" fmla="*/ 0 h 1766207"/>
                <a:gd name="connsiteX7" fmla="*/ 1798864 w 2013857"/>
                <a:gd name="connsiteY7" fmla="*/ 38100 h 1766207"/>
                <a:gd name="connsiteX8" fmla="*/ 1905000 w 2013857"/>
                <a:gd name="connsiteY8" fmla="*/ 133350 h 1766207"/>
                <a:gd name="connsiteX9" fmla="*/ 1983921 w 2013857"/>
                <a:gd name="connsiteY9" fmla="*/ 214993 h 1766207"/>
                <a:gd name="connsiteX10" fmla="*/ 2005693 w 2013857"/>
                <a:gd name="connsiteY10" fmla="*/ 247650 h 1766207"/>
                <a:gd name="connsiteX11" fmla="*/ 2013857 w 2013857"/>
                <a:gd name="connsiteY11" fmla="*/ 280307 h 1766207"/>
                <a:gd name="connsiteX12" fmla="*/ 2013857 w 2013857"/>
                <a:gd name="connsiteY12" fmla="*/ 315686 h 1766207"/>
                <a:gd name="connsiteX13" fmla="*/ 1997528 w 2013857"/>
                <a:gd name="connsiteY13" fmla="*/ 348343 h 1766207"/>
                <a:gd name="connsiteX14" fmla="*/ 1967593 w 2013857"/>
                <a:gd name="connsiteY14" fmla="*/ 381000 h 1766207"/>
                <a:gd name="connsiteX15" fmla="*/ 1953986 w 2013857"/>
                <a:gd name="connsiteY15" fmla="*/ 419100 h 1766207"/>
                <a:gd name="connsiteX16" fmla="*/ 1945821 w 2013857"/>
                <a:gd name="connsiteY16" fmla="*/ 710293 h 1766207"/>
                <a:gd name="connsiteX17" fmla="*/ 1940378 w 2013857"/>
                <a:gd name="connsiteY17" fmla="*/ 1088572 h 1766207"/>
                <a:gd name="connsiteX18" fmla="*/ 1945821 w 2013857"/>
                <a:gd name="connsiteY18" fmla="*/ 1586593 h 1766207"/>
                <a:gd name="connsiteX19" fmla="*/ 1932214 w 2013857"/>
                <a:gd name="connsiteY19" fmla="*/ 1632857 h 1766207"/>
                <a:gd name="connsiteX20" fmla="*/ 1907721 w 2013857"/>
                <a:gd name="connsiteY20" fmla="*/ 1692729 h 1766207"/>
                <a:gd name="connsiteX21" fmla="*/ 1883228 w 2013857"/>
                <a:gd name="connsiteY21" fmla="*/ 1733550 h 1766207"/>
                <a:gd name="connsiteX22" fmla="*/ 1853293 w 2013857"/>
                <a:gd name="connsiteY22" fmla="*/ 1755322 h 1766207"/>
                <a:gd name="connsiteX23" fmla="*/ 1820636 w 2013857"/>
                <a:gd name="connsiteY23" fmla="*/ 1766207 h 1766207"/>
                <a:gd name="connsiteX24" fmla="*/ 1779814 w 2013857"/>
                <a:gd name="connsiteY24" fmla="*/ 1760764 h 1766207"/>
                <a:gd name="connsiteX25" fmla="*/ 1760764 w 2013857"/>
                <a:gd name="connsiteY25" fmla="*/ 1752600 h 1766207"/>
                <a:gd name="connsiteX26" fmla="*/ 1738993 w 2013857"/>
                <a:gd name="connsiteY26" fmla="*/ 1733550 h 1766207"/>
                <a:gd name="connsiteX27" fmla="*/ 1717221 w 2013857"/>
                <a:gd name="connsiteY27" fmla="*/ 1700893 h 1766207"/>
                <a:gd name="connsiteX28" fmla="*/ 1700893 w 2013857"/>
                <a:gd name="connsiteY28" fmla="*/ 1630136 h 1766207"/>
                <a:gd name="connsiteX29" fmla="*/ 1698171 w 2013857"/>
                <a:gd name="connsiteY29" fmla="*/ 1447800 h 1766207"/>
                <a:gd name="connsiteX30" fmla="*/ 1698171 w 2013857"/>
                <a:gd name="connsiteY30" fmla="*/ 1137557 h 1766207"/>
                <a:gd name="connsiteX31" fmla="*/ 1703614 w 2013857"/>
                <a:gd name="connsiteY31" fmla="*/ 960664 h 1766207"/>
                <a:gd name="connsiteX32" fmla="*/ 1695450 w 2013857"/>
                <a:gd name="connsiteY32" fmla="*/ 370114 h 1766207"/>
                <a:gd name="connsiteX33" fmla="*/ 1684564 w 2013857"/>
                <a:gd name="connsiteY33" fmla="*/ 307522 h 1766207"/>
                <a:gd name="connsiteX34" fmla="*/ 1673678 w 2013857"/>
                <a:gd name="connsiteY34" fmla="*/ 280307 h 1766207"/>
                <a:gd name="connsiteX35" fmla="*/ 1654628 w 2013857"/>
                <a:gd name="connsiteY35" fmla="*/ 261257 h 1766207"/>
                <a:gd name="connsiteX36" fmla="*/ 1635578 w 2013857"/>
                <a:gd name="connsiteY36" fmla="*/ 250372 h 1766207"/>
                <a:gd name="connsiteX37" fmla="*/ 1491343 w 2013857"/>
                <a:gd name="connsiteY37" fmla="*/ 247650 h 1766207"/>
                <a:gd name="connsiteX38" fmla="*/ 1298121 w 2013857"/>
                <a:gd name="connsiteY38" fmla="*/ 247650 h 1766207"/>
                <a:gd name="connsiteX39" fmla="*/ 928007 w 2013857"/>
                <a:gd name="connsiteY39" fmla="*/ 302079 h 1766207"/>
                <a:gd name="connsiteX40" fmla="*/ 557893 w 2013857"/>
                <a:gd name="connsiteY40" fmla="*/ 351064 h 1766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13857" h="1766207">
                  <a:moveTo>
                    <a:pt x="557893" y="351064"/>
                  </a:moveTo>
                  <a:lnTo>
                    <a:pt x="43543" y="408214"/>
                  </a:lnTo>
                  <a:lnTo>
                    <a:pt x="0" y="255814"/>
                  </a:lnTo>
                  <a:lnTo>
                    <a:pt x="612321" y="182336"/>
                  </a:lnTo>
                  <a:lnTo>
                    <a:pt x="1099457" y="122464"/>
                  </a:lnTo>
                  <a:lnTo>
                    <a:pt x="1553936" y="65314"/>
                  </a:lnTo>
                  <a:lnTo>
                    <a:pt x="1741714" y="0"/>
                  </a:lnTo>
                  <a:lnTo>
                    <a:pt x="1798864" y="38100"/>
                  </a:lnTo>
                  <a:lnTo>
                    <a:pt x="1905000" y="133350"/>
                  </a:lnTo>
                  <a:lnTo>
                    <a:pt x="1983921" y="214993"/>
                  </a:lnTo>
                  <a:lnTo>
                    <a:pt x="2005693" y="247650"/>
                  </a:lnTo>
                  <a:lnTo>
                    <a:pt x="2013857" y="280307"/>
                  </a:lnTo>
                  <a:lnTo>
                    <a:pt x="2013857" y="315686"/>
                  </a:lnTo>
                  <a:lnTo>
                    <a:pt x="1997528" y="348343"/>
                  </a:lnTo>
                  <a:lnTo>
                    <a:pt x="1967593" y="381000"/>
                  </a:lnTo>
                  <a:lnTo>
                    <a:pt x="1953986" y="419100"/>
                  </a:lnTo>
                  <a:lnTo>
                    <a:pt x="1945821" y="710293"/>
                  </a:lnTo>
                  <a:cubicBezTo>
                    <a:pt x="1944007" y="836386"/>
                    <a:pt x="1942192" y="962479"/>
                    <a:pt x="1940378" y="1088572"/>
                  </a:cubicBezTo>
                  <a:cubicBezTo>
                    <a:pt x="1942192" y="1254579"/>
                    <a:pt x="1944007" y="1420586"/>
                    <a:pt x="1945821" y="1586593"/>
                  </a:cubicBezTo>
                  <a:lnTo>
                    <a:pt x="1932214" y="1632857"/>
                  </a:lnTo>
                  <a:lnTo>
                    <a:pt x="1907721" y="1692729"/>
                  </a:lnTo>
                  <a:lnTo>
                    <a:pt x="1883228" y="1733550"/>
                  </a:lnTo>
                  <a:lnTo>
                    <a:pt x="1853293" y="1755322"/>
                  </a:lnTo>
                  <a:lnTo>
                    <a:pt x="1820636" y="1766207"/>
                  </a:lnTo>
                  <a:lnTo>
                    <a:pt x="1779814" y="1760764"/>
                  </a:lnTo>
                  <a:lnTo>
                    <a:pt x="1760764" y="1752600"/>
                  </a:lnTo>
                  <a:lnTo>
                    <a:pt x="1738993" y="1733550"/>
                  </a:lnTo>
                  <a:lnTo>
                    <a:pt x="1717221" y="1700893"/>
                  </a:lnTo>
                  <a:lnTo>
                    <a:pt x="1700893" y="1630136"/>
                  </a:lnTo>
                  <a:cubicBezTo>
                    <a:pt x="1699986" y="1569357"/>
                    <a:pt x="1699078" y="1508579"/>
                    <a:pt x="1698171" y="1447800"/>
                  </a:cubicBezTo>
                  <a:lnTo>
                    <a:pt x="1698171" y="1137557"/>
                  </a:lnTo>
                  <a:lnTo>
                    <a:pt x="1703614" y="960664"/>
                  </a:lnTo>
                  <a:lnTo>
                    <a:pt x="1695450" y="370114"/>
                  </a:lnTo>
                  <a:lnTo>
                    <a:pt x="1684564" y="307522"/>
                  </a:lnTo>
                  <a:lnTo>
                    <a:pt x="1673678" y="280307"/>
                  </a:lnTo>
                  <a:lnTo>
                    <a:pt x="1654628" y="261257"/>
                  </a:lnTo>
                  <a:lnTo>
                    <a:pt x="1635578" y="250372"/>
                  </a:lnTo>
                  <a:lnTo>
                    <a:pt x="1491343" y="247650"/>
                  </a:lnTo>
                  <a:lnTo>
                    <a:pt x="1298121" y="247650"/>
                  </a:lnTo>
                  <a:lnTo>
                    <a:pt x="928007" y="302079"/>
                  </a:lnTo>
                  <a:lnTo>
                    <a:pt x="557893" y="35106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8">
              <a:extLst>
                <a:ext uri="{FF2B5EF4-FFF2-40B4-BE49-F238E27FC236}">
                  <a16:creationId xmlns:a16="http://schemas.microsoft.com/office/drawing/2014/main" id="{92FDE9F6-1429-416E-9A66-95CC106B89D7}"/>
                </a:ext>
              </a:extLst>
            </p:cNvPr>
            <p:cNvSpPr/>
            <p:nvPr/>
          </p:nvSpPr>
          <p:spPr>
            <a:xfrm>
              <a:off x="5178426" y="4024313"/>
              <a:ext cx="1731962" cy="355600"/>
            </a:xfrm>
            <a:custGeom>
              <a:avLst/>
              <a:gdLst>
                <a:gd name="connsiteX0" fmla="*/ 607218 w 1731168"/>
                <a:gd name="connsiteY0" fmla="*/ 266700 h 354806"/>
                <a:gd name="connsiteX1" fmla="*/ 266700 w 1731168"/>
                <a:gd name="connsiteY1" fmla="*/ 314325 h 354806"/>
                <a:gd name="connsiteX2" fmla="*/ 14287 w 1731168"/>
                <a:gd name="connsiteY2" fmla="*/ 354806 h 354806"/>
                <a:gd name="connsiteX3" fmla="*/ 0 w 1731168"/>
                <a:gd name="connsiteY3" fmla="*/ 150018 h 354806"/>
                <a:gd name="connsiteX4" fmla="*/ 104775 w 1731168"/>
                <a:gd name="connsiteY4" fmla="*/ 169068 h 354806"/>
                <a:gd name="connsiteX5" fmla="*/ 159543 w 1731168"/>
                <a:gd name="connsiteY5" fmla="*/ 176212 h 354806"/>
                <a:gd name="connsiteX6" fmla="*/ 188118 w 1731168"/>
                <a:gd name="connsiteY6" fmla="*/ 176212 h 354806"/>
                <a:gd name="connsiteX7" fmla="*/ 245268 w 1731168"/>
                <a:gd name="connsiteY7" fmla="*/ 161925 h 354806"/>
                <a:gd name="connsiteX8" fmla="*/ 528637 w 1731168"/>
                <a:gd name="connsiteY8" fmla="*/ 119062 h 354806"/>
                <a:gd name="connsiteX9" fmla="*/ 840581 w 1731168"/>
                <a:gd name="connsiteY9" fmla="*/ 80962 h 354806"/>
                <a:gd name="connsiteX10" fmla="*/ 1050131 w 1731168"/>
                <a:gd name="connsiteY10" fmla="*/ 57150 h 354806"/>
                <a:gd name="connsiteX11" fmla="*/ 1202531 w 1731168"/>
                <a:gd name="connsiteY11" fmla="*/ 47625 h 354806"/>
                <a:gd name="connsiteX12" fmla="*/ 1400175 w 1731168"/>
                <a:gd name="connsiteY12" fmla="*/ 23812 h 354806"/>
                <a:gd name="connsiteX13" fmla="*/ 1731168 w 1731168"/>
                <a:gd name="connsiteY13" fmla="*/ 0 h 354806"/>
                <a:gd name="connsiteX14" fmla="*/ 1731168 w 1731168"/>
                <a:gd name="connsiteY14" fmla="*/ 188118 h 354806"/>
                <a:gd name="connsiteX15" fmla="*/ 1254918 w 1731168"/>
                <a:gd name="connsiteY15" fmla="*/ 185737 h 354806"/>
                <a:gd name="connsiteX16" fmla="*/ 1173956 w 1731168"/>
                <a:gd name="connsiteY16" fmla="*/ 195262 h 354806"/>
                <a:gd name="connsiteX17" fmla="*/ 607218 w 1731168"/>
                <a:gd name="connsiteY17" fmla="*/ 2667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31168" h="354806">
                  <a:moveTo>
                    <a:pt x="607218" y="266700"/>
                  </a:moveTo>
                  <a:lnTo>
                    <a:pt x="266700" y="314325"/>
                  </a:lnTo>
                  <a:lnTo>
                    <a:pt x="14287" y="354806"/>
                  </a:lnTo>
                  <a:lnTo>
                    <a:pt x="0" y="150018"/>
                  </a:lnTo>
                  <a:lnTo>
                    <a:pt x="104775" y="169068"/>
                  </a:lnTo>
                  <a:lnTo>
                    <a:pt x="159543" y="176212"/>
                  </a:lnTo>
                  <a:lnTo>
                    <a:pt x="188118" y="176212"/>
                  </a:lnTo>
                  <a:lnTo>
                    <a:pt x="245268" y="161925"/>
                  </a:lnTo>
                  <a:lnTo>
                    <a:pt x="528637" y="119062"/>
                  </a:lnTo>
                  <a:lnTo>
                    <a:pt x="840581" y="80962"/>
                  </a:lnTo>
                  <a:lnTo>
                    <a:pt x="1050131" y="57150"/>
                  </a:lnTo>
                  <a:lnTo>
                    <a:pt x="1202531" y="47625"/>
                  </a:lnTo>
                  <a:lnTo>
                    <a:pt x="1400175" y="23812"/>
                  </a:lnTo>
                  <a:lnTo>
                    <a:pt x="1731168" y="0"/>
                  </a:lnTo>
                  <a:lnTo>
                    <a:pt x="1731168" y="188118"/>
                  </a:lnTo>
                  <a:lnTo>
                    <a:pt x="1254918" y="185737"/>
                  </a:lnTo>
                  <a:lnTo>
                    <a:pt x="1173956" y="195262"/>
                  </a:lnTo>
                  <a:lnTo>
                    <a:pt x="607218" y="2667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BC226024-1083-4B0F-9B3F-374D6A668E05}"/>
                </a:ext>
              </a:extLst>
            </p:cNvPr>
            <p:cNvSpPr/>
            <p:nvPr/>
          </p:nvSpPr>
          <p:spPr>
            <a:xfrm>
              <a:off x="5180013" y="4475164"/>
              <a:ext cx="1730375" cy="352425"/>
            </a:xfrm>
            <a:custGeom>
              <a:avLst/>
              <a:gdLst>
                <a:gd name="connsiteX0" fmla="*/ 590550 w 1731169"/>
                <a:gd name="connsiteY0" fmla="*/ 261937 h 352425"/>
                <a:gd name="connsiteX1" fmla="*/ 2382 w 1731169"/>
                <a:gd name="connsiteY1" fmla="*/ 352425 h 352425"/>
                <a:gd name="connsiteX2" fmla="*/ 0 w 1731169"/>
                <a:gd name="connsiteY2" fmla="*/ 190500 h 352425"/>
                <a:gd name="connsiteX3" fmla="*/ 607219 w 1731169"/>
                <a:gd name="connsiteY3" fmla="*/ 111919 h 352425"/>
                <a:gd name="connsiteX4" fmla="*/ 1107282 w 1731169"/>
                <a:gd name="connsiteY4" fmla="*/ 47625 h 352425"/>
                <a:gd name="connsiteX5" fmla="*/ 1478757 w 1731169"/>
                <a:gd name="connsiteY5" fmla="*/ 9525 h 352425"/>
                <a:gd name="connsiteX6" fmla="*/ 1724025 w 1731169"/>
                <a:gd name="connsiteY6" fmla="*/ 0 h 352425"/>
                <a:gd name="connsiteX7" fmla="*/ 1731169 w 1731169"/>
                <a:gd name="connsiteY7" fmla="*/ 195262 h 352425"/>
                <a:gd name="connsiteX8" fmla="*/ 1507332 w 1731169"/>
                <a:gd name="connsiteY8" fmla="*/ 169069 h 352425"/>
                <a:gd name="connsiteX9" fmla="*/ 1400175 w 1731169"/>
                <a:gd name="connsiteY9" fmla="*/ 169069 h 352425"/>
                <a:gd name="connsiteX10" fmla="*/ 1233488 w 1731169"/>
                <a:gd name="connsiteY10" fmla="*/ 185737 h 352425"/>
                <a:gd name="connsiteX11" fmla="*/ 952500 w 1731169"/>
                <a:gd name="connsiteY11" fmla="*/ 216694 h 352425"/>
                <a:gd name="connsiteX12" fmla="*/ 590550 w 1731169"/>
                <a:gd name="connsiteY12" fmla="*/ 26193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1169" h="352425">
                  <a:moveTo>
                    <a:pt x="590550" y="261937"/>
                  </a:moveTo>
                  <a:lnTo>
                    <a:pt x="2382" y="352425"/>
                  </a:lnTo>
                  <a:lnTo>
                    <a:pt x="0" y="190500"/>
                  </a:lnTo>
                  <a:lnTo>
                    <a:pt x="607219" y="111919"/>
                  </a:lnTo>
                  <a:lnTo>
                    <a:pt x="1107282" y="47625"/>
                  </a:lnTo>
                  <a:lnTo>
                    <a:pt x="1478757" y="9525"/>
                  </a:lnTo>
                  <a:lnTo>
                    <a:pt x="1724025" y="0"/>
                  </a:lnTo>
                  <a:lnTo>
                    <a:pt x="1731169" y="195262"/>
                  </a:lnTo>
                  <a:lnTo>
                    <a:pt x="1507332" y="169069"/>
                  </a:lnTo>
                  <a:lnTo>
                    <a:pt x="1400175" y="169069"/>
                  </a:lnTo>
                  <a:lnTo>
                    <a:pt x="1233488" y="185737"/>
                  </a:lnTo>
                  <a:lnTo>
                    <a:pt x="952500" y="216694"/>
                  </a:lnTo>
                  <a:lnTo>
                    <a:pt x="590550" y="2619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CF3BCB11-C5BF-45F6-A9EE-137B8F5EA7B1}"/>
                </a:ext>
              </a:extLst>
            </p:cNvPr>
            <p:cNvSpPr/>
            <p:nvPr/>
          </p:nvSpPr>
          <p:spPr>
            <a:xfrm>
              <a:off x="5143500" y="4962525"/>
              <a:ext cx="1766888" cy="319088"/>
            </a:xfrm>
            <a:custGeom>
              <a:avLst/>
              <a:gdLst>
                <a:gd name="connsiteX0" fmla="*/ 878681 w 1766888"/>
                <a:gd name="connsiteY0" fmla="*/ 230981 h 319088"/>
                <a:gd name="connsiteX1" fmla="*/ 497681 w 1766888"/>
                <a:gd name="connsiteY1" fmla="*/ 269081 h 319088"/>
                <a:gd name="connsiteX2" fmla="*/ 302419 w 1766888"/>
                <a:gd name="connsiteY2" fmla="*/ 300038 h 319088"/>
                <a:gd name="connsiteX3" fmla="*/ 161925 w 1766888"/>
                <a:gd name="connsiteY3" fmla="*/ 319088 h 319088"/>
                <a:gd name="connsiteX4" fmla="*/ 2381 w 1766888"/>
                <a:gd name="connsiteY4" fmla="*/ 316706 h 319088"/>
                <a:gd name="connsiteX5" fmla="*/ 0 w 1766888"/>
                <a:gd name="connsiteY5" fmla="*/ 202406 h 319088"/>
                <a:gd name="connsiteX6" fmla="*/ 185738 w 1766888"/>
                <a:gd name="connsiteY6" fmla="*/ 171450 h 319088"/>
                <a:gd name="connsiteX7" fmla="*/ 621506 w 1766888"/>
                <a:gd name="connsiteY7" fmla="*/ 116681 h 319088"/>
                <a:gd name="connsiteX8" fmla="*/ 1095375 w 1766888"/>
                <a:gd name="connsiteY8" fmla="*/ 59531 h 319088"/>
                <a:gd name="connsiteX9" fmla="*/ 1766888 w 1766888"/>
                <a:gd name="connsiteY9" fmla="*/ 0 h 319088"/>
                <a:gd name="connsiteX10" fmla="*/ 1766888 w 1766888"/>
                <a:gd name="connsiteY10" fmla="*/ 180975 h 319088"/>
                <a:gd name="connsiteX11" fmla="*/ 1373981 w 1766888"/>
                <a:gd name="connsiteY11" fmla="*/ 195263 h 319088"/>
                <a:gd name="connsiteX12" fmla="*/ 1031081 w 1766888"/>
                <a:gd name="connsiteY12" fmla="*/ 219075 h 319088"/>
                <a:gd name="connsiteX13" fmla="*/ 878681 w 1766888"/>
                <a:gd name="connsiteY13" fmla="*/ 230981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66888" h="319088">
                  <a:moveTo>
                    <a:pt x="878681" y="230981"/>
                  </a:moveTo>
                  <a:lnTo>
                    <a:pt x="497681" y="269081"/>
                  </a:lnTo>
                  <a:lnTo>
                    <a:pt x="302419" y="300038"/>
                  </a:lnTo>
                  <a:lnTo>
                    <a:pt x="161925" y="319088"/>
                  </a:lnTo>
                  <a:lnTo>
                    <a:pt x="2381" y="316706"/>
                  </a:lnTo>
                  <a:cubicBezTo>
                    <a:pt x="1587" y="278606"/>
                    <a:pt x="794" y="240506"/>
                    <a:pt x="0" y="202406"/>
                  </a:cubicBezTo>
                  <a:lnTo>
                    <a:pt x="185738" y="171450"/>
                  </a:lnTo>
                  <a:lnTo>
                    <a:pt x="621506" y="116681"/>
                  </a:lnTo>
                  <a:lnTo>
                    <a:pt x="1095375" y="59531"/>
                  </a:lnTo>
                  <a:lnTo>
                    <a:pt x="1766888" y="0"/>
                  </a:lnTo>
                  <a:lnTo>
                    <a:pt x="1766888" y="180975"/>
                  </a:lnTo>
                  <a:lnTo>
                    <a:pt x="1373981" y="195263"/>
                  </a:lnTo>
                  <a:lnTo>
                    <a:pt x="1031081" y="219075"/>
                  </a:lnTo>
                  <a:lnTo>
                    <a:pt x="878681" y="2309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2">
              <a:extLst>
                <a:ext uri="{FF2B5EF4-FFF2-40B4-BE49-F238E27FC236}">
                  <a16:creationId xmlns:a16="http://schemas.microsoft.com/office/drawing/2014/main" id="{05A7B19A-5489-479D-AB10-B513479FD4F4}"/>
                </a:ext>
              </a:extLst>
            </p:cNvPr>
            <p:cNvSpPr/>
            <p:nvPr/>
          </p:nvSpPr>
          <p:spPr>
            <a:xfrm>
              <a:off x="4232276" y="5195889"/>
              <a:ext cx="1552575" cy="822325"/>
            </a:xfrm>
            <a:custGeom>
              <a:avLst/>
              <a:gdLst>
                <a:gd name="connsiteX0" fmla="*/ 857250 w 1552575"/>
                <a:gd name="connsiteY0" fmla="*/ 602456 h 821531"/>
                <a:gd name="connsiteX1" fmla="*/ 511969 w 1552575"/>
                <a:gd name="connsiteY1" fmla="*/ 707231 h 821531"/>
                <a:gd name="connsiteX2" fmla="*/ 204788 w 1552575"/>
                <a:gd name="connsiteY2" fmla="*/ 785812 h 821531"/>
                <a:gd name="connsiteX3" fmla="*/ 38100 w 1552575"/>
                <a:gd name="connsiteY3" fmla="*/ 821531 h 821531"/>
                <a:gd name="connsiteX4" fmla="*/ 14288 w 1552575"/>
                <a:gd name="connsiteY4" fmla="*/ 819150 h 821531"/>
                <a:gd name="connsiteX5" fmla="*/ 0 w 1552575"/>
                <a:gd name="connsiteY5" fmla="*/ 809625 h 821531"/>
                <a:gd name="connsiteX6" fmla="*/ 0 w 1552575"/>
                <a:gd name="connsiteY6" fmla="*/ 792956 h 821531"/>
                <a:gd name="connsiteX7" fmla="*/ 16669 w 1552575"/>
                <a:gd name="connsiteY7" fmla="*/ 769143 h 821531"/>
                <a:gd name="connsiteX8" fmla="*/ 40482 w 1552575"/>
                <a:gd name="connsiteY8" fmla="*/ 754856 h 821531"/>
                <a:gd name="connsiteX9" fmla="*/ 242888 w 1552575"/>
                <a:gd name="connsiteY9" fmla="*/ 688181 h 821531"/>
                <a:gd name="connsiteX10" fmla="*/ 428625 w 1552575"/>
                <a:gd name="connsiteY10" fmla="*/ 614362 h 821531"/>
                <a:gd name="connsiteX11" fmla="*/ 600075 w 1552575"/>
                <a:gd name="connsiteY11" fmla="*/ 538162 h 821531"/>
                <a:gd name="connsiteX12" fmla="*/ 781050 w 1552575"/>
                <a:gd name="connsiteY12" fmla="*/ 450056 h 821531"/>
                <a:gd name="connsiteX13" fmla="*/ 995363 w 1552575"/>
                <a:gd name="connsiteY13" fmla="*/ 340518 h 821531"/>
                <a:gd name="connsiteX14" fmla="*/ 1109663 w 1552575"/>
                <a:gd name="connsiteY14" fmla="*/ 259556 h 821531"/>
                <a:gd name="connsiteX15" fmla="*/ 1133475 w 1552575"/>
                <a:gd name="connsiteY15" fmla="*/ 235743 h 821531"/>
                <a:gd name="connsiteX16" fmla="*/ 1143000 w 1552575"/>
                <a:gd name="connsiteY16" fmla="*/ 214312 h 821531"/>
                <a:gd name="connsiteX17" fmla="*/ 1145382 w 1552575"/>
                <a:gd name="connsiteY17" fmla="*/ 200025 h 821531"/>
                <a:gd name="connsiteX18" fmla="*/ 1145382 w 1552575"/>
                <a:gd name="connsiteY18" fmla="*/ 183356 h 821531"/>
                <a:gd name="connsiteX19" fmla="*/ 1131094 w 1552575"/>
                <a:gd name="connsiteY19" fmla="*/ 154781 h 821531"/>
                <a:gd name="connsiteX20" fmla="*/ 1042988 w 1552575"/>
                <a:gd name="connsiteY20" fmla="*/ 45243 h 821531"/>
                <a:gd name="connsiteX21" fmla="*/ 1176338 w 1552575"/>
                <a:gd name="connsiteY21" fmla="*/ 0 h 821531"/>
                <a:gd name="connsiteX22" fmla="*/ 1285875 w 1552575"/>
                <a:gd name="connsiteY22" fmla="*/ 104775 h 821531"/>
                <a:gd name="connsiteX23" fmla="*/ 1345407 w 1552575"/>
                <a:gd name="connsiteY23" fmla="*/ 130968 h 821531"/>
                <a:gd name="connsiteX24" fmla="*/ 1381125 w 1552575"/>
                <a:gd name="connsiteY24" fmla="*/ 159543 h 821531"/>
                <a:gd name="connsiteX25" fmla="*/ 1443038 w 1552575"/>
                <a:gd name="connsiteY25" fmla="*/ 214312 h 821531"/>
                <a:gd name="connsiteX26" fmla="*/ 1540669 w 1552575"/>
                <a:gd name="connsiteY26" fmla="*/ 307181 h 821531"/>
                <a:gd name="connsiteX27" fmla="*/ 1552575 w 1552575"/>
                <a:gd name="connsiteY27" fmla="*/ 328612 h 821531"/>
                <a:gd name="connsiteX28" fmla="*/ 1552575 w 1552575"/>
                <a:gd name="connsiteY28" fmla="*/ 345281 h 821531"/>
                <a:gd name="connsiteX29" fmla="*/ 1545432 w 1552575"/>
                <a:gd name="connsiteY29" fmla="*/ 369093 h 821531"/>
                <a:gd name="connsiteX30" fmla="*/ 1531144 w 1552575"/>
                <a:gd name="connsiteY30" fmla="*/ 383381 h 821531"/>
                <a:gd name="connsiteX31" fmla="*/ 1469232 w 1552575"/>
                <a:gd name="connsiteY31" fmla="*/ 397668 h 821531"/>
                <a:gd name="connsiteX32" fmla="*/ 1428750 w 1552575"/>
                <a:gd name="connsiteY32" fmla="*/ 397668 h 821531"/>
                <a:gd name="connsiteX33" fmla="*/ 1233488 w 1552575"/>
                <a:gd name="connsiteY33" fmla="*/ 473868 h 821531"/>
                <a:gd name="connsiteX34" fmla="*/ 857250 w 1552575"/>
                <a:gd name="connsiteY34" fmla="*/ 602456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52575" h="821531">
                  <a:moveTo>
                    <a:pt x="857250" y="602456"/>
                  </a:moveTo>
                  <a:lnTo>
                    <a:pt x="511969" y="707231"/>
                  </a:lnTo>
                  <a:lnTo>
                    <a:pt x="204788" y="785812"/>
                  </a:lnTo>
                  <a:lnTo>
                    <a:pt x="38100" y="821531"/>
                  </a:lnTo>
                  <a:lnTo>
                    <a:pt x="14288" y="819150"/>
                  </a:lnTo>
                  <a:lnTo>
                    <a:pt x="0" y="809625"/>
                  </a:lnTo>
                  <a:lnTo>
                    <a:pt x="0" y="792956"/>
                  </a:lnTo>
                  <a:lnTo>
                    <a:pt x="16669" y="769143"/>
                  </a:lnTo>
                  <a:lnTo>
                    <a:pt x="40482" y="754856"/>
                  </a:lnTo>
                  <a:lnTo>
                    <a:pt x="242888" y="688181"/>
                  </a:lnTo>
                  <a:lnTo>
                    <a:pt x="428625" y="614362"/>
                  </a:lnTo>
                  <a:lnTo>
                    <a:pt x="600075" y="538162"/>
                  </a:lnTo>
                  <a:lnTo>
                    <a:pt x="781050" y="450056"/>
                  </a:lnTo>
                  <a:lnTo>
                    <a:pt x="995363" y="340518"/>
                  </a:lnTo>
                  <a:lnTo>
                    <a:pt x="1109663" y="259556"/>
                  </a:lnTo>
                  <a:lnTo>
                    <a:pt x="1133475" y="235743"/>
                  </a:lnTo>
                  <a:lnTo>
                    <a:pt x="1143000" y="214312"/>
                  </a:lnTo>
                  <a:lnTo>
                    <a:pt x="1145382" y="200025"/>
                  </a:lnTo>
                  <a:lnTo>
                    <a:pt x="1145382" y="183356"/>
                  </a:lnTo>
                  <a:lnTo>
                    <a:pt x="1131094" y="154781"/>
                  </a:lnTo>
                  <a:lnTo>
                    <a:pt x="1042988" y="45243"/>
                  </a:lnTo>
                  <a:lnTo>
                    <a:pt x="1176338" y="0"/>
                  </a:lnTo>
                  <a:lnTo>
                    <a:pt x="1285875" y="104775"/>
                  </a:lnTo>
                  <a:lnTo>
                    <a:pt x="1345407" y="130968"/>
                  </a:lnTo>
                  <a:lnTo>
                    <a:pt x="1381125" y="159543"/>
                  </a:lnTo>
                  <a:lnTo>
                    <a:pt x="1443038" y="214312"/>
                  </a:lnTo>
                  <a:lnTo>
                    <a:pt x="1540669" y="307181"/>
                  </a:lnTo>
                  <a:lnTo>
                    <a:pt x="1552575" y="328612"/>
                  </a:lnTo>
                  <a:lnTo>
                    <a:pt x="1552575" y="345281"/>
                  </a:lnTo>
                  <a:lnTo>
                    <a:pt x="1545432" y="369093"/>
                  </a:lnTo>
                  <a:lnTo>
                    <a:pt x="1531144" y="383381"/>
                  </a:lnTo>
                  <a:lnTo>
                    <a:pt x="1469232" y="397668"/>
                  </a:lnTo>
                  <a:lnTo>
                    <a:pt x="1428750" y="397668"/>
                  </a:lnTo>
                  <a:lnTo>
                    <a:pt x="1233488" y="473868"/>
                  </a:lnTo>
                  <a:lnTo>
                    <a:pt x="857250" y="6024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60" name="グループ化 59">
            <a:extLst>
              <a:ext uri="{FF2B5EF4-FFF2-40B4-BE49-F238E27FC236}">
                <a16:creationId xmlns:a16="http://schemas.microsoft.com/office/drawing/2014/main" id="{EFA433DD-5049-4879-8F24-324B5DFDE83C}"/>
              </a:ext>
            </a:extLst>
          </p:cNvPr>
          <p:cNvGrpSpPr/>
          <p:nvPr/>
        </p:nvGrpSpPr>
        <p:grpSpPr>
          <a:xfrm>
            <a:off x="3891066" y="1304926"/>
            <a:ext cx="4438651" cy="4757738"/>
            <a:chOff x="3884613" y="1304926"/>
            <a:chExt cx="4438651" cy="4757738"/>
          </a:xfrm>
          <a:solidFill>
            <a:schemeClr val="tx1"/>
          </a:solidFill>
        </p:grpSpPr>
        <p:sp>
          <p:nvSpPr>
            <p:cNvPr id="61" name="フリーフォーム 6">
              <a:extLst>
                <a:ext uri="{FF2B5EF4-FFF2-40B4-BE49-F238E27FC236}">
                  <a16:creationId xmlns:a16="http://schemas.microsoft.com/office/drawing/2014/main" id="{A7C64E47-F292-4EFB-B6A2-C6091404B1CA}"/>
                </a:ext>
              </a:extLst>
            </p:cNvPr>
            <p:cNvSpPr/>
            <p:nvPr/>
          </p:nvSpPr>
          <p:spPr>
            <a:xfrm>
              <a:off x="5664202" y="1304926"/>
              <a:ext cx="542925" cy="1058863"/>
            </a:xfrm>
            <a:custGeom>
              <a:avLst/>
              <a:gdLst>
                <a:gd name="connsiteX0" fmla="*/ 238125 w 542925"/>
                <a:gd name="connsiteY0" fmla="*/ 757238 h 1059656"/>
                <a:gd name="connsiteX1" fmla="*/ 233362 w 542925"/>
                <a:gd name="connsiteY1" fmla="*/ 464344 h 1059656"/>
                <a:gd name="connsiteX2" fmla="*/ 228600 w 542925"/>
                <a:gd name="connsiteY2" fmla="*/ 383381 h 1059656"/>
                <a:gd name="connsiteX3" fmla="*/ 221456 w 542925"/>
                <a:gd name="connsiteY3" fmla="*/ 316706 h 1059656"/>
                <a:gd name="connsiteX4" fmla="*/ 209550 w 542925"/>
                <a:gd name="connsiteY4" fmla="*/ 285750 h 1059656"/>
                <a:gd name="connsiteX5" fmla="*/ 169069 w 542925"/>
                <a:gd name="connsiteY5" fmla="*/ 221456 h 1059656"/>
                <a:gd name="connsiteX6" fmla="*/ 121444 w 542925"/>
                <a:gd name="connsiteY6" fmla="*/ 154781 h 1059656"/>
                <a:gd name="connsiteX7" fmla="*/ 88106 w 542925"/>
                <a:gd name="connsiteY7" fmla="*/ 121444 h 1059656"/>
                <a:gd name="connsiteX8" fmla="*/ 52387 w 542925"/>
                <a:gd name="connsiteY8" fmla="*/ 85725 h 1059656"/>
                <a:gd name="connsiteX9" fmla="*/ 26194 w 542925"/>
                <a:gd name="connsiteY9" fmla="*/ 64294 h 1059656"/>
                <a:gd name="connsiteX10" fmla="*/ 7144 w 542925"/>
                <a:gd name="connsiteY10" fmla="*/ 42863 h 1059656"/>
                <a:gd name="connsiteX11" fmla="*/ 0 w 542925"/>
                <a:gd name="connsiteY11" fmla="*/ 21431 h 1059656"/>
                <a:gd name="connsiteX12" fmla="*/ 4762 w 542925"/>
                <a:gd name="connsiteY12" fmla="*/ 9525 h 1059656"/>
                <a:gd name="connsiteX13" fmla="*/ 21431 w 542925"/>
                <a:gd name="connsiteY13" fmla="*/ 0 h 1059656"/>
                <a:gd name="connsiteX14" fmla="*/ 69056 w 542925"/>
                <a:gd name="connsiteY14" fmla="*/ 4763 h 1059656"/>
                <a:gd name="connsiteX15" fmla="*/ 157162 w 542925"/>
                <a:gd name="connsiteY15" fmla="*/ 14288 h 1059656"/>
                <a:gd name="connsiteX16" fmla="*/ 254794 w 542925"/>
                <a:gd name="connsiteY16" fmla="*/ 26194 h 1059656"/>
                <a:gd name="connsiteX17" fmla="*/ 307181 w 542925"/>
                <a:gd name="connsiteY17" fmla="*/ 28575 h 1059656"/>
                <a:gd name="connsiteX18" fmla="*/ 345281 w 542925"/>
                <a:gd name="connsiteY18" fmla="*/ 35719 h 1059656"/>
                <a:gd name="connsiteX19" fmla="*/ 373856 w 542925"/>
                <a:gd name="connsiteY19" fmla="*/ 45244 h 1059656"/>
                <a:gd name="connsiteX20" fmla="*/ 409575 w 542925"/>
                <a:gd name="connsiteY20" fmla="*/ 64294 h 1059656"/>
                <a:gd name="connsiteX21" fmla="*/ 466725 w 542925"/>
                <a:gd name="connsiteY21" fmla="*/ 107156 h 1059656"/>
                <a:gd name="connsiteX22" fmla="*/ 523875 w 542925"/>
                <a:gd name="connsiteY22" fmla="*/ 159544 h 1059656"/>
                <a:gd name="connsiteX23" fmla="*/ 538162 w 542925"/>
                <a:gd name="connsiteY23" fmla="*/ 180975 h 1059656"/>
                <a:gd name="connsiteX24" fmla="*/ 542925 w 542925"/>
                <a:gd name="connsiteY24" fmla="*/ 202406 h 1059656"/>
                <a:gd name="connsiteX25" fmla="*/ 535781 w 542925"/>
                <a:gd name="connsiteY25" fmla="*/ 233363 h 1059656"/>
                <a:gd name="connsiteX26" fmla="*/ 521494 w 542925"/>
                <a:gd name="connsiteY26" fmla="*/ 261938 h 1059656"/>
                <a:gd name="connsiteX27" fmla="*/ 500062 w 542925"/>
                <a:gd name="connsiteY27" fmla="*/ 295275 h 1059656"/>
                <a:gd name="connsiteX28" fmla="*/ 488156 w 542925"/>
                <a:gd name="connsiteY28" fmla="*/ 330994 h 1059656"/>
                <a:gd name="connsiteX29" fmla="*/ 466725 w 542925"/>
                <a:gd name="connsiteY29" fmla="*/ 540544 h 1059656"/>
                <a:gd name="connsiteX30" fmla="*/ 459581 w 542925"/>
                <a:gd name="connsiteY30" fmla="*/ 1035844 h 1059656"/>
                <a:gd name="connsiteX31" fmla="*/ 240506 w 542925"/>
                <a:gd name="connsiteY31" fmla="*/ 1059656 h 1059656"/>
                <a:gd name="connsiteX32" fmla="*/ 238125 w 542925"/>
                <a:gd name="connsiteY32" fmla="*/ 757238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2925" h="1059656">
                  <a:moveTo>
                    <a:pt x="238125" y="757238"/>
                  </a:moveTo>
                  <a:cubicBezTo>
                    <a:pt x="236537" y="659607"/>
                    <a:pt x="234950" y="561975"/>
                    <a:pt x="233362" y="464344"/>
                  </a:cubicBezTo>
                  <a:lnTo>
                    <a:pt x="228600" y="383381"/>
                  </a:lnTo>
                  <a:lnTo>
                    <a:pt x="221456" y="316706"/>
                  </a:lnTo>
                  <a:lnTo>
                    <a:pt x="209550" y="285750"/>
                  </a:lnTo>
                  <a:lnTo>
                    <a:pt x="169069" y="221456"/>
                  </a:lnTo>
                  <a:lnTo>
                    <a:pt x="121444" y="154781"/>
                  </a:lnTo>
                  <a:lnTo>
                    <a:pt x="88106" y="121444"/>
                  </a:lnTo>
                  <a:lnTo>
                    <a:pt x="52387" y="85725"/>
                  </a:lnTo>
                  <a:lnTo>
                    <a:pt x="26194" y="64294"/>
                  </a:lnTo>
                  <a:lnTo>
                    <a:pt x="7144" y="42863"/>
                  </a:lnTo>
                  <a:lnTo>
                    <a:pt x="0" y="21431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69056" y="4763"/>
                  </a:lnTo>
                  <a:lnTo>
                    <a:pt x="157162" y="14288"/>
                  </a:lnTo>
                  <a:lnTo>
                    <a:pt x="254794" y="26194"/>
                  </a:lnTo>
                  <a:lnTo>
                    <a:pt x="307181" y="28575"/>
                  </a:lnTo>
                  <a:lnTo>
                    <a:pt x="345281" y="35719"/>
                  </a:lnTo>
                  <a:lnTo>
                    <a:pt x="373856" y="45244"/>
                  </a:lnTo>
                  <a:lnTo>
                    <a:pt x="409575" y="64294"/>
                  </a:lnTo>
                  <a:lnTo>
                    <a:pt x="466725" y="107156"/>
                  </a:lnTo>
                  <a:lnTo>
                    <a:pt x="523875" y="159544"/>
                  </a:lnTo>
                  <a:lnTo>
                    <a:pt x="538162" y="180975"/>
                  </a:lnTo>
                  <a:lnTo>
                    <a:pt x="542925" y="202406"/>
                  </a:lnTo>
                  <a:lnTo>
                    <a:pt x="535781" y="233363"/>
                  </a:lnTo>
                  <a:lnTo>
                    <a:pt x="521494" y="261938"/>
                  </a:lnTo>
                  <a:lnTo>
                    <a:pt x="500062" y="295275"/>
                  </a:lnTo>
                  <a:lnTo>
                    <a:pt x="488156" y="330994"/>
                  </a:lnTo>
                  <a:lnTo>
                    <a:pt x="466725" y="540544"/>
                  </a:lnTo>
                  <a:lnTo>
                    <a:pt x="459581" y="1035844"/>
                  </a:lnTo>
                  <a:lnTo>
                    <a:pt x="240506" y="1059656"/>
                  </a:lnTo>
                  <a:cubicBezTo>
                    <a:pt x="239712" y="956469"/>
                    <a:pt x="238919" y="853281"/>
                    <a:pt x="238125" y="7572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7">
              <a:extLst>
                <a:ext uri="{FF2B5EF4-FFF2-40B4-BE49-F238E27FC236}">
                  <a16:creationId xmlns:a16="http://schemas.microsoft.com/office/drawing/2014/main" id="{096C7994-AF30-47E4-9E8B-47E4C1E90107}"/>
                </a:ext>
              </a:extLst>
            </p:cNvPr>
            <p:cNvSpPr/>
            <p:nvPr/>
          </p:nvSpPr>
          <p:spPr>
            <a:xfrm>
              <a:off x="4759327" y="1544638"/>
              <a:ext cx="623887" cy="679450"/>
            </a:xfrm>
            <a:custGeom>
              <a:avLst/>
              <a:gdLst>
                <a:gd name="connsiteX0" fmla="*/ 350044 w 623887"/>
                <a:gd name="connsiteY0" fmla="*/ 552450 h 678657"/>
                <a:gd name="connsiteX1" fmla="*/ 311944 w 623887"/>
                <a:gd name="connsiteY1" fmla="*/ 492919 h 678657"/>
                <a:gd name="connsiteX2" fmla="*/ 257175 w 623887"/>
                <a:gd name="connsiteY2" fmla="*/ 371475 h 678657"/>
                <a:gd name="connsiteX3" fmla="*/ 190500 w 623887"/>
                <a:gd name="connsiteY3" fmla="*/ 269082 h 678657"/>
                <a:gd name="connsiteX4" fmla="*/ 71437 w 623887"/>
                <a:gd name="connsiteY4" fmla="*/ 114300 h 678657"/>
                <a:gd name="connsiteX5" fmla="*/ 19050 w 623887"/>
                <a:gd name="connsiteY5" fmla="*/ 54769 h 678657"/>
                <a:gd name="connsiteX6" fmla="*/ 4762 w 623887"/>
                <a:gd name="connsiteY6" fmla="*/ 40482 h 678657"/>
                <a:gd name="connsiteX7" fmla="*/ 0 w 623887"/>
                <a:gd name="connsiteY7" fmla="*/ 26194 h 678657"/>
                <a:gd name="connsiteX8" fmla="*/ 2381 w 623887"/>
                <a:gd name="connsiteY8" fmla="*/ 14288 h 678657"/>
                <a:gd name="connsiteX9" fmla="*/ 16669 w 623887"/>
                <a:gd name="connsiteY9" fmla="*/ 2382 h 678657"/>
                <a:gd name="connsiteX10" fmla="*/ 33337 w 623887"/>
                <a:gd name="connsiteY10" fmla="*/ 0 h 678657"/>
                <a:gd name="connsiteX11" fmla="*/ 114300 w 623887"/>
                <a:gd name="connsiteY11" fmla="*/ 35719 h 678657"/>
                <a:gd name="connsiteX12" fmla="*/ 242887 w 623887"/>
                <a:gd name="connsiteY12" fmla="*/ 102394 h 678657"/>
                <a:gd name="connsiteX13" fmla="*/ 352425 w 623887"/>
                <a:gd name="connsiteY13" fmla="*/ 173832 h 678657"/>
                <a:gd name="connsiteX14" fmla="*/ 457200 w 623887"/>
                <a:gd name="connsiteY14" fmla="*/ 254794 h 678657"/>
                <a:gd name="connsiteX15" fmla="*/ 578644 w 623887"/>
                <a:gd name="connsiteY15" fmla="*/ 364332 h 678657"/>
                <a:gd name="connsiteX16" fmla="*/ 597694 w 623887"/>
                <a:gd name="connsiteY16" fmla="*/ 397669 h 678657"/>
                <a:gd name="connsiteX17" fmla="*/ 616744 w 623887"/>
                <a:gd name="connsiteY17" fmla="*/ 459582 h 678657"/>
                <a:gd name="connsiteX18" fmla="*/ 623887 w 623887"/>
                <a:gd name="connsiteY18" fmla="*/ 531019 h 678657"/>
                <a:gd name="connsiteX19" fmla="*/ 621506 w 623887"/>
                <a:gd name="connsiteY19" fmla="*/ 581025 h 678657"/>
                <a:gd name="connsiteX20" fmla="*/ 607219 w 623887"/>
                <a:gd name="connsiteY20" fmla="*/ 619125 h 678657"/>
                <a:gd name="connsiteX21" fmla="*/ 585787 w 623887"/>
                <a:gd name="connsiteY21" fmla="*/ 642938 h 678657"/>
                <a:gd name="connsiteX22" fmla="*/ 554831 w 623887"/>
                <a:gd name="connsiteY22" fmla="*/ 664369 h 678657"/>
                <a:gd name="connsiteX23" fmla="*/ 519112 w 623887"/>
                <a:gd name="connsiteY23" fmla="*/ 678657 h 678657"/>
                <a:gd name="connsiteX24" fmla="*/ 488156 w 623887"/>
                <a:gd name="connsiteY24" fmla="*/ 678657 h 678657"/>
                <a:gd name="connsiteX25" fmla="*/ 452437 w 623887"/>
                <a:gd name="connsiteY25" fmla="*/ 666750 h 678657"/>
                <a:gd name="connsiteX26" fmla="*/ 350044 w 623887"/>
                <a:gd name="connsiteY26" fmla="*/ 552450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23887" h="678657">
                  <a:moveTo>
                    <a:pt x="350044" y="552450"/>
                  </a:moveTo>
                  <a:lnTo>
                    <a:pt x="311944" y="492919"/>
                  </a:lnTo>
                  <a:lnTo>
                    <a:pt x="257175" y="371475"/>
                  </a:lnTo>
                  <a:lnTo>
                    <a:pt x="190500" y="269082"/>
                  </a:lnTo>
                  <a:lnTo>
                    <a:pt x="71437" y="114300"/>
                  </a:lnTo>
                  <a:lnTo>
                    <a:pt x="19050" y="54769"/>
                  </a:lnTo>
                  <a:lnTo>
                    <a:pt x="4762" y="40482"/>
                  </a:lnTo>
                  <a:lnTo>
                    <a:pt x="0" y="26194"/>
                  </a:lnTo>
                  <a:lnTo>
                    <a:pt x="2381" y="14288"/>
                  </a:lnTo>
                  <a:lnTo>
                    <a:pt x="16669" y="2382"/>
                  </a:lnTo>
                  <a:lnTo>
                    <a:pt x="33337" y="0"/>
                  </a:lnTo>
                  <a:lnTo>
                    <a:pt x="114300" y="35719"/>
                  </a:lnTo>
                  <a:lnTo>
                    <a:pt x="242887" y="102394"/>
                  </a:lnTo>
                  <a:lnTo>
                    <a:pt x="352425" y="173832"/>
                  </a:lnTo>
                  <a:lnTo>
                    <a:pt x="457200" y="254794"/>
                  </a:lnTo>
                  <a:lnTo>
                    <a:pt x="578644" y="364332"/>
                  </a:lnTo>
                  <a:lnTo>
                    <a:pt x="597694" y="397669"/>
                  </a:lnTo>
                  <a:lnTo>
                    <a:pt x="616744" y="459582"/>
                  </a:lnTo>
                  <a:lnTo>
                    <a:pt x="623887" y="531019"/>
                  </a:lnTo>
                  <a:lnTo>
                    <a:pt x="621506" y="581025"/>
                  </a:lnTo>
                  <a:lnTo>
                    <a:pt x="607219" y="619125"/>
                  </a:lnTo>
                  <a:lnTo>
                    <a:pt x="585787" y="642938"/>
                  </a:lnTo>
                  <a:lnTo>
                    <a:pt x="554831" y="664369"/>
                  </a:lnTo>
                  <a:lnTo>
                    <a:pt x="519112" y="678657"/>
                  </a:lnTo>
                  <a:lnTo>
                    <a:pt x="488156" y="678657"/>
                  </a:lnTo>
                  <a:lnTo>
                    <a:pt x="452437" y="666750"/>
                  </a:lnTo>
                  <a:lnTo>
                    <a:pt x="350044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8">
              <a:extLst>
                <a:ext uri="{FF2B5EF4-FFF2-40B4-BE49-F238E27FC236}">
                  <a16:creationId xmlns:a16="http://schemas.microsoft.com/office/drawing/2014/main" id="{A17F64B7-956D-42E6-9953-E927FE4E1859}"/>
                </a:ext>
              </a:extLst>
            </p:cNvPr>
            <p:cNvSpPr/>
            <p:nvPr/>
          </p:nvSpPr>
          <p:spPr>
            <a:xfrm>
              <a:off x="6545264" y="1458914"/>
              <a:ext cx="785813" cy="860425"/>
            </a:xfrm>
            <a:custGeom>
              <a:avLst/>
              <a:gdLst>
                <a:gd name="connsiteX0" fmla="*/ 378619 w 785813"/>
                <a:gd name="connsiteY0" fmla="*/ 581025 h 859632"/>
                <a:gd name="connsiteX1" fmla="*/ 83344 w 785813"/>
                <a:gd name="connsiteY1" fmla="*/ 857250 h 859632"/>
                <a:gd name="connsiteX2" fmla="*/ 0 w 785813"/>
                <a:gd name="connsiteY2" fmla="*/ 859632 h 859632"/>
                <a:gd name="connsiteX3" fmla="*/ 166688 w 785813"/>
                <a:gd name="connsiteY3" fmla="*/ 595313 h 859632"/>
                <a:gd name="connsiteX4" fmla="*/ 304800 w 785813"/>
                <a:gd name="connsiteY4" fmla="*/ 352425 h 859632"/>
                <a:gd name="connsiteX5" fmla="*/ 342900 w 785813"/>
                <a:gd name="connsiteY5" fmla="*/ 288132 h 859632"/>
                <a:gd name="connsiteX6" fmla="*/ 357188 w 785813"/>
                <a:gd name="connsiteY6" fmla="*/ 269082 h 859632"/>
                <a:gd name="connsiteX7" fmla="*/ 364332 w 785813"/>
                <a:gd name="connsiteY7" fmla="*/ 250032 h 859632"/>
                <a:gd name="connsiteX8" fmla="*/ 366713 w 785813"/>
                <a:gd name="connsiteY8" fmla="*/ 228600 h 859632"/>
                <a:gd name="connsiteX9" fmla="*/ 357188 w 785813"/>
                <a:gd name="connsiteY9" fmla="*/ 202407 h 859632"/>
                <a:gd name="connsiteX10" fmla="*/ 302419 w 785813"/>
                <a:gd name="connsiteY10" fmla="*/ 138113 h 859632"/>
                <a:gd name="connsiteX11" fmla="*/ 230982 w 785813"/>
                <a:gd name="connsiteY11" fmla="*/ 61913 h 859632"/>
                <a:gd name="connsiteX12" fmla="*/ 214313 w 785813"/>
                <a:gd name="connsiteY12" fmla="*/ 42863 h 859632"/>
                <a:gd name="connsiteX13" fmla="*/ 209550 w 785813"/>
                <a:gd name="connsiteY13" fmla="*/ 26194 h 859632"/>
                <a:gd name="connsiteX14" fmla="*/ 214313 w 785813"/>
                <a:gd name="connsiteY14" fmla="*/ 14288 h 859632"/>
                <a:gd name="connsiteX15" fmla="*/ 226219 w 785813"/>
                <a:gd name="connsiteY15" fmla="*/ 4763 h 859632"/>
                <a:gd name="connsiteX16" fmla="*/ 261938 w 785813"/>
                <a:gd name="connsiteY16" fmla="*/ 0 h 859632"/>
                <a:gd name="connsiteX17" fmla="*/ 326232 w 785813"/>
                <a:gd name="connsiteY17" fmla="*/ 7144 h 859632"/>
                <a:gd name="connsiteX18" fmla="*/ 392907 w 785813"/>
                <a:gd name="connsiteY18" fmla="*/ 23813 h 859632"/>
                <a:gd name="connsiteX19" fmla="*/ 435769 w 785813"/>
                <a:gd name="connsiteY19" fmla="*/ 38100 h 859632"/>
                <a:gd name="connsiteX20" fmla="*/ 497682 w 785813"/>
                <a:gd name="connsiteY20" fmla="*/ 66675 h 859632"/>
                <a:gd name="connsiteX21" fmla="*/ 597694 w 785813"/>
                <a:gd name="connsiteY21" fmla="*/ 119063 h 859632"/>
                <a:gd name="connsiteX22" fmla="*/ 700088 w 785813"/>
                <a:gd name="connsiteY22" fmla="*/ 185738 h 859632"/>
                <a:gd name="connsiteX23" fmla="*/ 747713 w 785813"/>
                <a:gd name="connsiteY23" fmla="*/ 219075 h 859632"/>
                <a:gd name="connsiteX24" fmla="*/ 764382 w 785813"/>
                <a:gd name="connsiteY24" fmla="*/ 233363 h 859632"/>
                <a:gd name="connsiteX25" fmla="*/ 776288 w 785813"/>
                <a:gd name="connsiteY25" fmla="*/ 250032 h 859632"/>
                <a:gd name="connsiteX26" fmla="*/ 785813 w 785813"/>
                <a:gd name="connsiteY26" fmla="*/ 269082 h 859632"/>
                <a:gd name="connsiteX27" fmla="*/ 785813 w 785813"/>
                <a:gd name="connsiteY27" fmla="*/ 280988 h 859632"/>
                <a:gd name="connsiteX28" fmla="*/ 776288 w 785813"/>
                <a:gd name="connsiteY28" fmla="*/ 302419 h 859632"/>
                <a:gd name="connsiteX29" fmla="*/ 747713 w 785813"/>
                <a:gd name="connsiteY29" fmla="*/ 321469 h 859632"/>
                <a:gd name="connsiteX30" fmla="*/ 645319 w 785813"/>
                <a:gd name="connsiteY30" fmla="*/ 371475 h 859632"/>
                <a:gd name="connsiteX31" fmla="*/ 533400 w 785813"/>
                <a:gd name="connsiteY31" fmla="*/ 428625 h 859632"/>
                <a:gd name="connsiteX32" fmla="*/ 378619 w 785813"/>
                <a:gd name="connsiteY32" fmla="*/ 581025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85813" h="859632">
                  <a:moveTo>
                    <a:pt x="378619" y="581025"/>
                  </a:moveTo>
                  <a:lnTo>
                    <a:pt x="83344" y="857250"/>
                  </a:lnTo>
                  <a:lnTo>
                    <a:pt x="0" y="859632"/>
                  </a:lnTo>
                  <a:lnTo>
                    <a:pt x="166688" y="595313"/>
                  </a:lnTo>
                  <a:lnTo>
                    <a:pt x="304800" y="352425"/>
                  </a:lnTo>
                  <a:lnTo>
                    <a:pt x="342900" y="288132"/>
                  </a:lnTo>
                  <a:lnTo>
                    <a:pt x="357188" y="269082"/>
                  </a:lnTo>
                  <a:lnTo>
                    <a:pt x="364332" y="250032"/>
                  </a:lnTo>
                  <a:lnTo>
                    <a:pt x="366713" y="228600"/>
                  </a:lnTo>
                  <a:lnTo>
                    <a:pt x="357188" y="202407"/>
                  </a:lnTo>
                  <a:lnTo>
                    <a:pt x="302419" y="138113"/>
                  </a:lnTo>
                  <a:lnTo>
                    <a:pt x="230982" y="61913"/>
                  </a:lnTo>
                  <a:lnTo>
                    <a:pt x="214313" y="42863"/>
                  </a:lnTo>
                  <a:lnTo>
                    <a:pt x="209550" y="26194"/>
                  </a:lnTo>
                  <a:lnTo>
                    <a:pt x="214313" y="14288"/>
                  </a:lnTo>
                  <a:lnTo>
                    <a:pt x="226219" y="4763"/>
                  </a:lnTo>
                  <a:lnTo>
                    <a:pt x="261938" y="0"/>
                  </a:lnTo>
                  <a:lnTo>
                    <a:pt x="326232" y="7144"/>
                  </a:lnTo>
                  <a:lnTo>
                    <a:pt x="392907" y="23813"/>
                  </a:lnTo>
                  <a:lnTo>
                    <a:pt x="435769" y="38100"/>
                  </a:lnTo>
                  <a:lnTo>
                    <a:pt x="497682" y="66675"/>
                  </a:lnTo>
                  <a:lnTo>
                    <a:pt x="597694" y="119063"/>
                  </a:lnTo>
                  <a:lnTo>
                    <a:pt x="700088" y="185738"/>
                  </a:lnTo>
                  <a:lnTo>
                    <a:pt x="747713" y="219075"/>
                  </a:lnTo>
                  <a:lnTo>
                    <a:pt x="764382" y="233363"/>
                  </a:lnTo>
                  <a:lnTo>
                    <a:pt x="776288" y="250032"/>
                  </a:lnTo>
                  <a:lnTo>
                    <a:pt x="785813" y="269082"/>
                  </a:lnTo>
                  <a:lnTo>
                    <a:pt x="785813" y="280988"/>
                  </a:lnTo>
                  <a:lnTo>
                    <a:pt x="776288" y="302419"/>
                  </a:lnTo>
                  <a:lnTo>
                    <a:pt x="747713" y="321469"/>
                  </a:lnTo>
                  <a:lnTo>
                    <a:pt x="645319" y="371475"/>
                  </a:lnTo>
                  <a:lnTo>
                    <a:pt x="533400" y="428625"/>
                  </a:lnTo>
                  <a:lnTo>
                    <a:pt x="378619" y="581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9">
              <a:extLst>
                <a:ext uri="{FF2B5EF4-FFF2-40B4-BE49-F238E27FC236}">
                  <a16:creationId xmlns:a16="http://schemas.microsoft.com/office/drawing/2014/main" id="{D27B692D-5D30-412C-9555-069C1F99AEF2}"/>
                </a:ext>
              </a:extLst>
            </p:cNvPr>
            <p:cNvSpPr/>
            <p:nvPr/>
          </p:nvSpPr>
          <p:spPr>
            <a:xfrm>
              <a:off x="3884613" y="2305051"/>
              <a:ext cx="438150" cy="1057275"/>
            </a:xfrm>
            <a:custGeom>
              <a:avLst/>
              <a:gdLst>
                <a:gd name="connsiteX0" fmla="*/ 335756 w 438150"/>
                <a:gd name="connsiteY0" fmla="*/ 769144 h 1057275"/>
                <a:gd name="connsiteX1" fmla="*/ 254794 w 438150"/>
                <a:gd name="connsiteY1" fmla="*/ 938213 h 1057275"/>
                <a:gd name="connsiteX2" fmla="*/ 226219 w 438150"/>
                <a:gd name="connsiteY2" fmla="*/ 995363 h 1057275"/>
                <a:gd name="connsiteX3" fmla="*/ 197644 w 438150"/>
                <a:gd name="connsiteY3" fmla="*/ 1026319 h 1057275"/>
                <a:gd name="connsiteX4" fmla="*/ 166688 w 438150"/>
                <a:gd name="connsiteY4" fmla="*/ 1047750 h 1057275"/>
                <a:gd name="connsiteX5" fmla="*/ 140494 w 438150"/>
                <a:gd name="connsiteY5" fmla="*/ 1057275 h 1057275"/>
                <a:gd name="connsiteX6" fmla="*/ 119063 w 438150"/>
                <a:gd name="connsiteY6" fmla="*/ 1057275 h 1057275"/>
                <a:gd name="connsiteX7" fmla="*/ 92869 w 438150"/>
                <a:gd name="connsiteY7" fmla="*/ 1050131 h 1057275"/>
                <a:gd name="connsiteX8" fmla="*/ 71438 w 438150"/>
                <a:gd name="connsiteY8" fmla="*/ 1035844 h 1057275"/>
                <a:gd name="connsiteX9" fmla="*/ 45244 w 438150"/>
                <a:gd name="connsiteY9" fmla="*/ 1012031 h 1057275"/>
                <a:gd name="connsiteX10" fmla="*/ 26194 w 438150"/>
                <a:gd name="connsiteY10" fmla="*/ 990600 h 1057275"/>
                <a:gd name="connsiteX11" fmla="*/ 11906 w 438150"/>
                <a:gd name="connsiteY11" fmla="*/ 954881 h 1057275"/>
                <a:gd name="connsiteX12" fmla="*/ 4763 w 438150"/>
                <a:gd name="connsiteY12" fmla="*/ 902494 h 1057275"/>
                <a:gd name="connsiteX13" fmla="*/ 0 w 438150"/>
                <a:gd name="connsiteY13" fmla="*/ 842963 h 1057275"/>
                <a:gd name="connsiteX14" fmla="*/ 9525 w 438150"/>
                <a:gd name="connsiteY14" fmla="*/ 802481 h 1057275"/>
                <a:gd name="connsiteX15" fmla="*/ 45244 w 438150"/>
                <a:gd name="connsiteY15" fmla="*/ 747713 h 1057275"/>
                <a:gd name="connsiteX16" fmla="*/ 88106 w 438150"/>
                <a:gd name="connsiteY16" fmla="*/ 676275 h 1057275"/>
                <a:gd name="connsiteX17" fmla="*/ 135731 w 438150"/>
                <a:gd name="connsiteY17" fmla="*/ 588169 h 1057275"/>
                <a:gd name="connsiteX18" fmla="*/ 178594 w 438150"/>
                <a:gd name="connsiteY18" fmla="*/ 469106 h 1057275"/>
                <a:gd name="connsiteX19" fmla="*/ 197644 w 438150"/>
                <a:gd name="connsiteY19" fmla="*/ 385763 h 1057275"/>
                <a:gd name="connsiteX20" fmla="*/ 204788 w 438150"/>
                <a:gd name="connsiteY20" fmla="*/ 338138 h 1057275"/>
                <a:gd name="connsiteX21" fmla="*/ 204788 w 438150"/>
                <a:gd name="connsiteY21" fmla="*/ 276225 h 1057275"/>
                <a:gd name="connsiteX22" fmla="*/ 200025 w 438150"/>
                <a:gd name="connsiteY22" fmla="*/ 209550 h 1057275"/>
                <a:gd name="connsiteX23" fmla="*/ 190500 w 438150"/>
                <a:gd name="connsiteY23" fmla="*/ 157163 h 1057275"/>
                <a:gd name="connsiteX24" fmla="*/ 164306 w 438150"/>
                <a:gd name="connsiteY24" fmla="*/ 80963 h 1057275"/>
                <a:gd name="connsiteX25" fmla="*/ 145256 w 438150"/>
                <a:gd name="connsiteY25" fmla="*/ 40481 h 1057275"/>
                <a:gd name="connsiteX26" fmla="*/ 138113 w 438150"/>
                <a:gd name="connsiteY26" fmla="*/ 23813 h 1057275"/>
                <a:gd name="connsiteX27" fmla="*/ 138113 w 438150"/>
                <a:gd name="connsiteY27" fmla="*/ 9525 h 1057275"/>
                <a:gd name="connsiteX28" fmla="*/ 147638 w 438150"/>
                <a:gd name="connsiteY28" fmla="*/ 0 h 1057275"/>
                <a:gd name="connsiteX29" fmla="*/ 164306 w 438150"/>
                <a:gd name="connsiteY29" fmla="*/ 0 h 1057275"/>
                <a:gd name="connsiteX30" fmla="*/ 190500 w 438150"/>
                <a:gd name="connsiteY30" fmla="*/ 9525 h 1057275"/>
                <a:gd name="connsiteX31" fmla="*/ 254794 w 438150"/>
                <a:gd name="connsiteY31" fmla="*/ 50006 h 1057275"/>
                <a:gd name="connsiteX32" fmla="*/ 314325 w 438150"/>
                <a:gd name="connsiteY32" fmla="*/ 90488 h 1057275"/>
                <a:gd name="connsiteX33" fmla="*/ 409575 w 438150"/>
                <a:gd name="connsiteY33" fmla="*/ 164306 h 1057275"/>
                <a:gd name="connsiteX34" fmla="*/ 438150 w 438150"/>
                <a:gd name="connsiteY34" fmla="*/ 185738 h 1057275"/>
                <a:gd name="connsiteX35" fmla="*/ 433388 w 438150"/>
                <a:gd name="connsiteY35" fmla="*/ 292894 h 1057275"/>
                <a:gd name="connsiteX36" fmla="*/ 423863 w 438150"/>
                <a:gd name="connsiteY36" fmla="*/ 435769 h 1057275"/>
                <a:gd name="connsiteX37" fmla="*/ 400050 w 438150"/>
                <a:gd name="connsiteY37" fmla="*/ 573881 h 1057275"/>
                <a:gd name="connsiteX38" fmla="*/ 373856 w 438150"/>
                <a:gd name="connsiteY38" fmla="*/ 669131 h 1057275"/>
                <a:gd name="connsiteX39" fmla="*/ 335756 w 438150"/>
                <a:gd name="connsiteY39" fmla="*/ 769144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8150" h="1057275">
                  <a:moveTo>
                    <a:pt x="335756" y="769144"/>
                  </a:moveTo>
                  <a:lnTo>
                    <a:pt x="254794" y="938213"/>
                  </a:lnTo>
                  <a:lnTo>
                    <a:pt x="226219" y="995363"/>
                  </a:lnTo>
                  <a:lnTo>
                    <a:pt x="197644" y="1026319"/>
                  </a:lnTo>
                  <a:lnTo>
                    <a:pt x="166688" y="1047750"/>
                  </a:lnTo>
                  <a:lnTo>
                    <a:pt x="140494" y="1057275"/>
                  </a:lnTo>
                  <a:lnTo>
                    <a:pt x="119063" y="1057275"/>
                  </a:lnTo>
                  <a:lnTo>
                    <a:pt x="92869" y="1050131"/>
                  </a:lnTo>
                  <a:lnTo>
                    <a:pt x="71438" y="1035844"/>
                  </a:lnTo>
                  <a:lnTo>
                    <a:pt x="45244" y="1012031"/>
                  </a:lnTo>
                  <a:lnTo>
                    <a:pt x="26194" y="990600"/>
                  </a:lnTo>
                  <a:lnTo>
                    <a:pt x="11906" y="954881"/>
                  </a:lnTo>
                  <a:lnTo>
                    <a:pt x="4763" y="902494"/>
                  </a:lnTo>
                  <a:lnTo>
                    <a:pt x="0" y="842963"/>
                  </a:lnTo>
                  <a:lnTo>
                    <a:pt x="9525" y="802481"/>
                  </a:lnTo>
                  <a:lnTo>
                    <a:pt x="45244" y="747713"/>
                  </a:lnTo>
                  <a:lnTo>
                    <a:pt x="88106" y="676275"/>
                  </a:lnTo>
                  <a:lnTo>
                    <a:pt x="135731" y="588169"/>
                  </a:lnTo>
                  <a:lnTo>
                    <a:pt x="178594" y="469106"/>
                  </a:lnTo>
                  <a:lnTo>
                    <a:pt x="197644" y="385763"/>
                  </a:lnTo>
                  <a:lnTo>
                    <a:pt x="204788" y="338138"/>
                  </a:lnTo>
                  <a:lnTo>
                    <a:pt x="204788" y="276225"/>
                  </a:lnTo>
                  <a:lnTo>
                    <a:pt x="200025" y="209550"/>
                  </a:lnTo>
                  <a:lnTo>
                    <a:pt x="190500" y="157163"/>
                  </a:lnTo>
                  <a:lnTo>
                    <a:pt x="164306" y="80963"/>
                  </a:lnTo>
                  <a:lnTo>
                    <a:pt x="145256" y="40481"/>
                  </a:lnTo>
                  <a:lnTo>
                    <a:pt x="138113" y="23813"/>
                  </a:lnTo>
                  <a:lnTo>
                    <a:pt x="138113" y="9525"/>
                  </a:lnTo>
                  <a:lnTo>
                    <a:pt x="147638" y="0"/>
                  </a:lnTo>
                  <a:lnTo>
                    <a:pt x="164306" y="0"/>
                  </a:lnTo>
                  <a:lnTo>
                    <a:pt x="190500" y="9525"/>
                  </a:lnTo>
                  <a:lnTo>
                    <a:pt x="254794" y="50006"/>
                  </a:lnTo>
                  <a:lnTo>
                    <a:pt x="314325" y="90488"/>
                  </a:lnTo>
                  <a:lnTo>
                    <a:pt x="409575" y="164306"/>
                  </a:lnTo>
                  <a:lnTo>
                    <a:pt x="438150" y="185738"/>
                  </a:lnTo>
                  <a:lnTo>
                    <a:pt x="433388" y="292894"/>
                  </a:lnTo>
                  <a:lnTo>
                    <a:pt x="423863" y="435769"/>
                  </a:lnTo>
                  <a:lnTo>
                    <a:pt x="400050" y="573881"/>
                  </a:lnTo>
                  <a:lnTo>
                    <a:pt x="373856" y="669131"/>
                  </a:lnTo>
                  <a:lnTo>
                    <a:pt x="335756" y="769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11">
              <a:extLst>
                <a:ext uri="{FF2B5EF4-FFF2-40B4-BE49-F238E27FC236}">
                  <a16:creationId xmlns:a16="http://schemas.microsoft.com/office/drawing/2014/main" id="{E8A2F3EB-6934-4461-B430-F99EC3D4E6CA}"/>
                </a:ext>
              </a:extLst>
            </p:cNvPr>
            <p:cNvSpPr/>
            <p:nvPr/>
          </p:nvSpPr>
          <p:spPr>
            <a:xfrm>
              <a:off x="4883152" y="2820989"/>
              <a:ext cx="561975" cy="695325"/>
            </a:xfrm>
            <a:custGeom>
              <a:avLst/>
              <a:gdLst>
                <a:gd name="connsiteX0" fmla="*/ 250031 w 561975"/>
                <a:gd name="connsiteY0" fmla="*/ 500063 h 695325"/>
                <a:gd name="connsiteX1" fmla="*/ 195262 w 561975"/>
                <a:gd name="connsiteY1" fmla="*/ 335757 h 695325"/>
                <a:gd name="connsiteX2" fmla="*/ 147637 w 561975"/>
                <a:gd name="connsiteY2" fmla="*/ 228600 h 695325"/>
                <a:gd name="connsiteX3" fmla="*/ 71437 w 561975"/>
                <a:gd name="connsiteY3" fmla="*/ 128588 h 695325"/>
                <a:gd name="connsiteX4" fmla="*/ 21431 w 561975"/>
                <a:gd name="connsiteY4" fmla="*/ 64294 h 695325"/>
                <a:gd name="connsiteX5" fmla="*/ 4762 w 561975"/>
                <a:gd name="connsiteY5" fmla="*/ 42863 h 695325"/>
                <a:gd name="connsiteX6" fmla="*/ 0 w 561975"/>
                <a:gd name="connsiteY6" fmla="*/ 26194 h 695325"/>
                <a:gd name="connsiteX7" fmla="*/ 0 w 561975"/>
                <a:gd name="connsiteY7" fmla="*/ 14288 h 695325"/>
                <a:gd name="connsiteX8" fmla="*/ 7143 w 561975"/>
                <a:gd name="connsiteY8" fmla="*/ 2382 h 695325"/>
                <a:gd name="connsiteX9" fmla="*/ 30956 w 561975"/>
                <a:gd name="connsiteY9" fmla="*/ 0 h 695325"/>
                <a:gd name="connsiteX10" fmla="*/ 59531 w 561975"/>
                <a:gd name="connsiteY10" fmla="*/ 2382 h 695325"/>
                <a:gd name="connsiteX11" fmla="*/ 147637 w 561975"/>
                <a:gd name="connsiteY11" fmla="*/ 9525 h 695325"/>
                <a:gd name="connsiteX12" fmla="*/ 304800 w 561975"/>
                <a:gd name="connsiteY12" fmla="*/ 26194 h 695325"/>
                <a:gd name="connsiteX13" fmla="*/ 385762 w 561975"/>
                <a:gd name="connsiteY13" fmla="*/ 42863 h 695325"/>
                <a:gd name="connsiteX14" fmla="*/ 419100 w 561975"/>
                <a:gd name="connsiteY14" fmla="*/ 176213 h 695325"/>
                <a:gd name="connsiteX15" fmla="*/ 452437 w 561975"/>
                <a:gd name="connsiteY15" fmla="*/ 292894 h 695325"/>
                <a:gd name="connsiteX16" fmla="*/ 469106 w 561975"/>
                <a:gd name="connsiteY16" fmla="*/ 366713 h 695325"/>
                <a:gd name="connsiteX17" fmla="*/ 483393 w 561975"/>
                <a:gd name="connsiteY17" fmla="*/ 445294 h 695325"/>
                <a:gd name="connsiteX18" fmla="*/ 561975 w 561975"/>
                <a:gd name="connsiteY18" fmla="*/ 559594 h 695325"/>
                <a:gd name="connsiteX19" fmla="*/ 523875 w 561975"/>
                <a:gd name="connsiteY19" fmla="*/ 621507 h 695325"/>
                <a:gd name="connsiteX20" fmla="*/ 481012 w 561975"/>
                <a:gd name="connsiteY20" fmla="*/ 661988 h 695325"/>
                <a:gd name="connsiteX21" fmla="*/ 442912 w 561975"/>
                <a:gd name="connsiteY21" fmla="*/ 683419 h 695325"/>
                <a:gd name="connsiteX22" fmla="*/ 407193 w 561975"/>
                <a:gd name="connsiteY22" fmla="*/ 695325 h 695325"/>
                <a:gd name="connsiteX23" fmla="*/ 383381 w 561975"/>
                <a:gd name="connsiteY23" fmla="*/ 695325 h 695325"/>
                <a:gd name="connsiteX24" fmla="*/ 359568 w 561975"/>
                <a:gd name="connsiteY24" fmla="*/ 688182 h 695325"/>
                <a:gd name="connsiteX25" fmla="*/ 328612 w 561975"/>
                <a:gd name="connsiteY25" fmla="*/ 661988 h 695325"/>
                <a:gd name="connsiteX26" fmla="*/ 292893 w 561975"/>
                <a:gd name="connsiteY26" fmla="*/ 619125 h 695325"/>
                <a:gd name="connsiteX27" fmla="*/ 266700 w 561975"/>
                <a:gd name="connsiteY27" fmla="*/ 569119 h 695325"/>
                <a:gd name="connsiteX28" fmla="*/ 250031 w 561975"/>
                <a:gd name="connsiteY28" fmla="*/ 500063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61975" h="695325">
                  <a:moveTo>
                    <a:pt x="250031" y="500063"/>
                  </a:moveTo>
                  <a:lnTo>
                    <a:pt x="195262" y="335757"/>
                  </a:lnTo>
                  <a:lnTo>
                    <a:pt x="147637" y="228600"/>
                  </a:lnTo>
                  <a:lnTo>
                    <a:pt x="71437" y="128588"/>
                  </a:lnTo>
                  <a:lnTo>
                    <a:pt x="21431" y="64294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3" y="2382"/>
                  </a:lnTo>
                  <a:lnTo>
                    <a:pt x="30956" y="0"/>
                  </a:lnTo>
                  <a:lnTo>
                    <a:pt x="59531" y="2382"/>
                  </a:lnTo>
                  <a:lnTo>
                    <a:pt x="147637" y="9525"/>
                  </a:lnTo>
                  <a:lnTo>
                    <a:pt x="304800" y="26194"/>
                  </a:lnTo>
                  <a:lnTo>
                    <a:pt x="385762" y="42863"/>
                  </a:lnTo>
                  <a:lnTo>
                    <a:pt x="419100" y="176213"/>
                  </a:lnTo>
                  <a:lnTo>
                    <a:pt x="452437" y="292894"/>
                  </a:lnTo>
                  <a:lnTo>
                    <a:pt x="469106" y="366713"/>
                  </a:lnTo>
                  <a:lnTo>
                    <a:pt x="483393" y="445294"/>
                  </a:lnTo>
                  <a:lnTo>
                    <a:pt x="561975" y="559594"/>
                  </a:lnTo>
                  <a:lnTo>
                    <a:pt x="523875" y="621507"/>
                  </a:lnTo>
                  <a:lnTo>
                    <a:pt x="481012" y="661988"/>
                  </a:lnTo>
                  <a:lnTo>
                    <a:pt x="442912" y="683419"/>
                  </a:lnTo>
                  <a:lnTo>
                    <a:pt x="407193" y="695325"/>
                  </a:lnTo>
                  <a:lnTo>
                    <a:pt x="383381" y="695325"/>
                  </a:lnTo>
                  <a:lnTo>
                    <a:pt x="359568" y="688182"/>
                  </a:lnTo>
                  <a:lnTo>
                    <a:pt x="328612" y="661988"/>
                  </a:lnTo>
                  <a:lnTo>
                    <a:pt x="292893" y="619125"/>
                  </a:lnTo>
                  <a:lnTo>
                    <a:pt x="266700" y="569119"/>
                  </a:lnTo>
                  <a:lnTo>
                    <a:pt x="250031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3">
              <a:extLst>
                <a:ext uri="{FF2B5EF4-FFF2-40B4-BE49-F238E27FC236}">
                  <a16:creationId xmlns:a16="http://schemas.microsoft.com/office/drawing/2014/main" id="{DAB3FBBA-1FD0-4DCF-AB46-34546A934849}"/>
                </a:ext>
              </a:extLst>
            </p:cNvPr>
            <p:cNvSpPr/>
            <p:nvPr/>
          </p:nvSpPr>
          <p:spPr>
            <a:xfrm>
              <a:off x="6289676" y="5303839"/>
              <a:ext cx="1190625" cy="758825"/>
            </a:xfrm>
            <a:custGeom>
              <a:avLst/>
              <a:gdLst>
                <a:gd name="connsiteX0" fmla="*/ 762000 w 1190625"/>
                <a:gd name="connsiteY0" fmla="*/ 552450 h 759619"/>
                <a:gd name="connsiteX1" fmla="*/ 566738 w 1190625"/>
                <a:gd name="connsiteY1" fmla="*/ 395287 h 759619"/>
                <a:gd name="connsiteX2" fmla="*/ 452438 w 1190625"/>
                <a:gd name="connsiteY2" fmla="*/ 309562 h 759619"/>
                <a:gd name="connsiteX3" fmla="*/ 316707 w 1190625"/>
                <a:gd name="connsiteY3" fmla="*/ 221456 h 759619"/>
                <a:gd name="connsiteX4" fmla="*/ 173832 w 1190625"/>
                <a:gd name="connsiteY4" fmla="*/ 138112 h 759619"/>
                <a:gd name="connsiteX5" fmla="*/ 47625 w 1190625"/>
                <a:gd name="connsiteY5" fmla="*/ 71437 h 759619"/>
                <a:gd name="connsiteX6" fmla="*/ 21432 w 1190625"/>
                <a:gd name="connsiteY6" fmla="*/ 57150 h 759619"/>
                <a:gd name="connsiteX7" fmla="*/ 4763 w 1190625"/>
                <a:gd name="connsiteY7" fmla="*/ 40481 h 759619"/>
                <a:gd name="connsiteX8" fmla="*/ 0 w 1190625"/>
                <a:gd name="connsiteY8" fmla="*/ 26194 h 759619"/>
                <a:gd name="connsiteX9" fmla="*/ 4763 w 1190625"/>
                <a:gd name="connsiteY9" fmla="*/ 7144 h 759619"/>
                <a:gd name="connsiteX10" fmla="*/ 19050 w 1190625"/>
                <a:gd name="connsiteY10" fmla="*/ 0 h 759619"/>
                <a:gd name="connsiteX11" fmla="*/ 57150 w 1190625"/>
                <a:gd name="connsiteY11" fmla="*/ 0 h 759619"/>
                <a:gd name="connsiteX12" fmla="*/ 171450 w 1190625"/>
                <a:gd name="connsiteY12" fmla="*/ 23812 h 759619"/>
                <a:gd name="connsiteX13" fmla="*/ 385763 w 1190625"/>
                <a:gd name="connsiteY13" fmla="*/ 78581 h 759619"/>
                <a:gd name="connsiteX14" fmla="*/ 607219 w 1190625"/>
                <a:gd name="connsiteY14" fmla="*/ 142875 h 759619"/>
                <a:gd name="connsiteX15" fmla="*/ 833438 w 1190625"/>
                <a:gd name="connsiteY15" fmla="*/ 228600 h 759619"/>
                <a:gd name="connsiteX16" fmla="*/ 885825 w 1190625"/>
                <a:gd name="connsiteY16" fmla="*/ 261937 h 759619"/>
                <a:gd name="connsiteX17" fmla="*/ 988219 w 1190625"/>
                <a:gd name="connsiteY17" fmla="*/ 340519 h 759619"/>
                <a:gd name="connsiteX18" fmla="*/ 1054894 w 1190625"/>
                <a:gd name="connsiteY18" fmla="*/ 409575 h 759619"/>
                <a:gd name="connsiteX19" fmla="*/ 1131094 w 1190625"/>
                <a:gd name="connsiteY19" fmla="*/ 507206 h 759619"/>
                <a:gd name="connsiteX20" fmla="*/ 1169194 w 1190625"/>
                <a:gd name="connsiteY20" fmla="*/ 569119 h 759619"/>
                <a:gd name="connsiteX21" fmla="*/ 1188244 w 1190625"/>
                <a:gd name="connsiteY21" fmla="*/ 621506 h 759619"/>
                <a:gd name="connsiteX22" fmla="*/ 1190625 w 1190625"/>
                <a:gd name="connsiteY22" fmla="*/ 661987 h 759619"/>
                <a:gd name="connsiteX23" fmla="*/ 1181100 w 1190625"/>
                <a:gd name="connsiteY23" fmla="*/ 711994 h 759619"/>
                <a:gd name="connsiteX24" fmla="*/ 1157288 w 1190625"/>
                <a:gd name="connsiteY24" fmla="*/ 740569 h 759619"/>
                <a:gd name="connsiteX25" fmla="*/ 1128713 w 1190625"/>
                <a:gd name="connsiteY25" fmla="*/ 754856 h 759619"/>
                <a:gd name="connsiteX26" fmla="*/ 1088232 w 1190625"/>
                <a:gd name="connsiteY26" fmla="*/ 759619 h 759619"/>
                <a:gd name="connsiteX27" fmla="*/ 1059657 w 1190625"/>
                <a:gd name="connsiteY27" fmla="*/ 757237 h 759619"/>
                <a:gd name="connsiteX28" fmla="*/ 1007269 w 1190625"/>
                <a:gd name="connsiteY28" fmla="*/ 738187 h 759619"/>
                <a:gd name="connsiteX29" fmla="*/ 926307 w 1190625"/>
                <a:gd name="connsiteY29" fmla="*/ 685800 h 759619"/>
                <a:gd name="connsiteX30" fmla="*/ 762000 w 1190625"/>
                <a:gd name="connsiteY30" fmla="*/ 552450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90625" h="759619">
                  <a:moveTo>
                    <a:pt x="762000" y="552450"/>
                  </a:moveTo>
                  <a:lnTo>
                    <a:pt x="566738" y="395287"/>
                  </a:lnTo>
                  <a:lnTo>
                    <a:pt x="452438" y="309562"/>
                  </a:lnTo>
                  <a:lnTo>
                    <a:pt x="316707" y="221456"/>
                  </a:lnTo>
                  <a:lnTo>
                    <a:pt x="173832" y="138112"/>
                  </a:lnTo>
                  <a:lnTo>
                    <a:pt x="47625" y="71437"/>
                  </a:lnTo>
                  <a:lnTo>
                    <a:pt x="21432" y="57150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7150" y="0"/>
                  </a:lnTo>
                  <a:lnTo>
                    <a:pt x="171450" y="23812"/>
                  </a:lnTo>
                  <a:lnTo>
                    <a:pt x="385763" y="78581"/>
                  </a:lnTo>
                  <a:lnTo>
                    <a:pt x="607219" y="142875"/>
                  </a:lnTo>
                  <a:lnTo>
                    <a:pt x="833438" y="228600"/>
                  </a:lnTo>
                  <a:lnTo>
                    <a:pt x="885825" y="261937"/>
                  </a:lnTo>
                  <a:lnTo>
                    <a:pt x="988219" y="340519"/>
                  </a:lnTo>
                  <a:lnTo>
                    <a:pt x="1054894" y="409575"/>
                  </a:lnTo>
                  <a:lnTo>
                    <a:pt x="1131094" y="507206"/>
                  </a:lnTo>
                  <a:lnTo>
                    <a:pt x="1169194" y="569119"/>
                  </a:lnTo>
                  <a:lnTo>
                    <a:pt x="1188244" y="621506"/>
                  </a:lnTo>
                  <a:lnTo>
                    <a:pt x="1190625" y="661987"/>
                  </a:lnTo>
                  <a:lnTo>
                    <a:pt x="1181100" y="711994"/>
                  </a:lnTo>
                  <a:lnTo>
                    <a:pt x="1157288" y="740569"/>
                  </a:lnTo>
                  <a:lnTo>
                    <a:pt x="1128713" y="754856"/>
                  </a:lnTo>
                  <a:lnTo>
                    <a:pt x="1088232" y="759619"/>
                  </a:lnTo>
                  <a:lnTo>
                    <a:pt x="1059657" y="757237"/>
                  </a:lnTo>
                  <a:lnTo>
                    <a:pt x="1007269" y="738187"/>
                  </a:lnTo>
                  <a:lnTo>
                    <a:pt x="926307" y="685800"/>
                  </a:lnTo>
                  <a:lnTo>
                    <a:pt x="762000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25">
              <a:extLst>
                <a:ext uri="{FF2B5EF4-FFF2-40B4-BE49-F238E27FC236}">
                  <a16:creationId xmlns:a16="http://schemas.microsoft.com/office/drawing/2014/main" id="{2DEF4369-1B59-4E0D-8258-60EA06DA0705}"/>
                </a:ext>
              </a:extLst>
            </p:cNvPr>
            <p:cNvSpPr/>
            <p:nvPr/>
          </p:nvSpPr>
          <p:spPr>
            <a:xfrm rot="16200000">
              <a:off x="4161633" y="4309270"/>
              <a:ext cx="1800225" cy="388937"/>
            </a:xfrm>
            <a:custGeom>
              <a:avLst/>
              <a:gdLst>
                <a:gd name="connsiteX0" fmla="*/ 945357 w 1800225"/>
                <a:gd name="connsiteY0" fmla="*/ 385763 h 388144"/>
                <a:gd name="connsiteX1" fmla="*/ 664369 w 1800225"/>
                <a:gd name="connsiteY1" fmla="*/ 388144 h 388144"/>
                <a:gd name="connsiteX2" fmla="*/ 238125 w 1800225"/>
                <a:gd name="connsiteY2" fmla="*/ 364331 h 388144"/>
                <a:gd name="connsiteX3" fmla="*/ 126207 w 1800225"/>
                <a:gd name="connsiteY3" fmla="*/ 323850 h 388144"/>
                <a:gd name="connsiteX4" fmla="*/ 73819 w 1800225"/>
                <a:gd name="connsiteY4" fmla="*/ 307181 h 388144"/>
                <a:gd name="connsiteX5" fmla="*/ 45244 w 1800225"/>
                <a:gd name="connsiteY5" fmla="*/ 290513 h 388144"/>
                <a:gd name="connsiteX6" fmla="*/ 16669 w 1800225"/>
                <a:gd name="connsiteY6" fmla="*/ 266700 h 388144"/>
                <a:gd name="connsiteX7" fmla="*/ 4763 w 1800225"/>
                <a:gd name="connsiteY7" fmla="*/ 250031 h 388144"/>
                <a:gd name="connsiteX8" fmla="*/ 0 w 1800225"/>
                <a:gd name="connsiteY8" fmla="*/ 223838 h 388144"/>
                <a:gd name="connsiteX9" fmla="*/ 11907 w 1800225"/>
                <a:gd name="connsiteY9" fmla="*/ 192881 h 388144"/>
                <a:gd name="connsiteX10" fmla="*/ 33338 w 1800225"/>
                <a:gd name="connsiteY10" fmla="*/ 169069 h 388144"/>
                <a:gd name="connsiteX11" fmla="*/ 80963 w 1800225"/>
                <a:gd name="connsiteY11" fmla="*/ 145256 h 388144"/>
                <a:gd name="connsiteX12" fmla="*/ 171450 w 1800225"/>
                <a:gd name="connsiteY12" fmla="*/ 121444 h 388144"/>
                <a:gd name="connsiteX13" fmla="*/ 297657 w 1800225"/>
                <a:gd name="connsiteY13" fmla="*/ 100013 h 388144"/>
                <a:gd name="connsiteX14" fmla="*/ 397669 w 1800225"/>
                <a:gd name="connsiteY14" fmla="*/ 95250 h 388144"/>
                <a:gd name="connsiteX15" fmla="*/ 464344 w 1800225"/>
                <a:gd name="connsiteY15" fmla="*/ 116681 h 388144"/>
                <a:gd name="connsiteX16" fmla="*/ 535782 w 1800225"/>
                <a:gd name="connsiteY16" fmla="*/ 135731 h 388144"/>
                <a:gd name="connsiteX17" fmla="*/ 621507 w 1800225"/>
                <a:gd name="connsiteY17" fmla="*/ 150019 h 388144"/>
                <a:gd name="connsiteX18" fmla="*/ 735807 w 1800225"/>
                <a:gd name="connsiteY18" fmla="*/ 159544 h 388144"/>
                <a:gd name="connsiteX19" fmla="*/ 878682 w 1800225"/>
                <a:gd name="connsiteY19" fmla="*/ 161925 h 388144"/>
                <a:gd name="connsiteX20" fmla="*/ 1169194 w 1800225"/>
                <a:gd name="connsiteY20" fmla="*/ 164306 h 388144"/>
                <a:gd name="connsiteX21" fmla="*/ 1419225 w 1800225"/>
                <a:gd name="connsiteY21" fmla="*/ 164306 h 388144"/>
                <a:gd name="connsiteX22" fmla="*/ 1476375 w 1800225"/>
                <a:gd name="connsiteY22" fmla="*/ 157163 h 388144"/>
                <a:gd name="connsiteX23" fmla="*/ 1528763 w 1800225"/>
                <a:gd name="connsiteY23" fmla="*/ 145256 h 388144"/>
                <a:gd name="connsiteX24" fmla="*/ 1576388 w 1800225"/>
                <a:gd name="connsiteY24" fmla="*/ 130969 h 388144"/>
                <a:gd name="connsiteX25" fmla="*/ 1626394 w 1800225"/>
                <a:gd name="connsiteY25" fmla="*/ 104775 h 388144"/>
                <a:gd name="connsiteX26" fmla="*/ 1683544 w 1800225"/>
                <a:gd name="connsiteY26" fmla="*/ 64294 h 388144"/>
                <a:gd name="connsiteX27" fmla="*/ 1743075 w 1800225"/>
                <a:gd name="connsiteY27" fmla="*/ 14288 h 388144"/>
                <a:gd name="connsiteX28" fmla="*/ 1766888 w 1800225"/>
                <a:gd name="connsiteY28" fmla="*/ 0 h 388144"/>
                <a:gd name="connsiteX29" fmla="*/ 1788319 w 1800225"/>
                <a:gd name="connsiteY29" fmla="*/ 0 h 388144"/>
                <a:gd name="connsiteX30" fmla="*/ 1800225 w 1800225"/>
                <a:gd name="connsiteY30" fmla="*/ 9525 h 388144"/>
                <a:gd name="connsiteX31" fmla="*/ 1800225 w 1800225"/>
                <a:gd name="connsiteY31" fmla="*/ 42863 h 388144"/>
                <a:gd name="connsiteX32" fmla="*/ 1776413 w 1800225"/>
                <a:gd name="connsiteY32" fmla="*/ 119063 h 388144"/>
                <a:gd name="connsiteX33" fmla="*/ 1752600 w 1800225"/>
                <a:gd name="connsiteY33" fmla="*/ 190500 h 388144"/>
                <a:gd name="connsiteX34" fmla="*/ 1733550 w 1800225"/>
                <a:gd name="connsiteY34" fmla="*/ 230981 h 388144"/>
                <a:gd name="connsiteX35" fmla="*/ 1645444 w 1800225"/>
                <a:gd name="connsiteY35" fmla="*/ 357188 h 388144"/>
                <a:gd name="connsiteX36" fmla="*/ 1612107 w 1800225"/>
                <a:gd name="connsiteY36" fmla="*/ 385763 h 388144"/>
                <a:gd name="connsiteX37" fmla="*/ 1204913 w 1800225"/>
                <a:gd name="connsiteY37" fmla="*/ 383381 h 388144"/>
                <a:gd name="connsiteX38" fmla="*/ 945357 w 1800225"/>
                <a:gd name="connsiteY38" fmla="*/ 385763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00225" h="388144">
                  <a:moveTo>
                    <a:pt x="945357" y="385763"/>
                  </a:moveTo>
                  <a:lnTo>
                    <a:pt x="664369" y="388144"/>
                  </a:lnTo>
                  <a:lnTo>
                    <a:pt x="238125" y="364331"/>
                  </a:lnTo>
                  <a:lnTo>
                    <a:pt x="126207" y="323850"/>
                  </a:lnTo>
                  <a:lnTo>
                    <a:pt x="73819" y="307181"/>
                  </a:lnTo>
                  <a:lnTo>
                    <a:pt x="45244" y="290513"/>
                  </a:lnTo>
                  <a:lnTo>
                    <a:pt x="16669" y="266700"/>
                  </a:lnTo>
                  <a:lnTo>
                    <a:pt x="4763" y="250031"/>
                  </a:lnTo>
                  <a:lnTo>
                    <a:pt x="0" y="223838"/>
                  </a:lnTo>
                  <a:lnTo>
                    <a:pt x="11907" y="192881"/>
                  </a:lnTo>
                  <a:lnTo>
                    <a:pt x="33338" y="169069"/>
                  </a:lnTo>
                  <a:lnTo>
                    <a:pt x="80963" y="145256"/>
                  </a:lnTo>
                  <a:lnTo>
                    <a:pt x="171450" y="121444"/>
                  </a:lnTo>
                  <a:lnTo>
                    <a:pt x="297657" y="100013"/>
                  </a:lnTo>
                  <a:lnTo>
                    <a:pt x="397669" y="95250"/>
                  </a:lnTo>
                  <a:lnTo>
                    <a:pt x="464344" y="116681"/>
                  </a:lnTo>
                  <a:lnTo>
                    <a:pt x="535782" y="135731"/>
                  </a:lnTo>
                  <a:lnTo>
                    <a:pt x="621507" y="150019"/>
                  </a:lnTo>
                  <a:lnTo>
                    <a:pt x="735807" y="159544"/>
                  </a:lnTo>
                  <a:lnTo>
                    <a:pt x="878682" y="161925"/>
                  </a:lnTo>
                  <a:lnTo>
                    <a:pt x="1169194" y="164306"/>
                  </a:lnTo>
                  <a:lnTo>
                    <a:pt x="1419225" y="164306"/>
                  </a:lnTo>
                  <a:lnTo>
                    <a:pt x="1476375" y="157163"/>
                  </a:lnTo>
                  <a:lnTo>
                    <a:pt x="1528763" y="145256"/>
                  </a:lnTo>
                  <a:lnTo>
                    <a:pt x="1576388" y="130969"/>
                  </a:lnTo>
                  <a:lnTo>
                    <a:pt x="1626394" y="104775"/>
                  </a:lnTo>
                  <a:lnTo>
                    <a:pt x="1683544" y="64294"/>
                  </a:lnTo>
                  <a:lnTo>
                    <a:pt x="1743075" y="14288"/>
                  </a:lnTo>
                  <a:lnTo>
                    <a:pt x="1766888" y="0"/>
                  </a:lnTo>
                  <a:lnTo>
                    <a:pt x="1788319" y="0"/>
                  </a:lnTo>
                  <a:lnTo>
                    <a:pt x="1800225" y="9525"/>
                  </a:lnTo>
                  <a:lnTo>
                    <a:pt x="1800225" y="42863"/>
                  </a:lnTo>
                  <a:lnTo>
                    <a:pt x="1776413" y="119063"/>
                  </a:lnTo>
                  <a:lnTo>
                    <a:pt x="1752600" y="190500"/>
                  </a:lnTo>
                  <a:lnTo>
                    <a:pt x="1733550" y="230981"/>
                  </a:lnTo>
                  <a:lnTo>
                    <a:pt x="1645444" y="357188"/>
                  </a:lnTo>
                  <a:lnTo>
                    <a:pt x="1612107" y="385763"/>
                  </a:lnTo>
                  <a:lnTo>
                    <a:pt x="1204913" y="383381"/>
                  </a:lnTo>
                  <a:lnTo>
                    <a:pt x="945357" y="385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0">
              <a:extLst>
                <a:ext uri="{FF2B5EF4-FFF2-40B4-BE49-F238E27FC236}">
                  <a16:creationId xmlns:a16="http://schemas.microsoft.com/office/drawing/2014/main" id="{87462899-82BD-401E-9F6E-974C517FB689}"/>
                </a:ext>
              </a:extLst>
            </p:cNvPr>
            <p:cNvSpPr/>
            <p:nvPr/>
          </p:nvSpPr>
          <p:spPr>
            <a:xfrm>
              <a:off x="4224339" y="2157413"/>
              <a:ext cx="4098925" cy="487362"/>
            </a:xfrm>
            <a:custGeom>
              <a:avLst/>
              <a:gdLst>
                <a:gd name="connsiteX0" fmla="*/ 674326 w 4098912"/>
                <a:gd name="connsiteY0" fmla="*/ 402477 h 487209"/>
                <a:gd name="connsiteX1" fmla="*/ 42366 w 4098912"/>
                <a:gd name="connsiteY1" fmla="*/ 469556 h 487209"/>
                <a:gd name="connsiteX2" fmla="*/ 0 w 4098912"/>
                <a:gd name="connsiteY2" fmla="*/ 314214 h 487209"/>
                <a:gd name="connsiteX3" fmla="*/ 434251 w 4098912"/>
                <a:gd name="connsiteY3" fmla="*/ 268318 h 487209"/>
                <a:gd name="connsiteX4" fmla="*/ 826137 w 4098912"/>
                <a:gd name="connsiteY4" fmla="*/ 225952 h 487209"/>
                <a:gd name="connsiteX5" fmla="*/ 1249797 w 4098912"/>
                <a:gd name="connsiteY5" fmla="*/ 176525 h 487209"/>
                <a:gd name="connsiteX6" fmla="*/ 1687580 w 4098912"/>
                <a:gd name="connsiteY6" fmla="*/ 127098 h 487209"/>
                <a:gd name="connsiteX7" fmla="*/ 1895879 w 4098912"/>
                <a:gd name="connsiteY7" fmla="*/ 109445 h 487209"/>
                <a:gd name="connsiteX8" fmla="*/ 2174789 w 4098912"/>
                <a:gd name="connsiteY8" fmla="*/ 105915 h 487209"/>
                <a:gd name="connsiteX9" fmla="*/ 2368966 w 4098912"/>
                <a:gd name="connsiteY9" fmla="*/ 88262 h 487209"/>
                <a:gd name="connsiteX10" fmla="*/ 2503126 w 4098912"/>
                <a:gd name="connsiteY10" fmla="*/ 70610 h 487209"/>
                <a:gd name="connsiteX11" fmla="*/ 2827932 w 4098912"/>
                <a:gd name="connsiteY11" fmla="*/ 63549 h 487209"/>
                <a:gd name="connsiteX12" fmla="*/ 3477544 w 4098912"/>
                <a:gd name="connsiteY12" fmla="*/ 45896 h 487209"/>
                <a:gd name="connsiteX13" fmla="*/ 3544624 w 4098912"/>
                <a:gd name="connsiteY13" fmla="*/ 38835 h 487209"/>
                <a:gd name="connsiteX14" fmla="*/ 3668191 w 4098912"/>
                <a:gd name="connsiteY14" fmla="*/ 0 h 487209"/>
                <a:gd name="connsiteX15" fmla="*/ 3738801 w 4098912"/>
                <a:gd name="connsiteY15" fmla="*/ 42366 h 487209"/>
                <a:gd name="connsiteX16" fmla="*/ 3830594 w 4098912"/>
                <a:gd name="connsiteY16" fmla="*/ 105915 h 487209"/>
                <a:gd name="connsiteX17" fmla="*/ 3904735 w 4098912"/>
                <a:gd name="connsiteY17" fmla="*/ 162403 h 487209"/>
                <a:gd name="connsiteX18" fmla="*/ 3975345 w 4098912"/>
                <a:gd name="connsiteY18" fmla="*/ 222421 h 487209"/>
                <a:gd name="connsiteX19" fmla="*/ 4049485 w 4098912"/>
                <a:gd name="connsiteY19" fmla="*/ 300092 h 487209"/>
                <a:gd name="connsiteX20" fmla="*/ 4081260 w 4098912"/>
                <a:gd name="connsiteY20" fmla="*/ 342458 h 487209"/>
                <a:gd name="connsiteX21" fmla="*/ 4098912 w 4098912"/>
                <a:gd name="connsiteY21" fmla="*/ 381294 h 487209"/>
                <a:gd name="connsiteX22" fmla="*/ 4098912 w 4098912"/>
                <a:gd name="connsiteY22" fmla="*/ 406007 h 487209"/>
                <a:gd name="connsiteX23" fmla="*/ 4095382 w 4098912"/>
                <a:gd name="connsiteY23" fmla="*/ 427190 h 487209"/>
                <a:gd name="connsiteX24" fmla="*/ 4077729 w 4098912"/>
                <a:gd name="connsiteY24" fmla="*/ 458965 h 487209"/>
                <a:gd name="connsiteX25" fmla="*/ 4042424 w 4098912"/>
                <a:gd name="connsiteY25" fmla="*/ 487209 h 487209"/>
                <a:gd name="connsiteX26" fmla="*/ 3992997 w 4098912"/>
                <a:gd name="connsiteY26" fmla="*/ 480148 h 487209"/>
                <a:gd name="connsiteX27" fmla="*/ 3887082 w 4098912"/>
                <a:gd name="connsiteY27" fmla="*/ 466026 h 487209"/>
                <a:gd name="connsiteX28" fmla="*/ 3844716 w 4098912"/>
                <a:gd name="connsiteY28" fmla="*/ 466026 h 487209"/>
                <a:gd name="connsiteX29" fmla="*/ 3594051 w 4098912"/>
                <a:gd name="connsiteY29" fmla="*/ 275379 h 487209"/>
                <a:gd name="connsiteX30" fmla="*/ 3551685 w 4098912"/>
                <a:gd name="connsiteY30" fmla="*/ 243604 h 487209"/>
                <a:gd name="connsiteX31" fmla="*/ 3526971 w 4098912"/>
                <a:gd name="connsiteY31" fmla="*/ 240074 h 487209"/>
                <a:gd name="connsiteX32" fmla="*/ 3149207 w 4098912"/>
                <a:gd name="connsiteY32" fmla="*/ 243604 h 487209"/>
                <a:gd name="connsiteX33" fmla="*/ 2686712 w 4098912"/>
                <a:gd name="connsiteY33" fmla="*/ 250665 h 487209"/>
                <a:gd name="connsiteX34" fmla="*/ 2012386 w 4098912"/>
                <a:gd name="connsiteY34" fmla="*/ 268318 h 487209"/>
                <a:gd name="connsiteX35" fmla="*/ 1701702 w 4098912"/>
                <a:gd name="connsiteY35" fmla="*/ 300092 h 487209"/>
                <a:gd name="connsiteX36" fmla="*/ 963827 w 4098912"/>
                <a:gd name="connsiteY36" fmla="*/ 370702 h 487209"/>
                <a:gd name="connsiteX37" fmla="*/ 674326 w 4098912"/>
                <a:gd name="connsiteY37" fmla="*/ 402477 h 4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098912" h="487209">
                  <a:moveTo>
                    <a:pt x="674326" y="402477"/>
                  </a:moveTo>
                  <a:lnTo>
                    <a:pt x="42366" y="469556"/>
                  </a:lnTo>
                  <a:lnTo>
                    <a:pt x="0" y="314214"/>
                  </a:lnTo>
                  <a:lnTo>
                    <a:pt x="434251" y="268318"/>
                  </a:lnTo>
                  <a:lnTo>
                    <a:pt x="826137" y="225952"/>
                  </a:lnTo>
                  <a:lnTo>
                    <a:pt x="1249797" y="176525"/>
                  </a:lnTo>
                  <a:lnTo>
                    <a:pt x="1687580" y="127098"/>
                  </a:lnTo>
                  <a:lnTo>
                    <a:pt x="1895879" y="109445"/>
                  </a:lnTo>
                  <a:lnTo>
                    <a:pt x="2174789" y="105915"/>
                  </a:lnTo>
                  <a:lnTo>
                    <a:pt x="2368966" y="88262"/>
                  </a:lnTo>
                  <a:lnTo>
                    <a:pt x="2503126" y="70610"/>
                  </a:lnTo>
                  <a:lnTo>
                    <a:pt x="2827932" y="63549"/>
                  </a:lnTo>
                  <a:lnTo>
                    <a:pt x="3477544" y="45896"/>
                  </a:lnTo>
                  <a:lnTo>
                    <a:pt x="3544624" y="38835"/>
                  </a:lnTo>
                  <a:lnTo>
                    <a:pt x="3668191" y="0"/>
                  </a:lnTo>
                  <a:lnTo>
                    <a:pt x="3738801" y="42366"/>
                  </a:lnTo>
                  <a:lnTo>
                    <a:pt x="3830594" y="105915"/>
                  </a:lnTo>
                  <a:lnTo>
                    <a:pt x="3904735" y="162403"/>
                  </a:lnTo>
                  <a:lnTo>
                    <a:pt x="3975345" y="222421"/>
                  </a:lnTo>
                  <a:lnTo>
                    <a:pt x="4049485" y="300092"/>
                  </a:lnTo>
                  <a:lnTo>
                    <a:pt x="4081260" y="342458"/>
                  </a:lnTo>
                  <a:lnTo>
                    <a:pt x="4098912" y="381294"/>
                  </a:lnTo>
                  <a:lnTo>
                    <a:pt x="4098912" y="406007"/>
                  </a:lnTo>
                  <a:lnTo>
                    <a:pt x="4095382" y="427190"/>
                  </a:lnTo>
                  <a:lnTo>
                    <a:pt x="4077729" y="458965"/>
                  </a:lnTo>
                  <a:lnTo>
                    <a:pt x="4042424" y="487209"/>
                  </a:lnTo>
                  <a:lnTo>
                    <a:pt x="3992997" y="480148"/>
                  </a:lnTo>
                  <a:lnTo>
                    <a:pt x="3887082" y="466026"/>
                  </a:lnTo>
                  <a:lnTo>
                    <a:pt x="3844716" y="466026"/>
                  </a:lnTo>
                  <a:lnTo>
                    <a:pt x="3594051" y="275379"/>
                  </a:lnTo>
                  <a:lnTo>
                    <a:pt x="3551685" y="243604"/>
                  </a:lnTo>
                  <a:lnTo>
                    <a:pt x="3526971" y="240074"/>
                  </a:lnTo>
                  <a:lnTo>
                    <a:pt x="3149207" y="243604"/>
                  </a:lnTo>
                  <a:lnTo>
                    <a:pt x="2686712" y="250665"/>
                  </a:lnTo>
                  <a:lnTo>
                    <a:pt x="2012386" y="268318"/>
                  </a:lnTo>
                  <a:lnTo>
                    <a:pt x="1701702" y="300092"/>
                  </a:lnTo>
                  <a:lnTo>
                    <a:pt x="963827" y="370702"/>
                  </a:lnTo>
                  <a:lnTo>
                    <a:pt x="674326" y="4024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27">
              <a:extLst>
                <a:ext uri="{FF2B5EF4-FFF2-40B4-BE49-F238E27FC236}">
                  <a16:creationId xmlns:a16="http://schemas.microsoft.com/office/drawing/2014/main" id="{696E7651-380C-4C74-B65C-55DAAED165FF}"/>
                </a:ext>
              </a:extLst>
            </p:cNvPr>
            <p:cNvSpPr/>
            <p:nvPr/>
          </p:nvSpPr>
          <p:spPr>
            <a:xfrm>
              <a:off x="7470777" y="2306638"/>
              <a:ext cx="619125" cy="646112"/>
            </a:xfrm>
            <a:custGeom>
              <a:avLst/>
              <a:gdLst>
                <a:gd name="connsiteX0" fmla="*/ 190500 w 619125"/>
                <a:gd name="connsiteY0" fmla="*/ 388144 h 645319"/>
                <a:gd name="connsiteX1" fmla="*/ 340519 w 619125"/>
                <a:gd name="connsiteY1" fmla="*/ 219075 h 645319"/>
                <a:gd name="connsiteX2" fmla="*/ 354807 w 619125"/>
                <a:gd name="connsiteY2" fmla="*/ 197644 h 645319"/>
                <a:gd name="connsiteX3" fmla="*/ 354807 w 619125"/>
                <a:gd name="connsiteY3" fmla="*/ 164307 h 645319"/>
                <a:gd name="connsiteX4" fmla="*/ 354807 w 619125"/>
                <a:gd name="connsiteY4" fmla="*/ 142875 h 645319"/>
                <a:gd name="connsiteX5" fmla="*/ 242888 w 619125"/>
                <a:gd name="connsiteY5" fmla="*/ 0 h 645319"/>
                <a:gd name="connsiteX6" fmla="*/ 619125 w 619125"/>
                <a:gd name="connsiteY6" fmla="*/ 307182 h 645319"/>
                <a:gd name="connsiteX7" fmla="*/ 595313 w 619125"/>
                <a:gd name="connsiteY7" fmla="*/ 314325 h 645319"/>
                <a:gd name="connsiteX8" fmla="*/ 504825 w 619125"/>
                <a:gd name="connsiteY8" fmla="*/ 338138 h 645319"/>
                <a:gd name="connsiteX9" fmla="*/ 423863 w 619125"/>
                <a:gd name="connsiteY9" fmla="*/ 376238 h 645319"/>
                <a:gd name="connsiteX10" fmla="*/ 350044 w 619125"/>
                <a:gd name="connsiteY10" fmla="*/ 426244 h 645319"/>
                <a:gd name="connsiteX11" fmla="*/ 261938 w 619125"/>
                <a:gd name="connsiteY11" fmla="*/ 500063 h 645319"/>
                <a:gd name="connsiteX12" fmla="*/ 169069 w 619125"/>
                <a:gd name="connsiteY12" fmla="*/ 569119 h 645319"/>
                <a:gd name="connsiteX13" fmla="*/ 69057 w 619125"/>
                <a:gd name="connsiteY13" fmla="*/ 628650 h 645319"/>
                <a:gd name="connsiteX14" fmla="*/ 33338 w 619125"/>
                <a:gd name="connsiteY14" fmla="*/ 642938 h 645319"/>
                <a:gd name="connsiteX15" fmla="*/ 16669 w 619125"/>
                <a:gd name="connsiteY15" fmla="*/ 645319 h 645319"/>
                <a:gd name="connsiteX16" fmla="*/ 4763 w 619125"/>
                <a:gd name="connsiteY16" fmla="*/ 640557 h 645319"/>
                <a:gd name="connsiteX17" fmla="*/ 0 w 619125"/>
                <a:gd name="connsiteY17" fmla="*/ 623888 h 645319"/>
                <a:gd name="connsiteX18" fmla="*/ 7144 w 619125"/>
                <a:gd name="connsiteY18" fmla="*/ 595313 h 645319"/>
                <a:gd name="connsiteX19" fmla="*/ 54769 w 619125"/>
                <a:gd name="connsiteY19" fmla="*/ 540544 h 645319"/>
                <a:gd name="connsiteX20" fmla="*/ 190500 w 619125"/>
                <a:gd name="connsiteY20" fmla="*/ 3881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9125" h="645319">
                  <a:moveTo>
                    <a:pt x="190500" y="388144"/>
                  </a:moveTo>
                  <a:lnTo>
                    <a:pt x="340519" y="219075"/>
                  </a:lnTo>
                  <a:lnTo>
                    <a:pt x="354807" y="197644"/>
                  </a:lnTo>
                  <a:lnTo>
                    <a:pt x="354807" y="164307"/>
                  </a:lnTo>
                  <a:lnTo>
                    <a:pt x="354807" y="142875"/>
                  </a:lnTo>
                  <a:lnTo>
                    <a:pt x="242888" y="0"/>
                  </a:lnTo>
                  <a:lnTo>
                    <a:pt x="619125" y="307182"/>
                  </a:lnTo>
                  <a:lnTo>
                    <a:pt x="595313" y="314325"/>
                  </a:lnTo>
                  <a:lnTo>
                    <a:pt x="504825" y="338138"/>
                  </a:lnTo>
                  <a:lnTo>
                    <a:pt x="423863" y="376238"/>
                  </a:lnTo>
                  <a:lnTo>
                    <a:pt x="350044" y="426244"/>
                  </a:lnTo>
                  <a:lnTo>
                    <a:pt x="261938" y="500063"/>
                  </a:lnTo>
                  <a:lnTo>
                    <a:pt x="169069" y="569119"/>
                  </a:lnTo>
                  <a:lnTo>
                    <a:pt x="69057" y="628650"/>
                  </a:lnTo>
                  <a:lnTo>
                    <a:pt x="33338" y="642938"/>
                  </a:lnTo>
                  <a:lnTo>
                    <a:pt x="16669" y="645319"/>
                  </a:lnTo>
                  <a:lnTo>
                    <a:pt x="4763" y="640557"/>
                  </a:lnTo>
                  <a:lnTo>
                    <a:pt x="0" y="623888"/>
                  </a:lnTo>
                  <a:lnTo>
                    <a:pt x="7144" y="595313"/>
                  </a:lnTo>
                  <a:lnTo>
                    <a:pt x="54769" y="540544"/>
                  </a:lnTo>
                  <a:lnTo>
                    <a:pt x="190500" y="388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12">
              <a:extLst>
                <a:ext uri="{FF2B5EF4-FFF2-40B4-BE49-F238E27FC236}">
                  <a16:creationId xmlns:a16="http://schemas.microsoft.com/office/drawing/2014/main" id="{B7855BE1-3EE8-4D56-910D-122B4C433EF0}"/>
                </a:ext>
              </a:extLst>
            </p:cNvPr>
            <p:cNvSpPr/>
            <p:nvPr/>
          </p:nvSpPr>
          <p:spPr>
            <a:xfrm>
              <a:off x="5145088" y="2624138"/>
              <a:ext cx="1917700" cy="749300"/>
            </a:xfrm>
            <a:custGeom>
              <a:avLst/>
              <a:gdLst>
                <a:gd name="connsiteX0" fmla="*/ 695325 w 1916906"/>
                <a:gd name="connsiteY0" fmla="*/ 288131 h 750093"/>
                <a:gd name="connsiteX1" fmla="*/ 104775 w 1916906"/>
                <a:gd name="connsiteY1" fmla="*/ 369093 h 750093"/>
                <a:gd name="connsiteX2" fmla="*/ 0 w 1916906"/>
                <a:gd name="connsiteY2" fmla="*/ 230981 h 750093"/>
                <a:gd name="connsiteX3" fmla="*/ 302419 w 1916906"/>
                <a:gd name="connsiteY3" fmla="*/ 190500 h 750093"/>
                <a:gd name="connsiteX4" fmla="*/ 757238 w 1916906"/>
                <a:gd name="connsiteY4" fmla="*/ 135731 h 750093"/>
                <a:gd name="connsiteX5" fmla="*/ 1447800 w 1916906"/>
                <a:gd name="connsiteY5" fmla="*/ 47625 h 750093"/>
                <a:gd name="connsiteX6" fmla="*/ 1581150 w 1916906"/>
                <a:gd name="connsiteY6" fmla="*/ 0 h 750093"/>
                <a:gd name="connsiteX7" fmla="*/ 1626394 w 1916906"/>
                <a:gd name="connsiteY7" fmla="*/ 21431 h 750093"/>
                <a:gd name="connsiteX8" fmla="*/ 1707356 w 1916906"/>
                <a:gd name="connsiteY8" fmla="*/ 64293 h 750093"/>
                <a:gd name="connsiteX9" fmla="*/ 1778794 w 1916906"/>
                <a:gd name="connsiteY9" fmla="*/ 111918 h 750093"/>
                <a:gd name="connsiteX10" fmla="*/ 1859756 w 1916906"/>
                <a:gd name="connsiteY10" fmla="*/ 183356 h 750093"/>
                <a:gd name="connsiteX11" fmla="*/ 1905000 w 1916906"/>
                <a:gd name="connsiteY11" fmla="*/ 230981 h 750093"/>
                <a:gd name="connsiteX12" fmla="*/ 1916906 w 1916906"/>
                <a:gd name="connsiteY12" fmla="*/ 254793 h 750093"/>
                <a:gd name="connsiteX13" fmla="*/ 1914525 w 1916906"/>
                <a:gd name="connsiteY13" fmla="*/ 285750 h 750093"/>
                <a:gd name="connsiteX14" fmla="*/ 1905000 w 1916906"/>
                <a:gd name="connsiteY14" fmla="*/ 307181 h 750093"/>
                <a:gd name="connsiteX15" fmla="*/ 1876425 w 1916906"/>
                <a:gd name="connsiteY15" fmla="*/ 338137 h 750093"/>
                <a:gd name="connsiteX16" fmla="*/ 1840706 w 1916906"/>
                <a:gd name="connsiteY16" fmla="*/ 366712 h 750093"/>
                <a:gd name="connsiteX17" fmla="*/ 1807369 w 1916906"/>
                <a:gd name="connsiteY17" fmla="*/ 421481 h 750093"/>
                <a:gd name="connsiteX18" fmla="*/ 1762125 w 1916906"/>
                <a:gd name="connsiteY18" fmla="*/ 528637 h 750093"/>
                <a:gd name="connsiteX19" fmla="*/ 1721644 w 1916906"/>
                <a:gd name="connsiteY19" fmla="*/ 631031 h 750093"/>
                <a:gd name="connsiteX20" fmla="*/ 1683544 w 1916906"/>
                <a:gd name="connsiteY20" fmla="*/ 695325 h 750093"/>
                <a:gd name="connsiteX21" fmla="*/ 1650206 w 1916906"/>
                <a:gd name="connsiteY21" fmla="*/ 738187 h 750093"/>
                <a:gd name="connsiteX22" fmla="*/ 1628775 w 1916906"/>
                <a:gd name="connsiteY22" fmla="*/ 745331 h 750093"/>
                <a:gd name="connsiteX23" fmla="*/ 1590675 w 1916906"/>
                <a:gd name="connsiteY23" fmla="*/ 750093 h 750093"/>
                <a:gd name="connsiteX24" fmla="*/ 1547813 w 1916906"/>
                <a:gd name="connsiteY24" fmla="*/ 747712 h 750093"/>
                <a:gd name="connsiteX25" fmla="*/ 1521619 w 1916906"/>
                <a:gd name="connsiteY25" fmla="*/ 738187 h 750093"/>
                <a:gd name="connsiteX26" fmla="*/ 1490663 w 1916906"/>
                <a:gd name="connsiteY26" fmla="*/ 716756 h 750093"/>
                <a:gd name="connsiteX27" fmla="*/ 1462088 w 1916906"/>
                <a:gd name="connsiteY27" fmla="*/ 676275 h 750093"/>
                <a:gd name="connsiteX28" fmla="*/ 1447800 w 1916906"/>
                <a:gd name="connsiteY28" fmla="*/ 628650 h 750093"/>
                <a:gd name="connsiteX29" fmla="*/ 1526381 w 1916906"/>
                <a:gd name="connsiteY29" fmla="*/ 523875 h 750093"/>
                <a:gd name="connsiteX30" fmla="*/ 1581150 w 1916906"/>
                <a:gd name="connsiteY30" fmla="*/ 276225 h 750093"/>
                <a:gd name="connsiteX31" fmla="*/ 1581150 w 1916906"/>
                <a:gd name="connsiteY31" fmla="*/ 250031 h 750093"/>
                <a:gd name="connsiteX32" fmla="*/ 1571625 w 1916906"/>
                <a:gd name="connsiteY32" fmla="*/ 230981 h 750093"/>
                <a:gd name="connsiteX33" fmla="*/ 1547813 w 1916906"/>
                <a:gd name="connsiteY33" fmla="*/ 211931 h 750093"/>
                <a:gd name="connsiteX34" fmla="*/ 1502569 w 1916906"/>
                <a:gd name="connsiteY34" fmla="*/ 202406 h 750093"/>
                <a:gd name="connsiteX35" fmla="*/ 1373981 w 1916906"/>
                <a:gd name="connsiteY35" fmla="*/ 211931 h 750093"/>
                <a:gd name="connsiteX36" fmla="*/ 695325 w 1916906"/>
                <a:gd name="connsiteY36" fmla="*/ 288131 h 7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16906" h="750093">
                  <a:moveTo>
                    <a:pt x="695325" y="288131"/>
                  </a:moveTo>
                  <a:lnTo>
                    <a:pt x="104775" y="369093"/>
                  </a:lnTo>
                  <a:lnTo>
                    <a:pt x="0" y="230981"/>
                  </a:lnTo>
                  <a:lnTo>
                    <a:pt x="302419" y="190500"/>
                  </a:lnTo>
                  <a:lnTo>
                    <a:pt x="757238" y="135731"/>
                  </a:lnTo>
                  <a:lnTo>
                    <a:pt x="1447800" y="47625"/>
                  </a:lnTo>
                  <a:lnTo>
                    <a:pt x="1581150" y="0"/>
                  </a:lnTo>
                  <a:lnTo>
                    <a:pt x="1626394" y="21431"/>
                  </a:lnTo>
                  <a:lnTo>
                    <a:pt x="1707356" y="64293"/>
                  </a:lnTo>
                  <a:lnTo>
                    <a:pt x="1778794" y="111918"/>
                  </a:lnTo>
                  <a:lnTo>
                    <a:pt x="1859756" y="183356"/>
                  </a:lnTo>
                  <a:lnTo>
                    <a:pt x="1905000" y="230981"/>
                  </a:lnTo>
                  <a:lnTo>
                    <a:pt x="1916906" y="254793"/>
                  </a:lnTo>
                  <a:lnTo>
                    <a:pt x="1914525" y="285750"/>
                  </a:lnTo>
                  <a:lnTo>
                    <a:pt x="1905000" y="307181"/>
                  </a:lnTo>
                  <a:lnTo>
                    <a:pt x="1876425" y="338137"/>
                  </a:lnTo>
                  <a:lnTo>
                    <a:pt x="1840706" y="366712"/>
                  </a:lnTo>
                  <a:lnTo>
                    <a:pt x="1807369" y="421481"/>
                  </a:lnTo>
                  <a:lnTo>
                    <a:pt x="1762125" y="528637"/>
                  </a:lnTo>
                  <a:lnTo>
                    <a:pt x="1721644" y="631031"/>
                  </a:lnTo>
                  <a:lnTo>
                    <a:pt x="1683544" y="695325"/>
                  </a:lnTo>
                  <a:lnTo>
                    <a:pt x="1650206" y="738187"/>
                  </a:lnTo>
                  <a:lnTo>
                    <a:pt x="1628775" y="745331"/>
                  </a:lnTo>
                  <a:lnTo>
                    <a:pt x="1590675" y="750093"/>
                  </a:lnTo>
                  <a:lnTo>
                    <a:pt x="1547813" y="747712"/>
                  </a:lnTo>
                  <a:lnTo>
                    <a:pt x="1521619" y="738187"/>
                  </a:lnTo>
                  <a:lnTo>
                    <a:pt x="1490663" y="716756"/>
                  </a:lnTo>
                  <a:lnTo>
                    <a:pt x="1462088" y="676275"/>
                  </a:lnTo>
                  <a:lnTo>
                    <a:pt x="1447800" y="628650"/>
                  </a:lnTo>
                  <a:lnTo>
                    <a:pt x="1526381" y="523875"/>
                  </a:lnTo>
                  <a:lnTo>
                    <a:pt x="1581150" y="276225"/>
                  </a:lnTo>
                  <a:lnTo>
                    <a:pt x="1581150" y="250031"/>
                  </a:lnTo>
                  <a:lnTo>
                    <a:pt x="1571625" y="230981"/>
                  </a:lnTo>
                  <a:lnTo>
                    <a:pt x="1547813" y="211931"/>
                  </a:lnTo>
                  <a:lnTo>
                    <a:pt x="1502569" y="202406"/>
                  </a:lnTo>
                  <a:lnTo>
                    <a:pt x="1373981" y="211931"/>
                  </a:lnTo>
                  <a:lnTo>
                    <a:pt x="695325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13">
              <a:extLst>
                <a:ext uri="{FF2B5EF4-FFF2-40B4-BE49-F238E27FC236}">
                  <a16:creationId xmlns:a16="http://schemas.microsoft.com/office/drawing/2014/main" id="{9081E82D-F7D5-480F-96D4-145DF813F830}"/>
                </a:ext>
              </a:extLst>
            </p:cNvPr>
            <p:cNvSpPr/>
            <p:nvPr/>
          </p:nvSpPr>
          <p:spPr>
            <a:xfrm>
              <a:off x="5286376" y="3113089"/>
              <a:ext cx="1420812" cy="314325"/>
            </a:xfrm>
            <a:custGeom>
              <a:avLst/>
              <a:gdLst>
                <a:gd name="connsiteX0" fmla="*/ 638175 w 1421606"/>
                <a:gd name="connsiteY0" fmla="*/ 216694 h 314325"/>
                <a:gd name="connsiteX1" fmla="*/ 257175 w 1421606"/>
                <a:gd name="connsiteY1" fmla="*/ 276225 h 314325"/>
                <a:gd name="connsiteX2" fmla="*/ 61912 w 1421606"/>
                <a:gd name="connsiteY2" fmla="*/ 314325 h 314325"/>
                <a:gd name="connsiteX3" fmla="*/ 0 w 1421606"/>
                <a:gd name="connsiteY3" fmla="*/ 147637 h 314325"/>
                <a:gd name="connsiteX4" fmla="*/ 288131 w 1421606"/>
                <a:gd name="connsiteY4" fmla="*/ 119062 h 314325"/>
                <a:gd name="connsiteX5" fmla="*/ 745331 w 1421606"/>
                <a:gd name="connsiteY5" fmla="*/ 71437 h 314325"/>
                <a:gd name="connsiteX6" fmla="*/ 1112044 w 1421606"/>
                <a:gd name="connsiteY6" fmla="*/ 30956 h 314325"/>
                <a:gd name="connsiteX7" fmla="*/ 1421606 w 1421606"/>
                <a:gd name="connsiteY7" fmla="*/ 0 h 314325"/>
                <a:gd name="connsiteX8" fmla="*/ 1416844 w 1421606"/>
                <a:gd name="connsiteY8" fmla="*/ 154781 h 314325"/>
                <a:gd name="connsiteX9" fmla="*/ 1095375 w 1421606"/>
                <a:gd name="connsiteY9" fmla="*/ 173831 h 314325"/>
                <a:gd name="connsiteX10" fmla="*/ 797719 w 1421606"/>
                <a:gd name="connsiteY10" fmla="*/ 202406 h 314325"/>
                <a:gd name="connsiteX11" fmla="*/ 638175 w 1421606"/>
                <a:gd name="connsiteY11" fmla="*/ 21669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1606" h="314325">
                  <a:moveTo>
                    <a:pt x="638175" y="216694"/>
                  </a:moveTo>
                  <a:lnTo>
                    <a:pt x="257175" y="276225"/>
                  </a:lnTo>
                  <a:lnTo>
                    <a:pt x="61912" y="314325"/>
                  </a:lnTo>
                  <a:lnTo>
                    <a:pt x="0" y="147637"/>
                  </a:lnTo>
                  <a:lnTo>
                    <a:pt x="288131" y="119062"/>
                  </a:lnTo>
                  <a:lnTo>
                    <a:pt x="745331" y="71437"/>
                  </a:lnTo>
                  <a:lnTo>
                    <a:pt x="1112044" y="30956"/>
                  </a:lnTo>
                  <a:lnTo>
                    <a:pt x="1421606" y="0"/>
                  </a:lnTo>
                  <a:lnTo>
                    <a:pt x="1416844" y="154781"/>
                  </a:lnTo>
                  <a:lnTo>
                    <a:pt x="1095375" y="173831"/>
                  </a:lnTo>
                  <a:lnTo>
                    <a:pt x="797719" y="202406"/>
                  </a:lnTo>
                  <a:lnTo>
                    <a:pt x="638175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28">
              <a:extLst>
                <a:ext uri="{FF2B5EF4-FFF2-40B4-BE49-F238E27FC236}">
                  <a16:creationId xmlns:a16="http://schemas.microsoft.com/office/drawing/2014/main" id="{30F24AAE-75F2-495F-ADA9-4B73572CA3BA}"/>
                </a:ext>
              </a:extLst>
            </p:cNvPr>
            <p:cNvSpPr/>
            <p:nvPr/>
          </p:nvSpPr>
          <p:spPr>
            <a:xfrm>
              <a:off x="5140327" y="3519488"/>
              <a:ext cx="2014537" cy="1765300"/>
            </a:xfrm>
            <a:custGeom>
              <a:avLst/>
              <a:gdLst>
                <a:gd name="connsiteX0" fmla="*/ 557893 w 2013857"/>
                <a:gd name="connsiteY0" fmla="*/ 351064 h 1766207"/>
                <a:gd name="connsiteX1" fmla="*/ 43543 w 2013857"/>
                <a:gd name="connsiteY1" fmla="*/ 408214 h 1766207"/>
                <a:gd name="connsiteX2" fmla="*/ 0 w 2013857"/>
                <a:gd name="connsiteY2" fmla="*/ 255814 h 1766207"/>
                <a:gd name="connsiteX3" fmla="*/ 612321 w 2013857"/>
                <a:gd name="connsiteY3" fmla="*/ 182336 h 1766207"/>
                <a:gd name="connsiteX4" fmla="*/ 1099457 w 2013857"/>
                <a:gd name="connsiteY4" fmla="*/ 122464 h 1766207"/>
                <a:gd name="connsiteX5" fmla="*/ 1553936 w 2013857"/>
                <a:gd name="connsiteY5" fmla="*/ 65314 h 1766207"/>
                <a:gd name="connsiteX6" fmla="*/ 1741714 w 2013857"/>
                <a:gd name="connsiteY6" fmla="*/ 0 h 1766207"/>
                <a:gd name="connsiteX7" fmla="*/ 1798864 w 2013857"/>
                <a:gd name="connsiteY7" fmla="*/ 38100 h 1766207"/>
                <a:gd name="connsiteX8" fmla="*/ 1905000 w 2013857"/>
                <a:gd name="connsiteY8" fmla="*/ 133350 h 1766207"/>
                <a:gd name="connsiteX9" fmla="*/ 1983921 w 2013857"/>
                <a:gd name="connsiteY9" fmla="*/ 214993 h 1766207"/>
                <a:gd name="connsiteX10" fmla="*/ 2005693 w 2013857"/>
                <a:gd name="connsiteY10" fmla="*/ 247650 h 1766207"/>
                <a:gd name="connsiteX11" fmla="*/ 2013857 w 2013857"/>
                <a:gd name="connsiteY11" fmla="*/ 280307 h 1766207"/>
                <a:gd name="connsiteX12" fmla="*/ 2013857 w 2013857"/>
                <a:gd name="connsiteY12" fmla="*/ 315686 h 1766207"/>
                <a:gd name="connsiteX13" fmla="*/ 1997528 w 2013857"/>
                <a:gd name="connsiteY13" fmla="*/ 348343 h 1766207"/>
                <a:gd name="connsiteX14" fmla="*/ 1967593 w 2013857"/>
                <a:gd name="connsiteY14" fmla="*/ 381000 h 1766207"/>
                <a:gd name="connsiteX15" fmla="*/ 1953986 w 2013857"/>
                <a:gd name="connsiteY15" fmla="*/ 419100 h 1766207"/>
                <a:gd name="connsiteX16" fmla="*/ 1945821 w 2013857"/>
                <a:gd name="connsiteY16" fmla="*/ 710293 h 1766207"/>
                <a:gd name="connsiteX17" fmla="*/ 1940378 w 2013857"/>
                <a:gd name="connsiteY17" fmla="*/ 1088572 h 1766207"/>
                <a:gd name="connsiteX18" fmla="*/ 1945821 w 2013857"/>
                <a:gd name="connsiteY18" fmla="*/ 1586593 h 1766207"/>
                <a:gd name="connsiteX19" fmla="*/ 1932214 w 2013857"/>
                <a:gd name="connsiteY19" fmla="*/ 1632857 h 1766207"/>
                <a:gd name="connsiteX20" fmla="*/ 1907721 w 2013857"/>
                <a:gd name="connsiteY20" fmla="*/ 1692729 h 1766207"/>
                <a:gd name="connsiteX21" fmla="*/ 1883228 w 2013857"/>
                <a:gd name="connsiteY21" fmla="*/ 1733550 h 1766207"/>
                <a:gd name="connsiteX22" fmla="*/ 1853293 w 2013857"/>
                <a:gd name="connsiteY22" fmla="*/ 1755322 h 1766207"/>
                <a:gd name="connsiteX23" fmla="*/ 1820636 w 2013857"/>
                <a:gd name="connsiteY23" fmla="*/ 1766207 h 1766207"/>
                <a:gd name="connsiteX24" fmla="*/ 1779814 w 2013857"/>
                <a:gd name="connsiteY24" fmla="*/ 1760764 h 1766207"/>
                <a:gd name="connsiteX25" fmla="*/ 1760764 w 2013857"/>
                <a:gd name="connsiteY25" fmla="*/ 1752600 h 1766207"/>
                <a:gd name="connsiteX26" fmla="*/ 1738993 w 2013857"/>
                <a:gd name="connsiteY26" fmla="*/ 1733550 h 1766207"/>
                <a:gd name="connsiteX27" fmla="*/ 1717221 w 2013857"/>
                <a:gd name="connsiteY27" fmla="*/ 1700893 h 1766207"/>
                <a:gd name="connsiteX28" fmla="*/ 1700893 w 2013857"/>
                <a:gd name="connsiteY28" fmla="*/ 1630136 h 1766207"/>
                <a:gd name="connsiteX29" fmla="*/ 1698171 w 2013857"/>
                <a:gd name="connsiteY29" fmla="*/ 1447800 h 1766207"/>
                <a:gd name="connsiteX30" fmla="*/ 1698171 w 2013857"/>
                <a:gd name="connsiteY30" fmla="*/ 1137557 h 1766207"/>
                <a:gd name="connsiteX31" fmla="*/ 1703614 w 2013857"/>
                <a:gd name="connsiteY31" fmla="*/ 960664 h 1766207"/>
                <a:gd name="connsiteX32" fmla="*/ 1695450 w 2013857"/>
                <a:gd name="connsiteY32" fmla="*/ 370114 h 1766207"/>
                <a:gd name="connsiteX33" fmla="*/ 1684564 w 2013857"/>
                <a:gd name="connsiteY33" fmla="*/ 307522 h 1766207"/>
                <a:gd name="connsiteX34" fmla="*/ 1673678 w 2013857"/>
                <a:gd name="connsiteY34" fmla="*/ 280307 h 1766207"/>
                <a:gd name="connsiteX35" fmla="*/ 1654628 w 2013857"/>
                <a:gd name="connsiteY35" fmla="*/ 261257 h 1766207"/>
                <a:gd name="connsiteX36" fmla="*/ 1635578 w 2013857"/>
                <a:gd name="connsiteY36" fmla="*/ 250372 h 1766207"/>
                <a:gd name="connsiteX37" fmla="*/ 1491343 w 2013857"/>
                <a:gd name="connsiteY37" fmla="*/ 247650 h 1766207"/>
                <a:gd name="connsiteX38" fmla="*/ 1298121 w 2013857"/>
                <a:gd name="connsiteY38" fmla="*/ 247650 h 1766207"/>
                <a:gd name="connsiteX39" fmla="*/ 928007 w 2013857"/>
                <a:gd name="connsiteY39" fmla="*/ 302079 h 1766207"/>
                <a:gd name="connsiteX40" fmla="*/ 557893 w 2013857"/>
                <a:gd name="connsiteY40" fmla="*/ 351064 h 1766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13857" h="1766207">
                  <a:moveTo>
                    <a:pt x="557893" y="351064"/>
                  </a:moveTo>
                  <a:lnTo>
                    <a:pt x="43543" y="408214"/>
                  </a:lnTo>
                  <a:lnTo>
                    <a:pt x="0" y="255814"/>
                  </a:lnTo>
                  <a:lnTo>
                    <a:pt x="612321" y="182336"/>
                  </a:lnTo>
                  <a:lnTo>
                    <a:pt x="1099457" y="122464"/>
                  </a:lnTo>
                  <a:lnTo>
                    <a:pt x="1553936" y="65314"/>
                  </a:lnTo>
                  <a:lnTo>
                    <a:pt x="1741714" y="0"/>
                  </a:lnTo>
                  <a:lnTo>
                    <a:pt x="1798864" y="38100"/>
                  </a:lnTo>
                  <a:lnTo>
                    <a:pt x="1905000" y="133350"/>
                  </a:lnTo>
                  <a:lnTo>
                    <a:pt x="1983921" y="214993"/>
                  </a:lnTo>
                  <a:lnTo>
                    <a:pt x="2005693" y="247650"/>
                  </a:lnTo>
                  <a:lnTo>
                    <a:pt x="2013857" y="280307"/>
                  </a:lnTo>
                  <a:lnTo>
                    <a:pt x="2013857" y="315686"/>
                  </a:lnTo>
                  <a:lnTo>
                    <a:pt x="1997528" y="348343"/>
                  </a:lnTo>
                  <a:lnTo>
                    <a:pt x="1967593" y="381000"/>
                  </a:lnTo>
                  <a:lnTo>
                    <a:pt x="1953986" y="419100"/>
                  </a:lnTo>
                  <a:lnTo>
                    <a:pt x="1945821" y="710293"/>
                  </a:lnTo>
                  <a:cubicBezTo>
                    <a:pt x="1944007" y="836386"/>
                    <a:pt x="1942192" y="962479"/>
                    <a:pt x="1940378" y="1088572"/>
                  </a:cubicBezTo>
                  <a:cubicBezTo>
                    <a:pt x="1942192" y="1254579"/>
                    <a:pt x="1944007" y="1420586"/>
                    <a:pt x="1945821" y="1586593"/>
                  </a:cubicBezTo>
                  <a:lnTo>
                    <a:pt x="1932214" y="1632857"/>
                  </a:lnTo>
                  <a:lnTo>
                    <a:pt x="1907721" y="1692729"/>
                  </a:lnTo>
                  <a:lnTo>
                    <a:pt x="1883228" y="1733550"/>
                  </a:lnTo>
                  <a:lnTo>
                    <a:pt x="1853293" y="1755322"/>
                  </a:lnTo>
                  <a:lnTo>
                    <a:pt x="1820636" y="1766207"/>
                  </a:lnTo>
                  <a:lnTo>
                    <a:pt x="1779814" y="1760764"/>
                  </a:lnTo>
                  <a:lnTo>
                    <a:pt x="1760764" y="1752600"/>
                  </a:lnTo>
                  <a:lnTo>
                    <a:pt x="1738993" y="1733550"/>
                  </a:lnTo>
                  <a:lnTo>
                    <a:pt x="1717221" y="1700893"/>
                  </a:lnTo>
                  <a:lnTo>
                    <a:pt x="1700893" y="1630136"/>
                  </a:lnTo>
                  <a:cubicBezTo>
                    <a:pt x="1699986" y="1569357"/>
                    <a:pt x="1699078" y="1508579"/>
                    <a:pt x="1698171" y="1447800"/>
                  </a:cubicBezTo>
                  <a:lnTo>
                    <a:pt x="1698171" y="1137557"/>
                  </a:lnTo>
                  <a:lnTo>
                    <a:pt x="1703614" y="960664"/>
                  </a:lnTo>
                  <a:lnTo>
                    <a:pt x="1695450" y="370114"/>
                  </a:lnTo>
                  <a:lnTo>
                    <a:pt x="1684564" y="307522"/>
                  </a:lnTo>
                  <a:lnTo>
                    <a:pt x="1673678" y="280307"/>
                  </a:lnTo>
                  <a:lnTo>
                    <a:pt x="1654628" y="261257"/>
                  </a:lnTo>
                  <a:lnTo>
                    <a:pt x="1635578" y="250372"/>
                  </a:lnTo>
                  <a:lnTo>
                    <a:pt x="1491343" y="247650"/>
                  </a:lnTo>
                  <a:lnTo>
                    <a:pt x="1298121" y="247650"/>
                  </a:lnTo>
                  <a:lnTo>
                    <a:pt x="928007" y="302079"/>
                  </a:lnTo>
                  <a:lnTo>
                    <a:pt x="557893" y="3510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18">
              <a:extLst>
                <a:ext uri="{FF2B5EF4-FFF2-40B4-BE49-F238E27FC236}">
                  <a16:creationId xmlns:a16="http://schemas.microsoft.com/office/drawing/2014/main" id="{B0BCA9D2-E337-40DB-8731-0ADFBD8B248B}"/>
                </a:ext>
              </a:extLst>
            </p:cNvPr>
            <p:cNvSpPr/>
            <p:nvPr/>
          </p:nvSpPr>
          <p:spPr>
            <a:xfrm>
              <a:off x="5178426" y="4024313"/>
              <a:ext cx="1731962" cy="355600"/>
            </a:xfrm>
            <a:custGeom>
              <a:avLst/>
              <a:gdLst>
                <a:gd name="connsiteX0" fmla="*/ 607218 w 1731168"/>
                <a:gd name="connsiteY0" fmla="*/ 266700 h 354806"/>
                <a:gd name="connsiteX1" fmla="*/ 266700 w 1731168"/>
                <a:gd name="connsiteY1" fmla="*/ 314325 h 354806"/>
                <a:gd name="connsiteX2" fmla="*/ 14287 w 1731168"/>
                <a:gd name="connsiteY2" fmla="*/ 354806 h 354806"/>
                <a:gd name="connsiteX3" fmla="*/ 0 w 1731168"/>
                <a:gd name="connsiteY3" fmla="*/ 150018 h 354806"/>
                <a:gd name="connsiteX4" fmla="*/ 104775 w 1731168"/>
                <a:gd name="connsiteY4" fmla="*/ 169068 h 354806"/>
                <a:gd name="connsiteX5" fmla="*/ 159543 w 1731168"/>
                <a:gd name="connsiteY5" fmla="*/ 176212 h 354806"/>
                <a:gd name="connsiteX6" fmla="*/ 188118 w 1731168"/>
                <a:gd name="connsiteY6" fmla="*/ 176212 h 354806"/>
                <a:gd name="connsiteX7" fmla="*/ 245268 w 1731168"/>
                <a:gd name="connsiteY7" fmla="*/ 161925 h 354806"/>
                <a:gd name="connsiteX8" fmla="*/ 528637 w 1731168"/>
                <a:gd name="connsiteY8" fmla="*/ 119062 h 354806"/>
                <a:gd name="connsiteX9" fmla="*/ 840581 w 1731168"/>
                <a:gd name="connsiteY9" fmla="*/ 80962 h 354806"/>
                <a:gd name="connsiteX10" fmla="*/ 1050131 w 1731168"/>
                <a:gd name="connsiteY10" fmla="*/ 57150 h 354806"/>
                <a:gd name="connsiteX11" fmla="*/ 1202531 w 1731168"/>
                <a:gd name="connsiteY11" fmla="*/ 47625 h 354806"/>
                <a:gd name="connsiteX12" fmla="*/ 1400175 w 1731168"/>
                <a:gd name="connsiteY12" fmla="*/ 23812 h 354806"/>
                <a:gd name="connsiteX13" fmla="*/ 1731168 w 1731168"/>
                <a:gd name="connsiteY13" fmla="*/ 0 h 354806"/>
                <a:gd name="connsiteX14" fmla="*/ 1731168 w 1731168"/>
                <a:gd name="connsiteY14" fmla="*/ 188118 h 354806"/>
                <a:gd name="connsiteX15" fmla="*/ 1254918 w 1731168"/>
                <a:gd name="connsiteY15" fmla="*/ 185737 h 354806"/>
                <a:gd name="connsiteX16" fmla="*/ 1173956 w 1731168"/>
                <a:gd name="connsiteY16" fmla="*/ 195262 h 354806"/>
                <a:gd name="connsiteX17" fmla="*/ 607218 w 1731168"/>
                <a:gd name="connsiteY17" fmla="*/ 2667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31168" h="354806">
                  <a:moveTo>
                    <a:pt x="607218" y="266700"/>
                  </a:moveTo>
                  <a:lnTo>
                    <a:pt x="266700" y="314325"/>
                  </a:lnTo>
                  <a:lnTo>
                    <a:pt x="14287" y="354806"/>
                  </a:lnTo>
                  <a:lnTo>
                    <a:pt x="0" y="150018"/>
                  </a:lnTo>
                  <a:lnTo>
                    <a:pt x="104775" y="169068"/>
                  </a:lnTo>
                  <a:lnTo>
                    <a:pt x="159543" y="176212"/>
                  </a:lnTo>
                  <a:lnTo>
                    <a:pt x="188118" y="176212"/>
                  </a:lnTo>
                  <a:lnTo>
                    <a:pt x="245268" y="161925"/>
                  </a:lnTo>
                  <a:lnTo>
                    <a:pt x="528637" y="119062"/>
                  </a:lnTo>
                  <a:lnTo>
                    <a:pt x="840581" y="80962"/>
                  </a:lnTo>
                  <a:lnTo>
                    <a:pt x="1050131" y="57150"/>
                  </a:lnTo>
                  <a:lnTo>
                    <a:pt x="1202531" y="47625"/>
                  </a:lnTo>
                  <a:lnTo>
                    <a:pt x="1400175" y="23812"/>
                  </a:lnTo>
                  <a:lnTo>
                    <a:pt x="1731168" y="0"/>
                  </a:lnTo>
                  <a:lnTo>
                    <a:pt x="1731168" y="188118"/>
                  </a:lnTo>
                  <a:lnTo>
                    <a:pt x="1254918" y="185737"/>
                  </a:lnTo>
                  <a:lnTo>
                    <a:pt x="1173956" y="195262"/>
                  </a:lnTo>
                  <a:lnTo>
                    <a:pt x="607218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19">
              <a:extLst>
                <a:ext uri="{FF2B5EF4-FFF2-40B4-BE49-F238E27FC236}">
                  <a16:creationId xmlns:a16="http://schemas.microsoft.com/office/drawing/2014/main" id="{64388655-5B39-4527-929E-3FD1FF4D0370}"/>
                </a:ext>
              </a:extLst>
            </p:cNvPr>
            <p:cNvSpPr/>
            <p:nvPr/>
          </p:nvSpPr>
          <p:spPr>
            <a:xfrm>
              <a:off x="5180013" y="4475164"/>
              <a:ext cx="1730375" cy="352425"/>
            </a:xfrm>
            <a:custGeom>
              <a:avLst/>
              <a:gdLst>
                <a:gd name="connsiteX0" fmla="*/ 590550 w 1731169"/>
                <a:gd name="connsiteY0" fmla="*/ 261937 h 352425"/>
                <a:gd name="connsiteX1" fmla="*/ 2382 w 1731169"/>
                <a:gd name="connsiteY1" fmla="*/ 352425 h 352425"/>
                <a:gd name="connsiteX2" fmla="*/ 0 w 1731169"/>
                <a:gd name="connsiteY2" fmla="*/ 190500 h 352425"/>
                <a:gd name="connsiteX3" fmla="*/ 607219 w 1731169"/>
                <a:gd name="connsiteY3" fmla="*/ 111919 h 352425"/>
                <a:gd name="connsiteX4" fmla="*/ 1107282 w 1731169"/>
                <a:gd name="connsiteY4" fmla="*/ 47625 h 352425"/>
                <a:gd name="connsiteX5" fmla="*/ 1478757 w 1731169"/>
                <a:gd name="connsiteY5" fmla="*/ 9525 h 352425"/>
                <a:gd name="connsiteX6" fmla="*/ 1724025 w 1731169"/>
                <a:gd name="connsiteY6" fmla="*/ 0 h 352425"/>
                <a:gd name="connsiteX7" fmla="*/ 1731169 w 1731169"/>
                <a:gd name="connsiteY7" fmla="*/ 195262 h 352425"/>
                <a:gd name="connsiteX8" fmla="*/ 1507332 w 1731169"/>
                <a:gd name="connsiteY8" fmla="*/ 169069 h 352425"/>
                <a:gd name="connsiteX9" fmla="*/ 1400175 w 1731169"/>
                <a:gd name="connsiteY9" fmla="*/ 169069 h 352425"/>
                <a:gd name="connsiteX10" fmla="*/ 1233488 w 1731169"/>
                <a:gd name="connsiteY10" fmla="*/ 185737 h 352425"/>
                <a:gd name="connsiteX11" fmla="*/ 952500 w 1731169"/>
                <a:gd name="connsiteY11" fmla="*/ 216694 h 352425"/>
                <a:gd name="connsiteX12" fmla="*/ 590550 w 1731169"/>
                <a:gd name="connsiteY12" fmla="*/ 26193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1169" h="352425">
                  <a:moveTo>
                    <a:pt x="590550" y="261937"/>
                  </a:moveTo>
                  <a:lnTo>
                    <a:pt x="2382" y="352425"/>
                  </a:lnTo>
                  <a:lnTo>
                    <a:pt x="0" y="190500"/>
                  </a:lnTo>
                  <a:lnTo>
                    <a:pt x="607219" y="111919"/>
                  </a:lnTo>
                  <a:lnTo>
                    <a:pt x="1107282" y="47625"/>
                  </a:lnTo>
                  <a:lnTo>
                    <a:pt x="1478757" y="9525"/>
                  </a:lnTo>
                  <a:lnTo>
                    <a:pt x="1724025" y="0"/>
                  </a:lnTo>
                  <a:lnTo>
                    <a:pt x="1731169" y="195262"/>
                  </a:lnTo>
                  <a:lnTo>
                    <a:pt x="1507332" y="169069"/>
                  </a:lnTo>
                  <a:lnTo>
                    <a:pt x="1400175" y="169069"/>
                  </a:lnTo>
                  <a:lnTo>
                    <a:pt x="1233488" y="185737"/>
                  </a:lnTo>
                  <a:lnTo>
                    <a:pt x="952500" y="216694"/>
                  </a:lnTo>
                  <a:lnTo>
                    <a:pt x="590550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21">
              <a:extLst>
                <a:ext uri="{FF2B5EF4-FFF2-40B4-BE49-F238E27FC236}">
                  <a16:creationId xmlns:a16="http://schemas.microsoft.com/office/drawing/2014/main" id="{447D753E-DBD7-4477-815C-C77BE46127E7}"/>
                </a:ext>
              </a:extLst>
            </p:cNvPr>
            <p:cNvSpPr/>
            <p:nvPr/>
          </p:nvSpPr>
          <p:spPr>
            <a:xfrm>
              <a:off x="5143500" y="4962525"/>
              <a:ext cx="1766888" cy="319088"/>
            </a:xfrm>
            <a:custGeom>
              <a:avLst/>
              <a:gdLst>
                <a:gd name="connsiteX0" fmla="*/ 878681 w 1766888"/>
                <a:gd name="connsiteY0" fmla="*/ 230981 h 319088"/>
                <a:gd name="connsiteX1" fmla="*/ 497681 w 1766888"/>
                <a:gd name="connsiteY1" fmla="*/ 269081 h 319088"/>
                <a:gd name="connsiteX2" fmla="*/ 302419 w 1766888"/>
                <a:gd name="connsiteY2" fmla="*/ 300038 h 319088"/>
                <a:gd name="connsiteX3" fmla="*/ 161925 w 1766888"/>
                <a:gd name="connsiteY3" fmla="*/ 319088 h 319088"/>
                <a:gd name="connsiteX4" fmla="*/ 2381 w 1766888"/>
                <a:gd name="connsiteY4" fmla="*/ 316706 h 319088"/>
                <a:gd name="connsiteX5" fmla="*/ 0 w 1766888"/>
                <a:gd name="connsiteY5" fmla="*/ 202406 h 319088"/>
                <a:gd name="connsiteX6" fmla="*/ 185738 w 1766888"/>
                <a:gd name="connsiteY6" fmla="*/ 171450 h 319088"/>
                <a:gd name="connsiteX7" fmla="*/ 621506 w 1766888"/>
                <a:gd name="connsiteY7" fmla="*/ 116681 h 319088"/>
                <a:gd name="connsiteX8" fmla="*/ 1095375 w 1766888"/>
                <a:gd name="connsiteY8" fmla="*/ 59531 h 319088"/>
                <a:gd name="connsiteX9" fmla="*/ 1766888 w 1766888"/>
                <a:gd name="connsiteY9" fmla="*/ 0 h 319088"/>
                <a:gd name="connsiteX10" fmla="*/ 1766888 w 1766888"/>
                <a:gd name="connsiteY10" fmla="*/ 180975 h 319088"/>
                <a:gd name="connsiteX11" fmla="*/ 1373981 w 1766888"/>
                <a:gd name="connsiteY11" fmla="*/ 195263 h 319088"/>
                <a:gd name="connsiteX12" fmla="*/ 1031081 w 1766888"/>
                <a:gd name="connsiteY12" fmla="*/ 219075 h 319088"/>
                <a:gd name="connsiteX13" fmla="*/ 878681 w 1766888"/>
                <a:gd name="connsiteY13" fmla="*/ 230981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66888" h="319088">
                  <a:moveTo>
                    <a:pt x="878681" y="230981"/>
                  </a:moveTo>
                  <a:lnTo>
                    <a:pt x="497681" y="269081"/>
                  </a:lnTo>
                  <a:lnTo>
                    <a:pt x="302419" y="300038"/>
                  </a:lnTo>
                  <a:lnTo>
                    <a:pt x="161925" y="319088"/>
                  </a:lnTo>
                  <a:lnTo>
                    <a:pt x="2381" y="316706"/>
                  </a:lnTo>
                  <a:cubicBezTo>
                    <a:pt x="1587" y="278606"/>
                    <a:pt x="794" y="240506"/>
                    <a:pt x="0" y="202406"/>
                  </a:cubicBezTo>
                  <a:lnTo>
                    <a:pt x="185738" y="171450"/>
                  </a:lnTo>
                  <a:lnTo>
                    <a:pt x="621506" y="116681"/>
                  </a:lnTo>
                  <a:lnTo>
                    <a:pt x="1095375" y="59531"/>
                  </a:lnTo>
                  <a:lnTo>
                    <a:pt x="1766888" y="0"/>
                  </a:lnTo>
                  <a:lnTo>
                    <a:pt x="1766888" y="180975"/>
                  </a:lnTo>
                  <a:lnTo>
                    <a:pt x="1373981" y="195263"/>
                  </a:lnTo>
                  <a:lnTo>
                    <a:pt x="1031081" y="219075"/>
                  </a:lnTo>
                  <a:lnTo>
                    <a:pt x="878681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22">
              <a:extLst>
                <a:ext uri="{FF2B5EF4-FFF2-40B4-BE49-F238E27FC236}">
                  <a16:creationId xmlns:a16="http://schemas.microsoft.com/office/drawing/2014/main" id="{01CAC92A-18E0-4C09-9793-59273FEC0C7A}"/>
                </a:ext>
              </a:extLst>
            </p:cNvPr>
            <p:cNvSpPr/>
            <p:nvPr/>
          </p:nvSpPr>
          <p:spPr>
            <a:xfrm>
              <a:off x="4232276" y="5195889"/>
              <a:ext cx="1552575" cy="822325"/>
            </a:xfrm>
            <a:custGeom>
              <a:avLst/>
              <a:gdLst>
                <a:gd name="connsiteX0" fmla="*/ 857250 w 1552575"/>
                <a:gd name="connsiteY0" fmla="*/ 602456 h 821531"/>
                <a:gd name="connsiteX1" fmla="*/ 511969 w 1552575"/>
                <a:gd name="connsiteY1" fmla="*/ 707231 h 821531"/>
                <a:gd name="connsiteX2" fmla="*/ 204788 w 1552575"/>
                <a:gd name="connsiteY2" fmla="*/ 785812 h 821531"/>
                <a:gd name="connsiteX3" fmla="*/ 38100 w 1552575"/>
                <a:gd name="connsiteY3" fmla="*/ 821531 h 821531"/>
                <a:gd name="connsiteX4" fmla="*/ 14288 w 1552575"/>
                <a:gd name="connsiteY4" fmla="*/ 819150 h 821531"/>
                <a:gd name="connsiteX5" fmla="*/ 0 w 1552575"/>
                <a:gd name="connsiteY5" fmla="*/ 809625 h 821531"/>
                <a:gd name="connsiteX6" fmla="*/ 0 w 1552575"/>
                <a:gd name="connsiteY6" fmla="*/ 792956 h 821531"/>
                <a:gd name="connsiteX7" fmla="*/ 16669 w 1552575"/>
                <a:gd name="connsiteY7" fmla="*/ 769143 h 821531"/>
                <a:gd name="connsiteX8" fmla="*/ 40482 w 1552575"/>
                <a:gd name="connsiteY8" fmla="*/ 754856 h 821531"/>
                <a:gd name="connsiteX9" fmla="*/ 242888 w 1552575"/>
                <a:gd name="connsiteY9" fmla="*/ 688181 h 821531"/>
                <a:gd name="connsiteX10" fmla="*/ 428625 w 1552575"/>
                <a:gd name="connsiteY10" fmla="*/ 614362 h 821531"/>
                <a:gd name="connsiteX11" fmla="*/ 600075 w 1552575"/>
                <a:gd name="connsiteY11" fmla="*/ 538162 h 821531"/>
                <a:gd name="connsiteX12" fmla="*/ 781050 w 1552575"/>
                <a:gd name="connsiteY12" fmla="*/ 450056 h 821531"/>
                <a:gd name="connsiteX13" fmla="*/ 995363 w 1552575"/>
                <a:gd name="connsiteY13" fmla="*/ 340518 h 821531"/>
                <a:gd name="connsiteX14" fmla="*/ 1109663 w 1552575"/>
                <a:gd name="connsiteY14" fmla="*/ 259556 h 821531"/>
                <a:gd name="connsiteX15" fmla="*/ 1133475 w 1552575"/>
                <a:gd name="connsiteY15" fmla="*/ 235743 h 821531"/>
                <a:gd name="connsiteX16" fmla="*/ 1143000 w 1552575"/>
                <a:gd name="connsiteY16" fmla="*/ 214312 h 821531"/>
                <a:gd name="connsiteX17" fmla="*/ 1145382 w 1552575"/>
                <a:gd name="connsiteY17" fmla="*/ 200025 h 821531"/>
                <a:gd name="connsiteX18" fmla="*/ 1145382 w 1552575"/>
                <a:gd name="connsiteY18" fmla="*/ 183356 h 821531"/>
                <a:gd name="connsiteX19" fmla="*/ 1131094 w 1552575"/>
                <a:gd name="connsiteY19" fmla="*/ 154781 h 821531"/>
                <a:gd name="connsiteX20" fmla="*/ 1042988 w 1552575"/>
                <a:gd name="connsiteY20" fmla="*/ 45243 h 821531"/>
                <a:gd name="connsiteX21" fmla="*/ 1176338 w 1552575"/>
                <a:gd name="connsiteY21" fmla="*/ 0 h 821531"/>
                <a:gd name="connsiteX22" fmla="*/ 1285875 w 1552575"/>
                <a:gd name="connsiteY22" fmla="*/ 104775 h 821531"/>
                <a:gd name="connsiteX23" fmla="*/ 1345407 w 1552575"/>
                <a:gd name="connsiteY23" fmla="*/ 130968 h 821531"/>
                <a:gd name="connsiteX24" fmla="*/ 1381125 w 1552575"/>
                <a:gd name="connsiteY24" fmla="*/ 159543 h 821531"/>
                <a:gd name="connsiteX25" fmla="*/ 1443038 w 1552575"/>
                <a:gd name="connsiteY25" fmla="*/ 214312 h 821531"/>
                <a:gd name="connsiteX26" fmla="*/ 1540669 w 1552575"/>
                <a:gd name="connsiteY26" fmla="*/ 307181 h 821531"/>
                <a:gd name="connsiteX27" fmla="*/ 1552575 w 1552575"/>
                <a:gd name="connsiteY27" fmla="*/ 328612 h 821531"/>
                <a:gd name="connsiteX28" fmla="*/ 1552575 w 1552575"/>
                <a:gd name="connsiteY28" fmla="*/ 345281 h 821531"/>
                <a:gd name="connsiteX29" fmla="*/ 1545432 w 1552575"/>
                <a:gd name="connsiteY29" fmla="*/ 369093 h 821531"/>
                <a:gd name="connsiteX30" fmla="*/ 1531144 w 1552575"/>
                <a:gd name="connsiteY30" fmla="*/ 383381 h 821531"/>
                <a:gd name="connsiteX31" fmla="*/ 1469232 w 1552575"/>
                <a:gd name="connsiteY31" fmla="*/ 397668 h 821531"/>
                <a:gd name="connsiteX32" fmla="*/ 1428750 w 1552575"/>
                <a:gd name="connsiteY32" fmla="*/ 397668 h 821531"/>
                <a:gd name="connsiteX33" fmla="*/ 1233488 w 1552575"/>
                <a:gd name="connsiteY33" fmla="*/ 473868 h 821531"/>
                <a:gd name="connsiteX34" fmla="*/ 857250 w 1552575"/>
                <a:gd name="connsiteY34" fmla="*/ 602456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52575" h="821531">
                  <a:moveTo>
                    <a:pt x="857250" y="602456"/>
                  </a:moveTo>
                  <a:lnTo>
                    <a:pt x="511969" y="707231"/>
                  </a:lnTo>
                  <a:lnTo>
                    <a:pt x="204788" y="785812"/>
                  </a:lnTo>
                  <a:lnTo>
                    <a:pt x="38100" y="821531"/>
                  </a:lnTo>
                  <a:lnTo>
                    <a:pt x="14288" y="819150"/>
                  </a:lnTo>
                  <a:lnTo>
                    <a:pt x="0" y="809625"/>
                  </a:lnTo>
                  <a:lnTo>
                    <a:pt x="0" y="792956"/>
                  </a:lnTo>
                  <a:lnTo>
                    <a:pt x="16669" y="769143"/>
                  </a:lnTo>
                  <a:lnTo>
                    <a:pt x="40482" y="754856"/>
                  </a:lnTo>
                  <a:lnTo>
                    <a:pt x="242888" y="688181"/>
                  </a:lnTo>
                  <a:lnTo>
                    <a:pt x="428625" y="614362"/>
                  </a:lnTo>
                  <a:lnTo>
                    <a:pt x="600075" y="538162"/>
                  </a:lnTo>
                  <a:lnTo>
                    <a:pt x="781050" y="450056"/>
                  </a:lnTo>
                  <a:lnTo>
                    <a:pt x="995363" y="340518"/>
                  </a:lnTo>
                  <a:lnTo>
                    <a:pt x="1109663" y="259556"/>
                  </a:lnTo>
                  <a:lnTo>
                    <a:pt x="1133475" y="235743"/>
                  </a:lnTo>
                  <a:lnTo>
                    <a:pt x="1143000" y="214312"/>
                  </a:lnTo>
                  <a:lnTo>
                    <a:pt x="1145382" y="200025"/>
                  </a:lnTo>
                  <a:lnTo>
                    <a:pt x="1145382" y="183356"/>
                  </a:lnTo>
                  <a:lnTo>
                    <a:pt x="1131094" y="154781"/>
                  </a:lnTo>
                  <a:lnTo>
                    <a:pt x="1042988" y="45243"/>
                  </a:lnTo>
                  <a:lnTo>
                    <a:pt x="1176338" y="0"/>
                  </a:lnTo>
                  <a:lnTo>
                    <a:pt x="1285875" y="104775"/>
                  </a:lnTo>
                  <a:lnTo>
                    <a:pt x="1345407" y="130968"/>
                  </a:lnTo>
                  <a:lnTo>
                    <a:pt x="1381125" y="159543"/>
                  </a:lnTo>
                  <a:lnTo>
                    <a:pt x="1443038" y="214312"/>
                  </a:lnTo>
                  <a:lnTo>
                    <a:pt x="1540669" y="307181"/>
                  </a:lnTo>
                  <a:lnTo>
                    <a:pt x="1552575" y="328612"/>
                  </a:lnTo>
                  <a:lnTo>
                    <a:pt x="1552575" y="345281"/>
                  </a:lnTo>
                  <a:lnTo>
                    <a:pt x="1545432" y="369093"/>
                  </a:lnTo>
                  <a:lnTo>
                    <a:pt x="1531144" y="383381"/>
                  </a:lnTo>
                  <a:lnTo>
                    <a:pt x="1469232" y="397668"/>
                  </a:lnTo>
                  <a:lnTo>
                    <a:pt x="1428750" y="397668"/>
                  </a:lnTo>
                  <a:lnTo>
                    <a:pt x="1233488" y="473868"/>
                  </a:lnTo>
                  <a:lnTo>
                    <a:pt x="857250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5278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2" grpId="0" animBg="1"/>
      <p:bldP spid="24" grpId="0" animBg="1"/>
      <p:bldP spid="26" grpId="0" animBg="1"/>
      <p:bldP spid="11" grpId="0" animBg="1"/>
      <p:bldP spid="28" grpId="0" animBg="1"/>
      <p:bldP spid="13" grpId="0" animBg="1"/>
      <p:bldP spid="14" grpId="0" animBg="1"/>
      <p:bldP spid="29" grpId="0" animBg="1"/>
      <p:bldP spid="19" grpId="0" animBg="1"/>
      <p:bldP spid="20" grpId="0" animBg="1"/>
      <p:bldP spid="22" grpId="0" animBg="1"/>
      <p:bldP spid="23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2BDB4A70-C67A-4ECA-8F73-8F1BE9481D67}"/>
              </a:ext>
            </a:extLst>
          </p:cNvPr>
          <p:cNvGrpSpPr/>
          <p:nvPr/>
        </p:nvGrpSpPr>
        <p:grpSpPr>
          <a:xfrm>
            <a:off x="3884613" y="1304926"/>
            <a:ext cx="4438651" cy="4757738"/>
            <a:chOff x="3884613" y="1304926"/>
            <a:chExt cx="4438651" cy="4757738"/>
          </a:xfrm>
          <a:solidFill>
            <a:schemeClr val="tx1"/>
          </a:solidFill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A9FC87AD-A95B-4B48-A271-6903383B4D19}"/>
                </a:ext>
              </a:extLst>
            </p:cNvPr>
            <p:cNvSpPr/>
            <p:nvPr/>
          </p:nvSpPr>
          <p:spPr>
            <a:xfrm>
              <a:off x="5664202" y="1304926"/>
              <a:ext cx="542925" cy="1058863"/>
            </a:xfrm>
            <a:custGeom>
              <a:avLst/>
              <a:gdLst>
                <a:gd name="connsiteX0" fmla="*/ 238125 w 542925"/>
                <a:gd name="connsiteY0" fmla="*/ 757238 h 1059656"/>
                <a:gd name="connsiteX1" fmla="*/ 233362 w 542925"/>
                <a:gd name="connsiteY1" fmla="*/ 464344 h 1059656"/>
                <a:gd name="connsiteX2" fmla="*/ 228600 w 542925"/>
                <a:gd name="connsiteY2" fmla="*/ 383381 h 1059656"/>
                <a:gd name="connsiteX3" fmla="*/ 221456 w 542925"/>
                <a:gd name="connsiteY3" fmla="*/ 316706 h 1059656"/>
                <a:gd name="connsiteX4" fmla="*/ 209550 w 542925"/>
                <a:gd name="connsiteY4" fmla="*/ 285750 h 1059656"/>
                <a:gd name="connsiteX5" fmla="*/ 169069 w 542925"/>
                <a:gd name="connsiteY5" fmla="*/ 221456 h 1059656"/>
                <a:gd name="connsiteX6" fmla="*/ 121444 w 542925"/>
                <a:gd name="connsiteY6" fmla="*/ 154781 h 1059656"/>
                <a:gd name="connsiteX7" fmla="*/ 88106 w 542925"/>
                <a:gd name="connsiteY7" fmla="*/ 121444 h 1059656"/>
                <a:gd name="connsiteX8" fmla="*/ 52387 w 542925"/>
                <a:gd name="connsiteY8" fmla="*/ 85725 h 1059656"/>
                <a:gd name="connsiteX9" fmla="*/ 26194 w 542925"/>
                <a:gd name="connsiteY9" fmla="*/ 64294 h 1059656"/>
                <a:gd name="connsiteX10" fmla="*/ 7144 w 542925"/>
                <a:gd name="connsiteY10" fmla="*/ 42863 h 1059656"/>
                <a:gd name="connsiteX11" fmla="*/ 0 w 542925"/>
                <a:gd name="connsiteY11" fmla="*/ 21431 h 1059656"/>
                <a:gd name="connsiteX12" fmla="*/ 4762 w 542925"/>
                <a:gd name="connsiteY12" fmla="*/ 9525 h 1059656"/>
                <a:gd name="connsiteX13" fmla="*/ 21431 w 542925"/>
                <a:gd name="connsiteY13" fmla="*/ 0 h 1059656"/>
                <a:gd name="connsiteX14" fmla="*/ 69056 w 542925"/>
                <a:gd name="connsiteY14" fmla="*/ 4763 h 1059656"/>
                <a:gd name="connsiteX15" fmla="*/ 157162 w 542925"/>
                <a:gd name="connsiteY15" fmla="*/ 14288 h 1059656"/>
                <a:gd name="connsiteX16" fmla="*/ 254794 w 542925"/>
                <a:gd name="connsiteY16" fmla="*/ 26194 h 1059656"/>
                <a:gd name="connsiteX17" fmla="*/ 307181 w 542925"/>
                <a:gd name="connsiteY17" fmla="*/ 28575 h 1059656"/>
                <a:gd name="connsiteX18" fmla="*/ 345281 w 542925"/>
                <a:gd name="connsiteY18" fmla="*/ 35719 h 1059656"/>
                <a:gd name="connsiteX19" fmla="*/ 373856 w 542925"/>
                <a:gd name="connsiteY19" fmla="*/ 45244 h 1059656"/>
                <a:gd name="connsiteX20" fmla="*/ 409575 w 542925"/>
                <a:gd name="connsiteY20" fmla="*/ 64294 h 1059656"/>
                <a:gd name="connsiteX21" fmla="*/ 466725 w 542925"/>
                <a:gd name="connsiteY21" fmla="*/ 107156 h 1059656"/>
                <a:gd name="connsiteX22" fmla="*/ 523875 w 542925"/>
                <a:gd name="connsiteY22" fmla="*/ 159544 h 1059656"/>
                <a:gd name="connsiteX23" fmla="*/ 538162 w 542925"/>
                <a:gd name="connsiteY23" fmla="*/ 180975 h 1059656"/>
                <a:gd name="connsiteX24" fmla="*/ 542925 w 542925"/>
                <a:gd name="connsiteY24" fmla="*/ 202406 h 1059656"/>
                <a:gd name="connsiteX25" fmla="*/ 535781 w 542925"/>
                <a:gd name="connsiteY25" fmla="*/ 233363 h 1059656"/>
                <a:gd name="connsiteX26" fmla="*/ 521494 w 542925"/>
                <a:gd name="connsiteY26" fmla="*/ 261938 h 1059656"/>
                <a:gd name="connsiteX27" fmla="*/ 500062 w 542925"/>
                <a:gd name="connsiteY27" fmla="*/ 295275 h 1059656"/>
                <a:gd name="connsiteX28" fmla="*/ 488156 w 542925"/>
                <a:gd name="connsiteY28" fmla="*/ 330994 h 1059656"/>
                <a:gd name="connsiteX29" fmla="*/ 466725 w 542925"/>
                <a:gd name="connsiteY29" fmla="*/ 540544 h 1059656"/>
                <a:gd name="connsiteX30" fmla="*/ 459581 w 542925"/>
                <a:gd name="connsiteY30" fmla="*/ 1035844 h 1059656"/>
                <a:gd name="connsiteX31" fmla="*/ 240506 w 542925"/>
                <a:gd name="connsiteY31" fmla="*/ 1059656 h 1059656"/>
                <a:gd name="connsiteX32" fmla="*/ 238125 w 542925"/>
                <a:gd name="connsiteY32" fmla="*/ 757238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2925" h="1059656">
                  <a:moveTo>
                    <a:pt x="238125" y="757238"/>
                  </a:moveTo>
                  <a:cubicBezTo>
                    <a:pt x="236537" y="659607"/>
                    <a:pt x="234950" y="561975"/>
                    <a:pt x="233362" y="464344"/>
                  </a:cubicBezTo>
                  <a:lnTo>
                    <a:pt x="228600" y="383381"/>
                  </a:lnTo>
                  <a:lnTo>
                    <a:pt x="221456" y="316706"/>
                  </a:lnTo>
                  <a:lnTo>
                    <a:pt x="209550" y="285750"/>
                  </a:lnTo>
                  <a:lnTo>
                    <a:pt x="169069" y="221456"/>
                  </a:lnTo>
                  <a:lnTo>
                    <a:pt x="121444" y="154781"/>
                  </a:lnTo>
                  <a:lnTo>
                    <a:pt x="88106" y="121444"/>
                  </a:lnTo>
                  <a:lnTo>
                    <a:pt x="52387" y="85725"/>
                  </a:lnTo>
                  <a:lnTo>
                    <a:pt x="26194" y="64294"/>
                  </a:lnTo>
                  <a:lnTo>
                    <a:pt x="7144" y="42863"/>
                  </a:lnTo>
                  <a:lnTo>
                    <a:pt x="0" y="21431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69056" y="4763"/>
                  </a:lnTo>
                  <a:lnTo>
                    <a:pt x="157162" y="14288"/>
                  </a:lnTo>
                  <a:lnTo>
                    <a:pt x="254794" y="26194"/>
                  </a:lnTo>
                  <a:lnTo>
                    <a:pt x="307181" y="28575"/>
                  </a:lnTo>
                  <a:lnTo>
                    <a:pt x="345281" y="35719"/>
                  </a:lnTo>
                  <a:lnTo>
                    <a:pt x="373856" y="45244"/>
                  </a:lnTo>
                  <a:lnTo>
                    <a:pt x="409575" y="64294"/>
                  </a:lnTo>
                  <a:lnTo>
                    <a:pt x="466725" y="107156"/>
                  </a:lnTo>
                  <a:lnTo>
                    <a:pt x="523875" y="159544"/>
                  </a:lnTo>
                  <a:lnTo>
                    <a:pt x="538162" y="180975"/>
                  </a:lnTo>
                  <a:lnTo>
                    <a:pt x="542925" y="202406"/>
                  </a:lnTo>
                  <a:lnTo>
                    <a:pt x="535781" y="233363"/>
                  </a:lnTo>
                  <a:lnTo>
                    <a:pt x="521494" y="261938"/>
                  </a:lnTo>
                  <a:lnTo>
                    <a:pt x="500062" y="295275"/>
                  </a:lnTo>
                  <a:lnTo>
                    <a:pt x="488156" y="330994"/>
                  </a:lnTo>
                  <a:lnTo>
                    <a:pt x="466725" y="540544"/>
                  </a:lnTo>
                  <a:lnTo>
                    <a:pt x="459581" y="1035844"/>
                  </a:lnTo>
                  <a:lnTo>
                    <a:pt x="240506" y="1059656"/>
                  </a:lnTo>
                  <a:cubicBezTo>
                    <a:pt x="239712" y="956469"/>
                    <a:pt x="238919" y="853281"/>
                    <a:pt x="238125" y="7572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124C4F37-2397-4A8A-BC0A-895CE29BC8CF}"/>
                </a:ext>
              </a:extLst>
            </p:cNvPr>
            <p:cNvSpPr/>
            <p:nvPr/>
          </p:nvSpPr>
          <p:spPr>
            <a:xfrm>
              <a:off x="4759327" y="1544638"/>
              <a:ext cx="623887" cy="679450"/>
            </a:xfrm>
            <a:custGeom>
              <a:avLst/>
              <a:gdLst>
                <a:gd name="connsiteX0" fmla="*/ 350044 w 623887"/>
                <a:gd name="connsiteY0" fmla="*/ 552450 h 678657"/>
                <a:gd name="connsiteX1" fmla="*/ 311944 w 623887"/>
                <a:gd name="connsiteY1" fmla="*/ 492919 h 678657"/>
                <a:gd name="connsiteX2" fmla="*/ 257175 w 623887"/>
                <a:gd name="connsiteY2" fmla="*/ 371475 h 678657"/>
                <a:gd name="connsiteX3" fmla="*/ 190500 w 623887"/>
                <a:gd name="connsiteY3" fmla="*/ 269082 h 678657"/>
                <a:gd name="connsiteX4" fmla="*/ 71437 w 623887"/>
                <a:gd name="connsiteY4" fmla="*/ 114300 h 678657"/>
                <a:gd name="connsiteX5" fmla="*/ 19050 w 623887"/>
                <a:gd name="connsiteY5" fmla="*/ 54769 h 678657"/>
                <a:gd name="connsiteX6" fmla="*/ 4762 w 623887"/>
                <a:gd name="connsiteY6" fmla="*/ 40482 h 678657"/>
                <a:gd name="connsiteX7" fmla="*/ 0 w 623887"/>
                <a:gd name="connsiteY7" fmla="*/ 26194 h 678657"/>
                <a:gd name="connsiteX8" fmla="*/ 2381 w 623887"/>
                <a:gd name="connsiteY8" fmla="*/ 14288 h 678657"/>
                <a:gd name="connsiteX9" fmla="*/ 16669 w 623887"/>
                <a:gd name="connsiteY9" fmla="*/ 2382 h 678657"/>
                <a:gd name="connsiteX10" fmla="*/ 33337 w 623887"/>
                <a:gd name="connsiteY10" fmla="*/ 0 h 678657"/>
                <a:gd name="connsiteX11" fmla="*/ 114300 w 623887"/>
                <a:gd name="connsiteY11" fmla="*/ 35719 h 678657"/>
                <a:gd name="connsiteX12" fmla="*/ 242887 w 623887"/>
                <a:gd name="connsiteY12" fmla="*/ 102394 h 678657"/>
                <a:gd name="connsiteX13" fmla="*/ 352425 w 623887"/>
                <a:gd name="connsiteY13" fmla="*/ 173832 h 678657"/>
                <a:gd name="connsiteX14" fmla="*/ 457200 w 623887"/>
                <a:gd name="connsiteY14" fmla="*/ 254794 h 678657"/>
                <a:gd name="connsiteX15" fmla="*/ 578644 w 623887"/>
                <a:gd name="connsiteY15" fmla="*/ 364332 h 678657"/>
                <a:gd name="connsiteX16" fmla="*/ 597694 w 623887"/>
                <a:gd name="connsiteY16" fmla="*/ 397669 h 678657"/>
                <a:gd name="connsiteX17" fmla="*/ 616744 w 623887"/>
                <a:gd name="connsiteY17" fmla="*/ 459582 h 678657"/>
                <a:gd name="connsiteX18" fmla="*/ 623887 w 623887"/>
                <a:gd name="connsiteY18" fmla="*/ 531019 h 678657"/>
                <a:gd name="connsiteX19" fmla="*/ 621506 w 623887"/>
                <a:gd name="connsiteY19" fmla="*/ 581025 h 678657"/>
                <a:gd name="connsiteX20" fmla="*/ 607219 w 623887"/>
                <a:gd name="connsiteY20" fmla="*/ 619125 h 678657"/>
                <a:gd name="connsiteX21" fmla="*/ 585787 w 623887"/>
                <a:gd name="connsiteY21" fmla="*/ 642938 h 678657"/>
                <a:gd name="connsiteX22" fmla="*/ 554831 w 623887"/>
                <a:gd name="connsiteY22" fmla="*/ 664369 h 678657"/>
                <a:gd name="connsiteX23" fmla="*/ 519112 w 623887"/>
                <a:gd name="connsiteY23" fmla="*/ 678657 h 678657"/>
                <a:gd name="connsiteX24" fmla="*/ 488156 w 623887"/>
                <a:gd name="connsiteY24" fmla="*/ 678657 h 678657"/>
                <a:gd name="connsiteX25" fmla="*/ 452437 w 623887"/>
                <a:gd name="connsiteY25" fmla="*/ 666750 h 678657"/>
                <a:gd name="connsiteX26" fmla="*/ 350044 w 623887"/>
                <a:gd name="connsiteY26" fmla="*/ 552450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23887" h="678657">
                  <a:moveTo>
                    <a:pt x="350044" y="552450"/>
                  </a:moveTo>
                  <a:lnTo>
                    <a:pt x="311944" y="492919"/>
                  </a:lnTo>
                  <a:lnTo>
                    <a:pt x="257175" y="371475"/>
                  </a:lnTo>
                  <a:lnTo>
                    <a:pt x="190500" y="269082"/>
                  </a:lnTo>
                  <a:lnTo>
                    <a:pt x="71437" y="114300"/>
                  </a:lnTo>
                  <a:lnTo>
                    <a:pt x="19050" y="54769"/>
                  </a:lnTo>
                  <a:lnTo>
                    <a:pt x="4762" y="40482"/>
                  </a:lnTo>
                  <a:lnTo>
                    <a:pt x="0" y="26194"/>
                  </a:lnTo>
                  <a:lnTo>
                    <a:pt x="2381" y="14288"/>
                  </a:lnTo>
                  <a:lnTo>
                    <a:pt x="16669" y="2382"/>
                  </a:lnTo>
                  <a:lnTo>
                    <a:pt x="33337" y="0"/>
                  </a:lnTo>
                  <a:lnTo>
                    <a:pt x="114300" y="35719"/>
                  </a:lnTo>
                  <a:lnTo>
                    <a:pt x="242887" y="102394"/>
                  </a:lnTo>
                  <a:lnTo>
                    <a:pt x="352425" y="173832"/>
                  </a:lnTo>
                  <a:lnTo>
                    <a:pt x="457200" y="254794"/>
                  </a:lnTo>
                  <a:lnTo>
                    <a:pt x="578644" y="364332"/>
                  </a:lnTo>
                  <a:lnTo>
                    <a:pt x="597694" y="397669"/>
                  </a:lnTo>
                  <a:lnTo>
                    <a:pt x="616744" y="459582"/>
                  </a:lnTo>
                  <a:lnTo>
                    <a:pt x="623887" y="531019"/>
                  </a:lnTo>
                  <a:lnTo>
                    <a:pt x="621506" y="581025"/>
                  </a:lnTo>
                  <a:lnTo>
                    <a:pt x="607219" y="619125"/>
                  </a:lnTo>
                  <a:lnTo>
                    <a:pt x="585787" y="642938"/>
                  </a:lnTo>
                  <a:lnTo>
                    <a:pt x="554831" y="664369"/>
                  </a:lnTo>
                  <a:lnTo>
                    <a:pt x="519112" y="678657"/>
                  </a:lnTo>
                  <a:lnTo>
                    <a:pt x="488156" y="678657"/>
                  </a:lnTo>
                  <a:lnTo>
                    <a:pt x="452437" y="666750"/>
                  </a:lnTo>
                  <a:lnTo>
                    <a:pt x="350044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40B88388-6FD0-4199-907E-711BB6762E6B}"/>
                </a:ext>
              </a:extLst>
            </p:cNvPr>
            <p:cNvSpPr/>
            <p:nvPr/>
          </p:nvSpPr>
          <p:spPr>
            <a:xfrm>
              <a:off x="6545264" y="1458914"/>
              <a:ext cx="785813" cy="860425"/>
            </a:xfrm>
            <a:custGeom>
              <a:avLst/>
              <a:gdLst>
                <a:gd name="connsiteX0" fmla="*/ 378619 w 785813"/>
                <a:gd name="connsiteY0" fmla="*/ 581025 h 859632"/>
                <a:gd name="connsiteX1" fmla="*/ 83344 w 785813"/>
                <a:gd name="connsiteY1" fmla="*/ 857250 h 859632"/>
                <a:gd name="connsiteX2" fmla="*/ 0 w 785813"/>
                <a:gd name="connsiteY2" fmla="*/ 859632 h 859632"/>
                <a:gd name="connsiteX3" fmla="*/ 166688 w 785813"/>
                <a:gd name="connsiteY3" fmla="*/ 595313 h 859632"/>
                <a:gd name="connsiteX4" fmla="*/ 304800 w 785813"/>
                <a:gd name="connsiteY4" fmla="*/ 352425 h 859632"/>
                <a:gd name="connsiteX5" fmla="*/ 342900 w 785813"/>
                <a:gd name="connsiteY5" fmla="*/ 288132 h 859632"/>
                <a:gd name="connsiteX6" fmla="*/ 357188 w 785813"/>
                <a:gd name="connsiteY6" fmla="*/ 269082 h 859632"/>
                <a:gd name="connsiteX7" fmla="*/ 364332 w 785813"/>
                <a:gd name="connsiteY7" fmla="*/ 250032 h 859632"/>
                <a:gd name="connsiteX8" fmla="*/ 366713 w 785813"/>
                <a:gd name="connsiteY8" fmla="*/ 228600 h 859632"/>
                <a:gd name="connsiteX9" fmla="*/ 357188 w 785813"/>
                <a:gd name="connsiteY9" fmla="*/ 202407 h 859632"/>
                <a:gd name="connsiteX10" fmla="*/ 302419 w 785813"/>
                <a:gd name="connsiteY10" fmla="*/ 138113 h 859632"/>
                <a:gd name="connsiteX11" fmla="*/ 230982 w 785813"/>
                <a:gd name="connsiteY11" fmla="*/ 61913 h 859632"/>
                <a:gd name="connsiteX12" fmla="*/ 214313 w 785813"/>
                <a:gd name="connsiteY12" fmla="*/ 42863 h 859632"/>
                <a:gd name="connsiteX13" fmla="*/ 209550 w 785813"/>
                <a:gd name="connsiteY13" fmla="*/ 26194 h 859632"/>
                <a:gd name="connsiteX14" fmla="*/ 214313 w 785813"/>
                <a:gd name="connsiteY14" fmla="*/ 14288 h 859632"/>
                <a:gd name="connsiteX15" fmla="*/ 226219 w 785813"/>
                <a:gd name="connsiteY15" fmla="*/ 4763 h 859632"/>
                <a:gd name="connsiteX16" fmla="*/ 261938 w 785813"/>
                <a:gd name="connsiteY16" fmla="*/ 0 h 859632"/>
                <a:gd name="connsiteX17" fmla="*/ 326232 w 785813"/>
                <a:gd name="connsiteY17" fmla="*/ 7144 h 859632"/>
                <a:gd name="connsiteX18" fmla="*/ 392907 w 785813"/>
                <a:gd name="connsiteY18" fmla="*/ 23813 h 859632"/>
                <a:gd name="connsiteX19" fmla="*/ 435769 w 785813"/>
                <a:gd name="connsiteY19" fmla="*/ 38100 h 859632"/>
                <a:gd name="connsiteX20" fmla="*/ 497682 w 785813"/>
                <a:gd name="connsiteY20" fmla="*/ 66675 h 859632"/>
                <a:gd name="connsiteX21" fmla="*/ 597694 w 785813"/>
                <a:gd name="connsiteY21" fmla="*/ 119063 h 859632"/>
                <a:gd name="connsiteX22" fmla="*/ 700088 w 785813"/>
                <a:gd name="connsiteY22" fmla="*/ 185738 h 859632"/>
                <a:gd name="connsiteX23" fmla="*/ 747713 w 785813"/>
                <a:gd name="connsiteY23" fmla="*/ 219075 h 859632"/>
                <a:gd name="connsiteX24" fmla="*/ 764382 w 785813"/>
                <a:gd name="connsiteY24" fmla="*/ 233363 h 859632"/>
                <a:gd name="connsiteX25" fmla="*/ 776288 w 785813"/>
                <a:gd name="connsiteY25" fmla="*/ 250032 h 859632"/>
                <a:gd name="connsiteX26" fmla="*/ 785813 w 785813"/>
                <a:gd name="connsiteY26" fmla="*/ 269082 h 859632"/>
                <a:gd name="connsiteX27" fmla="*/ 785813 w 785813"/>
                <a:gd name="connsiteY27" fmla="*/ 280988 h 859632"/>
                <a:gd name="connsiteX28" fmla="*/ 776288 w 785813"/>
                <a:gd name="connsiteY28" fmla="*/ 302419 h 859632"/>
                <a:gd name="connsiteX29" fmla="*/ 747713 w 785813"/>
                <a:gd name="connsiteY29" fmla="*/ 321469 h 859632"/>
                <a:gd name="connsiteX30" fmla="*/ 645319 w 785813"/>
                <a:gd name="connsiteY30" fmla="*/ 371475 h 859632"/>
                <a:gd name="connsiteX31" fmla="*/ 533400 w 785813"/>
                <a:gd name="connsiteY31" fmla="*/ 428625 h 859632"/>
                <a:gd name="connsiteX32" fmla="*/ 378619 w 785813"/>
                <a:gd name="connsiteY32" fmla="*/ 581025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85813" h="859632">
                  <a:moveTo>
                    <a:pt x="378619" y="581025"/>
                  </a:moveTo>
                  <a:lnTo>
                    <a:pt x="83344" y="857250"/>
                  </a:lnTo>
                  <a:lnTo>
                    <a:pt x="0" y="859632"/>
                  </a:lnTo>
                  <a:lnTo>
                    <a:pt x="166688" y="595313"/>
                  </a:lnTo>
                  <a:lnTo>
                    <a:pt x="304800" y="352425"/>
                  </a:lnTo>
                  <a:lnTo>
                    <a:pt x="342900" y="288132"/>
                  </a:lnTo>
                  <a:lnTo>
                    <a:pt x="357188" y="269082"/>
                  </a:lnTo>
                  <a:lnTo>
                    <a:pt x="364332" y="250032"/>
                  </a:lnTo>
                  <a:lnTo>
                    <a:pt x="366713" y="228600"/>
                  </a:lnTo>
                  <a:lnTo>
                    <a:pt x="357188" y="202407"/>
                  </a:lnTo>
                  <a:lnTo>
                    <a:pt x="302419" y="138113"/>
                  </a:lnTo>
                  <a:lnTo>
                    <a:pt x="230982" y="61913"/>
                  </a:lnTo>
                  <a:lnTo>
                    <a:pt x="214313" y="42863"/>
                  </a:lnTo>
                  <a:lnTo>
                    <a:pt x="209550" y="26194"/>
                  </a:lnTo>
                  <a:lnTo>
                    <a:pt x="214313" y="14288"/>
                  </a:lnTo>
                  <a:lnTo>
                    <a:pt x="226219" y="4763"/>
                  </a:lnTo>
                  <a:lnTo>
                    <a:pt x="261938" y="0"/>
                  </a:lnTo>
                  <a:lnTo>
                    <a:pt x="326232" y="7144"/>
                  </a:lnTo>
                  <a:lnTo>
                    <a:pt x="392907" y="23813"/>
                  </a:lnTo>
                  <a:lnTo>
                    <a:pt x="435769" y="38100"/>
                  </a:lnTo>
                  <a:lnTo>
                    <a:pt x="497682" y="66675"/>
                  </a:lnTo>
                  <a:lnTo>
                    <a:pt x="597694" y="119063"/>
                  </a:lnTo>
                  <a:lnTo>
                    <a:pt x="700088" y="185738"/>
                  </a:lnTo>
                  <a:lnTo>
                    <a:pt x="747713" y="219075"/>
                  </a:lnTo>
                  <a:lnTo>
                    <a:pt x="764382" y="233363"/>
                  </a:lnTo>
                  <a:lnTo>
                    <a:pt x="776288" y="250032"/>
                  </a:lnTo>
                  <a:lnTo>
                    <a:pt x="785813" y="269082"/>
                  </a:lnTo>
                  <a:lnTo>
                    <a:pt x="785813" y="280988"/>
                  </a:lnTo>
                  <a:lnTo>
                    <a:pt x="776288" y="302419"/>
                  </a:lnTo>
                  <a:lnTo>
                    <a:pt x="747713" y="321469"/>
                  </a:lnTo>
                  <a:lnTo>
                    <a:pt x="645319" y="371475"/>
                  </a:lnTo>
                  <a:lnTo>
                    <a:pt x="533400" y="428625"/>
                  </a:lnTo>
                  <a:lnTo>
                    <a:pt x="378619" y="581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39531AE5-195F-4D27-8EAC-4A46DD154936}"/>
                </a:ext>
              </a:extLst>
            </p:cNvPr>
            <p:cNvSpPr/>
            <p:nvPr/>
          </p:nvSpPr>
          <p:spPr>
            <a:xfrm>
              <a:off x="3884613" y="2305051"/>
              <a:ext cx="438150" cy="1057275"/>
            </a:xfrm>
            <a:custGeom>
              <a:avLst/>
              <a:gdLst>
                <a:gd name="connsiteX0" fmla="*/ 335756 w 438150"/>
                <a:gd name="connsiteY0" fmla="*/ 769144 h 1057275"/>
                <a:gd name="connsiteX1" fmla="*/ 254794 w 438150"/>
                <a:gd name="connsiteY1" fmla="*/ 938213 h 1057275"/>
                <a:gd name="connsiteX2" fmla="*/ 226219 w 438150"/>
                <a:gd name="connsiteY2" fmla="*/ 995363 h 1057275"/>
                <a:gd name="connsiteX3" fmla="*/ 197644 w 438150"/>
                <a:gd name="connsiteY3" fmla="*/ 1026319 h 1057275"/>
                <a:gd name="connsiteX4" fmla="*/ 166688 w 438150"/>
                <a:gd name="connsiteY4" fmla="*/ 1047750 h 1057275"/>
                <a:gd name="connsiteX5" fmla="*/ 140494 w 438150"/>
                <a:gd name="connsiteY5" fmla="*/ 1057275 h 1057275"/>
                <a:gd name="connsiteX6" fmla="*/ 119063 w 438150"/>
                <a:gd name="connsiteY6" fmla="*/ 1057275 h 1057275"/>
                <a:gd name="connsiteX7" fmla="*/ 92869 w 438150"/>
                <a:gd name="connsiteY7" fmla="*/ 1050131 h 1057275"/>
                <a:gd name="connsiteX8" fmla="*/ 71438 w 438150"/>
                <a:gd name="connsiteY8" fmla="*/ 1035844 h 1057275"/>
                <a:gd name="connsiteX9" fmla="*/ 45244 w 438150"/>
                <a:gd name="connsiteY9" fmla="*/ 1012031 h 1057275"/>
                <a:gd name="connsiteX10" fmla="*/ 26194 w 438150"/>
                <a:gd name="connsiteY10" fmla="*/ 990600 h 1057275"/>
                <a:gd name="connsiteX11" fmla="*/ 11906 w 438150"/>
                <a:gd name="connsiteY11" fmla="*/ 954881 h 1057275"/>
                <a:gd name="connsiteX12" fmla="*/ 4763 w 438150"/>
                <a:gd name="connsiteY12" fmla="*/ 902494 h 1057275"/>
                <a:gd name="connsiteX13" fmla="*/ 0 w 438150"/>
                <a:gd name="connsiteY13" fmla="*/ 842963 h 1057275"/>
                <a:gd name="connsiteX14" fmla="*/ 9525 w 438150"/>
                <a:gd name="connsiteY14" fmla="*/ 802481 h 1057275"/>
                <a:gd name="connsiteX15" fmla="*/ 45244 w 438150"/>
                <a:gd name="connsiteY15" fmla="*/ 747713 h 1057275"/>
                <a:gd name="connsiteX16" fmla="*/ 88106 w 438150"/>
                <a:gd name="connsiteY16" fmla="*/ 676275 h 1057275"/>
                <a:gd name="connsiteX17" fmla="*/ 135731 w 438150"/>
                <a:gd name="connsiteY17" fmla="*/ 588169 h 1057275"/>
                <a:gd name="connsiteX18" fmla="*/ 178594 w 438150"/>
                <a:gd name="connsiteY18" fmla="*/ 469106 h 1057275"/>
                <a:gd name="connsiteX19" fmla="*/ 197644 w 438150"/>
                <a:gd name="connsiteY19" fmla="*/ 385763 h 1057275"/>
                <a:gd name="connsiteX20" fmla="*/ 204788 w 438150"/>
                <a:gd name="connsiteY20" fmla="*/ 338138 h 1057275"/>
                <a:gd name="connsiteX21" fmla="*/ 204788 w 438150"/>
                <a:gd name="connsiteY21" fmla="*/ 276225 h 1057275"/>
                <a:gd name="connsiteX22" fmla="*/ 200025 w 438150"/>
                <a:gd name="connsiteY22" fmla="*/ 209550 h 1057275"/>
                <a:gd name="connsiteX23" fmla="*/ 190500 w 438150"/>
                <a:gd name="connsiteY23" fmla="*/ 157163 h 1057275"/>
                <a:gd name="connsiteX24" fmla="*/ 164306 w 438150"/>
                <a:gd name="connsiteY24" fmla="*/ 80963 h 1057275"/>
                <a:gd name="connsiteX25" fmla="*/ 145256 w 438150"/>
                <a:gd name="connsiteY25" fmla="*/ 40481 h 1057275"/>
                <a:gd name="connsiteX26" fmla="*/ 138113 w 438150"/>
                <a:gd name="connsiteY26" fmla="*/ 23813 h 1057275"/>
                <a:gd name="connsiteX27" fmla="*/ 138113 w 438150"/>
                <a:gd name="connsiteY27" fmla="*/ 9525 h 1057275"/>
                <a:gd name="connsiteX28" fmla="*/ 147638 w 438150"/>
                <a:gd name="connsiteY28" fmla="*/ 0 h 1057275"/>
                <a:gd name="connsiteX29" fmla="*/ 164306 w 438150"/>
                <a:gd name="connsiteY29" fmla="*/ 0 h 1057275"/>
                <a:gd name="connsiteX30" fmla="*/ 190500 w 438150"/>
                <a:gd name="connsiteY30" fmla="*/ 9525 h 1057275"/>
                <a:gd name="connsiteX31" fmla="*/ 254794 w 438150"/>
                <a:gd name="connsiteY31" fmla="*/ 50006 h 1057275"/>
                <a:gd name="connsiteX32" fmla="*/ 314325 w 438150"/>
                <a:gd name="connsiteY32" fmla="*/ 90488 h 1057275"/>
                <a:gd name="connsiteX33" fmla="*/ 409575 w 438150"/>
                <a:gd name="connsiteY33" fmla="*/ 164306 h 1057275"/>
                <a:gd name="connsiteX34" fmla="*/ 438150 w 438150"/>
                <a:gd name="connsiteY34" fmla="*/ 185738 h 1057275"/>
                <a:gd name="connsiteX35" fmla="*/ 433388 w 438150"/>
                <a:gd name="connsiteY35" fmla="*/ 292894 h 1057275"/>
                <a:gd name="connsiteX36" fmla="*/ 423863 w 438150"/>
                <a:gd name="connsiteY36" fmla="*/ 435769 h 1057275"/>
                <a:gd name="connsiteX37" fmla="*/ 400050 w 438150"/>
                <a:gd name="connsiteY37" fmla="*/ 573881 h 1057275"/>
                <a:gd name="connsiteX38" fmla="*/ 373856 w 438150"/>
                <a:gd name="connsiteY38" fmla="*/ 669131 h 1057275"/>
                <a:gd name="connsiteX39" fmla="*/ 335756 w 438150"/>
                <a:gd name="connsiteY39" fmla="*/ 769144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8150" h="1057275">
                  <a:moveTo>
                    <a:pt x="335756" y="769144"/>
                  </a:moveTo>
                  <a:lnTo>
                    <a:pt x="254794" y="938213"/>
                  </a:lnTo>
                  <a:lnTo>
                    <a:pt x="226219" y="995363"/>
                  </a:lnTo>
                  <a:lnTo>
                    <a:pt x="197644" y="1026319"/>
                  </a:lnTo>
                  <a:lnTo>
                    <a:pt x="166688" y="1047750"/>
                  </a:lnTo>
                  <a:lnTo>
                    <a:pt x="140494" y="1057275"/>
                  </a:lnTo>
                  <a:lnTo>
                    <a:pt x="119063" y="1057275"/>
                  </a:lnTo>
                  <a:lnTo>
                    <a:pt x="92869" y="1050131"/>
                  </a:lnTo>
                  <a:lnTo>
                    <a:pt x="71438" y="1035844"/>
                  </a:lnTo>
                  <a:lnTo>
                    <a:pt x="45244" y="1012031"/>
                  </a:lnTo>
                  <a:lnTo>
                    <a:pt x="26194" y="990600"/>
                  </a:lnTo>
                  <a:lnTo>
                    <a:pt x="11906" y="954881"/>
                  </a:lnTo>
                  <a:lnTo>
                    <a:pt x="4763" y="902494"/>
                  </a:lnTo>
                  <a:lnTo>
                    <a:pt x="0" y="842963"/>
                  </a:lnTo>
                  <a:lnTo>
                    <a:pt x="9525" y="802481"/>
                  </a:lnTo>
                  <a:lnTo>
                    <a:pt x="45244" y="747713"/>
                  </a:lnTo>
                  <a:lnTo>
                    <a:pt x="88106" y="676275"/>
                  </a:lnTo>
                  <a:lnTo>
                    <a:pt x="135731" y="588169"/>
                  </a:lnTo>
                  <a:lnTo>
                    <a:pt x="178594" y="469106"/>
                  </a:lnTo>
                  <a:lnTo>
                    <a:pt x="197644" y="385763"/>
                  </a:lnTo>
                  <a:lnTo>
                    <a:pt x="204788" y="338138"/>
                  </a:lnTo>
                  <a:lnTo>
                    <a:pt x="204788" y="276225"/>
                  </a:lnTo>
                  <a:lnTo>
                    <a:pt x="200025" y="209550"/>
                  </a:lnTo>
                  <a:lnTo>
                    <a:pt x="190500" y="157163"/>
                  </a:lnTo>
                  <a:lnTo>
                    <a:pt x="164306" y="80963"/>
                  </a:lnTo>
                  <a:lnTo>
                    <a:pt x="145256" y="40481"/>
                  </a:lnTo>
                  <a:lnTo>
                    <a:pt x="138113" y="23813"/>
                  </a:lnTo>
                  <a:lnTo>
                    <a:pt x="138113" y="9525"/>
                  </a:lnTo>
                  <a:lnTo>
                    <a:pt x="147638" y="0"/>
                  </a:lnTo>
                  <a:lnTo>
                    <a:pt x="164306" y="0"/>
                  </a:lnTo>
                  <a:lnTo>
                    <a:pt x="190500" y="9525"/>
                  </a:lnTo>
                  <a:lnTo>
                    <a:pt x="254794" y="50006"/>
                  </a:lnTo>
                  <a:lnTo>
                    <a:pt x="314325" y="90488"/>
                  </a:lnTo>
                  <a:lnTo>
                    <a:pt x="409575" y="164306"/>
                  </a:lnTo>
                  <a:lnTo>
                    <a:pt x="438150" y="185738"/>
                  </a:lnTo>
                  <a:lnTo>
                    <a:pt x="433388" y="292894"/>
                  </a:lnTo>
                  <a:lnTo>
                    <a:pt x="423863" y="435769"/>
                  </a:lnTo>
                  <a:lnTo>
                    <a:pt x="400050" y="573881"/>
                  </a:lnTo>
                  <a:lnTo>
                    <a:pt x="373856" y="669131"/>
                  </a:lnTo>
                  <a:lnTo>
                    <a:pt x="335756" y="769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A46801C0-4D39-45FF-A455-1553B5CCB771}"/>
                </a:ext>
              </a:extLst>
            </p:cNvPr>
            <p:cNvSpPr/>
            <p:nvPr/>
          </p:nvSpPr>
          <p:spPr>
            <a:xfrm>
              <a:off x="4883152" y="2820989"/>
              <a:ext cx="561975" cy="695325"/>
            </a:xfrm>
            <a:custGeom>
              <a:avLst/>
              <a:gdLst>
                <a:gd name="connsiteX0" fmla="*/ 250031 w 561975"/>
                <a:gd name="connsiteY0" fmla="*/ 500063 h 695325"/>
                <a:gd name="connsiteX1" fmla="*/ 195262 w 561975"/>
                <a:gd name="connsiteY1" fmla="*/ 335757 h 695325"/>
                <a:gd name="connsiteX2" fmla="*/ 147637 w 561975"/>
                <a:gd name="connsiteY2" fmla="*/ 228600 h 695325"/>
                <a:gd name="connsiteX3" fmla="*/ 71437 w 561975"/>
                <a:gd name="connsiteY3" fmla="*/ 128588 h 695325"/>
                <a:gd name="connsiteX4" fmla="*/ 21431 w 561975"/>
                <a:gd name="connsiteY4" fmla="*/ 64294 h 695325"/>
                <a:gd name="connsiteX5" fmla="*/ 4762 w 561975"/>
                <a:gd name="connsiteY5" fmla="*/ 42863 h 695325"/>
                <a:gd name="connsiteX6" fmla="*/ 0 w 561975"/>
                <a:gd name="connsiteY6" fmla="*/ 26194 h 695325"/>
                <a:gd name="connsiteX7" fmla="*/ 0 w 561975"/>
                <a:gd name="connsiteY7" fmla="*/ 14288 h 695325"/>
                <a:gd name="connsiteX8" fmla="*/ 7143 w 561975"/>
                <a:gd name="connsiteY8" fmla="*/ 2382 h 695325"/>
                <a:gd name="connsiteX9" fmla="*/ 30956 w 561975"/>
                <a:gd name="connsiteY9" fmla="*/ 0 h 695325"/>
                <a:gd name="connsiteX10" fmla="*/ 59531 w 561975"/>
                <a:gd name="connsiteY10" fmla="*/ 2382 h 695325"/>
                <a:gd name="connsiteX11" fmla="*/ 147637 w 561975"/>
                <a:gd name="connsiteY11" fmla="*/ 9525 h 695325"/>
                <a:gd name="connsiteX12" fmla="*/ 304800 w 561975"/>
                <a:gd name="connsiteY12" fmla="*/ 26194 h 695325"/>
                <a:gd name="connsiteX13" fmla="*/ 385762 w 561975"/>
                <a:gd name="connsiteY13" fmla="*/ 42863 h 695325"/>
                <a:gd name="connsiteX14" fmla="*/ 419100 w 561975"/>
                <a:gd name="connsiteY14" fmla="*/ 176213 h 695325"/>
                <a:gd name="connsiteX15" fmla="*/ 452437 w 561975"/>
                <a:gd name="connsiteY15" fmla="*/ 292894 h 695325"/>
                <a:gd name="connsiteX16" fmla="*/ 469106 w 561975"/>
                <a:gd name="connsiteY16" fmla="*/ 366713 h 695325"/>
                <a:gd name="connsiteX17" fmla="*/ 483393 w 561975"/>
                <a:gd name="connsiteY17" fmla="*/ 445294 h 695325"/>
                <a:gd name="connsiteX18" fmla="*/ 561975 w 561975"/>
                <a:gd name="connsiteY18" fmla="*/ 559594 h 695325"/>
                <a:gd name="connsiteX19" fmla="*/ 523875 w 561975"/>
                <a:gd name="connsiteY19" fmla="*/ 621507 h 695325"/>
                <a:gd name="connsiteX20" fmla="*/ 481012 w 561975"/>
                <a:gd name="connsiteY20" fmla="*/ 661988 h 695325"/>
                <a:gd name="connsiteX21" fmla="*/ 442912 w 561975"/>
                <a:gd name="connsiteY21" fmla="*/ 683419 h 695325"/>
                <a:gd name="connsiteX22" fmla="*/ 407193 w 561975"/>
                <a:gd name="connsiteY22" fmla="*/ 695325 h 695325"/>
                <a:gd name="connsiteX23" fmla="*/ 383381 w 561975"/>
                <a:gd name="connsiteY23" fmla="*/ 695325 h 695325"/>
                <a:gd name="connsiteX24" fmla="*/ 359568 w 561975"/>
                <a:gd name="connsiteY24" fmla="*/ 688182 h 695325"/>
                <a:gd name="connsiteX25" fmla="*/ 328612 w 561975"/>
                <a:gd name="connsiteY25" fmla="*/ 661988 h 695325"/>
                <a:gd name="connsiteX26" fmla="*/ 292893 w 561975"/>
                <a:gd name="connsiteY26" fmla="*/ 619125 h 695325"/>
                <a:gd name="connsiteX27" fmla="*/ 266700 w 561975"/>
                <a:gd name="connsiteY27" fmla="*/ 569119 h 695325"/>
                <a:gd name="connsiteX28" fmla="*/ 250031 w 561975"/>
                <a:gd name="connsiteY28" fmla="*/ 500063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61975" h="695325">
                  <a:moveTo>
                    <a:pt x="250031" y="500063"/>
                  </a:moveTo>
                  <a:lnTo>
                    <a:pt x="195262" y="335757"/>
                  </a:lnTo>
                  <a:lnTo>
                    <a:pt x="147637" y="228600"/>
                  </a:lnTo>
                  <a:lnTo>
                    <a:pt x="71437" y="128588"/>
                  </a:lnTo>
                  <a:lnTo>
                    <a:pt x="21431" y="64294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3" y="2382"/>
                  </a:lnTo>
                  <a:lnTo>
                    <a:pt x="30956" y="0"/>
                  </a:lnTo>
                  <a:lnTo>
                    <a:pt x="59531" y="2382"/>
                  </a:lnTo>
                  <a:lnTo>
                    <a:pt x="147637" y="9525"/>
                  </a:lnTo>
                  <a:lnTo>
                    <a:pt x="304800" y="26194"/>
                  </a:lnTo>
                  <a:lnTo>
                    <a:pt x="385762" y="42863"/>
                  </a:lnTo>
                  <a:lnTo>
                    <a:pt x="419100" y="176213"/>
                  </a:lnTo>
                  <a:lnTo>
                    <a:pt x="452437" y="292894"/>
                  </a:lnTo>
                  <a:lnTo>
                    <a:pt x="469106" y="366713"/>
                  </a:lnTo>
                  <a:lnTo>
                    <a:pt x="483393" y="445294"/>
                  </a:lnTo>
                  <a:lnTo>
                    <a:pt x="561975" y="559594"/>
                  </a:lnTo>
                  <a:lnTo>
                    <a:pt x="523875" y="621507"/>
                  </a:lnTo>
                  <a:lnTo>
                    <a:pt x="481012" y="661988"/>
                  </a:lnTo>
                  <a:lnTo>
                    <a:pt x="442912" y="683419"/>
                  </a:lnTo>
                  <a:lnTo>
                    <a:pt x="407193" y="695325"/>
                  </a:lnTo>
                  <a:lnTo>
                    <a:pt x="383381" y="695325"/>
                  </a:lnTo>
                  <a:lnTo>
                    <a:pt x="359568" y="688182"/>
                  </a:lnTo>
                  <a:lnTo>
                    <a:pt x="328612" y="661988"/>
                  </a:lnTo>
                  <a:lnTo>
                    <a:pt x="292893" y="619125"/>
                  </a:lnTo>
                  <a:lnTo>
                    <a:pt x="266700" y="569119"/>
                  </a:lnTo>
                  <a:lnTo>
                    <a:pt x="250031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3">
              <a:extLst>
                <a:ext uri="{FF2B5EF4-FFF2-40B4-BE49-F238E27FC236}">
                  <a16:creationId xmlns:a16="http://schemas.microsoft.com/office/drawing/2014/main" id="{EB61E954-895B-42F5-848E-A706C6A473F2}"/>
                </a:ext>
              </a:extLst>
            </p:cNvPr>
            <p:cNvSpPr/>
            <p:nvPr/>
          </p:nvSpPr>
          <p:spPr>
            <a:xfrm>
              <a:off x="6289676" y="5303839"/>
              <a:ext cx="1190625" cy="758825"/>
            </a:xfrm>
            <a:custGeom>
              <a:avLst/>
              <a:gdLst>
                <a:gd name="connsiteX0" fmla="*/ 762000 w 1190625"/>
                <a:gd name="connsiteY0" fmla="*/ 552450 h 759619"/>
                <a:gd name="connsiteX1" fmla="*/ 566738 w 1190625"/>
                <a:gd name="connsiteY1" fmla="*/ 395287 h 759619"/>
                <a:gd name="connsiteX2" fmla="*/ 452438 w 1190625"/>
                <a:gd name="connsiteY2" fmla="*/ 309562 h 759619"/>
                <a:gd name="connsiteX3" fmla="*/ 316707 w 1190625"/>
                <a:gd name="connsiteY3" fmla="*/ 221456 h 759619"/>
                <a:gd name="connsiteX4" fmla="*/ 173832 w 1190625"/>
                <a:gd name="connsiteY4" fmla="*/ 138112 h 759619"/>
                <a:gd name="connsiteX5" fmla="*/ 47625 w 1190625"/>
                <a:gd name="connsiteY5" fmla="*/ 71437 h 759619"/>
                <a:gd name="connsiteX6" fmla="*/ 21432 w 1190625"/>
                <a:gd name="connsiteY6" fmla="*/ 57150 h 759619"/>
                <a:gd name="connsiteX7" fmla="*/ 4763 w 1190625"/>
                <a:gd name="connsiteY7" fmla="*/ 40481 h 759619"/>
                <a:gd name="connsiteX8" fmla="*/ 0 w 1190625"/>
                <a:gd name="connsiteY8" fmla="*/ 26194 h 759619"/>
                <a:gd name="connsiteX9" fmla="*/ 4763 w 1190625"/>
                <a:gd name="connsiteY9" fmla="*/ 7144 h 759619"/>
                <a:gd name="connsiteX10" fmla="*/ 19050 w 1190625"/>
                <a:gd name="connsiteY10" fmla="*/ 0 h 759619"/>
                <a:gd name="connsiteX11" fmla="*/ 57150 w 1190625"/>
                <a:gd name="connsiteY11" fmla="*/ 0 h 759619"/>
                <a:gd name="connsiteX12" fmla="*/ 171450 w 1190625"/>
                <a:gd name="connsiteY12" fmla="*/ 23812 h 759619"/>
                <a:gd name="connsiteX13" fmla="*/ 385763 w 1190625"/>
                <a:gd name="connsiteY13" fmla="*/ 78581 h 759619"/>
                <a:gd name="connsiteX14" fmla="*/ 607219 w 1190625"/>
                <a:gd name="connsiteY14" fmla="*/ 142875 h 759619"/>
                <a:gd name="connsiteX15" fmla="*/ 833438 w 1190625"/>
                <a:gd name="connsiteY15" fmla="*/ 228600 h 759619"/>
                <a:gd name="connsiteX16" fmla="*/ 885825 w 1190625"/>
                <a:gd name="connsiteY16" fmla="*/ 261937 h 759619"/>
                <a:gd name="connsiteX17" fmla="*/ 988219 w 1190625"/>
                <a:gd name="connsiteY17" fmla="*/ 340519 h 759619"/>
                <a:gd name="connsiteX18" fmla="*/ 1054894 w 1190625"/>
                <a:gd name="connsiteY18" fmla="*/ 409575 h 759619"/>
                <a:gd name="connsiteX19" fmla="*/ 1131094 w 1190625"/>
                <a:gd name="connsiteY19" fmla="*/ 507206 h 759619"/>
                <a:gd name="connsiteX20" fmla="*/ 1169194 w 1190625"/>
                <a:gd name="connsiteY20" fmla="*/ 569119 h 759619"/>
                <a:gd name="connsiteX21" fmla="*/ 1188244 w 1190625"/>
                <a:gd name="connsiteY21" fmla="*/ 621506 h 759619"/>
                <a:gd name="connsiteX22" fmla="*/ 1190625 w 1190625"/>
                <a:gd name="connsiteY22" fmla="*/ 661987 h 759619"/>
                <a:gd name="connsiteX23" fmla="*/ 1181100 w 1190625"/>
                <a:gd name="connsiteY23" fmla="*/ 711994 h 759619"/>
                <a:gd name="connsiteX24" fmla="*/ 1157288 w 1190625"/>
                <a:gd name="connsiteY24" fmla="*/ 740569 h 759619"/>
                <a:gd name="connsiteX25" fmla="*/ 1128713 w 1190625"/>
                <a:gd name="connsiteY25" fmla="*/ 754856 h 759619"/>
                <a:gd name="connsiteX26" fmla="*/ 1088232 w 1190625"/>
                <a:gd name="connsiteY26" fmla="*/ 759619 h 759619"/>
                <a:gd name="connsiteX27" fmla="*/ 1059657 w 1190625"/>
                <a:gd name="connsiteY27" fmla="*/ 757237 h 759619"/>
                <a:gd name="connsiteX28" fmla="*/ 1007269 w 1190625"/>
                <a:gd name="connsiteY28" fmla="*/ 738187 h 759619"/>
                <a:gd name="connsiteX29" fmla="*/ 926307 w 1190625"/>
                <a:gd name="connsiteY29" fmla="*/ 685800 h 759619"/>
                <a:gd name="connsiteX30" fmla="*/ 762000 w 1190625"/>
                <a:gd name="connsiteY30" fmla="*/ 552450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90625" h="759619">
                  <a:moveTo>
                    <a:pt x="762000" y="552450"/>
                  </a:moveTo>
                  <a:lnTo>
                    <a:pt x="566738" y="395287"/>
                  </a:lnTo>
                  <a:lnTo>
                    <a:pt x="452438" y="309562"/>
                  </a:lnTo>
                  <a:lnTo>
                    <a:pt x="316707" y="221456"/>
                  </a:lnTo>
                  <a:lnTo>
                    <a:pt x="173832" y="138112"/>
                  </a:lnTo>
                  <a:lnTo>
                    <a:pt x="47625" y="71437"/>
                  </a:lnTo>
                  <a:lnTo>
                    <a:pt x="21432" y="57150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7150" y="0"/>
                  </a:lnTo>
                  <a:lnTo>
                    <a:pt x="171450" y="23812"/>
                  </a:lnTo>
                  <a:lnTo>
                    <a:pt x="385763" y="78581"/>
                  </a:lnTo>
                  <a:lnTo>
                    <a:pt x="607219" y="142875"/>
                  </a:lnTo>
                  <a:lnTo>
                    <a:pt x="833438" y="228600"/>
                  </a:lnTo>
                  <a:lnTo>
                    <a:pt x="885825" y="261937"/>
                  </a:lnTo>
                  <a:lnTo>
                    <a:pt x="988219" y="340519"/>
                  </a:lnTo>
                  <a:lnTo>
                    <a:pt x="1054894" y="409575"/>
                  </a:lnTo>
                  <a:lnTo>
                    <a:pt x="1131094" y="507206"/>
                  </a:lnTo>
                  <a:lnTo>
                    <a:pt x="1169194" y="569119"/>
                  </a:lnTo>
                  <a:lnTo>
                    <a:pt x="1188244" y="621506"/>
                  </a:lnTo>
                  <a:lnTo>
                    <a:pt x="1190625" y="661987"/>
                  </a:lnTo>
                  <a:lnTo>
                    <a:pt x="1181100" y="711994"/>
                  </a:lnTo>
                  <a:lnTo>
                    <a:pt x="1157288" y="740569"/>
                  </a:lnTo>
                  <a:lnTo>
                    <a:pt x="1128713" y="754856"/>
                  </a:lnTo>
                  <a:lnTo>
                    <a:pt x="1088232" y="759619"/>
                  </a:lnTo>
                  <a:lnTo>
                    <a:pt x="1059657" y="757237"/>
                  </a:lnTo>
                  <a:lnTo>
                    <a:pt x="1007269" y="738187"/>
                  </a:lnTo>
                  <a:lnTo>
                    <a:pt x="926307" y="685800"/>
                  </a:lnTo>
                  <a:lnTo>
                    <a:pt x="762000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CBD230B3-6D6C-4986-8E32-1CC06A97E28A}"/>
                </a:ext>
              </a:extLst>
            </p:cNvPr>
            <p:cNvSpPr/>
            <p:nvPr/>
          </p:nvSpPr>
          <p:spPr>
            <a:xfrm rot="16200000">
              <a:off x="4161633" y="4309270"/>
              <a:ext cx="1800225" cy="388937"/>
            </a:xfrm>
            <a:custGeom>
              <a:avLst/>
              <a:gdLst>
                <a:gd name="connsiteX0" fmla="*/ 945357 w 1800225"/>
                <a:gd name="connsiteY0" fmla="*/ 385763 h 388144"/>
                <a:gd name="connsiteX1" fmla="*/ 664369 w 1800225"/>
                <a:gd name="connsiteY1" fmla="*/ 388144 h 388144"/>
                <a:gd name="connsiteX2" fmla="*/ 238125 w 1800225"/>
                <a:gd name="connsiteY2" fmla="*/ 364331 h 388144"/>
                <a:gd name="connsiteX3" fmla="*/ 126207 w 1800225"/>
                <a:gd name="connsiteY3" fmla="*/ 323850 h 388144"/>
                <a:gd name="connsiteX4" fmla="*/ 73819 w 1800225"/>
                <a:gd name="connsiteY4" fmla="*/ 307181 h 388144"/>
                <a:gd name="connsiteX5" fmla="*/ 45244 w 1800225"/>
                <a:gd name="connsiteY5" fmla="*/ 290513 h 388144"/>
                <a:gd name="connsiteX6" fmla="*/ 16669 w 1800225"/>
                <a:gd name="connsiteY6" fmla="*/ 266700 h 388144"/>
                <a:gd name="connsiteX7" fmla="*/ 4763 w 1800225"/>
                <a:gd name="connsiteY7" fmla="*/ 250031 h 388144"/>
                <a:gd name="connsiteX8" fmla="*/ 0 w 1800225"/>
                <a:gd name="connsiteY8" fmla="*/ 223838 h 388144"/>
                <a:gd name="connsiteX9" fmla="*/ 11907 w 1800225"/>
                <a:gd name="connsiteY9" fmla="*/ 192881 h 388144"/>
                <a:gd name="connsiteX10" fmla="*/ 33338 w 1800225"/>
                <a:gd name="connsiteY10" fmla="*/ 169069 h 388144"/>
                <a:gd name="connsiteX11" fmla="*/ 80963 w 1800225"/>
                <a:gd name="connsiteY11" fmla="*/ 145256 h 388144"/>
                <a:gd name="connsiteX12" fmla="*/ 171450 w 1800225"/>
                <a:gd name="connsiteY12" fmla="*/ 121444 h 388144"/>
                <a:gd name="connsiteX13" fmla="*/ 297657 w 1800225"/>
                <a:gd name="connsiteY13" fmla="*/ 100013 h 388144"/>
                <a:gd name="connsiteX14" fmla="*/ 397669 w 1800225"/>
                <a:gd name="connsiteY14" fmla="*/ 95250 h 388144"/>
                <a:gd name="connsiteX15" fmla="*/ 464344 w 1800225"/>
                <a:gd name="connsiteY15" fmla="*/ 116681 h 388144"/>
                <a:gd name="connsiteX16" fmla="*/ 535782 w 1800225"/>
                <a:gd name="connsiteY16" fmla="*/ 135731 h 388144"/>
                <a:gd name="connsiteX17" fmla="*/ 621507 w 1800225"/>
                <a:gd name="connsiteY17" fmla="*/ 150019 h 388144"/>
                <a:gd name="connsiteX18" fmla="*/ 735807 w 1800225"/>
                <a:gd name="connsiteY18" fmla="*/ 159544 h 388144"/>
                <a:gd name="connsiteX19" fmla="*/ 878682 w 1800225"/>
                <a:gd name="connsiteY19" fmla="*/ 161925 h 388144"/>
                <a:gd name="connsiteX20" fmla="*/ 1169194 w 1800225"/>
                <a:gd name="connsiteY20" fmla="*/ 164306 h 388144"/>
                <a:gd name="connsiteX21" fmla="*/ 1419225 w 1800225"/>
                <a:gd name="connsiteY21" fmla="*/ 164306 h 388144"/>
                <a:gd name="connsiteX22" fmla="*/ 1476375 w 1800225"/>
                <a:gd name="connsiteY22" fmla="*/ 157163 h 388144"/>
                <a:gd name="connsiteX23" fmla="*/ 1528763 w 1800225"/>
                <a:gd name="connsiteY23" fmla="*/ 145256 h 388144"/>
                <a:gd name="connsiteX24" fmla="*/ 1576388 w 1800225"/>
                <a:gd name="connsiteY24" fmla="*/ 130969 h 388144"/>
                <a:gd name="connsiteX25" fmla="*/ 1626394 w 1800225"/>
                <a:gd name="connsiteY25" fmla="*/ 104775 h 388144"/>
                <a:gd name="connsiteX26" fmla="*/ 1683544 w 1800225"/>
                <a:gd name="connsiteY26" fmla="*/ 64294 h 388144"/>
                <a:gd name="connsiteX27" fmla="*/ 1743075 w 1800225"/>
                <a:gd name="connsiteY27" fmla="*/ 14288 h 388144"/>
                <a:gd name="connsiteX28" fmla="*/ 1766888 w 1800225"/>
                <a:gd name="connsiteY28" fmla="*/ 0 h 388144"/>
                <a:gd name="connsiteX29" fmla="*/ 1788319 w 1800225"/>
                <a:gd name="connsiteY29" fmla="*/ 0 h 388144"/>
                <a:gd name="connsiteX30" fmla="*/ 1800225 w 1800225"/>
                <a:gd name="connsiteY30" fmla="*/ 9525 h 388144"/>
                <a:gd name="connsiteX31" fmla="*/ 1800225 w 1800225"/>
                <a:gd name="connsiteY31" fmla="*/ 42863 h 388144"/>
                <a:gd name="connsiteX32" fmla="*/ 1776413 w 1800225"/>
                <a:gd name="connsiteY32" fmla="*/ 119063 h 388144"/>
                <a:gd name="connsiteX33" fmla="*/ 1752600 w 1800225"/>
                <a:gd name="connsiteY33" fmla="*/ 190500 h 388144"/>
                <a:gd name="connsiteX34" fmla="*/ 1733550 w 1800225"/>
                <a:gd name="connsiteY34" fmla="*/ 230981 h 388144"/>
                <a:gd name="connsiteX35" fmla="*/ 1645444 w 1800225"/>
                <a:gd name="connsiteY35" fmla="*/ 357188 h 388144"/>
                <a:gd name="connsiteX36" fmla="*/ 1612107 w 1800225"/>
                <a:gd name="connsiteY36" fmla="*/ 385763 h 388144"/>
                <a:gd name="connsiteX37" fmla="*/ 1204913 w 1800225"/>
                <a:gd name="connsiteY37" fmla="*/ 383381 h 388144"/>
                <a:gd name="connsiteX38" fmla="*/ 945357 w 1800225"/>
                <a:gd name="connsiteY38" fmla="*/ 385763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00225" h="388144">
                  <a:moveTo>
                    <a:pt x="945357" y="385763"/>
                  </a:moveTo>
                  <a:lnTo>
                    <a:pt x="664369" y="388144"/>
                  </a:lnTo>
                  <a:lnTo>
                    <a:pt x="238125" y="364331"/>
                  </a:lnTo>
                  <a:lnTo>
                    <a:pt x="126207" y="323850"/>
                  </a:lnTo>
                  <a:lnTo>
                    <a:pt x="73819" y="307181"/>
                  </a:lnTo>
                  <a:lnTo>
                    <a:pt x="45244" y="290513"/>
                  </a:lnTo>
                  <a:lnTo>
                    <a:pt x="16669" y="266700"/>
                  </a:lnTo>
                  <a:lnTo>
                    <a:pt x="4763" y="250031"/>
                  </a:lnTo>
                  <a:lnTo>
                    <a:pt x="0" y="223838"/>
                  </a:lnTo>
                  <a:lnTo>
                    <a:pt x="11907" y="192881"/>
                  </a:lnTo>
                  <a:lnTo>
                    <a:pt x="33338" y="169069"/>
                  </a:lnTo>
                  <a:lnTo>
                    <a:pt x="80963" y="145256"/>
                  </a:lnTo>
                  <a:lnTo>
                    <a:pt x="171450" y="121444"/>
                  </a:lnTo>
                  <a:lnTo>
                    <a:pt x="297657" y="100013"/>
                  </a:lnTo>
                  <a:lnTo>
                    <a:pt x="397669" y="95250"/>
                  </a:lnTo>
                  <a:lnTo>
                    <a:pt x="464344" y="116681"/>
                  </a:lnTo>
                  <a:lnTo>
                    <a:pt x="535782" y="135731"/>
                  </a:lnTo>
                  <a:lnTo>
                    <a:pt x="621507" y="150019"/>
                  </a:lnTo>
                  <a:lnTo>
                    <a:pt x="735807" y="159544"/>
                  </a:lnTo>
                  <a:lnTo>
                    <a:pt x="878682" y="161925"/>
                  </a:lnTo>
                  <a:lnTo>
                    <a:pt x="1169194" y="164306"/>
                  </a:lnTo>
                  <a:lnTo>
                    <a:pt x="1419225" y="164306"/>
                  </a:lnTo>
                  <a:lnTo>
                    <a:pt x="1476375" y="157163"/>
                  </a:lnTo>
                  <a:lnTo>
                    <a:pt x="1528763" y="145256"/>
                  </a:lnTo>
                  <a:lnTo>
                    <a:pt x="1576388" y="130969"/>
                  </a:lnTo>
                  <a:lnTo>
                    <a:pt x="1626394" y="104775"/>
                  </a:lnTo>
                  <a:lnTo>
                    <a:pt x="1683544" y="64294"/>
                  </a:lnTo>
                  <a:lnTo>
                    <a:pt x="1743075" y="14288"/>
                  </a:lnTo>
                  <a:lnTo>
                    <a:pt x="1766888" y="0"/>
                  </a:lnTo>
                  <a:lnTo>
                    <a:pt x="1788319" y="0"/>
                  </a:lnTo>
                  <a:lnTo>
                    <a:pt x="1800225" y="9525"/>
                  </a:lnTo>
                  <a:lnTo>
                    <a:pt x="1800225" y="42863"/>
                  </a:lnTo>
                  <a:lnTo>
                    <a:pt x="1776413" y="119063"/>
                  </a:lnTo>
                  <a:lnTo>
                    <a:pt x="1752600" y="190500"/>
                  </a:lnTo>
                  <a:lnTo>
                    <a:pt x="1733550" y="230981"/>
                  </a:lnTo>
                  <a:lnTo>
                    <a:pt x="1645444" y="357188"/>
                  </a:lnTo>
                  <a:lnTo>
                    <a:pt x="1612107" y="385763"/>
                  </a:lnTo>
                  <a:lnTo>
                    <a:pt x="1204913" y="383381"/>
                  </a:lnTo>
                  <a:lnTo>
                    <a:pt x="945357" y="385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97A2F506-A646-422D-A57A-8B218675C23C}"/>
                </a:ext>
              </a:extLst>
            </p:cNvPr>
            <p:cNvSpPr/>
            <p:nvPr/>
          </p:nvSpPr>
          <p:spPr>
            <a:xfrm>
              <a:off x="4224339" y="2157413"/>
              <a:ext cx="4098925" cy="487362"/>
            </a:xfrm>
            <a:custGeom>
              <a:avLst/>
              <a:gdLst>
                <a:gd name="connsiteX0" fmla="*/ 674326 w 4098912"/>
                <a:gd name="connsiteY0" fmla="*/ 402477 h 487209"/>
                <a:gd name="connsiteX1" fmla="*/ 42366 w 4098912"/>
                <a:gd name="connsiteY1" fmla="*/ 469556 h 487209"/>
                <a:gd name="connsiteX2" fmla="*/ 0 w 4098912"/>
                <a:gd name="connsiteY2" fmla="*/ 314214 h 487209"/>
                <a:gd name="connsiteX3" fmla="*/ 434251 w 4098912"/>
                <a:gd name="connsiteY3" fmla="*/ 268318 h 487209"/>
                <a:gd name="connsiteX4" fmla="*/ 826137 w 4098912"/>
                <a:gd name="connsiteY4" fmla="*/ 225952 h 487209"/>
                <a:gd name="connsiteX5" fmla="*/ 1249797 w 4098912"/>
                <a:gd name="connsiteY5" fmla="*/ 176525 h 487209"/>
                <a:gd name="connsiteX6" fmla="*/ 1687580 w 4098912"/>
                <a:gd name="connsiteY6" fmla="*/ 127098 h 487209"/>
                <a:gd name="connsiteX7" fmla="*/ 1895879 w 4098912"/>
                <a:gd name="connsiteY7" fmla="*/ 109445 h 487209"/>
                <a:gd name="connsiteX8" fmla="*/ 2174789 w 4098912"/>
                <a:gd name="connsiteY8" fmla="*/ 105915 h 487209"/>
                <a:gd name="connsiteX9" fmla="*/ 2368966 w 4098912"/>
                <a:gd name="connsiteY9" fmla="*/ 88262 h 487209"/>
                <a:gd name="connsiteX10" fmla="*/ 2503126 w 4098912"/>
                <a:gd name="connsiteY10" fmla="*/ 70610 h 487209"/>
                <a:gd name="connsiteX11" fmla="*/ 2827932 w 4098912"/>
                <a:gd name="connsiteY11" fmla="*/ 63549 h 487209"/>
                <a:gd name="connsiteX12" fmla="*/ 3477544 w 4098912"/>
                <a:gd name="connsiteY12" fmla="*/ 45896 h 487209"/>
                <a:gd name="connsiteX13" fmla="*/ 3544624 w 4098912"/>
                <a:gd name="connsiteY13" fmla="*/ 38835 h 487209"/>
                <a:gd name="connsiteX14" fmla="*/ 3668191 w 4098912"/>
                <a:gd name="connsiteY14" fmla="*/ 0 h 487209"/>
                <a:gd name="connsiteX15" fmla="*/ 3738801 w 4098912"/>
                <a:gd name="connsiteY15" fmla="*/ 42366 h 487209"/>
                <a:gd name="connsiteX16" fmla="*/ 3830594 w 4098912"/>
                <a:gd name="connsiteY16" fmla="*/ 105915 h 487209"/>
                <a:gd name="connsiteX17" fmla="*/ 3904735 w 4098912"/>
                <a:gd name="connsiteY17" fmla="*/ 162403 h 487209"/>
                <a:gd name="connsiteX18" fmla="*/ 3975345 w 4098912"/>
                <a:gd name="connsiteY18" fmla="*/ 222421 h 487209"/>
                <a:gd name="connsiteX19" fmla="*/ 4049485 w 4098912"/>
                <a:gd name="connsiteY19" fmla="*/ 300092 h 487209"/>
                <a:gd name="connsiteX20" fmla="*/ 4081260 w 4098912"/>
                <a:gd name="connsiteY20" fmla="*/ 342458 h 487209"/>
                <a:gd name="connsiteX21" fmla="*/ 4098912 w 4098912"/>
                <a:gd name="connsiteY21" fmla="*/ 381294 h 487209"/>
                <a:gd name="connsiteX22" fmla="*/ 4098912 w 4098912"/>
                <a:gd name="connsiteY22" fmla="*/ 406007 h 487209"/>
                <a:gd name="connsiteX23" fmla="*/ 4095382 w 4098912"/>
                <a:gd name="connsiteY23" fmla="*/ 427190 h 487209"/>
                <a:gd name="connsiteX24" fmla="*/ 4077729 w 4098912"/>
                <a:gd name="connsiteY24" fmla="*/ 458965 h 487209"/>
                <a:gd name="connsiteX25" fmla="*/ 4042424 w 4098912"/>
                <a:gd name="connsiteY25" fmla="*/ 487209 h 487209"/>
                <a:gd name="connsiteX26" fmla="*/ 3992997 w 4098912"/>
                <a:gd name="connsiteY26" fmla="*/ 480148 h 487209"/>
                <a:gd name="connsiteX27" fmla="*/ 3887082 w 4098912"/>
                <a:gd name="connsiteY27" fmla="*/ 466026 h 487209"/>
                <a:gd name="connsiteX28" fmla="*/ 3844716 w 4098912"/>
                <a:gd name="connsiteY28" fmla="*/ 466026 h 487209"/>
                <a:gd name="connsiteX29" fmla="*/ 3594051 w 4098912"/>
                <a:gd name="connsiteY29" fmla="*/ 275379 h 487209"/>
                <a:gd name="connsiteX30" fmla="*/ 3551685 w 4098912"/>
                <a:gd name="connsiteY30" fmla="*/ 243604 h 487209"/>
                <a:gd name="connsiteX31" fmla="*/ 3526971 w 4098912"/>
                <a:gd name="connsiteY31" fmla="*/ 240074 h 487209"/>
                <a:gd name="connsiteX32" fmla="*/ 3149207 w 4098912"/>
                <a:gd name="connsiteY32" fmla="*/ 243604 h 487209"/>
                <a:gd name="connsiteX33" fmla="*/ 2686712 w 4098912"/>
                <a:gd name="connsiteY33" fmla="*/ 250665 h 487209"/>
                <a:gd name="connsiteX34" fmla="*/ 2012386 w 4098912"/>
                <a:gd name="connsiteY34" fmla="*/ 268318 h 487209"/>
                <a:gd name="connsiteX35" fmla="*/ 1701702 w 4098912"/>
                <a:gd name="connsiteY35" fmla="*/ 300092 h 487209"/>
                <a:gd name="connsiteX36" fmla="*/ 963827 w 4098912"/>
                <a:gd name="connsiteY36" fmla="*/ 370702 h 487209"/>
                <a:gd name="connsiteX37" fmla="*/ 674326 w 4098912"/>
                <a:gd name="connsiteY37" fmla="*/ 402477 h 4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098912" h="487209">
                  <a:moveTo>
                    <a:pt x="674326" y="402477"/>
                  </a:moveTo>
                  <a:lnTo>
                    <a:pt x="42366" y="469556"/>
                  </a:lnTo>
                  <a:lnTo>
                    <a:pt x="0" y="314214"/>
                  </a:lnTo>
                  <a:lnTo>
                    <a:pt x="434251" y="268318"/>
                  </a:lnTo>
                  <a:lnTo>
                    <a:pt x="826137" y="225952"/>
                  </a:lnTo>
                  <a:lnTo>
                    <a:pt x="1249797" y="176525"/>
                  </a:lnTo>
                  <a:lnTo>
                    <a:pt x="1687580" y="127098"/>
                  </a:lnTo>
                  <a:lnTo>
                    <a:pt x="1895879" y="109445"/>
                  </a:lnTo>
                  <a:lnTo>
                    <a:pt x="2174789" y="105915"/>
                  </a:lnTo>
                  <a:lnTo>
                    <a:pt x="2368966" y="88262"/>
                  </a:lnTo>
                  <a:lnTo>
                    <a:pt x="2503126" y="70610"/>
                  </a:lnTo>
                  <a:lnTo>
                    <a:pt x="2827932" y="63549"/>
                  </a:lnTo>
                  <a:lnTo>
                    <a:pt x="3477544" y="45896"/>
                  </a:lnTo>
                  <a:lnTo>
                    <a:pt x="3544624" y="38835"/>
                  </a:lnTo>
                  <a:lnTo>
                    <a:pt x="3668191" y="0"/>
                  </a:lnTo>
                  <a:lnTo>
                    <a:pt x="3738801" y="42366"/>
                  </a:lnTo>
                  <a:lnTo>
                    <a:pt x="3830594" y="105915"/>
                  </a:lnTo>
                  <a:lnTo>
                    <a:pt x="3904735" y="162403"/>
                  </a:lnTo>
                  <a:lnTo>
                    <a:pt x="3975345" y="222421"/>
                  </a:lnTo>
                  <a:lnTo>
                    <a:pt x="4049485" y="300092"/>
                  </a:lnTo>
                  <a:lnTo>
                    <a:pt x="4081260" y="342458"/>
                  </a:lnTo>
                  <a:lnTo>
                    <a:pt x="4098912" y="381294"/>
                  </a:lnTo>
                  <a:lnTo>
                    <a:pt x="4098912" y="406007"/>
                  </a:lnTo>
                  <a:lnTo>
                    <a:pt x="4095382" y="427190"/>
                  </a:lnTo>
                  <a:lnTo>
                    <a:pt x="4077729" y="458965"/>
                  </a:lnTo>
                  <a:lnTo>
                    <a:pt x="4042424" y="487209"/>
                  </a:lnTo>
                  <a:lnTo>
                    <a:pt x="3992997" y="480148"/>
                  </a:lnTo>
                  <a:lnTo>
                    <a:pt x="3887082" y="466026"/>
                  </a:lnTo>
                  <a:lnTo>
                    <a:pt x="3844716" y="466026"/>
                  </a:lnTo>
                  <a:lnTo>
                    <a:pt x="3594051" y="275379"/>
                  </a:lnTo>
                  <a:lnTo>
                    <a:pt x="3551685" y="243604"/>
                  </a:lnTo>
                  <a:lnTo>
                    <a:pt x="3526971" y="240074"/>
                  </a:lnTo>
                  <a:lnTo>
                    <a:pt x="3149207" y="243604"/>
                  </a:lnTo>
                  <a:lnTo>
                    <a:pt x="2686712" y="250665"/>
                  </a:lnTo>
                  <a:lnTo>
                    <a:pt x="2012386" y="268318"/>
                  </a:lnTo>
                  <a:lnTo>
                    <a:pt x="1701702" y="300092"/>
                  </a:lnTo>
                  <a:lnTo>
                    <a:pt x="963827" y="370702"/>
                  </a:lnTo>
                  <a:lnTo>
                    <a:pt x="674326" y="4024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9DB010B6-863E-4823-B683-7B58A6076235}"/>
                </a:ext>
              </a:extLst>
            </p:cNvPr>
            <p:cNvSpPr/>
            <p:nvPr/>
          </p:nvSpPr>
          <p:spPr>
            <a:xfrm>
              <a:off x="7470777" y="2306638"/>
              <a:ext cx="619125" cy="646112"/>
            </a:xfrm>
            <a:custGeom>
              <a:avLst/>
              <a:gdLst>
                <a:gd name="connsiteX0" fmla="*/ 190500 w 619125"/>
                <a:gd name="connsiteY0" fmla="*/ 388144 h 645319"/>
                <a:gd name="connsiteX1" fmla="*/ 340519 w 619125"/>
                <a:gd name="connsiteY1" fmla="*/ 219075 h 645319"/>
                <a:gd name="connsiteX2" fmla="*/ 354807 w 619125"/>
                <a:gd name="connsiteY2" fmla="*/ 197644 h 645319"/>
                <a:gd name="connsiteX3" fmla="*/ 354807 w 619125"/>
                <a:gd name="connsiteY3" fmla="*/ 164307 h 645319"/>
                <a:gd name="connsiteX4" fmla="*/ 354807 w 619125"/>
                <a:gd name="connsiteY4" fmla="*/ 142875 h 645319"/>
                <a:gd name="connsiteX5" fmla="*/ 242888 w 619125"/>
                <a:gd name="connsiteY5" fmla="*/ 0 h 645319"/>
                <a:gd name="connsiteX6" fmla="*/ 619125 w 619125"/>
                <a:gd name="connsiteY6" fmla="*/ 307182 h 645319"/>
                <a:gd name="connsiteX7" fmla="*/ 595313 w 619125"/>
                <a:gd name="connsiteY7" fmla="*/ 314325 h 645319"/>
                <a:gd name="connsiteX8" fmla="*/ 504825 w 619125"/>
                <a:gd name="connsiteY8" fmla="*/ 338138 h 645319"/>
                <a:gd name="connsiteX9" fmla="*/ 423863 w 619125"/>
                <a:gd name="connsiteY9" fmla="*/ 376238 h 645319"/>
                <a:gd name="connsiteX10" fmla="*/ 350044 w 619125"/>
                <a:gd name="connsiteY10" fmla="*/ 426244 h 645319"/>
                <a:gd name="connsiteX11" fmla="*/ 261938 w 619125"/>
                <a:gd name="connsiteY11" fmla="*/ 500063 h 645319"/>
                <a:gd name="connsiteX12" fmla="*/ 169069 w 619125"/>
                <a:gd name="connsiteY12" fmla="*/ 569119 h 645319"/>
                <a:gd name="connsiteX13" fmla="*/ 69057 w 619125"/>
                <a:gd name="connsiteY13" fmla="*/ 628650 h 645319"/>
                <a:gd name="connsiteX14" fmla="*/ 33338 w 619125"/>
                <a:gd name="connsiteY14" fmla="*/ 642938 h 645319"/>
                <a:gd name="connsiteX15" fmla="*/ 16669 w 619125"/>
                <a:gd name="connsiteY15" fmla="*/ 645319 h 645319"/>
                <a:gd name="connsiteX16" fmla="*/ 4763 w 619125"/>
                <a:gd name="connsiteY16" fmla="*/ 640557 h 645319"/>
                <a:gd name="connsiteX17" fmla="*/ 0 w 619125"/>
                <a:gd name="connsiteY17" fmla="*/ 623888 h 645319"/>
                <a:gd name="connsiteX18" fmla="*/ 7144 w 619125"/>
                <a:gd name="connsiteY18" fmla="*/ 595313 h 645319"/>
                <a:gd name="connsiteX19" fmla="*/ 54769 w 619125"/>
                <a:gd name="connsiteY19" fmla="*/ 540544 h 645319"/>
                <a:gd name="connsiteX20" fmla="*/ 190500 w 619125"/>
                <a:gd name="connsiteY20" fmla="*/ 3881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9125" h="645319">
                  <a:moveTo>
                    <a:pt x="190500" y="388144"/>
                  </a:moveTo>
                  <a:lnTo>
                    <a:pt x="340519" y="219075"/>
                  </a:lnTo>
                  <a:lnTo>
                    <a:pt x="354807" y="197644"/>
                  </a:lnTo>
                  <a:lnTo>
                    <a:pt x="354807" y="164307"/>
                  </a:lnTo>
                  <a:lnTo>
                    <a:pt x="354807" y="142875"/>
                  </a:lnTo>
                  <a:lnTo>
                    <a:pt x="242888" y="0"/>
                  </a:lnTo>
                  <a:lnTo>
                    <a:pt x="619125" y="307182"/>
                  </a:lnTo>
                  <a:lnTo>
                    <a:pt x="595313" y="314325"/>
                  </a:lnTo>
                  <a:lnTo>
                    <a:pt x="504825" y="338138"/>
                  </a:lnTo>
                  <a:lnTo>
                    <a:pt x="423863" y="376238"/>
                  </a:lnTo>
                  <a:lnTo>
                    <a:pt x="350044" y="426244"/>
                  </a:lnTo>
                  <a:lnTo>
                    <a:pt x="261938" y="500063"/>
                  </a:lnTo>
                  <a:lnTo>
                    <a:pt x="169069" y="569119"/>
                  </a:lnTo>
                  <a:lnTo>
                    <a:pt x="69057" y="628650"/>
                  </a:lnTo>
                  <a:lnTo>
                    <a:pt x="33338" y="642938"/>
                  </a:lnTo>
                  <a:lnTo>
                    <a:pt x="16669" y="645319"/>
                  </a:lnTo>
                  <a:lnTo>
                    <a:pt x="4763" y="640557"/>
                  </a:lnTo>
                  <a:lnTo>
                    <a:pt x="0" y="623888"/>
                  </a:lnTo>
                  <a:lnTo>
                    <a:pt x="7144" y="595313"/>
                  </a:lnTo>
                  <a:lnTo>
                    <a:pt x="54769" y="540544"/>
                  </a:lnTo>
                  <a:lnTo>
                    <a:pt x="190500" y="388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2CE271FA-CF6E-48D2-B1C9-120CDB636F0F}"/>
                </a:ext>
              </a:extLst>
            </p:cNvPr>
            <p:cNvSpPr/>
            <p:nvPr/>
          </p:nvSpPr>
          <p:spPr>
            <a:xfrm>
              <a:off x="5145088" y="2624138"/>
              <a:ext cx="1917700" cy="749300"/>
            </a:xfrm>
            <a:custGeom>
              <a:avLst/>
              <a:gdLst>
                <a:gd name="connsiteX0" fmla="*/ 695325 w 1916906"/>
                <a:gd name="connsiteY0" fmla="*/ 288131 h 750093"/>
                <a:gd name="connsiteX1" fmla="*/ 104775 w 1916906"/>
                <a:gd name="connsiteY1" fmla="*/ 369093 h 750093"/>
                <a:gd name="connsiteX2" fmla="*/ 0 w 1916906"/>
                <a:gd name="connsiteY2" fmla="*/ 230981 h 750093"/>
                <a:gd name="connsiteX3" fmla="*/ 302419 w 1916906"/>
                <a:gd name="connsiteY3" fmla="*/ 190500 h 750093"/>
                <a:gd name="connsiteX4" fmla="*/ 757238 w 1916906"/>
                <a:gd name="connsiteY4" fmla="*/ 135731 h 750093"/>
                <a:gd name="connsiteX5" fmla="*/ 1447800 w 1916906"/>
                <a:gd name="connsiteY5" fmla="*/ 47625 h 750093"/>
                <a:gd name="connsiteX6" fmla="*/ 1581150 w 1916906"/>
                <a:gd name="connsiteY6" fmla="*/ 0 h 750093"/>
                <a:gd name="connsiteX7" fmla="*/ 1626394 w 1916906"/>
                <a:gd name="connsiteY7" fmla="*/ 21431 h 750093"/>
                <a:gd name="connsiteX8" fmla="*/ 1707356 w 1916906"/>
                <a:gd name="connsiteY8" fmla="*/ 64293 h 750093"/>
                <a:gd name="connsiteX9" fmla="*/ 1778794 w 1916906"/>
                <a:gd name="connsiteY9" fmla="*/ 111918 h 750093"/>
                <a:gd name="connsiteX10" fmla="*/ 1859756 w 1916906"/>
                <a:gd name="connsiteY10" fmla="*/ 183356 h 750093"/>
                <a:gd name="connsiteX11" fmla="*/ 1905000 w 1916906"/>
                <a:gd name="connsiteY11" fmla="*/ 230981 h 750093"/>
                <a:gd name="connsiteX12" fmla="*/ 1916906 w 1916906"/>
                <a:gd name="connsiteY12" fmla="*/ 254793 h 750093"/>
                <a:gd name="connsiteX13" fmla="*/ 1914525 w 1916906"/>
                <a:gd name="connsiteY13" fmla="*/ 285750 h 750093"/>
                <a:gd name="connsiteX14" fmla="*/ 1905000 w 1916906"/>
                <a:gd name="connsiteY14" fmla="*/ 307181 h 750093"/>
                <a:gd name="connsiteX15" fmla="*/ 1876425 w 1916906"/>
                <a:gd name="connsiteY15" fmla="*/ 338137 h 750093"/>
                <a:gd name="connsiteX16" fmla="*/ 1840706 w 1916906"/>
                <a:gd name="connsiteY16" fmla="*/ 366712 h 750093"/>
                <a:gd name="connsiteX17" fmla="*/ 1807369 w 1916906"/>
                <a:gd name="connsiteY17" fmla="*/ 421481 h 750093"/>
                <a:gd name="connsiteX18" fmla="*/ 1762125 w 1916906"/>
                <a:gd name="connsiteY18" fmla="*/ 528637 h 750093"/>
                <a:gd name="connsiteX19" fmla="*/ 1721644 w 1916906"/>
                <a:gd name="connsiteY19" fmla="*/ 631031 h 750093"/>
                <a:gd name="connsiteX20" fmla="*/ 1683544 w 1916906"/>
                <a:gd name="connsiteY20" fmla="*/ 695325 h 750093"/>
                <a:gd name="connsiteX21" fmla="*/ 1650206 w 1916906"/>
                <a:gd name="connsiteY21" fmla="*/ 738187 h 750093"/>
                <a:gd name="connsiteX22" fmla="*/ 1628775 w 1916906"/>
                <a:gd name="connsiteY22" fmla="*/ 745331 h 750093"/>
                <a:gd name="connsiteX23" fmla="*/ 1590675 w 1916906"/>
                <a:gd name="connsiteY23" fmla="*/ 750093 h 750093"/>
                <a:gd name="connsiteX24" fmla="*/ 1547813 w 1916906"/>
                <a:gd name="connsiteY24" fmla="*/ 747712 h 750093"/>
                <a:gd name="connsiteX25" fmla="*/ 1521619 w 1916906"/>
                <a:gd name="connsiteY25" fmla="*/ 738187 h 750093"/>
                <a:gd name="connsiteX26" fmla="*/ 1490663 w 1916906"/>
                <a:gd name="connsiteY26" fmla="*/ 716756 h 750093"/>
                <a:gd name="connsiteX27" fmla="*/ 1462088 w 1916906"/>
                <a:gd name="connsiteY27" fmla="*/ 676275 h 750093"/>
                <a:gd name="connsiteX28" fmla="*/ 1447800 w 1916906"/>
                <a:gd name="connsiteY28" fmla="*/ 628650 h 750093"/>
                <a:gd name="connsiteX29" fmla="*/ 1526381 w 1916906"/>
                <a:gd name="connsiteY29" fmla="*/ 523875 h 750093"/>
                <a:gd name="connsiteX30" fmla="*/ 1581150 w 1916906"/>
                <a:gd name="connsiteY30" fmla="*/ 276225 h 750093"/>
                <a:gd name="connsiteX31" fmla="*/ 1581150 w 1916906"/>
                <a:gd name="connsiteY31" fmla="*/ 250031 h 750093"/>
                <a:gd name="connsiteX32" fmla="*/ 1571625 w 1916906"/>
                <a:gd name="connsiteY32" fmla="*/ 230981 h 750093"/>
                <a:gd name="connsiteX33" fmla="*/ 1547813 w 1916906"/>
                <a:gd name="connsiteY33" fmla="*/ 211931 h 750093"/>
                <a:gd name="connsiteX34" fmla="*/ 1502569 w 1916906"/>
                <a:gd name="connsiteY34" fmla="*/ 202406 h 750093"/>
                <a:gd name="connsiteX35" fmla="*/ 1373981 w 1916906"/>
                <a:gd name="connsiteY35" fmla="*/ 211931 h 750093"/>
                <a:gd name="connsiteX36" fmla="*/ 695325 w 1916906"/>
                <a:gd name="connsiteY36" fmla="*/ 288131 h 7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16906" h="750093">
                  <a:moveTo>
                    <a:pt x="695325" y="288131"/>
                  </a:moveTo>
                  <a:lnTo>
                    <a:pt x="104775" y="369093"/>
                  </a:lnTo>
                  <a:lnTo>
                    <a:pt x="0" y="230981"/>
                  </a:lnTo>
                  <a:lnTo>
                    <a:pt x="302419" y="190500"/>
                  </a:lnTo>
                  <a:lnTo>
                    <a:pt x="757238" y="135731"/>
                  </a:lnTo>
                  <a:lnTo>
                    <a:pt x="1447800" y="47625"/>
                  </a:lnTo>
                  <a:lnTo>
                    <a:pt x="1581150" y="0"/>
                  </a:lnTo>
                  <a:lnTo>
                    <a:pt x="1626394" y="21431"/>
                  </a:lnTo>
                  <a:lnTo>
                    <a:pt x="1707356" y="64293"/>
                  </a:lnTo>
                  <a:lnTo>
                    <a:pt x="1778794" y="111918"/>
                  </a:lnTo>
                  <a:lnTo>
                    <a:pt x="1859756" y="183356"/>
                  </a:lnTo>
                  <a:lnTo>
                    <a:pt x="1905000" y="230981"/>
                  </a:lnTo>
                  <a:lnTo>
                    <a:pt x="1916906" y="254793"/>
                  </a:lnTo>
                  <a:lnTo>
                    <a:pt x="1914525" y="285750"/>
                  </a:lnTo>
                  <a:lnTo>
                    <a:pt x="1905000" y="307181"/>
                  </a:lnTo>
                  <a:lnTo>
                    <a:pt x="1876425" y="338137"/>
                  </a:lnTo>
                  <a:lnTo>
                    <a:pt x="1840706" y="366712"/>
                  </a:lnTo>
                  <a:lnTo>
                    <a:pt x="1807369" y="421481"/>
                  </a:lnTo>
                  <a:lnTo>
                    <a:pt x="1762125" y="528637"/>
                  </a:lnTo>
                  <a:lnTo>
                    <a:pt x="1721644" y="631031"/>
                  </a:lnTo>
                  <a:lnTo>
                    <a:pt x="1683544" y="695325"/>
                  </a:lnTo>
                  <a:lnTo>
                    <a:pt x="1650206" y="738187"/>
                  </a:lnTo>
                  <a:lnTo>
                    <a:pt x="1628775" y="745331"/>
                  </a:lnTo>
                  <a:lnTo>
                    <a:pt x="1590675" y="750093"/>
                  </a:lnTo>
                  <a:lnTo>
                    <a:pt x="1547813" y="747712"/>
                  </a:lnTo>
                  <a:lnTo>
                    <a:pt x="1521619" y="738187"/>
                  </a:lnTo>
                  <a:lnTo>
                    <a:pt x="1490663" y="716756"/>
                  </a:lnTo>
                  <a:lnTo>
                    <a:pt x="1462088" y="676275"/>
                  </a:lnTo>
                  <a:lnTo>
                    <a:pt x="1447800" y="628650"/>
                  </a:lnTo>
                  <a:lnTo>
                    <a:pt x="1526381" y="523875"/>
                  </a:lnTo>
                  <a:lnTo>
                    <a:pt x="1581150" y="276225"/>
                  </a:lnTo>
                  <a:lnTo>
                    <a:pt x="1581150" y="250031"/>
                  </a:lnTo>
                  <a:lnTo>
                    <a:pt x="1571625" y="230981"/>
                  </a:lnTo>
                  <a:lnTo>
                    <a:pt x="1547813" y="211931"/>
                  </a:lnTo>
                  <a:lnTo>
                    <a:pt x="1502569" y="202406"/>
                  </a:lnTo>
                  <a:lnTo>
                    <a:pt x="1373981" y="211931"/>
                  </a:lnTo>
                  <a:lnTo>
                    <a:pt x="695325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DCF3C57D-F961-4C05-94BF-0A126BDC4405}"/>
                </a:ext>
              </a:extLst>
            </p:cNvPr>
            <p:cNvSpPr/>
            <p:nvPr/>
          </p:nvSpPr>
          <p:spPr>
            <a:xfrm>
              <a:off x="5286376" y="3113089"/>
              <a:ext cx="1420812" cy="314325"/>
            </a:xfrm>
            <a:custGeom>
              <a:avLst/>
              <a:gdLst>
                <a:gd name="connsiteX0" fmla="*/ 638175 w 1421606"/>
                <a:gd name="connsiteY0" fmla="*/ 216694 h 314325"/>
                <a:gd name="connsiteX1" fmla="*/ 257175 w 1421606"/>
                <a:gd name="connsiteY1" fmla="*/ 276225 h 314325"/>
                <a:gd name="connsiteX2" fmla="*/ 61912 w 1421606"/>
                <a:gd name="connsiteY2" fmla="*/ 314325 h 314325"/>
                <a:gd name="connsiteX3" fmla="*/ 0 w 1421606"/>
                <a:gd name="connsiteY3" fmla="*/ 147637 h 314325"/>
                <a:gd name="connsiteX4" fmla="*/ 288131 w 1421606"/>
                <a:gd name="connsiteY4" fmla="*/ 119062 h 314325"/>
                <a:gd name="connsiteX5" fmla="*/ 745331 w 1421606"/>
                <a:gd name="connsiteY5" fmla="*/ 71437 h 314325"/>
                <a:gd name="connsiteX6" fmla="*/ 1112044 w 1421606"/>
                <a:gd name="connsiteY6" fmla="*/ 30956 h 314325"/>
                <a:gd name="connsiteX7" fmla="*/ 1421606 w 1421606"/>
                <a:gd name="connsiteY7" fmla="*/ 0 h 314325"/>
                <a:gd name="connsiteX8" fmla="*/ 1416844 w 1421606"/>
                <a:gd name="connsiteY8" fmla="*/ 154781 h 314325"/>
                <a:gd name="connsiteX9" fmla="*/ 1095375 w 1421606"/>
                <a:gd name="connsiteY9" fmla="*/ 173831 h 314325"/>
                <a:gd name="connsiteX10" fmla="*/ 797719 w 1421606"/>
                <a:gd name="connsiteY10" fmla="*/ 202406 h 314325"/>
                <a:gd name="connsiteX11" fmla="*/ 638175 w 1421606"/>
                <a:gd name="connsiteY11" fmla="*/ 21669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1606" h="314325">
                  <a:moveTo>
                    <a:pt x="638175" y="216694"/>
                  </a:moveTo>
                  <a:lnTo>
                    <a:pt x="257175" y="276225"/>
                  </a:lnTo>
                  <a:lnTo>
                    <a:pt x="61912" y="314325"/>
                  </a:lnTo>
                  <a:lnTo>
                    <a:pt x="0" y="147637"/>
                  </a:lnTo>
                  <a:lnTo>
                    <a:pt x="288131" y="119062"/>
                  </a:lnTo>
                  <a:lnTo>
                    <a:pt x="745331" y="71437"/>
                  </a:lnTo>
                  <a:lnTo>
                    <a:pt x="1112044" y="30956"/>
                  </a:lnTo>
                  <a:lnTo>
                    <a:pt x="1421606" y="0"/>
                  </a:lnTo>
                  <a:lnTo>
                    <a:pt x="1416844" y="154781"/>
                  </a:lnTo>
                  <a:lnTo>
                    <a:pt x="1095375" y="173831"/>
                  </a:lnTo>
                  <a:lnTo>
                    <a:pt x="797719" y="202406"/>
                  </a:lnTo>
                  <a:lnTo>
                    <a:pt x="638175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8">
              <a:extLst>
                <a:ext uri="{FF2B5EF4-FFF2-40B4-BE49-F238E27FC236}">
                  <a16:creationId xmlns:a16="http://schemas.microsoft.com/office/drawing/2014/main" id="{8713FFFD-E3FC-43AD-8841-74B1F8EFF215}"/>
                </a:ext>
              </a:extLst>
            </p:cNvPr>
            <p:cNvSpPr/>
            <p:nvPr/>
          </p:nvSpPr>
          <p:spPr>
            <a:xfrm>
              <a:off x="5140327" y="3519488"/>
              <a:ext cx="2014537" cy="1765300"/>
            </a:xfrm>
            <a:custGeom>
              <a:avLst/>
              <a:gdLst>
                <a:gd name="connsiteX0" fmla="*/ 557893 w 2013857"/>
                <a:gd name="connsiteY0" fmla="*/ 351064 h 1766207"/>
                <a:gd name="connsiteX1" fmla="*/ 43543 w 2013857"/>
                <a:gd name="connsiteY1" fmla="*/ 408214 h 1766207"/>
                <a:gd name="connsiteX2" fmla="*/ 0 w 2013857"/>
                <a:gd name="connsiteY2" fmla="*/ 255814 h 1766207"/>
                <a:gd name="connsiteX3" fmla="*/ 612321 w 2013857"/>
                <a:gd name="connsiteY3" fmla="*/ 182336 h 1766207"/>
                <a:gd name="connsiteX4" fmla="*/ 1099457 w 2013857"/>
                <a:gd name="connsiteY4" fmla="*/ 122464 h 1766207"/>
                <a:gd name="connsiteX5" fmla="*/ 1553936 w 2013857"/>
                <a:gd name="connsiteY5" fmla="*/ 65314 h 1766207"/>
                <a:gd name="connsiteX6" fmla="*/ 1741714 w 2013857"/>
                <a:gd name="connsiteY6" fmla="*/ 0 h 1766207"/>
                <a:gd name="connsiteX7" fmla="*/ 1798864 w 2013857"/>
                <a:gd name="connsiteY7" fmla="*/ 38100 h 1766207"/>
                <a:gd name="connsiteX8" fmla="*/ 1905000 w 2013857"/>
                <a:gd name="connsiteY8" fmla="*/ 133350 h 1766207"/>
                <a:gd name="connsiteX9" fmla="*/ 1983921 w 2013857"/>
                <a:gd name="connsiteY9" fmla="*/ 214993 h 1766207"/>
                <a:gd name="connsiteX10" fmla="*/ 2005693 w 2013857"/>
                <a:gd name="connsiteY10" fmla="*/ 247650 h 1766207"/>
                <a:gd name="connsiteX11" fmla="*/ 2013857 w 2013857"/>
                <a:gd name="connsiteY11" fmla="*/ 280307 h 1766207"/>
                <a:gd name="connsiteX12" fmla="*/ 2013857 w 2013857"/>
                <a:gd name="connsiteY12" fmla="*/ 315686 h 1766207"/>
                <a:gd name="connsiteX13" fmla="*/ 1997528 w 2013857"/>
                <a:gd name="connsiteY13" fmla="*/ 348343 h 1766207"/>
                <a:gd name="connsiteX14" fmla="*/ 1967593 w 2013857"/>
                <a:gd name="connsiteY14" fmla="*/ 381000 h 1766207"/>
                <a:gd name="connsiteX15" fmla="*/ 1953986 w 2013857"/>
                <a:gd name="connsiteY15" fmla="*/ 419100 h 1766207"/>
                <a:gd name="connsiteX16" fmla="*/ 1945821 w 2013857"/>
                <a:gd name="connsiteY16" fmla="*/ 710293 h 1766207"/>
                <a:gd name="connsiteX17" fmla="*/ 1940378 w 2013857"/>
                <a:gd name="connsiteY17" fmla="*/ 1088572 h 1766207"/>
                <a:gd name="connsiteX18" fmla="*/ 1945821 w 2013857"/>
                <a:gd name="connsiteY18" fmla="*/ 1586593 h 1766207"/>
                <a:gd name="connsiteX19" fmla="*/ 1932214 w 2013857"/>
                <a:gd name="connsiteY19" fmla="*/ 1632857 h 1766207"/>
                <a:gd name="connsiteX20" fmla="*/ 1907721 w 2013857"/>
                <a:gd name="connsiteY20" fmla="*/ 1692729 h 1766207"/>
                <a:gd name="connsiteX21" fmla="*/ 1883228 w 2013857"/>
                <a:gd name="connsiteY21" fmla="*/ 1733550 h 1766207"/>
                <a:gd name="connsiteX22" fmla="*/ 1853293 w 2013857"/>
                <a:gd name="connsiteY22" fmla="*/ 1755322 h 1766207"/>
                <a:gd name="connsiteX23" fmla="*/ 1820636 w 2013857"/>
                <a:gd name="connsiteY23" fmla="*/ 1766207 h 1766207"/>
                <a:gd name="connsiteX24" fmla="*/ 1779814 w 2013857"/>
                <a:gd name="connsiteY24" fmla="*/ 1760764 h 1766207"/>
                <a:gd name="connsiteX25" fmla="*/ 1760764 w 2013857"/>
                <a:gd name="connsiteY25" fmla="*/ 1752600 h 1766207"/>
                <a:gd name="connsiteX26" fmla="*/ 1738993 w 2013857"/>
                <a:gd name="connsiteY26" fmla="*/ 1733550 h 1766207"/>
                <a:gd name="connsiteX27" fmla="*/ 1717221 w 2013857"/>
                <a:gd name="connsiteY27" fmla="*/ 1700893 h 1766207"/>
                <a:gd name="connsiteX28" fmla="*/ 1700893 w 2013857"/>
                <a:gd name="connsiteY28" fmla="*/ 1630136 h 1766207"/>
                <a:gd name="connsiteX29" fmla="*/ 1698171 w 2013857"/>
                <a:gd name="connsiteY29" fmla="*/ 1447800 h 1766207"/>
                <a:gd name="connsiteX30" fmla="*/ 1698171 w 2013857"/>
                <a:gd name="connsiteY30" fmla="*/ 1137557 h 1766207"/>
                <a:gd name="connsiteX31" fmla="*/ 1703614 w 2013857"/>
                <a:gd name="connsiteY31" fmla="*/ 960664 h 1766207"/>
                <a:gd name="connsiteX32" fmla="*/ 1695450 w 2013857"/>
                <a:gd name="connsiteY32" fmla="*/ 370114 h 1766207"/>
                <a:gd name="connsiteX33" fmla="*/ 1684564 w 2013857"/>
                <a:gd name="connsiteY33" fmla="*/ 307522 h 1766207"/>
                <a:gd name="connsiteX34" fmla="*/ 1673678 w 2013857"/>
                <a:gd name="connsiteY34" fmla="*/ 280307 h 1766207"/>
                <a:gd name="connsiteX35" fmla="*/ 1654628 w 2013857"/>
                <a:gd name="connsiteY35" fmla="*/ 261257 h 1766207"/>
                <a:gd name="connsiteX36" fmla="*/ 1635578 w 2013857"/>
                <a:gd name="connsiteY36" fmla="*/ 250372 h 1766207"/>
                <a:gd name="connsiteX37" fmla="*/ 1491343 w 2013857"/>
                <a:gd name="connsiteY37" fmla="*/ 247650 h 1766207"/>
                <a:gd name="connsiteX38" fmla="*/ 1298121 w 2013857"/>
                <a:gd name="connsiteY38" fmla="*/ 247650 h 1766207"/>
                <a:gd name="connsiteX39" fmla="*/ 928007 w 2013857"/>
                <a:gd name="connsiteY39" fmla="*/ 302079 h 1766207"/>
                <a:gd name="connsiteX40" fmla="*/ 557893 w 2013857"/>
                <a:gd name="connsiteY40" fmla="*/ 351064 h 1766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13857" h="1766207">
                  <a:moveTo>
                    <a:pt x="557893" y="351064"/>
                  </a:moveTo>
                  <a:lnTo>
                    <a:pt x="43543" y="408214"/>
                  </a:lnTo>
                  <a:lnTo>
                    <a:pt x="0" y="255814"/>
                  </a:lnTo>
                  <a:lnTo>
                    <a:pt x="612321" y="182336"/>
                  </a:lnTo>
                  <a:lnTo>
                    <a:pt x="1099457" y="122464"/>
                  </a:lnTo>
                  <a:lnTo>
                    <a:pt x="1553936" y="65314"/>
                  </a:lnTo>
                  <a:lnTo>
                    <a:pt x="1741714" y="0"/>
                  </a:lnTo>
                  <a:lnTo>
                    <a:pt x="1798864" y="38100"/>
                  </a:lnTo>
                  <a:lnTo>
                    <a:pt x="1905000" y="133350"/>
                  </a:lnTo>
                  <a:lnTo>
                    <a:pt x="1983921" y="214993"/>
                  </a:lnTo>
                  <a:lnTo>
                    <a:pt x="2005693" y="247650"/>
                  </a:lnTo>
                  <a:lnTo>
                    <a:pt x="2013857" y="280307"/>
                  </a:lnTo>
                  <a:lnTo>
                    <a:pt x="2013857" y="315686"/>
                  </a:lnTo>
                  <a:lnTo>
                    <a:pt x="1997528" y="348343"/>
                  </a:lnTo>
                  <a:lnTo>
                    <a:pt x="1967593" y="381000"/>
                  </a:lnTo>
                  <a:lnTo>
                    <a:pt x="1953986" y="419100"/>
                  </a:lnTo>
                  <a:lnTo>
                    <a:pt x="1945821" y="710293"/>
                  </a:lnTo>
                  <a:cubicBezTo>
                    <a:pt x="1944007" y="836386"/>
                    <a:pt x="1942192" y="962479"/>
                    <a:pt x="1940378" y="1088572"/>
                  </a:cubicBezTo>
                  <a:cubicBezTo>
                    <a:pt x="1942192" y="1254579"/>
                    <a:pt x="1944007" y="1420586"/>
                    <a:pt x="1945821" y="1586593"/>
                  </a:cubicBezTo>
                  <a:lnTo>
                    <a:pt x="1932214" y="1632857"/>
                  </a:lnTo>
                  <a:lnTo>
                    <a:pt x="1907721" y="1692729"/>
                  </a:lnTo>
                  <a:lnTo>
                    <a:pt x="1883228" y="1733550"/>
                  </a:lnTo>
                  <a:lnTo>
                    <a:pt x="1853293" y="1755322"/>
                  </a:lnTo>
                  <a:lnTo>
                    <a:pt x="1820636" y="1766207"/>
                  </a:lnTo>
                  <a:lnTo>
                    <a:pt x="1779814" y="1760764"/>
                  </a:lnTo>
                  <a:lnTo>
                    <a:pt x="1760764" y="1752600"/>
                  </a:lnTo>
                  <a:lnTo>
                    <a:pt x="1738993" y="1733550"/>
                  </a:lnTo>
                  <a:lnTo>
                    <a:pt x="1717221" y="1700893"/>
                  </a:lnTo>
                  <a:lnTo>
                    <a:pt x="1700893" y="1630136"/>
                  </a:lnTo>
                  <a:cubicBezTo>
                    <a:pt x="1699986" y="1569357"/>
                    <a:pt x="1699078" y="1508579"/>
                    <a:pt x="1698171" y="1447800"/>
                  </a:cubicBezTo>
                  <a:lnTo>
                    <a:pt x="1698171" y="1137557"/>
                  </a:lnTo>
                  <a:lnTo>
                    <a:pt x="1703614" y="960664"/>
                  </a:lnTo>
                  <a:lnTo>
                    <a:pt x="1695450" y="370114"/>
                  </a:lnTo>
                  <a:lnTo>
                    <a:pt x="1684564" y="307522"/>
                  </a:lnTo>
                  <a:lnTo>
                    <a:pt x="1673678" y="280307"/>
                  </a:lnTo>
                  <a:lnTo>
                    <a:pt x="1654628" y="261257"/>
                  </a:lnTo>
                  <a:lnTo>
                    <a:pt x="1635578" y="250372"/>
                  </a:lnTo>
                  <a:lnTo>
                    <a:pt x="1491343" y="247650"/>
                  </a:lnTo>
                  <a:lnTo>
                    <a:pt x="1298121" y="247650"/>
                  </a:lnTo>
                  <a:lnTo>
                    <a:pt x="928007" y="302079"/>
                  </a:lnTo>
                  <a:lnTo>
                    <a:pt x="557893" y="3510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BCB97E41-17B3-4250-9DA1-589410CED7FD}"/>
                </a:ext>
              </a:extLst>
            </p:cNvPr>
            <p:cNvSpPr/>
            <p:nvPr/>
          </p:nvSpPr>
          <p:spPr>
            <a:xfrm>
              <a:off x="5178426" y="4024313"/>
              <a:ext cx="1731962" cy="355600"/>
            </a:xfrm>
            <a:custGeom>
              <a:avLst/>
              <a:gdLst>
                <a:gd name="connsiteX0" fmla="*/ 607218 w 1731168"/>
                <a:gd name="connsiteY0" fmla="*/ 266700 h 354806"/>
                <a:gd name="connsiteX1" fmla="*/ 266700 w 1731168"/>
                <a:gd name="connsiteY1" fmla="*/ 314325 h 354806"/>
                <a:gd name="connsiteX2" fmla="*/ 14287 w 1731168"/>
                <a:gd name="connsiteY2" fmla="*/ 354806 h 354806"/>
                <a:gd name="connsiteX3" fmla="*/ 0 w 1731168"/>
                <a:gd name="connsiteY3" fmla="*/ 150018 h 354806"/>
                <a:gd name="connsiteX4" fmla="*/ 104775 w 1731168"/>
                <a:gd name="connsiteY4" fmla="*/ 169068 h 354806"/>
                <a:gd name="connsiteX5" fmla="*/ 159543 w 1731168"/>
                <a:gd name="connsiteY5" fmla="*/ 176212 h 354806"/>
                <a:gd name="connsiteX6" fmla="*/ 188118 w 1731168"/>
                <a:gd name="connsiteY6" fmla="*/ 176212 h 354806"/>
                <a:gd name="connsiteX7" fmla="*/ 245268 w 1731168"/>
                <a:gd name="connsiteY7" fmla="*/ 161925 h 354806"/>
                <a:gd name="connsiteX8" fmla="*/ 528637 w 1731168"/>
                <a:gd name="connsiteY8" fmla="*/ 119062 h 354806"/>
                <a:gd name="connsiteX9" fmla="*/ 840581 w 1731168"/>
                <a:gd name="connsiteY9" fmla="*/ 80962 h 354806"/>
                <a:gd name="connsiteX10" fmla="*/ 1050131 w 1731168"/>
                <a:gd name="connsiteY10" fmla="*/ 57150 h 354806"/>
                <a:gd name="connsiteX11" fmla="*/ 1202531 w 1731168"/>
                <a:gd name="connsiteY11" fmla="*/ 47625 h 354806"/>
                <a:gd name="connsiteX12" fmla="*/ 1400175 w 1731168"/>
                <a:gd name="connsiteY12" fmla="*/ 23812 h 354806"/>
                <a:gd name="connsiteX13" fmla="*/ 1731168 w 1731168"/>
                <a:gd name="connsiteY13" fmla="*/ 0 h 354806"/>
                <a:gd name="connsiteX14" fmla="*/ 1731168 w 1731168"/>
                <a:gd name="connsiteY14" fmla="*/ 188118 h 354806"/>
                <a:gd name="connsiteX15" fmla="*/ 1254918 w 1731168"/>
                <a:gd name="connsiteY15" fmla="*/ 185737 h 354806"/>
                <a:gd name="connsiteX16" fmla="*/ 1173956 w 1731168"/>
                <a:gd name="connsiteY16" fmla="*/ 195262 h 354806"/>
                <a:gd name="connsiteX17" fmla="*/ 607218 w 1731168"/>
                <a:gd name="connsiteY17" fmla="*/ 2667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31168" h="354806">
                  <a:moveTo>
                    <a:pt x="607218" y="266700"/>
                  </a:moveTo>
                  <a:lnTo>
                    <a:pt x="266700" y="314325"/>
                  </a:lnTo>
                  <a:lnTo>
                    <a:pt x="14287" y="354806"/>
                  </a:lnTo>
                  <a:lnTo>
                    <a:pt x="0" y="150018"/>
                  </a:lnTo>
                  <a:lnTo>
                    <a:pt x="104775" y="169068"/>
                  </a:lnTo>
                  <a:lnTo>
                    <a:pt x="159543" y="176212"/>
                  </a:lnTo>
                  <a:lnTo>
                    <a:pt x="188118" y="176212"/>
                  </a:lnTo>
                  <a:lnTo>
                    <a:pt x="245268" y="161925"/>
                  </a:lnTo>
                  <a:lnTo>
                    <a:pt x="528637" y="119062"/>
                  </a:lnTo>
                  <a:lnTo>
                    <a:pt x="840581" y="80962"/>
                  </a:lnTo>
                  <a:lnTo>
                    <a:pt x="1050131" y="57150"/>
                  </a:lnTo>
                  <a:lnTo>
                    <a:pt x="1202531" y="47625"/>
                  </a:lnTo>
                  <a:lnTo>
                    <a:pt x="1400175" y="23812"/>
                  </a:lnTo>
                  <a:lnTo>
                    <a:pt x="1731168" y="0"/>
                  </a:lnTo>
                  <a:lnTo>
                    <a:pt x="1731168" y="188118"/>
                  </a:lnTo>
                  <a:lnTo>
                    <a:pt x="1254918" y="185737"/>
                  </a:lnTo>
                  <a:lnTo>
                    <a:pt x="1173956" y="195262"/>
                  </a:lnTo>
                  <a:lnTo>
                    <a:pt x="607218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93EA5661-CE88-4515-ABD8-45CF5A4B78DC}"/>
                </a:ext>
              </a:extLst>
            </p:cNvPr>
            <p:cNvSpPr/>
            <p:nvPr/>
          </p:nvSpPr>
          <p:spPr>
            <a:xfrm>
              <a:off x="5180013" y="4475164"/>
              <a:ext cx="1730375" cy="352425"/>
            </a:xfrm>
            <a:custGeom>
              <a:avLst/>
              <a:gdLst>
                <a:gd name="connsiteX0" fmla="*/ 590550 w 1731169"/>
                <a:gd name="connsiteY0" fmla="*/ 261937 h 352425"/>
                <a:gd name="connsiteX1" fmla="*/ 2382 w 1731169"/>
                <a:gd name="connsiteY1" fmla="*/ 352425 h 352425"/>
                <a:gd name="connsiteX2" fmla="*/ 0 w 1731169"/>
                <a:gd name="connsiteY2" fmla="*/ 190500 h 352425"/>
                <a:gd name="connsiteX3" fmla="*/ 607219 w 1731169"/>
                <a:gd name="connsiteY3" fmla="*/ 111919 h 352425"/>
                <a:gd name="connsiteX4" fmla="*/ 1107282 w 1731169"/>
                <a:gd name="connsiteY4" fmla="*/ 47625 h 352425"/>
                <a:gd name="connsiteX5" fmla="*/ 1478757 w 1731169"/>
                <a:gd name="connsiteY5" fmla="*/ 9525 h 352425"/>
                <a:gd name="connsiteX6" fmla="*/ 1724025 w 1731169"/>
                <a:gd name="connsiteY6" fmla="*/ 0 h 352425"/>
                <a:gd name="connsiteX7" fmla="*/ 1731169 w 1731169"/>
                <a:gd name="connsiteY7" fmla="*/ 195262 h 352425"/>
                <a:gd name="connsiteX8" fmla="*/ 1507332 w 1731169"/>
                <a:gd name="connsiteY8" fmla="*/ 169069 h 352425"/>
                <a:gd name="connsiteX9" fmla="*/ 1400175 w 1731169"/>
                <a:gd name="connsiteY9" fmla="*/ 169069 h 352425"/>
                <a:gd name="connsiteX10" fmla="*/ 1233488 w 1731169"/>
                <a:gd name="connsiteY10" fmla="*/ 185737 h 352425"/>
                <a:gd name="connsiteX11" fmla="*/ 952500 w 1731169"/>
                <a:gd name="connsiteY11" fmla="*/ 216694 h 352425"/>
                <a:gd name="connsiteX12" fmla="*/ 590550 w 1731169"/>
                <a:gd name="connsiteY12" fmla="*/ 26193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1169" h="352425">
                  <a:moveTo>
                    <a:pt x="590550" y="261937"/>
                  </a:moveTo>
                  <a:lnTo>
                    <a:pt x="2382" y="352425"/>
                  </a:lnTo>
                  <a:lnTo>
                    <a:pt x="0" y="190500"/>
                  </a:lnTo>
                  <a:lnTo>
                    <a:pt x="607219" y="111919"/>
                  </a:lnTo>
                  <a:lnTo>
                    <a:pt x="1107282" y="47625"/>
                  </a:lnTo>
                  <a:lnTo>
                    <a:pt x="1478757" y="9525"/>
                  </a:lnTo>
                  <a:lnTo>
                    <a:pt x="1724025" y="0"/>
                  </a:lnTo>
                  <a:lnTo>
                    <a:pt x="1731169" y="195262"/>
                  </a:lnTo>
                  <a:lnTo>
                    <a:pt x="1507332" y="169069"/>
                  </a:lnTo>
                  <a:lnTo>
                    <a:pt x="1400175" y="169069"/>
                  </a:lnTo>
                  <a:lnTo>
                    <a:pt x="1233488" y="185737"/>
                  </a:lnTo>
                  <a:lnTo>
                    <a:pt x="952500" y="216694"/>
                  </a:lnTo>
                  <a:lnTo>
                    <a:pt x="590550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C1DA1934-08EE-41D3-8C48-C2454AE1949A}"/>
                </a:ext>
              </a:extLst>
            </p:cNvPr>
            <p:cNvSpPr/>
            <p:nvPr/>
          </p:nvSpPr>
          <p:spPr>
            <a:xfrm>
              <a:off x="5143500" y="4962525"/>
              <a:ext cx="1766888" cy="319088"/>
            </a:xfrm>
            <a:custGeom>
              <a:avLst/>
              <a:gdLst>
                <a:gd name="connsiteX0" fmla="*/ 878681 w 1766888"/>
                <a:gd name="connsiteY0" fmla="*/ 230981 h 319088"/>
                <a:gd name="connsiteX1" fmla="*/ 497681 w 1766888"/>
                <a:gd name="connsiteY1" fmla="*/ 269081 h 319088"/>
                <a:gd name="connsiteX2" fmla="*/ 302419 w 1766888"/>
                <a:gd name="connsiteY2" fmla="*/ 300038 h 319088"/>
                <a:gd name="connsiteX3" fmla="*/ 161925 w 1766888"/>
                <a:gd name="connsiteY3" fmla="*/ 319088 h 319088"/>
                <a:gd name="connsiteX4" fmla="*/ 2381 w 1766888"/>
                <a:gd name="connsiteY4" fmla="*/ 316706 h 319088"/>
                <a:gd name="connsiteX5" fmla="*/ 0 w 1766888"/>
                <a:gd name="connsiteY5" fmla="*/ 202406 h 319088"/>
                <a:gd name="connsiteX6" fmla="*/ 185738 w 1766888"/>
                <a:gd name="connsiteY6" fmla="*/ 171450 h 319088"/>
                <a:gd name="connsiteX7" fmla="*/ 621506 w 1766888"/>
                <a:gd name="connsiteY7" fmla="*/ 116681 h 319088"/>
                <a:gd name="connsiteX8" fmla="*/ 1095375 w 1766888"/>
                <a:gd name="connsiteY8" fmla="*/ 59531 h 319088"/>
                <a:gd name="connsiteX9" fmla="*/ 1766888 w 1766888"/>
                <a:gd name="connsiteY9" fmla="*/ 0 h 319088"/>
                <a:gd name="connsiteX10" fmla="*/ 1766888 w 1766888"/>
                <a:gd name="connsiteY10" fmla="*/ 180975 h 319088"/>
                <a:gd name="connsiteX11" fmla="*/ 1373981 w 1766888"/>
                <a:gd name="connsiteY11" fmla="*/ 195263 h 319088"/>
                <a:gd name="connsiteX12" fmla="*/ 1031081 w 1766888"/>
                <a:gd name="connsiteY12" fmla="*/ 219075 h 319088"/>
                <a:gd name="connsiteX13" fmla="*/ 878681 w 1766888"/>
                <a:gd name="connsiteY13" fmla="*/ 230981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66888" h="319088">
                  <a:moveTo>
                    <a:pt x="878681" y="230981"/>
                  </a:moveTo>
                  <a:lnTo>
                    <a:pt x="497681" y="269081"/>
                  </a:lnTo>
                  <a:lnTo>
                    <a:pt x="302419" y="300038"/>
                  </a:lnTo>
                  <a:lnTo>
                    <a:pt x="161925" y="319088"/>
                  </a:lnTo>
                  <a:lnTo>
                    <a:pt x="2381" y="316706"/>
                  </a:lnTo>
                  <a:cubicBezTo>
                    <a:pt x="1587" y="278606"/>
                    <a:pt x="794" y="240506"/>
                    <a:pt x="0" y="202406"/>
                  </a:cubicBezTo>
                  <a:lnTo>
                    <a:pt x="185738" y="171450"/>
                  </a:lnTo>
                  <a:lnTo>
                    <a:pt x="621506" y="116681"/>
                  </a:lnTo>
                  <a:lnTo>
                    <a:pt x="1095375" y="59531"/>
                  </a:lnTo>
                  <a:lnTo>
                    <a:pt x="1766888" y="0"/>
                  </a:lnTo>
                  <a:lnTo>
                    <a:pt x="1766888" y="180975"/>
                  </a:lnTo>
                  <a:lnTo>
                    <a:pt x="1373981" y="195263"/>
                  </a:lnTo>
                  <a:lnTo>
                    <a:pt x="1031081" y="219075"/>
                  </a:lnTo>
                  <a:lnTo>
                    <a:pt x="878681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29EAB8AB-8C39-4DEB-BF26-BAAB4BED9207}"/>
                </a:ext>
              </a:extLst>
            </p:cNvPr>
            <p:cNvSpPr/>
            <p:nvPr/>
          </p:nvSpPr>
          <p:spPr>
            <a:xfrm>
              <a:off x="4232276" y="5195889"/>
              <a:ext cx="1552575" cy="822325"/>
            </a:xfrm>
            <a:custGeom>
              <a:avLst/>
              <a:gdLst>
                <a:gd name="connsiteX0" fmla="*/ 857250 w 1552575"/>
                <a:gd name="connsiteY0" fmla="*/ 602456 h 821531"/>
                <a:gd name="connsiteX1" fmla="*/ 511969 w 1552575"/>
                <a:gd name="connsiteY1" fmla="*/ 707231 h 821531"/>
                <a:gd name="connsiteX2" fmla="*/ 204788 w 1552575"/>
                <a:gd name="connsiteY2" fmla="*/ 785812 h 821531"/>
                <a:gd name="connsiteX3" fmla="*/ 38100 w 1552575"/>
                <a:gd name="connsiteY3" fmla="*/ 821531 h 821531"/>
                <a:gd name="connsiteX4" fmla="*/ 14288 w 1552575"/>
                <a:gd name="connsiteY4" fmla="*/ 819150 h 821531"/>
                <a:gd name="connsiteX5" fmla="*/ 0 w 1552575"/>
                <a:gd name="connsiteY5" fmla="*/ 809625 h 821531"/>
                <a:gd name="connsiteX6" fmla="*/ 0 w 1552575"/>
                <a:gd name="connsiteY6" fmla="*/ 792956 h 821531"/>
                <a:gd name="connsiteX7" fmla="*/ 16669 w 1552575"/>
                <a:gd name="connsiteY7" fmla="*/ 769143 h 821531"/>
                <a:gd name="connsiteX8" fmla="*/ 40482 w 1552575"/>
                <a:gd name="connsiteY8" fmla="*/ 754856 h 821531"/>
                <a:gd name="connsiteX9" fmla="*/ 242888 w 1552575"/>
                <a:gd name="connsiteY9" fmla="*/ 688181 h 821531"/>
                <a:gd name="connsiteX10" fmla="*/ 428625 w 1552575"/>
                <a:gd name="connsiteY10" fmla="*/ 614362 h 821531"/>
                <a:gd name="connsiteX11" fmla="*/ 600075 w 1552575"/>
                <a:gd name="connsiteY11" fmla="*/ 538162 h 821531"/>
                <a:gd name="connsiteX12" fmla="*/ 781050 w 1552575"/>
                <a:gd name="connsiteY12" fmla="*/ 450056 h 821531"/>
                <a:gd name="connsiteX13" fmla="*/ 995363 w 1552575"/>
                <a:gd name="connsiteY13" fmla="*/ 340518 h 821531"/>
                <a:gd name="connsiteX14" fmla="*/ 1109663 w 1552575"/>
                <a:gd name="connsiteY14" fmla="*/ 259556 h 821531"/>
                <a:gd name="connsiteX15" fmla="*/ 1133475 w 1552575"/>
                <a:gd name="connsiteY15" fmla="*/ 235743 h 821531"/>
                <a:gd name="connsiteX16" fmla="*/ 1143000 w 1552575"/>
                <a:gd name="connsiteY16" fmla="*/ 214312 h 821531"/>
                <a:gd name="connsiteX17" fmla="*/ 1145382 w 1552575"/>
                <a:gd name="connsiteY17" fmla="*/ 200025 h 821531"/>
                <a:gd name="connsiteX18" fmla="*/ 1145382 w 1552575"/>
                <a:gd name="connsiteY18" fmla="*/ 183356 h 821531"/>
                <a:gd name="connsiteX19" fmla="*/ 1131094 w 1552575"/>
                <a:gd name="connsiteY19" fmla="*/ 154781 h 821531"/>
                <a:gd name="connsiteX20" fmla="*/ 1042988 w 1552575"/>
                <a:gd name="connsiteY20" fmla="*/ 45243 h 821531"/>
                <a:gd name="connsiteX21" fmla="*/ 1176338 w 1552575"/>
                <a:gd name="connsiteY21" fmla="*/ 0 h 821531"/>
                <a:gd name="connsiteX22" fmla="*/ 1285875 w 1552575"/>
                <a:gd name="connsiteY22" fmla="*/ 104775 h 821531"/>
                <a:gd name="connsiteX23" fmla="*/ 1345407 w 1552575"/>
                <a:gd name="connsiteY23" fmla="*/ 130968 h 821531"/>
                <a:gd name="connsiteX24" fmla="*/ 1381125 w 1552575"/>
                <a:gd name="connsiteY24" fmla="*/ 159543 h 821531"/>
                <a:gd name="connsiteX25" fmla="*/ 1443038 w 1552575"/>
                <a:gd name="connsiteY25" fmla="*/ 214312 h 821531"/>
                <a:gd name="connsiteX26" fmla="*/ 1540669 w 1552575"/>
                <a:gd name="connsiteY26" fmla="*/ 307181 h 821531"/>
                <a:gd name="connsiteX27" fmla="*/ 1552575 w 1552575"/>
                <a:gd name="connsiteY27" fmla="*/ 328612 h 821531"/>
                <a:gd name="connsiteX28" fmla="*/ 1552575 w 1552575"/>
                <a:gd name="connsiteY28" fmla="*/ 345281 h 821531"/>
                <a:gd name="connsiteX29" fmla="*/ 1545432 w 1552575"/>
                <a:gd name="connsiteY29" fmla="*/ 369093 h 821531"/>
                <a:gd name="connsiteX30" fmla="*/ 1531144 w 1552575"/>
                <a:gd name="connsiteY30" fmla="*/ 383381 h 821531"/>
                <a:gd name="connsiteX31" fmla="*/ 1469232 w 1552575"/>
                <a:gd name="connsiteY31" fmla="*/ 397668 h 821531"/>
                <a:gd name="connsiteX32" fmla="*/ 1428750 w 1552575"/>
                <a:gd name="connsiteY32" fmla="*/ 397668 h 821531"/>
                <a:gd name="connsiteX33" fmla="*/ 1233488 w 1552575"/>
                <a:gd name="connsiteY33" fmla="*/ 473868 h 821531"/>
                <a:gd name="connsiteX34" fmla="*/ 857250 w 1552575"/>
                <a:gd name="connsiteY34" fmla="*/ 602456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52575" h="821531">
                  <a:moveTo>
                    <a:pt x="857250" y="602456"/>
                  </a:moveTo>
                  <a:lnTo>
                    <a:pt x="511969" y="707231"/>
                  </a:lnTo>
                  <a:lnTo>
                    <a:pt x="204788" y="785812"/>
                  </a:lnTo>
                  <a:lnTo>
                    <a:pt x="38100" y="821531"/>
                  </a:lnTo>
                  <a:lnTo>
                    <a:pt x="14288" y="819150"/>
                  </a:lnTo>
                  <a:lnTo>
                    <a:pt x="0" y="809625"/>
                  </a:lnTo>
                  <a:lnTo>
                    <a:pt x="0" y="792956"/>
                  </a:lnTo>
                  <a:lnTo>
                    <a:pt x="16669" y="769143"/>
                  </a:lnTo>
                  <a:lnTo>
                    <a:pt x="40482" y="754856"/>
                  </a:lnTo>
                  <a:lnTo>
                    <a:pt x="242888" y="688181"/>
                  </a:lnTo>
                  <a:lnTo>
                    <a:pt x="428625" y="614362"/>
                  </a:lnTo>
                  <a:lnTo>
                    <a:pt x="600075" y="538162"/>
                  </a:lnTo>
                  <a:lnTo>
                    <a:pt x="781050" y="450056"/>
                  </a:lnTo>
                  <a:lnTo>
                    <a:pt x="995363" y="340518"/>
                  </a:lnTo>
                  <a:lnTo>
                    <a:pt x="1109663" y="259556"/>
                  </a:lnTo>
                  <a:lnTo>
                    <a:pt x="1133475" y="235743"/>
                  </a:lnTo>
                  <a:lnTo>
                    <a:pt x="1143000" y="214312"/>
                  </a:lnTo>
                  <a:lnTo>
                    <a:pt x="1145382" y="200025"/>
                  </a:lnTo>
                  <a:lnTo>
                    <a:pt x="1145382" y="183356"/>
                  </a:lnTo>
                  <a:lnTo>
                    <a:pt x="1131094" y="154781"/>
                  </a:lnTo>
                  <a:lnTo>
                    <a:pt x="1042988" y="45243"/>
                  </a:lnTo>
                  <a:lnTo>
                    <a:pt x="1176338" y="0"/>
                  </a:lnTo>
                  <a:lnTo>
                    <a:pt x="1285875" y="104775"/>
                  </a:lnTo>
                  <a:lnTo>
                    <a:pt x="1345407" y="130968"/>
                  </a:lnTo>
                  <a:lnTo>
                    <a:pt x="1381125" y="159543"/>
                  </a:lnTo>
                  <a:lnTo>
                    <a:pt x="1443038" y="214312"/>
                  </a:lnTo>
                  <a:lnTo>
                    <a:pt x="1540669" y="307181"/>
                  </a:lnTo>
                  <a:lnTo>
                    <a:pt x="1552575" y="328612"/>
                  </a:lnTo>
                  <a:lnTo>
                    <a:pt x="1552575" y="345281"/>
                  </a:lnTo>
                  <a:lnTo>
                    <a:pt x="1545432" y="369093"/>
                  </a:lnTo>
                  <a:lnTo>
                    <a:pt x="1531144" y="383381"/>
                  </a:lnTo>
                  <a:lnTo>
                    <a:pt x="1469232" y="397668"/>
                  </a:lnTo>
                  <a:lnTo>
                    <a:pt x="1428750" y="397668"/>
                  </a:lnTo>
                  <a:lnTo>
                    <a:pt x="1233488" y="473868"/>
                  </a:lnTo>
                  <a:lnTo>
                    <a:pt x="857250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28050323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855285D-EEC7-4C3B-81DC-A083E1D22D34}"/>
              </a:ext>
            </a:extLst>
          </p:cNvPr>
          <p:cNvSpPr/>
          <p:nvPr/>
        </p:nvSpPr>
        <p:spPr>
          <a:xfrm>
            <a:off x="3685179" y="2581275"/>
            <a:ext cx="1747837" cy="533400"/>
          </a:xfrm>
          <a:custGeom>
            <a:avLst/>
            <a:gdLst>
              <a:gd name="connsiteX0" fmla="*/ 1359694 w 1747837"/>
              <a:gd name="connsiteY0" fmla="*/ 264319 h 533400"/>
              <a:gd name="connsiteX1" fmla="*/ 1121569 w 1747837"/>
              <a:gd name="connsiteY1" fmla="*/ 319088 h 533400"/>
              <a:gd name="connsiteX2" fmla="*/ 881062 w 1747837"/>
              <a:gd name="connsiteY2" fmla="*/ 371475 h 533400"/>
              <a:gd name="connsiteX3" fmla="*/ 609600 w 1747837"/>
              <a:gd name="connsiteY3" fmla="*/ 442913 h 533400"/>
              <a:gd name="connsiteX4" fmla="*/ 433387 w 1747837"/>
              <a:gd name="connsiteY4" fmla="*/ 490538 h 533400"/>
              <a:gd name="connsiteX5" fmla="*/ 350044 w 1747837"/>
              <a:gd name="connsiteY5" fmla="*/ 533400 h 533400"/>
              <a:gd name="connsiteX6" fmla="*/ 333375 w 1747837"/>
              <a:gd name="connsiteY6" fmla="*/ 533400 h 533400"/>
              <a:gd name="connsiteX7" fmla="*/ 288131 w 1747837"/>
              <a:gd name="connsiteY7" fmla="*/ 509588 h 533400"/>
              <a:gd name="connsiteX8" fmla="*/ 195262 w 1747837"/>
              <a:gd name="connsiteY8" fmla="*/ 447675 h 533400"/>
              <a:gd name="connsiteX9" fmla="*/ 92869 w 1747837"/>
              <a:gd name="connsiteY9" fmla="*/ 364331 h 533400"/>
              <a:gd name="connsiteX10" fmla="*/ 40481 w 1747837"/>
              <a:gd name="connsiteY10" fmla="*/ 311944 h 533400"/>
              <a:gd name="connsiteX11" fmla="*/ 14287 w 1747837"/>
              <a:gd name="connsiteY11" fmla="*/ 285750 h 533400"/>
              <a:gd name="connsiteX12" fmla="*/ 2381 w 1747837"/>
              <a:gd name="connsiteY12" fmla="*/ 264319 h 533400"/>
              <a:gd name="connsiteX13" fmla="*/ 0 w 1747837"/>
              <a:gd name="connsiteY13" fmla="*/ 242888 h 533400"/>
              <a:gd name="connsiteX14" fmla="*/ 4762 w 1747837"/>
              <a:gd name="connsiteY14" fmla="*/ 226219 h 533400"/>
              <a:gd name="connsiteX15" fmla="*/ 14287 w 1747837"/>
              <a:gd name="connsiteY15" fmla="*/ 216694 h 533400"/>
              <a:gd name="connsiteX16" fmla="*/ 30956 w 1747837"/>
              <a:gd name="connsiteY16" fmla="*/ 216694 h 533400"/>
              <a:gd name="connsiteX17" fmla="*/ 47625 w 1747837"/>
              <a:gd name="connsiteY17" fmla="*/ 221456 h 533400"/>
              <a:gd name="connsiteX18" fmla="*/ 80962 w 1747837"/>
              <a:gd name="connsiteY18" fmla="*/ 240506 h 533400"/>
              <a:gd name="connsiteX19" fmla="*/ 116681 w 1747837"/>
              <a:gd name="connsiteY19" fmla="*/ 261938 h 533400"/>
              <a:gd name="connsiteX20" fmla="*/ 145256 w 1747837"/>
              <a:gd name="connsiteY20" fmla="*/ 276225 h 533400"/>
              <a:gd name="connsiteX21" fmla="*/ 188119 w 1747837"/>
              <a:gd name="connsiteY21" fmla="*/ 288131 h 533400"/>
              <a:gd name="connsiteX22" fmla="*/ 221456 w 1747837"/>
              <a:gd name="connsiteY22" fmla="*/ 295275 h 533400"/>
              <a:gd name="connsiteX23" fmla="*/ 257175 w 1747837"/>
              <a:gd name="connsiteY23" fmla="*/ 295275 h 533400"/>
              <a:gd name="connsiteX24" fmla="*/ 528637 w 1747837"/>
              <a:gd name="connsiteY24" fmla="*/ 238125 h 533400"/>
              <a:gd name="connsiteX25" fmla="*/ 971550 w 1747837"/>
              <a:gd name="connsiteY25" fmla="*/ 147638 h 533400"/>
              <a:gd name="connsiteX26" fmla="*/ 1135856 w 1747837"/>
              <a:gd name="connsiteY26" fmla="*/ 119063 h 533400"/>
              <a:gd name="connsiteX27" fmla="*/ 1290637 w 1747837"/>
              <a:gd name="connsiteY27" fmla="*/ 76200 h 533400"/>
              <a:gd name="connsiteX28" fmla="*/ 1454944 w 1747837"/>
              <a:gd name="connsiteY28" fmla="*/ 0 h 533400"/>
              <a:gd name="connsiteX29" fmla="*/ 1481137 w 1747837"/>
              <a:gd name="connsiteY29" fmla="*/ 0 h 533400"/>
              <a:gd name="connsiteX30" fmla="*/ 1540669 w 1747837"/>
              <a:gd name="connsiteY30" fmla="*/ 7144 h 533400"/>
              <a:gd name="connsiteX31" fmla="*/ 1593056 w 1747837"/>
              <a:gd name="connsiteY31" fmla="*/ 16669 h 533400"/>
              <a:gd name="connsiteX32" fmla="*/ 1645444 w 1747837"/>
              <a:gd name="connsiteY32" fmla="*/ 30956 h 533400"/>
              <a:gd name="connsiteX33" fmla="*/ 1676400 w 1747837"/>
              <a:gd name="connsiteY33" fmla="*/ 40481 h 533400"/>
              <a:gd name="connsiteX34" fmla="*/ 1704975 w 1747837"/>
              <a:gd name="connsiteY34" fmla="*/ 54769 h 533400"/>
              <a:gd name="connsiteX35" fmla="*/ 1724025 w 1747837"/>
              <a:gd name="connsiteY35" fmla="*/ 71438 h 533400"/>
              <a:gd name="connsiteX36" fmla="*/ 1740694 w 1747837"/>
              <a:gd name="connsiteY36" fmla="*/ 97631 h 533400"/>
              <a:gd name="connsiteX37" fmla="*/ 1747837 w 1747837"/>
              <a:gd name="connsiteY37" fmla="*/ 123825 h 533400"/>
              <a:gd name="connsiteX38" fmla="*/ 1743075 w 1747837"/>
              <a:gd name="connsiteY38" fmla="*/ 142875 h 533400"/>
              <a:gd name="connsiteX39" fmla="*/ 1707356 w 1747837"/>
              <a:gd name="connsiteY39" fmla="*/ 164306 h 533400"/>
              <a:gd name="connsiteX40" fmla="*/ 1590675 w 1747837"/>
              <a:gd name="connsiteY40" fmla="*/ 207169 h 533400"/>
              <a:gd name="connsiteX41" fmla="*/ 1359694 w 1747837"/>
              <a:gd name="connsiteY41" fmla="*/ 264319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747837" h="533400">
                <a:moveTo>
                  <a:pt x="1359694" y="264319"/>
                </a:moveTo>
                <a:lnTo>
                  <a:pt x="1121569" y="319088"/>
                </a:lnTo>
                <a:lnTo>
                  <a:pt x="881062" y="371475"/>
                </a:lnTo>
                <a:lnTo>
                  <a:pt x="609600" y="442913"/>
                </a:lnTo>
                <a:lnTo>
                  <a:pt x="433387" y="490538"/>
                </a:lnTo>
                <a:lnTo>
                  <a:pt x="350044" y="533400"/>
                </a:lnTo>
                <a:lnTo>
                  <a:pt x="333375" y="533400"/>
                </a:lnTo>
                <a:lnTo>
                  <a:pt x="288131" y="509588"/>
                </a:lnTo>
                <a:lnTo>
                  <a:pt x="195262" y="447675"/>
                </a:lnTo>
                <a:lnTo>
                  <a:pt x="92869" y="364331"/>
                </a:lnTo>
                <a:lnTo>
                  <a:pt x="40481" y="311944"/>
                </a:lnTo>
                <a:lnTo>
                  <a:pt x="14287" y="285750"/>
                </a:lnTo>
                <a:lnTo>
                  <a:pt x="2381" y="264319"/>
                </a:lnTo>
                <a:lnTo>
                  <a:pt x="0" y="242888"/>
                </a:lnTo>
                <a:lnTo>
                  <a:pt x="4762" y="226219"/>
                </a:lnTo>
                <a:lnTo>
                  <a:pt x="14287" y="216694"/>
                </a:lnTo>
                <a:lnTo>
                  <a:pt x="30956" y="216694"/>
                </a:lnTo>
                <a:lnTo>
                  <a:pt x="47625" y="221456"/>
                </a:lnTo>
                <a:lnTo>
                  <a:pt x="80962" y="240506"/>
                </a:lnTo>
                <a:lnTo>
                  <a:pt x="116681" y="261938"/>
                </a:lnTo>
                <a:lnTo>
                  <a:pt x="145256" y="276225"/>
                </a:lnTo>
                <a:lnTo>
                  <a:pt x="188119" y="288131"/>
                </a:lnTo>
                <a:lnTo>
                  <a:pt x="221456" y="295275"/>
                </a:lnTo>
                <a:lnTo>
                  <a:pt x="257175" y="295275"/>
                </a:lnTo>
                <a:lnTo>
                  <a:pt x="528637" y="238125"/>
                </a:lnTo>
                <a:lnTo>
                  <a:pt x="971550" y="147638"/>
                </a:lnTo>
                <a:lnTo>
                  <a:pt x="1135856" y="119063"/>
                </a:lnTo>
                <a:lnTo>
                  <a:pt x="1290637" y="76200"/>
                </a:lnTo>
                <a:lnTo>
                  <a:pt x="1454944" y="0"/>
                </a:lnTo>
                <a:lnTo>
                  <a:pt x="1481137" y="0"/>
                </a:lnTo>
                <a:lnTo>
                  <a:pt x="1540669" y="7144"/>
                </a:lnTo>
                <a:lnTo>
                  <a:pt x="1593056" y="16669"/>
                </a:lnTo>
                <a:lnTo>
                  <a:pt x="1645444" y="30956"/>
                </a:lnTo>
                <a:lnTo>
                  <a:pt x="1676400" y="40481"/>
                </a:lnTo>
                <a:lnTo>
                  <a:pt x="1704975" y="54769"/>
                </a:lnTo>
                <a:lnTo>
                  <a:pt x="1724025" y="71438"/>
                </a:lnTo>
                <a:lnTo>
                  <a:pt x="1740694" y="97631"/>
                </a:lnTo>
                <a:lnTo>
                  <a:pt x="1747837" y="123825"/>
                </a:lnTo>
                <a:lnTo>
                  <a:pt x="1743075" y="142875"/>
                </a:lnTo>
                <a:lnTo>
                  <a:pt x="1707356" y="164306"/>
                </a:lnTo>
                <a:lnTo>
                  <a:pt x="1590675" y="207169"/>
                </a:lnTo>
                <a:lnTo>
                  <a:pt x="1359694" y="2643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E97D2BE-AAB8-47C0-AAD1-BB9EF4EE4115}"/>
              </a:ext>
            </a:extLst>
          </p:cNvPr>
          <p:cNvSpPr/>
          <p:nvPr/>
        </p:nvSpPr>
        <p:spPr>
          <a:xfrm>
            <a:off x="5389564" y="1900239"/>
            <a:ext cx="701675" cy="1062037"/>
          </a:xfrm>
          <a:custGeom>
            <a:avLst/>
            <a:gdLst>
              <a:gd name="connsiteX0" fmla="*/ 352425 w 702469"/>
              <a:gd name="connsiteY0" fmla="*/ 716756 h 1062037"/>
              <a:gd name="connsiteX1" fmla="*/ 176212 w 702469"/>
              <a:gd name="connsiteY1" fmla="*/ 378618 h 1062037"/>
              <a:gd name="connsiteX2" fmla="*/ 42862 w 702469"/>
              <a:gd name="connsiteY2" fmla="*/ 130968 h 1062037"/>
              <a:gd name="connsiteX3" fmla="*/ 9525 w 702469"/>
              <a:gd name="connsiteY3" fmla="*/ 64293 h 1062037"/>
              <a:gd name="connsiteX4" fmla="*/ 0 w 702469"/>
              <a:gd name="connsiteY4" fmla="*/ 38100 h 1062037"/>
              <a:gd name="connsiteX5" fmla="*/ 0 w 702469"/>
              <a:gd name="connsiteY5" fmla="*/ 19050 h 1062037"/>
              <a:gd name="connsiteX6" fmla="*/ 9525 w 702469"/>
              <a:gd name="connsiteY6" fmla="*/ 4762 h 1062037"/>
              <a:gd name="connsiteX7" fmla="*/ 26194 w 702469"/>
              <a:gd name="connsiteY7" fmla="*/ 0 h 1062037"/>
              <a:gd name="connsiteX8" fmla="*/ 54769 w 702469"/>
              <a:gd name="connsiteY8" fmla="*/ 7143 h 1062037"/>
              <a:gd name="connsiteX9" fmla="*/ 123825 w 702469"/>
              <a:gd name="connsiteY9" fmla="*/ 80962 h 1062037"/>
              <a:gd name="connsiteX10" fmla="*/ 276225 w 702469"/>
              <a:gd name="connsiteY10" fmla="*/ 230981 h 1062037"/>
              <a:gd name="connsiteX11" fmla="*/ 416719 w 702469"/>
              <a:gd name="connsiteY11" fmla="*/ 361950 h 1062037"/>
              <a:gd name="connsiteX12" fmla="*/ 531019 w 702469"/>
              <a:gd name="connsiteY12" fmla="*/ 471487 h 1062037"/>
              <a:gd name="connsiteX13" fmla="*/ 595312 w 702469"/>
              <a:gd name="connsiteY13" fmla="*/ 523875 h 1062037"/>
              <a:gd name="connsiteX14" fmla="*/ 628650 w 702469"/>
              <a:gd name="connsiteY14" fmla="*/ 592931 h 1062037"/>
              <a:gd name="connsiteX15" fmla="*/ 657225 w 702469"/>
              <a:gd name="connsiteY15" fmla="*/ 664368 h 1062037"/>
              <a:gd name="connsiteX16" fmla="*/ 676275 w 702469"/>
              <a:gd name="connsiteY16" fmla="*/ 726281 h 1062037"/>
              <a:gd name="connsiteX17" fmla="*/ 685800 w 702469"/>
              <a:gd name="connsiteY17" fmla="*/ 766762 h 1062037"/>
              <a:gd name="connsiteX18" fmla="*/ 695325 w 702469"/>
              <a:gd name="connsiteY18" fmla="*/ 831056 h 1062037"/>
              <a:gd name="connsiteX19" fmla="*/ 702469 w 702469"/>
              <a:gd name="connsiteY19" fmla="*/ 878681 h 1062037"/>
              <a:gd name="connsiteX20" fmla="*/ 700087 w 702469"/>
              <a:gd name="connsiteY20" fmla="*/ 945356 h 1062037"/>
              <a:gd name="connsiteX21" fmla="*/ 692944 w 702469"/>
              <a:gd name="connsiteY21" fmla="*/ 988218 h 1062037"/>
              <a:gd name="connsiteX22" fmla="*/ 683419 w 702469"/>
              <a:gd name="connsiteY22" fmla="*/ 1016793 h 1062037"/>
              <a:gd name="connsiteX23" fmla="*/ 669131 w 702469"/>
              <a:gd name="connsiteY23" fmla="*/ 1035843 h 1062037"/>
              <a:gd name="connsiteX24" fmla="*/ 652462 w 702469"/>
              <a:gd name="connsiteY24" fmla="*/ 1050131 h 1062037"/>
              <a:gd name="connsiteX25" fmla="*/ 631031 w 702469"/>
              <a:gd name="connsiteY25" fmla="*/ 1059656 h 1062037"/>
              <a:gd name="connsiteX26" fmla="*/ 602456 w 702469"/>
              <a:gd name="connsiteY26" fmla="*/ 1062037 h 1062037"/>
              <a:gd name="connsiteX27" fmla="*/ 573881 w 702469"/>
              <a:gd name="connsiteY27" fmla="*/ 1052512 h 1062037"/>
              <a:gd name="connsiteX28" fmla="*/ 545306 w 702469"/>
              <a:gd name="connsiteY28" fmla="*/ 1035843 h 1062037"/>
              <a:gd name="connsiteX29" fmla="*/ 502444 w 702469"/>
              <a:gd name="connsiteY29" fmla="*/ 1004887 h 1062037"/>
              <a:gd name="connsiteX30" fmla="*/ 473869 w 702469"/>
              <a:gd name="connsiteY30" fmla="*/ 971550 h 1062037"/>
              <a:gd name="connsiteX31" fmla="*/ 431006 w 702469"/>
              <a:gd name="connsiteY31" fmla="*/ 885825 h 1062037"/>
              <a:gd name="connsiteX32" fmla="*/ 352425 w 702469"/>
              <a:gd name="connsiteY32" fmla="*/ 716756 h 106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2469" h="1062037">
                <a:moveTo>
                  <a:pt x="352425" y="716756"/>
                </a:moveTo>
                <a:lnTo>
                  <a:pt x="176212" y="378618"/>
                </a:lnTo>
                <a:lnTo>
                  <a:pt x="42862" y="130968"/>
                </a:lnTo>
                <a:lnTo>
                  <a:pt x="9525" y="64293"/>
                </a:lnTo>
                <a:lnTo>
                  <a:pt x="0" y="38100"/>
                </a:lnTo>
                <a:lnTo>
                  <a:pt x="0" y="19050"/>
                </a:lnTo>
                <a:lnTo>
                  <a:pt x="9525" y="4762"/>
                </a:lnTo>
                <a:lnTo>
                  <a:pt x="26194" y="0"/>
                </a:lnTo>
                <a:lnTo>
                  <a:pt x="54769" y="7143"/>
                </a:lnTo>
                <a:lnTo>
                  <a:pt x="123825" y="80962"/>
                </a:lnTo>
                <a:lnTo>
                  <a:pt x="276225" y="230981"/>
                </a:lnTo>
                <a:lnTo>
                  <a:pt x="416719" y="361950"/>
                </a:lnTo>
                <a:lnTo>
                  <a:pt x="531019" y="471487"/>
                </a:lnTo>
                <a:lnTo>
                  <a:pt x="595312" y="523875"/>
                </a:lnTo>
                <a:lnTo>
                  <a:pt x="628650" y="592931"/>
                </a:lnTo>
                <a:lnTo>
                  <a:pt x="657225" y="664368"/>
                </a:lnTo>
                <a:lnTo>
                  <a:pt x="676275" y="726281"/>
                </a:lnTo>
                <a:lnTo>
                  <a:pt x="685800" y="766762"/>
                </a:lnTo>
                <a:lnTo>
                  <a:pt x="695325" y="831056"/>
                </a:lnTo>
                <a:lnTo>
                  <a:pt x="702469" y="878681"/>
                </a:lnTo>
                <a:lnTo>
                  <a:pt x="700087" y="945356"/>
                </a:lnTo>
                <a:lnTo>
                  <a:pt x="692944" y="988218"/>
                </a:lnTo>
                <a:lnTo>
                  <a:pt x="683419" y="1016793"/>
                </a:lnTo>
                <a:lnTo>
                  <a:pt x="669131" y="1035843"/>
                </a:lnTo>
                <a:lnTo>
                  <a:pt x="652462" y="1050131"/>
                </a:lnTo>
                <a:lnTo>
                  <a:pt x="631031" y="1059656"/>
                </a:lnTo>
                <a:lnTo>
                  <a:pt x="602456" y="1062037"/>
                </a:lnTo>
                <a:lnTo>
                  <a:pt x="573881" y="1052512"/>
                </a:lnTo>
                <a:lnTo>
                  <a:pt x="545306" y="1035843"/>
                </a:lnTo>
                <a:lnTo>
                  <a:pt x="502444" y="1004887"/>
                </a:lnTo>
                <a:lnTo>
                  <a:pt x="473869" y="971550"/>
                </a:lnTo>
                <a:lnTo>
                  <a:pt x="431006" y="885825"/>
                </a:lnTo>
                <a:lnTo>
                  <a:pt x="352425" y="7167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25BFB16-B0AA-4DEC-B5FD-9B9ED07C4B5A}"/>
              </a:ext>
            </a:extLst>
          </p:cNvPr>
          <p:cNvSpPr/>
          <p:nvPr/>
        </p:nvSpPr>
        <p:spPr>
          <a:xfrm>
            <a:off x="6218238" y="1655763"/>
            <a:ext cx="673100" cy="1060450"/>
          </a:xfrm>
          <a:custGeom>
            <a:avLst/>
            <a:gdLst>
              <a:gd name="connsiteX0" fmla="*/ 352425 w 673894"/>
              <a:gd name="connsiteY0" fmla="*/ 728662 h 1062037"/>
              <a:gd name="connsiteX1" fmla="*/ 266700 w 673894"/>
              <a:gd name="connsiteY1" fmla="*/ 540544 h 1062037"/>
              <a:gd name="connsiteX2" fmla="*/ 71437 w 673894"/>
              <a:gd name="connsiteY2" fmla="*/ 176212 h 1062037"/>
              <a:gd name="connsiteX3" fmla="*/ 23812 w 673894"/>
              <a:gd name="connsiteY3" fmla="*/ 90487 h 1062037"/>
              <a:gd name="connsiteX4" fmla="*/ 9525 w 673894"/>
              <a:gd name="connsiteY4" fmla="*/ 64294 h 1062037"/>
              <a:gd name="connsiteX5" fmla="*/ 2381 w 673894"/>
              <a:gd name="connsiteY5" fmla="*/ 42862 h 1062037"/>
              <a:gd name="connsiteX6" fmla="*/ 0 w 673894"/>
              <a:gd name="connsiteY6" fmla="*/ 21431 h 1062037"/>
              <a:gd name="connsiteX7" fmla="*/ 4762 w 673894"/>
              <a:gd name="connsiteY7" fmla="*/ 4762 h 1062037"/>
              <a:gd name="connsiteX8" fmla="*/ 21431 w 673894"/>
              <a:gd name="connsiteY8" fmla="*/ 0 h 1062037"/>
              <a:gd name="connsiteX9" fmla="*/ 42862 w 673894"/>
              <a:gd name="connsiteY9" fmla="*/ 4762 h 1062037"/>
              <a:gd name="connsiteX10" fmla="*/ 66675 w 673894"/>
              <a:gd name="connsiteY10" fmla="*/ 19050 h 1062037"/>
              <a:gd name="connsiteX11" fmla="*/ 192881 w 673894"/>
              <a:gd name="connsiteY11" fmla="*/ 135731 h 1062037"/>
              <a:gd name="connsiteX12" fmla="*/ 350044 w 673894"/>
              <a:gd name="connsiteY12" fmla="*/ 283369 h 1062037"/>
              <a:gd name="connsiteX13" fmla="*/ 452437 w 673894"/>
              <a:gd name="connsiteY13" fmla="*/ 381000 h 1062037"/>
              <a:gd name="connsiteX14" fmla="*/ 583406 w 673894"/>
              <a:gd name="connsiteY14" fmla="*/ 519112 h 1062037"/>
              <a:gd name="connsiteX15" fmla="*/ 611981 w 673894"/>
              <a:gd name="connsiteY15" fmla="*/ 550069 h 1062037"/>
              <a:gd name="connsiteX16" fmla="*/ 631031 w 673894"/>
              <a:gd name="connsiteY16" fmla="*/ 576262 h 1062037"/>
              <a:gd name="connsiteX17" fmla="*/ 647700 w 673894"/>
              <a:gd name="connsiteY17" fmla="*/ 619125 h 1062037"/>
              <a:gd name="connsiteX18" fmla="*/ 661987 w 673894"/>
              <a:gd name="connsiteY18" fmla="*/ 671512 h 1062037"/>
              <a:gd name="connsiteX19" fmla="*/ 673894 w 673894"/>
              <a:gd name="connsiteY19" fmla="*/ 735806 h 1062037"/>
              <a:gd name="connsiteX20" fmla="*/ 673894 w 673894"/>
              <a:gd name="connsiteY20" fmla="*/ 802481 h 1062037"/>
              <a:gd name="connsiteX21" fmla="*/ 671512 w 673894"/>
              <a:gd name="connsiteY21" fmla="*/ 864394 h 1062037"/>
              <a:gd name="connsiteX22" fmla="*/ 664369 w 673894"/>
              <a:gd name="connsiteY22" fmla="*/ 916781 h 1062037"/>
              <a:gd name="connsiteX23" fmla="*/ 654844 w 673894"/>
              <a:gd name="connsiteY23" fmla="*/ 959644 h 1062037"/>
              <a:gd name="connsiteX24" fmla="*/ 635794 w 673894"/>
              <a:gd name="connsiteY24" fmla="*/ 1004887 h 1062037"/>
              <a:gd name="connsiteX25" fmla="*/ 614362 w 673894"/>
              <a:gd name="connsiteY25" fmla="*/ 1038225 h 1062037"/>
              <a:gd name="connsiteX26" fmla="*/ 597694 w 673894"/>
              <a:gd name="connsiteY26" fmla="*/ 1054894 h 1062037"/>
              <a:gd name="connsiteX27" fmla="*/ 578644 w 673894"/>
              <a:gd name="connsiteY27" fmla="*/ 1062037 h 1062037"/>
              <a:gd name="connsiteX28" fmla="*/ 542925 w 673894"/>
              <a:gd name="connsiteY28" fmla="*/ 1059656 h 1062037"/>
              <a:gd name="connsiteX29" fmla="*/ 519112 w 673894"/>
              <a:gd name="connsiteY29" fmla="*/ 1052512 h 1062037"/>
              <a:gd name="connsiteX30" fmla="*/ 492919 w 673894"/>
              <a:gd name="connsiteY30" fmla="*/ 1031081 h 1062037"/>
              <a:gd name="connsiteX31" fmla="*/ 466725 w 673894"/>
              <a:gd name="connsiteY31" fmla="*/ 995362 h 1062037"/>
              <a:gd name="connsiteX32" fmla="*/ 438150 w 673894"/>
              <a:gd name="connsiteY32" fmla="*/ 938212 h 1062037"/>
              <a:gd name="connsiteX33" fmla="*/ 404812 w 673894"/>
              <a:gd name="connsiteY33" fmla="*/ 838200 h 1062037"/>
              <a:gd name="connsiteX34" fmla="*/ 352425 w 673894"/>
              <a:gd name="connsiteY34" fmla="*/ 728662 h 106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73894" h="1062037">
                <a:moveTo>
                  <a:pt x="352425" y="728662"/>
                </a:moveTo>
                <a:lnTo>
                  <a:pt x="266700" y="540544"/>
                </a:lnTo>
                <a:lnTo>
                  <a:pt x="71437" y="176212"/>
                </a:lnTo>
                <a:lnTo>
                  <a:pt x="23812" y="90487"/>
                </a:lnTo>
                <a:lnTo>
                  <a:pt x="9525" y="64294"/>
                </a:lnTo>
                <a:lnTo>
                  <a:pt x="2381" y="42862"/>
                </a:lnTo>
                <a:lnTo>
                  <a:pt x="0" y="21431"/>
                </a:lnTo>
                <a:lnTo>
                  <a:pt x="4762" y="4762"/>
                </a:lnTo>
                <a:lnTo>
                  <a:pt x="21431" y="0"/>
                </a:lnTo>
                <a:lnTo>
                  <a:pt x="42862" y="4762"/>
                </a:lnTo>
                <a:lnTo>
                  <a:pt x="66675" y="19050"/>
                </a:lnTo>
                <a:lnTo>
                  <a:pt x="192881" y="135731"/>
                </a:lnTo>
                <a:lnTo>
                  <a:pt x="350044" y="283369"/>
                </a:lnTo>
                <a:lnTo>
                  <a:pt x="452437" y="381000"/>
                </a:lnTo>
                <a:lnTo>
                  <a:pt x="583406" y="519112"/>
                </a:lnTo>
                <a:lnTo>
                  <a:pt x="611981" y="550069"/>
                </a:lnTo>
                <a:lnTo>
                  <a:pt x="631031" y="576262"/>
                </a:lnTo>
                <a:lnTo>
                  <a:pt x="647700" y="619125"/>
                </a:lnTo>
                <a:lnTo>
                  <a:pt x="661987" y="671512"/>
                </a:lnTo>
                <a:lnTo>
                  <a:pt x="673894" y="735806"/>
                </a:lnTo>
                <a:lnTo>
                  <a:pt x="673894" y="802481"/>
                </a:lnTo>
                <a:lnTo>
                  <a:pt x="671512" y="864394"/>
                </a:lnTo>
                <a:lnTo>
                  <a:pt x="664369" y="916781"/>
                </a:lnTo>
                <a:lnTo>
                  <a:pt x="654844" y="959644"/>
                </a:lnTo>
                <a:lnTo>
                  <a:pt x="635794" y="1004887"/>
                </a:lnTo>
                <a:lnTo>
                  <a:pt x="614362" y="1038225"/>
                </a:lnTo>
                <a:lnTo>
                  <a:pt x="597694" y="1054894"/>
                </a:lnTo>
                <a:lnTo>
                  <a:pt x="578644" y="1062037"/>
                </a:lnTo>
                <a:lnTo>
                  <a:pt x="542925" y="1059656"/>
                </a:lnTo>
                <a:lnTo>
                  <a:pt x="519112" y="1052512"/>
                </a:lnTo>
                <a:lnTo>
                  <a:pt x="492919" y="1031081"/>
                </a:lnTo>
                <a:lnTo>
                  <a:pt x="466725" y="995362"/>
                </a:lnTo>
                <a:lnTo>
                  <a:pt x="438150" y="938212"/>
                </a:lnTo>
                <a:lnTo>
                  <a:pt x="404812" y="838200"/>
                </a:lnTo>
                <a:lnTo>
                  <a:pt x="352425" y="7286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D1A2026-1E24-4635-8AFB-067BE0E4FDC6}"/>
              </a:ext>
            </a:extLst>
          </p:cNvPr>
          <p:cNvSpPr/>
          <p:nvPr/>
        </p:nvSpPr>
        <p:spPr>
          <a:xfrm>
            <a:off x="7219950" y="1728788"/>
            <a:ext cx="946150" cy="1308100"/>
          </a:xfrm>
          <a:custGeom>
            <a:avLst/>
            <a:gdLst>
              <a:gd name="connsiteX0" fmla="*/ 511969 w 945356"/>
              <a:gd name="connsiteY0" fmla="*/ 795337 h 1307306"/>
              <a:gd name="connsiteX1" fmla="*/ 269081 w 945356"/>
              <a:gd name="connsiteY1" fmla="*/ 1078706 h 1307306"/>
              <a:gd name="connsiteX2" fmla="*/ 71438 w 945356"/>
              <a:gd name="connsiteY2" fmla="*/ 1281112 h 1307306"/>
              <a:gd name="connsiteX3" fmla="*/ 42863 w 945356"/>
              <a:gd name="connsiteY3" fmla="*/ 1300162 h 1307306"/>
              <a:gd name="connsiteX4" fmla="*/ 21431 w 945356"/>
              <a:gd name="connsiteY4" fmla="*/ 1307306 h 1307306"/>
              <a:gd name="connsiteX5" fmla="*/ 4763 w 945356"/>
              <a:gd name="connsiteY5" fmla="*/ 1297781 h 1307306"/>
              <a:gd name="connsiteX6" fmla="*/ 0 w 945356"/>
              <a:gd name="connsiteY6" fmla="*/ 1283493 h 1307306"/>
              <a:gd name="connsiteX7" fmla="*/ 7144 w 945356"/>
              <a:gd name="connsiteY7" fmla="*/ 1252537 h 1307306"/>
              <a:gd name="connsiteX8" fmla="*/ 92869 w 945356"/>
              <a:gd name="connsiteY8" fmla="*/ 1119187 h 1307306"/>
              <a:gd name="connsiteX9" fmla="*/ 214313 w 945356"/>
              <a:gd name="connsiteY9" fmla="*/ 926306 h 1307306"/>
              <a:gd name="connsiteX10" fmla="*/ 316706 w 945356"/>
              <a:gd name="connsiteY10" fmla="*/ 752475 h 1307306"/>
              <a:gd name="connsiteX11" fmla="*/ 407194 w 945356"/>
              <a:gd name="connsiteY11" fmla="*/ 592931 h 1307306"/>
              <a:gd name="connsiteX12" fmla="*/ 488156 w 945356"/>
              <a:gd name="connsiteY12" fmla="*/ 431006 h 1307306"/>
              <a:gd name="connsiteX13" fmla="*/ 535781 w 945356"/>
              <a:gd name="connsiteY13" fmla="*/ 340518 h 1307306"/>
              <a:gd name="connsiteX14" fmla="*/ 578644 w 945356"/>
              <a:gd name="connsiteY14" fmla="*/ 230981 h 1307306"/>
              <a:gd name="connsiteX15" fmla="*/ 585788 w 945356"/>
              <a:gd name="connsiteY15" fmla="*/ 178593 h 1307306"/>
              <a:gd name="connsiteX16" fmla="*/ 585788 w 945356"/>
              <a:gd name="connsiteY16" fmla="*/ 145256 h 1307306"/>
              <a:gd name="connsiteX17" fmla="*/ 578644 w 945356"/>
              <a:gd name="connsiteY17" fmla="*/ 121443 h 1307306"/>
              <a:gd name="connsiteX18" fmla="*/ 559594 w 945356"/>
              <a:gd name="connsiteY18" fmla="*/ 102393 h 1307306"/>
              <a:gd name="connsiteX19" fmla="*/ 538163 w 945356"/>
              <a:gd name="connsiteY19" fmla="*/ 85725 h 1307306"/>
              <a:gd name="connsiteX20" fmla="*/ 509588 w 945356"/>
              <a:gd name="connsiteY20" fmla="*/ 76200 h 1307306"/>
              <a:gd name="connsiteX21" fmla="*/ 481013 w 945356"/>
              <a:gd name="connsiteY21" fmla="*/ 57150 h 1307306"/>
              <a:gd name="connsiteX22" fmla="*/ 469106 w 945356"/>
              <a:gd name="connsiteY22" fmla="*/ 38100 h 1307306"/>
              <a:gd name="connsiteX23" fmla="*/ 471488 w 945356"/>
              <a:gd name="connsiteY23" fmla="*/ 16668 h 1307306"/>
              <a:gd name="connsiteX24" fmla="*/ 483394 w 945356"/>
              <a:gd name="connsiteY24" fmla="*/ 7143 h 1307306"/>
              <a:gd name="connsiteX25" fmla="*/ 504825 w 945356"/>
              <a:gd name="connsiteY25" fmla="*/ 0 h 1307306"/>
              <a:gd name="connsiteX26" fmla="*/ 576263 w 945356"/>
              <a:gd name="connsiteY26" fmla="*/ 2381 h 1307306"/>
              <a:gd name="connsiteX27" fmla="*/ 623888 w 945356"/>
              <a:gd name="connsiteY27" fmla="*/ 9525 h 1307306"/>
              <a:gd name="connsiteX28" fmla="*/ 673894 w 945356"/>
              <a:gd name="connsiteY28" fmla="*/ 23812 h 1307306"/>
              <a:gd name="connsiteX29" fmla="*/ 726281 w 945356"/>
              <a:gd name="connsiteY29" fmla="*/ 42862 h 1307306"/>
              <a:gd name="connsiteX30" fmla="*/ 778669 w 945356"/>
              <a:gd name="connsiteY30" fmla="*/ 69056 h 1307306"/>
              <a:gd name="connsiteX31" fmla="*/ 821531 w 945356"/>
              <a:gd name="connsiteY31" fmla="*/ 102393 h 1307306"/>
              <a:gd name="connsiteX32" fmla="*/ 876300 w 945356"/>
              <a:gd name="connsiteY32" fmla="*/ 157162 h 1307306"/>
              <a:gd name="connsiteX33" fmla="*/ 897731 w 945356"/>
              <a:gd name="connsiteY33" fmla="*/ 173831 h 1307306"/>
              <a:gd name="connsiteX34" fmla="*/ 926306 w 945356"/>
              <a:gd name="connsiteY34" fmla="*/ 204787 h 1307306"/>
              <a:gd name="connsiteX35" fmla="*/ 940594 w 945356"/>
              <a:gd name="connsiteY35" fmla="*/ 226218 h 1307306"/>
              <a:gd name="connsiteX36" fmla="*/ 945356 w 945356"/>
              <a:gd name="connsiteY36" fmla="*/ 247650 h 1307306"/>
              <a:gd name="connsiteX37" fmla="*/ 945356 w 945356"/>
              <a:gd name="connsiteY37" fmla="*/ 264318 h 1307306"/>
              <a:gd name="connsiteX38" fmla="*/ 942975 w 945356"/>
              <a:gd name="connsiteY38" fmla="*/ 283368 h 1307306"/>
              <a:gd name="connsiteX39" fmla="*/ 931069 w 945356"/>
              <a:gd name="connsiteY39" fmla="*/ 304800 h 1307306"/>
              <a:gd name="connsiteX40" fmla="*/ 912019 w 945356"/>
              <a:gd name="connsiteY40" fmla="*/ 321468 h 1307306"/>
              <a:gd name="connsiteX41" fmla="*/ 821531 w 945356"/>
              <a:gd name="connsiteY41" fmla="*/ 395287 h 1307306"/>
              <a:gd name="connsiteX42" fmla="*/ 776288 w 945356"/>
              <a:gd name="connsiteY42" fmla="*/ 438150 h 1307306"/>
              <a:gd name="connsiteX43" fmla="*/ 709613 w 945356"/>
              <a:gd name="connsiteY43" fmla="*/ 533400 h 1307306"/>
              <a:gd name="connsiteX44" fmla="*/ 511969 w 945356"/>
              <a:gd name="connsiteY44" fmla="*/ 795337 h 1307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45356" h="1307306">
                <a:moveTo>
                  <a:pt x="511969" y="795337"/>
                </a:moveTo>
                <a:lnTo>
                  <a:pt x="269081" y="1078706"/>
                </a:lnTo>
                <a:lnTo>
                  <a:pt x="71438" y="1281112"/>
                </a:lnTo>
                <a:lnTo>
                  <a:pt x="42863" y="1300162"/>
                </a:lnTo>
                <a:lnTo>
                  <a:pt x="21431" y="1307306"/>
                </a:lnTo>
                <a:lnTo>
                  <a:pt x="4763" y="1297781"/>
                </a:lnTo>
                <a:lnTo>
                  <a:pt x="0" y="1283493"/>
                </a:lnTo>
                <a:lnTo>
                  <a:pt x="7144" y="1252537"/>
                </a:lnTo>
                <a:lnTo>
                  <a:pt x="92869" y="1119187"/>
                </a:lnTo>
                <a:lnTo>
                  <a:pt x="214313" y="926306"/>
                </a:lnTo>
                <a:lnTo>
                  <a:pt x="316706" y="752475"/>
                </a:lnTo>
                <a:lnTo>
                  <a:pt x="407194" y="592931"/>
                </a:lnTo>
                <a:lnTo>
                  <a:pt x="488156" y="431006"/>
                </a:lnTo>
                <a:lnTo>
                  <a:pt x="535781" y="340518"/>
                </a:lnTo>
                <a:lnTo>
                  <a:pt x="578644" y="230981"/>
                </a:lnTo>
                <a:lnTo>
                  <a:pt x="585788" y="178593"/>
                </a:lnTo>
                <a:lnTo>
                  <a:pt x="585788" y="145256"/>
                </a:lnTo>
                <a:lnTo>
                  <a:pt x="578644" y="121443"/>
                </a:lnTo>
                <a:lnTo>
                  <a:pt x="559594" y="102393"/>
                </a:lnTo>
                <a:lnTo>
                  <a:pt x="538163" y="85725"/>
                </a:lnTo>
                <a:lnTo>
                  <a:pt x="509588" y="76200"/>
                </a:lnTo>
                <a:lnTo>
                  <a:pt x="481013" y="57150"/>
                </a:lnTo>
                <a:lnTo>
                  <a:pt x="469106" y="38100"/>
                </a:lnTo>
                <a:lnTo>
                  <a:pt x="471488" y="16668"/>
                </a:lnTo>
                <a:lnTo>
                  <a:pt x="483394" y="7143"/>
                </a:lnTo>
                <a:lnTo>
                  <a:pt x="504825" y="0"/>
                </a:lnTo>
                <a:lnTo>
                  <a:pt x="576263" y="2381"/>
                </a:lnTo>
                <a:lnTo>
                  <a:pt x="623888" y="9525"/>
                </a:lnTo>
                <a:lnTo>
                  <a:pt x="673894" y="23812"/>
                </a:lnTo>
                <a:lnTo>
                  <a:pt x="726281" y="42862"/>
                </a:lnTo>
                <a:lnTo>
                  <a:pt x="778669" y="69056"/>
                </a:lnTo>
                <a:lnTo>
                  <a:pt x="821531" y="102393"/>
                </a:lnTo>
                <a:lnTo>
                  <a:pt x="876300" y="157162"/>
                </a:lnTo>
                <a:lnTo>
                  <a:pt x="897731" y="173831"/>
                </a:lnTo>
                <a:lnTo>
                  <a:pt x="926306" y="204787"/>
                </a:lnTo>
                <a:lnTo>
                  <a:pt x="940594" y="226218"/>
                </a:lnTo>
                <a:lnTo>
                  <a:pt x="945356" y="247650"/>
                </a:lnTo>
                <a:lnTo>
                  <a:pt x="945356" y="264318"/>
                </a:lnTo>
                <a:lnTo>
                  <a:pt x="942975" y="283368"/>
                </a:lnTo>
                <a:lnTo>
                  <a:pt x="931069" y="304800"/>
                </a:lnTo>
                <a:lnTo>
                  <a:pt x="912019" y="321468"/>
                </a:lnTo>
                <a:lnTo>
                  <a:pt x="821531" y="395287"/>
                </a:lnTo>
                <a:lnTo>
                  <a:pt x="776288" y="438150"/>
                </a:lnTo>
                <a:lnTo>
                  <a:pt x="709613" y="533400"/>
                </a:lnTo>
                <a:lnTo>
                  <a:pt x="511969" y="7953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9BD0E97-C58E-44FB-9961-468B0FEC53C4}"/>
              </a:ext>
            </a:extLst>
          </p:cNvPr>
          <p:cNvSpPr/>
          <p:nvPr/>
        </p:nvSpPr>
        <p:spPr>
          <a:xfrm rot="16200000">
            <a:off x="2459038" y="3502025"/>
            <a:ext cx="4470400" cy="527050"/>
          </a:xfrm>
          <a:custGeom>
            <a:avLst/>
            <a:gdLst>
              <a:gd name="connsiteX0" fmla="*/ 2132381 w 4469587"/>
              <a:gd name="connsiteY0" fmla="*/ 384048 h 526695"/>
              <a:gd name="connsiteX1" fmla="*/ 1261872 w 4469587"/>
              <a:gd name="connsiteY1" fmla="*/ 384048 h 526695"/>
              <a:gd name="connsiteX2" fmla="*/ 662026 w 4469587"/>
              <a:gd name="connsiteY2" fmla="*/ 387706 h 526695"/>
              <a:gd name="connsiteX3" fmla="*/ 274320 w 4469587"/>
              <a:gd name="connsiteY3" fmla="*/ 387706 h 526695"/>
              <a:gd name="connsiteX4" fmla="*/ 168250 w 4469587"/>
              <a:gd name="connsiteY4" fmla="*/ 380391 h 526695"/>
              <a:gd name="connsiteX5" fmla="*/ 109728 w 4469587"/>
              <a:gd name="connsiteY5" fmla="*/ 365760 h 526695"/>
              <a:gd name="connsiteX6" fmla="*/ 51207 w 4469587"/>
              <a:gd name="connsiteY6" fmla="*/ 340157 h 526695"/>
              <a:gd name="connsiteX7" fmla="*/ 21946 w 4469587"/>
              <a:gd name="connsiteY7" fmla="*/ 321869 h 526695"/>
              <a:gd name="connsiteX8" fmla="*/ 0 w 4469587"/>
              <a:gd name="connsiteY8" fmla="*/ 288951 h 526695"/>
              <a:gd name="connsiteX9" fmla="*/ 0 w 4469587"/>
              <a:gd name="connsiteY9" fmla="*/ 252375 h 526695"/>
              <a:gd name="connsiteX10" fmla="*/ 10973 w 4469587"/>
              <a:gd name="connsiteY10" fmla="*/ 223114 h 526695"/>
              <a:gd name="connsiteX11" fmla="*/ 40234 w 4469587"/>
              <a:gd name="connsiteY11" fmla="*/ 201168 h 526695"/>
              <a:gd name="connsiteX12" fmla="*/ 76810 w 4469587"/>
              <a:gd name="connsiteY12" fmla="*/ 179223 h 526695"/>
              <a:gd name="connsiteX13" fmla="*/ 124359 w 4469587"/>
              <a:gd name="connsiteY13" fmla="*/ 149962 h 526695"/>
              <a:gd name="connsiteX14" fmla="*/ 171907 w 4469587"/>
              <a:gd name="connsiteY14" fmla="*/ 124359 h 526695"/>
              <a:gd name="connsiteX15" fmla="*/ 241402 w 4469587"/>
              <a:gd name="connsiteY15" fmla="*/ 98755 h 526695"/>
              <a:gd name="connsiteX16" fmla="*/ 340157 w 4469587"/>
              <a:gd name="connsiteY16" fmla="*/ 76810 h 526695"/>
              <a:gd name="connsiteX17" fmla="*/ 424282 w 4469587"/>
              <a:gd name="connsiteY17" fmla="*/ 73152 h 526695"/>
              <a:gd name="connsiteX18" fmla="*/ 599847 w 4469587"/>
              <a:gd name="connsiteY18" fmla="*/ 95098 h 526695"/>
              <a:gd name="connsiteX19" fmla="*/ 804672 w 4469587"/>
              <a:gd name="connsiteY19" fmla="*/ 120701 h 526695"/>
              <a:gd name="connsiteX20" fmla="*/ 1287475 w 4469587"/>
              <a:gd name="connsiteY20" fmla="*/ 142647 h 526695"/>
              <a:gd name="connsiteX21" fmla="*/ 1997050 w 4469587"/>
              <a:gd name="connsiteY21" fmla="*/ 168250 h 526695"/>
              <a:gd name="connsiteX22" fmla="*/ 2648103 w 4469587"/>
              <a:gd name="connsiteY22" fmla="*/ 186538 h 526695"/>
              <a:gd name="connsiteX23" fmla="*/ 3240634 w 4469587"/>
              <a:gd name="connsiteY23" fmla="*/ 201168 h 526695"/>
              <a:gd name="connsiteX24" fmla="*/ 3752698 w 4469587"/>
              <a:gd name="connsiteY24" fmla="*/ 204826 h 526695"/>
              <a:gd name="connsiteX25" fmla="*/ 4133088 w 4469587"/>
              <a:gd name="connsiteY25" fmla="*/ 208483 h 526695"/>
              <a:gd name="connsiteX26" fmla="*/ 4253789 w 4469587"/>
              <a:gd name="connsiteY26" fmla="*/ 204826 h 526695"/>
              <a:gd name="connsiteX27" fmla="*/ 4304995 w 4469587"/>
              <a:gd name="connsiteY27" fmla="*/ 186538 h 526695"/>
              <a:gd name="connsiteX28" fmla="*/ 4345229 w 4469587"/>
              <a:gd name="connsiteY28" fmla="*/ 153619 h 526695"/>
              <a:gd name="connsiteX29" fmla="*/ 4378147 w 4469587"/>
              <a:gd name="connsiteY29" fmla="*/ 106071 h 526695"/>
              <a:gd name="connsiteX30" fmla="*/ 4396435 w 4469587"/>
              <a:gd name="connsiteY30" fmla="*/ 51207 h 526695"/>
              <a:gd name="connsiteX31" fmla="*/ 4414723 w 4469587"/>
              <a:gd name="connsiteY31" fmla="*/ 18288 h 526695"/>
              <a:gd name="connsiteX32" fmla="*/ 4436669 w 4469587"/>
              <a:gd name="connsiteY32" fmla="*/ 0 h 526695"/>
              <a:gd name="connsiteX33" fmla="*/ 4451299 w 4469587"/>
              <a:gd name="connsiteY33" fmla="*/ 0 h 526695"/>
              <a:gd name="connsiteX34" fmla="*/ 4469587 w 4469587"/>
              <a:gd name="connsiteY34" fmla="*/ 10973 h 526695"/>
              <a:gd name="connsiteX35" fmla="*/ 4469587 w 4469587"/>
              <a:gd name="connsiteY35" fmla="*/ 69495 h 526695"/>
              <a:gd name="connsiteX36" fmla="*/ 4462272 w 4469587"/>
              <a:gd name="connsiteY36" fmla="*/ 146304 h 526695"/>
              <a:gd name="connsiteX37" fmla="*/ 4436669 w 4469587"/>
              <a:gd name="connsiteY37" fmla="*/ 252375 h 526695"/>
              <a:gd name="connsiteX38" fmla="*/ 4414723 w 4469587"/>
              <a:gd name="connsiteY38" fmla="*/ 351130 h 526695"/>
              <a:gd name="connsiteX39" fmla="*/ 4396435 w 4469587"/>
              <a:gd name="connsiteY39" fmla="*/ 395021 h 526695"/>
              <a:gd name="connsiteX40" fmla="*/ 4356202 w 4469587"/>
              <a:gd name="connsiteY40" fmla="*/ 446227 h 526695"/>
              <a:gd name="connsiteX41" fmla="*/ 4315968 w 4469587"/>
              <a:gd name="connsiteY41" fmla="*/ 486461 h 526695"/>
              <a:gd name="connsiteX42" fmla="*/ 4272077 w 4469587"/>
              <a:gd name="connsiteY42" fmla="*/ 519379 h 526695"/>
              <a:gd name="connsiteX43" fmla="*/ 4239159 w 4469587"/>
              <a:gd name="connsiteY43" fmla="*/ 526695 h 526695"/>
              <a:gd name="connsiteX44" fmla="*/ 4206240 w 4469587"/>
              <a:gd name="connsiteY44" fmla="*/ 519379 h 526695"/>
              <a:gd name="connsiteX45" fmla="*/ 4169664 w 4469587"/>
              <a:gd name="connsiteY45" fmla="*/ 490119 h 526695"/>
              <a:gd name="connsiteX46" fmla="*/ 4136746 w 4469587"/>
              <a:gd name="connsiteY46" fmla="*/ 468173 h 526695"/>
              <a:gd name="connsiteX47" fmla="*/ 4085539 w 4469587"/>
              <a:gd name="connsiteY47" fmla="*/ 446227 h 526695"/>
              <a:gd name="connsiteX48" fmla="*/ 4019703 w 4469587"/>
              <a:gd name="connsiteY48" fmla="*/ 431597 h 526695"/>
              <a:gd name="connsiteX49" fmla="*/ 3639312 w 4469587"/>
              <a:gd name="connsiteY49" fmla="*/ 427939 h 526695"/>
              <a:gd name="connsiteX50" fmla="*/ 3284525 w 4469587"/>
              <a:gd name="connsiteY50" fmla="*/ 427939 h 526695"/>
              <a:gd name="connsiteX51" fmla="*/ 3119933 w 4469587"/>
              <a:gd name="connsiteY51" fmla="*/ 405994 h 526695"/>
              <a:gd name="connsiteX52" fmla="*/ 2790749 w 4469587"/>
              <a:gd name="connsiteY52" fmla="*/ 402336 h 526695"/>
              <a:gd name="connsiteX53" fmla="*/ 2688336 w 4469587"/>
              <a:gd name="connsiteY53" fmla="*/ 405994 h 526695"/>
              <a:gd name="connsiteX54" fmla="*/ 2132381 w 4469587"/>
              <a:gd name="connsiteY54" fmla="*/ 384048 h 52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469587" h="526695">
                <a:moveTo>
                  <a:pt x="2132381" y="384048"/>
                </a:moveTo>
                <a:lnTo>
                  <a:pt x="1261872" y="384048"/>
                </a:lnTo>
                <a:lnTo>
                  <a:pt x="662026" y="387706"/>
                </a:lnTo>
                <a:lnTo>
                  <a:pt x="274320" y="387706"/>
                </a:lnTo>
                <a:lnTo>
                  <a:pt x="168250" y="380391"/>
                </a:lnTo>
                <a:lnTo>
                  <a:pt x="109728" y="365760"/>
                </a:lnTo>
                <a:lnTo>
                  <a:pt x="51207" y="340157"/>
                </a:lnTo>
                <a:lnTo>
                  <a:pt x="21946" y="321869"/>
                </a:lnTo>
                <a:lnTo>
                  <a:pt x="0" y="288951"/>
                </a:lnTo>
                <a:lnTo>
                  <a:pt x="0" y="252375"/>
                </a:lnTo>
                <a:lnTo>
                  <a:pt x="10973" y="223114"/>
                </a:lnTo>
                <a:lnTo>
                  <a:pt x="40234" y="201168"/>
                </a:lnTo>
                <a:lnTo>
                  <a:pt x="76810" y="179223"/>
                </a:lnTo>
                <a:lnTo>
                  <a:pt x="124359" y="149962"/>
                </a:lnTo>
                <a:lnTo>
                  <a:pt x="171907" y="124359"/>
                </a:lnTo>
                <a:lnTo>
                  <a:pt x="241402" y="98755"/>
                </a:lnTo>
                <a:lnTo>
                  <a:pt x="340157" y="76810"/>
                </a:lnTo>
                <a:lnTo>
                  <a:pt x="424282" y="73152"/>
                </a:lnTo>
                <a:lnTo>
                  <a:pt x="599847" y="95098"/>
                </a:lnTo>
                <a:lnTo>
                  <a:pt x="804672" y="120701"/>
                </a:lnTo>
                <a:lnTo>
                  <a:pt x="1287475" y="142647"/>
                </a:lnTo>
                <a:lnTo>
                  <a:pt x="1997050" y="168250"/>
                </a:lnTo>
                <a:lnTo>
                  <a:pt x="2648103" y="186538"/>
                </a:lnTo>
                <a:lnTo>
                  <a:pt x="3240634" y="201168"/>
                </a:lnTo>
                <a:lnTo>
                  <a:pt x="3752698" y="204826"/>
                </a:lnTo>
                <a:lnTo>
                  <a:pt x="4133088" y="208483"/>
                </a:lnTo>
                <a:lnTo>
                  <a:pt x="4253789" y="204826"/>
                </a:lnTo>
                <a:lnTo>
                  <a:pt x="4304995" y="186538"/>
                </a:lnTo>
                <a:lnTo>
                  <a:pt x="4345229" y="153619"/>
                </a:lnTo>
                <a:lnTo>
                  <a:pt x="4378147" y="106071"/>
                </a:lnTo>
                <a:lnTo>
                  <a:pt x="4396435" y="51207"/>
                </a:lnTo>
                <a:lnTo>
                  <a:pt x="4414723" y="18288"/>
                </a:lnTo>
                <a:lnTo>
                  <a:pt x="4436669" y="0"/>
                </a:lnTo>
                <a:lnTo>
                  <a:pt x="4451299" y="0"/>
                </a:lnTo>
                <a:lnTo>
                  <a:pt x="4469587" y="10973"/>
                </a:lnTo>
                <a:lnTo>
                  <a:pt x="4469587" y="69495"/>
                </a:lnTo>
                <a:lnTo>
                  <a:pt x="4462272" y="146304"/>
                </a:lnTo>
                <a:lnTo>
                  <a:pt x="4436669" y="252375"/>
                </a:lnTo>
                <a:lnTo>
                  <a:pt x="4414723" y="351130"/>
                </a:lnTo>
                <a:lnTo>
                  <a:pt x="4396435" y="395021"/>
                </a:lnTo>
                <a:lnTo>
                  <a:pt x="4356202" y="446227"/>
                </a:lnTo>
                <a:lnTo>
                  <a:pt x="4315968" y="486461"/>
                </a:lnTo>
                <a:lnTo>
                  <a:pt x="4272077" y="519379"/>
                </a:lnTo>
                <a:lnTo>
                  <a:pt x="4239159" y="526695"/>
                </a:lnTo>
                <a:lnTo>
                  <a:pt x="4206240" y="519379"/>
                </a:lnTo>
                <a:lnTo>
                  <a:pt x="4169664" y="490119"/>
                </a:lnTo>
                <a:lnTo>
                  <a:pt x="4136746" y="468173"/>
                </a:lnTo>
                <a:lnTo>
                  <a:pt x="4085539" y="446227"/>
                </a:lnTo>
                <a:lnTo>
                  <a:pt x="4019703" y="431597"/>
                </a:lnTo>
                <a:lnTo>
                  <a:pt x="3639312" y="427939"/>
                </a:lnTo>
                <a:lnTo>
                  <a:pt x="3284525" y="427939"/>
                </a:lnTo>
                <a:lnTo>
                  <a:pt x="3119933" y="405994"/>
                </a:lnTo>
                <a:lnTo>
                  <a:pt x="2790749" y="402336"/>
                </a:lnTo>
                <a:lnTo>
                  <a:pt x="2688336" y="405994"/>
                </a:lnTo>
                <a:lnTo>
                  <a:pt x="2132381" y="38404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0950756-417F-41F1-80FA-8A9AAC7C26F3}"/>
              </a:ext>
            </a:extLst>
          </p:cNvPr>
          <p:cNvSpPr/>
          <p:nvPr/>
        </p:nvSpPr>
        <p:spPr>
          <a:xfrm rot="16200000">
            <a:off x="3196434" y="3281490"/>
            <a:ext cx="1895475" cy="1081088"/>
          </a:xfrm>
          <a:custGeom>
            <a:avLst/>
            <a:gdLst>
              <a:gd name="connsiteX0" fmla="*/ 1033463 w 1895475"/>
              <a:gd name="connsiteY0" fmla="*/ 828675 h 1081087"/>
              <a:gd name="connsiteX1" fmla="*/ 731044 w 1895475"/>
              <a:gd name="connsiteY1" fmla="*/ 647700 h 1081087"/>
              <a:gd name="connsiteX2" fmla="*/ 514350 w 1895475"/>
              <a:gd name="connsiteY2" fmla="*/ 485775 h 1081087"/>
              <a:gd name="connsiteX3" fmla="*/ 278607 w 1895475"/>
              <a:gd name="connsiteY3" fmla="*/ 292893 h 1081087"/>
              <a:gd name="connsiteX4" fmla="*/ 102394 w 1895475"/>
              <a:gd name="connsiteY4" fmla="*/ 138112 h 1081087"/>
              <a:gd name="connsiteX5" fmla="*/ 14288 w 1895475"/>
              <a:gd name="connsiteY5" fmla="*/ 61912 h 1081087"/>
              <a:gd name="connsiteX6" fmla="*/ 4763 w 1895475"/>
              <a:gd name="connsiteY6" fmla="*/ 45243 h 1081087"/>
              <a:gd name="connsiteX7" fmla="*/ 0 w 1895475"/>
              <a:gd name="connsiteY7" fmla="*/ 26193 h 1081087"/>
              <a:gd name="connsiteX8" fmla="*/ 4763 w 1895475"/>
              <a:gd name="connsiteY8" fmla="*/ 9525 h 1081087"/>
              <a:gd name="connsiteX9" fmla="*/ 21432 w 1895475"/>
              <a:gd name="connsiteY9" fmla="*/ 0 h 1081087"/>
              <a:gd name="connsiteX10" fmla="*/ 42863 w 1895475"/>
              <a:gd name="connsiteY10" fmla="*/ 0 h 1081087"/>
              <a:gd name="connsiteX11" fmla="*/ 76200 w 1895475"/>
              <a:gd name="connsiteY11" fmla="*/ 14287 h 1081087"/>
              <a:gd name="connsiteX12" fmla="*/ 261938 w 1895475"/>
              <a:gd name="connsiteY12" fmla="*/ 154781 h 1081087"/>
              <a:gd name="connsiteX13" fmla="*/ 447675 w 1895475"/>
              <a:gd name="connsiteY13" fmla="*/ 276225 h 1081087"/>
              <a:gd name="connsiteX14" fmla="*/ 609600 w 1895475"/>
              <a:gd name="connsiteY14" fmla="*/ 376237 h 1081087"/>
              <a:gd name="connsiteX15" fmla="*/ 766763 w 1895475"/>
              <a:gd name="connsiteY15" fmla="*/ 466725 h 1081087"/>
              <a:gd name="connsiteX16" fmla="*/ 926307 w 1895475"/>
              <a:gd name="connsiteY16" fmla="*/ 552450 h 1081087"/>
              <a:gd name="connsiteX17" fmla="*/ 1147763 w 1895475"/>
              <a:gd name="connsiteY17" fmla="*/ 666750 h 1081087"/>
              <a:gd name="connsiteX18" fmla="*/ 1328738 w 1895475"/>
              <a:gd name="connsiteY18" fmla="*/ 750093 h 1081087"/>
              <a:gd name="connsiteX19" fmla="*/ 1464469 w 1895475"/>
              <a:gd name="connsiteY19" fmla="*/ 807243 h 1081087"/>
              <a:gd name="connsiteX20" fmla="*/ 1681163 w 1895475"/>
              <a:gd name="connsiteY20" fmla="*/ 890587 h 1081087"/>
              <a:gd name="connsiteX21" fmla="*/ 1874044 w 1895475"/>
              <a:gd name="connsiteY21" fmla="*/ 952500 h 1081087"/>
              <a:gd name="connsiteX22" fmla="*/ 1895475 w 1895475"/>
              <a:gd name="connsiteY22" fmla="*/ 1081087 h 1081087"/>
              <a:gd name="connsiteX23" fmla="*/ 1471613 w 1895475"/>
              <a:gd name="connsiteY23" fmla="*/ 1062037 h 1081087"/>
              <a:gd name="connsiteX24" fmla="*/ 1321594 w 1895475"/>
              <a:gd name="connsiteY24" fmla="*/ 981075 h 1081087"/>
              <a:gd name="connsiteX25" fmla="*/ 1033463 w 1895475"/>
              <a:gd name="connsiteY25" fmla="*/ 828675 h 10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895475" h="1081087">
                <a:moveTo>
                  <a:pt x="1033463" y="828675"/>
                </a:moveTo>
                <a:lnTo>
                  <a:pt x="731044" y="647700"/>
                </a:lnTo>
                <a:lnTo>
                  <a:pt x="514350" y="485775"/>
                </a:lnTo>
                <a:lnTo>
                  <a:pt x="278607" y="292893"/>
                </a:lnTo>
                <a:lnTo>
                  <a:pt x="102394" y="138112"/>
                </a:lnTo>
                <a:lnTo>
                  <a:pt x="14288" y="61912"/>
                </a:lnTo>
                <a:lnTo>
                  <a:pt x="4763" y="45243"/>
                </a:lnTo>
                <a:lnTo>
                  <a:pt x="0" y="26193"/>
                </a:lnTo>
                <a:lnTo>
                  <a:pt x="4763" y="9525"/>
                </a:lnTo>
                <a:lnTo>
                  <a:pt x="21432" y="0"/>
                </a:lnTo>
                <a:lnTo>
                  <a:pt x="42863" y="0"/>
                </a:lnTo>
                <a:lnTo>
                  <a:pt x="76200" y="14287"/>
                </a:lnTo>
                <a:lnTo>
                  <a:pt x="261938" y="154781"/>
                </a:lnTo>
                <a:lnTo>
                  <a:pt x="447675" y="276225"/>
                </a:lnTo>
                <a:lnTo>
                  <a:pt x="609600" y="376237"/>
                </a:lnTo>
                <a:lnTo>
                  <a:pt x="766763" y="466725"/>
                </a:lnTo>
                <a:lnTo>
                  <a:pt x="926307" y="552450"/>
                </a:lnTo>
                <a:lnTo>
                  <a:pt x="1147763" y="666750"/>
                </a:lnTo>
                <a:lnTo>
                  <a:pt x="1328738" y="750093"/>
                </a:lnTo>
                <a:lnTo>
                  <a:pt x="1464469" y="807243"/>
                </a:lnTo>
                <a:lnTo>
                  <a:pt x="1681163" y="890587"/>
                </a:lnTo>
                <a:lnTo>
                  <a:pt x="1874044" y="952500"/>
                </a:lnTo>
                <a:lnTo>
                  <a:pt x="1895475" y="1081087"/>
                </a:lnTo>
                <a:lnTo>
                  <a:pt x="1471613" y="1062037"/>
                </a:lnTo>
                <a:lnTo>
                  <a:pt x="1321594" y="981075"/>
                </a:lnTo>
                <a:lnTo>
                  <a:pt x="1033463" y="8286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121C336-2AA5-440D-9244-3ECEE851595F}"/>
              </a:ext>
            </a:extLst>
          </p:cNvPr>
          <p:cNvSpPr/>
          <p:nvPr/>
        </p:nvSpPr>
        <p:spPr>
          <a:xfrm>
            <a:off x="4748804" y="3154364"/>
            <a:ext cx="661987" cy="568325"/>
          </a:xfrm>
          <a:custGeom>
            <a:avLst/>
            <a:gdLst>
              <a:gd name="connsiteX0" fmla="*/ 285750 w 661987"/>
              <a:gd name="connsiteY0" fmla="*/ 326232 h 566738"/>
              <a:gd name="connsiteX1" fmla="*/ 138112 w 661987"/>
              <a:gd name="connsiteY1" fmla="*/ 207169 h 566738"/>
              <a:gd name="connsiteX2" fmla="*/ 7143 w 661987"/>
              <a:gd name="connsiteY2" fmla="*/ 114300 h 566738"/>
              <a:gd name="connsiteX3" fmla="*/ 0 w 661987"/>
              <a:gd name="connsiteY3" fmla="*/ 0 h 566738"/>
              <a:gd name="connsiteX4" fmla="*/ 111918 w 661987"/>
              <a:gd name="connsiteY4" fmla="*/ 40482 h 566738"/>
              <a:gd name="connsiteX5" fmla="*/ 340518 w 661987"/>
              <a:gd name="connsiteY5" fmla="*/ 142875 h 566738"/>
              <a:gd name="connsiteX6" fmla="*/ 557212 w 661987"/>
              <a:gd name="connsiteY6" fmla="*/ 230982 h 566738"/>
              <a:gd name="connsiteX7" fmla="*/ 573881 w 661987"/>
              <a:gd name="connsiteY7" fmla="*/ 250032 h 566738"/>
              <a:gd name="connsiteX8" fmla="*/ 604837 w 661987"/>
              <a:gd name="connsiteY8" fmla="*/ 290513 h 566738"/>
              <a:gd name="connsiteX9" fmla="*/ 628650 w 661987"/>
              <a:gd name="connsiteY9" fmla="*/ 328613 h 566738"/>
              <a:gd name="connsiteX10" fmla="*/ 645318 w 661987"/>
              <a:gd name="connsiteY10" fmla="*/ 361950 h 566738"/>
              <a:gd name="connsiteX11" fmla="*/ 657225 w 661987"/>
              <a:gd name="connsiteY11" fmla="*/ 407194 h 566738"/>
              <a:gd name="connsiteX12" fmla="*/ 661987 w 661987"/>
              <a:gd name="connsiteY12" fmla="*/ 450057 h 566738"/>
              <a:gd name="connsiteX13" fmla="*/ 657225 w 661987"/>
              <a:gd name="connsiteY13" fmla="*/ 485775 h 566738"/>
              <a:gd name="connsiteX14" fmla="*/ 647700 w 661987"/>
              <a:gd name="connsiteY14" fmla="*/ 519113 h 566738"/>
              <a:gd name="connsiteX15" fmla="*/ 631031 w 661987"/>
              <a:gd name="connsiteY15" fmla="*/ 547688 h 566738"/>
              <a:gd name="connsiteX16" fmla="*/ 619125 w 661987"/>
              <a:gd name="connsiteY16" fmla="*/ 559594 h 566738"/>
              <a:gd name="connsiteX17" fmla="*/ 607218 w 661987"/>
              <a:gd name="connsiteY17" fmla="*/ 566738 h 566738"/>
              <a:gd name="connsiteX18" fmla="*/ 585787 w 661987"/>
              <a:gd name="connsiteY18" fmla="*/ 564357 h 566738"/>
              <a:gd name="connsiteX19" fmla="*/ 552450 w 661987"/>
              <a:gd name="connsiteY19" fmla="*/ 559594 h 566738"/>
              <a:gd name="connsiteX20" fmla="*/ 526256 w 661987"/>
              <a:gd name="connsiteY20" fmla="*/ 547688 h 566738"/>
              <a:gd name="connsiteX21" fmla="*/ 485775 w 661987"/>
              <a:gd name="connsiteY21" fmla="*/ 521494 h 566738"/>
              <a:gd name="connsiteX22" fmla="*/ 447675 w 661987"/>
              <a:gd name="connsiteY22" fmla="*/ 483394 h 566738"/>
              <a:gd name="connsiteX23" fmla="*/ 285750 w 661987"/>
              <a:gd name="connsiteY23" fmla="*/ 326232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61987" h="566738">
                <a:moveTo>
                  <a:pt x="285750" y="326232"/>
                </a:moveTo>
                <a:lnTo>
                  <a:pt x="138112" y="207169"/>
                </a:lnTo>
                <a:lnTo>
                  <a:pt x="7143" y="114300"/>
                </a:lnTo>
                <a:lnTo>
                  <a:pt x="0" y="0"/>
                </a:lnTo>
                <a:lnTo>
                  <a:pt x="111918" y="40482"/>
                </a:lnTo>
                <a:lnTo>
                  <a:pt x="340518" y="142875"/>
                </a:lnTo>
                <a:lnTo>
                  <a:pt x="557212" y="230982"/>
                </a:lnTo>
                <a:lnTo>
                  <a:pt x="573881" y="250032"/>
                </a:lnTo>
                <a:lnTo>
                  <a:pt x="604837" y="290513"/>
                </a:lnTo>
                <a:lnTo>
                  <a:pt x="628650" y="328613"/>
                </a:lnTo>
                <a:lnTo>
                  <a:pt x="645318" y="361950"/>
                </a:lnTo>
                <a:lnTo>
                  <a:pt x="657225" y="407194"/>
                </a:lnTo>
                <a:lnTo>
                  <a:pt x="661987" y="450057"/>
                </a:lnTo>
                <a:lnTo>
                  <a:pt x="657225" y="485775"/>
                </a:lnTo>
                <a:lnTo>
                  <a:pt x="647700" y="519113"/>
                </a:lnTo>
                <a:lnTo>
                  <a:pt x="631031" y="547688"/>
                </a:lnTo>
                <a:lnTo>
                  <a:pt x="619125" y="559594"/>
                </a:lnTo>
                <a:lnTo>
                  <a:pt x="607218" y="566738"/>
                </a:lnTo>
                <a:lnTo>
                  <a:pt x="585787" y="564357"/>
                </a:lnTo>
                <a:lnTo>
                  <a:pt x="552450" y="559594"/>
                </a:lnTo>
                <a:lnTo>
                  <a:pt x="526256" y="547688"/>
                </a:lnTo>
                <a:lnTo>
                  <a:pt x="485775" y="521494"/>
                </a:lnTo>
                <a:lnTo>
                  <a:pt x="447675" y="483394"/>
                </a:lnTo>
                <a:lnTo>
                  <a:pt x="285750" y="32623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67A2FD7-F678-4B13-B511-CC2B84A0F219}"/>
              </a:ext>
            </a:extLst>
          </p:cNvPr>
          <p:cNvSpPr/>
          <p:nvPr/>
        </p:nvSpPr>
        <p:spPr>
          <a:xfrm>
            <a:off x="5862638" y="3025776"/>
            <a:ext cx="1104900" cy="1958975"/>
          </a:xfrm>
          <a:custGeom>
            <a:avLst/>
            <a:gdLst>
              <a:gd name="connsiteX0" fmla="*/ 617292 w 1104779"/>
              <a:gd name="connsiteY0" fmla="*/ 1168240 h 1958605"/>
              <a:gd name="connsiteX1" fmla="*/ 412489 w 1104779"/>
              <a:gd name="connsiteY1" fmla="*/ 1534577 h 1958605"/>
              <a:gd name="connsiteX2" fmla="*/ 282685 w 1104779"/>
              <a:gd name="connsiteY2" fmla="*/ 1756687 h 1958605"/>
              <a:gd name="connsiteX3" fmla="*/ 259609 w 1104779"/>
              <a:gd name="connsiteY3" fmla="*/ 1834569 h 1958605"/>
              <a:gd name="connsiteX4" fmla="*/ 190379 w 1104779"/>
              <a:gd name="connsiteY4" fmla="*/ 1909567 h 1958605"/>
              <a:gd name="connsiteX5" fmla="*/ 161534 w 1104779"/>
              <a:gd name="connsiteY5" fmla="*/ 1932644 h 1958605"/>
              <a:gd name="connsiteX6" fmla="*/ 118266 w 1104779"/>
              <a:gd name="connsiteY6" fmla="*/ 1949951 h 1958605"/>
              <a:gd name="connsiteX7" fmla="*/ 72113 w 1104779"/>
              <a:gd name="connsiteY7" fmla="*/ 1955720 h 1958605"/>
              <a:gd name="connsiteX8" fmla="*/ 46152 w 1104779"/>
              <a:gd name="connsiteY8" fmla="*/ 1958605 h 1958605"/>
              <a:gd name="connsiteX9" fmla="*/ 14422 w 1104779"/>
              <a:gd name="connsiteY9" fmla="*/ 1947066 h 1958605"/>
              <a:gd name="connsiteX10" fmla="*/ 2884 w 1104779"/>
              <a:gd name="connsiteY10" fmla="*/ 1926875 h 1958605"/>
              <a:gd name="connsiteX11" fmla="*/ 0 w 1104779"/>
              <a:gd name="connsiteY11" fmla="*/ 1877837 h 1958605"/>
              <a:gd name="connsiteX12" fmla="*/ 11538 w 1104779"/>
              <a:gd name="connsiteY12" fmla="*/ 1811493 h 1958605"/>
              <a:gd name="connsiteX13" fmla="*/ 25961 w 1104779"/>
              <a:gd name="connsiteY13" fmla="*/ 1779763 h 1958605"/>
              <a:gd name="connsiteX14" fmla="*/ 100959 w 1104779"/>
              <a:gd name="connsiteY14" fmla="*/ 1687458 h 1958605"/>
              <a:gd name="connsiteX15" fmla="*/ 175957 w 1104779"/>
              <a:gd name="connsiteY15" fmla="*/ 1583614 h 1958605"/>
              <a:gd name="connsiteX16" fmla="*/ 245186 w 1104779"/>
              <a:gd name="connsiteY16" fmla="*/ 1479771 h 1958605"/>
              <a:gd name="connsiteX17" fmla="*/ 317299 w 1104779"/>
              <a:gd name="connsiteY17" fmla="*/ 1344197 h 1958605"/>
              <a:gd name="connsiteX18" fmla="*/ 435566 w 1104779"/>
              <a:gd name="connsiteY18" fmla="*/ 1093242 h 1958605"/>
              <a:gd name="connsiteX19" fmla="*/ 513448 w 1104779"/>
              <a:gd name="connsiteY19" fmla="*/ 908631 h 1958605"/>
              <a:gd name="connsiteX20" fmla="*/ 651906 w 1104779"/>
              <a:gd name="connsiteY20" fmla="*/ 542294 h 1958605"/>
              <a:gd name="connsiteX21" fmla="*/ 764403 w 1104779"/>
              <a:gd name="connsiteY21" fmla="*/ 236533 h 1958605"/>
              <a:gd name="connsiteX22" fmla="*/ 770173 w 1104779"/>
              <a:gd name="connsiteY22" fmla="*/ 204803 h 1958605"/>
              <a:gd name="connsiteX23" fmla="*/ 770173 w 1104779"/>
              <a:gd name="connsiteY23" fmla="*/ 175957 h 1958605"/>
              <a:gd name="connsiteX24" fmla="*/ 764403 w 1104779"/>
              <a:gd name="connsiteY24" fmla="*/ 149996 h 1958605"/>
              <a:gd name="connsiteX25" fmla="*/ 749981 w 1104779"/>
              <a:gd name="connsiteY25" fmla="*/ 124036 h 1958605"/>
              <a:gd name="connsiteX26" fmla="*/ 735558 w 1104779"/>
              <a:gd name="connsiteY26" fmla="*/ 100959 h 1958605"/>
              <a:gd name="connsiteX27" fmla="*/ 689405 w 1104779"/>
              <a:gd name="connsiteY27" fmla="*/ 69229 h 1958605"/>
              <a:gd name="connsiteX28" fmla="*/ 654791 w 1104779"/>
              <a:gd name="connsiteY28" fmla="*/ 51922 h 1958605"/>
              <a:gd name="connsiteX29" fmla="*/ 634599 w 1104779"/>
              <a:gd name="connsiteY29" fmla="*/ 31730 h 1958605"/>
              <a:gd name="connsiteX30" fmla="*/ 634599 w 1104779"/>
              <a:gd name="connsiteY30" fmla="*/ 14423 h 1958605"/>
              <a:gd name="connsiteX31" fmla="*/ 646137 w 1104779"/>
              <a:gd name="connsiteY31" fmla="*/ 8654 h 1958605"/>
              <a:gd name="connsiteX32" fmla="*/ 680752 w 1104779"/>
              <a:gd name="connsiteY32" fmla="*/ 0 h 1958605"/>
              <a:gd name="connsiteX33" fmla="*/ 729789 w 1104779"/>
              <a:gd name="connsiteY33" fmla="*/ 0 h 1958605"/>
              <a:gd name="connsiteX34" fmla="*/ 804787 w 1104779"/>
              <a:gd name="connsiteY34" fmla="*/ 14423 h 1958605"/>
              <a:gd name="connsiteX35" fmla="*/ 865362 w 1104779"/>
              <a:gd name="connsiteY35" fmla="*/ 34615 h 1958605"/>
              <a:gd name="connsiteX36" fmla="*/ 940361 w 1104779"/>
              <a:gd name="connsiteY36" fmla="*/ 72114 h 1958605"/>
              <a:gd name="connsiteX37" fmla="*/ 1006705 w 1104779"/>
              <a:gd name="connsiteY37" fmla="*/ 109613 h 1958605"/>
              <a:gd name="connsiteX38" fmla="*/ 1041320 w 1104779"/>
              <a:gd name="connsiteY38" fmla="*/ 141343 h 1958605"/>
              <a:gd name="connsiteX39" fmla="*/ 1061511 w 1104779"/>
              <a:gd name="connsiteY39" fmla="*/ 164419 h 1958605"/>
              <a:gd name="connsiteX40" fmla="*/ 1081703 w 1104779"/>
              <a:gd name="connsiteY40" fmla="*/ 190380 h 1958605"/>
              <a:gd name="connsiteX41" fmla="*/ 1099010 w 1104779"/>
              <a:gd name="connsiteY41" fmla="*/ 222110 h 1958605"/>
              <a:gd name="connsiteX42" fmla="*/ 1104779 w 1104779"/>
              <a:gd name="connsiteY42" fmla="*/ 245186 h 1958605"/>
              <a:gd name="connsiteX43" fmla="*/ 1104779 w 1104779"/>
              <a:gd name="connsiteY43" fmla="*/ 271147 h 1958605"/>
              <a:gd name="connsiteX44" fmla="*/ 1096126 w 1104779"/>
              <a:gd name="connsiteY44" fmla="*/ 294224 h 1958605"/>
              <a:gd name="connsiteX45" fmla="*/ 1067280 w 1104779"/>
              <a:gd name="connsiteY45" fmla="*/ 317300 h 1958605"/>
              <a:gd name="connsiteX46" fmla="*/ 1032666 w 1104779"/>
              <a:gd name="connsiteY46" fmla="*/ 340376 h 1958605"/>
              <a:gd name="connsiteX47" fmla="*/ 998051 w 1104779"/>
              <a:gd name="connsiteY47" fmla="*/ 372106 h 1958605"/>
              <a:gd name="connsiteX48" fmla="*/ 951899 w 1104779"/>
              <a:gd name="connsiteY48" fmla="*/ 464412 h 1958605"/>
              <a:gd name="connsiteX49" fmla="*/ 617292 w 1104779"/>
              <a:gd name="connsiteY49" fmla="*/ 1168240 h 1958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104779" h="1958605">
                <a:moveTo>
                  <a:pt x="617292" y="1168240"/>
                </a:moveTo>
                <a:lnTo>
                  <a:pt x="412489" y="1534577"/>
                </a:lnTo>
                <a:lnTo>
                  <a:pt x="282685" y="1756687"/>
                </a:lnTo>
                <a:lnTo>
                  <a:pt x="259609" y="1834569"/>
                </a:lnTo>
                <a:lnTo>
                  <a:pt x="190379" y="1909567"/>
                </a:lnTo>
                <a:lnTo>
                  <a:pt x="161534" y="1932644"/>
                </a:lnTo>
                <a:lnTo>
                  <a:pt x="118266" y="1949951"/>
                </a:lnTo>
                <a:lnTo>
                  <a:pt x="72113" y="1955720"/>
                </a:lnTo>
                <a:lnTo>
                  <a:pt x="46152" y="1958605"/>
                </a:lnTo>
                <a:lnTo>
                  <a:pt x="14422" y="1947066"/>
                </a:lnTo>
                <a:lnTo>
                  <a:pt x="2884" y="1926875"/>
                </a:lnTo>
                <a:lnTo>
                  <a:pt x="0" y="1877837"/>
                </a:lnTo>
                <a:lnTo>
                  <a:pt x="11538" y="1811493"/>
                </a:lnTo>
                <a:lnTo>
                  <a:pt x="25961" y="1779763"/>
                </a:lnTo>
                <a:lnTo>
                  <a:pt x="100959" y="1687458"/>
                </a:lnTo>
                <a:lnTo>
                  <a:pt x="175957" y="1583614"/>
                </a:lnTo>
                <a:lnTo>
                  <a:pt x="245186" y="1479771"/>
                </a:lnTo>
                <a:lnTo>
                  <a:pt x="317299" y="1344197"/>
                </a:lnTo>
                <a:lnTo>
                  <a:pt x="435566" y="1093242"/>
                </a:lnTo>
                <a:lnTo>
                  <a:pt x="513448" y="908631"/>
                </a:lnTo>
                <a:lnTo>
                  <a:pt x="651906" y="542294"/>
                </a:lnTo>
                <a:lnTo>
                  <a:pt x="764403" y="236533"/>
                </a:lnTo>
                <a:lnTo>
                  <a:pt x="770173" y="204803"/>
                </a:lnTo>
                <a:lnTo>
                  <a:pt x="770173" y="175957"/>
                </a:lnTo>
                <a:lnTo>
                  <a:pt x="764403" y="149996"/>
                </a:lnTo>
                <a:lnTo>
                  <a:pt x="749981" y="124036"/>
                </a:lnTo>
                <a:lnTo>
                  <a:pt x="735558" y="100959"/>
                </a:lnTo>
                <a:lnTo>
                  <a:pt x="689405" y="69229"/>
                </a:lnTo>
                <a:lnTo>
                  <a:pt x="654791" y="51922"/>
                </a:lnTo>
                <a:lnTo>
                  <a:pt x="634599" y="31730"/>
                </a:lnTo>
                <a:lnTo>
                  <a:pt x="634599" y="14423"/>
                </a:lnTo>
                <a:lnTo>
                  <a:pt x="646137" y="8654"/>
                </a:lnTo>
                <a:lnTo>
                  <a:pt x="680752" y="0"/>
                </a:lnTo>
                <a:lnTo>
                  <a:pt x="729789" y="0"/>
                </a:lnTo>
                <a:lnTo>
                  <a:pt x="804787" y="14423"/>
                </a:lnTo>
                <a:lnTo>
                  <a:pt x="865362" y="34615"/>
                </a:lnTo>
                <a:lnTo>
                  <a:pt x="940361" y="72114"/>
                </a:lnTo>
                <a:lnTo>
                  <a:pt x="1006705" y="109613"/>
                </a:lnTo>
                <a:lnTo>
                  <a:pt x="1041320" y="141343"/>
                </a:lnTo>
                <a:lnTo>
                  <a:pt x="1061511" y="164419"/>
                </a:lnTo>
                <a:lnTo>
                  <a:pt x="1081703" y="190380"/>
                </a:lnTo>
                <a:lnTo>
                  <a:pt x="1099010" y="222110"/>
                </a:lnTo>
                <a:lnTo>
                  <a:pt x="1104779" y="245186"/>
                </a:lnTo>
                <a:lnTo>
                  <a:pt x="1104779" y="271147"/>
                </a:lnTo>
                <a:lnTo>
                  <a:pt x="1096126" y="294224"/>
                </a:lnTo>
                <a:lnTo>
                  <a:pt x="1067280" y="317300"/>
                </a:lnTo>
                <a:lnTo>
                  <a:pt x="1032666" y="340376"/>
                </a:lnTo>
                <a:lnTo>
                  <a:pt x="998051" y="372106"/>
                </a:lnTo>
                <a:lnTo>
                  <a:pt x="951899" y="464412"/>
                </a:lnTo>
                <a:lnTo>
                  <a:pt x="617292" y="116824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29C788F-CE4E-413A-B167-629EA045A0A4}"/>
              </a:ext>
            </a:extLst>
          </p:cNvPr>
          <p:cNvSpPr/>
          <p:nvPr/>
        </p:nvSpPr>
        <p:spPr>
          <a:xfrm>
            <a:off x="6061075" y="4748214"/>
            <a:ext cx="1949450" cy="1138237"/>
          </a:xfrm>
          <a:custGeom>
            <a:avLst/>
            <a:gdLst>
              <a:gd name="connsiteX0" fmla="*/ 1252538 w 1950244"/>
              <a:gd name="connsiteY0" fmla="*/ 676275 h 1138237"/>
              <a:gd name="connsiteX1" fmla="*/ 1066800 w 1950244"/>
              <a:gd name="connsiteY1" fmla="*/ 552450 h 1138237"/>
              <a:gd name="connsiteX2" fmla="*/ 897732 w 1950244"/>
              <a:gd name="connsiteY2" fmla="*/ 457200 h 1138237"/>
              <a:gd name="connsiteX3" fmla="*/ 719138 w 1950244"/>
              <a:gd name="connsiteY3" fmla="*/ 390525 h 1138237"/>
              <a:gd name="connsiteX4" fmla="*/ 457200 w 1950244"/>
              <a:gd name="connsiteY4" fmla="*/ 285750 h 1138237"/>
              <a:gd name="connsiteX5" fmla="*/ 130969 w 1950244"/>
              <a:gd name="connsiteY5" fmla="*/ 159543 h 1138237"/>
              <a:gd name="connsiteX6" fmla="*/ 0 w 1950244"/>
              <a:gd name="connsiteY6" fmla="*/ 116681 h 1138237"/>
              <a:gd name="connsiteX7" fmla="*/ 21432 w 1950244"/>
              <a:gd name="connsiteY7" fmla="*/ 0 h 1138237"/>
              <a:gd name="connsiteX8" fmla="*/ 200025 w 1950244"/>
              <a:gd name="connsiteY8" fmla="*/ 45243 h 1138237"/>
              <a:gd name="connsiteX9" fmla="*/ 459582 w 1950244"/>
              <a:gd name="connsiteY9" fmla="*/ 109537 h 1138237"/>
              <a:gd name="connsiteX10" fmla="*/ 859632 w 1950244"/>
              <a:gd name="connsiteY10" fmla="*/ 204787 h 1138237"/>
              <a:gd name="connsiteX11" fmla="*/ 1031082 w 1950244"/>
              <a:gd name="connsiteY11" fmla="*/ 273843 h 1138237"/>
              <a:gd name="connsiteX12" fmla="*/ 1243013 w 1950244"/>
              <a:gd name="connsiteY12" fmla="*/ 376237 h 1138237"/>
              <a:gd name="connsiteX13" fmla="*/ 1397794 w 1950244"/>
              <a:gd name="connsiteY13" fmla="*/ 459581 h 1138237"/>
              <a:gd name="connsiteX14" fmla="*/ 1576388 w 1950244"/>
              <a:gd name="connsiteY14" fmla="*/ 564356 h 1138237"/>
              <a:gd name="connsiteX15" fmla="*/ 1740694 w 1950244"/>
              <a:gd name="connsiteY15" fmla="*/ 678656 h 1138237"/>
              <a:gd name="connsiteX16" fmla="*/ 1826419 w 1950244"/>
              <a:gd name="connsiteY16" fmla="*/ 745331 h 1138237"/>
              <a:gd name="connsiteX17" fmla="*/ 1852613 w 1950244"/>
              <a:gd name="connsiteY17" fmla="*/ 778668 h 1138237"/>
              <a:gd name="connsiteX18" fmla="*/ 1902619 w 1950244"/>
              <a:gd name="connsiteY18" fmla="*/ 854868 h 1138237"/>
              <a:gd name="connsiteX19" fmla="*/ 1926432 w 1950244"/>
              <a:gd name="connsiteY19" fmla="*/ 907256 h 1138237"/>
              <a:gd name="connsiteX20" fmla="*/ 1940719 w 1950244"/>
              <a:gd name="connsiteY20" fmla="*/ 952500 h 1138237"/>
              <a:gd name="connsiteX21" fmla="*/ 1950244 w 1950244"/>
              <a:gd name="connsiteY21" fmla="*/ 990600 h 1138237"/>
              <a:gd name="connsiteX22" fmla="*/ 1947863 w 1950244"/>
              <a:gd name="connsiteY22" fmla="*/ 1038225 h 1138237"/>
              <a:gd name="connsiteX23" fmla="*/ 1940719 w 1950244"/>
              <a:gd name="connsiteY23" fmla="*/ 1073943 h 1138237"/>
              <a:gd name="connsiteX24" fmla="*/ 1928813 w 1950244"/>
              <a:gd name="connsiteY24" fmla="*/ 1107281 h 1138237"/>
              <a:gd name="connsiteX25" fmla="*/ 1909763 w 1950244"/>
              <a:gd name="connsiteY25" fmla="*/ 1126331 h 1138237"/>
              <a:gd name="connsiteX26" fmla="*/ 1885950 w 1950244"/>
              <a:gd name="connsiteY26" fmla="*/ 1138237 h 1138237"/>
              <a:gd name="connsiteX27" fmla="*/ 1852613 w 1950244"/>
              <a:gd name="connsiteY27" fmla="*/ 1138237 h 1138237"/>
              <a:gd name="connsiteX28" fmla="*/ 1814513 w 1950244"/>
              <a:gd name="connsiteY28" fmla="*/ 1126331 h 1138237"/>
              <a:gd name="connsiteX29" fmla="*/ 1778794 w 1950244"/>
              <a:gd name="connsiteY29" fmla="*/ 1097756 h 1138237"/>
              <a:gd name="connsiteX30" fmla="*/ 1674019 w 1950244"/>
              <a:gd name="connsiteY30" fmla="*/ 1002506 h 1138237"/>
              <a:gd name="connsiteX31" fmla="*/ 1526382 w 1950244"/>
              <a:gd name="connsiteY31" fmla="*/ 873918 h 1138237"/>
              <a:gd name="connsiteX32" fmla="*/ 1252538 w 1950244"/>
              <a:gd name="connsiteY32" fmla="*/ 676275 h 1138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950244" h="1138237">
                <a:moveTo>
                  <a:pt x="1252538" y="676275"/>
                </a:moveTo>
                <a:lnTo>
                  <a:pt x="1066800" y="552450"/>
                </a:lnTo>
                <a:lnTo>
                  <a:pt x="897732" y="457200"/>
                </a:lnTo>
                <a:lnTo>
                  <a:pt x="719138" y="390525"/>
                </a:lnTo>
                <a:lnTo>
                  <a:pt x="457200" y="285750"/>
                </a:lnTo>
                <a:lnTo>
                  <a:pt x="130969" y="159543"/>
                </a:lnTo>
                <a:lnTo>
                  <a:pt x="0" y="116681"/>
                </a:lnTo>
                <a:lnTo>
                  <a:pt x="21432" y="0"/>
                </a:lnTo>
                <a:lnTo>
                  <a:pt x="200025" y="45243"/>
                </a:lnTo>
                <a:lnTo>
                  <a:pt x="459582" y="109537"/>
                </a:lnTo>
                <a:lnTo>
                  <a:pt x="859632" y="204787"/>
                </a:lnTo>
                <a:lnTo>
                  <a:pt x="1031082" y="273843"/>
                </a:lnTo>
                <a:lnTo>
                  <a:pt x="1243013" y="376237"/>
                </a:lnTo>
                <a:lnTo>
                  <a:pt x="1397794" y="459581"/>
                </a:lnTo>
                <a:lnTo>
                  <a:pt x="1576388" y="564356"/>
                </a:lnTo>
                <a:lnTo>
                  <a:pt x="1740694" y="678656"/>
                </a:lnTo>
                <a:lnTo>
                  <a:pt x="1826419" y="745331"/>
                </a:lnTo>
                <a:lnTo>
                  <a:pt x="1852613" y="778668"/>
                </a:lnTo>
                <a:lnTo>
                  <a:pt x="1902619" y="854868"/>
                </a:lnTo>
                <a:lnTo>
                  <a:pt x="1926432" y="907256"/>
                </a:lnTo>
                <a:lnTo>
                  <a:pt x="1940719" y="952500"/>
                </a:lnTo>
                <a:lnTo>
                  <a:pt x="1950244" y="990600"/>
                </a:lnTo>
                <a:lnTo>
                  <a:pt x="1947863" y="1038225"/>
                </a:lnTo>
                <a:lnTo>
                  <a:pt x="1940719" y="1073943"/>
                </a:lnTo>
                <a:lnTo>
                  <a:pt x="1928813" y="1107281"/>
                </a:lnTo>
                <a:lnTo>
                  <a:pt x="1909763" y="1126331"/>
                </a:lnTo>
                <a:lnTo>
                  <a:pt x="1885950" y="1138237"/>
                </a:lnTo>
                <a:lnTo>
                  <a:pt x="1852613" y="1138237"/>
                </a:lnTo>
                <a:lnTo>
                  <a:pt x="1814513" y="1126331"/>
                </a:lnTo>
                <a:lnTo>
                  <a:pt x="1778794" y="1097756"/>
                </a:lnTo>
                <a:lnTo>
                  <a:pt x="1674019" y="1002506"/>
                </a:lnTo>
                <a:lnTo>
                  <a:pt x="1526382" y="873918"/>
                </a:lnTo>
                <a:lnTo>
                  <a:pt x="1252538" y="67627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CCB8C5A-8000-49F7-A685-084536858880}"/>
              </a:ext>
            </a:extLst>
          </p:cNvPr>
          <p:cNvSpPr/>
          <p:nvPr/>
        </p:nvSpPr>
        <p:spPr>
          <a:xfrm>
            <a:off x="5302251" y="3629025"/>
            <a:ext cx="2308225" cy="2279650"/>
          </a:xfrm>
          <a:custGeom>
            <a:avLst/>
            <a:gdLst>
              <a:gd name="connsiteX0" fmla="*/ 1069975 w 2308225"/>
              <a:gd name="connsiteY0" fmla="*/ 1993900 h 2279650"/>
              <a:gd name="connsiteX1" fmla="*/ 787400 w 2308225"/>
              <a:gd name="connsiteY1" fmla="*/ 2108200 h 2279650"/>
              <a:gd name="connsiteX2" fmla="*/ 561975 w 2308225"/>
              <a:gd name="connsiteY2" fmla="*/ 2178050 h 2279650"/>
              <a:gd name="connsiteX3" fmla="*/ 349250 w 2308225"/>
              <a:gd name="connsiteY3" fmla="*/ 2228850 h 2279650"/>
              <a:gd name="connsiteX4" fmla="*/ 123825 w 2308225"/>
              <a:gd name="connsiteY4" fmla="*/ 2266950 h 2279650"/>
              <a:gd name="connsiteX5" fmla="*/ 34925 w 2308225"/>
              <a:gd name="connsiteY5" fmla="*/ 2279650 h 2279650"/>
              <a:gd name="connsiteX6" fmla="*/ 15875 w 2308225"/>
              <a:gd name="connsiteY6" fmla="*/ 2276475 h 2279650"/>
              <a:gd name="connsiteX7" fmla="*/ 0 w 2308225"/>
              <a:gd name="connsiteY7" fmla="*/ 2263775 h 2279650"/>
              <a:gd name="connsiteX8" fmla="*/ 3175 w 2308225"/>
              <a:gd name="connsiteY8" fmla="*/ 2241550 h 2279650"/>
              <a:gd name="connsiteX9" fmla="*/ 25400 w 2308225"/>
              <a:gd name="connsiteY9" fmla="*/ 2212975 h 2279650"/>
              <a:gd name="connsiteX10" fmla="*/ 38100 w 2308225"/>
              <a:gd name="connsiteY10" fmla="*/ 2206625 h 2279650"/>
              <a:gd name="connsiteX11" fmla="*/ 241300 w 2308225"/>
              <a:gd name="connsiteY11" fmla="*/ 2152650 h 2279650"/>
              <a:gd name="connsiteX12" fmla="*/ 450850 w 2308225"/>
              <a:gd name="connsiteY12" fmla="*/ 2085975 h 2279650"/>
              <a:gd name="connsiteX13" fmla="*/ 644525 w 2308225"/>
              <a:gd name="connsiteY13" fmla="*/ 2009775 h 2279650"/>
              <a:gd name="connsiteX14" fmla="*/ 815975 w 2308225"/>
              <a:gd name="connsiteY14" fmla="*/ 1930400 h 2279650"/>
              <a:gd name="connsiteX15" fmla="*/ 962025 w 2308225"/>
              <a:gd name="connsiteY15" fmla="*/ 1851025 h 2279650"/>
              <a:gd name="connsiteX16" fmla="*/ 1095375 w 2308225"/>
              <a:gd name="connsiteY16" fmla="*/ 1771650 h 2279650"/>
              <a:gd name="connsiteX17" fmla="*/ 1257300 w 2308225"/>
              <a:gd name="connsiteY17" fmla="*/ 1660525 h 2279650"/>
              <a:gd name="connsiteX18" fmla="*/ 1365250 w 2308225"/>
              <a:gd name="connsiteY18" fmla="*/ 1574800 h 2279650"/>
              <a:gd name="connsiteX19" fmla="*/ 1470025 w 2308225"/>
              <a:gd name="connsiteY19" fmla="*/ 1479550 h 2279650"/>
              <a:gd name="connsiteX20" fmla="*/ 1590675 w 2308225"/>
              <a:gd name="connsiteY20" fmla="*/ 1320800 h 2279650"/>
              <a:gd name="connsiteX21" fmla="*/ 1666875 w 2308225"/>
              <a:gd name="connsiteY21" fmla="*/ 1209675 h 2279650"/>
              <a:gd name="connsiteX22" fmla="*/ 1749425 w 2308225"/>
              <a:gd name="connsiteY22" fmla="*/ 1092200 h 2279650"/>
              <a:gd name="connsiteX23" fmla="*/ 1809750 w 2308225"/>
              <a:gd name="connsiteY23" fmla="*/ 981075 h 2279650"/>
              <a:gd name="connsiteX24" fmla="*/ 1860550 w 2308225"/>
              <a:gd name="connsiteY24" fmla="*/ 882650 h 2279650"/>
              <a:gd name="connsiteX25" fmla="*/ 1905000 w 2308225"/>
              <a:gd name="connsiteY25" fmla="*/ 771525 h 2279650"/>
              <a:gd name="connsiteX26" fmla="*/ 1939925 w 2308225"/>
              <a:gd name="connsiteY26" fmla="*/ 666750 h 2279650"/>
              <a:gd name="connsiteX27" fmla="*/ 1978025 w 2308225"/>
              <a:gd name="connsiteY27" fmla="*/ 520700 h 2279650"/>
              <a:gd name="connsiteX28" fmla="*/ 1993900 w 2308225"/>
              <a:gd name="connsiteY28" fmla="*/ 419100 h 2279650"/>
              <a:gd name="connsiteX29" fmla="*/ 2035175 w 2308225"/>
              <a:gd name="connsiteY29" fmla="*/ 247650 h 2279650"/>
              <a:gd name="connsiteX30" fmla="*/ 2035175 w 2308225"/>
              <a:gd name="connsiteY30" fmla="*/ 161925 h 2279650"/>
              <a:gd name="connsiteX31" fmla="*/ 2022475 w 2308225"/>
              <a:gd name="connsiteY31" fmla="*/ 142875 h 2279650"/>
              <a:gd name="connsiteX32" fmla="*/ 1974850 w 2308225"/>
              <a:gd name="connsiteY32" fmla="*/ 98425 h 2279650"/>
              <a:gd name="connsiteX33" fmla="*/ 1939925 w 2308225"/>
              <a:gd name="connsiteY33" fmla="*/ 63500 h 2279650"/>
              <a:gd name="connsiteX34" fmla="*/ 1920875 w 2308225"/>
              <a:gd name="connsiteY34" fmla="*/ 44450 h 2279650"/>
              <a:gd name="connsiteX35" fmla="*/ 1914525 w 2308225"/>
              <a:gd name="connsiteY35" fmla="*/ 25400 h 2279650"/>
              <a:gd name="connsiteX36" fmla="*/ 1924050 w 2308225"/>
              <a:gd name="connsiteY36" fmla="*/ 9525 h 2279650"/>
              <a:gd name="connsiteX37" fmla="*/ 1943100 w 2308225"/>
              <a:gd name="connsiteY37" fmla="*/ 0 h 2279650"/>
              <a:gd name="connsiteX38" fmla="*/ 1997075 w 2308225"/>
              <a:gd name="connsiteY38" fmla="*/ 0 h 2279650"/>
              <a:gd name="connsiteX39" fmla="*/ 2060575 w 2308225"/>
              <a:gd name="connsiteY39" fmla="*/ 6350 h 2279650"/>
              <a:gd name="connsiteX40" fmla="*/ 2124075 w 2308225"/>
              <a:gd name="connsiteY40" fmla="*/ 25400 h 2279650"/>
              <a:gd name="connsiteX41" fmla="*/ 2168525 w 2308225"/>
              <a:gd name="connsiteY41" fmla="*/ 41275 h 2279650"/>
              <a:gd name="connsiteX42" fmla="*/ 2216150 w 2308225"/>
              <a:gd name="connsiteY42" fmla="*/ 63500 h 2279650"/>
              <a:gd name="connsiteX43" fmla="*/ 2241550 w 2308225"/>
              <a:gd name="connsiteY43" fmla="*/ 82550 h 2279650"/>
              <a:gd name="connsiteX44" fmla="*/ 2263775 w 2308225"/>
              <a:gd name="connsiteY44" fmla="*/ 107950 h 2279650"/>
              <a:gd name="connsiteX45" fmla="*/ 2286000 w 2308225"/>
              <a:gd name="connsiteY45" fmla="*/ 149225 h 2279650"/>
              <a:gd name="connsiteX46" fmla="*/ 2308225 w 2308225"/>
              <a:gd name="connsiteY46" fmla="*/ 234950 h 2279650"/>
              <a:gd name="connsiteX47" fmla="*/ 2257425 w 2308225"/>
              <a:gd name="connsiteY47" fmla="*/ 412750 h 2279650"/>
              <a:gd name="connsiteX48" fmla="*/ 2241550 w 2308225"/>
              <a:gd name="connsiteY48" fmla="*/ 530225 h 2279650"/>
              <a:gd name="connsiteX49" fmla="*/ 2216150 w 2308225"/>
              <a:gd name="connsiteY49" fmla="*/ 635000 h 2279650"/>
              <a:gd name="connsiteX50" fmla="*/ 2171700 w 2308225"/>
              <a:gd name="connsiteY50" fmla="*/ 765175 h 2279650"/>
              <a:gd name="connsiteX51" fmla="*/ 2108200 w 2308225"/>
              <a:gd name="connsiteY51" fmla="*/ 927100 h 2279650"/>
              <a:gd name="connsiteX52" fmla="*/ 2041525 w 2308225"/>
              <a:gd name="connsiteY52" fmla="*/ 1050925 h 2279650"/>
              <a:gd name="connsiteX53" fmla="*/ 1943100 w 2308225"/>
              <a:gd name="connsiteY53" fmla="*/ 1219200 h 2279650"/>
              <a:gd name="connsiteX54" fmla="*/ 1803400 w 2308225"/>
              <a:gd name="connsiteY54" fmla="*/ 1422400 h 2279650"/>
              <a:gd name="connsiteX55" fmla="*/ 1682750 w 2308225"/>
              <a:gd name="connsiteY55" fmla="*/ 1574800 h 2279650"/>
              <a:gd name="connsiteX56" fmla="*/ 1530350 w 2308225"/>
              <a:gd name="connsiteY56" fmla="*/ 1708150 h 2279650"/>
              <a:gd name="connsiteX57" fmla="*/ 1343025 w 2308225"/>
              <a:gd name="connsiteY57" fmla="*/ 1841500 h 2279650"/>
              <a:gd name="connsiteX58" fmla="*/ 1069975 w 2308225"/>
              <a:gd name="connsiteY58" fmla="*/ 1993900 h 227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08225" h="2279650">
                <a:moveTo>
                  <a:pt x="1069975" y="1993900"/>
                </a:moveTo>
                <a:lnTo>
                  <a:pt x="787400" y="2108200"/>
                </a:lnTo>
                <a:lnTo>
                  <a:pt x="561975" y="2178050"/>
                </a:lnTo>
                <a:lnTo>
                  <a:pt x="349250" y="2228850"/>
                </a:lnTo>
                <a:lnTo>
                  <a:pt x="123825" y="2266950"/>
                </a:lnTo>
                <a:lnTo>
                  <a:pt x="34925" y="2279650"/>
                </a:lnTo>
                <a:lnTo>
                  <a:pt x="15875" y="2276475"/>
                </a:lnTo>
                <a:lnTo>
                  <a:pt x="0" y="2263775"/>
                </a:lnTo>
                <a:lnTo>
                  <a:pt x="3175" y="2241550"/>
                </a:lnTo>
                <a:lnTo>
                  <a:pt x="25400" y="2212975"/>
                </a:lnTo>
                <a:lnTo>
                  <a:pt x="38100" y="2206625"/>
                </a:lnTo>
                <a:lnTo>
                  <a:pt x="241300" y="2152650"/>
                </a:lnTo>
                <a:lnTo>
                  <a:pt x="450850" y="2085975"/>
                </a:lnTo>
                <a:lnTo>
                  <a:pt x="644525" y="2009775"/>
                </a:lnTo>
                <a:lnTo>
                  <a:pt x="815975" y="1930400"/>
                </a:lnTo>
                <a:lnTo>
                  <a:pt x="962025" y="1851025"/>
                </a:lnTo>
                <a:lnTo>
                  <a:pt x="1095375" y="1771650"/>
                </a:lnTo>
                <a:lnTo>
                  <a:pt x="1257300" y="1660525"/>
                </a:lnTo>
                <a:lnTo>
                  <a:pt x="1365250" y="1574800"/>
                </a:lnTo>
                <a:lnTo>
                  <a:pt x="1470025" y="1479550"/>
                </a:lnTo>
                <a:lnTo>
                  <a:pt x="1590675" y="1320800"/>
                </a:lnTo>
                <a:lnTo>
                  <a:pt x="1666875" y="1209675"/>
                </a:lnTo>
                <a:lnTo>
                  <a:pt x="1749425" y="1092200"/>
                </a:lnTo>
                <a:lnTo>
                  <a:pt x="1809750" y="981075"/>
                </a:lnTo>
                <a:lnTo>
                  <a:pt x="1860550" y="882650"/>
                </a:lnTo>
                <a:lnTo>
                  <a:pt x="1905000" y="771525"/>
                </a:lnTo>
                <a:lnTo>
                  <a:pt x="1939925" y="666750"/>
                </a:lnTo>
                <a:lnTo>
                  <a:pt x="1978025" y="520700"/>
                </a:lnTo>
                <a:lnTo>
                  <a:pt x="1993900" y="419100"/>
                </a:lnTo>
                <a:lnTo>
                  <a:pt x="2035175" y="247650"/>
                </a:lnTo>
                <a:lnTo>
                  <a:pt x="2035175" y="161925"/>
                </a:lnTo>
                <a:lnTo>
                  <a:pt x="2022475" y="142875"/>
                </a:lnTo>
                <a:lnTo>
                  <a:pt x="1974850" y="98425"/>
                </a:lnTo>
                <a:lnTo>
                  <a:pt x="1939925" y="63500"/>
                </a:lnTo>
                <a:lnTo>
                  <a:pt x="1920875" y="44450"/>
                </a:lnTo>
                <a:lnTo>
                  <a:pt x="1914525" y="25400"/>
                </a:lnTo>
                <a:lnTo>
                  <a:pt x="1924050" y="9525"/>
                </a:lnTo>
                <a:lnTo>
                  <a:pt x="1943100" y="0"/>
                </a:lnTo>
                <a:lnTo>
                  <a:pt x="1997075" y="0"/>
                </a:lnTo>
                <a:lnTo>
                  <a:pt x="2060575" y="6350"/>
                </a:lnTo>
                <a:lnTo>
                  <a:pt x="2124075" y="25400"/>
                </a:lnTo>
                <a:lnTo>
                  <a:pt x="2168525" y="41275"/>
                </a:lnTo>
                <a:lnTo>
                  <a:pt x="2216150" y="63500"/>
                </a:lnTo>
                <a:lnTo>
                  <a:pt x="2241550" y="82550"/>
                </a:lnTo>
                <a:lnTo>
                  <a:pt x="2263775" y="107950"/>
                </a:lnTo>
                <a:lnTo>
                  <a:pt x="2286000" y="149225"/>
                </a:lnTo>
                <a:lnTo>
                  <a:pt x="2308225" y="234950"/>
                </a:lnTo>
                <a:lnTo>
                  <a:pt x="2257425" y="412750"/>
                </a:lnTo>
                <a:lnTo>
                  <a:pt x="2241550" y="530225"/>
                </a:lnTo>
                <a:lnTo>
                  <a:pt x="2216150" y="635000"/>
                </a:lnTo>
                <a:lnTo>
                  <a:pt x="2171700" y="765175"/>
                </a:lnTo>
                <a:lnTo>
                  <a:pt x="2108200" y="927100"/>
                </a:lnTo>
                <a:lnTo>
                  <a:pt x="2041525" y="1050925"/>
                </a:lnTo>
                <a:lnTo>
                  <a:pt x="1943100" y="1219200"/>
                </a:lnTo>
                <a:lnTo>
                  <a:pt x="1803400" y="1422400"/>
                </a:lnTo>
                <a:lnTo>
                  <a:pt x="1682750" y="1574800"/>
                </a:lnTo>
                <a:lnTo>
                  <a:pt x="1530350" y="1708150"/>
                </a:lnTo>
                <a:lnTo>
                  <a:pt x="1343025" y="1841500"/>
                </a:lnTo>
                <a:lnTo>
                  <a:pt x="1069975" y="199390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1F23E67-9856-43A0-8F59-17987D0159F1}"/>
              </a:ext>
            </a:extLst>
          </p:cNvPr>
          <p:cNvSpPr/>
          <p:nvPr/>
        </p:nvSpPr>
        <p:spPr>
          <a:xfrm>
            <a:off x="5030788" y="3784600"/>
            <a:ext cx="3448050" cy="533400"/>
          </a:xfrm>
          <a:custGeom>
            <a:avLst/>
            <a:gdLst>
              <a:gd name="connsiteX0" fmla="*/ 2016296 w 3447029"/>
              <a:gd name="connsiteY0" fmla="*/ 271147 h 533640"/>
              <a:gd name="connsiteX1" fmla="*/ 1465348 w 3447029"/>
              <a:gd name="connsiteY1" fmla="*/ 317300 h 533640"/>
              <a:gd name="connsiteX2" fmla="*/ 1286506 w 3447029"/>
              <a:gd name="connsiteY2" fmla="*/ 334607 h 533640"/>
              <a:gd name="connsiteX3" fmla="*/ 1044205 w 3447029"/>
              <a:gd name="connsiteY3" fmla="*/ 372106 h 533640"/>
              <a:gd name="connsiteX4" fmla="*/ 850940 w 3447029"/>
              <a:gd name="connsiteY4" fmla="*/ 412489 h 533640"/>
              <a:gd name="connsiteX5" fmla="*/ 599985 w 3447029"/>
              <a:gd name="connsiteY5" fmla="*/ 464411 h 533640"/>
              <a:gd name="connsiteX6" fmla="*/ 478834 w 3447029"/>
              <a:gd name="connsiteY6" fmla="*/ 499026 h 533640"/>
              <a:gd name="connsiteX7" fmla="*/ 398067 w 3447029"/>
              <a:gd name="connsiteY7" fmla="*/ 533640 h 533640"/>
              <a:gd name="connsiteX8" fmla="*/ 380760 w 3447029"/>
              <a:gd name="connsiteY8" fmla="*/ 533640 h 533640"/>
              <a:gd name="connsiteX9" fmla="*/ 323069 w 3447029"/>
              <a:gd name="connsiteY9" fmla="*/ 507679 h 533640"/>
              <a:gd name="connsiteX10" fmla="*/ 233648 w 3447029"/>
              <a:gd name="connsiteY10" fmla="*/ 455758 h 533640"/>
              <a:gd name="connsiteX11" fmla="*/ 141343 w 3447029"/>
              <a:gd name="connsiteY11" fmla="*/ 389413 h 533640"/>
              <a:gd name="connsiteX12" fmla="*/ 54807 w 3447029"/>
              <a:gd name="connsiteY12" fmla="*/ 311530 h 533640"/>
              <a:gd name="connsiteX13" fmla="*/ 11539 w 3447029"/>
              <a:gd name="connsiteY13" fmla="*/ 265378 h 533640"/>
              <a:gd name="connsiteX14" fmla="*/ 0 w 3447029"/>
              <a:gd name="connsiteY14" fmla="*/ 239417 h 533640"/>
              <a:gd name="connsiteX15" fmla="*/ 0 w 3447029"/>
              <a:gd name="connsiteY15" fmla="*/ 201918 h 533640"/>
              <a:gd name="connsiteX16" fmla="*/ 8654 w 3447029"/>
              <a:gd name="connsiteY16" fmla="*/ 181726 h 533640"/>
              <a:gd name="connsiteX17" fmla="*/ 25961 w 3447029"/>
              <a:gd name="connsiteY17" fmla="*/ 173072 h 533640"/>
              <a:gd name="connsiteX18" fmla="*/ 40384 w 3447029"/>
              <a:gd name="connsiteY18" fmla="*/ 173072 h 533640"/>
              <a:gd name="connsiteX19" fmla="*/ 66345 w 3447029"/>
              <a:gd name="connsiteY19" fmla="*/ 190380 h 533640"/>
              <a:gd name="connsiteX20" fmla="*/ 164419 w 3447029"/>
              <a:gd name="connsiteY20" fmla="*/ 233648 h 533640"/>
              <a:gd name="connsiteX21" fmla="*/ 245187 w 3447029"/>
              <a:gd name="connsiteY21" fmla="*/ 259609 h 533640"/>
              <a:gd name="connsiteX22" fmla="*/ 325954 w 3447029"/>
              <a:gd name="connsiteY22" fmla="*/ 271147 h 533640"/>
              <a:gd name="connsiteX23" fmla="*/ 392298 w 3447029"/>
              <a:gd name="connsiteY23" fmla="*/ 274031 h 533640"/>
              <a:gd name="connsiteX24" fmla="*/ 475950 w 3447029"/>
              <a:gd name="connsiteY24" fmla="*/ 262493 h 533640"/>
              <a:gd name="connsiteX25" fmla="*/ 977860 w 3447029"/>
              <a:gd name="connsiteY25" fmla="*/ 196149 h 533640"/>
              <a:gd name="connsiteX26" fmla="*/ 1384581 w 3447029"/>
              <a:gd name="connsiteY26" fmla="*/ 149996 h 533640"/>
              <a:gd name="connsiteX27" fmla="*/ 1554769 w 3447029"/>
              <a:gd name="connsiteY27" fmla="*/ 135573 h 533640"/>
              <a:gd name="connsiteX28" fmla="*/ 1912452 w 3447029"/>
              <a:gd name="connsiteY28" fmla="*/ 106728 h 533640"/>
              <a:gd name="connsiteX29" fmla="*/ 2036487 w 3447029"/>
              <a:gd name="connsiteY29" fmla="*/ 98074 h 533640"/>
              <a:gd name="connsiteX30" fmla="*/ 2350903 w 3447029"/>
              <a:gd name="connsiteY30" fmla="*/ 86536 h 533640"/>
              <a:gd name="connsiteX31" fmla="*/ 2526860 w 3447029"/>
              <a:gd name="connsiteY31" fmla="*/ 72113 h 533640"/>
              <a:gd name="connsiteX32" fmla="*/ 2867236 w 3447029"/>
              <a:gd name="connsiteY32" fmla="*/ 66344 h 533640"/>
              <a:gd name="connsiteX33" fmla="*/ 2999925 w 3447029"/>
              <a:gd name="connsiteY33" fmla="*/ 23076 h 533640"/>
              <a:gd name="connsiteX34" fmla="*/ 3092230 w 3447029"/>
              <a:gd name="connsiteY34" fmla="*/ 0 h 533640"/>
              <a:gd name="connsiteX35" fmla="*/ 3144152 w 3447029"/>
              <a:gd name="connsiteY35" fmla="*/ 20192 h 533640"/>
              <a:gd name="connsiteX36" fmla="*/ 3198958 w 3447029"/>
              <a:gd name="connsiteY36" fmla="*/ 46153 h 533640"/>
              <a:gd name="connsiteX37" fmla="*/ 3282610 w 3447029"/>
              <a:gd name="connsiteY37" fmla="*/ 95190 h 533640"/>
              <a:gd name="connsiteX38" fmla="*/ 3343185 w 3447029"/>
              <a:gd name="connsiteY38" fmla="*/ 129804 h 533640"/>
              <a:gd name="connsiteX39" fmla="*/ 3377800 w 3447029"/>
              <a:gd name="connsiteY39" fmla="*/ 155765 h 533640"/>
              <a:gd name="connsiteX40" fmla="*/ 3403761 w 3447029"/>
              <a:gd name="connsiteY40" fmla="*/ 190380 h 533640"/>
              <a:gd name="connsiteX41" fmla="*/ 3429722 w 3447029"/>
              <a:gd name="connsiteY41" fmla="*/ 224994 h 533640"/>
              <a:gd name="connsiteX42" fmla="*/ 3444144 w 3447029"/>
              <a:gd name="connsiteY42" fmla="*/ 259609 h 533640"/>
              <a:gd name="connsiteX43" fmla="*/ 3447029 w 3447029"/>
              <a:gd name="connsiteY43" fmla="*/ 276916 h 533640"/>
              <a:gd name="connsiteX44" fmla="*/ 3441260 w 3447029"/>
              <a:gd name="connsiteY44" fmla="*/ 297108 h 533640"/>
              <a:gd name="connsiteX45" fmla="*/ 3423952 w 3447029"/>
              <a:gd name="connsiteY45" fmla="*/ 314415 h 533640"/>
              <a:gd name="connsiteX46" fmla="*/ 3397992 w 3447029"/>
              <a:gd name="connsiteY46" fmla="*/ 328838 h 533640"/>
              <a:gd name="connsiteX47" fmla="*/ 3351839 w 3447029"/>
              <a:gd name="connsiteY47" fmla="*/ 337491 h 533640"/>
              <a:gd name="connsiteX48" fmla="*/ 3294148 w 3447029"/>
              <a:gd name="connsiteY48" fmla="*/ 331722 h 533640"/>
              <a:gd name="connsiteX49" fmla="*/ 3115306 w 3447029"/>
              <a:gd name="connsiteY49" fmla="*/ 299992 h 533640"/>
              <a:gd name="connsiteX50" fmla="*/ 2890312 w 3447029"/>
              <a:gd name="connsiteY50" fmla="*/ 279801 h 533640"/>
              <a:gd name="connsiteX51" fmla="*/ 2622050 w 3447029"/>
              <a:gd name="connsiteY51" fmla="*/ 271147 h 533640"/>
              <a:gd name="connsiteX52" fmla="*/ 2515322 w 3447029"/>
              <a:gd name="connsiteY52" fmla="*/ 265378 h 533640"/>
              <a:gd name="connsiteX53" fmla="*/ 2298981 w 3447029"/>
              <a:gd name="connsiteY53" fmla="*/ 279801 h 533640"/>
              <a:gd name="connsiteX54" fmla="*/ 2016296 w 3447029"/>
              <a:gd name="connsiteY54" fmla="*/ 271147 h 533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447029" h="533640">
                <a:moveTo>
                  <a:pt x="2016296" y="271147"/>
                </a:moveTo>
                <a:lnTo>
                  <a:pt x="1465348" y="317300"/>
                </a:lnTo>
                <a:lnTo>
                  <a:pt x="1286506" y="334607"/>
                </a:lnTo>
                <a:lnTo>
                  <a:pt x="1044205" y="372106"/>
                </a:lnTo>
                <a:lnTo>
                  <a:pt x="850940" y="412489"/>
                </a:lnTo>
                <a:lnTo>
                  <a:pt x="599985" y="464411"/>
                </a:lnTo>
                <a:lnTo>
                  <a:pt x="478834" y="499026"/>
                </a:lnTo>
                <a:lnTo>
                  <a:pt x="398067" y="533640"/>
                </a:lnTo>
                <a:lnTo>
                  <a:pt x="380760" y="533640"/>
                </a:lnTo>
                <a:lnTo>
                  <a:pt x="323069" y="507679"/>
                </a:lnTo>
                <a:lnTo>
                  <a:pt x="233648" y="455758"/>
                </a:lnTo>
                <a:lnTo>
                  <a:pt x="141343" y="389413"/>
                </a:lnTo>
                <a:lnTo>
                  <a:pt x="54807" y="311530"/>
                </a:lnTo>
                <a:lnTo>
                  <a:pt x="11539" y="265378"/>
                </a:lnTo>
                <a:lnTo>
                  <a:pt x="0" y="239417"/>
                </a:lnTo>
                <a:lnTo>
                  <a:pt x="0" y="201918"/>
                </a:lnTo>
                <a:lnTo>
                  <a:pt x="8654" y="181726"/>
                </a:lnTo>
                <a:lnTo>
                  <a:pt x="25961" y="173072"/>
                </a:lnTo>
                <a:lnTo>
                  <a:pt x="40384" y="173072"/>
                </a:lnTo>
                <a:lnTo>
                  <a:pt x="66345" y="190380"/>
                </a:lnTo>
                <a:lnTo>
                  <a:pt x="164419" y="233648"/>
                </a:lnTo>
                <a:lnTo>
                  <a:pt x="245187" y="259609"/>
                </a:lnTo>
                <a:lnTo>
                  <a:pt x="325954" y="271147"/>
                </a:lnTo>
                <a:lnTo>
                  <a:pt x="392298" y="274031"/>
                </a:lnTo>
                <a:lnTo>
                  <a:pt x="475950" y="262493"/>
                </a:lnTo>
                <a:lnTo>
                  <a:pt x="977860" y="196149"/>
                </a:lnTo>
                <a:lnTo>
                  <a:pt x="1384581" y="149996"/>
                </a:lnTo>
                <a:lnTo>
                  <a:pt x="1554769" y="135573"/>
                </a:lnTo>
                <a:lnTo>
                  <a:pt x="1912452" y="106728"/>
                </a:lnTo>
                <a:lnTo>
                  <a:pt x="2036487" y="98074"/>
                </a:lnTo>
                <a:lnTo>
                  <a:pt x="2350903" y="86536"/>
                </a:lnTo>
                <a:lnTo>
                  <a:pt x="2526860" y="72113"/>
                </a:lnTo>
                <a:lnTo>
                  <a:pt x="2867236" y="66344"/>
                </a:lnTo>
                <a:lnTo>
                  <a:pt x="2999925" y="23076"/>
                </a:lnTo>
                <a:lnTo>
                  <a:pt x="3092230" y="0"/>
                </a:lnTo>
                <a:lnTo>
                  <a:pt x="3144152" y="20192"/>
                </a:lnTo>
                <a:lnTo>
                  <a:pt x="3198958" y="46153"/>
                </a:lnTo>
                <a:lnTo>
                  <a:pt x="3282610" y="95190"/>
                </a:lnTo>
                <a:lnTo>
                  <a:pt x="3343185" y="129804"/>
                </a:lnTo>
                <a:lnTo>
                  <a:pt x="3377800" y="155765"/>
                </a:lnTo>
                <a:lnTo>
                  <a:pt x="3403761" y="190380"/>
                </a:lnTo>
                <a:lnTo>
                  <a:pt x="3429722" y="224994"/>
                </a:lnTo>
                <a:lnTo>
                  <a:pt x="3444144" y="259609"/>
                </a:lnTo>
                <a:lnTo>
                  <a:pt x="3447029" y="276916"/>
                </a:lnTo>
                <a:lnTo>
                  <a:pt x="3441260" y="297108"/>
                </a:lnTo>
                <a:lnTo>
                  <a:pt x="3423952" y="314415"/>
                </a:lnTo>
                <a:lnTo>
                  <a:pt x="3397992" y="328838"/>
                </a:lnTo>
                <a:lnTo>
                  <a:pt x="3351839" y="337491"/>
                </a:lnTo>
                <a:lnTo>
                  <a:pt x="3294148" y="331722"/>
                </a:lnTo>
                <a:lnTo>
                  <a:pt x="3115306" y="299992"/>
                </a:lnTo>
                <a:lnTo>
                  <a:pt x="2890312" y="279801"/>
                </a:lnTo>
                <a:lnTo>
                  <a:pt x="2622050" y="271147"/>
                </a:lnTo>
                <a:lnTo>
                  <a:pt x="2515322" y="265378"/>
                </a:lnTo>
                <a:lnTo>
                  <a:pt x="2298981" y="279801"/>
                </a:lnTo>
                <a:lnTo>
                  <a:pt x="2016296" y="27114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E6AA6E4-9E77-4151-9922-1A14EFA9F14E}"/>
              </a:ext>
            </a:extLst>
          </p:cNvPr>
          <p:cNvGrpSpPr/>
          <p:nvPr/>
        </p:nvGrpSpPr>
        <p:grpSpPr>
          <a:xfrm>
            <a:off x="3603628" y="1530350"/>
            <a:ext cx="4875210" cy="4470400"/>
            <a:chOff x="3603628" y="1530350"/>
            <a:chExt cx="4875210" cy="447040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D3E72D49-C24D-4AC8-86BE-0AE413719F09}"/>
                </a:ext>
              </a:extLst>
            </p:cNvPr>
            <p:cNvSpPr/>
            <p:nvPr/>
          </p:nvSpPr>
          <p:spPr>
            <a:xfrm>
              <a:off x="3685179" y="2581275"/>
              <a:ext cx="1747837" cy="533400"/>
            </a:xfrm>
            <a:custGeom>
              <a:avLst/>
              <a:gdLst>
                <a:gd name="connsiteX0" fmla="*/ 1359694 w 1747837"/>
                <a:gd name="connsiteY0" fmla="*/ 264319 h 533400"/>
                <a:gd name="connsiteX1" fmla="*/ 1121569 w 1747837"/>
                <a:gd name="connsiteY1" fmla="*/ 319088 h 533400"/>
                <a:gd name="connsiteX2" fmla="*/ 881062 w 1747837"/>
                <a:gd name="connsiteY2" fmla="*/ 371475 h 533400"/>
                <a:gd name="connsiteX3" fmla="*/ 609600 w 1747837"/>
                <a:gd name="connsiteY3" fmla="*/ 442913 h 533400"/>
                <a:gd name="connsiteX4" fmla="*/ 433387 w 1747837"/>
                <a:gd name="connsiteY4" fmla="*/ 490538 h 533400"/>
                <a:gd name="connsiteX5" fmla="*/ 350044 w 1747837"/>
                <a:gd name="connsiteY5" fmla="*/ 533400 h 533400"/>
                <a:gd name="connsiteX6" fmla="*/ 333375 w 1747837"/>
                <a:gd name="connsiteY6" fmla="*/ 533400 h 533400"/>
                <a:gd name="connsiteX7" fmla="*/ 288131 w 1747837"/>
                <a:gd name="connsiteY7" fmla="*/ 509588 h 533400"/>
                <a:gd name="connsiteX8" fmla="*/ 195262 w 1747837"/>
                <a:gd name="connsiteY8" fmla="*/ 447675 h 533400"/>
                <a:gd name="connsiteX9" fmla="*/ 92869 w 1747837"/>
                <a:gd name="connsiteY9" fmla="*/ 364331 h 533400"/>
                <a:gd name="connsiteX10" fmla="*/ 40481 w 1747837"/>
                <a:gd name="connsiteY10" fmla="*/ 311944 h 533400"/>
                <a:gd name="connsiteX11" fmla="*/ 14287 w 1747837"/>
                <a:gd name="connsiteY11" fmla="*/ 285750 h 533400"/>
                <a:gd name="connsiteX12" fmla="*/ 2381 w 1747837"/>
                <a:gd name="connsiteY12" fmla="*/ 264319 h 533400"/>
                <a:gd name="connsiteX13" fmla="*/ 0 w 1747837"/>
                <a:gd name="connsiteY13" fmla="*/ 242888 h 533400"/>
                <a:gd name="connsiteX14" fmla="*/ 4762 w 1747837"/>
                <a:gd name="connsiteY14" fmla="*/ 226219 h 533400"/>
                <a:gd name="connsiteX15" fmla="*/ 14287 w 1747837"/>
                <a:gd name="connsiteY15" fmla="*/ 216694 h 533400"/>
                <a:gd name="connsiteX16" fmla="*/ 30956 w 1747837"/>
                <a:gd name="connsiteY16" fmla="*/ 216694 h 533400"/>
                <a:gd name="connsiteX17" fmla="*/ 47625 w 1747837"/>
                <a:gd name="connsiteY17" fmla="*/ 221456 h 533400"/>
                <a:gd name="connsiteX18" fmla="*/ 80962 w 1747837"/>
                <a:gd name="connsiteY18" fmla="*/ 240506 h 533400"/>
                <a:gd name="connsiteX19" fmla="*/ 116681 w 1747837"/>
                <a:gd name="connsiteY19" fmla="*/ 261938 h 533400"/>
                <a:gd name="connsiteX20" fmla="*/ 145256 w 1747837"/>
                <a:gd name="connsiteY20" fmla="*/ 276225 h 533400"/>
                <a:gd name="connsiteX21" fmla="*/ 188119 w 1747837"/>
                <a:gd name="connsiteY21" fmla="*/ 288131 h 533400"/>
                <a:gd name="connsiteX22" fmla="*/ 221456 w 1747837"/>
                <a:gd name="connsiteY22" fmla="*/ 295275 h 533400"/>
                <a:gd name="connsiteX23" fmla="*/ 257175 w 1747837"/>
                <a:gd name="connsiteY23" fmla="*/ 295275 h 533400"/>
                <a:gd name="connsiteX24" fmla="*/ 528637 w 1747837"/>
                <a:gd name="connsiteY24" fmla="*/ 238125 h 533400"/>
                <a:gd name="connsiteX25" fmla="*/ 971550 w 1747837"/>
                <a:gd name="connsiteY25" fmla="*/ 147638 h 533400"/>
                <a:gd name="connsiteX26" fmla="*/ 1135856 w 1747837"/>
                <a:gd name="connsiteY26" fmla="*/ 119063 h 533400"/>
                <a:gd name="connsiteX27" fmla="*/ 1290637 w 1747837"/>
                <a:gd name="connsiteY27" fmla="*/ 76200 h 533400"/>
                <a:gd name="connsiteX28" fmla="*/ 1454944 w 1747837"/>
                <a:gd name="connsiteY28" fmla="*/ 0 h 533400"/>
                <a:gd name="connsiteX29" fmla="*/ 1481137 w 1747837"/>
                <a:gd name="connsiteY29" fmla="*/ 0 h 533400"/>
                <a:gd name="connsiteX30" fmla="*/ 1540669 w 1747837"/>
                <a:gd name="connsiteY30" fmla="*/ 7144 h 533400"/>
                <a:gd name="connsiteX31" fmla="*/ 1593056 w 1747837"/>
                <a:gd name="connsiteY31" fmla="*/ 16669 h 533400"/>
                <a:gd name="connsiteX32" fmla="*/ 1645444 w 1747837"/>
                <a:gd name="connsiteY32" fmla="*/ 30956 h 533400"/>
                <a:gd name="connsiteX33" fmla="*/ 1676400 w 1747837"/>
                <a:gd name="connsiteY33" fmla="*/ 40481 h 533400"/>
                <a:gd name="connsiteX34" fmla="*/ 1704975 w 1747837"/>
                <a:gd name="connsiteY34" fmla="*/ 54769 h 533400"/>
                <a:gd name="connsiteX35" fmla="*/ 1724025 w 1747837"/>
                <a:gd name="connsiteY35" fmla="*/ 71438 h 533400"/>
                <a:gd name="connsiteX36" fmla="*/ 1740694 w 1747837"/>
                <a:gd name="connsiteY36" fmla="*/ 97631 h 533400"/>
                <a:gd name="connsiteX37" fmla="*/ 1747837 w 1747837"/>
                <a:gd name="connsiteY37" fmla="*/ 123825 h 533400"/>
                <a:gd name="connsiteX38" fmla="*/ 1743075 w 1747837"/>
                <a:gd name="connsiteY38" fmla="*/ 142875 h 533400"/>
                <a:gd name="connsiteX39" fmla="*/ 1707356 w 1747837"/>
                <a:gd name="connsiteY39" fmla="*/ 164306 h 533400"/>
                <a:gd name="connsiteX40" fmla="*/ 1590675 w 1747837"/>
                <a:gd name="connsiteY40" fmla="*/ 207169 h 533400"/>
                <a:gd name="connsiteX41" fmla="*/ 1359694 w 1747837"/>
                <a:gd name="connsiteY41" fmla="*/ 264319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47837" h="533400">
                  <a:moveTo>
                    <a:pt x="1359694" y="264319"/>
                  </a:moveTo>
                  <a:lnTo>
                    <a:pt x="1121569" y="319088"/>
                  </a:lnTo>
                  <a:lnTo>
                    <a:pt x="881062" y="371475"/>
                  </a:lnTo>
                  <a:lnTo>
                    <a:pt x="609600" y="442913"/>
                  </a:lnTo>
                  <a:lnTo>
                    <a:pt x="433387" y="490538"/>
                  </a:lnTo>
                  <a:lnTo>
                    <a:pt x="350044" y="533400"/>
                  </a:lnTo>
                  <a:lnTo>
                    <a:pt x="333375" y="533400"/>
                  </a:lnTo>
                  <a:lnTo>
                    <a:pt x="288131" y="509588"/>
                  </a:lnTo>
                  <a:lnTo>
                    <a:pt x="195262" y="447675"/>
                  </a:lnTo>
                  <a:lnTo>
                    <a:pt x="92869" y="364331"/>
                  </a:lnTo>
                  <a:lnTo>
                    <a:pt x="40481" y="311944"/>
                  </a:lnTo>
                  <a:lnTo>
                    <a:pt x="14287" y="285750"/>
                  </a:lnTo>
                  <a:lnTo>
                    <a:pt x="2381" y="264319"/>
                  </a:lnTo>
                  <a:lnTo>
                    <a:pt x="0" y="242888"/>
                  </a:lnTo>
                  <a:lnTo>
                    <a:pt x="4762" y="226219"/>
                  </a:lnTo>
                  <a:lnTo>
                    <a:pt x="14287" y="216694"/>
                  </a:lnTo>
                  <a:lnTo>
                    <a:pt x="30956" y="216694"/>
                  </a:lnTo>
                  <a:lnTo>
                    <a:pt x="47625" y="221456"/>
                  </a:lnTo>
                  <a:lnTo>
                    <a:pt x="80962" y="240506"/>
                  </a:lnTo>
                  <a:lnTo>
                    <a:pt x="116681" y="261938"/>
                  </a:lnTo>
                  <a:lnTo>
                    <a:pt x="145256" y="276225"/>
                  </a:lnTo>
                  <a:lnTo>
                    <a:pt x="188119" y="288131"/>
                  </a:lnTo>
                  <a:lnTo>
                    <a:pt x="221456" y="295275"/>
                  </a:lnTo>
                  <a:lnTo>
                    <a:pt x="257175" y="295275"/>
                  </a:lnTo>
                  <a:lnTo>
                    <a:pt x="528637" y="238125"/>
                  </a:lnTo>
                  <a:lnTo>
                    <a:pt x="971550" y="147638"/>
                  </a:lnTo>
                  <a:lnTo>
                    <a:pt x="1135856" y="119063"/>
                  </a:lnTo>
                  <a:lnTo>
                    <a:pt x="1290637" y="76200"/>
                  </a:lnTo>
                  <a:lnTo>
                    <a:pt x="1454944" y="0"/>
                  </a:lnTo>
                  <a:lnTo>
                    <a:pt x="1481137" y="0"/>
                  </a:lnTo>
                  <a:lnTo>
                    <a:pt x="1540669" y="7144"/>
                  </a:lnTo>
                  <a:lnTo>
                    <a:pt x="1593056" y="16669"/>
                  </a:lnTo>
                  <a:lnTo>
                    <a:pt x="1645444" y="30956"/>
                  </a:lnTo>
                  <a:lnTo>
                    <a:pt x="1676400" y="40481"/>
                  </a:lnTo>
                  <a:lnTo>
                    <a:pt x="1704975" y="54769"/>
                  </a:lnTo>
                  <a:lnTo>
                    <a:pt x="1724025" y="71438"/>
                  </a:lnTo>
                  <a:lnTo>
                    <a:pt x="1740694" y="97631"/>
                  </a:lnTo>
                  <a:lnTo>
                    <a:pt x="1747837" y="123825"/>
                  </a:lnTo>
                  <a:lnTo>
                    <a:pt x="1743075" y="142875"/>
                  </a:lnTo>
                  <a:lnTo>
                    <a:pt x="1707356" y="164306"/>
                  </a:lnTo>
                  <a:lnTo>
                    <a:pt x="1590675" y="207169"/>
                  </a:lnTo>
                  <a:lnTo>
                    <a:pt x="1359694" y="2643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5646603B-E477-43B2-86EE-5F6B35B0A3A5}"/>
                </a:ext>
              </a:extLst>
            </p:cNvPr>
            <p:cNvSpPr/>
            <p:nvPr/>
          </p:nvSpPr>
          <p:spPr>
            <a:xfrm>
              <a:off x="5389564" y="1900239"/>
              <a:ext cx="701675" cy="1062037"/>
            </a:xfrm>
            <a:custGeom>
              <a:avLst/>
              <a:gdLst>
                <a:gd name="connsiteX0" fmla="*/ 352425 w 702469"/>
                <a:gd name="connsiteY0" fmla="*/ 716756 h 1062037"/>
                <a:gd name="connsiteX1" fmla="*/ 176212 w 702469"/>
                <a:gd name="connsiteY1" fmla="*/ 378618 h 1062037"/>
                <a:gd name="connsiteX2" fmla="*/ 42862 w 702469"/>
                <a:gd name="connsiteY2" fmla="*/ 130968 h 1062037"/>
                <a:gd name="connsiteX3" fmla="*/ 9525 w 702469"/>
                <a:gd name="connsiteY3" fmla="*/ 64293 h 1062037"/>
                <a:gd name="connsiteX4" fmla="*/ 0 w 702469"/>
                <a:gd name="connsiteY4" fmla="*/ 38100 h 1062037"/>
                <a:gd name="connsiteX5" fmla="*/ 0 w 702469"/>
                <a:gd name="connsiteY5" fmla="*/ 19050 h 1062037"/>
                <a:gd name="connsiteX6" fmla="*/ 9525 w 702469"/>
                <a:gd name="connsiteY6" fmla="*/ 4762 h 1062037"/>
                <a:gd name="connsiteX7" fmla="*/ 26194 w 702469"/>
                <a:gd name="connsiteY7" fmla="*/ 0 h 1062037"/>
                <a:gd name="connsiteX8" fmla="*/ 54769 w 702469"/>
                <a:gd name="connsiteY8" fmla="*/ 7143 h 1062037"/>
                <a:gd name="connsiteX9" fmla="*/ 123825 w 702469"/>
                <a:gd name="connsiteY9" fmla="*/ 80962 h 1062037"/>
                <a:gd name="connsiteX10" fmla="*/ 276225 w 702469"/>
                <a:gd name="connsiteY10" fmla="*/ 230981 h 1062037"/>
                <a:gd name="connsiteX11" fmla="*/ 416719 w 702469"/>
                <a:gd name="connsiteY11" fmla="*/ 361950 h 1062037"/>
                <a:gd name="connsiteX12" fmla="*/ 531019 w 702469"/>
                <a:gd name="connsiteY12" fmla="*/ 471487 h 1062037"/>
                <a:gd name="connsiteX13" fmla="*/ 595312 w 702469"/>
                <a:gd name="connsiteY13" fmla="*/ 523875 h 1062037"/>
                <a:gd name="connsiteX14" fmla="*/ 628650 w 702469"/>
                <a:gd name="connsiteY14" fmla="*/ 592931 h 1062037"/>
                <a:gd name="connsiteX15" fmla="*/ 657225 w 702469"/>
                <a:gd name="connsiteY15" fmla="*/ 664368 h 1062037"/>
                <a:gd name="connsiteX16" fmla="*/ 676275 w 702469"/>
                <a:gd name="connsiteY16" fmla="*/ 726281 h 1062037"/>
                <a:gd name="connsiteX17" fmla="*/ 685800 w 702469"/>
                <a:gd name="connsiteY17" fmla="*/ 766762 h 1062037"/>
                <a:gd name="connsiteX18" fmla="*/ 695325 w 702469"/>
                <a:gd name="connsiteY18" fmla="*/ 831056 h 1062037"/>
                <a:gd name="connsiteX19" fmla="*/ 702469 w 702469"/>
                <a:gd name="connsiteY19" fmla="*/ 878681 h 1062037"/>
                <a:gd name="connsiteX20" fmla="*/ 700087 w 702469"/>
                <a:gd name="connsiteY20" fmla="*/ 945356 h 1062037"/>
                <a:gd name="connsiteX21" fmla="*/ 692944 w 702469"/>
                <a:gd name="connsiteY21" fmla="*/ 988218 h 1062037"/>
                <a:gd name="connsiteX22" fmla="*/ 683419 w 702469"/>
                <a:gd name="connsiteY22" fmla="*/ 1016793 h 1062037"/>
                <a:gd name="connsiteX23" fmla="*/ 669131 w 702469"/>
                <a:gd name="connsiteY23" fmla="*/ 1035843 h 1062037"/>
                <a:gd name="connsiteX24" fmla="*/ 652462 w 702469"/>
                <a:gd name="connsiteY24" fmla="*/ 1050131 h 1062037"/>
                <a:gd name="connsiteX25" fmla="*/ 631031 w 702469"/>
                <a:gd name="connsiteY25" fmla="*/ 1059656 h 1062037"/>
                <a:gd name="connsiteX26" fmla="*/ 602456 w 702469"/>
                <a:gd name="connsiteY26" fmla="*/ 1062037 h 1062037"/>
                <a:gd name="connsiteX27" fmla="*/ 573881 w 702469"/>
                <a:gd name="connsiteY27" fmla="*/ 1052512 h 1062037"/>
                <a:gd name="connsiteX28" fmla="*/ 545306 w 702469"/>
                <a:gd name="connsiteY28" fmla="*/ 1035843 h 1062037"/>
                <a:gd name="connsiteX29" fmla="*/ 502444 w 702469"/>
                <a:gd name="connsiteY29" fmla="*/ 1004887 h 1062037"/>
                <a:gd name="connsiteX30" fmla="*/ 473869 w 702469"/>
                <a:gd name="connsiteY30" fmla="*/ 971550 h 1062037"/>
                <a:gd name="connsiteX31" fmla="*/ 431006 w 702469"/>
                <a:gd name="connsiteY31" fmla="*/ 885825 h 1062037"/>
                <a:gd name="connsiteX32" fmla="*/ 352425 w 702469"/>
                <a:gd name="connsiteY32" fmla="*/ 716756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2469" h="1062037">
                  <a:moveTo>
                    <a:pt x="352425" y="716756"/>
                  </a:moveTo>
                  <a:lnTo>
                    <a:pt x="176212" y="378618"/>
                  </a:lnTo>
                  <a:lnTo>
                    <a:pt x="42862" y="130968"/>
                  </a:lnTo>
                  <a:lnTo>
                    <a:pt x="9525" y="64293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54769" y="7143"/>
                  </a:lnTo>
                  <a:lnTo>
                    <a:pt x="123825" y="80962"/>
                  </a:lnTo>
                  <a:lnTo>
                    <a:pt x="276225" y="230981"/>
                  </a:lnTo>
                  <a:lnTo>
                    <a:pt x="416719" y="361950"/>
                  </a:lnTo>
                  <a:lnTo>
                    <a:pt x="531019" y="471487"/>
                  </a:lnTo>
                  <a:lnTo>
                    <a:pt x="595312" y="523875"/>
                  </a:lnTo>
                  <a:lnTo>
                    <a:pt x="628650" y="592931"/>
                  </a:lnTo>
                  <a:lnTo>
                    <a:pt x="657225" y="664368"/>
                  </a:lnTo>
                  <a:lnTo>
                    <a:pt x="676275" y="726281"/>
                  </a:lnTo>
                  <a:lnTo>
                    <a:pt x="685800" y="766762"/>
                  </a:lnTo>
                  <a:lnTo>
                    <a:pt x="695325" y="831056"/>
                  </a:lnTo>
                  <a:lnTo>
                    <a:pt x="702469" y="878681"/>
                  </a:lnTo>
                  <a:lnTo>
                    <a:pt x="700087" y="945356"/>
                  </a:lnTo>
                  <a:lnTo>
                    <a:pt x="692944" y="988218"/>
                  </a:lnTo>
                  <a:lnTo>
                    <a:pt x="683419" y="1016793"/>
                  </a:lnTo>
                  <a:lnTo>
                    <a:pt x="669131" y="1035843"/>
                  </a:lnTo>
                  <a:lnTo>
                    <a:pt x="652462" y="1050131"/>
                  </a:lnTo>
                  <a:lnTo>
                    <a:pt x="631031" y="1059656"/>
                  </a:lnTo>
                  <a:lnTo>
                    <a:pt x="602456" y="1062037"/>
                  </a:lnTo>
                  <a:lnTo>
                    <a:pt x="573881" y="1052512"/>
                  </a:lnTo>
                  <a:lnTo>
                    <a:pt x="545306" y="1035843"/>
                  </a:lnTo>
                  <a:lnTo>
                    <a:pt x="502444" y="1004887"/>
                  </a:lnTo>
                  <a:lnTo>
                    <a:pt x="473869" y="971550"/>
                  </a:lnTo>
                  <a:lnTo>
                    <a:pt x="431006" y="885825"/>
                  </a:lnTo>
                  <a:lnTo>
                    <a:pt x="352425" y="7167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71BA7314-DBF9-4D4F-B930-19142B81A084}"/>
                </a:ext>
              </a:extLst>
            </p:cNvPr>
            <p:cNvSpPr/>
            <p:nvPr/>
          </p:nvSpPr>
          <p:spPr>
            <a:xfrm>
              <a:off x="6218238" y="1655763"/>
              <a:ext cx="673100" cy="1060450"/>
            </a:xfrm>
            <a:custGeom>
              <a:avLst/>
              <a:gdLst>
                <a:gd name="connsiteX0" fmla="*/ 352425 w 673894"/>
                <a:gd name="connsiteY0" fmla="*/ 728662 h 1062037"/>
                <a:gd name="connsiteX1" fmla="*/ 266700 w 673894"/>
                <a:gd name="connsiteY1" fmla="*/ 540544 h 1062037"/>
                <a:gd name="connsiteX2" fmla="*/ 71437 w 673894"/>
                <a:gd name="connsiteY2" fmla="*/ 176212 h 1062037"/>
                <a:gd name="connsiteX3" fmla="*/ 23812 w 673894"/>
                <a:gd name="connsiteY3" fmla="*/ 90487 h 1062037"/>
                <a:gd name="connsiteX4" fmla="*/ 9525 w 673894"/>
                <a:gd name="connsiteY4" fmla="*/ 64294 h 1062037"/>
                <a:gd name="connsiteX5" fmla="*/ 2381 w 673894"/>
                <a:gd name="connsiteY5" fmla="*/ 42862 h 1062037"/>
                <a:gd name="connsiteX6" fmla="*/ 0 w 673894"/>
                <a:gd name="connsiteY6" fmla="*/ 21431 h 1062037"/>
                <a:gd name="connsiteX7" fmla="*/ 4762 w 673894"/>
                <a:gd name="connsiteY7" fmla="*/ 4762 h 1062037"/>
                <a:gd name="connsiteX8" fmla="*/ 21431 w 673894"/>
                <a:gd name="connsiteY8" fmla="*/ 0 h 1062037"/>
                <a:gd name="connsiteX9" fmla="*/ 42862 w 673894"/>
                <a:gd name="connsiteY9" fmla="*/ 4762 h 1062037"/>
                <a:gd name="connsiteX10" fmla="*/ 66675 w 673894"/>
                <a:gd name="connsiteY10" fmla="*/ 19050 h 1062037"/>
                <a:gd name="connsiteX11" fmla="*/ 192881 w 673894"/>
                <a:gd name="connsiteY11" fmla="*/ 135731 h 1062037"/>
                <a:gd name="connsiteX12" fmla="*/ 350044 w 673894"/>
                <a:gd name="connsiteY12" fmla="*/ 283369 h 1062037"/>
                <a:gd name="connsiteX13" fmla="*/ 452437 w 673894"/>
                <a:gd name="connsiteY13" fmla="*/ 381000 h 1062037"/>
                <a:gd name="connsiteX14" fmla="*/ 583406 w 673894"/>
                <a:gd name="connsiteY14" fmla="*/ 519112 h 1062037"/>
                <a:gd name="connsiteX15" fmla="*/ 611981 w 673894"/>
                <a:gd name="connsiteY15" fmla="*/ 550069 h 1062037"/>
                <a:gd name="connsiteX16" fmla="*/ 631031 w 673894"/>
                <a:gd name="connsiteY16" fmla="*/ 576262 h 1062037"/>
                <a:gd name="connsiteX17" fmla="*/ 647700 w 673894"/>
                <a:gd name="connsiteY17" fmla="*/ 619125 h 1062037"/>
                <a:gd name="connsiteX18" fmla="*/ 661987 w 673894"/>
                <a:gd name="connsiteY18" fmla="*/ 671512 h 1062037"/>
                <a:gd name="connsiteX19" fmla="*/ 673894 w 673894"/>
                <a:gd name="connsiteY19" fmla="*/ 735806 h 1062037"/>
                <a:gd name="connsiteX20" fmla="*/ 673894 w 673894"/>
                <a:gd name="connsiteY20" fmla="*/ 802481 h 1062037"/>
                <a:gd name="connsiteX21" fmla="*/ 671512 w 673894"/>
                <a:gd name="connsiteY21" fmla="*/ 864394 h 1062037"/>
                <a:gd name="connsiteX22" fmla="*/ 664369 w 673894"/>
                <a:gd name="connsiteY22" fmla="*/ 916781 h 1062037"/>
                <a:gd name="connsiteX23" fmla="*/ 654844 w 673894"/>
                <a:gd name="connsiteY23" fmla="*/ 959644 h 1062037"/>
                <a:gd name="connsiteX24" fmla="*/ 635794 w 673894"/>
                <a:gd name="connsiteY24" fmla="*/ 1004887 h 1062037"/>
                <a:gd name="connsiteX25" fmla="*/ 614362 w 673894"/>
                <a:gd name="connsiteY25" fmla="*/ 1038225 h 1062037"/>
                <a:gd name="connsiteX26" fmla="*/ 597694 w 673894"/>
                <a:gd name="connsiteY26" fmla="*/ 1054894 h 1062037"/>
                <a:gd name="connsiteX27" fmla="*/ 578644 w 673894"/>
                <a:gd name="connsiteY27" fmla="*/ 1062037 h 1062037"/>
                <a:gd name="connsiteX28" fmla="*/ 542925 w 673894"/>
                <a:gd name="connsiteY28" fmla="*/ 1059656 h 1062037"/>
                <a:gd name="connsiteX29" fmla="*/ 519112 w 673894"/>
                <a:gd name="connsiteY29" fmla="*/ 1052512 h 1062037"/>
                <a:gd name="connsiteX30" fmla="*/ 492919 w 673894"/>
                <a:gd name="connsiteY30" fmla="*/ 1031081 h 1062037"/>
                <a:gd name="connsiteX31" fmla="*/ 466725 w 673894"/>
                <a:gd name="connsiteY31" fmla="*/ 995362 h 1062037"/>
                <a:gd name="connsiteX32" fmla="*/ 438150 w 673894"/>
                <a:gd name="connsiteY32" fmla="*/ 938212 h 1062037"/>
                <a:gd name="connsiteX33" fmla="*/ 404812 w 673894"/>
                <a:gd name="connsiteY33" fmla="*/ 838200 h 1062037"/>
                <a:gd name="connsiteX34" fmla="*/ 352425 w 673894"/>
                <a:gd name="connsiteY34" fmla="*/ 728662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3894" h="1062037">
                  <a:moveTo>
                    <a:pt x="352425" y="728662"/>
                  </a:moveTo>
                  <a:lnTo>
                    <a:pt x="266700" y="540544"/>
                  </a:lnTo>
                  <a:lnTo>
                    <a:pt x="71437" y="176212"/>
                  </a:lnTo>
                  <a:lnTo>
                    <a:pt x="23812" y="90487"/>
                  </a:lnTo>
                  <a:lnTo>
                    <a:pt x="9525" y="64294"/>
                  </a:lnTo>
                  <a:lnTo>
                    <a:pt x="2381" y="42862"/>
                  </a:lnTo>
                  <a:lnTo>
                    <a:pt x="0" y="21431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42862" y="4762"/>
                  </a:lnTo>
                  <a:lnTo>
                    <a:pt x="66675" y="19050"/>
                  </a:lnTo>
                  <a:lnTo>
                    <a:pt x="192881" y="135731"/>
                  </a:lnTo>
                  <a:lnTo>
                    <a:pt x="350044" y="283369"/>
                  </a:lnTo>
                  <a:lnTo>
                    <a:pt x="452437" y="381000"/>
                  </a:lnTo>
                  <a:lnTo>
                    <a:pt x="583406" y="519112"/>
                  </a:lnTo>
                  <a:lnTo>
                    <a:pt x="611981" y="550069"/>
                  </a:lnTo>
                  <a:lnTo>
                    <a:pt x="631031" y="576262"/>
                  </a:lnTo>
                  <a:lnTo>
                    <a:pt x="647700" y="619125"/>
                  </a:lnTo>
                  <a:lnTo>
                    <a:pt x="661987" y="671512"/>
                  </a:lnTo>
                  <a:lnTo>
                    <a:pt x="673894" y="735806"/>
                  </a:lnTo>
                  <a:lnTo>
                    <a:pt x="673894" y="802481"/>
                  </a:lnTo>
                  <a:lnTo>
                    <a:pt x="671512" y="864394"/>
                  </a:lnTo>
                  <a:lnTo>
                    <a:pt x="664369" y="916781"/>
                  </a:lnTo>
                  <a:lnTo>
                    <a:pt x="654844" y="959644"/>
                  </a:lnTo>
                  <a:lnTo>
                    <a:pt x="635794" y="1004887"/>
                  </a:lnTo>
                  <a:lnTo>
                    <a:pt x="614362" y="1038225"/>
                  </a:lnTo>
                  <a:lnTo>
                    <a:pt x="597694" y="1054894"/>
                  </a:lnTo>
                  <a:lnTo>
                    <a:pt x="578644" y="1062037"/>
                  </a:lnTo>
                  <a:lnTo>
                    <a:pt x="542925" y="1059656"/>
                  </a:lnTo>
                  <a:lnTo>
                    <a:pt x="519112" y="1052512"/>
                  </a:lnTo>
                  <a:lnTo>
                    <a:pt x="492919" y="1031081"/>
                  </a:lnTo>
                  <a:lnTo>
                    <a:pt x="466725" y="995362"/>
                  </a:lnTo>
                  <a:lnTo>
                    <a:pt x="438150" y="938212"/>
                  </a:lnTo>
                  <a:lnTo>
                    <a:pt x="404812" y="838200"/>
                  </a:lnTo>
                  <a:lnTo>
                    <a:pt x="352425" y="7286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0DB1C1B5-B4A9-474A-9FF6-C88E7003D34E}"/>
                </a:ext>
              </a:extLst>
            </p:cNvPr>
            <p:cNvSpPr/>
            <p:nvPr/>
          </p:nvSpPr>
          <p:spPr>
            <a:xfrm>
              <a:off x="7219950" y="1728788"/>
              <a:ext cx="946150" cy="1308100"/>
            </a:xfrm>
            <a:custGeom>
              <a:avLst/>
              <a:gdLst>
                <a:gd name="connsiteX0" fmla="*/ 511969 w 945356"/>
                <a:gd name="connsiteY0" fmla="*/ 795337 h 1307306"/>
                <a:gd name="connsiteX1" fmla="*/ 269081 w 945356"/>
                <a:gd name="connsiteY1" fmla="*/ 1078706 h 1307306"/>
                <a:gd name="connsiteX2" fmla="*/ 71438 w 945356"/>
                <a:gd name="connsiteY2" fmla="*/ 1281112 h 1307306"/>
                <a:gd name="connsiteX3" fmla="*/ 42863 w 945356"/>
                <a:gd name="connsiteY3" fmla="*/ 1300162 h 1307306"/>
                <a:gd name="connsiteX4" fmla="*/ 21431 w 945356"/>
                <a:gd name="connsiteY4" fmla="*/ 1307306 h 1307306"/>
                <a:gd name="connsiteX5" fmla="*/ 4763 w 945356"/>
                <a:gd name="connsiteY5" fmla="*/ 1297781 h 1307306"/>
                <a:gd name="connsiteX6" fmla="*/ 0 w 945356"/>
                <a:gd name="connsiteY6" fmla="*/ 1283493 h 1307306"/>
                <a:gd name="connsiteX7" fmla="*/ 7144 w 945356"/>
                <a:gd name="connsiteY7" fmla="*/ 1252537 h 1307306"/>
                <a:gd name="connsiteX8" fmla="*/ 92869 w 945356"/>
                <a:gd name="connsiteY8" fmla="*/ 1119187 h 1307306"/>
                <a:gd name="connsiteX9" fmla="*/ 214313 w 945356"/>
                <a:gd name="connsiteY9" fmla="*/ 926306 h 1307306"/>
                <a:gd name="connsiteX10" fmla="*/ 316706 w 945356"/>
                <a:gd name="connsiteY10" fmla="*/ 752475 h 1307306"/>
                <a:gd name="connsiteX11" fmla="*/ 407194 w 945356"/>
                <a:gd name="connsiteY11" fmla="*/ 592931 h 1307306"/>
                <a:gd name="connsiteX12" fmla="*/ 488156 w 945356"/>
                <a:gd name="connsiteY12" fmla="*/ 431006 h 1307306"/>
                <a:gd name="connsiteX13" fmla="*/ 535781 w 945356"/>
                <a:gd name="connsiteY13" fmla="*/ 340518 h 1307306"/>
                <a:gd name="connsiteX14" fmla="*/ 578644 w 945356"/>
                <a:gd name="connsiteY14" fmla="*/ 230981 h 1307306"/>
                <a:gd name="connsiteX15" fmla="*/ 585788 w 945356"/>
                <a:gd name="connsiteY15" fmla="*/ 178593 h 1307306"/>
                <a:gd name="connsiteX16" fmla="*/ 585788 w 945356"/>
                <a:gd name="connsiteY16" fmla="*/ 145256 h 1307306"/>
                <a:gd name="connsiteX17" fmla="*/ 578644 w 945356"/>
                <a:gd name="connsiteY17" fmla="*/ 121443 h 1307306"/>
                <a:gd name="connsiteX18" fmla="*/ 559594 w 945356"/>
                <a:gd name="connsiteY18" fmla="*/ 102393 h 1307306"/>
                <a:gd name="connsiteX19" fmla="*/ 538163 w 945356"/>
                <a:gd name="connsiteY19" fmla="*/ 85725 h 1307306"/>
                <a:gd name="connsiteX20" fmla="*/ 509588 w 945356"/>
                <a:gd name="connsiteY20" fmla="*/ 76200 h 1307306"/>
                <a:gd name="connsiteX21" fmla="*/ 481013 w 945356"/>
                <a:gd name="connsiteY21" fmla="*/ 57150 h 1307306"/>
                <a:gd name="connsiteX22" fmla="*/ 469106 w 945356"/>
                <a:gd name="connsiteY22" fmla="*/ 38100 h 1307306"/>
                <a:gd name="connsiteX23" fmla="*/ 471488 w 945356"/>
                <a:gd name="connsiteY23" fmla="*/ 16668 h 1307306"/>
                <a:gd name="connsiteX24" fmla="*/ 483394 w 945356"/>
                <a:gd name="connsiteY24" fmla="*/ 7143 h 1307306"/>
                <a:gd name="connsiteX25" fmla="*/ 504825 w 945356"/>
                <a:gd name="connsiteY25" fmla="*/ 0 h 1307306"/>
                <a:gd name="connsiteX26" fmla="*/ 576263 w 945356"/>
                <a:gd name="connsiteY26" fmla="*/ 2381 h 1307306"/>
                <a:gd name="connsiteX27" fmla="*/ 623888 w 945356"/>
                <a:gd name="connsiteY27" fmla="*/ 9525 h 1307306"/>
                <a:gd name="connsiteX28" fmla="*/ 673894 w 945356"/>
                <a:gd name="connsiteY28" fmla="*/ 23812 h 1307306"/>
                <a:gd name="connsiteX29" fmla="*/ 726281 w 945356"/>
                <a:gd name="connsiteY29" fmla="*/ 42862 h 1307306"/>
                <a:gd name="connsiteX30" fmla="*/ 778669 w 945356"/>
                <a:gd name="connsiteY30" fmla="*/ 69056 h 1307306"/>
                <a:gd name="connsiteX31" fmla="*/ 821531 w 945356"/>
                <a:gd name="connsiteY31" fmla="*/ 102393 h 1307306"/>
                <a:gd name="connsiteX32" fmla="*/ 876300 w 945356"/>
                <a:gd name="connsiteY32" fmla="*/ 157162 h 1307306"/>
                <a:gd name="connsiteX33" fmla="*/ 897731 w 945356"/>
                <a:gd name="connsiteY33" fmla="*/ 173831 h 1307306"/>
                <a:gd name="connsiteX34" fmla="*/ 926306 w 945356"/>
                <a:gd name="connsiteY34" fmla="*/ 204787 h 1307306"/>
                <a:gd name="connsiteX35" fmla="*/ 940594 w 945356"/>
                <a:gd name="connsiteY35" fmla="*/ 226218 h 1307306"/>
                <a:gd name="connsiteX36" fmla="*/ 945356 w 945356"/>
                <a:gd name="connsiteY36" fmla="*/ 247650 h 1307306"/>
                <a:gd name="connsiteX37" fmla="*/ 945356 w 945356"/>
                <a:gd name="connsiteY37" fmla="*/ 264318 h 1307306"/>
                <a:gd name="connsiteX38" fmla="*/ 942975 w 945356"/>
                <a:gd name="connsiteY38" fmla="*/ 283368 h 1307306"/>
                <a:gd name="connsiteX39" fmla="*/ 931069 w 945356"/>
                <a:gd name="connsiteY39" fmla="*/ 304800 h 1307306"/>
                <a:gd name="connsiteX40" fmla="*/ 912019 w 945356"/>
                <a:gd name="connsiteY40" fmla="*/ 321468 h 1307306"/>
                <a:gd name="connsiteX41" fmla="*/ 821531 w 945356"/>
                <a:gd name="connsiteY41" fmla="*/ 395287 h 1307306"/>
                <a:gd name="connsiteX42" fmla="*/ 776288 w 945356"/>
                <a:gd name="connsiteY42" fmla="*/ 438150 h 1307306"/>
                <a:gd name="connsiteX43" fmla="*/ 709613 w 945356"/>
                <a:gd name="connsiteY43" fmla="*/ 533400 h 1307306"/>
                <a:gd name="connsiteX44" fmla="*/ 511969 w 945356"/>
                <a:gd name="connsiteY44" fmla="*/ 795337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45356" h="1307306">
                  <a:moveTo>
                    <a:pt x="511969" y="795337"/>
                  </a:moveTo>
                  <a:lnTo>
                    <a:pt x="269081" y="1078706"/>
                  </a:lnTo>
                  <a:lnTo>
                    <a:pt x="71438" y="1281112"/>
                  </a:lnTo>
                  <a:lnTo>
                    <a:pt x="42863" y="1300162"/>
                  </a:lnTo>
                  <a:lnTo>
                    <a:pt x="21431" y="1307306"/>
                  </a:lnTo>
                  <a:lnTo>
                    <a:pt x="4763" y="1297781"/>
                  </a:lnTo>
                  <a:lnTo>
                    <a:pt x="0" y="1283493"/>
                  </a:lnTo>
                  <a:lnTo>
                    <a:pt x="7144" y="1252537"/>
                  </a:lnTo>
                  <a:lnTo>
                    <a:pt x="92869" y="1119187"/>
                  </a:lnTo>
                  <a:lnTo>
                    <a:pt x="214313" y="926306"/>
                  </a:lnTo>
                  <a:lnTo>
                    <a:pt x="316706" y="752475"/>
                  </a:lnTo>
                  <a:lnTo>
                    <a:pt x="407194" y="592931"/>
                  </a:lnTo>
                  <a:lnTo>
                    <a:pt x="488156" y="431006"/>
                  </a:lnTo>
                  <a:lnTo>
                    <a:pt x="535781" y="340518"/>
                  </a:lnTo>
                  <a:lnTo>
                    <a:pt x="578644" y="230981"/>
                  </a:lnTo>
                  <a:lnTo>
                    <a:pt x="585788" y="178593"/>
                  </a:lnTo>
                  <a:lnTo>
                    <a:pt x="585788" y="145256"/>
                  </a:lnTo>
                  <a:lnTo>
                    <a:pt x="578644" y="121443"/>
                  </a:lnTo>
                  <a:lnTo>
                    <a:pt x="559594" y="102393"/>
                  </a:lnTo>
                  <a:lnTo>
                    <a:pt x="538163" y="85725"/>
                  </a:lnTo>
                  <a:lnTo>
                    <a:pt x="509588" y="76200"/>
                  </a:lnTo>
                  <a:lnTo>
                    <a:pt x="481013" y="57150"/>
                  </a:lnTo>
                  <a:lnTo>
                    <a:pt x="469106" y="38100"/>
                  </a:lnTo>
                  <a:lnTo>
                    <a:pt x="471488" y="16668"/>
                  </a:lnTo>
                  <a:lnTo>
                    <a:pt x="483394" y="7143"/>
                  </a:lnTo>
                  <a:lnTo>
                    <a:pt x="504825" y="0"/>
                  </a:lnTo>
                  <a:lnTo>
                    <a:pt x="576263" y="2381"/>
                  </a:lnTo>
                  <a:lnTo>
                    <a:pt x="623888" y="9525"/>
                  </a:lnTo>
                  <a:lnTo>
                    <a:pt x="673894" y="23812"/>
                  </a:lnTo>
                  <a:lnTo>
                    <a:pt x="726281" y="42862"/>
                  </a:lnTo>
                  <a:lnTo>
                    <a:pt x="778669" y="69056"/>
                  </a:lnTo>
                  <a:lnTo>
                    <a:pt x="821531" y="102393"/>
                  </a:lnTo>
                  <a:lnTo>
                    <a:pt x="876300" y="157162"/>
                  </a:lnTo>
                  <a:lnTo>
                    <a:pt x="897731" y="173831"/>
                  </a:lnTo>
                  <a:lnTo>
                    <a:pt x="926306" y="204787"/>
                  </a:lnTo>
                  <a:lnTo>
                    <a:pt x="940594" y="226218"/>
                  </a:lnTo>
                  <a:lnTo>
                    <a:pt x="945356" y="247650"/>
                  </a:lnTo>
                  <a:lnTo>
                    <a:pt x="945356" y="264318"/>
                  </a:lnTo>
                  <a:lnTo>
                    <a:pt x="942975" y="283368"/>
                  </a:lnTo>
                  <a:lnTo>
                    <a:pt x="931069" y="304800"/>
                  </a:lnTo>
                  <a:lnTo>
                    <a:pt x="912019" y="321468"/>
                  </a:lnTo>
                  <a:lnTo>
                    <a:pt x="821531" y="395287"/>
                  </a:lnTo>
                  <a:lnTo>
                    <a:pt x="776288" y="438150"/>
                  </a:lnTo>
                  <a:lnTo>
                    <a:pt x="709613" y="533400"/>
                  </a:lnTo>
                  <a:lnTo>
                    <a:pt x="511969" y="7953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2">
              <a:extLst>
                <a:ext uri="{FF2B5EF4-FFF2-40B4-BE49-F238E27FC236}">
                  <a16:creationId xmlns:a16="http://schemas.microsoft.com/office/drawing/2014/main" id="{BBB33F06-57CC-45E2-8E4C-F5F3307B2A9A}"/>
                </a:ext>
              </a:extLst>
            </p:cNvPr>
            <p:cNvSpPr/>
            <p:nvPr/>
          </p:nvSpPr>
          <p:spPr>
            <a:xfrm rot="16200000">
              <a:off x="2459038" y="3502025"/>
              <a:ext cx="4470400" cy="527050"/>
            </a:xfrm>
            <a:custGeom>
              <a:avLst/>
              <a:gdLst>
                <a:gd name="connsiteX0" fmla="*/ 2132381 w 4469587"/>
                <a:gd name="connsiteY0" fmla="*/ 384048 h 526695"/>
                <a:gd name="connsiteX1" fmla="*/ 1261872 w 4469587"/>
                <a:gd name="connsiteY1" fmla="*/ 384048 h 526695"/>
                <a:gd name="connsiteX2" fmla="*/ 662026 w 4469587"/>
                <a:gd name="connsiteY2" fmla="*/ 387706 h 526695"/>
                <a:gd name="connsiteX3" fmla="*/ 274320 w 4469587"/>
                <a:gd name="connsiteY3" fmla="*/ 387706 h 526695"/>
                <a:gd name="connsiteX4" fmla="*/ 168250 w 4469587"/>
                <a:gd name="connsiteY4" fmla="*/ 380391 h 526695"/>
                <a:gd name="connsiteX5" fmla="*/ 109728 w 4469587"/>
                <a:gd name="connsiteY5" fmla="*/ 365760 h 526695"/>
                <a:gd name="connsiteX6" fmla="*/ 51207 w 4469587"/>
                <a:gd name="connsiteY6" fmla="*/ 340157 h 526695"/>
                <a:gd name="connsiteX7" fmla="*/ 21946 w 4469587"/>
                <a:gd name="connsiteY7" fmla="*/ 321869 h 526695"/>
                <a:gd name="connsiteX8" fmla="*/ 0 w 4469587"/>
                <a:gd name="connsiteY8" fmla="*/ 288951 h 526695"/>
                <a:gd name="connsiteX9" fmla="*/ 0 w 4469587"/>
                <a:gd name="connsiteY9" fmla="*/ 252375 h 526695"/>
                <a:gd name="connsiteX10" fmla="*/ 10973 w 4469587"/>
                <a:gd name="connsiteY10" fmla="*/ 223114 h 526695"/>
                <a:gd name="connsiteX11" fmla="*/ 40234 w 4469587"/>
                <a:gd name="connsiteY11" fmla="*/ 201168 h 526695"/>
                <a:gd name="connsiteX12" fmla="*/ 76810 w 4469587"/>
                <a:gd name="connsiteY12" fmla="*/ 179223 h 526695"/>
                <a:gd name="connsiteX13" fmla="*/ 124359 w 4469587"/>
                <a:gd name="connsiteY13" fmla="*/ 149962 h 526695"/>
                <a:gd name="connsiteX14" fmla="*/ 171907 w 4469587"/>
                <a:gd name="connsiteY14" fmla="*/ 124359 h 526695"/>
                <a:gd name="connsiteX15" fmla="*/ 241402 w 4469587"/>
                <a:gd name="connsiteY15" fmla="*/ 98755 h 526695"/>
                <a:gd name="connsiteX16" fmla="*/ 340157 w 4469587"/>
                <a:gd name="connsiteY16" fmla="*/ 76810 h 526695"/>
                <a:gd name="connsiteX17" fmla="*/ 424282 w 4469587"/>
                <a:gd name="connsiteY17" fmla="*/ 73152 h 526695"/>
                <a:gd name="connsiteX18" fmla="*/ 599847 w 4469587"/>
                <a:gd name="connsiteY18" fmla="*/ 95098 h 526695"/>
                <a:gd name="connsiteX19" fmla="*/ 804672 w 4469587"/>
                <a:gd name="connsiteY19" fmla="*/ 120701 h 526695"/>
                <a:gd name="connsiteX20" fmla="*/ 1287475 w 4469587"/>
                <a:gd name="connsiteY20" fmla="*/ 142647 h 526695"/>
                <a:gd name="connsiteX21" fmla="*/ 1997050 w 4469587"/>
                <a:gd name="connsiteY21" fmla="*/ 168250 h 526695"/>
                <a:gd name="connsiteX22" fmla="*/ 2648103 w 4469587"/>
                <a:gd name="connsiteY22" fmla="*/ 186538 h 526695"/>
                <a:gd name="connsiteX23" fmla="*/ 3240634 w 4469587"/>
                <a:gd name="connsiteY23" fmla="*/ 201168 h 526695"/>
                <a:gd name="connsiteX24" fmla="*/ 3752698 w 4469587"/>
                <a:gd name="connsiteY24" fmla="*/ 204826 h 526695"/>
                <a:gd name="connsiteX25" fmla="*/ 4133088 w 4469587"/>
                <a:gd name="connsiteY25" fmla="*/ 208483 h 526695"/>
                <a:gd name="connsiteX26" fmla="*/ 4253789 w 4469587"/>
                <a:gd name="connsiteY26" fmla="*/ 204826 h 526695"/>
                <a:gd name="connsiteX27" fmla="*/ 4304995 w 4469587"/>
                <a:gd name="connsiteY27" fmla="*/ 186538 h 526695"/>
                <a:gd name="connsiteX28" fmla="*/ 4345229 w 4469587"/>
                <a:gd name="connsiteY28" fmla="*/ 153619 h 526695"/>
                <a:gd name="connsiteX29" fmla="*/ 4378147 w 4469587"/>
                <a:gd name="connsiteY29" fmla="*/ 106071 h 526695"/>
                <a:gd name="connsiteX30" fmla="*/ 4396435 w 4469587"/>
                <a:gd name="connsiteY30" fmla="*/ 51207 h 526695"/>
                <a:gd name="connsiteX31" fmla="*/ 4414723 w 4469587"/>
                <a:gd name="connsiteY31" fmla="*/ 18288 h 526695"/>
                <a:gd name="connsiteX32" fmla="*/ 4436669 w 4469587"/>
                <a:gd name="connsiteY32" fmla="*/ 0 h 526695"/>
                <a:gd name="connsiteX33" fmla="*/ 4451299 w 4469587"/>
                <a:gd name="connsiteY33" fmla="*/ 0 h 526695"/>
                <a:gd name="connsiteX34" fmla="*/ 4469587 w 4469587"/>
                <a:gd name="connsiteY34" fmla="*/ 10973 h 526695"/>
                <a:gd name="connsiteX35" fmla="*/ 4469587 w 4469587"/>
                <a:gd name="connsiteY35" fmla="*/ 69495 h 526695"/>
                <a:gd name="connsiteX36" fmla="*/ 4462272 w 4469587"/>
                <a:gd name="connsiteY36" fmla="*/ 146304 h 526695"/>
                <a:gd name="connsiteX37" fmla="*/ 4436669 w 4469587"/>
                <a:gd name="connsiteY37" fmla="*/ 252375 h 526695"/>
                <a:gd name="connsiteX38" fmla="*/ 4414723 w 4469587"/>
                <a:gd name="connsiteY38" fmla="*/ 351130 h 526695"/>
                <a:gd name="connsiteX39" fmla="*/ 4396435 w 4469587"/>
                <a:gd name="connsiteY39" fmla="*/ 395021 h 526695"/>
                <a:gd name="connsiteX40" fmla="*/ 4356202 w 4469587"/>
                <a:gd name="connsiteY40" fmla="*/ 446227 h 526695"/>
                <a:gd name="connsiteX41" fmla="*/ 4315968 w 4469587"/>
                <a:gd name="connsiteY41" fmla="*/ 486461 h 526695"/>
                <a:gd name="connsiteX42" fmla="*/ 4272077 w 4469587"/>
                <a:gd name="connsiteY42" fmla="*/ 519379 h 526695"/>
                <a:gd name="connsiteX43" fmla="*/ 4239159 w 4469587"/>
                <a:gd name="connsiteY43" fmla="*/ 526695 h 526695"/>
                <a:gd name="connsiteX44" fmla="*/ 4206240 w 4469587"/>
                <a:gd name="connsiteY44" fmla="*/ 519379 h 526695"/>
                <a:gd name="connsiteX45" fmla="*/ 4169664 w 4469587"/>
                <a:gd name="connsiteY45" fmla="*/ 490119 h 526695"/>
                <a:gd name="connsiteX46" fmla="*/ 4136746 w 4469587"/>
                <a:gd name="connsiteY46" fmla="*/ 468173 h 526695"/>
                <a:gd name="connsiteX47" fmla="*/ 4085539 w 4469587"/>
                <a:gd name="connsiteY47" fmla="*/ 446227 h 526695"/>
                <a:gd name="connsiteX48" fmla="*/ 4019703 w 4469587"/>
                <a:gd name="connsiteY48" fmla="*/ 431597 h 526695"/>
                <a:gd name="connsiteX49" fmla="*/ 3639312 w 4469587"/>
                <a:gd name="connsiteY49" fmla="*/ 427939 h 526695"/>
                <a:gd name="connsiteX50" fmla="*/ 3284525 w 4469587"/>
                <a:gd name="connsiteY50" fmla="*/ 427939 h 526695"/>
                <a:gd name="connsiteX51" fmla="*/ 3119933 w 4469587"/>
                <a:gd name="connsiteY51" fmla="*/ 405994 h 526695"/>
                <a:gd name="connsiteX52" fmla="*/ 2790749 w 4469587"/>
                <a:gd name="connsiteY52" fmla="*/ 402336 h 526695"/>
                <a:gd name="connsiteX53" fmla="*/ 2688336 w 4469587"/>
                <a:gd name="connsiteY53" fmla="*/ 405994 h 526695"/>
                <a:gd name="connsiteX54" fmla="*/ 2132381 w 4469587"/>
                <a:gd name="connsiteY54" fmla="*/ 384048 h 52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69587" h="526695">
                  <a:moveTo>
                    <a:pt x="2132381" y="384048"/>
                  </a:moveTo>
                  <a:lnTo>
                    <a:pt x="1261872" y="384048"/>
                  </a:lnTo>
                  <a:lnTo>
                    <a:pt x="662026" y="387706"/>
                  </a:lnTo>
                  <a:lnTo>
                    <a:pt x="274320" y="387706"/>
                  </a:lnTo>
                  <a:lnTo>
                    <a:pt x="168250" y="380391"/>
                  </a:lnTo>
                  <a:lnTo>
                    <a:pt x="109728" y="365760"/>
                  </a:lnTo>
                  <a:lnTo>
                    <a:pt x="51207" y="340157"/>
                  </a:lnTo>
                  <a:lnTo>
                    <a:pt x="21946" y="321869"/>
                  </a:lnTo>
                  <a:lnTo>
                    <a:pt x="0" y="288951"/>
                  </a:lnTo>
                  <a:lnTo>
                    <a:pt x="0" y="252375"/>
                  </a:lnTo>
                  <a:lnTo>
                    <a:pt x="10973" y="223114"/>
                  </a:lnTo>
                  <a:lnTo>
                    <a:pt x="40234" y="201168"/>
                  </a:lnTo>
                  <a:lnTo>
                    <a:pt x="76810" y="179223"/>
                  </a:lnTo>
                  <a:lnTo>
                    <a:pt x="124359" y="149962"/>
                  </a:lnTo>
                  <a:lnTo>
                    <a:pt x="171907" y="124359"/>
                  </a:lnTo>
                  <a:lnTo>
                    <a:pt x="241402" y="98755"/>
                  </a:lnTo>
                  <a:lnTo>
                    <a:pt x="340157" y="76810"/>
                  </a:lnTo>
                  <a:lnTo>
                    <a:pt x="424282" y="73152"/>
                  </a:lnTo>
                  <a:lnTo>
                    <a:pt x="599847" y="95098"/>
                  </a:lnTo>
                  <a:lnTo>
                    <a:pt x="804672" y="120701"/>
                  </a:lnTo>
                  <a:lnTo>
                    <a:pt x="1287475" y="142647"/>
                  </a:lnTo>
                  <a:lnTo>
                    <a:pt x="1997050" y="168250"/>
                  </a:lnTo>
                  <a:lnTo>
                    <a:pt x="2648103" y="186538"/>
                  </a:lnTo>
                  <a:lnTo>
                    <a:pt x="3240634" y="201168"/>
                  </a:lnTo>
                  <a:lnTo>
                    <a:pt x="3752698" y="204826"/>
                  </a:lnTo>
                  <a:lnTo>
                    <a:pt x="4133088" y="208483"/>
                  </a:lnTo>
                  <a:lnTo>
                    <a:pt x="4253789" y="204826"/>
                  </a:lnTo>
                  <a:lnTo>
                    <a:pt x="4304995" y="186538"/>
                  </a:lnTo>
                  <a:lnTo>
                    <a:pt x="4345229" y="153619"/>
                  </a:lnTo>
                  <a:lnTo>
                    <a:pt x="4378147" y="106071"/>
                  </a:lnTo>
                  <a:lnTo>
                    <a:pt x="4396435" y="51207"/>
                  </a:lnTo>
                  <a:lnTo>
                    <a:pt x="4414723" y="18288"/>
                  </a:lnTo>
                  <a:lnTo>
                    <a:pt x="4436669" y="0"/>
                  </a:lnTo>
                  <a:lnTo>
                    <a:pt x="4451299" y="0"/>
                  </a:lnTo>
                  <a:lnTo>
                    <a:pt x="4469587" y="10973"/>
                  </a:lnTo>
                  <a:lnTo>
                    <a:pt x="4469587" y="69495"/>
                  </a:lnTo>
                  <a:lnTo>
                    <a:pt x="4462272" y="146304"/>
                  </a:lnTo>
                  <a:lnTo>
                    <a:pt x="4436669" y="252375"/>
                  </a:lnTo>
                  <a:lnTo>
                    <a:pt x="4414723" y="351130"/>
                  </a:lnTo>
                  <a:lnTo>
                    <a:pt x="4396435" y="395021"/>
                  </a:lnTo>
                  <a:lnTo>
                    <a:pt x="4356202" y="446227"/>
                  </a:lnTo>
                  <a:lnTo>
                    <a:pt x="4315968" y="486461"/>
                  </a:lnTo>
                  <a:lnTo>
                    <a:pt x="4272077" y="519379"/>
                  </a:lnTo>
                  <a:lnTo>
                    <a:pt x="4239159" y="526695"/>
                  </a:lnTo>
                  <a:lnTo>
                    <a:pt x="4206240" y="519379"/>
                  </a:lnTo>
                  <a:lnTo>
                    <a:pt x="4169664" y="490119"/>
                  </a:lnTo>
                  <a:lnTo>
                    <a:pt x="4136746" y="468173"/>
                  </a:lnTo>
                  <a:lnTo>
                    <a:pt x="4085539" y="446227"/>
                  </a:lnTo>
                  <a:lnTo>
                    <a:pt x="4019703" y="431597"/>
                  </a:lnTo>
                  <a:lnTo>
                    <a:pt x="3639312" y="427939"/>
                  </a:lnTo>
                  <a:lnTo>
                    <a:pt x="3284525" y="427939"/>
                  </a:lnTo>
                  <a:lnTo>
                    <a:pt x="3119933" y="405994"/>
                  </a:lnTo>
                  <a:lnTo>
                    <a:pt x="2790749" y="402336"/>
                  </a:lnTo>
                  <a:lnTo>
                    <a:pt x="2688336" y="405994"/>
                  </a:lnTo>
                  <a:lnTo>
                    <a:pt x="2132381" y="38404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8343517D-1944-464E-8FAC-3D73A21ACE64}"/>
                </a:ext>
              </a:extLst>
            </p:cNvPr>
            <p:cNvSpPr/>
            <p:nvPr/>
          </p:nvSpPr>
          <p:spPr>
            <a:xfrm rot="16200000">
              <a:off x="3196434" y="3281490"/>
              <a:ext cx="1895475" cy="1081088"/>
            </a:xfrm>
            <a:custGeom>
              <a:avLst/>
              <a:gdLst>
                <a:gd name="connsiteX0" fmla="*/ 1033463 w 1895475"/>
                <a:gd name="connsiteY0" fmla="*/ 828675 h 1081087"/>
                <a:gd name="connsiteX1" fmla="*/ 731044 w 1895475"/>
                <a:gd name="connsiteY1" fmla="*/ 647700 h 1081087"/>
                <a:gd name="connsiteX2" fmla="*/ 514350 w 1895475"/>
                <a:gd name="connsiteY2" fmla="*/ 485775 h 1081087"/>
                <a:gd name="connsiteX3" fmla="*/ 278607 w 1895475"/>
                <a:gd name="connsiteY3" fmla="*/ 292893 h 1081087"/>
                <a:gd name="connsiteX4" fmla="*/ 102394 w 1895475"/>
                <a:gd name="connsiteY4" fmla="*/ 138112 h 1081087"/>
                <a:gd name="connsiteX5" fmla="*/ 14288 w 1895475"/>
                <a:gd name="connsiteY5" fmla="*/ 61912 h 1081087"/>
                <a:gd name="connsiteX6" fmla="*/ 4763 w 1895475"/>
                <a:gd name="connsiteY6" fmla="*/ 45243 h 1081087"/>
                <a:gd name="connsiteX7" fmla="*/ 0 w 1895475"/>
                <a:gd name="connsiteY7" fmla="*/ 26193 h 1081087"/>
                <a:gd name="connsiteX8" fmla="*/ 4763 w 1895475"/>
                <a:gd name="connsiteY8" fmla="*/ 9525 h 1081087"/>
                <a:gd name="connsiteX9" fmla="*/ 21432 w 1895475"/>
                <a:gd name="connsiteY9" fmla="*/ 0 h 1081087"/>
                <a:gd name="connsiteX10" fmla="*/ 42863 w 1895475"/>
                <a:gd name="connsiteY10" fmla="*/ 0 h 1081087"/>
                <a:gd name="connsiteX11" fmla="*/ 76200 w 1895475"/>
                <a:gd name="connsiteY11" fmla="*/ 14287 h 1081087"/>
                <a:gd name="connsiteX12" fmla="*/ 261938 w 1895475"/>
                <a:gd name="connsiteY12" fmla="*/ 154781 h 1081087"/>
                <a:gd name="connsiteX13" fmla="*/ 447675 w 1895475"/>
                <a:gd name="connsiteY13" fmla="*/ 276225 h 1081087"/>
                <a:gd name="connsiteX14" fmla="*/ 609600 w 1895475"/>
                <a:gd name="connsiteY14" fmla="*/ 376237 h 1081087"/>
                <a:gd name="connsiteX15" fmla="*/ 766763 w 1895475"/>
                <a:gd name="connsiteY15" fmla="*/ 466725 h 1081087"/>
                <a:gd name="connsiteX16" fmla="*/ 926307 w 1895475"/>
                <a:gd name="connsiteY16" fmla="*/ 552450 h 1081087"/>
                <a:gd name="connsiteX17" fmla="*/ 1147763 w 1895475"/>
                <a:gd name="connsiteY17" fmla="*/ 666750 h 1081087"/>
                <a:gd name="connsiteX18" fmla="*/ 1328738 w 1895475"/>
                <a:gd name="connsiteY18" fmla="*/ 750093 h 1081087"/>
                <a:gd name="connsiteX19" fmla="*/ 1464469 w 1895475"/>
                <a:gd name="connsiteY19" fmla="*/ 807243 h 1081087"/>
                <a:gd name="connsiteX20" fmla="*/ 1681163 w 1895475"/>
                <a:gd name="connsiteY20" fmla="*/ 890587 h 1081087"/>
                <a:gd name="connsiteX21" fmla="*/ 1874044 w 1895475"/>
                <a:gd name="connsiteY21" fmla="*/ 952500 h 1081087"/>
                <a:gd name="connsiteX22" fmla="*/ 1895475 w 1895475"/>
                <a:gd name="connsiteY22" fmla="*/ 1081087 h 1081087"/>
                <a:gd name="connsiteX23" fmla="*/ 1471613 w 1895475"/>
                <a:gd name="connsiteY23" fmla="*/ 1062037 h 1081087"/>
                <a:gd name="connsiteX24" fmla="*/ 1321594 w 1895475"/>
                <a:gd name="connsiteY24" fmla="*/ 981075 h 1081087"/>
                <a:gd name="connsiteX25" fmla="*/ 1033463 w 1895475"/>
                <a:gd name="connsiteY25" fmla="*/ 828675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95475" h="1081087">
                  <a:moveTo>
                    <a:pt x="1033463" y="828675"/>
                  </a:moveTo>
                  <a:lnTo>
                    <a:pt x="731044" y="647700"/>
                  </a:lnTo>
                  <a:lnTo>
                    <a:pt x="514350" y="485775"/>
                  </a:lnTo>
                  <a:lnTo>
                    <a:pt x="278607" y="292893"/>
                  </a:lnTo>
                  <a:lnTo>
                    <a:pt x="102394" y="138112"/>
                  </a:lnTo>
                  <a:lnTo>
                    <a:pt x="14288" y="61912"/>
                  </a:lnTo>
                  <a:lnTo>
                    <a:pt x="4763" y="45243"/>
                  </a:lnTo>
                  <a:lnTo>
                    <a:pt x="0" y="26193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42863" y="0"/>
                  </a:lnTo>
                  <a:lnTo>
                    <a:pt x="76200" y="14287"/>
                  </a:lnTo>
                  <a:lnTo>
                    <a:pt x="261938" y="154781"/>
                  </a:lnTo>
                  <a:lnTo>
                    <a:pt x="447675" y="276225"/>
                  </a:lnTo>
                  <a:lnTo>
                    <a:pt x="609600" y="376237"/>
                  </a:lnTo>
                  <a:lnTo>
                    <a:pt x="766763" y="466725"/>
                  </a:lnTo>
                  <a:lnTo>
                    <a:pt x="926307" y="552450"/>
                  </a:lnTo>
                  <a:lnTo>
                    <a:pt x="1147763" y="666750"/>
                  </a:lnTo>
                  <a:lnTo>
                    <a:pt x="1328738" y="750093"/>
                  </a:lnTo>
                  <a:lnTo>
                    <a:pt x="1464469" y="807243"/>
                  </a:lnTo>
                  <a:lnTo>
                    <a:pt x="1681163" y="890587"/>
                  </a:lnTo>
                  <a:lnTo>
                    <a:pt x="1874044" y="952500"/>
                  </a:lnTo>
                  <a:lnTo>
                    <a:pt x="1895475" y="1081087"/>
                  </a:lnTo>
                  <a:lnTo>
                    <a:pt x="1471613" y="1062037"/>
                  </a:lnTo>
                  <a:lnTo>
                    <a:pt x="1321594" y="981075"/>
                  </a:lnTo>
                  <a:lnTo>
                    <a:pt x="1033463" y="8286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D57CED14-52A0-4010-8740-2C4828316504}"/>
                </a:ext>
              </a:extLst>
            </p:cNvPr>
            <p:cNvSpPr/>
            <p:nvPr/>
          </p:nvSpPr>
          <p:spPr>
            <a:xfrm>
              <a:off x="4748804" y="3154364"/>
              <a:ext cx="661987" cy="568325"/>
            </a:xfrm>
            <a:custGeom>
              <a:avLst/>
              <a:gdLst>
                <a:gd name="connsiteX0" fmla="*/ 285750 w 661987"/>
                <a:gd name="connsiteY0" fmla="*/ 326232 h 566738"/>
                <a:gd name="connsiteX1" fmla="*/ 138112 w 661987"/>
                <a:gd name="connsiteY1" fmla="*/ 207169 h 566738"/>
                <a:gd name="connsiteX2" fmla="*/ 7143 w 661987"/>
                <a:gd name="connsiteY2" fmla="*/ 114300 h 566738"/>
                <a:gd name="connsiteX3" fmla="*/ 0 w 661987"/>
                <a:gd name="connsiteY3" fmla="*/ 0 h 566738"/>
                <a:gd name="connsiteX4" fmla="*/ 111918 w 661987"/>
                <a:gd name="connsiteY4" fmla="*/ 40482 h 566738"/>
                <a:gd name="connsiteX5" fmla="*/ 340518 w 661987"/>
                <a:gd name="connsiteY5" fmla="*/ 142875 h 566738"/>
                <a:gd name="connsiteX6" fmla="*/ 557212 w 661987"/>
                <a:gd name="connsiteY6" fmla="*/ 230982 h 566738"/>
                <a:gd name="connsiteX7" fmla="*/ 573881 w 661987"/>
                <a:gd name="connsiteY7" fmla="*/ 250032 h 566738"/>
                <a:gd name="connsiteX8" fmla="*/ 604837 w 661987"/>
                <a:gd name="connsiteY8" fmla="*/ 290513 h 566738"/>
                <a:gd name="connsiteX9" fmla="*/ 628650 w 661987"/>
                <a:gd name="connsiteY9" fmla="*/ 328613 h 566738"/>
                <a:gd name="connsiteX10" fmla="*/ 645318 w 661987"/>
                <a:gd name="connsiteY10" fmla="*/ 361950 h 566738"/>
                <a:gd name="connsiteX11" fmla="*/ 657225 w 661987"/>
                <a:gd name="connsiteY11" fmla="*/ 407194 h 566738"/>
                <a:gd name="connsiteX12" fmla="*/ 661987 w 661987"/>
                <a:gd name="connsiteY12" fmla="*/ 450057 h 566738"/>
                <a:gd name="connsiteX13" fmla="*/ 657225 w 661987"/>
                <a:gd name="connsiteY13" fmla="*/ 485775 h 566738"/>
                <a:gd name="connsiteX14" fmla="*/ 647700 w 661987"/>
                <a:gd name="connsiteY14" fmla="*/ 519113 h 566738"/>
                <a:gd name="connsiteX15" fmla="*/ 631031 w 661987"/>
                <a:gd name="connsiteY15" fmla="*/ 547688 h 566738"/>
                <a:gd name="connsiteX16" fmla="*/ 619125 w 661987"/>
                <a:gd name="connsiteY16" fmla="*/ 559594 h 566738"/>
                <a:gd name="connsiteX17" fmla="*/ 607218 w 661987"/>
                <a:gd name="connsiteY17" fmla="*/ 566738 h 566738"/>
                <a:gd name="connsiteX18" fmla="*/ 585787 w 661987"/>
                <a:gd name="connsiteY18" fmla="*/ 564357 h 566738"/>
                <a:gd name="connsiteX19" fmla="*/ 552450 w 661987"/>
                <a:gd name="connsiteY19" fmla="*/ 559594 h 566738"/>
                <a:gd name="connsiteX20" fmla="*/ 526256 w 661987"/>
                <a:gd name="connsiteY20" fmla="*/ 547688 h 566738"/>
                <a:gd name="connsiteX21" fmla="*/ 485775 w 661987"/>
                <a:gd name="connsiteY21" fmla="*/ 521494 h 566738"/>
                <a:gd name="connsiteX22" fmla="*/ 447675 w 661987"/>
                <a:gd name="connsiteY22" fmla="*/ 483394 h 566738"/>
                <a:gd name="connsiteX23" fmla="*/ 285750 w 661987"/>
                <a:gd name="connsiteY23" fmla="*/ 326232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987" h="566738">
                  <a:moveTo>
                    <a:pt x="285750" y="326232"/>
                  </a:moveTo>
                  <a:lnTo>
                    <a:pt x="138112" y="207169"/>
                  </a:lnTo>
                  <a:lnTo>
                    <a:pt x="7143" y="114300"/>
                  </a:lnTo>
                  <a:lnTo>
                    <a:pt x="0" y="0"/>
                  </a:lnTo>
                  <a:lnTo>
                    <a:pt x="111918" y="40482"/>
                  </a:lnTo>
                  <a:lnTo>
                    <a:pt x="340518" y="142875"/>
                  </a:lnTo>
                  <a:lnTo>
                    <a:pt x="557212" y="230982"/>
                  </a:lnTo>
                  <a:lnTo>
                    <a:pt x="573881" y="250032"/>
                  </a:lnTo>
                  <a:lnTo>
                    <a:pt x="604837" y="290513"/>
                  </a:lnTo>
                  <a:lnTo>
                    <a:pt x="628650" y="328613"/>
                  </a:lnTo>
                  <a:lnTo>
                    <a:pt x="645318" y="361950"/>
                  </a:lnTo>
                  <a:lnTo>
                    <a:pt x="657225" y="407194"/>
                  </a:lnTo>
                  <a:lnTo>
                    <a:pt x="661987" y="450057"/>
                  </a:lnTo>
                  <a:lnTo>
                    <a:pt x="657225" y="485775"/>
                  </a:lnTo>
                  <a:lnTo>
                    <a:pt x="647700" y="519113"/>
                  </a:lnTo>
                  <a:lnTo>
                    <a:pt x="631031" y="547688"/>
                  </a:lnTo>
                  <a:lnTo>
                    <a:pt x="619125" y="559594"/>
                  </a:lnTo>
                  <a:lnTo>
                    <a:pt x="607218" y="566738"/>
                  </a:lnTo>
                  <a:lnTo>
                    <a:pt x="585787" y="564357"/>
                  </a:lnTo>
                  <a:lnTo>
                    <a:pt x="552450" y="559594"/>
                  </a:lnTo>
                  <a:lnTo>
                    <a:pt x="526256" y="547688"/>
                  </a:lnTo>
                  <a:lnTo>
                    <a:pt x="485775" y="521494"/>
                  </a:lnTo>
                  <a:lnTo>
                    <a:pt x="447675" y="483394"/>
                  </a:lnTo>
                  <a:lnTo>
                    <a:pt x="285750" y="32623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27281DA9-14EE-4E6F-A479-7D725BE6D980}"/>
                </a:ext>
              </a:extLst>
            </p:cNvPr>
            <p:cNvSpPr/>
            <p:nvPr/>
          </p:nvSpPr>
          <p:spPr>
            <a:xfrm>
              <a:off x="5862638" y="3025776"/>
              <a:ext cx="1104900" cy="1958975"/>
            </a:xfrm>
            <a:custGeom>
              <a:avLst/>
              <a:gdLst>
                <a:gd name="connsiteX0" fmla="*/ 617292 w 1104779"/>
                <a:gd name="connsiteY0" fmla="*/ 1168240 h 1958605"/>
                <a:gd name="connsiteX1" fmla="*/ 412489 w 1104779"/>
                <a:gd name="connsiteY1" fmla="*/ 1534577 h 1958605"/>
                <a:gd name="connsiteX2" fmla="*/ 282685 w 1104779"/>
                <a:gd name="connsiteY2" fmla="*/ 1756687 h 1958605"/>
                <a:gd name="connsiteX3" fmla="*/ 259609 w 1104779"/>
                <a:gd name="connsiteY3" fmla="*/ 1834569 h 1958605"/>
                <a:gd name="connsiteX4" fmla="*/ 190379 w 1104779"/>
                <a:gd name="connsiteY4" fmla="*/ 1909567 h 1958605"/>
                <a:gd name="connsiteX5" fmla="*/ 161534 w 1104779"/>
                <a:gd name="connsiteY5" fmla="*/ 1932644 h 1958605"/>
                <a:gd name="connsiteX6" fmla="*/ 118266 w 1104779"/>
                <a:gd name="connsiteY6" fmla="*/ 1949951 h 1958605"/>
                <a:gd name="connsiteX7" fmla="*/ 72113 w 1104779"/>
                <a:gd name="connsiteY7" fmla="*/ 1955720 h 1958605"/>
                <a:gd name="connsiteX8" fmla="*/ 46152 w 1104779"/>
                <a:gd name="connsiteY8" fmla="*/ 1958605 h 1958605"/>
                <a:gd name="connsiteX9" fmla="*/ 14422 w 1104779"/>
                <a:gd name="connsiteY9" fmla="*/ 1947066 h 1958605"/>
                <a:gd name="connsiteX10" fmla="*/ 2884 w 1104779"/>
                <a:gd name="connsiteY10" fmla="*/ 1926875 h 1958605"/>
                <a:gd name="connsiteX11" fmla="*/ 0 w 1104779"/>
                <a:gd name="connsiteY11" fmla="*/ 1877837 h 1958605"/>
                <a:gd name="connsiteX12" fmla="*/ 11538 w 1104779"/>
                <a:gd name="connsiteY12" fmla="*/ 1811493 h 1958605"/>
                <a:gd name="connsiteX13" fmla="*/ 25961 w 1104779"/>
                <a:gd name="connsiteY13" fmla="*/ 1779763 h 1958605"/>
                <a:gd name="connsiteX14" fmla="*/ 100959 w 1104779"/>
                <a:gd name="connsiteY14" fmla="*/ 1687458 h 1958605"/>
                <a:gd name="connsiteX15" fmla="*/ 175957 w 1104779"/>
                <a:gd name="connsiteY15" fmla="*/ 1583614 h 1958605"/>
                <a:gd name="connsiteX16" fmla="*/ 245186 w 1104779"/>
                <a:gd name="connsiteY16" fmla="*/ 1479771 h 1958605"/>
                <a:gd name="connsiteX17" fmla="*/ 317299 w 1104779"/>
                <a:gd name="connsiteY17" fmla="*/ 1344197 h 1958605"/>
                <a:gd name="connsiteX18" fmla="*/ 435566 w 1104779"/>
                <a:gd name="connsiteY18" fmla="*/ 1093242 h 1958605"/>
                <a:gd name="connsiteX19" fmla="*/ 513448 w 1104779"/>
                <a:gd name="connsiteY19" fmla="*/ 908631 h 1958605"/>
                <a:gd name="connsiteX20" fmla="*/ 651906 w 1104779"/>
                <a:gd name="connsiteY20" fmla="*/ 542294 h 1958605"/>
                <a:gd name="connsiteX21" fmla="*/ 764403 w 1104779"/>
                <a:gd name="connsiteY21" fmla="*/ 236533 h 1958605"/>
                <a:gd name="connsiteX22" fmla="*/ 770173 w 1104779"/>
                <a:gd name="connsiteY22" fmla="*/ 204803 h 1958605"/>
                <a:gd name="connsiteX23" fmla="*/ 770173 w 1104779"/>
                <a:gd name="connsiteY23" fmla="*/ 175957 h 1958605"/>
                <a:gd name="connsiteX24" fmla="*/ 764403 w 1104779"/>
                <a:gd name="connsiteY24" fmla="*/ 149996 h 1958605"/>
                <a:gd name="connsiteX25" fmla="*/ 749981 w 1104779"/>
                <a:gd name="connsiteY25" fmla="*/ 124036 h 1958605"/>
                <a:gd name="connsiteX26" fmla="*/ 735558 w 1104779"/>
                <a:gd name="connsiteY26" fmla="*/ 100959 h 1958605"/>
                <a:gd name="connsiteX27" fmla="*/ 689405 w 1104779"/>
                <a:gd name="connsiteY27" fmla="*/ 69229 h 1958605"/>
                <a:gd name="connsiteX28" fmla="*/ 654791 w 1104779"/>
                <a:gd name="connsiteY28" fmla="*/ 51922 h 1958605"/>
                <a:gd name="connsiteX29" fmla="*/ 634599 w 1104779"/>
                <a:gd name="connsiteY29" fmla="*/ 31730 h 1958605"/>
                <a:gd name="connsiteX30" fmla="*/ 634599 w 1104779"/>
                <a:gd name="connsiteY30" fmla="*/ 14423 h 1958605"/>
                <a:gd name="connsiteX31" fmla="*/ 646137 w 1104779"/>
                <a:gd name="connsiteY31" fmla="*/ 8654 h 1958605"/>
                <a:gd name="connsiteX32" fmla="*/ 680752 w 1104779"/>
                <a:gd name="connsiteY32" fmla="*/ 0 h 1958605"/>
                <a:gd name="connsiteX33" fmla="*/ 729789 w 1104779"/>
                <a:gd name="connsiteY33" fmla="*/ 0 h 1958605"/>
                <a:gd name="connsiteX34" fmla="*/ 804787 w 1104779"/>
                <a:gd name="connsiteY34" fmla="*/ 14423 h 1958605"/>
                <a:gd name="connsiteX35" fmla="*/ 865362 w 1104779"/>
                <a:gd name="connsiteY35" fmla="*/ 34615 h 1958605"/>
                <a:gd name="connsiteX36" fmla="*/ 940361 w 1104779"/>
                <a:gd name="connsiteY36" fmla="*/ 72114 h 1958605"/>
                <a:gd name="connsiteX37" fmla="*/ 1006705 w 1104779"/>
                <a:gd name="connsiteY37" fmla="*/ 109613 h 1958605"/>
                <a:gd name="connsiteX38" fmla="*/ 1041320 w 1104779"/>
                <a:gd name="connsiteY38" fmla="*/ 141343 h 1958605"/>
                <a:gd name="connsiteX39" fmla="*/ 1061511 w 1104779"/>
                <a:gd name="connsiteY39" fmla="*/ 164419 h 1958605"/>
                <a:gd name="connsiteX40" fmla="*/ 1081703 w 1104779"/>
                <a:gd name="connsiteY40" fmla="*/ 190380 h 1958605"/>
                <a:gd name="connsiteX41" fmla="*/ 1099010 w 1104779"/>
                <a:gd name="connsiteY41" fmla="*/ 222110 h 1958605"/>
                <a:gd name="connsiteX42" fmla="*/ 1104779 w 1104779"/>
                <a:gd name="connsiteY42" fmla="*/ 245186 h 1958605"/>
                <a:gd name="connsiteX43" fmla="*/ 1104779 w 1104779"/>
                <a:gd name="connsiteY43" fmla="*/ 271147 h 1958605"/>
                <a:gd name="connsiteX44" fmla="*/ 1096126 w 1104779"/>
                <a:gd name="connsiteY44" fmla="*/ 294224 h 1958605"/>
                <a:gd name="connsiteX45" fmla="*/ 1067280 w 1104779"/>
                <a:gd name="connsiteY45" fmla="*/ 317300 h 1958605"/>
                <a:gd name="connsiteX46" fmla="*/ 1032666 w 1104779"/>
                <a:gd name="connsiteY46" fmla="*/ 340376 h 1958605"/>
                <a:gd name="connsiteX47" fmla="*/ 998051 w 1104779"/>
                <a:gd name="connsiteY47" fmla="*/ 372106 h 1958605"/>
                <a:gd name="connsiteX48" fmla="*/ 951899 w 1104779"/>
                <a:gd name="connsiteY48" fmla="*/ 464412 h 1958605"/>
                <a:gd name="connsiteX49" fmla="*/ 617292 w 1104779"/>
                <a:gd name="connsiteY49" fmla="*/ 1168240 h 195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04779" h="1958605">
                  <a:moveTo>
                    <a:pt x="617292" y="1168240"/>
                  </a:moveTo>
                  <a:lnTo>
                    <a:pt x="412489" y="1534577"/>
                  </a:lnTo>
                  <a:lnTo>
                    <a:pt x="282685" y="1756687"/>
                  </a:lnTo>
                  <a:lnTo>
                    <a:pt x="259609" y="1834569"/>
                  </a:lnTo>
                  <a:lnTo>
                    <a:pt x="190379" y="1909567"/>
                  </a:lnTo>
                  <a:lnTo>
                    <a:pt x="161534" y="1932644"/>
                  </a:lnTo>
                  <a:lnTo>
                    <a:pt x="118266" y="1949951"/>
                  </a:lnTo>
                  <a:lnTo>
                    <a:pt x="72113" y="1955720"/>
                  </a:lnTo>
                  <a:lnTo>
                    <a:pt x="46152" y="1958605"/>
                  </a:lnTo>
                  <a:lnTo>
                    <a:pt x="14422" y="1947066"/>
                  </a:lnTo>
                  <a:lnTo>
                    <a:pt x="2884" y="1926875"/>
                  </a:lnTo>
                  <a:lnTo>
                    <a:pt x="0" y="1877837"/>
                  </a:lnTo>
                  <a:lnTo>
                    <a:pt x="11538" y="1811493"/>
                  </a:lnTo>
                  <a:lnTo>
                    <a:pt x="25961" y="1779763"/>
                  </a:lnTo>
                  <a:lnTo>
                    <a:pt x="100959" y="1687458"/>
                  </a:lnTo>
                  <a:lnTo>
                    <a:pt x="175957" y="1583614"/>
                  </a:lnTo>
                  <a:lnTo>
                    <a:pt x="245186" y="1479771"/>
                  </a:lnTo>
                  <a:lnTo>
                    <a:pt x="317299" y="1344197"/>
                  </a:lnTo>
                  <a:lnTo>
                    <a:pt x="435566" y="1093242"/>
                  </a:lnTo>
                  <a:lnTo>
                    <a:pt x="513448" y="908631"/>
                  </a:lnTo>
                  <a:lnTo>
                    <a:pt x="651906" y="542294"/>
                  </a:lnTo>
                  <a:lnTo>
                    <a:pt x="764403" y="236533"/>
                  </a:lnTo>
                  <a:lnTo>
                    <a:pt x="770173" y="204803"/>
                  </a:lnTo>
                  <a:lnTo>
                    <a:pt x="770173" y="175957"/>
                  </a:lnTo>
                  <a:lnTo>
                    <a:pt x="764403" y="149996"/>
                  </a:lnTo>
                  <a:lnTo>
                    <a:pt x="749981" y="124036"/>
                  </a:lnTo>
                  <a:lnTo>
                    <a:pt x="735558" y="100959"/>
                  </a:lnTo>
                  <a:lnTo>
                    <a:pt x="689405" y="69229"/>
                  </a:lnTo>
                  <a:lnTo>
                    <a:pt x="654791" y="51922"/>
                  </a:lnTo>
                  <a:lnTo>
                    <a:pt x="634599" y="31730"/>
                  </a:lnTo>
                  <a:lnTo>
                    <a:pt x="634599" y="14423"/>
                  </a:lnTo>
                  <a:lnTo>
                    <a:pt x="646137" y="8654"/>
                  </a:lnTo>
                  <a:lnTo>
                    <a:pt x="680752" y="0"/>
                  </a:lnTo>
                  <a:lnTo>
                    <a:pt x="729789" y="0"/>
                  </a:lnTo>
                  <a:lnTo>
                    <a:pt x="804787" y="14423"/>
                  </a:lnTo>
                  <a:lnTo>
                    <a:pt x="865362" y="34615"/>
                  </a:lnTo>
                  <a:lnTo>
                    <a:pt x="940361" y="72114"/>
                  </a:lnTo>
                  <a:lnTo>
                    <a:pt x="1006705" y="109613"/>
                  </a:lnTo>
                  <a:lnTo>
                    <a:pt x="1041320" y="141343"/>
                  </a:lnTo>
                  <a:lnTo>
                    <a:pt x="1061511" y="164419"/>
                  </a:lnTo>
                  <a:lnTo>
                    <a:pt x="1081703" y="190380"/>
                  </a:lnTo>
                  <a:lnTo>
                    <a:pt x="1099010" y="222110"/>
                  </a:lnTo>
                  <a:lnTo>
                    <a:pt x="1104779" y="245186"/>
                  </a:lnTo>
                  <a:lnTo>
                    <a:pt x="1104779" y="271147"/>
                  </a:lnTo>
                  <a:lnTo>
                    <a:pt x="1096126" y="294224"/>
                  </a:lnTo>
                  <a:lnTo>
                    <a:pt x="1067280" y="317300"/>
                  </a:lnTo>
                  <a:lnTo>
                    <a:pt x="1032666" y="340376"/>
                  </a:lnTo>
                  <a:lnTo>
                    <a:pt x="998051" y="372106"/>
                  </a:lnTo>
                  <a:lnTo>
                    <a:pt x="951899" y="464412"/>
                  </a:lnTo>
                  <a:lnTo>
                    <a:pt x="617292" y="116824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8B2DC751-42DF-4C14-B05F-39399F7A404D}"/>
                </a:ext>
              </a:extLst>
            </p:cNvPr>
            <p:cNvSpPr/>
            <p:nvPr/>
          </p:nvSpPr>
          <p:spPr>
            <a:xfrm>
              <a:off x="6061075" y="4748214"/>
              <a:ext cx="1949450" cy="1138237"/>
            </a:xfrm>
            <a:custGeom>
              <a:avLst/>
              <a:gdLst>
                <a:gd name="connsiteX0" fmla="*/ 1252538 w 1950244"/>
                <a:gd name="connsiteY0" fmla="*/ 676275 h 1138237"/>
                <a:gd name="connsiteX1" fmla="*/ 1066800 w 1950244"/>
                <a:gd name="connsiteY1" fmla="*/ 552450 h 1138237"/>
                <a:gd name="connsiteX2" fmla="*/ 897732 w 1950244"/>
                <a:gd name="connsiteY2" fmla="*/ 457200 h 1138237"/>
                <a:gd name="connsiteX3" fmla="*/ 719138 w 1950244"/>
                <a:gd name="connsiteY3" fmla="*/ 390525 h 1138237"/>
                <a:gd name="connsiteX4" fmla="*/ 457200 w 1950244"/>
                <a:gd name="connsiteY4" fmla="*/ 285750 h 1138237"/>
                <a:gd name="connsiteX5" fmla="*/ 130969 w 1950244"/>
                <a:gd name="connsiteY5" fmla="*/ 159543 h 1138237"/>
                <a:gd name="connsiteX6" fmla="*/ 0 w 1950244"/>
                <a:gd name="connsiteY6" fmla="*/ 116681 h 1138237"/>
                <a:gd name="connsiteX7" fmla="*/ 21432 w 1950244"/>
                <a:gd name="connsiteY7" fmla="*/ 0 h 1138237"/>
                <a:gd name="connsiteX8" fmla="*/ 200025 w 1950244"/>
                <a:gd name="connsiteY8" fmla="*/ 45243 h 1138237"/>
                <a:gd name="connsiteX9" fmla="*/ 459582 w 1950244"/>
                <a:gd name="connsiteY9" fmla="*/ 109537 h 1138237"/>
                <a:gd name="connsiteX10" fmla="*/ 859632 w 1950244"/>
                <a:gd name="connsiteY10" fmla="*/ 204787 h 1138237"/>
                <a:gd name="connsiteX11" fmla="*/ 1031082 w 1950244"/>
                <a:gd name="connsiteY11" fmla="*/ 273843 h 1138237"/>
                <a:gd name="connsiteX12" fmla="*/ 1243013 w 1950244"/>
                <a:gd name="connsiteY12" fmla="*/ 376237 h 1138237"/>
                <a:gd name="connsiteX13" fmla="*/ 1397794 w 1950244"/>
                <a:gd name="connsiteY13" fmla="*/ 459581 h 1138237"/>
                <a:gd name="connsiteX14" fmla="*/ 1576388 w 1950244"/>
                <a:gd name="connsiteY14" fmla="*/ 564356 h 1138237"/>
                <a:gd name="connsiteX15" fmla="*/ 1740694 w 1950244"/>
                <a:gd name="connsiteY15" fmla="*/ 678656 h 1138237"/>
                <a:gd name="connsiteX16" fmla="*/ 1826419 w 1950244"/>
                <a:gd name="connsiteY16" fmla="*/ 745331 h 1138237"/>
                <a:gd name="connsiteX17" fmla="*/ 1852613 w 1950244"/>
                <a:gd name="connsiteY17" fmla="*/ 778668 h 1138237"/>
                <a:gd name="connsiteX18" fmla="*/ 1902619 w 1950244"/>
                <a:gd name="connsiteY18" fmla="*/ 854868 h 1138237"/>
                <a:gd name="connsiteX19" fmla="*/ 1926432 w 1950244"/>
                <a:gd name="connsiteY19" fmla="*/ 907256 h 1138237"/>
                <a:gd name="connsiteX20" fmla="*/ 1940719 w 1950244"/>
                <a:gd name="connsiteY20" fmla="*/ 952500 h 1138237"/>
                <a:gd name="connsiteX21" fmla="*/ 1950244 w 1950244"/>
                <a:gd name="connsiteY21" fmla="*/ 990600 h 1138237"/>
                <a:gd name="connsiteX22" fmla="*/ 1947863 w 1950244"/>
                <a:gd name="connsiteY22" fmla="*/ 1038225 h 1138237"/>
                <a:gd name="connsiteX23" fmla="*/ 1940719 w 1950244"/>
                <a:gd name="connsiteY23" fmla="*/ 1073943 h 1138237"/>
                <a:gd name="connsiteX24" fmla="*/ 1928813 w 1950244"/>
                <a:gd name="connsiteY24" fmla="*/ 1107281 h 1138237"/>
                <a:gd name="connsiteX25" fmla="*/ 1909763 w 1950244"/>
                <a:gd name="connsiteY25" fmla="*/ 1126331 h 1138237"/>
                <a:gd name="connsiteX26" fmla="*/ 1885950 w 1950244"/>
                <a:gd name="connsiteY26" fmla="*/ 1138237 h 1138237"/>
                <a:gd name="connsiteX27" fmla="*/ 1852613 w 1950244"/>
                <a:gd name="connsiteY27" fmla="*/ 1138237 h 1138237"/>
                <a:gd name="connsiteX28" fmla="*/ 1814513 w 1950244"/>
                <a:gd name="connsiteY28" fmla="*/ 1126331 h 1138237"/>
                <a:gd name="connsiteX29" fmla="*/ 1778794 w 1950244"/>
                <a:gd name="connsiteY29" fmla="*/ 1097756 h 1138237"/>
                <a:gd name="connsiteX30" fmla="*/ 1674019 w 1950244"/>
                <a:gd name="connsiteY30" fmla="*/ 1002506 h 1138237"/>
                <a:gd name="connsiteX31" fmla="*/ 1526382 w 1950244"/>
                <a:gd name="connsiteY31" fmla="*/ 873918 h 1138237"/>
                <a:gd name="connsiteX32" fmla="*/ 1252538 w 1950244"/>
                <a:gd name="connsiteY32" fmla="*/ 676275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0244" h="1138237">
                  <a:moveTo>
                    <a:pt x="1252538" y="676275"/>
                  </a:moveTo>
                  <a:lnTo>
                    <a:pt x="1066800" y="552450"/>
                  </a:lnTo>
                  <a:lnTo>
                    <a:pt x="897732" y="457200"/>
                  </a:lnTo>
                  <a:lnTo>
                    <a:pt x="719138" y="390525"/>
                  </a:lnTo>
                  <a:lnTo>
                    <a:pt x="457200" y="285750"/>
                  </a:lnTo>
                  <a:lnTo>
                    <a:pt x="130969" y="159543"/>
                  </a:lnTo>
                  <a:lnTo>
                    <a:pt x="0" y="116681"/>
                  </a:lnTo>
                  <a:lnTo>
                    <a:pt x="21432" y="0"/>
                  </a:lnTo>
                  <a:lnTo>
                    <a:pt x="200025" y="45243"/>
                  </a:lnTo>
                  <a:lnTo>
                    <a:pt x="459582" y="109537"/>
                  </a:lnTo>
                  <a:lnTo>
                    <a:pt x="859632" y="204787"/>
                  </a:lnTo>
                  <a:lnTo>
                    <a:pt x="1031082" y="273843"/>
                  </a:lnTo>
                  <a:lnTo>
                    <a:pt x="1243013" y="376237"/>
                  </a:lnTo>
                  <a:lnTo>
                    <a:pt x="1397794" y="459581"/>
                  </a:lnTo>
                  <a:lnTo>
                    <a:pt x="1576388" y="564356"/>
                  </a:lnTo>
                  <a:lnTo>
                    <a:pt x="1740694" y="678656"/>
                  </a:lnTo>
                  <a:lnTo>
                    <a:pt x="1826419" y="745331"/>
                  </a:lnTo>
                  <a:lnTo>
                    <a:pt x="1852613" y="778668"/>
                  </a:lnTo>
                  <a:lnTo>
                    <a:pt x="1902619" y="854868"/>
                  </a:lnTo>
                  <a:lnTo>
                    <a:pt x="1926432" y="907256"/>
                  </a:lnTo>
                  <a:lnTo>
                    <a:pt x="1940719" y="952500"/>
                  </a:lnTo>
                  <a:lnTo>
                    <a:pt x="1950244" y="990600"/>
                  </a:lnTo>
                  <a:lnTo>
                    <a:pt x="1947863" y="1038225"/>
                  </a:lnTo>
                  <a:lnTo>
                    <a:pt x="1940719" y="1073943"/>
                  </a:lnTo>
                  <a:lnTo>
                    <a:pt x="1928813" y="1107281"/>
                  </a:lnTo>
                  <a:lnTo>
                    <a:pt x="1909763" y="1126331"/>
                  </a:lnTo>
                  <a:lnTo>
                    <a:pt x="1885950" y="1138237"/>
                  </a:lnTo>
                  <a:lnTo>
                    <a:pt x="1852613" y="1138237"/>
                  </a:lnTo>
                  <a:lnTo>
                    <a:pt x="1814513" y="1126331"/>
                  </a:lnTo>
                  <a:lnTo>
                    <a:pt x="1778794" y="1097756"/>
                  </a:lnTo>
                  <a:lnTo>
                    <a:pt x="1674019" y="1002506"/>
                  </a:lnTo>
                  <a:lnTo>
                    <a:pt x="1526382" y="873918"/>
                  </a:lnTo>
                  <a:lnTo>
                    <a:pt x="1252538" y="67627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FEEBE60A-34AD-4F27-A4BD-0324127B4FC9}"/>
                </a:ext>
              </a:extLst>
            </p:cNvPr>
            <p:cNvSpPr/>
            <p:nvPr/>
          </p:nvSpPr>
          <p:spPr>
            <a:xfrm>
              <a:off x="5302251" y="3629025"/>
              <a:ext cx="2308225" cy="2279650"/>
            </a:xfrm>
            <a:custGeom>
              <a:avLst/>
              <a:gdLst>
                <a:gd name="connsiteX0" fmla="*/ 1069975 w 2308225"/>
                <a:gd name="connsiteY0" fmla="*/ 1993900 h 2279650"/>
                <a:gd name="connsiteX1" fmla="*/ 787400 w 2308225"/>
                <a:gd name="connsiteY1" fmla="*/ 2108200 h 2279650"/>
                <a:gd name="connsiteX2" fmla="*/ 561975 w 2308225"/>
                <a:gd name="connsiteY2" fmla="*/ 2178050 h 2279650"/>
                <a:gd name="connsiteX3" fmla="*/ 349250 w 2308225"/>
                <a:gd name="connsiteY3" fmla="*/ 2228850 h 2279650"/>
                <a:gd name="connsiteX4" fmla="*/ 123825 w 2308225"/>
                <a:gd name="connsiteY4" fmla="*/ 2266950 h 2279650"/>
                <a:gd name="connsiteX5" fmla="*/ 34925 w 2308225"/>
                <a:gd name="connsiteY5" fmla="*/ 2279650 h 2279650"/>
                <a:gd name="connsiteX6" fmla="*/ 15875 w 2308225"/>
                <a:gd name="connsiteY6" fmla="*/ 2276475 h 2279650"/>
                <a:gd name="connsiteX7" fmla="*/ 0 w 2308225"/>
                <a:gd name="connsiteY7" fmla="*/ 2263775 h 2279650"/>
                <a:gd name="connsiteX8" fmla="*/ 3175 w 2308225"/>
                <a:gd name="connsiteY8" fmla="*/ 2241550 h 2279650"/>
                <a:gd name="connsiteX9" fmla="*/ 25400 w 2308225"/>
                <a:gd name="connsiteY9" fmla="*/ 2212975 h 2279650"/>
                <a:gd name="connsiteX10" fmla="*/ 38100 w 2308225"/>
                <a:gd name="connsiteY10" fmla="*/ 2206625 h 2279650"/>
                <a:gd name="connsiteX11" fmla="*/ 241300 w 2308225"/>
                <a:gd name="connsiteY11" fmla="*/ 2152650 h 2279650"/>
                <a:gd name="connsiteX12" fmla="*/ 450850 w 2308225"/>
                <a:gd name="connsiteY12" fmla="*/ 2085975 h 2279650"/>
                <a:gd name="connsiteX13" fmla="*/ 644525 w 2308225"/>
                <a:gd name="connsiteY13" fmla="*/ 2009775 h 2279650"/>
                <a:gd name="connsiteX14" fmla="*/ 815975 w 2308225"/>
                <a:gd name="connsiteY14" fmla="*/ 1930400 h 2279650"/>
                <a:gd name="connsiteX15" fmla="*/ 962025 w 2308225"/>
                <a:gd name="connsiteY15" fmla="*/ 1851025 h 2279650"/>
                <a:gd name="connsiteX16" fmla="*/ 1095375 w 2308225"/>
                <a:gd name="connsiteY16" fmla="*/ 1771650 h 2279650"/>
                <a:gd name="connsiteX17" fmla="*/ 1257300 w 2308225"/>
                <a:gd name="connsiteY17" fmla="*/ 1660525 h 2279650"/>
                <a:gd name="connsiteX18" fmla="*/ 1365250 w 2308225"/>
                <a:gd name="connsiteY18" fmla="*/ 1574800 h 2279650"/>
                <a:gd name="connsiteX19" fmla="*/ 1470025 w 2308225"/>
                <a:gd name="connsiteY19" fmla="*/ 1479550 h 2279650"/>
                <a:gd name="connsiteX20" fmla="*/ 1590675 w 2308225"/>
                <a:gd name="connsiteY20" fmla="*/ 1320800 h 2279650"/>
                <a:gd name="connsiteX21" fmla="*/ 1666875 w 2308225"/>
                <a:gd name="connsiteY21" fmla="*/ 1209675 h 2279650"/>
                <a:gd name="connsiteX22" fmla="*/ 1749425 w 2308225"/>
                <a:gd name="connsiteY22" fmla="*/ 1092200 h 2279650"/>
                <a:gd name="connsiteX23" fmla="*/ 1809750 w 2308225"/>
                <a:gd name="connsiteY23" fmla="*/ 981075 h 2279650"/>
                <a:gd name="connsiteX24" fmla="*/ 1860550 w 2308225"/>
                <a:gd name="connsiteY24" fmla="*/ 882650 h 2279650"/>
                <a:gd name="connsiteX25" fmla="*/ 1905000 w 2308225"/>
                <a:gd name="connsiteY25" fmla="*/ 771525 h 2279650"/>
                <a:gd name="connsiteX26" fmla="*/ 1939925 w 2308225"/>
                <a:gd name="connsiteY26" fmla="*/ 666750 h 2279650"/>
                <a:gd name="connsiteX27" fmla="*/ 1978025 w 2308225"/>
                <a:gd name="connsiteY27" fmla="*/ 520700 h 2279650"/>
                <a:gd name="connsiteX28" fmla="*/ 1993900 w 2308225"/>
                <a:gd name="connsiteY28" fmla="*/ 419100 h 2279650"/>
                <a:gd name="connsiteX29" fmla="*/ 2035175 w 2308225"/>
                <a:gd name="connsiteY29" fmla="*/ 247650 h 2279650"/>
                <a:gd name="connsiteX30" fmla="*/ 2035175 w 2308225"/>
                <a:gd name="connsiteY30" fmla="*/ 161925 h 2279650"/>
                <a:gd name="connsiteX31" fmla="*/ 2022475 w 2308225"/>
                <a:gd name="connsiteY31" fmla="*/ 142875 h 2279650"/>
                <a:gd name="connsiteX32" fmla="*/ 1974850 w 2308225"/>
                <a:gd name="connsiteY32" fmla="*/ 98425 h 2279650"/>
                <a:gd name="connsiteX33" fmla="*/ 1939925 w 2308225"/>
                <a:gd name="connsiteY33" fmla="*/ 63500 h 2279650"/>
                <a:gd name="connsiteX34" fmla="*/ 1920875 w 2308225"/>
                <a:gd name="connsiteY34" fmla="*/ 44450 h 2279650"/>
                <a:gd name="connsiteX35" fmla="*/ 1914525 w 2308225"/>
                <a:gd name="connsiteY35" fmla="*/ 25400 h 2279650"/>
                <a:gd name="connsiteX36" fmla="*/ 1924050 w 2308225"/>
                <a:gd name="connsiteY36" fmla="*/ 9525 h 2279650"/>
                <a:gd name="connsiteX37" fmla="*/ 1943100 w 2308225"/>
                <a:gd name="connsiteY37" fmla="*/ 0 h 2279650"/>
                <a:gd name="connsiteX38" fmla="*/ 1997075 w 2308225"/>
                <a:gd name="connsiteY38" fmla="*/ 0 h 2279650"/>
                <a:gd name="connsiteX39" fmla="*/ 2060575 w 2308225"/>
                <a:gd name="connsiteY39" fmla="*/ 6350 h 2279650"/>
                <a:gd name="connsiteX40" fmla="*/ 2124075 w 2308225"/>
                <a:gd name="connsiteY40" fmla="*/ 25400 h 2279650"/>
                <a:gd name="connsiteX41" fmla="*/ 2168525 w 2308225"/>
                <a:gd name="connsiteY41" fmla="*/ 41275 h 2279650"/>
                <a:gd name="connsiteX42" fmla="*/ 2216150 w 2308225"/>
                <a:gd name="connsiteY42" fmla="*/ 63500 h 2279650"/>
                <a:gd name="connsiteX43" fmla="*/ 2241550 w 2308225"/>
                <a:gd name="connsiteY43" fmla="*/ 82550 h 2279650"/>
                <a:gd name="connsiteX44" fmla="*/ 2263775 w 2308225"/>
                <a:gd name="connsiteY44" fmla="*/ 107950 h 2279650"/>
                <a:gd name="connsiteX45" fmla="*/ 2286000 w 2308225"/>
                <a:gd name="connsiteY45" fmla="*/ 149225 h 2279650"/>
                <a:gd name="connsiteX46" fmla="*/ 2308225 w 2308225"/>
                <a:gd name="connsiteY46" fmla="*/ 234950 h 2279650"/>
                <a:gd name="connsiteX47" fmla="*/ 2257425 w 2308225"/>
                <a:gd name="connsiteY47" fmla="*/ 412750 h 2279650"/>
                <a:gd name="connsiteX48" fmla="*/ 2241550 w 2308225"/>
                <a:gd name="connsiteY48" fmla="*/ 530225 h 2279650"/>
                <a:gd name="connsiteX49" fmla="*/ 2216150 w 2308225"/>
                <a:gd name="connsiteY49" fmla="*/ 635000 h 2279650"/>
                <a:gd name="connsiteX50" fmla="*/ 2171700 w 2308225"/>
                <a:gd name="connsiteY50" fmla="*/ 765175 h 2279650"/>
                <a:gd name="connsiteX51" fmla="*/ 2108200 w 2308225"/>
                <a:gd name="connsiteY51" fmla="*/ 927100 h 2279650"/>
                <a:gd name="connsiteX52" fmla="*/ 2041525 w 2308225"/>
                <a:gd name="connsiteY52" fmla="*/ 1050925 h 2279650"/>
                <a:gd name="connsiteX53" fmla="*/ 1943100 w 2308225"/>
                <a:gd name="connsiteY53" fmla="*/ 1219200 h 2279650"/>
                <a:gd name="connsiteX54" fmla="*/ 1803400 w 2308225"/>
                <a:gd name="connsiteY54" fmla="*/ 1422400 h 2279650"/>
                <a:gd name="connsiteX55" fmla="*/ 1682750 w 2308225"/>
                <a:gd name="connsiteY55" fmla="*/ 1574800 h 2279650"/>
                <a:gd name="connsiteX56" fmla="*/ 1530350 w 2308225"/>
                <a:gd name="connsiteY56" fmla="*/ 1708150 h 2279650"/>
                <a:gd name="connsiteX57" fmla="*/ 1343025 w 2308225"/>
                <a:gd name="connsiteY57" fmla="*/ 1841500 h 2279650"/>
                <a:gd name="connsiteX58" fmla="*/ 1069975 w 2308225"/>
                <a:gd name="connsiteY58" fmla="*/ 1993900 h 227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08225" h="2279650">
                  <a:moveTo>
                    <a:pt x="1069975" y="1993900"/>
                  </a:moveTo>
                  <a:lnTo>
                    <a:pt x="787400" y="2108200"/>
                  </a:lnTo>
                  <a:lnTo>
                    <a:pt x="561975" y="2178050"/>
                  </a:lnTo>
                  <a:lnTo>
                    <a:pt x="349250" y="2228850"/>
                  </a:lnTo>
                  <a:lnTo>
                    <a:pt x="123825" y="2266950"/>
                  </a:lnTo>
                  <a:lnTo>
                    <a:pt x="34925" y="2279650"/>
                  </a:lnTo>
                  <a:lnTo>
                    <a:pt x="15875" y="2276475"/>
                  </a:lnTo>
                  <a:lnTo>
                    <a:pt x="0" y="2263775"/>
                  </a:lnTo>
                  <a:lnTo>
                    <a:pt x="3175" y="2241550"/>
                  </a:lnTo>
                  <a:lnTo>
                    <a:pt x="25400" y="2212975"/>
                  </a:lnTo>
                  <a:lnTo>
                    <a:pt x="38100" y="2206625"/>
                  </a:lnTo>
                  <a:lnTo>
                    <a:pt x="241300" y="2152650"/>
                  </a:lnTo>
                  <a:lnTo>
                    <a:pt x="450850" y="2085975"/>
                  </a:lnTo>
                  <a:lnTo>
                    <a:pt x="644525" y="2009775"/>
                  </a:lnTo>
                  <a:lnTo>
                    <a:pt x="815975" y="1930400"/>
                  </a:lnTo>
                  <a:lnTo>
                    <a:pt x="962025" y="1851025"/>
                  </a:lnTo>
                  <a:lnTo>
                    <a:pt x="1095375" y="1771650"/>
                  </a:lnTo>
                  <a:lnTo>
                    <a:pt x="1257300" y="1660525"/>
                  </a:lnTo>
                  <a:lnTo>
                    <a:pt x="1365250" y="1574800"/>
                  </a:lnTo>
                  <a:lnTo>
                    <a:pt x="1470025" y="1479550"/>
                  </a:lnTo>
                  <a:lnTo>
                    <a:pt x="1590675" y="1320800"/>
                  </a:lnTo>
                  <a:lnTo>
                    <a:pt x="1666875" y="1209675"/>
                  </a:lnTo>
                  <a:lnTo>
                    <a:pt x="1749425" y="1092200"/>
                  </a:lnTo>
                  <a:lnTo>
                    <a:pt x="1809750" y="981075"/>
                  </a:lnTo>
                  <a:lnTo>
                    <a:pt x="1860550" y="882650"/>
                  </a:lnTo>
                  <a:lnTo>
                    <a:pt x="1905000" y="771525"/>
                  </a:lnTo>
                  <a:lnTo>
                    <a:pt x="1939925" y="666750"/>
                  </a:lnTo>
                  <a:lnTo>
                    <a:pt x="1978025" y="520700"/>
                  </a:lnTo>
                  <a:lnTo>
                    <a:pt x="1993900" y="419100"/>
                  </a:lnTo>
                  <a:lnTo>
                    <a:pt x="2035175" y="247650"/>
                  </a:lnTo>
                  <a:lnTo>
                    <a:pt x="2035175" y="161925"/>
                  </a:lnTo>
                  <a:lnTo>
                    <a:pt x="2022475" y="142875"/>
                  </a:lnTo>
                  <a:lnTo>
                    <a:pt x="1974850" y="98425"/>
                  </a:lnTo>
                  <a:lnTo>
                    <a:pt x="1939925" y="63500"/>
                  </a:lnTo>
                  <a:lnTo>
                    <a:pt x="1920875" y="44450"/>
                  </a:lnTo>
                  <a:lnTo>
                    <a:pt x="1914525" y="25400"/>
                  </a:lnTo>
                  <a:lnTo>
                    <a:pt x="1924050" y="9525"/>
                  </a:lnTo>
                  <a:lnTo>
                    <a:pt x="1943100" y="0"/>
                  </a:lnTo>
                  <a:lnTo>
                    <a:pt x="1997075" y="0"/>
                  </a:lnTo>
                  <a:lnTo>
                    <a:pt x="2060575" y="6350"/>
                  </a:lnTo>
                  <a:lnTo>
                    <a:pt x="2124075" y="25400"/>
                  </a:lnTo>
                  <a:lnTo>
                    <a:pt x="2168525" y="41275"/>
                  </a:lnTo>
                  <a:lnTo>
                    <a:pt x="2216150" y="63500"/>
                  </a:lnTo>
                  <a:lnTo>
                    <a:pt x="2241550" y="82550"/>
                  </a:lnTo>
                  <a:lnTo>
                    <a:pt x="2263775" y="107950"/>
                  </a:lnTo>
                  <a:lnTo>
                    <a:pt x="2286000" y="149225"/>
                  </a:lnTo>
                  <a:lnTo>
                    <a:pt x="2308225" y="234950"/>
                  </a:lnTo>
                  <a:lnTo>
                    <a:pt x="2257425" y="412750"/>
                  </a:lnTo>
                  <a:lnTo>
                    <a:pt x="2241550" y="530225"/>
                  </a:lnTo>
                  <a:lnTo>
                    <a:pt x="2216150" y="635000"/>
                  </a:lnTo>
                  <a:lnTo>
                    <a:pt x="2171700" y="765175"/>
                  </a:lnTo>
                  <a:lnTo>
                    <a:pt x="2108200" y="927100"/>
                  </a:lnTo>
                  <a:lnTo>
                    <a:pt x="2041525" y="1050925"/>
                  </a:lnTo>
                  <a:lnTo>
                    <a:pt x="1943100" y="1219200"/>
                  </a:lnTo>
                  <a:lnTo>
                    <a:pt x="1803400" y="1422400"/>
                  </a:lnTo>
                  <a:lnTo>
                    <a:pt x="1682750" y="1574800"/>
                  </a:lnTo>
                  <a:lnTo>
                    <a:pt x="1530350" y="1708150"/>
                  </a:lnTo>
                  <a:lnTo>
                    <a:pt x="1343025" y="1841500"/>
                  </a:lnTo>
                  <a:lnTo>
                    <a:pt x="1069975" y="199390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AA94087F-6357-4813-9922-F6210CBFBB6B}"/>
                </a:ext>
              </a:extLst>
            </p:cNvPr>
            <p:cNvSpPr/>
            <p:nvPr/>
          </p:nvSpPr>
          <p:spPr>
            <a:xfrm>
              <a:off x="5030788" y="3784600"/>
              <a:ext cx="3448050" cy="533400"/>
            </a:xfrm>
            <a:custGeom>
              <a:avLst/>
              <a:gdLst>
                <a:gd name="connsiteX0" fmla="*/ 2016296 w 3447029"/>
                <a:gd name="connsiteY0" fmla="*/ 271147 h 533640"/>
                <a:gd name="connsiteX1" fmla="*/ 1465348 w 3447029"/>
                <a:gd name="connsiteY1" fmla="*/ 317300 h 533640"/>
                <a:gd name="connsiteX2" fmla="*/ 1286506 w 3447029"/>
                <a:gd name="connsiteY2" fmla="*/ 334607 h 533640"/>
                <a:gd name="connsiteX3" fmla="*/ 1044205 w 3447029"/>
                <a:gd name="connsiteY3" fmla="*/ 372106 h 533640"/>
                <a:gd name="connsiteX4" fmla="*/ 850940 w 3447029"/>
                <a:gd name="connsiteY4" fmla="*/ 412489 h 533640"/>
                <a:gd name="connsiteX5" fmla="*/ 599985 w 3447029"/>
                <a:gd name="connsiteY5" fmla="*/ 464411 h 533640"/>
                <a:gd name="connsiteX6" fmla="*/ 478834 w 3447029"/>
                <a:gd name="connsiteY6" fmla="*/ 499026 h 533640"/>
                <a:gd name="connsiteX7" fmla="*/ 398067 w 3447029"/>
                <a:gd name="connsiteY7" fmla="*/ 533640 h 533640"/>
                <a:gd name="connsiteX8" fmla="*/ 380760 w 3447029"/>
                <a:gd name="connsiteY8" fmla="*/ 533640 h 533640"/>
                <a:gd name="connsiteX9" fmla="*/ 323069 w 3447029"/>
                <a:gd name="connsiteY9" fmla="*/ 507679 h 533640"/>
                <a:gd name="connsiteX10" fmla="*/ 233648 w 3447029"/>
                <a:gd name="connsiteY10" fmla="*/ 455758 h 533640"/>
                <a:gd name="connsiteX11" fmla="*/ 141343 w 3447029"/>
                <a:gd name="connsiteY11" fmla="*/ 389413 h 533640"/>
                <a:gd name="connsiteX12" fmla="*/ 54807 w 3447029"/>
                <a:gd name="connsiteY12" fmla="*/ 311530 h 533640"/>
                <a:gd name="connsiteX13" fmla="*/ 11539 w 3447029"/>
                <a:gd name="connsiteY13" fmla="*/ 265378 h 533640"/>
                <a:gd name="connsiteX14" fmla="*/ 0 w 3447029"/>
                <a:gd name="connsiteY14" fmla="*/ 239417 h 533640"/>
                <a:gd name="connsiteX15" fmla="*/ 0 w 3447029"/>
                <a:gd name="connsiteY15" fmla="*/ 201918 h 533640"/>
                <a:gd name="connsiteX16" fmla="*/ 8654 w 3447029"/>
                <a:gd name="connsiteY16" fmla="*/ 181726 h 533640"/>
                <a:gd name="connsiteX17" fmla="*/ 25961 w 3447029"/>
                <a:gd name="connsiteY17" fmla="*/ 173072 h 533640"/>
                <a:gd name="connsiteX18" fmla="*/ 40384 w 3447029"/>
                <a:gd name="connsiteY18" fmla="*/ 173072 h 533640"/>
                <a:gd name="connsiteX19" fmla="*/ 66345 w 3447029"/>
                <a:gd name="connsiteY19" fmla="*/ 190380 h 533640"/>
                <a:gd name="connsiteX20" fmla="*/ 164419 w 3447029"/>
                <a:gd name="connsiteY20" fmla="*/ 233648 h 533640"/>
                <a:gd name="connsiteX21" fmla="*/ 245187 w 3447029"/>
                <a:gd name="connsiteY21" fmla="*/ 259609 h 533640"/>
                <a:gd name="connsiteX22" fmla="*/ 325954 w 3447029"/>
                <a:gd name="connsiteY22" fmla="*/ 271147 h 533640"/>
                <a:gd name="connsiteX23" fmla="*/ 392298 w 3447029"/>
                <a:gd name="connsiteY23" fmla="*/ 274031 h 533640"/>
                <a:gd name="connsiteX24" fmla="*/ 475950 w 3447029"/>
                <a:gd name="connsiteY24" fmla="*/ 262493 h 533640"/>
                <a:gd name="connsiteX25" fmla="*/ 977860 w 3447029"/>
                <a:gd name="connsiteY25" fmla="*/ 196149 h 533640"/>
                <a:gd name="connsiteX26" fmla="*/ 1384581 w 3447029"/>
                <a:gd name="connsiteY26" fmla="*/ 149996 h 533640"/>
                <a:gd name="connsiteX27" fmla="*/ 1554769 w 3447029"/>
                <a:gd name="connsiteY27" fmla="*/ 135573 h 533640"/>
                <a:gd name="connsiteX28" fmla="*/ 1912452 w 3447029"/>
                <a:gd name="connsiteY28" fmla="*/ 106728 h 533640"/>
                <a:gd name="connsiteX29" fmla="*/ 2036487 w 3447029"/>
                <a:gd name="connsiteY29" fmla="*/ 98074 h 533640"/>
                <a:gd name="connsiteX30" fmla="*/ 2350903 w 3447029"/>
                <a:gd name="connsiteY30" fmla="*/ 86536 h 533640"/>
                <a:gd name="connsiteX31" fmla="*/ 2526860 w 3447029"/>
                <a:gd name="connsiteY31" fmla="*/ 72113 h 533640"/>
                <a:gd name="connsiteX32" fmla="*/ 2867236 w 3447029"/>
                <a:gd name="connsiteY32" fmla="*/ 66344 h 533640"/>
                <a:gd name="connsiteX33" fmla="*/ 2999925 w 3447029"/>
                <a:gd name="connsiteY33" fmla="*/ 23076 h 533640"/>
                <a:gd name="connsiteX34" fmla="*/ 3092230 w 3447029"/>
                <a:gd name="connsiteY34" fmla="*/ 0 h 533640"/>
                <a:gd name="connsiteX35" fmla="*/ 3144152 w 3447029"/>
                <a:gd name="connsiteY35" fmla="*/ 20192 h 533640"/>
                <a:gd name="connsiteX36" fmla="*/ 3198958 w 3447029"/>
                <a:gd name="connsiteY36" fmla="*/ 46153 h 533640"/>
                <a:gd name="connsiteX37" fmla="*/ 3282610 w 3447029"/>
                <a:gd name="connsiteY37" fmla="*/ 95190 h 533640"/>
                <a:gd name="connsiteX38" fmla="*/ 3343185 w 3447029"/>
                <a:gd name="connsiteY38" fmla="*/ 129804 h 533640"/>
                <a:gd name="connsiteX39" fmla="*/ 3377800 w 3447029"/>
                <a:gd name="connsiteY39" fmla="*/ 155765 h 533640"/>
                <a:gd name="connsiteX40" fmla="*/ 3403761 w 3447029"/>
                <a:gd name="connsiteY40" fmla="*/ 190380 h 533640"/>
                <a:gd name="connsiteX41" fmla="*/ 3429722 w 3447029"/>
                <a:gd name="connsiteY41" fmla="*/ 224994 h 533640"/>
                <a:gd name="connsiteX42" fmla="*/ 3444144 w 3447029"/>
                <a:gd name="connsiteY42" fmla="*/ 259609 h 533640"/>
                <a:gd name="connsiteX43" fmla="*/ 3447029 w 3447029"/>
                <a:gd name="connsiteY43" fmla="*/ 276916 h 533640"/>
                <a:gd name="connsiteX44" fmla="*/ 3441260 w 3447029"/>
                <a:gd name="connsiteY44" fmla="*/ 297108 h 533640"/>
                <a:gd name="connsiteX45" fmla="*/ 3423952 w 3447029"/>
                <a:gd name="connsiteY45" fmla="*/ 314415 h 533640"/>
                <a:gd name="connsiteX46" fmla="*/ 3397992 w 3447029"/>
                <a:gd name="connsiteY46" fmla="*/ 328838 h 533640"/>
                <a:gd name="connsiteX47" fmla="*/ 3351839 w 3447029"/>
                <a:gd name="connsiteY47" fmla="*/ 337491 h 533640"/>
                <a:gd name="connsiteX48" fmla="*/ 3294148 w 3447029"/>
                <a:gd name="connsiteY48" fmla="*/ 331722 h 533640"/>
                <a:gd name="connsiteX49" fmla="*/ 3115306 w 3447029"/>
                <a:gd name="connsiteY49" fmla="*/ 299992 h 533640"/>
                <a:gd name="connsiteX50" fmla="*/ 2890312 w 3447029"/>
                <a:gd name="connsiteY50" fmla="*/ 279801 h 533640"/>
                <a:gd name="connsiteX51" fmla="*/ 2622050 w 3447029"/>
                <a:gd name="connsiteY51" fmla="*/ 271147 h 533640"/>
                <a:gd name="connsiteX52" fmla="*/ 2515322 w 3447029"/>
                <a:gd name="connsiteY52" fmla="*/ 265378 h 533640"/>
                <a:gd name="connsiteX53" fmla="*/ 2298981 w 3447029"/>
                <a:gd name="connsiteY53" fmla="*/ 279801 h 533640"/>
                <a:gd name="connsiteX54" fmla="*/ 2016296 w 3447029"/>
                <a:gd name="connsiteY54" fmla="*/ 271147 h 53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47029" h="533640">
                  <a:moveTo>
                    <a:pt x="2016296" y="271147"/>
                  </a:moveTo>
                  <a:lnTo>
                    <a:pt x="1465348" y="317300"/>
                  </a:lnTo>
                  <a:lnTo>
                    <a:pt x="1286506" y="334607"/>
                  </a:lnTo>
                  <a:lnTo>
                    <a:pt x="1044205" y="372106"/>
                  </a:lnTo>
                  <a:lnTo>
                    <a:pt x="850940" y="412489"/>
                  </a:lnTo>
                  <a:lnTo>
                    <a:pt x="599985" y="464411"/>
                  </a:lnTo>
                  <a:lnTo>
                    <a:pt x="478834" y="499026"/>
                  </a:lnTo>
                  <a:lnTo>
                    <a:pt x="398067" y="533640"/>
                  </a:lnTo>
                  <a:lnTo>
                    <a:pt x="380760" y="533640"/>
                  </a:lnTo>
                  <a:lnTo>
                    <a:pt x="323069" y="507679"/>
                  </a:lnTo>
                  <a:lnTo>
                    <a:pt x="233648" y="455758"/>
                  </a:lnTo>
                  <a:lnTo>
                    <a:pt x="141343" y="389413"/>
                  </a:lnTo>
                  <a:lnTo>
                    <a:pt x="54807" y="311530"/>
                  </a:lnTo>
                  <a:lnTo>
                    <a:pt x="11539" y="265378"/>
                  </a:lnTo>
                  <a:lnTo>
                    <a:pt x="0" y="239417"/>
                  </a:lnTo>
                  <a:lnTo>
                    <a:pt x="0" y="201918"/>
                  </a:lnTo>
                  <a:lnTo>
                    <a:pt x="8654" y="181726"/>
                  </a:lnTo>
                  <a:lnTo>
                    <a:pt x="25961" y="173072"/>
                  </a:lnTo>
                  <a:lnTo>
                    <a:pt x="40384" y="173072"/>
                  </a:lnTo>
                  <a:lnTo>
                    <a:pt x="66345" y="190380"/>
                  </a:lnTo>
                  <a:lnTo>
                    <a:pt x="164419" y="233648"/>
                  </a:lnTo>
                  <a:lnTo>
                    <a:pt x="245187" y="259609"/>
                  </a:lnTo>
                  <a:lnTo>
                    <a:pt x="325954" y="271147"/>
                  </a:lnTo>
                  <a:lnTo>
                    <a:pt x="392298" y="274031"/>
                  </a:lnTo>
                  <a:lnTo>
                    <a:pt x="475950" y="262493"/>
                  </a:lnTo>
                  <a:lnTo>
                    <a:pt x="977860" y="196149"/>
                  </a:lnTo>
                  <a:lnTo>
                    <a:pt x="1384581" y="149996"/>
                  </a:lnTo>
                  <a:lnTo>
                    <a:pt x="1554769" y="135573"/>
                  </a:lnTo>
                  <a:lnTo>
                    <a:pt x="1912452" y="106728"/>
                  </a:lnTo>
                  <a:lnTo>
                    <a:pt x="2036487" y="98074"/>
                  </a:lnTo>
                  <a:lnTo>
                    <a:pt x="2350903" y="86536"/>
                  </a:lnTo>
                  <a:lnTo>
                    <a:pt x="2526860" y="72113"/>
                  </a:lnTo>
                  <a:lnTo>
                    <a:pt x="2867236" y="66344"/>
                  </a:lnTo>
                  <a:lnTo>
                    <a:pt x="2999925" y="23076"/>
                  </a:lnTo>
                  <a:lnTo>
                    <a:pt x="3092230" y="0"/>
                  </a:lnTo>
                  <a:lnTo>
                    <a:pt x="3144152" y="20192"/>
                  </a:lnTo>
                  <a:lnTo>
                    <a:pt x="3198958" y="46153"/>
                  </a:lnTo>
                  <a:lnTo>
                    <a:pt x="3282610" y="95190"/>
                  </a:lnTo>
                  <a:lnTo>
                    <a:pt x="3343185" y="129804"/>
                  </a:lnTo>
                  <a:lnTo>
                    <a:pt x="3377800" y="155765"/>
                  </a:lnTo>
                  <a:lnTo>
                    <a:pt x="3403761" y="190380"/>
                  </a:lnTo>
                  <a:lnTo>
                    <a:pt x="3429722" y="224994"/>
                  </a:lnTo>
                  <a:lnTo>
                    <a:pt x="3444144" y="259609"/>
                  </a:lnTo>
                  <a:lnTo>
                    <a:pt x="3447029" y="276916"/>
                  </a:lnTo>
                  <a:lnTo>
                    <a:pt x="3441260" y="297108"/>
                  </a:lnTo>
                  <a:lnTo>
                    <a:pt x="3423952" y="314415"/>
                  </a:lnTo>
                  <a:lnTo>
                    <a:pt x="3397992" y="328838"/>
                  </a:lnTo>
                  <a:lnTo>
                    <a:pt x="3351839" y="337491"/>
                  </a:lnTo>
                  <a:lnTo>
                    <a:pt x="3294148" y="331722"/>
                  </a:lnTo>
                  <a:lnTo>
                    <a:pt x="3115306" y="299992"/>
                  </a:lnTo>
                  <a:lnTo>
                    <a:pt x="2890312" y="279801"/>
                  </a:lnTo>
                  <a:lnTo>
                    <a:pt x="2622050" y="271147"/>
                  </a:lnTo>
                  <a:lnTo>
                    <a:pt x="2515322" y="265378"/>
                  </a:lnTo>
                  <a:lnTo>
                    <a:pt x="2298981" y="279801"/>
                  </a:lnTo>
                  <a:lnTo>
                    <a:pt x="2016296" y="27114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ABE65D69-3432-45D9-85A1-5AA51685B972}"/>
              </a:ext>
            </a:extLst>
          </p:cNvPr>
          <p:cNvGrpSpPr/>
          <p:nvPr/>
        </p:nvGrpSpPr>
        <p:grpSpPr>
          <a:xfrm>
            <a:off x="3603628" y="1530350"/>
            <a:ext cx="4875210" cy="4470400"/>
            <a:chOff x="3603628" y="1530350"/>
            <a:chExt cx="4875210" cy="4470400"/>
          </a:xfrm>
          <a:solidFill>
            <a:schemeClr val="tx1"/>
          </a:solidFill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895C3331-B013-46B5-BE86-C7C2CF0279F5}"/>
                </a:ext>
              </a:extLst>
            </p:cNvPr>
            <p:cNvSpPr/>
            <p:nvPr/>
          </p:nvSpPr>
          <p:spPr>
            <a:xfrm>
              <a:off x="3685179" y="2581275"/>
              <a:ext cx="1747837" cy="533400"/>
            </a:xfrm>
            <a:custGeom>
              <a:avLst/>
              <a:gdLst>
                <a:gd name="connsiteX0" fmla="*/ 1359694 w 1747837"/>
                <a:gd name="connsiteY0" fmla="*/ 264319 h 533400"/>
                <a:gd name="connsiteX1" fmla="*/ 1121569 w 1747837"/>
                <a:gd name="connsiteY1" fmla="*/ 319088 h 533400"/>
                <a:gd name="connsiteX2" fmla="*/ 881062 w 1747837"/>
                <a:gd name="connsiteY2" fmla="*/ 371475 h 533400"/>
                <a:gd name="connsiteX3" fmla="*/ 609600 w 1747837"/>
                <a:gd name="connsiteY3" fmla="*/ 442913 h 533400"/>
                <a:gd name="connsiteX4" fmla="*/ 433387 w 1747837"/>
                <a:gd name="connsiteY4" fmla="*/ 490538 h 533400"/>
                <a:gd name="connsiteX5" fmla="*/ 350044 w 1747837"/>
                <a:gd name="connsiteY5" fmla="*/ 533400 h 533400"/>
                <a:gd name="connsiteX6" fmla="*/ 333375 w 1747837"/>
                <a:gd name="connsiteY6" fmla="*/ 533400 h 533400"/>
                <a:gd name="connsiteX7" fmla="*/ 288131 w 1747837"/>
                <a:gd name="connsiteY7" fmla="*/ 509588 h 533400"/>
                <a:gd name="connsiteX8" fmla="*/ 195262 w 1747837"/>
                <a:gd name="connsiteY8" fmla="*/ 447675 h 533400"/>
                <a:gd name="connsiteX9" fmla="*/ 92869 w 1747837"/>
                <a:gd name="connsiteY9" fmla="*/ 364331 h 533400"/>
                <a:gd name="connsiteX10" fmla="*/ 40481 w 1747837"/>
                <a:gd name="connsiteY10" fmla="*/ 311944 h 533400"/>
                <a:gd name="connsiteX11" fmla="*/ 14287 w 1747837"/>
                <a:gd name="connsiteY11" fmla="*/ 285750 h 533400"/>
                <a:gd name="connsiteX12" fmla="*/ 2381 w 1747837"/>
                <a:gd name="connsiteY12" fmla="*/ 264319 h 533400"/>
                <a:gd name="connsiteX13" fmla="*/ 0 w 1747837"/>
                <a:gd name="connsiteY13" fmla="*/ 242888 h 533400"/>
                <a:gd name="connsiteX14" fmla="*/ 4762 w 1747837"/>
                <a:gd name="connsiteY14" fmla="*/ 226219 h 533400"/>
                <a:gd name="connsiteX15" fmla="*/ 14287 w 1747837"/>
                <a:gd name="connsiteY15" fmla="*/ 216694 h 533400"/>
                <a:gd name="connsiteX16" fmla="*/ 30956 w 1747837"/>
                <a:gd name="connsiteY16" fmla="*/ 216694 h 533400"/>
                <a:gd name="connsiteX17" fmla="*/ 47625 w 1747837"/>
                <a:gd name="connsiteY17" fmla="*/ 221456 h 533400"/>
                <a:gd name="connsiteX18" fmla="*/ 80962 w 1747837"/>
                <a:gd name="connsiteY18" fmla="*/ 240506 h 533400"/>
                <a:gd name="connsiteX19" fmla="*/ 116681 w 1747837"/>
                <a:gd name="connsiteY19" fmla="*/ 261938 h 533400"/>
                <a:gd name="connsiteX20" fmla="*/ 145256 w 1747837"/>
                <a:gd name="connsiteY20" fmla="*/ 276225 h 533400"/>
                <a:gd name="connsiteX21" fmla="*/ 188119 w 1747837"/>
                <a:gd name="connsiteY21" fmla="*/ 288131 h 533400"/>
                <a:gd name="connsiteX22" fmla="*/ 221456 w 1747837"/>
                <a:gd name="connsiteY22" fmla="*/ 295275 h 533400"/>
                <a:gd name="connsiteX23" fmla="*/ 257175 w 1747837"/>
                <a:gd name="connsiteY23" fmla="*/ 295275 h 533400"/>
                <a:gd name="connsiteX24" fmla="*/ 528637 w 1747837"/>
                <a:gd name="connsiteY24" fmla="*/ 238125 h 533400"/>
                <a:gd name="connsiteX25" fmla="*/ 971550 w 1747837"/>
                <a:gd name="connsiteY25" fmla="*/ 147638 h 533400"/>
                <a:gd name="connsiteX26" fmla="*/ 1135856 w 1747837"/>
                <a:gd name="connsiteY26" fmla="*/ 119063 h 533400"/>
                <a:gd name="connsiteX27" fmla="*/ 1290637 w 1747837"/>
                <a:gd name="connsiteY27" fmla="*/ 76200 h 533400"/>
                <a:gd name="connsiteX28" fmla="*/ 1454944 w 1747837"/>
                <a:gd name="connsiteY28" fmla="*/ 0 h 533400"/>
                <a:gd name="connsiteX29" fmla="*/ 1481137 w 1747837"/>
                <a:gd name="connsiteY29" fmla="*/ 0 h 533400"/>
                <a:gd name="connsiteX30" fmla="*/ 1540669 w 1747837"/>
                <a:gd name="connsiteY30" fmla="*/ 7144 h 533400"/>
                <a:gd name="connsiteX31" fmla="*/ 1593056 w 1747837"/>
                <a:gd name="connsiteY31" fmla="*/ 16669 h 533400"/>
                <a:gd name="connsiteX32" fmla="*/ 1645444 w 1747837"/>
                <a:gd name="connsiteY32" fmla="*/ 30956 h 533400"/>
                <a:gd name="connsiteX33" fmla="*/ 1676400 w 1747837"/>
                <a:gd name="connsiteY33" fmla="*/ 40481 h 533400"/>
                <a:gd name="connsiteX34" fmla="*/ 1704975 w 1747837"/>
                <a:gd name="connsiteY34" fmla="*/ 54769 h 533400"/>
                <a:gd name="connsiteX35" fmla="*/ 1724025 w 1747837"/>
                <a:gd name="connsiteY35" fmla="*/ 71438 h 533400"/>
                <a:gd name="connsiteX36" fmla="*/ 1740694 w 1747837"/>
                <a:gd name="connsiteY36" fmla="*/ 97631 h 533400"/>
                <a:gd name="connsiteX37" fmla="*/ 1747837 w 1747837"/>
                <a:gd name="connsiteY37" fmla="*/ 123825 h 533400"/>
                <a:gd name="connsiteX38" fmla="*/ 1743075 w 1747837"/>
                <a:gd name="connsiteY38" fmla="*/ 142875 h 533400"/>
                <a:gd name="connsiteX39" fmla="*/ 1707356 w 1747837"/>
                <a:gd name="connsiteY39" fmla="*/ 164306 h 533400"/>
                <a:gd name="connsiteX40" fmla="*/ 1590675 w 1747837"/>
                <a:gd name="connsiteY40" fmla="*/ 207169 h 533400"/>
                <a:gd name="connsiteX41" fmla="*/ 1359694 w 1747837"/>
                <a:gd name="connsiteY41" fmla="*/ 264319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47837" h="533400">
                  <a:moveTo>
                    <a:pt x="1359694" y="264319"/>
                  </a:moveTo>
                  <a:lnTo>
                    <a:pt x="1121569" y="319088"/>
                  </a:lnTo>
                  <a:lnTo>
                    <a:pt x="881062" y="371475"/>
                  </a:lnTo>
                  <a:lnTo>
                    <a:pt x="609600" y="442913"/>
                  </a:lnTo>
                  <a:lnTo>
                    <a:pt x="433387" y="490538"/>
                  </a:lnTo>
                  <a:lnTo>
                    <a:pt x="350044" y="533400"/>
                  </a:lnTo>
                  <a:lnTo>
                    <a:pt x="333375" y="533400"/>
                  </a:lnTo>
                  <a:lnTo>
                    <a:pt x="288131" y="509588"/>
                  </a:lnTo>
                  <a:lnTo>
                    <a:pt x="195262" y="447675"/>
                  </a:lnTo>
                  <a:lnTo>
                    <a:pt x="92869" y="364331"/>
                  </a:lnTo>
                  <a:lnTo>
                    <a:pt x="40481" y="311944"/>
                  </a:lnTo>
                  <a:lnTo>
                    <a:pt x="14287" y="285750"/>
                  </a:lnTo>
                  <a:lnTo>
                    <a:pt x="2381" y="264319"/>
                  </a:lnTo>
                  <a:lnTo>
                    <a:pt x="0" y="242888"/>
                  </a:lnTo>
                  <a:lnTo>
                    <a:pt x="4762" y="226219"/>
                  </a:lnTo>
                  <a:lnTo>
                    <a:pt x="14287" y="216694"/>
                  </a:lnTo>
                  <a:lnTo>
                    <a:pt x="30956" y="216694"/>
                  </a:lnTo>
                  <a:lnTo>
                    <a:pt x="47625" y="221456"/>
                  </a:lnTo>
                  <a:lnTo>
                    <a:pt x="80962" y="240506"/>
                  </a:lnTo>
                  <a:lnTo>
                    <a:pt x="116681" y="261938"/>
                  </a:lnTo>
                  <a:lnTo>
                    <a:pt x="145256" y="276225"/>
                  </a:lnTo>
                  <a:lnTo>
                    <a:pt x="188119" y="288131"/>
                  </a:lnTo>
                  <a:lnTo>
                    <a:pt x="221456" y="295275"/>
                  </a:lnTo>
                  <a:lnTo>
                    <a:pt x="257175" y="295275"/>
                  </a:lnTo>
                  <a:lnTo>
                    <a:pt x="528637" y="238125"/>
                  </a:lnTo>
                  <a:lnTo>
                    <a:pt x="971550" y="147638"/>
                  </a:lnTo>
                  <a:lnTo>
                    <a:pt x="1135856" y="119063"/>
                  </a:lnTo>
                  <a:lnTo>
                    <a:pt x="1290637" y="76200"/>
                  </a:lnTo>
                  <a:lnTo>
                    <a:pt x="1454944" y="0"/>
                  </a:lnTo>
                  <a:lnTo>
                    <a:pt x="1481137" y="0"/>
                  </a:lnTo>
                  <a:lnTo>
                    <a:pt x="1540669" y="7144"/>
                  </a:lnTo>
                  <a:lnTo>
                    <a:pt x="1593056" y="16669"/>
                  </a:lnTo>
                  <a:lnTo>
                    <a:pt x="1645444" y="30956"/>
                  </a:lnTo>
                  <a:lnTo>
                    <a:pt x="1676400" y="40481"/>
                  </a:lnTo>
                  <a:lnTo>
                    <a:pt x="1704975" y="54769"/>
                  </a:lnTo>
                  <a:lnTo>
                    <a:pt x="1724025" y="71438"/>
                  </a:lnTo>
                  <a:lnTo>
                    <a:pt x="1740694" y="97631"/>
                  </a:lnTo>
                  <a:lnTo>
                    <a:pt x="1747837" y="123825"/>
                  </a:lnTo>
                  <a:lnTo>
                    <a:pt x="1743075" y="142875"/>
                  </a:lnTo>
                  <a:lnTo>
                    <a:pt x="1707356" y="164306"/>
                  </a:lnTo>
                  <a:lnTo>
                    <a:pt x="1590675" y="207169"/>
                  </a:lnTo>
                  <a:lnTo>
                    <a:pt x="1359694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338B5ED2-5262-421F-94D1-2EE2DF67CDFB}"/>
                </a:ext>
              </a:extLst>
            </p:cNvPr>
            <p:cNvSpPr/>
            <p:nvPr/>
          </p:nvSpPr>
          <p:spPr>
            <a:xfrm>
              <a:off x="5389564" y="1900239"/>
              <a:ext cx="701675" cy="1062037"/>
            </a:xfrm>
            <a:custGeom>
              <a:avLst/>
              <a:gdLst>
                <a:gd name="connsiteX0" fmla="*/ 352425 w 702469"/>
                <a:gd name="connsiteY0" fmla="*/ 716756 h 1062037"/>
                <a:gd name="connsiteX1" fmla="*/ 176212 w 702469"/>
                <a:gd name="connsiteY1" fmla="*/ 378618 h 1062037"/>
                <a:gd name="connsiteX2" fmla="*/ 42862 w 702469"/>
                <a:gd name="connsiteY2" fmla="*/ 130968 h 1062037"/>
                <a:gd name="connsiteX3" fmla="*/ 9525 w 702469"/>
                <a:gd name="connsiteY3" fmla="*/ 64293 h 1062037"/>
                <a:gd name="connsiteX4" fmla="*/ 0 w 702469"/>
                <a:gd name="connsiteY4" fmla="*/ 38100 h 1062037"/>
                <a:gd name="connsiteX5" fmla="*/ 0 w 702469"/>
                <a:gd name="connsiteY5" fmla="*/ 19050 h 1062037"/>
                <a:gd name="connsiteX6" fmla="*/ 9525 w 702469"/>
                <a:gd name="connsiteY6" fmla="*/ 4762 h 1062037"/>
                <a:gd name="connsiteX7" fmla="*/ 26194 w 702469"/>
                <a:gd name="connsiteY7" fmla="*/ 0 h 1062037"/>
                <a:gd name="connsiteX8" fmla="*/ 54769 w 702469"/>
                <a:gd name="connsiteY8" fmla="*/ 7143 h 1062037"/>
                <a:gd name="connsiteX9" fmla="*/ 123825 w 702469"/>
                <a:gd name="connsiteY9" fmla="*/ 80962 h 1062037"/>
                <a:gd name="connsiteX10" fmla="*/ 276225 w 702469"/>
                <a:gd name="connsiteY10" fmla="*/ 230981 h 1062037"/>
                <a:gd name="connsiteX11" fmla="*/ 416719 w 702469"/>
                <a:gd name="connsiteY11" fmla="*/ 361950 h 1062037"/>
                <a:gd name="connsiteX12" fmla="*/ 531019 w 702469"/>
                <a:gd name="connsiteY12" fmla="*/ 471487 h 1062037"/>
                <a:gd name="connsiteX13" fmla="*/ 595312 w 702469"/>
                <a:gd name="connsiteY13" fmla="*/ 523875 h 1062037"/>
                <a:gd name="connsiteX14" fmla="*/ 628650 w 702469"/>
                <a:gd name="connsiteY14" fmla="*/ 592931 h 1062037"/>
                <a:gd name="connsiteX15" fmla="*/ 657225 w 702469"/>
                <a:gd name="connsiteY15" fmla="*/ 664368 h 1062037"/>
                <a:gd name="connsiteX16" fmla="*/ 676275 w 702469"/>
                <a:gd name="connsiteY16" fmla="*/ 726281 h 1062037"/>
                <a:gd name="connsiteX17" fmla="*/ 685800 w 702469"/>
                <a:gd name="connsiteY17" fmla="*/ 766762 h 1062037"/>
                <a:gd name="connsiteX18" fmla="*/ 695325 w 702469"/>
                <a:gd name="connsiteY18" fmla="*/ 831056 h 1062037"/>
                <a:gd name="connsiteX19" fmla="*/ 702469 w 702469"/>
                <a:gd name="connsiteY19" fmla="*/ 878681 h 1062037"/>
                <a:gd name="connsiteX20" fmla="*/ 700087 w 702469"/>
                <a:gd name="connsiteY20" fmla="*/ 945356 h 1062037"/>
                <a:gd name="connsiteX21" fmla="*/ 692944 w 702469"/>
                <a:gd name="connsiteY21" fmla="*/ 988218 h 1062037"/>
                <a:gd name="connsiteX22" fmla="*/ 683419 w 702469"/>
                <a:gd name="connsiteY22" fmla="*/ 1016793 h 1062037"/>
                <a:gd name="connsiteX23" fmla="*/ 669131 w 702469"/>
                <a:gd name="connsiteY23" fmla="*/ 1035843 h 1062037"/>
                <a:gd name="connsiteX24" fmla="*/ 652462 w 702469"/>
                <a:gd name="connsiteY24" fmla="*/ 1050131 h 1062037"/>
                <a:gd name="connsiteX25" fmla="*/ 631031 w 702469"/>
                <a:gd name="connsiteY25" fmla="*/ 1059656 h 1062037"/>
                <a:gd name="connsiteX26" fmla="*/ 602456 w 702469"/>
                <a:gd name="connsiteY26" fmla="*/ 1062037 h 1062037"/>
                <a:gd name="connsiteX27" fmla="*/ 573881 w 702469"/>
                <a:gd name="connsiteY27" fmla="*/ 1052512 h 1062037"/>
                <a:gd name="connsiteX28" fmla="*/ 545306 w 702469"/>
                <a:gd name="connsiteY28" fmla="*/ 1035843 h 1062037"/>
                <a:gd name="connsiteX29" fmla="*/ 502444 w 702469"/>
                <a:gd name="connsiteY29" fmla="*/ 1004887 h 1062037"/>
                <a:gd name="connsiteX30" fmla="*/ 473869 w 702469"/>
                <a:gd name="connsiteY30" fmla="*/ 971550 h 1062037"/>
                <a:gd name="connsiteX31" fmla="*/ 431006 w 702469"/>
                <a:gd name="connsiteY31" fmla="*/ 885825 h 1062037"/>
                <a:gd name="connsiteX32" fmla="*/ 352425 w 702469"/>
                <a:gd name="connsiteY32" fmla="*/ 716756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2469" h="1062037">
                  <a:moveTo>
                    <a:pt x="352425" y="716756"/>
                  </a:moveTo>
                  <a:lnTo>
                    <a:pt x="176212" y="378618"/>
                  </a:lnTo>
                  <a:lnTo>
                    <a:pt x="42862" y="130968"/>
                  </a:lnTo>
                  <a:lnTo>
                    <a:pt x="9525" y="64293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54769" y="7143"/>
                  </a:lnTo>
                  <a:lnTo>
                    <a:pt x="123825" y="80962"/>
                  </a:lnTo>
                  <a:lnTo>
                    <a:pt x="276225" y="230981"/>
                  </a:lnTo>
                  <a:lnTo>
                    <a:pt x="416719" y="361950"/>
                  </a:lnTo>
                  <a:lnTo>
                    <a:pt x="531019" y="471487"/>
                  </a:lnTo>
                  <a:lnTo>
                    <a:pt x="595312" y="523875"/>
                  </a:lnTo>
                  <a:lnTo>
                    <a:pt x="628650" y="592931"/>
                  </a:lnTo>
                  <a:lnTo>
                    <a:pt x="657225" y="664368"/>
                  </a:lnTo>
                  <a:lnTo>
                    <a:pt x="676275" y="726281"/>
                  </a:lnTo>
                  <a:lnTo>
                    <a:pt x="685800" y="766762"/>
                  </a:lnTo>
                  <a:lnTo>
                    <a:pt x="695325" y="831056"/>
                  </a:lnTo>
                  <a:lnTo>
                    <a:pt x="702469" y="878681"/>
                  </a:lnTo>
                  <a:lnTo>
                    <a:pt x="700087" y="945356"/>
                  </a:lnTo>
                  <a:lnTo>
                    <a:pt x="692944" y="988218"/>
                  </a:lnTo>
                  <a:lnTo>
                    <a:pt x="683419" y="1016793"/>
                  </a:lnTo>
                  <a:lnTo>
                    <a:pt x="669131" y="1035843"/>
                  </a:lnTo>
                  <a:lnTo>
                    <a:pt x="652462" y="1050131"/>
                  </a:lnTo>
                  <a:lnTo>
                    <a:pt x="631031" y="1059656"/>
                  </a:lnTo>
                  <a:lnTo>
                    <a:pt x="602456" y="1062037"/>
                  </a:lnTo>
                  <a:lnTo>
                    <a:pt x="573881" y="1052512"/>
                  </a:lnTo>
                  <a:lnTo>
                    <a:pt x="545306" y="1035843"/>
                  </a:lnTo>
                  <a:lnTo>
                    <a:pt x="502444" y="1004887"/>
                  </a:lnTo>
                  <a:lnTo>
                    <a:pt x="473869" y="971550"/>
                  </a:lnTo>
                  <a:lnTo>
                    <a:pt x="431006" y="885825"/>
                  </a:lnTo>
                  <a:lnTo>
                    <a:pt x="352425" y="716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686FFEB5-02E3-4C3F-A7F1-320328449A3F}"/>
                </a:ext>
              </a:extLst>
            </p:cNvPr>
            <p:cNvSpPr/>
            <p:nvPr/>
          </p:nvSpPr>
          <p:spPr>
            <a:xfrm>
              <a:off x="6218238" y="1655763"/>
              <a:ext cx="673100" cy="1060450"/>
            </a:xfrm>
            <a:custGeom>
              <a:avLst/>
              <a:gdLst>
                <a:gd name="connsiteX0" fmla="*/ 352425 w 673894"/>
                <a:gd name="connsiteY0" fmla="*/ 728662 h 1062037"/>
                <a:gd name="connsiteX1" fmla="*/ 266700 w 673894"/>
                <a:gd name="connsiteY1" fmla="*/ 540544 h 1062037"/>
                <a:gd name="connsiteX2" fmla="*/ 71437 w 673894"/>
                <a:gd name="connsiteY2" fmla="*/ 176212 h 1062037"/>
                <a:gd name="connsiteX3" fmla="*/ 23812 w 673894"/>
                <a:gd name="connsiteY3" fmla="*/ 90487 h 1062037"/>
                <a:gd name="connsiteX4" fmla="*/ 9525 w 673894"/>
                <a:gd name="connsiteY4" fmla="*/ 64294 h 1062037"/>
                <a:gd name="connsiteX5" fmla="*/ 2381 w 673894"/>
                <a:gd name="connsiteY5" fmla="*/ 42862 h 1062037"/>
                <a:gd name="connsiteX6" fmla="*/ 0 w 673894"/>
                <a:gd name="connsiteY6" fmla="*/ 21431 h 1062037"/>
                <a:gd name="connsiteX7" fmla="*/ 4762 w 673894"/>
                <a:gd name="connsiteY7" fmla="*/ 4762 h 1062037"/>
                <a:gd name="connsiteX8" fmla="*/ 21431 w 673894"/>
                <a:gd name="connsiteY8" fmla="*/ 0 h 1062037"/>
                <a:gd name="connsiteX9" fmla="*/ 42862 w 673894"/>
                <a:gd name="connsiteY9" fmla="*/ 4762 h 1062037"/>
                <a:gd name="connsiteX10" fmla="*/ 66675 w 673894"/>
                <a:gd name="connsiteY10" fmla="*/ 19050 h 1062037"/>
                <a:gd name="connsiteX11" fmla="*/ 192881 w 673894"/>
                <a:gd name="connsiteY11" fmla="*/ 135731 h 1062037"/>
                <a:gd name="connsiteX12" fmla="*/ 350044 w 673894"/>
                <a:gd name="connsiteY12" fmla="*/ 283369 h 1062037"/>
                <a:gd name="connsiteX13" fmla="*/ 452437 w 673894"/>
                <a:gd name="connsiteY13" fmla="*/ 381000 h 1062037"/>
                <a:gd name="connsiteX14" fmla="*/ 583406 w 673894"/>
                <a:gd name="connsiteY14" fmla="*/ 519112 h 1062037"/>
                <a:gd name="connsiteX15" fmla="*/ 611981 w 673894"/>
                <a:gd name="connsiteY15" fmla="*/ 550069 h 1062037"/>
                <a:gd name="connsiteX16" fmla="*/ 631031 w 673894"/>
                <a:gd name="connsiteY16" fmla="*/ 576262 h 1062037"/>
                <a:gd name="connsiteX17" fmla="*/ 647700 w 673894"/>
                <a:gd name="connsiteY17" fmla="*/ 619125 h 1062037"/>
                <a:gd name="connsiteX18" fmla="*/ 661987 w 673894"/>
                <a:gd name="connsiteY18" fmla="*/ 671512 h 1062037"/>
                <a:gd name="connsiteX19" fmla="*/ 673894 w 673894"/>
                <a:gd name="connsiteY19" fmla="*/ 735806 h 1062037"/>
                <a:gd name="connsiteX20" fmla="*/ 673894 w 673894"/>
                <a:gd name="connsiteY20" fmla="*/ 802481 h 1062037"/>
                <a:gd name="connsiteX21" fmla="*/ 671512 w 673894"/>
                <a:gd name="connsiteY21" fmla="*/ 864394 h 1062037"/>
                <a:gd name="connsiteX22" fmla="*/ 664369 w 673894"/>
                <a:gd name="connsiteY22" fmla="*/ 916781 h 1062037"/>
                <a:gd name="connsiteX23" fmla="*/ 654844 w 673894"/>
                <a:gd name="connsiteY23" fmla="*/ 959644 h 1062037"/>
                <a:gd name="connsiteX24" fmla="*/ 635794 w 673894"/>
                <a:gd name="connsiteY24" fmla="*/ 1004887 h 1062037"/>
                <a:gd name="connsiteX25" fmla="*/ 614362 w 673894"/>
                <a:gd name="connsiteY25" fmla="*/ 1038225 h 1062037"/>
                <a:gd name="connsiteX26" fmla="*/ 597694 w 673894"/>
                <a:gd name="connsiteY26" fmla="*/ 1054894 h 1062037"/>
                <a:gd name="connsiteX27" fmla="*/ 578644 w 673894"/>
                <a:gd name="connsiteY27" fmla="*/ 1062037 h 1062037"/>
                <a:gd name="connsiteX28" fmla="*/ 542925 w 673894"/>
                <a:gd name="connsiteY28" fmla="*/ 1059656 h 1062037"/>
                <a:gd name="connsiteX29" fmla="*/ 519112 w 673894"/>
                <a:gd name="connsiteY29" fmla="*/ 1052512 h 1062037"/>
                <a:gd name="connsiteX30" fmla="*/ 492919 w 673894"/>
                <a:gd name="connsiteY30" fmla="*/ 1031081 h 1062037"/>
                <a:gd name="connsiteX31" fmla="*/ 466725 w 673894"/>
                <a:gd name="connsiteY31" fmla="*/ 995362 h 1062037"/>
                <a:gd name="connsiteX32" fmla="*/ 438150 w 673894"/>
                <a:gd name="connsiteY32" fmla="*/ 938212 h 1062037"/>
                <a:gd name="connsiteX33" fmla="*/ 404812 w 673894"/>
                <a:gd name="connsiteY33" fmla="*/ 838200 h 1062037"/>
                <a:gd name="connsiteX34" fmla="*/ 352425 w 673894"/>
                <a:gd name="connsiteY34" fmla="*/ 728662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3894" h="1062037">
                  <a:moveTo>
                    <a:pt x="352425" y="728662"/>
                  </a:moveTo>
                  <a:lnTo>
                    <a:pt x="266700" y="540544"/>
                  </a:lnTo>
                  <a:lnTo>
                    <a:pt x="71437" y="176212"/>
                  </a:lnTo>
                  <a:lnTo>
                    <a:pt x="23812" y="90487"/>
                  </a:lnTo>
                  <a:lnTo>
                    <a:pt x="9525" y="64294"/>
                  </a:lnTo>
                  <a:lnTo>
                    <a:pt x="2381" y="42862"/>
                  </a:lnTo>
                  <a:lnTo>
                    <a:pt x="0" y="21431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42862" y="4762"/>
                  </a:lnTo>
                  <a:lnTo>
                    <a:pt x="66675" y="19050"/>
                  </a:lnTo>
                  <a:lnTo>
                    <a:pt x="192881" y="135731"/>
                  </a:lnTo>
                  <a:lnTo>
                    <a:pt x="350044" y="283369"/>
                  </a:lnTo>
                  <a:lnTo>
                    <a:pt x="452437" y="381000"/>
                  </a:lnTo>
                  <a:lnTo>
                    <a:pt x="583406" y="519112"/>
                  </a:lnTo>
                  <a:lnTo>
                    <a:pt x="611981" y="550069"/>
                  </a:lnTo>
                  <a:lnTo>
                    <a:pt x="631031" y="576262"/>
                  </a:lnTo>
                  <a:lnTo>
                    <a:pt x="647700" y="619125"/>
                  </a:lnTo>
                  <a:lnTo>
                    <a:pt x="661987" y="671512"/>
                  </a:lnTo>
                  <a:lnTo>
                    <a:pt x="673894" y="735806"/>
                  </a:lnTo>
                  <a:lnTo>
                    <a:pt x="673894" y="802481"/>
                  </a:lnTo>
                  <a:lnTo>
                    <a:pt x="671512" y="864394"/>
                  </a:lnTo>
                  <a:lnTo>
                    <a:pt x="664369" y="916781"/>
                  </a:lnTo>
                  <a:lnTo>
                    <a:pt x="654844" y="959644"/>
                  </a:lnTo>
                  <a:lnTo>
                    <a:pt x="635794" y="1004887"/>
                  </a:lnTo>
                  <a:lnTo>
                    <a:pt x="614362" y="1038225"/>
                  </a:lnTo>
                  <a:lnTo>
                    <a:pt x="597694" y="1054894"/>
                  </a:lnTo>
                  <a:lnTo>
                    <a:pt x="578644" y="1062037"/>
                  </a:lnTo>
                  <a:lnTo>
                    <a:pt x="542925" y="1059656"/>
                  </a:lnTo>
                  <a:lnTo>
                    <a:pt x="519112" y="1052512"/>
                  </a:lnTo>
                  <a:lnTo>
                    <a:pt x="492919" y="1031081"/>
                  </a:lnTo>
                  <a:lnTo>
                    <a:pt x="466725" y="995362"/>
                  </a:lnTo>
                  <a:lnTo>
                    <a:pt x="438150" y="938212"/>
                  </a:lnTo>
                  <a:lnTo>
                    <a:pt x="404812" y="838200"/>
                  </a:lnTo>
                  <a:lnTo>
                    <a:pt x="352425" y="7286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3D72245E-9272-46E9-A2B4-573A5F5F5400}"/>
                </a:ext>
              </a:extLst>
            </p:cNvPr>
            <p:cNvSpPr/>
            <p:nvPr/>
          </p:nvSpPr>
          <p:spPr>
            <a:xfrm>
              <a:off x="7219950" y="1728788"/>
              <a:ext cx="946150" cy="1308100"/>
            </a:xfrm>
            <a:custGeom>
              <a:avLst/>
              <a:gdLst>
                <a:gd name="connsiteX0" fmla="*/ 511969 w 945356"/>
                <a:gd name="connsiteY0" fmla="*/ 795337 h 1307306"/>
                <a:gd name="connsiteX1" fmla="*/ 269081 w 945356"/>
                <a:gd name="connsiteY1" fmla="*/ 1078706 h 1307306"/>
                <a:gd name="connsiteX2" fmla="*/ 71438 w 945356"/>
                <a:gd name="connsiteY2" fmla="*/ 1281112 h 1307306"/>
                <a:gd name="connsiteX3" fmla="*/ 42863 w 945356"/>
                <a:gd name="connsiteY3" fmla="*/ 1300162 h 1307306"/>
                <a:gd name="connsiteX4" fmla="*/ 21431 w 945356"/>
                <a:gd name="connsiteY4" fmla="*/ 1307306 h 1307306"/>
                <a:gd name="connsiteX5" fmla="*/ 4763 w 945356"/>
                <a:gd name="connsiteY5" fmla="*/ 1297781 h 1307306"/>
                <a:gd name="connsiteX6" fmla="*/ 0 w 945356"/>
                <a:gd name="connsiteY6" fmla="*/ 1283493 h 1307306"/>
                <a:gd name="connsiteX7" fmla="*/ 7144 w 945356"/>
                <a:gd name="connsiteY7" fmla="*/ 1252537 h 1307306"/>
                <a:gd name="connsiteX8" fmla="*/ 92869 w 945356"/>
                <a:gd name="connsiteY8" fmla="*/ 1119187 h 1307306"/>
                <a:gd name="connsiteX9" fmla="*/ 214313 w 945356"/>
                <a:gd name="connsiteY9" fmla="*/ 926306 h 1307306"/>
                <a:gd name="connsiteX10" fmla="*/ 316706 w 945356"/>
                <a:gd name="connsiteY10" fmla="*/ 752475 h 1307306"/>
                <a:gd name="connsiteX11" fmla="*/ 407194 w 945356"/>
                <a:gd name="connsiteY11" fmla="*/ 592931 h 1307306"/>
                <a:gd name="connsiteX12" fmla="*/ 488156 w 945356"/>
                <a:gd name="connsiteY12" fmla="*/ 431006 h 1307306"/>
                <a:gd name="connsiteX13" fmla="*/ 535781 w 945356"/>
                <a:gd name="connsiteY13" fmla="*/ 340518 h 1307306"/>
                <a:gd name="connsiteX14" fmla="*/ 578644 w 945356"/>
                <a:gd name="connsiteY14" fmla="*/ 230981 h 1307306"/>
                <a:gd name="connsiteX15" fmla="*/ 585788 w 945356"/>
                <a:gd name="connsiteY15" fmla="*/ 178593 h 1307306"/>
                <a:gd name="connsiteX16" fmla="*/ 585788 w 945356"/>
                <a:gd name="connsiteY16" fmla="*/ 145256 h 1307306"/>
                <a:gd name="connsiteX17" fmla="*/ 578644 w 945356"/>
                <a:gd name="connsiteY17" fmla="*/ 121443 h 1307306"/>
                <a:gd name="connsiteX18" fmla="*/ 559594 w 945356"/>
                <a:gd name="connsiteY18" fmla="*/ 102393 h 1307306"/>
                <a:gd name="connsiteX19" fmla="*/ 538163 w 945356"/>
                <a:gd name="connsiteY19" fmla="*/ 85725 h 1307306"/>
                <a:gd name="connsiteX20" fmla="*/ 509588 w 945356"/>
                <a:gd name="connsiteY20" fmla="*/ 76200 h 1307306"/>
                <a:gd name="connsiteX21" fmla="*/ 481013 w 945356"/>
                <a:gd name="connsiteY21" fmla="*/ 57150 h 1307306"/>
                <a:gd name="connsiteX22" fmla="*/ 469106 w 945356"/>
                <a:gd name="connsiteY22" fmla="*/ 38100 h 1307306"/>
                <a:gd name="connsiteX23" fmla="*/ 471488 w 945356"/>
                <a:gd name="connsiteY23" fmla="*/ 16668 h 1307306"/>
                <a:gd name="connsiteX24" fmla="*/ 483394 w 945356"/>
                <a:gd name="connsiteY24" fmla="*/ 7143 h 1307306"/>
                <a:gd name="connsiteX25" fmla="*/ 504825 w 945356"/>
                <a:gd name="connsiteY25" fmla="*/ 0 h 1307306"/>
                <a:gd name="connsiteX26" fmla="*/ 576263 w 945356"/>
                <a:gd name="connsiteY26" fmla="*/ 2381 h 1307306"/>
                <a:gd name="connsiteX27" fmla="*/ 623888 w 945356"/>
                <a:gd name="connsiteY27" fmla="*/ 9525 h 1307306"/>
                <a:gd name="connsiteX28" fmla="*/ 673894 w 945356"/>
                <a:gd name="connsiteY28" fmla="*/ 23812 h 1307306"/>
                <a:gd name="connsiteX29" fmla="*/ 726281 w 945356"/>
                <a:gd name="connsiteY29" fmla="*/ 42862 h 1307306"/>
                <a:gd name="connsiteX30" fmla="*/ 778669 w 945356"/>
                <a:gd name="connsiteY30" fmla="*/ 69056 h 1307306"/>
                <a:gd name="connsiteX31" fmla="*/ 821531 w 945356"/>
                <a:gd name="connsiteY31" fmla="*/ 102393 h 1307306"/>
                <a:gd name="connsiteX32" fmla="*/ 876300 w 945356"/>
                <a:gd name="connsiteY32" fmla="*/ 157162 h 1307306"/>
                <a:gd name="connsiteX33" fmla="*/ 897731 w 945356"/>
                <a:gd name="connsiteY33" fmla="*/ 173831 h 1307306"/>
                <a:gd name="connsiteX34" fmla="*/ 926306 w 945356"/>
                <a:gd name="connsiteY34" fmla="*/ 204787 h 1307306"/>
                <a:gd name="connsiteX35" fmla="*/ 940594 w 945356"/>
                <a:gd name="connsiteY35" fmla="*/ 226218 h 1307306"/>
                <a:gd name="connsiteX36" fmla="*/ 945356 w 945356"/>
                <a:gd name="connsiteY36" fmla="*/ 247650 h 1307306"/>
                <a:gd name="connsiteX37" fmla="*/ 945356 w 945356"/>
                <a:gd name="connsiteY37" fmla="*/ 264318 h 1307306"/>
                <a:gd name="connsiteX38" fmla="*/ 942975 w 945356"/>
                <a:gd name="connsiteY38" fmla="*/ 283368 h 1307306"/>
                <a:gd name="connsiteX39" fmla="*/ 931069 w 945356"/>
                <a:gd name="connsiteY39" fmla="*/ 304800 h 1307306"/>
                <a:gd name="connsiteX40" fmla="*/ 912019 w 945356"/>
                <a:gd name="connsiteY40" fmla="*/ 321468 h 1307306"/>
                <a:gd name="connsiteX41" fmla="*/ 821531 w 945356"/>
                <a:gd name="connsiteY41" fmla="*/ 395287 h 1307306"/>
                <a:gd name="connsiteX42" fmla="*/ 776288 w 945356"/>
                <a:gd name="connsiteY42" fmla="*/ 438150 h 1307306"/>
                <a:gd name="connsiteX43" fmla="*/ 709613 w 945356"/>
                <a:gd name="connsiteY43" fmla="*/ 533400 h 1307306"/>
                <a:gd name="connsiteX44" fmla="*/ 511969 w 945356"/>
                <a:gd name="connsiteY44" fmla="*/ 795337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45356" h="1307306">
                  <a:moveTo>
                    <a:pt x="511969" y="795337"/>
                  </a:moveTo>
                  <a:lnTo>
                    <a:pt x="269081" y="1078706"/>
                  </a:lnTo>
                  <a:lnTo>
                    <a:pt x="71438" y="1281112"/>
                  </a:lnTo>
                  <a:lnTo>
                    <a:pt x="42863" y="1300162"/>
                  </a:lnTo>
                  <a:lnTo>
                    <a:pt x="21431" y="1307306"/>
                  </a:lnTo>
                  <a:lnTo>
                    <a:pt x="4763" y="1297781"/>
                  </a:lnTo>
                  <a:lnTo>
                    <a:pt x="0" y="1283493"/>
                  </a:lnTo>
                  <a:lnTo>
                    <a:pt x="7144" y="1252537"/>
                  </a:lnTo>
                  <a:lnTo>
                    <a:pt x="92869" y="1119187"/>
                  </a:lnTo>
                  <a:lnTo>
                    <a:pt x="214313" y="926306"/>
                  </a:lnTo>
                  <a:lnTo>
                    <a:pt x="316706" y="752475"/>
                  </a:lnTo>
                  <a:lnTo>
                    <a:pt x="407194" y="592931"/>
                  </a:lnTo>
                  <a:lnTo>
                    <a:pt x="488156" y="431006"/>
                  </a:lnTo>
                  <a:lnTo>
                    <a:pt x="535781" y="340518"/>
                  </a:lnTo>
                  <a:lnTo>
                    <a:pt x="578644" y="230981"/>
                  </a:lnTo>
                  <a:lnTo>
                    <a:pt x="585788" y="178593"/>
                  </a:lnTo>
                  <a:lnTo>
                    <a:pt x="585788" y="145256"/>
                  </a:lnTo>
                  <a:lnTo>
                    <a:pt x="578644" y="121443"/>
                  </a:lnTo>
                  <a:lnTo>
                    <a:pt x="559594" y="102393"/>
                  </a:lnTo>
                  <a:lnTo>
                    <a:pt x="538163" y="85725"/>
                  </a:lnTo>
                  <a:lnTo>
                    <a:pt x="509588" y="76200"/>
                  </a:lnTo>
                  <a:lnTo>
                    <a:pt x="481013" y="57150"/>
                  </a:lnTo>
                  <a:lnTo>
                    <a:pt x="469106" y="38100"/>
                  </a:lnTo>
                  <a:lnTo>
                    <a:pt x="471488" y="16668"/>
                  </a:lnTo>
                  <a:lnTo>
                    <a:pt x="483394" y="7143"/>
                  </a:lnTo>
                  <a:lnTo>
                    <a:pt x="504825" y="0"/>
                  </a:lnTo>
                  <a:lnTo>
                    <a:pt x="576263" y="2381"/>
                  </a:lnTo>
                  <a:lnTo>
                    <a:pt x="623888" y="9525"/>
                  </a:lnTo>
                  <a:lnTo>
                    <a:pt x="673894" y="23812"/>
                  </a:lnTo>
                  <a:lnTo>
                    <a:pt x="726281" y="42862"/>
                  </a:lnTo>
                  <a:lnTo>
                    <a:pt x="778669" y="69056"/>
                  </a:lnTo>
                  <a:lnTo>
                    <a:pt x="821531" y="102393"/>
                  </a:lnTo>
                  <a:lnTo>
                    <a:pt x="876300" y="157162"/>
                  </a:lnTo>
                  <a:lnTo>
                    <a:pt x="897731" y="173831"/>
                  </a:lnTo>
                  <a:lnTo>
                    <a:pt x="926306" y="204787"/>
                  </a:lnTo>
                  <a:lnTo>
                    <a:pt x="940594" y="226218"/>
                  </a:lnTo>
                  <a:lnTo>
                    <a:pt x="945356" y="247650"/>
                  </a:lnTo>
                  <a:lnTo>
                    <a:pt x="945356" y="264318"/>
                  </a:lnTo>
                  <a:lnTo>
                    <a:pt x="942975" y="283368"/>
                  </a:lnTo>
                  <a:lnTo>
                    <a:pt x="931069" y="304800"/>
                  </a:lnTo>
                  <a:lnTo>
                    <a:pt x="912019" y="321468"/>
                  </a:lnTo>
                  <a:lnTo>
                    <a:pt x="821531" y="395287"/>
                  </a:lnTo>
                  <a:lnTo>
                    <a:pt x="776288" y="438150"/>
                  </a:lnTo>
                  <a:lnTo>
                    <a:pt x="709613" y="533400"/>
                  </a:lnTo>
                  <a:lnTo>
                    <a:pt x="511969" y="795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7613E8B7-085A-4B25-92D3-7DF9B34C253F}"/>
                </a:ext>
              </a:extLst>
            </p:cNvPr>
            <p:cNvSpPr/>
            <p:nvPr/>
          </p:nvSpPr>
          <p:spPr>
            <a:xfrm rot="16200000">
              <a:off x="2459038" y="3502025"/>
              <a:ext cx="4470400" cy="527050"/>
            </a:xfrm>
            <a:custGeom>
              <a:avLst/>
              <a:gdLst>
                <a:gd name="connsiteX0" fmla="*/ 2132381 w 4469587"/>
                <a:gd name="connsiteY0" fmla="*/ 384048 h 526695"/>
                <a:gd name="connsiteX1" fmla="*/ 1261872 w 4469587"/>
                <a:gd name="connsiteY1" fmla="*/ 384048 h 526695"/>
                <a:gd name="connsiteX2" fmla="*/ 662026 w 4469587"/>
                <a:gd name="connsiteY2" fmla="*/ 387706 h 526695"/>
                <a:gd name="connsiteX3" fmla="*/ 274320 w 4469587"/>
                <a:gd name="connsiteY3" fmla="*/ 387706 h 526695"/>
                <a:gd name="connsiteX4" fmla="*/ 168250 w 4469587"/>
                <a:gd name="connsiteY4" fmla="*/ 380391 h 526695"/>
                <a:gd name="connsiteX5" fmla="*/ 109728 w 4469587"/>
                <a:gd name="connsiteY5" fmla="*/ 365760 h 526695"/>
                <a:gd name="connsiteX6" fmla="*/ 51207 w 4469587"/>
                <a:gd name="connsiteY6" fmla="*/ 340157 h 526695"/>
                <a:gd name="connsiteX7" fmla="*/ 21946 w 4469587"/>
                <a:gd name="connsiteY7" fmla="*/ 321869 h 526695"/>
                <a:gd name="connsiteX8" fmla="*/ 0 w 4469587"/>
                <a:gd name="connsiteY8" fmla="*/ 288951 h 526695"/>
                <a:gd name="connsiteX9" fmla="*/ 0 w 4469587"/>
                <a:gd name="connsiteY9" fmla="*/ 252375 h 526695"/>
                <a:gd name="connsiteX10" fmla="*/ 10973 w 4469587"/>
                <a:gd name="connsiteY10" fmla="*/ 223114 h 526695"/>
                <a:gd name="connsiteX11" fmla="*/ 40234 w 4469587"/>
                <a:gd name="connsiteY11" fmla="*/ 201168 h 526695"/>
                <a:gd name="connsiteX12" fmla="*/ 76810 w 4469587"/>
                <a:gd name="connsiteY12" fmla="*/ 179223 h 526695"/>
                <a:gd name="connsiteX13" fmla="*/ 124359 w 4469587"/>
                <a:gd name="connsiteY13" fmla="*/ 149962 h 526695"/>
                <a:gd name="connsiteX14" fmla="*/ 171907 w 4469587"/>
                <a:gd name="connsiteY14" fmla="*/ 124359 h 526695"/>
                <a:gd name="connsiteX15" fmla="*/ 241402 w 4469587"/>
                <a:gd name="connsiteY15" fmla="*/ 98755 h 526695"/>
                <a:gd name="connsiteX16" fmla="*/ 340157 w 4469587"/>
                <a:gd name="connsiteY16" fmla="*/ 76810 h 526695"/>
                <a:gd name="connsiteX17" fmla="*/ 424282 w 4469587"/>
                <a:gd name="connsiteY17" fmla="*/ 73152 h 526695"/>
                <a:gd name="connsiteX18" fmla="*/ 599847 w 4469587"/>
                <a:gd name="connsiteY18" fmla="*/ 95098 h 526695"/>
                <a:gd name="connsiteX19" fmla="*/ 804672 w 4469587"/>
                <a:gd name="connsiteY19" fmla="*/ 120701 h 526695"/>
                <a:gd name="connsiteX20" fmla="*/ 1287475 w 4469587"/>
                <a:gd name="connsiteY20" fmla="*/ 142647 h 526695"/>
                <a:gd name="connsiteX21" fmla="*/ 1997050 w 4469587"/>
                <a:gd name="connsiteY21" fmla="*/ 168250 h 526695"/>
                <a:gd name="connsiteX22" fmla="*/ 2648103 w 4469587"/>
                <a:gd name="connsiteY22" fmla="*/ 186538 h 526695"/>
                <a:gd name="connsiteX23" fmla="*/ 3240634 w 4469587"/>
                <a:gd name="connsiteY23" fmla="*/ 201168 h 526695"/>
                <a:gd name="connsiteX24" fmla="*/ 3752698 w 4469587"/>
                <a:gd name="connsiteY24" fmla="*/ 204826 h 526695"/>
                <a:gd name="connsiteX25" fmla="*/ 4133088 w 4469587"/>
                <a:gd name="connsiteY25" fmla="*/ 208483 h 526695"/>
                <a:gd name="connsiteX26" fmla="*/ 4253789 w 4469587"/>
                <a:gd name="connsiteY26" fmla="*/ 204826 h 526695"/>
                <a:gd name="connsiteX27" fmla="*/ 4304995 w 4469587"/>
                <a:gd name="connsiteY27" fmla="*/ 186538 h 526695"/>
                <a:gd name="connsiteX28" fmla="*/ 4345229 w 4469587"/>
                <a:gd name="connsiteY28" fmla="*/ 153619 h 526695"/>
                <a:gd name="connsiteX29" fmla="*/ 4378147 w 4469587"/>
                <a:gd name="connsiteY29" fmla="*/ 106071 h 526695"/>
                <a:gd name="connsiteX30" fmla="*/ 4396435 w 4469587"/>
                <a:gd name="connsiteY30" fmla="*/ 51207 h 526695"/>
                <a:gd name="connsiteX31" fmla="*/ 4414723 w 4469587"/>
                <a:gd name="connsiteY31" fmla="*/ 18288 h 526695"/>
                <a:gd name="connsiteX32" fmla="*/ 4436669 w 4469587"/>
                <a:gd name="connsiteY32" fmla="*/ 0 h 526695"/>
                <a:gd name="connsiteX33" fmla="*/ 4451299 w 4469587"/>
                <a:gd name="connsiteY33" fmla="*/ 0 h 526695"/>
                <a:gd name="connsiteX34" fmla="*/ 4469587 w 4469587"/>
                <a:gd name="connsiteY34" fmla="*/ 10973 h 526695"/>
                <a:gd name="connsiteX35" fmla="*/ 4469587 w 4469587"/>
                <a:gd name="connsiteY35" fmla="*/ 69495 h 526695"/>
                <a:gd name="connsiteX36" fmla="*/ 4462272 w 4469587"/>
                <a:gd name="connsiteY36" fmla="*/ 146304 h 526695"/>
                <a:gd name="connsiteX37" fmla="*/ 4436669 w 4469587"/>
                <a:gd name="connsiteY37" fmla="*/ 252375 h 526695"/>
                <a:gd name="connsiteX38" fmla="*/ 4414723 w 4469587"/>
                <a:gd name="connsiteY38" fmla="*/ 351130 h 526695"/>
                <a:gd name="connsiteX39" fmla="*/ 4396435 w 4469587"/>
                <a:gd name="connsiteY39" fmla="*/ 395021 h 526695"/>
                <a:gd name="connsiteX40" fmla="*/ 4356202 w 4469587"/>
                <a:gd name="connsiteY40" fmla="*/ 446227 h 526695"/>
                <a:gd name="connsiteX41" fmla="*/ 4315968 w 4469587"/>
                <a:gd name="connsiteY41" fmla="*/ 486461 h 526695"/>
                <a:gd name="connsiteX42" fmla="*/ 4272077 w 4469587"/>
                <a:gd name="connsiteY42" fmla="*/ 519379 h 526695"/>
                <a:gd name="connsiteX43" fmla="*/ 4239159 w 4469587"/>
                <a:gd name="connsiteY43" fmla="*/ 526695 h 526695"/>
                <a:gd name="connsiteX44" fmla="*/ 4206240 w 4469587"/>
                <a:gd name="connsiteY44" fmla="*/ 519379 h 526695"/>
                <a:gd name="connsiteX45" fmla="*/ 4169664 w 4469587"/>
                <a:gd name="connsiteY45" fmla="*/ 490119 h 526695"/>
                <a:gd name="connsiteX46" fmla="*/ 4136746 w 4469587"/>
                <a:gd name="connsiteY46" fmla="*/ 468173 h 526695"/>
                <a:gd name="connsiteX47" fmla="*/ 4085539 w 4469587"/>
                <a:gd name="connsiteY47" fmla="*/ 446227 h 526695"/>
                <a:gd name="connsiteX48" fmla="*/ 4019703 w 4469587"/>
                <a:gd name="connsiteY48" fmla="*/ 431597 h 526695"/>
                <a:gd name="connsiteX49" fmla="*/ 3639312 w 4469587"/>
                <a:gd name="connsiteY49" fmla="*/ 427939 h 526695"/>
                <a:gd name="connsiteX50" fmla="*/ 3284525 w 4469587"/>
                <a:gd name="connsiteY50" fmla="*/ 427939 h 526695"/>
                <a:gd name="connsiteX51" fmla="*/ 3119933 w 4469587"/>
                <a:gd name="connsiteY51" fmla="*/ 405994 h 526695"/>
                <a:gd name="connsiteX52" fmla="*/ 2790749 w 4469587"/>
                <a:gd name="connsiteY52" fmla="*/ 402336 h 526695"/>
                <a:gd name="connsiteX53" fmla="*/ 2688336 w 4469587"/>
                <a:gd name="connsiteY53" fmla="*/ 405994 h 526695"/>
                <a:gd name="connsiteX54" fmla="*/ 2132381 w 4469587"/>
                <a:gd name="connsiteY54" fmla="*/ 384048 h 52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69587" h="526695">
                  <a:moveTo>
                    <a:pt x="2132381" y="384048"/>
                  </a:moveTo>
                  <a:lnTo>
                    <a:pt x="1261872" y="384048"/>
                  </a:lnTo>
                  <a:lnTo>
                    <a:pt x="662026" y="387706"/>
                  </a:lnTo>
                  <a:lnTo>
                    <a:pt x="274320" y="387706"/>
                  </a:lnTo>
                  <a:lnTo>
                    <a:pt x="168250" y="380391"/>
                  </a:lnTo>
                  <a:lnTo>
                    <a:pt x="109728" y="365760"/>
                  </a:lnTo>
                  <a:lnTo>
                    <a:pt x="51207" y="340157"/>
                  </a:lnTo>
                  <a:lnTo>
                    <a:pt x="21946" y="321869"/>
                  </a:lnTo>
                  <a:lnTo>
                    <a:pt x="0" y="288951"/>
                  </a:lnTo>
                  <a:lnTo>
                    <a:pt x="0" y="252375"/>
                  </a:lnTo>
                  <a:lnTo>
                    <a:pt x="10973" y="223114"/>
                  </a:lnTo>
                  <a:lnTo>
                    <a:pt x="40234" y="201168"/>
                  </a:lnTo>
                  <a:lnTo>
                    <a:pt x="76810" y="179223"/>
                  </a:lnTo>
                  <a:lnTo>
                    <a:pt x="124359" y="149962"/>
                  </a:lnTo>
                  <a:lnTo>
                    <a:pt x="171907" y="124359"/>
                  </a:lnTo>
                  <a:lnTo>
                    <a:pt x="241402" y="98755"/>
                  </a:lnTo>
                  <a:lnTo>
                    <a:pt x="340157" y="76810"/>
                  </a:lnTo>
                  <a:lnTo>
                    <a:pt x="424282" y="73152"/>
                  </a:lnTo>
                  <a:lnTo>
                    <a:pt x="599847" y="95098"/>
                  </a:lnTo>
                  <a:lnTo>
                    <a:pt x="804672" y="120701"/>
                  </a:lnTo>
                  <a:lnTo>
                    <a:pt x="1287475" y="142647"/>
                  </a:lnTo>
                  <a:lnTo>
                    <a:pt x="1997050" y="168250"/>
                  </a:lnTo>
                  <a:lnTo>
                    <a:pt x="2648103" y="186538"/>
                  </a:lnTo>
                  <a:lnTo>
                    <a:pt x="3240634" y="201168"/>
                  </a:lnTo>
                  <a:lnTo>
                    <a:pt x="3752698" y="204826"/>
                  </a:lnTo>
                  <a:lnTo>
                    <a:pt x="4133088" y="208483"/>
                  </a:lnTo>
                  <a:lnTo>
                    <a:pt x="4253789" y="204826"/>
                  </a:lnTo>
                  <a:lnTo>
                    <a:pt x="4304995" y="186538"/>
                  </a:lnTo>
                  <a:lnTo>
                    <a:pt x="4345229" y="153619"/>
                  </a:lnTo>
                  <a:lnTo>
                    <a:pt x="4378147" y="106071"/>
                  </a:lnTo>
                  <a:lnTo>
                    <a:pt x="4396435" y="51207"/>
                  </a:lnTo>
                  <a:lnTo>
                    <a:pt x="4414723" y="18288"/>
                  </a:lnTo>
                  <a:lnTo>
                    <a:pt x="4436669" y="0"/>
                  </a:lnTo>
                  <a:lnTo>
                    <a:pt x="4451299" y="0"/>
                  </a:lnTo>
                  <a:lnTo>
                    <a:pt x="4469587" y="10973"/>
                  </a:lnTo>
                  <a:lnTo>
                    <a:pt x="4469587" y="69495"/>
                  </a:lnTo>
                  <a:lnTo>
                    <a:pt x="4462272" y="146304"/>
                  </a:lnTo>
                  <a:lnTo>
                    <a:pt x="4436669" y="252375"/>
                  </a:lnTo>
                  <a:lnTo>
                    <a:pt x="4414723" y="351130"/>
                  </a:lnTo>
                  <a:lnTo>
                    <a:pt x="4396435" y="395021"/>
                  </a:lnTo>
                  <a:lnTo>
                    <a:pt x="4356202" y="446227"/>
                  </a:lnTo>
                  <a:lnTo>
                    <a:pt x="4315968" y="486461"/>
                  </a:lnTo>
                  <a:lnTo>
                    <a:pt x="4272077" y="519379"/>
                  </a:lnTo>
                  <a:lnTo>
                    <a:pt x="4239159" y="526695"/>
                  </a:lnTo>
                  <a:lnTo>
                    <a:pt x="4206240" y="519379"/>
                  </a:lnTo>
                  <a:lnTo>
                    <a:pt x="4169664" y="490119"/>
                  </a:lnTo>
                  <a:lnTo>
                    <a:pt x="4136746" y="468173"/>
                  </a:lnTo>
                  <a:lnTo>
                    <a:pt x="4085539" y="446227"/>
                  </a:lnTo>
                  <a:lnTo>
                    <a:pt x="4019703" y="431597"/>
                  </a:lnTo>
                  <a:lnTo>
                    <a:pt x="3639312" y="427939"/>
                  </a:lnTo>
                  <a:lnTo>
                    <a:pt x="3284525" y="427939"/>
                  </a:lnTo>
                  <a:lnTo>
                    <a:pt x="3119933" y="405994"/>
                  </a:lnTo>
                  <a:lnTo>
                    <a:pt x="2790749" y="402336"/>
                  </a:lnTo>
                  <a:lnTo>
                    <a:pt x="2688336" y="405994"/>
                  </a:lnTo>
                  <a:lnTo>
                    <a:pt x="2132381" y="3840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71AB6236-EC06-4DFA-B424-1E9946A7B049}"/>
                </a:ext>
              </a:extLst>
            </p:cNvPr>
            <p:cNvSpPr/>
            <p:nvPr/>
          </p:nvSpPr>
          <p:spPr>
            <a:xfrm rot="16200000">
              <a:off x="3196434" y="3281490"/>
              <a:ext cx="1895475" cy="1081088"/>
            </a:xfrm>
            <a:custGeom>
              <a:avLst/>
              <a:gdLst>
                <a:gd name="connsiteX0" fmla="*/ 1033463 w 1895475"/>
                <a:gd name="connsiteY0" fmla="*/ 828675 h 1081087"/>
                <a:gd name="connsiteX1" fmla="*/ 731044 w 1895475"/>
                <a:gd name="connsiteY1" fmla="*/ 647700 h 1081087"/>
                <a:gd name="connsiteX2" fmla="*/ 514350 w 1895475"/>
                <a:gd name="connsiteY2" fmla="*/ 485775 h 1081087"/>
                <a:gd name="connsiteX3" fmla="*/ 278607 w 1895475"/>
                <a:gd name="connsiteY3" fmla="*/ 292893 h 1081087"/>
                <a:gd name="connsiteX4" fmla="*/ 102394 w 1895475"/>
                <a:gd name="connsiteY4" fmla="*/ 138112 h 1081087"/>
                <a:gd name="connsiteX5" fmla="*/ 14288 w 1895475"/>
                <a:gd name="connsiteY5" fmla="*/ 61912 h 1081087"/>
                <a:gd name="connsiteX6" fmla="*/ 4763 w 1895475"/>
                <a:gd name="connsiteY6" fmla="*/ 45243 h 1081087"/>
                <a:gd name="connsiteX7" fmla="*/ 0 w 1895475"/>
                <a:gd name="connsiteY7" fmla="*/ 26193 h 1081087"/>
                <a:gd name="connsiteX8" fmla="*/ 4763 w 1895475"/>
                <a:gd name="connsiteY8" fmla="*/ 9525 h 1081087"/>
                <a:gd name="connsiteX9" fmla="*/ 21432 w 1895475"/>
                <a:gd name="connsiteY9" fmla="*/ 0 h 1081087"/>
                <a:gd name="connsiteX10" fmla="*/ 42863 w 1895475"/>
                <a:gd name="connsiteY10" fmla="*/ 0 h 1081087"/>
                <a:gd name="connsiteX11" fmla="*/ 76200 w 1895475"/>
                <a:gd name="connsiteY11" fmla="*/ 14287 h 1081087"/>
                <a:gd name="connsiteX12" fmla="*/ 261938 w 1895475"/>
                <a:gd name="connsiteY12" fmla="*/ 154781 h 1081087"/>
                <a:gd name="connsiteX13" fmla="*/ 447675 w 1895475"/>
                <a:gd name="connsiteY13" fmla="*/ 276225 h 1081087"/>
                <a:gd name="connsiteX14" fmla="*/ 609600 w 1895475"/>
                <a:gd name="connsiteY14" fmla="*/ 376237 h 1081087"/>
                <a:gd name="connsiteX15" fmla="*/ 766763 w 1895475"/>
                <a:gd name="connsiteY15" fmla="*/ 466725 h 1081087"/>
                <a:gd name="connsiteX16" fmla="*/ 926307 w 1895475"/>
                <a:gd name="connsiteY16" fmla="*/ 552450 h 1081087"/>
                <a:gd name="connsiteX17" fmla="*/ 1147763 w 1895475"/>
                <a:gd name="connsiteY17" fmla="*/ 666750 h 1081087"/>
                <a:gd name="connsiteX18" fmla="*/ 1328738 w 1895475"/>
                <a:gd name="connsiteY18" fmla="*/ 750093 h 1081087"/>
                <a:gd name="connsiteX19" fmla="*/ 1464469 w 1895475"/>
                <a:gd name="connsiteY19" fmla="*/ 807243 h 1081087"/>
                <a:gd name="connsiteX20" fmla="*/ 1681163 w 1895475"/>
                <a:gd name="connsiteY20" fmla="*/ 890587 h 1081087"/>
                <a:gd name="connsiteX21" fmla="*/ 1874044 w 1895475"/>
                <a:gd name="connsiteY21" fmla="*/ 952500 h 1081087"/>
                <a:gd name="connsiteX22" fmla="*/ 1895475 w 1895475"/>
                <a:gd name="connsiteY22" fmla="*/ 1081087 h 1081087"/>
                <a:gd name="connsiteX23" fmla="*/ 1471613 w 1895475"/>
                <a:gd name="connsiteY23" fmla="*/ 1062037 h 1081087"/>
                <a:gd name="connsiteX24" fmla="*/ 1321594 w 1895475"/>
                <a:gd name="connsiteY24" fmla="*/ 981075 h 1081087"/>
                <a:gd name="connsiteX25" fmla="*/ 1033463 w 1895475"/>
                <a:gd name="connsiteY25" fmla="*/ 828675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95475" h="1081087">
                  <a:moveTo>
                    <a:pt x="1033463" y="828675"/>
                  </a:moveTo>
                  <a:lnTo>
                    <a:pt x="731044" y="647700"/>
                  </a:lnTo>
                  <a:lnTo>
                    <a:pt x="514350" y="485775"/>
                  </a:lnTo>
                  <a:lnTo>
                    <a:pt x="278607" y="292893"/>
                  </a:lnTo>
                  <a:lnTo>
                    <a:pt x="102394" y="138112"/>
                  </a:lnTo>
                  <a:lnTo>
                    <a:pt x="14288" y="61912"/>
                  </a:lnTo>
                  <a:lnTo>
                    <a:pt x="4763" y="45243"/>
                  </a:lnTo>
                  <a:lnTo>
                    <a:pt x="0" y="26193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42863" y="0"/>
                  </a:lnTo>
                  <a:lnTo>
                    <a:pt x="76200" y="14287"/>
                  </a:lnTo>
                  <a:lnTo>
                    <a:pt x="261938" y="154781"/>
                  </a:lnTo>
                  <a:lnTo>
                    <a:pt x="447675" y="276225"/>
                  </a:lnTo>
                  <a:lnTo>
                    <a:pt x="609600" y="376237"/>
                  </a:lnTo>
                  <a:lnTo>
                    <a:pt x="766763" y="466725"/>
                  </a:lnTo>
                  <a:lnTo>
                    <a:pt x="926307" y="552450"/>
                  </a:lnTo>
                  <a:lnTo>
                    <a:pt x="1147763" y="666750"/>
                  </a:lnTo>
                  <a:lnTo>
                    <a:pt x="1328738" y="750093"/>
                  </a:lnTo>
                  <a:lnTo>
                    <a:pt x="1464469" y="807243"/>
                  </a:lnTo>
                  <a:lnTo>
                    <a:pt x="1681163" y="890587"/>
                  </a:lnTo>
                  <a:lnTo>
                    <a:pt x="1874044" y="952500"/>
                  </a:lnTo>
                  <a:lnTo>
                    <a:pt x="1895475" y="1081087"/>
                  </a:lnTo>
                  <a:lnTo>
                    <a:pt x="1471613" y="1062037"/>
                  </a:lnTo>
                  <a:lnTo>
                    <a:pt x="1321594" y="981075"/>
                  </a:lnTo>
                  <a:lnTo>
                    <a:pt x="1033463" y="828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D235292A-E795-4DF7-B75D-550767547D9E}"/>
                </a:ext>
              </a:extLst>
            </p:cNvPr>
            <p:cNvSpPr/>
            <p:nvPr/>
          </p:nvSpPr>
          <p:spPr>
            <a:xfrm>
              <a:off x="4748804" y="3154364"/>
              <a:ext cx="661987" cy="568325"/>
            </a:xfrm>
            <a:custGeom>
              <a:avLst/>
              <a:gdLst>
                <a:gd name="connsiteX0" fmla="*/ 285750 w 661987"/>
                <a:gd name="connsiteY0" fmla="*/ 326232 h 566738"/>
                <a:gd name="connsiteX1" fmla="*/ 138112 w 661987"/>
                <a:gd name="connsiteY1" fmla="*/ 207169 h 566738"/>
                <a:gd name="connsiteX2" fmla="*/ 7143 w 661987"/>
                <a:gd name="connsiteY2" fmla="*/ 114300 h 566738"/>
                <a:gd name="connsiteX3" fmla="*/ 0 w 661987"/>
                <a:gd name="connsiteY3" fmla="*/ 0 h 566738"/>
                <a:gd name="connsiteX4" fmla="*/ 111918 w 661987"/>
                <a:gd name="connsiteY4" fmla="*/ 40482 h 566738"/>
                <a:gd name="connsiteX5" fmla="*/ 340518 w 661987"/>
                <a:gd name="connsiteY5" fmla="*/ 142875 h 566738"/>
                <a:gd name="connsiteX6" fmla="*/ 557212 w 661987"/>
                <a:gd name="connsiteY6" fmla="*/ 230982 h 566738"/>
                <a:gd name="connsiteX7" fmla="*/ 573881 w 661987"/>
                <a:gd name="connsiteY7" fmla="*/ 250032 h 566738"/>
                <a:gd name="connsiteX8" fmla="*/ 604837 w 661987"/>
                <a:gd name="connsiteY8" fmla="*/ 290513 h 566738"/>
                <a:gd name="connsiteX9" fmla="*/ 628650 w 661987"/>
                <a:gd name="connsiteY9" fmla="*/ 328613 h 566738"/>
                <a:gd name="connsiteX10" fmla="*/ 645318 w 661987"/>
                <a:gd name="connsiteY10" fmla="*/ 361950 h 566738"/>
                <a:gd name="connsiteX11" fmla="*/ 657225 w 661987"/>
                <a:gd name="connsiteY11" fmla="*/ 407194 h 566738"/>
                <a:gd name="connsiteX12" fmla="*/ 661987 w 661987"/>
                <a:gd name="connsiteY12" fmla="*/ 450057 h 566738"/>
                <a:gd name="connsiteX13" fmla="*/ 657225 w 661987"/>
                <a:gd name="connsiteY13" fmla="*/ 485775 h 566738"/>
                <a:gd name="connsiteX14" fmla="*/ 647700 w 661987"/>
                <a:gd name="connsiteY14" fmla="*/ 519113 h 566738"/>
                <a:gd name="connsiteX15" fmla="*/ 631031 w 661987"/>
                <a:gd name="connsiteY15" fmla="*/ 547688 h 566738"/>
                <a:gd name="connsiteX16" fmla="*/ 619125 w 661987"/>
                <a:gd name="connsiteY16" fmla="*/ 559594 h 566738"/>
                <a:gd name="connsiteX17" fmla="*/ 607218 w 661987"/>
                <a:gd name="connsiteY17" fmla="*/ 566738 h 566738"/>
                <a:gd name="connsiteX18" fmla="*/ 585787 w 661987"/>
                <a:gd name="connsiteY18" fmla="*/ 564357 h 566738"/>
                <a:gd name="connsiteX19" fmla="*/ 552450 w 661987"/>
                <a:gd name="connsiteY19" fmla="*/ 559594 h 566738"/>
                <a:gd name="connsiteX20" fmla="*/ 526256 w 661987"/>
                <a:gd name="connsiteY20" fmla="*/ 547688 h 566738"/>
                <a:gd name="connsiteX21" fmla="*/ 485775 w 661987"/>
                <a:gd name="connsiteY21" fmla="*/ 521494 h 566738"/>
                <a:gd name="connsiteX22" fmla="*/ 447675 w 661987"/>
                <a:gd name="connsiteY22" fmla="*/ 483394 h 566738"/>
                <a:gd name="connsiteX23" fmla="*/ 285750 w 661987"/>
                <a:gd name="connsiteY23" fmla="*/ 326232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987" h="566738">
                  <a:moveTo>
                    <a:pt x="285750" y="326232"/>
                  </a:moveTo>
                  <a:lnTo>
                    <a:pt x="138112" y="207169"/>
                  </a:lnTo>
                  <a:lnTo>
                    <a:pt x="7143" y="114300"/>
                  </a:lnTo>
                  <a:lnTo>
                    <a:pt x="0" y="0"/>
                  </a:lnTo>
                  <a:lnTo>
                    <a:pt x="111918" y="40482"/>
                  </a:lnTo>
                  <a:lnTo>
                    <a:pt x="340518" y="142875"/>
                  </a:lnTo>
                  <a:lnTo>
                    <a:pt x="557212" y="230982"/>
                  </a:lnTo>
                  <a:lnTo>
                    <a:pt x="573881" y="250032"/>
                  </a:lnTo>
                  <a:lnTo>
                    <a:pt x="604837" y="290513"/>
                  </a:lnTo>
                  <a:lnTo>
                    <a:pt x="628650" y="328613"/>
                  </a:lnTo>
                  <a:lnTo>
                    <a:pt x="645318" y="361950"/>
                  </a:lnTo>
                  <a:lnTo>
                    <a:pt x="657225" y="407194"/>
                  </a:lnTo>
                  <a:lnTo>
                    <a:pt x="661987" y="450057"/>
                  </a:lnTo>
                  <a:lnTo>
                    <a:pt x="657225" y="485775"/>
                  </a:lnTo>
                  <a:lnTo>
                    <a:pt x="647700" y="519113"/>
                  </a:lnTo>
                  <a:lnTo>
                    <a:pt x="631031" y="547688"/>
                  </a:lnTo>
                  <a:lnTo>
                    <a:pt x="619125" y="559594"/>
                  </a:lnTo>
                  <a:lnTo>
                    <a:pt x="607218" y="566738"/>
                  </a:lnTo>
                  <a:lnTo>
                    <a:pt x="585787" y="564357"/>
                  </a:lnTo>
                  <a:lnTo>
                    <a:pt x="552450" y="559594"/>
                  </a:lnTo>
                  <a:lnTo>
                    <a:pt x="526256" y="547688"/>
                  </a:lnTo>
                  <a:lnTo>
                    <a:pt x="485775" y="521494"/>
                  </a:lnTo>
                  <a:lnTo>
                    <a:pt x="447675" y="483394"/>
                  </a:lnTo>
                  <a:lnTo>
                    <a:pt x="285750" y="3262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4B3F38C9-D835-4821-B615-890618950B8E}"/>
                </a:ext>
              </a:extLst>
            </p:cNvPr>
            <p:cNvSpPr/>
            <p:nvPr/>
          </p:nvSpPr>
          <p:spPr>
            <a:xfrm>
              <a:off x="5862638" y="3025776"/>
              <a:ext cx="1104900" cy="1958975"/>
            </a:xfrm>
            <a:custGeom>
              <a:avLst/>
              <a:gdLst>
                <a:gd name="connsiteX0" fmla="*/ 617292 w 1104779"/>
                <a:gd name="connsiteY0" fmla="*/ 1168240 h 1958605"/>
                <a:gd name="connsiteX1" fmla="*/ 412489 w 1104779"/>
                <a:gd name="connsiteY1" fmla="*/ 1534577 h 1958605"/>
                <a:gd name="connsiteX2" fmla="*/ 282685 w 1104779"/>
                <a:gd name="connsiteY2" fmla="*/ 1756687 h 1958605"/>
                <a:gd name="connsiteX3" fmla="*/ 259609 w 1104779"/>
                <a:gd name="connsiteY3" fmla="*/ 1834569 h 1958605"/>
                <a:gd name="connsiteX4" fmla="*/ 190379 w 1104779"/>
                <a:gd name="connsiteY4" fmla="*/ 1909567 h 1958605"/>
                <a:gd name="connsiteX5" fmla="*/ 161534 w 1104779"/>
                <a:gd name="connsiteY5" fmla="*/ 1932644 h 1958605"/>
                <a:gd name="connsiteX6" fmla="*/ 118266 w 1104779"/>
                <a:gd name="connsiteY6" fmla="*/ 1949951 h 1958605"/>
                <a:gd name="connsiteX7" fmla="*/ 72113 w 1104779"/>
                <a:gd name="connsiteY7" fmla="*/ 1955720 h 1958605"/>
                <a:gd name="connsiteX8" fmla="*/ 46152 w 1104779"/>
                <a:gd name="connsiteY8" fmla="*/ 1958605 h 1958605"/>
                <a:gd name="connsiteX9" fmla="*/ 14422 w 1104779"/>
                <a:gd name="connsiteY9" fmla="*/ 1947066 h 1958605"/>
                <a:gd name="connsiteX10" fmla="*/ 2884 w 1104779"/>
                <a:gd name="connsiteY10" fmla="*/ 1926875 h 1958605"/>
                <a:gd name="connsiteX11" fmla="*/ 0 w 1104779"/>
                <a:gd name="connsiteY11" fmla="*/ 1877837 h 1958605"/>
                <a:gd name="connsiteX12" fmla="*/ 11538 w 1104779"/>
                <a:gd name="connsiteY12" fmla="*/ 1811493 h 1958605"/>
                <a:gd name="connsiteX13" fmla="*/ 25961 w 1104779"/>
                <a:gd name="connsiteY13" fmla="*/ 1779763 h 1958605"/>
                <a:gd name="connsiteX14" fmla="*/ 100959 w 1104779"/>
                <a:gd name="connsiteY14" fmla="*/ 1687458 h 1958605"/>
                <a:gd name="connsiteX15" fmla="*/ 175957 w 1104779"/>
                <a:gd name="connsiteY15" fmla="*/ 1583614 h 1958605"/>
                <a:gd name="connsiteX16" fmla="*/ 245186 w 1104779"/>
                <a:gd name="connsiteY16" fmla="*/ 1479771 h 1958605"/>
                <a:gd name="connsiteX17" fmla="*/ 317299 w 1104779"/>
                <a:gd name="connsiteY17" fmla="*/ 1344197 h 1958605"/>
                <a:gd name="connsiteX18" fmla="*/ 435566 w 1104779"/>
                <a:gd name="connsiteY18" fmla="*/ 1093242 h 1958605"/>
                <a:gd name="connsiteX19" fmla="*/ 513448 w 1104779"/>
                <a:gd name="connsiteY19" fmla="*/ 908631 h 1958605"/>
                <a:gd name="connsiteX20" fmla="*/ 651906 w 1104779"/>
                <a:gd name="connsiteY20" fmla="*/ 542294 h 1958605"/>
                <a:gd name="connsiteX21" fmla="*/ 764403 w 1104779"/>
                <a:gd name="connsiteY21" fmla="*/ 236533 h 1958605"/>
                <a:gd name="connsiteX22" fmla="*/ 770173 w 1104779"/>
                <a:gd name="connsiteY22" fmla="*/ 204803 h 1958605"/>
                <a:gd name="connsiteX23" fmla="*/ 770173 w 1104779"/>
                <a:gd name="connsiteY23" fmla="*/ 175957 h 1958605"/>
                <a:gd name="connsiteX24" fmla="*/ 764403 w 1104779"/>
                <a:gd name="connsiteY24" fmla="*/ 149996 h 1958605"/>
                <a:gd name="connsiteX25" fmla="*/ 749981 w 1104779"/>
                <a:gd name="connsiteY25" fmla="*/ 124036 h 1958605"/>
                <a:gd name="connsiteX26" fmla="*/ 735558 w 1104779"/>
                <a:gd name="connsiteY26" fmla="*/ 100959 h 1958605"/>
                <a:gd name="connsiteX27" fmla="*/ 689405 w 1104779"/>
                <a:gd name="connsiteY27" fmla="*/ 69229 h 1958605"/>
                <a:gd name="connsiteX28" fmla="*/ 654791 w 1104779"/>
                <a:gd name="connsiteY28" fmla="*/ 51922 h 1958605"/>
                <a:gd name="connsiteX29" fmla="*/ 634599 w 1104779"/>
                <a:gd name="connsiteY29" fmla="*/ 31730 h 1958605"/>
                <a:gd name="connsiteX30" fmla="*/ 634599 w 1104779"/>
                <a:gd name="connsiteY30" fmla="*/ 14423 h 1958605"/>
                <a:gd name="connsiteX31" fmla="*/ 646137 w 1104779"/>
                <a:gd name="connsiteY31" fmla="*/ 8654 h 1958605"/>
                <a:gd name="connsiteX32" fmla="*/ 680752 w 1104779"/>
                <a:gd name="connsiteY32" fmla="*/ 0 h 1958605"/>
                <a:gd name="connsiteX33" fmla="*/ 729789 w 1104779"/>
                <a:gd name="connsiteY33" fmla="*/ 0 h 1958605"/>
                <a:gd name="connsiteX34" fmla="*/ 804787 w 1104779"/>
                <a:gd name="connsiteY34" fmla="*/ 14423 h 1958605"/>
                <a:gd name="connsiteX35" fmla="*/ 865362 w 1104779"/>
                <a:gd name="connsiteY35" fmla="*/ 34615 h 1958605"/>
                <a:gd name="connsiteX36" fmla="*/ 940361 w 1104779"/>
                <a:gd name="connsiteY36" fmla="*/ 72114 h 1958605"/>
                <a:gd name="connsiteX37" fmla="*/ 1006705 w 1104779"/>
                <a:gd name="connsiteY37" fmla="*/ 109613 h 1958605"/>
                <a:gd name="connsiteX38" fmla="*/ 1041320 w 1104779"/>
                <a:gd name="connsiteY38" fmla="*/ 141343 h 1958605"/>
                <a:gd name="connsiteX39" fmla="*/ 1061511 w 1104779"/>
                <a:gd name="connsiteY39" fmla="*/ 164419 h 1958605"/>
                <a:gd name="connsiteX40" fmla="*/ 1081703 w 1104779"/>
                <a:gd name="connsiteY40" fmla="*/ 190380 h 1958605"/>
                <a:gd name="connsiteX41" fmla="*/ 1099010 w 1104779"/>
                <a:gd name="connsiteY41" fmla="*/ 222110 h 1958605"/>
                <a:gd name="connsiteX42" fmla="*/ 1104779 w 1104779"/>
                <a:gd name="connsiteY42" fmla="*/ 245186 h 1958605"/>
                <a:gd name="connsiteX43" fmla="*/ 1104779 w 1104779"/>
                <a:gd name="connsiteY43" fmla="*/ 271147 h 1958605"/>
                <a:gd name="connsiteX44" fmla="*/ 1096126 w 1104779"/>
                <a:gd name="connsiteY44" fmla="*/ 294224 h 1958605"/>
                <a:gd name="connsiteX45" fmla="*/ 1067280 w 1104779"/>
                <a:gd name="connsiteY45" fmla="*/ 317300 h 1958605"/>
                <a:gd name="connsiteX46" fmla="*/ 1032666 w 1104779"/>
                <a:gd name="connsiteY46" fmla="*/ 340376 h 1958605"/>
                <a:gd name="connsiteX47" fmla="*/ 998051 w 1104779"/>
                <a:gd name="connsiteY47" fmla="*/ 372106 h 1958605"/>
                <a:gd name="connsiteX48" fmla="*/ 951899 w 1104779"/>
                <a:gd name="connsiteY48" fmla="*/ 464412 h 1958605"/>
                <a:gd name="connsiteX49" fmla="*/ 617292 w 1104779"/>
                <a:gd name="connsiteY49" fmla="*/ 1168240 h 195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04779" h="1958605">
                  <a:moveTo>
                    <a:pt x="617292" y="1168240"/>
                  </a:moveTo>
                  <a:lnTo>
                    <a:pt x="412489" y="1534577"/>
                  </a:lnTo>
                  <a:lnTo>
                    <a:pt x="282685" y="1756687"/>
                  </a:lnTo>
                  <a:lnTo>
                    <a:pt x="259609" y="1834569"/>
                  </a:lnTo>
                  <a:lnTo>
                    <a:pt x="190379" y="1909567"/>
                  </a:lnTo>
                  <a:lnTo>
                    <a:pt x="161534" y="1932644"/>
                  </a:lnTo>
                  <a:lnTo>
                    <a:pt x="118266" y="1949951"/>
                  </a:lnTo>
                  <a:lnTo>
                    <a:pt x="72113" y="1955720"/>
                  </a:lnTo>
                  <a:lnTo>
                    <a:pt x="46152" y="1958605"/>
                  </a:lnTo>
                  <a:lnTo>
                    <a:pt x="14422" y="1947066"/>
                  </a:lnTo>
                  <a:lnTo>
                    <a:pt x="2884" y="1926875"/>
                  </a:lnTo>
                  <a:lnTo>
                    <a:pt x="0" y="1877837"/>
                  </a:lnTo>
                  <a:lnTo>
                    <a:pt x="11538" y="1811493"/>
                  </a:lnTo>
                  <a:lnTo>
                    <a:pt x="25961" y="1779763"/>
                  </a:lnTo>
                  <a:lnTo>
                    <a:pt x="100959" y="1687458"/>
                  </a:lnTo>
                  <a:lnTo>
                    <a:pt x="175957" y="1583614"/>
                  </a:lnTo>
                  <a:lnTo>
                    <a:pt x="245186" y="1479771"/>
                  </a:lnTo>
                  <a:lnTo>
                    <a:pt x="317299" y="1344197"/>
                  </a:lnTo>
                  <a:lnTo>
                    <a:pt x="435566" y="1093242"/>
                  </a:lnTo>
                  <a:lnTo>
                    <a:pt x="513448" y="908631"/>
                  </a:lnTo>
                  <a:lnTo>
                    <a:pt x="651906" y="542294"/>
                  </a:lnTo>
                  <a:lnTo>
                    <a:pt x="764403" y="236533"/>
                  </a:lnTo>
                  <a:lnTo>
                    <a:pt x="770173" y="204803"/>
                  </a:lnTo>
                  <a:lnTo>
                    <a:pt x="770173" y="175957"/>
                  </a:lnTo>
                  <a:lnTo>
                    <a:pt x="764403" y="149996"/>
                  </a:lnTo>
                  <a:lnTo>
                    <a:pt x="749981" y="124036"/>
                  </a:lnTo>
                  <a:lnTo>
                    <a:pt x="735558" y="100959"/>
                  </a:lnTo>
                  <a:lnTo>
                    <a:pt x="689405" y="69229"/>
                  </a:lnTo>
                  <a:lnTo>
                    <a:pt x="654791" y="51922"/>
                  </a:lnTo>
                  <a:lnTo>
                    <a:pt x="634599" y="31730"/>
                  </a:lnTo>
                  <a:lnTo>
                    <a:pt x="634599" y="14423"/>
                  </a:lnTo>
                  <a:lnTo>
                    <a:pt x="646137" y="8654"/>
                  </a:lnTo>
                  <a:lnTo>
                    <a:pt x="680752" y="0"/>
                  </a:lnTo>
                  <a:lnTo>
                    <a:pt x="729789" y="0"/>
                  </a:lnTo>
                  <a:lnTo>
                    <a:pt x="804787" y="14423"/>
                  </a:lnTo>
                  <a:lnTo>
                    <a:pt x="865362" y="34615"/>
                  </a:lnTo>
                  <a:lnTo>
                    <a:pt x="940361" y="72114"/>
                  </a:lnTo>
                  <a:lnTo>
                    <a:pt x="1006705" y="109613"/>
                  </a:lnTo>
                  <a:lnTo>
                    <a:pt x="1041320" y="141343"/>
                  </a:lnTo>
                  <a:lnTo>
                    <a:pt x="1061511" y="164419"/>
                  </a:lnTo>
                  <a:lnTo>
                    <a:pt x="1081703" y="190380"/>
                  </a:lnTo>
                  <a:lnTo>
                    <a:pt x="1099010" y="222110"/>
                  </a:lnTo>
                  <a:lnTo>
                    <a:pt x="1104779" y="245186"/>
                  </a:lnTo>
                  <a:lnTo>
                    <a:pt x="1104779" y="271147"/>
                  </a:lnTo>
                  <a:lnTo>
                    <a:pt x="1096126" y="294224"/>
                  </a:lnTo>
                  <a:lnTo>
                    <a:pt x="1067280" y="317300"/>
                  </a:lnTo>
                  <a:lnTo>
                    <a:pt x="1032666" y="340376"/>
                  </a:lnTo>
                  <a:lnTo>
                    <a:pt x="998051" y="372106"/>
                  </a:lnTo>
                  <a:lnTo>
                    <a:pt x="951899" y="464412"/>
                  </a:lnTo>
                  <a:lnTo>
                    <a:pt x="617292" y="1168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5B352448-DD46-4C79-879B-5ECE039F87A9}"/>
                </a:ext>
              </a:extLst>
            </p:cNvPr>
            <p:cNvSpPr/>
            <p:nvPr/>
          </p:nvSpPr>
          <p:spPr>
            <a:xfrm>
              <a:off x="6061075" y="4748214"/>
              <a:ext cx="1949450" cy="1138237"/>
            </a:xfrm>
            <a:custGeom>
              <a:avLst/>
              <a:gdLst>
                <a:gd name="connsiteX0" fmla="*/ 1252538 w 1950244"/>
                <a:gd name="connsiteY0" fmla="*/ 676275 h 1138237"/>
                <a:gd name="connsiteX1" fmla="*/ 1066800 w 1950244"/>
                <a:gd name="connsiteY1" fmla="*/ 552450 h 1138237"/>
                <a:gd name="connsiteX2" fmla="*/ 897732 w 1950244"/>
                <a:gd name="connsiteY2" fmla="*/ 457200 h 1138237"/>
                <a:gd name="connsiteX3" fmla="*/ 719138 w 1950244"/>
                <a:gd name="connsiteY3" fmla="*/ 390525 h 1138237"/>
                <a:gd name="connsiteX4" fmla="*/ 457200 w 1950244"/>
                <a:gd name="connsiteY4" fmla="*/ 285750 h 1138237"/>
                <a:gd name="connsiteX5" fmla="*/ 130969 w 1950244"/>
                <a:gd name="connsiteY5" fmla="*/ 159543 h 1138237"/>
                <a:gd name="connsiteX6" fmla="*/ 0 w 1950244"/>
                <a:gd name="connsiteY6" fmla="*/ 116681 h 1138237"/>
                <a:gd name="connsiteX7" fmla="*/ 21432 w 1950244"/>
                <a:gd name="connsiteY7" fmla="*/ 0 h 1138237"/>
                <a:gd name="connsiteX8" fmla="*/ 200025 w 1950244"/>
                <a:gd name="connsiteY8" fmla="*/ 45243 h 1138237"/>
                <a:gd name="connsiteX9" fmla="*/ 459582 w 1950244"/>
                <a:gd name="connsiteY9" fmla="*/ 109537 h 1138237"/>
                <a:gd name="connsiteX10" fmla="*/ 859632 w 1950244"/>
                <a:gd name="connsiteY10" fmla="*/ 204787 h 1138237"/>
                <a:gd name="connsiteX11" fmla="*/ 1031082 w 1950244"/>
                <a:gd name="connsiteY11" fmla="*/ 273843 h 1138237"/>
                <a:gd name="connsiteX12" fmla="*/ 1243013 w 1950244"/>
                <a:gd name="connsiteY12" fmla="*/ 376237 h 1138237"/>
                <a:gd name="connsiteX13" fmla="*/ 1397794 w 1950244"/>
                <a:gd name="connsiteY13" fmla="*/ 459581 h 1138237"/>
                <a:gd name="connsiteX14" fmla="*/ 1576388 w 1950244"/>
                <a:gd name="connsiteY14" fmla="*/ 564356 h 1138237"/>
                <a:gd name="connsiteX15" fmla="*/ 1740694 w 1950244"/>
                <a:gd name="connsiteY15" fmla="*/ 678656 h 1138237"/>
                <a:gd name="connsiteX16" fmla="*/ 1826419 w 1950244"/>
                <a:gd name="connsiteY16" fmla="*/ 745331 h 1138237"/>
                <a:gd name="connsiteX17" fmla="*/ 1852613 w 1950244"/>
                <a:gd name="connsiteY17" fmla="*/ 778668 h 1138237"/>
                <a:gd name="connsiteX18" fmla="*/ 1902619 w 1950244"/>
                <a:gd name="connsiteY18" fmla="*/ 854868 h 1138237"/>
                <a:gd name="connsiteX19" fmla="*/ 1926432 w 1950244"/>
                <a:gd name="connsiteY19" fmla="*/ 907256 h 1138237"/>
                <a:gd name="connsiteX20" fmla="*/ 1940719 w 1950244"/>
                <a:gd name="connsiteY20" fmla="*/ 952500 h 1138237"/>
                <a:gd name="connsiteX21" fmla="*/ 1950244 w 1950244"/>
                <a:gd name="connsiteY21" fmla="*/ 990600 h 1138237"/>
                <a:gd name="connsiteX22" fmla="*/ 1947863 w 1950244"/>
                <a:gd name="connsiteY22" fmla="*/ 1038225 h 1138237"/>
                <a:gd name="connsiteX23" fmla="*/ 1940719 w 1950244"/>
                <a:gd name="connsiteY23" fmla="*/ 1073943 h 1138237"/>
                <a:gd name="connsiteX24" fmla="*/ 1928813 w 1950244"/>
                <a:gd name="connsiteY24" fmla="*/ 1107281 h 1138237"/>
                <a:gd name="connsiteX25" fmla="*/ 1909763 w 1950244"/>
                <a:gd name="connsiteY25" fmla="*/ 1126331 h 1138237"/>
                <a:gd name="connsiteX26" fmla="*/ 1885950 w 1950244"/>
                <a:gd name="connsiteY26" fmla="*/ 1138237 h 1138237"/>
                <a:gd name="connsiteX27" fmla="*/ 1852613 w 1950244"/>
                <a:gd name="connsiteY27" fmla="*/ 1138237 h 1138237"/>
                <a:gd name="connsiteX28" fmla="*/ 1814513 w 1950244"/>
                <a:gd name="connsiteY28" fmla="*/ 1126331 h 1138237"/>
                <a:gd name="connsiteX29" fmla="*/ 1778794 w 1950244"/>
                <a:gd name="connsiteY29" fmla="*/ 1097756 h 1138237"/>
                <a:gd name="connsiteX30" fmla="*/ 1674019 w 1950244"/>
                <a:gd name="connsiteY30" fmla="*/ 1002506 h 1138237"/>
                <a:gd name="connsiteX31" fmla="*/ 1526382 w 1950244"/>
                <a:gd name="connsiteY31" fmla="*/ 873918 h 1138237"/>
                <a:gd name="connsiteX32" fmla="*/ 1252538 w 1950244"/>
                <a:gd name="connsiteY32" fmla="*/ 676275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0244" h="1138237">
                  <a:moveTo>
                    <a:pt x="1252538" y="676275"/>
                  </a:moveTo>
                  <a:lnTo>
                    <a:pt x="1066800" y="552450"/>
                  </a:lnTo>
                  <a:lnTo>
                    <a:pt x="897732" y="457200"/>
                  </a:lnTo>
                  <a:lnTo>
                    <a:pt x="719138" y="390525"/>
                  </a:lnTo>
                  <a:lnTo>
                    <a:pt x="457200" y="285750"/>
                  </a:lnTo>
                  <a:lnTo>
                    <a:pt x="130969" y="159543"/>
                  </a:lnTo>
                  <a:lnTo>
                    <a:pt x="0" y="116681"/>
                  </a:lnTo>
                  <a:lnTo>
                    <a:pt x="21432" y="0"/>
                  </a:lnTo>
                  <a:lnTo>
                    <a:pt x="200025" y="45243"/>
                  </a:lnTo>
                  <a:lnTo>
                    <a:pt x="459582" y="109537"/>
                  </a:lnTo>
                  <a:lnTo>
                    <a:pt x="859632" y="204787"/>
                  </a:lnTo>
                  <a:lnTo>
                    <a:pt x="1031082" y="273843"/>
                  </a:lnTo>
                  <a:lnTo>
                    <a:pt x="1243013" y="376237"/>
                  </a:lnTo>
                  <a:lnTo>
                    <a:pt x="1397794" y="459581"/>
                  </a:lnTo>
                  <a:lnTo>
                    <a:pt x="1576388" y="564356"/>
                  </a:lnTo>
                  <a:lnTo>
                    <a:pt x="1740694" y="678656"/>
                  </a:lnTo>
                  <a:lnTo>
                    <a:pt x="1826419" y="745331"/>
                  </a:lnTo>
                  <a:lnTo>
                    <a:pt x="1852613" y="778668"/>
                  </a:lnTo>
                  <a:lnTo>
                    <a:pt x="1902619" y="854868"/>
                  </a:lnTo>
                  <a:lnTo>
                    <a:pt x="1926432" y="907256"/>
                  </a:lnTo>
                  <a:lnTo>
                    <a:pt x="1940719" y="952500"/>
                  </a:lnTo>
                  <a:lnTo>
                    <a:pt x="1950244" y="990600"/>
                  </a:lnTo>
                  <a:lnTo>
                    <a:pt x="1947863" y="1038225"/>
                  </a:lnTo>
                  <a:lnTo>
                    <a:pt x="1940719" y="1073943"/>
                  </a:lnTo>
                  <a:lnTo>
                    <a:pt x="1928813" y="1107281"/>
                  </a:lnTo>
                  <a:lnTo>
                    <a:pt x="1909763" y="1126331"/>
                  </a:lnTo>
                  <a:lnTo>
                    <a:pt x="1885950" y="1138237"/>
                  </a:lnTo>
                  <a:lnTo>
                    <a:pt x="1852613" y="1138237"/>
                  </a:lnTo>
                  <a:lnTo>
                    <a:pt x="1814513" y="1126331"/>
                  </a:lnTo>
                  <a:lnTo>
                    <a:pt x="1778794" y="1097756"/>
                  </a:lnTo>
                  <a:lnTo>
                    <a:pt x="1674019" y="1002506"/>
                  </a:lnTo>
                  <a:lnTo>
                    <a:pt x="1526382" y="873918"/>
                  </a:lnTo>
                  <a:lnTo>
                    <a:pt x="1252538" y="676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2F674131-1C5D-4B4F-A12C-6BC4D1A671F7}"/>
                </a:ext>
              </a:extLst>
            </p:cNvPr>
            <p:cNvSpPr/>
            <p:nvPr/>
          </p:nvSpPr>
          <p:spPr>
            <a:xfrm>
              <a:off x="5302251" y="3629025"/>
              <a:ext cx="2308225" cy="2279650"/>
            </a:xfrm>
            <a:custGeom>
              <a:avLst/>
              <a:gdLst>
                <a:gd name="connsiteX0" fmla="*/ 1069975 w 2308225"/>
                <a:gd name="connsiteY0" fmla="*/ 1993900 h 2279650"/>
                <a:gd name="connsiteX1" fmla="*/ 787400 w 2308225"/>
                <a:gd name="connsiteY1" fmla="*/ 2108200 h 2279650"/>
                <a:gd name="connsiteX2" fmla="*/ 561975 w 2308225"/>
                <a:gd name="connsiteY2" fmla="*/ 2178050 h 2279650"/>
                <a:gd name="connsiteX3" fmla="*/ 349250 w 2308225"/>
                <a:gd name="connsiteY3" fmla="*/ 2228850 h 2279650"/>
                <a:gd name="connsiteX4" fmla="*/ 123825 w 2308225"/>
                <a:gd name="connsiteY4" fmla="*/ 2266950 h 2279650"/>
                <a:gd name="connsiteX5" fmla="*/ 34925 w 2308225"/>
                <a:gd name="connsiteY5" fmla="*/ 2279650 h 2279650"/>
                <a:gd name="connsiteX6" fmla="*/ 15875 w 2308225"/>
                <a:gd name="connsiteY6" fmla="*/ 2276475 h 2279650"/>
                <a:gd name="connsiteX7" fmla="*/ 0 w 2308225"/>
                <a:gd name="connsiteY7" fmla="*/ 2263775 h 2279650"/>
                <a:gd name="connsiteX8" fmla="*/ 3175 w 2308225"/>
                <a:gd name="connsiteY8" fmla="*/ 2241550 h 2279650"/>
                <a:gd name="connsiteX9" fmla="*/ 25400 w 2308225"/>
                <a:gd name="connsiteY9" fmla="*/ 2212975 h 2279650"/>
                <a:gd name="connsiteX10" fmla="*/ 38100 w 2308225"/>
                <a:gd name="connsiteY10" fmla="*/ 2206625 h 2279650"/>
                <a:gd name="connsiteX11" fmla="*/ 241300 w 2308225"/>
                <a:gd name="connsiteY11" fmla="*/ 2152650 h 2279650"/>
                <a:gd name="connsiteX12" fmla="*/ 450850 w 2308225"/>
                <a:gd name="connsiteY12" fmla="*/ 2085975 h 2279650"/>
                <a:gd name="connsiteX13" fmla="*/ 644525 w 2308225"/>
                <a:gd name="connsiteY13" fmla="*/ 2009775 h 2279650"/>
                <a:gd name="connsiteX14" fmla="*/ 815975 w 2308225"/>
                <a:gd name="connsiteY14" fmla="*/ 1930400 h 2279650"/>
                <a:gd name="connsiteX15" fmla="*/ 962025 w 2308225"/>
                <a:gd name="connsiteY15" fmla="*/ 1851025 h 2279650"/>
                <a:gd name="connsiteX16" fmla="*/ 1095375 w 2308225"/>
                <a:gd name="connsiteY16" fmla="*/ 1771650 h 2279650"/>
                <a:gd name="connsiteX17" fmla="*/ 1257300 w 2308225"/>
                <a:gd name="connsiteY17" fmla="*/ 1660525 h 2279650"/>
                <a:gd name="connsiteX18" fmla="*/ 1365250 w 2308225"/>
                <a:gd name="connsiteY18" fmla="*/ 1574800 h 2279650"/>
                <a:gd name="connsiteX19" fmla="*/ 1470025 w 2308225"/>
                <a:gd name="connsiteY19" fmla="*/ 1479550 h 2279650"/>
                <a:gd name="connsiteX20" fmla="*/ 1590675 w 2308225"/>
                <a:gd name="connsiteY20" fmla="*/ 1320800 h 2279650"/>
                <a:gd name="connsiteX21" fmla="*/ 1666875 w 2308225"/>
                <a:gd name="connsiteY21" fmla="*/ 1209675 h 2279650"/>
                <a:gd name="connsiteX22" fmla="*/ 1749425 w 2308225"/>
                <a:gd name="connsiteY22" fmla="*/ 1092200 h 2279650"/>
                <a:gd name="connsiteX23" fmla="*/ 1809750 w 2308225"/>
                <a:gd name="connsiteY23" fmla="*/ 981075 h 2279650"/>
                <a:gd name="connsiteX24" fmla="*/ 1860550 w 2308225"/>
                <a:gd name="connsiteY24" fmla="*/ 882650 h 2279650"/>
                <a:gd name="connsiteX25" fmla="*/ 1905000 w 2308225"/>
                <a:gd name="connsiteY25" fmla="*/ 771525 h 2279650"/>
                <a:gd name="connsiteX26" fmla="*/ 1939925 w 2308225"/>
                <a:gd name="connsiteY26" fmla="*/ 666750 h 2279650"/>
                <a:gd name="connsiteX27" fmla="*/ 1978025 w 2308225"/>
                <a:gd name="connsiteY27" fmla="*/ 520700 h 2279650"/>
                <a:gd name="connsiteX28" fmla="*/ 1993900 w 2308225"/>
                <a:gd name="connsiteY28" fmla="*/ 419100 h 2279650"/>
                <a:gd name="connsiteX29" fmla="*/ 2035175 w 2308225"/>
                <a:gd name="connsiteY29" fmla="*/ 247650 h 2279650"/>
                <a:gd name="connsiteX30" fmla="*/ 2035175 w 2308225"/>
                <a:gd name="connsiteY30" fmla="*/ 161925 h 2279650"/>
                <a:gd name="connsiteX31" fmla="*/ 2022475 w 2308225"/>
                <a:gd name="connsiteY31" fmla="*/ 142875 h 2279650"/>
                <a:gd name="connsiteX32" fmla="*/ 1974850 w 2308225"/>
                <a:gd name="connsiteY32" fmla="*/ 98425 h 2279650"/>
                <a:gd name="connsiteX33" fmla="*/ 1939925 w 2308225"/>
                <a:gd name="connsiteY33" fmla="*/ 63500 h 2279650"/>
                <a:gd name="connsiteX34" fmla="*/ 1920875 w 2308225"/>
                <a:gd name="connsiteY34" fmla="*/ 44450 h 2279650"/>
                <a:gd name="connsiteX35" fmla="*/ 1914525 w 2308225"/>
                <a:gd name="connsiteY35" fmla="*/ 25400 h 2279650"/>
                <a:gd name="connsiteX36" fmla="*/ 1924050 w 2308225"/>
                <a:gd name="connsiteY36" fmla="*/ 9525 h 2279650"/>
                <a:gd name="connsiteX37" fmla="*/ 1943100 w 2308225"/>
                <a:gd name="connsiteY37" fmla="*/ 0 h 2279650"/>
                <a:gd name="connsiteX38" fmla="*/ 1997075 w 2308225"/>
                <a:gd name="connsiteY38" fmla="*/ 0 h 2279650"/>
                <a:gd name="connsiteX39" fmla="*/ 2060575 w 2308225"/>
                <a:gd name="connsiteY39" fmla="*/ 6350 h 2279650"/>
                <a:gd name="connsiteX40" fmla="*/ 2124075 w 2308225"/>
                <a:gd name="connsiteY40" fmla="*/ 25400 h 2279650"/>
                <a:gd name="connsiteX41" fmla="*/ 2168525 w 2308225"/>
                <a:gd name="connsiteY41" fmla="*/ 41275 h 2279650"/>
                <a:gd name="connsiteX42" fmla="*/ 2216150 w 2308225"/>
                <a:gd name="connsiteY42" fmla="*/ 63500 h 2279650"/>
                <a:gd name="connsiteX43" fmla="*/ 2241550 w 2308225"/>
                <a:gd name="connsiteY43" fmla="*/ 82550 h 2279650"/>
                <a:gd name="connsiteX44" fmla="*/ 2263775 w 2308225"/>
                <a:gd name="connsiteY44" fmla="*/ 107950 h 2279650"/>
                <a:gd name="connsiteX45" fmla="*/ 2286000 w 2308225"/>
                <a:gd name="connsiteY45" fmla="*/ 149225 h 2279650"/>
                <a:gd name="connsiteX46" fmla="*/ 2308225 w 2308225"/>
                <a:gd name="connsiteY46" fmla="*/ 234950 h 2279650"/>
                <a:gd name="connsiteX47" fmla="*/ 2257425 w 2308225"/>
                <a:gd name="connsiteY47" fmla="*/ 412750 h 2279650"/>
                <a:gd name="connsiteX48" fmla="*/ 2241550 w 2308225"/>
                <a:gd name="connsiteY48" fmla="*/ 530225 h 2279650"/>
                <a:gd name="connsiteX49" fmla="*/ 2216150 w 2308225"/>
                <a:gd name="connsiteY49" fmla="*/ 635000 h 2279650"/>
                <a:gd name="connsiteX50" fmla="*/ 2171700 w 2308225"/>
                <a:gd name="connsiteY50" fmla="*/ 765175 h 2279650"/>
                <a:gd name="connsiteX51" fmla="*/ 2108200 w 2308225"/>
                <a:gd name="connsiteY51" fmla="*/ 927100 h 2279650"/>
                <a:gd name="connsiteX52" fmla="*/ 2041525 w 2308225"/>
                <a:gd name="connsiteY52" fmla="*/ 1050925 h 2279650"/>
                <a:gd name="connsiteX53" fmla="*/ 1943100 w 2308225"/>
                <a:gd name="connsiteY53" fmla="*/ 1219200 h 2279650"/>
                <a:gd name="connsiteX54" fmla="*/ 1803400 w 2308225"/>
                <a:gd name="connsiteY54" fmla="*/ 1422400 h 2279650"/>
                <a:gd name="connsiteX55" fmla="*/ 1682750 w 2308225"/>
                <a:gd name="connsiteY55" fmla="*/ 1574800 h 2279650"/>
                <a:gd name="connsiteX56" fmla="*/ 1530350 w 2308225"/>
                <a:gd name="connsiteY56" fmla="*/ 1708150 h 2279650"/>
                <a:gd name="connsiteX57" fmla="*/ 1343025 w 2308225"/>
                <a:gd name="connsiteY57" fmla="*/ 1841500 h 2279650"/>
                <a:gd name="connsiteX58" fmla="*/ 1069975 w 2308225"/>
                <a:gd name="connsiteY58" fmla="*/ 1993900 h 227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08225" h="2279650">
                  <a:moveTo>
                    <a:pt x="1069975" y="1993900"/>
                  </a:moveTo>
                  <a:lnTo>
                    <a:pt x="787400" y="2108200"/>
                  </a:lnTo>
                  <a:lnTo>
                    <a:pt x="561975" y="2178050"/>
                  </a:lnTo>
                  <a:lnTo>
                    <a:pt x="349250" y="2228850"/>
                  </a:lnTo>
                  <a:lnTo>
                    <a:pt x="123825" y="2266950"/>
                  </a:lnTo>
                  <a:lnTo>
                    <a:pt x="34925" y="2279650"/>
                  </a:lnTo>
                  <a:lnTo>
                    <a:pt x="15875" y="2276475"/>
                  </a:lnTo>
                  <a:lnTo>
                    <a:pt x="0" y="2263775"/>
                  </a:lnTo>
                  <a:lnTo>
                    <a:pt x="3175" y="2241550"/>
                  </a:lnTo>
                  <a:lnTo>
                    <a:pt x="25400" y="2212975"/>
                  </a:lnTo>
                  <a:lnTo>
                    <a:pt x="38100" y="2206625"/>
                  </a:lnTo>
                  <a:lnTo>
                    <a:pt x="241300" y="2152650"/>
                  </a:lnTo>
                  <a:lnTo>
                    <a:pt x="450850" y="2085975"/>
                  </a:lnTo>
                  <a:lnTo>
                    <a:pt x="644525" y="2009775"/>
                  </a:lnTo>
                  <a:lnTo>
                    <a:pt x="815975" y="1930400"/>
                  </a:lnTo>
                  <a:lnTo>
                    <a:pt x="962025" y="1851025"/>
                  </a:lnTo>
                  <a:lnTo>
                    <a:pt x="1095375" y="1771650"/>
                  </a:lnTo>
                  <a:lnTo>
                    <a:pt x="1257300" y="1660525"/>
                  </a:lnTo>
                  <a:lnTo>
                    <a:pt x="1365250" y="1574800"/>
                  </a:lnTo>
                  <a:lnTo>
                    <a:pt x="1470025" y="1479550"/>
                  </a:lnTo>
                  <a:lnTo>
                    <a:pt x="1590675" y="1320800"/>
                  </a:lnTo>
                  <a:lnTo>
                    <a:pt x="1666875" y="1209675"/>
                  </a:lnTo>
                  <a:lnTo>
                    <a:pt x="1749425" y="1092200"/>
                  </a:lnTo>
                  <a:lnTo>
                    <a:pt x="1809750" y="981075"/>
                  </a:lnTo>
                  <a:lnTo>
                    <a:pt x="1860550" y="882650"/>
                  </a:lnTo>
                  <a:lnTo>
                    <a:pt x="1905000" y="771525"/>
                  </a:lnTo>
                  <a:lnTo>
                    <a:pt x="1939925" y="666750"/>
                  </a:lnTo>
                  <a:lnTo>
                    <a:pt x="1978025" y="520700"/>
                  </a:lnTo>
                  <a:lnTo>
                    <a:pt x="1993900" y="419100"/>
                  </a:lnTo>
                  <a:lnTo>
                    <a:pt x="2035175" y="247650"/>
                  </a:lnTo>
                  <a:lnTo>
                    <a:pt x="2035175" y="161925"/>
                  </a:lnTo>
                  <a:lnTo>
                    <a:pt x="2022475" y="142875"/>
                  </a:lnTo>
                  <a:lnTo>
                    <a:pt x="1974850" y="98425"/>
                  </a:lnTo>
                  <a:lnTo>
                    <a:pt x="1939925" y="63500"/>
                  </a:lnTo>
                  <a:lnTo>
                    <a:pt x="1920875" y="44450"/>
                  </a:lnTo>
                  <a:lnTo>
                    <a:pt x="1914525" y="25400"/>
                  </a:lnTo>
                  <a:lnTo>
                    <a:pt x="1924050" y="9525"/>
                  </a:lnTo>
                  <a:lnTo>
                    <a:pt x="1943100" y="0"/>
                  </a:lnTo>
                  <a:lnTo>
                    <a:pt x="1997075" y="0"/>
                  </a:lnTo>
                  <a:lnTo>
                    <a:pt x="2060575" y="6350"/>
                  </a:lnTo>
                  <a:lnTo>
                    <a:pt x="2124075" y="25400"/>
                  </a:lnTo>
                  <a:lnTo>
                    <a:pt x="2168525" y="41275"/>
                  </a:lnTo>
                  <a:lnTo>
                    <a:pt x="2216150" y="63500"/>
                  </a:lnTo>
                  <a:lnTo>
                    <a:pt x="2241550" y="82550"/>
                  </a:lnTo>
                  <a:lnTo>
                    <a:pt x="2263775" y="107950"/>
                  </a:lnTo>
                  <a:lnTo>
                    <a:pt x="2286000" y="149225"/>
                  </a:lnTo>
                  <a:lnTo>
                    <a:pt x="2308225" y="234950"/>
                  </a:lnTo>
                  <a:lnTo>
                    <a:pt x="2257425" y="412750"/>
                  </a:lnTo>
                  <a:lnTo>
                    <a:pt x="2241550" y="530225"/>
                  </a:lnTo>
                  <a:lnTo>
                    <a:pt x="2216150" y="635000"/>
                  </a:lnTo>
                  <a:lnTo>
                    <a:pt x="2171700" y="765175"/>
                  </a:lnTo>
                  <a:lnTo>
                    <a:pt x="2108200" y="927100"/>
                  </a:lnTo>
                  <a:lnTo>
                    <a:pt x="2041525" y="1050925"/>
                  </a:lnTo>
                  <a:lnTo>
                    <a:pt x="1943100" y="1219200"/>
                  </a:lnTo>
                  <a:lnTo>
                    <a:pt x="1803400" y="1422400"/>
                  </a:lnTo>
                  <a:lnTo>
                    <a:pt x="1682750" y="1574800"/>
                  </a:lnTo>
                  <a:lnTo>
                    <a:pt x="1530350" y="1708150"/>
                  </a:lnTo>
                  <a:lnTo>
                    <a:pt x="1343025" y="1841500"/>
                  </a:lnTo>
                  <a:lnTo>
                    <a:pt x="1069975" y="1993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5DADE305-F1EE-4BFF-9A31-2E5460BED662}"/>
                </a:ext>
              </a:extLst>
            </p:cNvPr>
            <p:cNvSpPr/>
            <p:nvPr/>
          </p:nvSpPr>
          <p:spPr>
            <a:xfrm>
              <a:off x="5030788" y="3784600"/>
              <a:ext cx="3448050" cy="533400"/>
            </a:xfrm>
            <a:custGeom>
              <a:avLst/>
              <a:gdLst>
                <a:gd name="connsiteX0" fmla="*/ 2016296 w 3447029"/>
                <a:gd name="connsiteY0" fmla="*/ 271147 h 533640"/>
                <a:gd name="connsiteX1" fmla="*/ 1465348 w 3447029"/>
                <a:gd name="connsiteY1" fmla="*/ 317300 h 533640"/>
                <a:gd name="connsiteX2" fmla="*/ 1286506 w 3447029"/>
                <a:gd name="connsiteY2" fmla="*/ 334607 h 533640"/>
                <a:gd name="connsiteX3" fmla="*/ 1044205 w 3447029"/>
                <a:gd name="connsiteY3" fmla="*/ 372106 h 533640"/>
                <a:gd name="connsiteX4" fmla="*/ 850940 w 3447029"/>
                <a:gd name="connsiteY4" fmla="*/ 412489 h 533640"/>
                <a:gd name="connsiteX5" fmla="*/ 599985 w 3447029"/>
                <a:gd name="connsiteY5" fmla="*/ 464411 h 533640"/>
                <a:gd name="connsiteX6" fmla="*/ 478834 w 3447029"/>
                <a:gd name="connsiteY6" fmla="*/ 499026 h 533640"/>
                <a:gd name="connsiteX7" fmla="*/ 398067 w 3447029"/>
                <a:gd name="connsiteY7" fmla="*/ 533640 h 533640"/>
                <a:gd name="connsiteX8" fmla="*/ 380760 w 3447029"/>
                <a:gd name="connsiteY8" fmla="*/ 533640 h 533640"/>
                <a:gd name="connsiteX9" fmla="*/ 323069 w 3447029"/>
                <a:gd name="connsiteY9" fmla="*/ 507679 h 533640"/>
                <a:gd name="connsiteX10" fmla="*/ 233648 w 3447029"/>
                <a:gd name="connsiteY10" fmla="*/ 455758 h 533640"/>
                <a:gd name="connsiteX11" fmla="*/ 141343 w 3447029"/>
                <a:gd name="connsiteY11" fmla="*/ 389413 h 533640"/>
                <a:gd name="connsiteX12" fmla="*/ 54807 w 3447029"/>
                <a:gd name="connsiteY12" fmla="*/ 311530 h 533640"/>
                <a:gd name="connsiteX13" fmla="*/ 11539 w 3447029"/>
                <a:gd name="connsiteY13" fmla="*/ 265378 h 533640"/>
                <a:gd name="connsiteX14" fmla="*/ 0 w 3447029"/>
                <a:gd name="connsiteY14" fmla="*/ 239417 h 533640"/>
                <a:gd name="connsiteX15" fmla="*/ 0 w 3447029"/>
                <a:gd name="connsiteY15" fmla="*/ 201918 h 533640"/>
                <a:gd name="connsiteX16" fmla="*/ 8654 w 3447029"/>
                <a:gd name="connsiteY16" fmla="*/ 181726 h 533640"/>
                <a:gd name="connsiteX17" fmla="*/ 25961 w 3447029"/>
                <a:gd name="connsiteY17" fmla="*/ 173072 h 533640"/>
                <a:gd name="connsiteX18" fmla="*/ 40384 w 3447029"/>
                <a:gd name="connsiteY18" fmla="*/ 173072 h 533640"/>
                <a:gd name="connsiteX19" fmla="*/ 66345 w 3447029"/>
                <a:gd name="connsiteY19" fmla="*/ 190380 h 533640"/>
                <a:gd name="connsiteX20" fmla="*/ 164419 w 3447029"/>
                <a:gd name="connsiteY20" fmla="*/ 233648 h 533640"/>
                <a:gd name="connsiteX21" fmla="*/ 245187 w 3447029"/>
                <a:gd name="connsiteY21" fmla="*/ 259609 h 533640"/>
                <a:gd name="connsiteX22" fmla="*/ 325954 w 3447029"/>
                <a:gd name="connsiteY22" fmla="*/ 271147 h 533640"/>
                <a:gd name="connsiteX23" fmla="*/ 392298 w 3447029"/>
                <a:gd name="connsiteY23" fmla="*/ 274031 h 533640"/>
                <a:gd name="connsiteX24" fmla="*/ 475950 w 3447029"/>
                <a:gd name="connsiteY24" fmla="*/ 262493 h 533640"/>
                <a:gd name="connsiteX25" fmla="*/ 977860 w 3447029"/>
                <a:gd name="connsiteY25" fmla="*/ 196149 h 533640"/>
                <a:gd name="connsiteX26" fmla="*/ 1384581 w 3447029"/>
                <a:gd name="connsiteY26" fmla="*/ 149996 h 533640"/>
                <a:gd name="connsiteX27" fmla="*/ 1554769 w 3447029"/>
                <a:gd name="connsiteY27" fmla="*/ 135573 h 533640"/>
                <a:gd name="connsiteX28" fmla="*/ 1912452 w 3447029"/>
                <a:gd name="connsiteY28" fmla="*/ 106728 h 533640"/>
                <a:gd name="connsiteX29" fmla="*/ 2036487 w 3447029"/>
                <a:gd name="connsiteY29" fmla="*/ 98074 h 533640"/>
                <a:gd name="connsiteX30" fmla="*/ 2350903 w 3447029"/>
                <a:gd name="connsiteY30" fmla="*/ 86536 h 533640"/>
                <a:gd name="connsiteX31" fmla="*/ 2526860 w 3447029"/>
                <a:gd name="connsiteY31" fmla="*/ 72113 h 533640"/>
                <a:gd name="connsiteX32" fmla="*/ 2867236 w 3447029"/>
                <a:gd name="connsiteY32" fmla="*/ 66344 h 533640"/>
                <a:gd name="connsiteX33" fmla="*/ 2999925 w 3447029"/>
                <a:gd name="connsiteY33" fmla="*/ 23076 h 533640"/>
                <a:gd name="connsiteX34" fmla="*/ 3092230 w 3447029"/>
                <a:gd name="connsiteY34" fmla="*/ 0 h 533640"/>
                <a:gd name="connsiteX35" fmla="*/ 3144152 w 3447029"/>
                <a:gd name="connsiteY35" fmla="*/ 20192 h 533640"/>
                <a:gd name="connsiteX36" fmla="*/ 3198958 w 3447029"/>
                <a:gd name="connsiteY36" fmla="*/ 46153 h 533640"/>
                <a:gd name="connsiteX37" fmla="*/ 3282610 w 3447029"/>
                <a:gd name="connsiteY37" fmla="*/ 95190 h 533640"/>
                <a:gd name="connsiteX38" fmla="*/ 3343185 w 3447029"/>
                <a:gd name="connsiteY38" fmla="*/ 129804 h 533640"/>
                <a:gd name="connsiteX39" fmla="*/ 3377800 w 3447029"/>
                <a:gd name="connsiteY39" fmla="*/ 155765 h 533640"/>
                <a:gd name="connsiteX40" fmla="*/ 3403761 w 3447029"/>
                <a:gd name="connsiteY40" fmla="*/ 190380 h 533640"/>
                <a:gd name="connsiteX41" fmla="*/ 3429722 w 3447029"/>
                <a:gd name="connsiteY41" fmla="*/ 224994 h 533640"/>
                <a:gd name="connsiteX42" fmla="*/ 3444144 w 3447029"/>
                <a:gd name="connsiteY42" fmla="*/ 259609 h 533640"/>
                <a:gd name="connsiteX43" fmla="*/ 3447029 w 3447029"/>
                <a:gd name="connsiteY43" fmla="*/ 276916 h 533640"/>
                <a:gd name="connsiteX44" fmla="*/ 3441260 w 3447029"/>
                <a:gd name="connsiteY44" fmla="*/ 297108 h 533640"/>
                <a:gd name="connsiteX45" fmla="*/ 3423952 w 3447029"/>
                <a:gd name="connsiteY45" fmla="*/ 314415 h 533640"/>
                <a:gd name="connsiteX46" fmla="*/ 3397992 w 3447029"/>
                <a:gd name="connsiteY46" fmla="*/ 328838 h 533640"/>
                <a:gd name="connsiteX47" fmla="*/ 3351839 w 3447029"/>
                <a:gd name="connsiteY47" fmla="*/ 337491 h 533640"/>
                <a:gd name="connsiteX48" fmla="*/ 3294148 w 3447029"/>
                <a:gd name="connsiteY48" fmla="*/ 331722 h 533640"/>
                <a:gd name="connsiteX49" fmla="*/ 3115306 w 3447029"/>
                <a:gd name="connsiteY49" fmla="*/ 299992 h 533640"/>
                <a:gd name="connsiteX50" fmla="*/ 2890312 w 3447029"/>
                <a:gd name="connsiteY50" fmla="*/ 279801 h 533640"/>
                <a:gd name="connsiteX51" fmla="*/ 2622050 w 3447029"/>
                <a:gd name="connsiteY51" fmla="*/ 271147 h 533640"/>
                <a:gd name="connsiteX52" fmla="*/ 2515322 w 3447029"/>
                <a:gd name="connsiteY52" fmla="*/ 265378 h 533640"/>
                <a:gd name="connsiteX53" fmla="*/ 2298981 w 3447029"/>
                <a:gd name="connsiteY53" fmla="*/ 279801 h 533640"/>
                <a:gd name="connsiteX54" fmla="*/ 2016296 w 3447029"/>
                <a:gd name="connsiteY54" fmla="*/ 271147 h 53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47029" h="533640">
                  <a:moveTo>
                    <a:pt x="2016296" y="271147"/>
                  </a:moveTo>
                  <a:lnTo>
                    <a:pt x="1465348" y="317300"/>
                  </a:lnTo>
                  <a:lnTo>
                    <a:pt x="1286506" y="334607"/>
                  </a:lnTo>
                  <a:lnTo>
                    <a:pt x="1044205" y="372106"/>
                  </a:lnTo>
                  <a:lnTo>
                    <a:pt x="850940" y="412489"/>
                  </a:lnTo>
                  <a:lnTo>
                    <a:pt x="599985" y="464411"/>
                  </a:lnTo>
                  <a:lnTo>
                    <a:pt x="478834" y="499026"/>
                  </a:lnTo>
                  <a:lnTo>
                    <a:pt x="398067" y="533640"/>
                  </a:lnTo>
                  <a:lnTo>
                    <a:pt x="380760" y="533640"/>
                  </a:lnTo>
                  <a:lnTo>
                    <a:pt x="323069" y="507679"/>
                  </a:lnTo>
                  <a:lnTo>
                    <a:pt x="233648" y="455758"/>
                  </a:lnTo>
                  <a:lnTo>
                    <a:pt x="141343" y="389413"/>
                  </a:lnTo>
                  <a:lnTo>
                    <a:pt x="54807" y="311530"/>
                  </a:lnTo>
                  <a:lnTo>
                    <a:pt x="11539" y="265378"/>
                  </a:lnTo>
                  <a:lnTo>
                    <a:pt x="0" y="239417"/>
                  </a:lnTo>
                  <a:lnTo>
                    <a:pt x="0" y="201918"/>
                  </a:lnTo>
                  <a:lnTo>
                    <a:pt x="8654" y="181726"/>
                  </a:lnTo>
                  <a:lnTo>
                    <a:pt x="25961" y="173072"/>
                  </a:lnTo>
                  <a:lnTo>
                    <a:pt x="40384" y="173072"/>
                  </a:lnTo>
                  <a:lnTo>
                    <a:pt x="66345" y="190380"/>
                  </a:lnTo>
                  <a:lnTo>
                    <a:pt x="164419" y="233648"/>
                  </a:lnTo>
                  <a:lnTo>
                    <a:pt x="245187" y="259609"/>
                  </a:lnTo>
                  <a:lnTo>
                    <a:pt x="325954" y="271147"/>
                  </a:lnTo>
                  <a:lnTo>
                    <a:pt x="392298" y="274031"/>
                  </a:lnTo>
                  <a:lnTo>
                    <a:pt x="475950" y="262493"/>
                  </a:lnTo>
                  <a:lnTo>
                    <a:pt x="977860" y="196149"/>
                  </a:lnTo>
                  <a:lnTo>
                    <a:pt x="1384581" y="149996"/>
                  </a:lnTo>
                  <a:lnTo>
                    <a:pt x="1554769" y="135573"/>
                  </a:lnTo>
                  <a:lnTo>
                    <a:pt x="1912452" y="106728"/>
                  </a:lnTo>
                  <a:lnTo>
                    <a:pt x="2036487" y="98074"/>
                  </a:lnTo>
                  <a:lnTo>
                    <a:pt x="2350903" y="86536"/>
                  </a:lnTo>
                  <a:lnTo>
                    <a:pt x="2526860" y="72113"/>
                  </a:lnTo>
                  <a:lnTo>
                    <a:pt x="2867236" y="66344"/>
                  </a:lnTo>
                  <a:lnTo>
                    <a:pt x="2999925" y="23076"/>
                  </a:lnTo>
                  <a:lnTo>
                    <a:pt x="3092230" y="0"/>
                  </a:lnTo>
                  <a:lnTo>
                    <a:pt x="3144152" y="20192"/>
                  </a:lnTo>
                  <a:lnTo>
                    <a:pt x="3198958" y="46153"/>
                  </a:lnTo>
                  <a:lnTo>
                    <a:pt x="3282610" y="95190"/>
                  </a:lnTo>
                  <a:lnTo>
                    <a:pt x="3343185" y="129804"/>
                  </a:lnTo>
                  <a:lnTo>
                    <a:pt x="3377800" y="155765"/>
                  </a:lnTo>
                  <a:lnTo>
                    <a:pt x="3403761" y="190380"/>
                  </a:lnTo>
                  <a:lnTo>
                    <a:pt x="3429722" y="224994"/>
                  </a:lnTo>
                  <a:lnTo>
                    <a:pt x="3444144" y="259609"/>
                  </a:lnTo>
                  <a:lnTo>
                    <a:pt x="3447029" y="276916"/>
                  </a:lnTo>
                  <a:lnTo>
                    <a:pt x="3441260" y="297108"/>
                  </a:lnTo>
                  <a:lnTo>
                    <a:pt x="3423952" y="314415"/>
                  </a:lnTo>
                  <a:lnTo>
                    <a:pt x="3397992" y="328838"/>
                  </a:lnTo>
                  <a:lnTo>
                    <a:pt x="3351839" y="337491"/>
                  </a:lnTo>
                  <a:lnTo>
                    <a:pt x="3294148" y="331722"/>
                  </a:lnTo>
                  <a:lnTo>
                    <a:pt x="3115306" y="299992"/>
                  </a:lnTo>
                  <a:lnTo>
                    <a:pt x="2890312" y="279801"/>
                  </a:lnTo>
                  <a:lnTo>
                    <a:pt x="2622050" y="271147"/>
                  </a:lnTo>
                  <a:lnTo>
                    <a:pt x="2515322" y="265378"/>
                  </a:lnTo>
                  <a:lnTo>
                    <a:pt x="2298981" y="279801"/>
                  </a:lnTo>
                  <a:lnTo>
                    <a:pt x="2016296" y="27114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54226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0" grpId="0" animBg="1"/>
      <p:bldP spid="11" grpId="0" animBg="1"/>
      <p:bldP spid="23" grpId="0" animBg="1"/>
      <p:bldP spid="22" grpId="0" animBg="1"/>
      <p:bldP spid="8" grpId="0" animBg="1"/>
      <p:bldP spid="13" grpId="0" animBg="1"/>
      <p:bldP spid="14" grpId="0" animBg="1"/>
      <p:bldP spid="19" grpId="0" animBg="1"/>
      <p:bldP spid="12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C1348911-EE35-4938-B303-03A4D868F15E}"/>
              </a:ext>
            </a:extLst>
          </p:cNvPr>
          <p:cNvGrpSpPr/>
          <p:nvPr/>
        </p:nvGrpSpPr>
        <p:grpSpPr>
          <a:xfrm>
            <a:off x="3603628" y="1530350"/>
            <a:ext cx="4875210" cy="4470400"/>
            <a:chOff x="3603628" y="1530350"/>
            <a:chExt cx="4875210" cy="4470400"/>
          </a:xfrm>
          <a:solidFill>
            <a:schemeClr val="tx1"/>
          </a:solidFill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BD954C2C-F1BD-4174-9A6A-8E28A340FB2D}"/>
                </a:ext>
              </a:extLst>
            </p:cNvPr>
            <p:cNvSpPr/>
            <p:nvPr/>
          </p:nvSpPr>
          <p:spPr>
            <a:xfrm>
              <a:off x="3685179" y="2581275"/>
              <a:ext cx="1747837" cy="533400"/>
            </a:xfrm>
            <a:custGeom>
              <a:avLst/>
              <a:gdLst>
                <a:gd name="connsiteX0" fmla="*/ 1359694 w 1747837"/>
                <a:gd name="connsiteY0" fmla="*/ 264319 h 533400"/>
                <a:gd name="connsiteX1" fmla="*/ 1121569 w 1747837"/>
                <a:gd name="connsiteY1" fmla="*/ 319088 h 533400"/>
                <a:gd name="connsiteX2" fmla="*/ 881062 w 1747837"/>
                <a:gd name="connsiteY2" fmla="*/ 371475 h 533400"/>
                <a:gd name="connsiteX3" fmla="*/ 609600 w 1747837"/>
                <a:gd name="connsiteY3" fmla="*/ 442913 h 533400"/>
                <a:gd name="connsiteX4" fmla="*/ 433387 w 1747837"/>
                <a:gd name="connsiteY4" fmla="*/ 490538 h 533400"/>
                <a:gd name="connsiteX5" fmla="*/ 350044 w 1747837"/>
                <a:gd name="connsiteY5" fmla="*/ 533400 h 533400"/>
                <a:gd name="connsiteX6" fmla="*/ 333375 w 1747837"/>
                <a:gd name="connsiteY6" fmla="*/ 533400 h 533400"/>
                <a:gd name="connsiteX7" fmla="*/ 288131 w 1747837"/>
                <a:gd name="connsiteY7" fmla="*/ 509588 h 533400"/>
                <a:gd name="connsiteX8" fmla="*/ 195262 w 1747837"/>
                <a:gd name="connsiteY8" fmla="*/ 447675 h 533400"/>
                <a:gd name="connsiteX9" fmla="*/ 92869 w 1747837"/>
                <a:gd name="connsiteY9" fmla="*/ 364331 h 533400"/>
                <a:gd name="connsiteX10" fmla="*/ 40481 w 1747837"/>
                <a:gd name="connsiteY10" fmla="*/ 311944 h 533400"/>
                <a:gd name="connsiteX11" fmla="*/ 14287 w 1747837"/>
                <a:gd name="connsiteY11" fmla="*/ 285750 h 533400"/>
                <a:gd name="connsiteX12" fmla="*/ 2381 w 1747837"/>
                <a:gd name="connsiteY12" fmla="*/ 264319 h 533400"/>
                <a:gd name="connsiteX13" fmla="*/ 0 w 1747837"/>
                <a:gd name="connsiteY13" fmla="*/ 242888 h 533400"/>
                <a:gd name="connsiteX14" fmla="*/ 4762 w 1747837"/>
                <a:gd name="connsiteY14" fmla="*/ 226219 h 533400"/>
                <a:gd name="connsiteX15" fmla="*/ 14287 w 1747837"/>
                <a:gd name="connsiteY15" fmla="*/ 216694 h 533400"/>
                <a:gd name="connsiteX16" fmla="*/ 30956 w 1747837"/>
                <a:gd name="connsiteY16" fmla="*/ 216694 h 533400"/>
                <a:gd name="connsiteX17" fmla="*/ 47625 w 1747837"/>
                <a:gd name="connsiteY17" fmla="*/ 221456 h 533400"/>
                <a:gd name="connsiteX18" fmla="*/ 80962 w 1747837"/>
                <a:gd name="connsiteY18" fmla="*/ 240506 h 533400"/>
                <a:gd name="connsiteX19" fmla="*/ 116681 w 1747837"/>
                <a:gd name="connsiteY19" fmla="*/ 261938 h 533400"/>
                <a:gd name="connsiteX20" fmla="*/ 145256 w 1747837"/>
                <a:gd name="connsiteY20" fmla="*/ 276225 h 533400"/>
                <a:gd name="connsiteX21" fmla="*/ 188119 w 1747837"/>
                <a:gd name="connsiteY21" fmla="*/ 288131 h 533400"/>
                <a:gd name="connsiteX22" fmla="*/ 221456 w 1747837"/>
                <a:gd name="connsiteY22" fmla="*/ 295275 h 533400"/>
                <a:gd name="connsiteX23" fmla="*/ 257175 w 1747837"/>
                <a:gd name="connsiteY23" fmla="*/ 295275 h 533400"/>
                <a:gd name="connsiteX24" fmla="*/ 528637 w 1747837"/>
                <a:gd name="connsiteY24" fmla="*/ 238125 h 533400"/>
                <a:gd name="connsiteX25" fmla="*/ 971550 w 1747837"/>
                <a:gd name="connsiteY25" fmla="*/ 147638 h 533400"/>
                <a:gd name="connsiteX26" fmla="*/ 1135856 w 1747837"/>
                <a:gd name="connsiteY26" fmla="*/ 119063 h 533400"/>
                <a:gd name="connsiteX27" fmla="*/ 1290637 w 1747837"/>
                <a:gd name="connsiteY27" fmla="*/ 76200 h 533400"/>
                <a:gd name="connsiteX28" fmla="*/ 1454944 w 1747837"/>
                <a:gd name="connsiteY28" fmla="*/ 0 h 533400"/>
                <a:gd name="connsiteX29" fmla="*/ 1481137 w 1747837"/>
                <a:gd name="connsiteY29" fmla="*/ 0 h 533400"/>
                <a:gd name="connsiteX30" fmla="*/ 1540669 w 1747837"/>
                <a:gd name="connsiteY30" fmla="*/ 7144 h 533400"/>
                <a:gd name="connsiteX31" fmla="*/ 1593056 w 1747837"/>
                <a:gd name="connsiteY31" fmla="*/ 16669 h 533400"/>
                <a:gd name="connsiteX32" fmla="*/ 1645444 w 1747837"/>
                <a:gd name="connsiteY32" fmla="*/ 30956 h 533400"/>
                <a:gd name="connsiteX33" fmla="*/ 1676400 w 1747837"/>
                <a:gd name="connsiteY33" fmla="*/ 40481 h 533400"/>
                <a:gd name="connsiteX34" fmla="*/ 1704975 w 1747837"/>
                <a:gd name="connsiteY34" fmla="*/ 54769 h 533400"/>
                <a:gd name="connsiteX35" fmla="*/ 1724025 w 1747837"/>
                <a:gd name="connsiteY35" fmla="*/ 71438 h 533400"/>
                <a:gd name="connsiteX36" fmla="*/ 1740694 w 1747837"/>
                <a:gd name="connsiteY36" fmla="*/ 97631 h 533400"/>
                <a:gd name="connsiteX37" fmla="*/ 1747837 w 1747837"/>
                <a:gd name="connsiteY37" fmla="*/ 123825 h 533400"/>
                <a:gd name="connsiteX38" fmla="*/ 1743075 w 1747837"/>
                <a:gd name="connsiteY38" fmla="*/ 142875 h 533400"/>
                <a:gd name="connsiteX39" fmla="*/ 1707356 w 1747837"/>
                <a:gd name="connsiteY39" fmla="*/ 164306 h 533400"/>
                <a:gd name="connsiteX40" fmla="*/ 1590675 w 1747837"/>
                <a:gd name="connsiteY40" fmla="*/ 207169 h 533400"/>
                <a:gd name="connsiteX41" fmla="*/ 1359694 w 1747837"/>
                <a:gd name="connsiteY41" fmla="*/ 264319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47837" h="533400">
                  <a:moveTo>
                    <a:pt x="1359694" y="264319"/>
                  </a:moveTo>
                  <a:lnTo>
                    <a:pt x="1121569" y="319088"/>
                  </a:lnTo>
                  <a:lnTo>
                    <a:pt x="881062" y="371475"/>
                  </a:lnTo>
                  <a:lnTo>
                    <a:pt x="609600" y="442913"/>
                  </a:lnTo>
                  <a:lnTo>
                    <a:pt x="433387" y="490538"/>
                  </a:lnTo>
                  <a:lnTo>
                    <a:pt x="350044" y="533400"/>
                  </a:lnTo>
                  <a:lnTo>
                    <a:pt x="333375" y="533400"/>
                  </a:lnTo>
                  <a:lnTo>
                    <a:pt x="288131" y="509588"/>
                  </a:lnTo>
                  <a:lnTo>
                    <a:pt x="195262" y="447675"/>
                  </a:lnTo>
                  <a:lnTo>
                    <a:pt x="92869" y="364331"/>
                  </a:lnTo>
                  <a:lnTo>
                    <a:pt x="40481" y="311944"/>
                  </a:lnTo>
                  <a:lnTo>
                    <a:pt x="14287" y="285750"/>
                  </a:lnTo>
                  <a:lnTo>
                    <a:pt x="2381" y="264319"/>
                  </a:lnTo>
                  <a:lnTo>
                    <a:pt x="0" y="242888"/>
                  </a:lnTo>
                  <a:lnTo>
                    <a:pt x="4762" y="226219"/>
                  </a:lnTo>
                  <a:lnTo>
                    <a:pt x="14287" y="216694"/>
                  </a:lnTo>
                  <a:lnTo>
                    <a:pt x="30956" y="216694"/>
                  </a:lnTo>
                  <a:lnTo>
                    <a:pt x="47625" y="221456"/>
                  </a:lnTo>
                  <a:lnTo>
                    <a:pt x="80962" y="240506"/>
                  </a:lnTo>
                  <a:lnTo>
                    <a:pt x="116681" y="261938"/>
                  </a:lnTo>
                  <a:lnTo>
                    <a:pt x="145256" y="276225"/>
                  </a:lnTo>
                  <a:lnTo>
                    <a:pt x="188119" y="288131"/>
                  </a:lnTo>
                  <a:lnTo>
                    <a:pt x="221456" y="295275"/>
                  </a:lnTo>
                  <a:lnTo>
                    <a:pt x="257175" y="295275"/>
                  </a:lnTo>
                  <a:lnTo>
                    <a:pt x="528637" y="238125"/>
                  </a:lnTo>
                  <a:lnTo>
                    <a:pt x="971550" y="147638"/>
                  </a:lnTo>
                  <a:lnTo>
                    <a:pt x="1135856" y="119063"/>
                  </a:lnTo>
                  <a:lnTo>
                    <a:pt x="1290637" y="76200"/>
                  </a:lnTo>
                  <a:lnTo>
                    <a:pt x="1454944" y="0"/>
                  </a:lnTo>
                  <a:lnTo>
                    <a:pt x="1481137" y="0"/>
                  </a:lnTo>
                  <a:lnTo>
                    <a:pt x="1540669" y="7144"/>
                  </a:lnTo>
                  <a:lnTo>
                    <a:pt x="1593056" y="16669"/>
                  </a:lnTo>
                  <a:lnTo>
                    <a:pt x="1645444" y="30956"/>
                  </a:lnTo>
                  <a:lnTo>
                    <a:pt x="1676400" y="40481"/>
                  </a:lnTo>
                  <a:lnTo>
                    <a:pt x="1704975" y="54769"/>
                  </a:lnTo>
                  <a:lnTo>
                    <a:pt x="1724025" y="71438"/>
                  </a:lnTo>
                  <a:lnTo>
                    <a:pt x="1740694" y="97631"/>
                  </a:lnTo>
                  <a:lnTo>
                    <a:pt x="1747837" y="123825"/>
                  </a:lnTo>
                  <a:lnTo>
                    <a:pt x="1743075" y="142875"/>
                  </a:lnTo>
                  <a:lnTo>
                    <a:pt x="1707356" y="164306"/>
                  </a:lnTo>
                  <a:lnTo>
                    <a:pt x="1590675" y="207169"/>
                  </a:lnTo>
                  <a:lnTo>
                    <a:pt x="1359694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593EB669-B8AC-4C47-AC6D-F6B08C359462}"/>
                </a:ext>
              </a:extLst>
            </p:cNvPr>
            <p:cNvSpPr/>
            <p:nvPr/>
          </p:nvSpPr>
          <p:spPr>
            <a:xfrm>
              <a:off x="5389564" y="1900239"/>
              <a:ext cx="701675" cy="1062037"/>
            </a:xfrm>
            <a:custGeom>
              <a:avLst/>
              <a:gdLst>
                <a:gd name="connsiteX0" fmla="*/ 352425 w 702469"/>
                <a:gd name="connsiteY0" fmla="*/ 716756 h 1062037"/>
                <a:gd name="connsiteX1" fmla="*/ 176212 w 702469"/>
                <a:gd name="connsiteY1" fmla="*/ 378618 h 1062037"/>
                <a:gd name="connsiteX2" fmla="*/ 42862 w 702469"/>
                <a:gd name="connsiteY2" fmla="*/ 130968 h 1062037"/>
                <a:gd name="connsiteX3" fmla="*/ 9525 w 702469"/>
                <a:gd name="connsiteY3" fmla="*/ 64293 h 1062037"/>
                <a:gd name="connsiteX4" fmla="*/ 0 w 702469"/>
                <a:gd name="connsiteY4" fmla="*/ 38100 h 1062037"/>
                <a:gd name="connsiteX5" fmla="*/ 0 w 702469"/>
                <a:gd name="connsiteY5" fmla="*/ 19050 h 1062037"/>
                <a:gd name="connsiteX6" fmla="*/ 9525 w 702469"/>
                <a:gd name="connsiteY6" fmla="*/ 4762 h 1062037"/>
                <a:gd name="connsiteX7" fmla="*/ 26194 w 702469"/>
                <a:gd name="connsiteY7" fmla="*/ 0 h 1062037"/>
                <a:gd name="connsiteX8" fmla="*/ 54769 w 702469"/>
                <a:gd name="connsiteY8" fmla="*/ 7143 h 1062037"/>
                <a:gd name="connsiteX9" fmla="*/ 123825 w 702469"/>
                <a:gd name="connsiteY9" fmla="*/ 80962 h 1062037"/>
                <a:gd name="connsiteX10" fmla="*/ 276225 w 702469"/>
                <a:gd name="connsiteY10" fmla="*/ 230981 h 1062037"/>
                <a:gd name="connsiteX11" fmla="*/ 416719 w 702469"/>
                <a:gd name="connsiteY11" fmla="*/ 361950 h 1062037"/>
                <a:gd name="connsiteX12" fmla="*/ 531019 w 702469"/>
                <a:gd name="connsiteY12" fmla="*/ 471487 h 1062037"/>
                <a:gd name="connsiteX13" fmla="*/ 595312 w 702469"/>
                <a:gd name="connsiteY13" fmla="*/ 523875 h 1062037"/>
                <a:gd name="connsiteX14" fmla="*/ 628650 w 702469"/>
                <a:gd name="connsiteY14" fmla="*/ 592931 h 1062037"/>
                <a:gd name="connsiteX15" fmla="*/ 657225 w 702469"/>
                <a:gd name="connsiteY15" fmla="*/ 664368 h 1062037"/>
                <a:gd name="connsiteX16" fmla="*/ 676275 w 702469"/>
                <a:gd name="connsiteY16" fmla="*/ 726281 h 1062037"/>
                <a:gd name="connsiteX17" fmla="*/ 685800 w 702469"/>
                <a:gd name="connsiteY17" fmla="*/ 766762 h 1062037"/>
                <a:gd name="connsiteX18" fmla="*/ 695325 w 702469"/>
                <a:gd name="connsiteY18" fmla="*/ 831056 h 1062037"/>
                <a:gd name="connsiteX19" fmla="*/ 702469 w 702469"/>
                <a:gd name="connsiteY19" fmla="*/ 878681 h 1062037"/>
                <a:gd name="connsiteX20" fmla="*/ 700087 w 702469"/>
                <a:gd name="connsiteY20" fmla="*/ 945356 h 1062037"/>
                <a:gd name="connsiteX21" fmla="*/ 692944 w 702469"/>
                <a:gd name="connsiteY21" fmla="*/ 988218 h 1062037"/>
                <a:gd name="connsiteX22" fmla="*/ 683419 w 702469"/>
                <a:gd name="connsiteY22" fmla="*/ 1016793 h 1062037"/>
                <a:gd name="connsiteX23" fmla="*/ 669131 w 702469"/>
                <a:gd name="connsiteY23" fmla="*/ 1035843 h 1062037"/>
                <a:gd name="connsiteX24" fmla="*/ 652462 w 702469"/>
                <a:gd name="connsiteY24" fmla="*/ 1050131 h 1062037"/>
                <a:gd name="connsiteX25" fmla="*/ 631031 w 702469"/>
                <a:gd name="connsiteY25" fmla="*/ 1059656 h 1062037"/>
                <a:gd name="connsiteX26" fmla="*/ 602456 w 702469"/>
                <a:gd name="connsiteY26" fmla="*/ 1062037 h 1062037"/>
                <a:gd name="connsiteX27" fmla="*/ 573881 w 702469"/>
                <a:gd name="connsiteY27" fmla="*/ 1052512 h 1062037"/>
                <a:gd name="connsiteX28" fmla="*/ 545306 w 702469"/>
                <a:gd name="connsiteY28" fmla="*/ 1035843 h 1062037"/>
                <a:gd name="connsiteX29" fmla="*/ 502444 w 702469"/>
                <a:gd name="connsiteY29" fmla="*/ 1004887 h 1062037"/>
                <a:gd name="connsiteX30" fmla="*/ 473869 w 702469"/>
                <a:gd name="connsiteY30" fmla="*/ 971550 h 1062037"/>
                <a:gd name="connsiteX31" fmla="*/ 431006 w 702469"/>
                <a:gd name="connsiteY31" fmla="*/ 885825 h 1062037"/>
                <a:gd name="connsiteX32" fmla="*/ 352425 w 702469"/>
                <a:gd name="connsiteY32" fmla="*/ 716756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2469" h="1062037">
                  <a:moveTo>
                    <a:pt x="352425" y="716756"/>
                  </a:moveTo>
                  <a:lnTo>
                    <a:pt x="176212" y="378618"/>
                  </a:lnTo>
                  <a:lnTo>
                    <a:pt x="42862" y="130968"/>
                  </a:lnTo>
                  <a:lnTo>
                    <a:pt x="9525" y="64293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54769" y="7143"/>
                  </a:lnTo>
                  <a:lnTo>
                    <a:pt x="123825" y="80962"/>
                  </a:lnTo>
                  <a:lnTo>
                    <a:pt x="276225" y="230981"/>
                  </a:lnTo>
                  <a:lnTo>
                    <a:pt x="416719" y="361950"/>
                  </a:lnTo>
                  <a:lnTo>
                    <a:pt x="531019" y="471487"/>
                  </a:lnTo>
                  <a:lnTo>
                    <a:pt x="595312" y="523875"/>
                  </a:lnTo>
                  <a:lnTo>
                    <a:pt x="628650" y="592931"/>
                  </a:lnTo>
                  <a:lnTo>
                    <a:pt x="657225" y="664368"/>
                  </a:lnTo>
                  <a:lnTo>
                    <a:pt x="676275" y="726281"/>
                  </a:lnTo>
                  <a:lnTo>
                    <a:pt x="685800" y="766762"/>
                  </a:lnTo>
                  <a:lnTo>
                    <a:pt x="695325" y="831056"/>
                  </a:lnTo>
                  <a:lnTo>
                    <a:pt x="702469" y="878681"/>
                  </a:lnTo>
                  <a:lnTo>
                    <a:pt x="700087" y="945356"/>
                  </a:lnTo>
                  <a:lnTo>
                    <a:pt x="692944" y="988218"/>
                  </a:lnTo>
                  <a:lnTo>
                    <a:pt x="683419" y="1016793"/>
                  </a:lnTo>
                  <a:lnTo>
                    <a:pt x="669131" y="1035843"/>
                  </a:lnTo>
                  <a:lnTo>
                    <a:pt x="652462" y="1050131"/>
                  </a:lnTo>
                  <a:lnTo>
                    <a:pt x="631031" y="1059656"/>
                  </a:lnTo>
                  <a:lnTo>
                    <a:pt x="602456" y="1062037"/>
                  </a:lnTo>
                  <a:lnTo>
                    <a:pt x="573881" y="1052512"/>
                  </a:lnTo>
                  <a:lnTo>
                    <a:pt x="545306" y="1035843"/>
                  </a:lnTo>
                  <a:lnTo>
                    <a:pt x="502444" y="1004887"/>
                  </a:lnTo>
                  <a:lnTo>
                    <a:pt x="473869" y="971550"/>
                  </a:lnTo>
                  <a:lnTo>
                    <a:pt x="431006" y="885825"/>
                  </a:lnTo>
                  <a:lnTo>
                    <a:pt x="352425" y="716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15915B12-A1D5-4A5A-8773-DFAE7A09C86C}"/>
                </a:ext>
              </a:extLst>
            </p:cNvPr>
            <p:cNvSpPr/>
            <p:nvPr/>
          </p:nvSpPr>
          <p:spPr>
            <a:xfrm>
              <a:off x="6218238" y="1655763"/>
              <a:ext cx="673100" cy="1060450"/>
            </a:xfrm>
            <a:custGeom>
              <a:avLst/>
              <a:gdLst>
                <a:gd name="connsiteX0" fmla="*/ 352425 w 673894"/>
                <a:gd name="connsiteY0" fmla="*/ 728662 h 1062037"/>
                <a:gd name="connsiteX1" fmla="*/ 266700 w 673894"/>
                <a:gd name="connsiteY1" fmla="*/ 540544 h 1062037"/>
                <a:gd name="connsiteX2" fmla="*/ 71437 w 673894"/>
                <a:gd name="connsiteY2" fmla="*/ 176212 h 1062037"/>
                <a:gd name="connsiteX3" fmla="*/ 23812 w 673894"/>
                <a:gd name="connsiteY3" fmla="*/ 90487 h 1062037"/>
                <a:gd name="connsiteX4" fmla="*/ 9525 w 673894"/>
                <a:gd name="connsiteY4" fmla="*/ 64294 h 1062037"/>
                <a:gd name="connsiteX5" fmla="*/ 2381 w 673894"/>
                <a:gd name="connsiteY5" fmla="*/ 42862 h 1062037"/>
                <a:gd name="connsiteX6" fmla="*/ 0 w 673894"/>
                <a:gd name="connsiteY6" fmla="*/ 21431 h 1062037"/>
                <a:gd name="connsiteX7" fmla="*/ 4762 w 673894"/>
                <a:gd name="connsiteY7" fmla="*/ 4762 h 1062037"/>
                <a:gd name="connsiteX8" fmla="*/ 21431 w 673894"/>
                <a:gd name="connsiteY8" fmla="*/ 0 h 1062037"/>
                <a:gd name="connsiteX9" fmla="*/ 42862 w 673894"/>
                <a:gd name="connsiteY9" fmla="*/ 4762 h 1062037"/>
                <a:gd name="connsiteX10" fmla="*/ 66675 w 673894"/>
                <a:gd name="connsiteY10" fmla="*/ 19050 h 1062037"/>
                <a:gd name="connsiteX11" fmla="*/ 192881 w 673894"/>
                <a:gd name="connsiteY11" fmla="*/ 135731 h 1062037"/>
                <a:gd name="connsiteX12" fmla="*/ 350044 w 673894"/>
                <a:gd name="connsiteY12" fmla="*/ 283369 h 1062037"/>
                <a:gd name="connsiteX13" fmla="*/ 452437 w 673894"/>
                <a:gd name="connsiteY13" fmla="*/ 381000 h 1062037"/>
                <a:gd name="connsiteX14" fmla="*/ 583406 w 673894"/>
                <a:gd name="connsiteY14" fmla="*/ 519112 h 1062037"/>
                <a:gd name="connsiteX15" fmla="*/ 611981 w 673894"/>
                <a:gd name="connsiteY15" fmla="*/ 550069 h 1062037"/>
                <a:gd name="connsiteX16" fmla="*/ 631031 w 673894"/>
                <a:gd name="connsiteY16" fmla="*/ 576262 h 1062037"/>
                <a:gd name="connsiteX17" fmla="*/ 647700 w 673894"/>
                <a:gd name="connsiteY17" fmla="*/ 619125 h 1062037"/>
                <a:gd name="connsiteX18" fmla="*/ 661987 w 673894"/>
                <a:gd name="connsiteY18" fmla="*/ 671512 h 1062037"/>
                <a:gd name="connsiteX19" fmla="*/ 673894 w 673894"/>
                <a:gd name="connsiteY19" fmla="*/ 735806 h 1062037"/>
                <a:gd name="connsiteX20" fmla="*/ 673894 w 673894"/>
                <a:gd name="connsiteY20" fmla="*/ 802481 h 1062037"/>
                <a:gd name="connsiteX21" fmla="*/ 671512 w 673894"/>
                <a:gd name="connsiteY21" fmla="*/ 864394 h 1062037"/>
                <a:gd name="connsiteX22" fmla="*/ 664369 w 673894"/>
                <a:gd name="connsiteY22" fmla="*/ 916781 h 1062037"/>
                <a:gd name="connsiteX23" fmla="*/ 654844 w 673894"/>
                <a:gd name="connsiteY23" fmla="*/ 959644 h 1062037"/>
                <a:gd name="connsiteX24" fmla="*/ 635794 w 673894"/>
                <a:gd name="connsiteY24" fmla="*/ 1004887 h 1062037"/>
                <a:gd name="connsiteX25" fmla="*/ 614362 w 673894"/>
                <a:gd name="connsiteY25" fmla="*/ 1038225 h 1062037"/>
                <a:gd name="connsiteX26" fmla="*/ 597694 w 673894"/>
                <a:gd name="connsiteY26" fmla="*/ 1054894 h 1062037"/>
                <a:gd name="connsiteX27" fmla="*/ 578644 w 673894"/>
                <a:gd name="connsiteY27" fmla="*/ 1062037 h 1062037"/>
                <a:gd name="connsiteX28" fmla="*/ 542925 w 673894"/>
                <a:gd name="connsiteY28" fmla="*/ 1059656 h 1062037"/>
                <a:gd name="connsiteX29" fmla="*/ 519112 w 673894"/>
                <a:gd name="connsiteY29" fmla="*/ 1052512 h 1062037"/>
                <a:gd name="connsiteX30" fmla="*/ 492919 w 673894"/>
                <a:gd name="connsiteY30" fmla="*/ 1031081 h 1062037"/>
                <a:gd name="connsiteX31" fmla="*/ 466725 w 673894"/>
                <a:gd name="connsiteY31" fmla="*/ 995362 h 1062037"/>
                <a:gd name="connsiteX32" fmla="*/ 438150 w 673894"/>
                <a:gd name="connsiteY32" fmla="*/ 938212 h 1062037"/>
                <a:gd name="connsiteX33" fmla="*/ 404812 w 673894"/>
                <a:gd name="connsiteY33" fmla="*/ 838200 h 1062037"/>
                <a:gd name="connsiteX34" fmla="*/ 352425 w 673894"/>
                <a:gd name="connsiteY34" fmla="*/ 728662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3894" h="1062037">
                  <a:moveTo>
                    <a:pt x="352425" y="728662"/>
                  </a:moveTo>
                  <a:lnTo>
                    <a:pt x="266700" y="540544"/>
                  </a:lnTo>
                  <a:lnTo>
                    <a:pt x="71437" y="176212"/>
                  </a:lnTo>
                  <a:lnTo>
                    <a:pt x="23812" y="90487"/>
                  </a:lnTo>
                  <a:lnTo>
                    <a:pt x="9525" y="64294"/>
                  </a:lnTo>
                  <a:lnTo>
                    <a:pt x="2381" y="42862"/>
                  </a:lnTo>
                  <a:lnTo>
                    <a:pt x="0" y="21431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42862" y="4762"/>
                  </a:lnTo>
                  <a:lnTo>
                    <a:pt x="66675" y="19050"/>
                  </a:lnTo>
                  <a:lnTo>
                    <a:pt x="192881" y="135731"/>
                  </a:lnTo>
                  <a:lnTo>
                    <a:pt x="350044" y="283369"/>
                  </a:lnTo>
                  <a:lnTo>
                    <a:pt x="452437" y="381000"/>
                  </a:lnTo>
                  <a:lnTo>
                    <a:pt x="583406" y="519112"/>
                  </a:lnTo>
                  <a:lnTo>
                    <a:pt x="611981" y="550069"/>
                  </a:lnTo>
                  <a:lnTo>
                    <a:pt x="631031" y="576262"/>
                  </a:lnTo>
                  <a:lnTo>
                    <a:pt x="647700" y="619125"/>
                  </a:lnTo>
                  <a:lnTo>
                    <a:pt x="661987" y="671512"/>
                  </a:lnTo>
                  <a:lnTo>
                    <a:pt x="673894" y="735806"/>
                  </a:lnTo>
                  <a:lnTo>
                    <a:pt x="673894" y="802481"/>
                  </a:lnTo>
                  <a:lnTo>
                    <a:pt x="671512" y="864394"/>
                  </a:lnTo>
                  <a:lnTo>
                    <a:pt x="664369" y="916781"/>
                  </a:lnTo>
                  <a:lnTo>
                    <a:pt x="654844" y="959644"/>
                  </a:lnTo>
                  <a:lnTo>
                    <a:pt x="635794" y="1004887"/>
                  </a:lnTo>
                  <a:lnTo>
                    <a:pt x="614362" y="1038225"/>
                  </a:lnTo>
                  <a:lnTo>
                    <a:pt x="597694" y="1054894"/>
                  </a:lnTo>
                  <a:lnTo>
                    <a:pt x="578644" y="1062037"/>
                  </a:lnTo>
                  <a:lnTo>
                    <a:pt x="542925" y="1059656"/>
                  </a:lnTo>
                  <a:lnTo>
                    <a:pt x="519112" y="1052512"/>
                  </a:lnTo>
                  <a:lnTo>
                    <a:pt x="492919" y="1031081"/>
                  </a:lnTo>
                  <a:lnTo>
                    <a:pt x="466725" y="995362"/>
                  </a:lnTo>
                  <a:lnTo>
                    <a:pt x="438150" y="938212"/>
                  </a:lnTo>
                  <a:lnTo>
                    <a:pt x="404812" y="838200"/>
                  </a:lnTo>
                  <a:lnTo>
                    <a:pt x="352425" y="7286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85FE1005-2A37-4EDC-A926-6F484BB43CBB}"/>
                </a:ext>
              </a:extLst>
            </p:cNvPr>
            <p:cNvSpPr/>
            <p:nvPr/>
          </p:nvSpPr>
          <p:spPr>
            <a:xfrm>
              <a:off x="7219950" y="1728788"/>
              <a:ext cx="946150" cy="1308100"/>
            </a:xfrm>
            <a:custGeom>
              <a:avLst/>
              <a:gdLst>
                <a:gd name="connsiteX0" fmla="*/ 511969 w 945356"/>
                <a:gd name="connsiteY0" fmla="*/ 795337 h 1307306"/>
                <a:gd name="connsiteX1" fmla="*/ 269081 w 945356"/>
                <a:gd name="connsiteY1" fmla="*/ 1078706 h 1307306"/>
                <a:gd name="connsiteX2" fmla="*/ 71438 w 945356"/>
                <a:gd name="connsiteY2" fmla="*/ 1281112 h 1307306"/>
                <a:gd name="connsiteX3" fmla="*/ 42863 w 945356"/>
                <a:gd name="connsiteY3" fmla="*/ 1300162 h 1307306"/>
                <a:gd name="connsiteX4" fmla="*/ 21431 w 945356"/>
                <a:gd name="connsiteY4" fmla="*/ 1307306 h 1307306"/>
                <a:gd name="connsiteX5" fmla="*/ 4763 w 945356"/>
                <a:gd name="connsiteY5" fmla="*/ 1297781 h 1307306"/>
                <a:gd name="connsiteX6" fmla="*/ 0 w 945356"/>
                <a:gd name="connsiteY6" fmla="*/ 1283493 h 1307306"/>
                <a:gd name="connsiteX7" fmla="*/ 7144 w 945356"/>
                <a:gd name="connsiteY7" fmla="*/ 1252537 h 1307306"/>
                <a:gd name="connsiteX8" fmla="*/ 92869 w 945356"/>
                <a:gd name="connsiteY8" fmla="*/ 1119187 h 1307306"/>
                <a:gd name="connsiteX9" fmla="*/ 214313 w 945356"/>
                <a:gd name="connsiteY9" fmla="*/ 926306 h 1307306"/>
                <a:gd name="connsiteX10" fmla="*/ 316706 w 945356"/>
                <a:gd name="connsiteY10" fmla="*/ 752475 h 1307306"/>
                <a:gd name="connsiteX11" fmla="*/ 407194 w 945356"/>
                <a:gd name="connsiteY11" fmla="*/ 592931 h 1307306"/>
                <a:gd name="connsiteX12" fmla="*/ 488156 w 945356"/>
                <a:gd name="connsiteY12" fmla="*/ 431006 h 1307306"/>
                <a:gd name="connsiteX13" fmla="*/ 535781 w 945356"/>
                <a:gd name="connsiteY13" fmla="*/ 340518 h 1307306"/>
                <a:gd name="connsiteX14" fmla="*/ 578644 w 945356"/>
                <a:gd name="connsiteY14" fmla="*/ 230981 h 1307306"/>
                <a:gd name="connsiteX15" fmla="*/ 585788 w 945356"/>
                <a:gd name="connsiteY15" fmla="*/ 178593 h 1307306"/>
                <a:gd name="connsiteX16" fmla="*/ 585788 w 945356"/>
                <a:gd name="connsiteY16" fmla="*/ 145256 h 1307306"/>
                <a:gd name="connsiteX17" fmla="*/ 578644 w 945356"/>
                <a:gd name="connsiteY17" fmla="*/ 121443 h 1307306"/>
                <a:gd name="connsiteX18" fmla="*/ 559594 w 945356"/>
                <a:gd name="connsiteY18" fmla="*/ 102393 h 1307306"/>
                <a:gd name="connsiteX19" fmla="*/ 538163 w 945356"/>
                <a:gd name="connsiteY19" fmla="*/ 85725 h 1307306"/>
                <a:gd name="connsiteX20" fmla="*/ 509588 w 945356"/>
                <a:gd name="connsiteY20" fmla="*/ 76200 h 1307306"/>
                <a:gd name="connsiteX21" fmla="*/ 481013 w 945356"/>
                <a:gd name="connsiteY21" fmla="*/ 57150 h 1307306"/>
                <a:gd name="connsiteX22" fmla="*/ 469106 w 945356"/>
                <a:gd name="connsiteY22" fmla="*/ 38100 h 1307306"/>
                <a:gd name="connsiteX23" fmla="*/ 471488 w 945356"/>
                <a:gd name="connsiteY23" fmla="*/ 16668 h 1307306"/>
                <a:gd name="connsiteX24" fmla="*/ 483394 w 945356"/>
                <a:gd name="connsiteY24" fmla="*/ 7143 h 1307306"/>
                <a:gd name="connsiteX25" fmla="*/ 504825 w 945356"/>
                <a:gd name="connsiteY25" fmla="*/ 0 h 1307306"/>
                <a:gd name="connsiteX26" fmla="*/ 576263 w 945356"/>
                <a:gd name="connsiteY26" fmla="*/ 2381 h 1307306"/>
                <a:gd name="connsiteX27" fmla="*/ 623888 w 945356"/>
                <a:gd name="connsiteY27" fmla="*/ 9525 h 1307306"/>
                <a:gd name="connsiteX28" fmla="*/ 673894 w 945356"/>
                <a:gd name="connsiteY28" fmla="*/ 23812 h 1307306"/>
                <a:gd name="connsiteX29" fmla="*/ 726281 w 945356"/>
                <a:gd name="connsiteY29" fmla="*/ 42862 h 1307306"/>
                <a:gd name="connsiteX30" fmla="*/ 778669 w 945356"/>
                <a:gd name="connsiteY30" fmla="*/ 69056 h 1307306"/>
                <a:gd name="connsiteX31" fmla="*/ 821531 w 945356"/>
                <a:gd name="connsiteY31" fmla="*/ 102393 h 1307306"/>
                <a:gd name="connsiteX32" fmla="*/ 876300 w 945356"/>
                <a:gd name="connsiteY32" fmla="*/ 157162 h 1307306"/>
                <a:gd name="connsiteX33" fmla="*/ 897731 w 945356"/>
                <a:gd name="connsiteY33" fmla="*/ 173831 h 1307306"/>
                <a:gd name="connsiteX34" fmla="*/ 926306 w 945356"/>
                <a:gd name="connsiteY34" fmla="*/ 204787 h 1307306"/>
                <a:gd name="connsiteX35" fmla="*/ 940594 w 945356"/>
                <a:gd name="connsiteY35" fmla="*/ 226218 h 1307306"/>
                <a:gd name="connsiteX36" fmla="*/ 945356 w 945356"/>
                <a:gd name="connsiteY36" fmla="*/ 247650 h 1307306"/>
                <a:gd name="connsiteX37" fmla="*/ 945356 w 945356"/>
                <a:gd name="connsiteY37" fmla="*/ 264318 h 1307306"/>
                <a:gd name="connsiteX38" fmla="*/ 942975 w 945356"/>
                <a:gd name="connsiteY38" fmla="*/ 283368 h 1307306"/>
                <a:gd name="connsiteX39" fmla="*/ 931069 w 945356"/>
                <a:gd name="connsiteY39" fmla="*/ 304800 h 1307306"/>
                <a:gd name="connsiteX40" fmla="*/ 912019 w 945356"/>
                <a:gd name="connsiteY40" fmla="*/ 321468 h 1307306"/>
                <a:gd name="connsiteX41" fmla="*/ 821531 w 945356"/>
                <a:gd name="connsiteY41" fmla="*/ 395287 h 1307306"/>
                <a:gd name="connsiteX42" fmla="*/ 776288 w 945356"/>
                <a:gd name="connsiteY42" fmla="*/ 438150 h 1307306"/>
                <a:gd name="connsiteX43" fmla="*/ 709613 w 945356"/>
                <a:gd name="connsiteY43" fmla="*/ 533400 h 1307306"/>
                <a:gd name="connsiteX44" fmla="*/ 511969 w 945356"/>
                <a:gd name="connsiteY44" fmla="*/ 795337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45356" h="1307306">
                  <a:moveTo>
                    <a:pt x="511969" y="795337"/>
                  </a:moveTo>
                  <a:lnTo>
                    <a:pt x="269081" y="1078706"/>
                  </a:lnTo>
                  <a:lnTo>
                    <a:pt x="71438" y="1281112"/>
                  </a:lnTo>
                  <a:lnTo>
                    <a:pt x="42863" y="1300162"/>
                  </a:lnTo>
                  <a:lnTo>
                    <a:pt x="21431" y="1307306"/>
                  </a:lnTo>
                  <a:lnTo>
                    <a:pt x="4763" y="1297781"/>
                  </a:lnTo>
                  <a:lnTo>
                    <a:pt x="0" y="1283493"/>
                  </a:lnTo>
                  <a:lnTo>
                    <a:pt x="7144" y="1252537"/>
                  </a:lnTo>
                  <a:lnTo>
                    <a:pt x="92869" y="1119187"/>
                  </a:lnTo>
                  <a:lnTo>
                    <a:pt x="214313" y="926306"/>
                  </a:lnTo>
                  <a:lnTo>
                    <a:pt x="316706" y="752475"/>
                  </a:lnTo>
                  <a:lnTo>
                    <a:pt x="407194" y="592931"/>
                  </a:lnTo>
                  <a:lnTo>
                    <a:pt x="488156" y="431006"/>
                  </a:lnTo>
                  <a:lnTo>
                    <a:pt x="535781" y="340518"/>
                  </a:lnTo>
                  <a:lnTo>
                    <a:pt x="578644" y="230981"/>
                  </a:lnTo>
                  <a:lnTo>
                    <a:pt x="585788" y="178593"/>
                  </a:lnTo>
                  <a:lnTo>
                    <a:pt x="585788" y="145256"/>
                  </a:lnTo>
                  <a:lnTo>
                    <a:pt x="578644" y="121443"/>
                  </a:lnTo>
                  <a:lnTo>
                    <a:pt x="559594" y="102393"/>
                  </a:lnTo>
                  <a:lnTo>
                    <a:pt x="538163" y="85725"/>
                  </a:lnTo>
                  <a:lnTo>
                    <a:pt x="509588" y="76200"/>
                  </a:lnTo>
                  <a:lnTo>
                    <a:pt x="481013" y="57150"/>
                  </a:lnTo>
                  <a:lnTo>
                    <a:pt x="469106" y="38100"/>
                  </a:lnTo>
                  <a:lnTo>
                    <a:pt x="471488" y="16668"/>
                  </a:lnTo>
                  <a:lnTo>
                    <a:pt x="483394" y="7143"/>
                  </a:lnTo>
                  <a:lnTo>
                    <a:pt x="504825" y="0"/>
                  </a:lnTo>
                  <a:lnTo>
                    <a:pt x="576263" y="2381"/>
                  </a:lnTo>
                  <a:lnTo>
                    <a:pt x="623888" y="9525"/>
                  </a:lnTo>
                  <a:lnTo>
                    <a:pt x="673894" y="23812"/>
                  </a:lnTo>
                  <a:lnTo>
                    <a:pt x="726281" y="42862"/>
                  </a:lnTo>
                  <a:lnTo>
                    <a:pt x="778669" y="69056"/>
                  </a:lnTo>
                  <a:lnTo>
                    <a:pt x="821531" y="102393"/>
                  </a:lnTo>
                  <a:lnTo>
                    <a:pt x="876300" y="157162"/>
                  </a:lnTo>
                  <a:lnTo>
                    <a:pt x="897731" y="173831"/>
                  </a:lnTo>
                  <a:lnTo>
                    <a:pt x="926306" y="204787"/>
                  </a:lnTo>
                  <a:lnTo>
                    <a:pt x="940594" y="226218"/>
                  </a:lnTo>
                  <a:lnTo>
                    <a:pt x="945356" y="247650"/>
                  </a:lnTo>
                  <a:lnTo>
                    <a:pt x="945356" y="264318"/>
                  </a:lnTo>
                  <a:lnTo>
                    <a:pt x="942975" y="283368"/>
                  </a:lnTo>
                  <a:lnTo>
                    <a:pt x="931069" y="304800"/>
                  </a:lnTo>
                  <a:lnTo>
                    <a:pt x="912019" y="321468"/>
                  </a:lnTo>
                  <a:lnTo>
                    <a:pt x="821531" y="395287"/>
                  </a:lnTo>
                  <a:lnTo>
                    <a:pt x="776288" y="438150"/>
                  </a:lnTo>
                  <a:lnTo>
                    <a:pt x="709613" y="533400"/>
                  </a:lnTo>
                  <a:lnTo>
                    <a:pt x="511969" y="795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2">
              <a:extLst>
                <a:ext uri="{FF2B5EF4-FFF2-40B4-BE49-F238E27FC236}">
                  <a16:creationId xmlns:a16="http://schemas.microsoft.com/office/drawing/2014/main" id="{CB4D3424-9E26-4896-9CCA-673A7B595ED5}"/>
                </a:ext>
              </a:extLst>
            </p:cNvPr>
            <p:cNvSpPr/>
            <p:nvPr/>
          </p:nvSpPr>
          <p:spPr>
            <a:xfrm rot="16200000">
              <a:off x="2459038" y="3502025"/>
              <a:ext cx="4470400" cy="527050"/>
            </a:xfrm>
            <a:custGeom>
              <a:avLst/>
              <a:gdLst>
                <a:gd name="connsiteX0" fmla="*/ 2132381 w 4469587"/>
                <a:gd name="connsiteY0" fmla="*/ 384048 h 526695"/>
                <a:gd name="connsiteX1" fmla="*/ 1261872 w 4469587"/>
                <a:gd name="connsiteY1" fmla="*/ 384048 h 526695"/>
                <a:gd name="connsiteX2" fmla="*/ 662026 w 4469587"/>
                <a:gd name="connsiteY2" fmla="*/ 387706 h 526695"/>
                <a:gd name="connsiteX3" fmla="*/ 274320 w 4469587"/>
                <a:gd name="connsiteY3" fmla="*/ 387706 h 526695"/>
                <a:gd name="connsiteX4" fmla="*/ 168250 w 4469587"/>
                <a:gd name="connsiteY4" fmla="*/ 380391 h 526695"/>
                <a:gd name="connsiteX5" fmla="*/ 109728 w 4469587"/>
                <a:gd name="connsiteY5" fmla="*/ 365760 h 526695"/>
                <a:gd name="connsiteX6" fmla="*/ 51207 w 4469587"/>
                <a:gd name="connsiteY6" fmla="*/ 340157 h 526695"/>
                <a:gd name="connsiteX7" fmla="*/ 21946 w 4469587"/>
                <a:gd name="connsiteY7" fmla="*/ 321869 h 526695"/>
                <a:gd name="connsiteX8" fmla="*/ 0 w 4469587"/>
                <a:gd name="connsiteY8" fmla="*/ 288951 h 526695"/>
                <a:gd name="connsiteX9" fmla="*/ 0 w 4469587"/>
                <a:gd name="connsiteY9" fmla="*/ 252375 h 526695"/>
                <a:gd name="connsiteX10" fmla="*/ 10973 w 4469587"/>
                <a:gd name="connsiteY10" fmla="*/ 223114 h 526695"/>
                <a:gd name="connsiteX11" fmla="*/ 40234 w 4469587"/>
                <a:gd name="connsiteY11" fmla="*/ 201168 h 526695"/>
                <a:gd name="connsiteX12" fmla="*/ 76810 w 4469587"/>
                <a:gd name="connsiteY12" fmla="*/ 179223 h 526695"/>
                <a:gd name="connsiteX13" fmla="*/ 124359 w 4469587"/>
                <a:gd name="connsiteY13" fmla="*/ 149962 h 526695"/>
                <a:gd name="connsiteX14" fmla="*/ 171907 w 4469587"/>
                <a:gd name="connsiteY14" fmla="*/ 124359 h 526695"/>
                <a:gd name="connsiteX15" fmla="*/ 241402 w 4469587"/>
                <a:gd name="connsiteY15" fmla="*/ 98755 h 526695"/>
                <a:gd name="connsiteX16" fmla="*/ 340157 w 4469587"/>
                <a:gd name="connsiteY16" fmla="*/ 76810 h 526695"/>
                <a:gd name="connsiteX17" fmla="*/ 424282 w 4469587"/>
                <a:gd name="connsiteY17" fmla="*/ 73152 h 526695"/>
                <a:gd name="connsiteX18" fmla="*/ 599847 w 4469587"/>
                <a:gd name="connsiteY18" fmla="*/ 95098 h 526695"/>
                <a:gd name="connsiteX19" fmla="*/ 804672 w 4469587"/>
                <a:gd name="connsiteY19" fmla="*/ 120701 h 526695"/>
                <a:gd name="connsiteX20" fmla="*/ 1287475 w 4469587"/>
                <a:gd name="connsiteY20" fmla="*/ 142647 h 526695"/>
                <a:gd name="connsiteX21" fmla="*/ 1997050 w 4469587"/>
                <a:gd name="connsiteY21" fmla="*/ 168250 h 526695"/>
                <a:gd name="connsiteX22" fmla="*/ 2648103 w 4469587"/>
                <a:gd name="connsiteY22" fmla="*/ 186538 h 526695"/>
                <a:gd name="connsiteX23" fmla="*/ 3240634 w 4469587"/>
                <a:gd name="connsiteY23" fmla="*/ 201168 h 526695"/>
                <a:gd name="connsiteX24" fmla="*/ 3752698 w 4469587"/>
                <a:gd name="connsiteY24" fmla="*/ 204826 h 526695"/>
                <a:gd name="connsiteX25" fmla="*/ 4133088 w 4469587"/>
                <a:gd name="connsiteY25" fmla="*/ 208483 h 526695"/>
                <a:gd name="connsiteX26" fmla="*/ 4253789 w 4469587"/>
                <a:gd name="connsiteY26" fmla="*/ 204826 h 526695"/>
                <a:gd name="connsiteX27" fmla="*/ 4304995 w 4469587"/>
                <a:gd name="connsiteY27" fmla="*/ 186538 h 526695"/>
                <a:gd name="connsiteX28" fmla="*/ 4345229 w 4469587"/>
                <a:gd name="connsiteY28" fmla="*/ 153619 h 526695"/>
                <a:gd name="connsiteX29" fmla="*/ 4378147 w 4469587"/>
                <a:gd name="connsiteY29" fmla="*/ 106071 h 526695"/>
                <a:gd name="connsiteX30" fmla="*/ 4396435 w 4469587"/>
                <a:gd name="connsiteY30" fmla="*/ 51207 h 526695"/>
                <a:gd name="connsiteX31" fmla="*/ 4414723 w 4469587"/>
                <a:gd name="connsiteY31" fmla="*/ 18288 h 526695"/>
                <a:gd name="connsiteX32" fmla="*/ 4436669 w 4469587"/>
                <a:gd name="connsiteY32" fmla="*/ 0 h 526695"/>
                <a:gd name="connsiteX33" fmla="*/ 4451299 w 4469587"/>
                <a:gd name="connsiteY33" fmla="*/ 0 h 526695"/>
                <a:gd name="connsiteX34" fmla="*/ 4469587 w 4469587"/>
                <a:gd name="connsiteY34" fmla="*/ 10973 h 526695"/>
                <a:gd name="connsiteX35" fmla="*/ 4469587 w 4469587"/>
                <a:gd name="connsiteY35" fmla="*/ 69495 h 526695"/>
                <a:gd name="connsiteX36" fmla="*/ 4462272 w 4469587"/>
                <a:gd name="connsiteY36" fmla="*/ 146304 h 526695"/>
                <a:gd name="connsiteX37" fmla="*/ 4436669 w 4469587"/>
                <a:gd name="connsiteY37" fmla="*/ 252375 h 526695"/>
                <a:gd name="connsiteX38" fmla="*/ 4414723 w 4469587"/>
                <a:gd name="connsiteY38" fmla="*/ 351130 h 526695"/>
                <a:gd name="connsiteX39" fmla="*/ 4396435 w 4469587"/>
                <a:gd name="connsiteY39" fmla="*/ 395021 h 526695"/>
                <a:gd name="connsiteX40" fmla="*/ 4356202 w 4469587"/>
                <a:gd name="connsiteY40" fmla="*/ 446227 h 526695"/>
                <a:gd name="connsiteX41" fmla="*/ 4315968 w 4469587"/>
                <a:gd name="connsiteY41" fmla="*/ 486461 h 526695"/>
                <a:gd name="connsiteX42" fmla="*/ 4272077 w 4469587"/>
                <a:gd name="connsiteY42" fmla="*/ 519379 h 526695"/>
                <a:gd name="connsiteX43" fmla="*/ 4239159 w 4469587"/>
                <a:gd name="connsiteY43" fmla="*/ 526695 h 526695"/>
                <a:gd name="connsiteX44" fmla="*/ 4206240 w 4469587"/>
                <a:gd name="connsiteY44" fmla="*/ 519379 h 526695"/>
                <a:gd name="connsiteX45" fmla="*/ 4169664 w 4469587"/>
                <a:gd name="connsiteY45" fmla="*/ 490119 h 526695"/>
                <a:gd name="connsiteX46" fmla="*/ 4136746 w 4469587"/>
                <a:gd name="connsiteY46" fmla="*/ 468173 h 526695"/>
                <a:gd name="connsiteX47" fmla="*/ 4085539 w 4469587"/>
                <a:gd name="connsiteY47" fmla="*/ 446227 h 526695"/>
                <a:gd name="connsiteX48" fmla="*/ 4019703 w 4469587"/>
                <a:gd name="connsiteY48" fmla="*/ 431597 h 526695"/>
                <a:gd name="connsiteX49" fmla="*/ 3639312 w 4469587"/>
                <a:gd name="connsiteY49" fmla="*/ 427939 h 526695"/>
                <a:gd name="connsiteX50" fmla="*/ 3284525 w 4469587"/>
                <a:gd name="connsiteY50" fmla="*/ 427939 h 526695"/>
                <a:gd name="connsiteX51" fmla="*/ 3119933 w 4469587"/>
                <a:gd name="connsiteY51" fmla="*/ 405994 h 526695"/>
                <a:gd name="connsiteX52" fmla="*/ 2790749 w 4469587"/>
                <a:gd name="connsiteY52" fmla="*/ 402336 h 526695"/>
                <a:gd name="connsiteX53" fmla="*/ 2688336 w 4469587"/>
                <a:gd name="connsiteY53" fmla="*/ 405994 h 526695"/>
                <a:gd name="connsiteX54" fmla="*/ 2132381 w 4469587"/>
                <a:gd name="connsiteY54" fmla="*/ 384048 h 52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69587" h="526695">
                  <a:moveTo>
                    <a:pt x="2132381" y="384048"/>
                  </a:moveTo>
                  <a:lnTo>
                    <a:pt x="1261872" y="384048"/>
                  </a:lnTo>
                  <a:lnTo>
                    <a:pt x="662026" y="387706"/>
                  </a:lnTo>
                  <a:lnTo>
                    <a:pt x="274320" y="387706"/>
                  </a:lnTo>
                  <a:lnTo>
                    <a:pt x="168250" y="380391"/>
                  </a:lnTo>
                  <a:lnTo>
                    <a:pt x="109728" y="365760"/>
                  </a:lnTo>
                  <a:lnTo>
                    <a:pt x="51207" y="340157"/>
                  </a:lnTo>
                  <a:lnTo>
                    <a:pt x="21946" y="321869"/>
                  </a:lnTo>
                  <a:lnTo>
                    <a:pt x="0" y="288951"/>
                  </a:lnTo>
                  <a:lnTo>
                    <a:pt x="0" y="252375"/>
                  </a:lnTo>
                  <a:lnTo>
                    <a:pt x="10973" y="223114"/>
                  </a:lnTo>
                  <a:lnTo>
                    <a:pt x="40234" y="201168"/>
                  </a:lnTo>
                  <a:lnTo>
                    <a:pt x="76810" y="179223"/>
                  </a:lnTo>
                  <a:lnTo>
                    <a:pt x="124359" y="149962"/>
                  </a:lnTo>
                  <a:lnTo>
                    <a:pt x="171907" y="124359"/>
                  </a:lnTo>
                  <a:lnTo>
                    <a:pt x="241402" y="98755"/>
                  </a:lnTo>
                  <a:lnTo>
                    <a:pt x="340157" y="76810"/>
                  </a:lnTo>
                  <a:lnTo>
                    <a:pt x="424282" y="73152"/>
                  </a:lnTo>
                  <a:lnTo>
                    <a:pt x="599847" y="95098"/>
                  </a:lnTo>
                  <a:lnTo>
                    <a:pt x="804672" y="120701"/>
                  </a:lnTo>
                  <a:lnTo>
                    <a:pt x="1287475" y="142647"/>
                  </a:lnTo>
                  <a:lnTo>
                    <a:pt x="1997050" y="168250"/>
                  </a:lnTo>
                  <a:lnTo>
                    <a:pt x="2648103" y="186538"/>
                  </a:lnTo>
                  <a:lnTo>
                    <a:pt x="3240634" y="201168"/>
                  </a:lnTo>
                  <a:lnTo>
                    <a:pt x="3752698" y="204826"/>
                  </a:lnTo>
                  <a:lnTo>
                    <a:pt x="4133088" y="208483"/>
                  </a:lnTo>
                  <a:lnTo>
                    <a:pt x="4253789" y="204826"/>
                  </a:lnTo>
                  <a:lnTo>
                    <a:pt x="4304995" y="186538"/>
                  </a:lnTo>
                  <a:lnTo>
                    <a:pt x="4345229" y="153619"/>
                  </a:lnTo>
                  <a:lnTo>
                    <a:pt x="4378147" y="106071"/>
                  </a:lnTo>
                  <a:lnTo>
                    <a:pt x="4396435" y="51207"/>
                  </a:lnTo>
                  <a:lnTo>
                    <a:pt x="4414723" y="18288"/>
                  </a:lnTo>
                  <a:lnTo>
                    <a:pt x="4436669" y="0"/>
                  </a:lnTo>
                  <a:lnTo>
                    <a:pt x="4451299" y="0"/>
                  </a:lnTo>
                  <a:lnTo>
                    <a:pt x="4469587" y="10973"/>
                  </a:lnTo>
                  <a:lnTo>
                    <a:pt x="4469587" y="69495"/>
                  </a:lnTo>
                  <a:lnTo>
                    <a:pt x="4462272" y="146304"/>
                  </a:lnTo>
                  <a:lnTo>
                    <a:pt x="4436669" y="252375"/>
                  </a:lnTo>
                  <a:lnTo>
                    <a:pt x="4414723" y="351130"/>
                  </a:lnTo>
                  <a:lnTo>
                    <a:pt x="4396435" y="395021"/>
                  </a:lnTo>
                  <a:lnTo>
                    <a:pt x="4356202" y="446227"/>
                  </a:lnTo>
                  <a:lnTo>
                    <a:pt x="4315968" y="486461"/>
                  </a:lnTo>
                  <a:lnTo>
                    <a:pt x="4272077" y="519379"/>
                  </a:lnTo>
                  <a:lnTo>
                    <a:pt x="4239159" y="526695"/>
                  </a:lnTo>
                  <a:lnTo>
                    <a:pt x="4206240" y="519379"/>
                  </a:lnTo>
                  <a:lnTo>
                    <a:pt x="4169664" y="490119"/>
                  </a:lnTo>
                  <a:lnTo>
                    <a:pt x="4136746" y="468173"/>
                  </a:lnTo>
                  <a:lnTo>
                    <a:pt x="4085539" y="446227"/>
                  </a:lnTo>
                  <a:lnTo>
                    <a:pt x="4019703" y="431597"/>
                  </a:lnTo>
                  <a:lnTo>
                    <a:pt x="3639312" y="427939"/>
                  </a:lnTo>
                  <a:lnTo>
                    <a:pt x="3284525" y="427939"/>
                  </a:lnTo>
                  <a:lnTo>
                    <a:pt x="3119933" y="405994"/>
                  </a:lnTo>
                  <a:lnTo>
                    <a:pt x="2790749" y="402336"/>
                  </a:lnTo>
                  <a:lnTo>
                    <a:pt x="2688336" y="405994"/>
                  </a:lnTo>
                  <a:lnTo>
                    <a:pt x="2132381" y="3840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1">
              <a:extLst>
                <a:ext uri="{FF2B5EF4-FFF2-40B4-BE49-F238E27FC236}">
                  <a16:creationId xmlns:a16="http://schemas.microsoft.com/office/drawing/2014/main" id="{1B54F2E9-6899-40C4-A535-69AC801BD815}"/>
                </a:ext>
              </a:extLst>
            </p:cNvPr>
            <p:cNvSpPr/>
            <p:nvPr/>
          </p:nvSpPr>
          <p:spPr>
            <a:xfrm rot="16200000">
              <a:off x="3196434" y="3281490"/>
              <a:ext cx="1895475" cy="1081088"/>
            </a:xfrm>
            <a:custGeom>
              <a:avLst/>
              <a:gdLst>
                <a:gd name="connsiteX0" fmla="*/ 1033463 w 1895475"/>
                <a:gd name="connsiteY0" fmla="*/ 828675 h 1081087"/>
                <a:gd name="connsiteX1" fmla="*/ 731044 w 1895475"/>
                <a:gd name="connsiteY1" fmla="*/ 647700 h 1081087"/>
                <a:gd name="connsiteX2" fmla="*/ 514350 w 1895475"/>
                <a:gd name="connsiteY2" fmla="*/ 485775 h 1081087"/>
                <a:gd name="connsiteX3" fmla="*/ 278607 w 1895475"/>
                <a:gd name="connsiteY3" fmla="*/ 292893 h 1081087"/>
                <a:gd name="connsiteX4" fmla="*/ 102394 w 1895475"/>
                <a:gd name="connsiteY4" fmla="*/ 138112 h 1081087"/>
                <a:gd name="connsiteX5" fmla="*/ 14288 w 1895475"/>
                <a:gd name="connsiteY5" fmla="*/ 61912 h 1081087"/>
                <a:gd name="connsiteX6" fmla="*/ 4763 w 1895475"/>
                <a:gd name="connsiteY6" fmla="*/ 45243 h 1081087"/>
                <a:gd name="connsiteX7" fmla="*/ 0 w 1895475"/>
                <a:gd name="connsiteY7" fmla="*/ 26193 h 1081087"/>
                <a:gd name="connsiteX8" fmla="*/ 4763 w 1895475"/>
                <a:gd name="connsiteY8" fmla="*/ 9525 h 1081087"/>
                <a:gd name="connsiteX9" fmla="*/ 21432 w 1895475"/>
                <a:gd name="connsiteY9" fmla="*/ 0 h 1081087"/>
                <a:gd name="connsiteX10" fmla="*/ 42863 w 1895475"/>
                <a:gd name="connsiteY10" fmla="*/ 0 h 1081087"/>
                <a:gd name="connsiteX11" fmla="*/ 76200 w 1895475"/>
                <a:gd name="connsiteY11" fmla="*/ 14287 h 1081087"/>
                <a:gd name="connsiteX12" fmla="*/ 261938 w 1895475"/>
                <a:gd name="connsiteY12" fmla="*/ 154781 h 1081087"/>
                <a:gd name="connsiteX13" fmla="*/ 447675 w 1895475"/>
                <a:gd name="connsiteY13" fmla="*/ 276225 h 1081087"/>
                <a:gd name="connsiteX14" fmla="*/ 609600 w 1895475"/>
                <a:gd name="connsiteY14" fmla="*/ 376237 h 1081087"/>
                <a:gd name="connsiteX15" fmla="*/ 766763 w 1895475"/>
                <a:gd name="connsiteY15" fmla="*/ 466725 h 1081087"/>
                <a:gd name="connsiteX16" fmla="*/ 926307 w 1895475"/>
                <a:gd name="connsiteY16" fmla="*/ 552450 h 1081087"/>
                <a:gd name="connsiteX17" fmla="*/ 1147763 w 1895475"/>
                <a:gd name="connsiteY17" fmla="*/ 666750 h 1081087"/>
                <a:gd name="connsiteX18" fmla="*/ 1328738 w 1895475"/>
                <a:gd name="connsiteY18" fmla="*/ 750093 h 1081087"/>
                <a:gd name="connsiteX19" fmla="*/ 1464469 w 1895475"/>
                <a:gd name="connsiteY19" fmla="*/ 807243 h 1081087"/>
                <a:gd name="connsiteX20" fmla="*/ 1681163 w 1895475"/>
                <a:gd name="connsiteY20" fmla="*/ 890587 h 1081087"/>
                <a:gd name="connsiteX21" fmla="*/ 1874044 w 1895475"/>
                <a:gd name="connsiteY21" fmla="*/ 952500 h 1081087"/>
                <a:gd name="connsiteX22" fmla="*/ 1895475 w 1895475"/>
                <a:gd name="connsiteY22" fmla="*/ 1081087 h 1081087"/>
                <a:gd name="connsiteX23" fmla="*/ 1471613 w 1895475"/>
                <a:gd name="connsiteY23" fmla="*/ 1062037 h 1081087"/>
                <a:gd name="connsiteX24" fmla="*/ 1321594 w 1895475"/>
                <a:gd name="connsiteY24" fmla="*/ 981075 h 1081087"/>
                <a:gd name="connsiteX25" fmla="*/ 1033463 w 1895475"/>
                <a:gd name="connsiteY25" fmla="*/ 828675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95475" h="1081087">
                  <a:moveTo>
                    <a:pt x="1033463" y="828675"/>
                  </a:moveTo>
                  <a:lnTo>
                    <a:pt x="731044" y="647700"/>
                  </a:lnTo>
                  <a:lnTo>
                    <a:pt x="514350" y="485775"/>
                  </a:lnTo>
                  <a:lnTo>
                    <a:pt x="278607" y="292893"/>
                  </a:lnTo>
                  <a:lnTo>
                    <a:pt x="102394" y="138112"/>
                  </a:lnTo>
                  <a:lnTo>
                    <a:pt x="14288" y="61912"/>
                  </a:lnTo>
                  <a:lnTo>
                    <a:pt x="4763" y="45243"/>
                  </a:lnTo>
                  <a:lnTo>
                    <a:pt x="0" y="26193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42863" y="0"/>
                  </a:lnTo>
                  <a:lnTo>
                    <a:pt x="76200" y="14287"/>
                  </a:lnTo>
                  <a:lnTo>
                    <a:pt x="261938" y="154781"/>
                  </a:lnTo>
                  <a:lnTo>
                    <a:pt x="447675" y="276225"/>
                  </a:lnTo>
                  <a:lnTo>
                    <a:pt x="609600" y="376237"/>
                  </a:lnTo>
                  <a:lnTo>
                    <a:pt x="766763" y="466725"/>
                  </a:lnTo>
                  <a:lnTo>
                    <a:pt x="926307" y="552450"/>
                  </a:lnTo>
                  <a:lnTo>
                    <a:pt x="1147763" y="666750"/>
                  </a:lnTo>
                  <a:lnTo>
                    <a:pt x="1328738" y="750093"/>
                  </a:lnTo>
                  <a:lnTo>
                    <a:pt x="1464469" y="807243"/>
                  </a:lnTo>
                  <a:lnTo>
                    <a:pt x="1681163" y="890587"/>
                  </a:lnTo>
                  <a:lnTo>
                    <a:pt x="1874044" y="952500"/>
                  </a:lnTo>
                  <a:lnTo>
                    <a:pt x="1895475" y="1081087"/>
                  </a:lnTo>
                  <a:lnTo>
                    <a:pt x="1471613" y="1062037"/>
                  </a:lnTo>
                  <a:lnTo>
                    <a:pt x="1321594" y="981075"/>
                  </a:lnTo>
                  <a:lnTo>
                    <a:pt x="1033463" y="828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66E45F9D-2F45-4E04-B145-AA70CED4E334}"/>
                </a:ext>
              </a:extLst>
            </p:cNvPr>
            <p:cNvSpPr/>
            <p:nvPr/>
          </p:nvSpPr>
          <p:spPr>
            <a:xfrm>
              <a:off x="4748804" y="3154364"/>
              <a:ext cx="661987" cy="568325"/>
            </a:xfrm>
            <a:custGeom>
              <a:avLst/>
              <a:gdLst>
                <a:gd name="connsiteX0" fmla="*/ 285750 w 661987"/>
                <a:gd name="connsiteY0" fmla="*/ 326232 h 566738"/>
                <a:gd name="connsiteX1" fmla="*/ 138112 w 661987"/>
                <a:gd name="connsiteY1" fmla="*/ 207169 h 566738"/>
                <a:gd name="connsiteX2" fmla="*/ 7143 w 661987"/>
                <a:gd name="connsiteY2" fmla="*/ 114300 h 566738"/>
                <a:gd name="connsiteX3" fmla="*/ 0 w 661987"/>
                <a:gd name="connsiteY3" fmla="*/ 0 h 566738"/>
                <a:gd name="connsiteX4" fmla="*/ 111918 w 661987"/>
                <a:gd name="connsiteY4" fmla="*/ 40482 h 566738"/>
                <a:gd name="connsiteX5" fmla="*/ 340518 w 661987"/>
                <a:gd name="connsiteY5" fmla="*/ 142875 h 566738"/>
                <a:gd name="connsiteX6" fmla="*/ 557212 w 661987"/>
                <a:gd name="connsiteY6" fmla="*/ 230982 h 566738"/>
                <a:gd name="connsiteX7" fmla="*/ 573881 w 661987"/>
                <a:gd name="connsiteY7" fmla="*/ 250032 h 566738"/>
                <a:gd name="connsiteX8" fmla="*/ 604837 w 661987"/>
                <a:gd name="connsiteY8" fmla="*/ 290513 h 566738"/>
                <a:gd name="connsiteX9" fmla="*/ 628650 w 661987"/>
                <a:gd name="connsiteY9" fmla="*/ 328613 h 566738"/>
                <a:gd name="connsiteX10" fmla="*/ 645318 w 661987"/>
                <a:gd name="connsiteY10" fmla="*/ 361950 h 566738"/>
                <a:gd name="connsiteX11" fmla="*/ 657225 w 661987"/>
                <a:gd name="connsiteY11" fmla="*/ 407194 h 566738"/>
                <a:gd name="connsiteX12" fmla="*/ 661987 w 661987"/>
                <a:gd name="connsiteY12" fmla="*/ 450057 h 566738"/>
                <a:gd name="connsiteX13" fmla="*/ 657225 w 661987"/>
                <a:gd name="connsiteY13" fmla="*/ 485775 h 566738"/>
                <a:gd name="connsiteX14" fmla="*/ 647700 w 661987"/>
                <a:gd name="connsiteY14" fmla="*/ 519113 h 566738"/>
                <a:gd name="connsiteX15" fmla="*/ 631031 w 661987"/>
                <a:gd name="connsiteY15" fmla="*/ 547688 h 566738"/>
                <a:gd name="connsiteX16" fmla="*/ 619125 w 661987"/>
                <a:gd name="connsiteY16" fmla="*/ 559594 h 566738"/>
                <a:gd name="connsiteX17" fmla="*/ 607218 w 661987"/>
                <a:gd name="connsiteY17" fmla="*/ 566738 h 566738"/>
                <a:gd name="connsiteX18" fmla="*/ 585787 w 661987"/>
                <a:gd name="connsiteY18" fmla="*/ 564357 h 566738"/>
                <a:gd name="connsiteX19" fmla="*/ 552450 w 661987"/>
                <a:gd name="connsiteY19" fmla="*/ 559594 h 566738"/>
                <a:gd name="connsiteX20" fmla="*/ 526256 w 661987"/>
                <a:gd name="connsiteY20" fmla="*/ 547688 h 566738"/>
                <a:gd name="connsiteX21" fmla="*/ 485775 w 661987"/>
                <a:gd name="connsiteY21" fmla="*/ 521494 h 566738"/>
                <a:gd name="connsiteX22" fmla="*/ 447675 w 661987"/>
                <a:gd name="connsiteY22" fmla="*/ 483394 h 566738"/>
                <a:gd name="connsiteX23" fmla="*/ 285750 w 661987"/>
                <a:gd name="connsiteY23" fmla="*/ 326232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987" h="566738">
                  <a:moveTo>
                    <a:pt x="285750" y="326232"/>
                  </a:moveTo>
                  <a:lnTo>
                    <a:pt x="138112" y="207169"/>
                  </a:lnTo>
                  <a:lnTo>
                    <a:pt x="7143" y="114300"/>
                  </a:lnTo>
                  <a:lnTo>
                    <a:pt x="0" y="0"/>
                  </a:lnTo>
                  <a:lnTo>
                    <a:pt x="111918" y="40482"/>
                  </a:lnTo>
                  <a:lnTo>
                    <a:pt x="340518" y="142875"/>
                  </a:lnTo>
                  <a:lnTo>
                    <a:pt x="557212" y="230982"/>
                  </a:lnTo>
                  <a:lnTo>
                    <a:pt x="573881" y="250032"/>
                  </a:lnTo>
                  <a:lnTo>
                    <a:pt x="604837" y="290513"/>
                  </a:lnTo>
                  <a:lnTo>
                    <a:pt x="628650" y="328613"/>
                  </a:lnTo>
                  <a:lnTo>
                    <a:pt x="645318" y="361950"/>
                  </a:lnTo>
                  <a:lnTo>
                    <a:pt x="657225" y="407194"/>
                  </a:lnTo>
                  <a:lnTo>
                    <a:pt x="661987" y="450057"/>
                  </a:lnTo>
                  <a:lnTo>
                    <a:pt x="657225" y="485775"/>
                  </a:lnTo>
                  <a:lnTo>
                    <a:pt x="647700" y="519113"/>
                  </a:lnTo>
                  <a:lnTo>
                    <a:pt x="631031" y="547688"/>
                  </a:lnTo>
                  <a:lnTo>
                    <a:pt x="619125" y="559594"/>
                  </a:lnTo>
                  <a:lnTo>
                    <a:pt x="607218" y="566738"/>
                  </a:lnTo>
                  <a:lnTo>
                    <a:pt x="585787" y="564357"/>
                  </a:lnTo>
                  <a:lnTo>
                    <a:pt x="552450" y="559594"/>
                  </a:lnTo>
                  <a:lnTo>
                    <a:pt x="526256" y="547688"/>
                  </a:lnTo>
                  <a:lnTo>
                    <a:pt x="485775" y="521494"/>
                  </a:lnTo>
                  <a:lnTo>
                    <a:pt x="447675" y="483394"/>
                  </a:lnTo>
                  <a:lnTo>
                    <a:pt x="285750" y="3262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12D0EA3D-9123-4915-AD51-DB05F8AEDDC2}"/>
                </a:ext>
              </a:extLst>
            </p:cNvPr>
            <p:cNvSpPr/>
            <p:nvPr/>
          </p:nvSpPr>
          <p:spPr>
            <a:xfrm>
              <a:off x="5862638" y="3025776"/>
              <a:ext cx="1104900" cy="1958975"/>
            </a:xfrm>
            <a:custGeom>
              <a:avLst/>
              <a:gdLst>
                <a:gd name="connsiteX0" fmla="*/ 617292 w 1104779"/>
                <a:gd name="connsiteY0" fmla="*/ 1168240 h 1958605"/>
                <a:gd name="connsiteX1" fmla="*/ 412489 w 1104779"/>
                <a:gd name="connsiteY1" fmla="*/ 1534577 h 1958605"/>
                <a:gd name="connsiteX2" fmla="*/ 282685 w 1104779"/>
                <a:gd name="connsiteY2" fmla="*/ 1756687 h 1958605"/>
                <a:gd name="connsiteX3" fmla="*/ 259609 w 1104779"/>
                <a:gd name="connsiteY3" fmla="*/ 1834569 h 1958605"/>
                <a:gd name="connsiteX4" fmla="*/ 190379 w 1104779"/>
                <a:gd name="connsiteY4" fmla="*/ 1909567 h 1958605"/>
                <a:gd name="connsiteX5" fmla="*/ 161534 w 1104779"/>
                <a:gd name="connsiteY5" fmla="*/ 1932644 h 1958605"/>
                <a:gd name="connsiteX6" fmla="*/ 118266 w 1104779"/>
                <a:gd name="connsiteY6" fmla="*/ 1949951 h 1958605"/>
                <a:gd name="connsiteX7" fmla="*/ 72113 w 1104779"/>
                <a:gd name="connsiteY7" fmla="*/ 1955720 h 1958605"/>
                <a:gd name="connsiteX8" fmla="*/ 46152 w 1104779"/>
                <a:gd name="connsiteY8" fmla="*/ 1958605 h 1958605"/>
                <a:gd name="connsiteX9" fmla="*/ 14422 w 1104779"/>
                <a:gd name="connsiteY9" fmla="*/ 1947066 h 1958605"/>
                <a:gd name="connsiteX10" fmla="*/ 2884 w 1104779"/>
                <a:gd name="connsiteY10" fmla="*/ 1926875 h 1958605"/>
                <a:gd name="connsiteX11" fmla="*/ 0 w 1104779"/>
                <a:gd name="connsiteY11" fmla="*/ 1877837 h 1958605"/>
                <a:gd name="connsiteX12" fmla="*/ 11538 w 1104779"/>
                <a:gd name="connsiteY12" fmla="*/ 1811493 h 1958605"/>
                <a:gd name="connsiteX13" fmla="*/ 25961 w 1104779"/>
                <a:gd name="connsiteY13" fmla="*/ 1779763 h 1958605"/>
                <a:gd name="connsiteX14" fmla="*/ 100959 w 1104779"/>
                <a:gd name="connsiteY14" fmla="*/ 1687458 h 1958605"/>
                <a:gd name="connsiteX15" fmla="*/ 175957 w 1104779"/>
                <a:gd name="connsiteY15" fmla="*/ 1583614 h 1958605"/>
                <a:gd name="connsiteX16" fmla="*/ 245186 w 1104779"/>
                <a:gd name="connsiteY16" fmla="*/ 1479771 h 1958605"/>
                <a:gd name="connsiteX17" fmla="*/ 317299 w 1104779"/>
                <a:gd name="connsiteY17" fmla="*/ 1344197 h 1958605"/>
                <a:gd name="connsiteX18" fmla="*/ 435566 w 1104779"/>
                <a:gd name="connsiteY18" fmla="*/ 1093242 h 1958605"/>
                <a:gd name="connsiteX19" fmla="*/ 513448 w 1104779"/>
                <a:gd name="connsiteY19" fmla="*/ 908631 h 1958605"/>
                <a:gd name="connsiteX20" fmla="*/ 651906 w 1104779"/>
                <a:gd name="connsiteY20" fmla="*/ 542294 h 1958605"/>
                <a:gd name="connsiteX21" fmla="*/ 764403 w 1104779"/>
                <a:gd name="connsiteY21" fmla="*/ 236533 h 1958605"/>
                <a:gd name="connsiteX22" fmla="*/ 770173 w 1104779"/>
                <a:gd name="connsiteY22" fmla="*/ 204803 h 1958605"/>
                <a:gd name="connsiteX23" fmla="*/ 770173 w 1104779"/>
                <a:gd name="connsiteY23" fmla="*/ 175957 h 1958605"/>
                <a:gd name="connsiteX24" fmla="*/ 764403 w 1104779"/>
                <a:gd name="connsiteY24" fmla="*/ 149996 h 1958605"/>
                <a:gd name="connsiteX25" fmla="*/ 749981 w 1104779"/>
                <a:gd name="connsiteY25" fmla="*/ 124036 h 1958605"/>
                <a:gd name="connsiteX26" fmla="*/ 735558 w 1104779"/>
                <a:gd name="connsiteY26" fmla="*/ 100959 h 1958605"/>
                <a:gd name="connsiteX27" fmla="*/ 689405 w 1104779"/>
                <a:gd name="connsiteY27" fmla="*/ 69229 h 1958605"/>
                <a:gd name="connsiteX28" fmla="*/ 654791 w 1104779"/>
                <a:gd name="connsiteY28" fmla="*/ 51922 h 1958605"/>
                <a:gd name="connsiteX29" fmla="*/ 634599 w 1104779"/>
                <a:gd name="connsiteY29" fmla="*/ 31730 h 1958605"/>
                <a:gd name="connsiteX30" fmla="*/ 634599 w 1104779"/>
                <a:gd name="connsiteY30" fmla="*/ 14423 h 1958605"/>
                <a:gd name="connsiteX31" fmla="*/ 646137 w 1104779"/>
                <a:gd name="connsiteY31" fmla="*/ 8654 h 1958605"/>
                <a:gd name="connsiteX32" fmla="*/ 680752 w 1104779"/>
                <a:gd name="connsiteY32" fmla="*/ 0 h 1958605"/>
                <a:gd name="connsiteX33" fmla="*/ 729789 w 1104779"/>
                <a:gd name="connsiteY33" fmla="*/ 0 h 1958605"/>
                <a:gd name="connsiteX34" fmla="*/ 804787 w 1104779"/>
                <a:gd name="connsiteY34" fmla="*/ 14423 h 1958605"/>
                <a:gd name="connsiteX35" fmla="*/ 865362 w 1104779"/>
                <a:gd name="connsiteY35" fmla="*/ 34615 h 1958605"/>
                <a:gd name="connsiteX36" fmla="*/ 940361 w 1104779"/>
                <a:gd name="connsiteY36" fmla="*/ 72114 h 1958605"/>
                <a:gd name="connsiteX37" fmla="*/ 1006705 w 1104779"/>
                <a:gd name="connsiteY37" fmla="*/ 109613 h 1958605"/>
                <a:gd name="connsiteX38" fmla="*/ 1041320 w 1104779"/>
                <a:gd name="connsiteY38" fmla="*/ 141343 h 1958605"/>
                <a:gd name="connsiteX39" fmla="*/ 1061511 w 1104779"/>
                <a:gd name="connsiteY39" fmla="*/ 164419 h 1958605"/>
                <a:gd name="connsiteX40" fmla="*/ 1081703 w 1104779"/>
                <a:gd name="connsiteY40" fmla="*/ 190380 h 1958605"/>
                <a:gd name="connsiteX41" fmla="*/ 1099010 w 1104779"/>
                <a:gd name="connsiteY41" fmla="*/ 222110 h 1958605"/>
                <a:gd name="connsiteX42" fmla="*/ 1104779 w 1104779"/>
                <a:gd name="connsiteY42" fmla="*/ 245186 h 1958605"/>
                <a:gd name="connsiteX43" fmla="*/ 1104779 w 1104779"/>
                <a:gd name="connsiteY43" fmla="*/ 271147 h 1958605"/>
                <a:gd name="connsiteX44" fmla="*/ 1096126 w 1104779"/>
                <a:gd name="connsiteY44" fmla="*/ 294224 h 1958605"/>
                <a:gd name="connsiteX45" fmla="*/ 1067280 w 1104779"/>
                <a:gd name="connsiteY45" fmla="*/ 317300 h 1958605"/>
                <a:gd name="connsiteX46" fmla="*/ 1032666 w 1104779"/>
                <a:gd name="connsiteY46" fmla="*/ 340376 h 1958605"/>
                <a:gd name="connsiteX47" fmla="*/ 998051 w 1104779"/>
                <a:gd name="connsiteY47" fmla="*/ 372106 h 1958605"/>
                <a:gd name="connsiteX48" fmla="*/ 951899 w 1104779"/>
                <a:gd name="connsiteY48" fmla="*/ 464412 h 1958605"/>
                <a:gd name="connsiteX49" fmla="*/ 617292 w 1104779"/>
                <a:gd name="connsiteY49" fmla="*/ 1168240 h 195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04779" h="1958605">
                  <a:moveTo>
                    <a:pt x="617292" y="1168240"/>
                  </a:moveTo>
                  <a:lnTo>
                    <a:pt x="412489" y="1534577"/>
                  </a:lnTo>
                  <a:lnTo>
                    <a:pt x="282685" y="1756687"/>
                  </a:lnTo>
                  <a:lnTo>
                    <a:pt x="259609" y="1834569"/>
                  </a:lnTo>
                  <a:lnTo>
                    <a:pt x="190379" y="1909567"/>
                  </a:lnTo>
                  <a:lnTo>
                    <a:pt x="161534" y="1932644"/>
                  </a:lnTo>
                  <a:lnTo>
                    <a:pt x="118266" y="1949951"/>
                  </a:lnTo>
                  <a:lnTo>
                    <a:pt x="72113" y="1955720"/>
                  </a:lnTo>
                  <a:lnTo>
                    <a:pt x="46152" y="1958605"/>
                  </a:lnTo>
                  <a:lnTo>
                    <a:pt x="14422" y="1947066"/>
                  </a:lnTo>
                  <a:lnTo>
                    <a:pt x="2884" y="1926875"/>
                  </a:lnTo>
                  <a:lnTo>
                    <a:pt x="0" y="1877837"/>
                  </a:lnTo>
                  <a:lnTo>
                    <a:pt x="11538" y="1811493"/>
                  </a:lnTo>
                  <a:lnTo>
                    <a:pt x="25961" y="1779763"/>
                  </a:lnTo>
                  <a:lnTo>
                    <a:pt x="100959" y="1687458"/>
                  </a:lnTo>
                  <a:lnTo>
                    <a:pt x="175957" y="1583614"/>
                  </a:lnTo>
                  <a:lnTo>
                    <a:pt x="245186" y="1479771"/>
                  </a:lnTo>
                  <a:lnTo>
                    <a:pt x="317299" y="1344197"/>
                  </a:lnTo>
                  <a:lnTo>
                    <a:pt x="435566" y="1093242"/>
                  </a:lnTo>
                  <a:lnTo>
                    <a:pt x="513448" y="908631"/>
                  </a:lnTo>
                  <a:lnTo>
                    <a:pt x="651906" y="542294"/>
                  </a:lnTo>
                  <a:lnTo>
                    <a:pt x="764403" y="236533"/>
                  </a:lnTo>
                  <a:lnTo>
                    <a:pt x="770173" y="204803"/>
                  </a:lnTo>
                  <a:lnTo>
                    <a:pt x="770173" y="175957"/>
                  </a:lnTo>
                  <a:lnTo>
                    <a:pt x="764403" y="149996"/>
                  </a:lnTo>
                  <a:lnTo>
                    <a:pt x="749981" y="124036"/>
                  </a:lnTo>
                  <a:lnTo>
                    <a:pt x="735558" y="100959"/>
                  </a:lnTo>
                  <a:lnTo>
                    <a:pt x="689405" y="69229"/>
                  </a:lnTo>
                  <a:lnTo>
                    <a:pt x="654791" y="51922"/>
                  </a:lnTo>
                  <a:lnTo>
                    <a:pt x="634599" y="31730"/>
                  </a:lnTo>
                  <a:lnTo>
                    <a:pt x="634599" y="14423"/>
                  </a:lnTo>
                  <a:lnTo>
                    <a:pt x="646137" y="8654"/>
                  </a:lnTo>
                  <a:lnTo>
                    <a:pt x="680752" y="0"/>
                  </a:lnTo>
                  <a:lnTo>
                    <a:pt x="729789" y="0"/>
                  </a:lnTo>
                  <a:lnTo>
                    <a:pt x="804787" y="14423"/>
                  </a:lnTo>
                  <a:lnTo>
                    <a:pt x="865362" y="34615"/>
                  </a:lnTo>
                  <a:lnTo>
                    <a:pt x="940361" y="72114"/>
                  </a:lnTo>
                  <a:lnTo>
                    <a:pt x="1006705" y="109613"/>
                  </a:lnTo>
                  <a:lnTo>
                    <a:pt x="1041320" y="141343"/>
                  </a:lnTo>
                  <a:lnTo>
                    <a:pt x="1061511" y="164419"/>
                  </a:lnTo>
                  <a:lnTo>
                    <a:pt x="1081703" y="190380"/>
                  </a:lnTo>
                  <a:lnTo>
                    <a:pt x="1099010" y="222110"/>
                  </a:lnTo>
                  <a:lnTo>
                    <a:pt x="1104779" y="245186"/>
                  </a:lnTo>
                  <a:lnTo>
                    <a:pt x="1104779" y="271147"/>
                  </a:lnTo>
                  <a:lnTo>
                    <a:pt x="1096126" y="294224"/>
                  </a:lnTo>
                  <a:lnTo>
                    <a:pt x="1067280" y="317300"/>
                  </a:lnTo>
                  <a:lnTo>
                    <a:pt x="1032666" y="340376"/>
                  </a:lnTo>
                  <a:lnTo>
                    <a:pt x="998051" y="372106"/>
                  </a:lnTo>
                  <a:lnTo>
                    <a:pt x="951899" y="464412"/>
                  </a:lnTo>
                  <a:lnTo>
                    <a:pt x="617292" y="1168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3">
              <a:extLst>
                <a:ext uri="{FF2B5EF4-FFF2-40B4-BE49-F238E27FC236}">
                  <a16:creationId xmlns:a16="http://schemas.microsoft.com/office/drawing/2014/main" id="{B093DB72-080B-415B-BB82-F7CCD483EB78}"/>
                </a:ext>
              </a:extLst>
            </p:cNvPr>
            <p:cNvSpPr/>
            <p:nvPr/>
          </p:nvSpPr>
          <p:spPr>
            <a:xfrm>
              <a:off x="6061075" y="4748214"/>
              <a:ext cx="1949450" cy="1138237"/>
            </a:xfrm>
            <a:custGeom>
              <a:avLst/>
              <a:gdLst>
                <a:gd name="connsiteX0" fmla="*/ 1252538 w 1950244"/>
                <a:gd name="connsiteY0" fmla="*/ 676275 h 1138237"/>
                <a:gd name="connsiteX1" fmla="*/ 1066800 w 1950244"/>
                <a:gd name="connsiteY1" fmla="*/ 552450 h 1138237"/>
                <a:gd name="connsiteX2" fmla="*/ 897732 w 1950244"/>
                <a:gd name="connsiteY2" fmla="*/ 457200 h 1138237"/>
                <a:gd name="connsiteX3" fmla="*/ 719138 w 1950244"/>
                <a:gd name="connsiteY3" fmla="*/ 390525 h 1138237"/>
                <a:gd name="connsiteX4" fmla="*/ 457200 w 1950244"/>
                <a:gd name="connsiteY4" fmla="*/ 285750 h 1138237"/>
                <a:gd name="connsiteX5" fmla="*/ 130969 w 1950244"/>
                <a:gd name="connsiteY5" fmla="*/ 159543 h 1138237"/>
                <a:gd name="connsiteX6" fmla="*/ 0 w 1950244"/>
                <a:gd name="connsiteY6" fmla="*/ 116681 h 1138237"/>
                <a:gd name="connsiteX7" fmla="*/ 21432 w 1950244"/>
                <a:gd name="connsiteY7" fmla="*/ 0 h 1138237"/>
                <a:gd name="connsiteX8" fmla="*/ 200025 w 1950244"/>
                <a:gd name="connsiteY8" fmla="*/ 45243 h 1138237"/>
                <a:gd name="connsiteX9" fmla="*/ 459582 w 1950244"/>
                <a:gd name="connsiteY9" fmla="*/ 109537 h 1138237"/>
                <a:gd name="connsiteX10" fmla="*/ 859632 w 1950244"/>
                <a:gd name="connsiteY10" fmla="*/ 204787 h 1138237"/>
                <a:gd name="connsiteX11" fmla="*/ 1031082 w 1950244"/>
                <a:gd name="connsiteY11" fmla="*/ 273843 h 1138237"/>
                <a:gd name="connsiteX12" fmla="*/ 1243013 w 1950244"/>
                <a:gd name="connsiteY12" fmla="*/ 376237 h 1138237"/>
                <a:gd name="connsiteX13" fmla="*/ 1397794 w 1950244"/>
                <a:gd name="connsiteY13" fmla="*/ 459581 h 1138237"/>
                <a:gd name="connsiteX14" fmla="*/ 1576388 w 1950244"/>
                <a:gd name="connsiteY14" fmla="*/ 564356 h 1138237"/>
                <a:gd name="connsiteX15" fmla="*/ 1740694 w 1950244"/>
                <a:gd name="connsiteY15" fmla="*/ 678656 h 1138237"/>
                <a:gd name="connsiteX16" fmla="*/ 1826419 w 1950244"/>
                <a:gd name="connsiteY16" fmla="*/ 745331 h 1138237"/>
                <a:gd name="connsiteX17" fmla="*/ 1852613 w 1950244"/>
                <a:gd name="connsiteY17" fmla="*/ 778668 h 1138237"/>
                <a:gd name="connsiteX18" fmla="*/ 1902619 w 1950244"/>
                <a:gd name="connsiteY18" fmla="*/ 854868 h 1138237"/>
                <a:gd name="connsiteX19" fmla="*/ 1926432 w 1950244"/>
                <a:gd name="connsiteY19" fmla="*/ 907256 h 1138237"/>
                <a:gd name="connsiteX20" fmla="*/ 1940719 w 1950244"/>
                <a:gd name="connsiteY20" fmla="*/ 952500 h 1138237"/>
                <a:gd name="connsiteX21" fmla="*/ 1950244 w 1950244"/>
                <a:gd name="connsiteY21" fmla="*/ 990600 h 1138237"/>
                <a:gd name="connsiteX22" fmla="*/ 1947863 w 1950244"/>
                <a:gd name="connsiteY22" fmla="*/ 1038225 h 1138237"/>
                <a:gd name="connsiteX23" fmla="*/ 1940719 w 1950244"/>
                <a:gd name="connsiteY23" fmla="*/ 1073943 h 1138237"/>
                <a:gd name="connsiteX24" fmla="*/ 1928813 w 1950244"/>
                <a:gd name="connsiteY24" fmla="*/ 1107281 h 1138237"/>
                <a:gd name="connsiteX25" fmla="*/ 1909763 w 1950244"/>
                <a:gd name="connsiteY25" fmla="*/ 1126331 h 1138237"/>
                <a:gd name="connsiteX26" fmla="*/ 1885950 w 1950244"/>
                <a:gd name="connsiteY26" fmla="*/ 1138237 h 1138237"/>
                <a:gd name="connsiteX27" fmla="*/ 1852613 w 1950244"/>
                <a:gd name="connsiteY27" fmla="*/ 1138237 h 1138237"/>
                <a:gd name="connsiteX28" fmla="*/ 1814513 w 1950244"/>
                <a:gd name="connsiteY28" fmla="*/ 1126331 h 1138237"/>
                <a:gd name="connsiteX29" fmla="*/ 1778794 w 1950244"/>
                <a:gd name="connsiteY29" fmla="*/ 1097756 h 1138237"/>
                <a:gd name="connsiteX30" fmla="*/ 1674019 w 1950244"/>
                <a:gd name="connsiteY30" fmla="*/ 1002506 h 1138237"/>
                <a:gd name="connsiteX31" fmla="*/ 1526382 w 1950244"/>
                <a:gd name="connsiteY31" fmla="*/ 873918 h 1138237"/>
                <a:gd name="connsiteX32" fmla="*/ 1252538 w 1950244"/>
                <a:gd name="connsiteY32" fmla="*/ 676275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0244" h="1138237">
                  <a:moveTo>
                    <a:pt x="1252538" y="676275"/>
                  </a:moveTo>
                  <a:lnTo>
                    <a:pt x="1066800" y="552450"/>
                  </a:lnTo>
                  <a:lnTo>
                    <a:pt x="897732" y="457200"/>
                  </a:lnTo>
                  <a:lnTo>
                    <a:pt x="719138" y="390525"/>
                  </a:lnTo>
                  <a:lnTo>
                    <a:pt x="457200" y="285750"/>
                  </a:lnTo>
                  <a:lnTo>
                    <a:pt x="130969" y="159543"/>
                  </a:lnTo>
                  <a:lnTo>
                    <a:pt x="0" y="116681"/>
                  </a:lnTo>
                  <a:lnTo>
                    <a:pt x="21432" y="0"/>
                  </a:lnTo>
                  <a:lnTo>
                    <a:pt x="200025" y="45243"/>
                  </a:lnTo>
                  <a:lnTo>
                    <a:pt x="459582" y="109537"/>
                  </a:lnTo>
                  <a:lnTo>
                    <a:pt x="859632" y="204787"/>
                  </a:lnTo>
                  <a:lnTo>
                    <a:pt x="1031082" y="273843"/>
                  </a:lnTo>
                  <a:lnTo>
                    <a:pt x="1243013" y="376237"/>
                  </a:lnTo>
                  <a:lnTo>
                    <a:pt x="1397794" y="459581"/>
                  </a:lnTo>
                  <a:lnTo>
                    <a:pt x="1576388" y="564356"/>
                  </a:lnTo>
                  <a:lnTo>
                    <a:pt x="1740694" y="678656"/>
                  </a:lnTo>
                  <a:lnTo>
                    <a:pt x="1826419" y="745331"/>
                  </a:lnTo>
                  <a:lnTo>
                    <a:pt x="1852613" y="778668"/>
                  </a:lnTo>
                  <a:lnTo>
                    <a:pt x="1902619" y="854868"/>
                  </a:lnTo>
                  <a:lnTo>
                    <a:pt x="1926432" y="907256"/>
                  </a:lnTo>
                  <a:lnTo>
                    <a:pt x="1940719" y="952500"/>
                  </a:lnTo>
                  <a:lnTo>
                    <a:pt x="1950244" y="990600"/>
                  </a:lnTo>
                  <a:lnTo>
                    <a:pt x="1947863" y="1038225"/>
                  </a:lnTo>
                  <a:lnTo>
                    <a:pt x="1940719" y="1073943"/>
                  </a:lnTo>
                  <a:lnTo>
                    <a:pt x="1928813" y="1107281"/>
                  </a:lnTo>
                  <a:lnTo>
                    <a:pt x="1909763" y="1126331"/>
                  </a:lnTo>
                  <a:lnTo>
                    <a:pt x="1885950" y="1138237"/>
                  </a:lnTo>
                  <a:lnTo>
                    <a:pt x="1852613" y="1138237"/>
                  </a:lnTo>
                  <a:lnTo>
                    <a:pt x="1814513" y="1126331"/>
                  </a:lnTo>
                  <a:lnTo>
                    <a:pt x="1778794" y="1097756"/>
                  </a:lnTo>
                  <a:lnTo>
                    <a:pt x="1674019" y="1002506"/>
                  </a:lnTo>
                  <a:lnTo>
                    <a:pt x="1526382" y="873918"/>
                  </a:lnTo>
                  <a:lnTo>
                    <a:pt x="1252538" y="676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8">
              <a:extLst>
                <a:ext uri="{FF2B5EF4-FFF2-40B4-BE49-F238E27FC236}">
                  <a16:creationId xmlns:a16="http://schemas.microsoft.com/office/drawing/2014/main" id="{9B143AE9-66BD-419D-A082-398CDDA93CE5}"/>
                </a:ext>
              </a:extLst>
            </p:cNvPr>
            <p:cNvSpPr/>
            <p:nvPr/>
          </p:nvSpPr>
          <p:spPr>
            <a:xfrm>
              <a:off x="5302251" y="3629025"/>
              <a:ext cx="2308225" cy="2279650"/>
            </a:xfrm>
            <a:custGeom>
              <a:avLst/>
              <a:gdLst>
                <a:gd name="connsiteX0" fmla="*/ 1069975 w 2308225"/>
                <a:gd name="connsiteY0" fmla="*/ 1993900 h 2279650"/>
                <a:gd name="connsiteX1" fmla="*/ 787400 w 2308225"/>
                <a:gd name="connsiteY1" fmla="*/ 2108200 h 2279650"/>
                <a:gd name="connsiteX2" fmla="*/ 561975 w 2308225"/>
                <a:gd name="connsiteY2" fmla="*/ 2178050 h 2279650"/>
                <a:gd name="connsiteX3" fmla="*/ 349250 w 2308225"/>
                <a:gd name="connsiteY3" fmla="*/ 2228850 h 2279650"/>
                <a:gd name="connsiteX4" fmla="*/ 123825 w 2308225"/>
                <a:gd name="connsiteY4" fmla="*/ 2266950 h 2279650"/>
                <a:gd name="connsiteX5" fmla="*/ 34925 w 2308225"/>
                <a:gd name="connsiteY5" fmla="*/ 2279650 h 2279650"/>
                <a:gd name="connsiteX6" fmla="*/ 15875 w 2308225"/>
                <a:gd name="connsiteY6" fmla="*/ 2276475 h 2279650"/>
                <a:gd name="connsiteX7" fmla="*/ 0 w 2308225"/>
                <a:gd name="connsiteY7" fmla="*/ 2263775 h 2279650"/>
                <a:gd name="connsiteX8" fmla="*/ 3175 w 2308225"/>
                <a:gd name="connsiteY8" fmla="*/ 2241550 h 2279650"/>
                <a:gd name="connsiteX9" fmla="*/ 25400 w 2308225"/>
                <a:gd name="connsiteY9" fmla="*/ 2212975 h 2279650"/>
                <a:gd name="connsiteX10" fmla="*/ 38100 w 2308225"/>
                <a:gd name="connsiteY10" fmla="*/ 2206625 h 2279650"/>
                <a:gd name="connsiteX11" fmla="*/ 241300 w 2308225"/>
                <a:gd name="connsiteY11" fmla="*/ 2152650 h 2279650"/>
                <a:gd name="connsiteX12" fmla="*/ 450850 w 2308225"/>
                <a:gd name="connsiteY12" fmla="*/ 2085975 h 2279650"/>
                <a:gd name="connsiteX13" fmla="*/ 644525 w 2308225"/>
                <a:gd name="connsiteY13" fmla="*/ 2009775 h 2279650"/>
                <a:gd name="connsiteX14" fmla="*/ 815975 w 2308225"/>
                <a:gd name="connsiteY14" fmla="*/ 1930400 h 2279650"/>
                <a:gd name="connsiteX15" fmla="*/ 962025 w 2308225"/>
                <a:gd name="connsiteY15" fmla="*/ 1851025 h 2279650"/>
                <a:gd name="connsiteX16" fmla="*/ 1095375 w 2308225"/>
                <a:gd name="connsiteY16" fmla="*/ 1771650 h 2279650"/>
                <a:gd name="connsiteX17" fmla="*/ 1257300 w 2308225"/>
                <a:gd name="connsiteY17" fmla="*/ 1660525 h 2279650"/>
                <a:gd name="connsiteX18" fmla="*/ 1365250 w 2308225"/>
                <a:gd name="connsiteY18" fmla="*/ 1574800 h 2279650"/>
                <a:gd name="connsiteX19" fmla="*/ 1470025 w 2308225"/>
                <a:gd name="connsiteY19" fmla="*/ 1479550 h 2279650"/>
                <a:gd name="connsiteX20" fmla="*/ 1590675 w 2308225"/>
                <a:gd name="connsiteY20" fmla="*/ 1320800 h 2279650"/>
                <a:gd name="connsiteX21" fmla="*/ 1666875 w 2308225"/>
                <a:gd name="connsiteY21" fmla="*/ 1209675 h 2279650"/>
                <a:gd name="connsiteX22" fmla="*/ 1749425 w 2308225"/>
                <a:gd name="connsiteY22" fmla="*/ 1092200 h 2279650"/>
                <a:gd name="connsiteX23" fmla="*/ 1809750 w 2308225"/>
                <a:gd name="connsiteY23" fmla="*/ 981075 h 2279650"/>
                <a:gd name="connsiteX24" fmla="*/ 1860550 w 2308225"/>
                <a:gd name="connsiteY24" fmla="*/ 882650 h 2279650"/>
                <a:gd name="connsiteX25" fmla="*/ 1905000 w 2308225"/>
                <a:gd name="connsiteY25" fmla="*/ 771525 h 2279650"/>
                <a:gd name="connsiteX26" fmla="*/ 1939925 w 2308225"/>
                <a:gd name="connsiteY26" fmla="*/ 666750 h 2279650"/>
                <a:gd name="connsiteX27" fmla="*/ 1978025 w 2308225"/>
                <a:gd name="connsiteY27" fmla="*/ 520700 h 2279650"/>
                <a:gd name="connsiteX28" fmla="*/ 1993900 w 2308225"/>
                <a:gd name="connsiteY28" fmla="*/ 419100 h 2279650"/>
                <a:gd name="connsiteX29" fmla="*/ 2035175 w 2308225"/>
                <a:gd name="connsiteY29" fmla="*/ 247650 h 2279650"/>
                <a:gd name="connsiteX30" fmla="*/ 2035175 w 2308225"/>
                <a:gd name="connsiteY30" fmla="*/ 161925 h 2279650"/>
                <a:gd name="connsiteX31" fmla="*/ 2022475 w 2308225"/>
                <a:gd name="connsiteY31" fmla="*/ 142875 h 2279650"/>
                <a:gd name="connsiteX32" fmla="*/ 1974850 w 2308225"/>
                <a:gd name="connsiteY32" fmla="*/ 98425 h 2279650"/>
                <a:gd name="connsiteX33" fmla="*/ 1939925 w 2308225"/>
                <a:gd name="connsiteY33" fmla="*/ 63500 h 2279650"/>
                <a:gd name="connsiteX34" fmla="*/ 1920875 w 2308225"/>
                <a:gd name="connsiteY34" fmla="*/ 44450 h 2279650"/>
                <a:gd name="connsiteX35" fmla="*/ 1914525 w 2308225"/>
                <a:gd name="connsiteY35" fmla="*/ 25400 h 2279650"/>
                <a:gd name="connsiteX36" fmla="*/ 1924050 w 2308225"/>
                <a:gd name="connsiteY36" fmla="*/ 9525 h 2279650"/>
                <a:gd name="connsiteX37" fmla="*/ 1943100 w 2308225"/>
                <a:gd name="connsiteY37" fmla="*/ 0 h 2279650"/>
                <a:gd name="connsiteX38" fmla="*/ 1997075 w 2308225"/>
                <a:gd name="connsiteY38" fmla="*/ 0 h 2279650"/>
                <a:gd name="connsiteX39" fmla="*/ 2060575 w 2308225"/>
                <a:gd name="connsiteY39" fmla="*/ 6350 h 2279650"/>
                <a:gd name="connsiteX40" fmla="*/ 2124075 w 2308225"/>
                <a:gd name="connsiteY40" fmla="*/ 25400 h 2279650"/>
                <a:gd name="connsiteX41" fmla="*/ 2168525 w 2308225"/>
                <a:gd name="connsiteY41" fmla="*/ 41275 h 2279650"/>
                <a:gd name="connsiteX42" fmla="*/ 2216150 w 2308225"/>
                <a:gd name="connsiteY42" fmla="*/ 63500 h 2279650"/>
                <a:gd name="connsiteX43" fmla="*/ 2241550 w 2308225"/>
                <a:gd name="connsiteY43" fmla="*/ 82550 h 2279650"/>
                <a:gd name="connsiteX44" fmla="*/ 2263775 w 2308225"/>
                <a:gd name="connsiteY44" fmla="*/ 107950 h 2279650"/>
                <a:gd name="connsiteX45" fmla="*/ 2286000 w 2308225"/>
                <a:gd name="connsiteY45" fmla="*/ 149225 h 2279650"/>
                <a:gd name="connsiteX46" fmla="*/ 2308225 w 2308225"/>
                <a:gd name="connsiteY46" fmla="*/ 234950 h 2279650"/>
                <a:gd name="connsiteX47" fmla="*/ 2257425 w 2308225"/>
                <a:gd name="connsiteY47" fmla="*/ 412750 h 2279650"/>
                <a:gd name="connsiteX48" fmla="*/ 2241550 w 2308225"/>
                <a:gd name="connsiteY48" fmla="*/ 530225 h 2279650"/>
                <a:gd name="connsiteX49" fmla="*/ 2216150 w 2308225"/>
                <a:gd name="connsiteY49" fmla="*/ 635000 h 2279650"/>
                <a:gd name="connsiteX50" fmla="*/ 2171700 w 2308225"/>
                <a:gd name="connsiteY50" fmla="*/ 765175 h 2279650"/>
                <a:gd name="connsiteX51" fmla="*/ 2108200 w 2308225"/>
                <a:gd name="connsiteY51" fmla="*/ 927100 h 2279650"/>
                <a:gd name="connsiteX52" fmla="*/ 2041525 w 2308225"/>
                <a:gd name="connsiteY52" fmla="*/ 1050925 h 2279650"/>
                <a:gd name="connsiteX53" fmla="*/ 1943100 w 2308225"/>
                <a:gd name="connsiteY53" fmla="*/ 1219200 h 2279650"/>
                <a:gd name="connsiteX54" fmla="*/ 1803400 w 2308225"/>
                <a:gd name="connsiteY54" fmla="*/ 1422400 h 2279650"/>
                <a:gd name="connsiteX55" fmla="*/ 1682750 w 2308225"/>
                <a:gd name="connsiteY55" fmla="*/ 1574800 h 2279650"/>
                <a:gd name="connsiteX56" fmla="*/ 1530350 w 2308225"/>
                <a:gd name="connsiteY56" fmla="*/ 1708150 h 2279650"/>
                <a:gd name="connsiteX57" fmla="*/ 1343025 w 2308225"/>
                <a:gd name="connsiteY57" fmla="*/ 1841500 h 2279650"/>
                <a:gd name="connsiteX58" fmla="*/ 1069975 w 2308225"/>
                <a:gd name="connsiteY58" fmla="*/ 1993900 h 227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08225" h="2279650">
                  <a:moveTo>
                    <a:pt x="1069975" y="1993900"/>
                  </a:moveTo>
                  <a:lnTo>
                    <a:pt x="787400" y="2108200"/>
                  </a:lnTo>
                  <a:lnTo>
                    <a:pt x="561975" y="2178050"/>
                  </a:lnTo>
                  <a:lnTo>
                    <a:pt x="349250" y="2228850"/>
                  </a:lnTo>
                  <a:lnTo>
                    <a:pt x="123825" y="2266950"/>
                  </a:lnTo>
                  <a:lnTo>
                    <a:pt x="34925" y="2279650"/>
                  </a:lnTo>
                  <a:lnTo>
                    <a:pt x="15875" y="2276475"/>
                  </a:lnTo>
                  <a:lnTo>
                    <a:pt x="0" y="2263775"/>
                  </a:lnTo>
                  <a:lnTo>
                    <a:pt x="3175" y="2241550"/>
                  </a:lnTo>
                  <a:lnTo>
                    <a:pt x="25400" y="2212975"/>
                  </a:lnTo>
                  <a:lnTo>
                    <a:pt x="38100" y="2206625"/>
                  </a:lnTo>
                  <a:lnTo>
                    <a:pt x="241300" y="2152650"/>
                  </a:lnTo>
                  <a:lnTo>
                    <a:pt x="450850" y="2085975"/>
                  </a:lnTo>
                  <a:lnTo>
                    <a:pt x="644525" y="2009775"/>
                  </a:lnTo>
                  <a:lnTo>
                    <a:pt x="815975" y="1930400"/>
                  </a:lnTo>
                  <a:lnTo>
                    <a:pt x="962025" y="1851025"/>
                  </a:lnTo>
                  <a:lnTo>
                    <a:pt x="1095375" y="1771650"/>
                  </a:lnTo>
                  <a:lnTo>
                    <a:pt x="1257300" y="1660525"/>
                  </a:lnTo>
                  <a:lnTo>
                    <a:pt x="1365250" y="1574800"/>
                  </a:lnTo>
                  <a:lnTo>
                    <a:pt x="1470025" y="1479550"/>
                  </a:lnTo>
                  <a:lnTo>
                    <a:pt x="1590675" y="1320800"/>
                  </a:lnTo>
                  <a:lnTo>
                    <a:pt x="1666875" y="1209675"/>
                  </a:lnTo>
                  <a:lnTo>
                    <a:pt x="1749425" y="1092200"/>
                  </a:lnTo>
                  <a:lnTo>
                    <a:pt x="1809750" y="981075"/>
                  </a:lnTo>
                  <a:lnTo>
                    <a:pt x="1860550" y="882650"/>
                  </a:lnTo>
                  <a:lnTo>
                    <a:pt x="1905000" y="771525"/>
                  </a:lnTo>
                  <a:lnTo>
                    <a:pt x="1939925" y="666750"/>
                  </a:lnTo>
                  <a:lnTo>
                    <a:pt x="1978025" y="520700"/>
                  </a:lnTo>
                  <a:lnTo>
                    <a:pt x="1993900" y="419100"/>
                  </a:lnTo>
                  <a:lnTo>
                    <a:pt x="2035175" y="247650"/>
                  </a:lnTo>
                  <a:lnTo>
                    <a:pt x="2035175" y="161925"/>
                  </a:lnTo>
                  <a:lnTo>
                    <a:pt x="2022475" y="142875"/>
                  </a:lnTo>
                  <a:lnTo>
                    <a:pt x="1974850" y="98425"/>
                  </a:lnTo>
                  <a:lnTo>
                    <a:pt x="1939925" y="63500"/>
                  </a:lnTo>
                  <a:lnTo>
                    <a:pt x="1920875" y="44450"/>
                  </a:lnTo>
                  <a:lnTo>
                    <a:pt x="1914525" y="25400"/>
                  </a:lnTo>
                  <a:lnTo>
                    <a:pt x="1924050" y="9525"/>
                  </a:lnTo>
                  <a:lnTo>
                    <a:pt x="1943100" y="0"/>
                  </a:lnTo>
                  <a:lnTo>
                    <a:pt x="1997075" y="0"/>
                  </a:lnTo>
                  <a:lnTo>
                    <a:pt x="2060575" y="6350"/>
                  </a:lnTo>
                  <a:lnTo>
                    <a:pt x="2124075" y="25400"/>
                  </a:lnTo>
                  <a:lnTo>
                    <a:pt x="2168525" y="41275"/>
                  </a:lnTo>
                  <a:lnTo>
                    <a:pt x="2216150" y="63500"/>
                  </a:lnTo>
                  <a:lnTo>
                    <a:pt x="2241550" y="82550"/>
                  </a:lnTo>
                  <a:lnTo>
                    <a:pt x="2263775" y="107950"/>
                  </a:lnTo>
                  <a:lnTo>
                    <a:pt x="2286000" y="149225"/>
                  </a:lnTo>
                  <a:lnTo>
                    <a:pt x="2308225" y="234950"/>
                  </a:lnTo>
                  <a:lnTo>
                    <a:pt x="2257425" y="412750"/>
                  </a:lnTo>
                  <a:lnTo>
                    <a:pt x="2241550" y="530225"/>
                  </a:lnTo>
                  <a:lnTo>
                    <a:pt x="2216150" y="635000"/>
                  </a:lnTo>
                  <a:lnTo>
                    <a:pt x="2171700" y="765175"/>
                  </a:lnTo>
                  <a:lnTo>
                    <a:pt x="2108200" y="927100"/>
                  </a:lnTo>
                  <a:lnTo>
                    <a:pt x="2041525" y="1050925"/>
                  </a:lnTo>
                  <a:lnTo>
                    <a:pt x="1943100" y="1219200"/>
                  </a:lnTo>
                  <a:lnTo>
                    <a:pt x="1803400" y="1422400"/>
                  </a:lnTo>
                  <a:lnTo>
                    <a:pt x="1682750" y="1574800"/>
                  </a:lnTo>
                  <a:lnTo>
                    <a:pt x="1530350" y="1708150"/>
                  </a:lnTo>
                  <a:lnTo>
                    <a:pt x="1343025" y="1841500"/>
                  </a:lnTo>
                  <a:lnTo>
                    <a:pt x="1069975" y="1993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3B66D39D-269C-4D88-8841-0762FFD9B76A}"/>
                </a:ext>
              </a:extLst>
            </p:cNvPr>
            <p:cNvSpPr/>
            <p:nvPr/>
          </p:nvSpPr>
          <p:spPr>
            <a:xfrm>
              <a:off x="5030788" y="3784600"/>
              <a:ext cx="3448050" cy="533400"/>
            </a:xfrm>
            <a:custGeom>
              <a:avLst/>
              <a:gdLst>
                <a:gd name="connsiteX0" fmla="*/ 2016296 w 3447029"/>
                <a:gd name="connsiteY0" fmla="*/ 271147 h 533640"/>
                <a:gd name="connsiteX1" fmla="*/ 1465348 w 3447029"/>
                <a:gd name="connsiteY1" fmla="*/ 317300 h 533640"/>
                <a:gd name="connsiteX2" fmla="*/ 1286506 w 3447029"/>
                <a:gd name="connsiteY2" fmla="*/ 334607 h 533640"/>
                <a:gd name="connsiteX3" fmla="*/ 1044205 w 3447029"/>
                <a:gd name="connsiteY3" fmla="*/ 372106 h 533640"/>
                <a:gd name="connsiteX4" fmla="*/ 850940 w 3447029"/>
                <a:gd name="connsiteY4" fmla="*/ 412489 h 533640"/>
                <a:gd name="connsiteX5" fmla="*/ 599985 w 3447029"/>
                <a:gd name="connsiteY5" fmla="*/ 464411 h 533640"/>
                <a:gd name="connsiteX6" fmla="*/ 478834 w 3447029"/>
                <a:gd name="connsiteY6" fmla="*/ 499026 h 533640"/>
                <a:gd name="connsiteX7" fmla="*/ 398067 w 3447029"/>
                <a:gd name="connsiteY7" fmla="*/ 533640 h 533640"/>
                <a:gd name="connsiteX8" fmla="*/ 380760 w 3447029"/>
                <a:gd name="connsiteY8" fmla="*/ 533640 h 533640"/>
                <a:gd name="connsiteX9" fmla="*/ 323069 w 3447029"/>
                <a:gd name="connsiteY9" fmla="*/ 507679 h 533640"/>
                <a:gd name="connsiteX10" fmla="*/ 233648 w 3447029"/>
                <a:gd name="connsiteY10" fmla="*/ 455758 h 533640"/>
                <a:gd name="connsiteX11" fmla="*/ 141343 w 3447029"/>
                <a:gd name="connsiteY11" fmla="*/ 389413 h 533640"/>
                <a:gd name="connsiteX12" fmla="*/ 54807 w 3447029"/>
                <a:gd name="connsiteY12" fmla="*/ 311530 h 533640"/>
                <a:gd name="connsiteX13" fmla="*/ 11539 w 3447029"/>
                <a:gd name="connsiteY13" fmla="*/ 265378 h 533640"/>
                <a:gd name="connsiteX14" fmla="*/ 0 w 3447029"/>
                <a:gd name="connsiteY14" fmla="*/ 239417 h 533640"/>
                <a:gd name="connsiteX15" fmla="*/ 0 w 3447029"/>
                <a:gd name="connsiteY15" fmla="*/ 201918 h 533640"/>
                <a:gd name="connsiteX16" fmla="*/ 8654 w 3447029"/>
                <a:gd name="connsiteY16" fmla="*/ 181726 h 533640"/>
                <a:gd name="connsiteX17" fmla="*/ 25961 w 3447029"/>
                <a:gd name="connsiteY17" fmla="*/ 173072 h 533640"/>
                <a:gd name="connsiteX18" fmla="*/ 40384 w 3447029"/>
                <a:gd name="connsiteY18" fmla="*/ 173072 h 533640"/>
                <a:gd name="connsiteX19" fmla="*/ 66345 w 3447029"/>
                <a:gd name="connsiteY19" fmla="*/ 190380 h 533640"/>
                <a:gd name="connsiteX20" fmla="*/ 164419 w 3447029"/>
                <a:gd name="connsiteY20" fmla="*/ 233648 h 533640"/>
                <a:gd name="connsiteX21" fmla="*/ 245187 w 3447029"/>
                <a:gd name="connsiteY21" fmla="*/ 259609 h 533640"/>
                <a:gd name="connsiteX22" fmla="*/ 325954 w 3447029"/>
                <a:gd name="connsiteY22" fmla="*/ 271147 h 533640"/>
                <a:gd name="connsiteX23" fmla="*/ 392298 w 3447029"/>
                <a:gd name="connsiteY23" fmla="*/ 274031 h 533640"/>
                <a:gd name="connsiteX24" fmla="*/ 475950 w 3447029"/>
                <a:gd name="connsiteY24" fmla="*/ 262493 h 533640"/>
                <a:gd name="connsiteX25" fmla="*/ 977860 w 3447029"/>
                <a:gd name="connsiteY25" fmla="*/ 196149 h 533640"/>
                <a:gd name="connsiteX26" fmla="*/ 1384581 w 3447029"/>
                <a:gd name="connsiteY26" fmla="*/ 149996 h 533640"/>
                <a:gd name="connsiteX27" fmla="*/ 1554769 w 3447029"/>
                <a:gd name="connsiteY27" fmla="*/ 135573 h 533640"/>
                <a:gd name="connsiteX28" fmla="*/ 1912452 w 3447029"/>
                <a:gd name="connsiteY28" fmla="*/ 106728 h 533640"/>
                <a:gd name="connsiteX29" fmla="*/ 2036487 w 3447029"/>
                <a:gd name="connsiteY29" fmla="*/ 98074 h 533640"/>
                <a:gd name="connsiteX30" fmla="*/ 2350903 w 3447029"/>
                <a:gd name="connsiteY30" fmla="*/ 86536 h 533640"/>
                <a:gd name="connsiteX31" fmla="*/ 2526860 w 3447029"/>
                <a:gd name="connsiteY31" fmla="*/ 72113 h 533640"/>
                <a:gd name="connsiteX32" fmla="*/ 2867236 w 3447029"/>
                <a:gd name="connsiteY32" fmla="*/ 66344 h 533640"/>
                <a:gd name="connsiteX33" fmla="*/ 2999925 w 3447029"/>
                <a:gd name="connsiteY33" fmla="*/ 23076 h 533640"/>
                <a:gd name="connsiteX34" fmla="*/ 3092230 w 3447029"/>
                <a:gd name="connsiteY34" fmla="*/ 0 h 533640"/>
                <a:gd name="connsiteX35" fmla="*/ 3144152 w 3447029"/>
                <a:gd name="connsiteY35" fmla="*/ 20192 h 533640"/>
                <a:gd name="connsiteX36" fmla="*/ 3198958 w 3447029"/>
                <a:gd name="connsiteY36" fmla="*/ 46153 h 533640"/>
                <a:gd name="connsiteX37" fmla="*/ 3282610 w 3447029"/>
                <a:gd name="connsiteY37" fmla="*/ 95190 h 533640"/>
                <a:gd name="connsiteX38" fmla="*/ 3343185 w 3447029"/>
                <a:gd name="connsiteY38" fmla="*/ 129804 h 533640"/>
                <a:gd name="connsiteX39" fmla="*/ 3377800 w 3447029"/>
                <a:gd name="connsiteY39" fmla="*/ 155765 h 533640"/>
                <a:gd name="connsiteX40" fmla="*/ 3403761 w 3447029"/>
                <a:gd name="connsiteY40" fmla="*/ 190380 h 533640"/>
                <a:gd name="connsiteX41" fmla="*/ 3429722 w 3447029"/>
                <a:gd name="connsiteY41" fmla="*/ 224994 h 533640"/>
                <a:gd name="connsiteX42" fmla="*/ 3444144 w 3447029"/>
                <a:gd name="connsiteY42" fmla="*/ 259609 h 533640"/>
                <a:gd name="connsiteX43" fmla="*/ 3447029 w 3447029"/>
                <a:gd name="connsiteY43" fmla="*/ 276916 h 533640"/>
                <a:gd name="connsiteX44" fmla="*/ 3441260 w 3447029"/>
                <a:gd name="connsiteY44" fmla="*/ 297108 h 533640"/>
                <a:gd name="connsiteX45" fmla="*/ 3423952 w 3447029"/>
                <a:gd name="connsiteY45" fmla="*/ 314415 h 533640"/>
                <a:gd name="connsiteX46" fmla="*/ 3397992 w 3447029"/>
                <a:gd name="connsiteY46" fmla="*/ 328838 h 533640"/>
                <a:gd name="connsiteX47" fmla="*/ 3351839 w 3447029"/>
                <a:gd name="connsiteY47" fmla="*/ 337491 h 533640"/>
                <a:gd name="connsiteX48" fmla="*/ 3294148 w 3447029"/>
                <a:gd name="connsiteY48" fmla="*/ 331722 h 533640"/>
                <a:gd name="connsiteX49" fmla="*/ 3115306 w 3447029"/>
                <a:gd name="connsiteY49" fmla="*/ 299992 h 533640"/>
                <a:gd name="connsiteX50" fmla="*/ 2890312 w 3447029"/>
                <a:gd name="connsiteY50" fmla="*/ 279801 h 533640"/>
                <a:gd name="connsiteX51" fmla="*/ 2622050 w 3447029"/>
                <a:gd name="connsiteY51" fmla="*/ 271147 h 533640"/>
                <a:gd name="connsiteX52" fmla="*/ 2515322 w 3447029"/>
                <a:gd name="connsiteY52" fmla="*/ 265378 h 533640"/>
                <a:gd name="connsiteX53" fmla="*/ 2298981 w 3447029"/>
                <a:gd name="connsiteY53" fmla="*/ 279801 h 533640"/>
                <a:gd name="connsiteX54" fmla="*/ 2016296 w 3447029"/>
                <a:gd name="connsiteY54" fmla="*/ 271147 h 53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47029" h="533640">
                  <a:moveTo>
                    <a:pt x="2016296" y="271147"/>
                  </a:moveTo>
                  <a:lnTo>
                    <a:pt x="1465348" y="317300"/>
                  </a:lnTo>
                  <a:lnTo>
                    <a:pt x="1286506" y="334607"/>
                  </a:lnTo>
                  <a:lnTo>
                    <a:pt x="1044205" y="372106"/>
                  </a:lnTo>
                  <a:lnTo>
                    <a:pt x="850940" y="412489"/>
                  </a:lnTo>
                  <a:lnTo>
                    <a:pt x="599985" y="464411"/>
                  </a:lnTo>
                  <a:lnTo>
                    <a:pt x="478834" y="499026"/>
                  </a:lnTo>
                  <a:lnTo>
                    <a:pt x="398067" y="533640"/>
                  </a:lnTo>
                  <a:lnTo>
                    <a:pt x="380760" y="533640"/>
                  </a:lnTo>
                  <a:lnTo>
                    <a:pt x="323069" y="507679"/>
                  </a:lnTo>
                  <a:lnTo>
                    <a:pt x="233648" y="455758"/>
                  </a:lnTo>
                  <a:lnTo>
                    <a:pt x="141343" y="389413"/>
                  </a:lnTo>
                  <a:lnTo>
                    <a:pt x="54807" y="311530"/>
                  </a:lnTo>
                  <a:lnTo>
                    <a:pt x="11539" y="265378"/>
                  </a:lnTo>
                  <a:lnTo>
                    <a:pt x="0" y="239417"/>
                  </a:lnTo>
                  <a:lnTo>
                    <a:pt x="0" y="201918"/>
                  </a:lnTo>
                  <a:lnTo>
                    <a:pt x="8654" y="181726"/>
                  </a:lnTo>
                  <a:lnTo>
                    <a:pt x="25961" y="173072"/>
                  </a:lnTo>
                  <a:lnTo>
                    <a:pt x="40384" y="173072"/>
                  </a:lnTo>
                  <a:lnTo>
                    <a:pt x="66345" y="190380"/>
                  </a:lnTo>
                  <a:lnTo>
                    <a:pt x="164419" y="233648"/>
                  </a:lnTo>
                  <a:lnTo>
                    <a:pt x="245187" y="259609"/>
                  </a:lnTo>
                  <a:lnTo>
                    <a:pt x="325954" y="271147"/>
                  </a:lnTo>
                  <a:lnTo>
                    <a:pt x="392298" y="274031"/>
                  </a:lnTo>
                  <a:lnTo>
                    <a:pt x="475950" y="262493"/>
                  </a:lnTo>
                  <a:lnTo>
                    <a:pt x="977860" y="196149"/>
                  </a:lnTo>
                  <a:lnTo>
                    <a:pt x="1384581" y="149996"/>
                  </a:lnTo>
                  <a:lnTo>
                    <a:pt x="1554769" y="135573"/>
                  </a:lnTo>
                  <a:lnTo>
                    <a:pt x="1912452" y="106728"/>
                  </a:lnTo>
                  <a:lnTo>
                    <a:pt x="2036487" y="98074"/>
                  </a:lnTo>
                  <a:lnTo>
                    <a:pt x="2350903" y="86536"/>
                  </a:lnTo>
                  <a:lnTo>
                    <a:pt x="2526860" y="72113"/>
                  </a:lnTo>
                  <a:lnTo>
                    <a:pt x="2867236" y="66344"/>
                  </a:lnTo>
                  <a:lnTo>
                    <a:pt x="2999925" y="23076"/>
                  </a:lnTo>
                  <a:lnTo>
                    <a:pt x="3092230" y="0"/>
                  </a:lnTo>
                  <a:lnTo>
                    <a:pt x="3144152" y="20192"/>
                  </a:lnTo>
                  <a:lnTo>
                    <a:pt x="3198958" y="46153"/>
                  </a:lnTo>
                  <a:lnTo>
                    <a:pt x="3282610" y="95190"/>
                  </a:lnTo>
                  <a:lnTo>
                    <a:pt x="3343185" y="129804"/>
                  </a:lnTo>
                  <a:lnTo>
                    <a:pt x="3377800" y="155765"/>
                  </a:lnTo>
                  <a:lnTo>
                    <a:pt x="3403761" y="190380"/>
                  </a:lnTo>
                  <a:lnTo>
                    <a:pt x="3429722" y="224994"/>
                  </a:lnTo>
                  <a:lnTo>
                    <a:pt x="3444144" y="259609"/>
                  </a:lnTo>
                  <a:lnTo>
                    <a:pt x="3447029" y="276916"/>
                  </a:lnTo>
                  <a:lnTo>
                    <a:pt x="3441260" y="297108"/>
                  </a:lnTo>
                  <a:lnTo>
                    <a:pt x="3423952" y="314415"/>
                  </a:lnTo>
                  <a:lnTo>
                    <a:pt x="3397992" y="328838"/>
                  </a:lnTo>
                  <a:lnTo>
                    <a:pt x="3351839" y="337491"/>
                  </a:lnTo>
                  <a:lnTo>
                    <a:pt x="3294148" y="331722"/>
                  </a:lnTo>
                  <a:lnTo>
                    <a:pt x="3115306" y="299992"/>
                  </a:lnTo>
                  <a:lnTo>
                    <a:pt x="2890312" y="279801"/>
                  </a:lnTo>
                  <a:lnTo>
                    <a:pt x="2622050" y="271147"/>
                  </a:lnTo>
                  <a:lnTo>
                    <a:pt x="2515322" y="265378"/>
                  </a:lnTo>
                  <a:lnTo>
                    <a:pt x="2298981" y="279801"/>
                  </a:lnTo>
                  <a:lnTo>
                    <a:pt x="2016296" y="27114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85546032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9242" y="2875659"/>
            <a:ext cx="8278010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和語、漢語、外来語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あたらしい漢字：貿 易 規 則</a:t>
            </a:r>
          </a:p>
        </p:txBody>
      </p:sp>
    </p:spTree>
    <p:extLst>
      <p:ext uri="{BB962C8B-B14F-4D97-AF65-F5344CB8AC3E}">
        <p14:creationId xmlns:p14="http://schemas.microsoft.com/office/powerpoint/2010/main" val="3015548042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207CF3D7-C2D8-4F8F-9F11-C78053F5EBA8}"/>
              </a:ext>
            </a:extLst>
          </p:cNvPr>
          <p:cNvSpPr/>
          <p:nvPr/>
        </p:nvSpPr>
        <p:spPr>
          <a:xfrm>
            <a:off x="4391025" y="1259682"/>
            <a:ext cx="1328738" cy="895350"/>
          </a:xfrm>
          <a:custGeom>
            <a:avLst/>
            <a:gdLst>
              <a:gd name="connsiteX0" fmla="*/ 490538 w 1328738"/>
              <a:gd name="connsiteY0" fmla="*/ 502444 h 895350"/>
              <a:gd name="connsiteX1" fmla="*/ 640556 w 1328738"/>
              <a:gd name="connsiteY1" fmla="*/ 400050 h 895350"/>
              <a:gd name="connsiteX2" fmla="*/ 762000 w 1328738"/>
              <a:gd name="connsiteY2" fmla="*/ 314325 h 895350"/>
              <a:gd name="connsiteX3" fmla="*/ 850106 w 1328738"/>
              <a:gd name="connsiteY3" fmla="*/ 250032 h 895350"/>
              <a:gd name="connsiteX4" fmla="*/ 862013 w 1328738"/>
              <a:gd name="connsiteY4" fmla="*/ 228600 h 895350"/>
              <a:gd name="connsiteX5" fmla="*/ 878681 w 1328738"/>
              <a:gd name="connsiteY5" fmla="*/ 204788 h 895350"/>
              <a:gd name="connsiteX6" fmla="*/ 897731 w 1328738"/>
              <a:gd name="connsiteY6" fmla="*/ 171450 h 895350"/>
              <a:gd name="connsiteX7" fmla="*/ 895350 w 1328738"/>
              <a:gd name="connsiteY7" fmla="*/ 150019 h 895350"/>
              <a:gd name="connsiteX8" fmla="*/ 881063 w 1328738"/>
              <a:gd name="connsiteY8" fmla="*/ 123825 h 895350"/>
              <a:gd name="connsiteX9" fmla="*/ 847725 w 1328738"/>
              <a:gd name="connsiteY9" fmla="*/ 85725 h 895350"/>
              <a:gd name="connsiteX10" fmla="*/ 809625 w 1328738"/>
              <a:gd name="connsiteY10" fmla="*/ 54769 h 895350"/>
              <a:gd name="connsiteX11" fmla="*/ 797719 w 1328738"/>
              <a:gd name="connsiteY11" fmla="*/ 40482 h 895350"/>
              <a:gd name="connsiteX12" fmla="*/ 792956 w 1328738"/>
              <a:gd name="connsiteY12" fmla="*/ 28575 h 895350"/>
              <a:gd name="connsiteX13" fmla="*/ 790575 w 1328738"/>
              <a:gd name="connsiteY13" fmla="*/ 14288 h 895350"/>
              <a:gd name="connsiteX14" fmla="*/ 797719 w 1328738"/>
              <a:gd name="connsiteY14" fmla="*/ 2382 h 895350"/>
              <a:gd name="connsiteX15" fmla="*/ 812006 w 1328738"/>
              <a:gd name="connsiteY15" fmla="*/ 0 h 895350"/>
              <a:gd name="connsiteX16" fmla="*/ 838200 w 1328738"/>
              <a:gd name="connsiteY16" fmla="*/ 2382 h 895350"/>
              <a:gd name="connsiteX17" fmla="*/ 895350 w 1328738"/>
              <a:gd name="connsiteY17" fmla="*/ 14288 h 895350"/>
              <a:gd name="connsiteX18" fmla="*/ 945356 w 1328738"/>
              <a:gd name="connsiteY18" fmla="*/ 26194 h 895350"/>
              <a:gd name="connsiteX19" fmla="*/ 1026319 w 1328738"/>
              <a:gd name="connsiteY19" fmla="*/ 54769 h 895350"/>
              <a:gd name="connsiteX20" fmla="*/ 1085850 w 1328738"/>
              <a:gd name="connsiteY20" fmla="*/ 80963 h 895350"/>
              <a:gd name="connsiteX21" fmla="*/ 1154906 w 1328738"/>
              <a:gd name="connsiteY21" fmla="*/ 116682 h 895350"/>
              <a:gd name="connsiteX22" fmla="*/ 1200150 w 1328738"/>
              <a:gd name="connsiteY22" fmla="*/ 147638 h 895350"/>
              <a:gd name="connsiteX23" fmla="*/ 1257300 w 1328738"/>
              <a:gd name="connsiteY23" fmla="*/ 188119 h 895350"/>
              <a:gd name="connsiteX24" fmla="*/ 1278731 w 1328738"/>
              <a:gd name="connsiteY24" fmla="*/ 207169 h 895350"/>
              <a:gd name="connsiteX25" fmla="*/ 1302544 w 1328738"/>
              <a:gd name="connsiteY25" fmla="*/ 233363 h 895350"/>
              <a:gd name="connsiteX26" fmla="*/ 1316831 w 1328738"/>
              <a:gd name="connsiteY26" fmla="*/ 254794 h 895350"/>
              <a:gd name="connsiteX27" fmla="*/ 1326356 w 1328738"/>
              <a:gd name="connsiteY27" fmla="*/ 276225 h 895350"/>
              <a:gd name="connsiteX28" fmla="*/ 1328738 w 1328738"/>
              <a:gd name="connsiteY28" fmla="*/ 288132 h 895350"/>
              <a:gd name="connsiteX29" fmla="*/ 1328738 w 1328738"/>
              <a:gd name="connsiteY29" fmla="*/ 302419 h 895350"/>
              <a:gd name="connsiteX30" fmla="*/ 1319213 w 1328738"/>
              <a:gd name="connsiteY30" fmla="*/ 319088 h 895350"/>
              <a:gd name="connsiteX31" fmla="*/ 1290638 w 1328738"/>
              <a:gd name="connsiteY31" fmla="*/ 335757 h 895350"/>
              <a:gd name="connsiteX32" fmla="*/ 1233488 w 1328738"/>
              <a:gd name="connsiteY32" fmla="*/ 350044 h 895350"/>
              <a:gd name="connsiteX33" fmla="*/ 1102519 w 1328738"/>
              <a:gd name="connsiteY33" fmla="*/ 400050 h 895350"/>
              <a:gd name="connsiteX34" fmla="*/ 914400 w 1328738"/>
              <a:gd name="connsiteY34" fmla="*/ 495300 h 895350"/>
              <a:gd name="connsiteX35" fmla="*/ 657225 w 1328738"/>
              <a:gd name="connsiteY35" fmla="*/ 616744 h 895350"/>
              <a:gd name="connsiteX36" fmla="*/ 476250 w 1328738"/>
              <a:gd name="connsiteY36" fmla="*/ 702469 h 895350"/>
              <a:gd name="connsiteX37" fmla="*/ 247650 w 1328738"/>
              <a:gd name="connsiteY37" fmla="*/ 804863 h 895350"/>
              <a:gd name="connsiteX38" fmla="*/ 33338 w 1328738"/>
              <a:gd name="connsiteY38" fmla="*/ 895350 h 895350"/>
              <a:gd name="connsiteX39" fmla="*/ 0 w 1328738"/>
              <a:gd name="connsiteY39" fmla="*/ 816769 h 895350"/>
              <a:gd name="connsiteX40" fmla="*/ 159544 w 1328738"/>
              <a:gd name="connsiteY40" fmla="*/ 716757 h 895350"/>
              <a:gd name="connsiteX41" fmla="*/ 352425 w 1328738"/>
              <a:gd name="connsiteY41" fmla="*/ 592932 h 895350"/>
              <a:gd name="connsiteX42" fmla="*/ 490538 w 1328738"/>
              <a:gd name="connsiteY42" fmla="*/ 502444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28738" h="895350">
                <a:moveTo>
                  <a:pt x="490538" y="502444"/>
                </a:moveTo>
                <a:lnTo>
                  <a:pt x="640556" y="400050"/>
                </a:lnTo>
                <a:lnTo>
                  <a:pt x="762000" y="314325"/>
                </a:lnTo>
                <a:lnTo>
                  <a:pt x="850106" y="250032"/>
                </a:lnTo>
                <a:lnTo>
                  <a:pt x="862013" y="228600"/>
                </a:lnTo>
                <a:lnTo>
                  <a:pt x="878681" y="204788"/>
                </a:lnTo>
                <a:lnTo>
                  <a:pt x="897731" y="171450"/>
                </a:lnTo>
                <a:lnTo>
                  <a:pt x="895350" y="150019"/>
                </a:lnTo>
                <a:lnTo>
                  <a:pt x="881063" y="123825"/>
                </a:lnTo>
                <a:lnTo>
                  <a:pt x="847725" y="85725"/>
                </a:lnTo>
                <a:lnTo>
                  <a:pt x="809625" y="54769"/>
                </a:lnTo>
                <a:lnTo>
                  <a:pt x="797719" y="40482"/>
                </a:lnTo>
                <a:lnTo>
                  <a:pt x="792956" y="28575"/>
                </a:lnTo>
                <a:lnTo>
                  <a:pt x="790575" y="14288"/>
                </a:lnTo>
                <a:lnTo>
                  <a:pt x="797719" y="2382"/>
                </a:lnTo>
                <a:lnTo>
                  <a:pt x="812006" y="0"/>
                </a:lnTo>
                <a:lnTo>
                  <a:pt x="838200" y="2382"/>
                </a:lnTo>
                <a:lnTo>
                  <a:pt x="895350" y="14288"/>
                </a:lnTo>
                <a:lnTo>
                  <a:pt x="945356" y="26194"/>
                </a:lnTo>
                <a:lnTo>
                  <a:pt x="1026319" y="54769"/>
                </a:lnTo>
                <a:lnTo>
                  <a:pt x="1085850" y="80963"/>
                </a:lnTo>
                <a:lnTo>
                  <a:pt x="1154906" y="116682"/>
                </a:lnTo>
                <a:lnTo>
                  <a:pt x="1200150" y="147638"/>
                </a:lnTo>
                <a:lnTo>
                  <a:pt x="1257300" y="188119"/>
                </a:lnTo>
                <a:lnTo>
                  <a:pt x="1278731" y="207169"/>
                </a:lnTo>
                <a:lnTo>
                  <a:pt x="1302544" y="233363"/>
                </a:lnTo>
                <a:lnTo>
                  <a:pt x="1316831" y="254794"/>
                </a:lnTo>
                <a:lnTo>
                  <a:pt x="1326356" y="276225"/>
                </a:lnTo>
                <a:lnTo>
                  <a:pt x="1328738" y="288132"/>
                </a:lnTo>
                <a:lnTo>
                  <a:pt x="1328738" y="302419"/>
                </a:lnTo>
                <a:lnTo>
                  <a:pt x="1319213" y="319088"/>
                </a:lnTo>
                <a:lnTo>
                  <a:pt x="1290638" y="335757"/>
                </a:lnTo>
                <a:lnTo>
                  <a:pt x="1233488" y="350044"/>
                </a:lnTo>
                <a:lnTo>
                  <a:pt x="1102519" y="400050"/>
                </a:lnTo>
                <a:lnTo>
                  <a:pt x="914400" y="495300"/>
                </a:lnTo>
                <a:lnTo>
                  <a:pt x="657225" y="616744"/>
                </a:lnTo>
                <a:lnTo>
                  <a:pt x="476250" y="702469"/>
                </a:lnTo>
                <a:lnTo>
                  <a:pt x="247650" y="804863"/>
                </a:lnTo>
                <a:lnTo>
                  <a:pt x="33338" y="895350"/>
                </a:lnTo>
                <a:lnTo>
                  <a:pt x="0" y="816769"/>
                </a:lnTo>
                <a:lnTo>
                  <a:pt x="159544" y="716757"/>
                </a:lnTo>
                <a:lnTo>
                  <a:pt x="352425" y="592932"/>
                </a:lnTo>
                <a:lnTo>
                  <a:pt x="490538" y="502444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277567B6-D766-4EE3-AC8B-15081944A932}"/>
              </a:ext>
            </a:extLst>
          </p:cNvPr>
          <p:cNvSpPr/>
          <p:nvPr/>
        </p:nvSpPr>
        <p:spPr>
          <a:xfrm>
            <a:off x="4802188" y="3360738"/>
            <a:ext cx="393700" cy="1860550"/>
          </a:xfrm>
          <a:custGeom>
            <a:avLst/>
            <a:gdLst>
              <a:gd name="connsiteX0" fmla="*/ 390525 w 392907"/>
              <a:gd name="connsiteY0" fmla="*/ 857250 h 1862137"/>
              <a:gd name="connsiteX1" fmla="*/ 390525 w 392907"/>
              <a:gd name="connsiteY1" fmla="*/ 681037 h 1862137"/>
              <a:gd name="connsiteX2" fmla="*/ 392907 w 392907"/>
              <a:gd name="connsiteY2" fmla="*/ 407194 h 1862137"/>
              <a:gd name="connsiteX3" fmla="*/ 392907 w 392907"/>
              <a:gd name="connsiteY3" fmla="*/ 200025 h 1862137"/>
              <a:gd name="connsiteX4" fmla="*/ 254794 w 392907"/>
              <a:gd name="connsiteY4" fmla="*/ 69056 h 1862137"/>
              <a:gd name="connsiteX5" fmla="*/ 202407 w 392907"/>
              <a:gd name="connsiteY5" fmla="*/ 50006 h 1862137"/>
              <a:gd name="connsiteX6" fmla="*/ 133350 w 392907"/>
              <a:gd name="connsiteY6" fmla="*/ 26194 h 1862137"/>
              <a:gd name="connsiteX7" fmla="*/ 85725 w 392907"/>
              <a:gd name="connsiteY7" fmla="*/ 9525 h 1862137"/>
              <a:gd name="connsiteX8" fmla="*/ 40482 w 392907"/>
              <a:gd name="connsiteY8" fmla="*/ 0 h 1862137"/>
              <a:gd name="connsiteX9" fmla="*/ 26194 w 392907"/>
              <a:gd name="connsiteY9" fmla="*/ 0 h 1862137"/>
              <a:gd name="connsiteX10" fmla="*/ 9525 w 392907"/>
              <a:gd name="connsiteY10" fmla="*/ 0 h 1862137"/>
              <a:gd name="connsiteX11" fmla="*/ 0 w 392907"/>
              <a:gd name="connsiteY11" fmla="*/ 7144 h 1862137"/>
              <a:gd name="connsiteX12" fmla="*/ 0 w 392907"/>
              <a:gd name="connsiteY12" fmla="*/ 19050 h 1862137"/>
              <a:gd name="connsiteX13" fmla="*/ 7144 w 392907"/>
              <a:gd name="connsiteY13" fmla="*/ 38100 h 1862137"/>
              <a:gd name="connsiteX14" fmla="*/ 35719 w 392907"/>
              <a:gd name="connsiteY14" fmla="*/ 66675 h 1862137"/>
              <a:gd name="connsiteX15" fmla="*/ 69057 w 392907"/>
              <a:gd name="connsiteY15" fmla="*/ 104775 h 1862137"/>
              <a:gd name="connsiteX16" fmla="*/ 92869 w 392907"/>
              <a:gd name="connsiteY16" fmla="*/ 135731 h 1862137"/>
              <a:gd name="connsiteX17" fmla="*/ 111919 w 392907"/>
              <a:gd name="connsiteY17" fmla="*/ 171450 h 1862137"/>
              <a:gd name="connsiteX18" fmla="*/ 126207 w 392907"/>
              <a:gd name="connsiteY18" fmla="*/ 207169 h 1862137"/>
              <a:gd name="connsiteX19" fmla="*/ 133350 w 392907"/>
              <a:gd name="connsiteY19" fmla="*/ 238125 h 1862137"/>
              <a:gd name="connsiteX20" fmla="*/ 140494 w 392907"/>
              <a:gd name="connsiteY20" fmla="*/ 278606 h 1862137"/>
              <a:gd name="connsiteX21" fmla="*/ 145257 w 392907"/>
              <a:gd name="connsiteY21" fmla="*/ 338137 h 1862137"/>
              <a:gd name="connsiteX22" fmla="*/ 145257 w 392907"/>
              <a:gd name="connsiteY22" fmla="*/ 564356 h 1862137"/>
              <a:gd name="connsiteX23" fmla="*/ 145257 w 392907"/>
              <a:gd name="connsiteY23" fmla="*/ 797719 h 1862137"/>
              <a:gd name="connsiteX24" fmla="*/ 147638 w 392907"/>
              <a:gd name="connsiteY24" fmla="*/ 1185862 h 1862137"/>
              <a:gd name="connsiteX25" fmla="*/ 145257 w 392907"/>
              <a:gd name="connsiteY25" fmla="*/ 1402556 h 1862137"/>
              <a:gd name="connsiteX26" fmla="*/ 145257 w 392907"/>
              <a:gd name="connsiteY26" fmla="*/ 1478756 h 1862137"/>
              <a:gd name="connsiteX27" fmla="*/ 138113 w 392907"/>
              <a:gd name="connsiteY27" fmla="*/ 1531144 h 1862137"/>
              <a:gd name="connsiteX28" fmla="*/ 133350 w 392907"/>
              <a:gd name="connsiteY28" fmla="*/ 1574006 h 1862137"/>
              <a:gd name="connsiteX29" fmla="*/ 123825 w 392907"/>
              <a:gd name="connsiteY29" fmla="*/ 1616869 h 1862137"/>
              <a:gd name="connsiteX30" fmla="*/ 123825 w 392907"/>
              <a:gd name="connsiteY30" fmla="*/ 1659731 h 1862137"/>
              <a:gd name="connsiteX31" fmla="*/ 133350 w 392907"/>
              <a:gd name="connsiteY31" fmla="*/ 1726406 h 1862137"/>
              <a:gd name="connsiteX32" fmla="*/ 152400 w 392907"/>
              <a:gd name="connsiteY32" fmla="*/ 1781175 h 1862137"/>
              <a:gd name="connsiteX33" fmla="*/ 166688 w 392907"/>
              <a:gd name="connsiteY33" fmla="*/ 1807369 h 1862137"/>
              <a:gd name="connsiteX34" fmla="*/ 176213 w 392907"/>
              <a:gd name="connsiteY34" fmla="*/ 1819275 h 1862137"/>
              <a:gd name="connsiteX35" fmla="*/ 204788 w 392907"/>
              <a:gd name="connsiteY35" fmla="*/ 1840706 h 1862137"/>
              <a:gd name="connsiteX36" fmla="*/ 238125 w 392907"/>
              <a:gd name="connsiteY36" fmla="*/ 1857375 h 1862137"/>
              <a:gd name="connsiteX37" fmla="*/ 254794 w 392907"/>
              <a:gd name="connsiteY37" fmla="*/ 1862137 h 1862137"/>
              <a:gd name="connsiteX38" fmla="*/ 278607 w 392907"/>
              <a:gd name="connsiteY38" fmla="*/ 1862137 h 1862137"/>
              <a:gd name="connsiteX39" fmla="*/ 302419 w 392907"/>
              <a:gd name="connsiteY39" fmla="*/ 1857375 h 1862137"/>
              <a:gd name="connsiteX40" fmla="*/ 338138 w 392907"/>
              <a:gd name="connsiteY40" fmla="*/ 1840706 h 1862137"/>
              <a:gd name="connsiteX41" fmla="*/ 364332 w 392907"/>
              <a:gd name="connsiteY41" fmla="*/ 1819275 h 1862137"/>
              <a:gd name="connsiteX42" fmla="*/ 373857 w 392907"/>
              <a:gd name="connsiteY42" fmla="*/ 1571625 h 1862137"/>
              <a:gd name="connsiteX43" fmla="*/ 390525 w 392907"/>
              <a:gd name="connsiteY43" fmla="*/ 1316831 h 1862137"/>
              <a:gd name="connsiteX44" fmla="*/ 392907 w 392907"/>
              <a:gd name="connsiteY44" fmla="*/ 1223962 h 1862137"/>
              <a:gd name="connsiteX45" fmla="*/ 390525 w 392907"/>
              <a:gd name="connsiteY45" fmla="*/ 857250 h 1862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92907" h="1862137">
                <a:moveTo>
                  <a:pt x="390525" y="857250"/>
                </a:moveTo>
                <a:lnTo>
                  <a:pt x="390525" y="681037"/>
                </a:lnTo>
                <a:lnTo>
                  <a:pt x="392907" y="407194"/>
                </a:lnTo>
                <a:lnTo>
                  <a:pt x="392907" y="200025"/>
                </a:lnTo>
                <a:lnTo>
                  <a:pt x="254794" y="69056"/>
                </a:lnTo>
                <a:lnTo>
                  <a:pt x="202407" y="50006"/>
                </a:lnTo>
                <a:lnTo>
                  <a:pt x="133350" y="26194"/>
                </a:lnTo>
                <a:lnTo>
                  <a:pt x="85725" y="9525"/>
                </a:lnTo>
                <a:lnTo>
                  <a:pt x="40482" y="0"/>
                </a:lnTo>
                <a:lnTo>
                  <a:pt x="26194" y="0"/>
                </a:lnTo>
                <a:lnTo>
                  <a:pt x="9525" y="0"/>
                </a:lnTo>
                <a:lnTo>
                  <a:pt x="0" y="7144"/>
                </a:lnTo>
                <a:lnTo>
                  <a:pt x="0" y="19050"/>
                </a:lnTo>
                <a:lnTo>
                  <a:pt x="7144" y="38100"/>
                </a:lnTo>
                <a:lnTo>
                  <a:pt x="35719" y="66675"/>
                </a:lnTo>
                <a:lnTo>
                  <a:pt x="69057" y="104775"/>
                </a:lnTo>
                <a:lnTo>
                  <a:pt x="92869" y="135731"/>
                </a:lnTo>
                <a:lnTo>
                  <a:pt x="111919" y="171450"/>
                </a:lnTo>
                <a:lnTo>
                  <a:pt x="126207" y="207169"/>
                </a:lnTo>
                <a:lnTo>
                  <a:pt x="133350" y="238125"/>
                </a:lnTo>
                <a:lnTo>
                  <a:pt x="140494" y="278606"/>
                </a:lnTo>
                <a:lnTo>
                  <a:pt x="145257" y="338137"/>
                </a:lnTo>
                <a:lnTo>
                  <a:pt x="145257" y="564356"/>
                </a:lnTo>
                <a:lnTo>
                  <a:pt x="145257" y="797719"/>
                </a:lnTo>
                <a:cubicBezTo>
                  <a:pt x="146051" y="927100"/>
                  <a:pt x="146844" y="1056481"/>
                  <a:pt x="147638" y="1185862"/>
                </a:cubicBezTo>
                <a:cubicBezTo>
                  <a:pt x="146844" y="1258093"/>
                  <a:pt x="146051" y="1330325"/>
                  <a:pt x="145257" y="1402556"/>
                </a:cubicBezTo>
                <a:lnTo>
                  <a:pt x="145257" y="1478756"/>
                </a:lnTo>
                <a:lnTo>
                  <a:pt x="138113" y="1531144"/>
                </a:lnTo>
                <a:lnTo>
                  <a:pt x="133350" y="1574006"/>
                </a:lnTo>
                <a:lnTo>
                  <a:pt x="123825" y="1616869"/>
                </a:lnTo>
                <a:lnTo>
                  <a:pt x="123825" y="1659731"/>
                </a:lnTo>
                <a:lnTo>
                  <a:pt x="133350" y="1726406"/>
                </a:lnTo>
                <a:lnTo>
                  <a:pt x="152400" y="1781175"/>
                </a:lnTo>
                <a:lnTo>
                  <a:pt x="166688" y="1807369"/>
                </a:lnTo>
                <a:lnTo>
                  <a:pt x="176213" y="1819275"/>
                </a:lnTo>
                <a:lnTo>
                  <a:pt x="204788" y="1840706"/>
                </a:lnTo>
                <a:lnTo>
                  <a:pt x="238125" y="1857375"/>
                </a:lnTo>
                <a:lnTo>
                  <a:pt x="254794" y="1862137"/>
                </a:lnTo>
                <a:lnTo>
                  <a:pt x="278607" y="1862137"/>
                </a:lnTo>
                <a:lnTo>
                  <a:pt x="302419" y="1857375"/>
                </a:lnTo>
                <a:lnTo>
                  <a:pt x="338138" y="1840706"/>
                </a:lnTo>
                <a:lnTo>
                  <a:pt x="364332" y="1819275"/>
                </a:lnTo>
                <a:lnTo>
                  <a:pt x="373857" y="1571625"/>
                </a:lnTo>
                <a:lnTo>
                  <a:pt x="390525" y="1316831"/>
                </a:lnTo>
                <a:lnTo>
                  <a:pt x="392907" y="1223962"/>
                </a:lnTo>
                <a:lnTo>
                  <a:pt x="390525" y="8572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BC18F611-DDFD-42DE-854E-3219B71621F9}"/>
              </a:ext>
            </a:extLst>
          </p:cNvPr>
          <p:cNvSpPr/>
          <p:nvPr/>
        </p:nvSpPr>
        <p:spPr>
          <a:xfrm>
            <a:off x="4189413" y="1980407"/>
            <a:ext cx="334962" cy="1352550"/>
          </a:xfrm>
          <a:custGeom>
            <a:avLst/>
            <a:gdLst>
              <a:gd name="connsiteX0" fmla="*/ 330994 w 335756"/>
              <a:gd name="connsiteY0" fmla="*/ 361950 h 1352550"/>
              <a:gd name="connsiteX1" fmla="*/ 335756 w 335756"/>
              <a:gd name="connsiteY1" fmla="*/ 126206 h 1352550"/>
              <a:gd name="connsiteX2" fmla="*/ 295275 w 335756"/>
              <a:gd name="connsiteY2" fmla="*/ 42862 h 1352550"/>
              <a:gd name="connsiteX3" fmla="*/ 214312 w 335756"/>
              <a:gd name="connsiteY3" fmla="*/ 23812 h 1352550"/>
              <a:gd name="connsiteX4" fmla="*/ 135731 w 335756"/>
              <a:gd name="connsiteY4" fmla="*/ 9525 h 1352550"/>
              <a:gd name="connsiteX5" fmla="*/ 92869 w 335756"/>
              <a:gd name="connsiteY5" fmla="*/ 2381 h 1352550"/>
              <a:gd name="connsiteX6" fmla="*/ 54769 w 335756"/>
              <a:gd name="connsiteY6" fmla="*/ 0 h 1352550"/>
              <a:gd name="connsiteX7" fmla="*/ 23812 w 335756"/>
              <a:gd name="connsiteY7" fmla="*/ 4762 h 1352550"/>
              <a:gd name="connsiteX8" fmla="*/ 9525 w 335756"/>
              <a:gd name="connsiteY8" fmla="*/ 9525 h 1352550"/>
              <a:gd name="connsiteX9" fmla="*/ 0 w 335756"/>
              <a:gd name="connsiteY9" fmla="*/ 16669 h 1352550"/>
              <a:gd name="connsiteX10" fmla="*/ 0 w 335756"/>
              <a:gd name="connsiteY10" fmla="*/ 26194 h 1352550"/>
              <a:gd name="connsiteX11" fmla="*/ 7144 w 335756"/>
              <a:gd name="connsiteY11" fmla="*/ 42862 h 1352550"/>
              <a:gd name="connsiteX12" fmla="*/ 26194 w 335756"/>
              <a:gd name="connsiteY12" fmla="*/ 66675 h 1352550"/>
              <a:gd name="connsiteX13" fmla="*/ 57150 w 335756"/>
              <a:gd name="connsiteY13" fmla="*/ 104775 h 1352550"/>
              <a:gd name="connsiteX14" fmla="*/ 76200 w 335756"/>
              <a:gd name="connsiteY14" fmla="*/ 130969 h 1352550"/>
              <a:gd name="connsiteX15" fmla="*/ 97631 w 335756"/>
              <a:gd name="connsiteY15" fmla="*/ 166687 h 1352550"/>
              <a:gd name="connsiteX16" fmla="*/ 107156 w 335756"/>
              <a:gd name="connsiteY16" fmla="*/ 188119 h 1352550"/>
              <a:gd name="connsiteX17" fmla="*/ 111919 w 335756"/>
              <a:gd name="connsiteY17" fmla="*/ 202406 h 1352550"/>
              <a:gd name="connsiteX18" fmla="*/ 114300 w 335756"/>
              <a:gd name="connsiteY18" fmla="*/ 271462 h 1352550"/>
              <a:gd name="connsiteX19" fmla="*/ 109537 w 335756"/>
              <a:gd name="connsiteY19" fmla="*/ 516731 h 1352550"/>
              <a:gd name="connsiteX20" fmla="*/ 102394 w 335756"/>
              <a:gd name="connsiteY20" fmla="*/ 731044 h 1352550"/>
              <a:gd name="connsiteX21" fmla="*/ 92869 w 335756"/>
              <a:gd name="connsiteY21" fmla="*/ 816769 h 1352550"/>
              <a:gd name="connsiteX22" fmla="*/ 80962 w 335756"/>
              <a:gd name="connsiteY22" fmla="*/ 859631 h 1352550"/>
              <a:gd name="connsiteX23" fmla="*/ 61912 w 335756"/>
              <a:gd name="connsiteY23" fmla="*/ 916781 h 1352550"/>
              <a:gd name="connsiteX24" fmla="*/ 50006 w 335756"/>
              <a:gd name="connsiteY24" fmla="*/ 959644 h 1352550"/>
              <a:gd name="connsiteX25" fmla="*/ 47625 w 335756"/>
              <a:gd name="connsiteY25" fmla="*/ 995362 h 1352550"/>
              <a:gd name="connsiteX26" fmla="*/ 54769 w 335756"/>
              <a:gd name="connsiteY26" fmla="*/ 1054894 h 1352550"/>
              <a:gd name="connsiteX27" fmla="*/ 71437 w 335756"/>
              <a:gd name="connsiteY27" fmla="*/ 1114425 h 1352550"/>
              <a:gd name="connsiteX28" fmla="*/ 92869 w 335756"/>
              <a:gd name="connsiteY28" fmla="*/ 1159669 h 1352550"/>
              <a:gd name="connsiteX29" fmla="*/ 119062 w 335756"/>
              <a:gd name="connsiteY29" fmla="*/ 1212056 h 1352550"/>
              <a:gd name="connsiteX30" fmla="*/ 150019 w 335756"/>
              <a:gd name="connsiteY30" fmla="*/ 1266825 h 1352550"/>
              <a:gd name="connsiteX31" fmla="*/ 171450 w 335756"/>
              <a:gd name="connsiteY31" fmla="*/ 1302544 h 1352550"/>
              <a:gd name="connsiteX32" fmla="*/ 185737 w 335756"/>
              <a:gd name="connsiteY32" fmla="*/ 1323975 h 1352550"/>
              <a:gd name="connsiteX33" fmla="*/ 204787 w 335756"/>
              <a:gd name="connsiteY33" fmla="*/ 1338262 h 1352550"/>
              <a:gd name="connsiteX34" fmla="*/ 226219 w 335756"/>
              <a:gd name="connsiteY34" fmla="*/ 1350169 h 1352550"/>
              <a:gd name="connsiteX35" fmla="*/ 242887 w 335756"/>
              <a:gd name="connsiteY35" fmla="*/ 1352550 h 1352550"/>
              <a:gd name="connsiteX36" fmla="*/ 264319 w 335756"/>
              <a:gd name="connsiteY36" fmla="*/ 1350169 h 1352550"/>
              <a:gd name="connsiteX37" fmla="*/ 285750 w 335756"/>
              <a:gd name="connsiteY37" fmla="*/ 1340644 h 1352550"/>
              <a:gd name="connsiteX38" fmla="*/ 307181 w 335756"/>
              <a:gd name="connsiteY38" fmla="*/ 1323975 h 1352550"/>
              <a:gd name="connsiteX39" fmla="*/ 316706 w 335756"/>
              <a:gd name="connsiteY39" fmla="*/ 892969 h 1352550"/>
              <a:gd name="connsiteX40" fmla="*/ 326231 w 335756"/>
              <a:gd name="connsiteY40" fmla="*/ 592931 h 1352550"/>
              <a:gd name="connsiteX41" fmla="*/ 330994 w 335756"/>
              <a:gd name="connsiteY41" fmla="*/ 361950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35756" h="1352550">
                <a:moveTo>
                  <a:pt x="330994" y="361950"/>
                </a:moveTo>
                <a:cubicBezTo>
                  <a:pt x="332581" y="283369"/>
                  <a:pt x="334169" y="204787"/>
                  <a:pt x="335756" y="126206"/>
                </a:cubicBezTo>
                <a:lnTo>
                  <a:pt x="295275" y="42862"/>
                </a:lnTo>
                <a:lnTo>
                  <a:pt x="214312" y="23812"/>
                </a:lnTo>
                <a:lnTo>
                  <a:pt x="135731" y="9525"/>
                </a:lnTo>
                <a:lnTo>
                  <a:pt x="92869" y="2381"/>
                </a:lnTo>
                <a:lnTo>
                  <a:pt x="54769" y="0"/>
                </a:lnTo>
                <a:lnTo>
                  <a:pt x="23812" y="4762"/>
                </a:lnTo>
                <a:lnTo>
                  <a:pt x="9525" y="9525"/>
                </a:lnTo>
                <a:lnTo>
                  <a:pt x="0" y="16669"/>
                </a:lnTo>
                <a:lnTo>
                  <a:pt x="0" y="26194"/>
                </a:lnTo>
                <a:lnTo>
                  <a:pt x="7144" y="42862"/>
                </a:lnTo>
                <a:lnTo>
                  <a:pt x="26194" y="66675"/>
                </a:lnTo>
                <a:lnTo>
                  <a:pt x="57150" y="104775"/>
                </a:lnTo>
                <a:lnTo>
                  <a:pt x="76200" y="130969"/>
                </a:lnTo>
                <a:lnTo>
                  <a:pt x="97631" y="166687"/>
                </a:lnTo>
                <a:lnTo>
                  <a:pt x="107156" y="188119"/>
                </a:lnTo>
                <a:lnTo>
                  <a:pt x="111919" y="202406"/>
                </a:lnTo>
                <a:cubicBezTo>
                  <a:pt x="112713" y="225425"/>
                  <a:pt x="113506" y="248443"/>
                  <a:pt x="114300" y="271462"/>
                </a:cubicBezTo>
                <a:cubicBezTo>
                  <a:pt x="112712" y="353218"/>
                  <a:pt x="111125" y="434975"/>
                  <a:pt x="109537" y="516731"/>
                </a:cubicBezTo>
                <a:lnTo>
                  <a:pt x="102394" y="731044"/>
                </a:lnTo>
                <a:lnTo>
                  <a:pt x="92869" y="816769"/>
                </a:lnTo>
                <a:lnTo>
                  <a:pt x="80962" y="859631"/>
                </a:lnTo>
                <a:lnTo>
                  <a:pt x="61912" y="916781"/>
                </a:lnTo>
                <a:lnTo>
                  <a:pt x="50006" y="959644"/>
                </a:lnTo>
                <a:lnTo>
                  <a:pt x="47625" y="995362"/>
                </a:lnTo>
                <a:lnTo>
                  <a:pt x="54769" y="1054894"/>
                </a:lnTo>
                <a:lnTo>
                  <a:pt x="71437" y="1114425"/>
                </a:lnTo>
                <a:lnTo>
                  <a:pt x="92869" y="1159669"/>
                </a:lnTo>
                <a:lnTo>
                  <a:pt x="119062" y="1212056"/>
                </a:lnTo>
                <a:lnTo>
                  <a:pt x="150019" y="1266825"/>
                </a:lnTo>
                <a:lnTo>
                  <a:pt x="171450" y="1302544"/>
                </a:lnTo>
                <a:lnTo>
                  <a:pt x="185737" y="1323975"/>
                </a:lnTo>
                <a:lnTo>
                  <a:pt x="204787" y="1338262"/>
                </a:lnTo>
                <a:lnTo>
                  <a:pt x="226219" y="1350169"/>
                </a:lnTo>
                <a:lnTo>
                  <a:pt x="242887" y="1352550"/>
                </a:lnTo>
                <a:lnTo>
                  <a:pt x="264319" y="1350169"/>
                </a:lnTo>
                <a:lnTo>
                  <a:pt x="285750" y="1340644"/>
                </a:lnTo>
                <a:lnTo>
                  <a:pt x="307181" y="1323975"/>
                </a:lnTo>
                <a:lnTo>
                  <a:pt x="316706" y="892969"/>
                </a:lnTo>
                <a:lnTo>
                  <a:pt x="326231" y="592931"/>
                </a:lnTo>
                <a:lnTo>
                  <a:pt x="330994" y="361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AC5F8EF-BAC2-4F5A-A5B9-47C6D9BCFE27}"/>
              </a:ext>
            </a:extLst>
          </p:cNvPr>
          <p:cNvSpPr/>
          <p:nvPr/>
        </p:nvSpPr>
        <p:spPr>
          <a:xfrm>
            <a:off x="4437064" y="2536033"/>
            <a:ext cx="1089025" cy="790575"/>
          </a:xfrm>
          <a:custGeom>
            <a:avLst/>
            <a:gdLst>
              <a:gd name="connsiteX0" fmla="*/ 452437 w 1090612"/>
              <a:gd name="connsiteY0" fmla="*/ 245269 h 790575"/>
              <a:gd name="connsiteX1" fmla="*/ 228600 w 1090612"/>
              <a:gd name="connsiteY1" fmla="*/ 338138 h 790575"/>
              <a:gd name="connsiteX2" fmla="*/ 73819 w 1090612"/>
              <a:gd name="connsiteY2" fmla="*/ 397669 h 790575"/>
              <a:gd name="connsiteX3" fmla="*/ 0 w 1090612"/>
              <a:gd name="connsiteY3" fmla="*/ 423863 h 790575"/>
              <a:gd name="connsiteX4" fmla="*/ 4762 w 1090612"/>
              <a:gd name="connsiteY4" fmla="*/ 790575 h 790575"/>
              <a:gd name="connsiteX5" fmla="*/ 40481 w 1090612"/>
              <a:gd name="connsiteY5" fmla="*/ 776288 h 790575"/>
              <a:gd name="connsiteX6" fmla="*/ 59531 w 1090612"/>
              <a:gd name="connsiteY6" fmla="*/ 764382 h 790575"/>
              <a:gd name="connsiteX7" fmla="*/ 83344 w 1090612"/>
              <a:gd name="connsiteY7" fmla="*/ 738188 h 790575"/>
              <a:gd name="connsiteX8" fmla="*/ 107156 w 1090612"/>
              <a:gd name="connsiteY8" fmla="*/ 707232 h 790575"/>
              <a:gd name="connsiteX9" fmla="*/ 145256 w 1090612"/>
              <a:gd name="connsiteY9" fmla="*/ 661988 h 790575"/>
              <a:gd name="connsiteX10" fmla="*/ 154781 w 1090612"/>
              <a:gd name="connsiteY10" fmla="*/ 647700 h 790575"/>
              <a:gd name="connsiteX11" fmla="*/ 273844 w 1090612"/>
              <a:gd name="connsiteY11" fmla="*/ 573882 h 790575"/>
              <a:gd name="connsiteX12" fmla="*/ 435769 w 1090612"/>
              <a:gd name="connsiteY12" fmla="*/ 473869 h 790575"/>
              <a:gd name="connsiteX13" fmla="*/ 631031 w 1090612"/>
              <a:gd name="connsiteY13" fmla="*/ 352425 h 790575"/>
              <a:gd name="connsiteX14" fmla="*/ 831056 w 1090612"/>
              <a:gd name="connsiteY14" fmla="*/ 228600 h 790575"/>
              <a:gd name="connsiteX15" fmla="*/ 978694 w 1090612"/>
              <a:gd name="connsiteY15" fmla="*/ 138113 h 790575"/>
              <a:gd name="connsiteX16" fmla="*/ 1090612 w 1090612"/>
              <a:gd name="connsiteY16" fmla="*/ 61913 h 790575"/>
              <a:gd name="connsiteX17" fmla="*/ 1059656 w 1090612"/>
              <a:gd name="connsiteY17" fmla="*/ 0 h 790575"/>
              <a:gd name="connsiteX18" fmla="*/ 816769 w 1090612"/>
              <a:gd name="connsiteY18" fmla="*/ 95250 h 790575"/>
              <a:gd name="connsiteX19" fmla="*/ 635794 w 1090612"/>
              <a:gd name="connsiteY19" fmla="*/ 171450 h 790575"/>
              <a:gd name="connsiteX20" fmla="*/ 452437 w 1090612"/>
              <a:gd name="connsiteY20" fmla="*/ 245269 h 79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90612" h="790575">
                <a:moveTo>
                  <a:pt x="452437" y="245269"/>
                </a:moveTo>
                <a:lnTo>
                  <a:pt x="228600" y="338138"/>
                </a:lnTo>
                <a:lnTo>
                  <a:pt x="73819" y="397669"/>
                </a:lnTo>
                <a:lnTo>
                  <a:pt x="0" y="423863"/>
                </a:lnTo>
                <a:cubicBezTo>
                  <a:pt x="1587" y="546100"/>
                  <a:pt x="3175" y="668338"/>
                  <a:pt x="4762" y="790575"/>
                </a:cubicBezTo>
                <a:lnTo>
                  <a:pt x="40481" y="776288"/>
                </a:lnTo>
                <a:lnTo>
                  <a:pt x="59531" y="764382"/>
                </a:lnTo>
                <a:lnTo>
                  <a:pt x="83344" y="738188"/>
                </a:lnTo>
                <a:lnTo>
                  <a:pt x="107156" y="707232"/>
                </a:lnTo>
                <a:lnTo>
                  <a:pt x="145256" y="661988"/>
                </a:lnTo>
                <a:lnTo>
                  <a:pt x="154781" y="647700"/>
                </a:lnTo>
                <a:lnTo>
                  <a:pt x="273844" y="573882"/>
                </a:lnTo>
                <a:lnTo>
                  <a:pt x="435769" y="473869"/>
                </a:lnTo>
                <a:lnTo>
                  <a:pt x="631031" y="352425"/>
                </a:lnTo>
                <a:lnTo>
                  <a:pt x="831056" y="228600"/>
                </a:lnTo>
                <a:lnTo>
                  <a:pt x="978694" y="138113"/>
                </a:lnTo>
                <a:lnTo>
                  <a:pt x="1090612" y="61913"/>
                </a:lnTo>
                <a:lnTo>
                  <a:pt x="1059656" y="0"/>
                </a:lnTo>
                <a:lnTo>
                  <a:pt x="816769" y="95250"/>
                </a:lnTo>
                <a:lnTo>
                  <a:pt x="635794" y="171450"/>
                </a:lnTo>
                <a:lnTo>
                  <a:pt x="452437" y="245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78997A7B-263B-420A-9128-7013528A6348}"/>
              </a:ext>
            </a:extLst>
          </p:cNvPr>
          <p:cNvSpPr/>
          <p:nvPr/>
        </p:nvSpPr>
        <p:spPr>
          <a:xfrm>
            <a:off x="5133976" y="2097883"/>
            <a:ext cx="627063" cy="949325"/>
          </a:xfrm>
          <a:custGeom>
            <a:avLst/>
            <a:gdLst>
              <a:gd name="connsiteX0" fmla="*/ 316706 w 626269"/>
              <a:gd name="connsiteY0" fmla="*/ 652463 h 947738"/>
              <a:gd name="connsiteX1" fmla="*/ 276225 w 626269"/>
              <a:gd name="connsiteY1" fmla="*/ 559594 h 947738"/>
              <a:gd name="connsiteX2" fmla="*/ 240506 w 626269"/>
              <a:gd name="connsiteY2" fmla="*/ 490538 h 947738"/>
              <a:gd name="connsiteX3" fmla="*/ 226219 w 626269"/>
              <a:gd name="connsiteY3" fmla="*/ 433388 h 947738"/>
              <a:gd name="connsiteX4" fmla="*/ 214313 w 626269"/>
              <a:gd name="connsiteY4" fmla="*/ 395288 h 947738"/>
              <a:gd name="connsiteX5" fmla="*/ 197644 w 626269"/>
              <a:gd name="connsiteY5" fmla="*/ 350044 h 947738"/>
              <a:gd name="connsiteX6" fmla="*/ 176213 w 626269"/>
              <a:gd name="connsiteY6" fmla="*/ 304800 h 947738"/>
              <a:gd name="connsiteX7" fmla="*/ 154781 w 626269"/>
              <a:gd name="connsiteY7" fmla="*/ 264319 h 947738"/>
              <a:gd name="connsiteX8" fmla="*/ 130969 w 626269"/>
              <a:gd name="connsiteY8" fmla="*/ 219075 h 947738"/>
              <a:gd name="connsiteX9" fmla="*/ 90488 w 626269"/>
              <a:gd name="connsiteY9" fmla="*/ 159544 h 947738"/>
              <a:gd name="connsiteX10" fmla="*/ 61913 w 626269"/>
              <a:gd name="connsiteY10" fmla="*/ 121444 h 947738"/>
              <a:gd name="connsiteX11" fmla="*/ 33338 w 626269"/>
              <a:gd name="connsiteY11" fmla="*/ 83344 h 947738"/>
              <a:gd name="connsiteX12" fmla="*/ 14288 w 626269"/>
              <a:gd name="connsiteY12" fmla="*/ 59532 h 947738"/>
              <a:gd name="connsiteX13" fmla="*/ 2381 w 626269"/>
              <a:gd name="connsiteY13" fmla="*/ 30957 h 947738"/>
              <a:gd name="connsiteX14" fmla="*/ 0 w 626269"/>
              <a:gd name="connsiteY14" fmla="*/ 16669 h 947738"/>
              <a:gd name="connsiteX15" fmla="*/ 2381 w 626269"/>
              <a:gd name="connsiteY15" fmla="*/ 4763 h 947738"/>
              <a:gd name="connsiteX16" fmla="*/ 21431 w 626269"/>
              <a:gd name="connsiteY16" fmla="*/ 0 h 947738"/>
              <a:gd name="connsiteX17" fmla="*/ 57150 w 626269"/>
              <a:gd name="connsiteY17" fmla="*/ 11907 h 947738"/>
              <a:gd name="connsiteX18" fmla="*/ 116681 w 626269"/>
              <a:gd name="connsiteY18" fmla="*/ 45244 h 947738"/>
              <a:gd name="connsiteX19" fmla="*/ 169069 w 626269"/>
              <a:gd name="connsiteY19" fmla="*/ 78582 h 947738"/>
              <a:gd name="connsiteX20" fmla="*/ 254794 w 626269"/>
              <a:gd name="connsiteY20" fmla="*/ 133350 h 947738"/>
              <a:gd name="connsiteX21" fmla="*/ 311944 w 626269"/>
              <a:gd name="connsiteY21" fmla="*/ 171450 h 947738"/>
              <a:gd name="connsiteX22" fmla="*/ 381000 w 626269"/>
              <a:gd name="connsiteY22" fmla="*/ 223838 h 947738"/>
              <a:gd name="connsiteX23" fmla="*/ 421481 w 626269"/>
              <a:gd name="connsiteY23" fmla="*/ 257175 h 947738"/>
              <a:gd name="connsiteX24" fmla="*/ 461963 w 626269"/>
              <a:gd name="connsiteY24" fmla="*/ 292894 h 947738"/>
              <a:gd name="connsiteX25" fmla="*/ 490538 w 626269"/>
              <a:gd name="connsiteY25" fmla="*/ 323850 h 947738"/>
              <a:gd name="connsiteX26" fmla="*/ 511969 w 626269"/>
              <a:gd name="connsiteY26" fmla="*/ 352425 h 947738"/>
              <a:gd name="connsiteX27" fmla="*/ 531019 w 626269"/>
              <a:gd name="connsiteY27" fmla="*/ 383382 h 947738"/>
              <a:gd name="connsiteX28" fmla="*/ 552450 w 626269"/>
              <a:gd name="connsiteY28" fmla="*/ 426244 h 947738"/>
              <a:gd name="connsiteX29" fmla="*/ 564356 w 626269"/>
              <a:gd name="connsiteY29" fmla="*/ 452438 h 947738"/>
              <a:gd name="connsiteX30" fmla="*/ 576263 w 626269"/>
              <a:gd name="connsiteY30" fmla="*/ 488157 h 947738"/>
              <a:gd name="connsiteX31" fmla="*/ 590550 w 626269"/>
              <a:gd name="connsiteY31" fmla="*/ 547688 h 947738"/>
              <a:gd name="connsiteX32" fmla="*/ 595313 w 626269"/>
              <a:gd name="connsiteY32" fmla="*/ 590550 h 947738"/>
              <a:gd name="connsiteX33" fmla="*/ 611981 w 626269"/>
              <a:gd name="connsiteY33" fmla="*/ 652463 h 947738"/>
              <a:gd name="connsiteX34" fmla="*/ 619125 w 626269"/>
              <a:gd name="connsiteY34" fmla="*/ 690563 h 947738"/>
              <a:gd name="connsiteX35" fmla="*/ 626269 w 626269"/>
              <a:gd name="connsiteY35" fmla="*/ 731044 h 947738"/>
              <a:gd name="connsiteX36" fmla="*/ 626269 w 626269"/>
              <a:gd name="connsiteY36" fmla="*/ 771525 h 947738"/>
              <a:gd name="connsiteX37" fmla="*/ 621506 w 626269"/>
              <a:gd name="connsiteY37" fmla="*/ 807244 h 947738"/>
              <a:gd name="connsiteX38" fmla="*/ 614363 w 626269"/>
              <a:gd name="connsiteY38" fmla="*/ 845344 h 947738"/>
              <a:gd name="connsiteX39" fmla="*/ 600075 w 626269"/>
              <a:gd name="connsiteY39" fmla="*/ 878682 h 947738"/>
              <a:gd name="connsiteX40" fmla="*/ 573881 w 626269"/>
              <a:gd name="connsiteY40" fmla="*/ 909638 h 947738"/>
              <a:gd name="connsiteX41" fmla="*/ 535781 w 626269"/>
              <a:gd name="connsiteY41" fmla="*/ 933450 h 947738"/>
              <a:gd name="connsiteX42" fmla="*/ 507206 w 626269"/>
              <a:gd name="connsiteY42" fmla="*/ 945357 h 947738"/>
              <a:gd name="connsiteX43" fmla="*/ 488156 w 626269"/>
              <a:gd name="connsiteY43" fmla="*/ 947738 h 947738"/>
              <a:gd name="connsiteX44" fmla="*/ 459581 w 626269"/>
              <a:gd name="connsiteY44" fmla="*/ 940594 h 947738"/>
              <a:gd name="connsiteX45" fmla="*/ 438150 w 626269"/>
              <a:gd name="connsiteY45" fmla="*/ 926307 h 947738"/>
              <a:gd name="connsiteX46" fmla="*/ 421481 w 626269"/>
              <a:gd name="connsiteY46" fmla="*/ 895350 h 947738"/>
              <a:gd name="connsiteX47" fmla="*/ 385763 w 626269"/>
              <a:gd name="connsiteY47" fmla="*/ 812007 h 947738"/>
              <a:gd name="connsiteX48" fmla="*/ 316706 w 626269"/>
              <a:gd name="connsiteY48" fmla="*/ 652463 h 94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26269" h="947738">
                <a:moveTo>
                  <a:pt x="316706" y="652463"/>
                </a:moveTo>
                <a:lnTo>
                  <a:pt x="276225" y="559594"/>
                </a:lnTo>
                <a:lnTo>
                  <a:pt x="240506" y="490538"/>
                </a:lnTo>
                <a:lnTo>
                  <a:pt x="226219" y="433388"/>
                </a:lnTo>
                <a:lnTo>
                  <a:pt x="214313" y="395288"/>
                </a:lnTo>
                <a:lnTo>
                  <a:pt x="197644" y="350044"/>
                </a:lnTo>
                <a:lnTo>
                  <a:pt x="176213" y="304800"/>
                </a:lnTo>
                <a:lnTo>
                  <a:pt x="154781" y="264319"/>
                </a:lnTo>
                <a:lnTo>
                  <a:pt x="130969" y="219075"/>
                </a:lnTo>
                <a:lnTo>
                  <a:pt x="90488" y="159544"/>
                </a:lnTo>
                <a:lnTo>
                  <a:pt x="61913" y="121444"/>
                </a:lnTo>
                <a:lnTo>
                  <a:pt x="33338" y="83344"/>
                </a:lnTo>
                <a:lnTo>
                  <a:pt x="14288" y="59532"/>
                </a:lnTo>
                <a:lnTo>
                  <a:pt x="2381" y="30957"/>
                </a:lnTo>
                <a:lnTo>
                  <a:pt x="0" y="16669"/>
                </a:lnTo>
                <a:lnTo>
                  <a:pt x="2381" y="4763"/>
                </a:lnTo>
                <a:lnTo>
                  <a:pt x="21431" y="0"/>
                </a:lnTo>
                <a:lnTo>
                  <a:pt x="57150" y="11907"/>
                </a:lnTo>
                <a:lnTo>
                  <a:pt x="116681" y="45244"/>
                </a:lnTo>
                <a:lnTo>
                  <a:pt x="169069" y="78582"/>
                </a:lnTo>
                <a:lnTo>
                  <a:pt x="254794" y="133350"/>
                </a:lnTo>
                <a:lnTo>
                  <a:pt x="311944" y="171450"/>
                </a:lnTo>
                <a:lnTo>
                  <a:pt x="381000" y="223838"/>
                </a:lnTo>
                <a:lnTo>
                  <a:pt x="421481" y="257175"/>
                </a:lnTo>
                <a:lnTo>
                  <a:pt x="461963" y="292894"/>
                </a:lnTo>
                <a:lnTo>
                  <a:pt x="490538" y="323850"/>
                </a:lnTo>
                <a:lnTo>
                  <a:pt x="511969" y="352425"/>
                </a:lnTo>
                <a:lnTo>
                  <a:pt x="531019" y="383382"/>
                </a:lnTo>
                <a:lnTo>
                  <a:pt x="552450" y="426244"/>
                </a:lnTo>
                <a:lnTo>
                  <a:pt x="564356" y="452438"/>
                </a:lnTo>
                <a:lnTo>
                  <a:pt x="576263" y="488157"/>
                </a:lnTo>
                <a:lnTo>
                  <a:pt x="590550" y="547688"/>
                </a:lnTo>
                <a:lnTo>
                  <a:pt x="595313" y="590550"/>
                </a:lnTo>
                <a:lnTo>
                  <a:pt x="611981" y="652463"/>
                </a:lnTo>
                <a:lnTo>
                  <a:pt x="619125" y="690563"/>
                </a:lnTo>
                <a:lnTo>
                  <a:pt x="626269" y="731044"/>
                </a:lnTo>
                <a:lnTo>
                  <a:pt x="626269" y="771525"/>
                </a:lnTo>
                <a:lnTo>
                  <a:pt x="621506" y="807244"/>
                </a:lnTo>
                <a:lnTo>
                  <a:pt x="614363" y="845344"/>
                </a:lnTo>
                <a:lnTo>
                  <a:pt x="600075" y="878682"/>
                </a:lnTo>
                <a:lnTo>
                  <a:pt x="573881" y="909638"/>
                </a:lnTo>
                <a:lnTo>
                  <a:pt x="535781" y="933450"/>
                </a:lnTo>
                <a:lnTo>
                  <a:pt x="507206" y="945357"/>
                </a:lnTo>
                <a:lnTo>
                  <a:pt x="488156" y="947738"/>
                </a:lnTo>
                <a:lnTo>
                  <a:pt x="459581" y="940594"/>
                </a:lnTo>
                <a:lnTo>
                  <a:pt x="438150" y="926307"/>
                </a:lnTo>
                <a:lnTo>
                  <a:pt x="421481" y="895350"/>
                </a:lnTo>
                <a:lnTo>
                  <a:pt x="385763" y="812007"/>
                </a:lnTo>
                <a:lnTo>
                  <a:pt x="316706" y="652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FE919CFF-0C1A-4A0A-97A3-D5602330943A}"/>
              </a:ext>
            </a:extLst>
          </p:cNvPr>
          <p:cNvSpPr/>
          <p:nvPr/>
        </p:nvSpPr>
        <p:spPr>
          <a:xfrm>
            <a:off x="5991225" y="1554163"/>
            <a:ext cx="2103438" cy="495300"/>
          </a:xfrm>
          <a:custGeom>
            <a:avLst/>
            <a:gdLst>
              <a:gd name="connsiteX0" fmla="*/ 957263 w 2102644"/>
              <a:gd name="connsiteY0" fmla="*/ 164307 h 495300"/>
              <a:gd name="connsiteX1" fmla="*/ 678656 w 2102644"/>
              <a:gd name="connsiteY1" fmla="*/ 200025 h 495300"/>
              <a:gd name="connsiteX2" fmla="*/ 473869 w 2102644"/>
              <a:gd name="connsiteY2" fmla="*/ 226219 h 495300"/>
              <a:gd name="connsiteX3" fmla="*/ 345281 w 2102644"/>
              <a:gd name="connsiteY3" fmla="*/ 245269 h 495300"/>
              <a:gd name="connsiteX4" fmla="*/ 323850 w 2102644"/>
              <a:gd name="connsiteY4" fmla="*/ 245269 h 495300"/>
              <a:gd name="connsiteX5" fmla="*/ 273844 w 2102644"/>
              <a:gd name="connsiteY5" fmla="*/ 240507 h 495300"/>
              <a:gd name="connsiteX6" fmla="*/ 223838 w 2102644"/>
              <a:gd name="connsiteY6" fmla="*/ 230982 h 495300"/>
              <a:gd name="connsiteX7" fmla="*/ 173831 w 2102644"/>
              <a:gd name="connsiteY7" fmla="*/ 216694 h 495300"/>
              <a:gd name="connsiteX8" fmla="*/ 142875 w 2102644"/>
              <a:gd name="connsiteY8" fmla="*/ 202407 h 495300"/>
              <a:gd name="connsiteX9" fmla="*/ 109538 w 2102644"/>
              <a:gd name="connsiteY9" fmla="*/ 180975 h 495300"/>
              <a:gd name="connsiteX10" fmla="*/ 78581 w 2102644"/>
              <a:gd name="connsiteY10" fmla="*/ 159544 h 495300"/>
              <a:gd name="connsiteX11" fmla="*/ 47625 w 2102644"/>
              <a:gd name="connsiteY11" fmla="*/ 130969 h 495300"/>
              <a:gd name="connsiteX12" fmla="*/ 23813 w 2102644"/>
              <a:gd name="connsiteY12" fmla="*/ 119063 h 495300"/>
              <a:gd name="connsiteX13" fmla="*/ 7144 w 2102644"/>
              <a:gd name="connsiteY13" fmla="*/ 121444 h 495300"/>
              <a:gd name="connsiteX14" fmla="*/ 0 w 2102644"/>
              <a:gd name="connsiteY14" fmla="*/ 133350 h 495300"/>
              <a:gd name="connsiteX15" fmla="*/ 2381 w 2102644"/>
              <a:gd name="connsiteY15" fmla="*/ 157163 h 495300"/>
              <a:gd name="connsiteX16" fmla="*/ 19050 w 2102644"/>
              <a:gd name="connsiteY16" fmla="*/ 207169 h 495300"/>
              <a:gd name="connsiteX17" fmla="*/ 50006 w 2102644"/>
              <a:gd name="connsiteY17" fmla="*/ 264319 h 495300"/>
              <a:gd name="connsiteX18" fmla="*/ 78581 w 2102644"/>
              <a:gd name="connsiteY18" fmla="*/ 309563 h 495300"/>
              <a:gd name="connsiteX19" fmla="*/ 107156 w 2102644"/>
              <a:gd name="connsiteY19" fmla="*/ 350044 h 495300"/>
              <a:gd name="connsiteX20" fmla="*/ 140494 w 2102644"/>
              <a:gd name="connsiteY20" fmla="*/ 390525 h 495300"/>
              <a:gd name="connsiteX21" fmla="*/ 171450 w 2102644"/>
              <a:gd name="connsiteY21" fmla="*/ 421482 h 495300"/>
              <a:gd name="connsiteX22" fmla="*/ 202406 w 2102644"/>
              <a:gd name="connsiteY22" fmla="*/ 447675 h 495300"/>
              <a:gd name="connsiteX23" fmla="*/ 226219 w 2102644"/>
              <a:gd name="connsiteY23" fmla="*/ 466725 h 495300"/>
              <a:gd name="connsiteX24" fmla="*/ 250031 w 2102644"/>
              <a:gd name="connsiteY24" fmla="*/ 481013 h 495300"/>
              <a:gd name="connsiteX25" fmla="*/ 271463 w 2102644"/>
              <a:gd name="connsiteY25" fmla="*/ 490538 h 495300"/>
              <a:gd name="connsiteX26" fmla="*/ 295275 w 2102644"/>
              <a:gd name="connsiteY26" fmla="*/ 495300 h 495300"/>
              <a:gd name="connsiteX27" fmla="*/ 333375 w 2102644"/>
              <a:gd name="connsiteY27" fmla="*/ 490538 h 495300"/>
              <a:gd name="connsiteX28" fmla="*/ 392906 w 2102644"/>
              <a:gd name="connsiteY28" fmla="*/ 469107 h 495300"/>
              <a:gd name="connsiteX29" fmla="*/ 564356 w 2102644"/>
              <a:gd name="connsiteY29" fmla="*/ 419100 h 495300"/>
              <a:gd name="connsiteX30" fmla="*/ 659606 w 2102644"/>
              <a:gd name="connsiteY30" fmla="*/ 395288 h 495300"/>
              <a:gd name="connsiteX31" fmla="*/ 831056 w 2102644"/>
              <a:gd name="connsiteY31" fmla="*/ 383382 h 495300"/>
              <a:gd name="connsiteX32" fmla="*/ 1054894 w 2102644"/>
              <a:gd name="connsiteY32" fmla="*/ 350044 h 495300"/>
              <a:gd name="connsiteX33" fmla="*/ 1395413 w 2102644"/>
              <a:gd name="connsiteY33" fmla="*/ 304800 h 495300"/>
              <a:gd name="connsiteX34" fmla="*/ 1571625 w 2102644"/>
              <a:gd name="connsiteY34" fmla="*/ 278607 h 495300"/>
              <a:gd name="connsiteX35" fmla="*/ 1671638 w 2102644"/>
              <a:gd name="connsiteY35" fmla="*/ 266700 h 495300"/>
              <a:gd name="connsiteX36" fmla="*/ 2055019 w 2102644"/>
              <a:gd name="connsiteY36" fmla="*/ 311944 h 495300"/>
              <a:gd name="connsiteX37" fmla="*/ 2083594 w 2102644"/>
              <a:gd name="connsiteY37" fmla="*/ 292894 h 495300"/>
              <a:gd name="connsiteX38" fmla="*/ 2095500 w 2102644"/>
              <a:gd name="connsiteY38" fmla="*/ 276225 h 495300"/>
              <a:gd name="connsiteX39" fmla="*/ 2102644 w 2102644"/>
              <a:gd name="connsiteY39" fmla="*/ 257175 h 495300"/>
              <a:gd name="connsiteX40" fmla="*/ 2097881 w 2102644"/>
              <a:gd name="connsiteY40" fmla="*/ 228600 h 495300"/>
              <a:gd name="connsiteX41" fmla="*/ 2078831 w 2102644"/>
              <a:gd name="connsiteY41" fmla="*/ 195263 h 495300"/>
              <a:gd name="connsiteX42" fmla="*/ 2033588 w 2102644"/>
              <a:gd name="connsiteY42" fmla="*/ 152400 h 495300"/>
              <a:gd name="connsiteX43" fmla="*/ 1962150 w 2102644"/>
              <a:gd name="connsiteY43" fmla="*/ 104775 h 495300"/>
              <a:gd name="connsiteX44" fmla="*/ 1854994 w 2102644"/>
              <a:gd name="connsiteY44" fmla="*/ 45244 h 495300"/>
              <a:gd name="connsiteX45" fmla="*/ 1790700 w 2102644"/>
              <a:gd name="connsiteY45" fmla="*/ 4763 h 495300"/>
              <a:gd name="connsiteX46" fmla="*/ 1771650 w 2102644"/>
              <a:gd name="connsiteY46" fmla="*/ 0 h 495300"/>
              <a:gd name="connsiteX47" fmla="*/ 1752600 w 2102644"/>
              <a:gd name="connsiteY47" fmla="*/ 2382 h 495300"/>
              <a:gd name="connsiteX48" fmla="*/ 1666875 w 2102644"/>
              <a:gd name="connsiteY48" fmla="*/ 33338 h 495300"/>
              <a:gd name="connsiteX49" fmla="*/ 1524000 w 2102644"/>
              <a:gd name="connsiteY49" fmla="*/ 83344 h 495300"/>
              <a:gd name="connsiteX50" fmla="*/ 1483519 w 2102644"/>
              <a:gd name="connsiteY50" fmla="*/ 92869 h 495300"/>
              <a:gd name="connsiteX51" fmla="*/ 1252538 w 2102644"/>
              <a:gd name="connsiteY51" fmla="*/ 126207 h 495300"/>
              <a:gd name="connsiteX52" fmla="*/ 957263 w 2102644"/>
              <a:gd name="connsiteY52" fmla="*/ 164307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102644" h="495300">
                <a:moveTo>
                  <a:pt x="957263" y="164307"/>
                </a:moveTo>
                <a:lnTo>
                  <a:pt x="678656" y="200025"/>
                </a:lnTo>
                <a:lnTo>
                  <a:pt x="473869" y="226219"/>
                </a:lnTo>
                <a:lnTo>
                  <a:pt x="345281" y="245269"/>
                </a:lnTo>
                <a:lnTo>
                  <a:pt x="323850" y="245269"/>
                </a:lnTo>
                <a:lnTo>
                  <a:pt x="273844" y="240507"/>
                </a:lnTo>
                <a:lnTo>
                  <a:pt x="223838" y="230982"/>
                </a:lnTo>
                <a:lnTo>
                  <a:pt x="173831" y="216694"/>
                </a:lnTo>
                <a:lnTo>
                  <a:pt x="142875" y="202407"/>
                </a:lnTo>
                <a:lnTo>
                  <a:pt x="109538" y="180975"/>
                </a:lnTo>
                <a:lnTo>
                  <a:pt x="78581" y="159544"/>
                </a:lnTo>
                <a:lnTo>
                  <a:pt x="47625" y="130969"/>
                </a:lnTo>
                <a:lnTo>
                  <a:pt x="23813" y="119063"/>
                </a:lnTo>
                <a:lnTo>
                  <a:pt x="7144" y="121444"/>
                </a:lnTo>
                <a:lnTo>
                  <a:pt x="0" y="133350"/>
                </a:lnTo>
                <a:lnTo>
                  <a:pt x="2381" y="157163"/>
                </a:lnTo>
                <a:lnTo>
                  <a:pt x="19050" y="207169"/>
                </a:lnTo>
                <a:lnTo>
                  <a:pt x="50006" y="264319"/>
                </a:lnTo>
                <a:lnTo>
                  <a:pt x="78581" y="309563"/>
                </a:lnTo>
                <a:lnTo>
                  <a:pt x="107156" y="350044"/>
                </a:lnTo>
                <a:lnTo>
                  <a:pt x="140494" y="390525"/>
                </a:lnTo>
                <a:lnTo>
                  <a:pt x="171450" y="421482"/>
                </a:lnTo>
                <a:lnTo>
                  <a:pt x="202406" y="447675"/>
                </a:lnTo>
                <a:lnTo>
                  <a:pt x="226219" y="466725"/>
                </a:lnTo>
                <a:lnTo>
                  <a:pt x="250031" y="481013"/>
                </a:lnTo>
                <a:lnTo>
                  <a:pt x="271463" y="490538"/>
                </a:lnTo>
                <a:lnTo>
                  <a:pt x="295275" y="495300"/>
                </a:lnTo>
                <a:lnTo>
                  <a:pt x="333375" y="490538"/>
                </a:lnTo>
                <a:lnTo>
                  <a:pt x="392906" y="469107"/>
                </a:lnTo>
                <a:lnTo>
                  <a:pt x="564356" y="419100"/>
                </a:lnTo>
                <a:lnTo>
                  <a:pt x="659606" y="395288"/>
                </a:lnTo>
                <a:lnTo>
                  <a:pt x="831056" y="383382"/>
                </a:lnTo>
                <a:lnTo>
                  <a:pt x="1054894" y="350044"/>
                </a:lnTo>
                <a:lnTo>
                  <a:pt x="1395413" y="304800"/>
                </a:lnTo>
                <a:lnTo>
                  <a:pt x="1571625" y="278607"/>
                </a:lnTo>
                <a:lnTo>
                  <a:pt x="1671638" y="266700"/>
                </a:lnTo>
                <a:lnTo>
                  <a:pt x="2055019" y="311944"/>
                </a:lnTo>
                <a:lnTo>
                  <a:pt x="2083594" y="292894"/>
                </a:lnTo>
                <a:lnTo>
                  <a:pt x="2095500" y="276225"/>
                </a:lnTo>
                <a:lnTo>
                  <a:pt x="2102644" y="257175"/>
                </a:lnTo>
                <a:lnTo>
                  <a:pt x="2097881" y="228600"/>
                </a:lnTo>
                <a:lnTo>
                  <a:pt x="2078831" y="195263"/>
                </a:lnTo>
                <a:lnTo>
                  <a:pt x="2033588" y="152400"/>
                </a:lnTo>
                <a:lnTo>
                  <a:pt x="1962150" y="104775"/>
                </a:lnTo>
                <a:lnTo>
                  <a:pt x="1854994" y="45244"/>
                </a:lnTo>
                <a:lnTo>
                  <a:pt x="1790700" y="4763"/>
                </a:lnTo>
                <a:lnTo>
                  <a:pt x="1771650" y="0"/>
                </a:lnTo>
                <a:lnTo>
                  <a:pt x="1752600" y="2382"/>
                </a:lnTo>
                <a:lnTo>
                  <a:pt x="1666875" y="33338"/>
                </a:lnTo>
                <a:lnTo>
                  <a:pt x="1524000" y="83344"/>
                </a:lnTo>
                <a:lnTo>
                  <a:pt x="1483519" y="92869"/>
                </a:lnTo>
                <a:lnTo>
                  <a:pt x="1252538" y="126207"/>
                </a:lnTo>
                <a:lnTo>
                  <a:pt x="957263" y="16430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BF7BEBD0-F18A-41F7-94E2-80CA6219F10D}"/>
              </a:ext>
            </a:extLst>
          </p:cNvPr>
          <p:cNvSpPr/>
          <p:nvPr/>
        </p:nvSpPr>
        <p:spPr>
          <a:xfrm>
            <a:off x="7383463" y="1814514"/>
            <a:ext cx="704850" cy="1366837"/>
          </a:xfrm>
          <a:custGeom>
            <a:avLst/>
            <a:gdLst>
              <a:gd name="connsiteX0" fmla="*/ 559594 w 704850"/>
              <a:gd name="connsiteY0" fmla="*/ 366712 h 1366837"/>
              <a:gd name="connsiteX1" fmla="*/ 576263 w 704850"/>
              <a:gd name="connsiteY1" fmla="*/ 300037 h 1366837"/>
              <a:gd name="connsiteX2" fmla="*/ 592932 w 704850"/>
              <a:gd name="connsiteY2" fmla="*/ 223837 h 1366837"/>
              <a:gd name="connsiteX3" fmla="*/ 602457 w 704850"/>
              <a:gd name="connsiteY3" fmla="*/ 173831 h 1366837"/>
              <a:gd name="connsiteX4" fmla="*/ 607219 w 704850"/>
              <a:gd name="connsiteY4" fmla="*/ 154781 h 1366837"/>
              <a:gd name="connsiteX5" fmla="*/ 619125 w 704850"/>
              <a:gd name="connsiteY5" fmla="*/ 121443 h 1366837"/>
              <a:gd name="connsiteX6" fmla="*/ 633413 w 704850"/>
              <a:gd name="connsiteY6" fmla="*/ 95250 h 1366837"/>
              <a:gd name="connsiteX7" fmla="*/ 650082 w 704850"/>
              <a:gd name="connsiteY7" fmla="*/ 71437 h 1366837"/>
              <a:gd name="connsiteX8" fmla="*/ 666750 w 704850"/>
              <a:gd name="connsiteY8" fmla="*/ 54768 h 1366837"/>
              <a:gd name="connsiteX9" fmla="*/ 690563 w 704850"/>
              <a:gd name="connsiteY9" fmla="*/ 30956 h 1366837"/>
              <a:gd name="connsiteX10" fmla="*/ 704850 w 704850"/>
              <a:gd name="connsiteY10" fmla="*/ 0 h 1366837"/>
              <a:gd name="connsiteX11" fmla="*/ 266700 w 704850"/>
              <a:gd name="connsiteY11" fmla="*/ 2381 h 1366837"/>
              <a:gd name="connsiteX12" fmla="*/ 295275 w 704850"/>
              <a:gd name="connsiteY12" fmla="*/ 7143 h 1366837"/>
              <a:gd name="connsiteX13" fmla="*/ 314325 w 704850"/>
              <a:gd name="connsiteY13" fmla="*/ 16668 h 1366837"/>
              <a:gd name="connsiteX14" fmla="*/ 323850 w 704850"/>
              <a:gd name="connsiteY14" fmla="*/ 38100 h 1366837"/>
              <a:gd name="connsiteX15" fmla="*/ 330994 w 704850"/>
              <a:gd name="connsiteY15" fmla="*/ 64293 h 1366837"/>
              <a:gd name="connsiteX16" fmla="*/ 333375 w 704850"/>
              <a:gd name="connsiteY16" fmla="*/ 107156 h 1366837"/>
              <a:gd name="connsiteX17" fmla="*/ 328613 w 704850"/>
              <a:gd name="connsiteY17" fmla="*/ 188118 h 1366837"/>
              <a:gd name="connsiteX18" fmla="*/ 309563 w 704850"/>
              <a:gd name="connsiteY18" fmla="*/ 338137 h 1366837"/>
              <a:gd name="connsiteX19" fmla="*/ 283369 w 704850"/>
              <a:gd name="connsiteY19" fmla="*/ 478631 h 1366837"/>
              <a:gd name="connsiteX20" fmla="*/ 254794 w 704850"/>
              <a:gd name="connsiteY20" fmla="*/ 588168 h 1366837"/>
              <a:gd name="connsiteX21" fmla="*/ 219075 w 704850"/>
              <a:gd name="connsiteY21" fmla="*/ 685800 h 1366837"/>
              <a:gd name="connsiteX22" fmla="*/ 188119 w 704850"/>
              <a:gd name="connsiteY22" fmla="*/ 757237 h 1366837"/>
              <a:gd name="connsiteX23" fmla="*/ 159544 w 704850"/>
              <a:gd name="connsiteY23" fmla="*/ 807243 h 1366837"/>
              <a:gd name="connsiteX24" fmla="*/ 119063 w 704850"/>
              <a:gd name="connsiteY24" fmla="*/ 862012 h 1366837"/>
              <a:gd name="connsiteX25" fmla="*/ 83344 w 704850"/>
              <a:gd name="connsiteY25" fmla="*/ 897731 h 1366837"/>
              <a:gd name="connsiteX26" fmla="*/ 0 w 704850"/>
              <a:gd name="connsiteY26" fmla="*/ 1304925 h 1366837"/>
              <a:gd name="connsiteX27" fmla="*/ 38100 w 704850"/>
              <a:gd name="connsiteY27" fmla="*/ 1347787 h 1366837"/>
              <a:gd name="connsiteX28" fmla="*/ 54769 w 704850"/>
              <a:gd name="connsiteY28" fmla="*/ 1364456 h 1366837"/>
              <a:gd name="connsiteX29" fmla="*/ 66675 w 704850"/>
              <a:gd name="connsiteY29" fmla="*/ 1366837 h 1366837"/>
              <a:gd name="connsiteX30" fmla="*/ 102394 w 704850"/>
              <a:gd name="connsiteY30" fmla="*/ 1357312 h 1366837"/>
              <a:gd name="connsiteX31" fmla="*/ 133350 w 704850"/>
              <a:gd name="connsiteY31" fmla="*/ 1331118 h 1366837"/>
              <a:gd name="connsiteX32" fmla="*/ 178594 w 704850"/>
              <a:gd name="connsiteY32" fmla="*/ 1285875 h 1366837"/>
              <a:gd name="connsiteX33" fmla="*/ 226219 w 704850"/>
              <a:gd name="connsiteY33" fmla="*/ 1219200 h 1366837"/>
              <a:gd name="connsiteX34" fmla="*/ 269082 w 704850"/>
              <a:gd name="connsiteY34" fmla="*/ 1140618 h 1366837"/>
              <a:gd name="connsiteX35" fmla="*/ 314325 w 704850"/>
              <a:gd name="connsiteY35" fmla="*/ 1057275 h 1366837"/>
              <a:gd name="connsiteX36" fmla="*/ 371475 w 704850"/>
              <a:gd name="connsiteY36" fmla="*/ 940593 h 1366837"/>
              <a:gd name="connsiteX37" fmla="*/ 411957 w 704850"/>
              <a:gd name="connsiteY37" fmla="*/ 847725 h 1366837"/>
              <a:gd name="connsiteX38" fmla="*/ 447675 w 704850"/>
              <a:gd name="connsiteY38" fmla="*/ 762000 h 1366837"/>
              <a:gd name="connsiteX39" fmla="*/ 469107 w 704850"/>
              <a:gd name="connsiteY39" fmla="*/ 692943 h 1366837"/>
              <a:gd name="connsiteX40" fmla="*/ 519113 w 704850"/>
              <a:gd name="connsiteY40" fmla="*/ 528637 h 1366837"/>
              <a:gd name="connsiteX41" fmla="*/ 559594 w 704850"/>
              <a:gd name="connsiteY41" fmla="*/ 366712 h 136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04850" h="1366837">
                <a:moveTo>
                  <a:pt x="559594" y="366712"/>
                </a:moveTo>
                <a:lnTo>
                  <a:pt x="576263" y="300037"/>
                </a:lnTo>
                <a:lnTo>
                  <a:pt x="592932" y="223837"/>
                </a:lnTo>
                <a:lnTo>
                  <a:pt x="602457" y="173831"/>
                </a:lnTo>
                <a:lnTo>
                  <a:pt x="607219" y="154781"/>
                </a:lnTo>
                <a:lnTo>
                  <a:pt x="619125" y="121443"/>
                </a:lnTo>
                <a:lnTo>
                  <a:pt x="633413" y="95250"/>
                </a:lnTo>
                <a:lnTo>
                  <a:pt x="650082" y="71437"/>
                </a:lnTo>
                <a:lnTo>
                  <a:pt x="666750" y="54768"/>
                </a:lnTo>
                <a:lnTo>
                  <a:pt x="690563" y="30956"/>
                </a:lnTo>
                <a:lnTo>
                  <a:pt x="704850" y="0"/>
                </a:lnTo>
                <a:lnTo>
                  <a:pt x="266700" y="2381"/>
                </a:lnTo>
                <a:lnTo>
                  <a:pt x="295275" y="7143"/>
                </a:lnTo>
                <a:lnTo>
                  <a:pt x="314325" y="16668"/>
                </a:lnTo>
                <a:lnTo>
                  <a:pt x="323850" y="38100"/>
                </a:lnTo>
                <a:lnTo>
                  <a:pt x="330994" y="64293"/>
                </a:lnTo>
                <a:lnTo>
                  <a:pt x="333375" y="107156"/>
                </a:lnTo>
                <a:lnTo>
                  <a:pt x="328613" y="188118"/>
                </a:lnTo>
                <a:lnTo>
                  <a:pt x="309563" y="338137"/>
                </a:lnTo>
                <a:lnTo>
                  <a:pt x="283369" y="478631"/>
                </a:lnTo>
                <a:lnTo>
                  <a:pt x="254794" y="588168"/>
                </a:lnTo>
                <a:lnTo>
                  <a:pt x="219075" y="685800"/>
                </a:lnTo>
                <a:lnTo>
                  <a:pt x="188119" y="757237"/>
                </a:lnTo>
                <a:lnTo>
                  <a:pt x="159544" y="807243"/>
                </a:lnTo>
                <a:lnTo>
                  <a:pt x="119063" y="862012"/>
                </a:lnTo>
                <a:lnTo>
                  <a:pt x="83344" y="897731"/>
                </a:lnTo>
                <a:lnTo>
                  <a:pt x="0" y="1304925"/>
                </a:lnTo>
                <a:lnTo>
                  <a:pt x="38100" y="1347787"/>
                </a:lnTo>
                <a:lnTo>
                  <a:pt x="54769" y="1364456"/>
                </a:lnTo>
                <a:lnTo>
                  <a:pt x="66675" y="1366837"/>
                </a:lnTo>
                <a:lnTo>
                  <a:pt x="102394" y="1357312"/>
                </a:lnTo>
                <a:lnTo>
                  <a:pt x="133350" y="1331118"/>
                </a:lnTo>
                <a:lnTo>
                  <a:pt x="178594" y="1285875"/>
                </a:lnTo>
                <a:lnTo>
                  <a:pt x="226219" y="1219200"/>
                </a:lnTo>
                <a:lnTo>
                  <a:pt x="269082" y="1140618"/>
                </a:lnTo>
                <a:lnTo>
                  <a:pt x="314325" y="1057275"/>
                </a:lnTo>
                <a:lnTo>
                  <a:pt x="371475" y="940593"/>
                </a:lnTo>
                <a:lnTo>
                  <a:pt x="411957" y="847725"/>
                </a:lnTo>
                <a:lnTo>
                  <a:pt x="447675" y="762000"/>
                </a:lnTo>
                <a:lnTo>
                  <a:pt x="469107" y="692943"/>
                </a:lnTo>
                <a:lnTo>
                  <a:pt x="519113" y="528637"/>
                </a:lnTo>
                <a:lnTo>
                  <a:pt x="559594" y="3667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2E696037-7FA6-44E4-8E0F-43E2E3033F7A}"/>
              </a:ext>
            </a:extLst>
          </p:cNvPr>
          <p:cNvSpPr/>
          <p:nvPr/>
        </p:nvSpPr>
        <p:spPr>
          <a:xfrm>
            <a:off x="6945313" y="2665414"/>
            <a:ext cx="569912" cy="511175"/>
          </a:xfrm>
          <a:custGeom>
            <a:avLst/>
            <a:gdLst>
              <a:gd name="connsiteX0" fmla="*/ 197644 w 569119"/>
              <a:gd name="connsiteY0" fmla="*/ 57150 h 511969"/>
              <a:gd name="connsiteX1" fmla="*/ 385763 w 569119"/>
              <a:gd name="connsiteY1" fmla="*/ 95250 h 511969"/>
              <a:gd name="connsiteX2" fmla="*/ 419100 w 569119"/>
              <a:gd name="connsiteY2" fmla="*/ 95250 h 511969"/>
              <a:gd name="connsiteX3" fmla="*/ 454819 w 569119"/>
              <a:gd name="connsiteY3" fmla="*/ 85725 h 511969"/>
              <a:gd name="connsiteX4" fmla="*/ 490538 w 569119"/>
              <a:gd name="connsiteY4" fmla="*/ 69056 h 511969"/>
              <a:gd name="connsiteX5" fmla="*/ 514350 w 569119"/>
              <a:gd name="connsiteY5" fmla="*/ 52387 h 511969"/>
              <a:gd name="connsiteX6" fmla="*/ 526257 w 569119"/>
              <a:gd name="connsiteY6" fmla="*/ 45244 h 511969"/>
              <a:gd name="connsiteX7" fmla="*/ 569119 w 569119"/>
              <a:gd name="connsiteY7" fmla="*/ 0 h 511969"/>
              <a:gd name="connsiteX8" fmla="*/ 492919 w 569119"/>
              <a:gd name="connsiteY8" fmla="*/ 511969 h 511969"/>
              <a:gd name="connsiteX9" fmla="*/ 459582 w 569119"/>
              <a:gd name="connsiteY9" fmla="*/ 478631 h 511969"/>
              <a:gd name="connsiteX10" fmla="*/ 435769 w 569119"/>
              <a:gd name="connsiteY10" fmla="*/ 452437 h 511969"/>
              <a:gd name="connsiteX11" fmla="*/ 390525 w 569119"/>
              <a:gd name="connsiteY11" fmla="*/ 397669 h 511969"/>
              <a:gd name="connsiteX12" fmla="*/ 340519 w 569119"/>
              <a:gd name="connsiteY12" fmla="*/ 330994 h 511969"/>
              <a:gd name="connsiteX13" fmla="*/ 304800 w 569119"/>
              <a:gd name="connsiteY13" fmla="*/ 278606 h 511969"/>
              <a:gd name="connsiteX14" fmla="*/ 290513 w 569119"/>
              <a:gd name="connsiteY14" fmla="*/ 264319 h 511969"/>
              <a:gd name="connsiteX15" fmla="*/ 245269 w 569119"/>
              <a:gd name="connsiteY15" fmla="*/ 226219 h 511969"/>
              <a:gd name="connsiteX16" fmla="*/ 202407 w 569119"/>
              <a:gd name="connsiteY16" fmla="*/ 197644 h 511969"/>
              <a:gd name="connsiteX17" fmla="*/ 138113 w 569119"/>
              <a:gd name="connsiteY17" fmla="*/ 152400 h 511969"/>
              <a:gd name="connsiteX18" fmla="*/ 90488 w 569119"/>
              <a:gd name="connsiteY18" fmla="*/ 121444 h 511969"/>
              <a:gd name="connsiteX19" fmla="*/ 50007 w 569119"/>
              <a:gd name="connsiteY19" fmla="*/ 95250 h 511969"/>
              <a:gd name="connsiteX20" fmla="*/ 21432 w 569119"/>
              <a:gd name="connsiteY20" fmla="*/ 78581 h 511969"/>
              <a:gd name="connsiteX21" fmla="*/ 9525 w 569119"/>
              <a:gd name="connsiteY21" fmla="*/ 66675 h 511969"/>
              <a:gd name="connsiteX22" fmla="*/ 0 w 569119"/>
              <a:gd name="connsiteY22" fmla="*/ 42862 h 511969"/>
              <a:gd name="connsiteX23" fmla="*/ 2382 w 569119"/>
              <a:gd name="connsiteY23" fmla="*/ 28575 h 511969"/>
              <a:gd name="connsiteX24" fmla="*/ 9525 w 569119"/>
              <a:gd name="connsiteY24" fmla="*/ 23812 h 511969"/>
              <a:gd name="connsiteX25" fmla="*/ 28575 w 569119"/>
              <a:gd name="connsiteY25" fmla="*/ 23812 h 511969"/>
              <a:gd name="connsiteX26" fmla="*/ 128588 w 569119"/>
              <a:gd name="connsiteY26" fmla="*/ 42862 h 511969"/>
              <a:gd name="connsiteX27" fmla="*/ 197644 w 569119"/>
              <a:gd name="connsiteY27" fmla="*/ 57150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69119" h="511969">
                <a:moveTo>
                  <a:pt x="197644" y="57150"/>
                </a:moveTo>
                <a:lnTo>
                  <a:pt x="385763" y="95250"/>
                </a:lnTo>
                <a:lnTo>
                  <a:pt x="419100" y="95250"/>
                </a:lnTo>
                <a:lnTo>
                  <a:pt x="454819" y="85725"/>
                </a:lnTo>
                <a:lnTo>
                  <a:pt x="490538" y="69056"/>
                </a:lnTo>
                <a:lnTo>
                  <a:pt x="514350" y="52387"/>
                </a:lnTo>
                <a:lnTo>
                  <a:pt x="526257" y="45244"/>
                </a:lnTo>
                <a:lnTo>
                  <a:pt x="569119" y="0"/>
                </a:lnTo>
                <a:lnTo>
                  <a:pt x="492919" y="511969"/>
                </a:lnTo>
                <a:lnTo>
                  <a:pt x="459582" y="478631"/>
                </a:lnTo>
                <a:lnTo>
                  <a:pt x="435769" y="452437"/>
                </a:lnTo>
                <a:lnTo>
                  <a:pt x="390525" y="397669"/>
                </a:lnTo>
                <a:lnTo>
                  <a:pt x="340519" y="330994"/>
                </a:lnTo>
                <a:lnTo>
                  <a:pt x="304800" y="278606"/>
                </a:lnTo>
                <a:lnTo>
                  <a:pt x="290513" y="264319"/>
                </a:lnTo>
                <a:lnTo>
                  <a:pt x="245269" y="226219"/>
                </a:lnTo>
                <a:lnTo>
                  <a:pt x="202407" y="197644"/>
                </a:lnTo>
                <a:lnTo>
                  <a:pt x="138113" y="152400"/>
                </a:lnTo>
                <a:lnTo>
                  <a:pt x="90488" y="121444"/>
                </a:lnTo>
                <a:lnTo>
                  <a:pt x="50007" y="95250"/>
                </a:lnTo>
                <a:lnTo>
                  <a:pt x="21432" y="78581"/>
                </a:lnTo>
                <a:lnTo>
                  <a:pt x="9525" y="66675"/>
                </a:lnTo>
                <a:lnTo>
                  <a:pt x="0" y="42862"/>
                </a:lnTo>
                <a:lnTo>
                  <a:pt x="2382" y="28575"/>
                </a:lnTo>
                <a:lnTo>
                  <a:pt x="9525" y="23812"/>
                </a:lnTo>
                <a:lnTo>
                  <a:pt x="28575" y="23812"/>
                </a:lnTo>
                <a:lnTo>
                  <a:pt x="128588" y="42862"/>
                </a:lnTo>
                <a:lnTo>
                  <a:pt x="197644" y="571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394EBB54-FB33-461F-8C3F-0CA62731370F}"/>
              </a:ext>
            </a:extLst>
          </p:cNvPr>
          <p:cNvSpPr/>
          <p:nvPr/>
        </p:nvSpPr>
        <p:spPr>
          <a:xfrm>
            <a:off x="5761039" y="1900238"/>
            <a:ext cx="1254125" cy="1289050"/>
          </a:xfrm>
          <a:custGeom>
            <a:avLst/>
            <a:gdLst>
              <a:gd name="connsiteX0" fmla="*/ 742950 w 1254919"/>
              <a:gd name="connsiteY0" fmla="*/ 511968 h 1288256"/>
              <a:gd name="connsiteX1" fmla="*/ 783431 w 1254919"/>
              <a:gd name="connsiteY1" fmla="*/ 450056 h 1288256"/>
              <a:gd name="connsiteX2" fmla="*/ 821531 w 1254919"/>
              <a:gd name="connsiteY2" fmla="*/ 388143 h 1288256"/>
              <a:gd name="connsiteX3" fmla="*/ 852487 w 1254919"/>
              <a:gd name="connsiteY3" fmla="*/ 330993 h 1288256"/>
              <a:gd name="connsiteX4" fmla="*/ 876300 w 1254919"/>
              <a:gd name="connsiteY4" fmla="*/ 283368 h 1288256"/>
              <a:gd name="connsiteX5" fmla="*/ 900112 w 1254919"/>
              <a:gd name="connsiteY5" fmla="*/ 226218 h 1288256"/>
              <a:gd name="connsiteX6" fmla="*/ 907256 w 1254919"/>
              <a:gd name="connsiteY6" fmla="*/ 195262 h 1288256"/>
              <a:gd name="connsiteX7" fmla="*/ 902494 w 1254919"/>
              <a:gd name="connsiteY7" fmla="*/ 173831 h 1288256"/>
              <a:gd name="connsiteX8" fmla="*/ 878681 w 1254919"/>
              <a:gd name="connsiteY8" fmla="*/ 104775 h 1288256"/>
              <a:gd name="connsiteX9" fmla="*/ 842962 w 1254919"/>
              <a:gd name="connsiteY9" fmla="*/ 4762 h 1288256"/>
              <a:gd name="connsiteX10" fmla="*/ 1050131 w 1254919"/>
              <a:gd name="connsiteY10" fmla="*/ 0 h 1288256"/>
              <a:gd name="connsiteX11" fmla="*/ 1114425 w 1254919"/>
              <a:gd name="connsiteY11" fmla="*/ 57150 h 1288256"/>
              <a:gd name="connsiteX12" fmla="*/ 1143000 w 1254919"/>
              <a:gd name="connsiteY12" fmla="*/ 83343 h 1288256"/>
              <a:gd name="connsiteX13" fmla="*/ 1173956 w 1254919"/>
              <a:gd name="connsiteY13" fmla="*/ 111918 h 1288256"/>
              <a:gd name="connsiteX14" fmla="*/ 1202531 w 1254919"/>
              <a:gd name="connsiteY14" fmla="*/ 142875 h 1288256"/>
              <a:gd name="connsiteX15" fmla="*/ 1223962 w 1254919"/>
              <a:gd name="connsiteY15" fmla="*/ 166687 h 1288256"/>
              <a:gd name="connsiteX16" fmla="*/ 1240631 w 1254919"/>
              <a:gd name="connsiteY16" fmla="*/ 192881 h 1288256"/>
              <a:gd name="connsiteX17" fmla="*/ 1252537 w 1254919"/>
              <a:gd name="connsiteY17" fmla="*/ 219075 h 1288256"/>
              <a:gd name="connsiteX18" fmla="*/ 1254919 w 1254919"/>
              <a:gd name="connsiteY18" fmla="*/ 238125 h 1288256"/>
              <a:gd name="connsiteX19" fmla="*/ 1254919 w 1254919"/>
              <a:gd name="connsiteY19" fmla="*/ 259556 h 1288256"/>
              <a:gd name="connsiteX20" fmla="*/ 1243012 w 1254919"/>
              <a:gd name="connsiteY20" fmla="*/ 283368 h 1288256"/>
              <a:gd name="connsiteX21" fmla="*/ 1204912 w 1254919"/>
              <a:gd name="connsiteY21" fmla="*/ 316706 h 1288256"/>
              <a:gd name="connsiteX22" fmla="*/ 1162050 w 1254919"/>
              <a:gd name="connsiteY22" fmla="*/ 361950 h 1288256"/>
              <a:gd name="connsiteX23" fmla="*/ 1128712 w 1254919"/>
              <a:gd name="connsiteY23" fmla="*/ 392906 h 1288256"/>
              <a:gd name="connsiteX24" fmla="*/ 1069181 w 1254919"/>
              <a:gd name="connsiteY24" fmla="*/ 476250 h 1288256"/>
              <a:gd name="connsiteX25" fmla="*/ 1019175 w 1254919"/>
              <a:gd name="connsiteY25" fmla="*/ 535781 h 1288256"/>
              <a:gd name="connsiteX26" fmla="*/ 959644 w 1254919"/>
              <a:gd name="connsiteY26" fmla="*/ 611981 h 1288256"/>
              <a:gd name="connsiteX27" fmla="*/ 892969 w 1254919"/>
              <a:gd name="connsiteY27" fmla="*/ 690562 h 1288256"/>
              <a:gd name="connsiteX28" fmla="*/ 812006 w 1254919"/>
              <a:gd name="connsiteY28" fmla="*/ 778668 h 1288256"/>
              <a:gd name="connsiteX29" fmla="*/ 740569 w 1254919"/>
              <a:gd name="connsiteY29" fmla="*/ 852487 h 1288256"/>
              <a:gd name="connsiteX30" fmla="*/ 650081 w 1254919"/>
              <a:gd name="connsiteY30" fmla="*/ 935831 h 1288256"/>
              <a:gd name="connsiteX31" fmla="*/ 552450 w 1254919"/>
              <a:gd name="connsiteY31" fmla="*/ 1009650 h 1288256"/>
              <a:gd name="connsiteX32" fmla="*/ 473869 w 1254919"/>
              <a:gd name="connsiteY32" fmla="*/ 1064418 h 1288256"/>
              <a:gd name="connsiteX33" fmla="*/ 323850 w 1254919"/>
              <a:gd name="connsiteY33" fmla="*/ 1154906 h 1288256"/>
              <a:gd name="connsiteX34" fmla="*/ 171450 w 1254919"/>
              <a:gd name="connsiteY34" fmla="*/ 1235868 h 1288256"/>
              <a:gd name="connsiteX35" fmla="*/ 69056 w 1254919"/>
              <a:gd name="connsiteY35" fmla="*/ 1281112 h 1288256"/>
              <a:gd name="connsiteX36" fmla="*/ 23812 w 1254919"/>
              <a:gd name="connsiteY36" fmla="*/ 1288256 h 1288256"/>
              <a:gd name="connsiteX37" fmla="*/ 4762 w 1254919"/>
              <a:gd name="connsiteY37" fmla="*/ 1283493 h 1288256"/>
              <a:gd name="connsiteX38" fmla="*/ 0 w 1254919"/>
              <a:gd name="connsiteY38" fmla="*/ 1273968 h 1288256"/>
              <a:gd name="connsiteX39" fmla="*/ 4762 w 1254919"/>
              <a:gd name="connsiteY39" fmla="*/ 1254918 h 1288256"/>
              <a:gd name="connsiteX40" fmla="*/ 21431 w 1254919"/>
              <a:gd name="connsiteY40" fmla="*/ 1233487 h 1288256"/>
              <a:gd name="connsiteX41" fmla="*/ 90487 w 1254919"/>
              <a:gd name="connsiteY41" fmla="*/ 1183481 h 1288256"/>
              <a:gd name="connsiteX42" fmla="*/ 197644 w 1254919"/>
              <a:gd name="connsiteY42" fmla="*/ 1100137 h 1288256"/>
              <a:gd name="connsiteX43" fmla="*/ 269081 w 1254919"/>
              <a:gd name="connsiteY43" fmla="*/ 1040606 h 1288256"/>
              <a:gd name="connsiteX44" fmla="*/ 369094 w 1254919"/>
              <a:gd name="connsiteY44" fmla="*/ 952500 h 1288256"/>
              <a:gd name="connsiteX45" fmla="*/ 442912 w 1254919"/>
              <a:gd name="connsiteY45" fmla="*/ 881062 h 1288256"/>
              <a:gd name="connsiteX46" fmla="*/ 509587 w 1254919"/>
              <a:gd name="connsiteY46" fmla="*/ 814387 h 1288256"/>
              <a:gd name="connsiteX47" fmla="*/ 590550 w 1254919"/>
              <a:gd name="connsiteY47" fmla="*/ 719137 h 1288256"/>
              <a:gd name="connsiteX48" fmla="*/ 657225 w 1254919"/>
              <a:gd name="connsiteY48" fmla="*/ 633412 h 1288256"/>
              <a:gd name="connsiteX49" fmla="*/ 742950 w 1254919"/>
              <a:gd name="connsiteY49" fmla="*/ 511968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54919" h="1288256">
                <a:moveTo>
                  <a:pt x="742950" y="511968"/>
                </a:moveTo>
                <a:lnTo>
                  <a:pt x="783431" y="450056"/>
                </a:lnTo>
                <a:lnTo>
                  <a:pt x="821531" y="388143"/>
                </a:lnTo>
                <a:lnTo>
                  <a:pt x="852487" y="330993"/>
                </a:lnTo>
                <a:lnTo>
                  <a:pt x="876300" y="283368"/>
                </a:lnTo>
                <a:lnTo>
                  <a:pt x="900112" y="226218"/>
                </a:lnTo>
                <a:lnTo>
                  <a:pt x="907256" y="195262"/>
                </a:lnTo>
                <a:lnTo>
                  <a:pt x="902494" y="173831"/>
                </a:lnTo>
                <a:lnTo>
                  <a:pt x="878681" y="104775"/>
                </a:lnTo>
                <a:lnTo>
                  <a:pt x="842962" y="4762"/>
                </a:lnTo>
                <a:lnTo>
                  <a:pt x="1050131" y="0"/>
                </a:lnTo>
                <a:lnTo>
                  <a:pt x="1114425" y="57150"/>
                </a:lnTo>
                <a:lnTo>
                  <a:pt x="1143000" y="83343"/>
                </a:lnTo>
                <a:lnTo>
                  <a:pt x="1173956" y="111918"/>
                </a:lnTo>
                <a:lnTo>
                  <a:pt x="1202531" y="142875"/>
                </a:lnTo>
                <a:lnTo>
                  <a:pt x="1223962" y="166687"/>
                </a:lnTo>
                <a:lnTo>
                  <a:pt x="1240631" y="192881"/>
                </a:lnTo>
                <a:lnTo>
                  <a:pt x="1252537" y="219075"/>
                </a:lnTo>
                <a:lnTo>
                  <a:pt x="1254919" y="238125"/>
                </a:lnTo>
                <a:lnTo>
                  <a:pt x="1254919" y="259556"/>
                </a:lnTo>
                <a:lnTo>
                  <a:pt x="1243012" y="283368"/>
                </a:lnTo>
                <a:lnTo>
                  <a:pt x="1204912" y="316706"/>
                </a:lnTo>
                <a:lnTo>
                  <a:pt x="1162050" y="361950"/>
                </a:lnTo>
                <a:lnTo>
                  <a:pt x="1128712" y="392906"/>
                </a:lnTo>
                <a:lnTo>
                  <a:pt x="1069181" y="476250"/>
                </a:lnTo>
                <a:lnTo>
                  <a:pt x="1019175" y="535781"/>
                </a:lnTo>
                <a:lnTo>
                  <a:pt x="959644" y="611981"/>
                </a:lnTo>
                <a:lnTo>
                  <a:pt x="892969" y="690562"/>
                </a:lnTo>
                <a:lnTo>
                  <a:pt x="812006" y="778668"/>
                </a:lnTo>
                <a:lnTo>
                  <a:pt x="740569" y="852487"/>
                </a:lnTo>
                <a:lnTo>
                  <a:pt x="650081" y="935831"/>
                </a:lnTo>
                <a:lnTo>
                  <a:pt x="552450" y="1009650"/>
                </a:lnTo>
                <a:lnTo>
                  <a:pt x="473869" y="1064418"/>
                </a:lnTo>
                <a:lnTo>
                  <a:pt x="323850" y="1154906"/>
                </a:lnTo>
                <a:lnTo>
                  <a:pt x="171450" y="1235868"/>
                </a:lnTo>
                <a:lnTo>
                  <a:pt x="69056" y="1281112"/>
                </a:lnTo>
                <a:lnTo>
                  <a:pt x="23812" y="1288256"/>
                </a:lnTo>
                <a:lnTo>
                  <a:pt x="4762" y="1283493"/>
                </a:lnTo>
                <a:lnTo>
                  <a:pt x="0" y="1273968"/>
                </a:lnTo>
                <a:lnTo>
                  <a:pt x="4762" y="1254918"/>
                </a:lnTo>
                <a:lnTo>
                  <a:pt x="21431" y="1233487"/>
                </a:lnTo>
                <a:lnTo>
                  <a:pt x="90487" y="1183481"/>
                </a:lnTo>
                <a:lnTo>
                  <a:pt x="197644" y="1100137"/>
                </a:lnTo>
                <a:lnTo>
                  <a:pt x="269081" y="1040606"/>
                </a:lnTo>
                <a:lnTo>
                  <a:pt x="369094" y="952500"/>
                </a:lnTo>
                <a:lnTo>
                  <a:pt x="442912" y="881062"/>
                </a:lnTo>
                <a:lnTo>
                  <a:pt x="509587" y="814387"/>
                </a:lnTo>
                <a:lnTo>
                  <a:pt x="590550" y="719137"/>
                </a:lnTo>
                <a:lnTo>
                  <a:pt x="657225" y="633412"/>
                </a:lnTo>
                <a:lnTo>
                  <a:pt x="742950" y="51196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87CD7FE6-25DD-482E-8C32-8788DC29B895}"/>
              </a:ext>
            </a:extLst>
          </p:cNvPr>
          <p:cNvSpPr/>
          <p:nvPr/>
        </p:nvSpPr>
        <p:spPr>
          <a:xfrm>
            <a:off x="4999039" y="3165476"/>
            <a:ext cx="2300287" cy="2035175"/>
          </a:xfrm>
          <a:custGeom>
            <a:avLst/>
            <a:gdLst>
              <a:gd name="connsiteX0" fmla="*/ 680004 w 2300166"/>
              <a:gd name="connsiteY0" fmla="*/ 195759 h 2034862"/>
              <a:gd name="connsiteX1" fmla="*/ 334850 w 2300166"/>
              <a:gd name="connsiteY1" fmla="*/ 234396 h 2034862"/>
              <a:gd name="connsiteX2" fmla="*/ 0 w 2300166"/>
              <a:gd name="connsiteY2" fmla="*/ 270456 h 2034862"/>
              <a:gd name="connsiteX3" fmla="*/ 100455 w 2300166"/>
              <a:gd name="connsiteY3" fmla="*/ 427579 h 2034862"/>
              <a:gd name="connsiteX4" fmla="*/ 517730 w 2300166"/>
              <a:gd name="connsiteY4" fmla="*/ 386366 h 2034862"/>
              <a:gd name="connsiteX5" fmla="*/ 862884 w 2300166"/>
              <a:gd name="connsiteY5" fmla="*/ 350305 h 2034862"/>
              <a:gd name="connsiteX6" fmla="*/ 1233796 w 2300166"/>
              <a:gd name="connsiteY6" fmla="*/ 309093 h 2034862"/>
              <a:gd name="connsiteX7" fmla="*/ 1493949 w 2300166"/>
              <a:gd name="connsiteY7" fmla="*/ 280759 h 2034862"/>
              <a:gd name="connsiteX8" fmla="*/ 1741223 w 2300166"/>
              <a:gd name="connsiteY8" fmla="*/ 255002 h 2034862"/>
              <a:gd name="connsiteX9" fmla="*/ 1882891 w 2300166"/>
              <a:gd name="connsiteY9" fmla="*/ 242123 h 2034862"/>
              <a:gd name="connsiteX10" fmla="*/ 1906073 w 2300166"/>
              <a:gd name="connsiteY10" fmla="*/ 247274 h 2034862"/>
              <a:gd name="connsiteX11" fmla="*/ 1924103 w 2300166"/>
              <a:gd name="connsiteY11" fmla="*/ 255002 h 2034862"/>
              <a:gd name="connsiteX12" fmla="*/ 1936982 w 2300166"/>
              <a:gd name="connsiteY12" fmla="*/ 262729 h 2034862"/>
              <a:gd name="connsiteX13" fmla="*/ 1947285 w 2300166"/>
              <a:gd name="connsiteY13" fmla="*/ 275608 h 2034862"/>
              <a:gd name="connsiteX14" fmla="*/ 1955013 w 2300166"/>
              <a:gd name="connsiteY14" fmla="*/ 291063 h 2034862"/>
              <a:gd name="connsiteX15" fmla="*/ 1960164 w 2300166"/>
              <a:gd name="connsiteY15" fmla="*/ 321972 h 2034862"/>
              <a:gd name="connsiteX16" fmla="*/ 1952437 w 2300166"/>
              <a:gd name="connsiteY16" fmla="*/ 427579 h 2034862"/>
              <a:gd name="connsiteX17" fmla="*/ 1939558 w 2300166"/>
              <a:gd name="connsiteY17" fmla="*/ 628489 h 2034862"/>
              <a:gd name="connsiteX18" fmla="*/ 1957588 w 2300166"/>
              <a:gd name="connsiteY18" fmla="*/ 757278 h 2034862"/>
              <a:gd name="connsiteX19" fmla="*/ 1949861 w 2300166"/>
              <a:gd name="connsiteY19" fmla="*/ 960764 h 2034862"/>
              <a:gd name="connsiteX20" fmla="*/ 1936982 w 2300166"/>
              <a:gd name="connsiteY20" fmla="*/ 1220917 h 2034862"/>
              <a:gd name="connsiteX21" fmla="*/ 1936982 w 2300166"/>
              <a:gd name="connsiteY21" fmla="*/ 1352282 h 2034862"/>
              <a:gd name="connsiteX22" fmla="*/ 1926679 w 2300166"/>
              <a:gd name="connsiteY22" fmla="*/ 1545465 h 2034862"/>
              <a:gd name="connsiteX23" fmla="*/ 1913800 w 2300166"/>
              <a:gd name="connsiteY23" fmla="*/ 1772133 h 2034862"/>
              <a:gd name="connsiteX24" fmla="*/ 1906073 w 2300166"/>
              <a:gd name="connsiteY24" fmla="*/ 1924104 h 2034862"/>
              <a:gd name="connsiteX25" fmla="*/ 1924103 w 2300166"/>
              <a:gd name="connsiteY25" fmla="*/ 1960165 h 2034862"/>
              <a:gd name="connsiteX26" fmla="*/ 1949861 w 2300166"/>
              <a:gd name="connsiteY26" fmla="*/ 1993650 h 2034862"/>
              <a:gd name="connsiteX27" fmla="*/ 1973043 w 2300166"/>
              <a:gd name="connsiteY27" fmla="*/ 2014256 h 2034862"/>
              <a:gd name="connsiteX28" fmla="*/ 2001377 w 2300166"/>
              <a:gd name="connsiteY28" fmla="*/ 2029710 h 2034862"/>
              <a:gd name="connsiteX29" fmla="*/ 2032286 w 2300166"/>
              <a:gd name="connsiteY29" fmla="*/ 2034862 h 2034862"/>
              <a:gd name="connsiteX30" fmla="*/ 2065771 w 2300166"/>
              <a:gd name="connsiteY30" fmla="*/ 2032286 h 2034862"/>
              <a:gd name="connsiteX31" fmla="*/ 2101832 w 2300166"/>
              <a:gd name="connsiteY31" fmla="*/ 2016832 h 2034862"/>
              <a:gd name="connsiteX32" fmla="*/ 2140468 w 2300166"/>
              <a:gd name="connsiteY32" fmla="*/ 1985922 h 2034862"/>
              <a:gd name="connsiteX33" fmla="*/ 2163650 w 2300166"/>
              <a:gd name="connsiteY33" fmla="*/ 1952437 h 2034862"/>
              <a:gd name="connsiteX34" fmla="*/ 2179105 w 2300166"/>
              <a:gd name="connsiteY34" fmla="*/ 1908649 h 2034862"/>
              <a:gd name="connsiteX35" fmla="*/ 2186832 w 2300166"/>
              <a:gd name="connsiteY35" fmla="*/ 1870012 h 2034862"/>
              <a:gd name="connsiteX36" fmla="*/ 2194560 w 2300166"/>
              <a:gd name="connsiteY36" fmla="*/ 1676829 h 2034862"/>
              <a:gd name="connsiteX37" fmla="*/ 2210014 w 2300166"/>
              <a:gd name="connsiteY37" fmla="*/ 1341979 h 2034862"/>
              <a:gd name="connsiteX38" fmla="*/ 2230620 w 2300166"/>
              <a:gd name="connsiteY38" fmla="*/ 909248 h 2034862"/>
              <a:gd name="connsiteX39" fmla="*/ 2240924 w 2300166"/>
              <a:gd name="connsiteY39" fmla="*/ 618186 h 2034862"/>
              <a:gd name="connsiteX40" fmla="*/ 2251227 w 2300166"/>
              <a:gd name="connsiteY40" fmla="*/ 468791 h 2034862"/>
              <a:gd name="connsiteX41" fmla="*/ 2256378 w 2300166"/>
              <a:gd name="connsiteY41" fmla="*/ 443033 h 2034862"/>
              <a:gd name="connsiteX42" fmla="*/ 2269257 w 2300166"/>
              <a:gd name="connsiteY42" fmla="*/ 412124 h 2034862"/>
              <a:gd name="connsiteX43" fmla="*/ 2289863 w 2300166"/>
              <a:gd name="connsiteY43" fmla="*/ 342578 h 2034862"/>
              <a:gd name="connsiteX44" fmla="*/ 2297591 w 2300166"/>
              <a:gd name="connsiteY44" fmla="*/ 296214 h 2034862"/>
              <a:gd name="connsiteX45" fmla="*/ 2300166 w 2300166"/>
              <a:gd name="connsiteY45" fmla="*/ 257578 h 2034862"/>
              <a:gd name="connsiteX46" fmla="*/ 2295015 w 2300166"/>
              <a:gd name="connsiteY46" fmla="*/ 239547 h 2034862"/>
              <a:gd name="connsiteX47" fmla="*/ 2274409 w 2300166"/>
              <a:gd name="connsiteY47" fmla="*/ 208638 h 2034862"/>
              <a:gd name="connsiteX48" fmla="*/ 2222893 w 2300166"/>
              <a:gd name="connsiteY48" fmla="*/ 154547 h 2034862"/>
              <a:gd name="connsiteX49" fmla="*/ 2173953 w 2300166"/>
              <a:gd name="connsiteY49" fmla="*/ 115910 h 2034862"/>
              <a:gd name="connsiteX50" fmla="*/ 2109559 w 2300166"/>
              <a:gd name="connsiteY50" fmla="*/ 74698 h 2034862"/>
              <a:gd name="connsiteX51" fmla="*/ 2042589 w 2300166"/>
              <a:gd name="connsiteY51" fmla="*/ 43788 h 2034862"/>
              <a:gd name="connsiteX52" fmla="*/ 1980770 w 2300166"/>
              <a:gd name="connsiteY52" fmla="*/ 18030 h 2034862"/>
              <a:gd name="connsiteX53" fmla="*/ 1952437 w 2300166"/>
              <a:gd name="connsiteY53" fmla="*/ 10303 h 2034862"/>
              <a:gd name="connsiteX54" fmla="*/ 1900921 w 2300166"/>
              <a:gd name="connsiteY54" fmla="*/ 0 h 2034862"/>
              <a:gd name="connsiteX55" fmla="*/ 1867436 w 2300166"/>
              <a:gd name="connsiteY55" fmla="*/ 5152 h 2034862"/>
              <a:gd name="connsiteX56" fmla="*/ 1846830 w 2300166"/>
              <a:gd name="connsiteY56" fmla="*/ 12879 h 2034862"/>
              <a:gd name="connsiteX57" fmla="*/ 1833951 w 2300166"/>
              <a:gd name="connsiteY57" fmla="*/ 30909 h 2034862"/>
              <a:gd name="connsiteX58" fmla="*/ 1821072 w 2300166"/>
              <a:gd name="connsiteY58" fmla="*/ 54091 h 2034862"/>
              <a:gd name="connsiteX59" fmla="*/ 1795315 w 2300166"/>
              <a:gd name="connsiteY59" fmla="*/ 66970 h 2034862"/>
              <a:gd name="connsiteX60" fmla="*/ 1635617 w 2300166"/>
              <a:gd name="connsiteY60" fmla="*/ 85001 h 2034862"/>
              <a:gd name="connsiteX61" fmla="*/ 1277584 w 2300166"/>
              <a:gd name="connsiteY61" fmla="*/ 126213 h 2034862"/>
              <a:gd name="connsiteX62" fmla="*/ 971067 w 2300166"/>
              <a:gd name="connsiteY62" fmla="*/ 159698 h 2034862"/>
              <a:gd name="connsiteX63" fmla="*/ 680004 w 2300166"/>
              <a:gd name="connsiteY63" fmla="*/ 195759 h 203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300166" h="2034862">
                <a:moveTo>
                  <a:pt x="680004" y="195759"/>
                </a:moveTo>
                <a:lnTo>
                  <a:pt x="334850" y="234396"/>
                </a:lnTo>
                <a:lnTo>
                  <a:pt x="0" y="270456"/>
                </a:lnTo>
                <a:lnTo>
                  <a:pt x="100455" y="427579"/>
                </a:lnTo>
                <a:lnTo>
                  <a:pt x="517730" y="386366"/>
                </a:lnTo>
                <a:lnTo>
                  <a:pt x="862884" y="350305"/>
                </a:lnTo>
                <a:lnTo>
                  <a:pt x="1233796" y="309093"/>
                </a:lnTo>
                <a:lnTo>
                  <a:pt x="1493949" y="280759"/>
                </a:lnTo>
                <a:lnTo>
                  <a:pt x="1741223" y="255002"/>
                </a:lnTo>
                <a:lnTo>
                  <a:pt x="1882891" y="242123"/>
                </a:lnTo>
                <a:lnTo>
                  <a:pt x="1906073" y="247274"/>
                </a:lnTo>
                <a:lnTo>
                  <a:pt x="1924103" y="255002"/>
                </a:lnTo>
                <a:lnTo>
                  <a:pt x="1936982" y="262729"/>
                </a:lnTo>
                <a:lnTo>
                  <a:pt x="1947285" y="275608"/>
                </a:lnTo>
                <a:lnTo>
                  <a:pt x="1955013" y="291063"/>
                </a:lnTo>
                <a:lnTo>
                  <a:pt x="1960164" y="321972"/>
                </a:lnTo>
                <a:lnTo>
                  <a:pt x="1952437" y="427579"/>
                </a:lnTo>
                <a:lnTo>
                  <a:pt x="1939558" y="628489"/>
                </a:lnTo>
                <a:lnTo>
                  <a:pt x="1957588" y="757278"/>
                </a:lnTo>
                <a:lnTo>
                  <a:pt x="1949861" y="960764"/>
                </a:lnTo>
                <a:lnTo>
                  <a:pt x="1936982" y="1220917"/>
                </a:lnTo>
                <a:lnTo>
                  <a:pt x="1936982" y="1352282"/>
                </a:lnTo>
                <a:lnTo>
                  <a:pt x="1926679" y="1545465"/>
                </a:lnTo>
                <a:lnTo>
                  <a:pt x="1913800" y="1772133"/>
                </a:lnTo>
                <a:lnTo>
                  <a:pt x="1906073" y="1924104"/>
                </a:lnTo>
                <a:lnTo>
                  <a:pt x="1924103" y="1960165"/>
                </a:lnTo>
                <a:lnTo>
                  <a:pt x="1949861" y="1993650"/>
                </a:lnTo>
                <a:lnTo>
                  <a:pt x="1973043" y="2014256"/>
                </a:lnTo>
                <a:lnTo>
                  <a:pt x="2001377" y="2029710"/>
                </a:lnTo>
                <a:lnTo>
                  <a:pt x="2032286" y="2034862"/>
                </a:lnTo>
                <a:lnTo>
                  <a:pt x="2065771" y="2032286"/>
                </a:lnTo>
                <a:lnTo>
                  <a:pt x="2101832" y="2016832"/>
                </a:lnTo>
                <a:lnTo>
                  <a:pt x="2140468" y="1985922"/>
                </a:lnTo>
                <a:lnTo>
                  <a:pt x="2163650" y="1952437"/>
                </a:lnTo>
                <a:lnTo>
                  <a:pt x="2179105" y="1908649"/>
                </a:lnTo>
                <a:lnTo>
                  <a:pt x="2186832" y="1870012"/>
                </a:lnTo>
                <a:lnTo>
                  <a:pt x="2194560" y="1676829"/>
                </a:lnTo>
                <a:lnTo>
                  <a:pt x="2210014" y="1341979"/>
                </a:lnTo>
                <a:lnTo>
                  <a:pt x="2230620" y="909248"/>
                </a:lnTo>
                <a:lnTo>
                  <a:pt x="2240924" y="618186"/>
                </a:lnTo>
                <a:lnTo>
                  <a:pt x="2251227" y="468791"/>
                </a:lnTo>
                <a:lnTo>
                  <a:pt x="2256378" y="443033"/>
                </a:lnTo>
                <a:lnTo>
                  <a:pt x="2269257" y="412124"/>
                </a:lnTo>
                <a:lnTo>
                  <a:pt x="2289863" y="342578"/>
                </a:lnTo>
                <a:lnTo>
                  <a:pt x="2297591" y="296214"/>
                </a:lnTo>
                <a:lnTo>
                  <a:pt x="2300166" y="257578"/>
                </a:lnTo>
                <a:lnTo>
                  <a:pt x="2295015" y="239547"/>
                </a:lnTo>
                <a:lnTo>
                  <a:pt x="2274409" y="208638"/>
                </a:lnTo>
                <a:lnTo>
                  <a:pt x="2222893" y="154547"/>
                </a:lnTo>
                <a:lnTo>
                  <a:pt x="2173953" y="115910"/>
                </a:lnTo>
                <a:lnTo>
                  <a:pt x="2109559" y="74698"/>
                </a:lnTo>
                <a:lnTo>
                  <a:pt x="2042589" y="43788"/>
                </a:lnTo>
                <a:lnTo>
                  <a:pt x="1980770" y="18030"/>
                </a:lnTo>
                <a:lnTo>
                  <a:pt x="1952437" y="10303"/>
                </a:lnTo>
                <a:lnTo>
                  <a:pt x="1900921" y="0"/>
                </a:lnTo>
                <a:lnTo>
                  <a:pt x="1867436" y="5152"/>
                </a:lnTo>
                <a:lnTo>
                  <a:pt x="1846830" y="12879"/>
                </a:lnTo>
                <a:lnTo>
                  <a:pt x="1833951" y="30909"/>
                </a:lnTo>
                <a:lnTo>
                  <a:pt x="1821072" y="54091"/>
                </a:lnTo>
                <a:lnTo>
                  <a:pt x="1795315" y="66970"/>
                </a:lnTo>
                <a:lnTo>
                  <a:pt x="1635617" y="85001"/>
                </a:lnTo>
                <a:lnTo>
                  <a:pt x="1277584" y="126213"/>
                </a:lnTo>
                <a:lnTo>
                  <a:pt x="971067" y="159698"/>
                </a:lnTo>
                <a:lnTo>
                  <a:pt x="680004" y="19575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2EEBABDF-DF92-4FCD-8FCB-0C0C388969E8}"/>
              </a:ext>
            </a:extLst>
          </p:cNvPr>
          <p:cNvSpPr/>
          <p:nvPr/>
        </p:nvSpPr>
        <p:spPr>
          <a:xfrm>
            <a:off x="5110163" y="3760789"/>
            <a:ext cx="1905000" cy="320675"/>
          </a:xfrm>
          <a:custGeom>
            <a:avLst/>
            <a:gdLst>
              <a:gd name="connsiteX0" fmla="*/ 895350 w 1905000"/>
              <a:gd name="connsiteY0" fmla="*/ 76200 h 321469"/>
              <a:gd name="connsiteX1" fmla="*/ 1481137 w 1905000"/>
              <a:gd name="connsiteY1" fmla="*/ 30956 h 321469"/>
              <a:gd name="connsiteX2" fmla="*/ 1893093 w 1905000"/>
              <a:gd name="connsiteY2" fmla="*/ 0 h 321469"/>
              <a:gd name="connsiteX3" fmla="*/ 1905000 w 1905000"/>
              <a:gd name="connsiteY3" fmla="*/ 178594 h 321469"/>
              <a:gd name="connsiteX4" fmla="*/ 1595437 w 1905000"/>
              <a:gd name="connsiteY4" fmla="*/ 202406 h 321469"/>
              <a:gd name="connsiteX5" fmla="*/ 1223962 w 1905000"/>
              <a:gd name="connsiteY5" fmla="*/ 230981 h 321469"/>
              <a:gd name="connsiteX6" fmla="*/ 931068 w 1905000"/>
              <a:gd name="connsiteY6" fmla="*/ 252412 h 321469"/>
              <a:gd name="connsiteX7" fmla="*/ 626268 w 1905000"/>
              <a:gd name="connsiteY7" fmla="*/ 276225 h 321469"/>
              <a:gd name="connsiteX8" fmla="*/ 330993 w 1905000"/>
              <a:gd name="connsiteY8" fmla="*/ 297656 h 321469"/>
              <a:gd name="connsiteX9" fmla="*/ 0 w 1905000"/>
              <a:gd name="connsiteY9" fmla="*/ 321469 h 321469"/>
              <a:gd name="connsiteX10" fmla="*/ 26193 w 1905000"/>
              <a:gd name="connsiteY10" fmla="*/ 138112 h 321469"/>
              <a:gd name="connsiteX11" fmla="*/ 326231 w 1905000"/>
              <a:gd name="connsiteY11" fmla="*/ 121444 h 321469"/>
              <a:gd name="connsiteX12" fmla="*/ 640556 w 1905000"/>
              <a:gd name="connsiteY12" fmla="*/ 95250 h 321469"/>
              <a:gd name="connsiteX13" fmla="*/ 895350 w 1905000"/>
              <a:gd name="connsiteY13" fmla="*/ 76200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05000" h="321469">
                <a:moveTo>
                  <a:pt x="895350" y="76200"/>
                </a:moveTo>
                <a:lnTo>
                  <a:pt x="1481137" y="30956"/>
                </a:lnTo>
                <a:lnTo>
                  <a:pt x="1893093" y="0"/>
                </a:lnTo>
                <a:lnTo>
                  <a:pt x="1905000" y="178594"/>
                </a:lnTo>
                <a:lnTo>
                  <a:pt x="1595437" y="202406"/>
                </a:lnTo>
                <a:lnTo>
                  <a:pt x="1223962" y="230981"/>
                </a:lnTo>
                <a:lnTo>
                  <a:pt x="931068" y="252412"/>
                </a:lnTo>
                <a:lnTo>
                  <a:pt x="626268" y="276225"/>
                </a:lnTo>
                <a:lnTo>
                  <a:pt x="330993" y="297656"/>
                </a:lnTo>
                <a:lnTo>
                  <a:pt x="0" y="321469"/>
                </a:lnTo>
                <a:lnTo>
                  <a:pt x="26193" y="138112"/>
                </a:lnTo>
                <a:lnTo>
                  <a:pt x="326231" y="121444"/>
                </a:lnTo>
                <a:lnTo>
                  <a:pt x="640556" y="95250"/>
                </a:lnTo>
                <a:lnTo>
                  <a:pt x="895350" y="76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D927DDBF-D2FB-450E-A775-6C896C8B9BDB}"/>
              </a:ext>
            </a:extLst>
          </p:cNvPr>
          <p:cNvSpPr/>
          <p:nvPr/>
        </p:nvSpPr>
        <p:spPr>
          <a:xfrm>
            <a:off x="5135564" y="4341813"/>
            <a:ext cx="1857375" cy="273050"/>
          </a:xfrm>
          <a:custGeom>
            <a:avLst/>
            <a:gdLst>
              <a:gd name="connsiteX0" fmla="*/ 990600 w 1857375"/>
              <a:gd name="connsiteY0" fmla="*/ 66675 h 273844"/>
              <a:gd name="connsiteX1" fmla="*/ 1450182 w 1857375"/>
              <a:gd name="connsiteY1" fmla="*/ 30956 h 273844"/>
              <a:gd name="connsiteX2" fmla="*/ 1857375 w 1857375"/>
              <a:gd name="connsiteY2" fmla="*/ 0 h 273844"/>
              <a:gd name="connsiteX3" fmla="*/ 1843088 w 1857375"/>
              <a:gd name="connsiteY3" fmla="*/ 202406 h 273844"/>
              <a:gd name="connsiteX4" fmla="*/ 1588294 w 1857375"/>
              <a:gd name="connsiteY4" fmla="*/ 211931 h 273844"/>
              <a:gd name="connsiteX5" fmla="*/ 1314450 w 1857375"/>
              <a:gd name="connsiteY5" fmla="*/ 223837 h 273844"/>
              <a:gd name="connsiteX6" fmla="*/ 1071563 w 1857375"/>
              <a:gd name="connsiteY6" fmla="*/ 233362 h 273844"/>
              <a:gd name="connsiteX7" fmla="*/ 819150 w 1857375"/>
              <a:gd name="connsiteY7" fmla="*/ 242887 h 273844"/>
              <a:gd name="connsiteX8" fmla="*/ 569119 w 1857375"/>
              <a:gd name="connsiteY8" fmla="*/ 252412 h 273844"/>
              <a:gd name="connsiteX9" fmla="*/ 309563 w 1857375"/>
              <a:gd name="connsiteY9" fmla="*/ 261937 h 273844"/>
              <a:gd name="connsiteX10" fmla="*/ 0 w 1857375"/>
              <a:gd name="connsiteY10" fmla="*/ 273844 h 273844"/>
              <a:gd name="connsiteX11" fmla="*/ 11907 w 1857375"/>
              <a:gd name="connsiteY11" fmla="*/ 142875 h 273844"/>
              <a:gd name="connsiteX12" fmla="*/ 402432 w 1857375"/>
              <a:gd name="connsiteY12" fmla="*/ 111919 h 273844"/>
              <a:gd name="connsiteX13" fmla="*/ 802482 w 1857375"/>
              <a:gd name="connsiteY13" fmla="*/ 80962 h 273844"/>
              <a:gd name="connsiteX14" fmla="*/ 990600 w 1857375"/>
              <a:gd name="connsiteY14" fmla="*/ 66675 h 27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57375" h="273844">
                <a:moveTo>
                  <a:pt x="990600" y="66675"/>
                </a:moveTo>
                <a:lnTo>
                  <a:pt x="1450182" y="30956"/>
                </a:lnTo>
                <a:lnTo>
                  <a:pt x="1857375" y="0"/>
                </a:lnTo>
                <a:lnTo>
                  <a:pt x="1843088" y="202406"/>
                </a:lnTo>
                <a:lnTo>
                  <a:pt x="1588294" y="211931"/>
                </a:lnTo>
                <a:lnTo>
                  <a:pt x="1314450" y="223837"/>
                </a:lnTo>
                <a:lnTo>
                  <a:pt x="1071563" y="233362"/>
                </a:lnTo>
                <a:lnTo>
                  <a:pt x="819150" y="242887"/>
                </a:lnTo>
                <a:lnTo>
                  <a:pt x="569119" y="252412"/>
                </a:lnTo>
                <a:lnTo>
                  <a:pt x="309563" y="261937"/>
                </a:lnTo>
                <a:lnTo>
                  <a:pt x="0" y="273844"/>
                </a:lnTo>
                <a:lnTo>
                  <a:pt x="11907" y="142875"/>
                </a:lnTo>
                <a:lnTo>
                  <a:pt x="402432" y="111919"/>
                </a:lnTo>
                <a:lnTo>
                  <a:pt x="802482" y="80962"/>
                </a:lnTo>
                <a:lnTo>
                  <a:pt x="990600" y="666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A72D9A85-0325-426A-89EA-828C843D244F}"/>
              </a:ext>
            </a:extLst>
          </p:cNvPr>
          <p:cNvSpPr/>
          <p:nvPr/>
        </p:nvSpPr>
        <p:spPr>
          <a:xfrm>
            <a:off x="5106989" y="4905375"/>
            <a:ext cx="1874837" cy="300038"/>
          </a:xfrm>
          <a:custGeom>
            <a:avLst/>
            <a:gdLst>
              <a:gd name="connsiteX0" fmla="*/ 976313 w 1874044"/>
              <a:gd name="connsiteY0" fmla="*/ 50006 h 300038"/>
              <a:gd name="connsiteX1" fmla="*/ 683419 w 1874044"/>
              <a:gd name="connsiteY1" fmla="*/ 69056 h 300038"/>
              <a:gd name="connsiteX2" fmla="*/ 392907 w 1874044"/>
              <a:gd name="connsiteY2" fmla="*/ 88106 h 300038"/>
              <a:gd name="connsiteX3" fmla="*/ 107157 w 1874044"/>
              <a:gd name="connsiteY3" fmla="*/ 107156 h 300038"/>
              <a:gd name="connsiteX4" fmla="*/ 0 w 1874044"/>
              <a:gd name="connsiteY4" fmla="*/ 111919 h 300038"/>
              <a:gd name="connsiteX5" fmla="*/ 14288 w 1874044"/>
              <a:gd name="connsiteY5" fmla="*/ 300038 h 300038"/>
              <a:gd name="connsiteX6" fmla="*/ 42863 w 1874044"/>
              <a:gd name="connsiteY6" fmla="*/ 283369 h 300038"/>
              <a:gd name="connsiteX7" fmla="*/ 57150 w 1874044"/>
              <a:gd name="connsiteY7" fmla="*/ 273844 h 300038"/>
              <a:gd name="connsiteX8" fmla="*/ 78582 w 1874044"/>
              <a:gd name="connsiteY8" fmla="*/ 254794 h 300038"/>
              <a:gd name="connsiteX9" fmla="*/ 95250 w 1874044"/>
              <a:gd name="connsiteY9" fmla="*/ 245269 h 300038"/>
              <a:gd name="connsiteX10" fmla="*/ 178594 w 1874044"/>
              <a:gd name="connsiteY10" fmla="*/ 240506 h 300038"/>
              <a:gd name="connsiteX11" fmla="*/ 454819 w 1874044"/>
              <a:gd name="connsiteY11" fmla="*/ 228600 h 300038"/>
              <a:gd name="connsiteX12" fmla="*/ 783432 w 1874044"/>
              <a:gd name="connsiteY12" fmla="*/ 216694 h 300038"/>
              <a:gd name="connsiteX13" fmla="*/ 1026319 w 1874044"/>
              <a:gd name="connsiteY13" fmla="*/ 207169 h 300038"/>
              <a:gd name="connsiteX14" fmla="*/ 1283494 w 1874044"/>
              <a:gd name="connsiteY14" fmla="*/ 195263 h 300038"/>
              <a:gd name="connsiteX15" fmla="*/ 1552575 w 1874044"/>
              <a:gd name="connsiteY15" fmla="*/ 183356 h 300038"/>
              <a:gd name="connsiteX16" fmla="*/ 1874044 w 1874044"/>
              <a:gd name="connsiteY16" fmla="*/ 171450 h 300038"/>
              <a:gd name="connsiteX17" fmla="*/ 1859757 w 1874044"/>
              <a:gd name="connsiteY17" fmla="*/ 0 h 300038"/>
              <a:gd name="connsiteX18" fmla="*/ 1633538 w 1874044"/>
              <a:gd name="connsiteY18" fmla="*/ 11906 h 300038"/>
              <a:gd name="connsiteX19" fmla="*/ 1335882 w 1874044"/>
              <a:gd name="connsiteY19" fmla="*/ 28575 h 300038"/>
              <a:gd name="connsiteX20" fmla="*/ 976313 w 1874044"/>
              <a:gd name="connsiteY20" fmla="*/ 50006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74044" h="300038">
                <a:moveTo>
                  <a:pt x="976313" y="50006"/>
                </a:moveTo>
                <a:lnTo>
                  <a:pt x="683419" y="69056"/>
                </a:lnTo>
                <a:lnTo>
                  <a:pt x="392907" y="88106"/>
                </a:lnTo>
                <a:lnTo>
                  <a:pt x="107157" y="107156"/>
                </a:lnTo>
                <a:lnTo>
                  <a:pt x="0" y="111919"/>
                </a:lnTo>
                <a:lnTo>
                  <a:pt x="14288" y="300038"/>
                </a:lnTo>
                <a:lnTo>
                  <a:pt x="42863" y="283369"/>
                </a:lnTo>
                <a:lnTo>
                  <a:pt x="57150" y="273844"/>
                </a:lnTo>
                <a:lnTo>
                  <a:pt x="78582" y="254794"/>
                </a:lnTo>
                <a:lnTo>
                  <a:pt x="95250" y="245269"/>
                </a:lnTo>
                <a:lnTo>
                  <a:pt x="178594" y="240506"/>
                </a:lnTo>
                <a:lnTo>
                  <a:pt x="454819" y="228600"/>
                </a:lnTo>
                <a:lnTo>
                  <a:pt x="783432" y="216694"/>
                </a:lnTo>
                <a:lnTo>
                  <a:pt x="1026319" y="207169"/>
                </a:lnTo>
                <a:lnTo>
                  <a:pt x="1283494" y="195263"/>
                </a:lnTo>
                <a:lnTo>
                  <a:pt x="1552575" y="183356"/>
                </a:lnTo>
                <a:lnTo>
                  <a:pt x="1874044" y="171450"/>
                </a:lnTo>
                <a:lnTo>
                  <a:pt x="1859757" y="0"/>
                </a:lnTo>
                <a:lnTo>
                  <a:pt x="1633538" y="11906"/>
                </a:lnTo>
                <a:lnTo>
                  <a:pt x="1335882" y="28575"/>
                </a:lnTo>
                <a:lnTo>
                  <a:pt x="976313" y="500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20695171-FB81-45D5-880C-76724C57E59B}"/>
              </a:ext>
            </a:extLst>
          </p:cNvPr>
          <p:cNvSpPr/>
          <p:nvPr/>
        </p:nvSpPr>
        <p:spPr>
          <a:xfrm>
            <a:off x="4224338" y="5210175"/>
            <a:ext cx="1485900" cy="876300"/>
          </a:xfrm>
          <a:custGeom>
            <a:avLst/>
            <a:gdLst>
              <a:gd name="connsiteX0" fmla="*/ 747712 w 1485900"/>
              <a:gd name="connsiteY0" fmla="*/ 423863 h 876300"/>
              <a:gd name="connsiteX1" fmla="*/ 814387 w 1485900"/>
              <a:gd name="connsiteY1" fmla="*/ 376238 h 876300"/>
              <a:gd name="connsiteX2" fmla="*/ 885825 w 1485900"/>
              <a:gd name="connsiteY2" fmla="*/ 323850 h 876300"/>
              <a:gd name="connsiteX3" fmla="*/ 969168 w 1485900"/>
              <a:gd name="connsiteY3" fmla="*/ 254794 h 876300"/>
              <a:gd name="connsiteX4" fmla="*/ 1033462 w 1485900"/>
              <a:gd name="connsiteY4" fmla="*/ 188119 h 876300"/>
              <a:gd name="connsiteX5" fmla="*/ 1038225 w 1485900"/>
              <a:gd name="connsiteY5" fmla="*/ 173831 h 876300"/>
              <a:gd name="connsiteX6" fmla="*/ 1035843 w 1485900"/>
              <a:gd name="connsiteY6" fmla="*/ 157163 h 876300"/>
              <a:gd name="connsiteX7" fmla="*/ 1031081 w 1485900"/>
              <a:gd name="connsiteY7" fmla="*/ 133350 h 876300"/>
              <a:gd name="connsiteX8" fmla="*/ 1016793 w 1485900"/>
              <a:gd name="connsiteY8" fmla="*/ 100013 h 876300"/>
              <a:gd name="connsiteX9" fmla="*/ 997743 w 1485900"/>
              <a:gd name="connsiteY9" fmla="*/ 71438 h 876300"/>
              <a:gd name="connsiteX10" fmla="*/ 981075 w 1485900"/>
              <a:gd name="connsiteY10" fmla="*/ 57150 h 876300"/>
              <a:gd name="connsiteX11" fmla="*/ 966787 w 1485900"/>
              <a:gd name="connsiteY11" fmla="*/ 42863 h 876300"/>
              <a:gd name="connsiteX12" fmla="*/ 957262 w 1485900"/>
              <a:gd name="connsiteY12" fmla="*/ 26194 h 876300"/>
              <a:gd name="connsiteX13" fmla="*/ 957262 w 1485900"/>
              <a:gd name="connsiteY13" fmla="*/ 9525 h 876300"/>
              <a:gd name="connsiteX14" fmla="*/ 966787 w 1485900"/>
              <a:gd name="connsiteY14" fmla="*/ 0 h 876300"/>
              <a:gd name="connsiteX15" fmla="*/ 983456 w 1485900"/>
              <a:gd name="connsiteY15" fmla="*/ 0 h 876300"/>
              <a:gd name="connsiteX16" fmla="*/ 1052512 w 1485900"/>
              <a:gd name="connsiteY16" fmla="*/ 9525 h 876300"/>
              <a:gd name="connsiteX17" fmla="*/ 1107281 w 1485900"/>
              <a:gd name="connsiteY17" fmla="*/ 21431 h 876300"/>
              <a:gd name="connsiteX18" fmla="*/ 1152525 w 1485900"/>
              <a:gd name="connsiteY18" fmla="*/ 33338 h 876300"/>
              <a:gd name="connsiteX19" fmla="*/ 1216818 w 1485900"/>
              <a:gd name="connsiteY19" fmla="*/ 57150 h 876300"/>
              <a:gd name="connsiteX20" fmla="*/ 1271587 w 1485900"/>
              <a:gd name="connsiteY20" fmla="*/ 85725 h 876300"/>
              <a:gd name="connsiteX21" fmla="*/ 1326356 w 1485900"/>
              <a:gd name="connsiteY21" fmla="*/ 114300 h 876300"/>
              <a:gd name="connsiteX22" fmla="*/ 1364456 w 1485900"/>
              <a:gd name="connsiteY22" fmla="*/ 130969 h 876300"/>
              <a:gd name="connsiteX23" fmla="*/ 1431131 w 1485900"/>
              <a:gd name="connsiteY23" fmla="*/ 169069 h 876300"/>
              <a:gd name="connsiteX24" fmla="*/ 1454943 w 1485900"/>
              <a:gd name="connsiteY24" fmla="*/ 188119 h 876300"/>
              <a:gd name="connsiteX25" fmla="*/ 1471612 w 1485900"/>
              <a:gd name="connsiteY25" fmla="*/ 207169 h 876300"/>
              <a:gd name="connsiteX26" fmla="*/ 1478756 w 1485900"/>
              <a:gd name="connsiteY26" fmla="*/ 216694 h 876300"/>
              <a:gd name="connsiteX27" fmla="*/ 1485900 w 1485900"/>
              <a:gd name="connsiteY27" fmla="*/ 235744 h 876300"/>
              <a:gd name="connsiteX28" fmla="*/ 1485900 w 1485900"/>
              <a:gd name="connsiteY28" fmla="*/ 254794 h 876300"/>
              <a:gd name="connsiteX29" fmla="*/ 1471612 w 1485900"/>
              <a:gd name="connsiteY29" fmla="*/ 276225 h 876300"/>
              <a:gd name="connsiteX30" fmla="*/ 1404937 w 1485900"/>
              <a:gd name="connsiteY30" fmla="*/ 314325 h 876300"/>
              <a:gd name="connsiteX31" fmla="*/ 1290637 w 1485900"/>
              <a:gd name="connsiteY31" fmla="*/ 376238 h 876300"/>
              <a:gd name="connsiteX32" fmla="*/ 1202531 w 1485900"/>
              <a:gd name="connsiteY32" fmla="*/ 428625 h 876300"/>
              <a:gd name="connsiteX33" fmla="*/ 1100137 w 1485900"/>
              <a:gd name="connsiteY33" fmla="*/ 497681 h 876300"/>
              <a:gd name="connsiteX34" fmla="*/ 985837 w 1485900"/>
              <a:gd name="connsiteY34" fmla="*/ 566738 h 876300"/>
              <a:gd name="connsiteX35" fmla="*/ 864393 w 1485900"/>
              <a:gd name="connsiteY35" fmla="*/ 626269 h 876300"/>
              <a:gd name="connsiteX36" fmla="*/ 681037 w 1485900"/>
              <a:gd name="connsiteY36" fmla="*/ 707231 h 876300"/>
              <a:gd name="connsiteX37" fmla="*/ 526256 w 1485900"/>
              <a:gd name="connsiteY37" fmla="*/ 762000 h 876300"/>
              <a:gd name="connsiteX38" fmla="*/ 414337 w 1485900"/>
              <a:gd name="connsiteY38" fmla="*/ 795338 h 876300"/>
              <a:gd name="connsiteX39" fmla="*/ 285750 w 1485900"/>
              <a:gd name="connsiteY39" fmla="*/ 828675 h 876300"/>
              <a:gd name="connsiteX40" fmla="*/ 128587 w 1485900"/>
              <a:gd name="connsiteY40" fmla="*/ 864394 h 876300"/>
              <a:gd name="connsiteX41" fmla="*/ 42862 w 1485900"/>
              <a:gd name="connsiteY41" fmla="*/ 876300 h 876300"/>
              <a:gd name="connsiteX42" fmla="*/ 21431 w 1485900"/>
              <a:gd name="connsiteY42" fmla="*/ 876300 h 876300"/>
              <a:gd name="connsiteX43" fmla="*/ 7143 w 1485900"/>
              <a:gd name="connsiteY43" fmla="*/ 871538 h 876300"/>
              <a:gd name="connsiteX44" fmla="*/ 0 w 1485900"/>
              <a:gd name="connsiteY44" fmla="*/ 859631 h 876300"/>
              <a:gd name="connsiteX45" fmla="*/ 4762 w 1485900"/>
              <a:gd name="connsiteY45" fmla="*/ 840581 h 876300"/>
              <a:gd name="connsiteX46" fmla="*/ 21431 w 1485900"/>
              <a:gd name="connsiteY46" fmla="*/ 821531 h 876300"/>
              <a:gd name="connsiteX47" fmla="*/ 40481 w 1485900"/>
              <a:gd name="connsiteY47" fmla="*/ 804863 h 876300"/>
              <a:gd name="connsiteX48" fmla="*/ 138112 w 1485900"/>
              <a:gd name="connsiteY48" fmla="*/ 759619 h 876300"/>
              <a:gd name="connsiteX49" fmla="*/ 278606 w 1485900"/>
              <a:gd name="connsiteY49" fmla="*/ 690563 h 876300"/>
              <a:gd name="connsiteX50" fmla="*/ 400050 w 1485900"/>
              <a:gd name="connsiteY50" fmla="*/ 631031 h 876300"/>
              <a:gd name="connsiteX51" fmla="*/ 566737 w 1485900"/>
              <a:gd name="connsiteY51" fmla="*/ 535781 h 876300"/>
              <a:gd name="connsiteX52" fmla="*/ 747712 w 1485900"/>
              <a:gd name="connsiteY52" fmla="*/ 423863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485900" h="876300">
                <a:moveTo>
                  <a:pt x="747712" y="423863"/>
                </a:moveTo>
                <a:lnTo>
                  <a:pt x="814387" y="376238"/>
                </a:lnTo>
                <a:lnTo>
                  <a:pt x="885825" y="323850"/>
                </a:lnTo>
                <a:lnTo>
                  <a:pt x="969168" y="254794"/>
                </a:lnTo>
                <a:lnTo>
                  <a:pt x="1033462" y="188119"/>
                </a:lnTo>
                <a:lnTo>
                  <a:pt x="1038225" y="173831"/>
                </a:lnTo>
                <a:lnTo>
                  <a:pt x="1035843" y="157163"/>
                </a:lnTo>
                <a:lnTo>
                  <a:pt x="1031081" y="133350"/>
                </a:lnTo>
                <a:lnTo>
                  <a:pt x="1016793" y="100013"/>
                </a:lnTo>
                <a:lnTo>
                  <a:pt x="997743" y="71438"/>
                </a:lnTo>
                <a:lnTo>
                  <a:pt x="981075" y="57150"/>
                </a:lnTo>
                <a:lnTo>
                  <a:pt x="966787" y="42863"/>
                </a:lnTo>
                <a:lnTo>
                  <a:pt x="957262" y="26194"/>
                </a:lnTo>
                <a:lnTo>
                  <a:pt x="957262" y="9525"/>
                </a:lnTo>
                <a:lnTo>
                  <a:pt x="966787" y="0"/>
                </a:lnTo>
                <a:lnTo>
                  <a:pt x="983456" y="0"/>
                </a:lnTo>
                <a:lnTo>
                  <a:pt x="1052512" y="9525"/>
                </a:lnTo>
                <a:lnTo>
                  <a:pt x="1107281" y="21431"/>
                </a:lnTo>
                <a:lnTo>
                  <a:pt x="1152525" y="33338"/>
                </a:lnTo>
                <a:lnTo>
                  <a:pt x="1216818" y="57150"/>
                </a:lnTo>
                <a:lnTo>
                  <a:pt x="1271587" y="85725"/>
                </a:lnTo>
                <a:lnTo>
                  <a:pt x="1326356" y="114300"/>
                </a:lnTo>
                <a:lnTo>
                  <a:pt x="1364456" y="130969"/>
                </a:lnTo>
                <a:lnTo>
                  <a:pt x="1431131" y="169069"/>
                </a:lnTo>
                <a:lnTo>
                  <a:pt x="1454943" y="188119"/>
                </a:lnTo>
                <a:lnTo>
                  <a:pt x="1471612" y="207169"/>
                </a:lnTo>
                <a:lnTo>
                  <a:pt x="1478756" y="216694"/>
                </a:lnTo>
                <a:lnTo>
                  <a:pt x="1485900" y="235744"/>
                </a:lnTo>
                <a:lnTo>
                  <a:pt x="1485900" y="254794"/>
                </a:lnTo>
                <a:lnTo>
                  <a:pt x="1471612" y="276225"/>
                </a:lnTo>
                <a:lnTo>
                  <a:pt x="1404937" y="314325"/>
                </a:lnTo>
                <a:lnTo>
                  <a:pt x="1290637" y="376238"/>
                </a:lnTo>
                <a:lnTo>
                  <a:pt x="1202531" y="428625"/>
                </a:lnTo>
                <a:lnTo>
                  <a:pt x="1100137" y="497681"/>
                </a:lnTo>
                <a:lnTo>
                  <a:pt x="985837" y="566738"/>
                </a:lnTo>
                <a:lnTo>
                  <a:pt x="864393" y="626269"/>
                </a:lnTo>
                <a:lnTo>
                  <a:pt x="681037" y="707231"/>
                </a:lnTo>
                <a:lnTo>
                  <a:pt x="526256" y="762000"/>
                </a:lnTo>
                <a:lnTo>
                  <a:pt x="414337" y="795338"/>
                </a:lnTo>
                <a:lnTo>
                  <a:pt x="285750" y="828675"/>
                </a:lnTo>
                <a:lnTo>
                  <a:pt x="128587" y="864394"/>
                </a:lnTo>
                <a:lnTo>
                  <a:pt x="42862" y="876300"/>
                </a:lnTo>
                <a:lnTo>
                  <a:pt x="21431" y="876300"/>
                </a:lnTo>
                <a:lnTo>
                  <a:pt x="7143" y="871538"/>
                </a:lnTo>
                <a:lnTo>
                  <a:pt x="0" y="859631"/>
                </a:lnTo>
                <a:lnTo>
                  <a:pt x="4762" y="840581"/>
                </a:lnTo>
                <a:lnTo>
                  <a:pt x="21431" y="821531"/>
                </a:lnTo>
                <a:lnTo>
                  <a:pt x="40481" y="804863"/>
                </a:lnTo>
                <a:lnTo>
                  <a:pt x="138112" y="759619"/>
                </a:lnTo>
                <a:lnTo>
                  <a:pt x="278606" y="690563"/>
                </a:lnTo>
                <a:lnTo>
                  <a:pt x="400050" y="631031"/>
                </a:lnTo>
                <a:lnTo>
                  <a:pt x="566737" y="535781"/>
                </a:lnTo>
                <a:lnTo>
                  <a:pt x="747712" y="4238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B3F88108-EFA9-4B93-A4EE-52909603E452}"/>
              </a:ext>
            </a:extLst>
          </p:cNvPr>
          <p:cNvSpPr/>
          <p:nvPr/>
        </p:nvSpPr>
        <p:spPr>
          <a:xfrm>
            <a:off x="6477000" y="5183189"/>
            <a:ext cx="1195388" cy="885825"/>
          </a:xfrm>
          <a:custGeom>
            <a:avLst/>
            <a:gdLst>
              <a:gd name="connsiteX0" fmla="*/ 466725 w 1195388"/>
              <a:gd name="connsiteY0" fmla="*/ 409575 h 885825"/>
              <a:gd name="connsiteX1" fmla="*/ 573881 w 1195388"/>
              <a:gd name="connsiteY1" fmla="*/ 504825 h 885825"/>
              <a:gd name="connsiteX2" fmla="*/ 633413 w 1195388"/>
              <a:gd name="connsiteY2" fmla="*/ 561975 h 885825"/>
              <a:gd name="connsiteX3" fmla="*/ 692944 w 1195388"/>
              <a:gd name="connsiteY3" fmla="*/ 619125 h 885825"/>
              <a:gd name="connsiteX4" fmla="*/ 752475 w 1195388"/>
              <a:gd name="connsiteY4" fmla="*/ 678657 h 885825"/>
              <a:gd name="connsiteX5" fmla="*/ 800100 w 1195388"/>
              <a:gd name="connsiteY5" fmla="*/ 726282 h 885825"/>
              <a:gd name="connsiteX6" fmla="*/ 840581 w 1195388"/>
              <a:gd name="connsiteY6" fmla="*/ 769144 h 885825"/>
              <a:gd name="connsiteX7" fmla="*/ 888206 w 1195388"/>
              <a:gd name="connsiteY7" fmla="*/ 819150 h 885825"/>
              <a:gd name="connsiteX8" fmla="*/ 909638 w 1195388"/>
              <a:gd name="connsiteY8" fmla="*/ 838200 h 885825"/>
              <a:gd name="connsiteX9" fmla="*/ 933450 w 1195388"/>
              <a:gd name="connsiteY9" fmla="*/ 852488 h 885825"/>
              <a:gd name="connsiteX10" fmla="*/ 966788 w 1195388"/>
              <a:gd name="connsiteY10" fmla="*/ 866775 h 885825"/>
              <a:gd name="connsiteX11" fmla="*/ 997744 w 1195388"/>
              <a:gd name="connsiteY11" fmla="*/ 876300 h 885825"/>
              <a:gd name="connsiteX12" fmla="*/ 1026319 w 1195388"/>
              <a:gd name="connsiteY12" fmla="*/ 885825 h 885825"/>
              <a:gd name="connsiteX13" fmla="*/ 1057275 w 1195388"/>
              <a:gd name="connsiteY13" fmla="*/ 885825 h 885825"/>
              <a:gd name="connsiteX14" fmla="*/ 1090613 w 1195388"/>
              <a:gd name="connsiteY14" fmla="*/ 876300 h 885825"/>
              <a:gd name="connsiteX15" fmla="*/ 1119188 w 1195388"/>
              <a:gd name="connsiteY15" fmla="*/ 862013 h 885825"/>
              <a:gd name="connsiteX16" fmla="*/ 1147763 w 1195388"/>
              <a:gd name="connsiteY16" fmla="*/ 842963 h 885825"/>
              <a:gd name="connsiteX17" fmla="*/ 1171575 w 1195388"/>
              <a:gd name="connsiteY17" fmla="*/ 819150 h 885825"/>
              <a:gd name="connsiteX18" fmla="*/ 1185863 w 1195388"/>
              <a:gd name="connsiteY18" fmla="*/ 792957 h 885825"/>
              <a:gd name="connsiteX19" fmla="*/ 1193006 w 1195388"/>
              <a:gd name="connsiteY19" fmla="*/ 762000 h 885825"/>
              <a:gd name="connsiteX20" fmla="*/ 1195388 w 1195388"/>
              <a:gd name="connsiteY20" fmla="*/ 742950 h 885825"/>
              <a:gd name="connsiteX21" fmla="*/ 1188244 w 1195388"/>
              <a:gd name="connsiteY21" fmla="*/ 707232 h 885825"/>
              <a:gd name="connsiteX22" fmla="*/ 1159669 w 1195388"/>
              <a:gd name="connsiteY22" fmla="*/ 647700 h 885825"/>
              <a:gd name="connsiteX23" fmla="*/ 1131094 w 1195388"/>
              <a:gd name="connsiteY23" fmla="*/ 592932 h 885825"/>
              <a:gd name="connsiteX24" fmla="*/ 1095375 w 1195388"/>
              <a:gd name="connsiteY24" fmla="*/ 533400 h 885825"/>
              <a:gd name="connsiteX25" fmla="*/ 1069181 w 1195388"/>
              <a:gd name="connsiteY25" fmla="*/ 490538 h 885825"/>
              <a:gd name="connsiteX26" fmla="*/ 1031081 w 1195388"/>
              <a:gd name="connsiteY26" fmla="*/ 442913 h 885825"/>
              <a:gd name="connsiteX27" fmla="*/ 988219 w 1195388"/>
              <a:gd name="connsiteY27" fmla="*/ 397669 h 885825"/>
              <a:gd name="connsiteX28" fmla="*/ 938213 w 1195388"/>
              <a:gd name="connsiteY28" fmla="*/ 354807 h 885825"/>
              <a:gd name="connsiteX29" fmla="*/ 885825 w 1195388"/>
              <a:gd name="connsiteY29" fmla="*/ 316707 h 885825"/>
              <a:gd name="connsiteX30" fmla="*/ 828675 w 1195388"/>
              <a:gd name="connsiteY30" fmla="*/ 280988 h 885825"/>
              <a:gd name="connsiteX31" fmla="*/ 733425 w 1195388"/>
              <a:gd name="connsiteY31" fmla="*/ 233363 h 885825"/>
              <a:gd name="connsiteX32" fmla="*/ 604838 w 1195388"/>
              <a:gd name="connsiteY32" fmla="*/ 176213 h 885825"/>
              <a:gd name="connsiteX33" fmla="*/ 466725 w 1195388"/>
              <a:gd name="connsiteY33" fmla="*/ 128588 h 885825"/>
              <a:gd name="connsiteX34" fmla="*/ 340519 w 1195388"/>
              <a:gd name="connsiteY34" fmla="*/ 88107 h 885825"/>
              <a:gd name="connsiteX35" fmla="*/ 173831 w 1195388"/>
              <a:gd name="connsiteY35" fmla="*/ 40482 h 885825"/>
              <a:gd name="connsiteX36" fmla="*/ 83344 w 1195388"/>
              <a:gd name="connsiteY36" fmla="*/ 14288 h 885825"/>
              <a:gd name="connsiteX37" fmla="*/ 35719 w 1195388"/>
              <a:gd name="connsiteY37" fmla="*/ 2382 h 885825"/>
              <a:gd name="connsiteX38" fmla="*/ 16669 w 1195388"/>
              <a:gd name="connsiteY38" fmla="*/ 0 h 885825"/>
              <a:gd name="connsiteX39" fmla="*/ 4763 w 1195388"/>
              <a:gd name="connsiteY39" fmla="*/ 4763 h 885825"/>
              <a:gd name="connsiteX40" fmla="*/ 0 w 1195388"/>
              <a:gd name="connsiteY40" fmla="*/ 19050 h 885825"/>
              <a:gd name="connsiteX41" fmla="*/ 14288 w 1195388"/>
              <a:gd name="connsiteY41" fmla="*/ 47625 h 885825"/>
              <a:gd name="connsiteX42" fmla="*/ 45244 w 1195388"/>
              <a:gd name="connsiteY42" fmla="*/ 73819 h 885825"/>
              <a:gd name="connsiteX43" fmla="*/ 164306 w 1195388"/>
              <a:gd name="connsiteY43" fmla="*/ 159544 h 885825"/>
              <a:gd name="connsiteX44" fmla="*/ 264319 w 1195388"/>
              <a:gd name="connsiteY44" fmla="*/ 235744 h 885825"/>
              <a:gd name="connsiteX45" fmla="*/ 381000 w 1195388"/>
              <a:gd name="connsiteY45" fmla="*/ 330994 h 885825"/>
              <a:gd name="connsiteX46" fmla="*/ 466725 w 1195388"/>
              <a:gd name="connsiteY46" fmla="*/ 409575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195388" h="885825">
                <a:moveTo>
                  <a:pt x="466725" y="409575"/>
                </a:moveTo>
                <a:lnTo>
                  <a:pt x="573881" y="504825"/>
                </a:lnTo>
                <a:lnTo>
                  <a:pt x="633413" y="561975"/>
                </a:lnTo>
                <a:lnTo>
                  <a:pt x="692944" y="619125"/>
                </a:lnTo>
                <a:lnTo>
                  <a:pt x="752475" y="678657"/>
                </a:lnTo>
                <a:lnTo>
                  <a:pt x="800100" y="726282"/>
                </a:lnTo>
                <a:lnTo>
                  <a:pt x="840581" y="769144"/>
                </a:lnTo>
                <a:lnTo>
                  <a:pt x="888206" y="819150"/>
                </a:lnTo>
                <a:lnTo>
                  <a:pt x="909638" y="838200"/>
                </a:lnTo>
                <a:lnTo>
                  <a:pt x="933450" y="852488"/>
                </a:lnTo>
                <a:lnTo>
                  <a:pt x="966788" y="866775"/>
                </a:lnTo>
                <a:lnTo>
                  <a:pt x="997744" y="876300"/>
                </a:lnTo>
                <a:lnTo>
                  <a:pt x="1026319" y="885825"/>
                </a:lnTo>
                <a:lnTo>
                  <a:pt x="1057275" y="885825"/>
                </a:lnTo>
                <a:lnTo>
                  <a:pt x="1090613" y="876300"/>
                </a:lnTo>
                <a:lnTo>
                  <a:pt x="1119188" y="862013"/>
                </a:lnTo>
                <a:lnTo>
                  <a:pt x="1147763" y="842963"/>
                </a:lnTo>
                <a:lnTo>
                  <a:pt x="1171575" y="819150"/>
                </a:lnTo>
                <a:lnTo>
                  <a:pt x="1185863" y="792957"/>
                </a:lnTo>
                <a:lnTo>
                  <a:pt x="1193006" y="762000"/>
                </a:lnTo>
                <a:lnTo>
                  <a:pt x="1195388" y="742950"/>
                </a:lnTo>
                <a:lnTo>
                  <a:pt x="1188244" y="707232"/>
                </a:lnTo>
                <a:lnTo>
                  <a:pt x="1159669" y="647700"/>
                </a:lnTo>
                <a:lnTo>
                  <a:pt x="1131094" y="592932"/>
                </a:lnTo>
                <a:lnTo>
                  <a:pt x="1095375" y="533400"/>
                </a:lnTo>
                <a:lnTo>
                  <a:pt x="1069181" y="490538"/>
                </a:lnTo>
                <a:lnTo>
                  <a:pt x="1031081" y="442913"/>
                </a:lnTo>
                <a:lnTo>
                  <a:pt x="988219" y="397669"/>
                </a:lnTo>
                <a:lnTo>
                  <a:pt x="938213" y="354807"/>
                </a:lnTo>
                <a:lnTo>
                  <a:pt x="885825" y="316707"/>
                </a:lnTo>
                <a:lnTo>
                  <a:pt x="828675" y="280988"/>
                </a:lnTo>
                <a:lnTo>
                  <a:pt x="733425" y="233363"/>
                </a:lnTo>
                <a:lnTo>
                  <a:pt x="604838" y="176213"/>
                </a:lnTo>
                <a:lnTo>
                  <a:pt x="466725" y="128588"/>
                </a:lnTo>
                <a:lnTo>
                  <a:pt x="340519" y="88107"/>
                </a:lnTo>
                <a:lnTo>
                  <a:pt x="173831" y="40482"/>
                </a:lnTo>
                <a:lnTo>
                  <a:pt x="83344" y="14288"/>
                </a:lnTo>
                <a:lnTo>
                  <a:pt x="35719" y="2382"/>
                </a:lnTo>
                <a:lnTo>
                  <a:pt x="16669" y="0"/>
                </a:lnTo>
                <a:lnTo>
                  <a:pt x="4763" y="4763"/>
                </a:lnTo>
                <a:lnTo>
                  <a:pt x="0" y="19050"/>
                </a:lnTo>
                <a:lnTo>
                  <a:pt x="14288" y="47625"/>
                </a:lnTo>
                <a:lnTo>
                  <a:pt x="45244" y="73819"/>
                </a:lnTo>
                <a:lnTo>
                  <a:pt x="164306" y="159544"/>
                </a:lnTo>
                <a:lnTo>
                  <a:pt x="264319" y="235744"/>
                </a:lnTo>
                <a:lnTo>
                  <a:pt x="381000" y="330994"/>
                </a:lnTo>
                <a:lnTo>
                  <a:pt x="466725" y="409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9B511C11-5CA0-4D5C-917F-C2A69B4F4F9B}"/>
              </a:ext>
            </a:extLst>
          </p:cNvPr>
          <p:cNvGrpSpPr/>
          <p:nvPr/>
        </p:nvGrpSpPr>
        <p:grpSpPr>
          <a:xfrm>
            <a:off x="4189413" y="1259682"/>
            <a:ext cx="3905250" cy="4826793"/>
            <a:chOff x="4189413" y="1259682"/>
            <a:chExt cx="3905250" cy="4826793"/>
          </a:xfrm>
        </p:grpSpPr>
        <p:sp>
          <p:nvSpPr>
            <p:cNvPr id="18" name="フリーフォーム 33">
              <a:extLst>
                <a:ext uri="{FF2B5EF4-FFF2-40B4-BE49-F238E27FC236}">
                  <a16:creationId xmlns:a16="http://schemas.microsoft.com/office/drawing/2014/main" id="{B0BB7686-4280-445C-89A7-04BBDD9A9C61}"/>
                </a:ext>
              </a:extLst>
            </p:cNvPr>
            <p:cNvSpPr/>
            <p:nvPr/>
          </p:nvSpPr>
          <p:spPr>
            <a:xfrm>
              <a:off x="4391025" y="1259682"/>
              <a:ext cx="1328738" cy="895350"/>
            </a:xfrm>
            <a:custGeom>
              <a:avLst/>
              <a:gdLst>
                <a:gd name="connsiteX0" fmla="*/ 490538 w 1328738"/>
                <a:gd name="connsiteY0" fmla="*/ 502444 h 895350"/>
                <a:gd name="connsiteX1" fmla="*/ 640556 w 1328738"/>
                <a:gd name="connsiteY1" fmla="*/ 400050 h 895350"/>
                <a:gd name="connsiteX2" fmla="*/ 762000 w 1328738"/>
                <a:gd name="connsiteY2" fmla="*/ 314325 h 895350"/>
                <a:gd name="connsiteX3" fmla="*/ 850106 w 1328738"/>
                <a:gd name="connsiteY3" fmla="*/ 250032 h 895350"/>
                <a:gd name="connsiteX4" fmla="*/ 862013 w 1328738"/>
                <a:gd name="connsiteY4" fmla="*/ 228600 h 895350"/>
                <a:gd name="connsiteX5" fmla="*/ 878681 w 1328738"/>
                <a:gd name="connsiteY5" fmla="*/ 204788 h 895350"/>
                <a:gd name="connsiteX6" fmla="*/ 897731 w 1328738"/>
                <a:gd name="connsiteY6" fmla="*/ 171450 h 895350"/>
                <a:gd name="connsiteX7" fmla="*/ 895350 w 1328738"/>
                <a:gd name="connsiteY7" fmla="*/ 150019 h 895350"/>
                <a:gd name="connsiteX8" fmla="*/ 881063 w 1328738"/>
                <a:gd name="connsiteY8" fmla="*/ 123825 h 895350"/>
                <a:gd name="connsiteX9" fmla="*/ 847725 w 1328738"/>
                <a:gd name="connsiteY9" fmla="*/ 85725 h 895350"/>
                <a:gd name="connsiteX10" fmla="*/ 809625 w 1328738"/>
                <a:gd name="connsiteY10" fmla="*/ 54769 h 895350"/>
                <a:gd name="connsiteX11" fmla="*/ 797719 w 1328738"/>
                <a:gd name="connsiteY11" fmla="*/ 40482 h 895350"/>
                <a:gd name="connsiteX12" fmla="*/ 792956 w 1328738"/>
                <a:gd name="connsiteY12" fmla="*/ 28575 h 895350"/>
                <a:gd name="connsiteX13" fmla="*/ 790575 w 1328738"/>
                <a:gd name="connsiteY13" fmla="*/ 14288 h 895350"/>
                <a:gd name="connsiteX14" fmla="*/ 797719 w 1328738"/>
                <a:gd name="connsiteY14" fmla="*/ 2382 h 895350"/>
                <a:gd name="connsiteX15" fmla="*/ 812006 w 1328738"/>
                <a:gd name="connsiteY15" fmla="*/ 0 h 895350"/>
                <a:gd name="connsiteX16" fmla="*/ 838200 w 1328738"/>
                <a:gd name="connsiteY16" fmla="*/ 2382 h 895350"/>
                <a:gd name="connsiteX17" fmla="*/ 895350 w 1328738"/>
                <a:gd name="connsiteY17" fmla="*/ 14288 h 895350"/>
                <a:gd name="connsiteX18" fmla="*/ 945356 w 1328738"/>
                <a:gd name="connsiteY18" fmla="*/ 26194 h 895350"/>
                <a:gd name="connsiteX19" fmla="*/ 1026319 w 1328738"/>
                <a:gd name="connsiteY19" fmla="*/ 54769 h 895350"/>
                <a:gd name="connsiteX20" fmla="*/ 1085850 w 1328738"/>
                <a:gd name="connsiteY20" fmla="*/ 80963 h 895350"/>
                <a:gd name="connsiteX21" fmla="*/ 1154906 w 1328738"/>
                <a:gd name="connsiteY21" fmla="*/ 116682 h 895350"/>
                <a:gd name="connsiteX22" fmla="*/ 1200150 w 1328738"/>
                <a:gd name="connsiteY22" fmla="*/ 147638 h 895350"/>
                <a:gd name="connsiteX23" fmla="*/ 1257300 w 1328738"/>
                <a:gd name="connsiteY23" fmla="*/ 188119 h 895350"/>
                <a:gd name="connsiteX24" fmla="*/ 1278731 w 1328738"/>
                <a:gd name="connsiteY24" fmla="*/ 207169 h 895350"/>
                <a:gd name="connsiteX25" fmla="*/ 1302544 w 1328738"/>
                <a:gd name="connsiteY25" fmla="*/ 233363 h 895350"/>
                <a:gd name="connsiteX26" fmla="*/ 1316831 w 1328738"/>
                <a:gd name="connsiteY26" fmla="*/ 254794 h 895350"/>
                <a:gd name="connsiteX27" fmla="*/ 1326356 w 1328738"/>
                <a:gd name="connsiteY27" fmla="*/ 276225 h 895350"/>
                <a:gd name="connsiteX28" fmla="*/ 1328738 w 1328738"/>
                <a:gd name="connsiteY28" fmla="*/ 288132 h 895350"/>
                <a:gd name="connsiteX29" fmla="*/ 1328738 w 1328738"/>
                <a:gd name="connsiteY29" fmla="*/ 302419 h 895350"/>
                <a:gd name="connsiteX30" fmla="*/ 1319213 w 1328738"/>
                <a:gd name="connsiteY30" fmla="*/ 319088 h 895350"/>
                <a:gd name="connsiteX31" fmla="*/ 1290638 w 1328738"/>
                <a:gd name="connsiteY31" fmla="*/ 335757 h 895350"/>
                <a:gd name="connsiteX32" fmla="*/ 1233488 w 1328738"/>
                <a:gd name="connsiteY32" fmla="*/ 350044 h 895350"/>
                <a:gd name="connsiteX33" fmla="*/ 1102519 w 1328738"/>
                <a:gd name="connsiteY33" fmla="*/ 400050 h 895350"/>
                <a:gd name="connsiteX34" fmla="*/ 914400 w 1328738"/>
                <a:gd name="connsiteY34" fmla="*/ 495300 h 895350"/>
                <a:gd name="connsiteX35" fmla="*/ 657225 w 1328738"/>
                <a:gd name="connsiteY35" fmla="*/ 616744 h 895350"/>
                <a:gd name="connsiteX36" fmla="*/ 476250 w 1328738"/>
                <a:gd name="connsiteY36" fmla="*/ 702469 h 895350"/>
                <a:gd name="connsiteX37" fmla="*/ 247650 w 1328738"/>
                <a:gd name="connsiteY37" fmla="*/ 804863 h 895350"/>
                <a:gd name="connsiteX38" fmla="*/ 33338 w 1328738"/>
                <a:gd name="connsiteY38" fmla="*/ 895350 h 895350"/>
                <a:gd name="connsiteX39" fmla="*/ 0 w 1328738"/>
                <a:gd name="connsiteY39" fmla="*/ 816769 h 895350"/>
                <a:gd name="connsiteX40" fmla="*/ 159544 w 1328738"/>
                <a:gd name="connsiteY40" fmla="*/ 716757 h 895350"/>
                <a:gd name="connsiteX41" fmla="*/ 352425 w 1328738"/>
                <a:gd name="connsiteY41" fmla="*/ 592932 h 895350"/>
                <a:gd name="connsiteX42" fmla="*/ 490538 w 1328738"/>
                <a:gd name="connsiteY42" fmla="*/ 502444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28738" h="895350">
                  <a:moveTo>
                    <a:pt x="490538" y="502444"/>
                  </a:moveTo>
                  <a:lnTo>
                    <a:pt x="640556" y="400050"/>
                  </a:lnTo>
                  <a:lnTo>
                    <a:pt x="762000" y="314325"/>
                  </a:lnTo>
                  <a:lnTo>
                    <a:pt x="850106" y="250032"/>
                  </a:lnTo>
                  <a:lnTo>
                    <a:pt x="862013" y="228600"/>
                  </a:lnTo>
                  <a:lnTo>
                    <a:pt x="878681" y="204788"/>
                  </a:lnTo>
                  <a:lnTo>
                    <a:pt x="897731" y="171450"/>
                  </a:lnTo>
                  <a:lnTo>
                    <a:pt x="895350" y="150019"/>
                  </a:lnTo>
                  <a:lnTo>
                    <a:pt x="881063" y="123825"/>
                  </a:lnTo>
                  <a:lnTo>
                    <a:pt x="847725" y="85725"/>
                  </a:lnTo>
                  <a:lnTo>
                    <a:pt x="809625" y="54769"/>
                  </a:lnTo>
                  <a:lnTo>
                    <a:pt x="797719" y="40482"/>
                  </a:lnTo>
                  <a:lnTo>
                    <a:pt x="792956" y="28575"/>
                  </a:lnTo>
                  <a:lnTo>
                    <a:pt x="790575" y="14288"/>
                  </a:lnTo>
                  <a:lnTo>
                    <a:pt x="797719" y="2382"/>
                  </a:lnTo>
                  <a:lnTo>
                    <a:pt x="812006" y="0"/>
                  </a:lnTo>
                  <a:lnTo>
                    <a:pt x="838200" y="2382"/>
                  </a:lnTo>
                  <a:lnTo>
                    <a:pt x="895350" y="14288"/>
                  </a:lnTo>
                  <a:lnTo>
                    <a:pt x="945356" y="26194"/>
                  </a:lnTo>
                  <a:lnTo>
                    <a:pt x="1026319" y="54769"/>
                  </a:lnTo>
                  <a:lnTo>
                    <a:pt x="1085850" y="80963"/>
                  </a:lnTo>
                  <a:lnTo>
                    <a:pt x="1154906" y="116682"/>
                  </a:lnTo>
                  <a:lnTo>
                    <a:pt x="1200150" y="147638"/>
                  </a:lnTo>
                  <a:lnTo>
                    <a:pt x="1257300" y="188119"/>
                  </a:lnTo>
                  <a:lnTo>
                    <a:pt x="1278731" y="207169"/>
                  </a:lnTo>
                  <a:lnTo>
                    <a:pt x="1302544" y="233363"/>
                  </a:lnTo>
                  <a:lnTo>
                    <a:pt x="1316831" y="254794"/>
                  </a:lnTo>
                  <a:lnTo>
                    <a:pt x="1326356" y="276225"/>
                  </a:lnTo>
                  <a:lnTo>
                    <a:pt x="1328738" y="288132"/>
                  </a:lnTo>
                  <a:lnTo>
                    <a:pt x="1328738" y="302419"/>
                  </a:lnTo>
                  <a:lnTo>
                    <a:pt x="1319213" y="319088"/>
                  </a:lnTo>
                  <a:lnTo>
                    <a:pt x="1290638" y="335757"/>
                  </a:lnTo>
                  <a:lnTo>
                    <a:pt x="1233488" y="350044"/>
                  </a:lnTo>
                  <a:lnTo>
                    <a:pt x="1102519" y="400050"/>
                  </a:lnTo>
                  <a:lnTo>
                    <a:pt x="914400" y="495300"/>
                  </a:lnTo>
                  <a:lnTo>
                    <a:pt x="657225" y="616744"/>
                  </a:lnTo>
                  <a:lnTo>
                    <a:pt x="476250" y="702469"/>
                  </a:lnTo>
                  <a:lnTo>
                    <a:pt x="247650" y="804863"/>
                  </a:lnTo>
                  <a:lnTo>
                    <a:pt x="33338" y="895350"/>
                  </a:lnTo>
                  <a:lnTo>
                    <a:pt x="0" y="816769"/>
                  </a:lnTo>
                  <a:lnTo>
                    <a:pt x="159544" y="716757"/>
                  </a:lnTo>
                  <a:lnTo>
                    <a:pt x="352425" y="592932"/>
                  </a:lnTo>
                  <a:lnTo>
                    <a:pt x="490538" y="502444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1">
              <a:extLst>
                <a:ext uri="{FF2B5EF4-FFF2-40B4-BE49-F238E27FC236}">
                  <a16:creationId xmlns:a16="http://schemas.microsoft.com/office/drawing/2014/main" id="{FA0117E2-9160-406C-B36C-231CF6FD5F62}"/>
                </a:ext>
              </a:extLst>
            </p:cNvPr>
            <p:cNvSpPr/>
            <p:nvPr/>
          </p:nvSpPr>
          <p:spPr>
            <a:xfrm>
              <a:off x="4802188" y="3360738"/>
              <a:ext cx="393700" cy="1860550"/>
            </a:xfrm>
            <a:custGeom>
              <a:avLst/>
              <a:gdLst>
                <a:gd name="connsiteX0" fmla="*/ 390525 w 392907"/>
                <a:gd name="connsiteY0" fmla="*/ 857250 h 1862137"/>
                <a:gd name="connsiteX1" fmla="*/ 390525 w 392907"/>
                <a:gd name="connsiteY1" fmla="*/ 681037 h 1862137"/>
                <a:gd name="connsiteX2" fmla="*/ 392907 w 392907"/>
                <a:gd name="connsiteY2" fmla="*/ 407194 h 1862137"/>
                <a:gd name="connsiteX3" fmla="*/ 392907 w 392907"/>
                <a:gd name="connsiteY3" fmla="*/ 200025 h 1862137"/>
                <a:gd name="connsiteX4" fmla="*/ 254794 w 392907"/>
                <a:gd name="connsiteY4" fmla="*/ 69056 h 1862137"/>
                <a:gd name="connsiteX5" fmla="*/ 202407 w 392907"/>
                <a:gd name="connsiteY5" fmla="*/ 50006 h 1862137"/>
                <a:gd name="connsiteX6" fmla="*/ 133350 w 392907"/>
                <a:gd name="connsiteY6" fmla="*/ 26194 h 1862137"/>
                <a:gd name="connsiteX7" fmla="*/ 85725 w 392907"/>
                <a:gd name="connsiteY7" fmla="*/ 9525 h 1862137"/>
                <a:gd name="connsiteX8" fmla="*/ 40482 w 392907"/>
                <a:gd name="connsiteY8" fmla="*/ 0 h 1862137"/>
                <a:gd name="connsiteX9" fmla="*/ 26194 w 392907"/>
                <a:gd name="connsiteY9" fmla="*/ 0 h 1862137"/>
                <a:gd name="connsiteX10" fmla="*/ 9525 w 392907"/>
                <a:gd name="connsiteY10" fmla="*/ 0 h 1862137"/>
                <a:gd name="connsiteX11" fmla="*/ 0 w 392907"/>
                <a:gd name="connsiteY11" fmla="*/ 7144 h 1862137"/>
                <a:gd name="connsiteX12" fmla="*/ 0 w 392907"/>
                <a:gd name="connsiteY12" fmla="*/ 19050 h 1862137"/>
                <a:gd name="connsiteX13" fmla="*/ 7144 w 392907"/>
                <a:gd name="connsiteY13" fmla="*/ 38100 h 1862137"/>
                <a:gd name="connsiteX14" fmla="*/ 35719 w 392907"/>
                <a:gd name="connsiteY14" fmla="*/ 66675 h 1862137"/>
                <a:gd name="connsiteX15" fmla="*/ 69057 w 392907"/>
                <a:gd name="connsiteY15" fmla="*/ 104775 h 1862137"/>
                <a:gd name="connsiteX16" fmla="*/ 92869 w 392907"/>
                <a:gd name="connsiteY16" fmla="*/ 135731 h 1862137"/>
                <a:gd name="connsiteX17" fmla="*/ 111919 w 392907"/>
                <a:gd name="connsiteY17" fmla="*/ 171450 h 1862137"/>
                <a:gd name="connsiteX18" fmla="*/ 126207 w 392907"/>
                <a:gd name="connsiteY18" fmla="*/ 207169 h 1862137"/>
                <a:gd name="connsiteX19" fmla="*/ 133350 w 392907"/>
                <a:gd name="connsiteY19" fmla="*/ 238125 h 1862137"/>
                <a:gd name="connsiteX20" fmla="*/ 140494 w 392907"/>
                <a:gd name="connsiteY20" fmla="*/ 278606 h 1862137"/>
                <a:gd name="connsiteX21" fmla="*/ 145257 w 392907"/>
                <a:gd name="connsiteY21" fmla="*/ 338137 h 1862137"/>
                <a:gd name="connsiteX22" fmla="*/ 145257 w 392907"/>
                <a:gd name="connsiteY22" fmla="*/ 564356 h 1862137"/>
                <a:gd name="connsiteX23" fmla="*/ 145257 w 392907"/>
                <a:gd name="connsiteY23" fmla="*/ 797719 h 1862137"/>
                <a:gd name="connsiteX24" fmla="*/ 147638 w 392907"/>
                <a:gd name="connsiteY24" fmla="*/ 1185862 h 1862137"/>
                <a:gd name="connsiteX25" fmla="*/ 145257 w 392907"/>
                <a:gd name="connsiteY25" fmla="*/ 1402556 h 1862137"/>
                <a:gd name="connsiteX26" fmla="*/ 145257 w 392907"/>
                <a:gd name="connsiteY26" fmla="*/ 1478756 h 1862137"/>
                <a:gd name="connsiteX27" fmla="*/ 138113 w 392907"/>
                <a:gd name="connsiteY27" fmla="*/ 1531144 h 1862137"/>
                <a:gd name="connsiteX28" fmla="*/ 133350 w 392907"/>
                <a:gd name="connsiteY28" fmla="*/ 1574006 h 1862137"/>
                <a:gd name="connsiteX29" fmla="*/ 123825 w 392907"/>
                <a:gd name="connsiteY29" fmla="*/ 1616869 h 1862137"/>
                <a:gd name="connsiteX30" fmla="*/ 123825 w 392907"/>
                <a:gd name="connsiteY30" fmla="*/ 1659731 h 1862137"/>
                <a:gd name="connsiteX31" fmla="*/ 133350 w 392907"/>
                <a:gd name="connsiteY31" fmla="*/ 1726406 h 1862137"/>
                <a:gd name="connsiteX32" fmla="*/ 152400 w 392907"/>
                <a:gd name="connsiteY32" fmla="*/ 1781175 h 1862137"/>
                <a:gd name="connsiteX33" fmla="*/ 166688 w 392907"/>
                <a:gd name="connsiteY33" fmla="*/ 1807369 h 1862137"/>
                <a:gd name="connsiteX34" fmla="*/ 176213 w 392907"/>
                <a:gd name="connsiteY34" fmla="*/ 1819275 h 1862137"/>
                <a:gd name="connsiteX35" fmla="*/ 204788 w 392907"/>
                <a:gd name="connsiteY35" fmla="*/ 1840706 h 1862137"/>
                <a:gd name="connsiteX36" fmla="*/ 238125 w 392907"/>
                <a:gd name="connsiteY36" fmla="*/ 1857375 h 1862137"/>
                <a:gd name="connsiteX37" fmla="*/ 254794 w 392907"/>
                <a:gd name="connsiteY37" fmla="*/ 1862137 h 1862137"/>
                <a:gd name="connsiteX38" fmla="*/ 278607 w 392907"/>
                <a:gd name="connsiteY38" fmla="*/ 1862137 h 1862137"/>
                <a:gd name="connsiteX39" fmla="*/ 302419 w 392907"/>
                <a:gd name="connsiteY39" fmla="*/ 1857375 h 1862137"/>
                <a:gd name="connsiteX40" fmla="*/ 338138 w 392907"/>
                <a:gd name="connsiteY40" fmla="*/ 1840706 h 1862137"/>
                <a:gd name="connsiteX41" fmla="*/ 364332 w 392907"/>
                <a:gd name="connsiteY41" fmla="*/ 1819275 h 1862137"/>
                <a:gd name="connsiteX42" fmla="*/ 373857 w 392907"/>
                <a:gd name="connsiteY42" fmla="*/ 1571625 h 1862137"/>
                <a:gd name="connsiteX43" fmla="*/ 390525 w 392907"/>
                <a:gd name="connsiteY43" fmla="*/ 1316831 h 1862137"/>
                <a:gd name="connsiteX44" fmla="*/ 392907 w 392907"/>
                <a:gd name="connsiteY44" fmla="*/ 1223962 h 1862137"/>
                <a:gd name="connsiteX45" fmla="*/ 390525 w 392907"/>
                <a:gd name="connsiteY45" fmla="*/ 857250 h 186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92907" h="1862137">
                  <a:moveTo>
                    <a:pt x="390525" y="857250"/>
                  </a:moveTo>
                  <a:lnTo>
                    <a:pt x="390525" y="681037"/>
                  </a:lnTo>
                  <a:lnTo>
                    <a:pt x="392907" y="407194"/>
                  </a:lnTo>
                  <a:lnTo>
                    <a:pt x="392907" y="200025"/>
                  </a:lnTo>
                  <a:lnTo>
                    <a:pt x="254794" y="69056"/>
                  </a:lnTo>
                  <a:lnTo>
                    <a:pt x="202407" y="50006"/>
                  </a:lnTo>
                  <a:lnTo>
                    <a:pt x="133350" y="26194"/>
                  </a:lnTo>
                  <a:lnTo>
                    <a:pt x="85725" y="9525"/>
                  </a:lnTo>
                  <a:lnTo>
                    <a:pt x="40482" y="0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19050"/>
                  </a:lnTo>
                  <a:lnTo>
                    <a:pt x="7144" y="38100"/>
                  </a:lnTo>
                  <a:lnTo>
                    <a:pt x="35719" y="66675"/>
                  </a:lnTo>
                  <a:lnTo>
                    <a:pt x="69057" y="104775"/>
                  </a:lnTo>
                  <a:lnTo>
                    <a:pt x="92869" y="135731"/>
                  </a:lnTo>
                  <a:lnTo>
                    <a:pt x="111919" y="171450"/>
                  </a:lnTo>
                  <a:lnTo>
                    <a:pt x="126207" y="207169"/>
                  </a:lnTo>
                  <a:lnTo>
                    <a:pt x="133350" y="238125"/>
                  </a:lnTo>
                  <a:lnTo>
                    <a:pt x="140494" y="278606"/>
                  </a:lnTo>
                  <a:lnTo>
                    <a:pt x="145257" y="338137"/>
                  </a:lnTo>
                  <a:lnTo>
                    <a:pt x="145257" y="564356"/>
                  </a:lnTo>
                  <a:lnTo>
                    <a:pt x="145257" y="797719"/>
                  </a:lnTo>
                  <a:cubicBezTo>
                    <a:pt x="146051" y="927100"/>
                    <a:pt x="146844" y="1056481"/>
                    <a:pt x="147638" y="1185862"/>
                  </a:cubicBezTo>
                  <a:cubicBezTo>
                    <a:pt x="146844" y="1258093"/>
                    <a:pt x="146051" y="1330325"/>
                    <a:pt x="145257" y="1402556"/>
                  </a:cubicBezTo>
                  <a:lnTo>
                    <a:pt x="145257" y="1478756"/>
                  </a:lnTo>
                  <a:lnTo>
                    <a:pt x="138113" y="1531144"/>
                  </a:lnTo>
                  <a:lnTo>
                    <a:pt x="133350" y="1574006"/>
                  </a:lnTo>
                  <a:lnTo>
                    <a:pt x="123825" y="1616869"/>
                  </a:lnTo>
                  <a:lnTo>
                    <a:pt x="123825" y="1659731"/>
                  </a:lnTo>
                  <a:lnTo>
                    <a:pt x="133350" y="1726406"/>
                  </a:lnTo>
                  <a:lnTo>
                    <a:pt x="152400" y="1781175"/>
                  </a:lnTo>
                  <a:lnTo>
                    <a:pt x="166688" y="1807369"/>
                  </a:lnTo>
                  <a:lnTo>
                    <a:pt x="176213" y="1819275"/>
                  </a:lnTo>
                  <a:lnTo>
                    <a:pt x="204788" y="1840706"/>
                  </a:lnTo>
                  <a:lnTo>
                    <a:pt x="238125" y="1857375"/>
                  </a:lnTo>
                  <a:lnTo>
                    <a:pt x="254794" y="1862137"/>
                  </a:lnTo>
                  <a:lnTo>
                    <a:pt x="278607" y="1862137"/>
                  </a:lnTo>
                  <a:lnTo>
                    <a:pt x="302419" y="1857375"/>
                  </a:lnTo>
                  <a:lnTo>
                    <a:pt x="338138" y="1840706"/>
                  </a:lnTo>
                  <a:lnTo>
                    <a:pt x="364332" y="1819275"/>
                  </a:lnTo>
                  <a:lnTo>
                    <a:pt x="373857" y="1571625"/>
                  </a:lnTo>
                  <a:lnTo>
                    <a:pt x="390525" y="1316831"/>
                  </a:lnTo>
                  <a:lnTo>
                    <a:pt x="392907" y="1223962"/>
                  </a:lnTo>
                  <a:lnTo>
                    <a:pt x="390525" y="8572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4">
              <a:extLst>
                <a:ext uri="{FF2B5EF4-FFF2-40B4-BE49-F238E27FC236}">
                  <a16:creationId xmlns:a16="http://schemas.microsoft.com/office/drawing/2014/main" id="{FAC8B419-3FB4-41CF-8B1C-02EA3C4AA936}"/>
                </a:ext>
              </a:extLst>
            </p:cNvPr>
            <p:cNvSpPr/>
            <p:nvPr/>
          </p:nvSpPr>
          <p:spPr>
            <a:xfrm>
              <a:off x="4189413" y="1980407"/>
              <a:ext cx="334962" cy="1352550"/>
            </a:xfrm>
            <a:custGeom>
              <a:avLst/>
              <a:gdLst>
                <a:gd name="connsiteX0" fmla="*/ 330994 w 335756"/>
                <a:gd name="connsiteY0" fmla="*/ 361950 h 1352550"/>
                <a:gd name="connsiteX1" fmla="*/ 335756 w 335756"/>
                <a:gd name="connsiteY1" fmla="*/ 126206 h 1352550"/>
                <a:gd name="connsiteX2" fmla="*/ 295275 w 335756"/>
                <a:gd name="connsiteY2" fmla="*/ 42862 h 1352550"/>
                <a:gd name="connsiteX3" fmla="*/ 214312 w 335756"/>
                <a:gd name="connsiteY3" fmla="*/ 23812 h 1352550"/>
                <a:gd name="connsiteX4" fmla="*/ 135731 w 335756"/>
                <a:gd name="connsiteY4" fmla="*/ 9525 h 1352550"/>
                <a:gd name="connsiteX5" fmla="*/ 92869 w 335756"/>
                <a:gd name="connsiteY5" fmla="*/ 2381 h 1352550"/>
                <a:gd name="connsiteX6" fmla="*/ 54769 w 335756"/>
                <a:gd name="connsiteY6" fmla="*/ 0 h 1352550"/>
                <a:gd name="connsiteX7" fmla="*/ 23812 w 335756"/>
                <a:gd name="connsiteY7" fmla="*/ 4762 h 1352550"/>
                <a:gd name="connsiteX8" fmla="*/ 9525 w 335756"/>
                <a:gd name="connsiteY8" fmla="*/ 9525 h 1352550"/>
                <a:gd name="connsiteX9" fmla="*/ 0 w 335756"/>
                <a:gd name="connsiteY9" fmla="*/ 16669 h 1352550"/>
                <a:gd name="connsiteX10" fmla="*/ 0 w 335756"/>
                <a:gd name="connsiteY10" fmla="*/ 26194 h 1352550"/>
                <a:gd name="connsiteX11" fmla="*/ 7144 w 335756"/>
                <a:gd name="connsiteY11" fmla="*/ 42862 h 1352550"/>
                <a:gd name="connsiteX12" fmla="*/ 26194 w 335756"/>
                <a:gd name="connsiteY12" fmla="*/ 66675 h 1352550"/>
                <a:gd name="connsiteX13" fmla="*/ 57150 w 335756"/>
                <a:gd name="connsiteY13" fmla="*/ 104775 h 1352550"/>
                <a:gd name="connsiteX14" fmla="*/ 76200 w 335756"/>
                <a:gd name="connsiteY14" fmla="*/ 130969 h 1352550"/>
                <a:gd name="connsiteX15" fmla="*/ 97631 w 335756"/>
                <a:gd name="connsiteY15" fmla="*/ 166687 h 1352550"/>
                <a:gd name="connsiteX16" fmla="*/ 107156 w 335756"/>
                <a:gd name="connsiteY16" fmla="*/ 188119 h 1352550"/>
                <a:gd name="connsiteX17" fmla="*/ 111919 w 335756"/>
                <a:gd name="connsiteY17" fmla="*/ 202406 h 1352550"/>
                <a:gd name="connsiteX18" fmla="*/ 114300 w 335756"/>
                <a:gd name="connsiteY18" fmla="*/ 271462 h 1352550"/>
                <a:gd name="connsiteX19" fmla="*/ 109537 w 335756"/>
                <a:gd name="connsiteY19" fmla="*/ 516731 h 1352550"/>
                <a:gd name="connsiteX20" fmla="*/ 102394 w 335756"/>
                <a:gd name="connsiteY20" fmla="*/ 731044 h 1352550"/>
                <a:gd name="connsiteX21" fmla="*/ 92869 w 335756"/>
                <a:gd name="connsiteY21" fmla="*/ 816769 h 1352550"/>
                <a:gd name="connsiteX22" fmla="*/ 80962 w 335756"/>
                <a:gd name="connsiteY22" fmla="*/ 859631 h 1352550"/>
                <a:gd name="connsiteX23" fmla="*/ 61912 w 335756"/>
                <a:gd name="connsiteY23" fmla="*/ 916781 h 1352550"/>
                <a:gd name="connsiteX24" fmla="*/ 50006 w 335756"/>
                <a:gd name="connsiteY24" fmla="*/ 959644 h 1352550"/>
                <a:gd name="connsiteX25" fmla="*/ 47625 w 335756"/>
                <a:gd name="connsiteY25" fmla="*/ 995362 h 1352550"/>
                <a:gd name="connsiteX26" fmla="*/ 54769 w 335756"/>
                <a:gd name="connsiteY26" fmla="*/ 1054894 h 1352550"/>
                <a:gd name="connsiteX27" fmla="*/ 71437 w 335756"/>
                <a:gd name="connsiteY27" fmla="*/ 1114425 h 1352550"/>
                <a:gd name="connsiteX28" fmla="*/ 92869 w 335756"/>
                <a:gd name="connsiteY28" fmla="*/ 1159669 h 1352550"/>
                <a:gd name="connsiteX29" fmla="*/ 119062 w 335756"/>
                <a:gd name="connsiteY29" fmla="*/ 1212056 h 1352550"/>
                <a:gd name="connsiteX30" fmla="*/ 150019 w 335756"/>
                <a:gd name="connsiteY30" fmla="*/ 1266825 h 1352550"/>
                <a:gd name="connsiteX31" fmla="*/ 171450 w 335756"/>
                <a:gd name="connsiteY31" fmla="*/ 1302544 h 1352550"/>
                <a:gd name="connsiteX32" fmla="*/ 185737 w 335756"/>
                <a:gd name="connsiteY32" fmla="*/ 1323975 h 1352550"/>
                <a:gd name="connsiteX33" fmla="*/ 204787 w 335756"/>
                <a:gd name="connsiteY33" fmla="*/ 1338262 h 1352550"/>
                <a:gd name="connsiteX34" fmla="*/ 226219 w 335756"/>
                <a:gd name="connsiteY34" fmla="*/ 1350169 h 1352550"/>
                <a:gd name="connsiteX35" fmla="*/ 242887 w 335756"/>
                <a:gd name="connsiteY35" fmla="*/ 1352550 h 1352550"/>
                <a:gd name="connsiteX36" fmla="*/ 264319 w 335756"/>
                <a:gd name="connsiteY36" fmla="*/ 1350169 h 1352550"/>
                <a:gd name="connsiteX37" fmla="*/ 285750 w 335756"/>
                <a:gd name="connsiteY37" fmla="*/ 1340644 h 1352550"/>
                <a:gd name="connsiteX38" fmla="*/ 307181 w 335756"/>
                <a:gd name="connsiteY38" fmla="*/ 1323975 h 1352550"/>
                <a:gd name="connsiteX39" fmla="*/ 316706 w 335756"/>
                <a:gd name="connsiteY39" fmla="*/ 892969 h 1352550"/>
                <a:gd name="connsiteX40" fmla="*/ 326231 w 335756"/>
                <a:gd name="connsiteY40" fmla="*/ 592931 h 1352550"/>
                <a:gd name="connsiteX41" fmla="*/ 330994 w 335756"/>
                <a:gd name="connsiteY41" fmla="*/ 361950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5756" h="1352550">
                  <a:moveTo>
                    <a:pt x="330994" y="361950"/>
                  </a:moveTo>
                  <a:cubicBezTo>
                    <a:pt x="332581" y="283369"/>
                    <a:pt x="334169" y="204787"/>
                    <a:pt x="335756" y="126206"/>
                  </a:cubicBezTo>
                  <a:lnTo>
                    <a:pt x="295275" y="42862"/>
                  </a:lnTo>
                  <a:lnTo>
                    <a:pt x="214312" y="23812"/>
                  </a:lnTo>
                  <a:lnTo>
                    <a:pt x="135731" y="9525"/>
                  </a:lnTo>
                  <a:lnTo>
                    <a:pt x="92869" y="2381"/>
                  </a:lnTo>
                  <a:lnTo>
                    <a:pt x="54769" y="0"/>
                  </a:lnTo>
                  <a:lnTo>
                    <a:pt x="23812" y="4762"/>
                  </a:lnTo>
                  <a:lnTo>
                    <a:pt x="9525" y="9525"/>
                  </a:lnTo>
                  <a:lnTo>
                    <a:pt x="0" y="16669"/>
                  </a:lnTo>
                  <a:lnTo>
                    <a:pt x="0" y="26194"/>
                  </a:lnTo>
                  <a:lnTo>
                    <a:pt x="7144" y="42862"/>
                  </a:lnTo>
                  <a:lnTo>
                    <a:pt x="26194" y="66675"/>
                  </a:lnTo>
                  <a:lnTo>
                    <a:pt x="57150" y="104775"/>
                  </a:lnTo>
                  <a:lnTo>
                    <a:pt x="76200" y="130969"/>
                  </a:lnTo>
                  <a:lnTo>
                    <a:pt x="97631" y="166687"/>
                  </a:lnTo>
                  <a:lnTo>
                    <a:pt x="107156" y="188119"/>
                  </a:lnTo>
                  <a:lnTo>
                    <a:pt x="111919" y="202406"/>
                  </a:lnTo>
                  <a:cubicBezTo>
                    <a:pt x="112713" y="225425"/>
                    <a:pt x="113506" y="248443"/>
                    <a:pt x="114300" y="271462"/>
                  </a:cubicBezTo>
                  <a:cubicBezTo>
                    <a:pt x="112712" y="353218"/>
                    <a:pt x="111125" y="434975"/>
                    <a:pt x="109537" y="516731"/>
                  </a:cubicBezTo>
                  <a:lnTo>
                    <a:pt x="102394" y="731044"/>
                  </a:lnTo>
                  <a:lnTo>
                    <a:pt x="92869" y="816769"/>
                  </a:lnTo>
                  <a:lnTo>
                    <a:pt x="80962" y="859631"/>
                  </a:lnTo>
                  <a:lnTo>
                    <a:pt x="61912" y="916781"/>
                  </a:lnTo>
                  <a:lnTo>
                    <a:pt x="50006" y="959644"/>
                  </a:lnTo>
                  <a:lnTo>
                    <a:pt x="47625" y="995362"/>
                  </a:lnTo>
                  <a:lnTo>
                    <a:pt x="54769" y="1054894"/>
                  </a:lnTo>
                  <a:lnTo>
                    <a:pt x="71437" y="1114425"/>
                  </a:lnTo>
                  <a:lnTo>
                    <a:pt x="92869" y="1159669"/>
                  </a:lnTo>
                  <a:lnTo>
                    <a:pt x="119062" y="1212056"/>
                  </a:lnTo>
                  <a:lnTo>
                    <a:pt x="150019" y="1266825"/>
                  </a:lnTo>
                  <a:lnTo>
                    <a:pt x="171450" y="1302544"/>
                  </a:lnTo>
                  <a:lnTo>
                    <a:pt x="185737" y="1323975"/>
                  </a:lnTo>
                  <a:lnTo>
                    <a:pt x="204787" y="1338262"/>
                  </a:lnTo>
                  <a:lnTo>
                    <a:pt x="226219" y="1350169"/>
                  </a:lnTo>
                  <a:lnTo>
                    <a:pt x="242887" y="1352550"/>
                  </a:lnTo>
                  <a:lnTo>
                    <a:pt x="264319" y="1350169"/>
                  </a:lnTo>
                  <a:lnTo>
                    <a:pt x="285750" y="1340644"/>
                  </a:lnTo>
                  <a:lnTo>
                    <a:pt x="307181" y="1323975"/>
                  </a:lnTo>
                  <a:lnTo>
                    <a:pt x="316706" y="892969"/>
                  </a:lnTo>
                  <a:lnTo>
                    <a:pt x="326231" y="592931"/>
                  </a:lnTo>
                  <a:lnTo>
                    <a:pt x="330994" y="361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5">
              <a:extLst>
                <a:ext uri="{FF2B5EF4-FFF2-40B4-BE49-F238E27FC236}">
                  <a16:creationId xmlns:a16="http://schemas.microsoft.com/office/drawing/2014/main" id="{08F89B93-6DBD-4572-A8D1-EED72F1E4E22}"/>
                </a:ext>
              </a:extLst>
            </p:cNvPr>
            <p:cNvSpPr/>
            <p:nvPr/>
          </p:nvSpPr>
          <p:spPr>
            <a:xfrm>
              <a:off x="4437064" y="2536033"/>
              <a:ext cx="1089025" cy="790575"/>
            </a:xfrm>
            <a:custGeom>
              <a:avLst/>
              <a:gdLst>
                <a:gd name="connsiteX0" fmla="*/ 452437 w 1090612"/>
                <a:gd name="connsiteY0" fmla="*/ 245269 h 790575"/>
                <a:gd name="connsiteX1" fmla="*/ 228600 w 1090612"/>
                <a:gd name="connsiteY1" fmla="*/ 338138 h 790575"/>
                <a:gd name="connsiteX2" fmla="*/ 73819 w 1090612"/>
                <a:gd name="connsiteY2" fmla="*/ 397669 h 790575"/>
                <a:gd name="connsiteX3" fmla="*/ 0 w 1090612"/>
                <a:gd name="connsiteY3" fmla="*/ 423863 h 790575"/>
                <a:gd name="connsiteX4" fmla="*/ 4762 w 1090612"/>
                <a:gd name="connsiteY4" fmla="*/ 790575 h 790575"/>
                <a:gd name="connsiteX5" fmla="*/ 40481 w 1090612"/>
                <a:gd name="connsiteY5" fmla="*/ 776288 h 790575"/>
                <a:gd name="connsiteX6" fmla="*/ 59531 w 1090612"/>
                <a:gd name="connsiteY6" fmla="*/ 764382 h 790575"/>
                <a:gd name="connsiteX7" fmla="*/ 83344 w 1090612"/>
                <a:gd name="connsiteY7" fmla="*/ 738188 h 790575"/>
                <a:gd name="connsiteX8" fmla="*/ 107156 w 1090612"/>
                <a:gd name="connsiteY8" fmla="*/ 707232 h 790575"/>
                <a:gd name="connsiteX9" fmla="*/ 145256 w 1090612"/>
                <a:gd name="connsiteY9" fmla="*/ 661988 h 790575"/>
                <a:gd name="connsiteX10" fmla="*/ 154781 w 1090612"/>
                <a:gd name="connsiteY10" fmla="*/ 647700 h 790575"/>
                <a:gd name="connsiteX11" fmla="*/ 273844 w 1090612"/>
                <a:gd name="connsiteY11" fmla="*/ 573882 h 790575"/>
                <a:gd name="connsiteX12" fmla="*/ 435769 w 1090612"/>
                <a:gd name="connsiteY12" fmla="*/ 473869 h 790575"/>
                <a:gd name="connsiteX13" fmla="*/ 631031 w 1090612"/>
                <a:gd name="connsiteY13" fmla="*/ 352425 h 790575"/>
                <a:gd name="connsiteX14" fmla="*/ 831056 w 1090612"/>
                <a:gd name="connsiteY14" fmla="*/ 228600 h 790575"/>
                <a:gd name="connsiteX15" fmla="*/ 978694 w 1090612"/>
                <a:gd name="connsiteY15" fmla="*/ 138113 h 790575"/>
                <a:gd name="connsiteX16" fmla="*/ 1090612 w 1090612"/>
                <a:gd name="connsiteY16" fmla="*/ 61913 h 790575"/>
                <a:gd name="connsiteX17" fmla="*/ 1059656 w 1090612"/>
                <a:gd name="connsiteY17" fmla="*/ 0 h 790575"/>
                <a:gd name="connsiteX18" fmla="*/ 816769 w 1090612"/>
                <a:gd name="connsiteY18" fmla="*/ 95250 h 790575"/>
                <a:gd name="connsiteX19" fmla="*/ 635794 w 1090612"/>
                <a:gd name="connsiteY19" fmla="*/ 171450 h 790575"/>
                <a:gd name="connsiteX20" fmla="*/ 452437 w 1090612"/>
                <a:gd name="connsiteY20" fmla="*/ 245269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90612" h="790575">
                  <a:moveTo>
                    <a:pt x="452437" y="245269"/>
                  </a:moveTo>
                  <a:lnTo>
                    <a:pt x="228600" y="338138"/>
                  </a:lnTo>
                  <a:lnTo>
                    <a:pt x="73819" y="397669"/>
                  </a:lnTo>
                  <a:lnTo>
                    <a:pt x="0" y="423863"/>
                  </a:lnTo>
                  <a:cubicBezTo>
                    <a:pt x="1587" y="546100"/>
                    <a:pt x="3175" y="668338"/>
                    <a:pt x="4762" y="790575"/>
                  </a:cubicBezTo>
                  <a:lnTo>
                    <a:pt x="40481" y="776288"/>
                  </a:lnTo>
                  <a:lnTo>
                    <a:pt x="59531" y="764382"/>
                  </a:lnTo>
                  <a:lnTo>
                    <a:pt x="83344" y="738188"/>
                  </a:lnTo>
                  <a:lnTo>
                    <a:pt x="107156" y="707232"/>
                  </a:lnTo>
                  <a:lnTo>
                    <a:pt x="145256" y="661988"/>
                  </a:lnTo>
                  <a:lnTo>
                    <a:pt x="154781" y="647700"/>
                  </a:lnTo>
                  <a:lnTo>
                    <a:pt x="273844" y="573882"/>
                  </a:lnTo>
                  <a:lnTo>
                    <a:pt x="435769" y="473869"/>
                  </a:lnTo>
                  <a:lnTo>
                    <a:pt x="631031" y="352425"/>
                  </a:lnTo>
                  <a:lnTo>
                    <a:pt x="831056" y="228600"/>
                  </a:lnTo>
                  <a:lnTo>
                    <a:pt x="978694" y="138113"/>
                  </a:lnTo>
                  <a:lnTo>
                    <a:pt x="1090612" y="61913"/>
                  </a:lnTo>
                  <a:lnTo>
                    <a:pt x="1059656" y="0"/>
                  </a:lnTo>
                  <a:lnTo>
                    <a:pt x="816769" y="95250"/>
                  </a:lnTo>
                  <a:lnTo>
                    <a:pt x="635794" y="171450"/>
                  </a:lnTo>
                  <a:lnTo>
                    <a:pt x="452437" y="245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7A647BCB-B2FB-49CA-985A-CD815813DEEE}"/>
                </a:ext>
              </a:extLst>
            </p:cNvPr>
            <p:cNvSpPr/>
            <p:nvPr/>
          </p:nvSpPr>
          <p:spPr>
            <a:xfrm>
              <a:off x="5133976" y="2097883"/>
              <a:ext cx="627063" cy="949325"/>
            </a:xfrm>
            <a:custGeom>
              <a:avLst/>
              <a:gdLst>
                <a:gd name="connsiteX0" fmla="*/ 316706 w 626269"/>
                <a:gd name="connsiteY0" fmla="*/ 652463 h 947738"/>
                <a:gd name="connsiteX1" fmla="*/ 276225 w 626269"/>
                <a:gd name="connsiteY1" fmla="*/ 559594 h 947738"/>
                <a:gd name="connsiteX2" fmla="*/ 240506 w 626269"/>
                <a:gd name="connsiteY2" fmla="*/ 490538 h 947738"/>
                <a:gd name="connsiteX3" fmla="*/ 226219 w 626269"/>
                <a:gd name="connsiteY3" fmla="*/ 433388 h 947738"/>
                <a:gd name="connsiteX4" fmla="*/ 214313 w 626269"/>
                <a:gd name="connsiteY4" fmla="*/ 395288 h 947738"/>
                <a:gd name="connsiteX5" fmla="*/ 197644 w 626269"/>
                <a:gd name="connsiteY5" fmla="*/ 350044 h 947738"/>
                <a:gd name="connsiteX6" fmla="*/ 176213 w 626269"/>
                <a:gd name="connsiteY6" fmla="*/ 304800 h 947738"/>
                <a:gd name="connsiteX7" fmla="*/ 154781 w 626269"/>
                <a:gd name="connsiteY7" fmla="*/ 264319 h 947738"/>
                <a:gd name="connsiteX8" fmla="*/ 130969 w 626269"/>
                <a:gd name="connsiteY8" fmla="*/ 219075 h 947738"/>
                <a:gd name="connsiteX9" fmla="*/ 90488 w 626269"/>
                <a:gd name="connsiteY9" fmla="*/ 159544 h 947738"/>
                <a:gd name="connsiteX10" fmla="*/ 61913 w 626269"/>
                <a:gd name="connsiteY10" fmla="*/ 121444 h 947738"/>
                <a:gd name="connsiteX11" fmla="*/ 33338 w 626269"/>
                <a:gd name="connsiteY11" fmla="*/ 83344 h 947738"/>
                <a:gd name="connsiteX12" fmla="*/ 14288 w 626269"/>
                <a:gd name="connsiteY12" fmla="*/ 59532 h 947738"/>
                <a:gd name="connsiteX13" fmla="*/ 2381 w 626269"/>
                <a:gd name="connsiteY13" fmla="*/ 30957 h 947738"/>
                <a:gd name="connsiteX14" fmla="*/ 0 w 626269"/>
                <a:gd name="connsiteY14" fmla="*/ 16669 h 947738"/>
                <a:gd name="connsiteX15" fmla="*/ 2381 w 626269"/>
                <a:gd name="connsiteY15" fmla="*/ 4763 h 947738"/>
                <a:gd name="connsiteX16" fmla="*/ 21431 w 626269"/>
                <a:gd name="connsiteY16" fmla="*/ 0 h 947738"/>
                <a:gd name="connsiteX17" fmla="*/ 57150 w 626269"/>
                <a:gd name="connsiteY17" fmla="*/ 11907 h 947738"/>
                <a:gd name="connsiteX18" fmla="*/ 116681 w 626269"/>
                <a:gd name="connsiteY18" fmla="*/ 45244 h 947738"/>
                <a:gd name="connsiteX19" fmla="*/ 169069 w 626269"/>
                <a:gd name="connsiteY19" fmla="*/ 78582 h 947738"/>
                <a:gd name="connsiteX20" fmla="*/ 254794 w 626269"/>
                <a:gd name="connsiteY20" fmla="*/ 133350 h 947738"/>
                <a:gd name="connsiteX21" fmla="*/ 311944 w 626269"/>
                <a:gd name="connsiteY21" fmla="*/ 171450 h 947738"/>
                <a:gd name="connsiteX22" fmla="*/ 381000 w 626269"/>
                <a:gd name="connsiteY22" fmla="*/ 223838 h 947738"/>
                <a:gd name="connsiteX23" fmla="*/ 421481 w 626269"/>
                <a:gd name="connsiteY23" fmla="*/ 257175 h 947738"/>
                <a:gd name="connsiteX24" fmla="*/ 461963 w 626269"/>
                <a:gd name="connsiteY24" fmla="*/ 292894 h 947738"/>
                <a:gd name="connsiteX25" fmla="*/ 490538 w 626269"/>
                <a:gd name="connsiteY25" fmla="*/ 323850 h 947738"/>
                <a:gd name="connsiteX26" fmla="*/ 511969 w 626269"/>
                <a:gd name="connsiteY26" fmla="*/ 352425 h 947738"/>
                <a:gd name="connsiteX27" fmla="*/ 531019 w 626269"/>
                <a:gd name="connsiteY27" fmla="*/ 383382 h 947738"/>
                <a:gd name="connsiteX28" fmla="*/ 552450 w 626269"/>
                <a:gd name="connsiteY28" fmla="*/ 426244 h 947738"/>
                <a:gd name="connsiteX29" fmla="*/ 564356 w 626269"/>
                <a:gd name="connsiteY29" fmla="*/ 452438 h 947738"/>
                <a:gd name="connsiteX30" fmla="*/ 576263 w 626269"/>
                <a:gd name="connsiteY30" fmla="*/ 488157 h 947738"/>
                <a:gd name="connsiteX31" fmla="*/ 590550 w 626269"/>
                <a:gd name="connsiteY31" fmla="*/ 547688 h 947738"/>
                <a:gd name="connsiteX32" fmla="*/ 595313 w 626269"/>
                <a:gd name="connsiteY32" fmla="*/ 590550 h 947738"/>
                <a:gd name="connsiteX33" fmla="*/ 611981 w 626269"/>
                <a:gd name="connsiteY33" fmla="*/ 652463 h 947738"/>
                <a:gd name="connsiteX34" fmla="*/ 619125 w 626269"/>
                <a:gd name="connsiteY34" fmla="*/ 690563 h 947738"/>
                <a:gd name="connsiteX35" fmla="*/ 626269 w 626269"/>
                <a:gd name="connsiteY35" fmla="*/ 731044 h 947738"/>
                <a:gd name="connsiteX36" fmla="*/ 626269 w 626269"/>
                <a:gd name="connsiteY36" fmla="*/ 771525 h 947738"/>
                <a:gd name="connsiteX37" fmla="*/ 621506 w 626269"/>
                <a:gd name="connsiteY37" fmla="*/ 807244 h 947738"/>
                <a:gd name="connsiteX38" fmla="*/ 614363 w 626269"/>
                <a:gd name="connsiteY38" fmla="*/ 845344 h 947738"/>
                <a:gd name="connsiteX39" fmla="*/ 600075 w 626269"/>
                <a:gd name="connsiteY39" fmla="*/ 878682 h 947738"/>
                <a:gd name="connsiteX40" fmla="*/ 573881 w 626269"/>
                <a:gd name="connsiteY40" fmla="*/ 909638 h 947738"/>
                <a:gd name="connsiteX41" fmla="*/ 535781 w 626269"/>
                <a:gd name="connsiteY41" fmla="*/ 933450 h 947738"/>
                <a:gd name="connsiteX42" fmla="*/ 507206 w 626269"/>
                <a:gd name="connsiteY42" fmla="*/ 945357 h 947738"/>
                <a:gd name="connsiteX43" fmla="*/ 488156 w 626269"/>
                <a:gd name="connsiteY43" fmla="*/ 947738 h 947738"/>
                <a:gd name="connsiteX44" fmla="*/ 459581 w 626269"/>
                <a:gd name="connsiteY44" fmla="*/ 940594 h 947738"/>
                <a:gd name="connsiteX45" fmla="*/ 438150 w 626269"/>
                <a:gd name="connsiteY45" fmla="*/ 926307 h 947738"/>
                <a:gd name="connsiteX46" fmla="*/ 421481 w 626269"/>
                <a:gd name="connsiteY46" fmla="*/ 895350 h 947738"/>
                <a:gd name="connsiteX47" fmla="*/ 385763 w 626269"/>
                <a:gd name="connsiteY47" fmla="*/ 812007 h 947738"/>
                <a:gd name="connsiteX48" fmla="*/ 316706 w 626269"/>
                <a:gd name="connsiteY48" fmla="*/ 652463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26269" h="947738">
                  <a:moveTo>
                    <a:pt x="316706" y="652463"/>
                  </a:moveTo>
                  <a:lnTo>
                    <a:pt x="276225" y="559594"/>
                  </a:lnTo>
                  <a:lnTo>
                    <a:pt x="240506" y="490538"/>
                  </a:lnTo>
                  <a:lnTo>
                    <a:pt x="226219" y="433388"/>
                  </a:lnTo>
                  <a:lnTo>
                    <a:pt x="214313" y="395288"/>
                  </a:lnTo>
                  <a:lnTo>
                    <a:pt x="197644" y="350044"/>
                  </a:lnTo>
                  <a:lnTo>
                    <a:pt x="176213" y="304800"/>
                  </a:lnTo>
                  <a:lnTo>
                    <a:pt x="154781" y="264319"/>
                  </a:lnTo>
                  <a:lnTo>
                    <a:pt x="130969" y="219075"/>
                  </a:lnTo>
                  <a:lnTo>
                    <a:pt x="90488" y="159544"/>
                  </a:lnTo>
                  <a:lnTo>
                    <a:pt x="61913" y="121444"/>
                  </a:lnTo>
                  <a:lnTo>
                    <a:pt x="33338" y="83344"/>
                  </a:lnTo>
                  <a:lnTo>
                    <a:pt x="14288" y="59532"/>
                  </a:lnTo>
                  <a:lnTo>
                    <a:pt x="2381" y="30957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21431" y="0"/>
                  </a:lnTo>
                  <a:lnTo>
                    <a:pt x="57150" y="11907"/>
                  </a:lnTo>
                  <a:lnTo>
                    <a:pt x="116681" y="45244"/>
                  </a:lnTo>
                  <a:lnTo>
                    <a:pt x="169069" y="78582"/>
                  </a:lnTo>
                  <a:lnTo>
                    <a:pt x="254794" y="133350"/>
                  </a:lnTo>
                  <a:lnTo>
                    <a:pt x="311944" y="171450"/>
                  </a:lnTo>
                  <a:lnTo>
                    <a:pt x="381000" y="223838"/>
                  </a:lnTo>
                  <a:lnTo>
                    <a:pt x="421481" y="257175"/>
                  </a:lnTo>
                  <a:lnTo>
                    <a:pt x="461963" y="292894"/>
                  </a:lnTo>
                  <a:lnTo>
                    <a:pt x="490538" y="323850"/>
                  </a:lnTo>
                  <a:lnTo>
                    <a:pt x="511969" y="352425"/>
                  </a:lnTo>
                  <a:lnTo>
                    <a:pt x="531019" y="383382"/>
                  </a:lnTo>
                  <a:lnTo>
                    <a:pt x="552450" y="426244"/>
                  </a:lnTo>
                  <a:lnTo>
                    <a:pt x="564356" y="452438"/>
                  </a:lnTo>
                  <a:lnTo>
                    <a:pt x="576263" y="488157"/>
                  </a:lnTo>
                  <a:lnTo>
                    <a:pt x="590550" y="547688"/>
                  </a:lnTo>
                  <a:lnTo>
                    <a:pt x="595313" y="590550"/>
                  </a:lnTo>
                  <a:lnTo>
                    <a:pt x="611981" y="652463"/>
                  </a:lnTo>
                  <a:lnTo>
                    <a:pt x="619125" y="690563"/>
                  </a:lnTo>
                  <a:lnTo>
                    <a:pt x="626269" y="731044"/>
                  </a:lnTo>
                  <a:lnTo>
                    <a:pt x="626269" y="771525"/>
                  </a:lnTo>
                  <a:lnTo>
                    <a:pt x="621506" y="807244"/>
                  </a:lnTo>
                  <a:lnTo>
                    <a:pt x="614363" y="845344"/>
                  </a:lnTo>
                  <a:lnTo>
                    <a:pt x="600075" y="878682"/>
                  </a:lnTo>
                  <a:lnTo>
                    <a:pt x="573881" y="909638"/>
                  </a:lnTo>
                  <a:lnTo>
                    <a:pt x="535781" y="933450"/>
                  </a:lnTo>
                  <a:lnTo>
                    <a:pt x="507206" y="945357"/>
                  </a:lnTo>
                  <a:lnTo>
                    <a:pt x="488156" y="947738"/>
                  </a:lnTo>
                  <a:lnTo>
                    <a:pt x="459581" y="940594"/>
                  </a:lnTo>
                  <a:lnTo>
                    <a:pt x="438150" y="926307"/>
                  </a:lnTo>
                  <a:lnTo>
                    <a:pt x="421481" y="895350"/>
                  </a:lnTo>
                  <a:lnTo>
                    <a:pt x="385763" y="812007"/>
                  </a:lnTo>
                  <a:lnTo>
                    <a:pt x="316706" y="652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8B917BCE-E22C-4491-9143-1BC35205077A}"/>
                </a:ext>
              </a:extLst>
            </p:cNvPr>
            <p:cNvSpPr/>
            <p:nvPr/>
          </p:nvSpPr>
          <p:spPr>
            <a:xfrm>
              <a:off x="5991225" y="1554163"/>
              <a:ext cx="2103438" cy="495300"/>
            </a:xfrm>
            <a:custGeom>
              <a:avLst/>
              <a:gdLst>
                <a:gd name="connsiteX0" fmla="*/ 957263 w 2102644"/>
                <a:gd name="connsiteY0" fmla="*/ 164307 h 495300"/>
                <a:gd name="connsiteX1" fmla="*/ 678656 w 2102644"/>
                <a:gd name="connsiteY1" fmla="*/ 200025 h 495300"/>
                <a:gd name="connsiteX2" fmla="*/ 473869 w 2102644"/>
                <a:gd name="connsiteY2" fmla="*/ 226219 h 495300"/>
                <a:gd name="connsiteX3" fmla="*/ 345281 w 2102644"/>
                <a:gd name="connsiteY3" fmla="*/ 245269 h 495300"/>
                <a:gd name="connsiteX4" fmla="*/ 323850 w 2102644"/>
                <a:gd name="connsiteY4" fmla="*/ 245269 h 495300"/>
                <a:gd name="connsiteX5" fmla="*/ 273844 w 2102644"/>
                <a:gd name="connsiteY5" fmla="*/ 240507 h 495300"/>
                <a:gd name="connsiteX6" fmla="*/ 223838 w 2102644"/>
                <a:gd name="connsiteY6" fmla="*/ 230982 h 495300"/>
                <a:gd name="connsiteX7" fmla="*/ 173831 w 2102644"/>
                <a:gd name="connsiteY7" fmla="*/ 216694 h 495300"/>
                <a:gd name="connsiteX8" fmla="*/ 142875 w 2102644"/>
                <a:gd name="connsiteY8" fmla="*/ 202407 h 495300"/>
                <a:gd name="connsiteX9" fmla="*/ 109538 w 2102644"/>
                <a:gd name="connsiteY9" fmla="*/ 180975 h 495300"/>
                <a:gd name="connsiteX10" fmla="*/ 78581 w 2102644"/>
                <a:gd name="connsiteY10" fmla="*/ 159544 h 495300"/>
                <a:gd name="connsiteX11" fmla="*/ 47625 w 2102644"/>
                <a:gd name="connsiteY11" fmla="*/ 130969 h 495300"/>
                <a:gd name="connsiteX12" fmla="*/ 23813 w 2102644"/>
                <a:gd name="connsiteY12" fmla="*/ 119063 h 495300"/>
                <a:gd name="connsiteX13" fmla="*/ 7144 w 2102644"/>
                <a:gd name="connsiteY13" fmla="*/ 121444 h 495300"/>
                <a:gd name="connsiteX14" fmla="*/ 0 w 2102644"/>
                <a:gd name="connsiteY14" fmla="*/ 133350 h 495300"/>
                <a:gd name="connsiteX15" fmla="*/ 2381 w 2102644"/>
                <a:gd name="connsiteY15" fmla="*/ 157163 h 495300"/>
                <a:gd name="connsiteX16" fmla="*/ 19050 w 2102644"/>
                <a:gd name="connsiteY16" fmla="*/ 207169 h 495300"/>
                <a:gd name="connsiteX17" fmla="*/ 50006 w 2102644"/>
                <a:gd name="connsiteY17" fmla="*/ 264319 h 495300"/>
                <a:gd name="connsiteX18" fmla="*/ 78581 w 2102644"/>
                <a:gd name="connsiteY18" fmla="*/ 309563 h 495300"/>
                <a:gd name="connsiteX19" fmla="*/ 107156 w 2102644"/>
                <a:gd name="connsiteY19" fmla="*/ 350044 h 495300"/>
                <a:gd name="connsiteX20" fmla="*/ 140494 w 2102644"/>
                <a:gd name="connsiteY20" fmla="*/ 390525 h 495300"/>
                <a:gd name="connsiteX21" fmla="*/ 171450 w 2102644"/>
                <a:gd name="connsiteY21" fmla="*/ 421482 h 495300"/>
                <a:gd name="connsiteX22" fmla="*/ 202406 w 2102644"/>
                <a:gd name="connsiteY22" fmla="*/ 447675 h 495300"/>
                <a:gd name="connsiteX23" fmla="*/ 226219 w 2102644"/>
                <a:gd name="connsiteY23" fmla="*/ 466725 h 495300"/>
                <a:gd name="connsiteX24" fmla="*/ 250031 w 2102644"/>
                <a:gd name="connsiteY24" fmla="*/ 481013 h 495300"/>
                <a:gd name="connsiteX25" fmla="*/ 271463 w 2102644"/>
                <a:gd name="connsiteY25" fmla="*/ 490538 h 495300"/>
                <a:gd name="connsiteX26" fmla="*/ 295275 w 2102644"/>
                <a:gd name="connsiteY26" fmla="*/ 495300 h 495300"/>
                <a:gd name="connsiteX27" fmla="*/ 333375 w 2102644"/>
                <a:gd name="connsiteY27" fmla="*/ 490538 h 495300"/>
                <a:gd name="connsiteX28" fmla="*/ 392906 w 2102644"/>
                <a:gd name="connsiteY28" fmla="*/ 469107 h 495300"/>
                <a:gd name="connsiteX29" fmla="*/ 564356 w 2102644"/>
                <a:gd name="connsiteY29" fmla="*/ 419100 h 495300"/>
                <a:gd name="connsiteX30" fmla="*/ 659606 w 2102644"/>
                <a:gd name="connsiteY30" fmla="*/ 395288 h 495300"/>
                <a:gd name="connsiteX31" fmla="*/ 831056 w 2102644"/>
                <a:gd name="connsiteY31" fmla="*/ 383382 h 495300"/>
                <a:gd name="connsiteX32" fmla="*/ 1054894 w 2102644"/>
                <a:gd name="connsiteY32" fmla="*/ 350044 h 495300"/>
                <a:gd name="connsiteX33" fmla="*/ 1395413 w 2102644"/>
                <a:gd name="connsiteY33" fmla="*/ 304800 h 495300"/>
                <a:gd name="connsiteX34" fmla="*/ 1571625 w 2102644"/>
                <a:gd name="connsiteY34" fmla="*/ 278607 h 495300"/>
                <a:gd name="connsiteX35" fmla="*/ 1671638 w 2102644"/>
                <a:gd name="connsiteY35" fmla="*/ 266700 h 495300"/>
                <a:gd name="connsiteX36" fmla="*/ 2055019 w 2102644"/>
                <a:gd name="connsiteY36" fmla="*/ 311944 h 495300"/>
                <a:gd name="connsiteX37" fmla="*/ 2083594 w 2102644"/>
                <a:gd name="connsiteY37" fmla="*/ 292894 h 495300"/>
                <a:gd name="connsiteX38" fmla="*/ 2095500 w 2102644"/>
                <a:gd name="connsiteY38" fmla="*/ 276225 h 495300"/>
                <a:gd name="connsiteX39" fmla="*/ 2102644 w 2102644"/>
                <a:gd name="connsiteY39" fmla="*/ 257175 h 495300"/>
                <a:gd name="connsiteX40" fmla="*/ 2097881 w 2102644"/>
                <a:gd name="connsiteY40" fmla="*/ 228600 h 495300"/>
                <a:gd name="connsiteX41" fmla="*/ 2078831 w 2102644"/>
                <a:gd name="connsiteY41" fmla="*/ 195263 h 495300"/>
                <a:gd name="connsiteX42" fmla="*/ 2033588 w 2102644"/>
                <a:gd name="connsiteY42" fmla="*/ 152400 h 495300"/>
                <a:gd name="connsiteX43" fmla="*/ 1962150 w 2102644"/>
                <a:gd name="connsiteY43" fmla="*/ 104775 h 495300"/>
                <a:gd name="connsiteX44" fmla="*/ 1854994 w 2102644"/>
                <a:gd name="connsiteY44" fmla="*/ 45244 h 495300"/>
                <a:gd name="connsiteX45" fmla="*/ 1790700 w 2102644"/>
                <a:gd name="connsiteY45" fmla="*/ 4763 h 495300"/>
                <a:gd name="connsiteX46" fmla="*/ 1771650 w 2102644"/>
                <a:gd name="connsiteY46" fmla="*/ 0 h 495300"/>
                <a:gd name="connsiteX47" fmla="*/ 1752600 w 2102644"/>
                <a:gd name="connsiteY47" fmla="*/ 2382 h 495300"/>
                <a:gd name="connsiteX48" fmla="*/ 1666875 w 2102644"/>
                <a:gd name="connsiteY48" fmla="*/ 33338 h 495300"/>
                <a:gd name="connsiteX49" fmla="*/ 1524000 w 2102644"/>
                <a:gd name="connsiteY49" fmla="*/ 83344 h 495300"/>
                <a:gd name="connsiteX50" fmla="*/ 1483519 w 2102644"/>
                <a:gd name="connsiteY50" fmla="*/ 92869 h 495300"/>
                <a:gd name="connsiteX51" fmla="*/ 1252538 w 2102644"/>
                <a:gd name="connsiteY51" fmla="*/ 126207 h 495300"/>
                <a:gd name="connsiteX52" fmla="*/ 957263 w 2102644"/>
                <a:gd name="connsiteY52" fmla="*/ 16430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02644" h="495300">
                  <a:moveTo>
                    <a:pt x="957263" y="164307"/>
                  </a:moveTo>
                  <a:lnTo>
                    <a:pt x="678656" y="200025"/>
                  </a:lnTo>
                  <a:lnTo>
                    <a:pt x="473869" y="226219"/>
                  </a:lnTo>
                  <a:lnTo>
                    <a:pt x="345281" y="245269"/>
                  </a:lnTo>
                  <a:lnTo>
                    <a:pt x="323850" y="245269"/>
                  </a:lnTo>
                  <a:lnTo>
                    <a:pt x="273844" y="240507"/>
                  </a:lnTo>
                  <a:lnTo>
                    <a:pt x="223838" y="230982"/>
                  </a:lnTo>
                  <a:lnTo>
                    <a:pt x="173831" y="216694"/>
                  </a:lnTo>
                  <a:lnTo>
                    <a:pt x="142875" y="202407"/>
                  </a:lnTo>
                  <a:lnTo>
                    <a:pt x="109538" y="180975"/>
                  </a:lnTo>
                  <a:lnTo>
                    <a:pt x="78581" y="159544"/>
                  </a:lnTo>
                  <a:lnTo>
                    <a:pt x="47625" y="130969"/>
                  </a:lnTo>
                  <a:lnTo>
                    <a:pt x="23813" y="119063"/>
                  </a:lnTo>
                  <a:lnTo>
                    <a:pt x="7144" y="121444"/>
                  </a:lnTo>
                  <a:lnTo>
                    <a:pt x="0" y="133350"/>
                  </a:lnTo>
                  <a:lnTo>
                    <a:pt x="2381" y="157163"/>
                  </a:lnTo>
                  <a:lnTo>
                    <a:pt x="19050" y="207169"/>
                  </a:lnTo>
                  <a:lnTo>
                    <a:pt x="50006" y="264319"/>
                  </a:lnTo>
                  <a:lnTo>
                    <a:pt x="78581" y="309563"/>
                  </a:lnTo>
                  <a:lnTo>
                    <a:pt x="107156" y="350044"/>
                  </a:lnTo>
                  <a:lnTo>
                    <a:pt x="140494" y="390525"/>
                  </a:lnTo>
                  <a:lnTo>
                    <a:pt x="171450" y="421482"/>
                  </a:lnTo>
                  <a:lnTo>
                    <a:pt x="202406" y="447675"/>
                  </a:lnTo>
                  <a:lnTo>
                    <a:pt x="226219" y="466725"/>
                  </a:lnTo>
                  <a:lnTo>
                    <a:pt x="250031" y="481013"/>
                  </a:lnTo>
                  <a:lnTo>
                    <a:pt x="271463" y="490538"/>
                  </a:lnTo>
                  <a:lnTo>
                    <a:pt x="295275" y="495300"/>
                  </a:lnTo>
                  <a:lnTo>
                    <a:pt x="333375" y="490538"/>
                  </a:lnTo>
                  <a:lnTo>
                    <a:pt x="392906" y="469107"/>
                  </a:lnTo>
                  <a:lnTo>
                    <a:pt x="564356" y="419100"/>
                  </a:lnTo>
                  <a:lnTo>
                    <a:pt x="659606" y="395288"/>
                  </a:lnTo>
                  <a:lnTo>
                    <a:pt x="831056" y="383382"/>
                  </a:lnTo>
                  <a:lnTo>
                    <a:pt x="1054894" y="350044"/>
                  </a:lnTo>
                  <a:lnTo>
                    <a:pt x="1395413" y="304800"/>
                  </a:lnTo>
                  <a:lnTo>
                    <a:pt x="1571625" y="278607"/>
                  </a:lnTo>
                  <a:lnTo>
                    <a:pt x="1671638" y="266700"/>
                  </a:lnTo>
                  <a:lnTo>
                    <a:pt x="2055019" y="311944"/>
                  </a:lnTo>
                  <a:lnTo>
                    <a:pt x="2083594" y="292894"/>
                  </a:lnTo>
                  <a:lnTo>
                    <a:pt x="2095500" y="276225"/>
                  </a:lnTo>
                  <a:lnTo>
                    <a:pt x="2102644" y="257175"/>
                  </a:lnTo>
                  <a:lnTo>
                    <a:pt x="2097881" y="228600"/>
                  </a:lnTo>
                  <a:lnTo>
                    <a:pt x="2078831" y="195263"/>
                  </a:lnTo>
                  <a:lnTo>
                    <a:pt x="2033588" y="152400"/>
                  </a:lnTo>
                  <a:lnTo>
                    <a:pt x="1962150" y="104775"/>
                  </a:lnTo>
                  <a:lnTo>
                    <a:pt x="1854994" y="45244"/>
                  </a:lnTo>
                  <a:lnTo>
                    <a:pt x="1790700" y="4763"/>
                  </a:lnTo>
                  <a:lnTo>
                    <a:pt x="1771650" y="0"/>
                  </a:lnTo>
                  <a:lnTo>
                    <a:pt x="1752600" y="2382"/>
                  </a:lnTo>
                  <a:lnTo>
                    <a:pt x="1666875" y="33338"/>
                  </a:lnTo>
                  <a:lnTo>
                    <a:pt x="1524000" y="83344"/>
                  </a:lnTo>
                  <a:lnTo>
                    <a:pt x="1483519" y="92869"/>
                  </a:lnTo>
                  <a:lnTo>
                    <a:pt x="1252538" y="126207"/>
                  </a:lnTo>
                  <a:lnTo>
                    <a:pt x="957263" y="16430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8">
              <a:extLst>
                <a:ext uri="{FF2B5EF4-FFF2-40B4-BE49-F238E27FC236}">
                  <a16:creationId xmlns:a16="http://schemas.microsoft.com/office/drawing/2014/main" id="{65D42307-0FFA-41EA-9B7F-B5A10E11BD2A}"/>
                </a:ext>
              </a:extLst>
            </p:cNvPr>
            <p:cNvSpPr/>
            <p:nvPr/>
          </p:nvSpPr>
          <p:spPr>
            <a:xfrm>
              <a:off x="7383463" y="1814514"/>
              <a:ext cx="704850" cy="1366837"/>
            </a:xfrm>
            <a:custGeom>
              <a:avLst/>
              <a:gdLst>
                <a:gd name="connsiteX0" fmla="*/ 559594 w 704850"/>
                <a:gd name="connsiteY0" fmla="*/ 366712 h 1366837"/>
                <a:gd name="connsiteX1" fmla="*/ 576263 w 704850"/>
                <a:gd name="connsiteY1" fmla="*/ 300037 h 1366837"/>
                <a:gd name="connsiteX2" fmla="*/ 592932 w 704850"/>
                <a:gd name="connsiteY2" fmla="*/ 223837 h 1366837"/>
                <a:gd name="connsiteX3" fmla="*/ 602457 w 704850"/>
                <a:gd name="connsiteY3" fmla="*/ 173831 h 1366837"/>
                <a:gd name="connsiteX4" fmla="*/ 607219 w 704850"/>
                <a:gd name="connsiteY4" fmla="*/ 154781 h 1366837"/>
                <a:gd name="connsiteX5" fmla="*/ 619125 w 704850"/>
                <a:gd name="connsiteY5" fmla="*/ 121443 h 1366837"/>
                <a:gd name="connsiteX6" fmla="*/ 633413 w 704850"/>
                <a:gd name="connsiteY6" fmla="*/ 95250 h 1366837"/>
                <a:gd name="connsiteX7" fmla="*/ 650082 w 704850"/>
                <a:gd name="connsiteY7" fmla="*/ 71437 h 1366837"/>
                <a:gd name="connsiteX8" fmla="*/ 666750 w 704850"/>
                <a:gd name="connsiteY8" fmla="*/ 54768 h 1366837"/>
                <a:gd name="connsiteX9" fmla="*/ 690563 w 704850"/>
                <a:gd name="connsiteY9" fmla="*/ 30956 h 1366837"/>
                <a:gd name="connsiteX10" fmla="*/ 704850 w 704850"/>
                <a:gd name="connsiteY10" fmla="*/ 0 h 1366837"/>
                <a:gd name="connsiteX11" fmla="*/ 266700 w 704850"/>
                <a:gd name="connsiteY11" fmla="*/ 2381 h 1366837"/>
                <a:gd name="connsiteX12" fmla="*/ 295275 w 704850"/>
                <a:gd name="connsiteY12" fmla="*/ 7143 h 1366837"/>
                <a:gd name="connsiteX13" fmla="*/ 314325 w 704850"/>
                <a:gd name="connsiteY13" fmla="*/ 16668 h 1366837"/>
                <a:gd name="connsiteX14" fmla="*/ 323850 w 704850"/>
                <a:gd name="connsiteY14" fmla="*/ 38100 h 1366837"/>
                <a:gd name="connsiteX15" fmla="*/ 330994 w 704850"/>
                <a:gd name="connsiteY15" fmla="*/ 64293 h 1366837"/>
                <a:gd name="connsiteX16" fmla="*/ 333375 w 704850"/>
                <a:gd name="connsiteY16" fmla="*/ 107156 h 1366837"/>
                <a:gd name="connsiteX17" fmla="*/ 328613 w 704850"/>
                <a:gd name="connsiteY17" fmla="*/ 188118 h 1366837"/>
                <a:gd name="connsiteX18" fmla="*/ 309563 w 704850"/>
                <a:gd name="connsiteY18" fmla="*/ 338137 h 1366837"/>
                <a:gd name="connsiteX19" fmla="*/ 283369 w 704850"/>
                <a:gd name="connsiteY19" fmla="*/ 478631 h 1366837"/>
                <a:gd name="connsiteX20" fmla="*/ 254794 w 704850"/>
                <a:gd name="connsiteY20" fmla="*/ 588168 h 1366837"/>
                <a:gd name="connsiteX21" fmla="*/ 219075 w 704850"/>
                <a:gd name="connsiteY21" fmla="*/ 685800 h 1366837"/>
                <a:gd name="connsiteX22" fmla="*/ 188119 w 704850"/>
                <a:gd name="connsiteY22" fmla="*/ 757237 h 1366837"/>
                <a:gd name="connsiteX23" fmla="*/ 159544 w 704850"/>
                <a:gd name="connsiteY23" fmla="*/ 807243 h 1366837"/>
                <a:gd name="connsiteX24" fmla="*/ 119063 w 704850"/>
                <a:gd name="connsiteY24" fmla="*/ 862012 h 1366837"/>
                <a:gd name="connsiteX25" fmla="*/ 83344 w 704850"/>
                <a:gd name="connsiteY25" fmla="*/ 897731 h 1366837"/>
                <a:gd name="connsiteX26" fmla="*/ 0 w 704850"/>
                <a:gd name="connsiteY26" fmla="*/ 1304925 h 1366837"/>
                <a:gd name="connsiteX27" fmla="*/ 38100 w 704850"/>
                <a:gd name="connsiteY27" fmla="*/ 1347787 h 1366837"/>
                <a:gd name="connsiteX28" fmla="*/ 54769 w 704850"/>
                <a:gd name="connsiteY28" fmla="*/ 1364456 h 1366837"/>
                <a:gd name="connsiteX29" fmla="*/ 66675 w 704850"/>
                <a:gd name="connsiteY29" fmla="*/ 1366837 h 1366837"/>
                <a:gd name="connsiteX30" fmla="*/ 102394 w 704850"/>
                <a:gd name="connsiteY30" fmla="*/ 1357312 h 1366837"/>
                <a:gd name="connsiteX31" fmla="*/ 133350 w 704850"/>
                <a:gd name="connsiteY31" fmla="*/ 1331118 h 1366837"/>
                <a:gd name="connsiteX32" fmla="*/ 178594 w 704850"/>
                <a:gd name="connsiteY32" fmla="*/ 1285875 h 1366837"/>
                <a:gd name="connsiteX33" fmla="*/ 226219 w 704850"/>
                <a:gd name="connsiteY33" fmla="*/ 1219200 h 1366837"/>
                <a:gd name="connsiteX34" fmla="*/ 269082 w 704850"/>
                <a:gd name="connsiteY34" fmla="*/ 1140618 h 1366837"/>
                <a:gd name="connsiteX35" fmla="*/ 314325 w 704850"/>
                <a:gd name="connsiteY35" fmla="*/ 1057275 h 1366837"/>
                <a:gd name="connsiteX36" fmla="*/ 371475 w 704850"/>
                <a:gd name="connsiteY36" fmla="*/ 940593 h 1366837"/>
                <a:gd name="connsiteX37" fmla="*/ 411957 w 704850"/>
                <a:gd name="connsiteY37" fmla="*/ 847725 h 1366837"/>
                <a:gd name="connsiteX38" fmla="*/ 447675 w 704850"/>
                <a:gd name="connsiteY38" fmla="*/ 762000 h 1366837"/>
                <a:gd name="connsiteX39" fmla="*/ 469107 w 704850"/>
                <a:gd name="connsiteY39" fmla="*/ 692943 h 1366837"/>
                <a:gd name="connsiteX40" fmla="*/ 519113 w 704850"/>
                <a:gd name="connsiteY40" fmla="*/ 528637 h 1366837"/>
                <a:gd name="connsiteX41" fmla="*/ 559594 w 704850"/>
                <a:gd name="connsiteY41" fmla="*/ 366712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04850" h="1366837">
                  <a:moveTo>
                    <a:pt x="559594" y="366712"/>
                  </a:moveTo>
                  <a:lnTo>
                    <a:pt x="576263" y="300037"/>
                  </a:lnTo>
                  <a:lnTo>
                    <a:pt x="592932" y="223837"/>
                  </a:lnTo>
                  <a:lnTo>
                    <a:pt x="602457" y="173831"/>
                  </a:lnTo>
                  <a:lnTo>
                    <a:pt x="607219" y="154781"/>
                  </a:lnTo>
                  <a:lnTo>
                    <a:pt x="619125" y="121443"/>
                  </a:lnTo>
                  <a:lnTo>
                    <a:pt x="633413" y="95250"/>
                  </a:lnTo>
                  <a:lnTo>
                    <a:pt x="650082" y="71437"/>
                  </a:lnTo>
                  <a:lnTo>
                    <a:pt x="666750" y="54768"/>
                  </a:lnTo>
                  <a:lnTo>
                    <a:pt x="690563" y="30956"/>
                  </a:lnTo>
                  <a:lnTo>
                    <a:pt x="704850" y="0"/>
                  </a:lnTo>
                  <a:lnTo>
                    <a:pt x="266700" y="2381"/>
                  </a:lnTo>
                  <a:lnTo>
                    <a:pt x="295275" y="7143"/>
                  </a:lnTo>
                  <a:lnTo>
                    <a:pt x="314325" y="16668"/>
                  </a:lnTo>
                  <a:lnTo>
                    <a:pt x="323850" y="38100"/>
                  </a:lnTo>
                  <a:lnTo>
                    <a:pt x="330994" y="64293"/>
                  </a:lnTo>
                  <a:lnTo>
                    <a:pt x="333375" y="107156"/>
                  </a:lnTo>
                  <a:lnTo>
                    <a:pt x="328613" y="188118"/>
                  </a:lnTo>
                  <a:lnTo>
                    <a:pt x="309563" y="338137"/>
                  </a:lnTo>
                  <a:lnTo>
                    <a:pt x="283369" y="478631"/>
                  </a:lnTo>
                  <a:lnTo>
                    <a:pt x="254794" y="588168"/>
                  </a:lnTo>
                  <a:lnTo>
                    <a:pt x="219075" y="685800"/>
                  </a:lnTo>
                  <a:lnTo>
                    <a:pt x="188119" y="757237"/>
                  </a:lnTo>
                  <a:lnTo>
                    <a:pt x="159544" y="807243"/>
                  </a:lnTo>
                  <a:lnTo>
                    <a:pt x="119063" y="862012"/>
                  </a:lnTo>
                  <a:lnTo>
                    <a:pt x="83344" y="897731"/>
                  </a:lnTo>
                  <a:lnTo>
                    <a:pt x="0" y="1304925"/>
                  </a:lnTo>
                  <a:lnTo>
                    <a:pt x="38100" y="1347787"/>
                  </a:lnTo>
                  <a:lnTo>
                    <a:pt x="54769" y="1364456"/>
                  </a:lnTo>
                  <a:lnTo>
                    <a:pt x="66675" y="1366837"/>
                  </a:lnTo>
                  <a:lnTo>
                    <a:pt x="102394" y="1357312"/>
                  </a:lnTo>
                  <a:lnTo>
                    <a:pt x="133350" y="1331118"/>
                  </a:lnTo>
                  <a:lnTo>
                    <a:pt x="178594" y="1285875"/>
                  </a:lnTo>
                  <a:lnTo>
                    <a:pt x="226219" y="1219200"/>
                  </a:lnTo>
                  <a:lnTo>
                    <a:pt x="269082" y="1140618"/>
                  </a:lnTo>
                  <a:lnTo>
                    <a:pt x="314325" y="1057275"/>
                  </a:lnTo>
                  <a:lnTo>
                    <a:pt x="371475" y="940593"/>
                  </a:lnTo>
                  <a:lnTo>
                    <a:pt x="411957" y="847725"/>
                  </a:lnTo>
                  <a:lnTo>
                    <a:pt x="447675" y="762000"/>
                  </a:lnTo>
                  <a:lnTo>
                    <a:pt x="469107" y="692943"/>
                  </a:lnTo>
                  <a:lnTo>
                    <a:pt x="519113" y="528637"/>
                  </a:lnTo>
                  <a:lnTo>
                    <a:pt x="559594" y="3667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39">
              <a:extLst>
                <a:ext uri="{FF2B5EF4-FFF2-40B4-BE49-F238E27FC236}">
                  <a16:creationId xmlns:a16="http://schemas.microsoft.com/office/drawing/2014/main" id="{F3434EDA-9868-48AC-8554-92D3EC9A17A5}"/>
                </a:ext>
              </a:extLst>
            </p:cNvPr>
            <p:cNvSpPr/>
            <p:nvPr/>
          </p:nvSpPr>
          <p:spPr>
            <a:xfrm>
              <a:off x="6945313" y="2665414"/>
              <a:ext cx="569912" cy="511175"/>
            </a:xfrm>
            <a:custGeom>
              <a:avLst/>
              <a:gdLst>
                <a:gd name="connsiteX0" fmla="*/ 197644 w 569119"/>
                <a:gd name="connsiteY0" fmla="*/ 57150 h 511969"/>
                <a:gd name="connsiteX1" fmla="*/ 385763 w 569119"/>
                <a:gd name="connsiteY1" fmla="*/ 95250 h 511969"/>
                <a:gd name="connsiteX2" fmla="*/ 419100 w 569119"/>
                <a:gd name="connsiteY2" fmla="*/ 95250 h 511969"/>
                <a:gd name="connsiteX3" fmla="*/ 454819 w 569119"/>
                <a:gd name="connsiteY3" fmla="*/ 85725 h 511969"/>
                <a:gd name="connsiteX4" fmla="*/ 490538 w 569119"/>
                <a:gd name="connsiteY4" fmla="*/ 69056 h 511969"/>
                <a:gd name="connsiteX5" fmla="*/ 514350 w 569119"/>
                <a:gd name="connsiteY5" fmla="*/ 52387 h 511969"/>
                <a:gd name="connsiteX6" fmla="*/ 526257 w 569119"/>
                <a:gd name="connsiteY6" fmla="*/ 45244 h 511969"/>
                <a:gd name="connsiteX7" fmla="*/ 569119 w 569119"/>
                <a:gd name="connsiteY7" fmla="*/ 0 h 511969"/>
                <a:gd name="connsiteX8" fmla="*/ 492919 w 569119"/>
                <a:gd name="connsiteY8" fmla="*/ 511969 h 511969"/>
                <a:gd name="connsiteX9" fmla="*/ 459582 w 569119"/>
                <a:gd name="connsiteY9" fmla="*/ 478631 h 511969"/>
                <a:gd name="connsiteX10" fmla="*/ 435769 w 569119"/>
                <a:gd name="connsiteY10" fmla="*/ 452437 h 511969"/>
                <a:gd name="connsiteX11" fmla="*/ 390525 w 569119"/>
                <a:gd name="connsiteY11" fmla="*/ 397669 h 511969"/>
                <a:gd name="connsiteX12" fmla="*/ 340519 w 569119"/>
                <a:gd name="connsiteY12" fmla="*/ 330994 h 511969"/>
                <a:gd name="connsiteX13" fmla="*/ 304800 w 569119"/>
                <a:gd name="connsiteY13" fmla="*/ 278606 h 511969"/>
                <a:gd name="connsiteX14" fmla="*/ 290513 w 569119"/>
                <a:gd name="connsiteY14" fmla="*/ 264319 h 511969"/>
                <a:gd name="connsiteX15" fmla="*/ 245269 w 569119"/>
                <a:gd name="connsiteY15" fmla="*/ 226219 h 511969"/>
                <a:gd name="connsiteX16" fmla="*/ 202407 w 569119"/>
                <a:gd name="connsiteY16" fmla="*/ 197644 h 511969"/>
                <a:gd name="connsiteX17" fmla="*/ 138113 w 569119"/>
                <a:gd name="connsiteY17" fmla="*/ 152400 h 511969"/>
                <a:gd name="connsiteX18" fmla="*/ 90488 w 569119"/>
                <a:gd name="connsiteY18" fmla="*/ 121444 h 511969"/>
                <a:gd name="connsiteX19" fmla="*/ 50007 w 569119"/>
                <a:gd name="connsiteY19" fmla="*/ 95250 h 511969"/>
                <a:gd name="connsiteX20" fmla="*/ 21432 w 569119"/>
                <a:gd name="connsiteY20" fmla="*/ 78581 h 511969"/>
                <a:gd name="connsiteX21" fmla="*/ 9525 w 569119"/>
                <a:gd name="connsiteY21" fmla="*/ 66675 h 511969"/>
                <a:gd name="connsiteX22" fmla="*/ 0 w 569119"/>
                <a:gd name="connsiteY22" fmla="*/ 42862 h 511969"/>
                <a:gd name="connsiteX23" fmla="*/ 2382 w 569119"/>
                <a:gd name="connsiteY23" fmla="*/ 28575 h 511969"/>
                <a:gd name="connsiteX24" fmla="*/ 9525 w 569119"/>
                <a:gd name="connsiteY24" fmla="*/ 23812 h 511969"/>
                <a:gd name="connsiteX25" fmla="*/ 28575 w 569119"/>
                <a:gd name="connsiteY25" fmla="*/ 23812 h 511969"/>
                <a:gd name="connsiteX26" fmla="*/ 128588 w 569119"/>
                <a:gd name="connsiteY26" fmla="*/ 42862 h 511969"/>
                <a:gd name="connsiteX27" fmla="*/ 197644 w 569119"/>
                <a:gd name="connsiteY27" fmla="*/ 5715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9119" h="511969">
                  <a:moveTo>
                    <a:pt x="197644" y="57150"/>
                  </a:moveTo>
                  <a:lnTo>
                    <a:pt x="385763" y="95250"/>
                  </a:lnTo>
                  <a:lnTo>
                    <a:pt x="419100" y="95250"/>
                  </a:lnTo>
                  <a:lnTo>
                    <a:pt x="454819" y="85725"/>
                  </a:lnTo>
                  <a:lnTo>
                    <a:pt x="490538" y="69056"/>
                  </a:lnTo>
                  <a:lnTo>
                    <a:pt x="514350" y="52387"/>
                  </a:lnTo>
                  <a:lnTo>
                    <a:pt x="526257" y="45244"/>
                  </a:lnTo>
                  <a:lnTo>
                    <a:pt x="569119" y="0"/>
                  </a:lnTo>
                  <a:lnTo>
                    <a:pt x="492919" y="511969"/>
                  </a:lnTo>
                  <a:lnTo>
                    <a:pt x="459582" y="478631"/>
                  </a:lnTo>
                  <a:lnTo>
                    <a:pt x="435769" y="452437"/>
                  </a:lnTo>
                  <a:lnTo>
                    <a:pt x="390525" y="397669"/>
                  </a:lnTo>
                  <a:lnTo>
                    <a:pt x="340519" y="330994"/>
                  </a:lnTo>
                  <a:lnTo>
                    <a:pt x="304800" y="278606"/>
                  </a:lnTo>
                  <a:lnTo>
                    <a:pt x="290513" y="264319"/>
                  </a:lnTo>
                  <a:lnTo>
                    <a:pt x="245269" y="226219"/>
                  </a:lnTo>
                  <a:lnTo>
                    <a:pt x="202407" y="197644"/>
                  </a:lnTo>
                  <a:lnTo>
                    <a:pt x="138113" y="152400"/>
                  </a:lnTo>
                  <a:lnTo>
                    <a:pt x="90488" y="121444"/>
                  </a:lnTo>
                  <a:lnTo>
                    <a:pt x="50007" y="95250"/>
                  </a:lnTo>
                  <a:lnTo>
                    <a:pt x="21432" y="78581"/>
                  </a:lnTo>
                  <a:lnTo>
                    <a:pt x="9525" y="66675"/>
                  </a:lnTo>
                  <a:lnTo>
                    <a:pt x="0" y="42862"/>
                  </a:lnTo>
                  <a:lnTo>
                    <a:pt x="2382" y="28575"/>
                  </a:lnTo>
                  <a:lnTo>
                    <a:pt x="9525" y="23812"/>
                  </a:lnTo>
                  <a:lnTo>
                    <a:pt x="28575" y="23812"/>
                  </a:lnTo>
                  <a:lnTo>
                    <a:pt x="128588" y="42862"/>
                  </a:lnTo>
                  <a:lnTo>
                    <a:pt x="197644" y="571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0">
              <a:extLst>
                <a:ext uri="{FF2B5EF4-FFF2-40B4-BE49-F238E27FC236}">
                  <a16:creationId xmlns:a16="http://schemas.microsoft.com/office/drawing/2014/main" id="{9747696A-EC93-4689-8798-062D865E9AB1}"/>
                </a:ext>
              </a:extLst>
            </p:cNvPr>
            <p:cNvSpPr/>
            <p:nvPr/>
          </p:nvSpPr>
          <p:spPr>
            <a:xfrm>
              <a:off x="5761039" y="1900238"/>
              <a:ext cx="1254125" cy="1289050"/>
            </a:xfrm>
            <a:custGeom>
              <a:avLst/>
              <a:gdLst>
                <a:gd name="connsiteX0" fmla="*/ 742950 w 1254919"/>
                <a:gd name="connsiteY0" fmla="*/ 511968 h 1288256"/>
                <a:gd name="connsiteX1" fmla="*/ 783431 w 1254919"/>
                <a:gd name="connsiteY1" fmla="*/ 450056 h 1288256"/>
                <a:gd name="connsiteX2" fmla="*/ 821531 w 1254919"/>
                <a:gd name="connsiteY2" fmla="*/ 388143 h 1288256"/>
                <a:gd name="connsiteX3" fmla="*/ 852487 w 1254919"/>
                <a:gd name="connsiteY3" fmla="*/ 330993 h 1288256"/>
                <a:gd name="connsiteX4" fmla="*/ 876300 w 1254919"/>
                <a:gd name="connsiteY4" fmla="*/ 283368 h 1288256"/>
                <a:gd name="connsiteX5" fmla="*/ 900112 w 1254919"/>
                <a:gd name="connsiteY5" fmla="*/ 226218 h 1288256"/>
                <a:gd name="connsiteX6" fmla="*/ 907256 w 1254919"/>
                <a:gd name="connsiteY6" fmla="*/ 195262 h 1288256"/>
                <a:gd name="connsiteX7" fmla="*/ 902494 w 1254919"/>
                <a:gd name="connsiteY7" fmla="*/ 173831 h 1288256"/>
                <a:gd name="connsiteX8" fmla="*/ 878681 w 1254919"/>
                <a:gd name="connsiteY8" fmla="*/ 104775 h 1288256"/>
                <a:gd name="connsiteX9" fmla="*/ 842962 w 1254919"/>
                <a:gd name="connsiteY9" fmla="*/ 4762 h 1288256"/>
                <a:gd name="connsiteX10" fmla="*/ 1050131 w 1254919"/>
                <a:gd name="connsiteY10" fmla="*/ 0 h 1288256"/>
                <a:gd name="connsiteX11" fmla="*/ 1114425 w 1254919"/>
                <a:gd name="connsiteY11" fmla="*/ 57150 h 1288256"/>
                <a:gd name="connsiteX12" fmla="*/ 1143000 w 1254919"/>
                <a:gd name="connsiteY12" fmla="*/ 83343 h 1288256"/>
                <a:gd name="connsiteX13" fmla="*/ 1173956 w 1254919"/>
                <a:gd name="connsiteY13" fmla="*/ 111918 h 1288256"/>
                <a:gd name="connsiteX14" fmla="*/ 1202531 w 1254919"/>
                <a:gd name="connsiteY14" fmla="*/ 142875 h 1288256"/>
                <a:gd name="connsiteX15" fmla="*/ 1223962 w 1254919"/>
                <a:gd name="connsiteY15" fmla="*/ 166687 h 1288256"/>
                <a:gd name="connsiteX16" fmla="*/ 1240631 w 1254919"/>
                <a:gd name="connsiteY16" fmla="*/ 192881 h 1288256"/>
                <a:gd name="connsiteX17" fmla="*/ 1252537 w 1254919"/>
                <a:gd name="connsiteY17" fmla="*/ 219075 h 1288256"/>
                <a:gd name="connsiteX18" fmla="*/ 1254919 w 1254919"/>
                <a:gd name="connsiteY18" fmla="*/ 238125 h 1288256"/>
                <a:gd name="connsiteX19" fmla="*/ 1254919 w 1254919"/>
                <a:gd name="connsiteY19" fmla="*/ 259556 h 1288256"/>
                <a:gd name="connsiteX20" fmla="*/ 1243012 w 1254919"/>
                <a:gd name="connsiteY20" fmla="*/ 283368 h 1288256"/>
                <a:gd name="connsiteX21" fmla="*/ 1204912 w 1254919"/>
                <a:gd name="connsiteY21" fmla="*/ 316706 h 1288256"/>
                <a:gd name="connsiteX22" fmla="*/ 1162050 w 1254919"/>
                <a:gd name="connsiteY22" fmla="*/ 361950 h 1288256"/>
                <a:gd name="connsiteX23" fmla="*/ 1128712 w 1254919"/>
                <a:gd name="connsiteY23" fmla="*/ 392906 h 1288256"/>
                <a:gd name="connsiteX24" fmla="*/ 1069181 w 1254919"/>
                <a:gd name="connsiteY24" fmla="*/ 476250 h 1288256"/>
                <a:gd name="connsiteX25" fmla="*/ 1019175 w 1254919"/>
                <a:gd name="connsiteY25" fmla="*/ 535781 h 1288256"/>
                <a:gd name="connsiteX26" fmla="*/ 959644 w 1254919"/>
                <a:gd name="connsiteY26" fmla="*/ 611981 h 1288256"/>
                <a:gd name="connsiteX27" fmla="*/ 892969 w 1254919"/>
                <a:gd name="connsiteY27" fmla="*/ 690562 h 1288256"/>
                <a:gd name="connsiteX28" fmla="*/ 812006 w 1254919"/>
                <a:gd name="connsiteY28" fmla="*/ 778668 h 1288256"/>
                <a:gd name="connsiteX29" fmla="*/ 740569 w 1254919"/>
                <a:gd name="connsiteY29" fmla="*/ 852487 h 1288256"/>
                <a:gd name="connsiteX30" fmla="*/ 650081 w 1254919"/>
                <a:gd name="connsiteY30" fmla="*/ 935831 h 1288256"/>
                <a:gd name="connsiteX31" fmla="*/ 552450 w 1254919"/>
                <a:gd name="connsiteY31" fmla="*/ 1009650 h 1288256"/>
                <a:gd name="connsiteX32" fmla="*/ 473869 w 1254919"/>
                <a:gd name="connsiteY32" fmla="*/ 1064418 h 1288256"/>
                <a:gd name="connsiteX33" fmla="*/ 323850 w 1254919"/>
                <a:gd name="connsiteY33" fmla="*/ 1154906 h 1288256"/>
                <a:gd name="connsiteX34" fmla="*/ 171450 w 1254919"/>
                <a:gd name="connsiteY34" fmla="*/ 1235868 h 1288256"/>
                <a:gd name="connsiteX35" fmla="*/ 69056 w 1254919"/>
                <a:gd name="connsiteY35" fmla="*/ 1281112 h 1288256"/>
                <a:gd name="connsiteX36" fmla="*/ 23812 w 1254919"/>
                <a:gd name="connsiteY36" fmla="*/ 1288256 h 1288256"/>
                <a:gd name="connsiteX37" fmla="*/ 4762 w 1254919"/>
                <a:gd name="connsiteY37" fmla="*/ 1283493 h 1288256"/>
                <a:gd name="connsiteX38" fmla="*/ 0 w 1254919"/>
                <a:gd name="connsiteY38" fmla="*/ 1273968 h 1288256"/>
                <a:gd name="connsiteX39" fmla="*/ 4762 w 1254919"/>
                <a:gd name="connsiteY39" fmla="*/ 1254918 h 1288256"/>
                <a:gd name="connsiteX40" fmla="*/ 21431 w 1254919"/>
                <a:gd name="connsiteY40" fmla="*/ 1233487 h 1288256"/>
                <a:gd name="connsiteX41" fmla="*/ 90487 w 1254919"/>
                <a:gd name="connsiteY41" fmla="*/ 1183481 h 1288256"/>
                <a:gd name="connsiteX42" fmla="*/ 197644 w 1254919"/>
                <a:gd name="connsiteY42" fmla="*/ 1100137 h 1288256"/>
                <a:gd name="connsiteX43" fmla="*/ 269081 w 1254919"/>
                <a:gd name="connsiteY43" fmla="*/ 1040606 h 1288256"/>
                <a:gd name="connsiteX44" fmla="*/ 369094 w 1254919"/>
                <a:gd name="connsiteY44" fmla="*/ 952500 h 1288256"/>
                <a:gd name="connsiteX45" fmla="*/ 442912 w 1254919"/>
                <a:gd name="connsiteY45" fmla="*/ 881062 h 1288256"/>
                <a:gd name="connsiteX46" fmla="*/ 509587 w 1254919"/>
                <a:gd name="connsiteY46" fmla="*/ 814387 h 1288256"/>
                <a:gd name="connsiteX47" fmla="*/ 590550 w 1254919"/>
                <a:gd name="connsiteY47" fmla="*/ 719137 h 1288256"/>
                <a:gd name="connsiteX48" fmla="*/ 657225 w 1254919"/>
                <a:gd name="connsiteY48" fmla="*/ 633412 h 1288256"/>
                <a:gd name="connsiteX49" fmla="*/ 742950 w 1254919"/>
                <a:gd name="connsiteY49" fmla="*/ 511968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54919" h="1288256">
                  <a:moveTo>
                    <a:pt x="742950" y="511968"/>
                  </a:moveTo>
                  <a:lnTo>
                    <a:pt x="783431" y="450056"/>
                  </a:lnTo>
                  <a:lnTo>
                    <a:pt x="821531" y="388143"/>
                  </a:lnTo>
                  <a:lnTo>
                    <a:pt x="852487" y="330993"/>
                  </a:lnTo>
                  <a:lnTo>
                    <a:pt x="876300" y="283368"/>
                  </a:lnTo>
                  <a:lnTo>
                    <a:pt x="900112" y="226218"/>
                  </a:lnTo>
                  <a:lnTo>
                    <a:pt x="907256" y="195262"/>
                  </a:lnTo>
                  <a:lnTo>
                    <a:pt x="902494" y="173831"/>
                  </a:lnTo>
                  <a:lnTo>
                    <a:pt x="878681" y="104775"/>
                  </a:lnTo>
                  <a:lnTo>
                    <a:pt x="842962" y="4762"/>
                  </a:lnTo>
                  <a:lnTo>
                    <a:pt x="1050131" y="0"/>
                  </a:lnTo>
                  <a:lnTo>
                    <a:pt x="1114425" y="57150"/>
                  </a:lnTo>
                  <a:lnTo>
                    <a:pt x="1143000" y="83343"/>
                  </a:lnTo>
                  <a:lnTo>
                    <a:pt x="1173956" y="111918"/>
                  </a:lnTo>
                  <a:lnTo>
                    <a:pt x="1202531" y="142875"/>
                  </a:lnTo>
                  <a:lnTo>
                    <a:pt x="1223962" y="166687"/>
                  </a:lnTo>
                  <a:lnTo>
                    <a:pt x="1240631" y="192881"/>
                  </a:lnTo>
                  <a:lnTo>
                    <a:pt x="1252537" y="219075"/>
                  </a:lnTo>
                  <a:lnTo>
                    <a:pt x="1254919" y="238125"/>
                  </a:lnTo>
                  <a:lnTo>
                    <a:pt x="1254919" y="259556"/>
                  </a:lnTo>
                  <a:lnTo>
                    <a:pt x="1243012" y="283368"/>
                  </a:lnTo>
                  <a:lnTo>
                    <a:pt x="1204912" y="316706"/>
                  </a:lnTo>
                  <a:lnTo>
                    <a:pt x="1162050" y="361950"/>
                  </a:lnTo>
                  <a:lnTo>
                    <a:pt x="1128712" y="392906"/>
                  </a:lnTo>
                  <a:lnTo>
                    <a:pt x="1069181" y="476250"/>
                  </a:lnTo>
                  <a:lnTo>
                    <a:pt x="1019175" y="535781"/>
                  </a:lnTo>
                  <a:lnTo>
                    <a:pt x="959644" y="611981"/>
                  </a:lnTo>
                  <a:lnTo>
                    <a:pt x="892969" y="690562"/>
                  </a:lnTo>
                  <a:lnTo>
                    <a:pt x="812006" y="778668"/>
                  </a:lnTo>
                  <a:lnTo>
                    <a:pt x="740569" y="852487"/>
                  </a:lnTo>
                  <a:lnTo>
                    <a:pt x="650081" y="935831"/>
                  </a:lnTo>
                  <a:lnTo>
                    <a:pt x="552450" y="1009650"/>
                  </a:lnTo>
                  <a:lnTo>
                    <a:pt x="473869" y="1064418"/>
                  </a:lnTo>
                  <a:lnTo>
                    <a:pt x="323850" y="1154906"/>
                  </a:lnTo>
                  <a:lnTo>
                    <a:pt x="171450" y="1235868"/>
                  </a:lnTo>
                  <a:lnTo>
                    <a:pt x="69056" y="1281112"/>
                  </a:lnTo>
                  <a:lnTo>
                    <a:pt x="23812" y="1288256"/>
                  </a:lnTo>
                  <a:lnTo>
                    <a:pt x="4762" y="1283493"/>
                  </a:lnTo>
                  <a:lnTo>
                    <a:pt x="0" y="1273968"/>
                  </a:lnTo>
                  <a:lnTo>
                    <a:pt x="4762" y="1254918"/>
                  </a:lnTo>
                  <a:lnTo>
                    <a:pt x="21431" y="1233487"/>
                  </a:lnTo>
                  <a:lnTo>
                    <a:pt x="90487" y="1183481"/>
                  </a:lnTo>
                  <a:lnTo>
                    <a:pt x="197644" y="1100137"/>
                  </a:lnTo>
                  <a:lnTo>
                    <a:pt x="269081" y="1040606"/>
                  </a:lnTo>
                  <a:lnTo>
                    <a:pt x="369094" y="952500"/>
                  </a:lnTo>
                  <a:lnTo>
                    <a:pt x="442912" y="881062"/>
                  </a:lnTo>
                  <a:lnTo>
                    <a:pt x="509587" y="814387"/>
                  </a:lnTo>
                  <a:lnTo>
                    <a:pt x="590550" y="719137"/>
                  </a:lnTo>
                  <a:lnTo>
                    <a:pt x="657225" y="633412"/>
                  </a:lnTo>
                  <a:lnTo>
                    <a:pt x="742950" y="51196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6">
              <a:extLst>
                <a:ext uri="{FF2B5EF4-FFF2-40B4-BE49-F238E27FC236}">
                  <a16:creationId xmlns:a16="http://schemas.microsoft.com/office/drawing/2014/main" id="{3FA0FF31-EB07-4D18-8E43-271FC0A73701}"/>
                </a:ext>
              </a:extLst>
            </p:cNvPr>
            <p:cNvSpPr/>
            <p:nvPr/>
          </p:nvSpPr>
          <p:spPr>
            <a:xfrm>
              <a:off x="4999039" y="3165476"/>
              <a:ext cx="2300287" cy="2035175"/>
            </a:xfrm>
            <a:custGeom>
              <a:avLst/>
              <a:gdLst>
                <a:gd name="connsiteX0" fmla="*/ 680004 w 2300166"/>
                <a:gd name="connsiteY0" fmla="*/ 195759 h 2034862"/>
                <a:gd name="connsiteX1" fmla="*/ 334850 w 2300166"/>
                <a:gd name="connsiteY1" fmla="*/ 234396 h 2034862"/>
                <a:gd name="connsiteX2" fmla="*/ 0 w 2300166"/>
                <a:gd name="connsiteY2" fmla="*/ 270456 h 2034862"/>
                <a:gd name="connsiteX3" fmla="*/ 100455 w 2300166"/>
                <a:gd name="connsiteY3" fmla="*/ 427579 h 2034862"/>
                <a:gd name="connsiteX4" fmla="*/ 517730 w 2300166"/>
                <a:gd name="connsiteY4" fmla="*/ 386366 h 2034862"/>
                <a:gd name="connsiteX5" fmla="*/ 862884 w 2300166"/>
                <a:gd name="connsiteY5" fmla="*/ 350305 h 2034862"/>
                <a:gd name="connsiteX6" fmla="*/ 1233796 w 2300166"/>
                <a:gd name="connsiteY6" fmla="*/ 309093 h 2034862"/>
                <a:gd name="connsiteX7" fmla="*/ 1493949 w 2300166"/>
                <a:gd name="connsiteY7" fmla="*/ 280759 h 2034862"/>
                <a:gd name="connsiteX8" fmla="*/ 1741223 w 2300166"/>
                <a:gd name="connsiteY8" fmla="*/ 255002 h 2034862"/>
                <a:gd name="connsiteX9" fmla="*/ 1882891 w 2300166"/>
                <a:gd name="connsiteY9" fmla="*/ 242123 h 2034862"/>
                <a:gd name="connsiteX10" fmla="*/ 1906073 w 2300166"/>
                <a:gd name="connsiteY10" fmla="*/ 247274 h 2034862"/>
                <a:gd name="connsiteX11" fmla="*/ 1924103 w 2300166"/>
                <a:gd name="connsiteY11" fmla="*/ 255002 h 2034862"/>
                <a:gd name="connsiteX12" fmla="*/ 1936982 w 2300166"/>
                <a:gd name="connsiteY12" fmla="*/ 262729 h 2034862"/>
                <a:gd name="connsiteX13" fmla="*/ 1947285 w 2300166"/>
                <a:gd name="connsiteY13" fmla="*/ 275608 h 2034862"/>
                <a:gd name="connsiteX14" fmla="*/ 1955013 w 2300166"/>
                <a:gd name="connsiteY14" fmla="*/ 291063 h 2034862"/>
                <a:gd name="connsiteX15" fmla="*/ 1960164 w 2300166"/>
                <a:gd name="connsiteY15" fmla="*/ 321972 h 2034862"/>
                <a:gd name="connsiteX16" fmla="*/ 1952437 w 2300166"/>
                <a:gd name="connsiteY16" fmla="*/ 427579 h 2034862"/>
                <a:gd name="connsiteX17" fmla="*/ 1939558 w 2300166"/>
                <a:gd name="connsiteY17" fmla="*/ 628489 h 2034862"/>
                <a:gd name="connsiteX18" fmla="*/ 1957588 w 2300166"/>
                <a:gd name="connsiteY18" fmla="*/ 757278 h 2034862"/>
                <a:gd name="connsiteX19" fmla="*/ 1949861 w 2300166"/>
                <a:gd name="connsiteY19" fmla="*/ 960764 h 2034862"/>
                <a:gd name="connsiteX20" fmla="*/ 1936982 w 2300166"/>
                <a:gd name="connsiteY20" fmla="*/ 1220917 h 2034862"/>
                <a:gd name="connsiteX21" fmla="*/ 1936982 w 2300166"/>
                <a:gd name="connsiteY21" fmla="*/ 1352282 h 2034862"/>
                <a:gd name="connsiteX22" fmla="*/ 1926679 w 2300166"/>
                <a:gd name="connsiteY22" fmla="*/ 1545465 h 2034862"/>
                <a:gd name="connsiteX23" fmla="*/ 1913800 w 2300166"/>
                <a:gd name="connsiteY23" fmla="*/ 1772133 h 2034862"/>
                <a:gd name="connsiteX24" fmla="*/ 1906073 w 2300166"/>
                <a:gd name="connsiteY24" fmla="*/ 1924104 h 2034862"/>
                <a:gd name="connsiteX25" fmla="*/ 1924103 w 2300166"/>
                <a:gd name="connsiteY25" fmla="*/ 1960165 h 2034862"/>
                <a:gd name="connsiteX26" fmla="*/ 1949861 w 2300166"/>
                <a:gd name="connsiteY26" fmla="*/ 1993650 h 2034862"/>
                <a:gd name="connsiteX27" fmla="*/ 1973043 w 2300166"/>
                <a:gd name="connsiteY27" fmla="*/ 2014256 h 2034862"/>
                <a:gd name="connsiteX28" fmla="*/ 2001377 w 2300166"/>
                <a:gd name="connsiteY28" fmla="*/ 2029710 h 2034862"/>
                <a:gd name="connsiteX29" fmla="*/ 2032286 w 2300166"/>
                <a:gd name="connsiteY29" fmla="*/ 2034862 h 2034862"/>
                <a:gd name="connsiteX30" fmla="*/ 2065771 w 2300166"/>
                <a:gd name="connsiteY30" fmla="*/ 2032286 h 2034862"/>
                <a:gd name="connsiteX31" fmla="*/ 2101832 w 2300166"/>
                <a:gd name="connsiteY31" fmla="*/ 2016832 h 2034862"/>
                <a:gd name="connsiteX32" fmla="*/ 2140468 w 2300166"/>
                <a:gd name="connsiteY32" fmla="*/ 1985922 h 2034862"/>
                <a:gd name="connsiteX33" fmla="*/ 2163650 w 2300166"/>
                <a:gd name="connsiteY33" fmla="*/ 1952437 h 2034862"/>
                <a:gd name="connsiteX34" fmla="*/ 2179105 w 2300166"/>
                <a:gd name="connsiteY34" fmla="*/ 1908649 h 2034862"/>
                <a:gd name="connsiteX35" fmla="*/ 2186832 w 2300166"/>
                <a:gd name="connsiteY35" fmla="*/ 1870012 h 2034862"/>
                <a:gd name="connsiteX36" fmla="*/ 2194560 w 2300166"/>
                <a:gd name="connsiteY36" fmla="*/ 1676829 h 2034862"/>
                <a:gd name="connsiteX37" fmla="*/ 2210014 w 2300166"/>
                <a:gd name="connsiteY37" fmla="*/ 1341979 h 2034862"/>
                <a:gd name="connsiteX38" fmla="*/ 2230620 w 2300166"/>
                <a:gd name="connsiteY38" fmla="*/ 909248 h 2034862"/>
                <a:gd name="connsiteX39" fmla="*/ 2240924 w 2300166"/>
                <a:gd name="connsiteY39" fmla="*/ 618186 h 2034862"/>
                <a:gd name="connsiteX40" fmla="*/ 2251227 w 2300166"/>
                <a:gd name="connsiteY40" fmla="*/ 468791 h 2034862"/>
                <a:gd name="connsiteX41" fmla="*/ 2256378 w 2300166"/>
                <a:gd name="connsiteY41" fmla="*/ 443033 h 2034862"/>
                <a:gd name="connsiteX42" fmla="*/ 2269257 w 2300166"/>
                <a:gd name="connsiteY42" fmla="*/ 412124 h 2034862"/>
                <a:gd name="connsiteX43" fmla="*/ 2289863 w 2300166"/>
                <a:gd name="connsiteY43" fmla="*/ 342578 h 2034862"/>
                <a:gd name="connsiteX44" fmla="*/ 2297591 w 2300166"/>
                <a:gd name="connsiteY44" fmla="*/ 296214 h 2034862"/>
                <a:gd name="connsiteX45" fmla="*/ 2300166 w 2300166"/>
                <a:gd name="connsiteY45" fmla="*/ 257578 h 2034862"/>
                <a:gd name="connsiteX46" fmla="*/ 2295015 w 2300166"/>
                <a:gd name="connsiteY46" fmla="*/ 239547 h 2034862"/>
                <a:gd name="connsiteX47" fmla="*/ 2274409 w 2300166"/>
                <a:gd name="connsiteY47" fmla="*/ 208638 h 2034862"/>
                <a:gd name="connsiteX48" fmla="*/ 2222893 w 2300166"/>
                <a:gd name="connsiteY48" fmla="*/ 154547 h 2034862"/>
                <a:gd name="connsiteX49" fmla="*/ 2173953 w 2300166"/>
                <a:gd name="connsiteY49" fmla="*/ 115910 h 2034862"/>
                <a:gd name="connsiteX50" fmla="*/ 2109559 w 2300166"/>
                <a:gd name="connsiteY50" fmla="*/ 74698 h 2034862"/>
                <a:gd name="connsiteX51" fmla="*/ 2042589 w 2300166"/>
                <a:gd name="connsiteY51" fmla="*/ 43788 h 2034862"/>
                <a:gd name="connsiteX52" fmla="*/ 1980770 w 2300166"/>
                <a:gd name="connsiteY52" fmla="*/ 18030 h 2034862"/>
                <a:gd name="connsiteX53" fmla="*/ 1952437 w 2300166"/>
                <a:gd name="connsiteY53" fmla="*/ 10303 h 2034862"/>
                <a:gd name="connsiteX54" fmla="*/ 1900921 w 2300166"/>
                <a:gd name="connsiteY54" fmla="*/ 0 h 2034862"/>
                <a:gd name="connsiteX55" fmla="*/ 1867436 w 2300166"/>
                <a:gd name="connsiteY55" fmla="*/ 5152 h 2034862"/>
                <a:gd name="connsiteX56" fmla="*/ 1846830 w 2300166"/>
                <a:gd name="connsiteY56" fmla="*/ 12879 h 2034862"/>
                <a:gd name="connsiteX57" fmla="*/ 1833951 w 2300166"/>
                <a:gd name="connsiteY57" fmla="*/ 30909 h 2034862"/>
                <a:gd name="connsiteX58" fmla="*/ 1821072 w 2300166"/>
                <a:gd name="connsiteY58" fmla="*/ 54091 h 2034862"/>
                <a:gd name="connsiteX59" fmla="*/ 1795315 w 2300166"/>
                <a:gd name="connsiteY59" fmla="*/ 66970 h 2034862"/>
                <a:gd name="connsiteX60" fmla="*/ 1635617 w 2300166"/>
                <a:gd name="connsiteY60" fmla="*/ 85001 h 2034862"/>
                <a:gd name="connsiteX61" fmla="*/ 1277584 w 2300166"/>
                <a:gd name="connsiteY61" fmla="*/ 126213 h 2034862"/>
                <a:gd name="connsiteX62" fmla="*/ 971067 w 2300166"/>
                <a:gd name="connsiteY62" fmla="*/ 159698 h 2034862"/>
                <a:gd name="connsiteX63" fmla="*/ 680004 w 2300166"/>
                <a:gd name="connsiteY63" fmla="*/ 195759 h 203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00166" h="2034862">
                  <a:moveTo>
                    <a:pt x="680004" y="195759"/>
                  </a:moveTo>
                  <a:lnTo>
                    <a:pt x="334850" y="234396"/>
                  </a:lnTo>
                  <a:lnTo>
                    <a:pt x="0" y="270456"/>
                  </a:lnTo>
                  <a:lnTo>
                    <a:pt x="100455" y="427579"/>
                  </a:lnTo>
                  <a:lnTo>
                    <a:pt x="517730" y="386366"/>
                  </a:lnTo>
                  <a:lnTo>
                    <a:pt x="862884" y="350305"/>
                  </a:lnTo>
                  <a:lnTo>
                    <a:pt x="1233796" y="309093"/>
                  </a:lnTo>
                  <a:lnTo>
                    <a:pt x="1493949" y="280759"/>
                  </a:lnTo>
                  <a:lnTo>
                    <a:pt x="1741223" y="255002"/>
                  </a:lnTo>
                  <a:lnTo>
                    <a:pt x="1882891" y="242123"/>
                  </a:lnTo>
                  <a:lnTo>
                    <a:pt x="1906073" y="247274"/>
                  </a:lnTo>
                  <a:lnTo>
                    <a:pt x="1924103" y="255002"/>
                  </a:lnTo>
                  <a:lnTo>
                    <a:pt x="1936982" y="262729"/>
                  </a:lnTo>
                  <a:lnTo>
                    <a:pt x="1947285" y="275608"/>
                  </a:lnTo>
                  <a:lnTo>
                    <a:pt x="1955013" y="291063"/>
                  </a:lnTo>
                  <a:lnTo>
                    <a:pt x="1960164" y="321972"/>
                  </a:lnTo>
                  <a:lnTo>
                    <a:pt x="1952437" y="427579"/>
                  </a:lnTo>
                  <a:lnTo>
                    <a:pt x="1939558" y="628489"/>
                  </a:lnTo>
                  <a:lnTo>
                    <a:pt x="1957588" y="757278"/>
                  </a:lnTo>
                  <a:lnTo>
                    <a:pt x="1949861" y="960764"/>
                  </a:lnTo>
                  <a:lnTo>
                    <a:pt x="1936982" y="1220917"/>
                  </a:lnTo>
                  <a:lnTo>
                    <a:pt x="1936982" y="1352282"/>
                  </a:lnTo>
                  <a:lnTo>
                    <a:pt x="1926679" y="1545465"/>
                  </a:lnTo>
                  <a:lnTo>
                    <a:pt x="1913800" y="1772133"/>
                  </a:lnTo>
                  <a:lnTo>
                    <a:pt x="1906073" y="1924104"/>
                  </a:lnTo>
                  <a:lnTo>
                    <a:pt x="1924103" y="1960165"/>
                  </a:lnTo>
                  <a:lnTo>
                    <a:pt x="1949861" y="1993650"/>
                  </a:lnTo>
                  <a:lnTo>
                    <a:pt x="1973043" y="2014256"/>
                  </a:lnTo>
                  <a:lnTo>
                    <a:pt x="2001377" y="2029710"/>
                  </a:lnTo>
                  <a:lnTo>
                    <a:pt x="2032286" y="2034862"/>
                  </a:lnTo>
                  <a:lnTo>
                    <a:pt x="2065771" y="2032286"/>
                  </a:lnTo>
                  <a:lnTo>
                    <a:pt x="2101832" y="2016832"/>
                  </a:lnTo>
                  <a:lnTo>
                    <a:pt x="2140468" y="1985922"/>
                  </a:lnTo>
                  <a:lnTo>
                    <a:pt x="2163650" y="1952437"/>
                  </a:lnTo>
                  <a:lnTo>
                    <a:pt x="2179105" y="1908649"/>
                  </a:lnTo>
                  <a:lnTo>
                    <a:pt x="2186832" y="1870012"/>
                  </a:lnTo>
                  <a:lnTo>
                    <a:pt x="2194560" y="1676829"/>
                  </a:lnTo>
                  <a:lnTo>
                    <a:pt x="2210014" y="1341979"/>
                  </a:lnTo>
                  <a:lnTo>
                    <a:pt x="2230620" y="909248"/>
                  </a:lnTo>
                  <a:lnTo>
                    <a:pt x="2240924" y="618186"/>
                  </a:lnTo>
                  <a:lnTo>
                    <a:pt x="2251227" y="468791"/>
                  </a:lnTo>
                  <a:lnTo>
                    <a:pt x="2256378" y="443033"/>
                  </a:lnTo>
                  <a:lnTo>
                    <a:pt x="2269257" y="412124"/>
                  </a:lnTo>
                  <a:lnTo>
                    <a:pt x="2289863" y="342578"/>
                  </a:lnTo>
                  <a:lnTo>
                    <a:pt x="2297591" y="296214"/>
                  </a:lnTo>
                  <a:lnTo>
                    <a:pt x="2300166" y="257578"/>
                  </a:lnTo>
                  <a:lnTo>
                    <a:pt x="2295015" y="239547"/>
                  </a:lnTo>
                  <a:lnTo>
                    <a:pt x="2274409" y="208638"/>
                  </a:lnTo>
                  <a:lnTo>
                    <a:pt x="2222893" y="154547"/>
                  </a:lnTo>
                  <a:lnTo>
                    <a:pt x="2173953" y="115910"/>
                  </a:lnTo>
                  <a:lnTo>
                    <a:pt x="2109559" y="74698"/>
                  </a:lnTo>
                  <a:lnTo>
                    <a:pt x="2042589" y="43788"/>
                  </a:lnTo>
                  <a:lnTo>
                    <a:pt x="1980770" y="18030"/>
                  </a:lnTo>
                  <a:lnTo>
                    <a:pt x="1952437" y="10303"/>
                  </a:lnTo>
                  <a:lnTo>
                    <a:pt x="1900921" y="0"/>
                  </a:lnTo>
                  <a:lnTo>
                    <a:pt x="1867436" y="5152"/>
                  </a:lnTo>
                  <a:lnTo>
                    <a:pt x="1846830" y="12879"/>
                  </a:lnTo>
                  <a:lnTo>
                    <a:pt x="1833951" y="30909"/>
                  </a:lnTo>
                  <a:lnTo>
                    <a:pt x="1821072" y="54091"/>
                  </a:lnTo>
                  <a:lnTo>
                    <a:pt x="1795315" y="66970"/>
                  </a:lnTo>
                  <a:lnTo>
                    <a:pt x="1635617" y="85001"/>
                  </a:lnTo>
                  <a:lnTo>
                    <a:pt x="1277584" y="126213"/>
                  </a:lnTo>
                  <a:lnTo>
                    <a:pt x="971067" y="159698"/>
                  </a:lnTo>
                  <a:lnTo>
                    <a:pt x="680004" y="19575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9">
              <a:extLst>
                <a:ext uri="{FF2B5EF4-FFF2-40B4-BE49-F238E27FC236}">
                  <a16:creationId xmlns:a16="http://schemas.microsoft.com/office/drawing/2014/main" id="{00BF5BAA-850D-4E8A-9398-2C411A45D35C}"/>
                </a:ext>
              </a:extLst>
            </p:cNvPr>
            <p:cNvSpPr/>
            <p:nvPr/>
          </p:nvSpPr>
          <p:spPr>
            <a:xfrm>
              <a:off x="5110163" y="3760789"/>
              <a:ext cx="1905000" cy="320675"/>
            </a:xfrm>
            <a:custGeom>
              <a:avLst/>
              <a:gdLst>
                <a:gd name="connsiteX0" fmla="*/ 895350 w 1905000"/>
                <a:gd name="connsiteY0" fmla="*/ 76200 h 321469"/>
                <a:gd name="connsiteX1" fmla="*/ 1481137 w 1905000"/>
                <a:gd name="connsiteY1" fmla="*/ 30956 h 321469"/>
                <a:gd name="connsiteX2" fmla="*/ 1893093 w 1905000"/>
                <a:gd name="connsiteY2" fmla="*/ 0 h 321469"/>
                <a:gd name="connsiteX3" fmla="*/ 1905000 w 1905000"/>
                <a:gd name="connsiteY3" fmla="*/ 178594 h 321469"/>
                <a:gd name="connsiteX4" fmla="*/ 1595437 w 1905000"/>
                <a:gd name="connsiteY4" fmla="*/ 202406 h 321469"/>
                <a:gd name="connsiteX5" fmla="*/ 1223962 w 1905000"/>
                <a:gd name="connsiteY5" fmla="*/ 230981 h 321469"/>
                <a:gd name="connsiteX6" fmla="*/ 931068 w 1905000"/>
                <a:gd name="connsiteY6" fmla="*/ 252412 h 321469"/>
                <a:gd name="connsiteX7" fmla="*/ 626268 w 1905000"/>
                <a:gd name="connsiteY7" fmla="*/ 276225 h 321469"/>
                <a:gd name="connsiteX8" fmla="*/ 330993 w 1905000"/>
                <a:gd name="connsiteY8" fmla="*/ 297656 h 321469"/>
                <a:gd name="connsiteX9" fmla="*/ 0 w 1905000"/>
                <a:gd name="connsiteY9" fmla="*/ 321469 h 321469"/>
                <a:gd name="connsiteX10" fmla="*/ 26193 w 1905000"/>
                <a:gd name="connsiteY10" fmla="*/ 138112 h 321469"/>
                <a:gd name="connsiteX11" fmla="*/ 326231 w 1905000"/>
                <a:gd name="connsiteY11" fmla="*/ 121444 h 321469"/>
                <a:gd name="connsiteX12" fmla="*/ 640556 w 1905000"/>
                <a:gd name="connsiteY12" fmla="*/ 95250 h 321469"/>
                <a:gd name="connsiteX13" fmla="*/ 895350 w 1905000"/>
                <a:gd name="connsiteY13" fmla="*/ 76200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5000" h="321469">
                  <a:moveTo>
                    <a:pt x="895350" y="76200"/>
                  </a:moveTo>
                  <a:lnTo>
                    <a:pt x="1481137" y="30956"/>
                  </a:lnTo>
                  <a:lnTo>
                    <a:pt x="1893093" y="0"/>
                  </a:lnTo>
                  <a:lnTo>
                    <a:pt x="1905000" y="178594"/>
                  </a:lnTo>
                  <a:lnTo>
                    <a:pt x="1595437" y="202406"/>
                  </a:lnTo>
                  <a:lnTo>
                    <a:pt x="1223962" y="230981"/>
                  </a:lnTo>
                  <a:lnTo>
                    <a:pt x="931068" y="252412"/>
                  </a:lnTo>
                  <a:lnTo>
                    <a:pt x="626268" y="276225"/>
                  </a:lnTo>
                  <a:lnTo>
                    <a:pt x="330993" y="297656"/>
                  </a:lnTo>
                  <a:lnTo>
                    <a:pt x="0" y="321469"/>
                  </a:lnTo>
                  <a:lnTo>
                    <a:pt x="26193" y="138112"/>
                  </a:lnTo>
                  <a:lnTo>
                    <a:pt x="326231" y="121444"/>
                  </a:lnTo>
                  <a:lnTo>
                    <a:pt x="640556" y="95250"/>
                  </a:lnTo>
                  <a:lnTo>
                    <a:pt x="895350" y="76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0">
              <a:extLst>
                <a:ext uri="{FF2B5EF4-FFF2-40B4-BE49-F238E27FC236}">
                  <a16:creationId xmlns:a16="http://schemas.microsoft.com/office/drawing/2014/main" id="{86543065-844B-42B5-9ABF-CD87EC24E43B}"/>
                </a:ext>
              </a:extLst>
            </p:cNvPr>
            <p:cNvSpPr/>
            <p:nvPr/>
          </p:nvSpPr>
          <p:spPr>
            <a:xfrm>
              <a:off x="5135564" y="4341813"/>
              <a:ext cx="1857375" cy="273050"/>
            </a:xfrm>
            <a:custGeom>
              <a:avLst/>
              <a:gdLst>
                <a:gd name="connsiteX0" fmla="*/ 990600 w 1857375"/>
                <a:gd name="connsiteY0" fmla="*/ 66675 h 273844"/>
                <a:gd name="connsiteX1" fmla="*/ 1450182 w 1857375"/>
                <a:gd name="connsiteY1" fmla="*/ 30956 h 273844"/>
                <a:gd name="connsiteX2" fmla="*/ 1857375 w 1857375"/>
                <a:gd name="connsiteY2" fmla="*/ 0 h 273844"/>
                <a:gd name="connsiteX3" fmla="*/ 1843088 w 1857375"/>
                <a:gd name="connsiteY3" fmla="*/ 202406 h 273844"/>
                <a:gd name="connsiteX4" fmla="*/ 1588294 w 1857375"/>
                <a:gd name="connsiteY4" fmla="*/ 211931 h 273844"/>
                <a:gd name="connsiteX5" fmla="*/ 1314450 w 1857375"/>
                <a:gd name="connsiteY5" fmla="*/ 223837 h 273844"/>
                <a:gd name="connsiteX6" fmla="*/ 1071563 w 1857375"/>
                <a:gd name="connsiteY6" fmla="*/ 233362 h 273844"/>
                <a:gd name="connsiteX7" fmla="*/ 819150 w 1857375"/>
                <a:gd name="connsiteY7" fmla="*/ 242887 h 273844"/>
                <a:gd name="connsiteX8" fmla="*/ 569119 w 1857375"/>
                <a:gd name="connsiteY8" fmla="*/ 252412 h 273844"/>
                <a:gd name="connsiteX9" fmla="*/ 309563 w 1857375"/>
                <a:gd name="connsiteY9" fmla="*/ 261937 h 273844"/>
                <a:gd name="connsiteX10" fmla="*/ 0 w 1857375"/>
                <a:gd name="connsiteY10" fmla="*/ 273844 h 273844"/>
                <a:gd name="connsiteX11" fmla="*/ 11907 w 1857375"/>
                <a:gd name="connsiteY11" fmla="*/ 142875 h 273844"/>
                <a:gd name="connsiteX12" fmla="*/ 402432 w 1857375"/>
                <a:gd name="connsiteY12" fmla="*/ 111919 h 273844"/>
                <a:gd name="connsiteX13" fmla="*/ 802482 w 1857375"/>
                <a:gd name="connsiteY13" fmla="*/ 80962 h 273844"/>
                <a:gd name="connsiteX14" fmla="*/ 990600 w 1857375"/>
                <a:gd name="connsiteY14" fmla="*/ 66675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57375" h="273844">
                  <a:moveTo>
                    <a:pt x="990600" y="66675"/>
                  </a:moveTo>
                  <a:lnTo>
                    <a:pt x="1450182" y="30956"/>
                  </a:lnTo>
                  <a:lnTo>
                    <a:pt x="1857375" y="0"/>
                  </a:lnTo>
                  <a:lnTo>
                    <a:pt x="1843088" y="202406"/>
                  </a:lnTo>
                  <a:lnTo>
                    <a:pt x="1588294" y="211931"/>
                  </a:lnTo>
                  <a:lnTo>
                    <a:pt x="1314450" y="223837"/>
                  </a:lnTo>
                  <a:lnTo>
                    <a:pt x="1071563" y="233362"/>
                  </a:lnTo>
                  <a:lnTo>
                    <a:pt x="819150" y="242887"/>
                  </a:lnTo>
                  <a:lnTo>
                    <a:pt x="569119" y="252412"/>
                  </a:lnTo>
                  <a:lnTo>
                    <a:pt x="309563" y="261937"/>
                  </a:lnTo>
                  <a:lnTo>
                    <a:pt x="0" y="273844"/>
                  </a:lnTo>
                  <a:lnTo>
                    <a:pt x="11907" y="142875"/>
                  </a:lnTo>
                  <a:lnTo>
                    <a:pt x="402432" y="111919"/>
                  </a:lnTo>
                  <a:lnTo>
                    <a:pt x="802482" y="80962"/>
                  </a:lnTo>
                  <a:lnTo>
                    <a:pt x="990600" y="666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61">
              <a:extLst>
                <a:ext uri="{FF2B5EF4-FFF2-40B4-BE49-F238E27FC236}">
                  <a16:creationId xmlns:a16="http://schemas.microsoft.com/office/drawing/2014/main" id="{8EDA3F03-4776-42F9-B031-D0EA0E466738}"/>
                </a:ext>
              </a:extLst>
            </p:cNvPr>
            <p:cNvSpPr/>
            <p:nvPr/>
          </p:nvSpPr>
          <p:spPr>
            <a:xfrm>
              <a:off x="5106989" y="4905375"/>
              <a:ext cx="1874837" cy="300038"/>
            </a:xfrm>
            <a:custGeom>
              <a:avLst/>
              <a:gdLst>
                <a:gd name="connsiteX0" fmla="*/ 976313 w 1874044"/>
                <a:gd name="connsiteY0" fmla="*/ 50006 h 300038"/>
                <a:gd name="connsiteX1" fmla="*/ 683419 w 1874044"/>
                <a:gd name="connsiteY1" fmla="*/ 69056 h 300038"/>
                <a:gd name="connsiteX2" fmla="*/ 392907 w 1874044"/>
                <a:gd name="connsiteY2" fmla="*/ 88106 h 300038"/>
                <a:gd name="connsiteX3" fmla="*/ 107157 w 1874044"/>
                <a:gd name="connsiteY3" fmla="*/ 107156 h 300038"/>
                <a:gd name="connsiteX4" fmla="*/ 0 w 1874044"/>
                <a:gd name="connsiteY4" fmla="*/ 111919 h 300038"/>
                <a:gd name="connsiteX5" fmla="*/ 14288 w 1874044"/>
                <a:gd name="connsiteY5" fmla="*/ 300038 h 300038"/>
                <a:gd name="connsiteX6" fmla="*/ 42863 w 1874044"/>
                <a:gd name="connsiteY6" fmla="*/ 283369 h 300038"/>
                <a:gd name="connsiteX7" fmla="*/ 57150 w 1874044"/>
                <a:gd name="connsiteY7" fmla="*/ 273844 h 300038"/>
                <a:gd name="connsiteX8" fmla="*/ 78582 w 1874044"/>
                <a:gd name="connsiteY8" fmla="*/ 254794 h 300038"/>
                <a:gd name="connsiteX9" fmla="*/ 95250 w 1874044"/>
                <a:gd name="connsiteY9" fmla="*/ 245269 h 300038"/>
                <a:gd name="connsiteX10" fmla="*/ 178594 w 1874044"/>
                <a:gd name="connsiteY10" fmla="*/ 240506 h 300038"/>
                <a:gd name="connsiteX11" fmla="*/ 454819 w 1874044"/>
                <a:gd name="connsiteY11" fmla="*/ 228600 h 300038"/>
                <a:gd name="connsiteX12" fmla="*/ 783432 w 1874044"/>
                <a:gd name="connsiteY12" fmla="*/ 216694 h 300038"/>
                <a:gd name="connsiteX13" fmla="*/ 1026319 w 1874044"/>
                <a:gd name="connsiteY13" fmla="*/ 207169 h 300038"/>
                <a:gd name="connsiteX14" fmla="*/ 1283494 w 1874044"/>
                <a:gd name="connsiteY14" fmla="*/ 195263 h 300038"/>
                <a:gd name="connsiteX15" fmla="*/ 1552575 w 1874044"/>
                <a:gd name="connsiteY15" fmla="*/ 183356 h 300038"/>
                <a:gd name="connsiteX16" fmla="*/ 1874044 w 1874044"/>
                <a:gd name="connsiteY16" fmla="*/ 171450 h 300038"/>
                <a:gd name="connsiteX17" fmla="*/ 1859757 w 1874044"/>
                <a:gd name="connsiteY17" fmla="*/ 0 h 300038"/>
                <a:gd name="connsiteX18" fmla="*/ 1633538 w 1874044"/>
                <a:gd name="connsiteY18" fmla="*/ 11906 h 300038"/>
                <a:gd name="connsiteX19" fmla="*/ 1335882 w 1874044"/>
                <a:gd name="connsiteY19" fmla="*/ 28575 h 300038"/>
                <a:gd name="connsiteX20" fmla="*/ 976313 w 1874044"/>
                <a:gd name="connsiteY20" fmla="*/ 50006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74044" h="300038">
                  <a:moveTo>
                    <a:pt x="976313" y="50006"/>
                  </a:moveTo>
                  <a:lnTo>
                    <a:pt x="683419" y="69056"/>
                  </a:lnTo>
                  <a:lnTo>
                    <a:pt x="392907" y="88106"/>
                  </a:lnTo>
                  <a:lnTo>
                    <a:pt x="107157" y="107156"/>
                  </a:lnTo>
                  <a:lnTo>
                    <a:pt x="0" y="111919"/>
                  </a:lnTo>
                  <a:lnTo>
                    <a:pt x="14288" y="300038"/>
                  </a:lnTo>
                  <a:lnTo>
                    <a:pt x="42863" y="283369"/>
                  </a:lnTo>
                  <a:lnTo>
                    <a:pt x="57150" y="273844"/>
                  </a:lnTo>
                  <a:lnTo>
                    <a:pt x="78582" y="254794"/>
                  </a:lnTo>
                  <a:lnTo>
                    <a:pt x="95250" y="245269"/>
                  </a:lnTo>
                  <a:lnTo>
                    <a:pt x="178594" y="240506"/>
                  </a:lnTo>
                  <a:lnTo>
                    <a:pt x="454819" y="228600"/>
                  </a:lnTo>
                  <a:lnTo>
                    <a:pt x="783432" y="216694"/>
                  </a:lnTo>
                  <a:lnTo>
                    <a:pt x="1026319" y="207169"/>
                  </a:lnTo>
                  <a:lnTo>
                    <a:pt x="1283494" y="195263"/>
                  </a:lnTo>
                  <a:lnTo>
                    <a:pt x="1552575" y="183356"/>
                  </a:lnTo>
                  <a:lnTo>
                    <a:pt x="1874044" y="171450"/>
                  </a:lnTo>
                  <a:lnTo>
                    <a:pt x="1859757" y="0"/>
                  </a:lnTo>
                  <a:lnTo>
                    <a:pt x="1633538" y="11906"/>
                  </a:lnTo>
                  <a:lnTo>
                    <a:pt x="1335882" y="28575"/>
                  </a:lnTo>
                  <a:lnTo>
                    <a:pt x="976313" y="500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2">
              <a:extLst>
                <a:ext uri="{FF2B5EF4-FFF2-40B4-BE49-F238E27FC236}">
                  <a16:creationId xmlns:a16="http://schemas.microsoft.com/office/drawing/2014/main" id="{9039ED9E-1315-42C2-A6FB-CB55AE6190DF}"/>
                </a:ext>
              </a:extLst>
            </p:cNvPr>
            <p:cNvSpPr/>
            <p:nvPr/>
          </p:nvSpPr>
          <p:spPr>
            <a:xfrm>
              <a:off x="4224338" y="5210175"/>
              <a:ext cx="1485900" cy="876300"/>
            </a:xfrm>
            <a:custGeom>
              <a:avLst/>
              <a:gdLst>
                <a:gd name="connsiteX0" fmla="*/ 747712 w 1485900"/>
                <a:gd name="connsiteY0" fmla="*/ 423863 h 876300"/>
                <a:gd name="connsiteX1" fmla="*/ 814387 w 1485900"/>
                <a:gd name="connsiteY1" fmla="*/ 376238 h 876300"/>
                <a:gd name="connsiteX2" fmla="*/ 885825 w 1485900"/>
                <a:gd name="connsiteY2" fmla="*/ 323850 h 876300"/>
                <a:gd name="connsiteX3" fmla="*/ 969168 w 1485900"/>
                <a:gd name="connsiteY3" fmla="*/ 254794 h 876300"/>
                <a:gd name="connsiteX4" fmla="*/ 1033462 w 1485900"/>
                <a:gd name="connsiteY4" fmla="*/ 188119 h 876300"/>
                <a:gd name="connsiteX5" fmla="*/ 1038225 w 1485900"/>
                <a:gd name="connsiteY5" fmla="*/ 173831 h 876300"/>
                <a:gd name="connsiteX6" fmla="*/ 1035843 w 1485900"/>
                <a:gd name="connsiteY6" fmla="*/ 157163 h 876300"/>
                <a:gd name="connsiteX7" fmla="*/ 1031081 w 1485900"/>
                <a:gd name="connsiteY7" fmla="*/ 133350 h 876300"/>
                <a:gd name="connsiteX8" fmla="*/ 1016793 w 1485900"/>
                <a:gd name="connsiteY8" fmla="*/ 100013 h 876300"/>
                <a:gd name="connsiteX9" fmla="*/ 997743 w 1485900"/>
                <a:gd name="connsiteY9" fmla="*/ 71438 h 876300"/>
                <a:gd name="connsiteX10" fmla="*/ 981075 w 1485900"/>
                <a:gd name="connsiteY10" fmla="*/ 57150 h 876300"/>
                <a:gd name="connsiteX11" fmla="*/ 966787 w 1485900"/>
                <a:gd name="connsiteY11" fmla="*/ 42863 h 876300"/>
                <a:gd name="connsiteX12" fmla="*/ 957262 w 1485900"/>
                <a:gd name="connsiteY12" fmla="*/ 26194 h 876300"/>
                <a:gd name="connsiteX13" fmla="*/ 957262 w 1485900"/>
                <a:gd name="connsiteY13" fmla="*/ 9525 h 876300"/>
                <a:gd name="connsiteX14" fmla="*/ 966787 w 1485900"/>
                <a:gd name="connsiteY14" fmla="*/ 0 h 876300"/>
                <a:gd name="connsiteX15" fmla="*/ 983456 w 1485900"/>
                <a:gd name="connsiteY15" fmla="*/ 0 h 876300"/>
                <a:gd name="connsiteX16" fmla="*/ 1052512 w 1485900"/>
                <a:gd name="connsiteY16" fmla="*/ 9525 h 876300"/>
                <a:gd name="connsiteX17" fmla="*/ 1107281 w 1485900"/>
                <a:gd name="connsiteY17" fmla="*/ 21431 h 876300"/>
                <a:gd name="connsiteX18" fmla="*/ 1152525 w 1485900"/>
                <a:gd name="connsiteY18" fmla="*/ 33338 h 876300"/>
                <a:gd name="connsiteX19" fmla="*/ 1216818 w 1485900"/>
                <a:gd name="connsiteY19" fmla="*/ 57150 h 876300"/>
                <a:gd name="connsiteX20" fmla="*/ 1271587 w 1485900"/>
                <a:gd name="connsiteY20" fmla="*/ 85725 h 876300"/>
                <a:gd name="connsiteX21" fmla="*/ 1326356 w 1485900"/>
                <a:gd name="connsiteY21" fmla="*/ 114300 h 876300"/>
                <a:gd name="connsiteX22" fmla="*/ 1364456 w 1485900"/>
                <a:gd name="connsiteY22" fmla="*/ 130969 h 876300"/>
                <a:gd name="connsiteX23" fmla="*/ 1431131 w 1485900"/>
                <a:gd name="connsiteY23" fmla="*/ 169069 h 876300"/>
                <a:gd name="connsiteX24" fmla="*/ 1454943 w 1485900"/>
                <a:gd name="connsiteY24" fmla="*/ 188119 h 876300"/>
                <a:gd name="connsiteX25" fmla="*/ 1471612 w 1485900"/>
                <a:gd name="connsiteY25" fmla="*/ 207169 h 876300"/>
                <a:gd name="connsiteX26" fmla="*/ 1478756 w 1485900"/>
                <a:gd name="connsiteY26" fmla="*/ 216694 h 876300"/>
                <a:gd name="connsiteX27" fmla="*/ 1485900 w 1485900"/>
                <a:gd name="connsiteY27" fmla="*/ 235744 h 876300"/>
                <a:gd name="connsiteX28" fmla="*/ 1485900 w 1485900"/>
                <a:gd name="connsiteY28" fmla="*/ 254794 h 876300"/>
                <a:gd name="connsiteX29" fmla="*/ 1471612 w 1485900"/>
                <a:gd name="connsiteY29" fmla="*/ 276225 h 876300"/>
                <a:gd name="connsiteX30" fmla="*/ 1404937 w 1485900"/>
                <a:gd name="connsiteY30" fmla="*/ 314325 h 876300"/>
                <a:gd name="connsiteX31" fmla="*/ 1290637 w 1485900"/>
                <a:gd name="connsiteY31" fmla="*/ 376238 h 876300"/>
                <a:gd name="connsiteX32" fmla="*/ 1202531 w 1485900"/>
                <a:gd name="connsiteY32" fmla="*/ 428625 h 876300"/>
                <a:gd name="connsiteX33" fmla="*/ 1100137 w 1485900"/>
                <a:gd name="connsiteY33" fmla="*/ 497681 h 876300"/>
                <a:gd name="connsiteX34" fmla="*/ 985837 w 1485900"/>
                <a:gd name="connsiteY34" fmla="*/ 566738 h 876300"/>
                <a:gd name="connsiteX35" fmla="*/ 864393 w 1485900"/>
                <a:gd name="connsiteY35" fmla="*/ 626269 h 876300"/>
                <a:gd name="connsiteX36" fmla="*/ 681037 w 1485900"/>
                <a:gd name="connsiteY36" fmla="*/ 707231 h 876300"/>
                <a:gd name="connsiteX37" fmla="*/ 526256 w 1485900"/>
                <a:gd name="connsiteY37" fmla="*/ 762000 h 876300"/>
                <a:gd name="connsiteX38" fmla="*/ 414337 w 1485900"/>
                <a:gd name="connsiteY38" fmla="*/ 795338 h 876300"/>
                <a:gd name="connsiteX39" fmla="*/ 285750 w 1485900"/>
                <a:gd name="connsiteY39" fmla="*/ 828675 h 876300"/>
                <a:gd name="connsiteX40" fmla="*/ 128587 w 1485900"/>
                <a:gd name="connsiteY40" fmla="*/ 864394 h 876300"/>
                <a:gd name="connsiteX41" fmla="*/ 42862 w 1485900"/>
                <a:gd name="connsiteY41" fmla="*/ 876300 h 876300"/>
                <a:gd name="connsiteX42" fmla="*/ 21431 w 1485900"/>
                <a:gd name="connsiteY42" fmla="*/ 876300 h 876300"/>
                <a:gd name="connsiteX43" fmla="*/ 7143 w 1485900"/>
                <a:gd name="connsiteY43" fmla="*/ 871538 h 876300"/>
                <a:gd name="connsiteX44" fmla="*/ 0 w 1485900"/>
                <a:gd name="connsiteY44" fmla="*/ 859631 h 876300"/>
                <a:gd name="connsiteX45" fmla="*/ 4762 w 1485900"/>
                <a:gd name="connsiteY45" fmla="*/ 840581 h 876300"/>
                <a:gd name="connsiteX46" fmla="*/ 21431 w 1485900"/>
                <a:gd name="connsiteY46" fmla="*/ 821531 h 876300"/>
                <a:gd name="connsiteX47" fmla="*/ 40481 w 1485900"/>
                <a:gd name="connsiteY47" fmla="*/ 804863 h 876300"/>
                <a:gd name="connsiteX48" fmla="*/ 138112 w 1485900"/>
                <a:gd name="connsiteY48" fmla="*/ 759619 h 876300"/>
                <a:gd name="connsiteX49" fmla="*/ 278606 w 1485900"/>
                <a:gd name="connsiteY49" fmla="*/ 690563 h 876300"/>
                <a:gd name="connsiteX50" fmla="*/ 400050 w 1485900"/>
                <a:gd name="connsiteY50" fmla="*/ 631031 h 876300"/>
                <a:gd name="connsiteX51" fmla="*/ 566737 w 1485900"/>
                <a:gd name="connsiteY51" fmla="*/ 535781 h 876300"/>
                <a:gd name="connsiteX52" fmla="*/ 747712 w 1485900"/>
                <a:gd name="connsiteY52" fmla="*/ 42386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85900" h="876300">
                  <a:moveTo>
                    <a:pt x="747712" y="423863"/>
                  </a:moveTo>
                  <a:lnTo>
                    <a:pt x="814387" y="376238"/>
                  </a:lnTo>
                  <a:lnTo>
                    <a:pt x="885825" y="323850"/>
                  </a:lnTo>
                  <a:lnTo>
                    <a:pt x="969168" y="254794"/>
                  </a:lnTo>
                  <a:lnTo>
                    <a:pt x="1033462" y="188119"/>
                  </a:lnTo>
                  <a:lnTo>
                    <a:pt x="1038225" y="173831"/>
                  </a:lnTo>
                  <a:lnTo>
                    <a:pt x="1035843" y="157163"/>
                  </a:lnTo>
                  <a:lnTo>
                    <a:pt x="1031081" y="133350"/>
                  </a:lnTo>
                  <a:lnTo>
                    <a:pt x="1016793" y="100013"/>
                  </a:lnTo>
                  <a:lnTo>
                    <a:pt x="997743" y="71438"/>
                  </a:lnTo>
                  <a:lnTo>
                    <a:pt x="981075" y="57150"/>
                  </a:lnTo>
                  <a:lnTo>
                    <a:pt x="966787" y="42863"/>
                  </a:lnTo>
                  <a:lnTo>
                    <a:pt x="957262" y="26194"/>
                  </a:lnTo>
                  <a:lnTo>
                    <a:pt x="957262" y="9525"/>
                  </a:lnTo>
                  <a:lnTo>
                    <a:pt x="966787" y="0"/>
                  </a:lnTo>
                  <a:lnTo>
                    <a:pt x="983456" y="0"/>
                  </a:lnTo>
                  <a:lnTo>
                    <a:pt x="1052512" y="9525"/>
                  </a:lnTo>
                  <a:lnTo>
                    <a:pt x="1107281" y="21431"/>
                  </a:lnTo>
                  <a:lnTo>
                    <a:pt x="1152525" y="33338"/>
                  </a:lnTo>
                  <a:lnTo>
                    <a:pt x="1216818" y="57150"/>
                  </a:lnTo>
                  <a:lnTo>
                    <a:pt x="1271587" y="85725"/>
                  </a:lnTo>
                  <a:lnTo>
                    <a:pt x="1326356" y="114300"/>
                  </a:lnTo>
                  <a:lnTo>
                    <a:pt x="1364456" y="130969"/>
                  </a:lnTo>
                  <a:lnTo>
                    <a:pt x="1431131" y="169069"/>
                  </a:lnTo>
                  <a:lnTo>
                    <a:pt x="1454943" y="188119"/>
                  </a:lnTo>
                  <a:lnTo>
                    <a:pt x="1471612" y="207169"/>
                  </a:lnTo>
                  <a:lnTo>
                    <a:pt x="1478756" y="216694"/>
                  </a:lnTo>
                  <a:lnTo>
                    <a:pt x="1485900" y="235744"/>
                  </a:lnTo>
                  <a:lnTo>
                    <a:pt x="1485900" y="254794"/>
                  </a:lnTo>
                  <a:lnTo>
                    <a:pt x="1471612" y="276225"/>
                  </a:lnTo>
                  <a:lnTo>
                    <a:pt x="1404937" y="314325"/>
                  </a:lnTo>
                  <a:lnTo>
                    <a:pt x="1290637" y="376238"/>
                  </a:lnTo>
                  <a:lnTo>
                    <a:pt x="1202531" y="428625"/>
                  </a:lnTo>
                  <a:lnTo>
                    <a:pt x="1100137" y="497681"/>
                  </a:lnTo>
                  <a:lnTo>
                    <a:pt x="985837" y="566738"/>
                  </a:lnTo>
                  <a:lnTo>
                    <a:pt x="864393" y="626269"/>
                  </a:lnTo>
                  <a:lnTo>
                    <a:pt x="681037" y="707231"/>
                  </a:lnTo>
                  <a:lnTo>
                    <a:pt x="526256" y="762000"/>
                  </a:lnTo>
                  <a:lnTo>
                    <a:pt x="414337" y="795338"/>
                  </a:lnTo>
                  <a:lnTo>
                    <a:pt x="285750" y="828675"/>
                  </a:lnTo>
                  <a:lnTo>
                    <a:pt x="128587" y="864394"/>
                  </a:lnTo>
                  <a:lnTo>
                    <a:pt x="42862" y="876300"/>
                  </a:lnTo>
                  <a:lnTo>
                    <a:pt x="21431" y="876300"/>
                  </a:lnTo>
                  <a:lnTo>
                    <a:pt x="7143" y="871538"/>
                  </a:lnTo>
                  <a:lnTo>
                    <a:pt x="0" y="859631"/>
                  </a:lnTo>
                  <a:lnTo>
                    <a:pt x="4762" y="840581"/>
                  </a:lnTo>
                  <a:lnTo>
                    <a:pt x="21431" y="821531"/>
                  </a:lnTo>
                  <a:lnTo>
                    <a:pt x="40481" y="804863"/>
                  </a:lnTo>
                  <a:lnTo>
                    <a:pt x="138112" y="759619"/>
                  </a:lnTo>
                  <a:lnTo>
                    <a:pt x="278606" y="690563"/>
                  </a:lnTo>
                  <a:lnTo>
                    <a:pt x="400050" y="631031"/>
                  </a:lnTo>
                  <a:lnTo>
                    <a:pt x="566737" y="535781"/>
                  </a:lnTo>
                  <a:lnTo>
                    <a:pt x="747712" y="4238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3">
              <a:extLst>
                <a:ext uri="{FF2B5EF4-FFF2-40B4-BE49-F238E27FC236}">
                  <a16:creationId xmlns:a16="http://schemas.microsoft.com/office/drawing/2014/main" id="{11BEB994-FDF5-43D7-9F88-F134964DE180}"/>
                </a:ext>
              </a:extLst>
            </p:cNvPr>
            <p:cNvSpPr/>
            <p:nvPr/>
          </p:nvSpPr>
          <p:spPr>
            <a:xfrm>
              <a:off x="6477000" y="5183189"/>
              <a:ext cx="1195388" cy="885825"/>
            </a:xfrm>
            <a:custGeom>
              <a:avLst/>
              <a:gdLst>
                <a:gd name="connsiteX0" fmla="*/ 466725 w 1195388"/>
                <a:gd name="connsiteY0" fmla="*/ 409575 h 885825"/>
                <a:gd name="connsiteX1" fmla="*/ 573881 w 1195388"/>
                <a:gd name="connsiteY1" fmla="*/ 504825 h 885825"/>
                <a:gd name="connsiteX2" fmla="*/ 633413 w 1195388"/>
                <a:gd name="connsiteY2" fmla="*/ 561975 h 885825"/>
                <a:gd name="connsiteX3" fmla="*/ 692944 w 1195388"/>
                <a:gd name="connsiteY3" fmla="*/ 619125 h 885825"/>
                <a:gd name="connsiteX4" fmla="*/ 752475 w 1195388"/>
                <a:gd name="connsiteY4" fmla="*/ 678657 h 885825"/>
                <a:gd name="connsiteX5" fmla="*/ 800100 w 1195388"/>
                <a:gd name="connsiteY5" fmla="*/ 726282 h 885825"/>
                <a:gd name="connsiteX6" fmla="*/ 840581 w 1195388"/>
                <a:gd name="connsiteY6" fmla="*/ 769144 h 885825"/>
                <a:gd name="connsiteX7" fmla="*/ 888206 w 1195388"/>
                <a:gd name="connsiteY7" fmla="*/ 819150 h 885825"/>
                <a:gd name="connsiteX8" fmla="*/ 909638 w 1195388"/>
                <a:gd name="connsiteY8" fmla="*/ 838200 h 885825"/>
                <a:gd name="connsiteX9" fmla="*/ 933450 w 1195388"/>
                <a:gd name="connsiteY9" fmla="*/ 852488 h 885825"/>
                <a:gd name="connsiteX10" fmla="*/ 966788 w 1195388"/>
                <a:gd name="connsiteY10" fmla="*/ 866775 h 885825"/>
                <a:gd name="connsiteX11" fmla="*/ 997744 w 1195388"/>
                <a:gd name="connsiteY11" fmla="*/ 876300 h 885825"/>
                <a:gd name="connsiteX12" fmla="*/ 1026319 w 1195388"/>
                <a:gd name="connsiteY12" fmla="*/ 885825 h 885825"/>
                <a:gd name="connsiteX13" fmla="*/ 1057275 w 1195388"/>
                <a:gd name="connsiteY13" fmla="*/ 885825 h 885825"/>
                <a:gd name="connsiteX14" fmla="*/ 1090613 w 1195388"/>
                <a:gd name="connsiteY14" fmla="*/ 876300 h 885825"/>
                <a:gd name="connsiteX15" fmla="*/ 1119188 w 1195388"/>
                <a:gd name="connsiteY15" fmla="*/ 862013 h 885825"/>
                <a:gd name="connsiteX16" fmla="*/ 1147763 w 1195388"/>
                <a:gd name="connsiteY16" fmla="*/ 842963 h 885825"/>
                <a:gd name="connsiteX17" fmla="*/ 1171575 w 1195388"/>
                <a:gd name="connsiteY17" fmla="*/ 819150 h 885825"/>
                <a:gd name="connsiteX18" fmla="*/ 1185863 w 1195388"/>
                <a:gd name="connsiteY18" fmla="*/ 792957 h 885825"/>
                <a:gd name="connsiteX19" fmla="*/ 1193006 w 1195388"/>
                <a:gd name="connsiteY19" fmla="*/ 762000 h 885825"/>
                <a:gd name="connsiteX20" fmla="*/ 1195388 w 1195388"/>
                <a:gd name="connsiteY20" fmla="*/ 742950 h 885825"/>
                <a:gd name="connsiteX21" fmla="*/ 1188244 w 1195388"/>
                <a:gd name="connsiteY21" fmla="*/ 707232 h 885825"/>
                <a:gd name="connsiteX22" fmla="*/ 1159669 w 1195388"/>
                <a:gd name="connsiteY22" fmla="*/ 647700 h 885825"/>
                <a:gd name="connsiteX23" fmla="*/ 1131094 w 1195388"/>
                <a:gd name="connsiteY23" fmla="*/ 592932 h 885825"/>
                <a:gd name="connsiteX24" fmla="*/ 1095375 w 1195388"/>
                <a:gd name="connsiteY24" fmla="*/ 533400 h 885825"/>
                <a:gd name="connsiteX25" fmla="*/ 1069181 w 1195388"/>
                <a:gd name="connsiteY25" fmla="*/ 490538 h 885825"/>
                <a:gd name="connsiteX26" fmla="*/ 1031081 w 1195388"/>
                <a:gd name="connsiteY26" fmla="*/ 442913 h 885825"/>
                <a:gd name="connsiteX27" fmla="*/ 988219 w 1195388"/>
                <a:gd name="connsiteY27" fmla="*/ 397669 h 885825"/>
                <a:gd name="connsiteX28" fmla="*/ 938213 w 1195388"/>
                <a:gd name="connsiteY28" fmla="*/ 354807 h 885825"/>
                <a:gd name="connsiteX29" fmla="*/ 885825 w 1195388"/>
                <a:gd name="connsiteY29" fmla="*/ 316707 h 885825"/>
                <a:gd name="connsiteX30" fmla="*/ 828675 w 1195388"/>
                <a:gd name="connsiteY30" fmla="*/ 280988 h 885825"/>
                <a:gd name="connsiteX31" fmla="*/ 733425 w 1195388"/>
                <a:gd name="connsiteY31" fmla="*/ 233363 h 885825"/>
                <a:gd name="connsiteX32" fmla="*/ 604838 w 1195388"/>
                <a:gd name="connsiteY32" fmla="*/ 176213 h 885825"/>
                <a:gd name="connsiteX33" fmla="*/ 466725 w 1195388"/>
                <a:gd name="connsiteY33" fmla="*/ 128588 h 885825"/>
                <a:gd name="connsiteX34" fmla="*/ 340519 w 1195388"/>
                <a:gd name="connsiteY34" fmla="*/ 88107 h 885825"/>
                <a:gd name="connsiteX35" fmla="*/ 173831 w 1195388"/>
                <a:gd name="connsiteY35" fmla="*/ 40482 h 885825"/>
                <a:gd name="connsiteX36" fmla="*/ 83344 w 1195388"/>
                <a:gd name="connsiteY36" fmla="*/ 14288 h 885825"/>
                <a:gd name="connsiteX37" fmla="*/ 35719 w 1195388"/>
                <a:gd name="connsiteY37" fmla="*/ 2382 h 885825"/>
                <a:gd name="connsiteX38" fmla="*/ 16669 w 1195388"/>
                <a:gd name="connsiteY38" fmla="*/ 0 h 885825"/>
                <a:gd name="connsiteX39" fmla="*/ 4763 w 1195388"/>
                <a:gd name="connsiteY39" fmla="*/ 4763 h 885825"/>
                <a:gd name="connsiteX40" fmla="*/ 0 w 1195388"/>
                <a:gd name="connsiteY40" fmla="*/ 19050 h 885825"/>
                <a:gd name="connsiteX41" fmla="*/ 14288 w 1195388"/>
                <a:gd name="connsiteY41" fmla="*/ 47625 h 885825"/>
                <a:gd name="connsiteX42" fmla="*/ 45244 w 1195388"/>
                <a:gd name="connsiteY42" fmla="*/ 73819 h 885825"/>
                <a:gd name="connsiteX43" fmla="*/ 164306 w 1195388"/>
                <a:gd name="connsiteY43" fmla="*/ 159544 h 885825"/>
                <a:gd name="connsiteX44" fmla="*/ 264319 w 1195388"/>
                <a:gd name="connsiteY44" fmla="*/ 235744 h 885825"/>
                <a:gd name="connsiteX45" fmla="*/ 381000 w 1195388"/>
                <a:gd name="connsiteY45" fmla="*/ 330994 h 885825"/>
                <a:gd name="connsiteX46" fmla="*/ 466725 w 1195388"/>
                <a:gd name="connsiteY46" fmla="*/ 40957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95388" h="885825">
                  <a:moveTo>
                    <a:pt x="466725" y="409575"/>
                  </a:moveTo>
                  <a:lnTo>
                    <a:pt x="573881" y="504825"/>
                  </a:lnTo>
                  <a:lnTo>
                    <a:pt x="633413" y="561975"/>
                  </a:lnTo>
                  <a:lnTo>
                    <a:pt x="692944" y="619125"/>
                  </a:lnTo>
                  <a:lnTo>
                    <a:pt x="752475" y="678657"/>
                  </a:lnTo>
                  <a:lnTo>
                    <a:pt x="800100" y="726282"/>
                  </a:lnTo>
                  <a:lnTo>
                    <a:pt x="840581" y="769144"/>
                  </a:lnTo>
                  <a:lnTo>
                    <a:pt x="888206" y="819150"/>
                  </a:lnTo>
                  <a:lnTo>
                    <a:pt x="909638" y="838200"/>
                  </a:lnTo>
                  <a:lnTo>
                    <a:pt x="933450" y="852488"/>
                  </a:lnTo>
                  <a:lnTo>
                    <a:pt x="966788" y="866775"/>
                  </a:lnTo>
                  <a:lnTo>
                    <a:pt x="997744" y="876300"/>
                  </a:lnTo>
                  <a:lnTo>
                    <a:pt x="1026319" y="885825"/>
                  </a:lnTo>
                  <a:lnTo>
                    <a:pt x="1057275" y="885825"/>
                  </a:lnTo>
                  <a:lnTo>
                    <a:pt x="1090613" y="876300"/>
                  </a:lnTo>
                  <a:lnTo>
                    <a:pt x="1119188" y="862013"/>
                  </a:lnTo>
                  <a:lnTo>
                    <a:pt x="1147763" y="842963"/>
                  </a:lnTo>
                  <a:lnTo>
                    <a:pt x="1171575" y="819150"/>
                  </a:lnTo>
                  <a:lnTo>
                    <a:pt x="1185863" y="792957"/>
                  </a:lnTo>
                  <a:lnTo>
                    <a:pt x="1193006" y="762000"/>
                  </a:lnTo>
                  <a:lnTo>
                    <a:pt x="1195388" y="742950"/>
                  </a:lnTo>
                  <a:lnTo>
                    <a:pt x="1188244" y="707232"/>
                  </a:lnTo>
                  <a:lnTo>
                    <a:pt x="1159669" y="647700"/>
                  </a:lnTo>
                  <a:lnTo>
                    <a:pt x="1131094" y="592932"/>
                  </a:lnTo>
                  <a:lnTo>
                    <a:pt x="1095375" y="533400"/>
                  </a:lnTo>
                  <a:lnTo>
                    <a:pt x="1069181" y="490538"/>
                  </a:lnTo>
                  <a:lnTo>
                    <a:pt x="1031081" y="442913"/>
                  </a:lnTo>
                  <a:lnTo>
                    <a:pt x="988219" y="397669"/>
                  </a:lnTo>
                  <a:lnTo>
                    <a:pt x="938213" y="354807"/>
                  </a:lnTo>
                  <a:lnTo>
                    <a:pt x="885825" y="316707"/>
                  </a:lnTo>
                  <a:lnTo>
                    <a:pt x="828675" y="280988"/>
                  </a:lnTo>
                  <a:lnTo>
                    <a:pt x="733425" y="233363"/>
                  </a:lnTo>
                  <a:lnTo>
                    <a:pt x="604838" y="176213"/>
                  </a:lnTo>
                  <a:lnTo>
                    <a:pt x="466725" y="128588"/>
                  </a:lnTo>
                  <a:lnTo>
                    <a:pt x="340519" y="88107"/>
                  </a:lnTo>
                  <a:lnTo>
                    <a:pt x="173831" y="40482"/>
                  </a:lnTo>
                  <a:lnTo>
                    <a:pt x="83344" y="14288"/>
                  </a:lnTo>
                  <a:lnTo>
                    <a:pt x="35719" y="2382"/>
                  </a:lnTo>
                  <a:lnTo>
                    <a:pt x="16669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14288" y="47625"/>
                  </a:lnTo>
                  <a:lnTo>
                    <a:pt x="45244" y="73819"/>
                  </a:lnTo>
                  <a:lnTo>
                    <a:pt x="164306" y="159544"/>
                  </a:lnTo>
                  <a:lnTo>
                    <a:pt x="264319" y="235744"/>
                  </a:lnTo>
                  <a:lnTo>
                    <a:pt x="381000" y="330994"/>
                  </a:lnTo>
                  <a:lnTo>
                    <a:pt x="466725" y="409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5C51AA74-17D6-4454-A901-80A88D55BC6C}"/>
              </a:ext>
            </a:extLst>
          </p:cNvPr>
          <p:cNvGrpSpPr/>
          <p:nvPr/>
        </p:nvGrpSpPr>
        <p:grpSpPr>
          <a:xfrm>
            <a:off x="4183063" y="1259682"/>
            <a:ext cx="3905250" cy="4826793"/>
            <a:chOff x="4189413" y="1259682"/>
            <a:chExt cx="3905250" cy="4826793"/>
          </a:xfrm>
          <a:solidFill>
            <a:schemeClr val="tx1"/>
          </a:solidFill>
        </p:grpSpPr>
        <p:sp>
          <p:nvSpPr>
            <p:cNvPr id="43" name="フリーフォーム 33">
              <a:extLst>
                <a:ext uri="{FF2B5EF4-FFF2-40B4-BE49-F238E27FC236}">
                  <a16:creationId xmlns:a16="http://schemas.microsoft.com/office/drawing/2014/main" id="{D44AEB99-0BA0-4A0A-934D-1037DB102A6F}"/>
                </a:ext>
              </a:extLst>
            </p:cNvPr>
            <p:cNvSpPr/>
            <p:nvPr/>
          </p:nvSpPr>
          <p:spPr>
            <a:xfrm>
              <a:off x="4391025" y="1259682"/>
              <a:ext cx="1328738" cy="895350"/>
            </a:xfrm>
            <a:custGeom>
              <a:avLst/>
              <a:gdLst>
                <a:gd name="connsiteX0" fmla="*/ 490538 w 1328738"/>
                <a:gd name="connsiteY0" fmla="*/ 502444 h 895350"/>
                <a:gd name="connsiteX1" fmla="*/ 640556 w 1328738"/>
                <a:gd name="connsiteY1" fmla="*/ 400050 h 895350"/>
                <a:gd name="connsiteX2" fmla="*/ 762000 w 1328738"/>
                <a:gd name="connsiteY2" fmla="*/ 314325 h 895350"/>
                <a:gd name="connsiteX3" fmla="*/ 850106 w 1328738"/>
                <a:gd name="connsiteY3" fmla="*/ 250032 h 895350"/>
                <a:gd name="connsiteX4" fmla="*/ 862013 w 1328738"/>
                <a:gd name="connsiteY4" fmla="*/ 228600 h 895350"/>
                <a:gd name="connsiteX5" fmla="*/ 878681 w 1328738"/>
                <a:gd name="connsiteY5" fmla="*/ 204788 h 895350"/>
                <a:gd name="connsiteX6" fmla="*/ 897731 w 1328738"/>
                <a:gd name="connsiteY6" fmla="*/ 171450 h 895350"/>
                <a:gd name="connsiteX7" fmla="*/ 895350 w 1328738"/>
                <a:gd name="connsiteY7" fmla="*/ 150019 h 895350"/>
                <a:gd name="connsiteX8" fmla="*/ 881063 w 1328738"/>
                <a:gd name="connsiteY8" fmla="*/ 123825 h 895350"/>
                <a:gd name="connsiteX9" fmla="*/ 847725 w 1328738"/>
                <a:gd name="connsiteY9" fmla="*/ 85725 h 895350"/>
                <a:gd name="connsiteX10" fmla="*/ 809625 w 1328738"/>
                <a:gd name="connsiteY10" fmla="*/ 54769 h 895350"/>
                <a:gd name="connsiteX11" fmla="*/ 797719 w 1328738"/>
                <a:gd name="connsiteY11" fmla="*/ 40482 h 895350"/>
                <a:gd name="connsiteX12" fmla="*/ 792956 w 1328738"/>
                <a:gd name="connsiteY12" fmla="*/ 28575 h 895350"/>
                <a:gd name="connsiteX13" fmla="*/ 790575 w 1328738"/>
                <a:gd name="connsiteY13" fmla="*/ 14288 h 895350"/>
                <a:gd name="connsiteX14" fmla="*/ 797719 w 1328738"/>
                <a:gd name="connsiteY14" fmla="*/ 2382 h 895350"/>
                <a:gd name="connsiteX15" fmla="*/ 812006 w 1328738"/>
                <a:gd name="connsiteY15" fmla="*/ 0 h 895350"/>
                <a:gd name="connsiteX16" fmla="*/ 838200 w 1328738"/>
                <a:gd name="connsiteY16" fmla="*/ 2382 h 895350"/>
                <a:gd name="connsiteX17" fmla="*/ 895350 w 1328738"/>
                <a:gd name="connsiteY17" fmla="*/ 14288 h 895350"/>
                <a:gd name="connsiteX18" fmla="*/ 945356 w 1328738"/>
                <a:gd name="connsiteY18" fmla="*/ 26194 h 895350"/>
                <a:gd name="connsiteX19" fmla="*/ 1026319 w 1328738"/>
                <a:gd name="connsiteY19" fmla="*/ 54769 h 895350"/>
                <a:gd name="connsiteX20" fmla="*/ 1085850 w 1328738"/>
                <a:gd name="connsiteY20" fmla="*/ 80963 h 895350"/>
                <a:gd name="connsiteX21" fmla="*/ 1154906 w 1328738"/>
                <a:gd name="connsiteY21" fmla="*/ 116682 h 895350"/>
                <a:gd name="connsiteX22" fmla="*/ 1200150 w 1328738"/>
                <a:gd name="connsiteY22" fmla="*/ 147638 h 895350"/>
                <a:gd name="connsiteX23" fmla="*/ 1257300 w 1328738"/>
                <a:gd name="connsiteY23" fmla="*/ 188119 h 895350"/>
                <a:gd name="connsiteX24" fmla="*/ 1278731 w 1328738"/>
                <a:gd name="connsiteY24" fmla="*/ 207169 h 895350"/>
                <a:gd name="connsiteX25" fmla="*/ 1302544 w 1328738"/>
                <a:gd name="connsiteY25" fmla="*/ 233363 h 895350"/>
                <a:gd name="connsiteX26" fmla="*/ 1316831 w 1328738"/>
                <a:gd name="connsiteY26" fmla="*/ 254794 h 895350"/>
                <a:gd name="connsiteX27" fmla="*/ 1326356 w 1328738"/>
                <a:gd name="connsiteY27" fmla="*/ 276225 h 895350"/>
                <a:gd name="connsiteX28" fmla="*/ 1328738 w 1328738"/>
                <a:gd name="connsiteY28" fmla="*/ 288132 h 895350"/>
                <a:gd name="connsiteX29" fmla="*/ 1328738 w 1328738"/>
                <a:gd name="connsiteY29" fmla="*/ 302419 h 895350"/>
                <a:gd name="connsiteX30" fmla="*/ 1319213 w 1328738"/>
                <a:gd name="connsiteY30" fmla="*/ 319088 h 895350"/>
                <a:gd name="connsiteX31" fmla="*/ 1290638 w 1328738"/>
                <a:gd name="connsiteY31" fmla="*/ 335757 h 895350"/>
                <a:gd name="connsiteX32" fmla="*/ 1233488 w 1328738"/>
                <a:gd name="connsiteY32" fmla="*/ 350044 h 895350"/>
                <a:gd name="connsiteX33" fmla="*/ 1102519 w 1328738"/>
                <a:gd name="connsiteY33" fmla="*/ 400050 h 895350"/>
                <a:gd name="connsiteX34" fmla="*/ 914400 w 1328738"/>
                <a:gd name="connsiteY34" fmla="*/ 495300 h 895350"/>
                <a:gd name="connsiteX35" fmla="*/ 657225 w 1328738"/>
                <a:gd name="connsiteY35" fmla="*/ 616744 h 895350"/>
                <a:gd name="connsiteX36" fmla="*/ 476250 w 1328738"/>
                <a:gd name="connsiteY36" fmla="*/ 702469 h 895350"/>
                <a:gd name="connsiteX37" fmla="*/ 247650 w 1328738"/>
                <a:gd name="connsiteY37" fmla="*/ 804863 h 895350"/>
                <a:gd name="connsiteX38" fmla="*/ 33338 w 1328738"/>
                <a:gd name="connsiteY38" fmla="*/ 895350 h 895350"/>
                <a:gd name="connsiteX39" fmla="*/ 0 w 1328738"/>
                <a:gd name="connsiteY39" fmla="*/ 816769 h 895350"/>
                <a:gd name="connsiteX40" fmla="*/ 159544 w 1328738"/>
                <a:gd name="connsiteY40" fmla="*/ 716757 h 895350"/>
                <a:gd name="connsiteX41" fmla="*/ 352425 w 1328738"/>
                <a:gd name="connsiteY41" fmla="*/ 592932 h 895350"/>
                <a:gd name="connsiteX42" fmla="*/ 490538 w 1328738"/>
                <a:gd name="connsiteY42" fmla="*/ 502444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28738" h="895350">
                  <a:moveTo>
                    <a:pt x="490538" y="502444"/>
                  </a:moveTo>
                  <a:lnTo>
                    <a:pt x="640556" y="400050"/>
                  </a:lnTo>
                  <a:lnTo>
                    <a:pt x="762000" y="314325"/>
                  </a:lnTo>
                  <a:lnTo>
                    <a:pt x="850106" y="250032"/>
                  </a:lnTo>
                  <a:lnTo>
                    <a:pt x="862013" y="228600"/>
                  </a:lnTo>
                  <a:lnTo>
                    <a:pt x="878681" y="204788"/>
                  </a:lnTo>
                  <a:lnTo>
                    <a:pt x="897731" y="171450"/>
                  </a:lnTo>
                  <a:lnTo>
                    <a:pt x="895350" y="150019"/>
                  </a:lnTo>
                  <a:lnTo>
                    <a:pt x="881063" y="123825"/>
                  </a:lnTo>
                  <a:lnTo>
                    <a:pt x="847725" y="85725"/>
                  </a:lnTo>
                  <a:lnTo>
                    <a:pt x="809625" y="54769"/>
                  </a:lnTo>
                  <a:lnTo>
                    <a:pt x="797719" y="40482"/>
                  </a:lnTo>
                  <a:lnTo>
                    <a:pt x="792956" y="28575"/>
                  </a:lnTo>
                  <a:lnTo>
                    <a:pt x="790575" y="14288"/>
                  </a:lnTo>
                  <a:lnTo>
                    <a:pt x="797719" y="2382"/>
                  </a:lnTo>
                  <a:lnTo>
                    <a:pt x="812006" y="0"/>
                  </a:lnTo>
                  <a:lnTo>
                    <a:pt x="838200" y="2382"/>
                  </a:lnTo>
                  <a:lnTo>
                    <a:pt x="895350" y="14288"/>
                  </a:lnTo>
                  <a:lnTo>
                    <a:pt x="945356" y="26194"/>
                  </a:lnTo>
                  <a:lnTo>
                    <a:pt x="1026319" y="54769"/>
                  </a:lnTo>
                  <a:lnTo>
                    <a:pt x="1085850" y="80963"/>
                  </a:lnTo>
                  <a:lnTo>
                    <a:pt x="1154906" y="116682"/>
                  </a:lnTo>
                  <a:lnTo>
                    <a:pt x="1200150" y="147638"/>
                  </a:lnTo>
                  <a:lnTo>
                    <a:pt x="1257300" y="188119"/>
                  </a:lnTo>
                  <a:lnTo>
                    <a:pt x="1278731" y="207169"/>
                  </a:lnTo>
                  <a:lnTo>
                    <a:pt x="1302544" y="233363"/>
                  </a:lnTo>
                  <a:lnTo>
                    <a:pt x="1316831" y="254794"/>
                  </a:lnTo>
                  <a:lnTo>
                    <a:pt x="1326356" y="276225"/>
                  </a:lnTo>
                  <a:lnTo>
                    <a:pt x="1328738" y="288132"/>
                  </a:lnTo>
                  <a:lnTo>
                    <a:pt x="1328738" y="302419"/>
                  </a:lnTo>
                  <a:lnTo>
                    <a:pt x="1319213" y="319088"/>
                  </a:lnTo>
                  <a:lnTo>
                    <a:pt x="1290638" y="335757"/>
                  </a:lnTo>
                  <a:lnTo>
                    <a:pt x="1233488" y="350044"/>
                  </a:lnTo>
                  <a:lnTo>
                    <a:pt x="1102519" y="400050"/>
                  </a:lnTo>
                  <a:lnTo>
                    <a:pt x="914400" y="495300"/>
                  </a:lnTo>
                  <a:lnTo>
                    <a:pt x="657225" y="616744"/>
                  </a:lnTo>
                  <a:lnTo>
                    <a:pt x="476250" y="702469"/>
                  </a:lnTo>
                  <a:lnTo>
                    <a:pt x="247650" y="804863"/>
                  </a:lnTo>
                  <a:lnTo>
                    <a:pt x="33338" y="895350"/>
                  </a:lnTo>
                  <a:lnTo>
                    <a:pt x="0" y="816769"/>
                  </a:lnTo>
                  <a:lnTo>
                    <a:pt x="159544" y="716757"/>
                  </a:lnTo>
                  <a:lnTo>
                    <a:pt x="352425" y="592932"/>
                  </a:lnTo>
                  <a:lnTo>
                    <a:pt x="490538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1">
              <a:extLst>
                <a:ext uri="{FF2B5EF4-FFF2-40B4-BE49-F238E27FC236}">
                  <a16:creationId xmlns:a16="http://schemas.microsoft.com/office/drawing/2014/main" id="{19136A80-8E8D-42D2-A413-7FB726BEC352}"/>
                </a:ext>
              </a:extLst>
            </p:cNvPr>
            <p:cNvSpPr/>
            <p:nvPr/>
          </p:nvSpPr>
          <p:spPr>
            <a:xfrm>
              <a:off x="4802188" y="3360738"/>
              <a:ext cx="393700" cy="1860550"/>
            </a:xfrm>
            <a:custGeom>
              <a:avLst/>
              <a:gdLst>
                <a:gd name="connsiteX0" fmla="*/ 390525 w 392907"/>
                <a:gd name="connsiteY0" fmla="*/ 857250 h 1862137"/>
                <a:gd name="connsiteX1" fmla="*/ 390525 w 392907"/>
                <a:gd name="connsiteY1" fmla="*/ 681037 h 1862137"/>
                <a:gd name="connsiteX2" fmla="*/ 392907 w 392907"/>
                <a:gd name="connsiteY2" fmla="*/ 407194 h 1862137"/>
                <a:gd name="connsiteX3" fmla="*/ 392907 w 392907"/>
                <a:gd name="connsiteY3" fmla="*/ 200025 h 1862137"/>
                <a:gd name="connsiteX4" fmla="*/ 254794 w 392907"/>
                <a:gd name="connsiteY4" fmla="*/ 69056 h 1862137"/>
                <a:gd name="connsiteX5" fmla="*/ 202407 w 392907"/>
                <a:gd name="connsiteY5" fmla="*/ 50006 h 1862137"/>
                <a:gd name="connsiteX6" fmla="*/ 133350 w 392907"/>
                <a:gd name="connsiteY6" fmla="*/ 26194 h 1862137"/>
                <a:gd name="connsiteX7" fmla="*/ 85725 w 392907"/>
                <a:gd name="connsiteY7" fmla="*/ 9525 h 1862137"/>
                <a:gd name="connsiteX8" fmla="*/ 40482 w 392907"/>
                <a:gd name="connsiteY8" fmla="*/ 0 h 1862137"/>
                <a:gd name="connsiteX9" fmla="*/ 26194 w 392907"/>
                <a:gd name="connsiteY9" fmla="*/ 0 h 1862137"/>
                <a:gd name="connsiteX10" fmla="*/ 9525 w 392907"/>
                <a:gd name="connsiteY10" fmla="*/ 0 h 1862137"/>
                <a:gd name="connsiteX11" fmla="*/ 0 w 392907"/>
                <a:gd name="connsiteY11" fmla="*/ 7144 h 1862137"/>
                <a:gd name="connsiteX12" fmla="*/ 0 w 392907"/>
                <a:gd name="connsiteY12" fmla="*/ 19050 h 1862137"/>
                <a:gd name="connsiteX13" fmla="*/ 7144 w 392907"/>
                <a:gd name="connsiteY13" fmla="*/ 38100 h 1862137"/>
                <a:gd name="connsiteX14" fmla="*/ 35719 w 392907"/>
                <a:gd name="connsiteY14" fmla="*/ 66675 h 1862137"/>
                <a:gd name="connsiteX15" fmla="*/ 69057 w 392907"/>
                <a:gd name="connsiteY15" fmla="*/ 104775 h 1862137"/>
                <a:gd name="connsiteX16" fmla="*/ 92869 w 392907"/>
                <a:gd name="connsiteY16" fmla="*/ 135731 h 1862137"/>
                <a:gd name="connsiteX17" fmla="*/ 111919 w 392907"/>
                <a:gd name="connsiteY17" fmla="*/ 171450 h 1862137"/>
                <a:gd name="connsiteX18" fmla="*/ 126207 w 392907"/>
                <a:gd name="connsiteY18" fmla="*/ 207169 h 1862137"/>
                <a:gd name="connsiteX19" fmla="*/ 133350 w 392907"/>
                <a:gd name="connsiteY19" fmla="*/ 238125 h 1862137"/>
                <a:gd name="connsiteX20" fmla="*/ 140494 w 392907"/>
                <a:gd name="connsiteY20" fmla="*/ 278606 h 1862137"/>
                <a:gd name="connsiteX21" fmla="*/ 145257 w 392907"/>
                <a:gd name="connsiteY21" fmla="*/ 338137 h 1862137"/>
                <a:gd name="connsiteX22" fmla="*/ 145257 w 392907"/>
                <a:gd name="connsiteY22" fmla="*/ 564356 h 1862137"/>
                <a:gd name="connsiteX23" fmla="*/ 145257 w 392907"/>
                <a:gd name="connsiteY23" fmla="*/ 797719 h 1862137"/>
                <a:gd name="connsiteX24" fmla="*/ 147638 w 392907"/>
                <a:gd name="connsiteY24" fmla="*/ 1185862 h 1862137"/>
                <a:gd name="connsiteX25" fmla="*/ 145257 w 392907"/>
                <a:gd name="connsiteY25" fmla="*/ 1402556 h 1862137"/>
                <a:gd name="connsiteX26" fmla="*/ 145257 w 392907"/>
                <a:gd name="connsiteY26" fmla="*/ 1478756 h 1862137"/>
                <a:gd name="connsiteX27" fmla="*/ 138113 w 392907"/>
                <a:gd name="connsiteY27" fmla="*/ 1531144 h 1862137"/>
                <a:gd name="connsiteX28" fmla="*/ 133350 w 392907"/>
                <a:gd name="connsiteY28" fmla="*/ 1574006 h 1862137"/>
                <a:gd name="connsiteX29" fmla="*/ 123825 w 392907"/>
                <a:gd name="connsiteY29" fmla="*/ 1616869 h 1862137"/>
                <a:gd name="connsiteX30" fmla="*/ 123825 w 392907"/>
                <a:gd name="connsiteY30" fmla="*/ 1659731 h 1862137"/>
                <a:gd name="connsiteX31" fmla="*/ 133350 w 392907"/>
                <a:gd name="connsiteY31" fmla="*/ 1726406 h 1862137"/>
                <a:gd name="connsiteX32" fmla="*/ 152400 w 392907"/>
                <a:gd name="connsiteY32" fmla="*/ 1781175 h 1862137"/>
                <a:gd name="connsiteX33" fmla="*/ 166688 w 392907"/>
                <a:gd name="connsiteY33" fmla="*/ 1807369 h 1862137"/>
                <a:gd name="connsiteX34" fmla="*/ 176213 w 392907"/>
                <a:gd name="connsiteY34" fmla="*/ 1819275 h 1862137"/>
                <a:gd name="connsiteX35" fmla="*/ 204788 w 392907"/>
                <a:gd name="connsiteY35" fmla="*/ 1840706 h 1862137"/>
                <a:gd name="connsiteX36" fmla="*/ 238125 w 392907"/>
                <a:gd name="connsiteY36" fmla="*/ 1857375 h 1862137"/>
                <a:gd name="connsiteX37" fmla="*/ 254794 w 392907"/>
                <a:gd name="connsiteY37" fmla="*/ 1862137 h 1862137"/>
                <a:gd name="connsiteX38" fmla="*/ 278607 w 392907"/>
                <a:gd name="connsiteY38" fmla="*/ 1862137 h 1862137"/>
                <a:gd name="connsiteX39" fmla="*/ 302419 w 392907"/>
                <a:gd name="connsiteY39" fmla="*/ 1857375 h 1862137"/>
                <a:gd name="connsiteX40" fmla="*/ 338138 w 392907"/>
                <a:gd name="connsiteY40" fmla="*/ 1840706 h 1862137"/>
                <a:gd name="connsiteX41" fmla="*/ 364332 w 392907"/>
                <a:gd name="connsiteY41" fmla="*/ 1819275 h 1862137"/>
                <a:gd name="connsiteX42" fmla="*/ 373857 w 392907"/>
                <a:gd name="connsiteY42" fmla="*/ 1571625 h 1862137"/>
                <a:gd name="connsiteX43" fmla="*/ 390525 w 392907"/>
                <a:gd name="connsiteY43" fmla="*/ 1316831 h 1862137"/>
                <a:gd name="connsiteX44" fmla="*/ 392907 w 392907"/>
                <a:gd name="connsiteY44" fmla="*/ 1223962 h 1862137"/>
                <a:gd name="connsiteX45" fmla="*/ 390525 w 392907"/>
                <a:gd name="connsiteY45" fmla="*/ 857250 h 186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92907" h="1862137">
                  <a:moveTo>
                    <a:pt x="390525" y="857250"/>
                  </a:moveTo>
                  <a:lnTo>
                    <a:pt x="390525" y="681037"/>
                  </a:lnTo>
                  <a:lnTo>
                    <a:pt x="392907" y="407194"/>
                  </a:lnTo>
                  <a:lnTo>
                    <a:pt x="392907" y="200025"/>
                  </a:lnTo>
                  <a:lnTo>
                    <a:pt x="254794" y="69056"/>
                  </a:lnTo>
                  <a:lnTo>
                    <a:pt x="202407" y="50006"/>
                  </a:lnTo>
                  <a:lnTo>
                    <a:pt x="133350" y="26194"/>
                  </a:lnTo>
                  <a:lnTo>
                    <a:pt x="85725" y="9525"/>
                  </a:lnTo>
                  <a:lnTo>
                    <a:pt x="40482" y="0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19050"/>
                  </a:lnTo>
                  <a:lnTo>
                    <a:pt x="7144" y="38100"/>
                  </a:lnTo>
                  <a:lnTo>
                    <a:pt x="35719" y="66675"/>
                  </a:lnTo>
                  <a:lnTo>
                    <a:pt x="69057" y="104775"/>
                  </a:lnTo>
                  <a:lnTo>
                    <a:pt x="92869" y="135731"/>
                  </a:lnTo>
                  <a:lnTo>
                    <a:pt x="111919" y="171450"/>
                  </a:lnTo>
                  <a:lnTo>
                    <a:pt x="126207" y="207169"/>
                  </a:lnTo>
                  <a:lnTo>
                    <a:pt x="133350" y="238125"/>
                  </a:lnTo>
                  <a:lnTo>
                    <a:pt x="140494" y="278606"/>
                  </a:lnTo>
                  <a:lnTo>
                    <a:pt x="145257" y="338137"/>
                  </a:lnTo>
                  <a:lnTo>
                    <a:pt x="145257" y="564356"/>
                  </a:lnTo>
                  <a:lnTo>
                    <a:pt x="145257" y="797719"/>
                  </a:lnTo>
                  <a:cubicBezTo>
                    <a:pt x="146051" y="927100"/>
                    <a:pt x="146844" y="1056481"/>
                    <a:pt x="147638" y="1185862"/>
                  </a:cubicBezTo>
                  <a:cubicBezTo>
                    <a:pt x="146844" y="1258093"/>
                    <a:pt x="146051" y="1330325"/>
                    <a:pt x="145257" y="1402556"/>
                  </a:cubicBezTo>
                  <a:lnTo>
                    <a:pt x="145257" y="1478756"/>
                  </a:lnTo>
                  <a:lnTo>
                    <a:pt x="138113" y="1531144"/>
                  </a:lnTo>
                  <a:lnTo>
                    <a:pt x="133350" y="1574006"/>
                  </a:lnTo>
                  <a:lnTo>
                    <a:pt x="123825" y="1616869"/>
                  </a:lnTo>
                  <a:lnTo>
                    <a:pt x="123825" y="1659731"/>
                  </a:lnTo>
                  <a:lnTo>
                    <a:pt x="133350" y="1726406"/>
                  </a:lnTo>
                  <a:lnTo>
                    <a:pt x="152400" y="1781175"/>
                  </a:lnTo>
                  <a:lnTo>
                    <a:pt x="166688" y="1807369"/>
                  </a:lnTo>
                  <a:lnTo>
                    <a:pt x="176213" y="1819275"/>
                  </a:lnTo>
                  <a:lnTo>
                    <a:pt x="204788" y="1840706"/>
                  </a:lnTo>
                  <a:lnTo>
                    <a:pt x="238125" y="1857375"/>
                  </a:lnTo>
                  <a:lnTo>
                    <a:pt x="254794" y="1862137"/>
                  </a:lnTo>
                  <a:lnTo>
                    <a:pt x="278607" y="1862137"/>
                  </a:lnTo>
                  <a:lnTo>
                    <a:pt x="302419" y="1857375"/>
                  </a:lnTo>
                  <a:lnTo>
                    <a:pt x="338138" y="1840706"/>
                  </a:lnTo>
                  <a:lnTo>
                    <a:pt x="364332" y="1819275"/>
                  </a:lnTo>
                  <a:lnTo>
                    <a:pt x="373857" y="1571625"/>
                  </a:lnTo>
                  <a:lnTo>
                    <a:pt x="390525" y="1316831"/>
                  </a:lnTo>
                  <a:lnTo>
                    <a:pt x="392907" y="1223962"/>
                  </a:lnTo>
                  <a:lnTo>
                    <a:pt x="390525" y="857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4">
              <a:extLst>
                <a:ext uri="{FF2B5EF4-FFF2-40B4-BE49-F238E27FC236}">
                  <a16:creationId xmlns:a16="http://schemas.microsoft.com/office/drawing/2014/main" id="{9B20B94D-11BB-48D2-8B65-5250549BE13A}"/>
                </a:ext>
              </a:extLst>
            </p:cNvPr>
            <p:cNvSpPr/>
            <p:nvPr/>
          </p:nvSpPr>
          <p:spPr>
            <a:xfrm>
              <a:off x="4189413" y="1980407"/>
              <a:ext cx="334962" cy="1352550"/>
            </a:xfrm>
            <a:custGeom>
              <a:avLst/>
              <a:gdLst>
                <a:gd name="connsiteX0" fmla="*/ 330994 w 335756"/>
                <a:gd name="connsiteY0" fmla="*/ 361950 h 1352550"/>
                <a:gd name="connsiteX1" fmla="*/ 335756 w 335756"/>
                <a:gd name="connsiteY1" fmla="*/ 126206 h 1352550"/>
                <a:gd name="connsiteX2" fmla="*/ 295275 w 335756"/>
                <a:gd name="connsiteY2" fmla="*/ 42862 h 1352550"/>
                <a:gd name="connsiteX3" fmla="*/ 214312 w 335756"/>
                <a:gd name="connsiteY3" fmla="*/ 23812 h 1352550"/>
                <a:gd name="connsiteX4" fmla="*/ 135731 w 335756"/>
                <a:gd name="connsiteY4" fmla="*/ 9525 h 1352550"/>
                <a:gd name="connsiteX5" fmla="*/ 92869 w 335756"/>
                <a:gd name="connsiteY5" fmla="*/ 2381 h 1352550"/>
                <a:gd name="connsiteX6" fmla="*/ 54769 w 335756"/>
                <a:gd name="connsiteY6" fmla="*/ 0 h 1352550"/>
                <a:gd name="connsiteX7" fmla="*/ 23812 w 335756"/>
                <a:gd name="connsiteY7" fmla="*/ 4762 h 1352550"/>
                <a:gd name="connsiteX8" fmla="*/ 9525 w 335756"/>
                <a:gd name="connsiteY8" fmla="*/ 9525 h 1352550"/>
                <a:gd name="connsiteX9" fmla="*/ 0 w 335756"/>
                <a:gd name="connsiteY9" fmla="*/ 16669 h 1352550"/>
                <a:gd name="connsiteX10" fmla="*/ 0 w 335756"/>
                <a:gd name="connsiteY10" fmla="*/ 26194 h 1352550"/>
                <a:gd name="connsiteX11" fmla="*/ 7144 w 335756"/>
                <a:gd name="connsiteY11" fmla="*/ 42862 h 1352550"/>
                <a:gd name="connsiteX12" fmla="*/ 26194 w 335756"/>
                <a:gd name="connsiteY12" fmla="*/ 66675 h 1352550"/>
                <a:gd name="connsiteX13" fmla="*/ 57150 w 335756"/>
                <a:gd name="connsiteY13" fmla="*/ 104775 h 1352550"/>
                <a:gd name="connsiteX14" fmla="*/ 76200 w 335756"/>
                <a:gd name="connsiteY14" fmla="*/ 130969 h 1352550"/>
                <a:gd name="connsiteX15" fmla="*/ 97631 w 335756"/>
                <a:gd name="connsiteY15" fmla="*/ 166687 h 1352550"/>
                <a:gd name="connsiteX16" fmla="*/ 107156 w 335756"/>
                <a:gd name="connsiteY16" fmla="*/ 188119 h 1352550"/>
                <a:gd name="connsiteX17" fmla="*/ 111919 w 335756"/>
                <a:gd name="connsiteY17" fmla="*/ 202406 h 1352550"/>
                <a:gd name="connsiteX18" fmla="*/ 114300 w 335756"/>
                <a:gd name="connsiteY18" fmla="*/ 271462 h 1352550"/>
                <a:gd name="connsiteX19" fmla="*/ 109537 w 335756"/>
                <a:gd name="connsiteY19" fmla="*/ 516731 h 1352550"/>
                <a:gd name="connsiteX20" fmla="*/ 102394 w 335756"/>
                <a:gd name="connsiteY20" fmla="*/ 731044 h 1352550"/>
                <a:gd name="connsiteX21" fmla="*/ 92869 w 335756"/>
                <a:gd name="connsiteY21" fmla="*/ 816769 h 1352550"/>
                <a:gd name="connsiteX22" fmla="*/ 80962 w 335756"/>
                <a:gd name="connsiteY22" fmla="*/ 859631 h 1352550"/>
                <a:gd name="connsiteX23" fmla="*/ 61912 w 335756"/>
                <a:gd name="connsiteY23" fmla="*/ 916781 h 1352550"/>
                <a:gd name="connsiteX24" fmla="*/ 50006 w 335756"/>
                <a:gd name="connsiteY24" fmla="*/ 959644 h 1352550"/>
                <a:gd name="connsiteX25" fmla="*/ 47625 w 335756"/>
                <a:gd name="connsiteY25" fmla="*/ 995362 h 1352550"/>
                <a:gd name="connsiteX26" fmla="*/ 54769 w 335756"/>
                <a:gd name="connsiteY26" fmla="*/ 1054894 h 1352550"/>
                <a:gd name="connsiteX27" fmla="*/ 71437 w 335756"/>
                <a:gd name="connsiteY27" fmla="*/ 1114425 h 1352550"/>
                <a:gd name="connsiteX28" fmla="*/ 92869 w 335756"/>
                <a:gd name="connsiteY28" fmla="*/ 1159669 h 1352550"/>
                <a:gd name="connsiteX29" fmla="*/ 119062 w 335756"/>
                <a:gd name="connsiteY29" fmla="*/ 1212056 h 1352550"/>
                <a:gd name="connsiteX30" fmla="*/ 150019 w 335756"/>
                <a:gd name="connsiteY30" fmla="*/ 1266825 h 1352550"/>
                <a:gd name="connsiteX31" fmla="*/ 171450 w 335756"/>
                <a:gd name="connsiteY31" fmla="*/ 1302544 h 1352550"/>
                <a:gd name="connsiteX32" fmla="*/ 185737 w 335756"/>
                <a:gd name="connsiteY32" fmla="*/ 1323975 h 1352550"/>
                <a:gd name="connsiteX33" fmla="*/ 204787 w 335756"/>
                <a:gd name="connsiteY33" fmla="*/ 1338262 h 1352550"/>
                <a:gd name="connsiteX34" fmla="*/ 226219 w 335756"/>
                <a:gd name="connsiteY34" fmla="*/ 1350169 h 1352550"/>
                <a:gd name="connsiteX35" fmla="*/ 242887 w 335756"/>
                <a:gd name="connsiteY35" fmla="*/ 1352550 h 1352550"/>
                <a:gd name="connsiteX36" fmla="*/ 264319 w 335756"/>
                <a:gd name="connsiteY36" fmla="*/ 1350169 h 1352550"/>
                <a:gd name="connsiteX37" fmla="*/ 285750 w 335756"/>
                <a:gd name="connsiteY37" fmla="*/ 1340644 h 1352550"/>
                <a:gd name="connsiteX38" fmla="*/ 307181 w 335756"/>
                <a:gd name="connsiteY38" fmla="*/ 1323975 h 1352550"/>
                <a:gd name="connsiteX39" fmla="*/ 316706 w 335756"/>
                <a:gd name="connsiteY39" fmla="*/ 892969 h 1352550"/>
                <a:gd name="connsiteX40" fmla="*/ 326231 w 335756"/>
                <a:gd name="connsiteY40" fmla="*/ 592931 h 1352550"/>
                <a:gd name="connsiteX41" fmla="*/ 330994 w 335756"/>
                <a:gd name="connsiteY41" fmla="*/ 361950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5756" h="1352550">
                  <a:moveTo>
                    <a:pt x="330994" y="361950"/>
                  </a:moveTo>
                  <a:cubicBezTo>
                    <a:pt x="332581" y="283369"/>
                    <a:pt x="334169" y="204787"/>
                    <a:pt x="335756" y="126206"/>
                  </a:cubicBezTo>
                  <a:lnTo>
                    <a:pt x="295275" y="42862"/>
                  </a:lnTo>
                  <a:lnTo>
                    <a:pt x="214312" y="23812"/>
                  </a:lnTo>
                  <a:lnTo>
                    <a:pt x="135731" y="9525"/>
                  </a:lnTo>
                  <a:lnTo>
                    <a:pt x="92869" y="2381"/>
                  </a:lnTo>
                  <a:lnTo>
                    <a:pt x="54769" y="0"/>
                  </a:lnTo>
                  <a:lnTo>
                    <a:pt x="23812" y="4762"/>
                  </a:lnTo>
                  <a:lnTo>
                    <a:pt x="9525" y="9525"/>
                  </a:lnTo>
                  <a:lnTo>
                    <a:pt x="0" y="16669"/>
                  </a:lnTo>
                  <a:lnTo>
                    <a:pt x="0" y="26194"/>
                  </a:lnTo>
                  <a:lnTo>
                    <a:pt x="7144" y="42862"/>
                  </a:lnTo>
                  <a:lnTo>
                    <a:pt x="26194" y="66675"/>
                  </a:lnTo>
                  <a:lnTo>
                    <a:pt x="57150" y="104775"/>
                  </a:lnTo>
                  <a:lnTo>
                    <a:pt x="76200" y="130969"/>
                  </a:lnTo>
                  <a:lnTo>
                    <a:pt x="97631" y="166687"/>
                  </a:lnTo>
                  <a:lnTo>
                    <a:pt x="107156" y="188119"/>
                  </a:lnTo>
                  <a:lnTo>
                    <a:pt x="111919" y="202406"/>
                  </a:lnTo>
                  <a:cubicBezTo>
                    <a:pt x="112713" y="225425"/>
                    <a:pt x="113506" y="248443"/>
                    <a:pt x="114300" y="271462"/>
                  </a:cubicBezTo>
                  <a:cubicBezTo>
                    <a:pt x="112712" y="353218"/>
                    <a:pt x="111125" y="434975"/>
                    <a:pt x="109537" y="516731"/>
                  </a:cubicBezTo>
                  <a:lnTo>
                    <a:pt x="102394" y="731044"/>
                  </a:lnTo>
                  <a:lnTo>
                    <a:pt x="92869" y="816769"/>
                  </a:lnTo>
                  <a:lnTo>
                    <a:pt x="80962" y="859631"/>
                  </a:lnTo>
                  <a:lnTo>
                    <a:pt x="61912" y="916781"/>
                  </a:lnTo>
                  <a:lnTo>
                    <a:pt x="50006" y="959644"/>
                  </a:lnTo>
                  <a:lnTo>
                    <a:pt x="47625" y="995362"/>
                  </a:lnTo>
                  <a:lnTo>
                    <a:pt x="54769" y="1054894"/>
                  </a:lnTo>
                  <a:lnTo>
                    <a:pt x="71437" y="1114425"/>
                  </a:lnTo>
                  <a:lnTo>
                    <a:pt x="92869" y="1159669"/>
                  </a:lnTo>
                  <a:lnTo>
                    <a:pt x="119062" y="1212056"/>
                  </a:lnTo>
                  <a:lnTo>
                    <a:pt x="150019" y="1266825"/>
                  </a:lnTo>
                  <a:lnTo>
                    <a:pt x="171450" y="1302544"/>
                  </a:lnTo>
                  <a:lnTo>
                    <a:pt x="185737" y="1323975"/>
                  </a:lnTo>
                  <a:lnTo>
                    <a:pt x="204787" y="1338262"/>
                  </a:lnTo>
                  <a:lnTo>
                    <a:pt x="226219" y="1350169"/>
                  </a:lnTo>
                  <a:lnTo>
                    <a:pt x="242887" y="1352550"/>
                  </a:lnTo>
                  <a:lnTo>
                    <a:pt x="264319" y="1350169"/>
                  </a:lnTo>
                  <a:lnTo>
                    <a:pt x="285750" y="1340644"/>
                  </a:lnTo>
                  <a:lnTo>
                    <a:pt x="307181" y="1323975"/>
                  </a:lnTo>
                  <a:lnTo>
                    <a:pt x="316706" y="892969"/>
                  </a:lnTo>
                  <a:lnTo>
                    <a:pt x="326231" y="592931"/>
                  </a:lnTo>
                  <a:lnTo>
                    <a:pt x="330994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5">
              <a:extLst>
                <a:ext uri="{FF2B5EF4-FFF2-40B4-BE49-F238E27FC236}">
                  <a16:creationId xmlns:a16="http://schemas.microsoft.com/office/drawing/2014/main" id="{C6DEE5EA-3414-4CCF-88E9-7349E8B7EB3B}"/>
                </a:ext>
              </a:extLst>
            </p:cNvPr>
            <p:cNvSpPr/>
            <p:nvPr/>
          </p:nvSpPr>
          <p:spPr>
            <a:xfrm>
              <a:off x="4437064" y="2536033"/>
              <a:ext cx="1089025" cy="790575"/>
            </a:xfrm>
            <a:custGeom>
              <a:avLst/>
              <a:gdLst>
                <a:gd name="connsiteX0" fmla="*/ 452437 w 1090612"/>
                <a:gd name="connsiteY0" fmla="*/ 245269 h 790575"/>
                <a:gd name="connsiteX1" fmla="*/ 228600 w 1090612"/>
                <a:gd name="connsiteY1" fmla="*/ 338138 h 790575"/>
                <a:gd name="connsiteX2" fmla="*/ 73819 w 1090612"/>
                <a:gd name="connsiteY2" fmla="*/ 397669 h 790575"/>
                <a:gd name="connsiteX3" fmla="*/ 0 w 1090612"/>
                <a:gd name="connsiteY3" fmla="*/ 423863 h 790575"/>
                <a:gd name="connsiteX4" fmla="*/ 4762 w 1090612"/>
                <a:gd name="connsiteY4" fmla="*/ 790575 h 790575"/>
                <a:gd name="connsiteX5" fmla="*/ 40481 w 1090612"/>
                <a:gd name="connsiteY5" fmla="*/ 776288 h 790575"/>
                <a:gd name="connsiteX6" fmla="*/ 59531 w 1090612"/>
                <a:gd name="connsiteY6" fmla="*/ 764382 h 790575"/>
                <a:gd name="connsiteX7" fmla="*/ 83344 w 1090612"/>
                <a:gd name="connsiteY7" fmla="*/ 738188 h 790575"/>
                <a:gd name="connsiteX8" fmla="*/ 107156 w 1090612"/>
                <a:gd name="connsiteY8" fmla="*/ 707232 h 790575"/>
                <a:gd name="connsiteX9" fmla="*/ 145256 w 1090612"/>
                <a:gd name="connsiteY9" fmla="*/ 661988 h 790575"/>
                <a:gd name="connsiteX10" fmla="*/ 154781 w 1090612"/>
                <a:gd name="connsiteY10" fmla="*/ 647700 h 790575"/>
                <a:gd name="connsiteX11" fmla="*/ 273844 w 1090612"/>
                <a:gd name="connsiteY11" fmla="*/ 573882 h 790575"/>
                <a:gd name="connsiteX12" fmla="*/ 435769 w 1090612"/>
                <a:gd name="connsiteY12" fmla="*/ 473869 h 790575"/>
                <a:gd name="connsiteX13" fmla="*/ 631031 w 1090612"/>
                <a:gd name="connsiteY13" fmla="*/ 352425 h 790575"/>
                <a:gd name="connsiteX14" fmla="*/ 831056 w 1090612"/>
                <a:gd name="connsiteY14" fmla="*/ 228600 h 790575"/>
                <a:gd name="connsiteX15" fmla="*/ 978694 w 1090612"/>
                <a:gd name="connsiteY15" fmla="*/ 138113 h 790575"/>
                <a:gd name="connsiteX16" fmla="*/ 1090612 w 1090612"/>
                <a:gd name="connsiteY16" fmla="*/ 61913 h 790575"/>
                <a:gd name="connsiteX17" fmla="*/ 1059656 w 1090612"/>
                <a:gd name="connsiteY17" fmla="*/ 0 h 790575"/>
                <a:gd name="connsiteX18" fmla="*/ 816769 w 1090612"/>
                <a:gd name="connsiteY18" fmla="*/ 95250 h 790575"/>
                <a:gd name="connsiteX19" fmla="*/ 635794 w 1090612"/>
                <a:gd name="connsiteY19" fmla="*/ 171450 h 790575"/>
                <a:gd name="connsiteX20" fmla="*/ 452437 w 1090612"/>
                <a:gd name="connsiteY20" fmla="*/ 245269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90612" h="790575">
                  <a:moveTo>
                    <a:pt x="452437" y="245269"/>
                  </a:moveTo>
                  <a:lnTo>
                    <a:pt x="228600" y="338138"/>
                  </a:lnTo>
                  <a:lnTo>
                    <a:pt x="73819" y="397669"/>
                  </a:lnTo>
                  <a:lnTo>
                    <a:pt x="0" y="423863"/>
                  </a:lnTo>
                  <a:cubicBezTo>
                    <a:pt x="1587" y="546100"/>
                    <a:pt x="3175" y="668338"/>
                    <a:pt x="4762" y="790575"/>
                  </a:cubicBezTo>
                  <a:lnTo>
                    <a:pt x="40481" y="776288"/>
                  </a:lnTo>
                  <a:lnTo>
                    <a:pt x="59531" y="764382"/>
                  </a:lnTo>
                  <a:lnTo>
                    <a:pt x="83344" y="738188"/>
                  </a:lnTo>
                  <a:lnTo>
                    <a:pt x="107156" y="707232"/>
                  </a:lnTo>
                  <a:lnTo>
                    <a:pt x="145256" y="661988"/>
                  </a:lnTo>
                  <a:lnTo>
                    <a:pt x="154781" y="647700"/>
                  </a:lnTo>
                  <a:lnTo>
                    <a:pt x="273844" y="573882"/>
                  </a:lnTo>
                  <a:lnTo>
                    <a:pt x="435769" y="473869"/>
                  </a:lnTo>
                  <a:lnTo>
                    <a:pt x="631031" y="352425"/>
                  </a:lnTo>
                  <a:lnTo>
                    <a:pt x="831056" y="228600"/>
                  </a:lnTo>
                  <a:lnTo>
                    <a:pt x="978694" y="138113"/>
                  </a:lnTo>
                  <a:lnTo>
                    <a:pt x="1090612" y="61913"/>
                  </a:lnTo>
                  <a:lnTo>
                    <a:pt x="1059656" y="0"/>
                  </a:lnTo>
                  <a:lnTo>
                    <a:pt x="816769" y="95250"/>
                  </a:lnTo>
                  <a:lnTo>
                    <a:pt x="635794" y="171450"/>
                  </a:lnTo>
                  <a:lnTo>
                    <a:pt x="452437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6">
              <a:extLst>
                <a:ext uri="{FF2B5EF4-FFF2-40B4-BE49-F238E27FC236}">
                  <a16:creationId xmlns:a16="http://schemas.microsoft.com/office/drawing/2014/main" id="{3D08DB2B-5BF4-4E25-829E-DF85535B53FD}"/>
                </a:ext>
              </a:extLst>
            </p:cNvPr>
            <p:cNvSpPr/>
            <p:nvPr/>
          </p:nvSpPr>
          <p:spPr>
            <a:xfrm>
              <a:off x="5133976" y="2097883"/>
              <a:ext cx="627063" cy="949325"/>
            </a:xfrm>
            <a:custGeom>
              <a:avLst/>
              <a:gdLst>
                <a:gd name="connsiteX0" fmla="*/ 316706 w 626269"/>
                <a:gd name="connsiteY0" fmla="*/ 652463 h 947738"/>
                <a:gd name="connsiteX1" fmla="*/ 276225 w 626269"/>
                <a:gd name="connsiteY1" fmla="*/ 559594 h 947738"/>
                <a:gd name="connsiteX2" fmla="*/ 240506 w 626269"/>
                <a:gd name="connsiteY2" fmla="*/ 490538 h 947738"/>
                <a:gd name="connsiteX3" fmla="*/ 226219 w 626269"/>
                <a:gd name="connsiteY3" fmla="*/ 433388 h 947738"/>
                <a:gd name="connsiteX4" fmla="*/ 214313 w 626269"/>
                <a:gd name="connsiteY4" fmla="*/ 395288 h 947738"/>
                <a:gd name="connsiteX5" fmla="*/ 197644 w 626269"/>
                <a:gd name="connsiteY5" fmla="*/ 350044 h 947738"/>
                <a:gd name="connsiteX6" fmla="*/ 176213 w 626269"/>
                <a:gd name="connsiteY6" fmla="*/ 304800 h 947738"/>
                <a:gd name="connsiteX7" fmla="*/ 154781 w 626269"/>
                <a:gd name="connsiteY7" fmla="*/ 264319 h 947738"/>
                <a:gd name="connsiteX8" fmla="*/ 130969 w 626269"/>
                <a:gd name="connsiteY8" fmla="*/ 219075 h 947738"/>
                <a:gd name="connsiteX9" fmla="*/ 90488 w 626269"/>
                <a:gd name="connsiteY9" fmla="*/ 159544 h 947738"/>
                <a:gd name="connsiteX10" fmla="*/ 61913 w 626269"/>
                <a:gd name="connsiteY10" fmla="*/ 121444 h 947738"/>
                <a:gd name="connsiteX11" fmla="*/ 33338 w 626269"/>
                <a:gd name="connsiteY11" fmla="*/ 83344 h 947738"/>
                <a:gd name="connsiteX12" fmla="*/ 14288 w 626269"/>
                <a:gd name="connsiteY12" fmla="*/ 59532 h 947738"/>
                <a:gd name="connsiteX13" fmla="*/ 2381 w 626269"/>
                <a:gd name="connsiteY13" fmla="*/ 30957 h 947738"/>
                <a:gd name="connsiteX14" fmla="*/ 0 w 626269"/>
                <a:gd name="connsiteY14" fmla="*/ 16669 h 947738"/>
                <a:gd name="connsiteX15" fmla="*/ 2381 w 626269"/>
                <a:gd name="connsiteY15" fmla="*/ 4763 h 947738"/>
                <a:gd name="connsiteX16" fmla="*/ 21431 w 626269"/>
                <a:gd name="connsiteY16" fmla="*/ 0 h 947738"/>
                <a:gd name="connsiteX17" fmla="*/ 57150 w 626269"/>
                <a:gd name="connsiteY17" fmla="*/ 11907 h 947738"/>
                <a:gd name="connsiteX18" fmla="*/ 116681 w 626269"/>
                <a:gd name="connsiteY18" fmla="*/ 45244 h 947738"/>
                <a:gd name="connsiteX19" fmla="*/ 169069 w 626269"/>
                <a:gd name="connsiteY19" fmla="*/ 78582 h 947738"/>
                <a:gd name="connsiteX20" fmla="*/ 254794 w 626269"/>
                <a:gd name="connsiteY20" fmla="*/ 133350 h 947738"/>
                <a:gd name="connsiteX21" fmla="*/ 311944 w 626269"/>
                <a:gd name="connsiteY21" fmla="*/ 171450 h 947738"/>
                <a:gd name="connsiteX22" fmla="*/ 381000 w 626269"/>
                <a:gd name="connsiteY22" fmla="*/ 223838 h 947738"/>
                <a:gd name="connsiteX23" fmla="*/ 421481 w 626269"/>
                <a:gd name="connsiteY23" fmla="*/ 257175 h 947738"/>
                <a:gd name="connsiteX24" fmla="*/ 461963 w 626269"/>
                <a:gd name="connsiteY24" fmla="*/ 292894 h 947738"/>
                <a:gd name="connsiteX25" fmla="*/ 490538 w 626269"/>
                <a:gd name="connsiteY25" fmla="*/ 323850 h 947738"/>
                <a:gd name="connsiteX26" fmla="*/ 511969 w 626269"/>
                <a:gd name="connsiteY26" fmla="*/ 352425 h 947738"/>
                <a:gd name="connsiteX27" fmla="*/ 531019 w 626269"/>
                <a:gd name="connsiteY27" fmla="*/ 383382 h 947738"/>
                <a:gd name="connsiteX28" fmla="*/ 552450 w 626269"/>
                <a:gd name="connsiteY28" fmla="*/ 426244 h 947738"/>
                <a:gd name="connsiteX29" fmla="*/ 564356 w 626269"/>
                <a:gd name="connsiteY29" fmla="*/ 452438 h 947738"/>
                <a:gd name="connsiteX30" fmla="*/ 576263 w 626269"/>
                <a:gd name="connsiteY30" fmla="*/ 488157 h 947738"/>
                <a:gd name="connsiteX31" fmla="*/ 590550 w 626269"/>
                <a:gd name="connsiteY31" fmla="*/ 547688 h 947738"/>
                <a:gd name="connsiteX32" fmla="*/ 595313 w 626269"/>
                <a:gd name="connsiteY32" fmla="*/ 590550 h 947738"/>
                <a:gd name="connsiteX33" fmla="*/ 611981 w 626269"/>
                <a:gd name="connsiteY33" fmla="*/ 652463 h 947738"/>
                <a:gd name="connsiteX34" fmla="*/ 619125 w 626269"/>
                <a:gd name="connsiteY34" fmla="*/ 690563 h 947738"/>
                <a:gd name="connsiteX35" fmla="*/ 626269 w 626269"/>
                <a:gd name="connsiteY35" fmla="*/ 731044 h 947738"/>
                <a:gd name="connsiteX36" fmla="*/ 626269 w 626269"/>
                <a:gd name="connsiteY36" fmla="*/ 771525 h 947738"/>
                <a:gd name="connsiteX37" fmla="*/ 621506 w 626269"/>
                <a:gd name="connsiteY37" fmla="*/ 807244 h 947738"/>
                <a:gd name="connsiteX38" fmla="*/ 614363 w 626269"/>
                <a:gd name="connsiteY38" fmla="*/ 845344 h 947738"/>
                <a:gd name="connsiteX39" fmla="*/ 600075 w 626269"/>
                <a:gd name="connsiteY39" fmla="*/ 878682 h 947738"/>
                <a:gd name="connsiteX40" fmla="*/ 573881 w 626269"/>
                <a:gd name="connsiteY40" fmla="*/ 909638 h 947738"/>
                <a:gd name="connsiteX41" fmla="*/ 535781 w 626269"/>
                <a:gd name="connsiteY41" fmla="*/ 933450 h 947738"/>
                <a:gd name="connsiteX42" fmla="*/ 507206 w 626269"/>
                <a:gd name="connsiteY42" fmla="*/ 945357 h 947738"/>
                <a:gd name="connsiteX43" fmla="*/ 488156 w 626269"/>
                <a:gd name="connsiteY43" fmla="*/ 947738 h 947738"/>
                <a:gd name="connsiteX44" fmla="*/ 459581 w 626269"/>
                <a:gd name="connsiteY44" fmla="*/ 940594 h 947738"/>
                <a:gd name="connsiteX45" fmla="*/ 438150 w 626269"/>
                <a:gd name="connsiteY45" fmla="*/ 926307 h 947738"/>
                <a:gd name="connsiteX46" fmla="*/ 421481 w 626269"/>
                <a:gd name="connsiteY46" fmla="*/ 895350 h 947738"/>
                <a:gd name="connsiteX47" fmla="*/ 385763 w 626269"/>
                <a:gd name="connsiteY47" fmla="*/ 812007 h 947738"/>
                <a:gd name="connsiteX48" fmla="*/ 316706 w 626269"/>
                <a:gd name="connsiteY48" fmla="*/ 652463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26269" h="947738">
                  <a:moveTo>
                    <a:pt x="316706" y="652463"/>
                  </a:moveTo>
                  <a:lnTo>
                    <a:pt x="276225" y="559594"/>
                  </a:lnTo>
                  <a:lnTo>
                    <a:pt x="240506" y="490538"/>
                  </a:lnTo>
                  <a:lnTo>
                    <a:pt x="226219" y="433388"/>
                  </a:lnTo>
                  <a:lnTo>
                    <a:pt x="214313" y="395288"/>
                  </a:lnTo>
                  <a:lnTo>
                    <a:pt x="197644" y="350044"/>
                  </a:lnTo>
                  <a:lnTo>
                    <a:pt x="176213" y="304800"/>
                  </a:lnTo>
                  <a:lnTo>
                    <a:pt x="154781" y="264319"/>
                  </a:lnTo>
                  <a:lnTo>
                    <a:pt x="130969" y="219075"/>
                  </a:lnTo>
                  <a:lnTo>
                    <a:pt x="90488" y="159544"/>
                  </a:lnTo>
                  <a:lnTo>
                    <a:pt x="61913" y="121444"/>
                  </a:lnTo>
                  <a:lnTo>
                    <a:pt x="33338" y="83344"/>
                  </a:lnTo>
                  <a:lnTo>
                    <a:pt x="14288" y="59532"/>
                  </a:lnTo>
                  <a:lnTo>
                    <a:pt x="2381" y="30957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21431" y="0"/>
                  </a:lnTo>
                  <a:lnTo>
                    <a:pt x="57150" y="11907"/>
                  </a:lnTo>
                  <a:lnTo>
                    <a:pt x="116681" y="45244"/>
                  </a:lnTo>
                  <a:lnTo>
                    <a:pt x="169069" y="78582"/>
                  </a:lnTo>
                  <a:lnTo>
                    <a:pt x="254794" y="133350"/>
                  </a:lnTo>
                  <a:lnTo>
                    <a:pt x="311944" y="171450"/>
                  </a:lnTo>
                  <a:lnTo>
                    <a:pt x="381000" y="223838"/>
                  </a:lnTo>
                  <a:lnTo>
                    <a:pt x="421481" y="257175"/>
                  </a:lnTo>
                  <a:lnTo>
                    <a:pt x="461963" y="292894"/>
                  </a:lnTo>
                  <a:lnTo>
                    <a:pt x="490538" y="323850"/>
                  </a:lnTo>
                  <a:lnTo>
                    <a:pt x="511969" y="352425"/>
                  </a:lnTo>
                  <a:lnTo>
                    <a:pt x="531019" y="383382"/>
                  </a:lnTo>
                  <a:lnTo>
                    <a:pt x="552450" y="426244"/>
                  </a:lnTo>
                  <a:lnTo>
                    <a:pt x="564356" y="452438"/>
                  </a:lnTo>
                  <a:lnTo>
                    <a:pt x="576263" y="488157"/>
                  </a:lnTo>
                  <a:lnTo>
                    <a:pt x="590550" y="547688"/>
                  </a:lnTo>
                  <a:lnTo>
                    <a:pt x="595313" y="590550"/>
                  </a:lnTo>
                  <a:lnTo>
                    <a:pt x="611981" y="652463"/>
                  </a:lnTo>
                  <a:lnTo>
                    <a:pt x="619125" y="690563"/>
                  </a:lnTo>
                  <a:lnTo>
                    <a:pt x="626269" y="731044"/>
                  </a:lnTo>
                  <a:lnTo>
                    <a:pt x="626269" y="771525"/>
                  </a:lnTo>
                  <a:lnTo>
                    <a:pt x="621506" y="807244"/>
                  </a:lnTo>
                  <a:lnTo>
                    <a:pt x="614363" y="845344"/>
                  </a:lnTo>
                  <a:lnTo>
                    <a:pt x="600075" y="878682"/>
                  </a:lnTo>
                  <a:lnTo>
                    <a:pt x="573881" y="909638"/>
                  </a:lnTo>
                  <a:lnTo>
                    <a:pt x="535781" y="933450"/>
                  </a:lnTo>
                  <a:lnTo>
                    <a:pt x="507206" y="945357"/>
                  </a:lnTo>
                  <a:lnTo>
                    <a:pt x="488156" y="947738"/>
                  </a:lnTo>
                  <a:lnTo>
                    <a:pt x="459581" y="940594"/>
                  </a:lnTo>
                  <a:lnTo>
                    <a:pt x="438150" y="926307"/>
                  </a:lnTo>
                  <a:lnTo>
                    <a:pt x="421481" y="895350"/>
                  </a:lnTo>
                  <a:lnTo>
                    <a:pt x="385763" y="812007"/>
                  </a:lnTo>
                  <a:lnTo>
                    <a:pt x="316706" y="652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7">
              <a:extLst>
                <a:ext uri="{FF2B5EF4-FFF2-40B4-BE49-F238E27FC236}">
                  <a16:creationId xmlns:a16="http://schemas.microsoft.com/office/drawing/2014/main" id="{88DDE1E8-AA2E-4100-81D0-6B0D812333E4}"/>
                </a:ext>
              </a:extLst>
            </p:cNvPr>
            <p:cNvSpPr/>
            <p:nvPr/>
          </p:nvSpPr>
          <p:spPr>
            <a:xfrm>
              <a:off x="5991225" y="1554163"/>
              <a:ext cx="2103438" cy="495300"/>
            </a:xfrm>
            <a:custGeom>
              <a:avLst/>
              <a:gdLst>
                <a:gd name="connsiteX0" fmla="*/ 957263 w 2102644"/>
                <a:gd name="connsiteY0" fmla="*/ 164307 h 495300"/>
                <a:gd name="connsiteX1" fmla="*/ 678656 w 2102644"/>
                <a:gd name="connsiteY1" fmla="*/ 200025 h 495300"/>
                <a:gd name="connsiteX2" fmla="*/ 473869 w 2102644"/>
                <a:gd name="connsiteY2" fmla="*/ 226219 h 495300"/>
                <a:gd name="connsiteX3" fmla="*/ 345281 w 2102644"/>
                <a:gd name="connsiteY3" fmla="*/ 245269 h 495300"/>
                <a:gd name="connsiteX4" fmla="*/ 323850 w 2102644"/>
                <a:gd name="connsiteY4" fmla="*/ 245269 h 495300"/>
                <a:gd name="connsiteX5" fmla="*/ 273844 w 2102644"/>
                <a:gd name="connsiteY5" fmla="*/ 240507 h 495300"/>
                <a:gd name="connsiteX6" fmla="*/ 223838 w 2102644"/>
                <a:gd name="connsiteY6" fmla="*/ 230982 h 495300"/>
                <a:gd name="connsiteX7" fmla="*/ 173831 w 2102644"/>
                <a:gd name="connsiteY7" fmla="*/ 216694 h 495300"/>
                <a:gd name="connsiteX8" fmla="*/ 142875 w 2102644"/>
                <a:gd name="connsiteY8" fmla="*/ 202407 h 495300"/>
                <a:gd name="connsiteX9" fmla="*/ 109538 w 2102644"/>
                <a:gd name="connsiteY9" fmla="*/ 180975 h 495300"/>
                <a:gd name="connsiteX10" fmla="*/ 78581 w 2102644"/>
                <a:gd name="connsiteY10" fmla="*/ 159544 h 495300"/>
                <a:gd name="connsiteX11" fmla="*/ 47625 w 2102644"/>
                <a:gd name="connsiteY11" fmla="*/ 130969 h 495300"/>
                <a:gd name="connsiteX12" fmla="*/ 23813 w 2102644"/>
                <a:gd name="connsiteY12" fmla="*/ 119063 h 495300"/>
                <a:gd name="connsiteX13" fmla="*/ 7144 w 2102644"/>
                <a:gd name="connsiteY13" fmla="*/ 121444 h 495300"/>
                <a:gd name="connsiteX14" fmla="*/ 0 w 2102644"/>
                <a:gd name="connsiteY14" fmla="*/ 133350 h 495300"/>
                <a:gd name="connsiteX15" fmla="*/ 2381 w 2102644"/>
                <a:gd name="connsiteY15" fmla="*/ 157163 h 495300"/>
                <a:gd name="connsiteX16" fmla="*/ 19050 w 2102644"/>
                <a:gd name="connsiteY16" fmla="*/ 207169 h 495300"/>
                <a:gd name="connsiteX17" fmla="*/ 50006 w 2102644"/>
                <a:gd name="connsiteY17" fmla="*/ 264319 h 495300"/>
                <a:gd name="connsiteX18" fmla="*/ 78581 w 2102644"/>
                <a:gd name="connsiteY18" fmla="*/ 309563 h 495300"/>
                <a:gd name="connsiteX19" fmla="*/ 107156 w 2102644"/>
                <a:gd name="connsiteY19" fmla="*/ 350044 h 495300"/>
                <a:gd name="connsiteX20" fmla="*/ 140494 w 2102644"/>
                <a:gd name="connsiteY20" fmla="*/ 390525 h 495300"/>
                <a:gd name="connsiteX21" fmla="*/ 171450 w 2102644"/>
                <a:gd name="connsiteY21" fmla="*/ 421482 h 495300"/>
                <a:gd name="connsiteX22" fmla="*/ 202406 w 2102644"/>
                <a:gd name="connsiteY22" fmla="*/ 447675 h 495300"/>
                <a:gd name="connsiteX23" fmla="*/ 226219 w 2102644"/>
                <a:gd name="connsiteY23" fmla="*/ 466725 h 495300"/>
                <a:gd name="connsiteX24" fmla="*/ 250031 w 2102644"/>
                <a:gd name="connsiteY24" fmla="*/ 481013 h 495300"/>
                <a:gd name="connsiteX25" fmla="*/ 271463 w 2102644"/>
                <a:gd name="connsiteY25" fmla="*/ 490538 h 495300"/>
                <a:gd name="connsiteX26" fmla="*/ 295275 w 2102644"/>
                <a:gd name="connsiteY26" fmla="*/ 495300 h 495300"/>
                <a:gd name="connsiteX27" fmla="*/ 333375 w 2102644"/>
                <a:gd name="connsiteY27" fmla="*/ 490538 h 495300"/>
                <a:gd name="connsiteX28" fmla="*/ 392906 w 2102644"/>
                <a:gd name="connsiteY28" fmla="*/ 469107 h 495300"/>
                <a:gd name="connsiteX29" fmla="*/ 564356 w 2102644"/>
                <a:gd name="connsiteY29" fmla="*/ 419100 h 495300"/>
                <a:gd name="connsiteX30" fmla="*/ 659606 w 2102644"/>
                <a:gd name="connsiteY30" fmla="*/ 395288 h 495300"/>
                <a:gd name="connsiteX31" fmla="*/ 831056 w 2102644"/>
                <a:gd name="connsiteY31" fmla="*/ 383382 h 495300"/>
                <a:gd name="connsiteX32" fmla="*/ 1054894 w 2102644"/>
                <a:gd name="connsiteY32" fmla="*/ 350044 h 495300"/>
                <a:gd name="connsiteX33" fmla="*/ 1395413 w 2102644"/>
                <a:gd name="connsiteY33" fmla="*/ 304800 h 495300"/>
                <a:gd name="connsiteX34" fmla="*/ 1571625 w 2102644"/>
                <a:gd name="connsiteY34" fmla="*/ 278607 h 495300"/>
                <a:gd name="connsiteX35" fmla="*/ 1671638 w 2102644"/>
                <a:gd name="connsiteY35" fmla="*/ 266700 h 495300"/>
                <a:gd name="connsiteX36" fmla="*/ 2055019 w 2102644"/>
                <a:gd name="connsiteY36" fmla="*/ 311944 h 495300"/>
                <a:gd name="connsiteX37" fmla="*/ 2083594 w 2102644"/>
                <a:gd name="connsiteY37" fmla="*/ 292894 h 495300"/>
                <a:gd name="connsiteX38" fmla="*/ 2095500 w 2102644"/>
                <a:gd name="connsiteY38" fmla="*/ 276225 h 495300"/>
                <a:gd name="connsiteX39" fmla="*/ 2102644 w 2102644"/>
                <a:gd name="connsiteY39" fmla="*/ 257175 h 495300"/>
                <a:gd name="connsiteX40" fmla="*/ 2097881 w 2102644"/>
                <a:gd name="connsiteY40" fmla="*/ 228600 h 495300"/>
                <a:gd name="connsiteX41" fmla="*/ 2078831 w 2102644"/>
                <a:gd name="connsiteY41" fmla="*/ 195263 h 495300"/>
                <a:gd name="connsiteX42" fmla="*/ 2033588 w 2102644"/>
                <a:gd name="connsiteY42" fmla="*/ 152400 h 495300"/>
                <a:gd name="connsiteX43" fmla="*/ 1962150 w 2102644"/>
                <a:gd name="connsiteY43" fmla="*/ 104775 h 495300"/>
                <a:gd name="connsiteX44" fmla="*/ 1854994 w 2102644"/>
                <a:gd name="connsiteY44" fmla="*/ 45244 h 495300"/>
                <a:gd name="connsiteX45" fmla="*/ 1790700 w 2102644"/>
                <a:gd name="connsiteY45" fmla="*/ 4763 h 495300"/>
                <a:gd name="connsiteX46" fmla="*/ 1771650 w 2102644"/>
                <a:gd name="connsiteY46" fmla="*/ 0 h 495300"/>
                <a:gd name="connsiteX47" fmla="*/ 1752600 w 2102644"/>
                <a:gd name="connsiteY47" fmla="*/ 2382 h 495300"/>
                <a:gd name="connsiteX48" fmla="*/ 1666875 w 2102644"/>
                <a:gd name="connsiteY48" fmla="*/ 33338 h 495300"/>
                <a:gd name="connsiteX49" fmla="*/ 1524000 w 2102644"/>
                <a:gd name="connsiteY49" fmla="*/ 83344 h 495300"/>
                <a:gd name="connsiteX50" fmla="*/ 1483519 w 2102644"/>
                <a:gd name="connsiteY50" fmla="*/ 92869 h 495300"/>
                <a:gd name="connsiteX51" fmla="*/ 1252538 w 2102644"/>
                <a:gd name="connsiteY51" fmla="*/ 126207 h 495300"/>
                <a:gd name="connsiteX52" fmla="*/ 957263 w 2102644"/>
                <a:gd name="connsiteY52" fmla="*/ 16430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02644" h="495300">
                  <a:moveTo>
                    <a:pt x="957263" y="164307"/>
                  </a:moveTo>
                  <a:lnTo>
                    <a:pt x="678656" y="200025"/>
                  </a:lnTo>
                  <a:lnTo>
                    <a:pt x="473869" y="226219"/>
                  </a:lnTo>
                  <a:lnTo>
                    <a:pt x="345281" y="245269"/>
                  </a:lnTo>
                  <a:lnTo>
                    <a:pt x="323850" y="245269"/>
                  </a:lnTo>
                  <a:lnTo>
                    <a:pt x="273844" y="240507"/>
                  </a:lnTo>
                  <a:lnTo>
                    <a:pt x="223838" y="230982"/>
                  </a:lnTo>
                  <a:lnTo>
                    <a:pt x="173831" y="216694"/>
                  </a:lnTo>
                  <a:lnTo>
                    <a:pt x="142875" y="202407"/>
                  </a:lnTo>
                  <a:lnTo>
                    <a:pt x="109538" y="180975"/>
                  </a:lnTo>
                  <a:lnTo>
                    <a:pt x="78581" y="159544"/>
                  </a:lnTo>
                  <a:lnTo>
                    <a:pt x="47625" y="130969"/>
                  </a:lnTo>
                  <a:lnTo>
                    <a:pt x="23813" y="119063"/>
                  </a:lnTo>
                  <a:lnTo>
                    <a:pt x="7144" y="121444"/>
                  </a:lnTo>
                  <a:lnTo>
                    <a:pt x="0" y="133350"/>
                  </a:lnTo>
                  <a:lnTo>
                    <a:pt x="2381" y="157163"/>
                  </a:lnTo>
                  <a:lnTo>
                    <a:pt x="19050" y="207169"/>
                  </a:lnTo>
                  <a:lnTo>
                    <a:pt x="50006" y="264319"/>
                  </a:lnTo>
                  <a:lnTo>
                    <a:pt x="78581" y="309563"/>
                  </a:lnTo>
                  <a:lnTo>
                    <a:pt x="107156" y="350044"/>
                  </a:lnTo>
                  <a:lnTo>
                    <a:pt x="140494" y="390525"/>
                  </a:lnTo>
                  <a:lnTo>
                    <a:pt x="171450" y="421482"/>
                  </a:lnTo>
                  <a:lnTo>
                    <a:pt x="202406" y="447675"/>
                  </a:lnTo>
                  <a:lnTo>
                    <a:pt x="226219" y="466725"/>
                  </a:lnTo>
                  <a:lnTo>
                    <a:pt x="250031" y="481013"/>
                  </a:lnTo>
                  <a:lnTo>
                    <a:pt x="271463" y="490538"/>
                  </a:lnTo>
                  <a:lnTo>
                    <a:pt x="295275" y="495300"/>
                  </a:lnTo>
                  <a:lnTo>
                    <a:pt x="333375" y="490538"/>
                  </a:lnTo>
                  <a:lnTo>
                    <a:pt x="392906" y="469107"/>
                  </a:lnTo>
                  <a:lnTo>
                    <a:pt x="564356" y="419100"/>
                  </a:lnTo>
                  <a:lnTo>
                    <a:pt x="659606" y="395288"/>
                  </a:lnTo>
                  <a:lnTo>
                    <a:pt x="831056" y="383382"/>
                  </a:lnTo>
                  <a:lnTo>
                    <a:pt x="1054894" y="350044"/>
                  </a:lnTo>
                  <a:lnTo>
                    <a:pt x="1395413" y="304800"/>
                  </a:lnTo>
                  <a:lnTo>
                    <a:pt x="1571625" y="278607"/>
                  </a:lnTo>
                  <a:lnTo>
                    <a:pt x="1671638" y="266700"/>
                  </a:lnTo>
                  <a:lnTo>
                    <a:pt x="2055019" y="311944"/>
                  </a:lnTo>
                  <a:lnTo>
                    <a:pt x="2083594" y="292894"/>
                  </a:lnTo>
                  <a:lnTo>
                    <a:pt x="2095500" y="276225"/>
                  </a:lnTo>
                  <a:lnTo>
                    <a:pt x="2102644" y="257175"/>
                  </a:lnTo>
                  <a:lnTo>
                    <a:pt x="2097881" y="228600"/>
                  </a:lnTo>
                  <a:lnTo>
                    <a:pt x="2078831" y="195263"/>
                  </a:lnTo>
                  <a:lnTo>
                    <a:pt x="2033588" y="152400"/>
                  </a:lnTo>
                  <a:lnTo>
                    <a:pt x="1962150" y="104775"/>
                  </a:lnTo>
                  <a:lnTo>
                    <a:pt x="1854994" y="45244"/>
                  </a:lnTo>
                  <a:lnTo>
                    <a:pt x="1790700" y="4763"/>
                  </a:lnTo>
                  <a:lnTo>
                    <a:pt x="1771650" y="0"/>
                  </a:lnTo>
                  <a:lnTo>
                    <a:pt x="1752600" y="2382"/>
                  </a:lnTo>
                  <a:lnTo>
                    <a:pt x="1666875" y="33338"/>
                  </a:lnTo>
                  <a:lnTo>
                    <a:pt x="1524000" y="83344"/>
                  </a:lnTo>
                  <a:lnTo>
                    <a:pt x="1483519" y="92869"/>
                  </a:lnTo>
                  <a:lnTo>
                    <a:pt x="1252538" y="126207"/>
                  </a:lnTo>
                  <a:lnTo>
                    <a:pt x="957263" y="1643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8">
              <a:extLst>
                <a:ext uri="{FF2B5EF4-FFF2-40B4-BE49-F238E27FC236}">
                  <a16:creationId xmlns:a16="http://schemas.microsoft.com/office/drawing/2014/main" id="{A46E6324-300E-45E7-95E5-437FAA799383}"/>
                </a:ext>
              </a:extLst>
            </p:cNvPr>
            <p:cNvSpPr/>
            <p:nvPr/>
          </p:nvSpPr>
          <p:spPr>
            <a:xfrm>
              <a:off x="7383463" y="1814514"/>
              <a:ext cx="704850" cy="1366837"/>
            </a:xfrm>
            <a:custGeom>
              <a:avLst/>
              <a:gdLst>
                <a:gd name="connsiteX0" fmla="*/ 559594 w 704850"/>
                <a:gd name="connsiteY0" fmla="*/ 366712 h 1366837"/>
                <a:gd name="connsiteX1" fmla="*/ 576263 w 704850"/>
                <a:gd name="connsiteY1" fmla="*/ 300037 h 1366837"/>
                <a:gd name="connsiteX2" fmla="*/ 592932 w 704850"/>
                <a:gd name="connsiteY2" fmla="*/ 223837 h 1366837"/>
                <a:gd name="connsiteX3" fmla="*/ 602457 w 704850"/>
                <a:gd name="connsiteY3" fmla="*/ 173831 h 1366837"/>
                <a:gd name="connsiteX4" fmla="*/ 607219 w 704850"/>
                <a:gd name="connsiteY4" fmla="*/ 154781 h 1366837"/>
                <a:gd name="connsiteX5" fmla="*/ 619125 w 704850"/>
                <a:gd name="connsiteY5" fmla="*/ 121443 h 1366837"/>
                <a:gd name="connsiteX6" fmla="*/ 633413 w 704850"/>
                <a:gd name="connsiteY6" fmla="*/ 95250 h 1366837"/>
                <a:gd name="connsiteX7" fmla="*/ 650082 w 704850"/>
                <a:gd name="connsiteY7" fmla="*/ 71437 h 1366837"/>
                <a:gd name="connsiteX8" fmla="*/ 666750 w 704850"/>
                <a:gd name="connsiteY8" fmla="*/ 54768 h 1366837"/>
                <a:gd name="connsiteX9" fmla="*/ 690563 w 704850"/>
                <a:gd name="connsiteY9" fmla="*/ 30956 h 1366837"/>
                <a:gd name="connsiteX10" fmla="*/ 704850 w 704850"/>
                <a:gd name="connsiteY10" fmla="*/ 0 h 1366837"/>
                <a:gd name="connsiteX11" fmla="*/ 266700 w 704850"/>
                <a:gd name="connsiteY11" fmla="*/ 2381 h 1366837"/>
                <a:gd name="connsiteX12" fmla="*/ 295275 w 704850"/>
                <a:gd name="connsiteY12" fmla="*/ 7143 h 1366837"/>
                <a:gd name="connsiteX13" fmla="*/ 314325 w 704850"/>
                <a:gd name="connsiteY13" fmla="*/ 16668 h 1366837"/>
                <a:gd name="connsiteX14" fmla="*/ 323850 w 704850"/>
                <a:gd name="connsiteY14" fmla="*/ 38100 h 1366837"/>
                <a:gd name="connsiteX15" fmla="*/ 330994 w 704850"/>
                <a:gd name="connsiteY15" fmla="*/ 64293 h 1366837"/>
                <a:gd name="connsiteX16" fmla="*/ 333375 w 704850"/>
                <a:gd name="connsiteY16" fmla="*/ 107156 h 1366837"/>
                <a:gd name="connsiteX17" fmla="*/ 328613 w 704850"/>
                <a:gd name="connsiteY17" fmla="*/ 188118 h 1366837"/>
                <a:gd name="connsiteX18" fmla="*/ 309563 w 704850"/>
                <a:gd name="connsiteY18" fmla="*/ 338137 h 1366837"/>
                <a:gd name="connsiteX19" fmla="*/ 283369 w 704850"/>
                <a:gd name="connsiteY19" fmla="*/ 478631 h 1366837"/>
                <a:gd name="connsiteX20" fmla="*/ 254794 w 704850"/>
                <a:gd name="connsiteY20" fmla="*/ 588168 h 1366837"/>
                <a:gd name="connsiteX21" fmla="*/ 219075 w 704850"/>
                <a:gd name="connsiteY21" fmla="*/ 685800 h 1366837"/>
                <a:gd name="connsiteX22" fmla="*/ 188119 w 704850"/>
                <a:gd name="connsiteY22" fmla="*/ 757237 h 1366837"/>
                <a:gd name="connsiteX23" fmla="*/ 159544 w 704850"/>
                <a:gd name="connsiteY23" fmla="*/ 807243 h 1366837"/>
                <a:gd name="connsiteX24" fmla="*/ 119063 w 704850"/>
                <a:gd name="connsiteY24" fmla="*/ 862012 h 1366837"/>
                <a:gd name="connsiteX25" fmla="*/ 83344 w 704850"/>
                <a:gd name="connsiteY25" fmla="*/ 897731 h 1366837"/>
                <a:gd name="connsiteX26" fmla="*/ 0 w 704850"/>
                <a:gd name="connsiteY26" fmla="*/ 1304925 h 1366837"/>
                <a:gd name="connsiteX27" fmla="*/ 38100 w 704850"/>
                <a:gd name="connsiteY27" fmla="*/ 1347787 h 1366837"/>
                <a:gd name="connsiteX28" fmla="*/ 54769 w 704850"/>
                <a:gd name="connsiteY28" fmla="*/ 1364456 h 1366837"/>
                <a:gd name="connsiteX29" fmla="*/ 66675 w 704850"/>
                <a:gd name="connsiteY29" fmla="*/ 1366837 h 1366837"/>
                <a:gd name="connsiteX30" fmla="*/ 102394 w 704850"/>
                <a:gd name="connsiteY30" fmla="*/ 1357312 h 1366837"/>
                <a:gd name="connsiteX31" fmla="*/ 133350 w 704850"/>
                <a:gd name="connsiteY31" fmla="*/ 1331118 h 1366837"/>
                <a:gd name="connsiteX32" fmla="*/ 178594 w 704850"/>
                <a:gd name="connsiteY32" fmla="*/ 1285875 h 1366837"/>
                <a:gd name="connsiteX33" fmla="*/ 226219 w 704850"/>
                <a:gd name="connsiteY33" fmla="*/ 1219200 h 1366837"/>
                <a:gd name="connsiteX34" fmla="*/ 269082 w 704850"/>
                <a:gd name="connsiteY34" fmla="*/ 1140618 h 1366837"/>
                <a:gd name="connsiteX35" fmla="*/ 314325 w 704850"/>
                <a:gd name="connsiteY35" fmla="*/ 1057275 h 1366837"/>
                <a:gd name="connsiteX36" fmla="*/ 371475 w 704850"/>
                <a:gd name="connsiteY36" fmla="*/ 940593 h 1366837"/>
                <a:gd name="connsiteX37" fmla="*/ 411957 w 704850"/>
                <a:gd name="connsiteY37" fmla="*/ 847725 h 1366837"/>
                <a:gd name="connsiteX38" fmla="*/ 447675 w 704850"/>
                <a:gd name="connsiteY38" fmla="*/ 762000 h 1366837"/>
                <a:gd name="connsiteX39" fmla="*/ 469107 w 704850"/>
                <a:gd name="connsiteY39" fmla="*/ 692943 h 1366837"/>
                <a:gd name="connsiteX40" fmla="*/ 519113 w 704850"/>
                <a:gd name="connsiteY40" fmla="*/ 528637 h 1366837"/>
                <a:gd name="connsiteX41" fmla="*/ 559594 w 704850"/>
                <a:gd name="connsiteY41" fmla="*/ 366712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04850" h="1366837">
                  <a:moveTo>
                    <a:pt x="559594" y="366712"/>
                  </a:moveTo>
                  <a:lnTo>
                    <a:pt x="576263" y="300037"/>
                  </a:lnTo>
                  <a:lnTo>
                    <a:pt x="592932" y="223837"/>
                  </a:lnTo>
                  <a:lnTo>
                    <a:pt x="602457" y="173831"/>
                  </a:lnTo>
                  <a:lnTo>
                    <a:pt x="607219" y="154781"/>
                  </a:lnTo>
                  <a:lnTo>
                    <a:pt x="619125" y="121443"/>
                  </a:lnTo>
                  <a:lnTo>
                    <a:pt x="633413" y="95250"/>
                  </a:lnTo>
                  <a:lnTo>
                    <a:pt x="650082" y="71437"/>
                  </a:lnTo>
                  <a:lnTo>
                    <a:pt x="666750" y="54768"/>
                  </a:lnTo>
                  <a:lnTo>
                    <a:pt x="690563" y="30956"/>
                  </a:lnTo>
                  <a:lnTo>
                    <a:pt x="704850" y="0"/>
                  </a:lnTo>
                  <a:lnTo>
                    <a:pt x="266700" y="2381"/>
                  </a:lnTo>
                  <a:lnTo>
                    <a:pt x="295275" y="7143"/>
                  </a:lnTo>
                  <a:lnTo>
                    <a:pt x="314325" y="16668"/>
                  </a:lnTo>
                  <a:lnTo>
                    <a:pt x="323850" y="38100"/>
                  </a:lnTo>
                  <a:lnTo>
                    <a:pt x="330994" y="64293"/>
                  </a:lnTo>
                  <a:lnTo>
                    <a:pt x="333375" y="107156"/>
                  </a:lnTo>
                  <a:lnTo>
                    <a:pt x="328613" y="188118"/>
                  </a:lnTo>
                  <a:lnTo>
                    <a:pt x="309563" y="338137"/>
                  </a:lnTo>
                  <a:lnTo>
                    <a:pt x="283369" y="478631"/>
                  </a:lnTo>
                  <a:lnTo>
                    <a:pt x="254794" y="588168"/>
                  </a:lnTo>
                  <a:lnTo>
                    <a:pt x="219075" y="685800"/>
                  </a:lnTo>
                  <a:lnTo>
                    <a:pt x="188119" y="757237"/>
                  </a:lnTo>
                  <a:lnTo>
                    <a:pt x="159544" y="807243"/>
                  </a:lnTo>
                  <a:lnTo>
                    <a:pt x="119063" y="862012"/>
                  </a:lnTo>
                  <a:lnTo>
                    <a:pt x="83344" y="897731"/>
                  </a:lnTo>
                  <a:lnTo>
                    <a:pt x="0" y="1304925"/>
                  </a:lnTo>
                  <a:lnTo>
                    <a:pt x="38100" y="1347787"/>
                  </a:lnTo>
                  <a:lnTo>
                    <a:pt x="54769" y="1364456"/>
                  </a:lnTo>
                  <a:lnTo>
                    <a:pt x="66675" y="1366837"/>
                  </a:lnTo>
                  <a:lnTo>
                    <a:pt x="102394" y="1357312"/>
                  </a:lnTo>
                  <a:lnTo>
                    <a:pt x="133350" y="1331118"/>
                  </a:lnTo>
                  <a:lnTo>
                    <a:pt x="178594" y="1285875"/>
                  </a:lnTo>
                  <a:lnTo>
                    <a:pt x="226219" y="1219200"/>
                  </a:lnTo>
                  <a:lnTo>
                    <a:pt x="269082" y="1140618"/>
                  </a:lnTo>
                  <a:lnTo>
                    <a:pt x="314325" y="1057275"/>
                  </a:lnTo>
                  <a:lnTo>
                    <a:pt x="371475" y="940593"/>
                  </a:lnTo>
                  <a:lnTo>
                    <a:pt x="411957" y="847725"/>
                  </a:lnTo>
                  <a:lnTo>
                    <a:pt x="447675" y="762000"/>
                  </a:lnTo>
                  <a:lnTo>
                    <a:pt x="469107" y="692943"/>
                  </a:lnTo>
                  <a:lnTo>
                    <a:pt x="519113" y="528637"/>
                  </a:lnTo>
                  <a:lnTo>
                    <a:pt x="559594" y="366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9">
              <a:extLst>
                <a:ext uri="{FF2B5EF4-FFF2-40B4-BE49-F238E27FC236}">
                  <a16:creationId xmlns:a16="http://schemas.microsoft.com/office/drawing/2014/main" id="{2CCEF488-496F-4AB1-9AE7-301D2D3E0B01}"/>
                </a:ext>
              </a:extLst>
            </p:cNvPr>
            <p:cNvSpPr/>
            <p:nvPr/>
          </p:nvSpPr>
          <p:spPr>
            <a:xfrm>
              <a:off x="6945313" y="2665414"/>
              <a:ext cx="569912" cy="511175"/>
            </a:xfrm>
            <a:custGeom>
              <a:avLst/>
              <a:gdLst>
                <a:gd name="connsiteX0" fmla="*/ 197644 w 569119"/>
                <a:gd name="connsiteY0" fmla="*/ 57150 h 511969"/>
                <a:gd name="connsiteX1" fmla="*/ 385763 w 569119"/>
                <a:gd name="connsiteY1" fmla="*/ 95250 h 511969"/>
                <a:gd name="connsiteX2" fmla="*/ 419100 w 569119"/>
                <a:gd name="connsiteY2" fmla="*/ 95250 h 511969"/>
                <a:gd name="connsiteX3" fmla="*/ 454819 w 569119"/>
                <a:gd name="connsiteY3" fmla="*/ 85725 h 511969"/>
                <a:gd name="connsiteX4" fmla="*/ 490538 w 569119"/>
                <a:gd name="connsiteY4" fmla="*/ 69056 h 511969"/>
                <a:gd name="connsiteX5" fmla="*/ 514350 w 569119"/>
                <a:gd name="connsiteY5" fmla="*/ 52387 h 511969"/>
                <a:gd name="connsiteX6" fmla="*/ 526257 w 569119"/>
                <a:gd name="connsiteY6" fmla="*/ 45244 h 511969"/>
                <a:gd name="connsiteX7" fmla="*/ 569119 w 569119"/>
                <a:gd name="connsiteY7" fmla="*/ 0 h 511969"/>
                <a:gd name="connsiteX8" fmla="*/ 492919 w 569119"/>
                <a:gd name="connsiteY8" fmla="*/ 511969 h 511969"/>
                <a:gd name="connsiteX9" fmla="*/ 459582 w 569119"/>
                <a:gd name="connsiteY9" fmla="*/ 478631 h 511969"/>
                <a:gd name="connsiteX10" fmla="*/ 435769 w 569119"/>
                <a:gd name="connsiteY10" fmla="*/ 452437 h 511969"/>
                <a:gd name="connsiteX11" fmla="*/ 390525 w 569119"/>
                <a:gd name="connsiteY11" fmla="*/ 397669 h 511969"/>
                <a:gd name="connsiteX12" fmla="*/ 340519 w 569119"/>
                <a:gd name="connsiteY12" fmla="*/ 330994 h 511969"/>
                <a:gd name="connsiteX13" fmla="*/ 304800 w 569119"/>
                <a:gd name="connsiteY13" fmla="*/ 278606 h 511969"/>
                <a:gd name="connsiteX14" fmla="*/ 290513 w 569119"/>
                <a:gd name="connsiteY14" fmla="*/ 264319 h 511969"/>
                <a:gd name="connsiteX15" fmla="*/ 245269 w 569119"/>
                <a:gd name="connsiteY15" fmla="*/ 226219 h 511969"/>
                <a:gd name="connsiteX16" fmla="*/ 202407 w 569119"/>
                <a:gd name="connsiteY16" fmla="*/ 197644 h 511969"/>
                <a:gd name="connsiteX17" fmla="*/ 138113 w 569119"/>
                <a:gd name="connsiteY17" fmla="*/ 152400 h 511969"/>
                <a:gd name="connsiteX18" fmla="*/ 90488 w 569119"/>
                <a:gd name="connsiteY18" fmla="*/ 121444 h 511969"/>
                <a:gd name="connsiteX19" fmla="*/ 50007 w 569119"/>
                <a:gd name="connsiteY19" fmla="*/ 95250 h 511969"/>
                <a:gd name="connsiteX20" fmla="*/ 21432 w 569119"/>
                <a:gd name="connsiteY20" fmla="*/ 78581 h 511969"/>
                <a:gd name="connsiteX21" fmla="*/ 9525 w 569119"/>
                <a:gd name="connsiteY21" fmla="*/ 66675 h 511969"/>
                <a:gd name="connsiteX22" fmla="*/ 0 w 569119"/>
                <a:gd name="connsiteY22" fmla="*/ 42862 h 511969"/>
                <a:gd name="connsiteX23" fmla="*/ 2382 w 569119"/>
                <a:gd name="connsiteY23" fmla="*/ 28575 h 511969"/>
                <a:gd name="connsiteX24" fmla="*/ 9525 w 569119"/>
                <a:gd name="connsiteY24" fmla="*/ 23812 h 511969"/>
                <a:gd name="connsiteX25" fmla="*/ 28575 w 569119"/>
                <a:gd name="connsiteY25" fmla="*/ 23812 h 511969"/>
                <a:gd name="connsiteX26" fmla="*/ 128588 w 569119"/>
                <a:gd name="connsiteY26" fmla="*/ 42862 h 511969"/>
                <a:gd name="connsiteX27" fmla="*/ 197644 w 569119"/>
                <a:gd name="connsiteY27" fmla="*/ 5715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9119" h="511969">
                  <a:moveTo>
                    <a:pt x="197644" y="57150"/>
                  </a:moveTo>
                  <a:lnTo>
                    <a:pt x="385763" y="95250"/>
                  </a:lnTo>
                  <a:lnTo>
                    <a:pt x="419100" y="95250"/>
                  </a:lnTo>
                  <a:lnTo>
                    <a:pt x="454819" y="85725"/>
                  </a:lnTo>
                  <a:lnTo>
                    <a:pt x="490538" y="69056"/>
                  </a:lnTo>
                  <a:lnTo>
                    <a:pt x="514350" y="52387"/>
                  </a:lnTo>
                  <a:lnTo>
                    <a:pt x="526257" y="45244"/>
                  </a:lnTo>
                  <a:lnTo>
                    <a:pt x="569119" y="0"/>
                  </a:lnTo>
                  <a:lnTo>
                    <a:pt x="492919" y="511969"/>
                  </a:lnTo>
                  <a:lnTo>
                    <a:pt x="459582" y="478631"/>
                  </a:lnTo>
                  <a:lnTo>
                    <a:pt x="435769" y="452437"/>
                  </a:lnTo>
                  <a:lnTo>
                    <a:pt x="390525" y="397669"/>
                  </a:lnTo>
                  <a:lnTo>
                    <a:pt x="340519" y="330994"/>
                  </a:lnTo>
                  <a:lnTo>
                    <a:pt x="304800" y="278606"/>
                  </a:lnTo>
                  <a:lnTo>
                    <a:pt x="290513" y="264319"/>
                  </a:lnTo>
                  <a:lnTo>
                    <a:pt x="245269" y="226219"/>
                  </a:lnTo>
                  <a:lnTo>
                    <a:pt x="202407" y="197644"/>
                  </a:lnTo>
                  <a:lnTo>
                    <a:pt x="138113" y="152400"/>
                  </a:lnTo>
                  <a:lnTo>
                    <a:pt x="90488" y="121444"/>
                  </a:lnTo>
                  <a:lnTo>
                    <a:pt x="50007" y="95250"/>
                  </a:lnTo>
                  <a:lnTo>
                    <a:pt x="21432" y="78581"/>
                  </a:lnTo>
                  <a:lnTo>
                    <a:pt x="9525" y="66675"/>
                  </a:lnTo>
                  <a:lnTo>
                    <a:pt x="0" y="42862"/>
                  </a:lnTo>
                  <a:lnTo>
                    <a:pt x="2382" y="28575"/>
                  </a:lnTo>
                  <a:lnTo>
                    <a:pt x="9525" y="23812"/>
                  </a:lnTo>
                  <a:lnTo>
                    <a:pt x="28575" y="23812"/>
                  </a:lnTo>
                  <a:lnTo>
                    <a:pt x="128588" y="42862"/>
                  </a:lnTo>
                  <a:lnTo>
                    <a:pt x="197644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40">
              <a:extLst>
                <a:ext uri="{FF2B5EF4-FFF2-40B4-BE49-F238E27FC236}">
                  <a16:creationId xmlns:a16="http://schemas.microsoft.com/office/drawing/2014/main" id="{81C4D03E-6533-404F-80F4-5D54D716C6DA}"/>
                </a:ext>
              </a:extLst>
            </p:cNvPr>
            <p:cNvSpPr/>
            <p:nvPr/>
          </p:nvSpPr>
          <p:spPr>
            <a:xfrm>
              <a:off x="5761039" y="1900238"/>
              <a:ext cx="1254125" cy="1289050"/>
            </a:xfrm>
            <a:custGeom>
              <a:avLst/>
              <a:gdLst>
                <a:gd name="connsiteX0" fmla="*/ 742950 w 1254919"/>
                <a:gd name="connsiteY0" fmla="*/ 511968 h 1288256"/>
                <a:gd name="connsiteX1" fmla="*/ 783431 w 1254919"/>
                <a:gd name="connsiteY1" fmla="*/ 450056 h 1288256"/>
                <a:gd name="connsiteX2" fmla="*/ 821531 w 1254919"/>
                <a:gd name="connsiteY2" fmla="*/ 388143 h 1288256"/>
                <a:gd name="connsiteX3" fmla="*/ 852487 w 1254919"/>
                <a:gd name="connsiteY3" fmla="*/ 330993 h 1288256"/>
                <a:gd name="connsiteX4" fmla="*/ 876300 w 1254919"/>
                <a:gd name="connsiteY4" fmla="*/ 283368 h 1288256"/>
                <a:gd name="connsiteX5" fmla="*/ 900112 w 1254919"/>
                <a:gd name="connsiteY5" fmla="*/ 226218 h 1288256"/>
                <a:gd name="connsiteX6" fmla="*/ 907256 w 1254919"/>
                <a:gd name="connsiteY6" fmla="*/ 195262 h 1288256"/>
                <a:gd name="connsiteX7" fmla="*/ 902494 w 1254919"/>
                <a:gd name="connsiteY7" fmla="*/ 173831 h 1288256"/>
                <a:gd name="connsiteX8" fmla="*/ 878681 w 1254919"/>
                <a:gd name="connsiteY8" fmla="*/ 104775 h 1288256"/>
                <a:gd name="connsiteX9" fmla="*/ 842962 w 1254919"/>
                <a:gd name="connsiteY9" fmla="*/ 4762 h 1288256"/>
                <a:gd name="connsiteX10" fmla="*/ 1050131 w 1254919"/>
                <a:gd name="connsiteY10" fmla="*/ 0 h 1288256"/>
                <a:gd name="connsiteX11" fmla="*/ 1114425 w 1254919"/>
                <a:gd name="connsiteY11" fmla="*/ 57150 h 1288256"/>
                <a:gd name="connsiteX12" fmla="*/ 1143000 w 1254919"/>
                <a:gd name="connsiteY12" fmla="*/ 83343 h 1288256"/>
                <a:gd name="connsiteX13" fmla="*/ 1173956 w 1254919"/>
                <a:gd name="connsiteY13" fmla="*/ 111918 h 1288256"/>
                <a:gd name="connsiteX14" fmla="*/ 1202531 w 1254919"/>
                <a:gd name="connsiteY14" fmla="*/ 142875 h 1288256"/>
                <a:gd name="connsiteX15" fmla="*/ 1223962 w 1254919"/>
                <a:gd name="connsiteY15" fmla="*/ 166687 h 1288256"/>
                <a:gd name="connsiteX16" fmla="*/ 1240631 w 1254919"/>
                <a:gd name="connsiteY16" fmla="*/ 192881 h 1288256"/>
                <a:gd name="connsiteX17" fmla="*/ 1252537 w 1254919"/>
                <a:gd name="connsiteY17" fmla="*/ 219075 h 1288256"/>
                <a:gd name="connsiteX18" fmla="*/ 1254919 w 1254919"/>
                <a:gd name="connsiteY18" fmla="*/ 238125 h 1288256"/>
                <a:gd name="connsiteX19" fmla="*/ 1254919 w 1254919"/>
                <a:gd name="connsiteY19" fmla="*/ 259556 h 1288256"/>
                <a:gd name="connsiteX20" fmla="*/ 1243012 w 1254919"/>
                <a:gd name="connsiteY20" fmla="*/ 283368 h 1288256"/>
                <a:gd name="connsiteX21" fmla="*/ 1204912 w 1254919"/>
                <a:gd name="connsiteY21" fmla="*/ 316706 h 1288256"/>
                <a:gd name="connsiteX22" fmla="*/ 1162050 w 1254919"/>
                <a:gd name="connsiteY22" fmla="*/ 361950 h 1288256"/>
                <a:gd name="connsiteX23" fmla="*/ 1128712 w 1254919"/>
                <a:gd name="connsiteY23" fmla="*/ 392906 h 1288256"/>
                <a:gd name="connsiteX24" fmla="*/ 1069181 w 1254919"/>
                <a:gd name="connsiteY24" fmla="*/ 476250 h 1288256"/>
                <a:gd name="connsiteX25" fmla="*/ 1019175 w 1254919"/>
                <a:gd name="connsiteY25" fmla="*/ 535781 h 1288256"/>
                <a:gd name="connsiteX26" fmla="*/ 959644 w 1254919"/>
                <a:gd name="connsiteY26" fmla="*/ 611981 h 1288256"/>
                <a:gd name="connsiteX27" fmla="*/ 892969 w 1254919"/>
                <a:gd name="connsiteY27" fmla="*/ 690562 h 1288256"/>
                <a:gd name="connsiteX28" fmla="*/ 812006 w 1254919"/>
                <a:gd name="connsiteY28" fmla="*/ 778668 h 1288256"/>
                <a:gd name="connsiteX29" fmla="*/ 740569 w 1254919"/>
                <a:gd name="connsiteY29" fmla="*/ 852487 h 1288256"/>
                <a:gd name="connsiteX30" fmla="*/ 650081 w 1254919"/>
                <a:gd name="connsiteY30" fmla="*/ 935831 h 1288256"/>
                <a:gd name="connsiteX31" fmla="*/ 552450 w 1254919"/>
                <a:gd name="connsiteY31" fmla="*/ 1009650 h 1288256"/>
                <a:gd name="connsiteX32" fmla="*/ 473869 w 1254919"/>
                <a:gd name="connsiteY32" fmla="*/ 1064418 h 1288256"/>
                <a:gd name="connsiteX33" fmla="*/ 323850 w 1254919"/>
                <a:gd name="connsiteY33" fmla="*/ 1154906 h 1288256"/>
                <a:gd name="connsiteX34" fmla="*/ 171450 w 1254919"/>
                <a:gd name="connsiteY34" fmla="*/ 1235868 h 1288256"/>
                <a:gd name="connsiteX35" fmla="*/ 69056 w 1254919"/>
                <a:gd name="connsiteY35" fmla="*/ 1281112 h 1288256"/>
                <a:gd name="connsiteX36" fmla="*/ 23812 w 1254919"/>
                <a:gd name="connsiteY36" fmla="*/ 1288256 h 1288256"/>
                <a:gd name="connsiteX37" fmla="*/ 4762 w 1254919"/>
                <a:gd name="connsiteY37" fmla="*/ 1283493 h 1288256"/>
                <a:gd name="connsiteX38" fmla="*/ 0 w 1254919"/>
                <a:gd name="connsiteY38" fmla="*/ 1273968 h 1288256"/>
                <a:gd name="connsiteX39" fmla="*/ 4762 w 1254919"/>
                <a:gd name="connsiteY39" fmla="*/ 1254918 h 1288256"/>
                <a:gd name="connsiteX40" fmla="*/ 21431 w 1254919"/>
                <a:gd name="connsiteY40" fmla="*/ 1233487 h 1288256"/>
                <a:gd name="connsiteX41" fmla="*/ 90487 w 1254919"/>
                <a:gd name="connsiteY41" fmla="*/ 1183481 h 1288256"/>
                <a:gd name="connsiteX42" fmla="*/ 197644 w 1254919"/>
                <a:gd name="connsiteY42" fmla="*/ 1100137 h 1288256"/>
                <a:gd name="connsiteX43" fmla="*/ 269081 w 1254919"/>
                <a:gd name="connsiteY43" fmla="*/ 1040606 h 1288256"/>
                <a:gd name="connsiteX44" fmla="*/ 369094 w 1254919"/>
                <a:gd name="connsiteY44" fmla="*/ 952500 h 1288256"/>
                <a:gd name="connsiteX45" fmla="*/ 442912 w 1254919"/>
                <a:gd name="connsiteY45" fmla="*/ 881062 h 1288256"/>
                <a:gd name="connsiteX46" fmla="*/ 509587 w 1254919"/>
                <a:gd name="connsiteY46" fmla="*/ 814387 h 1288256"/>
                <a:gd name="connsiteX47" fmla="*/ 590550 w 1254919"/>
                <a:gd name="connsiteY47" fmla="*/ 719137 h 1288256"/>
                <a:gd name="connsiteX48" fmla="*/ 657225 w 1254919"/>
                <a:gd name="connsiteY48" fmla="*/ 633412 h 1288256"/>
                <a:gd name="connsiteX49" fmla="*/ 742950 w 1254919"/>
                <a:gd name="connsiteY49" fmla="*/ 511968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54919" h="1288256">
                  <a:moveTo>
                    <a:pt x="742950" y="511968"/>
                  </a:moveTo>
                  <a:lnTo>
                    <a:pt x="783431" y="450056"/>
                  </a:lnTo>
                  <a:lnTo>
                    <a:pt x="821531" y="388143"/>
                  </a:lnTo>
                  <a:lnTo>
                    <a:pt x="852487" y="330993"/>
                  </a:lnTo>
                  <a:lnTo>
                    <a:pt x="876300" y="283368"/>
                  </a:lnTo>
                  <a:lnTo>
                    <a:pt x="900112" y="226218"/>
                  </a:lnTo>
                  <a:lnTo>
                    <a:pt x="907256" y="195262"/>
                  </a:lnTo>
                  <a:lnTo>
                    <a:pt x="902494" y="173831"/>
                  </a:lnTo>
                  <a:lnTo>
                    <a:pt x="878681" y="104775"/>
                  </a:lnTo>
                  <a:lnTo>
                    <a:pt x="842962" y="4762"/>
                  </a:lnTo>
                  <a:lnTo>
                    <a:pt x="1050131" y="0"/>
                  </a:lnTo>
                  <a:lnTo>
                    <a:pt x="1114425" y="57150"/>
                  </a:lnTo>
                  <a:lnTo>
                    <a:pt x="1143000" y="83343"/>
                  </a:lnTo>
                  <a:lnTo>
                    <a:pt x="1173956" y="111918"/>
                  </a:lnTo>
                  <a:lnTo>
                    <a:pt x="1202531" y="142875"/>
                  </a:lnTo>
                  <a:lnTo>
                    <a:pt x="1223962" y="166687"/>
                  </a:lnTo>
                  <a:lnTo>
                    <a:pt x="1240631" y="192881"/>
                  </a:lnTo>
                  <a:lnTo>
                    <a:pt x="1252537" y="219075"/>
                  </a:lnTo>
                  <a:lnTo>
                    <a:pt x="1254919" y="238125"/>
                  </a:lnTo>
                  <a:lnTo>
                    <a:pt x="1254919" y="259556"/>
                  </a:lnTo>
                  <a:lnTo>
                    <a:pt x="1243012" y="283368"/>
                  </a:lnTo>
                  <a:lnTo>
                    <a:pt x="1204912" y="316706"/>
                  </a:lnTo>
                  <a:lnTo>
                    <a:pt x="1162050" y="361950"/>
                  </a:lnTo>
                  <a:lnTo>
                    <a:pt x="1128712" y="392906"/>
                  </a:lnTo>
                  <a:lnTo>
                    <a:pt x="1069181" y="476250"/>
                  </a:lnTo>
                  <a:lnTo>
                    <a:pt x="1019175" y="535781"/>
                  </a:lnTo>
                  <a:lnTo>
                    <a:pt x="959644" y="611981"/>
                  </a:lnTo>
                  <a:lnTo>
                    <a:pt x="892969" y="690562"/>
                  </a:lnTo>
                  <a:lnTo>
                    <a:pt x="812006" y="778668"/>
                  </a:lnTo>
                  <a:lnTo>
                    <a:pt x="740569" y="852487"/>
                  </a:lnTo>
                  <a:lnTo>
                    <a:pt x="650081" y="935831"/>
                  </a:lnTo>
                  <a:lnTo>
                    <a:pt x="552450" y="1009650"/>
                  </a:lnTo>
                  <a:lnTo>
                    <a:pt x="473869" y="1064418"/>
                  </a:lnTo>
                  <a:lnTo>
                    <a:pt x="323850" y="1154906"/>
                  </a:lnTo>
                  <a:lnTo>
                    <a:pt x="171450" y="1235868"/>
                  </a:lnTo>
                  <a:lnTo>
                    <a:pt x="69056" y="1281112"/>
                  </a:lnTo>
                  <a:lnTo>
                    <a:pt x="23812" y="1288256"/>
                  </a:lnTo>
                  <a:lnTo>
                    <a:pt x="4762" y="1283493"/>
                  </a:lnTo>
                  <a:lnTo>
                    <a:pt x="0" y="1273968"/>
                  </a:lnTo>
                  <a:lnTo>
                    <a:pt x="4762" y="1254918"/>
                  </a:lnTo>
                  <a:lnTo>
                    <a:pt x="21431" y="1233487"/>
                  </a:lnTo>
                  <a:lnTo>
                    <a:pt x="90487" y="1183481"/>
                  </a:lnTo>
                  <a:lnTo>
                    <a:pt x="197644" y="1100137"/>
                  </a:lnTo>
                  <a:lnTo>
                    <a:pt x="269081" y="1040606"/>
                  </a:lnTo>
                  <a:lnTo>
                    <a:pt x="369094" y="952500"/>
                  </a:lnTo>
                  <a:lnTo>
                    <a:pt x="442912" y="881062"/>
                  </a:lnTo>
                  <a:lnTo>
                    <a:pt x="509587" y="814387"/>
                  </a:lnTo>
                  <a:lnTo>
                    <a:pt x="590550" y="719137"/>
                  </a:lnTo>
                  <a:lnTo>
                    <a:pt x="657225" y="633412"/>
                  </a:lnTo>
                  <a:lnTo>
                    <a:pt x="742950" y="5119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6">
              <a:extLst>
                <a:ext uri="{FF2B5EF4-FFF2-40B4-BE49-F238E27FC236}">
                  <a16:creationId xmlns:a16="http://schemas.microsoft.com/office/drawing/2014/main" id="{3FFDB656-7AE6-4711-8954-E9F8B12165A5}"/>
                </a:ext>
              </a:extLst>
            </p:cNvPr>
            <p:cNvSpPr/>
            <p:nvPr/>
          </p:nvSpPr>
          <p:spPr>
            <a:xfrm>
              <a:off x="4999039" y="3165476"/>
              <a:ext cx="2300287" cy="2035175"/>
            </a:xfrm>
            <a:custGeom>
              <a:avLst/>
              <a:gdLst>
                <a:gd name="connsiteX0" fmla="*/ 680004 w 2300166"/>
                <a:gd name="connsiteY0" fmla="*/ 195759 h 2034862"/>
                <a:gd name="connsiteX1" fmla="*/ 334850 w 2300166"/>
                <a:gd name="connsiteY1" fmla="*/ 234396 h 2034862"/>
                <a:gd name="connsiteX2" fmla="*/ 0 w 2300166"/>
                <a:gd name="connsiteY2" fmla="*/ 270456 h 2034862"/>
                <a:gd name="connsiteX3" fmla="*/ 100455 w 2300166"/>
                <a:gd name="connsiteY3" fmla="*/ 427579 h 2034862"/>
                <a:gd name="connsiteX4" fmla="*/ 517730 w 2300166"/>
                <a:gd name="connsiteY4" fmla="*/ 386366 h 2034862"/>
                <a:gd name="connsiteX5" fmla="*/ 862884 w 2300166"/>
                <a:gd name="connsiteY5" fmla="*/ 350305 h 2034862"/>
                <a:gd name="connsiteX6" fmla="*/ 1233796 w 2300166"/>
                <a:gd name="connsiteY6" fmla="*/ 309093 h 2034862"/>
                <a:gd name="connsiteX7" fmla="*/ 1493949 w 2300166"/>
                <a:gd name="connsiteY7" fmla="*/ 280759 h 2034862"/>
                <a:gd name="connsiteX8" fmla="*/ 1741223 w 2300166"/>
                <a:gd name="connsiteY8" fmla="*/ 255002 h 2034862"/>
                <a:gd name="connsiteX9" fmla="*/ 1882891 w 2300166"/>
                <a:gd name="connsiteY9" fmla="*/ 242123 h 2034862"/>
                <a:gd name="connsiteX10" fmla="*/ 1906073 w 2300166"/>
                <a:gd name="connsiteY10" fmla="*/ 247274 h 2034862"/>
                <a:gd name="connsiteX11" fmla="*/ 1924103 w 2300166"/>
                <a:gd name="connsiteY11" fmla="*/ 255002 h 2034862"/>
                <a:gd name="connsiteX12" fmla="*/ 1936982 w 2300166"/>
                <a:gd name="connsiteY12" fmla="*/ 262729 h 2034862"/>
                <a:gd name="connsiteX13" fmla="*/ 1947285 w 2300166"/>
                <a:gd name="connsiteY13" fmla="*/ 275608 h 2034862"/>
                <a:gd name="connsiteX14" fmla="*/ 1955013 w 2300166"/>
                <a:gd name="connsiteY14" fmla="*/ 291063 h 2034862"/>
                <a:gd name="connsiteX15" fmla="*/ 1960164 w 2300166"/>
                <a:gd name="connsiteY15" fmla="*/ 321972 h 2034862"/>
                <a:gd name="connsiteX16" fmla="*/ 1952437 w 2300166"/>
                <a:gd name="connsiteY16" fmla="*/ 427579 h 2034862"/>
                <a:gd name="connsiteX17" fmla="*/ 1939558 w 2300166"/>
                <a:gd name="connsiteY17" fmla="*/ 628489 h 2034862"/>
                <a:gd name="connsiteX18" fmla="*/ 1957588 w 2300166"/>
                <a:gd name="connsiteY18" fmla="*/ 757278 h 2034862"/>
                <a:gd name="connsiteX19" fmla="*/ 1949861 w 2300166"/>
                <a:gd name="connsiteY19" fmla="*/ 960764 h 2034862"/>
                <a:gd name="connsiteX20" fmla="*/ 1936982 w 2300166"/>
                <a:gd name="connsiteY20" fmla="*/ 1220917 h 2034862"/>
                <a:gd name="connsiteX21" fmla="*/ 1936982 w 2300166"/>
                <a:gd name="connsiteY21" fmla="*/ 1352282 h 2034862"/>
                <a:gd name="connsiteX22" fmla="*/ 1926679 w 2300166"/>
                <a:gd name="connsiteY22" fmla="*/ 1545465 h 2034862"/>
                <a:gd name="connsiteX23" fmla="*/ 1913800 w 2300166"/>
                <a:gd name="connsiteY23" fmla="*/ 1772133 h 2034862"/>
                <a:gd name="connsiteX24" fmla="*/ 1906073 w 2300166"/>
                <a:gd name="connsiteY24" fmla="*/ 1924104 h 2034862"/>
                <a:gd name="connsiteX25" fmla="*/ 1924103 w 2300166"/>
                <a:gd name="connsiteY25" fmla="*/ 1960165 h 2034862"/>
                <a:gd name="connsiteX26" fmla="*/ 1949861 w 2300166"/>
                <a:gd name="connsiteY26" fmla="*/ 1993650 h 2034862"/>
                <a:gd name="connsiteX27" fmla="*/ 1973043 w 2300166"/>
                <a:gd name="connsiteY27" fmla="*/ 2014256 h 2034862"/>
                <a:gd name="connsiteX28" fmla="*/ 2001377 w 2300166"/>
                <a:gd name="connsiteY28" fmla="*/ 2029710 h 2034862"/>
                <a:gd name="connsiteX29" fmla="*/ 2032286 w 2300166"/>
                <a:gd name="connsiteY29" fmla="*/ 2034862 h 2034862"/>
                <a:gd name="connsiteX30" fmla="*/ 2065771 w 2300166"/>
                <a:gd name="connsiteY30" fmla="*/ 2032286 h 2034862"/>
                <a:gd name="connsiteX31" fmla="*/ 2101832 w 2300166"/>
                <a:gd name="connsiteY31" fmla="*/ 2016832 h 2034862"/>
                <a:gd name="connsiteX32" fmla="*/ 2140468 w 2300166"/>
                <a:gd name="connsiteY32" fmla="*/ 1985922 h 2034862"/>
                <a:gd name="connsiteX33" fmla="*/ 2163650 w 2300166"/>
                <a:gd name="connsiteY33" fmla="*/ 1952437 h 2034862"/>
                <a:gd name="connsiteX34" fmla="*/ 2179105 w 2300166"/>
                <a:gd name="connsiteY34" fmla="*/ 1908649 h 2034862"/>
                <a:gd name="connsiteX35" fmla="*/ 2186832 w 2300166"/>
                <a:gd name="connsiteY35" fmla="*/ 1870012 h 2034862"/>
                <a:gd name="connsiteX36" fmla="*/ 2194560 w 2300166"/>
                <a:gd name="connsiteY36" fmla="*/ 1676829 h 2034862"/>
                <a:gd name="connsiteX37" fmla="*/ 2210014 w 2300166"/>
                <a:gd name="connsiteY37" fmla="*/ 1341979 h 2034862"/>
                <a:gd name="connsiteX38" fmla="*/ 2230620 w 2300166"/>
                <a:gd name="connsiteY38" fmla="*/ 909248 h 2034862"/>
                <a:gd name="connsiteX39" fmla="*/ 2240924 w 2300166"/>
                <a:gd name="connsiteY39" fmla="*/ 618186 h 2034862"/>
                <a:gd name="connsiteX40" fmla="*/ 2251227 w 2300166"/>
                <a:gd name="connsiteY40" fmla="*/ 468791 h 2034862"/>
                <a:gd name="connsiteX41" fmla="*/ 2256378 w 2300166"/>
                <a:gd name="connsiteY41" fmla="*/ 443033 h 2034862"/>
                <a:gd name="connsiteX42" fmla="*/ 2269257 w 2300166"/>
                <a:gd name="connsiteY42" fmla="*/ 412124 h 2034862"/>
                <a:gd name="connsiteX43" fmla="*/ 2289863 w 2300166"/>
                <a:gd name="connsiteY43" fmla="*/ 342578 h 2034862"/>
                <a:gd name="connsiteX44" fmla="*/ 2297591 w 2300166"/>
                <a:gd name="connsiteY44" fmla="*/ 296214 h 2034862"/>
                <a:gd name="connsiteX45" fmla="*/ 2300166 w 2300166"/>
                <a:gd name="connsiteY45" fmla="*/ 257578 h 2034862"/>
                <a:gd name="connsiteX46" fmla="*/ 2295015 w 2300166"/>
                <a:gd name="connsiteY46" fmla="*/ 239547 h 2034862"/>
                <a:gd name="connsiteX47" fmla="*/ 2274409 w 2300166"/>
                <a:gd name="connsiteY47" fmla="*/ 208638 h 2034862"/>
                <a:gd name="connsiteX48" fmla="*/ 2222893 w 2300166"/>
                <a:gd name="connsiteY48" fmla="*/ 154547 h 2034862"/>
                <a:gd name="connsiteX49" fmla="*/ 2173953 w 2300166"/>
                <a:gd name="connsiteY49" fmla="*/ 115910 h 2034862"/>
                <a:gd name="connsiteX50" fmla="*/ 2109559 w 2300166"/>
                <a:gd name="connsiteY50" fmla="*/ 74698 h 2034862"/>
                <a:gd name="connsiteX51" fmla="*/ 2042589 w 2300166"/>
                <a:gd name="connsiteY51" fmla="*/ 43788 h 2034862"/>
                <a:gd name="connsiteX52" fmla="*/ 1980770 w 2300166"/>
                <a:gd name="connsiteY52" fmla="*/ 18030 h 2034862"/>
                <a:gd name="connsiteX53" fmla="*/ 1952437 w 2300166"/>
                <a:gd name="connsiteY53" fmla="*/ 10303 h 2034862"/>
                <a:gd name="connsiteX54" fmla="*/ 1900921 w 2300166"/>
                <a:gd name="connsiteY54" fmla="*/ 0 h 2034862"/>
                <a:gd name="connsiteX55" fmla="*/ 1867436 w 2300166"/>
                <a:gd name="connsiteY55" fmla="*/ 5152 h 2034862"/>
                <a:gd name="connsiteX56" fmla="*/ 1846830 w 2300166"/>
                <a:gd name="connsiteY56" fmla="*/ 12879 h 2034862"/>
                <a:gd name="connsiteX57" fmla="*/ 1833951 w 2300166"/>
                <a:gd name="connsiteY57" fmla="*/ 30909 h 2034862"/>
                <a:gd name="connsiteX58" fmla="*/ 1821072 w 2300166"/>
                <a:gd name="connsiteY58" fmla="*/ 54091 h 2034862"/>
                <a:gd name="connsiteX59" fmla="*/ 1795315 w 2300166"/>
                <a:gd name="connsiteY59" fmla="*/ 66970 h 2034862"/>
                <a:gd name="connsiteX60" fmla="*/ 1635617 w 2300166"/>
                <a:gd name="connsiteY60" fmla="*/ 85001 h 2034862"/>
                <a:gd name="connsiteX61" fmla="*/ 1277584 w 2300166"/>
                <a:gd name="connsiteY61" fmla="*/ 126213 h 2034862"/>
                <a:gd name="connsiteX62" fmla="*/ 971067 w 2300166"/>
                <a:gd name="connsiteY62" fmla="*/ 159698 h 2034862"/>
                <a:gd name="connsiteX63" fmla="*/ 680004 w 2300166"/>
                <a:gd name="connsiteY63" fmla="*/ 195759 h 203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00166" h="2034862">
                  <a:moveTo>
                    <a:pt x="680004" y="195759"/>
                  </a:moveTo>
                  <a:lnTo>
                    <a:pt x="334850" y="234396"/>
                  </a:lnTo>
                  <a:lnTo>
                    <a:pt x="0" y="270456"/>
                  </a:lnTo>
                  <a:lnTo>
                    <a:pt x="100455" y="427579"/>
                  </a:lnTo>
                  <a:lnTo>
                    <a:pt x="517730" y="386366"/>
                  </a:lnTo>
                  <a:lnTo>
                    <a:pt x="862884" y="350305"/>
                  </a:lnTo>
                  <a:lnTo>
                    <a:pt x="1233796" y="309093"/>
                  </a:lnTo>
                  <a:lnTo>
                    <a:pt x="1493949" y="280759"/>
                  </a:lnTo>
                  <a:lnTo>
                    <a:pt x="1741223" y="255002"/>
                  </a:lnTo>
                  <a:lnTo>
                    <a:pt x="1882891" y="242123"/>
                  </a:lnTo>
                  <a:lnTo>
                    <a:pt x="1906073" y="247274"/>
                  </a:lnTo>
                  <a:lnTo>
                    <a:pt x="1924103" y="255002"/>
                  </a:lnTo>
                  <a:lnTo>
                    <a:pt x="1936982" y="262729"/>
                  </a:lnTo>
                  <a:lnTo>
                    <a:pt x="1947285" y="275608"/>
                  </a:lnTo>
                  <a:lnTo>
                    <a:pt x="1955013" y="291063"/>
                  </a:lnTo>
                  <a:lnTo>
                    <a:pt x="1960164" y="321972"/>
                  </a:lnTo>
                  <a:lnTo>
                    <a:pt x="1952437" y="427579"/>
                  </a:lnTo>
                  <a:lnTo>
                    <a:pt x="1939558" y="628489"/>
                  </a:lnTo>
                  <a:lnTo>
                    <a:pt x="1957588" y="757278"/>
                  </a:lnTo>
                  <a:lnTo>
                    <a:pt x="1949861" y="960764"/>
                  </a:lnTo>
                  <a:lnTo>
                    <a:pt x="1936982" y="1220917"/>
                  </a:lnTo>
                  <a:lnTo>
                    <a:pt x="1936982" y="1352282"/>
                  </a:lnTo>
                  <a:lnTo>
                    <a:pt x="1926679" y="1545465"/>
                  </a:lnTo>
                  <a:lnTo>
                    <a:pt x="1913800" y="1772133"/>
                  </a:lnTo>
                  <a:lnTo>
                    <a:pt x="1906073" y="1924104"/>
                  </a:lnTo>
                  <a:lnTo>
                    <a:pt x="1924103" y="1960165"/>
                  </a:lnTo>
                  <a:lnTo>
                    <a:pt x="1949861" y="1993650"/>
                  </a:lnTo>
                  <a:lnTo>
                    <a:pt x="1973043" y="2014256"/>
                  </a:lnTo>
                  <a:lnTo>
                    <a:pt x="2001377" y="2029710"/>
                  </a:lnTo>
                  <a:lnTo>
                    <a:pt x="2032286" y="2034862"/>
                  </a:lnTo>
                  <a:lnTo>
                    <a:pt x="2065771" y="2032286"/>
                  </a:lnTo>
                  <a:lnTo>
                    <a:pt x="2101832" y="2016832"/>
                  </a:lnTo>
                  <a:lnTo>
                    <a:pt x="2140468" y="1985922"/>
                  </a:lnTo>
                  <a:lnTo>
                    <a:pt x="2163650" y="1952437"/>
                  </a:lnTo>
                  <a:lnTo>
                    <a:pt x="2179105" y="1908649"/>
                  </a:lnTo>
                  <a:lnTo>
                    <a:pt x="2186832" y="1870012"/>
                  </a:lnTo>
                  <a:lnTo>
                    <a:pt x="2194560" y="1676829"/>
                  </a:lnTo>
                  <a:lnTo>
                    <a:pt x="2210014" y="1341979"/>
                  </a:lnTo>
                  <a:lnTo>
                    <a:pt x="2230620" y="909248"/>
                  </a:lnTo>
                  <a:lnTo>
                    <a:pt x="2240924" y="618186"/>
                  </a:lnTo>
                  <a:lnTo>
                    <a:pt x="2251227" y="468791"/>
                  </a:lnTo>
                  <a:lnTo>
                    <a:pt x="2256378" y="443033"/>
                  </a:lnTo>
                  <a:lnTo>
                    <a:pt x="2269257" y="412124"/>
                  </a:lnTo>
                  <a:lnTo>
                    <a:pt x="2289863" y="342578"/>
                  </a:lnTo>
                  <a:lnTo>
                    <a:pt x="2297591" y="296214"/>
                  </a:lnTo>
                  <a:lnTo>
                    <a:pt x="2300166" y="257578"/>
                  </a:lnTo>
                  <a:lnTo>
                    <a:pt x="2295015" y="239547"/>
                  </a:lnTo>
                  <a:lnTo>
                    <a:pt x="2274409" y="208638"/>
                  </a:lnTo>
                  <a:lnTo>
                    <a:pt x="2222893" y="154547"/>
                  </a:lnTo>
                  <a:lnTo>
                    <a:pt x="2173953" y="115910"/>
                  </a:lnTo>
                  <a:lnTo>
                    <a:pt x="2109559" y="74698"/>
                  </a:lnTo>
                  <a:lnTo>
                    <a:pt x="2042589" y="43788"/>
                  </a:lnTo>
                  <a:lnTo>
                    <a:pt x="1980770" y="18030"/>
                  </a:lnTo>
                  <a:lnTo>
                    <a:pt x="1952437" y="10303"/>
                  </a:lnTo>
                  <a:lnTo>
                    <a:pt x="1900921" y="0"/>
                  </a:lnTo>
                  <a:lnTo>
                    <a:pt x="1867436" y="5152"/>
                  </a:lnTo>
                  <a:lnTo>
                    <a:pt x="1846830" y="12879"/>
                  </a:lnTo>
                  <a:lnTo>
                    <a:pt x="1833951" y="30909"/>
                  </a:lnTo>
                  <a:lnTo>
                    <a:pt x="1821072" y="54091"/>
                  </a:lnTo>
                  <a:lnTo>
                    <a:pt x="1795315" y="66970"/>
                  </a:lnTo>
                  <a:lnTo>
                    <a:pt x="1635617" y="85001"/>
                  </a:lnTo>
                  <a:lnTo>
                    <a:pt x="1277584" y="126213"/>
                  </a:lnTo>
                  <a:lnTo>
                    <a:pt x="971067" y="159698"/>
                  </a:lnTo>
                  <a:lnTo>
                    <a:pt x="680004" y="1957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59">
              <a:extLst>
                <a:ext uri="{FF2B5EF4-FFF2-40B4-BE49-F238E27FC236}">
                  <a16:creationId xmlns:a16="http://schemas.microsoft.com/office/drawing/2014/main" id="{46E002A5-C011-4DE7-9E5E-15E29B4332A4}"/>
                </a:ext>
              </a:extLst>
            </p:cNvPr>
            <p:cNvSpPr/>
            <p:nvPr/>
          </p:nvSpPr>
          <p:spPr>
            <a:xfrm>
              <a:off x="5110163" y="3760789"/>
              <a:ext cx="1905000" cy="320675"/>
            </a:xfrm>
            <a:custGeom>
              <a:avLst/>
              <a:gdLst>
                <a:gd name="connsiteX0" fmla="*/ 895350 w 1905000"/>
                <a:gd name="connsiteY0" fmla="*/ 76200 h 321469"/>
                <a:gd name="connsiteX1" fmla="*/ 1481137 w 1905000"/>
                <a:gd name="connsiteY1" fmla="*/ 30956 h 321469"/>
                <a:gd name="connsiteX2" fmla="*/ 1893093 w 1905000"/>
                <a:gd name="connsiteY2" fmla="*/ 0 h 321469"/>
                <a:gd name="connsiteX3" fmla="*/ 1905000 w 1905000"/>
                <a:gd name="connsiteY3" fmla="*/ 178594 h 321469"/>
                <a:gd name="connsiteX4" fmla="*/ 1595437 w 1905000"/>
                <a:gd name="connsiteY4" fmla="*/ 202406 h 321469"/>
                <a:gd name="connsiteX5" fmla="*/ 1223962 w 1905000"/>
                <a:gd name="connsiteY5" fmla="*/ 230981 h 321469"/>
                <a:gd name="connsiteX6" fmla="*/ 931068 w 1905000"/>
                <a:gd name="connsiteY6" fmla="*/ 252412 h 321469"/>
                <a:gd name="connsiteX7" fmla="*/ 626268 w 1905000"/>
                <a:gd name="connsiteY7" fmla="*/ 276225 h 321469"/>
                <a:gd name="connsiteX8" fmla="*/ 330993 w 1905000"/>
                <a:gd name="connsiteY8" fmla="*/ 297656 h 321469"/>
                <a:gd name="connsiteX9" fmla="*/ 0 w 1905000"/>
                <a:gd name="connsiteY9" fmla="*/ 321469 h 321469"/>
                <a:gd name="connsiteX10" fmla="*/ 26193 w 1905000"/>
                <a:gd name="connsiteY10" fmla="*/ 138112 h 321469"/>
                <a:gd name="connsiteX11" fmla="*/ 326231 w 1905000"/>
                <a:gd name="connsiteY11" fmla="*/ 121444 h 321469"/>
                <a:gd name="connsiteX12" fmla="*/ 640556 w 1905000"/>
                <a:gd name="connsiteY12" fmla="*/ 95250 h 321469"/>
                <a:gd name="connsiteX13" fmla="*/ 895350 w 1905000"/>
                <a:gd name="connsiteY13" fmla="*/ 76200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5000" h="321469">
                  <a:moveTo>
                    <a:pt x="895350" y="76200"/>
                  </a:moveTo>
                  <a:lnTo>
                    <a:pt x="1481137" y="30956"/>
                  </a:lnTo>
                  <a:lnTo>
                    <a:pt x="1893093" y="0"/>
                  </a:lnTo>
                  <a:lnTo>
                    <a:pt x="1905000" y="178594"/>
                  </a:lnTo>
                  <a:lnTo>
                    <a:pt x="1595437" y="202406"/>
                  </a:lnTo>
                  <a:lnTo>
                    <a:pt x="1223962" y="230981"/>
                  </a:lnTo>
                  <a:lnTo>
                    <a:pt x="931068" y="252412"/>
                  </a:lnTo>
                  <a:lnTo>
                    <a:pt x="626268" y="276225"/>
                  </a:lnTo>
                  <a:lnTo>
                    <a:pt x="330993" y="297656"/>
                  </a:lnTo>
                  <a:lnTo>
                    <a:pt x="0" y="321469"/>
                  </a:lnTo>
                  <a:lnTo>
                    <a:pt x="26193" y="138112"/>
                  </a:lnTo>
                  <a:lnTo>
                    <a:pt x="326231" y="121444"/>
                  </a:lnTo>
                  <a:lnTo>
                    <a:pt x="640556" y="95250"/>
                  </a:lnTo>
                  <a:lnTo>
                    <a:pt x="895350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60">
              <a:extLst>
                <a:ext uri="{FF2B5EF4-FFF2-40B4-BE49-F238E27FC236}">
                  <a16:creationId xmlns:a16="http://schemas.microsoft.com/office/drawing/2014/main" id="{72DCDCF6-CD10-4D46-9726-5C97FD149540}"/>
                </a:ext>
              </a:extLst>
            </p:cNvPr>
            <p:cNvSpPr/>
            <p:nvPr/>
          </p:nvSpPr>
          <p:spPr>
            <a:xfrm>
              <a:off x="5135564" y="4341813"/>
              <a:ext cx="1857375" cy="273050"/>
            </a:xfrm>
            <a:custGeom>
              <a:avLst/>
              <a:gdLst>
                <a:gd name="connsiteX0" fmla="*/ 990600 w 1857375"/>
                <a:gd name="connsiteY0" fmla="*/ 66675 h 273844"/>
                <a:gd name="connsiteX1" fmla="*/ 1450182 w 1857375"/>
                <a:gd name="connsiteY1" fmla="*/ 30956 h 273844"/>
                <a:gd name="connsiteX2" fmla="*/ 1857375 w 1857375"/>
                <a:gd name="connsiteY2" fmla="*/ 0 h 273844"/>
                <a:gd name="connsiteX3" fmla="*/ 1843088 w 1857375"/>
                <a:gd name="connsiteY3" fmla="*/ 202406 h 273844"/>
                <a:gd name="connsiteX4" fmla="*/ 1588294 w 1857375"/>
                <a:gd name="connsiteY4" fmla="*/ 211931 h 273844"/>
                <a:gd name="connsiteX5" fmla="*/ 1314450 w 1857375"/>
                <a:gd name="connsiteY5" fmla="*/ 223837 h 273844"/>
                <a:gd name="connsiteX6" fmla="*/ 1071563 w 1857375"/>
                <a:gd name="connsiteY6" fmla="*/ 233362 h 273844"/>
                <a:gd name="connsiteX7" fmla="*/ 819150 w 1857375"/>
                <a:gd name="connsiteY7" fmla="*/ 242887 h 273844"/>
                <a:gd name="connsiteX8" fmla="*/ 569119 w 1857375"/>
                <a:gd name="connsiteY8" fmla="*/ 252412 h 273844"/>
                <a:gd name="connsiteX9" fmla="*/ 309563 w 1857375"/>
                <a:gd name="connsiteY9" fmla="*/ 261937 h 273844"/>
                <a:gd name="connsiteX10" fmla="*/ 0 w 1857375"/>
                <a:gd name="connsiteY10" fmla="*/ 273844 h 273844"/>
                <a:gd name="connsiteX11" fmla="*/ 11907 w 1857375"/>
                <a:gd name="connsiteY11" fmla="*/ 142875 h 273844"/>
                <a:gd name="connsiteX12" fmla="*/ 402432 w 1857375"/>
                <a:gd name="connsiteY12" fmla="*/ 111919 h 273844"/>
                <a:gd name="connsiteX13" fmla="*/ 802482 w 1857375"/>
                <a:gd name="connsiteY13" fmla="*/ 80962 h 273844"/>
                <a:gd name="connsiteX14" fmla="*/ 990600 w 1857375"/>
                <a:gd name="connsiteY14" fmla="*/ 66675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57375" h="273844">
                  <a:moveTo>
                    <a:pt x="990600" y="66675"/>
                  </a:moveTo>
                  <a:lnTo>
                    <a:pt x="1450182" y="30956"/>
                  </a:lnTo>
                  <a:lnTo>
                    <a:pt x="1857375" y="0"/>
                  </a:lnTo>
                  <a:lnTo>
                    <a:pt x="1843088" y="202406"/>
                  </a:lnTo>
                  <a:lnTo>
                    <a:pt x="1588294" y="211931"/>
                  </a:lnTo>
                  <a:lnTo>
                    <a:pt x="1314450" y="223837"/>
                  </a:lnTo>
                  <a:lnTo>
                    <a:pt x="1071563" y="233362"/>
                  </a:lnTo>
                  <a:lnTo>
                    <a:pt x="819150" y="242887"/>
                  </a:lnTo>
                  <a:lnTo>
                    <a:pt x="569119" y="252412"/>
                  </a:lnTo>
                  <a:lnTo>
                    <a:pt x="309563" y="261937"/>
                  </a:lnTo>
                  <a:lnTo>
                    <a:pt x="0" y="273844"/>
                  </a:lnTo>
                  <a:lnTo>
                    <a:pt x="11907" y="142875"/>
                  </a:lnTo>
                  <a:lnTo>
                    <a:pt x="402432" y="111919"/>
                  </a:lnTo>
                  <a:lnTo>
                    <a:pt x="802482" y="80962"/>
                  </a:lnTo>
                  <a:lnTo>
                    <a:pt x="990600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61">
              <a:extLst>
                <a:ext uri="{FF2B5EF4-FFF2-40B4-BE49-F238E27FC236}">
                  <a16:creationId xmlns:a16="http://schemas.microsoft.com/office/drawing/2014/main" id="{E15225DC-908A-46B3-BECB-5B2AB0A11032}"/>
                </a:ext>
              </a:extLst>
            </p:cNvPr>
            <p:cNvSpPr/>
            <p:nvPr/>
          </p:nvSpPr>
          <p:spPr>
            <a:xfrm>
              <a:off x="5106989" y="4905375"/>
              <a:ext cx="1874837" cy="300038"/>
            </a:xfrm>
            <a:custGeom>
              <a:avLst/>
              <a:gdLst>
                <a:gd name="connsiteX0" fmla="*/ 976313 w 1874044"/>
                <a:gd name="connsiteY0" fmla="*/ 50006 h 300038"/>
                <a:gd name="connsiteX1" fmla="*/ 683419 w 1874044"/>
                <a:gd name="connsiteY1" fmla="*/ 69056 h 300038"/>
                <a:gd name="connsiteX2" fmla="*/ 392907 w 1874044"/>
                <a:gd name="connsiteY2" fmla="*/ 88106 h 300038"/>
                <a:gd name="connsiteX3" fmla="*/ 107157 w 1874044"/>
                <a:gd name="connsiteY3" fmla="*/ 107156 h 300038"/>
                <a:gd name="connsiteX4" fmla="*/ 0 w 1874044"/>
                <a:gd name="connsiteY4" fmla="*/ 111919 h 300038"/>
                <a:gd name="connsiteX5" fmla="*/ 14288 w 1874044"/>
                <a:gd name="connsiteY5" fmla="*/ 300038 h 300038"/>
                <a:gd name="connsiteX6" fmla="*/ 42863 w 1874044"/>
                <a:gd name="connsiteY6" fmla="*/ 283369 h 300038"/>
                <a:gd name="connsiteX7" fmla="*/ 57150 w 1874044"/>
                <a:gd name="connsiteY7" fmla="*/ 273844 h 300038"/>
                <a:gd name="connsiteX8" fmla="*/ 78582 w 1874044"/>
                <a:gd name="connsiteY8" fmla="*/ 254794 h 300038"/>
                <a:gd name="connsiteX9" fmla="*/ 95250 w 1874044"/>
                <a:gd name="connsiteY9" fmla="*/ 245269 h 300038"/>
                <a:gd name="connsiteX10" fmla="*/ 178594 w 1874044"/>
                <a:gd name="connsiteY10" fmla="*/ 240506 h 300038"/>
                <a:gd name="connsiteX11" fmla="*/ 454819 w 1874044"/>
                <a:gd name="connsiteY11" fmla="*/ 228600 h 300038"/>
                <a:gd name="connsiteX12" fmla="*/ 783432 w 1874044"/>
                <a:gd name="connsiteY12" fmla="*/ 216694 h 300038"/>
                <a:gd name="connsiteX13" fmla="*/ 1026319 w 1874044"/>
                <a:gd name="connsiteY13" fmla="*/ 207169 h 300038"/>
                <a:gd name="connsiteX14" fmla="*/ 1283494 w 1874044"/>
                <a:gd name="connsiteY14" fmla="*/ 195263 h 300038"/>
                <a:gd name="connsiteX15" fmla="*/ 1552575 w 1874044"/>
                <a:gd name="connsiteY15" fmla="*/ 183356 h 300038"/>
                <a:gd name="connsiteX16" fmla="*/ 1874044 w 1874044"/>
                <a:gd name="connsiteY16" fmla="*/ 171450 h 300038"/>
                <a:gd name="connsiteX17" fmla="*/ 1859757 w 1874044"/>
                <a:gd name="connsiteY17" fmla="*/ 0 h 300038"/>
                <a:gd name="connsiteX18" fmla="*/ 1633538 w 1874044"/>
                <a:gd name="connsiteY18" fmla="*/ 11906 h 300038"/>
                <a:gd name="connsiteX19" fmla="*/ 1335882 w 1874044"/>
                <a:gd name="connsiteY19" fmla="*/ 28575 h 300038"/>
                <a:gd name="connsiteX20" fmla="*/ 976313 w 1874044"/>
                <a:gd name="connsiteY20" fmla="*/ 50006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74044" h="300038">
                  <a:moveTo>
                    <a:pt x="976313" y="50006"/>
                  </a:moveTo>
                  <a:lnTo>
                    <a:pt x="683419" y="69056"/>
                  </a:lnTo>
                  <a:lnTo>
                    <a:pt x="392907" y="88106"/>
                  </a:lnTo>
                  <a:lnTo>
                    <a:pt x="107157" y="107156"/>
                  </a:lnTo>
                  <a:lnTo>
                    <a:pt x="0" y="111919"/>
                  </a:lnTo>
                  <a:lnTo>
                    <a:pt x="14288" y="300038"/>
                  </a:lnTo>
                  <a:lnTo>
                    <a:pt x="42863" y="283369"/>
                  </a:lnTo>
                  <a:lnTo>
                    <a:pt x="57150" y="273844"/>
                  </a:lnTo>
                  <a:lnTo>
                    <a:pt x="78582" y="254794"/>
                  </a:lnTo>
                  <a:lnTo>
                    <a:pt x="95250" y="245269"/>
                  </a:lnTo>
                  <a:lnTo>
                    <a:pt x="178594" y="240506"/>
                  </a:lnTo>
                  <a:lnTo>
                    <a:pt x="454819" y="228600"/>
                  </a:lnTo>
                  <a:lnTo>
                    <a:pt x="783432" y="216694"/>
                  </a:lnTo>
                  <a:lnTo>
                    <a:pt x="1026319" y="207169"/>
                  </a:lnTo>
                  <a:lnTo>
                    <a:pt x="1283494" y="195263"/>
                  </a:lnTo>
                  <a:lnTo>
                    <a:pt x="1552575" y="183356"/>
                  </a:lnTo>
                  <a:lnTo>
                    <a:pt x="1874044" y="171450"/>
                  </a:lnTo>
                  <a:lnTo>
                    <a:pt x="1859757" y="0"/>
                  </a:lnTo>
                  <a:lnTo>
                    <a:pt x="1633538" y="11906"/>
                  </a:lnTo>
                  <a:lnTo>
                    <a:pt x="1335882" y="28575"/>
                  </a:lnTo>
                  <a:lnTo>
                    <a:pt x="976313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62">
              <a:extLst>
                <a:ext uri="{FF2B5EF4-FFF2-40B4-BE49-F238E27FC236}">
                  <a16:creationId xmlns:a16="http://schemas.microsoft.com/office/drawing/2014/main" id="{D065FA81-BFDF-4B6A-9136-E0B3C901B77A}"/>
                </a:ext>
              </a:extLst>
            </p:cNvPr>
            <p:cNvSpPr/>
            <p:nvPr/>
          </p:nvSpPr>
          <p:spPr>
            <a:xfrm>
              <a:off x="4224338" y="5210175"/>
              <a:ext cx="1485900" cy="876300"/>
            </a:xfrm>
            <a:custGeom>
              <a:avLst/>
              <a:gdLst>
                <a:gd name="connsiteX0" fmla="*/ 747712 w 1485900"/>
                <a:gd name="connsiteY0" fmla="*/ 423863 h 876300"/>
                <a:gd name="connsiteX1" fmla="*/ 814387 w 1485900"/>
                <a:gd name="connsiteY1" fmla="*/ 376238 h 876300"/>
                <a:gd name="connsiteX2" fmla="*/ 885825 w 1485900"/>
                <a:gd name="connsiteY2" fmla="*/ 323850 h 876300"/>
                <a:gd name="connsiteX3" fmla="*/ 969168 w 1485900"/>
                <a:gd name="connsiteY3" fmla="*/ 254794 h 876300"/>
                <a:gd name="connsiteX4" fmla="*/ 1033462 w 1485900"/>
                <a:gd name="connsiteY4" fmla="*/ 188119 h 876300"/>
                <a:gd name="connsiteX5" fmla="*/ 1038225 w 1485900"/>
                <a:gd name="connsiteY5" fmla="*/ 173831 h 876300"/>
                <a:gd name="connsiteX6" fmla="*/ 1035843 w 1485900"/>
                <a:gd name="connsiteY6" fmla="*/ 157163 h 876300"/>
                <a:gd name="connsiteX7" fmla="*/ 1031081 w 1485900"/>
                <a:gd name="connsiteY7" fmla="*/ 133350 h 876300"/>
                <a:gd name="connsiteX8" fmla="*/ 1016793 w 1485900"/>
                <a:gd name="connsiteY8" fmla="*/ 100013 h 876300"/>
                <a:gd name="connsiteX9" fmla="*/ 997743 w 1485900"/>
                <a:gd name="connsiteY9" fmla="*/ 71438 h 876300"/>
                <a:gd name="connsiteX10" fmla="*/ 981075 w 1485900"/>
                <a:gd name="connsiteY10" fmla="*/ 57150 h 876300"/>
                <a:gd name="connsiteX11" fmla="*/ 966787 w 1485900"/>
                <a:gd name="connsiteY11" fmla="*/ 42863 h 876300"/>
                <a:gd name="connsiteX12" fmla="*/ 957262 w 1485900"/>
                <a:gd name="connsiteY12" fmla="*/ 26194 h 876300"/>
                <a:gd name="connsiteX13" fmla="*/ 957262 w 1485900"/>
                <a:gd name="connsiteY13" fmla="*/ 9525 h 876300"/>
                <a:gd name="connsiteX14" fmla="*/ 966787 w 1485900"/>
                <a:gd name="connsiteY14" fmla="*/ 0 h 876300"/>
                <a:gd name="connsiteX15" fmla="*/ 983456 w 1485900"/>
                <a:gd name="connsiteY15" fmla="*/ 0 h 876300"/>
                <a:gd name="connsiteX16" fmla="*/ 1052512 w 1485900"/>
                <a:gd name="connsiteY16" fmla="*/ 9525 h 876300"/>
                <a:gd name="connsiteX17" fmla="*/ 1107281 w 1485900"/>
                <a:gd name="connsiteY17" fmla="*/ 21431 h 876300"/>
                <a:gd name="connsiteX18" fmla="*/ 1152525 w 1485900"/>
                <a:gd name="connsiteY18" fmla="*/ 33338 h 876300"/>
                <a:gd name="connsiteX19" fmla="*/ 1216818 w 1485900"/>
                <a:gd name="connsiteY19" fmla="*/ 57150 h 876300"/>
                <a:gd name="connsiteX20" fmla="*/ 1271587 w 1485900"/>
                <a:gd name="connsiteY20" fmla="*/ 85725 h 876300"/>
                <a:gd name="connsiteX21" fmla="*/ 1326356 w 1485900"/>
                <a:gd name="connsiteY21" fmla="*/ 114300 h 876300"/>
                <a:gd name="connsiteX22" fmla="*/ 1364456 w 1485900"/>
                <a:gd name="connsiteY22" fmla="*/ 130969 h 876300"/>
                <a:gd name="connsiteX23" fmla="*/ 1431131 w 1485900"/>
                <a:gd name="connsiteY23" fmla="*/ 169069 h 876300"/>
                <a:gd name="connsiteX24" fmla="*/ 1454943 w 1485900"/>
                <a:gd name="connsiteY24" fmla="*/ 188119 h 876300"/>
                <a:gd name="connsiteX25" fmla="*/ 1471612 w 1485900"/>
                <a:gd name="connsiteY25" fmla="*/ 207169 h 876300"/>
                <a:gd name="connsiteX26" fmla="*/ 1478756 w 1485900"/>
                <a:gd name="connsiteY26" fmla="*/ 216694 h 876300"/>
                <a:gd name="connsiteX27" fmla="*/ 1485900 w 1485900"/>
                <a:gd name="connsiteY27" fmla="*/ 235744 h 876300"/>
                <a:gd name="connsiteX28" fmla="*/ 1485900 w 1485900"/>
                <a:gd name="connsiteY28" fmla="*/ 254794 h 876300"/>
                <a:gd name="connsiteX29" fmla="*/ 1471612 w 1485900"/>
                <a:gd name="connsiteY29" fmla="*/ 276225 h 876300"/>
                <a:gd name="connsiteX30" fmla="*/ 1404937 w 1485900"/>
                <a:gd name="connsiteY30" fmla="*/ 314325 h 876300"/>
                <a:gd name="connsiteX31" fmla="*/ 1290637 w 1485900"/>
                <a:gd name="connsiteY31" fmla="*/ 376238 h 876300"/>
                <a:gd name="connsiteX32" fmla="*/ 1202531 w 1485900"/>
                <a:gd name="connsiteY32" fmla="*/ 428625 h 876300"/>
                <a:gd name="connsiteX33" fmla="*/ 1100137 w 1485900"/>
                <a:gd name="connsiteY33" fmla="*/ 497681 h 876300"/>
                <a:gd name="connsiteX34" fmla="*/ 985837 w 1485900"/>
                <a:gd name="connsiteY34" fmla="*/ 566738 h 876300"/>
                <a:gd name="connsiteX35" fmla="*/ 864393 w 1485900"/>
                <a:gd name="connsiteY35" fmla="*/ 626269 h 876300"/>
                <a:gd name="connsiteX36" fmla="*/ 681037 w 1485900"/>
                <a:gd name="connsiteY36" fmla="*/ 707231 h 876300"/>
                <a:gd name="connsiteX37" fmla="*/ 526256 w 1485900"/>
                <a:gd name="connsiteY37" fmla="*/ 762000 h 876300"/>
                <a:gd name="connsiteX38" fmla="*/ 414337 w 1485900"/>
                <a:gd name="connsiteY38" fmla="*/ 795338 h 876300"/>
                <a:gd name="connsiteX39" fmla="*/ 285750 w 1485900"/>
                <a:gd name="connsiteY39" fmla="*/ 828675 h 876300"/>
                <a:gd name="connsiteX40" fmla="*/ 128587 w 1485900"/>
                <a:gd name="connsiteY40" fmla="*/ 864394 h 876300"/>
                <a:gd name="connsiteX41" fmla="*/ 42862 w 1485900"/>
                <a:gd name="connsiteY41" fmla="*/ 876300 h 876300"/>
                <a:gd name="connsiteX42" fmla="*/ 21431 w 1485900"/>
                <a:gd name="connsiteY42" fmla="*/ 876300 h 876300"/>
                <a:gd name="connsiteX43" fmla="*/ 7143 w 1485900"/>
                <a:gd name="connsiteY43" fmla="*/ 871538 h 876300"/>
                <a:gd name="connsiteX44" fmla="*/ 0 w 1485900"/>
                <a:gd name="connsiteY44" fmla="*/ 859631 h 876300"/>
                <a:gd name="connsiteX45" fmla="*/ 4762 w 1485900"/>
                <a:gd name="connsiteY45" fmla="*/ 840581 h 876300"/>
                <a:gd name="connsiteX46" fmla="*/ 21431 w 1485900"/>
                <a:gd name="connsiteY46" fmla="*/ 821531 h 876300"/>
                <a:gd name="connsiteX47" fmla="*/ 40481 w 1485900"/>
                <a:gd name="connsiteY47" fmla="*/ 804863 h 876300"/>
                <a:gd name="connsiteX48" fmla="*/ 138112 w 1485900"/>
                <a:gd name="connsiteY48" fmla="*/ 759619 h 876300"/>
                <a:gd name="connsiteX49" fmla="*/ 278606 w 1485900"/>
                <a:gd name="connsiteY49" fmla="*/ 690563 h 876300"/>
                <a:gd name="connsiteX50" fmla="*/ 400050 w 1485900"/>
                <a:gd name="connsiteY50" fmla="*/ 631031 h 876300"/>
                <a:gd name="connsiteX51" fmla="*/ 566737 w 1485900"/>
                <a:gd name="connsiteY51" fmla="*/ 535781 h 876300"/>
                <a:gd name="connsiteX52" fmla="*/ 747712 w 1485900"/>
                <a:gd name="connsiteY52" fmla="*/ 42386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85900" h="876300">
                  <a:moveTo>
                    <a:pt x="747712" y="423863"/>
                  </a:moveTo>
                  <a:lnTo>
                    <a:pt x="814387" y="376238"/>
                  </a:lnTo>
                  <a:lnTo>
                    <a:pt x="885825" y="323850"/>
                  </a:lnTo>
                  <a:lnTo>
                    <a:pt x="969168" y="254794"/>
                  </a:lnTo>
                  <a:lnTo>
                    <a:pt x="1033462" y="188119"/>
                  </a:lnTo>
                  <a:lnTo>
                    <a:pt x="1038225" y="173831"/>
                  </a:lnTo>
                  <a:lnTo>
                    <a:pt x="1035843" y="157163"/>
                  </a:lnTo>
                  <a:lnTo>
                    <a:pt x="1031081" y="133350"/>
                  </a:lnTo>
                  <a:lnTo>
                    <a:pt x="1016793" y="100013"/>
                  </a:lnTo>
                  <a:lnTo>
                    <a:pt x="997743" y="71438"/>
                  </a:lnTo>
                  <a:lnTo>
                    <a:pt x="981075" y="57150"/>
                  </a:lnTo>
                  <a:lnTo>
                    <a:pt x="966787" y="42863"/>
                  </a:lnTo>
                  <a:lnTo>
                    <a:pt x="957262" y="26194"/>
                  </a:lnTo>
                  <a:lnTo>
                    <a:pt x="957262" y="9525"/>
                  </a:lnTo>
                  <a:lnTo>
                    <a:pt x="966787" y="0"/>
                  </a:lnTo>
                  <a:lnTo>
                    <a:pt x="983456" y="0"/>
                  </a:lnTo>
                  <a:lnTo>
                    <a:pt x="1052512" y="9525"/>
                  </a:lnTo>
                  <a:lnTo>
                    <a:pt x="1107281" y="21431"/>
                  </a:lnTo>
                  <a:lnTo>
                    <a:pt x="1152525" y="33338"/>
                  </a:lnTo>
                  <a:lnTo>
                    <a:pt x="1216818" y="57150"/>
                  </a:lnTo>
                  <a:lnTo>
                    <a:pt x="1271587" y="85725"/>
                  </a:lnTo>
                  <a:lnTo>
                    <a:pt x="1326356" y="114300"/>
                  </a:lnTo>
                  <a:lnTo>
                    <a:pt x="1364456" y="130969"/>
                  </a:lnTo>
                  <a:lnTo>
                    <a:pt x="1431131" y="169069"/>
                  </a:lnTo>
                  <a:lnTo>
                    <a:pt x="1454943" y="188119"/>
                  </a:lnTo>
                  <a:lnTo>
                    <a:pt x="1471612" y="207169"/>
                  </a:lnTo>
                  <a:lnTo>
                    <a:pt x="1478756" y="216694"/>
                  </a:lnTo>
                  <a:lnTo>
                    <a:pt x="1485900" y="235744"/>
                  </a:lnTo>
                  <a:lnTo>
                    <a:pt x="1485900" y="254794"/>
                  </a:lnTo>
                  <a:lnTo>
                    <a:pt x="1471612" y="276225"/>
                  </a:lnTo>
                  <a:lnTo>
                    <a:pt x="1404937" y="314325"/>
                  </a:lnTo>
                  <a:lnTo>
                    <a:pt x="1290637" y="376238"/>
                  </a:lnTo>
                  <a:lnTo>
                    <a:pt x="1202531" y="428625"/>
                  </a:lnTo>
                  <a:lnTo>
                    <a:pt x="1100137" y="497681"/>
                  </a:lnTo>
                  <a:lnTo>
                    <a:pt x="985837" y="566738"/>
                  </a:lnTo>
                  <a:lnTo>
                    <a:pt x="864393" y="626269"/>
                  </a:lnTo>
                  <a:lnTo>
                    <a:pt x="681037" y="707231"/>
                  </a:lnTo>
                  <a:lnTo>
                    <a:pt x="526256" y="762000"/>
                  </a:lnTo>
                  <a:lnTo>
                    <a:pt x="414337" y="795338"/>
                  </a:lnTo>
                  <a:lnTo>
                    <a:pt x="285750" y="828675"/>
                  </a:lnTo>
                  <a:lnTo>
                    <a:pt x="128587" y="864394"/>
                  </a:lnTo>
                  <a:lnTo>
                    <a:pt x="42862" y="876300"/>
                  </a:lnTo>
                  <a:lnTo>
                    <a:pt x="21431" y="876300"/>
                  </a:lnTo>
                  <a:lnTo>
                    <a:pt x="7143" y="871538"/>
                  </a:lnTo>
                  <a:lnTo>
                    <a:pt x="0" y="859631"/>
                  </a:lnTo>
                  <a:lnTo>
                    <a:pt x="4762" y="840581"/>
                  </a:lnTo>
                  <a:lnTo>
                    <a:pt x="21431" y="821531"/>
                  </a:lnTo>
                  <a:lnTo>
                    <a:pt x="40481" y="804863"/>
                  </a:lnTo>
                  <a:lnTo>
                    <a:pt x="138112" y="759619"/>
                  </a:lnTo>
                  <a:lnTo>
                    <a:pt x="278606" y="690563"/>
                  </a:lnTo>
                  <a:lnTo>
                    <a:pt x="400050" y="631031"/>
                  </a:lnTo>
                  <a:lnTo>
                    <a:pt x="566737" y="535781"/>
                  </a:lnTo>
                  <a:lnTo>
                    <a:pt x="747712" y="423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63">
              <a:extLst>
                <a:ext uri="{FF2B5EF4-FFF2-40B4-BE49-F238E27FC236}">
                  <a16:creationId xmlns:a16="http://schemas.microsoft.com/office/drawing/2014/main" id="{2D876F56-5ABA-4E37-9804-43E7FA74AC6F}"/>
                </a:ext>
              </a:extLst>
            </p:cNvPr>
            <p:cNvSpPr/>
            <p:nvPr/>
          </p:nvSpPr>
          <p:spPr>
            <a:xfrm>
              <a:off x="6477000" y="5183189"/>
              <a:ext cx="1195388" cy="885825"/>
            </a:xfrm>
            <a:custGeom>
              <a:avLst/>
              <a:gdLst>
                <a:gd name="connsiteX0" fmla="*/ 466725 w 1195388"/>
                <a:gd name="connsiteY0" fmla="*/ 409575 h 885825"/>
                <a:gd name="connsiteX1" fmla="*/ 573881 w 1195388"/>
                <a:gd name="connsiteY1" fmla="*/ 504825 h 885825"/>
                <a:gd name="connsiteX2" fmla="*/ 633413 w 1195388"/>
                <a:gd name="connsiteY2" fmla="*/ 561975 h 885825"/>
                <a:gd name="connsiteX3" fmla="*/ 692944 w 1195388"/>
                <a:gd name="connsiteY3" fmla="*/ 619125 h 885825"/>
                <a:gd name="connsiteX4" fmla="*/ 752475 w 1195388"/>
                <a:gd name="connsiteY4" fmla="*/ 678657 h 885825"/>
                <a:gd name="connsiteX5" fmla="*/ 800100 w 1195388"/>
                <a:gd name="connsiteY5" fmla="*/ 726282 h 885825"/>
                <a:gd name="connsiteX6" fmla="*/ 840581 w 1195388"/>
                <a:gd name="connsiteY6" fmla="*/ 769144 h 885825"/>
                <a:gd name="connsiteX7" fmla="*/ 888206 w 1195388"/>
                <a:gd name="connsiteY7" fmla="*/ 819150 h 885825"/>
                <a:gd name="connsiteX8" fmla="*/ 909638 w 1195388"/>
                <a:gd name="connsiteY8" fmla="*/ 838200 h 885825"/>
                <a:gd name="connsiteX9" fmla="*/ 933450 w 1195388"/>
                <a:gd name="connsiteY9" fmla="*/ 852488 h 885825"/>
                <a:gd name="connsiteX10" fmla="*/ 966788 w 1195388"/>
                <a:gd name="connsiteY10" fmla="*/ 866775 h 885825"/>
                <a:gd name="connsiteX11" fmla="*/ 997744 w 1195388"/>
                <a:gd name="connsiteY11" fmla="*/ 876300 h 885825"/>
                <a:gd name="connsiteX12" fmla="*/ 1026319 w 1195388"/>
                <a:gd name="connsiteY12" fmla="*/ 885825 h 885825"/>
                <a:gd name="connsiteX13" fmla="*/ 1057275 w 1195388"/>
                <a:gd name="connsiteY13" fmla="*/ 885825 h 885825"/>
                <a:gd name="connsiteX14" fmla="*/ 1090613 w 1195388"/>
                <a:gd name="connsiteY14" fmla="*/ 876300 h 885825"/>
                <a:gd name="connsiteX15" fmla="*/ 1119188 w 1195388"/>
                <a:gd name="connsiteY15" fmla="*/ 862013 h 885825"/>
                <a:gd name="connsiteX16" fmla="*/ 1147763 w 1195388"/>
                <a:gd name="connsiteY16" fmla="*/ 842963 h 885825"/>
                <a:gd name="connsiteX17" fmla="*/ 1171575 w 1195388"/>
                <a:gd name="connsiteY17" fmla="*/ 819150 h 885825"/>
                <a:gd name="connsiteX18" fmla="*/ 1185863 w 1195388"/>
                <a:gd name="connsiteY18" fmla="*/ 792957 h 885825"/>
                <a:gd name="connsiteX19" fmla="*/ 1193006 w 1195388"/>
                <a:gd name="connsiteY19" fmla="*/ 762000 h 885825"/>
                <a:gd name="connsiteX20" fmla="*/ 1195388 w 1195388"/>
                <a:gd name="connsiteY20" fmla="*/ 742950 h 885825"/>
                <a:gd name="connsiteX21" fmla="*/ 1188244 w 1195388"/>
                <a:gd name="connsiteY21" fmla="*/ 707232 h 885825"/>
                <a:gd name="connsiteX22" fmla="*/ 1159669 w 1195388"/>
                <a:gd name="connsiteY22" fmla="*/ 647700 h 885825"/>
                <a:gd name="connsiteX23" fmla="*/ 1131094 w 1195388"/>
                <a:gd name="connsiteY23" fmla="*/ 592932 h 885825"/>
                <a:gd name="connsiteX24" fmla="*/ 1095375 w 1195388"/>
                <a:gd name="connsiteY24" fmla="*/ 533400 h 885825"/>
                <a:gd name="connsiteX25" fmla="*/ 1069181 w 1195388"/>
                <a:gd name="connsiteY25" fmla="*/ 490538 h 885825"/>
                <a:gd name="connsiteX26" fmla="*/ 1031081 w 1195388"/>
                <a:gd name="connsiteY26" fmla="*/ 442913 h 885825"/>
                <a:gd name="connsiteX27" fmla="*/ 988219 w 1195388"/>
                <a:gd name="connsiteY27" fmla="*/ 397669 h 885825"/>
                <a:gd name="connsiteX28" fmla="*/ 938213 w 1195388"/>
                <a:gd name="connsiteY28" fmla="*/ 354807 h 885825"/>
                <a:gd name="connsiteX29" fmla="*/ 885825 w 1195388"/>
                <a:gd name="connsiteY29" fmla="*/ 316707 h 885825"/>
                <a:gd name="connsiteX30" fmla="*/ 828675 w 1195388"/>
                <a:gd name="connsiteY30" fmla="*/ 280988 h 885825"/>
                <a:gd name="connsiteX31" fmla="*/ 733425 w 1195388"/>
                <a:gd name="connsiteY31" fmla="*/ 233363 h 885825"/>
                <a:gd name="connsiteX32" fmla="*/ 604838 w 1195388"/>
                <a:gd name="connsiteY32" fmla="*/ 176213 h 885825"/>
                <a:gd name="connsiteX33" fmla="*/ 466725 w 1195388"/>
                <a:gd name="connsiteY33" fmla="*/ 128588 h 885825"/>
                <a:gd name="connsiteX34" fmla="*/ 340519 w 1195388"/>
                <a:gd name="connsiteY34" fmla="*/ 88107 h 885825"/>
                <a:gd name="connsiteX35" fmla="*/ 173831 w 1195388"/>
                <a:gd name="connsiteY35" fmla="*/ 40482 h 885825"/>
                <a:gd name="connsiteX36" fmla="*/ 83344 w 1195388"/>
                <a:gd name="connsiteY36" fmla="*/ 14288 h 885825"/>
                <a:gd name="connsiteX37" fmla="*/ 35719 w 1195388"/>
                <a:gd name="connsiteY37" fmla="*/ 2382 h 885825"/>
                <a:gd name="connsiteX38" fmla="*/ 16669 w 1195388"/>
                <a:gd name="connsiteY38" fmla="*/ 0 h 885825"/>
                <a:gd name="connsiteX39" fmla="*/ 4763 w 1195388"/>
                <a:gd name="connsiteY39" fmla="*/ 4763 h 885825"/>
                <a:gd name="connsiteX40" fmla="*/ 0 w 1195388"/>
                <a:gd name="connsiteY40" fmla="*/ 19050 h 885825"/>
                <a:gd name="connsiteX41" fmla="*/ 14288 w 1195388"/>
                <a:gd name="connsiteY41" fmla="*/ 47625 h 885825"/>
                <a:gd name="connsiteX42" fmla="*/ 45244 w 1195388"/>
                <a:gd name="connsiteY42" fmla="*/ 73819 h 885825"/>
                <a:gd name="connsiteX43" fmla="*/ 164306 w 1195388"/>
                <a:gd name="connsiteY43" fmla="*/ 159544 h 885825"/>
                <a:gd name="connsiteX44" fmla="*/ 264319 w 1195388"/>
                <a:gd name="connsiteY44" fmla="*/ 235744 h 885825"/>
                <a:gd name="connsiteX45" fmla="*/ 381000 w 1195388"/>
                <a:gd name="connsiteY45" fmla="*/ 330994 h 885825"/>
                <a:gd name="connsiteX46" fmla="*/ 466725 w 1195388"/>
                <a:gd name="connsiteY46" fmla="*/ 40957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95388" h="885825">
                  <a:moveTo>
                    <a:pt x="466725" y="409575"/>
                  </a:moveTo>
                  <a:lnTo>
                    <a:pt x="573881" y="504825"/>
                  </a:lnTo>
                  <a:lnTo>
                    <a:pt x="633413" y="561975"/>
                  </a:lnTo>
                  <a:lnTo>
                    <a:pt x="692944" y="619125"/>
                  </a:lnTo>
                  <a:lnTo>
                    <a:pt x="752475" y="678657"/>
                  </a:lnTo>
                  <a:lnTo>
                    <a:pt x="800100" y="726282"/>
                  </a:lnTo>
                  <a:lnTo>
                    <a:pt x="840581" y="769144"/>
                  </a:lnTo>
                  <a:lnTo>
                    <a:pt x="888206" y="819150"/>
                  </a:lnTo>
                  <a:lnTo>
                    <a:pt x="909638" y="838200"/>
                  </a:lnTo>
                  <a:lnTo>
                    <a:pt x="933450" y="852488"/>
                  </a:lnTo>
                  <a:lnTo>
                    <a:pt x="966788" y="866775"/>
                  </a:lnTo>
                  <a:lnTo>
                    <a:pt x="997744" y="876300"/>
                  </a:lnTo>
                  <a:lnTo>
                    <a:pt x="1026319" y="885825"/>
                  </a:lnTo>
                  <a:lnTo>
                    <a:pt x="1057275" y="885825"/>
                  </a:lnTo>
                  <a:lnTo>
                    <a:pt x="1090613" y="876300"/>
                  </a:lnTo>
                  <a:lnTo>
                    <a:pt x="1119188" y="862013"/>
                  </a:lnTo>
                  <a:lnTo>
                    <a:pt x="1147763" y="842963"/>
                  </a:lnTo>
                  <a:lnTo>
                    <a:pt x="1171575" y="819150"/>
                  </a:lnTo>
                  <a:lnTo>
                    <a:pt x="1185863" y="792957"/>
                  </a:lnTo>
                  <a:lnTo>
                    <a:pt x="1193006" y="762000"/>
                  </a:lnTo>
                  <a:lnTo>
                    <a:pt x="1195388" y="742950"/>
                  </a:lnTo>
                  <a:lnTo>
                    <a:pt x="1188244" y="707232"/>
                  </a:lnTo>
                  <a:lnTo>
                    <a:pt x="1159669" y="647700"/>
                  </a:lnTo>
                  <a:lnTo>
                    <a:pt x="1131094" y="592932"/>
                  </a:lnTo>
                  <a:lnTo>
                    <a:pt x="1095375" y="533400"/>
                  </a:lnTo>
                  <a:lnTo>
                    <a:pt x="1069181" y="490538"/>
                  </a:lnTo>
                  <a:lnTo>
                    <a:pt x="1031081" y="442913"/>
                  </a:lnTo>
                  <a:lnTo>
                    <a:pt x="988219" y="397669"/>
                  </a:lnTo>
                  <a:lnTo>
                    <a:pt x="938213" y="354807"/>
                  </a:lnTo>
                  <a:lnTo>
                    <a:pt x="885825" y="316707"/>
                  </a:lnTo>
                  <a:lnTo>
                    <a:pt x="828675" y="280988"/>
                  </a:lnTo>
                  <a:lnTo>
                    <a:pt x="733425" y="233363"/>
                  </a:lnTo>
                  <a:lnTo>
                    <a:pt x="604838" y="176213"/>
                  </a:lnTo>
                  <a:lnTo>
                    <a:pt x="466725" y="128588"/>
                  </a:lnTo>
                  <a:lnTo>
                    <a:pt x="340519" y="88107"/>
                  </a:lnTo>
                  <a:lnTo>
                    <a:pt x="173831" y="40482"/>
                  </a:lnTo>
                  <a:lnTo>
                    <a:pt x="83344" y="14288"/>
                  </a:lnTo>
                  <a:lnTo>
                    <a:pt x="35719" y="2382"/>
                  </a:lnTo>
                  <a:lnTo>
                    <a:pt x="16669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14288" y="47625"/>
                  </a:lnTo>
                  <a:lnTo>
                    <a:pt x="45244" y="73819"/>
                  </a:lnTo>
                  <a:lnTo>
                    <a:pt x="164306" y="159544"/>
                  </a:lnTo>
                  <a:lnTo>
                    <a:pt x="264319" y="235744"/>
                  </a:lnTo>
                  <a:lnTo>
                    <a:pt x="381000" y="330994"/>
                  </a:lnTo>
                  <a:lnTo>
                    <a:pt x="466725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25303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42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57" grpId="0" animBg="1"/>
      <p:bldP spid="60" grpId="0" animBg="1"/>
      <p:bldP spid="61" grpId="0" animBg="1"/>
      <p:bldP spid="62" grpId="0" animBg="1"/>
      <p:bldP spid="63" grpId="0" animBg="1"/>
      <p:bldP spid="64" grpId="0" animBg="1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9A8561B1-089B-4F60-AC8F-0F99C100AACB}"/>
              </a:ext>
            </a:extLst>
          </p:cNvPr>
          <p:cNvGrpSpPr/>
          <p:nvPr/>
        </p:nvGrpSpPr>
        <p:grpSpPr>
          <a:xfrm>
            <a:off x="4189413" y="1259682"/>
            <a:ext cx="3905250" cy="4826793"/>
            <a:chOff x="4189413" y="1259682"/>
            <a:chExt cx="3905250" cy="4826793"/>
          </a:xfrm>
          <a:solidFill>
            <a:schemeClr val="tx1"/>
          </a:solidFill>
        </p:grpSpPr>
        <p:sp>
          <p:nvSpPr>
            <p:cNvPr id="18" name="フリーフォーム 33">
              <a:extLst>
                <a:ext uri="{FF2B5EF4-FFF2-40B4-BE49-F238E27FC236}">
                  <a16:creationId xmlns:a16="http://schemas.microsoft.com/office/drawing/2014/main" id="{A8A3DC9C-129F-4437-998C-9BB67688098F}"/>
                </a:ext>
              </a:extLst>
            </p:cNvPr>
            <p:cNvSpPr/>
            <p:nvPr/>
          </p:nvSpPr>
          <p:spPr>
            <a:xfrm>
              <a:off x="4391025" y="1259682"/>
              <a:ext cx="1328738" cy="895350"/>
            </a:xfrm>
            <a:custGeom>
              <a:avLst/>
              <a:gdLst>
                <a:gd name="connsiteX0" fmla="*/ 490538 w 1328738"/>
                <a:gd name="connsiteY0" fmla="*/ 502444 h 895350"/>
                <a:gd name="connsiteX1" fmla="*/ 640556 w 1328738"/>
                <a:gd name="connsiteY1" fmla="*/ 400050 h 895350"/>
                <a:gd name="connsiteX2" fmla="*/ 762000 w 1328738"/>
                <a:gd name="connsiteY2" fmla="*/ 314325 h 895350"/>
                <a:gd name="connsiteX3" fmla="*/ 850106 w 1328738"/>
                <a:gd name="connsiteY3" fmla="*/ 250032 h 895350"/>
                <a:gd name="connsiteX4" fmla="*/ 862013 w 1328738"/>
                <a:gd name="connsiteY4" fmla="*/ 228600 h 895350"/>
                <a:gd name="connsiteX5" fmla="*/ 878681 w 1328738"/>
                <a:gd name="connsiteY5" fmla="*/ 204788 h 895350"/>
                <a:gd name="connsiteX6" fmla="*/ 897731 w 1328738"/>
                <a:gd name="connsiteY6" fmla="*/ 171450 h 895350"/>
                <a:gd name="connsiteX7" fmla="*/ 895350 w 1328738"/>
                <a:gd name="connsiteY7" fmla="*/ 150019 h 895350"/>
                <a:gd name="connsiteX8" fmla="*/ 881063 w 1328738"/>
                <a:gd name="connsiteY8" fmla="*/ 123825 h 895350"/>
                <a:gd name="connsiteX9" fmla="*/ 847725 w 1328738"/>
                <a:gd name="connsiteY9" fmla="*/ 85725 h 895350"/>
                <a:gd name="connsiteX10" fmla="*/ 809625 w 1328738"/>
                <a:gd name="connsiteY10" fmla="*/ 54769 h 895350"/>
                <a:gd name="connsiteX11" fmla="*/ 797719 w 1328738"/>
                <a:gd name="connsiteY11" fmla="*/ 40482 h 895350"/>
                <a:gd name="connsiteX12" fmla="*/ 792956 w 1328738"/>
                <a:gd name="connsiteY12" fmla="*/ 28575 h 895350"/>
                <a:gd name="connsiteX13" fmla="*/ 790575 w 1328738"/>
                <a:gd name="connsiteY13" fmla="*/ 14288 h 895350"/>
                <a:gd name="connsiteX14" fmla="*/ 797719 w 1328738"/>
                <a:gd name="connsiteY14" fmla="*/ 2382 h 895350"/>
                <a:gd name="connsiteX15" fmla="*/ 812006 w 1328738"/>
                <a:gd name="connsiteY15" fmla="*/ 0 h 895350"/>
                <a:gd name="connsiteX16" fmla="*/ 838200 w 1328738"/>
                <a:gd name="connsiteY16" fmla="*/ 2382 h 895350"/>
                <a:gd name="connsiteX17" fmla="*/ 895350 w 1328738"/>
                <a:gd name="connsiteY17" fmla="*/ 14288 h 895350"/>
                <a:gd name="connsiteX18" fmla="*/ 945356 w 1328738"/>
                <a:gd name="connsiteY18" fmla="*/ 26194 h 895350"/>
                <a:gd name="connsiteX19" fmla="*/ 1026319 w 1328738"/>
                <a:gd name="connsiteY19" fmla="*/ 54769 h 895350"/>
                <a:gd name="connsiteX20" fmla="*/ 1085850 w 1328738"/>
                <a:gd name="connsiteY20" fmla="*/ 80963 h 895350"/>
                <a:gd name="connsiteX21" fmla="*/ 1154906 w 1328738"/>
                <a:gd name="connsiteY21" fmla="*/ 116682 h 895350"/>
                <a:gd name="connsiteX22" fmla="*/ 1200150 w 1328738"/>
                <a:gd name="connsiteY22" fmla="*/ 147638 h 895350"/>
                <a:gd name="connsiteX23" fmla="*/ 1257300 w 1328738"/>
                <a:gd name="connsiteY23" fmla="*/ 188119 h 895350"/>
                <a:gd name="connsiteX24" fmla="*/ 1278731 w 1328738"/>
                <a:gd name="connsiteY24" fmla="*/ 207169 h 895350"/>
                <a:gd name="connsiteX25" fmla="*/ 1302544 w 1328738"/>
                <a:gd name="connsiteY25" fmla="*/ 233363 h 895350"/>
                <a:gd name="connsiteX26" fmla="*/ 1316831 w 1328738"/>
                <a:gd name="connsiteY26" fmla="*/ 254794 h 895350"/>
                <a:gd name="connsiteX27" fmla="*/ 1326356 w 1328738"/>
                <a:gd name="connsiteY27" fmla="*/ 276225 h 895350"/>
                <a:gd name="connsiteX28" fmla="*/ 1328738 w 1328738"/>
                <a:gd name="connsiteY28" fmla="*/ 288132 h 895350"/>
                <a:gd name="connsiteX29" fmla="*/ 1328738 w 1328738"/>
                <a:gd name="connsiteY29" fmla="*/ 302419 h 895350"/>
                <a:gd name="connsiteX30" fmla="*/ 1319213 w 1328738"/>
                <a:gd name="connsiteY30" fmla="*/ 319088 h 895350"/>
                <a:gd name="connsiteX31" fmla="*/ 1290638 w 1328738"/>
                <a:gd name="connsiteY31" fmla="*/ 335757 h 895350"/>
                <a:gd name="connsiteX32" fmla="*/ 1233488 w 1328738"/>
                <a:gd name="connsiteY32" fmla="*/ 350044 h 895350"/>
                <a:gd name="connsiteX33" fmla="*/ 1102519 w 1328738"/>
                <a:gd name="connsiteY33" fmla="*/ 400050 h 895350"/>
                <a:gd name="connsiteX34" fmla="*/ 914400 w 1328738"/>
                <a:gd name="connsiteY34" fmla="*/ 495300 h 895350"/>
                <a:gd name="connsiteX35" fmla="*/ 657225 w 1328738"/>
                <a:gd name="connsiteY35" fmla="*/ 616744 h 895350"/>
                <a:gd name="connsiteX36" fmla="*/ 476250 w 1328738"/>
                <a:gd name="connsiteY36" fmla="*/ 702469 h 895350"/>
                <a:gd name="connsiteX37" fmla="*/ 247650 w 1328738"/>
                <a:gd name="connsiteY37" fmla="*/ 804863 h 895350"/>
                <a:gd name="connsiteX38" fmla="*/ 33338 w 1328738"/>
                <a:gd name="connsiteY38" fmla="*/ 895350 h 895350"/>
                <a:gd name="connsiteX39" fmla="*/ 0 w 1328738"/>
                <a:gd name="connsiteY39" fmla="*/ 816769 h 895350"/>
                <a:gd name="connsiteX40" fmla="*/ 159544 w 1328738"/>
                <a:gd name="connsiteY40" fmla="*/ 716757 h 895350"/>
                <a:gd name="connsiteX41" fmla="*/ 352425 w 1328738"/>
                <a:gd name="connsiteY41" fmla="*/ 592932 h 895350"/>
                <a:gd name="connsiteX42" fmla="*/ 490538 w 1328738"/>
                <a:gd name="connsiteY42" fmla="*/ 502444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28738" h="895350">
                  <a:moveTo>
                    <a:pt x="490538" y="502444"/>
                  </a:moveTo>
                  <a:lnTo>
                    <a:pt x="640556" y="400050"/>
                  </a:lnTo>
                  <a:lnTo>
                    <a:pt x="762000" y="314325"/>
                  </a:lnTo>
                  <a:lnTo>
                    <a:pt x="850106" y="250032"/>
                  </a:lnTo>
                  <a:lnTo>
                    <a:pt x="862013" y="228600"/>
                  </a:lnTo>
                  <a:lnTo>
                    <a:pt x="878681" y="204788"/>
                  </a:lnTo>
                  <a:lnTo>
                    <a:pt x="897731" y="171450"/>
                  </a:lnTo>
                  <a:lnTo>
                    <a:pt x="895350" y="150019"/>
                  </a:lnTo>
                  <a:lnTo>
                    <a:pt x="881063" y="123825"/>
                  </a:lnTo>
                  <a:lnTo>
                    <a:pt x="847725" y="85725"/>
                  </a:lnTo>
                  <a:lnTo>
                    <a:pt x="809625" y="54769"/>
                  </a:lnTo>
                  <a:lnTo>
                    <a:pt x="797719" y="40482"/>
                  </a:lnTo>
                  <a:lnTo>
                    <a:pt x="792956" y="28575"/>
                  </a:lnTo>
                  <a:lnTo>
                    <a:pt x="790575" y="14288"/>
                  </a:lnTo>
                  <a:lnTo>
                    <a:pt x="797719" y="2382"/>
                  </a:lnTo>
                  <a:lnTo>
                    <a:pt x="812006" y="0"/>
                  </a:lnTo>
                  <a:lnTo>
                    <a:pt x="838200" y="2382"/>
                  </a:lnTo>
                  <a:lnTo>
                    <a:pt x="895350" y="14288"/>
                  </a:lnTo>
                  <a:lnTo>
                    <a:pt x="945356" y="26194"/>
                  </a:lnTo>
                  <a:lnTo>
                    <a:pt x="1026319" y="54769"/>
                  </a:lnTo>
                  <a:lnTo>
                    <a:pt x="1085850" y="80963"/>
                  </a:lnTo>
                  <a:lnTo>
                    <a:pt x="1154906" y="116682"/>
                  </a:lnTo>
                  <a:lnTo>
                    <a:pt x="1200150" y="147638"/>
                  </a:lnTo>
                  <a:lnTo>
                    <a:pt x="1257300" y="188119"/>
                  </a:lnTo>
                  <a:lnTo>
                    <a:pt x="1278731" y="207169"/>
                  </a:lnTo>
                  <a:lnTo>
                    <a:pt x="1302544" y="233363"/>
                  </a:lnTo>
                  <a:lnTo>
                    <a:pt x="1316831" y="254794"/>
                  </a:lnTo>
                  <a:lnTo>
                    <a:pt x="1326356" y="276225"/>
                  </a:lnTo>
                  <a:lnTo>
                    <a:pt x="1328738" y="288132"/>
                  </a:lnTo>
                  <a:lnTo>
                    <a:pt x="1328738" y="302419"/>
                  </a:lnTo>
                  <a:lnTo>
                    <a:pt x="1319213" y="319088"/>
                  </a:lnTo>
                  <a:lnTo>
                    <a:pt x="1290638" y="335757"/>
                  </a:lnTo>
                  <a:lnTo>
                    <a:pt x="1233488" y="350044"/>
                  </a:lnTo>
                  <a:lnTo>
                    <a:pt x="1102519" y="400050"/>
                  </a:lnTo>
                  <a:lnTo>
                    <a:pt x="914400" y="495300"/>
                  </a:lnTo>
                  <a:lnTo>
                    <a:pt x="657225" y="616744"/>
                  </a:lnTo>
                  <a:lnTo>
                    <a:pt x="476250" y="702469"/>
                  </a:lnTo>
                  <a:lnTo>
                    <a:pt x="247650" y="804863"/>
                  </a:lnTo>
                  <a:lnTo>
                    <a:pt x="33338" y="895350"/>
                  </a:lnTo>
                  <a:lnTo>
                    <a:pt x="0" y="816769"/>
                  </a:lnTo>
                  <a:lnTo>
                    <a:pt x="159544" y="716757"/>
                  </a:lnTo>
                  <a:lnTo>
                    <a:pt x="352425" y="592932"/>
                  </a:lnTo>
                  <a:lnTo>
                    <a:pt x="490538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1">
              <a:extLst>
                <a:ext uri="{FF2B5EF4-FFF2-40B4-BE49-F238E27FC236}">
                  <a16:creationId xmlns:a16="http://schemas.microsoft.com/office/drawing/2014/main" id="{3CB94750-7E7F-4C75-93D9-715D69AE31E9}"/>
                </a:ext>
              </a:extLst>
            </p:cNvPr>
            <p:cNvSpPr/>
            <p:nvPr/>
          </p:nvSpPr>
          <p:spPr>
            <a:xfrm>
              <a:off x="4802188" y="3360738"/>
              <a:ext cx="393700" cy="1860550"/>
            </a:xfrm>
            <a:custGeom>
              <a:avLst/>
              <a:gdLst>
                <a:gd name="connsiteX0" fmla="*/ 390525 w 392907"/>
                <a:gd name="connsiteY0" fmla="*/ 857250 h 1862137"/>
                <a:gd name="connsiteX1" fmla="*/ 390525 w 392907"/>
                <a:gd name="connsiteY1" fmla="*/ 681037 h 1862137"/>
                <a:gd name="connsiteX2" fmla="*/ 392907 w 392907"/>
                <a:gd name="connsiteY2" fmla="*/ 407194 h 1862137"/>
                <a:gd name="connsiteX3" fmla="*/ 392907 w 392907"/>
                <a:gd name="connsiteY3" fmla="*/ 200025 h 1862137"/>
                <a:gd name="connsiteX4" fmla="*/ 254794 w 392907"/>
                <a:gd name="connsiteY4" fmla="*/ 69056 h 1862137"/>
                <a:gd name="connsiteX5" fmla="*/ 202407 w 392907"/>
                <a:gd name="connsiteY5" fmla="*/ 50006 h 1862137"/>
                <a:gd name="connsiteX6" fmla="*/ 133350 w 392907"/>
                <a:gd name="connsiteY6" fmla="*/ 26194 h 1862137"/>
                <a:gd name="connsiteX7" fmla="*/ 85725 w 392907"/>
                <a:gd name="connsiteY7" fmla="*/ 9525 h 1862137"/>
                <a:gd name="connsiteX8" fmla="*/ 40482 w 392907"/>
                <a:gd name="connsiteY8" fmla="*/ 0 h 1862137"/>
                <a:gd name="connsiteX9" fmla="*/ 26194 w 392907"/>
                <a:gd name="connsiteY9" fmla="*/ 0 h 1862137"/>
                <a:gd name="connsiteX10" fmla="*/ 9525 w 392907"/>
                <a:gd name="connsiteY10" fmla="*/ 0 h 1862137"/>
                <a:gd name="connsiteX11" fmla="*/ 0 w 392907"/>
                <a:gd name="connsiteY11" fmla="*/ 7144 h 1862137"/>
                <a:gd name="connsiteX12" fmla="*/ 0 w 392907"/>
                <a:gd name="connsiteY12" fmla="*/ 19050 h 1862137"/>
                <a:gd name="connsiteX13" fmla="*/ 7144 w 392907"/>
                <a:gd name="connsiteY13" fmla="*/ 38100 h 1862137"/>
                <a:gd name="connsiteX14" fmla="*/ 35719 w 392907"/>
                <a:gd name="connsiteY14" fmla="*/ 66675 h 1862137"/>
                <a:gd name="connsiteX15" fmla="*/ 69057 w 392907"/>
                <a:gd name="connsiteY15" fmla="*/ 104775 h 1862137"/>
                <a:gd name="connsiteX16" fmla="*/ 92869 w 392907"/>
                <a:gd name="connsiteY16" fmla="*/ 135731 h 1862137"/>
                <a:gd name="connsiteX17" fmla="*/ 111919 w 392907"/>
                <a:gd name="connsiteY17" fmla="*/ 171450 h 1862137"/>
                <a:gd name="connsiteX18" fmla="*/ 126207 w 392907"/>
                <a:gd name="connsiteY18" fmla="*/ 207169 h 1862137"/>
                <a:gd name="connsiteX19" fmla="*/ 133350 w 392907"/>
                <a:gd name="connsiteY19" fmla="*/ 238125 h 1862137"/>
                <a:gd name="connsiteX20" fmla="*/ 140494 w 392907"/>
                <a:gd name="connsiteY20" fmla="*/ 278606 h 1862137"/>
                <a:gd name="connsiteX21" fmla="*/ 145257 w 392907"/>
                <a:gd name="connsiteY21" fmla="*/ 338137 h 1862137"/>
                <a:gd name="connsiteX22" fmla="*/ 145257 w 392907"/>
                <a:gd name="connsiteY22" fmla="*/ 564356 h 1862137"/>
                <a:gd name="connsiteX23" fmla="*/ 145257 w 392907"/>
                <a:gd name="connsiteY23" fmla="*/ 797719 h 1862137"/>
                <a:gd name="connsiteX24" fmla="*/ 147638 w 392907"/>
                <a:gd name="connsiteY24" fmla="*/ 1185862 h 1862137"/>
                <a:gd name="connsiteX25" fmla="*/ 145257 w 392907"/>
                <a:gd name="connsiteY25" fmla="*/ 1402556 h 1862137"/>
                <a:gd name="connsiteX26" fmla="*/ 145257 w 392907"/>
                <a:gd name="connsiteY26" fmla="*/ 1478756 h 1862137"/>
                <a:gd name="connsiteX27" fmla="*/ 138113 w 392907"/>
                <a:gd name="connsiteY27" fmla="*/ 1531144 h 1862137"/>
                <a:gd name="connsiteX28" fmla="*/ 133350 w 392907"/>
                <a:gd name="connsiteY28" fmla="*/ 1574006 h 1862137"/>
                <a:gd name="connsiteX29" fmla="*/ 123825 w 392907"/>
                <a:gd name="connsiteY29" fmla="*/ 1616869 h 1862137"/>
                <a:gd name="connsiteX30" fmla="*/ 123825 w 392907"/>
                <a:gd name="connsiteY30" fmla="*/ 1659731 h 1862137"/>
                <a:gd name="connsiteX31" fmla="*/ 133350 w 392907"/>
                <a:gd name="connsiteY31" fmla="*/ 1726406 h 1862137"/>
                <a:gd name="connsiteX32" fmla="*/ 152400 w 392907"/>
                <a:gd name="connsiteY32" fmla="*/ 1781175 h 1862137"/>
                <a:gd name="connsiteX33" fmla="*/ 166688 w 392907"/>
                <a:gd name="connsiteY33" fmla="*/ 1807369 h 1862137"/>
                <a:gd name="connsiteX34" fmla="*/ 176213 w 392907"/>
                <a:gd name="connsiteY34" fmla="*/ 1819275 h 1862137"/>
                <a:gd name="connsiteX35" fmla="*/ 204788 w 392907"/>
                <a:gd name="connsiteY35" fmla="*/ 1840706 h 1862137"/>
                <a:gd name="connsiteX36" fmla="*/ 238125 w 392907"/>
                <a:gd name="connsiteY36" fmla="*/ 1857375 h 1862137"/>
                <a:gd name="connsiteX37" fmla="*/ 254794 w 392907"/>
                <a:gd name="connsiteY37" fmla="*/ 1862137 h 1862137"/>
                <a:gd name="connsiteX38" fmla="*/ 278607 w 392907"/>
                <a:gd name="connsiteY38" fmla="*/ 1862137 h 1862137"/>
                <a:gd name="connsiteX39" fmla="*/ 302419 w 392907"/>
                <a:gd name="connsiteY39" fmla="*/ 1857375 h 1862137"/>
                <a:gd name="connsiteX40" fmla="*/ 338138 w 392907"/>
                <a:gd name="connsiteY40" fmla="*/ 1840706 h 1862137"/>
                <a:gd name="connsiteX41" fmla="*/ 364332 w 392907"/>
                <a:gd name="connsiteY41" fmla="*/ 1819275 h 1862137"/>
                <a:gd name="connsiteX42" fmla="*/ 373857 w 392907"/>
                <a:gd name="connsiteY42" fmla="*/ 1571625 h 1862137"/>
                <a:gd name="connsiteX43" fmla="*/ 390525 w 392907"/>
                <a:gd name="connsiteY43" fmla="*/ 1316831 h 1862137"/>
                <a:gd name="connsiteX44" fmla="*/ 392907 w 392907"/>
                <a:gd name="connsiteY44" fmla="*/ 1223962 h 1862137"/>
                <a:gd name="connsiteX45" fmla="*/ 390525 w 392907"/>
                <a:gd name="connsiteY45" fmla="*/ 857250 h 186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92907" h="1862137">
                  <a:moveTo>
                    <a:pt x="390525" y="857250"/>
                  </a:moveTo>
                  <a:lnTo>
                    <a:pt x="390525" y="681037"/>
                  </a:lnTo>
                  <a:lnTo>
                    <a:pt x="392907" y="407194"/>
                  </a:lnTo>
                  <a:lnTo>
                    <a:pt x="392907" y="200025"/>
                  </a:lnTo>
                  <a:lnTo>
                    <a:pt x="254794" y="69056"/>
                  </a:lnTo>
                  <a:lnTo>
                    <a:pt x="202407" y="50006"/>
                  </a:lnTo>
                  <a:lnTo>
                    <a:pt x="133350" y="26194"/>
                  </a:lnTo>
                  <a:lnTo>
                    <a:pt x="85725" y="9525"/>
                  </a:lnTo>
                  <a:lnTo>
                    <a:pt x="40482" y="0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19050"/>
                  </a:lnTo>
                  <a:lnTo>
                    <a:pt x="7144" y="38100"/>
                  </a:lnTo>
                  <a:lnTo>
                    <a:pt x="35719" y="66675"/>
                  </a:lnTo>
                  <a:lnTo>
                    <a:pt x="69057" y="104775"/>
                  </a:lnTo>
                  <a:lnTo>
                    <a:pt x="92869" y="135731"/>
                  </a:lnTo>
                  <a:lnTo>
                    <a:pt x="111919" y="171450"/>
                  </a:lnTo>
                  <a:lnTo>
                    <a:pt x="126207" y="207169"/>
                  </a:lnTo>
                  <a:lnTo>
                    <a:pt x="133350" y="238125"/>
                  </a:lnTo>
                  <a:lnTo>
                    <a:pt x="140494" y="278606"/>
                  </a:lnTo>
                  <a:lnTo>
                    <a:pt x="145257" y="338137"/>
                  </a:lnTo>
                  <a:lnTo>
                    <a:pt x="145257" y="564356"/>
                  </a:lnTo>
                  <a:lnTo>
                    <a:pt x="145257" y="797719"/>
                  </a:lnTo>
                  <a:cubicBezTo>
                    <a:pt x="146051" y="927100"/>
                    <a:pt x="146844" y="1056481"/>
                    <a:pt x="147638" y="1185862"/>
                  </a:cubicBezTo>
                  <a:cubicBezTo>
                    <a:pt x="146844" y="1258093"/>
                    <a:pt x="146051" y="1330325"/>
                    <a:pt x="145257" y="1402556"/>
                  </a:cubicBezTo>
                  <a:lnTo>
                    <a:pt x="145257" y="1478756"/>
                  </a:lnTo>
                  <a:lnTo>
                    <a:pt x="138113" y="1531144"/>
                  </a:lnTo>
                  <a:lnTo>
                    <a:pt x="133350" y="1574006"/>
                  </a:lnTo>
                  <a:lnTo>
                    <a:pt x="123825" y="1616869"/>
                  </a:lnTo>
                  <a:lnTo>
                    <a:pt x="123825" y="1659731"/>
                  </a:lnTo>
                  <a:lnTo>
                    <a:pt x="133350" y="1726406"/>
                  </a:lnTo>
                  <a:lnTo>
                    <a:pt x="152400" y="1781175"/>
                  </a:lnTo>
                  <a:lnTo>
                    <a:pt x="166688" y="1807369"/>
                  </a:lnTo>
                  <a:lnTo>
                    <a:pt x="176213" y="1819275"/>
                  </a:lnTo>
                  <a:lnTo>
                    <a:pt x="204788" y="1840706"/>
                  </a:lnTo>
                  <a:lnTo>
                    <a:pt x="238125" y="1857375"/>
                  </a:lnTo>
                  <a:lnTo>
                    <a:pt x="254794" y="1862137"/>
                  </a:lnTo>
                  <a:lnTo>
                    <a:pt x="278607" y="1862137"/>
                  </a:lnTo>
                  <a:lnTo>
                    <a:pt x="302419" y="1857375"/>
                  </a:lnTo>
                  <a:lnTo>
                    <a:pt x="338138" y="1840706"/>
                  </a:lnTo>
                  <a:lnTo>
                    <a:pt x="364332" y="1819275"/>
                  </a:lnTo>
                  <a:lnTo>
                    <a:pt x="373857" y="1571625"/>
                  </a:lnTo>
                  <a:lnTo>
                    <a:pt x="390525" y="1316831"/>
                  </a:lnTo>
                  <a:lnTo>
                    <a:pt x="392907" y="1223962"/>
                  </a:lnTo>
                  <a:lnTo>
                    <a:pt x="390525" y="857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4">
              <a:extLst>
                <a:ext uri="{FF2B5EF4-FFF2-40B4-BE49-F238E27FC236}">
                  <a16:creationId xmlns:a16="http://schemas.microsoft.com/office/drawing/2014/main" id="{46AB763B-AB66-40FD-81BC-D9466A84D0F6}"/>
                </a:ext>
              </a:extLst>
            </p:cNvPr>
            <p:cNvSpPr/>
            <p:nvPr/>
          </p:nvSpPr>
          <p:spPr>
            <a:xfrm>
              <a:off x="4189413" y="1980407"/>
              <a:ext cx="334962" cy="1352550"/>
            </a:xfrm>
            <a:custGeom>
              <a:avLst/>
              <a:gdLst>
                <a:gd name="connsiteX0" fmla="*/ 330994 w 335756"/>
                <a:gd name="connsiteY0" fmla="*/ 361950 h 1352550"/>
                <a:gd name="connsiteX1" fmla="*/ 335756 w 335756"/>
                <a:gd name="connsiteY1" fmla="*/ 126206 h 1352550"/>
                <a:gd name="connsiteX2" fmla="*/ 295275 w 335756"/>
                <a:gd name="connsiteY2" fmla="*/ 42862 h 1352550"/>
                <a:gd name="connsiteX3" fmla="*/ 214312 w 335756"/>
                <a:gd name="connsiteY3" fmla="*/ 23812 h 1352550"/>
                <a:gd name="connsiteX4" fmla="*/ 135731 w 335756"/>
                <a:gd name="connsiteY4" fmla="*/ 9525 h 1352550"/>
                <a:gd name="connsiteX5" fmla="*/ 92869 w 335756"/>
                <a:gd name="connsiteY5" fmla="*/ 2381 h 1352550"/>
                <a:gd name="connsiteX6" fmla="*/ 54769 w 335756"/>
                <a:gd name="connsiteY6" fmla="*/ 0 h 1352550"/>
                <a:gd name="connsiteX7" fmla="*/ 23812 w 335756"/>
                <a:gd name="connsiteY7" fmla="*/ 4762 h 1352550"/>
                <a:gd name="connsiteX8" fmla="*/ 9525 w 335756"/>
                <a:gd name="connsiteY8" fmla="*/ 9525 h 1352550"/>
                <a:gd name="connsiteX9" fmla="*/ 0 w 335756"/>
                <a:gd name="connsiteY9" fmla="*/ 16669 h 1352550"/>
                <a:gd name="connsiteX10" fmla="*/ 0 w 335756"/>
                <a:gd name="connsiteY10" fmla="*/ 26194 h 1352550"/>
                <a:gd name="connsiteX11" fmla="*/ 7144 w 335756"/>
                <a:gd name="connsiteY11" fmla="*/ 42862 h 1352550"/>
                <a:gd name="connsiteX12" fmla="*/ 26194 w 335756"/>
                <a:gd name="connsiteY12" fmla="*/ 66675 h 1352550"/>
                <a:gd name="connsiteX13" fmla="*/ 57150 w 335756"/>
                <a:gd name="connsiteY13" fmla="*/ 104775 h 1352550"/>
                <a:gd name="connsiteX14" fmla="*/ 76200 w 335756"/>
                <a:gd name="connsiteY14" fmla="*/ 130969 h 1352550"/>
                <a:gd name="connsiteX15" fmla="*/ 97631 w 335756"/>
                <a:gd name="connsiteY15" fmla="*/ 166687 h 1352550"/>
                <a:gd name="connsiteX16" fmla="*/ 107156 w 335756"/>
                <a:gd name="connsiteY16" fmla="*/ 188119 h 1352550"/>
                <a:gd name="connsiteX17" fmla="*/ 111919 w 335756"/>
                <a:gd name="connsiteY17" fmla="*/ 202406 h 1352550"/>
                <a:gd name="connsiteX18" fmla="*/ 114300 w 335756"/>
                <a:gd name="connsiteY18" fmla="*/ 271462 h 1352550"/>
                <a:gd name="connsiteX19" fmla="*/ 109537 w 335756"/>
                <a:gd name="connsiteY19" fmla="*/ 516731 h 1352550"/>
                <a:gd name="connsiteX20" fmla="*/ 102394 w 335756"/>
                <a:gd name="connsiteY20" fmla="*/ 731044 h 1352550"/>
                <a:gd name="connsiteX21" fmla="*/ 92869 w 335756"/>
                <a:gd name="connsiteY21" fmla="*/ 816769 h 1352550"/>
                <a:gd name="connsiteX22" fmla="*/ 80962 w 335756"/>
                <a:gd name="connsiteY22" fmla="*/ 859631 h 1352550"/>
                <a:gd name="connsiteX23" fmla="*/ 61912 w 335756"/>
                <a:gd name="connsiteY23" fmla="*/ 916781 h 1352550"/>
                <a:gd name="connsiteX24" fmla="*/ 50006 w 335756"/>
                <a:gd name="connsiteY24" fmla="*/ 959644 h 1352550"/>
                <a:gd name="connsiteX25" fmla="*/ 47625 w 335756"/>
                <a:gd name="connsiteY25" fmla="*/ 995362 h 1352550"/>
                <a:gd name="connsiteX26" fmla="*/ 54769 w 335756"/>
                <a:gd name="connsiteY26" fmla="*/ 1054894 h 1352550"/>
                <a:gd name="connsiteX27" fmla="*/ 71437 w 335756"/>
                <a:gd name="connsiteY27" fmla="*/ 1114425 h 1352550"/>
                <a:gd name="connsiteX28" fmla="*/ 92869 w 335756"/>
                <a:gd name="connsiteY28" fmla="*/ 1159669 h 1352550"/>
                <a:gd name="connsiteX29" fmla="*/ 119062 w 335756"/>
                <a:gd name="connsiteY29" fmla="*/ 1212056 h 1352550"/>
                <a:gd name="connsiteX30" fmla="*/ 150019 w 335756"/>
                <a:gd name="connsiteY30" fmla="*/ 1266825 h 1352550"/>
                <a:gd name="connsiteX31" fmla="*/ 171450 w 335756"/>
                <a:gd name="connsiteY31" fmla="*/ 1302544 h 1352550"/>
                <a:gd name="connsiteX32" fmla="*/ 185737 w 335756"/>
                <a:gd name="connsiteY32" fmla="*/ 1323975 h 1352550"/>
                <a:gd name="connsiteX33" fmla="*/ 204787 w 335756"/>
                <a:gd name="connsiteY33" fmla="*/ 1338262 h 1352550"/>
                <a:gd name="connsiteX34" fmla="*/ 226219 w 335756"/>
                <a:gd name="connsiteY34" fmla="*/ 1350169 h 1352550"/>
                <a:gd name="connsiteX35" fmla="*/ 242887 w 335756"/>
                <a:gd name="connsiteY35" fmla="*/ 1352550 h 1352550"/>
                <a:gd name="connsiteX36" fmla="*/ 264319 w 335756"/>
                <a:gd name="connsiteY36" fmla="*/ 1350169 h 1352550"/>
                <a:gd name="connsiteX37" fmla="*/ 285750 w 335756"/>
                <a:gd name="connsiteY37" fmla="*/ 1340644 h 1352550"/>
                <a:gd name="connsiteX38" fmla="*/ 307181 w 335756"/>
                <a:gd name="connsiteY38" fmla="*/ 1323975 h 1352550"/>
                <a:gd name="connsiteX39" fmla="*/ 316706 w 335756"/>
                <a:gd name="connsiteY39" fmla="*/ 892969 h 1352550"/>
                <a:gd name="connsiteX40" fmla="*/ 326231 w 335756"/>
                <a:gd name="connsiteY40" fmla="*/ 592931 h 1352550"/>
                <a:gd name="connsiteX41" fmla="*/ 330994 w 335756"/>
                <a:gd name="connsiteY41" fmla="*/ 361950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5756" h="1352550">
                  <a:moveTo>
                    <a:pt x="330994" y="361950"/>
                  </a:moveTo>
                  <a:cubicBezTo>
                    <a:pt x="332581" y="283369"/>
                    <a:pt x="334169" y="204787"/>
                    <a:pt x="335756" y="126206"/>
                  </a:cubicBezTo>
                  <a:lnTo>
                    <a:pt x="295275" y="42862"/>
                  </a:lnTo>
                  <a:lnTo>
                    <a:pt x="214312" y="23812"/>
                  </a:lnTo>
                  <a:lnTo>
                    <a:pt x="135731" y="9525"/>
                  </a:lnTo>
                  <a:lnTo>
                    <a:pt x="92869" y="2381"/>
                  </a:lnTo>
                  <a:lnTo>
                    <a:pt x="54769" y="0"/>
                  </a:lnTo>
                  <a:lnTo>
                    <a:pt x="23812" y="4762"/>
                  </a:lnTo>
                  <a:lnTo>
                    <a:pt x="9525" y="9525"/>
                  </a:lnTo>
                  <a:lnTo>
                    <a:pt x="0" y="16669"/>
                  </a:lnTo>
                  <a:lnTo>
                    <a:pt x="0" y="26194"/>
                  </a:lnTo>
                  <a:lnTo>
                    <a:pt x="7144" y="42862"/>
                  </a:lnTo>
                  <a:lnTo>
                    <a:pt x="26194" y="66675"/>
                  </a:lnTo>
                  <a:lnTo>
                    <a:pt x="57150" y="104775"/>
                  </a:lnTo>
                  <a:lnTo>
                    <a:pt x="76200" y="130969"/>
                  </a:lnTo>
                  <a:lnTo>
                    <a:pt x="97631" y="166687"/>
                  </a:lnTo>
                  <a:lnTo>
                    <a:pt x="107156" y="188119"/>
                  </a:lnTo>
                  <a:lnTo>
                    <a:pt x="111919" y="202406"/>
                  </a:lnTo>
                  <a:cubicBezTo>
                    <a:pt x="112713" y="225425"/>
                    <a:pt x="113506" y="248443"/>
                    <a:pt x="114300" y="271462"/>
                  </a:cubicBezTo>
                  <a:cubicBezTo>
                    <a:pt x="112712" y="353218"/>
                    <a:pt x="111125" y="434975"/>
                    <a:pt x="109537" y="516731"/>
                  </a:cubicBezTo>
                  <a:lnTo>
                    <a:pt x="102394" y="731044"/>
                  </a:lnTo>
                  <a:lnTo>
                    <a:pt x="92869" y="816769"/>
                  </a:lnTo>
                  <a:lnTo>
                    <a:pt x="80962" y="859631"/>
                  </a:lnTo>
                  <a:lnTo>
                    <a:pt x="61912" y="916781"/>
                  </a:lnTo>
                  <a:lnTo>
                    <a:pt x="50006" y="959644"/>
                  </a:lnTo>
                  <a:lnTo>
                    <a:pt x="47625" y="995362"/>
                  </a:lnTo>
                  <a:lnTo>
                    <a:pt x="54769" y="1054894"/>
                  </a:lnTo>
                  <a:lnTo>
                    <a:pt x="71437" y="1114425"/>
                  </a:lnTo>
                  <a:lnTo>
                    <a:pt x="92869" y="1159669"/>
                  </a:lnTo>
                  <a:lnTo>
                    <a:pt x="119062" y="1212056"/>
                  </a:lnTo>
                  <a:lnTo>
                    <a:pt x="150019" y="1266825"/>
                  </a:lnTo>
                  <a:lnTo>
                    <a:pt x="171450" y="1302544"/>
                  </a:lnTo>
                  <a:lnTo>
                    <a:pt x="185737" y="1323975"/>
                  </a:lnTo>
                  <a:lnTo>
                    <a:pt x="204787" y="1338262"/>
                  </a:lnTo>
                  <a:lnTo>
                    <a:pt x="226219" y="1350169"/>
                  </a:lnTo>
                  <a:lnTo>
                    <a:pt x="242887" y="1352550"/>
                  </a:lnTo>
                  <a:lnTo>
                    <a:pt x="264319" y="1350169"/>
                  </a:lnTo>
                  <a:lnTo>
                    <a:pt x="285750" y="1340644"/>
                  </a:lnTo>
                  <a:lnTo>
                    <a:pt x="307181" y="1323975"/>
                  </a:lnTo>
                  <a:lnTo>
                    <a:pt x="316706" y="892969"/>
                  </a:lnTo>
                  <a:lnTo>
                    <a:pt x="326231" y="592931"/>
                  </a:lnTo>
                  <a:lnTo>
                    <a:pt x="330994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5">
              <a:extLst>
                <a:ext uri="{FF2B5EF4-FFF2-40B4-BE49-F238E27FC236}">
                  <a16:creationId xmlns:a16="http://schemas.microsoft.com/office/drawing/2014/main" id="{16227B01-E2DB-4835-BA9F-D61409963400}"/>
                </a:ext>
              </a:extLst>
            </p:cNvPr>
            <p:cNvSpPr/>
            <p:nvPr/>
          </p:nvSpPr>
          <p:spPr>
            <a:xfrm>
              <a:off x="4437064" y="2536033"/>
              <a:ext cx="1089025" cy="790575"/>
            </a:xfrm>
            <a:custGeom>
              <a:avLst/>
              <a:gdLst>
                <a:gd name="connsiteX0" fmla="*/ 452437 w 1090612"/>
                <a:gd name="connsiteY0" fmla="*/ 245269 h 790575"/>
                <a:gd name="connsiteX1" fmla="*/ 228600 w 1090612"/>
                <a:gd name="connsiteY1" fmla="*/ 338138 h 790575"/>
                <a:gd name="connsiteX2" fmla="*/ 73819 w 1090612"/>
                <a:gd name="connsiteY2" fmla="*/ 397669 h 790575"/>
                <a:gd name="connsiteX3" fmla="*/ 0 w 1090612"/>
                <a:gd name="connsiteY3" fmla="*/ 423863 h 790575"/>
                <a:gd name="connsiteX4" fmla="*/ 4762 w 1090612"/>
                <a:gd name="connsiteY4" fmla="*/ 790575 h 790575"/>
                <a:gd name="connsiteX5" fmla="*/ 40481 w 1090612"/>
                <a:gd name="connsiteY5" fmla="*/ 776288 h 790575"/>
                <a:gd name="connsiteX6" fmla="*/ 59531 w 1090612"/>
                <a:gd name="connsiteY6" fmla="*/ 764382 h 790575"/>
                <a:gd name="connsiteX7" fmla="*/ 83344 w 1090612"/>
                <a:gd name="connsiteY7" fmla="*/ 738188 h 790575"/>
                <a:gd name="connsiteX8" fmla="*/ 107156 w 1090612"/>
                <a:gd name="connsiteY8" fmla="*/ 707232 h 790575"/>
                <a:gd name="connsiteX9" fmla="*/ 145256 w 1090612"/>
                <a:gd name="connsiteY9" fmla="*/ 661988 h 790575"/>
                <a:gd name="connsiteX10" fmla="*/ 154781 w 1090612"/>
                <a:gd name="connsiteY10" fmla="*/ 647700 h 790575"/>
                <a:gd name="connsiteX11" fmla="*/ 273844 w 1090612"/>
                <a:gd name="connsiteY11" fmla="*/ 573882 h 790575"/>
                <a:gd name="connsiteX12" fmla="*/ 435769 w 1090612"/>
                <a:gd name="connsiteY12" fmla="*/ 473869 h 790575"/>
                <a:gd name="connsiteX13" fmla="*/ 631031 w 1090612"/>
                <a:gd name="connsiteY13" fmla="*/ 352425 h 790575"/>
                <a:gd name="connsiteX14" fmla="*/ 831056 w 1090612"/>
                <a:gd name="connsiteY14" fmla="*/ 228600 h 790575"/>
                <a:gd name="connsiteX15" fmla="*/ 978694 w 1090612"/>
                <a:gd name="connsiteY15" fmla="*/ 138113 h 790575"/>
                <a:gd name="connsiteX16" fmla="*/ 1090612 w 1090612"/>
                <a:gd name="connsiteY16" fmla="*/ 61913 h 790575"/>
                <a:gd name="connsiteX17" fmla="*/ 1059656 w 1090612"/>
                <a:gd name="connsiteY17" fmla="*/ 0 h 790575"/>
                <a:gd name="connsiteX18" fmla="*/ 816769 w 1090612"/>
                <a:gd name="connsiteY18" fmla="*/ 95250 h 790575"/>
                <a:gd name="connsiteX19" fmla="*/ 635794 w 1090612"/>
                <a:gd name="connsiteY19" fmla="*/ 171450 h 790575"/>
                <a:gd name="connsiteX20" fmla="*/ 452437 w 1090612"/>
                <a:gd name="connsiteY20" fmla="*/ 245269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90612" h="790575">
                  <a:moveTo>
                    <a:pt x="452437" y="245269"/>
                  </a:moveTo>
                  <a:lnTo>
                    <a:pt x="228600" y="338138"/>
                  </a:lnTo>
                  <a:lnTo>
                    <a:pt x="73819" y="397669"/>
                  </a:lnTo>
                  <a:lnTo>
                    <a:pt x="0" y="423863"/>
                  </a:lnTo>
                  <a:cubicBezTo>
                    <a:pt x="1587" y="546100"/>
                    <a:pt x="3175" y="668338"/>
                    <a:pt x="4762" y="790575"/>
                  </a:cubicBezTo>
                  <a:lnTo>
                    <a:pt x="40481" y="776288"/>
                  </a:lnTo>
                  <a:lnTo>
                    <a:pt x="59531" y="764382"/>
                  </a:lnTo>
                  <a:lnTo>
                    <a:pt x="83344" y="738188"/>
                  </a:lnTo>
                  <a:lnTo>
                    <a:pt x="107156" y="707232"/>
                  </a:lnTo>
                  <a:lnTo>
                    <a:pt x="145256" y="661988"/>
                  </a:lnTo>
                  <a:lnTo>
                    <a:pt x="154781" y="647700"/>
                  </a:lnTo>
                  <a:lnTo>
                    <a:pt x="273844" y="573882"/>
                  </a:lnTo>
                  <a:lnTo>
                    <a:pt x="435769" y="473869"/>
                  </a:lnTo>
                  <a:lnTo>
                    <a:pt x="631031" y="352425"/>
                  </a:lnTo>
                  <a:lnTo>
                    <a:pt x="831056" y="228600"/>
                  </a:lnTo>
                  <a:lnTo>
                    <a:pt x="978694" y="138113"/>
                  </a:lnTo>
                  <a:lnTo>
                    <a:pt x="1090612" y="61913"/>
                  </a:lnTo>
                  <a:lnTo>
                    <a:pt x="1059656" y="0"/>
                  </a:lnTo>
                  <a:lnTo>
                    <a:pt x="816769" y="95250"/>
                  </a:lnTo>
                  <a:lnTo>
                    <a:pt x="635794" y="171450"/>
                  </a:lnTo>
                  <a:lnTo>
                    <a:pt x="452437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A3C39010-822F-4714-B3E7-B9B104E3683F}"/>
                </a:ext>
              </a:extLst>
            </p:cNvPr>
            <p:cNvSpPr/>
            <p:nvPr/>
          </p:nvSpPr>
          <p:spPr>
            <a:xfrm>
              <a:off x="5133976" y="2097883"/>
              <a:ext cx="627063" cy="949325"/>
            </a:xfrm>
            <a:custGeom>
              <a:avLst/>
              <a:gdLst>
                <a:gd name="connsiteX0" fmla="*/ 316706 w 626269"/>
                <a:gd name="connsiteY0" fmla="*/ 652463 h 947738"/>
                <a:gd name="connsiteX1" fmla="*/ 276225 w 626269"/>
                <a:gd name="connsiteY1" fmla="*/ 559594 h 947738"/>
                <a:gd name="connsiteX2" fmla="*/ 240506 w 626269"/>
                <a:gd name="connsiteY2" fmla="*/ 490538 h 947738"/>
                <a:gd name="connsiteX3" fmla="*/ 226219 w 626269"/>
                <a:gd name="connsiteY3" fmla="*/ 433388 h 947738"/>
                <a:gd name="connsiteX4" fmla="*/ 214313 w 626269"/>
                <a:gd name="connsiteY4" fmla="*/ 395288 h 947738"/>
                <a:gd name="connsiteX5" fmla="*/ 197644 w 626269"/>
                <a:gd name="connsiteY5" fmla="*/ 350044 h 947738"/>
                <a:gd name="connsiteX6" fmla="*/ 176213 w 626269"/>
                <a:gd name="connsiteY6" fmla="*/ 304800 h 947738"/>
                <a:gd name="connsiteX7" fmla="*/ 154781 w 626269"/>
                <a:gd name="connsiteY7" fmla="*/ 264319 h 947738"/>
                <a:gd name="connsiteX8" fmla="*/ 130969 w 626269"/>
                <a:gd name="connsiteY8" fmla="*/ 219075 h 947738"/>
                <a:gd name="connsiteX9" fmla="*/ 90488 w 626269"/>
                <a:gd name="connsiteY9" fmla="*/ 159544 h 947738"/>
                <a:gd name="connsiteX10" fmla="*/ 61913 w 626269"/>
                <a:gd name="connsiteY10" fmla="*/ 121444 h 947738"/>
                <a:gd name="connsiteX11" fmla="*/ 33338 w 626269"/>
                <a:gd name="connsiteY11" fmla="*/ 83344 h 947738"/>
                <a:gd name="connsiteX12" fmla="*/ 14288 w 626269"/>
                <a:gd name="connsiteY12" fmla="*/ 59532 h 947738"/>
                <a:gd name="connsiteX13" fmla="*/ 2381 w 626269"/>
                <a:gd name="connsiteY13" fmla="*/ 30957 h 947738"/>
                <a:gd name="connsiteX14" fmla="*/ 0 w 626269"/>
                <a:gd name="connsiteY14" fmla="*/ 16669 h 947738"/>
                <a:gd name="connsiteX15" fmla="*/ 2381 w 626269"/>
                <a:gd name="connsiteY15" fmla="*/ 4763 h 947738"/>
                <a:gd name="connsiteX16" fmla="*/ 21431 w 626269"/>
                <a:gd name="connsiteY16" fmla="*/ 0 h 947738"/>
                <a:gd name="connsiteX17" fmla="*/ 57150 w 626269"/>
                <a:gd name="connsiteY17" fmla="*/ 11907 h 947738"/>
                <a:gd name="connsiteX18" fmla="*/ 116681 w 626269"/>
                <a:gd name="connsiteY18" fmla="*/ 45244 h 947738"/>
                <a:gd name="connsiteX19" fmla="*/ 169069 w 626269"/>
                <a:gd name="connsiteY19" fmla="*/ 78582 h 947738"/>
                <a:gd name="connsiteX20" fmla="*/ 254794 w 626269"/>
                <a:gd name="connsiteY20" fmla="*/ 133350 h 947738"/>
                <a:gd name="connsiteX21" fmla="*/ 311944 w 626269"/>
                <a:gd name="connsiteY21" fmla="*/ 171450 h 947738"/>
                <a:gd name="connsiteX22" fmla="*/ 381000 w 626269"/>
                <a:gd name="connsiteY22" fmla="*/ 223838 h 947738"/>
                <a:gd name="connsiteX23" fmla="*/ 421481 w 626269"/>
                <a:gd name="connsiteY23" fmla="*/ 257175 h 947738"/>
                <a:gd name="connsiteX24" fmla="*/ 461963 w 626269"/>
                <a:gd name="connsiteY24" fmla="*/ 292894 h 947738"/>
                <a:gd name="connsiteX25" fmla="*/ 490538 w 626269"/>
                <a:gd name="connsiteY25" fmla="*/ 323850 h 947738"/>
                <a:gd name="connsiteX26" fmla="*/ 511969 w 626269"/>
                <a:gd name="connsiteY26" fmla="*/ 352425 h 947738"/>
                <a:gd name="connsiteX27" fmla="*/ 531019 w 626269"/>
                <a:gd name="connsiteY27" fmla="*/ 383382 h 947738"/>
                <a:gd name="connsiteX28" fmla="*/ 552450 w 626269"/>
                <a:gd name="connsiteY28" fmla="*/ 426244 h 947738"/>
                <a:gd name="connsiteX29" fmla="*/ 564356 w 626269"/>
                <a:gd name="connsiteY29" fmla="*/ 452438 h 947738"/>
                <a:gd name="connsiteX30" fmla="*/ 576263 w 626269"/>
                <a:gd name="connsiteY30" fmla="*/ 488157 h 947738"/>
                <a:gd name="connsiteX31" fmla="*/ 590550 w 626269"/>
                <a:gd name="connsiteY31" fmla="*/ 547688 h 947738"/>
                <a:gd name="connsiteX32" fmla="*/ 595313 w 626269"/>
                <a:gd name="connsiteY32" fmla="*/ 590550 h 947738"/>
                <a:gd name="connsiteX33" fmla="*/ 611981 w 626269"/>
                <a:gd name="connsiteY33" fmla="*/ 652463 h 947738"/>
                <a:gd name="connsiteX34" fmla="*/ 619125 w 626269"/>
                <a:gd name="connsiteY34" fmla="*/ 690563 h 947738"/>
                <a:gd name="connsiteX35" fmla="*/ 626269 w 626269"/>
                <a:gd name="connsiteY35" fmla="*/ 731044 h 947738"/>
                <a:gd name="connsiteX36" fmla="*/ 626269 w 626269"/>
                <a:gd name="connsiteY36" fmla="*/ 771525 h 947738"/>
                <a:gd name="connsiteX37" fmla="*/ 621506 w 626269"/>
                <a:gd name="connsiteY37" fmla="*/ 807244 h 947738"/>
                <a:gd name="connsiteX38" fmla="*/ 614363 w 626269"/>
                <a:gd name="connsiteY38" fmla="*/ 845344 h 947738"/>
                <a:gd name="connsiteX39" fmla="*/ 600075 w 626269"/>
                <a:gd name="connsiteY39" fmla="*/ 878682 h 947738"/>
                <a:gd name="connsiteX40" fmla="*/ 573881 w 626269"/>
                <a:gd name="connsiteY40" fmla="*/ 909638 h 947738"/>
                <a:gd name="connsiteX41" fmla="*/ 535781 w 626269"/>
                <a:gd name="connsiteY41" fmla="*/ 933450 h 947738"/>
                <a:gd name="connsiteX42" fmla="*/ 507206 w 626269"/>
                <a:gd name="connsiteY42" fmla="*/ 945357 h 947738"/>
                <a:gd name="connsiteX43" fmla="*/ 488156 w 626269"/>
                <a:gd name="connsiteY43" fmla="*/ 947738 h 947738"/>
                <a:gd name="connsiteX44" fmla="*/ 459581 w 626269"/>
                <a:gd name="connsiteY44" fmla="*/ 940594 h 947738"/>
                <a:gd name="connsiteX45" fmla="*/ 438150 w 626269"/>
                <a:gd name="connsiteY45" fmla="*/ 926307 h 947738"/>
                <a:gd name="connsiteX46" fmla="*/ 421481 w 626269"/>
                <a:gd name="connsiteY46" fmla="*/ 895350 h 947738"/>
                <a:gd name="connsiteX47" fmla="*/ 385763 w 626269"/>
                <a:gd name="connsiteY47" fmla="*/ 812007 h 947738"/>
                <a:gd name="connsiteX48" fmla="*/ 316706 w 626269"/>
                <a:gd name="connsiteY48" fmla="*/ 652463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26269" h="947738">
                  <a:moveTo>
                    <a:pt x="316706" y="652463"/>
                  </a:moveTo>
                  <a:lnTo>
                    <a:pt x="276225" y="559594"/>
                  </a:lnTo>
                  <a:lnTo>
                    <a:pt x="240506" y="490538"/>
                  </a:lnTo>
                  <a:lnTo>
                    <a:pt x="226219" y="433388"/>
                  </a:lnTo>
                  <a:lnTo>
                    <a:pt x="214313" y="395288"/>
                  </a:lnTo>
                  <a:lnTo>
                    <a:pt x="197644" y="350044"/>
                  </a:lnTo>
                  <a:lnTo>
                    <a:pt x="176213" y="304800"/>
                  </a:lnTo>
                  <a:lnTo>
                    <a:pt x="154781" y="264319"/>
                  </a:lnTo>
                  <a:lnTo>
                    <a:pt x="130969" y="219075"/>
                  </a:lnTo>
                  <a:lnTo>
                    <a:pt x="90488" y="159544"/>
                  </a:lnTo>
                  <a:lnTo>
                    <a:pt x="61913" y="121444"/>
                  </a:lnTo>
                  <a:lnTo>
                    <a:pt x="33338" y="83344"/>
                  </a:lnTo>
                  <a:lnTo>
                    <a:pt x="14288" y="59532"/>
                  </a:lnTo>
                  <a:lnTo>
                    <a:pt x="2381" y="30957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21431" y="0"/>
                  </a:lnTo>
                  <a:lnTo>
                    <a:pt x="57150" y="11907"/>
                  </a:lnTo>
                  <a:lnTo>
                    <a:pt x="116681" y="45244"/>
                  </a:lnTo>
                  <a:lnTo>
                    <a:pt x="169069" y="78582"/>
                  </a:lnTo>
                  <a:lnTo>
                    <a:pt x="254794" y="133350"/>
                  </a:lnTo>
                  <a:lnTo>
                    <a:pt x="311944" y="171450"/>
                  </a:lnTo>
                  <a:lnTo>
                    <a:pt x="381000" y="223838"/>
                  </a:lnTo>
                  <a:lnTo>
                    <a:pt x="421481" y="257175"/>
                  </a:lnTo>
                  <a:lnTo>
                    <a:pt x="461963" y="292894"/>
                  </a:lnTo>
                  <a:lnTo>
                    <a:pt x="490538" y="323850"/>
                  </a:lnTo>
                  <a:lnTo>
                    <a:pt x="511969" y="352425"/>
                  </a:lnTo>
                  <a:lnTo>
                    <a:pt x="531019" y="383382"/>
                  </a:lnTo>
                  <a:lnTo>
                    <a:pt x="552450" y="426244"/>
                  </a:lnTo>
                  <a:lnTo>
                    <a:pt x="564356" y="452438"/>
                  </a:lnTo>
                  <a:lnTo>
                    <a:pt x="576263" y="488157"/>
                  </a:lnTo>
                  <a:lnTo>
                    <a:pt x="590550" y="547688"/>
                  </a:lnTo>
                  <a:lnTo>
                    <a:pt x="595313" y="590550"/>
                  </a:lnTo>
                  <a:lnTo>
                    <a:pt x="611981" y="652463"/>
                  </a:lnTo>
                  <a:lnTo>
                    <a:pt x="619125" y="690563"/>
                  </a:lnTo>
                  <a:lnTo>
                    <a:pt x="626269" y="731044"/>
                  </a:lnTo>
                  <a:lnTo>
                    <a:pt x="626269" y="771525"/>
                  </a:lnTo>
                  <a:lnTo>
                    <a:pt x="621506" y="807244"/>
                  </a:lnTo>
                  <a:lnTo>
                    <a:pt x="614363" y="845344"/>
                  </a:lnTo>
                  <a:lnTo>
                    <a:pt x="600075" y="878682"/>
                  </a:lnTo>
                  <a:lnTo>
                    <a:pt x="573881" y="909638"/>
                  </a:lnTo>
                  <a:lnTo>
                    <a:pt x="535781" y="933450"/>
                  </a:lnTo>
                  <a:lnTo>
                    <a:pt x="507206" y="945357"/>
                  </a:lnTo>
                  <a:lnTo>
                    <a:pt x="488156" y="947738"/>
                  </a:lnTo>
                  <a:lnTo>
                    <a:pt x="459581" y="940594"/>
                  </a:lnTo>
                  <a:lnTo>
                    <a:pt x="438150" y="926307"/>
                  </a:lnTo>
                  <a:lnTo>
                    <a:pt x="421481" y="895350"/>
                  </a:lnTo>
                  <a:lnTo>
                    <a:pt x="385763" y="812007"/>
                  </a:lnTo>
                  <a:lnTo>
                    <a:pt x="316706" y="652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F9210493-A4C1-4BA5-94E4-91FF305D20CF}"/>
                </a:ext>
              </a:extLst>
            </p:cNvPr>
            <p:cNvSpPr/>
            <p:nvPr/>
          </p:nvSpPr>
          <p:spPr>
            <a:xfrm>
              <a:off x="5991225" y="1554163"/>
              <a:ext cx="2103438" cy="495300"/>
            </a:xfrm>
            <a:custGeom>
              <a:avLst/>
              <a:gdLst>
                <a:gd name="connsiteX0" fmla="*/ 957263 w 2102644"/>
                <a:gd name="connsiteY0" fmla="*/ 164307 h 495300"/>
                <a:gd name="connsiteX1" fmla="*/ 678656 w 2102644"/>
                <a:gd name="connsiteY1" fmla="*/ 200025 h 495300"/>
                <a:gd name="connsiteX2" fmla="*/ 473869 w 2102644"/>
                <a:gd name="connsiteY2" fmla="*/ 226219 h 495300"/>
                <a:gd name="connsiteX3" fmla="*/ 345281 w 2102644"/>
                <a:gd name="connsiteY3" fmla="*/ 245269 h 495300"/>
                <a:gd name="connsiteX4" fmla="*/ 323850 w 2102644"/>
                <a:gd name="connsiteY4" fmla="*/ 245269 h 495300"/>
                <a:gd name="connsiteX5" fmla="*/ 273844 w 2102644"/>
                <a:gd name="connsiteY5" fmla="*/ 240507 h 495300"/>
                <a:gd name="connsiteX6" fmla="*/ 223838 w 2102644"/>
                <a:gd name="connsiteY6" fmla="*/ 230982 h 495300"/>
                <a:gd name="connsiteX7" fmla="*/ 173831 w 2102644"/>
                <a:gd name="connsiteY7" fmla="*/ 216694 h 495300"/>
                <a:gd name="connsiteX8" fmla="*/ 142875 w 2102644"/>
                <a:gd name="connsiteY8" fmla="*/ 202407 h 495300"/>
                <a:gd name="connsiteX9" fmla="*/ 109538 w 2102644"/>
                <a:gd name="connsiteY9" fmla="*/ 180975 h 495300"/>
                <a:gd name="connsiteX10" fmla="*/ 78581 w 2102644"/>
                <a:gd name="connsiteY10" fmla="*/ 159544 h 495300"/>
                <a:gd name="connsiteX11" fmla="*/ 47625 w 2102644"/>
                <a:gd name="connsiteY11" fmla="*/ 130969 h 495300"/>
                <a:gd name="connsiteX12" fmla="*/ 23813 w 2102644"/>
                <a:gd name="connsiteY12" fmla="*/ 119063 h 495300"/>
                <a:gd name="connsiteX13" fmla="*/ 7144 w 2102644"/>
                <a:gd name="connsiteY13" fmla="*/ 121444 h 495300"/>
                <a:gd name="connsiteX14" fmla="*/ 0 w 2102644"/>
                <a:gd name="connsiteY14" fmla="*/ 133350 h 495300"/>
                <a:gd name="connsiteX15" fmla="*/ 2381 w 2102644"/>
                <a:gd name="connsiteY15" fmla="*/ 157163 h 495300"/>
                <a:gd name="connsiteX16" fmla="*/ 19050 w 2102644"/>
                <a:gd name="connsiteY16" fmla="*/ 207169 h 495300"/>
                <a:gd name="connsiteX17" fmla="*/ 50006 w 2102644"/>
                <a:gd name="connsiteY17" fmla="*/ 264319 h 495300"/>
                <a:gd name="connsiteX18" fmla="*/ 78581 w 2102644"/>
                <a:gd name="connsiteY18" fmla="*/ 309563 h 495300"/>
                <a:gd name="connsiteX19" fmla="*/ 107156 w 2102644"/>
                <a:gd name="connsiteY19" fmla="*/ 350044 h 495300"/>
                <a:gd name="connsiteX20" fmla="*/ 140494 w 2102644"/>
                <a:gd name="connsiteY20" fmla="*/ 390525 h 495300"/>
                <a:gd name="connsiteX21" fmla="*/ 171450 w 2102644"/>
                <a:gd name="connsiteY21" fmla="*/ 421482 h 495300"/>
                <a:gd name="connsiteX22" fmla="*/ 202406 w 2102644"/>
                <a:gd name="connsiteY22" fmla="*/ 447675 h 495300"/>
                <a:gd name="connsiteX23" fmla="*/ 226219 w 2102644"/>
                <a:gd name="connsiteY23" fmla="*/ 466725 h 495300"/>
                <a:gd name="connsiteX24" fmla="*/ 250031 w 2102644"/>
                <a:gd name="connsiteY24" fmla="*/ 481013 h 495300"/>
                <a:gd name="connsiteX25" fmla="*/ 271463 w 2102644"/>
                <a:gd name="connsiteY25" fmla="*/ 490538 h 495300"/>
                <a:gd name="connsiteX26" fmla="*/ 295275 w 2102644"/>
                <a:gd name="connsiteY26" fmla="*/ 495300 h 495300"/>
                <a:gd name="connsiteX27" fmla="*/ 333375 w 2102644"/>
                <a:gd name="connsiteY27" fmla="*/ 490538 h 495300"/>
                <a:gd name="connsiteX28" fmla="*/ 392906 w 2102644"/>
                <a:gd name="connsiteY28" fmla="*/ 469107 h 495300"/>
                <a:gd name="connsiteX29" fmla="*/ 564356 w 2102644"/>
                <a:gd name="connsiteY29" fmla="*/ 419100 h 495300"/>
                <a:gd name="connsiteX30" fmla="*/ 659606 w 2102644"/>
                <a:gd name="connsiteY30" fmla="*/ 395288 h 495300"/>
                <a:gd name="connsiteX31" fmla="*/ 831056 w 2102644"/>
                <a:gd name="connsiteY31" fmla="*/ 383382 h 495300"/>
                <a:gd name="connsiteX32" fmla="*/ 1054894 w 2102644"/>
                <a:gd name="connsiteY32" fmla="*/ 350044 h 495300"/>
                <a:gd name="connsiteX33" fmla="*/ 1395413 w 2102644"/>
                <a:gd name="connsiteY33" fmla="*/ 304800 h 495300"/>
                <a:gd name="connsiteX34" fmla="*/ 1571625 w 2102644"/>
                <a:gd name="connsiteY34" fmla="*/ 278607 h 495300"/>
                <a:gd name="connsiteX35" fmla="*/ 1671638 w 2102644"/>
                <a:gd name="connsiteY35" fmla="*/ 266700 h 495300"/>
                <a:gd name="connsiteX36" fmla="*/ 2055019 w 2102644"/>
                <a:gd name="connsiteY36" fmla="*/ 311944 h 495300"/>
                <a:gd name="connsiteX37" fmla="*/ 2083594 w 2102644"/>
                <a:gd name="connsiteY37" fmla="*/ 292894 h 495300"/>
                <a:gd name="connsiteX38" fmla="*/ 2095500 w 2102644"/>
                <a:gd name="connsiteY38" fmla="*/ 276225 h 495300"/>
                <a:gd name="connsiteX39" fmla="*/ 2102644 w 2102644"/>
                <a:gd name="connsiteY39" fmla="*/ 257175 h 495300"/>
                <a:gd name="connsiteX40" fmla="*/ 2097881 w 2102644"/>
                <a:gd name="connsiteY40" fmla="*/ 228600 h 495300"/>
                <a:gd name="connsiteX41" fmla="*/ 2078831 w 2102644"/>
                <a:gd name="connsiteY41" fmla="*/ 195263 h 495300"/>
                <a:gd name="connsiteX42" fmla="*/ 2033588 w 2102644"/>
                <a:gd name="connsiteY42" fmla="*/ 152400 h 495300"/>
                <a:gd name="connsiteX43" fmla="*/ 1962150 w 2102644"/>
                <a:gd name="connsiteY43" fmla="*/ 104775 h 495300"/>
                <a:gd name="connsiteX44" fmla="*/ 1854994 w 2102644"/>
                <a:gd name="connsiteY44" fmla="*/ 45244 h 495300"/>
                <a:gd name="connsiteX45" fmla="*/ 1790700 w 2102644"/>
                <a:gd name="connsiteY45" fmla="*/ 4763 h 495300"/>
                <a:gd name="connsiteX46" fmla="*/ 1771650 w 2102644"/>
                <a:gd name="connsiteY46" fmla="*/ 0 h 495300"/>
                <a:gd name="connsiteX47" fmla="*/ 1752600 w 2102644"/>
                <a:gd name="connsiteY47" fmla="*/ 2382 h 495300"/>
                <a:gd name="connsiteX48" fmla="*/ 1666875 w 2102644"/>
                <a:gd name="connsiteY48" fmla="*/ 33338 h 495300"/>
                <a:gd name="connsiteX49" fmla="*/ 1524000 w 2102644"/>
                <a:gd name="connsiteY49" fmla="*/ 83344 h 495300"/>
                <a:gd name="connsiteX50" fmla="*/ 1483519 w 2102644"/>
                <a:gd name="connsiteY50" fmla="*/ 92869 h 495300"/>
                <a:gd name="connsiteX51" fmla="*/ 1252538 w 2102644"/>
                <a:gd name="connsiteY51" fmla="*/ 126207 h 495300"/>
                <a:gd name="connsiteX52" fmla="*/ 957263 w 2102644"/>
                <a:gd name="connsiteY52" fmla="*/ 16430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02644" h="495300">
                  <a:moveTo>
                    <a:pt x="957263" y="164307"/>
                  </a:moveTo>
                  <a:lnTo>
                    <a:pt x="678656" y="200025"/>
                  </a:lnTo>
                  <a:lnTo>
                    <a:pt x="473869" y="226219"/>
                  </a:lnTo>
                  <a:lnTo>
                    <a:pt x="345281" y="245269"/>
                  </a:lnTo>
                  <a:lnTo>
                    <a:pt x="323850" y="245269"/>
                  </a:lnTo>
                  <a:lnTo>
                    <a:pt x="273844" y="240507"/>
                  </a:lnTo>
                  <a:lnTo>
                    <a:pt x="223838" y="230982"/>
                  </a:lnTo>
                  <a:lnTo>
                    <a:pt x="173831" y="216694"/>
                  </a:lnTo>
                  <a:lnTo>
                    <a:pt x="142875" y="202407"/>
                  </a:lnTo>
                  <a:lnTo>
                    <a:pt x="109538" y="180975"/>
                  </a:lnTo>
                  <a:lnTo>
                    <a:pt x="78581" y="159544"/>
                  </a:lnTo>
                  <a:lnTo>
                    <a:pt x="47625" y="130969"/>
                  </a:lnTo>
                  <a:lnTo>
                    <a:pt x="23813" y="119063"/>
                  </a:lnTo>
                  <a:lnTo>
                    <a:pt x="7144" y="121444"/>
                  </a:lnTo>
                  <a:lnTo>
                    <a:pt x="0" y="133350"/>
                  </a:lnTo>
                  <a:lnTo>
                    <a:pt x="2381" y="157163"/>
                  </a:lnTo>
                  <a:lnTo>
                    <a:pt x="19050" y="207169"/>
                  </a:lnTo>
                  <a:lnTo>
                    <a:pt x="50006" y="264319"/>
                  </a:lnTo>
                  <a:lnTo>
                    <a:pt x="78581" y="309563"/>
                  </a:lnTo>
                  <a:lnTo>
                    <a:pt x="107156" y="350044"/>
                  </a:lnTo>
                  <a:lnTo>
                    <a:pt x="140494" y="390525"/>
                  </a:lnTo>
                  <a:lnTo>
                    <a:pt x="171450" y="421482"/>
                  </a:lnTo>
                  <a:lnTo>
                    <a:pt x="202406" y="447675"/>
                  </a:lnTo>
                  <a:lnTo>
                    <a:pt x="226219" y="466725"/>
                  </a:lnTo>
                  <a:lnTo>
                    <a:pt x="250031" y="481013"/>
                  </a:lnTo>
                  <a:lnTo>
                    <a:pt x="271463" y="490538"/>
                  </a:lnTo>
                  <a:lnTo>
                    <a:pt x="295275" y="495300"/>
                  </a:lnTo>
                  <a:lnTo>
                    <a:pt x="333375" y="490538"/>
                  </a:lnTo>
                  <a:lnTo>
                    <a:pt x="392906" y="469107"/>
                  </a:lnTo>
                  <a:lnTo>
                    <a:pt x="564356" y="419100"/>
                  </a:lnTo>
                  <a:lnTo>
                    <a:pt x="659606" y="395288"/>
                  </a:lnTo>
                  <a:lnTo>
                    <a:pt x="831056" y="383382"/>
                  </a:lnTo>
                  <a:lnTo>
                    <a:pt x="1054894" y="350044"/>
                  </a:lnTo>
                  <a:lnTo>
                    <a:pt x="1395413" y="304800"/>
                  </a:lnTo>
                  <a:lnTo>
                    <a:pt x="1571625" y="278607"/>
                  </a:lnTo>
                  <a:lnTo>
                    <a:pt x="1671638" y="266700"/>
                  </a:lnTo>
                  <a:lnTo>
                    <a:pt x="2055019" y="311944"/>
                  </a:lnTo>
                  <a:lnTo>
                    <a:pt x="2083594" y="292894"/>
                  </a:lnTo>
                  <a:lnTo>
                    <a:pt x="2095500" y="276225"/>
                  </a:lnTo>
                  <a:lnTo>
                    <a:pt x="2102644" y="257175"/>
                  </a:lnTo>
                  <a:lnTo>
                    <a:pt x="2097881" y="228600"/>
                  </a:lnTo>
                  <a:lnTo>
                    <a:pt x="2078831" y="195263"/>
                  </a:lnTo>
                  <a:lnTo>
                    <a:pt x="2033588" y="152400"/>
                  </a:lnTo>
                  <a:lnTo>
                    <a:pt x="1962150" y="104775"/>
                  </a:lnTo>
                  <a:lnTo>
                    <a:pt x="1854994" y="45244"/>
                  </a:lnTo>
                  <a:lnTo>
                    <a:pt x="1790700" y="4763"/>
                  </a:lnTo>
                  <a:lnTo>
                    <a:pt x="1771650" y="0"/>
                  </a:lnTo>
                  <a:lnTo>
                    <a:pt x="1752600" y="2382"/>
                  </a:lnTo>
                  <a:lnTo>
                    <a:pt x="1666875" y="33338"/>
                  </a:lnTo>
                  <a:lnTo>
                    <a:pt x="1524000" y="83344"/>
                  </a:lnTo>
                  <a:lnTo>
                    <a:pt x="1483519" y="92869"/>
                  </a:lnTo>
                  <a:lnTo>
                    <a:pt x="1252538" y="126207"/>
                  </a:lnTo>
                  <a:lnTo>
                    <a:pt x="957263" y="1643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8">
              <a:extLst>
                <a:ext uri="{FF2B5EF4-FFF2-40B4-BE49-F238E27FC236}">
                  <a16:creationId xmlns:a16="http://schemas.microsoft.com/office/drawing/2014/main" id="{8B0626FC-26AE-4872-A181-27ECCB37AD72}"/>
                </a:ext>
              </a:extLst>
            </p:cNvPr>
            <p:cNvSpPr/>
            <p:nvPr/>
          </p:nvSpPr>
          <p:spPr>
            <a:xfrm>
              <a:off x="7383463" y="1814514"/>
              <a:ext cx="704850" cy="1366837"/>
            </a:xfrm>
            <a:custGeom>
              <a:avLst/>
              <a:gdLst>
                <a:gd name="connsiteX0" fmla="*/ 559594 w 704850"/>
                <a:gd name="connsiteY0" fmla="*/ 366712 h 1366837"/>
                <a:gd name="connsiteX1" fmla="*/ 576263 w 704850"/>
                <a:gd name="connsiteY1" fmla="*/ 300037 h 1366837"/>
                <a:gd name="connsiteX2" fmla="*/ 592932 w 704850"/>
                <a:gd name="connsiteY2" fmla="*/ 223837 h 1366837"/>
                <a:gd name="connsiteX3" fmla="*/ 602457 w 704850"/>
                <a:gd name="connsiteY3" fmla="*/ 173831 h 1366837"/>
                <a:gd name="connsiteX4" fmla="*/ 607219 w 704850"/>
                <a:gd name="connsiteY4" fmla="*/ 154781 h 1366837"/>
                <a:gd name="connsiteX5" fmla="*/ 619125 w 704850"/>
                <a:gd name="connsiteY5" fmla="*/ 121443 h 1366837"/>
                <a:gd name="connsiteX6" fmla="*/ 633413 w 704850"/>
                <a:gd name="connsiteY6" fmla="*/ 95250 h 1366837"/>
                <a:gd name="connsiteX7" fmla="*/ 650082 w 704850"/>
                <a:gd name="connsiteY7" fmla="*/ 71437 h 1366837"/>
                <a:gd name="connsiteX8" fmla="*/ 666750 w 704850"/>
                <a:gd name="connsiteY8" fmla="*/ 54768 h 1366837"/>
                <a:gd name="connsiteX9" fmla="*/ 690563 w 704850"/>
                <a:gd name="connsiteY9" fmla="*/ 30956 h 1366837"/>
                <a:gd name="connsiteX10" fmla="*/ 704850 w 704850"/>
                <a:gd name="connsiteY10" fmla="*/ 0 h 1366837"/>
                <a:gd name="connsiteX11" fmla="*/ 266700 w 704850"/>
                <a:gd name="connsiteY11" fmla="*/ 2381 h 1366837"/>
                <a:gd name="connsiteX12" fmla="*/ 295275 w 704850"/>
                <a:gd name="connsiteY12" fmla="*/ 7143 h 1366837"/>
                <a:gd name="connsiteX13" fmla="*/ 314325 w 704850"/>
                <a:gd name="connsiteY13" fmla="*/ 16668 h 1366837"/>
                <a:gd name="connsiteX14" fmla="*/ 323850 w 704850"/>
                <a:gd name="connsiteY14" fmla="*/ 38100 h 1366837"/>
                <a:gd name="connsiteX15" fmla="*/ 330994 w 704850"/>
                <a:gd name="connsiteY15" fmla="*/ 64293 h 1366837"/>
                <a:gd name="connsiteX16" fmla="*/ 333375 w 704850"/>
                <a:gd name="connsiteY16" fmla="*/ 107156 h 1366837"/>
                <a:gd name="connsiteX17" fmla="*/ 328613 w 704850"/>
                <a:gd name="connsiteY17" fmla="*/ 188118 h 1366837"/>
                <a:gd name="connsiteX18" fmla="*/ 309563 w 704850"/>
                <a:gd name="connsiteY18" fmla="*/ 338137 h 1366837"/>
                <a:gd name="connsiteX19" fmla="*/ 283369 w 704850"/>
                <a:gd name="connsiteY19" fmla="*/ 478631 h 1366837"/>
                <a:gd name="connsiteX20" fmla="*/ 254794 w 704850"/>
                <a:gd name="connsiteY20" fmla="*/ 588168 h 1366837"/>
                <a:gd name="connsiteX21" fmla="*/ 219075 w 704850"/>
                <a:gd name="connsiteY21" fmla="*/ 685800 h 1366837"/>
                <a:gd name="connsiteX22" fmla="*/ 188119 w 704850"/>
                <a:gd name="connsiteY22" fmla="*/ 757237 h 1366837"/>
                <a:gd name="connsiteX23" fmla="*/ 159544 w 704850"/>
                <a:gd name="connsiteY23" fmla="*/ 807243 h 1366837"/>
                <a:gd name="connsiteX24" fmla="*/ 119063 w 704850"/>
                <a:gd name="connsiteY24" fmla="*/ 862012 h 1366837"/>
                <a:gd name="connsiteX25" fmla="*/ 83344 w 704850"/>
                <a:gd name="connsiteY25" fmla="*/ 897731 h 1366837"/>
                <a:gd name="connsiteX26" fmla="*/ 0 w 704850"/>
                <a:gd name="connsiteY26" fmla="*/ 1304925 h 1366837"/>
                <a:gd name="connsiteX27" fmla="*/ 38100 w 704850"/>
                <a:gd name="connsiteY27" fmla="*/ 1347787 h 1366837"/>
                <a:gd name="connsiteX28" fmla="*/ 54769 w 704850"/>
                <a:gd name="connsiteY28" fmla="*/ 1364456 h 1366837"/>
                <a:gd name="connsiteX29" fmla="*/ 66675 w 704850"/>
                <a:gd name="connsiteY29" fmla="*/ 1366837 h 1366837"/>
                <a:gd name="connsiteX30" fmla="*/ 102394 w 704850"/>
                <a:gd name="connsiteY30" fmla="*/ 1357312 h 1366837"/>
                <a:gd name="connsiteX31" fmla="*/ 133350 w 704850"/>
                <a:gd name="connsiteY31" fmla="*/ 1331118 h 1366837"/>
                <a:gd name="connsiteX32" fmla="*/ 178594 w 704850"/>
                <a:gd name="connsiteY32" fmla="*/ 1285875 h 1366837"/>
                <a:gd name="connsiteX33" fmla="*/ 226219 w 704850"/>
                <a:gd name="connsiteY33" fmla="*/ 1219200 h 1366837"/>
                <a:gd name="connsiteX34" fmla="*/ 269082 w 704850"/>
                <a:gd name="connsiteY34" fmla="*/ 1140618 h 1366837"/>
                <a:gd name="connsiteX35" fmla="*/ 314325 w 704850"/>
                <a:gd name="connsiteY35" fmla="*/ 1057275 h 1366837"/>
                <a:gd name="connsiteX36" fmla="*/ 371475 w 704850"/>
                <a:gd name="connsiteY36" fmla="*/ 940593 h 1366837"/>
                <a:gd name="connsiteX37" fmla="*/ 411957 w 704850"/>
                <a:gd name="connsiteY37" fmla="*/ 847725 h 1366837"/>
                <a:gd name="connsiteX38" fmla="*/ 447675 w 704850"/>
                <a:gd name="connsiteY38" fmla="*/ 762000 h 1366837"/>
                <a:gd name="connsiteX39" fmla="*/ 469107 w 704850"/>
                <a:gd name="connsiteY39" fmla="*/ 692943 h 1366837"/>
                <a:gd name="connsiteX40" fmla="*/ 519113 w 704850"/>
                <a:gd name="connsiteY40" fmla="*/ 528637 h 1366837"/>
                <a:gd name="connsiteX41" fmla="*/ 559594 w 704850"/>
                <a:gd name="connsiteY41" fmla="*/ 366712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04850" h="1366837">
                  <a:moveTo>
                    <a:pt x="559594" y="366712"/>
                  </a:moveTo>
                  <a:lnTo>
                    <a:pt x="576263" y="300037"/>
                  </a:lnTo>
                  <a:lnTo>
                    <a:pt x="592932" y="223837"/>
                  </a:lnTo>
                  <a:lnTo>
                    <a:pt x="602457" y="173831"/>
                  </a:lnTo>
                  <a:lnTo>
                    <a:pt x="607219" y="154781"/>
                  </a:lnTo>
                  <a:lnTo>
                    <a:pt x="619125" y="121443"/>
                  </a:lnTo>
                  <a:lnTo>
                    <a:pt x="633413" y="95250"/>
                  </a:lnTo>
                  <a:lnTo>
                    <a:pt x="650082" y="71437"/>
                  </a:lnTo>
                  <a:lnTo>
                    <a:pt x="666750" y="54768"/>
                  </a:lnTo>
                  <a:lnTo>
                    <a:pt x="690563" y="30956"/>
                  </a:lnTo>
                  <a:lnTo>
                    <a:pt x="704850" y="0"/>
                  </a:lnTo>
                  <a:lnTo>
                    <a:pt x="266700" y="2381"/>
                  </a:lnTo>
                  <a:lnTo>
                    <a:pt x="295275" y="7143"/>
                  </a:lnTo>
                  <a:lnTo>
                    <a:pt x="314325" y="16668"/>
                  </a:lnTo>
                  <a:lnTo>
                    <a:pt x="323850" y="38100"/>
                  </a:lnTo>
                  <a:lnTo>
                    <a:pt x="330994" y="64293"/>
                  </a:lnTo>
                  <a:lnTo>
                    <a:pt x="333375" y="107156"/>
                  </a:lnTo>
                  <a:lnTo>
                    <a:pt x="328613" y="188118"/>
                  </a:lnTo>
                  <a:lnTo>
                    <a:pt x="309563" y="338137"/>
                  </a:lnTo>
                  <a:lnTo>
                    <a:pt x="283369" y="478631"/>
                  </a:lnTo>
                  <a:lnTo>
                    <a:pt x="254794" y="588168"/>
                  </a:lnTo>
                  <a:lnTo>
                    <a:pt x="219075" y="685800"/>
                  </a:lnTo>
                  <a:lnTo>
                    <a:pt x="188119" y="757237"/>
                  </a:lnTo>
                  <a:lnTo>
                    <a:pt x="159544" y="807243"/>
                  </a:lnTo>
                  <a:lnTo>
                    <a:pt x="119063" y="862012"/>
                  </a:lnTo>
                  <a:lnTo>
                    <a:pt x="83344" y="897731"/>
                  </a:lnTo>
                  <a:lnTo>
                    <a:pt x="0" y="1304925"/>
                  </a:lnTo>
                  <a:lnTo>
                    <a:pt x="38100" y="1347787"/>
                  </a:lnTo>
                  <a:lnTo>
                    <a:pt x="54769" y="1364456"/>
                  </a:lnTo>
                  <a:lnTo>
                    <a:pt x="66675" y="1366837"/>
                  </a:lnTo>
                  <a:lnTo>
                    <a:pt x="102394" y="1357312"/>
                  </a:lnTo>
                  <a:lnTo>
                    <a:pt x="133350" y="1331118"/>
                  </a:lnTo>
                  <a:lnTo>
                    <a:pt x="178594" y="1285875"/>
                  </a:lnTo>
                  <a:lnTo>
                    <a:pt x="226219" y="1219200"/>
                  </a:lnTo>
                  <a:lnTo>
                    <a:pt x="269082" y="1140618"/>
                  </a:lnTo>
                  <a:lnTo>
                    <a:pt x="314325" y="1057275"/>
                  </a:lnTo>
                  <a:lnTo>
                    <a:pt x="371475" y="940593"/>
                  </a:lnTo>
                  <a:lnTo>
                    <a:pt x="411957" y="847725"/>
                  </a:lnTo>
                  <a:lnTo>
                    <a:pt x="447675" y="762000"/>
                  </a:lnTo>
                  <a:lnTo>
                    <a:pt x="469107" y="692943"/>
                  </a:lnTo>
                  <a:lnTo>
                    <a:pt x="519113" y="528637"/>
                  </a:lnTo>
                  <a:lnTo>
                    <a:pt x="559594" y="366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39">
              <a:extLst>
                <a:ext uri="{FF2B5EF4-FFF2-40B4-BE49-F238E27FC236}">
                  <a16:creationId xmlns:a16="http://schemas.microsoft.com/office/drawing/2014/main" id="{8E546206-75EC-4A29-8B74-9F318B590130}"/>
                </a:ext>
              </a:extLst>
            </p:cNvPr>
            <p:cNvSpPr/>
            <p:nvPr/>
          </p:nvSpPr>
          <p:spPr>
            <a:xfrm>
              <a:off x="6945313" y="2665414"/>
              <a:ext cx="569912" cy="511175"/>
            </a:xfrm>
            <a:custGeom>
              <a:avLst/>
              <a:gdLst>
                <a:gd name="connsiteX0" fmla="*/ 197644 w 569119"/>
                <a:gd name="connsiteY0" fmla="*/ 57150 h 511969"/>
                <a:gd name="connsiteX1" fmla="*/ 385763 w 569119"/>
                <a:gd name="connsiteY1" fmla="*/ 95250 h 511969"/>
                <a:gd name="connsiteX2" fmla="*/ 419100 w 569119"/>
                <a:gd name="connsiteY2" fmla="*/ 95250 h 511969"/>
                <a:gd name="connsiteX3" fmla="*/ 454819 w 569119"/>
                <a:gd name="connsiteY3" fmla="*/ 85725 h 511969"/>
                <a:gd name="connsiteX4" fmla="*/ 490538 w 569119"/>
                <a:gd name="connsiteY4" fmla="*/ 69056 h 511969"/>
                <a:gd name="connsiteX5" fmla="*/ 514350 w 569119"/>
                <a:gd name="connsiteY5" fmla="*/ 52387 h 511969"/>
                <a:gd name="connsiteX6" fmla="*/ 526257 w 569119"/>
                <a:gd name="connsiteY6" fmla="*/ 45244 h 511969"/>
                <a:gd name="connsiteX7" fmla="*/ 569119 w 569119"/>
                <a:gd name="connsiteY7" fmla="*/ 0 h 511969"/>
                <a:gd name="connsiteX8" fmla="*/ 492919 w 569119"/>
                <a:gd name="connsiteY8" fmla="*/ 511969 h 511969"/>
                <a:gd name="connsiteX9" fmla="*/ 459582 w 569119"/>
                <a:gd name="connsiteY9" fmla="*/ 478631 h 511969"/>
                <a:gd name="connsiteX10" fmla="*/ 435769 w 569119"/>
                <a:gd name="connsiteY10" fmla="*/ 452437 h 511969"/>
                <a:gd name="connsiteX11" fmla="*/ 390525 w 569119"/>
                <a:gd name="connsiteY11" fmla="*/ 397669 h 511969"/>
                <a:gd name="connsiteX12" fmla="*/ 340519 w 569119"/>
                <a:gd name="connsiteY12" fmla="*/ 330994 h 511969"/>
                <a:gd name="connsiteX13" fmla="*/ 304800 w 569119"/>
                <a:gd name="connsiteY13" fmla="*/ 278606 h 511969"/>
                <a:gd name="connsiteX14" fmla="*/ 290513 w 569119"/>
                <a:gd name="connsiteY14" fmla="*/ 264319 h 511969"/>
                <a:gd name="connsiteX15" fmla="*/ 245269 w 569119"/>
                <a:gd name="connsiteY15" fmla="*/ 226219 h 511969"/>
                <a:gd name="connsiteX16" fmla="*/ 202407 w 569119"/>
                <a:gd name="connsiteY16" fmla="*/ 197644 h 511969"/>
                <a:gd name="connsiteX17" fmla="*/ 138113 w 569119"/>
                <a:gd name="connsiteY17" fmla="*/ 152400 h 511969"/>
                <a:gd name="connsiteX18" fmla="*/ 90488 w 569119"/>
                <a:gd name="connsiteY18" fmla="*/ 121444 h 511969"/>
                <a:gd name="connsiteX19" fmla="*/ 50007 w 569119"/>
                <a:gd name="connsiteY19" fmla="*/ 95250 h 511969"/>
                <a:gd name="connsiteX20" fmla="*/ 21432 w 569119"/>
                <a:gd name="connsiteY20" fmla="*/ 78581 h 511969"/>
                <a:gd name="connsiteX21" fmla="*/ 9525 w 569119"/>
                <a:gd name="connsiteY21" fmla="*/ 66675 h 511969"/>
                <a:gd name="connsiteX22" fmla="*/ 0 w 569119"/>
                <a:gd name="connsiteY22" fmla="*/ 42862 h 511969"/>
                <a:gd name="connsiteX23" fmla="*/ 2382 w 569119"/>
                <a:gd name="connsiteY23" fmla="*/ 28575 h 511969"/>
                <a:gd name="connsiteX24" fmla="*/ 9525 w 569119"/>
                <a:gd name="connsiteY24" fmla="*/ 23812 h 511969"/>
                <a:gd name="connsiteX25" fmla="*/ 28575 w 569119"/>
                <a:gd name="connsiteY25" fmla="*/ 23812 h 511969"/>
                <a:gd name="connsiteX26" fmla="*/ 128588 w 569119"/>
                <a:gd name="connsiteY26" fmla="*/ 42862 h 511969"/>
                <a:gd name="connsiteX27" fmla="*/ 197644 w 569119"/>
                <a:gd name="connsiteY27" fmla="*/ 5715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9119" h="511969">
                  <a:moveTo>
                    <a:pt x="197644" y="57150"/>
                  </a:moveTo>
                  <a:lnTo>
                    <a:pt x="385763" y="95250"/>
                  </a:lnTo>
                  <a:lnTo>
                    <a:pt x="419100" y="95250"/>
                  </a:lnTo>
                  <a:lnTo>
                    <a:pt x="454819" y="85725"/>
                  </a:lnTo>
                  <a:lnTo>
                    <a:pt x="490538" y="69056"/>
                  </a:lnTo>
                  <a:lnTo>
                    <a:pt x="514350" y="52387"/>
                  </a:lnTo>
                  <a:lnTo>
                    <a:pt x="526257" y="45244"/>
                  </a:lnTo>
                  <a:lnTo>
                    <a:pt x="569119" y="0"/>
                  </a:lnTo>
                  <a:lnTo>
                    <a:pt x="492919" y="511969"/>
                  </a:lnTo>
                  <a:lnTo>
                    <a:pt x="459582" y="478631"/>
                  </a:lnTo>
                  <a:lnTo>
                    <a:pt x="435769" y="452437"/>
                  </a:lnTo>
                  <a:lnTo>
                    <a:pt x="390525" y="397669"/>
                  </a:lnTo>
                  <a:lnTo>
                    <a:pt x="340519" y="330994"/>
                  </a:lnTo>
                  <a:lnTo>
                    <a:pt x="304800" y="278606"/>
                  </a:lnTo>
                  <a:lnTo>
                    <a:pt x="290513" y="264319"/>
                  </a:lnTo>
                  <a:lnTo>
                    <a:pt x="245269" y="226219"/>
                  </a:lnTo>
                  <a:lnTo>
                    <a:pt x="202407" y="197644"/>
                  </a:lnTo>
                  <a:lnTo>
                    <a:pt x="138113" y="152400"/>
                  </a:lnTo>
                  <a:lnTo>
                    <a:pt x="90488" y="121444"/>
                  </a:lnTo>
                  <a:lnTo>
                    <a:pt x="50007" y="95250"/>
                  </a:lnTo>
                  <a:lnTo>
                    <a:pt x="21432" y="78581"/>
                  </a:lnTo>
                  <a:lnTo>
                    <a:pt x="9525" y="66675"/>
                  </a:lnTo>
                  <a:lnTo>
                    <a:pt x="0" y="42862"/>
                  </a:lnTo>
                  <a:lnTo>
                    <a:pt x="2382" y="28575"/>
                  </a:lnTo>
                  <a:lnTo>
                    <a:pt x="9525" y="23812"/>
                  </a:lnTo>
                  <a:lnTo>
                    <a:pt x="28575" y="23812"/>
                  </a:lnTo>
                  <a:lnTo>
                    <a:pt x="128588" y="42862"/>
                  </a:lnTo>
                  <a:lnTo>
                    <a:pt x="197644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0">
              <a:extLst>
                <a:ext uri="{FF2B5EF4-FFF2-40B4-BE49-F238E27FC236}">
                  <a16:creationId xmlns:a16="http://schemas.microsoft.com/office/drawing/2014/main" id="{34AAB240-5E91-4FE4-8A23-817EDA6584B3}"/>
                </a:ext>
              </a:extLst>
            </p:cNvPr>
            <p:cNvSpPr/>
            <p:nvPr/>
          </p:nvSpPr>
          <p:spPr>
            <a:xfrm>
              <a:off x="5761039" y="1900238"/>
              <a:ext cx="1254125" cy="1289050"/>
            </a:xfrm>
            <a:custGeom>
              <a:avLst/>
              <a:gdLst>
                <a:gd name="connsiteX0" fmla="*/ 742950 w 1254919"/>
                <a:gd name="connsiteY0" fmla="*/ 511968 h 1288256"/>
                <a:gd name="connsiteX1" fmla="*/ 783431 w 1254919"/>
                <a:gd name="connsiteY1" fmla="*/ 450056 h 1288256"/>
                <a:gd name="connsiteX2" fmla="*/ 821531 w 1254919"/>
                <a:gd name="connsiteY2" fmla="*/ 388143 h 1288256"/>
                <a:gd name="connsiteX3" fmla="*/ 852487 w 1254919"/>
                <a:gd name="connsiteY3" fmla="*/ 330993 h 1288256"/>
                <a:gd name="connsiteX4" fmla="*/ 876300 w 1254919"/>
                <a:gd name="connsiteY4" fmla="*/ 283368 h 1288256"/>
                <a:gd name="connsiteX5" fmla="*/ 900112 w 1254919"/>
                <a:gd name="connsiteY5" fmla="*/ 226218 h 1288256"/>
                <a:gd name="connsiteX6" fmla="*/ 907256 w 1254919"/>
                <a:gd name="connsiteY6" fmla="*/ 195262 h 1288256"/>
                <a:gd name="connsiteX7" fmla="*/ 902494 w 1254919"/>
                <a:gd name="connsiteY7" fmla="*/ 173831 h 1288256"/>
                <a:gd name="connsiteX8" fmla="*/ 878681 w 1254919"/>
                <a:gd name="connsiteY8" fmla="*/ 104775 h 1288256"/>
                <a:gd name="connsiteX9" fmla="*/ 842962 w 1254919"/>
                <a:gd name="connsiteY9" fmla="*/ 4762 h 1288256"/>
                <a:gd name="connsiteX10" fmla="*/ 1050131 w 1254919"/>
                <a:gd name="connsiteY10" fmla="*/ 0 h 1288256"/>
                <a:gd name="connsiteX11" fmla="*/ 1114425 w 1254919"/>
                <a:gd name="connsiteY11" fmla="*/ 57150 h 1288256"/>
                <a:gd name="connsiteX12" fmla="*/ 1143000 w 1254919"/>
                <a:gd name="connsiteY12" fmla="*/ 83343 h 1288256"/>
                <a:gd name="connsiteX13" fmla="*/ 1173956 w 1254919"/>
                <a:gd name="connsiteY13" fmla="*/ 111918 h 1288256"/>
                <a:gd name="connsiteX14" fmla="*/ 1202531 w 1254919"/>
                <a:gd name="connsiteY14" fmla="*/ 142875 h 1288256"/>
                <a:gd name="connsiteX15" fmla="*/ 1223962 w 1254919"/>
                <a:gd name="connsiteY15" fmla="*/ 166687 h 1288256"/>
                <a:gd name="connsiteX16" fmla="*/ 1240631 w 1254919"/>
                <a:gd name="connsiteY16" fmla="*/ 192881 h 1288256"/>
                <a:gd name="connsiteX17" fmla="*/ 1252537 w 1254919"/>
                <a:gd name="connsiteY17" fmla="*/ 219075 h 1288256"/>
                <a:gd name="connsiteX18" fmla="*/ 1254919 w 1254919"/>
                <a:gd name="connsiteY18" fmla="*/ 238125 h 1288256"/>
                <a:gd name="connsiteX19" fmla="*/ 1254919 w 1254919"/>
                <a:gd name="connsiteY19" fmla="*/ 259556 h 1288256"/>
                <a:gd name="connsiteX20" fmla="*/ 1243012 w 1254919"/>
                <a:gd name="connsiteY20" fmla="*/ 283368 h 1288256"/>
                <a:gd name="connsiteX21" fmla="*/ 1204912 w 1254919"/>
                <a:gd name="connsiteY21" fmla="*/ 316706 h 1288256"/>
                <a:gd name="connsiteX22" fmla="*/ 1162050 w 1254919"/>
                <a:gd name="connsiteY22" fmla="*/ 361950 h 1288256"/>
                <a:gd name="connsiteX23" fmla="*/ 1128712 w 1254919"/>
                <a:gd name="connsiteY23" fmla="*/ 392906 h 1288256"/>
                <a:gd name="connsiteX24" fmla="*/ 1069181 w 1254919"/>
                <a:gd name="connsiteY24" fmla="*/ 476250 h 1288256"/>
                <a:gd name="connsiteX25" fmla="*/ 1019175 w 1254919"/>
                <a:gd name="connsiteY25" fmla="*/ 535781 h 1288256"/>
                <a:gd name="connsiteX26" fmla="*/ 959644 w 1254919"/>
                <a:gd name="connsiteY26" fmla="*/ 611981 h 1288256"/>
                <a:gd name="connsiteX27" fmla="*/ 892969 w 1254919"/>
                <a:gd name="connsiteY27" fmla="*/ 690562 h 1288256"/>
                <a:gd name="connsiteX28" fmla="*/ 812006 w 1254919"/>
                <a:gd name="connsiteY28" fmla="*/ 778668 h 1288256"/>
                <a:gd name="connsiteX29" fmla="*/ 740569 w 1254919"/>
                <a:gd name="connsiteY29" fmla="*/ 852487 h 1288256"/>
                <a:gd name="connsiteX30" fmla="*/ 650081 w 1254919"/>
                <a:gd name="connsiteY30" fmla="*/ 935831 h 1288256"/>
                <a:gd name="connsiteX31" fmla="*/ 552450 w 1254919"/>
                <a:gd name="connsiteY31" fmla="*/ 1009650 h 1288256"/>
                <a:gd name="connsiteX32" fmla="*/ 473869 w 1254919"/>
                <a:gd name="connsiteY32" fmla="*/ 1064418 h 1288256"/>
                <a:gd name="connsiteX33" fmla="*/ 323850 w 1254919"/>
                <a:gd name="connsiteY33" fmla="*/ 1154906 h 1288256"/>
                <a:gd name="connsiteX34" fmla="*/ 171450 w 1254919"/>
                <a:gd name="connsiteY34" fmla="*/ 1235868 h 1288256"/>
                <a:gd name="connsiteX35" fmla="*/ 69056 w 1254919"/>
                <a:gd name="connsiteY35" fmla="*/ 1281112 h 1288256"/>
                <a:gd name="connsiteX36" fmla="*/ 23812 w 1254919"/>
                <a:gd name="connsiteY36" fmla="*/ 1288256 h 1288256"/>
                <a:gd name="connsiteX37" fmla="*/ 4762 w 1254919"/>
                <a:gd name="connsiteY37" fmla="*/ 1283493 h 1288256"/>
                <a:gd name="connsiteX38" fmla="*/ 0 w 1254919"/>
                <a:gd name="connsiteY38" fmla="*/ 1273968 h 1288256"/>
                <a:gd name="connsiteX39" fmla="*/ 4762 w 1254919"/>
                <a:gd name="connsiteY39" fmla="*/ 1254918 h 1288256"/>
                <a:gd name="connsiteX40" fmla="*/ 21431 w 1254919"/>
                <a:gd name="connsiteY40" fmla="*/ 1233487 h 1288256"/>
                <a:gd name="connsiteX41" fmla="*/ 90487 w 1254919"/>
                <a:gd name="connsiteY41" fmla="*/ 1183481 h 1288256"/>
                <a:gd name="connsiteX42" fmla="*/ 197644 w 1254919"/>
                <a:gd name="connsiteY42" fmla="*/ 1100137 h 1288256"/>
                <a:gd name="connsiteX43" fmla="*/ 269081 w 1254919"/>
                <a:gd name="connsiteY43" fmla="*/ 1040606 h 1288256"/>
                <a:gd name="connsiteX44" fmla="*/ 369094 w 1254919"/>
                <a:gd name="connsiteY44" fmla="*/ 952500 h 1288256"/>
                <a:gd name="connsiteX45" fmla="*/ 442912 w 1254919"/>
                <a:gd name="connsiteY45" fmla="*/ 881062 h 1288256"/>
                <a:gd name="connsiteX46" fmla="*/ 509587 w 1254919"/>
                <a:gd name="connsiteY46" fmla="*/ 814387 h 1288256"/>
                <a:gd name="connsiteX47" fmla="*/ 590550 w 1254919"/>
                <a:gd name="connsiteY47" fmla="*/ 719137 h 1288256"/>
                <a:gd name="connsiteX48" fmla="*/ 657225 w 1254919"/>
                <a:gd name="connsiteY48" fmla="*/ 633412 h 1288256"/>
                <a:gd name="connsiteX49" fmla="*/ 742950 w 1254919"/>
                <a:gd name="connsiteY49" fmla="*/ 511968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54919" h="1288256">
                  <a:moveTo>
                    <a:pt x="742950" y="511968"/>
                  </a:moveTo>
                  <a:lnTo>
                    <a:pt x="783431" y="450056"/>
                  </a:lnTo>
                  <a:lnTo>
                    <a:pt x="821531" y="388143"/>
                  </a:lnTo>
                  <a:lnTo>
                    <a:pt x="852487" y="330993"/>
                  </a:lnTo>
                  <a:lnTo>
                    <a:pt x="876300" y="283368"/>
                  </a:lnTo>
                  <a:lnTo>
                    <a:pt x="900112" y="226218"/>
                  </a:lnTo>
                  <a:lnTo>
                    <a:pt x="907256" y="195262"/>
                  </a:lnTo>
                  <a:lnTo>
                    <a:pt x="902494" y="173831"/>
                  </a:lnTo>
                  <a:lnTo>
                    <a:pt x="878681" y="104775"/>
                  </a:lnTo>
                  <a:lnTo>
                    <a:pt x="842962" y="4762"/>
                  </a:lnTo>
                  <a:lnTo>
                    <a:pt x="1050131" y="0"/>
                  </a:lnTo>
                  <a:lnTo>
                    <a:pt x="1114425" y="57150"/>
                  </a:lnTo>
                  <a:lnTo>
                    <a:pt x="1143000" y="83343"/>
                  </a:lnTo>
                  <a:lnTo>
                    <a:pt x="1173956" y="111918"/>
                  </a:lnTo>
                  <a:lnTo>
                    <a:pt x="1202531" y="142875"/>
                  </a:lnTo>
                  <a:lnTo>
                    <a:pt x="1223962" y="166687"/>
                  </a:lnTo>
                  <a:lnTo>
                    <a:pt x="1240631" y="192881"/>
                  </a:lnTo>
                  <a:lnTo>
                    <a:pt x="1252537" y="219075"/>
                  </a:lnTo>
                  <a:lnTo>
                    <a:pt x="1254919" y="238125"/>
                  </a:lnTo>
                  <a:lnTo>
                    <a:pt x="1254919" y="259556"/>
                  </a:lnTo>
                  <a:lnTo>
                    <a:pt x="1243012" y="283368"/>
                  </a:lnTo>
                  <a:lnTo>
                    <a:pt x="1204912" y="316706"/>
                  </a:lnTo>
                  <a:lnTo>
                    <a:pt x="1162050" y="361950"/>
                  </a:lnTo>
                  <a:lnTo>
                    <a:pt x="1128712" y="392906"/>
                  </a:lnTo>
                  <a:lnTo>
                    <a:pt x="1069181" y="476250"/>
                  </a:lnTo>
                  <a:lnTo>
                    <a:pt x="1019175" y="535781"/>
                  </a:lnTo>
                  <a:lnTo>
                    <a:pt x="959644" y="611981"/>
                  </a:lnTo>
                  <a:lnTo>
                    <a:pt x="892969" y="690562"/>
                  </a:lnTo>
                  <a:lnTo>
                    <a:pt x="812006" y="778668"/>
                  </a:lnTo>
                  <a:lnTo>
                    <a:pt x="740569" y="852487"/>
                  </a:lnTo>
                  <a:lnTo>
                    <a:pt x="650081" y="935831"/>
                  </a:lnTo>
                  <a:lnTo>
                    <a:pt x="552450" y="1009650"/>
                  </a:lnTo>
                  <a:lnTo>
                    <a:pt x="473869" y="1064418"/>
                  </a:lnTo>
                  <a:lnTo>
                    <a:pt x="323850" y="1154906"/>
                  </a:lnTo>
                  <a:lnTo>
                    <a:pt x="171450" y="1235868"/>
                  </a:lnTo>
                  <a:lnTo>
                    <a:pt x="69056" y="1281112"/>
                  </a:lnTo>
                  <a:lnTo>
                    <a:pt x="23812" y="1288256"/>
                  </a:lnTo>
                  <a:lnTo>
                    <a:pt x="4762" y="1283493"/>
                  </a:lnTo>
                  <a:lnTo>
                    <a:pt x="0" y="1273968"/>
                  </a:lnTo>
                  <a:lnTo>
                    <a:pt x="4762" y="1254918"/>
                  </a:lnTo>
                  <a:lnTo>
                    <a:pt x="21431" y="1233487"/>
                  </a:lnTo>
                  <a:lnTo>
                    <a:pt x="90487" y="1183481"/>
                  </a:lnTo>
                  <a:lnTo>
                    <a:pt x="197644" y="1100137"/>
                  </a:lnTo>
                  <a:lnTo>
                    <a:pt x="269081" y="1040606"/>
                  </a:lnTo>
                  <a:lnTo>
                    <a:pt x="369094" y="952500"/>
                  </a:lnTo>
                  <a:lnTo>
                    <a:pt x="442912" y="881062"/>
                  </a:lnTo>
                  <a:lnTo>
                    <a:pt x="509587" y="814387"/>
                  </a:lnTo>
                  <a:lnTo>
                    <a:pt x="590550" y="719137"/>
                  </a:lnTo>
                  <a:lnTo>
                    <a:pt x="657225" y="633412"/>
                  </a:lnTo>
                  <a:lnTo>
                    <a:pt x="742950" y="5119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6">
              <a:extLst>
                <a:ext uri="{FF2B5EF4-FFF2-40B4-BE49-F238E27FC236}">
                  <a16:creationId xmlns:a16="http://schemas.microsoft.com/office/drawing/2014/main" id="{359DBBDA-981E-4047-8A0B-F2296594EAA8}"/>
                </a:ext>
              </a:extLst>
            </p:cNvPr>
            <p:cNvSpPr/>
            <p:nvPr/>
          </p:nvSpPr>
          <p:spPr>
            <a:xfrm>
              <a:off x="4999039" y="3165476"/>
              <a:ext cx="2300287" cy="2035175"/>
            </a:xfrm>
            <a:custGeom>
              <a:avLst/>
              <a:gdLst>
                <a:gd name="connsiteX0" fmla="*/ 680004 w 2300166"/>
                <a:gd name="connsiteY0" fmla="*/ 195759 h 2034862"/>
                <a:gd name="connsiteX1" fmla="*/ 334850 w 2300166"/>
                <a:gd name="connsiteY1" fmla="*/ 234396 h 2034862"/>
                <a:gd name="connsiteX2" fmla="*/ 0 w 2300166"/>
                <a:gd name="connsiteY2" fmla="*/ 270456 h 2034862"/>
                <a:gd name="connsiteX3" fmla="*/ 100455 w 2300166"/>
                <a:gd name="connsiteY3" fmla="*/ 427579 h 2034862"/>
                <a:gd name="connsiteX4" fmla="*/ 517730 w 2300166"/>
                <a:gd name="connsiteY4" fmla="*/ 386366 h 2034862"/>
                <a:gd name="connsiteX5" fmla="*/ 862884 w 2300166"/>
                <a:gd name="connsiteY5" fmla="*/ 350305 h 2034862"/>
                <a:gd name="connsiteX6" fmla="*/ 1233796 w 2300166"/>
                <a:gd name="connsiteY6" fmla="*/ 309093 h 2034862"/>
                <a:gd name="connsiteX7" fmla="*/ 1493949 w 2300166"/>
                <a:gd name="connsiteY7" fmla="*/ 280759 h 2034862"/>
                <a:gd name="connsiteX8" fmla="*/ 1741223 w 2300166"/>
                <a:gd name="connsiteY8" fmla="*/ 255002 h 2034862"/>
                <a:gd name="connsiteX9" fmla="*/ 1882891 w 2300166"/>
                <a:gd name="connsiteY9" fmla="*/ 242123 h 2034862"/>
                <a:gd name="connsiteX10" fmla="*/ 1906073 w 2300166"/>
                <a:gd name="connsiteY10" fmla="*/ 247274 h 2034862"/>
                <a:gd name="connsiteX11" fmla="*/ 1924103 w 2300166"/>
                <a:gd name="connsiteY11" fmla="*/ 255002 h 2034862"/>
                <a:gd name="connsiteX12" fmla="*/ 1936982 w 2300166"/>
                <a:gd name="connsiteY12" fmla="*/ 262729 h 2034862"/>
                <a:gd name="connsiteX13" fmla="*/ 1947285 w 2300166"/>
                <a:gd name="connsiteY13" fmla="*/ 275608 h 2034862"/>
                <a:gd name="connsiteX14" fmla="*/ 1955013 w 2300166"/>
                <a:gd name="connsiteY14" fmla="*/ 291063 h 2034862"/>
                <a:gd name="connsiteX15" fmla="*/ 1960164 w 2300166"/>
                <a:gd name="connsiteY15" fmla="*/ 321972 h 2034862"/>
                <a:gd name="connsiteX16" fmla="*/ 1952437 w 2300166"/>
                <a:gd name="connsiteY16" fmla="*/ 427579 h 2034862"/>
                <a:gd name="connsiteX17" fmla="*/ 1939558 w 2300166"/>
                <a:gd name="connsiteY17" fmla="*/ 628489 h 2034862"/>
                <a:gd name="connsiteX18" fmla="*/ 1957588 w 2300166"/>
                <a:gd name="connsiteY18" fmla="*/ 757278 h 2034862"/>
                <a:gd name="connsiteX19" fmla="*/ 1949861 w 2300166"/>
                <a:gd name="connsiteY19" fmla="*/ 960764 h 2034862"/>
                <a:gd name="connsiteX20" fmla="*/ 1936982 w 2300166"/>
                <a:gd name="connsiteY20" fmla="*/ 1220917 h 2034862"/>
                <a:gd name="connsiteX21" fmla="*/ 1936982 w 2300166"/>
                <a:gd name="connsiteY21" fmla="*/ 1352282 h 2034862"/>
                <a:gd name="connsiteX22" fmla="*/ 1926679 w 2300166"/>
                <a:gd name="connsiteY22" fmla="*/ 1545465 h 2034862"/>
                <a:gd name="connsiteX23" fmla="*/ 1913800 w 2300166"/>
                <a:gd name="connsiteY23" fmla="*/ 1772133 h 2034862"/>
                <a:gd name="connsiteX24" fmla="*/ 1906073 w 2300166"/>
                <a:gd name="connsiteY24" fmla="*/ 1924104 h 2034862"/>
                <a:gd name="connsiteX25" fmla="*/ 1924103 w 2300166"/>
                <a:gd name="connsiteY25" fmla="*/ 1960165 h 2034862"/>
                <a:gd name="connsiteX26" fmla="*/ 1949861 w 2300166"/>
                <a:gd name="connsiteY26" fmla="*/ 1993650 h 2034862"/>
                <a:gd name="connsiteX27" fmla="*/ 1973043 w 2300166"/>
                <a:gd name="connsiteY27" fmla="*/ 2014256 h 2034862"/>
                <a:gd name="connsiteX28" fmla="*/ 2001377 w 2300166"/>
                <a:gd name="connsiteY28" fmla="*/ 2029710 h 2034862"/>
                <a:gd name="connsiteX29" fmla="*/ 2032286 w 2300166"/>
                <a:gd name="connsiteY29" fmla="*/ 2034862 h 2034862"/>
                <a:gd name="connsiteX30" fmla="*/ 2065771 w 2300166"/>
                <a:gd name="connsiteY30" fmla="*/ 2032286 h 2034862"/>
                <a:gd name="connsiteX31" fmla="*/ 2101832 w 2300166"/>
                <a:gd name="connsiteY31" fmla="*/ 2016832 h 2034862"/>
                <a:gd name="connsiteX32" fmla="*/ 2140468 w 2300166"/>
                <a:gd name="connsiteY32" fmla="*/ 1985922 h 2034862"/>
                <a:gd name="connsiteX33" fmla="*/ 2163650 w 2300166"/>
                <a:gd name="connsiteY33" fmla="*/ 1952437 h 2034862"/>
                <a:gd name="connsiteX34" fmla="*/ 2179105 w 2300166"/>
                <a:gd name="connsiteY34" fmla="*/ 1908649 h 2034862"/>
                <a:gd name="connsiteX35" fmla="*/ 2186832 w 2300166"/>
                <a:gd name="connsiteY35" fmla="*/ 1870012 h 2034862"/>
                <a:gd name="connsiteX36" fmla="*/ 2194560 w 2300166"/>
                <a:gd name="connsiteY36" fmla="*/ 1676829 h 2034862"/>
                <a:gd name="connsiteX37" fmla="*/ 2210014 w 2300166"/>
                <a:gd name="connsiteY37" fmla="*/ 1341979 h 2034862"/>
                <a:gd name="connsiteX38" fmla="*/ 2230620 w 2300166"/>
                <a:gd name="connsiteY38" fmla="*/ 909248 h 2034862"/>
                <a:gd name="connsiteX39" fmla="*/ 2240924 w 2300166"/>
                <a:gd name="connsiteY39" fmla="*/ 618186 h 2034862"/>
                <a:gd name="connsiteX40" fmla="*/ 2251227 w 2300166"/>
                <a:gd name="connsiteY40" fmla="*/ 468791 h 2034862"/>
                <a:gd name="connsiteX41" fmla="*/ 2256378 w 2300166"/>
                <a:gd name="connsiteY41" fmla="*/ 443033 h 2034862"/>
                <a:gd name="connsiteX42" fmla="*/ 2269257 w 2300166"/>
                <a:gd name="connsiteY42" fmla="*/ 412124 h 2034862"/>
                <a:gd name="connsiteX43" fmla="*/ 2289863 w 2300166"/>
                <a:gd name="connsiteY43" fmla="*/ 342578 h 2034862"/>
                <a:gd name="connsiteX44" fmla="*/ 2297591 w 2300166"/>
                <a:gd name="connsiteY44" fmla="*/ 296214 h 2034862"/>
                <a:gd name="connsiteX45" fmla="*/ 2300166 w 2300166"/>
                <a:gd name="connsiteY45" fmla="*/ 257578 h 2034862"/>
                <a:gd name="connsiteX46" fmla="*/ 2295015 w 2300166"/>
                <a:gd name="connsiteY46" fmla="*/ 239547 h 2034862"/>
                <a:gd name="connsiteX47" fmla="*/ 2274409 w 2300166"/>
                <a:gd name="connsiteY47" fmla="*/ 208638 h 2034862"/>
                <a:gd name="connsiteX48" fmla="*/ 2222893 w 2300166"/>
                <a:gd name="connsiteY48" fmla="*/ 154547 h 2034862"/>
                <a:gd name="connsiteX49" fmla="*/ 2173953 w 2300166"/>
                <a:gd name="connsiteY49" fmla="*/ 115910 h 2034862"/>
                <a:gd name="connsiteX50" fmla="*/ 2109559 w 2300166"/>
                <a:gd name="connsiteY50" fmla="*/ 74698 h 2034862"/>
                <a:gd name="connsiteX51" fmla="*/ 2042589 w 2300166"/>
                <a:gd name="connsiteY51" fmla="*/ 43788 h 2034862"/>
                <a:gd name="connsiteX52" fmla="*/ 1980770 w 2300166"/>
                <a:gd name="connsiteY52" fmla="*/ 18030 h 2034862"/>
                <a:gd name="connsiteX53" fmla="*/ 1952437 w 2300166"/>
                <a:gd name="connsiteY53" fmla="*/ 10303 h 2034862"/>
                <a:gd name="connsiteX54" fmla="*/ 1900921 w 2300166"/>
                <a:gd name="connsiteY54" fmla="*/ 0 h 2034862"/>
                <a:gd name="connsiteX55" fmla="*/ 1867436 w 2300166"/>
                <a:gd name="connsiteY55" fmla="*/ 5152 h 2034862"/>
                <a:gd name="connsiteX56" fmla="*/ 1846830 w 2300166"/>
                <a:gd name="connsiteY56" fmla="*/ 12879 h 2034862"/>
                <a:gd name="connsiteX57" fmla="*/ 1833951 w 2300166"/>
                <a:gd name="connsiteY57" fmla="*/ 30909 h 2034862"/>
                <a:gd name="connsiteX58" fmla="*/ 1821072 w 2300166"/>
                <a:gd name="connsiteY58" fmla="*/ 54091 h 2034862"/>
                <a:gd name="connsiteX59" fmla="*/ 1795315 w 2300166"/>
                <a:gd name="connsiteY59" fmla="*/ 66970 h 2034862"/>
                <a:gd name="connsiteX60" fmla="*/ 1635617 w 2300166"/>
                <a:gd name="connsiteY60" fmla="*/ 85001 h 2034862"/>
                <a:gd name="connsiteX61" fmla="*/ 1277584 w 2300166"/>
                <a:gd name="connsiteY61" fmla="*/ 126213 h 2034862"/>
                <a:gd name="connsiteX62" fmla="*/ 971067 w 2300166"/>
                <a:gd name="connsiteY62" fmla="*/ 159698 h 2034862"/>
                <a:gd name="connsiteX63" fmla="*/ 680004 w 2300166"/>
                <a:gd name="connsiteY63" fmla="*/ 195759 h 203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00166" h="2034862">
                  <a:moveTo>
                    <a:pt x="680004" y="195759"/>
                  </a:moveTo>
                  <a:lnTo>
                    <a:pt x="334850" y="234396"/>
                  </a:lnTo>
                  <a:lnTo>
                    <a:pt x="0" y="270456"/>
                  </a:lnTo>
                  <a:lnTo>
                    <a:pt x="100455" y="427579"/>
                  </a:lnTo>
                  <a:lnTo>
                    <a:pt x="517730" y="386366"/>
                  </a:lnTo>
                  <a:lnTo>
                    <a:pt x="862884" y="350305"/>
                  </a:lnTo>
                  <a:lnTo>
                    <a:pt x="1233796" y="309093"/>
                  </a:lnTo>
                  <a:lnTo>
                    <a:pt x="1493949" y="280759"/>
                  </a:lnTo>
                  <a:lnTo>
                    <a:pt x="1741223" y="255002"/>
                  </a:lnTo>
                  <a:lnTo>
                    <a:pt x="1882891" y="242123"/>
                  </a:lnTo>
                  <a:lnTo>
                    <a:pt x="1906073" y="247274"/>
                  </a:lnTo>
                  <a:lnTo>
                    <a:pt x="1924103" y="255002"/>
                  </a:lnTo>
                  <a:lnTo>
                    <a:pt x="1936982" y="262729"/>
                  </a:lnTo>
                  <a:lnTo>
                    <a:pt x="1947285" y="275608"/>
                  </a:lnTo>
                  <a:lnTo>
                    <a:pt x="1955013" y="291063"/>
                  </a:lnTo>
                  <a:lnTo>
                    <a:pt x="1960164" y="321972"/>
                  </a:lnTo>
                  <a:lnTo>
                    <a:pt x="1952437" y="427579"/>
                  </a:lnTo>
                  <a:lnTo>
                    <a:pt x="1939558" y="628489"/>
                  </a:lnTo>
                  <a:lnTo>
                    <a:pt x="1957588" y="757278"/>
                  </a:lnTo>
                  <a:lnTo>
                    <a:pt x="1949861" y="960764"/>
                  </a:lnTo>
                  <a:lnTo>
                    <a:pt x="1936982" y="1220917"/>
                  </a:lnTo>
                  <a:lnTo>
                    <a:pt x="1936982" y="1352282"/>
                  </a:lnTo>
                  <a:lnTo>
                    <a:pt x="1926679" y="1545465"/>
                  </a:lnTo>
                  <a:lnTo>
                    <a:pt x="1913800" y="1772133"/>
                  </a:lnTo>
                  <a:lnTo>
                    <a:pt x="1906073" y="1924104"/>
                  </a:lnTo>
                  <a:lnTo>
                    <a:pt x="1924103" y="1960165"/>
                  </a:lnTo>
                  <a:lnTo>
                    <a:pt x="1949861" y="1993650"/>
                  </a:lnTo>
                  <a:lnTo>
                    <a:pt x="1973043" y="2014256"/>
                  </a:lnTo>
                  <a:lnTo>
                    <a:pt x="2001377" y="2029710"/>
                  </a:lnTo>
                  <a:lnTo>
                    <a:pt x="2032286" y="2034862"/>
                  </a:lnTo>
                  <a:lnTo>
                    <a:pt x="2065771" y="2032286"/>
                  </a:lnTo>
                  <a:lnTo>
                    <a:pt x="2101832" y="2016832"/>
                  </a:lnTo>
                  <a:lnTo>
                    <a:pt x="2140468" y="1985922"/>
                  </a:lnTo>
                  <a:lnTo>
                    <a:pt x="2163650" y="1952437"/>
                  </a:lnTo>
                  <a:lnTo>
                    <a:pt x="2179105" y="1908649"/>
                  </a:lnTo>
                  <a:lnTo>
                    <a:pt x="2186832" y="1870012"/>
                  </a:lnTo>
                  <a:lnTo>
                    <a:pt x="2194560" y="1676829"/>
                  </a:lnTo>
                  <a:lnTo>
                    <a:pt x="2210014" y="1341979"/>
                  </a:lnTo>
                  <a:lnTo>
                    <a:pt x="2230620" y="909248"/>
                  </a:lnTo>
                  <a:lnTo>
                    <a:pt x="2240924" y="618186"/>
                  </a:lnTo>
                  <a:lnTo>
                    <a:pt x="2251227" y="468791"/>
                  </a:lnTo>
                  <a:lnTo>
                    <a:pt x="2256378" y="443033"/>
                  </a:lnTo>
                  <a:lnTo>
                    <a:pt x="2269257" y="412124"/>
                  </a:lnTo>
                  <a:lnTo>
                    <a:pt x="2289863" y="342578"/>
                  </a:lnTo>
                  <a:lnTo>
                    <a:pt x="2297591" y="296214"/>
                  </a:lnTo>
                  <a:lnTo>
                    <a:pt x="2300166" y="257578"/>
                  </a:lnTo>
                  <a:lnTo>
                    <a:pt x="2295015" y="239547"/>
                  </a:lnTo>
                  <a:lnTo>
                    <a:pt x="2274409" y="208638"/>
                  </a:lnTo>
                  <a:lnTo>
                    <a:pt x="2222893" y="154547"/>
                  </a:lnTo>
                  <a:lnTo>
                    <a:pt x="2173953" y="115910"/>
                  </a:lnTo>
                  <a:lnTo>
                    <a:pt x="2109559" y="74698"/>
                  </a:lnTo>
                  <a:lnTo>
                    <a:pt x="2042589" y="43788"/>
                  </a:lnTo>
                  <a:lnTo>
                    <a:pt x="1980770" y="18030"/>
                  </a:lnTo>
                  <a:lnTo>
                    <a:pt x="1952437" y="10303"/>
                  </a:lnTo>
                  <a:lnTo>
                    <a:pt x="1900921" y="0"/>
                  </a:lnTo>
                  <a:lnTo>
                    <a:pt x="1867436" y="5152"/>
                  </a:lnTo>
                  <a:lnTo>
                    <a:pt x="1846830" y="12879"/>
                  </a:lnTo>
                  <a:lnTo>
                    <a:pt x="1833951" y="30909"/>
                  </a:lnTo>
                  <a:lnTo>
                    <a:pt x="1821072" y="54091"/>
                  </a:lnTo>
                  <a:lnTo>
                    <a:pt x="1795315" y="66970"/>
                  </a:lnTo>
                  <a:lnTo>
                    <a:pt x="1635617" y="85001"/>
                  </a:lnTo>
                  <a:lnTo>
                    <a:pt x="1277584" y="126213"/>
                  </a:lnTo>
                  <a:lnTo>
                    <a:pt x="971067" y="159698"/>
                  </a:lnTo>
                  <a:lnTo>
                    <a:pt x="680004" y="1957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9">
              <a:extLst>
                <a:ext uri="{FF2B5EF4-FFF2-40B4-BE49-F238E27FC236}">
                  <a16:creationId xmlns:a16="http://schemas.microsoft.com/office/drawing/2014/main" id="{DE53CE4B-C0B2-4B2B-AC1A-5D50BD17B5B5}"/>
                </a:ext>
              </a:extLst>
            </p:cNvPr>
            <p:cNvSpPr/>
            <p:nvPr/>
          </p:nvSpPr>
          <p:spPr>
            <a:xfrm>
              <a:off x="5110163" y="3760789"/>
              <a:ext cx="1905000" cy="320675"/>
            </a:xfrm>
            <a:custGeom>
              <a:avLst/>
              <a:gdLst>
                <a:gd name="connsiteX0" fmla="*/ 895350 w 1905000"/>
                <a:gd name="connsiteY0" fmla="*/ 76200 h 321469"/>
                <a:gd name="connsiteX1" fmla="*/ 1481137 w 1905000"/>
                <a:gd name="connsiteY1" fmla="*/ 30956 h 321469"/>
                <a:gd name="connsiteX2" fmla="*/ 1893093 w 1905000"/>
                <a:gd name="connsiteY2" fmla="*/ 0 h 321469"/>
                <a:gd name="connsiteX3" fmla="*/ 1905000 w 1905000"/>
                <a:gd name="connsiteY3" fmla="*/ 178594 h 321469"/>
                <a:gd name="connsiteX4" fmla="*/ 1595437 w 1905000"/>
                <a:gd name="connsiteY4" fmla="*/ 202406 h 321469"/>
                <a:gd name="connsiteX5" fmla="*/ 1223962 w 1905000"/>
                <a:gd name="connsiteY5" fmla="*/ 230981 h 321469"/>
                <a:gd name="connsiteX6" fmla="*/ 931068 w 1905000"/>
                <a:gd name="connsiteY6" fmla="*/ 252412 h 321469"/>
                <a:gd name="connsiteX7" fmla="*/ 626268 w 1905000"/>
                <a:gd name="connsiteY7" fmla="*/ 276225 h 321469"/>
                <a:gd name="connsiteX8" fmla="*/ 330993 w 1905000"/>
                <a:gd name="connsiteY8" fmla="*/ 297656 h 321469"/>
                <a:gd name="connsiteX9" fmla="*/ 0 w 1905000"/>
                <a:gd name="connsiteY9" fmla="*/ 321469 h 321469"/>
                <a:gd name="connsiteX10" fmla="*/ 26193 w 1905000"/>
                <a:gd name="connsiteY10" fmla="*/ 138112 h 321469"/>
                <a:gd name="connsiteX11" fmla="*/ 326231 w 1905000"/>
                <a:gd name="connsiteY11" fmla="*/ 121444 h 321469"/>
                <a:gd name="connsiteX12" fmla="*/ 640556 w 1905000"/>
                <a:gd name="connsiteY12" fmla="*/ 95250 h 321469"/>
                <a:gd name="connsiteX13" fmla="*/ 895350 w 1905000"/>
                <a:gd name="connsiteY13" fmla="*/ 76200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5000" h="321469">
                  <a:moveTo>
                    <a:pt x="895350" y="76200"/>
                  </a:moveTo>
                  <a:lnTo>
                    <a:pt x="1481137" y="30956"/>
                  </a:lnTo>
                  <a:lnTo>
                    <a:pt x="1893093" y="0"/>
                  </a:lnTo>
                  <a:lnTo>
                    <a:pt x="1905000" y="178594"/>
                  </a:lnTo>
                  <a:lnTo>
                    <a:pt x="1595437" y="202406"/>
                  </a:lnTo>
                  <a:lnTo>
                    <a:pt x="1223962" y="230981"/>
                  </a:lnTo>
                  <a:lnTo>
                    <a:pt x="931068" y="252412"/>
                  </a:lnTo>
                  <a:lnTo>
                    <a:pt x="626268" y="276225"/>
                  </a:lnTo>
                  <a:lnTo>
                    <a:pt x="330993" y="297656"/>
                  </a:lnTo>
                  <a:lnTo>
                    <a:pt x="0" y="321469"/>
                  </a:lnTo>
                  <a:lnTo>
                    <a:pt x="26193" y="138112"/>
                  </a:lnTo>
                  <a:lnTo>
                    <a:pt x="326231" y="121444"/>
                  </a:lnTo>
                  <a:lnTo>
                    <a:pt x="640556" y="95250"/>
                  </a:lnTo>
                  <a:lnTo>
                    <a:pt x="895350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0">
              <a:extLst>
                <a:ext uri="{FF2B5EF4-FFF2-40B4-BE49-F238E27FC236}">
                  <a16:creationId xmlns:a16="http://schemas.microsoft.com/office/drawing/2014/main" id="{B59646F5-BF77-4D23-9D00-E520F517B011}"/>
                </a:ext>
              </a:extLst>
            </p:cNvPr>
            <p:cNvSpPr/>
            <p:nvPr/>
          </p:nvSpPr>
          <p:spPr>
            <a:xfrm>
              <a:off x="5135564" y="4341813"/>
              <a:ext cx="1857375" cy="273050"/>
            </a:xfrm>
            <a:custGeom>
              <a:avLst/>
              <a:gdLst>
                <a:gd name="connsiteX0" fmla="*/ 990600 w 1857375"/>
                <a:gd name="connsiteY0" fmla="*/ 66675 h 273844"/>
                <a:gd name="connsiteX1" fmla="*/ 1450182 w 1857375"/>
                <a:gd name="connsiteY1" fmla="*/ 30956 h 273844"/>
                <a:gd name="connsiteX2" fmla="*/ 1857375 w 1857375"/>
                <a:gd name="connsiteY2" fmla="*/ 0 h 273844"/>
                <a:gd name="connsiteX3" fmla="*/ 1843088 w 1857375"/>
                <a:gd name="connsiteY3" fmla="*/ 202406 h 273844"/>
                <a:gd name="connsiteX4" fmla="*/ 1588294 w 1857375"/>
                <a:gd name="connsiteY4" fmla="*/ 211931 h 273844"/>
                <a:gd name="connsiteX5" fmla="*/ 1314450 w 1857375"/>
                <a:gd name="connsiteY5" fmla="*/ 223837 h 273844"/>
                <a:gd name="connsiteX6" fmla="*/ 1071563 w 1857375"/>
                <a:gd name="connsiteY6" fmla="*/ 233362 h 273844"/>
                <a:gd name="connsiteX7" fmla="*/ 819150 w 1857375"/>
                <a:gd name="connsiteY7" fmla="*/ 242887 h 273844"/>
                <a:gd name="connsiteX8" fmla="*/ 569119 w 1857375"/>
                <a:gd name="connsiteY8" fmla="*/ 252412 h 273844"/>
                <a:gd name="connsiteX9" fmla="*/ 309563 w 1857375"/>
                <a:gd name="connsiteY9" fmla="*/ 261937 h 273844"/>
                <a:gd name="connsiteX10" fmla="*/ 0 w 1857375"/>
                <a:gd name="connsiteY10" fmla="*/ 273844 h 273844"/>
                <a:gd name="connsiteX11" fmla="*/ 11907 w 1857375"/>
                <a:gd name="connsiteY11" fmla="*/ 142875 h 273844"/>
                <a:gd name="connsiteX12" fmla="*/ 402432 w 1857375"/>
                <a:gd name="connsiteY12" fmla="*/ 111919 h 273844"/>
                <a:gd name="connsiteX13" fmla="*/ 802482 w 1857375"/>
                <a:gd name="connsiteY13" fmla="*/ 80962 h 273844"/>
                <a:gd name="connsiteX14" fmla="*/ 990600 w 1857375"/>
                <a:gd name="connsiteY14" fmla="*/ 66675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57375" h="273844">
                  <a:moveTo>
                    <a:pt x="990600" y="66675"/>
                  </a:moveTo>
                  <a:lnTo>
                    <a:pt x="1450182" y="30956"/>
                  </a:lnTo>
                  <a:lnTo>
                    <a:pt x="1857375" y="0"/>
                  </a:lnTo>
                  <a:lnTo>
                    <a:pt x="1843088" y="202406"/>
                  </a:lnTo>
                  <a:lnTo>
                    <a:pt x="1588294" y="211931"/>
                  </a:lnTo>
                  <a:lnTo>
                    <a:pt x="1314450" y="223837"/>
                  </a:lnTo>
                  <a:lnTo>
                    <a:pt x="1071563" y="233362"/>
                  </a:lnTo>
                  <a:lnTo>
                    <a:pt x="819150" y="242887"/>
                  </a:lnTo>
                  <a:lnTo>
                    <a:pt x="569119" y="252412"/>
                  </a:lnTo>
                  <a:lnTo>
                    <a:pt x="309563" y="261937"/>
                  </a:lnTo>
                  <a:lnTo>
                    <a:pt x="0" y="273844"/>
                  </a:lnTo>
                  <a:lnTo>
                    <a:pt x="11907" y="142875"/>
                  </a:lnTo>
                  <a:lnTo>
                    <a:pt x="402432" y="111919"/>
                  </a:lnTo>
                  <a:lnTo>
                    <a:pt x="802482" y="80962"/>
                  </a:lnTo>
                  <a:lnTo>
                    <a:pt x="990600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61">
              <a:extLst>
                <a:ext uri="{FF2B5EF4-FFF2-40B4-BE49-F238E27FC236}">
                  <a16:creationId xmlns:a16="http://schemas.microsoft.com/office/drawing/2014/main" id="{1BC289FC-6DB0-4AF8-867F-DD5DD96B4CEB}"/>
                </a:ext>
              </a:extLst>
            </p:cNvPr>
            <p:cNvSpPr/>
            <p:nvPr/>
          </p:nvSpPr>
          <p:spPr>
            <a:xfrm>
              <a:off x="5106989" y="4905375"/>
              <a:ext cx="1874837" cy="300038"/>
            </a:xfrm>
            <a:custGeom>
              <a:avLst/>
              <a:gdLst>
                <a:gd name="connsiteX0" fmla="*/ 976313 w 1874044"/>
                <a:gd name="connsiteY0" fmla="*/ 50006 h 300038"/>
                <a:gd name="connsiteX1" fmla="*/ 683419 w 1874044"/>
                <a:gd name="connsiteY1" fmla="*/ 69056 h 300038"/>
                <a:gd name="connsiteX2" fmla="*/ 392907 w 1874044"/>
                <a:gd name="connsiteY2" fmla="*/ 88106 h 300038"/>
                <a:gd name="connsiteX3" fmla="*/ 107157 w 1874044"/>
                <a:gd name="connsiteY3" fmla="*/ 107156 h 300038"/>
                <a:gd name="connsiteX4" fmla="*/ 0 w 1874044"/>
                <a:gd name="connsiteY4" fmla="*/ 111919 h 300038"/>
                <a:gd name="connsiteX5" fmla="*/ 14288 w 1874044"/>
                <a:gd name="connsiteY5" fmla="*/ 300038 h 300038"/>
                <a:gd name="connsiteX6" fmla="*/ 42863 w 1874044"/>
                <a:gd name="connsiteY6" fmla="*/ 283369 h 300038"/>
                <a:gd name="connsiteX7" fmla="*/ 57150 w 1874044"/>
                <a:gd name="connsiteY7" fmla="*/ 273844 h 300038"/>
                <a:gd name="connsiteX8" fmla="*/ 78582 w 1874044"/>
                <a:gd name="connsiteY8" fmla="*/ 254794 h 300038"/>
                <a:gd name="connsiteX9" fmla="*/ 95250 w 1874044"/>
                <a:gd name="connsiteY9" fmla="*/ 245269 h 300038"/>
                <a:gd name="connsiteX10" fmla="*/ 178594 w 1874044"/>
                <a:gd name="connsiteY10" fmla="*/ 240506 h 300038"/>
                <a:gd name="connsiteX11" fmla="*/ 454819 w 1874044"/>
                <a:gd name="connsiteY11" fmla="*/ 228600 h 300038"/>
                <a:gd name="connsiteX12" fmla="*/ 783432 w 1874044"/>
                <a:gd name="connsiteY12" fmla="*/ 216694 h 300038"/>
                <a:gd name="connsiteX13" fmla="*/ 1026319 w 1874044"/>
                <a:gd name="connsiteY13" fmla="*/ 207169 h 300038"/>
                <a:gd name="connsiteX14" fmla="*/ 1283494 w 1874044"/>
                <a:gd name="connsiteY14" fmla="*/ 195263 h 300038"/>
                <a:gd name="connsiteX15" fmla="*/ 1552575 w 1874044"/>
                <a:gd name="connsiteY15" fmla="*/ 183356 h 300038"/>
                <a:gd name="connsiteX16" fmla="*/ 1874044 w 1874044"/>
                <a:gd name="connsiteY16" fmla="*/ 171450 h 300038"/>
                <a:gd name="connsiteX17" fmla="*/ 1859757 w 1874044"/>
                <a:gd name="connsiteY17" fmla="*/ 0 h 300038"/>
                <a:gd name="connsiteX18" fmla="*/ 1633538 w 1874044"/>
                <a:gd name="connsiteY18" fmla="*/ 11906 h 300038"/>
                <a:gd name="connsiteX19" fmla="*/ 1335882 w 1874044"/>
                <a:gd name="connsiteY19" fmla="*/ 28575 h 300038"/>
                <a:gd name="connsiteX20" fmla="*/ 976313 w 1874044"/>
                <a:gd name="connsiteY20" fmla="*/ 50006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74044" h="300038">
                  <a:moveTo>
                    <a:pt x="976313" y="50006"/>
                  </a:moveTo>
                  <a:lnTo>
                    <a:pt x="683419" y="69056"/>
                  </a:lnTo>
                  <a:lnTo>
                    <a:pt x="392907" y="88106"/>
                  </a:lnTo>
                  <a:lnTo>
                    <a:pt x="107157" y="107156"/>
                  </a:lnTo>
                  <a:lnTo>
                    <a:pt x="0" y="111919"/>
                  </a:lnTo>
                  <a:lnTo>
                    <a:pt x="14288" y="300038"/>
                  </a:lnTo>
                  <a:lnTo>
                    <a:pt x="42863" y="283369"/>
                  </a:lnTo>
                  <a:lnTo>
                    <a:pt x="57150" y="273844"/>
                  </a:lnTo>
                  <a:lnTo>
                    <a:pt x="78582" y="254794"/>
                  </a:lnTo>
                  <a:lnTo>
                    <a:pt x="95250" y="245269"/>
                  </a:lnTo>
                  <a:lnTo>
                    <a:pt x="178594" y="240506"/>
                  </a:lnTo>
                  <a:lnTo>
                    <a:pt x="454819" y="228600"/>
                  </a:lnTo>
                  <a:lnTo>
                    <a:pt x="783432" y="216694"/>
                  </a:lnTo>
                  <a:lnTo>
                    <a:pt x="1026319" y="207169"/>
                  </a:lnTo>
                  <a:lnTo>
                    <a:pt x="1283494" y="195263"/>
                  </a:lnTo>
                  <a:lnTo>
                    <a:pt x="1552575" y="183356"/>
                  </a:lnTo>
                  <a:lnTo>
                    <a:pt x="1874044" y="171450"/>
                  </a:lnTo>
                  <a:lnTo>
                    <a:pt x="1859757" y="0"/>
                  </a:lnTo>
                  <a:lnTo>
                    <a:pt x="1633538" y="11906"/>
                  </a:lnTo>
                  <a:lnTo>
                    <a:pt x="1335882" y="28575"/>
                  </a:lnTo>
                  <a:lnTo>
                    <a:pt x="976313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2">
              <a:extLst>
                <a:ext uri="{FF2B5EF4-FFF2-40B4-BE49-F238E27FC236}">
                  <a16:creationId xmlns:a16="http://schemas.microsoft.com/office/drawing/2014/main" id="{A201A691-1703-4D10-BF38-634B8353BF4E}"/>
                </a:ext>
              </a:extLst>
            </p:cNvPr>
            <p:cNvSpPr/>
            <p:nvPr/>
          </p:nvSpPr>
          <p:spPr>
            <a:xfrm>
              <a:off x="4224338" y="5210175"/>
              <a:ext cx="1485900" cy="876300"/>
            </a:xfrm>
            <a:custGeom>
              <a:avLst/>
              <a:gdLst>
                <a:gd name="connsiteX0" fmla="*/ 747712 w 1485900"/>
                <a:gd name="connsiteY0" fmla="*/ 423863 h 876300"/>
                <a:gd name="connsiteX1" fmla="*/ 814387 w 1485900"/>
                <a:gd name="connsiteY1" fmla="*/ 376238 h 876300"/>
                <a:gd name="connsiteX2" fmla="*/ 885825 w 1485900"/>
                <a:gd name="connsiteY2" fmla="*/ 323850 h 876300"/>
                <a:gd name="connsiteX3" fmla="*/ 969168 w 1485900"/>
                <a:gd name="connsiteY3" fmla="*/ 254794 h 876300"/>
                <a:gd name="connsiteX4" fmla="*/ 1033462 w 1485900"/>
                <a:gd name="connsiteY4" fmla="*/ 188119 h 876300"/>
                <a:gd name="connsiteX5" fmla="*/ 1038225 w 1485900"/>
                <a:gd name="connsiteY5" fmla="*/ 173831 h 876300"/>
                <a:gd name="connsiteX6" fmla="*/ 1035843 w 1485900"/>
                <a:gd name="connsiteY6" fmla="*/ 157163 h 876300"/>
                <a:gd name="connsiteX7" fmla="*/ 1031081 w 1485900"/>
                <a:gd name="connsiteY7" fmla="*/ 133350 h 876300"/>
                <a:gd name="connsiteX8" fmla="*/ 1016793 w 1485900"/>
                <a:gd name="connsiteY8" fmla="*/ 100013 h 876300"/>
                <a:gd name="connsiteX9" fmla="*/ 997743 w 1485900"/>
                <a:gd name="connsiteY9" fmla="*/ 71438 h 876300"/>
                <a:gd name="connsiteX10" fmla="*/ 981075 w 1485900"/>
                <a:gd name="connsiteY10" fmla="*/ 57150 h 876300"/>
                <a:gd name="connsiteX11" fmla="*/ 966787 w 1485900"/>
                <a:gd name="connsiteY11" fmla="*/ 42863 h 876300"/>
                <a:gd name="connsiteX12" fmla="*/ 957262 w 1485900"/>
                <a:gd name="connsiteY12" fmla="*/ 26194 h 876300"/>
                <a:gd name="connsiteX13" fmla="*/ 957262 w 1485900"/>
                <a:gd name="connsiteY13" fmla="*/ 9525 h 876300"/>
                <a:gd name="connsiteX14" fmla="*/ 966787 w 1485900"/>
                <a:gd name="connsiteY14" fmla="*/ 0 h 876300"/>
                <a:gd name="connsiteX15" fmla="*/ 983456 w 1485900"/>
                <a:gd name="connsiteY15" fmla="*/ 0 h 876300"/>
                <a:gd name="connsiteX16" fmla="*/ 1052512 w 1485900"/>
                <a:gd name="connsiteY16" fmla="*/ 9525 h 876300"/>
                <a:gd name="connsiteX17" fmla="*/ 1107281 w 1485900"/>
                <a:gd name="connsiteY17" fmla="*/ 21431 h 876300"/>
                <a:gd name="connsiteX18" fmla="*/ 1152525 w 1485900"/>
                <a:gd name="connsiteY18" fmla="*/ 33338 h 876300"/>
                <a:gd name="connsiteX19" fmla="*/ 1216818 w 1485900"/>
                <a:gd name="connsiteY19" fmla="*/ 57150 h 876300"/>
                <a:gd name="connsiteX20" fmla="*/ 1271587 w 1485900"/>
                <a:gd name="connsiteY20" fmla="*/ 85725 h 876300"/>
                <a:gd name="connsiteX21" fmla="*/ 1326356 w 1485900"/>
                <a:gd name="connsiteY21" fmla="*/ 114300 h 876300"/>
                <a:gd name="connsiteX22" fmla="*/ 1364456 w 1485900"/>
                <a:gd name="connsiteY22" fmla="*/ 130969 h 876300"/>
                <a:gd name="connsiteX23" fmla="*/ 1431131 w 1485900"/>
                <a:gd name="connsiteY23" fmla="*/ 169069 h 876300"/>
                <a:gd name="connsiteX24" fmla="*/ 1454943 w 1485900"/>
                <a:gd name="connsiteY24" fmla="*/ 188119 h 876300"/>
                <a:gd name="connsiteX25" fmla="*/ 1471612 w 1485900"/>
                <a:gd name="connsiteY25" fmla="*/ 207169 h 876300"/>
                <a:gd name="connsiteX26" fmla="*/ 1478756 w 1485900"/>
                <a:gd name="connsiteY26" fmla="*/ 216694 h 876300"/>
                <a:gd name="connsiteX27" fmla="*/ 1485900 w 1485900"/>
                <a:gd name="connsiteY27" fmla="*/ 235744 h 876300"/>
                <a:gd name="connsiteX28" fmla="*/ 1485900 w 1485900"/>
                <a:gd name="connsiteY28" fmla="*/ 254794 h 876300"/>
                <a:gd name="connsiteX29" fmla="*/ 1471612 w 1485900"/>
                <a:gd name="connsiteY29" fmla="*/ 276225 h 876300"/>
                <a:gd name="connsiteX30" fmla="*/ 1404937 w 1485900"/>
                <a:gd name="connsiteY30" fmla="*/ 314325 h 876300"/>
                <a:gd name="connsiteX31" fmla="*/ 1290637 w 1485900"/>
                <a:gd name="connsiteY31" fmla="*/ 376238 h 876300"/>
                <a:gd name="connsiteX32" fmla="*/ 1202531 w 1485900"/>
                <a:gd name="connsiteY32" fmla="*/ 428625 h 876300"/>
                <a:gd name="connsiteX33" fmla="*/ 1100137 w 1485900"/>
                <a:gd name="connsiteY33" fmla="*/ 497681 h 876300"/>
                <a:gd name="connsiteX34" fmla="*/ 985837 w 1485900"/>
                <a:gd name="connsiteY34" fmla="*/ 566738 h 876300"/>
                <a:gd name="connsiteX35" fmla="*/ 864393 w 1485900"/>
                <a:gd name="connsiteY35" fmla="*/ 626269 h 876300"/>
                <a:gd name="connsiteX36" fmla="*/ 681037 w 1485900"/>
                <a:gd name="connsiteY36" fmla="*/ 707231 h 876300"/>
                <a:gd name="connsiteX37" fmla="*/ 526256 w 1485900"/>
                <a:gd name="connsiteY37" fmla="*/ 762000 h 876300"/>
                <a:gd name="connsiteX38" fmla="*/ 414337 w 1485900"/>
                <a:gd name="connsiteY38" fmla="*/ 795338 h 876300"/>
                <a:gd name="connsiteX39" fmla="*/ 285750 w 1485900"/>
                <a:gd name="connsiteY39" fmla="*/ 828675 h 876300"/>
                <a:gd name="connsiteX40" fmla="*/ 128587 w 1485900"/>
                <a:gd name="connsiteY40" fmla="*/ 864394 h 876300"/>
                <a:gd name="connsiteX41" fmla="*/ 42862 w 1485900"/>
                <a:gd name="connsiteY41" fmla="*/ 876300 h 876300"/>
                <a:gd name="connsiteX42" fmla="*/ 21431 w 1485900"/>
                <a:gd name="connsiteY42" fmla="*/ 876300 h 876300"/>
                <a:gd name="connsiteX43" fmla="*/ 7143 w 1485900"/>
                <a:gd name="connsiteY43" fmla="*/ 871538 h 876300"/>
                <a:gd name="connsiteX44" fmla="*/ 0 w 1485900"/>
                <a:gd name="connsiteY44" fmla="*/ 859631 h 876300"/>
                <a:gd name="connsiteX45" fmla="*/ 4762 w 1485900"/>
                <a:gd name="connsiteY45" fmla="*/ 840581 h 876300"/>
                <a:gd name="connsiteX46" fmla="*/ 21431 w 1485900"/>
                <a:gd name="connsiteY46" fmla="*/ 821531 h 876300"/>
                <a:gd name="connsiteX47" fmla="*/ 40481 w 1485900"/>
                <a:gd name="connsiteY47" fmla="*/ 804863 h 876300"/>
                <a:gd name="connsiteX48" fmla="*/ 138112 w 1485900"/>
                <a:gd name="connsiteY48" fmla="*/ 759619 h 876300"/>
                <a:gd name="connsiteX49" fmla="*/ 278606 w 1485900"/>
                <a:gd name="connsiteY49" fmla="*/ 690563 h 876300"/>
                <a:gd name="connsiteX50" fmla="*/ 400050 w 1485900"/>
                <a:gd name="connsiteY50" fmla="*/ 631031 h 876300"/>
                <a:gd name="connsiteX51" fmla="*/ 566737 w 1485900"/>
                <a:gd name="connsiteY51" fmla="*/ 535781 h 876300"/>
                <a:gd name="connsiteX52" fmla="*/ 747712 w 1485900"/>
                <a:gd name="connsiteY52" fmla="*/ 42386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85900" h="876300">
                  <a:moveTo>
                    <a:pt x="747712" y="423863"/>
                  </a:moveTo>
                  <a:lnTo>
                    <a:pt x="814387" y="376238"/>
                  </a:lnTo>
                  <a:lnTo>
                    <a:pt x="885825" y="323850"/>
                  </a:lnTo>
                  <a:lnTo>
                    <a:pt x="969168" y="254794"/>
                  </a:lnTo>
                  <a:lnTo>
                    <a:pt x="1033462" y="188119"/>
                  </a:lnTo>
                  <a:lnTo>
                    <a:pt x="1038225" y="173831"/>
                  </a:lnTo>
                  <a:lnTo>
                    <a:pt x="1035843" y="157163"/>
                  </a:lnTo>
                  <a:lnTo>
                    <a:pt x="1031081" y="133350"/>
                  </a:lnTo>
                  <a:lnTo>
                    <a:pt x="1016793" y="100013"/>
                  </a:lnTo>
                  <a:lnTo>
                    <a:pt x="997743" y="71438"/>
                  </a:lnTo>
                  <a:lnTo>
                    <a:pt x="981075" y="57150"/>
                  </a:lnTo>
                  <a:lnTo>
                    <a:pt x="966787" y="42863"/>
                  </a:lnTo>
                  <a:lnTo>
                    <a:pt x="957262" y="26194"/>
                  </a:lnTo>
                  <a:lnTo>
                    <a:pt x="957262" y="9525"/>
                  </a:lnTo>
                  <a:lnTo>
                    <a:pt x="966787" y="0"/>
                  </a:lnTo>
                  <a:lnTo>
                    <a:pt x="983456" y="0"/>
                  </a:lnTo>
                  <a:lnTo>
                    <a:pt x="1052512" y="9525"/>
                  </a:lnTo>
                  <a:lnTo>
                    <a:pt x="1107281" y="21431"/>
                  </a:lnTo>
                  <a:lnTo>
                    <a:pt x="1152525" y="33338"/>
                  </a:lnTo>
                  <a:lnTo>
                    <a:pt x="1216818" y="57150"/>
                  </a:lnTo>
                  <a:lnTo>
                    <a:pt x="1271587" y="85725"/>
                  </a:lnTo>
                  <a:lnTo>
                    <a:pt x="1326356" y="114300"/>
                  </a:lnTo>
                  <a:lnTo>
                    <a:pt x="1364456" y="130969"/>
                  </a:lnTo>
                  <a:lnTo>
                    <a:pt x="1431131" y="169069"/>
                  </a:lnTo>
                  <a:lnTo>
                    <a:pt x="1454943" y="188119"/>
                  </a:lnTo>
                  <a:lnTo>
                    <a:pt x="1471612" y="207169"/>
                  </a:lnTo>
                  <a:lnTo>
                    <a:pt x="1478756" y="216694"/>
                  </a:lnTo>
                  <a:lnTo>
                    <a:pt x="1485900" y="235744"/>
                  </a:lnTo>
                  <a:lnTo>
                    <a:pt x="1485900" y="254794"/>
                  </a:lnTo>
                  <a:lnTo>
                    <a:pt x="1471612" y="276225"/>
                  </a:lnTo>
                  <a:lnTo>
                    <a:pt x="1404937" y="314325"/>
                  </a:lnTo>
                  <a:lnTo>
                    <a:pt x="1290637" y="376238"/>
                  </a:lnTo>
                  <a:lnTo>
                    <a:pt x="1202531" y="428625"/>
                  </a:lnTo>
                  <a:lnTo>
                    <a:pt x="1100137" y="497681"/>
                  </a:lnTo>
                  <a:lnTo>
                    <a:pt x="985837" y="566738"/>
                  </a:lnTo>
                  <a:lnTo>
                    <a:pt x="864393" y="626269"/>
                  </a:lnTo>
                  <a:lnTo>
                    <a:pt x="681037" y="707231"/>
                  </a:lnTo>
                  <a:lnTo>
                    <a:pt x="526256" y="762000"/>
                  </a:lnTo>
                  <a:lnTo>
                    <a:pt x="414337" y="795338"/>
                  </a:lnTo>
                  <a:lnTo>
                    <a:pt x="285750" y="828675"/>
                  </a:lnTo>
                  <a:lnTo>
                    <a:pt x="128587" y="864394"/>
                  </a:lnTo>
                  <a:lnTo>
                    <a:pt x="42862" y="876300"/>
                  </a:lnTo>
                  <a:lnTo>
                    <a:pt x="21431" y="876300"/>
                  </a:lnTo>
                  <a:lnTo>
                    <a:pt x="7143" y="871538"/>
                  </a:lnTo>
                  <a:lnTo>
                    <a:pt x="0" y="859631"/>
                  </a:lnTo>
                  <a:lnTo>
                    <a:pt x="4762" y="840581"/>
                  </a:lnTo>
                  <a:lnTo>
                    <a:pt x="21431" y="821531"/>
                  </a:lnTo>
                  <a:lnTo>
                    <a:pt x="40481" y="804863"/>
                  </a:lnTo>
                  <a:lnTo>
                    <a:pt x="138112" y="759619"/>
                  </a:lnTo>
                  <a:lnTo>
                    <a:pt x="278606" y="690563"/>
                  </a:lnTo>
                  <a:lnTo>
                    <a:pt x="400050" y="631031"/>
                  </a:lnTo>
                  <a:lnTo>
                    <a:pt x="566737" y="535781"/>
                  </a:lnTo>
                  <a:lnTo>
                    <a:pt x="747712" y="423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3">
              <a:extLst>
                <a:ext uri="{FF2B5EF4-FFF2-40B4-BE49-F238E27FC236}">
                  <a16:creationId xmlns:a16="http://schemas.microsoft.com/office/drawing/2014/main" id="{3DCEB825-4877-4F9C-8B9A-0B2694D84C8A}"/>
                </a:ext>
              </a:extLst>
            </p:cNvPr>
            <p:cNvSpPr/>
            <p:nvPr/>
          </p:nvSpPr>
          <p:spPr>
            <a:xfrm>
              <a:off x="6477000" y="5183189"/>
              <a:ext cx="1195388" cy="885825"/>
            </a:xfrm>
            <a:custGeom>
              <a:avLst/>
              <a:gdLst>
                <a:gd name="connsiteX0" fmla="*/ 466725 w 1195388"/>
                <a:gd name="connsiteY0" fmla="*/ 409575 h 885825"/>
                <a:gd name="connsiteX1" fmla="*/ 573881 w 1195388"/>
                <a:gd name="connsiteY1" fmla="*/ 504825 h 885825"/>
                <a:gd name="connsiteX2" fmla="*/ 633413 w 1195388"/>
                <a:gd name="connsiteY2" fmla="*/ 561975 h 885825"/>
                <a:gd name="connsiteX3" fmla="*/ 692944 w 1195388"/>
                <a:gd name="connsiteY3" fmla="*/ 619125 h 885825"/>
                <a:gd name="connsiteX4" fmla="*/ 752475 w 1195388"/>
                <a:gd name="connsiteY4" fmla="*/ 678657 h 885825"/>
                <a:gd name="connsiteX5" fmla="*/ 800100 w 1195388"/>
                <a:gd name="connsiteY5" fmla="*/ 726282 h 885825"/>
                <a:gd name="connsiteX6" fmla="*/ 840581 w 1195388"/>
                <a:gd name="connsiteY6" fmla="*/ 769144 h 885825"/>
                <a:gd name="connsiteX7" fmla="*/ 888206 w 1195388"/>
                <a:gd name="connsiteY7" fmla="*/ 819150 h 885825"/>
                <a:gd name="connsiteX8" fmla="*/ 909638 w 1195388"/>
                <a:gd name="connsiteY8" fmla="*/ 838200 h 885825"/>
                <a:gd name="connsiteX9" fmla="*/ 933450 w 1195388"/>
                <a:gd name="connsiteY9" fmla="*/ 852488 h 885825"/>
                <a:gd name="connsiteX10" fmla="*/ 966788 w 1195388"/>
                <a:gd name="connsiteY10" fmla="*/ 866775 h 885825"/>
                <a:gd name="connsiteX11" fmla="*/ 997744 w 1195388"/>
                <a:gd name="connsiteY11" fmla="*/ 876300 h 885825"/>
                <a:gd name="connsiteX12" fmla="*/ 1026319 w 1195388"/>
                <a:gd name="connsiteY12" fmla="*/ 885825 h 885825"/>
                <a:gd name="connsiteX13" fmla="*/ 1057275 w 1195388"/>
                <a:gd name="connsiteY13" fmla="*/ 885825 h 885825"/>
                <a:gd name="connsiteX14" fmla="*/ 1090613 w 1195388"/>
                <a:gd name="connsiteY14" fmla="*/ 876300 h 885825"/>
                <a:gd name="connsiteX15" fmla="*/ 1119188 w 1195388"/>
                <a:gd name="connsiteY15" fmla="*/ 862013 h 885825"/>
                <a:gd name="connsiteX16" fmla="*/ 1147763 w 1195388"/>
                <a:gd name="connsiteY16" fmla="*/ 842963 h 885825"/>
                <a:gd name="connsiteX17" fmla="*/ 1171575 w 1195388"/>
                <a:gd name="connsiteY17" fmla="*/ 819150 h 885825"/>
                <a:gd name="connsiteX18" fmla="*/ 1185863 w 1195388"/>
                <a:gd name="connsiteY18" fmla="*/ 792957 h 885825"/>
                <a:gd name="connsiteX19" fmla="*/ 1193006 w 1195388"/>
                <a:gd name="connsiteY19" fmla="*/ 762000 h 885825"/>
                <a:gd name="connsiteX20" fmla="*/ 1195388 w 1195388"/>
                <a:gd name="connsiteY20" fmla="*/ 742950 h 885825"/>
                <a:gd name="connsiteX21" fmla="*/ 1188244 w 1195388"/>
                <a:gd name="connsiteY21" fmla="*/ 707232 h 885825"/>
                <a:gd name="connsiteX22" fmla="*/ 1159669 w 1195388"/>
                <a:gd name="connsiteY22" fmla="*/ 647700 h 885825"/>
                <a:gd name="connsiteX23" fmla="*/ 1131094 w 1195388"/>
                <a:gd name="connsiteY23" fmla="*/ 592932 h 885825"/>
                <a:gd name="connsiteX24" fmla="*/ 1095375 w 1195388"/>
                <a:gd name="connsiteY24" fmla="*/ 533400 h 885825"/>
                <a:gd name="connsiteX25" fmla="*/ 1069181 w 1195388"/>
                <a:gd name="connsiteY25" fmla="*/ 490538 h 885825"/>
                <a:gd name="connsiteX26" fmla="*/ 1031081 w 1195388"/>
                <a:gd name="connsiteY26" fmla="*/ 442913 h 885825"/>
                <a:gd name="connsiteX27" fmla="*/ 988219 w 1195388"/>
                <a:gd name="connsiteY27" fmla="*/ 397669 h 885825"/>
                <a:gd name="connsiteX28" fmla="*/ 938213 w 1195388"/>
                <a:gd name="connsiteY28" fmla="*/ 354807 h 885825"/>
                <a:gd name="connsiteX29" fmla="*/ 885825 w 1195388"/>
                <a:gd name="connsiteY29" fmla="*/ 316707 h 885825"/>
                <a:gd name="connsiteX30" fmla="*/ 828675 w 1195388"/>
                <a:gd name="connsiteY30" fmla="*/ 280988 h 885825"/>
                <a:gd name="connsiteX31" fmla="*/ 733425 w 1195388"/>
                <a:gd name="connsiteY31" fmla="*/ 233363 h 885825"/>
                <a:gd name="connsiteX32" fmla="*/ 604838 w 1195388"/>
                <a:gd name="connsiteY32" fmla="*/ 176213 h 885825"/>
                <a:gd name="connsiteX33" fmla="*/ 466725 w 1195388"/>
                <a:gd name="connsiteY33" fmla="*/ 128588 h 885825"/>
                <a:gd name="connsiteX34" fmla="*/ 340519 w 1195388"/>
                <a:gd name="connsiteY34" fmla="*/ 88107 h 885825"/>
                <a:gd name="connsiteX35" fmla="*/ 173831 w 1195388"/>
                <a:gd name="connsiteY35" fmla="*/ 40482 h 885825"/>
                <a:gd name="connsiteX36" fmla="*/ 83344 w 1195388"/>
                <a:gd name="connsiteY36" fmla="*/ 14288 h 885825"/>
                <a:gd name="connsiteX37" fmla="*/ 35719 w 1195388"/>
                <a:gd name="connsiteY37" fmla="*/ 2382 h 885825"/>
                <a:gd name="connsiteX38" fmla="*/ 16669 w 1195388"/>
                <a:gd name="connsiteY38" fmla="*/ 0 h 885825"/>
                <a:gd name="connsiteX39" fmla="*/ 4763 w 1195388"/>
                <a:gd name="connsiteY39" fmla="*/ 4763 h 885825"/>
                <a:gd name="connsiteX40" fmla="*/ 0 w 1195388"/>
                <a:gd name="connsiteY40" fmla="*/ 19050 h 885825"/>
                <a:gd name="connsiteX41" fmla="*/ 14288 w 1195388"/>
                <a:gd name="connsiteY41" fmla="*/ 47625 h 885825"/>
                <a:gd name="connsiteX42" fmla="*/ 45244 w 1195388"/>
                <a:gd name="connsiteY42" fmla="*/ 73819 h 885825"/>
                <a:gd name="connsiteX43" fmla="*/ 164306 w 1195388"/>
                <a:gd name="connsiteY43" fmla="*/ 159544 h 885825"/>
                <a:gd name="connsiteX44" fmla="*/ 264319 w 1195388"/>
                <a:gd name="connsiteY44" fmla="*/ 235744 h 885825"/>
                <a:gd name="connsiteX45" fmla="*/ 381000 w 1195388"/>
                <a:gd name="connsiteY45" fmla="*/ 330994 h 885825"/>
                <a:gd name="connsiteX46" fmla="*/ 466725 w 1195388"/>
                <a:gd name="connsiteY46" fmla="*/ 40957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95388" h="885825">
                  <a:moveTo>
                    <a:pt x="466725" y="409575"/>
                  </a:moveTo>
                  <a:lnTo>
                    <a:pt x="573881" y="504825"/>
                  </a:lnTo>
                  <a:lnTo>
                    <a:pt x="633413" y="561975"/>
                  </a:lnTo>
                  <a:lnTo>
                    <a:pt x="692944" y="619125"/>
                  </a:lnTo>
                  <a:lnTo>
                    <a:pt x="752475" y="678657"/>
                  </a:lnTo>
                  <a:lnTo>
                    <a:pt x="800100" y="726282"/>
                  </a:lnTo>
                  <a:lnTo>
                    <a:pt x="840581" y="769144"/>
                  </a:lnTo>
                  <a:lnTo>
                    <a:pt x="888206" y="819150"/>
                  </a:lnTo>
                  <a:lnTo>
                    <a:pt x="909638" y="838200"/>
                  </a:lnTo>
                  <a:lnTo>
                    <a:pt x="933450" y="852488"/>
                  </a:lnTo>
                  <a:lnTo>
                    <a:pt x="966788" y="866775"/>
                  </a:lnTo>
                  <a:lnTo>
                    <a:pt x="997744" y="876300"/>
                  </a:lnTo>
                  <a:lnTo>
                    <a:pt x="1026319" y="885825"/>
                  </a:lnTo>
                  <a:lnTo>
                    <a:pt x="1057275" y="885825"/>
                  </a:lnTo>
                  <a:lnTo>
                    <a:pt x="1090613" y="876300"/>
                  </a:lnTo>
                  <a:lnTo>
                    <a:pt x="1119188" y="862013"/>
                  </a:lnTo>
                  <a:lnTo>
                    <a:pt x="1147763" y="842963"/>
                  </a:lnTo>
                  <a:lnTo>
                    <a:pt x="1171575" y="819150"/>
                  </a:lnTo>
                  <a:lnTo>
                    <a:pt x="1185863" y="792957"/>
                  </a:lnTo>
                  <a:lnTo>
                    <a:pt x="1193006" y="762000"/>
                  </a:lnTo>
                  <a:lnTo>
                    <a:pt x="1195388" y="742950"/>
                  </a:lnTo>
                  <a:lnTo>
                    <a:pt x="1188244" y="707232"/>
                  </a:lnTo>
                  <a:lnTo>
                    <a:pt x="1159669" y="647700"/>
                  </a:lnTo>
                  <a:lnTo>
                    <a:pt x="1131094" y="592932"/>
                  </a:lnTo>
                  <a:lnTo>
                    <a:pt x="1095375" y="533400"/>
                  </a:lnTo>
                  <a:lnTo>
                    <a:pt x="1069181" y="490538"/>
                  </a:lnTo>
                  <a:lnTo>
                    <a:pt x="1031081" y="442913"/>
                  </a:lnTo>
                  <a:lnTo>
                    <a:pt x="988219" y="397669"/>
                  </a:lnTo>
                  <a:lnTo>
                    <a:pt x="938213" y="354807"/>
                  </a:lnTo>
                  <a:lnTo>
                    <a:pt x="885825" y="316707"/>
                  </a:lnTo>
                  <a:lnTo>
                    <a:pt x="828675" y="280988"/>
                  </a:lnTo>
                  <a:lnTo>
                    <a:pt x="733425" y="233363"/>
                  </a:lnTo>
                  <a:lnTo>
                    <a:pt x="604838" y="176213"/>
                  </a:lnTo>
                  <a:lnTo>
                    <a:pt x="466725" y="128588"/>
                  </a:lnTo>
                  <a:lnTo>
                    <a:pt x="340519" y="88107"/>
                  </a:lnTo>
                  <a:lnTo>
                    <a:pt x="173831" y="40482"/>
                  </a:lnTo>
                  <a:lnTo>
                    <a:pt x="83344" y="14288"/>
                  </a:lnTo>
                  <a:lnTo>
                    <a:pt x="35719" y="2382"/>
                  </a:lnTo>
                  <a:lnTo>
                    <a:pt x="16669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14288" y="47625"/>
                  </a:lnTo>
                  <a:lnTo>
                    <a:pt x="45244" y="73819"/>
                  </a:lnTo>
                  <a:lnTo>
                    <a:pt x="164306" y="159544"/>
                  </a:lnTo>
                  <a:lnTo>
                    <a:pt x="264319" y="235744"/>
                  </a:lnTo>
                  <a:lnTo>
                    <a:pt x="381000" y="330994"/>
                  </a:lnTo>
                  <a:lnTo>
                    <a:pt x="466725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92596880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3F8F687-CBEF-4B0A-A8CC-596B8EC562D0}"/>
              </a:ext>
            </a:extLst>
          </p:cNvPr>
          <p:cNvSpPr/>
          <p:nvPr/>
        </p:nvSpPr>
        <p:spPr>
          <a:xfrm>
            <a:off x="4711700" y="1576388"/>
            <a:ext cx="482600" cy="1843087"/>
          </a:xfrm>
          <a:custGeom>
            <a:avLst/>
            <a:gdLst>
              <a:gd name="connsiteX0" fmla="*/ 233362 w 483394"/>
              <a:gd name="connsiteY0" fmla="*/ 1166812 h 1843087"/>
              <a:gd name="connsiteX1" fmla="*/ 195262 w 483394"/>
              <a:gd name="connsiteY1" fmla="*/ 476250 h 1843087"/>
              <a:gd name="connsiteX2" fmla="*/ 188119 w 483394"/>
              <a:gd name="connsiteY2" fmla="*/ 304800 h 1843087"/>
              <a:gd name="connsiteX3" fmla="*/ 178594 w 483394"/>
              <a:gd name="connsiteY3" fmla="*/ 269081 h 1843087"/>
              <a:gd name="connsiteX4" fmla="*/ 152400 w 483394"/>
              <a:gd name="connsiteY4" fmla="*/ 219075 h 1843087"/>
              <a:gd name="connsiteX5" fmla="*/ 116681 w 483394"/>
              <a:gd name="connsiteY5" fmla="*/ 169068 h 1843087"/>
              <a:gd name="connsiteX6" fmla="*/ 90487 w 483394"/>
              <a:gd name="connsiteY6" fmla="*/ 133350 h 1843087"/>
              <a:gd name="connsiteX7" fmla="*/ 47625 w 483394"/>
              <a:gd name="connsiteY7" fmla="*/ 97631 h 1843087"/>
              <a:gd name="connsiteX8" fmla="*/ 19050 w 483394"/>
              <a:gd name="connsiteY8" fmla="*/ 78581 h 1843087"/>
              <a:gd name="connsiteX9" fmla="*/ 7144 w 483394"/>
              <a:gd name="connsiteY9" fmla="*/ 61912 h 1843087"/>
              <a:gd name="connsiteX10" fmla="*/ 0 w 483394"/>
              <a:gd name="connsiteY10" fmla="*/ 40481 h 1843087"/>
              <a:gd name="connsiteX11" fmla="*/ 0 w 483394"/>
              <a:gd name="connsiteY11" fmla="*/ 26193 h 1843087"/>
              <a:gd name="connsiteX12" fmla="*/ 4762 w 483394"/>
              <a:gd name="connsiteY12" fmla="*/ 11906 h 1843087"/>
              <a:gd name="connsiteX13" fmla="*/ 14287 w 483394"/>
              <a:gd name="connsiteY13" fmla="*/ 2381 h 1843087"/>
              <a:gd name="connsiteX14" fmla="*/ 33337 w 483394"/>
              <a:gd name="connsiteY14" fmla="*/ 0 h 1843087"/>
              <a:gd name="connsiteX15" fmla="*/ 69056 w 483394"/>
              <a:gd name="connsiteY15" fmla="*/ 7143 h 1843087"/>
              <a:gd name="connsiteX16" fmla="*/ 159544 w 483394"/>
              <a:gd name="connsiteY16" fmla="*/ 33337 h 1843087"/>
              <a:gd name="connsiteX17" fmla="*/ 242887 w 483394"/>
              <a:gd name="connsiteY17" fmla="*/ 64293 h 1843087"/>
              <a:gd name="connsiteX18" fmla="*/ 345281 w 483394"/>
              <a:gd name="connsiteY18" fmla="*/ 114300 h 1843087"/>
              <a:gd name="connsiteX19" fmla="*/ 452437 w 483394"/>
              <a:gd name="connsiteY19" fmla="*/ 180975 h 1843087"/>
              <a:gd name="connsiteX20" fmla="*/ 461962 w 483394"/>
              <a:gd name="connsiteY20" fmla="*/ 290512 h 1843087"/>
              <a:gd name="connsiteX21" fmla="*/ 459581 w 483394"/>
              <a:gd name="connsiteY21" fmla="*/ 583406 h 1843087"/>
              <a:gd name="connsiteX22" fmla="*/ 457200 w 483394"/>
              <a:gd name="connsiteY22" fmla="*/ 888206 h 1843087"/>
              <a:gd name="connsiteX23" fmla="*/ 459581 w 483394"/>
              <a:gd name="connsiteY23" fmla="*/ 997743 h 1843087"/>
              <a:gd name="connsiteX24" fmla="*/ 483394 w 483394"/>
              <a:gd name="connsiteY24" fmla="*/ 1604962 h 1843087"/>
              <a:gd name="connsiteX25" fmla="*/ 471487 w 483394"/>
              <a:gd name="connsiteY25" fmla="*/ 1735931 h 1843087"/>
              <a:gd name="connsiteX26" fmla="*/ 457200 w 483394"/>
              <a:gd name="connsiteY26" fmla="*/ 1771650 h 1843087"/>
              <a:gd name="connsiteX27" fmla="*/ 433387 w 483394"/>
              <a:gd name="connsiteY27" fmla="*/ 1804987 h 1843087"/>
              <a:gd name="connsiteX28" fmla="*/ 414337 w 483394"/>
              <a:gd name="connsiteY28" fmla="*/ 1826418 h 1843087"/>
              <a:gd name="connsiteX29" fmla="*/ 395287 w 483394"/>
              <a:gd name="connsiteY29" fmla="*/ 1838325 h 1843087"/>
              <a:gd name="connsiteX30" fmla="*/ 369094 w 483394"/>
              <a:gd name="connsiteY30" fmla="*/ 1843087 h 1843087"/>
              <a:gd name="connsiteX31" fmla="*/ 347662 w 483394"/>
              <a:gd name="connsiteY31" fmla="*/ 1835943 h 1843087"/>
              <a:gd name="connsiteX32" fmla="*/ 314325 w 483394"/>
              <a:gd name="connsiteY32" fmla="*/ 1807368 h 1843087"/>
              <a:gd name="connsiteX33" fmla="*/ 290512 w 483394"/>
              <a:gd name="connsiteY33" fmla="*/ 1781175 h 1843087"/>
              <a:gd name="connsiteX34" fmla="*/ 271462 w 483394"/>
              <a:gd name="connsiteY34" fmla="*/ 1750218 h 1843087"/>
              <a:gd name="connsiteX35" fmla="*/ 259556 w 483394"/>
              <a:gd name="connsiteY35" fmla="*/ 1693068 h 1843087"/>
              <a:gd name="connsiteX36" fmla="*/ 252412 w 483394"/>
              <a:gd name="connsiteY36" fmla="*/ 1493043 h 1843087"/>
              <a:gd name="connsiteX37" fmla="*/ 233362 w 483394"/>
              <a:gd name="connsiteY37" fmla="*/ 1166812 h 1843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83394" h="1843087">
                <a:moveTo>
                  <a:pt x="233362" y="1166812"/>
                </a:moveTo>
                <a:lnTo>
                  <a:pt x="195262" y="476250"/>
                </a:lnTo>
                <a:lnTo>
                  <a:pt x="188119" y="304800"/>
                </a:lnTo>
                <a:lnTo>
                  <a:pt x="178594" y="269081"/>
                </a:lnTo>
                <a:lnTo>
                  <a:pt x="152400" y="219075"/>
                </a:lnTo>
                <a:lnTo>
                  <a:pt x="116681" y="169068"/>
                </a:lnTo>
                <a:lnTo>
                  <a:pt x="90487" y="133350"/>
                </a:lnTo>
                <a:lnTo>
                  <a:pt x="47625" y="97631"/>
                </a:lnTo>
                <a:lnTo>
                  <a:pt x="19050" y="78581"/>
                </a:lnTo>
                <a:lnTo>
                  <a:pt x="7144" y="61912"/>
                </a:lnTo>
                <a:lnTo>
                  <a:pt x="0" y="40481"/>
                </a:lnTo>
                <a:lnTo>
                  <a:pt x="0" y="26193"/>
                </a:lnTo>
                <a:lnTo>
                  <a:pt x="4762" y="11906"/>
                </a:lnTo>
                <a:lnTo>
                  <a:pt x="14287" y="2381"/>
                </a:lnTo>
                <a:lnTo>
                  <a:pt x="33337" y="0"/>
                </a:lnTo>
                <a:lnTo>
                  <a:pt x="69056" y="7143"/>
                </a:lnTo>
                <a:lnTo>
                  <a:pt x="159544" y="33337"/>
                </a:lnTo>
                <a:lnTo>
                  <a:pt x="242887" y="64293"/>
                </a:lnTo>
                <a:lnTo>
                  <a:pt x="345281" y="114300"/>
                </a:lnTo>
                <a:lnTo>
                  <a:pt x="452437" y="180975"/>
                </a:lnTo>
                <a:lnTo>
                  <a:pt x="461962" y="290512"/>
                </a:lnTo>
                <a:cubicBezTo>
                  <a:pt x="461168" y="388143"/>
                  <a:pt x="460375" y="485775"/>
                  <a:pt x="459581" y="583406"/>
                </a:cubicBezTo>
                <a:cubicBezTo>
                  <a:pt x="458787" y="685006"/>
                  <a:pt x="457994" y="786606"/>
                  <a:pt x="457200" y="888206"/>
                </a:cubicBezTo>
                <a:cubicBezTo>
                  <a:pt x="457994" y="924718"/>
                  <a:pt x="458787" y="961231"/>
                  <a:pt x="459581" y="997743"/>
                </a:cubicBezTo>
                <a:lnTo>
                  <a:pt x="483394" y="1604962"/>
                </a:lnTo>
                <a:lnTo>
                  <a:pt x="471487" y="1735931"/>
                </a:lnTo>
                <a:lnTo>
                  <a:pt x="457200" y="1771650"/>
                </a:lnTo>
                <a:lnTo>
                  <a:pt x="433387" y="1804987"/>
                </a:lnTo>
                <a:lnTo>
                  <a:pt x="414337" y="1826418"/>
                </a:lnTo>
                <a:lnTo>
                  <a:pt x="395287" y="1838325"/>
                </a:lnTo>
                <a:lnTo>
                  <a:pt x="369094" y="1843087"/>
                </a:lnTo>
                <a:lnTo>
                  <a:pt x="347662" y="1835943"/>
                </a:lnTo>
                <a:lnTo>
                  <a:pt x="314325" y="1807368"/>
                </a:lnTo>
                <a:lnTo>
                  <a:pt x="290512" y="1781175"/>
                </a:lnTo>
                <a:lnTo>
                  <a:pt x="271462" y="1750218"/>
                </a:lnTo>
                <a:lnTo>
                  <a:pt x="259556" y="1693068"/>
                </a:lnTo>
                <a:lnTo>
                  <a:pt x="252412" y="1493043"/>
                </a:lnTo>
                <a:lnTo>
                  <a:pt x="233362" y="1166812"/>
                </a:lnTo>
                <a:close/>
              </a:path>
            </a:pathLst>
          </a:custGeom>
          <a:solidFill>
            <a:srgbClr val="203864"/>
          </a:solidFill>
          <a:ln>
            <a:solidFill>
              <a:srgbClr val="2038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9B64DCE-6437-40BB-9A2E-B14A3115A6C3}"/>
              </a:ext>
            </a:extLst>
          </p:cNvPr>
          <p:cNvSpPr/>
          <p:nvPr/>
        </p:nvSpPr>
        <p:spPr>
          <a:xfrm>
            <a:off x="5056188" y="1516062"/>
            <a:ext cx="2144713" cy="1822450"/>
          </a:xfrm>
          <a:custGeom>
            <a:avLst/>
            <a:gdLst>
              <a:gd name="connsiteX0" fmla="*/ 976313 w 2145506"/>
              <a:gd name="connsiteY0" fmla="*/ 264319 h 1821657"/>
              <a:gd name="connsiteX1" fmla="*/ 692944 w 2145506"/>
              <a:gd name="connsiteY1" fmla="*/ 283369 h 1821657"/>
              <a:gd name="connsiteX2" fmla="*/ 516731 w 2145506"/>
              <a:gd name="connsiteY2" fmla="*/ 304800 h 1821657"/>
              <a:gd name="connsiteX3" fmla="*/ 300038 w 2145506"/>
              <a:gd name="connsiteY3" fmla="*/ 340519 h 1821657"/>
              <a:gd name="connsiteX4" fmla="*/ 61913 w 2145506"/>
              <a:gd name="connsiteY4" fmla="*/ 390525 h 1821657"/>
              <a:gd name="connsiteX5" fmla="*/ 0 w 2145506"/>
              <a:gd name="connsiteY5" fmla="*/ 226219 h 1821657"/>
              <a:gd name="connsiteX6" fmla="*/ 404813 w 2145506"/>
              <a:gd name="connsiteY6" fmla="*/ 169069 h 1821657"/>
              <a:gd name="connsiteX7" fmla="*/ 921544 w 2145506"/>
              <a:gd name="connsiteY7" fmla="*/ 116682 h 1821657"/>
              <a:gd name="connsiteX8" fmla="*/ 1283494 w 2145506"/>
              <a:gd name="connsiteY8" fmla="*/ 88107 h 1821657"/>
              <a:gd name="connsiteX9" fmla="*/ 1662113 w 2145506"/>
              <a:gd name="connsiteY9" fmla="*/ 66675 h 1821657"/>
              <a:gd name="connsiteX10" fmla="*/ 1740694 w 2145506"/>
              <a:gd name="connsiteY10" fmla="*/ 23813 h 1821657"/>
              <a:gd name="connsiteX11" fmla="*/ 1785938 w 2145506"/>
              <a:gd name="connsiteY11" fmla="*/ 0 h 1821657"/>
              <a:gd name="connsiteX12" fmla="*/ 1807369 w 2145506"/>
              <a:gd name="connsiteY12" fmla="*/ 2382 h 1821657"/>
              <a:gd name="connsiteX13" fmla="*/ 1859756 w 2145506"/>
              <a:gd name="connsiteY13" fmla="*/ 26194 h 1821657"/>
              <a:gd name="connsiteX14" fmla="*/ 1950244 w 2145506"/>
              <a:gd name="connsiteY14" fmla="*/ 66675 h 1821657"/>
              <a:gd name="connsiteX15" fmla="*/ 2019300 w 2145506"/>
              <a:gd name="connsiteY15" fmla="*/ 116682 h 1821657"/>
              <a:gd name="connsiteX16" fmla="*/ 2074069 w 2145506"/>
              <a:gd name="connsiteY16" fmla="*/ 154782 h 1821657"/>
              <a:gd name="connsiteX17" fmla="*/ 2124075 w 2145506"/>
              <a:gd name="connsiteY17" fmla="*/ 200025 h 1821657"/>
              <a:gd name="connsiteX18" fmla="*/ 2143125 w 2145506"/>
              <a:gd name="connsiteY18" fmla="*/ 228600 h 1821657"/>
              <a:gd name="connsiteX19" fmla="*/ 2145506 w 2145506"/>
              <a:gd name="connsiteY19" fmla="*/ 252413 h 1821657"/>
              <a:gd name="connsiteX20" fmla="*/ 2128838 w 2145506"/>
              <a:gd name="connsiteY20" fmla="*/ 302419 h 1821657"/>
              <a:gd name="connsiteX21" fmla="*/ 2055019 w 2145506"/>
              <a:gd name="connsiteY21" fmla="*/ 450057 h 1821657"/>
              <a:gd name="connsiteX22" fmla="*/ 2016919 w 2145506"/>
              <a:gd name="connsiteY22" fmla="*/ 876300 h 1821657"/>
              <a:gd name="connsiteX23" fmla="*/ 1974056 w 2145506"/>
              <a:gd name="connsiteY23" fmla="*/ 1352550 h 1821657"/>
              <a:gd name="connsiteX24" fmla="*/ 1943100 w 2145506"/>
              <a:gd name="connsiteY24" fmla="*/ 1671638 h 1821657"/>
              <a:gd name="connsiteX25" fmla="*/ 1928813 w 2145506"/>
              <a:gd name="connsiteY25" fmla="*/ 1716882 h 1821657"/>
              <a:gd name="connsiteX26" fmla="*/ 1907381 w 2145506"/>
              <a:gd name="connsiteY26" fmla="*/ 1750219 h 1821657"/>
              <a:gd name="connsiteX27" fmla="*/ 1883569 w 2145506"/>
              <a:gd name="connsiteY27" fmla="*/ 1783557 h 1821657"/>
              <a:gd name="connsiteX28" fmla="*/ 1864519 w 2145506"/>
              <a:gd name="connsiteY28" fmla="*/ 1804988 h 1821657"/>
              <a:gd name="connsiteX29" fmla="*/ 1845469 w 2145506"/>
              <a:gd name="connsiteY29" fmla="*/ 1814513 h 1821657"/>
              <a:gd name="connsiteX30" fmla="*/ 1821656 w 2145506"/>
              <a:gd name="connsiteY30" fmla="*/ 1821657 h 1821657"/>
              <a:gd name="connsiteX31" fmla="*/ 1802606 w 2145506"/>
              <a:gd name="connsiteY31" fmla="*/ 1821657 h 1821657"/>
              <a:gd name="connsiteX32" fmla="*/ 1781175 w 2145506"/>
              <a:gd name="connsiteY32" fmla="*/ 1814513 h 1821657"/>
              <a:gd name="connsiteX33" fmla="*/ 1762125 w 2145506"/>
              <a:gd name="connsiteY33" fmla="*/ 1802607 h 1821657"/>
              <a:gd name="connsiteX34" fmla="*/ 1743075 w 2145506"/>
              <a:gd name="connsiteY34" fmla="*/ 1781175 h 1821657"/>
              <a:gd name="connsiteX35" fmla="*/ 1716881 w 2145506"/>
              <a:gd name="connsiteY35" fmla="*/ 1712119 h 1821657"/>
              <a:gd name="connsiteX36" fmla="*/ 1724025 w 2145506"/>
              <a:gd name="connsiteY36" fmla="*/ 1564482 h 1821657"/>
              <a:gd name="connsiteX37" fmla="*/ 1747838 w 2145506"/>
              <a:gd name="connsiteY37" fmla="*/ 1202532 h 1821657"/>
              <a:gd name="connsiteX38" fmla="*/ 1762125 w 2145506"/>
              <a:gd name="connsiteY38" fmla="*/ 952500 h 1821657"/>
              <a:gd name="connsiteX39" fmla="*/ 1771650 w 2145506"/>
              <a:gd name="connsiteY39" fmla="*/ 809625 h 1821657"/>
              <a:gd name="connsiteX40" fmla="*/ 1771650 w 2145506"/>
              <a:gd name="connsiteY40" fmla="*/ 754857 h 1821657"/>
              <a:gd name="connsiteX41" fmla="*/ 1783556 w 2145506"/>
              <a:gd name="connsiteY41" fmla="*/ 473869 h 1821657"/>
              <a:gd name="connsiteX42" fmla="*/ 1793081 w 2145506"/>
              <a:gd name="connsiteY42" fmla="*/ 340519 h 1821657"/>
              <a:gd name="connsiteX43" fmla="*/ 1793081 w 2145506"/>
              <a:gd name="connsiteY43" fmla="*/ 316707 h 1821657"/>
              <a:gd name="connsiteX44" fmla="*/ 1783556 w 2145506"/>
              <a:gd name="connsiteY44" fmla="*/ 295275 h 1821657"/>
              <a:gd name="connsiteX45" fmla="*/ 1771650 w 2145506"/>
              <a:gd name="connsiteY45" fmla="*/ 280988 h 1821657"/>
              <a:gd name="connsiteX46" fmla="*/ 1757363 w 2145506"/>
              <a:gd name="connsiteY46" fmla="*/ 266700 h 1821657"/>
              <a:gd name="connsiteX47" fmla="*/ 1726406 w 2145506"/>
              <a:gd name="connsiteY47" fmla="*/ 252413 h 1821657"/>
              <a:gd name="connsiteX48" fmla="*/ 1669256 w 2145506"/>
              <a:gd name="connsiteY48" fmla="*/ 245269 h 1821657"/>
              <a:gd name="connsiteX49" fmla="*/ 1423988 w 2145506"/>
              <a:gd name="connsiteY49" fmla="*/ 247650 h 1821657"/>
              <a:gd name="connsiteX50" fmla="*/ 976313 w 2145506"/>
              <a:gd name="connsiteY50" fmla="*/ 264319 h 182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45506" h="1821657">
                <a:moveTo>
                  <a:pt x="976313" y="264319"/>
                </a:moveTo>
                <a:lnTo>
                  <a:pt x="692944" y="283369"/>
                </a:lnTo>
                <a:lnTo>
                  <a:pt x="516731" y="304800"/>
                </a:lnTo>
                <a:lnTo>
                  <a:pt x="300038" y="340519"/>
                </a:lnTo>
                <a:lnTo>
                  <a:pt x="61913" y="390525"/>
                </a:lnTo>
                <a:lnTo>
                  <a:pt x="0" y="226219"/>
                </a:lnTo>
                <a:lnTo>
                  <a:pt x="404813" y="169069"/>
                </a:lnTo>
                <a:lnTo>
                  <a:pt x="921544" y="116682"/>
                </a:lnTo>
                <a:lnTo>
                  <a:pt x="1283494" y="88107"/>
                </a:lnTo>
                <a:lnTo>
                  <a:pt x="1662113" y="66675"/>
                </a:lnTo>
                <a:lnTo>
                  <a:pt x="1740694" y="23813"/>
                </a:lnTo>
                <a:lnTo>
                  <a:pt x="1785938" y="0"/>
                </a:lnTo>
                <a:lnTo>
                  <a:pt x="1807369" y="2382"/>
                </a:lnTo>
                <a:lnTo>
                  <a:pt x="1859756" y="26194"/>
                </a:lnTo>
                <a:lnTo>
                  <a:pt x="1950244" y="66675"/>
                </a:lnTo>
                <a:lnTo>
                  <a:pt x="2019300" y="116682"/>
                </a:lnTo>
                <a:lnTo>
                  <a:pt x="2074069" y="154782"/>
                </a:lnTo>
                <a:lnTo>
                  <a:pt x="2124075" y="200025"/>
                </a:lnTo>
                <a:lnTo>
                  <a:pt x="2143125" y="228600"/>
                </a:lnTo>
                <a:lnTo>
                  <a:pt x="2145506" y="252413"/>
                </a:lnTo>
                <a:lnTo>
                  <a:pt x="2128838" y="302419"/>
                </a:lnTo>
                <a:lnTo>
                  <a:pt x="2055019" y="450057"/>
                </a:lnTo>
                <a:lnTo>
                  <a:pt x="2016919" y="876300"/>
                </a:lnTo>
                <a:lnTo>
                  <a:pt x="1974056" y="1352550"/>
                </a:lnTo>
                <a:lnTo>
                  <a:pt x="1943100" y="1671638"/>
                </a:lnTo>
                <a:lnTo>
                  <a:pt x="1928813" y="1716882"/>
                </a:lnTo>
                <a:lnTo>
                  <a:pt x="1907381" y="1750219"/>
                </a:lnTo>
                <a:lnTo>
                  <a:pt x="1883569" y="1783557"/>
                </a:lnTo>
                <a:lnTo>
                  <a:pt x="1864519" y="1804988"/>
                </a:lnTo>
                <a:lnTo>
                  <a:pt x="1845469" y="1814513"/>
                </a:lnTo>
                <a:lnTo>
                  <a:pt x="1821656" y="1821657"/>
                </a:lnTo>
                <a:lnTo>
                  <a:pt x="1802606" y="1821657"/>
                </a:lnTo>
                <a:lnTo>
                  <a:pt x="1781175" y="1814513"/>
                </a:lnTo>
                <a:lnTo>
                  <a:pt x="1762125" y="1802607"/>
                </a:lnTo>
                <a:lnTo>
                  <a:pt x="1743075" y="1781175"/>
                </a:lnTo>
                <a:lnTo>
                  <a:pt x="1716881" y="1712119"/>
                </a:lnTo>
                <a:lnTo>
                  <a:pt x="1724025" y="1564482"/>
                </a:lnTo>
                <a:lnTo>
                  <a:pt x="1747838" y="1202532"/>
                </a:lnTo>
                <a:lnTo>
                  <a:pt x="1762125" y="952500"/>
                </a:lnTo>
                <a:lnTo>
                  <a:pt x="1771650" y="809625"/>
                </a:lnTo>
                <a:lnTo>
                  <a:pt x="1771650" y="754857"/>
                </a:lnTo>
                <a:lnTo>
                  <a:pt x="1783556" y="473869"/>
                </a:lnTo>
                <a:lnTo>
                  <a:pt x="1793081" y="340519"/>
                </a:lnTo>
                <a:lnTo>
                  <a:pt x="1793081" y="316707"/>
                </a:lnTo>
                <a:lnTo>
                  <a:pt x="1783556" y="295275"/>
                </a:lnTo>
                <a:lnTo>
                  <a:pt x="1771650" y="280988"/>
                </a:lnTo>
                <a:lnTo>
                  <a:pt x="1757363" y="266700"/>
                </a:lnTo>
                <a:lnTo>
                  <a:pt x="1726406" y="252413"/>
                </a:lnTo>
                <a:lnTo>
                  <a:pt x="1669256" y="245269"/>
                </a:lnTo>
                <a:lnTo>
                  <a:pt x="1423988" y="247650"/>
                </a:lnTo>
                <a:lnTo>
                  <a:pt x="976313" y="264319"/>
                </a:lnTo>
                <a:close/>
              </a:path>
            </a:pathLst>
          </a:custGeom>
          <a:solidFill>
            <a:srgbClr val="203864"/>
          </a:solidFill>
          <a:ln>
            <a:solidFill>
              <a:srgbClr val="2038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FE37B78-EBC1-4B5E-B26A-BD3C6F4307F2}"/>
              </a:ext>
            </a:extLst>
          </p:cNvPr>
          <p:cNvSpPr/>
          <p:nvPr/>
        </p:nvSpPr>
        <p:spPr>
          <a:xfrm>
            <a:off x="5092700" y="2300288"/>
            <a:ext cx="1778000" cy="320675"/>
          </a:xfrm>
          <a:custGeom>
            <a:avLst/>
            <a:gdLst>
              <a:gd name="connsiteX0" fmla="*/ 900112 w 1778794"/>
              <a:gd name="connsiteY0" fmla="*/ 226218 h 321468"/>
              <a:gd name="connsiteX1" fmla="*/ 469106 w 1778794"/>
              <a:gd name="connsiteY1" fmla="*/ 264318 h 321468"/>
              <a:gd name="connsiteX2" fmla="*/ 7144 w 1778794"/>
              <a:gd name="connsiteY2" fmla="*/ 321468 h 321468"/>
              <a:gd name="connsiteX3" fmla="*/ 0 w 1778794"/>
              <a:gd name="connsiteY3" fmla="*/ 135731 h 321468"/>
              <a:gd name="connsiteX4" fmla="*/ 711994 w 1778794"/>
              <a:gd name="connsiteY4" fmla="*/ 64293 h 321468"/>
              <a:gd name="connsiteX5" fmla="*/ 1362075 w 1778794"/>
              <a:gd name="connsiteY5" fmla="*/ 16668 h 321468"/>
              <a:gd name="connsiteX6" fmla="*/ 1778794 w 1778794"/>
              <a:gd name="connsiteY6" fmla="*/ 0 h 321468"/>
              <a:gd name="connsiteX7" fmla="*/ 1776412 w 1778794"/>
              <a:gd name="connsiteY7" fmla="*/ 200025 h 321468"/>
              <a:gd name="connsiteX8" fmla="*/ 1209675 w 1778794"/>
              <a:gd name="connsiteY8" fmla="*/ 209550 h 321468"/>
              <a:gd name="connsiteX9" fmla="*/ 900112 w 1778794"/>
              <a:gd name="connsiteY9" fmla="*/ 226218 h 321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78794" h="321468">
                <a:moveTo>
                  <a:pt x="900112" y="226218"/>
                </a:moveTo>
                <a:lnTo>
                  <a:pt x="469106" y="264318"/>
                </a:lnTo>
                <a:lnTo>
                  <a:pt x="7144" y="321468"/>
                </a:lnTo>
                <a:lnTo>
                  <a:pt x="0" y="135731"/>
                </a:lnTo>
                <a:lnTo>
                  <a:pt x="711994" y="64293"/>
                </a:lnTo>
                <a:lnTo>
                  <a:pt x="1362075" y="16668"/>
                </a:lnTo>
                <a:lnTo>
                  <a:pt x="1778794" y="0"/>
                </a:lnTo>
                <a:lnTo>
                  <a:pt x="1776412" y="200025"/>
                </a:lnTo>
                <a:lnTo>
                  <a:pt x="1209675" y="209550"/>
                </a:lnTo>
                <a:lnTo>
                  <a:pt x="900112" y="22621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52F5D44-3051-456C-8220-262256300222}"/>
              </a:ext>
            </a:extLst>
          </p:cNvPr>
          <p:cNvSpPr/>
          <p:nvPr/>
        </p:nvSpPr>
        <p:spPr>
          <a:xfrm>
            <a:off x="5122863" y="3052762"/>
            <a:ext cx="1714500" cy="292100"/>
          </a:xfrm>
          <a:custGeom>
            <a:avLst/>
            <a:gdLst>
              <a:gd name="connsiteX0" fmla="*/ 1092994 w 1714500"/>
              <a:gd name="connsiteY0" fmla="*/ 204787 h 292893"/>
              <a:gd name="connsiteX1" fmla="*/ 897731 w 1714500"/>
              <a:gd name="connsiteY1" fmla="*/ 204787 h 292893"/>
              <a:gd name="connsiteX2" fmla="*/ 426244 w 1714500"/>
              <a:gd name="connsiteY2" fmla="*/ 254793 h 292893"/>
              <a:gd name="connsiteX3" fmla="*/ 0 w 1714500"/>
              <a:gd name="connsiteY3" fmla="*/ 292893 h 292893"/>
              <a:gd name="connsiteX4" fmla="*/ 0 w 1714500"/>
              <a:gd name="connsiteY4" fmla="*/ 102393 h 292893"/>
              <a:gd name="connsiteX5" fmla="*/ 345281 w 1714500"/>
              <a:gd name="connsiteY5" fmla="*/ 59531 h 292893"/>
              <a:gd name="connsiteX6" fmla="*/ 819150 w 1714500"/>
              <a:gd name="connsiteY6" fmla="*/ 16668 h 292893"/>
              <a:gd name="connsiteX7" fmla="*/ 1271587 w 1714500"/>
              <a:gd name="connsiteY7" fmla="*/ 0 h 292893"/>
              <a:gd name="connsiteX8" fmla="*/ 1697831 w 1714500"/>
              <a:gd name="connsiteY8" fmla="*/ 2381 h 292893"/>
              <a:gd name="connsiteX9" fmla="*/ 1714500 w 1714500"/>
              <a:gd name="connsiteY9" fmla="*/ 211931 h 292893"/>
              <a:gd name="connsiteX10" fmla="*/ 1092994 w 1714500"/>
              <a:gd name="connsiteY10" fmla="*/ 204787 h 292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14500" h="292893">
                <a:moveTo>
                  <a:pt x="1092994" y="204787"/>
                </a:moveTo>
                <a:lnTo>
                  <a:pt x="897731" y="204787"/>
                </a:lnTo>
                <a:lnTo>
                  <a:pt x="426244" y="254793"/>
                </a:lnTo>
                <a:lnTo>
                  <a:pt x="0" y="292893"/>
                </a:lnTo>
                <a:lnTo>
                  <a:pt x="0" y="102393"/>
                </a:lnTo>
                <a:lnTo>
                  <a:pt x="345281" y="59531"/>
                </a:lnTo>
                <a:lnTo>
                  <a:pt x="819150" y="16668"/>
                </a:lnTo>
                <a:lnTo>
                  <a:pt x="1271587" y="0"/>
                </a:lnTo>
                <a:lnTo>
                  <a:pt x="1697831" y="2381"/>
                </a:lnTo>
                <a:lnTo>
                  <a:pt x="1714500" y="211931"/>
                </a:lnTo>
                <a:lnTo>
                  <a:pt x="1092994" y="20478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C029E05-E5C8-451C-A983-0B3E4D7DCDE4}"/>
              </a:ext>
            </a:extLst>
          </p:cNvPr>
          <p:cNvSpPr/>
          <p:nvPr/>
        </p:nvSpPr>
        <p:spPr>
          <a:xfrm>
            <a:off x="3781426" y="3228974"/>
            <a:ext cx="1914525" cy="1277938"/>
          </a:xfrm>
          <a:custGeom>
            <a:avLst/>
            <a:gdLst>
              <a:gd name="connsiteX0" fmla="*/ 1126331 w 1914525"/>
              <a:gd name="connsiteY0" fmla="*/ 852488 h 1278731"/>
              <a:gd name="connsiteX1" fmla="*/ 919163 w 1914525"/>
              <a:gd name="connsiteY1" fmla="*/ 957263 h 1278731"/>
              <a:gd name="connsiteX2" fmla="*/ 592931 w 1914525"/>
              <a:gd name="connsiteY2" fmla="*/ 1097756 h 1278731"/>
              <a:gd name="connsiteX3" fmla="*/ 316706 w 1914525"/>
              <a:gd name="connsiteY3" fmla="*/ 1197769 h 1278731"/>
              <a:gd name="connsiteX4" fmla="*/ 83344 w 1914525"/>
              <a:gd name="connsiteY4" fmla="*/ 1269206 h 1278731"/>
              <a:gd name="connsiteX5" fmla="*/ 38100 w 1914525"/>
              <a:gd name="connsiteY5" fmla="*/ 1278731 h 1278731"/>
              <a:gd name="connsiteX6" fmla="*/ 23813 w 1914525"/>
              <a:gd name="connsiteY6" fmla="*/ 1276350 h 1278731"/>
              <a:gd name="connsiteX7" fmla="*/ 7144 w 1914525"/>
              <a:gd name="connsiteY7" fmla="*/ 1269206 h 1278731"/>
              <a:gd name="connsiteX8" fmla="*/ 0 w 1914525"/>
              <a:gd name="connsiteY8" fmla="*/ 1254919 h 1278731"/>
              <a:gd name="connsiteX9" fmla="*/ 9525 w 1914525"/>
              <a:gd name="connsiteY9" fmla="*/ 1231106 h 1278731"/>
              <a:gd name="connsiteX10" fmla="*/ 28575 w 1914525"/>
              <a:gd name="connsiteY10" fmla="*/ 1209675 h 1278731"/>
              <a:gd name="connsiteX11" fmla="*/ 257175 w 1914525"/>
              <a:gd name="connsiteY11" fmla="*/ 1104900 h 1278731"/>
              <a:gd name="connsiteX12" fmla="*/ 542925 w 1914525"/>
              <a:gd name="connsiteY12" fmla="*/ 969169 h 1278731"/>
              <a:gd name="connsiteX13" fmla="*/ 857250 w 1914525"/>
              <a:gd name="connsiteY13" fmla="*/ 795338 h 1278731"/>
              <a:gd name="connsiteX14" fmla="*/ 1021556 w 1914525"/>
              <a:gd name="connsiteY14" fmla="*/ 695325 h 1278731"/>
              <a:gd name="connsiteX15" fmla="*/ 1173956 w 1914525"/>
              <a:gd name="connsiteY15" fmla="*/ 592931 h 1278731"/>
              <a:gd name="connsiteX16" fmla="*/ 1335881 w 1914525"/>
              <a:gd name="connsiteY16" fmla="*/ 459581 h 1278731"/>
              <a:gd name="connsiteX17" fmla="*/ 1419225 w 1914525"/>
              <a:gd name="connsiteY17" fmla="*/ 376238 h 1278731"/>
              <a:gd name="connsiteX18" fmla="*/ 1473994 w 1914525"/>
              <a:gd name="connsiteY18" fmla="*/ 323850 h 1278731"/>
              <a:gd name="connsiteX19" fmla="*/ 1524000 w 1914525"/>
              <a:gd name="connsiteY19" fmla="*/ 261938 h 1278731"/>
              <a:gd name="connsiteX20" fmla="*/ 1554956 w 1914525"/>
              <a:gd name="connsiteY20" fmla="*/ 209550 h 1278731"/>
              <a:gd name="connsiteX21" fmla="*/ 1576388 w 1914525"/>
              <a:gd name="connsiteY21" fmla="*/ 164306 h 1278731"/>
              <a:gd name="connsiteX22" fmla="*/ 1588294 w 1914525"/>
              <a:gd name="connsiteY22" fmla="*/ 116681 h 1278731"/>
              <a:gd name="connsiteX23" fmla="*/ 1588294 w 1914525"/>
              <a:gd name="connsiteY23" fmla="*/ 38100 h 1278731"/>
              <a:gd name="connsiteX24" fmla="*/ 1759744 w 1914525"/>
              <a:gd name="connsiteY24" fmla="*/ 0 h 1278731"/>
              <a:gd name="connsiteX25" fmla="*/ 1847850 w 1914525"/>
              <a:gd name="connsiteY25" fmla="*/ 161925 h 1278731"/>
              <a:gd name="connsiteX26" fmla="*/ 1866900 w 1914525"/>
              <a:gd name="connsiteY26" fmla="*/ 185738 h 1278731"/>
              <a:gd name="connsiteX27" fmla="*/ 1890713 w 1914525"/>
              <a:gd name="connsiteY27" fmla="*/ 221456 h 1278731"/>
              <a:gd name="connsiteX28" fmla="*/ 1909763 w 1914525"/>
              <a:gd name="connsiteY28" fmla="*/ 254794 h 1278731"/>
              <a:gd name="connsiteX29" fmla="*/ 1914525 w 1914525"/>
              <a:gd name="connsiteY29" fmla="*/ 273844 h 1278731"/>
              <a:gd name="connsiteX30" fmla="*/ 1914525 w 1914525"/>
              <a:gd name="connsiteY30" fmla="*/ 314325 h 1278731"/>
              <a:gd name="connsiteX31" fmla="*/ 1900238 w 1914525"/>
              <a:gd name="connsiteY31" fmla="*/ 335756 h 1278731"/>
              <a:gd name="connsiteX32" fmla="*/ 1859756 w 1914525"/>
              <a:gd name="connsiteY32" fmla="*/ 350044 h 1278731"/>
              <a:gd name="connsiteX33" fmla="*/ 1816894 w 1914525"/>
              <a:gd name="connsiteY33" fmla="*/ 366713 h 1278731"/>
              <a:gd name="connsiteX34" fmla="*/ 1774031 w 1914525"/>
              <a:gd name="connsiteY34" fmla="*/ 402431 h 1278731"/>
              <a:gd name="connsiteX35" fmla="*/ 1557338 w 1914525"/>
              <a:gd name="connsiteY35" fmla="*/ 597694 h 1278731"/>
              <a:gd name="connsiteX36" fmla="*/ 1369219 w 1914525"/>
              <a:gd name="connsiteY36" fmla="*/ 711994 h 1278731"/>
              <a:gd name="connsiteX37" fmla="*/ 1126331 w 1914525"/>
              <a:gd name="connsiteY37" fmla="*/ 852488 h 127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914525" h="1278731">
                <a:moveTo>
                  <a:pt x="1126331" y="852488"/>
                </a:moveTo>
                <a:lnTo>
                  <a:pt x="919163" y="957263"/>
                </a:lnTo>
                <a:lnTo>
                  <a:pt x="592931" y="1097756"/>
                </a:lnTo>
                <a:lnTo>
                  <a:pt x="316706" y="1197769"/>
                </a:lnTo>
                <a:lnTo>
                  <a:pt x="83344" y="1269206"/>
                </a:lnTo>
                <a:lnTo>
                  <a:pt x="38100" y="1278731"/>
                </a:lnTo>
                <a:lnTo>
                  <a:pt x="23813" y="1276350"/>
                </a:lnTo>
                <a:lnTo>
                  <a:pt x="7144" y="1269206"/>
                </a:lnTo>
                <a:lnTo>
                  <a:pt x="0" y="1254919"/>
                </a:lnTo>
                <a:lnTo>
                  <a:pt x="9525" y="1231106"/>
                </a:lnTo>
                <a:lnTo>
                  <a:pt x="28575" y="1209675"/>
                </a:lnTo>
                <a:lnTo>
                  <a:pt x="257175" y="1104900"/>
                </a:lnTo>
                <a:lnTo>
                  <a:pt x="542925" y="969169"/>
                </a:lnTo>
                <a:lnTo>
                  <a:pt x="857250" y="795338"/>
                </a:lnTo>
                <a:lnTo>
                  <a:pt x="1021556" y="695325"/>
                </a:lnTo>
                <a:lnTo>
                  <a:pt x="1173956" y="592931"/>
                </a:lnTo>
                <a:lnTo>
                  <a:pt x="1335881" y="459581"/>
                </a:lnTo>
                <a:lnTo>
                  <a:pt x="1419225" y="376238"/>
                </a:lnTo>
                <a:lnTo>
                  <a:pt x="1473994" y="323850"/>
                </a:lnTo>
                <a:lnTo>
                  <a:pt x="1524000" y="261938"/>
                </a:lnTo>
                <a:lnTo>
                  <a:pt x="1554956" y="209550"/>
                </a:lnTo>
                <a:lnTo>
                  <a:pt x="1576388" y="164306"/>
                </a:lnTo>
                <a:lnTo>
                  <a:pt x="1588294" y="116681"/>
                </a:lnTo>
                <a:lnTo>
                  <a:pt x="1588294" y="38100"/>
                </a:lnTo>
                <a:lnTo>
                  <a:pt x="1759744" y="0"/>
                </a:lnTo>
                <a:lnTo>
                  <a:pt x="1847850" y="161925"/>
                </a:lnTo>
                <a:lnTo>
                  <a:pt x="1866900" y="185738"/>
                </a:lnTo>
                <a:lnTo>
                  <a:pt x="1890713" y="221456"/>
                </a:lnTo>
                <a:lnTo>
                  <a:pt x="1909763" y="254794"/>
                </a:lnTo>
                <a:lnTo>
                  <a:pt x="1914525" y="273844"/>
                </a:lnTo>
                <a:lnTo>
                  <a:pt x="1914525" y="314325"/>
                </a:lnTo>
                <a:lnTo>
                  <a:pt x="1900238" y="335756"/>
                </a:lnTo>
                <a:lnTo>
                  <a:pt x="1859756" y="350044"/>
                </a:lnTo>
                <a:lnTo>
                  <a:pt x="1816894" y="366713"/>
                </a:lnTo>
                <a:lnTo>
                  <a:pt x="1774031" y="402431"/>
                </a:lnTo>
                <a:lnTo>
                  <a:pt x="1557338" y="597694"/>
                </a:lnTo>
                <a:lnTo>
                  <a:pt x="1369219" y="711994"/>
                </a:lnTo>
                <a:lnTo>
                  <a:pt x="1126331" y="8524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8FE56BE-8097-45CC-A70A-43F796DDF2FD}"/>
              </a:ext>
            </a:extLst>
          </p:cNvPr>
          <p:cNvSpPr/>
          <p:nvPr/>
        </p:nvSpPr>
        <p:spPr>
          <a:xfrm>
            <a:off x="5259388" y="3636962"/>
            <a:ext cx="2684462" cy="449262"/>
          </a:xfrm>
          <a:custGeom>
            <a:avLst/>
            <a:gdLst>
              <a:gd name="connsiteX0" fmla="*/ 1814513 w 2683669"/>
              <a:gd name="connsiteY0" fmla="*/ 261937 h 450056"/>
              <a:gd name="connsiteX1" fmla="*/ 1371600 w 2683669"/>
              <a:gd name="connsiteY1" fmla="*/ 292894 h 450056"/>
              <a:gd name="connsiteX2" fmla="*/ 1266825 w 2683669"/>
              <a:gd name="connsiteY2" fmla="*/ 283369 h 450056"/>
              <a:gd name="connsiteX3" fmla="*/ 940594 w 2683669"/>
              <a:gd name="connsiteY3" fmla="*/ 338137 h 450056"/>
              <a:gd name="connsiteX4" fmla="*/ 597694 w 2683669"/>
              <a:gd name="connsiteY4" fmla="*/ 409575 h 450056"/>
              <a:gd name="connsiteX5" fmla="*/ 392907 w 2683669"/>
              <a:gd name="connsiteY5" fmla="*/ 450056 h 450056"/>
              <a:gd name="connsiteX6" fmla="*/ 297657 w 2683669"/>
              <a:gd name="connsiteY6" fmla="*/ 447675 h 450056"/>
              <a:gd name="connsiteX7" fmla="*/ 238125 w 2683669"/>
              <a:gd name="connsiteY7" fmla="*/ 435769 h 450056"/>
              <a:gd name="connsiteX8" fmla="*/ 183357 w 2683669"/>
              <a:gd name="connsiteY8" fmla="*/ 419100 h 450056"/>
              <a:gd name="connsiteX9" fmla="*/ 147638 w 2683669"/>
              <a:gd name="connsiteY9" fmla="*/ 400050 h 450056"/>
              <a:gd name="connsiteX10" fmla="*/ 121444 w 2683669"/>
              <a:gd name="connsiteY10" fmla="*/ 376237 h 450056"/>
              <a:gd name="connsiteX11" fmla="*/ 83344 w 2683669"/>
              <a:gd name="connsiteY11" fmla="*/ 323850 h 450056"/>
              <a:gd name="connsiteX12" fmla="*/ 0 w 2683669"/>
              <a:gd name="connsiteY12" fmla="*/ 185737 h 450056"/>
              <a:gd name="connsiteX13" fmla="*/ 45244 w 2683669"/>
              <a:gd name="connsiteY13" fmla="*/ 157162 h 450056"/>
              <a:gd name="connsiteX14" fmla="*/ 147638 w 2683669"/>
              <a:gd name="connsiteY14" fmla="*/ 204787 h 450056"/>
              <a:gd name="connsiteX15" fmla="*/ 245269 w 2683669"/>
              <a:gd name="connsiteY15" fmla="*/ 230981 h 450056"/>
              <a:gd name="connsiteX16" fmla="*/ 304800 w 2683669"/>
              <a:gd name="connsiteY16" fmla="*/ 245269 h 450056"/>
              <a:gd name="connsiteX17" fmla="*/ 361950 w 2683669"/>
              <a:gd name="connsiteY17" fmla="*/ 250031 h 450056"/>
              <a:gd name="connsiteX18" fmla="*/ 447675 w 2683669"/>
              <a:gd name="connsiteY18" fmla="*/ 238125 h 450056"/>
              <a:gd name="connsiteX19" fmla="*/ 995363 w 2683669"/>
              <a:gd name="connsiteY19" fmla="*/ 166687 h 450056"/>
              <a:gd name="connsiteX20" fmla="*/ 1500188 w 2683669"/>
              <a:gd name="connsiteY20" fmla="*/ 109537 h 450056"/>
              <a:gd name="connsiteX21" fmla="*/ 1831182 w 2683669"/>
              <a:gd name="connsiteY21" fmla="*/ 78581 h 450056"/>
              <a:gd name="connsiteX22" fmla="*/ 2147888 w 2683669"/>
              <a:gd name="connsiteY22" fmla="*/ 40481 h 450056"/>
              <a:gd name="connsiteX23" fmla="*/ 2195513 w 2683669"/>
              <a:gd name="connsiteY23" fmla="*/ 26194 h 450056"/>
              <a:gd name="connsiteX24" fmla="*/ 2235994 w 2683669"/>
              <a:gd name="connsiteY24" fmla="*/ 0 h 450056"/>
              <a:gd name="connsiteX25" fmla="*/ 2290763 w 2683669"/>
              <a:gd name="connsiteY25" fmla="*/ 14287 h 450056"/>
              <a:gd name="connsiteX26" fmla="*/ 2397919 w 2683669"/>
              <a:gd name="connsiteY26" fmla="*/ 61912 h 450056"/>
              <a:gd name="connsiteX27" fmla="*/ 2500313 w 2683669"/>
              <a:gd name="connsiteY27" fmla="*/ 111919 h 450056"/>
              <a:gd name="connsiteX28" fmla="*/ 2581275 w 2683669"/>
              <a:gd name="connsiteY28" fmla="*/ 171450 h 450056"/>
              <a:gd name="connsiteX29" fmla="*/ 2631282 w 2683669"/>
              <a:gd name="connsiteY29" fmla="*/ 214312 h 450056"/>
              <a:gd name="connsiteX30" fmla="*/ 2667000 w 2683669"/>
              <a:gd name="connsiteY30" fmla="*/ 254794 h 450056"/>
              <a:gd name="connsiteX31" fmla="*/ 2681288 w 2683669"/>
              <a:gd name="connsiteY31" fmla="*/ 283369 h 450056"/>
              <a:gd name="connsiteX32" fmla="*/ 2683669 w 2683669"/>
              <a:gd name="connsiteY32" fmla="*/ 316706 h 450056"/>
              <a:gd name="connsiteX33" fmla="*/ 2671763 w 2683669"/>
              <a:gd name="connsiteY33" fmla="*/ 352425 h 450056"/>
              <a:gd name="connsiteX34" fmla="*/ 2628900 w 2683669"/>
              <a:gd name="connsiteY34" fmla="*/ 373856 h 450056"/>
              <a:gd name="connsiteX35" fmla="*/ 2257425 w 2683669"/>
              <a:gd name="connsiteY35" fmla="*/ 273844 h 450056"/>
              <a:gd name="connsiteX36" fmla="*/ 2157413 w 2683669"/>
              <a:gd name="connsiteY36" fmla="*/ 252412 h 450056"/>
              <a:gd name="connsiteX37" fmla="*/ 2026444 w 2683669"/>
              <a:gd name="connsiteY37" fmla="*/ 245269 h 450056"/>
              <a:gd name="connsiteX38" fmla="*/ 1814513 w 2683669"/>
              <a:gd name="connsiteY38" fmla="*/ 261937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683669" h="450056">
                <a:moveTo>
                  <a:pt x="1814513" y="261937"/>
                </a:moveTo>
                <a:lnTo>
                  <a:pt x="1371600" y="292894"/>
                </a:lnTo>
                <a:lnTo>
                  <a:pt x="1266825" y="283369"/>
                </a:lnTo>
                <a:lnTo>
                  <a:pt x="940594" y="338137"/>
                </a:lnTo>
                <a:lnTo>
                  <a:pt x="597694" y="409575"/>
                </a:lnTo>
                <a:lnTo>
                  <a:pt x="392907" y="450056"/>
                </a:lnTo>
                <a:lnTo>
                  <a:pt x="297657" y="447675"/>
                </a:lnTo>
                <a:lnTo>
                  <a:pt x="238125" y="435769"/>
                </a:lnTo>
                <a:lnTo>
                  <a:pt x="183357" y="419100"/>
                </a:lnTo>
                <a:lnTo>
                  <a:pt x="147638" y="400050"/>
                </a:lnTo>
                <a:lnTo>
                  <a:pt x="121444" y="376237"/>
                </a:lnTo>
                <a:lnTo>
                  <a:pt x="83344" y="323850"/>
                </a:lnTo>
                <a:lnTo>
                  <a:pt x="0" y="185737"/>
                </a:lnTo>
                <a:lnTo>
                  <a:pt x="45244" y="157162"/>
                </a:lnTo>
                <a:lnTo>
                  <a:pt x="147638" y="204787"/>
                </a:lnTo>
                <a:lnTo>
                  <a:pt x="245269" y="230981"/>
                </a:lnTo>
                <a:lnTo>
                  <a:pt x="304800" y="245269"/>
                </a:lnTo>
                <a:lnTo>
                  <a:pt x="361950" y="250031"/>
                </a:lnTo>
                <a:lnTo>
                  <a:pt x="447675" y="238125"/>
                </a:lnTo>
                <a:lnTo>
                  <a:pt x="995363" y="166687"/>
                </a:lnTo>
                <a:lnTo>
                  <a:pt x="1500188" y="109537"/>
                </a:lnTo>
                <a:lnTo>
                  <a:pt x="1831182" y="78581"/>
                </a:lnTo>
                <a:lnTo>
                  <a:pt x="2147888" y="40481"/>
                </a:lnTo>
                <a:lnTo>
                  <a:pt x="2195513" y="26194"/>
                </a:lnTo>
                <a:lnTo>
                  <a:pt x="2235994" y="0"/>
                </a:lnTo>
                <a:lnTo>
                  <a:pt x="2290763" y="14287"/>
                </a:lnTo>
                <a:lnTo>
                  <a:pt x="2397919" y="61912"/>
                </a:lnTo>
                <a:lnTo>
                  <a:pt x="2500313" y="111919"/>
                </a:lnTo>
                <a:lnTo>
                  <a:pt x="2581275" y="171450"/>
                </a:lnTo>
                <a:lnTo>
                  <a:pt x="2631282" y="214312"/>
                </a:lnTo>
                <a:lnTo>
                  <a:pt x="2667000" y="254794"/>
                </a:lnTo>
                <a:lnTo>
                  <a:pt x="2681288" y="283369"/>
                </a:lnTo>
                <a:lnTo>
                  <a:pt x="2683669" y="316706"/>
                </a:lnTo>
                <a:lnTo>
                  <a:pt x="2671763" y="352425"/>
                </a:lnTo>
                <a:lnTo>
                  <a:pt x="2628900" y="373856"/>
                </a:lnTo>
                <a:lnTo>
                  <a:pt x="2257425" y="273844"/>
                </a:lnTo>
                <a:lnTo>
                  <a:pt x="2157413" y="252412"/>
                </a:lnTo>
                <a:lnTo>
                  <a:pt x="2026444" y="245269"/>
                </a:lnTo>
                <a:lnTo>
                  <a:pt x="1814513" y="261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95EF6974-325D-4141-82AA-43FC56B21E46}"/>
              </a:ext>
            </a:extLst>
          </p:cNvPr>
          <p:cNvSpPr/>
          <p:nvPr/>
        </p:nvSpPr>
        <p:spPr>
          <a:xfrm>
            <a:off x="6242050" y="3860800"/>
            <a:ext cx="1670050" cy="2346325"/>
          </a:xfrm>
          <a:custGeom>
            <a:avLst/>
            <a:gdLst>
              <a:gd name="connsiteX0" fmla="*/ 1257300 w 1673225"/>
              <a:gd name="connsiteY0" fmla="*/ 1012825 h 2346325"/>
              <a:gd name="connsiteX1" fmla="*/ 1060450 w 1673225"/>
              <a:gd name="connsiteY1" fmla="*/ 1390650 h 2346325"/>
              <a:gd name="connsiteX2" fmla="*/ 917575 w 1673225"/>
              <a:gd name="connsiteY2" fmla="*/ 1625600 h 2346325"/>
              <a:gd name="connsiteX3" fmla="*/ 812800 w 1673225"/>
              <a:gd name="connsiteY3" fmla="*/ 1787525 h 2346325"/>
              <a:gd name="connsiteX4" fmla="*/ 704850 w 1673225"/>
              <a:gd name="connsiteY4" fmla="*/ 1933575 h 2346325"/>
              <a:gd name="connsiteX5" fmla="*/ 603250 w 1673225"/>
              <a:gd name="connsiteY5" fmla="*/ 2047875 h 2346325"/>
              <a:gd name="connsiteX6" fmla="*/ 473075 w 1673225"/>
              <a:gd name="connsiteY6" fmla="*/ 2165350 h 2346325"/>
              <a:gd name="connsiteX7" fmla="*/ 342900 w 1673225"/>
              <a:gd name="connsiteY7" fmla="*/ 2257425 h 2346325"/>
              <a:gd name="connsiteX8" fmla="*/ 247650 w 1673225"/>
              <a:gd name="connsiteY8" fmla="*/ 2305050 h 2346325"/>
              <a:gd name="connsiteX9" fmla="*/ 174625 w 1673225"/>
              <a:gd name="connsiteY9" fmla="*/ 2336800 h 2346325"/>
              <a:gd name="connsiteX10" fmla="*/ 133350 w 1673225"/>
              <a:gd name="connsiteY10" fmla="*/ 2346325 h 2346325"/>
              <a:gd name="connsiteX11" fmla="*/ 114300 w 1673225"/>
              <a:gd name="connsiteY11" fmla="*/ 2346325 h 2346325"/>
              <a:gd name="connsiteX12" fmla="*/ 88900 w 1673225"/>
              <a:gd name="connsiteY12" fmla="*/ 2339975 h 2346325"/>
              <a:gd name="connsiteX13" fmla="*/ 66675 w 1673225"/>
              <a:gd name="connsiteY13" fmla="*/ 2324100 h 2346325"/>
              <a:gd name="connsiteX14" fmla="*/ 47625 w 1673225"/>
              <a:gd name="connsiteY14" fmla="*/ 2298700 h 2346325"/>
              <a:gd name="connsiteX15" fmla="*/ 25400 w 1673225"/>
              <a:gd name="connsiteY15" fmla="*/ 2263775 h 2346325"/>
              <a:gd name="connsiteX16" fmla="*/ 3175 w 1673225"/>
              <a:gd name="connsiteY16" fmla="*/ 2216150 h 2346325"/>
              <a:gd name="connsiteX17" fmla="*/ 0 w 1673225"/>
              <a:gd name="connsiteY17" fmla="*/ 2187575 h 2346325"/>
              <a:gd name="connsiteX18" fmla="*/ 247650 w 1673225"/>
              <a:gd name="connsiteY18" fmla="*/ 1997075 h 2346325"/>
              <a:gd name="connsiteX19" fmla="*/ 374650 w 1673225"/>
              <a:gd name="connsiteY19" fmla="*/ 1905000 h 2346325"/>
              <a:gd name="connsiteX20" fmla="*/ 479425 w 1673225"/>
              <a:gd name="connsiteY20" fmla="*/ 1806575 h 2346325"/>
              <a:gd name="connsiteX21" fmla="*/ 590550 w 1673225"/>
              <a:gd name="connsiteY21" fmla="*/ 1682750 h 2346325"/>
              <a:gd name="connsiteX22" fmla="*/ 711200 w 1673225"/>
              <a:gd name="connsiteY22" fmla="*/ 1514475 h 2346325"/>
              <a:gd name="connsiteX23" fmla="*/ 822325 w 1673225"/>
              <a:gd name="connsiteY23" fmla="*/ 1336675 h 2346325"/>
              <a:gd name="connsiteX24" fmla="*/ 923925 w 1673225"/>
              <a:gd name="connsiteY24" fmla="*/ 1149350 h 2346325"/>
              <a:gd name="connsiteX25" fmla="*/ 987425 w 1673225"/>
              <a:gd name="connsiteY25" fmla="*/ 1009650 h 2346325"/>
              <a:gd name="connsiteX26" fmla="*/ 1066800 w 1673225"/>
              <a:gd name="connsiteY26" fmla="*/ 822325 h 2346325"/>
              <a:gd name="connsiteX27" fmla="*/ 1168400 w 1673225"/>
              <a:gd name="connsiteY27" fmla="*/ 574675 h 2346325"/>
              <a:gd name="connsiteX28" fmla="*/ 1225550 w 1673225"/>
              <a:gd name="connsiteY28" fmla="*/ 412750 h 2346325"/>
              <a:gd name="connsiteX29" fmla="*/ 1285875 w 1673225"/>
              <a:gd name="connsiteY29" fmla="*/ 241300 h 2346325"/>
              <a:gd name="connsiteX30" fmla="*/ 1323975 w 1673225"/>
              <a:gd name="connsiteY30" fmla="*/ 136525 h 2346325"/>
              <a:gd name="connsiteX31" fmla="*/ 1327150 w 1673225"/>
              <a:gd name="connsiteY31" fmla="*/ 117475 h 2346325"/>
              <a:gd name="connsiteX32" fmla="*/ 1314450 w 1673225"/>
              <a:gd name="connsiteY32" fmla="*/ 82550 h 2346325"/>
              <a:gd name="connsiteX33" fmla="*/ 1244600 w 1673225"/>
              <a:gd name="connsiteY33" fmla="*/ 0 h 2346325"/>
              <a:gd name="connsiteX34" fmla="*/ 1673225 w 1673225"/>
              <a:gd name="connsiteY34" fmla="*/ 127000 h 2346325"/>
              <a:gd name="connsiteX35" fmla="*/ 1651000 w 1673225"/>
              <a:gd name="connsiteY35" fmla="*/ 149225 h 2346325"/>
              <a:gd name="connsiteX36" fmla="*/ 1609725 w 1673225"/>
              <a:gd name="connsiteY36" fmla="*/ 187325 h 2346325"/>
              <a:gd name="connsiteX37" fmla="*/ 1577975 w 1673225"/>
              <a:gd name="connsiteY37" fmla="*/ 222250 h 2346325"/>
              <a:gd name="connsiteX38" fmla="*/ 1565275 w 1673225"/>
              <a:gd name="connsiteY38" fmla="*/ 254000 h 2346325"/>
              <a:gd name="connsiteX39" fmla="*/ 1530350 w 1673225"/>
              <a:gd name="connsiteY39" fmla="*/ 349250 h 2346325"/>
              <a:gd name="connsiteX40" fmla="*/ 1428750 w 1673225"/>
              <a:gd name="connsiteY40" fmla="*/ 619125 h 2346325"/>
              <a:gd name="connsiteX41" fmla="*/ 1257300 w 1673225"/>
              <a:gd name="connsiteY41" fmla="*/ 1012825 h 2346325"/>
              <a:gd name="connsiteX0" fmla="*/ 1376398 w 1792323"/>
              <a:gd name="connsiteY0" fmla="*/ 1012825 h 2346325"/>
              <a:gd name="connsiteX1" fmla="*/ 1179548 w 1792323"/>
              <a:gd name="connsiteY1" fmla="*/ 1390650 h 2346325"/>
              <a:gd name="connsiteX2" fmla="*/ 1036673 w 1792323"/>
              <a:gd name="connsiteY2" fmla="*/ 1625600 h 2346325"/>
              <a:gd name="connsiteX3" fmla="*/ 931898 w 1792323"/>
              <a:gd name="connsiteY3" fmla="*/ 1787525 h 2346325"/>
              <a:gd name="connsiteX4" fmla="*/ 823948 w 1792323"/>
              <a:gd name="connsiteY4" fmla="*/ 1933575 h 2346325"/>
              <a:gd name="connsiteX5" fmla="*/ 722348 w 1792323"/>
              <a:gd name="connsiteY5" fmla="*/ 2047875 h 2346325"/>
              <a:gd name="connsiteX6" fmla="*/ 592173 w 1792323"/>
              <a:gd name="connsiteY6" fmla="*/ 2165350 h 2346325"/>
              <a:gd name="connsiteX7" fmla="*/ 461998 w 1792323"/>
              <a:gd name="connsiteY7" fmla="*/ 2257425 h 2346325"/>
              <a:gd name="connsiteX8" fmla="*/ 366748 w 1792323"/>
              <a:gd name="connsiteY8" fmla="*/ 2305050 h 2346325"/>
              <a:gd name="connsiteX9" fmla="*/ 293723 w 1792323"/>
              <a:gd name="connsiteY9" fmla="*/ 2336800 h 2346325"/>
              <a:gd name="connsiteX10" fmla="*/ 252448 w 1792323"/>
              <a:gd name="connsiteY10" fmla="*/ 2346325 h 2346325"/>
              <a:gd name="connsiteX11" fmla="*/ 233398 w 1792323"/>
              <a:gd name="connsiteY11" fmla="*/ 2346325 h 2346325"/>
              <a:gd name="connsiteX12" fmla="*/ 207998 w 1792323"/>
              <a:gd name="connsiteY12" fmla="*/ 2339975 h 2346325"/>
              <a:gd name="connsiteX13" fmla="*/ 185773 w 1792323"/>
              <a:gd name="connsiteY13" fmla="*/ 2324100 h 2346325"/>
              <a:gd name="connsiteX14" fmla="*/ 166723 w 1792323"/>
              <a:gd name="connsiteY14" fmla="*/ 2298700 h 2346325"/>
              <a:gd name="connsiteX15" fmla="*/ 144498 w 1792323"/>
              <a:gd name="connsiteY15" fmla="*/ 2263775 h 2346325"/>
              <a:gd name="connsiteX16" fmla="*/ 122273 w 1792323"/>
              <a:gd name="connsiteY16" fmla="*/ 2216150 h 2346325"/>
              <a:gd name="connsiteX17" fmla="*/ 0 w 1792323"/>
              <a:gd name="connsiteY17" fmla="*/ 1901799 h 2346325"/>
              <a:gd name="connsiteX18" fmla="*/ 366748 w 1792323"/>
              <a:gd name="connsiteY18" fmla="*/ 1997075 h 2346325"/>
              <a:gd name="connsiteX19" fmla="*/ 493748 w 1792323"/>
              <a:gd name="connsiteY19" fmla="*/ 1905000 h 2346325"/>
              <a:gd name="connsiteX20" fmla="*/ 598523 w 1792323"/>
              <a:gd name="connsiteY20" fmla="*/ 1806575 h 2346325"/>
              <a:gd name="connsiteX21" fmla="*/ 709648 w 1792323"/>
              <a:gd name="connsiteY21" fmla="*/ 1682750 h 2346325"/>
              <a:gd name="connsiteX22" fmla="*/ 830298 w 1792323"/>
              <a:gd name="connsiteY22" fmla="*/ 1514475 h 2346325"/>
              <a:gd name="connsiteX23" fmla="*/ 941423 w 1792323"/>
              <a:gd name="connsiteY23" fmla="*/ 1336675 h 2346325"/>
              <a:gd name="connsiteX24" fmla="*/ 1043023 w 1792323"/>
              <a:gd name="connsiteY24" fmla="*/ 1149350 h 2346325"/>
              <a:gd name="connsiteX25" fmla="*/ 1106523 w 1792323"/>
              <a:gd name="connsiteY25" fmla="*/ 1009650 h 2346325"/>
              <a:gd name="connsiteX26" fmla="*/ 1185898 w 1792323"/>
              <a:gd name="connsiteY26" fmla="*/ 822325 h 2346325"/>
              <a:gd name="connsiteX27" fmla="*/ 1287498 w 1792323"/>
              <a:gd name="connsiteY27" fmla="*/ 574675 h 2346325"/>
              <a:gd name="connsiteX28" fmla="*/ 1344648 w 1792323"/>
              <a:gd name="connsiteY28" fmla="*/ 412750 h 2346325"/>
              <a:gd name="connsiteX29" fmla="*/ 1404973 w 1792323"/>
              <a:gd name="connsiteY29" fmla="*/ 241300 h 2346325"/>
              <a:gd name="connsiteX30" fmla="*/ 1443073 w 1792323"/>
              <a:gd name="connsiteY30" fmla="*/ 136525 h 2346325"/>
              <a:gd name="connsiteX31" fmla="*/ 1446248 w 1792323"/>
              <a:gd name="connsiteY31" fmla="*/ 117475 h 2346325"/>
              <a:gd name="connsiteX32" fmla="*/ 1433548 w 1792323"/>
              <a:gd name="connsiteY32" fmla="*/ 82550 h 2346325"/>
              <a:gd name="connsiteX33" fmla="*/ 1363698 w 1792323"/>
              <a:gd name="connsiteY33" fmla="*/ 0 h 2346325"/>
              <a:gd name="connsiteX34" fmla="*/ 1792323 w 1792323"/>
              <a:gd name="connsiteY34" fmla="*/ 127000 h 2346325"/>
              <a:gd name="connsiteX35" fmla="*/ 1770098 w 1792323"/>
              <a:gd name="connsiteY35" fmla="*/ 149225 h 2346325"/>
              <a:gd name="connsiteX36" fmla="*/ 1728823 w 1792323"/>
              <a:gd name="connsiteY36" fmla="*/ 187325 h 2346325"/>
              <a:gd name="connsiteX37" fmla="*/ 1697073 w 1792323"/>
              <a:gd name="connsiteY37" fmla="*/ 222250 h 2346325"/>
              <a:gd name="connsiteX38" fmla="*/ 1684373 w 1792323"/>
              <a:gd name="connsiteY38" fmla="*/ 254000 h 2346325"/>
              <a:gd name="connsiteX39" fmla="*/ 1649448 w 1792323"/>
              <a:gd name="connsiteY39" fmla="*/ 349250 h 2346325"/>
              <a:gd name="connsiteX40" fmla="*/ 1547848 w 1792323"/>
              <a:gd name="connsiteY40" fmla="*/ 619125 h 2346325"/>
              <a:gd name="connsiteX41" fmla="*/ 1376398 w 1792323"/>
              <a:gd name="connsiteY41" fmla="*/ 1012825 h 2346325"/>
              <a:gd name="connsiteX0" fmla="*/ 1254125 w 1670050"/>
              <a:gd name="connsiteY0" fmla="*/ 1012825 h 2346325"/>
              <a:gd name="connsiteX1" fmla="*/ 1057275 w 1670050"/>
              <a:gd name="connsiteY1" fmla="*/ 1390650 h 2346325"/>
              <a:gd name="connsiteX2" fmla="*/ 914400 w 1670050"/>
              <a:gd name="connsiteY2" fmla="*/ 1625600 h 2346325"/>
              <a:gd name="connsiteX3" fmla="*/ 809625 w 1670050"/>
              <a:gd name="connsiteY3" fmla="*/ 1787525 h 2346325"/>
              <a:gd name="connsiteX4" fmla="*/ 701675 w 1670050"/>
              <a:gd name="connsiteY4" fmla="*/ 1933575 h 2346325"/>
              <a:gd name="connsiteX5" fmla="*/ 600075 w 1670050"/>
              <a:gd name="connsiteY5" fmla="*/ 2047875 h 2346325"/>
              <a:gd name="connsiteX6" fmla="*/ 469900 w 1670050"/>
              <a:gd name="connsiteY6" fmla="*/ 2165350 h 2346325"/>
              <a:gd name="connsiteX7" fmla="*/ 339725 w 1670050"/>
              <a:gd name="connsiteY7" fmla="*/ 2257425 h 2346325"/>
              <a:gd name="connsiteX8" fmla="*/ 244475 w 1670050"/>
              <a:gd name="connsiteY8" fmla="*/ 2305050 h 2346325"/>
              <a:gd name="connsiteX9" fmla="*/ 171450 w 1670050"/>
              <a:gd name="connsiteY9" fmla="*/ 2336800 h 2346325"/>
              <a:gd name="connsiteX10" fmla="*/ 130175 w 1670050"/>
              <a:gd name="connsiteY10" fmla="*/ 2346325 h 2346325"/>
              <a:gd name="connsiteX11" fmla="*/ 111125 w 1670050"/>
              <a:gd name="connsiteY11" fmla="*/ 2346325 h 2346325"/>
              <a:gd name="connsiteX12" fmla="*/ 85725 w 1670050"/>
              <a:gd name="connsiteY12" fmla="*/ 2339975 h 2346325"/>
              <a:gd name="connsiteX13" fmla="*/ 63500 w 1670050"/>
              <a:gd name="connsiteY13" fmla="*/ 2324100 h 2346325"/>
              <a:gd name="connsiteX14" fmla="*/ 44450 w 1670050"/>
              <a:gd name="connsiteY14" fmla="*/ 2298700 h 2346325"/>
              <a:gd name="connsiteX15" fmla="*/ 22225 w 1670050"/>
              <a:gd name="connsiteY15" fmla="*/ 2263775 h 2346325"/>
              <a:gd name="connsiteX16" fmla="*/ 0 w 1670050"/>
              <a:gd name="connsiteY16" fmla="*/ 2216150 h 2346325"/>
              <a:gd name="connsiteX17" fmla="*/ 244475 w 1670050"/>
              <a:gd name="connsiteY17" fmla="*/ 1997075 h 2346325"/>
              <a:gd name="connsiteX18" fmla="*/ 371475 w 1670050"/>
              <a:gd name="connsiteY18" fmla="*/ 1905000 h 2346325"/>
              <a:gd name="connsiteX19" fmla="*/ 476250 w 1670050"/>
              <a:gd name="connsiteY19" fmla="*/ 1806575 h 2346325"/>
              <a:gd name="connsiteX20" fmla="*/ 587375 w 1670050"/>
              <a:gd name="connsiteY20" fmla="*/ 1682750 h 2346325"/>
              <a:gd name="connsiteX21" fmla="*/ 708025 w 1670050"/>
              <a:gd name="connsiteY21" fmla="*/ 1514475 h 2346325"/>
              <a:gd name="connsiteX22" fmla="*/ 819150 w 1670050"/>
              <a:gd name="connsiteY22" fmla="*/ 1336675 h 2346325"/>
              <a:gd name="connsiteX23" fmla="*/ 920750 w 1670050"/>
              <a:gd name="connsiteY23" fmla="*/ 1149350 h 2346325"/>
              <a:gd name="connsiteX24" fmla="*/ 984250 w 1670050"/>
              <a:gd name="connsiteY24" fmla="*/ 1009650 h 2346325"/>
              <a:gd name="connsiteX25" fmla="*/ 1063625 w 1670050"/>
              <a:gd name="connsiteY25" fmla="*/ 822325 h 2346325"/>
              <a:gd name="connsiteX26" fmla="*/ 1165225 w 1670050"/>
              <a:gd name="connsiteY26" fmla="*/ 574675 h 2346325"/>
              <a:gd name="connsiteX27" fmla="*/ 1222375 w 1670050"/>
              <a:gd name="connsiteY27" fmla="*/ 412750 h 2346325"/>
              <a:gd name="connsiteX28" fmla="*/ 1282700 w 1670050"/>
              <a:gd name="connsiteY28" fmla="*/ 241300 h 2346325"/>
              <a:gd name="connsiteX29" fmla="*/ 1320800 w 1670050"/>
              <a:gd name="connsiteY29" fmla="*/ 136525 h 2346325"/>
              <a:gd name="connsiteX30" fmla="*/ 1323975 w 1670050"/>
              <a:gd name="connsiteY30" fmla="*/ 117475 h 2346325"/>
              <a:gd name="connsiteX31" fmla="*/ 1311275 w 1670050"/>
              <a:gd name="connsiteY31" fmla="*/ 82550 h 2346325"/>
              <a:gd name="connsiteX32" fmla="*/ 1241425 w 1670050"/>
              <a:gd name="connsiteY32" fmla="*/ 0 h 2346325"/>
              <a:gd name="connsiteX33" fmla="*/ 1670050 w 1670050"/>
              <a:gd name="connsiteY33" fmla="*/ 127000 h 2346325"/>
              <a:gd name="connsiteX34" fmla="*/ 1647825 w 1670050"/>
              <a:gd name="connsiteY34" fmla="*/ 149225 h 2346325"/>
              <a:gd name="connsiteX35" fmla="*/ 1606550 w 1670050"/>
              <a:gd name="connsiteY35" fmla="*/ 187325 h 2346325"/>
              <a:gd name="connsiteX36" fmla="*/ 1574800 w 1670050"/>
              <a:gd name="connsiteY36" fmla="*/ 222250 h 2346325"/>
              <a:gd name="connsiteX37" fmla="*/ 1562100 w 1670050"/>
              <a:gd name="connsiteY37" fmla="*/ 254000 h 2346325"/>
              <a:gd name="connsiteX38" fmla="*/ 1527175 w 1670050"/>
              <a:gd name="connsiteY38" fmla="*/ 349250 h 2346325"/>
              <a:gd name="connsiteX39" fmla="*/ 1425575 w 1670050"/>
              <a:gd name="connsiteY39" fmla="*/ 619125 h 2346325"/>
              <a:gd name="connsiteX40" fmla="*/ 1254125 w 1670050"/>
              <a:gd name="connsiteY40" fmla="*/ 1012825 h 234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670050" h="2346325">
                <a:moveTo>
                  <a:pt x="1254125" y="1012825"/>
                </a:moveTo>
                <a:lnTo>
                  <a:pt x="1057275" y="1390650"/>
                </a:lnTo>
                <a:lnTo>
                  <a:pt x="914400" y="1625600"/>
                </a:lnTo>
                <a:lnTo>
                  <a:pt x="809625" y="1787525"/>
                </a:lnTo>
                <a:lnTo>
                  <a:pt x="701675" y="1933575"/>
                </a:lnTo>
                <a:lnTo>
                  <a:pt x="600075" y="2047875"/>
                </a:lnTo>
                <a:lnTo>
                  <a:pt x="469900" y="2165350"/>
                </a:lnTo>
                <a:lnTo>
                  <a:pt x="339725" y="2257425"/>
                </a:lnTo>
                <a:lnTo>
                  <a:pt x="244475" y="2305050"/>
                </a:lnTo>
                <a:lnTo>
                  <a:pt x="171450" y="2336800"/>
                </a:lnTo>
                <a:lnTo>
                  <a:pt x="130175" y="2346325"/>
                </a:lnTo>
                <a:lnTo>
                  <a:pt x="111125" y="2346325"/>
                </a:lnTo>
                <a:lnTo>
                  <a:pt x="85725" y="2339975"/>
                </a:lnTo>
                <a:lnTo>
                  <a:pt x="63500" y="2324100"/>
                </a:lnTo>
                <a:lnTo>
                  <a:pt x="44450" y="2298700"/>
                </a:lnTo>
                <a:lnTo>
                  <a:pt x="22225" y="2263775"/>
                </a:lnTo>
                <a:lnTo>
                  <a:pt x="0" y="2216150"/>
                </a:lnTo>
                <a:lnTo>
                  <a:pt x="244475" y="1997075"/>
                </a:lnTo>
                <a:lnTo>
                  <a:pt x="371475" y="1905000"/>
                </a:lnTo>
                <a:lnTo>
                  <a:pt x="476250" y="1806575"/>
                </a:lnTo>
                <a:lnTo>
                  <a:pt x="587375" y="1682750"/>
                </a:lnTo>
                <a:lnTo>
                  <a:pt x="708025" y="1514475"/>
                </a:lnTo>
                <a:lnTo>
                  <a:pt x="819150" y="1336675"/>
                </a:lnTo>
                <a:lnTo>
                  <a:pt x="920750" y="1149350"/>
                </a:lnTo>
                <a:lnTo>
                  <a:pt x="984250" y="1009650"/>
                </a:lnTo>
                <a:lnTo>
                  <a:pt x="1063625" y="822325"/>
                </a:lnTo>
                <a:lnTo>
                  <a:pt x="1165225" y="574675"/>
                </a:lnTo>
                <a:lnTo>
                  <a:pt x="1222375" y="412750"/>
                </a:lnTo>
                <a:lnTo>
                  <a:pt x="1282700" y="241300"/>
                </a:lnTo>
                <a:lnTo>
                  <a:pt x="1320800" y="136525"/>
                </a:lnTo>
                <a:lnTo>
                  <a:pt x="1323975" y="117475"/>
                </a:lnTo>
                <a:lnTo>
                  <a:pt x="1311275" y="82550"/>
                </a:lnTo>
                <a:lnTo>
                  <a:pt x="1241425" y="0"/>
                </a:lnTo>
                <a:lnTo>
                  <a:pt x="1670050" y="127000"/>
                </a:lnTo>
                <a:lnTo>
                  <a:pt x="1647825" y="149225"/>
                </a:lnTo>
                <a:lnTo>
                  <a:pt x="1606550" y="187325"/>
                </a:lnTo>
                <a:lnTo>
                  <a:pt x="1574800" y="222250"/>
                </a:lnTo>
                <a:lnTo>
                  <a:pt x="1562100" y="254000"/>
                </a:lnTo>
                <a:lnTo>
                  <a:pt x="1527175" y="349250"/>
                </a:lnTo>
                <a:lnTo>
                  <a:pt x="1425575" y="619125"/>
                </a:lnTo>
                <a:lnTo>
                  <a:pt x="1254125" y="1012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EE01F83-70B9-4E36-B580-686A95CDFB64}"/>
              </a:ext>
            </a:extLst>
          </p:cNvPr>
          <p:cNvSpPr/>
          <p:nvPr/>
        </p:nvSpPr>
        <p:spPr>
          <a:xfrm>
            <a:off x="5867400" y="5611813"/>
            <a:ext cx="647700" cy="463550"/>
          </a:xfrm>
          <a:custGeom>
            <a:avLst/>
            <a:gdLst>
              <a:gd name="connsiteX0" fmla="*/ 142875 w 647700"/>
              <a:gd name="connsiteY0" fmla="*/ 145257 h 461963"/>
              <a:gd name="connsiteX1" fmla="*/ 195263 w 647700"/>
              <a:gd name="connsiteY1" fmla="*/ 190500 h 461963"/>
              <a:gd name="connsiteX2" fmla="*/ 247650 w 647700"/>
              <a:gd name="connsiteY2" fmla="*/ 238125 h 461963"/>
              <a:gd name="connsiteX3" fmla="*/ 292894 w 647700"/>
              <a:gd name="connsiteY3" fmla="*/ 285750 h 461963"/>
              <a:gd name="connsiteX4" fmla="*/ 323850 w 647700"/>
              <a:gd name="connsiteY4" fmla="*/ 326232 h 461963"/>
              <a:gd name="connsiteX5" fmla="*/ 350044 w 647700"/>
              <a:gd name="connsiteY5" fmla="*/ 373857 h 461963"/>
              <a:gd name="connsiteX6" fmla="*/ 366713 w 647700"/>
              <a:gd name="connsiteY6" fmla="*/ 416719 h 461963"/>
              <a:gd name="connsiteX7" fmla="*/ 385763 w 647700"/>
              <a:gd name="connsiteY7" fmla="*/ 461963 h 461963"/>
              <a:gd name="connsiteX8" fmla="*/ 640556 w 647700"/>
              <a:gd name="connsiteY8" fmla="*/ 240507 h 461963"/>
              <a:gd name="connsiteX9" fmla="*/ 647700 w 647700"/>
              <a:gd name="connsiteY9" fmla="*/ 197644 h 461963"/>
              <a:gd name="connsiteX10" fmla="*/ 621506 w 647700"/>
              <a:gd name="connsiteY10" fmla="*/ 214313 h 461963"/>
              <a:gd name="connsiteX11" fmla="*/ 600075 w 647700"/>
              <a:gd name="connsiteY11" fmla="*/ 221457 h 461963"/>
              <a:gd name="connsiteX12" fmla="*/ 552450 w 647700"/>
              <a:gd name="connsiteY12" fmla="*/ 219075 h 461963"/>
              <a:gd name="connsiteX13" fmla="*/ 497681 w 647700"/>
              <a:gd name="connsiteY13" fmla="*/ 204788 h 461963"/>
              <a:gd name="connsiteX14" fmla="*/ 385763 w 647700"/>
              <a:gd name="connsiteY14" fmla="*/ 140494 h 461963"/>
              <a:gd name="connsiteX15" fmla="*/ 278606 w 647700"/>
              <a:gd name="connsiteY15" fmla="*/ 95250 h 461963"/>
              <a:gd name="connsiteX16" fmla="*/ 164306 w 647700"/>
              <a:gd name="connsiteY16" fmla="*/ 47625 h 461963"/>
              <a:gd name="connsiteX17" fmla="*/ 83344 w 647700"/>
              <a:gd name="connsiteY17" fmla="*/ 11907 h 461963"/>
              <a:gd name="connsiteX18" fmla="*/ 47625 w 647700"/>
              <a:gd name="connsiteY18" fmla="*/ 4763 h 461963"/>
              <a:gd name="connsiteX19" fmla="*/ 23813 w 647700"/>
              <a:gd name="connsiteY19" fmla="*/ 0 h 461963"/>
              <a:gd name="connsiteX20" fmla="*/ 0 w 647700"/>
              <a:gd name="connsiteY20" fmla="*/ 7144 h 461963"/>
              <a:gd name="connsiteX21" fmla="*/ 2381 w 647700"/>
              <a:gd name="connsiteY21" fmla="*/ 21432 h 461963"/>
              <a:gd name="connsiteX22" fmla="*/ 23813 w 647700"/>
              <a:gd name="connsiteY22" fmla="*/ 50007 h 461963"/>
              <a:gd name="connsiteX23" fmla="*/ 59531 w 647700"/>
              <a:gd name="connsiteY23" fmla="*/ 78582 h 461963"/>
              <a:gd name="connsiteX24" fmla="*/ 142875 w 647700"/>
              <a:gd name="connsiteY24" fmla="*/ 145257 h 461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47700" h="461963">
                <a:moveTo>
                  <a:pt x="142875" y="145257"/>
                </a:moveTo>
                <a:lnTo>
                  <a:pt x="195263" y="190500"/>
                </a:lnTo>
                <a:lnTo>
                  <a:pt x="247650" y="238125"/>
                </a:lnTo>
                <a:lnTo>
                  <a:pt x="292894" y="285750"/>
                </a:lnTo>
                <a:lnTo>
                  <a:pt x="323850" y="326232"/>
                </a:lnTo>
                <a:lnTo>
                  <a:pt x="350044" y="373857"/>
                </a:lnTo>
                <a:lnTo>
                  <a:pt x="366713" y="416719"/>
                </a:lnTo>
                <a:lnTo>
                  <a:pt x="385763" y="461963"/>
                </a:lnTo>
                <a:lnTo>
                  <a:pt x="640556" y="240507"/>
                </a:lnTo>
                <a:lnTo>
                  <a:pt x="647700" y="197644"/>
                </a:lnTo>
                <a:lnTo>
                  <a:pt x="621506" y="214313"/>
                </a:lnTo>
                <a:lnTo>
                  <a:pt x="600075" y="221457"/>
                </a:lnTo>
                <a:lnTo>
                  <a:pt x="552450" y="219075"/>
                </a:lnTo>
                <a:lnTo>
                  <a:pt x="497681" y="204788"/>
                </a:lnTo>
                <a:lnTo>
                  <a:pt x="385763" y="140494"/>
                </a:lnTo>
                <a:lnTo>
                  <a:pt x="278606" y="95250"/>
                </a:lnTo>
                <a:lnTo>
                  <a:pt x="164306" y="47625"/>
                </a:lnTo>
                <a:lnTo>
                  <a:pt x="83344" y="11907"/>
                </a:lnTo>
                <a:lnTo>
                  <a:pt x="47625" y="4763"/>
                </a:lnTo>
                <a:lnTo>
                  <a:pt x="23813" y="0"/>
                </a:lnTo>
                <a:lnTo>
                  <a:pt x="0" y="7144"/>
                </a:lnTo>
                <a:lnTo>
                  <a:pt x="2381" y="21432"/>
                </a:lnTo>
                <a:lnTo>
                  <a:pt x="23813" y="50007"/>
                </a:lnTo>
                <a:lnTo>
                  <a:pt x="59531" y="78582"/>
                </a:lnTo>
                <a:lnTo>
                  <a:pt x="142875" y="1452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32A583F-4C05-4044-8FD4-F3696ED87E4C}"/>
              </a:ext>
            </a:extLst>
          </p:cNvPr>
          <p:cNvSpPr/>
          <p:nvPr/>
        </p:nvSpPr>
        <p:spPr>
          <a:xfrm>
            <a:off x="4076700" y="3967164"/>
            <a:ext cx="1905000" cy="1271587"/>
          </a:xfrm>
          <a:custGeom>
            <a:avLst/>
            <a:gdLst>
              <a:gd name="connsiteX0" fmla="*/ 1157288 w 1905000"/>
              <a:gd name="connsiteY0" fmla="*/ 769143 h 1271587"/>
              <a:gd name="connsiteX1" fmla="*/ 912019 w 1905000"/>
              <a:gd name="connsiteY1" fmla="*/ 907256 h 1271587"/>
              <a:gd name="connsiteX2" fmla="*/ 704850 w 1905000"/>
              <a:gd name="connsiteY2" fmla="*/ 1012031 h 1271587"/>
              <a:gd name="connsiteX3" fmla="*/ 431006 w 1905000"/>
              <a:gd name="connsiteY3" fmla="*/ 1140618 h 1271587"/>
              <a:gd name="connsiteX4" fmla="*/ 247650 w 1905000"/>
              <a:gd name="connsiteY4" fmla="*/ 1209675 h 1271587"/>
              <a:gd name="connsiteX5" fmla="*/ 109538 w 1905000"/>
              <a:gd name="connsiteY5" fmla="*/ 1259681 h 1271587"/>
              <a:gd name="connsiteX6" fmla="*/ 50006 w 1905000"/>
              <a:gd name="connsiteY6" fmla="*/ 1271587 h 1271587"/>
              <a:gd name="connsiteX7" fmla="*/ 26194 w 1905000"/>
              <a:gd name="connsiteY7" fmla="*/ 1271587 h 1271587"/>
              <a:gd name="connsiteX8" fmla="*/ 14288 w 1905000"/>
              <a:gd name="connsiteY8" fmla="*/ 1269206 h 1271587"/>
              <a:gd name="connsiteX9" fmla="*/ 4763 w 1905000"/>
              <a:gd name="connsiteY9" fmla="*/ 1264443 h 1271587"/>
              <a:gd name="connsiteX10" fmla="*/ 0 w 1905000"/>
              <a:gd name="connsiteY10" fmla="*/ 1252537 h 1271587"/>
              <a:gd name="connsiteX11" fmla="*/ 4763 w 1905000"/>
              <a:gd name="connsiteY11" fmla="*/ 1231106 h 1271587"/>
              <a:gd name="connsiteX12" fmla="*/ 30956 w 1905000"/>
              <a:gd name="connsiteY12" fmla="*/ 1200150 h 1271587"/>
              <a:gd name="connsiteX13" fmla="*/ 102394 w 1905000"/>
              <a:gd name="connsiteY13" fmla="*/ 1166812 h 1271587"/>
              <a:gd name="connsiteX14" fmla="*/ 383381 w 1905000"/>
              <a:gd name="connsiteY14" fmla="*/ 1035843 h 1271587"/>
              <a:gd name="connsiteX15" fmla="*/ 571500 w 1905000"/>
              <a:gd name="connsiteY15" fmla="*/ 928687 h 1271587"/>
              <a:gd name="connsiteX16" fmla="*/ 762000 w 1905000"/>
              <a:gd name="connsiteY16" fmla="*/ 814387 h 1271587"/>
              <a:gd name="connsiteX17" fmla="*/ 952500 w 1905000"/>
              <a:gd name="connsiteY17" fmla="*/ 681037 h 1271587"/>
              <a:gd name="connsiteX18" fmla="*/ 1100138 w 1905000"/>
              <a:gd name="connsiteY18" fmla="*/ 569118 h 1271587"/>
              <a:gd name="connsiteX19" fmla="*/ 1223963 w 1905000"/>
              <a:gd name="connsiteY19" fmla="*/ 457200 h 1271587"/>
              <a:gd name="connsiteX20" fmla="*/ 1350169 w 1905000"/>
              <a:gd name="connsiteY20" fmla="*/ 326231 h 1271587"/>
              <a:gd name="connsiteX21" fmla="*/ 1438275 w 1905000"/>
              <a:gd name="connsiteY21" fmla="*/ 228600 h 1271587"/>
              <a:gd name="connsiteX22" fmla="*/ 1514475 w 1905000"/>
              <a:gd name="connsiteY22" fmla="*/ 128587 h 1271587"/>
              <a:gd name="connsiteX23" fmla="*/ 1576388 w 1905000"/>
              <a:gd name="connsiteY23" fmla="*/ 30956 h 1271587"/>
              <a:gd name="connsiteX24" fmla="*/ 1776413 w 1905000"/>
              <a:gd name="connsiteY24" fmla="*/ 0 h 1271587"/>
              <a:gd name="connsiteX25" fmla="*/ 1869281 w 1905000"/>
              <a:gd name="connsiteY25" fmla="*/ 88106 h 1271587"/>
              <a:gd name="connsiteX26" fmla="*/ 1888331 w 1905000"/>
              <a:gd name="connsiteY26" fmla="*/ 111918 h 1271587"/>
              <a:gd name="connsiteX27" fmla="*/ 1900238 w 1905000"/>
              <a:gd name="connsiteY27" fmla="*/ 130968 h 1271587"/>
              <a:gd name="connsiteX28" fmla="*/ 1905000 w 1905000"/>
              <a:gd name="connsiteY28" fmla="*/ 147637 h 1271587"/>
              <a:gd name="connsiteX29" fmla="*/ 1902619 w 1905000"/>
              <a:gd name="connsiteY29" fmla="*/ 169068 h 1271587"/>
              <a:gd name="connsiteX30" fmla="*/ 1893094 w 1905000"/>
              <a:gd name="connsiteY30" fmla="*/ 190500 h 1271587"/>
              <a:gd name="connsiteX31" fmla="*/ 1864519 w 1905000"/>
              <a:gd name="connsiteY31" fmla="*/ 209550 h 1271587"/>
              <a:gd name="connsiteX32" fmla="*/ 1804988 w 1905000"/>
              <a:gd name="connsiteY32" fmla="*/ 228600 h 1271587"/>
              <a:gd name="connsiteX33" fmla="*/ 1762125 w 1905000"/>
              <a:gd name="connsiteY33" fmla="*/ 250031 h 1271587"/>
              <a:gd name="connsiteX34" fmla="*/ 1733550 w 1905000"/>
              <a:gd name="connsiteY34" fmla="*/ 273843 h 1271587"/>
              <a:gd name="connsiteX35" fmla="*/ 1578769 w 1905000"/>
              <a:gd name="connsiteY35" fmla="*/ 431006 h 1271587"/>
              <a:gd name="connsiteX36" fmla="*/ 1373981 w 1905000"/>
              <a:gd name="connsiteY36" fmla="*/ 611981 h 1271587"/>
              <a:gd name="connsiteX37" fmla="*/ 1157288 w 1905000"/>
              <a:gd name="connsiteY37" fmla="*/ 769143 h 1271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905000" h="1271587">
                <a:moveTo>
                  <a:pt x="1157288" y="769143"/>
                </a:moveTo>
                <a:lnTo>
                  <a:pt x="912019" y="907256"/>
                </a:lnTo>
                <a:lnTo>
                  <a:pt x="704850" y="1012031"/>
                </a:lnTo>
                <a:lnTo>
                  <a:pt x="431006" y="1140618"/>
                </a:lnTo>
                <a:lnTo>
                  <a:pt x="247650" y="1209675"/>
                </a:lnTo>
                <a:lnTo>
                  <a:pt x="109538" y="1259681"/>
                </a:lnTo>
                <a:lnTo>
                  <a:pt x="50006" y="1271587"/>
                </a:lnTo>
                <a:lnTo>
                  <a:pt x="26194" y="1271587"/>
                </a:lnTo>
                <a:lnTo>
                  <a:pt x="14288" y="1269206"/>
                </a:lnTo>
                <a:lnTo>
                  <a:pt x="4763" y="1264443"/>
                </a:lnTo>
                <a:lnTo>
                  <a:pt x="0" y="1252537"/>
                </a:lnTo>
                <a:lnTo>
                  <a:pt x="4763" y="1231106"/>
                </a:lnTo>
                <a:lnTo>
                  <a:pt x="30956" y="1200150"/>
                </a:lnTo>
                <a:lnTo>
                  <a:pt x="102394" y="1166812"/>
                </a:lnTo>
                <a:lnTo>
                  <a:pt x="383381" y="1035843"/>
                </a:lnTo>
                <a:lnTo>
                  <a:pt x="571500" y="928687"/>
                </a:lnTo>
                <a:lnTo>
                  <a:pt x="762000" y="814387"/>
                </a:lnTo>
                <a:lnTo>
                  <a:pt x="952500" y="681037"/>
                </a:lnTo>
                <a:lnTo>
                  <a:pt x="1100138" y="569118"/>
                </a:lnTo>
                <a:lnTo>
                  <a:pt x="1223963" y="457200"/>
                </a:lnTo>
                <a:lnTo>
                  <a:pt x="1350169" y="326231"/>
                </a:lnTo>
                <a:lnTo>
                  <a:pt x="1438275" y="228600"/>
                </a:lnTo>
                <a:lnTo>
                  <a:pt x="1514475" y="128587"/>
                </a:lnTo>
                <a:lnTo>
                  <a:pt x="1576388" y="30956"/>
                </a:lnTo>
                <a:lnTo>
                  <a:pt x="1776413" y="0"/>
                </a:lnTo>
                <a:lnTo>
                  <a:pt x="1869281" y="88106"/>
                </a:lnTo>
                <a:lnTo>
                  <a:pt x="1888331" y="111918"/>
                </a:lnTo>
                <a:lnTo>
                  <a:pt x="1900238" y="130968"/>
                </a:lnTo>
                <a:lnTo>
                  <a:pt x="1905000" y="147637"/>
                </a:lnTo>
                <a:lnTo>
                  <a:pt x="1902619" y="169068"/>
                </a:lnTo>
                <a:lnTo>
                  <a:pt x="1893094" y="190500"/>
                </a:lnTo>
                <a:lnTo>
                  <a:pt x="1864519" y="209550"/>
                </a:lnTo>
                <a:lnTo>
                  <a:pt x="1804988" y="228600"/>
                </a:lnTo>
                <a:lnTo>
                  <a:pt x="1762125" y="250031"/>
                </a:lnTo>
                <a:lnTo>
                  <a:pt x="1733550" y="273843"/>
                </a:lnTo>
                <a:lnTo>
                  <a:pt x="1578769" y="431006"/>
                </a:lnTo>
                <a:lnTo>
                  <a:pt x="1373981" y="611981"/>
                </a:lnTo>
                <a:lnTo>
                  <a:pt x="1157288" y="7691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4A9062B-9B52-453B-9F63-4963EE2C862A}"/>
              </a:ext>
            </a:extLst>
          </p:cNvPr>
          <p:cNvSpPr/>
          <p:nvPr/>
        </p:nvSpPr>
        <p:spPr>
          <a:xfrm>
            <a:off x="4219575" y="3860800"/>
            <a:ext cx="2743200" cy="2114550"/>
          </a:xfrm>
          <a:custGeom>
            <a:avLst/>
            <a:gdLst>
              <a:gd name="connsiteX0" fmla="*/ 1520825 w 2743200"/>
              <a:gd name="connsiteY0" fmla="*/ 1374775 h 2114550"/>
              <a:gd name="connsiteX1" fmla="*/ 1282700 w 2743200"/>
              <a:gd name="connsiteY1" fmla="*/ 1536700 h 2114550"/>
              <a:gd name="connsiteX2" fmla="*/ 1076325 w 2743200"/>
              <a:gd name="connsiteY2" fmla="*/ 1663700 h 2114550"/>
              <a:gd name="connsiteX3" fmla="*/ 885825 w 2743200"/>
              <a:gd name="connsiteY3" fmla="*/ 1771650 h 2114550"/>
              <a:gd name="connsiteX4" fmla="*/ 666750 w 2743200"/>
              <a:gd name="connsiteY4" fmla="*/ 1885950 h 2114550"/>
              <a:gd name="connsiteX5" fmla="*/ 428625 w 2743200"/>
              <a:gd name="connsiteY5" fmla="*/ 1990725 h 2114550"/>
              <a:gd name="connsiteX6" fmla="*/ 269875 w 2743200"/>
              <a:gd name="connsiteY6" fmla="*/ 2051050 h 2114550"/>
              <a:gd name="connsiteX7" fmla="*/ 88900 w 2743200"/>
              <a:gd name="connsiteY7" fmla="*/ 2105025 h 2114550"/>
              <a:gd name="connsiteX8" fmla="*/ 44450 w 2743200"/>
              <a:gd name="connsiteY8" fmla="*/ 2114550 h 2114550"/>
              <a:gd name="connsiteX9" fmla="*/ 22225 w 2743200"/>
              <a:gd name="connsiteY9" fmla="*/ 2114550 h 2114550"/>
              <a:gd name="connsiteX10" fmla="*/ 6350 w 2743200"/>
              <a:gd name="connsiteY10" fmla="*/ 2108200 h 2114550"/>
              <a:gd name="connsiteX11" fmla="*/ 3175 w 2743200"/>
              <a:gd name="connsiteY11" fmla="*/ 2095500 h 2114550"/>
              <a:gd name="connsiteX12" fmla="*/ 0 w 2743200"/>
              <a:gd name="connsiteY12" fmla="*/ 2082800 h 2114550"/>
              <a:gd name="connsiteX13" fmla="*/ 9525 w 2743200"/>
              <a:gd name="connsiteY13" fmla="*/ 2051050 h 2114550"/>
              <a:gd name="connsiteX14" fmla="*/ 31750 w 2743200"/>
              <a:gd name="connsiteY14" fmla="*/ 2022475 h 2114550"/>
              <a:gd name="connsiteX15" fmla="*/ 177800 w 2743200"/>
              <a:gd name="connsiteY15" fmla="*/ 1962150 h 2114550"/>
              <a:gd name="connsiteX16" fmla="*/ 552450 w 2743200"/>
              <a:gd name="connsiteY16" fmla="*/ 1787525 h 2114550"/>
              <a:gd name="connsiteX17" fmla="*/ 885825 w 2743200"/>
              <a:gd name="connsiteY17" fmla="*/ 1606550 h 2114550"/>
              <a:gd name="connsiteX18" fmla="*/ 1177925 w 2743200"/>
              <a:gd name="connsiteY18" fmla="*/ 1409700 h 2114550"/>
              <a:gd name="connsiteX19" fmla="*/ 1457325 w 2743200"/>
              <a:gd name="connsiteY19" fmla="*/ 1196975 h 2114550"/>
              <a:gd name="connsiteX20" fmla="*/ 1612900 w 2743200"/>
              <a:gd name="connsiteY20" fmla="*/ 1069975 h 2114550"/>
              <a:gd name="connsiteX21" fmla="*/ 1835150 w 2743200"/>
              <a:gd name="connsiteY21" fmla="*/ 866775 h 2114550"/>
              <a:gd name="connsiteX22" fmla="*/ 2057400 w 2743200"/>
              <a:gd name="connsiteY22" fmla="*/ 644525 h 2114550"/>
              <a:gd name="connsiteX23" fmla="*/ 2146300 w 2743200"/>
              <a:gd name="connsiteY23" fmla="*/ 546100 h 2114550"/>
              <a:gd name="connsiteX24" fmla="*/ 2286000 w 2743200"/>
              <a:gd name="connsiteY24" fmla="*/ 387350 h 2114550"/>
              <a:gd name="connsiteX25" fmla="*/ 2378075 w 2743200"/>
              <a:gd name="connsiteY25" fmla="*/ 266700 h 2114550"/>
              <a:gd name="connsiteX26" fmla="*/ 2381250 w 2743200"/>
              <a:gd name="connsiteY26" fmla="*/ 244475 h 2114550"/>
              <a:gd name="connsiteX27" fmla="*/ 2374900 w 2743200"/>
              <a:gd name="connsiteY27" fmla="*/ 190500 h 2114550"/>
              <a:gd name="connsiteX28" fmla="*/ 2365375 w 2743200"/>
              <a:gd name="connsiteY28" fmla="*/ 136525 h 2114550"/>
              <a:gd name="connsiteX29" fmla="*/ 2349500 w 2743200"/>
              <a:gd name="connsiteY29" fmla="*/ 107950 h 2114550"/>
              <a:gd name="connsiteX30" fmla="*/ 2333625 w 2743200"/>
              <a:gd name="connsiteY30" fmla="*/ 85725 h 2114550"/>
              <a:gd name="connsiteX31" fmla="*/ 2305050 w 2743200"/>
              <a:gd name="connsiteY31" fmla="*/ 53975 h 2114550"/>
              <a:gd name="connsiteX32" fmla="*/ 2228850 w 2743200"/>
              <a:gd name="connsiteY32" fmla="*/ 0 h 2114550"/>
              <a:gd name="connsiteX33" fmla="*/ 2409825 w 2743200"/>
              <a:gd name="connsiteY33" fmla="*/ 25400 h 2114550"/>
              <a:gd name="connsiteX34" fmla="*/ 2555875 w 2743200"/>
              <a:gd name="connsiteY34" fmla="*/ 85725 h 2114550"/>
              <a:gd name="connsiteX35" fmla="*/ 2616200 w 2743200"/>
              <a:gd name="connsiteY35" fmla="*/ 117475 h 2114550"/>
              <a:gd name="connsiteX36" fmla="*/ 2667000 w 2743200"/>
              <a:gd name="connsiteY36" fmla="*/ 146050 h 2114550"/>
              <a:gd name="connsiteX37" fmla="*/ 2711450 w 2743200"/>
              <a:gd name="connsiteY37" fmla="*/ 180975 h 2114550"/>
              <a:gd name="connsiteX38" fmla="*/ 2730500 w 2743200"/>
              <a:gd name="connsiteY38" fmla="*/ 206375 h 2114550"/>
              <a:gd name="connsiteX39" fmla="*/ 2740025 w 2743200"/>
              <a:gd name="connsiteY39" fmla="*/ 222250 h 2114550"/>
              <a:gd name="connsiteX40" fmla="*/ 2743200 w 2743200"/>
              <a:gd name="connsiteY40" fmla="*/ 244475 h 2114550"/>
              <a:gd name="connsiteX41" fmla="*/ 2733675 w 2743200"/>
              <a:gd name="connsiteY41" fmla="*/ 273050 h 2114550"/>
              <a:gd name="connsiteX42" fmla="*/ 2701925 w 2743200"/>
              <a:gd name="connsiteY42" fmla="*/ 304800 h 2114550"/>
              <a:gd name="connsiteX43" fmla="*/ 2660650 w 2743200"/>
              <a:gd name="connsiteY43" fmla="*/ 330200 h 2114550"/>
              <a:gd name="connsiteX44" fmla="*/ 2632075 w 2743200"/>
              <a:gd name="connsiteY44" fmla="*/ 349250 h 2114550"/>
              <a:gd name="connsiteX45" fmla="*/ 2606675 w 2743200"/>
              <a:gd name="connsiteY45" fmla="*/ 377825 h 2114550"/>
              <a:gd name="connsiteX46" fmla="*/ 2543175 w 2743200"/>
              <a:gd name="connsiteY46" fmla="*/ 463550 h 2114550"/>
              <a:gd name="connsiteX47" fmla="*/ 2362200 w 2743200"/>
              <a:gd name="connsiteY47" fmla="*/ 650875 h 2114550"/>
              <a:gd name="connsiteX48" fmla="*/ 2197100 w 2743200"/>
              <a:gd name="connsiteY48" fmla="*/ 822325 h 2114550"/>
              <a:gd name="connsiteX49" fmla="*/ 1990725 w 2743200"/>
              <a:gd name="connsiteY49" fmla="*/ 1006475 h 2114550"/>
              <a:gd name="connsiteX50" fmla="*/ 1749425 w 2743200"/>
              <a:gd name="connsiteY50" fmla="*/ 1203325 h 2114550"/>
              <a:gd name="connsiteX51" fmla="*/ 1520825 w 2743200"/>
              <a:gd name="connsiteY51" fmla="*/ 1374775 h 211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43200" h="2114550">
                <a:moveTo>
                  <a:pt x="1520825" y="1374775"/>
                </a:moveTo>
                <a:lnTo>
                  <a:pt x="1282700" y="1536700"/>
                </a:lnTo>
                <a:lnTo>
                  <a:pt x="1076325" y="1663700"/>
                </a:lnTo>
                <a:lnTo>
                  <a:pt x="885825" y="1771650"/>
                </a:lnTo>
                <a:lnTo>
                  <a:pt x="666750" y="1885950"/>
                </a:lnTo>
                <a:lnTo>
                  <a:pt x="428625" y="1990725"/>
                </a:lnTo>
                <a:lnTo>
                  <a:pt x="269875" y="2051050"/>
                </a:lnTo>
                <a:lnTo>
                  <a:pt x="88900" y="2105025"/>
                </a:lnTo>
                <a:lnTo>
                  <a:pt x="44450" y="2114550"/>
                </a:lnTo>
                <a:lnTo>
                  <a:pt x="22225" y="2114550"/>
                </a:lnTo>
                <a:lnTo>
                  <a:pt x="6350" y="2108200"/>
                </a:lnTo>
                <a:lnTo>
                  <a:pt x="3175" y="2095500"/>
                </a:lnTo>
                <a:lnTo>
                  <a:pt x="0" y="2082800"/>
                </a:lnTo>
                <a:lnTo>
                  <a:pt x="9525" y="2051050"/>
                </a:lnTo>
                <a:lnTo>
                  <a:pt x="31750" y="2022475"/>
                </a:lnTo>
                <a:lnTo>
                  <a:pt x="177800" y="1962150"/>
                </a:lnTo>
                <a:lnTo>
                  <a:pt x="552450" y="1787525"/>
                </a:lnTo>
                <a:lnTo>
                  <a:pt x="885825" y="1606550"/>
                </a:lnTo>
                <a:lnTo>
                  <a:pt x="1177925" y="1409700"/>
                </a:lnTo>
                <a:lnTo>
                  <a:pt x="1457325" y="1196975"/>
                </a:lnTo>
                <a:lnTo>
                  <a:pt x="1612900" y="1069975"/>
                </a:lnTo>
                <a:lnTo>
                  <a:pt x="1835150" y="866775"/>
                </a:lnTo>
                <a:lnTo>
                  <a:pt x="2057400" y="644525"/>
                </a:lnTo>
                <a:lnTo>
                  <a:pt x="2146300" y="546100"/>
                </a:lnTo>
                <a:lnTo>
                  <a:pt x="2286000" y="387350"/>
                </a:lnTo>
                <a:lnTo>
                  <a:pt x="2378075" y="266700"/>
                </a:lnTo>
                <a:lnTo>
                  <a:pt x="2381250" y="244475"/>
                </a:lnTo>
                <a:lnTo>
                  <a:pt x="2374900" y="190500"/>
                </a:lnTo>
                <a:lnTo>
                  <a:pt x="2365375" y="136525"/>
                </a:lnTo>
                <a:lnTo>
                  <a:pt x="2349500" y="107950"/>
                </a:lnTo>
                <a:lnTo>
                  <a:pt x="2333625" y="85725"/>
                </a:lnTo>
                <a:lnTo>
                  <a:pt x="2305050" y="53975"/>
                </a:lnTo>
                <a:lnTo>
                  <a:pt x="2228850" y="0"/>
                </a:lnTo>
                <a:lnTo>
                  <a:pt x="2409825" y="25400"/>
                </a:lnTo>
                <a:lnTo>
                  <a:pt x="2555875" y="85725"/>
                </a:lnTo>
                <a:lnTo>
                  <a:pt x="2616200" y="117475"/>
                </a:lnTo>
                <a:lnTo>
                  <a:pt x="2667000" y="146050"/>
                </a:lnTo>
                <a:lnTo>
                  <a:pt x="2711450" y="180975"/>
                </a:lnTo>
                <a:lnTo>
                  <a:pt x="2730500" y="206375"/>
                </a:lnTo>
                <a:lnTo>
                  <a:pt x="2740025" y="222250"/>
                </a:lnTo>
                <a:lnTo>
                  <a:pt x="2743200" y="244475"/>
                </a:lnTo>
                <a:lnTo>
                  <a:pt x="2733675" y="273050"/>
                </a:lnTo>
                <a:lnTo>
                  <a:pt x="2701925" y="304800"/>
                </a:lnTo>
                <a:lnTo>
                  <a:pt x="2660650" y="330200"/>
                </a:lnTo>
                <a:lnTo>
                  <a:pt x="2632075" y="349250"/>
                </a:lnTo>
                <a:lnTo>
                  <a:pt x="2606675" y="377825"/>
                </a:lnTo>
                <a:lnTo>
                  <a:pt x="2543175" y="463550"/>
                </a:lnTo>
                <a:lnTo>
                  <a:pt x="2362200" y="650875"/>
                </a:lnTo>
                <a:lnTo>
                  <a:pt x="2197100" y="822325"/>
                </a:lnTo>
                <a:lnTo>
                  <a:pt x="1990725" y="1006475"/>
                </a:lnTo>
                <a:lnTo>
                  <a:pt x="1749425" y="1203325"/>
                </a:lnTo>
                <a:lnTo>
                  <a:pt x="1520825" y="1374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39661758-4CB3-4966-B083-D80B72C3694A}"/>
              </a:ext>
            </a:extLst>
          </p:cNvPr>
          <p:cNvGrpSpPr/>
          <p:nvPr/>
        </p:nvGrpSpPr>
        <p:grpSpPr>
          <a:xfrm>
            <a:off x="3781426" y="1516062"/>
            <a:ext cx="4162424" cy="4691063"/>
            <a:chOff x="3781426" y="1516062"/>
            <a:chExt cx="4162424" cy="4691063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68E8C29D-966B-45DD-9F0B-CAEABD1590FD}"/>
                </a:ext>
              </a:extLst>
            </p:cNvPr>
            <p:cNvSpPr/>
            <p:nvPr/>
          </p:nvSpPr>
          <p:spPr>
            <a:xfrm>
              <a:off x="4711700" y="1576388"/>
              <a:ext cx="482600" cy="1843087"/>
            </a:xfrm>
            <a:custGeom>
              <a:avLst/>
              <a:gdLst>
                <a:gd name="connsiteX0" fmla="*/ 233362 w 483394"/>
                <a:gd name="connsiteY0" fmla="*/ 1166812 h 1843087"/>
                <a:gd name="connsiteX1" fmla="*/ 195262 w 483394"/>
                <a:gd name="connsiteY1" fmla="*/ 476250 h 1843087"/>
                <a:gd name="connsiteX2" fmla="*/ 188119 w 483394"/>
                <a:gd name="connsiteY2" fmla="*/ 304800 h 1843087"/>
                <a:gd name="connsiteX3" fmla="*/ 178594 w 483394"/>
                <a:gd name="connsiteY3" fmla="*/ 269081 h 1843087"/>
                <a:gd name="connsiteX4" fmla="*/ 152400 w 483394"/>
                <a:gd name="connsiteY4" fmla="*/ 219075 h 1843087"/>
                <a:gd name="connsiteX5" fmla="*/ 116681 w 483394"/>
                <a:gd name="connsiteY5" fmla="*/ 169068 h 1843087"/>
                <a:gd name="connsiteX6" fmla="*/ 90487 w 483394"/>
                <a:gd name="connsiteY6" fmla="*/ 133350 h 1843087"/>
                <a:gd name="connsiteX7" fmla="*/ 47625 w 483394"/>
                <a:gd name="connsiteY7" fmla="*/ 97631 h 1843087"/>
                <a:gd name="connsiteX8" fmla="*/ 19050 w 483394"/>
                <a:gd name="connsiteY8" fmla="*/ 78581 h 1843087"/>
                <a:gd name="connsiteX9" fmla="*/ 7144 w 483394"/>
                <a:gd name="connsiteY9" fmla="*/ 61912 h 1843087"/>
                <a:gd name="connsiteX10" fmla="*/ 0 w 483394"/>
                <a:gd name="connsiteY10" fmla="*/ 40481 h 1843087"/>
                <a:gd name="connsiteX11" fmla="*/ 0 w 483394"/>
                <a:gd name="connsiteY11" fmla="*/ 26193 h 1843087"/>
                <a:gd name="connsiteX12" fmla="*/ 4762 w 483394"/>
                <a:gd name="connsiteY12" fmla="*/ 11906 h 1843087"/>
                <a:gd name="connsiteX13" fmla="*/ 14287 w 483394"/>
                <a:gd name="connsiteY13" fmla="*/ 2381 h 1843087"/>
                <a:gd name="connsiteX14" fmla="*/ 33337 w 483394"/>
                <a:gd name="connsiteY14" fmla="*/ 0 h 1843087"/>
                <a:gd name="connsiteX15" fmla="*/ 69056 w 483394"/>
                <a:gd name="connsiteY15" fmla="*/ 7143 h 1843087"/>
                <a:gd name="connsiteX16" fmla="*/ 159544 w 483394"/>
                <a:gd name="connsiteY16" fmla="*/ 33337 h 1843087"/>
                <a:gd name="connsiteX17" fmla="*/ 242887 w 483394"/>
                <a:gd name="connsiteY17" fmla="*/ 64293 h 1843087"/>
                <a:gd name="connsiteX18" fmla="*/ 345281 w 483394"/>
                <a:gd name="connsiteY18" fmla="*/ 114300 h 1843087"/>
                <a:gd name="connsiteX19" fmla="*/ 452437 w 483394"/>
                <a:gd name="connsiteY19" fmla="*/ 180975 h 1843087"/>
                <a:gd name="connsiteX20" fmla="*/ 461962 w 483394"/>
                <a:gd name="connsiteY20" fmla="*/ 290512 h 1843087"/>
                <a:gd name="connsiteX21" fmla="*/ 459581 w 483394"/>
                <a:gd name="connsiteY21" fmla="*/ 583406 h 1843087"/>
                <a:gd name="connsiteX22" fmla="*/ 457200 w 483394"/>
                <a:gd name="connsiteY22" fmla="*/ 888206 h 1843087"/>
                <a:gd name="connsiteX23" fmla="*/ 459581 w 483394"/>
                <a:gd name="connsiteY23" fmla="*/ 997743 h 1843087"/>
                <a:gd name="connsiteX24" fmla="*/ 483394 w 483394"/>
                <a:gd name="connsiteY24" fmla="*/ 1604962 h 1843087"/>
                <a:gd name="connsiteX25" fmla="*/ 471487 w 483394"/>
                <a:gd name="connsiteY25" fmla="*/ 1735931 h 1843087"/>
                <a:gd name="connsiteX26" fmla="*/ 457200 w 483394"/>
                <a:gd name="connsiteY26" fmla="*/ 1771650 h 1843087"/>
                <a:gd name="connsiteX27" fmla="*/ 433387 w 483394"/>
                <a:gd name="connsiteY27" fmla="*/ 1804987 h 1843087"/>
                <a:gd name="connsiteX28" fmla="*/ 414337 w 483394"/>
                <a:gd name="connsiteY28" fmla="*/ 1826418 h 1843087"/>
                <a:gd name="connsiteX29" fmla="*/ 395287 w 483394"/>
                <a:gd name="connsiteY29" fmla="*/ 1838325 h 1843087"/>
                <a:gd name="connsiteX30" fmla="*/ 369094 w 483394"/>
                <a:gd name="connsiteY30" fmla="*/ 1843087 h 1843087"/>
                <a:gd name="connsiteX31" fmla="*/ 347662 w 483394"/>
                <a:gd name="connsiteY31" fmla="*/ 1835943 h 1843087"/>
                <a:gd name="connsiteX32" fmla="*/ 314325 w 483394"/>
                <a:gd name="connsiteY32" fmla="*/ 1807368 h 1843087"/>
                <a:gd name="connsiteX33" fmla="*/ 290512 w 483394"/>
                <a:gd name="connsiteY33" fmla="*/ 1781175 h 1843087"/>
                <a:gd name="connsiteX34" fmla="*/ 271462 w 483394"/>
                <a:gd name="connsiteY34" fmla="*/ 1750218 h 1843087"/>
                <a:gd name="connsiteX35" fmla="*/ 259556 w 483394"/>
                <a:gd name="connsiteY35" fmla="*/ 1693068 h 1843087"/>
                <a:gd name="connsiteX36" fmla="*/ 252412 w 483394"/>
                <a:gd name="connsiteY36" fmla="*/ 1493043 h 1843087"/>
                <a:gd name="connsiteX37" fmla="*/ 233362 w 483394"/>
                <a:gd name="connsiteY37" fmla="*/ 1166812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4" h="1843087">
                  <a:moveTo>
                    <a:pt x="233362" y="1166812"/>
                  </a:moveTo>
                  <a:lnTo>
                    <a:pt x="195262" y="476250"/>
                  </a:lnTo>
                  <a:lnTo>
                    <a:pt x="188119" y="304800"/>
                  </a:lnTo>
                  <a:lnTo>
                    <a:pt x="178594" y="269081"/>
                  </a:lnTo>
                  <a:lnTo>
                    <a:pt x="152400" y="219075"/>
                  </a:lnTo>
                  <a:lnTo>
                    <a:pt x="116681" y="169068"/>
                  </a:lnTo>
                  <a:lnTo>
                    <a:pt x="90487" y="133350"/>
                  </a:lnTo>
                  <a:lnTo>
                    <a:pt x="47625" y="97631"/>
                  </a:lnTo>
                  <a:lnTo>
                    <a:pt x="19050" y="78581"/>
                  </a:lnTo>
                  <a:lnTo>
                    <a:pt x="7144" y="61912"/>
                  </a:lnTo>
                  <a:lnTo>
                    <a:pt x="0" y="40481"/>
                  </a:lnTo>
                  <a:lnTo>
                    <a:pt x="0" y="26193"/>
                  </a:lnTo>
                  <a:lnTo>
                    <a:pt x="4762" y="11906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69056" y="7143"/>
                  </a:lnTo>
                  <a:lnTo>
                    <a:pt x="159544" y="33337"/>
                  </a:lnTo>
                  <a:lnTo>
                    <a:pt x="242887" y="64293"/>
                  </a:lnTo>
                  <a:lnTo>
                    <a:pt x="345281" y="114300"/>
                  </a:lnTo>
                  <a:lnTo>
                    <a:pt x="452437" y="180975"/>
                  </a:lnTo>
                  <a:lnTo>
                    <a:pt x="461962" y="290512"/>
                  </a:lnTo>
                  <a:cubicBezTo>
                    <a:pt x="461168" y="388143"/>
                    <a:pt x="460375" y="485775"/>
                    <a:pt x="459581" y="583406"/>
                  </a:cubicBezTo>
                  <a:cubicBezTo>
                    <a:pt x="458787" y="685006"/>
                    <a:pt x="457994" y="786606"/>
                    <a:pt x="457200" y="888206"/>
                  </a:cubicBezTo>
                  <a:cubicBezTo>
                    <a:pt x="457994" y="924718"/>
                    <a:pt x="458787" y="961231"/>
                    <a:pt x="459581" y="997743"/>
                  </a:cubicBezTo>
                  <a:lnTo>
                    <a:pt x="483394" y="1604962"/>
                  </a:lnTo>
                  <a:lnTo>
                    <a:pt x="471487" y="1735931"/>
                  </a:lnTo>
                  <a:lnTo>
                    <a:pt x="457200" y="1771650"/>
                  </a:lnTo>
                  <a:lnTo>
                    <a:pt x="433387" y="1804987"/>
                  </a:lnTo>
                  <a:lnTo>
                    <a:pt x="414337" y="1826418"/>
                  </a:lnTo>
                  <a:lnTo>
                    <a:pt x="395287" y="1838325"/>
                  </a:lnTo>
                  <a:lnTo>
                    <a:pt x="369094" y="1843087"/>
                  </a:lnTo>
                  <a:lnTo>
                    <a:pt x="347662" y="1835943"/>
                  </a:lnTo>
                  <a:lnTo>
                    <a:pt x="314325" y="1807368"/>
                  </a:lnTo>
                  <a:lnTo>
                    <a:pt x="290512" y="1781175"/>
                  </a:lnTo>
                  <a:lnTo>
                    <a:pt x="271462" y="1750218"/>
                  </a:lnTo>
                  <a:lnTo>
                    <a:pt x="259556" y="1693068"/>
                  </a:lnTo>
                  <a:lnTo>
                    <a:pt x="252412" y="1493043"/>
                  </a:lnTo>
                  <a:lnTo>
                    <a:pt x="233362" y="1166812"/>
                  </a:lnTo>
                  <a:close/>
                </a:path>
              </a:pathLst>
            </a:custGeom>
            <a:solidFill>
              <a:srgbClr val="203864"/>
            </a:solidFill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F08AF329-8CAD-4248-8CC1-674D497E0869}"/>
                </a:ext>
              </a:extLst>
            </p:cNvPr>
            <p:cNvSpPr/>
            <p:nvPr/>
          </p:nvSpPr>
          <p:spPr>
            <a:xfrm>
              <a:off x="5056188" y="1516062"/>
              <a:ext cx="2144713" cy="1822450"/>
            </a:xfrm>
            <a:custGeom>
              <a:avLst/>
              <a:gdLst>
                <a:gd name="connsiteX0" fmla="*/ 976313 w 2145506"/>
                <a:gd name="connsiteY0" fmla="*/ 264319 h 1821657"/>
                <a:gd name="connsiteX1" fmla="*/ 692944 w 2145506"/>
                <a:gd name="connsiteY1" fmla="*/ 283369 h 1821657"/>
                <a:gd name="connsiteX2" fmla="*/ 516731 w 2145506"/>
                <a:gd name="connsiteY2" fmla="*/ 304800 h 1821657"/>
                <a:gd name="connsiteX3" fmla="*/ 300038 w 2145506"/>
                <a:gd name="connsiteY3" fmla="*/ 340519 h 1821657"/>
                <a:gd name="connsiteX4" fmla="*/ 61913 w 2145506"/>
                <a:gd name="connsiteY4" fmla="*/ 390525 h 1821657"/>
                <a:gd name="connsiteX5" fmla="*/ 0 w 2145506"/>
                <a:gd name="connsiteY5" fmla="*/ 226219 h 1821657"/>
                <a:gd name="connsiteX6" fmla="*/ 404813 w 2145506"/>
                <a:gd name="connsiteY6" fmla="*/ 169069 h 1821657"/>
                <a:gd name="connsiteX7" fmla="*/ 921544 w 2145506"/>
                <a:gd name="connsiteY7" fmla="*/ 116682 h 1821657"/>
                <a:gd name="connsiteX8" fmla="*/ 1283494 w 2145506"/>
                <a:gd name="connsiteY8" fmla="*/ 88107 h 1821657"/>
                <a:gd name="connsiteX9" fmla="*/ 1662113 w 2145506"/>
                <a:gd name="connsiteY9" fmla="*/ 66675 h 1821657"/>
                <a:gd name="connsiteX10" fmla="*/ 1740694 w 2145506"/>
                <a:gd name="connsiteY10" fmla="*/ 23813 h 1821657"/>
                <a:gd name="connsiteX11" fmla="*/ 1785938 w 2145506"/>
                <a:gd name="connsiteY11" fmla="*/ 0 h 1821657"/>
                <a:gd name="connsiteX12" fmla="*/ 1807369 w 2145506"/>
                <a:gd name="connsiteY12" fmla="*/ 2382 h 1821657"/>
                <a:gd name="connsiteX13" fmla="*/ 1859756 w 2145506"/>
                <a:gd name="connsiteY13" fmla="*/ 26194 h 1821657"/>
                <a:gd name="connsiteX14" fmla="*/ 1950244 w 2145506"/>
                <a:gd name="connsiteY14" fmla="*/ 66675 h 1821657"/>
                <a:gd name="connsiteX15" fmla="*/ 2019300 w 2145506"/>
                <a:gd name="connsiteY15" fmla="*/ 116682 h 1821657"/>
                <a:gd name="connsiteX16" fmla="*/ 2074069 w 2145506"/>
                <a:gd name="connsiteY16" fmla="*/ 154782 h 1821657"/>
                <a:gd name="connsiteX17" fmla="*/ 2124075 w 2145506"/>
                <a:gd name="connsiteY17" fmla="*/ 200025 h 1821657"/>
                <a:gd name="connsiteX18" fmla="*/ 2143125 w 2145506"/>
                <a:gd name="connsiteY18" fmla="*/ 228600 h 1821657"/>
                <a:gd name="connsiteX19" fmla="*/ 2145506 w 2145506"/>
                <a:gd name="connsiteY19" fmla="*/ 252413 h 1821657"/>
                <a:gd name="connsiteX20" fmla="*/ 2128838 w 2145506"/>
                <a:gd name="connsiteY20" fmla="*/ 302419 h 1821657"/>
                <a:gd name="connsiteX21" fmla="*/ 2055019 w 2145506"/>
                <a:gd name="connsiteY21" fmla="*/ 450057 h 1821657"/>
                <a:gd name="connsiteX22" fmla="*/ 2016919 w 2145506"/>
                <a:gd name="connsiteY22" fmla="*/ 876300 h 1821657"/>
                <a:gd name="connsiteX23" fmla="*/ 1974056 w 2145506"/>
                <a:gd name="connsiteY23" fmla="*/ 1352550 h 1821657"/>
                <a:gd name="connsiteX24" fmla="*/ 1943100 w 2145506"/>
                <a:gd name="connsiteY24" fmla="*/ 1671638 h 1821657"/>
                <a:gd name="connsiteX25" fmla="*/ 1928813 w 2145506"/>
                <a:gd name="connsiteY25" fmla="*/ 1716882 h 1821657"/>
                <a:gd name="connsiteX26" fmla="*/ 1907381 w 2145506"/>
                <a:gd name="connsiteY26" fmla="*/ 1750219 h 1821657"/>
                <a:gd name="connsiteX27" fmla="*/ 1883569 w 2145506"/>
                <a:gd name="connsiteY27" fmla="*/ 1783557 h 1821657"/>
                <a:gd name="connsiteX28" fmla="*/ 1864519 w 2145506"/>
                <a:gd name="connsiteY28" fmla="*/ 1804988 h 1821657"/>
                <a:gd name="connsiteX29" fmla="*/ 1845469 w 2145506"/>
                <a:gd name="connsiteY29" fmla="*/ 1814513 h 1821657"/>
                <a:gd name="connsiteX30" fmla="*/ 1821656 w 2145506"/>
                <a:gd name="connsiteY30" fmla="*/ 1821657 h 1821657"/>
                <a:gd name="connsiteX31" fmla="*/ 1802606 w 2145506"/>
                <a:gd name="connsiteY31" fmla="*/ 1821657 h 1821657"/>
                <a:gd name="connsiteX32" fmla="*/ 1781175 w 2145506"/>
                <a:gd name="connsiteY32" fmla="*/ 1814513 h 1821657"/>
                <a:gd name="connsiteX33" fmla="*/ 1762125 w 2145506"/>
                <a:gd name="connsiteY33" fmla="*/ 1802607 h 1821657"/>
                <a:gd name="connsiteX34" fmla="*/ 1743075 w 2145506"/>
                <a:gd name="connsiteY34" fmla="*/ 1781175 h 1821657"/>
                <a:gd name="connsiteX35" fmla="*/ 1716881 w 2145506"/>
                <a:gd name="connsiteY35" fmla="*/ 1712119 h 1821657"/>
                <a:gd name="connsiteX36" fmla="*/ 1724025 w 2145506"/>
                <a:gd name="connsiteY36" fmla="*/ 1564482 h 1821657"/>
                <a:gd name="connsiteX37" fmla="*/ 1747838 w 2145506"/>
                <a:gd name="connsiteY37" fmla="*/ 1202532 h 1821657"/>
                <a:gd name="connsiteX38" fmla="*/ 1762125 w 2145506"/>
                <a:gd name="connsiteY38" fmla="*/ 952500 h 1821657"/>
                <a:gd name="connsiteX39" fmla="*/ 1771650 w 2145506"/>
                <a:gd name="connsiteY39" fmla="*/ 809625 h 1821657"/>
                <a:gd name="connsiteX40" fmla="*/ 1771650 w 2145506"/>
                <a:gd name="connsiteY40" fmla="*/ 754857 h 1821657"/>
                <a:gd name="connsiteX41" fmla="*/ 1783556 w 2145506"/>
                <a:gd name="connsiteY41" fmla="*/ 473869 h 1821657"/>
                <a:gd name="connsiteX42" fmla="*/ 1793081 w 2145506"/>
                <a:gd name="connsiteY42" fmla="*/ 340519 h 1821657"/>
                <a:gd name="connsiteX43" fmla="*/ 1793081 w 2145506"/>
                <a:gd name="connsiteY43" fmla="*/ 316707 h 1821657"/>
                <a:gd name="connsiteX44" fmla="*/ 1783556 w 2145506"/>
                <a:gd name="connsiteY44" fmla="*/ 295275 h 1821657"/>
                <a:gd name="connsiteX45" fmla="*/ 1771650 w 2145506"/>
                <a:gd name="connsiteY45" fmla="*/ 280988 h 1821657"/>
                <a:gd name="connsiteX46" fmla="*/ 1757363 w 2145506"/>
                <a:gd name="connsiteY46" fmla="*/ 266700 h 1821657"/>
                <a:gd name="connsiteX47" fmla="*/ 1726406 w 2145506"/>
                <a:gd name="connsiteY47" fmla="*/ 252413 h 1821657"/>
                <a:gd name="connsiteX48" fmla="*/ 1669256 w 2145506"/>
                <a:gd name="connsiteY48" fmla="*/ 245269 h 1821657"/>
                <a:gd name="connsiteX49" fmla="*/ 1423988 w 2145506"/>
                <a:gd name="connsiteY49" fmla="*/ 247650 h 1821657"/>
                <a:gd name="connsiteX50" fmla="*/ 976313 w 2145506"/>
                <a:gd name="connsiteY50" fmla="*/ 264319 h 182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45506" h="1821657">
                  <a:moveTo>
                    <a:pt x="976313" y="264319"/>
                  </a:moveTo>
                  <a:lnTo>
                    <a:pt x="692944" y="283369"/>
                  </a:lnTo>
                  <a:lnTo>
                    <a:pt x="516731" y="304800"/>
                  </a:lnTo>
                  <a:lnTo>
                    <a:pt x="300038" y="340519"/>
                  </a:lnTo>
                  <a:lnTo>
                    <a:pt x="61913" y="390525"/>
                  </a:lnTo>
                  <a:lnTo>
                    <a:pt x="0" y="226219"/>
                  </a:lnTo>
                  <a:lnTo>
                    <a:pt x="404813" y="169069"/>
                  </a:lnTo>
                  <a:lnTo>
                    <a:pt x="921544" y="116682"/>
                  </a:lnTo>
                  <a:lnTo>
                    <a:pt x="1283494" y="88107"/>
                  </a:lnTo>
                  <a:lnTo>
                    <a:pt x="1662113" y="66675"/>
                  </a:lnTo>
                  <a:lnTo>
                    <a:pt x="1740694" y="23813"/>
                  </a:lnTo>
                  <a:lnTo>
                    <a:pt x="1785938" y="0"/>
                  </a:lnTo>
                  <a:lnTo>
                    <a:pt x="1807369" y="2382"/>
                  </a:lnTo>
                  <a:lnTo>
                    <a:pt x="1859756" y="26194"/>
                  </a:lnTo>
                  <a:lnTo>
                    <a:pt x="1950244" y="66675"/>
                  </a:lnTo>
                  <a:lnTo>
                    <a:pt x="2019300" y="116682"/>
                  </a:lnTo>
                  <a:lnTo>
                    <a:pt x="2074069" y="154782"/>
                  </a:lnTo>
                  <a:lnTo>
                    <a:pt x="2124075" y="200025"/>
                  </a:lnTo>
                  <a:lnTo>
                    <a:pt x="2143125" y="228600"/>
                  </a:lnTo>
                  <a:lnTo>
                    <a:pt x="2145506" y="252413"/>
                  </a:lnTo>
                  <a:lnTo>
                    <a:pt x="2128838" y="302419"/>
                  </a:lnTo>
                  <a:lnTo>
                    <a:pt x="2055019" y="450057"/>
                  </a:lnTo>
                  <a:lnTo>
                    <a:pt x="2016919" y="876300"/>
                  </a:lnTo>
                  <a:lnTo>
                    <a:pt x="1974056" y="1352550"/>
                  </a:lnTo>
                  <a:lnTo>
                    <a:pt x="1943100" y="1671638"/>
                  </a:lnTo>
                  <a:lnTo>
                    <a:pt x="1928813" y="1716882"/>
                  </a:lnTo>
                  <a:lnTo>
                    <a:pt x="1907381" y="1750219"/>
                  </a:lnTo>
                  <a:lnTo>
                    <a:pt x="1883569" y="1783557"/>
                  </a:lnTo>
                  <a:lnTo>
                    <a:pt x="1864519" y="1804988"/>
                  </a:lnTo>
                  <a:lnTo>
                    <a:pt x="1845469" y="1814513"/>
                  </a:lnTo>
                  <a:lnTo>
                    <a:pt x="1821656" y="1821657"/>
                  </a:lnTo>
                  <a:lnTo>
                    <a:pt x="1802606" y="1821657"/>
                  </a:lnTo>
                  <a:lnTo>
                    <a:pt x="1781175" y="1814513"/>
                  </a:lnTo>
                  <a:lnTo>
                    <a:pt x="1762125" y="1802607"/>
                  </a:lnTo>
                  <a:lnTo>
                    <a:pt x="1743075" y="1781175"/>
                  </a:lnTo>
                  <a:lnTo>
                    <a:pt x="1716881" y="1712119"/>
                  </a:lnTo>
                  <a:lnTo>
                    <a:pt x="1724025" y="1564482"/>
                  </a:lnTo>
                  <a:lnTo>
                    <a:pt x="1747838" y="1202532"/>
                  </a:lnTo>
                  <a:lnTo>
                    <a:pt x="1762125" y="952500"/>
                  </a:lnTo>
                  <a:lnTo>
                    <a:pt x="1771650" y="809625"/>
                  </a:lnTo>
                  <a:lnTo>
                    <a:pt x="1771650" y="754857"/>
                  </a:lnTo>
                  <a:lnTo>
                    <a:pt x="1783556" y="473869"/>
                  </a:lnTo>
                  <a:lnTo>
                    <a:pt x="1793081" y="340519"/>
                  </a:lnTo>
                  <a:lnTo>
                    <a:pt x="1793081" y="316707"/>
                  </a:lnTo>
                  <a:lnTo>
                    <a:pt x="1783556" y="295275"/>
                  </a:lnTo>
                  <a:lnTo>
                    <a:pt x="1771650" y="280988"/>
                  </a:lnTo>
                  <a:lnTo>
                    <a:pt x="1757363" y="266700"/>
                  </a:lnTo>
                  <a:lnTo>
                    <a:pt x="1726406" y="252413"/>
                  </a:lnTo>
                  <a:lnTo>
                    <a:pt x="1669256" y="245269"/>
                  </a:lnTo>
                  <a:lnTo>
                    <a:pt x="1423988" y="247650"/>
                  </a:lnTo>
                  <a:lnTo>
                    <a:pt x="976313" y="264319"/>
                  </a:lnTo>
                  <a:close/>
                </a:path>
              </a:pathLst>
            </a:custGeom>
            <a:solidFill>
              <a:srgbClr val="203864"/>
            </a:solidFill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76DF0461-488E-4528-A7CB-D742590B7925}"/>
                </a:ext>
              </a:extLst>
            </p:cNvPr>
            <p:cNvSpPr/>
            <p:nvPr/>
          </p:nvSpPr>
          <p:spPr>
            <a:xfrm>
              <a:off x="5092700" y="2300288"/>
              <a:ext cx="1778000" cy="320675"/>
            </a:xfrm>
            <a:custGeom>
              <a:avLst/>
              <a:gdLst>
                <a:gd name="connsiteX0" fmla="*/ 900112 w 1778794"/>
                <a:gd name="connsiteY0" fmla="*/ 226218 h 321468"/>
                <a:gd name="connsiteX1" fmla="*/ 469106 w 1778794"/>
                <a:gd name="connsiteY1" fmla="*/ 264318 h 321468"/>
                <a:gd name="connsiteX2" fmla="*/ 7144 w 1778794"/>
                <a:gd name="connsiteY2" fmla="*/ 321468 h 321468"/>
                <a:gd name="connsiteX3" fmla="*/ 0 w 1778794"/>
                <a:gd name="connsiteY3" fmla="*/ 135731 h 321468"/>
                <a:gd name="connsiteX4" fmla="*/ 711994 w 1778794"/>
                <a:gd name="connsiteY4" fmla="*/ 64293 h 321468"/>
                <a:gd name="connsiteX5" fmla="*/ 1362075 w 1778794"/>
                <a:gd name="connsiteY5" fmla="*/ 16668 h 321468"/>
                <a:gd name="connsiteX6" fmla="*/ 1778794 w 1778794"/>
                <a:gd name="connsiteY6" fmla="*/ 0 h 321468"/>
                <a:gd name="connsiteX7" fmla="*/ 1776412 w 1778794"/>
                <a:gd name="connsiteY7" fmla="*/ 200025 h 321468"/>
                <a:gd name="connsiteX8" fmla="*/ 1209675 w 1778794"/>
                <a:gd name="connsiteY8" fmla="*/ 209550 h 321468"/>
                <a:gd name="connsiteX9" fmla="*/ 900112 w 1778794"/>
                <a:gd name="connsiteY9" fmla="*/ 226218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794" h="321468">
                  <a:moveTo>
                    <a:pt x="900112" y="226218"/>
                  </a:moveTo>
                  <a:lnTo>
                    <a:pt x="469106" y="264318"/>
                  </a:lnTo>
                  <a:lnTo>
                    <a:pt x="7144" y="321468"/>
                  </a:lnTo>
                  <a:lnTo>
                    <a:pt x="0" y="135731"/>
                  </a:lnTo>
                  <a:lnTo>
                    <a:pt x="711994" y="64293"/>
                  </a:lnTo>
                  <a:lnTo>
                    <a:pt x="1362075" y="16668"/>
                  </a:lnTo>
                  <a:lnTo>
                    <a:pt x="1778794" y="0"/>
                  </a:lnTo>
                  <a:lnTo>
                    <a:pt x="1776412" y="200025"/>
                  </a:lnTo>
                  <a:lnTo>
                    <a:pt x="1209675" y="209550"/>
                  </a:lnTo>
                  <a:lnTo>
                    <a:pt x="900112" y="22621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9">
              <a:extLst>
                <a:ext uri="{FF2B5EF4-FFF2-40B4-BE49-F238E27FC236}">
                  <a16:creationId xmlns:a16="http://schemas.microsoft.com/office/drawing/2014/main" id="{0D968C9B-0DCB-4255-AFED-F5945D758F88}"/>
                </a:ext>
              </a:extLst>
            </p:cNvPr>
            <p:cNvSpPr/>
            <p:nvPr/>
          </p:nvSpPr>
          <p:spPr>
            <a:xfrm>
              <a:off x="5122863" y="3052762"/>
              <a:ext cx="1714500" cy="292100"/>
            </a:xfrm>
            <a:custGeom>
              <a:avLst/>
              <a:gdLst>
                <a:gd name="connsiteX0" fmla="*/ 1092994 w 1714500"/>
                <a:gd name="connsiteY0" fmla="*/ 204787 h 292893"/>
                <a:gd name="connsiteX1" fmla="*/ 897731 w 1714500"/>
                <a:gd name="connsiteY1" fmla="*/ 204787 h 292893"/>
                <a:gd name="connsiteX2" fmla="*/ 426244 w 1714500"/>
                <a:gd name="connsiteY2" fmla="*/ 254793 h 292893"/>
                <a:gd name="connsiteX3" fmla="*/ 0 w 1714500"/>
                <a:gd name="connsiteY3" fmla="*/ 292893 h 292893"/>
                <a:gd name="connsiteX4" fmla="*/ 0 w 1714500"/>
                <a:gd name="connsiteY4" fmla="*/ 102393 h 292893"/>
                <a:gd name="connsiteX5" fmla="*/ 345281 w 1714500"/>
                <a:gd name="connsiteY5" fmla="*/ 59531 h 292893"/>
                <a:gd name="connsiteX6" fmla="*/ 819150 w 1714500"/>
                <a:gd name="connsiteY6" fmla="*/ 16668 h 292893"/>
                <a:gd name="connsiteX7" fmla="*/ 1271587 w 1714500"/>
                <a:gd name="connsiteY7" fmla="*/ 0 h 292893"/>
                <a:gd name="connsiteX8" fmla="*/ 1697831 w 1714500"/>
                <a:gd name="connsiteY8" fmla="*/ 2381 h 292893"/>
                <a:gd name="connsiteX9" fmla="*/ 1714500 w 1714500"/>
                <a:gd name="connsiteY9" fmla="*/ 211931 h 292893"/>
                <a:gd name="connsiteX10" fmla="*/ 1092994 w 1714500"/>
                <a:gd name="connsiteY10" fmla="*/ 204787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14500" h="292893">
                  <a:moveTo>
                    <a:pt x="1092994" y="204787"/>
                  </a:moveTo>
                  <a:lnTo>
                    <a:pt x="897731" y="204787"/>
                  </a:lnTo>
                  <a:lnTo>
                    <a:pt x="426244" y="254793"/>
                  </a:lnTo>
                  <a:lnTo>
                    <a:pt x="0" y="292893"/>
                  </a:lnTo>
                  <a:lnTo>
                    <a:pt x="0" y="102393"/>
                  </a:lnTo>
                  <a:lnTo>
                    <a:pt x="345281" y="59531"/>
                  </a:lnTo>
                  <a:lnTo>
                    <a:pt x="819150" y="16668"/>
                  </a:lnTo>
                  <a:lnTo>
                    <a:pt x="1271587" y="0"/>
                  </a:lnTo>
                  <a:lnTo>
                    <a:pt x="1697831" y="2381"/>
                  </a:lnTo>
                  <a:lnTo>
                    <a:pt x="1714500" y="211931"/>
                  </a:lnTo>
                  <a:lnTo>
                    <a:pt x="1092994" y="20478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52BAA0A9-5E65-42AF-99FC-E9143E8740A9}"/>
                </a:ext>
              </a:extLst>
            </p:cNvPr>
            <p:cNvSpPr/>
            <p:nvPr/>
          </p:nvSpPr>
          <p:spPr>
            <a:xfrm>
              <a:off x="3781426" y="3228974"/>
              <a:ext cx="1914525" cy="1277938"/>
            </a:xfrm>
            <a:custGeom>
              <a:avLst/>
              <a:gdLst>
                <a:gd name="connsiteX0" fmla="*/ 1126331 w 1914525"/>
                <a:gd name="connsiteY0" fmla="*/ 852488 h 1278731"/>
                <a:gd name="connsiteX1" fmla="*/ 919163 w 1914525"/>
                <a:gd name="connsiteY1" fmla="*/ 957263 h 1278731"/>
                <a:gd name="connsiteX2" fmla="*/ 592931 w 1914525"/>
                <a:gd name="connsiteY2" fmla="*/ 1097756 h 1278731"/>
                <a:gd name="connsiteX3" fmla="*/ 316706 w 1914525"/>
                <a:gd name="connsiteY3" fmla="*/ 1197769 h 1278731"/>
                <a:gd name="connsiteX4" fmla="*/ 83344 w 1914525"/>
                <a:gd name="connsiteY4" fmla="*/ 1269206 h 1278731"/>
                <a:gd name="connsiteX5" fmla="*/ 38100 w 1914525"/>
                <a:gd name="connsiteY5" fmla="*/ 1278731 h 1278731"/>
                <a:gd name="connsiteX6" fmla="*/ 23813 w 1914525"/>
                <a:gd name="connsiteY6" fmla="*/ 1276350 h 1278731"/>
                <a:gd name="connsiteX7" fmla="*/ 7144 w 1914525"/>
                <a:gd name="connsiteY7" fmla="*/ 1269206 h 1278731"/>
                <a:gd name="connsiteX8" fmla="*/ 0 w 1914525"/>
                <a:gd name="connsiteY8" fmla="*/ 1254919 h 1278731"/>
                <a:gd name="connsiteX9" fmla="*/ 9525 w 1914525"/>
                <a:gd name="connsiteY9" fmla="*/ 1231106 h 1278731"/>
                <a:gd name="connsiteX10" fmla="*/ 28575 w 1914525"/>
                <a:gd name="connsiteY10" fmla="*/ 1209675 h 1278731"/>
                <a:gd name="connsiteX11" fmla="*/ 257175 w 1914525"/>
                <a:gd name="connsiteY11" fmla="*/ 1104900 h 1278731"/>
                <a:gd name="connsiteX12" fmla="*/ 542925 w 1914525"/>
                <a:gd name="connsiteY12" fmla="*/ 969169 h 1278731"/>
                <a:gd name="connsiteX13" fmla="*/ 857250 w 1914525"/>
                <a:gd name="connsiteY13" fmla="*/ 795338 h 1278731"/>
                <a:gd name="connsiteX14" fmla="*/ 1021556 w 1914525"/>
                <a:gd name="connsiteY14" fmla="*/ 695325 h 1278731"/>
                <a:gd name="connsiteX15" fmla="*/ 1173956 w 1914525"/>
                <a:gd name="connsiteY15" fmla="*/ 592931 h 1278731"/>
                <a:gd name="connsiteX16" fmla="*/ 1335881 w 1914525"/>
                <a:gd name="connsiteY16" fmla="*/ 459581 h 1278731"/>
                <a:gd name="connsiteX17" fmla="*/ 1419225 w 1914525"/>
                <a:gd name="connsiteY17" fmla="*/ 376238 h 1278731"/>
                <a:gd name="connsiteX18" fmla="*/ 1473994 w 1914525"/>
                <a:gd name="connsiteY18" fmla="*/ 323850 h 1278731"/>
                <a:gd name="connsiteX19" fmla="*/ 1524000 w 1914525"/>
                <a:gd name="connsiteY19" fmla="*/ 261938 h 1278731"/>
                <a:gd name="connsiteX20" fmla="*/ 1554956 w 1914525"/>
                <a:gd name="connsiteY20" fmla="*/ 209550 h 1278731"/>
                <a:gd name="connsiteX21" fmla="*/ 1576388 w 1914525"/>
                <a:gd name="connsiteY21" fmla="*/ 164306 h 1278731"/>
                <a:gd name="connsiteX22" fmla="*/ 1588294 w 1914525"/>
                <a:gd name="connsiteY22" fmla="*/ 116681 h 1278731"/>
                <a:gd name="connsiteX23" fmla="*/ 1588294 w 1914525"/>
                <a:gd name="connsiteY23" fmla="*/ 38100 h 1278731"/>
                <a:gd name="connsiteX24" fmla="*/ 1759744 w 1914525"/>
                <a:gd name="connsiteY24" fmla="*/ 0 h 1278731"/>
                <a:gd name="connsiteX25" fmla="*/ 1847850 w 1914525"/>
                <a:gd name="connsiteY25" fmla="*/ 161925 h 1278731"/>
                <a:gd name="connsiteX26" fmla="*/ 1866900 w 1914525"/>
                <a:gd name="connsiteY26" fmla="*/ 185738 h 1278731"/>
                <a:gd name="connsiteX27" fmla="*/ 1890713 w 1914525"/>
                <a:gd name="connsiteY27" fmla="*/ 221456 h 1278731"/>
                <a:gd name="connsiteX28" fmla="*/ 1909763 w 1914525"/>
                <a:gd name="connsiteY28" fmla="*/ 254794 h 1278731"/>
                <a:gd name="connsiteX29" fmla="*/ 1914525 w 1914525"/>
                <a:gd name="connsiteY29" fmla="*/ 273844 h 1278731"/>
                <a:gd name="connsiteX30" fmla="*/ 1914525 w 1914525"/>
                <a:gd name="connsiteY30" fmla="*/ 314325 h 1278731"/>
                <a:gd name="connsiteX31" fmla="*/ 1900238 w 1914525"/>
                <a:gd name="connsiteY31" fmla="*/ 335756 h 1278731"/>
                <a:gd name="connsiteX32" fmla="*/ 1859756 w 1914525"/>
                <a:gd name="connsiteY32" fmla="*/ 350044 h 1278731"/>
                <a:gd name="connsiteX33" fmla="*/ 1816894 w 1914525"/>
                <a:gd name="connsiteY33" fmla="*/ 366713 h 1278731"/>
                <a:gd name="connsiteX34" fmla="*/ 1774031 w 1914525"/>
                <a:gd name="connsiteY34" fmla="*/ 402431 h 1278731"/>
                <a:gd name="connsiteX35" fmla="*/ 1557338 w 1914525"/>
                <a:gd name="connsiteY35" fmla="*/ 597694 h 1278731"/>
                <a:gd name="connsiteX36" fmla="*/ 1369219 w 1914525"/>
                <a:gd name="connsiteY36" fmla="*/ 711994 h 1278731"/>
                <a:gd name="connsiteX37" fmla="*/ 1126331 w 1914525"/>
                <a:gd name="connsiteY37" fmla="*/ 852488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14525" h="1278731">
                  <a:moveTo>
                    <a:pt x="1126331" y="852488"/>
                  </a:moveTo>
                  <a:lnTo>
                    <a:pt x="919163" y="957263"/>
                  </a:lnTo>
                  <a:lnTo>
                    <a:pt x="592931" y="1097756"/>
                  </a:lnTo>
                  <a:lnTo>
                    <a:pt x="316706" y="1197769"/>
                  </a:lnTo>
                  <a:lnTo>
                    <a:pt x="83344" y="1269206"/>
                  </a:lnTo>
                  <a:lnTo>
                    <a:pt x="38100" y="1278731"/>
                  </a:lnTo>
                  <a:lnTo>
                    <a:pt x="23813" y="1276350"/>
                  </a:lnTo>
                  <a:lnTo>
                    <a:pt x="7144" y="1269206"/>
                  </a:lnTo>
                  <a:lnTo>
                    <a:pt x="0" y="1254919"/>
                  </a:lnTo>
                  <a:lnTo>
                    <a:pt x="9525" y="1231106"/>
                  </a:lnTo>
                  <a:lnTo>
                    <a:pt x="28575" y="1209675"/>
                  </a:lnTo>
                  <a:lnTo>
                    <a:pt x="257175" y="1104900"/>
                  </a:lnTo>
                  <a:lnTo>
                    <a:pt x="542925" y="969169"/>
                  </a:lnTo>
                  <a:lnTo>
                    <a:pt x="857250" y="795338"/>
                  </a:lnTo>
                  <a:lnTo>
                    <a:pt x="1021556" y="695325"/>
                  </a:lnTo>
                  <a:lnTo>
                    <a:pt x="1173956" y="592931"/>
                  </a:lnTo>
                  <a:lnTo>
                    <a:pt x="1335881" y="459581"/>
                  </a:lnTo>
                  <a:lnTo>
                    <a:pt x="1419225" y="376238"/>
                  </a:lnTo>
                  <a:lnTo>
                    <a:pt x="1473994" y="323850"/>
                  </a:lnTo>
                  <a:lnTo>
                    <a:pt x="1524000" y="261938"/>
                  </a:lnTo>
                  <a:lnTo>
                    <a:pt x="1554956" y="209550"/>
                  </a:lnTo>
                  <a:lnTo>
                    <a:pt x="1576388" y="164306"/>
                  </a:lnTo>
                  <a:lnTo>
                    <a:pt x="1588294" y="116681"/>
                  </a:lnTo>
                  <a:lnTo>
                    <a:pt x="1588294" y="38100"/>
                  </a:lnTo>
                  <a:lnTo>
                    <a:pt x="1759744" y="0"/>
                  </a:lnTo>
                  <a:lnTo>
                    <a:pt x="1847850" y="161925"/>
                  </a:lnTo>
                  <a:lnTo>
                    <a:pt x="1866900" y="185738"/>
                  </a:lnTo>
                  <a:lnTo>
                    <a:pt x="1890713" y="221456"/>
                  </a:lnTo>
                  <a:lnTo>
                    <a:pt x="1909763" y="254794"/>
                  </a:lnTo>
                  <a:lnTo>
                    <a:pt x="1914525" y="273844"/>
                  </a:lnTo>
                  <a:lnTo>
                    <a:pt x="1914525" y="314325"/>
                  </a:lnTo>
                  <a:lnTo>
                    <a:pt x="1900238" y="335756"/>
                  </a:lnTo>
                  <a:lnTo>
                    <a:pt x="1859756" y="350044"/>
                  </a:lnTo>
                  <a:lnTo>
                    <a:pt x="1816894" y="366713"/>
                  </a:lnTo>
                  <a:lnTo>
                    <a:pt x="1774031" y="402431"/>
                  </a:lnTo>
                  <a:lnTo>
                    <a:pt x="1557338" y="597694"/>
                  </a:lnTo>
                  <a:lnTo>
                    <a:pt x="1369219" y="711994"/>
                  </a:lnTo>
                  <a:lnTo>
                    <a:pt x="1126331" y="8524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A9AAD322-88DF-4AE5-9E2B-A151B181EECB}"/>
                </a:ext>
              </a:extLst>
            </p:cNvPr>
            <p:cNvSpPr/>
            <p:nvPr/>
          </p:nvSpPr>
          <p:spPr>
            <a:xfrm>
              <a:off x="5259388" y="3636962"/>
              <a:ext cx="2684462" cy="449262"/>
            </a:xfrm>
            <a:custGeom>
              <a:avLst/>
              <a:gdLst>
                <a:gd name="connsiteX0" fmla="*/ 1814513 w 2683669"/>
                <a:gd name="connsiteY0" fmla="*/ 261937 h 450056"/>
                <a:gd name="connsiteX1" fmla="*/ 1371600 w 2683669"/>
                <a:gd name="connsiteY1" fmla="*/ 292894 h 450056"/>
                <a:gd name="connsiteX2" fmla="*/ 1266825 w 2683669"/>
                <a:gd name="connsiteY2" fmla="*/ 283369 h 450056"/>
                <a:gd name="connsiteX3" fmla="*/ 940594 w 2683669"/>
                <a:gd name="connsiteY3" fmla="*/ 338137 h 450056"/>
                <a:gd name="connsiteX4" fmla="*/ 597694 w 2683669"/>
                <a:gd name="connsiteY4" fmla="*/ 409575 h 450056"/>
                <a:gd name="connsiteX5" fmla="*/ 392907 w 2683669"/>
                <a:gd name="connsiteY5" fmla="*/ 450056 h 450056"/>
                <a:gd name="connsiteX6" fmla="*/ 297657 w 2683669"/>
                <a:gd name="connsiteY6" fmla="*/ 447675 h 450056"/>
                <a:gd name="connsiteX7" fmla="*/ 238125 w 2683669"/>
                <a:gd name="connsiteY7" fmla="*/ 435769 h 450056"/>
                <a:gd name="connsiteX8" fmla="*/ 183357 w 2683669"/>
                <a:gd name="connsiteY8" fmla="*/ 419100 h 450056"/>
                <a:gd name="connsiteX9" fmla="*/ 147638 w 2683669"/>
                <a:gd name="connsiteY9" fmla="*/ 400050 h 450056"/>
                <a:gd name="connsiteX10" fmla="*/ 121444 w 2683669"/>
                <a:gd name="connsiteY10" fmla="*/ 376237 h 450056"/>
                <a:gd name="connsiteX11" fmla="*/ 83344 w 2683669"/>
                <a:gd name="connsiteY11" fmla="*/ 323850 h 450056"/>
                <a:gd name="connsiteX12" fmla="*/ 0 w 2683669"/>
                <a:gd name="connsiteY12" fmla="*/ 185737 h 450056"/>
                <a:gd name="connsiteX13" fmla="*/ 45244 w 2683669"/>
                <a:gd name="connsiteY13" fmla="*/ 157162 h 450056"/>
                <a:gd name="connsiteX14" fmla="*/ 147638 w 2683669"/>
                <a:gd name="connsiteY14" fmla="*/ 204787 h 450056"/>
                <a:gd name="connsiteX15" fmla="*/ 245269 w 2683669"/>
                <a:gd name="connsiteY15" fmla="*/ 230981 h 450056"/>
                <a:gd name="connsiteX16" fmla="*/ 304800 w 2683669"/>
                <a:gd name="connsiteY16" fmla="*/ 245269 h 450056"/>
                <a:gd name="connsiteX17" fmla="*/ 361950 w 2683669"/>
                <a:gd name="connsiteY17" fmla="*/ 250031 h 450056"/>
                <a:gd name="connsiteX18" fmla="*/ 447675 w 2683669"/>
                <a:gd name="connsiteY18" fmla="*/ 238125 h 450056"/>
                <a:gd name="connsiteX19" fmla="*/ 995363 w 2683669"/>
                <a:gd name="connsiteY19" fmla="*/ 166687 h 450056"/>
                <a:gd name="connsiteX20" fmla="*/ 1500188 w 2683669"/>
                <a:gd name="connsiteY20" fmla="*/ 109537 h 450056"/>
                <a:gd name="connsiteX21" fmla="*/ 1831182 w 2683669"/>
                <a:gd name="connsiteY21" fmla="*/ 78581 h 450056"/>
                <a:gd name="connsiteX22" fmla="*/ 2147888 w 2683669"/>
                <a:gd name="connsiteY22" fmla="*/ 40481 h 450056"/>
                <a:gd name="connsiteX23" fmla="*/ 2195513 w 2683669"/>
                <a:gd name="connsiteY23" fmla="*/ 26194 h 450056"/>
                <a:gd name="connsiteX24" fmla="*/ 2235994 w 2683669"/>
                <a:gd name="connsiteY24" fmla="*/ 0 h 450056"/>
                <a:gd name="connsiteX25" fmla="*/ 2290763 w 2683669"/>
                <a:gd name="connsiteY25" fmla="*/ 14287 h 450056"/>
                <a:gd name="connsiteX26" fmla="*/ 2397919 w 2683669"/>
                <a:gd name="connsiteY26" fmla="*/ 61912 h 450056"/>
                <a:gd name="connsiteX27" fmla="*/ 2500313 w 2683669"/>
                <a:gd name="connsiteY27" fmla="*/ 111919 h 450056"/>
                <a:gd name="connsiteX28" fmla="*/ 2581275 w 2683669"/>
                <a:gd name="connsiteY28" fmla="*/ 171450 h 450056"/>
                <a:gd name="connsiteX29" fmla="*/ 2631282 w 2683669"/>
                <a:gd name="connsiteY29" fmla="*/ 214312 h 450056"/>
                <a:gd name="connsiteX30" fmla="*/ 2667000 w 2683669"/>
                <a:gd name="connsiteY30" fmla="*/ 254794 h 450056"/>
                <a:gd name="connsiteX31" fmla="*/ 2681288 w 2683669"/>
                <a:gd name="connsiteY31" fmla="*/ 283369 h 450056"/>
                <a:gd name="connsiteX32" fmla="*/ 2683669 w 2683669"/>
                <a:gd name="connsiteY32" fmla="*/ 316706 h 450056"/>
                <a:gd name="connsiteX33" fmla="*/ 2671763 w 2683669"/>
                <a:gd name="connsiteY33" fmla="*/ 352425 h 450056"/>
                <a:gd name="connsiteX34" fmla="*/ 2628900 w 2683669"/>
                <a:gd name="connsiteY34" fmla="*/ 373856 h 450056"/>
                <a:gd name="connsiteX35" fmla="*/ 2257425 w 2683669"/>
                <a:gd name="connsiteY35" fmla="*/ 273844 h 450056"/>
                <a:gd name="connsiteX36" fmla="*/ 2157413 w 2683669"/>
                <a:gd name="connsiteY36" fmla="*/ 252412 h 450056"/>
                <a:gd name="connsiteX37" fmla="*/ 2026444 w 2683669"/>
                <a:gd name="connsiteY37" fmla="*/ 245269 h 450056"/>
                <a:gd name="connsiteX38" fmla="*/ 1814513 w 2683669"/>
                <a:gd name="connsiteY38" fmla="*/ 26193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83669" h="450056">
                  <a:moveTo>
                    <a:pt x="1814513" y="261937"/>
                  </a:moveTo>
                  <a:lnTo>
                    <a:pt x="1371600" y="292894"/>
                  </a:lnTo>
                  <a:lnTo>
                    <a:pt x="1266825" y="283369"/>
                  </a:lnTo>
                  <a:lnTo>
                    <a:pt x="940594" y="338137"/>
                  </a:lnTo>
                  <a:lnTo>
                    <a:pt x="597694" y="409575"/>
                  </a:lnTo>
                  <a:lnTo>
                    <a:pt x="392907" y="450056"/>
                  </a:lnTo>
                  <a:lnTo>
                    <a:pt x="297657" y="447675"/>
                  </a:lnTo>
                  <a:lnTo>
                    <a:pt x="238125" y="435769"/>
                  </a:lnTo>
                  <a:lnTo>
                    <a:pt x="183357" y="419100"/>
                  </a:lnTo>
                  <a:lnTo>
                    <a:pt x="147638" y="400050"/>
                  </a:lnTo>
                  <a:lnTo>
                    <a:pt x="121444" y="376237"/>
                  </a:lnTo>
                  <a:lnTo>
                    <a:pt x="83344" y="323850"/>
                  </a:lnTo>
                  <a:lnTo>
                    <a:pt x="0" y="185737"/>
                  </a:lnTo>
                  <a:lnTo>
                    <a:pt x="45244" y="157162"/>
                  </a:lnTo>
                  <a:lnTo>
                    <a:pt x="147638" y="204787"/>
                  </a:lnTo>
                  <a:lnTo>
                    <a:pt x="245269" y="230981"/>
                  </a:lnTo>
                  <a:lnTo>
                    <a:pt x="304800" y="245269"/>
                  </a:lnTo>
                  <a:lnTo>
                    <a:pt x="361950" y="250031"/>
                  </a:lnTo>
                  <a:lnTo>
                    <a:pt x="447675" y="238125"/>
                  </a:lnTo>
                  <a:lnTo>
                    <a:pt x="995363" y="166687"/>
                  </a:lnTo>
                  <a:lnTo>
                    <a:pt x="1500188" y="109537"/>
                  </a:lnTo>
                  <a:lnTo>
                    <a:pt x="1831182" y="78581"/>
                  </a:lnTo>
                  <a:lnTo>
                    <a:pt x="2147888" y="40481"/>
                  </a:lnTo>
                  <a:lnTo>
                    <a:pt x="2195513" y="26194"/>
                  </a:lnTo>
                  <a:lnTo>
                    <a:pt x="2235994" y="0"/>
                  </a:lnTo>
                  <a:lnTo>
                    <a:pt x="2290763" y="14287"/>
                  </a:lnTo>
                  <a:lnTo>
                    <a:pt x="2397919" y="61912"/>
                  </a:lnTo>
                  <a:lnTo>
                    <a:pt x="2500313" y="111919"/>
                  </a:lnTo>
                  <a:lnTo>
                    <a:pt x="2581275" y="171450"/>
                  </a:lnTo>
                  <a:lnTo>
                    <a:pt x="2631282" y="214312"/>
                  </a:lnTo>
                  <a:lnTo>
                    <a:pt x="2667000" y="254794"/>
                  </a:lnTo>
                  <a:lnTo>
                    <a:pt x="2681288" y="283369"/>
                  </a:lnTo>
                  <a:lnTo>
                    <a:pt x="2683669" y="316706"/>
                  </a:lnTo>
                  <a:lnTo>
                    <a:pt x="2671763" y="352425"/>
                  </a:lnTo>
                  <a:lnTo>
                    <a:pt x="2628900" y="373856"/>
                  </a:lnTo>
                  <a:lnTo>
                    <a:pt x="2257425" y="273844"/>
                  </a:lnTo>
                  <a:lnTo>
                    <a:pt x="2157413" y="252412"/>
                  </a:lnTo>
                  <a:lnTo>
                    <a:pt x="2026444" y="245269"/>
                  </a:lnTo>
                  <a:lnTo>
                    <a:pt x="1814513" y="261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4">
              <a:extLst>
                <a:ext uri="{FF2B5EF4-FFF2-40B4-BE49-F238E27FC236}">
                  <a16:creationId xmlns:a16="http://schemas.microsoft.com/office/drawing/2014/main" id="{7120D2DB-78F3-46F6-9E4A-AF5E682FC28A}"/>
                </a:ext>
              </a:extLst>
            </p:cNvPr>
            <p:cNvSpPr/>
            <p:nvPr/>
          </p:nvSpPr>
          <p:spPr>
            <a:xfrm>
              <a:off x="6242050" y="3860800"/>
              <a:ext cx="1670050" cy="2346325"/>
            </a:xfrm>
            <a:custGeom>
              <a:avLst/>
              <a:gdLst>
                <a:gd name="connsiteX0" fmla="*/ 1257300 w 1673225"/>
                <a:gd name="connsiteY0" fmla="*/ 1012825 h 2346325"/>
                <a:gd name="connsiteX1" fmla="*/ 1060450 w 1673225"/>
                <a:gd name="connsiteY1" fmla="*/ 1390650 h 2346325"/>
                <a:gd name="connsiteX2" fmla="*/ 917575 w 1673225"/>
                <a:gd name="connsiteY2" fmla="*/ 1625600 h 2346325"/>
                <a:gd name="connsiteX3" fmla="*/ 812800 w 1673225"/>
                <a:gd name="connsiteY3" fmla="*/ 1787525 h 2346325"/>
                <a:gd name="connsiteX4" fmla="*/ 704850 w 1673225"/>
                <a:gd name="connsiteY4" fmla="*/ 1933575 h 2346325"/>
                <a:gd name="connsiteX5" fmla="*/ 603250 w 1673225"/>
                <a:gd name="connsiteY5" fmla="*/ 2047875 h 2346325"/>
                <a:gd name="connsiteX6" fmla="*/ 473075 w 1673225"/>
                <a:gd name="connsiteY6" fmla="*/ 2165350 h 2346325"/>
                <a:gd name="connsiteX7" fmla="*/ 342900 w 1673225"/>
                <a:gd name="connsiteY7" fmla="*/ 2257425 h 2346325"/>
                <a:gd name="connsiteX8" fmla="*/ 247650 w 1673225"/>
                <a:gd name="connsiteY8" fmla="*/ 2305050 h 2346325"/>
                <a:gd name="connsiteX9" fmla="*/ 174625 w 1673225"/>
                <a:gd name="connsiteY9" fmla="*/ 2336800 h 2346325"/>
                <a:gd name="connsiteX10" fmla="*/ 133350 w 1673225"/>
                <a:gd name="connsiteY10" fmla="*/ 2346325 h 2346325"/>
                <a:gd name="connsiteX11" fmla="*/ 114300 w 1673225"/>
                <a:gd name="connsiteY11" fmla="*/ 2346325 h 2346325"/>
                <a:gd name="connsiteX12" fmla="*/ 88900 w 1673225"/>
                <a:gd name="connsiteY12" fmla="*/ 2339975 h 2346325"/>
                <a:gd name="connsiteX13" fmla="*/ 66675 w 1673225"/>
                <a:gd name="connsiteY13" fmla="*/ 2324100 h 2346325"/>
                <a:gd name="connsiteX14" fmla="*/ 47625 w 1673225"/>
                <a:gd name="connsiteY14" fmla="*/ 2298700 h 2346325"/>
                <a:gd name="connsiteX15" fmla="*/ 25400 w 1673225"/>
                <a:gd name="connsiteY15" fmla="*/ 2263775 h 2346325"/>
                <a:gd name="connsiteX16" fmla="*/ 3175 w 1673225"/>
                <a:gd name="connsiteY16" fmla="*/ 2216150 h 2346325"/>
                <a:gd name="connsiteX17" fmla="*/ 0 w 1673225"/>
                <a:gd name="connsiteY17" fmla="*/ 2187575 h 2346325"/>
                <a:gd name="connsiteX18" fmla="*/ 247650 w 1673225"/>
                <a:gd name="connsiteY18" fmla="*/ 1997075 h 2346325"/>
                <a:gd name="connsiteX19" fmla="*/ 374650 w 1673225"/>
                <a:gd name="connsiteY19" fmla="*/ 1905000 h 2346325"/>
                <a:gd name="connsiteX20" fmla="*/ 479425 w 1673225"/>
                <a:gd name="connsiteY20" fmla="*/ 1806575 h 2346325"/>
                <a:gd name="connsiteX21" fmla="*/ 590550 w 1673225"/>
                <a:gd name="connsiteY21" fmla="*/ 1682750 h 2346325"/>
                <a:gd name="connsiteX22" fmla="*/ 711200 w 1673225"/>
                <a:gd name="connsiteY22" fmla="*/ 1514475 h 2346325"/>
                <a:gd name="connsiteX23" fmla="*/ 822325 w 1673225"/>
                <a:gd name="connsiteY23" fmla="*/ 1336675 h 2346325"/>
                <a:gd name="connsiteX24" fmla="*/ 923925 w 1673225"/>
                <a:gd name="connsiteY24" fmla="*/ 1149350 h 2346325"/>
                <a:gd name="connsiteX25" fmla="*/ 987425 w 1673225"/>
                <a:gd name="connsiteY25" fmla="*/ 1009650 h 2346325"/>
                <a:gd name="connsiteX26" fmla="*/ 1066800 w 1673225"/>
                <a:gd name="connsiteY26" fmla="*/ 822325 h 2346325"/>
                <a:gd name="connsiteX27" fmla="*/ 1168400 w 1673225"/>
                <a:gd name="connsiteY27" fmla="*/ 574675 h 2346325"/>
                <a:gd name="connsiteX28" fmla="*/ 1225550 w 1673225"/>
                <a:gd name="connsiteY28" fmla="*/ 412750 h 2346325"/>
                <a:gd name="connsiteX29" fmla="*/ 1285875 w 1673225"/>
                <a:gd name="connsiteY29" fmla="*/ 241300 h 2346325"/>
                <a:gd name="connsiteX30" fmla="*/ 1323975 w 1673225"/>
                <a:gd name="connsiteY30" fmla="*/ 136525 h 2346325"/>
                <a:gd name="connsiteX31" fmla="*/ 1327150 w 1673225"/>
                <a:gd name="connsiteY31" fmla="*/ 117475 h 2346325"/>
                <a:gd name="connsiteX32" fmla="*/ 1314450 w 1673225"/>
                <a:gd name="connsiteY32" fmla="*/ 82550 h 2346325"/>
                <a:gd name="connsiteX33" fmla="*/ 1244600 w 1673225"/>
                <a:gd name="connsiteY33" fmla="*/ 0 h 2346325"/>
                <a:gd name="connsiteX34" fmla="*/ 1673225 w 1673225"/>
                <a:gd name="connsiteY34" fmla="*/ 127000 h 2346325"/>
                <a:gd name="connsiteX35" fmla="*/ 1651000 w 1673225"/>
                <a:gd name="connsiteY35" fmla="*/ 149225 h 2346325"/>
                <a:gd name="connsiteX36" fmla="*/ 1609725 w 1673225"/>
                <a:gd name="connsiteY36" fmla="*/ 187325 h 2346325"/>
                <a:gd name="connsiteX37" fmla="*/ 1577975 w 1673225"/>
                <a:gd name="connsiteY37" fmla="*/ 222250 h 2346325"/>
                <a:gd name="connsiteX38" fmla="*/ 1565275 w 1673225"/>
                <a:gd name="connsiteY38" fmla="*/ 254000 h 2346325"/>
                <a:gd name="connsiteX39" fmla="*/ 1530350 w 1673225"/>
                <a:gd name="connsiteY39" fmla="*/ 349250 h 2346325"/>
                <a:gd name="connsiteX40" fmla="*/ 1428750 w 1673225"/>
                <a:gd name="connsiteY40" fmla="*/ 619125 h 2346325"/>
                <a:gd name="connsiteX41" fmla="*/ 1257300 w 1673225"/>
                <a:gd name="connsiteY41" fmla="*/ 1012825 h 2346325"/>
                <a:gd name="connsiteX0" fmla="*/ 1376398 w 1792323"/>
                <a:gd name="connsiteY0" fmla="*/ 1012825 h 2346325"/>
                <a:gd name="connsiteX1" fmla="*/ 1179548 w 1792323"/>
                <a:gd name="connsiteY1" fmla="*/ 1390650 h 2346325"/>
                <a:gd name="connsiteX2" fmla="*/ 1036673 w 1792323"/>
                <a:gd name="connsiteY2" fmla="*/ 1625600 h 2346325"/>
                <a:gd name="connsiteX3" fmla="*/ 931898 w 1792323"/>
                <a:gd name="connsiteY3" fmla="*/ 1787525 h 2346325"/>
                <a:gd name="connsiteX4" fmla="*/ 823948 w 1792323"/>
                <a:gd name="connsiteY4" fmla="*/ 1933575 h 2346325"/>
                <a:gd name="connsiteX5" fmla="*/ 722348 w 1792323"/>
                <a:gd name="connsiteY5" fmla="*/ 2047875 h 2346325"/>
                <a:gd name="connsiteX6" fmla="*/ 592173 w 1792323"/>
                <a:gd name="connsiteY6" fmla="*/ 2165350 h 2346325"/>
                <a:gd name="connsiteX7" fmla="*/ 461998 w 1792323"/>
                <a:gd name="connsiteY7" fmla="*/ 2257425 h 2346325"/>
                <a:gd name="connsiteX8" fmla="*/ 366748 w 1792323"/>
                <a:gd name="connsiteY8" fmla="*/ 2305050 h 2346325"/>
                <a:gd name="connsiteX9" fmla="*/ 293723 w 1792323"/>
                <a:gd name="connsiteY9" fmla="*/ 2336800 h 2346325"/>
                <a:gd name="connsiteX10" fmla="*/ 252448 w 1792323"/>
                <a:gd name="connsiteY10" fmla="*/ 2346325 h 2346325"/>
                <a:gd name="connsiteX11" fmla="*/ 233398 w 1792323"/>
                <a:gd name="connsiteY11" fmla="*/ 2346325 h 2346325"/>
                <a:gd name="connsiteX12" fmla="*/ 207998 w 1792323"/>
                <a:gd name="connsiteY12" fmla="*/ 2339975 h 2346325"/>
                <a:gd name="connsiteX13" fmla="*/ 185773 w 1792323"/>
                <a:gd name="connsiteY13" fmla="*/ 2324100 h 2346325"/>
                <a:gd name="connsiteX14" fmla="*/ 166723 w 1792323"/>
                <a:gd name="connsiteY14" fmla="*/ 2298700 h 2346325"/>
                <a:gd name="connsiteX15" fmla="*/ 144498 w 1792323"/>
                <a:gd name="connsiteY15" fmla="*/ 2263775 h 2346325"/>
                <a:gd name="connsiteX16" fmla="*/ 122273 w 1792323"/>
                <a:gd name="connsiteY16" fmla="*/ 2216150 h 2346325"/>
                <a:gd name="connsiteX17" fmla="*/ 0 w 1792323"/>
                <a:gd name="connsiteY17" fmla="*/ 1901799 h 2346325"/>
                <a:gd name="connsiteX18" fmla="*/ 366748 w 1792323"/>
                <a:gd name="connsiteY18" fmla="*/ 1997075 h 2346325"/>
                <a:gd name="connsiteX19" fmla="*/ 493748 w 1792323"/>
                <a:gd name="connsiteY19" fmla="*/ 1905000 h 2346325"/>
                <a:gd name="connsiteX20" fmla="*/ 598523 w 1792323"/>
                <a:gd name="connsiteY20" fmla="*/ 1806575 h 2346325"/>
                <a:gd name="connsiteX21" fmla="*/ 709648 w 1792323"/>
                <a:gd name="connsiteY21" fmla="*/ 1682750 h 2346325"/>
                <a:gd name="connsiteX22" fmla="*/ 830298 w 1792323"/>
                <a:gd name="connsiteY22" fmla="*/ 1514475 h 2346325"/>
                <a:gd name="connsiteX23" fmla="*/ 941423 w 1792323"/>
                <a:gd name="connsiteY23" fmla="*/ 1336675 h 2346325"/>
                <a:gd name="connsiteX24" fmla="*/ 1043023 w 1792323"/>
                <a:gd name="connsiteY24" fmla="*/ 1149350 h 2346325"/>
                <a:gd name="connsiteX25" fmla="*/ 1106523 w 1792323"/>
                <a:gd name="connsiteY25" fmla="*/ 1009650 h 2346325"/>
                <a:gd name="connsiteX26" fmla="*/ 1185898 w 1792323"/>
                <a:gd name="connsiteY26" fmla="*/ 822325 h 2346325"/>
                <a:gd name="connsiteX27" fmla="*/ 1287498 w 1792323"/>
                <a:gd name="connsiteY27" fmla="*/ 574675 h 2346325"/>
                <a:gd name="connsiteX28" fmla="*/ 1344648 w 1792323"/>
                <a:gd name="connsiteY28" fmla="*/ 412750 h 2346325"/>
                <a:gd name="connsiteX29" fmla="*/ 1404973 w 1792323"/>
                <a:gd name="connsiteY29" fmla="*/ 241300 h 2346325"/>
                <a:gd name="connsiteX30" fmla="*/ 1443073 w 1792323"/>
                <a:gd name="connsiteY30" fmla="*/ 136525 h 2346325"/>
                <a:gd name="connsiteX31" fmla="*/ 1446248 w 1792323"/>
                <a:gd name="connsiteY31" fmla="*/ 117475 h 2346325"/>
                <a:gd name="connsiteX32" fmla="*/ 1433548 w 1792323"/>
                <a:gd name="connsiteY32" fmla="*/ 82550 h 2346325"/>
                <a:gd name="connsiteX33" fmla="*/ 1363698 w 1792323"/>
                <a:gd name="connsiteY33" fmla="*/ 0 h 2346325"/>
                <a:gd name="connsiteX34" fmla="*/ 1792323 w 1792323"/>
                <a:gd name="connsiteY34" fmla="*/ 127000 h 2346325"/>
                <a:gd name="connsiteX35" fmla="*/ 1770098 w 1792323"/>
                <a:gd name="connsiteY35" fmla="*/ 149225 h 2346325"/>
                <a:gd name="connsiteX36" fmla="*/ 1728823 w 1792323"/>
                <a:gd name="connsiteY36" fmla="*/ 187325 h 2346325"/>
                <a:gd name="connsiteX37" fmla="*/ 1697073 w 1792323"/>
                <a:gd name="connsiteY37" fmla="*/ 222250 h 2346325"/>
                <a:gd name="connsiteX38" fmla="*/ 1684373 w 1792323"/>
                <a:gd name="connsiteY38" fmla="*/ 254000 h 2346325"/>
                <a:gd name="connsiteX39" fmla="*/ 1649448 w 1792323"/>
                <a:gd name="connsiteY39" fmla="*/ 349250 h 2346325"/>
                <a:gd name="connsiteX40" fmla="*/ 1547848 w 1792323"/>
                <a:gd name="connsiteY40" fmla="*/ 619125 h 2346325"/>
                <a:gd name="connsiteX41" fmla="*/ 1376398 w 1792323"/>
                <a:gd name="connsiteY41" fmla="*/ 1012825 h 2346325"/>
                <a:gd name="connsiteX0" fmla="*/ 1254125 w 1670050"/>
                <a:gd name="connsiteY0" fmla="*/ 1012825 h 2346325"/>
                <a:gd name="connsiteX1" fmla="*/ 1057275 w 1670050"/>
                <a:gd name="connsiteY1" fmla="*/ 1390650 h 2346325"/>
                <a:gd name="connsiteX2" fmla="*/ 914400 w 1670050"/>
                <a:gd name="connsiteY2" fmla="*/ 1625600 h 2346325"/>
                <a:gd name="connsiteX3" fmla="*/ 809625 w 1670050"/>
                <a:gd name="connsiteY3" fmla="*/ 1787525 h 2346325"/>
                <a:gd name="connsiteX4" fmla="*/ 701675 w 1670050"/>
                <a:gd name="connsiteY4" fmla="*/ 1933575 h 2346325"/>
                <a:gd name="connsiteX5" fmla="*/ 600075 w 1670050"/>
                <a:gd name="connsiteY5" fmla="*/ 2047875 h 2346325"/>
                <a:gd name="connsiteX6" fmla="*/ 469900 w 1670050"/>
                <a:gd name="connsiteY6" fmla="*/ 2165350 h 2346325"/>
                <a:gd name="connsiteX7" fmla="*/ 339725 w 1670050"/>
                <a:gd name="connsiteY7" fmla="*/ 2257425 h 2346325"/>
                <a:gd name="connsiteX8" fmla="*/ 244475 w 1670050"/>
                <a:gd name="connsiteY8" fmla="*/ 2305050 h 2346325"/>
                <a:gd name="connsiteX9" fmla="*/ 171450 w 1670050"/>
                <a:gd name="connsiteY9" fmla="*/ 2336800 h 2346325"/>
                <a:gd name="connsiteX10" fmla="*/ 130175 w 1670050"/>
                <a:gd name="connsiteY10" fmla="*/ 2346325 h 2346325"/>
                <a:gd name="connsiteX11" fmla="*/ 111125 w 1670050"/>
                <a:gd name="connsiteY11" fmla="*/ 2346325 h 2346325"/>
                <a:gd name="connsiteX12" fmla="*/ 85725 w 1670050"/>
                <a:gd name="connsiteY12" fmla="*/ 2339975 h 2346325"/>
                <a:gd name="connsiteX13" fmla="*/ 63500 w 1670050"/>
                <a:gd name="connsiteY13" fmla="*/ 2324100 h 2346325"/>
                <a:gd name="connsiteX14" fmla="*/ 44450 w 1670050"/>
                <a:gd name="connsiteY14" fmla="*/ 2298700 h 2346325"/>
                <a:gd name="connsiteX15" fmla="*/ 22225 w 1670050"/>
                <a:gd name="connsiteY15" fmla="*/ 2263775 h 2346325"/>
                <a:gd name="connsiteX16" fmla="*/ 0 w 1670050"/>
                <a:gd name="connsiteY16" fmla="*/ 2216150 h 2346325"/>
                <a:gd name="connsiteX17" fmla="*/ 244475 w 1670050"/>
                <a:gd name="connsiteY17" fmla="*/ 1997075 h 2346325"/>
                <a:gd name="connsiteX18" fmla="*/ 371475 w 1670050"/>
                <a:gd name="connsiteY18" fmla="*/ 1905000 h 2346325"/>
                <a:gd name="connsiteX19" fmla="*/ 476250 w 1670050"/>
                <a:gd name="connsiteY19" fmla="*/ 1806575 h 2346325"/>
                <a:gd name="connsiteX20" fmla="*/ 587375 w 1670050"/>
                <a:gd name="connsiteY20" fmla="*/ 1682750 h 2346325"/>
                <a:gd name="connsiteX21" fmla="*/ 708025 w 1670050"/>
                <a:gd name="connsiteY21" fmla="*/ 1514475 h 2346325"/>
                <a:gd name="connsiteX22" fmla="*/ 819150 w 1670050"/>
                <a:gd name="connsiteY22" fmla="*/ 1336675 h 2346325"/>
                <a:gd name="connsiteX23" fmla="*/ 920750 w 1670050"/>
                <a:gd name="connsiteY23" fmla="*/ 1149350 h 2346325"/>
                <a:gd name="connsiteX24" fmla="*/ 984250 w 1670050"/>
                <a:gd name="connsiteY24" fmla="*/ 1009650 h 2346325"/>
                <a:gd name="connsiteX25" fmla="*/ 1063625 w 1670050"/>
                <a:gd name="connsiteY25" fmla="*/ 822325 h 2346325"/>
                <a:gd name="connsiteX26" fmla="*/ 1165225 w 1670050"/>
                <a:gd name="connsiteY26" fmla="*/ 574675 h 2346325"/>
                <a:gd name="connsiteX27" fmla="*/ 1222375 w 1670050"/>
                <a:gd name="connsiteY27" fmla="*/ 412750 h 2346325"/>
                <a:gd name="connsiteX28" fmla="*/ 1282700 w 1670050"/>
                <a:gd name="connsiteY28" fmla="*/ 241300 h 2346325"/>
                <a:gd name="connsiteX29" fmla="*/ 1320800 w 1670050"/>
                <a:gd name="connsiteY29" fmla="*/ 136525 h 2346325"/>
                <a:gd name="connsiteX30" fmla="*/ 1323975 w 1670050"/>
                <a:gd name="connsiteY30" fmla="*/ 117475 h 2346325"/>
                <a:gd name="connsiteX31" fmla="*/ 1311275 w 1670050"/>
                <a:gd name="connsiteY31" fmla="*/ 82550 h 2346325"/>
                <a:gd name="connsiteX32" fmla="*/ 1241425 w 1670050"/>
                <a:gd name="connsiteY32" fmla="*/ 0 h 2346325"/>
                <a:gd name="connsiteX33" fmla="*/ 1670050 w 1670050"/>
                <a:gd name="connsiteY33" fmla="*/ 127000 h 2346325"/>
                <a:gd name="connsiteX34" fmla="*/ 1647825 w 1670050"/>
                <a:gd name="connsiteY34" fmla="*/ 149225 h 2346325"/>
                <a:gd name="connsiteX35" fmla="*/ 1606550 w 1670050"/>
                <a:gd name="connsiteY35" fmla="*/ 187325 h 2346325"/>
                <a:gd name="connsiteX36" fmla="*/ 1574800 w 1670050"/>
                <a:gd name="connsiteY36" fmla="*/ 222250 h 2346325"/>
                <a:gd name="connsiteX37" fmla="*/ 1562100 w 1670050"/>
                <a:gd name="connsiteY37" fmla="*/ 254000 h 2346325"/>
                <a:gd name="connsiteX38" fmla="*/ 1527175 w 1670050"/>
                <a:gd name="connsiteY38" fmla="*/ 349250 h 2346325"/>
                <a:gd name="connsiteX39" fmla="*/ 1425575 w 1670050"/>
                <a:gd name="connsiteY39" fmla="*/ 619125 h 2346325"/>
                <a:gd name="connsiteX40" fmla="*/ 1254125 w 1670050"/>
                <a:gd name="connsiteY40" fmla="*/ 1012825 h 234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70050" h="2346325">
                  <a:moveTo>
                    <a:pt x="1254125" y="1012825"/>
                  </a:moveTo>
                  <a:lnTo>
                    <a:pt x="1057275" y="1390650"/>
                  </a:lnTo>
                  <a:lnTo>
                    <a:pt x="914400" y="1625600"/>
                  </a:lnTo>
                  <a:lnTo>
                    <a:pt x="809625" y="1787525"/>
                  </a:lnTo>
                  <a:lnTo>
                    <a:pt x="701675" y="1933575"/>
                  </a:lnTo>
                  <a:lnTo>
                    <a:pt x="600075" y="2047875"/>
                  </a:lnTo>
                  <a:lnTo>
                    <a:pt x="469900" y="2165350"/>
                  </a:lnTo>
                  <a:lnTo>
                    <a:pt x="339725" y="2257425"/>
                  </a:lnTo>
                  <a:lnTo>
                    <a:pt x="244475" y="2305050"/>
                  </a:lnTo>
                  <a:lnTo>
                    <a:pt x="171450" y="2336800"/>
                  </a:lnTo>
                  <a:lnTo>
                    <a:pt x="130175" y="2346325"/>
                  </a:lnTo>
                  <a:lnTo>
                    <a:pt x="111125" y="2346325"/>
                  </a:lnTo>
                  <a:lnTo>
                    <a:pt x="85725" y="2339975"/>
                  </a:lnTo>
                  <a:lnTo>
                    <a:pt x="63500" y="2324100"/>
                  </a:lnTo>
                  <a:lnTo>
                    <a:pt x="44450" y="2298700"/>
                  </a:lnTo>
                  <a:lnTo>
                    <a:pt x="22225" y="2263775"/>
                  </a:lnTo>
                  <a:lnTo>
                    <a:pt x="0" y="2216150"/>
                  </a:lnTo>
                  <a:lnTo>
                    <a:pt x="244475" y="1997075"/>
                  </a:lnTo>
                  <a:lnTo>
                    <a:pt x="371475" y="1905000"/>
                  </a:lnTo>
                  <a:lnTo>
                    <a:pt x="476250" y="1806575"/>
                  </a:lnTo>
                  <a:lnTo>
                    <a:pt x="587375" y="1682750"/>
                  </a:lnTo>
                  <a:lnTo>
                    <a:pt x="708025" y="1514475"/>
                  </a:lnTo>
                  <a:lnTo>
                    <a:pt x="819150" y="1336675"/>
                  </a:lnTo>
                  <a:lnTo>
                    <a:pt x="920750" y="1149350"/>
                  </a:lnTo>
                  <a:lnTo>
                    <a:pt x="984250" y="1009650"/>
                  </a:lnTo>
                  <a:lnTo>
                    <a:pt x="1063625" y="822325"/>
                  </a:lnTo>
                  <a:lnTo>
                    <a:pt x="1165225" y="574675"/>
                  </a:lnTo>
                  <a:lnTo>
                    <a:pt x="1222375" y="412750"/>
                  </a:lnTo>
                  <a:lnTo>
                    <a:pt x="1282700" y="241300"/>
                  </a:lnTo>
                  <a:lnTo>
                    <a:pt x="1320800" y="136525"/>
                  </a:lnTo>
                  <a:lnTo>
                    <a:pt x="1323975" y="117475"/>
                  </a:lnTo>
                  <a:lnTo>
                    <a:pt x="1311275" y="82550"/>
                  </a:lnTo>
                  <a:lnTo>
                    <a:pt x="1241425" y="0"/>
                  </a:lnTo>
                  <a:lnTo>
                    <a:pt x="1670050" y="127000"/>
                  </a:lnTo>
                  <a:lnTo>
                    <a:pt x="1647825" y="149225"/>
                  </a:lnTo>
                  <a:lnTo>
                    <a:pt x="1606550" y="187325"/>
                  </a:lnTo>
                  <a:lnTo>
                    <a:pt x="1574800" y="222250"/>
                  </a:lnTo>
                  <a:lnTo>
                    <a:pt x="1562100" y="254000"/>
                  </a:lnTo>
                  <a:lnTo>
                    <a:pt x="1527175" y="349250"/>
                  </a:lnTo>
                  <a:lnTo>
                    <a:pt x="1425575" y="619125"/>
                  </a:lnTo>
                  <a:lnTo>
                    <a:pt x="1254125" y="1012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61EC5D9B-6827-479D-9237-175088F5E0F6}"/>
                </a:ext>
              </a:extLst>
            </p:cNvPr>
            <p:cNvSpPr/>
            <p:nvPr/>
          </p:nvSpPr>
          <p:spPr>
            <a:xfrm>
              <a:off x="5867400" y="5611813"/>
              <a:ext cx="647700" cy="463550"/>
            </a:xfrm>
            <a:custGeom>
              <a:avLst/>
              <a:gdLst>
                <a:gd name="connsiteX0" fmla="*/ 142875 w 647700"/>
                <a:gd name="connsiteY0" fmla="*/ 145257 h 461963"/>
                <a:gd name="connsiteX1" fmla="*/ 195263 w 647700"/>
                <a:gd name="connsiteY1" fmla="*/ 190500 h 461963"/>
                <a:gd name="connsiteX2" fmla="*/ 247650 w 647700"/>
                <a:gd name="connsiteY2" fmla="*/ 238125 h 461963"/>
                <a:gd name="connsiteX3" fmla="*/ 292894 w 647700"/>
                <a:gd name="connsiteY3" fmla="*/ 285750 h 461963"/>
                <a:gd name="connsiteX4" fmla="*/ 323850 w 647700"/>
                <a:gd name="connsiteY4" fmla="*/ 326232 h 461963"/>
                <a:gd name="connsiteX5" fmla="*/ 350044 w 647700"/>
                <a:gd name="connsiteY5" fmla="*/ 373857 h 461963"/>
                <a:gd name="connsiteX6" fmla="*/ 366713 w 647700"/>
                <a:gd name="connsiteY6" fmla="*/ 416719 h 461963"/>
                <a:gd name="connsiteX7" fmla="*/ 385763 w 647700"/>
                <a:gd name="connsiteY7" fmla="*/ 461963 h 461963"/>
                <a:gd name="connsiteX8" fmla="*/ 640556 w 647700"/>
                <a:gd name="connsiteY8" fmla="*/ 240507 h 461963"/>
                <a:gd name="connsiteX9" fmla="*/ 647700 w 647700"/>
                <a:gd name="connsiteY9" fmla="*/ 197644 h 461963"/>
                <a:gd name="connsiteX10" fmla="*/ 621506 w 647700"/>
                <a:gd name="connsiteY10" fmla="*/ 214313 h 461963"/>
                <a:gd name="connsiteX11" fmla="*/ 600075 w 647700"/>
                <a:gd name="connsiteY11" fmla="*/ 221457 h 461963"/>
                <a:gd name="connsiteX12" fmla="*/ 552450 w 647700"/>
                <a:gd name="connsiteY12" fmla="*/ 219075 h 461963"/>
                <a:gd name="connsiteX13" fmla="*/ 497681 w 647700"/>
                <a:gd name="connsiteY13" fmla="*/ 204788 h 461963"/>
                <a:gd name="connsiteX14" fmla="*/ 385763 w 647700"/>
                <a:gd name="connsiteY14" fmla="*/ 140494 h 461963"/>
                <a:gd name="connsiteX15" fmla="*/ 278606 w 647700"/>
                <a:gd name="connsiteY15" fmla="*/ 95250 h 461963"/>
                <a:gd name="connsiteX16" fmla="*/ 164306 w 647700"/>
                <a:gd name="connsiteY16" fmla="*/ 47625 h 461963"/>
                <a:gd name="connsiteX17" fmla="*/ 83344 w 647700"/>
                <a:gd name="connsiteY17" fmla="*/ 11907 h 461963"/>
                <a:gd name="connsiteX18" fmla="*/ 47625 w 647700"/>
                <a:gd name="connsiteY18" fmla="*/ 4763 h 461963"/>
                <a:gd name="connsiteX19" fmla="*/ 23813 w 647700"/>
                <a:gd name="connsiteY19" fmla="*/ 0 h 461963"/>
                <a:gd name="connsiteX20" fmla="*/ 0 w 647700"/>
                <a:gd name="connsiteY20" fmla="*/ 7144 h 461963"/>
                <a:gd name="connsiteX21" fmla="*/ 2381 w 647700"/>
                <a:gd name="connsiteY21" fmla="*/ 21432 h 461963"/>
                <a:gd name="connsiteX22" fmla="*/ 23813 w 647700"/>
                <a:gd name="connsiteY22" fmla="*/ 50007 h 461963"/>
                <a:gd name="connsiteX23" fmla="*/ 59531 w 647700"/>
                <a:gd name="connsiteY23" fmla="*/ 78582 h 461963"/>
                <a:gd name="connsiteX24" fmla="*/ 142875 w 647700"/>
                <a:gd name="connsiteY24" fmla="*/ 145257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7700" h="461963">
                  <a:moveTo>
                    <a:pt x="142875" y="145257"/>
                  </a:moveTo>
                  <a:lnTo>
                    <a:pt x="195263" y="190500"/>
                  </a:lnTo>
                  <a:lnTo>
                    <a:pt x="247650" y="238125"/>
                  </a:lnTo>
                  <a:lnTo>
                    <a:pt x="292894" y="285750"/>
                  </a:lnTo>
                  <a:lnTo>
                    <a:pt x="323850" y="326232"/>
                  </a:lnTo>
                  <a:lnTo>
                    <a:pt x="350044" y="373857"/>
                  </a:lnTo>
                  <a:lnTo>
                    <a:pt x="366713" y="416719"/>
                  </a:lnTo>
                  <a:lnTo>
                    <a:pt x="385763" y="461963"/>
                  </a:lnTo>
                  <a:lnTo>
                    <a:pt x="640556" y="240507"/>
                  </a:lnTo>
                  <a:lnTo>
                    <a:pt x="647700" y="197644"/>
                  </a:lnTo>
                  <a:lnTo>
                    <a:pt x="621506" y="214313"/>
                  </a:lnTo>
                  <a:lnTo>
                    <a:pt x="600075" y="221457"/>
                  </a:lnTo>
                  <a:lnTo>
                    <a:pt x="552450" y="219075"/>
                  </a:lnTo>
                  <a:lnTo>
                    <a:pt x="497681" y="204788"/>
                  </a:lnTo>
                  <a:lnTo>
                    <a:pt x="385763" y="140494"/>
                  </a:lnTo>
                  <a:lnTo>
                    <a:pt x="278606" y="95250"/>
                  </a:lnTo>
                  <a:lnTo>
                    <a:pt x="164306" y="47625"/>
                  </a:lnTo>
                  <a:lnTo>
                    <a:pt x="83344" y="11907"/>
                  </a:lnTo>
                  <a:lnTo>
                    <a:pt x="47625" y="4763"/>
                  </a:lnTo>
                  <a:lnTo>
                    <a:pt x="23813" y="0"/>
                  </a:lnTo>
                  <a:lnTo>
                    <a:pt x="0" y="7144"/>
                  </a:lnTo>
                  <a:lnTo>
                    <a:pt x="2381" y="21432"/>
                  </a:lnTo>
                  <a:lnTo>
                    <a:pt x="23813" y="50007"/>
                  </a:lnTo>
                  <a:lnTo>
                    <a:pt x="59531" y="78582"/>
                  </a:lnTo>
                  <a:lnTo>
                    <a:pt x="142875" y="1452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DC10CBAD-5C21-4466-BAFA-074AD29C7FFD}"/>
                </a:ext>
              </a:extLst>
            </p:cNvPr>
            <p:cNvSpPr/>
            <p:nvPr/>
          </p:nvSpPr>
          <p:spPr>
            <a:xfrm>
              <a:off x="4076700" y="3967164"/>
              <a:ext cx="1905000" cy="1271587"/>
            </a:xfrm>
            <a:custGeom>
              <a:avLst/>
              <a:gdLst>
                <a:gd name="connsiteX0" fmla="*/ 1157288 w 1905000"/>
                <a:gd name="connsiteY0" fmla="*/ 769143 h 1271587"/>
                <a:gd name="connsiteX1" fmla="*/ 912019 w 1905000"/>
                <a:gd name="connsiteY1" fmla="*/ 907256 h 1271587"/>
                <a:gd name="connsiteX2" fmla="*/ 704850 w 1905000"/>
                <a:gd name="connsiteY2" fmla="*/ 1012031 h 1271587"/>
                <a:gd name="connsiteX3" fmla="*/ 431006 w 1905000"/>
                <a:gd name="connsiteY3" fmla="*/ 1140618 h 1271587"/>
                <a:gd name="connsiteX4" fmla="*/ 247650 w 1905000"/>
                <a:gd name="connsiteY4" fmla="*/ 1209675 h 1271587"/>
                <a:gd name="connsiteX5" fmla="*/ 109538 w 1905000"/>
                <a:gd name="connsiteY5" fmla="*/ 1259681 h 1271587"/>
                <a:gd name="connsiteX6" fmla="*/ 50006 w 1905000"/>
                <a:gd name="connsiteY6" fmla="*/ 1271587 h 1271587"/>
                <a:gd name="connsiteX7" fmla="*/ 26194 w 1905000"/>
                <a:gd name="connsiteY7" fmla="*/ 1271587 h 1271587"/>
                <a:gd name="connsiteX8" fmla="*/ 14288 w 1905000"/>
                <a:gd name="connsiteY8" fmla="*/ 1269206 h 1271587"/>
                <a:gd name="connsiteX9" fmla="*/ 4763 w 1905000"/>
                <a:gd name="connsiteY9" fmla="*/ 1264443 h 1271587"/>
                <a:gd name="connsiteX10" fmla="*/ 0 w 1905000"/>
                <a:gd name="connsiteY10" fmla="*/ 1252537 h 1271587"/>
                <a:gd name="connsiteX11" fmla="*/ 4763 w 1905000"/>
                <a:gd name="connsiteY11" fmla="*/ 1231106 h 1271587"/>
                <a:gd name="connsiteX12" fmla="*/ 30956 w 1905000"/>
                <a:gd name="connsiteY12" fmla="*/ 1200150 h 1271587"/>
                <a:gd name="connsiteX13" fmla="*/ 102394 w 1905000"/>
                <a:gd name="connsiteY13" fmla="*/ 1166812 h 1271587"/>
                <a:gd name="connsiteX14" fmla="*/ 383381 w 1905000"/>
                <a:gd name="connsiteY14" fmla="*/ 1035843 h 1271587"/>
                <a:gd name="connsiteX15" fmla="*/ 571500 w 1905000"/>
                <a:gd name="connsiteY15" fmla="*/ 928687 h 1271587"/>
                <a:gd name="connsiteX16" fmla="*/ 762000 w 1905000"/>
                <a:gd name="connsiteY16" fmla="*/ 814387 h 1271587"/>
                <a:gd name="connsiteX17" fmla="*/ 952500 w 1905000"/>
                <a:gd name="connsiteY17" fmla="*/ 681037 h 1271587"/>
                <a:gd name="connsiteX18" fmla="*/ 1100138 w 1905000"/>
                <a:gd name="connsiteY18" fmla="*/ 569118 h 1271587"/>
                <a:gd name="connsiteX19" fmla="*/ 1223963 w 1905000"/>
                <a:gd name="connsiteY19" fmla="*/ 457200 h 1271587"/>
                <a:gd name="connsiteX20" fmla="*/ 1350169 w 1905000"/>
                <a:gd name="connsiteY20" fmla="*/ 326231 h 1271587"/>
                <a:gd name="connsiteX21" fmla="*/ 1438275 w 1905000"/>
                <a:gd name="connsiteY21" fmla="*/ 228600 h 1271587"/>
                <a:gd name="connsiteX22" fmla="*/ 1514475 w 1905000"/>
                <a:gd name="connsiteY22" fmla="*/ 128587 h 1271587"/>
                <a:gd name="connsiteX23" fmla="*/ 1576388 w 1905000"/>
                <a:gd name="connsiteY23" fmla="*/ 30956 h 1271587"/>
                <a:gd name="connsiteX24" fmla="*/ 1776413 w 1905000"/>
                <a:gd name="connsiteY24" fmla="*/ 0 h 1271587"/>
                <a:gd name="connsiteX25" fmla="*/ 1869281 w 1905000"/>
                <a:gd name="connsiteY25" fmla="*/ 88106 h 1271587"/>
                <a:gd name="connsiteX26" fmla="*/ 1888331 w 1905000"/>
                <a:gd name="connsiteY26" fmla="*/ 111918 h 1271587"/>
                <a:gd name="connsiteX27" fmla="*/ 1900238 w 1905000"/>
                <a:gd name="connsiteY27" fmla="*/ 130968 h 1271587"/>
                <a:gd name="connsiteX28" fmla="*/ 1905000 w 1905000"/>
                <a:gd name="connsiteY28" fmla="*/ 147637 h 1271587"/>
                <a:gd name="connsiteX29" fmla="*/ 1902619 w 1905000"/>
                <a:gd name="connsiteY29" fmla="*/ 169068 h 1271587"/>
                <a:gd name="connsiteX30" fmla="*/ 1893094 w 1905000"/>
                <a:gd name="connsiteY30" fmla="*/ 190500 h 1271587"/>
                <a:gd name="connsiteX31" fmla="*/ 1864519 w 1905000"/>
                <a:gd name="connsiteY31" fmla="*/ 209550 h 1271587"/>
                <a:gd name="connsiteX32" fmla="*/ 1804988 w 1905000"/>
                <a:gd name="connsiteY32" fmla="*/ 228600 h 1271587"/>
                <a:gd name="connsiteX33" fmla="*/ 1762125 w 1905000"/>
                <a:gd name="connsiteY33" fmla="*/ 250031 h 1271587"/>
                <a:gd name="connsiteX34" fmla="*/ 1733550 w 1905000"/>
                <a:gd name="connsiteY34" fmla="*/ 273843 h 1271587"/>
                <a:gd name="connsiteX35" fmla="*/ 1578769 w 1905000"/>
                <a:gd name="connsiteY35" fmla="*/ 431006 h 1271587"/>
                <a:gd name="connsiteX36" fmla="*/ 1373981 w 1905000"/>
                <a:gd name="connsiteY36" fmla="*/ 611981 h 1271587"/>
                <a:gd name="connsiteX37" fmla="*/ 1157288 w 1905000"/>
                <a:gd name="connsiteY37" fmla="*/ 769143 h 127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05000" h="1271587">
                  <a:moveTo>
                    <a:pt x="1157288" y="769143"/>
                  </a:moveTo>
                  <a:lnTo>
                    <a:pt x="912019" y="907256"/>
                  </a:lnTo>
                  <a:lnTo>
                    <a:pt x="704850" y="1012031"/>
                  </a:lnTo>
                  <a:lnTo>
                    <a:pt x="431006" y="1140618"/>
                  </a:lnTo>
                  <a:lnTo>
                    <a:pt x="247650" y="1209675"/>
                  </a:lnTo>
                  <a:lnTo>
                    <a:pt x="109538" y="1259681"/>
                  </a:lnTo>
                  <a:lnTo>
                    <a:pt x="50006" y="1271587"/>
                  </a:lnTo>
                  <a:lnTo>
                    <a:pt x="26194" y="1271587"/>
                  </a:lnTo>
                  <a:lnTo>
                    <a:pt x="14288" y="1269206"/>
                  </a:lnTo>
                  <a:lnTo>
                    <a:pt x="4763" y="1264443"/>
                  </a:lnTo>
                  <a:lnTo>
                    <a:pt x="0" y="1252537"/>
                  </a:lnTo>
                  <a:lnTo>
                    <a:pt x="4763" y="1231106"/>
                  </a:lnTo>
                  <a:lnTo>
                    <a:pt x="30956" y="1200150"/>
                  </a:lnTo>
                  <a:lnTo>
                    <a:pt x="102394" y="1166812"/>
                  </a:lnTo>
                  <a:lnTo>
                    <a:pt x="383381" y="1035843"/>
                  </a:lnTo>
                  <a:lnTo>
                    <a:pt x="571500" y="928687"/>
                  </a:lnTo>
                  <a:lnTo>
                    <a:pt x="762000" y="814387"/>
                  </a:lnTo>
                  <a:lnTo>
                    <a:pt x="952500" y="681037"/>
                  </a:lnTo>
                  <a:lnTo>
                    <a:pt x="1100138" y="569118"/>
                  </a:lnTo>
                  <a:lnTo>
                    <a:pt x="1223963" y="457200"/>
                  </a:lnTo>
                  <a:lnTo>
                    <a:pt x="1350169" y="326231"/>
                  </a:lnTo>
                  <a:lnTo>
                    <a:pt x="1438275" y="228600"/>
                  </a:lnTo>
                  <a:lnTo>
                    <a:pt x="1514475" y="128587"/>
                  </a:lnTo>
                  <a:lnTo>
                    <a:pt x="1576388" y="30956"/>
                  </a:lnTo>
                  <a:lnTo>
                    <a:pt x="1776413" y="0"/>
                  </a:lnTo>
                  <a:lnTo>
                    <a:pt x="1869281" y="88106"/>
                  </a:lnTo>
                  <a:lnTo>
                    <a:pt x="1888331" y="111918"/>
                  </a:lnTo>
                  <a:lnTo>
                    <a:pt x="1900238" y="130968"/>
                  </a:lnTo>
                  <a:lnTo>
                    <a:pt x="1905000" y="147637"/>
                  </a:lnTo>
                  <a:lnTo>
                    <a:pt x="1902619" y="169068"/>
                  </a:lnTo>
                  <a:lnTo>
                    <a:pt x="1893094" y="190500"/>
                  </a:lnTo>
                  <a:lnTo>
                    <a:pt x="1864519" y="209550"/>
                  </a:lnTo>
                  <a:lnTo>
                    <a:pt x="1804988" y="228600"/>
                  </a:lnTo>
                  <a:lnTo>
                    <a:pt x="1762125" y="250031"/>
                  </a:lnTo>
                  <a:lnTo>
                    <a:pt x="1733550" y="273843"/>
                  </a:lnTo>
                  <a:lnTo>
                    <a:pt x="1578769" y="431006"/>
                  </a:lnTo>
                  <a:lnTo>
                    <a:pt x="1373981" y="611981"/>
                  </a:lnTo>
                  <a:lnTo>
                    <a:pt x="1157288" y="7691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563381A6-7068-4B8E-B390-0E0660BFA4B5}"/>
                </a:ext>
              </a:extLst>
            </p:cNvPr>
            <p:cNvSpPr/>
            <p:nvPr/>
          </p:nvSpPr>
          <p:spPr>
            <a:xfrm>
              <a:off x="4219575" y="3860800"/>
              <a:ext cx="2743200" cy="2114550"/>
            </a:xfrm>
            <a:custGeom>
              <a:avLst/>
              <a:gdLst>
                <a:gd name="connsiteX0" fmla="*/ 1520825 w 2743200"/>
                <a:gd name="connsiteY0" fmla="*/ 1374775 h 2114550"/>
                <a:gd name="connsiteX1" fmla="*/ 1282700 w 2743200"/>
                <a:gd name="connsiteY1" fmla="*/ 1536700 h 2114550"/>
                <a:gd name="connsiteX2" fmla="*/ 1076325 w 2743200"/>
                <a:gd name="connsiteY2" fmla="*/ 1663700 h 2114550"/>
                <a:gd name="connsiteX3" fmla="*/ 885825 w 2743200"/>
                <a:gd name="connsiteY3" fmla="*/ 1771650 h 2114550"/>
                <a:gd name="connsiteX4" fmla="*/ 666750 w 2743200"/>
                <a:gd name="connsiteY4" fmla="*/ 1885950 h 2114550"/>
                <a:gd name="connsiteX5" fmla="*/ 428625 w 2743200"/>
                <a:gd name="connsiteY5" fmla="*/ 1990725 h 2114550"/>
                <a:gd name="connsiteX6" fmla="*/ 269875 w 2743200"/>
                <a:gd name="connsiteY6" fmla="*/ 2051050 h 2114550"/>
                <a:gd name="connsiteX7" fmla="*/ 88900 w 2743200"/>
                <a:gd name="connsiteY7" fmla="*/ 2105025 h 2114550"/>
                <a:gd name="connsiteX8" fmla="*/ 44450 w 2743200"/>
                <a:gd name="connsiteY8" fmla="*/ 2114550 h 2114550"/>
                <a:gd name="connsiteX9" fmla="*/ 22225 w 2743200"/>
                <a:gd name="connsiteY9" fmla="*/ 2114550 h 2114550"/>
                <a:gd name="connsiteX10" fmla="*/ 6350 w 2743200"/>
                <a:gd name="connsiteY10" fmla="*/ 2108200 h 2114550"/>
                <a:gd name="connsiteX11" fmla="*/ 3175 w 2743200"/>
                <a:gd name="connsiteY11" fmla="*/ 2095500 h 2114550"/>
                <a:gd name="connsiteX12" fmla="*/ 0 w 2743200"/>
                <a:gd name="connsiteY12" fmla="*/ 2082800 h 2114550"/>
                <a:gd name="connsiteX13" fmla="*/ 9525 w 2743200"/>
                <a:gd name="connsiteY13" fmla="*/ 2051050 h 2114550"/>
                <a:gd name="connsiteX14" fmla="*/ 31750 w 2743200"/>
                <a:gd name="connsiteY14" fmla="*/ 2022475 h 2114550"/>
                <a:gd name="connsiteX15" fmla="*/ 177800 w 2743200"/>
                <a:gd name="connsiteY15" fmla="*/ 1962150 h 2114550"/>
                <a:gd name="connsiteX16" fmla="*/ 552450 w 2743200"/>
                <a:gd name="connsiteY16" fmla="*/ 1787525 h 2114550"/>
                <a:gd name="connsiteX17" fmla="*/ 885825 w 2743200"/>
                <a:gd name="connsiteY17" fmla="*/ 1606550 h 2114550"/>
                <a:gd name="connsiteX18" fmla="*/ 1177925 w 2743200"/>
                <a:gd name="connsiteY18" fmla="*/ 1409700 h 2114550"/>
                <a:gd name="connsiteX19" fmla="*/ 1457325 w 2743200"/>
                <a:gd name="connsiteY19" fmla="*/ 1196975 h 2114550"/>
                <a:gd name="connsiteX20" fmla="*/ 1612900 w 2743200"/>
                <a:gd name="connsiteY20" fmla="*/ 1069975 h 2114550"/>
                <a:gd name="connsiteX21" fmla="*/ 1835150 w 2743200"/>
                <a:gd name="connsiteY21" fmla="*/ 866775 h 2114550"/>
                <a:gd name="connsiteX22" fmla="*/ 2057400 w 2743200"/>
                <a:gd name="connsiteY22" fmla="*/ 644525 h 2114550"/>
                <a:gd name="connsiteX23" fmla="*/ 2146300 w 2743200"/>
                <a:gd name="connsiteY23" fmla="*/ 546100 h 2114550"/>
                <a:gd name="connsiteX24" fmla="*/ 2286000 w 2743200"/>
                <a:gd name="connsiteY24" fmla="*/ 387350 h 2114550"/>
                <a:gd name="connsiteX25" fmla="*/ 2378075 w 2743200"/>
                <a:gd name="connsiteY25" fmla="*/ 266700 h 2114550"/>
                <a:gd name="connsiteX26" fmla="*/ 2381250 w 2743200"/>
                <a:gd name="connsiteY26" fmla="*/ 244475 h 2114550"/>
                <a:gd name="connsiteX27" fmla="*/ 2374900 w 2743200"/>
                <a:gd name="connsiteY27" fmla="*/ 190500 h 2114550"/>
                <a:gd name="connsiteX28" fmla="*/ 2365375 w 2743200"/>
                <a:gd name="connsiteY28" fmla="*/ 136525 h 2114550"/>
                <a:gd name="connsiteX29" fmla="*/ 2349500 w 2743200"/>
                <a:gd name="connsiteY29" fmla="*/ 107950 h 2114550"/>
                <a:gd name="connsiteX30" fmla="*/ 2333625 w 2743200"/>
                <a:gd name="connsiteY30" fmla="*/ 85725 h 2114550"/>
                <a:gd name="connsiteX31" fmla="*/ 2305050 w 2743200"/>
                <a:gd name="connsiteY31" fmla="*/ 53975 h 2114550"/>
                <a:gd name="connsiteX32" fmla="*/ 2228850 w 2743200"/>
                <a:gd name="connsiteY32" fmla="*/ 0 h 2114550"/>
                <a:gd name="connsiteX33" fmla="*/ 2409825 w 2743200"/>
                <a:gd name="connsiteY33" fmla="*/ 25400 h 2114550"/>
                <a:gd name="connsiteX34" fmla="*/ 2555875 w 2743200"/>
                <a:gd name="connsiteY34" fmla="*/ 85725 h 2114550"/>
                <a:gd name="connsiteX35" fmla="*/ 2616200 w 2743200"/>
                <a:gd name="connsiteY35" fmla="*/ 117475 h 2114550"/>
                <a:gd name="connsiteX36" fmla="*/ 2667000 w 2743200"/>
                <a:gd name="connsiteY36" fmla="*/ 146050 h 2114550"/>
                <a:gd name="connsiteX37" fmla="*/ 2711450 w 2743200"/>
                <a:gd name="connsiteY37" fmla="*/ 180975 h 2114550"/>
                <a:gd name="connsiteX38" fmla="*/ 2730500 w 2743200"/>
                <a:gd name="connsiteY38" fmla="*/ 206375 h 2114550"/>
                <a:gd name="connsiteX39" fmla="*/ 2740025 w 2743200"/>
                <a:gd name="connsiteY39" fmla="*/ 222250 h 2114550"/>
                <a:gd name="connsiteX40" fmla="*/ 2743200 w 2743200"/>
                <a:gd name="connsiteY40" fmla="*/ 244475 h 2114550"/>
                <a:gd name="connsiteX41" fmla="*/ 2733675 w 2743200"/>
                <a:gd name="connsiteY41" fmla="*/ 273050 h 2114550"/>
                <a:gd name="connsiteX42" fmla="*/ 2701925 w 2743200"/>
                <a:gd name="connsiteY42" fmla="*/ 304800 h 2114550"/>
                <a:gd name="connsiteX43" fmla="*/ 2660650 w 2743200"/>
                <a:gd name="connsiteY43" fmla="*/ 330200 h 2114550"/>
                <a:gd name="connsiteX44" fmla="*/ 2632075 w 2743200"/>
                <a:gd name="connsiteY44" fmla="*/ 349250 h 2114550"/>
                <a:gd name="connsiteX45" fmla="*/ 2606675 w 2743200"/>
                <a:gd name="connsiteY45" fmla="*/ 377825 h 2114550"/>
                <a:gd name="connsiteX46" fmla="*/ 2543175 w 2743200"/>
                <a:gd name="connsiteY46" fmla="*/ 463550 h 2114550"/>
                <a:gd name="connsiteX47" fmla="*/ 2362200 w 2743200"/>
                <a:gd name="connsiteY47" fmla="*/ 650875 h 2114550"/>
                <a:gd name="connsiteX48" fmla="*/ 2197100 w 2743200"/>
                <a:gd name="connsiteY48" fmla="*/ 822325 h 2114550"/>
                <a:gd name="connsiteX49" fmla="*/ 1990725 w 2743200"/>
                <a:gd name="connsiteY49" fmla="*/ 1006475 h 2114550"/>
                <a:gd name="connsiteX50" fmla="*/ 1749425 w 2743200"/>
                <a:gd name="connsiteY50" fmla="*/ 1203325 h 2114550"/>
                <a:gd name="connsiteX51" fmla="*/ 1520825 w 2743200"/>
                <a:gd name="connsiteY51" fmla="*/ 1374775 h 211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43200" h="2114550">
                  <a:moveTo>
                    <a:pt x="1520825" y="1374775"/>
                  </a:moveTo>
                  <a:lnTo>
                    <a:pt x="1282700" y="1536700"/>
                  </a:lnTo>
                  <a:lnTo>
                    <a:pt x="1076325" y="1663700"/>
                  </a:lnTo>
                  <a:lnTo>
                    <a:pt x="885825" y="1771650"/>
                  </a:lnTo>
                  <a:lnTo>
                    <a:pt x="666750" y="1885950"/>
                  </a:lnTo>
                  <a:lnTo>
                    <a:pt x="428625" y="1990725"/>
                  </a:lnTo>
                  <a:lnTo>
                    <a:pt x="269875" y="2051050"/>
                  </a:lnTo>
                  <a:lnTo>
                    <a:pt x="88900" y="2105025"/>
                  </a:lnTo>
                  <a:lnTo>
                    <a:pt x="44450" y="2114550"/>
                  </a:lnTo>
                  <a:lnTo>
                    <a:pt x="22225" y="2114550"/>
                  </a:lnTo>
                  <a:lnTo>
                    <a:pt x="6350" y="2108200"/>
                  </a:lnTo>
                  <a:lnTo>
                    <a:pt x="3175" y="2095500"/>
                  </a:lnTo>
                  <a:lnTo>
                    <a:pt x="0" y="2082800"/>
                  </a:lnTo>
                  <a:lnTo>
                    <a:pt x="9525" y="2051050"/>
                  </a:lnTo>
                  <a:lnTo>
                    <a:pt x="31750" y="2022475"/>
                  </a:lnTo>
                  <a:lnTo>
                    <a:pt x="177800" y="1962150"/>
                  </a:lnTo>
                  <a:lnTo>
                    <a:pt x="552450" y="1787525"/>
                  </a:lnTo>
                  <a:lnTo>
                    <a:pt x="885825" y="1606550"/>
                  </a:lnTo>
                  <a:lnTo>
                    <a:pt x="1177925" y="1409700"/>
                  </a:lnTo>
                  <a:lnTo>
                    <a:pt x="1457325" y="1196975"/>
                  </a:lnTo>
                  <a:lnTo>
                    <a:pt x="1612900" y="1069975"/>
                  </a:lnTo>
                  <a:lnTo>
                    <a:pt x="1835150" y="866775"/>
                  </a:lnTo>
                  <a:lnTo>
                    <a:pt x="2057400" y="644525"/>
                  </a:lnTo>
                  <a:lnTo>
                    <a:pt x="2146300" y="546100"/>
                  </a:lnTo>
                  <a:lnTo>
                    <a:pt x="2286000" y="387350"/>
                  </a:lnTo>
                  <a:lnTo>
                    <a:pt x="2378075" y="266700"/>
                  </a:lnTo>
                  <a:lnTo>
                    <a:pt x="2381250" y="244475"/>
                  </a:lnTo>
                  <a:lnTo>
                    <a:pt x="2374900" y="190500"/>
                  </a:lnTo>
                  <a:lnTo>
                    <a:pt x="2365375" y="136525"/>
                  </a:lnTo>
                  <a:lnTo>
                    <a:pt x="2349500" y="107950"/>
                  </a:lnTo>
                  <a:lnTo>
                    <a:pt x="2333625" y="85725"/>
                  </a:lnTo>
                  <a:lnTo>
                    <a:pt x="2305050" y="53975"/>
                  </a:lnTo>
                  <a:lnTo>
                    <a:pt x="2228850" y="0"/>
                  </a:lnTo>
                  <a:lnTo>
                    <a:pt x="2409825" y="25400"/>
                  </a:lnTo>
                  <a:lnTo>
                    <a:pt x="2555875" y="85725"/>
                  </a:lnTo>
                  <a:lnTo>
                    <a:pt x="2616200" y="117475"/>
                  </a:lnTo>
                  <a:lnTo>
                    <a:pt x="2667000" y="146050"/>
                  </a:lnTo>
                  <a:lnTo>
                    <a:pt x="2711450" y="180975"/>
                  </a:lnTo>
                  <a:lnTo>
                    <a:pt x="2730500" y="206375"/>
                  </a:lnTo>
                  <a:lnTo>
                    <a:pt x="2740025" y="222250"/>
                  </a:lnTo>
                  <a:lnTo>
                    <a:pt x="2743200" y="244475"/>
                  </a:lnTo>
                  <a:lnTo>
                    <a:pt x="2733675" y="273050"/>
                  </a:lnTo>
                  <a:lnTo>
                    <a:pt x="2701925" y="304800"/>
                  </a:lnTo>
                  <a:lnTo>
                    <a:pt x="2660650" y="330200"/>
                  </a:lnTo>
                  <a:lnTo>
                    <a:pt x="2632075" y="349250"/>
                  </a:lnTo>
                  <a:lnTo>
                    <a:pt x="2606675" y="377825"/>
                  </a:lnTo>
                  <a:lnTo>
                    <a:pt x="2543175" y="463550"/>
                  </a:lnTo>
                  <a:lnTo>
                    <a:pt x="2362200" y="650875"/>
                  </a:lnTo>
                  <a:lnTo>
                    <a:pt x="2197100" y="822325"/>
                  </a:lnTo>
                  <a:lnTo>
                    <a:pt x="1990725" y="1006475"/>
                  </a:lnTo>
                  <a:lnTo>
                    <a:pt x="1749425" y="1203325"/>
                  </a:lnTo>
                  <a:lnTo>
                    <a:pt x="1520825" y="1374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0052407E-246C-48B0-AF66-9F87AD90F640}"/>
              </a:ext>
            </a:extLst>
          </p:cNvPr>
          <p:cNvGrpSpPr/>
          <p:nvPr/>
        </p:nvGrpSpPr>
        <p:grpSpPr>
          <a:xfrm>
            <a:off x="3781426" y="1515268"/>
            <a:ext cx="4162424" cy="4691063"/>
            <a:chOff x="3781426" y="1516062"/>
            <a:chExt cx="4162424" cy="4691063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4707711F-530C-4BD1-B7B8-2F9E23E44CFF}"/>
                </a:ext>
              </a:extLst>
            </p:cNvPr>
            <p:cNvSpPr/>
            <p:nvPr/>
          </p:nvSpPr>
          <p:spPr>
            <a:xfrm>
              <a:off x="4711700" y="1576388"/>
              <a:ext cx="482600" cy="1843087"/>
            </a:xfrm>
            <a:custGeom>
              <a:avLst/>
              <a:gdLst>
                <a:gd name="connsiteX0" fmla="*/ 233362 w 483394"/>
                <a:gd name="connsiteY0" fmla="*/ 1166812 h 1843087"/>
                <a:gd name="connsiteX1" fmla="*/ 195262 w 483394"/>
                <a:gd name="connsiteY1" fmla="*/ 476250 h 1843087"/>
                <a:gd name="connsiteX2" fmla="*/ 188119 w 483394"/>
                <a:gd name="connsiteY2" fmla="*/ 304800 h 1843087"/>
                <a:gd name="connsiteX3" fmla="*/ 178594 w 483394"/>
                <a:gd name="connsiteY3" fmla="*/ 269081 h 1843087"/>
                <a:gd name="connsiteX4" fmla="*/ 152400 w 483394"/>
                <a:gd name="connsiteY4" fmla="*/ 219075 h 1843087"/>
                <a:gd name="connsiteX5" fmla="*/ 116681 w 483394"/>
                <a:gd name="connsiteY5" fmla="*/ 169068 h 1843087"/>
                <a:gd name="connsiteX6" fmla="*/ 90487 w 483394"/>
                <a:gd name="connsiteY6" fmla="*/ 133350 h 1843087"/>
                <a:gd name="connsiteX7" fmla="*/ 47625 w 483394"/>
                <a:gd name="connsiteY7" fmla="*/ 97631 h 1843087"/>
                <a:gd name="connsiteX8" fmla="*/ 19050 w 483394"/>
                <a:gd name="connsiteY8" fmla="*/ 78581 h 1843087"/>
                <a:gd name="connsiteX9" fmla="*/ 7144 w 483394"/>
                <a:gd name="connsiteY9" fmla="*/ 61912 h 1843087"/>
                <a:gd name="connsiteX10" fmla="*/ 0 w 483394"/>
                <a:gd name="connsiteY10" fmla="*/ 40481 h 1843087"/>
                <a:gd name="connsiteX11" fmla="*/ 0 w 483394"/>
                <a:gd name="connsiteY11" fmla="*/ 26193 h 1843087"/>
                <a:gd name="connsiteX12" fmla="*/ 4762 w 483394"/>
                <a:gd name="connsiteY12" fmla="*/ 11906 h 1843087"/>
                <a:gd name="connsiteX13" fmla="*/ 14287 w 483394"/>
                <a:gd name="connsiteY13" fmla="*/ 2381 h 1843087"/>
                <a:gd name="connsiteX14" fmla="*/ 33337 w 483394"/>
                <a:gd name="connsiteY14" fmla="*/ 0 h 1843087"/>
                <a:gd name="connsiteX15" fmla="*/ 69056 w 483394"/>
                <a:gd name="connsiteY15" fmla="*/ 7143 h 1843087"/>
                <a:gd name="connsiteX16" fmla="*/ 159544 w 483394"/>
                <a:gd name="connsiteY16" fmla="*/ 33337 h 1843087"/>
                <a:gd name="connsiteX17" fmla="*/ 242887 w 483394"/>
                <a:gd name="connsiteY17" fmla="*/ 64293 h 1843087"/>
                <a:gd name="connsiteX18" fmla="*/ 345281 w 483394"/>
                <a:gd name="connsiteY18" fmla="*/ 114300 h 1843087"/>
                <a:gd name="connsiteX19" fmla="*/ 452437 w 483394"/>
                <a:gd name="connsiteY19" fmla="*/ 180975 h 1843087"/>
                <a:gd name="connsiteX20" fmla="*/ 461962 w 483394"/>
                <a:gd name="connsiteY20" fmla="*/ 290512 h 1843087"/>
                <a:gd name="connsiteX21" fmla="*/ 459581 w 483394"/>
                <a:gd name="connsiteY21" fmla="*/ 583406 h 1843087"/>
                <a:gd name="connsiteX22" fmla="*/ 457200 w 483394"/>
                <a:gd name="connsiteY22" fmla="*/ 888206 h 1843087"/>
                <a:gd name="connsiteX23" fmla="*/ 459581 w 483394"/>
                <a:gd name="connsiteY23" fmla="*/ 997743 h 1843087"/>
                <a:gd name="connsiteX24" fmla="*/ 483394 w 483394"/>
                <a:gd name="connsiteY24" fmla="*/ 1604962 h 1843087"/>
                <a:gd name="connsiteX25" fmla="*/ 471487 w 483394"/>
                <a:gd name="connsiteY25" fmla="*/ 1735931 h 1843087"/>
                <a:gd name="connsiteX26" fmla="*/ 457200 w 483394"/>
                <a:gd name="connsiteY26" fmla="*/ 1771650 h 1843087"/>
                <a:gd name="connsiteX27" fmla="*/ 433387 w 483394"/>
                <a:gd name="connsiteY27" fmla="*/ 1804987 h 1843087"/>
                <a:gd name="connsiteX28" fmla="*/ 414337 w 483394"/>
                <a:gd name="connsiteY28" fmla="*/ 1826418 h 1843087"/>
                <a:gd name="connsiteX29" fmla="*/ 395287 w 483394"/>
                <a:gd name="connsiteY29" fmla="*/ 1838325 h 1843087"/>
                <a:gd name="connsiteX30" fmla="*/ 369094 w 483394"/>
                <a:gd name="connsiteY30" fmla="*/ 1843087 h 1843087"/>
                <a:gd name="connsiteX31" fmla="*/ 347662 w 483394"/>
                <a:gd name="connsiteY31" fmla="*/ 1835943 h 1843087"/>
                <a:gd name="connsiteX32" fmla="*/ 314325 w 483394"/>
                <a:gd name="connsiteY32" fmla="*/ 1807368 h 1843087"/>
                <a:gd name="connsiteX33" fmla="*/ 290512 w 483394"/>
                <a:gd name="connsiteY33" fmla="*/ 1781175 h 1843087"/>
                <a:gd name="connsiteX34" fmla="*/ 271462 w 483394"/>
                <a:gd name="connsiteY34" fmla="*/ 1750218 h 1843087"/>
                <a:gd name="connsiteX35" fmla="*/ 259556 w 483394"/>
                <a:gd name="connsiteY35" fmla="*/ 1693068 h 1843087"/>
                <a:gd name="connsiteX36" fmla="*/ 252412 w 483394"/>
                <a:gd name="connsiteY36" fmla="*/ 1493043 h 1843087"/>
                <a:gd name="connsiteX37" fmla="*/ 233362 w 483394"/>
                <a:gd name="connsiteY37" fmla="*/ 1166812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4" h="1843087">
                  <a:moveTo>
                    <a:pt x="233362" y="1166812"/>
                  </a:moveTo>
                  <a:lnTo>
                    <a:pt x="195262" y="476250"/>
                  </a:lnTo>
                  <a:lnTo>
                    <a:pt x="188119" y="304800"/>
                  </a:lnTo>
                  <a:lnTo>
                    <a:pt x="178594" y="269081"/>
                  </a:lnTo>
                  <a:lnTo>
                    <a:pt x="152400" y="219075"/>
                  </a:lnTo>
                  <a:lnTo>
                    <a:pt x="116681" y="169068"/>
                  </a:lnTo>
                  <a:lnTo>
                    <a:pt x="90487" y="133350"/>
                  </a:lnTo>
                  <a:lnTo>
                    <a:pt x="47625" y="97631"/>
                  </a:lnTo>
                  <a:lnTo>
                    <a:pt x="19050" y="78581"/>
                  </a:lnTo>
                  <a:lnTo>
                    <a:pt x="7144" y="61912"/>
                  </a:lnTo>
                  <a:lnTo>
                    <a:pt x="0" y="40481"/>
                  </a:lnTo>
                  <a:lnTo>
                    <a:pt x="0" y="26193"/>
                  </a:lnTo>
                  <a:lnTo>
                    <a:pt x="4762" y="11906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69056" y="7143"/>
                  </a:lnTo>
                  <a:lnTo>
                    <a:pt x="159544" y="33337"/>
                  </a:lnTo>
                  <a:lnTo>
                    <a:pt x="242887" y="64293"/>
                  </a:lnTo>
                  <a:lnTo>
                    <a:pt x="345281" y="114300"/>
                  </a:lnTo>
                  <a:lnTo>
                    <a:pt x="452437" y="180975"/>
                  </a:lnTo>
                  <a:lnTo>
                    <a:pt x="461962" y="290512"/>
                  </a:lnTo>
                  <a:cubicBezTo>
                    <a:pt x="461168" y="388143"/>
                    <a:pt x="460375" y="485775"/>
                    <a:pt x="459581" y="583406"/>
                  </a:cubicBezTo>
                  <a:cubicBezTo>
                    <a:pt x="458787" y="685006"/>
                    <a:pt x="457994" y="786606"/>
                    <a:pt x="457200" y="888206"/>
                  </a:cubicBezTo>
                  <a:cubicBezTo>
                    <a:pt x="457994" y="924718"/>
                    <a:pt x="458787" y="961231"/>
                    <a:pt x="459581" y="997743"/>
                  </a:cubicBezTo>
                  <a:lnTo>
                    <a:pt x="483394" y="1604962"/>
                  </a:lnTo>
                  <a:lnTo>
                    <a:pt x="471487" y="1735931"/>
                  </a:lnTo>
                  <a:lnTo>
                    <a:pt x="457200" y="1771650"/>
                  </a:lnTo>
                  <a:lnTo>
                    <a:pt x="433387" y="1804987"/>
                  </a:lnTo>
                  <a:lnTo>
                    <a:pt x="414337" y="1826418"/>
                  </a:lnTo>
                  <a:lnTo>
                    <a:pt x="395287" y="1838325"/>
                  </a:lnTo>
                  <a:lnTo>
                    <a:pt x="369094" y="1843087"/>
                  </a:lnTo>
                  <a:lnTo>
                    <a:pt x="347662" y="1835943"/>
                  </a:lnTo>
                  <a:lnTo>
                    <a:pt x="314325" y="1807368"/>
                  </a:lnTo>
                  <a:lnTo>
                    <a:pt x="290512" y="1781175"/>
                  </a:lnTo>
                  <a:lnTo>
                    <a:pt x="271462" y="1750218"/>
                  </a:lnTo>
                  <a:lnTo>
                    <a:pt x="259556" y="1693068"/>
                  </a:lnTo>
                  <a:lnTo>
                    <a:pt x="252412" y="1493043"/>
                  </a:lnTo>
                  <a:lnTo>
                    <a:pt x="233362" y="116681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D43B414B-F9FA-4F87-8887-D6EE968550B8}"/>
                </a:ext>
              </a:extLst>
            </p:cNvPr>
            <p:cNvSpPr/>
            <p:nvPr/>
          </p:nvSpPr>
          <p:spPr>
            <a:xfrm>
              <a:off x="5056188" y="1516062"/>
              <a:ext cx="2144713" cy="1822450"/>
            </a:xfrm>
            <a:custGeom>
              <a:avLst/>
              <a:gdLst>
                <a:gd name="connsiteX0" fmla="*/ 976313 w 2145506"/>
                <a:gd name="connsiteY0" fmla="*/ 264319 h 1821657"/>
                <a:gd name="connsiteX1" fmla="*/ 692944 w 2145506"/>
                <a:gd name="connsiteY1" fmla="*/ 283369 h 1821657"/>
                <a:gd name="connsiteX2" fmla="*/ 516731 w 2145506"/>
                <a:gd name="connsiteY2" fmla="*/ 304800 h 1821657"/>
                <a:gd name="connsiteX3" fmla="*/ 300038 w 2145506"/>
                <a:gd name="connsiteY3" fmla="*/ 340519 h 1821657"/>
                <a:gd name="connsiteX4" fmla="*/ 61913 w 2145506"/>
                <a:gd name="connsiteY4" fmla="*/ 390525 h 1821657"/>
                <a:gd name="connsiteX5" fmla="*/ 0 w 2145506"/>
                <a:gd name="connsiteY5" fmla="*/ 226219 h 1821657"/>
                <a:gd name="connsiteX6" fmla="*/ 404813 w 2145506"/>
                <a:gd name="connsiteY6" fmla="*/ 169069 h 1821657"/>
                <a:gd name="connsiteX7" fmla="*/ 921544 w 2145506"/>
                <a:gd name="connsiteY7" fmla="*/ 116682 h 1821657"/>
                <a:gd name="connsiteX8" fmla="*/ 1283494 w 2145506"/>
                <a:gd name="connsiteY8" fmla="*/ 88107 h 1821657"/>
                <a:gd name="connsiteX9" fmla="*/ 1662113 w 2145506"/>
                <a:gd name="connsiteY9" fmla="*/ 66675 h 1821657"/>
                <a:gd name="connsiteX10" fmla="*/ 1740694 w 2145506"/>
                <a:gd name="connsiteY10" fmla="*/ 23813 h 1821657"/>
                <a:gd name="connsiteX11" fmla="*/ 1785938 w 2145506"/>
                <a:gd name="connsiteY11" fmla="*/ 0 h 1821657"/>
                <a:gd name="connsiteX12" fmla="*/ 1807369 w 2145506"/>
                <a:gd name="connsiteY12" fmla="*/ 2382 h 1821657"/>
                <a:gd name="connsiteX13" fmla="*/ 1859756 w 2145506"/>
                <a:gd name="connsiteY13" fmla="*/ 26194 h 1821657"/>
                <a:gd name="connsiteX14" fmla="*/ 1950244 w 2145506"/>
                <a:gd name="connsiteY14" fmla="*/ 66675 h 1821657"/>
                <a:gd name="connsiteX15" fmla="*/ 2019300 w 2145506"/>
                <a:gd name="connsiteY15" fmla="*/ 116682 h 1821657"/>
                <a:gd name="connsiteX16" fmla="*/ 2074069 w 2145506"/>
                <a:gd name="connsiteY16" fmla="*/ 154782 h 1821657"/>
                <a:gd name="connsiteX17" fmla="*/ 2124075 w 2145506"/>
                <a:gd name="connsiteY17" fmla="*/ 200025 h 1821657"/>
                <a:gd name="connsiteX18" fmla="*/ 2143125 w 2145506"/>
                <a:gd name="connsiteY18" fmla="*/ 228600 h 1821657"/>
                <a:gd name="connsiteX19" fmla="*/ 2145506 w 2145506"/>
                <a:gd name="connsiteY19" fmla="*/ 252413 h 1821657"/>
                <a:gd name="connsiteX20" fmla="*/ 2128838 w 2145506"/>
                <a:gd name="connsiteY20" fmla="*/ 302419 h 1821657"/>
                <a:gd name="connsiteX21" fmla="*/ 2055019 w 2145506"/>
                <a:gd name="connsiteY21" fmla="*/ 450057 h 1821657"/>
                <a:gd name="connsiteX22" fmla="*/ 2016919 w 2145506"/>
                <a:gd name="connsiteY22" fmla="*/ 876300 h 1821657"/>
                <a:gd name="connsiteX23" fmla="*/ 1974056 w 2145506"/>
                <a:gd name="connsiteY23" fmla="*/ 1352550 h 1821657"/>
                <a:gd name="connsiteX24" fmla="*/ 1943100 w 2145506"/>
                <a:gd name="connsiteY24" fmla="*/ 1671638 h 1821657"/>
                <a:gd name="connsiteX25" fmla="*/ 1928813 w 2145506"/>
                <a:gd name="connsiteY25" fmla="*/ 1716882 h 1821657"/>
                <a:gd name="connsiteX26" fmla="*/ 1907381 w 2145506"/>
                <a:gd name="connsiteY26" fmla="*/ 1750219 h 1821657"/>
                <a:gd name="connsiteX27" fmla="*/ 1883569 w 2145506"/>
                <a:gd name="connsiteY27" fmla="*/ 1783557 h 1821657"/>
                <a:gd name="connsiteX28" fmla="*/ 1864519 w 2145506"/>
                <a:gd name="connsiteY28" fmla="*/ 1804988 h 1821657"/>
                <a:gd name="connsiteX29" fmla="*/ 1845469 w 2145506"/>
                <a:gd name="connsiteY29" fmla="*/ 1814513 h 1821657"/>
                <a:gd name="connsiteX30" fmla="*/ 1821656 w 2145506"/>
                <a:gd name="connsiteY30" fmla="*/ 1821657 h 1821657"/>
                <a:gd name="connsiteX31" fmla="*/ 1802606 w 2145506"/>
                <a:gd name="connsiteY31" fmla="*/ 1821657 h 1821657"/>
                <a:gd name="connsiteX32" fmla="*/ 1781175 w 2145506"/>
                <a:gd name="connsiteY32" fmla="*/ 1814513 h 1821657"/>
                <a:gd name="connsiteX33" fmla="*/ 1762125 w 2145506"/>
                <a:gd name="connsiteY33" fmla="*/ 1802607 h 1821657"/>
                <a:gd name="connsiteX34" fmla="*/ 1743075 w 2145506"/>
                <a:gd name="connsiteY34" fmla="*/ 1781175 h 1821657"/>
                <a:gd name="connsiteX35" fmla="*/ 1716881 w 2145506"/>
                <a:gd name="connsiteY35" fmla="*/ 1712119 h 1821657"/>
                <a:gd name="connsiteX36" fmla="*/ 1724025 w 2145506"/>
                <a:gd name="connsiteY36" fmla="*/ 1564482 h 1821657"/>
                <a:gd name="connsiteX37" fmla="*/ 1747838 w 2145506"/>
                <a:gd name="connsiteY37" fmla="*/ 1202532 h 1821657"/>
                <a:gd name="connsiteX38" fmla="*/ 1762125 w 2145506"/>
                <a:gd name="connsiteY38" fmla="*/ 952500 h 1821657"/>
                <a:gd name="connsiteX39" fmla="*/ 1771650 w 2145506"/>
                <a:gd name="connsiteY39" fmla="*/ 809625 h 1821657"/>
                <a:gd name="connsiteX40" fmla="*/ 1771650 w 2145506"/>
                <a:gd name="connsiteY40" fmla="*/ 754857 h 1821657"/>
                <a:gd name="connsiteX41" fmla="*/ 1783556 w 2145506"/>
                <a:gd name="connsiteY41" fmla="*/ 473869 h 1821657"/>
                <a:gd name="connsiteX42" fmla="*/ 1793081 w 2145506"/>
                <a:gd name="connsiteY42" fmla="*/ 340519 h 1821657"/>
                <a:gd name="connsiteX43" fmla="*/ 1793081 w 2145506"/>
                <a:gd name="connsiteY43" fmla="*/ 316707 h 1821657"/>
                <a:gd name="connsiteX44" fmla="*/ 1783556 w 2145506"/>
                <a:gd name="connsiteY44" fmla="*/ 295275 h 1821657"/>
                <a:gd name="connsiteX45" fmla="*/ 1771650 w 2145506"/>
                <a:gd name="connsiteY45" fmla="*/ 280988 h 1821657"/>
                <a:gd name="connsiteX46" fmla="*/ 1757363 w 2145506"/>
                <a:gd name="connsiteY46" fmla="*/ 266700 h 1821657"/>
                <a:gd name="connsiteX47" fmla="*/ 1726406 w 2145506"/>
                <a:gd name="connsiteY47" fmla="*/ 252413 h 1821657"/>
                <a:gd name="connsiteX48" fmla="*/ 1669256 w 2145506"/>
                <a:gd name="connsiteY48" fmla="*/ 245269 h 1821657"/>
                <a:gd name="connsiteX49" fmla="*/ 1423988 w 2145506"/>
                <a:gd name="connsiteY49" fmla="*/ 247650 h 1821657"/>
                <a:gd name="connsiteX50" fmla="*/ 976313 w 2145506"/>
                <a:gd name="connsiteY50" fmla="*/ 264319 h 182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45506" h="1821657">
                  <a:moveTo>
                    <a:pt x="976313" y="264319"/>
                  </a:moveTo>
                  <a:lnTo>
                    <a:pt x="692944" y="283369"/>
                  </a:lnTo>
                  <a:lnTo>
                    <a:pt x="516731" y="304800"/>
                  </a:lnTo>
                  <a:lnTo>
                    <a:pt x="300038" y="340519"/>
                  </a:lnTo>
                  <a:lnTo>
                    <a:pt x="61913" y="390525"/>
                  </a:lnTo>
                  <a:lnTo>
                    <a:pt x="0" y="226219"/>
                  </a:lnTo>
                  <a:lnTo>
                    <a:pt x="404813" y="169069"/>
                  </a:lnTo>
                  <a:lnTo>
                    <a:pt x="921544" y="116682"/>
                  </a:lnTo>
                  <a:lnTo>
                    <a:pt x="1283494" y="88107"/>
                  </a:lnTo>
                  <a:lnTo>
                    <a:pt x="1662113" y="66675"/>
                  </a:lnTo>
                  <a:lnTo>
                    <a:pt x="1740694" y="23813"/>
                  </a:lnTo>
                  <a:lnTo>
                    <a:pt x="1785938" y="0"/>
                  </a:lnTo>
                  <a:lnTo>
                    <a:pt x="1807369" y="2382"/>
                  </a:lnTo>
                  <a:lnTo>
                    <a:pt x="1859756" y="26194"/>
                  </a:lnTo>
                  <a:lnTo>
                    <a:pt x="1950244" y="66675"/>
                  </a:lnTo>
                  <a:lnTo>
                    <a:pt x="2019300" y="116682"/>
                  </a:lnTo>
                  <a:lnTo>
                    <a:pt x="2074069" y="154782"/>
                  </a:lnTo>
                  <a:lnTo>
                    <a:pt x="2124075" y="200025"/>
                  </a:lnTo>
                  <a:lnTo>
                    <a:pt x="2143125" y="228600"/>
                  </a:lnTo>
                  <a:lnTo>
                    <a:pt x="2145506" y="252413"/>
                  </a:lnTo>
                  <a:lnTo>
                    <a:pt x="2128838" y="302419"/>
                  </a:lnTo>
                  <a:lnTo>
                    <a:pt x="2055019" y="450057"/>
                  </a:lnTo>
                  <a:lnTo>
                    <a:pt x="2016919" y="876300"/>
                  </a:lnTo>
                  <a:lnTo>
                    <a:pt x="1974056" y="1352550"/>
                  </a:lnTo>
                  <a:lnTo>
                    <a:pt x="1943100" y="1671638"/>
                  </a:lnTo>
                  <a:lnTo>
                    <a:pt x="1928813" y="1716882"/>
                  </a:lnTo>
                  <a:lnTo>
                    <a:pt x="1907381" y="1750219"/>
                  </a:lnTo>
                  <a:lnTo>
                    <a:pt x="1883569" y="1783557"/>
                  </a:lnTo>
                  <a:lnTo>
                    <a:pt x="1864519" y="1804988"/>
                  </a:lnTo>
                  <a:lnTo>
                    <a:pt x="1845469" y="1814513"/>
                  </a:lnTo>
                  <a:lnTo>
                    <a:pt x="1821656" y="1821657"/>
                  </a:lnTo>
                  <a:lnTo>
                    <a:pt x="1802606" y="1821657"/>
                  </a:lnTo>
                  <a:lnTo>
                    <a:pt x="1781175" y="1814513"/>
                  </a:lnTo>
                  <a:lnTo>
                    <a:pt x="1762125" y="1802607"/>
                  </a:lnTo>
                  <a:lnTo>
                    <a:pt x="1743075" y="1781175"/>
                  </a:lnTo>
                  <a:lnTo>
                    <a:pt x="1716881" y="1712119"/>
                  </a:lnTo>
                  <a:lnTo>
                    <a:pt x="1724025" y="1564482"/>
                  </a:lnTo>
                  <a:lnTo>
                    <a:pt x="1747838" y="1202532"/>
                  </a:lnTo>
                  <a:lnTo>
                    <a:pt x="1762125" y="952500"/>
                  </a:lnTo>
                  <a:lnTo>
                    <a:pt x="1771650" y="809625"/>
                  </a:lnTo>
                  <a:lnTo>
                    <a:pt x="1771650" y="754857"/>
                  </a:lnTo>
                  <a:lnTo>
                    <a:pt x="1783556" y="473869"/>
                  </a:lnTo>
                  <a:lnTo>
                    <a:pt x="1793081" y="340519"/>
                  </a:lnTo>
                  <a:lnTo>
                    <a:pt x="1793081" y="316707"/>
                  </a:lnTo>
                  <a:lnTo>
                    <a:pt x="1783556" y="295275"/>
                  </a:lnTo>
                  <a:lnTo>
                    <a:pt x="1771650" y="280988"/>
                  </a:lnTo>
                  <a:lnTo>
                    <a:pt x="1757363" y="266700"/>
                  </a:lnTo>
                  <a:lnTo>
                    <a:pt x="1726406" y="252413"/>
                  </a:lnTo>
                  <a:lnTo>
                    <a:pt x="1669256" y="245269"/>
                  </a:lnTo>
                  <a:lnTo>
                    <a:pt x="1423988" y="247650"/>
                  </a:lnTo>
                  <a:lnTo>
                    <a:pt x="976313" y="26431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F8187541-BFDD-4B65-A534-C3047540B402}"/>
                </a:ext>
              </a:extLst>
            </p:cNvPr>
            <p:cNvSpPr/>
            <p:nvPr/>
          </p:nvSpPr>
          <p:spPr>
            <a:xfrm>
              <a:off x="5092700" y="2300288"/>
              <a:ext cx="1778000" cy="320675"/>
            </a:xfrm>
            <a:custGeom>
              <a:avLst/>
              <a:gdLst>
                <a:gd name="connsiteX0" fmla="*/ 900112 w 1778794"/>
                <a:gd name="connsiteY0" fmla="*/ 226218 h 321468"/>
                <a:gd name="connsiteX1" fmla="*/ 469106 w 1778794"/>
                <a:gd name="connsiteY1" fmla="*/ 264318 h 321468"/>
                <a:gd name="connsiteX2" fmla="*/ 7144 w 1778794"/>
                <a:gd name="connsiteY2" fmla="*/ 321468 h 321468"/>
                <a:gd name="connsiteX3" fmla="*/ 0 w 1778794"/>
                <a:gd name="connsiteY3" fmla="*/ 135731 h 321468"/>
                <a:gd name="connsiteX4" fmla="*/ 711994 w 1778794"/>
                <a:gd name="connsiteY4" fmla="*/ 64293 h 321468"/>
                <a:gd name="connsiteX5" fmla="*/ 1362075 w 1778794"/>
                <a:gd name="connsiteY5" fmla="*/ 16668 h 321468"/>
                <a:gd name="connsiteX6" fmla="*/ 1778794 w 1778794"/>
                <a:gd name="connsiteY6" fmla="*/ 0 h 321468"/>
                <a:gd name="connsiteX7" fmla="*/ 1776412 w 1778794"/>
                <a:gd name="connsiteY7" fmla="*/ 200025 h 321468"/>
                <a:gd name="connsiteX8" fmla="*/ 1209675 w 1778794"/>
                <a:gd name="connsiteY8" fmla="*/ 209550 h 321468"/>
                <a:gd name="connsiteX9" fmla="*/ 900112 w 1778794"/>
                <a:gd name="connsiteY9" fmla="*/ 226218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794" h="321468">
                  <a:moveTo>
                    <a:pt x="900112" y="226218"/>
                  </a:moveTo>
                  <a:lnTo>
                    <a:pt x="469106" y="264318"/>
                  </a:lnTo>
                  <a:lnTo>
                    <a:pt x="7144" y="321468"/>
                  </a:lnTo>
                  <a:lnTo>
                    <a:pt x="0" y="135731"/>
                  </a:lnTo>
                  <a:lnTo>
                    <a:pt x="711994" y="64293"/>
                  </a:lnTo>
                  <a:lnTo>
                    <a:pt x="1362075" y="16668"/>
                  </a:lnTo>
                  <a:lnTo>
                    <a:pt x="1778794" y="0"/>
                  </a:lnTo>
                  <a:lnTo>
                    <a:pt x="1776412" y="200025"/>
                  </a:lnTo>
                  <a:lnTo>
                    <a:pt x="1209675" y="209550"/>
                  </a:lnTo>
                  <a:lnTo>
                    <a:pt x="900112" y="22621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6C5D21A5-6F77-456D-84E6-074F622B9311}"/>
                </a:ext>
              </a:extLst>
            </p:cNvPr>
            <p:cNvSpPr/>
            <p:nvPr/>
          </p:nvSpPr>
          <p:spPr>
            <a:xfrm>
              <a:off x="5122863" y="3052762"/>
              <a:ext cx="1714500" cy="292100"/>
            </a:xfrm>
            <a:custGeom>
              <a:avLst/>
              <a:gdLst>
                <a:gd name="connsiteX0" fmla="*/ 1092994 w 1714500"/>
                <a:gd name="connsiteY0" fmla="*/ 204787 h 292893"/>
                <a:gd name="connsiteX1" fmla="*/ 897731 w 1714500"/>
                <a:gd name="connsiteY1" fmla="*/ 204787 h 292893"/>
                <a:gd name="connsiteX2" fmla="*/ 426244 w 1714500"/>
                <a:gd name="connsiteY2" fmla="*/ 254793 h 292893"/>
                <a:gd name="connsiteX3" fmla="*/ 0 w 1714500"/>
                <a:gd name="connsiteY3" fmla="*/ 292893 h 292893"/>
                <a:gd name="connsiteX4" fmla="*/ 0 w 1714500"/>
                <a:gd name="connsiteY4" fmla="*/ 102393 h 292893"/>
                <a:gd name="connsiteX5" fmla="*/ 345281 w 1714500"/>
                <a:gd name="connsiteY5" fmla="*/ 59531 h 292893"/>
                <a:gd name="connsiteX6" fmla="*/ 819150 w 1714500"/>
                <a:gd name="connsiteY6" fmla="*/ 16668 h 292893"/>
                <a:gd name="connsiteX7" fmla="*/ 1271587 w 1714500"/>
                <a:gd name="connsiteY7" fmla="*/ 0 h 292893"/>
                <a:gd name="connsiteX8" fmla="*/ 1697831 w 1714500"/>
                <a:gd name="connsiteY8" fmla="*/ 2381 h 292893"/>
                <a:gd name="connsiteX9" fmla="*/ 1714500 w 1714500"/>
                <a:gd name="connsiteY9" fmla="*/ 211931 h 292893"/>
                <a:gd name="connsiteX10" fmla="*/ 1092994 w 1714500"/>
                <a:gd name="connsiteY10" fmla="*/ 204787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14500" h="292893">
                  <a:moveTo>
                    <a:pt x="1092994" y="204787"/>
                  </a:moveTo>
                  <a:lnTo>
                    <a:pt x="897731" y="204787"/>
                  </a:lnTo>
                  <a:lnTo>
                    <a:pt x="426244" y="254793"/>
                  </a:lnTo>
                  <a:lnTo>
                    <a:pt x="0" y="292893"/>
                  </a:lnTo>
                  <a:lnTo>
                    <a:pt x="0" y="102393"/>
                  </a:lnTo>
                  <a:lnTo>
                    <a:pt x="345281" y="59531"/>
                  </a:lnTo>
                  <a:lnTo>
                    <a:pt x="819150" y="16668"/>
                  </a:lnTo>
                  <a:lnTo>
                    <a:pt x="1271587" y="0"/>
                  </a:lnTo>
                  <a:lnTo>
                    <a:pt x="1697831" y="2381"/>
                  </a:lnTo>
                  <a:lnTo>
                    <a:pt x="1714500" y="211931"/>
                  </a:lnTo>
                  <a:lnTo>
                    <a:pt x="1092994" y="20478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61CCDBBA-7751-4D60-8568-913BDAAFE0FA}"/>
                </a:ext>
              </a:extLst>
            </p:cNvPr>
            <p:cNvSpPr/>
            <p:nvPr/>
          </p:nvSpPr>
          <p:spPr>
            <a:xfrm>
              <a:off x="3781426" y="3228974"/>
              <a:ext cx="1914525" cy="1277938"/>
            </a:xfrm>
            <a:custGeom>
              <a:avLst/>
              <a:gdLst>
                <a:gd name="connsiteX0" fmla="*/ 1126331 w 1914525"/>
                <a:gd name="connsiteY0" fmla="*/ 852488 h 1278731"/>
                <a:gd name="connsiteX1" fmla="*/ 919163 w 1914525"/>
                <a:gd name="connsiteY1" fmla="*/ 957263 h 1278731"/>
                <a:gd name="connsiteX2" fmla="*/ 592931 w 1914525"/>
                <a:gd name="connsiteY2" fmla="*/ 1097756 h 1278731"/>
                <a:gd name="connsiteX3" fmla="*/ 316706 w 1914525"/>
                <a:gd name="connsiteY3" fmla="*/ 1197769 h 1278731"/>
                <a:gd name="connsiteX4" fmla="*/ 83344 w 1914525"/>
                <a:gd name="connsiteY4" fmla="*/ 1269206 h 1278731"/>
                <a:gd name="connsiteX5" fmla="*/ 38100 w 1914525"/>
                <a:gd name="connsiteY5" fmla="*/ 1278731 h 1278731"/>
                <a:gd name="connsiteX6" fmla="*/ 23813 w 1914525"/>
                <a:gd name="connsiteY6" fmla="*/ 1276350 h 1278731"/>
                <a:gd name="connsiteX7" fmla="*/ 7144 w 1914525"/>
                <a:gd name="connsiteY7" fmla="*/ 1269206 h 1278731"/>
                <a:gd name="connsiteX8" fmla="*/ 0 w 1914525"/>
                <a:gd name="connsiteY8" fmla="*/ 1254919 h 1278731"/>
                <a:gd name="connsiteX9" fmla="*/ 9525 w 1914525"/>
                <a:gd name="connsiteY9" fmla="*/ 1231106 h 1278731"/>
                <a:gd name="connsiteX10" fmla="*/ 28575 w 1914525"/>
                <a:gd name="connsiteY10" fmla="*/ 1209675 h 1278731"/>
                <a:gd name="connsiteX11" fmla="*/ 257175 w 1914525"/>
                <a:gd name="connsiteY11" fmla="*/ 1104900 h 1278731"/>
                <a:gd name="connsiteX12" fmla="*/ 542925 w 1914525"/>
                <a:gd name="connsiteY12" fmla="*/ 969169 h 1278731"/>
                <a:gd name="connsiteX13" fmla="*/ 857250 w 1914525"/>
                <a:gd name="connsiteY13" fmla="*/ 795338 h 1278731"/>
                <a:gd name="connsiteX14" fmla="*/ 1021556 w 1914525"/>
                <a:gd name="connsiteY14" fmla="*/ 695325 h 1278731"/>
                <a:gd name="connsiteX15" fmla="*/ 1173956 w 1914525"/>
                <a:gd name="connsiteY15" fmla="*/ 592931 h 1278731"/>
                <a:gd name="connsiteX16" fmla="*/ 1335881 w 1914525"/>
                <a:gd name="connsiteY16" fmla="*/ 459581 h 1278731"/>
                <a:gd name="connsiteX17" fmla="*/ 1419225 w 1914525"/>
                <a:gd name="connsiteY17" fmla="*/ 376238 h 1278731"/>
                <a:gd name="connsiteX18" fmla="*/ 1473994 w 1914525"/>
                <a:gd name="connsiteY18" fmla="*/ 323850 h 1278731"/>
                <a:gd name="connsiteX19" fmla="*/ 1524000 w 1914525"/>
                <a:gd name="connsiteY19" fmla="*/ 261938 h 1278731"/>
                <a:gd name="connsiteX20" fmla="*/ 1554956 w 1914525"/>
                <a:gd name="connsiteY20" fmla="*/ 209550 h 1278731"/>
                <a:gd name="connsiteX21" fmla="*/ 1576388 w 1914525"/>
                <a:gd name="connsiteY21" fmla="*/ 164306 h 1278731"/>
                <a:gd name="connsiteX22" fmla="*/ 1588294 w 1914525"/>
                <a:gd name="connsiteY22" fmla="*/ 116681 h 1278731"/>
                <a:gd name="connsiteX23" fmla="*/ 1588294 w 1914525"/>
                <a:gd name="connsiteY23" fmla="*/ 38100 h 1278731"/>
                <a:gd name="connsiteX24" fmla="*/ 1759744 w 1914525"/>
                <a:gd name="connsiteY24" fmla="*/ 0 h 1278731"/>
                <a:gd name="connsiteX25" fmla="*/ 1847850 w 1914525"/>
                <a:gd name="connsiteY25" fmla="*/ 161925 h 1278731"/>
                <a:gd name="connsiteX26" fmla="*/ 1866900 w 1914525"/>
                <a:gd name="connsiteY26" fmla="*/ 185738 h 1278731"/>
                <a:gd name="connsiteX27" fmla="*/ 1890713 w 1914525"/>
                <a:gd name="connsiteY27" fmla="*/ 221456 h 1278731"/>
                <a:gd name="connsiteX28" fmla="*/ 1909763 w 1914525"/>
                <a:gd name="connsiteY28" fmla="*/ 254794 h 1278731"/>
                <a:gd name="connsiteX29" fmla="*/ 1914525 w 1914525"/>
                <a:gd name="connsiteY29" fmla="*/ 273844 h 1278731"/>
                <a:gd name="connsiteX30" fmla="*/ 1914525 w 1914525"/>
                <a:gd name="connsiteY30" fmla="*/ 314325 h 1278731"/>
                <a:gd name="connsiteX31" fmla="*/ 1900238 w 1914525"/>
                <a:gd name="connsiteY31" fmla="*/ 335756 h 1278731"/>
                <a:gd name="connsiteX32" fmla="*/ 1859756 w 1914525"/>
                <a:gd name="connsiteY32" fmla="*/ 350044 h 1278731"/>
                <a:gd name="connsiteX33" fmla="*/ 1816894 w 1914525"/>
                <a:gd name="connsiteY33" fmla="*/ 366713 h 1278731"/>
                <a:gd name="connsiteX34" fmla="*/ 1774031 w 1914525"/>
                <a:gd name="connsiteY34" fmla="*/ 402431 h 1278731"/>
                <a:gd name="connsiteX35" fmla="*/ 1557338 w 1914525"/>
                <a:gd name="connsiteY35" fmla="*/ 597694 h 1278731"/>
                <a:gd name="connsiteX36" fmla="*/ 1369219 w 1914525"/>
                <a:gd name="connsiteY36" fmla="*/ 711994 h 1278731"/>
                <a:gd name="connsiteX37" fmla="*/ 1126331 w 1914525"/>
                <a:gd name="connsiteY37" fmla="*/ 852488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14525" h="1278731">
                  <a:moveTo>
                    <a:pt x="1126331" y="852488"/>
                  </a:moveTo>
                  <a:lnTo>
                    <a:pt x="919163" y="957263"/>
                  </a:lnTo>
                  <a:lnTo>
                    <a:pt x="592931" y="1097756"/>
                  </a:lnTo>
                  <a:lnTo>
                    <a:pt x="316706" y="1197769"/>
                  </a:lnTo>
                  <a:lnTo>
                    <a:pt x="83344" y="1269206"/>
                  </a:lnTo>
                  <a:lnTo>
                    <a:pt x="38100" y="1278731"/>
                  </a:lnTo>
                  <a:lnTo>
                    <a:pt x="23813" y="1276350"/>
                  </a:lnTo>
                  <a:lnTo>
                    <a:pt x="7144" y="1269206"/>
                  </a:lnTo>
                  <a:lnTo>
                    <a:pt x="0" y="1254919"/>
                  </a:lnTo>
                  <a:lnTo>
                    <a:pt x="9525" y="1231106"/>
                  </a:lnTo>
                  <a:lnTo>
                    <a:pt x="28575" y="1209675"/>
                  </a:lnTo>
                  <a:lnTo>
                    <a:pt x="257175" y="1104900"/>
                  </a:lnTo>
                  <a:lnTo>
                    <a:pt x="542925" y="969169"/>
                  </a:lnTo>
                  <a:lnTo>
                    <a:pt x="857250" y="795338"/>
                  </a:lnTo>
                  <a:lnTo>
                    <a:pt x="1021556" y="695325"/>
                  </a:lnTo>
                  <a:lnTo>
                    <a:pt x="1173956" y="592931"/>
                  </a:lnTo>
                  <a:lnTo>
                    <a:pt x="1335881" y="459581"/>
                  </a:lnTo>
                  <a:lnTo>
                    <a:pt x="1419225" y="376238"/>
                  </a:lnTo>
                  <a:lnTo>
                    <a:pt x="1473994" y="323850"/>
                  </a:lnTo>
                  <a:lnTo>
                    <a:pt x="1524000" y="261938"/>
                  </a:lnTo>
                  <a:lnTo>
                    <a:pt x="1554956" y="209550"/>
                  </a:lnTo>
                  <a:lnTo>
                    <a:pt x="1576388" y="164306"/>
                  </a:lnTo>
                  <a:lnTo>
                    <a:pt x="1588294" y="116681"/>
                  </a:lnTo>
                  <a:lnTo>
                    <a:pt x="1588294" y="38100"/>
                  </a:lnTo>
                  <a:lnTo>
                    <a:pt x="1759744" y="0"/>
                  </a:lnTo>
                  <a:lnTo>
                    <a:pt x="1847850" y="161925"/>
                  </a:lnTo>
                  <a:lnTo>
                    <a:pt x="1866900" y="185738"/>
                  </a:lnTo>
                  <a:lnTo>
                    <a:pt x="1890713" y="221456"/>
                  </a:lnTo>
                  <a:lnTo>
                    <a:pt x="1909763" y="254794"/>
                  </a:lnTo>
                  <a:lnTo>
                    <a:pt x="1914525" y="273844"/>
                  </a:lnTo>
                  <a:lnTo>
                    <a:pt x="1914525" y="314325"/>
                  </a:lnTo>
                  <a:lnTo>
                    <a:pt x="1900238" y="335756"/>
                  </a:lnTo>
                  <a:lnTo>
                    <a:pt x="1859756" y="350044"/>
                  </a:lnTo>
                  <a:lnTo>
                    <a:pt x="1816894" y="366713"/>
                  </a:lnTo>
                  <a:lnTo>
                    <a:pt x="1774031" y="402431"/>
                  </a:lnTo>
                  <a:lnTo>
                    <a:pt x="1557338" y="597694"/>
                  </a:lnTo>
                  <a:lnTo>
                    <a:pt x="1369219" y="711994"/>
                  </a:lnTo>
                  <a:lnTo>
                    <a:pt x="1126331" y="85248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E249CF99-3554-43CD-9144-175D1E5CEB5C}"/>
                </a:ext>
              </a:extLst>
            </p:cNvPr>
            <p:cNvSpPr/>
            <p:nvPr/>
          </p:nvSpPr>
          <p:spPr>
            <a:xfrm>
              <a:off x="5259388" y="3636962"/>
              <a:ext cx="2684462" cy="449262"/>
            </a:xfrm>
            <a:custGeom>
              <a:avLst/>
              <a:gdLst>
                <a:gd name="connsiteX0" fmla="*/ 1814513 w 2683669"/>
                <a:gd name="connsiteY0" fmla="*/ 261937 h 450056"/>
                <a:gd name="connsiteX1" fmla="*/ 1371600 w 2683669"/>
                <a:gd name="connsiteY1" fmla="*/ 292894 h 450056"/>
                <a:gd name="connsiteX2" fmla="*/ 1266825 w 2683669"/>
                <a:gd name="connsiteY2" fmla="*/ 283369 h 450056"/>
                <a:gd name="connsiteX3" fmla="*/ 940594 w 2683669"/>
                <a:gd name="connsiteY3" fmla="*/ 338137 h 450056"/>
                <a:gd name="connsiteX4" fmla="*/ 597694 w 2683669"/>
                <a:gd name="connsiteY4" fmla="*/ 409575 h 450056"/>
                <a:gd name="connsiteX5" fmla="*/ 392907 w 2683669"/>
                <a:gd name="connsiteY5" fmla="*/ 450056 h 450056"/>
                <a:gd name="connsiteX6" fmla="*/ 297657 w 2683669"/>
                <a:gd name="connsiteY6" fmla="*/ 447675 h 450056"/>
                <a:gd name="connsiteX7" fmla="*/ 238125 w 2683669"/>
                <a:gd name="connsiteY7" fmla="*/ 435769 h 450056"/>
                <a:gd name="connsiteX8" fmla="*/ 183357 w 2683669"/>
                <a:gd name="connsiteY8" fmla="*/ 419100 h 450056"/>
                <a:gd name="connsiteX9" fmla="*/ 147638 w 2683669"/>
                <a:gd name="connsiteY9" fmla="*/ 400050 h 450056"/>
                <a:gd name="connsiteX10" fmla="*/ 121444 w 2683669"/>
                <a:gd name="connsiteY10" fmla="*/ 376237 h 450056"/>
                <a:gd name="connsiteX11" fmla="*/ 83344 w 2683669"/>
                <a:gd name="connsiteY11" fmla="*/ 323850 h 450056"/>
                <a:gd name="connsiteX12" fmla="*/ 0 w 2683669"/>
                <a:gd name="connsiteY12" fmla="*/ 185737 h 450056"/>
                <a:gd name="connsiteX13" fmla="*/ 45244 w 2683669"/>
                <a:gd name="connsiteY13" fmla="*/ 157162 h 450056"/>
                <a:gd name="connsiteX14" fmla="*/ 147638 w 2683669"/>
                <a:gd name="connsiteY14" fmla="*/ 204787 h 450056"/>
                <a:gd name="connsiteX15" fmla="*/ 245269 w 2683669"/>
                <a:gd name="connsiteY15" fmla="*/ 230981 h 450056"/>
                <a:gd name="connsiteX16" fmla="*/ 304800 w 2683669"/>
                <a:gd name="connsiteY16" fmla="*/ 245269 h 450056"/>
                <a:gd name="connsiteX17" fmla="*/ 361950 w 2683669"/>
                <a:gd name="connsiteY17" fmla="*/ 250031 h 450056"/>
                <a:gd name="connsiteX18" fmla="*/ 447675 w 2683669"/>
                <a:gd name="connsiteY18" fmla="*/ 238125 h 450056"/>
                <a:gd name="connsiteX19" fmla="*/ 995363 w 2683669"/>
                <a:gd name="connsiteY19" fmla="*/ 166687 h 450056"/>
                <a:gd name="connsiteX20" fmla="*/ 1500188 w 2683669"/>
                <a:gd name="connsiteY20" fmla="*/ 109537 h 450056"/>
                <a:gd name="connsiteX21" fmla="*/ 1831182 w 2683669"/>
                <a:gd name="connsiteY21" fmla="*/ 78581 h 450056"/>
                <a:gd name="connsiteX22" fmla="*/ 2147888 w 2683669"/>
                <a:gd name="connsiteY22" fmla="*/ 40481 h 450056"/>
                <a:gd name="connsiteX23" fmla="*/ 2195513 w 2683669"/>
                <a:gd name="connsiteY23" fmla="*/ 26194 h 450056"/>
                <a:gd name="connsiteX24" fmla="*/ 2235994 w 2683669"/>
                <a:gd name="connsiteY24" fmla="*/ 0 h 450056"/>
                <a:gd name="connsiteX25" fmla="*/ 2290763 w 2683669"/>
                <a:gd name="connsiteY25" fmla="*/ 14287 h 450056"/>
                <a:gd name="connsiteX26" fmla="*/ 2397919 w 2683669"/>
                <a:gd name="connsiteY26" fmla="*/ 61912 h 450056"/>
                <a:gd name="connsiteX27" fmla="*/ 2500313 w 2683669"/>
                <a:gd name="connsiteY27" fmla="*/ 111919 h 450056"/>
                <a:gd name="connsiteX28" fmla="*/ 2581275 w 2683669"/>
                <a:gd name="connsiteY28" fmla="*/ 171450 h 450056"/>
                <a:gd name="connsiteX29" fmla="*/ 2631282 w 2683669"/>
                <a:gd name="connsiteY29" fmla="*/ 214312 h 450056"/>
                <a:gd name="connsiteX30" fmla="*/ 2667000 w 2683669"/>
                <a:gd name="connsiteY30" fmla="*/ 254794 h 450056"/>
                <a:gd name="connsiteX31" fmla="*/ 2681288 w 2683669"/>
                <a:gd name="connsiteY31" fmla="*/ 283369 h 450056"/>
                <a:gd name="connsiteX32" fmla="*/ 2683669 w 2683669"/>
                <a:gd name="connsiteY32" fmla="*/ 316706 h 450056"/>
                <a:gd name="connsiteX33" fmla="*/ 2671763 w 2683669"/>
                <a:gd name="connsiteY33" fmla="*/ 352425 h 450056"/>
                <a:gd name="connsiteX34" fmla="*/ 2628900 w 2683669"/>
                <a:gd name="connsiteY34" fmla="*/ 373856 h 450056"/>
                <a:gd name="connsiteX35" fmla="*/ 2257425 w 2683669"/>
                <a:gd name="connsiteY35" fmla="*/ 273844 h 450056"/>
                <a:gd name="connsiteX36" fmla="*/ 2157413 w 2683669"/>
                <a:gd name="connsiteY36" fmla="*/ 252412 h 450056"/>
                <a:gd name="connsiteX37" fmla="*/ 2026444 w 2683669"/>
                <a:gd name="connsiteY37" fmla="*/ 245269 h 450056"/>
                <a:gd name="connsiteX38" fmla="*/ 1814513 w 2683669"/>
                <a:gd name="connsiteY38" fmla="*/ 26193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83669" h="450056">
                  <a:moveTo>
                    <a:pt x="1814513" y="261937"/>
                  </a:moveTo>
                  <a:lnTo>
                    <a:pt x="1371600" y="292894"/>
                  </a:lnTo>
                  <a:lnTo>
                    <a:pt x="1266825" y="283369"/>
                  </a:lnTo>
                  <a:lnTo>
                    <a:pt x="940594" y="338137"/>
                  </a:lnTo>
                  <a:lnTo>
                    <a:pt x="597694" y="409575"/>
                  </a:lnTo>
                  <a:lnTo>
                    <a:pt x="392907" y="450056"/>
                  </a:lnTo>
                  <a:lnTo>
                    <a:pt x="297657" y="447675"/>
                  </a:lnTo>
                  <a:lnTo>
                    <a:pt x="238125" y="435769"/>
                  </a:lnTo>
                  <a:lnTo>
                    <a:pt x="183357" y="419100"/>
                  </a:lnTo>
                  <a:lnTo>
                    <a:pt x="147638" y="400050"/>
                  </a:lnTo>
                  <a:lnTo>
                    <a:pt x="121444" y="376237"/>
                  </a:lnTo>
                  <a:lnTo>
                    <a:pt x="83344" y="323850"/>
                  </a:lnTo>
                  <a:lnTo>
                    <a:pt x="0" y="185737"/>
                  </a:lnTo>
                  <a:lnTo>
                    <a:pt x="45244" y="157162"/>
                  </a:lnTo>
                  <a:lnTo>
                    <a:pt x="147638" y="204787"/>
                  </a:lnTo>
                  <a:lnTo>
                    <a:pt x="245269" y="230981"/>
                  </a:lnTo>
                  <a:lnTo>
                    <a:pt x="304800" y="245269"/>
                  </a:lnTo>
                  <a:lnTo>
                    <a:pt x="361950" y="250031"/>
                  </a:lnTo>
                  <a:lnTo>
                    <a:pt x="447675" y="238125"/>
                  </a:lnTo>
                  <a:lnTo>
                    <a:pt x="995363" y="166687"/>
                  </a:lnTo>
                  <a:lnTo>
                    <a:pt x="1500188" y="109537"/>
                  </a:lnTo>
                  <a:lnTo>
                    <a:pt x="1831182" y="78581"/>
                  </a:lnTo>
                  <a:lnTo>
                    <a:pt x="2147888" y="40481"/>
                  </a:lnTo>
                  <a:lnTo>
                    <a:pt x="2195513" y="26194"/>
                  </a:lnTo>
                  <a:lnTo>
                    <a:pt x="2235994" y="0"/>
                  </a:lnTo>
                  <a:lnTo>
                    <a:pt x="2290763" y="14287"/>
                  </a:lnTo>
                  <a:lnTo>
                    <a:pt x="2397919" y="61912"/>
                  </a:lnTo>
                  <a:lnTo>
                    <a:pt x="2500313" y="111919"/>
                  </a:lnTo>
                  <a:lnTo>
                    <a:pt x="2581275" y="171450"/>
                  </a:lnTo>
                  <a:lnTo>
                    <a:pt x="2631282" y="214312"/>
                  </a:lnTo>
                  <a:lnTo>
                    <a:pt x="2667000" y="254794"/>
                  </a:lnTo>
                  <a:lnTo>
                    <a:pt x="2681288" y="283369"/>
                  </a:lnTo>
                  <a:lnTo>
                    <a:pt x="2683669" y="316706"/>
                  </a:lnTo>
                  <a:lnTo>
                    <a:pt x="2671763" y="352425"/>
                  </a:lnTo>
                  <a:lnTo>
                    <a:pt x="2628900" y="373856"/>
                  </a:lnTo>
                  <a:lnTo>
                    <a:pt x="2257425" y="273844"/>
                  </a:lnTo>
                  <a:lnTo>
                    <a:pt x="2157413" y="252412"/>
                  </a:lnTo>
                  <a:lnTo>
                    <a:pt x="2026444" y="245269"/>
                  </a:lnTo>
                  <a:lnTo>
                    <a:pt x="1814513" y="26193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">
              <a:extLst>
                <a:ext uri="{FF2B5EF4-FFF2-40B4-BE49-F238E27FC236}">
                  <a16:creationId xmlns:a16="http://schemas.microsoft.com/office/drawing/2014/main" id="{FB781249-D4EF-4589-9C0D-678637A1FC26}"/>
                </a:ext>
              </a:extLst>
            </p:cNvPr>
            <p:cNvSpPr/>
            <p:nvPr/>
          </p:nvSpPr>
          <p:spPr>
            <a:xfrm>
              <a:off x="6242050" y="3860800"/>
              <a:ext cx="1670050" cy="2346325"/>
            </a:xfrm>
            <a:custGeom>
              <a:avLst/>
              <a:gdLst>
                <a:gd name="connsiteX0" fmla="*/ 1257300 w 1673225"/>
                <a:gd name="connsiteY0" fmla="*/ 1012825 h 2346325"/>
                <a:gd name="connsiteX1" fmla="*/ 1060450 w 1673225"/>
                <a:gd name="connsiteY1" fmla="*/ 1390650 h 2346325"/>
                <a:gd name="connsiteX2" fmla="*/ 917575 w 1673225"/>
                <a:gd name="connsiteY2" fmla="*/ 1625600 h 2346325"/>
                <a:gd name="connsiteX3" fmla="*/ 812800 w 1673225"/>
                <a:gd name="connsiteY3" fmla="*/ 1787525 h 2346325"/>
                <a:gd name="connsiteX4" fmla="*/ 704850 w 1673225"/>
                <a:gd name="connsiteY4" fmla="*/ 1933575 h 2346325"/>
                <a:gd name="connsiteX5" fmla="*/ 603250 w 1673225"/>
                <a:gd name="connsiteY5" fmla="*/ 2047875 h 2346325"/>
                <a:gd name="connsiteX6" fmla="*/ 473075 w 1673225"/>
                <a:gd name="connsiteY6" fmla="*/ 2165350 h 2346325"/>
                <a:gd name="connsiteX7" fmla="*/ 342900 w 1673225"/>
                <a:gd name="connsiteY7" fmla="*/ 2257425 h 2346325"/>
                <a:gd name="connsiteX8" fmla="*/ 247650 w 1673225"/>
                <a:gd name="connsiteY8" fmla="*/ 2305050 h 2346325"/>
                <a:gd name="connsiteX9" fmla="*/ 174625 w 1673225"/>
                <a:gd name="connsiteY9" fmla="*/ 2336800 h 2346325"/>
                <a:gd name="connsiteX10" fmla="*/ 133350 w 1673225"/>
                <a:gd name="connsiteY10" fmla="*/ 2346325 h 2346325"/>
                <a:gd name="connsiteX11" fmla="*/ 114300 w 1673225"/>
                <a:gd name="connsiteY11" fmla="*/ 2346325 h 2346325"/>
                <a:gd name="connsiteX12" fmla="*/ 88900 w 1673225"/>
                <a:gd name="connsiteY12" fmla="*/ 2339975 h 2346325"/>
                <a:gd name="connsiteX13" fmla="*/ 66675 w 1673225"/>
                <a:gd name="connsiteY13" fmla="*/ 2324100 h 2346325"/>
                <a:gd name="connsiteX14" fmla="*/ 47625 w 1673225"/>
                <a:gd name="connsiteY14" fmla="*/ 2298700 h 2346325"/>
                <a:gd name="connsiteX15" fmla="*/ 25400 w 1673225"/>
                <a:gd name="connsiteY15" fmla="*/ 2263775 h 2346325"/>
                <a:gd name="connsiteX16" fmla="*/ 3175 w 1673225"/>
                <a:gd name="connsiteY16" fmla="*/ 2216150 h 2346325"/>
                <a:gd name="connsiteX17" fmla="*/ 0 w 1673225"/>
                <a:gd name="connsiteY17" fmla="*/ 2187575 h 2346325"/>
                <a:gd name="connsiteX18" fmla="*/ 247650 w 1673225"/>
                <a:gd name="connsiteY18" fmla="*/ 1997075 h 2346325"/>
                <a:gd name="connsiteX19" fmla="*/ 374650 w 1673225"/>
                <a:gd name="connsiteY19" fmla="*/ 1905000 h 2346325"/>
                <a:gd name="connsiteX20" fmla="*/ 479425 w 1673225"/>
                <a:gd name="connsiteY20" fmla="*/ 1806575 h 2346325"/>
                <a:gd name="connsiteX21" fmla="*/ 590550 w 1673225"/>
                <a:gd name="connsiteY21" fmla="*/ 1682750 h 2346325"/>
                <a:gd name="connsiteX22" fmla="*/ 711200 w 1673225"/>
                <a:gd name="connsiteY22" fmla="*/ 1514475 h 2346325"/>
                <a:gd name="connsiteX23" fmla="*/ 822325 w 1673225"/>
                <a:gd name="connsiteY23" fmla="*/ 1336675 h 2346325"/>
                <a:gd name="connsiteX24" fmla="*/ 923925 w 1673225"/>
                <a:gd name="connsiteY24" fmla="*/ 1149350 h 2346325"/>
                <a:gd name="connsiteX25" fmla="*/ 987425 w 1673225"/>
                <a:gd name="connsiteY25" fmla="*/ 1009650 h 2346325"/>
                <a:gd name="connsiteX26" fmla="*/ 1066800 w 1673225"/>
                <a:gd name="connsiteY26" fmla="*/ 822325 h 2346325"/>
                <a:gd name="connsiteX27" fmla="*/ 1168400 w 1673225"/>
                <a:gd name="connsiteY27" fmla="*/ 574675 h 2346325"/>
                <a:gd name="connsiteX28" fmla="*/ 1225550 w 1673225"/>
                <a:gd name="connsiteY28" fmla="*/ 412750 h 2346325"/>
                <a:gd name="connsiteX29" fmla="*/ 1285875 w 1673225"/>
                <a:gd name="connsiteY29" fmla="*/ 241300 h 2346325"/>
                <a:gd name="connsiteX30" fmla="*/ 1323975 w 1673225"/>
                <a:gd name="connsiteY30" fmla="*/ 136525 h 2346325"/>
                <a:gd name="connsiteX31" fmla="*/ 1327150 w 1673225"/>
                <a:gd name="connsiteY31" fmla="*/ 117475 h 2346325"/>
                <a:gd name="connsiteX32" fmla="*/ 1314450 w 1673225"/>
                <a:gd name="connsiteY32" fmla="*/ 82550 h 2346325"/>
                <a:gd name="connsiteX33" fmla="*/ 1244600 w 1673225"/>
                <a:gd name="connsiteY33" fmla="*/ 0 h 2346325"/>
                <a:gd name="connsiteX34" fmla="*/ 1673225 w 1673225"/>
                <a:gd name="connsiteY34" fmla="*/ 127000 h 2346325"/>
                <a:gd name="connsiteX35" fmla="*/ 1651000 w 1673225"/>
                <a:gd name="connsiteY35" fmla="*/ 149225 h 2346325"/>
                <a:gd name="connsiteX36" fmla="*/ 1609725 w 1673225"/>
                <a:gd name="connsiteY36" fmla="*/ 187325 h 2346325"/>
                <a:gd name="connsiteX37" fmla="*/ 1577975 w 1673225"/>
                <a:gd name="connsiteY37" fmla="*/ 222250 h 2346325"/>
                <a:gd name="connsiteX38" fmla="*/ 1565275 w 1673225"/>
                <a:gd name="connsiteY38" fmla="*/ 254000 h 2346325"/>
                <a:gd name="connsiteX39" fmla="*/ 1530350 w 1673225"/>
                <a:gd name="connsiteY39" fmla="*/ 349250 h 2346325"/>
                <a:gd name="connsiteX40" fmla="*/ 1428750 w 1673225"/>
                <a:gd name="connsiteY40" fmla="*/ 619125 h 2346325"/>
                <a:gd name="connsiteX41" fmla="*/ 1257300 w 1673225"/>
                <a:gd name="connsiteY41" fmla="*/ 1012825 h 2346325"/>
                <a:gd name="connsiteX0" fmla="*/ 1376398 w 1792323"/>
                <a:gd name="connsiteY0" fmla="*/ 1012825 h 2346325"/>
                <a:gd name="connsiteX1" fmla="*/ 1179548 w 1792323"/>
                <a:gd name="connsiteY1" fmla="*/ 1390650 h 2346325"/>
                <a:gd name="connsiteX2" fmla="*/ 1036673 w 1792323"/>
                <a:gd name="connsiteY2" fmla="*/ 1625600 h 2346325"/>
                <a:gd name="connsiteX3" fmla="*/ 931898 w 1792323"/>
                <a:gd name="connsiteY3" fmla="*/ 1787525 h 2346325"/>
                <a:gd name="connsiteX4" fmla="*/ 823948 w 1792323"/>
                <a:gd name="connsiteY4" fmla="*/ 1933575 h 2346325"/>
                <a:gd name="connsiteX5" fmla="*/ 722348 w 1792323"/>
                <a:gd name="connsiteY5" fmla="*/ 2047875 h 2346325"/>
                <a:gd name="connsiteX6" fmla="*/ 592173 w 1792323"/>
                <a:gd name="connsiteY6" fmla="*/ 2165350 h 2346325"/>
                <a:gd name="connsiteX7" fmla="*/ 461998 w 1792323"/>
                <a:gd name="connsiteY7" fmla="*/ 2257425 h 2346325"/>
                <a:gd name="connsiteX8" fmla="*/ 366748 w 1792323"/>
                <a:gd name="connsiteY8" fmla="*/ 2305050 h 2346325"/>
                <a:gd name="connsiteX9" fmla="*/ 293723 w 1792323"/>
                <a:gd name="connsiteY9" fmla="*/ 2336800 h 2346325"/>
                <a:gd name="connsiteX10" fmla="*/ 252448 w 1792323"/>
                <a:gd name="connsiteY10" fmla="*/ 2346325 h 2346325"/>
                <a:gd name="connsiteX11" fmla="*/ 233398 w 1792323"/>
                <a:gd name="connsiteY11" fmla="*/ 2346325 h 2346325"/>
                <a:gd name="connsiteX12" fmla="*/ 207998 w 1792323"/>
                <a:gd name="connsiteY12" fmla="*/ 2339975 h 2346325"/>
                <a:gd name="connsiteX13" fmla="*/ 185773 w 1792323"/>
                <a:gd name="connsiteY13" fmla="*/ 2324100 h 2346325"/>
                <a:gd name="connsiteX14" fmla="*/ 166723 w 1792323"/>
                <a:gd name="connsiteY14" fmla="*/ 2298700 h 2346325"/>
                <a:gd name="connsiteX15" fmla="*/ 144498 w 1792323"/>
                <a:gd name="connsiteY15" fmla="*/ 2263775 h 2346325"/>
                <a:gd name="connsiteX16" fmla="*/ 122273 w 1792323"/>
                <a:gd name="connsiteY16" fmla="*/ 2216150 h 2346325"/>
                <a:gd name="connsiteX17" fmla="*/ 0 w 1792323"/>
                <a:gd name="connsiteY17" fmla="*/ 1901799 h 2346325"/>
                <a:gd name="connsiteX18" fmla="*/ 366748 w 1792323"/>
                <a:gd name="connsiteY18" fmla="*/ 1997075 h 2346325"/>
                <a:gd name="connsiteX19" fmla="*/ 493748 w 1792323"/>
                <a:gd name="connsiteY19" fmla="*/ 1905000 h 2346325"/>
                <a:gd name="connsiteX20" fmla="*/ 598523 w 1792323"/>
                <a:gd name="connsiteY20" fmla="*/ 1806575 h 2346325"/>
                <a:gd name="connsiteX21" fmla="*/ 709648 w 1792323"/>
                <a:gd name="connsiteY21" fmla="*/ 1682750 h 2346325"/>
                <a:gd name="connsiteX22" fmla="*/ 830298 w 1792323"/>
                <a:gd name="connsiteY22" fmla="*/ 1514475 h 2346325"/>
                <a:gd name="connsiteX23" fmla="*/ 941423 w 1792323"/>
                <a:gd name="connsiteY23" fmla="*/ 1336675 h 2346325"/>
                <a:gd name="connsiteX24" fmla="*/ 1043023 w 1792323"/>
                <a:gd name="connsiteY24" fmla="*/ 1149350 h 2346325"/>
                <a:gd name="connsiteX25" fmla="*/ 1106523 w 1792323"/>
                <a:gd name="connsiteY25" fmla="*/ 1009650 h 2346325"/>
                <a:gd name="connsiteX26" fmla="*/ 1185898 w 1792323"/>
                <a:gd name="connsiteY26" fmla="*/ 822325 h 2346325"/>
                <a:gd name="connsiteX27" fmla="*/ 1287498 w 1792323"/>
                <a:gd name="connsiteY27" fmla="*/ 574675 h 2346325"/>
                <a:gd name="connsiteX28" fmla="*/ 1344648 w 1792323"/>
                <a:gd name="connsiteY28" fmla="*/ 412750 h 2346325"/>
                <a:gd name="connsiteX29" fmla="*/ 1404973 w 1792323"/>
                <a:gd name="connsiteY29" fmla="*/ 241300 h 2346325"/>
                <a:gd name="connsiteX30" fmla="*/ 1443073 w 1792323"/>
                <a:gd name="connsiteY30" fmla="*/ 136525 h 2346325"/>
                <a:gd name="connsiteX31" fmla="*/ 1446248 w 1792323"/>
                <a:gd name="connsiteY31" fmla="*/ 117475 h 2346325"/>
                <a:gd name="connsiteX32" fmla="*/ 1433548 w 1792323"/>
                <a:gd name="connsiteY32" fmla="*/ 82550 h 2346325"/>
                <a:gd name="connsiteX33" fmla="*/ 1363698 w 1792323"/>
                <a:gd name="connsiteY33" fmla="*/ 0 h 2346325"/>
                <a:gd name="connsiteX34" fmla="*/ 1792323 w 1792323"/>
                <a:gd name="connsiteY34" fmla="*/ 127000 h 2346325"/>
                <a:gd name="connsiteX35" fmla="*/ 1770098 w 1792323"/>
                <a:gd name="connsiteY35" fmla="*/ 149225 h 2346325"/>
                <a:gd name="connsiteX36" fmla="*/ 1728823 w 1792323"/>
                <a:gd name="connsiteY36" fmla="*/ 187325 h 2346325"/>
                <a:gd name="connsiteX37" fmla="*/ 1697073 w 1792323"/>
                <a:gd name="connsiteY37" fmla="*/ 222250 h 2346325"/>
                <a:gd name="connsiteX38" fmla="*/ 1684373 w 1792323"/>
                <a:gd name="connsiteY38" fmla="*/ 254000 h 2346325"/>
                <a:gd name="connsiteX39" fmla="*/ 1649448 w 1792323"/>
                <a:gd name="connsiteY39" fmla="*/ 349250 h 2346325"/>
                <a:gd name="connsiteX40" fmla="*/ 1547848 w 1792323"/>
                <a:gd name="connsiteY40" fmla="*/ 619125 h 2346325"/>
                <a:gd name="connsiteX41" fmla="*/ 1376398 w 1792323"/>
                <a:gd name="connsiteY41" fmla="*/ 1012825 h 2346325"/>
                <a:gd name="connsiteX0" fmla="*/ 1254125 w 1670050"/>
                <a:gd name="connsiteY0" fmla="*/ 1012825 h 2346325"/>
                <a:gd name="connsiteX1" fmla="*/ 1057275 w 1670050"/>
                <a:gd name="connsiteY1" fmla="*/ 1390650 h 2346325"/>
                <a:gd name="connsiteX2" fmla="*/ 914400 w 1670050"/>
                <a:gd name="connsiteY2" fmla="*/ 1625600 h 2346325"/>
                <a:gd name="connsiteX3" fmla="*/ 809625 w 1670050"/>
                <a:gd name="connsiteY3" fmla="*/ 1787525 h 2346325"/>
                <a:gd name="connsiteX4" fmla="*/ 701675 w 1670050"/>
                <a:gd name="connsiteY4" fmla="*/ 1933575 h 2346325"/>
                <a:gd name="connsiteX5" fmla="*/ 600075 w 1670050"/>
                <a:gd name="connsiteY5" fmla="*/ 2047875 h 2346325"/>
                <a:gd name="connsiteX6" fmla="*/ 469900 w 1670050"/>
                <a:gd name="connsiteY6" fmla="*/ 2165350 h 2346325"/>
                <a:gd name="connsiteX7" fmla="*/ 339725 w 1670050"/>
                <a:gd name="connsiteY7" fmla="*/ 2257425 h 2346325"/>
                <a:gd name="connsiteX8" fmla="*/ 244475 w 1670050"/>
                <a:gd name="connsiteY8" fmla="*/ 2305050 h 2346325"/>
                <a:gd name="connsiteX9" fmla="*/ 171450 w 1670050"/>
                <a:gd name="connsiteY9" fmla="*/ 2336800 h 2346325"/>
                <a:gd name="connsiteX10" fmla="*/ 130175 w 1670050"/>
                <a:gd name="connsiteY10" fmla="*/ 2346325 h 2346325"/>
                <a:gd name="connsiteX11" fmla="*/ 111125 w 1670050"/>
                <a:gd name="connsiteY11" fmla="*/ 2346325 h 2346325"/>
                <a:gd name="connsiteX12" fmla="*/ 85725 w 1670050"/>
                <a:gd name="connsiteY12" fmla="*/ 2339975 h 2346325"/>
                <a:gd name="connsiteX13" fmla="*/ 63500 w 1670050"/>
                <a:gd name="connsiteY13" fmla="*/ 2324100 h 2346325"/>
                <a:gd name="connsiteX14" fmla="*/ 44450 w 1670050"/>
                <a:gd name="connsiteY14" fmla="*/ 2298700 h 2346325"/>
                <a:gd name="connsiteX15" fmla="*/ 22225 w 1670050"/>
                <a:gd name="connsiteY15" fmla="*/ 2263775 h 2346325"/>
                <a:gd name="connsiteX16" fmla="*/ 0 w 1670050"/>
                <a:gd name="connsiteY16" fmla="*/ 2216150 h 2346325"/>
                <a:gd name="connsiteX17" fmla="*/ 244475 w 1670050"/>
                <a:gd name="connsiteY17" fmla="*/ 1997075 h 2346325"/>
                <a:gd name="connsiteX18" fmla="*/ 371475 w 1670050"/>
                <a:gd name="connsiteY18" fmla="*/ 1905000 h 2346325"/>
                <a:gd name="connsiteX19" fmla="*/ 476250 w 1670050"/>
                <a:gd name="connsiteY19" fmla="*/ 1806575 h 2346325"/>
                <a:gd name="connsiteX20" fmla="*/ 587375 w 1670050"/>
                <a:gd name="connsiteY20" fmla="*/ 1682750 h 2346325"/>
                <a:gd name="connsiteX21" fmla="*/ 708025 w 1670050"/>
                <a:gd name="connsiteY21" fmla="*/ 1514475 h 2346325"/>
                <a:gd name="connsiteX22" fmla="*/ 819150 w 1670050"/>
                <a:gd name="connsiteY22" fmla="*/ 1336675 h 2346325"/>
                <a:gd name="connsiteX23" fmla="*/ 920750 w 1670050"/>
                <a:gd name="connsiteY23" fmla="*/ 1149350 h 2346325"/>
                <a:gd name="connsiteX24" fmla="*/ 984250 w 1670050"/>
                <a:gd name="connsiteY24" fmla="*/ 1009650 h 2346325"/>
                <a:gd name="connsiteX25" fmla="*/ 1063625 w 1670050"/>
                <a:gd name="connsiteY25" fmla="*/ 822325 h 2346325"/>
                <a:gd name="connsiteX26" fmla="*/ 1165225 w 1670050"/>
                <a:gd name="connsiteY26" fmla="*/ 574675 h 2346325"/>
                <a:gd name="connsiteX27" fmla="*/ 1222375 w 1670050"/>
                <a:gd name="connsiteY27" fmla="*/ 412750 h 2346325"/>
                <a:gd name="connsiteX28" fmla="*/ 1282700 w 1670050"/>
                <a:gd name="connsiteY28" fmla="*/ 241300 h 2346325"/>
                <a:gd name="connsiteX29" fmla="*/ 1320800 w 1670050"/>
                <a:gd name="connsiteY29" fmla="*/ 136525 h 2346325"/>
                <a:gd name="connsiteX30" fmla="*/ 1323975 w 1670050"/>
                <a:gd name="connsiteY30" fmla="*/ 117475 h 2346325"/>
                <a:gd name="connsiteX31" fmla="*/ 1311275 w 1670050"/>
                <a:gd name="connsiteY31" fmla="*/ 82550 h 2346325"/>
                <a:gd name="connsiteX32" fmla="*/ 1241425 w 1670050"/>
                <a:gd name="connsiteY32" fmla="*/ 0 h 2346325"/>
                <a:gd name="connsiteX33" fmla="*/ 1670050 w 1670050"/>
                <a:gd name="connsiteY33" fmla="*/ 127000 h 2346325"/>
                <a:gd name="connsiteX34" fmla="*/ 1647825 w 1670050"/>
                <a:gd name="connsiteY34" fmla="*/ 149225 h 2346325"/>
                <a:gd name="connsiteX35" fmla="*/ 1606550 w 1670050"/>
                <a:gd name="connsiteY35" fmla="*/ 187325 h 2346325"/>
                <a:gd name="connsiteX36" fmla="*/ 1574800 w 1670050"/>
                <a:gd name="connsiteY36" fmla="*/ 222250 h 2346325"/>
                <a:gd name="connsiteX37" fmla="*/ 1562100 w 1670050"/>
                <a:gd name="connsiteY37" fmla="*/ 254000 h 2346325"/>
                <a:gd name="connsiteX38" fmla="*/ 1527175 w 1670050"/>
                <a:gd name="connsiteY38" fmla="*/ 349250 h 2346325"/>
                <a:gd name="connsiteX39" fmla="*/ 1425575 w 1670050"/>
                <a:gd name="connsiteY39" fmla="*/ 619125 h 2346325"/>
                <a:gd name="connsiteX40" fmla="*/ 1254125 w 1670050"/>
                <a:gd name="connsiteY40" fmla="*/ 1012825 h 234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70050" h="2346325">
                  <a:moveTo>
                    <a:pt x="1254125" y="1012825"/>
                  </a:moveTo>
                  <a:lnTo>
                    <a:pt x="1057275" y="1390650"/>
                  </a:lnTo>
                  <a:lnTo>
                    <a:pt x="914400" y="1625600"/>
                  </a:lnTo>
                  <a:lnTo>
                    <a:pt x="809625" y="1787525"/>
                  </a:lnTo>
                  <a:lnTo>
                    <a:pt x="701675" y="1933575"/>
                  </a:lnTo>
                  <a:lnTo>
                    <a:pt x="600075" y="2047875"/>
                  </a:lnTo>
                  <a:lnTo>
                    <a:pt x="469900" y="2165350"/>
                  </a:lnTo>
                  <a:lnTo>
                    <a:pt x="339725" y="2257425"/>
                  </a:lnTo>
                  <a:lnTo>
                    <a:pt x="244475" y="2305050"/>
                  </a:lnTo>
                  <a:lnTo>
                    <a:pt x="171450" y="2336800"/>
                  </a:lnTo>
                  <a:lnTo>
                    <a:pt x="130175" y="2346325"/>
                  </a:lnTo>
                  <a:lnTo>
                    <a:pt x="111125" y="2346325"/>
                  </a:lnTo>
                  <a:lnTo>
                    <a:pt x="85725" y="2339975"/>
                  </a:lnTo>
                  <a:lnTo>
                    <a:pt x="63500" y="2324100"/>
                  </a:lnTo>
                  <a:lnTo>
                    <a:pt x="44450" y="2298700"/>
                  </a:lnTo>
                  <a:lnTo>
                    <a:pt x="22225" y="2263775"/>
                  </a:lnTo>
                  <a:lnTo>
                    <a:pt x="0" y="2216150"/>
                  </a:lnTo>
                  <a:lnTo>
                    <a:pt x="244475" y="1997075"/>
                  </a:lnTo>
                  <a:lnTo>
                    <a:pt x="371475" y="1905000"/>
                  </a:lnTo>
                  <a:lnTo>
                    <a:pt x="476250" y="1806575"/>
                  </a:lnTo>
                  <a:lnTo>
                    <a:pt x="587375" y="1682750"/>
                  </a:lnTo>
                  <a:lnTo>
                    <a:pt x="708025" y="1514475"/>
                  </a:lnTo>
                  <a:lnTo>
                    <a:pt x="819150" y="1336675"/>
                  </a:lnTo>
                  <a:lnTo>
                    <a:pt x="920750" y="1149350"/>
                  </a:lnTo>
                  <a:lnTo>
                    <a:pt x="984250" y="1009650"/>
                  </a:lnTo>
                  <a:lnTo>
                    <a:pt x="1063625" y="822325"/>
                  </a:lnTo>
                  <a:lnTo>
                    <a:pt x="1165225" y="574675"/>
                  </a:lnTo>
                  <a:lnTo>
                    <a:pt x="1222375" y="412750"/>
                  </a:lnTo>
                  <a:lnTo>
                    <a:pt x="1282700" y="241300"/>
                  </a:lnTo>
                  <a:lnTo>
                    <a:pt x="1320800" y="136525"/>
                  </a:lnTo>
                  <a:lnTo>
                    <a:pt x="1323975" y="117475"/>
                  </a:lnTo>
                  <a:lnTo>
                    <a:pt x="1311275" y="82550"/>
                  </a:lnTo>
                  <a:lnTo>
                    <a:pt x="1241425" y="0"/>
                  </a:lnTo>
                  <a:lnTo>
                    <a:pt x="1670050" y="127000"/>
                  </a:lnTo>
                  <a:lnTo>
                    <a:pt x="1647825" y="149225"/>
                  </a:lnTo>
                  <a:lnTo>
                    <a:pt x="1606550" y="187325"/>
                  </a:lnTo>
                  <a:lnTo>
                    <a:pt x="1574800" y="222250"/>
                  </a:lnTo>
                  <a:lnTo>
                    <a:pt x="1562100" y="254000"/>
                  </a:lnTo>
                  <a:lnTo>
                    <a:pt x="1527175" y="349250"/>
                  </a:lnTo>
                  <a:lnTo>
                    <a:pt x="1425575" y="619125"/>
                  </a:lnTo>
                  <a:lnTo>
                    <a:pt x="1254125" y="101282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CF734AA2-6A29-45C6-ABE6-3482054392E2}"/>
                </a:ext>
              </a:extLst>
            </p:cNvPr>
            <p:cNvSpPr/>
            <p:nvPr/>
          </p:nvSpPr>
          <p:spPr>
            <a:xfrm>
              <a:off x="5867400" y="5611813"/>
              <a:ext cx="647700" cy="463550"/>
            </a:xfrm>
            <a:custGeom>
              <a:avLst/>
              <a:gdLst>
                <a:gd name="connsiteX0" fmla="*/ 142875 w 647700"/>
                <a:gd name="connsiteY0" fmla="*/ 145257 h 461963"/>
                <a:gd name="connsiteX1" fmla="*/ 195263 w 647700"/>
                <a:gd name="connsiteY1" fmla="*/ 190500 h 461963"/>
                <a:gd name="connsiteX2" fmla="*/ 247650 w 647700"/>
                <a:gd name="connsiteY2" fmla="*/ 238125 h 461963"/>
                <a:gd name="connsiteX3" fmla="*/ 292894 w 647700"/>
                <a:gd name="connsiteY3" fmla="*/ 285750 h 461963"/>
                <a:gd name="connsiteX4" fmla="*/ 323850 w 647700"/>
                <a:gd name="connsiteY4" fmla="*/ 326232 h 461963"/>
                <a:gd name="connsiteX5" fmla="*/ 350044 w 647700"/>
                <a:gd name="connsiteY5" fmla="*/ 373857 h 461963"/>
                <a:gd name="connsiteX6" fmla="*/ 366713 w 647700"/>
                <a:gd name="connsiteY6" fmla="*/ 416719 h 461963"/>
                <a:gd name="connsiteX7" fmla="*/ 385763 w 647700"/>
                <a:gd name="connsiteY7" fmla="*/ 461963 h 461963"/>
                <a:gd name="connsiteX8" fmla="*/ 640556 w 647700"/>
                <a:gd name="connsiteY8" fmla="*/ 240507 h 461963"/>
                <a:gd name="connsiteX9" fmla="*/ 647700 w 647700"/>
                <a:gd name="connsiteY9" fmla="*/ 197644 h 461963"/>
                <a:gd name="connsiteX10" fmla="*/ 621506 w 647700"/>
                <a:gd name="connsiteY10" fmla="*/ 214313 h 461963"/>
                <a:gd name="connsiteX11" fmla="*/ 600075 w 647700"/>
                <a:gd name="connsiteY11" fmla="*/ 221457 h 461963"/>
                <a:gd name="connsiteX12" fmla="*/ 552450 w 647700"/>
                <a:gd name="connsiteY12" fmla="*/ 219075 h 461963"/>
                <a:gd name="connsiteX13" fmla="*/ 497681 w 647700"/>
                <a:gd name="connsiteY13" fmla="*/ 204788 h 461963"/>
                <a:gd name="connsiteX14" fmla="*/ 385763 w 647700"/>
                <a:gd name="connsiteY14" fmla="*/ 140494 h 461963"/>
                <a:gd name="connsiteX15" fmla="*/ 278606 w 647700"/>
                <a:gd name="connsiteY15" fmla="*/ 95250 h 461963"/>
                <a:gd name="connsiteX16" fmla="*/ 164306 w 647700"/>
                <a:gd name="connsiteY16" fmla="*/ 47625 h 461963"/>
                <a:gd name="connsiteX17" fmla="*/ 83344 w 647700"/>
                <a:gd name="connsiteY17" fmla="*/ 11907 h 461963"/>
                <a:gd name="connsiteX18" fmla="*/ 47625 w 647700"/>
                <a:gd name="connsiteY18" fmla="*/ 4763 h 461963"/>
                <a:gd name="connsiteX19" fmla="*/ 23813 w 647700"/>
                <a:gd name="connsiteY19" fmla="*/ 0 h 461963"/>
                <a:gd name="connsiteX20" fmla="*/ 0 w 647700"/>
                <a:gd name="connsiteY20" fmla="*/ 7144 h 461963"/>
                <a:gd name="connsiteX21" fmla="*/ 2381 w 647700"/>
                <a:gd name="connsiteY21" fmla="*/ 21432 h 461963"/>
                <a:gd name="connsiteX22" fmla="*/ 23813 w 647700"/>
                <a:gd name="connsiteY22" fmla="*/ 50007 h 461963"/>
                <a:gd name="connsiteX23" fmla="*/ 59531 w 647700"/>
                <a:gd name="connsiteY23" fmla="*/ 78582 h 461963"/>
                <a:gd name="connsiteX24" fmla="*/ 142875 w 647700"/>
                <a:gd name="connsiteY24" fmla="*/ 145257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7700" h="461963">
                  <a:moveTo>
                    <a:pt x="142875" y="145257"/>
                  </a:moveTo>
                  <a:lnTo>
                    <a:pt x="195263" y="190500"/>
                  </a:lnTo>
                  <a:lnTo>
                    <a:pt x="247650" y="238125"/>
                  </a:lnTo>
                  <a:lnTo>
                    <a:pt x="292894" y="285750"/>
                  </a:lnTo>
                  <a:lnTo>
                    <a:pt x="323850" y="326232"/>
                  </a:lnTo>
                  <a:lnTo>
                    <a:pt x="350044" y="373857"/>
                  </a:lnTo>
                  <a:lnTo>
                    <a:pt x="366713" y="416719"/>
                  </a:lnTo>
                  <a:lnTo>
                    <a:pt x="385763" y="461963"/>
                  </a:lnTo>
                  <a:lnTo>
                    <a:pt x="640556" y="240507"/>
                  </a:lnTo>
                  <a:lnTo>
                    <a:pt x="647700" y="197644"/>
                  </a:lnTo>
                  <a:lnTo>
                    <a:pt x="621506" y="214313"/>
                  </a:lnTo>
                  <a:lnTo>
                    <a:pt x="600075" y="221457"/>
                  </a:lnTo>
                  <a:lnTo>
                    <a:pt x="552450" y="219075"/>
                  </a:lnTo>
                  <a:lnTo>
                    <a:pt x="497681" y="204788"/>
                  </a:lnTo>
                  <a:lnTo>
                    <a:pt x="385763" y="140494"/>
                  </a:lnTo>
                  <a:lnTo>
                    <a:pt x="278606" y="95250"/>
                  </a:lnTo>
                  <a:lnTo>
                    <a:pt x="164306" y="47625"/>
                  </a:lnTo>
                  <a:lnTo>
                    <a:pt x="83344" y="11907"/>
                  </a:lnTo>
                  <a:lnTo>
                    <a:pt x="47625" y="4763"/>
                  </a:lnTo>
                  <a:lnTo>
                    <a:pt x="23813" y="0"/>
                  </a:lnTo>
                  <a:lnTo>
                    <a:pt x="0" y="7144"/>
                  </a:lnTo>
                  <a:lnTo>
                    <a:pt x="2381" y="21432"/>
                  </a:lnTo>
                  <a:lnTo>
                    <a:pt x="23813" y="50007"/>
                  </a:lnTo>
                  <a:lnTo>
                    <a:pt x="59531" y="78582"/>
                  </a:lnTo>
                  <a:lnTo>
                    <a:pt x="142875" y="1452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87FF2448-19EF-4DC3-ACD7-11F845468ECC}"/>
                </a:ext>
              </a:extLst>
            </p:cNvPr>
            <p:cNvSpPr/>
            <p:nvPr/>
          </p:nvSpPr>
          <p:spPr>
            <a:xfrm>
              <a:off x="4076700" y="3967164"/>
              <a:ext cx="1905000" cy="1271587"/>
            </a:xfrm>
            <a:custGeom>
              <a:avLst/>
              <a:gdLst>
                <a:gd name="connsiteX0" fmla="*/ 1157288 w 1905000"/>
                <a:gd name="connsiteY0" fmla="*/ 769143 h 1271587"/>
                <a:gd name="connsiteX1" fmla="*/ 912019 w 1905000"/>
                <a:gd name="connsiteY1" fmla="*/ 907256 h 1271587"/>
                <a:gd name="connsiteX2" fmla="*/ 704850 w 1905000"/>
                <a:gd name="connsiteY2" fmla="*/ 1012031 h 1271587"/>
                <a:gd name="connsiteX3" fmla="*/ 431006 w 1905000"/>
                <a:gd name="connsiteY3" fmla="*/ 1140618 h 1271587"/>
                <a:gd name="connsiteX4" fmla="*/ 247650 w 1905000"/>
                <a:gd name="connsiteY4" fmla="*/ 1209675 h 1271587"/>
                <a:gd name="connsiteX5" fmla="*/ 109538 w 1905000"/>
                <a:gd name="connsiteY5" fmla="*/ 1259681 h 1271587"/>
                <a:gd name="connsiteX6" fmla="*/ 50006 w 1905000"/>
                <a:gd name="connsiteY6" fmla="*/ 1271587 h 1271587"/>
                <a:gd name="connsiteX7" fmla="*/ 26194 w 1905000"/>
                <a:gd name="connsiteY7" fmla="*/ 1271587 h 1271587"/>
                <a:gd name="connsiteX8" fmla="*/ 14288 w 1905000"/>
                <a:gd name="connsiteY8" fmla="*/ 1269206 h 1271587"/>
                <a:gd name="connsiteX9" fmla="*/ 4763 w 1905000"/>
                <a:gd name="connsiteY9" fmla="*/ 1264443 h 1271587"/>
                <a:gd name="connsiteX10" fmla="*/ 0 w 1905000"/>
                <a:gd name="connsiteY10" fmla="*/ 1252537 h 1271587"/>
                <a:gd name="connsiteX11" fmla="*/ 4763 w 1905000"/>
                <a:gd name="connsiteY11" fmla="*/ 1231106 h 1271587"/>
                <a:gd name="connsiteX12" fmla="*/ 30956 w 1905000"/>
                <a:gd name="connsiteY12" fmla="*/ 1200150 h 1271587"/>
                <a:gd name="connsiteX13" fmla="*/ 102394 w 1905000"/>
                <a:gd name="connsiteY13" fmla="*/ 1166812 h 1271587"/>
                <a:gd name="connsiteX14" fmla="*/ 383381 w 1905000"/>
                <a:gd name="connsiteY14" fmla="*/ 1035843 h 1271587"/>
                <a:gd name="connsiteX15" fmla="*/ 571500 w 1905000"/>
                <a:gd name="connsiteY15" fmla="*/ 928687 h 1271587"/>
                <a:gd name="connsiteX16" fmla="*/ 762000 w 1905000"/>
                <a:gd name="connsiteY16" fmla="*/ 814387 h 1271587"/>
                <a:gd name="connsiteX17" fmla="*/ 952500 w 1905000"/>
                <a:gd name="connsiteY17" fmla="*/ 681037 h 1271587"/>
                <a:gd name="connsiteX18" fmla="*/ 1100138 w 1905000"/>
                <a:gd name="connsiteY18" fmla="*/ 569118 h 1271587"/>
                <a:gd name="connsiteX19" fmla="*/ 1223963 w 1905000"/>
                <a:gd name="connsiteY19" fmla="*/ 457200 h 1271587"/>
                <a:gd name="connsiteX20" fmla="*/ 1350169 w 1905000"/>
                <a:gd name="connsiteY20" fmla="*/ 326231 h 1271587"/>
                <a:gd name="connsiteX21" fmla="*/ 1438275 w 1905000"/>
                <a:gd name="connsiteY21" fmla="*/ 228600 h 1271587"/>
                <a:gd name="connsiteX22" fmla="*/ 1514475 w 1905000"/>
                <a:gd name="connsiteY22" fmla="*/ 128587 h 1271587"/>
                <a:gd name="connsiteX23" fmla="*/ 1576388 w 1905000"/>
                <a:gd name="connsiteY23" fmla="*/ 30956 h 1271587"/>
                <a:gd name="connsiteX24" fmla="*/ 1776413 w 1905000"/>
                <a:gd name="connsiteY24" fmla="*/ 0 h 1271587"/>
                <a:gd name="connsiteX25" fmla="*/ 1869281 w 1905000"/>
                <a:gd name="connsiteY25" fmla="*/ 88106 h 1271587"/>
                <a:gd name="connsiteX26" fmla="*/ 1888331 w 1905000"/>
                <a:gd name="connsiteY26" fmla="*/ 111918 h 1271587"/>
                <a:gd name="connsiteX27" fmla="*/ 1900238 w 1905000"/>
                <a:gd name="connsiteY27" fmla="*/ 130968 h 1271587"/>
                <a:gd name="connsiteX28" fmla="*/ 1905000 w 1905000"/>
                <a:gd name="connsiteY28" fmla="*/ 147637 h 1271587"/>
                <a:gd name="connsiteX29" fmla="*/ 1902619 w 1905000"/>
                <a:gd name="connsiteY29" fmla="*/ 169068 h 1271587"/>
                <a:gd name="connsiteX30" fmla="*/ 1893094 w 1905000"/>
                <a:gd name="connsiteY30" fmla="*/ 190500 h 1271587"/>
                <a:gd name="connsiteX31" fmla="*/ 1864519 w 1905000"/>
                <a:gd name="connsiteY31" fmla="*/ 209550 h 1271587"/>
                <a:gd name="connsiteX32" fmla="*/ 1804988 w 1905000"/>
                <a:gd name="connsiteY32" fmla="*/ 228600 h 1271587"/>
                <a:gd name="connsiteX33" fmla="*/ 1762125 w 1905000"/>
                <a:gd name="connsiteY33" fmla="*/ 250031 h 1271587"/>
                <a:gd name="connsiteX34" fmla="*/ 1733550 w 1905000"/>
                <a:gd name="connsiteY34" fmla="*/ 273843 h 1271587"/>
                <a:gd name="connsiteX35" fmla="*/ 1578769 w 1905000"/>
                <a:gd name="connsiteY35" fmla="*/ 431006 h 1271587"/>
                <a:gd name="connsiteX36" fmla="*/ 1373981 w 1905000"/>
                <a:gd name="connsiteY36" fmla="*/ 611981 h 1271587"/>
                <a:gd name="connsiteX37" fmla="*/ 1157288 w 1905000"/>
                <a:gd name="connsiteY37" fmla="*/ 769143 h 127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05000" h="1271587">
                  <a:moveTo>
                    <a:pt x="1157288" y="769143"/>
                  </a:moveTo>
                  <a:lnTo>
                    <a:pt x="912019" y="907256"/>
                  </a:lnTo>
                  <a:lnTo>
                    <a:pt x="704850" y="1012031"/>
                  </a:lnTo>
                  <a:lnTo>
                    <a:pt x="431006" y="1140618"/>
                  </a:lnTo>
                  <a:lnTo>
                    <a:pt x="247650" y="1209675"/>
                  </a:lnTo>
                  <a:lnTo>
                    <a:pt x="109538" y="1259681"/>
                  </a:lnTo>
                  <a:lnTo>
                    <a:pt x="50006" y="1271587"/>
                  </a:lnTo>
                  <a:lnTo>
                    <a:pt x="26194" y="1271587"/>
                  </a:lnTo>
                  <a:lnTo>
                    <a:pt x="14288" y="1269206"/>
                  </a:lnTo>
                  <a:lnTo>
                    <a:pt x="4763" y="1264443"/>
                  </a:lnTo>
                  <a:lnTo>
                    <a:pt x="0" y="1252537"/>
                  </a:lnTo>
                  <a:lnTo>
                    <a:pt x="4763" y="1231106"/>
                  </a:lnTo>
                  <a:lnTo>
                    <a:pt x="30956" y="1200150"/>
                  </a:lnTo>
                  <a:lnTo>
                    <a:pt x="102394" y="1166812"/>
                  </a:lnTo>
                  <a:lnTo>
                    <a:pt x="383381" y="1035843"/>
                  </a:lnTo>
                  <a:lnTo>
                    <a:pt x="571500" y="928687"/>
                  </a:lnTo>
                  <a:lnTo>
                    <a:pt x="762000" y="814387"/>
                  </a:lnTo>
                  <a:lnTo>
                    <a:pt x="952500" y="681037"/>
                  </a:lnTo>
                  <a:lnTo>
                    <a:pt x="1100138" y="569118"/>
                  </a:lnTo>
                  <a:lnTo>
                    <a:pt x="1223963" y="457200"/>
                  </a:lnTo>
                  <a:lnTo>
                    <a:pt x="1350169" y="326231"/>
                  </a:lnTo>
                  <a:lnTo>
                    <a:pt x="1438275" y="228600"/>
                  </a:lnTo>
                  <a:lnTo>
                    <a:pt x="1514475" y="128587"/>
                  </a:lnTo>
                  <a:lnTo>
                    <a:pt x="1576388" y="30956"/>
                  </a:lnTo>
                  <a:lnTo>
                    <a:pt x="1776413" y="0"/>
                  </a:lnTo>
                  <a:lnTo>
                    <a:pt x="1869281" y="88106"/>
                  </a:lnTo>
                  <a:lnTo>
                    <a:pt x="1888331" y="111918"/>
                  </a:lnTo>
                  <a:lnTo>
                    <a:pt x="1900238" y="130968"/>
                  </a:lnTo>
                  <a:lnTo>
                    <a:pt x="1905000" y="147637"/>
                  </a:lnTo>
                  <a:lnTo>
                    <a:pt x="1902619" y="169068"/>
                  </a:lnTo>
                  <a:lnTo>
                    <a:pt x="1893094" y="190500"/>
                  </a:lnTo>
                  <a:lnTo>
                    <a:pt x="1864519" y="209550"/>
                  </a:lnTo>
                  <a:lnTo>
                    <a:pt x="1804988" y="228600"/>
                  </a:lnTo>
                  <a:lnTo>
                    <a:pt x="1762125" y="250031"/>
                  </a:lnTo>
                  <a:lnTo>
                    <a:pt x="1733550" y="273843"/>
                  </a:lnTo>
                  <a:lnTo>
                    <a:pt x="1578769" y="431006"/>
                  </a:lnTo>
                  <a:lnTo>
                    <a:pt x="1373981" y="611981"/>
                  </a:lnTo>
                  <a:lnTo>
                    <a:pt x="1157288" y="76914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16227D67-04BB-4658-8ECF-37A8D40C080B}"/>
                </a:ext>
              </a:extLst>
            </p:cNvPr>
            <p:cNvSpPr/>
            <p:nvPr/>
          </p:nvSpPr>
          <p:spPr>
            <a:xfrm>
              <a:off x="4219575" y="3860800"/>
              <a:ext cx="2743200" cy="2114550"/>
            </a:xfrm>
            <a:custGeom>
              <a:avLst/>
              <a:gdLst>
                <a:gd name="connsiteX0" fmla="*/ 1520825 w 2743200"/>
                <a:gd name="connsiteY0" fmla="*/ 1374775 h 2114550"/>
                <a:gd name="connsiteX1" fmla="*/ 1282700 w 2743200"/>
                <a:gd name="connsiteY1" fmla="*/ 1536700 h 2114550"/>
                <a:gd name="connsiteX2" fmla="*/ 1076325 w 2743200"/>
                <a:gd name="connsiteY2" fmla="*/ 1663700 h 2114550"/>
                <a:gd name="connsiteX3" fmla="*/ 885825 w 2743200"/>
                <a:gd name="connsiteY3" fmla="*/ 1771650 h 2114550"/>
                <a:gd name="connsiteX4" fmla="*/ 666750 w 2743200"/>
                <a:gd name="connsiteY4" fmla="*/ 1885950 h 2114550"/>
                <a:gd name="connsiteX5" fmla="*/ 428625 w 2743200"/>
                <a:gd name="connsiteY5" fmla="*/ 1990725 h 2114550"/>
                <a:gd name="connsiteX6" fmla="*/ 269875 w 2743200"/>
                <a:gd name="connsiteY6" fmla="*/ 2051050 h 2114550"/>
                <a:gd name="connsiteX7" fmla="*/ 88900 w 2743200"/>
                <a:gd name="connsiteY7" fmla="*/ 2105025 h 2114550"/>
                <a:gd name="connsiteX8" fmla="*/ 44450 w 2743200"/>
                <a:gd name="connsiteY8" fmla="*/ 2114550 h 2114550"/>
                <a:gd name="connsiteX9" fmla="*/ 22225 w 2743200"/>
                <a:gd name="connsiteY9" fmla="*/ 2114550 h 2114550"/>
                <a:gd name="connsiteX10" fmla="*/ 6350 w 2743200"/>
                <a:gd name="connsiteY10" fmla="*/ 2108200 h 2114550"/>
                <a:gd name="connsiteX11" fmla="*/ 3175 w 2743200"/>
                <a:gd name="connsiteY11" fmla="*/ 2095500 h 2114550"/>
                <a:gd name="connsiteX12" fmla="*/ 0 w 2743200"/>
                <a:gd name="connsiteY12" fmla="*/ 2082800 h 2114550"/>
                <a:gd name="connsiteX13" fmla="*/ 9525 w 2743200"/>
                <a:gd name="connsiteY13" fmla="*/ 2051050 h 2114550"/>
                <a:gd name="connsiteX14" fmla="*/ 31750 w 2743200"/>
                <a:gd name="connsiteY14" fmla="*/ 2022475 h 2114550"/>
                <a:gd name="connsiteX15" fmla="*/ 177800 w 2743200"/>
                <a:gd name="connsiteY15" fmla="*/ 1962150 h 2114550"/>
                <a:gd name="connsiteX16" fmla="*/ 552450 w 2743200"/>
                <a:gd name="connsiteY16" fmla="*/ 1787525 h 2114550"/>
                <a:gd name="connsiteX17" fmla="*/ 885825 w 2743200"/>
                <a:gd name="connsiteY17" fmla="*/ 1606550 h 2114550"/>
                <a:gd name="connsiteX18" fmla="*/ 1177925 w 2743200"/>
                <a:gd name="connsiteY18" fmla="*/ 1409700 h 2114550"/>
                <a:gd name="connsiteX19" fmla="*/ 1457325 w 2743200"/>
                <a:gd name="connsiteY19" fmla="*/ 1196975 h 2114550"/>
                <a:gd name="connsiteX20" fmla="*/ 1612900 w 2743200"/>
                <a:gd name="connsiteY20" fmla="*/ 1069975 h 2114550"/>
                <a:gd name="connsiteX21" fmla="*/ 1835150 w 2743200"/>
                <a:gd name="connsiteY21" fmla="*/ 866775 h 2114550"/>
                <a:gd name="connsiteX22" fmla="*/ 2057400 w 2743200"/>
                <a:gd name="connsiteY22" fmla="*/ 644525 h 2114550"/>
                <a:gd name="connsiteX23" fmla="*/ 2146300 w 2743200"/>
                <a:gd name="connsiteY23" fmla="*/ 546100 h 2114550"/>
                <a:gd name="connsiteX24" fmla="*/ 2286000 w 2743200"/>
                <a:gd name="connsiteY24" fmla="*/ 387350 h 2114550"/>
                <a:gd name="connsiteX25" fmla="*/ 2378075 w 2743200"/>
                <a:gd name="connsiteY25" fmla="*/ 266700 h 2114550"/>
                <a:gd name="connsiteX26" fmla="*/ 2381250 w 2743200"/>
                <a:gd name="connsiteY26" fmla="*/ 244475 h 2114550"/>
                <a:gd name="connsiteX27" fmla="*/ 2374900 w 2743200"/>
                <a:gd name="connsiteY27" fmla="*/ 190500 h 2114550"/>
                <a:gd name="connsiteX28" fmla="*/ 2365375 w 2743200"/>
                <a:gd name="connsiteY28" fmla="*/ 136525 h 2114550"/>
                <a:gd name="connsiteX29" fmla="*/ 2349500 w 2743200"/>
                <a:gd name="connsiteY29" fmla="*/ 107950 h 2114550"/>
                <a:gd name="connsiteX30" fmla="*/ 2333625 w 2743200"/>
                <a:gd name="connsiteY30" fmla="*/ 85725 h 2114550"/>
                <a:gd name="connsiteX31" fmla="*/ 2305050 w 2743200"/>
                <a:gd name="connsiteY31" fmla="*/ 53975 h 2114550"/>
                <a:gd name="connsiteX32" fmla="*/ 2228850 w 2743200"/>
                <a:gd name="connsiteY32" fmla="*/ 0 h 2114550"/>
                <a:gd name="connsiteX33" fmla="*/ 2409825 w 2743200"/>
                <a:gd name="connsiteY33" fmla="*/ 25400 h 2114550"/>
                <a:gd name="connsiteX34" fmla="*/ 2555875 w 2743200"/>
                <a:gd name="connsiteY34" fmla="*/ 85725 h 2114550"/>
                <a:gd name="connsiteX35" fmla="*/ 2616200 w 2743200"/>
                <a:gd name="connsiteY35" fmla="*/ 117475 h 2114550"/>
                <a:gd name="connsiteX36" fmla="*/ 2667000 w 2743200"/>
                <a:gd name="connsiteY36" fmla="*/ 146050 h 2114550"/>
                <a:gd name="connsiteX37" fmla="*/ 2711450 w 2743200"/>
                <a:gd name="connsiteY37" fmla="*/ 180975 h 2114550"/>
                <a:gd name="connsiteX38" fmla="*/ 2730500 w 2743200"/>
                <a:gd name="connsiteY38" fmla="*/ 206375 h 2114550"/>
                <a:gd name="connsiteX39" fmla="*/ 2740025 w 2743200"/>
                <a:gd name="connsiteY39" fmla="*/ 222250 h 2114550"/>
                <a:gd name="connsiteX40" fmla="*/ 2743200 w 2743200"/>
                <a:gd name="connsiteY40" fmla="*/ 244475 h 2114550"/>
                <a:gd name="connsiteX41" fmla="*/ 2733675 w 2743200"/>
                <a:gd name="connsiteY41" fmla="*/ 273050 h 2114550"/>
                <a:gd name="connsiteX42" fmla="*/ 2701925 w 2743200"/>
                <a:gd name="connsiteY42" fmla="*/ 304800 h 2114550"/>
                <a:gd name="connsiteX43" fmla="*/ 2660650 w 2743200"/>
                <a:gd name="connsiteY43" fmla="*/ 330200 h 2114550"/>
                <a:gd name="connsiteX44" fmla="*/ 2632075 w 2743200"/>
                <a:gd name="connsiteY44" fmla="*/ 349250 h 2114550"/>
                <a:gd name="connsiteX45" fmla="*/ 2606675 w 2743200"/>
                <a:gd name="connsiteY45" fmla="*/ 377825 h 2114550"/>
                <a:gd name="connsiteX46" fmla="*/ 2543175 w 2743200"/>
                <a:gd name="connsiteY46" fmla="*/ 463550 h 2114550"/>
                <a:gd name="connsiteX47" fmla="*/ 2362200 w 2743200"/>
                <a:gd name="connsiteY47" fmla="*/ 650875 h 2114550"/>
                <a:gd name="connsiteX48" fmla="*/ 2197100 w 2743200"/>
                <a:gd name="connsiteY48" fmla="*/ 822325 h 2114550"/>
                <a:gd name="connsiteX49" fmla="*/ 1990725 w 2743200"/>
                <a:gd name="connsiteY49" fmla="*/ 1006475 h 2114550"/>
                <a:gd name="connsiteX50" fmla="*/ 1749425 w 2743200"/>
                <a:gd name="connsiteY50" fmla="*/ 1203325 h 2114550"/>
                <a:gd name="connsiteX51" fmla="*/ 1520825 w 2743200"/>
                <a:gd name="connsiteY51" fmla="*/ 1374775 h 211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43200" h="2114550">
                  <a:moveTo>
                    <a:pt x="1520825" y="1374775"/>
                  </a:moveTo>
                  <a:lnTo>
                    <a:pt x="1282700" y="1536700"/>
                  </a:lnTo>
                  <a:lnTo>
                    <a:pt x="1076325" y="1663700"/>
                  </a:lnTo>
                  <a:lnTo>
                    <a:pt x="885825" y="1771650"/>
                  </a:lnTo>
                  <a:lnTo>
                    <a:pt x="666750" y="1885950"/>
                  </a:lnTo>
                  <a:lnTo>
                    <a:pt x="428625" y="1990725"/>
                  </a:lnTo>
                  <a:lnTo>
                    <a:pt x="269875" y="2051050"/>
                  </a:lnTo>
                  <a:lnTo>
                    <a:pt x="88900" y="2105025"/>
                  </a:lnTo>
                  <a:lnTo>
                    <a:pt x="44450" y="2114550"/>
                  </a:lnTo>
                  <a:lnTo>
                    <a:pt x="22225" y="2114550"/>
                  </a:lnTo>
                  <a:lnTo>
                    <a:pt x="6350" y="2108200"/>
                  </a:lnTo>
                  <a:lnTo>
                    <a:pt x="3175" y="2095500"/>
                  </a:lnTo>
                  <a:lnTo>
                    <a:pt x="0" y="2082800"/>
                  </a:lnTo>
                  <a:lnTo>
                    <a:pt x="9525" y="2051050"/>
                  </a:lnTo>
                  <a:lnTo>
                    <a:pt x="31750" y="2022475"/>
                  </a:lnTo>
                  <a:lnTo>
                    <a:pt x="177800" y="1962150"/>
                  </a:lnTo>
                  <a:lnTo>
                    <a:pt x="552450" y="1787525"/>
                  </a:lnTo>
                  <a:lnTo>
                    <a:pt x="885825" y="1606550"/>
                  </a:lnTo>
                  <a:lnTo>
                    <a:pt x="1177925" y="1409700"/>
                  </a:lnTo>
                  <a:lnTo>
                    <a:pt x="1457325" y="1196975"/>
                  </a:lnTo>
                  <a:lnTo>
                    <a:pt x="1612900" y="1069975"/>
                  </a:lnTo>
                  <a:lnTo>
                    <a:pt x="1835150" y="866775"/>
                  </a:lnTo>
                  <a:lnTo>
                    <a:pt x="2057400" y="644525"/>
                  </a:lnTo>
                  <a:lnTo>
                    <a:pt x="2146300" y="546100"/>
                  </a:lnTo>
                  <a:lnTo>
                    <a:pt x="2286000" y="387350"/>
                  </a:lnTo>
                  <a:lnTo>
                    <a:pt x="2378075" y="266700"/>
                  </a:lnTo>
                  <a:lnTo>
                    <a:pt x="2381250" y="244475"/>
                  </a:lnTo>
                  <a:lnTo>
                    <a:pt x="2374900" y="190500"/>
                  </a:lnTo>
                  <a:lnTo>
                    <a:pt x="2365375" y="136525"/>
                  </a:lnTo>
                  <a:lnTo>
                    <a:pt x="2349500" y="107950"/>
                  </a:lnTo>
                  <a:lnTo>
                    <a:pt x="2333625" y="85725"/>
                  </a:lnTo>
                  <a:lnTo>
                    <a:pt x="2305050" y="53975"/>
                  </a:lnTo>
                  <a:lnTo>
                    <a:pt x="2228850" y="0"/>
                  </a:lnTo>
                  <a:lnTo>
                    <a:pt x="2409825" y="25400"/>
                  </a:lnTo>
                  <a:lnTo>
                    <a:pt x="2555875" y="85725"/>
                  </a:lnTo>
                  <a:lnTo>
                    <a:pt x="2616200" y="117475"/>
                  </a:lnTo>
                  <a:lnTo>
                    <a:pt x="2667000" y="146050"/>
                  </a:lnTo>
                  <a:lnTo>
                    <a:pt x="2711450" y="180975"/>
                  </a:lnTo>
                  <a:lnTo>
                    <a:pt x="2730500" y="206375"/>
                  </a:lnTo>
                  <a:lnTo>
                    <a:pt x="2740025" y="222250"/>
                  </a:lnTo>
                  <a:lnTo>
                    <a:pt x="2743200" y="244475"/>
                  </a:lnTo>
                  <a:lnTo>
                    <a:pt x="2733675" y="273050"/>
                  </a:lnTo>
                  <a:lnTo>
                    <a:pt x="2701925" y="304800"/>
                  </a:lnTo>
                  <a:lnTo>
                    <a:pt x="2660650" y="330200"/>
                  </a:lnTo>
                  <a:lnTo>
                    <a:pt x="2632075" y="349250"/>
                  </a:lnTo>
                  <a:lnTo>
                    <a:pt x="2606675" y="377825"/>
                  </a:lnTo>
                  <a:lnTo>
                    <a:pt x="2543175" y="463550"/>
                  </a:lnTo>
                  <a:lnTo>
                    <a:pt x="2362200" y="650875"/>
                  </a:lnTo>
                  <a:lnTo>
                    <a:pt x="2197100" y="822325"/>
                  </a:lnTo>
                  <a:lnTo>
                    <a:pt x="1990725" y="1006475"/>
                  </a:lnTo>
                  <a:lnTo>
                    <a:pt x="1749425" y="1203325"/>
                  </a:lnTo>
                  <a:lnTo>
                    <a:pt x="1520825" y="13747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913103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42F944D-17E6-4D72-B867-A23F8AA7A8EA}"/>
              </a:ext>
            </a:extLst>
          </p:cNvPr>
          <p:cNvGrpSpPr/>
          <p:nvPr/>
        </p:nvGrpSpPr>
        <p:grpSpPr>
          <a:xfrm>
            <a:off x="3781426" y="1516062"/>
            <a:ext cx="4162424" cy="4691063"/>
            <a:chOff x="3781426" y="1516062"/>
            <a:chExt cx="4162424" cy="469106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A1DC24F-AFAD-475D-88C2-B97183BC6D7F}"/>
                </a:ext>
              </a:extLst>
            </p:cNvPr>
            <p:cNvSpPr/>
            <p:nvPr/>
          </p:nvSpPr>
          <p:spPr>
            <a:xfrm>
              <a:off x="4711700" y="1576388"/>
              <a:ext cx="482600" cy="1843087"/>
            </a:xfrm>
            <a:custGeom>
              <a:avLst/>
              <a:gdLst>
                <a:gd name="connsiteX0" fmla="*/ 233362 w 483394"/>
                <a:gd name="connsiteY0" fmla="*/ 1166812 h 1843087"/>
                <a:gd name="connsiteX1" fmla="*/ 195262 w 483394"/>
                <a:gd name="connsiteY1" fmla="*/ 476250 h 1843087"/>
                <a:gd name="connsiteX2" fmla="*/ 188119 w 483394"/>
                <a:gd name="connsiteY2" fmla="*/ 304800 h 1843087"/>
                <a:gd name="connsiteX3" fmla="*/ 178594 w 483394"/>
                <a:gd name="connsiteY3" fmla="*/ 269081 h 1843087"/>
                <a:gd name="connsiteX4" fmla="*/ 152400 w 483394"/>
                <a:gd name="connsiteY4" fmla="*/ 219075 h 1843087"/>
                <a:gd name="connsiteX5" fmla="*/ 116681 w 483394"/>
                <a:gd name="connsiteY5" fmla="*/ 169068 h 1843087"/>
                <a:gd name="connsiteX6" fmla="*/ 90487 w 483394"/>
                <a:gd name="connsiteY6" fmla="*/ 133350 h 1843087"/>
                <a:gd name="connsiteX7" fmla="*/ 47625 w 483394"/>
                <a:gd name="connsiteY7" fmla="*/ 97631 h 1843087"/>
                <a:gd name="connsiteX8" fmla="*/ 19050 w 483394"/>
                <a:gd name="connsiteY8" fmla="*/ 78581 h 1843087"/>
                <a:gd name="connsiteX9" fmla="*/ 7144 w 483394"/>
                <a:gd name="connsiteY9" fmla="*/ 61912 h 1843087"/>
                <a:gd name="connsiteX10" fmla="*/ 0 w 483394"/>
                <a:gd name="connsiteY10" fmla="*/ 40481 h 1843087"/>
                <a:gd name="connsiteX11" fmla="*/ 0 w 483394"/>
                <a:gd name="connsiteY11" fmla="*/ 26193 h 1843087"/>
                <a:gd name="connsiteX12" fmla="*/ 4762 w 483394"/>
                <a:gd name="connsiteY12" fmla="*/ 11906 h 1843087"/>
                <a:gd name="connsiteX13" fmla="*/ 14287 w 483394"/>
                <a:gd name="connsiteY13" fmla="*/ 2381 h 1843087"/>
                <a:gd name="connsiteX14" fmla="*/ 33337 w 483394"/>
                <a:gd name="connsiteY14" fmla="*/ 0 h 1843087"/>
                <a:gd name="connsiteX15" fmla="*/ 69056 w 483394"/>
                <a:gd name="connsiteY15" fmla="*/ 7143 h 1843087"/>
                <a:gd name="connsiteX16" fmla="*/ 159544 w 483394"/>
                <a:gd name="connsiteY16" fmla="*/ 33337 h 1843087"/>
                <a:gd name="connsiteX17" fmla="*/ 242887 w 483394"/>
                <a:gd name="connsiteY17" fmla="*/ 64293 h 1843087"/>
                <a:gd name="connsiteX18" fmla="*/ 345281 w 483394"/>
                <a:gd name="connsiteY18" fmla="*/ 114300 h 1843087"/>
                <a:gd name="connsiteX19" fmla="*/ 452437 w 483394"/>
                <a:gd name="connsiteY19" fmla="*/ 180975 h 1843087"/>
                <a:gd name="connsiteX20" fmla="*/ 461962 w 483394"/>
                <a:gd name="connsiteY20" fmla="*/ 290512 h 1843087"/>
                <a:gd name="connsiteX21" fmla="*/ 459581 w 483394"/>
                <a:gd name="connsiteY21" fmla="*/ 583406 h 1843087"/>
                <a:gd name="connsiteX22" fmla="*/ 457200 w 483394"/>
                <a:gd name="connsiteY22" fmla="*/ 888206 h 1843087"/>
                <a:gd name="connsiteX23" fmla="*/ 459581 w 483394"/>
                <a:gd name="connsiteY23" fmla="*/ 997743 h 1843087"/>
                <a:gd name="connsiteX24" fmla="*/ 483394 w 483394"/>
                <a:gd name="connsiteY24" fmla="*/ 1604962 h 1843087"/>
                <a:gd name="connsiteX25" fmla="*/ 471487 w 483394"/>
                <a:gd name="connsiteY25" fmla="*/ 1735931 h 1843087"/>
                <a:gd name="connsiteX26" fmla="*/ 457200 w 483394"/>
                <a:gd name="connsiteY26" fmla="*/ 1771650 h 1843087"/>
                <a:gd name="connsiteX27" fmla="*/ 433387 w 483394"/>
                <a:gd name="connsiteY27" fmla="*/ 1804987 h 1843087"/>
                <a:gd name="connsiteX28" fmla="*/ 414337 w 483394"/>
                <a:gd name="connsiteY28" fmla="*/ 1826418 h 1843087"/>
                <a:gd name="connsiteX29" fmla="*/ 395287 w 483394"/>
                <a:gd name="connsiteY29" fmla="*/ 1838325 h 1843087"/>
                <a:gd name="connsiteX30" fmla="*/ 369094 w 483394"/>
                <a:gd name="connsiteY30" fmla="*/ 1843087 h 1843087"/>
                <a:gd name="connsiteX31" fmla="*/ 347662 w 483394"/>
                <a:gd name="connsiteY31" fmla="*/ 1835943 h 1843087"/>
                <a:gd name="connsiteX32" fmla="*/ 314325 w 483394"/>
                <a:gd name="connsiteY32" fmla="*/ 1807368 h 1843087"/>
                <a:gd name="connsiteX33" fmla="*/ 290512 w 483394"/>
                <a:gd name="connsiteY33" fmla="*/ 1781175 h 1843087"/>
                <a:gd name="connsiteX34" fmla="*/ 271462 w 483394"/>
                <a:gd name="connsiteY34" fmla="*/ 1750218 h 1843087"/>
                <a:gd name="connsiteX35" fmla="*/ 259556 w 483394"/>
                <a:gd name="connsiteY35" fmla="*/ 1693068 h 1843087"/>
                <a:gd name="connsiteX36" fmla="*/ 252412 w 483394"/>
                <a:gd name="connsiteY36" fmla="*/ 1493043 h 1843087"/>
                <a:gd name="connsiteX37" fmla="*/ 233362 w 483394"/>
                <a:gd name="connsiteY37" fmla="*/ 1166812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4" h="1843087">
                  <a:moveTo>
                    <a:pt x="233362" y="1166812"/>
                  </a:moveTo>
                  <a:lnTo>
                    <a:pt x="195262" y="476250"/>
                  </a:lnTo>
                  <a:lnTo>
                    <a:pt x="188119" y="304800"/>
                  </a:lnTo>
                  <a:lnTo>
                    <a:pt x="178594" y="269081"/>
                  </a:lnTo>
                  <a:lnTo>
                    <a:pt x="152400" y="219075"/>
                  </a:lnTo>
                  <a:lnTo>
                    <a:pt x="116681" y="169068"/>
                  </a:lnTo>
                  <a:lnTo>
                    <a:pt x="90487" y="133350"/>
                  </a:lnTo>
                  <a:lnTo>
                    <a:pt x="47625" y="97631"/>
                  </a:lnTo>
                  <a:lnTo>
                    <a:pt x="19050" y="78581"/>
                  </a:lnTo>
                  <a:lnTo>
                    <a:pt x="7144" y="61912"/>
                  </a:lnTo>
                  <a:lnTo>
                    <a:pt x="0" y="40481"/>
                  </a:lnTo>
                  <a:lnTo>
                    <a:pt x="0" y="26193"/>
                  </a:lnTo>
                  <a:lnTo>
                    <a:pt x="4762" y="11906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69056" y="7143"/>
                  </a:lnTo>
                  <a:lnTo>
                    <a:pt x="159544" y="33337"/>
                  </a:lnTo>
                  <a:lnTo>
                    <a:pt x="242887" y="64293"/>
                  </a:lnTo>
                  <a:lnTo>
                    <a:pt x="345281" y="114300"/>
                  </a:lnTo>
                  <a:lnTo>
                    <a:pt x="452437" y="180975"/>
                  </a:lnTo>
                  <a:lnTo>
                    <a:pt x="461962" y="290512"/>
                  </a:lnTo>
                  <a:cubicBezTo>
                    <a:pt x="461168" y="388143"/>
                    <a:pt x="460375" y="485775"/>
                    <a:pt x="459581" y="583406"/>
                  </a:cubicBezTo>
                  <a:cubicBezTo>
                    <a:pt x="458787" y="685006"/>
                    <a:pt x="457994" y="786606"/>
                    <a:pt x="457200" y="888206"/>
                  </a:cubicBezTo>
                  <a:cubicBezTo>
                    <a:pt x="457994" y="924718"/>
                    <a:pt x="458787" y="961231"/>
                    <a:pt x="459581" y="997743"/>
                  </a:cubicBezTo>
                  <a:lnTo>
                    <a:pt x="483394" y="1604962"/>
                  </a:lnTo>
                  <a:lnTo>
                    <a:pt x="471487" y="1735931"/>
                  </a:lnTo>
                  <a:lnTo>
                    <a:pt x="457200" y="1771650"/>
                  </a:lnTo>
                  <a:lnTo>
                    <a:pt x="433387" y="1804987"/>
                  </a:lnTo>
                  <a:lnTo>
                    <a:pt x="414337" y="1826418"/>
                  </a:lnTo>
                  <a:lnTo>
                    <a:pt x="395287" y="1838325"/>
                  </a:lnTo>
                  <a:lnTo>
                    <a:pt x="369094" y="1843087"/>
                  </a:lnTo>
                  <a:lnTo>
                    <a:pt x="347662" y="1835943"/>
                  </a:lnTo>
                  <a:lnTo>
                    <a:pt x="314325" y="1807368"/>
                  </a:lnTo>
                  <a:lnTo>
                    <a:pt x="290512" y="1781175"/>
                  </a:lnTo>
                  <a:lnTo>
                    <a:pt x="271462" y="1750218"/>
                  </a:lnTo>
                  <a:lnTo>
                    <a:pt x="259556" y="1693068"/>
                  </a:lnTo>
                  <a:lnTo>
                    <a:pt x="252412" y="1493043"/>
                  </a:lnTo>
                  <a:lnTo>
                    <a:pt x="233362" y="116681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AEE369C2-F446-4489-8291-321E6FD08E61}"/>
                </a:ext>
              </a:extLst>
            </p:cNvPr>
            <p:cNvSpPr/>
            <p:nvPr/>
          </p:nvSpPr>
          <p:spPr>
            <a:xfrm>
              <a:off x="5056188" y="1516062"/>
              <a:ext cx="2144713" cy="1822450"/>
            </a:xfrm>
            <a:custGeom>
              <a:avLst/>
              <a:gdLst>
                <a:gd name="connsiteX0" fmla="*/ 976313 w 2145506"/>
                <a:gd name="connsiteY0" fmla="*/ 264319 h 1821657"/>
                <a:gd name="connsiteX1" fmla="*/ 692944 w 2145506"/>
                <a:gd name="connsiteY1" fmla="*/ 283369 h 1821657"/>
                <a:gd name="connsiteX2" fmla="*/ 516731 w 2145506"/>
                <a:gd name="connsiteY2" fmla="*/ 304800 h 1821657"/>
                <a:gd name="connsiteX3" fmla="*/ 300038 w 2145506"/>
                <a:gd name="connsiteY3" fmla="*/ 340519 h 1821657"/>
                <a:gd name="connsiteX4" fmla="*/ 61913 w 2145506"/>
                <a:gd name="connsiteY4" fmla="*/ 390525 h 1821657"/>
                <a:gd name="connsiteX5" fmla="*/ 0 w 2145506"/>
                <a:gd name="connsiteY5" fmla="*/ 226219 h 1821657"/>
                <a:gd name="connsiteX6" fmla="*/ 404813 w 2145506"/>
                <a:gd name="connsiteY6" fmla="*/ 169069 h 1821657"/>
                <a:gd name="connsiteX7" fmla="*/ 921544 w 2145506"/>
                <a:gd name="connsiteY7" fmla="*/ 116682 h 1821657"/>
                <a:gd name="connsiteX8" fmla="*/ 1283494 w 2145506"/>
                <a:gd name="connsiteY8" fmla="*/ 88107 h 1821657"/>
                <a:gd name="connsiteX9" fmla="*/ 1662113 w 2145506"/>
                <a:gd name="connsiteY9" fmla="*/ 66675 h 1821657"/>
                <a:gd name="connsiteX10" fmla="*/ 1740694 w 2145506"/>
                <a:gd name="connsiteY10" fmla="*/ 23813 h 1821657"/>
                <a:gd name="connsiteX11" fmla="*/ 1785938 w 2145506"/>
                <a:gd name="connsiteY11" fmla="*/ 0 h 1821657"/>
                <a:gd name="connsiteX12" fmla="*/ 1807369 w 2145506"/>
                <a:gd name="connsiteY12" fmla="*/ 2382 h 1821657"/>
                <a:gd name="connsiteX13" fmla="*/ 1859756 w 2145506"/>
                <a:gd name="connsiteY13" fmla="*/ 26194 h 1821657"/>
                <a:gd name="connsiteX14" fmla="*/ 1950244 w 2145506"/>
                <a:gd name="connsiteY14" fmla="*/ 66675 h 1821657"/>
                <a:gd name="connsiteX15" fmla="*/ 2019300 w 2145506"/>
                <a:gd name="connsiteY15" fmla="*/ 116682 h 1821657"/>
                <a:gd name="connsiteX16" fmla="*/ 2074069 w 2145506"/>
                <a:gd name="connsiteY16" fmla="*/ 154782 h 1821657"/>
                <a:gd name="connsiteX17" fmla="*/ 2124075 w 2145506"/>
                <a:gd name="connsiteY17" fmla="*/ 200025 h 1821657"/>
                <a:gd name="connsiteX18" fmla="*/ 2143125 w 2145506"/>
                <a:gd name="connsiteY18" fmla="*/ 228600 h 1821657"/>
                <a:gd name="connsiteX19" fmla="*/ 2145506 w 2145506"/>
                <a:gd name="connsiteY19" fmla="*/ 252413 h 1821657"/>
                <a:gd name="connsiteX20" fmla="*/ 2128838 w 2145506"/>
                <a:gd name="connsiteY20" fmla="*/ 302419 h 1821657"/>
                <a:gd name="connsiteX21" fmla="*/ 2055019 w 2145506"/>
                <a:gd name="connsiteY21" fmla="*/ 450057 h 1821657"/>
                <a:gd name="connsiteX22" fmla="*/ 2016919 w 2145506"/>
                <a:gd name="connsiteY22" fmla="*/ 876300 h 1821657"/>
                <a:gd name="connsiteX23" fmla="*/ 1974056 w 2145506"/>
                <a:gd name="connsiteY23" fmla="*/ 1352550 h 1821657"/>
                <a:gd name="connsiteX24" fmla="*/ 1943100 w 2145506"/>
                <a:gd name="connsiteY24" fmla="*/ 1671638 h 1821657"/>
                <a:gd name="connsiteX25" fmla="*/ 1928813 w 2145506"/>
                <a:gd name="connsiteY25" fmla="*/ 1716882 h 1821657"/>
                <a:gd name="connsiteX26" fmla="*/ 1907381 w 2145506"/>
                <a:gd name="connsiteY26" fmla="*/ 1750219 h 1821657"/>
                <a:gd name="connsiteX27" fmla="*/ 1883569 w 2145506"/>
                <a:gd name="connsiteY27" fmla="*/ 1783557 h 1821657"/>
                <a:gd name="connsiteX28" fmla="*/ 1864519 w 2145506"/>
                <a:gd name="connsiteY28" fmla="*/ 1804988 h 1821657"/>
                <a:gd name="connsiteX29" fmla="*/ 1845469 w 2145506"/>
                <a:gd name="connsiteY29" fmla="*/ 1814513 h 1821657"/>
                <a:gd name="connsiteX30" fmla="*/ 1821656 w 2145506"/>
                <a:gd name="connsiteY30" fmla="*/ 1821657 h 1821657"/>
                <a:gd name="connsiteX31" fmla="*/ 1802606 w 2145506"/>
                <a:gd name="connsiteY31" fmla="*/ 1821657 h 1821657"/>
                <a:gd name="connsiteX32" fmla="*/ 1781175 w 2145506"/>
                <a:gd name="connsiteY32" fmla="*/ 1814513 h 1821657"/>
                <a:gd name="connsiteX33" fmla="*/ 1762125 w 2145506"/>
                <a:gd name="connsiteY33" fmla="*/ 1802607 h 1821657"/>
                <a:gd name="connsiteX34" fmla="*/ 1743075 w 2145506"/>
                <a:gd name="connsiteY34" fmla="*/ 1781175 h 1821657"/>
                <a:gd name="connsiteX35" fmla="*/ 1716881 w 2145506"/>
                <a:gd name="connsiteY35" fmla="*/ 1712119 h 1821657"/>
                <a:gd name="connsiteX36" fmla="*/ 1724025 w 2145506"/>
                <a:gd name="connsiteY36" fmla="*/ 1564482 h 1821657"/>
                <a:gd name="connsiteX37" fmla="*/ 1747838 w 2145506"/>
                <a:gd name="connsiteY37" fmla="*/ 1202532 h 1821657"/>
                <a:gd name="connsiteX38" fmla="*/ 1762125 w 2145506"/>
                <a:gd name="connsiteY38" fmla="*/ 952500 h 1821657"/>
                <a:gd name="connsiteX39" fmla="*/ 1771650 w 2145506"/>
                <a:gd name="connsiteY39" fmla="*/ 809625 h 1821657"/>
                <a:gd name="connsiteX40" fmla="*/ 1771650 w 2145506"/>
                <a:gd name="connsiteY40" fmla="*/ 754857 h 1821657"/>
                <a:gd name="connsiteX41" fmla="*/ 1783556 w 2145506"/>
                <a:gd name="connsiteY41" fmla="*/ 473869 h 1821657"/>
                <a:gd name="connsiteX42" fmla="*/ 1793081 w 2145506"/>
                <a:gd name="connsiteY42" fmla="*/ 340519 h 1821657"/>
                <a:gd name="connsiteX43" fmla="*/ 1793081 w 2145506"/>
                <a:gd name="connsiteY43" fmla="*/ 316707 h 1821657"/>
                <a:gd name="connsiteX44" fmla="*/ 1783556 w 2145506"/>
                <a:gd name="connsiteY44" fmla="*/ 295275 h 1821657"/>
                <a:gd name="connsiteX45" fmla="*/ 1771650 w 2145506"/>
                <a:gd name="connsiteY45" fmla="*/ 280988 h 1821657"/>
                <a:gd name="connsiteX46" fmla="*/ 1757363 w 2145506"/>
                <a:gd name="connsiteY46" fmla="*/ 266700 h 1821657"/>
                <a:gd name="connsiteX47" fmla="*/ 1726406 w 2145506"/>
                <a:gd name="connsiteY47" fmla="*/ 252413 h 1821657"/>
                <a:gd name="connsiteX48" fmla="*/ 1669256 w 2145506"/>
                <a:gd name="connsiteY48" fmla="*/ 245269 h 1821657"/>
                <a:gd name="connsiteX49" fmla="*/ 1423988 w 2145506"/>
                <a:gd name="connsiteY49" fmla="*/ 247650 h 1821657"/>
                <a:gd name="connsiteX50" fmla="*/ 976313 w 2145506"/>
                <a:gd name="connsiteY50" fmla="*/ 264319 h 182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45506" h="1821657">
                  <a:moveTo>
                    <a:pt x="976313" y="264319"/>
                  </a:moveTo>
                  <a:lnTo>
                    <a:pt x="692944" y="283369"/>
                  </a:lnTo>
                  <a:lnTo>
                    <a:pt x="516731" y="304800"/>
                  </a:lnTo>
                  <a:lnTo>
                    <a:pt x="300038" y="340519"/>
                  </a:lnTo>
                  <a:lnTo>
                    <a:pt x="61913" y="390525"/>
                  </a:lnTo>
                  <a:lnTo>
                    <a:pt x="0" y="226219"/>
                  </a:lnTo>
                  <a:lnTo>
                    <a:pt x="404813" y="169069"/>
                  </a:lnTo>
                  <a:lnTo>
                    <a:pt x="921544" y="116682"/>
                  </a:lnTo>
                  <a:lnTo>
                    <a:pt x="1283494" y="88107"/>
                  </a:lnTo>
                  <a:lnTo>
                    <a:pt x="1662113" y="66675"/>
                  </a:lnTo>
                  <a:lnTo>
                    <a:pt x="1740694" y="23813"/>
                  </a:lnTo>
                  <a:lnTo>
                    <a:pt x="1785938" y="0"/>
                  </a:lnTo>
                  <a:lnTo>
                    <a:pt x="1807369" y="2382"/>
                  </a:lnTo>
                  <a:lnTo>
                    <a:pt x="1859756" y="26194"/>
                  </a:lnTo>
                  <a:lnTo>
                    <a:pt x="1950244" y="66675"/>
                  </a:lnTo>
                  <a:lnTo>
                    <a:pt x="2019300" y="116682"/>
                  </a:lnTo>
                  <a:lnTo>
                    <a:pt x="2074069" y="154782"/>
                  </a:lnTo>
                  <a:lnTo>
                    <a:pt x="2124075" y="200025"/>
                  </a:lnTo>
                  <a:lnTo>
                    <a:pt x="2143125" y="228600"/>
                  </a:lnTo>
                  <a:lnTo>
                    <a:pt x="2145506" y="252413"/>
                  </a:lnTo>
                  <a:lnTo>
                    <a:pt x="2128838" y="302419"/>
                  </a:lnTo>
                  <a:lnTo>
                    <a:pt x="2055019" y="450057"/>
                  </a:lnTo>
                  <a:lnTo>
                    <a:pt x="2016919" y="876300"/>
                  </a:lnTo>
                  <a:lnTo>
                    <a:pt x="1974056" y="1352550"/>
                  </a:lnTo>
                  <a:lnTo>
                    <a:pt x="1943100" y="1671638"/>
                  </a:lnTo>
                  <a:lnTo>
                    <a:pt x="1928813" y="1716882"/>
                  </a:lnTo>
                  <a:lnTo>
                    <a:pt x="1907381" y="1750219"/>
                  </a:lnTo>
                  <a:lnTo>
                    <a:pt x="1883569" y="1783557"/>
                  </a:lnTo>
                  <a:lnTo>
                    <a:pt x="1864519" y="1804988"/>
                  </a:lnTo>
                  <a:lnTo>
                    <a:pt x="1845469" y="1814513"/>
                  </a:lnTo>
                  <a:lnTo>
                    <a:pt x="1821656" y="1821657"/>
                  </a:lnTo>
                  <a:lnTo>
                    <a:pt x="1802606" y="1821657"/>
                  </a:lnTo>
                  <a:lnTo>
                    <a:pt x="1781175" y="1814513"/>
                  </a:lnTo>
                  <a:lnTo>
                    <a:pt x="1762125" y="1802607"/>
                  </a:lnTo>
                  <a:lnTo>
                    <a:pt x="1743075" y="1781175"/>
                  </a:lnTo>
                  <a:lnTo>
                    <a:pt x="1716881" y="1712119"/>
                  </a:lnTo>
                  <a:lnTo>
                    <a:pt x="1724025" y="1564482"/>
                  </a:lnTo>
                  <a:lnTo>
                    <a:pt x="1747838" y="1202532"/>
                  </a:lnTo>
                  <a:lnTo>
                    <a:pt x="1762125" y="952500"/>
                  </a:lnTo>
                  <a:lnTo>
                    <a:pt x="1771650" y="809625"/>
                  </a:lnTo>
                  <a:lnTo>
                    <a:pt x="1771650" y="754857"/>
                  </a:lnTo>
                  <a:lnTo>
                    <a:pt x="1783556" y="473869"/>
                  </a:lnTo>
                  <a:lnTo>
                    <a:pt x="1793081" y="340519"/>
                  </a:lnTo>
                  <a:lnTo>
                    <a:pt x="1793081" y="316707"/>
                  </a:lnTo>
                  <a:lnTo>
                    <a:pt x="1783556" y="295275"/>
                  </a:lnTo>
                  <a:lnTo>
                    <a:pt x="1771650" y="280988"/>
                  </a:lnTo>
                  <a:lnTo>
                    <a:pt x="1757363" y="266700"/>
                  </a:lnTo>
                  <a:lnTo>
                    <a:pt x="1726406" y="252413"/>
                  </a:lnTo>
                  <a:lnTo>
                    <a:pt x="1669256" y="245269"/>
                  </a:lnTo>
                  <a:lnTo>
                    <a:pt x="1423988" y="247650"/>
                  </a:lnTo>
                  <a:lnTo>
                    <a:pt x="976313" y="26431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6F48EA5F-1D3C-462C-BAA0-B72782DAD883}"/>
                </a:ext>
              </a:extLst>
            </p:cNvPr>
            <p:cNvSpPr/>
            <p:nvPr/>
          </p:nvSpPr>
          <p:spPr>
            <a:xfrm>
              <a:off x="5092700" y="2300288"/>
              <a:ext cx="1778000" cy="320675"/>
            </a:xfrm>
            <a:custGeom>
              <a:avLst/>
              <a:gdLst>
                <a:gd name="connsiteX0" fmla="*/ 900112 w 1778794"/>
                <a:gd name="connsiteY0" fmla="*/ 226218 h 321468"/>
                <a:gd name="connsiteX1" fmla="*/ 469106 w 1778794"/>
                <a:gd name="connsiteY1" fmla="*/ 264318 h 321468"/>
                <a:gd name="connsiteX2" fmla="*/ 7144 w 1778794"/>
                <a:gd name="connsiteY2" fmla="*/ 321468 h 321468"/>
                <a:gd name="connsiteX3" fmla="*/ 0 w 1778794"/>
                <a:gd name="connsiteY3" fmla="*/ 135731 h 321468"/>
                <a:gd name="connsiteX4" fmla="*/ 711994 w 1778794"/>
                <a:gd name="connsiteY4" fmla="*/ 64293 h 321468"/>
                <a:gd name="connsiteX5" fmla="*/ 1362075 w 1778794"/>
                <a:gd name="connsiteY5" fmla="*/ 16668 h 321468"/>
                <a:gd name="connsiteX6" fmla="*/ 1778794 w 1778794"/>
                <a:gd name="connsiteY6" fmla="*/ 0 h 321468"/>
                <a:gd name="connsiteX7" fmla="*/ 1776412 w 1778794"/>
                <a:gd name="connsiteY7" fmla="*/ 200025 h 321468"/>
                <a:gd name="connsiteX8" fmla="*/ 1209675 w 1778794"/>
                <a:gd name="connsiteY8" fmla="*/ 209550 h 321468"/>
                <a:gd name="connsiteX9" fmla="*/ 900112 w 1778794"/>
                <a:gd name="connsiteY9" fmla="*/ 226218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794" h="321468">
                  <a:moveTo>
                    <a:pt x="900112" y="226218"/>
                  </a:moveTo>
                  <a:lnTo>
                    <a:pt x="469106" y="264318"/>
                  </a:lnTo>
                  <a:lnTo>
                    <a:pt x="7144" y="321468"/>
                  </a:lnTo>
                  <a:lnTo>
                    <a:pt x="0" y="135731"/>
                  </a:lnTo>
                  <a:lnTo>
                    <a:pt x="711994" y="64293"/>
                  </a:lnTo>
                  <a:lnTo>
                    <a:pt x="1362075" y="16668"/>
                  </a:lnTo>
                  <a:lnTo>
                    <a:pt x="1778794" y="0"/>
                  </a:lnTo>
                  <a:lnTo>
                    <a:pt x="1776412" y="200025"/>
                  </a:lnTo>
                  <a:lnTo>
                    <a:pt x="1209675" y="209550"/>
                  </a:lnTo>
                  <a:lnTo>
                    <a:pt x="900112" y="22621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08D70EDC-1CE4-49BE-A5D7-2660645B1AF2}"/>
                </a:ext>
              </a:extLst>
            </p:cNvPr>
            <p:cNvSpPr/>
            <p:nvPr/>
          </p:nvSpPr>
          <p:spPr>
            <a:xfrm>
              <a:off x="5122863" y="3052762"/>
              <a:ext cx="1714500" cy="292100"/>
            </a:xfrm>
            <a:custGeom>
              <a:avLst/>
              <a:gdLst>
                <a:gd name="connsiteX0" fmla="*/ 1092994 w 1714500"/>
                <a:gd name="connsiteY0" fmla="*/ 204787 h 292893"/>
                <a:gd name="connsiteX1" fmla="*/ 897731 w 1714500"/>
                <a:gd name="connsiteY1" fmla="*/ 204787 h 292893"/>
                <a:gd name="connsiteX2" fmla="*/ 426244 w 1714500"/>
                <a:gd name="connsiteY2" fmla="*/ 254793 h 292893"/>
                <a:gd name="connsiteX3" fmla="*/ 0 w 1714500"/>
                <a:gd name="connsiteY3" fmla="*/ 292893 h 292893"/>
                <a:gd name="connsiteX4" fmla="*/ 0 w 1714500"/>
                <a:gd name="connsiteY4" fmla="*/ 102393 h 292893"/>
                <a:gd name="connsiteX5" fmla="*/ 345281 w 1714500"/>
                <a:gd name="connsiteY5" fmla="*/ 59531 h 292893"/>
                <a:gd name="connsiteX6" fmla="*/ 819150 w 1714500"/>
                <a:gd name="connsiteY6" fmla="*/ 16668 h 292893"/>
                <a:gd name="connsiteX7" fmla="*/ 1271587 w 1714500"/>
                <a:gd name="connsiteY7" fmla="*/ 0 h 292893"/>
                <a:gd name="connsiteX8" fmla="*/ 1697831 w 1714500"/>
                <a:gd name="connsiteY8" fmla="*/ 2381 h 292893"/>
                <a:gd name="connsiteX9" fmla="*/ 1714500 w 1714500"/>
                <a:gd name="connsiteY9" fmla="*/ 211931 h 292893"/>
                <a:gd name="connsiteX10" fmla="*/ 1092994 w 1714500"/>
                <a:gd name="connsiteY10" fmla="*/ 204787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14500" h="292893">
                  <a:moveTo>
                    <a:pt x="1092994" y="204787"/>
                  </a:moveTo>
                  <a:lnTo>
                    <a:pt x="897731" y="204787"/>
                  </a:lnTo>
                  <a:lnTo>
                    <a:pt x="426244" y="254793"/>
                  </a:lnTo>
                  <a:lnTo>
                    <a:pt x="0" y="292893"/>
                  </a:lnTo>
                  <a:lnTo>
                    <a:pt x="0" y="102393"/>
                  </a:lnTo>
                  <a:lnTo>
                    <a:pt x="345281" y="59531"/>
                  </a:lnTo>
                  <a:lnTo>
                    <a:pt x="819150" y="16668"/>
                  </a:lnTo>
                  <a:lnTo>
                    <a:pt x="1271587" y="0"/>
                  </a:lnTo>
                  <a:lnTo>
                    <a:pt x="1697831" y="2381"/>
                  </a:lnTo>
                  <a:lnTo>
                    <a:pt x="1714500" y="211931"/>
                  </a:lnTo>
                  <a:lnTo>
                    <a:pt x="1092994" y="20478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D2322B0B-2046-4014-993A-63492A8B0AA2}"/>
                </a:ext>
              </a:extLst>
            </p:cNvPr>
            <p:cNvSpPr/>
            <p:nvPr/>
          </p:nvSpPr>
          <p:spPr>
            <a:xfrm>
              <a:off x="3781426" y="3228974"/>
              <a:ext cx="1914525" cy="1277938"/>
            </a:xfrm>
            <a:custGeom>
              <a:avLst/>
              <a:gdLst>
                <a:gd name="connsiteX0" fmla="*/ 1126331 w 1914525"/>
                <a:gd name="connsiteY0" fmla="*/ 852488 h 1278731"/>
                <a:gd name="connsiteX1" fmla="*/ 919163 w 1914525"/>
                <a:gd name="connsiteY1" fmla="*/ 957263 h 1278731"/>
                <a:gd name="connsiteX2" fmla="*/ 592931 w 1914525"/>
                <a:gd name="connsiteY2" fmla="*/ 1097756 h 1278731"/>
                <a:gd name="connsiteX3" fmla="*/ 316706 w 1914525"/>
                <a:gd name="connsiteY3" fmla="*/ 1197769 h 1278731"/>
                <a:gd name="connsiteX4" fmla="*/ 83344 w 1914525"/>
                <a:gd name="connsiteY4" fmla="*/ 1269206 h 1278731"/>
                <a:gd name="connsiteX5" fmla="*/ 38100 w 1914525"/>
                <a:gd name="connsiteY5" fmla="*/ 1278731 h 1278731"/>
                <a:gd name="connsiteX6" fmla="*/ 23813 w 1914525"/>
                <a:gd name="connsiteY6" fmla="*/ 1276350 h 1278731"/>
                <a:gd name="connsiteX7" fmla="*/ 7144 w 1914525"/>
                <a:gd name="connsiteY7" fmla="*/ 1269206 h 1278731"/>
                <a:gd name="connsiteX8" fmla="*/ 0 w 1914525"/>
                <a:gd name="connsiteY8" fmla="*/ 1254919 h 1278731"/>
                <a:gd name="connsiteX9" fmla="*/ 9525 w 1914525"/>
                <a:gd name="connsiteY9" fmla="*/ 1231106 h 1278731"/>
                <a:gd name="connsiteX10" fmla="*/ 28575 w 1914525"/>
                <a:gd name="connsiteY10" fmla="*/ 1209675 h 1278731"/>
                <a:gd name="connsiteX11" fmla="*/ 257175 w 1914525"/>
                <a:gd name="connsiteY11" fmla="*/ 1104900 h 1278731"/>
                <a:gd name="connsiteX12" fmla="*/ 542925 w 1914525"/>
                <a:gd name="connsiteY12" fmla="*/ 969169 h 1278731"/>
                <a:gd name="connsiteX13" fmla="*/ 857250 w 1914525"/>
                <a:gd name="connsiteY13" fmla="*/ 795338 h 1278731"/>
                <a:gd name="connsiteX14" fmla="*/ 1021556 w 1914525"/>
                <a:gd name="connsiteY14" fmla="*/ 695325 h 1278731"/>
                <a:gd name="connsiteX15" fmla="*/ 1173956 w 1914525"/>
                <a:gd name="connsiteY15" fmla="*/ 592931 h 1278731"/>
                <a:gd name="connsiteX16" fmla="*/ 1335881 w 1914525"/>
                <a:gd name="connsiteY16" fmla="*/ 459581 h 1278731"/>
                <a:gd name="connsiteX17" fmla="*/ 1419225 w 1914525"/>
                <a:gd name="connsiteY17" fmla="*/ 376238 h 1278731"/>
                <a:gd name="connsiteX18" fmla="*/ 1473994 w 1914525"/>
                <a:gd name="connsiteY18" fmla="*/ 323850 h 1278731"/>
                <a:gd name="connsiteX19" fmla="*/ 1524000 w 1914525"/>
                <a:gd name="connsiteY19" fmla="*/ 261938 h 1278731"/>
                <a:gd name="connsiteX20" fmla="*/ 1554956 w 1914525"/>
                <a:gd name="connsiteY20" fmla="*/ 209550 h 1278731"/>
                <a:gd name="connsiteX21" fmla="*/ 1576388 w 1914525"/>
                <a:gd name="connsiteY21" fmla="*/ 164306 h 1278731"/>
                <a:gd name="connsiteX22" fmla="*/ 1588294 w 1914525"/>
                <a:gd name="connsiteY22" fmla="*/ 116681 h 1278731"/>
                <a:gd name="connsiteX23" fmla="*/ 1588294 w 1914525"/>
                <a:gd name="connsiteY23" fmla="*/ 38100 h 1278731"/>
                <a:gd name="connsiteX24" fmla="*/ 1759744 w 1914525"/>
                <a:gd name="connsiteY24" fmla="*/ 0 h 1278731"/>
                <a:gd name="connsiteX25" fmla="*/ 1847850 w 1914525"/>
                <a:gd name="connsiteY25" fmla="*/ 161925 h 1278731"/>
                <a:gd name="connsiteX26" fmla="*/ 1866900 w 1914525"/>
                <a:gd name="connsiteY26" fmla="*/ 185738 h 1278731"/>
                <a:gd name="connsiteX27" fmla="*/ 1890713 w 1914525"/>
                <a:gd name="connsiteY27" fmla="*/ 221456 h 1278731"/>
                <a:gd name="connsiteX28" fmla="*/ 1909763 w 1914525"/>
                <a:gd name="connsiteY28" fmla="*/ 254794 h 1278731"/>
                <a:gd name="connsiteX29" fmla="*/ 1914525 w 1914525"/>
                <a:gd name="connsiteY29" fmla="*/ 273844 h 1278731"/>
                <a:gd name="connsiteX30" fmla="*/ 1914525 w 1914525"/>
                <a:gd name="connsiteY30" fmla="*/ 314325 h 1278731"/>
                <a:gd name="connsiteX31" fmla="*/ 1900238 w 1914525"/>
                <a:gd name="connsiteY31" fmla="*/ 335756 h 1278731"/>
                <a:gd name="connsiteX32" fmla="*/ 1859756 w 1914525"/>
                <a:gd name="connsiteY32" fmla="*/ 350044 h 1278731"/>
                <a:gd name="connsiteX33" fmla="*/ 1816894 w 1914525"/>
                <a:gd name="connsiteY33" fmla="*/ 366713 h 1278731"/>
                <a:gd name="connsiteX34" fmla="*/ 1774031 w 1914525"/>
                <a:gd name="connsiteY34" fmla="*/ 402431 h 1278731"/>
                <a:gd name="connsiteX35" fmla="*/ 1557338 w 1914525"/>
                <a:gd name="connsiteY35" fmla="*/ 597694 h 1278731"/>
                <a:gd name="connsiteX36" fmla="*/ 1369219 w 1914525"/>
                <a:gd name="connsiteY36" fmla="*/ 711994 h 1278731"/>
                <a:gd name="connsiteX37" fmla="*/ 1126331 w 1914525"/>
                <a:gd name="connsiteY37" fmla="*/ 852488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14525" h="1278731">
                  <a:moveTo>
                    <a:pt x="1126331" y="852488"/>
                  </a:moveTo>
                  <a:lnTo>
                    <a:pt x="919163" y="957263"/>
                  </a:lnTo>
                  <a:lnTo>
                    <a:pt x="592931" y="1097756"/>
                  </a:lnTo>
                  <a:lnTo>
                    <a:pt x="316706" y="1197769"/>
                  </a:lnTo>
                  <a:lnTo>
                    <a:pt x="83344" y="1269206"/>
                  </a:lnTo>
                  <a:lnTo>
                    <a:pt x="38100" y="1278731"/>
                  </a:lnTo>
                  <a:lnTo>
                    <a:pt x="23813" y="1276350"/>
                  </a:lnTo>
                  <a:lnTo>
                    <a:pt x="7144" y="1269206"/>
                  </a:lnTo>
                  <a:lnTo>
                    <a:pt x="0" y="1254919"/>
                  </a:lnTo>
                  <a:lnTo>
                    <a:pt x="9525" y="1231106"/>
                  </a:lnTo>
                  <a:lnTo>
                    <a:pt x="28575" y="1209675"/>
                  </a:lnTo>
                  <a:lnTo>
                    <a:pt x="257175" y="1104900"/>
                  </a:lnTo>
                  <a:lnTo>
                    <a:pt x="542925" y="969169"/>
                  </a:lnTo>
                  <a:lnTo>
                    <a:pt x="857250" y="795338"/>
                  </a:lnTo>
                  <a:lnTo>
                    <a:pt x="1021556" y="695325"/>
                  </a:lnTo>
                  <a:lnTo>
                    <a:pt x="1173956" y="592931"/>
                  </a:lnTo>
                  <a:lnTo>
                    <a:pt x="1335881" y="459581"/>
                  </a:lnTo>
                  <a:lnTo>
                    <a:pt x="1419225" y="376238"/>
                  </a:lnTo>
                  <a:lnTo>
                    <a:pt x="1473994" y="323850"/>
                  </a:lnTo>
                  <a:lnTo>
                    <a:pt x="1524000" y="261938"/>
                  </a:lnTo>
                  <a:lnTo>
                    <a:pt x="1554956" y="209550"/>
                  </a:lnTo>
                  <a:lnTo>
                    <a:pt x="1576388" y="164306"/>
                  </a:lnTo>
                  <a:lnTo>
                    <a:pt x="1588294" y="116681"/>
                  </a:lnTo>
                  <a:lnTo>
                    <a:pt x="1588294" y="38100"/>
                  </a:lnTo>
                  <a:lnTo>
                    <a:pt x="1759744" y="0"/>
                  </a:lnTo>
                  <a:lnTo>
                    <a:pt x="1847850" y="161925"/>
                  </a:lnTo>
                  <a:lnTo>
                    <a:pt x="1866900" y="185738"/>
                  </a:lnTo>
                  <a:lnTo>
                    <a:pt x="1890713" y="221456"/>
                  </a:lnTo>
                  <a:lnTo>
                    <a:pt x="1909763" y="254794"/>
                  </a:lnTo>
                  <a:lnTo>
                    <a:pt x="1914525" y="273844"/>
                  </a:lnTo>
                  <a:lnTo>
                    <a:pt x="1914525" y="314325"/>
                  </a:lnTo>
                  <a:lnTo>
                    <a:pt x="1900238" y="335756"/>
                  </a:lnTo>
                  <a:lnTo>
                    <a:pt x="1859756" y="350044"/>
                  </a:lnTo>
                  <a:lnTo>
                    <a:pt x="1816894" y="366713"/>
                  </a:lnTo>
                  <a:lnTo>
                    <a:pt x="1774031" y="402431"/>
                  </a:lnTo>
                  <a:lnTo>
                    <a:pt x="1557338" y="597694"/>
                  </a:lnTo>
                  <a:lnTo>
                    <a:pt x="1369219" y="711994"/>
                  </a:lnTo>
                  <a:lnTo>
                    <a:pt x="1126331" y="85248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83048622-14A7-4EB2-BBDA-22B9F5848662}"/>
                </a:ext>
              </a:extLst>
            </p:cNvPr>
            <p:cNvSpPr/>
            <p:nvPr/>
          </p:nvSpPr>
          <p:spPr>
            <a:xfrm>
              <a:off x="5259388" y="3636962"/>
              <a:ext cx="2684462" cy="449262"/>
            </a:xfrm>
            <a:custGeom>
              <a:avLst/>
              <a:gdLst>
                <a:gd name="connsiteX0" fmla="*/ 1814513 w 2683669"/>
                <a:gd name="connsiteY0" fmla="*/ 261937 h 450056"/>
                <a:gd name="connsiteX1" fmla="*/ 1371600 w 2683669"/>
                <a:gd name="connsiteY1" fmla="*/ 292894 h 450056"/>
                <a:gd name="connsiteX2" fmla="*/ 1266825 w 2683669"/>
                <a:gd name="connsiteY2" fmla="*/ 283369 h 450056"/>
                <a:gd name="connsiteX3" fmla="*/ 940594 w 2683669"/>
                <a:gd name="connsiteY3" fmla="*/ 338137 h 450056"/>
                <a:gd name="connsiteX4" fmla="*/ 597694 w 2683669"/>
                <a:gd name="connsiteY4" fmla="*/ 409575 h 450056"/>
                <a:gd name="connsiteX5" fmla="*/ 392907 w 2683669"/>
                <a:gd name="connsiteY5" fmla="*/ 450056 h 450056"/>
                <a:gd name="connsiteX6" fmla="*/ 297657 w 2683669"/>
                <a:gd name="connsiteY6" fmla="*/ 447675 h 450056"/>
                <a:gd name="connsiteX7" fmla="*/ 238125 w 2683669"/>
                <a:gd name="connsiteY7" fmla="*/ 435769 h 450056"/>
                <a:gd name="connsiteX8" fmla="*/ 183357 w 2683669"/>
                <a:gd name="connsiteY8" fmla="*/ 419100 h 450056"/>
                <a:gd name="connsiteX9" fmla="*/ 147638 w 2683669"/>
                <a:gd name="connsiteY9" fmla="*/ 400050 h 450056"/>
                <a:gd name="connsiteX10" fmla="*/ 121444 w 2683669"/>
                <a:gd name="connsiteY10" fmla="*/ 376237 h 450056"/>
                <a:gd name="connsiteX11" fmla="*/ 83344 w 2683669"/>
                <a:gd name="connsiteY11" fmla="*/ 323850 h 450056"/>
                <a:gd name="connsiteX12" fmla="*/ 0 w 2683669"/>
                <a:gd name="connsiteY12" fmla="*/ 185737 h 450056"/>
                <a:gd name="connsiteX13" fmla="*/ 45244 w 2683669"/>
                <a:gd name="connsiteY13" fmla="*/ 157162 h 450056"/>
                <a:gd name="connsiteX14" fmla="*/ 147638 w 2683669"/>
                <a:gd name="connsiteY14" fmla="*/ 204787 h 450056"/>
                <a:gd name="connsiteX15" fmla="*/ 245269 w 2683669"/>
                <a:gd name="connsiteY15" fmla="*/ 230981 h 450056"/>
                <a:gd name="connsiteX16" fmla="*/ 304800 w 2683669"/>
                <a:gd name="connsiteY16" fmla="*/ 245269 h 450056"/>
                <a:gd name="connsiteX17" fmla="*/ 361950 w 2683669"/>
                <a:gd name="connsiteY17" fmla="*/ 250031 h 450056"/>
                <a:gd name="connsiteX18" fmla="*/ 447675 w 2683669"/>
                <a:gd name="connsiteY18" fmla="*/ 238125 h 450056"/>
                <a:gd name="connsiteX19" fmla="*/ 995363 w 2683669"/>
                <a:gd name="connsiteY19" fmla="*/ 166687 h 450056"/>
                <a:gd name="connsiteX20" fmla="*/ 1500188 w 2683669"/>
                <a:gd name="connsiteY20" fmla="*/ 109537 h 450056"/>
                <a:gd name="connsiteX21" fmla="*/ 1831182 w 2683669"/>
                <a:gd name="connsiteY21" fmla="*/ 78581 h 450056"/>
                <a:gd name="connsiteX22" fmla="*/ 2147888 w 2683669"/>
                <a:gd name="connsiteY22" fmla="*/ 40481 h 450056"/>
                <a:gd name="connsiteX23" fmla="*/ 2195513 w 2683669"/>
                <a:gd name="connsiteY23" fmla="*/ 26194 h 450056"/>
                <a:gd name="connsiteX24" fmla="*/ 2235994 w 2683669"/>
                <a:gd name="connsiteY24" fmla="*/ 0 h 450056"/>
                <a:gd name="connsiteX25" fmla="*/ 2290763 w 2683669"/>
                <a:gd name="connsiteY25" fmla="*/ 14287 h 450056"/>
                <a:gd name="connsiteX26" fmla="*/ 2397919 w 2683669"/>
                <a:gd name="connsiteY26" fmla="*/ 61912 h 450056"/>
                <a:gd name="connsiteX27" fmla="*/ 2500313 w 2683669"/>
                <a:gd name="connsiteY27" fmla="*/ 111919 h 450056"/>
                <a:gd name="connsiteX28" fmla="*/ 2581275 w 2683669"/>
                <a:gd name="connsiteY28" fmla="*/ 171450 h 450056"/>
                <a:gd name="connsiteX29" fmla="*/ 2631282 w 2683669"/>
                <a:gd name="connsiteY29" fmla="*/ 214312 h 450056"/>
                <a:gd name="connsiteX30" fmla="*/ 2667000 w 2683669"/>
                <a:gd name="connsiteY30" fmla="*/ 254794 h 450056"/>
                <a:gd name="connsiteX31" fmla="*/ 2681288 w 2683669"/>
                <a:gd name="connsiteY31" fmla="*/ 283369 h 450056"/>
                <a:gd name="connsiteX32" fmla="*/ 2683669 w 2683669"/>
                <a:gd name="connsiteY32" fmla="*/ 316706 h 450056"/>
                <a:gd name="connsiteX33" fmla="*/ 2671763 w 2683669"/>
                <a:gd name="connsiteY33" fmla="*/ 352425 h 450056"/>
                <a:gd name="connsiteX34" fmla="*/ 2628900 w 2683669"/>
                <a:gd name="connsiteY34" fmla="*/ 373856 h 450056"/>
                <a:gd name="connsiteX35" fmla="*/ 2257425 w 2683669"/>
                <a:gd name="connsiteY35" fmla="*/ 273844 h 450056"/>
                <a:gd name="connsiteX36" fmla="*/ 2157413 w 2683669"/>
                <a:gd name="connsiteY36" fmla="*/ 252412 h 450056"/>
                <a:gd name="connsiteX37" fmla="*/ 2026444 w 2683669"/>
                <a:gd name="connsiteY37" fmla="*/ 245269 h 450056"/>
                <a:gd name="connsiteX38" fmla="*/ 1814513 w 2683669"/>
                <a:gd name="connsiteY38" fmla="*/ 26193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83669" h="450056">
                  <a:moveTo>
                    <a:pt x="1814513" y="261937"/>
                  </a:moveTo>
                  <a:lnTo>
                    <a:pt x="1371600" y="292894"/>
                  </a:lnTo>
                  <a:lnTo>
                    <a:pt x="1266825" y="283369"/>
                  </a:lnTo>
                  <a:lnTo>
                    <a:pt x="940594" y="338137"/>
                  </a:lnTo>
                  <a:lnTo>
                    <a:pt x="597694" y="409575"/>
                  </a:lnTo>
                  <a:lnTo>
                    <a:pt x="392907" y="450056"/>
                  </a:lnTo>
                  <a:lnTo>
                    <a:pt x="297657" y="447675"/>
                  </a:lnTo>
                  <a:lnTo>
                    <a:pt x="238125" y="435769"/>
                  </a:lnTo>
                  <a:lnTo>
                    <a:pt x="183357" y="419100"/>
                  </a:lnTo>
                  <a:lnTo>
                    <a:pt x="147638" y="400050"/>
                  </a:lnTo>
                  <a:lnTo>
                    <a:pt x="121444" y="376237"/>
                  </a:lnTo>
                  <a:lnTo>
                    <a:pt x="83344" y="323850"/>
                  </a:lnTo>
                  <a:lnTo>
                    <a:pt x="0" y="185737"/>
                  </a:lnTo>
                  <a:lnTo>
                    <a:pt x="45244" y="157162"/>
                  </a:lnTo>
                  <a:lnTo>
                    <a:pt x="147638" y="204787"/>
                  </a:lnTo>
                  <a:lnTo>
                    <a:pt x="245269" y="230981"/>
                  </a:lnTo>
                  <a:lnTo>
                    <a:pt x="304800" y="245269"/>
                  </a:lnTo>
                  <a:lnTo>
                    <a:pt x="361950" y="250031"/>
                  </a:lnTo>
                  <a:lnTo>
                    <a:pt x="447675" y="238125"/>
                  </a:lnTo>
                  <a:lnTo>
                    <a:pt x="995363" y="166687"/>
                  </a:lnTo>
                  <a:lnTo>
                    <a:pt x="1500188" y="109537"/>
                  </a:lnTo>
                  <a:lnTo>
                    <a:pt x="1831182" y="78581"/>
                  </a:lnTo>
                  <a:lnTo>
                    <a:pt x="2147888" y="40481"/>
                  </a:lnTo>
                  <a:lnTo>
                    <a:pt x="2195513" y="26194"/>
                  </a:lnTo>
                  <a:lnTo>
                    <a:pt x="2235994" y="0"/>
                  </a:lnTo>
                  <a:lnTo>
                    <a:pt x="2290763" y="14287"/>
                  </a:lnTo>
                  <a:lnTo>
                    <a:pt x="2397919" y="61912"/>
                  </a:lnTo>
                  <a:lnTo>
                    <a:pt x="2500313" y="111919"/>
                  </a:lnTo>
                  <a:lnTo>
                    <a:pt x="2581275" y="171450"/>
                  </a:lnTo>
                  <a:lnTo>
                    <a:pt x="2631282" y="214312"/>
                  </a:lnTo>
                  <a:lnTo>
                    <a:pt x="2667000" y="254794"/>
                  </a:lnTo>
                  <a:lnTo>
                    <a:pt x="2681288" y="283369"/>
                  </a:lnTo>
                  <a:lnTo>
                    <a:pt x="2683669" y="316706"/>
                  </a:lnTo>
                  <a:lnTo>
                    <a:pt x="2671763" y="352425"/>
                  </a:lnTo>
                  <a:lnTo>
                    <a:pt x="2628900" y="373856"/>
                  </a:lnTo>
                  <a:lnTo>
                    <a:pt x="2257425" y="273844"/>
                  </a:lnTo>
                  <a:lnTo>
                    <a:pt x="2157413" y="252412"/>
                  </a:lnTo>
                  <a:lnTo>
                    <a:pt x="2026444" y="245269"/>
                  </a:lnTo>
                  <a:lnTo>
                    <a:pt x="1814513" y="26193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4">
              <a:extLst>
                <a:ext uri="{FF2B5EF4-FFF2-40B4-BE49-F238E27FC236}">
                  <a16:creationId xmlns:a16="http://schemas.microsoft.com/office/drawing/2014/main" id="{6F4F2C6C-0696-4853-8486-49F841A0F131}"/>
                </a:ext>
              </a:extLst>
            </p:cNvPr>
            <p:cNvSpPr/>
            <p:nvPr/>
          </p:nvSpPr>
          <p:spPr>
            <a:xfrm>
              <a:off x="6242050" y="3860800"/>
              <a:ext cx="1670050" cy="2346325"/>
            </a:xfrm>
            <a:custGeom>
              <a:avLst/>
              <a:gdLst>
                <a:gd name="connsiteX0" fmla="*/ 1257300 w 1673225"/>
                <a:gd name="connsiteY0" fmla="*/ 1012825 h 2346325"/>
                <a:gd name="connsiteX1" fmla="*/ 1060450 w 1673225"/>
                <a:gd name="connsiteY1" fmla="*/ 1390650 h 2346325"/>
                <a:gd name="connsiteX2" fmla="*/ 917575 w 1673225"/>
                <a:gd name="connsiteY2" fmla="*/ 1625600 h 2346325"/>
                <a:gd name="connsiteX3" fmla="*/ 812800 w 1673225"/>
                <a:gd name="connsiteY3" fmla="*/ 1787525 h 2346325"/>
                <a:gd name="connsiteX4" fmla="*/ 704850 w 1673225"/>
                <a:gd name="connsiteY4" fmla="*/ 1933575 h 2346325"/>
                <a:gd name="connsiteX5" fmla="*/ 603250 w 1673225"/>
                <a:gd name="connsiteY5" fmla="*/ 2047875 h 2346325"/>
                <a:gd name="connsiteX6" fmla="*/ 473075 w 1673225"/>
                <a:gd name="connsiteY6" fmla="*/ 2165350 h 2346325"/>
                <a:gd name="connsiteX7" fmla="*/ 342900 w 1673225"/>
                <a:gd name="connsiteY7" fmla="*/ 2257425 h 2346325"/>
                <a:gd name="connsiteX8" fmla="*/ 247650 w 1673225"/>
                <a:gd name="connsiteY8" fmla="*/ 2305050 h 2346325"/>
                <a:gd name="connsiteX9" fmla="*/ 174625 w 1673225"/>
                <a:gd name="connsiteY9" fmla="*/ 2336800 h 2346325"/>
                <a:gd name="connsiteX10" fmla="*/ 133350 w 1673225"/>
                <a:gd name="connsiteY10" fmla="*/ 2346325 h 2346325"/>
                <a:gd name="connsiteX11" fmla="*/ 114300 w 1673225"/>
                <a:gd name="connsiteY11" fmla="*/ 2346325 h 2346325"/>
                <a:gd name="connsiteX12" fmla="*/ 88900 w 1673225"/>
                <a:gd name="connsiteY12" fmla="*/ 2339975 h 2346325"/>
                <a:gd name="connsiteX13" fmla="*/ 66675 w 1673225"/>
                <a:gd name="connsiteY13" fmla="*/ 2324100 h 2346325"/>
                <a:gd name="connsiteX14" fmla="*/ 47625 w 1673225"/>
                <a:gd name="connsiteY14" fmla="*/ 2298700 h 2346325"/>
                <a:gd name="connsiteX15" fmla="*/ 25400 w 1673225"/>
                <a:gd name="connsiteY15" fmla="*/ 2263775 h 2346325"/>
                <a:gd name="connsiteX16" fmla="*/ 3175 w 1673225"/>
                <a:gd name="connsiteY16" fmla="*/ 2216150 h 2346325"/>
                <a:gd name="connsiteX17" fmla="*/ 0 w 1673225"/>
                <a:gd name="connsiteY17" fmla="*/ 2187575 h 2346325"/>
                <a:gd name="connsiteX18" fmla="*/ 247650 w 1673225"/>
                <a:gd name="connsiteY18" fmla="*/ 1997075 h 2346325"/>
                <a:gd name="connsiteX19" fmla="*/ 374650 w 1673225"/>
                <a:gd name="connsiteY19" fmla="*/ 1905000 h 2346325"/>
                <a:gd name="connsiteX20" fmla="*/ 479425 w 1673225"/>
                <a:gd name="connsiteY20" fmla="*/ 1806575 h 2346325"/>
                <a:gd name="connsiteX21" fmla="*/ 590550 w 1673225"/>
                <a:gd name="connsiteY21" fmla="*/ 1682750 h 2346325"/>
                <a:gd name="connsiteX22" fmla="*/ 711200 w 1673225"/>
                <a:gd name="connsiteY22" fmla="*/ 1514475 h 2346325"/>
                <a:gd name="connsiteX23" fmla="*/ 822325 w 1673225"/>
                <a:gd name="connsiteY23" fmla="*/ 1336675 h 2346325"/>
                <a:gd name="connsiteX24" fmla="*/ 923925 w 1673225"/>
                <a:gd name="connsiteY24" fmla="*/ 1149350 h 2346325"/>
                <a:gd name="connsiteX25" fmla="*/ 987425 w 1673225"/>
                <a:gd name="connsiteY25" fmla="*/ 1009650 h 2346325"/>
                <a:gd name="connsiteX26" fmla="*/ 1066800 w 1673225"/>
                <a:gd name="connsiteY26" fmla="*/ 822325 h 2346325"/>
                <a:gd name="connsiteX27" fmla="*/ 1168400 w 1673225"/>
                <a:gd name="connsiteY27" fmla="*/ 574675 h 2346325"/>
                <a:gd name="connsiteX28" fmla="*/ 1225550 w 1673225"/>
                <a:gd name="connsiteY28" fmla="*/ 412750 h 2346325"/>
                <a:gd name="connsiteX29" fmla="*/ 1285875 w 1673225"/>
                <a:gd name="connsiteY29" fmla="*/ 241300 h 2346325"/>
                <a:gd name="connsiteX30" fmla="*/ 1323975 w 1673225"/>
                <a:gd name="connsiteY30" fmla="*/ 136525 h 2346325"/>
                <a:gd name="connsiteX31" fmla="*/ 1327150 w 1673225"/>
                <a:gd name="connsiteY31" fmla="*/ 117475 h 2346325"/>
                <a:gd name="connsiteX32" fmla="*/ 1314450 w 1673225"/>
                <a:gd name="connsiteY32" fmla="*/ 82550 h 2346325"/>
                <a:gd name="connsiteX33" fmla="*/ 1244600 w 1673225"/>
                <a:gd name="connsiteY33" fmla="*/ 0 h 2346325"/>
                <a:gd name="connsiteX34" fmla="*/ 1673225 w 1673225"/>
                <a:gd name="connsiteY34" fmla="*/ 127000 h 2346325"/>
                <a:gd name="connsiteX35" fmla="*/ 1651000 w 1673225"/>
                <a:gd name="connsiteY35" fmla="*/ 149225 h 2346325"/>
                <a:gd name="connsiteX36" fmla="*/ 1609725 w 1673225"/>
                <a:gd name="connsiteY36" fmla="*/ 187325 h 2346325"/>
                <a:gd name="connsiteX37" fmla="*/ 1577975 w 1673225"/>
                <a:gd name="connsiteY37" fmla="*/ 222250 h 2346325"/>
                <a:gd name="connsiteX38" fmla="*/ 1565275 w 1673225"/>
                <a:gd name="connsiteY38" fmla="*/ 254000 h 2346325"/>
                <a:gd name="connsiteX39" fmla="*/ 1530350 w 1673225"/>
                <a:gd name="connsiteY39" fmla="*/ 349250 h 2346325"/>
                <a:gd name="connsiteX40" fmla="*/ 1428750 w 1673225"/>
                <a:gd name="connsiteY40" fmla="*/ 619125 h 2346325"/>
                <a:gd name="connsiteX41" fmla="*/ 1257300 w 1673225"/>
                <a:gd name="connsiteY41" fmla="*/ 1012825 h 2346325"/>
                <a:gd name="connsiteX0" fmla="*/ 1376398 w 1792323"/>
                <a:gd name="connsiteY0" fmla="*/ 1012825 h 2346325"/>
                <a:gd name="connsiteX1" fmla="*/ 1179548 w 1792323"/>
                <a:gd name="connsiteY1" fmla="*/ 1390650 h 2346325"/>
                <a:gd name="connsiteX2" fmla="*/ 1036673 w 1792323"/>
                <a:gd name="connsiteY2" fmla="*/ 1625600 h 2346325"/>
                <a:gd name="connsiteX3" fmla="*/ 931898 w 1792323"/>
                <a:gd name="connsiteY3" fmla="*/ 1787525 h 2346325"/>
                <a:gd name="connsiteX4" fmla="*/ 823948 w 1792323"/>
                <a:gd name="connsiteY4" fmla="*/ 1933575 h 2346325"/>
                <a:gd name="connsiteX5" fmla="*/ 722348 w 1792323"/>
                <a:gd name="connsiteY5" fmla="*/ 2047875 h 2346325"/>
                <a:gd name="connsiteX6" fmla="*/ 592173 w 1792323"/>
                <a:gd name="connsiteY6" fmla="*/ 2165350 h 2346325"/>
                <a:gd name="connsiteX7" fmla="*/ 461998 w 1792323"/>
                <a:gd name="connsiteY7" fmla="*/ 2257425 h 2346325"/>
                <a:gd name="connsiteX8" fmla="*/ 366748 w 1792323"/>
                <a:gd name="connsiteY8" fmla="*/ 2305050 h 2346325"/>
                <a:gd name="connsiteX9" fmla="*/ 293723 w 1792323"/>
                <a:gd name="connsiteY9" fmla="*/ 2336800 h 2346325"/>
                <a:gd name="connsiteX10" fmla="*/ 252448 w 1792323"/>
                <a:gd name="connsiteY10" fmla="*/ 2346325 h 2346325"/>
                <a:gd name="connsiteX11" fmla="*/ 233398 w 1792323"/>
                <a:gd name="connsiteY11" fmla="*/ 2346325 h 2346325"/>
                <a:gd name="connsiteX12" fmla="*/ 207998 w 1792323"/>
                <a:gd name="connsiteY12" fmla="*/ 2339975 h 2346325"/>
                <a:gd name="connsiteX13" fmla="*/ 185773 w 1792323"/>
                <a:gd name="connsiteY13" fmla="*/ 2324100 h 2346325"/>
                <a:gd name="connsiteX14" fmla="*/ 166723 w 1792323"/>
                <a:gd name="connsiteY14" fmla="*/ 2298700 h 2346325"/>
                <a:gd name="connsiteX15" fmla="*/ 144498 w 1792323"/>
                <a:gd name="connsiteY15" fmla="*/ 2263775 h 2346325"/>
                <a:gd name="connsiteX16" fmla="*/ 122273 w 1792323"/>
                <a:gd name="connsiteY16" fmla="*/ 2216150 h 2346325"/>
                <a:gd name="connsiteX17" fmla="*/ 0 w 1792323"/>
                <a:gd name="connsiteY17" fmla="*/ 1901799 h 2346325"/>
                <a:gd name="connsiteX18" fmla="*/ 366748 w 1792323"/>
                <a:gd name="connsiteY18" fmla="*/ 1997075 h 2346325"/>
                <a:gd name="connsiteX19" fmla="*/ 493748 w 1792323"/>
                <a:gd name="connsiteY19" fmla="*/ 1905000 h 2346325"/>
                <a:gd name="connsiteX20" fmla="*/ 598523 w 1792323"/>
                <a:gd name="connsiteY20" fmla="*/ 1806575 h 2346325"/>
                <a:gd name="connsiteX21" fmla="*/ 709648 w 1792323"/>
                <a:gd name="connsiteY21" fmla="*/ 1682750 h 2346325"/>
                <a:gd name="connsiteX22" fmla="*/ 830298 w 1792323"/>
                <a:gd name="connsiteY22" fmla="*/ 1514475 h 2346325"/>
                <a:gd name="connsiteX23" fmla="*/ 941423 w 1792323"/>
                <a:gd name="connsiteY23" fmla="*/ 1336675 h 2346325"/>
                <a:gd name="connsiteX24" fmla="*/ 1043023 w 1792323"/>
                <a:gd name="connsiteY24" fmla="*/ 1149350 h 2346325"/>
                <a:gd name="connsiteX25" fmla="*/ 1106523 w 1792323"/>
                <a:gd name="connsiteY25" fmla="*/ 1009650 h 2346325"/>
                <a:gd name="connsiteX26" fmla="*/ 1185898 w 1792323"/>
                <a:gd name="connsiteY26" fmla="*/ 822325 h 2346325"/>
                <a:gd name="connsiteX27" fmla="*/ 1287498 w 1792323"/>
                <a:gd name="connsiteY27" fmla="*/ 574675 h 2346325"/>
                <a:gd name="connsiteX28" fmla="*/ 1344648 w 1792323"/>
                <a:gd name="connsiteY28" fmla="*/ 412750 h 2346325"/>
                <a:gd name="connsiteX29" fmla="*/ 1404973 w 1792323"/>
                <a:gd name="connsiteY29" fmla="*/ 241300 h 2346325"/>
                <a:gd name="connsiteX30" fmla="*/ 1443073 w 1792323"/>
                <a:gd name="connsiteY30" fmla="*/ 136525 h 2346325"/>
                <a:gd name="connsiteX31" fmla="*/ 1446248 w 1792323"/>
                <a:gd name="connsiteY31" fmla="*/ 117475 h 2346325"/>
                <a:gd name="connsiteX32" fmla="*/ 1433548 w 1792323"/>
                <a:gd name="connsiteY32" fmla="*/ 82550 h 2346325"/>
                <a:gd name="connsiteX33" fmla="*/ 1363698 w 1792323"/>
                <a:gd name="connsiteY33" fmla="*/ 0 h 2346325"/>
                <a:gd name="connsiteX34" fmla="*/ 1792323 w 1792323"/>
                <a:gd name="connsiteY34" fmla="*/ 127000 h 2346325"/>
                <a:gd name="connsiteX35" fmla="*/ 1770098 w 1792323"/>
                <a:gd name="connsiteY35" fmla="*/ 149225 h 2346325"/>
                <a:gd name="connsiteX36" fmla="*/ 1728823 w 1792323"/>
                <a:gd name="connsiteY36" fmla="*/ 187325 h 2346325"/>
                <a:gd name="connsiteX37" fmla="*/ 1697073 w 1792323"/>
                <a:gd name="connsiteY37" fmla="*/ 222250 h 2346325"/>
                <a:gd name="connsiteX38" fmla="*/ 1684373 w 1792323"/>
                <a:gd name="connsiteY38" fmla="*/ 254000 h 2346325"/>
                <a:gd name="connsiteX39" fmla="*/ 1649448 w 1792323"/>
                <a:gd name="connsiteY39" fmla="*/ 349250 h 2346325"/>
                <a:gd name="connsiteX40" fmla="*/ 1547848 w 1792323"/>
                <a:gd name="connsiteY40" fmla="*/ 619125 h 2346325"/>
                <a:gd name="connsiteX41" fmla="*/ 1376398 w 1792323"/>
                <a:gd name="connsiteY41" fmla="*/ 1012825 h 2346325"/>
                <a:gd name="connsiteX0" fmla="*/ 1254125 w 1670050"/>
                <a:gd name="connsiteY0" fmla="*/ 1012825 h 2346325"/>
                <a:gd name="connsiteX1" fmla="*/ 1057275 w 1670050"/>
                <a:gd name="connsiteY1" fmla="*/ 1390650 h 2346325"/>
                <a:gd name="connsiteX2" fmla="*/ 914400 w 1670050"/>
                <a:gd name="connsiteY2" fmla="*/ 1625600 h 2346325"/>
                <a:gd name="connsiteX3" fmla="*/ 809625 w 1670050"/>
                <a:gd name="connsiteY3" fmla="*/ 1787525 h 2346325"/>
                <a:gd name="connsiteX4" fmla="*/ 701675 w 1670050"/>
                <a:gd name="connsiteY4" fmla="*/ 1933575 h 2346325"/>
                <a:gd name="connsiteX5" fmla="*/ 600075 w 1670050"/>
                <a:gd name="connsiteY5" fmla="*/ 2047875 h 2346325"/>
                <a:gd name="connsiteX6" fmla="*/ 469900 w 1670050"/>
                <a:gd name="connsiteY6" fmla="*/ 2165350 h 2346325"/>
                <a:gd name="connsiteX7" fmla="*/ 339725 w 1670050"/>
                <a:gd name="connsiteY7" fmla="*/ 2257425 h 2346325"/>
                <a:gd name="connsiteX8" fmla="*/ 244475 w 1670050"/>
                <a:gd name="connsiteY8" fmla="*/ 2305050 h 2346325"/>
                <a:gd name="connsiteX9" fmla="*/ 171450 w 1670050"/>
                <a:gd name="connsiteY9" fmla="*/ 2336800 h 2346325"/>
                <a:gd name="connsiteX10" fmla="*/ 130175 w 1670050"/>
                <a:gd name="connsiteY10" fmla="*/ 2346325 h 2346325"/>
                <a:gd name="connsiteX11" fmla="*/ 111125 w 1670050"/>
                <a:gd name="connsiteY11" fmla="*/ 2346325 h 2346325"/>
                <a:gd name="connsiteX12" fmla="*/ 85725 w 1670050"/>
                <a:gd name="connsiteY12" fmla="*/ 2339975 h 2346325"/>
                <a:gd name="connsiteX13" fmla="*/ 63500 w 1670050"/>
                <a:gd name="connsiteY13" fmla="*/ 2324100 h 2346325"/>
                <a:gd name="connsiteX14" fmla="*/ 44450 w 1670050"/>
                <a:gd name="connsiteY14" fmla="*/ 2298700 h 2346325"/>
                <a:gd name="connsiteX15" fmla="*/ 22225 w 1670050"/>
                <a:gd name="connsiteY15" fmla="*/ 2263775 h 2346325"/>
                <a:gd name="connsiteX16" fmla="*/ 0 w 1670050"/>
                <a:gd name="connsiteY16" fmla="*/ 2216150 h 2346325"/>
                <a:gd name="connsiteX17" fmla="*/ 244475 w 1670050"/>
                <a:gd name="connsiteY17" fmla="*/ 1997075 h 2346325"/>
                <a:gd name="connsiteX18" fmla="*/ 371475 w 1670050"/>
                <a:gd name="connsiteY18" fmla="*/ 1905000 h 2346325"/>
                <a:gd name="connsiteX19" fmla="*/ 476250 w 1670050"/>
                <a:gd name="connsiteY19" fmla="*/ 1806575 h 2346325"/>
                <a:gd name="connsiteX20" fmla="*/ 587375 w 1670050"/>
                <a:gd name="connsiteY20" fmla="*/ 1682750 h 2346325"/>
                <a:gd name="connsiteX21" fmla="*/ 708025 w 1670050"/>
                <a:gd name="connsiteY21" fmla="*/ 1514475 h 2346325"/>
                <a:gd name="connsiteX22" fmla="*/ 819150 w 1670050"/>
                <a:gd name="connsiteY22" fmla="*/ 1336675 h 2346325"/>
                <a:gd name="connsiteX23" fmla="*/ 920750 w 1670050"/>
                <a:gd name="connsiteY23" fmla="*/ 1149350 h 2346325"/>
                <a:gd name="connsiteX24" fmla="*/ 984250 w 1670050"/>
                <a:gd name="connsiteY24" fmla="*/ 1009650 h 2346325"/>
                <a:gd name="connsiteX25" fmla="*/ 1063625 w 1670050"/>
                <a:gd name="connsiteY25" fmla="*/ 822325 h 2346325"/>
                <a:gd name="connsiteX26" fmla="*/ 1165225 w 1670050"/>
                <a:gd name="connsiteY26" fmla="*/ 574675 h 2346325"/>
                <a:gd name="connsiteX27" fmla="*/ 1222375 w 1670050"/>
                <a:gd name="connsiteY27" fmla="*/ 412750 h 2346325"/>
                <a:gd name="connsiteX28" fmla="*/ 1282700 w 1670050"/>
                <a:gd name="connsiteY28" fmla="*/ 241300 h 2346325"/>
                <a:gd name="connsiteX29" fmla="*/ 1320800 w 1670050"/>
                <a:gd name="connsiteY29" fmla="*/ 136525 h 2346325"/>
                <a:gd name="connsiteX30" fmla="*/ 1323975 w 1670050"/>
                <a:gd name="connsiteY30" fmla="*/ 117475 h 2346325"/>
                <a:gd name="connsiteX31" fmla="*/ 1311275 w 1670050"/>
                <a:gd name="connsiteY31" fmla="*/ 82550 h 2346325"/>
                <a:gd name="connsiteX32" fmla="*/ 1241425 w 1670050"/>
                <a:gd name="connsiteY32" fmla="*/ 0 h 2346325"/>
                <a:gd name="connsiteX33" fmla="*/ 1670050 w 1670050"/>
                <a:gd name="connsiteY33" fmla="*/ 127000 h 2346325"/>
                <a:gd name="connsiteX34" fmla="*/ 1647825 w 1670050"/>
                <a:gd name="connsiteY34" fmla="*/ 149225 h 2346325"/>
                <a:gd name="connsiteX35" fmla="*/ 1606550 w 1670050"/>
                <a:gd name="connsiteY35" fmla="*/ 187325 h 2346325"/>
                <a:gd name="connsiteX36" fmla="*/ 1574800 w 1670050"/>
                <a:gd name="connsiteY36" fmla="*/ 222250 h 2346325"/>
                <a:gd name="connsiteX37" fmla="*/ 1562100 w 1670050"/>
                <a:gd name="connsiteY37" fmla="*/ 254000 h 2346325"/>
                <a:gd name="connsiteX38" fmla="*/ 1527175 w 1670050"/>
                <a:gd name="connsiteY38" fmla="*/ 349250 h 2346325"/>
                <a:gd name="connsiteX39" fmla="*/ 1425575 w 1670050"/>
                <a:gd name="connsiteY39" fmla="*/ 619125 h 2346325"/>
                <a:gd name="connsiteX40" fmla="*/ 1254125 w 1670050"/>
                <a:gd name="connsiteY40" fmla="*/ 1012825 h 234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70050" h="2346325">
                  <a:moveTo>
                    <a:pt x="1254125" y="1012825"/>
                  </a:moveTo>
                  <a:lnTo>
                    <a:pt x="1057275" y="1390650"/>
                  </a:lnTo>
                  <a:lnTo>
                    <a:pt x="914400" y="1625600"/>
                  </a:lnTo>
                  <a:lnTo>
                    <a:pt x="809625" y="1787525"/>
                  </a:lnTo>
                  <a:lnTo>
                    <a:pt x="701675" y="1933575"/>
                  </a:lnTo>
                  <a:lnTo>
                    <a:pt x="600075" y="2047875"/>
                  </a:lnTo>
                  <a:lnTo>
                    <a:pt x="469900" y="2165350"/>
                  </a:lnTo>
                  <a:lnTo>
                    <a:pt x="339725" y="2257425"/>
                  </a:lnTo>
                  <a:lnTo>
                    <a:pt x="244475" y="2305050"/>
                  </a:lnTo>
                  <a:lnTo>
                    <a:pt x="171450" y="2336800"/>
                  </a:lnTo>
                  <a:lnTo>
                    <a:pt x="130175" y="2346325"/>
                  </a:lnTo>
                  <a:lnTo>
                    <a:pt x="111125" y="2346325"/>
                  </a:lnTo>
                  <a:lnTo>
                    <a:pt x="85725" y="2339975"/>
                  </a:lnTo>
                  <a:lnTo>
                    <a:pt x="63500" y="2324100"/>
                  </a:lnTo>
                  <a:lnTo>
                    <a:pt x="44450" y="2298700"/>
                  </a:lnTo>
                  <a:lnTo>
                    <a:pt x="22225" y="2263775"/>
                  </a:lnTo>
                  <a:lnTo>
                    <a:pt x="0" y="2216150"/>
                  </a:lnTo>
                  <a:lnTo>
                    <a:pt x="244475" y="1997075"/>
                  </a:lnTo>
                  <a:lnTo>
                    <a:pt x="371475" y="1905000"/>
                  </a:lnTo>
                  <a:lnTo>
                    <a:pt x="476250" y="1806575"/>
                  </a:lnTo>
                  <a:lnTo>
                    <a:pt x="587375" y="1682750"/>
                  </a:lnTo>
                  <a:lnTo>
                    <a:pt x="708025" y="1514475"/>
                  </a:lnTo>
                  <a:lnTo>
                    <a:pt x="819150" y="1336675"/>
                  </a:lnTo>
                  <a:lnTo>
                    <a:pt x="920750" y="1149350"/>
                  </a:lnTo>
                  <a:lnTo>
                    <a:pt x="984250" y="1009650"/>
                  </a:lnTo>
                  <a:lnTo>
                    <a:pt x="1063625" y="822325"/>
                  </a:lnTo>
                  <a:lnTo>
                    <a:pt x="1165225" y="574675"/>
                  </a:lnTo>
                  <a:lnTo>
                    <a:pt x="1222375" y="412750"/>
                  </a:lnTo>
                  <a:lnTo>
                    <a:pt x="1282700" y="241300"/>
                  </a:lnTo>
                  <a:lnTo>
                    <a:pt x="1320800" y="136525"/>
                  </a:lnTo>
                  <a:lnTo>
                    <a:pt x="1323975" y="117475"/>
                  </a:lnTo>
                  <a:lnTo>
                    <a:pt x="1311275" y="82550"/>
                  </a:lnTo>
                  <a:lnTo>
                    <a:pt x="1241425" y="0"/>
                  </a:lnTo>
                  <a:lnTo>
                    <a:pt x="1670050" y="127000"/>
                  </a:lnTo>
                  <a:lnTo>
                    <a:pt x="1647825" y="149225"/>
                  </a:lnTo>
                  <a:lnTo>
                    <a:pt x="1606550" y="187325"/>
                  </a:lnTo>
                  <a:lnTo>
                    <a:pt x="1574800" y="222250"/>
                  </a:lnTo>
                  <a:lnTo>
                    <a:pt x="1562100" y="254000"/>
                  </a:lnTo>
                  <a:lnTo>
                    <a:pt x="1527175" y="349250"/>
                  </a:lnTo>
                  <a:lnTo>
                    <a:pt x="1425575" y="619125"/>
                  </a:lnTo>
                  <a:lnTo>
                    <a:pt x="1254125" y="101282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1">
              <a:extLst>
                <a:ext uri="{FF2B5EF4-FFF2-40B4-BE49-F238E27FC236}">
                  <a16:creationId xmlns:a16="http://schemas.microsoft.com/office/drawing/2014/main" id="{698DB1E6-2509-4E6E-B5D4-9EA8D4719D63}"/>
                </a:ext>
              </a:extLst>
            </p:cNvPr>
            <p:cNvSpPr/>
            <p:nvPr/>
          </p:nvSpPr>
          <p:spPr>
            <a:xfrm>
              <a:off x="5867400" y="5611813"/>
              <a:ext cx="647700" cy="463550"/>
            </a:xfrm>
            <a:custGeom>
              <a:avLst/>
              <a:gdLst>
                <a:gd name="connsiteX0" fmla="*/ 142875 w 647700"/>
                <a:gd name="connsiteY0" fmla="*/ 145257 h 461963"/>
                <a:gd name="connsiteX1" fmla="*/ 195263 w 647700"/>
                <a:gd name="connsiteY1" fmla="*/ 190500 h 461963"/>
                <a:gd name="connsiteX2" fmla="*/ 247650 w 647700"/>
                <a:gd name="connsiteY2" fmla="*/ 238125 h 461963"/>
                <a:gd name="connsiteX3" fmla="*/ 292894 w 647700"/>
                <a:gd name="connsiteY3" fmla="*/ 285750 h 461963"/>
                <a:gd name="connsiteX4" fmla="*/ 323850 w 647700"/>
                <a:gd name="connsiteY4" fmla="*/ 326232 h 461963"/>
                <a:gd name="connsiteX5" fmla="*/ 350044 w 647700"/>
                <a:gd name="connsiteY5" fmla="*/ 373857 h 461963"/>
                <a:gd name="connsiteX6" fmla="*/ 366713 w 647700"/>
                <a:gd name="connsiteY6" fmla="*/ 416719 h 461963"/>
                <a:gd name="connsiteX7" fmla="*/ 385763 w 647700"/>
                <a:gd name="connsiteY7" fmla="*/ 461963 h 461963"/>
                <a:gd name="connsiteX8" fmla="*/ 640556 w 647700"/>
                <a:gd name="connsiteY8" fmla="*/ 240507 h 461963"/>
                <a:gd name="connsiteX9" fmla="*/ 647700 w 647700"/>
                <a:gd name="connsiteY9" fmla="*/ 197644 h 461963"/>
                <a:gd name="connsiteX10" fmla="*/ 621506 w 647700"/>
                <a:gd name="connsiteY10" fmla="*/ 214313 h 461963"/>
                <a:gd name="connsiteX11" fmla="*/ 600075 w 647700"/>
                <a:gd name="connsiteY11" fmla="*/ 221457 h 461963"/>
                <a:gd name="connsiteX12" fmla="*/ 552450 w 647700"/>
                <a:gd name="connsiteY12" fmla="*/ 219075 h 461963"/>
                <a:gd name="connsiteX13" fmla="*/ 497681 w 647700"/>
                <a:gd name="connsiteY13" fmla="*/ 204788 h 461963"/>
                <a:gd name="connsiteX14" fmla="*/ 385763 w 647700"/>
                <a:gd name="connsiteY14" fmla="*/ 140494 h 461963"/>
                <a:gd name="connsiteX15" fmla="*/ 278606 w 647700"/>
                <a:gd name="connsiteY15" fmla="*/ 95250 h 461963"/>
                <a:gd name="connsiteX16" fmla="*/ 164306 w 647700"/>
                <a:gd name="connsiteY16" fmla="*/ 47625 h 461963"/>
                <a:gd name="connsiteX17" fmla="*/ 83344 w 647700"/>
                <a:gd name="connsiteY17" fmla="*/ 11907 h 461963"/>
                <a:gd name="connsiteX18" fmla="*/ 47625 w 647700"/>
                <a:gd name="connsiteY18" fmla="*/ 4763 h 461963"/>
                <a:gd name="connsiteX19" fmla="*/ 23813 w 647700"/>
                <a:gd name="connsiteY19" fmla="*/ 0 h 461963"/>
                <a:gd name="connsiteX20" fmla="*/ 0 w 647700"/>
                <a:gd name="connsiteY20" fmla="*/ 7144 h 461963"/>
                <a:gd name="connsiteX21" fmla="*/ 2381 w 647700"/>
                <a:gd name="connsiteY21" fmla="*/ 21432 h 461963"/>
                <a:gd name="connsiteX22" fmla="*/ 23813 w 647700"/>
                <a:gd name="connsiteY22" fmla="*/ 50007 h 461963"/>
                <a:gd name="connsiteX23" fmla="*/ 59531 w 647700"/>
                <a:gd name="connsiteY23" fmla="*/ 78582 h 461963"/>
                <a:gd name="connsiteX24" fmla="*/ 142875 w 647700"/>
                <a:gd name="connsiteY24" fmla="*/ 145257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7700" h="461963">
                  <a:moveTo>
                    <a:pt x="142875" y="145257"/>
                  </a:moveTo>
                  <a:lnTo>
                    <a:pt x="195263" y="190500"/>
                  </a:lnTo>
                  <a:lnTo>
                    <a:pt x="247650" y="238125"/>
                  </a:lnTo>
                  <a:lnTo>
                    <a:pt x="292894" y="285750"/>
                  </a:lnTo>
                  <a:lnTo>
                    <a:pt x="323850" y="326232"/>
                  </a:lnTo>
                  <a:lnTo>
                    <a:pt x="350044" y="373857"/>
                  </a:lnTo>
                  <a:lnTo>
                    <a:pt x="366713" y="416719"/>
                  </a:lnTo>
                  <a:lnTo>
                    <a:pt x="385763" y="461963"/>
                  </a:lnTo>
                  <a:lnTo>
                    <a:pt x="640556" y="240507"/>
                  </a:lnTo>
                  <a:lnTo>
                    <a:pt x="647700" y="197644"/>
                  </a:lnTo>
                  <a:lnTo>
                    <a:pt x="621506" y="214313"/>
                  </a:lnTo>
                  <a:lnTo>
                    <a:pt x="600075" y="221457"/>
                  </a:lnTo>
                  <a:lnTo>
                    <a:pt x="552450" y="219075"/>
                  </a:lnTo>
                  <a:lnTo>
                    <a:pt x="497681" y="204788"/>
                  </a:lnTo>
                  <a:lnTo>
                    <a:pt x="385763" y="140494"/>
                  </a:lnTo>
                  <a:lnTo>
                    <a:pt x="278606" y="95250"/>
                  </a:lnTo>
                  <a:lnTo>
                    <a:pt x="164306" y="47625"/>
                  </a:lnTo>
                  <a:lnTo>
                    <a:pt x="83344" y="11907"/>
                  </a:lnTo>
                  <a:lnTo>
                    <a:pt x="47625" y="4763"/>
                  </a:lnTo>
                  <a:lnTo>
                    <a:pt x="23813" y="0"/>
                  </a:lnTo>
                  <a:lnTo>
                    <a:pt x="0" y="7144"/>
                  </a:lnTo>
                  <a:lnTo>
                    <a:pt x="2381" y="21432"/>
                  </a:lnTo>
                  <a:lnTo>
                    <a:pt x="23813" y="50007"/>
                  </a:lnTo>
                  <a:lnTo>
                    <a:pt x="59531" y="78582"/>
                  </a:lnTo>
                  <a:lnTo>
                    <a:pt x="142875" y="1452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8FA1F159-0E2C-4683-8E52-C5A0D62A46C0}"/>
                </a:ext>
              </a:extLst>
            </p:cNvPr>
            <p:cNvSpPr/>
            <p:nvPr/>
          </p:nvSpPr>
          <p:spPr>
            <a:xfrm>
              <a:off x="4076700" y="3967164"/>
              <a:ext cx="1905000" cy="1271587"/>
            </a:xfrm>
            <a:custGeom>
              <a:avLst/>
              <a:gdLst>
                <a:gd name="connsiteX0" fmla="*/ 1157288 w 1905000"/>
                <a:gd name="connsiteY0" fmla="*/ 769143 h 1271587"/>
                <a:gd name="connsiteX1" fmla="*/ 912019 w 1905000"/>
                <a:gd name="connsiteY1" fmla="*/ 907256 h 1271587"/>
                <a:gd name="connsiteX2" fmla="*/ 704850 w 1905000"/>
                <a:gd name="connsiteY2" fmla="*/ 1012031 h 1271587"/>
                <a:gd name="connsiteX3" fmla="*/ 431006 w 1905000"/>
                <a:gd name="connsiteY3" fmla="*/ 1140618 h 1271587"/>
                <a:gd name="connsiteX4" fmla="*/ 247650 w 1905000"/>
                <a:gd name="connsiteY4" fmla="*/ 1209675 h 1271587"/>
                <a:gd name="connsiteX5" fmla="*/ 109538 w 1905000"/>
                <a:gd name="connsiteY5" fmla="*/ 1259681 h 1271587"/>
                <a:gd name="connsiteX6" fmla="*/ 50006 w 1905000"/>
                <a:gd name="connsiteY6" fmla="*/ 1271587 h 1271587"/>
                <a:gd name="connsiteX7" fmla="*/ 26194 w 1905000"/>
                <a:gd name="connsiteY7" fmla="*/ 1271587 h 1271587"/>
                <a:gd name="connsiteX8" fmla="*/ 14288 w 1905000"/>
                <a:gd name="connsiteY8" fmla="*/ 1269206 h 1271587"/>
                <a:gd name="connsiteX9" fmla="*/ 4763 w 1905000"/>
                <a:gd name="connsiteY9" fmla="*/ 1264443 h 1271587"/>
                <a:gd name="connsiteX10" fmla="*/ 0 w 1905000"/>
                <a:gd name="connsiteY10" fmla="*/ 1252537 h 1271587"/>
                <a:gd name="connsiteX11" fmla="*/ 4763 w 1905000"/>
                <a:gd name="connsiteY11" fmla="*/ 1231106 h 1271587"/>
                <a:gd name="connsiteX12" fmla="*/ 30956 w 1905000"/>
                <a:gd name="connsiteY12" fmla="*/ 1200150 h 1271587"/>
                <a:gd name="connsiteX13" fmla="*/ 102394 w 1905000"/>
                <a:gd name="connsiteY13" fmla="*/ 1166812 h 1271587"/>
                <a:gd name="connsiteX14" fmla="*/ 383381 w 1905000"/>
                <a:gd name="connsiteY14" fmla="*/ 1035843 h 1271587"/>
                <a:gd name="connsiteX15" fmla="*/ 571500 w 1905000"/>
                <a:gd name="connsiteY15" fmla="*/ 928687 h 1271587"/>
                <a:gd name="connsiteX16" fmla="*/ 762000 w 1905000"/>
                <a:gd name="connsiteY16" fmla="*/ 814387 h 1271587"/>
                <a:gd name="connsiteX17" fmla="*/ 952500 w 1905000"/>
                <a:gd name="connsiteY17" fmla="*/ 681037 h 1271587"/>
                <a:gd name="connsiteX18" fmla="*/ 1100138 w 1905000"/>
                <a:gd name="connsiteY18" fmla="*/ 569118 h 1271587"/>
                <a:gd name="connsiteX19" fmla="*/ 1223963 w 1905000"/>
                <a:gd name="connsiteY19" fmla="*/ 457200 h 1271587"/>
                <a:gd name="connsiteX20" fmla="*/ 1350169 w 1905000"/>
                <a:gd name="connsiteY20" fmla="*/ 326231 h 1271587"/>
                <a:gd name="connsiteX21" fmla="*/ 1438275 w 1905000"/>
                <a:gd name="connsiteY21" fmla="*/ 228600 h 1271587"/>
                <a:gd name="connsiteX22" fmla="*/ 1514475 w 1905000"/>
                <a:gd name="connsiteY22" fmla="*/ 128587 h 1271587"/>
                <a:gd name="connsiteX23" fmla="*/ 1576388 w 1905000"/>
                <a:gd name="connsiteY23" fmla="*/ 30956 h 1271587"/>
                <a:gd name="connsiteX24" fmla="*/ 1776413 w 1905000"/>
                <a:gd name="connsiteY24" fmla="*/ 0 h 1271587"/>
                <a:gd name="connsiteX25" fmla="*/ 1869281 w 1905000"/>
                <a:gd name="connsiteY25" fmla="*/ 88106 h 1271587"/>
                <a:gd name="connsiteX26" fmla="*/ 1888331 w 1905000"/>
                <a:gd name="connsiteY26" fmla="*/ 111918 h 1271587"/>
                <a:gd name="connsiteX27" fmla="*/ 1900238 w 1905000"/>
                <a:gd name="connsiteY27" fmla="*/ 130968 h 1271587"/>
                <a:gd name="connsiteX28" fmla="*/ 1905000 w 1905000"/>
                <a:gd name="connsiteY28" fmla="*/ 147637 h 1271587"/>
                <a:gd name="connsiteX29" fmla="*/ 1902619 w 1905000"/>
                <a:gd name="connsiteY29" fmla="*/ 169068 h 1271587"/>
                <a:gd name="connsiteX30" fmla="*/ 1893094 w 1905000"/>
                <a:gd name="connsiteY30" fmla="*/ 190500 h 1271587"/>
                <a:gd name="connsiteX31" fmla="*/ 1864519 w 1905000"/>
                <a:gd name="connsiteY31" fmla="*/ 209550 h 1271587"/>
                <a:gd name="connsiteX32" fmla="*/ 1804988 w 1905000"/>
                <a:gd name="connsiteY32" fmla="*/ 228600 h 1271587"/>
                <a:gd name="connsiteX33" fmla="*/ 1762125 w 1905000"/>
                <a:gd name="connsiteY33" fmla="*/ 250031 h 1271587"/>
                <a:gd name="connsiteX34" fmla="*/ 1733550 w 1905000"/>
                <a:gd name="connsiteY34" fmla="*/ 273843 h 1271587"/>
                <a:gd name="connsiteX35" fmla="*/ 1578769 w 1905000"/>
                <a:gd name="connsiteY35" fmla="*/ 431006 h 1271587"/>
                <a:gd name="connsiteX36" fmla="*/ 1373981 w 1905000"/>
                <a:gd name="connsiteY36" fmla="*/ 611981 h 1271587"/>
                <a:gd name="connsiteX37" fmla="*/ 1157288 w 1905000"/>
                <a:gd name="connsiteY37" fmla="*/ 769143 h 127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05000" h="1271587">
                  <a:moveTo>
                    <a:pt x="1157288" y="769143"/>
                  </a:moveTo>
                  <a:lnTo>
                    <a:pt x="912019" y="907256"/>
                  </a:lnTo>
                  <a:lnTo>
                    <a:pt x="704850" y="1012031"/>
                  </a:lnTo>
                  <a:lnTo>
                    <a:pt x="431006" y="1140618"/>
                  </a:lnTo>
                  <a:lnTo>
                    <a:pt x="247650" y="1209675"/>
                  </a:lnTo>
                  <a:lnTo>
                    <a:pt x="109538" y="1259681"/>
                  </a:lnTo>
                  <a:lnTo>
                    <a:pt x="50006" y="1271587"/>
                  </a:lnTo>
                  <a:lnTo>
                    <a:pt x="26194" y="1271587"/>
                  </a:lnTo>
                  <a:lnTo>
                    <a:pt x="14288" y="1269206"/>
                  </a:lnTo>
                  <a:lnTo>
                    <a:pt x="4763" y="1264443"/>
                  </a:lnTo>
                  <a:lnTo>
                    <a:pt x="0" y="1252537"/>
                  </a:lnTo>
                  <a:lnTo>
                    <a:pt x="4763" y="1231106"/>
                  </a:lnTo>
                  <a:lnTo>
                    <a:pt x="30956" y="1200150"/>
                  </a:lnTo>
                  <a:lnTo>
                    <a:pt x="102394" y="1166812"/>
                  </a:lnTo>
                  <a:lnTo>
                    <a:pt x="383381" y="1035843"/>
                  </a:lnTo>
                  <a:lnTo>
                    <a:pt x="571500" y="928687"/>
                  </a:lnTo>
                  <a:lnTo>
                    <a:pt x="762000" y="814387"/>
                  </a:lnTo>
                  <a:lnTo>
                    <a:pt x="952500" y="681037"/>
                  </a:lnTo>
                  <a:lnTo>
                    <a:pt x="1100138" y="569118"/>
                  </a:lnTo>
                  <a:lnTo>
                    <a:pt x="1223963" y="457200"/>
                  </a:lnTo>
                  <a:lnTo>
                    <a:pt x="1350169" y="326231"/>
                  </a:lnTo>
                  <a:lnTo>
                    <a:pt x="1438275" y="228600"/>
                  </a:lnTo>
                  <a:lnTo>
                    <a:pt x="1514475" y="128587"/>
                  </a:lnTo>
                  <a:lnTo>
                    <a:pt x="1576388" y="30956"/>
                  </a:lnTo>
                  <a:lnTo>
                    <a:pt x="1776413" y="0"/>
                  </a:lnTo>
                  <a:lnTo>
                    <a:pt x="1869281" y="88106"/>
                  </a:lnTo>
                  <a:lnTo>
                    <a:pt x="1888331" y="111918"/>
                  </a:lnTo>
                  <a:lnTo>
                    <a:pt x="1900238" y="130968"/>
                  </a:lnTo>
                  <a:lnTo>
                    <a:pt x="1905000" y="147637"/>
                  </a:lnTo>
                  <a:lnTo>
                    <a:pt x="1902619" y="169068"/>
                  </a:lnTo>
                  <a:lnTo>
                    <a:pt x="1893094" y="190500"/>
                  </a:lnTo>
                  <a:lnTo>
                    <a:pt x="1864519" y="209550"/>
                  </a:lnTo>
                  <a:lnTo>
                    <a:pt x="1804988" y="228600"/>
                  </a:lnTo>
                  <a:lnTo>
                    <a:pt x="1762125" y="250031"/>
                  </a:lnTo>
                  <a:lnTo>
                    <a:pt x="1733550" y="273843"/>
                  </a:lnTo>
                  <a:lnTo>
                    <a:pt x="1578769" y="431006"/>
                  </a:lnTo>
                  <a:lnTo>
                    <a:pt x="1373981" y="611981"/>
                  </a:lnTo>
                  <a:lnTo>
                    <a:pt x="1157288" y="76914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E684FBE1-94A2-4F70-95DC-6F2B3A760C3D}"/>
                </a:ext>
              </a:extLst>
            </p:cNvPr>
            <p:cNvSpPr/>
            <p:nvPr/>
          </p:nvSpPr>
          <p:spPr>
            <a:xfrm>
              <a:off x="4219575" y="3860800"/>
              <a:ext cx="2743200" cy="2114550"/>
            </a:xfrm>
            <a:custGeom>
              <a:avLst/>
              <a:gdLst>
                <a:gd name="connsiteX0" fmla="*/ 1520825 w 2743200"/>
                <a:gd name="connsiteY0" fmla="*/ 1374775 h 2114550"/>
                <a:gd name="connsiteX1" fmla="*/ 1282700 w 2743200"/>
                <a:gd name="connsiteY1" fmla="*/ 1536700 h 2114550"/>
                <a:gd name="connsiteX2" fmla="*/ 1076325 w 2743200"/>
                <a:gd name="connsiteY2" fmla="*/ 1663700 h 2114550"/>
                <a:gd name="connsiteX3" fmla="*/ 885825 w 2743200"/>
                <a:gd name="connsiteY3" fmla="*/ 1771650 h 2114550"/>
                <a:gd name="connsiteX4" fmla="*/ 666750 w 2743200"/>
                <a:gd name="connsiteY4" fmla="*/ 1885950 h 2114550"/>
                <a:gd name="connsiteX5" fmla="*/ 428625 w 2743200"/>
                <a:gd name="connsiteY5" fmla="*/ 1990725 h 2114550"/>
                <a:gd name="connsiteX6" fmla="*/ 269875 w 2743200"/>
                <a:gd name="connsiteY6" fmla="*/ 2051050 h 2114550"/>
                <a:gd name="connsiteX7" fmla="*/ 88900 w 2743200"/>
                <a:gd name="connsiteY7" fmla="*/ 2105025 h 2114550"/>
                <a:gd name="connsiteX8" fmla="*/ 44450 w 2743200"/>
                <a:gd name="connsiteY8" fmla="*/ 2114550 h 2114550"/>
                <a:gd name="connsiteX9" fmla="*/ 22225 w 2743200"/>
                <a:gd name="connsiteY9" fmla="*/ 2114550 h 2114550"/>
                <a:gd name="connsiteX10" fmla="*/ 6350 w 2743200"/>
                <a:gd name="connsiteY10" fmla="*/ 2108200 h 2114550"/>
                <a:gd name="connsiteX11" fmla="*/ 3175 w 2743200"/>
                <a:gd name="connsiteY11" fmla="*/ 2095500 h 2114550"/>
                <a:gd name="connsiteX12" fmla="*/ 0 w 2743200"/>
                <a:gd name="connsiteY12" fmla="*/ 2082800 h 2114550"/>
                <a:gd name="connsiteX13" fmla="*/ 9525 w 2743200"/>
                <a:gd name="connsiteY13" fmla="*/ 2051050 h 2114550"/>
                <a:gd name="connsiteX14" fmla="*/ 31750 w 2743200"/>
                <a:gd name="connsiteY14" fmla="*/ 2022475 h 2114550"/>
                <a:gd name="connsiteX15" fmla="*/ 177800 w 2743200"/>
                <a:gd name="connsiteY15" fmla="*/ 1962150 h 2114550"/>
                <a:gd name="connsiteX16" fmla="*/ 552450 w 2743200"/>
                <a:gd name="connsiteY16" fmla="*/ 1787525 h 2114550"/>
                <a:gd name="connsiteX17" fmla="*/ 885825 w 2743200"/>
                <a:gd name="connsiteY17" fmla="*/ 1606550 h 2114550"/>
                <a:gd name="connsiteX18" fmla="*/ 1177925 w 2743200"/>
                <a:gd name="connsiteY18" fmla="*/ 1409700 h 2114550"/>
                <a:gd name="connsiteX19" fmla="*/ 1457325 w 2743200"/>
                <a:gd name="connsiteY19" fmla="*/ 1196975 h 2114550"/>
                <a:gd name="connsiteX20" fmla="*/ 1612900 w 2743200"/>
                <a:gd name="connsiteY20" fmla="*/ 1069975 h 2114550"/>
                <a:gd name="connsiteX21" fmla="*/ 1835150 w 2743200"/>
                <a:gd name="connsiteY21" fmla="*/ 866775 h 2114550"/>
                <a:gd name="connsiteX22" fmla="*/ 2057400 w 2743200"/>
                <a:gd name="connsiteY22" fmla="*/ 644525 h 2114550"/>
                <a:gd name="connsiteX23" fmla="*/ 2146300 w 2743200"/>
                <a:gd name="connsiteY23" fmla="*/ 546100 h 2114550"/>
                <a:gd name="connsiteX24" fmla="*/ 2286000 w 2743200"/>
                <a:gd name="connsiteY24" fmla="*/ 387350 h 2114550"/>
                <a:gd name="connsiteX25" fmla="*/ 2378075 w 2743200"/>
                <a:gd name="connsiteY25" fmla="*/ 266700 h 2114550"/>
                <a:gd name="connsiteX26" fmla="*/ 2381250 w 2743200"/>
                <a:gd name="connsiteY26" fmla="*/ 244475 h 2114550"/>
                <a:gd name="connsiteX27" fmla="*/ 2374900 w 2743200"/>
                <a:gd name="connsiteY27" fmla="*/ 190500 h 2114550"/>
                <a:gd name="connsiteX28" fmla="*/ 2365375 w 2743200"/>
                <a:gd name="connsiteY28" fmla="*/ 136525 h 2114550"/>
                <a:gd name="connsiteX29" fmla="*/ 2349500 w 2743200"/>
                <a:gd name="connsiteY29" fmla="*/ 107950 h 2114550"/>
                <a:gd name="connsiteX30" fmla="*/ 2333625 w 2743200"/>
                <a:gd name="connsiteY30" fmla="*/ 85725 h 2114550"/>
                <a:gd name="connsiteX31" fmla="*/ 2305050 w 2743200"/>
                <a:gd name="connsiteY31" fmla="*/ 53975 h 2114550"/>
                <a:gd name="connsiteX32" fmla="*/ 2228850 w 2743200"/>
                <a:gd name="connsiteY32" fmla="*/ 0 h 2114550"/>
                <a:gd name="connsiteX33" fmla="*/ 2409825 w 2743200"/>
                <a:gd name="connsiteY33" fmla="*/ 25400 h 2114550"/>
                <a:gd name="connsiteX34" fmla="*/ 2555875 w 2743200"/>
                <a:gd name="connsiteY34" fmla="*/ 85725 h 2114550"/>
                <a:gd name="connsiteX35" fmla="*/ 2616200 w 2743200"/>
                <a:gd name="connsiteY35" fmla="*/ 117475 h 2114550"/>
                <a:gd name="connsiteX36" fmla="*/ 2667000 w 2743200"/>
                <a:gd name="connsiteY36" fmla="*/ 146050 h 2114550"/>
                <a:gd name="connsiteX37" fmla="*/ 2711450 w 2743200"/>
                <a:gd name="connsiteY37" fmla="*/ 180975 h 2114550"/>
                <a:gd name="connsiteX38" fmla="*/ 2730500 w 2743200"/>
                <a:gd name="connsiteY38" fmla="*/ 206375 h 2114550"/>
                <a:gd name="connsiteX39" fmla="*/ 2740025 w 2743200"/>
                <a:gd name="connsiteY39" fmla="*/ 222250 h 2114550"/>
                <a:gd name="connsiteX40" fmla="*/ 2743200 w 2743200"/>
                <a:gd name="connsiteY40" fmla="*/ 244475 h 2114550"/>
                <a:gd name="connsiteX41" fmla="*/ 2733675 w 2743200"/>
                <a:gd name="connsiteY41" fmla="*/ 273050 h 2114550"/>
                <a:gd name="connsiteX42" fmla="*/ 2701925 w 2743200"/>
                <a:gd name="connsiteY42" fmla="*/ 304800 h 2114550"/>
                <a:gd name="connsiteX43" fmla="*/ 2660650 w 2743200"/>
                <a:gd name="connsiteY43" fmla="*/ 330200 h 2114550"/>
                <a:gd name="connsiteX44" fmla="*/ 2632075 w 2743200"/>
                <a:gd name="connsiteY44" fmla="*/ 349250 h 2114550"/>
                <a:gd name="connsiteX45" fmla="*/ 2606675 w 2743200"/>
                <a:gd name="connsiteY45" fmla="*/ 377825 h 2114550"/>
                <a:gd name="connsiteX46" fmla="*/ 2543175 w 2743200"/>
                <a:gd name="connsiteY46" fmla="*/ 463550 h 2114550"/>
                <a:gd name="connsiteX47" fmla="*/ 2362200 w 2743200"/>
                <a:gd name="connsiteY47" fmla="*/ 650875 h 2114550"/>
                <a:gd name="connsiteX48" fmla="*/ 2197100 w 2743200"/>
                <a:gd name="connsiteY48" fmla="*/ 822325 h 2114550"/>
                <a:gd name="connsiteX49" fmla="*/ 1990725 w 2743200"/>
                <a:gd name="connsiteY49" fmla="*/ 1006475 h 2114550"/>
                <a:gd name="connsiteX50" fmla="*/ 1749425 w 2743200"/>
                <a:gd name="connsiteY50" fmla="*/ 1203325 h 2114550"/>
                <a:gd name="connsiteX51" fmla="*/ 1520825 w 2743200"/>
                <a:gd name="connsiteY51" fmla="*/ 1374775 h 211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43200" h="2114550">
                  <a:moveTo>
                    <a:pt x="1520825" y="1374775"/>
                  </a:moveTo>
                  <a:lnTo>
                    <a:pt x="1282700" y="1536700"/>
                  </a:lnTo>
                  <a:lnTo>
                    <a:pt x="1076325" y="1663700"/>
                  </a:lnTo>
                  <a:lnTo>
                    <a:pt x="885825" y="1771650"/>
                  </a:lnTo>
                  <a:lnTo>
                    <a:pt x="666750" y="1885950"/>
                  </a:lnTo>
                  <a:lnTo>
                    <a:pt x="428625" y="1990725"/>
                  </a:lnTo>
                  <a:lnTo>
                    <a:pt x="269875" y="2051050"/>
                  </a:lnTo>
                  <a:lnTo>
                    <a:pt x="88900" y="2105025"/>
                  </a:lnTo>
                  <a:lnTo>
                    <a:pt x="44450" y="2114550"/>
                  </a:lnTo>
                  <a:lnTo>
                    <a:pt x="22225" y="2114550"/>
                  </a:lnTo>
                  <a:lnTo>
                    <a:pt x="6350" y="2108200"/>
                  </a:lnTo>
                  <a:lnTo>
                    <a:pt x="3175" y="2095500"/>
                  </a:lnTo>
                  <a:lnTo>
                    <a:pt x="0" y="2082800"/>
                  </a:lnTo>
                  <a:lnTo>
                    <a:pt x="9525" y="2051050"/>
                  </a:lnTo>
                  <a:lnTo>
                    <a:pt x="31750" y="2022475"/>
                  </a:lnTo>
                  <a:lnTo>
                    <a:pt x="177800" y="1962150"/>
                  </a:lnTo>
                  <a:lnTo>
                    <a:pt x="552450" y="1787525"/>
                  </a:lnTo>
                  <a:lnTo>
                    <a:pt x="885825" y="1606550"/>
                  </a:lnTo>
                  <a:lnTo>
                    <a:pt x="1177925" y="1409700"/>
                  </a:lnTo>
                  <a:lnTo>
                    <a:pt x="1457325" y="1196975"/>
                  </a:lnTo>
                  <a:lnTo>
                    <a:pt x="1612900" y="1069975"/>
                  </a:lnTo>
                  <a:lnTo>
                    <a:pt x="1835150" y="866775"/>
                  </a:lnTo>
                  <a:lnTo>
                    <a:pt x="2057400" y="644525"/>
                  </a:lnTo>
                  <a:lnTo>
                    <a:pt x="2146300" y="546100"/>
                  </a:lnTo>
                  <a:lnTo>
                    <a:pt x="2286000" y="387350"/>
                  </a:lnTo>
                  <a:lnTo>
                    <a:pt x="2378075" y="266700"/>
                  </a:lnTo>
                  <a:lnTo>
                    <a:pt x="2381250" y="244475"/>
                  </a:lnTo>
                  <a:lnTo>
                    <a:pt x="2374900" y="190500"/>
                  </a:lnTo>
                  <a:lnTo>
                    <a:pt x="2365375" y="136525"/>
                  </a:lnTo>
                  <a:lnTo>
                    <a:pt x="2349500" y="107950"/>
                  </a:lnTo>
                  <a:lnTo>
                    <a:pt x="2333625" y="85725"/>
                  </a:lnTo>
                  <a:lnTo>
                    <a:pt x="2305050" y="53975"/>
                  </a:lnTo>
                  <a:lnTo>
                    <a:pt x="2228850" y="0"/>
                  </a:lnTo>
                  <a:lnTo>
                    <a:pt x="2409825" y="25400"/>
                  </a:lnTo>
                  <a:lnTo>
                    <a:pt x="2555875" y="85725"/>
                  </a:lnTo>
                  <a:lnTo>
                    <a:pt x="2616200" y="117475"/>
                  </a:lnTo>
                  <a:lnTo>
                    <a:pt x="2667000" y="146050"/>
                  </a:lnTo>
                  <a:lnTo>
                    <a:pt x="2711450" y="180975"/>
                  </a:lnTo>
                  <a:lnTo>
                    <a:pt x="2730500" y="206375"/>
                  </a:lnTo>
                  <a:lnTo>
                    <a:pt x="2740025" y="222250"/>
                  </a:lnTo>
                  <a:lnTo>
                    <a:pt x="2743200" y="244475"/>
                  </a:lnTo>
                  <a:lnTo>
                    <a:pt x="2733675" y="273050"/>
                  </a:lnTo>
                  <a:lnTo>
                    <a:pt x="2701925" y="304800"/>
                  </a:lnTo>
                  <a:lnTo>
                    <a:pt x="2660650" y="330200"/>
                  </a:lnTo>
                  <a:lnTo>
                    <a:pt x="2632075" y="349250"/>
                  </a:lnTo>
                  <a:lnTo>
                    <a:pt x="2606675" y="377825"/>
                  </a:lnTo>
                  <a:lnTo>
                    <a:pt x="2543175" y="463550"/>
                  </a:lnTo>
                  <a:lnTo>
                    <a:pt x="2362200" y="650875"/>
                  </a:lnTo>
                  <a:lnTo>
                    <a:pt x="2197100" y="822325"/>
                  </a:lnTo>
                  <a:lnTo>
                    <a:pt x="1990725" y="1006475"/>
                  </a:lnTo>
                  <a:lnTo>
                    <a:pt x="1749425" y="1203325"/>
                  </a:lnTo>
                  <a:lnTo>
                    <a:pt x="1520825" y="13747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8629531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6AC3C46D-8039-450E-9827-7ECBDA21A46D}"/>
              </a:ext>
            </a:extLst>
          </p:cNvPr>
          <p:cNvGrpSpPr/>
          <p:nvPr/>
        </p:nvGrpSpPr>
        <p:grpSpPr>
          <a:xfrm>
            <a:off x="3824288" y="1414463"/>
            <a:ext cx="4765676" cy="4656138"/>
            <a:chOff x="3824288" y="1414463"/>
            <a:chExt cx="4765676" cy="465613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0B640D60-CFEA-49AF-B787-22B1FE98EB12}"/>
                </a:ext>
              </a:extLst>
            </p:cNvPr>
            <p:cNvSpPr/>
            <p:nvPr/>
          </p:nvSpPr>
          <p:spPr>
            <a:xfrm>
              <a:off x="4033840" y="1414463"/>
              <a:ext cx="1895475" cy="1617662"/>
            </a:xfrm>
            <a:custGeom>
              <a:avLst/>
              <a:gdLst>
                <a:gd name="connsiteX0" fmla="*/ 1371600 w 1896836"/>
                <a:gd name="connsiteY0" fmla="*/ 781050 h 1616528"/>
                <a:gd name="connsiteX1" fmla="*/ 1240972 w 1896836"/>
                <a:gd name="connsiteY1" fmla="*/ 908957 h 1616528"/>
                <a:gd name="connsiteX2" fmla="*/ 1148443 w 1896836"/>
                <a:gd name="connsiteY2" fmla="*/ 990600 h 1616528"/>
                <a:gd name="connsiteX3" fmla="*/ 1069522 w 1896836"/>
                <a:gd name="connsiteY3" fmla="*/ 1050471 h 1616528"/>
                <a:gd name="connsiteX4" fmla="*/ 957943 w 1896836"/>
                <a:gd name="connsiteY4" fmla="*/ 1132114 h 1616528"/>
                <a:gd name="connsiteX5" fmla="*/ 870857 w 1896836"/>
                <a:gd name="connsiteY5" fmla="*/ 1194707 h 1616528"/>
                <a:gd name="connsiteX6" fmla="*/ 764722 w 1896836"/>
                <a:gd name="connsiteY6" fmla="*/ 1265464 h 1616528"/>
                <a:gd name="connsiteX7" fmla="*/ 655864 w 1896836"/>
                <a:gd name="connsiteY7" fmla="*/ 1333500 h 1616528"/>
                <a:gd name="connsiteX8" fmla="*/ 522514 w 1896836"/>
                <a:gd name="connsiteY8" fmla="*/ 1404257 h 1616528"/>
                <a:gd name="connsiteX9" fmla="*/ 410936 w 1896836"/>
                <a:gd name="connsiteY9" fmla="*/ 1455964 h 1616528"/>
                <a:gd name="connsiteX10" fmla="*/ 274864 w 1896836"/>
                <a:gd name="connsiteY10" fmla="*/ 1518557 h 1616528"/>
                <a:gd name="connsiteX11" fmla="*/ 157843 w 1896836"/>
                <a:gd name="connsiteY11" fmla="*/ 1570264 h 1616528"/>
                <a:gd name="connsiteX12" fmla="*/ 57150 w 1896836"/>
                <a:gd name="connsiteY12" fmla="*/ 1611086 h 1616528"/>
                <a:gd name="connsiteX13" fmla="*/ 35379 w 1896836"/>
                <a:gd name="connsiteY13" fmla="*/ 1616528 h 1616528"/>
                <a:gd name="connsiteX14" fmla="*/ 16329 w 1896836"/>
                <a:gd name="connsiteY14" fmla="*/ 1613807 h 1616528"/>
                <a:gd name="connsiteX15" fmla="*/ 0 w 1896836"/>
                <a:gd name="connsiteY15" fmla="*/ 1602921 h 1616528"/>
                <a:gd name="connsiteX16" fmla="*/ 0 w 1896836"/>
                <a:gd name="connsiteY16" fmla="*/ 1586593 h 1616528"/>
                <a:gd name="connsiteX17" fmla="*/ 19050 w 1896836"/>
                <a:gd name="connsiteY17" fmla="*/ 1564821 h 1616528"/>
                <a:gd name="connsiteX18" fmla="*/ 62593 w 1896836"/>
                <a:gd name="connsiteY18" fmla="*/ 1534886 h 1616528"/>
                <a:gd name="connsiteX19" fmla="*/ 133350 w 1896836"/>
                <a:gd name="connsiteY19" fmla="*/ 1494064 h 1616528"/>
                <a:gd name="connsiteX20" fmla="*/ 176893 w 1896836"/>
                <a:gd name="connsiteY20" fmla="*/ 1469571 h 1616528"/>
                <a:gd name="connsiteX21" fmla="*/ 288472 w 1896836"/>
                <a:gd name="connsiteY21" fmla="*/ 1401536 h 1616528"/>
                <a:gd name="connsiteX22" fmla="*/ 429986 w 1896836"/>
                <a:gd name="connsiteY22" fmla="*/ 1306286 h 1616528"/>
                <a:gd name="connsiteX23" fmla="*/ 527957 w 1896836"/>
                <a:gd name="connsiteY23" fmla="*/ 1235528 h 1616528"/>
                <a:gd name="connsiteX24" fmla="*/ 606879 w 1896836"/>
                <a:gd name="connsiteY24" fmla="*/ 1175657 h 1616528"/>
                <a:gd name="connsiteX25" fmla="*/ 707572 w 1896836"/>
                <a:gd name="connsiteY25" fmla="*/ 1099457 h 1616528"/>
                <a:gd name="connsiteX26" fmla="*/ 800100 w 1896836"/>
                <a:gd name="connsiteY26" fmla="*/ 1017814 h 1616528"/>
                <a:gd name="connsiteX27" fmla="*/ 876300 w 1896836"/>
                <a:gd name="connsiteY27" fmla="*/ 944336 h 1616528"/>
                <a:gd name="connsiteX28" fmla="*/ 979714 w 1896836"/>
                <a:gd name="connsiteY28" fmla="*/ 838200 h 1616528"/>
                <a:gd name="connsiteX29" fmla="*/ 1096736 w 1896836"/>
                <a:gd name="connsiteY29" fmla="*/ 710293 h 1616528"/>
                <a:gd name="connsiteX30" fmla="*/ 1205593 w 1896836"/>
                <a:gd name="connsiteY30" fmla="*/ 585107 h 1616528"/>
                <a:gd name="connsiteX31" fmla="*/ 1289957 w 1896836"/>
                <a:gd name="connsiteY31" fmla="*/ 487136 h 1616528"/>
                <a:gd name="connsiteX32" fmla="*/ 1387929 w 1896836"/>
                <a:gd name="connsiteY32" fmla="*/ 359228 h 1616528"/>
                <a:gd name="connsiteX33" fmla="*/ 1426029 w 1896836"/>
                <a:gd name="connsiteY33" fmla="*/ 304800 h 1616528"/>
                <a:gd name="connsiteX34" fmla="*/ 1453243 w 1896836"/>
                <a:gd name="connsiteY34" fmla="*/ 263978 h 1616528"/>
                <a:gd name="connsiteX35" fmla="*/ 1466850 w 1896836"/>
                <a:gd name="connsiteY35" fmla="*/ 231321 h 1616528"/>
                <a:gd name="connsiteX36" fmla="*/ 1475014 w 1896836"/>
                <a:gd name="connsiteY36" fmla="*/ 193221 h 1616528"/>
                <a:gd name="connsiteX37" fmla="*/ 1469572 w 1896836"/>
                <a:gd name="connsiteY37" fmla="*/ 179614 h 1616528"/>
                <a:gd name="connsiteX38" fmla="*/ 1428750 w 1896836"/>
                <a:gd name="connsiteY38" fmla="*/ 127907 h 1616528"/>
                <a:gd name="connsiteX39" fmla="*/ 1385207 w 1896836"/>
                <a:gd name="connsiteY39" fmla="*/ 76200 h 1616528"/>
                <a:gd name="connsiteX40" fmla="*/ 1360714 w 1896836"/>
                <a:gd name="connsiteY40" fmla="*/ 51707 h 1616528"/>
                <a:gd name="connsiteX41" fmla="*/ 1349829 w 1896836"/>
                <a:gd name="connsiteY41" fmla="*/ 27214 h 1616528"/>
                <a:gd name="connsiteX42" fmla="*/ 1355272 w 1896836"/>
                <a:gd name="connsiteY42" fmla="*/ 8164 h 1616528"/>
                <a:gd name="connsiteX43" fmla="*/ 1366157 w 1896836"/>
                <a:gd name="connsiteY43" fmla="*/ 0 h 1616528"/>
                <a:gd name="connsiteX44" fmla="*/ 1401536 w 1896836"/>
                <a:gd name="connsiteY44" fmla="*/ 0 h 1616528"/>
                <a:gd name="connsiteX45" fmla="*/ 1485900 w 1896836"/>
                <a:gd name="connsiteY45" fmla="*/ 16328 h 1616528"/>
                <a:gd name="connsiteX46" fmla="*/ 1556657 w 1896836"/>
                <a:gd name="connsiteY46" fmla="*/ 35378 h 1616528"/>
                <a:gd name="connsiteX47" fmla="*/ 1619250 w 1896836"/>
                <a:gd name="connsiteY47" fmla="*/ 57150 h 1616528"/>
                <a:gd name="connsiteX48" fmla="*/ 1695450 w 1896836"/>
                <a:gd name="connsiteY48" fmla="*/ 97971 h 1616528"/>
                <a:gd name="connsiteX49" fmla="*/ 1763486 w 1896836"/>
                <a:gd name="connsiteY49" fmla="*/ 136071 h 1616528"/>
                <a:gd name="connsiteX50" fmla="*/ 1823357 w 1896836"/>
                <a:gd name="connsiteY50" fmla="*/ 179614 h 1616528"/>
                <a:gd name="connsiteX51" fmla="*/ 1861457 w 1896836"/>
                <a:gd name="connsiteY51" fmla="*/ 212271 h 1616528"/>
                <a:gd name="connsiteX52" fmla="*/ 1880507 w 1896836"/>
                <a:gd name="connsiteY52" fmla="*/ 236764 h 1616528"/>
                <a:gd name="connsiteX53" fmla="*/ 1891393 w 1896836"/>
                <a:gd name="connsiteY53" fmla="*/ 261257 h 1616528"/>
                <a:gd name="connsiteX54" fmla="*/ 1896836 w 1896836"/>
                <a:gd name="connsiteY54" fmla="*/ 277586 h 1616528"/>
                <a:gd name="connsiteX55" fmla="*/ 1891393 w 1896836"/>
                <a:gd name="connsiteY55" fmla="*/ 299357 h 1616528"/>
                <a:gd name="connsiteX56" fmla="*/ 1875064 w 1896836"/>
                <a:gd name="connsiteY56" fmla="*/ 315686 h 1616528"/>
                <a:gd name="connsiteX57" fmla="*/ 1853293 w 1896836"/>
                <a:gd name="connsiteY57" fmla="*/ 332014 h 1616528"/>
                <a:gd name="connsiteX58" fmla="*/ 1812472 w 1896836"/>
                <a:gd name="connsiteY58" fmla="*/ 345621 h 1616528"/>
                <a:gd name="connsiteX59" fmla="*/ 1779814 w 1896836"/>
                <a:gd name="connsiteY59" fmla="*/ 359228 h 1616528"/>
                <a:gd name="connsiteX60" fmla="*/ 1758043 w 1896836"/>
                <a:gd name="connsiteY60" fmla="*/ 372836 h 1616528"/>
                <a:gd name="connsiteX61" fmla="*/ 1725386 w 1896836"/>
                <a:gd name="connsiteY61" fmla="*/ 394607 h 1616528"/>
                <a:gd name="connsiteX62" fmla="*/ 1681843 w 1896836"/>
                <a:gd name="connsiteY62" fmla="*/ 438150 h 1616528"/>
                <a:gd name="connsiteX63" fmla="*/ 1619250 w 1896836"/>
                <a:gd name="connsiteY63" fmla="*/ 508907 h 1616528"/>
                <a:gd name="connsiteX64" fmla="*/ 1545772 w 1896836"/>
                <a:gd name="connsiteY64" fmla="*/ 609600 h 1616528"/>
                <a:gd name="connsiteX65" fmla="*/ 1371600 w 1896836"/>
                <a:gd name="connsiteY65" fmla="*/ 781050 h 161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96836" h="1616528">
                  <a:moveTo>
                    <a:pt x="1371600" y="781050"/>
                  </a:moveTo>
                  <a:lnTo>
                    <a:pt x="1240972" y="908957"/>
                  </a:lnTo>
                  <a:lnTo>
                    <a:pt x="1148443" y="990600"/>
                  </a:lnTo>
                  <a:lnTo>
                    <a:pt x="1069522" y="1050471"/>
                  </a:lnTo>
                  <a:lnTo>
                    <a:pt x="957943" y="1132114"/>
                  </a:lnTo>
                  <a:lnTo>
                    <a:pt x="870857" y="1194707"/>
                  </a:lnTo>
                  <a:lnTo>
                    <a:pt x="764722" y="1265464"/>
                  </a:lnTo>
                  <a:lnTo>
                    <a:pt x="655864" y="1333500"/>
                  </a:lnTo>
                  <a:lnTo>
                    <a:pt x="522514" y="1404257"/>
                  </a:lnTo>
                  <a:lnTo>
                    <a:pt x="410936" y="1455964"/>
                  </a:lnTo>
                  <a:lnTo>
                    <a:pt x="274864" y="1518557"/>
                  </a:lnTo>
                  <a:lnTo>
                    <a:pt x="157843" y="1570264"/>
                  </a:lnTo>
                  <a:lnTo>
                    <a:pt x="57150" y="1611086"/>
                  </a:lnTo>
                  <a:lnTo>
                    <a:pt x="35379" y="1616528"/>
                  </a:lnTo>
                  <a:lnTo>
                    <a:pt x="16329" y="1613807"/>
                  </a:lnTo>
                  <a:lnTo>
                    <a:pt x="0" y="1602921"/>
                  </a:lnTo>
                  <a:lnTo>
                    <a:pt x="0" y="1586593"/>
                  </a:lnTo>
                  <a:lnTo>
                    <a:pt x="19050" y="1564821"/>
                  </a:lnTo>
                  <a:lnTo>
                    <a:pt x="62593" y="1534886"/>
                  </a:lnTo>
                  <a:lnTo>
                    <a:pt x="133350" y="1494064"/>
                  </a:lnTo>
                  <a:lnTo>
                    <a:pt x="176893" y="1469571"/>
                  </a:lnTo>
                  <a:lnTo>
                    <a:pt x="288472" y="1401536"/>
                  </a:lnTo>
                  <a:lnTo>
                    <a:pt x="429986" y="1306286"/>
                  </a:lnTo>
                  <a:lnTo>
                    <a:pt x="527957" y="1235528"/>
                  </a:lnTo>
                  <a:lnTo>
                    <a:pt x="606879" y="1175657"/>
                  </a:lnTo>
                  <a:lnTo>
                    <a:pt x="707572" y="1099457"/>
                  </a:lnTo>
                  <a:lnTo>
                    <a:pt x="800100" y="1017814"/>
                  </a:lnTo>
                  <a:lnTo>
                    <a:pt x="876300" y="944336"/>
                  </a:lnTo>
                  <a:lnTo>
                    <a:pt x="979714" y="838200"/>
                  </a:lnTo>
                  <a:lnTo>
                    <a:pt x="1096736" y="710293"/>
                  </a:lnTo>
                  <a:lnTo>
                    <a:pt x="1205593" y="585107"/>
                  </a:lnTo>
                  <a:lnTo>
                    <a:pt x="1289957" y="487136"/>
                  </a:lnTo>
                  <a:lnTo>
                    <a:pt x="1387929" y="359228"/>
                  </a:lnTo>
                  <a:lnTo>
                    <a:pt x="1426029" y="304800"/>
                  </a:lnTo>
                  <a:lnTo>
                    <a:pt x="1453243" y="263978"/>
                  </a:lnTo>
                  <a:lnTo>
                    <a:pt x="1466850" y="231321"/>
                  </a:lnTo>
                  <a:lnTo>
                    <a:pt x="1475014" y="193221"/>
                  </a:lnTo>
                  <a:lnTo>
                    <a:pt x="1469572" y="179614"/>
                  </a:lnTo>
                  <a:lnTo>
                    <a:pt x="1428750" y="127907"/>
                  </a:lnTo>
                  <a:lnTo>
                    <a:pt x="1385207" y="76200"/>
                  </a:lnTo>
                  <a:lnTo>
                    <a:pt x="1360714" y="51707"/>
                  </a:lnTo>
                  <a:lnTo>
                    <a:pt x="1349829" y="27214"/>
                  </a:lnTo>
                  <a:lnTo>
                    <a:pt x="1355272" y="8164"/>
                  </a:lnTo>
                  <a:lnTo>
                    <a:pt x="1366157" y="0"/>
                  </a:lnTo>
                  <a:lnTo>
                    <a:pt x="1401536" y="0"/>
                  </a:lnTo>
                  <a:lnTo>
                    <a:pt x="1485900" y="16328"/>
                  </a:lnTo>
                  <a:lnTo>
                    <a:pt x="1556657" y="35378"/>
                  </a:lnTo>
                  <a:lnTo>
                    <a:pt x="1619250" y="57150"/>
                  </a:lnTo>
                  <a:lnTo>
                    <a:pt x="1695450" y="97971"/>
                  </a:lnTo>
                  <a:lnTo>
                    <a:pt x="1763486" y="136071"/>
                  </a:lnTo>
                  <a:lnTo>
                    <a:pt x="1823357" y="179614"/>
                  </a:lnTo>
                  <a:lnTo>
                    <a:pt x="1861457" y="212271"/>
                  </a:lnTo>
                  <a:lnTo>
                    <a:pt x="1880507" y="236764"/>
                  </a:lnTo>
                  <a:lnTo>
                    <a:pt x="1891393" y="261257"/>
                  </a:lnTo>
                  <a:lnTo>
                    <a:pt x="1896836" y="277586"/>
                  </a:lnTo>
                  <a:lnTo>
                    <a:pt x="1891393" y="299357"/>
                  </a:lnTo>
                  <a:lnTo>
                    <a:pt x="1875064" y="315686"/>
                  </a:lnTo>
                  <a:lnTo>
                    <a:pt x="1853293" y="332014"/>
                  </a:lnTo>
                  <a:lnTo>
                    <a:pt x="1812472" y="345621"/>
                  </a:lnTo>
                  <a:lnTo>
                    <a:pt x="1779814" y="359228"/>
                  </a:lnTo>
                  <a:lnTo>
                    <a:pt x="1758043" y="372836"/>
                  </a:lnTo>
                  <a:lnTo>
                    <a:pt x="1725386" y="394607"/>
                  </a:lnTo>
                  <a:lnTo>
                    <a:pt x="1681843" y="438150"/>
                  </a:lnTo>
                  <a:lnTo>
                    <a:pt x="1619250" y="508907"/>
                  </a:lnTo>
                  <a:lnTo>
                    <a:pt x="1545772" y="609600"/>
                  </a:lnTo>
                  <a:lnTo>
                    <a:pt x="1371600" y="781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85BA8BF6-115A-498C-8A93-74FCD7BF2492}"/>
                </a:ext>
              </a:extLst>
            </p:cNvPr>
            <p:cNvSpPr/>
            <p:nvPr/>
          </p:nvSpPr>
          <p:spPr>
            <a:xfrm>
              <a:off x="4073526" y="3963988"/>
              <a:ext cx="3798888" cy="538162"/>
            </a:xfrm>
            <a:custGeom>
              <a:avLst/>
              <a:gdLst>
                <a:gd name="connsiteX0" fmla="*/ 2556083 w 3798820"/>
                <a:gd name="connsiteY0" fmla="*/ 275379 h 536636"/>
                <a:gd name="connsiteX1" fmla="*/ 2143014 w 3798820"/>
                <a:gd name="connsiteY1" fmla="*/ 285970 h 536636"/>
                <a:gd name="connsiteX2" fmla="*/ 1747598 w 3798820"/>
                <a:gd name="connsiteY2" fmla="*/ 310684 h 536636"/>
                <a:gd name="connsiteX3" fmla="*/ 1465158 w 3798820"/>
                <a:gd name="connsiteY3" fmla="*/ 335397 h 536636"/>
                <a:gd name="connsiteX4" fmla="*/ 1338060 w 3798820"/>
                <a:gd name="connsiteY4" fmla="*/ 353050 h 536636"/>
                <a:gd name="connsiteX5" fmla="*/ 1115638 w 3798820"/>
                <a:gd name="connsiteY5" fmla="*/ 384824 h 536636"/>
                <a:gd name="connsiteX6" fmla="*/ 967357 w 3798820"/>
                <a:gd name="connsiteY6" fmla="*/ 413068 h 536636"/>
                <a:gd name="connsiteX7" fmla="*/ 804954 w 3798820"/>
                <a:gd name="connsiteY7" fmla="*/ 451904 h 536636"/>
                <a:gd name="connsiteX8" fmla="*/ 628429 w 3798820"/>
                <a:gd name="connsiteY8" fmla="*/ 490739 h 536636"/>
                <a:gd name="connsiteX9" fmla="*/ 455434 w 3798820"/>
                <a:gd name="connsiteY9" fmla="*/ 536636 h 536636"/>
                <a:gd name="connsiteX10" fmla="*/ 420129 w 3798820"/>
                <a:gd name="connsiteY10" fmla="*/ 529575 h 536636"/>
                <a:gd name="connsiteX11" fmla="*/ 335397 w 3798820"/>
                <a:gd name="connsiteY11" fmla="*/ 501331 h 536636"/>
                <a:gd name="connsiteX12" fmla="*/ 257726 w 3798820"/>
                <a:gd name="connsiteY12" fmla="*/ 462495 h 536636"/>
                <a:gd name="connsiteX13" fmla="*/ 201238 w 3798820"/>
                <a:gd name="connsiteY13" fmla="*/ 427190 h 536636"/>
                <a:gd name="connsiteX14" fmla="*/ 155342 w 3798820"/>
                <a:gd name="connsiteY14" fmla="*/ 388355 h 536636"/>
                <a:gd name="connsiteX15" fmla="*/ 109445 w 3798820"/>
                <a:gd name="connsiteY15" fmla="*/ 345989 h 536636"/>
                <a:gd name="connsiteX16" fmla="*/ 56488 w 3798820"/>
                <a:gd name="connsiteY16" fmla="*/ 285970 h 536636"/>
                <a:gd name="connsiteX17" fmla="*/ 21183 w 3798820"/>
                <a:gd name="connsiteY17" fmla="*/ 233013 h 536636"/>
                <a:gd name="connsiteX18" fmla="*/ 7061 w 3798820"/>
                <a:gd name="connsiteY18" fmla="*/ 201238 h 536636"/>
                <a:gd name="connsiteX19" fmla="*/ 0 w 3798820"/>
                <a:gd name="connsiteY19" fmla="*/ 176525 h 536636"/>
                <a:gd name="connsiteX20" fmla="*/ 3530 w 3798820"/>
                <a:gd name="connsiteY20" fmla="*/ 155342 h 536636"/>
                <a:gd name="connsiteX21" fmla="*/ 14122 w 3798820"/>
                <a:gd name="connsiteY21" fmla="*/ 141220 h 536636"/>
                <a:gd name="connsiteX22" fmla="*/ 28244 w 3798820"/>
                <a:gd name="connsiteY22" fmla="*/ 141220 h 536636"/>
                <a:gd name="connsiteX23" fmla="*/ 49427 w 3798820"/>
                <a:gd name="connsiteY23" fmla="*/ 148281 h 536636"/>
                <a:gd name="connsiteX24" fmla="*/ 91793 w 3798820"/>
                <a:gd name="connsiteY24" fmla="*/ 180055 h 536636"/>
                <a:gd name="connsiteX25" fmla="*/ 134159 w 3798820"/>
                <a:gd name="connsiteY25" fmla="*/ 204769 h 536636"/>
                <a:gd name="connsiteX26" fmla="*/ 180055 w 3798820"/>
                <a:gd name="connsiteY26" fmla="*/ 222421 h 536636"/>
                <a:gd name="connsiteX27" fmla="*/ 261257 w 3798820"/>
                <a:gd name="connsiteY27" fmla="*/ 247135 h 536636"/>
                <a:gd name="connsiteX28" fmla="*/ 317745 w 3798820"/>
                <a:gd name="connsiteY28" fmla="*/ 261257 h 536636"/>
                <a:gd name="connsiteX29" fmla="*/ 374233 w 3798820"/>
                <a:gd name="connsiteY29" fmla="*/ 271848 h 536636"/>
                <a:gd name="connsiteX30" fmla="*/ 444843 w 3798820"/>
                <a:gd name="connsiteY30" fmla="*/ 271848 h 536636"/>
                <a:gd name="connsiteX31" fmla="*/ 582532 w 3798820"/>
                <a:gd name="connsiteY31" fmla="*/ 264787 h 536636"/>
                <a:gd name="connsiteX32" fmla="*/ 861442 w 3798820"/>
                <a:gd name="connsiteY32" fmla="*/ 236543 h 536636"/>
                <a:gd name="connsiteX33" fmla="*/ 1172126 w 3798820"/>
                <a:gd name="connsiteY33" fmla="*/ 201238 h 536636"/>
                <a:gd name="connsiteX34" fmla="*/ 1539298 w 3798820"/>
                <a:gd name="connsiteY34" fmla="*/ 165933 h 536636"/>
                <a:gd name="connsiteX35" fmla="*/ 1867635 w 3798820"/>
                <a:gd name="connsiteY35" fmla="*/ 130628 h 536636"/>
                <a:gd name="connsiteX36" fmla="*/ 2044160 w 3798820"/>
                <a:gd name="connsiteY36" fmla="*/ 112976 h 536636"/>
                <a:gd name="connsiteX37" fmla="*/ 2407802 w 3798820"/>
                <a:gd name="connsiteY37" fmla="*/ 95323 h 536636"/>
                <a:gd name="connsiteX38" fmla="*/ 2789096 w 3798820"/>
                <a:gd name="connsiteY38" fmla="*/ 81201 h 536636"/>
                <a:gd name="connsiteX39" fmla="*/ 3106841 w 3798820"/>
                <a:gd name="connsiteY39" fmla="*/ 67079 h 536636"/>
                <a:gd name="connsiteX40" fmla="*/ 3163329 w 3798820"/>
                <a:gd name="connsiteY40" fmla="*/ 42366 h 536636"/>
                <a:gd name="connsiteX41" fmla="*/ 3233939 w 3798820"/>
                <a:gd name="connsiteY41" fmla="*/ 14122 h 536636"/>
                <a:gd name="connsiteX42" fmla="*/ 3297488 w 3798820"/>
                <a:gd name="connsiteY42" fmla="*/ 0 h 536636"/>
                <a:gd name="connsiteX43" fmla="*/ 3385751 w 3798820"/>
                <a:gd name="connsiteY43" fmla="*/ 10591 h 536636"/>
                <a:gd name="connsiteX44" fmla="*/ 3505788 w 3798820"/>
                <a:gd name="connsiteY44" fmla="*/ 31774 h 536636"/>
                <a:gd name="connsiteX45" fmla="*/ 3615234 w 3798820"/>
                <a:gd name="connsiteY45" fmla="*/ 60018 h 536636"/>
                <a:gd name="connsiteX46" fmla="*/ 3685844 w 3798820"/>
                <a:gd name="connsiteY46" fmla="*/ 84732 h 536636"/>
                <a:gd name="connsiteX47" fmla="*/ 3735271 w 3798820"/>
                <a:gd name="connsiteY47" fmla="*/ 112976 h 536636"/>
                <a:gd name="connsiteX48" fmla="*/ 3767045 w 3798820"/>
                <a:gd name="connsiteY48" fmla="*/ 141220 h 536636"/>
                <a:gd name="connsiteX49" fmla="*/ 3788228 w 3798820"/>
                <a:gd name="connsiteY49" fmla="*/ 162403 h 536636"/>
                <a:gd name="connsiteX50" fmla="*/ 3798820 w 3798820"/>
                <a:gd name="connsiteY50" fmla="*/ 201238 h 536636"/>
                <a:gd name="connsiteX51" fmla="*/ 3795289 w 3798820"/>
                <a:gd name="connsiteY51" fmla="*/ 240074 h 536636"/>
                <a:gd name="connsiteX52" fmla="*/ 3767045 w 3798820"/>
                <a:gd name="connsiteY52" fmla="*/ 275379 h 536636"/>
                <a:gd name="connsiteX53" fmla="*/ 3735271 w 3798820"/>
                <a:gd name="connsiteY53" fmla="*/ 296562 h 536636"/>
                <a:gd name="connsiteX54" fmla="*/ 3685844 w 3798820"/>
                <a:gd name="connsiteY54" fmla="*/ 310684 h 536636"/>
                <a:gd name="connsiteX55" fmla="*/ 3629356 w 3798820"/>
                <a:gd name="connsiteY55" fmla="*/ 310684 h 536636"/>
                <a:gd name="connsiteX56" fmla="*/ 3392812 w 3798820"/>
                <a:gd name="connsiteY56" fmla="*/ 296562 h 536636"/>
                <a:gd name="connsiteX57" fmla="*/ 3163329 w 3798820"/>
                <a:gd name="connsiteY57" fmla="*/ 289501 h 536636"/>
                <a:gd name="connsiteX58" fmla="*/ 2895011 w 3798820"/>
                <a:gd name="connsiteY58" fmla="*/ 282440 h 536636"/>
                <a:gd name="connsiteX59" fmla="*/ 2556083 w 3798820"/>
                <a:gd name="connsiteY59" fmla="*/ 275379 h 53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798820" h="536636">
                  <a:moveTo>
                    <a:pt x="2556083" y="275379"/>
                  </a:moveTo>
                  <a:lnTo>
                    <a:pt x="2143014" y="285970"/>
                  </a:lnTo>
                  <a:lnTo>
                    <a:pt x="1747598" y="310684"/>
                  </a:lnTo>
                  <a:lnTo>
                    <a:pt x="1465158" y="335397"/>
                  </a:lnTo>
                  <a:lnTo>
                    <a:pt x="1338060" y="353050"/>
                  </a:lnTo>
                  <a:lnTo>
                    <a:pt x="1115638" y="384824"/>
                  </a:lnTo>
                  <a:lnTo>
                    <a:pt x="967357" y="413068"/>
                  </a:lnTo>
                  <a:lnTo>
                    <a:pt x="804954" y="451904"/>
                  </a:lnTo>
                  <a:lnTo>
                    <a:pt x="628429" y="490739"/>
                  </a:lnTo>
                  <a:lnTo>
                    <a:pt x="455434" y="536636"/>
                  </a:lnTo>
                  <a:lnTo>
                    <a:pt x="420129" y="529575"/>
                  </a:lnTo>
                  <a:lnTo>
                    <a:pt x="335397" y="501331"/>
                  </a:lnTo>
                  <a:lnTo>
                    <a:pt x="257726" y="462495"/>
                  </a:lnTo>
                  <a:lnTo>
                    <a:pt x="201238" y="427190"/>
                  </a:lnTo>
                  <a:lnTo>
                    <a:pt x="155342" y="388355"/>
                  </a:lnTo>
                  <a:lnTo>
                    <a:pt x="109445" y="345989"/>
                  </a:lnTo>
                  <a:lnTo>
                    <a:pt x="56488" y="285970"/>
                  </a:lnTo>
                  <a:lnTo>
                    <a:pt x="21183" y="233013"/>
                  </a:lnTo>
                  <a:lnTo>
                    <a:pt x="7061" y="201238"/>
                  </a:lnTo>
                  <a:lnTo>
                    <a:pt x="0" y="176525"/>
                  </a:lnTo>
                  <a:lnTo>
                    <a:pt x="3530" y="155342"/>
                  </a:lnTo>
                  <a:lnTo>
                    <a:pt x="14122" y="141220"/>
                  </a:lnTo>
                  <a:lnTo>
                    <a:pt x="28244" y="141220"/>
                  </a:lnTo>
                  <a:lnTo>
                    <a:pt x="49427" y="148281"/>
                  </a:lnTo>
                  <a:lnTo>
                    <a:pt x="91793" y="180055"/>
                  </a:lnTo>
                  <a:lnTo>
                    <a:pt x="134159" y="204769"/>
                  </a:lnTo>
                  <a:lnTo>
                    <a:pt x="180055" y="222421"/>
                  </a:lnTo>
                  <a:lnTo>
                    <a:pt x="261257" y="247135"/>
                  </a:lnTo>
                  <a:lnTo>
                    <a:pt x="317745" y="261257"/>
                  </a:lnTo>
                  <a:lnTo>
                    <a:pt x="374233" y="271848"/>
                  </a:lnTo>
                  <a:lnTo>
                    <a:pt x="444843" y="271848"/>
                  </a:lnTo>
                  <a:lnTo>
                    <a:pt x="582532" y="264787"/>
                  </a:lnTo>
                  <a:lnTo>
                    <a:pt x="861442" y="236543"/>
                  </a:lnTo>
                  <a:lnTo>
                    <a:pt x="1172126" y="201238"/>
                  </a:lnTo>
                  <a:lnTo>
                    <a:pt x="1539298" y="165933"/>
                  </a:lnTo>
                  <a:lnTo>
                    <a:pt x="1867635" y="130628"/>
                  </a:lnTo>
                  <a:lnTo>
                    <a:pt x="2044160" y="112976"/>
                  </a:lnTo>
                  <a:lnTo>
                    <a:pt x="2407802" y="95323"/>
                  </a:lnTo>
                  <a:lnTo>
                    <a:pt x="2789096" y="81201"/>
                  </a:lnTo>
                  <a:lnTo>
                    <a:pt x="3106841" y="67079"/>
                  </a:lnTo>
                  <a:lnTo>
                    <a:pt x="3163329" y="42366"/>
                  </a:lnTo>
                  <a:lnTo>
                    <a:pt x="3233939" y="14122"/>
                  </a:lnTo>
                  <a:lnTo>
                    <a:pt x="3297488" y="0"/>
                  </a:lnTo>
                  <a:lnTo>
                    <a:pt x="3385751" y="10591"/>
                  </a:lnTo>
                  <a:lnTo>
                    <a:pt x="3505788" y="31774"/>
                  </a:lnTo>
                  <a:lnTo>
                    <a:pt x="3615234" y="60018"/>
                  </a:lnTo>
                  <a:lnTo>
                    <a:pt x="3685844" y="84732"/>
                  </a:lnTo>
                  <a:lnTo>
                    <a:pt x="3735271" y="112976"/>
                  </a:lnTo>
                  <a:lnTo>
                    <a:pt x="3767045" y="141220"/>
                  </a:lnTo>
                  <a:lnTo>
                    <a:pt x="3788228" y="162403"/>
                  </a:lnTo>
                  <a:lnTo>
                    <a:pt x="3798820" y="201238"/>
                  </a:lnTo>
                  <a:lnTo>
                    <a:pt x="3795289" y="240074"/>
                  </a:lnTo>
                  <a:lnTo>
                    <a:pt x="3767045" y="275379"/>
                  </a:lnTo>
                  <a:lnTo>
                    <a:pt x="3735271" y="296562"/>
                  </a:lnTo>
                  <a:lnTo>
                    <a:pt x="3685844" y="310684"/>
                  </a:lnTo>
                  <a:lnTo>
                    <a:pt x="3629356" y="310684"/>
                  </a:lnTo>
                  <a:lnTo>
                    <a:pt x="3392812" y="296562"/>
                  </a:lnTo>
                  <a:lnTo>
                    <a:pt x="3163329" y="289501"/>
                  </a:lnTo>
                  <a:lnTo>
                    <a:pt x="2895011" y="282440"/>
                  </a:lnTo>
                  <a:lnTo>
                    <a:pt x="2556083" y="2753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3BAC3C8D-9E1D-4A27-9D2C-5F0FF9BCAF0C}"/>
                </a:ext>
              </a:extLst>
            </p:cNvPr>
            <p:cNvSpPr/>
            <p:nvPr/>
          </p:nvSpPr>
          <p:spPr>
            <a:xfrm>
              <a:off x="5494339" y="1733551"/>
              <a:ext cx="1473200" cy="377825"/>
            </a:xfrm>
            <a:custGeom>
              <a:avLst/>
              <a:gdLst>
                <a:gd name="connsiteX0" fmla="*/ 702129 w 1472293"/>
                <a:gd name="connsiteY0" fmla="*/ 296636 h 378279"/>
                <a:gd name="connsiteX1" fmla="*/ 487136 w 1472293"/>
                <a:gd name="connsiteY1" fmla="*/ 334736 h 378279"/>
                <a:gd name="connsiteX2" fmla="*/ 342900 w 1472293"/>
                <a:gd name="connsiteY2" fmla="*/ 356507 h 378279"/>
                <a:gd name="connsiteX3" fmla="*/ 269422 w 1472293"/>
                <a:gd name="connsiteY3" fmla="*/ 364671 h 378279"/>
                <a:gd name="connsiteX4" fmla="*/ 231322 w 1472293"/>
                <a:gd name="connsiteY4" fmla="*/ 364671 h 378279"/>
                <a:gd name="connsiteX5" fmla="*/ 179615 w 1472293"/>
                <a:gd name="connsiteY5" fmla="*/ 359229 h 378279"/>
                <a:gd name="connsiteX6" fmla="*/ 122465 w 1472293"/>
                <a:gd name="connsiteY6" fmla="*/ 348343 h 378279"/>
                <a:gd name="connsiteX7" fmla="*/ 0 w 1472293"/>
                <a:gd name="connsiteY7" fmla="*/ 285750 h 378279"/>
                <a:gd name="connsiteX8" fmla="*/ 78922 w 1472293"/>
                <a:gd name="connsiteY8" fmla="*/ 133350 h 378279"/>
                <a:gd name="connsiteX9" fmla="*/ 193222 w 1472293"/>
                <a:gd name="connsiteY9" fmla="*/ 185057 h 378279"/>
                <a:gd name="connsiteX10" fmla="*/ 244929 w 1472293"/>
                <a:gd name="connsiteY10" fmla="*/ 193221 h 378279"/>
                <a:gd name="connsiteX11" fmla="*/ 310243 w 1472293"/>
                <a:gd name="connsiteY11" fmla="*/ 193221 h 378279"/>
                <a:gd name="connsiteX12" fmla="*/ 457200 w 1472293"/>
                <a:gd name="connsiteY12" fmla="*/ 168729 h 378279"/>
                <a:gd name="connsiteX13" fmla="*/ 655865 w 1472293"/>
                <a:gd name="connsiteY13" fmla="*/ 130629 h 378279"/>
                <a:gd name="connsiteX14" fmla="*/ 892629 w 1472293"/>
                <a:gd name="connsiteY14" fmla="*/ 81643 h 378279"/>
                <a:gd name="connsiteX15" fmla="*/ 955222 w 1472293"/>
                <a:gd name="connsiteY15" fmla="*/ 68036 h 378279"/>
                <a:gd name="connsiteX16" fmla="*/ 1004207 w 1472293"/>
                <a:gd name="connsiteY16" fmla="*/ 48986 h 378279"/>
                <a:gd name="connsiteX17" fmla="*/ 1050472 w 1472293"/>
                <a:gd name="connsiteY17" fmla="*/ 24493 h 378279"/>
                <a:gd name="connsiteX18" fmla="*/ 1077686 w 1472293"/>
                <a:gd name="connsiteY18" fmla="*/ 2721 h 378279"/>
                <a:gd name="connsiteX19" fmla="*/ 1085850 w 1472293"/>
                <a:gd name="connsiteY19" fmla="*/ 0 h 378279"/>
                <a:gd name="connsiteX20" fmla="*/ 1153886 w 1472293"/>
                <a:gd name="connsiteY20" fmla="*/ 29936 h 378279"/>
                <a:gd name="connsiteX21" fmla="*/ 1249136 w 1472293"/>
                <a:gd name="connsiteY21" fmla="*/ 84364 h 378279"/>
                <a:gd name="connsiteX22" fmla="*/ 1363436 w 1472293"/>
                <a:gd name="connsiteY22" fmla="*/ 157843 h 378279"/>
                <a:gd name="connsiteX23" fmla="*/ 1426029 w 1472293"/>
                <a:gd name="connsiteY23" fmla="*/ 204107 h 378279"/>
                <a:gd name="connsiteX24" fmla="*/ 1450522 w 1472293"/>
                <a:gd name="connsiteY24" fmla="*/ 225879 h 378279"/>
                <a:gd name="connsiteX25" fmla="*/ 1464129 w 1472293"/>
                <a:gd name="connsiteY25" fmla="*/ 244929 h 378279"/>
                <a:gd name="connsiteX26" fmla="*/ 1472293 w 1472293"/>
                <a:gd name="connsiteY26" fmla="*/ 263979 h 378279"/>
                <a:gd name="connsiteX27" fmla="*/ 1472293 w 1472293"/>
                <a:gd name="connsiteY27" fmla="*/ 288471 h 378279"/>
                <a:gd name="connsiteX28" fmla="*/ 1464129 w 1472293"/>
                <a:gd name="connsiteY28" fmla="*/ 321129 h 378279"/>
                <a:gd name="connsiteX29" fmla="*/ 1439636 w 1472293"/>
                <a:gd name="connsiteY29" fmla="*/ 348343 h 378279"/>
                <a:gd name="connsiteX30" fmla="*/ 1406979 w 1472293"/>
                <a:gd name="connsiteY30" fmla="*/ 378279 h 378279"/>
                <a:gd name="connsiteX31" fmla="*/ 1025979 w 1472293"/>
                <a:gd name="connsiteY31" fmla="*/ 263979 h 378279"/>
                <a:gd name="connsiteX32" fmla="*/ 971550 w 1472293"/>
                <a:gd name="connsiteY32" fmla="*/ 253093 h 378279"/>
                <a:gd name="connsiteX33" fmla="*/ 941615 w 1472293"/>
                <a:gd name="connsiteY33" fmla="*/ 250371 h 378279"/>
                <a:gd name="connsiteX34" fmla="*/ 702129 w 1472293"/>
                <a:gd name="connsiteY34" fmla="*/ 296636 h 37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72293" h="378279">
                  <a:moveTo>
                    <a:pt x="702129" y="296636"/>
                  </a:moveTo>
                  <a:lnTo>
                    <a:pt x="487136" y="334736"/>
                  </a:lnTo>
                  <a:lnTo>
                    <a:pt x="342900" y="356507"/>
                  </a:lnTo>
                  <a:lnTo>
                    <a:pt x="269422" y="364671"/>
                  </a:lnTo>
                  <a:lnTo>
                    <a:pt x="231322" y="364671"/>
                  </a:lnTo>
                  <a:lnTo>
                    <a:pt x="179615" y="359229"/>
                  </a:lnTo>
                  <a:lnTo>
                    <a:pt x="122465" y="348343"/>
                  </a:lnTo>
                  <a:lnTo>
                    <a:pt x="0" y="285750"/>
                  </a:lnTo>
                  <a:lnTo>
                    <a:pt x="78922" y="133350"/>
                  </a:lnTo>
                  <a:lnTo>
                    <a:pt x="193222" y="185057"/>
                  </a:lnTo>
                  <a:lnTo>
                    <a:pt x="244929" y="193221"/>
                  </a:lnTo>
                  <a:lnTo>
                    <a:pt x="310243" y="193221"/>
                  </a:lnTo>
                  <a:lnTo>
                    <a:pt x="457200" y="168729"/>
                  </a:lnTo>
                  <a:lnTo>
                    <a:pt x="655865" y="130629"/>
                  </a:lnTo>
                  <a:lnTo>
                    <a:pt x="892629" y="81643"/>
                  </a:lnTo>
                  <a:lnTo>
                    <a:pt x="955222" y="68036"/>
                  </a:lnTo>
                  <a:lnTo>
                    <a:pt x="1004207" y="48986"/>
                  </a:lnTo>
                  <a:lnTo>
                    <a:pt x="1050472" y="24493"/>
                  </a:lnTo>
                  <a:lnTo>
                    <a:pt x="1077686" y="2721"/>
                  </a:lnTo>
                  <a:lnTo>
                    <a:pt x="1085850" y="0"/>
                  </a:lnTo>
                  <a:lnTo>
                    <a:pt x="1153886" y="29936"/>
                  </a:lnTo>
                  <a:lnTo>
                    <a:pt x="1249136" y="84364"/>
                  </a:lnTo>
                  <a:lnTo>
                    <a:pt x="1363436" y="157843"/>
                  </a:lnTo>
                  <a:lnTo>
                    <a:pt x="1426029" y="204107"/>
                  </a:lnTo>
                  <a:lnTo>
                    <a:pt x="1450522" y="225879"/>
                  </a:lnTo>
                  <a:lnTo>
                    <a:pt x="1464129" y="244929"/>
                  </a:lnTo>
                  <a:lnTo>
                    <a:pt x="1472293" y="263979"/>
                  </a:lnTo>
                  <a:lnTo>
                    <a:pt x="1472293" y="288471"/>
                  </a:lnTo>
                  <a:lnTo>
                    <a:pt x="1464129" y="321129"/>
                  </a:lnTo>
                  <a:lnTo>
                    <a:pt x="1439636" y="348343"/>
                  </a:lnTo>
                  <a:lnTo>
                    <a:pt x="1406979" y="378279"/>
                  </a:lnTo>
                  <a:lnTo>
                    <a:pt x="1025979" y="263979"/>
                  </a:lnTo>
                  <a:lnTo>
                    <a:pt x="971550" y="253093"/>
                  </a:lnTo>
                  <a:lnTo>
                    <a:pt x="941615" y="250371"/>
                  </a:lnTo>
                  <a:lnTo>
                    <a:pt x="702129" y="2966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887AA58F-FC40-4004-B5CD-A852B09F0B44}"/>
                </a:ext>
              </a:extLst>
            </p:cNvPr>
            <p:cNvSpPr/>
            <p:nvPr/>
          </p:nvSpPr>
          <p:spPr>
            <a:xfrm>
              <a:off x="3959226" y="1949450"/>
              <a:ext cx="2946400" cy="1930400"/>
            </a:xfrm>
            <a:custGeom>
              <a:avLst/>
              <a:gdLst>
                <a:gd name="connsiteX0" fmla="*/ 1768475 w 2946400"/>
                <a:gd name="connsiteY0" fmla="*/ 1187450 h 1930400"/>
                <a:gd name="connsiteX1" fmla="*/ 1527175 w 2946400"/>
                <a:gd name="connsiteY1" fmla="*/ 1336675 h 1930400"/>
                <a:gd name="connsiteX2" fmla="*/ 1257300 w 2946400"/>
                <a:gd name="connsiteY2" fmla="*/ 1479550 h 1930400"/>
                <a:gd name="connsiteX3" fmla="*/ 1066800 w 2946400"/>
                <a:gd name="connsiteY3" fmla="*/ 1574800 h 1930400"/>
                <a:gd name="connsiteX4" fmla="*/ 892175 w 2946400"/>
                <a:gd name="connsiteY4" fmla="*/ 1654175 h 1930400"/>
                <a:gd name="connsiteX5" fmla="*/ 676275 w 2946400"/>
                <a:gd name="connsiteY5" fmla="*/ 1736725 h 1930400"/>
                <a:gd name="connsiteX6" fmla="*/ 447675 w 2946400"/>
                <a:gd name="connsiteY6" fmla="*/ 1816100 h 1930400"/>
                <a:gd name="connsiteX7" fmla="*/ 266700 w 2946400"/>
                <a:gd name="connsiteY7" fmla="*/ 1870075 h 1930400"/>
                <a:gd name="connsiteX8" fmla="*/ 69850 w 2946400"/>
                <a:gd name="connsiteY8" fmla="*/ 1924050 h 1930400"/>
                <a:gd name="connsiteX9" fmla="*/ 31750 w 2946400"/>
                <a:gd name="connsiteY9" fmla="*/ 1930400 h 1930400"/>
                <a:gd name="connsiteX10" fmla="*/ 6350 w 2946400"/>
                <a:gd name="connsiteY10" fmla="*/ 1920875 h 1930400"/>
                <a:gd name="connsiteX11" fmla="*/ 0 w 2946400"/>
                <a:gd name="connsiteY11" fmla="*/ 1901825 h 1930400"/>
                <a:gd name="connsiteX12" fmla="*/ 9525 w 2946400"/>
                <a:gd name="connsiteY12" fmla="*/ 1882775 h 1930400"/>
                <a:gd name="connsiteX13" fmla="*/ 38100 w 2946400"/>
                <a:gd name="connsiteY13" fmla="*/ 1857375 h 1930400"/>
                <a:gd name="connsiteX14" fmla="*/ 206375 w 2946400"/>
                <a:gd name="connsiteY14" fmla="*/ 1784350 h 1930400"/>
                <a:gd name="connsiteX15" fmla="*/ 422275 w 2946400"/>
                <a:gd name="connsiteY15" fmla="*/ 1689100 h 1930400"/>
                <a:gd name="connsiteX16" fmla="*/ 584200 w 2946400"/>
                <a:gd name="connsiteY16" fmla="*/ 1612900 h 1930400"/>
                <a:gd name="connsiteX17" fmla="*/ 768350 w 2946400"/>
                <a:gd name="connsiteY17" fmla="*/ 1524000 h 1930400"/>
                <a:gd name="connsiteX18" fmla="*/ 981075 w 2946400"/>
                <a:gd name="connsiteY18" fmla="*/ 1412875 h 1930400"/>
                <a:gd name="connsiteX19" fmla="*/ 1193800 w 2946400"/>
                <a:gd name="connsiteY19" fmla="*/ 1292225 h 1930400"/>
                <a:gd name="connsiteX20" fmla="*/ 1346200 w 2946400"/>
                <a:gd name="connsiteY20" fmla="*/ 1203325 h 1930400"/>
                <a:gd name="connsiteX21" fmla="*/ 1527175 w 2946400"/>
                <a:gd name="connsiteY21" fmla="*/ 1079500 h 1930400"/>
                <a:gd name="connsiteX22" fmla="*/ 1673225 w 2946400"/>
                <a:gd name="connsiteY22" fmla="*/ 971550 h 1930400"/>
                <a:gd name="connsiteX23" fmla="*/ 1838325 w 2946400"/>
                <a:gd name="connsiteY23" fmla="*/ 838200 h 1930400"/>
                <a:gd name="connsiteX24" fmla="*/ 1958975 w 2946400"/>
                <a:gd name="connsiteY24" fmla="*/ 739775 h 1930400"/>
                <a:gd name="connsiteX25" fmla="*/ 2178050 w 2946400"/>
                <a:gd name="connsiteY25" fmla="*/ 542925 h 1930400"/>
                <a:gd name="connsiteX26" fmla="*/ 2346325 w 2946400"/>
                <a:gd name="connsiteY26" fmla="*/ 355600 h 1930400"/>
                <a:gd name="connsiteX27" fmla="*/ 2428875 w 2946400"/>
                <a:gd name="connsiteY27" fmla="*/ 254000 h 1930400"/>
                <a:gd name="connsiteX28" fmla="*/ 2508250 w 2946400"/>
                <a:gd name="connsiteY28" fmla="*/ 136525 h 1930400"/>
                <a:gd name="connsiteX29" fmla="*/ 2533650 w 2946400"/>
                <a:gd name="connsiteY29" fmla="*/ 92075 h 1930400"/>
                <a:gd name="connsiteX30" fmla="*/ 2540000 w 2946400"/>
                <a:gd name="connsiteY30" fmla="*/ 69850 h 1930400"/>
                <a:gd name="connsiteX31" fmla="*/ 2524125 w 2946400"/>
                <a:gd name="connsiteY31" fmla="*/ 0 h 1930400"/>
                <a:gd name="connsiteX32" fmla="*/ 2946400 w 2946400"/>
                <a:gd name="connsiteY32" fmla="*/ 98425 h 1930400"/>
                <a:gd name="connsiteX33" fmla="*/ 2943225 w 2946400"/>
                <a:gd name="connsiteY33" fmla="*/ 158750 h 1930400"/>
                <a:gd name="connsiteX34" fmla="*/ 2914650 w 2946400"/>
                <a:gd name="connsiteY34" fmla="*/ 171450 h 1930400"/>
                <a:gd name="connsiteX35" fmla="*/ 2860675 w 2946400"/>
                <a:gd name="connsiteY35" fmla="*/ 196850 h 1930400"/>
                <a:gd name="connsiteX36" fmla="*/ 2835275 w 2946400"/>
                <a:gd name="connsiteY36" fmla="*/ 212725 h 1930400"/>
                <a:gd name="connsiteX37" fmla="*/ 2806700 w 2946400"/>
                <a:gd name="connsiteY37" fmla="*/ 238125 h 1930400"/>
                <a:gd name="connsiteX38" fmla="*/ 2749550 w 2946400"/>
                <a:gd name="connsiteY38" fmla="*/ 311150 h 1930400"/>
                <a:gd name="connsiteX39" fmla="*/ 2628900 w 2946400"/>
                <a:gd name="connsiteY39" fmla="*/ 444500 h 1930400"/>
                <a:gd name="connsiteX40" fmla="*/ 2489200 w 2946400"/>
                <a:gd name="connsiteY40" fmla="*/ 590550 h 1930400"/>
                <a:gd name="connsiteX41" fmla="*/ 2349500 w 2946400"/>
                <a:gd name="connsiteY41" fmla="*/ 727075 h 1930400"/>
                <a:gd name="connsiteX42" fmla="*/ 2187575 w 2946400"/>
                <a:gd name="connsiteY42" fmla="*/ 882650 h 1930400"/>
                <a:gd name="connsiteX43" fmla="*/ 2073275 w 2946400"/>
                <a:gd name="connsiteY43" fmla="*/ 977900 h 1930400"/>
                <a:gd name="connsiteX44" fmla="*/ 1768475 w 2946400"/>
                <a:gd name="connsiteY44" fmla="*/ 1187450 h 193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946400" h="1930400">
                  <a:moveTo>
                    <a:pt x="1768475" y="1187450"/>
                  </a:moveTo>
                  <a:lnTo>
                    <a:pt x="1527175" y="1336675"/>
                  </a:lnTo>
                  <a:lnTo>
                    <a:pt x="1257300" y="1479550"/>
                  </a:lnTo>
                  <a:lnTo>
                    <a:pt x="1066800" y="1574800"/>
                  </a:lnTo>
                  <a:lnTo>
                    <a:pt x="892175" y="1654175"/>
                  </a:lnTo>
                  <a:lnTo>
                    <a:pt x="676275" y="1736725"/>
                  </a:lnTo>
                  <a:lnTo>
                    <a:pt x="447675" y="1816100"/>
                  </a:lnTo>
                  <a:lnTo>
                    <a:pt x="266700" y="1870075"/>
                  </a:lnTo>
                  <a:lnTo>
                    <a:pt x="69850" y="1924050"/>
                  </a:lnTo>
                  <a:lnTo>
                    <a:pt x="31750" y="1930400"/>
                  </a:lnTo>
                  <a:lnTo>
                    <a:pt x="6350" y="1920875"/>
                  </a:lnTo>
                  <a:lnTo>
                    <a:pt x="0" y="1901825"/>
                  </a:lnTo>
                  <a:lnTo>
                    <a:pt x="9525" y="1882775"/>
                  </a:lnTo>
                  <a:lnTo>
                    <a:pt x="38100" y="1857375"/>
                  </a:lnTo>
                  <a:lnTo>
                    <a:pt x="206375" y="1784350"/>
                  </a:lnTo>
                  <a:lnTo>
                    <a:pt x="422275" y="1689100"/>
                  </a:lnTo>
                  <a:lnTo>
                    <a:pt x="584200" y="1612900"/>
                  </a:lnTo>
                  <a:lnTo>
                    <a:pt x="768350" y="1524000"/>
                  </a:lnTo>
                  <a:lnTo>
                    <a:pt x="981075" y="1412875"/>
                  </a:lnTo>
                  <a:lnTo>
                    <a:pt x="1193800" y="1292225"/>
                  </a:lnTo>
                  <a:lnTo>
                    <a:pt x="1346200" y="1203325"/>
                  </a:lnTo>
                  <a:lnTo>
                    <a:pt x="1527175" y="1079500"/>
                  </a:lnTo>
                  <a:lnTo>
                    <a:pt x="1673225" y="971550"/>
                  </a:lnTo>
                  <a:lnTo>
                    <a:pt x="1838325" y="838200"/>
                  </a:lnTo>
                  <a:lnTo>
                    <a:pt x="1958975" y="739775"/>
                  </a:lnTo>
                  <a:lnTo>
                    <a:pt x="2178050" y="542925"/>
                  </a:lnTo>
                  <a:lnTo>
                    <a:pt x="2346325" y="355600"/>
                  </a:lnTo>
                  <a:lnTo>
                    <a:pt x="2428875" y="254000"/>
                  </a:lnTo>
                  <a:lnTo>
                    <a:pt x="2508250" y="136525"/>
                  </a:lnTo>
                  <a:lnTo>
                    <a:pt x="2533650" y="92075"/>
                  </a:lnTo>
                  <a:lnTo>
                    <a:pt x="2540000" y="69850"/>
                  </a:lnTo>
                  <a:lnTo>
                    <a:pt x="2524125" y="0"/>
                  </a:lnTo>
                  <a:lnTo>
                    <a:pt x="2946400" y="98425"/>
                  </a:lnTo>
                  <a:lnTo>
                    <a:pt x="2943225" y="158750"/>
                  </a:lnTo>
                  <a:lnTo>
                    <a:pt x="2914650" y="171450"/>
                  </a:lnTo>
                  <a:lnTo>
                    <a:pt x="2860675" y="196850"/>
                  </a:lnTo>
                  <a:lnTo>
                    <a:pt x="2835275" y="212725"/>
                  </a:lnTo>
                  <a:lnTo>
                    <a:pt x="2806700" y="238125"/>
                  </a:lnTo>
                  <a:lnTo>
                    <a:pt x="2749550" y="311150"/>
                  </a:lnTo>
                  <a:lnTo>
                    <a:pt x="2628900" y="444500"/>
                  </a:lnTo>
                  <a:lnTo>
                    <a:pt x="2489200" y="590550"/>
                  </a:lnTo>
                  <a:lnTo>
                    <a:pt x="2349500" y="727075"/>
                  </a:lnTo>
                  <a:lnTo>
                    <a:pt x="2187575" y="882650"/>
                  </a:lnTo>
                  <a:lnTo>
                    <a:pt x="2073275" y="977900"/>
                  </a:lnTo>
                  <a:lnTo>
                    <a:pt x="1768475" y="1187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3C598FBB-BD67-4331-9964-3FF8EF7554D8}"/>
                </a:ext>
              </a:extLst>
            </p:cNvPr>
            <p:cNvSpPr/>
            <p:nvPr/>
          </p:nvSpPr>
          <p:spPr>
            <a:xfrm>
              <a:off x="5159377" y="2263775"/>
              <a:ext cx="3140075" cy="1479550"/>
            </a:xfrm>
            <a:custGeom>
              <a:avLst/>
              <a:gdLst>
                <a:gd name="connsiteX0" fmla="*/ 1165225 w 3140075"/>
                <a:gd name="connsiteY0" fmla="*/ 857250 h 1479550"/>
                <a:gd name="connsiteX1" fmla="*/ 838200 w 3140075"/>
                <a:gd name="connsiteY1" fmla="*/ 663575 h 1479550"/>
                <a:gd name="connsiteX2" fmla="*/ 666750 w 3140075"/>
                <a:gd name="connsiteY2" fmla="*/ 539750 h 1479550"/>
                <a:gd name="connsiteX3" fmla="*/ 568325 w 3140075"/>
                <a:gd name="connsiteY3" fmla="*/ 476250 h 1479550"/>
                <a:gd name="connsiteX4" fmla="*/ 476250 w 3140075"/>
                <a:gd name="connsiteY4" fmla="*/ 415925 h 1479550"/>
                <a:gd name="connsiteX5" fmla="*/ 393700 w 3140075"/>
                <a:gd name="connsiteY5" fmla="*/ 361950 h 1479550"/>
                <a:gd name="connsiteX6" fmla="*/ 279400 w 3140075"/>
                <a:gd name="connsiteY6" fmla="*/ 285750 h 1479550"/>
                <a:gd name="connsiteX7" fmla="*/ 165100 w 3140075"/>
                <a:gd name="connsiteY7" fmla="*/ 203200 h 1479550"/>
                <a:gd name="connsiteX8" fmla="*/ 0 w 3140075"/>
                <a:gd name="connsiteY8" fmla="*/ 73025 h 1479550"/>
                <a:gd name="connsiteX9" fmla="*/ 63500 w 3140075"/>
                <a:gd name="connsiteY9" fmla="*/ 0 h 1479550"/>
                <a:gd name="connsiteX10" fmla="*/ 152400 w 3140075"/>
                <a:gd name="connsiteY10" fmla="*/ 63500 h 1479550"/>
                <a:gd name="connsiteX11" fmla="*/ 282575 w 3140075"/>
                <a:gd name="connsiteY11" fmla="*/ 146050 h 1479550"/>
                <a:gd name="connsiteX12" fmla="*/ 463550 w 3140075"/>
                <a:gd name="connsiteY12" fmla="*/ 260350 h 1479550"/>
                <a:gd name="connsiteX13" fmla="*/ 603250 w 3140075"/>
                <a:gd name="connsiteY13" fmla="*/ 339725 h 1479550"/>
                <a:gd name="connsiteX14" fmla="*/ 765175 w 3140075"/>
                <a:gd name="connsiteY14" fmla="*/ 431800 h 1479550"/>
                <a:gd name="connsiteX15" fmla="*/ 962025 w 3140075"/>
                <a:gd name="connsiteY15" fmla="*/ 539750 h 1479550"/>
                <a:gd name="connsiteX16" fmla="*/ 1076325 w 3140075"/>
                <a:gd name="connsiteY16" fmla="*/ 603250 h 1479550"/>
                <a:gd name="connsiteX17" fmla="*/ 1219200 w 3140075"/>
                <a:gd name="connsiteY17" fmla="*/ 669925 h 1479550"/>
                <a:gd name="connsiteX18" fmla="*/ 1333500 w 3140075"/>
                <a:gd name="connsiteY18" fmla="*/ 717550 h 1479550"/>
                <a:gd name="connsiteX19" fmla="*/ 1447800 w 3140075"/>
                <a:gd name="connsiteY19" fmla="*/ 765175 h 1479550"/>
                <a:gd name="connsiteX20" fmla="*/ 1619250 w 3140075"/>
                <a:gd name="connsiteY20" fmla="*/ 825500 h 1479550"/>
                <a:gd name="connsiteX21" fmla="*/ 1812925 w 3140075"/>
                <a:gd name="connsiteY21" fmla="*/ 889000 h 1479550"/>
                <a:gd name="connsiteX22" fmla="*/ 2028825 w 3140075"/>
                <a:gd name="connsiteY22" fmla="*/ 955675 h 1479550"/>
                <a:gd name="connsiteX23" fmla="*/ 2251075 w 3140075"/>
                <a:gd name="connsiteY23" fmla="*/ 1022350 h 1479550"/>
                <a:gd name="connsiteX24" fmla="*/ 2457450 w 3140075"/>
                <a:gd name="connsiteY24" fmla="*/ 1079500 h 1479550"/>
                <a:gd name="connsiteX25" fmla="*/ 2701925 w 3140075"/>
                <a:gd name="connsiteY25" fmla="*/ 1143000 h 1479550"/>
                <a:gd name="connsiteX26" fmla="*/ 2917825 w 3140075"/>
                <a:gd name="connsiteY26" fmla="*/ 1193800 h 1479550"/>
                <a:gd name="connsiteX27" fmla="*/ 3101975 w 3140075"/>
                <a:gd name="connsiteY27" fmla="*/ 1231900 h 1479550"/>
                <a:gd name="connsiteX28" fmla="*/ 3124200 w 3140075"/>
                <a:gd name="connsiteY28" fmla="*/ 1238250 h 1479550"/>
                <a:gd name="connsiteX29" fmla="*/ 3140075 w 3140075"/>
                <a:gd name="connsiteY29" fmla="*/ 1247775 h 1479550"/>
                <a:gd name="connsiteX30" fmla="*/ 3136900 w 3140075"/>
                <a:gd name="connsiteY30" fmla="*/ 1270000 h 1479550"/>
                <a:gd name="connsiteX31" fmla="*/ 3108325 w 3140075"/>
                <a:gd name="connsiteY31" fmla="*/ 1292225 h 1479550"/>
                <a:gd name="connsiteX32" fmla="*/ 3032125 w 3140075"/>
                <a:gd name="connsiteY32" fmla="*/ 1317625 h 1479550"/>
                <a:gd name="connsiteX33" fmla="*/ 2746375 w 3140075"/>
                <a:gd name="connsiteY33" fmla="*/ 1381125 h 1479550"/>
                <a:gd name="connsiteX34" fmla="*/ 2495550 w 3140075"/>
                <a:gd name="connsiteY34" fmla="*/ 1438275 h 1479550"/>
                <a:gd name="connsiteX35" fmla="*/ 2409825 w 3140075"/>
                <a:gd name="connsiteY35" fmla="*/ 1460500 h 1479550"/>
                <a:gd name="connsiteX36" fmla="*/ 2365375 w 3140075"/>
                <a:gd name="connsiteY36" fmla="*/ 1473200 h 1479550"/>
                <a:gd name="connsiteX37" fmla="*/ 2305050 w 3140075"/>
                <a:gd name="connsiteY37" fmla="*/ 1479550 h 1479550"/>
                <a:gd name="connsiteX38" fmla="*/ 2254250 w 3140075"/>
                <a:gd name="connsiteY38" fmla="*/ 1479550 h 1479550"/>
                <a:gd name="connsiteX39" fmla="*/ 2212975 w 3140075"/>
                <a:gd name="connsiteY39" fmla="*/ 1476375 h 1479550"/>
                <a:gd name="connsiteX40" fmla="*/ 2168525 w 3140075"/>
                <a:gd name="connsiteY40" fmla="*/ 1463675 h 1479550"/>
                <a:gd name="connsiteX41" fmla="*/ 2009775 w 3140075"/>
                <a:gd name="connsiteY41" fmla="*/ 1371600 h 1479550"/>
                <a:gd name="connsiteX42" fmla="*/ 1685925 w 3140075"/>
                <a:gd name="connsiteY42" fmla="*/ 1171575 h 1479550"/>
                <a:gd name="connsiteX43" fmla="*/ 1384300 w 3140075"/>
                <a:gd name="connsiteY43" fmla="*/ 993775 h 1479550"/>
                <a:gd name="connsiteX44" fmla="*/ 1165225 w 3140075"/>
                <a:gd name="connsiteY44" fmla="*/ 857250 h 14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140075" h="1479550">
                  <a:moveTo>
                    <a:pt x="1165225" y="857250"/>
                  </a:moveTo>
                  <a:lnTo>
                    <a:pt x="838200" y="663575"/>
                  </a:lnTo>
                  <a:lnTo>
                    <a:pt x="666750" y="539750"/>
                  </a:lnTo>
                  <a:lnTo>
                    <a:pt x="568325" y="476250"/>
                  </a:lnTo>
                  <a:lnTo>
                    <a:pt x="476250" y="415925"/>
                  </a:lnTo>
                  <a:lnTo>
                    <a:pt x="393700" y="361950"/>
                  </a:lnTo>
                  <a:lnTo>
                    <a:pt x="279400" y="285750"/>
                  </a:lnTo>
                  <a:lnTo>
                    <a:pt x="165100" y="203200"/>
                  </a:lnTo>
                  <a:lnTo>
                    <a:pt x="0" y="73025"/>
                  </a:lnTo>
                  <a:lnTo>
                    <a:pt x="63500" y="0"/>
                  </a:lnTo>
                  <a:lnTo>
                    <a:pt x="152400" y="63500"/>
                  </a:lnTo>
                  <a:lnTo>
                    <a:pt x="282575" y="146050"/>
                  </a:lnTo>
                  <a:lnTo>
                    <a:pt x="463550" y="260350"/>
                  </a:lnTo>
                  <a:lnTo>
                    <a:pt x="603250" y="339725"/>
                  </a:lnTo>
                  <a:lnTo>
                    <a:pt x="765175" y="431800"/>
                  </a:lnTo>
                  <a:lnTo>
                    <a:pt x="962025" y="539750"/>
                  </a:lnTo>
                  <a:lnTo>
                    <a:pt x="1076325" y="603250"/>
                  </a:lnTo>
                  <a:lnTo>
                    <a:pt x="1219200" y="669925"/>
                  </a:lnTo>
                  <a:lnTo>
                    <a:pt x="1333500" y="717550"/>
                  </a:lnTo>
                  <a:lnTo>
                    <a:pt x="1447800" y="765175"/>
                  </a:lnTo>
                  <a:lnTo>
                    <a:pt x="1619250" y="825500"/>
                  </a:lnTo>
                  <a:lnTo>
                    <a:pt x="1812925" y="889000"/>
                  </a:lnTo>
                  <a:lnTo>
                    <a:pt x="2028825" y="955675"/>
                  </a:lnTo>
                  <a:lnTo>
                    <a:pt x="2251075" y="1022350"/>
                  </a:lnTo>
                  <a:lnTo>
                    <a:pt x="2457450" y="1079500"/>
                  </a:lnTo>
                  <a:lnTo>
                    <a:pt x="2701925" y="1143000"/>
                  </a:lnTo>
                  <a:lnTo>
                    <a:pt x="2917825" y="1193800"/>
                  </a:lnTo>
                  <a:lnTo>
                    <a:pt x="3101975" y="1231900"/>
                  </a:lnTo>
                  <a:lnTo>
                    <a:pt x="3124200" y="1238250"/>
                  </a:lnTo>
                  <a:lnTo>
                    <a:pt x="3140075" y="1247775"/>
                  </a:lnTo>
                  <a:lnTo>
                    <a:pt x="3136900" y="1270000"/>
                  </a:lnTo>
                  <a:lnTo>
                    <a:pt x="3108325" y="1292225"/>
                  </a:lnTo>
                  <a:lnTo>
                    <a:pt x="3032125" y="1317625"/>
                  </a:lnTo>
                  <a:lnTo>
                    <a:pt x="2746375" y="1381125"/>
                  </a:lnTo>
                  <a:lnTo>
                    <a:pt x="2495550" y="1438275"/>
                  </a:lnTo>
                  <a:lnTo>
                    <a:pt x="2409825" y="1460500"/>
                  </a:lnTo>
                  <a:lnTo>
                    <a:pt x="2365375" y="1473200"/>
                  </a:lnTo>
                  <a:lnTo>
                    <a:pt x="2305050" y="1479550"/>
                  </a:lnTo>
                  <a:lnTo>
                    <a:pt x="2254250" y="1479550"/>
                  </a:lnTo>
                  <a:lnTo>
                    <a:pt x="2212975" y="1476375"/>
                  </a:lnTo>
                  <a:lnTo>
                    <a:pt x="2168525" y="1463675"/>
                  </a:lnTo>
                  <a:lnTo>
                    <a:pt x="2009775" y="1371600"/>
                  </a:lnTo>
                  <a:lnTo>
                    <a:pt x="1685925" y="1171575"/>
                  </a:lnTo>
                  <a:lnTo>
                    <a:pt x="1384300" y="993775"/>
                  </a:lnTo>
                  <a:lnTo>
                    <a:pt x="1165225" y="857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9">
              <a:extLst>
                <a:ext uri="{FF2B5EF4-FFF2-40B4-BE49-F238E27FC236}">
                  <a16:creationId xmlns:a16="http://schemas.microsoft.com/office/drawing/2014/main" id="{59C2E7D5-7678-4CA1-B29F-DCED6AD66EF9}"/>
                </a:ext>
              </a:extLst>
            </p:cNvPr>
            <p:cNvSpPr/>
            <p:nvPr/>
          </p:nvSpPr>
          <p:spPr>
            <a:xfrm rot="16200000">
              <a:off x="4660902" y="4484688"/>
              <a:ext cx="2698750" cy="473075"/>
            </a:xfrm>
            <a:custGeom>
              <a:avLst/>
              <a:gdLst>
                <a:gd name="connsiteX0" fmla="*/ 1205004 w 2698107"/>
                <a:gd name="connsiteY0" fmla="*/ 373275 h 473483"/>
                <a:gd name="connsiteX1" fmla="*/ 754067 w 2698107"/>
                <a:gd name="connsiteY1" fmla="*/ 363254 h 473483"/>
                <a:gd name="connsiteX2" fmla="*/ 405844 w 2698107"/>
                <a:gd name="connsiteY2" fmla="*/ 360749 h 473483"/>
                <a:gd name="connsiteX3" fmla="*/ 160333 w 2698107"/>
                <a:gd name="connsiteY3" fmla="*/ 363254 h 473483"/>
                <a:gd name="connsiteX4" fmla="*/ 117745 w 2698107"/>
                <a:gd name="connsiteY4" fmla="*/ 358244 h 473483"/>
                <a:gd name="connsiteX5" fmla="*/ 82672 w 2698107"/>
                <a:gd name="connsiteY5" fmla="*/ 348223 h 473483"/>
                <a:gd name="connsiteX6" fmla="*/ 50104 w 2698107"/>
                <a:gd name="connsiteY6" fmla="*/ 335697 h 473483"/>
                <a:gd name="connsiteX7" fmla="*/ 25052 w 2698107"/>
                <a:gd name="connsiteY7" fmla="*/ 318161 h 473483"/>
                <a:gd name="connsiteX8" fmla="*/ 10021 w 2698107"/>
                <a:gd name="connsiteY8" fmla="*/ 295614 h 473483"/>
                <a:gd name="connsiteX9" fmla="*/ 0 w 2698107"/>
                <a:gd name="connsiteY9" fmla="*/ 263046 h 473483"/>
                <a:gd name="connsiteX10" fmla="*/ 2506 w 2698107"/>
                <a:gd name="connsiteY10" fmla="*/ 237994 h 473483"/>
                <a:gd name="connsiteX11" fmla="*/ 17537 w 2698107"/>
                <a:gd name="connsiteY11" fmla="*/ 207932 h 473483"/>
                <a:gd name="connsiteX12" fmla="*/ 37578 w 2698107"/>
                <a:gd name="connsiteY12" fmla="*/ 187890 h 473483"/>
                <a:gd name="connsiteX13" fmla="*/ 80167 w 2698107"/>
                <a:gd name="connsiteY13" fmla="*/ 160333 h 473483"/>
                <a:gd name="connsiteX14" fmla="*/ 120250 w 2698107"/>
                <a:gd name="connsiteY14" fmla="*/ 142796 h 473483"/>
                <a:gd name="connsiteX15" fmla="*/ 165344 w 2698107"/>
                <a:gd name="connsiteY15" fmla="*/ 127765 h 473483"/>
                <a:gd name="connsiteX16" fmla="*/ 222964 w 2698107"/>
                <a:gd name="connsiteY16" fmla="*/ 110229 h 473483"/>
                <a:gd name="connsiteX17" fmla="*/ 278078 w 2698107"/>
                <a:gd name="connsiteY17" fmla="*/ 95197 h 473483"/>
                <a:gd name="connsiteX18" fmla="*/ 350729 w 2698107"/>
                <a:gd name="connsiteY18" fmla="*/ 82671 h 473483"/>
                <a:gd name="connsiteX19" fmla="*/ 410854 w 2698107"/>
                <a:gd name="connsiteY19" fmla="*/ 75156 h 473483"/>
                <a:gd name="connsiteX20" fmla="*/ 475989 w 2698107"/>
                <a:gd name="connsiteY20" fmla="*/ 70145 h 473483"/>
                <a:gd name="connsiteX21" fmla="*/ 506052 w 2698107"/>
                <a:gd name="connsiteY21" fmla="*/ 72651 h 473483"/>
                <a:gd name="connsiteX22" fmla="*/ 558661 w 2698107"/>
                <a:gd name="connsiteY22" fmla="*/ 85177 h 473483"/>
                <a:gd name="connsiteX23" fmla="*/ 633817 w 2698107"/>
                <a:gd name="connsiteY23" fmla="*/ 100208 h 473483"/>
                <a:gd name="connsiteX24" fmla="*/ 724005 w 2698107"/>
                <a:gd name="connsiteY24" fmla="*/ 117744 h 473483"/>
                <a:gd name="connsiteX25" fmla="*/ 889348 w 2698107"/>
                <a:gd name="connsiteY25" fmla="*/ 137786 h 473483"/>
                <a:gd name="connsiteX26" fmla="*/ 954484 w 2698107"/>
                <a:gd name="connsiteY26" fmla="*/ 140291 h 473483"/>
                <a:gd name="connsiteX27" fmla="*/ 1322749 w 2698107"/>
                <a:gd name="connsiteY27" fmla="*/ 137786 h 473483"/>
                <a:gd name="connsiteX28" fmla="*/ 1560743 w 2698107"/>
                <a:gd name="connsiteY28" fmla="*/ 137786 h 473483"/>
                <a:gd name="connsiteX29" fmla="*/ 1956566 w 2698107"/>
                <a:gd name="connsiteY29" fmla="*/ 137786 h 473483"/>
                <a:gd name="connsiteX30" fmla="*/ 2187045 w 2698107"/>
                <a:gd name="connsiteY30" fmla="*/ 140291 h 473483"/>
                <a:gd name="connsiteX31" fmla="*/ 2412513 w 2698107"/>
                <a:gd name="connsiteY31" fmla="*/ 140291 h 473483"/>
                <a:gd name="connsiteX32" fmla="*/ 2452597 w 2698107"/>
                <a:gd name="connsiteY32" fmla="*/ 132776 h 473483"/>
                <a:gd name="connsiteX33" fmla="*/ 2497690 w 2698107"/>
                <a:gd name="connsiteY33" fmla="*/ 115239 h 473483"/>
                <a:gd name="connsiteX34" fmla="*/ 2550300 w 2698107"/>
                <a:gd name="connsiteY34" fmla="*/ 82671 h 473483"/>
                <a:gd name="connsiteX35" fmla="*/ 2595393 w 2698107"/>
                <a:gd name="connsiteY35" fmla="*/ 45093 h 473483"/>
                <a:gd name="connsiteX36" fmla="*/ 2622950 w 2698107"/>
                <a:gd name="connsiteY36" fmla="*/ 20041 h 473483"/>
                <a:gd name="connsiteX37" fmla="*/ 2640487 w 2698107"/>
                <a:gd name="connsiteY37" fmla="*/ 5010 h 473483"/>
                <a:gd name="connsiteX38" fmla="*/ 2663034 w 2698107"/>
                <a:gd name="connsiteY38" fmla="*/ 0 h 473483"/>
                <a:gd name="connsiteX39" fmla="*/ 2678065 w 2698107"/>
                <a:gd name="connsiteY39" fmla="*/ 7515 h 473483"/>
                <a:gd name="connsiteX40" fmla="*/ 2690591 w 2698107"/>
                <a:gd name="connsiteY40" fmla="*/ 27557 h 473483"/>
                <a:gd name="connsiteX41" fmla="*/ 2698107 w 2698107"/>
                <a:gd name="connsiteY41" fmla="*/ 52609 h 473483"/>
                <a:gd name="connsiteX42" fmla="*/ 2698107 w 2698107"/>
                <a:gd name="connsiteY42" fmla="*/ 75156 h 473483"/>
                <a:gd name="connsiteX43" fmla="*/ 2693096 w 2698107"/>
                <a:gd name="connsiteY43" fmla="*/ 110229 h 473483"/>
                <a:gd name="connsiteX44" fmla="*/ 2683075 w 2698107"/>
                <a:gd name="connsiteY44" fmla="*/ 157828 h 473483"/>
                <a:gd name="connsiteX45" fmla="*/ 2668044 w 2698107"/>
                <a:gd name="connsiteY45" fmla="*/ 200416 h 473483"/>
                <a:gd name="connsiteX46" fmla="*/ 2640487 w 2698107"/>
                <a:gd name="connsiteY46" fmla="*/ 253025 h 473483"/>
                <a:gd name="connsiteX47" fmla="*/ 2610424 w 2698107"/>
                <a:gd name="connsiteY47" fmla="*/ 310645 h 473483"/>
                <a:gd name="connsiteX48" fmla="*/ 2562826 w 2698107"/>
                <a:gd name="connsiteY48" fmla="*/ 378286 h 473483"/>
                <a:gd name="connsiteX49" fmla="*/ 2522742 w 2698107"/>
                <a:gd name="connsiteY49" fmla="*/ 418369 h 473483"/>
                <a:gd name="connsiteX50" fmla="*/ 2485164 w 2698107"/>
                <a:gd name="connsiteY50" fmla="*/ 448431 h 473483"/>
                <a:gd name="connsiteX51" fmla="*/ 2462617 w 2698107"/>
                <a:gd name="connsiteY51" fmla="*/ 465968 h 473483"/>
                <a:gd name="connsiteX52" fmla="*/ 2445081 w 2698107"/>
                <a:gd name="connsiteY52" fmla="*/ 473483 h 473483"/>
                <a:gd name="connsiteX53" fmla="*/ 2425039 w 2698107"/>
                <a:gd name="connsiteY53" fmla="*/ 473483 h 473483"/>
                <a:gd name="connsiteX54" fmla="*/ 2399987 w 2698107"/>
                <a:gd name="connsiteY54" fmla="*/ 468473 h 473483"/>
                <a:gd name="connsiteX55" fmla="*/ 2349883 w 2698107"/>
                <a:gd name="connsiteY55" fmla="*/ 445926 h 473483"/>
                <a:gd name="connsiteX56" fmla="*/ 2287253 w 2698107"/>
                <a:gd name="connsiteY56" fmla="*/ 418369 h 473483"/>
                <a:gd name="connsiteX57" fmla="*/ 2197066 w 2698107"/>
                <a:gd name="connsiteY57" fmla="*/ 380791 h 473483"/>
                <a:gd name="connsiteX58" fmla="*/ 1966587 w 2698107"/>
                <a:gd name="connsiteY58" fmla="*/ 380791 h 473483"/>
                <a:gd name="connsiteX59" fmla="*/ 1763665 w 2698107"/>
                <a:gd name="connsiteY59" fmla="*/ 380791 h 473483"/>
                <a:gd name="connsiteX60" fmla="*/ 1205004 w 2698107"/>
                <a:gd name="connsiteY60" fmla="*/ 373275 h 47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98107" h="473483">
                  <a:moveTo>
                    <a:pt x="1205004" y="373275"/>
                  </a:moveTo>
                  <a:lnTo>
                    <a:pt x="754067" y="363254"/>
                  </a:lnTo>
                  <a:lnTo>
                    <a:pt x="405844" y="360749"/>
                  </a:lnTo>
                  <a:lnTo>
                    <a:pt x="160333" y="363254"/>
                  </a:lnTo>
                  <a:lnTo>
                    <a:pt x="117745" y="358244"/>
                  </a:lnTo>
                  <a:lnTo>
                    <a:pt x="82672" y="348223"/>
                  </a:lnTo>
                  <a:lnTo>
                    <a:pt x="50104" y="335697"/>
                  </a:lnTo>
                  <a:lnTo>
                    <a:pt x="25052" y="318161"/>
                  </a:lnTo>
                  <a:lnTo>
                    <a:pt x="10021" y="295614"/>
                  </a:lnTo>
                  <a:lnTo>
                    <a:pt x="0" y="263046"/>
                  </a:lnTo>
                  <a:lnTo>
                    <a:pt x="2506" y="237994"/>
                  </a:lnTo>
                  <a:lnTo>
                    <a:pt x="17537" y="207932"/>
                  </a:lnTo>
                  <a:lnTo>
                    <a:pt x="37578" y="187890"/>
                  </a:lnTo>
                  <a:lnTo>
                    <a:pt x="80167" y="160333"/>
                  </a:lnTo>
                  <a:lnTo>
                    <a:pt x="120250" y="142796"/>
                  </a:lnTo>
                  <a:lnTo>
                    <a:pt x="165344" y="127765"/>
                  </a:lnTo>
                  <a:lnTo>
                    <a:pt x="222964" y="110229"/>
                  </a:lnTo>
                  <a:lnTo>
                    <a:pt x="278078" y="95197"/>
                  </a:lnTo>
                  <a:lnTo>
                    <a:pt x="350729" y="82671"/>
                  </a:lnTo>
                  <a:lnTo>
                    <a:pt x="410854" y="75156"/>
                  </a:lnTo>
                  <a:lnTo>
                    <a:pt x="475989" y="70145"/>
                  </a:lnTo>
                  <a:lnTo>
                    <a:pt x="506052" y="72651"/>
                  </a:lnTo>
                  <a:lnTo>
                    <a:pt x="558661" y="85177"/>
                  </a:lnTo>
                  <a:lnTo>
                    <a:pt x="633817" y="100208"/>
                  </a:lnTo>
                  <a:lnTo>
                    <a:pt x="724005" y="117744"/>
                  </a:lnTo>
                  <a:lnTo>
                    <a:pt x="889348" y="137786"/>
                  </a:lnTo>
                  <a:lnTo>
                    <a:pt x="954484" y="140291"/>
                  </a:lnTo>
                  <a:lnTo>
                    <a:pt x="1322749" y="137786"/>
                  </a:lnTo>
                  <a:lnTo>
                    <a:pt x="1560743" y="137786"/>
                  </a:lnTo>
                  <a:lnTo>
                    <a:pt x="1956566" y="137786"/>
                  </a:lnTo>
                  <a:lnTo>
                    <a:pt x="2187045" y="140291"/>
                  </a:lnTo>
                  <a:lnTo>
                    <a:pt x="2412513" y="140291"/>
                  </a:lnTo>
                  <a:lnTo>
                    <a:pt x="2452597" y="132776"/>
                  </a:lnTo>
                  <a:lnTo>
                    <a:pt x="2497690" y="115239"/>
                  </a:lnTo>
                  <a:lnTo>
                    <a:pt x="2550300" y="82671"/>
                  </a:lnTo>
                  <a:lnTo>
                    <a:pt x="2595393" y="45093"/>
                  </a:lnTo>
                  <a:lnTo>
                    <a:pt x="2622950" y="20041"/>
                  </a:lnTo>
                  <a:lnTo>
                    <a:pt x="2640487" y="5010"/>
                  </a:lnTo>
                  <a:lnTo>
                    <a:pt x="2663034" y="0"/>
                  </a:lnTo>
                  <a:lnTo>
                    <a:pt x="2678065" y="7515"/>
                  </a:lnTo>
                  <a:lnTo>
                    <a:pt x="2690591" y="27557"/>
                  </a:lnTo>
                  <a:lnTo>
                    <a:pt x="2698107" y="52609"/>
                  </a:lnTo>
                  <a:lnTo>
                    <a:pt x="2698107" y="75156"/>
                  </a:lnTo>
                  <a:lnTo>
                    <a:pt x="2693096" y="110229"/>
                  </a:lnTo>
                  <a:lnTo>
                    <a:pt x="2683075" y="157828"/>
                  </a:lnTo>
                  <a:lnTo>
                    <a:pt x="2668044" y="200416"/>
                  </a:lnTo>
                  <a:lnTo>
                    <a:pt x="2640487" y="253025"/>
                  </a:lnTo>
                  <a:lnTo>
                    <a:pt x="2610424" y="310645"/>
                  </a:lnTo>
                  <a:lnTo>
                    <a:pt x="2562826" y="378286"/>
                  </a:lnTo>
                  <a:lnTo>
                    <a:pt x="2522742" y="418369"/>
                  </a:lnTo>
                  <a:lnTo>
                    <a:pt x="2485164" y="448431"/>
                  </a:lnTo>
                  <a:lnTo>
                    <a:pt x="2462617" y="465968"/>
                  </a:lnTo>
                  <a:lnTo>
                    <a:pt x="2445081" y="473483"/>
                  </a:lnTo>
                  <a:lnTo>
                    <a:pt x="2425039" y="473483"/>
                  </a:lnTo>
                  <a:lnTo>
                    <a:pt x="2399987" y="468473"/>
                  </a:lnTo>
                  <a:lnTo>
                    <a:pt x="2349883" y="445926"/>
                  </a:lnTo>
                  <a:lnTo>
                    <a:pt x="2287253" y="418369"/>
                  </a:lnTo>
                  <a:lnTo>
                    <a:pt x="2197066" y="380791"/>
                  </a:lnTo>
                  <a:lnTo>
                    <a:pt x="1966587" y="380791"/>
                  </a:lnTo>
                  <a:lnTo>
                    <a:pt x="1763665" y="380791"/>
                  </a:lnTo>
                  <a:lnTo>
                    <a:pt x="1205004" y="373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E3116A38-27FF-4203-8EE4-060A64746168}"/>
                </a:ext>
              </a:extLst>
            </p:cNvPr>
            <p:cNvSpPr/>
            <p:nvPr/>
          </p:nvSpPr>
          <p:spPr>
            <a:xfrm>
              <a:off x="3824288" y="4200526"/>
              <a:ext cx="2139950" cy="1535113"/>
            </a:xfrm>
            <a:custGeom>
              <a:avLst/>
              <a:gdLst>
                <a:gd name="connsiteX0" fmla="*/ 1141778 w 2139305"/>
                <a:gd name="connsiteY0" fmla="*/ 1061095 h 1535410"/>
                <a:gd name="connsiteX1" fmla="*/ 953519 w 2139305"/>
                <a:gd name="connsiteY1" fmla="*/ 1168672 h 1535410"/>
                <a:gd name="connsiteX2" fmla="*/ 806824 w 2139305"/>
                <a:gd name="connsiteY2" fmla="*/ 1244464 h 1535410"/>
                <a:gd name="connsiteX3" fmla="*/ 728586 w 2139305"/>
                <a:gd name="connsiteY3" fmla="*/ 1281138 h 1535410"/>
                <a:gd name="connsiteX4" fmla="*/ 633234 w 2139305"/>
                <a:gd name="connsiteY4" fmla="*/ 1322702 h 1535410"/>
                <a:gd name="connsiteX5" fmla="*/ 513433 w 2139305"/>
                <a:gd name="connsiteY5" fmla="*/ 1371600 h 1535410"/>
                <a:gd name="connsiteX6" fmla="*/ 381407 w 2139305"/>
                <a:gd name="connsiteY6" fmla="*/ 1422944 h 1535410"/>
                <a:gd name="connsiteX7" fmla="*/ 268941 w 2139305"/>
                <a:gd name="connsiteY7" fmla="*/ 1464507 h 1535410"/>
                <a:gd name="connsiteX8" fmla="*/ 134471 w 2139305"/>
                <a:gd name="connsiteY8" fmla="*/ 1508516 h 1535410"/>
                <a:gd name="connsiteX9" fmla="*/ 48898 w 2139305"/>
                <a:gd name="connsiteY9" fmla="*/ 1535410 h 1535410"/>
                <a:gd name="connsiteX10" fmla="*/ 29339 w 2139305"/>
                <a:gd name="connsiteY10" fmla="*/ 1535410 h 1535410"/>
                <a:gd name="connsiteX11" fmla="*/ 9780 w 2139305"/>
                <a:gd name="connsiteY11" fmla="*/ 1528075 h 1535410"/>
                <a:gd name="connsiteX12" fmla="*/ 0 w 2139305"/>
                <a:gd name="connsiteY12" fmla="*/ 1515850 h 1535410"/>
                <a:gd name="connsiteX13" fmla="*/ 4890 w 2139305"/>
                <a:gd name="connsiteY13" fmla="*/ 1491401 h 1535410"/>
                <a:gd name="connsiteX14" fmla="*/ 24449 w 2139305"/>
                <a:gd name="connsiteY14" fmla="*/ 1469397 h 1535410"/>
                <a:gd name="connsiteX15" fmla="*/ 53788 w 2139305"/>
                <a:gd name="connsiteY15" fmla="*/ 1452283 h 1535410"/>
                <a:gd name="connsiteX16" fmla="*/ 268941 w 2139305"/>
                <a:gd name="connsiteY16" fmla="*/ 1344706 h 1535410"/>
                <a:gd name="connsiteX17" fmla="*/ 454755 w 2139305"/>
                <a:gd name="connsiteY17" fmla="*/ 1251799 h 1535410"/>
                <a:gd name="connsiteX18" fmla="*/ 672353 w 2139305"/>
                <a:gd name="connsiteY18" fmla="*/ 1131998 h 1535410"/>
                <a:gd name="connsiteX19" fmla="*/ 853277 w 2139305"/>
                <a:gd name="connsiteY19" fmla="*/ 1024422 h 1535410"/>
                <a:gd name="connsiteX20" fmla="*/ 997527 w 2139305"/>
                <a:gd name="connsiteY20" fmla="*/ 929070 h 1535410"/>
                <a:gd name="connsiteX21" fmla="*/ 1141778 w 2139305"/>
                <a:gd name="connsiteY21" fmla="*/ 826383 h 1535410"/>
                <a:gd name="connsiteX22" fmla="*/ 1305587 w 2139305"/>
                <a:gd name="connsiteY22" fmla="*/ 704137 h 1535410"/>
                <a:gd name="connsiteX23" fmla="*/ 1459617 w 2139305"/>
                <a:gd name="connsiteY23" fmla="*/ 584336 h 1535410"/>
                <a:gd name="connsiteX24" fmla="*/ 1611202 w 2139305"/>
                <a:gd name="connsiteY24" fmla="*/ 449865 h 1535410"/>
                <a:gd name="connsiteX25" fmla="*/ 1765232 w 2139305"/>
                <a:gd name="connsiteY25" fmla="*/ 305615 h 1535410"/>
                <a:gd name="connsiteX26" fmla="*/ 1885033 w 2139305"/>
                <a:gd name="connsiteY26" fmla="*/ 173589 h 1535410"/>
                <a:gd name="connsiteX27" fmla="*/ 2021949 w 2139305"/>
                <a:gd name="connsiteY27" fmla="*/ 12225 h 1535410"/>
                <a:gd name="connsiteX28" fmla="*/ 2139305 w 2139305"/>
                <a:gd name="connsiteY28" fmla="*/ 0 h 1535410"/>
                <a:gd name="connsiteX29" fmla="*/ 2129525 w 2139305"/>
                <a:gd name="connsiteY29" fmla="*/ 288501 h 1535410"/>
                <a:gd name="connsiteX30" fmla="*/ 2024394 w 2139305"/>
                <a:gd name="connsiteY30" fmla="*/ 376518 h 1535410"/>
                <a:gd name="connsiteX31" fmla="*/ 1909482 w 2139305"/>
                <a:gd name="connsiteY31" fmla="*/ 481649 h 1535410"/>
                <a:gd name="connsiteX32" fmla="*/ 1794571 w 2139305"/>
                <a:gd name="connsiteY32" fmla="*/ 584336 h 1535410"/>
                <a:gd name="connsiteX33" fmla="*/ 1694329 w 2139305"/>
                <a:gd name="connsiteY33" fmla="*/ 669908 h 1535410"/>
                <a:gd name="connsiteX34" fmla="*/ 1532965 w 2139305"/>
                <a:gd name="connsiteY34" fmla="*/ 792154 h 1535410"/>
                <a:gd name="connsiteX35" fmla="*/ 1396049 w 2139305"/>
                <a:gd name="connsiteY35" fmla="*/ 892396 h 1535410"/>
                <a:gd name="connsiteX36" fmla="*/ 1246909 w 2139305"/>
                <a:gd name="connsiteY36" fmla="*/ 992638 h 1535410"/>
                <a:gd name="connsiteX37" fmla="*/ 1141778 w 2139305"/>
                <a:gd name="connsiteY37" fmla="*/ 1061095 h 1535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39305" h="1535410">
                  <a:moveTo>
                    <a:pt x="1141778" y="1061095"/>
                  </a:moveTo>
                  <a:lnTo>
                    <a:pt x="953519" y="1168672"/>
                  </a:lnTo>
                  <a:lnTo>
                    <a:pt x="806824" y="1244464"/>
                  </a:lnTo>
                  <a:lnTo>
                    <a:pt x="728586" y="1281138"/>
                  </a:lnTo>
                  <a:lnTo>
                    <a:pt x="633234" y="1322702"/>
                  </a:lnTo>
                  <a:lnTo>
                    <a:pt x="513433" y="1371600"/>
                  </a:lnTo>
                  <a:lnTo>
                    <a:pt x="381407" y="1422944"/>
                  </a:lnTo>
                  <a:lnTo>
                    <a:pt x="268941" y="1464507"/>
                  </a:lnTo>
                  <a:lnTo>
                    <a:pt x="134471" y="1508516"/>
                  </a:lnTo>
                  <a:lnTo>
                    <a:pt x="48898" y="1535410"/>
                  </a:lnTo>
                  <a:lnTo>
                    <a:pt x="29339" y="1535410"/>
                  </a:lnTo>
                  <a:lnTo>
                    <a:pt x="9780" y="1528075"/>
                  </a:lnTo>
                  <a:lnTo>
                    <a:pt x="0" y="1515850"/>
                  </a:lnTo>
                  <a:lnTo>
                    <a:pt x="4890" y="1491401"/>
                  </a:lnTo>
                  <a:lnTo>
                    <a:pt x="24449" y="1469397"/>
                  </a:lnTo>
                  <a:lnTo>
                    <a:pt x="53788" y="1452283"/>
                  </a:lnTo>
                  <a:lnTo>
                    <a:pt x="268941" y="1344706"/>
                  </a:lnTo>
                  <a:lnTo>
                    <a:pt x="454755" y="1251799"/>
                  </a:lnTo>
                  <a:lnTo>
                    <a:pt x="672353" y="1131998"/>
                  </a:lnTo>
                  <a:lnTo>
                    <a:pt x="853277" y="1024422"/>
                  </a:lnTo>
                  <a:lnTo>
                    <a:pt x="997527" y="929070"/>
                  </a:lnTo>
                  <a:lnTo>
                    <a:pt x="1141778" y="826383"/>
                  </a:lnTo>
                  <a:lnTo>
                    <a:pt x="1305587" y="704137"/>
                  </a:lnTo>
                  <a:lnTo>
                    <a:pt x="1459617" y="584336"/>
                  </a:lnTo>
                  <a:lnTo>
                    <a:pt x="1611202" y="449865"/>
                  </a:lnTo>
                  <a:lnTo>
                    <a:pt x="1765232" y="305615"/>
                  </a:lnTo>
                  <a:lnTo>
                    <a:pt x="1885033" y="173589"/>
                  </a:lnTo>
                  <a:lnTo>
                    <a:pt x="2021949" y="12225"/>
                  </a:lnTo>
                  <a:lnTo>
                    <a:pt x="2139305" y="0"/>
                  </a:lnTo>
                  <a:lnTo>
                    <a:pt x="2129525" y="288501"/>
                  </a:lnTo>
                  <a:lnTo>
                    <a:pt x="2024394" y="376518"/>
                  </a:lnTo>
                  <a:lnTo>
                    <a:pt x="1909482" y="481649"/>
                  </a:lnTo>
                  <a:lnTo>
                    <a:pt x="1794571" y="584336"/>
                  </a:lnTo>
                  <a:lnTo>
                    <a:pt x="1694329" y="669908"/>
                  </a:lnTo>
                  <a:lnTo>
                    <a:pt x="1532965" y="792154"/>
                  </a:lnTo>
                  <a:lnTo>
                    <a:pt x="1396049" y="892396"/>
                  </a:lnTo>
                  <a:lnTo>
                    <a:pt x="1246909" y="992638"/>
                  </a:lnTo>
                  <a:lnTo>
                    <a:pt x="1141778" y="10610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9C0D767F-B703-4EF6-9E75-A44D74064B86}"/>
                </a:ext>
              </a:extLst>
            </p:cNvPr>
            <p:cNvSpPr/>
            <p:nvPr/>
          </p:nvSpPr>
          <p:spPr>
            <a:xfrm>
              <a:off x="6096001" y="4195763"/>
              <a:ext cx="2493963" cy="1516062"/>
            </a:xfrm>
            <a:custGeom>
              <a:avLst/>
              <a:gdLst>
                <a:gd name="connsiteX0" fmla="*/ 528103 w 2493819"/>
                <a:gd name="connsiteY0" fmla="*/ 569667 h 1515851"/>
                <a:gd name="connsiteX1" fmla="*/ 202929 w 2493819"/>
                <a:gd name="connsiteY1" fmla="*/ 264052 h 1515851"/>
                <a:gd name="connsiteX2" fmla="*/ 0 w 2493819"/>
                <a:gd name="connsiteY2" fmla="*/ 73348 h 1515851"/>
                <a:gd name="connsiteX3" fmla="*/ 85573 w 2493819"/>
                <a:gd name="connsiteY3" fmla="*/ 0 h 1515851"/>
                <a:gd name="connsiteX4" fmla="*/ 237158 w 2493819"/>
                <a:gd name="connsiteY4" fmla="*/ 117357 h 1515851"/>
                <a:gd name="connsiteX5" fmla="*/ 449866 w 2493819"/>
                <a:gd name="connsiteY5" fmla="*/ 281166 h 1515851"/>
                <a:gd name="connsiteX6" fmla="*/ 564777 w 2493819"/>
                <a:gd name="connsiteY6" fmla="*/ 369183 h 1515851"/>
                <a:gd name="connsiteX7" fmla="*/ 706582 w 2493819"/>
                <a:gd name="connsiteY7" fmla="*/ 476760 h 1515851"/>
                <a:gd name="connsiteX8" fmla="*/ 858167 w 2493819"/>
                <a:gd name="connsiteY8" fmla="*/ 584336 h 1515851"/>
                <a:gd name="connsiteX9" fmla="*/ 968189 w 2493819"/>
                <a:gd name="connsiteY9" fmla="*/ 660129 h 1515851"/>
                <a:gd name="connsiteX10" fmla="*/ 1085545 w 2493819"/>
                <a:gd name="connsiteY10" fmla="*/ 733476 h 1515851"/>
                <a:gd name="connsiteX11" fmla="*/ 1251799 w 2493819"/>
                <a:gd name="connsiteY11" fmla="*/ 833718 h 1515851"/>
                <a:gd name="connsiteX12" fmla="*/ 1391160 w 2493819"/>
                <a:gd name="connsiteY12" fmla="*/ 909511 h 1515851"/>
                <a:gd name="connsiteX13" fmla="*/ 1528075 w 2493819"/>
                <a:gd name="connsiteY13" fmla="*/ 980413 h 1515851"/>
                <a:gd name="connsiteX14" fmla="*/ 1601423 w 2493819"/>
                <a:gd name="connsiteY14" fmla="*/ 1017087 h 1515851"/>
                <a:gd name="connsiteX15" fmla="*/ 1684550 w 2493819"/>
                <a:gd name="connsiteY15" fmla="*/ 1053761 h 1515851"/>
                <a:gd name="connsiteX16" fmla="*/ 1797017 w 2493819"/>
                <a:gd name="connsiteY16" fmla="*/ 1102659 h 1515851"/>
                <a:gd name="connsiteX17" fmla="*/ 1916818 w 2493819"/>
                <a:gd name="connsiteY17" fmla="*/ 1154002 h 1515851"/>
                <a:gd name="connsiteX18" fmla="*/ 2058623 w 2493819"/>
                <a:gd name="connsiteY18" fmla="*/ 1205346 h 1515851"/>
                <a:gd name="connsiteX19" fmla="*/ 2185759 w 2493819"/>
                <a:gd name="connsiteY19" fmla="*/ 1246909 h 1515851"/>
                <a:gd name="connsiteX20" fmla="*/ 2317784 w 2493819"/>
                <a:gd name="connsiteY20" fmla="*/ 1283583 h 1515851"/>
                <a:gd name="connsiteX21" fmla="*/ 2386242 w 2493819"/>
                <a:gd name="connsiteY21" fmla="*/ 1303143 h 1515851"/>
                <a:gd name="connsiteX22" fmla="*/ 2437586 w 2493819"/>
                <a:gd name="connsiteY22" fmla="*/ 1315367 h 1515851"/>
                <a:gd name="connsiteX23" fmla="*/ 2464480 w 2493819"/>
                <a:gd name="connsiteY23" fmla="*/ 1322702 h 1515851"/>
                <a:gd name="connsiteX24" fmla="*/ 2479149 w 2493819"/>
                <a:gd name="connsiteY24" fmla="*/ 1330037 h 1515851"/>
                <a:gd name="connsiteX25" fmla="*/ 2488929 w 2493819"/>
                <a:gd name="connsiteY25" fmla="*/ 1337371 h 1515851"/>
                <a:gd name="connsiteX26" fmla="*/ 2493819 w 2493819"/>
                <a:gd name="connsiteY26" fmla="*/ 1354486 h 1515851"/>
                <a:gd name="connsiteX27" fmla="*/ 2486484 w 2493819"/>
                <a:gd name="connsiteY27" fmla="*/ 1371600 h 1515851"/>
                <a:gd name="connsiteX28" fmla="*/ 2474259 w 2493819"/>
                <a:gd name="connsiteY28" fmla="*/ 1386270 h 1515851"/>
                <a:gd name="connsiteX29" fmla="*/ 2435141 w 2493819"/>
                <a:gd name="connsiteY29" fmla="*/ 1398494 h 1515851"/>
                <a:gd name="connsiteX30" fmla="*/ 2334899 w 2493819"/>
                <a:gd name="connsiteY30" fmla="*/ 1415609 h 1515851"/>
                <a:gd name="connsiteX31" fmla="*/ 2163754 w 2493819"/>
                <a:gd name="connsiteY31" fmla="*/ 1442503 h 1515851"/>
                <a:gd name="connsiteX32" fmla="*/ 2012169 w 2493819"/>
                <a:gd name="connsiteY32" fmla="*/ 1466952 h 1515851"/>
                <a:gd name="connsiteX33" fmla="*/ 1867919 w 2493819"/>
                <a:gd name="connsiteY33" fmla="*/ 1488957 h 1515851"/>
                <a:gd name="connsiteX34" fmla="*/ 1767677 w 2493819"/>
                <a:gd name="connsiteY34" fmla="*/ 1506071 h 1515851"/>
                <a:gd name="connsiteX35" fmla="*/ 1691885 w 2493819"/>
                <a:gd name="connsiteY35" fmla="*/ 1515851 h 1515851"/>
                <a:gd name="connsiteX36" fmla="*/ 1645432 w 2493819"/>
                <a:gd name="connsiteY36" fmla="*/ 1515851 h 1515851"/>
                <a:gd name="connsiteX37" fmla="*/ 1596533 w 2493819"/>
                <a:gd name="connsiteY37" fmla="*/ 1510961 h 1515851"/>
                <a:gd name="connsiteX38" fmla="*/ 1557414 w 2493819"/>
                <a:gd name="connsiteY38" fmla="*/ 1501181 h 1515851"/>
                <a:gd name="connsiteX39" fmla="*/ 1523186 w 2493819"/>
                <a:gd name="connsiteY39" fmla="*/ 1486512 h 1515851"/>
                <a:gd name="connsiteX40" fmla="*/ 1484067 w 2493819"/>
                <a:gd name="connsiteY40" fmla="*/ 1464507 h 1515851"/>
                <a:gd name="connsiteX41" fmla="*/ 1449838 w 2493819"/>
                <a:gd name="connsiteY41" fmla="*/ 1430278 h 1515851"/>
                <a:gd name="connsiteX42" fmla="*/ 1281138 w 2493819"/>
                <a:gd name="connsiteY42" fmla="*/ 1276248 h 1515851"/>
                <a:gd name="connsiteX43" fmla="*/ 1065986 w 2493819"/>
                <a:gd name="connsiteY43" fmla="*/ 1070875 h 1515851"/>
                <a:gd name="connsiteX44" fmla="*/ 889951 w 2493819"/>
                <a:gd name="connsiteY44" fmla="*/ 902176 h 1515851"/>
                <a:gd name="connsiteX45" fmla="*/ 706582 w 2493819"/>
                <a:gd name="connsiteY45" fmla="*/ 733476 h 1515851"/>
                <a:gd name="connsiteX46" fmla="*/ 528103 w 2493819"/>
                <a:gd name="connsiteY46" fmla="*/ 569667 h 151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93819" h="1515851">
                  <a:moveTo>
                    <a:pt x="528103" y="569667"/>
                  </a:moveTo>
                  <a:lnTo>
                    <a:pt x="202929" y="264052"/>
                  </a:lnTo>
                  <a:lnTo>
                    <a:pt x="0" y="73348"/>
                  </a:lnTo>
                  <a:lnTo>
                    <a:pt x="85573" y="0"/>
                  </a:lnTo>
                  <a:lnTo>
                    <a:pt x="237158" y="117357"/>
                  </a:lnTo>
                  <a:lnTo>
                    <a:pt x="449866" y="281166"/>
                  </a:lnTo>
                  <a:lnTo>
                    <a:pt x="564777" y="369183"/>
                  </a:lnTo>
                  <a:lnTo>
                    <a:pt x="706582" y="476760"/>
                  </a:lnTo>
                  <a:lnTo>
                    <a:pt x="858167" y="584336"/>
                  </a:lnTo>
                  <a:lnTo>
                    <a:pt x="968189" y="660129"/>
                  </a:lnTo>
                  <a:lnTo>
                    <a:pt x="1085545" y="733476"/>
                  </a:lnTo>
                  <a:lnTo>
                    <a:pt x="1251799" y="833718"/>
                  </a:lnTo>
                  <a:lnTo>
                    <a:pt x="1391160" y="909511"/>
                  </a:lnTo>
                  <a:lnTo>
                    <a:pt x="1528075" y="980413"/>
                  </a:lnTo>
                  <a:lnTo>
                    <a:pt x="1601423" y="1017087"/>
                  </a:lnTo>
                  <a:lnTo>
                    <a:pt x="1684550" y="1053761"/>
                  </a:lnTo>
                  <a:lnTo>
                    <a:pt x="1797017" y="1102659"/>
                  </a:lnTo>
                  <a:lnTo>
                    <a:pt x="1916818" y="1154002"/>
                  </a:lnTo>
                  <a:lnTo>
                    <a:pt x="2058623" y="1205346"/>
                  </a:lnTo>
                  <a:lnTo>
                    <a:pt x="2185759" y="1246909"/>
                  </a:lnTo>
                  <a:lnTo>
                    <a:pt x="2317784" y="1283583"/>
                  </a:lnTo>
                  <a:lnTo>
                    <a:pt x="2386242" y="1303143"/>
                  </a:lnTo>
                  <a:lnTo>
                    <a:pt x="2437586" y="1315367"/>
                  </a:lnTo>
                  <a:lnTo>
                    <a:pt x="2464480" y="1322702"/>
                  </a:lnTo>
                  <a:lnTo>
                    <a:pt x="2479149" y="1330037"/>
                  </a:lnTo>
                  <a:lnTo>
                    <a:pt x="2488929" y="1337371"/>
                  </a:lnTo>
                  <a:lnTo>
                    <a:pt x="2493819" y="1354486"/>
                  </a:lnTo>
                  <a:lnTo>
                    <a:pt x="2486484" y="1371600"/>
                  </a:lnTo>
                  <a:lnTo>
                    <a:pt x="2474259" y="1386270"/>
                  </a:lnTo>
                  <a:lnTo>
                    <a:pt x="2435141" y="1398494"/>
                  </a:lnTo>
                  <a:lnTo>
                    <a:pt x="2334899" y="1415609"/>
                  </a:lnTo>
                  <a:lnTo>
                    <a:pt x="2163754" y="1442503"/>
                  </a:lnTo>
                  <a:lnTo>
                    <a:pt x="2012169" y="1466952"/>
                  </a:lnTo>
                  <a:lnTo>
                    <a:pt x="1867919" y="1488957"/>
                  </a:lnTo>
                  <a:lnTo>
                    <a:pt x="1767677" y="1506071"/>
                  </a:lnTo>
                  <a:lnTo>
                    <a:pt x="1691885" y="1515851"/>
                  </a:lnTo>
                  <a:lnTo>
                    <a:pt x="1645432" y="1515851"/>
                  </a:lnTo>
                  <a:lnTo>
                    <a:pt x="1596533" y="1510961"/>
                  </a:lnTo>
                  <a:lnTo>
                    <a:pt x="1557414" y="1501181"/>
                  </a:lnTo>
                  <a:lnTo>
                    <a:pt x="1523186" y="1486512"/>
                  </a:lnTo>
                  <a:lnTo>
                    <a:pt x="1484067" y="1464507"/>
                  </a:lnTo>
                  <a:lnTo>
                    <a:pt x="1449838" y="1430278"/>
                  </a:lnTo>
                  <a:lnTo>
                    <a:pt x="1281138" y="1276248"/>
                  </a:lnTo>
                  <a:lnTo>
                    <a:pt x="1065986" y="1070875"/>
                  </a:lnTo>
                  <a:lnTo>
                    <a:pt x="889951" y="902176"/>
                  </a:lnTo>
                  <a:lnTo>
                    <a:pt x="706582" y="733476"/>
                  </a:lnTo>
                  <a:lnTo>
                    <a:pt x="528103" y="5696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65238286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A856E93-3AD2-4DE9-BB32-A4ACD2FA2DFA}"/>
              </a:ext>
            </a:extLst>
          </p:cNvPr>
          <p:cNvSpPr/>
          <p:nvPr/>
        </p:nvSpPr>
        <p:spPr>
          <a:xfrm>
            <a:off x="3905252" y="2374106"/>
            <a:ext cx="1657350" cy="520700"/>
          </a:xfrm>
          <a:custGeom>
            <a:avLst/>
            <a:gdLst>
              <a:gd name="connsiteX0" fmla="*/ 1235869 w 1657350"/>
              <a:gd name="connsiteY0" fmla="*/ 283368 h 521493"/>
              <a:gd name="connsiteX1" fmla="*/ 988219 w 1657350"/>
              <a:gd name="connsiteY1" fmla="*/ 350043 h 521493"/>
              <a:gd name="connsiteX2" fmla="*/ 807244 w 1657350"/>
              <a:gd name="connsiteY2" fmla="*/ 376237 h 521493"/>
              <a:gd name="connsiteX3" fmla="*/ 604838 w 1657350"/>
              <a:gd name="connsiteY3" fmla="*/ 423862 h 521493"/>
              <a:gd name="connsiteX4" fmla="*/ 471488 w 1657350"/>
              <a:gd name="connsiteY4" fmla="*/ 469106 h 521493"/>
              <a:gd name="connsiteX5" fmla="*/ 364331 w 1657350"/>
              <a:gd name="connsiteY5" fmla="*/ 514350 h 521493"/>
              <a:gd name="connsiteX6" fmla="*/ 342900 w 1657350"/>
              <a:gd name="connsiteY6" fmla="*/ 521493 h 521493"/>
              <a:gd name="connsiteX7" fmla="*/ 300038 w 1657350"/>
              <a:gd name="connsiteY7" fmla="*/ 519112 h 521493"/>
              <a:gd name="connsiteX8" fmla="*/ 254794 w 1657350"/>
              <a:gd name="connsiteY8" fmla="*/ 507206 h 521493"/>
              <a:gd name="connsiteX9" fmla="*/ 226219 w 1657350"/>
              <a:gd name="connsiteY9" fmla="*/ 492918 h 521493"/>
              <a:gd name="connsiteX10" fmla="*/ 192881 w 1657350"/>
              <a:gd name="connsiteY10" fmla="*/ 469106 h 521493"/>
              <a:gd name="connsiteX11" fmla="*/ 140494 w 1657350"/>
              <a:gd name="connsiteY11" fmla="*/ 419100 h 521493"/>
              <a:gd name="connsiteX12" fmla="*/ 107156 w 1657350"/>
              <a:gd name="connsiteY12" fmla="*/ 378618 h 521493"/>
              <a:gd name="connsiteX13" fmla="*/ 64294 w 1657350"/>
              <a:gd name="connsiteY13" fmla="*/ 316706 h 521493"/>
              <a:gd name="connsiteX14" fmla="*/ 30956 w 1657350"/>
              <a:gd name="connsiteY14" fmla="*/ 259556 h 521493"/>
              <a:gd name="connsiteX15" fmla="*/ 7144 w 1657350"/>
              <a:gd name="connsiteY15" fmla="*/ 207168 h 521493"/>
              <a:gd name="connsiteX16" fmla="*/ 0 w 1657350"/>
              <a:gd name="connsiteY16" fmla="*/ 180975 h 521493"/>
              <a:gd name="connsiteX17" fmla="*/ 2381 w 1657350"/>
              <a:gd name="connsiteY17" fmla="*/ 169068 h 521493"/>
              <a:gd name="connsiteX18" fmla="*/ 14288 w 1657350"/>
              <a:gd name="connsiteY18" fmla="*/ 164306 h 521493"/>
              <a:gd name="connsiteX19" fmla="*/ 38100 w 1657350"/>
              <a:gd name="connsiteY19" fmla="*/ 169068 h 521493"/>
              <a:gd name="connsiteX20" fmla="*/ 90488 w 1657350"/>
              <a:gd name="connsiteY20" fmla="*/ 192881 h 521493"/>
              <a:gd name="connsiteX21" fmla="*/ 178594 w 1657350"/>
              <a:gd name="connsiteY21" fmla="*/ 233362 h 521493"/>
              <a:gd name="connsiteX22" fmla="*/ 252413 w 1657350"/>
              <a:gd name="connsiteY22" fmla="*/ 264318 h 521493"/>
              <a:gd name="connsiteX23" fmla="*/ 319088 w 1657350"/>
              <a:gd name="connsiteY23" fmla="*/ 288131 h 521493"/>
              <a:gd name="connsiteX24" fmla="*/ 357188 w 1657350"/>
              <a:gd name="connsiteY24" fmla="*/ 295275 h 521493"/>
              <a:gd name="connsiteX25" fmla="*/ 397669 w 1657350"/>
              <a:gd name="connsiteY25" fmla="*/ 292893 h 521493"/>
              <a:gd name="connsiteX26" fmla="*/ 828675 w 1657350"/>
              <a:gd name="connsiteY26" fmla="*/ 195262 h 521493"/>
              <a:gd name="connsiteX27" fmla="*/ 997744 w 1657350"/>
              <a:gd name="connsiteY27" fmla="*/ 164306 h 521493"/>
              <a:gd name="connsiteX28" fmla="*/ 1245394 w 1657350"/>
              <a:gd name="connsiteY28" fmla="*/ 92868 h 521493"/>
              <a:gd name="connsiteX29" fmla="*/ 1278731 w 1657350"/>
              <a:gd name="connsiteY29" fmla="*/ 61912 h 521493"/>
              <a:gd name="connsiteX30" fmla="*/ 1354931 w 1657350"/>
              <a:gd name="connsiteY30" fmla="*/ 0 h 521493"/>
              <a:gd name="connsiteX31" fmla="*/ 1366838 w 1657350"/>
              <a:gd name="connsiteY31" fmla="*/ 0 h 521493"/>
              <a:gd name="connsiteX32" fmla="*/ 1459706 w 1657350"/>
              <a:gd name="connsiteY32" fmla="*/ 38100 h 521493"/>
              <a:gd name="connsiteX33" fmla="*/ 1569244 w 1657350"/>
              <a:gd name="connsiteY33" fmla="*/ 85725 h 521493"/>
              <a:gd name="connsiteX34" fmla="*/ 1626394 w 1657350"/>
              <a:gd name="connsiteY34" fmla="*/ 111918 h 521493"/>
              <a:gd name="connsiteX35" fmla="*/ 1638300 w 1657350"/>
              <a:gd name="connsiteY35" fmla="*/ 121443 h 521493"/>
              <a:gd name="connsiteX36" fmla="*/ 1650206 w 1657350"/>
              <a:gd name="connsiteY36" fmla="*/ 138112 h 521493"/>
              <a:gd name="connsiteX37" fmla="*/ 1657350 w 1657350"/>
              <a:gd name="connsiteY37" fmla="*/ 164306 h 521493"/>
              <a:gd name="connsiteX38" fmla="*/ 1650206 w 1657350"/>
              <a:gd name="connsiteY38" fmla="*/ 185737 h 521493"/>
              <a:gd name="connsiteX39" fmla="*/ 1626394 w 1657350"/>
              <a:gd name="connsiteY39" fmla="*/ 216693 h 521493"/>
              <a:gd name="connsiteX40" fmla="*/ 1604963 w 1657350"/>
              <a:gd name="connsiteY40" fmla="*/ 223837 h 521493"/>
              <a:gd name="connsiteX41" fmla="*/ 1433513 w 1657350"/>
              <a:gd name="connsiteY41" fmla="*/ 238125 h 521493"/>
              <a:gd name="connsiteX42" fmla="*/ 1235869 w 1657350"/>
              <a:gd name="connsiteY42" fmla="*/ 283368 h 521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657350" h="521493">
                <a:moveTo>
                  <a:pt x="1235869" y="283368"/>
                </a:moveTo>
                <a:lnTo>
                  <a:pt x="988219" y="350043"/>
                </a:lnTo>
                <a:lnTo>
                  <a:pt x="807244" y="376237"/>
                </a:lnTo>
                <a:lnTo>
                  <a:pt x="604838" y="423862"/>
                </a:lnTo>
                <a:lnTo>
                  <a:pt x="471488" y="469106"/>
                </a:lnTo>
                <a:lnTo>
                  <a:pt x="364331" y="514350"/>
                </a:lnTo>
                <a:lnTo>
                  <a:pt x="342900" y="521493"/>
                </a:lnTo>
                <a:lnTo>
                  <a:pt x="300038" y="519112"/>
                </a:lnTo>
                <a:lnTo>
                  <a:pt x="254794" y="507206"/>
                </a:lnTo>
                <a:lnTo>
                  <a:pt x="226219" y="492918"/>
                </a:lnTo>
                <a:lnTo>
                  <a:pt x="192881" y="469106"/>
                </a:lnTo>
                <a:lnTo>
                  <a:pt x="140494" y="419100"/>
                </a:lnTo>
                <a:lnTo>
                  <a:pt x="107156" y="378618"/>
                </a:lnTo>
                <a:lnTo>
                  <a:pt x="64294" y="316706"/>
                </a:lnTo>
                <a:lnTo>
                  <a:pt x="30956" y="259556"/>
                </a:lnTo>
                <a:lnTo>
                  <a:pt x="7144" y="207168"/>
                </a:lnTo>
                <a:lnTo>
                  <a:pt x="0" y="180975"/>
                </a:lnTo>
                <a:lnTo>
                  <a:pt x="2381" y="169068"/>
                </a:lnTo>
                <a:lnTo>
                  <a:pt x="14288" y="164306"/>
                </a:lnTo>
                <a:lnTo>
                  <a:pt x="38100" y="169068"/>
                </a:lnTo>
                <a:lnTo>
                  <a:pt x="90488" y="192881"/>
                </a:lnTo>
                <a:lnTo>
                  <a:pt x="178594" y="233362"/>
                </a:lnTo>
                <a:lnTo>
                  <a:pt x="252413" y="264318"/>
                </a:lnTo>
                <a:lnTo>
                  <a:pt x="319088" y="288131"/>
                </a:lnTo>
                <a:lnTo>
                  <a:pt x="357188" y="295275"/>
                </a:lnTo>
                <a:lnTo>
                  <a:pt x="397669" y="292893"/>
                </a:lnTo>
                <a:lnTo>
                  <a:pt x="828675" y="195262"/>
                </a:lnTo>
                <a:lnTo>
                  <a:pt x="997744" y="164306"/>
                </a:lnTo>
                <a:lnTo>
                  <a:pt x="1245394" y="92868"/>
                </a:lnTo>
                <a:lnTo>
                  <a:pt x="1278731" y="61912"/>
                </a:lnTo>
                <a:lnTo>
                  <a:pt x="1354931" y="0"/>
                </a:lnTo>
                <a:lnTo>
                  <a:pt x="1366838" y="0"/>
                </a:lnTo>
                <a:lnTo>
                  <a:pt x="1459706" y="38100"/>
                </a:lnTo>
                <a:lnTo>
                  <a:pt x="1569244" y="85725"/>
                </a:lnTo>
                <a:lnTo>
                  <a:pt x="1626394" y="111918"/>
                </a:lnTo>
                <a:lnTo>
                  <a:pt x="1638300" y="121443"/>
                </a:lnTo>
                <a:lnTo>
                  <a:pt x="1650206" y="138112"/>
                </a:lnTo>
                <a:lnTo>
                  <a:pt x="1657350" y="164306"/>
                </a:lnTo>
                <a:lnTo>
                  <a:pt x="1650206" y="185737"/>
                </a:lnTo>
                <a:lnTo>
                  <a:pt x="1626394" y="216693"/>
                </a:lnTo>
                <a:lnTo>
                  <a:pt x="1604963" y="223837"/>
                </a:lnTo>
                <a:lnTo>
                  <a:pt x="1433513" y="238125"/>
                </a:lnTo>
                <a:lnTo>
                  <a:pt x="1235869" y="2833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710CF85-B823-4871-9381-7AC513E60A46}"/>
              </a:ext>
            </a:extLst>
          </p:cNvPr>
          <p:cNvSpPr/>
          <p:nvPr/>
        </p:nvSpPr>
        <p:spPr>
          <a:xfrm rot="16200000">
            <a:off x="4791871" y="2821782"/>
            <a:ext cx="2589213" cy="412750"/>
          </a:xfrm>
          <a:custGeom>
            <a:avLst/>
            <a:gdLst>
              <a:gd name="connsiteX0" fmla="*/ 1333500 w 2588419"/>
              <a:gd name="connsiteY0" fmla="*/ 388143 h 411956"/>
              <a:gd name="connsiteX1" fmla="*/ 126206 w 2588419"/>
              <a:gd name="connsiteY1" fmla="*/ 385762 h 411956"/>
              <a:gd name="connsiteX2" fmla="*/ 90487 w 2588419"/>
              <a:gd name="connsiteY2" fmla="*/ 359568 h 411956"/>
              <a:gd name="connsiteX3" fmla="*/ 35719 w 2588419"/>
              <a:gd name="connsiteY3" fmla="*/ 335756 h 411956"/>
              <a:gd name="connsiteX4" fmla="*/ 14287 w 2588419"/>
              <a:gd name="connsiteY4" fmla="*/ 304800 h 411956"/>
              <a:gd name="connsiteX5" fmla="*/ 4762 w 2588419"/>
              <a:gd name="connsiteY5" fmla="*/ 252412 h 411956"/>
              <a:gd name="connsiteX6" fmla="*/ 0 w 2588419"/>
              <a:gd name="connsiteY6" fmla="*/ 211931 h 411956"/>
              <a:gd name="connsiteX7" fmla="*/ 7144 w 2588419"/>
              <a:gd name="connsiteY7" fmla="*/ 190500 h 411956"/>
              <a:gd name="connsiteX8" fmla="*/ 38100 w 2588419"/>
              <a:gd name="connsiteY8" fmla="*/ 166687 h 411956"/>
              <a:gd name="connsiteX9" fmla="*/ 76200 w 2588419"/>
              <a:gd name="connsiteY9" fmla="*/ 147637 h 411956"/>
              <a:gd name="connsiteX10" fmla="*/ 109537 w 2588419"/>
              <a:gd name="connsiteY10" fmla="*/ 135731 h 411956"/>
              <a:gd name="connsiteX11" fmla="*/ 157162 w 2588419"/>
              <a:gd name="connsiteY11" fmla="*/ 123825 h 411956"/>
              <a:gd name="connsiteX12" fmla="*/ 259556 w 2588419"/>
              <a:gd name="connsiteY12" fmla="*/ 116681 h 411956"/>
              <a:gd name="connsiteX13" fmla="*/ 402431 w 2588419"/>
              <a:gd name="connsiteY13" fmla="*/ 119062 h 411956"/>
              <a:gd name="connsiteX14" fmla="*/ 526256 w 2588419"/>
              <a:gd name="connsiteY14" fmla="*/ 128587 h 411956"/>
              <a:gd name="connsiteX15" fmla="*/ 633412 w 2588419"/>
              <a:gd name="connsiteY15" fmla="*/ 140493 h 411956"/>
              <a:gd name="connsiteX16" fmla="*/ 1500187 w 2588419"/>
              <a:gd name="connsiteY16" fmla="*/ 142875 h 411956"/>
              <a:gd name="connsiteX17" fmla="*/ 2331244 w 2588419"/>
              <a:gd name="connsiteY17" fmla="*/ 142875 h 411956"/>
              <a:gd name="connsiteX18" fmla="*/ 2371725 w 2588419"/>
              <a:gd name="connsiteY18" fmla="*/ 138112 h 411956"/>
              <a:gd name="connsiteX19" fmla="*/ 2400300 w 2588419"/>
              <a:gd name="connsiteY19" fmla="*/ 130968 h 411956"/>
              <a:gd name="connsiteX20" fmla="*/ 2431256 w 2588419"/>
              <a:gd name="connsiteY20" fmla="*/ 114300 h 411956"/>
              <a:gd name="connsiteX21" fmla="*/ 2466975 w 2588419"/>
              <a:gd name="connsiteY21" fmla="*/ 88106 h 411956"/>
              <a:gd name="connsiteX22" fmla="*/ 2507456 w 2588419"/>
              <a:gd name="connsiteY22" fmla="*/ 45243 h 411956"/>
              <a:gd name="connsiteX23" fmla="*/ 2533650 w 2588419"/>
              <a:gd name="connsiteY23" fmla="*/ 14287 h 411956"/>
              <a:gd name="connsiteX24" fmla="*/ 2552700 w 2588419"/>
              <a:gd name="connsiteY24" fmla="*/ 0 h 411956"/>
              <a:gd name="connsiteX25" fmla="*/ 2564606 w 2588419"/>
              <a:gd name="connsiteY25" fmla="*/ 0 h 411956"/>
              <a:gd name="connsiteX26" fmla="*/ 2578894 w 2588419"/>
              <a:gd name="connsiteY26" fmla="*/ 0 h 411956"/>
              <a:gd name="connsiteX27" fmla="*/ 2583656 w 2588419"/>
              <a:gd name="connsiteY27" fmla="*/ 7143 h 411956"/>
              <a:gd name="connsiteX28" fmla="*/ 2588419 w 2588419"/>
              <a:gd name="connsiteY28" fmla="*/ 26193 h 411956"/>
              <a:gd name="connsiteX29" fmla="*/ 2586037 w 2588419"/>
              <a:gd name="connsiteY29" fmla="*/ 66675 h 411956"/>
              <a:gd name="connsiteX30" fmla="*/ 2576512 w 2588419"/>
              <a:gd name="connsiteY30" fmla="*/ 119062 h 411956"/>
              <a:gd name="connsiteX31" fmla="*/ 2559844 w 2588419"/>
              <a:gd name="connsiteY31" fmla="*/ 204787 h 411956"/>
              <a:gd name="connsiteX32" fmla="*/ 2519362 w 2588419"/>
              <a:gd name="connsiteY32" fmla="*/ 314325 h 411956"/>
              <a:gd name="connsiteX33" fmla="*/ 2459831 w 2588419"/>
              <a:gd name="connsiteY33" fmla="*/ 411956 h 411956"/>
              <a:gd name="connsiteX34" fmla="*/ 2326481 w 2588419"/>
              <a:gd name="connsiteY34" fmla="*/ 392906 h 411956"/>
              <a:gd name="connsiteX35" fmla="*/ 1693069 w 2588419"/>
              <a:gd name="connsiteY35" fmla="*/ 390525 h 411956"/>
              <a:gd name="connsiteX36" fmla="*/ 1333500 w 2588419"/>
              <a:gd name="connsiteY36" fmla="*/ 388143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88419" h="411956">
                <a:moveTo>
                  <a:pt x="1333500" y="388143"/>
                </a:moveTo>
                <a:lnTo>
                  <a:pt x="126206" y="385762"/>
                </a:lnTo>
                <a:lnTo>
                  <a:pt x="90487" y="359568"/>
                </a:lnTo>
                <a:lnTo>
                  <a:pt x="35719" y="335756"/>
                </a:lnTo>
                <a:lnTo>
                  <a:pt x="14287" y="304800"/>
                </a:lnTo>
                <a:lnTo>
                  <a:pt x="4762" y="252412"/>
                </a:lnTo>
                <a:lnTo>
                  <a:pt x="0" y="211931"/>
                </a:lnTo>
                <a:lnTo>
                  <a:pt x="7144" y="190500"/>
                </a:lnTo>
                <a:lnTo>
                  <a:pt x="38100" y="166687"/>
                </a:lnTo>
                <a:lnTo>
                  <a:pt x="76200" y="147637"/>
                </a:lnTo>
                <a:lnTo>
                  <a:pt x="109537" y="135731"/>
                </a:lnTo>
                <a:lnTo>
                  <a:pt x="157162" y="123825"/>
                </a:lnTo>
                <a:lnTo>
                  <a:pt x="259556" y="116681"/>
                </a:lnTo>
                <a:lnTo>
                  <a:pt x="402431" y="119062"/>
                </a:lnTo>
                <a:lnTo>
                  <a:pt x="526256" y="128587"/>
                </a:lnTo>
                <a:lnTo>
                  <a:pt x="633412" y="140493"/>
                </a:lnTo>
                <a:lnTo>
                  <a:pt x="1500187" y="142875"/>
                </a:lnTo>
                <a:lnTo>
                  <a:pt x="2331244" y="142875"/>
                </a:lnTo>
                <a:lnTo>
                  <a:pt x="2371725" y="138112"/>
                </a:lnTo>
                <a:lnTo>
                  <a:pt x="2400300" y="130968"/>
                </a:lnTo>
                <a:lnTo>
                  <a:pt x="2431256" y="114300"/>
                </a:lnTo>
                <a:lnTo>
                  <a:pt x="2466975" y="88106"/>
                </a:lnTo>
                <a:lnTo>
                  <a:pt x="2507456" y="45243"/>
                </a:lnTo>
                <a:lnTo>
                  <a:pt x="2533650" y="14287"/>
                </a:lnTo>
                <a:lnTo>
                  <a:pt x="2552700" y="0"/>
                </a:lnTo>
                <a:lnTo>
                  <a:pt x="2564606" y="0"/>
                </a:lnTo>
                <a:lnTo>
                  <a:pt x="2578894" y="0"/>
                </a:lnTo>
                <a:lnTo>
                  <a:pt x="2583656" y="7143"/>
                </a:lnTo>
                <a:lnTo>
                  <a:pt x="2588419" y="26193"/>
                </a:lnTo>
                <a:lnTo>
                  <a:pt x="2586037" y="66675"/>
                </a:lnTo>
                <a:lnTo>
                  <a:pt x="2576512" y="119062"/>
                </a:lnTo>
                <a:lnTo>
                  <a:pt x="2559844" y="204787"/>
                </a:lnTo>
                <a:lnTo>
                  <a:pt x="2519362" y="314325"/>
                </a:lnTo>
                <a:lnTo>
                  <a:pt x="2459831" y="411956"/>
                </a:lnTo>
                <a:lnTo>
                  <a:pt x="2326481" y="392906"/>
                </a:lnTo>
                <a:lnTo>
                  <a:pt x="1693069" y="390525"/>
                </a:lnTo>
                <a:lnTo>
                  <a:pt x="1333500" y="38814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46B937C-CE59-4139-81DB-0F86E0D470C1}"/>
              </a:ext>
            </a:extLst>
          </p:cNvPr>
          <p:cNvSpPr/>
          <p:nvPr/>
        </p:nvSpPr>
        <p:spPr>
          <a:xfrm>
            <a:off x="3752853" y="3178969"/>
            <a:ext cx="2009775" cy="582613"/>
          </a:xfrm>
          <a:custGeom>
            <a:avLst/>
            <a:gdLst>
              <a:gd name="connsiteX0" fmla="*/ 1385888 w 2009775"/>
              <a:gd name="connsiteY0" fmla="*/ 297656 h 583406"/>
              <a:gd name="connsiteX1" fmla="*/ 1085850 w 2009775"/>
              <a:gd name="connsiteY1" fmla="*/ 371475 h 583406"/>
              <a:gd name="connsiteX2" fmla="*/ 921544 w 2009775"/>
              <a:gd name="connsiteY2" fmla="*/ 400050 h 583406"/>
              <a:gd name="connsiteX3" fmla="*/ 654844 w 2009775"/>
              <a:gd name="connsiteY3" fmla="*/ 466725 h 583406"/>
              <a:gd name="connsiteX4" fmla="*/ 497681 w 2009775"/>
              <a:gd name="connsiteY4" fmla="*/ 509588 h 583406"/>
              <a:gd name="connsiteX5" fmla="*/ 335756 w 2009775"/>
              <a:gd name="connsiteY5" fmla="*/ 561975 h 583406"/>
              <a:gd name="connsiteX6" fmla="*/ 278606 w 2009775"/>
              <a:gd name="connsiteY6" fmla="*/ 583406 h 583406"/>
              <a:gd name="connsiteX7" fmla="*/ 269081 w 2009775"/>
              <a:gd name="connsiteY7" fmla="*/ 581025 h 583406"/>
              <a:gd name="connsiteX8" fmla="*/ 230981 w 2009775"/>
              <a:gd name="connsiteY8" fmla="*/ 561975 h 583406"/>
              <a:gd name="connsiteX9" fmla="*/ 178594 w 2009775"/>
              <a:gd name="connsiteY9" fmla="*/ 516731 h 583406"/>
              <a:gd name="connsiteX10" fmla="*/ 130969 w 2009775"/>
              <a:gd name="connsiteY10" fmla="*/ 466725 h 583406"/>
              <a:gd name="connsiteX11" fmla="*/ 88106 w 2009775"/>
              <a:gd name="connsiteY11" fmla="*/ 419100 h 583406"/>
              <a:gd name="connsiteX12" fmla="*/ 38100 w 2009775"/>
              <a:gd name="connsiteY12" fmla="*/ 354806 h 583406"/>
              <a:gd name="connsiteX13" fmla="*/ 23813 w 2009775"/>
              <a:gd name="connsiteY13" fmla="*/ 335756 h 583406"/>
              <a:gd name="connsiteX14" fmla="*/ 9525 w 2009775"/>
              <a:gd name="connsiteY14" fmla="*/ 311944 h 583406"/>
              <a:gd name="connsiteX15" fmla="*/ 0 w 2009775"/>
              <a:gd name="connsiteY15" fmla="*/ 285750 h 583406"/>
              <a:gd name="connsiteX16" fmla="*/ 0 w 2009775"/>
              <a:gd name="connsiteY16" fmla="*/ 271463 h 583406"/>
              <a:gd name="connsiteX17" fmla="*/ 4763 w 2009775"/>
              <a:gd name="connsiteY17" fmla="*/ 257175 h 583406"/>
              <a:gd name="connsiteX18" fmla="*/ 14288 w 2009775"/>
              <a:gd name="connsiteY18" fmla="*/ 254794 h 583406"/>
              <a:gd name="connsiteX19" fmla="*/ 35719 w 2009775"/>
              <a:gd name="connsiteY19" fmla="*/ 257175 h 583406"/>
              <a:gd name="connsiteX20" fmla="*/ 83344 w 2009775"/>
              <a:gd name="connsiteY20" fmla="*/ 280988 h 583406"/>
              <a:gd name="connsiteX21" fmla="*/ 126206 w 2009775"/>
              <a:gd name="connsiteY21" fmla="*/ 304800 h 583406"/>
              <a:gd name="connsiteX22" fmla="*/ 173831 w 2009775"/>
              <a:gd name="connsiteY22" fmla="*/ 323850 h 583406"/>
              <a:gd name="connsiteX23" fmla="*/ 223838 w 2009775"/>
              <a:gd name="connsiteY23" fmla="*/ 345281 h 583406"/>
              <a:gd name="connsiteX24" fmla="*/ 283369 w 2009775"/>
              <a:gd name="connsiteY24" fmla="*/ 359569 h 583406"/>
              <a:gd name="connsiteX25" fmla="*/ 347663 w 2009775"/>
              <a:gd name="connsiteY25" fmla="*/ 364331 h 583406"/>
              <a:gd name="connsiteX26" fmla="*/ 414338 w 2009775"/>
              <a:gd name="connsiteY26" fmla="*/ 354806 h 583406"/>
              <a:gd name="connsiteX27" fmla="*/ 935831 w 2009775"/>
              <a:gd name="connsiteY27" fmla="*/ 214313 h 583406"/>
              <a:gd name="connsiteX28" fmla="*/ 1126331 w 2009775"/>
              <a:gd name="connsiteY28" fmla="*/ 164306 h 583406"/>
              <a:gd name="connsiteX29" fmla="*/ 1509713 w 2009775"/>
              <a:gd name="connsiteY29" fmla="*/ 71438 h 583406"/>
              <a:gd name="connsiteX30" fmla="*/ 1545431 w 2009775"/>
              <a:gd name="connsiteY30" fmla="*/ 47625 h 583406"/>
              <a:gd name="connsiteX31" fmla="*/ 1588294 w 2009775"/>
              <a:gd name="connsiteY31" fmla="*/ 23813 h 583406"/>
              <a:gd name="connsiteX32" fmla="*/ 1635919 w 2009775"/>
              <a:gd name="connsiteY32" fmla="*/ 4763 h 583406"/>
              <a:gd name="connsiteX33" fmla="*/ 1669256 w 2009775"/>
              <a:gd name="connsiteY33" fmla="*/ 0 h 583406"/>
              <a:gd name="connsiteX34" fmla="*/ 1726406 w 2009775"/>
              <a:gd name="connsiteY34" fmla="*/ 16669 h 583406"/>
              <a:gd name="connsiteX35" fmla="*/ 1883569 w 2009775"/>
              <a:gd name="connsiteY35" fmla="*/ 76200 h 583406"/>
              <a:gd name="connsiteX36" fmla="*/ 1969294 w 2009775"/>
              <a:gd name="connsiteY36" fmla="*/ 109538 h 583406"/>
              <a:gd name="connsiteX37" fmla="*/ 1988344 w 2009775"/>
              <a:gd name="connsiteY37" fmla="*/ 121444 h 583406"/>
              <a:gd name="connsiteX38" fmla="*/ 2002631 w 2009775"/>
              <a:gd name="connsiteY38" fmla="*/ 145256 h 583406"/>
              <a:gd name="connsiteX39" fmla="*/ 2009775 w 2009775"/>
              <a:gd name="connsiteY39" fmla="*/ 176213 h 583406"/>
              <a:gd name="connsiteX40" fmla="*/ 1997869 w 2009775"/>
              <a:gd name="connsiteY40" fmla="*/ 197644 h 583406"/>
              <a:gd name="connsiteX41" fmla="*/ 1978819 w 2009775"/>
              <a:gd name="connsiteY41" fmla="*/ 219075 h 583406"/>
              <a:gd name="connsiteX42" fmla="*/ 1950244 w 2009775"/>
              <a:gd name="connsiteY42" fmla="*/ 226219 h 583406"/>
              <a:gd name="connsiteX43" fmla="*/ 1764506 w 2009775"/>
              <a:gd name="connsiteY43" fmla="*/ 235744 h 583406"/>
              <a:gd name="connsiteX44" fmla="*/ 1569244 w 2009775"/>
              <a:gd name="connsiteY44" fmla="*/ 266700 h 583406"/>
              <a:gd name="connsiteX45" fmla="*/ 1385888 w 2009775"/>
              <a:gd name="connsiteY45" fmla="*/ 297656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09775" h="583406">
                <a:moveTo>
                  <a:pt x="1385888" y="297656"/>
                </a:moveTo>
                <a:lnTo>
                  <a:pt x="1085850" y="371475"/>
                </a:lnTo>
                <a:lnTo>
                  <a:pt x="921544" y="400050"/>
                </a:lnTo>
                <a:lnTo>
                  <a:pt x="654844" y="466725"/>
                </a:lnTo>
                <a:lnTo>
                  <a:pt x="497681" y="509588"/>
                </a:lnTo>
                <a:lnTo>
                  <a:pt x="335756" y="561975"/>
                </a:lnTo>
                <a:lnTo>
                  <a:pt x="278606" y="583406"/>
                </a:lnTo>
                <a:lnTo>
                  <a:pt x="269081" y="581025"/>
                </a:lnTo>
                <a:lnTo>
                  <a:pt x="230981" y="561975"/>
                </a:lnTo>
                <a:lnTo>
                  <a:pt x="178594" y="516731"/>
                </a:lnTo>
                <a:lnTo>
                  <a:pt x="130969" y="466725"/>
                </a:lnTo>
                <a:lnTo>
                  <a:pt x="88106" y="419100"/>
                </a:lnTo>
                <a:lnTo>
                  <a:pt x="38100" y="354806"/>
                </a:lnTo>
                <a:lnTo>
                  <a:pt x="23813" y="335756"/>
                </a:lnTo>
                <a:lnTo>
                  <a:pt x="9525" y="311944"/>
                </a:lnTo>
                <a:lnTo>
                  <a:pt x="0" y="285750"/>
                </a:lnTo>
                <a:lnTo>
                  <a:pt x="0" y="271463"/>
                </a:lnTo>
                <a:lnTo>
                  <a:pt x="4763" y="257175"/>
                </a:lnTo>
                <a:lnTo>
                  <a:pt x="14288" y="254794"/>
                </a:lnTo>
                <a:lnTo>
                  <a:pt x="35719" y="257175"/>
                </a:lnTo>
                <a:lnTo>
                  <a:pt x="83344" y="280988"/>
                </a:lnTo>
                <a:lnTo>
                  <a:pt x="126206" y="304800"/>
                </a:lnTo>
                <a:lnTo>
                  <a:pt x="173831" y="323850"/>
                </a:lnTo>
                <a:lnTo>
                  <a:pt x="223838" y="345281"/>
                </a:lnTo>
                <a:lnTo>
                  <a:pt x="283369" y="359569"/>
                </a:lnTo>
                <a:lnTo>
                  <a:pt x="347663" y="364331"/>
                </a:lnTo>
                <a:lnTo>
                  <a:pt x="414338" y="354806"/>
                </a:lnTo>
                <a:lnTo>
                  <a:pt x="935831" y="214313"/>
                </a:lnTo>
                <a:lnTo>
                  <a:pt x="1126331" y="164306"/>
                </a:lnTo>
                <a:lnTo>
                  <a:pt x="1509713" y="71438"/>
                </a:lnTo>
                <a:lnTo>
                  <a:pt x="1545431" y="47625"/>
                </a:lnTo>
                <a:lnTo>
                  <a:pt x="1588294" y="23813"/>
                </a:lnTo>
                <a:lnTo>
                  <a:pt x="1635919" y="4763"/>
                </a:lnTo>
                <a:lnTo>
                  <a:pt x="1669256" y="0"/>
                </a:lnTo>
                <a:lnTo>
                  <a:pt x="1726406" y="16669"/>
                </a:lnTo>
                <a:lnTo>
                  <a:pt x="1883569" y="76200"/>
                </a:lnTo>
                <a:lnTo>
                  <a:pt x="1969294" y="109538"/>
                </a:lnTo>
                <a:lnTo>
                  <a:pt x="1988344" y="121444"/>
                </a:lnTo>
                <a:lnTo>
                  <a:pt x="2002631" y="145256"/>
                </a:lnTo>
                <a:lnTo>
                  <a:pt x="2009775" y="176213"/>
                </a:lnTo>
                <a:lnTo>
                  <a:pt x="1997869" y="197644"/>
                </a:lnTo>
                <a:lnTo>
                  <a:pt x="1978819" y="219075"/>
                </a:lnTo>
                <a:lnTo>
                  <a:pt x="1950244" y="226219"/>
                </a:lnTo>
                <a:lnTo>
                  <a:pt x="1764506" y="235744"/>
                </a:lnTo>
                <a:lnTo>
                  <a:pt x="1569244" y="266700"/>
                </a:lnTo>
                <a:lnTo>
                  <a:pt x="1385888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79C2852-BAEC-46A6-9988-2E5C165B5640}"/>
              </a:ext>
            </a:extLst>
          </p:cNvPr>
          <p:cNvSpPr/>
          <p:nvPr/>
        </p:nvSpPr>
        <p:spPr>
          <a:xfrm rot="16200000">
            <a:off x="2350296" y="2870994"/>
            <a:ext cx="4011612" cy="1339850"/>
          </a:xfrm>
          <a:custGeom>
            <a:avLst/>
            <a:gdLst>
              <a:gd name="connsiteX0" fmla="*/ 2525648 w 4011123"/>
              <a:gd name="connsiteY0" fmla="*/ 1227132 h 1339307"/>
              <a:gd name="connsiteX1" fmla="*/ 2172125 w 4011123"/>
              <a:gd name="connsiteY1" fmla="*/ 1220333 h 1339307"/>
              <a:gd name="connsiteX2" fmla="*/ 2005561 w 4011123"/>
              <a:gd name="connsiteY2" fmla="*/ 1199938 h 1339307"/>
              <a:gd name="connsiteX3" fmla="*/ 1798207 w 4011123"/>
              <a:gd name="connsiteY3" fmla="*/ 1169345 h 1339307"/>
              <a:gd name="connsiteX4" fmla="*/ 1587453 w 4011123"/>
              <a:gd name="connsiteY4" fmla="*/ 1125154 h 1339307"/>
              <a:gd name="connsiteX5" fmla="*/ 1383497 w 4011123"/>
              <a:gd name="connsiteY5" fmla="*/ 1063968 h 1339307"/>
              <a:gd name="connsiteX6" fmla="*/ 1186341 w 4011123"/>
              <a:gd name="connsiteY6" fmla="*/ 992583 h 1339307"/>
              <a:gd name="connsiteX7" fmla="*/ 1023176 w 4011123"/>
              <a:gd name="connsiteY7" fmla="*/ 921199 h 1339307"/>
              <a:gd name="connsiteX8" fmla="*/ 866810 w 4011123"/>
              <a:gd name="connsiteY8" fmla="*/ 839617 h 1339307"/>
              <a:gd name="connsiteX9" fmla="*/ 737639 w 4011123"/>
              <a:gd name="connsiteY9" fmla="*/ 761434 h 1339307"/>
              <a:gd name="connsiteX10" fmla="*/ 571075 w 4011123"/>
              <a:gd name="connsiteY10" fmla="*/ 649258 h 1339307"/>
              <a:gd name="connsiteX11" fmla="*/ 401112 w 4011123"/>
              <a:gd name="connsiteY11" fmla="*/ 509889 h 1339307"/>
              <a:gd name="connsiteX12" fmla="*/ 227750 w 4011123"/>
              <a:gd name="connsiteY12" fmla="*/ 336527 h 1339307"/>
              <a:gd name="connsiteX13" fmla="*/ 101978 w 4011123"/>
              <a:gd name="connsiteY13" fmla="*/ 183560 h 1339307"/>
              <a:gd name="connsiteX14" fmla="*/ 20396 w 4011123"/>
              <a:gd name="connsiteY14" fmla="*/ 74784 h 1339307"/>
              <a:gd name="connsiteX15" fmla="*/ 0 w 4011123"/>
              <a:gd name="connsiteY15" fmla="*/ 40791 h 1339307"/>
              <a:gd name="connsiteX16" fmla="*/ 0 w 4011123"/>
              <a:gd name="connsiteY16" fmla="*/ 16997 h 1339307"/>
              <a:gd name="connsiteX17" fmla="*/ 6799 w 4011123"/>
              <a:gd name="connsiteY17" fmla="*/ 3400 h 1339307"/>
              <a:gd name="connsiteX18" fmla="*/ 16996 w 4011123"/>
              <a:gd name="connsiteY18" fmla="*/ 0 h 1339307"/>
              <a:gd name="connsiteX19" fmla="*/ 47590 w 4011123"/>
              <a:gd name="connsiteY19" fmla="*/ 3400 h 1339307"/>
              <a:gd name="connsiteX20" fmla="*/ 101978 w 4011123"/>
              <a:gd name="connsiteY20" fmla="*/ 50989 h 1339307"/>
              <a:gd name="connsiteX21" fmla="*/ 210754 w 4011123"/>
              <a:gd name="connsiteY21" fmla="*/ 142769 h 1339307"/>
              <a:gd name="connsiteX22" fmla="*/ 326329 w 4011123"/>
              <a:gd name="connsiteY22" fmla="*/ 241348 h 1339307"/>
              <a:gd name="connsiteX23" fmla="*/ 435105 w 4011123"/>
              <a:gd name="connsiteY23" fmla="*/ 333127 h 1339307"/>
              <a:gd name="connsiteX24" fmla="*/ 594870 w 4011123"/>
              <a:gd name="connsiteY24" fmla="*/ 448702 h 1339307"/>
              <a:gd name="connsiteX25" fmla="*/ 724042 w 4011123"/>
              <a:gd name="connsiteY25" fmla="*/ 540482 h 1339307"/>
              <a:gd name="connsiteX26" fmla="*/ 856613 w 4011123"/>
              <a:gd name="connsiteY26" fmla="*/ 622064 h 1339307"/>
              <a:gd name="connsiteX27" fmla="*/ 1009579 w 4011123"/>
              <a:gd name="connsiteY27" fmla="*/ 700247 h 1339307"/>
              <a:gd name="connsiteX28" fmla="*/ 1162546 w 4011123"/>
              <a:gd name="connsiteY28" fmla="*/ 768232 h 1339307"/>
              <a:gd name="connsiteX29" fmla="*/ 1308714 w 4011123"/>
              <a:gd name="connsiteY29" fmla="*/ 826020 h 1339307"/>
              <a:gd name="connsiteX30" fmla="*/ 1475277 w 4011123"/>
              <a:gd name="connsiteY30" fmla="*/ 877008 h 1339307"/>
              <a:gd name="connsiteX31" fmla="*/ 1686031 w 4011123"/>
              <a:gd name="connsiteY31" fmla="*/ 921199 h 1339307"/>
              <a:gd name="connsiteX32" fmla="*/ 1818602 w 4011123"/>
              <a:gd name="connsiteY32" fmla="*/ 941594 h 1339307"/>
              <a:gd name="connsiteX33" fmla="*/ 1968170 w 4011123"/>
              <a:gd name="connsiteY33" fmla="*/ 948393 h 1339307"/>
              <a:gd name="connsiteX34" fmla="*/ 2114338 w 4011123"/>
              <a:gd name="connsiteY34" fmla="*/ 975587 h 1339307"/>
              <a:gd name="connsiteX35" fmla="*/ 2804387 w 4011123"/>
              <a:gd name="connsiteY35" fmla="*/ 995982 h 1339307"/>
              <a:gd name="connsiteX36" fmla="*/ 2940357 w 4011123"/>
              <a:gd name="connsiteY36" fmla="*/ 1016378 h 1339307"/>
              <a:gd name="connsiteX37" fmla="*/ 3711988 w 4011123"/>
              <a:gd name="connsiteY37" fmla="*/ 1019777 h 1339307"/>
              <a:gd name="connsiteX38" fmla="*/ 3786772 w 4011123"/>
              <a:gd name="connsiteY38" fmla="*/ 1012979 h 1339307"/>
              <a:gd name="connsiteX39" fmla="*/ 3824164 w 4011123"/>
              <a:gd name="connsiteY39" fmla="*/ 995982 h 1339307"/>
              <a:gd name="connsiteX40" fmla="*/ 3878552 w 4011123"/>
              <a:gd name="connsiteY40" fmla="*/ 927997 h 1339307"/>
              <a:gd name="connsiteX41" fmla="*/ 3943138 w 4011123"/>
              <a:gd name="connsiteY41" fmla="*/ 822620 h 1339307"/>
              <a:gd name="connsiteX42" fmla="*/ 3960134 w 4011123"/>
              <a:gd name="connsiteY42" fmla="*/ 809023 h 1339307"/>
              <a:gd name="connsiteX43" fmla="*/ 3990727 w 4011123"/>
              <a:gd name="connsiteY43" fmla="*/ 802225 h 1339307"/>
              <a:gd name="connsiteX44" fmla="*/ 4004324 w 4011123"/>
              <a:gd name="connsiteY44" fmla="*/ 805624 h 1339307"/>
              <a:gd name="connsiteX45" fmla="*/ 4011123 w 4011123"/>
              <a:gd name="connsiteY45" fmla="*/ 819221 h 1339307"/>
              <a:gd name="connsiteX46" fmla="*/ 3990727 w 4011123"/>
              <a:gd name="connsiteY46" fmla="*/ 934796 h 1339307"/>
              <a:gd name="connsiteX47" fmla="*/ 3949936 w 4011123"/>
              <a:gd name="connsiteY47" fmla="*/ 1067367 h 1339307"/>
              <a:gd name="connsiteX48" fmla="*/ 3915944 w 4011123"/>
              <a:gd name="connsiteY48" fmla="*/ 1165945 h 1339307"/>
              <a:gd name="connsiteX49" fmla="*/ 3868354 w 4011123"/>
              <a:gd name="connsiteY49" fmla="*/ 1247527 h 1339307"/>
              <a:gd name="connsiteX50" fmla="*/ 3793570 w 4011123"/>
              <a:gd name="connsiteY50" fmla="*/ 1329110 h 1339307"/>
              <a:gd name="connsiteX51" fmla="*/ 3769776 w 4011123"/>
              <a:gd name="connsiteY51" fmla="*/ 1335908 h 1339307"/>
              <a:gd name="connsiteX52" fmla="*/ 3739182 w 4011123"/>
              <a:gd name="connsiteY52" fmla="*/ 1339307 h 1339307"/>
              <a:gd name="connsiteX53" fmla="*/ 3694992 w 4011123"/>
              <a:gd name="connsiteY53" fmla="*/ 1329110 h 1339307"/>
              <a:gd name="connsiteX54" fmla="*/ 3599813 w 4011123"/>
              <a:gd name="connsiteY54" fmla="*/ 1284919 h 1339307"/>
              <a:gd name="connsiteX55" fmla="*/ 3297279 w 4011123"/>
              <a:gd name="connsiteY55" fmla="*/ 1261124 h 1339307"/>
              <a:gd name="connsiteX56" fmla="*/ 2984547 w 4011123"/>
              <a:gd name="connsiteY56" fmla="*/ 1244128 h 1339307"/>
              <a:gd name="connsiteX57" fmla="*/ 2855376 w 4011123"/>
              <a:gd name="connsiteY57" fmla="*/ 1244128 h 1339307"/>
              <a:gd name="connsiteX58" fmla="*/ 2525648 w 4011123"/>
              <a:gd name="connsiteY58" fmla="*/ 1227132 h 133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011123" h="1339307">
                <a:moveTo>
                  <a:pt x="2525648" y="1227132"/>
                </a:moveTo>
                <a:lnTo>
                  <a:pt x="2172125" y="1220333"/>
                </a:lnTo>
                <a:lnTo>
                  <a:pt x="2005561" y="1199938"/>
                </a:lnTo>
                <a:lnTo>
                  <a:pt x="1798207" y="1169345"/>
                </a:lnTo>
                <a:lnTo>
                  <a:pt x="1587453" y="1125154"/>
                </a:lnTo>
                <a:lnTo>
                  <a:pt x="1383497" y="1063968"/>
                </a:lnTo>
                <a:lnTo>
                  <a:pt x="1186341" y="992583"/>
                </a:lnTo>
                <a:lnTo>
                  <a:pt x="1023176" y="921199"/>
                </a:lnTo>
                <a:lnTo>
                  <a:pt x="866810" y="839617"/>
                </a:lnTo>
                <a:lnTo>
                  <a:pt x="737639" y="761434"/>
                </a:lnTo>
                <a:lnTo>
                  <a:pt x="571075" y="649258"/>
                </a:lnTo>
                <a:lnTo>
                  <a:pt x="401112" y="509889"/>
                </a:lnTo>
                <a:lnTo>
                  <a:pt x="227750" y="336527"/>
                </a:lnTo>
                <a:lnTo>
                  <a:pt x="101978" y="183560"/>
                </a:lnTo>
                <a:lnTo>
                  <a:pt x="20396" y="74784"/>
                </a:lnTo>
                <a:lnTo>
                  <a:pt x="0" y="40791"/>
                </a:lnTo>
                <a:lnTo>
                  <a:pt x="0" y="16997"/>
                </a:lnTo>
                <a:lnTo>
                  <a:pt x="6799" y="3400"/>
                </a:lnTo>
                <a:lnTo>
                  <a:pt x="16996" y="0"/>
                </a:lnTo>
                <a:lnTo>
                  <a:pt x="47590" y="3400"/>
                </a:lnTo>
                <a:lnTo>
                  <a:pt x="101978" y="50989"/>
                </a:lnTo>
                <a:lnTo>
                  <a:pt x="210754" y="142769"/>
                </a:lnTo>
                <a:lnTo>
                  <a:pt x="326329" y="241348"/>
                </a:lnTo>
                <a:lnTo>
                  <a:pt x="435105" y="333127"/>
                </a:lnTo>
                <a:lnTo>
                  <a:pt x="594870" y="448702"/>
                </a:lnTo>
                <a:lnTo>
                  <a:pt x="724042" y="540482"/>
                </a:lnTo>
                <a:lnTo>
                  <a:pt x="856613" y="622064"/>
                </a:lnTo>
                <a:lnTo>
                  <a:pt x="1009579" y="700247"/>
                </a:lnTo>
                <a:lnTo>
                  <a:pt x="1162546" y="768232"/>
                </a:lnTo>
                <a:lnTo>
                  <a:pt x="1308714" y="826020"/>
                </a:lnTo>
                <a:lnTo>
                  <a:pt x="1475277" y="877008"/>
                </a:lnTo>
                <a:lnTo>
                  <a:pt x="1686031" y="921199"/>
                </a:lnTo>
                <a:lnTo>
                  <a:pt x="1818602" y="941594"/>
                </a:lnTo>
                <a:lnTo>
                  <a:pt x="1968170" y="948393"/>
                </a:lnTo>
                <a:lnTo>
                  <a:pt x="2114338" y="975587"/>
                </a:lnTo>
                <a:lnTo>
                  <a:pt x="2804387" y="995982"/>
                </a:lnTo>
                <a:lnTo>
                  <a:pt x="2940357" y="1016378"/>
                </a:lnTo>
                <a:lnTo>
                  <a:pt x="3711988" y="1019777"/>
                </a:lnTo>
                <a:lnTo>
                  <a:pt x="3786772" y="1012979"/>
                </a:lnTo>
                <a:lnTo>
                  <a:pt x="3824164" y="995982"/>
                </a:lnTo>
                <a:lnTo>
                  <a:pt x="3878552" y="927997"/>
                </a:lnTo>
                <a:lnTo>
                  <a:pt x="3943138" y="822620"/>
                </a:lnTo>
                <a:lnTo>
                  <a:pt x="3960134" y="809023"/>
                </a:lnTo>
                <a:lnTo>
                  <a:pt x="3990727" y="802225"/>
                </a:lnTo>
                <a:lnTo>
                  <a:pt x="4004324" y="805624"/>
                </a:lnTo>
                <a:lnTo>
                  <a:pt x="4011123" y="819221"/>
                </a:lnTo>
                <a:lnTo>
                  <a:pt x="3990727" y="934796"/>
                </a:lnTo>
                <a:lnTo>
                  <a:pt x="3949936" y="1067367"/>
                </a:lnTo>
                <a:lnTo>
                  <a:pt x="3915944" y="1165945"/>
                </a:lnTo>
                <a:lnTo>
                  <a:pt x="3868354" y="1247527"/>
                </a:lnTo>
                <a:lnTo>
                  <a:pt x="3793570" y="1329110"/>
                </a:lnTo>
                <a:lnTo>
                  <a:pt x="3769776" y="1335908"/>
                </a:lnTo>
                <a:lnTo>
                  <a:pt x="3739182" y="1339307"/>
                </a:lnTo>
                <a:lnTo>
                  <a:pt x="3694992" y="1329110"/>
                </a:lnTo>
                <a:lnTo>
                  <a:pt x="3599813" y="1284919"/>
                </a:lnTo>
                <a:lnTo>
                  <a:pt x="3297279" y="1261124"/>
                </a:lnTo>
                <a:lnTo>
                  <a:pt x="2984547" y="1244128"/>
                </a:lnTo>
                <a:lnTo>
                  <a:pt x="2855376" y="1244128"/>
                </a:lnTo>
                <a:lnTo>
                  <a:pt x="2525648" y="12271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C7854AA-B7BE-4A6C-AB42-0E97D87D8A0E}"/>
              </a:ext>
            </a:extLst>
          </p:cNvPr>
          <p:cNvSpPr/>
          <p:nvPr/>
        </p:nvSpPr>
        <p:spPr>
          <a:xfrm>
            <a:off x="4718053" y="3905251"/>
            <a:ext cx="925513" cy="931863"/>
          </a:xfrm>
          <a:custGeom>
            <a:avLst/>
            <a:gdLst>
              <a:gd name="connsiteX0" fmla="*/ 578644 w 926307"/>
              <a:gd name="connsiteY0" fmla="*/ 609600 h 931069"/>
              <a:gd name="connsiteX1" fmla="*/ 519113 w 926307"/>
              <a:gd name="connsiteY1" fmla="*/ 511969 h 931069"/>
              <a:gd name="connsiteX2" fmla="*/ 466725 w 926307"/>
              <a:gd name="connsiteY2" fmla="*/ 450056 h 931069"/>
              <a:gd name="connsiteX3" fmla="*/ 330994 w 926307"/>
              <a:gd name="connsiteY3" fmla="*/ 316706 h 931069"/>
              <a:gd name="connsiteX4" fmla="*/ 178594 w 926307"/>
              <a:gd name="connsiteY4" fmla="*/ 188119 h 931069"/>
              <a:gd name="connsiteX5" fmla="*/ 0 w 926307"/>
              <a:gd name="connsiteY5" fmla="*/ 54769 h 931069"/>
              <a:gd name="connsiteX6" fmla="*/ 7144 w 926307"/>
              <a:gd name="connsiteY6" fmla="*/ 0 h 931069"/>
              <a:gd name="connsiteX7" fmla="*/ 126207 w 926307"/>
              <a:gd name="connsiteY7" fmla="*/ 50006 h 931069"/>
              <a:gd name="connsiteX8" fmla="*/ 307182 w 926307"/>
              <a:gd name="connsiteY8" fmla="*/ 130969 h 931069"/>
              <a:gd name="connsiteX9" fmla="*/ 435769 w 926307"/>
              <a:gd name="connsiteY9" fmla="*/ 195263 h 931069"/>
              <a:gd name="connsiteX10" fmla="*/ 547688 w 926307"/>
              <a:gd name="connsiteY10" fmla="*/ 252413 h 931069"/>
              <a:gd name="connsiteX11" fmla="*/ 635794 w 926307"/>
              <a:gd name="connsiteY11" fmla="*/ 302419 h 931069"/>
              <a:gd name="connsiteX12" fmla="*/ 723900 w 926307"/>
              <a:gd name="connsiteY12" fmla="*/ 364331 h 931069"/>
              <a:gd name="connsiteX13" fmla="*/ 781050 w 926307"/>
              <a:gd name="connsiteY13" fmla="*/ 414338 h 931069"/>
              <a:gd name="connsiteX14" fmla="*/ 812007 w 926307"/>
              <a:gd name="connsiteY14" fmla="*/ 447675 h 931069"/>
              <a:gd name="connsiteX15" fmla="*/ 845344 w 926307"/>
              <a:gd name="connsiteY15" fmla="*/ 485775 h 931069"/>
              <a:gd name="connsiteX16" fmla="*/ 871538 w 926307"/>
              <a:gd name="connsiteY16" fmla="*/ 531019 h 931069"/>
              <a:gd name="connsiteX17" fmla="*/ 892969 w 926307"/>
              <a:gd name="connsiteY17" fmla="*/ 581025 h 931069"/>
              <a:gd name="connsiteX18" fmla="*/ 909638 w 926307"/>
              <a:gd name="connsiteY18" fmla="*/ 628650 h 931069"/>
              <a:gd name="connsiteX19" fmla="*/ 921544 w 926307"/>
              <a:gd name="connsiteY19" fmla="*/ 678656 h 931069"/>
              <a:gd name="connsiteX20" fmla="*/ 926307 w 926307"/>
              <a:gd name="connsiteY20" fmla="*/ 764381 h 931069"/>
              <a:gd name="connsiteX21" fmla="*/ 923925 w 926307"/>
              <a:gd name="connsiteY21" fmla="*/ 823913 h 931069"/>
              <a:gd name="connsiteX22" fmla="*/ 909638 w 926307"/>
              <a:gd name="connsiteY22" fmla="*/ 876300 h 931069"/>
              <a:gd name="connsiteX23" fmla="*/ 888207 w 926307"/>
              <a:gd name="connsiteY23" fmla="*/ 912019 h 931069"/>
              <a:gd name="connsiteX24" fmla="*/ 871538 w 926307"/>
              <a:gd name="connsiteY24" fmla="*/ 926306 h 931069"/>
              <a:gd name="connsiteX25" fmla="*/ 847725 w 926307"/>
              <a:gd name="connsiteY25" fmla="*/ 931069 h 931069"/>
              <a:gd name="connsiteX26" fmla="*/ 816769 w 926307"/>
              <a:gd name="connsiteY26" fmla="*/ 931069 h 931069"/>
              <a:gd name="connsiteX27" fmla="*/ 776288 w 926307"/>
              <a:gd name="connsiteY27" fmla="*/ 916781 h 931069"/>
              <a:gd name="connsiteX28" fmla="*/ 752475 w 926307"/>
              <a:gd name="connsiteY28" fmla="*/ 897731 h 931069"/>
              <a:gd name="connsiteX29" fmla="*/ 726282 w 926307"/>
              <a:gd name="connsiteY29" fmla="*/ 869156 h 931069"/>
              <a:gd name="connsiteX30" fmla="*/ 645319 w 926307"/>
              <a:gd name="connsiteY30" fmla="*/ 726281 h 931069"/>
              <a:gd name="connsiteX31" fmla="*/ 578644 w 926307"/>
              <a:gd name="connsiteY31" fmla="*/ 609600 h 93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926307" h="931069">
                <a:moveTo>
                  <a:pt x="578644" y="609600"/>
                </a:moveTo>
                <a:lnTo>
                  <a:pt x="519113" y="511969"/>
                </a:lnTo>
                <a:lnTo>
                  <a:pt x="466725" y="450056"/>
                </a:lnTo>
                <a:lnTo>
                  <a:pt x="330994" y="316706"/>
                </a:lnTo>
                <a:lnTo>
                  <a:pt x="178594" y="188119"/>
                </a:lnTo>
                <a:lnTo>
                  <a:pt x="0" y="54769"/>
                </a:lnTo>
                <a:lnTo>
                  <a:pt x="7144" y="0"/>
                </a:lnTo>
                <a:lnTo>
                  <a:pt x="126207" y="50006"/>
                </a:lnTo>
                <a:lnTo>
                  <a:pt x="307182" y="130969"/>
                </a:lnTo>
                <a:lnTo>
                  <a:pt x="435769" y="195263"/>
                </a:lnTo>
                <a:lnTo>
                  <a:pt x="547688" y="252413"/>
                </a:lnTo>
                <a:lnTo>
                  <a:pt x="635794" y="302419"/>
                </a:lnTo>
                <a:lnTo>
                  <a:pt x="723900" y="364331"/>
                </a:lnTo>
                <a:lnTo>
                  <a:pt x="781050" y="414338"/>
                </a:lnTo>
                <a:lnTo>
                  <a:pt x="812007" y="447675"/>
                </a:lnTo>
                <a:lnTo>
                  <a:pt x="845344" y="485775"/>
                </a:lnTo>
                <a:lnTo>
                  <a:pt x="871538" y="531019"/>
                </a:lnTo>
                <a:lnTo>
                  <a:pt x="892969" y="581025"/>
                </a:lnTo>
                <a:lnTo>
                  <a:pt x="909638" y="628650"/>
                </a:lnTo>
                <a:lnTo>
                  <a:pt x="921544" y="678656"/>
                </a:lnTo>
                <a:lnTo>
                  <a:pt x="926307" y="764381"/>
                </a:lnTo>
                <a:lnTo>
                  <a:pt x="923925" y="823913"/>
                </a:lnTo>
                <a:lnTo>
                  <a:pt x="909638" y="876300"/>
                </a:lnTo>
                <a:lnTo>
                  <a:pt x="888207" y="912019"/>
                </a:lnTo>
                <a:lnTo>
                  <a:pt x="871538" y="926306"/>
                </a:lnTo>
                <a:lnTo>
                  <a:pt x="847725" y="931069"/>
                </a:lnTo>
                <a:lnTo>
                  <a:pt x="816769" y="931069"/>
                </a:lnTo>
                <a:lnTo>
                  <a:pt x="776288" y="916781"/>
                </a:lnTo>
                <a:lnTo>
                  <a:pt x="752475" y="897731"/>
                </a:lnTo>
                <a:lnTo>
                  <a:pt x="726282" y="869156"/>
                </a:lnTo>
                <a:lnTo>
                  <a:pt x="645319" y="726281"/>
                </a:lnTo>
                <a:lnTo>
                  <a:pt x="578644" y="609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7D8DA1D-4915-4597-B9BC-B084B871564E}"/>
              </a:ext>
            </a:extLst>
          </p:cNvPr>
          <p:cNvSpPr/>
          <p:nvPr/>
        </p:nvSpPr>
        <p:spPr>
          <a:xfrm rot="16200000">
            <a:off x="5628483" y="2108994"/>
            <a:ext cx="2755900" cy="1738313"/>
          </a:xfrm>
          <a:custGeom>
            <a:avLst/>
            <a:gdLst>
              <a:gd name="connsiteX0" fmla="*/ 1245394 w 2755107"/>
              <a:gd name="connsiteY0" fmla="*/ 1626393 h 1738312"/>
              <a:gd name="connsiteX1" fmla="*/ 333375 w 2755107"/>
              <a:gd name="connsiteY1" fmla="*/ 1624012 h 1738312"/>
              <a:gd name="connsiteX2" fmla="*/ 130969 w 2755107"/>
              <a:gd name="connsiteY2" fmla="*/ 1626393 h 1738312"/>
              <a:gd name="connsiteX3" fmla="*/ 104775 w 2755107"/>
              <a:gd name="connsiteY3" fmla="*/ 1621631 h 1738312"/>
              <a:gd name="connsiteX4" fmla="*/ 57150 w 2755107"/>
              <a:gd name="connsiteY4" fmla="*/ 1604962 h 1738312"/>
              <a:gd name="connsiteX5" fmla="*/ 30957 w 2755107"/>
              <a:gd name="connsiteY5" fmla="*/ 1588293 h 1738312"/>
              <a:gd name="connsiteX6" fmla="*/ 11907 w 2755107"/>
              <a:gd name="connsiteY6" fmla="*/ 1566862 h 1738312"/>
              <a:gd name="connsiteX7" fmla="*/ 0 w 2755107"/>
              <a:gd name="connsiteY7" fmla="*/ 1543050 h 1738312"/>
              <a:gd name="connsiteX8" fmla="*/ 0 w 2755107"/>
              <a:gd name="connsiteY8" fmla="*/ 1504950 h 1738312"/>
              <a:gd name="connsiteX9" fmla="*/ 4763 w 2755107"/>
              <a:gd name="connsiteY9" fmla="*/ 1481137 h 1738312"/>
              <a:gd name="connsiteX10" fmla="*/ 11907 w 2755107"/>
              <a:gd name="connsiteY10" fmla="*/ 1462087 h 1738312"/>
              <a:gd name="connsiteX11" fmla="*/ 30957 w 2755107"/>
              <a:gd name="connsiteY11" fmla="*/ 1445418 h 1738312"/>
              <a:gd name="connsiteX12" fmla="*/ 83344 w 2755107"/>
              <a:gd name="connsiteY12" fmla="*/ 1428750 h 1738312"/>
              <a:gd name="connsiteX13" fmla="*/ 202407 w 2755107"/>
              <a:gd name="connsiteY13" fmla="*/ 1402556 h 1738312"/>
              <a:gd name="connsiteX14" fmla="*/ 357188 w 2755107"/>
              <a:gd name="connsiteY14" fmla="*/ 1376362 h 1738312"/>
              <a:gd name="connsiteX15" fmla="*/ 485775 w 2755107"/>
              <a:gd name="connsiteY15" fmla="*/ 1385887 h 1738312"/>
              <a:gd name="connsiteX16" fmla="*/ 1069182 w 2755107"/>
              <a:gd name="connsiteY16" fmla="*/ 1378743 h 1738312"/>
              <a:gd name="connsiteX17" fmla="*/ 1785938 w 2755107"/>
              <a:gd name="connsiteY17" fmla="*/ 1383506 h 1738312"/>
              <a:gd name="connsiteX18" fmla="*/ 1976438 w 2755107"/>
              <a:gd name="connsiteY18" fmla="*/ 1381125 h 1738312"/>
              <a:gd name="connsiteX19" fmla="*/ 2421732 w 2755107"/>
              <a:gd name="connsiteY19" fmla="*/ 1381125 h 1738312"/>
              <a:gd name="connsiteX20" fmla="*/ 2471738 w 2755107"/>
              <a:gd name="connsiteY20" fmla="*/ 1378743 h 1738312"/>
              <a:gd name="connsiteX21" fmla="*/ 2493169 w 2755107"/>
              <a:gd name="connsiteY21" fmla="*/ 1373981 h 1738312"/>
              <a:gd name="connsiteX22" fmla="*/ 2512219 w 2755107"/>
              <a:gd name="connsiteY22" fmla="*/ 1354931 h 1738312"/>
              <a:gd name="connsiteX23" fmla="*/ 2521744 w 2755107"/>
              <a:gd name="connsiteY23" fmla="*/ 1331118 h 1738312"/>
              <a:gd name="connsiteX24" fmla="*/ 2531269 w 2755107"/>
              <a:gd name="connsiteY24" fmla="*/ 1302543 h 1738312"/>
              <a:gd name="connsiteX25" fmla="*/ 2533650 w 2755107"/>
              <a:gd name="connsiteY25" fmla="*/ 1266825 h 1738312"/>
              <a:gd name="connsiteX26" fmla="*/ 2462213 w 2755107"/>
              <a:gd name="connsiteY26" fmla="*/ 883443 h 1738312"/>
              <a:gd name="connsiteX27" fmla="*/ 2393157 w 2755107"/>
              <a:gd name="connsiteY27" fmla="*/ 476250 h 1738312"/>
              <a:gd name="connsiteX28" fmla="*/ 2326482 w 2755107"/>
              <a:gd name="connsiteY28" fmla="*/ 92868 h 1738312"/>
              <a:gd name="connsiteX29" fmla="*/ 2495550 w 2755107"/>
              <a:gd name="connsiteY29" fmla="*/ 0 h 1738312"/>
              <a:gd name="connsiteX30" fmla="*/ 2536032 w 2755107"/>
              <a:gd name="connsiteY30" fmla="*/ 292893 h 1738312"/>
              <a:gd name="connsiteX31" fmla="*/ 2595563 w 2755107"/>
              <a:gd name="connsiteY31" fmla="*/ 673893 h 1738312"/>
              <a:gd name="connsiteX32" fmla="*/ 2669382 w 2755107"/>
              <a:gd name="connsiteY32" fmla="*/ 1143000 h 1738312"/>
              <a:gd name="connsiteX33" fmla="*/ 2700338 w 2755107"/>
              <a:gd name="connsiteY33" fmla="*/ 1200150 h 1738312"/>
              <a:gd name="connsiteX34" fmla="*/ 2752725 w 2755107"/>
              <a:gd name="connsiteY34" fmla="*/ 1290637 h 1738312"/>
              <a:gd name="connsiteX35" fmla="*/ 2755107 w 2755107"/>
              <a:gd name="connsiteY35" fmla="*/ 1302543 h 1738312"/>
              <a:gd name="connsiteX36" fmla="*/ 2736057 w 2755107"/>
              <a:gd name="connsiteY36" fmla="*/ 1388268 h 1738312"/>
              <a:gd name="connsiteX37" fmla="*/ 2697957 w 2755107"/>
              <a:gd name="connsiteY37" fmla="*/ 1478756 h 1738312"/>
              <a:gd name="connsiteX38" fmla="*/ 2636044 w 2755107"/>
              <a:gd name="connsiteY38" fmla="*/ 1576387 h 1738312"/>
              <a:gd name="connsiteX39" fmla="*/ 2557463 w 2755107"/>
              <a:gd name="connsiteY39" fmla="*/ 1664493 h 1738312"/>
              <a:gd name="connsiteX40" fmla="*/ 2519363 w 2755107"/>
              <a:gd name="connsiteY40" fmla="*/ 1700212 h 1738312"/>
              <a:gd name="connsiteX41" fmla="*/ 2476500 w 2755107"/>
              <a:gd name="connsiteY41" fmla="*/ 1724025 h 1738312"/>
              <a:gd name="connsiteX42" fmla="*/ 2440782 w 2755107"/>
              <a:gd name="connsiteY42" fmla="*/ 1738312 h 1738312"/>
              <a:gd name="connsiteX43" fmla="*/ 2412207 w 2755107"/>
              <a:gd name="connsiteY43" fmla="*/ 1738312 h 1738312"/>
              <a:gd name="connsiteX44" fmla="*/ 2388394 w 2755107"/>
              <a:gd name="connsiteY44" fmla="*/ 1719262 h 1738312"/>
              <a:gd name="connsiteX45" fmla="*/ 2343150 w 2755107"/>
              <a:gd name="connsiteY45" fmla="*/ 1681162 h 1738312"/>
              <a:gd name="connsiteX46" fmla="*/ 2302669 w 2755107"/>
              <a:gd name="connsiteY46" fmla="*/ 1650206 h 1738312"/>
              <a:gd name="connsiteX47" fmla="*/ 2262188 w 2755107"/>
              <a:gd name="connsiteY47" fmla="*/ 1631156 h 1738312"/>
              <a:gd name="connsiteX48" fmla="*/ 2088357 w 2755107"/>
              <a:gd name="connsiteY48" fmla="*/ 1624012 h 1738312"/>
              <a:gd name="connsiteX49" fmla="*/ 1245394 w 2755107"/>
              <a:gd name="connsiteY49" fmla="*/ 1626393 h 173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755107" h="1738312">
                <a:moveTo>
                  <a:pt x="1245394" y="1626393"/>
                </a:moveTo>
                <a:lnTo>
                  <a:pt x="333375" y="1624012"/>
                </a:lnTo>
                <a:lnTo>
                  <a:pt x="130969" y="1626393"/>
                </a:lnTo>
                <a:lnTo>
                  <a:pt x="104775" y="1621631"/>
                </a:lnTo>
                <a:lnTo>
                  <a:pt x="57150" y="1604962"/>
                </a:lnTo>
                <a:lnTo>
                  <a:pt x="30957" y="1588293"/>
                </a:lnTo>
                <a:lnTo>
                  <a:pt x="11907" y="1566862"/>
                </a:lnTo>
                <a:lnTo>
                  <a:pt x="0" y="1543050"/>
                </a:lnTo>
                <a:lnTo>
                  <a:pt x="0" y="1504950"/>
                </a:lnTo>
                <a:lnTo>
                  <a:pt x="4763" y="1481137"/>
                </a:lnTo>
                <a:lnTo>
                  <a:pt x="11907" y="1462087"/>
                </a:lnTo>
                <a:lnTo>
                  <a:pt x="30957" y="1445418"/>
                </a:lnTo>
                <a:lnTo>
                  <a:pt x="83344" y="1428750"/>
                </a:lnTo>
                <a:lnTo>
                  <a:pt x="202407" y="1402556"/>
                </a:lnTo>
                <a:lnTo>
                  <a:pt x="357188" y="1376362"/>
                </a:lnTo>
                <a:lnTo>
                  <a:pt x="485775" y="1385887"/>
                </a:lnTo>
                <a:lnTo>
                  <a:pt x="1069182" y="1378743"/>
                </a:lnTo>
                <a:lnTo>
                  <a:pt x="1785938" y="1383506"/>
                </a:lnTo>
                <a:lnTo>
                  <a:pt x="1976438" y="1381125"/>
                </a:lnTo>
                <a:lnTo>
                  <a:pt x="2421732" y="1381125"/>
                </a:lnTo>
                <a:lnTo>
                  <a:pt x="2471738" y="1378743"/>
                </a:lnTo>
                <a:lnTo>
                  <a:pt x="2493169" y="1373981"/>
                </a:lnTo>
                <a:lnTo>
                  <a:pt x="2512219" y="1354931"/>
                </a:lnTo>
                <a:lnTo>
                  <a:pt x="2521744" y="1331118"/>
                </a:lnTo>
                <a:lnTo>
                  <a:pt x="2531269" y="1302543"/>
                </a:lnTo>
                <a:lnTo>
                  <a:pt x="2533650" y="1266825"/>
                </a:lnTo>
                <a:lnTo>
                  <a:pt x="2462213" y="883443"/>
                </a:lnTo>
                <a:lnTo>
                  <a:pt x="2393157" y="476250"/>
                </a:lnTo>
                <a:lnTo>
                  <a:pt x="2326482" y="92868"/>
                </a:lnTo>
                <a:lnTo>
                  <a:pt x="2495550" y="0"/>
                </a:lnTo>
                <a:lnTo>
                  <a:pt x="2536032" y="292893"/>
                </a:lnTo>
                <a:lnTo>
                  <a:pt x="2595563" y="673893"/>
                </a:lnTo>
                <a:lnTo>
                  <a:pt x="2669382" y="1143000"/>
                </a:lnTo>
                <a:lnTo>
                  <a:pt x="2700338" y="1200150"/>
                </a:lnTo>
                <a:lnTo>
                  <a:pt x="2752725" y="1290637"/>
                </a:lnTo>
                <a:lnTo>
                  <a:pt x="2755107" y="1302543"/>
                </a:lnTo>
                <a:lnTo>
                  <a:pt x="2736057" y="1388268"/>
                </a:lnTo>
                <a:lnTo>
                  <a:pt x="2697957" y="1478756"/>
                </a:lnTo>
                <a:lnTo>
                  <a:pt x="2636044" y="1576387"/>
                </a:lnTo>
                <a:lnTo>
                  <a:pt x="2557463" y="1664493"/>
                </a:lnTo>
                <a:lnTo>
                  <a:pt x="2519363" y="1700212"/>
                </a:lnTo>
                <a:lnTo>
                  <a:pt x="2476500" y="1724025"/>
                </a:lnTo>
                <a:lnTo>
                  <a:pt x="2440782" y="1738312"/>
                </a:lnTo>
                <a:lnTo>
                  <a:pt x="2412207" y="1738312"/>
                </a:lnTo>
                <a:lnTo>
                  <a:pt x="2388394" y="1719262"/>
                </a:lnTo>
                <a:lnTo>
                  <a:pt x="2343150" y="1681162"/>
                </a:lnTo>
                <a:lnTo>
                  <a:pt x="2302669" y="1650206"/>
                </a:lnTo>
                <a:lnTo>
                  <a:pt x="2262188" y="1631156"/>
                </a:lnTo>
                <a:lnTo>
                  <a:pt x="2088357" y="1624012"/>
                </a:lnTo>
                <a:lnTo>
                  <a:pt x="1245394" y="162639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ED43015-C690-45A7-8B05-CB72DCAA9A98}"/>
              </a:ext>
            </a:extLst>
          </p:cNvPr>
          <p:cNvSpPr/>
          <p:nvPr/>
        </p:nvSpPr>
        <p:spPr>
          <a:xfrm>
            <a:off x="6184900" y="2389189"/>
            <a:ext cx="1397000" cy="403225"/>
          </a:xfrm>
          <a:custGeom>
            <a:avLst/>
            <a:gdLst>
              <a:gd name="connsiteX0" fmla="*/ 654844 w 1397794"/>
              <a:gd name="connsiteY0" fmla="*/ 304800 h 404812"/>
              <a:gd name="connsiteX1" fmla="*/ 7144 w 1397794"/>
              <a:gd name="connsiteY1" fmla="*/ 404812 h 404812"/>
              <a:gd name="connsiteX2" fmla="*/ 0 w 1397794"/>
              <a:gd name="connsiteY2" fmla="*/ 228600 h 404812"/>
              <a:gd name="connsiteX3" fmla="*/ 578644 w 1397794"/>
              <a:gd name="connsiteY3" fmla="*/ 133350 h 404812"/>
              <a:gd name="connsiteX4" fmla="*/ 1397794 w 1397794"/>
              <a:gd name="connsiteY4" fmla="*/ 0 h 404812"/>
              <a:gd name="connsiteX5" fmla="*/ 1395413 w 1397794"/>
              <a:gd name="connsiteY5" fmla="*/ 188119 h 404812"/>
              <a:gd name="connsiteX6" fmla="*/ 654844 w 1397794"/>
              <a:gd name="connsiteY6" fmla="*/ 304800 h 4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97794" h="404812">
                <a:moveTo>
                  <a:pt x="654844" y="304800"/>
                </a:moveTo>
                <a:lnTo>
                  <a:pt x="7144" y="404812"/>
                </a:lnTo>
                <a:lnTo>
                  <a:pt x="0" y="228600"/>
                </a:lnTo>
                <a:lnTo>
                  <a:pt x="578644" y="133350"/>
                </a:lnTo>
                <a:lnTo>
                  <a:pt x="1397794" y="0"/>
                </a:lnTo>
                <a:cubicBezTo>
                  <a:pt x="1397000" y="62706"/>
                  <a:pt x="1396207" y="125413"/>
                  <a:pt x="1395413" y="188119"/>
                </a:cubicBezTo>
                <a:lnTo>
                  <a:pt x="654844" y="3048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8E87C6F-32C8-4505-8303-4EB30BBE331B}"/>
              </a:ext>
            </a:extLst>
          </p:cNvPr>
          <p:cNvSpPr/>
          <p:nvPr/>
        </p:nvSpPr>
        <p:spPr>
          <a:xfrm>
            <a:off x="6186488" y="3103564"/>
            <a:ext cx="1403350" cy="409575"/>
          </a:xfrm>
          <a:custGeom>
            <a:avLst/>
            <a:gdLst>
              <a:gd name="connsiteX0" fmla="*/ 733425 w 1402556"/>
              <a:gd name="connsiteY0" fmla="*/ 288131 h 409575"/>
              <a:gd name="connsiteX1" fmla="*/ 4762 w 1402556"/>
              <a:gd name="connsiteY1" fmla="*/ 409575 h 409575"/>
              <a:gd name="connsiteX2" fmla="*/ 0 w 1402556"/>
              <a:gd name="connsiteY2" fmla="*/ 226219 h 409575"/>
              <a:gd name="connsiteX3" fmla="*/ 1402556 w 1402556"/>
              <a:gd name="connsiteY3" fmla="*/ 0 h 409575"/>
              <a:gd name="connsiteX4" fmla="*/ 1402556 w 1402556"/>
              <a:gd name="connsiteY4" fmla="*/ 188119 h 409575"/>
              <a:gd name="connsiteX5" fmla="*/ 733425 w 1402556"/>
              <a:gd name="connsiteY5" fmla="*/ 288131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2556" h="409575">
                <a:moveTo>
                  <a:pt x="733425" y="288131"/>
                </a:moveTo>
                <a:lnTo>
                  <a:pt x="4762" y="409575"/>
                </a:lnTo>
                <a:lnTo>
                  <a:pt x="0" y="226219"/>
                </a:lnTo>
                <a:lnTo>
                  <a:pt x="1402556" y="0"/>
                </a:lnTo>
                <a:lnTo>
                  <a:pt x="1402556" y="188119"/>
                </a:lnTo>
                <a:lnTo>
                  <a:pt x="733425" y="28813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CADDE36-8B6A-4316-8C73-A13330EF0F50}"/>
              </a:ext>
            </a:extLst>
          </p:cNvPr>
          <p:cNvSpPr/>
          <p:nvPr/>
        </p:nvSpPr>
        <p:spPr>
          <a:xfrm>
            <a:off x="6184900" y="3838576"/>
            <a:ext cx="1423988" cy="385763"/>
          </a:xfrm>
          <a:custGeom>
            <a:avLst/>
            <a:gdLst>
              <a:gd name="connsiteX0" fmla="*/ 1076325 w 1423988"/>
              <a:gd name="connsiteY0" fmla="*/ 204788 h 385763"/>
              <a:gd name="connsiteX1" fmla="*/ 683419 w 1423988"/>
              <a:gd name="connsiteY1" fmla="*/ 266700 h 385763"/>
              <a:gd name="connsiteX2" fmla="*/ 626269 w 1423988"/>
              <a:gd name="connsiteY2" fmla="*/ 271463 h 385763"/>
              <a:gd name="connsiteX3" fmla="*/ 4763 w 1423988"/>
              <a:gd name="connsiteY3" fmla="*/ 385763 h 385763"/>
              <a:gd name="connsiteX4" fmla="*/ 0 w 1423988"/>
              <a:gd name="connsiteY4" fmla="*/ 204788 h 385763"/>
              <a:gd name="connsiteX5" fmla="*/ 1414463 w 1423988"/>
              <a:gd name="connsiteY5" fmla="*/ 0 h 385763"/>
              <a:gd name="connsiteX6" fmla="*/ 1423988 w 1423988"/>
              <a:gd name="connsiteY6" fmla="*/ 159544 h 385763"/>
              <a:gd name="connsiteX7" fmla="*/ 1076325 w 1423988"/>
              <a:gd name="connsiteY7" fmla="*/ 204788 h 3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3988" h="385763">
                <a:moveTo>
                  <a:pt x="1076325" y="204788"/>
                </a:moveTo>
                <a:lnTo>
                  <a:pt x="683419" y="266700"/>
                </a:lnTo>
                <a:lnTo>
                  <a:pt x="626269" y="271463"/>
                </a:lnTo>
                <a:lnTo>
                  <a:pt x="4763" y="385763"/>
                </a:lnTo>
                <a:lnTo>
                  <a:pt x="0" y="204788"/>
                </a:lnTo>
                <a:lnTo>
                  <a:pt x="1414463" y="0"/>
                </a:lnTo>
                <a:lnTo>
                  <a:pt x="1423988" y="159544"/>
                </a:lnTo>
                <a:lnTo>
                  <a:pt x="1076325" y="20478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2615540-8319-461F-83D5-CDC410B2103C}"/>
              </a:ext>
            </a:extLst>
          </p:cNvPr>
          <p:cNvSpPr/>
          <p:nvPr/>
        </p:nvSpPr>
        <p:spPr>
          <a:xfrm>
            <a:off x="4929189" y="4167188"/>
            <a:ext cx="1666875" cy="1814512"/>
          </a:xfrm>
          <a:custGeom>
            <a:avLst/>
            <a:gdLst>
              <a:gd name="connsiteX0" fmla="*/ 1264705 w 1666526"/>
              <a:gd name="connsiteY0" fmla="*/ 973643 h 1813346"/>
              <a:gd name="connsiteX1" fmla="*/ 1112734 w 1666526"/>
              <a:gd name="connsiteY1" fmla="*/ 1156523 h 1813346"/>
              <a:gd name="connsiteX2" fmla="*/ 1012279 w 1666526"/>
              <a:gd name="connsiteY2" fmla="*/ 1259554 h 1813346"/>
              <a:gd name="connsiteX3" fmla="*/ 924703 w 1666526"/>
              <a:gd name="connsiteY3" fmla="*/ 1336827 h 1813346"/>
              <a:gd name="connsiteX4" fmla="*/ 839702 w 1666526"/>
              <a:gd name="connsiteY4" fmla="*/ 1406373 h 1813346"/>
              <a:gd name="connsiteX5" fmla="*/ 746974 w 1666526"/>
              <a:gd name="connsiteY5" fmla="*/ 1483647 h 1813346"/>
              <a:gd name="connsiteX6" fmla="*/ 615610 w 1666526"/>
              <a:gd name="connsiteY6" fmla="*/ 1568647 h 1813346"/>
              <a:gd name="connsiteX7" fmla="*/ 463639 w 1666526"/>
              <a:gd name="connsiteY7" fmla="*/ 1656223 h 1813346"/>
              <a:gd name="connsiteX8" fmla="*/ 314244 w 1666526"/>
              <a:gd name="connsiteY8" fmla="*/ 1725769 h 1813346"/>
              <a:gd name="connsiteX9" fmla="*/ 182880 w 1666526"/>
              <a:gd name="connsiteY9" fmla="*/ 1774709 h 1813346"/>
              <a:gd name="connsiteX10" fmla="*/ 61818 w 1666526"/>
              <a:gd name="connsiteY10" fmla="*/ 1810770 h 1813346"/>
              <a:gd name="connsiteX11" fmla="*/ 30909 w 1666526"/>
              <a:gd name="connsiteY11" fmla="*/ 1813346 h 1813346"/>
              <a:gd name="connsiteX12" fmla="*/ 12879 w 1666526"/>
              <a:gd name="connsiteY12" fmla="*/ 1810770 h 1813346"/>
              <a:gd name="connsiteX13" fmla="*/ 0 w 1666526"/>
              <a:gd name="connsiteY13" fmla="*/ 1800467 h 1813346"/>
              <a:gd name="connsiteX14" fmla="*/ 2576 w 1666526"/>
              <a:gd name="connsiteY14" fmla="*/ 1779861 h 1813346"/>
              <a:gd name="connsiteX15" fmla="*/ 28333 w 1666526"/>
              <a:gd name="connsiteY15" fmla="*/ 1756679 h 1813346"/>
              <a:gd name="connsiteX16" fmla="*/ 218941 w 1666526"/>
              <a:gd name="connsiteY16" fmla="*/ 1653648 h 1813346"/>
              <a:gd name="connsiteX17" fmla="*/ 430154 w 1666526"/>
              <a:gd name="connsiteY17" fmla="*/ 1522283 h 1813346"/>
              <a:gd name="connsiteX18" fmla="*/ 615610 w 1666526"/>
              <a:gd name="connsiteY18" fmla="*/ 1370312 h 1813346"/>
              <a:gd name="connsiteX19" fmla="*/ 749550 w 1666526"/>
              <a:gd name="connsiteY19" fmla="*/ 1246675 h 1813346"/>
              <a:gd name="connsiteX20" fmla="*/ 896369 w 1666526"/>
              <a:gd name="connsiteY20" fmla="*/ 1079250 h 1813346"/>
              <a:gd name="connsiteX21" fmla="*/ 1035461 w 1666526"/>
              <a:gd name="connsiteY21" fmla="*/ 886067 h 1813346"/>
              <a:gd name="connsiteX22" fmla="*/ 1148795 w 1666526"/>
              <a:gd name="connsiteY22" fmla="*/ 721217 h 1813346"/>
              <a:gd name="connsiteX23" fmla="*/ 1264705 w 1666526"/>
              <a:gd name="connsiteY23" fmla="*/ 538337 h 1813346"/>
              <a:gd name="connsiteX24" fmla="*/ 1336827 w 1666526"/>
              <a:gd name="connsiteY24" fmla="*/ 399245 h 1813346"/>
              <a:gd name="connsiteX25" fmla="*/ 1357433 w 1666526"/>
              <a:gd name="connsiteY25" fmla="*/ 352882 h 1813346"/>
              <a:gd name="connsiteX26" fmla="*/ 1365160 w 1666526"/>
              <a:gd name="connsiteY26" fmla="*/ 319396 h 1813346"/>
              <a:gd name="connsiteX27" fmla="*/ 1365160 w 1666526"/>
              <a:gd name="connsiteY27" fmla="*/ 288487 h 1813346"/>
              <a:gd name="connsiteX28" fmla="*/ 1357433 w 1666526"/>
              <a:gd name="connsiteY28" fmla="*/ 257578 h 1813346"/>
              <a:gd name="connsiteX29" fmla="*/ 1339403 w 1666526"/>
              <a:gd name="connsiteY29" fmla="*/ 221517 h 1813346"/>
              <a:gd name="connsiteX30" fmla="*/ 1318796 w 1666526"/>
              <a:gd name="connsiteY30" fmla="*/ 193183 h 1813346"/>
              <a:gd name="connsiteX31" fmla="*/ 1264705 w 1666526"/>
              <a:gd name="connsiteY31" fmla="*/ 149395 h 1813346"/>
              <a:gd name="connsiteX32" fmla="*/ 1174553 w 1666526"/>
              <a:gd name="connsiteY32" fmla="*/ 69546 h 1813346"/>
              <a:gd name="connsiteX33" fmla="*/ 1256978 w 1666526"/>
              <a:gd name="connsiteY33" fmla="*/ 0 h 1813346"/>
              <a:gd name="connsiteX34" fmla="*/ 1393494 w 1666526"/>
              <a:gd name="connsiteY34" fmla="*/ 74698 h 1813346"/>
              <a:gd name="connsiteX35" fmla="*/ 1501676 w 1666526"/>
              <a:gd name="connsiteY35" fmla="*/ 149395 h 1813346"/>
              <a:gd name="connsiteX36" fmla="*/ 1584101 w 1666526"/>
              <a:gd name="connsiteY36" fmla="*/ 208638 h 1813346"/>
              <a:gd name="connsiteX37" fmla="*/ 1615010 w 1666526"/>
              <a:gd name="connsiteY37" fmla="*/ 234396 h 1813346"/>
              <a:gd name="connsiteX38" fmla="*/ 1635617 w 1666526"/>
              <a:gd name="connsiteY38" fmla="*/ 260154 h 1813346"/>
              <a:gd name="connsiteX39" fmla="*/ 1648496 w 1666526"/>
              <a:gd name="connsiteY39" fmla="*/ 283336 h 1813346"/>
              <a:gd name="connsiteX40" fmla="*/ 1661374 w 1666526"/>
              <a:gd name="connsiteY40" fmla="*/ 316821 h 1813346"/>
              <a:gd name="connsiteX41" fmla="*/ 1666526 w 1666526"/>
              <a:gd name="connsiteY41" fmla="*/ 350306 h 1813346"/>
              <a:gd name="connsiteX42" fmla="*/ 1666526 w 1666526"/>
              <a:gd name="connsiteY42" fmla="*/ 388942 h 1813346"/>
              <a:gd name="connsiteX43" fmla="*/ 1656223 w 1666526"/>
              <a:gd name="connsiteY43" fmla="*/ 414700 h 1813346"/>
              <a:gd name="connsiteX44" fmla="*/ 1622738 w 1666526"/>
              <a:gd name="connsiteY44" fmla="*/ 448185 h 1813346"/>
              <a:gd name="connsiteX45" fmla="*/ 1524858 w 1666526"/>
              <a:gd name="connsiteY45" fmla="*/ 587277 h 1813346"/>
              <a:gd name="connsiteX46" fmla="*/ 1393494 w 1666526"/>
              <a:gd name="connsiteY46" fmla="*/ 785612 h 1813346"/>
              <a:gd name="connsiteX47" fmla="*/ 1264705 w 1666526"/>
              <a:gd name="connsiteY47" fmla="*/ 973643 h 1813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66526" h="1813346">
                <a:moveTo>
                  <a:pt x="1264705" y="973643"/>
                </a:moveTo>
                <a:lnTo>
                  <a:pt x="1112734" y="1156523"/>
                </a:lnTo>
                <a:lnTo>
                  <a:pt x="1012279" y="1259554"/>
                </a:lnTo>
                <a:lnTo>
                  <a:pt x="924703" y="1336827"/>
                </a:lnTo>
                <a:lnTo>
                  <a:pt x="839702" y="1406373"/>
                </a:lnTo>
                <a:lnTo>
                  <a:pt x="746974" y="1483647"/>
                </a:lnTo>
                <a:lnTo>
                  <a:pt x="615610" y="1568647"/>
                </a:lnTo>
                <a:lnTo>
                  <a:pt x="463639" y="1656223"/>
                </a:lnTo>
                <a:lnTo>
                  <a:pt x="314244" y="1725769"/>
                </a:lnTo>
                <a:lnTo>
                  <a:pt x="182880" y="1774709"/>
                </a:lnTo>
                <a:lnTo>
                  <a:pt x="61818" y="1810770"/>
                </a:lnTo>
                <a:lnTo>
                  <a:pt x="30909" y="1813346"/>
                </a:lnTo>
                <a:lnTo>
                  <a:pt x="12879" y="1810770"/>
                </a:lnTo>
                <a:lnTo>
                  <a:pt x="0" y="1800467"/>
                </a:lnTo>
                <a:lnTo>
                  <a:pt x="2576" y="1779861"/>
                </a:lnTo>
                <a:lnTo>
                  <a:pt x="28333" y="1756679"/>
                </a:lnTo>
                <a:lnTo>
                  <a:pt x="218941" y="1653648"/>
                </a:lnTo>
                <a:lnTo>
                  <a:pt x="430154" y="1522283"/>
                </a:lnTo>
                <a:lnTo>
                  <a:pt x="615610" y="1370312"/>
                </a:lnTo>
                <a:lnTo>
                  <a:pt x="749550" y="1246675"/>
                </a:lnTo>
                <a:lnTo>
                  <a:pt x="896369" y="1079250"/>
                </a:lnTo>
                <a:lnTo>
                  <a:pt x="1035461" y="886067"/>
                </a:lnTo>
                <a:lnTo>
                  <a:pt x="1148795" y="721217"/>
                </a:lnTo>
                <a:lnTo>
                  <a:pt x="1264705" y="538337"/>
                </a:lnTo>
                <a:lnTo>
                  <a:pt x="1336827" y="399245"/>
                </a:lnTo>
                <a:lnTo>
                  <a:pt x="1357433" y="352882"/>
                </a:lnTo>
                <a:lnTo>
                  <a:pt x="1365160" y="319396"/>
                </a:lnTo>
                <a:lnTo>
                  <a:pt x="1365160" y="288487"/>
                </a:lnTo>
                <a:lnTo>
                  <a:pt x="1357433" y="257578"/>
                </a:lnTo>
                <a:lnTo>
                  <a:pt x="1339403" y="221517"/>
                </a:lnTo>
                <a:lnTo>
                  <a:pt x="1318796" y="193183"/>
                </a:lnTo>
                <a:lnTo>
                  <a:pt x="1264705" y="149395"/>
                </a:lnTo>
                <a:lnTo>
                  <a:pt x="1174553" y="69546"/>
                </a:lnTo>
                <a:lnTo>
                  <a:pt x="1256978" y="0"/>
                </a:lnTo>
                <a:lnTo>
                  <a:pt x="1393494" y="74698"/>
                </a:lnTo>
                <a:lnTo>
                  <a:pt x="1501676" y="149395"/>
                </a:lnTo>
                <a:lnTo>
                  <a:pt x="1584101" y="208638"/>
                </a:lnTo>
                <a:lnTo>
                  <a:pt x="1615010" y="234396"/>
                </a:lnTo>
                <a:lnTo>
                  <a:pt x="1635617" y="260154"/>
                </a:lnTo>
                <a:lnTo>
                  <a:pt x="1648496" y="283336"/>
                </a:lnTo>
                <a:lnTo>
                  <a:pt x="1661374" y="316821"/>
                </a:lnTo>
                <a:lnTo>
                  <a:pt x="1666526" y="350306"/>
                </a:lnTo>
                <a:lnTo>
                  <a:pt x="1666526" y="388942"/>
                </a:lnTo>
                <a:lnTo>
                  <a:pt x="1656223" y="414700"/>
                </a:lnTo>
                <a:lnTo>
                  <a:pt x="1622738" y="448185"/>
                </a:lnTo>
                <a:lnTo>
                  <a:pt x="1524858" y="587277"/>
                </a:lnTo>
                <a:lnTo>
                  <a:pt x="1393494" y="785612"/>
                </a:lnTo>
                <a:lnTo>
                  <a:pt x="1264705" y="97364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188A71D-1622-40A7-8E05-589FE1ED71AE}"/>
              </a:ext>
            </a:extLst>
          </p:cNvPr>
          <p:cNvSpPr/>
          <p:nvPr/>
        </p:nvSpPr>
        <p:spPr>
          <a:xfrm>
            <a:off x="6708775" y="4064001"/>
            <a:ext cx="1906588" cy="1844675"/>
          </a:xfrm>
          <a:custGeom>
            <a:avLst/>
            <a:gdLst>
              <a:gd name="connsiteX0" fmla="*/ 185456 w 1906073"/>
              <a:gd name="connsiteY0" fmla="*/ 1148796 h 1844255"/>
              <a:gd name="connsiteX1" fmla="*/ 195759 w 1906073"/>
              <a:gd name="connsiteY1" fmla="*/ 728945 h 1844255"/>
              <a:gd name="connsiteX2" fmla="*/ 208638 w 1906073"/>
              <a:gd name="connsiteY2" fmla="*/ 388942 h 1844255"/>
              <a:gd name="connsiteX3" fmla="*/ 198335 w 1906073"/>
              <a:gd name="connsiteY3" fmla="*/ 309093 h 1844255"/>
              <a:gd name="connsiteX4" fmla="*/ 185456 w 1906073"/>
              <a:gd name="connsiteY4" fmla="*/ 244699 h 1844255"/>
              <a:gd name="connsiteX5" fmla="*/ 175153 w 1906073"/>
              <a:gd name="connsiteY5" fmla="*/ 211214 h 1844255"/>
              <a:gd name="connsiteX6" fmla="*/ 154546 w 1906073"/>
              <a:gd name="connsiteY6" fmla="*/ 159698 h 1844255"/>
              <a:gd name="connsiteX7" fmla="*/ 136516 w 1906073"/>
              <a:gd name="connsiteY7" fmla="*/ 126213 h 1844255"/>
              <a:gd name="connsiteX8" fmla="*/ 95304 w 1906073"/>
              <a:gd name="connsiteY8" fmla="*/ 79849 h 1844255"/>
              <a:gd name="connsiteX9" fmla="*/ 0 w 1906073"/>
              <a:gd name="connsiteY9" fmla="*/ 0 h 1844255"/>
              <a:gd name="connsiteX10" fmla="*/ 151971 w 1906073"/>
              <a:gd name="connsiteY10" fmla="*/ 7728 h 1844255"/>
              <a:gd name="connsiteX11" fmla="*/ 280759 w 1906073"/>
              <a:gd name="connsiteY11" fmla="*/ 77274 h 1844255"/>
              <a:gd name="connsiteX12" fmla="*/ 321972 w 1906073"/>
              <a:gd name="connsiteY12" fmla="*/ 100456 h 1844255"/>
              <a:gd name="connsiteX13" fmla="*/ 365760 w 1906073"/>
              <a:gd name="connsiteY13" fmla="*/ 126213 h 1844255"/>
              <a:gd name="connsiteX14" fmla="*/ 401821 w 1906073"/>
              <a:gd name="connsiteY14" fmla="*/ 151971 h 1844255"/>
              <a:gd name="connsiteX15" fmla="*/ 445609 w 1906073"/>
              <a:gd name="connsiteY15" fmla="*/ 193183 h 1844255"/>
              <a:gd name="connsiteX16" fmla="*/ 473943 w 1906073"/>
              <a:gd name="connsiteY16" fmla="*/ 221517 h 1844255"/>
              <a:gd name="connsiteX17" fmla="*/ 489397 w 1906073"/>
              <a:gd name="connsiteY17" fmla="*/ 242123 h 1844255"/>
              <a:gd name="connsiteX18" fmla="*/ 502276 w 1906073"/>
              <a:gd name="connsiteY18" fmla="*/ 265305 h 1844255"/>
              <a:gd name="connsiteX19" fmla="*/ 504852 w 1906073"/>
              <a:gd name="connsiteY19" fmla="*/ 291063 h 1844255"/>
              <a:gd name="connsiteX20" fmla="*/ 486821 w 1906073"/>
              <a:gd name="connsiteY20" fmla="*/ 340003 h 1844255"/>
              <a:gd name="connsiteX21" fmla="*/ 455912 w 1906073"/>
              <a:gd name="connsiteY21" fmla="*/ 406973 h 1844255"/>
              <a:gd name="connsiteX22" fmla="*/ 443033 w 1906073"/>
              <a:gd name="connsiteY22" fmla="*/ 437882 h 1844255"/>
              <a:gd name="connsiteX23" fmla="*/ 409548 w 1906073"/>
              <a:gd name="connsiteY23" fmla="*/ 607883 h 1844255"/>
              <a:gd name="connsiteX24" fmla="*/ 404397 w 1906073"/>
              <a:gd name="connsiteY24" fmla="*/ 708338 h 1844255"/>
              <a:gd name="connsiteX25" fmla="*/ 404397 w 1906073"/>
              <a:gd name="connsiteY25" fmla="*/ 878340 h 1844255"/>
              <a:gd name="connsiteX26" fmla="*/ 404397 w 1906073"/>
              <a:gd name="connsiteY26" fmla="*/ 1079250 h 1844255"/>
              <a:gd name="connsiteX27" fmla="*/ 409548 w 1906073"/>
              <a:gd name="connsiteY27" fmla="*/ 1192584 h 1844255"/>
              <a:gd name="connsiteX28" fmla="*/ 419851 w 1906073"/>
              <a:gd name="connsiteY28" fmla="*/ 1323949 h 1844255"/>
              <a:gd name="connsiteX29" fmla="*/ 435306 w 1906073"/>
              <a:gd name="connsiteY29" fmla="*/ 1385767 h 1844255"/>
              <a:gd name="connsiteX30" fmla="*/ 448185 w 1906073"/>
              <a:gd name="connsiteY30" fmla="*/ 1434707 h 1844255"/>
              <a:gd name="connsiteX31" fmla="*/ 463639 w 1906073"/>
              <a:gd name="connsiteY31" fmla="*/ 1468192 h 1844255"/>
              <a:gd name="connsiteX32" fmla="*/ 489397 w 1906073"/>
              <a:gd name="connsiteY32" fmla="*/ 1504253 h 1844255"/>
              <a:gd name="connsiteX33" fmla="*/ 522882 w 1906073"/>
              <a:gd name="connsiteY33" fmla="*/ 1535162 h 1844255"/>
              <a:gd name="connsiteX34" fmla="*/ 556367 w 1906073"/>
              <a:gd name="connsiteY34" fmla="*/ 1550617 h 1844255"/>
              <a:gd name="connsiteX35" fmla="*/ 607883 w 1906073"/>
              <a:gd name="connsiteY35" fmla="*/ 1573799 h 1844255"/>
              <a:gd name="connsiteX36" fmla="*/ 664550 w 1906073"/>
              <a:gd name="connsiteY36" fmla="*/ 1591829 h 1844255"/>
              <a:gd name="connsiteX37" fmla="*/ 736672 w 1906073"/>
              <a:gd name="connsiteY37" fmla="*/ 1602132 h 1844255"/>
              <a:gd name="connsiteX38" fmla="*/ 829399 w 1906073"/>
              <a:gd name="connsiteY38" fmla="*/ 1615011 h 1844255"/>
              <a:gd name="connsiteX39" fmla="*/ 989097 w 1906073"/>
              <a:gd name="connsiteY39" fmla="*/ 1620163 h 1844255"/>
              <a:gd name="connsiteX40" fmla="*/ 1280160 w 1906073"/>
              <a:gd name="connsiteY40" fmla="*/ 1612435 h 1844255"/>
              <a:gd name="connsiteX41" fmla="*/ 1372888 w 1906073"/>
              <a:gd name="connsiteY41" fmla="*/ 1602132 h 1844255"/>
              <a:gd name="connsiteX42" fmla="*/ 1434706 w 1906073"/>
              <a:gd name="connsiteY42" fmla="*/ 1581526 h 1844255"/>
              <a:gd name="connsiteX43" fmla="*/ 1483646 w 1906073"/>
              <a:gd name="connsiteY43" fmla="*/ 1550617 h 1844255"/>
              <a:gd name="connsiteX44" fmla="*/ 1517131 w 1906073"/>
              <a:gd name="connsiteY44" fmla="*/ 1506829 h 1844255"/>
              <a:gd name="connsiteX45" fmla="*/ 1800466 w 1906073"/>
              <a:gd name="connsiteY45" fmla="*/ 1491374 h 1844255"/>
              <a:gd name="connsiteX46" fmla="*/ 1836527 w 1906073"/>
              <a:gd name="connsiteY46" fmla="*/ 1545465 h 1844255"/>
              <a:gd name="connsiteX47" fmla="*/ 1862285 w 1906073"/>
              <a:gd name="connsiteY47" fmla="*/ 1576374 h 1844255"/>
              <a:gd name="connsiteX48" fmla="*/ 1880316 w 1906073"/>
              <a:gd name="connsiteY48" fmla="*/ 1599556 h 1844255"/>
              <a:gd name="connsiteX49" fmla="*/ 1893194 w 1906073"/>
              <a:gd name="connsiteY49" fmla="*/ 1627890 h 1844255"/>
              <a:gd name="connsiteX50" fmla="*/ 1903497 w 1906073"/>
              <a:gd name="connsiteY50" fmla="*/ 1687133 h 1844255"/>
              <a:gd name="connsiteX51" fmla="*/ 1906073 w 1906073"/>
              <a:gd name="connsiteY51" fmla="*/ 1723194 h 1844255"/>
              <a:gd name="connsiteX52" fmla="*/ 1893194 w 1906073"/>
              <a:gd name="connsiteY52" fmla="*/ 1743800 h 1844255"/>
              <a:gd name="connsiteX53" fmla="*/ 1877740 w 1906073"/>
              <a:gd name="connsiteY53" fmla="*/ 1759254 h 1844255"/>
              <a:gd name="connsiteX54" fmla="*/ 1826224 w 1906073"/>
              <a:gd name="connsiteY54" fmla="*/ 1782436 h 1844255"/>
              <a:gd name="connsiteX55" fmla="*/ 1736072 w 1906073"/>
              <a:gd name="connsiteY55" fmla="*/ 1808194 h 1844255"/>
              <a:gd name="connsiteX56" fmla="*/ 1486222 w 1906073"/>
              <a:gd name="connsiteY56" fmla="*/ 1833952 h 1844255"/>
              <a:gd name="connsiteX57" fmla="*/ 1210614 w 1906073"/>
              <a:gd name="connsiteY57" fmla="*/ 1844255 h 1844255"/>
              <a:gd name="connsiteX58" fmla="*/ 994249 w 1906073"/>
              <a:gd name="connsiteY58" fmla="*/ 1841679 h 1844255"/>
              <a:gd name="connsiteX59" fmla="*/ 852581 w 1906073"/>
              <a:gd name="connsiteY59" fmla="*/ 1831376 h 1844255"/>
              <a:gd name="connsiteX60" fmla="*/ 713490 w 1906073"/>
              <a:gd name="connsiteY60" fmla="*/ 1810770 h 1844255"/>
              <a:gd name="connsiteX61" fmla="*/ 551216 w 1906073"/>
              <a:gd name="connsiteY61" fmla="*/ 1774709 h 1844255"/>
              <a:gd name="connsiteX62" fmla="*/ 461064 w 1906073"/>
              <a:gd name="connsiteY62" fmla="*/ 1741224 h 1844255"/>
              <a:gd name="connsiteX63" fmla="*/ 381215 w 1906073"/>
              <a:gd name="connsiteY63" fmla="*/ 1697436 h 1844255"/>
              <a:gd name="connsiteX64" fmla="*/ 316820 w 1906073"/>
              <a:gd name="connsiteY64" fmla="*/ 1645920 h 1844255"/>
              <a:gd name="connsiteX65" fmla="*/ 273032 w 1906073"/>
              <a:gd name="connsiteY65" fmla="*/ 1594405 h 1844255"/>
              <a:gd name="connsiteX66" fmla="*/ 236971 w 1906073"/>
              <a:gd name="connsiteY66" fmla="*/ 1530011 h 1844255"/>
              <a:gd name="connsiteX67" fmla="*/ 213789 w 1906073"/>
              <a:gd name="connsiteY67" fmla="*/ 1452737 h 1844255"/>
              <a:gd name="connsiteX68" fmla="*/ 193183 w 1906073"/>
              <a:gd name="connsiteY68" fmla="*/ 1360009 h 1844255"/>
              <a:gd name="connsiteX69" fmla="*/ 185456 w 1906073"/>
              <a:gd name="connsiteY69" fmla="*/ 1148796 h 18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906073" h="1844255">
                <a:moveTo>
                  <a:pt x="185456" y="1148796"/>
                </a:moveTo>
                <a:lnTo>
                  <a:pt x="195759" y="728945"/>
                </a:lnTo>
                <a:lnTo>
                  <a:pt x="208638" y="388942"/>
                </a:lnTo>
                <a:lnTo>
                  <a:pt x="198335" y="309093"/>
                </a:lnTo>
                <a:lnTo>
                  <a:pt x="185456" y="244699"/>
                </a:lnTo>
                <a:lnTo>
                  <a:pt x="175153" y="211214"/>
                </a:lnTo>
                <a:lnTo>
                  <a:pt x="154546" y="159698"/>
                </a:lnTo>
                <a:lnTo>
                  <a:pt x="136516" y="126213"/>
                </a:lnTo>
                <a:lnTo>
                  <a:pt x="95304" y="79849"/>
                </a:lnTo>
                <a:lnTo>
                  <a:pt x="0" y="0"/>
                </a:lnTo>
                <a:lnTo>
                  <a:pt x="151971" y="7728"/>
                </a:lnTo>
                <a:lnTo>
                  <a:pt x="280759" y="77274"/>
                </a:lnTo>
                <a:lnTo>
                  <a:pt x="321972" y="100456"/>
                </a:lnTo>
                <a:lnTo>
                  <a:pt x="365760" y="126213"/>
                </a:lnTo>
                <a:lnTo>
                  <a:pt x="401821" y="151971"/>
                </a:lnTo>
                <a:lnTo>
                  <a:pt x="445609" y="193183"/>
                </a:lnTo>
                <a:lnTo>
                  <a:pt x="473943" y="221517"/>
                </a:lnTo>
                <a:lnTo>
                  <a:pt x="489397" y="242123"/>
                </a:lnTo>
                <a:lnTo>
                  <a:pt x="502276" y="265305"/>
                </a:lnTo>
                <a:lnTo>
                  <a:pt x="504852" y="291063"/>
                </a:lnTo>
                <a:lnTo>
                  <a:pt x="486821" y="340003"/>
                </a:lnTo>
                <a:lnTo>
                  <a:pt x="455912" y="406973"/>
                </a:lnTo>
                <a:lnTo>
                  <a:pt x="443033" y="437882"/>
                </a:lnTo>
                <a:lnTo>
                  <a:pt x="409548" y="607883"/>
                </a:lnTo>
                <a:lnTo>
                  <a:pt x="404397" y="708338"/>
                </a:lnTo>
                <a:lnTo>
                  <a:pt x="404397" y="878340"/>
                </a:lnTo>
                <a:lnTo>
                  <a:pt x="404397" y="1079250"/>
                </a:lnTo>
                <a:lnTo>
                  <a:pt x="409548" y="1192584"/>
                </a:lnTo>
                <a:lnTo>
                  <a:pt x="419851" y="1323949"/>
                </a:lnTo>
                <a:lnTo>
                  <a:pt x="435306" y="1385767"/>
                </a:lnTo>
                <a:lnTo>
                  <a:pt x="448185" y="1434707"/>
                </a:lnTo>
                <a:lnTo>
                  <a:pt x="463639" y="1468192"/>
                </a:lnTo>
                <a:lnTo>
                  <a:pt x="489397" y="1504253"/>
                </a:lnTo>
                <a:lnTo>
                  <a:pt x="522882" y="1535162"/>
                </a:lnTo>
                <a:lnTo>
                  <a:pt x="556367" y="1550617"/>
                </a:lnTo>
                <a:lnTo>
                  <a:pt x="607883" y="1573799"/>
                </a:lnTo>
                <a:lnTo>
                  <a:pt x="664550" y="1591829"/>
                </a:lnTo>
                <a:lnTo>
                  <a:pt x="736672" y="1602132"/>
                </a:lnTo>
                <a:lnTo>
                  <a:pt x="829399" y="1615011"/>
                </a:lnTo>
                <a:lnTo>
                  <a:pt x="989097" y="1620163"/>
                </a:lnTo>
                <a:lnTo>
                  <a:pt x="1280160" y="1612435"/>
                </a:lnTo>
                <a:lnTo>
                  <a:pt x="1372888" y="1602132"/>
                </a:lnTo>
                <a:lnTo>
                  <a:pt x="1434706" y="1581526"/>
                </a:lnTo>
                <a:lnTo>
                  <a:pt x="1483646" y="1550617"/>
                </a:lnTo>
                <a:lnTo>
                  <a:pt x="1517131" y="1506829"/>
                </a:lnTo>
                <a:lnTo>
                  <a:pt x="1800466" y="1491374"/>
                </a:lnTo>
                <a:lnTo>
                  <a:pt x="1836527" y="1545465"/>
                </a:lnTo>
                <a:lnTo>
                  <a:pt x="1862285" y="1576374"/>
                </a:lnTo>
                <a:lnTo>
                  <a:pt x="1880316" y="1599556"/>
                </a:lnTo>
                <a:lnTo>
                  <a:pt x="1893194" y="1627890"/>
                </a:lnTo>
                <a:lnTo>
                  <a:pt x="1903497" y="1687133"/>
                </a:lnTo>
                <a:lnTo>
                  <a:pt x="1906073" y="1723194"/>
                </a:lnTo>
                <a:lnTo>
                  <a:pt x="1893194" y="1743800"/>
                </a:lnTo>
                <a:lnTo>
                  <a:pt x="1877740" y="1759254"/>
                </a:lnTo>
                <a:lnTo>
                  <a:pt x="1826224" y="1782436"/>
                </a:lnTo>
                <a:lnTo>
                  <a:pt x="1736072" y="1808194"/>
                </a:lnTo>
                <a:lnTo>
                  <a:pt x="1486222" y="1833952"/>
                </a:lnTo>
                <a:lnTo>
                  <a:pt x="1210614" y="1844255"/>
                </a:lnTo>
                <a:lnTo>
                  <a:pt x="994249" y="1841679"/>
                </a:lnTo>
                <a:lnTo>
                  <a:pt x="852581" y="1831376"/>
                </a:lnTo>
                <a:lnTo>
                  <a:pt x="713490" y="1810770"/>
                </a:lnTo>
                <a:lnTo>
                  <a:pt x="551216" y="1774709"/>
                </a:lnTo>
                <a:lnTo>
                  <a:pt x="461064" y="1741224"/>
                </a:lnTo>
                <a:lnTo>
                  <a:pt x="381215" y="1697436"/>
                </a:lnTo>
                <a:lnTo>
                  <a:pt x="316820" y="1645920"/>
                </a:lnTo>
                <a:lnTo>
                  <a:pt x="273032" y="1594405"/>
                </a:lnTo>
                <a:lnTo>
                  <a:pt x="236971" y="1530011"/>
                </a:lnTo>
                <a:lnTo>
                  <a:pt x="213789" y="1452737"/>
                </a:lnTo>
                <a:lnTo>
                  <a:pt x="193183" y="1360009"/>
                </a:lnTo>
                <a:lnTo>
                  <a:pt x="185456" y="114879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CD34C8A-17B5-4678-8262-58CE63AA76E3}"/>
              </a:ext>
            </a:extLst>
          </p:cNvPr>
          <p:cNvSpPr/>
          <p:nvPr/>
        </p:nvSpPr>
        <p:spPr>
          <a:xfrm>
            <a:off x="8220075" y="4824413"/>
            <a:ext cx="304800" cy="804862"/>
          </a:xfrm>
          <a:custGeom>
            <a:avLst/>
            <a:gdLst>
              <a:gd name="connsiteX0" fmla="*/ 238125 w 304800"/>
              <a:gd name="connsiteY0" fmla="*/ 254793 h 804862"/>
              <a:gd name="connsiteX1" fmla="*/ 250031 w 304800"/>
              <a:gd name="connsiteY1" fmla="*/ 504825 h 804862"/>
              <a:gd name="connsiteX2" fmla="*/ 261938 w 304800"/>
              <a:gd name="connsiteY2" fmla="*/ 592931 h 804862"/>
              <a:gd name="connsiteX3" fmla="*/ 304800 w 304800"/>
              <a:gd name="connsiteY3" fmla="*/ 790575 h 804862"/>
              <a:gd name="connsiteX4" fmla="*/ 0 w 304800"/>
              <a:gd name="connsiteY4" fmla="*/ 804862 h 804862"/>
              <a:gd name="connsiteX5" fmla="*/ 7144 w 304800"/>
              <a:gd name="connsiteY5" fmla="*/ 745331 h 804862"/>
              <a:gd name="connsiteX6" fmla="*/ 26194 w 304800"/>
              <a:gd name="connsiteY6" fmla="*/ 711993 h 804862"/>
              <a:gd name="connsiteX7" fmla="*/ 47625 w 304800"/>
              <a:gd name="connsiteY7" fmla="*/ 671512 h 804862"/>
              <a:gd name="connsiteX8" fmla="*/ 69056 w 304800"/>
              <a:gd name="connsiteY8" fmla="*/ 614362 h 804862"/>
              <a:gd name="connsiteX9" fmla="*/ 95250 w 304800"/>
              <a:gd name="connsiteY9" fmla="*/ 507206 h 804862"/>
              <a:gd name="connsiteX10" fmla="*/ 126206 w 304800"/>
              <a:gd name="connsiteY10" fmla="*/ 361950 h 804862"/>
              <a:gd name="connsiteX11" fmla="*/ 161925 w 304800"/>
              <a:gd name="connsiteY11" fmla="*/ 176212 h 804862"/>
              <a:gd name="connsiteX12" fmla="*/ 183356 w 304800"/>
              <a:gd name="connsiteY12" fmla="*/ 50006 h 804862"/>
              <a:gd name="connsiteX13" fmla="*/ 188119 w 304800"/>
              <a:gd name="connsiteY13" fmla="*/ 21431 h 804862"/>
              <a:gd name="connsiteX14" fmla="*/ 192881 w 304800"/>
              <a:gd name="connsiteY14" fmla="*/ 7143 h 804862"/>
              <a:gd name="connsiteX15" fmla="*/ 204788 w 304800"/>
              <a:gd name="connsiteY15" fmla="*/ 2381 h 804862"/>
              <a:gd name="connsiteX16" fmla="*/ 221456 w 304800"/>
              <a:gd name="connsiteY16" fmla="*/ 0 h 804862"/>
              <a:gd name="connsiteX17" fmla="*/ 238125 w 304800"/>
              <a:gd name="connsiteY17" fmla="*/ 7143 h 804862"/>
              <a:gd name="connsiteX18" fmla="*/ 242888 w 304800"/>
              <a:gd name="connsiteY18" fmla="*/ 38100 h 804862"/>
              <a:gd name="connsiteX19" fmla="*/ 238125 w 304800"/>
              <a:gd name="connsiteY19" fmla="*/ 254793 h 8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04800" h="804862">
                <a:moveTo>
                  <a:pt x="238125" y="254793"/>
                </a:moveTo>
                <a:lnTo>
                  <a:pt x="250031" y="504825"/>
                </a:lnTo>
                <a:lnTo>
                  <a:pt x="261938" y="592931"/>
                </a:lnTo>
                <a:lnTo>
                  <a:pt x="304800" y="790575"/>
                </a:lnTo>
                <a:lnTo>
                  <a:pt x="0" y="804862"/>
                </a:lnTo>
                <a:lnTo>
                  <a:pt x="7144" y="745331"/>
                </a:lnTo>
                <a:lnTo>
                  <a:pt x="26194" y="711993"/>
                </a:lnTo>
                <a:lnTo>
                  <a:pt x="47625" y="671512"/>
                </a:lnTo>
                <a:lnTo>
                  <a:pt x="69056" y="614362"/>
                </a:lnTo>
                <a:lnTo>
                  <a:pt x="95250" y="507206"/>
                </a:lnTo>
                <a:lnTo>
                  <a:pt x="126206" y="361950"/>
                </a:lnTo>
                <a:lnTo>
                  <a:pt x="161925" y="176212"/>
                </a:lnTo>
                <a:lnTo>
                  <a:pt x="183356" y="50006"/>
                </a:lnTo>
                <a:lnTo>
                  <a:pt x="188119" y="21431"/>
                </a:lnTo>
                <a:lnTo>
                  <a:pt x="192881" y="7143"/>
                </a:lnTo>
                <a:lnTo>
                  <a:pt x="204788" y="2381"/>
                </a:lnTo>
                <a:lnTo>
                  <a:pt x="221456" y="0"/>
                </a:lnTo>
                <a:lnTo>
                  <a:pt x="238125" y="7143"/>
                </a:lnTo>
                <a:lnTo>
                  <a:pt x="242888" y="38100"/>
                </a:lnTo>
                <a:lnTo>
                  <a:pt x="238125" y="25479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DCD5B134-C9C5-4E86-A61A-D479214EE37E}"/>
              </a:ext>
            </a:extLst>
          </p:cNvPr>
          <p:cNvGrpSpPr/>
          <p:nvPr/>
        </p:nvGrpSpPr>
        <p:grpSpPr>
          <a:xfrm>
            <a:off x="3686177" y="1535113"/>
            <a:ext cx="4929186" cy="4446587"/>
            <a:chOff x="3686177" y="1535113"/>
            <a:chExt cx="4929186" cy="4446587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A097CC60-D5E7-463E-84A7-625E945E7012}"/>
                </a:ext>
              </a:extLst>
            </p:cNvPr>
            <p:cNvSpPr/>
            <p:nvPr/>
          </p:nvSpPr>
          <p:spPr>
            <a:xfrm>
              <a:off x="3905252" y="2374106"/>
              <a:ext cx="1657350" cy="520700"/>
            </a:xfrm>
            <a:custGeom>
              <a:avLst/>
              <a:gdLst>
                <a:gd name="connsiteX0" fmla="*/ 1235869 w 1657350"/>
                <a:gd name="connsiteY0" fmla="*/ 283368 h 521493"/>
                <a:gd name="connsiteX1" fmla="*/ 988219 w 1657350"/>
                <a:gd name="connsiteY1" fmla="*/ 350043 h 521493"/>
                <a:gd name="connsiteX2" fmla="*/ 807244 w 1657350"/>
                <a:gd name="connsiteY2" fmla="*/ 376237 h 521493"/>
                <a:gd name="connsiteX3" fmla="*/ 604838 w 1657350"/>
                <a:gd name="connsiteY3" fmla="*/ 423862 h 521493"/>
                <a:gd name="connsiteX4" fmla="*/ 471488 w 1657350"/>
                <a:gd name="connsiteY4" fmla="*/ 469106 h 521493"/>
                <a:gd name="connsiteX5" fmla="*/ 364331 w 1657350"/>
                <a:gd name="connsiteY5" fmla="*/ 514350 h 521493"/>
                <a:gd name="connsiteX6" fmla="*/ 342900 w 1657350"/>
                <a:gd name="connsiteY6" fmla="*/ 521493 h 521493"/>
                <a:gd name="connsiteX7" fmla="*/ 300038 w 1657350"/>
                <a:gd name="connsiteY7" fmla="*/ 519112 h 521493"/>
                <a:gd name="connsiteX8" fmla="*/ 254794 w 1657350"/>
                <a:gd name="connsiteY8" fmla="*/ 507206 h 521493"/>
                <a:gd name="connsiteX9" fmla="*/ 226219 w 1657350"/>
                <a:gd name="connsiteY9" fmla="*/ 492918 h 521493"/>
                <a:gd name="connsiteX10" fmla="*/ 192881 w 1657350"/>
                <a:gd name="connsiteY10" fmla="*/ 469106 h 521493"/>
                <a:gd name="connsiteX11" fmla="*/ 140494 w 1657350"/>
                <a:gd name="connsiteY11" fmla="*/ 419100 h 521493"/>
                <a:gd name="connsiteX12" fmla="*/ 107156 w 1657350"/>
                <a:gd name="connsiteY12" fmla="*/ 378618 h 521493"/>
                <a:gd name="connsiteX13" fmla="*/ 64294 w 1657350"/>
                <a:gd name="connsiteY13" fmla="*/ 316706 h 521493"/>
                <a:gd name="connsiteX14" fmla="*/ 30956 w 1657350"/>
                <a:gd name="connsiteY14" fmla="*/ 259556 h 521493"/>
                <a:gd name="connsiteX15" fmla="*/ 7144 w 1657350"/>
                <a:gd name="connsiteY15" fmla="*/ 207168 h 521493"/>
                <a:gd name="connsiteX16" fmla="*/ 0 w 1657350"/>
                <a:gd name="connsiteY16" fmla="*/ 180975 h 521493"/>
                <a:gd name="connsiteX17" fmla="*/ 2381 w 1657350"/>
                <a:gd name="connsiteY17" fmla="*/ 169068 h 521493"/>
                <a:gd name="connsiteX18" fmla="*/ 14288 w 1657350"/>
                <a:gd name="connsiteY18" fmla="*/ 164306 h 521493"/>
                <a:gd name="connsiteX19" fmla="*/ 38100 w 1657350"/>
                <a:gd name="connsiteY19" fmla="*/ 169068 h 521493"/>
                <a:gd name="connsiteX20" fmla="*/ 90488 w 1657350"/>
                <a:gd name="connsiteY20" fmla="*/ 192881 h 521493"/>
                <a:gd name="connsiteX21" fmla="*/ 178594 w 1657350"/>
                <a:gd name="connsiteY21" fmla="*/ 233362 h 521493"/>
                <a:gd name="connsiteX22" fmla="*/ 252413 w 1657350"/>
                <a:gd name="connsiteY22" fmla="*/ 264318 h 521493"/>
                <a:gd name="connsiteX23" fmla="*/ 319088 w 1657350"/>
                <a:gd name="connsiteY23" fmla="*/ 288131 h 521493"/>
                <a:gd name="connsiteX24" fmla="*/ 357188 w 1657350"/>
                <a:gd name="connsiteY24" fmla="*/ 295275 h 521493"/>
                <a:gd name="connsiteX25" fmla="*/ 397669 w 1657350"/>
                <a:gd name="connsiteY25" fmla="*/ 292893 h 521493"/>
                <a:gd name="connsiteX26" fmla="*/ 828675 w 1657350"/>
                <a:gd name="connsiteY26" fmla="*/ 195262 h 521493"/>
                <a:gd name="connsiteX27" fmla="*/ 997744 w 1657350"/>
                <a:gd name="connsiteY27" fmla="*/ 164306 h 521493"/>
                <a:gd name="connsiteX28" fmla="*/ 1245394 w 1657350"/>
                <a:gd name="connsiteY28" fmla="*/ 92868 h 521493"/>
                <a:gd name="connsiteX29" fmla="*/ 1278731 w 1657350"/>
                <a:gd name="connsiteY29" fmla="*/ 61912 h 521493"/>
                <a:gd name="connsiteX30" fmla="*/ 1354931 w 1657350"/>
                <a:gd name="connsiteY30" fmla="*/ 0 h 521493"/>
                <a:gd name="connsiteX31" fmla="*/ 1366838 w 1657350"/>
                <a:gd name="connsiteY31" fmla="*/ 0 h 521493"/>
                <a:gd name="connsiteX32" fmla="*/ 1459706 w 1657350"/>
                <a:gd name="connsiteY32" fmla="*/ 38100 h 521493"/>
                <a:gd name="connsiteX33" fmla="*/ 1569244 w 1657350"/>
                <a:gd name="connsiteY33" fmla="*/ 85725 h 521493"/>
                <a:gd name="connsiteX34" fmla="*/ 1626394 w 1657350"/>
                <a:gd name="connsiteY34" fmla="*/ 111918 h 521493"/>
                <a:gd name="connsiteX35" fmla="*/ 1638300 w 1657350"/>
                <a:gd name="connsiteY35" fmla="*/ 121443 h 521493"/>
                <a:gd name="connsiteX36" fmla="*/ 1650206 w 1657350"/>
                <a:gd name="connsiteY36" fmla="*/ 138112 h 521493"/>
                <a:gd name="connsiteX37" fmla="*/ 1657350 w 1657350"/>
                <a:gd name="connsiteY37" fmla="*/ 164306 h 521493"/>
                <a:gd name="connsiteX38" fmla="*/ 1650206 w 1657350"/>
                <a:gd name="connsiteY38" fmla="*/ 185737 h 521493"/>
                <a:gd name="connsiteX39" fmla="*/ 1626394 w 1657350"/>
                <a:gd name="connsiteY39" fmla="*/ 216693 h 521493"/>
                <a:gd name="connsiteX40" fmla="*/ 1604963 w 1657350"/>
                <a:gd name="connsiteY40" fmla="*/ 223837 h 521493"/>
                <a:gd name="connsiteX41" fmla="*/ 1433513 w 1657350"/>
                <a:gd name="connsiteY41" fmla="*/ 238125 h 521493"/>
                <a:gd name="connsiteX42" fmla="*/ 1235869 w 1657350"/>
                <a:gd name="connsiteY42" fmla="*/ 283368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57350" h="521493">
                  <a:moveTo>
                    <a:pt x="1235869" y="283368"/>
                  </a:moveTo>
                  <a:lnTo>
                    <a:pt x="988219" y="350043"/>
                  </a:lnTo>
                  <a:lnTo>
                    <a:pt x="807244" y="376237"/>
                  </a:lnTo>
                  <a:lnTo>
                    <a:pt x="604838" y="423862"/>
                  </a:lnTo>
                  <a:lnTo>
                    <a:pt x="471488" y="469106"/>
                  </a:lnTo>
                  <a:lnTo>
                    <a:pt x="364331" y="514350"/>
                  </a:lnTo>
                  <a:lnTo>
                    <a:pt x="342900" y="521493"/>
                  </a:lnTo>
                  <a:lnTo>
                    <a:pt x="300038" y="519112"/>
                  </a:lnTo>
                  <a:lnTo>
                    <a:pt x="254794" y="507206"/>
                  </a:lnTo>
                  <a:lnTo>
                    <a:pt x="226219" y="492918"/>
                  </a:lnTo>
                  <a:lnTo>
                    <a:pt x="192881" y="469106"/>
                  </a:lnTo>
                  <a:lnTo>
                    <a:pt x="140494" y="419100"/>
                  </a:lnTo>
                  <a:lnTo>
                    <a:pt x="107156" y="378618"/>
                  </a:lnTo>
                  <a:lnTo>
                    <a:pt x="64294" y="316706"/>
                  </a:lnTo>
                  <a:lnTo>
                    <a:pt x="30956" y="259556"/>
                  </a:lnTo>
                  <a:lnTo>
                    <a:pt x="7144" y="207168"/>
                  </a:lnTo>
                  <a:lnTo>
                    <a:pt x="0" y="180975"/>
                  </a:lnTo>
                  <a:lnTo>
                    <a:pt x="2381" y="169068"/>
                  </a:lnTo>
                  <a:lnTo>
                    <a:pt x="14288" y="164306"/>
                  </a:lnTo>
                  <a:lnTo>
                    <a:pt x="38100" y="169068"/>
                  </a:lnTo>
                  <a:lnTo>
                    <a:pt x="90488" y="192881"/>
                  </a:lnTo>
                  <a:lnTo>
                    <a:pt x="178594" y="233362"/>
                  </a:lnTo>
                  <a:lnTo>
                    <a:pt x="252413" y="264318"/>
                  </a:lnTo>
                  <a:lnTo>
                    <a:pt x="319088" y="288131"/>
                  </a:lnTo>
                  <a:lnTo>
                    <a:pt x="357188" y="295275"/>
                  </a:lnTo>
                  <a:lnTo>
                    <a:pt x="397669" y="292893"/>
                  </a:lnTo>
                  <a:lnTo>
                    <a:pt x="828675" y="195262"/>
                  </a:lnTo>
                  <a:lnTo>
                    <a:pt x="997744" y="164306"/>
                  </a:lnTo>
                  <a:lnTo>
                    <a:pt x="1245394" y="92868"/>
                  </a:lnTo>
                  <a:lnTo>
                    <a:pt x="1278731" y="61912"/>
                  </a:lnTo>
                  <a:lnTo>
                    <a:pt x="1354931" y="0"/>
                  </a:lnTo>
                  <a:lnTo>
                    <a:pt x="1366838" y="0"/>
                  </a:lnTo>
                  <a:lnTo>
                    <a:pt x="1459706" y="38100"/>
                  </a:lnTo>
                  <a:lnTo>
                    <a:pt x="1569244" y="85725"/>
                  </a:lnTo>
                  <a:lnTo>
                    <a:pt x="1626394" y="111918"/>
                  </a:lnTo>
                  <a:lnTo>
                    <a:pt x="1638300" y="121443"/>
                  </a:lnTo>
                  <a:lnTo>
                    <a:pt x="1650206" y="138112"/>
                  </a:lnTo>
                  <a:lnTo>
                    <a:pt x="1657350" y="164306"/>
                  </a:lnTo>
                  <a:lnTo>
                    <a:pt x="1650206" y="185737"/>
                  </a:lnTo>
                  <a:lnTo>
                    <a:pt x="1626394" y="216693"/>
                  </a:lnTo>
                  <a:lnTo>
                    <a:pt x="1604963" y="223837"/>
                  </a:lnTo>
                  <a:lnTo>
                    <a:pt x="1433513" y="238125"/>
                  </a:lnTo>
                  <a:lnTo>
                    <a:pt x="1235869" y="2833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8F8040CB-7586-4CCE-9D6F-8F826F08C358}"/>
                </a:ext>
              </a:extLst>
            </p:cNvPr>
            <p:cNvSpPr/>
            <p:nvPr/>
          </p:nvSpPr>
          <p:spPr>
            <a:xfrm rot="16200000">
              <a:off x="4791871" y="2821782"/>
              <a:ext cx="2589213" cy="412750"/>
            </a:xfrm>
            <a:custGeom>
              <a:avLst/>
              <a:gdLst>
                <a:gd name="connsiteX0" fmla="*/ 1333500 w 2588419"/>
                <a:gd name="connsiteY0" fmla="*/ 388143 h 411956"/>
                <a:gd name="connsiteX1" fmla="*/ 126206 w 2588419"/>
                <a:gd name="connsiteY1" fmla="*/ 385762 h 411956"/>
                <a:gd name="connsiteX2" fmla="*/ 90487 w 2588419"/>
                <a:gd name="connsiteY2" fmla="*/ 359568 h 411956"/>
                <a:gd name="connsiteX3" fmla="*/ 35719 w 2588419"/>
                <a:gd name="connsiteY3" fmla="*/ 335756 h 411956"/>
                <a:gd name="connsiteX4" fmla="*/ 14287 w 2588419"/>
                <a:gd name="connsiteY4" fmla="*/ 304800 h 411956"/>
                <a:gd name="connsiteX5" fmla="*/ 4762 w 2588419"/>
                <a:gd name="connsiteY5" fmla="*/ 252412 h 411956"/>
                <a:gd name="connsiteX6" fmla="*/ 0 w 2588419"/>
                <a:gd name="connsiteY6" fmla="*/ 211931 h 411956"/>
                <a:gd name="connsiteX7" fmla="*/ 7144 w 2588419"/>
                <a:gd name="connsiteY7" fmla="*/ 190500 h 411956"/>
                <a:gd name="connsiteX8" fmla="*/ 38100 w 2588419"/>
                <a:gd name="connsiteY8" fmla="*/ 166687 h 411956"/>
                <a:gd name="connsiteX9" fmla="*/ 76200 w 2588419"/>
                <a:gd name="connsiteY9" fmla="*/ 147637 h 411956"/>
                <a:gd name="connsiteX10" fmla="*/ 109537 w 2588419"/>
                <a:gd name="connsiteY10" fmla="*/ 135731 h 411956"/>
                <a:gd name="connsiteX11" fmla="*/ 157162 w 2588419"/>
                <a:gd name="connsiteY11" fmla="*/ 123825 h 411956"/>
                <a:gd name="connsiteX12" fmla="*/ 259556 w 2588419"/>
                <a:gd name="connsiteY12" fmla="*/ 116681 h 411956"/>
                <a:gd name="connsiteX13" fmla="*/ 402431 w 2588419"/>
                <a:gd name="connsiteY13" fmla="*/ 119062 h 411956"/>
                <a:gd name="connsiteX14" fmla="*/ 526256 w 2588419"/>
                <a:gd name="connsiteY14" fmla="*/ 128587 h 411956"/>
                <a:gd name="connsiteX15" fmla="*/ 633412 w 2588419"/>
                <a:gd name="connsiteY15" fmla="*/ 140493 h 411956"/>
                <a:gd name="connsiteX16" fmla="*/ 1500187 w 2588419"/>
                <a:gd name="connsiteY16" fmla="*/ 142875 h 411956"/>
                <a:gd name="connsiteX17" fmla="*/ 2331244 w 2588419"/>
                <a:gd name="connsiteY17" fmla="*/ 142875 h 411956"/>
                <a:gd name="connsiteX18" fmla="*/ 2371725 w 2588419"/>
                <a:gd name="connsiteY18" fmla="*/ 138112 h 411956"/>
                <a:gd name="connsiteX19" fmla="*/ 2400300 w 2588419"/>
                <a:gd name="connsiteY19" fmla="*/ 130968 h 411956"/>
                <a:gd name="connsiteX20" fmla="*/ 2431256 w 2588419"/>
                <a:gd name="connsiteY20" fmla="*/ 114300 h 411956"/>
                <a:gd name="connsiteX21" fmla="*/ 2466975 w 2588419"/>
                <a:gd name="connsiteY21" fmla="*/ 88106 h 411956"/>
                <a:gd name="connsiteX22" fmla="*/ 2507456 w 2588419"/>
                <a:gd name="connsiteY22" fmla="*/ 45243 h 411956"/>
                <a:gd name="connsiteX23" fmla="*/ 2533650 w 2588419"/>
                <a:gd name="connsiteY23" fmla="*/ 14287 h 411956"/>
                <a:gd name="connsiteX24" fmla="*/ 2552700 w 2588419"/>
                <a:gd name="connsiteY24" fmla="*/ 0 h 411956"/>
                <a:gd name="connsiteX25" fmla="*/ 2564606 w 2588419"/>
                <a:gd name="connsiteY25" fmla="*/ 0 h 411956"/>
                <a:gd name="connsiteX26" fmla="*/ 2578894 w 2588419"/>
                <a:gd name="connsiteY26" fmla="*/ 0 h 411956"/>
                <a:gd name="connsiteX27" fmla="*/ 2583656 w 2588419"/>
                <a:gd name="connsiteY27" fmla="*/ 7143 h 411956"/>
                <a:gd name="connsiteX28" fmla="*/ 2588419 w 2588419"/>
                <a:gd name="connsiteY28" fmla="*/ 26193 h 411956"/>
                <a:gd name="connsiteX29" fmla="*/ 2586037 w 2588419"/>
                <a:gd name="connsiteY29" fmla="*/ 66675 h 411956"/>
                <a:gd name="connsiteX30" fmla="*/ 2576512 w 2588419"/>
                <a:gd name="connsiteY30" fmla="*/ 119062 h 411956"/>
                <a:gd name="connsiteX31" fmla="*/ 2559844 w 2588419"/>
                <a:gd name="connsiteY31" fmla="*/ 204787 h 411956"/>
                <a:gd name="connsiteX32" fmla="*/ 2519362 w 2588419"/>
                <a:gd name="connsiteY32" fmla="*/ 314325 h 411956"/>
                <a:gd name="connsiteX33" fmla="*/ 2459831 w 2588419"/>
                <a:gd name="connsiteY33" fmla="*/ 411956 h 411956"/>
                <a:gd name="connsiteX34" fmla="*/ 2326481 w 2588419"/>
                <a:gd name="connsiteY34" fmla="*/ 392906 h 411956"/>
                <a:gd name="connsiteX35" fmla="*/ 1693069 w 2588419"/>
                <a:gd name="connsiteY35" fmla="*/ 390525 h 411956"/>
                <a:gd name="connsiteX36" fmla="*/ 1333500 w 2588419"/>
                <a:gd name="connsiteY36" fmla="*/ 3881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88419" h="411956">
                  <a:moveTo>
                    <a:pt x="1333500" y="388143"/>
                  </a:moveTo>
                  <a:lnTo>
                    <a:pt x="126206" y="385762"/>
                  </a:lnTo>
                  <a:lnTo>
                    <a:pt x="90487" y="359568"/>
                  </a:lnTo>
                  <a:lnTo>
                    <a:pt x="35719" y="335756"/>
                  </a:lnTo>
                  <a:lnTo>
                    <a:pt x="14287" y="304800"/>
                  </a:lnTo>
                  <a:lnTo>
                    <a:pt x="4762" y="252412"/>
                  </a:lnTo>
                  <a:lnTo>
                    <a:pt x="0" y="211931"/>
                  </a:lnTo>
                  <a:lnTo>
                    <a:pt x="7144" y="190500"/>
                  </a:lnTo>
                  <a:lnTo>
                    <a:pt x="38100" y="166687"/>
                  </a:lnTo>
                  <a:lnTo>
                    <a:pt x="76200" y="147637"/>
                  </a:lnTo>
                  <a:lnTo>
                    <a:pt x="109537" y="135731"/>
                  </a:lnTo>
                  <a:lnTo>
                    <a:pt x="157162" y="123825"/>
                  </a:lnTo>
                  <a:lnTo>
                    <a:pt x="259556" y="116681"/>
                  </a:lnTo>
                  <a:lnTo>
                    <a:pt x="402431" y="119062"/>
                  </a:lnTo>
                  <a:lnTo>
                    <a:pt x="526256" y="128587"/>
                  </a:lnTo>
                  <a:lnTo>
                    <a:pt x="633412" y="140493"/>
                  </a:lnTo>
                  <a:lnTo>
                    <a:pt x="1500187" y="142875"/>
                  </a:lnTo>
                  <a:lnTo>
                    <a:pt x="2331244" y="142875"/>
                  </a:lnTo>
                  <a:lnTo>
                    <a:pt x="2371725" y="138112"/>
                  </a:lnTo>
                  <a:lnTo>
                    <a:pt x="2400300" y="130968"/>
                  </a:lnTo>
                  <a:lnTo>
                    <a:pt x="2431256" y="114300"/>
                  </a:lnTo>
                  <a:lnTo>
                    <a:pt x="2466975" y="88106"/>
                  </a:lnTo>
                  <a:lnTo>
                    <a:pt x="2507456" y="45243"/>
                  </a:lnTo>
                  <a:lnTo>
                    <a:pt x="2533650" y="14287"/>
                  </a:lnTo>
                  <a:lnTo>
                    <a:pt x="2552700" y="0"/>
                  </a:lnTo>
                  <a:lnTo>
                    <a:pt x="2564606" y="0"/>
                  </a:lnTo>
                  <a:lnTo>
                    <a:pt x="2578894" y="0"/>
                  </a:lnTo>
                  <a:lnTo>
                    <a:pt x="2583656" y="7143"/>
                  </a:lnTo>
                  <a:lnTo>
                    <a:pt x="2588419" y="26193"/>
                  </a:lnTo>
                  <a:lnTo>
                    <a:pt x="2586037" y="66675"/>
                  </a:lnTo>
                  <a:lnTo>
                    <a:pt x="2576512" y="119062"/>
                  </a:lnTo>
                  <a:lnTo>
                    <a:pt x="2559844" y="204787"/>
                  </a:lnTo>
                  <a:lnTo>
                    <a:pt x="2519362" y="314325"/>
                  </a:lnTo>
                  <a:lnTo>
                    <a:pt x="2459831" y="411956"/>
                  </a:lnTo>
                  <a:lnTo>
                    <a:pt x="2326481" y="392906"/>
                  </a:lnTo>
                  <a:lnTo>
                    <a:pt x="1693069" y="390525"/>
                  </a:lnTo>
                  <a:lnTo>
                    <a:pt x="1333500" y="38814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C5C7FA22-0C1E-4E2D-9A42-FBF52D886D2B}"/>
                </a:ext>
              </a:extLst>
            </p:cNvPr>
            <p:cNvSpPr/>
            <p:nvPr/>
          </p:nvSpPr>
          <p:spPr>
            <a:xfrm>
              <a:off x="3752853" y="3178969"/>
              <a:ext cx="2009775" cy="582613"/>
            </a:xfrm>
            <a:custGeom>
              <a:avLst/>
              <a:gdLst>
                <a:gd name="connsiteX0" fmla="*/ 1385888 w 2009775"/>
                <a:gd name="connsiteY0" fmla="*/ 297656 h 583406"/>
                <a:gd name="connsiteX1" fmla="*/ 1085850 w 2009775"/>
                <a:gd name="connsiteY1" fmla="*/ 371475 h 583406"/>
                <a:gd name="connsiteX2" fmla="*/ 921544 w 2009775"/>
                <a:gd name="connsiteY2" fmla="*/ 400050 h 583406"/>
                <a:gd name="connsiteX3" fmla="*/ 654844 w 2009775"/>
                <a:gd name="connsiteY3" fmla="*/ 466725 h 583406"/>
                <a:gd name="connsiteX4" fmla="*/ 497681 w 2009775"/>
                <a:gd name="connsiteY4" fmla="*/ 509588 h 583406"/>
                <a:gd name="connsiteX5" fmla="*/ 335756 w 2009775"/>
                <a:gd name="connsiteY5" fmla="*/ 561975 h 583406"/>
                <a:gd name="connsiteX6" fmla="*/ 278606 w 2009775"/>
                <a:gd name="connsiteY6" fmla="*/ 583406 h 583406"/>
                <a:gd name="connsiteX7" fmla="*/ 269081 w 2009775"/>
                <a:gd name="connsiteY7" fmla="*/ 581025 h 583406"/>
                <a:gd name="connsiteX8" fmla="*/ 230981 w 2009775"/>
                <a:gd name="connsiteY8" fmla="*/ 561975 h 583406"/>
                <a:gd name="connsiteX9" fmla="*/ 178594 w 2009775"/>
                <a:gd name="connsiteY9" fmla="*/ 516731 h 583406"/>
                <a:gd name="connsiteX10" fmla="*/ 130969 w 2009775"/>
                <a:gd name="connsiteY10" fmla="*/ 466725 h 583406"/>
                <a:gd name="connsiteX11" fmla="*/ 88106 w 2009775"/>
                <a:gd name="connsiteY11" fmla="*/ 419100 h 583406"/>
                <a:gd name="connsiteX12" fmla="*/ 38100 w 2009775"/>
                <a:gd name="connsiteY12" fmla="*/ 354806 h 583406"/>
                <a:gd name="connsiteX13" fmla="*/ 23813 w 2009775"/>
                <a:gd name="connsiteY13" fmla="*/ 335756 h 583406"/>
                <a:gd name="connsiteX14" fmla="*/ 9525 w 2009775"/>
                <a:gd name="connsiteY14" fmla="*/ 311944 h 583406"/>
                <a:gd name="connsiteX15" fmla="*/ 0 w 2009775"/>
                <a:gd name="connsiteY15" fmla="*/ 285750 h 583406"/>
                <a:gd name="connsiteX16" fmla="*/ 0 w 2009775"/>
                <a:gd name="connsiteY16" fmla="*/ 271463 h 583406"/>
                <a:gd name="connsiteX17" fmla="*/ 4763 w 2009775"/>
                <a:gd name="connsiteY17" fmla="*/ 257175 h 583406"/>
                <a:gd name="connsiteX18" fmla="*/ 14288 w 2009775"/>
                <a:gd name="connsiteY18" fmla="*/ 254794 h 583406"/>
                <a:gd name="connsiteX19" fmla="*/ 35719 w 2009775"/>
                <a:gd name="connsiteY19" fmla="*/ 257175 h 583406"/>
                <a:gd name="connsiteX20" fmla="*/ 83344 w 2009775"/>
                <a:gd name="connsiteY20" fmla="*/ 280988 h 583406"/>
                <a:gd name="connsiteX21" fmla="*/ 126206 w 2009775"/>
                <a:gd name="connsiteY21" fmla="*/ 304800 h 583406"/>
                <a:gd name="connsiteX22" fmla="*/ 173831 w 2009775"/>
                <a:gd name="connsiteY22" fmla="*/ 323850 h 583406"/>
                <a:gd name="connsiteX23" fmla="*/ 223838 w 2009775"/>
                <a:gd name="connsiteY23" fmla="*/ 345281 h 583406"/>
                <a:gd name="connsiteX24" fmla="*/ 283369 w 2009775"/>
                <a:gd name="connsiteY24" fmla="*/ 359569 h 583406"/>
                <a:gd name="connsiteX25" fmla="*/ 347663 w 2009775"/>
                <a:gd name="connsiteY25" fmla="*/ 364331 h 583406"/>
                <a:gd name="connsiteX26" fmla="*/ 414338 w 2009775"/>
                <a:gd name="connsiteY26" fmla="*/ 354806 h 583406"/>
                <a:gd name="connsiteX27" fmla="*/ 935831 w 2009775"/>
                <a:gd name="connsiteY27" fmla="*/ 214313 h 583406"/>
                <a:gd name="connsiteX28" fmla="*/ 1126331 w 2009775"/>
                <a:gd name="connsiteY28" fmla="*/ 164306 h 583406"/>
                <a:gd name="connsiteX29" fmla="*/ 1509713 w 2009775"/>
                <a:gd name="connsiteY29" fmla="*/ 71438 h 583406"/>
                <a:gd name="connsiteX30" fmla="*/ 1545431 w 2009775"/>
                <a:gd name="connsiteY30" fmla="*/ 47625 h 583406"/>
                <a:gd name="connsiteX31" fmla="*/ 1588294 w 2009775"/>
                <a:gd name="connsiteY31" fmla="*/ 23813 h 583406"/>
                <a:gd name="connsiteX32" fmla="*/ 1635919 w 2009775"/>
                <a:gd name="connsiteY32" fmla="*/ 4763 h 583406"/>
                <a:gd name="connsiteX33" fmla="*/ 1669256 w 2009775"/>
                <a:gd name="connsiteY33" fmla="*/ 0 h 583406"/>
                <a:gd name="connsiteX34" fmla="*/ 1726406 w 2009775"/>
                <a:gd name="connsiteY34" fmla="*/ 16669 h 583406"/>
                <a:gd name="connsiteX35" fmla="*/ 1883569 w 2009775"/>
                <a:gd name="connsiteY35" fmla="*/ 76200 h 583406"/>
                <a:gd name="connsiteX36" fmla="*/ 1969294 w 2009775"/>
                <a:gd name="connsiteY36" fmla="*/ 109538 h 583406"/>
                <a:gd name="connsiteX37" fmla="*/ 1988344 w 2009775"/>
                <a:gd name="connsiteY37" fmla="*/ 121444 h 583406"/>
                <a:gd name="connsiteX38" fmla="*/ 2002631 w 2009775"/>
                <a:gd name="connsiteY38" fmla="*/ 145256 h 583406"/>
                <a:gd name="connsiteX39" fmla="*/ 2009775 w 2009775"/>
                <a:gd name="connsiteY39" fmla="*/ 176213 h 583406"/>
                <a:gd name="connsiteX40" fmla="*/ 1997869 w 2009775"/>
                <a:gd name="connsiteY40" fmla="*/ 197644 h 583406"/>
                <a:gd name="connsiteX41" fmla="*/ 1978819 w 2009775"/>
                <a:gd name="connsiteY41" fmla="*/ 219075 h 583406"/>
                <a:gd name="connsiteX42" fmla="*/ 1950244 w 2009775"/>
                <a:gd name="connsiteY42" fmla="*/ 226219 h 583406"/>
                <a:gd name="connsiteX43" fmla="*/ 1764506 w 2009775"/>
                <a:gd name="connsiteY43" fmla="*/ 235744 h 583406"/>
                <a:gd name="connsiteX44" fmla="*/ 1569244 w 2009775"/>
                <a:gd name="connsiteY44" fmla="*/ 266700 h 583406"/>
                <a:gd name="connsiteX45" fmla="*/ 1385888 w 2009775"/>
                <a:gd name="connsiteY45" fmla="*/ 297656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09775" h="583406">
                  <a:moveTo>
                    <a:pt x="1385888" y="297656"/>
                  </a:moveTo>
                  <a:lnTo>
                    <a:pt x="1085850" y="371475"/>
                  </a:lnTo>
                  <a:lnTo>
                    <a:pt x="921544" y="400050"/>
                  </a:lnTo>
                  <a:lnTo>
                    <a:pt x="654844" y="466725"/>
                  </a:lnTo>
                  <a:lnTo>
                    <a:pt x="497681" y="509588"/>
                  </a:lnTo>
                  <a:lnTo>
                    <a:pt x="335756" y="561975"/>
                  </a:lnTo>
                  <a:lnTo>
                    <a:pt x="278606" y="583406"/>
                  </a:lnTo>
                  <a:lnTo>
                    <a:pt x="269081" y="581025"/>
                  </a:lnTo>
                  <a:lnTo>
                    <a:pt x="230981" y="561975"/>
                  </a:lnTo>
                  <a:lnTo>
                    <a:pt x="178594" y="516731"/>
                  </a:lnTo>
                  <a:lnTo>
                    <a:pt x="130969" y="466725"/>
                  </a:lnTo>
                  <a:lnTo>
                    <a:pt x="88106" y="419100"/>
                  </a:lnTo>
                  <a:lnTo>
                    <a:pt x="38100" y="354806"/>
                  </a:lnTo>
                  <a:lnTo>
                    <a:pt x="23813" y="335756"/>
                  </a:lnTo>
                  <a:lnTo>
                    <a:pt x="9525" y="311944"/>
                  </a:lnTo>
                  <a:lnTo>
                    <a:pt x="0" y="285750"/>
                  </a:lnTo>
                  <a:lnTo>
                    <a:pt x="0" y="271463"/>
                  </a:lnTo>
                  <a:lnTo>
                    <a:pt x="4763" y="257175"/>
                  </a:lnTo>
                  <a:lnTo>
                    <a:pt x="14288" y="254794"/>
                  </a:lnTo>
                  <a:lnTo>
                    <a:pt x="35719" y="257175"/>
                  </a:lnTo>
                  <a:lnTo>
                    <a:pt x="83344" y="280988"/>
                  </a:lnTo>
                  <a:lnTo>
                    <a:pt x="126206" y="304800"/>
                  </a:lnTo>
                  <a:lnTo>
                    <a:pt x="173831" y="323850"/>
                  </a:lnTo>
                  <a:lnTo>
                    <a:pt x="223838" y="345281"/>
                  </a:lnTo>
                  <a:lnTo>
                    <a:pt x="283369" y="359569"/>
                  </a:lnTo>
                  <a:lnTo>
                    <a:pt x="347663" y="364331"/>
                  </a:lnTo>
                  <a:lnTo>
                    <a:pt x="414338" y="354806"/>
                  </a:lnTo>
                  <a:lnTo>
                    <a:pt x="935831" y="214313"/>
                  </a:lnTo>
                  <a:lnTo>
                    <a:pt x="1126331" y="164306"/>
                  </a:lnTo>
                  <a:lnTo>
                    <a:pt x="1509713" y="71438"/>
                  </a:lnTo>
                  <a:lnTo>
                    <a:pt x="1545431" y="47625"/>
                  </a:lnTo>
                  <a:lnTo>
                    <a:pt x="1588294" y="23813"/>
                  </a:lnTo>
                  <a:lnTo>
                    <a:pt x="1635919" y="4763"/>
                  </a:lnTo>
                  <a:lnTo>
                    <a:pt x="1669256" y="0"/>
                  </a:lnTo>
                  <a:lnTo>
                    <a:pt x="1726406" y="16669"/>
                  </a:lnTo>
                  <a:lnTo>
                    <a:pt x="1883569" y="76200"/>
                  </a:lnTo>
                  <a:lnTo>
                    <a:pt x="1969294" y="109538"/>
                  </a:lnTo>
                  <a:lnTo>
                    <a:pt x="1988344" y="121444"/>
                  </a:lnTo>
                  <a:lnTo>
                    <a:pt x="2002631" y="145256"/>
                  </a:lnTo>
                  <a:lnTo>
                    <a:pt x="2009775" y="176213"/>
                  </a:lnTo>
                  <a:lnTo>
                    <a:pt x="1997869" y="197644"/>
                  </a:lnTo>
                  <a:lnTo>
                    <a:pt x="1978819" y="219075"/>
                  </a:lnTo>
                  <a:lnTo>
                    <a:pt x="1950244" y="226219"/>
                  </a:lnTo>
                  <a:lnTo>
                    <a:pt x="1764506" y="235744"/>
                  </a:lnTo>
                  <a:lnTo>
                    <a:pt x="1569244" y="266700"/>
                  </a:lnTo>
                  <a:lnTo>
                    <a:pt x="1385888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1">
              <a:extLst>
                <a:ext uri="{FF2B5EF4-FFF2-40B4-BE49-F238E27FC236}">
                  <a16:creationId xmlns:a16="http://schemas.microsoft.com/office/drawing/2014/main" id="{98040E2D-D80B-4730-BF29-4370A3714F13}"/>
                </a:ext>
              </a:extLst>
            </p:cNvPr>
            <p:cNvSpPr/>
            <p:nvPr/>
          </p:nvSpPr>
          <p:spPr>
            <a:xfrm rot="16200000">
              <a:off x="2350296" y="2870994"/>
              <a:ext cx="4011612" cy="1339850"/>
            </a:xfrm>
            <a:custGeom>
              <a:avLst/>
              <a:gdLst>
                <a:gd name="connsiteX0" fmla="*/ 2525648 w 4011123"/>
                <a:gd name="connsiteY0" fmla="*/ 1227132 h 1339307"/>
                <a:gd name="connsiteX1" fmla="*/ 2172125 w 4011123"/>
                <a:gd name="connsiteY1" fmla="*/ 1220333 h 1339307"/>
                <a:gd name="connsiteX2" fmla="*/ 2005561 w 4011123"/>
                <a:gd name="connsiteY2" fmla="*/ 1199938 h 1339307"/>
                <a:gd name="connsiteX3" fmla="*/ 1798207 w 4011123"/>
                <a:gd name="connsiteY3" fmla="*/ 1169345 h 1339307"/>
                <a:gd name="connsiteX4" fmla="*/ 1587453 w 4011123"/>
                <a:gd name="connsiteY4" fmla="*/ 1125154 h 1339307"/>
                <a:gd name="connsiteX5" fmla="*/ 1383497 w 4011123"/>
                <a:gd name="connsiteY5" fmla="*/ 1063968 h 1339307"/>
                <a:gd name="connsiteX6" fmla="*/ 1186341 w 4011123"/>
                <a:gd name="connsiteY6" fmla="*/ 992583 h 1339307"/>
                <a:gd name="connsiteX7" fmla="*/ 1023176 w 4011123"/>
                <a:gd name="connsiteY7" fmla="*/ 921199 h 1339307"/>
                <a:gd name="connsiteX8" fmla="*/ 866810 w 4011123"/>
                <a:gd name="connsiteY8" fmla="*/ 839617 h 1339307"/>
                <a:gd name="connsiteX9" fmla="*/ 737639 w 4011123"/>
                <a:gd name="connsiteY9" fmla="*/ 761434 h 1339307"/>
                <a:gd name="connsiteX10" fmla="*/ 571075 w 4011123"/>
                <a:gd name="connsiteY10" fmla="*/ 649258 h 1339307"/>
                <a:gd name="connsiteX11" fmla="*/ 401112 w 4011123"/>
                <a:gd name="connsiteY11" fmla="*/ 509889 h 1339307"/>
                <a:gd name="connsiteX12" fmla="*/ 227750 w 4011123"/>
                <a:gd name="connsiteY12" fmla="*/ 336527 h 1339307"/>
                <a:gd name="connsiteX13" fmla="*/ 101978 w 4011123"/>
                <a:gd name="connsiteY13" fmla="*/ 183560 h 1339307"/>
                <a:gd name="connsiteX14" fmla="*/ 20396 w 4011123"/>
                <a:gd name="connsiteY14" fmla="*/ 74784 h 1339307"/>
                <a:gd name="connsiteX15" fmla="*/ 0 w 4011123"/>
                <a:gd name="connsiteY15" fmla="*/ 40791 h 1339307"/>
                <a:gd name="connsiteX16" fmla="*/ 0 w 4011123"/>
                <a:gd name="connsiteY16" fmla="*/ 16997 h 1339307"/>
                <a:gd name="connsiteX17" fmla="*/ 6799 w 4011123"/>
                <a:gd name="connsiteY17" fmla="*/ 3400 h 1339307"/>
                <a:gd name="connsiteX18" fmla="*/ 16996 w 4011123"/>
                <a:gd name="connsiteY18" fmla="*/ 0 h 1339307"/>
                <a:gd name="connsiteX19" fmla="*/ 47590 w 4011123"/>
                <a:gd name="connsiteY19" fmla="*/ 3400 h 1339307"/>
                <a:gd name="connsiteX20" fmla="*/ 101978 w 4011123"/>
                <a:gd name="connsiteY20" fmla="*/ 50989 h 1339307"/>
                <a:gd name="connsiteX21" fmla="*/ 210754 w 4011123"/>
                <a:gd name="connsiteY21" fmla="*/ 142769 h 1339307"/>
                <a:gd name="connsiteX22" fmla="*/ 326329 w 4011123"/>
                <a:gd name="connsiteY22" fmla="*/ 241348 h 1339307"/>
                <a:gd name="connsiteX23" fmla="*/ 435105 w 4011123"/>
                <a:gd name="connsiteY23" fmla="*/ 333127 h 1339307"/>
                <a:gd name="connsiteX24" fmla="*/ 594870 w 4011123"/>
                <a:gd name="connsiteY24" fmla="*/ 448702 h 1339307"/>
                <a:gd name="connsiteX25" fmla="*/ 724042 w 4011123"/>
                <a:gd name="connsiteY25" fmla="*/ 540482 h 1339307"/>
                <a:gd name="connsiteX26" fmla="*/ 856613 w 4011123"/>
                <a:gd name="connsiteY26" fmla="*/ 622064 h 1339307"/>
                <a:gd name="connsiteX27" fmla="*/ 1009579 w 4011123"/>
                <a:gd name="connsiteY27" fmla="*/ 700247 h 1339307"/>
                <a:gd name="connsiteX28" fmla="*/ 1162546 w 4011123"/>
                <a:gd name="connsiteY28" fmla="*/ 768232 h 1339307"/>
                <a:gd name="connsiteX29" fmla="*/ 1308714 w 4011123"/>
                <a:gd name="connsiteY29" fmla="*/ 826020 h 1339307"/>
                <a:gd name="connsiteX30" fmla="*/ 1475277 w 4011123"/>
                <a:gd name="connsiteY30" fmla="*/ 877008 h 1339307"/>
                <a:gd name="connsiteX31" fmla="*/ 1686031 w 4011123"/>
                <a:gd name="connsiteY31" fmla="*/ 921199 h 1339307"/>
                <a:gd name="connsiteX32" fmla="*/ 1818602 w 4011123"/>
                <a:gd name="connsiteY32" fmla="*/ 941594 h 1339307"/>
                <a:gd name="connsiteX33" fmla="*/ 1968170 w 4011123"/>
                <a:gd name="connsiteY33" fmla="*/ 948393 h 1339307"/>
                <a:gd name="connsiteX34" fmla="*/ 2114338 w 4011123"/>
                <a:gd name="connsiteY34" fmla="*/ 975587 h 1339307"/>
                <a:gd name="connsiteX35" fmla="*/ 2804387 w 4011123"/>
                <a:gd name="connsiteY35" fmla="*/ 995982 h 1339307"/>
                <a:gd name="connsiteX36" fmla="*/ 2940357 w 4011123"/>
                <a:gd name="connsiteY36" fmla="*/ 1016378 h 1339307"/>
                <a:gd name="connsiteX37" fmla="*/ 3711988 w 4011123"/>
                <a:gd name="connsiteY37" fmla="*/ 1019777 h 1339307"/>
                <a:gd name="connsiteX38" fmla="*/ 3786772 w 4011123"/>
                <a:gd name="connsiteY38" fmla="*/ 1012979 h 1339307"/>
                <a:gd name="connsiteX39" fmla="*/ 3824164 w 4011123"/>
                <a:gd name="connsiteY39" fmla="*/ 995982 h 1339307"/>
                <a:gd name="connsiteX40" fmla="*/ 3878552 w 4011123"/>
                <a:gd name="connsiteY40" fmla="*/ 927997 h 1339307"/>
                <a:gd name="connsiteX41" fmla="*/ 3943138 w 4011123"/>
                <a:gd name="connsiteY41" fmla="*/ 822620 h 1339307"/>
                <a:gd name="connsiteX42" fmla="*/ 3960134 w 4011123"/>
                <a:gd name="connsiteY42" fmla="*/ 809023 h 1339307"/>
                <a:gd name="connsiteX43" fmla="*/ 3990727 w 4011123"/>
                <a:gd name="connsiteY43" fmla="*/ 802225 h 1339307"/>
                <a:gd name="connsiteX44" fmla="*/ 4004324 w 4011123"/>
                <a:gd name="connsiteY44" fmla="*/ 805624 h 1339307"/>
                <a:gd name="connsiteX45" fmla="*/ 4011123 w 4011123"/>
                <a:gd name="connsiteY45" fmla="*/ 819221 h 1339307"/>
                <a:gd name="connsiteX46" fmla="*/ 3990727 w 4011123"/>
                <a:gd name="connsiteY46" fmla="*/ 934796 h 1339307"/>
                <a:gd name="connsiteX47" fmla="*/ 3949936 w 4011123"/>
                <a:gd name="connsiteY47" fmla="*/ 1067367 h 1339307"/>
                <a:gd name="connsiteX48" fmla="*/ 3915944 w 4011123"/>
                <a:gd name="connsiteY48" fmla="*/ 1165945 h 1339307"/>
                <a:gd name="connsiteX49" fmla="*/ 3868354 w 4011123"/>
                <a:gd name="connsiteY49" fmla="*/ 1247527 h 1339307"/>
                <a:gd name="connsiteX50" fmla="*/ 3793570 w 4011123"/>
                <a:gd name="connsiteY50" fmla="*/ 1329110 h 1339307"/>
                <a:gd name="connsiteX51" fmla="*/ 3769776 w 4011123"/>
                <a:gd name="connsiteY51" fmla="*/ 1335908 h 1339307"/>
                <a:gd name="connsiteX52" fmla="*/ 3739182 w 4011123"/>
                <a:gd name="connsiteY52" fmla="*/ 1339307 h 1339307"/>
                <a:gd name="connsiteX53" fmla="*/ 3694992 w 4011123"/>
                <a:gd name="connsiteY53" fmla="*/ 1329110 h 1339307"/>
                <a:gd name="connsiteX54" fmla="*/ 3599813 w 4011123"/>
                <a:gd name="connsiteY54" fmla="*/ 1284919 h 1339307"/>
                <a:gd name="connsiteX55" fmla="*/ 3297279 w 4011123"/>
                <a:gd name="connsiteY55" fmla="*/ 1261124 h 1339307"/>
                <a:gd name="connsiteX56" fmla="*/ 2984547 w 4011123"/>
                <a:gd name="connsiteY56" fmla="*/ 1244128 h 1339307"/>
                <a:gd name="connsiteX57" fmla="*/ 2855376 w 4011123"/>
                <a:gd name="connsiteY57" fmla="*/ 1244128 h 1339307"/>
                <a:gd name="connsiteX58" fmla="*/ 2525648 w 4011123"/>
                <a:gd name="connsiteY58" fmla="*/ 1227132 h 133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011123" h="1339307">
                  <a:moveTo>
                    <a:pt x="2525648" y="1227132"/>
                  </a:moveTo>
                  <a:lnTo>
                    <a:pt x="2172125" y="1220333"/>
                  </a:lnTo>
                  <a:lnTo>
                    <a:pt x="2005561" y="1199938"/>
                  </a:lnTo>
                  <a:lnTo>
                    <a:pt x="1798207" y="1169345"/>
                  </a:lnTo>
                  <a:lnTo>
                    <a:pt x="1587453" y="1125154"/>
                  </a:lnTo>
                  <a:lnTo>
                    <a:pt x="1383497" y="1063968"/>
                  </a:lnTo>
                  <a:lnTo>
                    <a:pt x="1186341" y="992583"/>
                  </a:lnTo>
                  <a:lnTo>
                    <a:pt x="1023176" y="921199"/>
                  </a:lnTo>
                  <a:lnTo>
                    <a:pt x="866810" y="839617"/>
                  </a:lnTo>
                  <a:lnTo>
                    <a:pt x="737639" y="761434"/>
                  </a:lnTo>
                  <a:lnTo>
                    <a:pt x="571075" y="649258"/>
                  </a:lnTo>
                  <a:lnTo>
                    <a:pt x="401112" y="509889"/>
                  </a:lnTo>
                  <a:lnTo>
                    <a:pt x="227750" y="336527"/>
                  </a:lnTo>
                  <a:lnTo>
                    <a:pt x="101978" y="183560"/>
                  </a:lnTo>
                  <a:lnTo>
                    <a:pt x="20396" y="74784"/>
                  </a:lnTo>
                  <a:lnTo>
                    <a:pt x="0" y="40791"/>
                  </a:lnTo>
                  <a:lnTo>
                    <a:pt x="0" y="16997"/>
                  </a:lnTo>
                  <a:lnTo>
                    <a:pt x="6799" y="3400"/>
                  </a:lnTo>
                  <a:lnTo>
                    <a:pt x="16996" y="0"/>
                  </a:lnTo>
                  <a:lnTo>
                    <a:pt x="47590" y="3400"/>
                  </a:lnTo>
                  <a:lnTo>
                    <a:pt x="101978" y="50989"/>
                  </a:lnTo>
                  <a:lnTo>
                    <a:pt x="210754" y="142769"/>
                  </a:lnTo>
                  <a:lnTo>
                    <a:pt x="326329" y="241348"/>
                  </a:lnTo>
                  <a:lnTo>
                    <a:pt x="435105" y="333127"/>
                  </a:lnTo>
                  <a:lnTo>
                    <a:pt x="594870" y="448702"/>
                  </a:lnTo>
                  <a:lnTo>
                    <a:pt x="724042" y="540482"/>
                  </a:lnTo>
                  <a:lnTo>
                    <a:pt x="856613" y="622064"/>
                  </a:lnTo>
                  <a:lnTo>
                    <a:pt x="1009579" y="700247"/>
                  </a:lnTo>
                  <a:lnTo>
                    <a:pt x="1162546" y="768232"/>
                  </a:lnTo>
                  <a:lnTo>
                    <a:pt x="1308714" y="826020"/>
                  </a:lnTo>
                  <a:lnTo>
                    <a:pt x="1475277" y="877008"/>
                  </a:lnTo>
                  <a:lnTo>
                    <a:pt x="1686031" y="921199"/>
                  </a:lnTo>
                  <a:lnTo>
                    <a:pt x="1818602" y="941594"/>
                  </a:lnTo>
                  <a:lnTo>
                    <a:pt x="1968170" y="948393"/>
                  </a:lnTo>
                  <a:lnTo>
                    <a:pt x="2114338" y="975587"/>
                  </a:lnTo>
                  <a:lnTo>
                    <a:pt x="2804387" y="995982"/>
                  </a:lnTo>
                  <a:lnTo>
                    <a:pt x="2940357" y="1016378"/>
                  </a:lnTo>
                  <a:lnTo>
                    <a:pt x="3711988" y="1019777"/>
                  </a:lnTo>
                  <a:lnTo>
                    <a:pt x="3786772" y="1012979"/>
                  </a:lnTo>
                  <a:lnTo>
                    <a:pt x="3824164" y="995982"/>
                  </a:lnTo>
                  <a:lnTo>
                    <a:pt x="3878552" y="927997"/>
                  </a:lnTo>
                  <a:lnTo>
                    <a:pt x="3943138" y="822620"/>
                  </a:lnTo>
                  <a:lnTo>
                    <a:pt x="3960134" y="809023"/>
                  </a:lnTo>
                  <a:lnTo>
                    <a:pt x="3990727" y="802225"/>
                  </a:lnTo>
                  <a:lnTo>
                    <a:pt x="4004324" y="805624"/>
                  </a:lnTo>
                  <a:lnTo>
                    <a:pt x="4011123" y="819221"/>
                  </a:lnTo>
                  <a:lnTo>
                    <a:pt x="3990727" y="934796"/>
                  </a:lnTo>
                  <a:lnTo>
                    <a:pt x="3949936" y="1067367"/>
                  </a:lnTo>
                  <a:lnTo>
                    <a:pt x="3915944" y="1165945"/>
                  </a:lnTo>
                  <a:lnTo>
                    <a:pt x="3868354" y="1247527"/>
                  </a:lnTo>
                  <a:lnTo>
                    <a:pt x="3793570" y="1329110"/>
                  </a:lnTo>
                  <a:lnTo>
                    <a:pt x="3769776" y="1335908"/>
                  </a:lnTo>
                  <a:lnTo>
                    <a:pt x="3739182" y="1339307"/>
                  </a:lnTo>
                  <a:lnTo>
                    <a:pt x="3694992" y="1329110"/>
                  </a:lnTo>
                  <a:lnTo>
                    <a:pt x="3599813" y="1284919"/>
                  </a:lnTo>
                  <a:lnTo>
                    <a:pt x="3297279" y="1261124"/>
                  </a:lnTo>
                  <a:lnTo>
                    <a:pt x="2984547" y="1244128"/>
                  </a:lnTo>
                  <a:lnTo>
                    <a:pt x="2855376" y="1244128"/>
                  </a:lnTo>
                  <a:lnTo>
                    <a:pt x="2525648" y="12271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5BEBF0EB-49B0-4322-8E5F-DC4BB25E4805}"/>
                </a:ext>
              </a:extLst>
            </p:cNvPr>
            <p:cNvSpPr/>
            <p:nvPr/>
          </p:nvSpPr>
          <p:spPr>
            <a:xfrm>
              <a:off x="4718053" y="3905251"/>
              <a:ext cx="925513" cy="931863"/>
            </a:xfrm>
            <a:custGeom>
              <a:avLst/>
              <a:gdLst>
                <a:gd name="connsiteX0" fmla="*/ 578644 w 926307"/>
                <a:gd name="connsiteY0" fmla="*/ 609600 h 931069"/>
                <a:gd name="connsiteX1" fmla="*/ 519113 w 926307"/>
                <a:gd name="connsiteY1" fmla="*/ 511969 h 931069"/>
                <a:gd name="connsiteX2" fmla="*/ 466725 w 926307"/>
                <a:gd name="connsiteY2" fmla="*/ 450056 h 931069"/>
                <a:gd name="connsiteX3" fmla="*/ 330994 w 926307"/>
                <a:gd name="connsiteY3" fmla="*/ 316706 h 931069"/>
                <a:gd name="connsiteX4" fmla="*/ 178594 w 926307"/>
                <a:gd name="connsiteY4" fmla="*/ 188119 h 931069"/>
                <a:gd name="connsiteX5" fmla="*/ 0 w 926307"/>
                <a:gd name="connsiteY5" fmla="*/ 54769 h 931069"/>
                <a:gd name="connsiteX6" fmla="*/ 7144 w 926307"/>
                <a:gd name="connsiteY6" fmla="*/ 0 h 931069"/>
                <a:gd name="connsiteX7" fmla="*/ 126207 w 926307"/>
                <a:gd name="connsiteY7" fmla="*/ 50006 h 931069"/>
                <a:gd name="connsiteX8" fmla="*/ 307182 w 926307"/>
                <a:gd name="connsiteY8" fmla="*/ 130969 h 931069"/>
                <a:gd name="connsiteX9" fmla="*/ 435769 w 926307"/>
                <a:gd name="connsiteY9" fmla="*/ 195263 h 931069"/>
                <a:gd name="connsiteX10" fmla="*/ 547688 w 926307"/>
                <a:gd name="connsiteY10" fmla="*/ 252413 h 931069"/>
                <a:gd name="connsiteX11" fmla="*/ 635794 w 926307"/>
                <a:gd name="connsiteY11" fmla="*/ 302419 h 931069"/>
                <a:gd name="connsiteX12" fmla="*/ 723900 w 926307"/>
                <a:gd name="connsiteY12" fmla="*/ 364331 h 931069"/>
                <a:gd name="connsiteX13" fmla="*/ 781050 w 926307"/>
                <a:gd name="connsiteY13" fmla="*/ 414338 h 931069"/>
                <a:gd name="connsiteX14" fmla="*/ 812007 w 926307"/>
                <a:gd name="connsiteY14" fmla="*/ 447675 h 931069"/>
                <a:gd name="connsiteX15" fmla="*/ 845344 w 926307"/>
                <a:gd name="connsiteY15" fmla="*/ 485775 h 931069"/>
                <a:gd name="connsiteX16" fmla="*/ 871538 w 926307"/>
                <a:gd name="connsiteY16" fmla="*/ 531019 h 931069"/>
                <a:gd name="connsiteX17" fmla="*/ 892969 w 926307"/>
                <a:gd name="connsiteY17" fmla="*/ 581025 h 931069"/>
                <a:gd name="connsiteX18" fmla="*/ 909638 w 926307"/>
                <a:gd name="connsiteY18" fmla="*/ 628650 h 931069"/>
                <a:gd name="connsiteX19" fmla="*/ 921544 w 926307"/>
                <a:gd name="connsiteY19" fmla="*/ 678656 h 931069"/>
                <a:gd name="connsiteX20" fmla="*/ 926307 w 926307"/>
                <a:gd name="connsiteY20" fmla="*/ 764381 h 931069"/>
                <a:gd name="connsiteX21" fmla="*/ 923925 w 926307"/>
                <a:gd name="connsiteY21" fmla="*/ 823913 h 931069"/>
                <a:gd name="connsiteX22" fmla="*/ 909638 w 926307"/>
                <a:gd name="connsiteY22" fmla="*/ 876300 h 931069"/>
                <a:gd name="connsiteX23" fmla="*/ 888207 w 926307"/>
                <a:gd name="connsiteY23" fmla="*/ 912019 h 931069"/>
                <a:gd name="connsiteX24" fmla="*/ 871538 w 926307"/>
                <a:gd name="connsiteY24" fmla="*/ 926306 h 931069"/>
                <a:gd name="connsiteX25" fmla="*/ 847725 w 926307"/>
                <a:gd name="connsiteY25" fmla="*/ 931069 h 931069"/>
                <a:gd name="connsiteX26" fmla="*/ 816769 w 926307"/>
                <a:gd name="connsiteY26" fmla="*/ 931069 h 931069"/>
                <a:gd name="connsiteX27" fmla="*/ 776288 w 926307"/>
                <a:gd name="connsiteY27" fmla="*/ 916781 h 931069"/>
                <a:gd name="connsiteX28" fmla="*/ 752475 w 926307"/>
                <a:gd name="connsiteY28" fmla="*/ 897731 h 931069"/>
                <a:gd name="connsiteX29" fmla="*/ 726282 w 926307"/>
                <a:gd name="connsiteY29" fmla="*/ 869156 h 931069"/>
                <a:gd name="connsiteX30" fmla="*/ 645319 w 926307"/>
                <a:gd name="connsiteY30" fmla="*/ 726281 h 931069"/>
                <a:gd name="connsiteX31" fmla="*/ 578644 w 926307"/>
                <a:gd name="connsiteY31" fmla="*/ 60960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26307" h="931069">
                  <a:moveTo>
                    <a:pt x="578644" y="609600"/>
                  </a:moveTo>
                  <a:lnTo>
                    <a:pt x="519113" y="511969"/>
                  </a:lnTo>
                  <a:lnTo>
                    <a:pt x="466725" y="450056"/>
                  </a:lnTo>
                  <a:lnTo>
                    <a:pt x="330994" y="316706"/>
                  </a:lnTo>
                  <a:lnTo>
                    <a:pt x="178594" y="188119"/>
                  </a:lnTo>
                  <a:lnTo>
                    <a:pt x="0" y="54769"/>
                  </a:lnTo>
                  <a:lnTo>
                    <a:pt x="7144" y="0"/>
                  </a:lnTo>
                  <a:lnTo>
                    <a:pt x="126207" y="50006"/>
                  </a:lnTo>
                  <a:lnTo>
                    <a:pt x="307182" y="130969"/>
                  </a:lnTo>
                  <a:lnTo>
                    <a:pt x="435769" y="195263"/>
                  </a:lnTo>
                  <a:lnTo>
                    <a:pt x="547688" y="252413"/>
                  </a:lnTo>
                  <a:lnTo>
                    <a:pt x="635794" y="302419"/>
                  </a:lnTo>
                  <a:lnTo>
                    <a:pt x="723900" y="364331"/>
                  </a:lnTo>
                  <a:lnTo>
                    <a:pt x="781050" y="414338"/>
                  </a:lnTo>
                  <a:lnTo>
                    <a:pt x="812007" y="447675"/>
                  </a:lnTo>
                  <a:lnTo>
                    <a:pt x="845344" y="485775"/>
                  </a:lnTo>
                  <a:lnTo>
                    <a:pt x="871538" y="531019"/>
                  </a:lnTo>
                  <a:lnTo>
                    <a:pt x="892969" y="581025"/>
                  </a:lnTo>
                  <a:lnTo>
                    <a:pt x="909638" y="628650"/>
                  </a:lnTo>
                  <a:lnTo>
                    <a:pt x="921544" y="678656"/>
                  </a:lnTo>
                  <a:lnTo>
                    <a:pt x="926307" y="764381"/>
                  </a:lnTo>
                  <a:lnTo>
                    <a:pt x="923925" y="823913"/>
                  </a:lnTo>
                  <a:lnTo>
                    <a:pt x="909638" y="876300"/>
                  </a:lnTo>
                  <a:lnTo>
                    <a:pt x="888207" y="912019"/>
                  </a:lnTo>
                  <a:lnTo>
                    <a:pt x="871538" y="926306"/>
                  </a:lnTo>
                  <a:lnTo>
                    <a:pt x="847725" y="931069"/>
                  </a:lnTo>
                  <a:lnTo>
                    <a:pt x="816769" y="931069"/>
                  </a:lnTo>
                  <a:lnTo>
                    <a:pt x="776288" y="916781"/>
                  </a:lnTo>
                  <a:lnTo>
                    <a:pt x="752475" y="897731"/>
                  </a:lnTo>
                  <a:lnTo>
                    <a:pt x="726282" y="869156"/>
                  </a:lnTo>
                  <a:lnTo>
                    <a:pt x="645319" y="726281"/>
                  </a:lnTo>
                  <a:lnTo>
                    <a:pt x="578644" y="609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3">
              <a:extLst>
                <a:ext uri="{FF2B5EF4-FFF2-40B4-BE49-F238E27FC236}">
                  <a16:creationId xmlns:a16="http://schemas.microsoft.com/office/drawing/2014/main" id="{6431E5CC-B2B2-4B0D-816F-535234DF22EA}"/>
                </a:ext>
              </a:extLst>
            </p:cNvPr>
            <p:cNvSpPr/>
            <p:nvPr/>
          </p:nvSpPr>
          <p:spPr>
            <a:xfrm rot="16200000">
              <a:off x="5628483" y="2108994"/>
              <a:ext cx="2755900" cy="1738313"/>
            </a:xfrm>
            <a:custGeom>
              <a:avLst/>
              <a:gdLst>
                <a:gd name="connsiteX0" fmla="*/ 1245394 w 2755107"/>
                <a:gd name="connsiteY0" fmla="*/ 1626393 h 1738312"/>
                <a:gd name="connsiteX1" fmla="*/ 333375 w 2755107"/>
                <a:gd name="connsiteY1" fmla="*/ 1624012 h 1738312"/>
                <a:gd name="connsiteX2" fmla="*/ 130969 w 2755107"/>
                <a:gd name="connsiteY2" fmla="*/ 1626393 h 1738312"/>
                <a:gd name="connsiteX3" fmla="*/ 104775 w 2755107"/>
                <a:gd name="connsiteY3" fmla="*/ 1621631 h 1738312"/>
                <a:gd name="connsiteX4" fmla="*/ 57150 w 2755107"/>
                <a:gd name="connsiteY4" fmla="*/ 1604962 h 1738312"/>
                <a:gd name="connsiteX5" fmla="*/ 30957 w 2755107"/>
                <a:gd name="connsiteY5" fmla="*/ 1588293 h 1738312"/>
                <a:gd name="connsiteX6" fmla="*/ 11907 w 2755107"/>
                <a:gd name="connsiteY6" fmla="*/ 1566862 h 1738312"/>
                <a:gd name="connsiteX7" fmla="*/ 0 w 2755107"/>
                <a:gd name="connsiteY7" fmla="*/ 1543050 h 1738312"/>
                <a:gd name="connsiteX8" fmla="*/ 0 w 2755107"/>
                <a:gd name="connsiteY8" fmla="*/ 1504950 h 1738312"/>
                <a:gd name="connsiteX9" fmla="*/ 4763 w 2755107"/>
                <a:gd name="connsiteY9" fmla="*/ 1481137 h 1738312"/>
                <a:gd name="connsiteX10" fmla="*/ 11907 w 2755107"/>
                <a:gd name="connsiteY10" fmla="*/ 1462087 h 1738312"/>
                <a:gd name="connsiteX11" fmla="*/ 30957 w 2755107"/>
                <a:gd name="connsiteY11" fmla="*/ 1445418 h 1738312"/>
                <a:gd name="connsiteX12" fmla="*/ 83344 w 2755107"/>
                <a:gd name="connsiteY12" fmla="*/ 1428750 h 1738312"/>
                <a:gd name="connsiteX13" fmla="*/ 202407 w 2755107"/>
                <a:gd name="connsiteY13" fmla="*/ 1402556 h 1738312"/>
                <a:gd name="connsiteX14" fmla="*/ 357188 w 2755107"/>
                <a:gd name="connsiteY14" fmla="*/ 1376362 h 1738312"/>
                <a:gd name="connsiteX15" fmla="*/ 485775 w 2755107"/>
                <a:gd name="connsiteY15" fmla="*/ 1385887 h 1738312"/>
                <a:gd name="connsiteX16" fmla="*/ 1069182 w 2755107"/>
                <a:gd name="connsiteY16" fmla="*/ 1378743 h 1738312"/>
                <a:gd name="connsiteX17" fmla="*/ 1785938 w 2755107"/>
                <a:gd name="connsiteY17" fmla="*/ 1383506 h 1738312"/>
                <a:gd name="connsiteX18" fmla="*/ 1976438 w 2755107"/>
                <a:gd name="connsiteY18" fmla="*/ 1381125 h 1738312"/>
                <a:gd name="connsiteX19" fmla="*/ 2421732 w 2755107"/>
                <a:gd name="connsiteY19" fmla="*/ 1381125 h 1738312"/>
                <a:gd name="connsiteX20" fmla="*/ 2471738 w 2755107"/>
                <a:gd name="connsiteY20" fmla="*/ 1378743 h 1738312"/>
                <a:gd name="connsiteX21" fmla="*/ 2493169 w 2755107"/>
                <a:gd name="connsiteY21" fmla="*/ 1373981 h 1738312"/>
                <a:gd name="connsiteX22" fmla="*/ 2512219 w 2755107"/>
                <a:gd name="connsiteY22" fmla="*/ 1354931 h 1738312"/>
                <a:gd name="connsiteX23" fmla="*/ 2521744 w 2755107"/>
                <a:gd name="connsiteY23" fmla="*/ 1331118 h 1738312"/>
                <a:gd name="connsiteX24" fmla="*/ 2531269 w 2755107"/>
                <a:gd name="connsiteY24" fmla="*/ 1302543 h 1738312"/>
                <a:gd name="connsiteX25" fmla="*/ 2533650 w 2755107"/>
                <a:gd name="connsiteY25" fmla="*/ 1266825 h 1738312"/>
                <a:gd name="connsiteX26" fmla="*/ 2462213 w 2755107"/>
                <a:gd name="connsiteY26" fmla="*/ 883443 h 1738312"/>
                <a:gd name="connsiteX27" fmla="*/ 2393157 w 2755107"/>
                <a:gd name="connsiteY27" fmla="*/ 476250 h 1738312"/>
                <a:gd name="connsiteX28" fmla="*/ 2326482 w 2755107"/>
                <a:gd name="connsiteY28" fmla="*/ 92868 h 1738312"/>
                <a:gd name="connsiteX29" fmla="*/ 2495550 w 2755107"/>
                <a:gd name="connsiteY29" fmla="*/ 0 h 1738312"/>
                <a:gd name="connsiteX30" fmla="*/ 2536032 w 2755107"/>
                <a:gd name="connsiteY30" fmla="*/ 292893 h 1738312"/>
                <a:gd name="connsiteX31" fmla="*/ 2595563 w 2755107"/>
                <a:gd name="connsiteY31" fmla="*/ 673893 h 1738312"/>
                <a:gd name="connsiteX32" fmla="*/ 2669382 w 2755107"/>
                <a:gd name="connsiteY32" fmla="*/ 1143000 h 1738312"/>
                <a:gd name="connsiteX33" fmla="*/ 2700338 w 2755107"/>
                <a:gd name="connsiteY33" fmla="*/ 1200150 h 1738312"/>
                <a:gd name="connsiteX34" fmla="*/ 2752725 w 2755107"/>
                <a:gd name="connsiteY34" fmla="*/ 1290637 h 1738312"/>
                <a:gd name="connsiteX35" fmla="*/ 2755107 w 2755107"/>
                <a:gd name="connsiteY35" fmla="*/ 1302543 h 1738312"/>
                <a:gd name="connsiteX36" fmla="*/ 2736057 w 2755107"/>
                <a:gd name="connsiteY36" fmla="*/ 1388268 h 1738312"/>
                <a:gd name="connsiteX37" fmla="*/ 2697957 w 2755107"/>
                <a:gd name="connsiteY37" fmla="*/ 1478756 h 1738312"/>
                <a:gd name="connsiteX38" fmla="*/ 2636044 w 2755107"/>
                <a:gd name="connsiteY38" fmla="*/ 1576387 h 1738312"/>
                <a:gd name="connsiteX39" fmla="*/ 2557463 w 2755107"/>
                <a:gd name="connsiteY39" fmla="*/ 1664493 h 1738312"/>
                <a:gd name="connsiteX40" fmla="*/ 2519363 w 2755107"/>
                <a:gd name="connsiteY40" fmla="*/ 1700212 h 1738312"/>
                <a:gd name="connsiteX41" fmla="*/ 2476500 w 2755107"/>
                <a:gd name="connsiteY41" fmla="*/ 1724025 h 1738312"/>
                <a:gd name="connsiteX42" fmla="*/ 2440782 w 2755107"/>
                <a:gd name="connsiteY42" fmla="*/ 1738312 h 1738312"/>
                <a:gd name="connsiteX43" fmla="*/ 2412207 w 2755107"/>
                <a:gd name="connsiteY43" fmla="*/ 1738312 h 1738312"/>
                <a:gd name="connsiteX44" fmla="*/ 2388394 w 2755107"/>
                <a:gd name="connsiteY44" fmla="*/ 1719262 h 1738312"/>
                <a:gd name="connsiteX45" fmla="*/ 2343150 w 2755107"/>
                <a:gd name="connsiteY45" fmla="*/ 1681162 h 1738312"/>
                <a:gd name="connsiteX46" fmla="*/ 2302669 w 2755107"/>
                <a:gd name="connsiteY46" fmla="*/ 1650206 h 1738312"/>
                <a:gd name="connsiteX47" fmla="*/ 2262188 w 2755107"/>
                <a:gd name="connsiteY47" fmla="*/ 1631156 h 1738312"/>
                <a:gd name="connsiteX48" fmla="*/ 2088357 w 2755107"/>
                <a:gd name="connsiteY48" fmla="*/ 1624012 h 1738312"/>
                <a:gd name="connsiteX49" fmla="*/ 1245394 w 2755107"/>
                <a:gd name="connsiteY49" fmla="*/ 1626393 h 173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55107" h="1738312">
                  <a:moveTo>
                    <a:pt x="1245394" y="1626393"/>
                  </a:moveTo>
                  <a:lnTo>
                    <a:pt x="333375" y="1624012"/>
                  </a:lnTo>
                  <a:lnTo>
                    <a:pt x="130969" y="1626393"/>
                  </a:lnTo>
                  <a:lnTo>
                    <a:pt x="104775" y="1621631"/>
                  </a:lnTo>
                  <a:lnTo>
                    <a:pt x="57150" y="1604962"/>
                  </a:lnTo>
                  <a:lnTo>
                    <a:pt x="30957" y="1588293"/>
                  </a:lnTo>
                  <a:lnTo>
                    <a:pt x="11907" y="1566862"/>
                  </a:lnTo>
                  <a:lnTo>
                    <a:pt x="0" y="1543050"/>
                  </a:lnTo>
                  <a:lnTo>
                    <a:pt x="0" y="1504950"/>
                  </a:lnTo>
                  <a:lnTo>
                    <a:pt x="4763" y="1481137"/>
                  </a:lnTo>
                  <a:lnTo>
                    <a:pt x="11907" y="1462087"/>
                  </a:lnTo>
                  <a:lnTo>
                    <a:pt x="30957" y="1445418"/>
                  </a:lnTo>
                  <a:lnTo>
                    <a:pt x="83344" y="1428750"/>
                  </a:lnTo>
                  <a:lnTo>
                    <a:pt x="202407" y="1402556"/>
                  </a:lnTo>
                  <a:lnTo>
                    <a:pt x="357188" y="1376362"/>
                  </a:lnTo>
                  <a:lnTo>
                    <a:pt x="485775" y="1385887"/>
                  </a:lnTo>
                  <a:lnTo>
                    <a:pt x="1069182" y="1378743"/>
                  </a:lnTo>
                  <a:lnTo>
                    <a:pt x="1785938" y="1383506"/>
                  </a:lnTo>
                  <a:lnTo>
                    <a:pt x="1976438" y="1381125"/>
                  </a:lnTo>
                  <a:lnTo>
                    <a:pt x="2421732" y="1381125"/>
                  </a:lnTo>
                  <a:lnTo>
                    <a:pt x="2471738" y="1378743"/>
                  </a:lnTo>
                  <a:lnTo>
                    <a:pt x="2493169" y="1373981"/>
                  </a:lnTo>
                  <a:lnTo>
                    <a:pt x="2512219" y="1354931"/>
                  </a:lnTo>
                  <a:lnTo>
                    <a:pt x="2521744" y="1331118"/>
                  </a:lnTo>
                  <a:lnTo>
                    <a:pt x="2531269" y="1302543"/>
                  </a:lnTo>
                  <a:lnTo>
                    <a:pt x="2533650" y="1266825"/>
                  </a:lnTo>
                  <a:lnTo>
                    <a:pt x="2462213" y="883443"/>
                  </a:lnTo>
                  <a:lnTo>
                    <a:pt x="2393157" y="476250"/>
                  </a:lnTo>
                  <a:lnTo>
                    <a:pt x="2326482" y="92868"/>
                  </a:lnTo>
                  <a:lnTo>
                    <a:pt x="2495550" y="0"/>
                  </a:lnTo>
                  <a:lnTo>
                    <a:pt x="2536032" y="292893"/>
                  </a:lnTo>
                  <a:lnTo>
                    <a:pt x="2595563" y="673893"/>
                  </a:lnTo>
                  <a:lnTo>
                    <a:pt x="2669382" y="1143000"/>
                  </a:lnTo>
                  <a:lnTo>
                    <a:pt x="2700338" y="1200150"/>
                  </a:lnTo>
                  <a:lnTo>
                    <a:pt x="2752725" y="1290637"/>
                  </a:lnTo>
                  <a:lnTo>
                    <a:pt x="2755107" y="1302543"/>
                  </a:lnTo>
                  <a:lnTo>
                    <a:pt x="2736057" y="1388268"/>
                  </a:lnTo>
                  <a:lnTo>
                    <a:pt x="2697957" y="1478756"/>
                  </a:lnTo>
                  <a:lnTo>
                    <a:pt x="2636044" y="1576387"/>
                  </a:lnTo>
                  <a:lnTo>
                    <a:pt x="2557463" y="1664493"/>
                  </a:lnTo>
                  <a:lnTo>
                    <a:pt x="2519363" y="1700212"/>
                  </a:lnTo>
                  <a:lnTo>
                    <a:pt x="2476500" y="1724025"/>
                  </a:lnTo>
                  <a:lnTo>
                    <a:pt x="2440782" y="1738312"/>
                  </a:lnTo>
                  <a:lnTo>
                    <a:pt x="2412207" y="1738312"/>
                  </a:lnTo>
                  <a:lnTo>
                    <a:pt x="2388394" y="1719262"/>
                  </a:lnTo>
                  <a:lnTo>
                    <a:pt x="2343150" y="1681162"/>
                  </a:lnTo>
                  <a:lnTo>
                    <a:pt x="2302669" y="1650206"/>
                  </a:lnTo>
                  <a:lnTo>
                    <a:pt x="2262188" y="1631156"/>
                  </a:lnTo>
                  <a:lnTo>
                    <a:pt x="2088357" y="1624012"/>
                  </a:lnTo>
                  <a:lnTo>
                    <a:pt x="1245394" y="162639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E072DAB7-827D-4E21-9023-F16EDEDD2C31}"/>
                </a:ext>
              </a:extLst>
            </p:cNvPr>
            <p:cNvSpPr/>
            <p:nvPr/>
          </p:nvSpPr>
          <p:spPr>
            <a:xfrm>
              <a:off x="6184900" y="2389189"/>
              <a:ext cx="1397000" cy="403225"/>
            </a:xfrm>
            <a:custGeom>
              <a:avLst/>
              <a:gdLst>
                <a:gd name="connsiteX0" fmla="*/ 654844 w 1397794"/>
                <a:gd name="connsiteY0" fmla="*/ 304800 h 404812"/>
                <a:gd name="connsiteX1" fmla="*/ 7144 w 1397794"/>
                <a:gd name="connsiteY1" fmla="*/ 404812 h 404812"/>
                <a:gd name="connsiteX2" fmla="*/ 0 w 1397794"/>
                <a:gd name="connsiteY2" fmla="*/ 228600 h 404812"/>
                <a:gd name="connsiteX3" fmla="*/ 578644 w 1397794"/>
                <a:gd name="connsiteY3" fmla="*/ 133350 h 404812"/>
                <a:gd name="connsiteX4" fmla="*/ 1397794 w 1397794"/>
                <a:gd name="connsiteY4" fmla="*/ 0 h 404812"/>
                <a:gd name="connsiteX5" fmla="*/ 1395413 w 1397794"/>
                <a:gd name="connsiteY5" fmla="*/ 188119 h 404812"/>
                <a:gd name="connsiteX6" fmla="*/ 654844 w 1397794"/>
                <a:gd name="connsiteY6" fmla="*/ 304800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794" h="404812">
                  <a:moveTo>
                    <a:pt x="654844" y="304800"/>
                  </a:moveTo>
                  <a:lnTo>
                    <a:pt x="7144" y="404812"/>
                  </a:lnTo>
                  <a:lnTo>
                    <a:pt x="0" y="228600"/>
                  </a:lnTo>
                  <a:lnTo>
                    <a:pt x="578644" y="133350"/>
                  </a:lnTo>
                  <a:lnTo>
                    <a:pt x="1397794" y="0"/>
                  </a:lnTo>
                  <a:cubicBezTo>
                    <a:pt x="1397000" y="62706"/>
                    <a:pt x="1396207" y="125413"/>
                    <a:pt x="1395413" y="188119"/>
                  </a:cubicBezTo>
                  <a:lnTo>
                    <a:pt x="654844" y="3048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49C9B171-C317-40C7-A3FB-0A54FE3F8DD3}"/>
                </a:ext>
              </a:extLst>
            </p:cNvPr>
            <p:cNvSpPr/>
            <p:nvPr/>
          </p:nvSpPr>
          <p:spPr>
            <a:xfrm>
              <a:off x="6186488" y="3103564"/>
              <a:ext cx="1403350" cy="409575"/>
            </a:xfrm>
            <a:custGeom>
              <a:avLst/>
              <a:gdLst>
                <a:gd name="connsiteX0" fmla="*/ 733425 w 1402556"/>
                <a:gd name="connsiteY0" fmla="*/ 288131 h 409575"/>
                <a:gd name="connsiteX1" fmla="*/ 4762 w 1402556"/>
                <a:gd name="connsiteY1" fmla="*/ 409575 h 409575"/>
                <a:gd name="connsiteX2" fmla="*/ 0 w 1402556"/>
                <a:gd name="connsiteY2" fmla="*/ 226219 h 409575"/>
                <a:gd name="connsiteX3" fmla="*/ 1402556 w 1402556"/>
                <a:gd name="connsiteY3" fmla="*/ 0 h 409575"/>
                <a:gd name="connsiteX4" fmla="*/ 1402556 w 1402556"/>
                <a:gd name="connsiteY4" fmla="*/ 188119 h 409575"/>
                <a:gd name="connsiteX5" fmla="*/ 733425 w 1402556"/>
                <a:gd name="connsiteY5" fmla="*/ 288131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2556" h="409575">
                  <a:moveTo>
                    <a:pt x="733425" y="288131"/>
                  </a:moveTo>
                  <a:lnTo>
                    <a:pt x="4762" y="409575"/>
                  </a:lnTo>
                  <a:lnTo>
                    <a:pt x="0" y="226219"/>
                  </a:lnTo>
                  <a:lnTo>
                    <a:pt x="1402556" y="0"/>
                  </a:lnTo>
                  <a:lnTo>
                    <a:pt x="1402556" y="188119"/>
                  </a:lnTo>
                  <a:lnTo>
                    <a:pt x="733425" y="28813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1861D50A-BC80-4ED5-BA13-54ABB41F10D3}"/>
                </a:ext>
              </a:extLst>
            </p:cNvPr>
            <p:cNvSpPr/>
            <p:nvPr/>
          </p:nvSpPr>
          <p:spPr>
            <a:xfrm>
              <a:off x="6184900" y="3838576"/>
              <a:ext cx="1423988" cy="385763"/>
            </a:xfrm>
            <a:custGeom>
              <a:avLst/>
              <a:gdLst>
                <a:gd name="connsiteX0" fmla="*/ 1076325 w 1423988"/>
                <a:gd name="connsiteY0" fmla="*/ 204788 h 385763"/>
                <a:gd name="connsiteX1" fmla="*/ 683419 w 1423988"/>
                <a:gd name="connsiteY1" fmla="*/ 266700 h 385763"/>
                <a:gd name="connsiteX2" fmla="*/ 626269 w 1423988"/>
                <a:gd name="connsiteY2" fmla="*/ 271463 h 385763"/>
                <a:gd name="connsiteX3" fmla="*/ 4763 w 1423988"/>
                <a:gd name="connsiteY3" fmla="*/ 385763 h 385763"/>
                <a:gd name="connsiteX4" fmla="*/ 0 w 1423988"/>
                <a:gd name="connsiteY4" fmla="*/ 204788 h 385763"/>
                <a:gd name="connsiteX5" fmla="*/ 1414463 w 1423988"/>
                <a:gd name="connsiteY5" fmla="*/ 0 h 385763"/>
                <a:gd name="connsiteX6" fmla="*/ 1423988 w 1423988"/>
                <a:gd name="connsiteY6" fmla="*/ 159544 h 385763"/>
                <a:gd name="connsiteX7" fmla="*/ 1076325 w 1423988"/>
                <a:gd name="connsiteY7" fmla="*/ 204788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3988" h="385763">
                  <a:moveTo>
                    <a:pt x="1076325" y="204788"/>
                  </a:moveTo>
                  <a:lnTo>
                    <a:pt x="683419" y="266700"/>
                  </a:lnTo>
                  <a:lnTo>
                    <a:pt x="626269" y="271463"/>
                  </a:lnTo>
                  <a:lnTo>
                    <a:pt x="4763" y="385763"/>
                  </a:lnTo>
                  <a:lnTo>
                    <a:pt x="0" y="204788"/>
                  </a:lnTo>
                  <a:lnTo>
                    <a:pt x="1414463" y="0"/>
                  </a:lnTo>
                  <a:lnTo>
                    <a:pt x="1423988" y="159544"/>
                  </a:lnTo>
                  <a:lnTo>
                    <a:pt x="1076325" y="20478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E408987B-A5E3-4535-8A26-2DD218D714B4}"/>
                </a:ext>
              </a:extLst>
            </p:cNvPr>
            <p:cNvSpPr/>
            <p:nvPr/>
          </p:nvSpPr>
          <p:spPr>
            <a:xfrm>
              <a:off x="4929189" y="4167188"/>
              <a:ext cx="1666875" cy="1814512"/>
            </a:xfrm>
            <a:custGeom>
              <a:avLst/>
              <a:gdLst>
                <a:gd name="connsiteX0" fmla="*/ 1264705 w 1666526"/>
                <a:gd name="connsiteY0" fmla="*/ 973643 h 1813346"/>
                <a:gd name="connsiteX1" fmla="*/ 1112734 w 1666526"/>
                <a:gd name="connsiteY1" fmla="*/ 1156523 h 1813346"/>
                <a:gd name="connsiteX2" fmla="*/ 1012279 w 1666526"/>
                <a:gd name="connsiteY2" fmla="*/ 1259554 h 1813346"/>
                <a:gd name="connsiteX3" fmla="*/ 924703 w 1666526"/>
                <a:gd name="connsiteY3" fmla="*/ 1336827 h 1813346"/>
                <a:gd name="connsiteX4" fmla="*/ 839702 w 1666526"/>
                <a:gd name="connsiteY4" fmla="*/ 1406373 h 1813346"/>
                <a:gd name="connsiteX5" fmla="*/ 746974 w 1666526"/>
                <a:gd name="connsiteY5" fmla="*/ 1483647 h 1813346"/>
                <a:gd name="connsiteX6" fmla="*/ 615610 w 1666526"/>
                <a:gd name="connsiteY6" fmla="*/ 1568647 h 1813346"/>
                <a:gd name="connsiteX7" fmla="*/ 463639 w 1666526"/>
                <a:gd name="connsiteY7" fmla="*/ 1656223 h 1813346"/>
                <a:gd name="connsiteX8" fmla="*/ 314244 w 1666526"/>
                <a:gd name="connsiteY8" fmla="*/ 1725769 h 1813346"/>
                <a:gd name="connsiteX9" fmla="*/ 182880 w 1666526"/>
                <a:gd name="connsiteY9" fmla="*/ 1774709 h 1813346"/>
                <a:gd name="connsiteX10" fmla="*/ 61818 w 1666526"/>
                <a:gd name="connsiteY10" fmla="*/ 1810770 h 1813346"/>
                <a:gd name="connsiteX11" fmla="*/ 30909 w 1666526"/>
                <a:gd name="connsiteY11" fmla="*/ 1813346 h 1813346"/>
                <a:gd name="connsiteX12" fmla="*/ 12879 w 1666526"/>
                <a:gd name="connsiteY12" fmla="*/ 1810770 h 1813346"/>
                <a:gd name="connsiteX13" fmla="*/ 0 w 1666526"/>
                <a:gd name="connsiteY13" fmla="*/ 1800467 h 1813346"/>
                <a:gd name="connsiteX14" fmla="*/ 2576 w 1666526"/>
                <a:gd name="connsiteY14" fmla="*/ 1779861 h 1813346"/>
                <a:gd name="connsiteX15" fmla="*/ 28333 w 1666526"/>
                <a:gd name="connsiteY15" fmla="*/ 1756679 h 1813346"/>
                <a:gd name="connsiteX16" fmla="*/ 218941 w 1666526"/>
                <a:gd name="connsiteY16" fmla="*/ 1653648 h 1813346"/>
                <a:gd name="connsiteX17" fmla="*/ 430154 w 1666526"/>
                <a:gd name="connsiteY17" fmla="*/ 1522283 h 1813346"/>
                <a:gd name="connsiteX18" fmla="*/ 615610 w 1666526"/>
                <a:gd name="connsiteY18" fmla="*/ 1370312 h 1813346"/>
                <a:gd name="connsiteX19" fmla="*/ 749550 w 1666526"/>
                <a:gd name="connsiteY19" fmla="*/ 1246675 h 1813346"/>
                <a:gd name="connsiteX20" fmla="*/ 896369 w 1666526"/>
                <a:gd name="connsiteY20" fmla="*/ 1079250 h 1813346"/>
                <a:gd name="connsiteX21" fmla="*/ 1035461 w 1666526"/>
                <a:gd name="connsiteY21" fmla="*/ 886067 h 1813346"/>
                <a:gd name="connsiteX22" fmla="*/ 1148795 w 1666526"/>
                <a:gd name="connsiteY22" fmla="*/ 721217 h 1813346"/>
                <a:gd name="connsiteX23" fmla="*/ 1264705 w 1666526"/>
                <a:gd name="connsiteY23" fmla="*/ 538337 h 1813346"/>
                <a:gd name="connsiteX24" fmla="*/ 1336827 w 1666526"/>
                <a:gd name="connsiteY24" fmla="*/ 399245 h 1813346"/>
                <a:gd name="connsiteX25" fmla="*/ 1357433 w 1666526"/>
                <a:gd name="connsiteY25" fmla="*/ 352882 h 1813346"/>
                <a:gd name="connsiteX26" fmla="*/ 1365160 w 1666526"/>
                <a:gd name="connsiteY26" fmla="*/ 319396 h 1813346"/>
                <a:gd name="connsiteX27" fmla="*/ 1365160 w 1666526"/>
                <a:gd name="connsiteY27" fmla="*/ 288487 h 1813346"/>
                <a:gd name="connsiteX28" fmla="*/ 1357433 w 1666526"/>
                <a:gd name="connsiteY28" fmla="*/ 257578 h 1813346"/>
                <a:gd name="connsiteX29" fmla="*/ 1339403 w 1666526"/>
                <a:gd name="connsiteY29" fmla="*/ 221517 h 1813346"/>
                <a:gd name="connsiteX30" fmla="*/ 1318796 w 1666526"/>
                <a:gd name="connsiteY30" fmla="*/ 193183 h 1813346"/>
                <a:gd name="connsiteX31" fmla="*/ 1264705 w 1666526"/>
                <a:gd name="connsiteY31" fmla="*/ 149395 h 1813346"/>
                <a:gd name="connsiteX32" fmla="*/ 1174553 w 1666526"/>
                <a:gd name="connsiteY32" fmla="*/ 69546 h 1813346"/>
                <a:gd name="connsiteX33" fmla="*/ 1256978 w 1666526"/>
                <a:gd name="connsiteY33" fmla="*/ 0 h 1813346"/>
                <a:gd name="connsiteX34" fmla="*/ 1393494 w 1666526"/>
                <a:gd name="connsiteY34" fmla="*/ 74698 h 1813346"/>
                <a:gd name="connsiteX35" fmla="*/ 1501676 w 1666526"/>
                <a:gd name="connsiteY35" fmla="*/ 149395 h 1813346"/>
                <a:gd name="connsiteX36" fmla="*/ 1584101 w 1666526"/>
                <a:gd name="connsiteY36" fmla="*/ 208638 h 1813346"/>
                <a:gd name="connsiteX37" fmla="*/ 1615010 w 1666526"/>
                <a:gd name="connsiteY37" fmla="*/ 234396 h 1813346"/>
                <a:gd name="connsiteX38" fmla="*/ 1635617 w 1666526"/>
                <a:gd name="connsiteY38" fmla="*/ 260154 h 1813346"/>
                <a:gd name="connsiteX39" fmla="*/ 1648496 w 1666526"/>
                <a:gd name="connsiteY39" fmla="*/ 283336 h 1813346"/>
                <a:gd name="connsiteX40" fmla="*/ 1661374 w 1666526"/>
                <a:gd name="connsiteY40" fmla="*/ 316821 h 1813346"/>
                <a:gd name="connsiteX41" fmla="*/ 1666526 w 1666526"/>
                <a:gd name="connsiteY41" fmla="*/ 350306 h 1813346"/>
                <a:gd name="connsiteX42" fmla="*/ 1666526 w 1666526"/>
                <a:gd name="connsiteY42" fmla="*/ 388942 h 1813346"/>
                <a:gd name="connsiteX43" fmla="*/ 1656223 w 1666526"/>
                <a:gd name="connsiteY43" fmla="*/ 414700 h 1813346"/>
                <a:gd name="connsiteX44" fmla="*/ 1622738 w 1666526"/>
                <a:gd name="connsiteY44" fmla="*/ 448185 h 1813346"/>
                <a:gd name="connsiteX45" fmla="*/ 1524858 w 1666526"/>
                <a:gd name="connsiteY45" fmla="*/ 587277 h 1813346"/>
                <a:gd name="connsiteX46" fmla="*/ 1393494 w 1666526"/>
                <a:gd name="connsiteY46" fmla="*/ 785612 h 1813346"/>
                <a:gd name="connsiteX47" fmla="*/ 1264705 w 1666526"/>
                <a:gd name="connsiteY47" fmla="*/ 973643 h 181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66526" h="1813346">
                  <a:moveTo>
                    <a:pt x="1264705" y="973643"/>
                  </a:moveTo>
                  <a:lnTo>
                    <a:pt x="1112734" y="1156523"/>
                  </a:lnTo>
                  <a:lnTo>
                    <a:pt x="1012279" y="1259554"/>
                  </a:lnTo>
                  <a:lnTo>
                    <a:pt x="924703" y="1336827"/>
                  </a:lnTo>
                  <a:lnTo>
                    <a:pt x="839702" y="1406373"/>
                  </a:lnTo>
                  <a:lnTo>
                    <a:pt x="746974" y="1483647"/>
                  </a:lnTo>
                  <a:lnTo>
                    <a:pt x="615610" y="1568647"/>
                  </a:lnTo>
                  <a:lnTo>
                    <a:pt x="463639" y="1656223"/>
                  </a:lnTo>
                  <a:lnTo>
                    <a:pt x="314244" y="1725769"/>
                  </a:lnTo>
                  <a:lnTo>
                    <a:pt x="182880" y="1774709"/>
                  </a:lnTo>
                  <a:lnTo>
                    <a:pt x="61818" y="1810770"/>
                  </a:lnTo>
                  <a:lnTo>
                    <a:pt x="30909" y="1813346"/>
                  </a:lnTo>
                  <a:lnTo>
                    <a:pt x="12879" y="1810770"/>
                  </a:lnTo>
                  <a:lnTo>
                    <a:pt x="0" y="1800467"/>
                  </a:lnTo>
                  <a:lnTo>
                    <a:pt x="2576" y="1779861"/>
                  </a:lnTo>
                  <a:lnTo>
                    <a:pt x="28333" y="1756679"/>
                  </a:lnTo>
                  <a:lnTo>
                    <a:pt x="218941" y="1653648"/>
                  </a:lnTo>
                  <a:lnTo>
                    <a:pt x="430154" y="1522283"/>
                  </a:lnTo>
                  <a:lnTo>
                    <a:pt x="615610" y="1370312"/>
                  </a:lnTo>
                  <a:lnTo>
                    <a:pt x="749550" y="1246675"/>
                  </a:lnTo>
                  <a:lnTo>
                    <a:pt x="896369" y="1079250"/>
                  </a:lnTo>
                  <a:lnTo>
                    <a:pt x="1035461" y="886067"/>
                  </a:lnTo>
                  <a:lnTo>
                    <a:pt x="1148795" y="721217"/>
                  </a:lnTo>
                  <a:lnTo>
                    <a:pt x="1264705" y="538337"/>
                  </a:lnTo>
                  <a:lnTo>
                    <a:pt x="1336827" y="399245"/>
                  </a:lnTo>
                  <a:lnTo>
                    <a:pt x="1357433" y="352882"/>
                  </a:lnTo>
                  <a:lnTo>
                    <a:pt x="1365160" y="319396"/>
                  </a:lnTo>
                  <a:lnTo>
                    <a:pt x="1365160" y="288487"/>
                  </a:lnTo>
                  <a:lnTo>
                    <a:pt x="1357433" y="257578"/>
                  </a:lnTo>
                  <a:lnTo>
                    <a:pt x="1339403" y="221517"/>
                  </a:lnTo>
                  <a:lnTo>
                    <a:pt x="1318796" y="193183"/>
                  </a:lnTo>
                  <a:lnTo>
                    <a:pt x="1264705" y="149395"/>
                  </a:lnTo>
                  <a:lnTo>
                    <a:pt x="1174553" y="69546"/>
                  </a:lnTo>
                  <a:lnTo>
                    <a:pt x="1256978" y="0"/>
                  </a:lnTo>
                  <a:lnTo>
                    <a:pt x="1393494" y="74698"/>
                  </a:lnTo>
                  <a:lnTo>
                    <a:pt x="1501676" y="149395"/>
                  </a:lnTo>
                  <a:lnTo>
                    <a:pt x="1584101" y="208638"/>
                  </a:lnTo>
                  <a:lnTo>
                    <a:pt x="1615010" y="234396"/>
                  </a:lnTo>
                  <a:lnTo>
                    <a:pt x="1635617" y="260154"/>
                  </a:lnTo>
                  <a:lnTo>
                    <a:pt x="1648496" y="283336"/>
                  </a:lnTo>
                  <a:lnTo>
                    <a:pt x="1661374" y="316821"/>
                  </a:lnTo>
                  <a:lnTo>
                    <a:pt x="1666526" y="350306"/>
                  </a:lnTo>
                  <a:lnTo>
                    <a:pt x="1666526" y="388942"/>
                  </a:lnTo>
                  <a:lnTo>
                    <a:pt x="1656223" y="414700"/>
                  </a:lnTo>
                  <a:lnTo>
                    <a:pt x="1622738" y="448185"/>
                  </a:lnTo>
                  <a:lnTo>
                    <a:pt x="1524858" y="587277"/>
                  </a:lnTo>
                  <a:lnTo>
                    <a:pt x="1393494" y="785612"/>
                  </a:lnTo>
                  <a:lnTo>
                    <a:pt x="1264705" y="97364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A5A1BF1C-A40B-4352-ABC4-84F9BA8F817D}"/>
                </a:ext>
              </a:extLst>
            </p:cNvPr>
            <p:cNvSpPr/>
            <p:nvPr/>
          </p:nvSpPr>
          <p:spPr>
            <a:xfrm>
              <a:off x="6708775" y="4064001"/>
              <a:ext cx="1906588" cy="1844675"/>
            </a:xfrm>
            <a:custGeom>
              <a:avLst/>
              <a:gdLst>
                <a:gd name="connsiteX0" fmla="*/ 185456 w 1906073"/>
                <a:gd name="connsiteY0" fmla="*/ 1148796 h 1844255"/>
                <a:gd name="connsiteX1" fmla="*/ 195759 w 1906073"/>
                <a:gd name="connsiteY1" fmla="*/ 728945 h 1844255"/>
                <a:gd name="connsiteX2" fmla="*/ 208638 w 1906073"/>
                <a:gd name="connsiteY2" fmla="*/ 388942 h 1844255"/>
                <a:gd name="connsiteX3" fmla="*/ 198335 w 1906073"/>
                <a:gd name="connsiteY3" fmla="*/ 309093 h 1844255"/>
                <a:gd name="connsiteX4" fmla="*/ 185456 w 1906073"/>
                <a:gd name="connsiteY4" fmla="*/ 244699 h 1844255"/>
                <a:gd name="connsiteX5" fmla="*/ 175153 w 1906073"/>
                <a:gd name="connsiteY5" fmla="*/ 211214 h 1844255"/>
                <a:gd name="connsiteX6" fmla="*/ 154546 w 1906073"/>
                <a:gd name="connsiteY6" fmla="*/ 159698 h 1844255"/>
                <a:gd name="connsiteX7" fmla="*/ 136516 w 1906073"/>
                <a:gd name="connsiteY7" fmla="*/ 126213 h 1844255"/>
                <a:gd name="connsiteX8" fmla="*/ 95304 w 1906073"/>
                <a:gd name="connsiteY8" fmla="*/ 79849 h 1844255"/>
                <a:gd name="connsiteX9" fmla="*/ 0 w 1906073"/>
                <a:gd name="connsiteY9" fmla="*/ 0 h 1844255"/>
                <a:gd name="connsiteX10" fmla="*/ 151971 w 1906073"/>
                <a:gd name="connsiteY10" fmla="*/ 7728 h 1844255"/>
                <a:gd name="connsiteX11" fmla="*/ 280759 w 1906073"/>
                <a:gd name="connsiteY11" fmla="*/ 77274 h 1844255"/>
                <a:gd name="connsiteX12" fmla="*/ 321972 w 1906073"/>
                <a:gd name="connsiteY12" fmla="*/ 100456 h 1844255"/>
                <a:gd name="connsiteX13" fmla="*/ 365760 w 1906073"/>
                <a:gd name="connsiteY13" fmla="*/ 126213 h 1844255"/>
                <a:gd name="connsiteX14" fmla="*/ 401821 w 1906073"/>
                <a:gd name="connsiteY14" fmla="*/ 151971 h 1844255"/>
                <a:gd name="connsiteX15" fmla="*/ 445609 w 1906073"/>
                <a:gd name="connsiteY15" fmla="*/ 193183 h 1844255"/>
                <a:gd name="connsiteX16" fmla="*/ 473943 w 1906073"/>
                <a:gd name="connsiteY16" fmla="*/ 221517 h 1844255"/>
                <a:gd name="connsiteX17" fmla="*/ 489397 w 1906073"/>
                <a:gd name="connsiteY17" fmla="*/ 242123 h 1844255"/>
                <a:gd name="connsiteX18" fmla="*/ 502276 w 1906073"/>
                <a:gd name="connsiteY18" fmla="*/ 265305 h 1844255"/>
                <a:gd name="connsiteX19" fmla="*/ 504852 w 1906073"/>
                <a:gd name="connsiteY19" fmla="*/ 291063 h 1844255"/>
                <a:gd name="connsiteX20" fmla="*/ 486821 w 1906073"/>
                <a:gd name="connsiteY20" fmla="*/ 340003 h 1844255"/>
                <a:gd name="connsiteX21" fmla="*/ 455912 w 1906073"/>
                <a:gd name="connsiteY21" fmla="*/ 406973 h 1844255"/>
                <a:gd name="connsiteX22" fmla="*/ 443033 w 1906073"/>
                <a:gd name="connsiteY22" fmla="*/ 437882 h 1844255"/>
                <a:gd name="connsiteX23" fmla="*/ 409548 w 1906073"/>
                <a:gd name="connsiteY23" fmla="*/ 607883 h 1844255"/>
                <a:gd name="connsiteX24" fmla="*/ 404397 w 1906073"/>
                <a:gd name="connsiteY24" fmla="*/ 708338 h 1844255"/>
                <a:gd name="connsiteX25" fmla="*/ 404397 w 1906073"/>
                <a:gd name="connsiteY25" fmla="*/ 878340 h 1844255"/>
                <a:gd name="connsiteX26" fmla="*/ 404397 w 1906073"/>
                <a:gd name="connsiteY26" fmla="*/ 1079250 h 1844255"/>
                <a:gd name="connsiteX27" fmla="*/ 409548 w 1906073"/>
                <a:gd name="connsiteY27" fmla="*/ 1192584 h 1844255"/>
                <a:gd name="connsiteX28" fmla="*/ 419851 w 1906073"/>
                <a:gd name="connsiteY28" fmla="*/ 1323949 h 1844255"/>
                <a:gd name="connsiteX29" fmla="*/ 435306 w 1906073"/>
                <a:gd name="connsiteY29" fmla="*/ 1385767 h 1844255"/>
                <a:gd name="connsiteX30" fmla="*/ 448185 w 1906073"/>
                <a:gd name="connsiteY30" fmla="*/ 1434707 h 1844255"/>
                <a:gd name="connsiteX31" fmla="*/ 463639 w 1906073"/>
                <a:gd name="connsiteY31" fmla="*/ 1468192 h 1844255"/>
                <a:gd name="connsiteX32" fmla="*/ 489397 w 1906073"/>
                <a:gd name="connsiteY32" fmla="*/ 1504253 h 1844255"/>
                <a:gd name="connsiteX33" fmla="*/ 522882 w 1906073"/>
                <a:gd name="connsiteY33" fmla="*/ 1535162 h 1844255"/>
                <a:gd name="connsiteX34" fmla="*/ 556367 w 1906073"/>
                <a:gd name="connsiteY34" fmla="*/ 1550617 h 1844255"/>
                <a:gd name="connsiteX35" fmla="*/ 607883 w 1906073"/>
                <a:gd name="connsiteY35" fmla="*/ 1573799 h 1844255"/>
                <a:gd name="connsiteX36" fmla="*/ 664550 w 1906073"/>
                <a:gd name="connsiteY36" fmla="*/ 1591829 h 1844255"/>
                <a:gd name="connsiteX37" fmla="*/ 736672 w 1906073"/>
                <a:gd name="connsiteY37" fmla="*/ 1602132 h 1844255"/>
                <a:gd name="connsiteX38" fmla="*/ 829399 w 1906073"/>
                <a:gd name="connsiteY38" fmla="*/ 1615011 h 1844255"/>
                <a:gd name="connsiteX39" fmla="*/ 989097 w 1906073"/>
                <a:gd name="connsiteY39" fmla="*/ 1620163 h 1844255"/>
                <a:gd name="connsiteX40" fmla="*/ 1280160 w 1906073"/>
                <a:gd name="connsiteY40" fmla="*/ 1612435 h 1844255"/>
                <a:gd name="connsiteX41" fmla="*/ 1372888 w 1906073"/>
                <a:gd name="connsiteY41" fmla="*/ 1602132 h 1844255"/>
                <a:gd name="connsiteX42" fmla="*/ 1434706 w 1906073"/>
                <a:gd name="connsiteY42" fmla="*/ 1581526 h 1844255"/>
                <a:gd name="connsiteX43" fmla="*/ 1483646 w 1906073"/>
                <a:gd name="connsiteY43" fmla="*/ 1550617 h 1844255"/>
                <a:gd name="connsiteX44" fmla="*/ 1517131 w 1906073"/>
                <a:gd name="connsiteY44" fmla="*/ 1506829 h 1844255"/>
                <a:gd name="connsiteX45" fmla="*/ 1800466 w 1906073"/>
                <a:gd name="connsiteY45" fmla="*/ 1491374 h 1844255"/>
                <a:gd name="connsiteX46" fmla="*/ 1836527 w 1906073"/>
                <a:gd name="connsiteY46" fmla="*/ 1545465 h 1844255"/>
                <a:gd name="connsiteX47" fmla="*/ 1862285 w 1906073"/>
                <a:gd name="connsiteY47" fmla="*/ 1576374 h 1844255"/>
                <a:gd name="connsiteX48" fmla="*/ 1880316 w 1906073"/>
                <a:gd name="connsiteY48" fmla="*/ 1599556 h 1844255"/>
                <a:gd name="connsiteX49" fmla="*/ 1893194 w 1906073"/>
                <a:gd name="connsiteY49" fmla="*/ 1627890 h 1844255"/>
                <a:gd name="connsiteX50" fmla="*/ 1903497 w 1906073"/>
                <a:gd name="connsiteY50" fmla="*/ 1687133 h 1844255"/>
                <a:gd name="connsiteX51" fmla="*/ 1906073 w 1906073"/>
                <a:gd name="connsiteY51" fmla="*/ 1723194 h 1844255"/>
                <a:gd name="connsiteX52" fmla="*/ 1893194 w 1906073"/>
                <a:gd name="connsiteY52" fmla="*/ 1743800 h 1844255"/>
                <a:gd name="connsiteX53" fmla="*/ 1877740 w 1906073"/>
                <a:gd name="connsiteY53" fmla="*/ 1759254 h 1844255"/>
                <a:gd name="connsiteX54" fmla="*/ 1826224 w 1906073"/>
                <a:gd name="connsiteY54" fmla="*/ 1782436 h 1844255"/>
                <a:gd name="connsiteX55" fmla="*/ 1736072 w 1906073"/>
                <a:gd name="connsiteY55" fmla="*/ 1808194 h 1844255"/>
                <a:gd name="connsiteX56" fmla="*/ 1486222 w 1906073"/>
                <a:gd name="connsiteY56" fmla="*/ 1833952 h 1844255"/>
                <a:gd name="connsiteX57" fmla="*/ 1210614 w 1906073"/>
                <a:gd name="connsiteY57" fmla="*/ 1844255 h 1844255"/>
                <a:gd name="connsiteX58" fmla="*/ 994249 w 1906073"/>
                <a:gd name="connsiteY58" fmla="*/ 1841679 h 1844255"/>
                <a:gd name="connsiteX59" fmla="*/ 852581 w 1906073"/>
                <a:gd name="connsiteY59" fmla="*/ 1831376 h 1844255"/>
                <a:gd name="connsiteX60" fmla="*/ 713490 w 1906073"/>
                <a:gd name="connsiteY60" fmla="*/ 1810770 h 1844255"/>
                <a:gd name="connsiteX61" fmla="*/ 551216 w 1906073"/>
                <a:gd name="connsiteY61" fmla="*/ 1774709 h 1844255"/>
                <a:gd name="connsiteX62" fmla="*/ 461064 w 1906073"/>
                <a:gd name="connsiteY62" fmla="*/ 1741224 h 1844255"/>
                <a:gd name="connsiteX63" fmla="*/ 381215 w 1906073"/>
                <a:gd name="connsiteY63" fmla="*/ 1697436 h 1844255"/>
                <a:gd name="connsiteX64" fmla="*/ 316820 w 1906073"/>
                <a:gd name="connsiteY64" fmla="*/ 1645920 h 1844255"/>
                <a:gd name="connsiteX65" fmla="*/ 273032 w 1906073"/>
                <a:gd name="connsiteY65" fmla="*/ 1594405 h 1844255"/>
                <a:gd name="connsiteX66" fmla="*/ 236971 w 1906073"/>
                <a:gd name="connsiteY66" fmla="*/ 1530011 h 1844255"/>
                <a:gd name="connsiteX67" fmla="*/ 213789 w 1906073"/>
                <a:gd name="connsiteY67" fmla="*/ 1452737 h 1844255"/>
                <a:gd name="connsiteX68" fmla="*/ 193183 w 1906073"/>
                <a:gd name="connsiteY68" fmla="*/ 1360009 h 1844255"/>
                <a:gd name="connsiteX69" fmla="*/ 185456 w 1906073"/>
                <a:gd name="connsiteY69" fmla="*/ 1148796 h 184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06073" h="1844255">
                  <a:moveTo>
                    <a:pt x="185456" y="1148796"/>
                  </a:moveTo>
                  <a:lnTo>
                    <a:pt x="195759" y="728945"/>
                  </a:lnTo>
                  <a:lnTo>
                    <a:pt x="208638" y="388942"/>
                  </a:lnTo>
                  <a:lnTo>
                    <a:pt x="198335" y="309093"/>
                  </a:lnTo>
                  <a:lnTo>
                    <a:pt x="185456" y="244699"/>
                  </a:lnTo>
                  <a:lnTo>
                    <a:pt x="175153" y="211214"/>
                  </a:lnTo>
                  <a:lnTo>
                    <a:pt x="154546" y="159698"/>
                  </a:lnTo>
                  <a:lnTo>
                    <a:pt x="136516" y="126213"/>
                  </a:lnTo>
                  <a:lnTo>
                    <a:pt x="95304" y="79849"/>
                  </a:lnTo>
                  <a:lnTo>
                    <a:pt x="0" y="0"/>
                  </a:lnTo>
                  <a:lnTo>
                    <a:pt x="151971" y="7728"/>
                  </a:lnTo>
                  <a:lnTo>
                    <a:pt x="280759" y="77274"/>
                  </a:lnTo>
                  <a:lnTo>
                    <a:pt x="321972" y="100456"/>
                  </a:lnTo>
                  <a:lnTo>
                    <a:pt x="365760" y="126213"/>
                  </a:lnTo>
                  <a:lnTo>
                    <a:pt x="401821" y="151971"/>
                  </a:lnTo>
                  <a:lnTo>
                    <a:pt x="445609" y="193183"/>
                  </a:lnTo>
                  <a:lnTo>
                    <a:pt x="473943" y="221517"/>
                  </a:lnTo>
                  <a:lnTo>
                    <a:pt x="489397" y="242123"/>
                  </a:lnTo>
                  <a:lnTo>
                    <a:pt x="502276" y="265305"/>
                  </a:lnTo>
                  <a:lnTo>
                    <a:pt x="504852" y="291063"/>
                  </a:lnTo>
                  <a:lnTo>
                    <a:pt x="486821" y="340003"/>
                  </a:lnTo>
                  <a:lnTo>
                    <a:pt x="455912" y="406973"/>
                  </a:lnTo>
                  <a:lnTo>
                    <a:pt x="443033" y="437882"/>
                  </a:lnTo>
                  <a:lnTo>
                    <a:pt x="409548" y="607883"/>
                  </a:lnTo>
                  <a:lnTo>
                    <a:pt x="404397" y="708338"/>
                  </a:lnTo>
                  <a:lnTo>
                    <a:pt x="404397" y="878340"/>
                  </a:lnTo>
                  <a:lnTo>
                    <a:pt x="404397" y="1079250"/>
                  </a:lnTo>
                  <a:lnTo>
                    <a:pt x="409548" y="1192584"/>
                  </a:lnTo>
                  <a:lnTo>
                    <a:pt x="419851" y="1323949"/>
                  </a:lnTo>
                  <a:lnTo>
                    <a:pt x="435306" y="1385767"/>
                  </a:lnTo>
                  <a:lnTo>
                    <a:pt x="448185" y="1434707"/>
                  </a:lnTo>
                  <a:lnTo>
                    <a:pt x="463639" y="1468192"/>
                  </a:lnTo>
                  <a:lnTo>
                    <a:pt x="489397" y="1504253"/>
                  </a:lnTo>
                  <a:lnTo>
                    <a:pt x="522882" y="1535162"/>
                  </a:lnTo>
                  <a:lnTo>
                    <a:pt x="556367" y="1550617"/>
                  </a:lnTo>
                  <a:lnTo>
                    <a:pt x="607883" y="1573799"/>
                  </a:lnTo>
                  <a:lnTo>
                    <a:pt x="664550" y="1591829"/>
                  </a:lnTo>
                  <a:lnTo>
                    <a:pt x="736672" y="1602132"/>
                  </a:lnTo>
                  <a:lnTo>
                    <a:pt x="829399" y="1615011"/>
                  </a:lnTo>
                  <a:lnTo>
                    <a:pt x="989097" y="1620163"/>
                  </a:lnTo>
                  <a:lnTo>
                    <a:pt x="1280160" y="1612435"/>
                  </a:lnTo>
                  <a:lnTo>
                    <a:pt x="1372888" y="1602132"/>
                  </a:lnTo>
                  <a:lnTo>
                    <a:pt x="1434706" y="1581526"/>
                  </a:lnTo>
                  <a:lnTo>
                    <a:pt x="1483646" y="1550617"/>
                  </a:lnTo>
                  <a:lnTo>
                    <a:pt x="1517131" y="1506829"/>
                  </a:lnTo>
                  <a:lnTo>
                    <a:pt x="1800466" y="1491374"/>
                  </a:lnTo>
                  <a:lnTo>
                    <a:pt x="1836527" y="1545465"/>
                  </a:lnTo>
                  <a:lnTo>
                    <a:pt x="1862285" y="1576374"/>
                  </a:lnTo>
                  <a:lnTo>
                    <a:pt x="1880316" y="1599556"/>
                  </a:lnTo>
                  <a:lnTo>
                    <a:pt x="1893194" y="1627890"/>
                  </a:lnTo>
                  <a:lnTo>
                    <a:pt x="1903497" y="1687133"/>
                  </a:lnTo>
                  <a:lnTo>
                    <a:pt x="1906073" y="1723194"/>
                  </a:lnTo>
                  <a:lnTo>
                    <a:pt x="1893194" y="1743800"/>
                  </a:lnTo>
                  <a:lnTo>
                    <a:pt x="1877740" y="1759254"/>
                  </a:lnTo>
                  <a:lnTo>
                    <a:pt x="1826224" y="1782436"/>
                  </a:lnTo>
                  <a:lnTo>
                    <a:pt x="1736072" y="1808194"/>
                  </a:lnTo>
                  <a:lnTo>
                    <a:pt x="1486222" y="1833952"/>
                  </a:lnTo>
                  <a:lnTo>
                    <a:pt x="1210614" y="1844255"/>
                  </a:lnTo>
                  <a:lnTo>
                    <a:pt x="994249" y="1841679"/>
                  </a:lnTo>
                  <a:lnTo>
                    <a:pt x="852581" y="1831376"/>
                  </a:lnTo>
                  <a:lnTo>
                    <a:pt x="713490" y="1810770"/>
                  </a:lnTo>
                  <a:lnTo>
                    <a:pt x="551216" y="1774709"/>
                  </a:lnTo>
                  <a:lnTo>
                    <a:pt x="461064" y="1741224"/>
                  </a:lnTo>
                  <a:lnTo>
                    <a:pt x="381215" y="1697436"/>
                  </a:lnTo>
                  <a:lnTo>
                    <a:pt x="316820" y="1645920"/>
                  </a:lnTo>
                  <a:lnTo>
                    <a:pt x="273032" y="1594405"/>
                  </a:lnTo>
                  <a:lnTo>
                    <a:pt x="236971" y="1530011"/>
                  </a:lnTo>
                  <a:lnTo>
                    <a:pt x="213789" y="1452737"/>
                  </a:lnTo>
                  <a:lnTo>
                    <a:pt x="193183" y="1360009"/>
                  </a:lnTo>
                  <a:lnTo>
                    <a:pt x="185456" y="114879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66D152D3-06D6-43F8-96A8-2A35851B8F6D}"/>
                </a:ext>
              </a:extLst>
            </p:cNvPr>
            <p:cNvSpPr/>
            <p:nvPr/>
          </p:nvSpPr>
          <p:spPr>
            <a:xfrm>
              <a:off x="8220075" y="4824413"/>
              <a:ext cx="304800" cy="804862"/>
            </a:xfrm>
            <a:custGeom>
              <a:avLst/>
              <a:gdLst>
                <a:gd name="connsiteX0" fmla="*/ 238125 w 304800"/>
                <a:gd name="connsiteY0" fmla="*/ 254793 h 804862"/>
                <a:gd name="connsiteX1" fmla="*/ 250031 w 304800"/>
                <a:gd name="connsiteY1" fmla="*/ 504825 h 804862"/>
                <a:gd name="connsiteX2" fmla="*/ 261938 w 304800"/>
                <a:gd name="connsiteY2" fmla="*/ 592931 h 804862"/>
                <a:gd name="connsiteX3" fmla="*/ 304800 w 304800"/>
                <a:gd name="connsiteY3" fmla="*/ 790575 h 804862"/>
                <a:gd name="connsiteX4" fmla="*/ 0 w 304800"/>
                <a:gd name="connsiteY4" fmla="*/ 804862 h 804862"/>
                <a:gd name="connsiteX5" fmla="*/ 7144 w 304800"/>
                <a:gd name="connsiteY5" fmla="*/ 745331 h 804862"/>
                <a:gd name="connsiteX6" fmla="*/ 26194 w 304800"/>
                <a:gd name="connsiteY6" fmla="*/ 711993 h 804862"/>
                <a:gd name="connsiteX7" fmla="*/ 47625 w 304800"/>
                <a:gd name="connsiteY7" fmla="*/ 671512 h 804862"/>
                <a:gd name="connsiteX8" fmla="*/ 69056 w 304800"/>
                <a:gd name="connsiteY8" fmla="*/ 614362 h 804862"/>
                <a:gd name="connsiteX9" fmla="*/ 95250 w 304800"/>
                <a:gd name="connsiteY9" fmla="*/ 507206 h 804862"/>
                <a:gd name="connsiteX10" fmla="*/ 126206 w 304800"/>
                <a:gd name="connsiteY10" fmla="*/ 361950 h 804862"/>
                <a:gd name="connsiteX11" fmla="*/ 161925 w 304800"/>
                <a:gd name="connsiteY11" fmla="*/ 176212 h 804862"/>
                <a:gd name="connsiteX12" fmla="*/ 183356 w 304800"/>
                <a:gd name="connsiteY12" fmla="*/ 50006 h 804862"/>
                <a:gd name="connsiteX13" fmla="*/ 188119 w 304800"/>
                <a:gd name="connsiteY13" fmla="*/ 21431 h 804862"/>
                <a:gd name="connsiteX14" fmla="*/ 192881 w 304800"/>
                <a:gd name="connsiteY14" fmla="*/ 7143 h 804862"/>
                <a:gd name="connsiteX15" fmla="*/ 204788 w 304800"/>
                <a:gd name="connsiteY15" fmla="*/ 2381 h 804862"/>
                <a:gd name="connsiteX16" fmla="*/ 221456 w 304800"/>
                <a:gd name="connsiteY16" fmla="*/ 0 h 804862"/>
                <a:gd name="connsiteX17" fmla="*/ 238125 w 304800"/>
                <a:gd name="connsiteY17" fmla="*/ 7143 h 804862"/>
                <a:gd name="connsiteX18" fmla="*/ 242888 w 304800"/>
                <a:gd name="connsiteY18" fmla="*/ 38100 h 804862"/>
                <a:gd name="connsiteX19" fmla="*/ 238125 w 304800"/>
                <a:gd name="connsiteY19" fmla="*/ 254793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4800" h="804862">
                  <a:moveTo>
                    <a:pt x="238125" y="254793"/>
                  </a:moveTo>
                  <a:lnTo>
                    <a:pt x="250031" y="504825"/>
                  </a:lnTo>
                  <a:lnTo>
                    <a:pt x="261938" y="592931"/>
                  </a:lnTo>
                  <a:lnTo>
                    <a:pt x="304800" y="790575"/>
                  </a:lnTo>
                  <a:lnTo>
                    <a:pt x="0" y="804862"/>
                  </a:lnTo>
                  <a:lnTo>
                    <a:pt x="7144" y="745331"/>
                  </a:lnTo>
                  <a:lnTo>
                    <a:pt x="26194" y="711993"/>
                  </a:lnTo>
                  <a:lnTo>
                    <a:pt x="47625" y="671512"/>
                  </a:lnTo>
                  <a:lnTo>
                    <a:pt x="69056" y="614362"/>
                  </a:lnTo>
                  <a:lnTo>
                    <a:pt x="95250" y="507206"/>
                  </a:lnTo>
                  <a:lnTo>
                    <a:pt x="126206" y="361950"/>
                  </a:lnTo>
                  <a:lnTo>
                    <a:pt x="161925" y="176212"/>
                  </a:lnTo>
                  <a:lnTo>
                    <a:pt x="183356" y="50006"/>
                  </a:lnTo>
                  <a:lnTo>
                    <a:pt x="188119" y="21431"/>
                  </a:lnTo>
                  <a:lnTo>
                    <a:pt x="192881" y="7143"/>
                  </a:lnTo>
                  <a:lnTo>
                    <a:pt x="204788" y="2381"/>
                  </a:lnTo>
                  <a:lnTo>
                    <a:pt x="221456" y="0"/>
                  </a:lnTo>
                  <a:lnTo>
                    <a:pt x="238125" y="7143"/>
                  </a:lnTo>
                  <a:lnTo>
                    <a:pt x="242888" y="38100"/>
                  </a:lnTo>
                  <a:lnTo>
                    <a:pt x="238125" y="25479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5A913A03-D8D3-4571-84D6-CA7425EAE208}"/>
              </a:ext>
            </a:extLst>
          </p:cNvPr>
          <p:cNvGrpSpPr/>
          <p:nvPr/>
        </p:nvGrpSpPr>
        <p:grpSpPr>
          <a:xfrm>
            <a:off x="3686176" y="1535113"/>
            <a:ext cx="4929186" cy="4446587"/>
            <a:chOff x="3686177" y="1535113"/>
            <a:chExt cx="4929186" cy="4446587"/>
          </a:xfrm>
          <a:solidFill>
            <a:schemeClr val="tx1"/>
          </a:solidFill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9B33B9A0-ED23-416E-B6D3-CE64CAE6259E}"/>
                </a:ext>
              </a:extLst>
            </p:cNvPr>
            <p:cNvSpPr/>
            <p:nvPr/>
          </p:nvSpPr>
          <p:spPr>
            <a:xfrm>
              <a:off x="3905252" y="2374106"/>
              <a:ext cx="1657350" cy="520700"/>
            </a:xfrm>
            <a:custGeom>
              <a:avLst/>
              <a:gdLst>
                <a:gd name="connsiteX0" fmla="*/ 1235869 w 1657350"/>
                <a:gd name="connsiteY0" fmla="*/ 283368 h 521493"/>
                <a:gd name="connsiteX1" fmla="*/ 988219 w 1657350"/>
                <a:gd name="connsiteY1" fmla="*/ 350043 h 521493"/>
                <a:gd name="connsiteX2" fmla="*/ 807244 w 1657350"/>
                <a:gd name="connsiteY2" fmla="*/ 376237 h 521493"/>
                <a:gd name="connsiteX3" fmla="*/ 604838 w 1657350"/>
                <a:gd name="connsiteY3" fmla="*/ 423862 h 521493"/>
                <a:gd name="connsiteX4" fmla="*/ 471488 w 1657350"/>
                <a:gd name="connsiteY4" fmla="*/ 469106 h 521493"/>
                <a:gd name="connsiteX5" fmla="*/ 364331 w 1657350"/>
                <a:gd name="connsiteY5" fmla="*/ 514350 h 521493"/>
                <a:gd name="connsiteX6" fmla="*/ 342900 w 1657350"/>
                <a:gd name="connsiteY6" fmla="*/ 521493 h 521493"/>
                <a:gd name="connsiteX7" fmla="*/ 300038 w 1657350"/>
                <a:gd name="connsiteY7" fmla="*/ 519112 h 521493"/>
                <a:gd name="connsiteX8" fmla="*/ 254794 w 1657350"/>
                <a:gd name="connsiteY8" fmla="*/ 507206 h 521493"/>
                <a:gd name="connsiteX9" fmla="*/ 226219 w 1657350"/>
                <a:gd name="connsiteY9" fmla="*/ 492918 h 521493"/>
                <a:gd name="connsiteX10" fmla="*/ 192881 w 1657350"/>
                <a:gd name="connsiteY10" fmla="*/ 469106 h 521493"/>
                <a:gd name="connsiteX11" fmla="*/ 140494 w 1657350"/>
                <a:gd name="connsiteY11" fmla="*/ 419100 h 521493"/>
                <a:gd name="connsiteX12" fmla="*/ 107156 w 1657350"/>
                <a:gd name="connsiteY12" fmla="*/ 378618 h 521493"/>
                <a:gd name="connsiteX13" fmla="*/ 64294 w 1657350"/>
                <a:gd name="connsiteY13" fmla="*/ 316706 h 521493"/>
                <a:gd name="connsiteX14" fmla="*/ 30956 w 1657350"/>
                <a:gd name="connsiteY14" fmla="*/ 259556 h 521493"/>
                <a:gd name="connsiteX15" fmla="*/ 7144 w 1657350"/>
                <a:gd name="connsiteY15" fmla="*/ 207168 h 521493"/>
                <a:gd name="connsiteX16" fmla="*/ 0 w 1657350"/>
                <a:gd name="connsiteY16" fmla="*/ 180975 h 521493"/>
                <a:gd name="connsiteX17" fmla="*/ 2381 w 1657350"/>
                <a:gd name="connsiteY17" fmla="*/ 169068 h 521493"/>
                <a:gd name="connsiteX18" fmla="*/ 14288 w 1657350"/>
                <a:gd name="connsiteY18" fmla="*/ 164306 h 521493"/>
                <a:gd name="connsiteX19" fmla="*/ 38100 w 1657350"/>
                <a:gd name="connsiteY19" fmla="*/ 169068 h 521493"/>
                <a:gd name="connsiteX20" fmla="*/ 90488 w 1657350"/>
                <a:gd name="connsiteY20" fmla="*/ 192881 h 521493"/>
                <a:gd name="connsiteX21" fmla="*/ 178594 w 1657350"/>
                <a:gd name="connsiteY21" fmla="*/ 233362 h 521493"/>
                <a:gd name="connsiteX22" fmla="*/ 252413 w 1657350"/>
                <a:gd name="connsiteY22" fmla="*/ 264318 h 521493"/>
                <a:gd name="connsiteX23" fmla="*/ 319088 w 1657350"/>
                <a:gd name="connsiteY23" fmla="*/ 288131 h 521493"/>
                <a:gd name="connsiteX24" fmla="*/ 357188 w 1657350"/>
                <a:gd name="connsiteY24" fmla="*/ 295275 h 521493"/>
                <a:gd name="connsiteX25" fmla="*/ 397669 w 1657350"/>
                <a:gd name="connsiteY25" fmla="*/ 292893 h 521493"/>
                <a:gd name="connsiteX26" fmla="*/ 828675 w 1657350"/>
                <a:gd name="connsiteY26" fmla="*/ 195262 h 521493"/>
                <a:gd name="connsiteX27" fmla="*/ 997744 w 1657350"/>
                <a:gd name="connsiteY27" fmla="*/ 164306 h 521493"/>
                <a:gd name="connsiteX28" fmla="*/ 1245394 w 1657350"/>
                <a:gd name="connsiteY28" fmla="*/ 92868 h 521493"/>
                <a:gd name="connsiteX29" fmla="*/ 1278731 w 1657350"/>
                <a:gd name="connsiteY29" fmla="*/ 61912 h 521493"/>
                <a:gd name="connsiteX30" fmla="*/ 1354931 w 1657350"/>
                <a:gd name="connsiteY30" fmla="*/ 0 h 521493"/>
                <a:gd name="connsiteX31" fmla="*/ 1366838 w 1657350"/>
                <a:gd name="connsiteY31" fmla="*/ 0 h 521493"/>
                <a:gd name="connsiteX32" fmla="*/ 1459706 w 1657350"/>
                <a:gd name="connsiteY32" fmla="*/ 38100 h 521493"/>
                <a:gd name="connsiteX33" fmla="*/ 1569244 w 1657350"/>
                <a:gd name="connsiteY33" fmla="*/ 85725 h 521493"/>
                <a:gd name="connsiteX34" fmla="*/ 1626394 w 1657350"/>
                <a:gd name="connsiteY34" fmla="*/ 111918 h 521493"/>
                <a:gd name="connsiteX35" fmla="*/ 1638300 w 1657350"/>
                <a:gd name="connsiteY35" fmla="*/ 121443 h 521493"/>
                <a:gd name="connsiteX36" fmla="*/ 1650206 w 1657350"/>
                <a:gd name="connsiteY36" fmla="*/ 138112 h 521493"/>
                <a:gd name="connsiteX37" fmla="*/ 1657350 w 1657350"/>
                <a:gd name="connsiteY37" fmla="*/ 164306 h 521493"/>
                <a:gd name="connsiteX38" fmla="*/ 1650206 w 1657350"/>
                <a:gd name="connsiteY38" fmla="*/ 185737 h 521493"/>
                <a:gd name="connsiteX39" fmla="*/ 1626394 w 1657350"/>
                <a:gd name="connsiteY39" fmla="*/ 216693 h 521493"/>
                <a:gd name="connsiteX40" fmla="*/ 1604963 w 1657350"/>
                <a:gd name="connsiteY40" fmla="*/ 223837 h 521493"/>
                <a:gd name="connsiteX41" fmla="*/ 1433513 w 1657350"/>
                <a:gd name="connsiteY41" fmla="*/ 238125 h 521493"/>
                <a:gd name="connsiteX42" fmla="*/ 1235869 w 1657350"/>
                <a:gd name="connsiteY42" fmla="*/ 283368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57350" h="521493">
                  <a:moveTo>
                    <a:pt x="1235869" y="283368"/>
                  </a:moveTo>
                  <a:lnTo>
                    <a:pt x="988219" y="350043"/>
                  </a:lnTo>
                  <a:lnTo>
                    <a:pt x="807244" y="376237"/>
                  </a:lnTo>
                  <a:lnTo>
                    <a:pt x="604838" y="423862"/>
                  </a:lnTo>
                  <a:lnTo>
                    <a:pt x="471488" y="469106"/>
                  </a:lnTo>
                  <a:lnTo>
                    <a:pt x="364331" y="514350"/>
                  </a:lnTo>
                  <a:lnTo>
                    <a:pt x="342900" y="521493"/>
                  </a:lnTo>
                  <a:lnTo>
                    <a:pt x="300038" y="519112"/>
                  </a:lnTo>
                  <a:lnTo>
                    <a:pt x="254794" y="507206"/>
                  </a:lnTo>
                  <a:lnTo>
                    <a:pt x="226219" y="492918"/>
                  </a:lnTo>
                  <a:lnTo>
                    <a:pt x="192881" y="469106"/>
                  </a:lnTo>
                  <a:lnTo>
                    <a:pt x="140494" y="419100"/>
                  </a:lnTo>
                  <a:lnTo>
                    <a:pt x="107156" y="378618"/>
                  </a:lnTo>
                  <a:lnTo>
                    <a:pt x="64294" y="316706"/>
                  </a:lnTo>
                  <a:lnTo>
                    <a:pt x="30956" y="259556"/>
                  </a:lnTo>
                  <a:lnTo>
                    <a:pt x="7144" y="207168"/>
                  </a:lnTo>
                  <a:lnTo>
                    <a:pt x="0" y="180975"/>
                  </a:lnTo>
                  <a:lnTo>
                    <a:pt x="2381" y="169068"/>
                  </a:lnTo>
                  <a:lnTo>
                    <a:pt x="14288" y="164306"/>
                  </a:lnTo>
                  <a:lnTo>
                    <a:pt x="38100" y="169068"/>
                  </a:lnTo>
                  <a:lnTo>
                    <a:pt x="90488" y="192881"/>
                  </a:lnTo>
                  <a:lnTo>
                    <a:pt x="178594" y="233362"/>
                  </a:lnTo>
                  <a:lnTo>
                    <a:pt x="252413" y="264318"/>
                  </a:lnTo>
                  <a:lnTo>
                    <a:pt x="319088" y="288131"/>
                  </a:lnTo>
                  <a:lnTo>
                    <a:pt x="357188" y="295275"/>
                  </a:lnTo>
                  <a:lnTo>
                    <a:pt x="397669" y="292893"/>
                  </a:lnTo>
                  <a:lnTo>
                    <a:pt x="828675" y="195262"/>
                  </a:lnTo>
                  <a:lnTo>
                    <a:pt x="997744" y="164306"/>
                  </a:lnTo>
                  <a:lnTo>
                    <a:pt x="1245394" y="92868"/>
                  </a:lnTo>
                  <a:lnTo>
                    <a:pt x="1278731" y="61912"/>
                  </a:lnTo>
                  <a:lnTo>
                    <a:pt x="1354931" y="0"/>
                  </a:lnTo>
                  <a:lnTo>
                    <a:pt x="1366838" y="0"/>
                  </a:lnTo>
                  <a:lnTo>
                    <a:pt x="1459706" y="38100"/>
                  </a:lnTo>
                  <a:lnTo>
                    <a:pt x="1569244" y="85725"/>
                  </a:lnTo>
                  <a:lnTo>
                    <a:pt x="1626394" y="111918"/>
                  </a:lnTo>
                  <a:lnTo>
                    <a:pt x="1638300" y="121443"/>
                  </a:lnTo>
                  <a:lnTo>
                    <a:pt x="1650206" y="138112"/>
                  </a:lnTo>
                  <a:lnTo>
                    <a:pt x="1657350" y="164306"/>
                  </a:lnTo>
                  <a:lnTo>
                    <a:pt x="1650206" y="185737"/>
                  </a:lnTo>
                  <a:lnTo>
                    <a:pt x="1626394" y="216693"/>
                  </a:lnTo>
                  <a:lnTo>
                    <a:pt x="1604963" y="223837"/>
                  </a:lnTo>
                  <a:lnTo>
                    <a:pt x="1433513" y="238125"/>
                  </a:lnTo>
                  <a:lnTo>
                    <a:pt x="1235869" y="2833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CC512955-C24E-4E63-B543-4AF951697911}"/>
                </a:ext>
              </a:extLst>
            </p:cNvPr>
            <p:cNvSpPr/>
            <p:nvPr/>
          </p:nvSpPr>
          <p:spPr>
            <a:xfrm rot="16200000">
              <a:off x="4791871" y="2821782"/>
              <a:ext cx="2589213" cy="412750"/>
            </a:xfrm>
            <a:custGeom>
              <a:avLst/>
              <a:gdLst>
                <a:gd name="connsiteX0" fmla="*/ 1333500 w 2588419"/>
                <a:gd name="connsiteY0" fmla="*/ 388143 h 411956"/>
                <a:gd name="connsiteX1" fmla="*/ 126206 w 2588419"/>
                <a:gd name="connsiteY1" fmla="*/ 385762 h 411956"/>
                <a:gd name="connsiteX2" fmla="*/ 90487 w 2588419"/>
                <a:gd name="connsiteY2" fmla="*/ 359568 h 411956"/>
                <a:gd name="connsiteX3" fmla="*/ 35719 w 2588419"/>
                <a:gd name="connsiteY3" fmla="*/ 335756 h 411956"/>
                <a:gd name="connsiteX4" fmla="*/ 14287 w 2588419"/>
                <a:gd name="connsiteY4" fmla="*/ 304800 h 411956"/>
                <a:gd name="connsiteX5" fmla="*/ 4762 w 2588419"/>
                <a:gd name="connsiteY5" fmla="*/ 252412 h 411956"/>
                <a:gd name="connsiteX6" fmla="*/ 0 w 2588419"/>
                <a:gd name="connsiteY6" fmla="*/ 211931 h 411956"/>
                <a:gd name="connsiteX7" fmla="*/ 7144 w 2588419"/>
                <a:gd name="connsiteY7" fmla="*/ 190500 h 411956"/>
                <a:gd name="connsiteX8" fmla="*/ 38100 w 2588419"/>
                <a:gd name="connsiteY8" fmla="*/ 166687 h 411956"/>
                <a:gd name="connsiteX9" fmla="*/ 76200 w 2588419"/>
                <a:gd name="connsiteY9" fmla="*/ 147637 h 411956"/>
                <a:gd name="connsiteX10" fmla="*/ 109537 w 2588419"/>
                <a:gd name="connsiteY10" fmla="*/ 135731 h 411956"/>
                <a:gd name="connsiteX11" fmla="*/ 157162 w 2588419"/>
                <a:gd name="connsiteY11" fmla="*/ 123825 h 411956"/>
                <a:gd name="connsiteX12" fmla="*/ 259556 w 2588419"/>
                <a:gd name="connsiteY12" fmla="*/ 116681 h 411956"/>
                <a:gd name="connsiteX13" fmla="*/ 402431 w 2588419"/>
                <a:gd name="connsiteY13" fmla="*/ 119062 h 411956"/>
                <a:gd name="connsiteX14" fmla="*/ 526256 w 2588419"/>
                <a:gd name="connsiteY14" fmla="*/ 128587 h 411956"/>
                <a:gd name="connsiteX15" fmla="*/ 633412 w 2588419"/>
                <a:gd name="connsiteY15" fmla="*/ 140493 h 411956"/>
                <a:gd name="connsiteX16" fmla="*/ 1500187 w 2588419"/>
                <a:gd name="connsiteY16" fmla="*/ 142875 h 411956"/>
                <a:gd name="connsiteX17" fmla="*/ 2331244 w 2588419"/>
                <a:gd name="connsiteY17" fmla="*/ 142875 h 411956"/>
                <a:gd name="connsiteX18" fmla="*/ 2371725 w 2588419"/>
                <a:gd name="connsiteY18" fmla="*/ 138112 h 411956"/>
                <a:gd name="connsiteX19" fmla="*/ 2400300 w 2588419"/>
                <a:gd name="connsiteY19" fmla="*/ 130968 h 411956"/>
                <a:gd name="connsiteX20" fmla="*/ 2431256 w 2588419"/>
                <a:gd name="connsiteY20" fmla="*/ 114300 h 411956"/>
                <a:gd name="connsiteX21" fmla="*/ 2466975 w 2588419"/>
                <a:gd name="connsiteY21" fmla="*/ 88106 h 411956"/>
                <a:gd name="connsiteX22" fmla="*/ 2507456 w 2588419"/>
                <a:gd name="connsiteY22" fmla="*/ 45243 h 411956"/>
                <a:gd name="connsiteX23" fmla="*/ 2533650 w 2588419"/>
                <a:gd name="connsiteY23" fmla="*/ 14287 h 411956"/>
                <a:gd name="connsiteX24" fmla="*/ 2552700 w 2588419"/>
                <a:gd name="connsiteY24" fmla="*/ 0 h 411956"/>
                <a:gd name="connsiteX25" fmla="*/ 2564606 w 2588419"/>
                <a:gd name="connsiteY25" fmla="*/ 0 h 411956"/>
                <a:gd name="connsiteX26" fmla="*/ 2578894 w 2588419"/>
                <a:gd name="connsiteY26" fmla="*/ 0 h 411956"/>
                <a:gd name="connsiteX27" fmla="*/ 2583656 w 2588419"/>
                <a:gd name="connsiteY27" fmla="*/ 7143 h 411956"/>
                <a:gd name="connsiteX28" fmla="*/ 2588419 w 2588419"/>
                <a:gd name="connsiteY28" fmla="*/ 26193 h 411956"/>
                <a:gd name="connsiteX29" fmla="*/ 2586037 w 2588419"/>
                <a:gd name="connsiteY29" fmla="*/ 66675 h 411956"/>
                <a:gd name="connsiteX30" fmla="*/ 2576512 w 2588419"/>
                <a:gd name="connsiteY30" fmla="*/ 119062 h 411956"/>
                <a:gd name="connsiteX31" fmla="*/ 2559844 w 2588419"/>
                <a:gd name="connsiteY31" fmla="*/ 204787 h 411956"/>
                <a:gd name="connsiteX32" fmla="*/ 2519362 w 2588419"/>
                <a:gd name="connsiteY32" fmla="*/ 314325 h 411956"/>
                <a:gd name="connsiteX33" fmla="*/ 2459831 w 2588419"/>
                <a:gd name="connsiteY33" fmla="*/ 411956 h 411956"/>
                <a:gd name="connsiteX34" fmla="*/ 2326481 w 2588419"/>
                <a:gd name="connsiteY34" fmla="*/ 392906 h 411956"/>
                <a:gd name="connsiteX35" fmla="*/ 1693069 w 2588419"/>
                <a:gd name="connsiteY35" fmla="*/ 390525 h 411956"/>
                <a:gd name="connsiteX36" fmla="*/ 1333500 w 2588419"/>
                <a:gd name="connsiteY36" fmla="*/ 3881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88419" h="411956">
                  <a:moveTo>
                    <a:pt x="1333500" y="388143"/>
                  </a:moveTo>
                  <a:lnTo>
                    <a:pt x="126206" y="385762"/>
                  </a:lnTo>
                  <a:lnTo>
                    <a:pt x="90487" y="359568"/>
                  </a:lnTo>
                  <a:lnTo>
                    <a:pt x="35719" y="335756"/>
                  </a:lnTo>
                  <a:lnTo>
                    <a:pt x="14287" y="304800"/>
                  </a:lnTo>
                  <a:lnTo>
                    <a:pt x="4762" y="252412"/>
                  </a:lnTo>
                  <a:lnTo>
                    <a:pt x="0" y="211931"/>
                  </a:lnTo>
                  <a:lnTo>
                    <a:pt x="7144" y="190500"/>
                  </a:lnTo>
                  <a:lnTo>
                    <a:pt x="38100" y="166687"/>
                  </a:lnTo>
                  <a:lnTo>
                    <a:pt x="76200" y="147637"/>
                  </a:lnTo>
                  <a:lnTo>
                    <a:pt x="109537" y="135731"/>
                  </a:lnTo>
                  <a:lnTo>
                    <a:pt x="157162" y="123825"/>
                  </a:lnTo>
                  <a:lnTo>
                    <a:pt x="259556" y="116681"/>
                  </a:lnTo>
                  <a:lnTo>
                    <a:pt x="402431" y="119062"/>
                  </a:lnTo>
                  <a:lnTo>
                    <a:pt x="526256" y="128587"/>
                  </a:lnTo>
                  <a:lnTo>
                    <a:pt x="633412" y="140493"/>
                  </a:lnTo>
                  <a:lnTo>
                    <a:pt x="1500187" y="142875"/>
                  </a:lnTo>
                  <a:lnTo>
                    <a:pt x="2331244" y="142875"/>
                  </a:lnTo>
                  <a:lnTo>
                    <a:pt x="2371725" y="138112"/>
                  </a:lnTo>
                  <a:lnTo>
                    <a:pt x="2400300" y="130968"/>
                  </a:lnTo>
                  <a:lnTo>
                    <a:pt x="2431256" y="114300"/>
                  </a:lnTo>
                  <a:lnTo>
                    <a:pt x="2466975" y="88106"/>
                  </a:lnTo>
                  <a:lnTo>
                    <a:pt x="2507456" y="45243"/>
                  </a:lnTo>
                  <a:lnTo>
                    <a:pt x="2533650" y="14287"/>
                  </a:lnTo>
                  <a:lnTo>
                    <a:pt x="2552700" y="0"/>
                  </a:lnTo>
                  <a:lnTo>
                    <a:pt x="2564606" y="0"/>
                  </a:lnTo>
                  <a:lnTo>
                    <a:pt x="2578894" y="0"/>
                  </a:lnTo>
                  <a:lnTo>
                    <a:pt x="2583656" y="7143"/>
                  </a:lnTo>
                  <a:lnTo>
                    <a:pt x="2588419" y="26193"/>
                  </a:lnTo>
                  <a:lnTo>
                    <a:pt x="2586037" y="66675"/>
                  </a:lnTo>
                  <a:lnTo>
                    <a:pt x="2576512" y="119062"/>
                  </a:lnTo>
                  <a:lnTo>
                    <a:pt x="2559844" y="204787"/>
                  </a:lnTo>
                  <a:lnTo>
                    <a:pt x="2519362" y="314325"/>
                  </a:lnTo>
                  <a:lnTo>
                    <a:pt x="2459831" y="411956"/>
                  </a:lnTo>
                  <a:lnTo>
                    <a:pt x="2326481" y="392906"/>
                  </a:lnTo>
                  <a:lnTo>
                    <a:pt x="1693069" y="390525"/>
                  </a:lnTo>
                  <a:lnTo>
                    <a:pt x="1333500" y="388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12F89355-86FA-43A9-948F-73AD079DE607}"/>
                </a:ext>
              </a:extLst>
            </p:cNvPr>
            <p:cNvSpPr/>
            <p:nvPr/>
          </p:nvSpPr>
          <p:spPr>
            <a:xfrm>
              <a:off x="3752853" y="3178969"/>
              <a:ext cx="2009775" cy="582613"/>
            </a:xfrm>
            <a:custGeom>
              <a:avLst/>
              <a:gdLst>
                <a:gd name="connsiteX0" fmla="*/ 1385888 w 2009775"/>
                <a:gd name="connsiteY0" fmla="*/ 297656 h 583406"/>
                <a:gd name="connsiteX1" fmla="*/ 1085850 w 2009775"/>
                <a:gd name="connsiteY1" fmla="*/ 371475 h 583406"/>
                <a:gd name="connsiteX2" fmla="*/ 921544 w 2009775"/>
                <a:gd name="connsiteY2" fmla="*/ 400050 h 583406"/>
                <a:gd name="connsiteX3" fmla="*/ 654844 w 2009775"/>
                <a:gd name="connsiteY3" fmla="*/ 466725 h 583406"/>
                <a:gd name="connsiteX4" fmla="*/ 497681 w 2009775"/>
                <a:gd name="connsiteY4" fmla="*/ 509588 h 583406"/>
                <a:gd name="connsiteX5" fmla="*/ 335756 w 2009775"/>
                <a:gd name="connsiteY5" fmla="*/ 561975 h 583406"/>
                <a:gd name="connsiteX6" fmla="*/ 278606 w 2009775"/>
                <a:gd name="connsiteY6" fmla="*/ 583406 h 583406"/>
                <a:gd name="connsiteX7" fmla="*/ 269081 w 2009775"/>
                <a:gd name="connsiteY7" fmla="*/ 581025 h 583406"/>
                <a:gd name="connsiteX8" fmla="*/ 230981 w 2009775"/>
                <a:gd name="connsiteY8" fmla="*/ 561975 h 583406"/>
                <a:gd name="connsiteX9" fmla="*/ 178594 w 2009775"/>
                <a:gd name="connsiteY9" fmla="*/ 516731 h 583406"/>
                <a:gd name="connsiteX10" fmla="*/ 130969 w 2009775"/>
                <a:gd name="connsiteY10" fmla="*/ 466725 h 583406"/>
                <a:gd name="connsiteX11" fmla="*/ 88106 w 2009775"/>
                <a:gd name="connsiteY11" fmla="*/ 419100 h 583406"/>
                <a:gd name="connsiteX12" fmla="*/ 38100 w 2009775"/>
                <a:gd name="connsiteY12" fmla="*/ 354806 h 583406"/>
                <a:gd name="connsiteX13" fmla="*/ 23813 w 2009775"/>
                <a:gd name="connsiteY13" fmla="*/ 335756 h 583406"/>
                <a:gd name="connsiteX14" fmla="*/ 9525 w 2009775"/>
                <a:gd name="connsiteY14" fmla="*/ 311944 h 583406"/>
                <a:gd name="connsiteX15" fmla="*/ 0 w 2009775"/>
                <a:gd name="connsiteY15" fmla="*/ 285750 h 583406"/>
                <a:gd name="connsiteX16" fmla="*/ 0 w 2009775"/>
                <a:gd name="connsiteY16" fmla="*/ 271463 h 583406"/>
                <a:gd name="connsiteX17" fmla="*/ 4763 w 2009775"/>
                <a:gd name="connsiteY17" fmla="*/ 257175 h 583406"/>
                <a:gd name="connsiteX18" fmla="*/ 14288 w 2009775"/>
                <a:gd name="connsiteY18" fmla="*/ 254794 h 583406"/>
                <a:gd name="connsiteX19" fmla="*/ 35719 w 2009775"/>
                <a:gd name="connsiteY19" fmla="*/ 257175 h 583406"/>
                <a:gd name="connsiteX20" fmla="*/ 83344 w 2009775"/>
                <a:gd name="connsiteY20" fmla="*/ 280988 h 583406"/>
                <a:gd name="connsiteX21" fmla="*/ 126206 w 2009775"/>
                <a:gd name="connsiteY21" fmla="*/ 304800 h 583406"/>
                <a:gd name="connsiteX22" fmla="*/ 173831 w 2009775"/>
                <a:gd name="connsiteY22" fmla="*/ 323850 h 583406"/>
                <a:gd name="connsiteX23" fmla="*/ 223838 w 2009775"/>
                <a:gd name="connsiteY23" fmla="*/ 345281 h 583406"/>
                <a:gd name="connsiteX24" fmla="*/ 283369 w 2009775"/>
                <a:gd name="connsiteY24" fmla="*/ 359569 h 583406"/>
                <a:gd name="connsiteX25" fmla="*/ 347663 w 2009775"/>
                <a:gd name="connsiteY25" fmla="*/ 364331 h 583406"/>
                <a:gd name="connsiteX26" fmla="*/ 414338 w 2009775"/>
                <a:gd name="connsiteY26" fmla="*/ 354806 h 583406"/>
                <a:gd name="connsiteX27" fmla="*/ 935831 w 2009775"/>
                <a:gd name="connsiteY27" fmla="*/ 214313 h 583406"/>
                <a:gd name="connsiteX28" fmla="*/ 1126331 w 2009775"/>
                <a:gd name="connsiteY28" fmla="*/ 164306 h 583406"/>
                <a:gd name="connsiteX29" fmla="*/ 1509713 w 2009775"/>
                <a:gd name="connsiteY29" fmla="*/ 71438 h 583406"/>
                <a:gd name="connsiteX30" fmla="*/ 1545431 w 2009775"/>
                <a:gd name="connsiteY30" fmla="*/ 47625 h 583406"/>
                <a:gd name="connsiteX31" fmla="*/ 1588294 w 2009775"/>
                <a:gd name="connsiteY31" fmla="*/ 23813 h 583406"/>
                <a:gd name="connsiteX32" fmla="*/ 1635919 w 2009775"/>
                <a:gd name="connsiteY32" fmla="*/ 4763 h 583406"/>
                <a:gd name="connsiteX33" fmla="*/ 1669256 w 2009775"/>
                <a:gd name="connsiteY33" fmla="*/ 0 h 583406"/>
                <a:gd name="connsiteX34" fmla="*/ 1726406 w 2009775"/>
                <a:gd name="connsiteY34" fmla="*/ 16669 h 583406"/>
                <a:gd name="connsiteX35" fmla="*/ 1883569 w 2009775"/>
                <a:gd name="connsiteY35" fmla="*/ 76200 h 583406"/>
                <a:gd name="connsiteX36" fmla="*/ 1969294 w 2009775"/>
                <a:gd name="connsiteY36" fmla="*/ 109538 h 583406"/>
                <a:gd name="connsiteX37" fmla="*/ 1988344 w 2009775"/>
                <a:gd name="connsiteY37" fmla="*/ 121444 h 583406"/>
                <a:gd name="connsiteX38" fmla="*/ 2002631 w 2009775"/>
                <a:gd name="connsiteY38" fmla="*/ 145256 h 583406"/>
                <a:gd name="connsiteX39" fmla="*/ 2009775 w 2009775"/>
                <a:gd name="connsiteY39" fmla="*/ 176213 h 583406"/>
                <a:gd name="connsiteX40" fmla="*/ 1997869 w 2009775"/>
                <a:gd name="connsiteY40" fmla="*/ 197644 h 583406"/>
                <a:gd name="connsiteX41" fmla="*/ 1978819 w 2009775"/>
                <a:gd name="connsiteY41" fmla="*/ 219075 h 583406"/>
                <a:gd name="connsiteX42" fmla="*/ 1950244 w 2009775"/>
                <a:gd name="connsiteY42" fmla="*/ 226219 h 583406"/>
                <a:gd name="connsiteX43" fmla="*/ 1764506 w 2009775"/>
                <a:gd name="connsiteY43" fmla="*/ 235744 h 583406"/>
                <a:gd name="connsiteX44" fmla="*/ 1569244 w 2009775"/>
                <a:gd name="connsiteY44" fmla="*/ 266700 h 583406"/>
                <a:gd name="connsiteX45" fmla="*/ 1385888 w 2009775"/>
                <a:gd name="connsiteY45" fmla="*/ 297656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09775" h="583406">
                  <a:moveTo>
                    <a:pt x="1385888" y="297656"/>
                  </a:moveTo>
                  <a:lnTo>
                    <a:pt x="1085850" y="371475"/>
                  </a:lnTo>
                  <a:lnTo>
                    <a:pt x="921544" y="400050"/>
                  </a:lnTo>
                  <a:lnTo>
                    <a:pt x="654844" y="466725"/>
                  </a:lnTo>
                  <a:lnTo>
                    <a:pt x="497681" y="509588"/>
                  </a:lnTo>
                  <a:lnTo>
                    <a:pt x="335756" y="561975"/>
                  </a:lnTo>
                  <a:lnTo>
                    <a:pt x="278606" y="583406"/>
                  </a:lnTo>
                  <a:lnTo>
                    <a:pt x="269081" y="581025"/>
                  </a:lnTo>
                  <a:lnTo>
                    <a:pt x="230981" y="561975"/>
                  </a:lnTo>
                  <a:lnTo>
                    <a:pt x="178594" y="516731"/>
                  </a:lnTo>
                  <a:lnTo>
                    <a:pt x="130969" y="466725"/>
                  </a:lnTo>
                  <a:lnTo>
                    <a:pt x="88106" y="419100"/>
                  </a:lnTo>
                  <a:lnTo>
                    <a:pt x="38100" y="354806"/>
                  </a:lnTo>
                  <a:lnTo>
                    <a:pt x="23813" y="335756"/>
                  </a:lnTo>
                  <a:lnTo>
                    <a:pt x="9525" y="311944"/>
                  </a:lnTo>
                  <a:lnTo>
                    <a:pt x="0" y="285750"/>
                  </a:lnTo>
                  <a:lnTo>
                    <a:pt x="0" y="271463"/>
                  </a:lnTo>
                  <a:lnTo>
                    <a:pt x="4763" y="257175"/>
                  </a:lnTo>
                  <a:lnTo>
                    <a:pt x="14288" y="254794"/>
                  </a:lnTo>
                  <a:lnTo>
                    <a:pt x="35719" y="257175"/>
                  </a:lnTo>
                  <a:lnTo>
                    <a:pt x="83344" y="280988"/>
                  </a:lnTo>
                  <a:lnTo>
                    <a:pt x="126206" y="304800"/>
                  </a:lnTo>
                  <a:lnTo>
                    <a:pt x="173831" y="323850"/>
                  </a:lnTo>
                  <a:lnTo>
                    <a:pt x="223838" y="345281"/>
                  </a:lnTo>
                  <a:lnTo>
                    <a:pt x="283369" y="359569"/>
                  </a:lnTo>
                  <a:lnTo>
                    <a:pt x="347663" y="364331"/>
                  </a:lnTo>
                  <a:lnTo>
                    <a:pt x="414338" y="354806"/>
                  </a:lnTo>
                  <a:lnTo>
                    <a:pt x="935831" y="214313"/>
                  </a:lnTo>
                  <a:lnTo>
                    <a:pt x="1126331" y="164306"/>
                  </a:lnTo>
                  <a:lnTo>
                    <a:pt x="1509713" y="71438"/>
                  </a:lnTo>
                  <a:lnTo>
                    <a:pt x="1545431" y="47625"/>
                  </a:lnTo>
                  <a:lnTo>
                    <a:pt x="1588294" y="23813"/>
                  </a:lnTo>
                  <a:lnTo>
                    <a:pt x="1635919" y="4763"/>
                  </a:lnTo>
                  <a:lnTo>
                    <a:pt x="1669256" y="0"/>
                  </a:lnTo>
                  <a:lnTo>
                    <a:pt x="1726406" y="16669"/>
                  </a:lnTo>
                  <a:lnTo>
                    <a:pt x="1883569" y="76200"/>
                  </a:lnTo>
                  <a:lnTo>
                    <a:pt x="1969294" y="109538"/>
                  </a:lnTo>
                  <a:lnTo>
                    <a:pt x="1988344" y="121444"/>
                  </a:lnTo>
                  <a:lnTo>
                    <a:pt x="2002631" y="145256"/>
                  </a:lnTo>
                  <a:lnTo>
                    <a:pt x="2009775" y="176213"/>
                  </a:lnTo>
                  <a:lnTo>
                    <a:pt x="1997869" y="197644"/>
                  </a:lnTo>
                  <a:lnTo>
                    <a:pt x="1978819" y="219075"/>
                  </a:lnTo>
                  <a:lnTo>
                    <a:pt x="1950244" y="226219"/>
                  </a:lnTo>
                  <a:lnTo>
                    <a:pt x="1764506" y="235744"/>
                  </a:lnTo>
                  <a:lnTo>
                    <a:pt x="1569244" y="266700"/>
                  </a:lnTo>
                  <a:lnTo>
                    <a:pt x="1385888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D7D0835B-A01E-461F-8C2A-0F6D8E650131}"/>
                </a:ext>
              </a:extLst>
            </p:cNvPr>
            <p:cNvSpPr/>
            <p:nvPr/>
          </p:nvSpPr>
          <p:spPr>
            <a:xfrm rot="16200000">
              <a:off x="2350296" y="2870994"/>
              <a:ext cx="4011612" cy="1339850"/>
            </a:xfrm>
            <a:custGeom>
              <a:avLst/>
              <a:gdLst>
                <a:gd name="connsiteX0" fmla="*/ 2525648 w 4011123"/>
                <a:gd name="connsiteY0" fmla="*/ 1227132 h 1339307"/>
                <a:gd name="connsiteX1" fmla="*/ 2172125 w 4011123"/>
                <a:gd name="connsiteY1" fmla="*/ 1220333 h 1339307"/>
                <a:gd name="connsiteX2" fmla="*/ 2005561 w 4011123"/>
                <a:gd name="connsiteY2" fmla="*/ 1199938 h 1339307"/>
                <a:gd name="connsiteX3" fmla="*/ 1798207 w 4011123"/>
                <a:gd name="connsiteY3" fmla="*/ 1169345 h 1339307"/>
                <a:gd name="connsiteX4" fmla="*/ 1587453 w 4011123"/>
                <a:gd name="connsiteY4" fmla="*/ 1125154 h 1339307"/>
                <a:gd name="connsiteX5" fmla="*/ 1383497 w 4011123"/>
                <a:gd name="connsiteY5" fmla="*/ 1063968 h 1339307"/>
                <a:gd name="connsiteX6" fmla="*/ 1186341 w 4011123"/>
                <a:gd name="connsiteY6" fmla="*/ 992583 h 1339307"/>
                <a:gd name="connsiteX7" fmla="*/ 1023176 w 4011123"/>
                <a:gd name="connsiteY7" fmla="*/ 921199 h 1339307"/>
                <a:gd name="connsiteX8" fmla="*/ 866810 w 4011123"/>
                <a:gd name="connsiteY8" fmla="*/ 839617 h 1339307"/>
                <a:gd name="connsiteX9" fmla="*/ 737639 w 4011123"/>
                <a:gd name="connsiteY9" fmla="*/ 761434 h 1339307"/>
                <a:gd name="connsiteX10" fmla="*/ 571075 w 4011123"/>
                <a:gd name="connsiteY10" fmla="*/ 649258 h 1339307"/>
                <a:gd name="connsiteX11" fmla="*/ 401112 w 4011123"/>
                <a:gd name="connsiteY11" fmla="*/ 509889 h 1339307"/>
                <a:gd name="connsiteX12" fmla="*/ 227750 w 4011123"/>
                <a:gd name="connsiteY12" fmla="*/ 336527 h 1339307"/>
                <a:gd name="connsiteX13" fmla="*/ 101978 w 4011123"/>
                <a:gd name="connsiteY13" fmla="*/ 183560 h 1339307"/>
                <a:gd name="connsiteX14" fmla="*/ 20396 w 4011123"/>
                <a:gd name="connsiteY14" fmla="*/ 74784 h 1339307"/>
                <a:gd name="connsiteX15" fmla="*/ 0 w 4011123"/>
                <a:gd name="connsiteY15" fmla="*/ 40791 h 1339307"/>
                <a:gd name="connsiteX16" fmla="*/ 0 w 4011123"/>
                <a:gd name="connsiteY16" fmla="*/ 16997 h 1339307"/>
                <a:gd name="connsiteX17" fmla="*/ 6799 w 4011123"/>
                <a:gd name="connsiteY17" fmla="*/ 3400 h 1339307"/>
                <a:gd name="connsiteX18" fmla="*/ 16996 w 4011123"/>
                <a:gd name="connsiteY18" fmla="*/ 0 h 1339307"/>
                <a:gd name="connsiteX19" fmla="*/ 47590 w 4011123"/>
                <a:gd name="connsiteY19" fmla="*/ 3400 h 1339307"/>
                <a:gd name="connsiteX20" fmla="*/ 101978 w 4011123"/>
                <a:gd name="connsiteY20" fmla="*/ 50989 h 1339307"/>
                <a:gd name="connsiteX21" fmla="*/ 210754 w 4011123"/>
                <a:gd name="connsiteY21" fmla="*/ 142769 h 1339307"/>
                <a:gd name="connsiteX22" fmla="*/ 326329 w 4011123"/>
                <a:gd name="connsiteY22" fmla="*/ 241348 h 1339307"/>
                <a:gd name="connsiteX23" fmla="*/ 435105 w 4011123"/>
                <a:gd name="connsiteY23" fmla="*/ 333127 h 1339307"/>
                <a:gd name="connsiteX24" fmla="*/ 594870 w 4011123"/>
                <a:gd name="connsiteY24" fmla="*/ 448702 h 1339307"/>
                <a:gd name="connsiteX25" fmla="*/ 724042 w 4011123"/>
                <a:gd name="connsiteY25" fmla="*/ 540482 h 1339307"/>
                <a:gd name="connsiteX26" fmla="*/ 856613 w 4011123"/>
                <a:gd name="connsiteY26" fmla="*/ 622064 h 1339307"/>
                <a:gd name="connsiteX27" fmla="*/ 1009579 w 4011123"/>
                <a:gd name="connsiteY27" fmla="*/ 700247 h 1339307"/>
                <a:gd name="connsiteX28" fmla="*/ 1162546 w 4011123"/>
                <a:gd name="connsiteY28" fmla="*/ 768232 h 1339307"/>
                <a:gd name="connsiteX29" fmla="*/ 1308714 w 4011123"/>
                <a:gd name="connsiteY29" fmla="*/ 826020 h 1339307"/>
                <a:gd name="connsiteX30" fmla="*/ 1475277 w 4011123"/>
                <a:gd name="connsiteY30" fmla="*/ 877008 h 1339307"/>
                <a:gd name="connsiteX31" fmla="*/ 1686031 w 4011123"/>
                <a:gd name="connsiteY31" fmla="*/ 921199 h 1339307"/>
                <a:gd name="connsiteX32" fmla="*/ 1818602 w 4011123"/>
                <a:gd name="connsiteY32" fmla="*/ 941594 h 1339307"/>
                <a:gd name="connsiteX33" fmla="*/ 1968170 w 4011123"/>
                <a:gd name="connsiteY33" fmla="*/ 948393 h 1339307"/>
                <a:gd name="connsiteX34" fmla="*/ 2114338 w 4011123"/>
                <a:gd name="connsiteY34" fmla="*/ 975587 h 1339307"/>
                <a:gd name="connsiteX35" fmla="*/ 2804387 w 4011123"/>
                <a:gd name="connsiteY35" fmla="*/ 995982 h 1339307"/>
                <a:gd name="connsiteX36" fmla="*/ 2940357 w 4011123"/>
                <a:gd name="connsiteY36" fmla="*/ 1016378 h 1339307"/>
                <a:gd name="connsiteX37" fmla="*/ 3711988 w 4011123"/>
                <a:gd name="connsiteY37" fmla="*/ 1019777 h 1339307"/>
                <a:gd name="connsiteX38" fmla="*/ 3786772 w 4011123"/>
                <a:gd name="connsiteY38" fmla="*/ 1012979 h 1339307"/>
                <a:gd name="connsiteX39" fmla="*/ 3824164 w 4011123"/>
                <a:gd name="connsiteY39" fmla="*/ 995982 h 1339307"/>
                <a:gd name="connsiteX40" fmla="*/ 3878552 w 4011123"/>
                <a:gd name="connsiteY40" fmla="*/ 927997 h 1339307"/>
                <a:gd name="connsiteX41" fmla="*/ 3943138 w 4011123"/>
                <a:gd name="connsiteY41" fmla="*/ 822620 h 1339307"/>
                <a:gd name="connsiteX42" fmla="*/ 3960134 w 4011123"/>
                <a:gd name="connsiteY42" fmla="*/ 809023 h 1339307"/>
                <a:gd name="connsiteX43" fmla="*/ 3990727 w 4011123"/>
                <a:gd name="connsiteY43" fmla="*/ 802225 h 1339307"/>
                <a:gd name="connsiteX44" fmla="*/ 4004324 w 4011123"/>
                <a:gd name="connsiteY44" fmla="*/ 805624 h 1339307"/>
                <a:gd name="connsiteX45" fmla="*/ 4011123 w 4011123"/>
                <a:gd name="connsiteY45" fmla="*/ 819221 h 1339307"/>
                <a:gd name="connsiteX46" fmla="*/ 3990727 w 4011123"/>
                <a:gd name="connsiteY46" fmla="*/ 934796 h 1339307"/>
                <a:gd name="connsiteX47" fmla="*/ 3949936 w 4011123"/>
                <a:gd name="connsiteY47" fmla="*/ 1067367 h 1339307"/>
                <a:gd name="connsiteX48" fmla="*/ 3915944 w 4011123"/>
                <a:gd name="connsiteY48" fmla="*/ 1165945 h 1339307"/>
                <a:gd name="connsiteX49" fmla="*/ 3868354 w 4011123"/>
                <a:gd name="connsiteY49" fmla="*/ 1247527 h 1339307"/>
                <a:gd name="connsiteX50" fmla="*/ 3793570 w 4011123"/>
                <a:gd name="connsiteY50" fmla="*/ 1329110 h 1339307"/>
                <a:gd name="connsiteX51" fmla="*/ 3769776 w 4011123"/>
                <a:gd name="connsiteY51" fmla="*/ 1335908 h 1339307"/>
                <a:gd name="connsiteX52" fmla="*/ 3739182 w 4011123"/>
                <a:gd name="connsiteY52" fmla="*/ 1339307 h 1339307"/>
                <a:gd name="connsiteX53" fmla="*/ 3694992 w 4011123"/>
                <a:gd name="connsiteY53" fmla="*/ 1329110 h 1339307"/>
                <a:gd name="connsiteX54" fmla="*/ 3599813 w 4011123"/>
                <a:gd name="connsiteY54" fmla="*/ 1284919 h 1339307"/>
                <a:gd name="connsiteX55" fmla="*/ 3297279 w 4011123"/>
                <a:gd name="connsiteY55" fmla="*/ 1261124 h 1339307"/>
                <a:gd name="connsiteX56" fmla="*/ 2984547 w 4011123"/>
                <a:gd name="connsiteY56" fmla="*/ 1244128 h 1339307"/>
                <a:gd name="connsiteX57" fmla="*/ 2855376 w 4011123"/>
                <a:gd name="connsiteY57" fmla="*/ 1244128 h 1339307"/>
                <a:gd name="connsiteX58" fmla="*/ 2525648 w 4011123"/>
                <a:gd name="connsiteY58" fmla="*/ 1227132 h 133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011123" h="1339307">
                  <a:moveTo>
                    <a:pt x="2525648" y="1227132"/>
                  </a:moveTo>
                  <a:lnTo>
                    <a:pt x="2172125" y="1220333"/>
                  </a:lnTo>
                  <a:lnTo>
                    <a:pt x="2005561" y="1199938"/>
                  </a:lnTo>
                  <a:lnTo>
                    <a:pt x="1798207" y="1169345"/>
                  </a:lnTo>
                  <a:lnTo>
                    <a:pt x="1587453" y="1125154"/>
                  </a:lnTo>
                  <a:lnTo>
                    <a:pt x="1383497" y="1063968"/>
                  </a:lnTo>
                  <a:lnTo>
                    <a:pt x="1186341" y="992583"/>
                  </a:lnTo>
                  <a:lnTo>
                    <a:pt x="1023176" y="921199"/>
                  </a:lnTo>
                  <a:lnTo>
                    <a:pt x="866810" y="839617"/>
                  </a:lnTo>
                  <a:lnTo>
                    <a:pt x="737639" y="761434"/>
                  </a:lnTo>
                  <a:lnTo>
                    <a:pt x="571075" y="649258"/>
                  </a:lnTo>
                  <a:lnTo>
                    <a:pt x="401112" y="509889"/>
                  </a:lnTo>
                  <a:lnTo>
                    <a:pt x="227750" y="336527"/>
                  </a:lnTo>
                  <a:lnTo>
                    <a:pt x="101978" y="183560"/>
                  </a:lnTo>
                  <a:lnTo>
                    <a:pt x="20396" y="74784"/>
                  </a:lnTo>
                  <a:lnTo>
                    <a:pt x="0" y="40791"/>
                  </a:lnTo>
                  <a:lnTo>
                    <a:pt x="0" y="16997"/>
                  </a:lnTo>
                  <a:lnTo>
                    <a:pt x="6799" y="3400"/>
                  </a:lnTo>
                  <a:lnTo>
                    <a:pt x="16996" y="0"/>
                  </a:lnTo>
                  <a:lnTo>
                    <a:pt x="47590" y="3400"/>
                  </a:lnTo>
                  <a:lnTo>
                    <a:pt x="101978" y="50989"/>
                  </a:lnTo>
                  <a:lnTo>
                    <a:pt x="210754" y="142769"/>
                  </a:lnTo>
                  <a:lnTo>
                    <a:pt x="326329" y="241348"/>
                  </a:lnTo>
                  <a:lnTo>
                    <a:pt x="435105" y="333127"/>
                  </a:lnTo>
                  <a:lnTo>
                    <a:pt x="594870" y="448702"/>
                  </a:lnTo>
                  <a:lnTo>
                    <a:pt x="724042" y="540482"/>
                  </a:lnTo>
                  <a:lnTo>
                    <a:pt x="856613" y="622064"/>
                  </a:lnTo>
                  <a:lnTo>
                    <a:pt x="1009579" y="700247"/>
                  </a:lnTo>
                  <a:lnTo>
                    <a:pt x="1162546" y="768232"/>
                  </a:lnTo>
                  <a:lnTo>
                    <a:pt x="1308714" y="826020"/>
                  </a:lnTo>
                  <a:lnTo>
                    <a:pt x="1475277" y="877008"/>
                  </a:lnTo>
                  <a:lnTo>
                    <a:pt x="1686031" y="921199"/>
                  </a:lnTo>
                  <a:lnTo>
                    <a:pt x="1818602" y="941594"/>
                  </a:lnTo>
                  <a:lnTo>
                    <a:pt x="1968170" y="948393"/>
                  </a:lnTo>
                  <a:lnTo>
                    <a:pt x="2114338" y="975587"/>
                  </a:lnTo>
                  <a:lnTo>
                    <a:pt x="2804387" y="995982"/>
                  </a:lnTo>
                  <a:lnTo>
                    <a:pt x="2940357" y="1016378"/>
                  </a:lnTo>
                  <a:lnTo>
                    <a:pt x="3711988" y="1019777"/>
                  </a:lnTo>
                  <a:lnTo>
                    <a:pt x="3786772" y="1012979"/>
                  </a:lnTo>
                  <a:lnTo>
                    <a:pt x="3824164" y="995982"/>
                  </a:lnTo>
                  <a:lnTo>
                    <a:pt x="3878552" y="927997"/>
                  </a:lnTo>
                  <a:lnTo>
                    <a:pt x="3943138" y="822620"/>
                  </a:lnTo>
                  <a:lnTo>
                    <a:pt x="3960134" y="809023"/>
                  </a:lnTo>
                  <a:lnTo>
                    <a:pt x="3990727" y="802225"/>
                  </a:lnTo>
                  <a:lnTo>
                    <a:pt x="4004324" y="805624"/>
                  </a:lnTo>
                  <a:lnTo>
                    <a:pt x="4011123" y="819221"/>
                  </a:lnTo>
                  <a:lnTo>
                    <a:pt x="3990727" y="934796"/>
                  </a:lnTo>
                  <a:lnTo>
                    <a:pt x="3949936" y="1067367"/>
                  </a:lnTo>
                  <a:lnTo>
                    <a:pt x="3915944" y="1165945"/>
                  </a:lnTo>
                  <a:lnTo>
                    <a:pt x="3868354" y="1247527"/>
                  </a:lnTo>
                  <a:lnTo>
                    <a:pt x="3793570" y="1329110"/>
                  </a:lnTo>
                  <a:lnTo>
                    <a:pt x="3769776" y="1335908"/>
                  </a:lnTo>
                  <a:lnTo>
                    <a:pt x="3739182" y="1339307"/>
                  </a:lnTo>
                  <a:lnTo>
                    <a:pt x="3694992" y="1329110"/>
                  </a:lnTo>
                  <a:lnTo>
                    <a:pt x="3599813" y="1284919"/>
                  </a:lnTo>
                  <a:lnTo>
                    <a:pt x="3297279" y="1261124"/>
                  </a:lnTo>
                  <a:lnTo>
                    <a:pt x="2984547" y="1244128"/>
                  </a:lnTo>
                  <a:lnTo>
                    <a:pt x="2855376" y="1244128"/>
                  </a:lnTo>
                  <a:lnTo>
                    <a:pt x="2525648" y="1227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EDBD5356-3E68-49DE-8CB1-3DFC6B0F077A}"/>
                </a:ext>
              </a:extLst>
            </p:cNvPr>
            <p:cNvSpPr/>
            <p:nvPr/>
          </p:nvSpPr>
          <p:spPr>
            <a:xfrm>
              <a:off x="4718053" y="3905251"/>
              <a:ext cx="925513" cy="931863"/>
            </a:xfrm>
            <a:custGeom>
              <a:avLst/>
              <a:gdLst>
                <a:gd name="connsiteX0" fmla="*/ 578644 w 926307"/>
                <a:gd name="connsiteY0" fmla="*/ 609600 h 931069"/>
                <a:gd name="connsiteX1" fmla="*/ 519113 w 926307"/>
                <a:gd name="connsiteY1" fmla="*/ 511969 h 931069"/>
                <a:gd name="connsiteX2" fmla="*/ 466725 w 926307"/>
                <a:gd name="connsiteY2" fmla="*/ 450056 h 931069"/>
                <a:gd name="connsiteX3" fmla="*/ 330994 w 926307"/>
                <a:gd name="connsiteY3" fmla="*/ 316706 h 931069"/>
                <a:gd name="connsiteX4" fmla="*/ 178594 w 926307"/>
                <a:gd name="connsiteY4" fmla="*/ 188119 h 931069"/>
                <a:gd name="connsiteX5" fmla="*/ 0 w 926307"/>
                <a:gd name="connsiteY5" fmla="*/ 54769 h 931069"/>
                <a:gd name="connsiteX6" fmla="*/ 7144 w 926307"/>
                <a:gd name="connsiteY6" fmla="*/ 0 h 931069"/>
                <a:gd name="connsiteX7" fmla="*/ 126207 w 926307"/>
                <a:gd name="connsiteY7" fmla="*/ 50006 h 931069"/>
                <a:gd name="connsiteX8" fmla="*/ 307182 w 926307"/>
                <a:gd name="connsiteY8" fmla="*/ 130969 h 931069"/>
                <a:gd name="connsiteX9" fmla="*/ 435769 w 926307"/>
                <a:gd name="connsiteY9" fmla="*/ 195263 h 931069"/>
                <a:gd name="connsiteX10" fmla="*/ 547688 w 926307"/>
                <a:gd name="connsiteY10" fmla="*/ 252413 h 931069"/>
                <a:gd name="connsiteX11" fmla="*/ 635794 w 926307"/>
                <a:gd name="connsiteY11" fmla="*/ 302419 h 931069"/>
                <a:gd name="connsiteX12" fmla="*/ 723900 w 926307"/>
                <a:gd name="connsiteY12" fmla="*/ 364331 h 931069"/>
                <a:gd name="connsiteX13" fmla="*/ 781050 w 926307"/>
                <a:gd name="connsiteY13" fmla="*/ 414338 h 931069"/>
                <a:gd name="connsiteX14" fmla="*/ 812007 w 926307"/>
                <a:gd name="connsiteY14" fmla="*/ 447675 h 931069"/>
                <a:gd name="connsiteX15" fmla="*/ 845344 w 926307"/>
                <a:gd name="connsiteY15" fmla="*/ 485775 h 931069"/>
                <a:gd name="connsiteX16" fmla="*/ 871538 w 926307"/>
                <a:gd name="connsiteY16" fmla="*/ 531019 h 931069"/>
                <a:gd name="connsiteX17" fmla="*/ 892969 w 926307"/>
                <a:gd name="connsiteY17" fmla="*/ 581025 h 931069"/>
                <a:gd name="connsiteX18" fmla="*/ 909638 w 926307"/>
                <a:gd name="connsiteY18" fmla="*/ 628650 h 931069"/>
                <a:gd name="connsiteX19" fmla="*/ 921544 w 926307"/>
                <a:gd name="connsiteY19" fmla="*/ 678656 h 931069"/>
                <a:gd name="connsiteX20" fmla="*/ 926307 w 926307"/>
                <a:gd name="connsiteY20" fmla="*/ 764381 h 931069"/>
                <a:gd name="connsiteX21" fmla="*/ 923925 w 926307"/>
                <a:gd name="connsiteY21" fmla="*/ 823913 h 931069"/>
                <a:gd name="connsiteX22" fmla="*/ 909638 w 926307"/>
                <a:gd name="connsiteY22" fmla="*/ 876300 h 931069"/>
                <a:gd name="connsiteX23" fmla="*/ 888207 w 926307"/>
                <a:gd name="connsiteY23" fmla="*/ 912019 h 931069"/>
                <a:gd name="connsiteX24" fmla="*/ 871538 w 926307"/>
                <a:gd name="connsiteY24" fmla="*/ 926306 h 931069"/>
                <a:gd name="connsiteX25" fmla="*/ 847725 w 926307"/>
                <a:gd name="connsiteY25" fmla="*/ 931069 h 931069"/>
                <a:gd name="connsiteX26" fmla="*/ 816769 w 926307"/>
                <a:gd name="connsiteY26" fmla="*/ 931069 h 931069"/>
                <a:gd name="connsiteX27" fmla="*/ 776288 w 926307"/>
                <a:gd name="connsiteY27" fmla="*/ 916781 h 931069"/>
                <a:gd name="connsiteX28" fmla="*/ 752475 w 926307"/>
                <a:gd name="connsiteY28" fmla="*/ 897731 h 931069"/>
                <a:gd name="connsiteX29" fmla="*/ 726282 w 926307"/>
                <a:gd name="connsiteY29" fmla="*/ 869156 h 931069"/>
                <a:gd name="connsiteX30" fmla="*/ 645319 w 926307"/>
                <a:gd name="connsiteY30" fmla="*/ 726281 h 931069"/>
                <a:gd name="connsiteX31" fmla="*/ 578644 w 926307"/>
                <a:gd name="connsiteY31" fmla="*/ 60960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26307" h="931069">
                  <a:moveTo>
                    <a:pt x="578644" y="609600"/>
                  </a:moveTo>
                  <a:lnTo>
                    <a:pt x="519113" y="511969"/>
                  </a:lnTo>
                  <a:lnTo>
                    <a:pt x="466725" y="450056"/>
                  </a:lnTo>
                  <a:lnTo>
                    <a:pt x="330994" y="316706"/>
                  </a:lnTo>
                  <a:lnTo>
                    <a:pt x="178594" y="188119"/>
                  </a:lnTo>
                  <a:lnTo>
                    <a:pt x="0" y="54769"/>
                  </a:lnTo>
                  <a:lnTo>
                    <a:pt x="7144" y="0"/>
                  </a:lnTo>
                  <a:lnTo>
                    <a:pt x="126207" y="50006"/>
                  </a:lnTo>
                  <a:lnTo>
                    <a:pt x="307182" y="130969"/>
                  </a:lnTo>
                  <a:lnTo>
                    <a:pt x="435769" y="195263"/>
                  </a:lnTo>
                  <a:lnTo>
                    <a:pt x="547688" y="252413"/>
                  </a:lnTo>
                  <a:lnTo>
                    <a:pt x="635794" y="302419"/>
                  </a:lnTo>
                  <a:lnTo>
                    <a:pt x="723900" y="364331"/>
                  </a:lnTo>
                  <a:lnTo>
                    <a:pt x="781050" y="414338"/>
                  </a:lnTo>
                  <a:lnTo>
                    <a:pt x="812007" y="447675"/>
                  </a:lnTo>
                  <a:lnTo>
                    <a:pt x="845344" y="485775"/>
                  </a:lnTo>
                  <a:lnTo>
                    <a:pt x="871538" y="531019"/>
                  </a:lnTo>
                  <a:lnTo>
                    <a:pt x="892969" y="581025"/>
                  </a:lnTo>
                  <a:lnTo>
                    <a:pt x="909638" y="628650"/>
                  </a:lnTo>
                  <a:lnTo>
                    <a:pt x="921544" y="678656"/>
                  </a:lnTo>
                  <a:lnTo>
                    <a:pt x="926307" y="764381"/>
                  </a:lnTo>
                  <a:lnTo>
                    <a:pt x="923925" y="823913"/>
                  </a:lnTo>
                  <a:lnTo>
                    <a:pt x="909638" y="876300"/>
                  </a:lnTo>
                  <a:lnTo>
                    <a:pt x="888207" y="912019"/>
                  </a:lnTo>
                  <a:lnTo>
                    <a:pt x="871538" y="926306"/>
                  </a:lnTo>
                  <a:lnTo>
                    <a:pt x="847725" y="931069"/>
                  </a:lnTo>
                  <a:lnTo>
                    <a:pt x="816769" y="931069"/>
                  </a:lnTo>
                  <a:lnTo>
                    <a:pt x="776288" y="916781"/>
                  </a:lnTo>
                  <a:lnTo>
                    <a:pt x="752475" y="897731"/>
                  </a:lnTo>
                  <a:lnTo>
                    <a:pt x="726282" y="869156"/>
                  </a:lnTo>
                  <a:lnTo>
                    <a:pt x="645319" y="726281"/>
                  </a:lnTo>
                  <a:lnTo>
                    <a:pt x="578644" y="609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C88D8B88-AFE0-41F3-AADD-05E50091464C}"/>
                </a:ext>
              </a:extLst>
            </p:cNvPr>
            <p:cNvSpPr/>
            <p:nvPr/>
          </p:nvSpPr>
          <p:spPr>
            <a:xfrm rot="16200000">
              <a:off x="5628483" y="2108994"/>
              <a:ext cx="2755900" cy="1738313"/>
            </a:xfrm>
            <a:custGeom>
              <a:avLst/>
              <a:gdLst>
                <a:gd name="connsiteX0" fmla="*/ 1245394 w 2755107"/>
                <a:gd name="connsiteY0" fmla="*/ 1626393 h 1738312"/>
                <a:gd name="connsiteX1" fmla="*/ 333375 w 2755107"/>
                <a:gd name="connsiteY1" fmla="*/ 1624012 h 1738312"/>
                <a:gd name="connsiteX2" fmla="*/ 130969 w 2755107"/>
                <a:gd name="connsiteY2" fmla="*/ 1626393 h 1738312"/>
                <a:gd name="connsiteX3" fmla="*/ 104775 w 2755107"/>
                <a:gd name="connsiteY3" fmla="*/ 1621631 h 1738312"/>
                <a:gd name="connsiteX4" fmla="*/ 57150 w 2755107"/>
                <a:gd name="connsiteY4" fmla="*/ 1604962 h 1738312"/>
                <a:gd name="connsiteX5" fmla="*/ 30957 w 2755107"/>
                <a:gd name="connsiteY5" fmla="*/ 1588293 h 1738312"/>
                <a:gd name="connsiteX6" fmla="*/ 11907 w 2755107"/>
                <a:gd name="connsiteY6" fmla="*/ 1566862 h 1738312"/>
                <a:gd name="connsiteX7" fmla="*/ 0 w 2755107"/>
                <a:gd name="connsiteY7" fmla="*/ 1543050 h 1738312"/>
                <a:gd name="connsiteX8" fmla="*/ 0 w 2755107"/>
                <a:gd name="connsiteY8" fmla="*/ 1504950 h 1738312"/>
                <a:gd name="connsiteX9" fmla="*/ 4763 w 2755107"/>
                <a:gd name="connsiteY9" fmla="*/ 1481137 h 1738312"/>
                <a:gd name="connsiteX10" fmla="*/ 11907 w 2755107"/>
                <a:gd name="connsiteY10" fmla="*/ 1462087 h 1738312"/>
                <a:gd name="connsiteX11" fmla="*/ 30957 w 2755107"/>
                <a:gd name="connsiteY11" fmla="*/ 1445418 h 1738312"/>
                <a:gd name="connsiteX12" fmla="*/ 83344 w 2755107"/>
                <a:gd name="connsiteY12" fmla="*/ 1428750 h 1738312"/>
                <a:gd name="connsiteX13" fmla="*/ 202407 w 2755107"/>
                <a:gd name="connsiteY13" fmla="*/ 1402556 h 1738312"/>
                <a:gd name="connsiteX14" fmla="*/ 357188 w 2755107"/>
                <a:gd name="connsiteY14" fmla="*/ 1376362 h 1738312"/>
                <a:gd name="connsiteX15" fmla="*/ 485775 w 2755107"/>
                <a:gd name="connsiteY15" fmla="*/ 1385887 h 1738312"/>
                <a:gd name="connsiteX16" fmla="*/ 1069182 w 2755107"/>
                <a:gd name="connsiteY16" fmla="*/ 1378743 h 1738312"/>
                <a:gd name="connsiteX17" fmla="*/ 1785938 w 2755107"/>
                <a:gd name="connsiteY17" fmla="*/ 1383506 h 1738312"/>
                <a:gd name="connsiteX18" fmla="*/ 1976438 w 2755107"/>
                <a:gd name="connsiteY18" fmla="*/ 1381125 h 1738312"/>
                <a:gd name="connsiteX19" fmla="*/ 2421732 w 2755107"/>
                <a:gd name="connsiteY19" fmla="*/ 1381125 h 1738312"/>
                <a:gd name="connsiteX20" fmla="*/ 2471738 w 2755107"/>
                <a:gd name="connsiteY20" fmla="*/ 1378743 h 1738312"/>
                <a:gd name="connsiteX21" fmla="*/ 2493169 w 2755107"/>
                <a:gd name="connsiteY21" fmla="*/ 1373981 h 1738312"/>
                <a:gd name="connsiteX22" fmla="*/ 2512219 w 2755107"/>
                <a:gd name="connsiteY22" fmla="*/ 1354931 h 1738312"/>
                <a:gd name="connsiteX23" fmla="*/ 2521744 w 2755107"/>
                <a:gd name="connsiteY23" fmla="*/ 1331118 h 1738312"/>
                <a:gd name="connsiteX24" fmla="*/ 2531269 w 2755107"/>
                <a:gd name="connsiteY24" fmla="*/ 1302543 h 1738312"/>
                <a:gd name="connsiteX25" fmla="*/ 2533650 w 2755107"/>
                <a:gd name="connsiteY25" fmla="*/ 1266825 h 1738312"/>
                <a:gd name="connsiteX26" fmla="*/ 2462213 w 2755107"/>
                <a:gd name="connsiteY26" fmla="*/ 883443 h 1738312"/>
                <a:gd name="connsiteX27" fmla="*/ 2393157 w 2755107"/>
                <a:gd name="connsiteY27" fmla="*/ 476250 h 1738312"/>
                <a:gd name="connsiteX28" fmla="*/ 2326482 w 2755107"/>
                <a:gd name="connsiteY28" fmla="*/ 92868 h 1738312"/>
                <a:gd name="connsiteX29" fmla="*/ 2495550 w 2755107"/>
                <a:gd name="connsiteY29" fmla="*/ 0 h 1738312"/>
                <a:gd name="connsiteX30" fmla="*/ 2536032 w 2755107"/>
                <a:gd name="connsiteY30" fmla="*/ 292893 h 1738312"/>
                <a:gd name="connsiteX31" fmla="*/ 2595563 w 2755107"/>
                <a:gd name="connsiteY31" fmla="*/ 673893 h 1738312"/>
                <a:gd name="connsiteX32" fmla="*/ 2669382 w 2755107"/>
                <a:gd name="connsiteY32" fmla="*/ 1143000 h 1738312"/>
                <a:gd name="connsiteX33" fmla="*/ 2700338 w 2755107"/>
                <a:gd name="connsiteY33" fmla="*/ 1200150 h 1738312"/>
                <a:gd name="connsiteX34" fmla="*/ 2752725 w 2755107"/>
                <a:gd name="connsiteY34" fmla="*/ 1290637 h 1738312"/>
                <a:gd name="connsiteX35" fmla="*/ 2755107 w 2755107"/>
                <a:gd name="connsiteY35" fmla="*/ 1302543 h 1738312"/>
                <a:gd name="connsiteX36" fmla="*/ 2736057 w 2755107"/>
                <a:gd name="connsiteY36" fmla="*/ 1388268 h 1738312"/>
                <a:gd name="connsiteX37" fmla="*/ 2697957 w 2755107"/>
                <a:gd name="connsiteY37" fmla="*/ 1478756 h 1738312"/>
                <a:gd name="connsiteX38" fmla="*/ 2636044 w 2755107"/>
                <a:gd name="connsiteY38" fmla="*/ 1576387 h 1738312"/>
                <a:gd name="connsiteX39" fmla="*/ 2557463 w 2755107"/>
                <a:gd name="connsiteY39" fmla="*/ 1664493 h 1738312"/>
                <a:gd name="connsiteX40" fmla="*/ 2519363 w 2755107"/>
                <a:gd name="connsiteY40" fmla="*/ 1700212 h 1738312"/>
                <a:gd name="connsiteX41" fmla="*/ 2476500 w 2755107"/>
                <a:gd name="connsiteY41" fmla="*/ 1724025 h 1738312"/>
                <a:gd name="connsiteX42" fmla="*/ 2440782 w 2755107"/>
                <a:gd name="connsiteY42" fmla="*/ 1738312 h 1738312"/>
                <a:gd name="connsiteX43" fmla="*/ 2412207 w 2755107"/>
                <a:gd name="connsiteY43" fmla="*/ 1738312 h 1738312"/>
                <a:gd name="connsiteX44" fmla="*/ 2388394 w 2755107"/>
                <a:gd name="connsiteY44" fmla="*/ 1719262 h 1738312"/>
                <a:gd name="connsiteX45" fmla="*/ 2343150 w 2755107"/>
                <a:gd name="connsiteY45" fmla="*/ 1681162 h 1738312"/>
                <a:gd name="connsiteX46" fmla="*/ 2302669 w 2755107"/>
                <a:gd name="connsiteY46" fmla="*/ 1650206 h 1738312"/>
                <a:gd name="connsiteX47" fmla="*/ 2262188 w 2755107"/>
                <a:gd name="connsiteY47" fmla="*/ 1631156 h 1738312"/>
                <a:gd name="connsiteX48" fmla="*/ 2088357 w 2755107"/>
                <a:gd name="connsiteY48" fmla="*/ 1624012 h 1738312"/>
                <a:gd name="connsiteX49" fmla="*/ 1245394 w 2755107"/>
                <a:gd name="connsiteY49" fmla="*/ 1626393 h 173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55107" h="1738312">
                  <a:moveTo>
                    <a:pt x="1245394" y="1626393"/>
                  </a:moveTo>
                  <a:lnTo>
                    <a:pt x="333375" y="1624012"/>
                  </a:lnTo>
                  <a:lnTo>
                    <a:pt x="130969" y="1626393"/>
                  </a:lnTo>
                  <a:lnTo>
                    <a:pt x="104775" y="1621631"/>
                  </a:lnTo>
                  <a:lnTo>
                    <a:pt x="57150" y="1604962"/>
                  </a:lnTo>
                  <a:lnTo>
                    <a:pt x="30957" y="1588293"/>
                  </a:lnTo>
                  <a:lnTo>
                    <a:pt x="11907" y="1566862"/>
                  </a:lnTo>
                  <a:lnTo>
                    <a:pt x="0" y="1543050"/>
                  </a:lnTo>
                  <a:lnTo>
                    <a:pt x="0" y="1504950"/>
                  </a:lnTo>
                  <a:lnTo>
                    <a:pt x="4763" y="1481137"/>
                  </a:lnTo>
                  <a:lnTo>
                    <a:pt x="11907" y="1462087"/>
                  </a:lnTo>
                  <a:lnTo>
                    <a:pt x="30957" y="1445418"/>
                  </a:lnTo>
                  <a:lnTo>
                    <a:pt x="83344" y="1428750"/>
                  </a:lnTo>
                  <a:lnTo>
                    <a:pt x="202407" y="1402556"/>
                  </a:lnTo>
                  <a:lnTo>
                    <a:pt x="357188" y="1376362"/>
                  </a:lnTo>
                  <a:lnTo>
                    <a:pt x="485775" y="1385887"/>
                  </a:lnTo>
                  <a:lnTo>
                    <a:pt x="1069182" y="1378743"/>
                  </a:lnTo>
                  <a:lnTo>
                    <a:pt x="1785938" y="1383506"/>
                  </a:lnTo>
                  <a:lnTo>
                    <a:pt x="1976438" y="1381125"/>
                  </a:lnTo>
                  <a:lnTo>
                    <a:pt x="2421732" y="1381125"/>
                  </a:lnTo>
                  <a:lnTo>
                    <a:pt x="2471738" y="1378743"/>
                  </a:lnTo>
                  <a:lnTo>
                    <a:pt x="2493169" y="1373981"/>
                  </a:lnTo>
                  <a:lnTo>
                    <a:pt x="2512219" y="1354931"/>
                  </a:lnTo>
                  <a:lnTo>
                    <a:pt x="2521744" y="1331118"/>
                  </a:lnTo>
                  <a:lnTo>
                    <a:pt x="2531269" y="1302543"/>
                  </a:lnTo>
                  <a:lnTo>
                    <a:pt x="2533650" y="1266825"/>
                  </a:lnTo>
                  <a:lnTo>
                    <a:pt x="2462213" y="883443"/>
                  </a:lnTo>
                  <a:lnTo>
                    <a:pt x="2393157" y="476250"/>
                  </a:lnTo>
                  <a:lnTo>
                    <a:pt x="2326482" y="92868"/>
                  </a:lnTo>
                  <a:lnTo>
                    <a:pt x="2495550" y="0"/>
                  </a:lnTo>
                  <a:lnTo>
                    <a:pt x="2536032" y="292893"/>
                  </a:lnTo>
                  <a:lnTo>
                    <a:pt x="2595563" y="673893"/>
                  </a:lnTo>
                  <a:lnTo>
                    <a:pt x="2669382" y="1143000"/>
                  </a:lnTo>
                  <a:lnTo>
                    <a:pt x="2700338" y="1200150"/>
                  </a:lnTo>
                  <a:lnTo>
                    <a:pt x="2752725" y="1290637"/>
                  </a:lnTo>
                  <a:lnTo>
                    <a:pt x="2755107" y="1302543"/>
                  </a:lnTo>
                  <a:lnTo>
                    <a:pt x="2736057" y="1388268"/>
                  </a:lnTo>
                  <a:lnTo>
                    <a:pt x="2697957" y="1478756"/>
                  </a:lnTo>
                  <a:lnTo>
                    <a:pt x="2636044" y="1576387"/>
                  </a:lnTo>
                  <a:lnTo>
                    <a:pt x="2557463" y="1664493"/>
                  </a:lnTo>
                  <a:lnTo>
                    <a:pt x="2519363" y="1700212"/>
                  </a:lnTo>
                  <a:lnTo>
                    <a:pt x="2476500" y="1724025"/>
                  </a:lnTo>
                  <a:lnTo>
                    <a:pt x="2440782" y="1738312"/>
                  </a:lnTo>
                  <a:lnTo>
                    <a:pt x="2412207" y="1738312"/>
                  </a:lnTo>
                  <a:lnTo>
                    <a:pt x="2388394" y="1719262"/>
                  </a:lnTo>
                  <a:lnTo>
                    <a:pt x="2343150" y="1681162"/>
                  </a:lnTo>
                  <a:lnTo>
                    <a:pt x="2302669" y="1650206"/>
                  </a:lnTo>
                  <a:lnTo>
                    <a:pt x="2262188" y="1631156"/>
                  </a:lnTo>
                  <a:lnTo>
                    <a:pt x="2088357" y="1624012"/>
                  </a:lnTo>
                  <a:lnTo>
                    <a:pt x="1245394" y="16263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DF20DEFB-91E7-4387-9F66-761D8067EACD}"/>
                </a:ext>
              </a:extLst>
            </p:cNvPr>
            <p:cNvSpPr/>
            <p:nvPr/>
          </p:nvSpPr>
          <p:spPr>
            <a:xfrm>
              <a:off x="6184900" y="2389189"/>
              <a:ext cx="1397000" cy="403225"/>
            </a:xfrm>
            <a:custGeom>
              <a:avLst/>
              <a:gdLst>
                <a:gd name="connsiteX0" fmla="*/ 654844 w 1397794"/>
                <a:gd name="connsiteY0" fmla="*/ 304800 h 404812"/>
                <a:gd name="connsiteX1" fmla="*/ 7144 w 1397794"/>
                <a:gd name="connsiteY1" fmla="*/ 404812 h 404812"/>
                <a:gd name="connsiteX2" fmla="*/ 0 w 1397794"/>
                <a:gd name="connsiteY2" fmla="*/ 228600 h 404812"/>
                <a:gd name="connsiteX3" fmla="*/ 578644 w 1397794"/>
                <a:gd name="connsiteY3" fmla="*/ 133350 h 404812"/>
                <a:gd name="connsiteX4" fmla="*/ 1397794 w 1397794"/>
                <a:gd name="connsiteY4" fmla="*/ 0 h 404812"/>
                <a:gd name="connsiteX5" fmla="*/ 1395413 w 1397794"/>
                <a:gd name="connsiteY5" fmla="*/ 188119 h 404812"/>
                <a:gd name="connsiteX6" fmla="*/ 654844 w 1397794"/>
                <a:gd name="connsiteY6" fmla="*/ 304800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794" h="404812">
                  <a:moveTo>
                    <a:pt x="654844" y="304800"/>
                  </a:moveTo>
                  <a:lnTo>
                    <a:pt x="7144" y="404812"/>
                  </a:lnTo>
                  <a:lnTo>
                    <a:pt x="0" y="228600"/>
                  </a:lnTo>
                  <a:lnTo>
                    <a:pt x="578644" y="133350"/>
                  </a:lnTo>
                  <a:lnTo>
                    <a:pt x="1397794" y="0"/>
                  </a:lnTo>
                  <a:cubicBezTo>
                    <a:pt x="1397000" y="62706"/>
                    <a:pt x="1396207" y="125413"/>
                    <a:pt x="1395413" y="188119"/>
                  </a:cubicBezTo>
                  <a:lnTo>
                    <a:pt x="654844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0">
              <a:extLst>
                <a:ext uri="{FF2B5EF4-FFF2-40B4-BE49-F238E27FC236}">
                  <a16:creationId xmlns:a16="http://schemas.microsoft.com/office/drawing/2014/main" id="{84B38F60-271C-474D-84CE-EC042CE81532}"/>
                </a:ext>
              </a:extLst>
            </p:cNvPr>
            <p:cNvSpPr/>
            <p:nvPr/>
          </p:nvSpPr>
          <p:spPr>
            <a:xfrm>
              <a:off x="6186488" y="3103564"/>
              <a:ext cx="1403350" cy="409575"/>
            </a:xfrm>
            <a:custGeom>
              <a:avLst/>
              <a:gdLst>
                <a:gd name="connsiteX0" fmla="*/ 733425 w 1402556"/>
                <a:gd name="connsiteY0" fmla="*/ 288131 h 409575"/>
                <a:gd name="connsiteX1" fmla="*/ 4762 w 1402556"/>
                <a:gd name="connsiteY1" fmla="*/ 409575 h 409575"/>
                <a:gd name="connsiteX2" fmla="*/ 0 w 1402556"/>
                <a:gd name="connsiteY2" fmla="*/ 226219 h 409575"/>
                <a:gd name="connsiteX3" fmla="*/ 1402556 w 1402556"/>
                <a:gd name="connsiteY3" fmla="*/ 0 h 409575"/>
                <a:gd name="connsiteX4" fmla="*/ 1402556 w 1402556"/>
                <a:gd name="connsiteY4" fmla="*/ 188119 h 409575"/>
                <a:gd name="connsiteX5" fmla="*/ 733425 w 1402556"/>
                <a:gd name="connsiteY5" fmla="*/ 288131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2556" h="409575">
                  <a:moveTo>
                    <a:pt x="733425" y="288131"/>
                  </a:moveTo>
                  <a:lnTo>
                    <a:pt x="4762" y="409575"/>
                  </a:lnTo>
                  <a:lnTo>
                    <a:pt x="0" y="226219"/>
                  </a:lnTo>
                  <a:lnTo>
                    <a:pt x="1402556" y="0"/>
                  </a:lnTo>
                  <a:lnTo>
                    <a:pt x="1402556" y="188119"/>
                  </a:lnTo>
                  <a:lnTo>
                    <a:pt x="733425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4A486AC3-461E-4759-B862-D4F1E1CFE871}"/>
                </a:ext>
              </a:extLst>
            </p:cNvPr>
            <p:cNvSpPr/>
            <p:nvPr/>
          </p:nvSpPr>
          <p:spPr>
            <a:xfrm>
              <a:off x="6184900" y="3838576"/>
              <a:ext cx="1423988" cy="385763"/>
            </a:xfrm>
            <a:custGeom>
              <a:avLst/>
              <a:gdLst>
                <a:gd name="connsiteX0" fmla="*/ 1076325 w 1423988"/>
                <a:gd name="connsiteY0" fmla="*/ 204788 h 385763"/>
                <a:gd name="connsiteX1" fmla="*/ 683419 w 1423988"/>
                <a:gd name="connsiteY1" fmla="*/ 266700 h 385763"/>
                <a:gd name="connsiteX2" fmla="*/ 626269 w 1423988"/>
                <a:gd name="connsiteY2" fmla="*/ 271463 h 385763"/>
                <a:gd name="connsiteX3" fmla="*/ 4763 w 1423988"/>
                <a:gd name="connsiteY3" fmla="*/ 385763 h 385763"/>
                <a:gd name="connsiteX4" fmla="*/ 0 w 1423988"/>
                <a:gd name="connsiteY4" fmla="*/ 204788 h 385763"/>
                <a:gd name="connsiteX5" fmla="*/ 1414463 w 1423988"/>
                <a:gd name="connsiteY5" fmla="*/ 0 h 385763"/>
                <a:gd name="connsiteX6" fmla="*/ 1423988 w 1423988"/>
                <a:gd name="connsiteY6" fmla="*/ 159544 h 385763"/>
                <a:gd name="connsiteX7" fmla="*/ 1076325 w 1423988"/>
                <a:gd name="connsiteY7" fmla="*/ 204788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3988" h="385763">
                  <a:moveTo>
                    <a:pt x="1076325" y="204788"/>
                  </a:moveTo>
                  <a:lnTo>
                    <a:pt x="683419" y="266700"/>
                  </a:lnTo>
                  <a:lnTo>
                    <a:pt x="626269" y="271463"/>
                  </a:lnTo>
                  <a:lnTo>
                    <a:pt x="4763" y="385763"/>
                  </a:lnTo>
                  <a:lnTo>
                    <a:pt x="0" y="204788"/>
                  </a:lnTo>
                  <a:lnTo>
                    <a:pt x="1414463" y="0"/>
                  </a:lnTo>
                  <a:lnTo>
                    <a:pt x="1423988" y="159544"/>
                  </a:lnTo>
                  <a:lnTo>
                    <a:pt x="1076325" y="204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3BA031B2-E387-4EF8-B38C-441989C2AD9D}"/>
                </a:ext>
              </a:extLst>
            </p:cNvPr>
            <p:cNvSpPr/>
            <p:nvPr/>
          </p:nvSpPr>
          <p:spPr>
            <a:xfrm>
              <a:off x="4929189" y="4167188"/>
              <a:ext cx="1666875" cy="1814512"/>
            </a:xfrm>
            <a:custGeom>
              <a:avLst/>
              <a:gdLst>
                <a:gd name="connsiteX0" fmla="*/ 1264705 w 1666526"/>
                <a:gd name="connsiteY0" fmla="*/ 973643 h 1813346"/>
                <a:gd name="connsiteX1" fmla="*/ 1112734 w 1666526"/>
                <a:gd name="connsiteY1" fmla="*/ 1156523 h 1813346"/>
                <a:gd name="connsiteX2" fmla="*/ 1012279 w 1666526"/>
                <a:gd name="connsiteY2" fmla="*/ 1259554 h 1813346"/>
                <a:gd name="connsiteX3" fmla="*/ 924703 w 1666526"/>
                <a:gd name="connsiteY3" fmla="*/ 1336827 h 1813346"/>
                <a:gd name="connsiteX4" fmla="*/ 839702 w 1666526"/>
                <a:gd name="connsiteY4" fmla="*/ 1406373 h 1813346"/>
                <a:gd name="connsiteX5" fmla="*/ 746974 w 1666526"/>
                <a:gd name="connsiteY5" fmla="*/ 1483647 h 1813346"/>
                <a:gd name="connsiteX6" fmla="*/ 615610 w 1666526"/>
                <a:gd name="connsiteY6" fmla="*/ 1568647 h 1813346"/>
                <a:gd name="connsiteX7" fmla="*/ 463639 w 1666526"/>
                <a:gd name="connsiteY7" fmla="*/ 1656223 h 1813346"/>
                <a:gd name="connsiteX8" fmla="*/ 314244 w 1666526"/>
                <a:gd name="connsiteY8" fmla="*/ 1725769 h 1813346"/>
                <a:gd name="connsiteX9" fmla="*/ 182880 w 1666526"/>
                <a:gd name="connsiteY9" fmla="*/ 1774709 h 1813346"/>
                <a:gd name="connsiteX10" fmla="*/ 61818 w 1666526"/>
                <a:gd name="connsiteY10" fmla="*/ 1810770 h 1813346"/>
                <a:gd name="connsiteX11" fmla="*/ 30909 w 1666526"/>
                <a:gd name="connsiteY11" fmla="*/ 1813346 h 1813346"/>
                <a:gd name="connsiteX12" fmla="*/ 12879 w 1666526"/>
                <a:gd name="connsiteY12" fmla="*/ 1810770 h 1813346"/>
                <a:gd name="connsiteX13" fmla="*/ 0 w 1666526"/>
                <a:gd name="connsiteY13" fmla="*/ 1800467 h 1813346"/>
                <a:gd name="connsiteX14" fmla="*/ 2576 w 1666526"/>
                <a:gd name="connsiteY14" fmla="*/ 1779861 h 1813346"/>
                <a:gd name="connsiteX15" fmla="*/ 28333 w 1666526"/>
                <a:gd name="connsiteY15" fmla="*/ 1756679 h 1813346"/>
                <a:gd name="connsiteX16" fmla="*/ 218941 w 1666526"/>
                <a:gd name="connsiteY16" fmla="*/ 1653648 h 1813346"/>
                <a:gd name="connsiteX17" fmla="*/ 430154 w 1666526"/>
                <a:gd name="connsiteY17" fmla="*/ 1522283 h 1813346"/>
                <a:gd name="connsiteX18" fmla="*/ 615610 w 1666526"/>
                <a:gd name="connsiteY18" fmla="*/ 1370312 h 1813346"/>
                <a:gd name="connsiteX19" fmla="*/ 749550 w 1666526"/>
                <a:gd name="connsiteY19" fmla="*/ 1246675 h 1813346"/>
                <a:gd name="connsiteX20" fmla="*/ 896369 w 1666526"/>
                <a:gd name="connsiteY20" fmla="*/ 1079250 h 1813346"/>
                <a:gd name="connsiteX21" fmla="*/ 1035461 w 1666526"/>
                <a:gd name="connsiteY21" fmla="*/ 886067 h 1813346"/>
                <a:gd name="connsiteX22" fmla="*/ 1148795 w 1666526"/>
                <a:gd name="connsiteY22" fmla="*/ 721217 h 1813346"/>
                <a:gd name="connsiteX23" fmla="*/ 1264705 w 1666526"/>
                <a:gd name="connsiteY23" fmla="*/ 538337 h 1813346"/>
                <a:gd name="connsiteX24" fmla="*/ 1336827 w 1666526"/>
                <a:gd name="connsiteY24" fmla="*/ 399245 h 1813346"/>
                <a:gd name="connsiteX25" fmla="*/ 1357433 w 1666526"/>
                <a:gd name="connsiteY25" fmla="*/ 352882 h 1813346"/>
                <a:gd name="connsiteX26" fmla="*/ 1365160 w 1666526"/>
                <a:gd name="connsiteY26" fmla="*/ 319396 h 1813346"/>
                <a:gd name="connsiteX27" fmla="*/ 1365160 w 1666526"/>
                <a:gd name="connsiteY27" fmla="*/ 288487 h 1813346"/>
                <a:gd name="connsiteX28" fmla="*/ 1357433 w 1666526"/>
                <a:gd name="connsiteY28" fmla="*/ 257578 h 1813346"/>
                <a:gd name="connsiteX29" fmla="*/ 1339403 w 1666526"/>
                <a:gd name="connsiteY29" fmla="*/ 221517 h 1813346"/>
                <a:gd name="connsiteX30" fmla="*/ 1318796 w 1666526"/>
                <a:gd name="connsiteY30" fmla="*/ 193183 h 1813346"/>
                <a:gd name="connsiteX31" fmla="*/ 1264705 w 1666526"/>
                <a:gd name="connsiteY31" fmla="*/ 149395 h 1813346"/>
                <a:gd name="connsiteX32" fmla="*/ 1174553 w 1666526"/>
                <a:gd name="connsiteY32" fmla="*/ 69546 h 1813346"/>
                <a:gd name="connsiteX33" fmla="*/ 1256978 w 1666526"/>
                <a:gd name="connsiteY33" fmla="*/ 0 h 1813346"/>
                <a:gd name="connsiteX34" fmla="*/ 1393494 w 1666526"/>
                <a:gd name="connsiteY34" fmla="*/ 74698 h 1813346"/>
                <a:gd name="connsiteX35" fmla="*/ 1501676 w 1666526"/>
                <a:gd name="connsiteY35" fmla="*/ 149395 h 1813346"/>
                <a:gd name="connsiteX36" fmla="*/ 1584101 w 1666526"/>
                <a:gd name="connsiteY36" fmla="*/ 208638 h 1813346"/>
                <a:gd name="connsiteX37" fmla="*/ 1615010 w 1666526"/>
                <a:gd name="connsiteY37" fmla="*/ 234396 h 1813346"/>
                <a:gd name="connsiteX38" fmla="*/ 1635617 w 1666526"/>
                <a:gd name="connsiteY38" fmla="*/ 260154 h 1813346"/>
                <a:gd name="connsiteX39" fmla="*/ 1648496 w 1666526"/>
                <a:gd name="connsiteY39" fmla="*/ 283336 h 1813346"/>
                <a:gd name="connsiteX40" fmla="*/ 1661374 w 1666526"/>
                <a:gd name="connsiteY40" fmla="*/ 316821 h 1813346"/>
                <a:gd name="connsiteX41" fmla="*/ 1666526 w 1666526"/>
                <a:gd name="connsiteY41" fmla="*/ 350306 h 1813346"/>
                <a:gd name="connsiteX42" fmla="*/ 1666526 w 1666526"/>
                <a:gd name="connsiteY42" fmla="*/ 388942 h 1813346"/>
                <a:gd name="connsiteX43" fmla="*/ 1656223 w 1666526"/>
                <a:gd name="connsiteY43" fmla="*/ 414700 h 1813346"/>
                <a:gd name="connsiteX44" fmla="*/ 1622738 w 1666526"/>
                <a:gd name="connsiteY44" fmla="*/ 448185 h 1813346"/>
                <a:gd name="connsiteX45" fmla="*/ 1524858 w 1666526"/>
                <a:gd name="connsiteY45" fmla="*/ 587277 h 1813346"/>
                <a:gd name="connsiteX46" fmla="*/ 1393494 w 1666526"/>
                <a:gd name="connsiteY46" fmla="*/ 785612 h 1813346"/>
                <a:gd name="connsiteX47" fmla="*/ 1264705 w 1666526"/>
                <a:gd name="connsiteY47" fmla="*/ 973643 h 181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66526" h="1813346">
                  <a:moveTo>
                    <a:pt x="1264705" y="973643"/>
                  </a:moveTo>
                  <a:lnTo>
                    <a:pt x="1112734" y="1156523"/>
                  </a:lnTo>
                  <a:lnTo>
                    <a:pt x="1012279" y="1259554"/>
                  </a:lnTo>
                  <a:lnTo>
                    <a:pt x="924703" y="1336827"/>
                  </a:lnTo>
                  <a:lnTo>
                    <a:pt x="839702" y="1406373"/>
                  </a:lnTo>
                  <a:lnTo>
                    <a:pt x="746974" y="1483647"/>
                  </a:lnTo>
                  <a:lnTo>
                    <a:pt x="615610" y="1568647"/>
                  </a:lnTo>
                  <a:lnTo>
                    <a:pt x="463639" y="1656223"/>
                  </a:lnTo>
                  <a:lnTo>
                    <a:pt x="314244" y="1725769"/>
                  </a:lnTo>
                  <a:lnTo>
                    <a:pt x="182880" y="1774709"/>
                  </a:lnTo>
                  <a:lnTo>
                    <a:pt x="61818" y="1810770"/>
                  </a:lnTo>
                  <a:lnTo>
                    <a:pt x="30909" y="1813346"/>
                  </a:lnTo>
                  <a:lnTo>
                    <a:pt x="12879" y="1810770"/>
                  </a:lnTo>
                  <a:lnTo>
                    <a:pt x="0" y="1800467"/>
                  </a:lnTo>
                  <a:lnTo>
                    <a:pt x="2576" y="1779861"/>
                  </a:lnTo>
                  <a:lnTo>
                    <a:pt x="28333" y="1756679"/>
                  </a:lnTo>
                  <a:lnTo>
                    <a:pt x="218941" y="1653648"/>
                  </a:lnTo>
                  <a:lnTo>
                    <a:pt x="430154" y="1522283"/>
                  </a:lnTo>
                  <a:lnTo>
                    <a:pt x="615610" y="1370312"/>
                  </a:lnTo>
                  <a:lnTo>
                    <a:pt x="749550" y="1246675"/>
                  </a:lnTo>
                  <a:lnTo>
                    <a:pt x="896369" y="1079250"/>
                  </a:lnTo>
                  <a:lnTo>
                    <a:pt x="1035461" y="886067"/>
                  </a:lnTo>
                  <a:lnTo>
                    <a:pt x="1148795" y="721217"/>
                  </a:lnTo>
                  <a:lnTo>
                    <a:pt x="1264705" y="538337"/>
                  </a:lnTo>
                  <a:lnTo>
                    <a:pt x="1336827" y="399245"/>
                  </a:lnTo>
                  <a:lnTo>
                    <a:pt x="1357433" y="352882"/>
                  </a:lnTo>
                  <a:lnTo>
                    <a:pt x="1365160" y="319396"/>
                  </a:lnTo>
                  <a:lnTo>
                    <a:pt x="1365160" y="288487"/>
                  </a:lnTo>
                  <a:lnTo>
                    <a:pt x="1357433" y="257578"/>
                  </a:lnTo>
                  <a:lnTo>
                    <a:pt x="1339403" y="221517"/>
                  </a:lnTo>
                  <a:lnTo>
                    <a:pt x="1318796" y="193183"/>
                  </a:lnTo>
                  <a:lnTo>
                    <a:pt x="1264705" y="149395"/>
                  </a:lnTo>
                  <a:lnTo>
                    <a:pt x="1174553" y="69546"/>
                  </a:lnTo>
                  <a:lnTo>
                    <a:pt x="1256978" y="0"/>
                  </a:lnTo>
                  <a:lnTo>
                    <a:pt x="1393494" y="74698"/>
                  </a:lnTo>
                  <a:lnTo>
                    <a:pt x="1501676" y="149395"/>
                  </a:lnTo>
                  <a:lnTo>
                    <a:pt x="1584101" y="208638"/>
                  </a:lnTo>
                  <a:lnTo>
                    <a:pt x="1615010" y="234396"/>
                  </a:lnTo>
                  <a:lnTo>
                    <a:pt x="1635617" y="260154"/>
                  </a:lnTo>
                  <a:lnTo>
                    <a:pt x="1648496" y="283336"/>
                  </a:lnTo>
                  <a:lnTo>
                    <a:pt x="1661374" y="316821"/>
                  </a:lnTo>
                  <a:lnTo>
                    <a:pt x="1666526" y="350306"/>
                  </a:lnTo>
                  <a:lnTo>
                    <a:pt x="1666526" y="388942"/>
                  </a:lnTo>
                  <a:lnTo>
                    <a:pt x="1656223" y="414700"/>
                  </a:lnTo>
                  <a:lnTo>
                    <a:pt x="1622738" y="448185"/>
                  </a:lnTo>
                  <a:lnTo>
                    <a:pt x="1524858" y="587277"/>
                  </a:lnTo>
                  <a:lnTo>
                    <a:pt x="1393494" y="785612"/>
                  </a:lnTo>
                  <a:lnTo>
                    <a:pt x="1264705" y="973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BC1D0C84-7495-490F-B4D6-A1B3B4C9D600}"/>
                </a:ext>
              </a:extLst>
            </p:cNvPr>
            <p:cNvSpPr/>
            <p:nvPr/>
          </p:nvSpPr>
          <p:spPr>
            <a:xfrm>
              <a:off x="6708775" y="4064001"/>
              <a:ext cx="1906588" cy="1844675"/>
            </a:xfrm>
            <a:custGeom>
              <a:avLst/>
              <a:gdLst>
                <a:gd name="connsiteX0" fmla="*/ 185456 w 1906073"/>
                <a:gd name="connsiteY0" fmla="*/ 1148796 h 1844255"/>
                <a:gd name="connsiteX1" fmla="*/ 195759 w 1906073"/>
                <a:gd name="connsiteY1" fmla="*/ 728945 h 1844255"/>
                <a:gd name="connsiteX2" fmla="*/ 208638 w 1906073"/>
                <a:gd name="connsiteY2" fmla="*/ 388942 h 1844255"/>
                <a:gd name="connsiteX3" fmla="*/ 198335 w 1906073"/>
                <a:gd name="connsiteY3" fmla="*/ 309093 h 1844255"/>
                <a:gd name="connsiteX4" fmla="*/ 185456 w 1906073"/>
                <a:gd name="connsiteY4" fmla="*/ 244699 h 1844255"/>
                <a:gd name="connsiteX5" fmla="*/ 175153 w 1906073"/>
                <a:gd name="connsiteY5" fmla="*/ 211214 h 1844255"/>
                <a:gd name="connsiteX6" fmla="*/ 154546 w 1906073"/>
                <a:gd name="connsiteY6" fmla="*/ 159698 h 1844255"/>
                <a:gd name="connsiteX7" fmla="*/ 136516 w 1906073"/>
                <a:gd name="connsiteY7" fmla="*/ 126213 h 1844255"/>
                <a:gd name="connsiteX8" fmla="*/ 95304 w 1906073"/>
                <a:gd name="connsiteY8" fmla="*/ 79849 h 1844255"/>
                <a:gd name="connsiteX9" fmla="*/ 0 w 1906073"/>
                <a:gd name="connsiteY9" fmla="*/ 0 h 1844255"/>
                <a:gd name="connsiteX10" fmla="*/ 151971 w 1906073"/>
                <a:gd name="connsiteY10" fmla="*/ 7728 h 1844255"/>
                <a:gd name="connsiteX11" fmla="*/ 280759 w 1906073"/>
                <a:gd name="connsiteY11" fmla="*/ 77274 h 1844255"/>
                <a:gd name="connsiteX12" fmla="*/ 321972 w 1906073"/>
                <a:gd name="connsiteY12" fmla="*/ 100456 h 1844255"/>
                <a:gd name="connsiteX13" fmla="*/ 365760 w 1906073"/>
                <a:gd name="connsiteY13" fmla="*/ 126213 h 1844255"/>
                <a:gd name="connsiteX14" fmla="*/ 401821 w 1906073"/>
                <a:gd name="connsiteY14" fmla="*/ 151971 h 1844255"/>
                <a:gd name="connsiteX15" fmla="*/ 445609 w 1906073"/>
                <a:gd name="connsiteY15" fmla="*/ 193183 h 1844255"/>
                <a:gd name="connsiteX16" fmla="*/ 473943 w 1906073"/>
                <a:gd name="connsiteY16" fmla="*/ 221517 h 1844255"/>
                <a:gd name="connsiteX17" fmla="*/ 489397 w 1906073"/>
                <a:gd name="connsiteY17" fmla="*/ 242123 h 1844255"/>
                <a:gd name="connsiteX18" fmla="*/ 502276 w 1906073"/>
                <a:gd name="connsiteY18" fmla="*/ 265305 h 1844255"/>
                <a:gd name="connsiteX19" fmla="*/ 504852 w 1906073"/>
                <a:gd name="connsiteY19" fmla="*/ 291063 h 1844255"/>
                <a:gd name="connsiteX20" fmla="*/ 486821 w 1906073"/>
                <a:gd name="connsiteY20" fmla="*/ 340003 h 1844255"/>
                <a:gd name="connsiteX21" fmla="*/ 455912 w 1906073"/>
                <a:gd name="connsiteY21" fmla="*/ 406973 h 1844255"/>
                <a:gd name="connsiteX22" fmla="*/ 443033 w 1906073"/>
                <a:gd name="connsiteY22" fmla="*/ 437882 h 1844255"/>
                <a:gd name="connsiteX23" fmla="*/ 409548 w 1906073"/>
                <a:gd name="connsiteY23" fmla="*/ 607883 h 1844255"/>
                <a:gd name="connsiteX24" fmla="*/ 404397 w 1906073"/>
                <a:gd name="connsiteY24" fmla="*/ 708338 h 1844255"/>
                <a:gd name="connsiteX25" fmla="*/ 404397 w 1906073"/>
                <a:gd name="connsiteY25" fmla="*/ 878340 h 1844255"/>
                <a:gd name="connsiteX26" fmla="*/ 404397 w 1906073"/>
                <a:gd name="connsiteY26" fmla="*/ 1079250 h 1844255"/>
                <a:gd name="connsiteX27" fmla="*/ 409548 w 1906073"/>
                <a:gd name="connsiteY27" fmla="*/ 1192584 h 1844255"/>
                <a:gd name="connsiteX28" fmla="*/ 419851 w 1906073"/>
                <a:gd name="connsiteY28" fmla="*/ 1323949 h 1844255"/>
                <a:gd name="connsiteX29" fmla="*/ 435306 w 1906073"/>
                <a:gd name="connsiteY29" fmla="*/ 1385767 h 1844255"/>
                <a:gd name="connsiteX30" fmla="*/ 448185 w 1906073"/>
                <a:gd name="connsiteY30" fmla="*/ 1434707 h 1844255"/>
                <a:gd name="connsiteX31" fmla="*/ 463639 w 1906073"/>
                <a:gd name="connsiteY31" fmla="*/ 1468192 h 1844255"/>
                <a:gd name="connsiteX32" fmla="*/ 489397 w 1906073"/>
                <a:gd name="connsiteY32" fmla="*/ 1504253 h 1844255"/>
                <a:gd name="connsiteX33" fmla="*/ 522882 w 1906073"/>
                <a:gd name="connsiteY33" fmla="*/ 1535162 h 1844255"/>
                <a:gd name="connsiteX34" fmla="*/ 556367 w 1906073"/>
                <a:gd name="connsiteY34" fmla="*/ 1550617 h 1844255"/>
                <a:gd name="connsiteX35" fmla="*/ 607883 w 1906073"/>
                <a:gd name="connsiteY35" fmla="*/ 1573799 h 1844255"/>
                <a:gd name="connsiteX36" fmla="*/ 664550 w 1906073"/>
                <a:gd name="connsiteY36" fmla="*/ 1591829 h 1844255"/>
                <a:gd name="connsiteX37" fmla="*/ 736672 w 1906073"/>
                <a:gd name="connsiteY37" fmla="*/ 1602132 h 1844255"/>
                <a:gd name="connsiteX38" fmla="*/ 829399 w 1906073"/>
                <a:gd name="connsiteY38" fmla="*/ 1615011 h 1844255"/>
                <a:gd name="connsiteX39" fmla="*/ 989097 w 1906073"/>
                <a:gd name="connsiteY39" fmla="*/ 1620163 h 1844255"/>
                <a:gd name="connsiteX40" fmla="*/ 1280160 w 1906073"/>
                <a:gd name="connsiteY40" fmla="*/ 1612435 h 1844255"/>
                <a:gd name="connsiteX41" fmla="*/ 1372888 w 1906073"/>
                <a:gd name="connsiteY41" fmla="*/ 1602132 h 1844255"/>
                <a:gd name="connsiteX42" fmla="*/ 1434706 w 1906073"/>
                <a:gd name="connsiteY42" fmla="*/ 1581526 h 1844255"/>
                <a:gd name="connsiteX43" fmla="*/ 1483646 w 1906073"/>
                <a:gd name="connsiteY43" fmla="*/ 1550617 h 1844255"/>
                <a:gd name="connsiteX44" fmla="*/ 1517131 w 1906073"/>
                <a:gd name="connsiteY44" fmla="*/ 1506829 h 1844255"/>
                <a:gd name="connsiteX45" fmla="*/ 1800466 w 1906073"/>
                <a:gd name="connsiteY45" fmla="*/ 1491374 h 1844255"/>
                <a:gd name="connsiteX46" fmla="*/ 1836527 w 1906073"/>
                <a:gd name="connsiteY46" fmla="*/ 1545465 h 1844255"/>
                <a:gd name="connsiteX47" fmla="*/ 1862285 w 1906073"/>
                <a:gd name="connsiteY47" fmla="*/ 1576374 h 1844255"/>
                <a:gd name="connsiteX48" fmla="*/ 1880316 w 1906073"/>
                <a:gd name="connsiteY48" fmla="*/ 1599556 h 1844255"/>
                <a:gd name="connsiteX49" fmla="*/ 1893194 w 1906073"/>
                <a:gd name="connsiteY49" fmla="*/ 1627890 h 1844255"/>
                <a:gd name="connsiteX50" fmla="*/ 1903497 w 1906073"/>
                <a:gd name="connsiteY50" fmla="*/ 1687133 h 1844255"/>
                <a:gd name="connsiteX51" fmla="*/ 1906073 w 1906073"/>
                <a:gd name="connsiteY51" fmla="*/ 1723194 h 1844255"/>
                <a:gd name="connsiteX52" fmla="*/ 1893194 w 1906073"/>
                <a:gd name="connsiteY52" fmla="*/ 1743800 h 1844255"/>
                <a:gd name="connsiteX53" fmla="*/ 1877740 w 1906073"/>
                <a:gd name="connsiteY53" fmla="*/ 1759254 h 1844255"/>
                <a:gd name="connsiteX54" fmla="*/ 1826224 w 1906073"/>
                <a:gd name="connsiteY54" fmla="*/ 1782436 h 1844255"/>
                <a:gd name="connsiteX55" fmla="*/ 1736072 w 1906073"/>
                <a:gd name="connsiteY55" fmla="*/ 1808194 h 1844255"/>
                <a:gd name="connsiteX56" fmla="*/ 1486222 w 1906073"/>
                <a:gd name="connsiteY56" fmla="*/ 1833952 h 1844255"/>
                <a:gd name="connsiteX57" fmla="*/ 1210614 w 1906073"/>
                <a:gd name="connsiteY57" fmla="*/ 1844255 h 1844255"/>
                <a:gd name="connsiteX58" fmla="*/ 994249 w 1906073"/>
                <a:gd name="connsiteY58" fmla="*/ 1841679 h 1844255"/>
                <a:gd name="connsiteX59" fmla="*/ 852581 w 1906073"/>
                <a:gd name="connsiteY59" fmla="*/ 1831376 h 1844255"/>
                <a:gd name="connsiteX60" fmla="*/ 713490 w 1906073"/>
                <a:gd name="connsiteY60" fmla="*/ 1810770 h 1844255"/>
                <a:gd name="connsiteX61" fmla="*/ 551216 w 1906073"/>
                <a:gd name="connsiteY61" fmla="*/ 1774709 h 1844255"/>
                <a:gd name="connsiteX62" fmla="*/ 461064 w 1906073"/>
                <a:gd name="connsiteY62" fmla="*/ 1741224 h 1844255"/>
                <a:gd name="connsiteX63" fmla="*/ 381215 w 1906073"/>
                <a:gd name="connsiteY63" fmla="*/ 1697436 h 1844255"/>
                <a:gd name="connsiteX64" fmla="*/ 316820 w 1906073"/>
                <a:gd name="connsiteY64" fmla="*/ 1645920 h 1844255"/>
                <a:gd name="connsiteX65" fmla="*/ 273032 w 1906073"/>
                <a:gd name="connsiteY65" fmla="*/ 1594405 h 1844255"/>
                <a:gd name="connsiteX66" fmla="*/ 236971 w 1906073"/>
                <a:gd name="connsiteY66" fmla="*/ 1530011 h 1844255"/>
                <a:gd name="connsiteX67" fmla="*/ 213789 w 1906073"/>
                <a:gd name="connsiteY67" fmla="*/ 1452737 h 1844255"/>
                <a:gd name="connsiteX68" fmla="*/ 193183 w 1906073"/>
                <a:gd name="connsiteY68" fmla="*/ 1360009 h 1844255"/>
                <a:gd name="connsiteX69" fmla="*/ 185456 w 1906073"/>
                <a:gd name="connsiteY69" fmla="*/ 1148796 h 184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06073" h="1844255">
                  <a:moveTo>
                    <a:pt x="185456" y="1148796"/>
                  </a:moveTo>
                  <a:lnTo>
                    <a:pt x="195759" y="728945"/>
                  </a:lnTo>
                  <a:lnTo>
                    <a:pt x="208638" y="388942"/>
                  </a:lnTo>
                  <a:lnTo>
                    <a:pt x="198335" y="309093"/>
                  </a:lnTo>
                  <a:lnTo>
                    <a:pt x="185456" y="244699"/>
                  </a:lnTo>
                  <a:lnTo>
                    <a:pt x="175153" y="211214"/>
                  </a:lnTo>
                  <a:lnTo>
                    <a:pt x="154546" y="159698"/>
                  </a:lnTo>
                  <a:lnTo>
                    <a:pt x="136516" y="126213"/>
                  </a:lnTo>
                  <a:lnTo>
                    <a:pt x="95304" y="79849"/>
                  </a:lnTo>
                  <a:lnTo>
                    <a:pt x="0" y="0"/>
                  </a:lnTo>
                  <a:lnTo>
                    <a:pt x="151971" y="7728"/>
                  </a:lnTo>
                  <a:lnTo>
                    <a:pt x="280759" y="77274"/>
                  </a:lnTo>
                  <a:lnTo>
                    <a:pt x="321972" y="100456"/>
                  </a:lnTo>
                  <a:lnTo>
                    <a:pt x="365760" y="126213"/>
                  </a:lnTo>
                  <a:lnTo>
                    <a:pt x="401821" y="151971"/>
                  </a:lnTo>
                  <a:lnTo>
                    <a:pt x="445609" y="193183"/>
                  </a:lnTo>
                  <a:lnTo>
                    <a:pt x="473943" y="221517"/>
                  </a:lnTo>
                  <a:lnTo>
                    <a:pt x="489397" y="242123"/>
                  </a:lnTo>
                  <a:lnTo>
                    <a:pt x="502276" y="265305"/>
                  </a:lnTo>
                  <a:lnTo>
                    <a:pt x="504852" y="291063"/>
                  </a:lnTo>
                  <a:lnTo>
                    <a:pt x="486821" y="340003"/>
                  </a:lnTo>
                  <a:lnTo>
                    <a:pt x="455912" y="406973"/>
                  </a:lnTo>
                  <a:lnTo>
                    <a:pt x="443033" y="437882"/>
                  </a:lnTo>
                  <a:lnTo>
                    <a:pt x="409548" y="607883"/>
                  </a:lnTo>
                  <a:lnTo>
                    <a:pt x="404397" y="708338"/>
                  </a:lnTo>
                  <a:lnTo>
                    <a:pt x="404397" y="878340"/>
                  </a:lnTo>
                  <a:lnTo>
                    <a:pt x="404397" y="1079250"/>
                  </a:lnTo>
                  <a:lnTo>
                    <a:pt x="409548" y="1192584"/>
                  </a:lnTo>
                  <a:lnTo>
                    <a:pt x="419851" y="1323949"/>
                  </a:lnTo>
                  <a:lnTo>
                    <a:pt x="435306" y="1385767"/>
                  </a:lnTo>
                  <a:lnTo>
                    <a:pt x="448185" y="1434707"/>
                  </a:lnTo>
                  <a:lnTo>
                    <a:pt x="463639" y="1468192"/>
                  </a:lnTo>
                  <a:lnTo>
                    <a:pt x="489397" y="1504253"/>
                  </a:lnTo>
                  <a:lnTo>
                    <a:pt x="522882" y="1535162"/>
                  </a:lnTo>
                  <a:lnTo>
                    <a:pt x="556367" y="1550617"/>
                  </a:lnTo>
                  <a:lnTo>
                    <a:pt x="607883" y="1573799"/>
                  </a:lnTo>
                  <a:lnTo>
                    <a:pt x="664550" y="1591829"/>
                  </a:lnTo>
                  <a:lnTo>
                    <a:pt x="736672" y="1602132"/>
                  </a:lnTo>
                  <a:lnTo>
                    <a:pt x="829399" y="1615011"/>
                  </a:lnTo>
                  <a:lnTo>
                    <a:pt x="989097" y="1620163"/>
                  </a:lnTo>
                  <a:lnTo>
                    <a:pt x="1280160" y="1612435"/>
                  </a:lnTo>
                  <a:lnTo>
                    <a:pt x="1372888" y="1602132"/>
                  </a:lnTo>
                  <a:lnTo>
                    <a:pt x="1434706" y="1581526"/>
                  </a:lnTo>
                  <a:lnTo>
                    <a:pt x="1483646" y="1550617"/>
                  </a:lnTo>
                  <a:lnTo>
                    <a:pt x="1517131" y="1506829"/>
                  </a:lnTo>
                  <a:lnTo>
                    <a:pt x="1800466" y="1491374"/>
                  </a:lnTo>
                  <a:lnTo>
                    <a:pt x="1836527" y="1545465"/>
                  </a:lnTo>
                  <a:lnTo>
                    <a:pt x="1862285" y="1576374"/>
                  </a:lnTo>
                  <a:lnTo>
                    <a:pt x="1880316" y="1599556"/>
                  </a:lnTo>
                  <a:lnTo>
                    <a:pt x="1893194" y="1627890"/>
                  </a:lnTo>
                  <a:lnTo>
                    <a:pt x="1903497" y="1687133"/>
                  </a:lnTo>
                  <a:lnTo>
                    <a:pt x="1906073" y="1723194"/>
                  </a:lnTo>
                  <a:lnTo>
                    <a:pt x="1893194" y="1743800"/>
                  </a:lnTo>
                  <a:lnTo>
                    <a:pt x="1877740" y="1759254"/>
                  </a:lnTo>
                  <a:lnTo>
                    <a:pt x="1826224" y="1782436"/>
                  </a:lnTo>
                  <a:lnTo>
                    <a:pt x="1736072" y="1808194"/>
                  </a:lnTo>
                  <a:lnTo>
                    <a:pt x="1486222" y="1833952"/>
                  </a:lnTo>
                  <a:lnTo>
                    <a:pt x="1210614" y="1844255"/>
                  </a:lnTo>
                  <a:lnTo>
                    <a:pt x="994249" y="1841679"/>
                  </a:lnTo>
                  <a:lnTo>
                    <a:pt x="852581" y="1831376"/>
                  </a:lnTo>
                  <a:lnTo>
                    <a:pt x="713490" y="1810770"/>
                  </a:lnTo>
                  <a:lnTo>
                    <a:pt x="551216" y="1774709"/>
                  </a:lnTo>
                  <a:lnTo>
                    <a:pt x="461064" y="1741224"/>
                  </a:lnTo>
                  <a:lnTo>
                    <a:pt x="381215" y="1697436"/>
                  </a:lnTo>
                  <a:lnTo>
                    <a:pt x="316820" y="1645920"/>
                  </a:lnTo>
                  <a:lnTo>
                    <a:pt x="273032" y="1594405"/>
                  </a:lnTo>
                  <a:lnTo>
                    <a:pt x="236971" y="1530011"/>
                  </a:lnTo>
                  <a:lnTo>
                    <a:pt x="213789" y="1452737"/>
                  </a:lnTo>
                  <a:lnTo>
                    <a:pt x="193183" y="1360009"/>
                  </a:lnTo>
                  <a:lnTo>
                    <a:pt x="185456" y="11487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EC06A8EC-D9B9-4683-A33A-4BBD917406A6}"/>
                </a:ext>
              </a:extLst>
            </p:cNvPr>
            <p:cNvSpPr/>
            <p:nvPr/>
          </p:nvSpPr>
          <p:spPr>
            <a:xfrm>
              <a:off x="8220075" y="4824413"/>
              <a:ext cx="304800" cy="804862"/>
            </a:xfrm>
            <a:custGeom>
              <a:avLst/>
              <a:gdLst>
                <a:gd name="connsiteX0" fmla="*/ 238125 w 304800"/>
                <a:gd name="connsiteY0" fmla="*/ 254793 h 804862"/>
                <a:gd name="connsiteX1" fmla="*/ 250031 w 304800"/>
                <a:gd name="connsiteY1" fmla="*/ 504825 h 804862"/>
                <a:gd name="connsiteX2" fmla="*/ 261938 w 304800"/>
                <a:gd name="connsiteY2" fmla="*/ 592931 h 804862"/>
                <a:gd name="connsiteX3" fmla="*/ 304800 w 304800"/>
                <a:gd name="connsiteY3" fmla="*/ 790575 h 804862"/>
                <a:gd name="connsiteX4" fmla="*/ 0 w 304800"/>
                <a:gd name="connsiteY4" fmla="*/ 804862 h 804862"/>
                <a:gd name="connsiteX5" fmla="*/ 7144 w 304800"/>
                <a:gd name="connsiteY5" fmla="*/ 745331 h 804862"/>
                <a:gd name="connsiteX6" fmla="*/ 26194 w 304800"/>
                <a:gd name="connsiteY6" fmla="*/ 711993 h 804862"/>
                <a:gd name="connsiteX7" fmla="*/ 47625 w 304800"/>
                <a:gd name="connsiteY7" fmla="*/ 671512 h 804862"/>
                <a:gd name="connsiteX8" fmla="*/ 69056 w 304800"/>
                <a:gd name="connsiteY8" fmla="*/ 614362 h 804862"/>
                <a:gd name="connsiteX9" fmla="*/ 95250 w 304800"/>
                <a:gd name="connsiteY9" fmla="*/ 507206 h 804862"/>
                <a:gd name="connsiteX10" fmla="*/ 126206 w 304800"/>
                <a:gd name="connsiteY10" fmla="*/ 361950 h 804862"/>
                <a:gd name="connsiteX11" fmla="*/ 161925 w 304800"/>
                <a:gd name="connsiteY11" fmla="*/ 176212 h 804862"/>
                <a:gd name="connsiteX12" fmla="*/ 183356 w 304800"/>
                <a:gd name="connsiteY12" fmla="*/ 50006 h 804862"/>
                <a:gd name="connsiteX13" fmla="*/ 188119 w 304800"/>
                <a:gd name="connsiteY13" fmla="*/ 21431 h 804862"/>
                <a:gd name="connsiteX14" fmla="*/ 192881 w 304800"/>
                <a:gd name="connsiteY14" fmla="*/ 7143 h 804862"/>
                <a:gd name="connsiteX15" fmla="*/ 204788 w 304800"/>
                <a:gd name="connsiteY15" fmla="*/ 2381 h 804862"/>
                <a:gd name="connsiteX16" fmla="*/ 221456 w 304800"/>
                <a:gd name="connsiteY16" fmla="*/ 0 h 804862"/>
                <a:gd name="connsiteX17" fmla="*/ 238125 w 304800"/>
                <a:gd name="connsiteY17" fmla="*/ 7143 h 804862"/>
                <a:gd name="connsiteX18" fmla="*/ 242888 w 304800"/>
                <a:gd name="connsiteY18" fmla="*/ 38100 h 804862"/>
                <a:gd name="connsiteX19" fmla="*/ 238125 w 304800"/>
                <a:gd name="connsiteY19" fmla="*/ 254793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4800" h="804862">
                  <a:moveTo>
                    <a:pt x="238125" y="254793"/>
                  </a:moveTo>
                  <a:lnTo>
                    <a:pt x="250031" y="504825"/>
                  </a:lnTo>
                  <a:lnTo>
                    <a:pt x="261938" y="592931"/>
                  </a:lnTo>
                  <a:lnTo>
                    <a:pt x="304800" y="790575"/>
                  </a:lnTo>
                  <a:lnTo>
                    <a:pt x="0" y="804862"/>
                  </a:lnTo>
                  <a:lnTo>
                    <a:pt x="7144" y="745331"/>
                  </a:lnTo>
                  <a:lnTo>
                    <a:pt x="26194" y="711993"/>
                  </a:lnTo>
                  <a:lnTo>
                    <a:pt x="47625" y="671512"/>
                  </a:lnTo>
                  <a:lnTo>
                    <a:pt x="69056" y="614362"/>
                  </a:lnTo>
                  <a:lnTo>
                    <a:pt x="95250" y="507206"/>
                  </a:lnTo>
                  <a:lnTo>
                    <a:pt x="126206" y="361950"/>
                  </a:lnTo>
                  <a:lnTo>
                    <a:pt x="161925" y="176212"/>
                  </a:lnTo>
                  <a:lnTo>
                    <a:pt x="183356" y="50006"/>
                  </a:lnTo>
                  <a:lnTo>
                    <a:pt x="188119" y="21431"/>
                  </a:lnTo>
                  <a:lnTo>
                    <a:pt x="192881" y="7143"/>
                  </a:lnTo>
                  <a:lnTo>
                    <a:pt x="204788" y="2381"/>
                  </a:lnTo>
                  <a:lnTo>
                    <a:pt x="221456" y="0"/>
                  </a:lnTo>
                  <a:lnTo>
                    <a:pt x="238125" y="7143"/>
                  </a:lnTo>
                  <a:lnTo>
                    <a:pt x="242888" y="38100"/>
                  </a:lnTo>
                  <a:lnTo>
                    <a:pt x="238125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550714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672BE95-3AF8-4DD4-9A32-0892082F7769}"/>
              </a:ext>
            </a:extLst>
          </p:cNvPr>
          <p:cNvGrpSpPr/>
          <p:nvPr/>
        </p:nvGrpSpPr>
        <p:grpSpPr>
          <a:xfrm>
            <a:off x="3631407" y="1535113"/>
            <a:ext cx="4929186" cy="4446587"/>
            <a:chOff x="3686177" y="1535113"/>
            <a:chExt cx="4929186" cy="444658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15591A18-B83F-4A79-A30F-F008AC58F5B4}"/>
                </a:ext>
              </a:extLst>
            </p:cNvPr>
            <p:cNvSpPr/>
            <p:nvPr/>
          </p:nvSpPr>
          <p:spPr>
            <a:xfrm>
              <a:off x="3905252" y="2374106"/>
              <a:ext cx="1657350" cy="520700"/>
            </a:xfrm>
            <a:custGeom>
              <a:avLst/>
              <a:gdLst>
                <a:gd name="connsiteX0" fmla="*/ 1235869 w 1657350"/>
                <a:gd name="connsiteY0" fmla="*/ 283368 h 521493"/>
                <a:gd name="connsiteX1" fmla="*/ 988219 w 1657350"/>
                <a:gd name="connsiteY1" fmla="*/ 350043 h 521493"/>
                <a:gd name="connsiteX2" fmla="*/ 807244 w 1657350"/>
                <a:gd name="connsiteY2" fmla="*/ 376237 h 521493"/>
                <a:gd name="connsiteX3" fmla="*/ 604838 w 1657350"/>
                <a:gd name="connsiteY3" fmla="*/ 423862 h 521493"/>
                <a:gd name="connsiteX4" fmla="*/ 471488 w 1657350"/>
                <a:gd name="connsiteY4" fmla="*/ 469106 h 521493"/>
                <a:gd name="connsiteX5" fmla="*/ 364331 w 1657350"/>
                <a:gd name="connsiteY5" fmla="*/ 514350 h 521493"/>
                <a:gd name="connsiteX6" fmla="*/ 342900 w 1657350"/>
                <a:gd name="connsiteY6" fmla="*/ 521493 h 521493"/>
                <a:gd name="connsiteX7" fmla="*/ 300038 w 1657350"/>
                <a:gd name="connsiteY7" fmla="*/ 519112 h 521493"/>
                <a:gd name="connsiteX8" fmla="*/ 254794 w 1657350"/>
                <a:gd name="connsiteY8" fmla="*/ 507206 h 521493"/>
                <a:gd name="connsiteX9" fmla="*/ 226219 w 1657350"/>
                <a:gd name="connsiteY9" fmla="*/ 492918 h 521493"/>
                <a:gd name="connsiteX10" fmla="*/ 192881 w 1657350"/>
                <a:gd name="connsiteY10" fmla="*/ 469106 h 521493"/>
                <a:gd name="connsiteX11" fmla="*/ 140494 w 1657350"/>
                <a:gd name="connsiteY11" fmla="*/ 419100 h 521493"/>
                <a:gd name="connsiteX12" fmla="*/ 107156 w 1657350"/>
                <a:gd name="connsiteY12" fmla="*/ 378618 h 521493"/>
                <a:gd name="connsiteX13" fmla="*/ 64294 w 1657350"/>
                <a:gd name="connsiteY13" fmla="*/ 316706 h 521493"/>
                <a:gd name="connsiteX14" fmla="*/ 30956 w 1657350"/>
                <a:gd name="connsiteY14" fmla="*/ 259556 h 521493"/>
                <a:gd name="connsiteX15" fmla="*/ 7144 w 1657350"/>
                <a:gd name="connsiteY15" fmla="*/ 207168 h 521493"/>
                <a:gd name="connsiteX16" fmla="*/ 0 w 1657350"/>
                <a:gd name="connsiteY16" fmla="*/ 180975 h 521493"/>
                <a:gd name="connsiteX17" fmla="*/ 2381 w 1657350"/>
                <a:gd name="connsiteY17" fmla="*/ 169068 h 521493"/>
                <a:gd name="connsiteX18" fmla="*/ 14288 w 1657350"/>
                <a:gd name="connsiteY18" fmla="*/ 164306 h 521493"/>
                <a:gd name="connsiteX19" fmla="*/ 38100 w 1657350"/>
                <a:gd name="connsiteY19" fmla="*/ 169068 h 521493"/>
                <a:gd name="connsiteX20" fmla="*/ 90488 w 1657350"/>
                <a:gd name="connsiteY20" fmla="*/ 192881 h 521493"/>
                <a:gd name="connsiteX21" fmla="*/ 178594 w 1657350"/>
                <a:gd name="connsiteY21" fmla="*/ 233362 h 521493"/>
                <a:gd name="connsiteX22" fmla="*/ 252413 w 1657350"/>
                <a:gd name="connsiteY22" fmla="*/ 264318 h 521493"/>
                <a:gd name="connsiteX23" fmla="*/ 319088 w 1657350"/>
                <a:gd name="connsiteY23" fmla="*/ 288131 h 521493"/>
                <a:gd name="connsiteX24" fmla="*/ 357188 w 1657350"/>
                <a:gd name="connsiteY24" fmla="*/ 295275 h 521493"/>
                <a:gd name="connsiteX25" fmla="*/ 397669 w 1657350"/>
                <a:gd name="connsiteY25" fmla="*/ 292893 h 521493"/>
                <a:gd name="connsiteX26" fmla="*/ 828675 w 1657350"/>
                <a:gd name="connsiteY26" fmla="*/ 195262 h 521493"/>
                <a:gd name="connsiteX27" fmla="*/ 997744 w 1657350"/>
                <a:gd name="connsiteY27" fmla="*/ 164306 h 521493"/>
                <a:gd name="connsiteX28" fmla="*/ 1245394 w 1657350"/>
                <a:gd name="connsiteY28" fmla="*/ 92868 h 521493"/>
                <a:gd name="connsiteX29" fmla="*/ 1278731 w 1657350"/>
                <a:gd name="connsiteY29" fmla="*/ 61912 h 521493"/>
                <a:gd name="connsiteX30" fmla="*/ 1354931 w 1657350"/>
                <a:gd name="connsiteY30" fmla="*/ 0 h 521493"/>
                <a:gd name="connsiteX31" fmla="*/ 1366838 w 1657350"/>
                <a:gd name="connsiteY31" fmla="*/ 0 h 521493"/>
                <a:gd name="connsiteX32" fmla="*/ 1459706 w 1657350"/>
                <a:gd name="connsiteY32" fmla="*/ 38100 h 521493"/>
                <a:gd name="connsiteX33" fmla="*/ 1569244 w 1657350"/>
                <a:gd name="connsiteY33" fmla="*/ 85725 h 521493"/>
                <a:gd name="connsiteX34" fmla="*/ 1626394 w 1657350"/>
                <a:gd name="connsiteY34" fmla="*/ 111918 h 521493"/>
                <a:gd name="connsiteX35" fmla="*/ 1638300 w 1657350"/>
                <a:gd name="connsiteY35" fmla="*/ 121443 h 521493"/>
                <a:gd name="connsiteX36" fmla="*/ 1650206 w 1657350"/>
                <a:gd name="connsiteY36" fmla="*/ 138112 h 521493"/>
                <a:gd name="connsiteX37" fmla="*/ 1657350 w 1657350"/>
                <a:gd name="connsiteY37" fmla="*/ 164306 h 521493"/>
                <a:gd name="connsiteX38" fmla="*/ 1650206 w 1657350"/>
                <a:gd name="connsiteY38" fmla="*/ 185737 h 521493"/>
                <a:gd name="connsiteX39" fmla="*/ 1626394 w 1657350"/>
                <a:gd name="connsiteY39" fmla="*/ 216693 h 521493"/>
                <a:gd name="connsiteX40" fmla="*/ 1604963 w 1657350"/>
                <a:gd name="connsiteY40" fmla="*/ 223837 h 521493"/>
                <a:gd name="connsiteX41" fmla="*/ 1433513 w 1657350"/>
                <a:gd name="connsiteY41" fmla="*/ 238125 h 521493"/>
                <a:gd name="connsiteX42" fmla="*/ 1235869 w 1657350"/>
                <a:gd name="connsiteY42" fmla="*/ 283368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57350" h="521493">
                  <a:moveTo>
                    <a:pt x="1235869" y="283368"/>
                  </a:moveTo>
                  <a:lnTo>
                    <a:pt x="988219" y="350043"/>
                  </a:lnTo>
                  <a:lnTo>
                    <a:pt x="807244" y="376237"/>
                  </a:lnTo>
                  <a:lnTo>
                    <a:pt x="604838" y="423862"/>
                  </a:lnTo>
                  <a:lnTo>
                    <a:pt x="471488" y="469106"/>
                  </a:lnTo>
                  <a:lnTo>
                    <a:pt x="364331" y="514350"/>
                  </a:lnTo>
                  <a:lnTo>
                    <a:pt x="342900" y="521493"/>
                  </a:lnTo>
                  <a:lnTo>
                    <a:pt x="300038" y="519112"/>
                  </a:lnTo>
                  <a:lnTo>
                    <a:pt x="254794" y="507206"/>
                  </a:lnTo>
                  <a:lnTo>
                    <a:pt x="226219" y="492918"/>
                  </a:lnTo>
                  <a:lnTo>
                    <a:pt x="192881" y="469106"/>
                  </a:lnTo>
                  <a:lnTo>
                    <a:pt x="140494" y="419100"/>
                  </a:lnTo>
                  <a:lnTo>
                    <a:pt x="107156" y="378618"/>
                  </a:lnTo>
                  <a:lnTo>
                    <a:pt x="64294" y="316706"/>
                  </a:lnTo>
                  <a:lnTo>
                    <a:pt x="30956" y="259556"/>
                  </a:lnTo>
                  <a:lnTo>
                    <a:pt x="7144" y="207168"/>
                  </a:lnTo>
                  <a:lnTo>
                    <a:pt x="0" y="180975"/>
                  </a:lnTo>
                  <a:lnTo>
                    <a:pt x="2381" y="169068"/>
                  </a:lnTo>
                  <a:lnTo>
                    <a:pt x="14288" y="164306"/>
                  </a:lnTo>
                  <a:lnTo>
                    <a:pt x="38100" y="169068"/>
                  </a:lnTo>
                  <a:lnTo>
                    <a:pt x="90488" y="192881"/>
                  </a:lnTo>
                  <a:lnTo>
                    <a:pt x="178594" y="233362"/>
                  </a:lnTo>
                  <a:lnTo>
                    <a:pt x="252413" y="264318"/>
                  </a:lnTo>
                  <a:lnTo>
                    <a:pt x="319088" y="288131"/>
                  </a:lnTo>
                  <a:lnTo>
                    <a:pt x="357188" y="295275"/>
                  </a:lnTo>
                  <a:lnTo>
                    <a:pt x="397669" y="292893"/>
                  </a:lnTo>
                  <a:lnTo>
                    <a:pt x="828675" y="195262"/>
                  </a:lnTo>
                  <a:lnTo>
                    <a:pt x="997744" y="164306"/>
                  </a:lnTo>
                  <a:lnTo>
                    <a:pt x="1245394" y="92868"/>
                  </a:lnTo>
                  <a:lnTo>
                    <a:pt x="1278731" y="61912"/>
                  </a:lnTo>
                  <a:lnTo>
                    <a:pt x="1354931" y="0"/>
                  </a:lnTo>
                  <a:lnTo>
                    <a:pt x="1366838" y="0"/>
                  </a:lnTo>
                  <a:lnTo>
                    <a:pt x="1459706" y="38100"/>
                  </a:lnTo>
                  <a:lnTo>
                    <a:pt x="1569244" y="85725"/>
                  </a:lnTo>
                  <a:lnTo>
                    <a:pt x="1626394" y="111918"/>
                  </a:lnTo>
                  <a:lnTo>
                    <a:pt x="1638300" y="121443"/>
                  </a:lnTo>
                  <a:lnTo>
                    <a:pt x="1650206" y="138112"/>
                  </a:lnTo>
                  <a:lnTo>
                    <a:pt x="1657350" y="164306"/>
                  </a:lnTo>
                  <a:lnTo>
                    <a:pt x="1650206" y="185737"/>
                  </a:lnTo>
                  <a:lnTo>
                    <a:pt x="1626394" y="216693"/>
                  </a:lnTo>
                  <a:lnTo>
                    <a:pt x="1604963" y="223837"/>
                  </a:lnTo>
                  <a:lnTo>
                    <a:pt x="1433513" y="238125"/>
                  </a:lnTo>
                  <a:lnTo>
                    <a:pt x="1235869" y="2833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22">
              <a:extLst>
                <a:ext uri="{FF2B5EF4-FFF2-40B4-BE49-F238E27FC236}">
                  <a16:creationId xmlns:a16="http://schemas.microsoft.com/office/drawing/2014/main" id="{EDDEB2D9-142E-425C-94F3-9C9E2EC496E4}"/>
                </a:ext>
              </a:extLst>
            </p:cNvPr>
            <p:cNvSpPr/>
            <p:nvPr/>
          </p:nvSpPr>
          <p:spPr>
            <a:xfrm rot="16200000">
              <a:off x="4791871" y="2821782"/>
              <a:ext cx="2589213" cy="412750"/>
            </a:xfrm>
            <a:custGeom>
              <a:avLst/>
              <a:gdLst>
                <a:gd name="connsiteX0" fmla="*/ 1333500 w 2588419"/>
                <a:gd name="connsiteY0" fmla="*/ 388143 h 411956"/>
                <a:gd name="connsiteX1" fmla="*/ 126206 w 2588419"/>
                <a:gd name="connsiteY1" fmla="*/ 385762 h 411956"/>
                <a:gd name="connsiteX2" fmla="*/ 90487 w 2588419"/>
                <a:gd name="connsiteY2" fmla="*/ 359568 h 411956"/>
                <a:gd name="connsiteX3" fmla="*/ 35719 w 2588419"/>
                <a:gd name="connsiteY3" fmla="*/ 335756 h 411956"/>
                <a:gd name="connsiteX4" fmla="*/ 14287 w 2588419"/>
                <a:gd name="connsiteY4" fmla="*/ 304800 h 411956"/>
                <a:gd name="connsiteX5" fmla="*/ 4762 w 2588419"/>
                <a:gd name="connsiteY5" fmla="*/ 252412 h 411956"/>
                <a:gd name="connsiteX6" fmla="*/ 0 w 2588419"/>
                <a:gd name="connsiteY6" fmla="*/ 211931 h 411956"/>
                <a:gd name="connsiteX7" fmla="*/ 7144 w 2588419"/>
                <a:gd name="connsiteY7" fmla="*/ 190500 h 411956"/>
                <a:gd name="connsiteX8" fmla="*/ 38100 w 2588419"/>
                <a:gd name="connsiteY8" fmla="*/ 166687 h 411956"/>
                <a:gd name="connsiteX9" fmla="*/ 76200 w 2588419"/>
                <a:gd name="connsiteY9" fmla="*/ 147637 h 411956"/>
                <a:gd name="connsiteX10" fmla="*/ 109537 w 2588419"/>
                <a:gd name="connsiteY10" fmla="*/ 135731 h 411956"/>
                <a:gd name="connsiteX11" fmla="*/ 157162 w 2588419"/>
                <a:gd name="connsiteY11" fmla="*/ 123825 h 411956"/>
                <a:gd name="connsiteX12" fmla="*/ 259556 w 2588419"/>
                <a:gd name="connsiteY12" fmla="*/ 116681 h 411956"/>
                <a:gd name="connsiteX13" fmla="*/ 402431 w 2588419"/>
                <a:gd name="connsiteY13" fmla="*/ 119062 h 411956"/>
                <a:gd name="connsiteX14" fmla="*/ 526256 w 2588419"/>
                <a:gd name="connsiteY14" fmla="*/ 128587 h 411956"/>
                <a:gd name="connsiteX15" fmla="*/ 633412 w 2588419"/>
                <a:gd name="connsiteY15" fmla="*/ 140493 h 411956"/>
                <a:gd name="connsiteX16" fmla="*/ 1500187 w 2588419"/>
                <a:gd name="connsiteY16" fmla="*/ 142875 h 411956"/>
                <a:gd name="connsiteX17" fmla="*/ 2331244 w 2588419"/>
                <a:gd name="connsiteY17" fmla="*/ 142875 h 411956"/>
                <a:gd name="connsiteX18" fmla="*/ 2371725 w 2588419"/>
                <a:gd name="connsiteY18" fmla="*/ 138112 h 411956"/>
                <a:gd name="connsiteX19" fmla="*/ 2400300 w 2588419"/>
                <a:gd name="connsiteY19" fmla="*/ 130968 h 411956"/>
                <a:gd name="connsiteX20" fmla="*/ 2431256 w 2588419"/>
                <a:gd name="connsiteY20" fmla="*/ 114300 h 411956"/>
                <a:gd name="connsiteX21" fmla="*/ 2466975 w 2588419"/>
                <a:gd name="connsiteY21" fmla="*/ 88106 h 411956"/>
                <a:gd name="connsiteX22" fmla="*/ 2507456 w 2588419"/>
                <a:gd name="connsiteY22" fmla="*/ 45243 h 411956"/>
                <a:gd name="connsiteX23" fmla="*/ 2533650 w 2588419"/>
                <a:gd name="connsiteY23" fmla="*/ 14287 h 411956"/>
                <a:gd name="connsiteX24" fmla="*/ 2552700 w 2588419"/>
                <a:gd name="connsiteY24" fmla="*/ 0 h 411956"/>
                <a:gd name="connsiteX25" fmla="*/ 2564606 w 2588419"/>
                <a:gd name="connsiteY25" fmla="*/ 0 h 411956"/>
                <a:gd name="connsiteX26" fmla="*/ 2578894 w 2588419"/>
                <a:gd name="connsiteY26" fmla="*/ 0 h 411956"/>
                <a:gd name="connsiteX27" fmla="*/ 2583656 w 2588419"/>
                <a:gd name="connsiteY27" fmla="*/ 7143 h 411956"/>
                <a:gd name="connsiteX28" fmla="*/ 2588419 w 2588419"/>
                <a:gd name="connsiteY28" fmla="*/ 26193 h 411956"/>
                <a:gd name="connsiteX29" fmla="*/ 2586037 w 2588419"/>
                <a:gd name="connsiteY29" fmla="*/ 66675 h 411956"/>
                <a:gd name="connsiteX30" fmla="*/ 2576512 w 2588419"/>
                <a:gd name="connsiteY30" fmla="*/ 119062 h 411956"/>
                <a:gd name="connsiteX31" fmla="*/ 2559844 w 2588419"/>
                <a:gd name="connsiteY31" fmla="*/ 204787 h 411956"/>
                <a:gd name="connsiteX32" fmla="*/ 2519362 w 2588419"/>
                <a:gd name="connsiteY32" fmla="*/ 314325 h 411956"/>
                <a:gd name="connsiteX33" fmla="*/ 2459831 w 2588419"/>
                <a:gd name="connsiteY33" fmla="*/ 411956 h 411956"/>
                <a:gd name="connsiteX34" fmla="*/ 2326481 w 2588419"/>
                <a:gd name="connsiteY34" fmla="*/ 392906 h 411956"/>
                <a:gd name="connsiteX35" fmla="*/ 1693069 w 2588419"/>
                <a:gd name="connsiteY35" fmla="*/ 390525 h 411956"/>
                <a:gd name="connsiteX36" fmla="*/ 1333500 w 2588419"/>
                <a:gd name="connsiteY36" fmla="*/ 3881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88419" h="411956">
                  <a:moveTo>
                    <a:pt x="1333500" y="388143"/>
                  </a:moveTo>
                  <a:lnTo>
                    <a:pt x="126206" y="385762"/>
                  </a:lnTo>
                  <a:lnTo>
                    <a:pt x="90487" y="359568"/>
                  </a:lnTo>
                  <a:lnTo>
                    <a:pt x="35719" y="335756"/>
                  </a:lnTo>
                  <a:lnTo>
                    <a:pt x="14287" y="304800"/>
                  </a:lnTo>
                  <a:lnTo>
                    <a:pt x="4762" y="252412"/>
                  </a:lnTo>
                  <a:lnTo>
                    <a:pt x="0" y="211931"/>
                  </a:lnTo>
                  <a:lnTo>
                    <a:pt x="7144" y="190500"/>
                  </a:lnTo>
                  <a:lnTo>
                    <a:pt x="38100" y="166687"/>
                  </a:lnTo>
                  <a:lnTo>
                    <a:pt x="76200" y="147637"/>
                  </a:lnTo>
                  <a:lnTo>
                    <a:pt x="109537" y="135731"/>
                  </a:lnTo>
                  <a:lnTo>
                    <a:pt x="157162" y="123825"/>
                  </a:lnTo>
                  <a:lnTo>
                    <a:pt x="259556" y="116681"/>
                  </a:lnTo>
                  <a:lnTo>
                    <a:pt x="402431" y="119062"/>
                  </a:lnTo>
                  <a:lnTo>
                    <a:pt x="526256" y="128587"/>
                  </a:lnTo>
                  <a:lnTo>
                    <a:pt x="633412" y="140493"/>
                  </a:lnTo>
                  <a:lnTo>
                    <a:pt x="1500187" y="142875"/>
                  </a:lnTo>
                  <a:lnTo>
                    <a:pt x="2331244" y="142875"/>
                  </a:lnTo>
                  <a:lnTo>
                    <a:pt x="2371725" y="138112"/>
                  </a:lnTo>
                  <a:lnTo>
                    <a:pt x="2400300" y="130968"/>
                  </a:lnTo>
                  <a:lnTo>
                    <a:pt x="2431256" y="114300"/>
                  </a:lnTo>
                  <a:lnTo>
                    <a:pt x="2466975" y="88106"/>
                  </a:lnTo>
                  <a:lnTo>
                    <a:pt x="2507456" y="45243"/>
                  </a:lnTo>
                  <a:lnTo>
                    <a:pt x="2533650" y="14287"/>
                  </a:lnTo>
                  <a:lnTo>
                    <a:pt x="2552700" y="0"/>
                  </a:lnTo>
                  <a:lnTo>
                    <a:pt x="2564606" y="0"/>
                  </a:lnTo>
                  <a:lnTo>
                    <a:pt x="2578894" y="0"/>
                  </a:lnTo>
                  <a:lnTo>
                    <a:pt x="2583656" y="7143"/>
                  </a:lnTo>
                  <a:lnTo>
                    <a:pt x="2588419" y="26193"/>
                  </a:lnTo>
                  <a:lnTo>
                    <a:pt x="2586037" y="66675"/>
                  </a:lnTo>
                  <a:lnTo>
                    <a:pt x="2576512" y="119062"/>
                  </a:lnTo>
                  <a:lnTo>
                    <a:pt x="2559844" y="204787"/>
                  </a:lnTo>
                  <a:lnTo>
                    <a:pt x="2519362" y="314325"/>
                  </a:lnTo>
                  <a:lnTo>
                    <a:pt x="2459831" y="411956"/>
                  </a:lnTo>
                  <a:lnTo>
                    <a:pt x="2326481" y="392906"/>
                  </a:lnTo>
                  <a:lnTo>
                    <a:pt x="1693069" y="390525"/>
                  </a:lnTo>
                  <a:lnTo>
                    <a:pt x="1333500" y="388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363E4524-3C88-4A35-8E35-D1C36F0EDE18}"/>
                </a:ext>
              </a:extLst>
            </p:cNvPr>
            <p:cNvSpPr/>
            <p:nvPr/>
          </p:nvSpPr>
          <p:spPr>
            <a:xfrm>
              <a:off x="3752853" y="3178969"/>
              <a:ext cx="2009775" cy="582613"/>
            </a:xfrm>
            <a:custGeom>
              <a:avLst/>
              <a:gdLst>
                <a:gd name="connsiteX0" fmla="*/ 1385888 w 2009775"/>
                <a:gd name="connsiteY0" fmla="*/ 297656 h 583406"/>
                <a:gd name="connsiteX1" fmla="*/ 1085850 w 2009775"/>
                <a:gd name="connsiteY1" fmla="*/ 371475 h 583406"/>
                <a:gd name="connsiteX2" fmla="*/ 921544 w 2009775"/>
                <a:gd name="connsiteY2" fmla="*/ 400050 h 583406"/>
                <a:gd name="connsiteX3" fmla="*/ 654844 w 2009775"/>
                <a:gd name="connsiteY3" fmla="*/ 466725 h 583406"/>
                <a:gd name="connsiteX4" fmla="*/ 497681 w 2009775"/>
                <a:gd name="connsiteY4" fmla="*/ 509588 h 583406"/>
                <a:gd name="connsiteX5" fmla="*/ 335756 w 2009775"/>
                <a:gd name="connsiteY5" fmla="*/ 561975 h 583406"/>
                <a:gd name="connsiteX6" fmla="*/ 278606 w 2009775"/>
                <a:gd name="connsiteY6" fmla="*/ 583406 h 583406"/>
                <a:gd name="connsiteX7" fmla="*/ 269081 w 2009775"/>
                <a:gd name="connsiteY7" fmla="*/ 581025 h 583406"/>
                <a:gd name="connsiteX8" fmla="*/ 230981 w 2009775"/>
                <a:gd name="connsiteY8" fmla="*/ 561975 h 583406"/>
                <a:gd name="connsiteX9" fmla="*/ 178594 w 2009775"/>
                <a:gd name="connsiteY9" fmla="*/ 516731 h 583406"/>
                <a:gd name="connsiteX10" fmla="*/ 130969 w 2009775"/>
                <a:gd name="connsiteY10" fmla="*/ 466725 h 583406"/>
                <a:gd name="connsiteX11" fmla="*/ 88106 w 2009775"/>
                <a:gd name="connsiteY11" fmla="*/ 419100 h 583406"/>
                <a:gd name="connsiteX12" fmla="*/ 38100 w 2009775"/>
                <a:gd name="connsiteY12" fmla="*/ 354806 h 583406"/>
                <a:gd name="connsiteX13" fmla="*/ 23813 w 2009775"/>
                <a:gd name="connsiteY13" fmla="*/ 335756 h 583406"/>
                <a:gd name="connsiteX14" fmla="*/ 9525 w 2009775"/>
                <a:gd name="connsiteY14" fmla="*/ 311944 h 583406"/>
                <a:gd name="connsiteX15" fmla="*/ 0 w 2009775"/>
                <a:gd name="connsiteY15" fmla="*/ 285750 h 583406"/>
                <a:gd name="connsiteX16" fmla="*/ 0 w 2009775"/>
                <a:gd name="connsiteY16" fmla="*/ 271463 h 583406"/>
                <a:gd name="connsiteX17" fmla="*/ 4763 w 2009775"/>
                <a:gd name="connsiteY17" fmla="*/ 257175 h 583406"/>
                <a:gd name="connsiteX18" fmla="*/ 14288 w 2009775"/>
                <a:gd name="connsiteY18" fmla="*/ 254794 h 583406"/>
                <a:gd name="connsiteX19" fmla="*/ 35719 w 2009775"/>
                <a:gd name="connsiteY19" fmla="*/ 257175 h 583406"/>
                <a:gd name="connsiteX20" fmla="*/ 83344 w 2009775"/>
                <a:gd name="connsiteY20" fmla="*/ 280988 h 583406"/>
                <a:gd name="connsiteX21" fmla="*/ 126206 w 2009775"/>
                <a:gd name="connsiteY21" fmla="*/ 304800 h 583406"/>
                <a:gd name="connsiteX22" fmla="*/ 173831 w 2009775"/>
                <a:gd name="connsiteY22" fmla="*/ 323850 h 583406"/>
                <a:gd name="connsiteX23" fmla="*/ 223838 w 2009775"/>
                <a:gd name="connsiteY23" fmla="*/ 345281 h 583406"/>
                <a:gd name="connsiteX24" fmla="*/ 283369 w 2009775"/>
                <a:gd name="connsiteY24" fmla="*/ 359569 h 583406"/>
                <a:gd name="connsiteX25" fmla="*/ 347663 w 2009775"/>
                <a:gd name="connsiteY25" fmla="*/ 364331 h 583406"/>
                <a:gd name="connsiteX26" fmla="*/ 414338 w 2009775"/>
                <a:gd name="connsiteY26" fmla="*/ 354806 h 583406"/>
                <a:gd name="connsiteX27" fmla="*/ 935831 w 2009775"/>
                <a:gd name="connsiteY27" fmla="*/ 214313 h 583406"/>
                <a:gd name="connsiteX28" fmla="*/ 1126331 w 2009775"/>
                <a:gd name="connsiteY28" fmla="*/ 164306 h 583406"/>
                <a:gd name="connsiteX29" fmla="*/ 1509713 w 2009775"/>
                <a:gd name="connsiteY29" fmla="*/ 71438 h 583406"/>
                <a:gd name="connsiteX30" fmla="*/ 1545431 w 2009775"/>
                <a:gd name="connsiteY30" fmla="*/ 47625 h 583406"/>
                <a:gd name="connsiteX31" fmla="*/ 1588294 w 2009775"/>
                <a:gd name="connsiteY31" fmla="*/ 23813 h 583406"/>
                <a:gd name="connsiteX32" fmla="*/ 1635919 w 2009775"/>
                <a:gd name="connsiteY32" fmla="*/ 4763 h 583406"/>
                <a:gd name="connsiteX33" fmla="*/ 1669256 w 2009775"/>
                <a:gd name="connsiteY33" fmla="*/ 0 h 583406"/>
                <a:gd name="connsiteX34" fmla="*/ 1726406 w 2009775"/>
                <a:gd name="connsiteY34" fmla="*/ 16669 h 583406"/>
                <a:gd name="connsiteX35" fmla="*/ 1883569 w 2009775"/>
                <a:gd name="connsiteY35" fmla="*/ 76200 h 583406"/>
                <a:gd name="connsiteX36" fmla="*/ 1969294 w 2009775"/>
                <a:gd name="connsiteY36" fmla="*/ 109538 h 583406"/>
                <a:gd name="connsiteX37" fmla="*/ 1988344 w 2009775"/>
                <a:gd name="connsiteY37" fmla="*/ 121444 h 583406"/>
                <a:gd name="connsiteX38" fmla="*/ 2002631 w 2009775"/>
                <a:gd name="connsiteY38" fmla="*/ 145256 h 583406"/>
                <a:gd name="connsiteX39" fmla="*/ 2009775 w 2009775"/>
                <a:gd name="connsiteY39" fmla="*/ 176213 h 583406"/>
                <a:gd name="connsiteX40" fmla="*/ 1997869 w 2009775"/>
                <a:gd name="connsiteY40" fmla="*/ 197644 h 583406"/>
                <a:gd name="connsiteX41" fmla="*/ 1978819 w 2009775"/>
                <a:gd name="connsiteY41" fmla="*/ 219075 h 583406"/>
                <a:gd name="connsiteX42" fmla="*/ 1950244 w 2009775"/>
                <a:gd name="connsiteY42" fmla="*/ 226219 h 583406"/>
                <a:gd name="connsiteX43" fmla="*/ 1764506 w 2009775"/>
                <a:gd name="connsiteY43" fmla="*/ 235744 h 583406"/>
                <a:gd name="connsiteX44" fmla="*/ 1569244 w 2009775"/>
                <a:gd name="connsiteY44" fmla="*/ 266700 h 583406"/>
                <a:gd name="connsiteX45" fmla="*/ 1385888 w 2009775"/>
                <a:gd name="connsiteY45" fmla="*/ 297656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09775" h="583406">
                  <a:moveTo>
                    <a:pt x="1385888" y="297656"/>
                  </a:moveTo>
                  <a:lnTo>
                    <a:pt x="1085850" y="371475"/>
                  </a:lnTo>
                  <a:lnTo>
                    <a:pt x="921544" y="400050"/>
                  </a:lnTo>
                  <a:lnTo>
                    <a:pt x="654844" y="466725"/>
                  </a:lnTo>
                  <a:lnTo>
                    <a:pt x="497681" y="509588"/>
                  </a:lnTo>
                  <a:lnTo>
                    <a:pt x="335756" y="561975"/>
                  </a:lnTo>
                  <a:lnTo>
                    <a:pt x="278606" y="583406"/>
                  </a:lnTo>
                  <a:lnTo>
                    <a:pt x="269081" y="581025"/>
                  </a:lnTo>
                  <a:lnTo>
                    <a:pt x="230981" y="561975"/>
                  </a:lnTo>
                  <a:lnTo>
                    <a:pt x="178594" y="516731"/>
                  </a:lnTo>
                  <a:lnTo>
                    <a:pt x="130969" y="466725"/>
                  </a:lnTo>
                  <a:lnTo>
                    <a:pt x="88106" y="419100"/>
                  </a:lnTo>
                  <a:lnTo>
                    <a:pt x="38100" y="354806"/>
                  </a:lnTo>
                  <a:lnTo>
                    <a:pt x="23813" y="335756"/>
                  </a:lnTo>
                  <a:lnTo>
                    <a:pt x="9525" y="311944"/>
                  </a:lnTo>
                  <a:lnTo>
                    <a:pt x="0" y="285750"/>
                  </a:lnTo>
                  <a:lnTo>
                    <a:pt x="0" y="271463"/>
                  </a:lnTo>
                  <a:lnTo>
                    <a:pt x="4763" y="257175"/>
                  </a:lnTo>
                  <a:lnTo>
                    <a:pt x="14288" y="254794"/>
                  </a:lnTo>
                  <a:lnTo>
                    <a:pt x="35719" y="257175"/>
                  </a:lnTo>
                  <a:lnTo>
                    <a:pt x="83344" y="280988"/>
                  </a:lnTo>
                  <a:lnTo>
                    <a:pt x="126206" y="304800"/>
                  </a:lnTo>
                  <a:lnTo>
                    <a:pt x="173831" y="323850"/>
                  </a:lnTo>
                  <a:lnTo>
                    <a:pt x="223838" y="345281"/>
                  </a:lnTo>
                  <a:lnTo>
                    <a:pt x="283369" y="359569"/>
                  </a:lnTo>
                  <a:lnTo>
                    <a:pt x="347663" y="364331"/>
                  </a:lnTo>
                  <a:lnTo>
                    <a:pt x="414338" y="354806"/>
                  </a:lnTo>
                  <a:lnTo>
                    <a:pt x="935831" y="214313"/>
                  </a:lnTo>
                  <a:lnTo>
                    <a:pt x="1126331" y="164306"/>
                  </a:lnTo>
                  <a:lnTo>
                    <a:pt x="1509713" y="71438"/>
                  </a:lnTo>
                  <a:lnTo>
                    <a:pt x="1545431" y="47625"/>
                  </a:lnTo>
                  <a:lnTo>
                    <a:pt x="1588294" y="23813"/>
                  </a:lnTo>
                  <a:lnTo>
                    <a:pt x="1635919" y="4763"/>
                  </a:lnTo>
                  <a:lnTo>
                    <a:pt x="1669256" y="0"/>
                  </a:lnTo>
                  <a:lnTo>
                    <a:pt x="1726406" y="16669"/>
                  </a:lnTo>
                  <a:lnTo>
                    <a:pt x="1883569" y="76200"/>
                  </a:lnTo>
                  <a:lnTo>
                    <a:pt x="1969294" y="109538"/>
                  </a:lnTo>
                  <a:lnTo>
                    <a:pt x="1988344" y="121444"/>
                  </a:lnTo>
                  <a:lnTo>
                    <a:pt x="2002631" y="145256"/>
                  </a:lnTo>
                  <a:lnTo>
                    <a:pt x="2009775" y="176213"/>
                  </a:lnTo>
                  <a:lnTo>
                    <a:pt x="1997869" y="197644"/>
                  </a:lnTo>
                  <a:lnTo>
                    <a:pt x="1978819" y="219075"/>
                  </a:lnTo>
                  <a:lnTo>
                    <a:pt x="1950244" y="226219"/>
                  </a:lnTo>
                  <a:lnTo>
                    <a:pt x="1764506" y="235744"/>
                  </a:lnTo>
                  <a:lnTo>
                    <a:pt x="1569244" y="266700"/>
                  </a:lnTo>
                  <a:lnTo>
                    <a:pt x="1385888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21">
              <a:extLst>
                <a:ext uri="{FF2B5EF4-FFF2-40B4-BE49-F238E27FC236}">
                  <a16:creationId xmlns:a16="http://schemas.microsoft.com/office/drawing/2014/main" id="{CB05D079-8CD2-46B5-9225-A928D6298E59}"/>
                </a:ext>
              </a:extLst>
            </p:cNvPr>
            <p:cNvSpPr/>
            <p:nvPr/>
          </p:nvSpPr>
          <p:spPr>
            <a:xfrm rot="16200000">
              <a:off x="2350296" y="2870994"/>
              <a:ext cx="4011612" cy="1339850"/>
            </a:xfrm>
            <a:custGeom>
              <a:avLst/>
              <a:gdLst>
                <a:gd name="connsiteX0" fmla="*/ 2525648 w 4011123"/>
                <a:gd name="connsiteY0" fmla="*/ 1227132 h 1339307"/>
                <a:gd name="connsiteX1" fmla="*/ 2172125 w 4011123"/>
                <a:gd name="connsiteY1" fmla="*/ 1220333 h 1339307"/>
                <a:gd name="connsiteX2" fmla="*/ 2005561 w 4011123"/>
                <a:gd name="connsiteY2" fmla="*/ 1199938 h 1339307"/>
                <a:gd name="connsiteX3" fmla="*/ 1798207 w 4011123"/>
                <a:gd name="connsiteY3" fmla="*/ 1169345 h 1339307"/>
                <a:gd name="connsiteX4" fmla="*/ 1587453 w 4011123"/>
                <a:gd name="connsiteY4" fmla="*/ 1125154 h 1339307"/>
                <a:gd name="connsiteX5" fmla="*/ 1383497 w 4011123"/>
                <a:gd name="connsiteY5" fmla="*/ 1063968 h 1339307"/>
                <a:gd name="connsiteX6" fmla="*/ 1186341 w 4011123"/>
                <a:gd name="connsiteY6" fmla="*/ 992583 h 1339307"/>
                <a:gd name="connsiteX7" fmla="*/ 1023176 w 4011123"/>
                <a:gd name="connsiteY7" fmla="*/ 921199 h 1339307"/>
                <a:gd name="connsiteX8" fmla="*/ 866810 w 4011123"/>
                <a:gd name="connsiteY8" fmla="*/ 839617 h 1339307"/>
                <a:gd name="connsiteX9" fmla="*/ 737639 w 4011123"/>
                <a:gd name="connsiteY9" fmla="*/ 761434 h 1339307"/>
                <a:gd name="connsiteX10" fmla="*/ 571075 w 4011123"/>
                <a:gd name="connsiteY10" fmla="*/ 649258 h 1339307"/>
                <a:gd name="connsiteX11" fmla="*/ 401112 w 4011123"/>
                <a:gd name="connsiteY11" fmla="*/ 509889 h 1339307"/>
                <a:gd name="connsiteX12" fmla="*/ 227750 w 4011123"/>
                <a:gd name="connsiteY12" fmla="*/ 336527 h 1339307"/>
                <a:gd name="connsiteX13" fmla="*/ 101978 w 4011123"/>
                <a:gd name="connsiteY13" fmla="*/ 183560 h 1339307"/>
                <a:gd name="connsiteX14" fmla="*/ 20396 w 4011123"/>
                <a:gd name="connsiteY14" fmla="*/ 74784 h 1339307"/>
                <a:gd name="connsiteX15" fmla="*/ 0 w 4011123"/>
                <a:gd name="connsiteY15" fmla="*/ 40791 h 1339307"/>
                <a:gd name="connsiteX16" fmla="*/ 0 w 4011123"/>
                <a:gd name="connsiteY16" fmla="*/ 16997 h 1339307"/>
                <a:gd name="connsiteX17" fmla="*/ 6799 w 4011123"/>
                <a:gd name="connsiteY17" fmla="*/ 3400 h 1339307"/>
                <a:gd name="connsiteX18" fmla="*/ 16996 w 4011123"/>
                <a:gd name="connsiteY18" fmla="*/ 0 h 1339307"/>
                <a:gd name="connsiteX19" fmla="*/ 47590 w 4011123"/>
                <a:gd name="connsiteY19" fmla="*/ 3400 h 1339307"/>
                <a:gd name="connsiteX20" fmla="*/ 101978 w 4011123"/>
                <a:gd name="connsiteY20" fmla="*/ 50989 h 1339307"/>
                <a:gd name="connsiteX21" fmla="*/ 210754 w 4011123"/>
                <a:gd name="connsiteY21" fmla="*/ 142769 h 1339307"/>
                <a:gd name="connsiteX22" fmla="*/ 326329 w 4011123"/>
                <a:gd name="connsiteY22" fmla="*/ 241348 h 1339307"/>
                <a:gd name="connsiteX23" fmla="*/ 435105 w 4011123"/>
                <a:gd name="connsiteY23" fmla="*/ 333127 h 1339307"/>
                <a:gd name="connsiteX24" fmla="*/ 594870 w 4011123"/>
                <a:gd name="connsiteY24" fmla="*/ 448702 h 1339307"/>
                <a:gd name="connsiteX25" fmla="*/ 724042 w 4011123"/>
                <a:gd name="connsiteY25" fmla="*/ 540482 h 1339307"/>
                <a:gd name="connsiteX26" fmla="*/ 856613 w 4011123"/>
                <a:gd name="connsiteY26" fmla="*/ 622064 h 1339307"/>
                <a:gd name="connsiteX27" fmla="*/ 1009579 w 4011123"/>
                <a:gd name="connsiteY27" fmla="*/ 700247 h 1339307"/>
                <a:gd name="connsiteX28" fmla="*/ 1162546 w 4011123"/>
                <a:gd name="connsiteY28" fmla="*/ 768232 h 1339307"/>
                <a:gd name="connsiteX29" fmla="*/ 1308714 w 4011123"/>
                <a:gd name="connsiteY29" fmla="*/ 826020 h 1339307"/>
                <a:gd name="connsiteX30" fmla="*/ 1475277 w 4011123"/>
                <a:gd name="connsiteY30" fmla="*/ 877008 h 1339307"/>
                <a:gd name="connsiteX31" fmla="*/ 1686031 w 4011123"/>
                <a:gd name="connsiteY31" fmla="*/ 921199 h 1339307"/>
                <a:gd name="connsiteX32" fmla="*/ 1818602 w 4011123"/>
                <a:gd name="connsiteY32" fmla="*/ 941594 h 1339307"/>
                <a:gd name="connsiteX33" fmla="*/ 1968170 w 4011123"/>
                <a:gd name="connsiteY33" fmla="*/ 948393 h 1339307"/>
                <a:gd name="connsiteX34" fmla="*/ 2114338 w 4011123"/>
                <a:gd name="connsiteY34" fmla="*/ 975587 h 1339307"/>
                <a:gd name="connsiteX35" fmla="*/ 2804387 w 4011123"/>
                <a:gd name="connsiteY35" fmla="*/ 995982 h 1339307"/>
                <a:gd name="connsiteX36" fmla="*/ 2940357 w 4011123"/>
                <a:gd name="connsiteY36" fmla="*/ 1016378 h 1339307"/>
                <a:gd name="connsiteX37" fmla="*/ 3711988 w 4011123"/>
                <a:gd name="connsiteY37" fmla="*/ 1019777 h 1339307"/>
                <a:gd name="connsiteX38" fmla="*/ 3786772 w 4011123"/>
                <a:gd name="connsiteY38" fmla="*/ 1012979 h 1339307"/>
                <a:gd name="connsiteX39" fmla="*/ 3824164 w 4011123"/>
                <a:gd name="connsiteY39" fmla="*/ 995982 h 1339307"/>
                <a:gd name="connsiteX40" fmla="*/ 3878552 w 4011123"/>
                <a:gd name="connsiteY40" fmla="*/ 927997 h 1339307"/>
                <a:gd name="connsiteX41" fmla="*/ 3943138 w 4011123"/>
                <a:gd name="connsiteY41" fmla="*/ 822620 h 1339307"/>
                <a:gd name="connsiteX42" fmla="*/ 3960134 w 4011123"/>
                <a:gd name="connsiteY42" fmla="*/ 809023 h 1339307"/>
                <a:gd name="connsiteX43" fmla="*/ 3990727 w 4011123"/>
                <a:gd name="connsiteY43" fmla="*/ 802225 h 1339307"/>
                <a:gd name="connsiteX44" fmla="*/ 4004324 w 4011123"/>
                <a:gd name="connsiteY44" fmla="*/ 805624 h 1339307"/>
                <a:gd name="connsiteX45" fmla="*/ 4011123 w 4011123"/>
                <a:gd name="connsiteY45" fmla="*/ 819221 h 1339307"/>
                <a:gd name="connsiteX46" fmla="*/ 3990727 w 4011123"/>
                <a:gd name="connsiteY46" fmla="*/ 934796 h 1339307"/>
                <a:gd name="connsiteX47" fmla="*/ 3949936 w 4011123"/>
                <a:gd name="connsiteY47" fmla="*/ 1067367 h 1339307"/>
                <a:gd name="connsiteX48" fmla="*/ 3915944 w 4011123"/>
                <a:gd name="connsiteY48" fmla="*/ 1165945 h 1339307"/>
                <a:gd name="connsiteX49" fmla="*/ 3868354 w 4011123"/>
                <a:gd name="connsiteY49" fmla="*/ 1247527 h 1339307"/>
                <a:gd name="connsiteX50" fmla="*/ 3793570 w 4011123"/>
                <a:gd name="connsiteY50" fmla="*/ 1329110 h 1339307"/>
                <a:gd name="connsiteX51" fmla="*/ 3769776 w 4011123"/>
                <a:gd name="connsiteY51" fmla="*/ 1335908 h 1339307"/>
                <a:gd name="connsiteX52" fmla="*/ 3739182 w 4011123"/>
                <a:gd name="connsiteY52" fmla="*/ 1339307 h 1339307"/>
                <a:gd name="connsiteX53" fmla="*/ 3694992 w 4011123"/>
                <a:gd name="connsiteY53" fmla="*/ 1329110 h 1339307"/>
                <a:gd name="connsiteX54" fmla="*/ 3599813 w 4011123"/>
                <a:gd name="connsiteY54" fmla="*/ 1284919 h 1339307"/>
                <a:gd name="connsiteX55" fmla="*/ 3297279 w 4011123"/>
                <a:gd name="connsiteY55" fmla="*/ 1261124 h 1339307"/>
                <a:gd name="connsiteX56" fmla="*/ 2984547 w 4011123"/>
                <a:gd name="connsiteY56" fmla="*/ 1244128 h 1339307"/>
                <a:gd name="connsiteX57" fmla="*/ 2855376 w 4011123"/>
                <a:gd name="connsiteY57" fmla="*/ 1244128 h 1339307"/>
                <a:gd name="connsiteX58" fmla="*/ 2525648 w 4011123"/>
                <a:gd name="connsiteY58" fmla="*/ 1227132 h 133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011123" h="1339307">
                  <a:moveTo>
                    <a:pt x="2525648" y="1227132"/>
                  </a:moveTo>
                  <a:lnTo>
                    <a:pt x="2172125" y="1220333"/>
                  </a:lnTo>
                  <a:lnTo>
                    <a:pt x="2005561" y="1199938"/>
                  </a:lnTo>
                  <a:lnTo>
                    <a:pt x="1798207" y="1169345"/>
                  </a:lnTo>
                  <a:lnTo>
                    <a:pt x="1587453" y="1125154"/>
                  </a:lnTo>
                  <a:lnTo>
                    <a:pt x="1383497" y="1063968"/>
                  </a:lnTo>
                  <a:lnTo>
                    <a:pt x="1186341" y="992583"/>
                  </a:lnTo>
                  <a:lnTo>
                    <a:pt x="1023176" y="921199"/>
                  </a:lnTo>
                  <a:lnTo>
                    <a:pt x="866810" y="839617"/>
                  </a:lnTo>
                  <a:lnTo>
                    <a:pt x="737639" y="761434"/>
                  </a:lnTo>
                  <a:lnTo>
                    <a:pt x="571075" y="649258"/>
                  </a:lnTo>
                  <a:lnTo>
                    <a:pt x="401112" y="509889"/>
                  </a:lnTo>
                  <a:lnTo>
                    <a:pt x="227750" y="336527"/>
                  </a:lnTo>
                  <a:lnTo>
                    <a:pt x="101978" y="183560"/>
                  </a:lnTo>
                  <a:lnTo>
                    <a:pt x="20396" y="74784"/>
                  </a:lnTo>
                  <a:lnTo>
                    <a:pt x="0" y="40791"/>
                  </a:lnTo>
                  <a:lnTo>
                    <a:pt x="0" y="16997"/>
                  </a:lnTo>
                  <a:lnTo>
                    <a:pt x="6799" y="3400"/>
                  </a:lnTo>
                  <a:lnTo>
                    <a:pt x="16996" y="0"/>
                  </a:lnTo>
                  <a:lnTo>
                    <a:pt x="47590" y="3400"/>
                  </a:lnTo>
                  <a:lnTo>
                    <a:pt x="101978" y="50989"/>
                  </a:lnTo>
                  <a:lnTo>
                    <a:pt x="210754" y="142769"/>
                  </a:lnTo>
                  <a:lnTo>
                    <a:pt x="326329" y="241348"/>
                  </a:lnTo>
                  <a:lnTo>
                    <a:pt x="435105" y="333127"/>
                  </a:lnTo>
                  <a:lnTo>
                    <a:pt x="594870" y="448702"/>
                  </a:lnTo>
                  <a:lnTo>
                    <a:pt x="724042" y="540482"/>
                  </a:lnTo>
                  <a:lnTo>
                    <a:pt x="856613" y="622064"/>
                  </a:lnTo>
                  <a:lnTo>
                    <a:pt x="1009579" y="700247"/>
                  </a:lnTo>
                  <a:lnTo>
                    <a:pt x="1162546" y="768232"/>
                  </a:lnTo>
                  <a:lnTo>
                    <a:pt x="1308714" y="826020"/>
                  </a:lnTo>
                  <a:lnTo>
                    <a:pt x="1475277" y="877008"/>
                  </a:lnTo>
                  <a:lnTo>
                    <a:pt x="1686031" y="921199"/>
                  </a:lnTo>
                  <a:lnTo>
                    <a:pt x="1818602" y="941594"/>
                  </a:lnTo>
                  <a:lnTo>
                    <a:pt x="1968170" y="948393"/>
                  </a:lnTo>
                  <a:lnTo>
                    <a:pt x="2114338" y="975587"/>
                  </a:lnTo>
                  <a:lnTo>
                    <a:pt x="2804387" y="995982"/>
                  </a:lnTo>
                  <a:lnTo>
                    <a:pt x="2940357" y="1016378"/>
                  </a:lnTo>
                  <a:lnTo>
                    <a:pt x="3711988" y="1019777"/>
                  </a:lnTo>
                  <a:lnTo>
                    <a:pt x="3786772" y="1012979"/>
                  </a:lnTo>
                  <a:lnTo>
                    <a:pt x="3824164" y="995982"/>
                  </a:lnTo>
                  <a:lnTo>
                    <a:pt x="3878552" y="927997"/>
                  </a:lnTo>
                  <a:lnTo>
                    <a:pt x="3943138" y="822620"/>
                  </a:lnTo>
                  <a:lnTo>
                    <a:pt x="3960134" y="809023"/>
                  </a:lnTo>
                  <a:lnTo>
                    <a:pt x="3990727" y="802225"/>
                  </a:lnTo>
                  <a:lnTo>
                    <a:pt x="4004324" y="805624"/>
                  </a:lnTo>
                  <a:lnTo>
                    <a:pt x="4011123" y="819221"/>
                  </a:lnTo>
                  <a:lnTo>
                    <a:pt x="3990727" y="934796"/>
                  </a:lnTo>
                  <a:lnTo>
                    <a:pt x="3949936" y="1067367"/>
                  </a:lnTo>
                  <a:lnTo>
                    <a:pt x="3915944" y="1165945"/>
                  </a:lnTo>
                  <a:lnTo>
                    <a:pt x="3868354" y="1247527"/>
                  </a:lnTo>
                  <a:lnTo>
                    <a:pt x="3793570" y="1329110"/>
                  </a:lnTo>
                  <a:lnTo>
                    <a:pt x="3769776" y="1335908"/>
                  </a:lnTo>
                  <a:lnTo>
                    <a:pt x="3739182" y="1339307"/>
                  </a:lnTo>
                  <a:lnTo>
                    <a:pt x="3694992" y="1329110"/>
                  </a:lnTo>
                  <a:lnTo>
                    <a:pt x="3599813" y="1284919"/>
                  </a:lnTo>
                  <a:lnTo>
                    <a:pt x="3297279" y="1261124"/>
                  </a:lnTo>
                  <a:lnTo>
                    <a:pt x="2984547" y="1244128"/>
                  </a:lnTo>
                  <a:lnTo>
                    <a:pt x="2855376" y="1244128"/>
                  </a:lnTo>
                  <a:lnTo>
                    <a:pt x="2525648" y="1227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BCD110B5-33BE-4DFF-87E9-85D2DE4A5107}"/>
                </a:ext>
              </a:extLst>
            </p:cNvPr>
            <p:cNvSpPr/>
            <p:nvPr/>
          </p:nvSpPr>
          <p:spPr>
            <a:xfrm>
              <a:off x="4718053" y="3905251"/>
              <a:ext cx="925513" cy="931863"/>
            </a:xfrm>
            <a:custGeom>
              <a:avLst/>
              <a:gdLst>
                <a:gd name="connsiteX0" fmla="*/ 578644 w 926307"/>
                <a:gd name="connsiteY0" fmla="*/ 609600 h 931069"/>
                <a:gd name="connsiteX1" fmla="*/ 519113 w 926307"/>
                <a:gd name="connsiteY1" fmla="*/ 511969 h 931069"/>
                <a:gd name="connsiteX2" fmla="*/ 466725 w 926307"/>
                <a:gd name="connsiteY2" fmla="*/ 450056 h 931069"/>
                <a:gd name="connsiteX3" fmla="*/ 330994 w 926307"/>
                <a:gd name="connsiteY3" fmla="*/ 316706 h 931069"/>
                <a:gd name="connsiteX4" fmla="*/ 178594 w 926307"/>
                <a:gd name="connsiteY4" fmla="*/ 188119 h 931069"/>
                <a:gd name="connsiteX5" fmla="*/ 0 w 926307"/>
                <a:gd name="connsiteY5" fmla="*/ 54769 h 931069"/>
                <a:gd name="connsiteX6" fmla="*/ 7144 w 926307"/>
                <a:gd name="connsiteY6" fmla="*/ 0 h 931069"/>
                <a:gd name="connsiteX7" fmla="*/ 126207 w 926307"/>
                <a:gd name="connsiteY7" fmla="*/ 50006 h 931069"/>
                <a:gd name="connsiteX8" fmla="*/ 307182 w 926307"/>
                <a:gd name="connsiteY8" fmla="*/ 130969 h 931069"/>
                <a:gd name="connsiteX9" fmla="*/ 435769 w 926307"/>
                <a:gd name="connsiteY9" fmla="*/ 195263 h 931069"/>
                <a:gd name="connsiteX10" fmla="*/ 547688 w 926307"/>
                <a:gd name="connsiteY10" fmla="*/ 252413 h 931069"/>
                <a:gd name="connsiteX11" fmla="*/ 635794 w 926307"/>
                <a:gd name="connsiteY11" fmla="*/ 302419 h 931069"/>
                <a:gd name="connsiteX12" fmla="*/ 723900 w 926307"/>
                <a:gd name="connsiteY12" fmla="*/ 364331 h 931069"/>
                <a:gd name="connsiteX13" fmla="*/ 781050 w 926307"/>
                <a:gd name="connsiteY13" fmla="*/ 414338 h 931069"/>
                <a:gd name="connsiteX14" fmla="*/ 812007 w 926307"/>
                <a:gd name="connsiteY14" fmla="*/ 447675 h 931069"/>
                <a:gd name="connsiteX15" fmla="*/ 845344 w 926307"/>
                <a:gd name="connsiteY15" fmla="*/ 485775 h 931069"/>
                <a:gd name="connsiteX16" fmla="*/ 871538 w 926307"/>
                <a:gd name="connsiteY16" fmla="*/ 531019 h 931069"/>
                <a:gd name="connsiteX17" fmla="*/ 892969 w 926307"/>
                <a:gd name="connsiteY17" fmla="*/ 581025 h 931069"/>
                <a:gd name="connsiteX18" fmla="*/ 909638 w 926307"/>
                <a:gd name="connsiteY18" fmla="*/ 628650 h 931069"/>
                <a:gd name="connsiteX19" fmla="*/ 921544 w 926307"/>
                <a:gd name="connsiteY19" fmla="*/ 678656 h 931069"/>
                <a:gd name="connsiteX20" fmla="*/ 926307 w 926307"/>
                <a:gd name="connsiteY20" fmla="*/ 764381 h 931069"/>
                <a:gd name="connsiteX21" fmla="*/ 923925 w 926307"/>
                <a:gd name="connsiteY21" fmla="*/ 823913 h 931069"/>
                <a:gd name="connsiteX22" fmla="*/ 909638 w 926307"/>
                <a:gd name="connsiteY22" fmla="*/ 876300 h 931069"/>
                <a:gd name="connsiteX23" fmla="*/ 888207 w 926307"/>
                <a:gd name="connsiteY23" fmla="*/ 912019 h 931069"/>
                <a:gd name="connsiteX24" fmla="*/ 871538 w 926307"/>
                <a:gd name="connsiteY24" fmla="*/ 926306 h 931069"/>
                <a:gd name="connsiteX25" fmla="*/ 847725 w 926307"/>
                <a:gd name="connsiteY25" fmla="*/ 931069 h 931069"/>
                <a:gd name="connsiteX26" fmla="*/ 816769 w 926307"/>
                <a:gd name="connsiteY26" fmla="*/ 931069 h 931069"/>
                <a:gd name="connsiteX27" fmla="*/ 776288 w 926307"/>
                <a:gd name="connsiteY27" fmla="*/ 916781 h 931069"/>
                <a:gd name="connsiteX28" fmla="*/ 752475 w 926307"/>
                <a:gd name="connsiteY28" fmla="*/ 897731 h 931069"/>
                <a:gd name="connsiteX29" fmla="*/ 726282 w 926307"/>
                <a:gd name="connsiteY29" fmla="*/ 869156 h 931069"/>
                <a:gd name="connsiteX30" fmla="*/ 645319 w 926307"/>
                <a:gd name="connsiteY30" fmla="*/ 726281 h 931069"/>
                <a:gd name="connsiteX31" fmla="*/ 578644 w 926307"/>
                <a:gd name="connsiteY31" fmla="*/ 60960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26307" h="931069">
                  <a:moveTo>
                    <a:pt x="578644" y="609600"/>
                  </a:moveTo>
                  <a:lnTo>
                    <a:pt x="519113" y="511969"/>
                  </a:lnTo>
                  <a:lnTo>
                    <a:pt x="466725" y="450056"/>
                  </a:lnTo>
                  <a:lnTo>
                    <a:pt x="330994" y="316706"/>
                  </a:lnTo>
                  <a:lnTo>
                    <a:pt x="178594" y="188119"/>
                  </a:lnTo>
                  <a:lnTo>
                    <a:pt x="0" y="54769"/>
                  </a:lnTo>
                  <a:lnTo>
                    <a:pt x="7144" y="0"/>
                  </a:lnTo>
                  <a:lnTo>
                    <a:pt x="126207" y="50006"/>
                  </a:lnTo>
                  <a:lnTo>
                    <a:pt x="307182" y="130969"/>
                  </a:lnTo>
                  <a:lnTo>
                    <a:pt x="435769" y="195263"/>
                  </a:lnTo>
                  <a:lnTo>
                    <a:pt x="547688" y="252413"/>
                  </a:lnTo>
                  <a:lnTo>
                    <a:pt x="635794" y="302419"/>
                  </a:lnTo>
                  <a:lnTo>
                    <a:pt x="723900" y="364331"/>
                  </a:lnTo>
                  <a:lnTo>
                    <a:pt x="781050" y="414338"/>
                  </a:lnTo>
                  <a:lnTo>
                    <a:pt x="812007" y="447675"/>
                  </a:lnTo>
                  <a:lnTo>
                    <a:pt x="845344" y="485775"/>
                  </a:lnTo>
                  <a:lnTo>
                    <a:pt x="871538" y="531019"/>
                  </a:lnTo>
                  <a:lnTo>
                    <a:pt x="892969" y="581025"/>
                  </a:lnTo>
                  <a:lnTo>
                    <a:pt x="909638" y="628650"/>
                  </a:lnTo>
                  <a:lnTo>
                    <a:pt x="921544" y="678656"/>
                  </a:lnTo>
                  <a:lnTo>
                    <a:pt x="926307" y="764381"/>
                  </a:lnTo>
                  <a:lnTo>
                    <a:pt x="923925" y="823913"/>
                  </a:lnTo>
                  <a:lnTo>
                    <a:pt x="909638" y="876300"/>
                  </a:lnTo>
                  <a:lnTo>
                    <a:pt x="888207" y="912019"/>
                  </a:lnTo>
                  <a:lnTo>
                    <a:pt x="871538" y="926306"/>
                  </a:lnTo>
                  <a:lnTo>
                    <a:pt x="847725" y="931069"/>
                  </a:lnTo>
                  <a:lnTo>
                    <a:pt x="816769" y="931069"/>
                  </a:lnTo>
                  <a:lnTo>
                    <a:pt x="776288" y="916781"/>
                  </a:lnTo>
                  <a:lnTo>
                    <a:pt x="752475" y="897731"/>
                  </a:lnTo>
                  <a:lnTo>
                    <a:pt x="726282" y="869156"/>
                  </a:lnTo>
                  <a:lnTo>
                    <a:pt x="645319" y="726281"/>
                  </a:lnTo>
                  <a:lnTo>
                    <a:pt x="578644" y="609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23">
              <a:extLst>
                <a:ext uri="{FF2B5EF4-FFF2-40B4-BE49-F238E27FC236}">
                  <a16:creationId xmlns:a16="http://schemas.microsoft.com/office/drawing/2014/main" id="{7F4FAF42-0EB7-4FF3-8457-744391A47D08}"/>
                </a:ext>
              </a:extLst>
            </p:cNvPr>
            <p:cNvSpPr/>
            <p:nvPr/>
          </p:nvSpPr>
          <p:spPr>
            <a:xfrm rot="16200000">
              <a:off x="5628483" y="2108994"/>
              <a:ext cx="2755900" cy="1738313"/>
            </a:xfrm>
            <a:custGeom>
              <a:avLst/>
              <a:gdLst>
                <a:gd name="connsiteX0" fmla="*/ 1245394 w 2755107"/>
                <a:gd name="connsiteY0" fmla="*/ 1626393 h 1738312"/>
                <a:gd name="connsiteX1" fmla="*/ 333375 w 2755107"/>
                <a:gd name="connsiteY1" fmla="*/ 1624012 h 1738312"/>
                <a:gd name="connsiteX2" fmla="*/ 130969 w 2755107"/>
                <a:gd name="connsiteY2" fmla="*/ 1626393 h 1738312"/>
                <a:gd name="connsiteX3" fmla="*/ 104775 w 2755107"/>
                <a:gd name="connsiteY3" fmla="*/ 1621631 h 1738312"/>
                <a:gd name="connsiteX4" fmla="*/ 57150 w 2755107"/>
                <a:gd name="connsiteY4" fmla="*/ 1604962 h 1738312"/>
                <a:gd name="connsiteX5" fmla="*/ 30957 w 2755107"/>
                <a:gd name="connsiteY5" fmla="*/ 1588293 h 1738312"/>
                <a:gd name="connsiteX6" fmla="*/ 11907 w 2755107"/>
                <a:gd name="connsiteY6" fmla="*/ 1566862 h 1738312"/>
                <a:gd name="connsiteX7" fmla="*/ 0 w 2755107"/>
                <a:gd name="connsiteY7" fmla="*/ 1543050 h 1738312"/>
                <a:gd name="connsiteX8" fmla="*/ 0 w 2755107"/>
                <a:gd name="connsiteY8" fmla="*/ 1504950 h 1738312"/>
                <a:gd name="connsiteX9" fmla="*/ 4763 w 2755107"/>
                <a:gd name="connsiteY9" fmla="*/ 1481137 h 1738312"/>
                <a:gd name="connsiteX10" fmla="*/ 11907 w 2755107"/>
                <a:gd name="connsiteY10" fmla="*/ 1462087 h 1738312"/>
                <a:gd name="connsiteX11" fmla="*/ 30957 w 2755107"/>
                <a:gd name="connsiteY11" fmla="*/ 1445418 h 1738312"/>
                <a:gd name="connsiteX12" fmla="*/ 83344 w 2755107"/>
                <a:gd name="connsiteY12" fmla="*/ 1428750 h 1738312"/>
                <a:gd name="connsiteX13" fmla="*/ 202407 w 2755107"/>
                <a:gd name="connsiteY13" fmla="*/ 1402556 h 1738312"/>
                <a:gd name="connsiteX14" fmla="*/ 357188 w 2755107"/>
                <a:gd name="connsiteY14" fmla="*/ 1376362 h 1738312"/>
                <a:gd name="connsiteX15" fmla="*/ 485775 w 2755107"/>
                <a:gd name="connsiteY15" fmla="*/ 1385887 h 1738312"/>
                <a:gd name="connsiteX16" fmla="*/ 1069182 w 2755107"/>
                <a:gd name="connsiteY16" fmla="*/ 1378743 h 1738312"/>
                <a:gd name="connsiteX17" fmla="*/ 1785938 w 2755107"/>
                <a:gd name="connsiteY17" fmla="*/ 1383506 h 1738312"/>
                <a:gd name="connsiteX18" fmla="*/ 1976438 w 2755107"/>
                <a:gd name="connsiteY18" fmla="*/ 1381125 h 1738312"/>
                <a:gd name="connsiteX19" fmla="*/ 2421732 w 2755107"/>
                <a:gd name="connsiteY19" fmla="*/ 1381125 h 1738312"/>
                <a:gd name="connsiteX20" fmla="*/ 2471738 w 2755107"/>
                <a:gd name="connsiteY20" fmla="*/ 1378743 h 1738312"/>
                <a:gd name="connsiteX21" fmla="*/ 2493169 w 2755107"/>
                <a:gd name="connsiteY21" fmla="*/ 1373981 h 1738312"/>
                <a:gd name="connsiteX22" fmla="*/ 2512219 w 2755107"/>
                <a:gd name="connsiteY22" fmla="*/ 1354931 h 1738312"/>
                <a:gd name="connsiteX23" fmla="*/ 2521744 w 2755107"/>
                <a:gd name="connsiteY23" fmla="*/ 1331118 h 1738312"/>
                <a:gd name="connsiteX24" fmla="*/ 2531269 w 2755107"/>
                <a:gd name="connsiteY24" fmla="*/ 1302543 h 1738312"/>
                <a:gd name="connsiteX25" fmla="*/ 2533650 w 2755107"/>
                <a:gd name="connsiteY25" fmla="*/ 1266825 h 1738312"/>
                <a:gd name="connsiteX26" fmla="*/ 2462213 w 2755107"/>
                <a:gd name="connsiteY26" fmla="*/ 883443 h 1738312"/>
                <a:gd name="connsiteX27" fmla="*/ 2393157 w 2755107"/>
                <a:gd name="connsiteY27" fmla="*/ 476250 h 1738312"/>
                <a:gd name="connsiteX28" fmla="*/ 2326482 w 2755107"/>
                <a:gd name="connsiteY28" fmla="*/ 92868 h 1738312"/>
                <a:gd name="connsiteX29" fmla="*/ 2495550 w 2755107"/>
                <a:gd name="connsiteY29" fmla="*/ 0 h 1738312"/>
                <a:gd name="connsiteX30" fmla="*/ 2536032 w 2755107"/>
                <a:gd name="connsiteY30" fmla="*/ 292893 h 1738312"/>
                <a:gd name="connsiteX31" fmla="*/ 2595563 w 2755107"/>
                <a:gd name="connsiteY31" fmla="*/ 673893 h 1738312"/>
                <a:gd name="connsiteX32" fmla="*/ 2669382 w 2755107"/>
                <a:gd name="connsiteY32" fmla="*/ 1143000 h 1738312"/>
                <a:gd name="connsiteX33" fmla="*/ 2700338 w 2755107"/>
                <a:gd name="connsiteY33" fmla="*/ 1200150 h 1738312"/>
                <a:gd name="connsiteX34" fmla="*/ 2752725 w 2755107"/>
                <a:gd name="connsiteY34" fmla="*/ 1290637 h 1738312"/>
                <a:gd name="connsiteX35" fmla="*/ 2755107 w 2755107"/>
                <a:gd name="connsiteY35" fmla="*/ 1302543 h 1738312"/>
                <a:gd name="connsiteX36" fmla="*/ 2736057 w 2755107"/>
                <a:gd name="connsiteY36" fmla="*/ 1388268 h 1738312"/>
                <a:gd name="connsiteX37" fmla="*/ 2697957 w 2755107"/>
                <a:gd name="connsiteY37" fmla="*/ 1478756 h 1738312"/>
                <a:gd name="connsiteX38" fmla="*/ 2636044 w 2755107"/>
                <a:gd name="connsiteY38" fmla="*/ 1576387 h 1738312"/>
                <a:gd name="connsiteX39" fmla="*/ 2557463 w 2755107"/>
                <a:gd name="connsiteY39" fmla="*/ 1664493 h 1738312"/>
                <a:gd name="connsiteX40" fmla="*/ 2519363 w 2755107"/>
                <a:gd name="connsiteY40" fmla="*/ 1700212 h 1738312"/>
                <a:gd name="connsiteX41" fmla="*/ 2476500 w 2755107"/>
                <a:gd name="connsiteY41" fmla="*/ 1724025 h 1738312"/>
                <a:gd name="connsiteX42" fmla="*/ 2440782 w 2755107"/>
                <a:gd name="connsiteY42" fmla="*/ 1738312 h 1738312"/>
                <a:gd name="connsiteX43" fmla="*/ 2412207 w 2755107"/>
                <a:gd name="connsiteY43" fmla="*/ 1738312 h 1738312"/>
                <a:gd name="connsiteX44" fmla="*/ 2388394 w 2755107"/>
                <a:gd name="connsiteY44" fmla="*/ 1719262 h 1738312"/>
                <a:gd name="connsiteX45" fmla="*/ 2343150 w 2755107"/>
                <a:gd name="connsiteY45" fmla="*/ 1681162 h 1738312"/>
                <a:gd name="connsiteX46" fmla="*/ 2302669 w 2755107"/>
                <a:gd name="connsiteY46" fmla="*/ 1650206 h 1738312"/>
                <a:gd name="connsiteX47" fmla="*/ 2262188 w 2755107"/>
                <a:gd name="connsiteY47" fmla="*/ 1631156 h 1738312"/>
                <a:gd name="connsiteX48" fmla="*/ 2088357 w 2755107"/>
                <a:gd name="connsiteY48" fmla="*/ 1624012 h 1738312"/>
                <a:gd name="connsiteX49" fmla="*/ 1245394 w 2755107"/>
                <a:gd name="connsiteY49" fmla="*/ 1626393 h 173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55107" h="1738312">
                  <a:moveTo>
                    <a:pt x="1245394" y="1626393"/>
                  </a:moveTo>
                  <a:lnTo>
                    <a:pt x="333375" y="1624012"/>
                  </a:lnTo>
                  <a:lnTo>
                    <a:pt x="130969" y="1626393"/>
                  </a:lnTo>
                  <a:lnTo>
                    <a:pt x="104775" y="1621631"/>
                  </a:lnTo>
                  <a:lnTo>
                    <a:pt x="57150" y="1604962"/>
                  </a:lnTo>
                  <a:lnTo>
                    <a:pt x="30957" y="1588293"/>
                  </a:lnTo>
                  <a:lnTo>
                    <a:pt x="11907" y="1566862"/>
                  </a:lnTo>
                  <a:lnTo>
                    <a:pt x="0" y="1543050"/>
                  </a:lnTo>
                  <a:lnTo>
                    <a:pt x="0" y="1504950"/>
                  </a:lnTo>
                  <a:lnTo>
                    <a:pt x="4763" y="1481137"/>
                  </a:lnTo>
                  <a:lnTo>
                    <a:pt x="11907" y="1462087"/>
                  </a:lnTo>
                  <a:lnTo>
                    <a:pt x="30957" y="1445418"/>
                  </a:lnTo>
                  <a:lnTo>
                    <a:pt x="83344" y="1428750"/>
                  </a:lnTo>
                  <a:lnTo>
                    <a:pt x="202407" y="1402556"/>
                  </a:lnTo>
                  <a:lnTo>
                    <a:pt x="357188" y="1376362"/>
                  </a:lnTo>
                  <a:lnTo>
                    <a:pt x="485775" y="1385887"/>
                  </a:lnTo>
                  <a:lnTo>
                    <a:pt x="1069182" y="1378743"/>
                  </a:lnTo>
                  <a:lnTo>
                    <a:pt x="1785938" y="1383506"/>
                  </a:lnTo>
                  <a:lnTo>
                    <a:pt x="1976438" y="1381125"/>
                  </a:lnTo>
                  <a:lnTo>
                    <a:pt x="2421732" y="1381125"/>
                  </a:lnTo>
                  <a:lnTo>
                    <a:pt x="2471738" y="1378743"/>
                  </a:lnTo>
                  <a:lnTo>
                    <a:pt x="2493169" y="1373981"/>
                  </a:lnTo>
                  <a:lnTo>
                    <a:pt x="2512219" y="1354931"/>
                  </a:lnTo>
                  <a:lnTo>
                    <a:pt x="2521744" y="1331118"/>
                  </a:lnTo>
                  <a:lnTo>
                    <a:pt x="2531269" y="1302543"/>
                  </a:lnTo>
                  <a:lnTo>
                    <a:pt x="2533650" y="1266825"/>
                  </a:lnTo>
                  <a:lnTo>
                    <a:pt x="2462213" y="883443"/>
                  </a:lnTo>
                  <a:lnTo>
                    <a:pt x="2393157" y="476250"/>
                  </a:lnTo>
                  <a:lnTo>
                    <a:pt x="2326482" y="92868"/>
                  </a:lnTo>
                  <a:lnTo>
                    <a:pt x="2495550" y="0"/>
                  </a:lnTo>
                  <a:lnTo>
                    <a:pt x="2536032" y="292893"/>
                  </a:lnTo>
                  <a:lnTo>
                    <a:pt x="2595563" y="673893"/>
                  </a:lnTo>
                  <a:lnTo>
                    <a:pt x="2669382" y="1143000"/>
                  </a:lnTo>
                  <a:lnTo>
                    <a:pt x="2700338" y="1200150"/>
                  </a:lnTo>
                  <a:lnTo>
                    <a:pt x="2752725" y="1290637"/>
                  </a:lnTo>
                  <a:lnTo>
                    <a:pt x="2755107" y="1302543"/>
                  </a:lnTo>
                  <a:lnTo>
                    <a:pt x="2736057" y="1388268"/>
                  </a:lnTo>
                  <a:lnTo>
                    <a:pt x="2697957" y="1478756"/>
                  </a:lnTo>
                  <a:lnTo>
                    <a:pt x="2636044" y="1576387"/>
                  </a:lnTo>
                  <a:lnTo>
                    <a:pt x="2557463" y="1664493"/>
                  </a:lnTo>
                  <a:lnTo>
                    <a:pt x="2519363" y="1700212"/>
                  </a:lnTo>
                  <a:lnTo>
                    <a:pt x="2476500" y="1724025"/>
                  </a:lnTo>
                  <a:lnTo>
                    <a:pt x="2440782" y="1738312"/>
                  </a:lnTo>
                  <a:lnTo>
                    <a:pt x="2412207" y="1738312"/>
                  </a:lnTo>
                  <a:lnTo>
                    <a:pt x="2388394" y="1719262"/>
                  </a:lnTo>
                  <a:lnTo>
                    <a:pt x="2343150" y="1681162"/>
                  </a:lnTo>
                  <a:lnTo>
                    <a:pt x="2302669" y="1650206"/>
                  </a:lnTo>
                  <a:lnTo>
                    <a:pt x="2262188" y="1631156"/>
                  </a:lnTo>
                  <a:lnTo>
                    <a:pt x="2088357" y="1624012"/>
                  </a:lnTo>
                  <a:lnTo>
                    <a:pt x="1245394" y="16263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E2CB0F0E-C113-4181-9123-327A5DF05910}"/>
                </a:ext>
              </a:extLst>
            </p:cNvPr>
            <p:cNvSpPr/>
            <p:nvPr/>
          </p:nvSpPr>
          <p:spPr>
            <a:xfrm>
              <a:off x="6184900" y="2389189"/>
              <a:ext cx="1397000" cy="403225"/>
            </a:xfrm>
            <a:custGeom>
              <a:avLst/>
              <a:gdLst>
                <a:gd name="connsiteX0" fmla="*/ 654844 w 1397794"/>
                <a:gd name="connsiteY0" fmla="*/ 304800 h 404812"/>
                <a:gd name="connsiteX1" fmla="*/ 7144 w 1397794"/>
                <a:gd name="connsiteY1" fmla="*/ 404812 h 404812"/>
                <a:gd name="connsiteX2" fmla="*/ 0 w 1397794"/>
                <a:gd name="connsiteY2" fmla="*/ 228600 h 404812"/>
                <a:gd name="connsiteX3" fmla="*/ 578644 w 1397794"/>
                <a:gd name="connsiteY3" fmla="*/ 133350 h 404812"/>
                <a:gd name="connsiteX4" fmla="*/ 1397794 w 1397794"/>
                <a:gd name="connsiteY4" fmla="*/ 0 h 404812"/>
                <a:gd name="connsiteX5" fmla="*/ 1395413 w 1397794"/>
                <a:gd name="connsiteY5" fmla="*/ 188119 h 404812"/>
                <a:gd name="connsiteX6" fmla="*/ 654844 w 1397794"/>
                <a:gd name="connsiteY6" fmla="*/ 304800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794" h="404812">
                  <a:moveTo>
                    <a:pt x="654844" y="304800"/>
                  </a:moveTo>
                  <a:lnTo>
                    <a:pt x="7144" y="404812"/>
                  </a:lnTo>
                  <a:lnTo>
                    <a:pt x="0" y="228600"/>
                  </a:lnTo>
                  <a:lnTo>
                    <a:pt x="578644" y="133350"/>
                  </a:lnTo>
                  <a:lnTo>
                    <a:pt x="1397794" y="0"/>
                  </a:lnTo>
                  <a:cubicBezTo>
                    <a:pt x="1397000" y="62706"/>
                    <a:pt x="1396207" y="125413"/>
                    <a:pt x="1395413" y="188119"/>
                  </a:cubicBezTo>
                  <a:lnTo>
                    <a:pt x="654844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08DAC6CE-2474-4665-952F-B82A9AE0A3B1}"/>
                </a:ext>
              </a:extLst>
            </p:cNvPr>
            <p:cNvSpPr/>
            <p:nvPr/>
          </p:nvSpPr>
          <p:spPr>
            <a:xfrm>
              <a:off x="6186488" y="3103564"/>
              <a:ext cx="1403350" cy="409575"/>
            </a:xfrm>
            <a:custGeom>
              <a:avLst/>
              <a:gdLst>
                <a:gd name="connsiteX0" fmla="*/ 733425 w 1402556"/>
                <a:gd name="connsiteY0" fmla="*/ 288131 h 409575"/>
                <a:gd name="connsiteX1" fmla="*/ 4762 w 1402556"/>
                <a:gd name="connsiteY1" fmla="*/ 409575 h 409575"/>
                <a:gd name="connsiteX2" fmla="*/ 0 w 1402556"/>
                <a:gd name="connsiteY2" fmla="*/ 226219 h 409575"/>
                <a:gd name="connsiteX3" fmla="*/ 1402556 w 1402556"/>
                <a:gd name="connsiteY3" fmla="*/ 0 h 409575"/>
                <a:gd name="connsiteX4" fmla="*/ 1402556 w 1402556"/>
                <a:gd name="connsiteY4" fmla="*/ 188119 h 409575"/>
                <a:gd name="connsiteX5" fmla="*/ 733425 w 1402556"/>
                <a:gd name="connsiteY5" fmla="*/ 288131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2556" h="409575">
                  <a:moveTo>
                    <a:pt x="733425" y="288131"/>
                  </a:moveTo>
                  <a:lnTo>
                    <a:pt x="4762" y="409575"/>
                  </a:lnTo>
                  <a:lnTo>
                    <a:pt x="0" y="226219"/>
                  </a:lnTo>
                  <a:lnTo>
                    <a:pt x="1402556" y="0"/>
                  </a:lnTo>
                  <a:lnTo>
                    <a:pt x="1402556" y="188119"/>
                  </a:lnTo>
                  <a:lnTo>
                    <a:pt x="733425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1">
              <a:extLst>
                <a:ext uri="{FF2B5EF4-FFF2-40B4-BE49-F238E27FC236}">
                  <a16:creationId xmlns:a16="http://schemas.microsoft.com/office/drawing/2014/main" id="{A3909F59-C36A-4C3C-BA75-F07648B7D824}"/>
                </a:ext>
              </a:extLst>
            </p:cNvPr>
            <p:cNvSpPr/>
            <p:nvPr/>
          </p:nvSpPr>
          <p:spPr>
            <a:xfrm>
              <a:off x="6184900" y="3838576"/>
              <a:ext cx="1423988" cy="385763"/>
            </a:xfrm>
            <a:custGeom>
              <a:avLst/>
              <a:gdLst>
                <a:gd name="connsiteX0" fmla="*/ 1076325 w 1423988"/>
                <a:gd name="connsiteY0" fmla="*/ 204788 h 385763"/>
                <a:gd name="connsiteX1" fmla="*/ 683419 w 1423988"/>
                <a:gd name="connsiteY1" fmla="*/ 266700 h 385763"/>
                <a:gd name="connsiteX2" fmla="*/ 626269 w 1423988"/>
                <a:gd name="connsiteY2" fmla="*/ 271463 h 385763"/>
                <a:gd name="connsiteX3" fmla="*/ 4763 w 1423988"/>
                <a:gd name="connsiteY3" fmla="*/ 385763 h 385763"/>
                <a:gd name="connsiteX4" fmla="*/ 0 w 1423988"/>
                <a:gd name="connsiteY4" fmla="*/ 204788 h 385763"/>
                <a:gd name="connsiteX5" fmla="*/ 1414463 w 1423988"/>
                <a:gd name="connsiteY5" fmla="*/ 0 h 385763"/>
                <a:gd name="connsiteX6" fmla="*/ 1423988 w 1423988"/>
                <a:gd name="connsiteY6" fmla="*/ 159544 h 385763"/>
                <a:gd name="connsiteX7" fmla="*/ 1076325 w 1423988"/>
                <a:gd name="connsiteY7" fmla="*/ 204788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3988" h="385763">
                  <a:moveTo>
                    <a:pt x="1076325" y="204788"/>
                  </a:moveTo>
                  <a:lnTo>
                    <a:pt x="683419" y="266700"/>
                  </a:lnTo>
                  <a:lnTo>
                    <a:pt x="626269" y="271463"/>
                  </a:lnTo>
                  <a:lnTo>
                    <a:pt x="4763" y="385763"/>
                  </a:lnTo>
                  <a:lnTo>
                    <a:pt x="0" y="204788"/>
                  </a:lnTo>
                  <a:lnTo>
                    <a:pt x="1414463" y="0"/>
                  </a:lnTo>
                  <a:lnTo>
                    <a:pt x="1423988" y="159544"/>
                  </a:lnTo>
                  <a:lnTo>
                    <a:pt x="1076325" y="204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2">
              <a:extLst>
                <a:ext uri="{FF2B5EF4-FFF2-40B4-BE49-F238E27FC236}">
                  <a16:creationId xmlns:a16="http://schemas.microsoft.com/office/drawing/2014/main" id="{9ED03E13-8D09-4CB6-A5D1-20F2C1B416F8}"/>
                </a:ext>
              </a:extLst>
            </p:cNvPr>
            <p:cNvSpPr/>
            <p:nvPr/>
          </p:nvSpPr>
          <p:spPr>
            <a:xfrm>
              <a:off x="4929189" y="4167188"/>
              <a:ext cx="1666875" cy="1814512"/>
            </a:xfrm>
            <a:custGeom>
              <a:avLst/>
              <a:gdLst>
                <a:gd name="connsiteX0" fmla="*/ 1264705 w 1666526"/>
                <a:gd name="connsiteY0" fmla="*/ 973643 h 1813346"/>
                <a:gd name="connsiteX1" fmla="*/ 1112734 w 1666526"/>
                <a:gd name="connsiteY1" fmla="*/ 1156523 h 1813346"/>
                <a:gd name="connsiteX2" fmla="*/ 1012279 w 1666526"/>
                <a:gd name="connsiteY2" fmla="*/ 1259554 h 1813346"/>
                <a:gd name="connsiteX3" fmla="*/ 924703 w 1666526"/>
                <a:gd name="connsiteY3" fmla="*/ 1336827 h 1813346"/>
                <a:gd name="connsiteX4" fmla="*/ 839702 w 1666526"/>
                <a:gd name="connsiteY4" fmla="*/ 1406373 h 1813346"/>
                <a:gd name="connsiteX5" fmla="*/ 746974 w 1666526"/>
                <a:gd name="connsiteY5" fmla="*/ 1483647 h 1813346"/>
                <a:gd name="connsiteX6" fmla="*/ 615610 w 1666526"/>
                <a:gd name="connsiteY6" fmla="*/ 1568647 h 1813346"/>
                <a:gd name="connsiteX7" fmla="*/ 463639 w 1666526"/>
                <a:gd name="connsiteY7" fmla="*/ 1656223 h 1813346"/>
                <a:gd name="connsiteX8" fmla="*/ 314244 w 1666526"/>
                <a:gd name="connsiteY8" fmla="*/ 1725769 h 1813346"/>
                <a:gd name="connsiteX9" fmla="*/ 182880 w 1666526"/>
                <a:gd name="connsiteY9" fmla="*/ 1774709 h 1813346"/>
                <a:gd name="connsiteX10" fmla="*/ 61818 w 1666526"/>
                <a:gd name="connsiteY10" fmla="*/ 1810770 h 1813346"/>
                <a:gd name="connsiteX11" fmla="*/ 30909 w 1666526"/>
                <a:gd name="connsiteY11" fmla="*/ 1813346 h 1813346"/>
                <a:gd name="connsiteX12" fmla="*/ 12879 w 1666526"/>
                <a:gd name="connsiteY12" fmla="*/ 1810770 h 1813346"/>
                <a:gd name="connsiteX13" fmla="*/ 0 w 1666526"/>
                <a:gd name="connsiteY13" fmla="*/ 1800467 h 1813346"/>
                <a:gd name="connsiteX14" fmla="*/ 2576 w 1666526"/>
                <a:gd name="connsiteY14" fmla="*/ 1779861 h 1813346"/>
                <a:gd name="connsiteX15" fmla="*/ 28333 w 1666526"/>
                <a:gd name="connsiteY15" fmla="*/ 1756679 h 1813346"/>
                <a:gd name="connsiteX16" fmla="*/ 218941 w 1666526"/>
                <a:gd name="connsiteY16" fmla="*/ 1653648 h 1813346"/>
                <a:gd name="connsiteX17" fmla="*/ 430154 w 1666526"/>
                <a:gd name="connsiteY17" fmla="*/ 1522283 h 1813346"/>
                <a:gd name="connsiteX18" fmla="*/ 615610 w 1666526"/>
                <a:gd name="connsiteY18" fmla="*/ 1370312 h 1813346"/>
                <a:gd name="connsiteX19" fmla="*/ 749550 w 1666526"/>
                <a:gd name="connsiteY19" fmla="*/ 1246675 h 1813346"/>
                <a:gd name="connsiteX20" fmla="*/ 896369 w 1666526"/>
                <a:gd name="connsiteY20" fmla="*/ 1079250 h 1813346"/>
                <a:gd name="connsiteX21" fmla="*/ 1035461 w 1666526"/>
                <a:gd name="connsiteY21" fmla="*/ 886067 h 1813346"/>
                <a:gd name="connsiteX22" fmla="*/ 1148795 w 1666526"/>
                <a:gd name="connsiteY22" fmla="*/ 721217 h 1813346"/>
                <a:gd name="connsiteX23" fmla="*/ 1264705 w 1666526"/>
                <a:gd name="connsiteY23" fmla="*/ 538337 h 1813346"/>
                <a:gd name="connsiteX24" fmla="*/ 1336827 w 1666526"/>
                <a:gd name="connsiteY24" fmla="*/ 399245 h 1813346"/>
                <a:gd name="connsiteX25" fmla="*/ 1357433 w 1666526"/>
                <a:gd name="connsiteY25" fmla="*/ 352882 h 1813346"/>
                <a:gd name="connsiteX26" fmla="*/ 1365160 w 1666526"/>
                <a:gd name="connsiteY26" fmla="*/ 319396 h 1813346"/>
                <a:gd name="connsiteX27" fmla="*/ 1365160 w 1666526"/>
                <a:gd name="connsiteY27" fmla="*/ 288487 h 1813346"/>
                <a:gd name="connsiteX28" fmla="*/ 1357433 w 1666526"/>
                <a:gd name="connsiteY28" fmla="*/ 257578 h 1813346"/>
                <a:gd name="connsiteX29" fmla="*/ 1339403 w 1666526"/>
                <a:gd name="connsiteY29" fmla="*/ 221517 h 1813346"/>
                <a:gd name="connsiteX30" fmla="*/ 1318796 w 1666526"/>
                <a:gd name="connsiteY30" fmla="*/ 193183 h 1813346"/>
                <a:gd name="connsiteX31" fmla="*/ 1264705 w 1666526"/>
                <a:gd name="connsiteY31" fmla="*/ 149395 h 1813346"/>
                <a:gd name="connsiteX32" fmla="*/ 1174553 w 1666526"/>
                <a:gd name="connsiteY32" fmla="*/ 69546 h 1813346"/>
                <a:gd name="connsiteX33" fmla="*/ 1256978 w 1666526"/>
                <a:gd name="connsiteY33" fmla="*/ 0 h 1813346"/>
                <a:gd name="connsiteX34" fmla="*/ 1393494 w 1666526"/>
                <a:gd name="connsiteY34" fmla="*/ 74698 h 1813346"/>
                <a:gd name="connsiteX35" fmla="*/ 1501676 w 1666526"/>
                <a:gd name="connsiteY35" fmla="*/ 149395 h 1813346"/>
                <a:gd name="connsiteX36" fmla="*/ 1584101 w 1666526"/>
                <a:gd name="connsiteY36" fmla="*/ 208638 h 1813346"/>
                <a:gd name="connsiteX37" fmla="*/ 1615010 w 1666526"/>
                <a:gd name="connsiteY37" fmla="*/ 234396 h 1813346"/>
                <a:gd name="connsiteX38" fmla="*/ 1635617 w 1666526"/>
                <a:gd name="connsiteY38" fmla="*/ 260154 h 1813346"/>
                <a:gd name="connsiteX39" fmla="*/ 1648496 w 1666526"/>
                <a:gd name="connsiteY39" fmla="*/ 283336 h 1813346"/>
                <a:gd name="connsiteX40" fmla="*/ 1661374 w 1666526"/>
                <a:gd name="connsiteY40" fmla="*/ 316821 h 1813346"/>
                <a:gd name="connsiteX41" fmla="*/ 1666526 w 1666526"/>
                <a:gd name="connsiteY41" fmla="*/ 350306 h 1813346"/>
                <a:gd name="connsiteX42" fmla="*/ 1666526 w 1666526"/>
                <a:gd name="connsiteY42" fmla="*/ 388942 h 1813346"/>
                <a:gd name="connsiteX43" fmla="*/ 1656223 w 1666526"/>
                <a:gd name="connsiteY43" fmla="*/ 414700 h 1813346"/>
                <a:gd name="connsiteX44" fmla="*/ 1622738 w 1666526"/>
                <a:gd name="connsiteY44" fmla="*/ 448185 h 1813346"/>
                <a:gd name="connsiteX45" fmla="*/ 1524858 w 1666526"/>
                <a:gd name="connsiteY45" fmla="*/ 587277 h 1813346"/>
                <a:gd name="connsiteX46" fmla="*/ 1393494 w 1666526"/>
                <a:gd name="connsiteY46" fmla="*/ 785612 h 1813346"/>
                <a:gd name="connsiteX47" fmla="*/ 1264705 w 1666526"/>
                <a:gd name="connsiteY47" fmla="*/ 973643 h 181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66526" h="1813346">
                  <a:moveTo>
                    <a:pt x="1264705" y="973643"/>
                  </a:moveTo>
                  <a:lnTo>
                    <a:pt x="1112734" y="1156523"/>
                  </a:lnTo>
                  <a:lnTo>
                    <a:pt x="1012279" y="1259554"/>
                  </a:lnTo>
                  <a:lnTo>
                    <a:pt x="924703" y="1336827"/>
                  </a:lnTo>
                  <a:lnTo>
                    <a:pt x="839702" y="1406373"/>
                  </a:lnTo>
                  <a:lnTo>
                    <a:pt x="746974" y="1483647"/>
                  </a:lnTo>
                  <a:lnTo>
                    <a:pt x="615610" y="1568647"/>
                  </a:lnTo>
                  <a:lnTo>
                    <a:pt x="463639" y="1656223"/>
                  </a:lnTo>
                  <a:lnTo>
                    <a:pt x="314244" y="1725769"/>
                  </a:lnTo>
                  <a:lnTo>
                    <a:pt x="182880" y="1774709"/>
                  </a:lnTo>
                  <a:lnTo>
                    <a:pt x="61818" y="1810770"/>
                  </a:lnTo>
                  <a:lnTo>
                    <a:pt x="30909" y="1813346"/>
                  </a:lnTo>
                  <a:lnTo>
                    <a:pt x="12879" y="1810770"/>
                  </a:lnTo>
                  <a:lnTo>
                    <a:pt x="0" y="1800467"/>
                  </a:lnTo>
                  <a:lnTo>
                    <a:pt x="2576" y="1779861"/>
                  </a:lnTo>
                  <a:lnTo>
                    <a:pt x="28333" y="1756679"/>
                  </a:lnTo>
                  <a:lnTo>
                    <a:pt x="218941" y="1653648"/>
                  </a:lnTo>
                  <a:lnTo>
                    <a:pt x="430154" y="1522283"/>
                  </a:lnTo>
                  <a:lnTo>
                    <a:pt x="615610" y="1370312"/>
                  </a:lnTo>
                  <a:lnTo>
                    <a:pt x="749550" y="1246675"/>
                  </a:lnTo>
                  <a:lnTo>
                    <a:pt x="896369" y="1079250"/>
                  </a:lnTo>
                  <a:lnTo>
                    <a:pt x="1035461" y="886067"/>
                  </a:lnTo>
                  <a:lnTo>
                    <a:pt x="1148795" y="721217"/>
                  </a:lnTo>
                  <a:lnTo>
                    <a:pt x="1264705" y="538337"/>
                  </a:lnTo>
                  <a:lnTo>
                    <a:pt x="1336827" y="399245"/>
                  </a:lnTo>
                  <a:lnTo>
                    <a:pt x="1357433" y="352882"/>
                  </a:lnTo>
                  <a:lnTo>
                    <a:pt x="1365160" y="319396"/>
                  </a:lnTo>
                  <a:lnTo>
                    <a:pt x="1365160" y="288487"/>
                  </a:lnTo>
                  <a:lnTo>
                    <a:pt x="1357433" y="257578"/>
                  </a:lnTo>
                  <a:lnTo>
                    <a:pt x="1339403" y="221517"/>
                  </a:lnTo>
                  <a:lnTo>
                    <a:pt x="1318796" y="193183"/>
                  </a:lnTo>
                  <a:lnTo>
                    <a:pt x="1264705" y="149395"/>
                  </a:lnTo>
                  <a:lnTo>
                    <a:pt x="1174553" y="69546"/>
                  </a:lnTo>
                  <a:lnTo>
                    <a:pt x="1256978" y="0"/>
                  </a:lnTo>
                  <a:lnTo>
                    <a:pt x="1393494" y="74698"/>
                  </a:lnTo>
                  <a:lnTo>
                    <a:pt x="1501676" y="149395"/>
                  </a:lnTo>
                  <a:lnTo>
                    <a:pt x="1584101" y="208638"/>
                  </a:lnTo>
                  <a:lnTo>
                    <a:pt x="1615010" y="234396"/>
                  </a:lnTo>
                  <a:lnTo>
                    <a:pt x="1635617" y="260154"/>
                  </a:lnTo>
                  <a:lnTo>
                    <a:pt x="1648496" y="283336"/>
                  </a:lnTo>
                  <a:lnTo>
                    <a:pt x="1661374" y="316821"/>
                  </a:lnTo>
                  <a:lnTo>
                    <a:pt x="1666526" y="350306"/>
                  </a:lnTo>
                  <a:lnTo>
                    <a:pt x="1666526" y="388942"/>
                  </a:lnTo>
                  <a:lnTo>
                    <a:pt x="1656223" y="414700"/>
                  </a:lnTo>
                  <a:lnTo>
                    <a:pt x="1622738" y="448185"/>
                  </a:lnTo>
                  <a:lnTo>
                    <a:pt x="1524858" y="587277"/>
                  </a:lnTo>
                  <a:lnTo>
                    <a:pt x="1393494" y="785612"/>
                  </a:lnTo>
                  <a:lnTo>
                    <a:pt x="1264705" y="973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3BB59A19-63C9-453B-8EF1-2A81735DA347}"/>
                </a:ext>
              </a:extLst>
            </p:cNvPr>
            <p:cNvSpPr/>
            <p:nvPr/>
          </p:nvSpPr>
          <p:spPr>
            <a:xfrm>
              <a:off x="6708775" y="4064001"/>
              <a:ext cx="1906588" cy="1844675"/>
            </a:xfrm>
            <a:custGeom>
              <a:avLst/>
              <a:gdLst>
                <a:gd name="connsiteX0" fmla="*/ 185456 w 1906073"/>
                <a:gd name="connsiteY0" fmla="*/ 1148796 h 1844255"/>
                <a:gd name="connsiteX1" fmla="*/ 195759 w 1906073"/>
                <a:gd name="connsiteY1" fmla="*/ 728945 h 1844255"/>
                <a:gd name="connsiteX2" fmla="*/ 208638 w 1906073"/>
                <a:gd name="connsiteY2" fmla="*/ 388942 h 1844255"/>
                <a:gd name="connsiteX3" fmla="*/ 198335 w 1906073"/>
                <a:gd name="connsiteY3" fmla="*/ 309093 h 1844255"/>
                <a:gd name="connsiteX4" fmla="*/ 185456 w 1906073"/>
                <a:gd name="connsiteY4" fmla="*/ 244699 h 1844255"/>
                <a:gd name="connsiteX5" fmla="*/ 175153 w 1906073"/>
                <a:gd name="connsiteY5" fmla="*/ 211214 h 1844255"/>
                <a:gd name="connsiteX6" fmla="*/ 154546 w 1906073"/>
                <a:gd name="connsiteY6" fmla="*/ 159698 h 1844255"/>
                <a:gd name="connsiteX7" fmla="*/ 136516 w 1906073"/>
                <a:gd name="connsiteY7" fmla="*/ 126213 h 1844255"/>
                <a:gd name="connsiteX8" fmla="*/ 95304 w 1906073"/>
                <a:gd name="connsiteY8" fmla="*/ 79849 h 1844255"/>
                <a:gd name="connsiteX9" fmla="*/ 0 w 1906073"/>
                <a:gd name="connsiteY9" fmla="*/ 0 h 1844255"/>
                <a:gd name="connsiteX10" fmla="*/ 151971 w 1906073"/>
                <a:gd name="connsiteY10" fmla="*/ 7728 h 1844255"/>
                <a:gd name="connsiteX11" fmla="*/ 280759 w 1906073"/>
                <a:gd name="connsiteY11" fmla="*/ 77274 h 1844255"/>
                <a:gd name="connsiteX12" fmla="*/ 321972 w 1906073"/>
                <a:gd name="connsiteY12" fmla="*/ 100456 h 1844255"/>
                <a:gd name="connsiteX13" fmla="*/ 365760 w 1906073"/>
                <a:gd name="connsiteY13" fmla="*/ 126213 h 1844255"/>
                <a:gd name="connsiteX14" fmla="*/ 401821 w 1906073"/>
                <a:gd name="connsiteY14" fmla="*/ 151971 h 1844255"/>
                <a:gd name="connsiteX15" fmla="*/ 445609 w 1906073"/>
                <a:gd name="connsiteY15" fmla="*/ 193183 h 1844255"/>
                <a:gd name="connsiteX16" fmla="*/ 473943 w 1906073"/>
                <a:gd name="connsiteY16" fmla="*/ 221517 h 1844255"/>
                <a:gd name="connsiteX17" fmla="*/ 489397 w 1906073"/>
                <a:gd name="connsiteY17" fmla="*/ 242123 h 1844255"/>
                <a:gd name="connsiteX18" fmla="*/ 502276 w 1906073"/>
                <a:gd name="connsiteY18" fmla="*/ 265305 h 1844255"/>
                <a:gd name="connsiteX19" fmla="*/ 504852 w 1906073"/>
                <a:gd name="connsiteY19" fmla="*/ 291063 h 1844255"/>
                <a:gd name="connsiteX20" fmla="*/ 486821 w 1906073"/>
                <a:gd name="connsiteY20" fmla="*/ 340003 h 1844255"/>
                <a:gd name="connsiteX21" fmla="*/ 455912 w 1906073"/>
                <a:gd name="connsiteY21" fmla="*/ 406973 h 1844255"/>
                <a:gd name="connsiteX22" fmla="*/ 443033 w 1906073"/>
                <a:gd name="connsiteY22" fmla="*/ 437882 h 1844255"/>
                <a:gd name="connsiteX23" fmla="*/ 409548 w 1906073"/>
                <a:gd name="connsiteY23" fmla="*/ 607883 h 1844255"/>
                <a:gd name="connsiteX24" fmla="*/ 404397 w 1906073"/>
                <a:gd name="connsiteY24" fmla="*/ 708338 h 1844255"/>
                <a:gd name="connsiteX25" fmla="*/ 404397 w 1906073"/>
                <a:gd name="connsiteY25" fmla="*/ 878340 h 1844255"/>
                <a:gd name="connsiteX26" fmla="*/ 404397 w 1906073"/>
                <a:gd name="connsiteY26" fmla="*/ 1079250 h 1844255"/>
                <a:gd name="connsiteX27" fmla="*/ 409548 w 1906073"/>
                <a:gd name="connsiteY27" fmla="*/ 1192584 h 1844255"/>
                <a:gd name="connsiteX28" fmla="*/ 419851 w 1906073"/>
                <a:gd name="connsiteY28" fmla="*/ 1323949 h 1844255"/>
                <a:gd name="connsiteX29" fmla="*/ 435306 w 1906073"/>
                <a:gd name="connsiteY29" fmla="*/ 1385767 h 1844255"/>
                <a:gd name="connsiteX30" fmla="*/ 448185 w 1906073"/>
                <a:gd name="connsiteY30" fmla="*/ 1434707 h 1844255"/>
                <a:gd name="connsiteX31" fmla="*/ 463639 w 1906073"/>
                <a:gd name="connsiteY31" fmla="*/ 1468192 h 1844255"/>
                <a:gd name="connsiteX32" fmla="*/ 489397 w 1906073"/>
                <a:gd name="connsiteY32" fmla="*/ 1504253 h 1844255"/>
                <a:gd name="connsiteX33" fmla="*/ 522882 w 1906073"/>
                <a:gd name="connsiteY33" fmla="*/ 1535162 h 1844255"/>
                <a:gd name="connsiteX34" fmla="*/ 556367 w 1906073"/>
                <a:gd name="connsiteY34" fmla="*/ 1550617 h 1844255"/>
                <a:gd name="connsiteX35" fmla="*/ 607883 w 1906073"/>
                <a:gd name="connsiteY35" fmla="*/ 1573799 h 1844255"/>
                <a:gd name="connsiteX36" fmla="*/ 664550 w 1906073"/>
                <a:gd name="connsiteY36" fmla="*/ 1591829 h 1844255"/>
                <a:gd name="connsiteX37" fmla="*/ 736672 w 1906073"/>
                <a:gd name="connsiteY37" fmla="*/ 1602132 h 1844255"/>
                <a:gd name="connsiteX38" fmla="*/ 829399 w 1906073"/>
                <a:gd name="connsiteY38" fmla="*/ 1615011 h 1844255"/>
                <a:gd name="connsiteX39" fmla="*/ 989097 w 1906073"/>
                <a:gd name="connsiteY39" fmla="*/ 1620163 h 1844255"/>
                <a:gd name="connsiteX40" fmla="*/ 1280160 w 1906073"/>
                <a:gd name="connsiteY40" fmla="*/ 1612435 h 1844255"/>
                <a:gd name="connsiteX41" fmla="*/ 1372888 w 1906073"/>
                <a:gd name="connsiteY41" fmla="*/ 1602132 h 1844255"/>
                <a:gd name="connsiteX42" fmla="*/ 1434706 w 1906073"/>
                <a:gd name="connsiteY42" fmla="*/ 1581526 h 1844255"/>
                <a:gd name="connsiteX43" fmla="*/ 1483646 w 1906073"/>
                <a:gd name="connsiteY43" fmla="*/ 1550617 h 1844255"/>
                <a:gd name="connsiteX44" fmla="*/ 1517131 w 1906073"/>
                <a:gd name="connsiteY44" fmla="*/ 1506829 h 1844255"/>
                <a:gd name="connsiteX45" fmla="*/ 1800466 w 1906073"/>
                <a:gd name="connsiteY45" fmla="*/ 1491374 h 1844255"/>
                <a:gd name="connsiteX46" fmla="*/ 1836527 w 1906073"/>
                <a:gd name="connsiteY46" fmla="*/ 1545465 h 1844255"/>
                <a:gd name="connsiteX47" fmla="*/ 1862285 w 1906073"/>
                <a:gd name="connsiteY47" fmla="*/ 1576374 h 1844255"/>
                <a:gd name="connsiteX48" fmla="*/ 1880316 w 1906073"/>
                <a:gd name="connsiteY48" fmla="*/ 1599556 h 1844255"/>
                <a:gd name="connsiteX49" fmla="*/ 1893194 w 1906073"/>
                <a:gd name="connsiteY49" fmla="*/ 1627890 h 1844255"/>
                <a:gd name="connsiteX50" fmla="*/ 1903497 w 1906073"/>
                <a:gd name="connsiteY50" fmla="*/ 1687133 h 1844255"/>
                <a:gd name="connsiteX51" fmla="*/ 1906073 w 1906073"/>
                <a:gd name="connsiteY51" fmla="*/ 1723194 h 1844255"/>
                <a:gd name="connsiteX52" fmla="*/ 1893194 w 1906073"/>
                <a:gd name="connsiteY52" fmla="*/ 1743800 h 1844255"/>
                <a:gd name="connsiteX53" fmla="*/ 1877740 w 1906073"/>
                <a:gd name="connsiteY53" fmla="*/ 1759254 h 1844255"/>
                <a:gd name="connsiteX54" fmla="*/ 1826224 w 1906073"/>
                <a:gd name="connsiteY54" fmla="*/ 1782436 h 1844255"/>
                <a:gd name="connsiteX55" fmla="*/ 1736072 w 1906073"/>
                <a:gd name="connsiteY55" fmla="*/ 1808194 h 1844255"/>
                <a:gd name="connsiteX56" fmla="*/ 1486222 w 1906073"/>
                <a:gd name="connsiteY56" fmla="*/ 1833952 h 1844255"/>
                <a:gd name="connsiteX57" fmla="*/ 1210614 w 1906073"/>
                <a:gd name="connsiteY57" fmla="*/ 1844255 h 1844255"/>
                <a:gd name="connsiteX58" fmla="*/ 994249 w 1906073"/>
                <a:gd name="connsiteY58" fmla="*/ 1841679 h 1844255"/>
                <a:gd name="connsiteX59" fmla="*/ 852581 w 1906073"/>
                <a:gd name="connsiteY59" fmla="*/ 1831376 h 1844255"/>
                <a:gd name="connsiteX60" fmla="*/ 713490 w 1906073"/>
                <a:gd name="connsiteY60" fmla="*/ 1810770 h 1844255"/>
                <a:gd name="connsiteX61" fmla="*/ 551216 w 1906073"/>
                <a:gd name="connsiteY61" fmla="*/ 1774709 h 1844255"/>
                <a:gd name="connsiteX62" fmla="*/ 461064 w 1906073"/>
                <a:gd name="connsiteY62" fmla="*/ 1741224 h 1844255"/>
                <a:gd name="connsiteX63" fmla="*/ 381215 w 1906073"/>
                <a:gd name="connsiteY63" fmla="*/ 1697436 h 1844255"/>
                <a:gd name="connsiteX64" fmla="*/ 316820 w 1906073"/>
                <a:gd name="connsiteY64" fmla="*/ 1645920 h 1844255"/>
                <a:gd name="connsiteX65" fmla="*/ 273032 w 1906073"/>
                <a:gd name="connsiteY65" fmla="*/ 1594405 h 1844255"/>
                <a:gd name="connsiteX66" fmla="*/ 236971 w 1906073"/>
                <a:gd name="connsiteY66" fmla="*/ 1530011 h 1844255"/>
                <a:gd name="connsiteX67" fmla="*/ 213789 w 1906073"/>
                <a:gd name="connsiteY67" fmla="*/ 1452737 h 1844255"/>
                <a:gd name="connsiteX68" fmla="*/ 193183 w 1906073"/>
                <a:gd name="connsiteY68" fmla="*/ 1360009 h 1844255"/>
                <a:gd name="connsiteX69" fmla="*/ 185456 w 1906073"/>
                <a:gd name="connsiteY69" fmla="*/ 1148796 h 184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06073" h="1844255">
                  <a:moveTo>
                    <a:pt x="185456" y="1148796"/>
                  </a:moveTo>
                  <a:lnTo>
                    <a:pt x="195759" y="728945"/>
                  </a:lnTo>
                  <a:lnTo>
                    <a:pt x="208638" y="388942"/>
                  </a:lnTo>
                  <a:lnTo>
                    <a:pt x="198335" y="309093"/>
                  </a:lnTo>
                  <a:lnTo>
                    <a:pt x="185456" y="244699"/>
                  </a:lnTo>
                  <a:lnTo>
                    <a:pt x="175153" y="211214"/>
                  </a:lnTo>
                  <a:lnTo>
                    <a:pt x="154546" y="159698"/>
                  </a:lnTo>
                  <a:lnTo>
                    <a:pt x="136516" y="126213"/>
                  </a:lnTo>
                  <a:lnTo>
                    <a:pt x="95304" y="79849"/>
                  </a:lnTo>
                  <a:lnTo>
                    <a:pt x="0" y="0"/>
                  </a:lnTo>
                  <a:lnTo>
                    <a:pt x="151971" y="7728"/>
                  </a:lnTo>
                  <a:lnTo>
                    <a:pt x="280759" y="77274"/>
                  </a:lnTo>
                  <a:lnTo>
                    <a:pt x="321972" y="100456"/>
                  </a:lnTo>
                  <a:lnTo>
                    <a:pt x="365760" y="126213"/>
                  </a:lnTo>
                  <a:lnTo>
                    <a:pt x="401821" y="151971"/>
                  </a:lnTo>
                  <a:lnTo>
                    <a:pt x="445609" y="193183"/>
                  </a:lnTo>
                  <a:lnTo>
                    <a:pt x="473943" y="221517"/>
                  </a:lnTo>
                  <a:lnTo>
                    <a:pt x="489397" y="242123"/>
                  </a:lnTo>
                  <a:lnTo>
                    <a:pt x="502276" y="265305"/>
                  </a:lnTo>
                  <a:lnTo>
                    <a:pt x="504852" y="291063"/>
                  </a:lnTo>
                  <a:lnTo>
                    <a:pt x="486821" y="340003"/>
                  </a:lnTo>
                  <a:lnTo>
                    <a:pt x="455912" y="406973"/>
                  </a:lnTo>
                  <a:lnTo>
                    <a:pt x="443033" y="437882"/>
                  </a:lnTo>
                  <a:lnTo>
                    <a:pt x="409548" y="607883"/>
                  </a:lnTo>
                  <a:lnTo>
                    <a:pt x="404397" y="708338"/>
                  </a:lnTo>
                  <a:lnTo>
                    <a:pt x="404397" y="878340"/>
                  </a:lnTo>
                  <a:lnTo>
                    <a:pt x="404397" y="1079250"/>
                  </a:lnTo>
                  <a:lnTo>
                    <a:pt x="409548" y="1192584"/>
                  </a:lnTo>
                  <a:lnTo>
                    <a:pt x="419851" y="1323949"/>
                  </a:lnTo>
                  <a:lnTo>
                    <a:pt x="435306" y="1385767"/>
                  </a:lnTo>
                  <a:lnTo>
                    <a:pt x="448185" y="1434707"/>
                  </a:lnTo>
                  <a:lnTo>
                    <a:pt x="463639" y="1468192"/>
                  </a:lnTo>
                  <a:lnTo>
                    <a:pt x="489397" y="1504253"/>
                  </a:lnTo>
                  <a:lnTo>
                    <a:pt x="522882" y="1535162"/>
                  </a:lnTo>
                  <a:lnTo>
                    <a:pt x="556367" y="1550617"/>
                  </a:lnTo>
                  <a:lnTo>
                    <a:pt x="607883" y="1573799"/>
                  </a:lnTo>
                  <a:lnTo>
                    <a:pt x="664550" y="1591829"/>
                  </a:lnTo>
                  <a:lnTo>
                    <a:pt x="736672" y="1602132"/>
                  </a:lnTo>
                  <a:lnTo>
                    <a:pt x="829399" y="1615011"/>
                  </a:lnTo>
                  <a:lnTo>
                    <a:pt x="989097" y="1620163"/>
                  </a:lnTo>
                  <a:lnTo>
                    <a:pt x="1280160" y="1612435"/>
                  </a:lnTo>
                  <a:lnTo>
                    <a:pt x="1372888" y="1602132"/>
                  </a:lnTo>
                  <a:lnTo>
                    <a:pt x="1434706" y="1581526"/>
                  </a:lnTo>
                  <a:lnTo>
                    <a:pt x="1483646" y="1550617"/>
                  </a:lnTo>
                  <a:lnTo>
                    <a:pt x="1517131" y="1506829"/>
                  </a:lnTo>
                  <a:lnTo>
                    <a:pt x="1800466" y="1491374"/>
                  </a:lnTo>
                  <a:lnTo>
                    <a:pt x="1836527" y="1545465"/>
                  </a:lnTo>
                  <a:lnTo>
                    <a:pt x="1862285" y="1576374"/>
                  </a:lnTo>
                  <a:lnTo>
                    <a:pt x="1880316" y="1599556"/>
                  </a:lnTo>
                  <a:lnTo>
                    <a:pt x="1893194" y="1627890"/>
                  </a:lnTo>
                  <a:lnTo>
                    <a:pt x="1903497" y="1687133"/>
                  </a:lnTo>
                  <a:lnTo>
                    <a:pt x="1906073" y="1723194"/>
                  </a:lnTo>
                  <a:lnTo>
                    <a:pt x="1893194" y="1743800"/>
                  </a:lnTo>
                  <a:lnTo>
                    <a:pt x="1877740" y="1759254"/>
                  </a:lnTo>
                  <a:lnTo>
                    <a:pt x="1826224" y="1782436"/>
                  </a:lnTo>
                  <a:lnTo>
                    <a:pt x="1736072" y="1808194"/>
                  </a:lnTo>
                  <a:lnTo>
                    <a:pt x="1486222" y="1833952"/>
                  </a:lnTo>
                  <a:lnTo>
                    <a:pt x="1210614" y="1844255"/>
                  </a:lnTo>
                  <a:lnTo>
                    <a:pt x="994249" y="1841679"/>
                  </a:lnTo>
                  <a:lnTo>
                    <a:pt x="852581" y="1831376"/>
                  </a:lnTo>
                  <a:lnTo>
                    <a:pt x="713490" y="1810770"/>
                  </a:lnTo>
                  <a:lnTo>
                    <a:pt x="551216" y="1774709"/>
                  </a:lnTo>
                  <a:lnTo>
                    <a:pt x="461064" y="1741224"/>
                  </a:lnTo>
                  <a:lnTo>
                    <a:pt x="381215" y="1697436"/>
                  </a:lnTo>
                  <a:lnTo>
                    <a:pt x="316820" y="1645920"/>
                  </a:lnTo>
                  <a:lnTo>
                    <a:pt x="273032" y="1594405"/>
                  </a:lnTo>
                  <a:lnTo>
                    <a:pt x="236971" y="1530011"/>
                  </a:lnTo>
                  <a:lnTo>
                    <a:pt x="213789" y="1452737"/>
                  </a:lnTo>
                  <a:lnTo>
                    <a:pt x="193183" y="1360009"/>
                  </a:lnTo>
                  <a:lnTo>
                    <a:pt x="185456" y="11487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0097B296-5795-4C5C-9795-4A787FF921E2}"/>
                </a:ext>
              </a:extLst>
            </p:cNvPr>
            <p:cNvSpPr/>
            <p:nvPr/>
          </p:nvSpPr>
          <p:spPr>
            <a:xfrm>
              <a:off x="8220075" y="4824413"/>
              <a:ext cx="304800" cy="804862"/>
            </a:xfrm>
            <a:custGeom>
              <a:avLst/>
              <a:gdLst>
                <a:gd name="connsiteX0" fmla="*/ 238125 w 304800"/>
                <a:gd name="connsiteY0" fmla="*/ 254793 h 804862"/>
                <a:gd name="connsiteX1" fmla="*/ 250031 w 304800"/>
                <a:gd name="connsiteY1" fmla="*/ 504825 h 804862"/>
                <a:gd name="connsiteX2" fmla="*/ 261938 w 304800"/>
                <a:gd name="connsiteY2" fmla="*/ 592931 h 804862"/>
                <a:gd name="connsiteX3" fmla="*/ 304800 w 304800"/>
                <a:gd name="connsiteY3" fmla="*/ 790575 h 804862"/>
                <a:gd name="connsiteX4" fmla="*/ 0 w 304800"/>
                <a:gd name="connsiteY4" fmla="*/ 804862 h 804862"/>
                <a:gd name="connsiteX5" fmla="*/ 7144 w 304800"/>
                <a:gd name="connsiteY5" fmla="*/ 745331 h 804862"/>
                <a:gd name="connsiteX6" fmla="*/ 26194 w 304800"/>
                <a:gd name="connsiteY6" fmla="*/ 711993 h 804862"/>
                <a:gd name="connsiteX7" fmla="*/ 47625 w 304800"/>
                <a:gd name="connsiteY7" fmla="*/ 671512 h 804862"/>
                <a:gd name="connsiteX8" fmla="*/ 69056 w 304800"/>
                <a:gd name="connsiteY8" fmla="*/ 614362 h 804862"/>
                <a:gd name="connsiteX9" fmla="*/ 95250 w 304800"/>
                <a:gd name="connsiteY9" fmla="*/ 507206 h 804862"/>
                <a:gd name="connsiteX10" fmla="*/ 126206 w 304800"/>
                <a:gd name="connsiteY10" fmla="*/ 361950 h 804862"/>
                <a:gd name="connsiteX11" fmla="*/ 161925 w 304800"/>
                <a:gd name="connsiteY11" fmla="*/ 176212 h 804862"/>
                <a:gd name="connsiteX12" fmla="*/ 183356 w 304800"/>
                <a:gd name="connsiteY12" fmla="*/ 50006 h 804862"/>
                <a:gd name="connsiteX13" fmla="*/ 188119 w 304800"/>
                <a:gd name="connsiteY13" fmla="*/ 21431 h 804862"/>
                <a:gd name="connsiteX14" fmla="*/ 192881 w 304800"/>
                <a:gd name="connsiteY14" fmla="*/ 7143 h 804862"/>
                <a:gd name="connsiteX15" fmla="*/ 204788 w 304800"/>
                <a:gd name="connsiteY15" fmla="*/ 2381 h 804862"/>
                <a:gd name="connsiteX16" fmla="*/ 221456 w 304800"/>
                <a:gd name="connsiteY16" fmla="*/ 0 h 804862"/>
                <a:gd name="connsiteX17" fmla="*/ 238125 w 304800"/>
                <a:gd name="connsiteY17" fmla="*/ 7143 h 804862"/>
                <a:gd name="connsiteX18" fmla="*/ 242888 w 304800"/>
                <a:gd name="connsiteY18" fmla="*/ 38100 h 804862"/>
                <a:gd name="connsiteX19" fmla="*/ 238125 w 304800"/>
                <a:gd name="connsiteY19" fmla="*/ 254793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4800" h="804862">
                  <a:moveTo>
                    <a:pt x="238125" y="254793"/>
                  </a:moveTo>
                  <a:lnTo>
                    <a:pt x="250031" y="504825"/>
                  </a:lnTo>
                  <a:lnTo>
                    <a:pt x="261938" y="592931"/>
                  </a:lnTo>
                  <a:lnTo>
                    <a:pt x="304800" y="790575"/>
                  </a:lnTo>
                  <a:lnTo>
                    <a:pt x="0" y="804862"/>
                  </a:lnTo>
                  <a:lnTo>
                    <a:pt x="7144" y="745331"/>
                  </a:lnTo>
                  <a:lnTo>
                    <a:pt x="26194" y="711993"/>
                  </a:lnTo>
                  <a:lnTo>
                    <a:pt x="47625" y="671512"/>
                  </a:lnTo>
                  <a:lnTo>
                    <a:pt x="69056" y="614362"/>
                  </a:lnTo>
                  <a:lnTo>
                    <a:pt x="95250" y="507206"/>
                  </a:lnTo>
                  <a:lnTo>
                    <a:pt x="126206" y="361950"/>
                  </a:lnTo>
                  <a:lnTo>
                    <a:pt x="161925" y="176212"/>
                  </a:lnTo>
                  <a:lnTo>
                    <a:pt x="183356" y="50006"/>
                  </a:lnTo>
                  <a:lnTo>
                    <a:pt x="188119" y="21431"/>
                  </a:lnTo>
                  <a:lnTo>
                    <a:pt x="192881" y="7143"/>
                  </a:lnTo>
                  <a:lnTo>
                    <a:pt x="204788" y="2381"/>
                  </a:lnTo>
                  <a:lnTo>
                    <a:pt x="221456" y="0"/>
                  </a:lnTo>
                  <a:lnTo>
                    <a:pt x="238125" y="7143"/>
                  </a:lnTo>
                  <a:lnTo>
                    <a:pt x="242888" y="38100"/>
                  </a:lnTo>
                  <a:lnTo>
                    <a:pt x="238125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8886796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DBEB3A41-EBB9-4081-BF1A-074CE06D7D52}"/>
              </a:ext>
            </a:extLst>
          </p:cNvPr>
          <p:cNvSpPr/>
          <p:nvPr/>
        </p:nvSpPr>
        <p:spPr>
          <a:xfrm rot="16200000">
            <a:off x="2759870" y="3118645"/>
            <a:ext cx="3079750" cy="439737"/>
          </a:xfrm>
          <a:custGeom>
            <a:avLst/>
            <a:gdLst>
              <a:gd name="connsiteX0" fmla="*/ 1311069 w 3080627"/>
              <a:gd name="connsiteY0" fmla="*/ 198335 h 440457"/>
              <a:gd name="connsiteX1" fmla="*/ 1692284 w 3080627"/>
              <a:gd name="connsiteY1" fmla="*/ 206062 h 440457"/>
              <a:gd name="connsiteX2" fmla="*/ 1996225 w 3080627"/>
              <a:gd name="connsiteY2" fmla="*/ 208638 h 440457"/>
              <a:gd name="connsiteX3" fmla="*/ 2212590 w 3080627"/>
              <a:gd name="connsiteY3" fmla="*/ 211213 h 440457"/>
              <a:gd name="connsiteX4" fmla="*/ 2410925 w 3080627"/>
              <a:gd name="connsiteY4" fmla="*/ 211213 h 440457"/>
              <a:gd name="connsiteX5" fmla="*/ 2629866 w 3080627"/>
              <a:gd name="connsiteY5" fmla="*/ 213789 h 440457"/>
              <a:gd name="connsiteX6" fmla="*/ 2668503 w 3080627"/>
              <a:gd name="connsiteY6" fmla="*/ 208638 h 440457"/>
              <a:gd name="connsiteX7" fmla="*/ 2714867 w 3080627"/>
              <a:gd name="connsiteY7" fmla="*/ 200910 h 440457"/>
              <a:gd name="connsiteX8" fmla="*/ 2758655 w 3080627"/>
              <a:gd name="connsiteY8" fmla="*/ 190607 h 440457"/>
              <a:gd name="connsiteX9" fmla="*/ 2810170 w 3080627"/>
              <a:gd name="connsiteY9" fmla="*/ 172577 h 440457"/>
              <a:gd name="connsiteX10" fmla="*/ 2859110 w 3080627"/>
              <a:gd name="connsiteY10" fmla="*/ 149395 h 440457"/>
              <a:gd name="connsiteX11" fmla="*/ 2913201 w 3080627"/>
              <a:gd name="connsiteY11" fmla="*/ 115910 h 440457"/>
              <a:gd name="connsiteX12" fmla="*/ 2959565 w 3080627"/>
              <a:gd name="connsiteY12" fmla="*/ 82425 h 440457"/>
              <a:gd name="connsiteX13" fmla="*/ 3011081 w 3080627"/>
              <a:gd name="connsiteY13" fmla="*/ 36061 h 440457"/>
              <a:gd name="connsiteX14" fmla="*/ 3031687 w 3080627"/>
              <a:gd name="connsiteY14" fmla="*/ 15455 h 440457"/>
              <a:gd name="connsiteX15" fmla="*/ 3049717 w 3080627"/>
              <a:gd name="connsiteY15" fmla="*/ 2576 h 440457"/>
              <a:gd name="connsiteX16" fmla="*/ 3072899 w 3080627"/>
              <a:gd name="connsiteY16" fmla="*/ 0 h 440457"/>
              <a:gd name="connsiteX17" fmla="*/ 3080627 w 3080627"/>
              <a:gd name="connsiteY17" fmla="*/ 12879 h 440457"/>
              <a:gd name="connsiteX18" fmla="*/ 3080627 w 3080627"/>
              <a:gd name="connsiteY18" fmla="*/ 43788 h 440457"/>
              <a:gd name="connsiteX19" fmla="*/ 3065172 w 3080627"/>
              <a:gd name="connsiteY19" fmla="*/ 108182 h 440457"/>
              <a:gd name="connsiteX20" fmla="*/ 3039414 w 3080627"/>
              <a:gd name="connsiteY20" fmla="*/ 188031 h 440457"/>
              <a:gd name="connsiteX21" fmla="*/ 3016232 w 3080627"/>
              <a:gd name="connsiteY21" fmla="*/ 255002 h 440457"/>
              <a:gd name="connsiteX22" fmla="*/ 2977596 w 3080627"/>
              <a:gd name="connsiteY22" fmla="*/ 350305 h 440457"/>
              <a:gd name="connsiteX23" fmla="*/ 2938959 w 3080627"/>
              <a:gd name="connsiteY23" fmla="*/ 422427 h 440457"/>
              <a:gd name="connsiteX24" fmla="*/ 2786988 w 3080627"/>
              <a:gd name="connsiteY24" fmla="*/ 437882 h 440457"/>
              <a:gd name="connsiteX25" fmla="*/ 2513956 w 3080627"/>
              <a:gd name="connsiteY25" fmla="*/ 440457 h 440457"/>
              <a:gd name="connsiteX26" fmla="*/ 2150772 w 3080627"/>
              <a:gd name="connsiteY26" fmla="*/ 435306 h 440457"/>
              <a:gd name="connsiteX27" fmla="*/ 1960165 w 3080627"/>
              <a:gd name="connsiteY27" fmla="*/ 437882 h 440457"/>
              <a:gd name="connsiteX28" fmla="*/ 1684557 w 3080627"/>
              <a:gd name="connsiteY28" fmla="*/ 427579 h 440457"/>
              <a:gd name="connsiteX29" fmla="*/ 1313645 w 3080627"/>
              <a:gd name="connsiteY29" fmla="*/ 414700 h 440457"/>
              <a:gd name="connsiteX30" fmla="*/ 1056068 w 3080627"/>
              <a:gd name="connsiteY30" fmla="*/ 414700 h 440457"/>
              <a:gd name="connsiteX31" fmla="*/ 633641 w 3080627"/>
              <a:gd name="connsiteY31" fmla="*/ 412124 h 440457"/>
              <a:gd name="connsiteX32" fmla="*/ 334851 w 3080627"/>
              <a:gd name="connsiteY32" fmla="*/ 414700 h 440457"/>
              <a:gd name="connsiteX33" fmla="*/ 218941 w 3080627"/>
              <a:gd name="connsiteY33" fmla="*/ 412124 h 440457"/>
              <a:gd name="connsiteX34" fmla="*/ 157122 w 3080627"/>
              <a:gd name="connsiteY34" fmla="*/ 412124 h 440457"/>
              <a:gd name="connsiteX35" fmla="*/ 121061 w 3080627"/>
              <a:gd name="connsiteY35" fmla="*/ 406972 h 440457"/>
              <a:gd name="connsiteX36" fmla="*/ 85001 w 3080627"/>
              <a:gd name="connsiteY36" fmla="*/ 399245 h 440457"/>
              <a:gd name="connsiteX37" fmla="*/ 48940 w 3080627"/>
              <a:gd name="connsiteY37" fmla="*/ 386366 h 440457"/>
              <a:gd name="connsiteX38" fmla="*/ 18030 w 3080627"/>
              <a:gd name="connsiteY38" fmla="*/ 368336 h 440457"/>
              <a:gd name="connsiteX39" fmla="*/ 0 w 3080627"/>
              <a:gd name="connsiteY39" fmla="*/ 340002 h 440457"/>
              <a:gd name="connsiteX40" fmla="*/ 0 w 3080627"/>
              <a:gd name="connsiteY40" fmla="*/ 319396 h 440457"/>
              <a:gd name="connsiteX41" fmla="*/ 20606 w 3080627"/>
              <a:gd name="connsiteY41" fmla="*/ 285911 h 440457"/>
              <a:gd name="connsiteX42" fmla="*/ 64394 w 3080627"/>
              <a:gd name="connsiteY42" fmla="*/ 239547 h 440457"/>
              <a:gd name="connsiteX43" fmla="*/ 97879 w 3080627"/>
              <a:gd name="connsiteY43" fmla="*/ 213789 h 440457"/>
              <a:gd name="connsiteX44" fmla="*/ 131365 w 3080627"/>
              <a:gd name="connsiteY44" fmla="*/ 195759 h 440457"/>
              <a:gd name="connsiteX45" fmla="*/ 213789 w 3080627"/>
              <a:gd name="connsiteY45" fmla="*/ 175153 h 440457"/>
              <a:gd name="connsiteX46" fmla="*/ 358033 w 3080627"/>
              <a:gd name="connsiteY46" fmla="*/ 144243 h 440457"/>
              <a:gd name="connsiteX47" fmla="*/ 486821 w 3080627"/>
              <a:gd name="connsiteY47" fmla="*/ 123637 h 440457"/>
              <a:gd name="connsiteX48" fmla="*/ 520307 w 3080627"/>
              <a:gd name="connsiteY48" fmla="*/ 133940 h 440457"/>
              <a:gd name="connsiteX49" fmla="*/ 564095 w 3080627"/>
              <a:gd name="connsiteY49" fmla="*/ 144243 h 440457"/>
              <a:gd name="connsiteX50" fmla="*/ 651671 w 3080627"/>
              <a:gd name="connsiteY50" fmla="*/ 159698 h 440457"/>
              <a:gd name="connsiteX51" fmla="*/ 783036 w 3080627"/>
              <a:gd name="connsiteY51" fmla="*/ 172577 h 440457"/>
              <a:gd name="connsiteX52" fmla="*/ 1007128 w 3080627"/>
              <a:gd name="connsiteY52" fmla="*/ 185456 h 440457"/>
              <a:gd name="connsiteX53" fmla="*/ 1311069 w 3080627"/>
              <a:gd name="connsiteY53" fmla="*/ 198335 h 440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080627" h="440457">
                <a:moveTo>
                  <a:pt x="1311069" y="198335"/>
                </a:moveTo>
                <a:lnTo>
                  <a:pt x="1692284" y="206062"/>
                </a:lnTo>
                <a:lnTo>
                  <a:pt x="1996225" y="208638"/>
                </a:lnTo>
                <a:lnTo>
                  <a:pt x="2212590" y="211213"/>
                </a:lnTo>
                <a:lnTo>
                  <a:pt x="2410925" y="211213"/>
                </a:lnTo>
                <a:lnTo>
                  <a:pt x="2629866" y="213789"/>
                </a:lnTo>
                <a:lnTo>
                  <a:pt x="2668503" y="208638"/>
                </a:lnTo>
                <a:lnTo>
                  <a:pt x="2714867" y="200910"/>
                </a:lnTo>
                <a:lnTo>
                  <a:pt x="2758655" y="190607"/>
                </a:lnTo>
                <a:lnTo>
                  <a:pt x="2810170" y="172577"/>
                </a:lnTo>
                <a:lnTo>
                  <a:pt x="2859110" y="149395"/>
                </a:lnTo>
                <a:lnTo>
                  <a:pt x="2913201" y="115910"/>
                </a:lnTo>
                <a:lnTo>
                  <a:pt x="2959565" y="82425"/>
                </a:lnTo>
                <a:lnTo>
                  <a:pt x="3011081" y="36061"/>
                </a:lnTo>
                <a:lnTo>
                  <a:pt x="3031687" y="15455"/>
                </a:lnTo>
                <a:lnTo>
                  <a:pt x="3049717" y="2576"/>
                </a:lnTo>
                <a:lnTo>
                  <a:pt x="3072899" y="0"/>
                </a:lnTo>
                <a:lnTo>
                  <a:pt x="3080627" y="12879"/>
                </a:lnTo>
                <a:lnTo>
                  <a:pt x="3080627" y="43788"/>
                </a:lnTo>
                <a:lnTo>
                  <a:pt x="3065172" y="108182"/>
                </a:lnTo>
                <a:lnTo>
                  <a:pt x="3039414" y="188031"/>
                </a:lnTo>
                <a:lnTo>
                  <a:pt x="3016232" y="255002"/>
                </a:lnTo>
                <a:lnTo>
                  <a:pt x="2977596" y="350305"/>
                </a:lnTo>
                <a:lnTo>
                  <a:pt x="2938959" y="422427"/>
                </a:lnTo>
                <a:lnTo>
                  <a:pt x="2786988" y="437882"/>
                </a:lnTo>
                <a:lnTo>
                  <a:pt x="2513956" y="440457"/>
                </a:lnTo>
                <a:lnTo>
                  <a:pt x="2150772" y="435306"/>
                </a:lnTo>
                <a:lnTo>
                  <a:pt x="1960165" y="437882"/>
                </a:lnTo>
                <a:lnTo>
                  <a:pt x="1684557" y="427579"/>
                </a:lnTo>
                <a:lnTo>
                  <a:pt x="1313645" y="414700"/>
                </a:lnTo>
                <a:lnTo>
                  <a:pt x="1056068" y="414700"/>
                </a:lnTo>
                <a:lnTo>
                  <a:pt x="633641" y="412124"/>
                </a:lnTo>
                <a:lnTo>
                  <a:pt x="334851" y="414700"/>
                </a:lnTo>
                <a:lnTo>
                  <a:pt x="218941" y="412124"/>
                </a:lnTo>
                <a:lnTo>
                  <a:pt x="157122" y="412124"/>
                </a:lnTo>
                <a:lnTo>
                  <a:pt x="121061" y="406972"/>
                </a:lnTo>
                <a:lnTo>
                  <a:pt x="85001" y="399245"/>
                </a:lnTo>
                <a:lnTo>
                  <a:pt x="48940" y="386366"/>
                </a:lnTo>
                <a:lnTo>
                  <a:pt x="18030" y="368336"/>
                </a:lnTo>
                <a:lnTo>
                  <a:pt x="0" y="340002"/>
                </a:lnTo>
                <a:lnTo>
                  <a:pt x="0" y="319396"/>
                </a:lnTo>
                <a:lnTo>
                  <a:pt x="20606" y="285911"/>
                </a:lnTo>
                <a:lnTo>
                  <a:pt x="64394" y="239547"/>
                </a:lnTo>
                <a:lnTo>
                  <a:pt x="97879" y="213789"/>
                </a:lnTo>
                <a:lnTo>
                  <a:pt x="131365" y="195759"/>
                </a:lnTo>
                <a:lnTo>
                  <a:pt x="213789" y="175153"/>
                </a:lnTo>
                <a:lnTo>
                  <a:pt x="358033" y="144243"/>
                </a:lnTo>
                <a:lnTo>
                  <a:pt x="486821" y="123637"/>
                </a:lnTo>
                <a:lnTo>
                  <a:pt x="520307" y="133940"/>
                </a:lnTo>
                <a:lnTo>
                  <a:pt x="564095" y="144243"/>
                </a:lnTo>
                <a:lnTo>
                  <a:pt x="651671" y="159698"/>
                </a:lnTo>
                <a:lnTo>
                  <a:pt x="783036" y="172577"/>
                </a:lnTo>
                <a:lnTo>
                  <a:pt x="1007128" y="185456"/>
                </a:lnTo>
                <a:lnTo>
                  <a:pt x="1311069" y="19833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1266EDE7-9C54-48F8-8C7E-4F4F03BC8BE7}"/>
              </a:ext>
            </a:extLst>
          </p:cNvPr>
          <p:cNvSpPr/>
          <p:nvPr/>
        </p:nvSpPr>
        <p:spPr>
          <a:xfrm rot="16200000">
            <a:off x="5219701" y="4894263"/>
            <a:ext cx="862012" cy="766762"/>
          </a:xfrm>
          <a:custGeom>
            <a:avLst/>
            <a:gdLst>
              <a:gd name="connsiteX0" fmla="*/ 538163 w 862013"/>
              <a:gd name="connsiteY0" fmla="*/ 290513 h 766763"/>
              <a:gd name="connsiteX1" fmla="*/ 450057 w 862013"/>
              <a:gd name="connsiteY1" fmla="*/ 364331 h 766763"/>
              <a:gd name="connsiteX2" fmla="*/ 361950 w 862013"/>
              <a:gd name="connsiteY2" fmla="*/ 421481 h 766763"/>
              <a:gd name="connsiteX3" fmla="*/ 226219 w 862013"/>
              <a:gd name="connsiteY3" fmla="*/ 504825 h 766763"/>
              <a:gd name="connsiteX4" fmla="*/ 128588 w 862013"/>
              <a:gd name="connsiteY4" fmla="*/ 557213 h 766763"/>
              <a:gd name="connsiteX5" fmla="*/ 61913 w 862013"/>
              <a:gd name="connsiteY5" fmla="*/ 592931 h 766763"/>
              <a:gd name="connsiteX6" fmla="*/ 35719 w 862013"/>
              <a:gd name="connsiteY6" fmla="*/ 611981 h 766763"/>
              <a:gd name="connsiteX7" fmla="*/ 11907 w 862013"/>
              <a:gd name="connsiteY7" fmla="*/ 645319 h 766763"/>
              <a:gd name="connsiteX8" fmla="*/ 0 w 862013"/>
              <a:gd name="connsiteY8" fmla="*/ 673894 h 766763"/>
              <a:gd name="connsiteX9" fmla="*/ 2382 w 862013"/>
              <a:gd name="connsiteY9" fmla="*/ 697706 h 766763"/>
              <a:gd name="connsiteX10" fmla="*/ 7144 w 862013"/>
              <a:gd name="connsiteY10" fmla="*/ 714375 h 766763"/>
              <a:gd name="connsiteX11" fmla="*/ 21432 w 862013"/>
              <a:gd name="connsiteY11" fmla="*/ 731044 h 766763"/>
              <a:gd name="connsiteX12" fmla="*/ 42863 w 862013"/>
              <a:gd name="connsiteY12" fmla="*/ 750094 h 766763"/>
              <a:gd name="connsiteX13" fmla="*/ 69057 w 862013"/>
              <a:gd name="connsiteY13" fmla="*/ 764381 h 766763"/>
              <a:gd name="connsiteX14" fmla="*/ 100013 w 862013"/>
              <a:gd name="connsiteY14" fmla="*/ 766763 h 766763"/>
              <a:gd name="connsiteX15" fmla="*/ 195263 w 862013"/>
              <a:gd name="connsiteY15" fmla="*/ 759619 h 766763"/>
              <a:gd name="connsiteX16" fmla="*/ 271463 w 862013"/>
              <a:gd name="connsiteY16" fmla="*/ 747713 h 766763"/>
              <a:gd name="connsiteX17" fmla="*/ 338138 w 862013"/>
              <a:gd name="connsiteY17" fmla="*/ 728663 h 766763"/>
              <a:gd name="connsiteX18" fmla="*/ 388144 w 862013"/>
              <a:gd name="connsiteY18" fmla="*/ 711994 h 766763"/>
              <a:gd name="connsiteX19" fmla="*/ 447675 w 862013"/>
              <a:gd name="connsiteY19" fmla="*/ 683419 h 766763"/>
              <a:gd name="connsiteX20" fmla="*/ 485775 w 862013"/>
              <a:gd name="connsiteY20" fmla="*/ 661988 h 766763"/>
              <a:gd name="connsiteX21" fmla="*/ 516732 w 862013"/>
              <a:gd name="connsiteY21" fmla="*/ 628650 h 766763"/>
              <a:gd name="connsiteX22" fmla="*/ 590550 w 862013"/>
              <a:gd name="connsiteY22" fmla="*/ 528638 h 766763"/>
              <a:gd name="connsiteX23" fmla="*/ 654844 w 862013"/>
              <a:gd name="connsiteY23" fmla="*/ 426244 h 766763"/>
              <a:gd name="connsiteX24" fmla="*/ 719138 w 862013"/>
              <a:gd name="connsiteY24" fmla="*/ 319088 h 766763"/>
              <a:gd name="connsiteX25" fmla="*/ 785813 w 862013"/>
              <a:gd name="connsiteY25" fmla="*/ 197644 h 766763"/>
              <a:gd name="connsiteX26" fmla="*/ 833438 w 862013"/>
              <a:gd name="connsiteY26" fmla="*/ 104775 h 766763"/>
              <a:gd name="connsiteX27" fmla="*/ 850107 w 862013"/>
              <a:gd name="connsiteY27" fmla="*/ 64294 h 766763"/>
              <a:gd name="connsiteX28" fmla="*/ 859632 w 862013"/>
              <a:gd name="connsiteY28" fmla="*/ 33338 h 766763"/>
              <a:gd name="connsiteX29" fmla="*/ 862013 w 862013"/>
              <a:gd name="connsiteY29" fmla="*/ 11906 h 766763"/>
              <a:gd name="connsiteX30" fmla="*/ 859632 w 862013"/>
              <a:gd name="connsiteY30" fmla="*/ 2381 h 766763"/>
              <a:gd name="connsiteX31" fmla="*/ 850107 w 862013"/>
              <a:gd name="connsiteY31" fmla="*/ 0 h 766763"/>
              <a:gd name="connsiteX32" fmla="*/ 821532 w 862013"/>
              <a:gd name="connsiteY32" fmla="*/ 14288 h 766763"/>
              <a:gd name="connsiteX33" fmla="*/ 762000 w 862013"/>
              <a:gd name="connsiteY33" fmla="*/ 71438 h 766763"/>
              <a:gd name="connsiteX34" fmla="*/ 707232 w 862013"/>
              <a:gd name="connsiteY34" fmla="*/ 133350 h 766763"/>
              <a:gd name="connsiteX35" fmla="*/ 621507 w 862013"/>
              <a:gd name="connsiteY35" fmla="*/ 219075 h 766763"/>
              <a:gd name="connsiteX36" fmla="*/ 538163 w 862013"/>
              <a:gd name="connsiteY36" fmla="*/ 290513 h 76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62013" h="766763">
                <a:moveTo>
                  <a:pt x="538163" y="290513"/>
                </a:moveTo>
                <a:lnTo>
                  <a:pt x="450057" y="364331"/>
                </a:lnTo>
                <a:lnTo>
                  <a:pt x="361950" y="421481"/>
                </a:lnTo>
                <a:lnTo>
                  <a:pt x="226219" y="504825"/>
                </a:lnTo>
                <a:lnTo>
                  <a:pt x="128588" y="557213"/>
                </a:lnTo>
                <a:lnTo>
                  <a:pt x="61913" y="592931"/>
                </a:lnTo>
                <a:lnTo>
                  <a:pt x="35719" y="611981"/>
                </a:lnTo>
                <a:lnTo>
                  <a:pt x="11907" y="645319"/>
                </a:lnTo>
                <a:lnTo>
                  <a:pt x="0" y="673894"/>
                </a:lnTo>
                <a:lnTo>
                  <a:pt x="2382" y="697706"/>
                </a:lnTo>
                <a:lnTo>
                  <a:pt x="7144" y="714375"/>
                </a:lnTo>
                <a:lnTo>
                  <a:pt x="21432" y="731044"/>
                </a:lnTo>
                <a:lnTo>
                  <a:pt x="42863" y="750094"/>
                </a:lnTo>
                <a:lnTo>
                  <a:pt x="69057" y="764381"/>
                </a:lnTo>
                <a:lnTo>
                  <a:pt x="100013" y="766763"/>
                </a:lnTo>
                <a:lnTo>
                  <a:pt x="195263" y="759619"/>
                </a:lnTo>
                <a:lnTo>
                  <a:pt x="271463" y="747713"/>
                </a:lnTo>
                <a:lnTo>
                  <a:pt x="338138" y="728663"/>
                </a:lnTo>
                <a:lnTo>
                  <a:pt x="388144" y="711994"/>
                </a:lnTo>
                <a:lnTo>
                  <a:pt x="447675" y="683419"/>
                </a:lnTo>
                <a:lnTo>
                  <a:pt x="485775" y="661988"/>
                </a:lnTo>
                <a:lnTo>
                  <a:pt x="516732" y="628650"/>
                </a:lnTo>
                <a:lnTo>
                  <a:pt x="590550" y="528638"/>
                </a:lnTo>
                <a:lnTo>
                  <a:pt x="654844" y="426244"/>
                </a:lnTo>
                <a:lnTo>
                  <a:pt x="719138" y="319088"/>
                </a:lnTo>
                <a:lnTo>
                  <a:pt x="785813" y="197644"/>
                </a:lnTo>
                <a:lnTo>
                  <a:pt x="833438" y="104775"/>
                </a:lnTo>
                <a:lnTo>
                  <a:pt x="850107" y="64294"/>
                </a:lnTo>
                <a:lnTo>
                  <a:pt x="859632" y="33338"/>
                </a:lnTo>
                <a:lnTo>
                  <a:pt x="862013" y="11906"/>
                </a:lnTo>
                <a:lnTo>
                  <a:pt x="859632" y="2381"/>
                </a:lnTo>
                <a:lnTo>
                  <a:pt x="850107" y="0"/>
                </a:lnTo>
                <a:lnTo>
                  <a:pt x="821532" y="14288"/>
                </a:lnTo>
                <a:lnTo>
                  <a:pt x="762000" y="71438"/>
                </a:lnTo>
                <a:lnTo>
                  <a:pt x="707232" y="133350"/>
                </a:lnTo>
                <a:lnTo>
                  <a:pt x="621507" y="219075"/>
                </a:lnTo>
                <a:lnTo>
                  <a:pt x="538163" y="2905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20C0B383-D61E-4A5B-BB2F-FF56D8C33891}"/>
              </a:ext>
            </a:extLst>
          </p:cNvPr>
          <p:cNvSpPr/>
          <p:nvPr/>
        </p:nvSpPr>
        <p:spPr>
          <a:xfrm rot="16200000">
            <a:off x="5690394" y="2956719"/>
            <a:ext cx="2166938" cy="469900"/>
          </a:xfrm>
          <a:custGeom>
            <a:avLst/>
            <a:gdLst>
              <a:gd name="connsiteX0" fmla="*/ 892969 w 2166937"/>
              <a:gd name="connsiteY0" fmla="*/ 397668 h 469106"/>
              <a:gd name="connsiteX1" fmla="*/ 1254919 w 2166937"/>
              <a:gd name="connsiteY1" fmla="*/ 404812 h 469106"/>
              <a:gd name="connsiteX2" fmla="*/ 1466850 w 2166937"/>
              <a:gd name="connsiteY2" fmla="*/ 407193 h 469106"/>
              <a:gd name="connsiteX3" fmla="*/ 1562100 w 2166937"/>
              <a:gd name="connsiteY3" fmla="*/ 409575 h 469106"/>
              <a:gd name="connsiteX4" fmla="*/ 1626394 w 2166937"/>
              <a:gd name="connsiteY4" fmla="*/ 414337 h 469106"/>
              <a:gd name="connsiteX5" fmla="*/ 1664494 w 2166937"/>
              <a:gd name="connsiteY5" fmla="*/ 419100 h 469106"/>
              <a:gd name="connsiteX6" fmla="*/ 1712119 w 2166937"/>
              <a:gd name="connsiteY6" fmla="*/ 428625 h 469106"/>
              <a:gd name="connsiteX7" fmla="*/ 1759744 w 2166937"/>
              <a:gd name="connsiteY7" fmla="*/ 442912 h 469106"/>
              <a:gd name="connsiteX8" fmla="*/ 1795462 w 2166937"/>
              <a:gd name="connsiteY8" fmla="*/ 459581 h 469106"/>
              <a:gd name="connsiteX9" fmla="*/ 1833562 w 2166937"/>
              <a:gd name="connsiteY9" fmla="*/ 469106 h 469106"/>
              <a:gd name="connsiteX10" fmla="*/ 1862137 w 2166937"/>
              <a:gd name="connsiteY10" fmla="*/ 469106 h 469106"/>
              <a:gd name="connsiteX11" fmla="*/ 1895475 w 2166937"/>
              <a:gd name="connsiteY11" fmla="*/ 461962 h 469106"/>
              <a:gd name="connsiteX12" fmla="*/ 1916906 w 2166937"/>
              <a:gd name="connsiteY12" fmla="*/ 454818 h 469106"/>
              <a:gd name="connsiteX13" fmla="*/ 1952625 w 2166937"/>
              <a:gd name="connsiteY13" fmla="*/ 438150 h 469106"/>
              <a:gd name="connsiteX14" fmla="*/ 1976437 w 2166937"/>
              <a:gd name="connsiteY14" fmla="*/ 419100 h 469106"/>
              <a:gd name="connsiteX15" fmla="*/ 2005012 w 2166937"/>
              <a:gd name="connsiteY15" fmla="*/ 378618 h 469106"/>
              <a:gd name="connsiteX16" fmla="*/ 2026444 w 2166937"/>
              <a:gd name="connsiteY16" fmla="*/ 342900 h 469106"/>
              <a:gd name="connsiteX17" fmla="*/ 2078831 w 2166937"/>
              <a:gd name="connsiteY17" fmla="*/ 261937 h 469106"/>
              <a:gd name="connsiteX18" fmla="*/ 2109787 w 2166937"/>
              <a:gd name="connsiteY18" fmla="*/ 202406 h 469106"/>
              <a:gd name="connsiteX19" fmla="*/ 2140744 w 2166937"/>
              <a:gd name="connsiteY19" fmla="*/ 133350 h 469106"/>
              <a:gd name="connsiteX20" fmla="*/ 2159794 w 2166937"/>
              <a:gd name="connsiteY20" fmla="*/ 69056 h 469106"/>
              <a:gd name="connsiteX21" fmla="*/ 2166937 w 2166937"/>
              <a:gd name="connsiteY21" fmla="*/ 21431 h 469106"/>
              <a:gd name="connsiteX22" fmla="*/ 2162175 w 2166937"/>
              <a:gd name="connsiteY22" fmla="*/ 4762 h 469106"/>
              <a:gd name="connsiteX23" fmla="*/ 2150269 w 2166937"/>
              <a:gd name="connsiteY23" fmla="*/ 0 h 469106"/>
              <a:gd name="connsiteX24" fmla="*/ 2126456 w 2166937"/>
              <a:gd name="connsiteY24" fmla="*/ 7143 h 469106"/>
              <a:gd name="connsiteX25" fmla="*/ 2100262 w 2166937"/>
              <a:gd name="connsiteY25" fmla="*/ 26193 h 469106"/>
              <a:gd name="connsiteX26" fmla="*/ 2074069 w 2166937"/>
              <a:gd name="connsiteY26" fmla="*/ 57150 h 469106"/>
              <a:gd name="connsiteX27" fmla="*/ 2047875 w 2166937"/>
              <a:gd name="connsiteY27" fmla="*/ 85725 h 469106"/>
              <a:gd name="connsiteX28" fmla="*/ 2007394 w 2166937"/>
              <a:gd name="connsiteY28" fmla="*/ 116681 h 469106"/>
              <a:gd name="connsiteX29" fmla="*/ 1969294 w 2166937"/>
              <a:gd name="connsiteY29" fmla="*/ 138112 h 469106"/>
              <a:gd name="connsiteX30" fmla="*/ 1914525 w 2166937"/>
              <a:gd name="connsiteY30" fmla="*/ 161925 h 469106"/>
              <a:gd name="connsiteX31" fmla="*/ 1862137 w 2166937"/>
              <a:gd name="connsiteY31" fmla="*/ 176212 h 469106"/>
              <a:gd name="connsiteX32" fmla="*/ 1793081 w 2166937"/>
              <a:gd name="connsiteY32" fmla="*/ 185737 h 469106"/>
              <a:gd name="connsiteX33" fmla="*/ 1697831 w 2166937"/>
              <a:gd name="connsiteY33" fmla="*/ 188118 h 469106"/>
              <a:gd name="connsiteX34" fmla="*/ 1412081 w 2166937"/>
              <a:gd name="connsiteY34" fmla="*/ 188118 h 469106"/>
              <a:gd name="connsiteX35" fmla="*/ 1097756 w 2166937"/>
              <a:gd name="connsiteY35" fmla="*/ 188118 h 469106"/>
              <a:gd name="connsiteX36" fmla="*/ 871537 w 2166937"/>
              <a:gd name="connsiteY36" fmla="*/ 185737 h 469106"/>
              <a:gd name="connsiteX37" fmla="*/ 721519 w 2166937"/>
              <a:gd name="connsiteY37" fmla="*/ 185737 h 469106"/>
              <a:gd name="connsiteX38" fmla="*/ 657225 w 2166937"/>
              <a:gd name="connsiteY38" fmla="*/ 183356 h 469106"/>
              <a:gd name="connsiteX39" fmla="*/ 516731 w 2166937"/>
              <a:gd name="connsiteY39" fmla="*/ 173831 h 469106"/>
              <a:gd name="connsiteX40" fmla="*/ 442912 w 2166937"/>
              <a:gd name="connsiteY40" fmla="*/ 164306 h 469106"/>
              <a:gd name="connsiteX41" fmla="*/ 319087 w 2166937"/>
              <a:gd name="connsiteY41" fmla="*/ 142875 h 469106"/>
              <a:gd name="connsiteX42" fmla="*/ 266700 w 2166937"/>
              <a:gd name="connsiteY42" fmla="*/ 145256 h 469106"/>
              <a:gd name="connsiteX43" fmla="*/ 223837 w 2166937"/>
              <a:gd name="connsiteY43" fmla="*/ 152400 h 469106"/>
              <a:gd name="connsiteX44" fmla="*/ 161925 w 2166937"/>
              <a:gd name="connsiteY44" fmla="*/ 166687 h 469106"/>
              <a:gd name="connsiteX45" fmla="*/ 80962 w 2166937"/>
              <a:gd name="connsiteY45" fmla="*/ 192881 h 469106"/>
              <a:gd name="connsiteX46" fmla="*/ 38100 w 2166937"/>
              <a:gd name="connsiteY46" fmla="*/ 211931 h 469106"/>
              <a:gd name="connsiteX47" fmla="*/ 21431 w 2166937"/>
              <a:gd name="connsiteY47" fmla="*/ 228600 h 469106"/>
              <a:gd name="connsiteX48" fmla="*/ 4762 w 2166937"/>
              <a:gd name="connsiteY48" fmla="*/ 254793 h 469106"/>
              <a:gd name="connsiteX49" fmla="*/ 0 w 2166937"/>
              <a:gd name="connsiteY49" fmla="*/ 276225 h 469106"/>
              <a:gd name="connsiteX50" fmla="*/ 7144 w 2166937"/>
              <a:gd name="connsiteY50" fmla="*/ 297656 h 469106"/>
              <a:gd name="connsiteX51" fmla="*/ 21431 w 2166937"/>
              <a:gd name="connsiteY51" fmla="*/ 316706 h 469106"/>
              <a:gd name="connsiteX52" fmla="*/ 40481 w 2166937"/>
              <a:gd name="connsiteY52" fmla="*/ 333375 h 469106"/>
              <a:gd name="connsiteX53" fmla="*/ 73819 w 2166937"/>
              <a:gd name="connsiteY53" fmla="*/ 350043 h 469106"/>
              <a:gd name="connsiteX54" fmla="*/ 116681 w 2166937"/>
              <a:gd name="connsiteY54" fmla="*/ 364331 h 469106"/>
              <a:gd name="connsiteX55" fmla="*/ 180975 w 2166937"/>
              <a:gd name="connsiteY55" fmla="*/ 378618 h 469106"/>
              <a:gd name="connsiteX56" fmla="*/ 250031 w 2166937"/>
              <a:gd name="connsiteY56" fmla="*/ 390525 h 469106"/>
              <a:gd name="connsiteX57" fmla="*/ 340519 w 2166937"/>
              <a:gd name="connsiteY57" fmla="*/ 388143 h 469106"/>
              <a:gd name="connsiteX58" fmla="*/ 609600 w 2166937"/>
              <a:gd name="connsiteY58" fmla="*/ 395287 h 469106"/>
              <a:gd name="connsiteX59" fmla="*/ 892969 w 2166937"/>
              <a:gd name="connsiteY59" fmla="*/ 397668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166937" h="469106">
                <a:moveTo>
                  <a:pt x="892969" y="397668"/>
                </a:moveTo>
                <a:lnTo>
                  <a:pt x="1254919" y="404812"/>
                </a:lnTo>
                <a:lnTo>
                  <a:pt x="1466850" y="407193"/>
                </a:lnTo>
                <a:lnTo>
                  <a:pt x="1562100" y="409575"/>
                </a:lnTo>
                <a:lnTo>
                  <a:pt x="1626394" y="414337"/>
                </a:lnTo>
                <a:lnTo>
                  <a:pt x="1664494" y="419100"/>
                </a:lnTo>
                <a:lnTo>
                  <a:pt x="1712119" y="428625"/>
                </a:lnTo>
                <a:lnTo>
                  <a:pt x="1759744" y="442912"/>
                </a:lnTo>
                <a:lnTo>
                  <a:pt x="1795462" y="459581"/>
                </a:lnTo>
                <a:lnTo>
                  <a:pt x="1833562" y="469106"/>
                </a:lnTo>
                <a:lnTo>
                  <a:pt x="1862137" y="469106"/>
                </a:lnTo>
                <a:lnTo>
                  <a:pt x="1895475" y="461962"/>
                </a:lnTo>
                <a:lnTo>
                  <a:pt x="1916906" y="454818"/>
                </a:lnTo>
                <a:lnTo>
                  <a:pt x="1952625" y="438150"/>
                </a:lnTo>
                <a:lnTo>
                  <a:pt x="1976437" y="419100"/>
                </a:lnTo>
                <a:lnTo>
                  <a:pt x="2005012" y="378618"/>
                </a:lnTo>
                <a:lnTo>
                  <a:pt x="2026444" y="342900"/>
                </a:lnTo>
                <a:lnTo>
                  <a:pt x="2078831" y="261937"/>
                </a:lnTo>
                <a:lnTo>
                  <a:pt x="2109787" y="202406"/>
                </a:lnTo>
                <a:lnTo>
                  <a:pt x="2140744" y="133350"/>
                </a:lnTo>
                <a:lnTo>
                  <a:pt x="2159794" y="69056"/>
                </a:lnTo>
                <a:lnTo>
                  <a:pt x="2166937" y="21431"/>
                </a:lnTo>
                <a:lnTo>
                  <a:pt x="2162175" y="4762"/>
                </a:lnTo>
                <a:lnTo>
                  <a:pt x="2150269" y="0"/>
                </a:lnTo>
                <a:lnTo>
                  <a:pt x="2126456" y="7143"/>
                </a:lnTo>
                <a:lnTo>
                  <a:pt x="2100262" y="26193"/>
                </a:lnTo>
                <a:lnTo>
                  <a:pt x="2074069" y="57150"/>
                </a:lnTo>
                <a:lnTo>
                  <a:pt x="2047875" y="85725"/>
                </a:lnTo>
                <a:lnTo>
                  <a:pt x="2007394" y="116681"/>
                </a:lnTo>
                <a:lnTo>
                  <a:pt x="1969294" y="138112"/>
                </a:lnTo>
                <a:lnTo>
                  <a:pt x="1914525" y="161925"/>
                </a:lnTo>
                <a:lnTo>
                  <a:pt x="1862137" y="176212"/>
                </a:lnTo>
                <a:lnTo>
                  <a:pt x="1793081" y="185737"/>
                </a:lnTo>
                <a:lnTo>
                  <a:pt x="1697831" y="188118"/>
                </a:lnTo>
                <a:lnTo>
                  <a:pt x="1412081" y="188118"/>
                </a:lnTo>
                <a:lnTo>
                  <a:pt x="1097756" y="188118"/>
                </a:lnTo>
                <a:lnTo>
                  <a:pt x="871537" y="185737"/>
                </a:lnTo>
                <a:lnTo>
                  <a:pt x="721519" y="185737"/>
                </a:lnTo>
                <a:lnTo>
                  <a:pt x="657225" y="183356"/>
                </a:lnTo>
                <a:lnTo>
                  <a:pt x="516731" y="173831"/>
                </a:lnTo>
                <a:lnTo>
                  <a:pt x="442912" y="164306"/>
                </a:lnTo>
                <a:lnTo>
                  <a:pt x="319087" y="142875"/>
                </a:lnTo>
                <a:lnTo>
                  <a:pt x="266700" y="145256"/>
                </a:lnTo>
                <a:lnTo>
                  <a:pt x="223837" y="152400"/>
                </a:lnTo>
                <a:lnTo>
                  <a:pt x="161925" y="166687"/>
                </a:lnTo>
                <a:lnTo>
                  <a:pt x="80962" y="192881"/>
                </a:lnTo>
                <a:lnTo>
                  <a:pt x="38100" y="211931"/>
                </a:lnTo>
                <a:lnTo>
                  <a:pt x="21431" y="228600"/>
                </a:lnTo>
                <a:lnTo>
                  <a:pt x="4762" y="254793"/>
                </a:lnTo>
                <a:lnTo>
                  <a:pt x="0" y="276225"/>
                </a:lnTo>
                <a:lnTo>
                  <a:pt x="7144" y="297656"/>
                </a:lnTo>
                <a:lnTo>
                  <a:pt x="21431" y="316706"/>
                </a:lnTo>
                <a:lnTo>
                  <a:pt x="40481" y="333375"/>
                </a:lnTo>
                <a:lnTo>
                  <a:pt x="73819" y="350043"/>
                </a:lnTo>
                <a:lnTo>
                  <a:pt x="116681" y="364331"/>
                </a:lnTo>
                <a:lnTo>
                  <a:pt x="180975" y="378618"/>
                </a:lnTo>
                <a:lnTo>
                  <a:pt x="250031" y="390525"/>
                </a:lnTo>
                <a:lnTo>
                  <a:pt x="340519" y="388143"/>
                </a:lnTo>
                <a:lnTo>
                  <a:pt x="609600" y="395287"/>
                </a:lnTo>
                <a:lnTo>
                  <a:pt x="892969" y="39766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E9CDF609-45F9-456B-9366-8AB31849A88A}"/>
              </a:ext>
            </a:extLst>
          </p:cNvPr>
          <p:cNvSpPr/>
          <p:nvPr/>
        </p:nvSpPr>
        <p:spPr>
          <a:xfrm rot="16200000">
            <a:off x="5721351" y="3509964"/>
            <a:ext cx="4314825" cy="523875"/>
          </a:xfrm>
          <a:custGeom>
            <a:avLst/>
            <a:gdLst>
              <a:gd name="connsiteX0" fmla="*/ 1772312 w 4314274"/>
              <a:gd name="connsiteY0" fmla="*/ 194178 h 522621"/>
              <a:gd name="connsiteX1" fmla="*/ 2450169 w 4314274"/>
              <a:gd name="connsiteY1" fmla="*/ 190647 h 522621"/>
              <a:gd name="connsiteX2" fmla="*/ 2902073 w 4314274"/>
              <a:gd name="connsiteY2" fmla="*/ 190647 h 522621"/>
              <a:gd name="connsiteX3" fmla="*/ 3364569 w 4314274"/>
              <a:gd name="connsiteY3" fmla="*/ 190647 h 522621"/>
              <a:gd name="connsiteX4" fmla="*/ 3699966 w 4314274"/>
              <a:gd name="connsiteY4" fmla="*/ 190647 h 522621"/>
              <a:gd name="connsiteX5" fmla="*/ 3830595 w 4314274"/>
              <a:gd name="connsiteY5" fmla="*/ 190647 h 522621"/>
              <a:gd name="connsiteX6" fmla="*/ 3901205 w 4314274"/>
              <a:gd name="connsiteY6" fmla="*/ 187117 h 522621"/>
              <a:gd name="connsiteX7" fmla="*/ 3978876 w 4314274"/>
              <a:gd name="connsiteY7" fmla="*/ 172995 h 522621"/>
              <a:gd name="connsiteX8" fmla="*/ 4060078 w 4314274"/>
              <a:gd name="connsiteY8" fmla="*/ 148281 h 522621"/>
              <a:gd name="connsiteX9" fmla="*/ 4120096 w 4314274"/>
              <a:gd name="connsiteY9" fmla="*/ 120037 h 522621"/>
              <a:gd name="connsiteX10" fmla="*/ 4155401 w 4314274"/>
              <a:gd name="connsiteY10" fmla="*/ 95324 h 522621"/>
              <a:gd name="connsiteX11" fmla="*/ 4194237 w 4314274"/>
              <a:gd name="connsiteY11" fmla="*/ 60019 h 522621"/>
              <a:gd name="connsiteX12" fmla="*/ 4226011 w 4314274"/>
              <a:gd name="connsiteY12" fmla="*/ 31775 h 522621"/>
              <a:gd name="connsiteX13" fmla="*/ 4254255 w 4314274"/>
              <a:gd name="connsiteY13" fmla="*/ 14122 h 522621"/>
              <a:gd name="connsiteX14" fmla="*/ 4278969 w 4314274"/>
              <a:gd name="connsiteY14" fmla="*/ 0 h 522621"/>
              <a:gd name="connsiteX15" fmla="*/ 4300152 w 4314274"/>
              <a:gd name="connsiteY15" fmla="*/ 0 h 522621"/>
              <a:gd name="connsiteX16" fmla="*/ 4310743 w 4314274"/>
              <a:gd name="connsiteY16" fmla="*/ 3531 h 522621"/>
              <a:gd name="connsiteX17" fmla="*/ 4314274 w 4314274"/>
              <a:gd name="connsiteY17" fmla="*/ 21183 h 522621"/>
              <a:gd name="connsiteX18" fmla="*/ 4310743 w 4314274"/>
              <a:gd name="connsiteY18" fmla="*/ 56488 h 522621"/>
              <a:gd name="connsiteX19" fmla="*/ 4300152 w 4314274"/>
              <a:gd name="connsiteY19" fmla="*/ 109446 h 522621"/>
              <a:gd name="connsiteX20" fmla="*/ 4278969 w 4314274"/>
              <a:gd name="connsiteY20" fmla="*/ 176525 h 522621"/>
              <a:gd name="connsiteX21" fmla="*/ 4236603 w 4314274"/>
              <a:gd name="connsiteY21" fmla="*/ 261257 h 522621"/>
              <a:gd name="connsiteX22" fmla="*/ 4197767 w 4314274"/>
              <a:gd name="connsiteY22" fmla="*/ 335398 h 522621"/>
              <a:gd name="connsiteX23" fmla="*/ 4144810 w 4314274"/>
              <a:gd name="connsiteY23" fmla="*/ 416599 h 522621"/>
              <a:gd name="connsiteX24" fmla="*/ 4120096 w 4314274"/>
              <a:gd name="connsiteY24" fmla="*/ 448374 h 522621"/>
              <a:gd name="connsiteX25" fmla="*/ 4084791 w 4314274"/>
              <a:gd name="connsiteY25" fmla="*/ 476618 h 522621"/>
              <a:gd name="connsiteX26" fmla="*/ 4042425 w 4314274"/>
              <a:gd name="connsiteY26" fmla="*/ 501331 h 522621"/>
              <a:gd name="connsiteX27" fmla="*/ 3996528 w 4314274"/>
              <a:gd name="connsiteY27" fmla="*/ 518984 h 522621"/>
              <a:gd name="connsiteX28" fmla="*/ 3954162 w 4314274"/>
              <a:gd name="connsiteY28" fmla="*/ 522514 h 522621"/>
              <a:gd name="connsiteX29" fmla="*/ 3908266 w 4314274"/>
              <a:gd name="connsiteY29" fmla="*/ 511923 h 522621"/>
              <a:gd name="connsiteX30" fmla="*/ 3869430 w 4314274"/>
              <a:gd name="connsiteY30" fmla="*/ 490740 h 522621"/>
              <a:gd name="connsiteX31" fmla="*/ 3834125 w 4314274"/>
              <a:gd name="connsiteY31" fmla="*/ 473087 h 522621"/>
              <a:gd name="connsiteX32" fmla="*/ 3752924 w 4314274"/>
              <a:gd name="connsiteY32" fmla="*/ 448374 h 522621"/>
              <a:gd name="connsiteX33" fmla="*/ 3671722 w 4314274"/>
              <a:gd name="connsiteY33" fmla="*/ 430721 h 522621"/>
              <a:gd name="connsiteX34" fmla="*/ 3565807 w 4314274"/>
              <a:gd name="connsiteY34" fmla="*/ 420130 h 522621"/>
              <a:gd name="connsiteX35" fmla="*/ 3286898 w 4314274"/>
              <a:gd name="connsiteY35" fmla="*/ 416599 h 522621"/>
              <a:gd name="connsiteX36" fmla="*/ 2767914 w 4314274"/>
              <a:gd name="connsiteY36" fmla="*/ 416599 h 522621"/>
              <a:gd name="connsiteX37" fmla="*/ 2365437 w 4314274"/>
              <a:gd name="connsiteY37" fmla="*/ 416599 h 522621"/>
              <a:gd name="connsiteX38" fmla="*/ 1853514 w 4314274"/>
              <a:gd name="connsiteY38" fmla="*/ 416599 h 522621"/>
              <a:gd name="connsiteX39" fmla="*/ 1465159 w 4314274"/>
              <a:gd name="connsiteY39" fmla="*/ 416599 h 522621"/>
              <a:gd name="connsiteX40" fmla="*/ 1225084 w 4314274"/>
              <a:gd name="connsiteY40" fmla="*/ 416599 h 522621"/>
              <a:gd name="connsiteX41" fmla="*/ 1027376 w 4314274"/>
              <a:gd name="connsiteY41" fmla="*/ 416599 h 522621"/>
              <a:gd name="connsiteX42" fmla="*/ 896748 w 4314274"/>
              <a:gd name="connsiteY42" fmla="*/ 423660 h 522621"/>
              <a:gd name="connsiteX43" fmla="*/ 720223 w 4314274"/>
              <a:gd name="connsiteY43" fmla="*/ 441313 h 522621"/>
              <a:gd name="connsiteX44" fmla="*/ 617838 w 4314274"/>
              <a:gd name="connsiteY44" fmla="*/ 458965 h 522621"/>
              <a:gd name="connsiteX45" fmla="*/ 589594 w 4314274"/>
              <a:gd name="connsiteY45" fmla="*/ 462496 h 522621"/>
              <a:gd name="connsiteX46" fmla="*/ 536637 w 4314274"/>
              <a:gd name="connsiteY46" fmla="*/ 455435 h 522621"/>
              <a:gd name="connsiteX47" fmla="*/ 458966 w 4314274"/>
              <a:gd name="connsiteY47" fmla="*/ 434252 h 522621"/>
              <a:gd name="connsiteX48" fmla="*/ 374234 w 4314274"/>
              <a:gd name="connsiteY48" fmla="*/ 409538 h 522621"/>
              <a:gd name="connsiteX49" fmla="*/ 268318 w 4314274"/>
              <a:gd name="connsiteY49" fmla="*/ 370703 h 522621"/>
              <a:gd name="connsiteX50" fmla="*/ 151812 w 4314274"/>
              <a:gd name="connsiteY50" fmla="*/ 324806 h 522621"/>
              <a:gd name="connsiteX51" fmla="*/ 95324 w 4314274"/>
              <a:gd name="connsiteY51" fmla="*/ 300093 h 522621"/>
              <a:gd name="connsiteX52" fmla="*/ 42366 w 4314274"/>
              <a:gd name="connsiteY52" fmla="*/ 271849 h 522621"/>
              <a:gd name="connsiteX53" fmla="*/ 24714 w 4314274"/>
              <a:gd name="connsiteY53" fmla="*/ 257727 h 522621"/>
              <a:gd name="connsiteX54" fmla="*/ 3531 w 4314274"/>
              <a:gd name="connsiteY54" fmla="*/ 229483 h 522621"/>
              <a:gd name="connsiteX55" fmla="*/ 0 w 4314274"/>
              <a:gd name="connsiteY55" fmla="*/ 211830 h 522621"/>
              <a:gd name="connsiteX56" fmla="*/ 0 w 4314274"/>
              <a:gd name="connsiteY56" fmla="*/ 197708 h 522621"/>
              <a:gd name="connsiteX57" fmla="*/ 14122 w 4314274"/>
              <a:gd name="connsiteY57" fmla="*/ 172995 h 522621"/>
              <a:gd name="connsiteX58" fmla="*/ 52958 w 4314274"/>
              <a:gd name="connsiteY58" fmla="*/ 148281 h 522621"/>
              <a:gd name="connsiteX59" fmla="*/ 105915 w 4314274"/>
              <a:gd name="connsiteY59" fmla="*/ 116507 h 522621"/>
              <a:gd name="connsiteX60" fmla="*/ 589594 w 4314274"/>
              <a:gd name="connsiteY60" fmla="*/ 176525 h 522621"/>
              <a:gd name="connsiteX61" fmla="*/ 649613 w 4314274"/>
              <a:gd name="connsiteY61" fmla="*/ 190647 h 522621"/>
              <a:gd name="connsiteX62" fmla="*/ 808485 w 4314274"/>
              <a:gd name="connsiteY62" fmla="*/ 194178 h 522621"/>
              <a:gd name="connsiteX63" fmla="*/ 1182718 w 4314274"/>
              <a:gd name="connsiteY63" fmla="*/ 194178 h 522621"/>
              <a:gd name="connsiteX64" fmla="*/ 1772312 w 4314274"/>
              <a:gd name="connsiteY64" fmla="*/ 194178 h 522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314274" h="522621">
                <a:moveTo>
                  <a:pt x="1772312" y="194178"/>
                </a:moveTo>
                <a:lnTo>
                  <a:pt x="2450169" y="190647"/>
                </a:lnTo>
                <a:lnTo>
                  <a:pt x="2902073" y="190647"/>
                </a:lnTo>
                <a:lnTo>
                  <a:pt x="3364569" y="190647"/>
                </a:lnTo>
                <a:lnTo>
                  <a:pt x="3699966" y="190647"/>
                </a:lnTo>
                <a:lnTo>
                  <a:pt x="3830595" y="190647"/>
                </a:lnTo>
                <a:lnTo>
                  <a:pt x="3901205" y="187117"/>
                </a:lnTo>
                <a:lnTo>
                  <a:pt x="3978876" y="172995"/>
                </a:lnTo>
                <a:lnTo>
                  <a:pt x="4060078" y="148281"/>
                </a:lnTo>
                <a:lnTo>
                  <a:pt x="4120096" y="120037"/>
                </a:lnTo>
                <a:lnTo>
                  <a:pt x="4155401" y="95324"/>
                </a:lnTo>
                <a:lnTo>
                  <a:pt x="4194237" y="60019"/>
                </a:lnTo>
                <a:lnTo>
                  <a:pt x="4226011" y="31775"/>
                </a:lnTo>
                <a:lnTo>
                  <a:pt x="4254255" y="14122"/>
                </a:lnTo>
                <a:lnTo>
                  <a:pt x="4278969" y="0"/>
                </a:lnTo>
                <a:lnTo>
                  <a:pt x="4300152" y="0"/>
                </a:lnTo>
                <a:lnTo>
                  <a:pt x="4310743" y="3531"/>
                </a:lnTo>
                <a:lnTo>
                  <a:pt x="4314274" y="21183"/>
                </a:lnTo>
                <a:lnTo>
                  <a:pt x="4310743" y="56488"/>
                </a:lnTo>
                <a:lnTo>
                  <a:pt x="4300152" y="109446"/>
                </a:lnTo>
                <a:lnTo>
                  <a:pt x="4278969" y="176525"/>
                </a:lnTo>
                <a:lnTo>
                  <a:pt x="4236603" y="261257"/>
                </a:lnTo>
                <a:lnTo>
                  <a:pt x="4197767" y="335398"/>
                </a:lnTo>
                <a:lnTo>
                  <a:pt x="4144810" y="416599"/>
                </a:lnTo>
                <a:lnTo>
                  <a:pt x="4120096" y="448374"/>
                </a:lnTo>
                <a:lnTo>
                  <a:pt x="4084791" y="476618"/>
                </a:lnTo>
                <a:lnTo>
                  <a:pt x="4042425" y="501331"/>
                </a:lnTo>
                <a:lnTo>
                  <a:pt x="3996528" y="518984"/>
                </a:lnTo>
                <a:cubicBezTo>
                  <a:pt x="3956521" y="522621"/>
                  <a:pt x="3970691" y="522514"/>
                  <a:pt x="3954162" y="522514"/>
                </a:cubicBezTo>
                <a:lnTo>
                  <a:pt x="3908266" y="511923"/>
                </a:lnTo>
                <a:lnTo>
                  <a:pt x="3869430" y="490740"/>
                </a:lnTo>
                <a:lnTo>
                  <a:pt x="3834125" y="473087"/>
                </a:lnTo>
                <a:lnTo>
                  <a:pt x="3752924" y="448374"/>
                </a:lnTo>
                <a:lnTo>
                  <a:pt x="3671722" y="430721"/>
                </a:lnTo>
                <a:lnTo>
                  <a:pt x="3565807" y="420130"/>
                </a:lnTo>
                <a:lnTo>
                  <a:pt x="3286898" y="416599"/>
                </a:lnTo>
                <a:lnTo>
                  <a:pt x="2767914" y="416599"/>
                </a:lnTo>
                <a:lnTo>
                  <a:pt x="2365437" y="416599"/>
                </a:lnTo>
                <a:lnTo>
                  <a:pt x="1853514" y="416599"/>
                </a:lnTo>
                <a:lnTo>
                  <a:pt x="1465159" y="416599"/>
                </a:lnTo>
                <a:lnTo>
                  <a:pt x="1225084" y="416599"/>
                </a:lnTo>
                <a:lnTo>
                  <a:pt x="1027376" y="416599"/>
                </a:lnTo>
                <a:lnTo>
                  <a:pt x="896748" y="423660"/>
                </a:lnTo>
                <a:lnTo>
                  <a:pt x="720223" y="441313"/>
                </a:lnTo>
                <a:lnTo>
                  <a:pt x="617838" y="458965"/>
                </a:lnTo>
                <a:lnTo>
                  <a:pt x="589594" y="462496"/>
                </a:lnTo>
                <a:lnTo>
                  <a:pt x="536637" y="455435"/>
                </a:lnTo>
                <a:lnTo>
                  <a:pt x="458966" y="434252"/>
                </a:lnTo>
                <a:lnTo>
                  <a:pt x="374234" y="409538"/>
                </a:lnTo>
                <a:lnTo>
                  <a:pt x="268318" y="370703"/>
                </a:lnTo>
                <a:lnTo>
                  <a:pt x="151812" y="324806"/>
                </a:lnTo>
                <a:lnTo>
                  <a:pt x="95324" y="300093"/>
                </a:lnTo>
                <a:lnTo>
                  <a:pt x="42366" y="271849"/>
                </a:lnTo>
                <a:lnTo>
                  <a:pt x="24714" y="257727"/>
                </a:lnTo>
                <a:lnTo>
                  <a:pt x="3531" y="229483"/>
                </a:lnTo>
                <a:lnTo>
                  <a:pt x="0" y="211830"/>
                </a:lnTo>
                <a:lnTo>
                  <a:pt x="0" y="197708"/>
                </a:lnTo>
                <a:lnTo>
                  <a:pt x="14122" y="172995"/>
                </a:lnTo>
                <a:lnTo>
                  <a:pt x="52958" y="148281"/>
                </a:lnTo>
                <a:lnTo>
                  <a:pt x="105915" y="116507"/>
                </a:lnTo>
                <a:lnTo>
                  <a:pt x="589594" y="176525"/>
                </a:lnTo>
                <a:lnTo>
                  <a:pt x="649613" y="190647"/>
                </a:lnTo>
                <a:lnTo>
                  <a:pt x="808485" y="194178"/>
                </a:lnTo>
                <a:lnTo>
                  <a:pt x="1182718" y="194178"/>
                </a:lnTo>
                <a:lnTo>
                  <a:pt x="1772312" y="19417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22877815-BB06-43B2-A754-AE382CDE5914}"/>
              </a:ext>
            </a:extLst>
          </p:cNvPr>
          <p:cNvSpPr/>
          <p:nvPr/>
        </p:nvSpPr>
        <p:spPr>
          <a:xfrm rot="16200000">
            <a:off x="3745708" y="2350295"/>
            <a:ext cx="2925763" cy="1558925"/>
          </a:xfrm>
          <a:custGeom>
            <a:avLst/>
            <a:gdLst>
              <a:gd name="connsiteX0" fmla="*/ 2609260 w 2926080"/>
              <a:gd name="connsiteY0" fmla="*/ 584701 h 1558344"/>
              <a:gd name="connsiteX1" fmla="*/ 2570623 w 2926080"/>
              <a:gd name="connsiteY1" fmla="*/ 409548 h 1558344"/>
              <a:gd name="connsiteX2" fmla="*/ 2524259 w 2926080"/>
              <a:gd name="connsiteY2" fmla="*/ 195759 h 1558344"/>
              <a:gd name="connsiteX3" fmla="*/ 2490774 w 2926080"/>
              <a:gd name="connsiteY3" fmla="*/ 36061 h 1558344"/>
              <a:gd name="connsiteX4" fmla="*/ 2485623 w 2926080"/>
              <a:gd name="connsiteY4" fmla="*/ 5152 h 1558344"/>
              <a:gd name="connsiteX5" fmla="*/ 2645321 w 2926080"/>
              <a:gd name="connsiteY5" fmla="*/ 0 h 1558344"/>
              <a:gd name="connsiteX6" fmla="*/ 2668503 w 2926080"/>
              <a:gd name="connsiteY6" fmla="*/ 133941 h 1558344"/>
              <a:gd name="connsiteX7" fmla="*/ 2689109 w 2926080"/>
              <a:gd name="connsiteY7" fmla="*/ 239547 h 1558344"/>
              <a:gd name="connsiteX8" fmla="*/ 2722594 w 2926080"/>
              <a:gd name="connsiteY8" fmla="*/ 401821 h 1558344"/>
              <a:gd name="connsiteX9" fmla="*/ 2758655 w 2926080"/>
              <a:gd name="connsiteY9" fmla="*/ 564095 h 1558344"/>
              <a:gd name="connsiteX10" fmla="*/ 2799867 w 2926080"/>
              <a:gd name="connsiteY10" fmla="*/ 741823 h 1558344"/>
              <a:gd name="connsiteX11" fmla="*/ 2838504 w 2926080"/>
              <a:gd name="connsiteY11" fmla="*/ 888643 h 1558344"/>
              <a:gd name="connsiteX12" fmla="*/ 2859110 w 2926080"/>
              <a:gd name="connsiteY12" fmla="*/ 965916 h 1558344"/>
              <a:gd name="connsiteX13" fmla="*/ 2897746 w 2926080"/>
              <a:gd name="connsiteY13" fmla="*/ 1086977 h 1558344"/>
              <a:gd name="connsiteX14" fmla="*/ 2926080 w 2926080"/>
              <a:gd name="connsiteY14" fmla="*/ 1171978 h 1558344"/>
              <a:gd name="connsiteX15" fmla="*/ 2926080 w 2926080"/>
              <a:gd name="connsiteY15" fmla="*/ 1213190 h 1558344"/>
              <a:gd name="connsiteX16" fmla="*/ 2926080 w 2926080"/>
              <a:gd name="connsiteY16" fmla="*/ 1277585 h 1558344"/>
              <a:gd name="connsiteX17" fmla="*/ 2920928 w 2926080"/>
              <a:gd name="connsiteY17" fmla="*/ 1300766 h 1558344"/>
              <a:gd name="connsiteX18" fmla="*/ 2877140 w 2926080"/>
              <a:gd name="connsiteY18" fmla="*/ 1365161 h 1558344"/>
              <a:gd name="connsiteX19" fmla="*/ 2828201 w 2926080"/>
              <a:gd name="connsiteY19" fmla="*/ 1434707 h 1558344"/>
              <a:gd name="connsiteX20" fmla="*/ 2745776 w 2926080"/>
              <a:gd name="connsiteY20" fmla="*/ 1522283 h 1558344"/>
              <a:gd name="connsiteX21" fmla="*/ 2709715 w 2926080"/>
              <a:gd name="connsiteY21" fmla="*/ 1553192 h 1558344"/>
              <a:gd name="connsiteX22" fmla="*/ 2699412 w 2926080"/>
              <a:gd name="connsiteY22" fmla="*/ 1558344 h 1558344"/>
              <a:gd name="connsiteX23" fmla="*/ 2660775 w 2926080"/>
              <a:gd name="connsiteY23" fmla="*/ 1545465 h 1558344"/>
              <a:gd name="connsiteX24" fmla="*/ 2570623 w 2926080"/>
              <a:gd name="connsiteY24" fmla="*/ 1511980 h 1558344"/>
              <a:gd name="connsiteX25" fmla="*/ 2467592 w 2926080"/>
              <a:gd name="connsiteY25" fmla="*/ 1486222 h 1558344"/>
              <a:gd name="connsiteX26" fmla="*/ 2361985 w 2926080"/>
              <a:gd name="connsiteY26" fmla="*/ 1470768 h 1558344"/>
              <a:gd name="connsiteX27" fmla="*/ 2173954 w 2926080"/>
              <a:gd name="connsiteY27" fmla="*/ 1452737 h 1558344"/>
              <a:gd name="connsiteX28" fmla="*/ 1980771 w 2926080"/>
              <a:gd name="connsiteY28" fmla="*/ 1439858 h 1558344"/>
              <a:gd name="connsiteX29" fmla="*/ 1658799 w 2926080"/>
              <a:gd name="connsiteY29" fmla="*/ 1421828 h 1558344"/>
              <a:gd name="connsiteX30" fmla="*/ 1357433 w 2926080"/>
              <a:gd name="connsiteY30" fmla="*/ 1408949 h 1558344"/>
              <a:gd name="connsiteX31" fmla="*/ 1040613 w 2926080"/>
              <a:gd name="connsiteY31" fmla="*/ 1403797 h 1558344"/>
              <a:gd name="connsiteX32" fmla="*/ 878339 w 2926080"/>
              <a:gd name="connsiteY32" fmla="*/ 1403797 h 1558344"/>
              <a:gd name="connsiteX33" fmla="*/ 765005 w 2926080"/>
              <a:gd name="connsiteY33" fmla="*/ 1403797 h 1558344"/>
              <a:gd name="connsiteX34" fmla="*/ 610459 w 2926080"/>
              <a:gd name="connsiteY34" fmla="*/ 1411525 h 1558344"/>
              <a:gd name="connsiteX35" fmla="*/ 476518 w 2926080"/>
              <a:gd name="connsiteY35" fmla="*/ 1424404 h 1558344"/>
              <a:gd name="connsiteX36" fmla="*/ 352881 w 2926080"/>
              <a:gd name="connsiteY36" fmla="*/ 1437283 h 1558344"/>
              <a:gd name="connsiteX37" fmla="*/ 275608 w 2926080"/>
              <a:gd name="connsiteY37" fmla="*/ 1447586 h 1558344"/>
              <a:gd name="connsiteX38" fmla="*/ 221517 w 2926080"/>
              <a:gd name="connsiteY38" fmla="*/ 1437283 h 1558344"/>
              <a:gd name="connsiteX39" fmla="*/ 141668 w 2926080"/>
              <a:gd name="connsiteY39" fmla="*/ 1419252 h 1558344"/>
              <a:gd name="connsiteX40" fmla="*/ 85001 w 2926080"/>
              <a:gd name="connsiteY40" fmla="*/ 1401222 h 1558344"/>
              <a:gd name="connsiteX41" fmla="*/ 41212 w 2926080"/>
              <a:gd name="connsiteY41" fmla="*/ 1380616 h 1558344"/>
              <a:gd name="connsiteX42" fmla="*/ 23182 w 2926080"/>
              <a:gd name="connsiteY42" fmla="*/ 1362585 h 1558344"/>
              <a:gd name="connsiteX43" fmla="*/ 7727 w 2926080"/>
              <a:gd name="connsiteY43" fmla="*/ 1336827 h 1558344"/>
              <a:gd name="connsiteX44" fmla="*/ 0 w 2926080"/>
              <a:gd name="connsiteY44" fmla="*/ 1313645 h 1558344"/>
              <a:gd name="connsiteX45" fmla="*/ 0 w 2926080"/>
              <a:gd name="connsiteY45" fmla="*/ 1282736 h 1558344"/>
              <a:gd name="connsiteX46" fmla="*/ 7727 w 2926080"/>
              <a:gd name="connsiteY46" fmla="*/ 1254403 h 1558344"/>
              <a:gd name="connsiteX47" fmla="*/ 20606 w 2926080"/>
              <a:gd name="connsiteY47" fmla="*/ 1233796 h 1558344"/>
              <a:gd name="connsiteX48" fmla="*/ 38637 w 2926080"/>
              <a:gd name="connsiteY48" fmla="*/ 1220917 h 1558344"/>
              <a:gd name="connsiteX49" fmla="*/ 69546 w 2926080"/>
              <a:gd name="connsiteY49" fmla="*/ 1210614 h 1558344"/>
              <a:gd name="connsiteX50" fmla="*/ 123637 w 2926080"/>
              <a:gd name="connsiteY50" fmla="*/ 1202887 h 1558344"/>
              <a:gd name="connsiteX51" fmla="*/ 306517 w 2926080"/>
              <a:gd name="connsiteY51" fmla="*/ 1202887 h 1558344"/>
              <a:gd name="connsiteX52" fmla="*/ 770157 w 2926080"/>
              <a:gd name="connsiteY52" fmla="*/ 1202887 h 1558344"/>
              <a:gd name="connsiteX53" fmla="*/ 1110159 w 2926080"/>
              <a:gd name="connsiteY53" fmla="*/ 1202887 h 1558344"/>
              <a:gd name="connsiteX54" fmla="*/ 1287887 w 2926080"/>
              <a:gd name="connsiteY54" fmla="*/ 1205463 h 1558344"/>
              <a:gd name="connsiteX55" fmla="*/ 1550616 w 2926080"/>
              <a:gd name="connsiteY55" fmla="*/ 1213190 h 1558344"/>
              <a:gd name="connsiteX56" fmla="*/ 1898346 w 2926080"/>
              <a:gd name="connsiteY56" fmla="*/ 1223493 h 1558344"/>
              <a:gd name="connsiteX57" fmla="*/ 2194560 w 2926080"/>
              <a:gd name="connsiteY57" fmla="*/ 1228645 h 1558344"/>
              <a:gd name="connsiteX58" fmla="*/ 2616987 w 2926080"/>
              <a:gd name="connsiteY58" fmla="*/ 1244099 h 1558344"/>
              <a:gd name="connsiteX59" fmla="*/ 2689109 w 2926080"/>
              <a:gd name="connsiteY59" fmla="*/ 1244099 h 1558344"/>
              <a:gd name="connsiteX60" fmla="*/ 2714866 w 2926080"/>
              <a:gd name="connsiteY60" fmla="*/ 1233796 h 1558344"/>
              <a:gd name="connsiteX61" fmla="*/ 2725170 w 2926080"/>
              <a:gd name="connsiteY61" fmla="*/ 1226069 h 1558344"/>
              <a:gd name="connsiteX62" fmla="*/ 2738048 w 2926080"/>
              <a:gd name="connsiteY62" fmla="*/ 1210614 h 1558344"/>
              <a:gd name="connsiteX63" fmla="*/ 2745776 w 2926080"/>
              <a:gd name="connsiteY63" fmla="*/ 1195160 h 1558344"/>
              <a:gd name="connsiteX64" fmla="*/ 2748352 w 2926080"/>
              <a:gd name="connsiteY64" fmla="*/ 1161675 h 1558344"/>
              <a:gd name="connsiteX65" fmla="*/ 2735473 w 2926080"/>
              <a:gd name="connsiteY65" fmla="*/ 1105008 h 1558344"/>
              <a:gd name="connsiteX66" fmla="*/ 2691685 w 2926080"/>
              <a:gd name="connsiteY66" fmla="*/ 935006 h 1558344"/>
              <a:gd name="connsiteX67" fmla="*/ 2642745 w 2926080"/>
              <a:gd name="connsiteY67" fmla="*/ 728945 h 1558344"/>
              <a:gd name="connsiteX68" fmla="*/ 2609260 w 2926080"/>
              <a:gd name="connsiteY68" fmla="*/ 584701 h 1558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926080" h="1558344">
                <a:moveTo>
                  <a:pt x="2609260" y="584701"/>
                </a:moveTo>
                <a:lnTo>
                  <a:pt x="2570623" y="409548"/>
                </a:lnTo>
                <a:lnTo>
                  <a:pt x="2524259" y="195759"/>
                </a:lnTo>
                <a:lnTo>
                  <a:pt x="2490774" y="36061"/>
                </a:lnTo>
                <a:lnTo>
                  <a:pt x="2485623" y="5152"/>
                </a:lnTo>
                <a:lnTo>
                  <a:pt x="2645321" y="0"/>
                </a:lnTo>
                <a:lnTo>
                  <a:pt x="2668503" y="133941"/>
                </a:lnTo>
                <a:lnTo>
                  <a:pt x="2689109" y="239547"/>
                </a:lnTo>
                <a:lnTo>
                  <a:pt x="2722594" y="401821"/>
                </a:lnTo>
                <a:lnTo>
                  <a:pt x="2758655" y="564095"/>
                </a:lnTo>
                <a:lnTo>
                  <a:pt x="2799867" y="741823"/>
                </a:lnTo>
                <a:lnTo>
                  <a:pt x="2838504" y="888643"/>
                </a:lnTo>
                <a:lnTo>
                  <a:pt x="2859110" y="965916"/>
                </a:lnTo>
                <a:lnTo>
                  <a:pt x="2897746" y="1086977"/>
                </a:lnTo>
                <a:lnTo>
                  <a:pt x="2926080" y="1171978"/>
                </a:lnTo>
                <a:lnTo>
                  <a:pt x="2926080" y="1213190"/>
                </a:lnTo>
                <a:lnTo>
                  <a:pt x="2926080" y="1277585"/>
                </a:lnTo>
                <a:lnTo>
                  <a:pt x="2920928" y="1300766"/>
                </a:lnTo>
                <a:lnTo>
                  <a:pt x="2877140" y="1365161"/>
                </a:lnTo>
                <a:lnTo>
                  <a:pt x="2828201" y="1434707"/>
                </a:lnTo>
                <a:lnTo>
                  <a:pt x="2745776" y="1522283"/>
                </a:lnTo>
                <a:lnTo>
                  <a:pt x="2709715" y="1553192"/>
                </a:lnTo>
                <a:lnTo>
                  <a:pt x="2699412" y="1558344"/>
                </a:lnTo>
                <a:lnTo>
                  <a:pt x="2660775" y="1545465"/>
                </a:lnTo>
                <a:lnTo>
                  <a:pt x="2570623" y="1511980"/>
                </a:lnTo>
                <a:lnTo>
                  <a:pt x="2467592" y="1486222"/>
                </a:lnTo>
                <a:lnTo>
                  <a:pt x="2361985" y="1470768"/>
                </a:lnTo>
                <a:lnTo>
                  <a:pt x="2173954" y="1452737"/>
                </a:lnTo>
                <a:lnTo>
                  <a:pt x="1980771" y="1439858"/>
                </a:lnTo>
                <a:lnTo>
                  <a:pt x="1658799" y="1421828"/>
                </a:lnTo>
                <a:lnTo>
                  <a:pt x="1357433" y="1408949"/>
                </a:lnTo>
                <a:lnTo>
                  <a:pt x="1040613" y="1403797"/>
                </a:lnTo>
                <a:lnTo>
                  <a:pt x="878339" y="1403797"/>
                </a:lnTo>
                <a:lnTo>
                  <a:pt x="765005" y="1403797"/>
                </a:lnTo>
                <a:lnTo>
                  <a:pt x="610459" y="1411525"/>
                </a:lnTo>
                <a:lnTo>
                  <a:pt x="476518" y="1424404"/>
                </a:lnTo>
                <a:lnTo>
                  <a:pt x="352881" y="1437283"/>
                </a:lnTo>
                <a:lnTo>
                  <a:pt x="275608" y="1447586"/>
                </a:lnTo>
                <a:lnTo>
                  <a:pt x="221517" y="1437283"/>
                </a:lnTo>
                <a:lnTo>
                  <a:pt x="141668" y="1419252"/>
                </a:lnTo>
                <a:lnTo>
                  <a:pt x="85001" y="1401222"/>
                </a:lnTo>
                <a:lnTo>
                  <a:pt x="41212" y="1380616"/>
                </a:lnTo>
                <a:lnTo>
                  <a:pt x="23182" y="1362585"/>
                </a:lnTo>
                <a:lnTo>
                  <a:pt x="7727" y="1336827"/>
                </a:lnTo>
                <a:lnTo>
                  <a:pt x="0" y="1313645"/>
                </a:lnTo>
                <a:lnTo>
                  <a:pt x="0" y="1282736"/>
                </a:lnTo>
                <a:lnTo>
                  <a:pt x="7727" y="1254403"/>
                </a:lnTo>
                <a:lnTo>
                  <a:pt x="20606" y="1233796"/>
                </a:lnTo>
                <a:lnTo>
                  <a:pt x="38637" y="1220917"/>
                </a:lnTo>
                <a:lnTo>
                  <a:pt x="69546" y="1210614"/>
                </a:lnTo>
                <a:lnTo>
                  <a:pt x="123637" y="1202887"/>
                </a:lnTo>
                <a:lnTo>
                  <a:pt x="306517" y="1202887"/>
                </a:lnTo>
                <a:lnTo>
                  <a:pt x="770157" y="1202887"/>
                </a:lnTo>
                <a:lnTo>
                  <a:pt x="1110159" y="1202887"/>
                </a:lnTo>
                <a:lnTo>
                  <a:pt x="1287887" y="1205463"/>
                </a:lnTo>
                <a:lnTo>
                  <a:pt x="1550616" y="1213190"/>
                </a:lnTo>
                <a:lnTo>
                  <a:pt x="1898346" y="1223493"/>
                </a:lnTo>
                <a:lnTo>
                  <a:pt x="2194560" y="1228645"/>
                </a:lnTo>
                <a:lnTo>
                  <a:pt x="2616987" y="1244099"/>
                </a:lnTo>
                <a:lnTo>
                  <a:pt x="2689109" y="1244099"/>
                </a:lnTo>
                <a:lnTo>
                  <a:pt x="2714866" y="1233796"/>
                </a:lnTo>
                <a:lnTo>
                  <a:pt x="2725170" y="1226069"/>
                </a:lnTo>
                <a:lnTo>
                  <a:pt x="2738048" y="1210614"/>
                </a:lnTo>
                <a:lnTo>
                  <a:pt x="2745776" y="1195160"/>
                </a:lnTo>
                <a:lnTo>
                  <a:pt x="2748352" y="1161675"/>
                </a:lnTo>
                <a:lnTo>
                  <a:pt x="2735473" y="1105008"/>
                </a:lnTo>
                <a:lnTo>
                  <a:pt x="2691685" y="935006"/>
                </a:lnTo>
                <a:lnTo>
                  <a:pt x="2642745" y="728945"/>
                </a:lnTo>
                <a:lnTo>
                  <a:pt x="2609260" y="58470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91DE9BBB-B3DF-423D-A22D-50793D326432}"/>
              </a:ext>
            </a:extLst>
          </p:cNvPr>
          <p:cNvSpPr/>
          <p:nvPr/>
        </p:nvSpPr>
        <p:spPr>
          <a:xfrm rot="16200000">
            <a:off x="4898232" y="2089944"/>
            <a:ext cx="387350" cy="1262062"/>
          </a:xfrm>
          <a:custGeom>
            <a:avLst/>
            <a:gdLst>
              <a:gd name="connsiteX0" fmla="*/ 240506 w 388143"/>
              <a:gd name="connsiteY0" fmla="*/ 438150 h 1262063"/>
              <a:gd name="connsiteX1" fmla="*/ 223837 w 388143"/>
              <a:gd name="connsiteY1" fmla="*/ 364332 h 1262063"/>
              <a:gd name="connsiteX2" fmla="*/ 207168 w 388143"/>
              <a:gd name="connsiteY2" fmla="*/ 278607 h 1262063"/>
              <a:gd name="connsiteX3" fmla="*/ 195262 w 388143"/>
              <a:gd name="connsiteY3" fmla="*/ 188119 h 1262063"/>
              <a:gd name="connsiteX4" fmla="*/ 190500 w 388143"/>
              <a:gd name="connsiteY4" fmla="*/ 135732 h 1262063"/>
              <a:gd name="connsiteX5" fmla="*/ 192881 w 388143"/>
              <a:gd name="connsiteY5" fmla="*/ 92869 h 1262063"/>
              <a:gd name="connsiteX6" fmla="*/ 204787 w 388143"/>
              <a:gd name="connsiteY6" fmla="*/ 2382 h 1262063"/>
              <a:gd name="connsiteX7" fmla="*/ 35718 w 388143"/>
              <a:gd name="connsiteY7" fmla="*/ 0 h 1262063"/>
              <a:gd name="connsiteX8" fmla="*/ 11906 w 388143"/>
              <a:gd name="connsiteY8" fmla="*/ 73819 h 1262063"/>
              <a:gd name="connsiteX9" fmla="*/ 4762 w 388143"/>
              <a:gd name="connsiteY9" fmla="*/ 104775 h 1262063"/>
              <a:gd name="connsiteX10" fmla="*/ 0 w 388143"/>
              <a:gd name="connsiteY10" fmla="*/ 142875 h 1262063"/>
              <a:gd name="connsiteX11" fmla="*/ 2381 w 388143"/>
              <a:gd name="connsiteY11" fmla="*/ 183357 h 1262063"/>
              <a:gd name="connsiteX12" fmla="*/ 9525 w 388143"/>
              <a:gd name="connsiteY12" fmla="*/ 250032 h 1262063"/>
              <a:gd name="connsiteX13" fmla="*/ 30956 w 388143"/>
              <a:gd name="connsiteY13" fmla="*/ 359569 h 1262063"/>
              <a:gd name="connsiteX14" fmla="*/ 66675 w 388143"/>
              <a:gd name="connsiteY14" fmla="*/ 509588 h 1262063"/>
              <a:gd name="connsiteX15" fmla="*/ 90487 w 388143"/>
              <a:gd name="connsiteY15" fmla="*/ 602457 h 1262063"/>
              <a:gd name="connsiteX16" fmla="*/ 121443 w 388143"/>
              <a:gd name="connsiteY16" fmla="*/ 754857 h 1262063"/>
              <a:gd name="connsiteX17" fmla="*/ 140493 w 388143"/>
              <a:gd name="connsiteY17" fmla="*/ 854869 h 1262063"/>
              <a:gd name="connsiteX18" fmla="*/ 166687 w 388143"/>
              <a:gd name="connsiteY18" fmla="*/ 997744 h 1262063"/>
              <a:gd name="connsiteX19" fmla="*/ 207168 w 388143"/>
              <a:gd name="connsiteY19" fmla="*/ 1252538 h 1262063"/>
              <a:gd name="connsiteX20" fmla="*/ 388143 w 388143"/>
              <a:gd name="connsiteY20" fmla="*/ 1262063 h 1262063"/>
              <a:gd name="connsiteX21" fmla="*/ 352425 w 388143"/>
              <a:gd name="connsiteY21" fmla="*/ 1023938 h 1262063"/>
              <a:gd name="connsiteX22" fmla="*/ 314325 w 388143"/>
              <a:gd name="connsiteY22" fmla="*/ 814388 h 1262063"/>
              <a:gd name="connsiteX23" fmla="*/ 285750 w 388143"/>
              <a:gd name="connsiteY23" fmla="*/ 661988 h 1262063"/>
              <a:gd name="connsiteX24" fmla="*/ 261937 w 388143"/>
              <a:gd name="connsiteY24" fmla="*/ 552450 h 1262063"/>
              <a:gd name="connsiteX25" fmla="*/ 240506 w 388143"/>
              <a:gd name="connsiteY25" fmla="*/ 438150 h 1262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88143" h="1262063">
                <a:moveTo>
                  <a:pt x="240506" y="438150"/>
                </a:moveTo>
                <a:lnTo>
                  <a:pt x="223837" y="364332"/>
                </a:lnTo>
                <a:lnTo>
                  <a:pt x="207168" y="278607"/>
                </a:lnTo>
                <a:lnTo>
                  <a:pt x="195262" y="188119"/>
                </a:lnTo>
                <a:lnTo>
                  <a:pt x="190500" y="135732"/>
                </a:lnTo>
                <a:lnTo>
                  <a:pt x="192881" y="92869"/>
                </a:lnTo>
                <a:lnTo>
                  <a:pt x="204787" y="2382"/>
                </a:lnTo>
                <a:lnTo>
                  <a:pt x="35718" y="0"/>
                </a:lnTo>
                <a:lnTo>
                  <a:pt x="11906" y="73819"/>
                </a:lnTo>
                <a:lnTo>
                  <a:pt x="4762" y="104775"/>
                </a:lnTo>
                <a:lnTo>
                  <a:pt x="0" y="142875"/>
                </a:lnTo>
                <a:lnTo>
                  <a:pt x="2381" y="183357"/>
                </a:lnTo>
                <a:lnTo>
                  <a:pt x="9525" y="250032"/>
                </a:lnTo>
                <a:lnTo>
                  <a:pt x="30956" y="359569"/>
                </a:lnTo>
                <a:lnTo>
                  <a:pt x="66675" y="509588"/>
                </a:lnTo>
                <a:lnTo>
                  <a:pt x="90487" y="602457"/>
                </a:lnTo>
                <a:lnTo>
                  <a:pt x="121443" y="754857"/>
                </a:lnTo>
                <a:lnTo>
                  <a:pt x="140493" y="854869"/>
                </a:lnTo>
                <a:lnTo>
                  <a:pt x="166687" y="997744"/>
                </a:lnTo>
                <a:lnTo>
                  <a:pt x="207168" y="1252538"/>
                </a:lnTo>
                <a:lnTo>
                  <a:pt x="388143" y="1262063"/>
                </a:lnTo>
                <a:lnTo>
                  <a:pt x="352425" y="1023938"/>
                </a:lnTo>
                <a:lnTo>
                  <a:pt x="314325" y="814388"/>
                </a:lnTo>
                <a:lnTo>
                  <a:pt x="285750" y="661988"/>
                </a:lnTo>
                <a:lnTo>
                  <a:pt x="261937" y="552450"/>
                </a:lnTo>
                <a:lnTo>
                  <a:pt x="240506" y="4381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7CE6D334-27DA-45B8-B72D-AA09C31AC009}"/>
              </a:ext>
            </a:extLst>
          </p:cNvPr>
          <p:cNvSpPr/>
          <p:nvPr/>
        </p:nvSpPr>
        <p:spPr>
          <a:xfrm rot="16200000">
            <a:off x="4877596" y="2890045"/>
            <a:ext cx="369887" cy="1247775"/>
          </a:xfrm>
          <a:custGeom>
            <a:avLst/>
            <a:gdLst>
              <a:gd name="connsiteX0" fmla="*/ 214313 w 369094"/>
              <a:gd name="connsiteY0" fmla="*/ 540544 h 1247775"/>
              <a:gd name="connsiteX1" fmla="*/ 195263 w 369094"/>
              <a:gd name="connsiteY1" fmla="*/ 421481 h 1247775"/>
              <a:gd name="connsiteX2" fmla="*/ 176213 w 369094"/>
              <a:gd name="connsiteY2" fmla="*/ 302419 h 1247775"/>
              <a:gd name="connsiteX3" fmla="*/ 161925 w 369094"/>
              <a:gd name="connsiteY3" fmla="*/ 154781 h 1247775"/>
              <a:gd name="connsiteX4" fmla="*/ 154782 w 369094"/>
              <a:gd name="connsiteY4" fmla="*/ 2381 h 1247775"/>
              <a:gd name="connsiteX5" fmla="*/ 30957 w 369094"/>
              <a:gd name="connsiteY5" fmla="*/ 0 h 1247775"/>
              <a:gd name="connsiteX6" fmla="*/ 16669 w 369094"/>
              <a:gd name="connsiteY6" fmla="*/ 80963 h 1247775"/>
              <a:gd name="connsiteX7" fmla="*/ 7144 w 369094"/>
              <a:gd name="connsiteY7" fmla="*/ 130969 h 1247775"/>
              <a:gd name="connsiteX8" fmla="*/ 0 w 369094"/>
              <a:gd name="connsiteY8" fmla="*/ 209550 h 1247775"/>
              <a:gd name="connsiteX9" fmla="*/ 0 w 369094"/>
              <a:gd name="connsiteY9" fmla="*/ 280988 h 1247775"/>
              <a:gd name="connsiteX10" fmla="*/ 23813 w 369094"/>
              <a:gd name="connsiteY10" fmla="*/ 435769 h 1247775"/>
              <a:gd name="connsiteX11" fmla="*/ 61913 w 369094"/>
              <a:gd name="connsiteY11" fmla="*/ 650081 h 1247775"/>
              <a:gd name="connsiteX12" fmla="*/ 97632 w 369094"/>
              <a:gd name="connsiteY12" fmla="*/ 831056 h 1247775"/>
              <a:gd name="connsiteX13" fmla="*/ 140494 w 369094"/>
              <a:gd name="connsiteY13" fmla="*/ 1033463 h 1247775"/>
              <a:gd name="connsiteX14" fmla="*/ 190500 w 369094"/>
              <a:gd name="connsiteY14" fmla="*/ 1245394 h 1247775"/>
              <a:gd name="connsiteX15" fmla="*/ 369094 w 369094"/>
              <a:gd name="connsiteY15" fmla="*/ 1247775 h 1247775"/>
              <a:gd name="connsiteX16" fmla="*/ 338138 w 369094"/>
              <a:gd name="connsiteY16" fmla="*/ 1126331 h 1247775"/>
              <a:gd name="connsiteX17" fmla="*/ 309563 w 369094"/>
              <a:gd name="connsiteY17" fmla="*/ 1009650 h 1247775"/>
              <a:gd name="connsiteX18" fmla="*/ 276225 w 369094"/>
              <a:gd name="connsiteY18" fmla="*/ 871538 h 1247775"/>
              <a:gd name="connsiteX19" fmla="*/ 252413 w 369094"/>
              <a:gd name="connsiteY19" fmla="*/ 754856 h 1247775"/>
              <a:gd name="connsiteX20" fmla="*/ 214313 w 369094"/>
              <a:gd name="connsiteY20" fmla="*/ 540544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9094" h="1247775">
                <a:moveTo>
                  <a:pt x="214313" y="540544"/>
                </a:moveTo>
                <a:lnTo>
                  <a:pt x="195263" y="421481"/>
                </a:lnTo>
                <a:lnTo>
                  <a:pt x="176213" y="302419"/>
                </a:lnTo>
                <a:lnTo>
                  <a:pt x="161925" y="154781"/>
                </a:lnTo>
                <a:lnTo>
                  <a:pt x="154782" y="2381"/>
                </a:lnTo>
                <a:lnTo>
                  <a:pt x="30957" y="0"/>
                </a:lnTo>
                <a:lnTo>
                  <a:pt x="16669" y="80963"/>
                </a:lnTo>
                <a:lnTo>
                  <a:pt x="7144" y="130969"/>
                </a:lnTo>
                <a:lnTo>
                  <a:pt x="0" y="209550"/>
                </a:lnTo>
                <a:lnTo>
                  <a:pt x="0" y="280988"/>
                </a:lnTo>
                <a:lnTo>
                  <a:pt x="23813" y="435769"/>
                </a:lnTo>
                <a:lnTo>
                  <a:pt x="61913" y="650081"/>
                </a:lnTo>
                <a:lnTo>
                  <a:pt x="97632" y="831056"/>
                </a:lnTo>
                <a:lnTo>
                  <a:pt x="140494" y="1033463"/>
                </a:lnTo>
                <a:lnTo>
                  <a:pt x="190500" y="1245394"/>
                </a:lnTo>
                <a:lnTo>
                  <a:pt x="369094" y="1247775"/>
                </a:lnTo>
                <a:lnTo>
                  <a:pt x="338138" y="1126331"/>
                </a:lnTo>
                <a:lnTo>
                  <a:pt x="309563" y="1009650"/>
                </a:lnTo>
                <a:lnTo>
                  <a:pt x="276225" y="871538"/>
                </a:lnTo>
                <a:lnTo>
                  <a:pt x="252413" y="754856"/>
                </a:lnTo>
                <a:lnTo>
                  <a:pt x="214313" y="5405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3577ED6D-9108-4AC4-A2B1-C4106DA1F13D}"/>
              </a:ext>
            </a:extLst>
          </p:cNvPr>
          <p:cNvSpPr/>
          <p:nvPr/>
        </p:nvSpPr>
        <p:spPr>
          <a:xfrm rot="16200000">
            <a:off x="4864101" y="3840163"/>
            <a:ext cx="381000" cy="1289050"/>
          </a:xfrm>
          <a:custGeom>
            <a:avLst/>
            <a:gdLst>
              <a:gd name="connsiteX0" fmla="*/ 257175 w 381000"/>
              <a:gd name="connsiteY0" fmla="*/ 557213 h 1288256"/>
              <a:gd name="connsiteX1" fmla="*/ 223837 w 381000"/>
              <a:gd name="connsiteY1" fmla="*/ 400050 h 1288256"/>
              <a:gd name="connsiteX2" fmla="*/ 188119 w 381000"/>
              <a:gd name="connsiteY2" fmla="*/ 247650 h 1288256"/>
              <a:gd name="connsiteX3" fmla="*/ 133350 w 381000"/>
              <a:gd name="connsiteY3" fmla="*/ 0 h 1288256"/>
              <a:gd name="connsiteX4" fmla="*/ 0 w 381000"/>
              <a:gd name="connsiteY4" fmla="*/ 16669 h 1288256"/>
              <a:gd name="connsiteX5" fmla="*/ 23812 w 381000"/>
              <a:gd name="connsiteY5" fmla="*/ 114300 h 1288256"/>
              <a:gd name="connsiteX6" fmla="*/ 57150 w 381000"/>
              <a:gd name="connsiteY6" fmla="*/ 259556 h 1288256"/>
              <a:gd name="connsiteX7" fmla="*/ 90487 w 381000"/>
              <a:gd name="connsiteY7" fmla="*/ 442913 h 1288256"/>
              <a:gd name="connsiteX8" fmla="*/ 116681 w 381000"/>
              <a:gd name="connsiteY8" fmla="*/ 588169 h 1288256"/>
              <a:gd name="connsiteX9" fmla="*/ 145256 w 381000"/>
              <a:gd name="connsiteY9" fmla="*/ 766763 h 1288256"/>
              <a:gd name="connsiteX10" fmla="*/ 171450 w 381000"/>
              <a:gd name="connsiteY10" fmla="*/ 938213 h 1288256"/>
              <a:gd name="connsiteX11" fmla="*/ 185737 w 381000"/>
              <a:gd name="connsiteY11" fmla="*/ 1028700 h 1288256"/>
              <a:gd name="connsiteX12" fmla="*/ 221456 w 381000"/>
              <a:gd name="connsiteY12" fmla="*/ 1264444 h 1288256"/>
              <a:gd name="connsiteX13" fmla="*/ 223837 w 381000"/>
              <a:gd name="connsiteY13" fmla="*/ 1288256 h 1288256"/>
              <a:gd name="connsiteX14" fmla="*/ 381000 w 381000"/>
              <a:gd name="connsiteY14" fmla="*/ 1281113 h 1288256"/>
              <a:gd name="connsiteX15" fmla="*/ 350044 w 381000"/>
              <a:gd name="connsiteY15" fmla="*/ 1052513 h 1288256"/>
              <a:gd name="connsiteX16" fmla="*/ 326231 w 381000"/>
              <a:gd name="connsiteY16" fmla="*/ 902494 h 1288256"/>
              <a:gd name="connsiteX17" fmla="*/ 295275 w 381000"/>
              <a:gd name="connsiteY17" fmla="*/ 738188 h 1288256"/>
              <a:gd name="connsiteX18" fmla="*/ 257175 w 381000"/>
              <a:gd name="connsiteY18" fmla="*/ 557213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81000" h="1288256">
                <a:moveTo>
                  <a:pt x="257175" y="557213"/>
                </a:moveTo>
                <a:lnTo>
                  <a:pt x="223837" y="400050"/>
                </a:lnTo>
                <a:lnTo>
                  <a:pt x="188119" y="247650"/>
                </a:lnTo>
                <a:lnTo>
                  <a:pt x="133350" y="0"/>
                </a:lnTo>
                <a:lnTo>
                  <a:pt x="0" y="16669"/>
                </a:lnTo>
                <a:lnTo>
                  <a:pt x="23812" y="114300"/>
                </a:lnTo>
                <a:lnTo>
                  <a:pt x="57150" y="259556"/>
                </a:lnTo>
                <a:lnTo>
                  <a:pt x="90487" y="442913"/>
                </a:lnTo>
                <a:lnTo>
                  <a:pt x="116681" y="588169"/>
                </a:lnTo>
                <a:lnTo>
                  <a:pt x="145256" y="766763"/>
                </a:lnTo>
                <a:lnTo>
                  <a:pt x="171450" y="938213"/>
                </a:lnTo>
                <a:lnTo>
                  <a:pt x="185737" y="1028700"/>
                </a:lnTo>
                <a:lnTo>
                  <a:pt x="221456" y="1264444"/>
                </a:lnTo>
                <a:lnTo>
                  <a:pt x="223837" y="1288256"/>
                </a:lnTo>
                <a:lnTo>
                  <a:pt x="381000" y="1281113"/>
                </a:lnTo>
                <a:lnTo>
                  <a:pt x="350044" y="1052513"/>
                </a:lnTo>
                <a:lnTo>
                  <a:pt x="326231" y="902494"/>
                </a:lnTo>
                <a:lnTo>
                  <a:pt x="295275" y="738188"/>
                </a:lnTo>
                <a:lnTo>
                  <a:pt x="257175" y="5572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4A68CE4C-8C0B-4CD2-BC23-34B6E74F11B9}"/>
              </a:ext>
            </a:extLst>
          </p:cNvPr>
          <p:cNvSpPr/>
          <p:nvPr/>
        </p:nvSpPr>
        <p:spPr>
          <a:xfrm rot="16200000">
            <a:off x="3780632" y="4798219"/>
            <a:ext cx="1062038" cy="1187450"/>
          </a:xfrm>
          <a:custGeom>
            <a:avLst/>
            <a:gdLst>
              <a:gd name="connsiteX0" fmla="*/ 392906 w 1062037"/>
              <a:gd name="connsiteY0" fmla="*/ 383382 h 1188244"/>
              <a:gd name="connsiteX1" fmla="*/ 311944 w 1062037"/>
              <a:gd name="connsiteY1" fmla="*/ 302419 h 1188244"/>
              <a:gd name="connsiteX2" fmla="*/ 228600 w 1062037"/>
              <a:gd name="connsiteY2" fmla="*/ 214313 h 1188244"/>
              <a:gd name="connsiteX3" fmla="*/ 123825 w 1062037"/>
              <a:gd name="connsiteY3" fmla="*/ 95250 h 1188244"/>
              <a:gd name="connsiteX4" fmla="*/ 61912 w 1062037"/>
              <a:gd name="connsiteY4" fmla="*/ 21432 h 1188244"/>
              <a:gd name="connsiteX5" fmla="*/ 50006 w 1062037"/>
              <a:gd name="connsiteY5" fmla="*/ 11907 h 1188244"/>
              <a:gd name="connsiteX6" fmla="*/ 26194 w 1062037"/>
              <a:gd name="connsiteY6" fmla="*/ 0 h 1188244"/>
              <a:gd name="connsiteX7" fmla="*/ 14287 w 1062037"/>
              <a:gd name="connsiteY7" fmla="*/ 0 h 1188244"/>
              <a:gd name="connsiteX8" fmla="*/ 0 w 1062037"/>
              <a:gd name="connsiteY8" fmla="*/ 7144 h 1188244"/>
              <a:gd name="connsiteX9" fmla="*/ 0 w 1062037"/>
              <a:gd name="connsiteY9" fmla="*/ 21432 h 1188244"/>
              <a:gd name="connsiteX10" fmla="*/ 7144 w 1062037"/>
              <a:gd name="connsiteY10" fmla="*/ 47625 h 1188244"/>
              <a:gd name="connsiteX11" fmla="*/ 47625 w 1062037"/>
              <a:gd name="connsiteY11" fmla="*/ 130969 h 1188244"/>
              <a:gd name="connsiteX12" fmla="*/ 88106 w 1062037"/>
              <a:gd name="connsiteY12" fmla="*/ 207169 h 1188244"/>
              <a:gd name="connsiteX13" fmla="*/ 183356 w 1062037"/>
              <a:gd name="connsiteY13" fmla="*/ 359569 h 1188244"/>
              <a:gd name="connsiteX14" fmla="*/ 261937 w 1062037"/>
              <a:gd name="connsiteY14" fmla="*/ 471488 h 1188244"/>
              <a:gd name="connsiteX15" fmla="*/ 338137 w 1062037"/>
              <a:gd name="connsiteY15" fmla="*/ 571500 h 1188244"/>
              <a:gd name="connsiteX16" fmla="*/ 435769 w 1062037"/>
              <a:gd name="connsiteY16" fmla="*/ 695325 h 1188244"/>
              <a:gd name="connsiteX17" fmla="*/ 538162 w 1062037"/>
              <a:gd name="connsiteY17" fmla="*/ 814388 h 1188244"/>
              <a:gd name="connsiteX18" fmla="*/ 576262 w 1062037"/>
              <a:gd name="connsiteY18" fmla="*/ 857250 h 1188244"/>
              <a:gd name="connsiteX19" fmla="*/ 623887 w 1062037"/>
              <a:gd name="connsiteY19" fmla="*/ 907257 h 1188244"/>
              <a:gd name="connsiteX20" fmla="*/ 666750 w 1062037"/>
              <a:gd name="connsiteY20" fmla="*/ 950119 h 1188244"/>
              <a:gd name="connsiteX21" fmla="*/ 702469 w 1062037"/>
              <a:gd name="connsiteY21" fmla="*/ 976313 h 1188244"/>
              <a:gd name="connsiteX22" fmla="*/ 707231 w 1062037"/>
              <a:gd name="connsiteY22" fmla="*/ 997744 h 1188244"/>
              <a:gd name="connsiteX23" fmla="*/ 716756 w 1062037"/>
              <a:gd name="connsiteY23" fmla="*/ 1054894 h 1188244"/>
              <a:gd name="connsiteX24" fmla="*/ 726281 w 1062037"/>
              <a:gd name="connsiteY24" fmla="*/ 1100138 h 1188244"/>
              <a:gd name="connsiteX25" fmla="*/ 738187 w 1062037"/>
              <a:gd name="connsiteY25" fmla="*/ 1140619 h 1188244"/>
              <a:gd name="connsiteX26" fmla="*/ 750094 w 1062037"/>
              <a:gd name="connsiteY26" fmla="*/ 1166813 h 1188244"/>
              <a:gd name="connsiteX27" fmla="*/ 766762 w 1062037"/>
              <a:gd name="connsiteY27" fmla="*/ 1183482 h 1188244"/>
              <a:gd name="connsiteX28" fmla="*/ 785812 w 1062037"/>
              <a:gd name="connsiteY28" fmla="*/ 1188244 h 1188244"/>
              <a:gd name="connsiteX29" fmla="*/ 809625 w 1062037"/>
              <a:gd name="connsiteY29" fmla="*/ 1185863 h 1188244"/>
              <a:gd name="connsiteX30" fmla="*/ 833437 w 1062037"/>
              <a:gd name="connsiteY30" fmla="*/ 1171575 h 1188244"/>
              <a:gd name="connsiteX31" fmla="*/ 869156 w 1062037"/>
              <a:gd name="connsiteY31" fmla="*/ 1143000 h 1188244"/>
              <a:gd name="connsiteX32" fmla="*/ 907256 w 1062037"/>
              <a:gd name="connsiteY32" fmla="*/ 1102519 h 1188244"/>
              <a:gd name="connsiteX33" fmla="*/ 950119 w 1062037"/>
              <a:gd name="connsiteY33" fmla="*/ 1050132 h 1188244"/>
              <a:gd name="connsiteX34" fmla="*/ 981075 w 1062037"/>
              <a:gd name="connsiteY34" fmla="*/ 992982 h 1188244"/>
              <a:gd name="connsiteX35" fmla="*/ 1012031 w 1062037"/>
              <a:gd name="connsiteY35" fmla="*/ 923925 h 1188244"/>
              <a:gd name="connsiteX36" fmla="*/ 1035844 w 1062037"/>
              <a:gd name="connsiteY36" fmla="*/ 864394 h 1188244"/>
              <a:gd name="connsiteX37" fmla="*/ 1047750 w 1062037"/>
              <a:gd name="connsiteY37" fmla="*/ 831057 h 1188244"/>
              <a:gd name="connsiteX38" fmla="*/ 1054894 w 1062037"/>
              <a:gd name="connsiteY38" fmla="*/ 797719 h 1188244"/>
              <a:gd name="connsiteX39" fmla="*/ 1062037 w 1062037"/>
              <a:gd name="connsiteY39" fmla="*/ 750094 h 1188244"/>
              <a:gd name="connsiteX40" fmla="*/ 1062037 w 1062037"/>
              <a:gd name="connsiteY40" fmla="*/ 702469 h 1188244"/>
              <a:gd name="connsiteX41" fmla="*/ 1050131 w 1062037"/>
              <a:gd name="connsiteY41" fmla="*/ 683419 h 1188244"/>
              <a:gd name="connsiteX42" fmla="*/ 1033462 w 1062037"/>
              <a:gd name="connsiteY42" fmla="*/ 695325 h 1188244"/>
              <a:gd name="connsiteX43" fmla="*/ 983456 w 1062037"/>
              <a:gd name="connsiteY43" fmla="*/ 728663 h 1188244"/>
              <a:gd name="connsiteX44" fmla="*/ 945356 w 1062037"/>
              <a:gd name="connsiteY44" fmla="*/ 747713 h 1188244"/>
              <a:gd name="connsiteX45" fmla="*/ 914400 w 1062037"/>
              <a:gd name="connsiteY45" fmla="*/ 757238 h 1188244"/>
              <a:gd name="connsiteX46" fmla="*/ 878681 w 1062037"/>
              <a:gd name="connsiteY46" fmla="*/ 752475 h 1188244"/>
              <a:gd name="connsiteX47" fmla="*/ 845344 w 1062037"/>
              <a:gd name="connsiteY47" fmla="*/ 742950 h 1188244"/>
              <a:gd name="connsiteX48" fmla="*/ 738187 w 1062037"/>
              <a:gd name="connsiteY48" fmla="*/ 678657 h 1188244"/>
              <a:gd name="connsiteX49" fmla="*/ 657225 w 1062037"/>
              <a:gd name="connsiteY49" fmla="*/ 614363 h 1188244"/>
              <a:gd name="connsiteX50" fmla="*/ 576262 w 1062037"/>
              <a:gd name="connsiteY50" fmla="*/ 550069 h 1188244"/>
              <a:gd name="connsiteX51" fmla="*/ 469106 w 1062037"/>
              <a:gd name="connsiteY51" fmla="*/ 454819 h 1188244"/>
              <a:gd name="connsiteX52" fmla="*/ 392906 w 1062037"/>
              <a:gd name="connsiteY52" fmla="*/ 383382 h 118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62037" h="1188244">
                <a:moveTo>
                  <a:pt x="392906" y="383382"/>
                </a:moveTo>
                <a:lnTo>
                  <a:pt x="311944" y="302419"/>
                </a:lnTo>
                <a:lnTo>
                  <a:pt x="228600" y="214313"/>
                </a:lnTo>
                <a:lnTo>
                  <a:pt x="123825" y="95250"/>
                </a:lnTo>
                <a:lnTo>
                  <a:pt x="61912" y="21432"/>
                </a:lnTo>
                <a:lnTo>
                  <a:pt x="50006" y="11907"/>
                </a:lnTo>
                <a:lnTo>
                  <a:pt x="26194" y="0"/>
                </a:lnTo>
                <a:lnTo>
                  <a:pt x="14287" y="0"/>
                </a:lnTo>
                <a:lnTo>
                  <a:pt x="0" y="7144"/>
                </a:lnTo>
                <a:lnTo>
                  <a:pt x="0" y="21432"/>
                </a:lnTo>
                <a:lnTo>
                  <a:pt x="7144" y="47625"/>
                </a:lnTo>
                <a:lnTo>
                  <a:pt x="47625" y="130969"/>
                </a:lnTo>
                <a:lnTo>
                  <a:pt x="88106" y="207169"/>
                </a:lnTo>
                <a:lnTo>
                  <a:pt x="183356" y="359569"/>
                </a:lnTo>
                <a:lnTo>
                  <a:pt x="261937" y="471488"/>
                </a:lnTo>
                <a:lnTo>
                  <a:pt x="338137" y="571500"/>
                </a:lnTo>
                <a:lnTo>
                  <a:pt x="435769" y="695325"/>
                </a:lnTo>
                <a:lnTo>
                  <a:pt x="538162" y="814388"/>
                </a:lnTo>
                <a:lnTo>
                  <a:pt x="576262" y="857250"/>
                </a:lnTo>
                <a:lnTo>
                  <a:pt x="623887" y="907257"/>
                </a:lnTo>
                <a:lnTo>
                  <a:pt x="666750" y="950119"/>
                </a:lnTo>
                <a:lnTo>
                  <a:pt x="702469" y="976313"/>
                </a:lnTo>
                <a:lnTo>
                  <a:pt x="707231" y="997744"/>
                </a:lnTo>
                <a:lnTo>
                  <a:pt x="716756" y="1054894"/>
                </a:lnTo>
                <a:lnTo>
                  <a:pt x="726281" y="1100138"/>
                </a:lnTo>
                <a:lnTo>
                  <a:pt x="738187" y="1140619"/>
                </a:lnTo>
                <a:lnTo>
                  <a:pt x="750094" y="1166813"/>
                </a:lnTo>
                <a:lnTo>
                  <a:pt x="766762" y="1183482"/>
                </a:lnTo>
                <a:lnTo>
                  <a:pt x="785812" y="1188244"/>
                </a:lnTo>
                <a:lnTo>
                  <a:pt x="809625" y="1185863"/>
                </a:lnTo>
                <a:lnTo>
                  <a:pt x="833437" y="1171575"/>
                </a:lnTo>
                <a:lnTo>
                  <a:pt x="869156" y="1143000"/>
                </a:lnTo>
                <a:lnTo>
                  <a:pt x="907256" y="1102519"/>
                </a:lnTo>
                <a:lnTo>
                  <a:pt x="950119" y="1050132"/>
                </a:lnTo>
                <a:lnTo>
                  <a:pt x="981075" y="992982"/>
                </a:lnTo>
                <a:lnTo>
                  <a:pt x="1012031" y="923925"/>
                </a:lnTo>
                <a:lnTo>
                  <a:pt x="1035844" y="864394"/>
                </a:lnTo>
                <a:lnTo>
                  <a:pt x="1047750" y="831057"/>
                </a:lnTo>
                <a:lnTo>
                  <a:pt x="1054894" y="797719"/>
                </a:lnTo>
                <a:lnTo>
                  <a:pt x="1062037" y="750094"/>
                </a:lnTo>
                <a:lnTo>
                  <a:pt x="1062037" y="702469"/>
                </a:lnTo>
                <a:lnTo>
                  <a:pt x="1050131" y="683419"/>
                </a:lnTo>
                <a:lnTo>
                  <a:pt x="1033462" y="695325"/>
                </a:lnTo>
                <a:lnTo>
                  <a:pt x="983456" y="728663"/>
                </a:lnTo>
                <a:lnTo>
                  <a:pt x="945356" y="747713"/>
                </a:lnTo>
                <a:lnTo>
                  <a:pt x="914400" y="757238"/>
                </a:lnTo>
                <a:lnTo>
                  <a:pt x="878681" y="752475"/>
                </a:lnTo>
                <a:lnTo>
                  <a:pt x="845344" y="742950"/>
                </a:lnTo>
                <a:lnTo>
                  <a:pt x="738187" y="678657"/>
                </a:lnTo>
                <a:lnTo>
                  <a:pt x="657225" y="614363"/>
                </a:lnTo>
                <a:lnTo>
                  <a:pt x="576262" y="550069"/>
                </a:lnTo>
                <a:lnTo>
                  <a:pt x="469106" y="454819"/>
                </a:lnTo>
                <a:lnTo>
                  <a:pt x="392906" y="3833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57C566F8-D20F-4106-BBB8-ED4FB3BADC0E}"/>
              </a:ext>
            </a:extLst>
          </p:cNvPr>
          <p:cNvSpPr/>
          <p:nvPr/>
        </p:nvSpPr>
        <p:spPr>
          <a:xfrm rot="16200000">
            <a:off x="7024689" y="5122864"/>
            <a:ext cx="776287" cy="808037"/>
          </a:xfrm>
          <a:custGeom>
            <a:avLst/>
            <a:gdLst>
              <a:gd name="connsiteX0" fmla="*/ 554831 w 776287"/>
              <a:gd name="connsiteY0" fmla="*/ 257175 h 807244"/>
              <a:gd name="connsiteX1" fmla="*/ 519112 w 776287"/>
              <a:gd name="connsiteY1" fmla="*/ 490538 h 807244"/>
              <a:gd name="connsiteX2" fmla="*/ 502443 w 776287"/>
              <a:gd name="connsiteY2" fmla="*/ 600075 h 807244"/>
              <a:gd name="connsiteX3" fmla="*/ 497681 w 776287"/>
              <a:gd name="connsiteY3" fmla="*/ 645319 h 807244"/>
              <a:gd name="connsiteX4" fmla="*/ 497681 w 776287"/>
              <a:gd name="connsiteY4" fmla="*/ 685800 h 807244"/>
              <a:gd name="connsiteX5" fmla="*/ 504825 w 776287"/>
              <a:gd name="connsiteY5" fmla="*/ 714375 h 807244"/>
              <a:gd name="connsiteX6" fmla="*/ 519112 w 776287"/>
              <a:gd name="connsiteY6" fmla="*/ 740569 h 807244"/>
              <a:gd name="connsiteX7" fmla="*/ 538162 w 776287"/>
              <a:gd name="connsiteY7" fmla="*/ 759619 h 807244"/>
              <a:gd name="connsiteX8" fmla="*/ 564356 w 776287"/>
              <a:gd name="connsiteY8" fmla="*/ 773906 h 807244"/>
              <a:gd name="connsiteX9" fmla="*/ 592931 w 776287"/>
              <a:gd name="connsiteY9" fmla="*/ 785813 h 807244"/>
              <a:gd name="connsiteX10" fmla="*/ 638175 w 776287"/>
              <a:gd name="connsiteY10" fmla="*/ 800100 h 807244"/>
              <a:gd name="connsiteX11" fmla="*/ 776287 w 776287"/>
              <a:gd name="connsiteY11" fmla="*/ 807244 h 807244"/>
              <a:gd name="connsiteX12" fmla="*/ 0 w 776287"/>
              <a:gd name="connsiteY12" fmla="*/ 783431 h 807244"/>
              <a:gd name="connsiteX13" fmla="*/ 59531 w 776287"/>
              <a:gd name="connsiteY13" fmla="*/ 745331 h 807244"/>
              <a:gd name="connsiteX14" fmla="*/ 90487 w 776287"/>
              <a:gd name="connsiteY14" fmla="*/ 723900 h 807244"/>
              <a:gd name="connsiteX15" fmla="*/ 147637 w 776287"/>
              <a:gd name="connsiteY15" fmla="*/ 681038 h 807244"/>
              <a:gd name="connsiteX16" fmla="*/ 209550 w 776287"/>
              <a:gd name="connsiteY16" fmla="*/ 626269 h 807244"/>
              <a:gd name="connsiteX17" fmla="*/ 261937 w 776287"/>
              <a:gd name="connsiteY17" fmla="*/ 576263 h 807244"/>
              <a:gd name="connsiteX18" fmla="*/ 297656 w 776287"/>
              <a:gd name="connsiteY18" fmla="*/ 533400 h 807244"/>
              <a:gd name="connsiteX19" fmla="*/ 347662 w 776287"/>
              <a:gd name="connsiteY19" fmla="*/ 447675 h 807244"/>
              <a:gd name="connsiteX20" fmla="*/ 447675 w 776287"/>
              <a:gd name="connsiteY20" fmla="*/ 240506 h 807244"/>
              <a:gd name="connsiteX21" fmla="*/ 514350 w 776287"/>
              <a:gd name="connsiteY21" fmla="*/ 76200 h 807244"/>
              <a:gd name="connsiteX22" fmla="*/ 535781 w 776287"/>
              <a:gd name="connsiteY22" fmla="*/ 28575 h 807244"/>
              <a:gd name="connsiteX23" fmla="*/ 552450 w 776287"/>
              <a:gd name="connsiteY23" fmla="*/ 7144 h 807244"/>
              <a:gd name="connsiteX24" fmla="*/ 561975 w 776287"/>
              <a:gd name="connsiteY24" fmla="*/ 0 h 807244"/>
              <a:gd name="connsiteX25" fmla="*/ 576262 w 776287"/>
              <a:gd name="connsiteY25" fmla="*/ 2381 h 807244"/>
              <a:gd name="connsiteX26" fmla="*/ 581025 w 776287"/>
              <a:gd name="connsiteY26" fmla="*/ 9525 h 807244"/>
              <a:gd name="connsiteX27" fmla="*/ 585787 w 776287"/>
              <a:gd name="connsiteY27" fmla="*/ 38100 h 807244"/>
              <a:gd name="connsiteX28" fmla="*/ 585787 w 776287"/>
              <a:gd name="connsiteY28" fmla="*/ 76200 h 807244"/>
              <a:gd name="connsiteX29" fmla="*/ 554831 w 776287"/>
              <a:gd name="connsiteY29" fmla="*/ 257175 h 80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76287" h="807244">
                <a:moveTo>
                  <a:pt x="554831" y="257175"/>
                </a:moveTo>
                <a:lnTo>
                  <a:pt x="519112" y="490538"/>
                </a:lnTo>
                <a:lnTo>
                  <a:pt x="502443" y="600075"/>
                </a:lnTo>
                <a:lnTo>
                  <a:pt x="497681" y="645319"/>
                </a:lnTo>
                <a:lnTo>
                  <a:pt x="497681" y="685800"/>
                </a:lnTo>
                <a:lnTo>
                  <a:pt x="504825" y="714375"/>
                </a:lnTo>
                <a:lnTo>
                  <a:pt x="519112" y="740569"/>
                </a:lnTo>
                <a:lnTo>
                  <a:pt x="538162" y="759619"/>
                </a:lnTo>
                <a:lnTo>
                  <a:pt x="564356" y="773906"/>
                </a:lnTo>
                <a:lnTo>
                  <a:pt x="592931" y="785813"/>
                </a:lnTo>
                <a:lnTo>
                  <a:pt x="638175" y="800100"/>
                </a:lnTo>
                <a:lnTo>
                  <a:pt x="776287" y="807244"/>
                </a:lnTo>
                <a:lnTo>
                  <a:pt x="0" y="783431"/>
                </a:lnTo>
                <a:lnTo>
                  <a:pt x="59531" y="745331"/>
                </a:lnTo>
                <a:lnTo>
                  <a:pt x="90487" y="723900"/>
                </a:lnTo>
                <a:lnTo>
                  <a:pt x="147637" y="681038"/>
                </a:lnTo>
                <a:lnTo>
                  <a:pt x="209550" y="626269"/>
                </a:lnTo>
                <a:lnTo>
                  <a:pt x="261937" y="576263"/>
                </a:lnTo>
                <a:lnTo>
                  <a:pt x="297656" y="533400"/>
                </a:lnTo>
                <a:lnTo>
                  <a:pt x="347662" y="447675"/>
                </a:lnTo>
                <a:lnTo>
                  <a:pt x="447675" y="240506"/>
                </a:lnTo>
                <a:lnTo>
                  <a:pt x="514350" y="76200"/>
                </a:lnTo>
                <a:lnTo>
                  <a:pt x="535781" y="28575"/>
                </a:lnTo>
                <a:lnTo>
                  <a:pt x="552450" y="7144"/>
                </a:lnTo>
                <a:lnTo>
                  <a:pt x="561975" y="0"/>
                </a:lnTo>
                <a:lnTo>
                  <a:pt x="576262" y="2381"/>
                </a:lnTo>
                <a:lnTo>
                  <a:pt x="581025" y="9525"/>
                </a:lnTo>
                <a:lnTo>
                  <a:pt x="585787" y="38100"/>
                </a:lnTo>
                <a:lnTo>
                  <a:pt x="585787" y="76200"/>
                </a:lnTo>
                <a:lnTo>
                  <a:pt x="554831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66F572BB-5A0D-4459-BC0F-84E0036A4DF2}"/>
              </a:ext>
            </a:extLst>
          </p:cNvPr>
          <p:cNvGrpSpPr/>
          <p:nvPr/>
        </p:nvGrpSpPr>
        <p:grpSpPr>
          <a:xfrm>
            <a:off x="3717926" y="1614489"/>
            <a:ext cx="4422775" cy="4314825"/>
            <a:chOff x="3717926" y="1614489"/>
            <a:chExt cx="4422775" cy="4314825"/>
          </a:xfrm>
        </p:grpSpPr>
        <p:sp>
          <p:nvSpPr>
            <p:cNvPr id="13" name="フリーフォーム 35">
              <a:extLst>
                <a:ext uri="{FF2B5EF4-FFF2-40B4-BE49-F238E27FC236}">
                  <a16:creationId xmlns:a16="http://schemas.microsoft.com/office/drawing/2014/main" id="{7B5417C6-EF88-4A4A-BB27-225E010AF85A}"/>
                </a:ext>
              </a:extLst>
            </p:cNvPr>
            <p:cNvSpPr/>
            <p:nvPr/>
          </p:nvSpPr>
          <p:spPr>
            <a:xfrm rot="16200000">
              <a:off x="2759870" y="3118645"/>
              <a:ext cx="3079750" cy="439737"/>
            </a:xfrm>
            <a:custGeom>
              <a:avLst/>
              <a:gdLst>
                <a:gd name="connsiteX0" fmla="*/ 1311069 w 3080627"/>
                <a:gd name="connsiteY0" fmla="*/ 198335 h 440457"/>
                <a:gd name="connsiteX1" fmla="*/ 1692284 w 3080627"/>
                <a:gd name="connsiteY1" fmla="*/ 206062 h 440457"/>
                <a:gd name="connsiteX2" fmla="*/ 1996225 w 3080627"/>
                <a:gd name="connsiteY2" fmla="*/ 208638 h 440457"/>
                <a:gd name="connsiteX3" fmla="*/ 2212590 w 3080627"/>
                <a:gd name="connsiteY3" fmla="*/ 211213 h 440457"/>
                <a:gd name="connsiteX4" fmla="*/ 2410925 w 3080627"/>
                <a:gd name="connsiteY4" fmla="*/ 211213 h 440457"/>
                <a:gd name="connsiteX5" fmla="*/ 2629866 w 3080627"/>
                <a:gd name="connsiteY5" fmla="*/ 213789 h 440457"/>
                <a:gd name="connsiteX6" fmla="*/ 2668503 w 3080627"/>
                <a:gd name="connsiteY6" fmla="*/ 208638 h 440457"/>
                <a:gd name="connsiteX7" fmla="*/ 2714867 w 3080627"/>
                <a:gd name="connsiteY7" fmla="*/ 200910 h 440457"/>
                <a:gd name="connsiteX8" fmla="*/ 2758655 w 3080627"/>
                <a:gd name="connsiteY8" fmla="*/ 190607 h 440457"/>
                <a:gd name="connsiteX9" fmla="*/ 2810170 w 3080627"/>
                <a:gd name="connsiteY9" fmla="*/ 172577 h 440457"/>
                <a:gd name="connsiteX10" fmla="*/ 2859110 w 3080627"/>
                <a:gd name="connsiteY10" fmla="*/ 149395 h 440457"/>
                <a:gd name="connsiteX11" fmla="*/ 2913201 w 3080627"/>
                <a:gd name="connsiteY11" fmla="*/ 115910 h 440457"/>
                <a:gd name="connsiteX12" fmla="*/ 2959565 w 3080627"/>
                <a:gd name="connsiteY12" fmla="*/ 82425 h 440457"/>
                <a:gd name="connsiteX13" fmla="*/ 3011081 w 3080627"/>
                <a:gd name="connsiteY13" fmla="*/ 36061 h 440457"/>
                <a:gd name="connsiteX14" fmla="*/ 3031687 w 3080627"/>
                <a:gd name="connsiteY14" fmla="*/ 15455 h 440457"/>
                <a:gd name="connsiteX15" fmla="*/ 3049717 w 3080627"/>
                <a:gd name="connsiteY15" fmla="*/ 2576 h 440457"/>
                <a:gd name="connsiteX16" fmla="*/ 3072899 w 3080627"/>
                <a:gd name="connsiteY16" fmla="*/ 0 h 440457"/>
                <a:gd name="connsiteX17" fmla="*/ 3080627 w 3080627"/>
                <a:gd name="connsiteY17" fmla="*/ 12879 h 440457"/>
                <a:gd name="connsiteX18" fmla="*/ 3080627 w 3080627"/>
                <a:gd name="connsiteY18" fmla="*/ 43788 h 440457"/>
                <a:gd name="connsiteX19" fmla="*/ 3065172 w 3080627"/>
                <a:gd name="connsiteY19" fmla="*/ 108182 h 440457"/>
                <a:gd name="connsiteX20" fmla="*/ 3039414 w 3080627"/>
                <a:gd name="connsiteY20" fmla="*/ 188031 h 440457"/>
                <a:gd name="connsiteX21" fmla="*/ 3016232 w 3080627"/>
                <a:gd name="connsiteY21" fmla="*/ 255002 h 440457"/>
                <a:gd name="connsiteX22" fmla="*/ 2977596 w 3080627"/>
                <a:gd name="connsiteY22" fmla="*/ 350305 h 440457"/>
                <a:gd name="connsiteX23" fmla="*/ 2938959 w 3080627"/>
                <a:gd name="connsiteY23" fmla="*/ 422427 h 440457"/>
                <a:gd name="connsiteX24" fmla="*/ 2786988 w 3080627"/>
                <a:gd name="connsiteY24" fmla="*/ 437882 h 440457"/>
                <a:gd name="connsiteX25" fmla="*/ 2513956 w 3080627"/>
                <a:gd name="connsiteY25" fmla="*/ 440457 h 440457"/>
                <a:gd name="connsiteX26" fmla="*/ 2150772 w 3080627"/>
                <a:gd name="connsiteY26" fmla="*/ 435306 h 440457"/>
                <a:gd name="connsiteX27" fmla="*/ 1960165 w 3080627"/>
                <a:gd name="connsiteY27" fmla="*/ 437882 h 440457"/>
                <a:gd name="connsiteX28" fmla="*/ 1684557 w 3080627"/>
                <a:gd name="connsiteY28" fmla="*/ 427579 h 440457"/>
                <a:gd name="connsiteX29" fmla="*/ 1313645 w 3080627"/>
                <a:gd name="connsiteY29" fmla="*/ 414700 h 440457"/>
                <a:gd name="connsiteX30" fmla="*/ 1056068 w 3080627"/>
                <a:gd name="connsiteY30" fmla="*/ 414700 h 440457"/>
                <a:gd name="connsiteX31" fmla="*/ 633641 w 3080627"/>
                <a:gd name="connsiteY31" fmla="*/ 412124 h 440457"/>
                <a:gd name="connsiteX32" fmla="*/ 334851 w 3080627"/>
                <a:gd name="connsiteY32" fmla="*/ 414700 h 440457"/>
                <a:gd name="connsiteX33" fmla="*/ 218941 w 3080627"/>
                <a:gd name="connsiteY33" fmla="*/ 412124 h 440457"/>
                <a:gd name="connsiteX34" fmla="*/ 157122 w 3080627"/>
                <a:gd name="connsiteY34" fmla="*/ 412124 h 440457"/>
                <a:gd name="connsiteX35" fmla="*/ 121061 w 3080627"/>
                <a:gd name="connsiteY35" fmla="*/ 406972 h 440457"/>
                <a:gd name="connsiteX36" fmla="*/ 85001 w 3080627"/>
                <a:gd name="connsiteY36" fmla="*/ 399245 h 440457"/>
                <a:gd name="connsiteX37" fmla="*/ 48940 w 3080627"/>
                <a:gd name="connsiteY37" fmla="*/ 386366 h 440457"/>
                <a:gd name="connsiteX38" fmla="*/ 18030 w 3080627"/>
                <a:gd name="connsiteY38" fmla="*/ 368336 h 440457"/>
                <a:gd name="connsiteX39" fmla="*/ 0 w 3080627"/>
                <a:gd name="connsiteY39" fmla="*/ 340002 h 440457"/>
                <a:gd name="connsiteX40" fmla="*/ 0 w 3080627"/>
                <a:gd name="connsiteY40" fmla="*/ 319396 h 440457"/>
                <a:gd name="connsiteX41" fmla="*/ 20606 w 3080627"/>
                <a:gd name="connsiteY41" fmla="*/ 285911 h 440457"/>
                <a:gd name="connsiteX42" fmla="*/ 64394 w 3080627"/>
                <a:gd name="connsiteY42" fmla="*/ 239547 h 440457"/>
                <a:gd name="connsiteX43" fmla="*/ 97879 w 3080627"/>
                <a:gd name="connsiteY43" fmla="*/ 213789 h 440457"/>
                <a:gd name="connsiteX44" fmla="*/ 131365 w 3080627"/>
                <a:gd name="connsiteY44" fmla="*/ 195759 h 440457"/>
                <a:gd name="connsiteX45" fmla="*/ 213789 w 3080627"/>
                <a:gd name="connsiteY45" fmla="*/ 175153 h 440457"/>
                <a:gd name="connsiteX46" fmla="*/ 358033 w 3080627"/>
                <a:gd name="connsiteY46" fmla="*/ 144243 h 440457"/>
                <a:gd name="connsiteX47" fmla="*/ 486821 w 3080627"/>
                <a:gd name="connsiteY47" fmla="*/ 123637 h 440457"/>
                <a:gd name="connsiteX48" fmla="*/ 520307 w 3080627"/>
                <a:gd name="connsiteY48" fmla="*/ 133940 h 440457"/>
                <a:gd name="connsiteX49" fmla="*/ 564095 w 3080627"/>
                <a:gd name="connsiteY49" fmla="*/ 144243 h 440457"/>
                <a:gd name="connsiteX50" fmla="*/ 651671 w 3080627"/>
                <a:gd name="connsiteY50" fmla="*/ 159698 h 440457"/>
                <a:gd name="connsiteX51" fmla="*/ 783036 w 3080627"/>
                <a:gd name="connsiteY51" fmla="*/ 172577 h 440457"/>
                <a:gd name="connsiteX52" fmla="*/ 1007128 w 3080627"/>
                <a:gd name="connsiteY52" fmla="*/ 185456 h 440457"/>
                <a:gd name="connsiteX53" fmla="*/ 1311069 w 3080627"/>
                <a:gd name="connsiteY53" fmla="*/ 198335 h 44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80627" h="440457">
                  <a:moveTo>
                    <a:pt x="1311069" y="198335"/>
                  </a:moveTo>
                  <a:lnTo>
                    <a:pt x="1692284" y="206062"/>
                  </a:lnTo>
                  <a:lnTo>
                    <a:pt x="1996225" y="208638"/>
                  </a:lnTo>
                  <a:lnTo>
                    <a:pt x="2212590" y="211213"/>
                  </a:lnTo>
                  <a:lnTo>
                    <a:pt x="2410925" y="211213"/>
                  </a:lnTo>
                  <a:lnTo>
                    <a:pt x="2629866" y="213789"/>
                  </a:lnTo>
                  <a:lnTo>
                    <a:pt x="2668503" y="208638"/>
                  </a:lnTo>
                  <a:lnTo>
                    <a:pt x="2714867" y="200910"/>
                  </a:lnTo>
                  <a:lnTo>
                    <a:pt x="2758655" y="190607"/>
                  </a:lnTo>
                  <a:lnTo>
                    <a:pt x="2810170" y="172577"/>
                  </a:lnTo>
                  <a:lnTo>
                    <a:pt x="2859110" y="149395"/>
                  </a:lnTo>
                  <a:lnTo>
                    <a:pt x="2913201" y="115910"/>
                  </a:lnTo>
                  <a:lnTo>
                    <a:pt x="2959565" y="82425"/>
                  </a:lnTo>
                  <a:lnTo>
                    <a:pt x="3011081" y="36061"/>
                  </a:lnTo>
                  <a:lnTo>
                    <a:pt x="3031687" y="15455"/>
                  </a:lnTo>
                  <a:lnTo>
                    <a:pt x="3049717" y="2576"/>
                  </a:lnTo>
                  <a:lnTo>
                    <a:pt x="3072899" y="0"/>
                  </a:lnTo>
                  <a:lnTo>
                    <a:pt x="3080627" y="12879"/>
                  </a:lnTo>
                  <a:lnTo>
                    <a:pt x="3080627" y="43788"/>
                  </a:lnTo>
                  <a:lnTo>
                    <a:pt x="3065172" y="108182"/>
                  </a:lnTo>
                  <a:lnTo>
                    <a:pt x="3039414" y="188031"/>
                  </a:lnTo>
                  <a:lnTo>
                    <a:pt x="3016232" y="255002"/>
                  </a:lnTo>
                  <a:lnTo>
                    <a:pt x="2977596" y="350305"/>
                  </a:lnTo>
                  <a:lnTo>
                    <a:pt x="2938959" y="422427"/>
                  </a:lnTo>
                  <a:lnTo>
                    <a:pt x="2786988" y="437882"/>
                  </a:lnTo>
                  <a:lnTo>
                    <a:pt x="2513956" y="440457"/>
                  </a:lnTo>
                  <a:lnTo>
                    <a:pt x="2150772" y="435306"/>
                  </a:lnTo>
                  <a:lnTo>
                    <a:pt x="1960165" y="437882"/>
                  </a:lnTo>
                  <a:lnTo>
                    <a:pt x="1684557" y="427579"/>
                  </a:lnTo>
                  <a:lnTo>
                    <a:pt x="1313645" y="414700"/>
                  </a:lnTo>
                  <a:lnTo>
                    <a:pt x="1056068" y="414700"/>
                  </a:lnTo>
                  <a:lnTo>
                    <a:pt x="633641" y="412124"/>
                  </a:lnTo>
                  <a:lnTo>
                    <a:pt x="334851" y="414700"/>
                  </a:lnTo>
                  <a:lnTo>
                    <a:pt x="218941" y="412124"/>
                  </a:lnTo>
                  <a:lnTo>
                    <a:pt x="157122" y="412124"/>
                  </a:lnTo>
                  <a:lnTo>
                    <a:pt x="121061" y="406972"/>
                  </a:lnTo>
                  <a:lnTo>
                    <a:pt x="85001" y="399245"/>
                  </a:lnTo>
                  <a:lnTo>
                    <a:pt x="48940" y="386366"/>
                  </a:lnTo>
                  <a:lnTo>
                    <a:pt x="18030" y="368336"/>
                  </a:lnTo>
                  <a:lnTo>
                    <a:pt x="0" y="340002"/>
                  </a:lnTo>
                  <a:lnTo>
                    <a:pt x="0" y="319396"/>
                  </a:lnTo>
                  <a:lnTo>
                    <a:pt x="20606" y="285911"/>
                  </a:lnTo>
                  <a:lnTo>
                    <a:pt x="64394" y="239547"/>
                  </a:lnTo>
                  <a:lnTo>
                    <a:pt x="97879" y="213789"/>
                  </a:lnTo>
                  <a:lnTo>
                    <a:pt x="131365" y="195759"/>
                  </a:lnTo>
                  <a:lnTo>
                    <a:pt x="213789" y="175153"/>
                  </a:lnTo>
                  <a:lnTo>
                    <a:pt x="358033" y="144243"/>
                  </a:lnTo>
                  <a:lnTo>
                    <a:pt x="486821" y="123637"/>
                  </a:lnTo>
                  <a:lnTo>
                    <a:pt x="520307" y="133940"/>
                  </a:lnTo>
                  <a:lnTo>
                    <a:pt x="564095" y="144243"/>
                  </a:lnTo>
                  <a:lnTo>
                    <a:pt x="651671" y="159698"/>
                  </a:lnTo>
                  <a:lnTo>
                    <a:pt x="783036" y="172577"/>
                  </a:lnTo>
                  <a:lnTo>
                    <a:pt x="1007128" y="185456"/>
                  </a:lnTo>
                  <a:lnTo>
                    <a:pt x="1311069" y="19833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6">
              <a:extLst>
                <a:ext uri="{FF2B5EF4-FFF2-40B4-BE49-F238E27FC236}">
                  <a16:creationId xmlns:a16="http://schemas.microsoft.com/office/drawing/2014/main" id="{3FAF432F-AEC8-4F73-AB4E-F244AED08E5B}"/>
                </a:ext>
              </a:extLst>
            </p:cNvPr>
            <p:cNvSpPr/>
            <p:nvPr/>
          </p:nvSpPr>
          <p:spPr>
            <a:xfrm rot="16200000">
              <a:off x="5219701" y="4894263"/>
              <a:ext cx="862012" cy="766762"/>
            </a:xfrm>
            <a:custGeom>
              <a:avLst/>
              <a:gdLst>
                <a:gd name="connsiteX0" fmla="*/ 538163 w 862013"/>
                <a:gd name="connsiteY0" fmla="*/ 290513 h 766763"/>
                <a:gd name="connsiteX1" fmla="*/ 450057 w 862013"/>
                <a:gd name="connsiteY1" fmla="*/ 364331 h 766763"/>
                <a:gd name="connsiteX2" fmla="*/ 361950 w 862013"/>
                <a:gd name="connsiteY2" fmla="*/ 421481 h 766763"/>
                <a:gd name="connsiteX3" fmla="*/ 226219 w 862013"/>
                <a:gd name="connsiteY3" fmla="*/ 504825 h 766763"/>
                <a:gd name="connsiteX4" fmla="*/ 128588 w 862013"/>
                <a:gd name="connsiteY4" fmla="*/ 557213 h 766763"/>
                <a:gd name="connsiteX5" fmla="*/ 61913 w 862013"/>
                <a:gd name="connsiteY5" fmla="*/ 592931 h 766763"/>
                <a:gd name="connsiteX6" fmla="*/ 35719 w 862013"/>
                <a:gd name="connsiteY6" fmla="*/ 611981 h 766763"/>
                <a:gd name="connsiteX7" fmla="*/ 11907 w 862013"/>
                <a:gd name="connsiteY7" fmla="*/ 645319 h 766763"/>
                <a:gd name="connsiteX8" fmla="*/ 0 w 862013"/>
                <a:gd name="connsiteY8" fmla="*/ 673894 h 766763"/>
                <a:gd name="connsiteX9" fmla="*/ 2382 w 862013"/>
                <a:gd name="connsiteY9" fmla="*/ 697706 h 766763"/>
                <a:gd name="connsiteX10" fmla="*/ 7144 w 862013"/>
                <a:gd name="connsiteY10" fmla="*/ 714375 h 766763"/>
                <a:gd name="connsiteX11" fmla="*/ 21432 w 862013"/>
                <a:gd name="connsiteY11" fmla="*/ 731044 h 766763"/>
                <a:gd name="connsiteX12" fmla="*/ 42863 w 862013"/>
                <a:gd name="connsiteY12" fmla="*/ 750094 h 766763"/>
                <a:gd name="connsiteX13" fmla="*/ 69057 w 862013"/>
                <a:gd name="connsiteY13" fmla="*/ 764381 h 766763"/>
                <a:gd name="connsiteX14" fmla="*/ 100013 w 862013"/>
                <a:gd name="connsiteY14" fmla="*/ 766763 h 766763"/>
                <a:gd name="connsiteX15" fmla="*/ 195263 w 862013"/>
                <a:gd name="connsiteY15" fmla="*/ 759619 h 766763"/>
                <a:gd name="connsiteX16" fmla="*/ 271463 w 862013"/>
                <a:gd name="connsiteY16" fmla="*/ 747713 h 766763"/>
                <a:gd name="connsiteX17" fmla="*/ 338138 w 862013"/>
                <a:gd name="connsiteY17" fmla="*/ 728663 h 766763"/>
                <a:gd name="connsiteX18" fmla="*/ 388144 w 862013"/>
                <a:gd name="connsiteY18" fmla="*/ 711994 h 766763"/>
                <a:gd name="connsiteX19" fmla="*/ 447675 w 862013"/>
                <a:gd name="connsiteY19" fmla="*/ 683419 h 766763"/>
                <a:gd name="connsiteX20" fmla="*/ 485775 w 862013"/>
                <a:gd name="connsiteY20" fmla="*/ 661988 h 766763"/>
                <a:gd name="connsiteX21" fmla="*/ 516732 w 862013"/>
                <a:gd name="connsiteY21" fmla="*/ 628650 h 766763"/>
                <a:gd name="connsiteX22" fmla="*/ 590550 w 862013"/>
                <a:gd name="connsiteY22" fmla="*/ 528638 h 766763"/>
                <a:gd name="connsiteX23" fmla="*/ 654844 w 862013"/>
                <a:gd name="connsiteY23" fmla="*/ 426244 h 766763"/>
                <a:gd name="connsiteX24" fmla="*/ 719138 w 862013"/>
                <a:gd name="connsiteY24" fmla="*/ 319088 h 766763"/>
                <a:gd name="connsiteX25" fmla="*/ 785813 w 862013"/>
                <a:gd name="connsiteY25" fmla="*/ 197644 h 766763"/>
                <a:gd name="connsiteX26" fmla="*/ 833438 w 862013"/>
                <a:gd name="connsiteY26" fmla="*/ 104775 h 766763"/>
                <a:gd name="connsiteX27" fmla="*/ 850107 w 862013"/>
                <a:gd name="connsiteY27" fmla="*/ 64294 h 766763"/>
                <a:gd name="connsiteX28" fmla="*/ 859632 w 862013"/>
                <a:gd name="connsiteY28" fmla="*/ 33338 h 766763"/>
                <a:gd name="connsiteX29" fmla="*/ 862013 w 862013"/>
                <a:gd name="connsiteY29" fmla="*/ 11906 h 766763"/>
                <a:gd name="connsiteX30" fmla="*/ 859632 w 862013"/>
                <a:gd name="connsiteY30" fmla="*/ 2381 h 766763"/>
                <a:gd name="connsiteX31" fmla="*/ 850107 w 862013"/>
                <a:gd name="connsiteY31" fmla="*/ 0 h 766763"/>
                <a:gd name="connsiteX32" fmla="*/ 821532 w 862013"/>
                <a:gd name="connsiteY32" fmla="*/ 14288 h 766763"/>
                <a:gd name="connsiteX33" fmla="*/ 762000 w 862013"/>
                <a:gd name="connsiteY33" fmla="*/ 71438 h 766763"/>
                <a:gd name="connsiteX34" fmla="*/ 707232 w 862013"/>
                <a:gd name="connsiteY34" fmla="*/ 133350 h 766763"/>
                <a:gd name="connsiteX35" fmla="*/ 621507 w 862013"/>
                <a:gd name="connsiteY35" fmla="*/ 219075 h 766763"/>
                <a:gd name="connsiteX36" fmla="*/ 538163 w 862013"/>
                <a:gd name="connsiteY36" fmla="*/ 290513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2013" h="766763">
                  <a:moveTo>
                    <a:pt x="538163" y="290513"/>
                  </a:moveTo>
                  <a:lnTo>
                    <a:pt x="450057" y="364331"/>
                  </a:lnTo>
                  <a:lnTo>
                    <a:pt x="361950" y="421481"/>
                  </a:lnTo>
                  <a:lnTo>
                    <a:pt x="226219" y="504825"/>
                  </a:lnTo>
                  <a:lnTo>
                    <a:pt x="128588" y="557213"/>
                  </a:lnTo>
                  <a:lnTo>
                    <a:pt x="61913" y="592931"/>
                  </a:lnTo>
                  <a:lnTo>
                    <a:pt x="35719" y="611981"/>
                  </a:lnTo>
                  <a:lnTo>
                    <a:pt x="11907" y="645319"/>
                  </a:lnTo>
                  <a:lnTo>
                    <a:pt x="0" y="673894"/>
                  </a:lnTo>
                  <a:lnTo>
                    <a:pt x="2382" y="697706"/>
                  </a:lnTo>
                  <a:lnTo>
                    <a:pt x="7144" y="714375"/>
                  </a:lnTo>
                  <a:lnTo>
                    <a:pt x="21432" y="731044"/>
                  </a:lnTo>
                  <a:lnTo>
                    <a:pt x="42863" y="750094"/>
                  </a:lnTo>
                  <a:lnTo>
                    <a:pt x="69057" y="764381"/>
                  </a:lnTo>
                  <a:lnTo>
                    <a:pt x="100013" y="766763"/>
                  </a:lnTo>
                  <a:lnTo>
                    <a:pt x="195263" y="759619"/>
                  </a:lnTo>
                  <a:lnTo>
                    <a:pt x="271463" y="747713"/>
                  </a:lnTo>
                  <a:lnTo>
                    <a:pt x="338138" y="728663"/>
                  </a:lnTo>
                  <a:lnTo>
                    <a:pt x="388144" y="711994"/>
                  </a:lnTo>
                  <a:lnTo>
                    <a:pt x="447675" y="683419"/>
                  </a:lnTo>
                  <a:lnTo>
                    <a:pt x="485775" y="661988"/>
                  </a:lnTo>
                  <a:lnTo>
                    <a:pt x="516732" y="628650"/>
                  </a:lnTo>
                  <a:lnTo>
                    <a:pt x="590550" y="528638"/>
                  </a:lnTo>
                  <a:lnTo>
                    <a:pt x="654844" y="426244"/>
                  </a:lnTo>
                  <a:lnTo>
                    <a:pt x="719138" y="319088"/>
                  </a:lnTo>
                  <a:lnTo>
                    <a:pt x="785813" y="197644"/>
                  </a:lnTo>
                  <a:lnTo>
                    <a:pt x="833438" y="104775"/>
                  </a:lnTo>
                  <a:lnTo>
                    <a:pt x="850107" y="64294"/>
                  </a:lnTo>
                  <a:lnTo>
                    <a:pt x="859632" y="33338"/>
                  </a:lnTo>
                  <a:lnTo>
                    <a:pt x="862013" y="11906"/>
                  </a:lnTo>
                  <a:lnTo>
                    <a:pt x="859632" y="2381"/>
                  </a:lnTo>
                  <a:lnTo>
                    <a:pt x="850107" y="0"/>
                  </a:lnTo>
                  <a:lnTo>
                    <a:pt x="821532" y="14288"/>
                  </a:lnTo>
                  <a:lnTo>
                    <a:pt x="762000" y="71438"/>
                  </a:lnTo>
                  <a:lnTo>
                    <a:pt x="707232" y="133350"/>
                  </a:lnTo>
                  <a:lnTo>
                    <a:pt x="621507" y="219075"/>
                  </a:lnTo>
                  <a:lnTo>
                    <a:pt x="538163" y="2905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7">
              <a:extLst>
                <a:ext uri="{FF2B5EF4-FFF2-40B4-BE49-F238E27FC236}">
                  <a16:creationId xmlns:a16="http://schemas.microsoft.com/office/drawing/2014/main" id="{E49EF5FB-3BC1-4A45-B9F0-91C312F4BD0D}"/>
                </a:ext>
              </a:extLst>
            </p:cNvPr>
            <p:cNvSpPr/>
            <p:nvPr/>
          </p:nvSpPr>
          <p:spPr>
            <a:xfrm rot="16200000">
              <a:off x="5690394" y="2956719"/>
              <a:ext cx="2166938" cy="469900"/>
            </a:xfrm>
            <a:custGeom>
              <a:avLst/>
              <a:gdLst>
                <a:gd name="connsiteX0" fmla="*/ 892969 w 2166937"/>
                <a:gd name="connsiteY0" fmla="*/ 397668 h 469106"/>
                <a:gd name="connsiteX1" fmla="*/ 1254919 w 2166937"/>
                <a:gd name="connsiteY1" fmla="*/ 404812 h 469106"/>
                <a:gd name="connsiteX2" fmla="*/ 1466850 w 2166937"/>
                <a:gd name="connsiteY2" fmla="*/ 407193 h 469106"/>
                <a:gd name="connsiteX3" fmla="*/ 1562100 w 2166937"/>
                <a:gd name="connsiteY3" fmla="*/ 409575 h 469106"/>
                <a:gd name="connsiteX4" fmla="*/ 1626394 w 2166937"/>
                <a:gd name="connsiteY4" fmla="*/ 414337 h 469106"/>
                <a:gd name="connsiteX5" fmla="*/ 1664494 w 2166937"/>
                <a:gd name="connsiteY5" fmla="*/ 419100 h 469106"/>
                <a:gd name="connsiteX6" fmla="*/ 1712119 w 2166937"/>
                <a:gd name="connsiteY6" fmla="*/ 428625 h 469106"/>
                <a:gd name="connsiteX7" fmla="*/ 1759744 w 2166937"/>
                <a:gd name="connsiteY7" fmla="*/ 442912 h 469106"/>
                <a:gd name="connsiteX8" fmla="*/ 1795462 w 2166937"/>
                <a:gd name="connsiteY8" fmla="*/ 459581 h 469106"/>
                <a:gd name="connsiteX9" fmla="*/ 1833562 w 2166937"/>
                <a:gd name="connsiteY9" fmla="*/ 469106 h 469106"/>
                <a:gd name="connsiteX10" fmla="*/ 1862137 w 2166937"/>
                <a:gd name="connsiteY10" fmla="*/ 469106 h 469106"/>
                <a:gd name="connsiteX11" fmla="*/ 1895475 w 2166937"/>
                <a:gd name="connsiteY11" fmla="*/ 461962 h 469106"/>
                <a:gd name="connsiteX12" fmla="*/ 1916906 w 2166937"/>
                <a:gd name="connsiteY12" fmla="*/ 454818 h 469106"/>
                <a:gd name="connsiteX13" fmla="*/ 1952625 w 2166937"/>
                <a:gd name="connsiteY13" fmla="*/ 438150 h 469106"/>
                <a:gd name="connsiteX14" fmla="*/ 1976437 w 2166937"/>
                <a:gd name="connsiteY14" fmla="*/ 419100 h 469106"/>
                <a:gd name="connsiteX15" fmla="*/ 2005012 w 2166937"/>
                <a:gd name="connsiteY15" fmla="*/ 378618 h 469106"/>
                <a:gd name="connsiteX16" fmla="*/ 2026444 w 2166937"/>
                <a:gd name="connsiteY16" fmla="*/ 342900 h 469106"/>
                <a:gd name="connsiteX17" fmla="*/ 2078831 w 2166937"/>
                <a:gd name="connsiteY17" fmla="*/ 261937 h 469106"/>
                <a:gd name="connsiteX18" fmla="*/ 2109787 w 2166937"/>
                <a:gd name="connsiteY18" fmla="*/ 202406 h 469106"/>
                <a:gd name="connsiteX19" fmla="*/ 2140744 w 2166937"/>
                <a:gd name="connsiteY19" fmla="*/ 133350 h 469106"/>
                <a:gd name="connsiteX20" fmla="*/ 2159794 w 2166937"/>
                <a:gd name="connsiteY20" fmla="*/ 69056 h 469106"/>
                <a:gd name="connsiteX21" fmla="*/ 2166937 w 2166937"/>
                <a:gd name="connsiteY21" fmla="*/ 21431 h 469106"/>
                <a:gd name="connsiteX22" fmla="*/ 2162175 w 2166937"/>
                <a:gd name="connsiteY22" fmla="*/ 4762 h 469106"/>
                <a:gd name="connsiteX23" fmla="*/ 2150269 w 2166937"/>
                <a:gd name="connsiteY23" fmla="*/ 0 h 469106"/>
                <a:gd name="connsiteX24" fmla="*/ 2126456 w 2166937"/>
                <a:gd name="connsiteY24" fmla="*/ 7143 h 469106"/>
                <a:gd name="connsiteX25" fmla="*/ 2100262 w 2166937"/>
                <a:gd name="connsiteY25" fmla="*/ 26193 h 469106"/>
                <a:gd name="connsiteX26" fmla="*/ 2074069 w 2166937"/>
                <a:gd name="connsiteY26" fmla="*/ 57150 h 469106"/>
                <a:gd name="connsiteX27" fmla="*/ 2047875 w 2166937"/>
                <a:gd name="connsiteY27" fmla="*/ 85725 h 469106"/>
                <a:gd name="connsiteX28" fmla="*/ 2007394 w 2166937"/>
                <a:gd name="connsiteY28" fmla="*/ 116681 h 469106"/>
                <a:gd name="connsiteX29" fmla="*/ 1969294 w 2166937"/>
                <a:gd name="connsiteY29" fmla="*/ 138112 h 469106"/>
                <a:gd name="connsiteX30" fmla="*/ 1914525 w 2166937"/>
                <a:gd name="connsiteY30" fmla="*/ 161925 h 469106"/>
                <a:gd name="connsiteX31" fmla="*/ 1862137 w 2166937"/>
                <a:gd name="connsiteY31" fmla="*/ 176212 h 469106"/>
                <a:gd name="connsiteX32" fmla="*/ 1793081 w 2166937"/>
                <a:gd name="connsiteY32" fmla="*/ 185737 h 469106"/>
                <a:gd name="connsiteX33" fmla="*/ 1697831 w 2166937"/>
                <a:gd name="connsiteY33" fmla="*/ 188118 h 469106"/>
                <a:gd name="connsiteX34" fmla="*/ 1412081 w 2166937"/>
                <a:gd name="connsiteY34" fmla="*/ 188118 h 469106"/>
                <a:gd name="connsiteX35" fmla="*/ 1097756 w 2166937"/>
                <a:gd name="connsiteY35" fmla="*/ 188118 h 469106"/>
                <a:gd name="connsiteX36" fmla="*/ 871537 w 2166937"/>
                <a:gd name="connsiteY36" fmla="*/ 185737 h 469106"/>
                <a:gd name="connsiteX37" fmla="*/ 721519 w 2166937"/>
                <a:gd name="connsiteY37" fmla="*/ 185737 h 469106"/>
                <a:gd name="connsiteX38" fmla="*/ 657225 w 2166937"/>
                <a:gd name="connsiteY38" fmla="*/ 183356 h 469106"/>
                <a:gd name="connsiteX39" fmla="*/ 516731 w 2166937"/>
                <a:gd name="connsiteY39" fmla="*/ 173831 h 469106"/>
                <a:gd name="connsiteX40" fmla="*/ 442912 w 2166937"/>
                <a:gd name="connsiteY40" fmla="*/ 164306 h 469106"/>
                <a:gd name="connsiteX41" fmla="*/ 319087 w 2166937"/>
                <a:gd name="connsiteY41" fmla="*/ 142875 h 469106"/>
                <a:gd name="connsiteX42" fmla="*/ 266700 w 2166937"/>
                <a:gd name="connsiteY42" fmla="*/ 145256 h 469106"/>
                <a:gd name="connsiteX43" fmla="*/ 223837 w 2166937"/>
                <a:gd name="connsiteY43" fmla="*/ 152400 h 469106"/>
                <a:gd name="connsiteX44" fmla="*/ 161925 w 2166937"/>
                <a:gd name="connsiteY44" fmla="*/ 166687 h 469106"/>
                <a:gd name="connsiteX45" fmla="*/ 80962 w 2166937"/>
                <a:gd name="connsiteY45" fmla="*/ 192881 h 469106"/>
                <a:gd name="connsiteX46" fmla="*/ 38100 w 2166937"/>
                <a:gd name="connsiteY46" fmla="*/ 211931 h 469106"/>
                <a:gd name="connsiteX47" fmla="*/ 21431 w 2166937"/>
                <a:gd name="connsiteY47" fmla="*/ 228600 h 469106"/>
                <a:gd name="connsiteX48" fmla="*/ 4762 w 2166937"/>
                <a:gd name="connsiteY48" fmla="*/ 254793 h 469106"/>
                <a:gd name="connsiteX49" fmla="*/ 0 w 2166937"/>
                <a:gd name="connsiteY49" fmla="*/ 276225 h 469106"/>
                <a:gd name="connsiteX50" fmla="*/ 7144 w 2166937"/>
                <a:gd name="connsiteY50" fmla="*/ 297656 h 469106"/>
                <a:gd name="connsiteX51" fmla="*/ 21431 w 2166937"/>
                <a:gd name="connsiteY51" fmla="*/ 316706 h 469106"/>
                <a:gd name="connsiteX52" fmla="*/ 40481 w 2166937"/>
                <a:gd name="connsiteY52" fmla="*/ 333375 h 469106"/>
                <a:gd name="connsiteX53" fmla="*/ 73819 w 2166937"/>
                <a:gd name="connsiteY53" fmla="*/ 350043 h 469106"/>
                <a:gd name="connsiteX54" fmla="*/ 116681 w 2166937"/>
                <a:gd name="connsiteY54" fmla="*/ 364331 h 469106"/>
                <a:gd name="connsiteX55" fmla="*/ 180975 w 2166937"/>
                <a:gd name="connsiteY55" fmla="*/ 378618 h 469106"/>
                <a:gd name="connsiteX56" fmla="*/ 250031 w 2166937"/>
                <a:gd name="connsiteY56" fmla="*/ 390525 h 469106"/>
                <a:gd name="connsiteX57" fmla="*/ 340519 w 2166937"/>
                <a:gd name="connsiteY57" fmla="*/ 388143 h 469106"/>
                <a:gd name="connsiteX58" fmla="*/ 609600 w 2166937"/>
                <a:gd name="connsiteY58" fmla="*/ 395287 h 469106"/>
                <a:gd name="connsiteX59" fmla="*/ 892969 w 2166937"/>
                <a:gd name="connsiteY59" fmla="*/ 397668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66937" h="469106">
                  <a:moveTo>
                    <a:pt x="892969" y="397668"/>
                  </a:moveTo>
                  <a:lnTo>
                    <a:pt x="1254919" y="404812"/>
                  </a:lnTo>
                  <a:lnTo>
                    <a:pt x="1466850" y="407193"/>
                  </a:lnTo>
                  <a:lnTo>
                    <a:pt x="1562100" y="409575"/>
                  </a:lnTo>
                  <a:lnTo>
                    <a:pt x="1626394" y="414337"/>
                  </a:lnTo>
                  <a:lnTo>
                    <a:pt x="1664494" y="419100"/>
                  </a:lnTo>
                  <a:lnTo>
                    <a:pt x="1712119" y="428625"/>
                  </a:lnTo>
                  <a:lnTo>
                    <a:pt x="1759744" y="442912"/>
                  </a:lnTo>
                  <a:lnTo>
                    <a:pt x="1795462" y="459581"/>
                  </a:lnTo>
                  <a:lnTo>
                    <a:pt x="1833562" y="469106"/>
                  </a:lnTo>
                  <a:lnTo>
                    <a:pt x="1862137" y="469106"/>
                  </a:lnTo>
                  <a:lnTo>
                    <a:pt x="1895475" y="461962"/>
                  </a:lnTo>
                  <a:lnTo>
                    <a:pt x="1916906" y="454818"/>
                  </a:lnTo>
                  <a:lnTo>
                    <a:pt x="1952625" y="438150"/>
                  </a:lnTo>
                  <a:lnTo>
                    <a:pt x="1976437" y="419100"/>
                  </a:lnTo>
                  <a:lnTo>
                    <a:pt x="2005012" y="378618"/>
                  </a:lnTo>
                  <a:lnTo>
                    <a:pt x="2026444" y="342900"/>
                  </a:lnTo>
                  <a:lnTo>
                    <a:pt x="2078831" y="261937"/>
                  </a:lnTo>
                  <a:lnTo>
                    <a:pt x="2109787" y="202406"/>
                  </a:lnTo>
                  <a:lnTo>
                    <a:pt x="2140744" y="133350"/>
                  </a:lnTo>
                  <a:lnTo>
                    <a:pt x="2159794" y="69056"/>
                  </a:lnTo>
                  <a:lnTo>
                    <a:pt x="2166937" y="21431"/>
                  </a:lnTo>
                  <a:lnTo>
                    <a:pt x="2162175" y="4762"/>
                  </a:lnTo>
                  <a:lnTo>
                    <a:pt x="2150269" y="0"/>
                  </a:lnTo>
                  <a:lnTo>
                    <a:pt x="2126456" y="7143"/>
                  </a:lnTo>
                  <a:lnTo>
                    <a:pt x="2100262" y="26193"/>
                  </a:lnTo>
                  <a:lnTo>
                    <a:pt x="2074069" y="57150"/>
                  </a:lnTo>
                  <a:lnTo>
                    <a:pt x="2047875" y="85725"/>
                  </a:lnTo>
                  <a:lnTo>
                    <a:pt x="2007394" y="116681"/>
                  </a:lnTo>
                  <a:lnTo>
                    <a:pt x="1969294" y="138112"/>
                  </a:lnTo>
                  <a:lnTo>
                    <a:pt x="1914525" y="161925"/>
                  </a:lnTo>
                  <a:lnTo>
                    <a:pt x="1862137" y="176212"/>
                  </a:lnTo>
                  <a:lnTo>
                    <a:pt x="1793081" y="185737"/>
                  </a:lnTo>
                  <a:lnTo>
                    <a:pt x="1697831" y="188118"/>
                  </a:lnTo>
                  <a:lnTo>
                    <a:pt x="1412081" y="188118"/>
                  </a:lnTo>
                  <a:lnTo>
                    <a:pt x="1097756" y="188118"/>
                  </a:lnTo>
                  <a:lnTo>
                    <a:pt x="871537" y="185737"/>
                  </a:lnTo>
                  <a:lnTo>
                    <a:pt x="721519" y="185737"/>
                  </a:lnTo>
                  <a:lnTo>
                    <a:pt x="657225" y="183356"/>
                  </a:lnTo>
                  <a:lnTo>
                    <a:pt x="516731" y="173831"/>
                  </a:lnTo>
                  <a:lnTo>
                    <a:pt x="442912" y="164306"/>
                  </a:lnTo>
                  <a:lnTo>
                    <a:pt x="319087" y="142875"/>
                  </a:lnTo>
                  <a:lnTo>
                    <a:pt x="266700" y="145256"/>
                  </a:lnTo>
                  <a:lnTo>
                    <a:pt x="223837" y="152400"/>
                  </a:lnTo>
                  <a:lnTo>
                    <a:pt x="161925" y="166687"/>
                  </a:lnTo>
                  <a:lnTo>
                    <a:pt x="80962" y="192881"/>
                  </a:lnTo>
                  <a:lnTo>
                    <a:pt x="38100" y="211931"/>
                  </a:lnTo>
                  <a:lnTo>
                    <a:pt x="21431" y="228600"/>
                  </a:lnTo>
                  <a:lnTo>
                    <a:pt x="4762" y="254793"/>
                  </a:lnTo>
                  <a:lnTo>
                    <a:pt x="0" y="276225"/>
                  </a:lnTo>
                  <a:lnTo>
                    <a:pt x="7144" y="297656"/>
                  </a:lnTo>
                  <a:lnTo>
                    <a:pt x="21431" y="316706"/>
                  </a:lnTo>
                  <a:lnTo>
                    <a:pt x="40481" y="333375"/>
                  </a:lnTo>
                  <a:lnTo>
                    <a:pt x="73819" y="350043"/>
                  </a:lnTo>
                  <a:lnTo>
                    <a:pt x="116681" y="364331"/>
                  </a:lnTo>
                  <a:lnTo>
                    <a:pt x="180975" y="378618"/>
                  </a:lnTo>
                  <a:lnTo>
                    <a:pt x="250031" y="390525"/>
                  </a:lnTo>
                  <a:lnTo>
                    <a:pt x="340519" y="388143"/>
                  </a:lnTo>
                  <a:lnTo>
                    <a:pt x="609600" y="395287"/>
                  </a:lnTo>
                  <a:lnTo>
                    <a:pt x="892969" y="39766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8">
              <a:extLst>
                <a:ext uri="{FF2B5EF4-FFF2-40B4-BE49-F238E27FC236}">
                  <a16:creationId xmlns:a16="http://schemas.microsoft.com/office/drawing/2014/main" id="{FDB04B7A-146F-4E91-B73D-CA22BCA80E6A}"/>
                </a:ext>
              </a:extLst>
            </p:cNvPr>
            <p:cNvSpPr/>
            <p:nvPr/>
          </p:nvSpPr>
          <p:spPr>
            <a:xfrm rot="16200000">
              <a:off x="5721351" y="3509964"/>
              <a:ext cx="4314825" cy="523875"/>
            </a:xfrm>
            <a:custGeom>
              <a:avLst/>
              <a:gdLst>
                <a:gd name="connsiteX0" fmla="*/ 1772312 w 4314274"/>
                <a:gd name="connsiteY0" fmla="*/ 194178 h 522621"/>
                <a:gd name="connsiteX1" fmla="*/ 2450169 w 4314274"/>
                <a:gd name="connsiteY1" fmla="*/ 190647 h 522621"/>
                <a:gd name="connsiteX2" fmla="*/ 2902073 w 4314274"/>
                <a:gd name="connsiteY2" fmla="*/ 190647 h 522621"/>
                <a:gd name="connsiteX3" fmla="*/ 3364569 w 4314274"/>
                <a:gd name="connsiteY3" fmla="*/ 190647 h 522621"/>
                <a:gd name="connsiteX4" fmla="*/ 3699966 w 4314274"/>
                <a:gd name="connsiteY4" fmla="*/ 190647 h 522621"/>
                <a:gd name="connsiteX5" fmla="*/ 3830595 w 4314274"/>
                <a:gd name="connsiteY5" fmla="*/ 190647 h 522621"/>
                <a:gd name="connsiteX6" fmla="*/ 3901205 w 4314274"/>
                <a:gd name="connsiteY6" fmla="*/ 187117 h 522621"/>
                <a:gd name="connsiteX7" fmla="*/ 3978876 w 4314274"/>
                <a:gd name="connsiteY7" fmla="*/ 172995 h 522621"/>
                <a:gd name="connsiteX8" fmla="*/ 4060078 w 4314274"/>
                <a:gd name="connsiteY8" fmla="*/ 148281 h 522621"/>
                <a:gd name="connsiteX9" fmla="*/ 4120096 w 4314274"/>
                <a:gd name="connsiteY9" fmla="*/ 120037 h 522621"/>
                <a:gd name="connsiteX10" fmla="*/ 4155401 w 4314274"/>
                <a:gd name="connsiteY10" fmla="*/ 95324 h 522621"/>
                <a:gd name="connsiteX11" fmla="*/ 4194237 w 4314274"/>
                <a:gd name="connsiteY11" fmla="*/ 60019 h 522621"/>
                <a:gd name="connsiteX12" fmla="*/ 4226011 w 4314274"/>
                <a:gd name="connsiteY12" fmla="*/ 31775 h 522621"/>
                <a:gd name="connsiteX13" fmla="*/ 4254255 w 4314274"/>
                <a:gd name="connsiteY13" fmla="*/ 14122 h 522621"/>
                <a:gd name="connsiteX14" fmla="*/ 4278969 w 4314274"/>
                <a:gd name="connsiteY14" fmla="*/ 0 h 522621"/>
                <a:gd name="connsiteX15" fmla="*/ 4300152 w 4314274"/>
                <a:gd name="connsiteY15" fmla="*/ 0 h 522621"/>
                <a:gd name="connsiteX16" fmla="*/ 4310743 w 4314274"/>
                <a:gd name="connsiteY16" fmla="*/ 3531 h 522621"/>
                <a:gd name="connsiteX17" fmla="*/ 4314274 w 4314274"/>
                <a:gd name="connsiteY17" fmla="*/ 21183 h 522621"/>
                <a:gd name="connsiteX18" fmla="*/ 4310743 w 4314274"/>
                <a:gd name="connsiteY18" fmla="*/ 56488 h 522621"/>
                <a:gd name="connsiteX19" fmla="*/ 4300152 w 4314274"/>
                <a:gd name="connsiteY19" fmla="*/ 109446 h 522621"/>
                <a:gd name="connsiteX20" fmla="*/ 4278969 w 4314274"/>
                <a:gd name="connsiteY20" fmla="*/ 176525 h 522621"/>
                <a:gd name="connsiteX21" fmla="*/ 4236603 w 4314274"/>
                <a:gd name="connsiteY21" fmla="*/ 261257 h 522621"/>
                <a:gd name="connsiteX22" fmla="*/ 4197767 w 4314274"/>
                <a:gd name="connsiteY22" fmla="*/ 335398 h 522621"/>
                <a:gd name="connsiteX23" fmla="*/ 4144810 w 4314274"/>
                <a:gd name="connsiteY23" fmla="*/ 416599 h 522621"/>
                <a:gd name="connsiteX24" fmla="*/ 4120096 w 4314274"/>
                <a:gd name="connsiteY24" fmla="*/ 448374 h 522621"/>
                <a:gd name="connsiteX25" fmla="*/ 4084791 w 4314274"/>
                <a:gd name="connsiteY25" fmla="*/ 476618 h 522621"/>
                <a:gd name="connsiteX26" fmla="*/ 4042425 w 4314274"/>
                <a:gd name="connsiteY26" fmla="*/ 501331 h 522621"/>
                <a:gd name="connsiteX27" fmla="*/ 3996528 w 4314274"/>
                <a:gd name="connsiteY27" fmla="*/ 518984 h 522621"/>
                <a:gd name="connsiteX28" fmla="*/ 3954162 w 4314274"/>
                <a:gd name="connsiteY28" fmla="*/ 522514 h 522621"/>
                <a:gd name="connsiteX29" fmla="*/ 3908266 w 4314274"/>
                <a:gd name="connsiteY29" fmla="*/ 511923 h 522621"/>
                <a:gd name="connsiteX30" fmla="*/ 3869430 w 4314274"/>
                <a:gd name="connsiteY30" fmla="*/ 490740 h 522621"/>
                <a:gd name="connsiteX31" fmla="*/ 3834125 w 4314274"/>
                <a:gd name="connsiteY31" fmla="*/ 473087 h 522621"/>
                <a:gd name="connsiteX32" fmla="*/ 3752924 w 4314274"/>
                <a:gd name="connsiteY32" fmla="*/ 448374 h 522621"/>
                <a:gd name="connsiteX33" fmla="*/ 3671722 w 4314274"/>
                <a:gd name="connsiteY33" fmla="*/ 430721 h 522621"/>
                <a:gd name="connsiteX34" fmla="*/ 3565807 w 4314274"/>
                <a:gd name="connsiteY34" fmla="*/ 420130 h 522621"/>
                <a:gd name="connsiteX35" fmla="*/ 3286898 w 4314274"/>
                <a:gd name="connsiteY35" fmla="*/ 416599 h 522621"/>
                <a:gd name="connsiteX36" fmla="*/ 2767914 w 4314274"/>
                <a:gd name="connsiteY36" fmla="*/ 416599 h 522621"/>
                <a:gd name="connsiteX37" fmla="*/ 2365437 w 4314274"/>
                <a:gd name="connsiteY37" fmla="*/ 416599 h 522621"/>
                <a:gd name="connsiteX38" fmla="*/ 1853514 w 4314274"/>
                <a:gd name="connsiteY38" fmla="*/ 416599 h 522621"/>
                <a:gd name="connsiteX39" fmla="*/ 1465159 w 4314274"/>
                <a:gd name="connsiteY39" fmla="*/ 416599 h 522621"/>
                <a:gd name="connsiteX40" fmla="*/ 1225084 w 4314274"/>
                <a:gd name="connsiteY40" fmla="*/ 416599 h 522621"/>
                <a:gd name="connsiteX41" fmla="*/ 1027376 w 4314274"/>
                <a:gd name="connsiteY41" fmla="*/ 416599 h 522621"/>
                <a:gd name="connsiteX42" fmla="*/ 896748 w 4314274"/>
                <a:gd name="connsiteY42" fmla="*/ 423660 h 522621"/>
                <a:gd name="connsiteX43" fmla="*/ 720223 w 4314274"/>
                <a:gd name="connsiteY43" fmla="*/ 441313 h 522621"/>
                <a:gd name="connsiteX44" fmla="*/ 617838 w 4314274"/>
                <a:gd name="connsiteY44" fmla="*/ 458965 h 522621"/>
                <a:gd name="connsiteX45" fmla="*/ 589594 w 4314274"/>
                <a:gd name="connsiteY45" fmla="*/ 462496 h 522621"/>
                <a:gd name="connsiteX46" fmla="*/ 536637 w 4314274"/>
                <a:gd name="connsiteY46" fmla="*/ 455435 h 522621"/>
                <a:gd name="connsiteX47" fmla="*/ 458966 w 4314274"/>
                <a:gd name="connsiteY47" fmla="*/ 434252 h 522621"/>
                <a:gd name="connsiteX48" fmla="*/ 374234 w 4314274"/>
                <a:gd name="connsiteY48" fmla="*/ 409538 h 522621"/>
                <a:gd name="connsiteX49" fmla="*/ 268318 w 4314274"/>
                <a:gd name="connsiteY49" fmla="*/ 370703 h 522621"/>
                <a:gd name="connsiteX50" fmla="*/ 151812 w 4314274"/>
                <a:gd name="connsiteY50" fmla="*/ 324806 h 522621"/>
                <a:gd name="connsiteX51" fmla="*/ 95324 w 4314274"/>
                <a:gd name="connsiteY51" fmla="*/ 300093 h 522621"/>
                <a:gd name="connsiteX52" fmla="*/ 42366 w 4314274"/>
                <a:gd name="connsiteY52" fmla="*/ 271849 h 522621"/>
                <a:gd name="connsiteX53" fmla="*/ 24714 w 4314274"/>
                <a:gd name="connsiteY53" fmla="*/ 257727 h 522621"/>
                <a:gd name="connsiteX54" fmla="*/ 3531 w 4314274"/>
                <a:gd name="connsiteY54" fmla="*/ 229483 h 522621"/>
                <a:gd name="connsiteX55" fmla="*/ 0 w 4314274"/>
                <a:gd name="connsiteY55" fmla="*/ 211830 h 522621"/>
                <a:gd name="connsiteX56" fmla="*/ 0 w 4314274"/>
                <a:gd name="connsiteY56" fmla="*/ 197708 h 522621"/>
                <a:gd name="connsiteX57" fmla="*/ 14122 w 4314274"/>
                <a:gd name="connsiteY57" fmla="*/ 172995 h 522621"/>
                <a:gd name="connsiteX58" fmla="*/ 52958 w 4314274"/>
                <a:gd name="connsiteY58" fmla="*/ 148281 h 522621"/>
                <a:gd name="connsiteX59" fmla="*/ 105915 w 4314274"/>
                <a:gd name="connsiteY59" fmla="*/ 116507 h 522621"/>
                <a:gd name="connsiteX60" fmla="*/ 589594 w 4314274"/>
                <a:gd name="connsiteY60" fmla="*/ 176525 h 522621"/>
                <a:gd name="connsiteX61" fmla="*/ 649613 w 4314274"/>
                <a:gd name="connsiteY61" fmla="*/ 190647 h 522621"/>
                <a:gd name="connsiteX62" fmla="*/ 808485 w 4314274"/>
                <a:gd name="connsiteY62" fmla="*/ 194178 h 522621"/>
                <a:gd name="connsiteX63" fmla="*/ 1182718 w 4314274"/>
                <a:gd name="connsiteY63" fmla="*/ 194178 h 522621"/>
                <a:gd name="connsiteX64" fmla="*/ 1772312 w 4314274"/>
                <a:gd name="connsiteY64" fmla="*/ 194178 h 522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14274" h="522621">
                  <a:moveTo>
                    <a:pt x="1772312" y="194178"/>
                  </a:moveTo>
                  <a:lnTo>
                    <a:pt x="2450169" y="190647"/>
                  </a:lnTo>
                  <a:lnTo>
                    <a:pt x="2902073" y="190647"/>
                  </a:lnTo>
                  <a:lnTo>
                    <a:pt x="3364569" y="190647"/>
                  </a:lnTo>
                  <a:lnTo>
                    <a:pt x="3699966" y="190647"/>
                  </a:lnTo>
                  <a:lnTo>
                    <a:pt x="3830595" y="190647"/>
                  </a:lnTo>
                  <a:lnTo>
                    <a:pt x="3901205" y="187117"/>
                  </a:lnTo>
                  <a:lnTo>
                    <a:pt x="3978876" y="172995"/>
                  </a:lnTo>
                  <a:lnTo>
                    <a:pt x="4060078" y="148281"/>
                  </a:lnTo>
                  <a:lnTo>
                    <a:pt x="4120096" y="120037"/>
                  </a:lnTo>
                  <a:lnTo>
                    <a:pt x="4155401" y="95324"/>
                  </a:lnTo>
                  <a:lnTo>
                    <a:pt x="4194237" y="60019"/>
                  </a:lnTo>
                  <a:lnTo>
                    <a:pt x="4226011" y="31775"/>
                  </a:lnTo>
                  <a:lnTo>
                    <a:pt x="4254255" y="14122"/>
                  </a:lnTo>
                  <a:lnTo>
                    <a:pt x="4278969" y="0"/>
                  </a:lnTo>
                  <a:lnTo>
                    <a:pt x="4300152" y="0"/>
                  </a:lnTo>
                  <a:lnTo>
                    <a:pt x="4310743" y="3531"/>
                  </a:lnTo>
                  <a:lnTo>
                    <a:pt x="4314274" y="21183"/>
                  </a:lnTo>
                  <a:lnTo>
                    <a:pt x="4310743" y="56488"/>
                  </a:lnTo>
                  <a:lnTo>
                    <a:pt x="4300152" y="109446"/>
                  </a:lnTo>
                  <a:lnTo>
                    <a:pt x="4278969" y="176525"/>
                  </a:lnTo>
                  <a:lnTo>
                    <a:pt x="4236603" y="261257"/>
                  </a:lnTo>
                  <a:lnTo>
                    <a:pt x="4197767" y="335398"/>
                  </a:lnTo>
                  <a:lnTo>
                    <a:pt x="4144810" y="416599"/>
                  </a:lnTo>
                  <a:lnTo>
                    <a:pt x="4120096" y="448374"/>
                  </a:lnTo>
                  <a:lnTo>
                    <a:pt x="4084791" y="476618"/>
                  </a:lnTo>
                  <a:lnTo>
                    <a:pt x="4042425" y="501331"/>
                  </a:lnTo>
                  <a:lnTo>
                    <a:pt x="3996528" y="518984"/>
                  </a:lnTo>
                  <a:cubicBezTo>
                    <a:pt x="3956521" y="522621"/>
                    <a:pt x="3970691" y="522514"/>
                    <a:pt x="3954162" y="522514"/>
                  </a:cubicBezTo>
                  <a:lnTo>
                    <a:pt x="3908266" y="511923"/>
                  </a:lnTo>
                  <a:lnTo>
                    <a:pt x="3869430" y="490740"/>
                  </a:lnTo>
                  <a:lnTo>
                    <a:pt x="3834125" y="473087"/>
                  </a:lnTo>
                  <a:lnTo>
                    <a:pt x="3752924" y="448374"/>
                  </a:lnTo>
                  <a:lnTo>
                    <a:pt x="3671722" y="430721"/>
                  </a:lnTo>
                  <a:lnTo>
                    <a:pt x="3565807" y="420130"/>
                  </a:lnTo>
                  <a:lnTo>
                    <a:pt x="3286898" y="416599"/>
                  </a:lnTo>
                  <a:lnTo>
                    <a:pt x="2767914" y="416599"/>
                  </a:lnTo>
                  <a:lnTo>
                    <a:pt x="2365437" y="416599"/>
                  </a:lnTo>
                  <a:lnTo>
                    <a:pt x="1853514" y="416599"/>
                  </a:lnTo>
                  <a:lnTo>
                    <a:pt x="1465159" y="416599"/>
                  </a:lnTo>
                  <a:lnTo>
                    <a:pt x="1225084" y="416599"/>
                  </a:lnTo>
                  <a:lnTo>
                    <a:pt x="1027376" y="416599"/>
                  </a:lnTo>
                  <a:lnTo>
                    <a:pt x="896748" y="423660"/>
                  </a:lnTo>
                  <a:lnTo>
                    <a:pt x="720223" y="441313"/>
                  </a:lnTo>
                  <a:lnTo>
                    <a:pt x="617838" y="458965"/>
                  </a:lnTo>
                  <a:lnTo>
                    <a:pt x="589594" y="462496"/>
                  </a:lnTo>
                  <a:lnTo>
                    <a:pt x="536637" y="455435"/>
                  </a:lnTo>
                  <a:lnTo>
                    <a:pt x="458966" y="434252"/>
                  </a:lnTo>
                  <a:lnTo>
                    <a:pt x="374234" y="409538"/>
                  </a:lnTo>
                  <a:lnTo>
                    <a:pt x="268318" y="370703"/>
                  </a:lnTo>
                  <a:lnTo>
                    <a:pt x="151812" y="324806"/>
                  </a:lnTo>
                  <a:lnTo>
                    <a:pt x="95324" y="300093"/>
                  </a:lnTo>
                  <a:lnTo>
                    <a:pt x="42366" y="271849"/>
                  </a:lnTo>
                  <a:lnTo>
                    <a:pt x="24714" y="257727"/>
                  </a:lnTo>
                  <a:lnTo>
                    <a:pt x="3531" y="229483"/>
                  </a:lnTo>
                  <a:lnTo>
                    <a:pt x="0" y="211830"/>
                  </a:lnTo>
                  <a:lnTo>
                    <a:pt x="0" y="197708"/>
                  </a:lnTo>
                  <a:lnTo>
                    <a:pt x="14122" y="172995"/>
                  </a:lnTo>
                  <a:lnTo>
                    <a:pt x="52958" y="148281"/>
                  </a:lnTo>
                  <a:lnTo>
                    <a:pt x="105915" y="116507"/>
                  </a:lnTo>
                  <a:lnTo>
                    <a:pt x="589594" y="176525"/>
                  </a:lnTo>
                  <a:lnTo>
                    <a:pt x="649613" y="190647"/>
                  </a:lnTo>
                  <a:lnTo>
                    <a:pt x="808485" y="194178"/>
                  </a:lnTo>
                  <a:lnTo>
                    <a:pt x="1182718" y="194178"/>
                  </a:lnTo>
                  <a:lnTo>
                    <a:pt x="1772312" y="19417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6">
              <a:extLst>
                <a:ext uri="{FF2B5EF4-FFF2-40B4-BE49-F238E27FC236}">
                  <a16:creationId xmlns:a16="http://schemas.microsoft.com/office/drawing/2014/main" id="{E84C8666-37D9-4F00-9C1F-9B5E337261E1}"/>
                </a:ext>
              </a:extLst>
            </p:cNvPr>
            <p:cNvSpPr/>
            <p:nvPr/>
          </p:nvSpPr>
          <p:spPr>
            <a:xfrm rot="16200000">
              <a:off x="3745708" y="2350295"/>
              <a:ext cx="2925763" cy="1558925"/>
            </a:xfrm>
            <a:custGeom>
              <a:avLst/>
              <a:gdLst>
                <a:gd name="connsiteX0" fmla="*/ 2609260 w 2926080"/>
                <a:gd name="connsiteY0" fmla="*/ 584701 h 1558344"/>
                <a:gd name="connsiteX1" fmla="*/ 2570623 w 2926080"/>
                <a:gd name="connsiteY1" fmla="*/ 409548 h 1558344"/>
                <a:gd name="connsiteX2" fmla="*/ 2524259 w 2926080"/>
                <a:gd name="connsiteY2" fmla="*/ 195759 h 1558344"/>
                <a:gd name="connsiteX3" fmla="*/ 2490774 w 2926080"/>
                <a:gd name="connsiteY3" fmla="*/ 36061 h 1558344"/>
                <a:gd name="connsiteX4" fmla="*/ 2485623 w 2926080"/>
                <a:gd name="connsiteY4" fmla="*/ 5152 h 1558344"/>
                <a:gd name="connsiteX5" fmla="*/ 2645321 w 2926080"/>
                <a:gd name="connsiteY5" fmla="*/ 0 h 1558344"/>
                <a:gd name="connsiteX6" fmla="*/ 2668503 w 2926080"/>
                <a:gd name="connsiteY6" fmla="*/ 133941 h 1558344"/>
                <a:gd name="connsiteX7" fmla="*/ 2689109 w 2926080"/>
                <a:gd name="connsiteY7" fmla="*/ 239547 h 1558344"/>
                <a:gd name="connsiteX8" fmla="*/ 2722594 w 2926080"/>
                <a:gd name="connsiteY8" fmla="*/ 401821 h 1558344"/>
                <a:gd name="connsiteX9" fmla="*/ 2758655 w 2926080"/>
                <a:gd name="connsiteY9" fmla="*/ 564095 h 1558344"/>
                <a:gd name="connsiteX10" fmla="*/ 2799867 w 2926080"/>
                <a:gd name="connsiteY10" fmla="*/ 741823 h 1558344"/>
                <a:gd name="connsiteX11" fmla="*/ 2838504 w 2926080"/>
                <a:gd name="connsiteY11" fmla="*/ 888643 h 1558344"/>
                <a:gd name="connsiteX12" fmla="*/ 2859110 w 2926080"/>
                <a:gd name="connsiteY12" fmla="*/ 965916 h 1558344"/>
                <a:gd name="connsiteX13" fmla="*/ 2897746 w 2926080"/>
                <a:gd name="connsiteY13" fmla="*/ 1086977 h 1558344"/>
                <a:gd name="connsiteX14" fmla="*/ 2926080 w 2926080"/>
                <a:gd name="connsiteY14" fmla="*/ 1171978 h 1558344"/>
                <a:gd name="connsiteX15" fmla="*/ 2926080 w 2926080"/>
                <a:gd name="connsiteY15" fmla="*/ 1213190 h 1558344"/>
                <a:gd name="connsiteX16" fmla="*/ 2926080 w 2926080"/>
                <a:gd name="connsiteY16" fmla="*/ 1277585 h 1558344"/>
                <a:gd name="connsiteX17" fmla="*/ 2920928 w 2926080"/>
                <a:gd name="connsiteY17" fmla="*/ 1300766 h 1558344"/>
                <a:gd name="connsiteX18" fmla="*/ 2877140 w 2926080"/>
                <a:gd name="connsiteY18" fmla="*/ 1365161 h 1558344"/>
                <a:gd name="connsiteX19" fmla="*/ 2828201 w 2926080"/>
                <a:gd name="connsiteY19" fmla="*/ 1434707 h 1558344"/>
                <a:gd name="connsiteX20" fmla="*/ 2745776 w 2926080"/>
                <a:gd name="connsiteY20" fmla="*/ 1522283 h 1558344"/>
                <a:gd name="connsiteX21" fmla="*/ 2709715 w 2926080"/>
                <a:gd name="connsiteY21" fmla="*/ 1553192 h 1558344"/>
                <a:gd name="connsiteX22" fmla="*/ 2699412 w 2926080"/>
                <a:gd name="connsiteY22" fmla="*/ 1558344 h 1558344"/>
                <a:gd name="connsiteX23" fmla="*/ 2660775 w 2926080"/>
                <a:gd name="connsiteY23" fmla="*/ 1545465 h 1558344"/>
                <a:gd name="connsiteX24" fmla="*/ 2570623 w 2926080"/>
                <a:gd name="connsiteY24" fmla="*/ 1511980 h 1558344"/>
                <a:gd name="connsiteX25" fmla="*/ 2467592 w 2926080"/>
                <a:gd name="connsiteY25" fmla="*/ 1486222 h 1558344"/>
                <a:gd name="connsiteX26" fmla="*/ 2361985 w 2926080"/>
                <a:gd name="connsiteY26" fmla="*/ 1470768 h 1558344"/>
                <a:gd name="connsiteX27" fmla="*/ 2173954 w 2926080"/>
                <a:gd name="connsiteY27" fmla="*/ 1452737 h 1558344"/>
                <a:gd name="connsiteX28" fmla="*/ 1980771 w 2926080"/>
                <a:gd name="connsiteY28" fmla="*/ 1439858 h 1558344"/>
                <a:gd name="connsiteX29" fmla="*/ 1658799 w 2926080"/>
                <a:gd name="connsiteY29" fmla="*/ 1421828 h 1558344"/>
                <a:gd name="connsiteX30" fmla="*/ 1357433 w 2926080"/>
                <a:gd name="connsiteY30" fmla="*/ 1408949 h 1558344"/>
                <a:gd name="connsiteX31" fmla="*/ 1040613 w 2926080"/>
                <a:gd name="connsiteY31" fmla="*/ 1403797 h 1558344"/>
                <a:gd name="connsiteX32" fmla="*/ 878339 w 2926080"/>
                <a:gd name="connsiteY32" fmla="*/ 1403797 h 1558344"/>
                <a:gd name="connsiteX33" fmla="*/ 765005 w 2926080"/>
                <a:gd name="connsiteY33" fmla="*/ 1403797 h 1558344"/>
                <a:gd name="connsiteX34" fmla="*/ 610459 w 2926080"/>
                <a:gd name="connsiteY34" fmla="*/ 1411525 h 1558344"/>
                <a:gd name="connsiteX35" fmla="*/ 476518 w 2926080"/>
                <a:gd name="connsiteY35" fmla="*/ 1424404 h 1558344"/>
                <a:gd name="connsiteX36" fmla="*/ 352881 w 2926080"/>
                <a:gd name="connsiteY36" fmla="*/ 1437283 h 1558344"/>
                <a:gd name="connsiteX37" fmla="*/ 275608 w 2926080"/>
                <a:gd name="connsiteY37" fmla="*/ 1447586 h 1558344"/>
                <a:gd name="connsiteX38" fmla="*/ 221517 w 2926080"/>
                <a:gd name="connsiteY38" fmla="*/ 1437283 h 1558344"/>
                <a:gd name="connsiteX39" fmla="*/ 141668 w 2926080"/>
                <a:gd name="connsiteY39" fmla="*/ 1419252 h 1558344"/>
                <a:gd name="connsiteX40" fmla="*/ 85001 w 2926080"/>
                <a:gd name="connsiteY40" fmla="*/ 1401222 h 1558344"/>
                <a:gd name="connsiteX41" fmla="*/ 41212 w 2926080"/>
                <a:gd name="connsiteY41" fmla="*/ 1380616 h 1558344"/>
                <a:gd name="connsiteX42" fmla="*/ 23182 w 2926080"/>
                <a:gd name="connsiteY42" fmla="*/ 1362585 h 1558344"/>
                <a:gd name="connsiteX43" fmla="*/ 7727 w 2926080"/>
                <a:gd name="connsiteY43" fmla="*/ 1336827 h 1558344"/>
                <a:gd name="connsiteX44" fmla="*/ 0 w 2926080"/>
                <a:gd name="connsiteY44" fmla="*/ 1313645 h 1558344"/>
                <a:gd name="connsiteX45" fmla="*/ 0 w 2926080"/>
                <a:gd name="connsiteY45" fmla="*/ 1282736 h 1558344"/>
                <a:gd name="connsiteX46" fmla="*/ 7727 w 2926080"/>
                <a:gd name="connsiteY46" fmla="*/ 1254403 h 1558344"/>
                <a:gd name="connsiteX47" fmla="*/ 20606 w 2926080"/>
                <a:gd name="connsiteY47" fmla="*/ 1233796 h 1558344"/>
                <a:gd name="connsiteX48" fmla="*/ 38637 w 2926080"/>
                <a:gd name="connsiteY48" fmla="*/ 1220917 h 1558344"/>
                <a:gd name="connsiteX49" fmla="*/ 69546 w 2926080"/>
                <a:gd name="connsiteY49" fmla="*/ 1210614 h 1558344"/>
                <a:gd name="connsiteX50" fmla="*/ 123637 w 2926080"/>
                <a:gd name="connsiteY50" fmla="*/ 1202887 h 1558344"/>
                <a:gd name="connsiteX51" fmla="*/ 306517 w 2926080"/>
                <a:gd name="connsiteY51" fmla="*/ 1202887 h 1558344"/>
                <a:gd name="connsiteX52" fmla="*/ 770157 w 2926080"/>
                <a:gd name="connsiteY52" fmla="*/ 1202887 h 1558344"/>
                <a:gd name="connsiteX53" fmla="*/ 1110159 w 2926080"/>
                <a:gd name="connsiteY53" fmla="*/ 1202887 h 1558344"/>
                <a:gd name="connsiteX54" fmla="*/ 1287887 w 2926080"/>
                <a:gd name="connsiteY54" fmla="*/ 1205463 h 1558344"/>
                <a:gd name="connsiteX55" fmla="*/ 1550616 w 2926080"/>
                <a:gd name="connsiteY55" fmla="*/ 1213190 h 1558344"/>
                <a:gd name="connsiteX56" fmla="*/ 1898346 w 2926080"/>
                <a:gd name="connsiteY56" fmla="*/ 1223493 h 1558344"/>
                <a:gd name="connsiteX57" fmla="*/ 2194560 w 2926080"/>
                <a:gd name="connsiteY57" fmla="*/ 1228645 h 1558344"/>
                <a:gd name="connsiteX58" fmla="*/ 2616987 w 2926080"/>
                <a:gd name="connsiteY58" fmla="*/ 1244099 h 1558344"/>
                <a:gd name="connsiteX59" fmla="*/ 2689109 w 2926080"/>
                <a:gd name="connsiteY59" fmla="*/ 1244099 h 1558344"/>
                <a:gd name="connsiteX60" fmla="*/ 2714866 w 2926080"/>
                <a:gd name="connsiteY60" fmla="*/ 1233796 h 1558344"/>
                <a:gd name="connsiteX61" fmla="*/ 2725170 w 2926080"/>
                <a:gd name="connsiteY61" fmla="*/ 1226069 h 1558344"/>
                <a:gd name="connsiteX62" fmla="*/ 2738048 w 2926080"/>
                <a:gd name="connsiteY62" fmla="*/ 1210614 h 1558344"/>
                <a:gd name="connsiteX63" fmla="*/ 2745776 w 2926080"/>
                <a:gd name="connsiteY63" fmla="*/ 1195160 h 1558344"/>
                <a:gd name="connsiteX64" fmla="*/ 2748352 w 2926080"/>
                <a:gd name="connsiteY64" fmla="*/ 1161675 h 1558344"/>
                <a:gd name="connsiteX65" fmla="*/ 2735473 w 2926080"/>
                <a:gd name="connsiteY65" fmla="*/ 1105008 h 1558344"/>
                <a:gd name="connsiteX66" fmla="*/ 2691685 w 2926080"/>
                <a:gd name="connsiteY66" fmla="*/ 935006 h 1558344"/>
                <a:gd name="connsiteX67" fmla="*/ 2642745 w 2926080"/>
                <a:gd name="connsiteY67" fmla="*/ 728945 h 1558344"/>
                <a:gd name="connsiteX68" fmla="*/ 2609260 w 2926080"/>
                <a:gd name="connsiteY68" fmla="*/ 584701 h 155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926080" h="1558344">
                  <a:moveTo>
                    <a:pt x="2609260" y="584701"/>
                  </a:moveTo>
                  <a:lnTo>
                    <a:pt x="2570623" y="409548"/>
                  </a:lnTo>
                  <a:lnTo>
                    <a:pt x="2524259" y="195759"/>
                  </a:lnTo>
                  <a:lnTo>
                    <a:pt x="2490774" y="36061"/>
                  </a:lnTo>
                  <a:lnTo>
                    <a:pt x="2485623" y="5152"/>
                  </a:lnTo>
                  <a:lnTo>
                    <a:pt x="2645321" y="0"/>
                  </a:lnTo>
                  <a:lnTo>
                    <a:pt x="2668503" y="133941"/>
                  </a:lnTo>
                  <a:lnTo>
                    <a:pt x="2689109" y="239547"/>
                  </a:lnTo>
                  <a:lnTo>
                    <a:pt x="2722594" y="401821"/>
                  </a:lnTo>
                  <a:lnTo>
                    <a:pt x="2758655" y="564095"/>
                  </a:lnTo>
                  <a:lnTo>
                    <a:pt x="2799867" y="741823"/>
                  </a:lnTo>
                  <a:lnTo>
                    <a:pt x="2838504" y="888643"/>
                  </a:lnTo>
                  <a:lnTo>
                    <a:pt x="2859110" y="965916"/>
                  </a:lnTo>
                  <a:lnTo>
                    <a:pt x="2897746" y="1086977"/>
                  </a:lnTo>
                  <a:lnTo>
                    <a:pt x="2926080" y="1171978"/>
                  </a:lnTo>
                  <a:lnTo>
                    <a:pt x="2926080" y="1213190"/>
                  </a:lnTo>
                  <a:lnTo>
                    <a:pt x="2926080" y="1277585"/>
                  </a:lnTo>
                  <a:lnTo>
                    <a:pt x="2920928" y="1300766"/>
                  </a:lnTo>
                  <a:lnTo>
                    <a:pt x="2877140" y="1365161"/>
                  </a:lnTo>
                  <a:lnTo>
                    <a:pt x="2828201" y="1434707"/>
                  </a:lnTo>
                  <a:lnTo>
                    <a:pt x="2745776" y="1522283"/>
                  </a:lnTo>
                  <a:lnTo>
                    <a:pt x="2709715" y="1553192"/>
                  </a:lnTo>
                  <a:lnTo>
                    <a:pt x="2699412" y="1558344"/>
                  </a:lnTo>
                  <a:lnTo>
                    <a:pt x="2660775" y="1545465"/>
                  </a:lnTo>
                  <a:lnTo>
                    <a:pt x="2570623" y="1511980"/>
                  </a:lnTo>
                  <a:lnTo>
                    <a:pt x="2467592" y="1486222"/>
                  </a:lnTo>
                  <a:lnTo>
                    <a:pt x="2361985" y="1470768"/>
                  </a:lnTo>
                  <a:lnTo>
                    <a:pt x="2173954" y="1452737"/>
                  </a:lnTo>
                  <a:lnTo>
                    <a:pt x="1980771" y="1439858"/>
                  </a:lnTo>
                  <a:lnTo>
                    <a:pt x="1658799" y="1421828"/>
                  </a:lnTo>
                  <a:lnTo>
                    <a:pt x="1357433" y="1408949"/>
                  </a:lnTo>
                  <a:lnTo>
                    <a:pt x="1040613" y="1403797"/>
                  </a:lnTo>
                  <a:lnTo>
                    <a:pt x="878339" y="1403797"/>
                  </a:lnTo>
                  <a:lnTo>
                    <a:pt x="765005" y="1403797"/>
                  </a:lnTo>
                  <a:lnTo>
                    <a:pt x="610459" y="1411525"/>
                  </a:lnTo>
                  <a:lnTo>
                    <a:pt x="476518" y="1424404"/>
                  </a:lnTo>
                  <a:lnTo>
                    <a:pt x="352881" y="1437283"/>
                  </a:lnTo>
                  <a:lnTo>
                    <a:pt x="275608" y="1447586"/>
                  </a:lnTo>
                  <a:lnTo>
                    <a:pt x="221517" y="1437283"/>
                  </a:lnTo>
                  <a:lnTo>
                    <a:pt x="141668" y="1419252"/>
                  </a:lnTo>
                  <a:lnTo>
                    <a:pt x="85001" y="1401222"/>
                  </a:lnTo>
                  <a:lnTo>
                    <a:pt x="41212" y="1380616"/>
                  </a:lnTo>
                  <a:lnTo>
                    <a:pt x="23182" y="1362585"/>
                  </a:lnTo>
                  <a:lnTo>
                    <a:pt x="7727" y="1336827"/>
                  </a:lnTo>
                  <a:lnTo>
                    <a:pt x="0" y="1313645"/>
                  </a:lnTo>
                  <a:lnTo>
                    <a:pt x="0" y="1282736"/>
                  </a:lnTo>
                  <a:lnTo>
                    <a:pt x="7727" y="1254403"/>
                  </a:lnTo>
                  <a:lnTo>
                    <a:pt x="20606" y="1233796"/>
                  </a:lnTo>
                  <a:lnTo>
                    <a:pt x="38637" y="1220917"/>
                  </a:lnTo>
                  <a:lnTo>
                    <a:pt x="69546" y="1210614"/>
                  </a:lnTo>
                  <a:lnTo>
                    <a:pt x="123637" y="1202887"/>
                  </a:lnTo>
                  <a:lnTo>
                    <a:pt x="306517" y="1202887"/>
                  </a:lnTo>
                  <a:lnTo>
                    <a:pt x="770157" y="1202887"/>
                  </a:lnTo>
                  <a:lnTo>
                    <a:pt x="1110159" y="1202887"/>
                  </a:lnTo>
                  <a:lnTo>
                    <a:pt x="1287887" y="1205463"/>
                  </a:lnTo>
                  <a:lnTo>
                    <a:pt x="1550616" y="1213190"/>
                  </a:lnTo>
                  <a:lnTo>
                    <a:pt x="1898346" y="1223493"/>
                  </a:lnTo>
                  <a:lnTo>
                    <a:pt x="2194560" y="1228645"/>
                  </a:lnTo>
                  <a:lnTo>
                    <a:pt x="2616987" y="1244099"/>
                  </a:lnTo>
                  <a:lnTo>
                    <a:pt x="2689109" y="1244099"/>
                  </a:lnTo>
                  <a:lnTo>
                    <a:pt x="2714866" y="1233796"/>
                  </a:lnTo>
                  <a:lnTo>
                    <a:pt x="2725170" y="1226069"/>
                  </a:lnTo>
                  <a:lnTo>
                    <a:pt x="2738048" y="1210614"/>
                  </a:lnTo>
                  <a:lnTo>
                    <a:pt x="2745776" y="1195160"/>
                  </a:lnTo>
                  <a:lnTo>
                    <a:pt x="2748352" y="1161675"/>
                  </a:lnTo>
                  <a:lnTo>
                    <a:pt x="2735473" y="1105008"/>
                  </a:lnTo>
                  <a:lnTo>
                    <a:pt x="2691685" y="935006"/>
                  </a:lnTo>
                  <a:lnTo>
                    <a:pt x="2642745" y="728945"/>
                  </a:lnTo>
                  <a:lnTo>
                    <a:pt x="2609260" y="58470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7">
              <a:extLst>
                <a:ext uri="{FF2B5EF4-FFF2-40B4-BE49-F238E27FC236}">
                  <a16:creationId xmlns:a16="http://schemas.microsoft.com/office/drawing/2014/main" id="{6D327446-287E-4527-BB91-592904BDA44F}"/>
                </a:ext>
              </a:extLst>
            </p:cNvPr>
            <p:cNvSpPr/>
            <p:nvPr/>
          </p:nvSpPr>
          <p:spPr>
            <a:xfrm rot="16200000">
              <a:off x="4898232" y="2089944"/>
              <a:ext cx="387350" cy="1262062"/>
            </a:xfrm>
            <a:custGeom>
              <a:avLst/>
              <a:gdLst>
                <a:gd name="connsiteX0" fmla="*/ 240506 w 388143"/>
                <a:gd name="connsiteY0" fmla="*/ 438150 h 1262063"/>
                <a:gd name="connsiteX1" fmla="*/ 223837 w 388143"/>
                <a:gd name="connsiteY1" fmla="*/ 364332 h 1262063"/>
                <a:gd name="connsiteX2" fmla="*/ 207168 w 388143"/>
                <a:gd name="connsiteY2" fmla="*/ 278607 h 1262063"/>
                <a:gd name="connsiteX3" fmla="*/ 195262 w 388143"/>
                <a:gd name="connsiteY3" fmla="*/ 188119 h 1262063"/>
                <a:gd name="connsiteX4" fmla="*/ 190500 w 388143"/>
                <a:gd name="connsiteY4" fmla="*/ 135732 h 1262063"/>
                <a:gd name="connsiteX5" fmla="*/ 192881 w 388143"/>
                <a:gd name="connsiteY5" fmla="*/ 92869 h 1262063"/>
                <a:gd name="connsiteX6" fmla="*/ 204787 w 388143"/>
                <a:gd name="connsiteY6" fmla="*/ 2382 h 1262063"/>
                <a:gd name="connsiteX7" fmla="*/ 35718 w 388143"/>
                <a:gd name="connsiteY7" fmla="*/ 0 h 1262063"/>
                <a:gd name="connsiteX8" fmla="*/ 11906 w 388143"/>
                <a:gd name="connsiteY8" fmla="*/ 73819 h 1262063"/>
                <a:gd name="connsiteX9" fmla="*/ 4762 w 388143"/>
                <a:gd name="connsiteY9" fmla="*/ 104775 h 1262063"/>
                <a:gd name="connsiteX10" fmla="*/ 0 w 388143"/>
                <a:gd name="connsiteY10" fmla="*/ 142875 h 1262063"/>
                <a:gd name="connsiteX11" fmla="*/ 2381 w 388143"/>
                <a:gd name="connsiteY11" fmla="*/ 183357 h 1262063"/>
                <a:gd name="connsiteX12" fmla="*/ 9525 w 388143"/>
                <a:gd name="connsiteY12" fmla="*/ 250032 h 1262063"/>
                <a:gd name="connsiteX13" fmla="*/ 30956 w 388143"/>
                <a:gd name="connsiteY13" fmla="*/ 359569 h 1262063"/>
                <a:gd name="connsiteX14" fmla="*/ 66675 w 388143"/>
                <a:gd name="connsiteY14" fmla="*/ 509588 h 1262063"/>
                <a:gd name="connsiteX15" fmla="*/ 90487 w 388143"/>
                <a:gd name="connsiteY15" fmla="*/ 602457 h 1262063"/>
                <a:gd name="connsiteX16" fmla="*/ 121443 w 388143"/>
                <a:gd name="connsiteY16" fmla="*/ 754857 h 1262063"/>
                <a:gd name="connsiteX17" fmla="*/ 140493 w 388143"/>
                <a:gd name="connsiteY17" fmla="*/ 854869 h 1262063"/>
                <a:gd name="connsiteX18" fmla="*/ 166687 w 388143"/>
                <a:gd name="connsiteY18" fmla="*/ 997744 h 1262063"/>
                <a:gd name="connsiteX19" fmla="*/ 207168 w 388143"/>
                <a:gd name="connsiteY19" fmla="*/ 1252538 h 1262063"/>
                <a:gd name="connsiteX20" fmla="*/ 388143 w 388143"/>
                <a:gd name="connsiteY20" fmla="*/ 1262063 h 1262063"/>
                <a:gd name="connsiteX21" fmla="*/ 352425 w 388143"/>
                <a:gd name="connsiteY21" fmla="*/ 1023938 h 1262063"/>
                <a:gd name="connsiteX22" fmla="*/ 314325 w 388143"/>
                <a:gd name="connsiteY22" fmla="*/ 814388 h 1262063"/>
                <a:gd name="connsiteX23" fmla="*/ 285750 w 388143"/>
                <a:gd name="connsiteY23" fmla="*/ 661988 h 1262063"/>
                <a:gd name="connsiteX24" fmla="*/ 261937 w 388143"/>
                <a:gd name="connsiteY24" fmla="*/ 552450 h 1262063"/>
                <a:gd name="connsiteX25" fmla="*/ 240506 w 388143"/>
                <a:gd name="connsiteY25" fmla="*/ 438150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8143" h="1262063">
                  <a:moveTo>
                    <a:pt x="240506" y="438150"/>
                  </a:moveTo>
                  <a:lnTo>
                    <a:pt x="223837" y="364332"/>
                  </a:lnTo>
                  <a:lnTo>
                    <a:pt x="207168" y="278607"/>
                  </a:lnTo>
                  <a:lnTo>
                    <a:pt x="195262" y="188119"/>
                  </a:lnTo>
                  <a:lnTo>
                    <a:pt x="190500" y="135732"/>
                  </a:lnTo>
                  <a:lnTo>
                    <a:pt x="192881" y="92869"/>
                  </a:lnTo>
                  <a:lnTo>
                    <a:pt x="204787" y="2382"/>
                  </a:lnTo>
                  <a:lnTo>
                    <a:pt x="35718" y="0"/>
                  </a:lnTo>
                  <a:lnTo>
                    <a:pt x="11906" y="73819"/>
                  </a:lnTo>
                  <a:lnTo>
                    <a:pt x="4762" y="104775"/>
                  </a:lnTo>
                  <a:lnTo>
                    <a:pt x="0" y="142875"/>
                  </a:lnTo>
                  <a:lnTo>
                    <a:pt x="2381" y="183357"/>
                  </a:lnTo>
                  <a:lnTo>
                    <a:pt x="9525" y="250032"/>
                  </a:lnTo>
                  <a:lnTo>
                    <a:pt x="30956" y="359569"/>
                  </a:lnTo>
                  <a:lnTo>
                    <a:pt x="66675" y="509588"/>
                  </a:lnTo>
                  <a:lnTo>
                    <a:pt x="90487" y="602457"/>
                  </a:lnTo>
                  <a:lnTo>
                    <a:pt x="121443" y="754857"/>
                  </a:lnTo>
                  <a:lnTo>
                    <a:pt x="140493" y="854869"/>
                  </a:lnTo>
                  <a:lnTo>
                    <a:pt x="166687" y="997744"/>
                  </a:lnTo>
                  <a:lnTo>
                    <a:pt x="207168" y="1252538"/>
                  </a:lnTo>
                  <a:lnTo>
                    <a:pt x="388143" y="1262063"/>
                  </a:lnTo>
                  <a:lnTo>
                    <a:pt x="352425" y="1023938"/>
                  </a:lnTo>
                  <a:lnTo>
                    <a:pt x="314325" y="814388"/>
                  </a:lnTo>
                  <a:lnTo>
                    <a:pt x="285750" y="661988"/>
                  </a:lnTo>
                  <a:lnTo>
                    <a:pt x="261937" y="552450"/>
                  </a:lnTo>
                  <a:lnTo>
                    <a:pt x="240506" y="4381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8">
              <a:extLst>
                <a:ext uri="{FF2B5EF4-FFF2-40B4-BE49-F238E27FC236}">
                  <a16:creationId xmlns:a16="http://schemas.microsoft.com/office/drawing/2014/main" id="{9BCE42D5-4E21-4E6A-A954-129395CB8E21}"/>
                </a:ext>
              </a:extLst>
            </p:cNvPr>
            <p:cNvSpPr/>
            <p:nvPr/>
          </p:nvSpPr>
          <p:spPr>
            <a:xfrm rot="16200000">
              <a:off x="4877596" y="2890045"/>
              <a:ext cx="369887" cy="1247775"/>
            </a:xfrm>
            <a:custGeom>
              <a:avLst/>
              <a:gdLst>
                <a:gd name="connsiteX0" fmla="*/ 214313 w 369094"/>
                <a:gd name="connsiteY0" fmla="*/ 540544 h 1247775"/>
                <a:gd name="connsiteX1" fmla="*/ 195263 w 369094"/>
                <a:gd name="connsiteY1" fmla="*/ 421481 h 1247775"/>
                <a:gd name="connsiteX2" fmla="*/ 176213 w 369094"/>
                <a:gd name="connsiteY2" fmla="*/ 302419 h 1247775"/>
                <a:gd name="connsiteX3" fmla="*/ 161925 w 369094"/>
                <a:gd name="connsiteY3" fmla="*/ 154781 h 1247775"/>
                <a:gd name="connsiteX4" fmla="*/ 154782 w 369094"/>
                <a:gd name="connsiteY4" fmla="*/ 2381 h 1247775"/>
                <a:gd name="connsiteX5" fmla="*/ 30957 w 369094"/>
                <a:gd name="connsiteY5" fmla="*/ 0 h 1247775"/>
                <a:gd name="connsiteX6" fmla="*/ 16669 w 369094"/>
                <a:gd name="connsiteY6" fmla="*/ 80963 h 1247775"/>
                <a:gd name="connsiteX7" fmla="*/ 7144 w 369094"/>
                <a:gd name="connsiteY7" fmla="*/ 130969 h 1247775"/>
                <a:gd name="connsiteX8" fmla="*/ 0 w 369094"/>
                <a:gd name="connsiteY8" fmla="*/ 209550 h 1247775"/>
                <a:gd name="connsiteX9" fmla="*/ 0 w 369094"/>
                <a:gd name="connsiteY9" fmla="*/ 280988 h 1247775"/>
                <a:gd name="connsiteX10" fmla="*/ 23813 w 369094"/>
                <a:gd name="connsiteY10" fmla="*/ 435769 h 1247775"/>
                <a:gd name="connsiteX11" fmla="*/ 61913 w 369094"/>
                <a:gd name="connsiteY11" fmla="*/ 650081 h 1247775"/>
                <a:gd name="connsiteX12" fmla="*/ 97632 w 369094"/>
                <a:gd name="connsiteY12" fmla="*/ 831056 h 1247775"/>
                <a:gd name="connsiteX13" fmla="*/ 140494 w 369094"/>
                <a:gd name="connsiteY13" fmla="*/ 1033463 h 1247775"/>
                <a:gd name="connsiteX14" fmla="*/ 190500 w 369094"/>
                <a:gd name="connsiteY14" fmla="*/ 1245394 h 1247775"/>
                <a:gd name="connsiteX15" fmla="*/ 369094 w 369094"/>
                <a:gd name="connsiteY15" fmla="*/ 1247775 h 1247775"/>
                <a:gd name="connsiteX16" fmla="*/ 338138 w 369094"/>
                <a:gd name="connsiteY16" fmla="*/ 1126331 h 1247775"/>
                <a:gd name="connsiteX17" fmla="*/ 309563 w 369094"/>
                <a:gd name="connsiteY17" fmla="*/ 1009650 h 1247775"/>
                <a:gd name="connsiteX18" fmla="*/ 276225 w 369094"/>
                <a:gd name="connsiteY18" fmla="*/ 871538 h 1247775"/>
                <a:gd name="connsiteX19" fmla="*/ 252413 w 369094"/>
                <a:gd name="connsiteY19" fmla="*/ 754856 h 1247775"/>
                <a:gd name="connsiteX20" fmla="*/ 214313 w 369094"/>
                <a:gd name="connsiteY20" fmla="*/ 540544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9094" h="1247775">
                  <a:moveTo>
                    <a:pt x="214313" y="540544"/>
                  </a:moveTo>
                  <a:lnTo>
                    <a:pt x="195263" y="421481"/>
                  </a:lnTo>
                  <a:lnTo>
                    <a:pt x="176213" y="302419"/>
                  </a:lnTo>
                  <a:lnTo>
                    <a:pt x="161925" y="154781"/>
                  </a:lnTo>
                  <a:lnTo>
                    <a:pt x="154782" y="2381"/>
                  </a:lnTo>
                  <a:lnTo>
                    <a:pt x="30957" y="0"/>
                  </a:lnTo>
                  <a:lnTo>
                    <a:pt x="16669" y="80963"/>
                  </a:lnTo>
                  <a:lnTo>
                    <a:pt x="7144" y="130969"/>
                  </a:lnTo>
                  <a:lnTo>
                    <a:pt x="0" y="209550"/>
                  </a:lnTo>
                  <a:lnTo>
                    <a:pt x="0" y="280988"/>
                  </a:lnTo>
                  <a:lnTo>
                    <a:pt x="23813" y="435769"/>
                  </a:lnTo>
                  <a:lnTo>
                    <a:pt x="61913" y="650081"/>
                  </a:lnTo>
                  <a:lnTo>
                    <a:pt x="97632" y="831056"/>
                  </a:lnTo>
                  <a:lnTo>
                    <a:pt x="140494" y="1033463"/>
                  </a:lnTo>
                  <a:lnTo>
                    <a:pt x="190500" y="1245394"/>
                  </a:lnTo>
                  <a:lnTo>
                    <a:pt x="369094" y="1247775"/>
                  </a:lnTo>
                  <a:lnTo>
                    <a:pt x="338138" y="1126331"/>
                  </a:lnTo>
                  <a:lnTo>
                    <a:pt x="309563" y="1009650"/>
                  </a:lnTo>
                  <a:lnTo>
                    <a:pt x="276225" y="871538"/>
                  </a:lnTo>
                  <a:lnTo>
                    <a:pt x="252413" y="754856"/>
                  </a:lnTo>
                  <a:lnTo>
                    <a:pt x="214313" y="5405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4">
              <a:extLst>
                <a:ext uri="{FF2B5EF4-FFF2-40B4-BE49-F238E27FC236}">
                  <a16:creationId xmlns:a16="http://schemas.microsoft.com/office/drawing/2014/main" id="{B7E74CC0-D923-40C7-91AF-CFCD74689913}"/>
                </a:ext>
              </a:extLst>
            </p:cNvPr>
            <p:cNvSpPr/>
            <p:nvPr/>
          </p:nvSpPr>
          <p:spPr>
            <a:xfrm rot="16200000">
              <a:off x="4864101" y="3840163"/>
              <a:ext cx="381000" cy="1289050"/>
            </a:xfrm>
            <a:custGeom>
              <a:avLst/>
              <a:gdLst>
                <a:gd name="connsiteX0" fmla="*/ 257175 w 381000"/>
                <a:gd name="connsiteY0" fmla="*/ 557213 h 1288256"/>
                <a:gd name="connsiteX1" fmla="*/ 223837 w 381000"/>
                <a:gd name="connsiteY1" fmla="*/ 400050 h 1288256"/>
                <a:gd name="connsiteX2" fmla="*/ 188119 w 381000"/>
                <a:gd name="connsiteY2" fmla="*/ 247650 h 1288256"/>
                <a:gd name="connsiteX3" fmla="*/ 133350 w 381000"/>
                <a:gd name="connsiteY3" fmla="*/ 0 h 1288256"/>
                <a:gd name="connsiteX4" fmla="*/ 0 w 381000"/>
                <a:gd name="connsiteY4" fmla="*/ 16669 h 1288256"/>
                <a:gd name="connsiteX5" fmla="*/ 23812 w 381000"/>
                <a:gd name="connsiteY5" fmla="*/ 114300 h 1288256"/>
                <a:gd name="connsiteX6" fmla="*/ 57150 w 381000"/>
                <a:gd name="connsiteY6" fmla="*/ 259556 h 1288256"/>
                <a:gd name="connsiteX7" fmla="*/ 90487 w 381000"/>
                <a:gd name="connsiteY7" fmla="*/ 442913 h 1288256"/>
                <a:gd name="connsiteX8" fmla="*/ 116681 w 381000"/>
                <a:gd name="connsiteY8" fmla="*/ 588169 h 1288256"/>
                <a:gd name="connsiteX9" fmla="*/ 145256 w 381000"/>
                <a:gd name="connsiteY9" fmla="*/ 766763 h 1288256"/>
                <a:gd name="connsiteX10" fmla="*/ 171450 w 381000"/>
                <a:gd name="connsiteY10" fmla="*/ 938213 h 1288256"/>
                <a:gd name="connsiteX11" fmla="*/ 185737 w 381000"/>
                <a:gd name="connsiteY11" fmla="*/ 1028700 h 1288256"/>
                <a:gd name="connsiteX12" fmla="*/ 221456 w 381000"/>
                <a:gd name="connsiteY12" fmla="*/ 1264444 h 1288256"/>
                <a:gd name="connsiteX13" fmla="*/ 223837 w 381000"/>
                <a:gd name="connsiteY13" fmla="*/ 1288256 h 1288256"/>
                <a:gd name="connsiteX14" fmla="*/ 381000 w 381000"/>
                <a:gd name="connsiteY14" fmla="*/ 1281113 h 1288256"/>
                <a:gd name="connsiteX15" fmla="*/ 350044 w 381000"/>
                <a:gd name="connsiteY15" fmla="*/ 1052513 h 1288256"/>
                <a:gd name="connsiteX16" fmla="*/ 326231 w 381000"/>
                <a:gd name="connsiteY16" fmla="*/ 902494 h 1288256"/>
                <a:gd name="connsiteX17" fmla="*/ 295275 w 381000"/>
                <a:gd name="connsiteY17" fmla="*/ 738188 h 1288256"/>
                <a:gd name="connsiteX18" fmla="*/ 257175 w 381000"/>
                <a:gd name="connsiteY18" fmla="*/ 557213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1000" h="1288256">
                  <a:moveTo>
                    <a:pt x="257175" y="557213"/>
                  </a:moveTo>
                  <a:lnTo>
                    <a:pt x="223837" y="400050"/>
                  </a:lnTo>
                  <a:lnTo>
                    <a:pt x="188119" y="247650"/>
                  </a:lnTo>
                  <a:lnTo>
                    <a:pt x="133350" y="0"/>
                  </a:lnTo>
                  <a:lnTo>
                    <a:pt x="0" y="16669"/>
                  </a:lnTo>
                  <a:lnTo>
                    <a:pt x="23812" y="114300"/>
                  </a:lnTo>
                  <a:lnTo>
                    <a:pt x="57150" y="259556"/>
                  </a:lnTo>
                  <a:lnTo>
                    <a:pt x="90487" y="442913"/>
                  </a:lnTo>
                  <a:lnTo>
                    <a:pt x="116681" y="588169"/>
                  </a:lnTo>
                  <a:lnTo>
                    <a:pt x="145256" y="766763"/>
                  </a:lnTo>
                  <a:lnTo>
                    <a:pt x="171450" y="938213"/>
                  </a:lnTo>
                  <a:lnTo>
                    <a:pt x="185737" y="1028700"/>
                  </a:lnTo>
                  <a:lnTo>
                    <a:pt x="221456" y="1264444"/>
                  </a:lnTo>
                  <a:lnTo>
                    <a:pt x="223837" y="1288256"/>
                  </a:lnTo>
                  <a:lnTo>
                    <a:pt x="381000" y="1281113"/>
                  </a:lnTo>
                  <a:lnTo>
                    <a:pt x="350044" y="1052513"/>
                  </a:lnTo>
                  <a:lnTo>
                    <a:pt x="326231" y="902494"/>
                  </a:lnTo>
                  <a:lnTo>
                    <a:pt x="295275" y="738188"/>
                  </a:lnTo>
                  <a:lnTo>
                    <a:pt x="257175" y="5572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5">
              <a:extLst>
                <a:ext uri="{FF2B5EF4-FFF2-40B4-BE49-F238E27FC236}">
                  <a16:creationId xmlns:a16="http://schemas.microsoft.com/office/drawing/2014/main" id="{FA10938A-3100-4307-BD38-679C6EDC5F2E}"/>
                </a:ext>
              </a:extLst>
            </p:cNvPr>
            <p:cNvSpPr/>
            <p:nvPr/>
          </p:nvSpPr>
          <p:spPr>
            <a:xfrm rot="16200000">
              <a:off x="3780632" y="4798219"/>
              <a:ext cx="1062038" cy="1187450"/>
            </a:xfrm>
            <a:custGeom>
              <a:avLst/>
              <a:gdLst>
                <a:gd name="connsiteX0" fmla="*/ 392906 w 1062037"/>
                <a:gd name="connsiteY0" fmla="*/ 383382 h 1188244"/>
                <a:gd name="connsiteX1" fmla="*/ 311944 w 1062037"/>
                <a:gd name="connsiteY1" fmla="*/ 302419 h 1188244"/>
                <a:gd name="connsiteX2" fmla="*/ 228600 w 1062037"/>
                <a:gd name="connsiteY2" fmla="*/ 214313 h 1188244"/>
                <a:gd name="connsiteX3" fmla="*/ 123825 w 1062037"/>
                <a:gd name="connsiteY3" fmla="*/ 95250 h 1188244"/>
                <a:gd name="connsiteX4" fmla="*/ 61912 w 1062037"/>
                <a:gd name="connsiteY4" fmla="*/ 21432 h 1188244"/>
                <a:gd name="connsiteX5" fmla="*/ 50006 w 1062037"/>
                <a:gd name="connsiteY5" fmla="*/ 11907 h 1188244"/>
                <a:gd name="connsiteX6" fmla="*/ 26194 w 1062037"/>
                <a:gd name="connsiteY6" fmla="*/ 0 h 1188244"/>
                <a:gd name="connsiteX7" fmla="*/ 14287 w 1062037"/>
                <a:gd name="connsiteY7" fmla="*/ 0 h 1188244"/>
                <a:gd name="connsiteX8" fmla="*/ 0 w 1062037"/>
                <a:gd name="connsiteY8" fmla="*/ 7144 h 1188244"/>
                <a:gd name="connsiteX9" fmla="*/ 0 w 1062037"/>
                <a:gd name="connsiteY9" fmla="*/ 21432 h 1188244"/>
                <a:gd name="connsiteX10" fmla="*/ 7144 w 1062037"/>
                <a:gd name="connsiteY10" fmla="*/ 47625 h 1188244"/>
                <a:gd name="connsiteX11" fmla="*/ 47625 w 1062037"/>
                <a:gd name="connsiteY11" fmla="*/ 130969 h 1188244"/>
                <a:gd name="connsiteX12" fmla="*/ 88106 w 1062037"/>
                <a:gd name="connsiteY12" fmla="*/ 207169 h 1188244"/>
                <a:gd name="connsiteX13" fmla="*/ 183356 w 1062037"/>
                <a:gd name="connsiteY13" fmla="*/ 359569 h 1188244"/>
                <a:gd name="connsiteX14" fmla="*/ 261937 w 1062037"/>
                <a:gd name="connsiteY14" fmla="*/ 471488 h 1188244"/>
                <a:gd name="connsiteX15" fmla="*/ 338137 w 1062037"/>
                <a:gd name="connsiteY15" fmla="*/ 571500 h 1188244"/>
                <a:gd name="connsiteX16" fmla="*/ 435769 w 1062037"/>
                <a:gd name="connsiteY16" fmla="*/ 695325 h 1188244"/>
                <a:gd name="connsiteX17" fmla="*/ 538162 w 1062037"/>
                <a:gd name="connsiteY17" fmla="*/ 814388 h 1188244"/>
                <a:gd name="connsiteX18" fmla="*/ 576262 w 1062037"/>
                <a:gd name="connsiteY18" fmla="*/ 857250 h 1188244"/>
                <a:gd name="connsiteX19" fmla="*/ 623887 w 1062037"/>
                <a:gd name="connsiteY19" fmla="*/ 907257 h 1188244"/>
                <a:gd name="connsiteX20" fmla="*/ 666750 w 1062037"/>
                <a:gd name="connsiteY20" fmla="*/ 950119 h 1188244"/>
                <a:gd name="connsiteX21" fmla="*/ 702469 w 1062037"/>
                <a:gd name="connsiteY21" fmla="*/ 976313 h 1188244"/>
                <a:gd name="connsiteX22" fmla="*/ 707231 w 1062037"/>
                <a:gd name="connsiteY22" fmla="*/ 997744 h 1188244"/>
                <a:gd name="connsiteX23" fmla="*/ 716756 w 1062037"/>
                <a:gd name="connsiteY23" fmla="*/ 1054894 h 1188244"/>
                <a:gd name="connsiteX24" fmla="*/ 726281 w 1062037"/>
                <a:gd name="connsiteY24" fmla="*/ 1100138 h 1188244"/>
                <a:gd name="connsiteX25" fmla="*/ 738187 w 1062037"/>
                <a:gd name="connsiteY25" fmla="*/ 1140619 h 1188244"/>
                <a:gd name="connsiteX26" fmla="*/ 750094 w 1062037"/>
                <a:gd name="connsiteY26" fmla="*/ 1166813 h 1188244"/>
                <a:gd name="connsiteX27" fmla="*/ 766762 w 1062037"/>
                <a:gd name="connsiteY27" fmla="*/ 1183482 h 1188244"/>
                <a:gd name="connsiteX28" fmla="*/ 785812 w 1062037"/>
                <a:gd name="connsiteY28" fmla="*/ 1188244 h 1188244"/>
                <a:gd name="connsiteX29" fmla="*/ 809625 w 1062037"/>
                <a:gd name="connsiteY29" fmla="*/ 1185863 h 1188244"/>
                <a:gd name="connsiteX30" fmla="*/ 833437 w 1062037"/>
                <a:gd name="connsiteY30" fmla="*/ 1171575 h 1188244"/>
                <a:gd name="connsiteX31" fmla="*/ 869156 w 1062037"/>
                <a:gd name="connsiteY31" fmla="*/ 1143000 h 1188244"/>
                <a:gd name="connsiteX32" fmla="*/ 907256 w 1062037"/>
                <a:gd name="connsiteY32" fmla="*/ 1102519 h 1188244"/>
                <a:gd name="connsiteX33" fmla="*/ 950119 w 1062037"/>
                <a:gd name="connsiteY33" fmla="*/ 1050132 h 1188244"/>
                <a:gd name="connsiteX34" fmla="*/ 981075 w 1062037"/>
                <a:gd name="connsiteY34" fmla="*/ 992982 h 1188244"/>
                <a:gd name="connsiteX35" fmla="*/ 1012031 w 1062037"/>
                <a:gd name="connsiteY35" fmla="*/ 923925 h 1188244"/>
                <a:gd name="connsiteX36" fmla="*/ 1035844 w 1062037"/>
                <a:gd name="connsiteY36" fmla="*/ 864394 h 1188244"/>
                <a:gd name="connsiteX37" fmla="*/ 1047750 w 1062037"/>
                <a:gd name="connsiteY37" fmla="*/ 831057 h 1188244"/>
                <a:gd name="connsiteX38" fmla="*/ 1054894 w 1062037"/>
                <a:gd name="connsiteY38" fmla="*/ 797719 h 1188244"/>
                <a:gd name="connsiteX39" fmla="*/ 1062037 w 1062037"/>
                <a:gd name="connsiteY39" fmla="*/ 750094 h 1188244"/>
                <a:gd name="connsiteX40" fmla="*/ 1062037 w 1062037"/>
                <a:gd name="connsiteY40" fmla="*/ 702469 h 1188244"/>
                <a:gd name="connsiteX41" fmla="*/ 1050131 w 1062037"/>
                <a:gd name="connsiteY41" fmla="*/ 683419 h 1188244"/>
                <a:gd name="connsiteX42" fmla="*/ 1033462 w 1062037"/>
                <a:gd name="connsiteY42" fmla="*/ 695325 h 1188244"/>
                <a:gd name="connsiteX43" fmla="*/ 983456 w 1062037"/>
                <a:gd name="connsiteY43" fmla="*/ 728663 h 1188244"/>
                <a:gd name="connsiteX44" fmla="*/ 945356 w 1062037"/>
                <a:gd name="connsiteY44" fmla="*/ 747713 h 1188244"/>
                <a:gd name="connsiteX45" fmla="*/ 914400 w 1062037"/>
                <a:gd name="connsiteY45" fmla="*/ 757238 h 1188244"/>
                <a:gd name="connsiteX46" fmla="*/ 878681 w 1062037"/>
                <a:gd name="connsiteY46" fmla="*/ 752475 h 1188244"/>
                <a:gd name="connsiteX47" fmla="*/ 845344 w 1062037"/>
                <a:gd name="connsiteY47" fmla="*/ 742950 h 1188244"/>
                <a:gd name="connsiteX48" fmla="*/ 738187 w 1062037"/>
                <a:gd name="connsiteY48" fmla="*/ 678657 h 1188244"/>
                <a:gd name="connsiteX49" fmla="*/ 657225 w 1062037"/>
                <a:gd name="connsiteY49" fmla="*/ 614363 h 1188244"/>
                <a:gd name="connsiteX50" fmla="*/ 576262 w 1062037"/>
                <a:gd name="connsiteY50" fmla="*/ 550069 h 1188244"/>
                <a:gd name="connsiteX51" fmla="*/ 469106 w 1062037"/>
                <a:gd name="connsiteY51" fmla="*/ 454819 h 1188244"/>
                <a:gd name="connsiteX52" fmla="*/ 392906 w 1062037"/>
                <a:gd name="connsiteY52" fmla="*/ 383382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62037" h="1188244">
                  <a:moveTo>
                    <a:pt x="392906" y="383382"/>
                  </a:moveTo>
                  <a:lnTo>
                    <a:pt x="311944" y="302419"/>
                  </a:lnTo>
                  <a:lnTo>
                    <a:pt x="228600" y="214313"/>
                  </a:lnTo>
                  <a:lnTo>
                    <a:pt x="123825" y="95250"/>
                  </a:lnTo>
                  <a:lnTo>
                    <a:pt x="61912" y="21432"/>
                  </a:lnTo>
                  <a:lnTo>
                    <a:pt x="50006" y="11907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0" y="7144"/>
                  </a:lnTo>
                  <a:lnTo>
                    <a:pt x="0" y="21432"/>
                  </a:lnTo>
                  <a:lnTo>
                    <a:pt x="7144" y="47625"/>
                  </a:lnTo>
                  <a:lnTo>
                    <a:pt x="47625" y="130969"/>
                  </a:lnTo>
                  <a:lnTo>
                    <a:pt x="88106" y="207169"/>
                  </a:lnTo>
                  <a:lnTo>
                    <a:pt x="183356" y="359569"/>
                  </a:lnTo>
                  <a:lnTo>
                    <a:pt x="261937" y="471488"/>
                  </a:lnTo>
                  <a:lnTo>
                    <a:pt x="338137" y="571500"/>
                  </a:lnTo>
                  <a:lnTo>
                    <a:pt x="435769" y="695325"/>
                  </a:lnTo>
                  <a:lnTo>
                    <a:pt x="538162" y="814388"/>
                  </a:lnTo>
                  <a:lnTo>
                    <a:pt x="576262" y="857250"/>
                  </a:lnTo>
                  <a:lnTo>
                    <a:pt x="623887" y="907257"/>
                  </a:lnTo>
                  <a:lnTo>
                    <a:pt x="666750" y="950119"/>
                  </a:lnTo>
                  <a:lnTo>
                    <a:pt x="702469" y="976313"/>
                  </a:lnTo>
                  <a:lnTo>
                    <a:pt x="707231" y="997744"/>
                  </a:lnTo>
                  <a:lnTo>
                    <a:pt x="716756" y="1054894"/>
                  </a:lnTo>
                  <a:lnTo>
                    <a:pt x="726281" y="1100138"/>
                  </a:lnTo>
                  <a:lnTo>
                    <a:pt x="738187" y="1140619"/>
                  </a:lnTo>
                  <a:lnTo>
                    <a:pt x="750094" y="1166813"/>
                  </a:lnTo>
                  <a:lnTo>
                    <a:pt x="766762" y="1183482"/>
                  </a:lnTo>
                  <a:lnTo>
                    <a:pt x="785812" y="1188244"/>
                  </a:lnTo>
                  <a:lnTo>
                    <a:pt x="809625" y="1185863"/>
                  </a:lnTo>
                  <a:lnTo>
                    <a:pt x="833437" y="1171575"/>
                  </a:lnTo>
                  <a:lnTo>
                    <a:pt x="869156" y="1143000"/>
                  </a:lnTo>
                  <a:lnTo>
                    <a:pt x="907256" y="1102519"/>
                  </a:lnTo>
                  <a:lnTo>
                    <a:pt x="950119" y="1050132"/>
                  </a:lnTo>
                  <a:lnTo>
                    <a:pt x="981075" y="992982"/>
                  </a:lnTo>
                  <a:lnTo>
                    <a:pt x="1012031" y="923925"/>
                  </a:lnTo>
                  <a:lnTo>
                    <a:pt x="1035844" y="864394"/>
                  </a:lnTo>
                  <a:lnTo>
                    <a:pt x="1047750" y="831057"/>
                  </a:lnTo>
                  <a:lnTo>
                    <a:pt x="1054894" y="797719"/>
                  </a:lnTo>
                  <a:lnTo>
                    <a:pt x="1062037" y="750094"/>
                  </a:lnTo>
                  <a:lnTo>
                    <a:pt x="1062037" y="702469"/>
                  </a:lnTo>
                  <a:lnTo>
                    <a:pt x="1050131" y="683419"/>
                  </a:lnTo>
                  <a:lnTo>
                    <a:pt x="1033462" y="695325"/>
                  </a:lnTo>
                  <a:lnTo>
                    <a:pt x="983456" y="728663"/>
                  </a:lnTo>
                  <a:lnTo>
                    <a:pt x="945356" y="747713"/>
                  </a:lnTo>
                  <a:lnTo>
                    <a:pt x="914400" y="757238"/>
                  </a:lnTo>
                  <a:lnTo>
                    <a:pt x="878681" y="752475"/>
                  </a:lnTo>
                  <a:lnTo>
                    <a:pt x="845344" y="742950"/>
                  </a:lnTo>
                  <a:lnTo>
                    <a:pt x="738187" y="678657"/>
                  </a:lnTo>
                  <a:lnTo>
                    <a:pt x="657225" y="614363"/>
                  </a:lnTo>
                  <a:lnTo>
                    <a:pt x="576262" y="550069"/>
                  </a:lnTo>
                  <a:lnTo>
                    <a:pt x="469106" y="454819"/>
                  </a:lnTo>
                  <a:lnTo>
                    <a:pt x="392906" y="3833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0">
              <a:extLst>
                <a:ext uri="{FF2B5EF4-FFF2-40B4-BE49-F238E27FC236}">
                  <a16:creationId xmlns:a16="http://schemas.microsoft.com/office/drawing/2014/main" id="{9A573BF0-50A5-4236-9FE5-7B9EC8600152}"/>
                </a:ext>
              </a:extLst>
            </p:cNvPr>
            <p:cNvSpPr/>
            <p:nvPr/>
          </p:nvSpPr>
          <p:spPr>
            <a:xfrm rot="16200000">
              <a:off x="7024689" y="5122864"/>
              <a:ext cx="776287" cy="808037"/>
            </a:xfrm>
            <a:custGeom>
              <a:avLst/>
              <a:gdLst>
                <a:gd name="connsiteX0" fmla="*/ 554831 w 776287"/>
                <a:gd name="connsiteY0" fmla="*/ 257175 h 807244"/>
                <a:gd name="connsiteX1" fmla="*/ 519112 w 776287"/>
                <a:gd name="connsiteY1" fmla="*/ 490538 h 807244"/>
                <a:gd name="connsiteX2" fmla="*/ 502443 w 776287"/>
                <a:gd name="connsiteY2" fmla="*/ 600075 h 807244"/>
                <a:gd name="connsiteX3" fmla="*/ 497681 w 776287"/>
                <a:gd name="connsiteY3" fmla="*/ 645319 h 807244"/>
                <a:gd name="connsiteX4" fmla="*/ 497681 w 776287"/>
                <a:gd name="connsiteY4" fmla="*/ 685800 h 807244"/>
                <a:gd name="connsiteX5" fmla="*/ 504825 w 776287"/>
                <a:gd name="connsiteY5" fmla="*/ 714375 h 807244"/>
                <a:gd name="connsiteX6" fmla="*/ 519112 w 776287"/>
                <a:gd name="connsiteY6" fmla="*/ 740569 h 807244"/>
                <a:gd name="connsiteX7" fmla="*/ 538162 w 776287"/>
                <a:gd name="connsiteY7" fmla="*/ 759619 h 807244"/>
                <a:gd name="connsiteX8" fmla="*/ 564356 w 776287"/>
                <a:gd name="connsiteY8" fmla="*/ 773906 h 807244"/>
                <a:gd name="connsiteX9" fmla="*/ 592931 w 776287"/>
                <a:gd name="connsiteY9" fmla="*/ 785813 h 807244"/>
                <a:gd name="connsiteX10" fmla="*/ 638175 w 776287"/>
                <a:gd name="connsiteY10" fmla="*/ 800100 h 807244"/>
                <a:gd name="connsiteX11" fmla="*/ 776287 w 776287"/>
                <a:gd name="connsiteY11" fmla="*/ 807244 h 807244"/>
                <a:gd name="connsiteX12" fmla="*/ 0 w 776287"/>
                <a:gd name="connsiteY12" fmla="*/ 783431 h 807244"/>
                <a:gd name="connsiteX13" fmla="*/ 59531 w 776287"/>
                <a:gd name="connsiteY13" fmla="*/ 745331 h 807244"/>
                <a:gd name="connsiteX14" fmla="*/ 90487 w 776287"/>
                <a:gd name="connsiteY14" fmla="*/ 723900 h 807244"/>
                <a:gd name="connsiteX15" fmla="*/ 147637 w 776287"/>
                <a:gd name="connsiteY15" fmla="*/ 681038 h 807244"/>
                <a:gd name="connsiteX16" fmla="*/ 209550 w 776287"/>
                <a:gd name="connsiteY16" fmla="*/ 626269 h 807244"/>
                <a:gd name="connsiteX17" fmla="*/ 261937 w 776287"/>
                <a:gd name="connsiteY17" fmla="*/ 576263 h 807244"/>
                <a:gd name="connsiteX18" fmla="*/ 297656 w 776287"/>
                <a:gd name="connsiteY18" fmla="*/ 533400 h 807244"/>
                <a:gd name="connsiteX19" fmla="*/ 347662 w 776287"/>
                <a:gd name="connsiteY19" fmla="*/ 447675 h 807244"/>
                <a:gd name="connsiteX20" fmla="*/ 447675 w 776287"/>
                <a:gd name="connsiteY20" fmla="*/ 240506 h 807244"/>
                <a:gd name="connsiteX21" fmla="*/ 514350 w 776287"/>
                <a:gd name="connsiteY21" fmla="*/ 76200 h 807244"/>
                <a:gd name="connsiteX22" fmla="*/ 535781 w 776287"/>
                <a:gd name="connsiteY22" fmla="*/ 28575 h 807244"/>
                <a:gd name="connsiteX23" fmla="*/ 552450 w 776287"/>
                <a:gd name="connsiteY23" fmla="*/ 7144 h 807244"/>
                <a:gd name="connsiteX24" fmla="*/ 561975 w 776287"/>
                <a:gd name="connsiteY24" fmla="*/ 0 h 807244"/>
                <a:gd name="connsiteX25" fmla="*/ 576262 w 776287"/>
                <a:gd name="connsiteY25" fmla="*/ 2381 h 807244"/>
                <a:gd name="connsiteX26" fmla="*/ 581025 w 776287"/>
                <a:gd name="connsiteY26" fmla="*/ 9525 h 807244"/>
                <a:gd name="connsiteX27" fmla="*/ 585787 w 776287"/>
                <a:gd name="connsiteY27" fmla="*/ 38100 h 807244"/>
                <a:gd name="connsiteX28" fmla="*/ 585787 w 776287"/>
                <a:gd name="connsiteY28" fmla="*/ 76200 h 807244"/>
                <a:gd name="connsiteX29" fmla="*/ 554831 w 776287"/>
                <a:gd name="connsiteY29" fmla="*/ 25717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6287" h="807244">
                  <a:moveTo>
                    <a:pt x="554831" y="257175"/>
                  </a:moveTo>
                  <a:lnTo>
                    <a:pt x="519112" y="490538"/>
                  </a:lnTo>
                  <a:lnTo>
                    <a:pt x="502443" y="600075"/>
                  </a:lnTo>
                  <a:lnTo>
                    <a:pt x="497681" y="645319"/>
                  </a:lnTo>
                  <a:lnTo>
                    <a:pt x="497681" y="685800"/>
                  </a:lnTo>
                  <a:lnTo>
                    <a:pt x="504825" y="714375"/>
                  </a:lnTo>
                  <a:lnTo>
                    <a:pt x="519112" y="740569"/>
                  </a:lnTo>
                  <a:lnTo>
                    <a:pt x="538162" y="759619"/>
                  </a:lnTo>
                  <a:lnTo>
                    <a:pt x="564356" y="773906"/>
                  </a:lnTo>
                  <a:lnTo>
                    <a:pt x="592931" y="785813"/>
                  </a:lnTo>
                  <a:lnTo>
                    <a:pt x="638175" y="800100"/>
                  </a:lnTo>
                  <a:lnTo>
                    <a:pt x="776287" y="807244"/>
                  </a:lnTo>
                  <a:lnTo>
                    <a:pt x="0" y="783431"/>
                  </a:lnTo>
                  <a:lnTo>
                    <a:pt x="59531" y="745331"/>
                  </a:lnTo>
                  <a:lnTo>
                    <a:pt x="90487" y="723900"/>
                  </a:lnTo>
                  <a:lnTo>
                    <a:pt x="147637" y="681038"/>
                  </a:lnTo>
                  <a:lnTo>
                    <a:pt x="209550" y="626269"/>
                  </a:lnTo>
                  <a:lnTo>
                    <a:pt x="261937" y="576263"/>
                  </a:lnTo>
                  <a:lnTo>
                    <a:pt x="297656" y="533400"/>
                  </a:lnTo>
                  <a:lnTo>
                    <a:pt x="347662" y="447675"/>
                  </a:lnTo>
                  <a:lnTo>
                    <a:pt x="447675" y="240506"/>
                  </a:lnTo>
                  <a:lnTo>
                    <a:pt x="514350" y="76200"/>
                  </a:lnTo>
                  <a:lnTo>
                    <a:pt x="535781" y="28575"/>
                  </a:lnTo>
                  <a:lnTo>
                    <a:pt x="552450" y="7144"/>
                  </a:lnTo>
                  <a:lnTo>
                    <a:pt x="561975" y="0"/>
                  </a:lnTo>
                  <a:lnTo>
                    <a:pt x="576262" y="2381"/>
                  </a:lnTo>
                  <a:lnTo>
                    <a:pt x="581025" y="9525"/>
                  </a:lnTo>
                  <a:lnTo>
                    <a:pt x="585787" y="38100"/>
                  </a:lnTo>
                  <a:lnTo>
                    <a:pt x="585787" y="76200"/>
                  </a:lnTo>
                  <a:lnTo>
                    <a:pt x="554831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C6BCD635-6C18-4599-8E10-AC9DFDAB0C17}"/>
              </a:ext>
            </a:extLst>
          </p:cNvPr>
          <p:cNvGrpSpPr/>
          <p:nvPr/>
        </p:nvGrpSpPr>
        <p:grpSpPr>
          <a:xfrm>
            <a:off x="3717926" y="1600201"/>
            <a:ext cx="4422775" cy="4314825"/>
            <a:chOff x="3717926" y="1614489"/>
            <a:chExt cx="4422775" cy="4314825"/>
          </a:xfrm>
          <a:solidFill>
            <a:schemeClr val="tx1"/>
          </a:solidFill>
        </p:grpSpPr>
        <p:sp>
          <p:nvSpPr>
            <p:cNvPr id="24" name="フリーフォーム 35">
              <a:extLst>
                <a:ext uri="{FF2B5EF4-FFF2-40B4-BE49-F238E27FC236}">
                  <a16:creationId xmlns:a16="http://schemas.microsoft.com/office/drawing/2014/main" id="{9A0490EF-4FEA-47F1-B441-EF7219347186}"/>
                </a:ext>
              </a:extLst>
            </p:cNvPr>
            <p:cNvSpPr/>
            <p:nvPr/>
          </p:nvSpPr>
          <p:spPr>
            <a:xfrm rot="16200000">
              <a:off x="2759870" y="3118645"/>
              <a:ext cx="3079750" cy="439737"/>
            </a:xfrm>
            <a:custGeom>
              <a:avLst/>
              <a:gdLst>
                <a:gd name="connsiteX0" fmla="*/ 1311069 w 3080627"/>
                <a:gd name="connsiteY0" fmla="*/ 198335 h 440457"/>
                <a:gd name="connsiteX1" fmla="*/ 1692284 w 3080627"/>
                <a:gd name="connsiteY1" fmla="*/ 206062 h 440457"/>
                <a:gd name="connsiteX2" fmla="*/ 1996225 w 3080627"/>
                <a:gd name="connsiteY2" fmla="*/ 208638 h 440457"/>
                <a:gd name="connsiteX3" fmla="*/ 2212590 w 3080627"/>
                <a:gd name="connsiteY3" fmla="*/ 211213 h 440457"/>
                <a:gd name="connsiteX4" fmla="*/ 2410925 w 3080627"/>
                <a:gd name="connsiteY4" fmla="*/ 211213 h 440457"/>
                <a:gd name="connsiteX5" fmla="*/ 2629866 w 3080627"/>
                <a:gd name="connsiteY5" fmla="*/ 213789 h 440457"/>
                <a:gd name="connsiteX6" fmla="*/ 2668503 w 3080627"/>
                <a:gd name="connsiteY6" fmla="*/ 208638 h 440457"/>
                <a:gd name="connsiteX7" fmla="*/ 2714867 w 3080627"/>
                <a:gd name="connsiteY7" fmla="*/ 200910 h 440457"/>
                <a:gd name="connsiteX8" fmla="*/ 2758655 w 3080627"/>
                <a:gd name="connsiteY8" fmla="*/ 190607 h 440457"/>
                <a:gd name="connsiteX9" fmla="*/ 2810170 w 3080627"/>
                <a:gd name="connsiteY9" fmla="*/ 172577 h 440457"/>
                <a:gd name="connsiteX10" fmla="*/ 2859110 w 3080627"/>
                <a:gd name="connsiteY10" fmla="*/ 149395 h 440457"/>
                <a:gd name="connsiteX11" fmla="*/ 2913201 w 3080627"/>
                <a:gd name="connsiteY11" fmla="*/ 115910 h 440457"/>
                <a:gd name="connsiteX12" fmla="*/ 2959565 w 3080627"/>
                <a:gd name="connsiteY12" fmla="*/ 82425 h 440457"/>
                <a:gd name="connsiteX13" fmla="*/ 3011081 w 3080627"/>
                <a:gd name="connsiteY13" fmla="*/ 36061 h 440457"/>
                <a:gd name="connsiteX14" fmla="*/ 3031687 w 3080627"/>
                <a:gd name="connsiteY14" fmla="*/ 15455 h 440457"/>
                <a:gd name="connsiteX15" fmla="*/ 3049717 w 3080627"/>
                <a:gd name="connsiteY15" fmla="*/ 2576 h 440457"/>
                <a:gd name="connsiteX16" fmla="*/ 3072899 w 3080627"/>
                <a:gd name="connsiteY16" fmla="*/ 0 h 440457"/>
                <a:gd name="connsiteX17" fmla="*/ 3080627 w 3080627"/>
                <a:gd name="connsiteY17" fmla="*/ 12879 h 440457"/>
                <a:gd name="connsiteX18" fmla="*/ 3080627 w 3080627"/>
                <a:gd name="connsiteY18" fmla="*/ 43788 h 440457"/>
                <a:gd name="connsiteX19" fmla="*/ 3065172 w 3080627"/>
                <a:gd name="connsiteY19" fmla="*/ 108182 h 440457"/>
                <a:gd name="connsiteX20" fmla="*/ 3039414 w 3080627"/>
                <a:gd name="connsiteY20" fmla="*/ 188031 h 440457"/>
                <a:gd name="connsiteX21" fmla="*/ 3016232 w 3080627"/>
                <a:gd name="connsiteY21" fmla="*/ 255002 h 440457"/>
                <a:gd name="connsiteX22" fmla="*/ 2977596 w 3080627"/>
                <a:gd name="connsiteY22" fmla="*/ 350305 h 440457"/>
                <a:gd name="connsiteX23" fmla="*/ 2938959 w 3080627"/>
                <a:gd name="connsiteY23" fmla="*/ 422427 h 440457"/>
                <a:gd name="connsiteX24" fmla="*/ 2786988 w 3080627"/>
                <a:gd name="connsiteY24" fmla="*/ 437882 h 440457"/>
                <a:gd name="connsiteX25" fmla="*/ 2513956 w 3080627"/>
                <a:gd name="connsiteY25" fmla="*/ 440457 h 440457"/>
                <a:gd name="connsiteX26" fmla="*/ 2150772 w 3080627"/>
                <a:gd name="connsiteY26" fmla="*/ 435306 h 440457"/>
                <a:gd name="connsiteX27" fmla="*/ 1960165 w 3080627"/>
                <a:gd name="connsiteY27" fmla="*/ 437882 h 440457"/>
                <a:gd name="connsiteX28" fmla="*/ 1684557 w 3080627"/>
                <a:gd name="connsiteY28" fmla="*/ 427579 h 440457"/>
                <a:gd name="connsiteX29" fmla="*/ 1313645 w 3080627"/>
                <a:gd name="connsiteY29" fmla="*/ 414700 h 440457"/>
                <a:gd name="connsiteX30" fmla="*/ 1056068 w 3080627"/>
                <a:gd name="connsiteY30" fmla="*/ 414700 h 440457"/>
                <a:gd name="connsiteX31" fmla="*/ 633641 w 3080627"/>
                <a:gd name="connsiteY31" fmla="*/ 412124 h 440457"/>
                <a:gd name="connsiteX32" fmla="*/ 334851 w 3080627"/>
                <a:gd name="connsiteY32" fmla="*/ 414700 h 440457"/>
                <a:gd name="connsiteX33" fmla="*/ 218941 w 3080627"/>
                <a:gd name="connsiteY33" fmla="*/ 412124 h 440457"/>
                <a:gd name="connsiteX34" fmla="*/ 157122 w 3080627"/>
                <a:gd name="connsiteY34" fmla="*/ 412124 h 440457"/>
                <a:gd name="connsiteX35" fmla="*/ 121061 w 3080627"/>
                <a:gd name="connsiteY35" fmla="*/ 406972 h 440457"/>
                <a:gd name="connsiteX36" fmla="*/ 85001 w 3080627"/>
                <a:gd name="connsiteY36" fmla="*/ 399245 h 440457"/>
                <a:gd name="connsiteX37" fmla="*/ 48940 w 3080627"/>
                <a:gd name="connsiteY37" fmla="*/ 386366 h 440457"/>
                <a:gd name="connsiteX38" fmla="*/ 18030 w 3080627"/>
                <a:gd name="connsiteY38" fmla="*/ 368336 h 440457"/>
                <a:gd name="connsiteX39" fmla="*/ 0 w 3080627"/>
                <a:gd name="connsiteY39" fmla="*/ 340002 h 440457"/>
                <a:gd name="connsiteX40" fmla="*/ 0 w 3080627"/>
                <a:gd name="connsiteY40" fmla="*/ 319396 h 440457"/>
                <a:gd name="connsiteX41" fmla="*/ 20606 w 3080627"/>
                <a:gd name="connsiteY41" fmla="*/ 285911 h 440457"/>
                <a:gd name="connsiteX42" fmla="*/ 64394 w 3080627"/>
                <a:gd name="connsiteY42" fmla="*/ 239547 h 440457"/>
                <a:gd name="connsiteX43" fmla="*/ 97879 w 3080627"/>
                <a:gd name="connsiteY43" fmla="*/ 213789 h 440457"/>
                <a:gd name="connsiteX44" fmla="*/ 131365 w 3080627"/>
                <a:gd name="connsiteY44" fmla="*/ 195759 h 440457"/>
                <a:gd name="connsiteX45" fmla="*/ 213789 w 3080627"/>
                <a:gd name="connsiteY45" fmla="*/ 175153 h 440457"/>
                <a:gd name="connsiteX46" fmla="*/ 358033 w 3080627"/>
                <a:gd name="connsiteY46" fmla="*/ 144243 h 440457"/>
                <a:gd name="connsiteX47" fmla="*/ 486821 w 3080627"/>
                <a:gd name="connsiteY47" fmla="*/ 123637 h 440457"/>
                <a:gd name="connsiteX48" fmla="*/ 520307 w 3080627"/>
                <a:gd name="connsiteY48" fmla="*/ 133940 h 440457"/>
                <a:gd name="connsiteX49" fmla="*/ 564095 w 3080627"/>
                <a:gd name="connsiteY49" fmla="*/ 144243 h 440457"/>
                <a:gd name="connsiteX50" fmla="*/ 651671 w 3080627"/>
                <a:gd name="connsiteY50" fmla="*/ 159698 h 440457"/>
                <a:gd name="connsiteX51" fmla="*/ 783036 w 3080627"/>
                <a:gd name="connsiteY51" fmla="*/ 172577 h 440457"/>
                <a:gd name="connsiteX52" fmla="*/ 1007128 w 3080627"/>
                <a:gd name="connsiteY52" fmla="*/ 185456 h 440457"/>
                <a:gd name="connsiteX53" fmla="*/ 1311069 w 3080627"/>
                <a:gd name="connsiteY53" fmla="*/ 198335 h 44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80627" h="440457">
                  <a:moveTo>
                    <a:pt x="1311069" y="198335"/>
                  </a:moveTo>
                  <a:lnTo>
                    <a:pt x="1692284" y="206062"/>
                  </a:lnTo>
                  <a:lnTo>
                    <a:pt x="1996225" y="208638"/>
                  </a:lnTo>
                  <a:lnTo>
                    <a:pt x="2212590" y="211213"/>
                  </a:lnTo>
                  <a:lnTo>
                    <a:pt x="2410925" y="211213"/>
                  </a:lnTo>
                  <a:lnTo>
                    <a:pt x="2629866" y="213789"/>
                  </a:lnTo>
                  <a:lnTo>
                    <a:pt x="2668503" y="208638"/>
                  </a:lnTo>
                  <a:lnTo>
                    <a:pt x="2714867" y="200910"/>
                  </a:lnTo>
                  <a:lnTo>
                    <a:pt x="2758655" y="190607"/>
                  </a:lnTo>
                  <a:lnTo>
                    <a:pt x="2810170" y="172577"/>
                  </a:lnTo>
                  <a:lnTo>
                    <a:pt x="2859110" y="149395"/>
                  </a:lnTo>
                  <a:lnTo>
                    <a:pt x="2913201" y="115910"/>
                  </a:lnTo>
                  <a:lnTo>
                    <a:pt x="2959565" y="82425"/>
                  </a:lnTo>
                  <a:lnTo>
                    <a:pt x="3011081" y="36061"/>
                  </a:lnTo>
                  <a:lnTo>
                    <a:pt x="3031687" y="15455"/>
                  </a:lnTo>
                  <a:lnTo>
                    <a:pt x="3049717" y="2576"/>
                  </a:lnTo>
                  <a:lnTo>
                    <a:pt x="3072899" y="0"/>
                  </a:lnTo>
                  <a:lnTo>
                    <a:pt x="3080627" y="12879"/>
                  </a:lnTo>
                  <a:lnTo>
                    <a:pt x="3080627" y="43788"/>
                  </a:lnTo>
                  <a:lnTo>
                    <a:pt x="3065172" y="108182"/>
                  </a:lnTo>
                  <a:lnTo>
                    <a:pt x="3039414" y="188031"/>
                  </a:lnTo>
                  <a:lnTo>
                    <a:pt x="3016232" y="255002"/>
                  </a:lnTo>
                  <a:lnTo>
                    <a:pt x="2977596" y="350305"/>
                  </a:lnTo>
                  <a:lnTo>
                    <a:pt x="2938959" y="422427"/>
                  </a:lnTo>
                  <a:lnTo>
                    <a:pt x="2786988" y="437882"/>
                  </a:lnTo>
                  <a:lnTo>
                    <a:pt x="2513956" y="440457"/>
                  </a:lnTo>
                  <a:lnTo>
                    <a:pt x="2150772" y="435306"/>
                  </a:lnTo>
                  <a:lnTo>
                    <a:pt x="1960165" y="437882"/>
                  </a:lnTo>
                  <a:lnTo>
                    <a:pt x="1684557" y="427579"/>
                  </a:lnTo>
                  <a:lnTo>
                    <a:pt x="1313645" y="414700"/>
                  </a:lnTo>
                  <a:lnTo>
                    <a:pt x="1056068" y="414700"/>
                  </a:lnTo>
                  <a:lnTo>
                    <a:pt x="633641" y="412124"/>
                  </a:lnTo>
                  <a:lnTo>
                    <a:pt x="334851" y="414700"/>
                  </a:lnTo>
                  <a:lnTo>
                    <a:pt x="218941" y="412124"/>
                  </a:lnTo>
                  <a:lnTo>
                    <a:pt x="157122" y="412124"/>
                  </a:lnTo>
                  <a:lnTo>
                    <a:pt x="121061" y="406972"/>
                  </a:lnTo>
                  <a:lnTo>
                    <a:pt x="85001" y="399245"/>
                  </a:lnTo>
                  <a:lnTo>
                    <a:pt x="48940" y="386366"/>
                  </a:lnTo>
                  <a:lnTo>
                    <a:pt x="18030" y="368336"/>
                  </a:lnTo>
                  <a:lnTo>
                    <a:pt x="0" y="340002"/>
                  </a:lnTo>
                  <a:lnTo>
                    <a:pt x="0" y="319396"/>
                  </a:lnTo>
                  <a:lnTo>
                    <a:pt x="20606" y="285911"/>
                  </a:lnTo>
                  <a:lnTo>
                    <a:pt x="64394" y="239547"/>
                  </a:lnTo>
                  <a:lnTo>
                    <a:pt x="97879" y="213789"/>
                  </a:lnTo>
                  <a:lnTo>
                    <a:pt x="131365" y="195759"/>
                  </a:lnTo>
                  <a:lnTo>
                    <a:pt x="213789" y="175153"/>
                  </a:lnTo>
                  <a:lnTo>
                    <a:pt x="358033" y="144243"/>
                  </a:lnTo>
                  <a:lnTo>
                    <a:pt x="486821" y="123637"/>
                  </a:lnTo>
                  <a:lnTo>
                    <a:pt x="520307" y="133940"/>
                  </a:lnTo>
                  <a:lnTo>
                    <a:pt x="564095" y="144243"/>
                  </a:lnTo>
                  <a:lnTo>
                    <a:pt x="651671" y="159698"/>
                  </a:lnTo>
                  <a:lnTo>
                    <a:pt x="783036" y="172577"/>
                  </a:lnTo>
                  <a:lnTo>
                    <a:pt x="1007128" y="185456"/>
                  </a:lnTo>
                  <a:lnTo>
                    <a:pt x="1311069" y="19833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6">
              <a:extLst>
                <a:ext uri="{FF2B5EF4-FFF2-40B4-BE49-F238E27FC236}">
                  <a16:creationId xmlns:a16="http://schemas.microsoft.com/office/drawing/2014/main" id="{046B7655-6299-4C5E-9C9D-BC491F793334}"/>
                </a:ext>
              </a:extLst>
            </p:cNvPr>
            <p:cNvSpPr/>
            <p:nvPr/>
          </p:nvSpPr>
          <p:spPr>
            <a:xfrm rot="16200000">
              <a:off x="5219701" y="4894263"/>
              <a:ext cx="862012" cy="766762"/>
            </a:xfrm>
            <a:custGeom>
              <a:avLst/>
              <a:gdLst>
                <a:gd name="connsiteX0" fmla="*/ 538163 w 862013"/>
                <a:gd name="connsiteY0" fmla="*/ 290513 h 766763"/>
                <a:gd name="connsiteX1" fmla="*/ 450057 w 862013"/>
                <a:gd name="connsiteY1" fmla="*/ 364331 h 766763"/>
                <a:gd name="connsiteX2" fmla="*/ 361950 w 862013"/>
                <a:gd name="connsiteY2" fmla="*/ 421481 h 766763"/>
                <a:gd name="connsiteX3" fmla="*/ 226219 w 862013"/>
                <a:gd name="connsiteY3" fmla="*/ 504825 h 766763"/>
                <a:gd name="connsiteX4" fmla="*/ 128588 w 862013"/>
                <a:gd name="connsiteY4" fmla="*/ 557213 h 766763"/>
                <a:gd name="connsiteX5" fmla="*/ 61913 w 862013"/>
                <a:gd name="connsiteY5" fmla="*/ 592931 h 766763"/>
                <a:gd name="connsiteX6" fmla="*/ 35719 w 862013"/>
                <a:gd name="connsiteY6" fmla="*/ 611981 h 766763"/>
                <a:gd name="connsiteX7" fmla="*/ 11907 w 862013"/>
                <a:gd name="connsiteY7" fmla="*/ 645319 h 766763"/>
                <a:gd name="connsiteX8" fmla="*/ 0 w 862013"/>
                <a:gd name="connsiteY8" fmla="*/ 673894 h 766763"/>
                <a:gd name="connsiteX9" fmla="*/ 2382 w 862013"/>
                <a:gd name="connsiteY9" fmla="*/ 697706 h 766763"/>
                <a:gd name="connsiteX10" fmla="*/ 7144 w 862013"/>
                <a:gd name="connsiteY10" fmla="*/ 714375 h 766763"/>
                <a:gd name="connsiteX11" fmla="*/ 21432 w 862013"/>
                <a:gd name="connsiteY11" fmla="*/ 731044 h 766763"/>
                <a:gd name="connsiteX12" fmla="*/ 42863 w 862013"/>
                <a:gd name="connsiteY12" fmla="*/ 750094 h 766763"/>
                <a:gd name="connsiteX13" fmla="*/ 69057 w 862013"/>
                <a:gd name="connsiteY13" fmla="*/ 764381 h 766763"/>
                <a:gd name="connsiteX14" fmla="*/ 100013 w 862013"/>
                <a:gd name="connsiteY14" fmla="*/ 766763 h 766763"/>
                <a:gd name="connsiteX15" fmla="*/ 195263 w 862013"/>
                <a:gd name="connsiteY15" fmla="*/ 759619 h 766763"/>
                <a:gd name="connsiteX16" fmla="*/ 271463 w 862013"/>
                <a:gd name="connsiteY16" fmla="*/ 747713 h 766763"/>
                <a:gd name="connsiteX17" fmla="*/ 338138 w 862013"/>
                <a:gd name="connsiteY17" fmla="*/ 728663 h 766763"/>
                <a:gd name="connsiteX18" fmla="*/ 388144 w 862013"/>
                <a:gd name="connsiteY18" fmla="*/ 711994 h 766763"/>
                <a:gd name="connsiteX19" fmla="*/ 447675 w 862013"/>
                <a:gd name="connsiteY19" fmla="*/ 683419 h 766763"/>
                <a:gd name="connsiteX20" fmla="*/ 485775 w 862013"/>
                <a:gd name="connsiteY20" fmla="*/ 661988 h 766763"/>
                <a:gd name="connsiteX21" fmla="*/ 516732 w 862013"/>
                <a:gd name="connsiteY21" fmla="*/ 628650 h 766763"/>
                <a:gd name="connsiteX22" fmla="*/ 590550 w 862013"/>
                <a:gd name="connsiteY22" fmla="*/ 528638 h 766763"/>
                <a:gd name="connsiteX23" fmla="*/ 654844 w 862013"/>
                <a:gd name="connsiteY23" fmla="*/ 426244 h 766763"/>
                <a:gd name="connsiteX24" fmla="*/ 719138 w 862013"/>
                <a:gd name="connsiteY24" fmla="*/ 319088 h 766763"/>
                <a:gd name="connsiteX25" fmla="*/ 785813 w 862013"/>
                <a:gd name="connsiteY25" fmla="*/ 197644 h 766763"/>
                <a:gd name="connsiteX26" fmla="*/ 833438 w 862013"/>
                <a:gd name="connsiteY26" fmla="*/ 104775 h 766763"/>
                <a:gd name="connsiteX27" fmla="*/ 850107 w 862013"/>
                <a:gd name="connsiteY27" fmla="*/ 64294 h 766763"/>
                <a:gd name="connsiteX28" fmla="*/ 859632 w 862013"/>
                <a:gd name="connsiteY28" fmla="*/ 33338 h 766763"/>
                <a:gd name="connsiteX29" fmla="*/ 862013 w 862013"/>
                <a:gd name="connsiteY29" fmla="*/ 11906 h 766763"/>
                <a:gd name="connsiteX30" fmla="*/ 859632 w 862013"/>
                <a:gd name="connsiteY30" fmla="*/ 2381 h 766763"/>
                <a:gd name="connsiteX31" fmla="*/ 850107 w 862013"/>
                <a:gd name="connsiteY31" fmla="*/ 0 h 766763"/>
                <a:gd name="connsiteX32" fmla="*/ 821532 w 862013"/>
                <a:gd name="connsiteY32" fmla="*/ 14288 h 766763"/>
                <a:gd name="connsiteX33" fmla="*/ 762000 w 862013"/>
                <a:gd name="connsiteY33" fmla="*/ 71438 h 766763"/>
                <a:gd name="connsiteX34" fmla="*/ 707232 w 862013"/>
                <a:gd name="connsiteY34" fmla="*/ 133350 h 766763"/>
                <a:gd name="connsiteX35" fmla="*/ 621507 w 862013"/>
                <a:gd name="connsiteY35" fmla="*/ 219075 h 766763"/>
                <a:gd name="connsiteX36" fmla="*/ 538163 w 862013"/>
                <a:gd name="connsiteY36" fmla="*/ 290513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2013" h="766763">
                  <a:moveTo>
                    <a:pt x="538163" y="290513"/>
                  </a:moveTo>
                  <a:lnTo>
                    <a:pt x="450057" y="364331"/>
                  </a:lnTo>
                  <a:lnTo>
                    <a:pt x="361950" y="421481"/>
                  </a:lnTo>
                  <a:lnTo>
                    <a:pt x="226219" y="504825"/>
                  </a:lnTo>
                  <a:lnTo>
                    <a:pt x="128588" y="557213"/>
                  </a:lnTo>
                  <a:lnTo>
                    <a:pt x="61913" y="592931"/>
                  </a:lnTo>
                  <a:lnTo>
                    <a:pt x="35719" y="611981"/>
                  </a:lnTo>
                  <a:lnTo>
                    <a:pt x="11907" y="645319"/>
                  </a:lnTo>
                  <a:lnTo>
                    <a:pt x="0" y="673894"/>
                  </a:lnTo>
                  <a:lnTo>
                    <a:pt x="2382" y="697706"/>
                  </a:lnTo>
                  <a:lnTo>
                    <a:pt x="7144" y="714375"/>
                  </a:lnTo>
                  <a:lnTo>
                    <a:pt x="21432" y="731044"/>
                  </a:lnTo>
                  <a:lnTo>
                    <a:pt x="42863" y="750094"/>
                  </a:lnTo>
                  <a:lnTo>
                    <a:pt x="69057" y="764381"/>
                  </a:lnTo>
                  <a:lnTo>
                    <a:pt x="100013" y="766763"/>
                  </a:lnTo>
                  <a:lnTo>
                    <a:pt x="195263" y="759619"/>
                  </a:lnTo>
                  <a:lnTo>
                    <a:pt x="271463" y="747713"/>
                  </a:lnTo>
                  <a:lnTo>
                    <a:pt x="338138" y="728663"/>
                  </a:lnTo>
                  <a:lnTo>
                    <a:pt x="388144" y="711994"/>
                  </a:lnTo>
                  <a:lnTo>
                    <a:pt x="447675" y="683419"/>
                  </a:lnTo>
                  <a:lnTo>
                    <a:pt x="485775" y="661988"/>
                  </a:lnTo>
                  <a:lnTo>
                    <a:pt x="516732" y="628650"/>
                  </a:lnTo>
                  <a:lnTo>
                    <a:pt x="590550" y="528638"/>
                  </a:lnTo>
                  <a:lnTo>
                    <a:pt x="654844" y="426244"/>
                  </a:lnTo>
                  <a:lnTo>
                    <a:pt x="719138" y="319088"/>
                  </a:lnTo>
                  <a:lnTo>
                    <a:pt x="785813" y="197644"/>
                  </a:lnTo>
                  <a:lnTo>
                    <a:pt x="833438" y="104775"/>
                  </a:lnTo>
                  <a:lnTo>
                    <a:pt x="850107" y="64294"/>
                  </a:lnTo>
                  <a:lnTo>
                    <a:pt x="859632" y="33338"/>
                  </a:lnTo>
                  <a:lnTo>
                    <a:pt x="862013" y="11906"/>
                  </a:lnTo>
                  <a:lnTo>
                    <a:pt x="859632" y="2381"/>
                  </a:lnTo>
                  <a:lnTo>
                    <a:pt x="850107" y="0"/>
                  </a:lnTo>
                  <a:lnTo>
                    <a:pt x="821532" y="14288"/>
                  </a:lnTo>
                  <a:lnTo>
                    <a:pt x="762000" y="71438"/>
                  </a:lnTo>
                  <a:lnTo>
                    <a:pt x="707232" y="133350"/>
                  </a:lnTo>
                  <a:lnTo>
                    <a:pt x="621507" y="219075"/>
                  </a:lnTo>
                  <a:lnTo>
                    <a:pt x="538163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7">
              <a:extLst>
                <a:ext uri="{FF2B5EF4-FFF2-40B4-BE49-F238E27FC236}">
                  <a16:creationId xmlns:a16="http://schemas.microsoft.com/office/drawing/2014/main" id="{EE49F227-770F-4B3D-BFFB-C906714FE0AF}"/>
                </a:ext>
              </a:extLst>
            </p:cNvPr>
            <p:cNvSpPr/>
            <p:nvPr/>
          </p:nvSpPr>
          <p:spPr>
            <a:xfrm rot="16200000">
              <a:off x="5690394" y="2956719"/>
              <a:ext cx="2166938" cy="469900"/>
            </a:xfrm>
            <a:custGeom>
              <a:avLst/>
              <a:gdLst>
                <a:gd name="connsiteX0" fmla="*/ 892969 w 2166937"/>
                <a:gd name="connsiteY0" fmla="*/ 397668 h 469106"/>
                <a:gd name="connsiteX1" fmla="*/ 1254919 w 2166937"/>
                <a:gd name="connsiteY1" fmla="*/ 404812 h 469106"/>
                <a:gd name="connsiteX2" fmla="*/ 1466850 w 2166937"/>
                <a:gd name="connsiteY2" fmla="*/ 407193 h 469106"/>
                <a:gd name="connsiteX3" fmla="*/ 1562100 w 2166937"/>
                <a:gd name="connsiteY3" fmla="*/ 409575 h 469106"/>
                <a:gd name="connsiteX4" fmla="*/ 1626394 w 2166937"/>
                <a:gd name="connsiteY4" fmla="*/ 414337 h 469106"/>
                <a:gd name="connsiteX5" fmla="*/ 1664494 w 2166937"/>
                <a:gd name="connsiteY5" fmla="*/ 419100 h 469106"/>
                <a:gd name="connsiteX6" fmla="*/ 1712119 w 2166937"/>
                <a:gd name="connsiteY6" fmla="*/ 428625 h 469106"/>
                <a:gd name="connsiteX7" fmla="*/ 1759744 w 2166937"/>
                <a:gd name="connsiteY7" fmla="*/ 442912 h 469106"/>
                <a:gd name="connsiteX8" fmla="*/ 1795462 w 2166937"/>
                <a:gd name="connsiteY8" fmla="*/ 459581 h 469106"/>
                <a:gd name="connsiteX9" fmla="*/ 1833562 w 2166937"/>
                <a:gd name="connsiteY9" fmla="*/ 469106 h 469106"/>
                <a:gd name="connsiteX10" fmla="*/ 1862137 w 2166937"/>
                <a:gd name="connsiteY10" fmla="*/ 469106 h 469106"/>
                <a:gd name="connsiteX11" fmla="*/ 1895475 w 2166937"/>
                <a:gd name="connsiteY11" fmla="*/ 461962 h 469106"/>
                <a:gd name="connsiteX12" fmla="*/ 1916906 w 2166937"/>
                <a:gd name="connsiteY12" fmla="*/ 454818 h 469106"/>
                <a:gd name="connsiteX13" fmla="*/ 1952625 w 2166937"/>
                <a:gd name="connsiteY13" fmla="*/ 438150 h 469106"/>
                <a:gd name="connsiteX14" fmla="*/ 1976437 w 2166937"/>
                <a:gd name="connsiteY14" fmla="*/ 419100 h 469106"/>
                <a:gd name="connsiteX15" fmla="*/ 2005012 w 2166937"/>
                <a:gd name="connsiteY15" fmla="*/ 378618 h 469106"/>
                <a:gd name="connsiteX16" fmla="*/ 2026444 w 2166937"/>
                <a:gd name="connsiteY16" fmla="*/ 342900 h 469106"/>
                <a:gd name="connsiteX17" fmla="*/ 2078831 w 2166937"/>
                <a:gd name="connsiteY17" fmla="*/ 261937 h 469106"/>
                <a:gd name="connsiteX18" fmla="*/ 2109787 w 2166937"/>
                <a:gd name="connsiteY18" fmla="*/ 202406 h 469106"/>
                <a:gd name="connsiteX19" fmla="*/ 2140744 w 2166937"/>
                <a:gd name="connsiteY19" fmla="*/ 133350 h 469106"/>
                <a:gd name="connsiteX20" fmla="*/ 2159794 w 2166937"/>
                <a:gd name="connsiteY20" fmla="*/ 69056 h 469106"/>
                <a:gd name="connsiteX21" fmla="*/ 2166937 w 2166937"/>
                <a:gd name="connsiteY21" fmla="*/ 21431 h 469106"/>
                <a:gd name="connsiteX22" fmla="*/ 2162175 w 2166937"/>
                <a:gd name="connsiteY22" fmla="*/ 4762 h 469106"/>
                <a:gd name="connsiteX23" fmla="*/ 2150269 w 2166937"/>
                <a:gd name="connsiteY23" fmla="*/ 0 h 469106"/>
                <a:gd name="connsiteX24" fmla="*/ 2126456 w 2166937"/>
                <a:gd name="connsiteY24" fmla="*/ 7143 h 469106"/>
                <a:gd name="connsiteX25" fmla="*/ 2100262 w 2166937"/>
                <a:gd name="connsiteY25" fmla="*/ 26193 h 469106"/>
                <a:gd name="connsiteX26" fmla="*/ 2074069 w 2166937"/>
                <a:gd name="connsiteY26" fmla="*/ 57150 h 469106"/>
                <a:gd name="connsiteX27" fmla="*/ 2047875 w 2166937"/>
                <a:gd name="connsiteY27" fmla="*/ 85725 h 469106"/>
                <a:gd name="connsiteX28" fmla="*/ 2007394 w 2166937"/>
                <a:gd name="connsiteY28" fmla="*/ 116681 h 469106"/>
                <a:gd name="connsiteX29" fmla="*/ 1969294 w 2166937"/>
                <a:gd name="connsiteY29" fmla="*/ 138112 h 469106"/>
                <a:gd name="connsiteX30" fmla="*/ 1914525 w 2166937"/>
                <a:gd name="connsiteY30" fmla="*/ 161925 h 469106"/>
                <a:gd name="connsiteX31" fmla="*/ 1862137 w 2166937"/>
                <a:gd name="connsiteY31" fmla="*/ 176212 h 469106"/>
                <a:gd name="connsiteX32" fmla="*/ 1793081 w 2166937"/>
                <a:gd name="connsiteY32" fmla="*/ 185737 h 469106"/>
                <a:gd name="connsiteX33" fmla="*/ 1697831 w 2166937"/>
                <a:gd name="connsiteY33" fmla="*/ 188118 h 469106"/>
                <a:gd name="connsiteX34" fmla="*/ 1412081 w 2166937"/>
                <a:gd name="connsiteY34" fmla="*/ 188118 h 469106"/>
                <a:gd name="connsiteX35" fmla="*/ 1097756 w 2166937"/>
                <a:gd name="connsiteY35" fmla="*/ 188118 h 469106"/>
                <a:gd name="connsiteX36" fmla="*/ 871537 w 2166937"/>
                <a:gd name="connsiteY36" fmla="*/ 185737 h 469106"/>
                <a:gd name="connsiteX37" fmla="*/ 721519 w 2166937"/>
                <a:gd name="connsiteY37" fmla="*/ 185737 h 469106"/>
                <a:gd name="connsiteX38" fmla="*/ 657225 w 2166937"/>
                <a:gd name="connsiteY38" fmla="*/ 183356 h 469106"/>
                <a:gd name="connsiteX39" fmla="*/ 516731 w 2166937"/>
                <a:gd name="connsiteY39" fmla="*/ 173831 h 469106"/>
                <a:gd name="connsiteX40" fmla="*/ 442912 w 2166937"/>
                <a:gd name="connsiteY40" fmla="*/ 164306 h 469106"/>
                <a:gd name="connsiteX41" fmla="*/ 319087 w 2166937"/>
                <a:gd name="connsiteY41" fmla="*/ 142875 h 469106"/>
                <a:gd name="connsiteX42" fmla="*/ 266700 w 2166937"/>
                <a:gd name="connsiteY42" fmla="*/ 145256 h 469106"/>
                <a:gd name="connsiteX43" fmla="*/ 223837 w 2166937"/>
                <a:gd name="connsiteY43" fmla="*/ 152400 h 469106"/>
                <a:gd name="connsiteX44" fmla="*/ 161925 w 2166937"/>
                <a:gd name="connsiteY44" fmla="*/ 166687 h 469106"/>
                <a:gd name="connsiteX45" fmla="*/ 80962 w 2166937"/>
                <a:gd name="connsiteY45" fmla="*/ 192881 h 469106"/>
                <a:gd name="connsiteX46" fmla="*/ 38100 w 2166937"/>
                <a:gd name="connsiteY46" fmla="*/ 211931 h 469106"/>
                <a:gd name="connsiteX47" fmla="*/ 21431 w 2166937"/>
                <a:gd name="connsiteY47" fmla="*/ 228600 h 469106"/>
                <a:gd name="connsiteX48" fmla="*/ 4762 w 2166937"/>
                <a:gd name="connsiteY48" fmla="*/ 254793 h 469106"/>
                <a:gd name="connsiteX49" fmla="*/ 0 w 2166937"/>
                <a:gd name="connsiteY49" fmla="*/ 276225 h 469106"/>
                <a:gd name="connsiteX50" fmla="*/ 7144 w 2166937"/>
                <a:gd name="connsiteY50" fmla="*/ 297656 h 469106"/>
                <a:gd name="connsiteX51" fmla="*/ 21431 w 2166937"/>
                <a:gd name="connsiteY51" fmla="*/ 316706 h 469106"/>
                <a:gd name="connsiteX52" fmla="*/ 40481 w 2166937"/>
                <a:gd name="connsiteY52" fmla="*/ 333375 h 469106"/>
                <a:gd name="connsiteX53" fmla="*/ 73819 w 2166937"/>
                <a:gd name="connsiteY53" fmla="*/ 350043 h 469106"/>
                <a:gd name="connsiteX54" fmla="*/ 116681 w 2166937"/>
                <a:gd name="connsiteY54" fmla="*/ 364331 h 469106"/>
                <a:gd name="connsiteX55" fmla="*/ 180975 w 2166937"/>
                <a:gd name="connsiteY55" fmla="*/ 378618 h 469106"/>
                <a:gd name="connsiteX56" fmla="*/ 250031 w 2166937"/>
                <a:gd name="connsiteY56" fmla="*/ 390525 h 469106"/>
                <a:gd name="connsiteX57" fmla="*/ 340519 w 2166937"/>
                <a:gd name="connsiteY57" fmla="*/ 388143 h 469106"/>
                <a:gd name="connsiteX58" fmla="*/ 609600 w 2166937"/>
                <a:gd name="connsiteY58" fmla="*/ 395287 h 469106"/>
                <a:gd name="connsiteX59" fmla="*/ 892969 w 2166937"/>
                <a:gd name="connsiteY59" fmla="*/ 397668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66937" h="469106">
                  <a:moveTo>
                    <a:pt x="892969" y="397668"/>
                  </a:moveTo>
                  <a:lnTo>
                    <a:pt x="1254919" y="404812"/>
                  </a:lnTo>
                  <a:lnTo>
                    <a:pt x="1466850" y="407193"/>
                  </a:lnTo>
                  <a:lnTo>
                    <a:pt x="1562100" y="409575"/>
                  </a:lnTo>
                  <a:lnTo>
                    <a:pt x="1626394" y="414337"/>
                  </a:lnTo>
                  <a:lnTo>
                    <a:pt x="1664494" y="419100"/>
                  </a:lnTo>
                  <a:lnTo>
                    <a:pt x="1712119" y="428625"/>
                  </a:lnTo>
                  <a:lnTo>
                    <a:pt x="1759744" y="442912"/>
                  </a:lnTo>
                  <a:lnTo>
                    <a:pt x="1795462" y="459581"/>
                  </a:lnTo>
                  <a:lnTo>
                    <a:pt x="1833562" y="469106"/>
                  </a:lnTo>
                  <a:lnTo>
                    <a:pt x="1862137" y="469106"/>
                  </a:lnTo>
                  <a:lnTo>
                    <a:pt x="1895475" y="461962"/>
                  </a:lnTo>
                  <a:lnTo>
                    <a:pt x="1916906" y="454818"/>
                  </a:lnTo>
                  <a:lnTo>
                    <a:pt x="1952625" y="438150"/>
                  </a:lnTo>
                  <a:lnTo>
                    <a:pt x="1976437" y="419100"/>
                  </a:lnTo>
                  <a:lnTo>
                    <a:pt x="2005012" y="378618"/>
                  </a:lnTo>
                  <a:lnTo>
                    <a:pt x="2026444" y="342900"/>
                  </a:lnTo>
                  <a:lnTo>
                    <a:pt x="2078831" y="261937"/>
                  </a:lnTo>
                  <a:lnTo>
                    <a:pt x="2109787" y="202406"/>
                  </a:lnTo>
                  <a:lnTo>
                    <a:pt x="2140744" y="133350"/>
                  </a:lnTo>
                  <a:lnTo>
                    <a:pt x="2159794" y="69056"/>
                  </a:lnTo>
                  <a:lnTo>
                    <a:pt x="2166937" y="21431"/>
                  </a:lnTo>
                  <a:lnTo>
                    <a:pt x="2162175" y="4762"/>
                  </a:lnTo>
                  <a:lnTo>
                    <a:pt x="2150269" y="0"/>
                  </a:lnTo>
                  <a:lnTo>
                    <a:pt x="2126456" y="7143"/>
                  </a:lnTo>
                  <a:lnTo>
                    <a:pt x="2100262" y="26193"/>
                  </a:lnTo>
                  <a:lnTo>
                    <a:pt x="2074069" y="57150"/>
                  </a:lnTo>
                  <a:lnTo>
                    <a:pt x="2047875" y="85725"/>
                  </a:lnTo>
                  <a:lnTo>
                    <a:pt x="2007394" y="116681"/>
                  </a:lnTo>
                  <a:lnTo>
                    <a:pt x="1969294" y="138112"/>
                  </a:lnTo>
                  <a:lnTo>
                    <a:pt x="1914525" y="161925"/>
                  </a:lnTo>
                  <a:lnTo>
                    <a:pt x="1862137" y="176212"/>
                  </a:lnTo>
                  <a:lnTo>
                    <a:pt x="1793081" y="185737"/>
                  </a:lnTo>
                  <a:lnTo>
                    <a:pt x="1697831" y="188118"/>
                  </a:lnTo>
                  <a:lnTo>
                    <a:pt x="1412081" y="188118"/>
                  </a:lnTo>
                  <a:lnTo>
                    <a:pt x="1097756" y="188118"/>
                  </a:lnTo>
                  <a:lnTo>
                    <a:pt x="871537" y="185737"/>
                  </a:lnTo>
                  <a:lnTo>
                    <a:pt x="721519" y="185737"/>
                  </a:lnTo>
                  <a:lnTo>
                    <a:pt x="657225" y="183356"/>
                  </a:lnTo>
                  <a:lnTo>
                    <a:pt x="516731" y="173831"/>
                  </a:lnTo>
                  <a:lnTo>
                    <a:pt x="442912" y="164306"/>
                  </a:lnTo>
                  <a:lnTo>
                    <a:pt x="319087" y="142875"/>
                  </a:lnTo>
                  <a:lnTo>
                    <a:pt x="266700" y="145256"/>
                  </a:lnTo>
                  <a:lnTo>
                    <a:pt x="223837" y="152400"/>
                  </a:lnTo>
                  <a:lnTo>
                    <a:pt x="161925" y="166687"/>
                  </a:lnTo>
                  <a:lnTo>
                    <a:pt x="80962" y="192881"/>
                  </a:lnTo>
                  <a:lnTo>
                    <a:pt x="38100" y="211931"/>
                  </a:lnTo>
                  <a:lnTo>
                    <a:pt x="21431" y="228600"/>
                  </a:lnTo>
                  <a:lnTo>
                    <a:pt x="4762" y="254793"/>
                  </a:lnTo>
                  <a:lnTo>
                    <a:pt x="0" y="276225"/>
                  </a:lnTo>
                  <a:lnTo>
                    <a:pt x="7144" y="297656"/>
                  </a:lnTo>
                  <a:lnTo>
                    <a:pt x="21431" y="316706"/>
                  </a:lnTo>
                  <a:lnTo>
                    <a:pt x="40481" y="333375"/>
                  </a:lnTo>
                  <a:lnTo>
                    <a:pt x="73819" y="350043"/>
                  </a:lnTo>
                  <a:lnTo>
                    <a:pt x="116681" y="364331"/>
                  </a:lnTo>
                  <a:lnTo>
                    <a:pt x="180975" y="378618"/>
                  </a:lnTo>
                  <a:lnTo>
                    <a:pt x="250031" y="390525"/>
                  </a:lnTo>
                  <a:lnTo>
                    <a:pt x="340519" y="388143"/>
                  </a:lnTo>
                  <a:lnTo>
                    <a:pt x="609600" y="395287"/>
                  </a:lnTo>
                  <a:lnTo>
                    <a:pt x="892969" y="3976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8">
              <a:extLst>
                <a:ext uri="{FF2B5EF4-FFF2-40B4-BE49-F238E27FC236}">
                  <a16:creationId xmlns:a16="http://schemas.microsoft.com/office/drawing/2014/main" id="{41FB5F3B-188A-4EB1-A8D5-1BF7E45AE669}"/>
                </a:ext>
              </a:extLst>
            </p:cNvPr>
            <p:cNvSpPr/>
            <p:nvPr/>
          </p:nvSpPr>
          <p:spPr>
            <a:xfrm rot="16200000">
              <a:off x="5721351" y="3509964"/>
              <a:ext cx="4314825" cy="523875"/>
            </a:xfrm>
            <a:custGeom>
              <a:avLst/>
              <a:gdLst>
                <a:gd name="connsiteX0" fmla="*/ 1772312 w 4314274"/>
                <a:gd name="connsiteY0" fmla="*/ 194178 h 522621"/>
                <a:gd name="connsiteX1" fmla="*/ 2450169 w 4314274"/>
                <a:gd name="connsiteY1" fmla="*/ 190647 h 522621"/>
                <a:gd name="connsiteX2" fmla="*/ 2902073 w 4314274"/>
                <a:gd name="connsiteY2" fmla="*/ 190647 h 522621"/>
                <a:gd name="connsiteX3" fmla="*/ 3364569 w 4314274"/>
                <a:gd name="connsiteY3" fmla="*/ 190647 h 522621"/>
                <a:gd name="connsiteX4" fmla="*/ 3699966 w 4314274"/>
                <a:gd name="connsiteY4" fmla="*/ 190647 h 522621"/>
                <a:gd name="connsiteX5" fmla="*/ 3830595 w 4314274"/>
                <a:gd name="connsiteY5" fmla="*/ 190647 h 522621"/>
                <a:gd name="connsiteX6" fmla="*/ 3901205 w 4314274"/>
                <a:gd name="connsiteY6" fmla="*/ 187117 h 522621"/>
                <a:gd name="connsiteX7" fmla="*/ 3978876 w 4314274"/>
                <a:gd name="connsiteY7" fmla="*/ 172995 h 522621"/>
                <a:gd name="connsiteX8" fmla="*/ 4060078 w 4314274"/>
                <a:gd name="connsiteY8" fmla="*/ 148281 h 522621"/>
                <a:gd name="connsiteX9" fmla="*/ 4120096 w 4314274"/>
                <a:gd name="connsiteY9" fmla="*/ 120037 h 522621"/>
                <a:gd name="connsiteX10" fmla="*/ 4155401 w 4314274"/>
                <a:gd name="connsiteY10" fmla="*/ 95324 h 522621"/>
                <a:gd name="connsiteX11" fmla="*/ 4194237 w 4314274"/>
                <a:gd name="connsiteY11" fmla="*/ 60019 h 522621"/>
                <a:gd name="connsiteX12" fmla="*/ 4226011 w 4314274"/>
                <a:gd name="connsiteY12" fmla="*/ 31775 h 522621"/>
                <a:gd name="connsiteX13" fmla="*/ 4254255 w 4314274"/>
                <a:gd name="connsiteY13" fmla="*/ 14122 h 522621"/>
                <a:gd name="connsiteX14" fmla="*/ 4278969 w 4314274"/>
                <a:gd name="connsiteY14" fmla="*/ 0 h 522621"/>
                <a:gd name="connsiteX15" fmla="*/ 4300152 w 4314274"/>
                <a:gd name="connsiteY15" fmla="*/ 0 h 522621"/>
                <a:gd name="connsiteX16" fmla="*/ 4310743 w 4314274"/>
                <a:gd name="connsiteY16" fmla="*/ 3531 h 522621"/>
                <a:gd name="connsiteX17" fmla="*/ 4314274 w 4314274"/>
                <a:gd name="connsiteY17" fmla="*/ 21183 h 522621"/>
                <a:gd name="connsiteX18" fmla="*/ 4310743 w 4314274"/>
                <a:gd name="connsiteY18" fmla="*/ 56488 h 522621"/>
                <a:gd name="connsiteX19" fmla="*/ 4300152 w 4314274"/>
                <a:gd name="connsiteY19" fmla="*/ 109446 h 522621"/>
                <a:gd name="connsiteX20" fmla="*/ 4278969 w 4314274"/>
                <a:gd name="connsiteY20" fmla="*/ 176525 h 522621"/>
                <a:gd name="connsiteX21" fmla="*/ 4236603 w 4314274"/>
                <a:gd name="connsiteY21" fmla="*/ 261257 h 522621"/>
                <a:gd name="connsiteX22" fmla="*/ 4197767 w 4314274"/>
                <a:gd name="connsiteY22" fmla="*/ 335398 h 522621"/>
                <a:gd name="connsiteX23" fmla="*/ 4144810 w 4314274"/>
                <a:gd name="connsiteY23" fmla="*/ 416599 h 522621"/>
                <a:gd name="connsiteX24" fmla="*/ 4120096 w 4314274"/>
                <a:gd name="connsiteY24" fmla="*/ 448374 h 522621"/>
                <a:gd name="connsiteX25" fmla="*/ 4084791 w 4314274"/>
                <a:gd name="connsiteY25" fmla="*/ 476618 h 522621"/>
                <a:gd name="connsiteX26" fmla="*/ 4042425 w 4314274"/>
                <a:gd name="connsiteY26" fmla="*/ 501331 h 522621"/>
                <a:gd name="connsiteX27" fmla="*/ 3996528 w 4314274"/>
                <a:gd name="connsiteY27" fmla="*/ 518984 h 522621"/>
                <a:gd name="connsiteX28" fmla="*/ 3954162 w 4314274"/>
                <a:gd name="connsiteY28" fmla="*/ 522514 h 522621"/>
                <a:gd name="connsiteX29" fmla="*/ 3908266 w 4314274"/>
                <a:gd name="connsiteY29" fmla="*/ 511923 h 522621"/>
                <a:gd name="connsiteX30" fmla="*/ 3869430 w 4314274"/>
                <a:gd name="connsiteY30" fmla="*/ 490740 h 522621"/>
                <a:gd name="connsiteX31" fmla="*/ 3834125 w 4314274"/>
                <a:gd name="connsiteY31" fmla="*/ 473087 h 522621"/>
                <a:gd name="connsiteX32" fmla="*/ 3752924 w 4314274"/>
                <a:gd name="connsiteY32" fmla="*/ 448374 h 522621"/>
                <a:gd name="connsiteX33" fmla="*/ 3671722 w 4314274"/>
                <a:gd name="connsiteY33" fmla="*/ 430721 h 522621"/>
                <a:gd name="connsiteX34" fmla="*/ 3565807 w 4314274"/>
                <a:gd name="connsiteY34" fmla="*/ 420130 h 522621"/>
                <a:gd name="connsiteX35" fmla="*/ 3286898 w 4314274"/>
                <a:gd name="connsiteY35" fmla="*/ 416599 h 522621"/>
                <a:gd name="connsiteX36" fmla="*/ 2767914 w 4314274"/>
                <a:gd name="connsiteY36" fmla="*/ 416599 h 522621"/>
                <a:gd name="connsiteX37" fmla="*/ 2365437 w 4314274"/>
                <a:gd name="connsiteY37" fmla="*/ 416599 h 522621"/>
                <a:gd name="connsiteX38" fmla="*/ 1853514 w 4314274"/>
                <a:gd name="connsiteY38" fmla="*/ 416599 h 522621"/>
                <a:gd name="connsiteX39" fmla="*/ 1465159 w 4314274"/>
                <a:gd name="connsiteY39" fmla="*/ 416599 h 522621"/>
                <a:gd name="connsiteX40" fmla="*/ 1225084 w 4314274"/>
                <a:gd name="connsiteY40" fmla="*/ 416599 h 522621"/>
                <a:gd name="connsiteX41" fmla="*/ 1027376 w 4314274"/>
                <a:gd name="connsiteY41" fmla="*/ 416599 h 522621"/>
                <a:gd name="connsiteX42" fmla="*/ 896748 w 4314274"/>
                <a:gd name="connsiteY42" fmla="*/ 423660 h 522621"/>
                <a:gd name="connsiteX43" fmla="*/ 720223 w 4314274"/>
                <a:gd name="connsiteY43" fmla="*/ 441313 h 522621"/>
                <a:gd name="connsiteX44" fmla="*/ 617838 w 4314274"/>
                <a:gd name="connsiteY44" fmla="*/ 458965 h 522621"/>
                <a:gd name="connsiteX45" fmla="*/ 589594 w 4314274"/>
                <a:gd name="connsiteY45" fmla="*/ 462496 h 522621"/>
                <a:gd name="connsiteX46" fmla="*/ 536637 w 4314274"/>
                <a:gd name="connsiteY46" fmla="*/ 455435 h 522621"/>
                <a:gd name="connsiteX47" fmla="*/ 458966 w 4314274"/>
                <a:gd name="connsiteY47" fmla="*/ 434252 h 522621"/>
                <a:gd name="connsiteX48" fmla="*/ 374234 w 4314274"/>
                <a:gd name="connsiteY48" fmla="*/ 409538 h 522621"/>
                <a:gd name="connsiteX49" fmla="*/ 268318 w 4314274"/>
                <a:gd name="connsiteY49" fmla="*/ 370703 h 522621"/>
                <a:gd name="connsiteX50" fmla="*/ 151812 w 4314274"/>
                <a:gd name="connsiteY50" fmla="*/ 324806 h 522621"/>
                <a:gd name="connsiteX51" fmla="*/ 95324 w 4314274"/>
                <a:gd name="connsiteY51" fmla="*/ 300093 h 522621"/>
                <a:gd name="connsiteX52" fmla="*/ 42366 w 4314274"/>
                <a:gd name="connsiteY52" fmla="*/ 271849 h 522621"/>
                <a:gd name="connsiteX53" fmla="*/ 24714 w 4314274"/>
                <a:gd name="connsiteY53" fmla="*/ 257727 h 522621"/>
                <a:gd name="connsiteX54" fmla="*/ 3531 w 4314274"/>
                <a:gd name="connsiteY54" fmla="*/ 229483 h 522621"/>
                <a:gd name="connsiteX55" fmla="*/ 0 w 4314274"/>
                <a:gd name="connsiteY55" fmla="*/ 211830 h 522621"/>
                <a:gd name="connsiteX56" fmla="*/ 0 w 4314274"/>
                <a:gd name="connsiteY56" fmla="*/ 197708 h 522621"/>
                <a:gd name="connsiteX57" fmla="*/ 14122 w 4314274"/>
                <a:gd name="connsiteY57" fmla="*/ 172995 h 522621"/>
                <a:gd name="connsiteX58" fmla="*/ 52958 w 4314274"/>
                <a:gd name="connsiteY58" fmla="*/ 148281 h 522621"/>
                <a:gd name="connsiteX59" fmla="*/ 105915 w 4314274"/>
                <a:gd name="connsiteY59" fmla="*/ 116507 h 522621"/>
                <a:gd name="connsiteX60" fmla="*/ 589594 w 4314274"/>
                <a:gd name="connsiteY60" fmla="*/ 176525 h 522621"/>
                <a:gd name="connsiteX61" fmla="*/ 649613 w 4314274"/>
                <a:gd name="connsiteY61" fmla="*/ 190647 h 522621"/>
                <a:gd name="connsiteX62" fmla="*/ 808485 w 4314274"/>
                <a:gd name="connsiteY62" fmla="*/ 194178 h 522621"/>
                <a:gd name="connsiteX63" fmla="*/ 1182718 w 4314274"/>
                <a:gd name="connsiteY63" fmla="*/ 194178 h 522621"/>
                <a:gd name="connsiteX64" fmla="*/ 1772312 w 4314274"/>
                <a:gd name="connsiteY64" fmla="*/ 194178 h 522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14274" h="522621">
                  <a:moveTo>
                    <a:pt x="1772312" y="194178"/>
                  </a:moveTo>
                  <a:lnTo>
                    <a:pt x="2450169" y="190647"/>
                  </a:lnTo>
                  <a:lnTo>
                    <a:pt x="2902073" y="190647"/>
                  </a:lnTo>
                  <a:lnTo>
                    <a:pt x="3364569" y="190647"/>
                  </a:lnTo>
                  <a:lnTo>
                    <a:pt x="3699966" y="190647"/>
                  </a:lnTo>
                  <a:lnTo>
                    <a:pt x="3830595" y="190647"/>
                  </a:lnTo>
                  <a:lnTo>
                    <a:pt x="3901205" y="187117"/>
                  </a:lnTo>
                  <a:lnTo>
                    <a:pt x="3978876" y="172995"/>
                  </a:lnTo>
                  <a:lnTo>
                    <a:pt x="4060078" y="148281"/>
                  </a:lnTo>
                  <a:lnTo>
                    <a:pt x="4120096" y="120037"/>
                  </a:lnTo>
                  <a:lnTo>
                    <a:pt x="4155401" y="95324"/>
                  </a:lnTo>
                  <a:lnTo>
                    <a:pt x="4194237" y="60019"/>
                  </a:lnTo>
                  <a:lnTo>
                    <a:pt x="4226011" y="31775"/>
                  </a:lnTo>
                  <a:lnTo>
                    <a:pt x="4254255" y="14122"/>
                  </a:lnTo>
                  <a:lnTo>
                    <a:pt x="4278969" y="0"/>
                  </a:lnTo>
                  <a:lnTo>
                    <a:pt x="4300152" y="0"/>
                  </a:lnTo>
                  <a:lnTo>
                    <a:pt x="4310743" y="3531"/>
                  </a:lnTo>
                  <a:lnTo>
                    <a:pt x="4314274" y="21183"/>
                  </a:lnTo>
                  <a:lnTo>
                    <a:pt x="4310743" y="56488"/>
                  </a:lnTo>
                  <a:lnTo>
                    <a:pt x="4300152" y="109446"/>
                  </a:lnTo>
                  <a:lnTo>
                    <a:pt x="4278969" y="176525"/>
                  </a:lnTo>
                  <a:lnTo>
                    <a:pt x="4236603" y="261257"/>
                  </a:lnTo>
                  <a:lnTo>
                    <a:pt x="4197767" y="335398"/>
                  </a:lnTo>
                  <a:lnTo>
                    <a:pt x="4144810" y="416599"/>
                  </a:lnTo>
                  <a:lnTo>
                    <a:pt x="4120096" y="448374"/>
                  </a:lnTo>
                  <a:lnTo>
                    <a:pt x="4084791" y="476618"/>
                  </a:lnTo>
                  <a:lnTo>
                    <a:pt x="4042425" y="501331"/>
                  </a:lnTo>
                  <a:lnTo>
                    <a:pt x="3996528" y="518984"/>
                  </a:lnTo>
                  <a:cubicBezTo>
                    <a:pt x="3956521" y="522621"/>
                    <a:pt x="3970691" y="522514"/>
                    <a:pt x="3954162" y="522514"/>
                  </a:cubicBezTo>
                  <a:lnTo>
                    <a:pt x="3908266" y="511923"/>
                  </a:lnTo>
                  <a:lnTo>
                    <a:pt x="3869430" y="490740"/>
                  </a:lnTo>
                  <a:lnTo>
                    <a:pt x="3834125" y="473087"/>
                  </a:lnTo>
                  <a:lnTo>
                    <a:pt x="3752924" y="448374"/>
                  </a:lnTo>
                  <a:lnTo>
                    <a:pt x="3671722" y="430721"/>
                  </a:lnTo>
                  <a:lnTo>
                    <a:pt x="3565807" y="420130"/>
                  </a:lnTo>
                  <a:lnTo>
                    <a:pt x="3286898" y="416599"/>
                  </a:lnTo>
                  <a:lnTo>
                    <a:pt x="2767914" y="416599"/>
                  </a:lnTo>
                  <a:lnTo>
                    <a:pt x="2365437" y="416599"/>
                  </a:lnTo>
                  <a:lnTo>
                    <a:pt x="1853514" y="416599"/>
                  </a:lnTo>
                  <a:lnTo>
                    <a:pt x="1465159" y="416599"/>
                  </a:lnTo>
                  <a:lnTo>
                    <a:pt x="1225084" y="416599"/>
                  </a:lnTo>
                  <a:lnTo>
                    <a:pt x="1027376" y="416599"/>
                  </a:lnTo>
                  <a:lnTo>
                    <a:pt x="896748" y="423660"/>
                  </a:lnTo>
                  <a:lnTo>
                    <a:pt x="720223" y="441313"/>
                  </a:lnTo>
                  <a:lnTo>
                    <a:pt x="617838" y="458965"/>
                  </a:lnTo>
                  <a:lnTo>
                    <a:pt x="589594" y="462496"/>
                  </a:lnTo>
                  <a:lnTo>
                    <a:pt x="536637" y="455435"/>
                  </a:lnTo>
                  <a:lnTo>
                    <a:pt x="458966" y="434252"/>
                  </a:lnTo>
                  <a:lnTo>
                    <a:pt x="374234" y="409538"/>
                  </a:lnTo>
                  <a:lnTo>
                    <a:pt x="268318" y="370703"/>
                  </a:lnTo>
                  <a:lnTo>
                    <a:pt x="151812" y="324806"/>
                  </a:lnTo>
                  <a:lnTo>
                    <a:pt x="95324" y="300093"/>
                  </a:lnTo>
                  <a:lnTo>
                    <a:pt x="42366" y="271849"/>
                  </a:lnTo>
                  <a:lnTo>
                    <a:pt x="24714" y="257727"/>
                  </a:lnTo>
                  <a:lnTo>
                    <a:pt x="3531" y="229483"/>
                  </a:lnTo>
                  <a:lnTo>
                    <a:pt x="0" y="211830"/>
                  </a:lnTo>
                  <a:lnTo>
                    <a:pt x="0" y="197708"/>
                  </a:lnTo>
                  <a:lnTo>
                    <a:pt x="14122" y="172995"/>
                  </a:lnTo>
                  <a:lnTo>
                    <a:pt x="52958" y="148281"/>
                  </a:lnTo>
                  <a:lnTo>
                    <a:pt x="105915" y="116507"/>
                  </a:lnTo>
                  <a:lnTo>
                    <a:pt x="589594" y="176525"/>
                  </a:lnTo>
                  <a:lnTo>
                    <a:pt x="649613" y="190647"/>
                  </a:lnTo>
                  <a:lnTo>
                    <a:pt x="808485" y="194178"/>
                  </a:lnTo>
                  <a:lnTo>
                    <a:pt x="1182718" y="194178"/>
                  </a:lnTo>
                  <a:lnTo>
                    <a:pt x="1772312" y="1941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36">
              <a:extLst>
                <a:ext uri="{FF2B5EF4-FFF2-40B4-BE49-F238E27FC236}">
                  <a16:creationId xmlns:a16="http://schemas.microsoft.com/office/drawing/2014/main" id="{C4DA8FDC-E1F8-46F1-99C1-407D959AC4E2}"/>
                </a:ext>
              </a:extLst>
            </p:cNvPr>
            <p:cNvSpPr/>
            <p:nvPr/>
          </p:nvSpPr>
          <p:spPr>
            <a:xfrm rot="16200000">
              <a:off x="3745708" y="2350295"/>
              <a:ext cx="2925763" cy="1558925"/>
            </a:xfrm>
            <a:custGeom>
              <a:avLst/>
              <a:gdLst>
                <a:gd name="connsiteX0" fmla="*/ 2609260 w 2926080"/>
                <a:gd name="connsiteY0" fmla="*/ 584701 h 1558344"/>
                <a:gd name="connsiteX1" fmla="*/ 2570623 w 2926080"/>
                <a:gd name="connsiteY1" fmla="*/ 409548 h 1558344"/>
                <a:gd name="connsiteX2" fmla="*/ 2524259 w 2926080"/>
                <a:gd name="connsiteY2" fmla="*/ 195759 h 1558344"/>
                <a:gd name="connsiteX3" fmla="*/ 2490774 w 2926080"/>
                <a:gd name="connsiteY3" fmla="*/ 36061 h 1558344"/>
                <a:gd name="connsiteX4" fmla="*/ 2485623 w 2926080"/>
                <a:gd name="connsiteY4" fmla="*/ 5152 h 1558344"/>
                <a:gd name="connsiteX5" fmla="*/ 2645321 w 2926080"/>
                <a:gd name="connsiteY5" fmla="*/ 0 h 1558344"/>
                <a:gd name="connsiteX6" fmla="*/ 2668503 w 2926080"/>
                <a:gd name="connsiteY6" fmla="*/ 133941 h 1558344"/>
                <a:gd name="connsiteX7" fmla="*/ 2689109 w 2926080"/>
                <a:gd name="connsiteY7" fmla="*/ 239547 h 1558344"/>
                <a:gd name="connsiteX8" fmla="*/ 2722594 w 2926080"/>
                <a:gd name="connsiteY8" fmla="*/ 401821 h 1558344"/>
                <a:gd name="connsiteX9" fmla="*/ 2758655 w 2926080"/>
                <a:gd name="connsiteY9" fmla="*/ 564095 h 1558344"/>
                <a:gd name="connsiteX10" fmla="*/ 2799867 w 2926080"/>
                <a:gd name="connsiteY10" fmla="*/ 741823 h 1558344"/>
                <a:gd name="connsiteX11" fmla="*/ 2838504 w 2926080"/>
                <a:gd name="connsiteY11" fmla="*/ 888643 h 1558344"/>
                <a:gd name="connsiteX12" fmla="*/ 2859110 w 2926080"/>
                <a:gd name="connsiteY12" fmla="*/ 965916 h 1558344"/>
                <a:gd name="connsiteX13" fmla="*/ 2897746 w 2926080"/>
                <a:gd name="connsiteY13" fmla="*/ 1086977 h 1558344"/>
                <a:gd name="connsiteX14" fmla="*/ 2926080 w 2926080"/>
                <a:gd name="connsiteY14" fmla="*/ 1171978 h 1558344"/>
                <a:gd name="connsiteX15" fmla="*/ 2926080 w 2926080"/>
                <a:gd name="connsiteY15" fmla="*/ 1213190 h 1558344"/>
                <a:gd name="connsiteX16" fmla="*/ 2926080 w 2926080"/>
                <a:gd name="connsiteY16" fmla="*/ 1277585 h 1558344"/>
                <a:gd name="connsiteX17" fmla="*/ 2920928 w 2926080"/>
                <a:gd name="connsiteY17" fmla="*/ 1300766 h 1558344"/>
                <a:gd name="connsiteX18" fmla="*/ 2877140 w 2926080"/>
                <a:gd name="connsiteY18" fmla="*/ 1365161 h 1558344"/>
                <a:gd name="connsiteX19" fmla="*/ 2828201 w 2926080"/>
                <a:gd name="connsiteY19" fmla="*/ 1434707 h 1558344"/>
                <a:gd name="connsiteX20" fmla="*/ 2745776 w 2926080"/>
                <a:gd name="connsiteY20" fmla="*/ 1522283 h 1558344"/>
                <a:gd name="connsiteX21" fmla="*/ 2709715 w 2926080"/>
                <a:gd name="connsiteY21" fmla="*/ 1553192 h 1558344"/>
                <a:gd name="connsiteX22" fmla="*/ 2699412 w 2926080"/>
                <a:gd name="connsiteY22" fmla="*/ 1558344 h 1558344"/>
                <a:gd name="connsiteX23" fmla="*/ 2660775 w 2926080"/>
                <a:gd name="connsiteY23" fmla="*/ 1545465 h 1558344"/>
                <a:gd name="connsiteX24" fmla="*/ 2570623 w 2926080"/>
                <a:gd name="connsiteY24" fmla="*/ 1511980 h 1558344"/>
                <a:gd name="connsiteX25" fmla="*/ 2467592 w 2926080"/>
                <a:gd name="connsiteY25" fmla="*/ 1486222 h 1558344"/>
                <a:gd name="connsiteX26" fmla="*/ 2361985 w 2926080"/>
                <a:gd name="connsiteY26" fmla="*/ 1470768 h 1558344"/>
                <a:gd name="connsiteX27" fmla="*/ 2173954 w 2926080"/>
                <a:gd name="connsiteY27" fmla="*/ 1452737 h 1558344"/>
                <a:gd name="connsiteX28" fmla="*/ 1980771 w 2926080"/>
                <a:gd name="connsiteY28" fmla="*/ 1439858 h 1558344"/>
                <a:gd name="connsiteX29" fmla="*/ 1658799 w 2926080"/>
                <a:gd name="connsiteY29" fmla="*/ 1421828 h 1558344"/>
                <a:gd name="connsiteX30" fmla="*/ 1357433 w 2926080"/>
                <a:gd name="connsiteY30" fmla="*/ 1408949 h 1558344"/>
                <a:gd name="connsiteX31" fmla="*/ 1040613 w 2926080"/>
                <a:gd name="connsiteY31" fmla="*/ 1403797 h 1558344"/>
                <a:gd name="connsiteX32" fmla="*/ 878339 w 2926080"/>
                <a:gd name="connsiteY32" fmla="*/ 1403797 h 1558344"/>
                <a:gd name="connsiteX33" fmla="*/ 765005 w 2926080"/>
                <a:gd name="connsiteY33" fmla="*/ 1403797 h 1558344"/>
                <a:gd name="connsiteX34" fmla="*/ 610459 w 2926080"/>
                <a:gd name="connsiteY34" fmla="*/ 1411525 h 1558344"/>
                <a:gd name="connsiteX35" fmla="*/ 476518 w 2926080"/>
                <a:gd name="connsiteY35" fmla="*/ 1424404 h 1558344"/>
                <a:gd name="connsiteX36" fmla="*/ 352881 w 2926080"/>
                <a:gd name="connsiteY36" fmla="*/ 1437283 h 1558344"/>
                <a:gd name="connsiteX37" fmla="*/ 275608 w 2926080"/>
                <a:gd name="connsiteY37" fmla="*/ 1447586 h 1558344"/>
                <a:gd name="connsiteX38" fmla="*/ 221517 w 2926080"/>
                <a:gd name="connsiteY38" fmla="*/ 1437283 h 1558344"/>
                <a:gd name="connsiteX39" fmla="*/ 141668 w 2926080"/>
                <a:gd name="connsiteY39" fmla="*/ 1419252 h 1558344"/>
                <a:gd name="connsiteX40" fmla="*/ 85001 w 2926080"/>
                <a:gd name="connsiteY40" fmla="*/ 1401222 h 1558344"/>
                <a:gd name="connsiteX41" fmla="*/ 41212 w 2926080"/>
                <a:gd name="connsiteY41" fmla="*/ 1380616 h 1558344"/>
                <a:gd name="connsiteX42" fmla="*/ 23182 w 2926080"/>
                <a:gd name="connsiteY42" fmla="*/ 1362585 h 1558344"/>
                <a:gd name="connsiteX43" fmla="*/ 7727 w 2926080"/>
                <a:gd name="connsiteY43" fmla="*/ 1336827 h 1558344"/>
                <a:gd name="connsiteX44" fmla="*/ 0 w 2926080"/>
                <a:gd name="connsiteY44" fmla="*/ 1313645 h 1558344"/>
                <a:gd name="connsiteX45" fmla="*/ 0 w 2926080"/>
                <a:gd name="connsiteY45" fmla="*/ 1282736 h 1558344"/>
                <a:gd name="connsiteX46" fmla="*/ 7727 w 2926080"/>
                <a:gd name="connsiteY46" fmla="*/ 1254403 h 1558344"/>
                <a:gd name="connsiteX47" fmla="*/ 20606 w 2926080"/>
                <a:gd name="connsiteY47" fmla="*/ 1233796 h 1558344"/>
                <a:gd name="connsiteX48" fmla="*/ 38637 w 2926080"/>
                <a:gd name="connsiteY48" fmla="*/ 1220917 h 1558344"/>
                <a:gd name="connsiteX49" fmla="*/ 69546 w 2926080"/>
                <a:gd name="connsiteY49" fmla="*/ 1210614 h 1558344"/>
                <a:gd name="connsiteX50" fmla="*/ 123637 w 2926080"/>
                <a:gd name="connsiteY50" fmla="*/ 1202887 h 1558344"/>
                <a:gd name="connsiteX51" fmla="*/ 306517 w 2926080"/>
                <a:gd name="connsiteY51" fmla="*/ 1202887 h 1558344"/>
                <a:gd name="connsiteX52" fmla="*/ 770157 w 2926080"/>
                <a:gd name="connsiteY52" fmla="*/ 1202887 h 1558344"/>
                <a:gd name="connsiteX53" fmla="*/ 1110159 w 2926080"/>
                <a:gd name="connsiteY53" fmla="*/ 1202887 h 1558344"/>
                <a:gd name="connsiteX54" fmla="*/ 1287887 w 2926080"/>
                <a:gd name="connsiteY54" fmla="*/ 1205463 h 1558344"/>
                <a:gd name="connsiteX55" fmla="*/ 1550616 w 2926080"/>
                <a:gd name="connsiteY55" fmla="*/ 1213190 h 1558344"/>
                <a:gd name="connsiteX56" fmla="*/ 1898346 w 2926080"/>
                <a:gd name="connsiteY56" fmla="*/ 1223493 h 1558344"/>
                <a:gd name="connsiteX57" fmla="*/ 2194560 w 2926080"/>
                <a:gd name="connsiteY57" fmla="*/ 1228645 h 1558344"/>
                <a:gd name="connsiteX58" fmla="*/ 2616987 w 2926080"/>
                <a:gd name="connsiteY58" fmla="*/ 1244099 h 1558344"/>
                <a:gd name="connsiteX59" fmla="*/ 2689109 w 2926080"/>
                <a:gd name="connsiteY59" fmla="*/ 1244099 h 1558344"/>
                <a:gd name="connsiteX60" fmla="*/ 2714866 w 2926080"/>
                <a:gd name="connsiteY60" fmla="*/ 1233796 h 1558344"/>
                <a:gd name="connsiteX61" fmla="*/ 2725170 w 2926080"/>
                <a:gd name="connsiteY61" fmla="*/ 1226069 h 1558344"/>
                <a:gd name="connsiteX62" fmla="*/ 2738048 w 2926080"/>
                <a:gd name="connsiteY62" fmla="*/ 1210614 h 1558344"/>
                <a:gd name="connsiteX63" fmla="*/ 2745776 w 2926080"/>
                <a:gd name="connsiteY63" fmla="*/ 1195160 h 1558344"/>
                <a:gd name="connsiteX64" fmla="*/ 2748352 w 2926080"/>
                <a:gd name="connsiteY64" fmla="*/ 1161675 h 1558344"/>
                <a:gd name="connsiteX65" fmla="*/ 2735473 w 2926080"/>
                <a:gd name="connsiteY65" fmla="*/ 1105008 h 1558344"/>
                <a:gd name="connsiteX66" fmla="*/ 2691685 w 2926080"/>
                <a:gd name="connsiteY66" fmla="*/ 935006 h 1558344"/>
                <a:gd name="connsiteX67" fmla="*/ 2642745 w 2926080"/>
                <a:gd name="connsiteY67" fmla="*/ 728945 h 1558344"/>
                <a:gd name="connsiteX68" fmla="*/ 2609260 w 2926080"/>
                <a:gd name="connsiteY68" fmla="*/ 584701 h 155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926080" h="1558344">
                  <a:moveTo>
                    <a:pt x="2609260" y="584701"/>
                  </a:moveTo>
                  <a:lnTo>
                    <a:pt x="2570623" y="409548"/>
                  </a:lnTo>
                  <a:lnTo>
                    <a:pt x="2524259" y="195759"/>
                  </a:lnTo>
                  <a:lnTo>
                    <a:pt x="2490774" y="36061"/>
                  </a:lnTo>
                  <a:lnTo>
                    <a:pt x="2485623" y="5152"/>
                  </a:lnTo>
                  <a:lnTo>
                    <a:pt x="2645321" y="0"/>
                  </a:lnTo>
                  <a:lnTo>
                    <a:pt x="2668503" y="133941"/>
                  </a:lnTo>
                  <a:lnTo>
                    <a:pt x="2689109" y="239547"/>
                  </a:lnTo>
                  <a:lnTo>
                    <a:pt x="2722594" y="401821"/>
                  </a:lnTo>
                  <a:lnTo>
                    <a:pt x="2758655" y="564095"/>
                  </a:lnTo>
                  <a:lnTo>
                    <a:pt x="2799867" y="741823"/>
                  </a:lnTo>
                  <a:lnTo>
                    <a:pt x="2838504" y="888643"/>
                  </a:lnTo>
                  <a:lnTo>
                    <a:pt x="2859110" y="965916"/>
                  </a:lnTo>
                  <a:lnTo>
                    <a:pt x="2897746" y="1086977"/>
                  </a:lnTo>
                  <a:lnTo>
                    <a:pt x="2926080" y="1171978"/>
                  </a:lnTo>
                  <a:lnTo>
                    <a:pt x="2926080" y="1213190"/>
                  </a:lnTo>
                  <a:lnTo>
                    <a:pt x="2926080" y="1277585"/>
                  </a:lnTo>
                  <a:lnTo>
                    <a:pt x="2920928" y="1300766"/>
                  </a:lnTo>
                  <a:lnTo>
                    <a:pt x="2877140" y="1365161"/>
                  </a:lnTo>
                  <a:lnTo>
                    <a:pt x="2828201" y="1434707"/>
                  </a:lnTo>
                  <a:lnTo>
                    <a:pt x="2745776" y="1522283"/>
                  </a:lnTo>
                  <a:lnTo>
                    <a:pt x="2709715" y="1553192"/>
                  </a:lnTo>
                  <a:lnTo>
                    <a:pt x="2699412" y="1558344"/>
                  </a:lnTo>
                  <a:lnTo>
                    <a:pt x="2660775" y="1545465"/>
                  </a:lnTo>
                  <a:lnTo>
                    <a:pt x="2570623" y="1511980"/>
                  </a:lnTo>
                  <a:lnTo>
                    <a:pt x="2467592" y="1486222"/>
                  </a:lnTo>
                  <a:lnTo>
                    <a:pt x="2361985" y="1470768"/>
                  </a:lnTo>
                  <a:lnTo>
                    <a:pt x="2173954" y="1452737"/>
                  </a:lnTo>
                  <a:lnTo>
                    <a:pt x="1980771" y="1439858"/>
                  </a:lnTo>
                  <a:lnTo>
                    <a:pt x="1658799" y="1421828"/>
                  </a:lnTo>
                  <a:lnTo>
                    <a:pt x="1357433" y="1408949"/>
                  </a:lnTo>
                  <a:lnTo>
                    <a:pt x="1040613" y="1403797"/>
                  </a:lnTo>
                  <a:lnTo>
                    <a:pt x="878339" y="1403797"/>
                  </a:lnTo>
                  <a:lnTo>
                    <a:pt x="765005" y="1403797"/>
                  </a:lnTo>
                  <a:lnTo>
                    <a:pt x="610459" y="1411525"/>
                  </a:lnTo>
                  <a:lnTo>
                    <a:pt x="476518" y="1424404"/>
                  </a:lnTo>
                  <a:lnTo>
                    <a:pt x="352881" y="1437283"/>
                  </a:lnTo>
                  <a:lnTo>
                    <a:pt x="275608" y="1447586"/>
                  </a:lnTo>
                  <a:lnTo>
                    <a:pt x="221517" y="1437283"/>
                  </a:lnTo>
                  <a:lnTo>
                    <a:pt x="141668" y="1419252"/>
                  </a:lnTo>
                  <a:lnTo>
                    <a:pt x="85001" y="1401222"/>
                  </a:lnTo>
                  <a:lnTo>
                    <a:pt x="41212" y="1380616"/>
                  </a:lnTo>
                  <a:lnTo>
                    <a:pt x="23182" y="1362585"/>
                  </a:lnTo>
                  <a:lnTo>
                    <a:pt x="7727" y="1336827"/>
                  </a:lnTo>
                  <a:lnTo>
                    <a:pt x="0" y="1313645"/>
                  </a:lnTo>
                  <a:lnTo>
                    <a:pt x="0" y="1282736"/>
                  </a:lnTo>
                  <a:lnTo>
                    <a:pt x="7727" y="1254403"/>
                  </a:lnTo>
                  <a:lnTo>
                    <a:pt x="20606" y="1233796"/>
                  </a:lnTo>
                  <a:lnTo>
                    <a:pt x="38637" y="1220917"/>
                  </a:lnTo>
                  <a:lnTo>
                    <a:pt x="69546" y="1210614"/>
                  </a:lnTo>
                  <a:lnTo>
                    <a:pt x="123637" y="1202887"/>
                  </a:lnTo>
                  <a:lnTo>
                    <a:pt x="306517" y="1202887"/>
                  </a:lnTo>
                  <a:lnTo>
                    <a:pt x="770157" y="1202887"/>
                  </a:lnTo>
                  <a:lnTo>
                    <a:pt x="1110159" y="1202887"/>
                  </a:lnTo>
                  <a:lnTo>
                    <a:pt x="1287887" y="1205463"/>
                  </a:lnTo>
                  <a:lnTo>
                    <a:pt x="1550616" y="1213190"/>
                  </a:lnTo>
                  <a:lnTo>
                    <a:pt x="1898346" y="1223493"/>
                  </a:lnTo>
                  <a:lnTo>
                    <a:pt x="2194560" y="1228645"/>
                  </a:lnTo>
                  <a:lnTo>
                    <a:pt x="2616987" y="1244099"/>
                  </a:lnTo>
                  <a:lnTo>
                    <a:pt x="2689109" y="1244099"/>
                  </a:lnTo>
                  <a:lnTo>
                    <a:pt x="2714866" y="1233796"/>
                  </a:lnTo>
                  <a:lnTo>
                    <a:pt x="2725170" y="1226069"/>
                  </a:lnTo>
                  <a:lnTo>
                    <a:pt x="2738048" y="1210614"/>
                  </a:lnTo>
                  <a:lnTo>
                    <a:pt x="2745776" y="1195160"/>
                  </a:lnTo>
                  <a:lnTo>
                    <a:pt x="2748352" y="1161675"/>
                  </a:lnTo>
                  <a:lnTo>
                    <a:pt x="2735473" y="1105008"/>
                  </a:lnTo>
                  <a:lnTo>
                    <a:pt x="2691685" y="935006"/>
                  </a:lnTo>
                  <a:lnTo>
                    <a:pt x="2642745" y="728945"/>
                  </a:lnTo>
                  <a:lnTo>
                    <a:pt x="2609260" y="5847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37">
              <a:extLst>
                <a:ext uri="{FF2B5EF4-FFF2-40B4-BE49-F238E27FC236}">
                  <a16:creationId xmlns:a16="http://schemas.microsoft.com/office/drawing/2014/main" id="{EF604C26-2F6B-48B2-845E-AB6DCB527527}"/>
                </a:ext>
              </a:extLst>
            </p:cNvPr>
            <p:cNvSpPr/>
            <p:nvPr/>
          </p:nvSpPr>
          <p:spPr>
            <a:xfrm rot="16200000">
              <a:off x="4898232" y="2089944"/>
              <a:ext cx="387350" cy="1262062"/>
            </a:xfrm>
            <a:custGeom>
              <a:avLst/>
              <a:gdLst>
                <a:gd name="connsiteX0" fmla="*/ 240506 w 388143"/>
                <a:gd name="connsiteY0" fmla="*/ 438150 h 1262063"/>
                <a:gd name="connsiteX1" fmla="*/ 223837 w 388143"/>
                <a:gd name="connsiteY1" fmla="*/ 364332 h 1262063"/>
                <a:gd name="connsiteX2" fmla="*/ 207168 w 388143"/>
                <a:gd name="connsiteY2" fmla="*/ 278607 h 1262063"/>
                <a:gd name="connsiteX3" fmla="*/ 195262 w 388143"/>
                <a:gd name="connsiteY3" fmla="*/ 188119 h 1262063"/>
                <a:gd name="connsiteX4" fmla="*/ 190500 w 388143"/>
                <a:gd name="connsiteY4" fmla="*/ 135732 h 1262063"/>
                <a:gd name="connsiteX5" fmla="*/ 192881 w 388143"/>
                <a:gd name="connsiteY5" fmla="*/ 92869 h 1262063"/>
                <a:gd name="connsiteX6" fmla="*/ 204787 w 388143"/>
                <a:gd name="connsiteY6" fmla="*/ 2382 h 1262063"/>
                <a:gd name="connsiteX7" fmla="*/ 35718 w 388143"/>
                <a:gd name="connsiteY7" fmla="*/ 0 h 1262063"/>
                <a:gd name="connsiteX8" fmla="*/ 11906 w 388143"/>
                <a:gd name="connsiteY8" fmla="*/ 73819 h 1262063"/>
                <a:gd name="connsiteX9" fmla="*/ 4762 w 388143"/>
                <a:gd name="connsiteY9" fmla="*/ 104775 h 1262063"/>
                <a:gd name="connsiteX10" fmla="*/ 0 w 388143"/>
                <a:gd name="connsiteY10" fmla="*/ 142875 h 1262063"/>
                <a:gd name="connsiteX11" fmla="*/ 2381 w 388143"/>
                <a:gd name="connsiteY11" fmla="*/ 183357 h 1262063"/>
                <a:gd name="connsiteX12" fmla="*/ 9525 w 388143"/>
                <a:gd name="connsiteY12" fmla="*/ 250032 h 1262063"/>
                <a:gd name="connsiteX13" fmla="*/ 30956 w 388143"/>
                <a:gd name="connsiteY13" fmla="*/ 359569 h 1262063"/>
                <a:gd name="connsiteX14" fmla="*/ 66675 w 388143"/>
                <a:gd name="connsiteY14" fmla="*/ 509588 h 1262063"/>
                <a:gd name="connsiteX15" fmla="*/ 90487 w 388143"/>
                <a:gd name="connsiteY15" fmla="*/ 602457 h 1262063"/>
                <a:gd name="connsiteX16" fmla="*/ 121443 w 388143"/>
                <a:gd name="connsiteY16" fmla="*/ 754857 h 1262063"/>
                <a:gd name="connsiteX17" fmla="*/ 140493 w 388143"/>
                <a:gd name="connsiteY17" fmla="*/ 854869 h 1262063"/>
                <a:gd name="connsiteX18" fmla="*/ 166687 w 388143"/>
                <a:gd name="connsiteY18" fmla="*/ 997744 h 1262063"/>
                <a:gd name="connsiteX19" fmla="*/ 207168 w 388143"/>
                <a:gd name="connsiteY19" fmla="*/ 1252538 h 1262063"/>
                <a:gd name="connsiteX20" fmla="*/ 388143 w 388143"/>
                <a:gd name="connsiteY20" fmla="*/ 1262063 h 1262063"/>
                <a:gd name="connsiteX21" fmla="*/ 352425 w 388143"/>
                <a:gd name="connsiteY21" fmla="*/ 1023938 h 1262063"/>
                <a:gd name="connsiteX22" fmla="*/ 314325 w 388143"/>
                <a:gd name="connsiteY22" fmla="*/ 814388 h 1262063"/>
                <a:gd name="connsiteX23" fmla="*/ 285750 w 388143"/>
                <a:gd name="connsiteY23" fmla="*/ 661988 h 1262063"/>
                <a:gd name="connsiteX24" fmla="*/ 261937 w 388143"/>
                <a:gd name="connsiteY24" fmla="*/ 552450 h 1262063"/>
                <a:gd name="connsiteX25" fmla="*/ 240506 w 388143"/>
                <a:gd name="connsiteY25" fmla="*/ 438150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8143" h="1262063">
                  <a:moveTo>
                    <a:pt x="240506" y="438150"/>
                  </a:moveTo>
                  <a:lnTo>
                    <a:pt x="223837" y="364332"/>
                  </a:lnTo>
                  <a:lnTo>
                    <a:pt x="207168" y="278607"/>
                  </a:lnTo>
                  <a:lnTo>
                    <a:pt x="195262" y="188119"/>
                  </a:lnTo>
                  <a:lnTo>
                    <a:pt x="190500" y="135732"/>
                  </a:lnTo>
                  <a:lnTo>
                    <a:pt x="192881" y="92869"/>
                  </a:lnTo>
                  <a:lnTo>
                    <a:pt x="204787" y="2382"/>
                  </a:lnTo>
                  <a:lnTo>
                    <a:pt x="35718" y="0"/>
                  </a:lnTo>
                  <a:lnTo>
                    <a:pt x="11906" y="73819"/>
                  </a:lnTo>
                  <a:lnTo>
                    <a:pt x="4762" y="104775"/>
                  </a:lnTo>
                  <a:lnTo>
                    <a:pt x="0" y="142875"/>
                  </a:lnTo>
                  <a:lnTo>
                    <a:pt x="2381" y="183357"/>
                  </a:lnTo>
                  <a:lnTo>
                    <a:pt x="9525" y="250032"/>
                  </a:lnTo>
                  <a:lnTo>
                    <a:pt x="30956" y="359569"/>
                  </a:lnTo>
                  <a:lnTo>
                    <a:pt x="66675" y="509588"/>
                  </a:lnTo>
                  <a:lnTo>
                    <a:pt x="90487" y="602457"/>
                  </a:lnTo>
                  <a:lnTo>
                    <a:pt x="121443" y="754857"/>
                  </a:lnTo>
                  <a:lnTo>
                    <a:pt x="140493" y="854869"/>
                  </a:lnTo>
                  <a:lnTo>
                    <a:pt x="166687" y="997744"/>
                  </a:lnTo>
                  <a:lnTo>
                    <a:pt x="207168" y="1252538"/>
                  </a:lnTo>
                  <a:lnTo>
                    <a:pt x="388143" y="1262063"/>
                  </a:lnTo>
                  <a:lnTo>
                    <a:pt x="352425" y="1023938"/>
                  </a:lnTo>
                  <a:lnTo>
                    <a:pt x="314325" y="814388"/>
                  </a:lnTo>
                  <a:lnTo>
                    <a:pt x="285750" y="661988"/>
                  </a:lnTo>
                  <a:lnTo>
                    <a:pt x="261937" y="552450"/>
                  </a:lnTo>
                  <a:lnTo>
                    <a:pt x="240506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8">
              <a:extLst>
                <a:ext uri="{FF2B5EF4-FFF2-40B4-BE49-F238E27FC236}">
                  <a16:creationId xmlns:a16="http://schemas.microsoft.com/office/drawing/2014/main" id="{52BC0A99-D018-47DC-90CC-8E4429F3467D}"/>
                </a:ext>
              </a:extLst>
            </p:cNvPr>
            <p:cNvSpPr/>
            <p:nvPr/>
          </p:nvSpPr>
          <p:spPr>
            <a:xfrm rot="16200000">
              <a:off x="4877596" y="2890045"/>
              <a:ext cx="369887" cy="1247775"/>
            </a:xfrm>
            <a:custGeom>
              <a:avLst/>
              <a:gdLst>
                <a:gd name="connsiteX0" fmla="*/ 214313 w 369094"/>
                <a:gd name="connsiteY0" fmla="*/ 540544 h 1247775"/>
                <a:gd name="connsiteX1" fmla="*/ 195263 w 369094"/>
                <a:gd name="connsiteY1" fmla="*/ 421481 h 1247775"/>
                <a:gd name="connsiteX2" fmla="*/ 176213 w 369094"/>
                <a:gd name="connsiteY2" fmla="*/ 302419 h 1247775"/>
                <a:gd name="connsiteX3" fmla="*/ 161925 w 369094"/>
                <a:gd name="connsiteY3" fmla="*/ 154781 h 1247775"/>
                <a:gd name="connsiteX4" fmla="*/ 154782 w 369094"/>
                <a:gd name="connsiteY4" fmla="*/ 2381 h 1247775"/>
                <a:gd name="connsiteX5" fmla="*/ 30957 w 369094"/>
                <a:gd name="connsiteY5" fmla="*/ 0 h 1247775"/>
                <a:gd name="connsiteX6" fmla="*/ 16669 w 369094"/>
                <a:gd name="connsiteY6" fmla="*/ 80963 h 1247775"/>
                <a:gd name="connsiteX7" fmla="*/ 7144 w 369094"/>
                <a:gd name="connsiteY7" fmla="*/ 130969 h 1247775"/>
                <a:gd name="connsiteX8" fmla="*/ 0 w 369094"/>
                <a:gd name="connsiteY8" fmla="*/ 209550 h 1247775"/>
                <a:gd name="connsiteX9" fmla="*/ 0 w 369094"/>
                <a:gd name="connsiteY9" fmla="*/ 280988 h 1247775"/>
                <a:gd name="connsiteX10" fmla="*/ 23813 w 369094"/>
                <a:gd name="connsiteY10" fmla="*/ 435769 h 1247775"/>
                <a:gd name="connsiteX11" fmla="*/ 61913 w 369094"/>
                <a:gd name="connsiteY11" fmla="*/ 650081 h 1247775"/>
                <a:gd name="connsiteX12" fmla="*/ 97632 w 369094"/>
                <a:gd name="connsiteY12" fmla="*/ 831056 h 1247775"/>
                <a:gd name="connsiteX13" fmla="*/ 140494 w 369094"/>
                <a:gd name="connsiteY13" fmla="*/ 1033463 h 1247775"/>
                <a:gd name="connsiteX14" fmla="*/ 190500 w 369094"/>
                <a:gd name="connsiteY14" fmla="*/ 1245394 h 1247775"/>
                <a:gd name="connsiteX15" fmla="*/ 369094 w 369094"/>
                <a:gd name="connsiteY15" fmla="*/ 1247775 h 1247775"/>
                <a:gd name="connsiteX16" fmla="*/ 338138 w 369094"/>
                <a:gd name="connsiteY16" fmla="*/ 1126331 h 1247775"/>
                <a:gd name="connsiteX17" fmla="*/ 309563 w 369094"/>
                <a:gd name="connsiteY17" fmla="*/ 1009650 h 1247775"/>
                <a:gd name="connsiteX18" fmla="*/ 276225 w 369094"/>
                <a:gd name="connsiteY18" fmla="*/ 871538 h 1247775"/>
                <a:gd name="connsiteX19" fmla="*/ 252413 w 369094"/>
                <a:gd name="connsiteY19" fmla="*/ 754856 h 1247775"/>
                <a:gd name="connsiteX20" fmla="*/ 214313 w 369094"/>
                <a:gd name="connsiteY20" fmla="*/ 540544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9094" h="1247775">
                  <a:moveTo>
                    <a:pt x="214313" y="540544"/>
                  </a:moveTo>
                  <a:lnTo>
                    <a:pt x="195263" y="421481"/>
                  </a:lnTo>
                  <a:lnTo>
                    <a:pt x="176213" y="302419"/>
                  </a:lnTo>
                  <a:lnTo>
                    <a:pt x="161925" y="154781"/>
                  </a:lnTo>
                  <a:lnTo>
                    <a:pt x="154782" y="2381"/>
                  </a:lnTo>
                  <a:lnTo>
                    <a:pt x="30957" y="0"/>
                  </a:lnTo>
                  <a:lnTo>
                    <a:pt x="16669" y="80963"/>
                  </a:lnTo>
                  <a:lnTo>
                    <a:pt x="7144" y="130969"/>
                  </a:lnTo>
                  <a:lnTo>
                    <a:pt x="0" y="209550"/>
                  </a:lnTo>
                  <a:lnTo>
                    <a:pt x="0" y="280988"/>
                  </a:lnTo>
                  <a:lnTo>
                    <a:pt x="23813" y="435769"/>
                  </a:lnTo>
                  <a:lnTo>
                    <a:pt x="61913" y="650081"/>
                  </a:lnTo>
                  <a:lnTo>
                    <a:pt x="97632" y="831056"/>
                  </a:lnTo>
                  <a:lnTo>
                    <a:pt x="140494" y="1033463"/>
                  </a:lnTo>
                  <a:lnTo>
                    <a:pt x="190500" y="1245394"/>
                  </a:lnTo>
                  <a:lnTo>
                    <a:pt x="369094" y="1247775"/>
                  </a:lnTo>
                  <a:lnTo>
                    <a:pt x="338138" y="1126331"/>
                  </a:lnTo>
                  <a:lnTo>
                    <a:pt x="309563" y="1009650"/>
                  </a:lnTo>
                  <a:lnTo>
                    <a:pt x="276225" y="871538"/>
                  </a:lnTo>
                  <a:lnTo>
                    <a:pt x="252413" y="754856"/>
                  </a:lnTo>
                  <a:lnTo>
                    <a:pt x="214313" y="540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44">
              <a:extLst>
                <a:ext uri="{FF2B5EF4-FFF2-40B4-BE49-F238E27FC236}">
                  <a16:creationId xmlns:a16="http://schemas.microsoft.com/office/drawing/2014/main" id="{6A6F8181-751B-4BCC-8EB3-3BBE62B8514A}"/>
                </a:ext>
              </a:extLst>
            </p:cNvPr>
            <p:cNvSpPr/>
            <p:nvPr/>
          </p:nvSpPr>
          <p:spPr>
            <a:xfrm rot="16200000">
              <a:off x="4864101" y="3840163"/>
              <a:ext cx="381000" cy="1289050"/>
            </a:xfrm>
            <a:custGeom>
              <a:avLst/>
              <a:gdLst>
                <a:gd name="connsiteX0" fmla="*/ 257175 w 381000"/>
                <a:gd name="connsiteY0" fmla="*/ 557213 h 1288256"/>
                <a:gd name="connsiteX1" fmla="*/ 223837 w 381000"/>
                <a:gd name="connsiteY1" fmla="*/ 400050 h 1288256"/>
                <a:gd name="connsiteX2" fmla="*/ 188119 w 381000"/>
                <a:gd name="connsiteY2" fmla="*/ 247650 h 1288256"/>
                <a:gd name="connsiteX3" fmla="*/ 133350 w 381000"/>
                <a:gd name="connsiteY3" fmla="*/ 0 h 1288256"/>
                <a:gd name="connsiteX4" fmla="*/ 0 w 381000"/>
                <a:gd name="connsiteY4" fmla="*/ 16669 h 1288256"/>
                <a:gd name="connsiteX5" fmla="*/ 23812 w 381000"/>
                <a:gd name="connsiteY5" fmla="*/ 114300 h 1288256"/>
                <a:gd name="connsiteX6" fmla="*/ 57150 w 381000"/>
                <a:gd name="connsiteY6" fmla="*/ 259556 h 1288256"/>
                <a:gd name="connsiteX7" fmla="*/ 90487 w 381000"/>
                <a:gd name="connsiteY7" fmla="*/ 442913 h 1288256"/>
                <a:gd name="connsiteX8" fmla="*/ 116681 w 381000"/>
                <a:gd name="connsiteY8" fmla="*/ 588169 h 1288256"/>
                <a:gd name="connsiteX9" fmla="*/ 145256 w 381000"/>
                <a:gd name="connsiteY9" fmla="*/ 766763 h 1288256"/>
                <a:gd name="connsiteX10" fmla="*/ 171450 w 381000"/>
                <a:gd name="connsiteY10" fmla="*/ 938213 h 1288256"/>
                <a:gd name="connsiteX11" fmla="*/ 185737 w 381000"/>
                <a:gd name="connsiteY11" fmla="*/ 1028700 h 1288256"/>
                <a:gd name="connsiteX12" fmla="*/ 221456 w 381000"/>
                <a:gd name="connsiteY12" fmla="*/ 1264444 h 1288256"/>
                <a:gd name="connsiteX13" fmla="*/ 223837 w 381000"/>
                <a:gd name="connsiteY13" fmla="*/ 1288256 h 1288256"/>
                <a:gd name="connsiteX14" fmla="*/ 381000 w 381000"/>
                <a:gd name="connsiteY14" fmla="*/ 1281113 h 1288256"/>
                <a:gd name="connsiteX15" fmla="*/ 350044 w 381000"/>
                <a:gd name="connsiteY15" fmla="*/ 1052513 h 1288256"/>
                <a:gd name="connsiteX16" fmla="*/ 326231 w 381000"/>
                <a:gd name="connsiteY16" fmla="*/ 902494 h 1288256"/>
                <a:gd name="connsiteX17" fmla="*/ 295275 w 381000"/>
                <a:gd name="connsiteY17" fmla="*/ 738188 h 1288256"/>
                <a:gd name="connsiteX18" fmla="*/ 257175 w 381000"/>
                <a:gd name="connsiteY18" fmla="*/ 557213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1000" h="1288256">
                  <a:moveTo>
                    <a:pt x="257175" y="557213"/>
                  </a:moveTo>
                  <a:lnTo>
                    <a:pt x="223837" y="400050"/>
                  </a:lnTo>
                  <a:lnTo>
                    <a:pt x="188119" y="247650"/>
                  </a:lnTo>
                  <a:lnTo>
                    <a:pt x="133350" y="0"/>
                  </a:lnTo>
                  <a:lnTo>
                    <a:pt x="0" y="16669"/>
                  </a:lnTo>
                  <a:lnTo>
                    <a:pt x="23812" y="114300"/>
                  </a:lnTo>
                  <a:lnTo>
                    <a:pt x="57150" y="259556"/>
                  </a:lnTo>
                  <a:lnTo>
                    <a:pt x="90487" y="442913"/>
                  </a:lnTo>
                  <a:lnTo>
                    <a:pt x="116681" y="588169"/>
                  </a:lnTo>
                  <a:lnTo>
                    <a:pt x="145256" y="766763"/>
                  </a:lnTo>
                  <a:lnTo>
                    <a:pt x="171450" y="938213"/>
                  </a:lnTo>
                  <a:lnTo>
                    <a:pt x="185737" y="1028700"/>
                  </a:lnTo>
                  <a:lnTo>
                    <a:pt x="221456" y="1264444"/>
                  </a:lnTo>
                  <a:lnTo>
                    <a:pt x="223837" y="1288256"/>
                  </a:lnTo>
                  <a:lnTo>
                    <a:pt x="381000" y="1281113"/>
                  </a:lnTo>
                  <a:lnTo>
                    <a:pt x="350044" y="1052513"/>
                  </a:lnTo>
                  <a:lnTo>
                    <a:pt x="326231" y="902494"/>
                  </a:lnTo>
                  <a:lnTo>
                    <a:pt x="295275" y="738188"/>
                  </a:lnTo>
                  <a:lnTo>
                    <a:pt x="257175" y="557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45">
              <a:extLst>
                <a:ext uri="{FF2B5EF4-FFF2-40B4-BE49-F238E27FC236}">
                  <a16:creationId xmlns:a16="http://schemas.microsoft.com/office/drawing/2014/main" id="{A56FE545-AE24-40E5-B6FD-596DF3DD8595}"/>
                </a:ext>
              </a:extLst>
            </p:cNvPr>
            <p:cNvSpPr/>
            <p:nvPr/>
          </p:nvSpPr>
          <p:spPr>
            <a:xfrm rot="16200000">
              <a:off x="3780632" y="4798219"/>
              <a:ext cx="1062038" cy="1187450"/>
            </a:xfrm>
            <a:custGeom>
              <a:avLst/>
              <a:gdLst>
                <a:gd name="connsiteX0" fmla="*/ 392906 w 1062037"/>
                <a:gd name="connsiteY0" fmla="*/ 383382 h 1188244"/>
                <a:gd name="connsiteX1" fmla="*/ 311944 w 1062037"/>
                <a:gd name="connsiteY1" fmla="*/ 302419 h 1188244"/>
                <a:gd name="connsiteX2" fmla="*/ 228600 w 1062037"/>
                <a:gd name="connsiteY2" fmla="*/ 214313 h 1188244"/>
                <a:gd name="connsiteX3" fmla="*/ 123825 w 1062037"/>
                <a:gd name="connsiteY3" fmla="*/ 95250 h 1188244"/>
                <a:gd name="connsiteX4" fmla="*/ 61912 w 1062037"/>
                <a:gd name="connsiteY4" fmla="*/ 21432 h 1188244"/>
                <a:gd name="connsiteX5" fmla="*/ 50006 w 1062037"/>
                <a:gd name="connsiteY5" fmla="*/ 11907 h 1188244"/>
                <a:gd name="connsiteX6" fmla="*/ 26194 w 1062037"/>
                <a:gd name="connsiteY6" fmla="*/ 0 h 1188244"/>
                <a:gd name="connsiteX7" fmla="*/ 14287 w 1062037"/>
                <a:gd name="connsiteY7" fmla="*/ 0 h 1188244"/>
                <a:gd name="connsiteX8" fmla="*/ 0 w 1062037"/>
                <a:gd name="connsiteY8" fmla="*/ 7144 h 1188244"/>
                <a:gd name="connsiteX9" fmla="*/ 0 w 1062037"/>
                <a:gd name="connsiteY9" fmla="*/ 21432 h 1188244"/>
                <a:gd name="connsiteX10" fmla="*/ 7144 w 1062037"/>
                <a:gd name="connsiteY10" fmla="*/ 47625 h 1188244"/>
                <a:gd name="connsiteX11" fmla="*/ 47625 w 1062037"/>
                <a:gd name="connsiteY11" fmla="*/ 130969 h 1188244"/>
                <a:gd name="connsiteX12" fmla="*/ 88106 w 1062037"/>
                <a:gd name="connsiteY12" fmla="*/ 207169 h 1188244"/>
                <a:gd name="connsiteX13" fmla="*/ 183356 w 1062037"/>
                <a:gd name="connsiteY13" fmla="*/ 359569 h 1188244"/>
                <a:gd name="connsiteX14" fmla="*/ 261937 w 1062037"/>
                <a:gd name="connsiteY14" fmla="*/ 471488 h 1188244"/>
                <a:gd name="connsiteX15" fmla="*/ 338137 w 1062037"/>
                <a:gd name="connsiteY15" fmla="*/ 571500 h 1188244"/>
                <a:gd name="connsiteX16" fmla="*/ 435769 w 1062037"/>
                <a:gd name="connsiteY16" fmla="*/ 695325 h 1188244"/>
                <a:gd name="connsiteX17" fmla="*/ 538162 w 1062037"/>
                <a:gd name="connsiteY17" fmla="*/ 814388 h 1188244"/>
                <a:gd name="connsiteX18" fmla="*/ 576262 w 1062037"/>
                <a:gd name="connsiteY18" fmla="*/ 857250 h 1188244"/>
                <a:gd name="connsiteX19" fmla="*/ 623887 w 1062037"/>
                <a:gd name="connsiteY19" fmla="*/ 907257 h 1188244"/>
                <a:gd name="connsiteX20" fmla="*/ 666750 w 1062037"/>
                <a:gd name="connsiteY20" fmla="*/ 950119 h 1188244"/>
                <a:gd name="connsiteX21" fmla="*/ 702469 w 1062037"/>
                <a:gd name="connsiteY21" fmla="*/ 976313 h 1188244"/>
                <a:gd name="connsiteX22" fmla="*/ 707231 w 1062037"/>
                <a:gd name="connsiteY22" fmla="*/ 997744 h 1188244"/>
                <a:gd name="connsiteX23" fmla="*/ 716756 w 1062037"/>
                <a:gd name="connsiteY23" fmla="*/ 1054894 h 1188244"/>
                <a:gd name="connsiteX24" fmla="*/ 726281 w 1062037"/>
                <a:gd name="connsiteY24" fmla="*/ 1100138 h 1188244"/>
                <a:gd name="connsiteX25" fmla="*/ 738187 w 1062037"/>
                <a:gd name="connsiteY25" fmla="*/ 1140619 h 1188244"/>
                <a:gd name="connsiteX26" fmla="*/ 750094 w 1062037"/>
                <a:gd name="connsiteY26" fmla="*/ 1166813 h 1188244"/>
                <a:gd name="connsiteX27" fmla="*/ 766762 w 1062037"/>
                <a:gd name="connsiteY27" fmla="*/ 1183482 h 1188244"/>
                <a:gd name="connsiteX28" fmla="*/ 785812 w 1062037"/>
                <a:gd name="connsiteY28" fmla="*/ 1188244 h 1188244"/>
                <a:gd name="connsiteX29" fmla="*/ 809625 w 1062037"/>
                <a:gd name="connsiteY29" fmla="*/ 1185863 h 1188244"/>
                <a:gd name="connsiteX30" fmla="*/ 833437 w 1062037"/>
                <a:gd name="connsiteY30" fmla="*/ 1171575 h 1188244"/>
                <a:gd name="connsiteX31" fmla="*/ 869156 w 1062037"/>
                <a:gd name="connsiteY31" fmla="*/ 1143000 h 1188244"/>
                <a:gd name="connsiteX32" fmla="*/ 907256 w 1062037"/>
                <a:gd name="connsiteY32" fmla="*/ 1102519 h 1188244"/>
                <a:gd name="connsiteX33" fmla="*/ 950119 w 1062037"/>
                <a:gd name="connsiteY33" fmla="*/ 1050132 h 1188244"/>
                <a:gd name="connsiteX34" fmla="*/ 981075 w 1062037"/>
                <a:gd name="connsiteY34" fmla="*/ 992982 h 1188244"/>
                <a:gd name="connsiteX35" fmla="*/ 1012031 w 1062037"/>
                <a:gd name="connsiteY35" fmla="*/ 923925 h 1188244"/>
                <a:gd name="connsiteX36" fmla="*/ 1035844 w 1062037"/>
                <a:gd name="connsiteY36" fmla="*/ 864394 h 1188244"/>
                <a:gd name="connsiteX37" fmla="*/ 1047750 w 1062037"/>
                <a:gd name="connsiteY37" fmla="*/ 831057 h 1188244"/>
                <a:gd name="connsiteX38" fmla="*/ 1054894 w 1062037"/>
                <a:gd name="connsiteY38" fmla="*/ 797719 h 1188244"/>
                <a:gd name="connsiteX39" fmla="*/ 1062037 w 1062037"/>
                <a:gd name="connsiteY39" fmla="*/ 750094 h 1188244"/>
                <a:gd name="connsiteX40" fmla="*/ 1062037 w 1062037"/>
                <a:gd name="connsiteY40" fmla="*/ 702469 h 1188244"/>
                <a:gd name="connsiteX41" fmla="*/ 1050131 w 1062037"/>
                <a:gd name="connsiteY41" fmla="*/ 683419 h 1188244"/>
                <a:gd name="connsiteX42" fmla="*/ 1033462 w 1062037"/>
                <a:gd name="connsiteY42" fmla="*/ 695325 h 1188244"/>
                <a:gd name="connsiteX43" fmla="*/ 983456 w 1062037"/>
                <a:gd name="connsiteY43" fmla="*/ 728663 h 1188244"/>
                <a:gd name="connsiteX44" fmla="*/ 945356 w 1062037"/>
                <a:gd name="connsiteY44" fmla="*/ 747713 h 1188244"/>
                <a:gd name="connsiteX45" fmla="*/ 914400 w 1062037"/>
                <a:gd name="connsiteY45" fmla="*/ 757238 h 1188244"/>
                <a:gd name="connsiteX46" fmla="*/ 878681 w 1062037"/>
                <a:gd name="connsiteY46" fmla="*/ 752475 h 1188244"/>
                <a:gd name="connsiteX47" fmla="*/ 845344 w 1062037"/>
                <a:gd name="connsiteY47" fmla="*/ 742950 h 1188244"/>
                <a:gd name="connsiteX48" fmla="*/ 738187 w 1062037"/>
                <a:gd name="connsiteY48" fmla="*/ 678657 h 1188244"/>
                <a:gd name="connsiteX49" fmla="*/ 657225 w 1062037"/>
                <a:gd name="connsiteY49" fmla="*/ 614363 h 1188244"/>
                <a:gd name="connsiteX50" fmla="*/ 576262 w 1062037"/>
                <a:gd name="connsiteY50" fmla="*/ 550069 h 1188244"/>
                <a:gd name="connsiteX51" fmla="*/ 469106 w 1062037"/>
                <a:gd name="connsiteY51" fmla="*/ 454819 h 1188244"/>
                <a:gd name="connsiteX52" fmla="*/ 392906 w 1062037"/>
                <a:gd name="connsiteY52" fmla="*/ 383382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62037" h="1188244">
                  <a:moveTo>
                    <a:pt x="392906" y="383382"/>
                  </a:moveTo>
                  <a:lnTo>
                    <a:pt x="311944" y="302419"/>
                  </a:lnTo>
                  <a:lnTo>
                    <a:pt x="228600" y="214313"/>
                  </a:lnTo>
                  <a:lnTo>
                    <a:pt x="123825" y="95250"/>
                  </a:lnTo>
                  <a:lnTo>
                    <a:pt x="61912" y="21432"/>
                  </a:lnTo>
                  <a:lnTo>
                    <a:pt x="50006" y="11907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0" y="7144"/>
                  </a:lnTo>
                  <a:lnTo>
                    <a:pt x="0" y="21432"/>
                  </a:lnTo>
                  <a:lnTo>
                    <a:pt x="7144" y="47625"/>
                  </a:lnTo>
                  <a:lnTo>
                    <a:pt x="47625" y="130969"/>
                  </a:lnTo>
                  <a:lnTo>
                    <a:pt x="88106" y="207169"/>
                  </a:lnTo>
                  <a:lnTo>
                    <a:pt x="183356" y="359569"/>
                  </a:lnTo>
                  <a:lnTo>
                    <a:pt x="261937" y="471488"/>
                  </a:lnTo>
                  <a:lnTo>
                    <a:pt x="338137" y="571500"/>
                  </a:lnTo>
                  <a:lnTo>
                    <a:pt x="435769" y="695325"/>
                  </a:lnTo>
                  <a:lnTo>
                    <a:pt x="538162" y="814388"/>
                  </a:lnTo>
                  <a:lnTo>
                    <a:pt x="576262" y="857250"/>
                  </a:lnTo>
                  <a:lnTo>
                    <a:pt x="623887" y="907257"/>
                  </a:lnTo>
                  <a:lnTo>
                    <a:pt x="666750" y="950119"/>
                  </a:lnTo>
                  <a:lnTo>
                    <a:pt x="702469" y="976313"/>
                  </a:lnTo>
                  <a:lnTo>
                    <a:pt x="707231" y="997744"/>
                  </a:lnTo>
                  <a:lnTo>
                    <a:pt x="716756" y="1054894"/>
                  </a:lnTo>
                  <a:lnTo>
                    <a:pt x="726281" y="1100138"/>
                  </a:lnTo>
                  <a:lnTo>
                    <a:pt x="738187" y="1140619"/>
                  </a:lnTo>
                  <a:lnTo>
                    <a:pt x="750094" y="1166813"/>
                  </a:lnTo>
                  <a:lnTo>
                    <a:pt x="766762" y="1183482"/>
                  </a:lnTo>
                  <a:lnTo>
                    <a:pt x="785812" y="1188244"/>
                  </a:lnTo>
                  <a:lnTo>
                    <a:pt x="809625" y="1185863"/>
                  </a:lnTo>
                  <a:lnTo>
                    <a:pt x="833437" y="1171575"/>
                  </a:lnTo>
                  <a:lnTo>
                    <a:pt x="869156" y="1143000"/>
                  </a:lnTo>
                  <a:lnTo>
                    <a:pt x="907256" y="1102519"/>
                  </a:lnTo>
                  <a:lnTo>
                    <a:pt x="950119" y="1050132"/>
                  </a:lnTo>
                  <a:lnTo>
                    <a:pt x="981075" y="992982"/>
                  </a:lnTo>
                  <a:lnTo>
                    <a:pt x="1012031" y="923925"/>
                  </a:lnTo>
                  <a:lnTo>
                    <a:pt x="1035844" y="864394"/>
                  </a:lnTo>
                  <a:lnTo>
                    <a:pt x="1047750" y="831057"/>
                  </a:lnTo>
                  <a:lnTo>
                    <a:pt x="1054894" y="797719"/>
                  </a:lnTo>
                  <a:lnTo>
                    <a:pt x="1062037" y="750094"/>
                  </a:lnTo>
                  <a:lnTo>
                    <a:pt x="1062037" y="702469"/>
                  </a:lnTo>
                  <a:lnTo>
                    <a:pt x="1050131" y="683419"/>
                  </a:lnTo>
                  <a:lnTo>
                    <a:pt x="1033462" y="695325"/>
                  </a:lnTo>
                  <a:lnTo>
                    <a:pt x="983456" y="728663"/>
                  </a:lnTo>
                  <a:lnTo>
                    <a:pt x="945356" y="747713"/>
                  </a:lnTo>
                  <a:lnTo>
                    <a:pt x="914400" y="757238"/>
                  </a:lnTo>
                  <a:lnTo>
                    <a:pt x="878681" y="752475"/>
                  </a:lnTo>
                  <a:lnTo>
                    <a:pt x="845344" y="742950"/>
                  </a:lnTo>
                  <a:lnTo>
                    <a:pt x="738187" y="678657"/>
                  </a:lnTo>
                  <a:lnTo>
                    <a:pt x="657225" y="614363"/>
                  </a:lnTo>
                  <a:lnTo>
                    <a:pt x="576262" y="550069"/>
                  </a:lnTo>
                  <a:lnTo>
                    <a:pt x="469106" y="454819"/>
                  </a:lnTo>
                  <a:lnTo>
                    <a:pt x="392906" y="3833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0">
              <a:extLst>
                <a:ext uri="{FF2B5EF4-FFF2-40B4-BE49-F238E27FC236}">
                  <a16:creationId xmlns:a16="http://schemas.microsoft.com/office/drawing/2014/main" id="{077EA6D7-1023-4438-B8DD-9C0B1767E91F}"/>
                </a:ext>
              </a:extLst>
            </p:cNvPr>
            <p:cNvSpPr/>
            <p:nvPr/>
          </p:nvSpPr>
          <p:spPr>
            <a:xfrm rot="16200000">
              <a:off x="7024689" y="5122864"/>
              <a:ext cx="776287" cy="808037"/>
            </a:xfrm>
            <a:custGeom>
              <a:avLst/>
              <a:gdLst>
                <a:gd name="connsiteX0" fmla="*/ 554831 w 776287"/>
                <a:gd name="connsiteY0" fmla="*/ 257175 h 807244"/>
                <a:gd name="connsiteX1" fmla="*/ 519112 w 776287"/>
                <a:gd name="connsiteY1" fmla="*/ 490538 h 807244"/>
                <a:gd name="connsiteX2" fmla="*/ 502443 w 776287"/>
                <a:gd name="connsiteY2" fmla="*/ 600075 h 807244"/>
                <a:gd name="connsiteX3" fmla="*/ 497681 w 776287"/>
                <a:gd name="connsiteY3" fmla="*/ 645319 h 807244"/>
                <a:gd name="connsiteX4" fmla="*/ 497681 w 776287"/>
                <a:gd name="connsiteY4" fmla="*/ 685800 h 807244"/>
                <a:gd name="connsiteX5" fmla="*/ 504825 w 776287"/>
                <a:gd name="connsiteY5" fmla="*/ 714375 h 807244"/>
                <a:gd name="connsiteX6" fmla="*/ 519112 w 776287"/>
                <a:gd name="connsiteY6" fmla="*/ 740569 h 807244"/>
                <a:gd name="connsiteX7" fmla="*/ 538162 w 776287"/>
                <a:gd name="connsiteY7" fmla="*/ 759619 h 807244"/>
                <a:gd name="connsiteX8" fmla="*/ 564356 w 776287"/>
                <a:gd name="connsiteY8" fmla="*/ 773906 h 807244"/>
                <a:gd name="connsiteX9" fmla="*/ 592931 w 776287"/>
                <a:gd name="connsiteY9" fmla="*/ 785813 h 807244"/>
                <a:gd name="connsiteX10" fmla="*/ 638175 w 776287"/>
                <a:gd name="connsiteY10" fmla="*/ 800100 h 807244"/>
                <a:gd name="connsiteX11" fmla="*/ 776287 w 776287"/>
                <a:gd name="connsiteY11" fmla="*/ 807244 h 807244"/>
                <a:gd name="connsiteX12" fmla="*/ 0 w 776287"/>
                <a:gd name="connsiteY12" fmla="*/ 783431 h 807244"/>
                <a:gd name="connsiteX13" fmla="*/ 59531 w 776287"/>
                <a:gd name="connsiteY13" fmla="*/ 745331 h 807244"/>
                <a:gd name="connsiteX14" fmla="*/ 90487 w 776287"/>
                <a:gd name="connsiteY14" fmla="*/ 723900 h 807244"/>
                <a:gd name="connsiteX15" fmla="*/ 147637 w 776287"/>
                <a:gd name="connsiteY15" fmla="*/ 681038 h 807244"/>
                <a:gd name="connsiteX16" fmla="*/ 209550 w 776287"/>
                <a:gd name="connsiteY16" fmla="*/ 626269 h 807244"/>
                <a:gd name="connsiteX17" fmla="*/ 261937 w 776287"/>
                <a:gd name="connsiteY17" fmla="*/ 576263 h 807244"/>
                <a:gd name="connsiteX18" fmla="*/ 297656 w 776287"/>
                <a:gd name="connsiteY18" fmla="*/ 533400 h 807244"/>
                <a:gd name="connsiteX19" fmla="*/ 347662 w 776287"/>
                <a:gd name="connsiteY19" fmla="*/ 447675 h 807244"/>
                <a:gd name="connsiteX20" fmla="*/ 447675 w 776287"/>
                <a:gd name="connsiteY20" fmla="*/ 240506 h 807244"/>
                <a:gd name="connsiteX21" fmla="*/ 514350 w 776287"/>
                <a:gd name="connsiteY21" fmla="*/ 76200 h 807244"/>
                <a:gd name="connsiteX22" fmla="*/ 535781 w 776287"/>
                <a:gd name="connsiteY22" fmla="*/ 28575 h 807244"/>
                <a:gd name="connsiteX23" fmla="*/ 552450 w 776287"/>
                <a:gd name="connsiteY23" fmla="*/ 7144 h 807244"/>
                <a:gd name="connsiteX24" fmla="*/ 561975 w 776287"/>
                <a:gd name="connsiteY24" fmla="*/ 0 h 807244"/>
                <a:gd name="connsiteX25" fmla="*/ 576262 w 776287"/>
                <a:gd name="connsiteY25" fmla="*/ 2381 h 807244"/>
                <a:gd name="connsiteX26" fmla="*/ 581025 w 776287"/>
                <a:gd name="connsiteY26" fmla="*/ 9525 h 807244"/>
                <a:gd name="connsiteX27" fmla="*/ 585787 w 776287"/>
                <a:gd name="connsiteY27" fmla="*/ 38100 h 807244"/>
                <a:gd name="connsiteX28" fmla="*/ 585787 w 776287"/>
                <a:gd name="connsiteY28" fmla="*/ 76200 h 807244"/>
                <a:gd name="connsiteX29" fmla="*/ 554831 w 776287"/>
                <a:gd name="connsiteY29" fmla="*/ 25717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6287" h="807244">
                  <a:moveTo>
                    <a:pt x="554831" y="257175"/>
                  </a:moveTo>
                  <a:lnTo>
                    <a:pt x="519112" y="490538"/>
                  </a:lnTo>
                  <a:lnTo>
                    <a:pt x="502443" y="600075"/>
                  </a:lnTo>
                  <a:lnTo>
                    <a:pt x="497681" y="645319"/>
                  </a:lnTo>
                  <a:lnTo>
                    <a:pt x="497681" y="685800"/>
                  </a:lnTo>
                  <a:lnTo>
                    <a:pt x="504825" y="714375"/>
                  </a:lnTo>
                  <a:lnTo>
                    <a:pt x="519112" y="740569"/>
                  </a:lnTo>
                  <a:lnTo>
                    <a:pt x="538162" y="759619"/>
                  </a:lnTo>
                  <a:lnTo>
                    <a:pt x="564356" y="773906"/>
                  </a:lnTo>
                  <a:lnTo>
                    <a:pt x="592931" y="785813"/>
                  </a:lnTo>
                  <a:lnTo>
                    <a:pt x="638175" y="800100"/>
                  </a:lnTo>
                  <a:lnTo>
                    <a:pt x="776287" y="807244"/>
                  </a:lnTo>
                  <a:lnTo>
                    <a:pt x="0" y="783431"/>
                  </a:lnTo>
                  <a:lnTo>
                    <a:pt x="59531" y="745331"/>
                  </a:lnTo>
                  <a:lnTo>
                    <a:pt x="90487" y="723900"/>
                  </a:lnTo>
                  <a:lnTo>
                    <a:pt x="147637" y="681038"/>
                  </a:lnTo>
                  <a:lnTo>
                    <a:pt x="209550" y="626269"/>
                  </a:lnTo>
                  <a:lnTo>
                    <a:pt x="261937" y="576263"/>
                  </a:lnTo>
                  <a:lnTo>
                    <a:pt x="297656" y="533400"/>
                  </a:lnTo>
                  <a:lnTo>
                    <a:pt x="347662" y="447675"/>
                  </a:lnTo>
                  <a:lnTo>
                    <a:pt x="447675" y="240506"/>
                  </a:lnTo>
                  <a:lnTo>
                    <a:pt x="514350" y="76200"/>
                  </a:lnTo>
                  <a:lnTo>
                    <a:pt x="535781" y="28575"/>
                  </a:lnTo>
                  <a:lnTo>
                    <a:pt x="552450" y="7144"/>
                  </a:lnTo>
                  <a:lnTo>
                    <a:pt x="561975" y="0"/>
                  </a:lnTo>
                  <a:lnTo>
                    <a:pt x="576262" y="2381"/>
                  </a:lnTo>
                  <a:lnTo>
                    <a:pt x="581025" y="9525"/>
                  </a:lnTo>
                  <a:lnTo>
                    <a:pt x="585787" y="38100"/>
                  </a:lnTo>
                  <a:lnTo>
                    <a:pt x="585787" y="76200"/>
                  </a:lnTo>
                  <a:lnTo>
                    <a:pt x="554831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40640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47" grpId="0" animBg="1"/>
      <p:bldP spid="48" grpId="0" animBg="1"/>
      <p:bldP spid="49" grpId="0" animBg="1"/>
      <p:bldP spid="37" grpId="0" animBg="1"/>
      <p:bldP spid="38" grpId="0" animBg="1"/>
      <p:bldP spid="39" grpId="0" animBg="1"/>
      <p:bldP spid="45" grpId="0" animBg="1"/>
      <p:bldP spid="46" grpId="0" animBg="1"/>
      <p:bldP spid="51" grpId="0" animBg="1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2C8AB4A5-7A0C-49C4-B43F-CB897C0BF419}"/>
              </a:ext>
            </a:extLst>
          </p:cNvPr>
          <p:cNvGrpSpPr/>
          <p:nvPr/>
        </p:nvGrpSpPr>
        <p:grpSpPr>
          <a:xfrm>
            <a:off x="3717926" y="1614489"/>
            <a:ext cx="4422775" cy="4314825"/>
            <a:chOff x="3717926" y="1614489"/>
            <a:chExt cx="4422775" cy="4314825"/>
          </a:xfrm>
          <a:solidFill>
            <a:schemeClr val="tx1"/>
          </a:solidFill>
        </p:grpSpPr>
        <p:sp>
          <p:nvSpPr>
            <p:cNvPr id="3" name="フリーフォーム 35">
              <a:extLst>
                <a:ext uri="{FF2B5EF4-FFF2-40B4-BE49-F238E27FC236}">
                  <a16:creationId xmlns:a16="http://schemas.microsoft.com/office/drawing/2014/main" id="{2580414A-5C20-4658-9E99-988658D62D06}"/>
                </a:ext>
              </a:extLst>
            </p:cNvPr>
            <p:cNvSpPr/>
            <p:nvPr/>
          </p:nvSpPr>
          <p:spPr>
            <a:xfrm rot="16200000">
              <a:off x="2759870" y="3118645"/>
              <a:ext cx="3079750" cy="439737"/>
            </a:xfrm>
            <a:custGeom>
              <a:avLst/>
              <a:gdLst>
                <a:gd name="connsiteX0" fmla="*/ 1311069 w 3080627"/>
                <a:gd name="connsiteY0" fmla="*/ 198335 h 440457"/>
                <a:gd name="connsiteX1" fmla="*/ 1692284 w 3080627"/>
                <a:gd name="connsiteY1" fmla="*/ 206062 h 440457"/>
                <a:gd name="connsiteX2" fmla="*/ 1996225 w 3080627"/>
                <a:gd name="connsiteY2" fmla="*/ 208638 h 440457"/>
                <a:gd name="connsiteX3" fmla="*/ 2212590 w 3080627"/>
                <a:gd name="connsiteY3" fmla="*/ 211213 h 440457"/>
                <a:gd name="connsiteX4" fmla="*/ 2410925 w 3080627"/>
                <a:gd name="connsiteY4" fmla="*/ 211213 h 440457"/>
                <a:gd name="connsiteX5" fmla="*/ 2629866 w 3080627"/>
                <a:gd name="connsiteY5" fmla="*/ 213789 h 440457"/>
                <a:gd name="connsiteX6" fmla="*/ 2668503 w 3080627"/>
                <a:gd name="connsiteY6" fmla="*/ 208638 h 440457"/>
                <a:gd name="connsiteX7" fmla="*/ 2714867 w 3080627"/>
                <a:gd name="connsiteY7" fmla="*/ 200910 h 440457"/>
                <a:gd name="connsiteX8" fmla="*/ 2758655 w 3080627"/>
                <a:gd name="connsiteY8" fmla="*/ 190607 h 440457"/>
                <a:gd name="connsiteX9" fmla="*/ 2810170 w 3080627"/>
                <a:gd name="connsiteY9" fmla="*/ 172577 h 440457"/>
                <a:gd name="connsiteX10" fmla="*/ 2859110 w 3080627"/>
                <a:gd name="connsiteY10" fmla="*/ 149395 h 440457"/>
                <a:gd name="connsiteX11" fmla="*/ 2913201 w 3080627"/>
                <a:gd name="connsiteY11" fmla="*/ 115910 h 440457"/>
                <a:gd name="connsiteX12" fmla="*/ 2959565 w 3080627"/>
                <a:gd name="connsiteY12" fmla="*/ 82425 h 440457"/>
                <a:gd name="connsiteX13" fmla="*/ 3011081 w 3080627"/>
                <a:gd name="connsiteY13" fmla="*/ 36061 h 440457"/>
                <a:gd name="connsiteX14" fmla="*/ 3031687 w 3080627"/>
                <a:gd name="connsiteY14" fmla="*/ 15455 h 440457"/>
                <a:gd name="connsiteX15" fmla="*/ 3049717 w 3080627"/>
                <a:gd name="connsiteY15" fmla="*/ 2576 h 440457"/>
                <a:gd name="connsiteX16" fmla="*/ 3072899 w 3080627"/>
                <a:gd name="connsiteY16" fmla="*/ 0 h 440457"/>
                <a:gd name="connsiteX17" fmla="*/ 3080627 w 3080627"/>
                <a:gd name="connsiteY17" fmla="*/ 12879 h 440457"/>
                <a:gd name="connsiteX18" fmla="*/ 3080627 w 3080627"/>
                <a:gd name="connsiteY18" fmla="*/ 43788 h 440457"/>
                <a:gd name="connsiteX19" fmla="*/ 3065172 w 3080627"/>
                <a:gd name="connsiteY19" fmla="*/ 108182 h 440457"/>
                <a:gd name="connsiteX20" fmla="*/ 3039414 w 3080627"/>
                <a:gd name="connsiteY20" fmla="*/ 188031 h 440457"/>
                <a:gd name="connsiteX21" fmla="*/ 3016232 w 3080627"/>
                <a:gd name="connsiteY21" fmla="*/ 255002 h 440457"/>
                <a:gd name="connsiteX22" fmla="*/ 2977596 w 3080627"/>
                <a:gd name="connsiteY22" fmla="*/ 350305 h 440457"/>
                <a:gd name="connsiteX23" fmla="*/ 2938959 w 3080627"/>
                <a:gd name="connsiteY23" fmla="*/ 422427 h 440457"/>
                <a:gd name="connsiteX24" fmla="*/ 2786988 w 3080627"/>
                <a:gd name="connsiteY24" fmla="*/ 437882 h 440457"/>
                <a:gd name="connsiteX25" fmla="*/ 2513956 w 3080627"/>
                <a:gd name="connsiteY25" fmla="*/ 440457 h 440457"/>
                <a:gd name="connsiteX26" fmla="*/ 2150772 w 3080627"/>
                <a:gd name="connsiteY26" fmla="*/ 435306 h 440457"/>
                <a:gd name="connsiteX27" fmla="*/ 1960165 w 3080627"/>
                <a:gd name="connsiteY27" fmla="*/ 437882 h 440457"/>
                <a:gd name="connsiteX28" fmla="*/ 1684557 w 3080627"/>
                <a:gd name="connsiteY28" fmla="*/ 427579 h 440457"/>
                <a:gd name="connsiteX29" fmla="*/ 1313645 w 3080627"/>
                <a:gd name="connsiteY29" fmla="*/ 414700 h 440457"/>
                <a:gd name="connsiteX30" fmla="*/ 1056068 w 3080627"/>
                <a:gd name="connsiteY30" fmla="*/ 414700 h 440457"/>
                <a:gd name="connsiteX31" fmla="*/ 633641 w 3080627"/>
                <a:gd name="connsiteY31" fmla="*/ 412124 h 440457"/>
                <a:gd name="connsiteX32" fmla="*/ 334851 w 3080627"/>
                <a:gd name="connsiteY32" fmla="*/ 414700 h 440457"/>
                <a:gd name="connsiteX33" fmla="*/ 218941 w 3080627"/>
                <a:gd name="connsiteY33" fmla="*/ 412124 h 440457"/>
                <a:gd name="connsiteX34" fmla="*/ 157122 w 3080627"/>
                <a:gd name="connsiteY34" fmla="*/ 412124 h 440457"/>
                <a:gd name="connsiteX35" fmla="*/ 121061 w 3080627"/>
                <a:gd name="connsiteY35" fmla="*/ 406972 h 440457"/>
                <a:gd name="connsiteX36" fmla="*/ 85001 w 3080627"/>
                <a:gd name="connsiteY36" fmla="*/ 399245 h 440457"/>
                <a:gd name="connsiteX37" fmla="*/ 48940 w 3080627"/>
                <a:gd name="connsiteY37" fmla="*/ 386366 h 440457"/>
                <a:gd name="connsiteX38" fmla="*/ 18030 w 3080627"/>
                <a:gd name="connsiteY38" fmla="*/ 368336 h 440457"/>
                <a:gd name="connsiteX39" fmla="*/ 0 w 3080627"/>
                <a:gd name="connsiteY39" fmla="*/ 340002 h 440457"/>
                <a:gd name="connsiteX40" fmla="*/ 0 w 3080627"/>
                <a:gd name="connsiteY40" fmla="*/ 319396 h 440457"/>
                <a:gd name="connsiteX41" fmla="*/ 20606 w 3080627"/>
                <a:gd name="connsiteY41" fmla="*/ 285911 h 440457"/>
                <a:gd name="connsiteX42" fmla="*/ 64394 w 3080627"/>
                <a:gd name="connsiteY42" fmla="*/ 239547 h 440457"/>
                <a:gd name="connsiteX43" fmla="*/ 97879 w 3080627"/>
                <a:gd name="connsiteY43" fmla="*/ 213789 h 440457"/>
                <a:gd name="connsiteX44" fmla="*/ 131365 w 3080627"/>
                <a:gd name="connsiteY44" fmla="*/ 195759 h 440457"/>
                <a:gd name="connsiteX45" fmla="*/ 213789 w 3080627"/>
                <a:gd name="connsiteY45" fmla="*/ 175153 h 440457"/>
                <a:gd name="connsiteX46" fmla="*/ 358033 w 3080627"/>
                <a:gd name="connsiteY46" fmla="*/ 144243 h 440457"/>
                <a:gd name="connsiteX47" fmla="*/ 486821 w 3080627"/>
                <a:gd name="connsiteY47" fmla="*/ 123637 h 440457"/>
                <a:gd name="connsiteX48" fmla="*/ 520307 w 3080627"/>
                <a:gd name="connsiteY48" fmla="*/ 133940 h 440457"/>
                <a:gd name="connsiteX49" fmla="*/ 564095 w 3080627"/>
                <a:gd name="connsiteY49" fmla="*/ 144243 h 440457"/>
                <a:gd name="connsiteX50" fmla="*/ 651671 w 3080627"/>
                <a:gd name="connsiteY50" fmla="*/ 159698 h 440457"/>
                <a:gd name="connsiteX51" fmla="*/ 783036 w 3080627"/>
                <a:gd name="connsiteY51" fmla="*/ 172577 h 440457"/>
                <a:gd name="connsiteX52" fmla="*/ 1007128 w 3080627"/>
                <a:gd name="connsiteY52" fmla="*/ 185456 h 440457"/>
                <a:gd name="connsiteX53" fmla="*/ 1311069 w 3080627"/>
                <a:gd name="connsiteY53" fmla="*/ 198335 h 44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80627" h="440457">
                  <a:moveTo>
                    <a:pt x="1311069" y="198335"/>
                  </a:moveTo>
                  <a:lnTo>
                    <a:pt x="1692284" y="206062"/>
                  </a:lnTo>
                  <a:lnTo>
                    <a:pt x="1996225" y="208638"/>
                  </a:lnTo>
                  <a:lnTo>
                    <a:pt x="2212590" y="211213"/>
                  </a:lnTo>
                  <a:lnTo>
                    <a:pt x="2410925" y="211213"/>
                  </a:lnTo>
                  <a:lnTo>
                    <a:pt x="2629866" y="213789"/>
                  </a:lnTo>
                  <a:lnTo>
                    <a:pt x="2668503" y="208638"/>
                  </a:lnTo>
                  <a:lnTo>
                    <a:pt x="2714867" y="200910"/>
                  </a:lnTo>
                  <a:lnTo>
                    <a:pt x="2758655" y="190607"/>
                  </a:lnTo>
                  <a:lnTo>
                    <a:pt x="2810170" y="172577"/>
                  </a:lnTo>
                  <a:lnTo>
                    <a:pt x="2859110" y="149395"/>
                  </a:lnTo>
                  <a:lnTo>
                    <a:pt x="2913201" y="115910"/>
                  </a:lnTo>
                  <a:lnTo>
                    <a:pt x="2959565" y="82425"/>
                  </a:lnTo>
                  <a:lnTo>
                    <a:pt x="3011081" y="36061"/>
                  </a:lnTo>
                  <a:lnTo>
                    <a:pt x="3031687" y="15455"/>
                  </a:lnTo>
                  <a:lnTo>
                    <a:pt x="3049717" y="2576"/>
                  </a:lnTo>
                  <a:lnTo>
                    <a:pt x="3072899" y="0"/>
                  </a:lnTo>
                  <a:lnTo>
                    <a:pt x="3080627" y="12879"/>
                  </a:lnTo>
                  <a:lnTo>
                    <a:pt x="3080627" y="43788"/>
                  </a:lnTo>
                  <a:lnTo>
                    <a:pt x="3065172" y="108182"/>
                  </a:lnTo>
                  <a:lnTo>
                    <a:pt x="3039414" y="188031"/>
                  </a:lnTo>
                  <a:lnTo>
                    <a:pt x="3016232" y="255002"/>
                  </a:lnTo>
                  <a:lnTo>
                    <a:pt x="2977596" y="350305"/>
                  </a:lnTo>
                  <a:lnTo>
                    <a:pt x="2938959" y="422427"/>
                  </a:lnTo>
                  <a:lnTo>
                    <a:pt x="2786988" y="437882"/>
                  </a:lnTo>
                  <a:lnTo>
                    <a:pt x="2513956" y="440457"/>
                  </a:lnTo>
                  <a:lnTo>
                    <a:pt x="2150772" y="435306"/>
                  </a:lnTo>
                  <a:lnTo>
                    <a:pt x="1960165" y="437882"/>
                  </a:lnTo>
                  <a:lnTo>
                    <a:pt x="1684557" y="427579"/>
                  </a:lnTo>
                  <a:lnTo>
                    <a:pt x="1313645" y="414700"/>
                  </a:lnTo>
                  <a:lnTo>
                    <a:pt x="1056068" y="414700"/>
                  </a:lnTo>
                  <a:lnTo>
                    <a:pt x="633641" y="412124"/>
                  </a:lnTo>
                  <a:lnTo>
                    <a:pt x="334851" y="414700"/>
                  </a:lnTo>
                  <a:lnTo>
                    <a:pt x="218941" y="412124"/>
                  </a:lnTo>
                  <a:lnTo>
                    <a:pt x="157122" y="412124"/>
                  </a:lnTo>
                  <a:lnTo>
                    <a:pt x="121061" y="406972"/>
                  </a:lnTo>
                  <a:lnTo>
                    <a:pt x="85001" y="399245"/>
                  </a:lnTo>
                  <a:lnTo>
                    <a:pt x="48940" y="386366"/>
                  </a:lnTo>
                  <a:lnTo>
                    <a:pt x="18030" y="368336"/>
                  </a:lnTo>
                  <a:lnTo>
                    <a:pt x="0" y="340002"/>
                  </a:lnTo>
                  <a:lnTo>
                    <a:pt x="0" y="319396"/>
                  </a:lnTo>
                  <a:lnTo>
                    <a:pt x="20606" y="285911"/>
                  </a:lnTo>
                  <a:lnTo>
                    <a:pt x="64394" y="239547"/>
                  </a:lnTo>
                  <a:lnTo>
                    <a:pt x="97879" y="213789"/>
                  </a:lnTo>
                  <a:lnTo>
                    <a:pt x="131365" y="195759"/>
                  </a:lnTo>
                  <a:lnTo>
                    <a:pt x="213789" y="175153"/>
                  </a:lnTo>
                  <a:lnTo>
                    <a:pt x="358033" y="144243"/>
                  </a:lnTo>
                  <a:lnTo>
                    <a:pt x="486821" y="123637"/>
                  </a:lnTo>
                  <a:lnTo>
                    <a:pt x="520307" y="133940"/>
                  </a:lnTo>
                  <a:lnTo>
                    <a:pt x="564095" y="144243"/>
                  </a:lnTo>
                  <a:lnTo>
                    <a:pt x="651671" y="159698"/>
                  </a:lnTo>
                  <a:lnTo>
                    <a:pt x="783036" y="172577"/>
                  </a:lnTo>
                  <a:lnTo>
                    <a:pt x="1007128" y="185456"/>
                  </a:lnTo>
                  <a:lnTo>
                    <a:pt x="1311069" y="19833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6">
              <a:extLst>
                <a:ext uri="{FF2B5EF4-FFF2-40B4-BE49-F238E27FC236}">
                  <a16:creationId xmlns:a16="http://schemas.microsoft.com/office/drawing/2014/main" id="{44463461-EE86-499F-9ED7-14CC12E1A45D}"/>
                </a:ext>
              </a:extLst>
            </p:cNvPr>
            <p:cNvSpPr/>
            <p:nvPr/>
          </p:nvSpPr>
          <p:spPr>
            <a:xfrm rot="16200000">
              <a:off x="5219701" y="4894263"/>
              <a:ext cx="862012" cy="766762"/>
            </a:xfrm>
            <a:custGeom>
              <a:avLst/>
              <a:gdLst>
                <a:gd name="connsiteX0" fmla="*/ 538163 w 862013"/>
                <a:gd name="connsiteY0" fmla="*/ 290513 h 766763"/>
                <a:gd name="connsiteX1" fmla="*/ 450057 w 862013"/>
                <a:gd name="connsiteY1" fmla="*/ 364331 h 766763"/>
                <a:gd name="connsiteX2" fmla="*/ 361950 w 862013"/>
                <a:gd name="connsiteY2" fmla="*/ 421481 h 766763"/>
                <a:gd name="connsiteX3" fmla="*/ 226219 w 862013"/>
                <a:gd name="connsiteY3" fmla="*/ 504825 h 766763"/>
                <a:gd name="connsiteX4" fmla="*/ 128588 w 862013"/>
                <a:gd name="connsiteY4" fmla="*/ 557213 h 766763"/>
                <a:gd name="connsiteX5" fmla="*/ 61913 w 862013"/>
                <a:gd name="connsiteY5" fmla="*/ 592931 h 766763"/>
                <a:gd name="connsiteX6" fmla="*/ 35719 w 862013"/>
                <a:gd name="connsiteY6" fmla="*/ 611981 h 766763"/>
                <a:gd name="connsiteX7" fmla="*/ 11907 w 862013"/>
                <a:gd name="connsiteY7" fmla="*/ 645319 h 766763"/>
                <a:gd name="connsiteX8" fmla="*/ 0 w 862013"/>
                <a:gd name="connsiteY8" fmla="*/ 673894 h 766763"/>
                <a:gd name="connsiteX9" fmla="*/ 2382 w 862013"/>
                <a:gd name="connsiteY9" fmla="*/ 697706 h 766763"/>
                <a:gd name="connsiteX10" fmla="*/ 7144 w 862013"/>
                <a:gd name="connsiteY10" fmla="*/ 714375 h 766763"/>
                <a:gd name="connsiteX11" fmla="*/ 21432 w 862013"/>
                <a:gd name="connsiteY11" fmla="*/ 731044 h 766763"/>
                <a:gd name="connsiteX12" fmla="*/ 42863 w 862013"/>
                <a:gd name="connsiteY12" fmla="*/ 750094 h 766763"/>
                <a:gd name="connsiteX13" fmla="*/ 69057 w 862013"/>
                <a:gd name="connsiteY13" fmla="*/ 764381 h 766763"/>
                <a:gd name="connsiteX14" fmla="*/ 100013 w 862013"/>
                <a:gd name="connsiteY14" fmla="*/ 766763 h 766763"/>
                <a:gd name="connsiteX15" fmla="*/ 195263 w 862013"/>
                <a:gd name="connsiteY15" fmla="*/ 759619 h 766763"/>
                <a:gd name="connsiteX16" fmla="*/ 271463 w 862013"/>
                <a:gd name="connsiteY16" fmla="*/ 747713 h 766763"/>
                <a:gd name="connsiteX17" fmla="*/ 338138 w 862013"/>
                <a:gd name="connsiteY17" fmla="*/ 728663 h 766763"/>
                <a:gd name="connsiteX18" fmla="*/ 388144 w 862013"/>
                <a:gd name="connsiteY18" fmla="*/ 711994 h 766763"/>
                <a:gd name="connsiteX19" fmla="*/ 447675 w 862013"/>
                <a:gd name="connsiteY19" fmla="*/ 683419 h 766763"/>
                <a:gd name="connsiteX20" fmla="*/ 485775 w 862013"/>
                <a:gd name="connsiteY20" fmla="*/ 661988 h 766763"/>
                <a:gd name="connsiteX21" fmla="*/ 516732 w 862013"/>
                <a:gd name="connsiteY21" fmla="*/ 628650 h 766763"/>
                <a:gd name="connsiteX22" fmla="*/ 590550 w 862013"/>
                <a:gd name="connsiteY22" fmla="*/ 528638 h 766763"/>
                <a:gd name="connsiteX23" fmla="*/ 654844 w 862013"/>
                <a:gd name="connsiteY23" fmla="*/ 426244 h 766763"/>
                <a:gd name="connsiteX24" fmla="*/ 719138 w 862013"/>
                <a:gd name="connsiteY24" fmla="*/ 319088 h 766763"/>
                <a:gd name="connsiteX25" fmla="*/ 785813 w 862013"/>
                <a:gd name="connsiteY25" fmla="*/ 197644 h 766763"/>
                <a:gd name="connsiteX26" fmla="*/ 833438 w 862013"/>
                <a:gd name="connsiteY26" fmla="*/ 104775 h 766763"/>
                <a:gd name="connsiteX27" fmla="*/ 850107 w 862013"/>
                <a:gd name="connsiteY27" fmla="*/ 64294 h 766763"/>
                <a:gd name="connsiteX28" fmla="*/ 859632 w 862013"/>
                <a:gd name="connsiteY28" fmla="*/ 33338 h 766763"/>
                <a:gd name="connsiteX29" fmla="*/ 862013 w 862013"/>
                <a:gd name="connsiteY29" fmla="*/ 11906 h 766763"/>
                <a:gd name="connsiteX30" fmla="*/ 859632 w 862013"/>
                <a:gd name="connsiteY30" fmla="*/ 2381 h 766763"/>
                <a:gd name="connsiteX31" fmla="*/ 850107 w 862013"/>
                <a:gd name="connsiteY31" fmla="*/ 0 h 766763"/>
                <a:gd name="connsiteX32" fmla="*/ 821532 w 862013"/>
                <a:gd name="connsiteY32" fmla="*/ 14288 h 766763"/>
                <a:gd name="connsiteX33" fmla="*/ 762000 w 862013"/>
                <a:gd name="connsiteY33" fmla="*/ 71438 h 766763"/>
                <a:gd name="connsiteX34" fmla="*/ 707232 w 862013"/>
                <a:gd name="connsiteY34" fmla="*/ 133350 h 766763"/>
                <a:gd name="connsiteX35" fmla="*/ 621507 w 862013"/>
                <a:gd name="connsiteY35" fmla="*/ 219075 h 766763"/>
                <a:gd name="connsiteX36" fmla="*/ 538163 w 862013"/>
                <a:gd name="connsiteY36" fmla="*/ 290513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2013" h="766763">
                  <a:moveTo>
                    <a:pt x="538163" y="290513"/>
                  </a:moveTo>
                  <a:lnTo>
                    <a:pt x="450057" y="364331"/>
                  </a:lnTo>
                  <a:lnTo>
                    <a:pt x="361950" y="421481"/>
                  </a:lnTo>
                  <a:lnTo>
                    <a:pt x="226219" y="504825"/>
                  </a:lnTo>
                  <a:lnTo>
                    <a:pt x="128588" y="557213"/>
                  </a:lnTo>
                  <a:lnTo>
                    <a:pt x="61913" y="592931"/>
                  </a:lnTo>
                  <a:lnTo>
                    <a:pt x="35719" y="611981"/>
                  </a:lnTo>
                  <a:lnTo>
                    <a:pt x="11907" y="645319"/>
                  </a:lnTo>
                  <a:lnTo>
                    <a:pt x="0" y="673894"/>
                  </a:lnTo>
                  <a:lnTo>
                    <a:pt x="2382" y="697706"/>
                  </a:lnTo>
                  <a:lnTo>
                    <a:pt x="7144" y="714375"/>
                  </a:lnTo>
                  <a:lnTo>
                    <a:pt x="21432" y="731044"/>
                  </a:lnTo>
                  <a:lnTo>
                    <a:pt x="42863" y="750094"/>
                  </a:lnTo>
                  <a:lnTo>
                    <a:pt x="69057" y="764381"/>
                  </a:lnTo>
                  <a:lnTo>
                    <a:pt x="100013" y="766763"/>
                  </a:lnTo>
                  <a:lnTo>
                    <a:pt x="195263" y="759619"/>
                  </a:lnTo>
                  <a:lnTo>
                    <a:pt x="271463" y="747713"/>
                  </a:lnTo>
                  <a:lnTo>
                    <a:pt x="338138" y="728663"/>
                  </a:lnTo>
                  <a:lnTo>
                    <a:pt x="388144" y="711994"/>
                  </a:lnTo>
                  <a:lnTo>
                    <a:pt x="447675" y="683419"/>
                  </a:lnTo>
                  <a:lnTo>
                    <a:pt x="485775" y="661988"/>
                  </a:lnTo>
                  <a:lnTo>
                    <a:pt x="516732" y="628650"/>
                  </a:lnTo>
                  <a:lnTo>
                    <a:pt x="590550" y="528638"/>
                  </a:lnTo>
                  <a:lnTo>
                    <a:pt x="654844" y="426244"/>
                  </a:lnTo>
                  <a:lnTo>
                    <a:pt x="719138" y="319088"/>
                  </a:lnTo>
                  <a:lnTo>
                    <a:pt x="785813" y="197644"/>
                  </a:lnTo>
                  <a:lnTo>
                    <a:pt x="833438" y="104775"/>
                  </a:lnTo>
                  <a:lnTo>
                    <a:pt x="850107" y="64294"/>
                  </a:lnTo>
                  <a:lnTo>
                    <a:pt x="859632" y="33338"/>
                  </a:lnTo>
                  <a:lnTo>
                    <a:pt x="862013" y="11906"/>
                  </a:lnTo>
                  <a:lnTo>
                    <a:pt x="859632" y="2381"/>
                  </a:lnTo>
                  <a:lnTo>
                    <a:pt x="850107" y="0"/>
                  </a:lnTo>
                  <a:lnTo>
                    <a:pt x="821532" y="14288"/>
                  </a:lnTo>
                  <a:lnTo>
                    <a:pt x="762000" y="71438"/>
                  </a:lnTo>
                  <a:lnTo>
                    <a:pt x="707232" y="133350"/>
                  </a:lnTo>
                  <a:lnTo>
                    <a:pt x="621507" y="219075"/>
                  </a:lnTo>
                  <a:lnTo>
                    <a:pt x="538163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7">
              <a:extLst>
                <a:ext uri="{FF2B5EF4-FFF2-40B4-BE49-F238E27FC236}">
                  <a16:creationId xmlns:a16="http://schemas.microsoft.com/office/drawing/2014/main" id="{BBFE0496-CA95-4E6C-81E2-82A3F13AB6E5}"/>
                </a:ext>
              </a:extLst>
            </p:cNvPr>
            <p:cNvSpPr/>
            <p:nvPr/>
          </p:nvSpPr>
          <p:spPr>
            <a:xfrm rot="16200000">
              <a:off x="5690394" y="2956719"/>
              <a:ext cx="2166938" cy="469900"/>
            </a:xfrm>
            <a:custGeom>
              <a:avLst/>
              <a:gdLst>
                <a:gd name="connsiteX0" fmla="*/ 892969 w 2166937"/>
                <a:gd name="connsiteY0" fmla="*/ 397668 h 469106"/>
                <a:gd name="connsiteX1" fmla="*/ 1254919 w 2166937"/>
                <a:gd name="connsiteY1" fmla="*/ 404812 h 469106"/>
                <a:gd name="connsiteX2" fmla="*/ 1466850 w 2166937"/>
                <a:gd name="connsiteY2" fmla="*/ 407193 h 469106"/>
                <a:gd name="connsiteX3" fmla="*/ 1562100 w 2166937"/>
                <a:gd name="connsiteY3" fmla="*/ 409575 h 469106"/>
                <a:gd name="connsiteX4" fmla="*/ 1626394 w 2166937"/>
                <a:gd name="connsiteY4" fmla="*/ 414337 h 469106"/>
                <a:gd name="connsiteX5" fmla="*/ 1664494 w 2166937"/>
                <a:gd name="connsiteY5" fmla="*/ 419100 h 469106"/>
                <a:gd name="connsiteX6" fmla="*/ 1712119 w 2166937"/>
                <a:gd name="connsiteY6" fmla="*/ 428625 h 469106"/>
                <a:gd name="connsiteX7" fmla="*/ 1759744 w 2166937"/>
                <a:gd name="connsiteY7" fmla="*/ 442912 h 469106"/>
                <a:gd name="connsiteX8" fmla="*/ 1795462 w 2166937"/>
                <a:gd name="connsiteY8" fmla="*/ 459581 h 469106"/>
                <a:gd name="connsiteX9" fmla="*/ 1833562 w 2166937"/>
                <a:gd name="connsiteY9" fmla="*/ 469106 h 469106"/>
                <a:gd name="connsiteX10" fmla="*/ 1862137 w 2166937"/>
                <a:gd name="connsiteY10" fmla="*/ 469106 h 469106"/>
                <a:gd name="connsiteX11" fmla="*/ 1895475 w 2166937"/>
                <a:gd name="connsiteY11" fmla="*/ 461962 h 469106"/>
                <a:gd name="connsiteX12" fmla="*/ 1916906 w 2166937"/>
                <a:gd name="connsiteY12" fmla="*/ 454818 h 469106"/>
                <a:gd name="connsiteX13" fmla="*/ 1952625 w 2166937"/>
                <a:gd name="connsiteY13" fmla="*/ 438150 h 469106"/>
                <a:gd name="connsiteX14" fmla="*/ 1976437 w 2166937"/>
                <a:gd name="connsiteY14" fmla="*/ 419100 h 469106"/>
                <a:gd name="connsiteX15" fmla="*/ 2005012 w 2166937"/>
                <a:gd name="connsiteY15" fmla="*/ 378618 h 469106"/>
                <a:gd name="connsiteX16" fmla="*/ 2026444 w 2166937"/>
                <a:gd name="connsiteY16" fmla="*/ 342900 h 469106"/>
                <a:gd name="connsiteX17" fmla="*/ 2078831 w 2166937"/>
                <a:gd name="connsiteY17" fmla="*/ 261937 h 469106"/>
                <a:gd name="connsiteX18" fmla="*/ 2109787 w 2166937"/>
                <a:gd name="connsiteY18" fmla="*/ 202406 h 469106"/>
                <a:gd name="connsiteX19" fmla="*/ 2140744 w 2166937"/>
                <a:gd name="connsiteY19" fmla="*/ 133350 h 469106"/>
                <a:gd name="connsiteX20" fmla="*/ 2159794 w 2166937"/>
                <a:gd name="connsiteY20" fmla="*/ 69056 h 469106"/>
                <a:gd name="connsiteX21" fmla="*/ 2166937 w 2166937"/>
                <a:gd name="connsiteY21" fmla="*/ 21431 h 469106"/>
                <a:gd name="connsiteX22" fmla="*/ 2162175 w 2166937"/>
                <a:gd name="connsiteY22" fmla="*/ 4762 h 469106"/>
                <a:gd name="connsiteX23" fmla="*/ 2150269 w 2166937"/>
                <a:gd name="connsiteY23" fmla="*/ 0 h 469106"/>
                <a:gd name="connsiteX24" fmla="*/ 2126456 w 2166937"/>
                <a:gd name="connsiteY24" fmla="*/ 7143 h 469106"/>
                <a:gd name="connsiteX25" fmla="*/ 2100262 w 2166937"/>
                <a:gd name="connsiteY25" fmla="*/ 26193 h 469106"/>
                <a:gd name="connsiteX26" fmla="*/ 2074069 w 2166937"/>
                <a:gd name="connsiteY26" fmla="*/ 57150 h 469106"/>
                <a:gd name="connsiteX27" fmla="*/ 2047875 w 2166937"/>
                <a:gd name="connsiteY27" fmla="*/ 85725 h 469106"/>
                <a:gd name="connsiteX28" fmla="*/ 2007394 w 2166937"/>
                <a:gd name="connsiteY28" fmla="*/ 116681 h 469106"/>
                <a:gd name="connsiteX29" fmla="*/ 1969294 w 2166937"/>
                <a:gd name="connsiteY29" fmla="*/ 138112 h 469106"/>
                <a:gd name="connsiteX30" fmla="*/ 1914525 w 2166937"/>
                <a:gd name="connsiteY30" fmla="*/ 161925 h 469106"/>
                <a:gd name="connsiteX31" fmla="*/ 1862137 w 2166937"/>
                <a:gd name="connsiteY31" fmla="*/ 176212 h 469106"/>
                <a:gd name="connsiteX32" fmla="*/ 1793081 w 2166937"/>
                <a:gd name="connsiteY32" fmla="*/ 185737 h 469106"/>
                <a:gd name="connsiteX33" fmla="*/ 1697831 w 2166937"/>
                <a:gd name="connsiteY33" fmla="*/ 188118 h 469106"/>
                <a:gd name="connsiteX34" fmla="*/ 1412081 w 2166937"/>
                <a:gd name="connsiteY34" fmla="*/ 188118 h 469106"/>
                <a:gd name="connsiteX35" fmla="*/ 1097756 w 2166937"/>
                <a:gd name="connsiteY35" fmla="*/ 188118 h 469106"/>
                <a:gd name="connsiteX36" fmla="*/ 871537 w 2166937"/>
                <a:gd name="connsiteY36" fmla="*/ 185737 h 469106"/>
                <a:gd name="connsiteX37" fmla="*/ 721519 w 2166937"/>
                <a:gd name="connsiteY37" fmla="*/ 185737 h 469106"/>
                <a:gd name="connsiteX38" fmla="*/ 657225 w 2166937"/>
                <a:gd name="connsiteY38" fmla="*/ 183356 h 469106"/>
                <a:gd name="connsiteX39" fmla="*/ 516731 w 2166937"/>
                <a:gd name="connsiteY39" fmla="*/ 173831 h 469106"/>
                <a:gd name="connsiteX40" fmla="*/ 442912 w 2166937"/>
                <a:gd name="connsiteY40" fmla="*/ 164306 h 469106"/>
                <a:gd name="connsiteX41" fmla="*/ 319087 w 2166937"/>
                <a:gd name="connsiteY41" fmla="*/ 142875 h 469106"/>
                <a:gd name="connsiteX42" fmla="*/ 266700 w 2166937"/>
                <a:gd name="connsiteY42" fmla="*/ 145256 h 469106"/>
                <a:gd name="connsiteX43" fmla="*/ 223837 w 2166937"/>
                <a:gd name="connsiteY43" fmla="*/ 152400 h 469106"/>
                <a:gd name="connsiteX44" fmla="*/ 161925 w 2166937"/>
                <a:gd name="connsiteY44" fmla="*/ 166687 h 469106"/>
                <a:gd name="connsiteX45" fmla="*/ 80962 w 2166937"/>
                <a:gd name="connsiteY45" fmla="*/ 192881 h 469106"/>
                <a:gd name="connsiteX46" fmla="*/ 38100 w 2166937"/>
                <a:gd name="connsiteY46" fmla="*/ 211931 h 469106"/>
                <a:gd name="connsiteX47" fmla="*/ 21431 w 2166937"/>
                <a:gd name="connsiteY47" fmla="*/ 228600 h 469106"/>
                <a:gd name="connsiteX48" fmla="*/ 4762 w 2166937"/>
                <a:gd name="connsiteY48" fmla="*/ 254793 h 469106"/>
                <a:gd name="connsiteX49" fmla="*/ 0 w 2166937"/>
                <a:gd name="connsiteY49" fmla="*/ 276225 h 469106"/>
                <a:gd name="connsiteX50" fmla="*/ 7144 w 2166937"/>
                <a:gd name="connsiteY50" fmla="*/ 297656 h 469106"/>
                <a:gd name="connsiteX51" fmla="*/ 21431 w 2166937"/>
                <a:gd name="connsiteY51" fmla="*/ 316706 h 469106"/>
                <a:gd name="connsiteX52" fmla="*/ 40481 w 2166937"/>
                <a:gd name="connsiteY52" fmla="*/ 333375 h 469106"/>
                <a:gd name="connsiteX53" fmla="*/ 73819 w 2166937"/>
                <a:gd name="connsiteY53" fmla="*/ 350043 h 469106"/>
                <a:gd name="connsiteX54" fmla="*/ 116681 w 2166937"/>
                <a:gd name="connsiteY54" fmla="*/ 364331 h 469106"/>
                <a:gd name="connsiteX55" fmla="*/ 180975 w 2166937"/>
                <a:gd name="connsiteY55" fmla="*/ 378618 h 469106"/>
                <a:gd name="connsiteX56" fmla="*/ 250031 w 2166937"/>
                <a:gd name="connsiteY56" fmla="*/ 390525 h 469106"/>
                <a:gd name="connsiteX57" fmla="*/ 340519 w 2166937"/>
                <a:gd name="connsiteY57" fmla="*/ 388143 h 469106"/>
                <a:gd name="connsiteX58" fmla="*/ 609600 w 2166937"/>
                <a:gd name="connsiteY58" fmla="*/ 395287 h 469106"/>
                <a:gd name="connsiteX59" fmla="*/ 892969 w 2166937"/>
                <a:gd name="connsiteY59" fmla="*/ 397668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66937" h="469106">
                  <a:moveTo>
                    <a:pt x="892969" y="397668"/>
                  </a:moveTo>
                  <a:lnTo>
                    <a:pt x="1254919" y="404812"/>
                  </a:lnTo>
                  <a:lnTo>
                    <a:pt x="1466850" y="407193"/>
                  </a:lnTo>
                  <a:lnTo>
                    <a:pt x="1562100" y="409575"/>
                  </a:lnTo>
                  <a:lnTo>
                    <a:pt x="1626394" y="414337"/>
                  </a:lnTo>
                  <a:lnTo>
                    <a:pt x="1664494" y="419100"/>
                  </a:lnTo>
                  <a:lnTo>
                    <a:pt x="1712119" y="428625"/>
                  </a:lnTo>
                  <a:lnTo>
                    <a:pt x="1759744" y="442912"/>
                  </a:lnTo>
                  <a:lnTo>
                    <a:pt x="1795462" y="459581"/>
                  </a:lnTo>
                  <a:lnTo>
                    <a:pt x="1833562" y="469106"/>
                  </a:lnTo>
                  <a:lnTo>
                    <a:pt x="1862137" y="469106"/>
                  </a:lnTo>
                  <a:lnTo>
                    <a:pt x="1895475" y="461962"/>
                  </a:lnTo>
                  <a:lnTo>
                    <a:pt x="1916906" y="454818"/>
                  </a:lnTo>
                  <a:lnTo>
                    <a:pt x="1952625" y="438150"/>
                  </a:lnTo>
                  <a:lnTo>
                    <a:pt x="1976437" y="419100"/>
                  </a:lnTo>
                  <a:lnTo>
                    <a:pt x="2005012" y="378618"/>
                  </a:lnTo>
                  <a:lnTo>
                    <a:pt x="2026444" y="342900"/>
                  </a:lnTo>
                  <a:lnTo>
                    <a:pt x="2078831" y="261937"/>
                  </a:lnTo>
                  <a:lnTo>
                    <a:pt x="2109787" y="202406"/>
                  </a:lnTo>
                  <a:lnTo>
                    <a:pt x="2140744" y="133350"/>
                  </a:lnTo>
                  <a:lnTo>
                    <a:pt x="2159794" y="69056"/>
                  </a:lnTo>
                  <a:lnTo>
                    <a:pt x="2166937" y="21431"/>
                  </a:lnTo>
                  <a:lnTo>
                    <a:pt x="2162175" y="4762"/>
                  </a:lnTo>
                  <a:lnTo>
                    <a:pt x="2150269" y="0"/>
                  </a:lnTo>
                  <a:lnTo>
                    <a:pt x="2126456" y="7143"/>
                  </a:lnTo>
                  <a:lnTo>
                    <a:pt x="2100262" y="26193"/>
                  </a:lnTo>
                  <a:lnTo>
                    <a:pt x="2074069" y="57150"/>
                  </a:lnTo>
                  <a:lnTo>
                    <a:pt x="2047875" y="85725"/>
                  </a:lnTo>
                  <a:lnTo>
                    <a:pt x="2007394" y="116681"/>
                  </a:lnTo>
                  <a:lnTo>
                    <a:pt x="1969294" y="138112"/>
                  </a:lnTo>
                  <a:lnTo>
                    <a:pt x="1914525" y="161925"/>
                  </a:lnTo>
                  <a:lnTo>
                    <a:pt x="1862137" y="176212"/>
                  </a:lnTo>
                  <a:lnTo>
                    <a:pt x="1793081" y="185737"/>
                  </a:lnTo>
                  <a:lnTo>
                    <a:pt x="1697831" y="188118"/>
                  </a:lnTo>
                  <a:lnTo>
                    <a:pt x="1412081" y="188118"/>
                  </a:lnTo>
                  <a:lnTo>
                    <a:pt x="1097756" y="188118"/>
                  </a:lnTo>
                  <a:lnTo>
                    <a:pt x="871537" y="185737"/>
                  </a:lnTo>
                  <a:lnTo>
                    <a:pt x="721519" y="185737"/>
                  </a:lnTo>
                  <a:lnTo>
                    <a:pt x="657225" y="183356"/>
                  </a:lnTo>
                  <a:lnTo>
                    <a:pt x="516731" y="173831"/>
                  </a:lnTo>
                  <a:lnTo>
                    <a:pt x="442912" y="164306"/>
                  </a:lnTo>
                  <a:lnTo>
                    <a:pt x="319087" y="142875"/>
                  </a:lnTo>
                  <a:lnTo>
                    <a:pt x="266700" y="145256"/>
                  </a:lnTo>
                  <a:lnTo>
                    <a:pt x="223837" y="152400"/>
                  </a:lnTo>
                  <a:lnTo>
                    <a:pt x="161925" y="166687"/>
                  </a:lnTo>
                  <a:lnTo>
                    <a:pt x="80962" y="192881"/>
                  </a:lnTo>
                  <a:lnTo>
                    <a:pt x="38100" y="211931"/>
                  </a:lnTo>
                  <a:lnTo>
                    <a:pt x="21431" y="228600"/>
                  </a:lnTo>
                  <a:lnTo>
                    <a:pt x="4762" y="254793"/>
                  </a:lnTo>
                  <a:lnTo>
                    <a:pt x="0" y="276225"/>
                  </a:lnTo>
                  <a:lnTo>
                    <a:pt x="7144" y="297656"/>
                  </a:lnTo>
                  <a:lnTo>
                    <a:pt x="21431" y="316706"/>
                  </a:lnTo>
                  <a:lnTo>
                    <a:pt x="40481" y="333375"/>
                  </a:lnTo>
                  <a:lnTo>
                    <a:pt x="73819" y="350043"/>
                  </a:lnTo>
                  <a:lnTo>
                    <a:pt x="116681" y="364331"/>
                  </a:lnTo>
                  <a:lnTo>
                    <a:pt x="180975" y="378618"/>
                  </a:lnTo>
                  <a:lnTo>
                    <a:pt x="250031" y="390525"/>
                  </a:lnTo>
                  <a:lnTo>
                    <a:pt x="340519" y="388143"/>
                  </a:lnTo>
                  <a:lnTo>
                    <a:pt x="609600" y="395287"/>
                  </a:lnTo>
                  <a:lnTo>
                    <a:pt x="892969" y="3976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8">
              <a:extLst>
                <a:ext uri="{FF2B5EF4-FFF2-40B4-BE49-F238E27FC236}">
                  <a16:creationId xmlns:a16="http://schemas.microsoft.com/office/drawing/2014/main" id="{137D04CD-104F-4163-8A38-73F18BBA5981}"/>
                </a:ext>
              </a:extLst>
            </p:cNvPr>
            <p:cNvSpPr/>
            <p:nvPr/>
          </p:nvSpPr>
          <p:spPr>
            <a:xfrm rot="16200000">
              <a:off x="5721351" y="3509964"/>
              <a:ext cx="4314825" cy="523875"/>
            </a:xfrm>
            <a:custGeom>
              <a:avLst/>
              <a:gdLst>
                <a:gd name="connsiteX0" fmla="*/ 1772312 w 4314274"/>
                <a:gd name="connsiteY0" fmla="*/ 194178 h 522621"/>
                <a:gd name="connsiteX1" fmla="*/ 2450169 w 4314274"/>
                <a:gd name="connsiteY1" fmla="*/ 190647 h 522621"/>
                <a:gd name="connsiteX2" fmla="*/ 2902073 w 4314274"/>
                <a:gd name="connsiteY2" fmla="*/ 190647 h 522621"/>
                <a:gd name="connsiteX3" fmla="*/ 3364569 w 4314274"/>
                <a:gd name="connsiteY3" fmla="*/ 190647 h 522621"/>
                <a:gd name="connsiteX4" fmla="*/ 3699966 w 4314274"/>
                <a:gd name="connsiteY4" fmla="*/ 190647 h 522621"/>
                <a:gd name="connsiteX5" fmla="*/ 3830595 w 4314274"/>
                <a:gd name="connsiteY5" fmla="*/ 190647 h 522621"/>
                <a:gd name="connsiteX6" fmla="*/ 3901205 w 4314274"/>
                <a:gd name="connsiteY6" fmla="*/ 187117 h 522621"/>
                <a:gd name="connsiteX7" fmla="*/ 3978876 w 4314274"/>
                <a:gd name="connsiteY7" fmla="*/ 172995 h 522621"/>
                <a:gd name="connsiteX8" fmla="*/ 4060078 w 4314274"/>
                <a:gd name="connsiteY8" fmla="*/ 148281 h 522621"/>
                <a:gd name="connsiteX9" fmla="*/ 4120096 w 4314274"/>
                <a:gd name="connsiteY9" fmla="*/ 120037 h 522621"/>
                <a:gd name="connsiteX10" fmla="*/ 4155401 w 4314274"/>
                <a:gd name="connsiteY10" fmla="*/ 95324 h 522621"/>
                <a:gd name="connsiteX11" fmla="*/ 4194237 w 4314274"/>
                <a:gd name="connsiteY11" fmla="*/ 60019 h 522621"/>
                <a:gd name="connsiteX12" fmla="*/ 4226011 w 4314274"/>
                <a:gd name="connsiteY12" fmla="*/ 31775 h 522621"/>
                <a:gd name="connsiteX13" fmla="*/ 4254255 w 4314274"/>
                <a:gd name="connsiteY13" fmla="*/ 14122 h 522621"/>
                <a:gd name="connsiteX14" fmla="*/ 4278969 w 4314274"/>
                <a:gd name="connsiteY14" fmla="*/ 0 h 522621"/>
                <a:gd name="connsiteX15" fmla="*/ 4300152 w 4314274"/>
                <a:gd name="connsiteY15" fmla="*/ 0 h 522621"/>
                <a:gd name="connsiteX16" fmla="*/ 4310743 w 4314274"/>
                <a:gd name="connsiteY16" fmla="*/ 3531 h 522621"/>
                <a:gd name="connsiteX17" fmla="*/ 4314274 w 4314274"/>
                <a:gd name="connsiteY17" fmla="*/ 21183 h 522621"/>
                <a:gd name="connsiteX18" fmla="*/ 4310743 w 4314274"/>
                <a:gd name="connsiteY18" fmla="*/ 56488 h 522621"/>
                <a:gd name="connsiteX19" fmla="*/ 4300152 w 4314274"/>
                <a:gd name="connsiteY19" fmla="*/ 109446 h 522621"/>
                <a:gd name="connsiteX20" fmla="*/ 4278969 w 4314274"/>
                <a:gd name="connsiteY20" fmla="*/ 176525 h 522621"/>
                <a:gd name="connsiteX21" fmla="*/ 4236603 w 4314274"/>
                <a:gd name="connsiteY21" fmla="*/ 261257 h 522621"/>
                <a:gd name="connsiteX22" fmla="*/ 4197767 w 4314274"/>
                <a:gd name="connsiteY22" fmla="*/ 335398 h 522621"/>
                <a:gd name="connsiteX23" fmla="*/ 4144810 w 4314274"/>
                <a:gd name="connsiteY23" fmla="*/ 416599 h 522621"/>
                <a:gd name="connsiteX24" fmla="*/ 4120096 w 4314274"/>
                <a:gd name="connsiteY24" fmla="*/ 448374 h 522621"/>
                <a:gd name="connsiteX25" fmla="*/ 4084791 w 4314274"/>
                <a:gd name="connsiteY25" fmla="*/ 476618 h 522621"/>
                <a:gd name="connsiteX26" fmla="*/ 4042425 w 4314274"/>
                <a:gd name="connsiteY26" fmla="*/ 501331 h 522621"/>
                <a:gd name="connsiteX27" fmla="*/ 3996528 w 4314274"/>
                <a:gd name="connsiteY27" fmla="*/ 518984 h 522621"/>
                <a:gd name="connsiteX28" fmla="*/ 3954162 w 4314274"/>
                <a:gd name="connsiteY28" fmla="*/ 522514 h 522621"/>
                <a:gd name="connsiteX29" fmla="*/ 3908266 w 4314274"/>
                <a:gd name="connsiteY29" fmla="*/ 511923 h 522621"/>
                <a:gd name="connsiteX30" fmla="*/ 3869430 w 4314274"/>
                <a:gd name="connsiteY30" fmla="*/ 490740 h 522621"/>
                <a:gd name="connsiteX31" fmla="*/ 3834125 w 4314274"/>
                <a:gd name="connsiteY31" fmla="*/ 473087 h 522621"/>
                <a:gd name="connsiteX32" fmla="*/ 3752924 w 4314274"/>
                <a:gd name="connsiteY32" fmla="*/ 448374 h 522621"/>
                <a:gd name="connsiteX33" fmla="*/ 3671722 w 4314274"/>
                <a:gd name="connsiteY33" fmla="*/ 430721 h 522621"/>
                <a:gd name="connsiteX34" fmla="*/ 3565807 w 4314274"/>
                <a:gd name="connsiteY34" fmla="*/ 420130 h 522621"/>
                <a:gd name="connsiteX35" fmla="*/ 3286898 w 4314274"/>
                <a:gd name="connsiteY35" fmla="*/ 416599 h 522621"/>
                <a:gd name="connsiteX36" fmla="*/ 2767914 w 4314274"/>
                <a:gd name="connsiteY36" fmla="*/ 416599 h 522621"/>
                <a:gd name="connsiteX37" fmla="*/ 2365437 w 4314274"/>
                <a:gd name="connsiteY37" fmla="*/ 416599 h 522621"/>
                <a:gd name="connsiteX38" fmla="*/ 1853514 w 4314274"/>
                <a:gd name="connsiteY38" fmla="*/ 416599 h 522621"/>
                <a:gd name="connsiteX39" fmla="*/ 1465159 w 4314274"/>
                <a:gd name="connsiteY39" fmla="*/ 416599 h 522621"/>
                <a:gd name="connsiteX40" fmla="*/ 1225084 w 4314274"/>
                <a:gd name="connsiteY40" fmla="*/ 416599 h 522621"/>
                <a:gd name="connsiteX41" fmla="*/ 1027376 w 4314274"/>
                <a:gd name="connsiteY41" fmla="*/ 416599 h 522621"/>
                <a:gd name="connsiteX42" fmla="*/ 896748 w 4314274"/>
                <a:gd name="connsiteY42" fmla="*/ 423660 h 522621"/>
                <a:gd name="connsiteX43" fmla="*/ 720223 w 4314274"/>
                <a:gd name="connsiteY43" fmla="*/ 441313 h 522621"/>
                <a:gd name="connsiteX44" fmla="*/ 617838 w 4314274"/>
                <a:gd name="connsiteY44" fmla="*/ 458965 h 522621"/>
                <a:gd name="connsiteX45" fmla="*/ 589594 w 4314274"/>
                <a:gd name="connsiteY45" fmla="*/ 462496 h 522621"/>
                <a:gd name="connsiteX46" fmla="*/ 536637 w 4314274"/>
                <a:gd name="connsiteY46" fmla="*/ 455435 h 522621"/>
                <a:gd name="connsiteX47" fmla="*/ 458966 w 4314274"/>
                <a:gd name="connsiteY47" fmla="*/ 434252 h 522621"/>
                <a:gd name="connsiteX48" fmla="*/ 374234 w 4314274"/>
                <a:gd name="connsiteY48" fmla="*/ 409538 h 522621"/>
                <a:gd name="connsiteX49" fmla="*/ 268318 w 4314274"/>
                <a:gd name="connsiteY49" fmla="*/ 370703 h 522621"/>
                <a:gd name="connsiteX50" fmla="*/ 151812 w 4314274"/>
                <a:gd name="connsiteY50" fmla="*/ 324806 h 522621"/>
                <a:gd name="connsiteX51" fmla="*/ 95324 w 4314274"/>
                <a:gd name="connsiteY51" fmla="*/ 300093 h 522621"/>
                <a:gd name="connsiteX52" fmla="*/ 42366 w 4314274"/>
                <a:gd name="connsiteY52" fmla="*/ 271849 h 522621"/>
                <a:gd name="connsiteX53" fmla="*/ 24714 w 4314274"/>
                <a:gd name="connsiteY53" fmla="*/ 257727 h 522621"/>
                <a:gd name="connsiteX54" fmla="*/ 3531 w 4314274"/>
                <a:gd name="connsiteY54" fmla="*/ 229483 h 522621"/>
                <a:gd name="connsiteX55" fmla="*/ 0 w 4314274"/>
                <a:gd name="connsiteY55" fmla="*/ 211830 h 522621"/>
                <a:gd name="connsiteX56" fmla="*/ 0 w 4314274"/>
                <a:gd name="connsiteY56" fmla="*/ 197708 h 522621"/>
                <a:gd name="connsiteX57" fmla="*/ 14122 w 4314274"/>
                <a:gd name="connsiteY57" fmla="*/ 172995 h 522621"/>
                <a:gd name="connsiteX58" fmla="*/ 52958 w 4314274"/>
                <a:gd name="connsiteY58" fmla="*/ 148281 h 522621"/>
                <a:gd name="connsiteX59" fmla="*/ 105915 w 4314274"/>
                <a:gd name="connsiteY59" fmla="*/ 116507 h 522621"/>
                <a:gd name="connsiteX60" fmla="*/ 589594 w 4314274"/>
                <a:gd name="connsiteY60" fmla="*/ 176525 h 522621"/>
                <a:gd name="connsiteX61" fmla="*/ 649613 w 4314274"/>
                <a:gd name="connsiteY61" fmla="*/ 190647 h 522621"/>
                <a:gd name="connsiteX62" fmla="*/ 808485 w 4314274"/>
                <a:gd name="connsiteY62" fmla="*/ 194178 h 522621"/>
                <a:gd name="connsiteX63" fmla="*/ 1182718 w 4314274"/>
                <a:gd name="connsiteY63" fmla="*/ 194178 h 522621"/>
                <a:gd name="connsiteX64" fmla="*/ 1772312 w 4314274"/>
                <a:gd name="connsiteY64" fmla="*/ 194178 h 522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14274" h="522621">
                  <a:moveTo>
                    <a:pt x="1772312" y="194178"/>
                  </a:moveTo>
                  <a:lnTo>
                    <a:pt x="2450169" y="190647"/>
                  </a:lnTo>
                  <a:lnTo>
                    <a:pt x="2902073" y="190647"/>
                  </a:lnTo>
                  <a:lnTo>
                    <a:pt x="3364569" y="190647"/>
                  </a:lnTo>
                  <a:lnTo>
                    <a:pt x="3699966" y="190647"/>
                  </a:lnTo>
                  <a:lnTo>
                    <a:pt x="3830595" y="190647"/>
                  </a:lnTo>
                  <a:lnTo>
                    <a:pt x="3901205" y="187117"/>
                  </a:lnTo>
                  <a:lnTo>
                    <a:pt x="3978876" y="172995"/>
                  </a:lnTo>
                  <a:lnTo>
                    <a:pt x="4060078" y="148281"/>
                  </a:lnTo>
                  <a:lnTo>
                    <a:pt x="4120096" y="120037"/>
                  </a:lnTo>
                  <a:lnTo>
                    <a:pt x="4155401" y="95324"/>
                  </a:lnTo>
                  <a:lnTo>
                    <a:pt x="4194237" y="60019"/>
                  </a:lnTo>
                  <a:lnTo>
                    <a:pt x="4226011" y="31775"/>
                  </a:lnTo>
                  <a:lnTo>
                    <a:pt x="4254255" y="14122"/>
                  </a:lnTo>
                  <a:lnTo>
                    <a:pt x="4278969" y="0"/>
                  </a:lnTo>
                  <a:lnTo>
                    <a:pt x="4300152" y="0"/>
                  </a:lnTo>
                  <a:lnTo>
                    <a:pt x="4310743" y="3531"/>
                  </a:lnTo>
                  <a:lnTo>
                    <a:pt x="4314274" y="21183"/>
                  </a:lnTo>
                  <a:lnTo>
                    <a:pt x="4310743" y="56488"/>
                  </a:lnTo>
                  <a:lnTo>
                    <a:pt x="4300152" y="109446"/>
                  </a:lnTo>
                  <a:lnTo>
                    <a:pt x="4278969" y="176525"/>
                  </a:lnTo>
                  <a:lnTo>
                    <a:pt x="4236603" y="261257"/>
                  </a:lnTo>
                  <a:lnTo>
                    <a:pt x="4197767" y="335398"/>
                  </a:lnTo>
                  <a:lnTo>
                    <a:pt x="4144810" y="416599"/>
                  </a:lnTo>
                  <a:lnTo>
                    <a:pt x="4120096" y="448374"/>
                  </a:lnTo>
                  <a:lnTo>
                    <a:pt x="4084791" y="476618"/>
                  </a:lnTo>
                  <a:lnTo>
                    <a:pt x="4042425" y="501331"/>
                  </a:lnTo>
                  <a:lnTo>
                    <a:pt x="3996528" y="518984"/>
                  </a:lnTo>
                  <a:cubicBezTo>
                    <a:pt x="3956521" y="522621"/>
                    <a:pt x="3970691" y="522514"/>
                    <a:pt x="3954162" y="522514"/>
                  </a:cubicBezTo>
                  <a:lnTo>
                    <a:pt x="3908266" y="511923"/>
                  </a:lnTo>
                  <a:lnTo>
                    <a:pt x="3869430" y="490740"/>
                  </a:lnTo>
                  <a:lnTo>
                    <a:pt x="3834125" y="473087"/>
                  </a:lnTo>
                  <a:lnTo>
                    <a:pt x="3752924" y="448374"/>
                  </a:lnTo>
                  <a:lnTo>
                    <a:pt x="3671722" y="430721"/>
                  </a:lnTo>
                  <a:lnTo>
                    <a:pt x="3565807" y="420130"/>
                  </a:lnTo>
                  <a:lnTo>
                    <a:pt x="3286898" y="416599"/>
                  </a:lnTo>
                  <a:lnTo>
                    <a:pt x="2767914" y="416599"/>
                  </a:lnTo>
                  <a:lnTo>
                    <a:pt x="2365437" y="416599"/>
                  </a:lnTo>
                  <a:lnTo>
                    <a:pt x="1853514" y="416599"/>
                  </a:lnTo>
                  <a:lnTo>
                    <a:pt x="1465159" y="416599"/>
                  </a:lnTo>
                  <a:lnTo>
                    <a:pt x="1225084" y="416599"/>
                  </a:lnTo>
                  <a:lnTo>
                    <a:pt x="1027376" y="416599"/>
                  </a:lnTo>
                  <a:lnTo>
                    <a:pt x="896748" y="423660"/>
                  </a:lnTo>
                  <a:lnTo>
                    <a:pt x="720223" y="441313"/>
                  </a:lnTo>
                  <a:lnTo>
                    <a:pt x="617838" y="458965"/>
                  </a:lnTo>
                  <a:lnTo>
                    <a:pt x="589594" y="462496"/>
                  </a:lnTo>
                  <a:lnTo>
                    <a:pt x="536637" y="455435"/>
                  </a:lnTo>
                  <a:lnTo>
                    <a:pt x="458966" y="434252"/>
                  </a:lnTo>
                  <a:lnTo>
                    <a:pt x="374234" y="409538"/>
                  </a:lnTo>
                  <a:lnTo>
                    <a:pt x="268318" y="370703"/>
                  </a:lnTo>
                  <a:lnTo>
                    <a:pt x="151812" y="324806"/>
                  </a:lnTo>
                  <a:lnTo>
                    <a:pt x="95324" y="300093"/>
                  </a:lnTo>
                  <a:lnTo>
                    <a:pt x="42366" y="271849"/>
                  </a:lnTo>
                  <a:lnTo>
                    <a:pt x="24714" y="257727"/>
                  </a:lnTo>
                  <a:lnTo>
                    <a:pt x="3531" y="229483"/>
                  </a:lnTo>
                  <a:lnTo>
                    <a:pt x="0" y="211830"/>
                  </a:lnTo>
                  <a:lnTo>
                    <a:pt x="0" y="197708"/>
                  </a:lnTo>
                  <a:lnTo>
                    <a:pt x="14122" y="172995"/>
                  </a:lnTo>
                  <a:lnTo>
                    <a:pt x="52958" y="148281"/>
                  </a:lnTo>
                  <a:lnTo>
                    <a:pt x="105915" y="116507"/>
                  </a:lnTo>
                  <a:lnTo>
                    <a:pt x="589594" y="176525"/>
                  </a:lnTo>
                  <a:lnTo>
                    <a:pt x="649613" y="190647"/>
                  </a:lnTo>
                  <a:lnTo>
                    <a:pt x="808485" y="194178"/>
                  </a:lnTo>
                  <a:lnTo>
                    <a:pt x="1182718" y="194178"/>
                  </a:lnTo>
                  <a:lnTo>
                    <a:pt x="1772312" y="1941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6">
              <a:extLst>
                <a:ext uri="{FF2B5EF4-FFF2-40B4-BE49-F238E27FC236}">
                  <a16:creationId xmlns:a16="http://schemas.microsoft.com/office/drawing/2014/main" id="{1940B92D-D365-4938-9A33-B9497BD4EA60}"/>
                </a:ext>
              </a:extLst>
            </p:cNvPr>
            <p:cNvSpPr/>
            <p:nvPr/>
          </p:nvSpPr>
          <p:spPr>
            <a:xfrm rot="16200000">
              <a:off x="3745708" y="2350295"/>
              <a:ext cx="2925763" cy="1558925"/>
            </a:xfrm>
            <a:custGeom>
              <a:avLst/>
              <a:gdLst>
                <a:gd name="connsiteX0" fmla="*/ 2609260 w 2926080"/>
                <a:gd name="connsiteY0" fmla="*/ 584701 h 1558344"/>
                <a:gd name="connsiteX1" fmla="*/ 2570623 w 2926080"/>
                <a:gd name="connsiteY1" fmla="*/ 409548 h 1558344"/>
                <a:gd name="connsiteX2" fmla="*/ 2524259 w 2926080"/>
                <a:gd name="connsiteY2" fmla="*/ 195759 h 1558344"/>
                <a:gd name="connsiteX3" fmla="*/ 2490774 w 2926080"/>
                <a:gd name="connsiteY3" fmla="*/ 36061 h 1558344"/>
                <a:gd name="connsiteX4" fmla="*/ 2485623 w 2926080"/>
                <a:gd name="connsiteY4" fmla="*/ 5152 h 1558344"/>
                <a:gd name="connsiteX5" fmla="*/ 2645321 w 2926080"/>
                <a:gd name="connsiteY5" fmla="*/ 0 h 1558344"/>
                <a:gd name="connsiteX6" fmla="*/ 2668503 w 2926080"/>
                <a:gd name="connsiteY6" fmla="*/ 133941 h 1558344"/>
                <a:gd name="connsiteX7" fmla="*/ 2689109 w 2926080"/>
                <a:gd name="connsiteY7" fmla="*/ 239547 h 1558344"/>
                <a:gd name="connsiteX8" fmla="*/ 2722594 w 2926080"/>
                <a:gd name="connsiteY8" fmla="*/ 401821 h 1558344"/>
                <a:gd name="connsiteX9" fmla="*/ 2758655 w 2926080"/>
                <a:gd name="connsiteY9" fmla="*/ 564095 h 1558344"/>
                <a:gd name="connsiteX10" fmla="*/ 2799867 w 2926080"/>
                <a:gd name="connsiteY10" fmla="*/ 741823 h 1558344"/>
                <a:gd name="connsiteX11" fmla="*/ 2838504 w 2926080"/>
                <a:gd name="connsiteY11" fmla="*/ 888643 h 1558344"/>
                <a:gd name="connsiteX12" fmla="*/ 2859110 w 2926080"/>
                <a:gd name="connsiteY12" fmla="*/ 965916 h 1558344"/>
                <a:gd name="connsiteX13" fmla="*/ 2897746 w 2926080"/>
                <a:gd name="connsiteY13" fmla="*/ 1086977 h 1558344"/>
                <a:gd name="connsiteX14" fmla="*/ 2926080 w 2926080"/>
                <a:gd name="connsiteY14" fmla="*/ 1171978 h 1558344"/>
                <a:gd name="connsiteX15" fmla="*/ 2926080 w 2926080"/>
                <a:gd name="connsiteY15" fmla="*/ 1213190 h 1558344"/>
                <a:gd name="connsiteX16" fmla="*/ 2926080 w 2926080"/>
                <a:gd name="connsiteY16" fmla="*/ 1277585 h 1558344"/>
                <a:gd name="connsiteX17" fmla="*/ 2920928 w 2926080"/>
                <a:gd name="connsiteY17" fmla="*/ 1300766 h 1558344"/>
                <a:gd name="connsiteX18" fmla="*/ 2877140 w 2926080"/>
                <a:gd name="connsiteY18" fmla="*/ 1365161 h 1558344"/>
                <a:gd name="connsiteX19" fmla="*/ 2828201 w 2926080"/>
                <a:gd name="connsiteY19" fmla="*/ 1434707 h 1558344"/>
                <a:gd name="connsiteX20" fmla="*/ 2745776 w 2926080"/>
                <a:gd name="connsiteY20" fmla="*/ 1522283 h 1558344"/>
                <a:gd name="connsiteX21" fmla="*/ 2709715 w 2926080"/>
                <a:gd name="connsiteY21" fmla="*/ 1553192 h 1558344"/>
                <a:gd name="connsiteX22" fmla="*/ 2699412 w 2926080"/>
                <a:gd name="connsiteY22" fmla="*/ 1558344 h 1558344"/>
                <a:gd name="connsiteX23" fmla="*/ 2660775 w 2926080"/>
                <a:gd name="connsiteY23" fmla="*/ 1545465 h 1558344"/>
                <a:gd name="connsiteX24" fmla="*/ 2570623 w 2926080"/>
                <a:gd name="connsiteY24" fmla="*/ 1511980 h 1558344"/>
                <a:gd name="connsiteX25" fmla="*/ 2467592 w 2926080"/>
                <a:gd name="connsiteY25" fmla="*/ 1486222 h 1558344"/>
                <a:gd name="connsiteX26" fmla="*/ 2361985 w 2926080"/>
                <a:gd name="connsiteY26" fmla="*/ 1470768 h 1558344"/>
                <a:gd name="connsiteX27" fmla="*/ 2173954 w 2926080"/>
                <a:gd name="connsiteY27" fmla="*/ 1452737 h 1558344"/>
                <a:gd name="connsiteX28" fmla="*/ 1980771 w 2926080"/>
                <a:gd name="connsiteY28" fmla="*/ 1439858 h 1558344"/>
                <a:gd name="connsiteX29" fmla="*/ 1658799 w 2926080"/>
                <a:gd name="connsiteY29" fmla="*/ 1421828 h 1558344"/>
                <a:gd name="connsiteX30" fmla="*/ 1357433 w 2926080"/>
                <a:gd name="connsiteY30" fmla="*/ 1408949 h 1558344"/>
                <a:gd name="connsiteX31" fmla="*/ 1040613 w 2926080"/>
                <a:gd name="connsiteY31" fmla="*/ 1403797 h 1558344"/>
                <a:gd name="connsiteX32" fmla="*/ 878339 w 2926080"/>
                <a:gd name="connsiteY32" fmla="*/ 1403797 h 1558344"/>
                <a:gd name="connsiteX33" fmla="*/ 765005 w 2926080"/>
                <a:gd name="connsiteY33" fmla="*/ 1403797 h 1558344"/>
                <a:gd name="connsiteX34" fmla="*/ 610459 w 2926080"/>
                <a:gd name="connsiteY34" fmla="*/ 1411525 h 1558344"/>
                <a:gd name="connsiteX35" fmla="*/ 476518 w 2926080"/>
                <a:gd name="connsiteY35" fmla="*/ 1424404 h 1558344"/>
                <a:gd name="connsiteX36" fmla="*/ 352881 w 2926080"/>
                <a:gd name="connsiteY36" fmla="*/ 1437283 h 1558344"/>
                <a:gd name="connsiteX37" fmla="*/ 275608 w 2926080"/>
                <a:gd name="connsiteY37" fmla="*/ 1447586 h 1558344"/>
                <a:gd name="connsiteX38" fmla="*/ 221517 w 2926080"/>
                <a:gd name="connsiteY38" fmla="*/ 1437283 h 1558344"/>
                <a:gd name="connsiteX39" fmla="*/ 141668 w 2926080"/>
                <a:gd name="connsiteY39" fmla="*/ 1419252 h 1558344"/>
                <a:gd name="connsiteX40" fmla="*/ 85001 w 2926080"/>
                <a:gd name="connsiteY40" fmla="*/ 1401222 h 1558344"/>
                <a:gd name="connsiteX41" fmla="*/ 41212 w 2926080"/>
                <a:gd name="connsiteY41" fmla="*/ 1380616 h 1558344"/>
                <a:gd name="connsiteX42" fmla="*/ 23182 w 2926080"/>
                <a:gd name="connsiteY42" fmla="*/ 1362585 h 1558344"/>
                <a:gd name="connsiteX43" fmla="*/ 7727 w 2926080"/>
                <a:gd name="connsiteY43" fmla="*/ 1336827 h 1558344"/>
                <a:gd name="connsiteX44" fmla="*/ 0 w 2926080"/>
                <a:gd name="connsiteY44" fmla="*/ 1313645 h 1558344"/>
                <a:gd name="connsiteX45" fmla="*/ 0 w 2926080"/>
                <a:gd name="connsiteY45" fmla="*/ 1282736 h 1558344"/>
                <a:gd name="connsiteX46" fmla="*/ 7727 w 2926080"/>
                <a:gd name="connsiteY46" fmla="*/ 1254403 h 1558344"/>
                <a:gd name="connsiteX47" fmla="*/ 20606 w 2926080"/>
                <a:gd name="connsiteY47" fmla="*/ 1233796 h 1558344"/>
                <a:gd name="connsiteX48" fmla="*/ 38637 w 2926080"/>
                <a:gd name="connsiteY48" fmla="*/ 1220917 h 1558344"/>
                <a:gd name="connsiteX49" fmla="*/ 69546 w 2926080"/>
                <a:gd name="connsiteY49" fmla="*/ 1210614 h 1558344"/>
                <a:gd name="connsiteX50" fmla="*/ 123637 w 2926080"/>
                <a:gd name="connsiteY50" fmla="*/ 1202887 h 1558344"/>
                <a:gd name="connsiteX51" fmla="*/ 306517 w 2926080"/>
                <a:gd name="connsiteY51" fmla="*/ 1202887 h 1558344"/>
                <a:gd name="connsiteX52" fmla="*/ 770157 w 2926080"/>
                <a:gd name="connsiteY52" fmla="*/ 1202887 h 1558344"/>
                <a:gd name="connsiteX53" fmla="*/ 1110159 w 2926080"/>
                <a:gd name="connsiteY53" fmla="*/ 1202887 h 1558344"/>
                <a:gd name="connsiteX54" fmla="*/ 1287887 w 2926080"/>
                <a:gd name="connsiteY54" fmla="*/ 1205463 h 1558344"/>
                <a:gd name="connsiteX55" fmla="*/ 1550616 w 2926080"/>
                <a:gd name="connsiteY55" fmla="*/ 1213190 h 1558344"/>
                <a:gd name="connsiteX56" fmla="*/ 1898346 w 2926080"/>
                <a:gd name="connsiteY56" fmla="*/ 1223493 h 1558344"/>
                <a:gd name="connsiteX57" fmla="*/ 2194560 w 2926080"/>
                <a:gd name="connsiteY57" fmla="*/ 1228645 h 1558344"/>
                <a:gd name="connsiteX58" fmla="*/ 2616987 w 2926080"/>
                <a:gd name="connsiteY58" fmla="*/ 1244099 h 1558344"/>
                <a:gd name="connsiteX59" fmla="*/ 2689109 w 2926080"/>
                <a:gd name="connsiteY59" fmla="*/ 1244099 h 1558344"/>
                <a:gd name="connsiteX60" fmla="*/ 2714866 w 2926080"/>
                <a:gd name="connsiteY60" fmla="*/ 1233796 h 1558344"/>
                <a:gd name="connsiteX61" fmla="*/ 2725170 w 2926080"/>
                <a:gd name="connsiteY61" fmla="*/ 1226069 h 1558344"/>
                <a:gd name="connsiteX62" fmla="*/ 2738048 w 2926080"/>
                <a:gd name="connsiteY62" fmla="*/ 1210614 h 1558344"/>
                <a:gd name="connsiteX63" fmla="*/ 2745776 w 2926080"/>
                <a:gd name="connsiteY63" fmla="*/ 1195160 h 1558344"/>
                <a:gd name="connsiteX64" fmla="*/ 2748352 w 2926080"/>
                <a:gd name="connsiteY64" fmla="*/ 1161675 h 1558344"/>
                <a:gd name="connsiteX65" fmla="*/ 2735473 w 2926080"/>
                <a:gd name="connsiteY65" fmla="*/ 1105008 h 1558344"/>
                <a:gd name="connsiteX66" fmla="*/ 2691685 w 2926080"/>
                <a:gd name="connsiteY66" fmla="*/ 935006 h 1558344"/>
                <a:gd name="connsiteX67" fmla="*/ 2642745 w 2926080"/>
                <a:gd name="connsiteY67" fmla="*/ 728945 h 1558344"/>
                <a:gd name="connsiteX68" fmla="*/ 2609260 w 2926080"/>
                <a:gd name="connsiteY68" fmla="*/ 584701 h 155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926080" h="1558344">
                  <a:moveTo>
                    <a:pt x="2609260" y="584701"/>
                  </a:moveTo>
                  <a:lnTo>
                    <a:pt x="2570623" y="409548"/>
                  </a:lnTo>
                  <a:lnTo>
                    <a:pt x="2524259" y="195759"/>
                  </a:lnTo>
                  <a:lnTo>
                    <a:pt x="2490774" y="36061"/>
                  </a:lnTo>
                  <a:lnTo>
                    <a:pt x="2485623" y="5152"/>
                  </a:lnTo>
                  <a:lnTo>
                    <a:pt x="2645321" y="0"/>
                  </a:lnTo>
                  <a:lnTo>
                    <a:pt x="2668503" y="133941"/>
                  </a:lnTo>
                  <a:lnTo>
                    <a:pt x="2689109" y="239547"/>
                  </a:lnTo>
                  <a:lnTo>
                    <a:pt x="2722594" y="401821"/>
                  </a:lnTo>
                  <a:lnTo>
                    <a:pt x="2758655" y="564095"/>
                  </a:lnTo>
                  <a:lnTo>
                    <a:pt x="2799867" y="741823"/>
                  </a:lnTo>
                  <a:lnTo>
                    <a:pt x="2838504" y="888643"/>
                  </a:lnTo>
                  <a:lnTo>
                    <a:pt x="2859110" y="965916"/>
                  </a:lnTo>
                  <a:lnTo>
                    <a:pt x="2897746" y="1086977"/>
                  </a:lnTo>
                  <a:lnTo>
                    <a:pt x="2926080" y="1171978"/>
                  </a:lnTo>
                  <a:lnTo>
                    <a:pt x="2926080" y="1213190"/>
                  </a:lnTo>
                  <a:lnTo>
                    <a:pt x="2926080" y="1277585"/>
                  </a:lnTo>
                  <a:lnTo>
                    <a:pt x="2920928" y="1300766"/>
                  </a:lnTo>
                  <a:lnTo>
                    <a:pt x="2877140" y="1365161"/>
                  </a:lnTo>
                  <a:lnTo>
                    <a:pt x="2828201" y="1434707"/>
                  </a:lnTo>
                  <a:lnTo>
                    <a:pt x="2745776" y="1522283"/>
                  </a:lnTo>
                  <a:lnTo>
                    <a:pt x="2709715" y="1553192"/>
                  </a:lnTo>
                  <a:lnTo>
                    <a:pt x="2699412" y="1558344"/>
                  </a:lnTo>
                  <a:lnTo>
                    <a:pt x="2660775" y="1545465"/>
                  </a:lnTo>
                  <a:lnTo>
                    <a:pt x="2570623" y="1511980"/>
                  </a:lnTo>
                  <a:lnTo>
                    <a:pt x="2467592" y="1486222"/>
                  </a:lnTo>
                  <a:lnTo>
                    <a:pt x="2361985" y="1470768"/>
                  </a:lnTo>
                  <a:lnTo>
                    <a:pt x="2173954" y="1452737"/>
                  </a:lnTo>
                  <a:lnTo>
                    <a:pt x="1980771" y="1439858"/>
                  </a:lnTo>
                  <a:lnTo>
                    <a:pt x="1658799" y="1421828"/>
                  </a:lnTo>
                  <a:lnTo>
                    <a:pt x="1357433" y="1408949"/>
                  </a:lnTo>
                  <a:lnTo>
                    <a:pt x="1040613" y="1403797"/>
                  </a:lnTo>
                  <a:lnTo>
                    <a:pt x="878339" y="1403797"/>
                  </a:lnTo>
                  <a:lnTo>
                    <a:pt x="765005" y="1403797"/>
                  </a:lnTo>
                  <a:lnTo>
                    <a:pt x="610459" y="1411525"/>
                  </a:lnTo>
                  <a:lnTo>
                    <a:pt x="476518" y="1424404"/>
                  </a:lnTo>
                  <a:lnTo>
                    <a:pt x="352881" y="1437283"/>
                  </a:lnTo>
                  <a:lnTo>
                    <a:pt x="275608" y="1447586"/>
                  </a:lnTo>
                  <a:lnTo>
                    <a:pt x="221517" y="1437283"/>
                  </a:lnTo>
                  <a:lnTo>
                    <a:pt x="141668" y="1419252"/>
                  </a:lnTo>
                  <a:lnTo>
                    <a:pt x="85001" y="1401222"/>
                  </a:lnTo>
                  <a:lnTo>
                    <a:pt x="41212" y="1380616"/>
                  </a:lnTo>
                  <a:lnTo>
                    <a:pt x="23182" y="1362585"/>
                  </a:lnTo>
                  <a:lnTo>
                    <a:pt x="7727" y="1336827"/>
                  </a:lnTo>
                  <a:lnTo>
                    <a:pt x="0" y="1313645"/>
                  </a:lnTo>
                  <a:lnTo>
                    <a:pt x="0" y="1282736"/>
                  </a:lnTo>
                  <a:lnTo>
                    <a:pt x="7727" y="1254403"/>
                  </a:lnTo>
                  <a:lnTo>
                    <a:pt x="20606" y="1233796"/>
                  </a:lnTo>
                  <a:lnTo>
                    <a:pt x="38637" y="1220917"/>
                  </a:lnTo>
                  <a:lnTo>
                    <a:pt x="69546" y="1210614"/>
                  </a:lnTo>
                  <a:lnTo>
                    <a:pt x="123637" y="1202887"/>
                  </a:lnTo>
                  <a:lnTo>
                    <a:pt x="306517" y="1202887"/>
                  </a:lnTo>
                  <a:lnTo>
                    <a:pt x="770157" y="1202887"/>
                  </a:lnTo>
                  <a:lnTo>
                    <a:pt x="1110159" y="1202887"/>
                  </a:lnTo>
                  <a:lnTo>
                    <a:pt x="1287887" y="1205463"/>
                  </a:lnTo>
                  <a:lnTo>
                    <a:pt x="1550616" y="1213190"/>
                  </a:lnTo>
                  <a:lnTo>
                    <a:pt x="1898346" y="1223493"/>
                  </a:lnTo>
                  <a:lnTo>
                    <a:pt x="2194560" y="1228645"/>
                  </a:lnTo>
                  <a:lnTo>
                    <a:pt x="2616987" y="1244099"/>
                  </a:lnTo>
                  <a:lnTo>
                    <a:pt x="2689109" y="1244099"/>
                  </a:lnTo>
                  <a:lnTo>
                    <a:pt x="2714866" y="1233796"/>
                  </a:lnTo>
                  <a:lnTo>
                    <a:pt x="2725170" y="1226069"/>
                  </a:lnTo>
                  <a:lnTo>
                    <a:pt x="2738048" y="1210614"/>
                  </a:lnTo>
                  <a:lnTo>
                    <a:pt x="2745776" y="1195160"/>
                  </a:lnTo>
                  <a:lnTo>
                    <a:pt x="2748352" y="1161675"/>
                  </a:lnTo>
                  <a:lnTo>
                    <a:pt x="2735473" y="1105008"/>
                  </a:lnTo>
                  <a:lnTo>
                    <a:pt x="2691685" y="935006"/>
                  </a:lnTo>
                  <a:lnTo>
                    <a:pt x="2642745" y="728945"/>
                  </a:lnTo>
                  <a:lnTo>
                    <a:pt x="2609260" y="5847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7">
              <a:extLst>
                <a:ext uri="{FF2B5EF4-FFF2-40B4-BE49-F238E27FC236}">
                  <a16:creationId xmlns:a16="http://schemas.microsoft.com/office/drawing/2014/main" id="{B2A8748F-30E7-4A1D-B9A6-C1A553B3AF94}"/>
                </a:ext>
              </a:extLst>
            </p:cNvPr>
            <p:cNvSpPr/>
            <p:nvPr/>
          </p:nvSpPr>
          <p:spPr>
            <a:xfrm rot="16200000">
              <a:off x="4898232" y="2089944"/>
              <a:ext cx="387350" cy="1262062"/>
            </a:xfrm>
            <a:custGeom>
              <a:avLst/>
              <a:gdLst>
                <a:gd name="connsiteX0" fmla="*/ 240506 w 388143"/>
                <a:gd name="connsiteY0" fmla="*/ 438150 h 1262063"/>
                <a:gd name="connsiteX1" fmla="*/ 223837 w 388143"/>
                <a:gd name="connsiteY1" fmla="*/ 364332 h 1262063"/>
                <a:gd name="connsiteX2" fmla="*/ 207168 w 388143"/>
                <a:gd name="connsiteY2" fmla="*/ 278607 h 1262063"/>
                <a:gd name="connsiteX3" fmla="*/ 195262 w 388143"/>
                <a:gd name="connsiteY3" fmla="*/ 188119 h 1262063"/>
                <a:gd name="connsiteX4" fmla="*/ 190500 w 388143"/>
                <a:gd name="connsiteY4" fmla="*/ 135732 h 1262063"/>
                <a:gd name="connsiteX5" fmla="*/ 192881 w 388143"/>
                <a:gd name="connsiteY5" fmla="*/ 92869 h 1262063"/>
                <a:gd name="connsiteX6" fmla="*/ 204787 w 388143"/>
                <a:gd name="connsiteY6" fmla="*/ 2382 h 1262063"/>
                <a:gd name="connsiteX7" fmla="*/ 35718 w 388143"/>
                <a:gd name="connsiteY7" fmla="*/ 0 h 1262063"/>
                <a:gd name="connsiteX8" fmla="*/ 11906 w 388143"/>
                <a:gd name="connsiteY8" fmla="*/ 73819 h 1262063"/>
                <a:gd name="connsiteX9" fmla="*/ 4762 w 388143"/>
                <a:gd name="connsiteY9" fmla="*/ 104775 h 1262063"/>
                <a:gd name="connsiteX10" fmla="*/ 0 w 388143"/>
                <a:gd name="connsiteY10" fmla="*/ 142875 h 1262063"/>
                <a:gd name="connsiteX11" fmla="*/ 2381 w 388143"/>
                <a:gd name="connsiteY11" fmla="*/ 183357 h 1262063"/>
                <a:gd name="connsiteX12" fmla="*/ 9525 w 388143"/>
                <a:gd name="connsiteY12" fmla="*/ 250032 h 1262063"/>
                <a:gd name="connsiteX13" fmla="*/ 30956 w 388143"/>
                <a:gd name="connsiteY13" fmla="*/ 359569 h 1262063"/>
                <a:gd name="connsiteX14" fmla="*/ 66675 w 388143"/>
                <a:gd name="connsiteY14" fmla="*/ 509588 h 1262063"/>
                <a:gd name="connsiteX15" fmla="*/ 90487 w 388143"/>
                <a:gd name="connsiteY15" fmla="*/ 602457 h 1262063"/>
                <a:gd name="connsiteX16" fmla="*/ 121443 w 388143"/>
                <a:gd name="connsiteY16" fmla="*/ 754857 h 1262063"/>
                <a:gd name="connsiteX17" fmla="*/ 140493 w 388143"/>
                <a:gd name="connsiteY17" fmla="*/ 854869 h 1262063"/>
                <a:gd name="connsiteX18" fmla="*/ 166687 w 388143"/>
                <a:gd name="connsiteY18" fmla="*/ 997744 h 1262063"/>
                <a:gd name="connsiteX19" fmla="*/ 207168 w 388143"/>
                <a:gd name="connsiteY19" fmla="*/ 1252538 h 1262063"/>
                <a:gd name="connsiteX20" fmla="*/ 388143 w 388143"/>
                <a:gd name="connsiteY20" fmla="*/ 1262063 h 1262063"/>
                <a:gd name="connsiteX21" fmla="*/ 352425 w 388143"/>
                <a:gd name="connsiteY21" fmla="*/ 1023938 h 1262063"/>
                <a:gd name="connsiteX22" fmla="*/ 314325 w 388143"/>
                <a:gd name="connsiteY22" fmla="*/ 814388 h 1262063"/>
                <a:gd name="connsiteX23" fmla="*/ 285750 w 388143"/>
                <a:gd name="connsiteY23" fmla="*/ 661988 h 1262063"/>
                <a:gd name="connsiteX24" fmla="*/ 261937 w 388143"/>
                <a:gd name="connsiteY24" fmla="*/ 552450 h 1262063"/>
                <a:gd name="connsiteX25" fmla="*/ 240506 w 388143"/>
                <a:gd name="connsiteY25" fmla="*/ 438150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8143" h="1262063">
                  <a:moveTo>
                    <a:pt x="240506" y="438150"/>
                  </a:moveTo>
                  <a:lnTo>
                    <a:pt x="223837" y="364332"/>
                  </a:lnTo>
                  <a:lnTo>
                    <a:pt x="207168" y="278607"/>
                  </a:lnTo>
                  <a:lnTo>
                    <a:pt x="195262" y="188119"/>
                  </a:lnTo>
                  <a:lnTo>
                    <a:pt x="190500" y="135732"/>
                  </a:lnTo>
                  <a:lnTo>
                    <a:pt x="192881" y="92869"/>
                  </a:lnTo>
                  <a:lnTo>
                    <a:pt x="204787" y="2382"/>
                  </a:lnTo>
                  <a:lnTo>
                    <a:pt x="35718" y="0"/>
                  </a:lnTo>
                  <a:lnTo>
                    <a:pt x="11906" y="73819"/>
                  </a:lnTo>
                  <a:lnTo>
                    <a:pt x="4762" y="104775"/>
                  </a:lnTo>
                  <a:lnTo>
                    <a:pt x="0" y="142875"/>
                  </a:lnTo>
                  <a:lnTo>
                    <a:pt x="2381" y="183357"/>
                  </a:lnTo>
                  <a:lnTo>
                    <a:pt x="9525" y="250032"/>
                  </a:lnTo>
                  <a:lnTo>
                    <a:pt x="30956" y="359569"/>
                  </a:lnTo>
                  <a:lnTo>
                    <a:pt x="66675" y="509588"/>
                  </a:lnTo>
                  <a:lnTo>
                    <a:pt x="90487" y="602457"/>
                  </a:lnTo>
                  <a:lnTo>
                    <a:pt x="121443" y="754857"/>
                  </a:lnTo>
                  <a:lnTo>
                    <a:pt x="140493" y="854869"/>
                  </a:lnTo>
                  <a:lnTo>
                    <a:pt x="166687" y="997744"/>
                  </a:lnTo>
                  <a:lnTo>
                    <a:pt x="207168" y="1252538"/>
                  </a:lnTo>
                  <a:lnTo>
                    <a:pt x="388143" y="1262063"/>
                  </a:lnTo>
                  <a:lnTo>
                    <a:pt x="352425" y="1023938"/>
                  </a:lnTo>
                  <a:lnTo>
                    <a:pt x="314325" y="814388"/>
                  </a:lnTo>
                  <a:lnTo>
                    <a:pt x="285750" y="661988"/>
                  </a:lnTo>
                  <a:lnTo>
                    <a:pt x="261937" y="552450"/>
                  </a:lnTo>
                  <a:lnTo>
                    <a:pt x="240506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8">
              <a:extLst>
                <a:ext uri="{FF2B5EF4-FFF2-40B4-BE49-F238E27FC236}">
                  <a16:creationId xmlns:a16="http://schemas.microsoft.com/office/drawing/2014/main" id="{AF900792-3D6E-43FC-87BA-E35D95E932BB}"/>
                </a:ext>
              </a:extLst>
            </p:cNvPr>
            <p:cNvSpPr/>
            <p:nvPr/>
          </p:nvSpPr>
          <p:spPr>
            <a:xfrm rot="16200000">
              <a:off x="4877596" y="2890045"/>
              <a:ext cx="369887" cy="1247775"/>
            </a:xfrm>
            <a:custGeom>
              <a:avLst/>
              <a:gdLst>
                <a:gd name="connsiteX0" fmla="*/ 214313 w 369094"/>
                <a:gd name="connsiteY0" fmla="*/ 540544 h 1247775"/>
                <a:gd name="connsiteX1" fmla="*/ 195263 w 369094"/>
                <a:gd name="connsiteY1" fmla="*/ 421481 h 1247775"/>
                <a:gd name="connsiteX2" fmla="*/ 176213 w 369094"/>
                <a:gd name="connsiteY2" fmla="*/ 302419 h 1247775"/>
                <a:gd name="connsiteX3" fmla="*/ 161925 w 369094"/>
                <a:gd name="connsiteY3" fmla="*/ 154781 h 1247775"/>
                <a:gd name="connsiteX4" fmla="*/ 154782 w 369094"/>
                <a:gd name="connsiteY4" fmla="*/ 2381 h 1247775"/>
                <a:gd name="connsiteX5" fmla="*/ 30957 w 369094"/>
                <a:gd name="connsiteY5" fmla="*/ 0 h 1247775"/>
                <a:gd name="connsiteX6" fmla="*/ 16669 w 369094"/>
                <a:gd name="connsiteY6" fmla="*/ 80963 h 1247775"/>
                <a:gd name="connsiteX7" fmla="*/ 7144 w 369094"/>
                <a:gd name="connsiteY7" fmla="*/ 130969 h 1247775"/>
                <a:gd name="connsiteX8" fmla="*/ 0 w 369094"/>
                <a:gd name="connsiteY8" fmla="*/ 209550 h 1247775"/>
                <a:gd name="connsiteX9" fmla="*/ 0 w 369094"/>
                <a:gd name="connsiteY9" fmla="*/ 280988 h 1247775"/>
                <a:gd name="connsiteX10" fmla="*/ 23813 w 369094"/>
                <a:gd name="connsiteY10" fmla="*/ 435769 h 1247775"/>
                <a:gd name="connsiteX11" fmla="*/ 61913 w 369094"/>
                <a:gd name="connsiteY11" fmla="*/ 650081 h 1247775"/>
                <a:gd name="connsiteX12" fmla="*/ 97632 w 369094"/>
                <a:gd name="connsiteY12" fmla="*/ 831056 h 1247775"/>
                <a:gd name="connsiteX13" fmla="*/ 140494 w 369094"/>
                <a:gd name="connsiteY13" fmla="*/ 1033463 h 1247775"/>
                <a:gd name="connsiteX14" fmla="*/ 190500 w 369094"/>
                <a:gd name="connsiteY14" fmla="*/ 1245394 h 1247775"/>
                <a:gd name="connsiteX15" fmla="*/ 369094 w 369094"/>
                <a:gd name="connsiteY15" fmla="*/ 1247775 h 1247775"/>
                <a:gd name="connsiteX16" fmla="*/ 338138 w 369094"/>
                <a:gd name="connsiteY16" fmla="*/ 1126331 h 1247775"/>
                <a:gd name="connsiteX17" fmla="*/ 309563 w 369094"/>
                <a:gd name="connsiteY17" fmla="*/ 1009650 h 1247775"/>
                <a:gd name="connsiteX18" fmla="*/ 276225 w 369094"/>
                <a:gd name="connsiteY18" fmla="*/ 871538 h 1247775"/>
                <a:gd name="connsiteX19" fmla="*/ 252413 w 369094"/>
                <a:gd name="connsiteY19" fmla="*/ 754856 h 1247775"/>
                <a:gd name="connsiteX20" fmla="*/ 214313 w 369094"/>
                <a:gd name="connsiteY20" fmla="*/ 540544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9094" h="1247775">
                  <a:moveTo>
                    <a:pt x="214313" y="540544"/>
                  </a:moveTo>
                  <a:lnTo>
                    <a:pt x="195263" y="421481"/>
                  </a:lnTo>
                  <a:lnTo>
                    <a:pt x="176213" y="302419"/>
                  </a:lnTo>
                  <a:lnTo>
                    <a:pt x="161925" y="154781"/>
                  </a:lnTo>
                  <a:lnTo>
                    <a:pt x="154782" y="2381"/>
                  </a:lnTo>
                  <a:lnTo>
                    <a:pt x="30957" y="0"/>
                  </a:lnTo>
                  <a:lnTo>
                    <a:pt x="16669" y="80963"/>
                  </a:lnTo>
                  <a:lnTo>
                    <a:pt x="7144" y="130969"/>
                  </a:lnTo>
                  <a:lnTo>
                    <a:pt x="0" y="209550"/>
                  </a:lnTo>
                  <a:lnTo>
                    <a:pt x="0" y="280988"/>
                  </a:lnTo>
                  <a:lnTo>
                    <a:pt x="23813" y="435769"/>
                  </a:lnTo>
                  <a:lnTo>
                    <a:pt x="61913" y="650081"/>
                  </a:lnTo>
                  <a:lnTo>
                    <a:pt x="97632" y="831056"/>
                  </a:lnTo>
                  <a:lnTo>
                    <a:pt x="140494" y="1033463"/>
                  </a:lnTo>
                  <a:lnTo>
                    <a:pt x="190500" y="1245394"/>
                  </a:lnTo>
                  <a:lnTo>
                    <a:pt x="369094" y="1247775"/>
                  </a:lnTo>
                  <a:lnTo>
                    <a:pt x="338138" y="1126331"/>
                  </a:lnTo>
                  <a:lnTo>
                    <a:pt x="309563" y="1009650"/>
                  </a:lnTo>
                  <a:lnTo>
                    <a:pt x="276225" y="871538"/>
                  </a:lnTo>
                  <a:lnTo>
                    <a:pt x="252413" y="754856"/>
                  </a:lnTo>
                  <a:lnTo>
                    <a:pt x="214313" y="540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4">
              <a:extLst>
                <a:ext uri="{FF2B5EF4-FFF2-40B4-BE49-F238E27FC236}">
                  <a16:creationId xmlns:a16="http://schemas.microsoft.com/office/drawing/2014/main" id="{180B4144-ACC6-40A1-BA2A-A3AEE017DD81}"/>
                </a:ext>
              </a:extLst>
            </p:cNvPr>
            <p:cNvSpPr/>
            <p:nvPr/>
          </p:nvSpPr>
          <p:spPr>
            <a:xfrm rot="16200000">
              <a:off x="4864101" y="3840163"/>
              <a:ext cx="381000" cy="1289050"/>
            </a:xfrm>
            <a:custGeom>
              <a:avLst/>
              <a:gdLst>
                <a:gd name="connsiteX0" fmla="*/ 257175 w 381000"/>
                <a:gd name="connsiteY0" fmla="*/ 557213 h 1288256"/>
                <a:gd name="connsiteX1" fmla="*/ 223837 w 381000"/>
                <a:gd name="connsiteY1" fmla="*/ 400050 h 1288256"/>
                <a:gd name="connsiteX2" fmla="*/ 188119 w 381000"/>
                <a:gd name="connsiteY2" fmla="*/ 247650 h 1288256"/>
                <a:gd name="connsiteX3" fmla="*/ 133350 w 381000"/>
                <a:gd name="connsiteY3" fmla="*/ 0 h 1288256"/>
                <a:gd name="connsiteX4" fmla="*/ 0 w 381000"/>
                <a:gd name="connsiteY4" fmla="*/ 16669 h 1288256"/>
                <a:gd name="connsiteX5" fmla="*/ 23812 w 381000"/>
                <a:gd name="connsiteY5" fmla="*/ 114300 h 1288256"/>
                <a:gd name="connsiteX6" fmla="*/ 57150 w 381000"/>
                <a:gd name="connsiteY6" fmla="*/ 259556 h 1288256"/>
                <a:gd name="connsiteX7" fmla="*/ 90487 w 381000"/>
                <a:gd name="connsiteY7" fmla="*/ 442913 h 1288256"/>
                <a:gd name="connsiteX8" fmla="*/ 116681 w 381000"/>
                <a:gd name="connsiteY8" fmla="*/ 588169 h 1288256"/>
                <a:gd name="connsiteX9" fmla="*/ 145256 w 381000"/>
                <a:gd name="connsiteY9" fmla="*/ 766763 h 1288256"/>
                <a:gd name="connsiteX10" fmla="*/ 171450 w 381000"/>
                <a:gd name="connsiteY10" fmla="*/ 938213 h 1288256"/>
                <a:gd name="connsiteX11" fmla="*/ 185737 w 381000"/>
                <a:gd name="connsiteY11" fmla="*/ 1028700 h 1288256"/>
                <a:gd name="connsiteX12" fmla="*/ 221456 w 381000"/>
                <a:gd name="connsiteY12" fmla="*/ 1264444 h 1288256"/>
                <a:gd name="connsiteX13" fmla="*/ 223837 w 381000"/>
                <a:gd name="connsiteY13" fmla="*/ 1288256 h 1288256"/>
                <a:gd name="connsiteX14" fmla="*/ 381000 w 381000"/>
                <a:gd name="connsiteY14" fmla="*/ 1281113 h 1288256"/>
                <a:gd name="connsiteX15" fmla="*/ 350044 w 381000"/>
                <a:gd name="connsiteY15" fmla="*/ 1052513 h 1288256"/>
                <a:gd name="connsiteX16" fmla="*/ 326231 w 381000"/>
                <a:gd name="connsiteY16" fmla="*/ 902494 h 1288256"/>
                <a:gd name="connsiteX17" fmla="*/ 295275 w 381000"/>
                <a:gd name="connsiteY17" fmla="*/ 738188 h 1288256"/>
                <a:gd name="connsiteX18" fmla="*/ 257175 w 381000"/>
                <a:gd name="connsiteY18" fmla="*/ 557213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1000" h="1288256">
                  <a:moveTo>
                    <a:pt x="257175" y="557213"/>
                  </a:moveTo>
                  <a:lnTo>
                    <a:pt x="223837" y="400050"/>
                  </a:lnTo>
                  <a:lnTo>
                    <a:pt x="188119" y="247650"/>
                  </a:lnTo>
                  <a:lnTo>
                    <a:pt x="133350" y="0"/>
                  </a:lnTo>
                  <a:lnTo>
                    <a:pt x="0" y="16669"/>
                  </a:lnTo>
                  <a:lnTo>
                    <a:pt x="23812" y="114300"/>
                  </a:lnTo>
                  <a:lnTo>
                    <a:pt x="57150" y="259556"/>
                  </a:lnTo>
                  <a:lnTo>
                    <a:pt x="90487" y="442913"/>
                  </a:lnTo>
                  <a:lnTo>
                    <a:pt x="116681" y="588169"/>
                  </a:lnTo>
                  <a:lnTo>
                    <a:pt x="145256" y="766763"/>
                  </a:lnTo>
                  <a:lnTo>
                    <a:pt x="171450" y="938213"/>
                  </a:lnTo>
                  <a:lnTo>
                    <a:pt x="185737" y="1028700"/>
                  </a:lnTo>
                  <a:lnTo>
                    <a:pt x="221456" y="1264444"/>
                  </a:lnTo>
                  <a:lnTo>
                    <a:pt x="223837" y="1288256"/>
                  </a:lnTo>
                  <a:lnTo>
                    <a:pt x="381000" y="1281113"/>
                  </a:lnTo>
                  <a:lnTo>
                    <a:pt x="350044" y="1052513"/>
                  </a:lnTo>
                  <a:lnTo>
                    <a:pt x="326231" y="902494"/>
                  </a:lnTo>
                  <a:lnTo>
                    <a:pt x="295275" y="738188"/>
                  </a:lnTo>
                  <a:lnTo>
                    <a:pt x="257175" y="557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5">
              <a:extLst>
                <a:ext uri="{FF2B5EF4-FFF2-40B4-BE49-F238E27FC236}">
                  <a16:creationId xmlns:a16="http://schemas.microsoft.com/office/drawing/2014/main" id="{6CE468C8-5AB7-45D8-8D61-757E13AAFD21}"/>
                </a:ext>
              </a:extLst>
            </p:cNvPr>
            <p:cNvSpPr/>
            <p:nvPr/>
          </p:nvSpPr>
          <p:spPr>
            <a:xfrm rot="16200000">
              <a:off x="3780632" y="4798219"/>
              <a:ext cx="1062038" cy="1187450"/>
            </a:xfrm>
            <a:custGeom>
              <a:avLst/>
              <a:gdLst>
                <a:gd name="connsiteX0" fmla="*/ 392906 w 1062037"/>
                <a:gd name="connsiteY0" fmla="*/ 383382 h 1188244"/>
                <a:gd name="connsiteX1" fmla="*/ 311944 w 1062037"/>
                <a:gd name="connsiteY1" fmla="*/ 302419 h 1188244"/>
                <a:gd name="connsiteX2" fmla="*/ 228600 w 1062037"/>
                <a:gd name="connsiteY2" fmla="*/ 214313 h 1188244"/>
                <a:gd name="connsiteX3" fmla="*/ 123825 w 1062037"/>
                <a:gd name="connsiteY3" fmla="*/ 95250 h 1188244"/>
                <a:gd name="connsiteX4" fmla="*/ 61912 w 1062037"/>
                <a:gd name="connsiteY4" fmla="*/ 21432 h 1188244"/>
                <a:gd name="connsiteX5" fmla="*/ 50006 w 1062037"/>
                <a:gd name="connsiteY5" fmla="*/ 11907 h 1188244"/>
                <a:gd name="connsiteX6" fmla="*/ 26194 w 1062037"/>
                <a:gd name="connsiteY6" fmla="*/ 0 h 1188244"/>
                <a:gd name="connsiteX7" fmla="*/ 14287 w 1062037"/>
                <a:gd name="connsiteY7" fmla="*/ 0 h 1188244"/>
                <a:gd name="connsiteX8" fmla="*/ 0 w 1062037"/>
                <a:gd name="connsiteY8" fmla="*/ 7144 h 1188244"/>
                <a:gd name="connsiteX9" fmla="*/ 0 w 1062037"/>
                <a:gd name="connsiteY9" fmla="*/ 21432 h 1188244"/>
                <a:gd name="connsiteX10" fmla="*/ 7144 w 1062037"/>
                <a:gd name="connsiteY10" fmla="*/ 47625 h 1188244"/>
                <a:gd name="connsiteX11" fmla="*/ 47625 w 1062037"/>
                <a:gd name="connsiteY11" fmla="*/ 130969 h 1188244"/>
                <a:gd name="connsiteX12" fmla="*/ 88106 w 1062037"/>
                <a:gd name="connsiteY12" fmla="*/ 207169 h 1188244"/>
                <a:gd name="connsiteX13" fmla="*/ 183356 w 1062037"/>
                <a:gd name="connsiteY13" fmla="*/ 359569 h 1188244"/>
                <a:gd name="connsiteX14" fmla="*/ 261937 w 1062037"/>
                <a:gd name="connsiteY14" fmla="*/ 471488 h 1188244"/>
                <a:gd name="connsiteX15" fmla="*/ 338137 w 1062037"/>
                <a:gd name="connsiteY15" fmla="*/ 571500 h 1188244"/>
                <a:gd name="connsiteX16" fmla="*/ 435769 w 1062037"/>
                <a:gd name="connsiteY16" fmla="*/ 695325 h 1188244"/>
                <a:gd name="connsiteX17" fmla="*/ 538162 w 1062037"/>
                <a:gd name="connsiteY17" fmla="*/ 814388 h 1188244"/>
                <a:gd name="connsiteX18" fmla="*/ 576262 w 1062037"/>
                <a:gd name="connsiteY18" fmla="*/ 857250 h 1188244"/>
                <a:gd name="connsiteX19" fmla="*/ 623887 w 1062037"/>
                <a:gd name="connsiteY19" fmla="*/ 907257 h 1188244"/>
                <a:gd name="connsiteX20" fmla="*/ 666750 w 1062037"/>
                <a:gd name="connsiteY20" fmla="*/ 950119 h 1188244"/>
                <a:gd name="connsiteX21" fmla="*/ 702469 w 1062037"/>
                <a:gd name="connsiteY21" fmla="*/ 976313 h 1188244"/>
                <a:gd name="connsiteX22" fmla="*/ 707231 w 1062037"/>
                <a:gd name="connsiteY22" fmla="*/ 997744 h 1188244"/>
                <a:gd name="connsiteX23" fmla="*/ 716756 w 1062037"/>
                <a:gd name="connsiteY23" fmla="*/ 1054894 h 1188244"/>
                <a:gd name="connsiteX24" fmla="*/ 726281 w 1062037"/>
                <a:gd name="connsiteY24" fmla="*/ 1100138 h 1188244"/>
                <a:gd name="connsiteX25" fmla="*/ 738187 w 1062037"/>
                <a:gd name="connsiteY25" fmla="*/ 1140619 h 1188244"/>
                <a:gd name="connsiteX26" fmla="*/ 750094 w 1062037"/>
                <a:gd name="connsiteY26" fmla="*/ 1166813 h 1188244"/>
                <a:gd name="connsiteX27" fmla="*/ 766762 w 1062037"/>
                <a:gd name="connsiteY27" fmla="*/ 1183482 h 1188244"/>
                <a:gd name="connsiteX28" fmla="*/ 785812 w 1062037"/>
                <a:gd name="connsiteY28" fmla="*/ 1188244 h 1188244"/>
                <a:gd name="connsiteX29" fmla="*/ 809625 w 1062037"/>
                <a:gd name="connsiteY29" fmla="*/ 1185863 h 1188244"/>
                <a:gd name="connsiteX30" fmla="*/ 833437 w 1062037"/>
                <a:gd name="connsiteY30" fmla="*/ 1171575 h 1188244"/>
                <a:gd name="connsiteX31" fmla="*/ 869156 w 1062037"/>
                <a:gd name="connsiteY31" fmla="*/ 1143000 h 1188244"/>
                <a:gd name="connsiteX32" fmla="*/ 907256 w 1062037"/>
                <a:gd name="connsiteY32" fmla="*/ 1102519 h 1188244"/>
                <a:gd name="connsiteX33" fmla="*/ 950119 w 1062037"/>
                <a:gd name="connsiteY33" fmla="*/ 1050132 h 1188244"/>
                <a:gd name="connsiteX34" fmla="*/ 981075 w 1062037"/>
                <a:gd name="connsiteY34" fmla="*/ 992982 h 1188244"/>
                <a:gd name="connsiteX35" fmla="*/ 1012031 w 1062037"/>
                <a:gd name="connsiteY35" fmla="*/ 923925 h 1188244"/>
                <a:gd name="connsiteX36" fmla="*/ 1035844 w 1062037"/>
                <a:gd name="connsiteY36" fmla="*/ 864394 h 1188244"/>
                <a:gd name="connsiteX37" fmla="*/ 1047750 w 1062037"/>
                <a:gd name="connsiteY37" fmla="*/ 831057 h 1188244"/>
                <a:gd name="connsiteX38" fmla="*/ 1054894 w 1062037"/>
                <a:gd name="connsiteY38" fmla="*/ 797719 h 1188244"/>
                <a:gd name="connsiteX39" fmla="*/ 1062037 w 1062037"/>
                <a:gd name="connsiteY39" fmla="*/ 750094 h 1188244"/>
                <a:gd name="connsiteX40" fmla="*/ 1062037 w 1062037"/>
                <a:gd name="connsiteY40" fmla="*/ 702469 h 1188244"/>
                <a:gd name="connsiteX41" fmla="*/ 1050131 w 1062037"/>
                <a:gd name="connsiteY41" fmla="*/ 683419 h 1188244"/>
                <a:gd name="connsiteX42" fmla="*/ 1033462 w 1062037"/>
                <a:gd name="connsiteY42" fmla="*/ 695325 h 1188244"/>
                <a:gd name="connsiteX43" fmla="*/ 983456 w 1062037"/>
                <a:gd name="connsiteY43" fmla="*/ 728663 h 1188244"/>
                <a:gd name="connsiteX44" fmla="*/ 945356 w 1062037"/>
                <a:gd name="connsiteY44" fmla="*/ 747713 h 1188244"/>
                <a:gd name="connsiteX45" fmla="*/ 914400 w 1062037"/>
                <a:gd name="connsiteY45" fmla="*/ 757238 h 1188244"/>
                <a:gd name="connsiteX46" fmla="*/ 878681 w 1062037"/>
                <a:gd name="connsiteY46" fmla="*/ 752475 h 1188244"/>
                <a:gd name="connsiteX47" fmla="*/ 845344 w 1062037"/>
                <a:gd name="connsiteY47" fmla="*/ 742950 h 1188244"/>
                <a:gd name="connsiteX48" fmla="*/ 738187 w 1062037"/>
                <a:gd name="connsiteY48" fmla="*/ 678657 h 1188244"/>
                <a:gd name="connsiteX49" fmla="*/ 657225 w 1062037"/>
                <a:gd name="connsiteY49" fmla="*/ 614363 h 1188244"/>
                <a:gd name="connsiteX50" fmla="*/ 576262 w 1062037"/>
                <a:gd name="connsiteY50" fmla="*/ 550069 h 1188244"/>
                <a:gd name="connsiteX51" fmla="*/ 469106 w 1062037"/>
                <a:gd name="connsiteY51" fmla="*/ 454819 h 1188244"/>
                <a:gd name="connsiteX52" fmla="*/ 392906 w 1062037"/>
                <a:gd name="connsiteY52" fmla="*/ 383382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62037" h="1188244">
                  <a:moveTo>
                    <a:pt x="392906" y="383382"/>
                  </a:moveTo>
                  <a:lnTo>
                    <a:pt x="311944" y="302419"/>
                  </a:lnTo>
                  <a:lnTo>
                    <a:pt x="228600" y="214313"/>
                  </a:lnTo>
                  <a:lnTo>
                    <a:pt x="123825" y="95250"/>
                  </a:lnTo>
                  <a:lnTo>
                    <a:pt x="61912" y="21432"/>
                  </a:lnTo>
                  <a:lnTo>
                    <a:pt x="50006" y="11907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0" y="7144"/>
                  </a:lnTo>
                  <a:lnTo>
                    <a:pt x="0" y="21432"/>
                  </a:lnTo>
                  <a:lnTo>
                    <a:pt x="7144" y="47625"/>
                  </a:lnTo>
                  <a:lnTo>
                    <a:pt x="47625" y="130969"/>
                  </a:lnTo>
                  <a:lnTo>
                    <a:pt x="88106" y="207169"/>
                  </a:lnTo>
                  <a:lnTo>
                    <a:pt x="183356" y="359569"/>
                  </a:lnTo>
                  <a:lnTo>
                    <a:pt x="261937" y="471488"/>
                  </a:lnTo>
                  <a:lnTo>
                    <a:pt x="338137" y="571500"/>
                  </a:lnTo>
                  <a:lnTo>
                    <a:pt x="435769" y="695325"/>
                  </a:lnTo>
                  <a:lnTo>
                    <a:pt x="538162" y="814388"/>
                  </a:lnTo>
                  <a:lnTo>
                    <a:pt x="576262" y="857250"/>
                  </a:lnTo>
                  <a:lnTo>
                    <a:pt x="623887" y="907257"/>
                  </a:lnTo>
                  <a:lnTo>
                    <a:pt x="666750" y="950119"/>
                  </a:lnTo>
                  <a:lnTo>
                    <a:pt x="702469" y="976313"/>
                  </a:lnTo>
                  <a:lnTo>
                    <a:pt x="707231" y="997744"/>
                  </a:lnTo>
                  <a:lnTo>
                    <a:pt x="716756" y="1054894"/>
                  </a:lnTo>
                  <a:lnTo>
                    <a:pt x="726281" y="1100138"/>
                  </a:lnTo>
                  <a:lnTo>
                    <a:pt x="738187" y="1140619"/>
                  </a:lnTo>
                  <a:lnTo>
                    <a:pt x="750094" y="1166813"/>
                  </a:lnTo>
                  <a:lnTo>
                    <a:pt x="766762" y="1183482"/>
                  </a:lnTo>
                  <a:lnTo>
                    <a:pt x="785812" y="1188244"/>
                  </a:lnTo>
                  <a:lnTo>
                    <a:pt x="809625" y="1185863"/>
                  </a:lnTo>
                  <a:lnTo>
                    <a:pt x="833437" y="1171575"/>
                  </a:lnTo>
                  <a:lnTo>
                    <a:pt x="869156" y="1143000"/>
                  </a:lnTo>
                  <a:lnTo>
                    <a:pt x="907256" y="1102519"/>
                  </a:lnTo>
                  <a:lnTo>
                    <a:pt x="950119" y="1050132"/>
                  </a:lnTo>
                  <a:lnTo>
                    <a:pt x="981075" y="992982"/>
                  </a:lnTo>
                  <a:lnTo>
                    <a:pt x="1012031" y="923925"/>
                  </a:lnTo>
                  <a:lnTo>
                    <a:pt x="1035844" y="864394"/>
                  </a:lnTo>
                  <a:lnTo>
                    <a:pt x="1047750" y="831057"/>
                  </a:lnTo>
                  <a:lnTo>
                    <a:pt x="1054894" y="797719"/>
                  </a:lnTo>
                  <a:lnTo>
                    <a:pt x="1062037" y="750094"/>
                  </a:lnTo>
                  <a:lnTo>
                    <a:pt x="1062037" y="702469"/>
                  </a:lnTo>
                  <a:lnTo>
                    <a:pt x="1050131" y="683419"/>
                  </a:lnTo>
                  <a:lnTo>
                    <a:pt x="1033462" y="695325"/>
                  </a:lnTo>
                  <a:lnTo>
                    <a:pt x="983456" y="728663"/>
                  </a:lnTo>
                  <a:lnTo>
                    <a:pt x="945356" y="747713"/>
                  </a:lnTo>
                  <a:lnTo>
                    <a:pt x="914400" y="757238"/>
                  </a:lnTo>
                  <a:lnTo>
                    <a:pt x="878681" y="752475"/>
                  </a:lnTo>
                  <a:lnTo>
                    <a:pt x="845344" y="742950"/>
                  </a:lnTo>
                  <a:lnTo>
                    <a:pt x="738187" y="678657"/>
                  </a:lnTo>
                  <a:lnTo>
                    <a:pt x="657225" y="614363"/>
                  </a:lnTo>
                  <a:lnTo>
                    <a:pt x="576262" y="550069"/>
                  </a:lnTo>
                  <a:lnTo>
                    <a:pt x="469106" y="454819"/>
                  </a:lnTo>
                  <a:lnTo>
                    <a:pt x="392906" y="3833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0">
              <a:extLst>
                <a:ext uri="{FF2B5EF4-FFF2-40B4-BE49-F238E27FC236}">
                  <a16:creationId xmlns:a16="http://schemas.microsoft.com/office/drawing/2014/main" id="{176506EF-AAA2-4071-9A01-C33A5F66DEB5}"/>
                </a:ext>
              </a:extLst>
            </p:cNvPr>
            <p:cNvSpPr/>
            <p:nvPr/>
          </p:nvSpPr>
          <p:spPr>
            <a:xfrm rot="16200000">
              <a:off x="7024689" y="5122864"/>
              <a:ext cx="776287" cy="808037"/>
            </a:xfrm>
            <a:custGeom>
              <a:avLst/>
              <a:gdLst>
                <a:gd name="connsiteX0" fmla="*/ 554831 w 776287"/>
                <a:gd name="connsiteY0" fmla="*/ 257175 h 807244"/>
                <a:gd name="connsiteX1" fmla="*/ 519112 w 776287"/>
                <a:gd name="connsiteY1" fmla="*/ 490538 h 807244"/>
                <a:gd name="connsiteX2" fmla="*/ 502443 w 776287"/>
                <a:gd name="connsiteY2" fmla="*/ 600075 h 807244"/>
                <a:gd name="connsiteX3" fmla="*/ 497681 w 776287"/>
                <a:gd name="connsiteY3" fmla="*/ 645319 h 807244"/>
                <a:gd name="connsiteX4" fmla="*/ 497681 w 776287"/>
                <a:gd name="connsiteY4" fmla="*/ 685800 h 807244"/>
                <a:gd name="connsiteX5" fmla="*/ 504825 w 776287"/>
                <a:gd name="connsiteY5" fmla="*/ 714375 h 807244"/>
                <a:gd name="connsiteX6" fmla="*/ 519112 w 776287"/>
                <a:gd name="connsiteY6" fmla="*/ 740569 h 807244"/>
                <a:gd name="connsiteX7" fmla="*/ 538162 w 776287"/>
                <a:gd name="connsiteY7" fmla="*/ 759619 h 807244"/>
                <a:gd name="connsiteX8" fmla="*/ 564356 w 776287"/>
                <a:gd name="connsiteY8" fmla="*/ 773906 h 807244"/>
                <a:gd name="connsiteX9" fmla="*/ 592931 w 776287"/>
                <a:gd name="connsiteY9" fmla="*/ 785813 h 807244"/>
                <a:gd name="connsiteX10" fmla="*/ 638175 w 776287"/>
                <a:gd name="connsiteY10" fmla="*/ 800100 h 807244"/>
                <a:gd name="connsiteX11" fmla="*/ 776287 w 776287"/>
                <a:gd name="connsiteY11" fmla="*/ 807244 h 807244"/>
                <a:gd name="connsiteX12" fmla="*/ 0 w 776287"/>
                <a:gd name="connsiteY12" fmla="*/ 783431 h 807244"/>
                <a:gd name="connsiteX13" fmla="*/ 59531 w 776287"/>
                <a:gd name="connsiteY13" fmla="*/ 745331 h 807244"/>
                <a:gd name="connsiteX14" fmla="*/ 90487 w 776287"/>
                <a:gd name="connsiteY14" fmla="*/ 723900 h 807244"/>
                <a:gd name="connsiteX15" fmla="*/ 147637 w 776287"/>
                <a:gd name="connsiteY15" fmla="*/ 681038 h 807244"/>
                <a:gd name="connsiteX16" fmla="*/ 209550 w 776287"/>
                <a:gd name="connsiteY16" fmla="*/ 626269 h 807244"/>
                <a:gd name="connsiteX17" fmla="*/ 261937 w 776287"/>
                <a:gd name="connsiteY17" fmla="*/ 576263 h 807244"/>
                <a:gd name="connsiteX18" fmla="*/ 297656 w 776287"/>
                <a:gd name="connsiteY18" fmla="*/ 533400 h 807244"/>
                <a:gd name="connsiteX19" fmla="*/ 347662 w 776287"/>
                <a:gd name="connsiteY19" fmla="*/ 447675 h 807244"/>
                <a:gd name="connsiteX20" fmla="*/ 447675 w 776287"/>
                <a:gd name="connsiteY20" fmla="*/ 240506 h 807244"/>
                <a:gd name="connsiteX21" fmla="*/ 514350 w 776287"/>
                <a:gd name="connsiteY21" fmla="*/ 76200 h 807244"/>
                <a:gd name="connsiteX22" fmla="*/ 535781 w 776287"/>
                <a:gd name="connsiteY22" fmla="*/ 28575 h 807244"/>
                <a:gd name="connsiteX23" fmla="*/ 552450 w 776287"/>
                <a:gd name="connsiteY23" fmla="*/ 7144 h 807244"/>
                <a:gd name="connsiteX24" fmla="*/ 561975 w 776287"/>
                <a:gd name="connsiteY24" fmla="*/ 0 h 807244"/>
                <a:gd name="connsiteX25" fmla="*/ 576262 w 776287"/>
                <a:gd name="connsiteY25" fmla="*/ 2381 h 807244"/>
                <a:gd name="connsiteX26" fmla="*/ 581025 w 776287"/>
                <a:gd name="connsiteY26" fmla="*/ 9525 h 807244"/>
                <a:gd name="connsiteX27" fmla="*/ 585787 w 776287"/>
                <a:gd name="connsiteY27" fmla="*/ 38100 h 807244"/>
                <a:gd name="connsiteX28" fmla="*/ 585787 w 776287"/>
                <a:gd name="connsiteY28" fmla="*/ 76200 h 807244"/>
                <a:gd name="connsiteX29" fmla="*/ 554831 w 776287"/>
                <a:gd name="connsiteY29" fmla="*/ 25717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6287" h="807244">
                  <a:moveTo>
                    <a:pt x="554831" y="257175"/>
                  </a:moveTo>
                  <a:lnTo>
                    <a:pt x="519112" y="490538"/>
                  </a:lnTo>
                  <a:lnTo>
                    <a:pt x="502443" y="600075"/>
                  </a:lnTo>
                  <a:lnTo>
                    <a:pt x="497681" y="645319"/>
                  </a:lnTo>
                  <a:lnTo>
                    <a:pt x="497681" y="685800"/>
                  </a:lnTo>
                  <a:lnTo>
                    <a:pt x="504825" y="714375"/>
                  </a:lnTo>
                  <a:lnTo>
                    <a:pt x="519112" y="740569"/>
                  </a:lnTo>
                  <a:lnTo>
                    <a:pt x="538162" y="759619"/>
                  </a:lnTo>
                  <a:lnTo>
                    <a:pt x="564356" y="773906"/>
                  </a:lnTo>
                  <a:lnTo>
                    <a:pt x="592931" y="785813"/>
                  </a:lnTo>
                  <a:lnTo>
                    <a:pt x="638175" y="800100"/>
                  </a:lnTo>
                  <a:lnTo>
                    <a:pt x="776287" y="807244"/>
                  </a:lnTo>
                  <a:lnTo>
                    <a:pt x="0" y="783431"/>
                  </a:lnTo>
                  <a:lnTo>
                    <a:pt x="59531" y="745331"/>
                  </a:lnTo>
                  <a:lnTo>
                    <a:pt x="90487" y="723900"/>
                  </a:lnTo>
                  <a:lnTo>
                    <a:pt x="147637" y="681038"/>
                  </a:lnTo>
                  <a:lnTo>
                    <a:pt x="209550" y="626269"/>
                  </a:lnTo>
                  <a:lnTo>
                    <a:pt x="261937" y="576263"/>
                  </a:lnTo>
                  <a:lnTo>
                    <a:pt x="297656" y="533400"/>
                  </a:lnTo>
                  <a:lnTo>
                    <a:pt x="347662" y="447675"/>
                  </a:lnTo>
                  <a:lnTo>
                    <a:pt x="447675" y="240506"/>
                  </a:lnTo>
                  <a:lnTo>
                    <a:pt x="514350" y="76200"/>
                  </a:lnTo>
                  <a:lnTo>
                    <a:pt x="535781" y="28575"/>
                  </a:lnTo>
                  <a:lnTo>
                    <a:pt x="552450" y="7144"/>
                  </a:lnTo>
                  <a:lnTo>
                    <a:pt x="561975" y="0"/>
                  </a:lnTo>
                  <a:lnTo>
                    <a:pt x="576262" y="2381"/>
                  </a:lnTo>
                  <a:lnTo>
                    <a:pt x="581025" y="9525"/>
                  </a:lnTo>
                  <a:lnTo>
                    <a:pt x="585787" y="38100"/>
                  </a:lnTo>
                  <a:lnTo>
                    <a:pt x="585787" y="76200"/>
                  </a:lnTo>
                  <a:lnTo>
                    <a:pt x="554831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89948138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9242" y="2875659"/>
            <a:ext cx="8278010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大造じいさんとがん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率 領 断 張 略 飼 燃 弁 堂 快 複 仏 招 殺 志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14846590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077334BC-B0ED-4662-8670-BC5517BEAA97}"/>
              </a:ext>
            </a:extLst>
          </p:cNvPr>
          <p:cNvSpPr/>
          <p:nvPr/>
        </p:nvSpPr>
        <p:spPr>
          <a:xfrm>
            <a:off x="5770562" y="1381125"/>
            <a:ext cx="508000" cy="752475"/>
          </a:xfrm>
          <a:custGeom>
            <a:avLst/>
            <a:gdLst>
              <a:gd name="connsiteX0" fmla="*/ 176212 w 507206"/>
              <a:gd name="connsiteY0" fmla="*/ 433388 h 752475"/>
              <a:gd name="connsiteX1" fmla="*/ 176212 w 507206"/>
              <a:gd name="connsiteY1" fmla="*/ 371475 h 752475"/>
              <a:gd name="connsiteX2" fmla="*/ 171450 w 507206"/>
              <a:gd name="connsiteY2" fmla="*/ 316706 h 752475"/>
              <a:gd name="connsiteX3" fmla="*/ 159543 w 507206"/>
              <a:gd name="connsiteY3" fmla="*/ 273844 h 752475"/>
              <a:gd name="connsiteX4" fmla="*/ 147637 w 507206"/>
              <a:gd name="connsiteY4" fmla="*/ 242888 h 752475"/>
              <a:gd name="connsiteX5" fmla="*/ 126206 w 507206"/>
              <a:gd name="connsiteY5" fmla="*/ 207169 h 752475"/>
              <a:gd name="connsiteX6" fmla="*/ 97631 w 507206"/>
              <a:gd name="connsiteY6" fmla="*/ 169069 h 752475"/>
              <a:gd name="connsiteX7" fmla="*/ 57150 w 507206"/>
              <a:gd name="connsiteY7" fmla="*/ 119063 h 752475"/>
              <a:gd name="connsiteX8" fmla="*/ 21431 w 507206"/>
              <a:gd name="connsiteY8" fmla="*/ 80963 h 752475"/>
              <a:gd name="connsiteX9" fmla="*/ 4762 w 507206"/>
              <a:gd name="connsiteY9" fmla="*/ 54769 h 752475"/>
              <a:gd name="connsiteX10" fmla="*/ 0 w 507206"/>
              <a:gd name="connsiteY10" fmla="*/ 35719 h 752475"/>
              <a:gd name="connsiteX11" fmla="*/ 2381 w 507206"/>
              <a:gd name="connsiteY11" fmla="*/ 19050 h 752475"/>
              <a:gd name="connsiteX12" fmla="*/ 14287 w 507206"/>
              <a:gd name="connsiteY12" fmla="*/ 7144 h 752475"/>
              <a:gd name="connsiteX13" fmla="*/ 42862 w 507206"/>
              <a:gd name="connsiteY13" fmla="*/ 0 h 752475"/>
              <a:gd name="connsiteX14" fmla="*/ 102393 w 507206"/>
              <a:gd name="connsiteY14" fmla="*/ 4763 h 752475"/>
              <a:gd name="connsiteX15" fmla="*/ 176212 w 507206"/>
              <a:gd name="connsiteY15" fmla="*/ 21431 h 752475"/>
              <a:gd name="connsiteX16" fmla="*/ 257175 w 507206"/>
              <a:gd name="connsiteY16" fmla="*/ 45244 h 752475"/>
              <a:gd name="connsiteX17" fmla="*/ 378618 w 507206"/>
              <a:gd name="connsiteY17" fmla="*/ 97631 h 752475"/>
              <a:gd name="connsiteX18" fmla="*/ 469106 w 507206"/>
              <a:gd name="connsiteY18" fmla="*/ 145256 h 752475"/>
              <a:gd name="connsiteX19" fmla="*/ 483393 w 507206"/>
              <a:gd name="connsiteY19" fmla="*/ 154781 h 752475"/>
              <a:gd name="connsiteX20" fmla="*/ 497681 w 507206"/>
              <a:gd name="connsiteY20" fmla="*/ 171450 h 752475"/>
              <a:gd name="connsiteX21" fmla="*/ 504825 w 507206"/>
              <a:gd name="connsiteY21" fmla="*/ 188119 h 752475"/>
              <a:gd name="connsiteX22" fmla="*/ 507206 w 507206"/>
              <a:gd name="connsiteY22" fmla="*/ 207169 h 752475"/>
              <a:gd name="connsiteX23" fmla="*/ 497681 w 507206"/>
              <a:gd name="connsiteY23" fmla="*/ 230981 h 752475"/>
              <a:gd name="connsiteX24" fmla="*/ 481012 w 507206"/>
              <a:gd name="connsiteY24" fmla="*/ 254794 h 752475"/>
              <a:gd name="connsiteX25" fmla="*/ 452437 w 507206"/>
              <a:gd name="connsiteY25" fmla="*/ 280988 h 752475"/>
              <a:gd name="connsiteX26" fmla="*/ 435768 w 507206"/>
              <a:gd name="connsiteY26" fmla="*/ 292894 h 752475"/>
              <a:gd name="connsiteX27" fmla="*/ 421481 w 507206"/>
              <a:gd name="connsiteY27" fmla="*/ 316706 h 752475"/>
              <a:gd name="connsiteX28" fmla="*/ 407193 w 507206"/>
              <a:gd name="connsiteY28" fmla="*/ 371475 h 752475"/>
              <a:gd name="connsiteX29" fmla="*/ 395287 w 507206"/>
              <a:gd name="connsiteY29" fmla="*/ 452438 h 752475"/>
              <a:gd name="connsiteX30" fmla="*/ 388143 w 507206"/>
              <a:gd name="connsiteY30" fmla="*/ 576263 h 752475"/>
              <a:gd name="connsiteX31" fmla="*/ 385762 w 507206"/>
              <a:gd name="connsiteY31" fmla="*/ 740569 h 752475"/>
              <a:gd name="connsiteX32" fmla="*/ 161925 w 507206"/>
              <a:gd name="connsiteY32" fmla="*/ 752475 h 752475"/>
              <a:gd name="connsiteX33" fmla="*/ 166687 w 507206"/>
              <a:gd name="connsiteY33" fmla="*/ 645319 h 752475"/>
              <a:gd name="connsiteX34" fmla="*/ 173831 w 507206"/>
              <a:gd name="connsiteY34" fmla="*/ 542925 h 752475"/>
              <a:gd name="connsiteX35" fmla="*/ 176212 w 507206"/>
              <a:gd name="connsiteY35" fmla="*/ 433388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07206" h="752475">
                <a:moveTo>
                  <a:pt x="176212" y="433388"/>
                </a:moveTo>
                <a:lnTo>
                  <a:pt x="176212" y="371475"/>
                </a:lnTo>
                <a:lnTo>
                  <a:pt x="171450" y="316706"/>
                </a:lnTo>
                <a:lnTo>
                  <a:pt x="159543" y="273844"/>
                </a:lnTo>
                <a:lnTo>
                  <a:pt x="147637" y="242888"/>
                </a:lnTo>
                <a:lnTo>
                  <a:pt x="126206" y="207169"/>
                </a:lnTo>
                <a:lnTo>
                  <a:pt x="97631" y="169069"/>
                </a:lnTo>
                <a:lnTo>
                  <a:pt x="57150" y="119063"/>
                </a:lnTo>
                <a:lnTo>
                  <a:pt x="21431" y="80963"/>
                </a:lnTo>
                <a:lnTo>
                  <a:pt x="4762" y="54769"/>
                </a:lnTo>
                <a:lnTo>
                  <a:pt x="0" y="35719"/>
                </a:lnTo>
                <a:lnTo>
                  <a:pt x="2381" y="19050"/>
                </a:lnTo>
                <a:lnTo>
                  <a:pt x="14287" y="7144"/>
                </a:lnTo>
                <a:lnTo>
                  <a:pt x="42862" y="0"/>
                </a:lnTo>
                <a:lnTo>
                  <a:pt x="102393" y="4763"/>
                </a:lnTo>
                <a:lnTo>
                  <a:pt x="176212" y="21431"/>
                </a:lnTo>
                <a:lnTo>
                  <a:pt x="257175" y="45244"/>
                </a:lnTo>
                <a:lnTo>
                  <a:pt x="378618" y="97631"/>
                </a:lnTo>
                <a:lnTo>
                  <a:pt x="469106" y="145256"/>
                </a:lnTo>
                <a:lnTo>
                  <a:pt x="483393" y="154781"/>
                </a:lnTo>
                <a:lnTo>
                  <a:pt x="497681" y="171450"/>
                </a:lnTo>
                <a:lnTo>
                  <a:pt x="504825" y="188119"/>
                </a:lnTo>
                <a:lnTo>
                  <a:pt x="507206" y="207169"/>
                </a:lnTo>
                <a:lnTo>
                  <a:pt x="497681" y="230981"/>
                </a:lnTo>
                <a:lnTo>
                  <a:pt x="481012" y="254794"/>
                </a:lnTo>
                <a:lnTo>
                  <a:pt x="452437" y="280988"/>
                </a:lnTo>
                <a:lnTo>
                  <a:pt x="435768" y="292894"/>
                </a:lnTo>
                <a:lnTo>
                  <a:pt x="421481" y="316706"/>
                </a:lnTo>
                <a:lnTo>
                  <a:pt x="407193" y="371475"/>
                </a:lnTo>
                <a:lnTo>
                  <a:pt x="395287" y="452438"/>
                </a:lnTo>
                <a:lnTo>
                  <a:pt x="388143" y="576263"/>
                </a:lnTo>
                <a:cubicBezTo>
                  <a:pt x="387349" y="631032"/>
                  <a:pt x="386556" y="685800"/>
                  <a:pt x="385762" y="740569"/>
                </a:cubicBezTo>
                <a:lnTo>
                  <a:pt x="161925" y="752475"/>
                </a:lnTo>
                <a:lnTo>
                  <a:pt x="166687" y="645319"/>
                </a:lnTo>
                <a:lnTo>
                  <a:pt x="173831" y="542925"/>
                </a:lnTo>
                <a:cubicBezTo>
                  <a:pt x="174625" y="519113"/>
                  <a:pt x="175418" y="495300"/>
                  <a:pt x="176212" y="433388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615FF18E-5DAD-4366-80BB-98C180ACE72F}"/>
              </a:ext>
            </a:extLst>
          </p:cNvPr>
          <p:cNvSpPr/>
          <p:nvPr/>
        </p:nvSpPr>
        <p:spPr>
          <a:xfrm>
            <a:off x="4041774" y="2522537"/>
            <a:ext cx="757238" cy="468312"/>
          </a:xfrm>
          <a:custGeom>
            <a:avLst/>
            <a:gdLst>
              <a:gd name="connsiteX0" fmla="*/ 328613 w 757238"/>
              <a:gd name="connsiteY0" fmla="*/ 311944 h 469106"/>
              <a:gd name="connsiteX1" fmla="*/ 428625 w 757238"/>
              <a:gd name="connsiteY1" fmla="*/ 371475 h 469106"/>
              <a:gd name="connsiteX2" fmla="*/ 535781 w 757238"/>
              <a:gd name="connsiteY2" fmla="*/ 423862 h 469106"/>
              <a:gd name="connsiteX3" fmla="*/ 623888 w 757238"/>
              <a:gd name="connsiteY3" fmla="*/ 457200 h 469106"/>
              <a:gd name="connsiteX4" fmla="*/ 664369 w 757238"/>
              <a:gd name="connsiteY4" fmla="*/ 469106 h 469106"/>
              <a:gd name="connsiteX5" fmla="*/ 678656 w 757238"/>
              <a:gd name="connsiteY5" fmla="*/ 469106 h 469106"/>
              <a:gd name="connsiteX6" fmla="*/ 707231 w 757238"/>
              <a:gd name="connsiteY6" fmla="*/ 466725 h 469106"/>
              <a:gd name="connsiteX7" fmla="*/ 723900 w 757238"/>
              <a:gd name="connsiteY7" fmla="*/ 457200 h 469106"/>
              <a:gd name="connsiteX8" fmla="*/ 740569 w 757238"/>
              <a:gd name="connsiteY8" fmla="*/ 438150 h 469106"/>
              <a:gd name="connsiteX9" fmla="*/ 752475 w 757238"/>
              <a:gd name="connsiteY9" fmla="*/ 414337 h 469106"/>
              <a:gd name="connsiteX10" fmla="*/ 757238 w 757238"/>
              <a:gd name="connsiteY10" fmla="*/ 383381 h 469106"/>
              <a:gd name="connsiteX11" fmla="*/ 754856 w 757238"/>
              <a:gd name="connsiteY11" fmla="*/ 364331 h 469106"/>
              <a:gd name="connsiteX12" fmla="*/ 735806 w 757238"/>
              <a:gd name="connsiteY12" fmla="*/ 330994 h 469106"/>
              <a:gd name="connsiteX13" fmla="*/ 685800 w 757238"/>
              <a:gd name="connsiteY13" fmla="*/ 264319 h 469106"/>
              <a:gd name="connsiteX14" fmla="*/ 621506 w 757238"/>
              <a:gd name="connsiteY14" fmla="*/ 200025 h 469106"/>
              <a:gd name="connsiteX15" fmla="*/ 573881 w 757238"/>
              <a:gd name="connsiteY15" fmla="*/ 164306 h 469106"/>
              <a:gd name="connsiteX16" fmla="*/ 526256 w 757238"/>
              <a:gd name="connsiteY16" fmla="*/ 130969 h 469106"/>
              <a:gd name="connsiteX17" fmla="*/ 490538 w 757238"/>
              <a:gd name="connsiteY17" fmla="*/ 116681 h 469106"/>
              <a:gd name="connsiteX18" fmla="*/ 433388 w 757238"/>
              <a:gd name="connsiteY18" fmla="*/ 114300 h 469106"/>
              <a:gd name="connsiteX19" fmla="*/ 352425 w 757238"/>
              <a:gd name="connsiteY19" fmla="*/ 104775 h 469106"/>
              <a:gd name="connsiteX20" fmla="*/ 259556 w 757238"/>
              <a:gd name="connsiteY20" fmla="*/ 83344 h 469106"/>
              <a:gd name="connsiteX21" fmla="*/ 171450 w 757238"/>
              <a:gd name="connsiteY21" fmla="*/ 52387 h 469106"/>
              <a:gd name="connsiteX22" fmla="*/ 111919 w 757238"/>
              <a:gd name="connsiteY22" fmla="*/ 23812 h 469106"/>
              <a:gd name="connsiteX23" fmla="*/ 66675 w 757238"/>
              <a:gd name="connsiteY23" fmla="*/ 7144 h 469106"/>
              <a:gd name="connsiteX24" fmla="*/ 35719 w 757238"/>
              <a:gd name="connsiteY24" fmla="*/ 0 h 469106"/>
              <a:gd name="connsiteX25" fmla="*/ 9525 w 757238"/>
              <a:gd name="connsiteY25" fmla="*/ 0 h 469106"/>
              <a:gd name="connsiteX26" fmla="*/ 0 w 757238"/>
              <a:gd name="connsiteY26" fmla="*/ 4762 h 469106"/>
              <a:gd name="connsiteX27" fmla="*/ 0 w 757238"/>
              <a:gd name="connsiteY27" fmla="*/ 19050 h 469106"/>
              <a:gd name="connsiteX28" fmla="*/ 9525 w 757238"/>
              <a:gd name="connsiteY28" fmla="*/ 52387 h 469106"/>
              <a:gd name="connsiteX29" fmla="*/ 33338 w 757238"/>
              <a:gd name="connsiteY29" fmla="*/ 85725 h 469106"/>
              <a:gd name="connsiteX30" fmla="*/ 121444 w 757238"/>
              <a:gd name="connsiteY30" fmla="*/ 159544 h 469106"/>
              <a:gd name="connsiteX31" fmla="*/ 223838 w 757238"/>
              <a:gd name="connsiteY31" fmla="*/ 240506 h 469106"/>
              <a:gd name="connsiteX32" fmla="*/ 328613 w 757238"/>
              <a:gd name="connsiteY32" fmla="*/ 311944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57238" h="469106">
                <a:moveTo>
                  <a:pt x="328613" y="311944"/>
                </a:moveTo>
                <a:lnTo>
                  <a:pt x="428625" y="371475"/>
                </a:lnTo>
                <a:lnTo>
                  <a:pt x="535781" y="423862"/>
                </a:lnTo>
                <a:lnTo>
                  <a:pt x="623888" y="457200"/>
                </a:lnTo>
                <a:lnTo>
                  <a:pt x="664369" y="469106"/>
                </a:lnTo>
                <a:lnTo>
                  <a:pt x="678656" y="469106"/>
                </a:lnTo>
                <a:lnTo>
                  <a:pt x="707231" y="466725"/>
                </a:lnTo>
                <a:lnTo>
                  <a:pt x="723900" y="457200"/>
                </a:lnTo>
                <a:lnTo>
                  <a:pt x="740569" y="438150"/>
                </a:lnTo>
                <a:lnTo>
                  <a:pt x="752475" y="414337"/>
                </a:lnTo>
                <a:lnTo>
                  <a:pt x="757238" y="383381"/>
                </a:lnTo>
                <a:lnTo>
                  <a:pt x="754856" y="364331"/>
                </a:lnTo>
                <a:lnTo>
                  <a:pt x="735806" y="330994"/>
                </a:lnTo>
                <a:lnTo>
                  <a:pt x="685800" y="264319"/>
                </a:lnTo>
                <a:lnTo>
                  <a:pt x="621506" y="200025"/>
                </a:lnTo>
                <a:lnTo>
                  <a:pt x="573881" y="164306"/>
                </a:lnTo>
                <a:lnTo>
                  <a:pt x="526256" y="130969"/>
                </a:lnTo>
                <a:lnTo>
                  <a:pt x="490538" y="116681"/>
                </a:lnTo>
                <a:lnTo>
                  <a:pt x="433388" y="114300"/>
                </a:lnTo>
                <a:lnTo>
                  <a:pt x="352425" y="104775"/>
                </a:lnTo>
                <a:lnTo>
                  <a:pt x="259556" y="83344"/>
                </a:lnTo>
                <a:lnTo>
                  <a:pt x="171450" y="52387"/>
                </a:lnTo>
                <a:lnTo>
                  <a:pt x="111919" y="23812"/>
                </a:lnTo>
                <a:lnTo>
                  <a:pt x="66675" y="7144"/>
                </a:lnTo>
                <a:lnTo>
                  <a:pt x="35719" y="0"/>
                </a:lnTo>
                <a:lnTo>
                  <a:pt x="9525" y="0"/>
                </a:lnTo>
                <a:lnTo>
                  <a:pt x="0" y="4762"/>
                </a:lnTo>
                <a:lnTo>
                  <a:pt x="0" y="19050"/>
                </a:lnTo>
                <a:lnTo>
                  <a:pt x="9525" y="52387"/>
                </a:lnTo>
                <a:lnTo>
                  <a:pt x="33338" y="85725"/>
                </a:lnTo>
                <a:lnTo>
                  <a:pt x="121444" y="159544"/>
                </a:lnTo>
                <a:lnTo>
                  <a:pt x="223838" y="240506"/>
                </a:lnTo>
                <a:lnTo>
                  <a:pt x="328613" y="3119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C6E2DB1D-D892-473F-8CAA-F70C1EAA8196}"/>
              </a:ext>
            </a:extLst>
          </p:cNvPr>
          <p:cNvSpPr/>
          <p:nvPr/>
        </p:nvSpPr>
        <p:spPr>
          <a:xfrm>
            <a:off x="4052887" y="3036887"/>
            <a:ext cx="1054100" cy="1096962"/>
          </a:xfrm>
          <a:custGeom>
            <a:avLst/>
            <a:gdLst>
              <a:gd name="connsiteX0" fmla="*/ 714375 w 1052513"/>
              <a:gd name="connsiteY0" fmla="*/ 500062 h 1097756"/>
              <a:gd name="connsiteX1" fmla="*/ 645319 w 1052513"/>
              <a:gd name="connsiteY1" fmla="*/ 588169 h 1097756"/>
              <a:gd name="connsiteX2" fmla="*/ 592932 w 1052513"/>
              <a:gd name="connsiteY2" fmla="*/ 657225 h 1097756"/>
              <a:gd name="connsiteX3" fmla="*/ 533400 w 1052513"/>
              <a:gd name="connsiteY3" fmla="*/ 733425 h 1097756"/>
              <a:gd name="connsiteX4" fmla="*/ 466725 w 1052513"/>
              <a:gd name="connsiteY4" fmla="*/ 838200 h 1097756"/>
              <a:gd name="connsiteX5" fmla="*/ 411957 w 1052513"/>
              <a:gd name="connsiteY5" fmla="*/ 931069 h 1097756"/>
              <a:gd name="connsiteX6" fmla="*/ 385763 w 1052513"/>
              <a:gd name="connsiteY6" fmla="*/ 995362 h 1097756"/>
              <a:gd name="connsiteX7" fmla="*/ 369094 w 1052513"/>
              <a:gd name="connsiteY7" fmla="*/ 1050131 h 1097756"/>
              <a:gd name="connsiteX8" fmla="*/ 354807 w 1052513"/>
              <a:gd name="connsiteY8" fmla="*/ 1078706 h 1097756"/>
              <a:gd name="connsiteX9" fmla="*/ 340519 w 1052513"/>
              <a:gd name="connsiteY9" fmla="*/ 1092994 h 1097756"/>
              <a:gd name="connsiteX10" fmla="*/ 330994 w 1052513"/>
              <a:gd name="connsiteY10" fmla="*/ 1097756 h 1097756"/>
              <a:gd name="connsiteX11" fmla="*/ 319088 w 1052513"/>
              <a:gd name="connsiteY11" fmla="*/ 1097756 h 1097756"/>
              <a:gd name="connsiteX12" fmla="*/ 292894 w 1052513"/>
              <a:gd name="connsiteY12" fmla="*/ 1085850 h 1097756"/>
              <a:gd name="connsiteX13" fmla="*/ 240507 w 1052513"/>
              <a:gd name="connsiteY13" fmla="*/ 1035844 h 1097756"/>
              <a:gd name="connsiteX14" fmla="*/ 166688 w 1052513"/>
              <a:gd name="connsiteY14" fmla="*/ 954881 h 1097756"/>
              <a:gd name="connsiteX15" fmla="*/ 97632 w 1052513"/>
              <a:gd name="connsiteY15" fmla="*/ 852487 h 1097756"/>
              <a:gd name="connsiteX16" fmla="*/ 52388 w 1052513"/>
              <a:gd name="connsiteY16" fmla="*/ 771525 h 1097756"/>
              <a:gd name="connsiteX17" fmla="*/ 26194 w 1052513"/>
              <a:gd name="connsiteY17" fmla="*/ 707231 h 1097756"/>
              <a:gd name="connsiteX18" fmla="*/ 7144 w 1052513"/>
              <a:gd name="connsiteY18" fmla="*/ 652462 h 1097756"/>
              <a:gd name="connsiteX19" fmla="*/ 0 w 1052513"/>
              <a:gd name="connsiteY19" fmla="*/ 619125 h 1097756"/>
              <a:gd name="connsiteX20" fmla="*/ 0 w 1052513"/>
              <a:gd name="connsiteY20" fmla="*/ 585787 h 1097756"/>
              <a:gd name="connsiteX21" fmla="*/ 4763 w 1052513"/>
              <a:gd name="connsiteY21" fmla="*/ 559594 h 1097756"/>
              <a:gd name="connsiteX22" fmla="*/ 11907 w 1052513"/>
              <a:gd name="connsiteY22" fmla="*/ 547687 h 1097756"/>
              <a:gd name="connsiteX23" fmla="*/ 23813 w 1052513"/>
              <a:gd name="connsiteY23" fmla="*/ 540544 h 1097756"/>
              <a:gd name="connsiteX24" fmla="*/ 35719 w 1052513"/>
              <a:gd name="connsiteY24" fmla="*/ 538162 h 1097756"/>
              <a:gd name="connsiteX25" fmla="*/ 61913 w 1052513"/>
              <a:gd name="connsiteY25" fmla="*/ 547687 h 1097756"/>
              <a:gd name="connsiteX26" fmla="*/ 90488 w 1052513"/>
              <a:gd name="connsiteY26" fmla="*/ 569119 h 1097756"/>
              <a:gd name="connsiteX27" fmla="*/ 104775 w 1052513"/>
              <a:gd name="connsiteY27" fmla="*/ 588169 h 1097756"/>
              <a:gd name="connsiteX28" fmla="*/ 116682 w 1052513"/>
              <a:gd name="connsiteY28" fmla="*/ 609600 h 1097756"/>
              <a:gd name="connsiteX29" fmla="*/ 140494 w 1052513"/>
              <a:gd name="connsiteY29" fmla="*/ 635794 h 1097756"/>
              <a:gd name="connsiteX30" fmla="*/ 164307 w 1052513"/>
              <a:gd name="connsiteY30" fmla="*/ 652462 h 1097756"/>
              <a:gd name="connsiteX31" fmla="*/ 188119 w 1052513"/>
              <a:gd name="connsiteY31" fmla="*/ 661987 h 1097756"/>
              <a:gd name="connsiteX32" fmla="*/ 230982 w 1052513"/>
              <a:gd name="connsiteY32" fmla="*/ 659606 h 1097756"/>
              <a:gd name="connsiteX33" fmla="*/ 266700 w 1052513"/>
              <a:gd name="connsiteY33" fmla="*/ 645319 h 1097756"/>
              <a:gd name="connsiteX34" fmla="*/ 340519 w 1052513"/>
              <a:gd name="connsiteY34" fmla="*/ 595312 h 1097756"/>
              <a:gd name="connsiteX35" fmla="*/ 454819 w 1052513"/>
              <a:gd name="connsiteY35" fmla="*/ 509587 h 1097756"/>
              <a:gd name="connsiteX36" fmla="*/ 590550 w 1052513"/>
              <a:gd name="connsiteY36" fmla="*/ 400050 h 1097756"/>
              <a:gd name="connsiteX37" fmla="*/ 754857 w 1052513"/>
              <a:gd name="connsiteY37" fmla="*/ 250031 h 1097756"/>
              <a:gd name="connsiteX38" fmla="*/ 902494 w 1052513"/>
              <a:gd name="connsiteY38" fmla="*/ 109537 h 1097756"/>
              <a:gd name="connsiteX39" fmla="*/ 973932 w 1052513"/>
              <a:gd name="connsiteY39" fmla="*/ 38100 h 1097756"/>
              <a:gd name="connsiteX40" fmla="*/ 1000125 w 1052513"/>
              <a:gd name="connsiteY40" fmla="*/ 16669 h 1097756"/>
              <a:gd name="connsiteX41" fmla="*/ 1026319 w 1052513"/>
              <a:gd name="connsiteY41" fmla="*/ 4762 h 1097756"/>
              <a:gd name="connsiteX42" fmla="*/ 1042988 w 1052513"/>
              <a:gd name="connsiteY42" fmla="*/ 0 h 1097756"/>
              <a:gd name="connsiteX43" fmla="*/ 1052513 w 1052513"/>
              <a:gd name="connsiteY43" fmla="*/ 7144 h 1097756"/>
              <a:gd name="connsiteX44" fmla="*/ 1052513 w 1052513"/>
              <a:gd name="connsiteY44" fmla="*/ 19050 h 1097756"/>
              <a:gd name="connsiteX45" fmla="*/ 1050132 w 1052513"/>
              <a:gd name="connsiteY45" fmla="*/ 38100 h 1097756"/>
              <a:gd name="connsiteX46" fmla="*/ 1014413 w 1052513"/>
              <a:gd name="connsiteY46" fmla="*/ 100012 h 1097756"/>
              <a:gd name="connsiteX47" fmla="*/ 945357 w 1052513"/>
              <a:gd name="connsiteY47" fmla="*/ 195262 h 1097756"/>
              <a:gd name="connsiteX48" fmla="*/ 876300 w 1052513"/>
              <a:gd name="connsiteY48" fmla="*/ 288131 h 1097756"/>
              <a:gd name="connsiteX49" fmla="*/ 785813 w 1052513"/>
              <a:gd name="connsiteY49" fmla="*/ 404812 h 1097756"/>
              <a:gd name="connsiteX50" fmla="*/ 714375 w 1052513"/>
              <a:gd name="connsiteY50" fmla="*/ 500062 h 1097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52513" h="1097756">
                <a:moveTo>
                  <a:pt x="714375" y="500062"/>
                </a:moveTo>
                <a:lnTo>
                  <a:pt x="645319" y="588169"/>
                </a:lnTo>
                <a:lnTo>
                  <a:pt x="592932" y="657225"/>
                </a:lnTo>
                <a:lnTo>
                  <a:pt x="533400" y="733425"/>
                </a:lnTo>
                <a:lnTo>
                  <a:pt x="466725" y="838200"/>
                </a:lnTo>
                <a:lnTo>
                  <a:pt x="411957" y="931069"/>
                </a:lnTo>
                <a:lnTo>
                  <a:pt x="385763" y="995362"/>
                </a:lnTo>
                <a:lnTo>
                  <a:pt x="369094" y="1050131"/>
                </a:lnTo>
                <a:lnTo>
                  <a:pt x="354807" y="1078706"/>
                </a:lnTo>
                <a:lnTo>
                  <a:pt x="340519" y="1092994"/>
                </a:lnTo>
                <a:lnTo>
                  <a:pt x="330994" y="1097756"/>
                </a:lnTo>
                <a:lnTo>
                  <a:pt x="319088" y="1097756"/>
                </a:lnTo>
                <a:lnTo>
                  <a:pt x="292894" y="1085850"/>
                </a:lnTo>
                <a:lnTo>
                  <a:pt x="240507" y="1035844"/>
                </a:lnTo>
                <a:lnTo>
                  <a:pt x="166688" y="954881"/>
                </a:lnTo>
                <a:lnTo>
                  <a:pt x="97632" y="852487"/>
                </a:lnTo>
                <a:lnTo>
                  <a:pt x="52388" y="771525"/>
                </a:lnTo>
                <a:lnTo>
                  <a:pt x="26194" y="707231"/>
                </a:lnTo>
                <a:lnTo>
                  <a:pt x="7144" y="652462"/>
                </a:lnTo>
                <a:lnTo>
                  <a:pt x="0" y="619125"/>
                </a:lnTo>
                <a:lnTo>
                  <a:pt x="0" y="585787"/>
                </a:lnTo>
                <a:lnTo>
                  <a:pt x="4763" y="559594"/>
                </a:lnTo>
                <a:lnTo>
                  <a:pt x="11907" y="547687"/>
                </a:lnTo>
                <a:lnTo>
                  <a:pt x="23813" y="540544"/>
                </a:lnTo>
                <a:lnTo>
                  <a:pt x="35719" y="538162"/>
                </a:lnTo>
                <a:lnTo>
                  <a:pt x="61913" y="547687"/>
                </a:lnTo>
                <a:lnTo>
                  <a:pt x="90488" y="569119"/>
                </a:lnTo>
                <a:lnTo>
                  <a:pt x="104775" y="588169"/>
                </a:lnTo>
                <a:lnTo>
                  <a:pt x="116682" y="609600"/>
                </a:lnTo>
                <a:lnTo>
                  <a:pt x="140494" y="635794"/>
                </a:lnTo>
                <a:lnTo>
                  <a:pt x="164307" y="652462"/>
                </a:lnTo>
                <a:lnTo>
                  <a:pt x="188119" y="661987"/>
                </a:lnTo>
                <a:lnTo>
                  <a:pt x="230982" y="659606"/>
                </a:lnTo>
                <a:lnTo>
                  <a:pt x="266700" y="645319"/>
                </a:lnTo>
                <a:lnTo>
                  <a:pt x="340519" y="595312"/>
                </a:lnTo>
                <a:lnTo>
                  <a:pt x="454819" y="509587"/>
                </a:lnTo>
                <a:lnTo>
                  <a:pt x="590550" y="400050"/>
                </a:lnTo>
                <a:lnTo>
                  <a:pt x="754857" y="250031"/>
                </a:lnTo>
                <a:lnTo>
                  <a:pt x="902494" y="109537"/>
                </a:lnTo>
                <a:lnTo>
                  <a:pt x="973932" y="38100"/>
                </a:lnTo>
                <a:lnTo>
                  <a:pt x="1000125" y="16669"/>
                </a:lnTo>
                <a:lnTo>
                  <a:pt x="1026319" y="4762"/>
                </a:lnTo>
                <a:lnTo>
                  <a:pt x="1042988" y="0"/>
                </a:lnTo>
                <a:lnTo>
                  <a:pt x="1052513" y="7144"/>
                </a:lnTo>
                <a:lnTo>
                  <a:pt x="1052513" y="19050"/>
                </a:lnTo>
                <a:lnTo>
                  <a:pt x="1050132" y="38100"/>
                </a:lnTo>
                <a:lnTo>
                  <a:pt x="1014413" y="100012"/>
                </a:lnTo>
                <a:lnTo>
                  <a:pt x="945357" y="195262"/>
                </a:lnTo>
                <a:lnTo>
                  <a:pt x="876300" y="288131"/>
                </a:lnTo>
                <a:lnTo>
                  <a:pt x="785813" y="404812"/>
                </a:lnTo>
                <a:lnTo>
                  <a:pt x="714375" y="5000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DA803D41-8E24-4D1E-A515-4859C1BD34FC}"/>
              </a:ext>
            </a:extLst>
          </p:cNvPr>
          <p:cNvSpPr/>
          <p:nvPr/>
        </p:nvSpPr>
        <p:spPr>
          <a:xfrm>
            <a:off x="6953250" y="2266950"/>
            <a:ext cx="914400" cy="738188"/>
          </a:xfrm>
          <a:custGeom>
            <a:avLst/>
            <a:gdLst>
              <a:gd name="connsiteX0" fmla="*/ 359568 w 914400"/>
              <a:gd name="connsiteY0" fmla="*/ 330994 h 738188"/>
              <a:gd name="connsiteX1" fmla="*/ 250031 w 914400"/>
              <a:gd name="connsiteY1" fmla="*/ 447675 h 738188"/>
              <a:gd name="connsiteX2" fmla="*/ 95250 w 914400"/>
              <a:gd name="connsiteY2" fmla="*/ 607219 h 738188"/>
              <a:gd name="connsiteX3" fmla="*/ 23812 w 914400"/>
              <a:gd name="connsiteY3" fmla="*/ 678656 h 738188"/>
              <a:gd name="connsiteX4" fmla="*/ 4762 w 914400"/>
              <a:gd name="connsiteY4" fmla="*/ 702469 h 738188"/>
              <a:gd name="connsiteX5" fmla="*/ 0 w 914400"/>
              <a:gd name="connsiteY5" fmla="*/ 721519 h 738188"/>
              <a:gd name="connsiteX6" fmla="*/ 2381 w 914400"/>
              <a:gd name="connsiteY6" fmla="*/ 735806 h 738188"/>
              <a:gd name="connsiteX7" fmla="*/ 11906 w 914400"/>
              <a:gd name="connsiteY7" fmla="*/ 738188 h 738188"/>
              <a:gd name="connsiteX8" fmla="*/ 40481 w 914400"/>
              <a:gd name="connsiteY8" fmla="*/ 731044 h 738188"/>
              <a:gd name="connsiteX9" fmla="*/ 111918 w 914400"/>
              <a:gd name="connsiteY9" fmla="*/ 700088 h 738188"/>
              <a:gd name="connsiteX10" fmla="*/ 252412 w 914400"/>
              <a:gd name="connsiteY10" fmla="*/ 628650 h 738188"/>
              <a:gd name="connsiteX11" fmla="*/ 433387 w 914400"/>
              <a:gd name="connsiteY11" fmla="*/ 540544 h 738188"/>
              <a:gd name="connsiteX12" fmla="*/ 635793 w 914400"/>
              <a:gd name="connsiteY12" fmla="*/ 440531 h 738188"/>
              <a:gd name="connsiteX13" fmla="*/ 769143 w 914400"/>
              <a:gd name="connsiteY13" fmla="*/ 371475 h 738188"/>
              <a:gd name="connsiteX14" fmla="*/ 826293 w 914400"/>
              <a:gd name="connsiteY14" fmla="*/ 340519 h 738188"/>
              <a:gd name="connsiteX15" fmla="*/ 842962 w 914400"/>
              <a:gd name="connsiteY15" fmla="*/ 333375 h 738188"/>
              <a:gd name="connsiteX16" fmla="*/ 864393 w 914400"/>
              <a:gd name="connsiteY16" fmla="*/ 326231 h 738188"/>
              <a:gd name="connsiteX17" fmla="*/ 890587 w 914400"/>
              <a:gd name="connsiteY17" fmla="*/ 319088 h 738188"/>
              <a:gd name="connsiteX18" fmla="*/ 912018 w 914400"/>
              <a:gd name="connsiteY18" fmla="*/ 302419 h 738188"/>
              <a:gd name="connsiteX19" fmla="*/ 914400 w 914400"/>
              <a:gd name="connsiteY19" fmla="*/ 292894 h 738188"/>
              <a:gd name="connsiteX20" fmla="*/ 914400 w 914400"/>
              <a:gd name="connsiteY20" fmla="*/ 283369 h 738188"/>
              <a:gd name="connsiteX21" fmla="*/ 907256 w 914400"/>
              <a:gd name="connsiteY21" fmla="*/ 261938 h 738188"/>
              <a:gd name="connsiteX22" fmla="*/ 885825 w 914400"/>
              <a:gd name="connsiteY22" fmla="*/ 230981 h 738188"/>
              <a:gd name="connsiteX23" fmla="*/ 845343 w 914400"/>
              <a:gd name="connsiteY23" fmla="*/ 192881 h 738188"/>
              <a:gd name="connsiteX24" fmla="*/ 781050 w 914400"/>
              <a:gd name="connsiteY24" fmla="*/ 147638 h 738188"/>
              <a:gd name="connsiteX25" fmla="*/ 721518 w 914400"/>
              <a:gd name="connsiteY25" fmla="*/ 114300 h 738188"/>
              <a:gd name="connsiteX26" fmla="*/ 654843 w 914400"/>
              <a:gd name="connsiteY26" fmla="*/ 76200 h 738188"/>
              <a:gd name="connsiteX27" fmla="*/ 559593 w 914400"/>
              <a:gd name="connsiteY27" fmla="*/ 38100 h 738188"/>
              <a:gd name="connsiteX28" fmla="*/ 466725 w 914400"/>
              <a:gd name="connsiteY28" fmla="*/ 7144 h 738188"/>
              <a:gd name="connsiteX29" fmla="*/ 438150 w 914400"/>
              <a:gd name="connsiteY29" fmla="*/ 0 h 738188"/>
              <a:gd name="connsiteX30" fmla="*/ 423862 w 914400"/>
              <a:gd name="connsiteY30" fmla="*/ 0 h 738188"/>
              <a:gd name="connsiteX31" fmla="*/ 409575 w 914400"/>
              <a:gd name="connsiteY31" fmla="*/ 2381 h 738188"/>
              <a:gd name="connsiteX32" fmla="*/ 404812 w 914400"/>
              <a:gd name="connsiteY32" fmla="*/ 11906 h 738188"/>
              <a:gd name="connsiteX33" fmla="*/ 414337 w 914400"/>
              <a:gd name="connsiteY33" fmla="*/ 30956 h 738188"/>
              <a:gd name="connsiteX34" fmla="*/ 442912 w 914400"/>
              <a:gd name="connsiteY34" fmla="*/ 54769 h 738188"/>
              <a:gd name="connsiteX35" fmla="*/ 478631 w 914400"/>
              <a:gd name="connsiteY35" fmla="*/ 76200 h 738188"/>
              <a:gd name="connsiteX36" fmla="*/ 492918 w 914400"/>
              <a:gd name="connsiteY36" fmla="*/ 92869 h 738188"/>
              <a:gd name="connsiteX37" fmla="*/ 500062 w 914400"/>
              <a:gd name="connsiteY37" fmla="*/ 114300 h 738188"/>
              <a:gd name="connsiteX38" fmla="*/ 502443 w 914400"/>
              <a:gd name="connsiteY38" fmla="*/ 133350 h 738188"/>
              <a:gd name="connsiteX39" fmla="*/ 495300 w 914400"/>
              <a:gd name="connsiteY39" fmla="*/ 159544 h 738188"/>
              <a:gd name="connsiteX40" fmla="*/ 488156 w 914400"/>
              <a:gd name="connsiteY40" fmla="*/ 173831 h 738188"/>
              <a:gd name="connsiteX41" fmla="*/ 464343 w 914400"/>
              <a:gd name="connsiteY41" fmla="*/ 207169 h 738188"/>
              <a:gd name="connsiteX42" fmla="*/ 423862 w 914400"/>
              <a:gd name="connsiteY42" fmla="*/ 257175 h 738188"/>
              <a:gd name="connsiteX43" fmla="*/ 359568 w 914400"/>
              <a:gd name="connsiteY43" fmla="*/ 330994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14400" h="738188">
                <a:moveTo>
                  <a:pt x="359568" y="330994"/>
                </a:moveTo>
                <a:lnTo>
                  <a:pt x="250031" y="447675"/>
                </a:lnTo>
                <a:lnTo>
                  <a:pt x="95250" y="607219"/>
                </a:lnTo>
                <a:lnTo>
                  <a:pt x="23812" y="678656"/>
                </a:lnTo>
                <a:lnTo>
                  <a:pt x="4762" y="702469"/>
                </a:lnTo>
                <a:lnTo>
                  <a:pt x="0" y="721519"/>
                </a:lnTo>
                <a:lnTo>
                  <a:pt x="2381" y="735806"/>
                </a:lnTo>
                <a:lnTo>
                  <a:pt x="11906" y="738188"/>
                </a:lnTo>
                <a:lnTo>
                  <a:pt x="40481" y="731044"/>
                </a:lnTo>
                <a:lnTo>
                  <a:pt x="111918" y="700088"/>
                </a:lnTo>
                <a:lnTo>
                  <a:pt x="252412" y="628650"/>
                </a:lnTo>
                <a:lnTo>
                  <a:pt x="433387" y="540544"/>
                </a:lnTo>
                <a:lnTo>
                  <a:pt x="635793" y="440531"/>
                </a:lnTo>
                <a:lnTo>
                  <a:pt x="769143" y="371475"/>
                </a:lnTo>
                <a:lnTo>
                  <a:pt x="826293" y="340519"/>
                </a:lnTo>
                <a:lnTo>
                  <a:pt x="842962" y="333375"/>
                </a:lnTo>
                <a:lnTo>
                  <a:pt x="864393" y="326231"/>
                </a:lnTo>
                <a:lnTo>
                  <a:pt x="890587" y="319088"/>
                </a:lnTo>
                <a:lnTo>
                  <a:pt x="912018" y="302419"/>
                </a:lnTo>
                <a:lnTo>
                  <a:pt x="914400" y="292894"/>
                </a:lnTo>
                <a:lnTo>
                  <a:pt x="914400" y="283369"/>
                </a:lnTo>
                <a:lnTo>
                  <a:pt x="907256" y="261938"/>
                </a:lnTo>
                <a:lnTo>
                  <a:pt x="885825" y="230981"/>
                </a:lnTo>
                <a:lnTo>
                  <a:pt x="845343" y="192881"/>
                </a:lnTo>
                <a:lnTo>
                  <a:pt x="781050" y="147638"/>
                </a:lnTo>
                <a:lnTo>
                  <a:pt x="721518" y="114300"/>
                </a:lnTo>
                <a:lnTo>
                  <a:pt x="654843" y="76200"/>
                </a:lnTo>
                <a:lnTo>
                  <a:pt x="559593" y="38100"/>
                </a:lnTo>
                <a:lnTo>
                  <a:pt x="466725" y="7144"/>
                </a:lnTo>
                <a:lnTo>
                  <a:pt x="438150" y="0"/>
                </a:lnTo>
                <a:lnTo>
                  <a:pt x="423862" y="0"/>
                </a:lnTo>
                <a:lnTo>
                  <a:pt x="409575" y="2381"/>
                </a:lnTo>
                <a:lnTo>
                  <a:pt x="404812" y="11906"/>
                </a:lnTo>
                <a:lnTo>
                  <a:pt x="414337" y="30956"/>
                </a:lnTo>
                <a:lnTo>
                  <a:pt x="442912" y="54769"/>
                </a:lnTo>
                <a:lnTo>
                  <a:pt x="478631" y="76200"/>
                </a:lnTo>
                <a:lnTo>
                  <a:pt x="492918" y="92869"/>
                </a:lnTo>
                <a:lnTo>
                  <a:pt x="500062" y="114300"/>
                </a:lnTo>
                <a:lnTo>
                  <a:pt x="502443" y="133350"/>
                </a:lnTo>
                <a:lnTo>
                  <a:pt x="495300" y="159544"/>
                </a:lnTo>
                <a:lnTo>
                  <a:pt x="488156" y="173831"/>
                </a:lnTo>
                <a:lnTo>
                  <a:pt x="464343" y="207169"/>
                </a:lnTo>
                <a:lnTo>
                  <a:pt x="423862" y="257175"/>
                </a:lnTo>
                <a:lnTo>
                  <a:pt x="359568" y="3309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E57453C4-ADC4-46CB-BE25-D3A337D17C85}"/>
              </a:ext>
            </a:extLst>
          </p:cNvPr>
          <p:cNvSpPr/>
          <p:nvPr/>
        </p:nvSpPr>
        <p:spPr>
          <a:xfrm>
            <a:off x="7089776" y="3224214"/>
            <a:ext cx="763587" cy="657225"/>
          </a:xfrm>
          <a:custGeom>
            <a:avLst/>
            <a:gdLst>
              <a:gd name="connsiteX0" fmla="*/ 278606 w 764381"/>
              <a:gd name="connsiteY0" fmla="*/ 261937 h 657225"/>
              <a:gd name="connsiteX1" fmla="*/ 214312 w 764381"/>
              <a:gd name="connsiteY1" fmla="*/ 200025 h 657225"/>
              <a:gd name="connsiteX2" fmla="*/ 109537 w 764381"/>
              <a:gd name="connsiteY2" fmla="*/ 114300 h 657225"/>
              <a:gd name="connsiteX3" fmla="*/ 19050 w 764381"/>
              <a:gd name="connsiteY3" fmla="*/ 40481 h 657225"/>
              <a:gd name="connsiteX4" fmla="*/ 2381 w 764381"/>
              <a:gd name="connsiteY4" fmla="*/ 21431 h 657225"/>
              <a:gd name="connsiteX5" fmla="*/ 0 w 764381"/>
              <a:gd name="connsiteY5" fmla="*/ 9525 h 657225"/>
              <a:gd name="connsiteX6" fmla="*/ 7144 w 764381"/>
              <a:gd name="connsiteY6" fmla="*/ 0 h 657225"/>
              <a:gd name="connsiteX7" fmla="*/ 50006 w 764381"/>
              <a:gd name="connsiteY7" fmla="*/ 4762 h 657225"/>
              <a:gd name="connsiteX8" fmla="*/ 147637 w 764381"/>
              <a:gd name="connsiteY8" fmla="*/ 23812 h 657225"/>
              <a:gd name="connsiteX9" fmla="*/ 297656 w 764381"/>
              <a:gd name="connsiteY9" fmla="*/ 66675 h 657225"/>
              <a:gd name="connsiteX10" fmla="*/ 378619 w 764381"/>
              <a:gd name="connsiteY10" fmla="*/ 92868 h 657225"/>
              <a:gd name="connsiteX11" fmla="*/ 452437 w 764381"/>
              <a:gd name="connsiteY11" fmla="*/ 126206 h 657225"/>
              <a:gd name="connsiteX12" fmla="*/ 507206 w 764381"/>
              <a:gd name="connsiteY12" fmla="*/ 152400 h 657225"/>
              <a:gd name="connsiteX13" fmla="*/ 576262 w 764381"/>
              <a:gd name="connsiteY13" fmla="*/ 195262 h 657225"/>
              <a:gd name="connsiteX14" fmla="*/ 600075 w 764381"/>
              <a:gd name="connsiteY14" fmla="*/ 211931 h 657225"/>
              <a:gd name="connsiteX15" fmla="*/ 633412 w 764381"/>
              <a:gd name="connsiteY15" fmla="*/ 233362 h 657225"/>
              <a:gd name="connsiteX16" fmla="*/ 664369 w 764381"/>
              <a:gd name="connsiteY16" fmla="*/ 259556 h 657225"/>
              <a:gd name="connsiteX17" fmla="*/ 688181 w 764381"/>
              <a:gd name="connsiteY17" fmla="*/ 290512 h 657225"/>
              <a:gd name="connsiteX18" fmla="*/ 707231 w 764381"/>
              <a:gd name="connsiteY18" fmla="*/ 319087 h 657225"/>
              <a:gd name="connsiteX19" fmla="*/ 728662 w 764381"/>
              <a:gd name="connsiteY19" fmla="*/ 364331 h 657225"/>
              <a:gd name="connsiteX20" fmla="*/ 747712 w 764381"/>
              <a:gd name="connsiteY20" fmla="*/ 426243 h 657225"/>
              <a:gd name="connsiteX21" fmla="*/ 757237 w 764381"/>
              <a:gd name="connsiteY21" fmla="*/ 495300 h 657225"/>
              <a:gd name="connsiteX22" fmla="*/ 764381 w 764381"/>
              <a:gd name="connsiteY22" fmla="*/ 564356 h 657225"/>
              <a:gd name="connsiteX23" fmla="*/ 764381 w 764381"/>
              <a:gd name="connsiteY23" fmla="*/ 619125 h 657225"/>
              <a:gd name="connsiteX24" fmla="*/ 759619 w 764381"/>
              <a:gd name="connsiteY24" fmla="*/ 640556 h 657225"/>
              <a:gd name="connsiteX25" fmla="*/ 745331 w 764381"/>
              <a:gd name="connsiteY25" fmla="*/ 654843 h 657225"/>
              <a:gd name="connsiteX26" fmla="*/ 728662 w 764381"/>
              <a:gd name="connsiteY26" fmla="*/ 657225 h 657225"/>
              <a:gd name="connsiteX27" fmla="*/ 695325 w 764381"/>
              <a:gd name="connsiteY27" fmla="*/ 650081 h 657225"/>
              <a:gd name="connsiteX28" fmla="*/ 645319 w 764381"/>
              <a:gd name="connsiteY28" fmla="*/ 621506 h 657225"/>
              <a:gd name="connsiteX29" fmla="*/ 578644 w 764381"/>
              <a:gd name="connsiteY29" fmla="*/ 571500 h 657225"/>
              <a:gd name="connsiteX30" fmla="*/ 492919 w 764381"/>
              <a:gd name="connsiteY30" fmla="*/ 492918 h 657225"/>
              <a:gd name="connsiteX31" fmla="*/ 452437 w 764381"/>
              <a:gd name="connsiteY31" fmla="*/ 450056 h 657225"/>
              <a:gd name="connsiteX32" fmla="*/ 404812 w 764381"/>
              <a:gd name="connsiteY32" fmla="*/ 390525 h 657225"/>
              <a:gd name="connsiteX33" fmla="*/ 347662 w 764381"/>
              <a:gd name="connsiteY33" fmla="*/ 328612 h 657225"/>
              <a:gd name="connsiteX34" fmla="*/ 278606 w 764381"/>
              <a:gd name="connsiteY34" fmla="*/ 261937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64381" h="657225">
                <a:moveTo>
                  <a:pt x="278606" y="261937"/>
                </a:moveTo>
                <a:lnTo>
                  <a:pt x="214312" y="200025"/>
                </a:lnTo>
                <a:lnTo>
                  <a:pt x="109537" y="114300"/>
                </a:lnTo>
                <a:lnTo>
                  <a:pt x="19050" y="40481"/>
                </a:lnTo>
                <a:lnTo>
                  <a:pt x="2381" y="21431"/>
                </a:lnTo>
                <a:lnTo>
                  <a:pt x="0" y="9525"/>
                </a:lnTo>
                <a:lnTo>
                  <a:pt x="7144" y="0"/>
                </a:lnTo>
                <a:lnTo>
                  <a:pt x="50006" y="4762"/>
                </a:lnTo>
                <a:lnTo>
                  <a:pt x="147637" y="23812"/>
                </a:lnTo>
                <a:lnTo>
                  <a:pt x="297656" y="66675"/>
                </a:lnTo>
                <a:lnTo>
                  <a:pt x="378619" y="92868"/>
                </a:lnTo>
                <a:lnTo>
                  <a:pt x="452437" y="126206"/>
                </a:lnTo>
                <a:lnTo>
                  <a:pt x="507206" y="152400"/>
                </a:lnTo>
                <a:lnTo>
                  <a:pt x="576262" y="195262"/>
                </a:lnTo>
                <a:lnTo>
                  <a:pt x="600075" y="211931"/>
                </a:lnTo>
                <a:lnTo>
                  <a:pt x="633412" y="233362"/>
                </a:lnTo>
                <a:lnTo>
                  <a:pt x="664369" y="259556"/>
                </a:lnTo>
                <a:lnTo>
                  <a:pt x="688181" y="290512"/>
                </a:lnTo>
                <a:lnTo>
                  <a:pt x="707231" y="319087"/>
                </a:lnTo>
                <a:lnTo>
                  <a:pt x="728662" y="364331"/>
                </a:lnTo>
                <a:lnTo>
                  <a:pt x="747712" y="426243"/>
                </a:lnTo>
                <a:lnTo>
                  <a:pt x="757237" y="495300"/>
                </a:lnTo>
                <a:lnTo>
                  <a:pt x="764381" y="564356"/>
                </a:lnTo>
                <a:lnTo>
                  <a:pt x="764381" y="619125"/>
                </a:lnTo>
                <a:lnTo>
                  <a:pt x="759619" y="640556"/>
                </a:lnTo>
                <a:lnTo>
                  <a:pt x="745331" y="654843"/>
                </a:lnTo>
                <a:lnTo>
                  <a:pt x="728662" y="657225"/>
                </a:lnTo>
                <a:lnTo>
                  <a:pt x="695325" y="650081"/>
                </a:lnTo>
                <a:lnTo>
                  <a:pt x="645319" y="621506"/>
                </a:lnTo>
                <a:lnTo>
                  <a:pt x="578644" y="571500"/>
                </a:lnTo>
                <a:lnTo>
                  <a:pt x="492919" y="492918"/>
                </a:lnTo>
                <a:lnTo>
                  <a:pt x="452437" y="450056"/>
                </a:lnTo>
                <a:lnTo>
                  <a:pt x="404812" y="390525"/>
                </a:lnTo>
                <a:lnTo>
                  <a:pt x="347662" y="328612"/>
                </a:lnTo>
                <a:lnTo>
                  <a:pt x="278606" y="2619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8E9D238E-4119-4B03-880B-B964FA7108A4}"/>
              </a:ext>
            </a:extLst>
          </p:cNvPr>
          <p:cNvSpPr/>
          <p:nvPr/>
        </p:nvSpPr>
        <p:spPr>
          <a:xfrm>
            <a:off x="3822700" y="4210050"/>
            <a:ext cx="4546600" cy="592138"/>
          </a:xfrm>
          <a:custGeom>
            <a:avLst/>
            <a:gdLst>
              <a:gd name="connsiteX0" fmla="*/ 1576425 w 4546396"/>
              <a:gd name="connsiteY0" fmla="*/ 226771 h 592531"/>
              <a:gd name="connsiteX1" fmla="*/ 1945843 w 4546396"/>
              <a:gd name="connsiteY1" fmla="*/ 197510 h 592531"/>
              <a:gd name="connsiteX2" fmla="*/ 2212848 w 4546396"/>
              <a:gd name="connsiteY2" fmla="*/ 175564 h 592531"/>
              <a:gd name="connsiteX3" fmla="*/ 2611526 w 4546396"/>
              <a:gd name="connsiteY3" fmla="*/ 146304 h 592531"/>
              <a:gd name="connsiteX4" fmla="*/ 2841955 w 4546396"/>
              <a:gd name="connsiteY4" fmla="*/ 131673 h 592531"/>
              <a:gd name="connsiteX5" fmla="*/ 3134563 w 4546396"/>
              <a:gd name="connsiteY5" fmla="*/ 117043 h 592531"/>
              <a:gd name="connsiteX6" fmla="*/ 3386937 w 4546396"/>
              <a:gd name="connsiteY6" fmla="*/ 102412 h 592531"/>
              <a:gd name="connsiteX7" fmla="*/ 3529584 w 4546396"/>
              <a:gd name="connsiteY7" fmla="*/ 91440 h 592531"/>
              <a:gd name="connsiteX8" fmla="*/ 3738067 w 4546396"/>
              <a:gd name="connsiteY8" fmla="*/ 69494 h 592531"/>
              <a:gd name="connsiteX9" fmla="*/ 3880713 w 4546396"/>
              <a:gd name="connsiteY9" fmla="*/ 43891 h 592531"/>
              <a:gd name="connsiteX10" fmla="*/ 3950208 w 4546396"/>
              <a:gd name="connsiteY10" fmla="*/ 29260 h 592531"/>
              <a:gd name="connsiteX11" fmla="*/ 3990441 w 4546396"/>
              <a:gd name="connsiteY11" fmla="*/ 14630 h 592531"/>
              <a:gd name="connsiteX12" fmla="*/ 4016044 w 4546396"/>
              <a:gd name="connsiteY12" fmla="*/ 0 h 592531"/>
              <a:gd name="connsiteX13" fmla="*/ 4092854 w 4546396"/>
              <a:gd name="connsiteY13" fmla="*/ 0 h 592531"/>
              <a:gd name="connsiteX14" fmla="*/ 4184294 w 4546396"/>
              <a:gd name="connsiteY14" fmla="*/ 14630 h 592531"/>
              <a:gd name="connsiteX15" fmla="*/ 4257446 w 4546396"/>
              <a:gd name="connsiteY15" fmla="*/ 43891 h 592531"/>
              <a:gd name="connsiteX16" fmla="*/ 4356201 w 4546396"/>
              <a:gd name="connsiteY16" fmla="*/ 95097 h 592531"/>
              <a:gd name="connsiteX17" fmla="*/ 4403750 w 4546396"/>
              <a:gd name="connsiteY17" fmla="*/ 124358 h 592531"/>
              <a:gd name="connsiteX18" fmla="*/ 4476902 w 4546396"/>
              <a:gd name="connsiteY18" fmla="*/ 175564 h 592531"/>
              <a:gd name="connsiteX19" fmla="*/ 4513478 w 4546396"/>
              <a:gd name="connsiteY19" fmla="*/ 208483 h 592531"/>
              <a:gd name="connsiteX20" fmla="*/ 4542739 w 4546396"/>
              <a:gd name="connsiteY20" fmla="*/ 241401 h 592531"/>
              <a:gd name="connsiteX21" fmla="*/ 4546396 w 4546396"/>
              <a:gd name="connsiteY21" fmla="*/ 259689 h 592531"/>
              <a:gd name="connsiteX22" fmla="*/ 4546396 w 4546396"/>
              <a:gd name="connsiteY22" fmla="*/ 277977 h 592531"/>
              <a:gd name="connsiteX23" fmla="*/ 4531766 w 4546396"/>
              <a:gd name="connsiteY23" fmla="*/ 296265 h 592531"/>
              <a:gd name="connsiteX24" fmla="*/ 4502505 w 4546396"/>
              <a:gd name="connsiteY24" fmla="*/ 307238 h 592531"/>
              <a:gd name="connsiteX25" fmla="*/ 4433011 w 4546396"/>
              <a:gd name="connsiteY25" fmla="*/ 314553 h 592531"/>
              <a:gd name="connsiteX26" fmla="*/ 4275734 w 4546396"/>
              <a:gd name="connsiteY26" fmla="*/ 303580 h 592531"/>
              <a:gd name="connsiteX27" fmla="*/ 4008729 w 4546396"/>
              <a:gd name="connsiteY27" fmla="*/ 296265 h 592531"/>
              <a:gd name="connsiteX28" fmla="*/ 3653942 w 4546396"/>
              <a:gd name="connsiteY28" fmla="*/ 288950 h 592531"/>
              <a:gd name="connsiteX29" fmla="*/ 3200400 w 4546396"/>
              <a:gd name="connsiteY29" fmla="*/ 296265 h 592531"/>
              <a:gd name="connsiteX30" fmla="*/ 2684678 w 4546396"/>
              <a:gd name="connsiteY30" fmla="*/ 318211 h 592531"/>
              <a:gd name="connsiteX31" fmla="*/ 2414016 w 4546396"/>
              <a:gd name="connsiteY31" fmla="*/ 336499 h 592531"/>
              <a:gd name="connsiteX32" fmla="*/ 2051913 w 4546396"/>
              <a:gd name="connsiteY32" fmla="*/ 365760 h 592531"/>
              <a:gd name="connsiteX33" fmla="*/ 1660550 w 4546396"/>
              <a:gd name="connsiteY33" fmla="*/ 402336 h 592531"/>
              <a:gd name="connsiteX34" fmla="*/ 1397203 w 4546396"/>
              <a:gd name="connsiteY34" fmla="*/ 427939 h 592531"/>
              <a:gd name="connsiteX35" fmla="*/ 1196035 w 4546396"/>
              <a:gd name="connsiteY35" fmla="*/ 449884 h 592531"/>
              <a:gd name="connsiteX36" fmla="*/ 918057 w 4546396"/>
              <a:gd name="connsiteY36" fmla="*/ 486460 h 592531"/>
              <a:gd name="connsiteX37" fmla="*/ 683971 w 4546396"/>
              <a:gd name="connsiteY37" fmla="*/ 526694 h 592531"/>
              <a:gd name="connsiteX38" fmla="*/ 541324 w 4546396"/>
              <a:gd name="connsiteY38" fmla="*/ 559612 h 592531"/>
              <a:gd name="connsiteX39" fmla="*/ 479145 w 4546396"/>
              <a:gd name="connsiteY39" fmla="*/ 581558 h 592531"/>
              <a:gd name="connsiteX40" fmla="*/ 449884 w 4546396"/>
              <a:gd name="connsiteY40" fmla="*/ 588873 h 592531"/>
              <a:gd name="connsiteX41" fmla="*/ 420624 w 4546396"/>
              <a:gd name="connsiteY41" fmla="*/ 592531 h 592531"/>
              <a:gd name="connsiteX42" fmla="*/ 365760 w 4546396"/>
              <a:gd name="connsiteY42" fmla="*/ 574243 h 592531"/>
              <a:gd name="connsiteX43" fmla="*/ 303580 w 4546396"/>
              <a:gd name="connsiteY43" fmla="*/ 534009 h 592531"/>
              <a:gd name="connsiteX44" fmla="*/ 212140 w 4546396"/>
              <a:gd name="connsiteY44" fmla="*/ 446227 h 592531"/>
              <a:gd name="connsiteX45" fmla="*/ 106070 w 4546396"/>
              <a:gd name="connsiteY45" fmla="*/ 332841 h 592531"/>
              <a:gd name="connsiteX46" fmla="*/ 18288 w 4546396"/>
              <a:gd name="connsiteY46" fmla="*/ 234086 h 592531"/>
              <a:gd name="connsiteX47" fmla="*/ 3657 w 4546396"/>
              <a:gd name="connsiteY47" fmla="*/ 201168 h 592531"/>
              <a:gd name="connsiteX48" fmla="*/ 0 w 4546396"/>
              <a:gd name="connsiteY48" fmla="*/ 182880 h 592531"/>
              <a:gd name="connsiteX49" fmla="*/ 7315 w 4546396"/>
              <a:gd name="connsiteY49" fmla="*/ 168249 h 592531"/>
              <a:gd name="connsiteX50" fmla="*/ 18288 w 4546396"/>
              <a:gd name="connsiteY50" fmla="*/ 168249 h 592531"/>
              <a:gd name="connsiteX51" fmla="*/ 40233 w 4546396"/>
              <a:gd name="connsiteY51" fmla="*/ 168249 h 592531"/>
              <a:gd name="connsiteX52" fmla="*/ 76809 w 4546396"/>
              <a:gd name="connsiteY52" fmla="*/ 193852 h 592531"/>
              <a:gd name="connsiteX53" fmla="*/ 138988 w 4546396"/>
              <a:gd name="connsiteY53" fmla="*/ 230428 h 592531"/>
              <a:gd name="connsiteX54" fmla="*/ 197510 w 4546396"/>
              <a:gd name="connsiteY54" fmla="*/ 259689 h 592531"/>
              <a:gd name="connsiteX55" fmla="*/ 263347 w 4546396"/>
              <a:gd name="connsiteY55" fmla="*/ 281635 h 592531"/>
              <a:gd name="connsiteX56" fmla="*/ 336499 w 4546396"/>
              <a:gd name="connsiteY56" fmla="*/ 299923 h 592531"/>
              <a:gd name="connsiteX57" fmla="*/ 402336 w 4546396"/>
              <a:gd name="connsiteY57" fmla="*/ 310896 h 592531"/>
              <a:gd name="connsiteX58" fmla="*/ 468172 w 4546396"/>
              <a:gd name="connsiteY58" fmla="*/ 310896 h 592531"/>
              <a:gd name="connsiteX59" fmla="*/ 698601 w 4546396"/>
              <a:gd name="connsiteY59" fmla="*/ 292608 h 592531"/>
              <a:gd name="connsiteX60" fmla="*/ 1035100 w 4546396"/>
              <a:gd name="connsiteY60" fmla="*/ 270662 h 592531"/>
              <a:gd name="connsiteX61" fmla="*/ 1576425 w 4546396"/>
              <a:gd name="connsiteY61" fmla="*/ 226771 h 59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546396" h="592531">
                <a:moveTo>
                  <a:pt x="1576425" y="226771"/>
                </a:moveTo>
                <a:lnTo>
                  <a:pt x="1945843" y="197510"/>
                </a:lnTo>
                <a:lnTo>
                  <a:pt x="2212848" y="175564"/>
                </a:lnTo>
                <a:lnTo>
                  <a:pt x="2611526" y="146304"/>
                </a:lnTo>
                <a:lnTo>
                  <a:pt x="2841955" y="131673"/>
                </a:lnTo>
                <a:lnTo>
                  <a:pt x="3134563" y="117043"/>
                </a:lnTo>
                <a:lnTo>
                  <a:pt x="3386937" y="102412"/>
                </a:lnTo>
                <a:lnTo>
                  <a:pt x="3529584" y="91440"/>
                </a:lnTo>
                <a:lnTo>
                  <a:pt x="3738067" y="69494"/>
                </a:lnTo>
                <a:lnTo>
                  <a:pt x="3880713" y="43891"/>
                </a:lnTo>
                <a:lnTo>
                  <a:pt x="3950208" y="29260"/>
                </a:lnTo>
                <a:lnTo>
                  <a:pt x="3990441" y="14630"/>
                </a:lnTo>
                <a:lnTo>
                  <a:pt x="4016044" y="0"/>
                </a:lnTo>
                <a:lnTo>
                  <a:pt x="4092854" y="0"/>
                </a:lnTo>
                <a:lnTo>
                  <a:pt x="4184294" y="14630"/>
                </a:lnTo>
                <a:lnTo>
                  <a:pt x="4257446" y="43891"/>
                </a:lnTo>
                <a:lnTo>
                  <a:pt x="4356201" y="95097"/>
                </a:lnTo>
                <a:lnTo>
                  <a:pt x="4403750" y="124358"/>
                </a:lnTo>
                <a:lnTo>
                  <a:pt x="4476902" y="175564"/>
                </a:lnTo>
                <a:lnTo>
                  <a:pt x="4513478" y="208483"/>
                </a:lnTo>
                <a:lnTo>
                  <a:pt x="4542739" y="241401"/>
                </a:lnTo>
                <a:lnTo>
                  <a:pt x="4546396" y="259689"/>
                </a:lnTo>
                <a:lnTo>
                  <a:pt x="4546396" y="277977"/>
                </a:lnTo>
                <a:lnTo>
                  <a:pt x="4531766" y="296265"/>
                </a:lnTo>
                <a:lnTo>
                  <a:pt x="4502505" y="307238"/>
                </a:lnTo>
                <a:lnTo>
                  <a:pt x="4433011" y="314553"/>
                </a:lnTo>
                <a:lnTo>
                  <a:pt x="4275734" y="303580"/>
                </a:lnTo>
                <a:lnTo>
                  <a:pt x="4008729" y="296265"/>
                </a:lnTo>
                <a:lnTo>
                  <a:pt x="3653942" y="288950"/>
                </a:lnTo>
                <a:lnTo>
                  <a:pt x="3200400" y="296265"/>
                </a:lnTo>
                <a:lnTo>
                  <a:pt x="2684678" y="318211"/>
                </a:lnTo>
                <a:lnTo>
                  <a:pt x="2414016" y="336499"/>
                </a:lnTo>
                <a:lnTo>
                  <a:pt x="2051913" y="365760"/>
                </a:lnTo>
                <a:lnTo>
                  <a:pt x="1660550" y="402336"/>
                </a:lnTo>
                <a:lnTo>
                  <a:pt x="1397203" y="427939"/>
                </a:lnTo>
                <a:lnTo>
                  <a:pt x="1196035" y="449884"/>
                </a:lnTo>
                <a:lnTo>
                  <a:pt x="918057" y="486460"/>
                </a:lnTo>
                <a:lnTo>
                  <a:pt x="683971" y="526694"/>
                </a:lnTo>
                <a:lnTo>
                  <a:pt x="541324" y="559612"/>
                </a:lnTo>
                <a:lnTo>
                  <a:pt x="479145" y="581558"/>
                </a:lnTo>
                <a:lnTo>
                  <a:pt x="449884" y="588873"/>
                </a:lnTo>
                <a:lnTo>
                  <a:pt x="420624" y="592531"/>
                </a:lnTo>
                <a:lnTo>
                  <a:pt x="365760" y="574243"/>
                </a:lnTo>
                <a:lnTo>
                  <a:pt x="303580" y="534009"/>
                </a:lnTo>
                <a:lnTo>
                  <a:pt x="212140" y="446227"/>
                </a:lnTo>
                <a:lnTo>
                  <a:pt x="106070" y="332841"/>
                </a:lnTo>
                <a:lnTo>
                  <a:pt x="18288" y="234086"/>
                </a:lnTo>
                <a:lnTo>
                  <a:pt x="3657" y="201168"/>
                </a:lnTo>
                <a:lnTo>
                  <a:pt x="0" y="182880"/>
                </a:lnTo>
                <a:lnTo>
                  <a:pt x="7315" y="168249"/>
                </a:lnTo>
                <a:lnTo>
                  <a:pt x="18288" y="168249"/>
                </a:lnTo>
                <a:lnTo>
                  <a:pt x="40233" y="168249"/>
                </a:lnTo>
                <a:lnTo>
                  <a:pt x="76809" y="193852"/>
                </a:lnTo>
                <a:lnTo>
                  <a:pt x="138988" y="230428"/>
                </a:lnTo>
                <a:lnTo>
                  <a:pt x="197510" y="259689"/>
                </a:lnTo>
                <a:lnTo>
                  <a:pt x="263347" y="281635"/>
                </a:lnTo>
                <a:lnTo>
                  <a:pt x="336499" y="299923"/>
                </a:lnTo>
                <a:lnTo>
                  <a:pt x="402336" y="310896"/>
                </a:lnTo>
                <a:lnTo>
                  <a:pt x="468172" y="310896"/>
                </a:lnTo>
                <a:lnTo>
                  <a:pt x="698601" y="292608"/>
                </a:lnTo>
                <a:lnTo>
                  <a:pt x="1035100" y="270662"/>
                </a:lnTo>
                <a:lnTo>
                  <a:pt x="1576425" y="22677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D180299-4367-4859-8B32-59FDEC9A0A85}"/>
              </a:ext>
            </a:extLst>
          </p:cNvPr>
          <p:cNvSpPr/>
          <p:nvPr/>
        </p:nvSpPr>
        <p:spPr>
          <a:xfrm>
            <a:off x="4208463" y="1852612"/>
            <a:ext cx="3698875" cy="519112"/>
          </a:xfrm>
          <a:custGeom>
            <a:avLst/>
            <a:gdLst>
              <a:gd name="connsiteX0" fmla="*/ 1233099 w 3699299"/>
              <a:gd name="connsiteY0" fmla="*/ 238280 h 518259"/>
              <a:gd name="connsiteX1" fmla="*/ 1566692 w 3699299"/>
              <a:gd name="connsiteY1" fmla="*/ 214452 h 518259"/>
              <a:gd name="connsiteX2" fmla="*/ 1742423 w 3699299"/>
              <a:gd name="connsiteY2" fmla="*/ 199559 h 518259"/>
              <a:gd name="connsiteX3" fmla="*/ 2046230 w 3699299"/>
              <a:gd name="connsiteY3" fmla="*/ 172753 h 518259"/>
              <a:gd name="connsiteX4" fmla="*/ 2326209 w 3699299"/>
              <a:gd name="connsiteY4" fmla="*/ 145946 h 518259"/>
              <a:gd name="connsiteX5" fmla="*/ 2594275 w 3699299"/>
              <a:gd name="connsiteY5" fmla="*/ 122118 h 518259"/>
              <a:gd name="connsiteX6" fmla="*/ 2749157 w 3699299"/>
              <a:gd name="connsiteY6" fmla="*/ 110204 h 518259"/>
              <a:gd name="connsiteX7" fmla="*/ 2838512 w 3699299"/>
              <a:gd name="connsiteY7" fmla="*/ 98290 h 518259"/>
              <a:gd name="connsiteX8" fmla="*/ 2921910 w 3699299"/>
              <a:gd name="connsiteY8" fmla="*/ 80419 h 518259"/>
              <a:gd name="connsiteX9" fmla="*/ 2993394 w 3699299"/>
              <a:gd name="connsiteY9" fmla="*/ 62548 h 518259"/>
              <a:gd name="connsiteX10" fmla="*/ 3076792 w 3699299"/>
              <a:gd name="connsiteY10" fmla="*/ 35742 h 518259"/>
              <a:gd name="connsiteX11" fmla="*/ 3157211 w 3699299"/>
              <a:gd name="connsiteY11" fmla="*/ 2978 h 518259"/>
              <a:gd name="connsiteX12" fmla="*/ 3198910 w 3699299"/>
              <a:gd name="connsiteY12" fmla="*/ 0 h 518259"/>
              <a:gd name="connsiteX13" fmla="*/ 3282308 w 3699299"/>
              <a:gd name="connsiteY13" fmla="*/ 5957 h 518259"/>
              <a:gd name="connsiteX14" fmla="*/ 3383578 w 3699299"/>
              <a:gd name="connsiteY14" fmla="*/ 20849 h 518259"/>
              <a:gd name="connsiteX15" fmla="*/ 3475911 w 3699299"/>
              <a:gd name="connsiteY15" fmla="*/ 44677 h 518259"/>
              <a:gd name="connsiteX16" fmla="*/ 3541438 w 3699299"/>
              <a:gd name="connsiteY16" fmla="*/ 71484 h 518259"/>
              <a:gd name="connsiteX17" fmla="*/ 3577180 w 3699299"/>
              <a:gd name="connsiteY17" fmla="*/ 92333 h 518259"/>
              <a:gd name="connsiteX18" fmla="*/ 3612922 w 3699299"/>
              <a:gd name="connsiteY18" fmla="*/ 119140 h 518259"/>
              <a:gd name="connsiteX19" fmla="*/ 3651643 w 3699299"/>
              <a:gd name="connsiteY19" fmla="*/ 151903 h 518259"/>
              <a:gd name="connsiteX20" fmla="*/ 3678449 w 3699299"/>
              <a:gd name="connsiteY20" fmla="*/ 178710 h 518259"/>
              <a:gd name="connsiteX21" fmla="*/ 3693342 w 3699299"/>
              <a:gd name="connsiteY21" fmla="*/ 199559 h 518259"/>
              <a:gd name="connsiteX22" fmla="*/ 3699299 w 3699299"/>
              <a:gd name="connsiteY22" fmla="*/ 220409 h 518259"/>
              <a:gd name="connsiteX23" fmla="*/ 3699299 w 3699299"/>
              <a:gd name="connsiteY23" fmla="*/ 238280 h 518259"/>
              <a:gd name="connsiteX24" fmla="*/ 3684406 w 3699299"/>
              <a:gd name="connsiteY24" fmla="*/ 259129 h 518259"/>
              <a:gd name="connsiteX25" fmla="*/ 3648664 w 3699299"/>
              <a:gd name="connsiteY25" fmla="*/ 277000 h 518259"/>
              <a:gd name="connsiteX26" fmla="*/ 3574202 w 3699299"/>
              <a:gd name="connsiteY26" fmla="*/ 294871 h 518259"/>
              <a:gd name="connsiteX27" fmla="*/ 3487825 w 3699299"/>
              <a:gd name="connsiteY27" fmla="*/ 288914 h 518259"/>
              <a:gd name="connsiteX28" fmla="*/ 3285287 w 3699299"/>
              <a:gd name="connsiteY28" fmla="*/ 277000 h 518259"/>
              <a:gd name="connsiteX29" fmla="*/ 3112534 w 3699299"/>
              <a:gd name="connsiteY29" fmla="*/ 271043 h 518259"/>
              <a:gd name="connsiteX30" fmla="*/ 3020200 w 3699299"/>
              <a:gd name="connsiteY30" fmla="*/ 271043 h 518259"/>
              <a:gd name="connsiteX31" fmla="*/ 2778942 w 3699299"/>
              <a:gd name="connsiteY31" fmla="*/ 285936 h 518259"/>
              <a:gd name="connsiteX32" fmla="*/ 2287489 w 3699299"/>
              <a:gd name="connsiteY32" fmla="*/ 318699 h 518259"/>
              <a:gd name="connsiteX33" fmla="*/ 1724552 w 3699299"/>
              <a:gd name="connsiteY33" fmla="*/ 354441 h 518259"/>
              <a:gd name="connsiteX34" fmla="*/ 1638176 w 3699299"/>
              <a:gd name="connsiteY34" fmla="*/ 360398 h 518259"/>
              <a:gd name="connsiteX35" fmla="*/ 1188422 w 3699299"/>
              <a:gd name="connsiteY35" fmla="*/ 414011 h 518259"/>
              <a:gd name="connsiteX36" fmla="*/ 878658 w 3699299"/>
              <a:gd name="connsiteY36" fmla="*/ 449753 h 518259"/>
              <a:gd name="connsiteX37" fmla="*/ 542087 w 3699299"/>
              <a:gd name="connsiteY37" fmla="*/ 494431 h 518259"/>
              <a:gd name="connsiteX38" fmla="*/ 396140 w 3699299"/>
              <a:gd name="connsiteY38" fmla="*/ 518259 h 518259"/>
              <a:gd name="connsiteX39" fmla="*/ 345506 w 3699299"/>
              <a:gd name="connsiteY39" fmla="*/ 515280 h 518259"/>
              <a:gd name="connsiteX40" fmla="*/ 303807 w 3699299"/>
              <a:gd name="connsiteY40" fmla="*/ 503366 h 518259"/>
              <a:gd name="connsiteX41" fmla="*/ 268065 w 3699299"/>
              <a:gd name="connsiteY41" fmla="*/ 485495 h 518259"/>
              <a:gd name="connsiteX42" fmla="*/ 229344 w 3699299"/>
              <a:gd name="connsiteY42" fmla="*/ 458689 h 518259"/>
              <a:gd name="connsiteX43" fmla="*/ 187645 w 3699299"/>
              <a:gd name="connsiteY43" fmla="*/ 422947 h 518259"/>
              <a:gd name="connsiteX44" fmla="*/ 134032 w 3699299"/>
              <a:gd name="connsiteY44" fmla="*/ 369334 h 518259"/>
              <a:gd name="connsiteX45" fmla="*/ 86376 w 3699299"/>
              <a:gd name="connsiteY45" fmla="*/ 306785 h 518259"/>
              <a:gd name="connsiteX46" fmla="*/ 35742 w 3699299"/>
              <a:gd name="connsiteY46" fmla="*/ 229344 h 518259"/>
              <a:gd name="connsiteX47" fmla="*/ 5957 w 3699299"/>
              <a:gd name="connsiteY47" fmla="*/ 178710 h 518259"/>
              <a:gd name="connsiteX48" fmla="*/ 0 w 3699299"/>
              <a:gd name="connsiteY48" fmla="*/ 139989 h 518259"/>
              <a:gd name="connsiteX49" fmla="*/ 5957 w 3699299"/>
              <a:gd name="connsiteY49" fmla="*/ 116161 h 518259"/>
              <a:gd name="connsiteX50" fmla="*/ 23828 w 3699299"/>
              <a:gd name="connsiteY50" fmla="*/ 110204 h 518259"/>
              <a:gd name="connsiteX51" fmla="*/ 50634 w 3699299"/>
              <a:gd name="connsiteY51" fmla="*/ 116161 h 518259"/>
              <a:gd name="connsiteX52" fmla="*/ 89355 w 3699299"/>
              <a:gd name="connsiteY52" fmla="*/ 142968 h 518259"/>
              <a:gd name="connsiteX53" fmla="*/ 131054 w 3699299"/>
              <a:gd name="connsiteY53" fmla="*/ 175731 h 518259"/>
              <a:gd name="connsiteX54" fmla="*/ 181688 w 3699299"/>
              <a:gd name="connsiteY54" fmla="*/ 202538 h 518259"/>
              <a:gd name="connsiteX55" fmla="*/ 268065 w 3699299"/>
              <a:gd name="connsiteY55" fmla="*/ 238280 h 518259"/>
              <a:gd name="connsiteX56" fmla="*/ 351463 w 3699299"/>
              <a:gd name="connsiteY56" fmla="*/ 265086 h 518259"/>
              <a:gd name="connsiteX57" fmla="*/ 437839 w 3699299"/>
              <a:gd name="connsiteY57" fmla="*/ 285936 h 518259"/>
              <a:gd name="connsiteX58" fmla="*/ 488474 w 3699299"/>
              <a:gd name="connsiteY58" fmla="*/ 291893 h 518259"/>
              <a:gd name="connsiteX59" fmla="*/ 1060346 w 3699299"/>
              <a:gd name="connsiteY59" fmla="*/ 250194 h 518259"/>
              <a:gd name="connsiteX60" fmla="*/ 1233099 w 3699299"/>
              <a:gd name="connsiteY60" fmla="*/ 238280 h 518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699299" h="518259">
                <a:moveTo>
                  <a:pt x="1233099" y="238280"/>
                </a:moveTo>
                <a:lnTo>
                  <a:pt x="1566692" y="214452"/>
                </a:lnTo>
                <a:lnTo>
                  <a:pt x="1742423" y="199559"/>
                </a:lnTo>
                <a:lnTo>
                  <a:pt x="2046230" y="172753"/>
                </a:lnTo>
                <a:lnTo>
                  <a:pt x="2326209" y="145946"/>
                </a:lnTo>
                <a:lnTo>
                  <a:pt x="2594275" y="122118"/>
                </a:lnTo>
                <a:lnTo>
                  <a:pt x="2749157" y="110204"/>
                </a:lnTo>
                <a:lnTo>
                  <a:pt x="2838512" y="98290"/>
                </a:lnTo>
                <a:lnTo>
                  <a:pt x="2921910" y="80419"/>
                </a:lnTo>
                <a:lnTo>
                  <a:pt x="2993394" y="62548"/>
                </a:lnTo>
                <a:lnTo>
                  <a:pt x="3076792" y="35742"/>
                </a:lnTo>
                <a:lnTo>
                  <a:pt x="3157211" y="2978"/>
                </a:lnTo>
                <a:lnTo>
                  <a:pt x="3198910" y="0"/>
                </a:lnTo>
                <a:lnTo>
                  <a:pt x="3282308" y="5957"/>
                </a:lnTo>
                <a:lnTo>
                  <a:pt x="3383578" y="20849"/>
                </a:lnTo>
                <a:lnTo>
                  <a:pt x="3475911" y="44677"/>
                </a:lnTo>
                <a:lnTo>
                  <a:pt x="3541438" y="71484"/>
                </a:lnTo>
                <a:lnTo>
                  <a:pt x="3577180" y="92333"/>
                </a:lnTo>
                <a:lnTo>
                  <a:pt x="3612922" y="119140"/>
                </a:lnTo>
                <a:lnTo>
                  <a:pt x="3651643" y="151903"/>
                </a:lnTo>
                <a:lnTo>
                  <a:pt x="3678449" y="178710"/>
                </a:lnTo>
                <a:lnTo>
                  <a:pt x="3693342" y="199559"/>
                </a:lnTo>
                <a:lnTo>
                  <a:pt x="3699299" y="220409"/>
                </a:lnTo>
                <a:lnTo>
                  <a:pt x="3699299" y="238280"/>
                </a:lnTo>
                <a:lnTo>
                  <a:pt x="3684406" y="259129"/>
                </a:lnTo>
                <a:lnTo>
                  <a:pt x="3648664" y="277000"/>
                </a:lnTo>
                <a:lnTo>
                  <a:pt x="3574202" y="294871"/>
                </a:lnTo>
                <a:lnTo>
                  <a:pt x="3487825" y="288914"/>
                </a:lnTo>
                <a:lnTo>
                  <a:pt x="3285287" y="277000"/>
                </a:lnTo>
                <a:lnTo>
                  <a:pt x="3112534" y="271043"/>
                </a:lnTo>
                <a:lnTo>
                  <a:pt x="3020200" y="271043"/>
                </a:lnTo>
                <a:lnTo>
                  <a:pt x="2778942" y="285936"/>
                </a:lnTo>
                <a:lnTo>
                  <a:pt x="2287489" y="318699"/>
                </a:lnTo>
                <a:lnTo>
                  <a:pt x="1724552" y="354441"/>
                </a:lnTo>
                <a:lnTo>
                  <a:pt x="1638176" y="360398"/>
                </a:lnTo>
                <a:lnTo>
                  <a:pt x="1188422" y="414011"/>
                </a:lnTo>
                <a:lnTo>
                  <a:pt x="878658" y="449753"/>
                </a:lnTo>
                <a:lnTo>
                  <a:pt x="542087" y="494431"/>
                </a:lnTo>
                <a:lnTo>
                  <a:pt x="396140" y="518259"/>
                </a:lnTo>
                <a:lnTo>
                  <a:pt x="345506" y="515280"/>
                </a:lnTo>
                <a:lnTo>
                  <a:pt x="303807" y="503366"/>
                </a:lnTo>
                <a:lnTo>
                  <a:pt x="268065" y="485495"/>
                </a:lnTo>
                <a:lnTo>
                  <a:pt x="229344" y="458689"/>
                </a:lnTo>
                <a:lnTo>
                  <a:pt x="187645" y="422947"/>
                </a:lnTo>
                <a:lnTo>
                  <a:pt x="134032" y="369334"/>
                </a:lnTo>
                <a:lnTo>
                  <a:pt x="86376" y="306785"/>
                </a:lnTo>
                <a:lnTo>
                  <a:pt x="35742" y="229344"/>
                </a:lnTo>
                <a:lnTo>
                  <a:pt x="5957" y="178710"/>
                </a:lnTo>
                <a:lnTo>
                  <a:pt x="0" y="139989"/>
                </a:lnTo>
                <a:lnTo>
                  <a:pt x="5957" y="116161"/>
                </a:lnTo>
                <a:lnTo>
                  <a:pt x="23828" y="110204"/>
                </a:lnTo>
                <a:lnTo>
                  <a:pt x="50634" y="116161"/>
                </a:lnTo>
                <a:lnTo>
                  <a:pt x="89355" y="142968"/>
                </a:lnTo>
                <a:lnTo>
                  <a:pt x="131054" y="175731"/>
                </a:lnTo>
                <a:lnTo>
                  <a:pt x="181688" y="202538"/>
                </a:lnTo>
                <a:lnTo>
                  <a:pt x="268065" y="238280"/>
                </a:lnTo>
                <a:lnTo>
                  <a:pt x="351463" y="265086"/>
                </a:lnTo>
                <a:lnTo>
                  <a:pt x="437839" y="285936"/>
                </a:lnTo>
                <a:lnTo>
                  <a:pt x="488474" y="291893"/>
                </a:lnTo>
                <a:lnTo>
                  <a:pt x="1060346" y="250194"/>
                </a:lnTo>
                <a:lnTo>
                  <a:pt x="1233099" y="23828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F6742190-7F78-47ED-8271-FE8CE070CE9C}"/>
              </a:ext>
            </a:extLst>
          </p:cNvPr>
          <p:cNvSpPr/>
          <p:nvPr/>
        </p:nvSpPr>
        <p:spPr>
          <a:xfrm>
            <a:off x="5332413" y="2160588"/>
            <a:ext cx="727075" cy="744537"/>
          </a:xfrm>
          <a:custGeom>
            <a:avLst/>
            <a:gdLst>
              <a:gd name="connsiteX0" fmla="*/ 397668 w 726281"/>
              <a:gd name="connsiteY0" fmla="*/ 488156 h 745331"/>
              <a:gd name="connsiteX1" fmla="*/ 476250 w 726281"/>
              <a:gd name="connsiteY1" fmla="*/ 423862 h 745331"/>
              <a:gd name="connsiteX2" fmla="*/ 521493 w 726281"/>
              <a:gd name="connsiteY2" fmla="*/ 388144 h 745331"/>
              <a:gd name="connsiteX3" fmla="*/ 557212 w 726281"/>
              <a:gd name="connsiteY3" fmla="*/ 364331 h 745331"/>
              <a:gd name="connsiteX4" fmla="*/ 592931 w 726281"/>
              <a:gd name="connsiteY4" fmla="*/ 350044 h 745331"/>
              <a:gd name="connsiteX5" fmla="*/ 631031 w 726281"/>
              <a:gd name="connsiteY5" fmla="*/ 333375 h 745331"/>
              <a:gd name="connsiteX6" fmla="*/ 673893 w 726281"/>
              <a:gd name="connsiteY6" fmla="*/ 309562 h 745331"/>
              <a:gd name="connsiteX7" fmla="*/ 700087 w 726281"/>
              <a:gd name="connsiteY7" fmla="*/ 290512 h 745331"/>
              <a:gd name="connsiteX8" fmla="*/ 721518 w 726281"/>
              <a:gd name="connsiteY8" fmla="*/ 266700 h 745331"/>
              <a:gd name="connsiteX9" fmla="*/ 726281 w 726281"/>
              <a:gd name="connsiteY9" fmla="*/ 245269 h 745331"/>
              <a:gd name="connsiteX10" fmla="*/ 726281 w 726281"/>
              <a:gd name="connsiteY10" fmla="*/ 230981 h 745331"/>
              <a:gd name="connsiteX11" fmla="*/ 714375 w 726281"/>
              <a:gd name="connsiteY11" fmla="*/ 207169 h 745331"/>
              <a:gd name="connsiteX12" fmla="*/ 654843 w 726281"/>
              <a:gd name="connsiteY12" fmla="*/ 150019 h 745331"/>
              <a:gd name="connsiteX13" fmla="*/ 607218 w 726281"/>
              <a:gd name="connsiteY13" fmla="*/ 104775 h 745331"/>
              <a:gd name="connsiteX14" fmla="*/ 550068 w 726281"/>
              <a:gd name="connsiteY14" fmla="*/ 57150 h 745331"/>
              <a:gd name="connsiteX15" fmla="*/ 507206 w 726281"/>
              <a:gd name="connsiteY15" fmla="*/ 0 h 745331"/>
              <a:gd name="connsiteX16" fmla="*/ 271462 w 726281"/>
              <a:gd name="connsiteY16" fmla="*/ 30956 h 745331"/>
              <a:gd name="connsiteX17" fmla="*/ 364331 w 726281"/>
              <a:gd name="connsiteY17" fmla="*/ 85725 h 745331"/>
              <a:gd name="connsiteX18" fmla="*/ 407193 w 726281"/>
              <a:gd name="connsiteY18" fmla="*/ 116681 h 745331"/>
              <a:gd name="connsiteX19" fmla="*/ 421481 w 726281"/>
              <a:gd name="connsiteY19" fmla="*/ 133350 h 745331"/>
              <a:gd name="connsiteX20" fmla="*/ 431006 w 726281"/>
              <a:gd name="connsiteY20" fmla="*/ 150019 h 745331"/>
              <a:gd name="connsiteX21" fmla="*/ 435768 w 726281"/>
              <a:gd name="connsiteY21" fmla="*/ 161925 h 745331"/>
              <a:gd name="connsiteX22" fmla="*/ 435768 w 726281"/>
              <a:gd name="connsiteY22" fmla="*/ 183356 h 745331"/>
              <a:gd name="connsiteX23" fmla="*/ 421481 w 726281"/>
              <a:gd name="connsiteY23" fmla="*/ 216694 h 745331"/>
              <a:gd name="connsiteX24" fmla="*/ 338137 w 726281"/>
              <a:gd name="connsiteY24" fmla="*/ 326231 h 745331"/>
              <a:gd name="connsiteX25" fmla="*/ 211931 w 726281"/>
              <a:gd name="connsiteY25" fmla="*/ 478631 h 745331"/>
              <a:gd name="connsiteX26" fmla="*/ 123825 w 726281"/>
              <a:gd name="connsiteY26" fmla="*/ 571500 h 745331"/>
              <a:gd name="connsiteX27" fmla="*/ 28575 w 726281"/>
              <a:gd name="connsiteY27" fmla="*/ 671512 h 745331"/>
              <a:gd name="connsiteX28" fmla="*/ 0 w 726281"/>
              <a:gd name="connsiteY28" fmla="*/ 700087 h 745331"/>
              <a:gd name="connsiteX29" fmla="*/ 138112 w 726281"/>
              <a:gd name="connsiteY29" fmla="*/ 745331 h 745331"/>
              <a:gd name="connsiteX30" fmla="*/ 226218 w 726281"/>
              <a:gd name="connsiteY30" fmla="*/ 652462 h 745331"/>
              <a:gd name="connsiteX31" fmla="*/ 295275 w 726281"/>
              <a:gd name="connsiteY31" fmla="*/ 585787 h 745331"/>
              <a:gd name="connsiteX32" fmla="*/ 397668 w 726281"/>
              <a:gd name="connsiteY32" fmla="*/ 488156 h 745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26281" h="745331">
                <a:moveTo>
                  <a:pt x="397668" y="488156"/>
                </a:moveTo>
                <a:lnTo>
                  <a:pt x="476250" y="423862"/>
                </a:lnTo>
                <a:lnTo>
                  <a:pt x="521493" y="388144"/>
                </a:lnTo>
                <a:lnTo>
                  <a:pt x="557212" y="364331"/>
                </a:lnTo>
                <a:lnTo>
                  <a:pt x="592931" y="350044"/>
                </a:lnTo>
                <a:lnTo>
                  <a:pt x="631031" y="333375"/>
                </a:lnTo>
                <a:lnTo>
                  <a:pt x="673893" y="309562"/>
                </a:lnTo>
                <a:lnTo>
                  <a:pt x="700087" y="290512"/>
                </a:lnTo>
                <a:lnTo>
                  <a:pt x="721518" y="266700"/>
                </a:lnTo>
                <a:lnTo>
                  <a:pt x="726281" y="245269"/>
                </a:lnTo>
                <a:lnTo>
                  <a:pt x="726281" y="230981"/>
                </a:lnTo>
                <a:lnTo>
                  <a:pt x="714375" y="207169"/>
                </a:lnTo>
                <a:lnTo>
                  <a:pt x="654843" y="150019"/>
                </a:lnTo>
                <a:lnTo>
                  <a:pt x="607218" y="104775"/>
                </a:lnTo>
                <a:lnTo>
                  <a:pt x="550068" y="57150"/>
                </a:lnTo>
                <a:lnTo>
                  <a:pt x="507206" y="0"/>
                </a:lnTo>
                <a:lnTo>
                  <a:pt x="271462" y="30956"/>
                </a:lnTo>
                <a:lnTo>
                  <a:pt x="364331" y="85725"/>
                </a:lnTo>
                <a:lnTo>
                  <a:pt x="407193" y="116681"/>
                </a:lnTo>
                <a:lnTo>
                  <a:pt x="421481" y="133350"/>
                </a:lnTo>
                <a:lnTo>
                  <a:pt x="431006" y="150019"/>
                </a:lnTo>
                <a:lnTo>
                  <a:pt x="435768" y="161925"/>
                </a:lnTo>
                <a:lnTo>
                  <a:pt x="435768" y="183356"/>
                </a:lnTo>
                <a:lnTo>
                  <a:pt x="421481" y="216694"/>
                </a:lnTo>
                <a:lnTo>
                  <a:pt x="338137" y="326231"/>
                </a:lnTo>
                <a:lnTo>
                  <a:pt x="211931" y="478631"/>
                </a:lnTo>
                <a:lnTo>
                  <a:pt x="123825" y="571500"/>
                </a:lnTo>
                <a:lnTo>
                  <a:pt x="28575" y="671512"/>
                </a:lnTo>
                <a:lnTo>
                  <a:pt x="0" y="700087"/>
                </a:lnTo>
                <a:lnTo>
                  <a:pt x="138112" y="745331"/>
                </a:lnTo>
                <a:lnTo>
                  <a:pt x="226218" y="652462"/>
                </a:lnTo>
                <a:lnTo>
                  <a:pt x="295275" y="585787"/>
                </a:lnTo>
                <a:lnTo>
                  <a:pt x="397668" y="4881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4131AADB-A375-4B74-855A-B02E13B841C7}"/>
              </a:ext>
            </a:extLst>
          </p:cNvPr>
          <p:cNvSpPr/>
          <p:nvPr/>
        </p:nvSpPr>
        <p:spPr>
          <a:xfrm>
            <a:off x="5275262" y="2820987"/>
            <a:ext cx="844550" cy="279400"/>
          </a:xfrm>
          <a:custGeom>
            <a:avLst/>
            <a:gdLst>
              <a:gd name="connsiteX0" fmla="*/ 550068 w 845343"/>
              <a:gd name="connsiteY0" fmla="*/ 107157 h 278607"/>
              <a:gd name="connsiteX1" fmla="*/ 454818 w 845343"/>
              <a:gd name="connsiteY1" fmla="*/ 92869 h 278607"/>
              <a:gd name="connsiteX2" fmla="*/ 309562 w 845343"/>
              <a:gd name="connsiteY2" fmla="*/ 59532 h 278607"/>
              <a:gd name="connsiteX3" fmla="*/ 192881 w 845343"/>
              <a:gd name="connsiteY3" fmla="*/ 26194 h 278607"/>
              <a:gd name="connsiteX4" fmla="*/ 95250 w 845343"/>
              <a:gd name="connsiteY4" fmla="*/ 0 h 278607"/>
              <a:gd name="connsiteX5" fmla="*/ 64293 w 845343"/>
              <a:gd name="connsiteY5" fmla="*/ 33338 h 278607"/>
              <a:gd name="connsiteX6" fmla="*/ 52387 w 845343"/>
              <a:gd name="connsiteY6" fmla="*/ 42863 h 278607"/>
              <a:gd name="connsiteX7" fmla="*/ 30956 w 845343"/>
              <a:gd name="connsiteY7" fmla="*/ 78582 h 278607"/>
              <a:gd name="connsiteX8" fmla="*/ 9525 w 845343"/>
              <a:gd name="connsiteY8" fmla="*/ 123825 h 278607"/>
              <a:gd name="connsiteX9" fmla="*/ 0 w 845343"/>
              <a:gd name="connsiteY9" fmla="*/ 161925 h 278607"/>
              <a:gd name="connsiteX10" fmla="*/ 2381 w 845343"/>
              <a:gd name="connsiteY10" fmla="*/ 202407 h 278607"/>
              <a:gd name="connsiteX11" fmla="*/ 14287 w 845343"/>
              <a:gd name="connsiteY11" fmla="*/ 221457 h 278607"/>
              <a:gd name="connsiteX12" fmla="*/ 28575 w 845343"/>
              <a:gd name="connsiteY12" fmla="*/ 230982 h 278607"/>
              <a:gd name="connsiteX13" fmla="*/ 52387 w 845343"/>
              <a:gd name="connsiteY13" fmla="*/ 238125 h 278607"/>
              <a:gd name="connsiteX14" fmla="*/ 102393 w 845343"/>
              <a:gd name="connsiteY14" fmla="*/ 235744 h 278607"/>
              <a:gd name="connsiteX15" fmla="*/ 180975 w 845343"/>
              <a:gd name="connsiteY15" fmla="*/ 226219 h 278607"/>
              <a:gd name="connsiteX16" fmla="*/ 247650 w 845343"/>
              <a:gd name="connsiteY16" fmla="*/ 221457 h 278607"/>
              <a:gd name="connsiteX17" fmla="*/ 319087 w 845343"/>
              <a:gd name="connsiteY17" fmla="*/ 219075 h 278607"/>
              <a:gd name="connsiteX18" fmla="*/ 385762 w 845343"/>
              <a:gd name="connsiteY18" fmla="*/ 221457 h 278607"/>
              <a:gd name="connsiteX19" fmla="*/ 452437 w 845343"/>
              <a:gd name="connsiteY19" fmla="*/ 228600 h 278607"/>
              <a:gd name="connsiteX20" fmla="*/ 519112 w 845343"/>
              <a:gd name="connsiteY20" fmla="*/ 240507 h 278607"/>
              <a:gd name="connsiteX21" fmla="*/ 578643 w 845343"/>
              <a:gd name="connsiteY21" fmla="*/ 254794 h 278607"/>
              <a:gd name="connsiteX22" fmla="*/ 681037 w 845343"/>
              <a:gd name="connsiteY22" fmla="*/ 278607 h 278607"/>
              <a:gd name="connsiteX23" fmla="*/ 845343 w 845343"/>
              <a:gd name="connsiteY23" fmla="*/ 142875 h 278607"/>
              <a:gd name="connsiteX24" fmla="*/ 731043 w 845343"/>
              <a:gd name="connsiteY24" fmla="*/ 130969 h 278607"/>
              <a:gd name="connsiteX25" fmla="*/ 600075 w 845343"/>
              <a:gd name="connsiteY25" fmla="*/ 114300 h 278607"/>
              <a:gd name="connsiteX26" fmla="*/ 550068 w 845343"/>
              <a:gd name="connsiteY26" fmla="*/ 107157 h 278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45343" h="278607">
                <a:moveTo>
                  <a:pt x="550068" y="107157"/>
                </a:moveTo>
                <a:lnTo>
                  <a:pt x="454818" y="92869"/>
                </a:lnTo>
                <a:lnTo>
                  <a:pt x="309562" y="59532"/>
                </a:lnTo>
                <a:lnTo>
                  <a:pt x="192881" y="26194"/>
                </a:lnTo>
                <a:lnTo>
                  <a:pt x="95250" y="0"/>
                </a:lnTo>
                <a:lnTo>
                  <a:pt x="64293" y="33338"/>
                </a:lnTo>
                <a:lnTo>
                  <a:pt x="52387" y="42863"/>
                </a:lnTo>
                <a:lnTo>
                  <a:pt x="30956" y="78582"/>
                </a:lnTo>
                <a:lnTo>
                  <a:pt x="9525" y="123825"/>
                </a:lnTo>
                <a:lnTo>
                  <a:pt x="0" y="161925"/>
                </a:lnTo>
                <a:lnTo>
                  <a:pt x="2381" y="202407"/>
                </a:lnTo>
                <a:lnTo>
                  <a:pt x="14287" y="221457"/>
                </a:lnTo>
                <a:lnTo>
                  <a:pt x="28575" y="230982"/>
                </a:lnTo>
                <a:lnTo>
                  <a:pt x="52387" y="238125"/>
                </a:lnTo>
                <a:lnTo>
                  <a:pt x="102393" y="235744"/>
                </a:lnTo>
                <a:lnTo>
                  <a:pt x="180975" y="226219"/>
                </a:lnTo>
                <a:lnTo>
                  <a:pt x="247650" y="221457"/>
                </a:lnTo>
                <a:lnTo>
                  <a:pt x="319087" y="219075"/>
                </a:lnTo>
                <a:lnTo>
                  <a:pt x="385762" y="221457"/>
                </a:lnTo>
                <a:lnTo>
                  <a:pt x="452437" y="228600"/>
                </a:lnTo>
                <a:lnTo>
                  <a:pt x="519112" y="240507"/>
                </a:lnTo>
                <a:lnTo>
                  <a:pt x="578643" y="254794"/>
                </a:lnTo>
                <a:lnTo>
                  <a:pt x="681037" y="278607"/>
                </a:lnTo>
                <a:lnTo>
                  <a:pt x="845343" y="142875"/>
                </a:lnTo>
                <a:lnTo>
                  <a:pt x="731043" y="130969"/>
                </a:lnTo>
                <a:lnTo>
                  <a:pt x="600075" y="114300"/>
                </a:lnTo>
                <a:lnTo>
                  <a:pt x="550068" y="1071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CBEB7AEF-AD3A-4CA4-A2F4-45F46A116F5C}"/>
              </a:ext>
            </a:extLst>
          </p:cNvPr>
          <p:cNvSpPr/>
          <p:nvPr/>
        </p:nvSpPr>
        <p:spPr>
          <a:xfrm>
            <a:off x="5203825" y="2286000"/>
            <a:ext cx="1524000" cy="1438275"/>
          </a:xfrm>
          <a:custGeom>
            <a:avLst/>
            <a:gdLst>
              <a:gd name="connsiteX0" fmla="*/ 831056 w 1524000"/>
              <a:gd name="connsiteY0" fmla="*/ 928688 h 1438275"/>
              <a:gd name="connsiteX1" fmla="*/ 969169 w 1524000"/>
              <a:gd name="connsiteY1" fmla="*/ 816769 h 1438275"/>
              <a:gd name="connsiteX2" fmla="*/ 1083469 w 1524000"/>
              <a:gd name="connsiteY2" fmla="*/ 721519 h 1438275"/>
              <a:gd name="connsiteX3" fmla="*/ 1204912 w 1524000"/>
              <a:gd name="connsiteY3" fmla="*/ 619125 h 1438275"/>
              <a:gd name="connsiteX4" fmla="*/ 1257300 w 1524000"/>
              <a:gd name="connsiteY4" fmla="*/ 576263 h 1438275"/>
              <a:gd name="connsiteX5" fmla="*/ 1302544 w 1524000"/>
              <a:gd name="connsiteY5" fmla="*/ 535781 h 1438275"/>
              <a:gd name="connsiteX6" fmla="*/ 1333500 w 1524000"/>
              <a:gd name="connsiteY6" fmla="*/ 514350 h 1438275"/>
              <a:gd name="connsiteX7" fmla="*/ 1378744 w 1524000"/>
              <a:gd name="connsiteY7" fmla="*/ 488156 h 1438275"/>
              <a:gd name="connsiteX8" fmla="*/ 1435894 w 1524000"/>
              <a:gd name="connsiteY8" fmla="*/ 461963 h 1438275"/>
              <a:gd name="connsiteX9" fmla="*/ 1473994 w 1524000"/>
              <a:gd name="connsiteY9" fmla="*/ 450056 h 1438275"/>
              <a:gd name="connsiteX10" fmla="*/ 1497806 w 1524000"/>
              <a:gd name="connsiteY10" fmla="*/ 435769 h 1438275"/>
              <a:gd name="connsiteX11" fmla="*/ 1514475 w 1524000"/>
              <a:gd name="connsiteY11" fmla="*/ 416719 h 1438275"/>
              <a:gd name="connsiteX12" fmla="*/ 1524000 w 1524000"/>
              <a:gd name="connsiteY12" fmla="*/ 390525 h 1438275"/>
              <a:gd name="connsiteX13" fmla="*/ 1524000 w 1524000"/>
              <a:gd name="connsiteY13" fmla="*/ 364331 h 1438275"/>
              <a:gd name="connsiteX14" fmla="*/ 1514475 w 1524000"/>
              <a:gd name="connsiteY14" fmla="*/ 323850 h 1438275"/>
              <a:gd name="connsiteX15" fmla="*/ 1483519 w 1524000"/>
              <a:gd name="connsiteY15" fmla="*/ 273844 h 1438275"/>
              <a:gd name="connsiteX16" fmla="*/ 1445419 w 1524000"/>
              <a:gd name="connsiteY16" fmla="*/ 221456 h 1438275"/>
              <a:gd name="connsiteX17" fmla="*/ 1393031 w 1524000"/>
              <a:gd name="connsiteY17" fmla="*/ 164306 h 1438275"/>
              <a:gd name="connsiteX18" fmla="*/ 1352550 w 1524000"/>
              <a:gd name="connsiteY18" fmla="*/ 123825 h 1438275"/>
              <a:gd name="connsiteX19" fmla="*/ 1283494 w 1524000"/>
              <a:gd name="connsiteY19" fmla="*/ 61913 h 1438275"/>
              <a:gd name="connsiteX20" fmla="*/ 1238250 w 1524000"/>
              <a:gd name="connsiteY20" fmla="*/ 23813 h 1438275"/>
              <a:gd name="connsiteX21" fmla="*/ 1202531 w 1524000"/>
              <a:gd name="connsiteY21" fmla="*/ 4763 h 1438275"/>
              <a:gd name="connsiteX22" fmla="*/ 1185862 w 1524000"/>
              <a:gd name="connsiteY22" fmla="*/ 0 h 1438275"/>
              <a:gd name="connsiteX23" fmla="*/ 1169194 w 1524000"/>
              <a:gd name="connsiteY23" fmla="*/ 0 h 1438275"/>
              <a:gd name="connsiteX24" fmla="*/ 1162050 w 1524000"/>
              <a:gd name="connsiteY24" fmla="*/ 9525 h 1438275"/>
              <a:gd name="connsiteX25" fmla="*/ 1166812 w 1524000"/>
              <a:gd name="connsiteY25" fmla="*/ 30956 h 1438275"/>
              <a:gd name="connsiteX26" fmla="*/ 1181100 w 1524000"/>
              <a:gd name="connsiteY26" fmla="*/ 64294 h 1438275"/>
              <a:gd name="connsiteX27" fmla="*/ 1195387 w 1524000"/>
              <a:gd name="connsiteY27" fmla="*/ 100013 h 1438275"/>
              <a:gd name="connsiteX28" fmla="*/ 1207294 w 1524000"/>
              <a:gd name="connsiteY28" fmla="*/ 150019 h 1438275"/>
              <a:gd name="connsiteX29" fmla="*/ 1209675 w 1524000"/>
              <a:gd name="connsiteY29" fmla="*/ 190500 h 1438275"/>
              <a:gd name="connsiteX30" fmla="*/ 1202531 w 1524000"/>
              <a:gd name="connsiteY30" fmla="*/ 230981 h 1438275"/>
              <a:gd name="connsiteX31" fmla="*/ 1188244 w 1524000"/>
              <a:gd name="connsiteY31" fmla="*/ 264319 h 1438275"/>
              <a:gd name="connsiteX32" fmla="*/ 1164431 w 1524000"/>
              <a:gd name="connsiteY32" fmla="*/ 300038 h 1438275"/>
              <a:gd name="connsiteX33" fmla="*/ 1064419 w 1524000"/>
              <a:gd name="connsiteY33" fmla="*/ 409575 h 1438275"/>
              <a:gd name="connsiteX34" fmla="*/ 919162 w 1524000"/>
              <a:gd name="connsiteY34" fmla="*/ 564356 h 1438275"/>
              <a:gd name="connsiteX35" fmla="*/ 809625 w 1524000"/>
              <a:gd name="connsiteY35" fmla="*/ 676275 h 1438275"/>
              <a:gd name="connsiteX36" fmla="*/ 597694 w 1524000"/>
              <a:gd name="connsiteY36" fmla="*/ 881063 h 1438275"/>
              <a:gd name="connsiteX37" fmla="*/ 450056 w 1524000"/>
              <a:gd name="connsiteY37" fmla="*/ 1012031 h 1438275"/>
              <a:gd name="connsiteX38" fmla="*/ 330994 w 1524000"/>
              <a:gd name="connsiteY38" fmla="*/ 1116806 h 1438275"/>
              <a:gd name="connsiteX39" fmla="*/ 228600 w 1524000"/>
              <a:gd name="connsiteY39" fmla="*/ 1202531 h 1438275"/>
              <a:gd name="connsiteX40" fmla="*/ 173831 w 1524000"/>
              <a:gd name="connsiteY40" fmla="*/ 1243013 h 1438275"/>
              <a:gd name="connsiteX41" fmla="*/ 102394 w 1524000"/>
              <a:gd name="connsiteY41" fmla="*/ 1288256 h 1438275"/>
              <a:gd name="connsiteX42" fmla="*/ 59531 w 1524000"/>
              <a:gd name="connsiteY42" fmla="*/ 1312069 h 1438275"/>
              <a:gd name="connsiteX43" fmla="*/ 28575 w 1524000"/>
              <a:gd name="connsiteY43" fmla="*/ 1323975 h 1438275"/>
              <a:gd name="connsiteX44" fmla="*/ 7144 w 1524000"/>
              <a:gd name="connsiteY44" fmla="*/ 1338263 h 1438275"/>
              <a:gd name="connsiteX45" fmla="*/ 0 w 1524000"/>
              <a:gd name="connsiteY45" fmla="*/ 1362075 h 1438275"/>
              <a:gd name="connsiteX46" fmla="*/ 4762 w 1524000"/>
              <a:gd name="connsiteY46" fmla="*/ 1395413 h 1438275"/>
              <a:gd name="connsiteX47" fmla="*/ 21431 w 1524000"/>
              <a:gd name="connsiteY47" fmla="*/ 1423988 h 1438275"/>
              <a:gd name="connsiteX48" fmla="*/ 35719 w 1524000"/>
              <a:gd name="connsiteY48" fmla="*/ 1438275 h 1438275"/>
              <a:gd name="connsiteX49" fmla="*/ 295275 w 1524000"/>
              <a:gd name="connsiteY49" fmla="*/ 1369219 h 1438275"/>
              <a:gd name="connsiteX50" fmla="*/ 414337 w 1524000"/>
              <a:gd name="connsiteY50" fmla="*/ 1257300 h 1438275"/>
              <a:gd name="connsiteX51" fmla="*/ 557212 w 1524000"/>
              <a:gd name="connsiteY51" fmla="*/ 1147763 h 1438275"/>
              <a:gd name="connsiteX52" fmla="*/ 671512 w 1524000"/>
              <a:gd name="connsiteY52" fmla="*/ 1057275 h 1438275"/>
              <a:gd name="connsiteX53" fmla="*/ 831056 w 1524000"/>
              <a:gd name="connsiteY53" fmla="*/ 928688 h 143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524000" h="1438275">
                <a:moveTo>
                  <a:pt x="831056" y="928688"/>
                </a:moveTo>
                <a:lnTo>
                  <a:pt x="969169" y="816769"/>
                </a:lnTo>
                <a:lnTo>
                  <a:pt x="1083469" y="721519"/>
                </a:lnTo>
                <a:lnTo>
                  <a:pt x="1204912" y="619125"/>
                </a:lnTo>
                <a:lnTo>
                  <a:pt x="1257300" y="576263"/>
                </a:lnTo>
                <a:lnTo>
                  <a:pt x="1302544" y="535781"/>
                </a:lnTo>
                <a:lnTo>
                  <a:pt x="1333500" y="514350"/>
                </a:lnTo>
                <a:lnTo>
                  <a:pt x="1378744" y="488156"/>
                </a:lnTo>
                <a:lnTo>
                  <a:pt x="1435894" y="461963"/>
                </a:lnTo>
                <a:lnTo>
                  <a:pt x="1473994" y="450056"/>
                </a:lnTo>
                <a:lnTo>
                  <a:pt x="1497806" y="435769"/>
                </a:lnTo>
                <a:lnTo>
                  <a:pt x="1514475" y="416719"/>
                </a:lnTo>
                <a:lnTo>
                  <a:pt x="1524000" y="390525"/>
                </a:lnTo>
                <a:lnTo>
                  <a:pt x="1524000" y="364331"/>
                </a:lnTo>
                <a:lnTo>
                  <a:pt x="1514475" y="323850"/>
                </a:lnTo>
                <a:lnTo>
                  <a:pt x="1483519" y="273844"/>
                </a:lnTo>
                <a:lnTo>
                  <a:pt x="1445419" y="221456"/>
                </a:lnTo>
                <a:lnTo>
                  <a:pt x="1393031" y="164306"/>
                </a:lnTo>
                <a:lnTo>
                  <a:pt x="1352550" y="123825"/>
                </a:lnTo>
                <a:lnTo>
                  <a:pt x="1283494" y="61913"/>
                </a:lnTo>
                <a:lnTo>
                  <a:pt x="1238250" y="23813"/>
                </a:lnTo>
                <a:lnTo>
                  <a:pt x="1202531" y="4763"/>
                </a:lnTo>
                <a:lnTo>
                  <a:pt x="1185862" y="0"/>
                </a:lnTo>
                <a:lnTo>
                  <a:pt x="1169194" y="0"/>
                </a:lnTo>
                <a:lnTo>
                  <a:pt x="1162050" y="9525"/>
                </a:lnTo>
                <a:lnTo>
                  <a:pt x="1166812" y="30956"/>
                </a:lnTo>
                <a:lnTo>
                  <a:pt x="1181100" y="64294"/>
                </a:lnTo>
                <a:lnTo>
                  <a:pt x="1195387" y="100013"/>
                </a:lnTo>
                <a:lnTo>
                  <a:pt x="1207294" y="150019"/>
                </a:lnTo>
                <a:lnTo>
                  <a:pt x="1209675" y="190500"/>
                </a:lnTo>
                <a:lnTo>
                  <a:pt x="1202531" y="230981"/>
                </a:lnTo>
                <a:lnTo>
                  <a:pt x="1188244" y="264319"/>
                </a:lnTo>
                <a:lnTo>
                  <a:pt x="1164431" y="300038"/>
                </a:lnTo>
                <a:lnTo>
                  <a:pt x="1064419" y="409575"/>
                </a:lnTo>
                <a:lnTo>
                  <a:pt x="919162" y="564356"/>
                </a:lnTo>
                <a:lnTo>
                  <a:pt x="809625" y="676275"/>
                </a:lnTo>
                <a:lnTo>
                  <a:pt x="597694" y="881063"/>
                </a:lnTo>
                <a:lnTo>
                  <a:pt x="450056" y="1012031"/>
                </a:lnTo>
                <a:lnTo>
                  <a:pt x="330994" y="1116806"/>
                </a:lnTo>
                <a:lnTo>
                  <a:pt x="228600" y="1202531"/>
                </a:lnTo>
                <a:lnTo>
                  <a:pt x="173831" y="1243013"/>
                </a:lnTo>
                <a:lnTo>
                  <a:pt x="102394" y="1288256"/>
                </a:lnTo>
                <a:lnTo>
                  <a:pt x="59531" y="1312069"/>
                </a:lnTo>
                <a:lnTo>
                  <a:pt x="28575" y="1323975"/>
                </a:lnTo>
                <a:lnTo>
                  <a:pt x="7144" y="1338263"/>
                </a:lnTo>
                <a:lnTo>
                  <a:pt x="0" y="1362075"/>
                </a:lnTo>
                <a:lnTo>
                  <a:pt x="4762" y="1395413"/>
                </a:lnTo>
                <a:lnTo>
                  <a:pt x="21431" y="1423988"/>
                </a:lnTo>
                <a:lnTo>
                  <a:pt x="35719" y="1438275"/>
                </a:lnTo>
                <a:lnTo>
                  <a:pt x="295275" y="1369219"/>
                </a:lnTo>
                <a:lnTo>
                  <a:pt x="414337" y="1257300"/>
                </a:lnTo>
                <a:lnTo>
                  <a:pt x="557212" y="1147763"/>
                </a:lnTo>
                <a:lnTo>
                  <a:pt x="671512" y="1057275"/>
                </a:lnTo>
                <a:lnTo>
                  <a:pt x="831056" y="9286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D6911224-0575-499B-9248-56040734E833}"/>
              </a:ext>
            </a:extLst>
          </p:cNvPr>
          <p:cNvSpPr/>
          <p:nvPr/>
        </p:nvSpPr>
        <p:spPr>
          <a:xfrm>
            <a:off x="5205412" y="3405189"/>
            <a:ext cx="1506538" cy="454025"/>
          </a:xfrm>
          <a:custGeom>
            <a:avLst/>
            <a:gdLst>
              <a:gd name="connsiteX0" fmla="*/ 871538 w 1507331"/>
              <a:gd name="connsiteY0" fmla="*/ 114300 h 454818"/>
              <a:gd name="connsiteX1" fmla="*/ 764381 w 1507331"/>
              <a:gd name="connsiteY1" fmla="*/ 130968 h 454818"/>
              <a:gd name="connsiteX2" fmla="*/ 590550 w 1507331"/>
              <a:gd name="connsiteY2" fmla="*/ 154781 h 454818"/>
              <a:gd name="connsiteX3" fmla="*/ 392906 w 1507331"/>
              <a:gd name="connsiteY3" fmla="*/ 173831 h 454818"/>
              <a:gd name="connsiteX4" fmla="*/ 59531 w 1507331"/>
              <a:gd name="connsiteY4" fmla="*/ 183356 h 454818"/>
              <a:gd name="connsiteX5" fmla="*/ 16669 w 1507331"/>
              <a:gd name="connsiteY5" fmla="*/ 204787 h 454818"/>
              <a:gd name="connsiteX6" fmla="*/ 0 w 1507331"/>
              <a:gd name="connsiteY6" fmla="*/ 235743 h 454818"/>
              <a:gd name="connsiteX7" fmla="*/ 7144 w 1507331"/>
              <a:gd name="connsiteY7" fmla="*/ 266700 h 454818"/>
              <a:gd name="connsiteX8" fmla="*/ 21431 w 1507331"/>
              <a:gd name="connsiteY8" fmla="*/ 292893 h 454818"/>
              <a:gd name="connsiteX9" fmla="*/ 40481 w 1507331"/>
              <a:gd name="connsiteY9" fmla="*/ 319087 h 454818"/>
              <a:gd name="connsiteX10" fmla="*/ 85725 w 1507331"/>
              <a:gd name="connsiteY10" fmla="*/ 366712 h 454818"/>
              <a:gd name="connsiteX11" fmla="*/ 123825 w 1507331"/>
              <a:gd name="connsiteY11" fmla="*/ 402431 h 454818"/>
              <a:gd name="connsiteX12" fmla="*/ 147638 w 1507331"/>
              <a:gd name="connsiteY12" fmla="*/ 435768 h 454818"/>
              <a:gd name="connsiteX13" fmla="*/ 164306 w 1507331"/>
              <a:gd name="connsiteY13" fmla="*/ 447675 h 454818"/>
              <a:gd name="connsiteX14" fmla="*/ 183356 w 1507331"/>
              <a:gd name="connsiteY14" fmla="*/ 454818 h 454818"/>
              <a:gd name="connsiteX15" fmla="*/ 209550 w 1507331"/>
              <a:gd name="connsiteY15" fmla="*/ 454818 h 454818"/>
              <a:gd name="connsiteX16" fmla="*/ 245269 w 1507331"/>
              <a:gd name="connsiteY16" fmla="*/ 445293 h 454818"/>
              <a:gd name="connsiteX17" fmla="*/ 283369 w 1507331"/>
              <a:gd name="connsiteY17" fmla="*/ 428625 h 454818"/>
              <a:gd name="connsiteX18" fmla="*/ 321469 w 1507331"/>
              <a:gd name="connsiteY18" fmla="*/ 411956 h 454818"/>
              <a:gd name="connsiteX19" fmla="*/ 588169 w 1507331"/>
              <a:gd name="connsiteY19" fmla="*/ 319087 h 454818"/>
              <a:gd name="connsiteX20" fmla="*/ 816769 w 1507331"/>
              <a:gd name="connsiteY20" fmla="*/ 250031 h 454818"/>
              <a:gd name="connsiteX21" fmla="*/ 1078706 w 1507331"/>
              <a:gd name="connsiteY21" fmla="*/ 183356 h 454818"/>
              <a:gd name="connsiteX22" fmla="*/ 1204913 w 1507331"/>
              <a:gd name="connsiteY22" fmla="*/ 152400 h 454818"/>
              <a:gd name="connsiteX23" fmla="*/ 1381125 w 1507331"/>
              <a:gd name="connsiteY23" fmla="*/ 111918 h 454818"/>
              <a:gd name="connsiteX24" fmla="*/ 1507331 w 1507331"/>
              <a:gd name="connsiteY24" fmla="*/ 88106 h 454818"/>
              <a:gd name="connsiteX25" fmla="*/ 1447800 w 1507331"/>
              <a:gd name="connsiteY25" fmla="*/ 0 h 454818"/>
              <a:gd name="connsiteX26" fmla="*/ 1295400 w 1507331"/>
              <a:gd name="connsiteY26" fmla="*/ 30956 h 454818"/>
              <a:gd name="connsiteX27" fmla="*/ 1119188 w 1507331"/>
              <a:gd name="connsiteY27" fmla="*/ 71437 h 454818"/>
              <a:gd name="connsiteX28" fmla="*/ 973931 w 1507331"/>
              <a:gd name="connsiteY28" fmla="*/ 97631 h 454818"/>
              <a:gd name="connsiteX29" fmla="*/ 871538 w 1507331"/>
              <a:gd name="connsiteY29" fmla="*/ 114300 h 45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507331" h="454818">
                <a:moveTo>
                  <a:pt x="871538" y="114300"/>
                </a:moveTo>
                <a:lnTo>
                  <a:pt x="764381" y="130968"/>
                </a:lnTo>
                <a:lnTo>
                  <a:pt x="590550" y="154781"/>
                </a:lnTo>
                <a:lnTo>
                  <a:pt x="392906" y="173831"/>
                </a:lnTo>
                <a:lnTo>
                  <a:pt x="59531" y="183356"/>
                </a:lnTo>
                <a:lnTo>
                  <a:pt x="16669" y="204787"/>
                </a:lnTo>
                <a:lnTo>
                  <a:pt x="0" y="235743"/>
                </a:lnTo>
                <a:lnTo>
                  <a:pt x="7144" y="266700"/>
                </a:lnTo>
                <a:lnTo>
                  <a:pt x="21431" y="292893"/>
                </a:lnTo>
                <a:lnTo>
                  <a:pt x="40481" y="319087"/>
                </a:lnTo>
                <a:lnTo>
                  <a:pt x="85725" y="366712"/>
                </a:lnTo>
                <a:lnTo>
                  <a:pt x="123825" y="402431"/>
                </a:lnTo>
                <a:lnTo>
                  <a:pt x="147638" y="435768"/>
                </a:lnTo>
                <a:lnTo>
                  <a:pt x="164306" y="447675"/>
                </a:lnTo>
                <a:lnTo>
                  <a:pt x="183356" y="454818"/>
                </a:lnTo>
                <a:lnTo>
                  <a:pt x="209550" y="454818"/>
                </a:lnTo>
                <a:lnTo>
                  <a:pt x="245269" y="445293"/>
                </a:lnTo>
                <a:lnTo>
                  <a:pt x="283369" y="428625"/>
                </a:lnTo>
                <a:lnTo>
                  <a:pt x="321469" y="411956"/>
                </a:lnTo>
                <a:lnTo>
                  <a:pt x="588169" y="319087"/>
                </a:lnTo>
                <a:lnTo>
                  <a:pt x="816769" y="250031"/>
                </a:lnTo>
                <a:lnTo>
                  <a:pt x="1078706" y="183356"/>
                </a:lnTo>
                <a:lnTo>
                  <a:pt x="1204913" y="152400"/>
                </a:lnTo>
                <a:lnTo>
                  <a:pt x="1381125" y="111918"/>
                </a:lnTo>
                <a:lnTo>
                  <a:pt x="1507331" y="88106"/>
                </a:lnTo>
                <a:lnTo>
                  <a:pt x="1447800" y="0"/>
                </a:lnTo>
                <a:lnTo>
                  <a:pt x="1295400" y="30956"/>
                </a:lnTo>
                <a:lnTo>
                  <a:pt x="1119188" y="71437"/>
                </a:lnTo>
                <a:lnTo>
                  <a:pt x="973931" y="97631"/>
                </a:lnTo>
                <a:lnTo>
                  <a:pt x="871538" y="1143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2544E465-80FE-4E19-BA65-0A1DD0518548}"/>
              </a:ext>
            </a:extLst>
          </p:cNvPr>
          <p:cNvSpPr/>
          <p:nvPr/>
        </p:nvSpPr>
        <p:spPr>
          <a:xfrm>
            <a:off x="6334126" y="3113089"/>
            <a:ext cx="625475" cy="763587"/>
          </a:xfrm>
          <a:custGeom>
            <a:avLst/>
            <a:gdLst>
              <a:gd name="connsiteX0" fmla="*/ 316706 w 626268"/>
              <a:gd name="connsiteY0" fmla="*/ 516731 h 764381"/>
              <a:gd name="connsiteX1" fmla="*/ 271462 w 626268"/>
              <a:gd name="connsiteY1" fmla="*/ 447675 h 764381"/>
              <a:gd name="connsiteX2" fmla="*/ 230981 w 626268"/>
              <a:gd name="connsiteY2" fmla="*/ 383381 h 764381"/>
              <a:gd name="connsiteX3" fmla="*/ 185737 w 626268"/>
              <a:gd name="connsiteY3" fmla="*/ 323850 h 764381"/>
              <a:gd name="connsiteX4" fmla="*/ 119062 w 626268"/>
              <a:gd name="connsiteY4" fmla="*/ 219075 h 764381"/>
              <a:gd name="connsiteX5" fmla="*/ 57150 w 626268"/>
              <a:gd name="connsiteY5" fmla="*/ 123825 h 764381"/>
              <a:gd name="connsiteX6" fmla="*/ 7143 w 626268"/>
              <a:gd name="connsiteY6" fmla="*/ 40481 h 764381"/>
              <a:gd name="connsiteX7" fmla="*/ 0 w 626268"/>
              <a:gd name="connsiteY7" fmla="*/ 21431 h 764381"/>
              <a:gd name="connsiteX8" fmla="*/ 0 w 626268"/>
              <a:gd name="connsiteY8" fmla="*/ 4762 h 764381"/>
              <a:gd name="connsiteX9" fmla="*/ 16668 w 626268"/>
              <a:gd name="connsiteY9" fmla="*/ 0 h 764381"/>
              <a:gd name="connsiteX10" fmla="*/ 52387 w 626268"/>
              <a:gd name="connsiteY10" fmla="*/ 14287 h 764381"/>
              <a:gd name="connsiteX11" fmla="*/ 159543 w 626268"/>
              <a:gd name="connsiteY11" fmla="*/ 76200 h 764381"/>
              <a:gd name="connsiteX12" fmla="*/ 302418 w 626268"/>
              <a:gd name="connsiteY12" fmla="*/ 157162 h 764381"/>
              <a:gd name="connsiteX13" fmla="*/ 473868 w 626268"/>
              <a:gd name="connsiteY13" fmla="*/ 261937 h 764381"/>
              <a:gd name="connsiteX14" fmla="*/ 497681 w 626268"/>
              <a:gd name="connsiteY14" fmla="*/ 278606 h 764381"/>
              <a:gd name="connsiteX15" fmla="*/ 519112 w 626268"/>
              <a:gd name="connsiteY15" fmla="*/ 309562 h 764381"/>
              <a:gd name="connsiteX16" fmla="*/ 559593 w 626268"/>
              <a:gd name="connsiteY16" fmla="*/ 376237 h 764381"/>
              <a:gd name="connsiteX17" fmla="*/ 590550 w 626268"/>
              <a:gd name="connsiteY17" fmla="*/ 447675 h 764381"/>
              <a:gd name="connsiteX18" fmla="*/ 614362 w 626268"/>
              <a:gd name="connsiteY18" fmla="*/ 521494 h 764381"/>
              <a:gd name="connsiteX19" fmla="*/ 623887 w 626268"/>
              <a:gd name="connsiteY19" fmla="*/ 573881 h 764381"/>
              <a:gd name="connsiteX20" fmla="*/ 626268 w 626268"/>
              <a:gd name="connsiteY20" fmla="*/ 616744 h 764381"/>
              <a:gd name="connsiteX21" fmla="*/ 621506 w 626268"/>
              <a:gd name="connsiteY21" fmla="*/ 671512 h 764381"/>
              <a:gd name="connsiteX22" fmla="*/ 604837 w 626268"/>
              <a:gd name="connsiteY22" fmla="*/ 728662 h 764381"/>
              <a:gd name="connsiteX23" fmla="*/ 585787 w 626268"/>
              <a:gd name="connsiteY23" fmla="*/ 754856 h 764381"/>
              <a:gd name="connsiteX24" fmla="*/ 564356 w 626268"/>
              <a:gd name="connsiteY24" fmla="*/ 764381 h 764381"/>
              <a:gd name="connsiteX25" fmla="*/ 535781 w 626268"/>
              <a:gd name="connsiteY25" fmla="*/ 759619 h 764381"/>
              <a:gd name="connsiteX26" fmla="*/ 514350 w 626268"/>
              <a:gd name="connsiteY26" fmla="*/ 750094 h 764381"/>
              <a:gd name="connsiteX27" fmla="*/ 473868 w 626268"/>
              <a:gd name="connsiteY27" fmla="*/ 723900 h 764381"/>
              <a:gd name="connsiteX28" fmla="*/ 423862 w 626268"/>
              <a:gd name="connsiteY28" fmla="*/ 664369 h 764381"/>
              <a:gd name="connsiteX29" fmla="*/ 347662 w 626268"/>
              <a:gd name="connsiteY29" fmla="*/ 564356 h 764381"/>
              <a:gd name="connsiteX30" fmla="*/ 316706 w 626268"/>
              <a:gd name="connsiteY30" fmla="*/ 516731 h 76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26268" h="764381">
                <a:moveTo>
                  <a:pt x="316706" y="516731"/>
                </a:moveTo>
                <a:lnTo>
                  <a:pt x="271462" y="447675"/>
                </a:lnTo>
                <a:lnTo>
                  <a:pt x="230981" y="383381"/>
                </a:lnTo>
                <a:lnTo>
                  <a:pt x="185737" y="323850"/>
                </a:lnTo>
                <a:lnTo>
                  <a:pt x="119062" y="219075"/>
                </a:lnTo>
                <a:lnTo>
                  <a:pt x="57150" y="123825"/>
                </a:lnTo>
                <a:lnTo>
                  <a:pt x="7143" y="40481"/>
                </a:lnTo>
                <a:lnTo>
                  <a:pt x="0" y="21431"/>
                </a:lnTo>
                <a:lnTo>
                  <a:pt x="0" y="4762"/>
                </a:lnTo>
                <a:lnTo>
                  <a:pt x="16668" y="0"/>
                </a:lnTo>
                <a:lnTo>
                  <a:pt x="52387" y="14287"/>
                </a:lnTo>
                <a:lnTo>
                  <a:pt x="159543" y="76200"/>
                </a:lnTo>
                <a:lnTo>
                  <a:pt x="302418" y="157162"/>
                </a:lnTo>
                <a:lnTo>
                  <a:pt x="473868" y="261937"/>
                </a:lnTo>
                <a:lnTo>
                  <a:pt x="497681" y="278606"/>
                </a:lnTo>
                <a:lnTo>
                  <a:pt x="519112" y="309562"/>
                </a:lnTo>
                <a:lnTo>
                  <a:pt x="559593" y="376237"/>
                </a:lnTo>
                <a:lnTo>
                  <a:pt x="590550" y="447675"/>
                </a:lnTo>
                <a:lnTo>
                  <a:pt x="614362" y="521494"/>
                </a:lnTo>
                <a:lnTo>
                  <a:pt x="623887" y="573881"/>
                </a:lnTo>
                <a:lnTo>
                  <a:pt x="626268" y="616744"/>
                </a:lnTo>
                <a:lnTo>
                  <a:pt x="621506" y="671512"/>
                </a:lnTo>
                <a:lnTo>
                  <a:pt x="604837" y="728662"/>
                </a:lnTo>
                <a:lnTo>
                  <a:pt x="585787" y="754856"/>
                </a:lnTo>
                <a:lnTo>
                  <a:pt x="564356" y="764381"/>
                </a:lnTo>
                <a:lnTo>
                  <a:pt x="535781" y="759619"/>
                </a:lnTo>
                <a:lnTo>
                  <a:pt x="514350" y="750094"/>
                </a:lnTo>
                <a:lnTo>
                  <a:pt x="473868" y="723900"/>
                </a:lnTo>
                <a:lnTo>
                  <a:pt x="423862" y="664369"/>
                </a:lnTo>
                <a:lnTo>
                  <a:pt x="347662" y="564356"/>
                </a:lnTo>
                <a:lnTo>
                  <a:pt x="316706" y="5167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381EC25C-DB9F-4860-B41C-6EB7423D00B3}"/>
              </a:ext>
            </a:extLst>
          </p:cNvPr>
          <p:cNvSpPr/>
          <p:nvPr/>
        </p:nvSpPr>
        <p:spPr>
          <a:xfrm>
            <a:off x="5770563" y="3870326"/>
            <a:ext cx="493712" cy="2212975"/>
          </a:xfrm>
          <a:custGeom>
            <a:avLst/>
            <a:gdLst>
              <a:gd name="connsiteX0" fmla="*/ 462810 w 493664"/>
              <a:gd name="connsiteY0" fmla="*/ 987328 h 2213072"/>
              <a:gd name="connsiteX1" fmla="*/ 476835 w 493664"/>
              <a:gd name="connsiteY1" fmla="*/ 656348 h 2213072"/>
              <a:gd name="connsiteX2" fmla="*/ 474030 w 493664"/>
              <a:gd name="connsiteY2" fmla="*/ 294515 h 2213072"/>
              <a:gd name="connsiteX3" fmla="*/ 482444 w 493664"/>
              <a:gd name="connsiteY3" fmla="*/ 269271 h 2213072"/>
              <a:gd name="connsiteX4" fmla="*/ 490859 w 493664"/>
              <a:gd name="connsiteY4" fmla="*/ 238417 h 2213072"/>
              <a:gd name="connsiteX5" fmla="*/ 493664 w 493664"/>
              <a:gd name="connsiteY5" fmla="*/ 207563 h 2213072"/>
              <a:gd name="connsiteX6" fmla="*/ 490859 w 493664"/>
              <a:gd name="connsiteY6" fmla="*/ 173904 h 2213072"/>
              <a:gd name="connsiteX7" fmla="*/ 476835 w 493664"/>
              <a:gd name="connsiteY7" fmla="*/ 143050 h 2213072"/>
              <a:gd name="connsiteX8" fmla="*/ 451590 w 493664"/>
              <a:gd name="connsiteY8" fmla="*/ 120611 h 2213072"/>
              <a:gd name="connsiteX9" fmla="*/ 406712 w 493664"/>
              <a:gd name="connsiteY9" fmla="*/ 100977 h 2213072"/>
              <a:gd name="connsiteX10" fmla="*/ 350614 w 493664"/>
              <a:gd name="connsiteY10" fmla="*/ 78537 h 2213072"/>
              <a:gd name="connsiteX11" fmla="*/ 288906 w 493664"/>
              <a:gd name="connsiteY11" fmla="*/ 53293 h 2213072"/>
              <a:gd name="connsiteX12" fmla="*/ 207563 w 493664"/>
              <a:gd name="connsiteY12" fmla="*/ 25244 h 2213072"/>
              <a:gd name="connsiteX13" fmla="*/ 131831 w 493664"/>
              <a:gd name="connsiteY13" fmla="*/ 11220 h 2213072"/>
              <a:gd name="connsiteX14" fmla="*/ 78538 w 493664"/>
              <a:gd name="connsiteY14" fmla="*/ 5610 h 2213072"/>
              <a:gd name="connsiteX15" fmla="*/ 44879 w 493664"/>
              <a:gd name="connsiteY15" fmla="*/ 0 h 2213072"/>
              <a:gd name="connsiteX16" fmla="*/ 16830 w 493664"/>
              <a:gd name="connsiteY16" fmla="*/ 0 h 2213072"/>
              <a:gd name="connsiteX17" fmla="*/ 2805 w 493664"/>
              <a:gd name="connsiteY17" fmla="*/ 5610 h 2213072"/>
              <a:gd name="connsiteX18" fmla="*/ 0 w 493664"/>
              <a:gd name="connsiteY18" fmla="*/ 19634 h 2213072"/>
              <a:gd name="connsiteX19" fmla="*/ 11220 w 493664"/>
              <a:gd name="connsiteY19" fmla="*/ 47683 h 2213072"/>
              <a:gd name="connsiteX20" fmla="*/ 22439 w 493664"/>
              <a:gd name="connsiteY20" fmla="*/ 67318 h 2213072"/>
              <a:gd name="connsiteX21" fmla="*/ 56098 w 493664"/>
              <a:gd name="connsiteY21" fmla="*/ 92562 h 2213072"/>
              <a:gd name="connsiteX22" fmla="*/ 75733 w 493664"/>
              <a:gd name="connsiteY22" fmla="*/ 106587 h 2213072"/>
              <a:gd name="connsiteX23" fmla="*/ 112196 w 493664"/>
              <a:gd name="connsiteY23" fmla="*/ 140245 h 2213072"/>
              <a:gd name="connsiteX24" fmla="*/ 145855 w 493664"/>
              <a:gd name="connsiteY24" fmla="*/ 182319 h 2213072"/>
              <a:gd name="connsiteX25" fmla="*/ 179514 w 493664"/>
              <a:gd name="connsiteY25" fmla="*/ 241222 h 2213072"/>
              <a:gd name="connsiteX26" fmla="*/ 199149 w 493664"/>
              <a:gd name="connsiteY26" fmla="*/ 291710 h 2213072"/>
              <a:gd name="connsiteX27" fmla="*/ 204758 w 493664"/>
              <a:gd name="connsiteY27" fmla="*/ 319760 h 2213072"/>
              <a:gd name="connsiteX28" fmla="*/ 207563 w 493664"/>
              <a:gd name="connsiteY28" fmla="*/ 527323 h 2213072"/>
              <a:gd name="connsiteX29" fmla="*/ 204758 w 493664"/>
              <a:gd name="connsiteY29" fmla="*/ 678788 h 2213072"/>
              <a:gd name="connsiteX30" fmla="*/ 213173 w 493664"/>
              <a:gd name="connsiteY30" fmla="*/ 869521 h 2213072"/>
              <a:gd name="connsiteX31" fmla="*/ 215978 w 493664"/>
              <a:gd name="connsiteY31" fmla="*/ 1009767 h 2213072"/>
              <a:gd name="connsiteX32" fmla="*/ 213173 w 493664"/>
              <a:gd name="connsiteY32" fmla="*/ 1147207 h 2213072"/>
              <a:gd name="connsiteX33" fmla="*/ 210368 w 493664"/>
              <a:gd name="connsiteY33" fmla="*/ 1259404 h 2213072"/>
              <a:gd name="connsiteX34" fmla="*/ 204758 w 493664"/>
              <a:gd name="connsiteY34" fmla="*/ 1357575 h 2213072"/>
              <a:gd name="connsiteX35" fmla="*/ 190734 w 493664"/>
              <a:gd name="connsiteY35" fmla="*/ 1492211 h 2213072"/>
              <a:gd name="connsiteX36" fmla="*/ 176709 w 493664"/>
              <a:gd name="connsiteY36" fmla="*/ 1601602 h 2213072"/>
              <a:gd name="connsiteX37" fmla="*/ 168295 w 493664"/>
              <a:gd name="connsiteY37" fmla="*/ 1674530 h 2213072"/>
              <a:gd name="connsiteX38" fmla="*/ 165490 w 493664"/>
              <a:gd name="connsiteY38" fmla="*/ 1747458 h 2213072"/>
              <a:gd name="connsiteX39" fmla="*/ 168295 w 493664"/>
              <a:gd name="connsiteY39" fmla="*/ 1825995 h 2213072"/>
              <a:gd name="connsiteX40" fmla="*/ 176709 w 493664"/>
              <a:gd name="connsiteY40" fmla="*/ 1904533 h 2213072"/>
              <a:gd name="connsiteX41" fmla="*/ 193539 w 493664"/>
              <a:gd name="connsiteY41" fmla="*/ 1974655 h 2213072"/>
              <a:gd name="connsiteX42" fmla="*/ 213173 w 493664"/>
              <a:gd name="connsiteY42" fmla="*/ 2030753 h 2213072"/>
              <a:gd name="connsiteX43" fmla="*/ 252442 w 493664"/>
              <a:gd name="connsiteY43" fmla="*/ 2114901 h 2213072"/>
              <a:gd name="connsiteX44" fmla="*/ 283296 w 493664"/>
              <a:gd name="connsiteY44" fmla="*/ 2168194 h 2213072"/>
              <a:gd name="connsiteX45" fmla="*/ 305735 w 493664"/>
              <a:gd name="connsiteY45" fmla="*/ 2196243 h 2213072"/>
              <a:gd name="connsiteX46" fmla="*/ 328174 w 493664"/>
              <a:gd name="connsiteY46" fmla="*/ 2210267 h 2213072"/>
              <a:gd name="connsiteX47" fmla="*/ 339394 w 493664"/>
              <a:gd name="connsiteY47" fmla="*/ 2213072 h 2213072"/>
              <a:gd name="connsiteX48" fmla="*/ 356223 w 493664"/>
              <a:gd name="connsiteY48" fmla="*/ 2207463 h 2213072"/>
              <a:gd name="connsiteX49" fmla="*/ 375858 w 493664"/>
              <a:gd name="connsiteY49" fmla="*/ 2185023 h 2213072"/>
              <a:gd name="connsiteX50" fmla="*/ 392687 w 493664"/>
              <a:gd name="connsiteY50" fmla="*/ 2145755 h 2213072"/>
              <a:gd name="connsiteX51" fmla="*/ 412322 w 493664"/>
              <a:gd name="connsiteY51" fmla="*/ 2067217 h 2213072"/>
              <a:gd name="connsiteX52" fmla="*/ 426346 w 493664"/>
              <a:gd name="connsiteY52" fmla="*/ 1960631 h 2213072"/>
              <a:gd name="connsiteX53" fmla="*/ 437566 w 493664"/>
              <a:gd name="connsiteY53" fmla="*/ 1825995 h 2213072"/>
              <a:gd name="connsiteX54" fmla="*/ 445981 w 493664"/>
              <a:gd name="connsiteY54" fmla="*/ 1668920 h 2213072"/>
              <a:gd name="connsiteX55" fmla="*/ 451590 w 493664"/>
              <a:gd name="connsiteY55" fmla="*/ 1511845 h 2213072"/>
              <a:gd name="connsiteX56" fmla="*/ 454395 w 493664"/>
              <a:gd name="connsiteY56" fmla="*/ 1200501 h 2213072"/>
              <a:gd name="connsiteX57" fmla="*/ 462810 w 493664"/>
              <a:gd name="connsiteY57" fmla="*/ 987328 h 2213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93664" h="2213072">
                <a:moveTo>
                  <a:pt x="462810" y="987328"/>
                </a:moveTo>
                <a:lnTo>
                  <a:pt x="476835" y="656348"/>
                </a:lnTo>
                <a:lnTo>
                  <a:pt x="474030" y="294515"/>
                </a:lnTo>
                <a:lnTo>
                  <a:pt x="482444" y="269271"/>
                </a:lnTo>
                <a:lnTo>
                  <a:pt x="490859" y="238417"/>
                </a:lnTo>
                <a:lnTo>
                  <a:pt x="493664" y="207563"/>
                </a:lnTo>
                <a:lnTo>
                  <a:pt x="490859" y="173904"/>
                </a:lnTo>
                <a:lnTo>
                  <a:pt x="476835" y="143050"/>
                </a:lnTo>
                <a:lnTo>
                  <a:pt x="451590" y="120611"/>
                </a:lnTo>
                <a:lnTo>
                  <a:pt x="406712" y="100977"/>
                </a:lnTo>
                <a:lnTo>
                  <a:pt x="350614" y="78537"/>
                </a:lnTo>
                <a:lnTo>
                  <a:pt x="288906" y="53293"/>
                </a:lnTo>
                <a:lnTo>
                  <a:pt x="207563" y="25244"/>
                </a:lnTo>
                <a:lnTo>
                  <a:pt x="131831" y="11220"/>
                </a:lnTo>
                <a:lnTo>
                  <a:pt x="78538" y="5610"/>
                </a:lnTo>
                <a:lnTo>
                  <a:pt x="44879" y="0"/>
                </a:lnTo>
                <a:lnTo>
                  <a:pt x="16830" y="0"/>
                </a:lnTo>
                <a:lnTo>
                  <a:pt x="2805" y="5610"/>
                </a:lnTo>
                <a:lnTo>
                  <a:pt x="0" y="19634"/>
                </a:lnTo>
                <a:lnTo>
                  <a:pt x="11220" y="47683"/>
                </a:lnTo>
                <a:lnTo>
                  <a:pt x="22439" y="67318"/>
                </a:lnTo>
                <a:lnTo>
                  <a:pt x="56098" y="92562"/>
                </a:lnTo>
                <a:lnTo>
                  <a:pt x="75733" y="106587"/>
                </a:lnTo>
                <a:lnTo>
                  <a:pt x="112196" y="140245"/>
                </a:lnTo>
                <a:lnTo>
                  <a:pt x="145855" y="182319"/>
                </a:lnTo>
                <a:lnTo>
                  <a:pt x="179514" y="241222"/>
                </a:lnTo>
                <a:lnTo>
                  <a:pt x="199149" y="291710"/>
                </a:lnTo>
                <a:lnTo>
                  <a:pt x="204758" y="319760"/>
                </a:lnTo>
                <a:lnTo>
                  <a:pt x="207563" y="527323"/>
                </a:lnTo>
                <a:lnTo>
                  <a:pt x="204758" y="678788"/>
                </a:lnTo>
                <a:lnTo>
                  <a:pt x="213173" y="869521"/>
                </a:lnTo>
                <a:lnTo>
                  <a:pt x="215978" y="1009767"/>
                </a:lnTo>
                <a:lnTo>
                  <a:pt x="213173" y="1147207"/>
                </a:lnTo>
                <a:lnTo>
                  <a:pt x="210368" y="1259404"/>
                </a:lnTo>
                <a:lnTo>
                  <a:pt x="204758" y="1357575"/>
                </a:lnTo>
                <a:lnTo>
                  <a:pt x="190734" y="1492211"/>
                </a:lnTo>
                <a:lnTo>
                  <a:pt x="176709" y="1601602"/>
                </a:lnTo>
                <a:lnTo>
                  <a:pt x="168295" y="1674530"/>
                </a:lnTo>
                <a:lnTo>
                  <a:pt x="165490" y="1747458"/>
                </a:lnTo>
                <a:lnTo>
                  <a:pt x="168295" y="1825995"/>
                </a:lnTo>
                <a:lnTo>
                  <a:pt x="176709" y="1904533"/>
                </a:lnTo>
                <a:lnTo>
                  <a:pt x="193539" y="1974655"/>
                </a:lnTo>
                <a:lnTo>
                  <a:pt x="213173" y="2030753"/>
                </a:lnTo>
                <a:lnTo>
                  <a:pt x="252442" y="2114901"/>
                </a:lnTo>
                <a:lnTo>
                  <a:pt x="283296" y="2168194"/>
                </a:lnTo>
                <a:lnTo>
                  <a:pt x="305735" y="2196243"/>
                </a:lnTo>
                <a:lnTo>
                  <a:pt x="328174" y="2210267"/>
                </a:lnTo>
                <a:lnTo>
                  <a:pt x="339394" y="2213072"/>
                </a:lnTo>
                <a:lnTo>
                  <a:pt x="356223" y="2207463"/>
                </a:lnTo>
                <a:lnTo>
                  <a:pt x="375858" y="2185023"/>
                </a:lnTo>
                <a:lnTo>
                  <a:pt x="392687" y="2145755"/>
                </a:lnTo>
                <a:lnTo>
                  <a:pt x="412322" y="2067217"/>
                </a:lnTo>
                <a:lnTo>
                  <a:pt x="426346" y="1960631"/>
                </a:lnTo>
                <a:lnTo>
                  <a:pt x="437566" y="1825995"/>
                </a:lnTo>
                <a:lnTo>
                  <a:pt x="445981" y="1668920"/>
                </a:lnTo>
                <a:lnTo>
                  <a:pt x="451590" y="1511845"/>
                </a:lnTo>
                <a:lnTo>
                  <a:pt x="454395" y="1200501"/>
                </a:lnTo>
                <a:lnTo>
                  <a:pt x="462810" y="98732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91BC1F8-3385-440E-B6C1-6146E6AF465D}"/>
              </a:ext>
            </a:extLst>
          </p:cNvPr>
          <p:cNvGrpSpPr/>
          <p:nvPr/>
        </p:nvGrpSpPr>
        <p:grpSpPr>
          <a:xfrm>
            <a:off x="3822700" y="1381125"/>
            <a:ext cx="4546600" cy="4702176"/>
            <a:chOff x="3822700" y="1381125"/>
            <a:chExt cx="4546600" cy="4702176"/>
          </a:xfrm>
        </p:grpSpPr>
        <p:sp>
          <p:nvSpPr>
            <p:cNvPr id="16" name="フリーフォーム 26">
              <a:extLst>
                <a:ext uri="{FF2B5EF4-FFF2-40B4-BE49-F238E27FC236}">
                  <a16:creationId xmlns:a16="http://schemas.microsoft.com/office/drawing/2014/main" id="{E2200C5E-F2C4-4801-8A8E-681793FFD98D}"/>
                </a:ext>
              </a:extLst>
            </p:cNvPr>
            <p:cNvSpPr/>
            <p:nvPr/>
          </p:nvSpPr>
          <p:spPr>
            <a:xfrm>
              <a:off x="5770562" y="1381125"/>
              <a:ext cx="508000" cy="752475"/>
            </a:xfrm>
            <a:custGeom>
              <a:avLst/>
              <a:gdLst>
                <a:gd name="connsiteX0" fmla="*/ 176212 w 507206"/>
                <a:gd name="connsiteY0" fmla="*/ 433388 h 752475"/>
                <a:gd name="connsiteX1" fmla="*/ 176212 w 507206"/>
                <a:gd name="connsiteY1" fmla="*/ 371475 h 752475"/>
                <a:gd name="connsiteX2" fmla="*/ 171450 w 507206"/>
                <a:gd name="connsiteY2" fmla="*/ 316706 h 752475"/>
                <a:gd name="connsiteX3" fmla="*/ 159543 w 507206"/>
                <a:gd name="connsiteY3" fmla="*/ 273844 h 752475"/>
                <a:gd name="connsiteX4" fmla="*/ 147637 w 507206"/>
                <a:gd name="connsiteY4" fmla="*/ 242888 h 752475"/>
                <a:gd name="connsiteX5" fmla="*/ 126206 w 507206"/>
                <a:gd name="connsiteY5" fmla="*/ 207169 h 752475"/>
                <a:gd name="connsiteX6" fmla="*/ 97631 w 507206"/>
                <a:gd name="connsiteY6" fmla="*/ 169069 h 752475"/>
                <a:gd name="connsiteX7" fmla="*/ 57150 w 507206"/>
                <a:gd name="connsiteY7" fmla="*/ 119063 h 752475"/>
                <a:gd name="connsiteX8" fmla="*/ 21431 w 507206"/>
                <a:gd name="connsiteY8" fmla="*/ 80963 h 752475"/>
                <a:gd name="connsiteX9" fmla="*/ 4762 w 507206"/>
                <a:gd name="connsiteY9" fmla="*/ 54769 h 752475"/>
                <a:gd name="connsiteX10" fmla="*/ 0 w 507206"/>
                <a:gd name="connsiteY10" fmla="*/ 35719 h 752475"/>
                <a:gd name="connsiteX11" fmla="*/ 2381 w 507206"/>
                <a:gd name="connsiteY11" fmla="*/ 19050 h 752475"/>
                <a:gd name="connsiteX12" fmla="*/ 14287 w 507206"/>
                <a:gd name="connsiteY12" fmla="*/ 7144 h 752475"/>
                <a:gd name="connsiteX13" fmla="*/ 42862 w 507206"/>
                <a:gd name="connsiteY13" fmla="*/ 0 h 752475"/>
                <a:gd name="connsiteX14" fmla="*/ 102393 w 507206"/>
                <a:gd name="connsiteY14" fmla="*/ 4763 h 752475"/>
                <a:gd name="connsiteX15" fmla="*/ 176212 w 507206"/>
                <a:gd name="connsiteY15" fmla="*/ 21431 h 752475"/>
                <a:gd name="connsiteX16" fmla="*/ 257175 w 507206"/>
                <a:gd name="connsiteY16" fmla="*/ 45244 h 752475"/>
                <a:gd name="connsiteX17" fmla="*/ 378618 w 507206"/>
                <a:gd name="connsiteY17" fmla="*/ 97631 h 752475"/>
                <a:gd name="connsiteX18" fmla="*/ 469106 w 507206"/>
                <a:gd name="connsiteY18" fmla="*/ 145256 h 752475"/>
                <a:gd name="connsiteX19" fmla="*/ 483393 w 507206"/>
                <a:gd name="connsiteY19" fmla="*/ 154781 h 752475"/>
                <a:gd name="connsiteX20" fmla="*/ 497681 w 507206"/>
                <a:gd name="connsiteY20" fmla="*/ 171450 h 752475"/>
                <a:gd name="connsiteX21" fmla="*/ 504825 w 507206"/>
                <a:gd name="connsiteY21" fmla="*/ 188119 h 752475"/>
                <a:gd name="connsiteX22" fmla="*/ 507206 w 507206"/>
                <a:gd name="connsiteY22" fmla="*/ 207169 h 752475"/>
                <a:gd name="connsiteX23" fmla="*/ 497681 w 507206"/>
                <a:gd name="connsiteY23" fmla="*/ 230981 h 752475"/>
                <a:gd name="connsiteX24" fmla="*/ 481012 w 507206"/>
                <a:gd name="connsiteY24" fmla="*/ 254794 h 752475"/>
                <a:gd name="connsiteX25" fmla="*/ 452437 w 507206"/>
                <a:gd name="connsiteY25" fmla="*/ 280988 h 752475"/>
                <a:gd name="connsiteX26" fmla="*/ 435768 w 507206"/>
                <a:gd name="connsiteY26" fmla="*/ 292894 h 752475"/>
                <a:gd name="connsiteX27" fmla="*/ 421481 w 507206"/>
                <a:gd name="connsiteY27" fmla="*/ 316706 h 752475"/>
                <a:gd name="connsiteX28" fmla="*/ 407193 w 507206"/>
                <a:gd name="connsiteY28" fmla="*/ 371475 h 752475"/>
                <a:gd name="connsiteX29" fmla="*/ 395287 w 507206"/>
                <a:gd name="connsiteY29" fmla="*/ 452438 h 752475"/>
                <a:gd name="connsiteX30" fmla="*/ 388143 w 507206"/>
                <a:gd name="connsiteY30" fmla="*/ 576263 h 752475"/>
                <a:gd name="connsiteX31" fmla="*/ 385762 w 507206"/>
                <a:gd name="connsiteY31" fmla="*/ 740569 h 752475"/>
                <a:gd name="connsiteX32" fmla="*/ 161925 w 507206"/>
                <a:gd name="connsiteY32" fmla="*/ 752475 h 752475"/>
                <a:gd name="connsiteX33" fmla="*/ 166687 w 507206"/>
                <a:gd name="connsiteY33" fmla="*/ 645319 h 752475"/>
                <a:gd name="connsiteX34" fmla="*/ 173831 w 507206"/>
                <a:gd name="connsiteY34" fmla="*/ 542925 h 752475"/>
                <a:gd name="connsiteX35" fmla="*/ 176212 w 507206"/>
                <a:gd name="connsiteY35" fmla="*/ 43338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07206" h="752475">
                  <a:moveTo>
                    <a:pt x="176212" y="433388"/>
                  </a:moveTo>
                  <a:lnTo>
                    <a:pt x="176212" y="371475"/>
                  </a:lnTo>
                  <a:lnTo>
                    <a:pt x="171450" y="316706"/>
                  </a:lnTo>
                  <a:lnTo>
                    <a:pt x="159543" y="273844"/>
                  </a:lnTo>
                  <a:lnTo>
                    <a:pt x="147637" y="242888"/>
                  </a:lnTo>
                  <a:lnTo>
                    <a:pt x="126206" y="207169"/>
                  </a:lnTo>
                  <a:lnTo>
                    <a:pt x="97631" y="169069"/>
                  </a:lnTo>
                  <a:lnTo>
                    <a:pt x="57150" y="119063"/>
                  </a:lnTo>
                  <a:lnTo>
                    <a:pt x="21431" y="80963"/>
                  </a:lnTo>
                  <a:lnTo>
                    <a:pt x="4762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14287" y="7144"/>
                  </a:lnTo>
                  <a:lnTo>
                    <a:pt x="42862" y="0"/>
                  </a:lnTo>
                  <a:lnTo>
                    <a:pt x="102393" y="4763"/>
                  </a:lnTo>
                  <a:lnTo>
                    <a:pt x="176212" y="21431"/>
                  </a:lnTo>
                  <a:lnTo>
                    <a:pt x="257175" y="45244"/>
                  </a:lnTo>
                  <a:lnTo>
                    <a:pt x="378618" y="97631"/>
                  </a:lnTo>
                  <a:lnTo>
                    <a:pt x="469106" y="145256"/>
                  </a:lnTo>
                  <a:lnTo>
                    <a:pt x="483393" y="154781"/>
                  </a:lnTo>
                  <a:lnTo>
                    <a:pt x="497681" y="171450"/>
                  </a:lnTo>
                  <a:lnTo>
                    <a:pt x="504825" y="188119"/>
                  </a:lnTo>
                  <a:lnTo>
                    <a:pt x="507206" y="207169"/>
                  </a:lnTo>
                  <a:lnTo>
                    <a:pt x="497681" y="230981"/>
                  </a:lnTo>
                  <a:lnTo>
                    <a:pt x="481012" y="254794"/>
                  </a:lnTo>
                  <a:lnTo>
                    <a:pt x="452437" y="280988"/>
                  </a:lnTo>
                  <a:lnTo>
                    <a:pt x="435768" y="292894"/>
                  </a:lnTo>
                  <a:lnTo>
                    <a:pt x="421481" y="316706"/>
                  </a:lnTo>
                  <a:lnTo>
                    <a:pt x="407193" y="371475"/>
                  </a:lnTo>
                  <a:lnTo>
                    <a:pt x="395287" y="452438"/>
                  </a:lnTo>
                  <a:lnTo>
                    <a:pt x="388143" y="576263"/>
                  </a:lnTo>
                  <a:cubicBezTo>
                    <a:pt x="387349" y="631032"/>
                    <a:pt x="386556" y="685800"/>
                    <a:pt x="385762" y="740569"/>
                  </a:cubicBezTo>
                  <a:lnTo>
                    <a:pt x="161925" y="752475"/>
                  </a:lnTo>
                  <a:lnTo>
                    <a:pt x="166687" y="645319"/>
                  </a:lnTo>
                  <a:lnTo>
                    <a:pt x="173831" y="542925"/>
                  </a:lnTo>
                  <a:cubicBezTo>
                    <a:pt x="174625" y="519113"/>
                    <a:pt x="175418" y="495300"/>
                    <a:pt x="176212" y="433388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3">
              <a:extLst>
                <a:ext uri="{FF2B5EF4-FFF2-40B4-BE49-F238E27FC236}">
                  <a16:creationId xmlns:a16="http://schemas.microsoft.com/office/drawing/2014/main" id="{0AD1A1EE-9D43-4C45-975D-9BD446DA7F32}"/>
                </a:ext>
              </a:extLst>
            </p:cNvPr>
            <p:cNvSpPr/>
            <p:nvPr/>
          </p:nvSpPr>
          <p:spPr>
            <a:xfrm>
              <a:off x="4041774" y="2522537"/>
              <a:ext cx="757238" cy="468312"/>
            </a:xfrm>
            <a:custGeom>
              <a:avLst/>
              <a:gdLst>
                <a:gd name="connsiteX0" fmla="*/ 328613 w 757238"/>
                <a:gd name="connsiteY0" fmla="*/ 311944 h 469106"/>
                <a:gd name="connsiteX1" fmla="*/ 428625 w 757238"/>
                <a:gd name="connsiteY1" fmla="*/ 371475 h 469106"/>
                <a:gd name="connsiteX2" fmla="*/ 535781 w 757238"/>
                <a:gd name="connsiteY2" fmla="*/ 423862 h 469106"/>
                <a:gd name="connsiteX3" fmla="*/ 623888 w 757238"/>
                <a:gd name="connsiteY3" fmla="*/ 457200 h 469106"/>
                <a:gd name="connsiteX4" fmla="*/ 664369 w 757238"/>
                <a:gd name="connsiteY4" fmla="*/ 469106 h 469106"/>
                <a:gd name="connsiteX5" fmla="*/ 678656 w 757238"/>
                <a:gd name="connsiteY5" fmla="*/ 469106 h 469106"/>
                <a:gd name="connsiteX6" fmla="*/ 707231 w 757238"/>
                <a:gd name="connsiteY6" fmla="*/ 466725 h 469106"/>
                <a:gd name="connsiteX7" fmla="*/ 723900 w 757238"/>
                <a:gd name="connsiteY7" fmla="*/ 457200 h 469106"/>
                <a:gd name="connsiteX8" fmla="*/ 740569 w 757238"/>
                <a:gd name="connsiteY8" fmla="*/ 438150 h 469106"/>
                <a:gd name="connsiteX9" fmla="*/ 752475 w 757238"/>
                <a:gd name="connsiteY9" fmla="*/ 414337 h 469106"/>
                <a:gd name="connsiteX10" fmla="*/ 757238 w 757238"/>
                <a:gd name="connsiteY10" fmla="*/ 383381 h 469106"/>
                <a:gd name="connsiteX11" fmla="*/ 754856 w 757238"/>
                <a:gd name="connsiteY11" fmla="*/ 364331 h 469106"/>
                <a:gd name="connsiteX12" fmla="*/ 735806 w 757238"/>
                <a:gd name="connsiteY12" fmla="*/ 330994 h 469106"/>
                <a:gd name="connsiteX13" fmla="*/ 685800 w 757238"/>
                <a:gd name="connsiteY13" fmla="*/ 264319 h 469106"/>
                <a:gd name="connsiteX14" fmla="*/ 621506 w 757238"/>
                <a:gd name="connsiteY14" fmla="*/ 200025 h 469106"/>
                <a:gd name="connsiteX15" fmla="*/ 573881 w 757238"/>
                <a:gd name="connsiteY15" fmla="*/ 164306 h 469106"/>
                <a:gd name="connsiteX16" fmla="*/ 526256 w 757238"/>
                <a:gd name="connsiteY16" fmla="*/ 130969 h 469106"/>
                <a:gd name="connsiteX17" fmla="*/ 490538 w 757238"/>
                <a:gd name="connsiteY17" fmla="*/ 116681 h 469106"/>
                <a:gd name="connsiteX18" fmla="*/ 433388 w 757238"/>
                <a:gd name="connsiteY18" fmla="*/ 114300 h 469106"/>
                <a:gd name="connsiteX19" fmla="*/ 352425 w 757238"/>
                <a:gd name="connsiteY19" fmla="*/ 104775 h 469106"/>
                <a:gd name="connsiteX20" fmla="*/ 259556 w 757238"/>
                <a:gd name="connsiteY20" fmla="*/ 83344 h 469106"/>
                <a:gd name="connsiteX21" fmla="*/ 171450 w 757238"/>
                <a:gd name="connsiteY21" fmla="*/ 52387 h 469106"/>
                <a:gd name="connsiteX22" fmla="*/ 111919 w 757238"/>
                <a:gd name="connsiteY22" fmla="*/ 23812 h 469106"/>
                <a:gd name="connsiteX23" fmla="*/ 66675 w 757238"/>
                <a:gd name="connsiteY23" fmla="*/ 7144 h 469106"/>
                <a:gd name="connsiteX24" fmla="*/ 35719 w 757238"/>
                <a:gd name="connsiteY24" fmla="*/ 0 h 469106"/>
                <a:gd name="connsiteX25" fmla="*/ 9525 w 757238"/>
                <a:gd name="connsiteY25" fmla="*/ 0 h 469106"/>
                <a:gd name="connsiteX26" fmla="*/ 0 w 757238"/>
                <a:gd name="connsiteY26" fmla="*/ 4762 h 469106"/>
                <a:gd name="connsiteX27" fmla="*/ 0 w 757238"/>
                <a:gd name="connsiteY27" fmla="*/ 19050 h 469106"/>
                <a:gd name="connsiteX28" fmla="*/ 9525 w 757238"/>
                <a:gd name="connsiteY28" fmla="*/ 52387 h 469106"/>
                <a:gd name="connsiteX29" fmla="*/ 33338 w 757238"/>
                <a:gd name="connsiteY29" fmla="*/ 85725 h 469106"/>
                <a:gd name="connsiteX30" fmla="*/ 121444 w 757238"/>
                <a:gd name="connsiteY30" fmla="*/ 159544 h 469106"/>
                <a:gd name="connsiteX31" fmla="*/ 223838 w 757238"/>
                <a:gd name="connsiteY31" fmla="*/ 240506 h 469106"/>
                <a:gd name="connsiteX32" fmla="*/ 328613 w 757238"/>
                <a:gd name="connsiteY32" fmla="*/ 311944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7238" h="469106">
                  <a:moveTo>
                    <a:pt x="328613" y="311944"/>
                  </a:moveTo>
                  <a:lnTo>
                    <a:pt x="428625" y="371475"/>
                  </a:lnTo>
                  <a:lnTo>
                    <a:pt x="535781" y="423862"/>
                  </a:lnTo>
                  <a:lnTo>
                    <a:pt x="623888" y="457200"/>
                  </a:lnTo>
                  <a:lnTo>
                    <a:pt x="664369" y="469106"/>
                  </a:lnTo>
                  <a:lnTo>
                    <a:pt x="678656" y="469106"/>
                  </a:lnTo>
                  <a:lnTo>
                    <a:pt x="707231" y="466725"/>
                  </a:lnTo>
                  <a:lnTo>
                    <a:pt x="723900" y="457200"/>
                  </a:lnTo>
                  <a:lnTo>
                    <a:pt x="740569" y="438150"/>
                  </a:lnTo>
                  <a:lnTo>
                    <a:pt x="752475" y="414337"/>
                  </a:lnTo>
                  <a:lnTo>
                    <a:pt x="757238" y="383381"/>
                  </a:lnTo>
                  <a:lnTo>
                    <a:pt x="754856" y="364331"/>
                  </a:lnTo>
                  <a:lnTo>
                    <a:pt x="735806" y="330994"/>
                  </a:lnTo>
                  <a:lnTo>
                    <a:pt x="685800" y="264319"/>
                  </a:lnTo>
                  <a:lnTo>
                    <a:pt x="621506" y="200025"/>
                  </a:lnTo>
                  <a:lnTo>
                    <a:pt x="573881" y="164306"/>
                  </a:lnTo>
                  <a:lnTo>
                    <a:pt x="526256" y="130969"/>
                  </a:lnTo>
                  <a:lnTo>
                    <a:pt x="490538" y="116681"/>
                  </a:lnTo>
                  <a:lnTo>
                    <a:pt x="433388" y="114300"/>
                  </a:lnTo>
                  <a:lnTo>
                    <a:pt x="352425" y="104775"/>
                  </a:lnTo>
                  <a:lnTo>
                    <a:pt x="259556" y="83344"/>
                  </a:lnTo>
                  <a:lnTo>
                    <a:pt x="171450" y="52387"/>
                  </a:lnTo>
                  <a:lnTo>
                    <a:pt x="111919" y="23812"/>
                  </a:lnTo>
                  <a:lnTo>
                    <a:pt x="66675" y="7144"/>
                  </a:lnTo>
                  <a:lnTo>
                    <a:pt x="35719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9525" y="52387"/>
                  </a:lnTo>
                  <a:lnTo>
                    <a:pt x="33338" y="85725"/>
                  </a:lnTo>
                  <a:lnTo>
                    <a:pt x="121444" y="159544"/>
                  </a:lnTo>
                  <a:lnTo>
                    <a:pt x="223838" y="240506"/>
                  </a:lnTo>
                  <a:lnTo>
                    <a:pt x="328613" y="3119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4">
              <a:extLst>
                <a:ext uri="{FF2B5EF4-FFF2-40B4-BE49-F238E27FC236}">
                  <a16:creationId xmlns:a16="http://schemas.microsoft.com/office/drawing/2014/main" id="{34BD3146-F1FF-4667-8817-7D9A6D7EF7FF}"/>
                </a:ext>
              </a:extLst>
            </p:cNvPr>
            <p:cNvSpPr/>
            <p:nvPr/>
          </p:nvSpPr>
          <p:spPr>
            <a:xfrm>
              <a:off x="4052887" y="3036887"/>
              <a:ext cx="1054100" cy="1096962"/>
            </a:xfrm>
            <a:custGeom>
              <a:avLst/>
              <a:gdLst>
                <a:gd name="connsiteX0" fmla="*/ 714375 w 1052513"/>
                <a:gd name="connsiteY0" fmla="*/ 500062 h 1097756"/>
                <a:gd name="connsiteX1" fmla="*/ 645319 w 1052513"/>
                <a:gd name="connsiteY1" fmla="*/ 588169 h 1097756"/>
                <a:gd name="connsiteX2" fmla="*/ 592932 w 1052513"/>
                <a:gd name="connsiteY2" fmla="*/ 657225 h 1097756"/>
                <a:gd name="connsiteX3" fmla="*/ 533400 w 1052513"/>
                <a:gd name="connsiteY3" fmla="*/ 733425 h 1097756"/>
                <a:gd name="connsiteX4" fmla="*/ 466725 w 1052513"/>
                <a:gd name="connsiteY4" fmla="*/ 838200 h 1097756"/>
                <a:gd name="connsiteX5" fmla="*/ 411957 w 1052513"/>
                <a:gd name="connsiteY5" fmla="*/ 931069 h 1097756"/>
                <a:gd name="connsiteX6" fmla="*/ 385763 w 1052513"/>
                <a:gd name="connsiteY6" fmla="*/ 995362 h 1097756"/>
                <a:gd name="connsiteX7" fmla="*/ 369094 w 1052513"/>
                <a:gd name="connsiteY7" fmla="*/ 1050131 h 1097756"/>
                <a:gd name="connsiteX8" fmla="*/ 354807 w 1052513"/>
                <a:gd name="connsiteY8" fmla="*/ 1078706 h 1097756"/>
                <a:gd name="connsiteX9" fmla="*/ 340519 w 1052513"/>
                <a:gd name="connsiteY9" fmla="*/ 1092994 h 1097756"/>
                <a:gd name="connsiteX10" fmla="*/ 330994 w 1052513"/>
                <a:gd name="connsiteY10" fmla="*/ 1097756 h 1097756"/>
                <a:gd name="connsiteX11" fmla="*/ 319088 w 1052513"/>
                <a:gd name="connsiteY11" fmla="*/ 1097756 h 1097756"/>
                <a:gd name="connsiteX12" fmla="*/ 292894 w 1052513"/>
                <a:gd name="connsiteY12" fmla="*/ 1085850 h 1097756"/>
                <a:gd name="connsiteX13" fmla="*/ 240507 w 1052513"/>
                <a:gd name="connsiteY13" fmla="*/ 1035844 h 1097756"/>
                <a:gd name="connsiteX14" fmla="*/ 166688 w 1052513"/>
                <a:gd name="connsiteY14" fmla="*/ 954881 h 1097756"/>
                <a:gd name="connsiteX15" fmla="*/ 97632 w 1052513"/>
                <a:gd name="connsiteY15" fmla="*/ 852487 h 1097756"/>
                <a:gd name="connsiteX16" fmla="*/ 52388 w 1052513"/>
                <a:gd name="connsiteY16" fmla="*/ 771525 h 1097756"/>
                <a:gd name="connsiteX17" fmla="*/ 26194 w 1052513"/>
                <a:gd name="connsiteY17" fmla="*/ 707231 h 1097756"/>
                <a:gd name="connsiteX18" fmla="*/ 7144 w 1052513"/>
                <a:gd name="connsiteY18" fmla="*/ 652462 h 1097756"/>
                <a:gd name="connsiteX19" fmla="*/ 0 w 1052513"/>
                <a:gd name="connsiteY19" fmla="*/ 619125 h 1097756"/>
                <a:gd name="connsiteX20" fmla="*/ 0 w 1052513"/>
                <a:gd name="connsiteY20" fmla="*/ 585787 h 1097756"/>
                <a:gd name="connsiteX21" fmla="*/ 4763 w 1052513"/>
                <a:gd name="connsiteY21" fmla="*/ 559594 h 1097756"/>
                <a:gd name="connsiteX22" fmla="*/ 11907 w 1052513"/>
                <a:gd name="connsiteY22" fmla="*/ 547687 h 1097756"/>
                <a:gd name="connsiteX23" fmla="*/ 23813 w 1052513"/>
                <a:gd name="connsiteY23" fmla="*/ 540544 h 1097756"/>
                <a:gd name="connsiteX24" fmla="*/ 35719 w 1052513"/>
                <a:gd name="connsiteY24" fmla="*/ 538162 h 1097756"/>
                <a:gd name="connsiteX25" fmla="*/ 61913 w 1052513"/>
                <a:gd name="connsiteY25" fmla="*/ 547687 h 1097756"/>
                <a:gd name="connsiteX26" fmla="*/ 90488 w 1052513"/>
                <a:gd name="connsiteY26" fmla="*/ 569119 h 1097756"/>
                <a:gd name="connsiteX27" fmla="*/ 104775 w 1052513"/>
                <a:gd name="connsiteY27" fmla="*/ 588169 h 1097756"/>
                <a:gd name="connsiteX28" fmla="*/ 116682 w 1052513"/>
                <a:gd name="connsiteY28" fmla="*/ 609600 h 1097756"/>
                <a:gd name="connsiteX29" fmla="*/ 140494 w 1052513"/>
                <a:gd name="connsiteY29" fmla="*/ 635794 h 1097756"/>
                <a:gd name="connsiteX30" fmla="*/ 164307 w 1052513"/>
                <a:gd name="connsiteY30" fmla="*/ 652462 h 1097756"/>
                <a:gd name="connsiteX31" fmla="*/ 188119 w 1052513"/>
                <a:gd name="connsiteY31" fmla="*/ 661987 h 1097756"/>
                <a:gd name="connsiteX32" fmla="*/ 230982 w 1052513"/>
                <a:gd name="connsiteY32" fmla="*/ 659606 h 1097756"/>
                <a:gd name="connsiteX33" fmla="*/ 266700 w 1052513"/>
                <a:gd name="connsiteY33" fmla="*/ 645319 h 1097756"/>
                <a:gd name="connsiteX34" fmla="*/ 340519 w 1052513"/>
                <a:gd name="connsiteY34" fmla="*/ 595312 h 1097756"/>
                <a:gd name="connsiteX35" fmla="*/ 454819 w 1052513"/>
                <a:gd name="connsiteY35" fmla="*/ 509587 h 1097756"/>
                <a:gd name="connsiteX36" fmla="*/ 590550 w 1052513"/>
                <a:gd name="connsiteY36" fmla="*/ 400050 h 1097756"/>
                <a:gd name="connsiteX37" fmla="*/ 754857 w 1052513"/>
                <a:gd name="connsiteY37" fmla="*/ 250031 h 1097756"/>
                <a:gd name="connsiteX38" fmla="*/ 902494 w 1052513"/>
                <a:gd name="connsiteY38" fmla="*/ 109537 h 1097756"/>
                <a:gd name="connsiteX39" fmla="*/ 973932 w 1052513"/>
                <a:gd name="connsiteY39" fmla="*/ 38100 h 1097756"/>
                <a:gd name="connsiteX40" fmla="*/ 1000125 w 1052513"/>
                <a:gd name="connsiteY40" fmla="*/ 16669 h 1097756"/>
                <a:gd name="connsiteX41" fmla="*/ 1026319 w 1052513"/>
                <a:gd name="connsiteY41" fmla="*/ 4762 h 1097756"/>
                <a:gd name="connsiteX42" fmla="*/ 1042988 w 1052513"/>
                <a:gd name="connsiteY42" fmla="*/ 0 h 1097756"/>
                <a:gd name="connsiteX43" fmla="*/ 1052513 w 1052513"/>
                <a:gd name="connsiteY43" fmla="*/ 7144 h 1097756"/>
                <a:gd name="connsiteX44" fmla="*/ 1052513 w 1052513"/>
                <a:gd name="connsiteY44" fmla="*/ 19050 h 1097756"/>
                <a:gd name="connsiteX45" fmla="*/ 1050132 w 1052513"/>
                <a:gd name="connsiteY45" fmla="*/ 38100 h 1097756"/>
                <a:gd name="connsiteX46" fmla="*/ 1014413 w 1052513"/>
                <a:gd name="connsiteY46" fmla="*/ 100012 h 1097756"/>
                <a:gd name="connsiteX47" fmla="*/ 945357 w 1052513"/>
                <a:gd name="connsiteY47" fmla="*/ 195262 h 1097756"/>
                <a:gd name="connsiteX48" fmla="*/ 876300 w 1052513"/>
                <a:gd name="connsiteY48" fmla="*/ 288131 h 1097756"/>
                <a:gd name="connsiteX49" fmla="*/ 785813 w 1052513"/>
                <a:gd name="connsiteY49" fmla="*/ 404812 h 1097756"/>
                <a:gd name="connsiteX50" fmla="*/ 714375 w 1052513"/>
                <a:gd name="connsiteY50" fmla="*/ 500062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52513" h="1097756">
                  <a:moveTo>
                    <a:pt x="714375" y="500062"/>
                  </a:moveTo>
                  <a:lnTo>
                    <a:pt x="645319" y="588169"/>
                  </a:lnTo>
                  <a:lnTo>
                    <a:pt x="592932" y="657225"/>
                  </a:lnTo>
                  <a:lnTo>
                    <a:pt x="533400" y="733425"/>
                  </a:lnTo>
                  <a:lnTo>
                    <a:pt x="466725" y="838200"/>
                  </a:lnTo>
                  <a:lnTo>
                    <a:pt x="411957" y="931069"/>
                  </a:lnTo>
                  <a:lnTo>
                    <a:pt x="385763" y="995362"/>
                  </a:lnTo>
                  <a:lnTo>
                    <a:pt x="369094" y="1050131"/>
                  </a:lnTo>
                  <a:lnTo>
                    <a:pt x="354807" y="1078706"/>
                  </a:lnTo>
                  <a:lnTo>
                    <a:pt x="340519" y="1092994"/>
                  </a:lnTo>
                  <a:lnTo>
                    <a:pt x="330994" y="1097756"/>
                  </a:lnTo>
                  <a:lnTo>
                    <a:pt x="319088" y="1097756"/>
                  </a:lnTo>
                  <a:lnTo>
                    <a:pt x="292894" y="1085850"/>
                  </a:lnTo>
                  <a:lnTo>
                    <a:pt x="240507" y="1035844"/>
                  </a:lnTo>
                  <a:lnTo>
                    <a:pt x="166688" y="954881"/>
                  </a:lnTo>
                  <a:lnTo>
                    <a:pt x="97632" y="852487"/>
                  </a:lnTo>
                  <a:lnTo>
                    <a:pt x="52388" y="771525"/>
                  </a:lnTo>
                  <a:lnTo>
                    <a:pt x="26194" y="707231"/>
                  </a:lnTo>
                  <a:lnTo>
                    <a:pt x="7144" y="652462"/>
                  </a:lnTo>
                  <a:lnTo>
                    <a:pt x="0" y="619125"/>
                  </a:lnTo>
                  <a:lnTo>
                    <a:pt x="0" y="585787"/>
                  </a:lnTo>
                  <a:lnTo>
                    <a:pt x="4763" y="559594"/>
                  </a:lnTo>
                  <a:lnTo>
                    <a:pt x="11907" y="547687"/>
                  </a:lnTo>
                  <a:lnTo>
                    <a:pt x="23813" y="540544"/>
                  </a:lnTo>
                  <a:lnTo>
                    <a:pt x="35719" y="538162"/>
                  </a:lnTo>
                  <a:lnTo>
                    <a:pt x="61913" y="547687"/>
                  </a:lnTo>
                  <a:lnTo>
                    <a:pt x="90488" y="569119"/>
                  </a:lnTo>
                  <a:lnTo>
                    <a:pt x="104775" y="588169"/>
                  </a:lnTo>
                  <a:lnTo>
                    <a:pt x="116682" y="609600"/>
                  </a:lnTo>
                  <a:lnTo>
                    <a:pt x="140494" y="635794"/>
                  </a:lnTo>
                  <a:lnTo>
                    <a:pt x="164307" y="652462"/>
                  </a:lnTo>
                  <a:lnTo>
                    <a:pt x="188119" y="661987"/>
                  </a:lnTo>
                  <a:lnTo>
                    <a:pt x="230982" y="659606"/>
                  </a:lnTo>
                  <a:lnTo>
                    <a:pt x="266700" y="645319"/>
                  </a:lnTo>
                  <a:lnTo>
                    <a:pt x="340519" y="595312"/>
                  </a:lnTo>
                  <a:lnTo>
                    <a:pt x="454819" y="509587"/>
                  </a:lnTo>
                  <a:lnTo>
                    <a:pt x="590550" y="400050"/>
                  </a:lnTo>
                  <a:lnTo>
                    <a:pt x="754857" y="250031"/>
                  </a:lnTo>
                  <a:lnTo>
                    <a:pt x="902494" y="109537"/>
                  </a:lnTo>
                  <a:lnTo>
                    <a:pt x="973932" y="38100"/>
                  </a:lnTo>
                  <a:lnTo>
                    <a:pt x="1000125" y="16669"/>
                  </a:lnTo>
                  <a:lnTo>
                    <a:pt x="1026319" y="4762"/>
                  </a:lnTo>
                  <a:lnTo>
                    <a:pt x="1042988" y="0"/>
                  </a:lnTo>
                  <a:lnTo>
                    <a:pt x="1052513" y="7144"/>
                  </a:lnTo>
                  <a:lnTo>
                    <a:pt x="1052513" y="19050"/>
                  </a:lnTo>
                  <a:lnTo>
                    <a:pt x="1050132" y="38100"/>
                  </a:lnTo>
                  <a:lnTo>
                    <a:pt x="1014413" y="100012"/>
                  </a:lnTo>
                  <a:lnTo>
                    <a:pt x="945357" y="195262"/>
                  </a:lnTo>
                  <a:lnTo>
                    <a:pt x="876300" y="288131"/>
                  </a:lnTo>
                  <a:lnTo>
                    <a:pt x="785813" y="404812"/>
                  </a:lnTo>
                  <a:lnTo>
                    <a:pt x="714375" y="5000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5">
              <a:extLst>
                <a:ext uri="{FF2B5EF4-FFF2-40B4-BE49-F238E27FC236}">
                  <a16:creationId xmlns:a16="http://schemas.microsoft.com/office/drawing/2014/main" id="{D70D69C1-2424-4705-A08D-400C8604BD9D}"/>
                </a:ext>
              </a:extLst>
            </p:cNvPr>
            <p:cNvSpPr/>
            <p:nvPr/>
          </p:nvSpPr>
          <p:spPr>
            <a:xfrm>
              <a:off x="6953250" y="2266950"/>
              <a:ext cx="914400" cy="738188"/>
            </a:xfrm>
            <a:custGeom>
              <a:avLst/>
              <a:gdLst>
                <a:gd name="connsiteX0" fmla="*/ 359568 w 914400"/>
                <a:gd name="connsiteY0" fmla="*/ 330994 h 738188"/>
                <a:gd name="connsiteX1" fmla="*/ 250031 w 914400"/>
                <a:gd name="connsiteY1" fmla="*/ 447675 h 738188"/>
                <a:gd name="connsiteX2" fmla="*/ 95250 w 914400"/>
                <a:gd name="connsiteY2" fmla="*/ 607219 h 738188"/>
                <a:gd name="connsiteX3" fmla="*/ 23812 w 914400"/>
                <a:gd name="connsiteY3" fmla="*/ 678656 h 738188"/>
                <a:gd name="connsiteX4" fmla="*/ 4762 w 914400"/>
                <a:gd name="connsiteY4" fmla="*/ 702469 h 738188"/>
                <a:gd name="connsiteX5" fmla="*/ 0 w 914400"/>
                <a:gd name="connsiteY5" fmla="*/ 721519 h 738188"/>
                <a:gd name="connsiteX6" fmla="*/ 2381 w 914400"/>
                <a:gd name="connsiteY6" fmla="*/ 735806 h 738188"/>
                <a:gd name="connsiteX7" fmla="*/ 11906 w 914400"/>
                <a:gd name="connsiteY7" fmla="*/ 738188 h 738188"/>
                <a:gd name="connsiteX8" fmla="*/ 40481 w 914400"/>
                <a:gd name="connsiteY8" fmla="*/ 731044 h 738188"/>
                <a:gd name="connsiteX9" fmla="*/ 111918 w 914400"/>
                <a:gd name="connsiteY9" fmla="*/ 700088 h 738188"/>
                <a:gd name="connsiteX10" fmla="*/ 252412 w 914400"/>
                <a:gd name="connsiteY10" fmla="*/ 628650 h 738188"/>
                <a:gd name="connsiteX11" fmla="*/ 433387 w 914400"/>
                <a:gd name="connsiteY11" fmla="*/ 540544 h 738188"/>
                <a:gd name="connsiteX12" fmla="*/ 635793 w 914400"/>
                <a:gd name="connsiteY12" fmla="*/ 440531 h 738188"/>
                <a:gd name="connsiteX13" fmla="*/ 769143 w 914400"/>
                <a:gd name="connsiteY13" fmla="*/ 371475 h 738188"/>
                <a:gd name="connsiteX14" fmla="*/ 826293 w 914400"/>
                <a:gd name="connsiteY14" fmla="*/ 340519 h 738188"/>
                <a:gd name="connsiteX15" fmla="*/ 842962 w 914400"/>
                <a:gd name="connsiteY15" fmla="*/ 333375 h 738188"/>
                <a:gd name="connsiteX16" fmla="*/ 864393 w 914400"/>
                <a:gd name="connsiteY16" fmla="*/ 326231 h 738188"/>
                <a:gd name="connsiteX17" fmla="*/ 890587 w 914400"/>
                <a:gd name="connsiteY17" fmla="*/ 319088 h 738188"/>
                <a:gd name="connsiteX18" fmla="*/ 912018 w 914400"/>
                <a:gd name="connsiteY18" fmla="*/ 302419 h 738188"/>
                <a:gd name="connsiteX19" fmla="*/ 914400 w 914400"/>
                <a:gd name="connsiteY19" fmla="*/ 292894 h 738188"/>
                <a:gd name="connsiteX20" fmla="*/ 914400 w 914400"/>
                <a:gd name="connsiteY20" fmla="*/ 283369 h 738188"/>
                <a:gd name="connsiteX21" fmla="*/ 907256 w 914400"/>
                <a:gd name="connsiteY21" fmla="*/ 261938 h 738188"/>
                <a:gd name="connsiteX22" fmla="*/ 885825 w 914400"/>
                <a:gd name="connsiteY22" fmla="*/ 230981 h 738188"/>
                <a:gd name="connsiteX23" fmla="*/ 845343 w 914400"/>
                <a:gd name="connsiteY23" fmla="*/ 192881 h 738188"/>
                <a:gd name="connsiteX24" fmla="*/ 781050 w 914400"/>
                <a:gd name="connsiteY24" fmla="*/ 147638 h 738188"/>
                <a:gd name="connsiteX25" fmla="*/ 721518 w 914400"/>
                <a:gd name="connsiteY25" fmla="*/ 114300 h 738188"/>
                <a:gd name="connsiteX26" fmla="*/ 654843 w 914400"/>
                <a:gd name="connsiteY26" fmla="*/ 76200 h 738188"/>
                <a:gd name="connsiteX27" fmla="*/ 559593 w 914400"/>
                <a:gd name="connsiteY27" fmla="*/ 38100 h 738188"/>
                <a:gd name="connsiteX28" fmla="*/ 466725 w 914400"/>
                <a:gd name="connsiteY28" fmla="*/ 7144 h 738188"/>
                <a:gd name="connsiteX29" fmla="*/ 438150 w 914400"/>
                <a:gd name="connsiteY29" fmla="*/ 0 h 738188"/>
                <a:gd name="connsiteX30" fmla="*/ 423862 w 914400"/>
                <a:gd name="connsiteY30" fmla="*/ 0 h 738188"/>
                <a:gd name="connsiteX31" fmla="*/ 409575 w 914400"/>
                <a:gd name="connsiteY31" fmla="*/ 2381 h 738188"/>
                <a:gd name="connsiteX32" fmla="*/ 404812 w 914400"/>
                <a:gd name="connsiteY32" fmla="*/ 11906 h 738188"/>
                <a:gd name="connsiteX33" fmla="*/ 414337 w 914400"/>
                <a:gd name="connsiteY33" fmla="*/ 30956 h 738188"/>
                <a:gd name="connsiteX34" fmla="*/ 442912 w 914400"/>
                <a:gd name="connsiteY34" fmla="*/ 54769 h 738188"/>
                <a:gd name="connsiteX35" fmla="*/ 478631 w 914400"/>
                <a:gd name="connsiteY35" fmla="*/ 76200 h 738188"/>
                <a:gd name="connsiteX36" fmla="*/ 492918 w 914400"/>
                <a:gd name="connsiteY36" fmla="*/ 92869 h 738188"/>
                <a:gd name="connsiteX37" fmla="*/ 500062 w 914400"/>
                <a:gd name="connsiteY37" fmla="*/ 114300 h 738188"/>
                <a:gd name="connsiteX38" fmla="*/ 502443 w 914400"/>
                <a:gd name="connsiteY38" fmla="*/ 133350 h 738188"/>
                <a:gd name="connsiteX39" fmla="*/ 495300 w 914400"/>
                <a:gd name="connsiteY39" fmla="*/ 159544 h 738188"/>
                <a:gd name="connsiteX40" fmla="*/ 488156 w 914400"/>
                <a:gd name="connsiteY40" fmla="*/ 173831 h 738188"/>
                <a:gd name="connsiteX41" fmla="*/ 464343 w 914400"/>
                <a:gd name="connsiteY41" fmla="*/ 207169 h 738188"/>
                <a:gd name="connsiteX42" fmla="*/ 423862 w 914400"/>
                <a:gd name="connsiteY42" fmla="*/ 257175 h 738188"/>
                <a:gd name="connsiteX43" fmla="*/ 359568 w 914400"/>
                <a:gd name="connsiteY43" fmla="*/ 330994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14400" h="738188">
                  <a:moveTo>
                    <a:pt x="359568" y="330994"/>
                  </a:moveTo>
                  <a:lnTo>
                    <a:pt x="250031" y="447675"/>
                  </a:lnTo>
                  <a:lnTo>
                    <a:pt x="95250" y="607219"/>
                  </a:lnTo>
                  <a:lnTo>
                    <a:pt x="23812" y="678656"/>
                  </a:lnTo>
                  <a:lnTo>
                    <a:pt x="4762" y="702469"/>
                  </a:lnTo>
                  <a:lnTo>
                    <a:pt x="0" y="721519"/>
                  </a:lnTo>
                  <a:lnTo>
                    <a:pt x="2381" y="735806"/>
                  </a:lnTo>
                  <a:lnTo>
                    <a:pt x="11906" y="738188"/>
                  </a:lnTo>
                  <a:lnTo>
                    <a:pt x="40481" y="731044"/>
                  </a:lnTo>
                  <a:lnTo>
                    <a:pt x="111918" y="700088"/>
                  </a:lnTo>
                  <a:lnTo>
                    <a:pt x="252412" y="628650"/>
                  </a:lnTo>
                  <a:lnTo>
                    <a:pt x="433387" y="540544"/>
                  </a:lnTo>
                  <a:lnTo>
                    <a:pt x="635793" y="440531"/>
                  </a:lnTo>
                  <a:lnTo>
                    <a:pt x="769143" y="371475"/>
                  </a:lnTo>
                  <a:lnTo>
                    <a:pt x="826293" y="340519"/>
                  </a:lnTo>
                  <a:lnTo>
                    <a:pt x="842962" y="333375"/>
                  </a:lnTo>
                  <a:lnTo>
                    <a:pt x="864393" y="326231"/>
                  </a:lnTo>
                  <a:lnTo>
                    <a:pt x="890587" y="319088"/>
                  </a:lnTo>
                  <a:lnTo>
                    <a:pt x="912018" y="302419"/>
                  </a:lnTo>
                  <a:lnTo>
                    <a:pt x="914400" y="292894"/>
                  </a:lnTo>
                  <a:lnTo>
                    <a:pt x="914400" y="283369"/>
                  </a:lnTo>
                  <a:lnTo>
                    <a:pt x="907256" y="261938"/>
                  </a:lnTo>
                  <a:lnTo>
                    <a:pt x="885825" y="230981"/>
                  </a:lnTo>
                  <a:lnTo>
                    <a:pt x="845343" y="192881"/>
                  </a:lnTo>
                  <a:lnTo>
                    <a:pt x="781050" y="147638"/>
                  </a:lnTo>
                  <a:lnTo>
                    <a:pt x="721518" y="114300"/>
                  </a:lnTo>
                  <a:lnTo>
                    <a:pt x="654843" y="76200"/>
                  </a:lnTo>
                  <a:lnTo>
                    <a:pt x="559593" y="38100"/>
                  </a:lnTo>
                  <a:lnTo>
                    <a:pt x="466725" y="7144"/>
                  </a:lnTo>
                  <a:lnTo>
                    <a:pt x="438150" y="0"/>
                  </a:lnTo>
                  <a:lnTo>
                    <a:pt x="423862" y="0"/>
                  </a:lnTo>
                  <a:lnTo>
                    <a:pt x="409575" y="2381"/>
                  </a:lnTo>
                  <a:lnTo>
                    <a:pt x="404812" y="11906"/>
                  </a:lnTo>
                  <a:lnTo>
                    <a:pt x="414337" y="30956"/>
                  </a:lnTo>
                  <a:lnTo>
                    <a:pt x="442912" y="54769"/>
                  </a:lnTo>
                  <a:lnTo>
                    <a:pt x="478631" y="76200"/>
                  </a:lnTo>
                  <a:lnTo>
                    <a:pt x="492918" y="92869"/>
                  </a:lnTo>
                  <a:lnTo>
                    <a:pt x="500062" y="114300"/>
                  </a:lnTo>
                  <a:lnTo>
                    <a:pt x="502443" y="133350"/>
                  </a:lnTo>
                  <a:lnTo>
                    <a:pt x="495300" y="159544"/>
                  </a:lnTo>
                  <a:lnTo>
                    <a:pt x="488156" y="173831"/>
                  </a:lnTo>
                  <a:lnTo>
                    <a:pt x="464343" y="207169"/>
                  </a:lnTo>
                  <a:lnTo>
                    <a:pt x="423862" y="257175"/>
                  </a:lnTo>
                  <a:lnTo>
                    <a:pt x="359568" y="3309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6">
              <a:extLst>
                <a:ext uri="{FF2B5EF4-FFF2-40B4-BE49-F238E27FC236}">
                  <a16:creationId xmlns:a16="http://schemas.microsoft.com/office/drawing/2014/main" id="{48B6760D-1286-42EF-8FB7-88AA3CDA8162}"/>
                </a:ext>
              </a:extLst>
            </p:cNvPr>
            <p:cNvSpPr/>
            <p:nvPr/>
          </p:nvSpPr>
          <p:spPr>
            <a:xfrm>
              <a:off x="7089776" y="3224214"/>
              <a:ext cx="763587" cy="657225"/>
            </a:xfrm>
            <a:custGeom>
              <a:avLst/>
              <a:gdLst>
                <a:gd name="connsiteX0" fmla="*/ 278606 w 764381"/>
                <a:gd name="connsiteY0" fmla="*/ 261937 h 657225"/>
                <a:gd name="connsiteX1" fmla="*/ 214312 w 764381"/>
                <a:gd name="connsiteY1" fmla="*/ 200025 h 657225"/>
                <a:gd name="connsiteX2" fmla="*/ 109537 w 764381"/>
                <a:gd name="connsiteY2" fmla="*/ 114300 h 657225"/>
                <a:gd name="connsiteX3" fmla="*/ 19050 w 764381"/>
                <a:gd name="connsiteY3" fmla="*/ 40481 h 657225"/>
                <a:gd name="connsiteX4" fmla="*/ 2381 w 764381"/>
                <a:gd name="connsiteY4" fmla="*/ 21431 h 657225"/>
                <a:gd name="connsiteX5" fmla="*/ 0 w 764381"/>
                <a:gd name="connsiteY5" fmla="*/ 9525 h 657225"/>
                <a:gd name="connsiteX6" fmla="*/ 7144 w 764381"/>
                <a:gd name="connsiteY6" fmla="*/ 0 h 657225"/>
                <a:gd name="connsiteX7" fmla="*/ 50006 w 764381"/>
                <a:gd name="connsiteY7" fmla="*/ 4762 h 657225"/>
                <a:gd name="connsiteX8" fmla="*/ 147637 w 764381"/>
                <a:gd name="connsiteY8" fmla="*/ 23812 h 657225"/>
                <a:gd name="connsiteX9" fmla="*/ 297656 w 764381"/>
                <a:gd name="connsiteY9" fmla="*/ 66675 h 657225"/>
                <a:gd name="connsiteX10" fmla="*/ 378619 w 764381"/>
                <a:gd name="connsiteY10" fmla="*/ 92868 h 657225"/>
                <a:gd name="connsiteX11" fmla="*/ 452437 w 764381"/>
                <a:gd name="connsiteY11" fmla="*/ 126206 h 657225"/>
                <a:gd name="connsiteX12" fmla="*/ 507206 w 764381"/>
                <a:gd name="connsiteY12" fmla="*/ 152400 h 657225"/>
                <a:gd name="connsiteX13" fmla="*/ 576262 w 764381"/>
                <a:gd name="connsiteY13" fmla="*/ 195262 h 657225"/>
                <a:gd name="connsiteX14" fmla="*/ 600075 w 764381"/>
                <a:gd name="connsiteY14" fmla="*/ 211931 h 657225"/>
                <a:gd name="connsiteX15" fmla="*/ 633412 w 764381"/>
                <a:gd name="connsiteY15" fmla="*/ 233362 h 657225"/>
                <a:gd name="connsiteX16" fmla="*/ 664369 w 764381"/>
                <a:gd name="connsiteY16" fmla="*/ 259556 h 657225"/>
                <a:gd name="connsiteX17" fmla="*/ 688181 w 764381"/>
                <a:gd name="connsiteY17" fmla="*/ 290512 h 657225"/>
                <a:gd name="connsiteX18" fmla="*/ 707231 w 764381"/>
                <a:gd name="connsiteY18" fmla="*/ 319087 h 657225"/>
                <a:gd name="connsiteX19" fmla="*/ 728662 w 764381"/>
                <a:gd name="connsiteY19" fmla="*/ 364331 h 657225"/>
                <a:gd name="connsiteX20" fmla="*/ 747712 w 764381"/>
                <a:gd name="connsiteY20" fmla="*/ 426243 h 657225"/>
                <a:gd name="connsiteX21" fmla="*/ 757237 w 764381"/>
                <a:gd name="connsiteY21" fmla="*/ 495300 h 657225"/>
                <a:gd name="connsiteX22" fmla="*/ 764381 w 764381"/>
                <a:gd name="connsiteY22" fmla="*/ 564356 h 657225"/>
                <a:gd name="connsiteX23" fmla="*/ 764381 w 764381"/>
                <a:gd name="connsiteY23" fmla="*/ 619125 h 657225"/>
                <a:gd name="connsiteX24" fmla="*/ 759619 w 764381"/>
                <a:gd name="connsiteY24" fmla="*/ 640556 h 657225"/>
                <a:gd name="connsiteX25" fmla="*/ 745331 w 764381"/>
                <a:gd name="connsiteY25" fmla="*/ 654843 h 657225"/>
                <a:gd name="connsiteX26" fmla="*/ 728662 w 764381"/>
                <a:gd name="connsiteY26" fmla="*/ 657225 h 657225"/>
                <a:gd name="connsiteX27" fmla="*/ 695325 w 764381"/>
                <a:gd name="connsiteY27" fmla="*/ 650081 h 657225"/>
                <a:gd name="connsiteX28" fmla="*/ 645319 w 764381"/>
                <a:gd name="connsiteY28" fmla="*/ 621506 h 657225"/>
                <a:gd name="connsiteX29" fmla="*/ 578644 w 764381"/>
                <a:gd name="connsiteY29" fmla="*/ 571500 h 657225"/>
                <a:gd name="connsiteX30" fmla="*/ 492919 w 764381"/>
                <a:gd name="connsiteY30" fmla="*/ 492918 h 657225"/>
                <a:gd name="connsiteX31" fmla="*/ 452437 w 764381"/>
                <a:gd name="connsiteY31" fmla="*/ 450056 h 657225"/>
                <a:gd name="connsiteX32" fmla="*/ 404812 w 764381"/>
                <a:gd name="connsiteY32" fmla="*/ 390525 h 657225"/>
                <a:gd name="connsiteX33" fmla="*/ 347662 w 764381"/>
                <a:gd name="connsiteY33" fmla="*/ 328612 h 657225"/>
                <a:gd name="connsiteX34" fmla="*/ 278606 w 764381"/>
                <a:gd name="connsiteY34" fmla="*/ 261937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1" h="657225">
                  <a:moveTo>
                    <a:pt x="278606" y="261937"/>
                  </a:moveTo>
                  <a:lnTo>
                    <a:pt x="214312" y="200025"/>
                  </a:lnTo>
                  <a:lnTo>
                    <a:pt x="109537" y="114300"/>
                  </a:lnTo>
                  <a:lnTo>
                    <a:pt x="19050" y="40481"/>
                  </a:lnTo>
                  <a:lnTo>
                    <a:pt x="2381" y="21431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50006" y="4762"/>
                  </a:lnTo>
                  <a:lnTo>
                    <a:pt x="147637" y="23812"/>
                  </a:lnTo>
                  <a:lnTo>
                    <a:pt x="297656" y="66675"/>
                  </a:lnTo>
                  <a:lnTo>
                    <a:pt x="378619" y="92868"/>
                  </a:lnTo>
                  <a:lnTo>
                    <a:pt x="452437" y="126206"/>
                  </a:lnTo>
                  <a:lnTo>
                    <a:pt x="507206" y="152400"/>
                  </a:lnTo>
                  <a:lnTo>
                    <a:pt x="576262" y="195262"/>
                  </a:lnTo>
                  <a:lnTo>
                    <a:pt x="600075" y="211931"/>
                  </a:lnTo>
                  <a:lnTo>
                    <a:pt x="633412" y="233362"/>
                  </a:lnTo>
                  <a:lnTo>
                    <a:pt x="664369" y="259556"/>
                  </a:lnTo>
                  <a:lnTo>
                    <a:pt x="688181" y="290512"/>
                  </a:lnTo>
                  <a:lnTo>
                    <a:pt x="707231" y="319087"/>
                  </a:lnTo>
                  <a:lnTo>
                    <a:pt x="728662" y="364331"/>
                  </a:lnTo>
                  <a:lnTo>
                    <a:pt x="747712" y="426243"/>
                  </a:lnTo>
                  <a:lnTo>
                    <a:pt x="757237" y="495300"/>
                  </a:lnTo>
                  <a:lnTo>
                    <a:pt x="764381" y="564356"/>
                  </a:lnTo>
                  <a:lnTo>
                    <a:pt x="764381" y="619125"/>
                  </a:lnTo>
                  <a:lnTo>
                    <a:pt x="759619" y="640556"/>
                  </a:lnTo>
                  <a:lnTo>
                    <a:pt x="745331" y="654843"/>
                  </a:lnTo>
                  <a:lnTo>
                    <a:pt x="728662" y="657225"/>
                  </a:lnTo>
                  <a:lnTo>
                    <a:pt x="695325" y="650081"/>
                  </a:lnTo>
                  <a:lnTo>
                    <a:pt x="645319" y="621506"/>
                  </a:lnTo>
                  <a:lnTo>
                    <a:pt x="578644" y="571500"/>
                  </a:lnTo>
                  <a:lnTo>
                    <a:pt x="492919" y="492918"/>
                  </a:lnTo>
                  <a:lnTo>
                    <a:pt x="452437" y="450056"/>
                  </a:lnTo>
                  <a:lnTo>
                    <a:pt x="404812" y="390525"/>
                  </a:lnTo>
                  <a:lnTo>
                    <a:pt x="347662" y="328612"/>
                  </a:lnTo>
                  <a:lnTo>
                    <a:pt x="278606" y="2619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7">
              <a:extLst>
                <a:ext uri="{FF2B5EF4-FFF2-40B4-BE49-F238E27FC236}">
                  <a16:creationId xmlns:a16="http://schemas.microsoft.com/office/drawing/2014/main" id="{32D5663B-715B-4A9D-AFA8-E8DFBBD9EE27}"/>
                </a:ext>
              </a:extLst>
            </p:cNvPr>
            <p:cNvSpPr/>
            <p:nvPr/>
          </p:nvSpPr>
          <p:spPr>
            <a:xfrm>
              <a:off x="3822700" y="4210050"/>
              <a:ext cx="4546600" cy="592138"/>
            </a:xfrm>
            <a:custGeom>
              <a:avLst/>
              <a:gdLst>
                <a:gd name="connsiteX0" fmla="*/ 1576425 w 4546396"/>
                <a:gd name="connsiteY0" fmla="*/ 226771 h 592531"/>
                <a:gd name="connsiteX1" fmla="*/ 1945843 w 4546396"/>
                <a:gd name="connsiteY1" fmla="*/ 197510 h 592531"/>
                <a:gd name="connsiteX2" fmla="*/ 2212848 w 4546396"/>
                <a:gd name="connsiteY2" fmla="*/ 175564 h 592531"/>
                <a:gd name="connsiteX3" fmla="*/ 2611526 w 4546396"/>
                <a:gd name="connsiteY3" fmla="*/ 146304 h 592531"/>
                <a:gd name="connsiteX4" fmla="*/ 2841955 w 4546396"/>
                <a:gd name="connsiteY4" fmla="*/ 131673 h 592531"/>
                <a:gd name="connsiteX5" fmla="*/ 3134563 w 4546396"/>
                <a:gd name="connsiteY5" fmla="*/ 117043 h 592531"/>
                <a:gd name="connsiteX6" fmla="*/ 3386937 w 4546396"/>
                <a:gd name="connsiteY6" fmla="*/ 102412 h 592531"/>
                <a:gd name="connsiteX7" fmla="*/ 3529584 w 4546396"/>
                <a:gd name="connsiteY7" fmla="*/ 91440 h 592531"/>
                <a:gd name="connsiteX8" fmla="*/ 3738067 w 4546396"/>
                <a:gd name="connsiteY8" fmla="*/ 69494 h 592531"/>
                <a:gd name="connsiteX9" fmla="*/ 3880713 w 4546396"/>
                <a:gd name="connsiteY9" fmla="*/ 43891 h 592531"/>
                <a:gd name="connsiteX10" fmla="*/ 3950208 w 4546396"/>
                <a:gd name="connsiteY10" fmla="*/ 29260 h 592531"/>
                <a:gd name="connsiteX11" fmla="*/ 3990441 w 4546396"/>
                <a:gd name="connsiteY11" fmla="*/ 14630 h 592531"/>
                <a:gd name="connsiteX12" fmla="*/ 4016044 w 4546396"/>
                <a:gd name="connsiteY12" fmla="*/ 0 h 592531"/>
                <a:gd name="connsiteX13" fmla="*/ 4092854 w 4546396"/>
                <a:gd name="connsiteY13" fmla="*/ 0 h 592531"/>
                <a:gd name="connsiteX14" fmla="*/ 4184294 w 4546396"/>
                <a:gd name="connsiteY14" fmla="*/ 14630 h 592531"/>
                <a:gd name="connsiteX15" fmla="*/ 4257446 w 4546396"/>
                <a:gd name="connsiteY15" fmla="*/ 43891 h 592531"/>
                <a:gd name="connsiteX16" fmla="*/ 4356201 w 4546396"/>
                <a:gd name="connsiteY16" fmla="*/ 95097 h 592531"/>
                <a:gd name="connsiteX17" fmla="*/ 4403750 w 4546396"/>
                <a:gd name="connsiteY17" fmla="*/ 124358 h 592531"/>
                <a:gd name="connsiteX18" fmla="*/ 4476902 w 4546396"/>
                <a:gd name="connsiteY18" fmla="*/ 175564 h 592531"/>
                <a:gd name="connsiteX19" fmla="*/ 4513478 w 4546396"/>
                <a:gd name="connsiteY19" fmla="*/ 208483 h 592531"/>
                <a:gd name="connsiteX20" fmla="*/ 4542739 w 4546396"/>
                <a:gd name="connsiteY20" fmla="*/ 241401 h 592531"/>
                <a:gd name="connsiteX21" fmla="*/ 4546396 w 4546396"/>
                <a:gd name="connsiteY21" fmla="*/ 259689 h 592531"/>
                <a:gd name="connsiteX22" fmla="*/ 4546396 w 4546396"/>
                <a:gd name="connsiteY22" fmla="*/ 277977 h 592531"/>
                <a:gd name="connsiteX23" fmla="*/ 4531766 w 4546396"/>
                <a:gd name="connsiteY23" fmla="*/ 296265 h 592531"/>
                <a:gd name="connsiteX24" fmla="*/ 4502505 w 4546396"/>
                <a:gd name="connsiteY24" fmla="*/ 307238 h 592531"/>
                <a:gd name="connsiteX25" fmla="*/ 4433011 w 4546396"/>
                <a:gd name="connsiteY25" fmla="*/ 314553 h 592531"/>
                <a:gd name="connsiteX26" fmla="*/ 4275734 w 4546396"/>
                <a:gd name="connsiteY26" fmla="*/ 303580 h 592531"/>
                <a:gd name="connsiteX27" fmla="*/ 4008729 w 4546396"/>
                <a:gd name="connsiteY27" fmla="*/ 296265 h 592531"/>
                <a:gd name="connsiteX28" fmla="*/ 3653942 w 4546396"/>
                <a:gd name="connsiteY28" fmla="*/ 288950 h 592531"/>
                <a:gd name="connsiteX29" fmla="*/ 3200400 w 4546396"/>
                <a:gd name="connsiteY29" fmla="*/ 296265 h 592531"/>
                <a:gd name="connsiteX30" fmla="*/ 2684678 w 4546396"/>
                <a:gd name="connsiteY30" fmla="*/ 318211 h 592531"/>
                <a:gd name="connsiteX31" fmla="*/ 2414016 w 4546396"/>
                <a:gd name="connsiteY31" fmla="*/ 336499 h 592531"/>
                <a:gd name="connsiteX32" fmla="*/ 2051913 w 4546396"/>
                <a:gd name="connsiteY32" fmla="*/ 365760 h 592531"/>
                <a:gd name="connsiteX33" fmla="*/ 1660550 w 4546396"/>
                <a:gd name="connsiteY33" fmla="*/ 402336 h 592531"/>
                <a:gd name="connsiteX34" fmla="*/ 1397203 w 4546396"/>
                <a:gd name="connsiteY34" fmla="*/ 427939 h 592531"/>
                <a:gd name="connsiteX35" fmla="*/ 1196035 w 4546396"/>
                <a:gd name="connsiteY35" fmla="*/ 449884 h 592531"/>
                <a:gd name="connsiteX36" fmla="*/ 918057 w 4546396"/>
                <a:gd name="connsiteY36" fmla="*/ 486460 h 592531"/>
                <a:gd name="connsiteX37" fmla="*/ 683971 w 4546396"/>
                <a:gd name="connsiteY37" fmla="*/ 526694 h 592531"/>
                <a:gd name="connsiteX38" fmla="*/ 541324 w 4546396"/>
                <a:gd name="connsiteY38" fmla="*/ 559612 h 592531"/>
                <a:gd name="connsiteX39" fmla="*/ 479145 w 4546396"/>
                <a:gd name="connsiteY39" fmla="*/ 581558 h 592531"/>
                <a:gd name="connsiteX40" fmla="*/ 449884 w 4546396"/>
                <a:gd name="connsiteY40" fmla="*/ 588873 h 592531"/>
                <a:gd name="connsiteX41" fmla="*/ 420624 w 4546396"/>
                <a:gd name="connsiteY41" fmla="*/ 592531 h 592531"/>
                <a:gd name="connsiteX42" fmla="*/ 365760 w 4546396"/>
                <a:gd name="connsiteY42" fmla="*/ 574243 h 592531"/>
                <a:gd name="connsiteX43" fmla="*/ 303580 w 4546396"/>
                <a:gd name="connsiteY43" fmla="*/ 534009 h 592531"/>
                <a:gd name="connsiteX44" fmla="*/ 212140 w 4546396"/>
                <a:gd name="connsiteY44" fmla="*/ 446227 h 592531"/>
                <a:gd name="connsiteX45" fmla="*/ 106070 w 4546396"/>
                <a:gd name="connsiteY45" fmla="*/ 332841 h 592531"/>
                <a:gd name="connsiteX46" fmla="*/ 18288 w 4546396"/>
                <a:gd name="connsiteY46" fmla="*/ 234086 h 592531"/>
                <a:gd name="connsiteX47" fmla="*/ 3657 w 4546396"/>
                <a:gd name="connsiteY47" fmla="*/ 201168 h 592531"/>
                <a:gd name="connsiteX48" fmla="*/ 0 w 4546396"/>
                <a:gd name="connsiteY48" fmla="*/ 182880 h 592531"/>
                <a:gd name="connsiteX49" fmla="*/ 7315 w 4546396"/>
                <a:gd name="connsiteY49" fmla="*/ 168249 h 592531"/>
                <a:gd name="connsiteX50" fmla="*/ 18288 w 4546396"/>
                <a:gd name="connsiteY50" fmla="*/ 168249 h 592531"/>
                <a:gd name="connsiteX51" fmla="*/ 40233 w 4546396"/>
                <a:gd name="connsiteY51" fmla="*/ 168249 h 592531"/>
                <a:gd name="connsiteX52" fmla="*/ 76809 w 4546396"/>
                <a:gd name="connsiteY52" fmla="*/ 193852 h 592531"/>
                <a:gd name="connsiteX53" fmla="*/ 138988 w 4546396"/>
                <a:gd name="connsiteY53" fmla="*/ 230428 h 592531"/>
                <a:gd name="connsiteX54" fmla="*/ 197510 w 4546396"/>
                <a:gd name="connsiteY54" fmla="*/ 259689 h 592531"/>
                <a:gd name="connsiteX55" fmla="*/ 263347 w 4546396"/>
                <a:gd name="connsiteY55" fmla="*/ 281635 h 592531"/>
                <a:gd name="connsiteX56" fmla="*/ 336499 w 4546396"/>
                <a:gd name="connsiteY56" fmla="*/ 299923 h 592531"/>
                <a:gd name="connsiteX57" fmla="*/ 402336 w 4546396"/>
                <a:gd name="connsiteY57" fmla="*/ 310896 h 592531"/>
                <a:gd name="connsiteX58" fmla="*/ 468172 w 4546396"/>
                <a:gd name="connsiteY58" fmla="*/ 310896 h 592531"/>
                <a:gd name="connsiteX59" fmla="*/ 698601 w 4546396"/>
                <a:gd name="connsiteY59" fmla="*/ 292608 h 592531"/>
                <a:gd name="connsiteX60" fmla="*/ 1035100 w 4546396"/>
                <a:gd name="connsiteY60" fmla="*/ 270662 h 592531"/>
                <a:gd name="connsiteX61" fmla="*/ 1576425 w 4546396"/>
                <a:gd name="connsiteY61" fmla="*/ 226771 h 59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546396" h="592531">
                  <a:moveTo>
                    <a:pt x="1576425" y="226771"/>
                  </a:moveTo>
                  <a:lnTo>
                    <a:pt x="1945843" y="197510"/>
                  </a:lnTo>
                  <a:lnTo>
                    <a:pt x="2212848" y="175564"/>
                  </a:lnTo>
                  <a:lnTo>
                    <a:pt x="2611526" y="146304"/>
                  </a:lnTo>
                  <a:lnTo>
                    <a:pt x="2841955" y="131673"/>
                  </a:lnTo>
                  <a:lnTo>
                    <a:pt x="3134563" y="117043"/>
                  </a:lnTo>
                  <a:lnTo>
                    <a:pt x="3386937" y="102412"/>
                  </a:lnTo>
                  <a:lnTo>
                    <a:pt x="3529584" y="91440"/>
                  </a:lnTo>
                  <a:lnTo>
                    <a:pt x="3738067" y="69494"/>
                  </a:lnTo>
                  <a:lnTo>
                    <a:pt x="3880713" y="43891"/>
                  </a:lnTo>
                  <a:lnTo>
                    <a:pt x="3950208" y="29260"/>
                  </a:lnTo>
                  <a:lnTo>
                    <a:pt x="3990441" y="14630"/>
                  </a:lnTo>
                  <a:lnTo>
                    <a:pt x="4016044" y="0"/>
                  </a:lnTo>
                  <a:lnTo>
                    <a:pt x="4092854" y="0"/>
                  </a:lnTo>
                  <a:lnTo>
                    <a:pt x="4184294" y="14630"/>
                  </a:lnTo>
                  <a:lnTo>
                    <a:pt x="4257446" y="43891"/>
                  </a:lnTo>
                  <a:lnTo>
                    <a:pt x="4356201" y="95097"/>
                  </a:lnTo>
                  <a:lnTo>
                    <a:pt x="4403750" y="124358"/>
                  </a:lnTo>
                  <a:lnTo>
                    <a:pt x="4476902" y="175564"/>
                  </a:lnTo>
                  <a:lnTo>
                    <a:pt x="4513478" y="208483"/>
                  </a:lnTo>
                  <a:lnTo>
                    <a:pt x="4542739" y="241401"/>
                  </a:lnTo>
                  <a:lnTo>
                    <a:pt x="4546396" y="259689"/>
                  </a:lnTo>
                  <a:lnTo>
                    <a:pt x="4546396" y="277977"/>
                  </a:lnTo>
                  <a:lnTo>
                    <a:pt x="4531766" y="296265"/>
                  </a:lnTo>
                  <a:lnTo>
                    <a:pt x="4502505" y="307238"/>
                  </a:lnTo>
                  <a:lnTo>
                    <a:pt x="4433011" y="314553"/>
                  </a:lnTo>
                  <a:lnTo>
                    <a:pt x="4275734" y="303580"/>
                  </a:lnTo>
                  <a:lnTo>
                    <a:pt x="4008729" y="296265"/>
                  </a:lnTo>
                  <a:lnTo>
                    <a:pt x="3653942" y="288950"/>
                  </a:lnTo>
                  <a:lnTo>
                    <a:pt x="3200400" y="296265"/>
                  </a:lnTo>
                  <a:lnTo>
                    <a:pt x="2684678" y="318211"/>
                  </a:lnTo>
                  <a:lnTo>
                    <a:pt x="2414016" y="336499"/>
                  </a:lnTo>
                  <a:lnTo>
                    <a:pt x="2051913" y="365760"/>
                  </a:lnTo>
                  <a:lnTo>
                    <a:pt x="1660550" y="402336"/>
                  </a:lnTo>
                  <a:lnTo>
                    <a:pt x="1397203" y="427939"/>
                  </a:lnTo>
                  <a:lnTo>
                    <a:pt x="1196035" y="449884"/>
                  </a:lnTo>
                  <a:lnTo>
                    <a:pt x="918057" y="486460"/>
                  </a:lnTo>
                  <a:lnTo>
                    <a:pt x="683971" y="526694"/>
                  </a:lnTo>
                  <a:lnTo>
                    <a:pt x="541324" y="559612"/>
                  </a:lnTo>
                  <a:lnTo>
                    <a:pt x="479145" y="581558"/>
                  </a:lnTo>
                  <a:lnTo>
                    <a:pt x="449884" y="588873"/>
                  </a:lnTo>
                  <a:lnTo>
                    <a:pt x="420624" y="592531"/>
                  </a:lnTo>
                  <a:lnTo>
                    <a:pt x="365760" y="574243"/>
                  </a:lnTo>
                  <a:lnTo>
                    <a:pt x="303580" y="534009"/>
                  </a:lnTo>
                  <a:lnTo>
                    <a:pt x="212140" y="446227"/>
                  </a:lnTo>
                  <a:lnTo>
                    <a:pt x="106070" y="332841"/>
                  </a:lnTo>
                  <a:lnTo>
                    <a:pt x="18288" y="234086"/>
                  </a:lnTo>
                  <a:lnTo>
                    <a:pt x="3657" y="201168"/>
                  </a:lnTo>
                  <a:lnTo>
                    <a:pt x="0" y="182880"/>
                  </a:lnTo>
                  <a:lnTo>
                    <a:pt x="7315" y="168249"/>
                  </a:lnTo>
                  <a:lnTo>
                    <a:pt x="18288" y="168249"/>
                  </a:lnTo>
                  <a:lnTo>
                    <a:pt x="40233" y="168249"/>
                  </a:lnTo>
                  <a:lnTo>
                    <a:pt x="76809" y="193852"/>
                  </a:lnTo>
                  <a:lnTo>
                    <a:pt x="138988" y="230428"/>
                  </a:lnTo>
                  <a:lnTo>
                    <a:pt x="197510" y="259689"/>
                  </a:lnTo>
                  <a:lnTo>
                    <a:pt x="263347" y="281635"/>
                  </a:lnTo>
                  <a:lnTo>
                    <a:pt x="336499" y="299923"/>
                  </a:lnTo>
                  <a:lnTo>
                    <a:pt x="402336" y="310896"/>
                  </a:lnTo>
                  <a:lnTo>
                    <a:pt x="468172" y="310896"/>
                  </a:lnTo>
                  <a:lnTo>
                    <a:pt x="698601" y="292608"/>
                  </a:lnTo>
                  <a:lnTo>
                    <a:pt x="1035100" y="270662"/>
                  </a:lnTo>
                  <a:lnTo>
                    <a:pt x="1576425" y="22677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7">
              <a:extLst>
                <a:ext uri="{FF2B5EF4-FFF2-40B4-BE49-F238E27FC236}">
                  <a16:creationId xmlns:a16="http://schemas.microsoft.com/office/drawing/2014/main" id="{A855DDBE-497F-4F39-B1EF-F5E451488A4C}"/>
                </a:ext>
              </a:extLst>
            </p:cNvPr>
            <p:cNvSpPr/>
            <p:nvPr/>
          </p:nvSpPr>
          <p:spPr>
            <a:xfrm>
              <a:off x="4208463" y="1852612"/>
              <a:ext cx="3698875" cy="519112"/>
            </a:xfrm>
            <a:custGeom>
              <a:avLst/>
              <a:gdLst>
                <a:gd name="connsiteX0" fmla="*/ 1233099 w 3699299"/>
                <a:gd name="connsiteY0" fmla="*/ 238280 h 518259"/>
                <a:gd name="connsiteX1" fmla="*/ 1566692 w 3699299"/>
                <a:gd name="connsiteY1" fmla="*/ 214452 h 518259"/>
                <a:gd name="connsiteX2" fmla="*/ 1742423 w 3699299"/>
                <a:gd name="connsiteY2" fmla="*/ 199559 h 518259"/>
                <a:gd name="connsiteX3" fmla="*/ 2046230 w 3699299"/>
                <a:gd name="connsiteY3" fmla="*/ 172753 h 518259"/>
                <a:gd name="connsiteX4" fmla="*/ 2326209 w 3699299"/>
                <a:gd name="connsiteY4" fmla="*/ 145946 h 518259"/>
                <a:gd name="connsiteX5" fmla="*/ 2594275 w 3699299"/>
                <a:gd name="connsiteY5" fmla="*/ 122118 h 518259"/>
                <a:gd name="connsiteX6" fmla="*/ 2749157 w 3699299"/>
                <a:gd name="connsiteY6" fmla="*/ 110204 h 518259"/>
                <a:gd name="connsiteX7" fmla="*/ 2838512 w 3699299"/>
                <a:gd name="connsiteY7" fmla="*/ 98290 h 518259"/>
                <a:gd name="connsiteX8" fmla="*/ 2921910 w 3699299"/>
                <a:gd name="connsiteY8" fmla="*/ 80419 h 518259"/>
                <a:gd name="connsiteX9" fmla="*/ 2993394 w 3699299"/>
                <a:gd name="connsiteY9" fmla="*/ 62548 h 518259"/>
                <a:gd name="connsiteX10" fmla="*/ 3076792 w 3699299"/>
                <a:gd name="connsiteY10" fmla="*/ 35742 h 518259"/>
                <a:gd name="connsiteX11" fmla="*/ 3157211 w 3699299"/>
                <a:gd name="connsiteY11" fmla="*/ 2978 h 518259"/>
                <a:gd name="connsiteX12" fmla="*/ 3198910 w 3699299"/>
                <a:gd name="connsiteY12" fmla="*/ 0 h 518259"/>
                <a:gd name="connsiteX13" fmla="*/ 3282308 w 3699299"/>
                <a:gd name="connsiteY13" fmla="*/ 5957 h 518259"/>
                <a:gd name="connsiteX14" fmla="*/ 3383578 w 3699299"/>
                <a:gd name="connsiteY14" fmla="*/ 20849 h 518259"/>
                <a:gd name="connsiteX15" fmla="*/ 3475911 w 3699299"/>
                <a:gd name="connsiteY15" fmla="*/ 44677 h 518259"/>
                <a:gd name="connsiteX16" fmla="*/ 3541438 w 3699299"/>
                <a:gd name="connsiteY16" fmla="*/ 71484 h 518259"/>
                <a:gd name="connsiteX17" fmla="*/ 3577180 w 3699299"/>
                <a:gd name="connsiteY17" fmla="*/ 92333 h 518259"/>
                <a:gd name="connsiteX18" fmla="*/ 3612922 w 3699299"/>
                <a:gd name="connsiteY18" fmla="*/ 119140 h 518259"/>
                <a:gd name="connsiteX19" fmla="*/ 3651643 w 3699299"/>
                <a:gd name="connsiteY19" fmla="*/ 151903 h 518259"/>
                <a:gd name="connsiteX20" fmla="*/ 3678449 w 3699299"/>
                <a:gd name="connsiteY20" fmla="*/ 178710 h 518259"/>
                <a:gd name="connsiteX21" fmla="*/ 3693342 w 3699299"/>
                <a:gd name="connsiteY21" fmla="*/ 199559 h 518259"/>
                <a:gd name="connsiteX22" fmla="*/ 3699299 w 3699299"/>
                <a:gd name="connsiteY22" fmla="*/ 220409 h 518259"/>
                <a:gd name="connsiteX23" fmla="*/ 3699299 w 3699299"/>
                <a:gd name="connsiteY23" fmla="*/ 238280 h 518259"/>
                <a:gd name="connsiteX24" fmla="*/ 3684406 w 3699299"/>
                <a:gd name="connsiteY24" fmla="*/ 259129 h 518259"/>
                <a:gd name="connsiteX25" fmla="*/ 3648664 w 3699299"/>
                <a:gd name="connsiteY25" fmla="*/ 277000 h 518259"/>
                <a:gd name="connsiteX26" fmla="*/ 3574202 w 3699299"/>
                <a:gd name="connsiteY26" fmla="*/ 294871 h 518259"/>
                <a:gd name="connsiteX27" fmla="*/ 3487825 w 3699299"/>
                <a:gd name="connsiteY27" fmla="*/ 288914 h 518259"/>
                <a:gd name="connsiteX28" fmla="*/ 3285287 w 3699299"/>
                <a:gd name="connsiteY28" fmla="*/ 277000 h 518259"/>
                <a:gd name="connsiteX29" fmla="*/ 3112534 w 3699299"/>
                <a:gd name="connsiteY29" fmla="*/ 271043 h 518259"/>
                <a:gd name="connsiteX30" fmla="*/ 3020200 w 3699299"/>
                <a:gd name="connsiteY30" fmla="*/ 271043 h 518259"/>
                <a:gd name="connsiteX31" fmla="*/ 2778942 w 3699299"/>
                <a:gd name="connsiteY31" fmla="*/ 285936 h 518259"/>
                <a:gd name="connsiteX32" fmla="*/ 2287489 w 3699299"/>
                <a:gd name="connsiteY32" fmla="*/ 318699 h 518259"/>
                <a:gd name="connsiteX33" fmla="*/ 1724552 w 3699299"/>
                <a:gd name="connsiteY33" fmla="*/ 354441 h 518259"/>
                <a:gd name="connsiteX34" fmla="*/ 1638176 w 3699299"/>
                <a:gd name="connsiteY34" fmla="*/ 360398 h 518259"/>
                <a:gd name="connsiteX35" fmla="*/ 1188422 w 3699299"/>
                <a:gd name="connsiteY35" fmla="*/ 414011 h 518259"/>
                <a:gd name="connsiteX36" fmla="*/ 878658 w 3699299"/>
                <a:gd name="connsiteY36" fmla="*/ 449753 h 518259"/>
                <a:gd name="connsiteX37" fmla="*/ 542087 w 3699299"/>
                <a:gd name="connsiteY37" fmla="*/ 494431 h 518259"/>
                <a:gd name="connsiteX38" fmla="*/ 396140 w 3699299"/>
                <a:gd name="connsiteY38" fmla="*/ 518259 h 518259"/>
                <a:gd name="connsiteX39" fmla="*/ 345506 w 3699299"/>
                <a:gd name="connsiteY39" fmla="*/ 515280 h 518259"/>
                <a:gd name="connsiteX40" fmla="*/ 303807 w 3699299"/>
                <a:gd name="connsiteY40" fmla="*/ 503366 h 518259"/>
                <a:gd name="connsiteX41" fmla="*/ 268065 w 3699299"/>
                <a:gd name="connsiteY41" fmla="*/ 485495 h 518259"/>
                <a:gd name="connsiteX42" fmla="*/ 229344 w 3699299"/>
                <a:gd name="connsiteY42" fmla="*/ 458689 h 518259"/>
                <a:gd name="connsiteX43" fmla="*/ 187645 w 3699299"/>
                <a:gd name="connsiteY43" fmla="*/ 422947 h 518259"/>
                <a:gd name="connsiteX44" fmla="*/ 134032 w 3699299"/>
                <a:gd name="connsiteY44" fmla="*/ 369334 h 518259"/>
                <a:gd name="connsiteX45" fmla="*/ 86376 w 3699299"/>
                <a:gd name="connsiteY45" fmla="*/ 306785 h 518259"/>
                <a:gd name="connsiteX46" fmla="*/ 35742 w 3699299"/>
                <a:gd name="connsiteY46" fmla="*/ 229344 h 518259"/>
                <a:gd name="connsiteX47" fmla="*/ 5957 w 3699299"/>
                <a:gd name="connsiteY47" fmla="*/ 178710 h 518259"/>
                <a:gd name="connsiteX48" fmla="*/ 0 w 3699299"/>
                <a:gd name="connsiteY48" fmla="*/ 139989 h 518259"/>
                <a:gd name="connsiteX49" fmla="*/ 5957 w 3699299"/>
                <a:gd name="connsiteY49" fmla="*/ 116161 h 518259"/>
                <a:gd name="connsiteX50" fmla="*/ 23828 w 3699299"/>
                <a:gd name="connsiteY50" fmla="*/ 110204 h 518259"/>
                <a:gd name="connsiteX51" fmla="*/ 50634 w 3699299"/>
                <a:gd name="connsiteY51" fmla="*/ 116161 h 518259"/>
                <a:gd name="connsiteX52" fmla="*/ 89355 w 3699299"/>
                <a:gd name="connsiteY52" fmla="*/ 142968 h 518259"/>
                <a:gd name="connsiteX53" fmla="*/ 131054 w 3699299"/>
                <a:gd name="connsiteY53" fmla="*/ 175731 h 518259"/>
                <a:gd name="connsiteX54" fmla="*/ 181688 w 3699299"/>
                <a:gd name="connsiteY54" fmla="*/ 202538 h 518259"/>
                <a:gd name="connsiteX55" fmla="*/ 268065 w 3699299"/>
                <a:gd name="connsiteY55" fmla="*/ 238280 h 518259"/>
                <a:gd name="connsiteX56" fmla="*/ 351463 w 3699299"/>
                <a:gd name="connsiteY56" fmla="*/ 265086 h 518259"/>
                <a:gd name="connsiteX57" fmla="*/ 437839 w 3699299"/>
                <a:gd name="connsiteY57" fmla="*/ 285936 h 518259"/>
                <a:gd name="connsiteX58" fmla="*/ 488474 w 3699299"/>
                <a:gd name="connsiteY58" fmla="*/ 291893 h 518259"/>
                <a:gd name="connsiteX59" fmla="*/ 1060346 w 3699299"/>
                <a:gd name="connsiteY59" fmla="*/ 250194 h 518259"/>
                <a:gd name="connsiteX60" fmla="*/ 1233099 w 3699299"/>
                <a:gd name="connsiteY60" fmla="*/ 238280 h 51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699299" h="518259">
                  <a:moveTo>
                    <a:pt x="1233099" y="238280"/>
                  </a:moveTo>
                  <a:lnTo>
                    <a:pt x="1566692" y="214452"/>
                  </a:lnTo>
                  <a:lnTo>
                    <a:pt x="1742423" y="199559"/>
                  </a:lnTo>
                  <a:lnTo>
                    <a:pt x="2046230" y="172753"/>
                  </a:lnTo>
                  <a:lnTo>
                    <a:pt x="2326209" y="145946"/>
                  </a:lnTo>
                  <a:lnTo>
                    <a:pt x="2594275" y="122118"/>
                  </a:lnTo>
                  <a:lnTo>
                    <a:pt x="2749157" y="110204"/>
                  </a:lnTo>
                  <a:lnTo>
                    <a:pt x="2838512" y="98290"/>
                  </a:lnTo>
                  <a:lnTo>
                    <a:pt x="2921910" y="80419"/>
                  </a:lnTo>
                  <a:lnTo>
                    <a:pt x="2993394" y="62548"/>
                  </a:lnTo>
                  <a:lnTo>
                    <a:pt x="3076792" y="35742"/>
                  </a:lnTo>
                  <a:lnTo>
                    <a:pt x="3157211" y="2978"/>
                  </a:lnTo>
                  <a:lnTo>
                    <a:pt x="3198910" y="0"/>
                  </a:lnTo>
                  <a:lnTo>
                    <a:pt x="3282308" y="5957"/>
                  </a:lnTo>
                  <a:lnTo>
                    <a:pt x="3383578" y="20849"/>
                  </a:lnTo>
                  <a:lnTo>
                    <a:pt x="3475911" y="44677"/>
                  </a:lnTo>
                  <a:lnTo>
                    <a:pt x="3541438" y="71484"/>
                  </a:lnTo>
                  <a:lnTo>
                    <a:pt x="3577180" y="92333"/>
                  </a:lnTo>
                  <a:lnTo>
                    <a:pt x="3612922" y="119140"/>
                  </a:lnTo>
                  <a:lnTo>
                    <a:pt x="3651643" y="151903"/>
                  </a:lnTo>
                  <a:lnTo>
                    <a:pt x="3678449" y="178710"/>
                  </a:lnTo>
                  <a:lnTo>
                    <a:pt x="3693342" y="199559"/>
                  </a:lnTo>
                  <a:lnTo>
                    <a:pt x="3699299" y="220409"/>
                  </a:lnTo>
                  <a:lnTo>
                    <a:pt x="3699299" y="238280"/>
                  </a:lnTo>
                  <a:lnTo>
                    <a:pt x="3684406" y="259129"/>
                  </a:lnTo>
                  <a:lnTo>
                    <a:pt x="3648664" y="277000"/>
                  </a:lnTo>
                  <a:lnTo>
                    <a:pt x="3574202" y="294871"/>
                  </a:lnTo>
                  <a:lnTo>
                    <a:pt x="3487825" y="288914"/>
                  </a:lnTo>
                  <a:lnTo>
                    <a:pt x="3285287" y="277000"/>
                  </a:lnTo>
                  <a:lnTo>
                    <a:pt x="3112534" y="271043"/>
                  </a:lnTo>
                  <a:lnTo>
                    <a:pt x="3020200" y="271043"/>
                  </a:lnTo>
                  <a:lnTo>
                    <a:pt x="2778942" y="285936"/>
                  </a:lnTo>
                  <a:lnTo>
                    <a:pt x="2287489" y="318699"/>
                  </a:lnTo>
                  <a:lnTo>
                    <a:pt x="1724552" y="354441"/>
                  </a:lnTo>
                  <a:lnTo>
                    <a:pt x="1638176" y="360398"/>
                  </a:lnTo>
                  <a:lnTo>
                    <a:pt x="1188422" y="414011"/>
                  </a:lnTo>
                  <a:lnTo>
                    <a:pt x="878658" y="449753"/>
                  </a:lnTo>
                  <a:lnTo>
                    <a:pt x="542087" y="494431"/>
                  </a:lnTo>
                  <a:lnTo>
                    <a:pt x="396140" y="518259"/>
                  </a:lnTo>
                  <a:lnTo>
                    <a:pt x="345506" y="515280"/>
                  </a:lnTo>
                  <a:lnTo>
                    <a:pt x="303807" y="503366"/>
                  </a:lnTo>
                  <a:lnTo>
                    <a:pt x="268065" y="485495"/>
                  </a:lnTo>
                  <a:lnTo>
                    <a:pt x="229344" y="458689"/>
                  </a:lnTo>
                  <a:lnTo>
                    <a:pt x="187645" y="422947"/>
                  </a:lnTo>
                  <a:lnTo>
                    <a:pt x="134032" y="369334"/>
                  </a:lnTo>
                  <a:lnTo>
                    <a:pt x="86376" y="306785"/>
                  </a:lnTo>
                  <a:lnTo>
                    <a:pt x="35742" y="229344"/>
                  </a:lnTo>
                  <a:lnTo>
                    <a:pt x="5957" y="178710"/>
                  </a:lnTo>
                  <a:lnTo>
                    <a:pt x="0" y="139989"/>
                  </a:lnTo>
                  <a:lnTo>
                    <a:pt x="5957" y="116161"/>
                  </a:lnTo>
                  <a:lnTo>
                    <a:pt x="23828" y="110204"/>
                  </a:lnTo>
                  <a:lnTo>
                    <a:pt x="50634" y="116161"/>
                  </a:lnTo>
                  <a:lnTo>
                    <a:pt x="89355" y="142968"/>
                  </a:lnTo>
                  <a:lnTo>
                    <a:pt x="131054" y="175731"/>
                  </a:lnTo>
                  <a:lnTo>
                    <a:pt x="181688" y="202538"/>
                  </a:lnTo>
                  <a:lnTo>
                    <a:pt x="268065" y="238280"/>
                  </a:lnTo>
                  <a:lnTo>
                    <a:pt x="351463" y="265086"/>
                  </a:lnTo>
                  <a:lnTo>
                    <a:pt x="437839" y="285936"/>
                  </a:lnTo>
                  <a:lnTo>
                    <a:pt x="488474" y="291893"/>
                  </a:lnTo>
                  <a:lnTo>
                    <a:pt x="1060346" y="250194"/>
                  </a:lnTo>
                  <a:lnTo>
                    <a:pt x="1233099" y="23828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8">
              <a:extLst>
                <a:ext uri="{FF2B5EF4-FFF2-40B4-BE49-F238E27FC236}">
                  <a16:creationId xmlns:a16="http://schemas.microsoft.com/office/drawing/2014/main" id="{A58DC419-4D64-408B-94B9-EAC6535597FC}"/>
                </a:ext>
              </a:extLst>
            </p:cNvPr>
            <p:cNvSpPr/>
            <p:nvPr/>
          </p:nvSpPr>
          <p:spPr>
            <a:xfrm>
              <a:off x="5332413" y="2160588"/>
              <a:ext cx="727075" cy="744537"/>
            </a:xfrm>
            <a:custGeom>
              <a:avLst/>
              <a:gdLst>
                <a:gd name="connsiteX0" fmla="*/ 397668 w 726281"/>
                <a:gd name="connsiteY0" fmla="*/ 488156 h 745331"/>
                <a:gd name="connsiteX1" fmla="*/ 476250 w 726281"/>
                <a:gd name="connsiteY1" fmla="*/ 423862 h 745331"/>
                <a:gd name="connsiteX2" fmla="*/ 521493 w 726281"/>
                <a:gd name="connsiteY2" fmla="*/ 388144 h 745331"/>
                <a:gd name="connsiteX3" fmla="*/ 557212 w 726281"/>
                <a:gd name="connsiteY3" fmla="*/ 364331 h 745331"/>
                <a:gd name="connsiteX4" fmla="*/ 592931 w 726281"/>
                <a:gd name="connsiteY4" fmla="*/ 350044 h 745331"/>
                <a:gd name="connsiteX5" fmla="*/ 631031 w 726281"/>
                <a:gd name="connsiteY5" fmla="*/ 333375 h 745331"/>
                <a:gd name="connsiteX6" fmla="*/ 673893 w 726281"/>
                <a:gd name="connsiteY6" fmla="*/ 309562 h 745331"/>
                <a:gd name="connsiteX7" fmla="*/ 700087 w 726281"/>
                <a:gd name="connsiteY7" fmla="*/ 290512 h 745331"/>
                <a:gd name="connsiteX8" fmla="*/ 721518 w 726281"/>
                <a:gd name="connsiteY8" fmla="*/ 266700 h 745331"/>
                <a:gd name="connsiteX9" fmla="*/ 726281 w 726281"/>
                <a:gd name="connsiteY9" fmla="*/ 245269 h 745331"/>
                <a:gd name="connsiteX10" fmla="*/ 726281 w 726281"/>
                <a:gd name="connsiteY10" fmla="*/ 230981 h 745331"/>
                <a:gd name="connsiteX11" fmla="*/ 714375 w 726281"/>
                <a:gd name="connsiteY11" fmla="*/ 207169 h 745331"/>
                <a:gd name="connsiteX12" fmla="*/ 654843 w 726281"/>
                <a:gd name="connsiteY12" fmla="*/ 150019 h 745331"/>
                <a:gd name="connsiteX13" fmla="*/ 607218 w 726281"/>
                <a:gd name="connsiteY13" fmla="*/ 104775 h 745331"/>
                <a:gd name="connsiteX14" fmla="*/ 550068 w 726281"/>
                <a:gd name="connsiteY14" fmla="*/ 57150 h 745331"/>
                <a:gd name="connsiteX15" fmla="*/ 507206 w 726281"/>
                <a:gd name="connsiteY15" fmla="*/ 0 h 745331"/>
                <a:gd name="connsiteX16" fmla="*/ 271462 w 726281"/>
                <a:gd name="connsiteY16" fmla="*/ 30956 h 745331"/>
                <a:gd name="connsiteX17" fmla="*/ 364331 w 726281"/>
                <a:gd name="connsiteY17" fmla="*/ 85725 h 745331"/>
                <a:gd name="connsiteX18" fmla="*/ 407193 w 726281"/>
                <a:gd name="connsiteY18" fmla="*/ 116681 h 745331"/>
                <a:gd name="connsiteX19" fmla="*/ 421481 w 726281"/>
                <a:gd name="connsiteY19" fmla="*/ 133350 h 745331"/>
                <a:gd name="connsiteX20" fmla="*/ 431006 w 726281"/>
                <a:gd name="connsiteY20" fmla="*/ 150019 h 745331"/>
                <a:gd name="connsiteX21" fmla="*/ 435768 w 726281"/>
                <a:gd name="connsiteY21" fmla="*/ 161925 h 745331"/>
                <a:gd name="connsiteX22" fmla="*/ 435768 w 726281"/>
                <a:gd name="connsiteY22" fmla="*/ 183356 h 745331"/>
                <a:gd name="connsiteX23" fmla="*/ 421481 w 726281"/>
                <a:gd name="connsiteY23" fmla="*/ 216694 h 745331"/>
                <a:gd name="connsiteX24" fmla="*/ 338137 w 726281"/>
                <a:gd name="connsiteY24" fmla="*/ 326231 h 745331"/>
                <a:gd name="connsiteX25" fmla="*/ 211931 w 726281"/>
                <a:gd name="connsiteY25" fmla="*/ 478631 h 745331"/>
                <a:gd name="connsiteX26" fmla="*/ 123825 w 726281"/>
                <a:gd name="connsiteY26" fmla="*/ 571500 h 745331"/>
                <a:gd name="connsiteX27" fmla="*/ 28575 w 726281"/>
                <a:gd name="connsiteY27" fmla="*/ 671512 h 745331"/>
                <a:gd name="connsiteX28" fmla="*/ 0 w 726281"/>
                <a:gd name="connsiteY28" fmla="*/ 700087 h 745331"/>
                <a:gd name="connsiteX29" fmla="*/ 138112 w 726281"/>
                <a:gd name="connsiteY29" fmla="*/ 745331 h 745331"/>
                <a:gd name="connsiteX30" fmla="*/ 226218 w 726281"/>
                <a:gd name="connsiteY30" fmla="*/ 652462 h 745331"/>
                <a:gd name="connsiteX31" fmla="*/ 295275 w 726281"/>
                <a:gd name="connsiteY31" fmla="*/ 585787 h 745331"/>
                <a:gd name="connsiteX32" fmla="*/ 397668 w 726281"/>
                <a:gd name="connsiteY32" fmla="*/ 48815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6281" h="745331">
                  <a:moveTo>
                    <a:pt x="397668" y="488156"/>
                  </a:moveTo>
                  <a:lnTo>
                    <a:pt x="476250" y="423862"/>
                  </a:lnTo>
                  <a:lnTo>
                    <a:pt x="521493" y="388144"/>
                  </a:lnTo>
                  <a:lnTo>
                    <a:pt x="557212" y="364331"/>
                  </a:lnTo>
                  <a:lnTo>
                    <a:pt x="592931" y="350044"/>
                  </a:lnTo>
                  <a:lnTo>
                    <a:pt x="631031" y="333375"/>
                  </a:lnTo>
                  <a:lnTo>
                    <a:pt x="673893" y="309562"/>
                  </a:lnTo>
                  <a:lnTo>
                    <a:pt x="700087" y="290512"/>
                  </a:lnTo>
                  <a:lnTo>
                    <a:pt x="721518" y="266700"/>
                  </a:lnTo>
                  <a:lnTo>
                    <a:pt x="726281" y="245269"/>
                  </a:lnTo>
                  <a:lnTo>
                    <a:pt x="726281" y="230981"/>
                  </a:lnTo>
                  <a:lnTo>
                    <a:pt x="714375" y="207169"/>
                  </a:lnTo>
                  <a:lnTo>
                    <a:pt x="654843" y="150019"/>
                  </a:lnTo>
                  <a:lnTo>
                    <a:pt x="607218" y="104775"/>
                  </a:lnTo>
                  <a:lnTo>
                    <a:pt x="550068" y="57150"/>
                  </a:lnTo>
                  <a:lnTo>
                    <a:pt x="507206" y="0"/>
                  </a:lnTo>
                  <a:lnTo>
                    <a:pt x="271462" y="30956"/>
                  </a:lnTo>
                  <a:lnTo>
                    <a:pt x="364331" y="85725"/>
                  </a:lnTo>
                  <a:lnTo>
                    <a:pt x="407193" y="116681"/>
                  </a:lnTo>
                  <a:lnTo>
                    <a:pt x="421481" y="133350"/>
                  </a:lnTo>
                  <a:lnTo>
                    <a:pt x="431006" y="150019"/>
                  </a:lnTo>
                  <a:lnTo>
                    <a:pt x="435768" y="161925"/>
                  </a:lnTo>
                  <a:lnTo>
                    <a:pt x="435768" y="183356"/>
                  </a:lnTo>
                  <a:lnTo>
                    <a:pt x="421481" y="216694"/>
                  </a:lnTo>
                  <a:lnTo>
                    <a:pt x="338137" y="326231"/>
                  </a:lnTo>
                  <a:lnTo>
                    <a:pt x="211931" y="478631"/>
                  </a:lnTo>
                  <a:lnTo>
                    <a:pt x="123825" y="571500"/>
                  </a:lnTo>
                  <a:lnTo>
                    <a:pt x="28575" y="671512"/>
                  </a:lnTo>
                  <a:lnTo>
                    <a:pt x="0" y="700087"/>
                  </a:lnTo>
                  <a:lnTo>
                    <a:pt x="138112" y="745331"/>
                  </a:lnTo>
                  <a:lnTo>
                    <a:pt x="226218" y="652462"/>
                  </a:lnTo>
                  <a:lnTo>
                    <a:pt x="295275" y="585787"/>
                  </a:lnTo>
                  <a:lnTo>
                    <a:pt x="397668" y="4881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9">
              <a:extLst>
                <a:ext uri="{FF2B5EF4-FFF2-40B4-BE49-F238E27FC236}">
                  <a16:creationId xmlns:a16="http://schemas.microsoft.com/office/drawing/2014/main" id="{91756E57-87DF-4800-BB1A-B2A67E1A46E8}"/>
                </a:ext>
              </a:extLst>
            </p:cNvPr>
            <p:cNvSpPr/>
            <p:nvPr/>
          </p:nvSpPr>
          <p:spPr>
            <a:xfrm>
              <a:off x="5275262" y="2820987"/>
              <a:ext cx="844550" cy="279400"/>
            </a:xfrm>
            <a:custGeom>
              <a:avLst/>
              <a:gdLst>
                <a:gd name="connsiteX0" fmla="*/ 550068 w 845343"/>
                <a:gd name="connsiteY0" fmla="*/ 107157 h 278607"/>
                <a:gd name="connsiteX1" fmla="*/ 454818 w 845343"/>
                <a:gd name="connsiteY1" fmla="*/ 92869 h 278607"/>
                <a:gd name="connsiteX2" fmla="*/ 309562 w 845343"/>
                <a:gd name="connsiteY2" fmla="*/ 59532 h 278607"/>
                <a:gd name="connsiteX3" fmla="*/ 192881 w 845343"/>
                <a:gd name="connsiteY3" fmla="*/ 26194 h 278607"/>
                <a:gd name="connsiteX4" fmla="*/ 95250 w 845343"/>
                <a:gd name="connsiteY4" fmla="*/ 0 h 278607"/>
                <a:gd name="connsiteX5" fmla="*/ 64293 w 845343"/>
                <a:gd name="connsiteY5" fmla="*/ 33338 h 278607"/>
                <a:gd name="connsiteX6" fmla="*/ 52387 w 845343"/>
                <a:gd name="connsiteY6" fmla="*/ 42863 h 278607"/>
                <a:gd name="connsiteX7" fmla="*/ 30956 w 845343"/>
                <a:gd name="connsiteY7" fmla="*/ 78582 h 278607"/>
                <a:gd name="connsiteX8" fmla="*/ 9525 w 845343"/>
                <a:gd name="connsiteY8" fmla="*/ 123825 h 278607"/>
                <a:gd name="connsiteX9" fmla="*/ 0 w 845343"/>
                <a:gd name="connsiteY9" fmla="*/ 161925 h 278607"/>
                <a:gd name="connsiteX10" fmla="*/ 2381 w 845343"/>
                <a:gd name="connsiteY10" fmla="*/ 202407 h 278607"/>
                <a:gd name="connsiteX11" fmla="*/ 14287 w 845343"/>
                <a:gd name="connsiteY11" fmla="*/ 221457 h 278607"/>
                <a:gd name="connsiteX12" fmla="*/ 28575 w 845343"/>
                <a:gd name="connsiteY12" fmla="*/ 230982 h 278607"/>
                <a:gd name="connsiteX13" fmla="*/ 52387 w 845343"/>
                <a:gd name="connsiteY13" fmla="*/ 238125 h 278607"/>
                <a:gd name="connsiteX14" fmla="*/ 102393 w 845343"/>
                <a:gd name="connsiteY14" fmla="*/ 235744 h 278607"/>
                <a:gd name="connsiteX15" fmla="*/ 180975 w 845343"/>
                <a:gd name="connsiteY15" fmla="*/ 226219 h 278607"/>
                <a:gd name="connsiteX16" fmla="*/ 247650 w 845343"/>
                <a:gd name="connsiteY16" fmla="*/ 221457 h 278607"/>
                <a:gd name="connsiteX17" fmla="*/ 319087 w 845343"/>
                <a:gd name="connsiteY17" fmla="*/ 219075 h 278607"/>
                <a:gd name="connsiteX18" fmla="*/ 385762 w 845343"/>
                <a:gd name="connsiteY18" fmla="*/ 221457 h 278607"/>
                <a:gd name="connsiteX19" fmla="*/ 452437 w 845343"/>
                <a:gd name="connsiteY19" fmla="*/ 228600 h 278607"/>
                <a:gd name="connsiteX20" fmla="*/ 519112 w 845343"/>
                <a:gd name="connsiteY20" fmla="*/ 240507 h 278607"/>
                <a:gd name="connsiteX21" fmla="*/ 578643 w 845343"/>
                <a:gd name="connsiteY21" fmla="*/ 254794 h 278607"/>
                <a:gd name="connsiteX22" fmla="*/ 681037 w 845343"/>
                <a:gd name="connsiteY22" fmla="*/ 278607 h 278607"/>
                <a:gd name="connsiteX23" fmla="*/ 845343 w 845343"/>
                <a:gd name="connsiteY23" fmla="*/ 142875 h 278607"/>
                <a:gd name="connsiteX24" fmla="*/ 731043 w 845343"/>
                <a:gd name="connsiteY24" fmla="*/ 130969 h 278607"/>
                <a:gd name="connsiteX25" fmla="*/ 600075 w 845343"/>
                <a:gd name="connsiteY25" fmla="*/ 114300 h 278607"/>
                <a:gd name="connsiteX26" fmla="*/ 550068 w 845343"/>
                <a:gd name="connsiteY26" fmla="*/ 107157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45343" h="278607">
                  <a:moveTo>
                    <a:pt x="550068" y="107157"/>
                  </a:moveTo>
                  <a:lnTo>
                    <a:pt x="454818" y="92869"/>
                  </a:lnTo>
                  <a:lnTo>
                    <a:pt x="309562" y="59532"/>
                  </a:lnTo>
                  <a:lnTo>
                    <a:pt x="192881" y="26194"/>
                  </a:lnTo>
                  <a:lnTo>
                    <a:pt x="95250" y="0"/>
                  </a:lnTo>
                  <a:lnTo>
                    <a:pt x="64293" y="33338"/>
                  </a:lnTo>
                  <a:lnTo>
                    <a:pt x="52387" y="42863"/>
                  </a:lnTo>
                  <a:lnTo>
                    <a:pt x="30956" y="78582"/>
                  </a:lnTo>
                  <a:lnTo>
                    <a:pt x="9525" y="123825"/>
                  </a:lnTo>
                  <a:lnTo>
                    <a:pt x="0" y="161925"/>
                  </a:lnTo>
                  <a:lnTo>
                    <a:pt x="2381" y="202407"/>
                  </a:lnTo>
                  <a:lnTo>
                    <a:pt x="14287" y="221457"/>
                  </a:lnTo>
                  <a:lnTo>
                    <a:pt x="28575" y="230982"/>
                  </a:lnTo>
                  <a:lnTo>
                    <a:pt x="52387" y="238125"/>
                  </a:lnTo>
                  <a:lnTo>
                    <a:pt x="102393" y="235744"/>
                  </a:lnTo>
                  <a:lnTo>
                    <a:pt x="180975" y="226219"/>
                  </a:lnTo>
                  <a:lnTo>
                    <a:pt x="247650" y="221457"/>
                  </a:lnTo>
                  <a:lnTo>
                    <a:pt x="319087" y="219075"/>
                  </a:lnTo>
                  <a:lnTo>
                    <a:pt x="385762" y="221457"/>
                  </a:lnTo>
                  <a:lnTo>
                    <a:pt x="452437" y="228600"/>
                  </a:lnTo>
                  <a:lnTo>
                    <a:pt x="519112" y="240507"/>
                  </a:lnTo>
                  <a:lnTo>
                    <a:pt x="578643" y="254794"/>
                  </a:lnTo>
                  <a:lnTo>
                    <a:pt x="681037" y="278607"/>
                  </a:lnTo>
                  <a:lnTo>
                    <a:pt x="845343" y="142875"/>
                  </a:lnTo>
                  <a:lnTo>
                    <a:pt x="731043" y="130969"/>
                  </a:lnTo>
                  <a:lnTo>
                    <a:pt x="600075" y="114300"/>
                  </a:lnTo>
                  <a:lnTo>
                    <a:pt x="550068" y="1071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30">
              <a:extLst>
                <a:ext uri="{FF2B5EF4-FFF2-40B4-BE49-F238E27FC236}">
                  <a16:creationId xmlns:a16="http://schemas.microsoft.com/office/drawing/2014/main" id="{922AD3CC-B148-48C6-9DE5-57FE6176D5A1}"/>
                </a:ext>
              </a:extLst>
            </p:cNvPr>
            <p:cNvSpPr/>
            <p:nvPr/>
          </p:nvSpPr>
          <p:spPr>
            <a:xfrm>
              <a:off x="5203825" y="2286000"/>
              <a:ext cx="1524000" cy="1438275"/>
            </a:xfrm>
            <a:custGeom>
              <a:avLst/>
              <a:gdLst>
                <a:gd name="connsiteX0" fmla="*/ 831056 w 1524000"/>
                <a:gd name="connsiteY0" fmla="*/ 928688 h 1438275"/>
                <a:gd name="connsiteX1" fmla="*/ 969169 w 1524000"/>
                <a:gd name="connsiteY1" fmla="*/ 816769 h 1438275"/>
                <a:gd name="connsiteX2" fmla="*/ 1083469 w 1524000"/>
                <a:gd name="connsiteY2" fmla="*/ 721519 h 1438275"/>
                <a:gd name="connsiteX3" fmla="*/ 1204912 w 1524000"/>
                <a:gd name="connsiteY3" fmla="*/ 619125 h 1438275"/>
                <a:gd name="connsiteX4" fmla="*/ 1257300 w 1524000"/>
                <a:gd name="connsiteY4" fmla="*/ 576263 h 1438275"/>
                <a:gd name="connsiteX5" fmla="*/ 1302544 w 1524000"/>
                <a:gd name="connsiteY5" fmla="*/ 535781 h 1438275"/>
                <a:gd name="connsiteX6" fmla="*/ 1333500 w 1524000"/>
                <a:gd name="connsiteY6" fmla="*/ 514350 h 1438275"/>
                <a:gd name="connsiteX7" fmla="*/ 1378744 w 1524000"/>
                <a:gd name="connsiteY7" fmla="*/ 488156 h 1438275"/>
                <a:gd name="connsiteX8" fmla="*/ 1435894 w 1524000"/>
                <a:gd name="connsiteY8" fmla="*/ 461963 h 1438275"/>
                <a:gd name="connsiteX9" fmla="*/ 1473994 w 1524000"/>
                <a:gd name="connsiteY9" fmla="*/ 450056 h 1438275"/>
                <a:gd name="connsiteX10" fmla="*/ 1497806 w 1524000"/>
                <a:gd name="connsiteY10" fmla="*/ 435769 h 1438275"/>
                <a:gd name="connsiteX11" fmla="*/ 1514475 w 1524000"/>
                <a:gd name="connsiteY11" fmla="*/ 416719 h 1438275"/>
                <a:gd name="connsiteX12" fmla="*/ 1524000 w 1524000"/>
                <a:gd name="connsiteY12" fmla="*/ 390525 h 1438275"/>
                <a:gd name="connsiteX13" fmla="*/ 1524000 w 1524000"/>
                <a:gd name="connsiteY13" fmla="*/ 364331 h 1438275"/>
                <a:gd name="connsiteX14" fmla="*/ 1514475 w 1524000"/>
                <a:gd name="connsiteY14" fmla="*/ 323850 h 1438275"/>
                <a:gd name="connsiteX15" fmla="*/ 1483519 w 1524000"/>
                <a:gd name="connsiteY15" fmla="*/ 273844 h 1438275"/>
                <a:gd name="connsiteX16" fmla="*/ 1445419 w 1524000"/>
                <a:gd name="connsiteY16" fmla="*/ 221456 h 1438275"/>
                <a:gd name="connsiteX17" fmla="*/ 1393031 w 1524000"/>
                <a:gd name="connsiteY17" fmla="*/ 164306 h 1438275"/>
                <a:gd name="connsiteX18" fmla="*/ 1352550 w 1524000"/>
                <a:gd name="connsiteY18" fmla="*/ 123825 h 1438275"/>
                <a:gd name="connsiteX19" fmla="*/ 1283494 w 1524000"/>
                <a:gd name="connsiteY19" fmla="*/ 61913 h 1438275"/>
                <a:gd name="connsiteX20" fmla="*/ 1238250 w 1524000"/>
                <a:gd name="connsiteY20" fmla="*/ 23813 h 1438275"/>
                <a:gd name="connsiteX21" fmla="*/ 1202531 w 1524000"/>
                <a:gd name="connsiteY21" fmla="*/ 4763 h 1438275"/>
                <a:gd name="connsiteX22" fmla="*/ 1185862 w 1524000"/>
                <a:gd name="connsiteY22" fmla="*/ 0 h 1438275"/>
                <a:gd name="connsiteX23" fmla="*/ 1169194 w 1524000"/>
                <a:gd name="connsiteY23" fmla="*/ 0 h 1438275"/>
                <a:gd name="connsiteX24" fmla="*/ 1162050 w 1524000"/>
                <a:gd name="connsiteY24" fmla="*/ 9525 h 1438275"/>
                <a:gd name="connsiteX25" fmla="*/ 1166812 w 1524000"/>
                <a:gd name="connsiteY25" fmla="*/ 30956 h 1438275"/>
                <a:gd name="connsiteX26" fmla="*/ 1181100 w 1524000"/>
                <a:gd name="connsiteY26" fmla="*/ 64294 h 1438275"/>
                <a:gd name="connsiteX27" fmla="*/ 1195387 w 1524000"/>
                <a:gd name="connsiteY27" fmla="*/ 100013 h 1438275"/>
                <a:gd name="connsiteX28" fmla="*/ 1207294 w 1524000"/>
                <a:gd name="connsiteY28" fmla="*/ 150019 h 1438275"/>
                <a:gd name="connsiteX29" fmla="*/ 1209675 w 1524000"/>
                <a:gd name="connsiteY29" fmla="*/ 190500 h 1438275"/>
                <a:gd name="connsiteX30" fmla="*/ 1202531 w 1524000"/>
                <a:gd name="connsiteY30" fmla="*/ 230981 h 1438275"/>
                <a:gd name="connsiteX31" fmla="*/ 1188244 w 1524000"/>
                <a:gd name="connsiteY31" fmla="*/ 264319 h 1438275"/>
                <a:gd name="connsiteX32" fmla="*/ 1164431 w 1524000"/>
                <a:gd name="connsiteY32" fmla="*/ 300038 h 1438275"/>
                <a:gd name="connsiteX33" fmla="*/ 1064419 w 1524000"/>
                <a:gd name="connsiteY33" fmla="*/ 409575 h 1438275"/>
                <a:gd name="connsiteX34" fmla="*/ 919162 w 1524000"/>
                <a:gd name="connsiteY34" fmla="*/ 564356 h 1438275"/>
                <a:gd name="connsiteX35" fmla="*/ 809625 w 1524000"/>
                <a:gd name="connsiteY35" fmla="*/ 676275 h 1438275"/>
                <a:gd name="connsiteX36" fmla="*/ 597694 w 1524000"/>
                <a:gd name="connsiteY36" fmla="*/ 881063 h 1438275"/>
                <a:gd name="connsiteX37" fmla="*/ 450056 w 1524000"/>
                <a:gd name="connsiteY37" fmla="*/ 1012031 h 1438275"/>
                <a:gd name="connsiteX38" fmla="*/ 330994 w 1524000"/>
                <a:gd name="connsiteY38" fmla="*/ 1116806 h 1438275"/>
                <a:gd name="connsiteX39" fmla="*/ 228600 w 1524000"/>
                <a:gd name="connsiteY39" fmla="*/ 1202531 h 1438275"/>
                <a:gd name="connsiteX40" fmla="*/ 173831 w 1524000"/>
                <a:gd name="connsiteY40" fmla="*/ 1243013 h 1438275"/>
                <a:gd name="connsiteX41" fmla="*/ 102394 w 1524000"/>
                <a:gd name="connsiteY41" fmla="*/ 1288256 h 1438275"/>
                <a:gd name="connsiteX42" fmla="*/ 59531 w 1524000"/>
                <a:gd name="connsiteY42" fmla="*/ 1312069 h 1438275"/>
                <a:gd name="connsiteX43" fmla="*/ 28575 w 1524000"/>
                <a:gd name="connsiteY43" fmla="*/ 1323975 h 1438275"/>
                <a:gd name="connsiteX44" fmla="*/ 7144 w 1524000"/>
                <a:gd name="connsiteY44" fmla="*/ 1338263 h 1438275"/>
                <a:gd name="connsiteX45" fmla="*/ 0 w 1524000"/>
                <a:gd name="connsiteY45" fmla="*/ 1362075 h 1438275"/>
                <a:gd name="connsiteX46" fmla="*/ 4762 w 1524000"/>
                <a:gd name="connsiteY46" fmla="*/ 1395413 h 1438275"/>
                <a:gd name="connsiteX47" fmla="*/ 21431 w 1524000"/>
                <a:gd name="connsiteY47" fmla="*/ 1423988 h 1438275"/>
                <a:gd name="connsiteX48" fmla="*/ 35719 w 1524000"/>
                <a:gd name="connsiteY48" fmla="*/ 1438275 h 1438275"/>
                <a:gd name="connsiteX49" fmla="*/ 295275 w 1524000"/>
                <a:gd name="connsiteY49" fmla="*/ 1369219 h 1438275"/>
                <a:gd name="connsiteX50" fmla="*/ 414337 w 1524000"/>
                <a:gd name="connsiteY50" fmla="*/ 1257300 h 1438275"/>
                <a:gd name="connsiteX51" fmla="*/ 557212 w 1524000"/>
                <a:gd name="connsiteY51" fmla="*/ 1147763 h 1438275"/>
                <a:gd name="connsiteX52" fmla="*/ 671512 w 1524000"/>
                <a:gd name="connsiteY52" fmla="*/ 1057275 h 1438275"/>
                <a:gd name="connsiteX53" fmla="*/ 831056 w 1524000"/>
                <a:gd name="connsiteY53" fmla="*/ 928688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24000" h="1438275">
                  <a:moveTo>
                    <a:pt x="831056" y="928688"/>
                  </a:moveTo>
                  <a:lnTo>
                    <a:pt x="969169" y="816769"/>
                  </a:lnTo>
                  <a:lnTo>
                    <a:pt x="1083469" y="721519"/>
                  </a:lnTo>
                  <a:lnTo>
                    <a:pt x="1204912" y="619125"/>
                  </a:lnTo>
                  <a:lnTo>
                    <a:pt x="1257300" y="576263"/>
                  </a:lnTo>
                  <a:lnTo>
                    <a:pt x="1302544" y="535781"/>
                  </a:lnTo>
                  <a:lnTo>
                    <a:pt x="1333500" y="514350"/>
                  </a:lnTo>
                  <a:lnTo>
                    <a:pt x="1378744" y="488156"/>
                  </a:lnTo>
                  <a:lnTo>
                    <a:pt x="1435894" y="461963"/>
                  </a:lnTo>
                  <a:lnTo>
                    <a:pt x="1473994" y="450056"/>
                  </a:lnTo>
                  <a:lnTo>
                    <a:pt x="1497806" y="435769"/>
                  </a:lnTo>
                  <a:lnTo>
                    <a:pt x="1514475" y="416719"/>
                  </a:lnTo>
                  <a:lnTo>
                    <a:pt x="1524000" y="390525"/>
                  </a:lnTo>
                  <a:lnTo>
                    <a:pt x="1524000" y="364331"/>
                  </a:lnTo>
                  <a:lnTo>
                    <a:pt x="1514475" y="323850"/>
                  </a:lnTo>
                  <a:lnTo>
                    <a:pt x="1483519" y="273844"/>
                  </a:lnTo>
                  <a:lnTo>
                    <a:pt x="1445419" y="221456"/>
                  </a:lnTo>
                  <a:lnTo>
                    <a:pt x="1393031" y="164306"/>
                  </a:lnTo>
                  <a:lnTo>
                    <a:pt x="1352550" y="123825"/>
                  </a:lnTo>
                  <a:lnTo>
                    <a:pt x="1283494" y="61913"/>
                  </a:lnTo>
                  <a:lnTo>
                    <a:pt x="1238250" y="23813"/>
                  </a:lnTo>
                  <a:lnTo>
                    <a:pt x="1202531" y="4763"/>
                  </a:lnTo>
                  <a:lnTo>
                    <a:pt x="1185862" y="0"/>
                  </a:lnTo>
                  <a:lnTo>
                    <a:pt x="1169194" y="0"/>
                  </a:lnTo>
                  <a:lnTo>
                    <a:pt x="1162050" y="9525"/>
                  </a:lnTo>
                  <a:lnTo>
                    <a:pt x="1166812" y="30956"/>
                  </a:lnTo>
                  <a:lnTo>
                    <a:pt x="1181100" y="64294"/>
                  </a:lnTo>
                  <a:lnTo>
                    <a:pt x="1195387" y="100013"/>
                  </a:lnTo>
                  <a:lnTo>
                    <a:pt x="1207294" y="150019"/>
                  </a:lnTo>
                  <a:lnTo>
                    <a:pt x="1209675" y="190500"/>
                  </a:lnTo>
                  <a:lnTo>
                    <a:pt x="1202531" y="230981"/>
                  </a:lnTo>
                  <a:lnTo>
                    <a:pt x="1188244" y="264319"/>
                  </a:lnTo>
                  <a:lnTo>
                    <a:pt x="1164431" y="300038"/>
                  </a:lnTo>
                  <a:lnTo>
                    <a:pt x="1064419" y="409575"/>
                  </a:lnTo>
                  <a:lnTo>
                    <a:pt x="919162" y="564356"/>
                  </a:lnTo>
                  <a:lnTo>
                    <a:pt x="809625" y="676275"/>
                  </a:lnTo>
                  <a:lnTo>
                    <a:pt x="597694" y="881063"/>
                  </a:lnTo>
                  <a:lnTo>
                    <a:pt x="450056" y="1012031"/>
                  </a:lnTo>
                  <a:lnTo>
                    <a:pt x="330994" y="1116806"/>
                  </a:lnTo>
                  <a:lnTo>
                    <a:pt x="228600" y="1202531"/>
                  </a:lnTo>
                  <a:lnTo>
                    <a:pt x="173831" y="1243013"/>
                  </a:lnTo>
                  <a:lnTo>
                    <a:pt x="102394" y="1288256"/>
                  </a:lnTo>
                  <a:lnTo>
                    <a:pt x="59531" y="1312069"/>
                  </a:lnTo>
                  <a:lnTo>
                    <a:pt x="28575" y="1323975"/>
                  </a:lnTo>
                  <a:lnTo>
                    <a:pt x="7144" y="1338263"/>
                  </a:lnTo>
                  <a:lnTo>
                    <a:pt x="0" y="1362075"/>
                  </a:lnTo>
                  <a:lnTo>
                    <a:pt x="4762" y="1395413"/>
                  </a:lnTo>
                  <a:lnTo>
                    <a:pt x="21431" y="1423988"/>
                  </a:lnTo>
                  <a:lnTo>
                    <a:pt x="35719" y="1438275"/>
                  </a:lnTo>
                  <a:lnTo>
                    <a:pt x="295275" y="1369219"/>
                  </a:lnTo>
                  <a:lnTo>
                    <a:pt x="414337" y="1257300"/>
                  </a:lnTo>
                  <a:lnTo>
                    <a:pt x="557212" y="1147763"/>
                  </a:lnTo>
                  <a:lnTo>
                    <a:pt x="671512" y="1057275"/>
                  </a:lnTo>
                  <a:lnTo>
                    <a:pt x="831056" y="9286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1">
              <a:extLst>
                <a:ext uri="{FF2B5EF4-FFF2-40B4-BE49-F238E27FC236}">
                  <a16:creationId xmlns:a16="http://schemas.microsoft.com/office/drawing/2014/main" id="{F1D6FA94-302D-4888-9F20-B319DCBD7F7E}"/>
                </a:ext>
              </a:extLst>
            </p:cNvPr>
            <p:cNvSpPr/>
            <p:nvPr/>
          </p:nvSpPr>
          <p:spPr>
            <a:xfrm>
              <a:off x="5205412" y="3405189"/>
              <a:ext cx="1506538" cy="454025"/>
            </a:xfrm>
            <a:custGeom>
              <a:avLst/>
              <a:gdLst>
                <a:gd name="connsiteX0" fmla="*/ 871538 w 1507331"/>
                <a:gd name="connsiteY0" fmla="*/ 114300 h 454818"/>
                <a:gd name="connsiteX1" fmla="*/ 764381 w 1507331"/>
                <a:gd name="connsiteY1" fmla="*/ 130968 h 454818"/>
                <a:gd name="connsiteX2" fmla="*/ 590550 w 1507331"/>
                <a:gd name="connsiteY2" fmla="*/ 154781 h 454818"/>
                <a:gd name="connsiteX3" fmla="*/ 392906 w 1507331"/>
                <a:gd name="connsiteY3" fmla="*/ 173831 h 454818"/>
                <a:gd name="connsiteX4" fmla="*/ 59531 w 1507331"/>
                <a:gd name="connsiteY4" fmla="*/ 183356 h 454818"/>
                <a:gd name="connsiteX5" fmla="*/ 16669 w 1507331"/>
                <a:gd name="connsiteY5" fmla="*/ 204787 h 454818"/>
                <a:gd name="connsiteX6" fmla="*/ 0 w 1507331"/>
                <a:gd name="connsiteY6" fmla="*/ 235743 h 454818"/>
                <a:gd name="connsiteX7" fmla="*/ 7144 w 1507331"/>
                <a:gd name="connsiteY7" fmla="*/ 266700 h 454818"/>
                <a:gd name="connsiteX8" fmla="*/ 21431 w 1507331"/>
                <a:gd name="connsiteY8" fmla="*/ 292893 h 454818"/>
                <a:gd name="connsiteX9" fmla="*/ 40481 w 1507331"/>
                <a:gd name="connsiteY9" fmla="*/ 319087 h 454818"/>
                <a:gd name="connsiteX10" fmla="*/ 85725 w 1507331"/>
                <a:gd name="connsiteY10" fmla="*/ 366712 h 454818"/>
                <a:gd name="connsiteX11" fmla="*/ 123825 w 1507331"/>
                <a:gd name="connsiteY11" fmla="*/ 402431 h 454818"/>
                <a:gd name="connsiteX12" fmla="*/ 147638 w 1507331"/>
                <a:gd name="connsiteY12" fmla="*/ 435768 h 454818"/>
                <a:gd name="connsiteX13" fmla="*/ 164306 w 1507331"/>
                <a:gd name="connsiteY13" fmla="*/ 447675 h 454818"/>
                <a:gd name="connsiteX14" fmla="*/ 183356 w 1507331"/>
                <a:gd name="connsiteY14" fmla="*/ 454818 h 454818"/>
                <a:gd name="connsiteX15" fmla="*/ 209550 w 1507331"/>
                <a:gd name="connsiteY15" fmla="*/ 454818 h 454818"/>
                <a:gd name="connsiteX16" fmla="*/ 245269 w 1507331"/>
                <a:gd name="connsiteY16" fmla="*/ 445293 h 454818"/>
                <a:gd name="connsiteX17" fmla="*/ 283369 w 1507331"/>
                <a:gd name="connsiteY17" fmla="*/ 428625 h 454818"/>
                <a:gd name="connsiteX18" fmla="*/ 321469 w 1507331"/>
                <a:gd name="connsiteY18" fmla="*/ 411956 h 454818"/>
                <a:gd name="connsiteX19" fmla="*/ 588169 w 1507331"/>
                <a:gd name="connsiteY19" fmla="*/ 319087 h 454818"/>
                <a:gd name="connsiteX20" fmla="*/ 816769 w 1507331"/>
                <a:gd name="connsiteY20" fmla="*/ 250031 h 454818"/>
                <a:gd name="connsiteX21" fmla="*/ 1078706 w 1507331"/>
                <a:gd name="connsiteY21" fmla="*/ 183356 h 454818"/>
                <a:gd name="connsiteX22" fmla="*/ 1204913 w 1507331"/>
                <a:gd name="connsiteY22" fmla="*/ 152400 h 454818"/>
                <a:gd name="connsiteX23" fmla="*/ 1381125 w 1507331"/>
                <a:gd name="connsiteY23" fmla="*/ 111918 h 454818"/>
                <a:gd name="connsiteX24" fmla="*/ 1507331 w 1507331"/>
                <a:gd name="connsiteY24" fmla="*/ 88106 h 454818"/>
                <a:gd name="connsiteX25" fmla="*/ 1447800 w 1507331"/>
                <a:gd name="connsiteY25" fmla="*/ 0 h 454818"/>
                <a:gd name="connsiteX26" fmla="*/ 1295400 w 1507331"/>
                <a:gd name="connsiteY26" fmla="*/ 30956 h 454818"/>
                <a:gd name="connsiteX27" fmla="*/ 1119188 w 1507331"/>
                <a:gd name="connsiteY27" fmla="*/ 71437 h 454818"/>
                <a:gd name="connsiteX28" fmla="*/ 973931 w 1507331"/>
                <a:gd name="connsiteY28" fmla="*/ 97631 h 454818"/>
                <a:gd name="connsiteX29" fmla="*/ 871538 w 1507331"/>
                <a:gd name="connsiteY29" fmla="*/ 114300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07331" h="454818">
                  <a:moveTo>
                    <a:pt x="871538" y="114300"/>
                  </a:moveTo>
                  <a:lnTo>
                    <a:pt x="764381" y="130968"/>
                  </a:lnTo>
                  <a:lnTo>
                    <a:pt x="590550" y="154781"/>
                  </a:lnTo>
                  <a:lnTo>
                    <a:pt x="392906" y="173831"/>
                  </a:lnTo>
                  <a:lnTo>
                    <a:pt x="59531" y="183356"/>
                  </a:lnTo>
                  <a:lnTo>
                    <a:pt x="16669" y="204787"/>
                  </a:lnTo>
                  <a:lnTo>
                    <a:pt x="0" y="235743"/>
                  </a:lnTo>
                  <a:lnTo>
                    <a:pt x="7144" y="266700"/>
                  </a:lnTo>
                  <a:lnTo>
                    <a:pt x="21431" y="292893"/>
                  </a:lnTo>
                  <a:lnTo>
                    <a:pt x="40481" y="319087"/>
                  </a:lnTo>
                  <a:lnTo>
                    <a:pt x="85725" y="366712"/>
                  </a:lnTo>
                  <a:lnTo>
                    <a:pt x="123825" y="402431"/>
                  </a:lnTo>
                  <a:lnTo>
                    <a:pt x="147638" y="435768"/>
                  </a:lnTo>
                  <a:lnTo>
                    <a:pt x="164306" y="447675"/>
                  </a:lnTo>
                  <a:lnTo>
                    <a:pt x="183356" y="454818"/>
                  </a:lnTo>
                  <a:lnTo>
                    <a:pt x="209550" y="454818"/>
                  </a:lnTo>
                  <a:lnTo>
                    <a:pt x="245269" y="445293"/>
                  </a:lnTo>
                  <a:lnTo>
                    <a:pt x="283369" y="428625"/>
                  </a:lnTo>
                  <a:lnTo>
                    <a:pt x="321469" y="411956"/>
                  </a:lnTo>
                  <a:lnTo>
                    <a:pt x="588169" y="319087"/>
                  </a:lnTo>
                  <a:lnTo>
                    <a:pt x="816769" y="250031"/>
                  </a:lnTo>
                  <a:lnTo>
                    <a:pt x="1078706" y="183356"/>
                  </a:lnTo>
                  <a:lnTo>
                    <a:pt x="1204913" y="152400"/>
                  </a:lnTo>
                  <a:lnTo>
                    <a:pt x="1381125" y="111918"/>
                  </a:lnTo>
                  <a:lnTo>
                    <a:pt x="1507331" y="88106"/>
                  </a:lnTo>
                  <a:lnTo>
                    <a:pt x="1447800" y="0"/>
                  </a:lnTo>
                  <a:lnTo>
                    <a:pt x="1295400" y="30956"/>
                  </a:lnTo>
                  <a:lnTo>
                    <a:pt x="1119188" y="71437"/>
                  </a:lnTo>
                  <a:lnTo>
                    <a:pt x="973931" y="97631"/>
                  </a:lnTo>
                  <a:lnTo>
                    <a:pt x="871538" y="1143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2">
              <a:extLst>
                <a:ext uri="{FF2B5EF4-FFF2-40B4-BE49-F238E27FC236}">
                  <a16:creationId xmlns:a16="http://schemas.microsoft.com/office/drawing/2014/main" id="{225B1F30-EF91-4679-A6F7-A4D511607B96}"/>
                </a:ext>
              </a:extLst>
            </p:cNvPr>
            <p:cNvSpPr/>
            <p:nvPr/>
          </p:nvSpPr>
          <p:spPr>
            <a:xfrm>
              <a:off x="6334126" y="3113089"/>
              <a:ext cx="625475" cy="763587"/>
            </a:xfrm>
            <a:custGeom>
              <a:avLst/>
              <a:gdLst>
                <a:gd name="connsiteX0" fmla="*/ 316706 w 626268"/>
                <a:gd name="connsiteY0" fmla="*/ 516731 h 764381"/>
                <a:gd name="connsiteX1" fmla="*/ 271462 w 626268"/>
                <a:gd name="connsiteY1" fmla="*/ 447675 h 764381"/>
                <a:gd name="connsiteX2" fmla="*/ 230981 w 626268"/>
                <a:gd name="connsiteY2" fmla="*/ 383381 h 764381"/>
                <a:gd name="connsiteX3" fmla="*/ 185737 w 626268"/>
                <a:gd name="connsiteY3" fmla="*/ 323850 h 764381"/>
                <a:gd name="connsiteX4" fmla="*/ 119062 w 626268"/>
                <a:gd name="connsiteY4" fmla="*/ 219075 h 764381"/>
                <a:gd name="connsiteX5" fmla="*/ 57150 w 626268"/>
                <a:gd name="connsiteY5" fmla="*/ 123825 h 764381"/>
                <a:gd name="connsiteX6" fmla="*/ 7143 w 626268"/>
                <a:gd name="connsiteY6" fmla="*/ 40481 h 764381"/>
                <a:gd name="connsiteX7" fmla="*/ 0 w 626268"/>
                <a:gd name="connsiteY7" fmla="*/ 21431 h 764381"/>
                <a:gd name="connsiteX8" fmla="*/ 0 w 626268"/>
                <a:gd name="connsiteY8" fmla="*/ 4762 h 764381"/>
                <a:gd name="connsiteX9" fmla="*/ 16668 w 626268"/>
                <a:gd name="connsiteY9" fmla="*/ 0 h 764381"/>
                <a:gd name="connsiteX10" fmla="*/ 52387 w 626268"/>
                <a:gd name="connsiteY10" fmla="*/ 14287 h 764381"/>
                <a:gd name="connsiteX11" fmla="*/ 159543 w 626268"/>
                <a:gd name="connsiteY11" fmla="*/ 76200 h 764381"/>
                <a:gd name="connsiteX12" fmla="*/ 302418 w 626268"/>
                <a:gd name="connsiteY12" fmla="*/ 157162 h 764381"/>
                <a:gd name="connsiteX13" fmla="*/ 473868 w 626268"/>
                <a:gd name="connsiteY13" fmla="*/ 261937 h 764381"/>
                <a:gd name="connsiteX14" fmla="*/ 497681 w 626268"/>
                <a:gd name="connsiteY14" fmla="*/ 278606 h 764381"/>
                <a:gd name="connsiteX15" fmla="*/ 519112 w 626268"/>
                <a:gd name="connsiteY15" fmla="*/ 309562 h 764381"/>
                <a:gd name="connsiteX16" fmla="*/ 559593 w 626268"/>
                <a:gd name="connsiteY16" fmla="*/ 376237 h 764381"/>
                <a:gd name="connsiteX17" fmla="*/ 590550 w 626268"/>
                <a:gd name="connsiteY17" fmla="*/ 447675 h 764381"/>
                <a:gd name="connsiteX18" fmla="*/ 614362 w 626268"/>
                <a:gd name="connsiteY18" fmla="*/ 521494 h 764381"/>
                <a:gd name="connsiteX19" fmla="*/ 623887 w 626268"/>
                <a:gd name="connsiteY19" fmla="*/ 573881 h 764381"/>
                <a:gd name="connsiteX20" fmla="*/ 626268 w 626268"/>
                <a:gd name="connsiteY20" fmla="*/ 616744 h 764381"/>
                <a:gd name="connsiteX21" fmla="*/ 621506 w 626268"/>
                <a:gd name="connsiteY21" fmla="*/ 671512 h 764381"/>
                <a:gd name="connsiteX22" fmla="*/ 604837 w 626268"/>
                <a:gd name="connsiteY22" fmla="*/ 728662 h 764381"/>
                <a:gd name="connsiteX23" fmla="*/ 585787 w 626268"/>
                <a:gd name="connsiteY23" fmla="*/ 754856 h 764381"/>
                <a:gd name="connsiteX24" fmla="*/ 564356 w 626268"/>
                <a:gd name="connsiteY24" fmla="*/ 764381 h 764381"/>
                <a:gd name="connsiteX25" fmla="*/ 535781 w 626268"/>
                <a:gd name="connsiteY25" fmla="*/ 759619 h 764381"/>
                <a:gd name="connsiteX26" fmla="*/ 514350 w 626268"/>
                <a:gd name="connsiteY26" fmla="*/ 750094 h 764381"/>
                <a:gd name="connsiteX27" fmla="*/ 473868 w 626268"/>
                <a:gd name="connsiteY27" fmla="*/ 723900 h 764381"/>
                <a:gd name="connsiteX28" fmla="*/ 423862 w 626268"/>
                <a:gd name="connsiteY28" fmla="*/ 664369 h 764381"/>
                <a:gd name="connsiteX29" fmla="*/ 347662 w 626268"/>
                <a:gd name="connsiteY29" fmla="*/ 564356 h 764381"/>
                <a:gd name="connsiteX30" fmla="*/ 316706 w 626268"/>
                <a:gd name="connsiteY30" fmla="*/ 516731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26268" h="764381">
                  <a:moveTo>
                    <a:pt x="316706" y="516731"/>
                  </a:moveTo>
                  <a:lnTo>
                    <a:pt x="271462" y="447675"/>
                  </a:lnTo>
                  <a:lnTo>
                    <a:pt x="230981" y="383381"/>
                  </a:lnTo>
                  <a:lnTo>
                    <a:pt x="185737" y="323850"/>
                  </a:lnTo>
                  <a:lnTo>
                    <a:pt x="119062" y="219075"/>
                  </a:lnTo>
                  <a:lnTo>
                    <a:pt x="57150" y="123825"/>
                  </a:lnTo>
                  <a:lnTo>
                    <a:pt x="7143" y="40481"/>
                  </a:lnTo>
                  <a:lnTo>
                    <a:pt x="0" y="21431"/>
                  </a:lnTo>
                  <a:lnTo>
                    <a:pt x="0" y="4762"/>
                  </a:lnTo>
                  <a:lnTo>
                    <a:pt x="16668" y="0"/>
                  </a:lnTo>
                  <a:lnTo>
                    <a:pt x="52387" y="14287"/>
                  </a:lnTo>
                  <a:lnTo>
                    <a:pt x="159543" y="76200"/>
                  </a:lnTo>
                  <a:lnTo>
                    <a:pt x="302418" y="157162"/>
                  </a:lnTo>
                  <a:lnTo>
                    <a:pt x="473868" y="261937"/>
                  </a:lnTo>
                  <a:lnTo>
                    <a:pt x="497681" y="278606"/>
                  </a:lnTo>
                  <a:lnTo>
                    <a:pt x="519112" y="309562"/>
                  </a:lnTo>
                  <a:lnTo>
                    <a:pt x="559593" y="376237"/>
                  </a:lnTo>
                  <a:lnTo>
                    <a:pt x="590550" y="447675"/>
                  </a:lnTo>
                  <a:lnTo>
                    <a:pt x="614362" y="521494"/>
                  </a:lnTo>
                  <a:lnTo>
                    <a:pt x="623887" y="573881"/>
                  </a:lnTo>
                  <a:lnTo>
                    <a:pt x="626268" y="616744"/>
                  </a:lnTo>
                  <a:lnTo>
                    <a:pt x="621506" y="671512"/>
                  </a:lnTo>
                  <a:lnTo>
                    <a:pt x="604837" y="728662"/>
                  </a:lnTo>
                  <a:lnTo>
                    <a:pt x="585787" y="754856"/>
                  </a:lnTo>
                  <a:lnTo>
                    <a:pt x="564356" y="764381"/>
                  </a:lnTo>
                  <a:lnTo>
                    <a:pt x="535781" y="759619"/>
                  </a:lnTo>
                  <a:lnTo>
                    <a:pt x="514350" y="750094"/>
                  </a:lnTo>
                  <a:lnTo>
                    <a:pt x="473868" y="723900"/>
                  </a:lnTo>
                  <a:lnTo>
                    <a:pt x="423862" y="664369"/>
                  </a:lnTo>
                  <a:lnTo>
                    <a:pt x="347662" y="564356"/>
                  </a:lnTo>
                  <a:lnTo>
                    <a:pt x="316706" y="5167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38">
              <a:extLst>
                <a:ext uri="{FF2B5EF4-FFF2-40B4-BE49-F238E27FC236}">
                  <a16:creationId xmlns:a16="http://schemas.microsoft.com/office/drawing/2014/main" id="{27A77FE5-A73D-4F8A-B92C-E6843ADFE034}"/>
                </a:ext>
              </a:extLst>
            </p:cNvPr>
            <p:cNvSpPr/>
            <p:nvPr/>
          </p:nvSpPr>
          <p:spPr>
            <a:xfrm>
              <a:off x="5770563" y="3870326"/>
              <a:ext cx="493712" cy="2212975"/>
            </a:xfrm>
            <a:custGeom>
              <a:avLst/>
              <a:gdLst>
                <a:gd name="connsiteX0" fmla="*/ 462810 w 493664"/>
                <a:gd name="connsiteY0" fmla="*/ 987328 h 2213072"/>
                <a:gd name="connsiteX1" fmla="*/ 476835 w 493664"/>
                <a:gd name="connsiteY1" fmla="*/ 656348 h 2213072"/>
                <a:gd name="connsiteX2" fmla="*/ 474030 w 493664"/>
                <a:gd name="connsiteY2" fmla="*/ 294515 h 2213072"/>
                <a:gd name="connsiteX3" fmla="*/ 482444 w 493664"/>
                <a:gd name="connsiteY3" fmla="*/ 269271 h 2213072"/>
                <a:gd name="connsiteX4" fmla="*/ 490859 w 493664"/>
                <a:gd name="connsiteY4" fmla="*/ 238417 h 2213072"/>
                <a:gd name="connsiteX5" fmla="*/ 493664 w 493664"/>
                <a:gd name="connsiteY5" fmla="*/ 207563 h 2213072"/>
                <a:gd name="connsiteX6" fmla="*/ 490859 w 493664"/>
                <a:gd name="connsiteY6" fmla="*/ 173904 h 2213072"/>
                <a:gd name="connsiteX7" fmla="*/ 476835 w 493664"/>
                <a:gd name="connsiteY7" fmla="*/ 143050 h 2213072"/>
                <a:gd name="connsiteX8" fmla="*/ 451590 w 493664"/>
                <a:gd name="connsiteY8" fmla="*/ 120611 h 2213072"/>
                <a:gd name="connsiteX9" fmla="*/ 406712 w 493664"/>
                <a:gd name="connsiteY9" fmla="*/ 100977 h 2213072"/>
                <a:gd name="connsiteX10" fmla="*/ 350614 w 493664"/>
                <a:gd name="connsiteY10" fmla="*/ 78537 h 2213072"/>
                <a:gd name="connsiteX11" fmla="*/ 288906 w 493664"/>
                <a:gd name="connsiteY11" fmla="*/ 53293 h 2213072"/>
                <a:gd name="connsiteX12" fmla="*/ 207563 w 493664"/>
                <a:gd name="connsiteY12" fmla="*/ 25244 h 2213072"/>
                <a:gd name="connsiteX13" fmla="*/ 131831 w 493664"/>
                <a:gd name="connsiteY13" fmla="*/ 11220 h 2213072"/>
                <a:gd name="connsiteX14" fmla="*/ 78538 w 493664"/>
                <a:gd name="connsiteY14" fmla="*/ 5610 h 2213072"/>
                <a:gd name="connsiteX15" fmla="*/ 44879 w 493664"/>
                <a:gd name="connsiteY15" fmla="*/ 0 h 2213072"/>
                <a:gd name="connsiteX16" fmla="*/ 16830 w 493664"/>
                <a:gd name="connsiteY16" fmla="*/ 0 h 2213072"/>
                <a:gd name="connsiteX17" fmla="*/ 2805 w 493664"/>
                <a:gd name="connsiteY17" fmla="*/ 5610 h 2213072"/>
                <a:gd name="connsiteX18" fmla="*/ 0 w 493664"/>
                <a:gd name="connsiteY18" fmla="*/ 19634 h 2213072"/>
                <a:gd name="connsiteX19" fmla="*/ 11220 w 493664"/>
                <a:gd name="connsiteY19" fmla="*/ 47683 h 2213072"/>
                <a:gd name="connsiteX20" fmla="*/ 22439 w 493664"/>
                <a:gd name="connsiteY20" fmla="*/ 67318 h 2213072"/>
                <a:gd name="connsiteX21" fmla="*/ 56098 w 493664"/>
                <a:gd name="connsiteY21" fmla="*/ 92562 h 2213072"/>
                <a:gd name="connsiteX22" fmla="*/ 75733 w 493664"/>
                <a:gd name="connsiteY22" fmla="*/ 106587 h 2213072"/>
                <a:gd name="connsiteX23" fmla="*/ 112196 w 493664"/>
                <a:gd name="connsiteY23" fmla="*/ 140245 h 2213072"/>
                <a:gd name="connsiteX24" fmla="*/ 145855 w 493664"/>
                <a:gd name="connsiteY24" fmla="*/ 182319 h 2213072"/>
                <a:gd name="connsiteX25" fmla="*/ 179514 w 493664"/>
                <a:gd name="connsiteY25" fmla="*/ 241222 h 2213072"/>
                <a:gd name="connsiteX26" fmla="*/ 199149 w 493664"/>
                <a:gd name="connsiteY26" fmla="*/ 291710 h 2213072"/>
                <a:gd name="connsiteX27" fmla="*/ 204758 w 493664"/>
                <a:gd name="connsiteY27" fmla="*/ 319760 h 2213072"/>
                <a:gd name="connsiteX28" fmla="*/ 207563 w 493664"/>
                <a:gd name="connsiteY28" fmla="*/ 527323 h 2213072"/>
                <a:gd name="connsiteX29" fmla="*/ 204758 w 493664"/>
                <a:gd name="connsiteY29" fmla="*/ 678788 h 2213072"/>
                <a:gd name="connsiteX30" fmla="*/ 213173 w 493664"/>
                <a:gd name="connsiteY30" fmla="*/ 869521 h 2213072"/>
                <a:gd name="connsiteX31" fmla="*/ 215978 w 493664"/>
                <a:gd name="connsiteY31" fmla="*/ 1009767 h 2213072"/>
                <a:gd name="connsiteX32" fmla="*/ 213173 w 493664"/>
                <a:gd name="connsiteY32" fmla="*/ 1147207 h 2213072"/>
                <a:gd name="connsiteX33" fmla="*/ 210368 w 493664"/>
                <a:gd name="connsiteY33" fmla="*/ 1259404 h 2213072"/>
                <a:gd name="connsiteX34" fmla="*/ 204758 w 493664"/>
                <a:gd name="connsiteY34" fmla="*/ 1357575 h 2213072"/>
                <a:gd name="connsiteX35" fmla="*/ 190734 w 493664"/>
                <a:gd name="connsiteY35" fmla="*/ 1492211 h 2213072"/>
                <a:gd name="connsiteX36" fmla="*/ 176709 w 493664"/>
                <a:gd name="connsiteY36" fmla="*/ 1601602 h 2213072"/>
                <a:gd name="connsiteX37" fmla="*/ 168295 w 493664"/>
                <a:gd name="connsiteY37" fmla="*/ 1674530 h 2213072"/>
                <a:gd name="connsiteX38" fmla="*/ 165490 w 493664"/>
                <a:gd name="connsiteY38" fmla="*/ 1747458 h 2213072"/>
                <a:gd name="connsiteX39" fmla="*/ 168295 w 493664"/>
                <a:gd name="connsiteY39" fmla="*/ 1825995 h 2213072"/>
                <a:gd name="connsiteX40" fmla="*/ 176709 w 493664"/>
                <a:gd name="connsiteY40" fmla="*/ 1904533 h 2213072"/>
                <a:gd name="connsiteX41" fmla="*/ 193539 w 493664"/>
                <a:gd name="connsiteY41" fmla="*/ 1974655 h 2213072"/>
                <a:gd name="connsiteX42" fmla="*/ 213173 w 493664"/>
                <a:gd name="connsiteY42" fmla="*/ 2030753 h 2213072"/>
                <a:gd name="connsiteX43" fmla="*/ 252442 w 493664"/>
                <a:gd name="connsiteY43" fmla="*/ 2114901 h 2213072"/>
                <a:gd name="connsiteX44" fmla="*/ 283296 w 493664"/>
                <a:gd name="connsiteY44" fmla="*/ 2168194 h 2213072"/>
                <a:gd name="connsiteX45" fmla="*/ 305735 w 493664"/>
                <a:gd name="connsiteY45" fmla="*/ 2196243 h 2213072"/>
                <a:gd name="connsiteX46" fmla="*/ 328174 w 493664"/>
                <a:gd name="connsiteY46" fmla="*/ 2210267 h 2213072"/>
                <a:gd name="connsiteX47" fmla="*/ 339394 w 493664"/>
                <a:gd name="connsiteY47" fmla="*/ 2213072 h 2213072"/>
                <a:gd name="connsiteX48" fmla="*/ 356223 w 493664"/>
                <a:gd name="connsiteY48" fmla="*/ 2207463 h 2213072"/>
                <a:gd name="connsiteX49" fmla="*/ 375858 w 493664"/>
                <a:gd name="connsiteY49" fmla="*/ 2185023 h 2213072"/>
                <a:gd name="connsiteX50" fmla="*/ 392687 w 493664"/>
                <a:gd name="connsiteY50" fmla="*/ 2145755 h 2213072"/>
                <a:gd name="connsiteX51" fmla="*/ 412322 w 493664"/>
                <a:gd name="connsiteY51" fmla="*/ 2067217 h 2213072"/>
                <a:gd name="connsiteX52" fmla="*/ 426346 w 493664"/>
                <a:gd name="connsiteY52" fmla="*/ 1960631 h 2213072"/>
                <a:gd name="connsiteX53" fmla="*/ 437566 w 493664"/>
                <a:gd name="connsiteY53" fmla="*/ 1825995 h 2213072"/>
                <a:gd name="connsiteX54" fmla="*/ 445981 w 493664"/>
                <a:gd name="connsiteY54" fmla="*/ 1668920 h 2213072"/>
                <a:gd name="connsiteX55" fmla="*/ 451590 w 493664"/>
                <a:gd name="connsiteY55" fmla="*/ 1511845 h 2213072"/>
                <a:gd name="connsiteX56" fmla="*/ 454395 w 493664"/>
                <a:gd name="connsiteY56" fmla="*/ 1200501 h 2213072"/>
                <a:gd name="connsiteX57" fmla="*/ 462810 w 493664"/>
                <a:gd name="connsiteY57" fmla="*/ 987328 h 2213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93664" h="2213072">
                  <a:moveTo>
                    <a:pt x="462810" y="987328"/>
                  </a:moveTo>
                  <a:lnTo>
                    <a:pt x="476835" y="656348"/>
                  </a:lnTo>
                  <a:lnTo>
                    <a:pt x="474030" y="294515"/>
                  </a:lnTo>
                  <a:lnTo>
                    <a:pt x="482444" y="269271"/>
                  </a:lnTo>
                  <a:lnTo>
                    <a:pt x="490859" y="238417"/>
                  </a:lnTo>
                  <a:lnTo>
                    <a:pt x="493664" y="207563"/>
                  </a:lnTo>
                  <a:lnTo>
                    <a:pt x="490859" y="173904"/>
                  </a:lnTo>
                  <a:lnTo>
                    <a:pt x="476835" y="143050"/>
                  </a:lnTo>
                  <a:lnTo>
                    <a:pt x="451590" y="120611"/>
                  </a:lnTo>
                  <a:lnTo>
                    <a:pt x="406712" y="100977"/>
                  </a:lnTo>
                  <a:lnTo>
                    <a:pt x="350614" y="78537"/>
                  </a:lnTo>
                  <a:lnTo>
                    <a:pt x="288906" y="53293"/>
                  </a:lnTo>
                  <a:lnTo>
                    <a:pt x="207563" y="25244"/>
                  </a:lnTo>
                  <a:lnTo>
                    <a:pt x="131831" y="11220"/>
                  </a:lnTo>
                  <a:lnTo>
                    <a:pt x="78538" y="5610"/>
                  </a:lnTo>
                  <a:lnTo>
                    <a:pt x="44879" y="0"/>
                  </a:lnTo>
                  <a:lnTo>
                    <a:pt x="16830" y="0"/>
                  </a:lnTo>
                  <a:lnTo>
                    <a:pt x="2805" y="5610"/>
                  </a:lnTo>
                  <a:lnTo>
                    <a:pt x="0" y="19634"/>
                  </a:lnTo>
                  <a:lnTo>
                    <a:pt x="11220" y="47683"/>
                  </a:lnTo>
                  <a:lnTo>
                    <a:pt x="22439" y="67318"/>
                  </a:lnTo>
                  <a:lnTo>
                    <a:pt x="56098" y="92562"/>
                  </a:lnTo>
                  <a:lnTo>
                    <a:pt x="75733" y="106587"/>
                  </a:lnTo>
                  <a:lnTo>
                    <a:pt x="112196" y="140245"/>
                  </a:lnTo>
                  <a:lnTo>
                    <a:pt x="145855" y="182319"/>
                  </a:lnTo>
                  <a:lnTo>
                    <a:pt x="179514" y="241222"/>
                  </a:lnTo>
                  <a:lnTo>
                    <a:pt x="199149" y="291710"/>
                  </a:lnTo>
                  <a:lnTo>
                    <a:pt x="204758" y="319760"/>
                  </a:lnTo>
                  <a:lnTo>
                    <a:pt x="207563" y="527323"/>
                  </a:lnTo>
                  <a:lnTo>
                    <a:pt x="204758" y="678788"/>
                  </a:lnTo>
                  <a:lnTo>
                    <a:pt x="213173" y="869521"/>
                  </a:lnTo>
                  <a:lnTo>
                    <a:pt x="215978" y="1009767"/>
                  </a:lnTo>
                  <a:lnTo>
                    <a:pt x="213173" y="1147207"/>
                  </a:lnTo>
                  <a:lnTo>
                    <a:pt x="210368" y="1259404"/>
                  </a:lnTo>
                  <a:lnTo>
                    <a:pt x="204758" y="1357575"/>
                  </a:lnTo>
                  <a:lnTo>
                    <a:pt x="190734" y="1492211"/>
                  </a:lnTo>
                  <a:lnTo>
                    <a:pt x="176709" y="1601602"/>
                  </a:lnTo>
                  <a:lnTo>
                    <a:pt x="168295" y="1674530"/>
                  </a:lnTo>
                  <a:lnTo>
                    <a:pt x="165490" y="1747458"/>
                  </a:lnTo>
                  <a:lnTo>
                    <a:pt x="168295" y="1825995"/>
                  </a:lnTo>
                  <a:lnTo>
                    <a:pt x="176709" y="1904533"/>
                  </a:lnTo>
                  <a:lnTo>
                    <a:pt x="193539" y="1974655"/>
                  </a:lnTo>
                  <a:lnTo>
                    <a:pt x="213173" y="2030753"/>
                  </a:lnTo>
                  <a:lnTo>
                    <a:pt x="252442" y="2114901"/>
                  </a:lnTo>
                  <a:lnTo>
                    <a:pt x="283296" y="2168194"/>
                  </a:lnTo>
                  <a:lnTo>
                    <a:pt x="305735" y="2196243"/>
                  </a:lnTo>
                  <a:lnTo>
                    <a:pt x="328174" y="2210267"/>
                  </a:lnTo>
                  <a:lnTo>
                    <a:pt x="339394" y="2213072"/>
                  </a:lnTo>
                  <a:lnTo>
                    <a:pt x="356223" y="2207463"/>
                  </a:lnTo>
                  <a:lnTo>
                    <a:pt x="375858" y="2185023"/>
                  </a:lnTo>
                  <a:lnTo>
                    <a:pt x="392687" y="2145755"/>
                  </a:lnTo>
                  <a:lnTo>
                    <a:pt x="412322" y="2067217"/>
                  </a:lnTo>
                  <a:lnTo>
                    <a:pt x="426346" y="1960631"/>
                  </a:lnTo>
                  <a:lnTo>
                    <a:pt x="437566" y="1825995"/>
                  </a:lnTo>
                  <a:lnTo>
                    <a:pt x="445981" y="1668920"/>
                  </a:lnTo>
                  <a:lnTo>
                    <a:pt x="451590" y="1511845"/>
                  </a:lnTo>
                  <a:lnTo>
                    <a:pt x="454395" y="1200501"/>
                  </a:lnTo>
                  <a:lnTo>
                    <a:pt x="462810" y="98732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8807FE93-2F7D-492E-870E-00013278E668}"/>
              </a:ext>
            </a:extLst>
          </p:cNvPr>
          <p:cNvGrpSpPr/>
          <p:nvPr/>
        </p:nvGrpSpPr>
        <p:grpSpPr>
          <a:xfrm>
            <a:off x="3822700" y="1381125"/>
            <a:ext cx="4546600" cy="4702176"/>
            <a:chOff x="3822700" y="1381125"/>
            <a:chExt cx="4546600" cy="4702176"/>
          </a:xfrm>
          <a:solidFill>
            <a:schemeClr val="tx1"/>
          </a:solidFill>
        </p:grpSpPr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BFFF5D80-3C98-44DA-8AC0-0D1C55BE0B63}"/>
                </a:ext>
              </a:extLst>
            </p:cNvPr>
            <p:cNvSpPr/>
            <p:nvPr/>
          </p:nvSpPr>
          <p:spPr>
            <a:xfrm>
              <a:off x="5770562" y="1381125"/>
              <a:ext cx="508000" cy="752475"/>
            </a:xfrm>
            <a:custGeom>
              <a:avLst/>
              <a:gdLst>
                <a:gd name="connsiteX0" fmla="*/ 176212 w 507206"/>
                <a:gd name="connsiteY0" fmla="*/ 433388 h 752475"/>
                <a:gd name="connsiteX1" fmla="*/ 176212 w 507206"/>
                <a:gd name="connsiteY1" fmla="*/ 371475 h 752475"/>
                <a:gd name="connsiteX2" fmla="*/ 171450 w 507206"/>
                <a:gd name="connsiteY2" fmla="*/ 316706 h 752475"/>
                <a:gd name="connsiteX3" fmla="*/ 159543 w 507206"/>
                <a:gd name="connsiteY3" fmla="*/ 273844 h 752475"/>
                <a:gd name="connsiteX4" fmla="*/ 147637 w 507206"/>
                <a:gd name="connsiteY4" fmla="*/ 242888 h 752475"/>
                <a:gd name="connsiteX5" fmla="*/ 126206 w 507206"/>
                <a:gd name="connsiteY5" fmla="*/ 207169 h 752475"/>
                <a:gd name="connsiteX6" fmla="*/ 97631 w 507206"/>
                <a:gd name="connsiteY6" fmla="*/ 169069 h 752475"/>
                <a:gd name="connsiteX7" fmla="*/ 57150 w 507206"/>
                <a:gd name="connsiteY7" fmla="*/ 119063 h 752475"/>
                <a:gd name="connsiteX8" fmla="*/ 21431 w 507206"/>
                <a:gd name="connsiteY8" fmla="*/ 80963 h 752475"/>
                <a:gd name="connsiteX9" fmla="*/ 4762 w 507206"/>
                <a:gd name="connsiteY9" fmla="*/ 54769 h 752475"/>
                <a:gd name="connsiteX10" fmla="*/ 0 w 507206"/>
                <a:gd name="connsiteY10" fmla="*/ 35719 h 752475"/>
                <a:gd name="connsiteX11" fmla="*/ 2381 w 507206"/>
                <a:gd name="connsiteY11" fmla="*/ 19050 h 752475"/>
                <a:gd name="connsiteX12" fmla="*/ 14287 w 507206"/>
                <a:gd name="connsiteY12" fmla="*/ 7144 h 752475"/>
                <a:gd name="connsiteX13" fmla="*/ 42862 w 507206"/>
                <a:gd name="connsiteY13" fmla="*/ 0 h 752475"/>
                <a:gd name="connsiteX14" fmla="*/ 102393 w 507206"/>
                <a:gd name="connsiteY14" fmla="*/ 4763 h 752475"/>
                <a:gd name="connsiteX15" fmla="*/ 176212 w 507206"/>
                <a:gd name="connsiteY15" fmla="*/ 21431 h 752475"/>
                <a:gd name="connsiteX16" fmla="*/ 257175 w 507206"/>
                <a:gd name="connsiteY16" fmla="*/ 45244 h 752475"/>
                <a:gd name="connsiteX17" fmla="*/ 378618 w 507206"/>
                <a:gd name="connsiteY17" fmla="*/ 97631 h 752475"/>
                <a:gd name="connsiteX18" fmla="*/ 469106 w 507206"/>
                <a:gd name="connsiteY18" fmla="*/ 145256 h 752475"/>
                <a:gd name="connsiteX19" fmla="*/ 483393 w 507206"/>
                <a:gd name="connsiteY19" fmla="*/ 154781 h 752475"/>
                <a:gd name="connsiteX20" fmla="*/ 497681 w 507206"/>
                <a:gd name="connsiteY20" fmla="*/ 171450 h 752475"/>
                <a:gd name="connsiteX21" fmla="*/ 504825 w 507206"/>
                <a:gd name="connsiteY21" fmla="*/ 188119 h 752475"/>
                <a:gd name="connsiteX22" fmla="*/ 507206 w 507206"/>
                <a:gd name="connsiteY22" fmla="*/ 207169 h 752475"/>
                <a:gd name="connsiteX23" fmla="*/ 497681 w 507206"/>
                <a:gd name="connsiteY23" fmla="*/ 230981 h 752475"/>
                <a:gd name="connsiteX24" fmla="*/ 481012 w 507206"/>
                <a:gd name="connsiteY24" fmla="*/ 254794 h 752475"/>
                <a:gd name="connsiteX25" fmla="*/ 452437 w 507206"/>
                <a:gd name="connsiteY25" fmla="*/ 280988 h 752475"/>
                <a:gd name="connsiteX26" fmla="*/ 435768 w 507206"/>
                <a:gd name="connsiteY26" fmla="*/ 292894 h 752475"/>
                <a:gd name="connsiteX27" fmla="*/ 421481 w 507206"/>
                <a:gd name="connsiteY27" fmla="*/ 316706 h 752475"/>
                <a:gd name="connsiteX28" fmla="*/ 407193 w 507206"/>
                <a:gd name="connsiteY28" fmla="*/ 371475 h 752475"/>
                <a:gd name="connsiteX29" fmla="*/ 395287 w 507206"/>
                <a:gd name="connsiteY29" fmla="*/ 452438 h 752475"/>
                <a:gd name="connsiteX30" fmla="*/ 388143 w 507206"/>
                <a:gd name="connsiteY30" fmla="*/ 576263 h 752475"/>
                <a:gd name="connsiteX31" fmla="*/ 385762 w 507206"/>
                <a:gd name="connsiteY31" fmla="*/ 740569 h 752475"/>
                <a:gd name="connsiteX32" fmla="*/ 161925 w 507206"/>
                <a:gd name="connsiteY32" fmla="*/ 752475 h 752475"/>
                <a:gd name="connsiteX33" fmla="*/ 166687 w 507206"/>
                <a:gd name="connsiteY33" fmla="*/ 645319 h 752475"/>
                <a:gd name="connsiteX34" fmla="*/ 173831 w 507206"/>
                <a:gd name="connsiteY34" fmla="*/ 542925 h 752475"/>
                <a:gd name="connsiteX35" fmla="*/ 176212 w 507206"/>
                <a:gd name="connsiteY35" fmla="*/ 43338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07206" h="752475">
                  <a:moveTo>
                    <a:pt x="176212" y="433388"/>
                  </a:moveTo>
                  <a:lnTo>
                    <a:pt x="176212" y="371475"/>
                  </a:lnTo>
                  <a:lnTo>
                    <a:pt x="171450" y="316706"/>
                  </a:lnTo>
                  <a:lnTo>
                    <a:pt x="159543" y="273844"/>
                  </a:lnTo>
                  <a:lnTo>
                    <a:pt x="147637" y="242888"/>
                  </a:lnTo>
                  <a:lnTo>
                    <a:pt x="126206" y="207169"/>
                  </a:lnTo>
                  <a:lnTo>
                    <a:pt x="97631" y="169069"/>
                  </a:lnTo>
                  <a:lnTo>
                    <a:pt x="57150" y="119063"/>
                  </a:lnTo>
                  <a:lnTo>
                    <a:pt x="21431" y="80963"/>
                  </a:lnTo>
                  <a:lnTo>
                    <a:pt x="4762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14287" y="7144"/>
                  </a:lnTo>
                  <a:lnTo>
                    <a:pt x="42862" y="0"/>
                  </a:lnTo>
                  <a:lnTo>
                    <a:pt x="102393" y="4763"/>
                  </a:lnTo>
                  <a:lnTo>
                    <a:pt x="176212" y="21431"/>
                  </a:lnTo>
                  <a:lnTo>
                    <a:pt x="257175" y="45244"/>
                  </a:lnTo>
                  <a:lnTo>
                    <a:pt x="378618" y="97631"/>
                  </a:lnTo>
                  <a:lnTo>
                    <a:pt x="469106" y="145256"/>
                  </a:lnTo>
                  <a:lnTo>
                    <a:pt x="483393" y="154781"/>
                  </a:lnTo>
                  <a:lnTo>
                    <a:pt x="497681" y="171450"/>
                  </a:lnTo>
                  <a:lnTo>
                    <a:pt x="504825" y="188119"/>
                  </a:lnTo>
                  <a:lnTo>
                    <a:pt x="507206" y="207169"/>
                  </a:lnTo>
                  <a:lnTo>
                    <a:pt x="497681" y="230981"/>
                  </a:lnTo>
                  <a:lnTo>
                    <a:pt x="481012" y="254794"/>
                  </a:lnTo>
                  <a:lnTo>
                    <a:pt x="452437" y="280988"/>
                  </a:lnTo>
                  <a:lnTo>
                    <a:pt x="435768" y="292894"/>
                  </a:lnTo>
                  <a:lnTo>
                    <a:pt x="421481" y="316706"/>
                  </a:lnTo>
                  <a:lnTo>
                    <a:pt x="407193" y="371475"/>
                  </a:lnTo>
                  <a:lnTo>
                    <a:pt x="395287" y="452438"/>
                  </a:lnTo>
                  <a:lnTo>
                    <a:pt x="388143" y="576263"/>
                  </a:lnTo>
                  <a:cubicBezTo>
                    <a:pt x="387349" y="631032"/>
                    <a:pt x="386556" y="685800"/>
                    <a:pt x="385762" y="740569"/>
                  </a:cubicBezTo>
                  <a:lnTo>
                    <a:pt x="161925" y="752475"/>
                  </a:lnTo>
                  <a:lnTo>
                    <a:pt x="166687" y="645319"/>
                  </a:lnTo>
                  <a:lnTo>
                    <a:pt x="173831" y="542925"/>
                  </a:lnTo>
                  <a:cubicBezTo>
                    <a:pt x="174625" y="519113"/>
                    <a:pt x="175418" y="495300"/>
                    <a:pt x="176212" y="4333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3">
              <a:extLst>
                <a:ext uri="{FF2B5EF4-FFF2-40B4-BE49-F238E27FC236}">
                  <a16:creationId xmlns:a16="http://schemas.microsoft.com/office/drawing/2014/main" id="{50D6C211-035E-4E62-9F0B-B113F8FCDA53}"/>
                </a:ext>
              </a:extLst>
            </p:cNvPr>
            <p:cNvSpPr/>
            <p:nvPr/>
          </p:nvSpPr>
          <p:spPr>
            <a:xfrm>
              <a:off x="4041774" y="2522537"/>
              <a:ext cx="757238" cy="468312"/>
            </a:xfrm>
            <a:custGeom>
              <a:avLst/>
              <a:gdLst>
                <a:gd name="connsiteX0" fmla="*/ 328613 w 757238"/>
                <a:gd name="connsiteY0" fmla="*/ 311944 h 469106"/>
                <a:gd name="connsiteX1" fmla="*/ 428625 w 757238"/>
                <a:gd name="connsiteY1" fmla="*/ 371475 h 469106"/>
                <a:gd name="connsiteX2" fmla="*/ 535781 w 757238"/>
                <a:gd name="connsiteY2" fmla="*/ 423862 h 469106"/>
                <a:gd name="connsiteX3" fmla="*/ 623888 w 757238"/>
                <a:gd name="connsiteY3" fmla="*/ 457200 h 469106"/>
                <a:gd name="connsiteX4" fmla="*/ 664369 w 757238"/>
                <a:gd name="connsiteY4" fmla="*/ 469106 h 469106"/>
                <a:gd name="connsiteX5" fmla="*/ 678656 w 757238"/>
                <a:gd name="connsiteY5" fmla="*/ 469106 h 469106"/>
                <a:gd name="connsiteX6" fmla="*/ 707231 w 757238"/>
                <a:gd name="connsiteY6" fmla="*/ 466725 h 469106"/>
                <a:gd name="connsiteX7" fmla="*/ 723900 w 757238"/>
                <a:gd name="connsiteY7" fmla="*/ 457200 h 469106"/>
                <a:gd name="connsiteX8" fmla="*/ 740569 w 757238"/>
                <a:gd name="connsiteY8" fmla="*/ 438150 h 469106"/>
                <a:gd name="connsiteX9" fmla="*/ 752475 w 757238"/>
                <a:gd name="connsiteY9" fmla="*/ 414337 h 469106"/>
                <a:gd name="connsiteX10" fmla="*/ 757238 w 757238"/>
                <a:gd name="connsiteY10" fmla="*/ 383381 h 469106"/>
                <a:gd name="connsiteX11" fmla="*/ 754856 w 757238"/>
                <a:gd name="connsiteY11" fmla="*/ 364331 h 469106"/>
                <a:gd name="connsiteX12" fmla="*/ 735806 w 757238"/>
                <a:gd name="connsiteY12" fmla="*/ 330994 h 469106"/>
                <a:gd name="connsiteX13" fmla="*/ 685800 w 757238"/>
                <a:gd name="connsiteY13" fmla="*/ 264319 h 469106"/>
                <a:gd name="connsiteX14" fmla="*/ 621506 w 757238"/>
                <a:gd name="connsiteY14" fmla="*/ 200025 h 469106"/>
                <a:gd name="connsiteX15" fmla="*/ 573881 w 757238"/>
                <a:gd name="connsiteY15" fmla="*/ 164306 h 469106"/>
                <a:gd name="connsiteX16" fmla="*/ 526256 w 757238"/>
                <a:gd name="connsiteY16" fmla="*/ 130969 h 469106"/>
                <a:gd name="connsiteX17" fmla="*/ 490538 w 757238"/>
                <a:gd name="connsiteY17" fmla="*/ 116681 h 469106"/>
                <a:gd name="connsiteX18" fmla="*/ 433388 w 757238"/>
                <a:gd name="connsiteY18" fmla="*/ 114300 h 469106"/>
                <a:gd name="connsiteX19" fmla="*/ 352425 w 757238"/>
                <a:gd name="connsiteY19" fmla="*/ 104775 h 469106"/>
                <a:gd name="connsiteX20" fmla="*/ 259556 w 757238"/>
                <a:gd name="connsiteY20" fmla="*/ 83344 h 469106"/>
                <a:gd name="connsiteX21" fmla="*/ 171450 w 757238"/>
                <a:gd name="connsiteY21" fmla="*/ 52387 h 469106"/>
                <a:gd name="connsiteX22" fmla="*/ 111919 w 757238"/>
                <a:gd name="connsiteY22" fmla="*/ 23812 h 469106"/>
                <a:gd name="connsiteX23" fmla="*/ 66675 w 757238"/>
                <a:gd name="connsiteY23" fmla="*/ 7144 h 469106"/>
                <a:gd name="connsiteX24" fmla="*/ 35719 w 757238"/>
                <a:gd name="connsiteY24" fmla="*/ 0 h 469106"/>
                <a:gd name="connsiteX25" fmla="*/ 9525 w 757238"/>
                <a:gd name="connsiteY25" fmla="*/ 0 h 469106"/>
                <a:gd name="connsiteX26" fmla="*/ 0 w 757238"/>
                <a:gd name="connsiteY26" fmla="*/ 4762 h 469106"/>
                <a:gd name="connsiteX27" fmla="*/ 0 w 757238"/>
                <a:gd name="connsiteY27" fmla="*/ 19050 h 469106"/>
                <a:gd name="connsiteX28" fmla="*/ 9525 w 757238"/>
                <a:gd name="connsiteY28" fmla="*/ 52387 h 469106"/>
                <a:gd name="connsiteX29" fmla="*/ 33338 w 757238"/>
                <a:gd name="connsiteY29" fmla="*/ 85725 h 469106"/>
                <a:gd name="connsiteX30" fmla="*/ 121444 w 757238"/>
                <a:gd name="connsiteY30" fmla="*/ 159544 h 469106"/>
                <a:gd name="connsiteX31" fmla="*/ 223838 w 757238"/>
                <a:gd name="connsiteY31" fmla="*/ 240506 h 469106"/>
                <a:gd name="connsiteX32" fmla="*/ 328613 w 757238"/>
                <a:gd name="connsiteY32" fmla="*/ 311944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7238" h="469106">
                  <a:moveTo>
                    <a:pt x="328613" y="311944"/>
                  </a:moveTo>
                  <a:lnTo>
                    <a:pt x="428625" y="371475"/>
                  </a:lnTo>
                  <a:lnTo>
                    <a:pt x="535781" y="423862"/>
                  </a:lnTo>
                  <a:lnTo>
                    <a:pt x="623888" y="457200"/>
                  </a:lnTo>
                  <a:lnTo>
                    <a:pt x="664369" y="469106"/>
                  </a:lnTo>
                  <a:lnTo>
                    <a:pt x="678656" y="469106"/>
                  </a:lnTo>
                  <a:lnTo>
                    <a:pt x="707231" y="466725"/>
                  </a:lnTo>
                  <a:lnTo>
                    <a:pt x="723900" y="457200"/>
                  </a:lnTo>
                  <a:lnTo>
                    <a:pt x="740569" y="438150"/>
                  </a:lnTo>
                  <a:lnTo>
                    <a:pt x="752475" y="414337"/>
                  </a:lnTo>
                  <a:lnTo>
                    <a:pt x="757238" y="383381"/>
                  </a:lnTo>
                  <a:lnTo>
                    <a:pt x="754856" y="364331"/>
                  </a:lnTo>
                  <a:lnTo>
                    <a:pt x="735806" y="330994"/>
                  </a:lnTo>
                  <a:lnTo>
                    <a:pt x="685800" y="264319"/>
                  </a:lnTo>
                  <a:lnTo>
                    <a:pt x="621506" y="200025"/>
                  </a:lnTo>
                  <a:lnTo>
                    <a:pt x="573881" y="164306"/>
                  </a:lnTo>
                  <a:lnTo>
                    <a:pt x="526256" y="130969"/>
                  </a:lnTo>
                  <a:lnTo>
                    <a:pt x="490538" y="116681"/>
                  </a:lnTo>
                  <a:lnTo>
                    <a:pt x="433388" y="114300"/>
                  </a:lnTo>
                  <a:lnTo>
                    <a:pt x="352425" y="104775"/>
                  </a:lnTo>
                  <a:lnTo>
                    <a:pt x="259556" y="83344"/>
                  </a:lnTo>
                  <a:lnTo>
                    <a:pt x="171450" y="52387"/>
                  </a:lnTo>
                  <a:lnTo>
                    <a:pt x="111919" y="23812"/>
                  </a:lnTo>
                  <a:lnTo>
                    <a:pt x="66675" y="7144"/>
                  </a:lnTo>
                  <a:lnTo>
                    <a:pt x="35719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9525" y="52387"/>
                  </a:lnTo>
                  <a:lnTo>
                    <a:pt x="33338" y="85725"/>
                  </a:lnTo>
                  <a:lnTo>
                    <a:pt x="121444" y="159544"/>
                  </a:lnTo>
                  <a:lnTo>
                    <a:pt x="223838" y="240506"/>
                  </a:lnTo>
                  <a:lnTo>
                    <a:pt x="328613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4">
              <a:extLst>
                <a:ext uri="{FF2B5EF4-FFF2-40B4-BE49-F238E27FC236}">
                  <a16:creationId xmlns:a16="http://schemas.microsoft.com/office/drawing/2014/main" id="{9CFA4746-837C-414B-B62A-4BA5731E120D}"/>
                </a:ext>
              </a:extLst>
            </p:cNvPr>
            <p:cNvSpPr/>
            <p:nvPr/>
          </p:nvSpPr>
          <p:spPr>
            <a:xfrm>
              <a:off x="4052887" y="3036887"/>
              <a:ext cx="1054100" cy="1096962"/>
            </a:xfrm>
            <a:custGeom>
              <a:avLst/>
              <a:gdLst>
                <a:gd name="connsiteX0" fmla="*/ 714375 w 1052513"/>
                <a:gd name="connsiteY0" fmla="*/ 500062 h 1097756"/>
                <a:gd name="connsiteX1" fmla="*/ 645319 w 1052513"/>
                <a:gd name="connsiteY1" fmla="*/ 588169 h 1097756"/>
                <a:gd name="connsiteX2" fmla="*/ 592932 w 1052513"/>
                <a:gd name="connsiteY2" fmla="*/ 657225 h 1097756"/>
                <a:gd name="connsiteX3" fmla="*/ 533400 w 1052513"/>
                <a:gd name="connsiteY3" fmla="*/ 733425 h 1097756"/>
                <a:gd name="connsiteX4" fmla="*/ 466725 w 1052513"/>
                <a:gd name="connsiteY4" fmla="*/ 838200 h 1097756"/>
                <a:gd name="connsiteX5" fmla="*/ 411957 w 1052513"/>
                <a:gd name="connsiteY5" fmla="*/ 931069 h 1097756"/>
                <a:gd name="connsiteX6" fmla="*/ 385763 w 1052513"/>
                <a:gd name="connsiteY6" fmla="*/ 995362 h 1097756"/>
                <a:gd name="connsiteX7" fmla="*/ 369094 w 1052513"/>
                <a:gd name="connsiteY7" fmla="*/ 1050131 h 1097756"/>
                <a:gd name="connsiteX8" fmla="*/ 354807 w 1052513"/>
                <a:gd name="connsiteY8" fmla="*/ 1078706 h 1097756"/>
                <a:gd name="connsiteX9" fmla="*/ 340519 w 1052513"/>
                <a:gd name="connsiteY9" fmla="*/ 1092994 h 1097756"/>
                <a:gd name="connsiteX10" fmla="*/ 330994 w 1052513"/>
                <a:gd name="connsiteY10" fmla="*/ 1097756 h 1097756"/>
                <a:gd name="connsiteX11" fmla="*/ 319088 w 1052513"/>
                <a:gd name="connsiteY11" fmla="*/ 1097756 h 1097756"/>
                <a:gd name="connsiteX12" fmla="*/ 292894 w 1052513"/>
                <a:gd name="connsiteY12" fmla="*/ 1085850 h 1097756"/>
                <a:gd name="connsiteX13" fmla="*/ 240507 w 1052513"/>
                <a:gd name="connsiteY13" fmla="*/ 1035844 h 1097756"/>
                <a:gd name="connsiteX14" fmla="*/ 166688 w 1052513"/>
                <a:gd name="connsiteY14" fmla="*/ 954881 h 1097756"/>
                <a:gd name="connsiteX15" fmla="*/ 97632 w 1052513"/>
                <a:gd name="connsiteY15" fmla="*/ 852487 h 1097756"/>
                <a:gd name="connsiteX16" fmla="*/ 52388 w 1052513"/>
                <a:gd name="connsiteY16" fmla="*/ 771525 h 1097756"/>
                <a:gd name="connsiteX17" fmla="*/ 26194 w 1052513"/>
                <a:gd name="connsiteY17" fmla="*/ 707231 h 1097756"/>
                <a:gd name="connsiteX18" fmla="*/ 7144 w 1052513"/>
                <a:gd name="connsiteY18" fmla="*/ 652462 h 1097756"/>
                <a:gd name="connsiteX19" fmla="*/ 0 w 1052513"/>
                <a:gd name="connsiteY19" fmla="*/ 619125 h 1097756"/>
                <a:gd name="connsiteX20" fmla="*/ 0 w 1052513"/>
                <a:gd name="connsiteY20" fmla="*/ 585787 h 1097756"/>
                <a:gd name="connsiteX21" fmla="*/ 4763 w 1052513"/>
                <a:gd name="connsiteY21" fmla="*/ 559594 h 1097756"/>
                <a:gd name="connsiteX22" fmla="*/ 11907 w 1052513"/>
                <a:gd name="connsiteY22" fmla="*/ 547687 h 1097756"/>
                <a:gd name="connsiteX23" fmla="*/ 23813 w 1052513"/>
                <a:gd name="connsiteY23" fmla="*/ 540544 h 1097756"/>
                <a:gd name="connsiteX24" fmla="*/ 35719 w 1052513"/>
                <a:gd name="connsiteY24" fmla="*/ 538162 h 1097756"/>
                <a:gd name="connsiteX25" fmla="*/ 61913 w 1052513"/>
                <a:gd name="connsiteY25" fmla="*/ 547687 h 1097756"/>
                <a:gd name="connsiteX26" fmla="*/ 90488 w 1052513"/>
                <a:gd name="connsiteY26" fmla="*/ 569119 h 1097756"/>
                <a:gd name="connsiteX27" fmla="*/ 104775 w 1052513"/>
                <a:gd name="connsiteY27" fmla="*/ 588169 h 1097756"/>
                <a:gd name="connsiteX28" fmla="*/ 116682 w 1052513"/>
                <a:gd name="connsiteY28" fmla="*/ 609600 h 1097756"/>
                <a:gd name="connsiteX29" fmla="*/ 140494 w 1052513"/>
                <a:gd name="connsiteY29" fmla="*/ 635794 h 1097756"/>
                <a:gd name="connsiteX30" fmla="*/ 164307 w 1052513"/>
                <a:gd name="connsiteY30" fmla="*/ 652462 h 1097756"/>
                <a:gd name="connsiteX31" fmla="*/ 188119 w 1052513"/>
                <a:gd name="connsiteY31" fmla="*/ 661987 h 1097756"/>
                <a:gd name="connsiteX32" fmla="*/ 230982 w 1052513"/>
                <a:gd name="connsiteY32" fmla="*/ 659606 h 1097756"/>
                <a:gd name="connsiteX33" fmla="*/ 266700 w 1052513"/>
                <a:gd name="connsiteY33" fmla="*/ 645319 h 1097756"/>
                <a:gd name="connsiteX34" fmla="*/ 340519 w 1052513"/>
                <a:gd name="connsiteY34" fmla="*/ 595312 h 1097756"/>
                <a:gd name="connsiteX35" fmla="*/ 454819 w 1052513"/>
                <a:gd name="connsiteY35" fmla="*/ 509587 h 1097756"/>
                <a:gd name="connsiteX36" fmla="*/ 590550 w 1052513"/>
                <a:gd name="connsiteY36" fmla="*/ 400050 h 1097756"/>
                <a:gd name="connsiteX37" fmla="*/ 754857 w 1052513"/>
                <a:gd name="connsiteY37" fmla="*/ 250031 h 1097756"/>
                <a:gd name="connsiteX38" fmla="*/ 902494 w 1052513"/>
                <a:gd name="connsiteY38" fmla="*/ 109537 h 1097756"/>
                <a:gd name="connsiteX39" fmla="*/ 973932 w 1052513"/>
                <a:gd name="connsiteY39" fmla="*/ 38100 h 1097756"/>
                <a:gd name="connsiteX40" fmla="*/ 1000125 w 1052513"/>
                <a:gd name="connsiteY40" fmla="*/ 16669 h 1097756"/>
                <a:gd name="connsiteX41" fmla="*/ 1026319 w 1052513"/>
                <a:gd name="connsiteY41" fmla="*/ 4762 h 1097756"/>
                <a:gd name="connsiteX42" fmla="*/ 1042988 w 1052513"/>
                <a:gd name="connsiteY42" fmla="*/ 0 h 1097756"/>
                <a:gd name="connsiteX43" fmla="*/ 1052513 w 1052513"/>
                <a:gd name="connsiteY43" fmla="*/ 7144 h 1097756"/>
                <a:gd name="connsiteX44" fmla="*/ 1052513 w 1052513"/>
                <a:gd name="connsiteY44" fmla="*/ 19050 h 1097756"/>
                <a:gd name="connsiteX45" fmla="*/ 1050132 w 1052513"/>
                <a:gd name="connsiteY45" fmla="*/ 38100 h 1097756"/>
                <a:gd name="connsiteX46" fmla="*/ 1014413 w 1052513"/>
                <a:gd name="connsiteY46" fmla="*/ 100012 h 1097756"/>
                <a:gd name="connsiteX47" fmla="*/ 945357 w 1052513"/>
                <a:gd name="connsiteY47" fmla="*/ 195262 h 1097756"/>
                <a:gd name="connsiteX48" fmla="*/ 876300 w 1052513"/>
                <a:gd name="connsiteY48" fmla="*/ 288131 h 1097756"/>
                <a:gd name="connsiteX49" fmla="*/ 785813 w 1052513"/>
                <a:gd name="connsiteY49" fmla="*/ 404812 h 1097756"/>
                <a:gd name="connsiteX50" fmla="*/ 714375 w 1052513"/>
                <a:gd name="connsiteY50" fmla="*/ 500062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52513" h="1097756">
                  <a:moveTo>
                    <a:pt x="714375" y="500062"/>
                  </a:moveTo>
                  <a:lnTo>
                    <a:pt x="645319" y="588169"/>
                  </a:lnTo>
                  <a:lnTo>
                    <a:pt x="592932" y="657225"/>
                  </a:lnTo>
                  <a:lnTo>
                    <a:pt x="533400" y="733425"/>
                  </a:lnTo>
                  <a:lnTo>
                    <a:pt x="466725" y="838200"/>
                  </a:lnTo>
                  <a:lnTo>
                    <a:pt x="411957" y="931069"/>
                  </a:lnTo>
                  <a:lnTo>
                    <a:pt x="385763" y="995362"/>
                  </a:lnTo>
                  <a:lnTo>
                    <a:pt x="369094" y="1050131"/>
                  </a:lnTo>
                  <a:lnTo>
                    <a:pt x="354807" y="1078706"/>
                  </a:lnTo>
                  <a:lnTo>
                    <a:pt x="340519" y="1092994"/>
                  </a:lnTo>
                  <a:lnTo>
                    <a:pt x="330994" y="1097756"/>
                  </a:lnTo>
                  <a:lnTo>
                    <a:pt x="319088" y="1097756"/>
                  </a:lnTo>
                  <a:lnTo>
                    <a:pt x="292894" y="1085850"/>
                  </a:lnTo>
                  <a:lnTo>
                    <a:pt x="240507" y="1035844"/>
                  </a:lnTo>
                  <a:lnTo>
                    <a:pt x="166688" y="954881"/>
                  </a:lnTo>
                  <a:lnTo>
                    <a:pt x="97632" y="852487"/>
                  </a:lnTo>
                  <a:lnTo>
                    <a:pt x="52388" y="771525"/>
                  </a:lnTo>
                  <a:lnTo>
                    <a:pt x="26194" y="707231"/>
                  </a:lnTo>
                  <a:lnTo>
                    <a:pt x="7144" y="652462"/>
                  </a:lnTo>
                  <a:lnTo>
                    <a:pt x="0" y="619125"/>
                  </a:lnTo>
                  <a:lnTo>
                    <a:pt x="0" y="585787"/>
                  </a:lnTo>
                  <a:lnTo>
                    <a:pt x="4763" y="559594"/>
                  </a:lnTo>
                  <a:lnTo>
                    <a:pt x="11907" y="547687"/>
                  </a:lnTo>
                  <a:lnTo>
                    <a:pt x="23813" y="540544"/>
                  </a:lnTo>
                  <a:lnTo>
                    <a:pt x="35719" y="538162"/>
                  </a:lnTo>
                  <a:lnTo>
                    <a:pt x="61913" y="547687"/>
                  </a:lnTo>
                  <a:lnTo>
                    <a:pt x="90488" y="569119"/>
                  </a:lnTo>
                  <a:lnTo>
                    <a:pt x="104775" y="588169"/>
                  </a:lnTo>
                  <a:lnTo>
                    <a:pt x="116682" y="609600"/>
                  </a:lnTo>
                  <a:lnTo>
                    <a:pt x="140494" y="635794"/>
                  </a:lnTo>
                  <a:lnTo>
                    <a:pt x="164307" y="652462"/>
                  </a:lnTo>
                  <a:lnTo>
                    <a:pt x="188119" y="661987"/>
                  </a:lnTo>
                  <a:lnTo>
                    <a:pt x="230982" y="659606"/>
                  </a:lnTo>
                  <a:lnTo>
                    <a:pt x="266700" y="645319"/>
                  </a:lnTo>
                  <a:lnTo>
                    <a:pt x="340519" y="595312"/>
                  </a:lnTo>
                  <a:lnTo>
                    <a:pt x="454819" y="509587"/>
                  </a:lnTo>
                  <a:lnTo>
                    <a:pt x="590550" y="400050"/>
                  </a:lnTo>
                  <a:lnTo>
                    <a:pt x="754857" y="250031"/>
                  </a:lnTo>
                  <a:lnTo>
                    <a:pt x="902494" y="109537"/>
                  </a:lnTo>
                  <a:lnTo>
                    <a:pt x="973932" y="38100"/>
                  </a:lnTo>
                  <a:lnTo>
                    <a:pt x="1000125" y="16669"/>
                  </a:lnTo>
                  <a:lnTo>
                    <a:pt x="1026319" y="4762"/>
                  </a:lnTo>
                  <a:lnTo>
                    <a:pt x="1042988" y="0"/>
                  </a:lnTo>
                  <a:lnTo>
                    <a:pt x="1052513" y="7144"/>
                  </a:lnTo>
                  <a:lnTo>
                    <a:pt x="1052513" y="19050"/>
                  </a:lnTo>
                  <a:lnTo>
                    <a:pt x="1050132" y="38100"/>
                  </a:lnTo>
                  <a:lnTo>
                    <a:pt x="1014413" y="100012"/>
                  </a:lnTo>
                  <a:lnTo>
                    <a:pt x="945357" y="195262"/>
                  </a:lnTo>
                  <a:lnTo>
                    <a:pt x="876300" y="288131"/>
                  </a:lnTo>
                  <a:lnTo>
                    <a:pt x="785813" y="404812"/>
                  </a:lnTo>
                  <a:lnTo>
                    <a:pt x="714375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5">
              <a:extLst>
                <a:ext uri="{FF2B5EF4-FFF2-40B4-BE49-F238E27FC236}">
                  <a16:creationId xmlns:a16="http://schemas.microsoft.com/office/drawing/2014/main" id="{7C0363DC-42F7-440A-8C15-C4F56779A574}"/>
                </a:ext>
              </a:extLst>
            </p:cNvPr>
            <p:cNvSpPr/>
            <p:nvPr/>
          </p:nvSpPr>
          <p:spPr>
            <a:xfrm>
              <a:off x="6953250" y="2266950"/>
              <a:ext cx="914400" cy="738188"/>
            </a:xfrm>
            <a:custGeom>
              <a:avLst/>
              <a:gdLst>
                <a:gd name="connsiteX0" fmla="*/ 359568 w 914400"/>
                <a:gd name="connsiteY0" fmla="*/ 330994 h 738188"/>
                <a:gd name="connsiteX1" fmla="*/ 250031 w 914400"/>
                <a:gd name="connsiteY1" fmla="*/ 447675 h 738188"/>
                <a:gd name="connsiteX2" fmla="*/ 95250 w 914400"/>
                <a:gd name="connsiteY2" fmla="*/ 607219 h 738188"/>
                <a:gd name="connsiteX3" fmla="*/ 23812 w 914400"/>
                <a:gd name="connsiteY3" fmla="*/ 678656 h 738188"/>
                <a:gd name="connsiteX4" fmla="*/ 4762 w 914400"/>
                <a:gd name="connsiteY4" fmla="*/ 702469 h 738188"/>
                <a:gd name="connsiteX5" fmla="*/ 0 w 914400"/>
                <a:gd name="connsiteY5" fmla="*/ 721519 h 738188"/>
                <a:gd name="connsiteX6" fmla="*/ 2381 w 914400"/>
                <a:gd name="connsiteY6" fmla="*/ 735806 h 738188"/>
                <a:gd name="connsiteX7" fmla="*/ 11906 w 914400"/>
                <a:gd name="connsiteY7" fmla="*/ 738188 h 738188"/>
                <a:gd name="connsiteX8" fmla="*/ 40481 w 914400"/>
                <a:gd name="connsiteY8" fmla="*/ 731044 h 738188"/>
                <a:gd name="connsiteX9" fmla="*/ 111918 w 914400"/>
                <a:gd name="connsiteY9" fmla="*/ 700088 h 738188"/>
                <a:gd name="connsiteX10" fmla="*/ 252412 w 914400"/>
                <a:gd name="connsiteY10" fmla="*/ 628650 h 738188"/>
                <a:gd name="connsiteX11" fmla="*/ 433387 w 914400"/>
                <a:gd name="connsiteY11" fmla="*/ 540544 h 738188"/>
                <a:gd name="connsiteX12" fmla="*/ 635793 w 914400"/>
                <a:gd name="connsiteY12" fmla="*/ 440531 h 738188"/>
                <a:gd name="connsiteX13" fmla="*/ 769143 w 914400"/>
                <a:gd name="connsiteY13" fmla="*/ 371475 h 738188"/>
                <a:gd name="connsiteX14" fmla="*/ 826293 w 914400"/>
                <a:gd name="connsiteY14" fmla="*/ 340519 h 738188"/>
                <a:gd name="connsiteX15" fmla="*/ 842962 w 914400"/>
                <a:gd name="connsiteY15" fmla="*/ 333375 h 738188"/>
                <a:gd name="connsiteX16" fmla="*/ 864393 w 914400"/>
                <a:gd name="connsiteY16" fmla="*/ 326231 h 738188"/>
                <a:gd name="connsiteX17" fmla="*/ 890587 w 914400"/>
                <a:gd name="connsiteY17" fmla="*/ 319088 h 738188"/>
                <a:gd name="connsiteX18" fmla="*/ 912018 w 914400"/>
                <a:gd name="connsiteY18" fmla="*/ 302419 h 738188"/>
                <a:gd name="connsiteX19" fmla="*/ 914400 w 914400"/>
                <a:gd name="connsiteY19" fmla="*/ 292894 h 738188"/>
                <a:gd name="connsiteX20" fmla="*/ 914400 w 914400"/>
                <a:gd name="connsiteY20" fmla="*/ 283369 h 738188"/>
                <a:gd name="connsiteX21" fmla="*/ 907256 w 914400"/>
                <a:gd name="connsiteY21" fmla="*/ 261938 h 738188"/>
                <a:gd name="connsiteX22" fmla="*/ 885825 w 914400"/>
                <a:gd name="connsiteY22" fmla="*/ 230981 h 738188"/>
                <a:gd name="connsiteX23" fmla="*/ 845343 w 914400"/>
                <a:gd name="connsiteY23" fmla="*/ 192881 h 738188"/>
                <a:gd name="connsiteX24" fmla="*/ 781050 w 914400"/>
                <a:gd name="connsiteY24" fmla="*/ 147638 h 738188"/>
                <a:gd name="connsiteX25" fmla="*/ 721518 w 914400"/>
                <a:gd name="connsiteY25" fmla="*/ 114300 h 738188"/>
                <a:gd name="connsiteX26" fmla="*/ 654843 w 914400"/>
                <a:gd name="connsiteY26" fmla="*/ 76200 h 738188"/>
                <a:gd name="connsiteX27" fmla="*/ 559593 w 914400"/>
                <a:gd name="connsiteY27" fmla="*/ 38100 h 738188"/>
                <a:gd name="connsiteX28" fmla="*/ 466725 w 914400"/>
                <a:gd name="connsiteY28" fmla="*/ 7144 h 738188"/>
                <a:gd name="connsiteX29" fmla="*/ 438150 w 914400"/>
                <a:gd name="connsiteY29" fmla="*/ 0 h 738188"/>
                <a:gd name="connsiteX30" fmla="*/ 423862 w 914400"/>
                <a:gd name="connsiteY30" fmla="*/ 0 h 738188"/>
                <a:gd name="connsiteX31" fmla="*/ 409575 w 914400"/>
                <a:gd name="connsiteY31" fmla="*/ 2381 h 738188"/>
                <a:gd name="connsiteX32" fmla="*/ 404812 w 914400"/>
                <a:gd name="connsiteY32" fmla="*/ 11906 h 738188"/>
                <a:gd name="connsiteX33" fmla="*/ 414337 w 914400"/>
                <a:gd name="connsiteY33" fmla="*/ 30956 h 738188"/>
                <a:gd name="connsiteX34" fmla="*/ 442912 w 914400"/>
                <a:gd name="connsiteY34" fmla="*/ 54769 h 738188"/>
                <a:gd name="connsiteX35" fmla="*/ 478631 w 914400"/>
                <a:gd name="connsiteY35" fmla="*/ 76200 h 738188"/>
                <a:gd name="connsiteX36" fmla="*/ 492918 w 914400"/>
                <a:gd name="connsiteY36" fmla="*/ 92869 h 738188"/>
                <a:gd name="connsiteX37" fmla="*/ 500062 w 914400"/>
                <a:gd name="connsiteY37" fmla="*/ 114300 h 738188"/>
                <a:gd name="connsiteX38" fmla="*/ 502443 w 914400"/>
                <a:gd name="connsiteY38" fmla="*/ 133350 h 738188"/>
                <a:gd name="connsiteX39" fmla="*/ 495300 w 914400"/>
                <a:gd name="connsiteY39" fmla="*/ 159544 h 738188"/>
                <a:gd name="connsiteX40" fmla="*/ 488156 w 914400"/>
                <a:gd name="connsiteY40" fmla="*/ 173831 h 738188"/>
                <a:gd name="connsiteX41" fmla="*/ 464343 w 914400"/>
                <a:gd name="connsiteY41" fmla="*/ 207169 h 738188"/>
                <a:gd name="connsiteX42" fmla="*/ 423862 w 914400"/>
                <a:gd name="connsiteY42" fmla="*/ 257175 h 738188"/>
                <a:gd name="connsiteX43" fmla="*/ 359568 w 914400"/>
                <a:gd name="connsiteY43" fmla="*/ 330994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14400" h="738188">
                  <a:moveTo>
                    <a:pt x="359568" y="330994"/>
                  </a:moveTo>
                  <a:lnTo>
                    <a:pt x="250031" y="447675"/>
                  </a:lnTo>
                  <a:lnTo>
                    <a:pt x="95250" y="607219"/>
                  </a:lnTo>
                  <a:lnTo>
                    <a:pt x="23812" y="678656"/>
                  </a:lnTo>
                  <a:lnTo>
                    <a:pt x="4762" y="702469"/>
                  </a:lnTo>
                  <a:lnTo>
                    <a:pt x="0" y="721519"/>
                  </a:lnTo>
                  <a:lnTo>
                    <a:pt x="2381" y="735806"/>
                  </a:lnTo>
                  <a:lnTo>
                    <a:pt x="11906" y="738188"/>
                  </a:lnTo>
                  <a:lnTo>
                    <a:pt x="40481" y="731044"/>
                  </a:lnTo>
                  <a:lnTo>
                    <a:pt x="111918" y="700088"/>
                  </a:lnTo>
                  <a:lnTo>
                    <a:pt x="252412" y="628650"/>
                  </a:lnTo>
                  <a:lnTo>
                    <a:pt x="433387" y="540544"/>
                  </a:lnTo>
                  <a:lnTo>
                    <a:pt x="635793" y="440531"/>
                  </a:lnTo>
                  <a:lnTo>
                    <a:pt x="769143" y="371475"/>
                  </a:lnTo>
                  <a:lnTo>
                    <a:pt x="826293" y="340519"/>
                  </a:lnTo>
                  <a:lnTo>
                    <a:pt x="842962" y="333375"/>
                  </a:lnTo>
                  <a:lnTo>
                    <a:pt x="864393" y="326231"/>
                  </a:lnTo>
                  <a:lnTo>
                    <a:pt x="890587" y="319088"/>
                  </a:lnTo>
                  <a:lnTo>
                    <a:pt x="912018" y="302419"/>
                  </a:lnTo>
                  <a:lnTo>
                    <a:pt x="914400" y="292894"/>
                  </a:lnTo>
                  <a:lnTo>
                    <a:pt x="914400" y="283369"/>
                  </a:lnTo>
                  <a:lnTo>
                    <a:pt x="907256" y="261938"/>
                  </a:lnTo>
                  <a:lnTo>
                    <a:pt x="885825" y="230981"/>
                  </a:lnTo>
                  <a:lnTo>
                    <a:pt x="845343" y="192881"/>
                  </a:lnTo>
                  <a:lnTo>
                    <a:pt x="781050" y="147638"/>
                  </a:lnTo>
                  <a:lnTo>
                    <a:pt x="721518" y="114300"/>
                  </a:lnTo>
                  <a:lnTo>
                    <a:pt x="654843" y="76200"/>
                  </a:lnTo>
                  <a:lnTo>
                    <a:pt x="559593" y="38100"/>
                  </a:lnTo>
                  <a:lnTo>
                    <a:pt x="466725" y="7144"/>
                  </a:lnTo>
                  <a:lnTo>
                    <a:pt x="438150" y="0"/>
                  </a:lnTo>
                  <a:lnTo>
                    <a:pt x="423862" y="0"/>
                  </a:lnTo>
                  <a:lnTo>
                    <a:pt x="409575" y="2381"/>
                  </a:lnTo>
                  <a:lnTo>
                    <a:pt x="404812" y="11906"/>
                  </a:lnTo>
                  <a:lnTo>
                    <a:pt x="414337" y="30956"/>
                  </a:lnTo>
                  <a:lnTo>
                    <a:pt x="442912" y="54769"/>
                  </a:lnTo>
                  <a:lnTo>
                    <a:pt x="478631" y="76200"/>
                  </a:lnTo>
                  <a:lnTo>
                    <a:pt x="492918" y="92869"/>
                  </a:lnTo>
                  <a:lnTo>
                    <a:pt x="500062" y="114300"/>
                  </a:lnTo>
                  <a:lnTo>
                    <a:pt x="502443" y="133350"/>
                  </a:lnTo>
                  <a:lnTo>
                    <a:pt x="495300" y="159544"/>
                  </a:lnTo>
                  <a:lnTo>
                    <a:pt x="488156" y="173831"/>
                  </a:lnTo>
                  <a:lnTo>
                    <a:pt x="464343" y="207169"/>
                  </a:lnTo>
                  <a:lnTo>
                    <a:pt x="423862" y="257175"/>
                  </a:lnTo>
                  <a:lnTo>
                    <a:pt x="359568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6">
              <a:extLst>
                <a:ext uri="{FF2B5EF4-FFF2-40B4-BE49-F238E27FC236}">
                  <a16:creationId xmlns:a16="http://schemas.microsoft.com/office/drawing/2014/main" id="{8BB345CE-03F3-4419-917C-E6BB0FDB1E6C}"/>
                </a:ext>
              </a:extLst>
            </p:cNvPr>
            <p:cNvSpPr/>
            <p:nvPr/>
          </p:nvSpPr>
          <p:spPr>
            <a:xfrm>
              <a:off x="7089776" y="3224214"/>
              <a:ext cx="763587" cy="657225"/>
            </a:xfrm>
            <a:custGeom>
              <a:avLst/>
              <a:gdLst>
                <a:gd name="connsiteX0" fmla="*/ 278606 w 764381"/>
                <a:gd name="connsiteY0" fmla="*/ 261937 h 657225"/>
                <a:gd name="connsiteX1" fmla="*/ 214312 w 764381"/>
                <a:gd name="connsiteY1" fmla="*/ 200025 h 657225"/>
                <a:gd name="connsiteX2" fmla="*/ 109537 w 764381"/>
                <a:gd name="connsiteY2" fmla="*/ 114300 h 657225"/>
                <a:gd name="connsiteX3" fmla="*/ 19050 w 764381"/>
                <a:gd name="connsiteY3" fmla="*/ 40481 h 657225"/>
                <a:gd name="connsiteX4" fmla="*/ 2381 w 764381"/>
                <a:gd name="connsiteY4" fmla="*/ 21431 h 657225"/>
                <a:gd name="connsiteX5" fmla="*/ 0 w 764381"/>
                <a:gd name="connsiteY5" fmla="*/ 9525 h 657225"/>
                <a:gd name="connsiteX6" fmla="*/ 7144 w 764381"/>
                <a:gd name="connsiteY6" fmla="*/ 0 h 657225"/>
                <a:gd name="connsiteX7" fmla="*/ 50006 w 764381"/>
                <a:gd name="connsiteY7" fmla="*/ 4762 h 657225"/>
                <a:gd name="connsiteX8" fmla="*/ 147637 w 764381"/>
                <a:gd name="connsiteY8" fmla="*/ 23812 h 657225"/>
                <a:gd name="connsiteX9" fmla="*/ 297656 w 764381"/>
                <a:gd name="connsiteY9" fmla="*/ 66675 h 657225"/>
                <a:gd name="connsiteX10" fmla="*/ 378619 w 764381"/>
                <a:gd name="connsiteY10" fmla="*/ 92868 h 657225"/>
                <a:gd name="connsiteX11" fmla="*/ 452437 w 764381"/>
                <a:gd name="connsiteY11" fmla="*/ 126206 h 657225"/>
                <a:gd name="connsiteX12" fmla="*/ 507206 w 764381"/>
                <a:gd name="connsiteY12" fmla="*/ 152400 h 657225"/>
                <a:gd name="connsiteX13" fmla="*/ 576262 w 764381"/>
                <a:gd name="connsiteY13" fmla="*/ 195262 h 657225"/>
                <a:gd name="connsiteX14" fmla="*/ 600075 w 764381"/>
                <a:gd name="connsiteY14" fmla="*/ 211931 h 657225"/>
                <a:gd name="connsiteX15" fmla="*/ 633412 w 764381"/>
                <a:gd name="connsiteY15" fmla="*/ 233362 h 657225"/>
                <a:gd name="connsiteX16" fmla="*/ 664369 w 764381"/>
                <a:gd name="connsiteY16" fmla="*/ 259556 h 657225"/>
                <a:gd name="connsiteX17" fmla="*/ 688181 w 764381"/>
                <a:gd name="connsiteY17" fmla="*/ 290512 h 657225"/>
                <a:gd name="connsiteX18" fmla="*/ 707231 w 764381"/>
                <a:gd name="connsiteY18" fmla="*/ 319087 h 657225"/>
                <a:gd name="connsiteX19" fmla="*/ 728662 w 764381"/>
                <a:gd name="connsiteY19" fmla="*/ 364331 h 657225"/>
                <a:gd name="connsiteX20" fmla="*/ 747712 w 764381"/>
                <a:gd name="connsiteY20" fmla="*/ 426243 h 657225"/>
                <a:gd name="connsiteX21" fmla="*/ 757237 w 764381"/>
                <a:gd name="connsiteY21" fmla="*/ 495300 h 657225"/>
                <a:gd name="connsiteX22" fmla="*/ 764381 w 764381"/>
                <a:gd name="connsiteY22" fmla="*/ 564356 h 657225"/>
                <a:gd name="connsiteX23" fmla="*/ 764381 w 764381"/>
                <a:gd name="connsiteY23" fmla="*/ 619125 h 657225"/>
                <a:gd name="connsiteX24" fmla="*/ 759619 w 764381"/>
                <a:gd name="connsiteY24" fmla="*/ 640556 h 657225"/>
                <a:gd name="connsiteX25" fmla="*/ 745331 w 764381"/>
                <a:gd name="connsiteY25" fmla="*/ 654843 h 657225"/>
                <a:gd name="connsiteX26" fmla="*/ 728662 w 764381"/>
                <a:gd name="connsiteY26" fmla="*/ 657225 h 657225"/>
                <a:gd name="connsiteX27" fmla="*/ 695325 w 764381"/>
                <a:gd name="connsiteY27" fmla="*/ 650081 h 657225"/>
                <a:gd name="connsiteX28" fmla="*/ 645319 w 764381"/>
                <a:gd name="connsiteY28" fmla="*/ 621506 h 657225"/>
                <a:gd name="connsiteX29" fmla="*/ 578644 w 764381"/>
                <a:gd name="connsiteY29" fmla="*/ 571500 h 657225"/>
                <a:gd name="connsiteX30" fmla="*/ 492919 w 764381"/>
                <a:gd name="connsiteY30" fmla="*/ 492918 h 657225"/>
                <a:gd name="connsiteX31" fmla="*/ 452437 w 764381"/>
                <a:gd name="connsiteY31" fmla="*/ 450056 h 657225"/>
                <a:gd name="connsiteX32" fmla="*/ 404812 w 764381"/>
                <a:gd name="connsiteY32" fmla="*/ 390525 h 657225"/>
                <a:gd name="connsiteX33" fmla="*/ 347662 w 764381"/>
                <a:gd name="connsiteY33" fmla="*/ 328612 h 657225"/>
                <a:gd name="connsiteX34" fmla="*/ 278606 w 764381"/>
                <a:gd name="connsiteY34" fmla="*/ 261937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1" h="657225">
                  <a:moveTo>
                    <a:pt x="278606" y="261937"/>
                  </a:moveTo>
                  <a:lnTo>
                    <a:pt x="214312" y="200025"/>
                  </a:lnTo>
                  <a:lnTo>
                    <a:pt x="109537" y="114300"/>
                  </a:lnTo>
                  <a:lnTo>
                    <a:pt x="19050" y="40481"/>
                  </a:lnTo>
                  <a:lnTo>
                    <a:pt x="2381" y="21431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50006" y="4762"/>
                  </a:lnTo>
                  <a:lnTo>
                    <a:pt x="147637" y="23812"/>
                  </a:lnTo>
                  <a:lnTo>
                    <a:pt x="297656" y="66675"/>
                  </a:lnTo>
                  <a:lnTo>
                    <a:pt x="378619" y="92868"/>
                  </a:lnTo>
                  <a:lnTo>
                    <a:pt x="452437" y="126206"/>
                  </a:lnTo>
                  <a:lnTo>
                    <a:pt x="507206" y="152400"/>
                  </a:lnTo>
                  <a:lnTo>
                    <a:pt x="576262" y="195262"/>
                  </a:lnTo>
                  <a:lnTo>
                    <a:pt x="600075" y="211931"/>
                  </a:lnTo>
                  <a:lnTo>
                    <a:pt x="633412" y="233362"/>
                  </a:lnTo>
                  <a:lnTo>
                    <a:pt x="664369" y="259556"/>
                  </a:lnTo>
                  <a:lnTo>
                    <a:pt x="688181" y="290512"/>
                  </a:lnTo>
                  <a:lnTo>
                    <a:pt x="707231" y="319087"/>
                  </a:lnTo>
                  <a:lnTo>
                    <a:pt x="728662" y="364331"/>
                  </a:lnTo>
                  <a:lnTo>
                    <a:pt x="747712" y="426243"/>
                  </a:lnTo>
                  <a:lnTo>
                    <a:pt x="757237" y="495300"/>
                  </a:lnTo>
                  <a:lnTo>
                    <a:pt x="764381" y="564356"/>
                  </a:lnTo>
                  <a:lnTo>
                    <a:pt x="764381" y="619125"/>
                  </a:lnTo>
                  <a:lnTo>
                    <a:pt x="759619" y="640556"/>
                  </a:lnTo>
                  <a:lnTo>
                    <a:pt x="745331" y="654843"/>
                  </a:lnTo>
                  <a:lnTo>
                    <a:pt x="728662" y="657225"/>
                  </a:lnTo>
                  <a:lnTo>
                    <a:pt x="695325" y="650081"/>
                  </a:lnTo>
                  <a:lnTo>
                    <a:pt x="645319" y="621506"/>
                  </a:lnTo>
                  <a:lnTo>
                    <a:pt x="578644" y="571500"/>
                  </a:lnTo>
                  <a:lnTo>
                    <a:pt x="492919" y="492918"/>
                  </a:lnTo>
                  <a:lnTo>
                    <a:pt x="452437" y="450056"/>
                  </a:lnTo>
                  <a:lnTo>
                    <a:pt x="404812" y="390525"/>
                  </a:lnTo>
                  <a:lnTo>
                    <a:pt x="347662" y="328612"/>
                  </a:lnTo>
                  <a:lnTo>
                    <a:pt x="278606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7">
              <a:extLst>
                <a:ext uri="{FF2B5EF4-FFF2-40B4-BE49-F238E27FC236}">
                  <a16:creationId xmlns:a16="http://schemas.microsoft.com/office/drawing/2014/main" id="{9F227181-B5B7-4904-A7BB-6AD2C54282D9}"/>
                </a:ext>
              </a:extLst>
            </p:cNvPr>
            <p:cNvSpPr/>
            <p:nvPr/>
          </p:nvSpPr>
          <p:spPr>
            <a:xfrm>
              <a:off x="3822700" y="4210050"/>
              <a:ext cx="4546600" cy="592138"/>
            </a:xfrm>
            <a:custGeom>
              <a:avLst/>
              <a:gdLst>
                <a:gd name="connsiteX0" fmla="*/ 1576425 w 4546396"/>
                <a:gd name="connsiteY0" fmla="*/ 226771 h 592531"/>
                <a:gd name="connsiteX1" fmla="*/ 1945843 w 4546396"/>
                <a:gd name="connsiteY1" fmla="*/ 197510 h 592531"/>
                <a:gd name="connsiteX2" fmla="*/ 2212848 w 4546396"/>
                <a:gd name="connsiteY2" fmla="*/ 175564 h 592531"/>
                <a:gd name="connsiteX3" fmla="*/ 2611526 w 4546396"/>
                <a:gd name="connsiteY3" fmla="*/ 146304 h 592531"/>
                <a:gd name="connsiteX4" fmla="*/ 2841955 w 4546396"/>
                <a:gd name="connsiteY4" fmla="*/ 131673 h 592531"/>
                <a:gd name="connsiteX5" fmla="*/ 3134563 w 4546396"/>
                <a:gd name="connsiteY5" fmla="*/ 117043 h 592531"/>
                <a:gd name="connsiteX6" fmla="*/ 3386937 w 4546396"/>
                <a:gd name="connsiteY6" fmla="*/ 102412 h 592531"/>
                <a:gd name="connsiteX7" fmla="*/ 3529584 w 4546396"/>
                <a:gd name="connsiteY7" fmla="*/ 91440 h 592531"/>
                <a:gd name="connsiteX8" fmla="*/ 3738067 w 4546396"/>
                <a:gd name="connsiteY8" fmla="*/ 69494 h 592531"/>
                <a:gd name="connsiteX9" fmla="*/ 3880713 w 4546396"/>
                <a:gd name="connsiteY9" fmla="*/ 43891 h 592531"/>
                <a:gd name="connsiteX10" fmla="*/ 3950208 w 4546396"/>
                <a:gd name="connsiteY10" fmla="*/ 29260 h 592531"/>
                <a:gd name="connsiteX11" fmla="*/ 3990441 w 4546396"/>
                <a:gd name="connsiteY11" fmla="*/ 14630 h 592531"/>
                <a:gd name="connsiteX12" fmla="*/ 4016044 w 4546396"/>
                <a:gd name="connsiteY12" fmla="*/ 0 h 592531"/>
                <a:gd name="connsiteX13" fmla="*/ 4092854 w 4546396"/>
                <a:gd name="connsiteY13" fmla="*/ 0 h 592531"/>
                <a:gd name="connsiteX14" fmla="*/ 4184294 w 4546396"/>
                <a:gd name="connsiteY14" fmla="*/ 14630 h 592531"/>
                <a:gd name="connsiteX15" fmla="*/ 4257446 w 4546396"/>
                <a:gd name="connsiteY15" fmla="*/ 43891 h 592531"/>
                <a:gd name="connsiteX16" fmla="*/ 4356201 w 4546396"/>
                <a:gd name="connsiteY16" fmla="*/ 95097 h 592531"/>
                <a:gd name="connsiteX17" fmla="*/ 4403750 w 4546396"/>
                <a:gd name="connsiteY17" fmla="*/ 124358 h 592531"/>
                <a:gd name="connsiteX18" fmla="*/ 4476902 w 4546396"/>
                <a:gd name="connsiteY18" fmla="*/ 175564 h 592531"/>
                <a:gd name="connsiteX19" fmla="*/ 4513478 w 4546396"/>
                <a:gd name="connsiteY19" fmla="*/ 208483 h 592531"/>
                <a:gd name="connsiteX20" fmla="*/ 4542739 w 4546396"/>
                <a:gd name="connsiteY20" fmla="*/ 241401 h 592531"/>
                <a:gd name="connsiteX21" fmla="*/ 4546396 w 4546396"/>
                <a:gd name="connsiteY21" fmla="*/ 259689 h 592531"/>
                <a:gd name="connsiteX22" fmla="*/ 4546396 w 4546396"/>
                <a:gd name="connsiteY22" fmla="*/ 277977 h 592531"/>
                <a:gd name="connsiteX23" fmla="*/ 4531766 w 4546396"/>
                <a:gd name="connsiteY23" fmla="*/ 296265 h 592531"/>
                <a:gd name="connsiteX24" fmla="*/ 4502505 w 4546396"/>
                <a:gd name="connsiteY24" fmla="*/ 307238 h 592531"/>
                <a:gd name="connsiteX25" fmla="*/ 4433011 w 4546396"/>
                <a:gd name="connsiteY25" fmla="*/ 314553 h 592531"/>
                <a:gd name="connsiteX26" fmla="*/ 4275734 w 4546396"/>
                <a:gd name="connsiteY26" fmla="*/ 303580 h 592531"/>
                <a:gd name="connsiteX27" fmla="*/ 4008729 w 4546396"/>
                <a:gd name="connsiteY27" fmla="*/ 296265 h 592531"/>
                <a:gd name="connsiteX28" fmla="*/ 3653942 w 4546396"/>
                <a:gd name="connsiteY28" fmla="*/ 288950 h 592531"/>
                <a:gd name="connsiteX29" fmla="*/ 3200400 w 4546396"/>
                <a:gd name="connsiteY29" fmla="*/ 296265 h 592531"/>
                <a:gd name="connsiteX30" fmla="*/ 2684678 w 4546396"/>
                <a:gd name="connsiteY30" fmla="*/ 318211 h 592531"/>
                <a:gd name="connsiteX31" fmla="*/ 2414016 w 4546396"/>
                <a:gd name="connsiteY31" fmla="*/ 336499 h 592531"/>
                <a:gd name="connsiteX32" fmla="*/ 2051913 w 4546396"/>
                <a:gd name="connsiteY32" fmla="*/ 365760 h 592531"/>
                <a:gd name="connsiteX33" fmla="*/ 1660550 w 4546396"/>
                <a:gd name="connsiteY33" fmla="*/ 402336 h 592531"/>
                <a:gd name="connsiteX34" fmla="*/ 1397203 w 4546396"/>
                <a:gd name="connsiteY34" fmla="*/ 427939 h 592531"/>
                <a:gd name="connsiteX35" fmla="*/ 1196035 w 4546396"/>
                <a:gd name="connsiteY35" fmla="*/ 449884 h 592531"/>
                <a:gd name="connsiteX36" fmla="*/ 918057 w 4546396"/>
                <a:gd name="connsiteY36" fmla="*/ 486460 h 592531"/>
                <a:gd name="connsiteX37" fmla="*/ 683971 w 4546396"/>
                <a:gd name="connsiteY37" fmla="*/ 526694 h 592531"/>
                <a:gd name="connsiteX38" fmla="*/ 541324 w 4546396"/>
                <a:gd name="connsiteY38" fmla="*/ 559612 h 592531"/>
                <a:gd name="connsiteX39" fmla="*/ 479145 w 4546396"/>
                <a:gd name="connsiteY39" fmla="*/ 581558 h 592531"/>
                <a:gd name="connsiteX40" fmla="*/ 449884 w 4546396"/>
                <a:gd name="connsiteY40" fmla="*/ 588873 h 592531"/>
                <a:gd name="connsiteX41" fmla="*/ 420624 w 4546396"/>
                <a:gd name="connsiteY41" fmla="*/ 592531 h 592531"/>
                <a:gd name="connsiteX42" fmla="*/ 365760 w 4546396"/>
                <a:gd name="connsiteY42" fmla="*/ 574243 h 592531"/>
                <a:gd name="connsiteX43" fmla="*/ 303580 w 4546396"/>
                <a:gd name="connsiteY43" fmla="*/ 534009 h 592531"/>
                <a:gd name="connsiteX44" fmla="*/ 212140 w 4546396"/>
                <a:gd name="connsiteY44" fmla="*/ 446227 h 592531"/>
                <a:gd name="connsiteX45" fmla="*/ 106070 w 4546396"/>
                <a:gd name="connsiteY45" fmla="*/ 332841 h 592531"/>
                <a:gd name="connsiteX46" fmla="*/ 18288 w 4546396"/>
                <a:gd name="connsiteY46" fmla="*/ 234086 h 592531"/>
                <a:gd name="connsiteX47" fmla="*/ 3657 w 4546396"/>
                <a:gd name="connsiteY47" fmla="*/ 201168 h 592531"/>
                <a:gd name="connsiteX48" fmla="*/ 0 w 4546396"/>
                <a:gd name="connsiteY48" fmla="*/ 182880 h 592531"/>
                <a:gd name="connsiteX49" fmla="*/ 7315 w 4546396"/>
                <a:gd name="connsiteY49" fmla="*/ 168249 h 592531"/>
                <a:gd name="connsiteX50" fmla="*/ 18288 w 4546396"/>
                <a:gd name="connsiteY50" fmla="*/ 168249 h 592531"/>
                <a:gd name="connsiteX51" fmla="*/ 40233 w 4546396"/>
                <a:gd name="connsiteY51" fmla="*/ 168249 h 592531"/>
                <a:gd name="connsiteX52" fmla="*/ 76809 w 4546396"/>
                <a:gd name="connsiteY52" fmla="*/ 193852 h 592531"/>
                <a:gd name="connsiteX53" fmla="*/ 138988 w 4546396"/>
                <a:gd name="connsiteY53" fmla="*/ 230428 h 592531"/>
                <a:gd name="connsiteX54" fmla="*/ 197510 w 4546396"/>
                <a:gd name="connsiteY54" fmla="*/ 259689 h 592531"/>
                <a:gd name="connsiteX55" fmla="*/ 263347 w 4546396"/>
                <a:gd name="connsiteY55" fmla="*/ 281635 h 592531"/>
                <a:gd name="connsiteX56" fmla="*/ 336499 w 4546396"/>
                <a:gd name="connsiteY56" fmla="*/ 299923 h 592531"/>
                <a:gd name="connsiteX57" fmla="*/ 402336 w 4546396"/>
                <a:gd name="connsiteY57" fmla="*/ 310896 h 592531"/>
                <a:gd name="connsiteX58" fmla="*/ 468172 w 4546396"/>
                <a:gd name="connsiteY58" fmla="*/ 310896 h 592531"/>
                <a:gd name="connsiteX59" fmla="*/ 698601 w 4546396"/>
                <a:gd name="connsiteY59" fmla="*/ 292608 h 592531"/>
                <a:gd name="connsiteX60" fmla="*/ 1035100 w 4546396"/>
                <a:gd name="connsiteY60" fmla="*/ 270662 h 592531"/>
                <a:gd name="connsiteX61" fmla="*/ 1576425 w 4546396"/>
                <a:gd name="connsiteY61" fmla="*/ 226771 h 59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546396" h="592531">
                  <a:moveTo>
                    <a:pt x="1576425" y="226771"/>
                  </a:moveTo>
                  <a:lnTo>
                    <a:pt x="1945843" y="197510"/>
                  </a:lnTo>
                  <a:lnTo>
                    <a:pt x="2212848" y="175564"/>
                  </a:lnTo>
                  <a:lnTo>
                    <a:pt x="2611526" y="146304"/>
                  </a:lnTo>
                  <a:lnTo>
                    <a:pt x="2841955" y="131673"/>
                  </a:lnTo>
                  <a:lnTo>
                    <a:pt x="3134563" y="117043"/>
                  </a:lnTo>
                  <a:lnTo>
                    <a:pt x="3386937" y="102412"/>
                  </a:lnTo>
                  <a:lnTo>
                    <a:pt x="3529584" y="91440"/>
                  </a:lnTo>
                  <a:lnTo>
                    <a:pt x="3738067" y="69494"/>
                  </a:lnTo>
                  <a:lnTo>
                    <a:pt x="3880713" y="43891"/>
                  </a:lnTo>
                  <a:lnTo>
                    <a:pt x="3950208" y="29260"/>
                  </a:lnTo>
                  <a:lnTo>
                    <a:pt x="3990441" y="14630"/>
                  </a:lnTo>
                  <a:lnTo>
                    <a:pt x="4016044" y="0"/>
                  </a:lnTo>
                  <a:lnTo>
                    <a:pt x="4092854" y="0"/>
                  </a:lnTo>
                  <a:lnTo>
                    <a:pt x="4184294" y="14630"/>
                  </a:lnTo>
                  <a:lnTo>
                    <a:pt x="4257446" y="43891"/>
                  </a:lnTo>
                  <a:lnTo>
                    <a:pt x="4356201" y="95097"/>
                  </a:lnTo>
                  <a:lnTo>
                    <a:pt x="4403750" y="124358"/>
                  </a:lnTo>
                  <a:lnTo>
                    <a:pt x="4476902" y="175564"/>
                  </a:lnTo>
                  <a:lnTo>
                    <a:pt x="4513478" y="208483"/>
                  </a:lnTo>
                  <a:lnTo>
                    <a:pt x="4542739" y="241401"/>
                  </a:lnTo>
                  <a:lnTo>
                    <a:pt x="4546396" y="259689"/>
                  </a:lnTo>
                  <a:lnTo>
                    <a:pt x="4546396" y="277977"/>
                  </a:lnTo>
                  <a:lnTo>
                    <a:pt x="4531766" y="296265"/>
                  </a:lnTo>
                  <a:lnTo>
                    <a:pt x="4502505" y="307238"/>
                  </a:lnTo>
                  <a:lnTo>
                    <a:pt x="4433011" y="314553"/>
                  </a:lnTo>
                  <a:lnTo>
                    <a:pt x="4275734" y="303580"/>
                  </a:lnTo>
                  <a:lnTo>
                    <a:pt x="4008729" y="296265"/>
                  </a:lnTo>
                  <a:lnTo>
                    <a:pt x="3653942" y="288950"/>
                  </a:lnTo>
                  <a:lnTo>
                    <a:pt x="3200400" y="296265"/>
                  </a:lnTo>
                  <a:lnTo>
                    <a:pt x="2684678" y="318211"/>
                  </a:lnTo>
                  <a:lnTo>
                    <a:pt x="2414016" y="336499"/>
                  </a:lnTo>
                  <a:lnTo>
                    <a:pt x="2051913" y="365760"/>
                  </a:lnTo>
                  <a:lnTo>
                    <a:pt x="1660550" y="402336"/>
                  </a:lnTo>
                  <a:lnTo>
                    <a:pt x="1397203" y="427939"/>
                  </a:lnTo>
                  <a:lnTo>
                    <a:pt x="1196035" y="449884"/>
                  </a:lnTo>
                  <a:lnTo>
                    <a:pt x="918057" y="486460"/>
                  </a:lnTo>
                  <a:lnTo>
                    <a:pt x="683971" y="526694"/>
                  </a:lnTo>
                  <a:lnTo>
                    <a:pt x="541324" y="559612"/>
                  </a:lnTo>
                  <a:lnTo>
                    <a:pt x="479145" y="581558"/>
                  </a:lnTo>
                  <a:lnTo>
                    <a:pt x="449884" y="588873"/>
                  </a:lnTo>
                  <a:lnTo>
                    <a:pt x="420624" y="592531"/>
                  </a:lnTo>
                  <a:lnTo>
                    <a:pt x="365760" y="574243"/>
                  </a:lnTo>
                  <a:lnTo>
                    <a:pt x="303580" y="534009"/>
                  </a:lnTo>
                  <a:lnTo>
                    <a:pt x="212140" y="446227"/>
                  </a:lnTo>
                  <a:lnTo>
                    <a:pt x="106070" y="332841"/>
                  </a:lnTo>
                  <a:lnTo>
                    <a:pt x="18288" y="234086"/>
                  </a:lnTo>
                  <a:lnTo>
                    <a:pt x="3657" y="201168"/>
                  </a:lnTo>
                  <a:lnTo>
                    <a:pt x="0" y="182880"/>
                  </a:lnTo>
                  <a:lnTo>
                    <a:pt x="7315" y="168249"/>
                  </a:lnTo>
                  <a:lnTo>
                    <a:pt x="18288" y="168249"/>
                  </a:lnTo>
                  <a:lnTo>
                    <a:pt x="40233" y="168249"/>
                  </a:lnTo>
                  <a:lnTo>
                    <a:pt x="76809" y="193852"/>
                  </a:lnTo>
                  <a:lnTo>
                    <a:pt x="138988" y="230428"/>
                  </a:lnTo>
                  <a:lnTo>
                    <a:pt x="197510" y="259689"/>
                  </a:lnTo>
                  <a:lnTo>
                    <a:pt x="263347" y="281635"/>
                  </a:lnTo>
                  <a:lnTo>
                    <a:pt x="336499" y="299923"/>
                  </a:lnTo>
                  <a:lnTo>
                    <a:pt x="402336" y="310896"/>
                  </a:lnTo>
                  <a:lnTo>
                    <a:pt x="468172" y="310896"/>
                  </a:lnTo>
                  <a:lnTo>
                    <a:pt x="698601" y="292608"/>
                  </a:lnTo>
                  <a:lnTo>
                    <a:pt x="1035100" y="270662"/>
                  </a:lnTo>
                  <a:lnTo>
                    <a:pt x="1576425" y="2267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7">
              <a:extLst>
                <a:ext uri="{FF2B5EF4-FFF2-40B4-BE49-F238E27FC236}">
                  <a16:creationId xmlns:a16="http://schemas.microsoft.com/office/drawing/2014/main" id="{337B62D8-3973-417C-B42C-E334699EA58F}"/>
                </a:ext>
              </a:extLst>
            </p:cNvPr>
            <p:cNvSpPr/>
            <p:nvPr/>
          </p:nvSpPr>
          <p:spPr>
            <a:xfrm>
              <a:off x="4208463" y="1852612"/>
              <a:ext cx="3698875" cy="519112"/>
            </a:xfrm>
            <a:custGeom>
              <a:avLst/>
              <a:gdLst>
                <a:gd name="connsiteX0" fmla="*/ 1233099 w 3699299"/>
                <a:gd name="connsiteY0" fmla="*/ 238280 h 518259"/>
                <a:gd name="connsiteX1" fmla="*/ 1566692 w 3699299"/>
                <a:gd name="connsiteY1" fmla="*/ 214452 h 518259"/>
                <a:gd name="connsiteX2" fmla="*/ 1742423 w 3699299"/>
                <a:gd name="connsiteY2" fmla="*/ 199559 h 518259"/>
                <a:gd name="connsiteX3" fmla="*/ 2046230 w 3699299"/>
                <a:gd name="connsiteY3" fmla="*/ 172753 h 518259"/>
                <a:gd name="connsiteX4" fmla="*/ 2326209 w 3699299"/>
                <a:gd name="connsiteY4" fmla="*/ 145946 h 518259"/>
                <a:gd name="connsiteX5" fmla="*/ 2594275 w 3699299"/>
                <a:gd name="connsiteY5" fmla="*/ 122118 h 518259"/>
                <a:gd name="connsiteX6" fmla="*/ 2749157 w 3699299"/>
                <a:gd name="connsiteY6" fmla="*/ 110204 h 518259"/>
                <a:gd name="connsiteX7" fmla="*/ 2838512 w 3699299"/>
                <a:gd name="connsiteY7" fmla="*/ 98290 h 518259"/>
                <a:gd name="connsiteX8" fmla="*/ 2921910 w 3699299"/>
                <a:gd name="connsiteY8" fmla="*/ 80419 h 518259"/>
                <a:gd name="connsiteX9" fmla="*/ 2993394 w 3699299"/>
                <a:gd name="connsiteY9" fmla="*/ 62548 h 518259"/>
                <a:gd name="connsiteX10" fmla="*/ 3076792 w 3699299"/>
                <a:gd name="connsiteY10" fmla="*/ 35742 h 518259"/>
                <a:gd name="connsiteX11" fmla="*/ 3157211 w 3699299"/>
                <a:gd name="connsiteY11" fmla="*/ 2978 h 518259"/>
                <a:gd name="connsiteX12" fmla="*/ 3198910 w 3699299"/>
                <a:gd name="connsiteY12" fmla="*/ 0 h 518259"/>
                <a:gd name="connsiteX13" fmla="*/ 3282308 w 3699299"/>
                <a:gd name="connsiteY13" fmla="*/ 5957 h 518259"/>
                <a:gd name="connsiteX14" fmla="*/ 3383578 w 3699299"/>
                <a:gd name="connsiteY14" fmla="*/ 20849 h 518259"/>
                <a:gd name="connsiteX15" fmla="*/ 3475911 w 3699299"/>
                <a:gd name="connsiteY15" fmla="*/ 44677 h 518259"/>
                <a:gd name="connsiteX16" fmla="*/ 3541438 w 3699299"/>
                <a:gd name="connsiteY16" fmla="*/ 71484 h 518259"/>
                <a:gd name="connsiteX17" fmla="*/ 3577180 w 3699299"/>
                <a:gd name="connsiteY17" fmla="*/ 92333 h 518259"/>
                <a:gd name="connsiteX18" fmla="*/ 3612922 w 3699299"/>
                <a:gd name="connsiteY18" fmla="*/ 119140 h 518259"/>
                <a:gd name="connsiteX19" fmla="*/ 3651643 w 3699299"/>
                <a:gd name="connsiteY19" fmla="*/ 151903 h 518259"/>
                <a:gd name="connsiteX20" fmla="*/ 3678449 w 3699299"/>
                <a:gd name="connsiteY20" fmla="*/ 178710 h 518259"/>
                <a:gd name="connsiteX21" fmla="*/ 3693342 w 3699299"/>
                <a:gd name="connsiteY21" fmla="*/ 199559 h 518259"/>
                <a:gd name="connsiteX22" fmla="*/ 3699299 w 3699299"/>
                <a:gd name="connsiteY22" fmla="*/ 220409 h 518259"/>
                <a:gd name="connsiteX23" fmla="*/ 3699299 w 3699299"/>
                <a:gd name="connsiteY23" fmla="*/ 238280 h 518259"/>
                <a:gd name="connsiteX24" fmla="*/ 3684406 w 3699299"/>
                <a:gd name="connsiteY24" fmla="*/ 259129 h 518259"/>
                <a:gd name="connsiteX25" fmla="*/ 3648664 w 3699299"/>
                <a:gd name="connsiteY25" fmla="*/ 277000 h 518259"/>
                <a:gd name="connsiteX26" fmla="*/ 3574202 w 3699299"/>
                <a:gd name="connsiteY26" fmla="*/ 294871 h 518259"/>
                <a:gd name="connsiteX27" fmla="*/ 3487825 w 3699299"/>
                <a:gd name="connsiteY27" fmla="*/ 288914 h 518259"/>
                <a:gd name="connsiteX28" fmla="*/ 3285287 w 3699299"/>
                <a:gd name="connsiteY28" fmla="*/ 277000 h 518259"/>
                <a:gd name="connsiteX29" fmla="*/ 3112534 w 3699299"/>
                <a:gd name="connsiteY29" fmla="*/ 271043 h 518259"/>
                <a:gd name="connsiteX30" fmla="*/ 3020200 w 3699299"/>
                <a:gd name="connsiteY30" fmla="*/ 271043 h 518259"/>
                <a:gd name="connsiteX31" fmla="*/ 2778942 w 3699299"/>
                <a:gd name="connsiteY31" fmla="*/ 285936 h 518259"/>
                <a:gd name="connsiteX32" fmla="*/ 2287489 w 3699299"/>
                <a:gd name="connsiteY32" fmla="*/ 318699 h 518259"/>
                <a:gd name="connsiteX33" fmla="*/ 1724552 w 3699299"/>
                <a:gd name="connsiteY33" fmla="*/ 354441 h 518259"/>
                <a:gd name="connsiteX34" fmla="*/ 1638176 w 3699299"/>
                <a:gd name="connsiteY34" fmla="*/ 360398 h 518259"/>
                <a:gd name="connsiteX35" fmla="*/ 1188422 w 3699299"/>
                <a:gd name="connsiteY35" fmla="*/ 414011 h 518259"/>
                <a:gd name="connsiteX36" fmla="*/ 878658 w 3699299"/>
                <a:gd name="connsiteY36" fmla="*/ 449753 h 518259"/>
                <a:gd name="connsiteX37" fmla="*/ 542087 w 3699299"/>
                <a:gd name="connsiteY37" fmla="*/ 494431 h 518259"/>
                <a:gd name="connsiteX38" fmla="*/ 396140 w 3699299"/>
                <a:gd name="connsiteY38" fmla="*/ 518259 h 518259"/>
                <a:gd name="connsiteX39" fmla="*/ 345506 w 3699299"/>
                <a:gd name="connsiteY39" fmla="*/ 515280 h 518259"/>
                <a:gd name="connsiteX40" fmla="*/ 303807 w 3699299"/>
                <a:gd name="connsiteY40" fmla="*/ 503366 h 518259"/>
                <a:gd name="connsiteX41" fmla="*/ 268065 w 3699299"/>
                <a:gd name="connsiteY41" fmla="*/ 485495 h 518259"/>
                <a:gd name="connsiteX42" fmla="*/ 229344 w 3699299"/>
                <a:gd name="connsiteY42" fmla="*/ 458689 h 518259"/>
                <a:gd name="connsiteX43" fmla="*/ 187645 w 3699299"/>
                <a:gd name="connsiteY43" fmla="*/ 422947 h 518259"/>
                <a:gd name="connsiteX44" fmla="*/ 134032 w 3699299"/>
                <a:gd name="connsiteY44" fmla="*/ 369334 h 518259"/>
                <a:gd name="connsiteX45" fmla="*/ 86376 w 3699299"/>
                <a:gd name="connsiteY45" fmla="*/ 306785 h 518259"/>
                <a:gd name="connsiteX46" fmla="*/ 35742 w 3699299"/>
                <a:gd name="connsiteY46" fmla="*/ 229344 h 518259"/>
                <a:gd name="connsiteX47" fmla="*/ 5957 w 3699299"/>
                <a:gd name="connsiteY47" fmla="*/ 178710 h 518259"/>
                <a:gd name="connsiteX48" fmla="*/ 0 w 3699299"/>
                <a:gd name="connsiteY48" fmla="*/ 139989 h 518259"/>
                <a:gd name="connsiteX49" fmla="*/ 5957 w 3699299"/>
                <a:gd name="connsiteY49" fmla="*/ 116161 h 518259"/>
                <a:gd name="connsiteX50" fmla="*/ 23828 w 3699299"/>
                <a:gd name="connsiteY50" fmla="*/ 110204 h 518259"/>
                <a:gd name="connsiteX51" fmla="*/ 50634 w 3699299"/>
                <a:gd name="connsiteY51" fmla="*/ 116161 h 518259"/>
                <a:gd name="connsiteX52" fmla="*/ 89355 w 3699299"/>
                <a:gd name="connsiteY52" fmla="*/ 142968 h 518259"/>
                <a:gd name="connsiteX53" fmla="*/ 131054 w 3699299"/>
                <a:gd name="connsiteY53" fmla="*/ 175731 h 518259"/>
                <a:gd name="connsiteX54" fmla="*/ 181688 w 3699299"/>
                <a:gd name="connsiteY54" fmla="*/ 202538 h 518259"/>
                <a:gd name="connsiteX55" fmla="*/ 268065 w 3699299"/>
                <a:gd name="connsiteY55" fmla="*/ 238280 h 518259"/>
                <a:gd name="connsiteX56" fmla="*/ 351463 w 3699299"/>
                <a:gd name="connsiteY56" fmla="*/ 265086 h 518259"/>
                <a:gd name="connsiteX57" fmla="*/ 437839 w 3699299"/>
                <a:gd name="connsiteY57" fmla="*/ 285936 h 518259"/>
                <a:gd name="connsiteX58" fmla="*/ 488474 w 3699299"/>
                <a:gd name="connsiteY58" fmla="*/ 291893 h 518259"/>
                <a:gd name="connsiteX59" fmla="*/ 1060346 w 3699299"/>
                <a:gd name="connsiteY59" fmla="*/ 250194 h 518259"/>
                <a:gd name="connsiteX60" fmla="*/ 1233099 w 3699299"/>
                <a:gd name="connsiteY60" fmla="*/ 238280 h 51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699299" h="518259">
                  <a:moveTo>
                    <a:pt x="1233099" y="238280"/>
                  </a:moveTo>
                  <a:lnTo>
                    <a:pt x="1566692" y="214452"/>
                  </a:lnTo>
                  <a:lnTo>
                    <a:pt x="1742423" y="199559"/>
                  </a:lnTo>
                  <a:lnTo>
                    <a:pt x="2046230" y="172753"/>
                  </a:lnTo>
                  <a:lnTo>
                    <a:pt x="2326209" y="145946"/>
                  </a:lnTo>
                  <a:lnTo>
                    <a:pt x="2594275" y="122118"/>
                  </a:lnTo>
                  <a:lnTo>
                    <a:pt x="2749157" y="110204"/>
                  </a:lnTo>
                  <a:lnTo>
                    <a:pt x="2838512" y="98290"/>
                  </a:lnTo>
                  <a:lnTo>
                    <a:pt x="2921910" y="80419"/>
                  </a:lnTo>
                  <a:lnTo>
                    <a:pt x="2993394" y="62548"/>
                  </a:lnTo>
                  <a:lnTo>
                    <a:pt x="3076792" y="35742"/>
                  </a:lnTo>
                  <a:lnTo>
                    <a:pt x="3157211" y="2978"/>
                  </a:lnTo>
                  <a:lnTo>
                    <a:pt x="3198910" y="0"/>
                  </a:lnTo>
                  <a:lnTo>
                    <a:pt x="3282308" y="5957"/>
                  </a:lnTo>
                  <a:lnTo>
                    <a:pt x="3383578" y="20849"/>
                  </a:lnTo>
                  <a:lnTo>
                    <a:pt x="3475911" y="44677"/>
                  </a:lnTo>
                  <a:lnTo>
                    <a:pt x="3541438" y="71484"/>
                  </a:lnTo>
                  <a:lnTo>
                    <a:pt x="3577180" y="92333"/>
                  </a:lnTo>
                  <a:lnTo>
                    <a:pt x="3612922" y="119140"/>
                  </a:lnTo>
                  <a:lnTo>
                    <a:pt x="3651643" y="151903"/>
                  </a:lnTo>
                  <a:lnTo>
                    <a:pt x="3678449" y="178710"/>
                  </a:lnTo>
                  <a:lnTo>
                    <a:pt x="3693342" y="199559"/>
                  </a:lnTo>
                  <a:lnTo>
                    <a:pt x="3699299" y="220409"/>
                  </a:lnTo>
                  <a:lnTo>
                    <a:pt x="3699299" y="238280"/>
                  </a:lnTo>
                  <a:lnTo>
                    <a:pt x="3684406" y="259129"/>
                  </a:lnTo>
                  <a:lnTo>
                    <a:pt x="3648664" y="277000"/>
                  </a:lnTo>
                  <a:lnTo>
                    <a:pt x="3574202" y="294871"/>
                  </a:lnTo>
                  <a:lnTo>
                    <a:pt x="3487825" y="288914"/>
                  </a:lnTo>
                  <a:lnTo>
                    <a:pt x="3285287" y="277000"/>
                  </a:lnTo>
                  <a:lnTo>
                    <a:pt x="3112534" y="271043"/>
                  </a:lnTo>
                  <a:lnTo>
                    <a:pt x="3020200" y="271043"/>
                  </a:lnTo>
                  <a:lnTo>
                    <a:pt x="2778942" y="285936"/>
                  </a:lnTo>
                  <a:lnTo>
                    <a:pt x="2287489" y="318699"/>
                  </a:lnTo>
                  <a:lnTo>
                    <a:pt x="1724552" y="354441"/>
                  </a:lnTo>
                  <a:lnTo>
                    <a:pt x="1638176" y="360398"/>
                  </a:lnTo>
                  <a:lnTo>
                    <a:pt x="1188422" y="414011"/>
                  </a:lnTo>
                  <a:lnTo>
                    <a:pt x="878658" y="449753"/>
                  </a:lnTo>
                  <a:lnTo>
                    <a:pt x="542087" y="494431"/>
                  </a:lnTo>
                  <a:lnTo>
                    <a:pt x="396140" y="518259"/>
                  </a:lnTo>
                  <a:lnTo>
                    <a:pt x="345506" y="515280"/>
                  </a:lnTo>
                  <a:lnTo>
                    <a:pt x="303807" y="503366"/>
                  </a:lnTo>
                  <a:lnTo>
                    <a:pt x="268065" y="485495"/>
                  </a:lnTo>
                  <a:lnTo>
                    <a:pt x="229344" y="458689"/>
                  </a:lnTo>
                  <a:lnTo>
                    <a:pt x="187645" y="422947"/>
                  </a:lnTo>
                  <a:lnTo>
                    <a:pt x="134032" y="369334"/>
                  </a:lnTo>
                  <a:lnTo>
                    <a:pt x="86376" y="306785"/>
                  </a:lnTo>
                  <a:lnTo>
                    <a:pt x="35742" y="229344"/>
                  </a:lnTo>
                  <a:lnTo>
                    <a:pt x="5957" y="178710"/>
                  </a:lnTo>
                  <a:lnTo>
                    <a:pt x="0" y="139989"/>
                  </a:lnTo>
                  <a:lnTo>
                    <a:pt x="5957" y="116161"/>
                  </a:lnTo>
                  <a:lnTo>
                    <a:pt x="23828" y="110204"/>
                  </a:lnTo>
                  <a:lnTo>
                    <a:pt x="50634" y="116161"/>
                  </a:lnTo>
                  <a:lnTo>
                    <a:pt x="89355" y="142968"/>
                  </a:lnTo>
                  <a:lnTo>
                    <a:pt x="131054" y="175731"/>
                  </a:lnTo>
                  <a:lnTo>
                    <a:pt x="181688" y="202538"/>
                  </a:lnTo>
                  <a:lnTo>
                    <a:pt x="268065" y="238280"/>
                  </a:lnTo>
                  <a:lnTo>
                    <a:pt x="351463" y="265086"/>
                  </a:lnTo>
                  <a:lnTo>
                    <a:pt x="437839" y="285936"/>
                  </a:lnTo>
                  <a:lnTo>
                    <a:pt x="488474" y="291893"/>
                  </a:lnTo>
                  <a:lnTo>
                    <a:pt x="1060346" y="250194"/>
                  </a:lnTo>
                  <a:lnTo>
                    <a:pt x="1233099" y="2382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8">
              <a:extLst>
                <a:ext uri="{FF2B5EF4-FFF2-40B4-BE49-F238E27FC236}">
                  <a16:creationId xmlns:a16="http://schemas.microsoft.com/office/drawing/2014/main" id="{158E7EFB-C705-4246-9893-6A4D2A97CC52}"/>
                </a:ext>
              </a:extLst>
            </p:cNvPr>
            <p:cNvSpPr/>
            <p:nvPr/>
          </p:nvSpPr>
          <p:spPr>
            <a:xfrm>
              <a:off x="5332413" y="2160588"/>
              <a:ext cx="727075" cy="744537"/>
            </a:xfrm>
            <a:custGeom>
              <a:avLst/>
              <a:gdLst>
                <a:gd name="connsiteX0" fmla="*/ 397668 w 726281"/>
                <a:gd name="connsiteY0" fmla="*/ 488156 h 745331"/>
                <a:gd name="connsiteX1" fmla="*/ 476250 w 726281"/>
                <a:gd name="connsiteY1" fmla="*/ 423862 h 745331"/>
                <a:gd name="connsiteX2" fmla="*/ 521493 w 726281"/>
                <a:gd name="connsiteY2" fmla="*/ 388144 h 745331"/>
                <a:gd name="connsiteX3" fmla="*/ 557212 w 726281"/>
                <a:gd name="connsiteY3" fmla="*/ 364331 h 745331"/>
                <a:gd name="connsiteX4" fmla="*/ 592931 w 726281"/>
                <a:gd name="connsiteY4" fmla="*/ 350044 h 745331"/>
                <a:gd name="connsiteX5" fmla="*/ 631031 w 726281"/>
                <a:gd name="connsiteY5" fmla="*/ 333375 h 745331"/>
                <a:gd name="connsiteX6" fmla="*/ 673893 w 726281"/>
                <a:gd name="connsiteY6" fmla="*/ 309562 h 745331"/>
                <a:gd name="connsiteX7" fmla="*/ 700087 w 726281"/>
                <a:gd name="connsiteY7" fmla="*/ 290512 h 745331"/>
                <a:gd name="connsiteX8" fmla="*/ 721518 w 726281"/>
                <a:gd name="connsiteY8" fmla="*/ 266700 h 745331"/>
                <a:gd name="connsiteX9" fmla="*/ 726281 w 726281"/>
                <a:gd name="connsiteY9" fmla="*/ 245269 h 745331"/>
                <a:gd name="connsiteX10" fmla="*/ 726281 w 726281"/>
                <a:gd name="connsiteY10" fmla="*/ 230981 h 745331"/>
                <a:gd name="connsiteX11" fmla="*/ 714375 w 726281"/>
                <a:gd name="connsiteY11" fmla="*/ 207169 h 745331"/>
                <a:gd name="connsiteX12" fmla="*/ 654843 w 726281"/>
                <a:gd name="connsiteY12" fmla="*/ 150019 h 745331"/>
                <a:gd name="connsiteX13" fmla="*/ 607218 w 726281"/>
                <a:gd name="connsiteY13" fmla="*/ 104775 h 745331"/>
                <a:gd name="connsiteX14" fmla="*/ 550068 w 726281"/>
                <a:gd name="connsiteY14" fmla="*/ 57150 h 745331"/>
                <a:gd name="connsiteX15" fmla="*/ 507206 w 726281"/>
                <a:gd name="connsiteY15" fmla="*/ 0 h 745331"/>
                <a:gd name="connsiteX16" fmla="*/ 271462 w 726281"/>
                <a:gd name="connsiteY16" fmla="*/ 30956 h 745331"/>
                <a:gd name="connsiteX17" fmla="*/ 364331 w 726281"/>
                <a:gd name="connsiteY17" fmla="*/ 85725 h 745331"/>
                <a:gd name="connsiteX18" fmla="*/ 407193 w 726281"/>
                <a:gd name="connsiteY18" fmla="*/ 116681 h 745331"/>
                <a:gd name="connsiteX19" fmla="*/ 421481 w 726281"/>
                <a:gd name="connsiteY19" fmla="*/ 133350 h 745331"/>
                <a:gd name="connsiteX20" fmla="*/ 431006 w 726281"/>
                <a:gd name="connsiteY20" fmla="*/ 150019 h 745331"/>
                <a:gd name="connsiteX21" fmla="*/ 435768 w 726281"/>
                <a:gd name="connsiteY21" fmla="*/ 161925 h 745331"/>
                <a:gd name="connsiteX22" fmla="*/ 435768 w 726281"/>
                <a:gd name="connsiteY22" fmla="*/ 183356 h 745331"/>
                <a:gd name="connsiteX23" fmla="*/ 421481 w 726281"/>
                <a:gd name="connsiteY23" fmla="*/ 216694 h 745331"/>
                <a:gd name="connsiteX24" fmla="*/ 338137 w 726281"/>
                <a:gd name="connsiteY24" fmla="*/ 326231 h 745331"/>
                <a:gd name="connsiteX25" fmla="*/ 211931 w 726281"/>
                <a:gd name="connsiteY25" fmla="*/ 478631 h 745331"/>
                <a:gd name="connsiteX26" fmla="*/ 123825 w 726281"/>
                <a:gd name="connsiteY26" fmla="*/ 571500 h 745331"/>
                <a:gd name="connsiteX27" fmla="*/ 28575 w 726281"/>
                <a:gd name="connsiteY27" fmla="*/ 671512 h 745331"/>
                <a:gd name="connsiteX28" fmla="*/ 0 w 726281"/>
                <a:gd name="connsiteY28" fmla="*/ 700087 h 745331"/>
                <a:gd name="connsiteX29" fmla="*/ 138112 w 726281"/>
                <a:gd name="connsiteY29" fmla="*/ 745331 h 745331"/>
                <a:gd name="connsiteX30" fmla="*/ 226218 w 726281"/>
                <a:gd name="connsiteY30" fmla="*/ 652462 h 745331"/>
                <a:gd name="connsiteX31" fmla="*/ 295275 w 726281"/>
                <a:gd name="connsiteY31" fmla="*/ 585787 h 745331"/>
                <a:gd name="connsiteX32" fmla="*/ 397668 w 726281"/>
                <a:gd name="connsiteY32" fmla="*/ 48815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6281" h="745331">
                  <a:moveTo>
                    <a:pt x="397668" y="488156"/>
                  </a:moveTo>
                  <a:lnTo>
                    <a:pt x="476250" y="423862"/>
                  </a:lnTo>
                  <a:lnTo>
                    <a:pt x="521493" y="388144"/>
                  </a:lnTo>
                  <a:lnTo>
                    <a:pt x="557212" y="364331"/>
                  </a:lnTo>
                  <a:lnTo>
                    <a:pt x="592931" y="350044"/>
                  </a:lnTo>
                  <a:lnTo>
                    <a:pt x="631031" y="333375"/>
                  </a:lnTo>
                  <a:lnTo>
                    <a:pt x="673893" y="309562"/>
                  </a:lnTo>
                  <a:lnTo>
                    <a:pt x="700087" y="290512"/>
                  </a:lnTo>
                  <a:lnTo>
                    <a:pt x="721518" y="266700"/>
                  </a:lnTo>
                  <a:lnTo>
                    <a:pt x="726281" y="245269"/>
                  </a:lnTo>
                  <a:lnTo>
                    <a:pt x="726281" y="230981"/>
                  </a:lnTo>
                  <a:lnTo>
                    <a:pt x="714375" y="207169"/>
                  </a:lnTo>
                  <a:lnTo>
                    <a:pt x="654843" y="150019"/>
                  </a:lnTo>
                  <a:lnTo>
                    <a:pt x="607218" y="104775"/>
                  </a:lnTo>
                  <a:lnTo>
                    <a:pt x="550068" y="57150"/>
                  </a:lnTo>
                  <a:lnTo>
                    <a:pt x="507206" y="0"/>
                  </a:lnTo>
                  <a:lnTo>
                    <a:pt x="271462" y="30956"/>
                  </a:lnTo>
                  <a:lnTo>
                    <a:pt x="364331" y="85725"/>
                  </a:lnTo>
                  <a:lnTo>
                    <a:pt x="407193" y="116681"/>
                  </a:lnTo>
                  <a:lnTo>
                    <a:pt x="421481" y="133350"/>
                  </a:lnTo>
                  <a:lnTo>
                    <a:pt x="431006" y="150019"/>
                  </a:lnTo>
                  <a:lnTo>
                    <a:pt x="435768" y="161925"/>
                  </a:lnTo>
                  <a:lnTo>
                    <a:pt x="435768" y="183356"/>
                  </a:lnTo>
                  <a:lnTo>
                    <a:pt x="421481" y="216694"/>
                  </a:lnTo>
                  <a:lnTo>
                    <a:pt x="338137" y="326231"/>
                  </a:lnTo>
                  <a:lnTo>
                    <a:pt x="211931" y="478631"/>
                  </a:lnTo>
                  <a:lnTo>
                    <a:pt x="123825" y="571500"/>
                  </a:lnTo>
                  <a:lnTo>
                    <a:pt x="28575" y="671512"/>
                  </a:lnTo>
                  <a:lnTo>
                    <a:pt x="0" y="700087"/>
                  </a:lnTo>
                  <a:lnTo>
                    <a:pt x="138112" y="745331"/>
                  </a:lnTo>
                  <a:lnTo>
                    <a:pt x="226218" y="652462"/>
                  </a:lnTo>
                  <a:lnTo>
                    <a:pt x="295275" y="585787"/>
                  </a:lnTo>
                  <a:lnTo>
                    <a:pt x="397668" y="488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9">
              <a:extLst>
                <a:ext uri="{FF2B5EF4-FFF2-40B4-BE49-F238E27FC236}">
                  <a16:creationId xmlns:a16="http://schemas.microsoft.com/office/drawing/2014/main" id="{667ED404-0CAE-409F-9729-4C124289E5DF}"/>
                </a:ext>
              </a:extLst>
            </p:cNvPr>
            <p:cNvSpPr/>
            <p:nvPr/>
          </p:nvSpPr>
          <p:spPr>
            <a:xfrm>
              <a:off x="5275262" y="2820987"/>
              <a:ext cx="844550" cy="279400"/>
            </a:xfrm>
            <a:custGeom>
              <a:avLst/>
              <a:gdLst>
                <a:gd name="connsiteX0" fmla="*/ 550068 w 845343"/>
                <a:gd name="connsiteY0" fmla="*/ 107157 h 278607"/>
                <a:gd name="connsiteX1" fmla="*/ 454818 w 845343"/>
                <a:gd name="connsiteY1" fmla="*/ 92869 h 278607"/>
                <a:gd name="connsiteX2" fmla="*/ 309562 w 845343"/>
                <a:gd name="connsiteY2" fmla="*/ 59532 h 278607"/>
                <a:gd name="connsiteX3" fmla="*/ 192881 w 845343"/>
                <a:gd name="connsiteY3" fmla="*/ 26194 h 278607"/>
                <a:gd name="connsiteX4" fmla="*/ 95250 w 845343"/>
                <a:gd name="connsiteY4" fmla="*/ 0 h 278607"/>
                <a:gd name="connsiteX5" fmla="*/ 64293 w 845343"/>
                <a:gd name="connsiteY5" fmla="*/ 33338 h 278607"/>
                <a:gd name="connsiteX6" fmla="*/ 52387 w 845343"/>
                <a:gd name="connsiteY6" fmla="*/ 42863 h 278607"/>
                <a:gd name="connsiteX7" fmla="*/ 30956 w 845343"/>
                <a:gd name="connsiteY7" fmla="*/ 78582 h 278607"/>
                <a:gd name="connsiteX8" fmla="*/ 9525 w 845343"/>
                <a:gd name="connsiteY8" fmla="*/ 123825 h 278607"/>
                <a:gd name="connsiteX9" fmla="*/ 0 w 845343"/>
                <a:gd name="connsiteY9" fmla="*/ 161925 h 278607"/>
                <a:gd name="connsiteX10" fmla="*/ 2381 w 845343"/>
                <a:gd name="connsiteY10" fmla="*/ 202407 h 278607"/>
                <a:gd name="connsiteX11" fmla="*/ 14287 w 845343"/>
                <a:gd name="connsiteY11" fmla="*/ 221457 h 278607"/>
                <a:gd name="connsiteX12" fmla="*/ 28575 w 845343"/>
                <a:gd name="connsiteY12" fmla="*/ 230982 h 278607"/>
                <a:gd name="connsiteX13" fmla="*/ 52387 w 845343"/>
                <a:gd name="connsiteY13" fmla="*/ 238125 h 278607"/>
                <a:gd name="connsiteX14" fmla="*/ 102393 w 845343"/>
                <a:gd name="connsiteY14" fmla="*/ 235744 h 278607"/>
                <a:gd name="connsiteX15" fmla="*/ 180975 w 845343"/>
                <a:gd name="connsiteY15" fmla="*/ 226219 h 278607"/>
                <a:gd name="connsiteX16" fmla="*/ 247650 w 845343"/>
                <a:gd name="connsiteY16" fmla="*/ 221457 h 278607"/>
                <a:gd name="connsiteX17" fmla="*/ 319087 w 845343"/>
                <a:gd name="connsiteY17" fmla="*/ 219075 h 278607"/>
                <a:gd name="connsiteX18" fmla="*/ 385762 w 845343"/>
                <a:gd name="connsiteY18" fmla="*/ 221457 h 278607"/>
                <a:gd name="connsiteX19" fmla="*/ 452437 w 845343"/>
                <a:gd name="connsiteY19" fmla="*/ 228600 h 278607"/>
                <a:gd name="connsiteX20" fmla="*/ 519112 w 845343"/>
                <a:gd name="connsiteY20" fmla="*/ 240507 h 278607"/>
                <a:gd name="connsiteX21" fmla="*/ 578643 w 845343"/>
                <a:gd name="connsiteY21" fmla="*/ 254794 h 278607"/>
                <a:gd name="connsiteX22" fmla="*/ 681037 w 845343"/>
                <a:gd name="connsiteY22" fmla="*/ 278607 h 278607"/>
                <a:gd name="connsiteX23" fmla="*/ 845343 w 845343"/>
                <a:gd name="connsiteY23" fmla="*/ 142875 h 278607"/>
                <a:gd name="connsiteX24" fmla="*/ 731043 w 845343"/>
                <a:gd name="connsiteY24" fmla="*/ 130969 h 278607"/>
                <a:gd name="connsiteX25" fmla="*/ 600075 w 845343"/>
                <a:gd name="connsiteY25" fmla="*/ 114300 h 278607"/>
                <a:gd name="connsiteX26" fmla="*/ 550068 w 845343"/>
                <a:gd name="connsiteY26" fmla="*/ 107157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45343" h="278607">
                  <a:moveTo>
                    <a:pt x="550068" y="107157"/>
                  </a:moveTo>
                  <a:lnTo>
                    <a:pt x="454818" y="92869"/>
                  </a:lnTo>
                  <a:lnTo>
                    <a:pt x="309562" y="59532"/>
                  </a:lnTo>
                  <a:lnTo>
                    <a:pt x="192881" y="26194"/>
                  </a:lnTo>
                  <a:lnTo>
                    <a:pt x="95250" y="0"/>
                  </a:lnTo>
                  <a:lnTo>
                    <a:pt x="64293" y="33338"/>
                  </a:lnTo>
                  <a:lnTo>
                    <a:pt x="52387" y="42863"/>
                  </a:lnTo>
                  <a:lnTo>
                    <a:pt x="30956" y="78582"/>
                  </a:lnTo>
                  <a:lnTo>
                    <a:pt x="9525" y="123825"/>
                  </a:lnTo>
                  <a:lnTo>
                    <a:pt x="0" y="161925"/>
                  </a:lnTo>
                  <a:lnTo>
                    <a:pt x="2381" y="202407"/>
                  </a:lnTo>
                  <a:lnTo>
                    <a:pt x="14287" y="221457"/>
                  </a:lnTo>
                  <a:lnTo>
                    <a:pt x="28575" y="230982"/>
                  </a:lnTo>
                  <a:lnTo>
                    <a:pt x="52387" y="238125"/>
                  </a:lnTo>
                  <a:lnTo>
                    <a:pt x="102393" y="235744"/>
                  </a:lnTo>
                  <a:lnTo>
                    <a:pt x="180975" y="226219"/>
                  </a:lnTo>
                  <a:lnTo>
                    <a:pt x="247650" y="221457"/>
                  </a:lnTo>
                  <a:lnTo>
                    <a:pt x="319087" y="219075"/>
                  </a:lnTo>
                  <a:lnTo>
                    <a:pt x="385762" y="221457"/>
                  </a:lnTo>
                  <a:lnTo>
                    <a:pt x="452437" y="228600"/>
                  </a:lnTo>
                  <a:lnTo>
                    <a:pt x="519112" y="240507"/>
                  </a:lnTo>
                  <a:lnTo>
                    <a:pt x="578643" y="254794"/>
                  </a:lnTo>
                  <a:lnTo>
                    <a:pt x="681037" y="278607"/>
                  </a:lnTo>
                  <a:lnTo>
                    <a:pt x="845343" y="142875"/>
                  </a:lnTo>
                  <a:lnTo>
                    <a:pt x="731043" y="130969"/>
                  </a:lnTo>
                  <a:lnTo>
                    <a:pt x="600075" y="114300"/>
                  </a:lnTo>
                  <a:lnTo>
                    <a:pt x="550068" y="1071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30">
              <a:extLst>
                <a:ext uri="{FF2B5EF4-FFF2-40B4-BE49-F238E27FC236}">
                  <a16:creationId xmlns:a16="http://schemas.microsoft.com/office/drawing/2014/main" id="{729FAFF4-2AB6-4A6D-B7DB-FF5BD5232EF4}"/>
                </a:ext>
              </a:extLst>
            </p:cNvPr>
            <p:cNvSpPr/>
            <p:nvPr/>
          </p:nvSpPr>
          <p:spPr>
            <a:xfrm>
              <a:off x="5203825" y="2286000"/>
              <a:ext cx="1524000" cy="1438275"/>
            </a:xfrm>
            <a:custGeom>
              <a:avLst/>
              <a:gdLst>
                <a:gd name="connsiteX0" fmla="*/ 831056 w 1524000"/>
                <a:gd name="connsiteY0" fmla="*/ 928688 h 1438275"/>
                <a:gd name="connsiteX1" fmla="*/ 969169 w 1524000"/>
                <a:gd name="connsiteY1" fmla="*/ 816769 h 1438275"/>
                <a:gd name="connsiteX2" fmla="*/ 1083469 w 1524000"/>
                <a:gd name="connsiteY2" fmla="*/ 721519 h 1438275"/>
                <a:gd name="connsiteX3" fmla="*/ 1204912 w 1524000"/>
                <a:gd name="connsiteY3" fmla="*/ 619125 h 1438275"/>
                <a:gd name="connsiteX4" fmla="*/ 1257300 w 1524000"/>
                <a:gd name="connsiteY4" fmla="*/ 576263 h 1438275"/>
                <a:gd name="connsiteX5" fmla="*/ 1302544 w 1524000"/>
                <a:gd name="connsiteY5" fmla="*/ 535781 h 1438275"/>
                <a:gd name="connsiteX6" fmla="*/ 1333500 w 1524000"/>
                <a:gd name="connsiteY6" fmla="*/ 514350 h 1438275"/>
                <a:gd name="connsiteX7" fmla="*/ 1378744 w 1524000"/>
                <a:gd name="connsiteY7" fmla="*/ 488156 h 1438275"/>
                <a:gd name="connsiteX8" fmla="*/ 1435894 w 1524000"/>
                <a:gd name="connsiteY8" fmla="*/ 461963 h 1438275"/>
                <a:gd name="connsiteX9" fmla="*/ 1473994 w 1524000"/>
                <a:gd name="connsiteY9" fmla="*/ 450056 h 1438275"/>
                <a:gd name="connsiteX10" fmla="*/ 1497806 w 1524000"/>
                <a:gd name="connsiteY10" fmla="*/ 435769 h 1438275"/>
                <a:gd name="connsiteX11" fmla="*/ 1514475 w 1524000"/>
                <a:gd name="connsiteY11" fmla="*/ 416719 h 1438275"/>
                <a:gd name="connsiteX12" fmla="*/ 1524000 w 1524000"/>
                <a:gd name="connsiteY12" fmla="*/ 390525 h 1438275"/>
                <a:gd name="connsiteX13" fmla="*/ 1524000 w 1524000"/>
                <a:gd name="connsiteY13" fmla="*/ 364331 h 1438275"/>
                <a:gd name="connsiteX14" fmla="*/ 1514475 w 1524000"/>
                <a:gd name="connsiteY14" fmla="*/ 323850 h 1438275"/>
                <a:gd name="connsiteX15" fmla="*/ 1483519 w 1524000"/>
                <a:gd name="connsiteY15" fmla="*/ 273844 h 1438275"/>
                <a:gd name="connsiteX16" fmla="*/ 1445419 w 1524000"/>
                <a:gd name="connsiteY16" fmla="*/ 221456 h 1438275"/>
                <a:gd name="connsiteX17" fmla="*/ 1393031 w 1524000"/>
                <a:gd name="connsiteY17" fmla="*/ 164306 h 1438275"/>
                <a:gd name="connsiteX18" fmla="*/ 1352550 w 1524000"/>
                <a:gd name="connsiteY18" fmla="*/ 123825 h 1438275"/>
                <a:gd name="connsiteX19" fmla="*/ 1283494 w 1524000"/>
                <a:gd name="connsiteY19" fmla="*/ 61913 h 1438275"/>
                <a:gd name="connsiteX20" fmla="*/ 1238250 w 1524000"/>
                <a:gd name="connsiteY20" fmla="*/ 23813 h 1438275"/>
                <a:gd name="connsiteX21" fmla="*/ 1202531 w 1524000"/>
                <a:gd name="connsiteY21" fmla="*/ 4763 h 1438275"/>
                <a:gd name="connsiteX22" fmla="*/ 1185862 w 1524000"/>
                <a:gd name="connsiteY22" fmla="*/ 0 h 1438275"/>
                <a:gd name="connsiteX23" fmla="*/ 1169194 w 1524000"/>
                <a:gd name="connsiteY23" fmla="*/ 0 h 1438275"/>
                <a:gd name="connsiteX24" fmla="*/ 1162050 w 1524000"/>
                <a:gd name="connsiteY24" fmla="*/ 9525 h 1438275"/>
                <a:gd name="connsiteX25" fmla="*/ 1166812 w 1524000"/>
                <a:gd name="connsiteY25" fmla="*/ 30956 h 1438275"/>
                <a:gd name="connsiteX26" fmla="*/ 1181100 w 1524000"/>
                <a:gd name="connsiteY26" fmla="*/ 64294 h 1438275"/>
                <a:gd name="connsiteX27" fmla="*/ 1195387 w 1524000"/>
                <a:gd name="connsiteY27" fmla="*/ 100013 h 1438275"/>
                <a:gd name="connsiteX28" fmla="*/ 1207294 w 1524000"/>
                <a:gd name="connsiteY28" fmla="*/ 150019 h 1438275"/>
                <a:gd name="connsiteX29" fmla="*/ 1209675 w 1524000"/>
                <a:gd name="connsiteY29" fmla="*/ 190500 h 1438275"/>
                <a:gd name="connsiteX30" fmla="*/ 1202531 w 1524000"/>
                <a:gd name="connsiteY30" fmla="*/ 230981 h 1438275"/>
                <a:gd name="connsiteX31" fmla="*/ 1188244 w 1524000"/>
                <a:gd name="connsiteY31" fmla="*/ 264319 h 1438275"/>
                <a:gd name="connsiteX32" fmla="*/ 1164431 w 1524000"/>
                <a:gd name="connsiteY32" fmla="*/ 300038 h 1438275"/>
                <a:gd name="connsiteX33" fmla="*/ 1064419 w 1524000"/>
                <a:gd name="connsiteY33" fmla="*/ 409575 h 1438275"/>
                <a:gd name="connsiteX34" fmla="*/ 919162 w 1524000"/>
                <a:gd name="connsiteY34" fmla="*/ 564356 h 1438275"/>
                <a:gd name="connsiteX35" fmla="*/ 809625 w 1524000"/>
                <a:gd name="connsiteY35" fmla="*/ 676275 h 1438275"/>
                <a:gd name="connsiteX36" fmla="*/ 597694 w 1524000"/>
                <a:gd name="connsiteY36" fmla="*/ 881063 h 1438275"/>
                <a:gd name="connsiteX37" fmla="*/ 450056 w 1524000"/>
                <a:gd name="connsiteY37" fmla="*/ 1012031 h 1438275"/>
                <a:gd name="connsiteX38" fmla="*/ 330994 w 1524000"/>
                <a:gd name="connsiteY38" fmla="*/ 1116806 h 1438275"/>
                <a:gd name="connsiteX39" fmla="*/ 228600 w 1524000"/>
                <a:gd name="connsiteY39" fmla="*/ 1202531 h 1438275"/>
                <a:gd name="connsiteX40" fmla="*/ 173831 w 1524000"/>
                <a:gd name="connsiteY40" fmla="*/ 1243013 h 1438275"/>
                <a:gd name="connsiteX41" fmla="*/ 102394 w 1524000"/>
                <a:gd name="connsiteY41" fmla="*/ 1288256 h 1438275"/>
                <a:gd name="connsiteX42" fmla="*/ 59531 w 1524000"/>
                <a:gd name="connsiteY42" fmla="*/ 1312069 h 1438275"/>
                <a:gd name="connsiteX43" fmla="*/ 28575 w 1524000"/>
                <a:gd name="connsiteY43" fmla="*/ 1323975 h 1438275"/>
                <a:gd name="connsiteX44" fmla="*/ 7144 w 1524000"/>
                <a:gd name="connsiteY44" fmla="*/ 1338263 h 1438275"/>
                <a:gd name="connsiteX45" fmla="*/ 0 w 1524000"/>
                <a:gd name="connsiteY45" fmla="*/ 1362075 h 1438275"/>
                <a:gd name="connsiteX46" fmla="*/ 4762 w 1524000"/>
                <a:gd name="connsiteY46" fmla="*/ 1395413 h 1438275"/>
                <a:gd name="connsiteX47" fmla="*/ 21431 w 1524000"/>
                <a:gd name="connsiteY47" fmla="*/ 1423988 h 1438275"/>
                <a:gd name="connsiteX48" fmla="*/ 35719 w 1524000"/>
                <a:gd name="connsiteY48" fmla="*/ 1438275 h 1438275"/>
                <a:gd name="connsiteX49" fmla="*/ 295275 w 1524000"/>
                <a:gd name="connsiteY49" fmla="*/ 1369219 h 1438275"/>
                <a:gd name="connsiteX50" fmla="*/ 414337 w 1524000"/>
                <a:gd name="connsiteY50" fmla="*/ 1257300 h 1438275"/>
                <a:gd name="connsiteX51" fmla="*/ 557212 w 1524000"/>
                <a:gd name="connsiteY51" fmla="*/ 1147763 h 1438275"/>
                <a:gd name="connsiteX52" fmla="*/ 671512 w 1524000"/>
                <a:gd name="connsiteY52" fmla="*/ 1057275 h 1438275"/>
                <a:gd name="connsiteX53" fmla="*/ 831056 w 1524000"/>
                <a:gd name="connsiteY53" fmla="*/ 928688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24000" h="1438275">
                  <a:moveTo>
                    <a:pt x="831056" y="928688"/>
                  </a:moveTo>
                  <a:lnTo>
                    <a:pt x="969169" y="816769"/>
                  </a:lnTo>
                  <a:lnTo>
                    <a:pt x="1083469" y="721519"/>
                  </a:lnTo>
                  <a:lnTo>
                    <a:pt x="1204912" y="619125"/>
                  </a:lnTo>
                  <a:lnTo>
                    <a:pt x="1257300" y="576263"/>
                  </a:lnTo>
                  <a:lnTo>
                    <a:pt x="1302544" y="535781"/>
                  </a:lnTo>
                  <a:lnTo>
                    <a:pt x="1333500" y="514350"/>
                  </a:lnTo>
                  <a:lnTo>
                    <a:pt x="1378744" y="488156"/>
                  </a:lnTo>
                  <a:lnTo>
                    <a:pt x="1435894" y="461963"/>
                  </a:lnTo>
                  <a:lnTo>
                    <a:pt x="1473994" y="450056"/>
                  </a:lnTo>
                  <a:lnTo>
                    <a:pt x="1497806" y="435769"/>
                  </a:lnTo>
                  <a:lnTo>
                    <a:pt x="1514475" y="416719"/>
                  </a:lnTo>
                  <a:lnTo>
                    <a:pt x="1524000" y="390525"/>
                  </a:lnTo>
                  <a:lnTo>
                    <a:pt x="1524000" y="364331"/>
                  </a:lnTo>
                  <a:lnTo>
                    <a:pt x="1514475" y="323850"/>
                  </a:lnTo>
                  <a:lnTo>
                    <a:pt x="1483519" y="273844"/>
                  </a:lnTo>
                  <a:lnTo>
                    <a:pt x="1445419" y="221456"/>
                  </a:lnTo>
                  <a:lnTo>
                    <a:pt x="1393031" y="164306"/>
                  </a:lnTo>
                  <a:lnTo>
                    <a:pt x="1352550" y="123825"/>
                  </a:lnTo>
                  <a:lnTo>
                    <a:pt x="1283494" y="61913"/>
                  </a:lnTo>
                  <a:lnTo>
                    <a:pt x="1238250" y="23813"/>
                  </a:lnTo>
                  <a:lnTo>
                    <a:pt x="1202531" y="4763"/>
                  </a:lnTo>
                  <a:lnTo>
                    <a:pt x="1185862" y="0"/>
                  </a:lnTo>
                  <a:lnTo>
                    <a:pt x="1169194" y="0"/>
                  </a:lnTo>
                  <a:lnTo>
                    <a:pt x="1162050" y="9525"/>
                  </a:lnTo>
                  <a:lnTo>
                    <a:pt x="1166812" y="30956"/>
                  </a:lnTo>
                  <a:lnTo>
                    <a:pt x="1181100" y="64294"/>
                  </a:lnTo>
                  <a:lnTo>
                    <a:pt x="1195387" y="100013"/>
                  </a:lnTo>
                  <a:lnTo>
                    <a:pt x="1207294" y="150019"/>
                  </a:lnTo>
                  <a:lnTo>
                    <a:pt x="1209675" y="190500"/>
                  </a:lnTo>
                  <a:lnTo>
                    <a:pt x="1202531" y="230981"/>
                  </a:lnTo>
                  <a:lnTo>
                    <a:pt x="1188244" y="264319"/>
                  </a:lnTo>
                  <a:lnTo>
                    <a:pt x="1164431" y="300038"/>
                  </a:lnTo>
                  <a:lnTo>
                    <a:pt x="1064419" y="409575"/>
                  </a:lnTo>
                  <a:lnTo>
                    <a:pt x="919162" y="564356"/>
                  </a:lnTo>
                  <a:lnTo>
                    <a:pt x="809625" y="676275"/>
                  </a:lnTo>
                  <a:lnTo>
                    <a:pt x="597694" y="881063"/>
                  </a:lnTo>
                  <a:lnTo>
                    <a:pt x="450056" y="1012031"/>
                  </a:lnTo>
                  <a:lnTo>
                    <a:pt x="330994" y="1116806"/>
                  </a:lnTo>
                  <a:lnTo>
                    <a:pt x="228600" y="1202531"/>
                  </a:lnTo>
                  <a:lnTo>
                    <a:pt x="173831" y="1243013"/>
                  </a:lnTo>
                  <a:lnTo>
                    <a:pt x="102394" y="1288256"/>
                  </a:lnTo>
                  <a:lnTo>
                    <a:pt x="59531" y="1312069"/>
                  </a:lnTo>
                  <a:lnTo>
                    <a:pt x="28575" y="1323975"/>
                  </a:lnTo>
                  <a:lnTo>
                    <a:pt x="7144" y="1338263"/>
                  </a:lnTo>
                  <a:lnTo>
                    <a:pt x="0" y="1362075"/>
                  </a:lnTo>
                  <a:lnTo>
                    <a:pt x="4762" y="1395413"/>
                  </a:lnTo>
                  <a:lnTo>
                    <a:pt x="21431" y="1423988"/>
                  </a:lnTo>
                  <a:lnTo>
                    <a:pt x="35719" y="1438275"/>
                  </a:lnTo>
                  <a:lnTo>
                    <a:pt x="295275" y="1369219"/>
                  </a:lnTo>
                  <a:lnTo>
                    <a:pt x="414337" y="1257300"/>
                  </a:lnTo>
                  <a:lnTo>
                    <a:pt x="557212" y="1147763"/>
                  </a:lnTo>
                  <a:lnTo>
                    <a:pt x="671512" y="1057275"/>
                  </a:lnTo>
                  <a:lnTo>
                    <a:pt x="831056" y="928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31">
              <a:extLst>
                <a:ext uri="{FF2B5EF4-FFF2-40B4-BE49-F238E27FC236}">
                  <a16:creationId xmlns:a16="http://schemas.microsoft.com/office/drawing/2014/main" id="{DB286976-E7D8-4F5A-AD79-845BF818FFB9}"/>
                </a:ext>
              </a:extLst>
            </p:cNvPr>
            <p:cNvSpPr/>
            <p:nvPr/>
          </p:nvSpPr>
          <p:spPr>
            <a:xfrm>
              <a:off x="5205412" y="3405189"/>
              <a:ext cx="1506538" cy="454025"/>
            </a:xfrm>
            <a:custGeom>
              <a:avLst/>
              <a:gdLst>
                <a:gd name="connsiteX0" fmla="*/ 871538 w 1507331"/>
                <a:gd name="connsiteY0" fmla="*/ 114300 h 454818"/>
                <a:gd name="connsiteX1" fmla="*/ 764381 w 1507331"/>
                <a:gd name="connsiteY1" fmla="*/ 130968 h 454818"/>
                <a:gd name="connsiteX2" fmla="*/ 590550 w 1507331"/>
                <a:gd name="connsiteY2" fmla="*/ 154781 h 454818"/>
                <a:gd name="connsiteX3" fmla="*/ 392906 w 1507331"/>
                <a:gd name="connsiteY3" fmla="*/ 173831 h 454818"/>
                <a:gd name="connsiteX4" fmla="*/ 59531 w 1507331"/>
                <a:gd name="connsiteY4" fmla="*/ 183356 h 454818"/>
                <a:gd name="connsiteX5" fmla="*/ 16669 w 1507331"/>
                <a:gd name="connsiteY5" fmla="*/ 204787 h 454818"/>
                <a:gd name="connsiteX6" fmla="*/ 0 w 1507331"/>
                <a:gd name="connsiteY6" fmla="*/ 235743 h 454818"/>
                <a:gd name="connsiteX7" fmla="*/ 7144 w 1507331"/>
                <a:gd name="connsiteY7" fmla="*/ 266700 h 454818"/>
                <a:gd name="connsiteX8" fmla="*/ 21431 w 1507331"/>
                <a:gd name="connsiteY8" fmla="*/ 292893 h 454818"/>
                <a:gd name="connsiteX9" fmla="*/ 40481 w 1507331"/>
                <a:gd name="connsiteY9" fmla="*/ 319087 h 454818"/>
                <a:gd name="connsiteX10" fmla="*/ 85725 w 1507331"/>
                <a:gd name="connsiteY10" fmla="*/ 366712 h 454818"/>
                <a:gd name="connsiteX11" fmla="*/ 123825 w 1507331"/>
                <a:gd name="connsiteY11" fmla="*/ 402431 h 454818"/>
                <a:gd name="connsiteX12" fmla="*/ 147638 w 1507331"/>
                <a:gd name="connsiteY12" fmla="*/ 435768 h 454818"/>
                <a:gd name="connsiteX13" fmla="*/ 164306 w 1507331"/>
                <a:gd name="connsiteY13" fmla="*/ 447675 h 454818"/>
                <a:gd name="connsiteX14" fmla="*/ 183356 w 1507331"/>
                <a:gd name="connsiteY14" fmla="*/ 454818 h 454818"/>
                <a:gd name="connsiteX15" fmla="*/ 209550 w 1507331"/>
                <a:gd name="connsiteY15" fmla="*/ 454818 h 454818"/>
                <a:gd name="connsiteX16" fmla="*/ 245269 w 1507331"/>
                <a:gd name="connsiteY16" fmla="*/ 445293 h 454818"/>
                <a:gd name="connsiteX17" fmla="*/ 283369 w 1507331"/>
                <a:gd name="connsiteY17" fmla="*/ 428625 h 454818"/>
                <a:gd name="connsiteX18" fmla="*/ 321469 w 1507331"/>
                <a:gd name="connsiteY18" fmla="*/ 411956 h 454818"/>
                <a:gd name="connsiteX19" fmla="*/ 588169 w 1507331"/>
                <a:gd name="connsiteY19" fmla="*/ 319087 h 454818"/>
                <a:gd name="connsiteX20" fmla="*/ 816769 w 1507331"/>
                <a:gd name="connsiteY20" fmla="*/ 250031 h 454818"/>
                <a:gd name="connsiteX21" fmla="*/ 1078706 w 1507331"/>
                <a:gd name="connsiteY21" fmla="*/ 183356 h 454818"/>
                <a:gd name="connsiteX22" fmla="*/ 1204913 w 1507331"/>
                <a:gd name="connsiteY22" fmla="*/ 152400 h 454818"/>
                <a:gd name="connsiteX23" fmla="*/ 1381125 w 1507331"/>
                <a:gd name="connsiteY23" fmla="*/ 111918 h 454818"/>
                <a:gd name="connsiteX24" fmla="*/ 1507331 w 1507331"/>
                <a:gd name="connsiteY24" fmla="*/ 88106 h 454818"/>
                <a:gd name="connsiteX25" fmla="*/ 1447800 w 1507331"/>
                <a:gd name="connsiteY25" fmla="*/ 0 h 454818"/>
                <a:gd name="connsiteX26" fmla="*/ 1295400 w 1507331"/>
                <a:gd name="connsiteY26" fmla="*/ 30956 h 454818"/>
                <a:gd name="connsiteX27" fmla="*/ 1119188 w 1507331"/>
                <a:gd name="connsiteY27" fmla="*/ 71437 h 454818"/>
                <a:gd name="connsiteX28" fmla="*/ 973931 w 1507331"/>
                <a:gd name="connsiteY28" fmla="*/ 97631 h 454818"/>
                <a:gd name="connsiteX29" fmla="*/ 871538 w 1507331"/>
                <a:gd name="connsiteY29" fmla="*/ 114300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07331" h="454818">
                  <a:moveTo>
                    <a:pt x="871538" y="114300"/>
                  </a:moveTo>
                  <a:lnTo>
                    <a:pt x="764381" y="130968"/>
                  </a:lnTo>
                  <a:lnTo>
                    <a:pt x="590550" y="154781"/>
                  </a:lnTo>
                  <a:lnTo>
                    <a:pt x="392906" y="173831"/>
                  </a:lnTo>
                  <a:lnTo>
                    <a:pt x="59531" y="183356"/>
                  </a:lnTo>
                  <a:lnTo>
                    <a:pt x="16669" y="204787"/>
                  </a:lnTo>
                  <a:lnTo>
                    <a:pt x="0" y="235743"/>
                  </a:lnTo>
                  <a:lnTo>
                    <a:pt x="7144" y="266700"/>
                  </a:lnTo>
                  <a:lnTo>
                    <a:pt x="21431" y="292893"/>
                  </a:lnTo>
                  <a:lnTo>
                    <a:pt x="40481" y="319087"/>
                  </a:lnTo>
                  <a:lnTo>
                    <a:pt x="85725" y="366712"/>
                  </a:lnTo>
                  <a:lnTo>
                    <a:pt x="123825" y="402431"/>
                  </a:lnTo>
                  <a:lnTo>
                    <a:pt x="147638" y="435768"/>
                  </a:lnTo>
                  <a:lnTo>
                    <a:pt x="164306" y="447675"/>
                  </a:lnTo>
                  <a:lnTo>
                    <a:pt x="183356" y="454818"/>
                  </a:lnTo>
                  <a:lnTo>
                    <a:pt x="209550" y="454818"/>
                  </a:lnTo>
                  <a:lnTo>
                    <a:pt x="245269" y="445293"/>
                  </a:lnTo>
                  <a:lnTo>
                    <a:pt x="283369" y="428625"/>
                  </a:lnTo>
                  <a:lnTo>
                    <a:pt x="321469" y="411956"/>
                  </a:lnTo>
                  <a:lnTo>
                    <a:pt x="588169" y="319087"/>
                  </a:lnTo>
                  <a:lnTo>
                    <a:pt x="816769" y="250031"/>
                  </a:lnTo>
                  <a:lnTo>
                    <a:pt x="1078706" y="183356"/>
                  </a:lnTo>
                  <a:lnTo>
                    <a:pt x="1204913" y="152400"/>
                  </a:lnTo>
                  <a:lnTo>
                    <a:pt x="1381125" y="111918"/>
                  </a:lnTo>
                  <a:lnTo>
                    <a:pt x="1507331" y="88106"/>
                  </a:lnTo>
                  <a:lnTo>
                    <a:pt x="1447800" y="0"/>
                  </a:lnTo>
                  <a:lnTo>
                    <a:pt x="1295400" y="30956"/>
                  </a:lnTo>
                  <a:lnTo>
                    <a:pt x="1119188" y="71437"/>
                  </a:lnTo>
                  <a:lnTo>
                    <a:pt x="973931" y="97631"/>
                  </a:lnTo>
                  <a:lnTo>
                    <a:pt x="871538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32">
              <a:extLst>
                <a:ext uri="{FF2B5EF4-FFF2-40B4-BE49-F238E27FC236}">
                  <a16:creationId xmlns:a16="http://schemas.microsoft.com/office/drawing/2014/main" id="{C5E01006-13FA-4CB3-AACC-A77AA65FEDB3}"/>
                </a:ext>
              </a:extLst>
            </p:cNvPr>
            <p:cNvSpPr/>
            <p:nvPr/>
          </p:nvSpPr>
          <p:spPr>
            <a:xfrm>
              <a:off x="6334126" y="3113089"/>
              <a:ext cx="625475" cy="763587"/>
            </a:xfrm>
            <a:custGeom>
              <a:avLst/>
              <a:gdLst>
                <a:gd name="connsiteX0" fmla="*/ 316706 w 626268"/>
                <a:gd name="connsiteY0" fmla="*/ 516731 h 764381"/>
                <a:gd name="connsiteX1" fmla="*/ 271462 w 626268"/>
                <a:gd name="connsiteY1" fmla="*/ 447675 h 764381"/>
                <a:gd name="connsiteX2" fmla="*/ 230981 w 626268"/>
                <a:gd name="connsiteY2" fmla="*/ 383381 h 764381"/>
                <a:gd name="connsiteX3" fmla="*/ 185737 w 626268"/>
                <a:gd name="connsiteY3" fmla="*/ 323850 h 764381"/>
                <a:gd name="connsiteX4" fmla="*/ 119062 w 626268"/>
                <a:gd name="connsiteY4" fmla="*/ 219075 h 764381"/>
                <a:gd name="connsiteX5" fmla="*/ 57150 w 626268"/>
                <a:gd name="connsiteY5" fmla="*/ 123825 h 764381"/>
                <a:gd name="connsiteX6" fmla="*/ 7143 w 626268"/>
                <a:gd name="connsiteY6" fmla="*/ 40481 h 764381"/>
                <a:gd name="connsiteX7" fmla="*/ 0 w 626268"/>
                <a:gd name="connsiteY7" fmla="*/ 21431 h 764381"/>
                <a:gd name="connsiteX8" fmla="*/ 0 w 626268"/>
                <a:gd name="connsiteY8" fmla="*/ 4762 h 764381"/>
                <a:gd name="connsiteX9" fmla="*/ 16668 w 626268"/>
                <a:gd name="connsiteY9" fmla="*/ 0 h 764381"/>
                <a:gd name="connsiteX10" fmla="*/ 52387 w 626268"/>
                <a:gd name="connsiteY10" fmla="*/ 14287 h 764381"/>
                <a:gd name="connsiteX11" fmla="*/ 159543 w 626268"/>
                <a:gd name="connsiteY11" fmla="*/ 76200 h 764381"/>
                <a:gd name="connsiteX12" fmla="*/ 302418 w 626268"/>
                <a:gd name="connsiteY12" fmla="*/ 157162 h 764381"/>
                <a:gd name="connsiteX13" fmla="*/ 473868 w 626268"/>
                <a:gd name="connsiteY13" fmla="*/ 261937 h 764381"/>
                <a:gd name="connsiteX14" fmla="*/ 497681 w 626268"/>
                <a:gd name="connsiteY14" fmla="*/ 278606 h 764381"/>
                <a:gd name="connsiteX15" fmla="*/ 519112 w 626268"/>
                <a:gd name="connsiteY15" fmla="*/ 309562 h 764381"/>
                <a:gd name="connsiteX16" fmla="*/ 559593 w 626268"/>
                <a:gd name="connsiteY16" fmla="*/ 376237 h 764381"/>
                <a:gd name="connsiteX17" fmla="*/ 590550 w 626268"/>
                <a:gd name="connsiteY17" fmla="*/ 447675 h 764381"/>
                <a:gd name="connsiteX18" fmla="*/ 614362 w 626268"/>
                <a:gd name="connsiteY18" fmla="*/ 521494 h 764381"/>
                <a:gd name="connsiteX19" fmla="*/ 623887 w 626268"/>
                <a:gd name="connsiteY19" fmla="*/ 573881 h 764381"/>
                <a:gd name="connsiteX20" fmla="*/ 626268 w 626268"/>
                <a:gd name="connsiteY20" fmla="*/ 616744 h 764381"/>
                <a:gd name="connsiteX21" fmla="*/ 621506 w 626268"/>
                <a:gd name="connsiteY21" fmla="*/ 671512 h 764381"/>
                <a:gd name="connsiteX22" fmla="*/ 604837 w 626268"/>
                <a:gd name="connsiteY22" fmla="*/ 728662 h 764381"/>
                <a:gd name="connsiteX23" fmla="*/ 585787 w 626268"/>
                <a:gd name="connsiteY23" fmla="*/ 754856 h 764381"/>
                <a:gd name="connsiteX24" fmla="*/ 564356 w 626268"/>
                <a:gd name="connsiteY24" fmla="*/ 764381 h 764381"/>
                <a:gd name="connsiteX25" fmla="*/ 535781 w 626268"/>
                <a:gd name="connsiteY25" fmla="*/ 759619 h 764381"/>
                <a:gd name="connsiteX26" fmla="*/ 514350 w 626268"/>
                <a:gd name="connsiteY26" fmla="*/ 750094 h 764381"/>
                <a:gd name="connsiteX27" fmla="*/ 473868 w 626268"/>
                <a:gd name="connsiteY27" fmla="*/ 723900 h 764381"/>
                <a:gd name="connsiteX28" fmla="*/ 423862 w 626268"/>
                <a:gd name="connsiteY28" fmla="*/ 664369 h 764381"/>
                <a:gd name="connsiteX29" fmla="*/ 347662 w 626268"/>
                <a:gd name="connsiteY29" fmla="*/ 564356 h 764381"/>
                <a:gd name="connsiteX30" fmla="*/ 316706 w 626268"/>
                <a:gd name="connsiteY30" fmla="*/ 516731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26268" h="764381">
                  <a:moveTo>
                    <a:pt x="316706" y="516731"/>
                  </a:moveTo>
                  <a:lnTo>
                    <a:pt x="271462" y="447675"/>
                  </a:lnTo>
                  <a:lnTo>
                    <a:pt x="230981" y="383381"/>
                  </a:lnTo>
                  <a:lnTo>
                    <a:pt x="185737" y="323850"/>
                  </a:lnTo>
                  <a:lnTo>
                    <a:pt x="119062" y="219075"/>
                  </a:lnTo>
                  <a:lnTo>
                    <a:pt x="57150" y="123825"/>
                  </a:lnTo>
                  <a:lnTo>
                    <a:pt x="7143" y="40481"/>
                  </a:lnTo>
                  <a:lnTo>
                    <a:pt x="0" y="21431"/>
                  </a:lnTo>
                  <a:lnTo>
                    <a:pt x="0" y="4762"/>
                  </a:lnTo>
                  <a:lnTo>
                    <a:pt x="16668" y="0"/>
                  </a:lnTo>
                  <a:lnTo>
                    <a:pt x="52387" y="14287"/>
                  </a:lnTo>
                  <a:lnTo>
                    <a:pt x="159543" y="76200"/>
                  </a:lnTo>
                  <a:lnTo>
                    <a:pt x="302418" y="157162"/>
                  </a:lnTo>
                  <a:lnTo>
                    <a:pt x="473868" y="261937"/>
                  </a:lnTo>
                  <a:lnTo>
                    <a:pt x="497681" y="278606"/>
                  </a:lnTo>
                  <a:lnTo>
                    <a:pt x="519112" y="309562"/>
                  </a:lnTo>
                  <a:lnTo>
                    <a:pt x="559593" y="376237"/>
                  </a:lnTo>
                  <a:lnTo>
                    <a:pt x="590550" y="447675"/>
                  </a:lnTo>
                  <a:lnTo>
                    <a:pt x="614362" y="521494"/>
                  </a:lnTo>
                  <a:lnTo>
                    <a:pt x="623887" y="573881"/>
                  </a:lnTo>
                  <a:lnTo>
                    <a:pt x="626268" y="616744"/>
                  </a:lnTo>
                  <a:lnTo>
                    <a:pt x="621506" y="671512"/>
                  </a:lnTo>
                  <a:lnTo>
                    <a:pt x="604837" y="728662"/>
                  </a:lnTo>
                  <a:lnTo>
                    <a:pt x="585787" y="754856"/>
                  </a:lnTo>
                  <a:lnTo>
                    <a:pt x="564356" y="764381"/>
                  </a:lnTo>
                  <a:lnTo>
                    <a:pt x="535781" y="759619"/>
                  </a:lnTo>
                  <a:lnTo>
                    <a:pt x="514350" y="750094"/>
                  </a:lnTo>
                  <a:lnTo>
                    <a:pt x="473868" y="723900"/>
                  </a:lnTo>
                  <a:lnTo>
                    <a:pt x="423862" y="664369"/>
                  </a:lnTo>
                  <a:lnTo>
                    <a:pt x="347662" y="564356"/>
                  </a:lnTo>
                  <a:lnTo>
                    <a:pt x="316706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38">
              <a:extLst>
                <a:ext uri="{FF2B5EF4-FFF2-40B4-BE49-F238E27FC236}">
                  <a16:creationId xmlns:a16="http://schemas.microsoft.com/office/drawing/2014/main" id="{9CDE958A-10F6-4DE4-AD30-B1CB5F89221B}"/>
                </a:ext>
              </a:extLst>
            </p:cNvPr>
            <p:cNvSpPr/>
            <p:nvPr/>
          </p:nvSpPr>
          <p:spPr>
            <a:xfrm>
              <a:off x="5770563" y="3870326"/>
              <a:ext cx="493712" cy="2212975"/>
            </a:xfrm>
            <a:custGeom>
              <a:avLst/>
              <a:gdLst>
                <a:gd name="connsiteX0" fmla="*/ 462810 w 493664"/>
                <a:gd name="connsiteY0" fmla="*/ 987328 h 2213072"/>
                <a:gd name="connsiteX1" fmla="*/ 476835 w 493664"/>
                <a:gd name="connsiteY1" fmla="*/ 656348 h 2213072"/>
                <a:gd name="connsiteX2" fmla="*/ 474030 w 493664"/>
                <a:gd name="connsiteY2" fmla="*/ 294515 h 2213072"/>
                <a:gd name="connsiteX3" fmla="*/ 482444 w 493664"/>
                <a:gd name="connsiteY3" fmla="*/ 269271 h 2213072"/>
                <a:gd name="connsiteX4" fmla="*/ 490859 w 493664"/>
                <a:gd name="connsiteY4" fmla="*/ 238417 h 2213072"/>
                <a:gd name="connsiteX5" fmla="*/ 493664 w 493664"/>
                <a:gd name="connsiteY5" fmla="*/ 207563 h 2213072"/>
                <a:gd name="connsiteX6" fmla="*/ 490859 w 493664"/>
                <a:gd name="connsiteY6" fmla="*/ 173904 h 2213072"/>
                <a:gd name="connsiteX7" fmla="*/ 476835 w 493664"/>
                <a:gd name="connsiteY7" fmla="*/ 143050 h 2213072"/>
                <a:gd name="connsiteX8" fmla="*/ 451590 w 493664"/>
                <a:gd name="connsiteY8" fmla="*/ 120611 h 2213072"/>
                <a:gd name="connsiteX9" fmla="*/ 406712 w 493664"/>
                <a:gd name="connsiteY9" fmla="*/ 100977 h 2213072"/>
                <a:gd name="connsiteX10" fmla="*/ 350614 w 493664"/>
                <a:gd name="connsiteY10" fmla="*/ 78537 h 2213072"/>
                <a:gd name="connsiteX11" fmla="*/ 288906 w 493664"/>
                <a:gd name="connsiteY11" fmla="*/ 53293 h 2213072"/>
                <a:gd name="connsiteX12" fmla="*/ 207563 w 493664"/>
                <a:gd name="connsiteY12" fmla="*/ 25244 h 2213072"/>
                <a:gd name="connsiteX13" fmla="*/ 131831 w 493664"/>
                <a:gd name="connsiteY13" fmla="*/ 11220 h 2213072"/>
                <a:gd name="connsiteX14" fmla="*/ 78538 w 493664"/>
                <a:gd name="connsiteY14" fmla="*/ 5610 h 2213072"/>
                <a:gd name="connsiteX15" fmla="*/ 44879 w 493664"/>
                <a:gd name="connsiteY15" fmla="*/ 0 h 2213072"/>
                <a:gd name="connsiteX16" fmla="*/ 16830 w 493664"/>
                <a:gd name="connsiteY16" fmla="*/ 0 h 2213072"/>
                <a:gd name="connsiteX17" fmla="*/ 2805 w 493664"/>
                <a:gd name="connsiteY17" fmla="*/ 5610 h 2213072"/>
                <a:gd name="connsiteX18" fmla="*/ 0 w 493664"/>
                <a:gd name="connsiteY18" fmla="*/ 19634 h 2213072"/>
                <a:gd name="connsiteX19" fmla="*/ 11220 w 493664"/>
                <a:gd name="connsiteY19" fmla="*/ 47683 h 2213072"/>
                <a:gd name="connsiteX20" fmla="*/ 22439 w 493664"/>
                <a:gd name="connsiteY20" fmla="*/ 67318 h 2213072"/>
                <a:gd name="connsiteX21" fmla="*/ 56098 w 493664"/>
                <a:gd name="connsiteY21" fmla="*/ 92562 h 2213072"/>
                <a:gd name="connsiteX22" fmla="*/ 75733 w 493664"/>
                <a:gd name="connsiteY22" fmla="*/ 106587 h 2213072"/>
                <a:gd name="connsiteX23" fmla="*/ 112196 w 493664"/>
                <a:gd name="connsiteY23" fmla="*/ 140245 h 2213072"/>
                <a:gd name="connsiteX24" fmla="*/ 145855 w 493664"/>
                <a:gd name="connsiteY24" fmla="*/ 182319 h 2213072"/>
                <a:gd name="connsiteX25" fmla="*/ 179514 w 493664"/>
                <a:gd name="connsiteY25" fmla="*/ 241222 h 2213072"/>
                <a:gd name="connsiteX26" fmla="*/ 199149 w 493664"/>
                <a:gd name="connsiteY26" fmla="*/ 291710 h 2213072"/>
                <a:gd name="connsiteX27" fmla="*/ 204758 w 493664"/>
                <a:gd name="connsiteY27" fmla="*/ 319760 h 2213072"/>
                <a:gd name="connsiteX28" fmla="*/ 207563 w 493664"/>
                <a:gd name="connsiteY28" fmla="*/ 527323 h 2213072"/>
                <a:gd name="connsiteX29" fmla="*/ 204758 w 493664"/>
                <a:gd name="connsiteY29" fmla="*/ 678788 h 2213072"/>
                <a:gd name="connsiteX30" fmla="*/ 213173 w 493664"/>
                <a:gd name="connsiteY30" fmla="*/ 869521 h 2213072"/>
                <a:gd name="connsiteX31" fmla="*/ 215978 w 493664"/>
                <a:gd name="connsiteY31" fmla="*/ 1009767 h 2213072"/>
                <a:gd name="connsiteX32" fmla="*/ 213173 w 493664"/>
                <a:gd name="connsiteY32" fmla="*/ 1147207 h 2213072"/>
                <a:gd name="connsiteX33" fmla="*/ 210368 w 493664"/>
                <a:gd name="connsiteY33" fmla="*/ 1259404 h 2213072"/>
                <a:gd name="connsiteX34" fmla="*/ 204758 w 493664"/>
                <a:gd name="connsiteY34" fmla="*/ 1357575 h 2213072"/>
                <a:gd name="connsiteX35" fmla="*/ 190734 w 493664"/>
                <a:gd name="connsiteY35" fmla="*/ 1492211 h 2213072"/>
                <a:gd name="connsiteX36" fmla="*/ 176709 w 493664"/>
                <a:gd name="connsiteY36" fmla="*/ 1601602 h 2213072"/>
                <a:gd name="connsiteX37" fmla="*/ 168295 w 493664"/>
                <a:gd name="connsiteY37" fmla="*/ 1674530 h 2213072"/>
                <a:gd name="connsiteX38" fmla="*/ 165490 w 493664"/>
                <a:gd name="connsiteY38" fmla="*/ 1747458 h 2213072"/>
                <a:gd name="connsiteX39" fmla="*/ 168295 w 493664"/>
                <a:gd name="connsiteY39" fmla="*/ 1825995 h 2213072"/>
                <a:gd name="connsiteX40" fmla="*/ 176709 w 493664"/>
                <a:gd name="connsiteY40" fmla="*/ 1904533 h 2213072"/>
                <a:gd name="connsiteX41" fmla="*/ 193539 w 493664"/>
                <a:gd name="connsiteY41" fmla="*/ 1974655 h 2213072"/>
                <a:gd name="connsiteX42" fmla="*/ 213173 w 493664"/>
                <a:gd name="connsiteY42" fmla="*/ 2030753 h 2213072"/>
                <a:gd name="connsiteX43" fmla="*/ 252442 w 493664"/>
                <a:gd name="connsiteY43" fmla="*/ 2114901 h 2213072"/>
                <a:gd name="connsiteX44" fmla="*/ 283296 w 493664"/>
                <a:gd name="connsiteY44" fmla="*/ 2168194 h 2213072"/>
                <a:gd name="connsiteX45" fmla="*/ 305735 w 493664"/>
                <a:gd name="connsiteY45" fmla="*/ 2196243 h 2213072"/>
                <a:gd name="connsiteX46" fmla="*/ 328174 w 493664"/>
                <a:gd name="connsiteY46" fmla="*/ 2210267 h 2213072"/>
                <a:gd name="connsiteX47" fmla="*/ 339394 w 493664"/>
                <a:gd name="connsiteY47" fmla="*/ 2213072 h 2213072"/>
                <a:gd name="connsiteX48" fmla="*/ 356223 w 493664"/>
                <a:gd name="connsiteY48" fmla="*/ 2207463 h 2213072"/>
                <a:gd name="connsiteX49" fmla="*/ 375858 w 493664"/>
                <a:gd name="connsiteY49" fmla="*/ 2185023 h 2213072"/>
                <a:gd name="connsiteX50" fmla="*/ 392687 w 493664"/>
                <a:gd name="connsiteY50" fmla="*/ 2145755 h 2213072"/>
                <a:gd name="connsiteX51" fmla="*/ 412322 w 493664"/>
                <a:gd name="connsiteY51" fmla="*/ 2067217 h 2213072"/>
                <a:gd name="connsiteX52" fmla="*/ 426346 w 493664"/>
                <a:gd name="connsiteY52" fmla="*/ 1960631 h 2213072"/>
                <a:gd name="connsiteX53" fmla="*/ 437566 w 493664"/>
                <a:gd name="connsiteY53" fmla="*/ 1825995 h 2213072"/>
                <a:gd name="connsiteX54" fmla="*/ 445981 w 493664"/>
                <a:gd name="connsiteY54" fmla="*/ 1668920 h 2213072"/>
                <a:gd name="connsiteX55" fmla="*/ 451590 w 493664"/>
                <a:gd name="connsiteY55" fmla="*/ 1511845 h 2213072"/>
                <a:gd name="connsiteX56" fmla="*/ 454395 w 493664"/>
                <a:gd name="connsiteY56" fmla="*/ 1200501 h 2213072"/>
                <a:gd name="connsiteX57" fmla="*/ 462810 w 493664"/>
                <a:gd name="connsiteY57" fmla="*/ 987328 h 2213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93664" h="2213072">
                  <a:moveTo>
                    <a:pt x="462810" y="987328"/>
                  </a:moveTo>
                  <a:lnTo>
                    <a:pt x="476835" y="656348"/>
                  </a:lnTo>
                  <a:lnTo>
                    <a:pt x="474030" y="294515"/>
                  </a:lnTo>
                  <a:lnTo>
                    <a:pt x="482444" y="269271"/>
                  </a:lnTo>
                  <a:lnTo>
                    <a:pt x="490859" y="238417"/>
                  </a:lnTo>
                  <a:lnTo>
                    <a:pt x="493664" y="207563"/>
                  </a:lnTo>
                  <a:lnTo>
                    <a:pt x="490859" y="173904"/>
                  </a:lnTo>
                  <a:lnTo>
                    <a:pt x="476835" y="143050"/>
                  </a:lnTo>
                  <a:lnTo>
                    <a:pt x="451590" y="120611"/>
                  </a:lnTo>
                  <a:lnTo>
                    <a:pt x="406712" y="100977"/>
                  </a:lnTo>
                  <a:lnTo>
                    <a:pt x="350614" y="78537"/>
                  </a:lnTo>
                  <a:lnTo>
                    <a:pt x="288906" y="53293"/>
                  </a:lnTo>
                  <a:lnTo>
                    <a:pt x="207563" y="25244"/>
                  </a:lnTo>
                  <a:lnTo>
                    <a:pt x="131831" y="11220"/>
                  </a:lnTo>
                  <a:lnTo>
                    <a:pt x="78538" y="5610"/>
                  </a:lnTo>
                  <a:lnTo>
                    <a:pt x="44879" y="0"/>
                  </a:lnTo>
                  <a:lnTo>
                    <a:pt x="16830" y="0"/>
                  </a:lnTo>
                  <a:lnTo>
                    <a:pt x="2805" y="5610"/>
                  </a:lnTo>
                  <a:lnTo>
                    <a:pt x="0" y="19634"/>
                  </a:lnTo>
                  <a:lnTo>
                    <a:pt x="11220" y="47683"/>
                  </a:lnTo>
                  <a:lnTo>
                    <a:pt x="22439" y="67318"/>
                  </a:lnTo>
                  <a:lnTo>
                    <a:pt x="56098" y="92562"/>
                  </a:lnTo>
                  <a:lnTo>
                    <a:pt x="75733" y="106587"/>
                  </a:lnTo>
                  <a:lnTo>
                    <a:pt x="112196" y="140245"/>
                  </a:lnTo>
                  <a:lnTo>
                    <a:pt x="145855" y="182319"/>
                  </a:lnTo>
                  <a:lnTo>
                    <a:pt x="179514" y="241222"/>
                  </a:lnTo>
                  <a:lnTo>
                    <a:pt x="199149" y="291710"/>
                  </a:lnTo>
                  <a:lnTo>
                    <a:pt x="204758" y="319760"/>
                  </a:lnTo>
                  <a:lnTo>
                    <a:pt x="207563" y="527323"/>
                  </a:lnTo>
                  <a:lnTo>
                    <a:pt x="204758" y="678788"/>
                  </a:lnTo>
                  <a:lnTo>
                    <a:pt x="213173" y="869521"/>
                  </a:lnTo>
                  <a:lnTo>
                    <a:pt x="215978" y="1009767"/>
                  </a:lnTo>
                  <a:lnTo>
                    <a:pt x="213173" y="1147207"/>
                  </a:lnTo>
                  <a:lnTo>
                    <a:pt x="210368" y="1259404"/>
                  </a:lnTo>
                  <a:lnTo>
                    <a:pt x="204758" y="1357575"/>
                  </a:lnTo>
                  <a:lnTo>
                    <a:pt x="190734" y="1492211"/>
                  </a:lnTo>
                  <a:lnTo>
                    <a:pt x="176709" y="1601602"/>
                  </a:lnTo>
                  <a:lnTo>
                    <a:pt x="168295" y="1674530"/>
                  </a:lnTo>
                  <a:lnTo>
                    <a:pt x="165490" y="1747458"/>
                  </a:lnTo>
                  <a:lnTo>
                    <a:pt x="168295" y="1825995"/>
                  </a:lnTo>
                  <a:lnTo>
                    <a:pt x="176709" y="1904533"/>
                  </a:lnTo>
                  <a:lnTo>
                    <a:pt x="193539" y="1974655"/>
                  </a:lnTo>
                  <a:lnTo>
                    <a:pt x="213173" y="2030753"/>
                  </a:lnTo>
                  <a:lnTo>
                    <a:pt x="252442" y="2114901"/>
                  </a:lnTo>
                  <a:lnTo>
                    <a:pt x="283296" y="2168194"/>
                  </a:lnTo>
                  <a:lnTo>
                    <a:pt x="305735" y="2196243"/>
                  </a:lnTo>
                  <a:lnTo>
                    <a:pt x="328174" y="2210267"/>
                  </a:lnTo>
                  <a:lnTo>
                    <a:pt x="339394" y="2213072"/>
                  </a:lnTo>
                  <a:lnTo>
                    <a:pt x="356223" y="2207463"/>
                  </a:lnTo>
                  <a:lnTo>
                    <a:pt x="375858" y="2185023"/>
                  </a:lnTo>
                  <a:lnTo>
                    <a:pt x="392687" y="2145755"/>
                  </a:lnTo>
                  <a:lnTo>
                    <a:pt x="412322" y="2067217"/>
                  </a:lnTo>
                  <a:lnTo>
                    <a:pt x="426346" y="1960631"/>
                  </a:lnTo>
                  <a:lnTo>
                    <a:pt x="437566" y="1825995"/>
                  </a:lnTo>
                  <a:lnTo>
                    <a:pt x="445981" y="1668920"/>
                  </a:lnTo>
                  <a:lnTo>
                    <a:pt x="451590" y="1511845"/>
                  </a:lnTo>
                  <a:lnTo>
                    <a:pt x="454395" y="1200501"/>
                  </a:lnTo>
                  <a:lnTo>
                    <a:pt x="462810" y="9873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30276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9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A50AEA19-0EE3-4BE0-B0DB-511735D67CA4}"/>
              </a:ext>
            </a:extLst>
          </p:cNvPr>
          <p:cNvGrpSpPr/>
          <p:nvPr/>
        </p:nvGrpSpPr>
        <p:grpSpPr>
          <a:xfrm>
            <a:off x="3822700" y="1381125"/>
            <a:ext cx="4546600" cy="4702176"/>
            <a:chOff x="3822700" y="1381125"/>
            <a:chExt cx="4546600" cy="4702176"/>
          </a:xfrm>
          <a:solidFill>
            <a:schemeClr val="tx1"/>
          </a:solidFill>
        </p:grpSpPr>
        <p:sp>
          <p:nvSpPr>
            <p:cNvPr id="3" name="フリーフォーム 26">
              <a:extLst>
                <a:ext uri="{FF2B5EF4-FFF2-40B4-BE49-F238E27FC236}">
                  <a16:creationId xmlns:a16="http://schemas.microsoft.com/office/drawing/2014/main" id="{841CC265-740F-413B-9CCB-31205A8F242A}"/>
                </a:ext>
              </a:extLst>
            </p:cNvPr>
            <p:cNvSpPr/>
            <p:nvPr/>
          </p:nvSpPr>
          <p:spPr>
            <a:xfrm>
              <a:off x="5770562" y="1381125"/>
              <a:ext cx="508000" cy="752475"/>
            </a:xfrm>
            <a:custGeom>
              <a:avLst/>
              <a:gdLst>
                <a:gd name="connsiteX0" fmla="*/ 176212 w 507206"/>
                <a:gd name="connsiteY0" fmla="*/ 433388 h 752475"/>
                <a:gd name="connsiteX1" fmla="*/ 176212 w 507206"/>
                <a:gd name="connsiteY1" fmla="*/ 371475 h 752475"/>
                <a:gd name="connsiteX2" fmla="*/ 171450 w 507206"/>
                <a:gd name="connsiteY2" fmla="*/ 316706 h 752475"/>
                <a:gd name="connsiteX3" fmla="*/ 159543 w 507206"/>
                <a:gd name="connsiteY3" fmla="*/ 273844 h 752475"/>
                <a:gd name="connsiteX4" fmla="*/ 147637 w 507206"/>
                <a:gd name="connsiteY4" fmla="*/ 242888 h 752475"/>
                <a:gd name="connsiteX5" fmla="*/ 126206 w 507206"/>
                <a:gd name="connsiteY5" fmla="*/ 207169 h 752475"/>
                <a:gd name="connsiteX6" fmla="*/ 97631 w 507206"/>
                <a:gd name="connsiteY6" fmla="*/ 169069 h 752475"/>
                <a:gd name="connsiteX7" fmla="*/ 57150 w 507206"/>
                <a:gd name="connsiteY7" fmla="*/ 119063 h 752475"/>
                <a:gd name="connsiteX8" fmla="*/ 21431 w 507206"/>
                <a:gd name="connsiteY8" fmla="*/ 80963 h 752475"/>
                <a:gd name="connsiteX9" fmla="*/ 4762 w 507206"/>
                <a:gd name="connsiteY9" fmla="*/ 54769 h 752475"/>
                <a:gd name="connsiteX10" fmla="*/ 0 w 507206"/>
                <a:gd name="connsiteY10" fmla="*/ 35719 h 752475"/>
                <a:gd name="connsiteX11" fmla="*/ 2381 w 507206"/>
                <a:gd name="connsiteY11" fmla="*/ 19050 h 752475"/>
                <a:gd name="connsiteX12" fmla="*/ 14287 w 507206"/>
                <a:gd name="connsiteY12" fmla="*/ 7144 h 752475"/>
                <a:gd name="connsiteX13" fmla="*/ 42862 w 507206"/>
                <a:gd name="connsiteY13" fmla="*/ 0 h 752475"/>
                <a:gd name="connsiteX14" fmla="*/ 102393 w 507206"/>
                <a:gd name="connsiteY14" fmla="*/ 4763 h 752475"/>
                <a:gd name="connsiteX15" fmla="*/ 176212 w 507206"/>
                <a:gd name="connsiteY15" fmla="*/ 21431 h 752475"/>
                <a:gd name="connsiteX16" fmla="*/ 257175 w 507206"/>
                <a:gd name="connsiteY16" fmla="*/ 45244 h 752475"/>
                <a:gd name="connsiteX17" fmla="*/ 378618 w 507206"/>
                <a:gd name="connsiteY17" fmla="*/ 97631 h 752475"/>
                <a:gd name="connsiteX18" fmla="*/ 469106 w 507206"/>
                <a:gd name="connsiteY18" fmla="*/ 145256 h 752475"/>
                <a:gd name="connsiteX19" fmla="*/ 483393 w 507206"/>
                <a:gd name="connsiteY19" fmla="*/ 154781 h 752475"/>
                <a:gd name="connsiteX20" fmla="*/ 497681 w 507206"/>
                <a:gd name="connsiteY20" fmla="*/ 171450 h 752475"/>
                <a:gd name="connsiteX21" fmla="*/ 504825 w 507206"/>
                <a:gd name="connsiteY21" fmla="*/ 188119 h 752475"/>
                <a:gd name="connsiteX22" fmla="*/ 507206 w 507206"/>
                <a:gd name="connsiteY22" fmla="*/ 207169 h 752475"/>
                <a:gd name="connsiteX23" fmla="*/ 497681 w 507206"/>
                <a:gd name="connsiteY23" fmla="*/ 230981 h 752475"/>
                <a:gd name="connsiteX24" fmla="*/ 481012 w 507206"/>
                <a:gd name="connsiteY24" fmla="*/ 254794 h 752475"/>
                <a:gd name="connsiteX25" fmla="*/ 452437 w 507206"/>
                <a:gd name="connsiteY25" fmla="*/ 280988 h 752475"/>
                <a:gd name="connsiteX26" fmla="*/ 435768 w 507206"/>
                <a:gd name="connsiteY26" fmla="*/ 292894 h 752475"/>
                <a:gd name="connsiteX27" fmla="*/ 421481 w 507206"/>
                <a:gd name="connsiteY27" fmla="*/ 316706 h 752475"/>
                <a:gd name="connsiteX28" fmla="*/ 407193 w 507206"/>
                <a:gd name="connsiteY28" fmla="*/ 371475 h 752475"/>
                <a:gd name="connsiteX29" fmla="*/ 395287 w 507206"/>
                <a:gd name="connsiteY29" fmla="*/ 452438 h 752475"/>
                <a:gd name="connsiteX30" fmla="*/ 388143 w 507206"/>
                <a:gd name="connsiteY30" fmla="*/ 576263 h 752475"/>
                <a:gd name="connsiteX31" fmla="*/ 385762 w 507206"/>
                <a:gd name="connsiteY31" fmla="*/ 740569 h 752475"/>
                <a:gd name="connsiteX32" fmla="*/ 161925 w 507206"/>
                <a:gd name="connsiteY32" fmla="*/ 752475 h 752475"/>
                <a:gd name="connsiteX33" fmla="*/ 166687 w 507206"/>
                <a:gd name="connsiteY33" fmla="*/ 645319 h 752475"/>
                <a:gd name="connsiteX34" fmla="*/ 173831 w 507206"/>
                <a:gd name="connsiteY34" fmla="*/ 542925 h 752475"/>
                <a:gd name="connsiteX35" fmla="*/ 176212 w 507206"/>
                <a:gd name="connsiteY35" fmla="*/ 43338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07206" h="752475">
                  <a:moveTo>
                    <a:pt x="176212" y="433388"/>
                  </a:moveTo>
                  <a:lnTo>
                    <a:pt x="176212" y="371475"/>
                  </a:lnTo>
                  <a:lnTo>
                    <a:pt x="171450" y="316706"/>
                  </a:lnTo>
                  <a:lnTo>
                    <a:pt x="159543" y="273844"/>
                  </a:lnTo>
                  <a:lnTo>
                    <a:pt x="147637" y="242888"/>
                  </a:lnTo>
                  <a:lnTo>
                    <a:pt x="126206" y="207169"/>
                  </a:lnTo>
                  <a:lnTo>
                    <a:pt x="97631" y="169069"/>
                  </a:lnTo>
                  <a:lnTo>
                    <a:pt x="57150" y="119063"/>
                  </a:lnTo>
                  <a:lnTo>
                    <a:pt x="21431" y="80963"/>
                  </a:lnTo>
                  <a:lnTo>
                    <a:pt x="4762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14287" y="7144"/>
                  </a:lnTo>
                  <a:lnTo>
                    <a:pt x="42862" y="0"/>
                  </a:lnTo>
                  <a:lnTo>
                    <a:pt x="102393" y="4763"/>
                  </a:lnTo>
                  <a:lnTo>
                    <a:pt x="176212" y="21431"/>
                  </a:lnTo>
                  <a:lnTo>
                    <a:pt x="257175" y="45244"/>
                  </a:lnTo>
                  <a:lnTo>
                    <a:pt x="378618" y="97631"/>
                  </a:lnTo>
                  <a:lnTo>
                    <a:pt x="469106" y="145256"/>
                  </a:lnTo>
                  <a:lnTo>
                    <a:pt x="483393" y="154781"/>
                  </a:lnTo>
                  <a:lnTo>
                    <a:pt x="497681" y="171450"/>
                  </a:lnTo>
                  <a:lnTo>
                    <a:pt x="504825" y="188119"/>
                  </a:lnTo>
                  <a:lnTo>
                    <a:pt x="507206" y="207169"/>
                  </a:lnTo>
                  <a:lnTo>
                    <a:pt x="497681" y="230981"/>
                  </a:lnTo>
                  <a:lnTo>
                    <a:pt x="481012" y="254794"/>
                  </a:lnTo>
                  <a:lnTo>
                    <a:pt x="452437" y="280988"/>
                  </a:lnTo>
                  <a:lnTo>
                    <a:pt x="435768" y="292894"/>
                  </a:lnTo>
                  <a:lnTo>
                    <a:pt x="421481" y="316706"/>
                  </a:lnTo>
                  <a:lnTo>
                    <a:pt x="407193" y="371475"/>
                  </a:lnTo>
                  <a:lnTo>
                    <a:pt x="395287" y="452438"/>
                  </a:lnTo>
                  <a:lnTo>
                    <a:pt x="388143" y="576263"/>
                  </a:lnTo>
                  <a:cubicBezTo>
                    <a:pt x="387349" y="631032"/>
                    <a:pt x="386556" y="685800"/>
                    <a:pt x="385762" y="740569"/>
                  </a:cubicBezTo>
                  <a:lnTo>
                    <a:pt x="161925" y="752475"/>
                  </a:lnTo>
                  <a:lnTo>
                    <a:pt x="166687" y="645319"/>
                  </a:lnTo>
                  <a:lnTo>
                    <a:pt x="173831" y="542925"/>
                  </a:lnTo>
                  <a:cubicBezTo>
                    <a:pt x="174625" y="519113"/>
                    <a:pt x="175418" y="495300"/>
                    <a:pt x="176212" y="4333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3">
              <a:extLst>
                <a:ext uri="{FF2B5EF4-FFF2-40B4-BE49-F238E27FC236}">
                  <a16:creationId xmlns:a16="http://schemas.microsoft.com/office/drawing/2014/main" id="{F9BE1486-95CE-406D-83F2-BECF7F3881C8}"/>
                </a:ext>
              </a:extLst>
            </p:cNvPr>
            <p:cNvSpPr/>
            <p:nvPr/>
          </p:nvSpPr>
          <p:spPr>
            <a:xfrm>
              <a:off x="4041774" y="2522537"/>
              <a:ext cx="757238" cy="468312"/>
            </a:xfrm>
            <a:custGeom>
              <a:avLst/>
              <a:gdLst>
                <a:gd name="connsiteX0" fmla="*/ 328613 w 757238"/>
                <a:gd name="connsiteY0" fmla="*/ 311944 h 469106"/>
                <a:gd name="connsiteX1" fmla="*/ 428625 w 757238"/>
                <a:gd name="connsiteY1" fmla="*/ 371475 h 469106"/>
                <a:gd name="connsiteX2" fmla="*/ 535781 w 757238"/>
                <a:gd name="connsiteY2" fmla="*/ 423862 h 469106"/>
                <a:gd name="connsiteX3" fmla="*/ 623888 w 757238"/>
                <a:gd name="connsiteY3" fmla="*/ 457200 h 469106"/>
                <a:gd name="connsiteX4" fmla="*/ 664369 w 757238"/>
                <a:gd name="connsiteY4" fmla="*/ 469106 h 469106"/>
                <a:gd name="connsiteX5" fmla="*/ 678656 w 757238"/>
                <a:gd name="connsiteY5" fmla="*/ 469106 h 469106"/>
                <a:gd name="connsiteX6" fmla="*/ 707231 w 757238"/>
                <a:gd name="connsiteY6" fmla="*/ 466725 h 469106"/>
                <a:gd name="connsiteX7" fmla="*/ 723900 w 757238"/>
                <a:gd name="connsiteY7" fmla="*/ 457200 h 469106"/>
                <a:gd name="connsiteX8" fmla="*/ 740569 w 757238"/>
                <a:gd name="connsiteY8" fmla="*/ 438150 h 469106"/>
                <a:gd name="connsiteX9" fmla="*/ 752475 w 757238"/>
                <a:gd name="connsiteY9" fmla="*/ 414337 h 469106"/>
                <a:gd name="connsiteX10" fmla="*/ 757238 w 757238"/>
                <a:gd name="connsiteY10" fmla="*/ 383381 h 469106"/>
                <a:gd name="connsiteX11" fmla="*/ 754856 w 757238"/>
                <a:gd name="connsiteY11" fmla="*/ 364331 h 469106"/>
                <a:gd name="connsiteX12" fmla="*/ 735806 w 757238"/>
                <a:gd name="connsiteY12" fmla="*/ 330994 h 469106"/>
                <a:gd name="connsiteX13" fmla="*/ 685800 w 757238"/>
                <a:gd name="connsiteY13" fmla="*/ 264319 h 469106"/>
                <a:gd name="connsiteX14" fmla="*/ 621506 w 757238"/>
                <a:gd name="connsiteY14" fmla="*/ 200025 h 469106"/>
                <a:gd name="connsiteX15" fmla="*/ 573881 w 757238"/>
                <a:gd name="connsiteY15" fmla="*/ 164306 h 469106"/>
                <a:gd name="connsiteX16" fmla="*/ 526256 w 757238"/>
                <a:gd name="connsiteY16" fmla="*/ 130969 h 469106"/>
                <a:gd name="connsiteX17" fmla="*/ 490538 w 757238"/>
                <a:gd name="connsiteY17" fmla="*/ 116681 h 469106"/>
                <a:gd name="connsiteX18" fmla="*/ 433388 w 757238"/>
                <a:gd name="connsiteY18" fmla="*/ 114300 h 469106"/>
                <a:gd name="connsiteX19" fmla="*/ 352425 w 757238"/>
                <a:gd name="connsiteY19" fmla="*/ 104775 h 469106"/>
                <a:gd name="connsiteX20" fmla="*/ 259556 w 757238"/>
                <a:gd name="connsiteY20" fmla="*/ 83344 h 469106"/>
                <a:gd name="connsiteX21" fmla="*/ 171450 w 757238"/>
                <a:gd name="connsiteY21" fmla="*/ 52387 h 469106"/>
                <a:gd name="connsiteX22" fmla="*/ 111919 w 757238"/>
                <a:gd name="connsiteY22" fmla="*/ 23812 h 469106"/>
                <a:gd name="connsiteX23" fmla="*/ 66675 w 757238"/>
                <a:gd name="connsiteY23" fmla="*/ 7144 h 469106"/>
                <a:gd name="connsiteX24" fmla="*/ 35719 w 757238"/>
                <a:gd name="connsiteY24" fmla="*/ 0 h 469106"/>
                <a:gd name="connsiteX25" fmla="*/ 9525 w 757238"/>
                <a:gd name="connsiteY25" fmla="*/ 0 h 469106"/>
                <a:gd name="connsiteX26" fmla="*/ 0 w 757238"/>
                <a:gd name="connsiteY26" fmla="*/ 4762 h 469106"/>
                <a:gd name="connsiteX27" fmla="*/ 0 w 757238"/>
                <a:gd name="connsiteY27" fmla="*/ 19050 h 469106"/>
                <a:gd name="connsiteX28" fmla="*/ 9525 w 757238"/>
                <a:gd name="connsiteY28" fmla="*/ 52387 h 469106"/>
                <a:gd name="connsiteX29" fmla="*/ 33338 w 757238"/>
                <a:gd name="connsiteY29" fmla="*/ 85725 h 469106"/>
                <a:gd name="connsiteX30" fmla="*/ 121444 w 757238"/>
                <a:gd name="connsiteY30" fmla="*/ 159544 h 469106"/>
                <a:gd name="connsiteX31" fmla="*/ 223838 w 757238"/>
                <a:gd name="connsiteY31" fmla="*/ 240506 h 469106"/>
                <a:gd name="connsiteX32" fmla="*/ 328613 w 757238"/>
                <a:gd name="connsiteY32" fmla="*/ 311944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7238" h="469106">
                  <a:moveTo>
                    <a:pt x="328613" y="311944"/>
                  </a:moveTo>
                  <a:lnTo>
                    <a:pt x="428625" y="371475"/>
                  </a:lnTo>
                  <a:lnTo>
                    <a:pt x="535781" y="423862"/>
                  </a:lnTo>
                  <a:lnTo>
                    <a:pt x="623888" y="457200"/>
                  </a:lnTo>
                  <a:lnTo>
                    <a:pt x="664369" y="469106"/>
                  </a:lnTo>
                  <a:lnTo>
                    <a:pt x="678656" y="469106"/>
                  </a:lnTo>
                  <a:lnTo>
                    <a:pt x="707231" y="466725"/>
                  </a:lnTo>
                  <a:lnTo>
                    <a:pt x="723900" y="457200"/>
                  </a:lnTo>
                  <a:lnTo>
                    <a:pt x="740569" y="438150"/>
                  </a:lnTo>
                  <a:lnTo>
                    <a:pt x="752475" y="414337"/>
                  </a:lnTo>
                  <a:lnTo>
                    <a:pt x="757238" y="383381"/>
                  </a:lnTo>
                  <a:lnTo>
                    <a:pt x="754856" y="364331"/>
                  </a:lnTo>
                  <a:lnTo>
                    <a:pt x="735806" y="330994"/>
                  </a:lnTo>
                  <a:lnTo>
                    <a:pt x="685800" y="264319"/>
                  </a:lnTo>
                  <a:lnTo>
                    <a:pt x="621506" y="200025"/>
                  </a:lnTo>
                  <a:lnTo>
                    <a:pt x="573881" y="164306"/>
                  </a:lnTo>
                  <a:lnTo>
                    <a:pt x="526256" y="130969"/>
                  </a:lnTo>
                  <a:lnTo>
                    <a:pt x="490538" y="116681"/>
                  </a:lnTo>
                  <a:lnTo>
                    <a:pt x="433388" y="114300"/>
                  </a:lnTo>
                  <a:lnTo>
                    <a:pt x="352425" y="104775"/>
                  </a:lnTo>
                  <a:lnTo>
                    <a:pt x="259556" y="83344"/>
                  </a:lnTo>
                  <a:lnTo>
                    <a:pt x="171450" y="52387"/>
                  </a:lnTo>
                  <a:lnTo>
                    <a:pt x="111919" y="23812"/>
                  </a:lnTo>
                  <a:lnTo>
                    <a:pt x="66675" y="7144"/>
                  </a:lnTo>
                  <a:lnTo>
                    <a:pt x="35719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9525" y="52387"/>
                  </a:lnTo>
                  <a:lnTo>
                    <a:pt x="33338" y="85725"/>
                  </a:lnTo>
                  <a:lnTo>
                    <a:pt x="121444" y="159544"/>
                  </a:lnTo>
                  <a:lnTo>
                    <a:pt x="223838" y="240506"/>
                  </a:lnTo>
                  <a:lnTo>
                    <a:pt x="328613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4">
              <a:extLst>
                <a:ext uri="{FF2B5EF4-FFF2-40B4-BE49-F238E27FC236}">
                  <a16:creationId xmlns:a16="http://schemas.microsoft.com/office/drawing/2014/main" id="{077E768C-71D5-4078-9115-E0AFCC3FA4DE}"/>
                </a:ext>
              </a:extLst>
            </p:cNvPr>
            <p:cNvSpPr/>
            <p:nvPr/>
          </p:nvSpPr>
          <p:spPr>
            <a:xfrm>
              <a:off x="4052887" y="3036887"/>
              <a:ext cx="1054100" cy="1096962"/>
            </a:xfrm>
            <a:custGeom>
              <a:avLst/>
              <a:gdLst>
                <a:gd name="connsiteX0" fmla="*/ 714375 w 1052513"/>
                <a:gd name="connsiteY0" fmla="*/ 500062 h 1097756"/>
                <a:gd name="connsiteX1" fmla="*/ 645319 w 1052513"/>
                <a:gd name="connsiteY1" fmla="*/ 588169 h 1097756"/>
                <a:gd name="connsiteX2" fmla="*/ 592932 w 1052513"/>
                <a:gd name="connsiteY2" fmla="*/ 657225 h 1097756"/>
                <a:gd name="connsiteX3" fmla="*/ 533400 w 1052513"/>
                <a:gd name="connsiteY3" fmla="*/ 733425 h 1097756"/>
                <a:gd name="connsiteX4" fmla="*/ 466725 w 1052513"/>
                <a:gd name="connsiteY4" fmla="*/ 838200 h 1097756"/>
                <a:gd name="connsiteX5" fmla="*/ 411957 w 1052513"/>
                <a:gd name="connsiteY5" fmla="*/ 931069 h 1097756"/>
                <a:gd name="connsiteX6" fmla="*/ 385763 w 1052513"/>
                <a:gd name="connsiteY6" fmla="*/ 995362 h 1097756"/>
                <a:gd name="connsiteX7" fmla="*/ 369094 w 1052513"/>
                <a:gd name="connsiteY7" fmla="*/ 1050131 h 1097756"/>
                <a:gd name="connsiteX8" fmla="*/ 354807 w 1052513"/>
                <a:gd name="connsiteY8" fmla="*/ 1078706 h 1097756"/>
                <a:gd name="connsiteX9" fmla="*/ 340519 w 1052513"/>
                <a:gd name="connsiteY9" fmla="*/ 1092994 h 1097756"/>
                <a:gd name="connsiteX10" fmla="*/ 330994 w 1052513"/>
                <a:gd name="connsiteY10" fmla="*/ 1097756 h 1097756"/>
                <a:gd name="connsiteX11" fmla="*/ 319088 w 1052513"/>
                <a:gd name="connsiteY11" fmla="*/ 1097756 h 1097756"/>
                <a:gd name="connsiteX12" fmla="*/ 292894 w 1052513"/>
                <a:gd name="connsiteY12" fmla="*/ 1085850 h 1097756"/>
                <a:gd name="connsiteX13" fmla="*/ 240507 w 1052513"/>
                <a:gd name="connsiteY13" fmla="*/ 1035844 h 1097756"/>
                <a:gd name="connsiteX14" fmla="*/ 166688 w 1052513"/>
                <a:gd name="connsiteY14" fmla="*/ 954881 h 1097756"/>
                <a:gd name="connsiteX15" fmla="*/ 97632 w 1052513"/>
                <a:gd name="connsiteY15" fmla="*/ 852487 h 1097756"/>
                <a:gd name="connsiteX16" fmla="*/ 52388 w 1052513"/>
                <a:gd name="connsiteY16" fmla="*/ 771525 h 1097756"/>
                <a:gd name="connsiteX17" fmla="*/ 26194 w 1052513"/>
                <a:gd name="connsiteY17" fmla="*/ 707231 h 1097756"/>
                <a:gd name="connsiteX18" fmla="*/ 7144 w 1052513"/>
                <a:gd name="connsiteY18" fmla="*/ 652462 h 1097756"/>
                <a:gd name="connsiteX19" fmla="*/ 0 w 1052513"/>
                <a:gd name="connsiteY19" fmla="*/ 619125 h 1097756"/>
                <a:gd name="connsiteX20" fmla="*/ 0 w 1052513"/>
                <a:gd name="connsiteY20" fmla="*/ 585787 h 1097756"/>
                <a:gd name="connsiteX21" fmla="*/ 4763 w 1052513"/>
                <a:gd name="connsiteY21" fmla="*/ 559594 h 1097756"/>
                <a:gd name="connsiteX22" fmla="*/ 11907 w 1052513"/>
                <a:gd name="connsiteY22" fmla="*/ 547687 h 1097756"/>
                <a:gd name="connsiteX23" fmla="*/ 23813 w 1052513"/>
                <a:gd name="connsiteY23" fmla="*/ 540544 h 1097756"/>
                <a:gd name="connsiteX24" fmla="*/ 35719 w 1052513"/>
                <a:gd name="connsiteY24" fmla="*/ 538162 h 1097756"/>
                <a:gd name="connsiteX25" fmla="*/ 61913 w 1052513"/>
                <a:gd name="connsiteY25" fmla="*/ 547687 h 1097756"/>
                <a:gd name="connsiteX26" fmla="*/ 90488 w 1052513"/>
                <a:gd name="connsiteY26" fmla="*/ 569119 h 1097756"/>
                <a:gd name="connsiteX27" fmla="*/ 104775 w 1052513"/>
                <a:gd name="connsiteY27" fmla="*/ 588169 h 1097756"/>
                <a:gd name="connsiteX28" fmla="*/ 116682 w 1052513"/>
                <a:gd name="connsiteY28" fmla="*/ 609600 h 1097756"/>
                <a:gd name="connsiteX29" fmla="*/ 140494 w 1052513"/>
                <a:gd name="connsiteY29" fmla="*/ 635794 h 1097756"/>
                <a:gd name="connsiteX30" fmla="*/ 164307 w 1052513"/>
                <a:gd name="connsiteY30" fmla="*/ 652462 h 1097756"/>
                <a:gd name="connsiteX31" fmla="*/ 188119 w 1052513"/>
                <a:gd name="connsiteY31" fmla="*/ 661987 h 1097756"/>
                <a:gd name="connsiteX32" fmla="*/ 230982 w 1052513"/>
                <a:gd name="connsiteY32" fmla="*/ 659606 h 1097756"/>
                <a:gd name="connsiteX33" fmla="*/ 266700 w 1052513"/>
                <a:gd name="connsiteY33" fmla="*/ 645319 h 1097756"/>
                <a:gd name="connsiteX34" fmla="*/ 340519 w 1052513"/>
                <a:gd name="connsiteY34" fmla="*/ 595312 h 1097756"/>
                <a:gd name="connsiteX35" fmla="*/ 454819 w 1052513"/>
                <a:gd name="connsiteY35" fmla="*/ 509587 h 1097756"/>
                <a:gd name="connsiteX36" fmla="*/ 590550 w 1052513"/>
                <a:gd name="connsiteY36" fmla="*/ 400050 h 1097756"/>
                <a:gd name="connsiteX37" fmla="*/ 754857 w 1052513"/>
                <a:gd name="connsiteY37" fmla="*/ 250031 h 1097756"/>
                <a:gd name="connsiteX38" fmla="*/ 902494 w 1052513"/>
                <a:gd name="connsiteY38" fmla="*/ 109537 h 1097756"/>
                <a:gd name="connsiteX39" fmla="*/ 973932 w 1052513"/>
                <a:gd name="connsiteY39" fmla="*/ 38100 h 1097756"/>
                <a:gd name="connsiteX40" fmla="*/ 1000125 w 1052513"/>
                <a:gd name="connsiteY40" fmla="*/ 16669 h 1097756"/>
                <a:gd name="connsiteX41" fmla="*/ 1026319 w 1052513"/>
                <a:gd name="connsiteY41" fmla="*/ 4762 h 1097756"/>
                <a:gd name="connsiteX42" fmla="*/ 1042988 w 1052513"/>
                <a:gd name="connsiteY42" fmla="*/ 0 h 1097756"/>
                <a:gd name="connsiteX43" fmla="*/ 1052513 w 1052513"/>
                <a:gd name="connsiteY43" fmla="*/ 7144 h 1097756"/>
                <a:gd name="connsiteX44" fmla="*/ 1052513 w 1052513"/>
                <a:gd name="connsiteY44" fmla="*/ 19050 h 1097756"/>
                <a:gd name="connsiteX45" fmla="*/ 1050132 w 1052513"/>
                <a:gd name="connsiteY45" fmla="*/ 38100 h 1097756"/>
                <a:gd name="connsiteX46" fmla="*/ 1014413 w 1052513"/>
                <a:gd name="connsiteY46" fmla="*/ 100012 h 1097756"/>
                <a:gd name="connsiteX47" fmla="*/ 945357 w 1052513"/>
                <a:gd name="connsiteY47" fmla="*/ 195262 h 1097756"/>
                <a:gd name="connsiteX48" fmla="*/ 876300 w 1052513"/>
                <a:gd name="connsiteY48" fmla="*/ 288131 h 1097756"/>
                <a:gd name="connsiteX49" fmla="*/ 785813 w 1052513"/>
                <a:gd name="connsiteY49" fmla="*/ 404812 h 1097756"/>
                <a:gd name="connsiteX50" fmla="*/ 714375 w 1052513"/>
                <a:gd name="connsiteY50" fmla="*/ 500062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52513" h="1097756">
                  <a:moveTo>
                    <a:pt x="714375" y="500062"/>
                  </a:moveTo>
                  <a:lnTo>
                    <a:pt x="645319" y="588169"/>
                  </a:lnTo>
                  <a:lnTo>
                    <a:pt x="592932" y="657225"/>
                  </a:lnTo>
                  <a:lnTo>
                    <a:pt x="533400" y="733425"/>
                  </a:lnTo>
                  <a:lnTo>
                    <a:pt x="466725" y="838200"/>
                  </a:lnTo>
                  <a:lnTo>
                    <a:pt x="411957" y="931069"/>
                  </a:lnTo>
                  <a:lnTo>
                    <a:pt x="385763" y="995362"/>
                  </a:lnTo>
                  <a:lnTo>
                    <a:pt x="369094" y="1050131"/>
                  </a:lnTo>
                  <a:lnTo>
                    <a:pt x="354807" y="1078706"/>
                  </a:lnTo>
                  <a:lnTo>
                    <a:pt x="340519" y="1092994"/>
                  </a:lnTo>
                  <a:lnTo>
                    <a:pt x="330994" y="1097756"/>
                  </a:lnTo>
                  <a:lnTo>
                    <a:pt x="319088" y="1097756"/>
                  </a:lnTo>
                  <a:lnTo>
                    <a:pt x="292894" y="1085850"/>
                  </a:lnTo>
                  <a:lnTo>
                    <a:pt x="240507" y="1035844"/>
                  </a:lnTo>
                  <a:lnTo>
                    <a:pt x="166688" y="954881"/>
                  </a:lnTo>
                  <a:lnTo>
                    <a:pt x="97632" y="852487"/>
                  </a:lnTo>
                  <a:lnTo>
                    <a:pt x="52388" y="771525"/>
                  </a:lnTo>
                  <a:lnTo>
                    <a:pt x="26194" y="707231"/>
                  </a:lnTo>
                  <a:lnTo>
                    <a:pt x="7144" y="652462"/>
                  </a:lnTo>
                  <a:lnTo>
                    <a:pt x="0" y="619125"/>
                  </a:lnTo>
                  <a:lnTo>
                    <a:pt x="0" y="585787"/>
                  </a:lnTo>
                  <a:lnTo>
                    <a:pt x="4763" y="559594"/>
                  </a:lnTo>
                  <a:lnTo>
                    <a:pt x="11907" y="547687"/>
                  </a:lnTo>
                  <a:lnTo>
                    <a:pt x="23813" y="540544"/>
                  </a:lnTo>
                  <a:lnTo>
                    <a:pt x="35719" y="538162"/>
                  </a:lnTo>
                  <a:lnTo>
                    <a:pt x="61913" y="547687"/>
                  </a:lnTo>
                  <a:lnTo>
                    <a:pt x="90488" y="569119"/>
                  </a:lnTo>
                  <a:lnTo>
                    <a:pt x="104775" y="588169"/>
                  </a:lnTo>
                  <a:lnTo>
                    <a:pt x="116682" y="609600"/>
                  </a:lnTo>
                  <a:lnTo>
                    <a:pt x="140494" y="635794"/>
                  </a:lnTo>
                  <a:lnTo>
                    <a:pt x="164307" y="652462"/>
                  </a:lnTo>
                  <a:lnTo>
                    <a:pt x="188119" y="661987"/>
                  </a:lnTo>
                  <a:lnTo>
                    <a:pt x="230982" y="659606"/>
                  </a:lnTo>
                  <a:lnTo>
                    <a:pt x="266700" y="645319"/>
                  </a:lnTo>
                  <a:lnTo>
                    <a:pt x="340519" y="595312"/>
                  </a:lnTo>
                  <a:lnTo>
                    <a:pt x="454819" y="509587"/>
                  </a:lnTo>
                  <a:lnTo>
                    <a:pt x="590550" y="400050"/>
                  </a:lnTo>
                  <a:lnTo>
                    <a:pt x="754857" y="250031"/>
                  </a:lnTo>
                  <a:lnTo>
                    <a:pt x="902494" y="109537"/>
                  </a:lnTo>
                  <a:lnTo>
                    <a:pt x="973932" y="38100"/>
                  </a:lnTo>
                  <a:lnTo>
                    <a:pt x="1000125" y="16669"/>
                  </a:lnTo>
                  <a:lnTo>
                    <a:pt x="1026319" y="4762"/>
                  </a:lnTo>
                  <a:lnTo>
                    <a:pt x="1042988" y="0"/>
                  </a:lnTo>
                  <a:lnTo>
                    <a:pt x="1052513" y="7144"/>
                  </a:lnTo>
                  <a:lnTo>
                    <a:pt x="1052513" y="19050"/>
                  </a:lnTo>
                  <a:lnTo>
                    <a:pt x="1050132" y="38100"/>
                  </a:lnTo>
                  <a:lnTo>
                    <a:pt x="1014413" y="100012"/>
                  </a:lnTo>
                  <a:lnTo>
                    <a:pt x="945357" y="195262"/>
                  </a:lnTo>
                  <a:lnTo>
                    <a:pt x="876300" y="288131"/>
                  </a:lnTo>
                  <a:lnTo>
                    <a:pt x="785813" y="404812"/>
                  </a:lnTo>
                  <a:lnTo>
                    <a:pt x="714375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35">
              <a:extLst>
                <a:ext uri="{FF2B5EF4-FFF2-40B4-BE49-F238E27FC236}">
                  <a16:creationId xmlns:a16="http://schemas.microsoft.com/office/drawing/2014/main" id="{393DE01C-AA6A-4E9C-A587-6EBCE2715B44}"/>
                </a:ext>
              </a:extLst>
            </p:cNvPr>
            <p:cNvSpPr/>
            <p:nvPr/>
          </p:nvSpPr>
          <p:spPr>
            <a:xfrm>
              <a:off x="6953250" y="2266950"/>
              <a:ext cx="914400" cy="738188"/>
            </a:xfrm>
            <a:custGeom>
              <a:avLst/>
              <a:gdLst>
                <a:gd name="connsiteX0" fmla="*/ 359568 w 914400"/>
                <a:gd name="connsiteY0" fmla="*/ 330994 h 738188"/>
                <a:gd name="connsiteX1" fmla="*/ 250031 w 914400"/>
                <a:gd name="connsiteY1" fmla="*/ 447675 h 738188"/>
                <a:gd name="connsiteX2" fmla="*/ 95250 w 914400"/>
                <a:gd name="connsiteY2" fmla="*/ 607219 h 738188"/>
                <a:gd name="connsiteX3" fmla="*/ 23812 w 914400"/>
                <a:gd name="connsiteY3" fmla="*/ 678656 h 738188"/>
                <a:gd name="connsiteX4" fmla="*/ 4762 w 914400"/>
                <a:gd name="connsiteY4" fmla="*/ 702469 h 738188"/>
                <a:gd name="connsiteX5" fmla="*/ 0 w 914400"/>
                <a:gd name="connsiteY5" fmla="*/ 721519 h 738188"/>
                <a:gd name="connsiteX6" fmla="*/ 2381 w 914400"/>
                <a:gd name="connsiteY6" fmla="*/ 735806 h 738188"/>
                <a:gd name="connsiteX7" fmla="*/ 11906 w 914400"/>
                <a:gd name="connsiteY7" fmla="*/ 738188 h 738188"/>
                <a:gd name="connsiteX8" fmla="*/ 40481 w 914400"/>
                <a:gd name="connsiteY8" fmla="*/ 731044 h 738188"/>
                <a:gd name="connsiteX9" fmla="*/ 111918 w 914400"/>
                <a:gd name="connsiteY9" fmla="*/ 700088 h 738188"/>
                <a:gd name="connsiteX10" fmla="*/ 252412 w 914400"/>
                <a:gd name="connsiteY10" fmla="*/ 628650 h 738188"/>
                <a:gd name="connsiteX11" fmla="*/ 433387 w 914400"/>
                <a:gd name="connsiteY11" fmla="*/ 540544 h 738188"/>
                <a:gd name="connsiteX12" fmla="*/ 635793 w 914400"/>
                <a:gd name="connsiteY12" fmla="*/ 440531 h 738188"/>
                <a:gd name="connsiteX13" fmla="*/ 769143 w 914400"/>
                <a:gd name="connsiteY13" fmla="*/ 371475 h 738188"/>
                <a:gd name="connsiteX14" fmla="*/ 826293 w 914400"/>
                <a:gd name="connsiteY14" fmla="*/ 340519 h 738188"/>
                <a:gd name="connsiteX15" fmla="*/ 842962 w 914400"/>
                <a:gd name="connsiteY15" fmla="*/ 333375 h 738188"/>
                <a:gd name="connsiteX16" fmla="*/ 864393 w 914400"/>
                <a:gd name="connsiteY16" fmla="*/ 326231 h 738188"/>
                <a:gd name="connsiteX17" fmla="*/ 890587 w 914400"/>
                <a:gd name="connsiteY17" fmla="*/ 319088 h 738188"/>
                <a:gd name="connsiteX18" fmla="*/ 912018 w 914400"/>
                <a:gd name="connsiteY18" fmla="*/ 302419 h 738188"/>
                <a:gd name="connsiteX19" fmla="*/ 914400 w 914400"/>
                <a:gd name="connsiteY19" fmla="*/ 292894 h 738188"/>
                <a:gd name="connsiteX20" fmla="*/ 914400 w 914400"/>
                <a:gd name="connsiteY20" fmla="*/ 283369 h 738188"/>
                <a:gd name="connsiteX21" fmla="*/ 907256 w 914400"/>
                <a:gd name="connsiteY21" fmla="*/ 261938 h 738188"/>
                <a:gd name="connsiteX22" fmla="*/ 885825 w 914400"/>
                <a:gd name="connsiteY22" fmla="*/ 230981 h 738188"/>
                <a:gd name="connsiteX23" fmla="*/ 845343 w 914400"/>
                <a:gd name="connsiteY23" fmla="*/ 192881 h 738188"/>
                <a:gd name="connsiteX24" fmla="*/ 781050 w 914400"/>
                <a:gd name="connsiteY24" fmla="*/ 147638 h 738188"/>
                <a:gd name="connsiteX25" fmla="*/ 721518 w 914400"/>
                <a:gd name="connsiteY25" fmla="*/ 114300 h 738188"/>
                <a:gd name="connsiteX26" fmla="*/ 654843 w 914400"/>
                <a:gd name="connsiteY26" fmla="*/ 76200 h 738188"/>
                <a:gd name="connsiteX27" fmla="*/ 559593 w 914400"/>
                <a:gd name="connsiteY27" fmla="*/ 38100 h 738188"/>
                <a:gd name="connsiteX28" fmla="*/ 466725 w 914400"/>
                <a:gd name="connsiteY28" fmla="*/ 7144 h 738188"/>
                <a:gd name="connsiteX29" fmla="*/ 438150 w 914400"/>
                <a:gd name="connsiteY29" fmla="*/ 0 h 738188"/>
                <a:gd name="connsiteX30" fmla="*/ 423862 w 914400"/>
                <a:gd name="connsiteY30" fmla="*/ 0 h 738188"/>
                <a:gd name="connsiteX31" fmla="*/ 409575 w 914400"/>
                <a:gd name="connsiteY31" fmla="*/ 2381 h 738188"/>
                <a:gd name="connsiteX32" fmla="*/ 404812 w 914400"/>
                <a:gd name="connsiteY32" fmla="*/ 11906 h 738188"/>
                <a:gd name="connsiteX33" fmla="*/ 414337 w 914400"/>
                <a:gd name="connsiteY33" fmla="*/ 30956 h 738188"/>
                <a:gd name="connsiteX34" fmla="*/ 442912 w 914400"/>
                <a:gd name="connsiteY34" fmla="*/ 54769 h 738188"/>
                <a:gd name="connsiteX35" fmla="*/ 478631 w 914400"/>
                <a:gd name="connsiteY35" fmla="*/ 76200 h 738188"/>
                <a:gd name="connsiteX36" fmla="*/ 492918 w 914400"/>
                <a:gd name="connsiteY36" fmla="*/ 92869 h 738188"/>
                <a:gd name="connsiteX37" fmla="*/ 500062 w 914400"/>
                <a:gd name="connsiteY37" fmla="*/ 114300 h 738188"/>
                <a:gd name="connsiteX38" fmla="*/ 502443 w 914400"/>
                <a:gd name="connsiteY38" fmla="*/ 133350 h 738188"/>
                <a:gd name="connsiteX39" fmla="*/ 495300 w 914400"/>
                <a:gd name="connsiteY39" fmla="*/ 159544 h 738188"/>
                <a:gd name="connsiteX40" fmla="*/ 488156 w 914400"/>
                <a:gd name="connsiteY40" fmla="*/ 173831 h 738188"/>
                <a:gd name="connsiteX41" fmla="*/ 464343 w 914400"/>
                <a:gd name="connsiteY41" fmla="*/ 207169 h 738188"/>
                <a:gd name="connsiteX42" fmla="*/ 423862 w 914400"/>
                <a:gd name="connsiteY42" fmla="*/ 257175 h 738188"/>
                <a:gd name="connsiteX43" fmla="*/ 359568 w 914400"/>
                <a:gd name="connsiteY43" fmla="*/ 330994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14400" h="738188">
                  <a:moveTo>
                    <a:pt x="359568" y="330994"/>
                  </a:moveTo>
                  <a:lnTo>
                    <a:pt x="250031" y="447675"/>
                  </a:lnTo>
                  <a:lnTo>
                    <a:pt x="95250" y="607219"/>
                  </a:lnTo>
                  <a:lnTo>
                    <a:pt x="23812" y="678656"/>
                  </a:lnTo>
                  <a:lnTo>
                    <a:pt x="4762" y="702469"/>
                  </a:lnTo>
                  <a:lnTo>
                    <a:pt x="0" y="721519"/>
                  </a:lnTo>
                  <a:lnTo>
                    <a:pt x="2381" y="735806"/>
                  </a:lnTo>
                  <a:lnTo>
                    <a:pt x="11906" y="738188"/>
                  </a:lnTo>
                  <a:lnTo>
                    <a:pt x="40481" y="731044"/>
                  </a:lnTo>
                  <a:lnTo>
                    <a:pt x="111918" y="700088"/>
                  </a:lnTo>
                  <a:lnTo>
                    <a:pt x="252412" y="628650"/>
                  </a:lnTo>
                  <a:lnTo>
                    <a:pt x="433387" y="540544"/>
                  </a:lnTo>
                  <a:lnTo>
                    <a:pt x="635793" y="440531"/>
                  </a:lnTo>
                  <a:lnTo>
                    <a:pt x="769143" y="371475"/>
                  </a:lnTo>
                  <a:lnTo>
                    <a:pt x="826293" y="340519"/>
                  </a:lnTo>
                  <a:lnTo>
                    <a:pt x="842962" y="333375"/>
                  </a:lnTo>
                  <a:lnTo>
                    <a:pt x="864393" y="326231"/>
                  </a:lnTo>
                  <a:lnTo>
                    <a:pt x="890587" y="319088"/>
                  </a:lnTo>
                  <a:lnTo>
                    <a:pt x="912018" y="302419"/>
                  </a:lnTo>
                  <a:lnTo>
                    <a:pt x="914400" y="292894"/>
                  </a:lnTo>
                  <a:lnTo>
                    <a:pt x="914400" y="283369"/>
                  </a:lnTo>
                  <a:lnTo>
                    <a:pt x="907256" y="261938"/>
                  </a:lnTo>
                  <a:lnTo>
                    <a:pt x="885825" y="230981"/>
                  </a:lnTo>
                  <a:lnTo>
                    <a:pt x="845343" y="192881"/>
                  </a:lnTo>
                  <a:lnTo>
                    <a:pt x="781050" y="147638"/>
                  </a:lnTo>
                  <a:lnTo>
                    <a:pt x="721518" y="114300"/>
                  </a:lnTo>
                  <a:lnTo>
                    <a:pt x="654843" y="76200"/>
                  </a:lnTo>
                  <a:lnTo>
                    <a:pt x="559593" y="38100"/>
                  </a:lnTo>
                  <a:lnTo>
                    <a:pt x="466725" y="7144"/>
                  </a:lnTo>
                  <a:lnTo>
                    <a:pt x="438150" y="0"/>
                  </a:lnTo>
                  <a:lnTo>
                    <a:pt x="423862" y="0"/>
                  </a:lnTo>
                  <a:lnTo>
                    <a:pt x="409575" y="2381"/>
                  </a:lnTo>
                  <a:lnTo>
                    <a:pt x="404812" y="11906"/>
                  </a:lnTo>
                  <a:lnTo>
                    <a:pt x="414337" y="30956"/>
                  </a:lnTo>
                  <a:lnTo>
                    <a:pt x="442912" y="54769"/>
                  </a:lnTo>
                  <a:lnTo>
                    <a:pt x="478631" y="76200"/>
                  </a:lnTo>
                  <a:lnTo>
                    <a:pt x="492918" y="92869"/>
                  </a:lnTo>
                  <a:lnTo>
                    <a:pt x="500062" y="114300"/>
                  </a:lnTo>
                  <a:lnTo>
                    <a:pt x="502443" y="133350"/>
                  </a:lnTo>
                  <a:lnTo>
                    <a:pt x="495300" y="159544"/>
                  </a:lnTo>
                  <a:lnTo>
                    <a:pt x="488156" y="173831"/>
                  </a:lnTo>
                  <a:lnTo>
                    <a:pt x="464343" y="207169"/>
                  </a:lnTo>
                  <a:lnTo>
                    <a:pt x="423862" y="257175"/>
                  </a:lnTo>
                  <a:lnTo>
                    <a:pt x="359568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6">
              <a:extLst>
                <a:ext uri="{FF2B5EF4-FFF2-40B4-BE49-F238E27FC236}">
                  <a16:creationId xmlns:a16="http://schemas.microsoft.com/office/drawing/2014/main" id="{C7AC07A6-2DBF-4D09-B0A2-DF7A770A6774}"/>
                </a:ext>
              </a:extLst>
            </p:cNvPr>
            <p:cNvSpPr/>
            <p:nvPr/>
          </p:nvSpPr>
          <p:spPr>
            <a:xfrm>
              <a:off x="7089776" y="3224214"/>
              <a:ext cx="763587" cy="657225"/>
            </a:xfrm>
            <a:custGeom>
              <a:avLst/>
              <a:gdLst>
                <a:gd name="connsiteX0" fmla="*/ 278606 w 764381"/>
                <a:gd name="connsiteY0" fmla="*/ 261937 h 657225"/>
                <a:gd name="connsiteX1" fmla="*/ 214312 w 764381"/>
                <a:gd name="connsiteY1" fmla="*/ 200025 h 657225"/>
                <a:gd name="connsiteX2" fmla="*/ 109537 w 764381"/>
                <a:gd name="connsiteY2" fmla="*/ 114300 h 657225"/>
                <a:gd name="connsiteX3" fmla="*/ 19050 w 764381"/>
                <a:gd name="connsiteY3" fmla="*/ 40481 h 657225"/>
                <a:gd name="connsiteX4" fmla="*/ 2381 w 764381"/>
                <a:gd name="connsiteY4" fmla="*/ 21431 h 657225"/>
                <a:gd name="connsiteX5" fmla="*/ 0 w 764381"/>
                <a:gd name="connsiteY5" fmla="*/ 9525 h 657225"/>
                <a:gd name="connsiteX6" fmla="*/ 7144 w 764381"/>
                <a:gd name="connsiteY6" fmla="*/ 0 h 657225"/>
                <a:gd name="connsiteX7" fmla="*/ 50006 w 764381"/>
                <a:gd name="connsiteY7" fmla="*/ 4762 h 657225"/>
                <a:gd name="connsiteX8" fmla="*/ 147637 w 764381"/>
                <a:gd name="connsiteY8" fmla="*/ 23812 h 657225"/>
                <a:gd name="connsiteX9" fmla="*/ 297656 w 764381"/>
                <a:gd name="connsiteY9" fmla="*/ 66675 h 657225"/>
                <a:gd name="connsiteX10" fmla="*/ 378619 w 764381"/>
                <a:gd name="connsiteY10" fmla="*/ 92868 h 657225"/>
                <a:gd name="connsiteX11" fmla="*/ 452437 w 764381"/>
                <a:gd name="connsiteY11" fmla="*/ 126206 h 657225"/>
                <a:gd name="connsiteX12" fmla="*/ 507206 w 764381"/>
                <a:gd name="connsiteY12" fmla="*/ 152400 h 657225"/>
                <a:gd name="connsiteX13" fmla="*/ 576262 w 764381"/>
                <a:gd name="connsiteY13" fmla="*/ 195262 h 657225"/>
                <a:gd name="connsiteX14" fmla="*/ 600075 w 764381"/>
                <a:gd name="connsiteY14" fmla="*/ 211931 h 657225"/>
                <a:gd name="connsiteX15" fmla="*/ 633412 w 764381"/>
                <a:gd name="connsiteY15" fmla="*/ 233362 h 657225"/>
                <a:gd name="connsiteX16" fmla="*/ 664369 w 764381"/>
                <a:gd name="connsiteY16" fmla="*/ 259556 h 657225"/>
                <a:gd name="connsiteX17" fmla="*/ 688181 w 764381"/>
                <a:gd name="connsiteY17" fmla="*/ 290512 h 657225"/>
                <a:gd name="connsiteX18" fmla="*/ 707231 w 764381"/>
                <a:gd name="connsiteY18" fmla="*/ 319087 h 657225"/>
                <a:gd name="connsiteX19" fmla="*/ 728662 w 764381"/>
                <a:gd name="connsiteY19" fmla="*/ 364331 h 657225"/>
                <a:gd name="connsiteX20" fmla="*/ 747712 w 764381"/>
                <a:gd name="connsiteY20" fmla="*/ 426243 h 657225"/>
                <a:gd name="connsiteX21" fmla="*/ 757237 w 764381"/>
                <a:gd name="connsiteY21" fmla="*/ 495300 h 657225"/>
                <a:gd name="connsiteX22" fmla="*/ 764381 w 764381"/>
                <a:gd name="connsiteY22" fmla="*/ 564356 h 657225"/>
                <a:gd name="connsiteX23" fmla="*/ 764381 w 764381"/>
                <a:gd name="connsiteY23" fmla="*/ 619125 h 657225"/>
                <a:gd name="connsiteX24" fmla="*/ 759619 w 764381"/>
                <a:gd name="connsiteY24" fmla="*/ 640556 h 657225"/>
                <a:gd name="connsiteX25" fmla="*/ 745331 w 764381"/>
                <a:gd name="connsiteY25" fmla="*/ 654843 h 657225"/>
                <a:gd name="connsiteX26" fmla="*/ 728662 w 764381"/>
                <a:gd name="connsiteY26" fmla="*/ 657225 h 657225"/>
                <a:gd name="connsiteX27" fmla="*/ 695325 w 764381"/>
                <a:gd name="connsiteY27" fmla="*/ 650081 h 657225"/>
                <a:gd name="connsiteX28" fmla="*/ 645319 w 764381"/>
                <a:gd name="connsiteY28" fmla="*/ 621506 h 657225"/>
                <a:gd name="connsiteX29" fmla="*/ 578644 w 764381"/>
                <a:gd name="connsiteY29" fmla="*/ 571500 h 657225"/>
                <a:gd name="connsiteX30" fmla="*/ 492919 w 764381"/>
                <a:gd name="connsiteY30" fmla="*/ 492918 h 657225"/>
                <a:gd name="connsiteX31" fmla="*/ 452437 w 764381"/>
                <a:gd name="connsiteY31" fmla="*/ 450056 h 657225"/>
                <a:gd name="connsiteX32" fmla="*/ 404812 w 764381"/>
                <a:gd name="connsiteY32" fmla="*/ 390525 h 657225"/>
                <a:gd name="connsiteX33" fmla="*/ 347662 w 764381"/>
                <a:gd name="connsiteY33" fmla="*/ 328612 h 657225"/>
                <a:gd name="connsiteX34" fmla="*/ 278606 w 764381"/>
                <a:gd name="connsiteY34" fmla="*/ 261937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1" h="657225">
                  <a:moveTo>
                    <a:pt x="278606" y="261937"/>
                  </a:moveTo>
                  <a:lnTo>
                    <a:pt x="214312" y="200025"/>
                  </a:lnTo>
                  <a:lnTo>
                    <a:pt x="109537" y="114300"/>
                  </a:lnTo>
                  <a:lnTo>
                    <a:pt x="19050" y="40481"/>
                  </a:lnTo>
                  <a:lnTo>
                    <a:pt x="2381" y="21431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50006" y="4762"/>
                  </a:lnTo>
                  <a:lnTo>
                    <a:pt x="147637" y="23812"/>
                  </a:lnTo>
                  <a:lnTo>
                    <a:pt x="297656" y="66675"/>
                  </a:lnTo>
                  <a:lnTo>
                    <a:pt x="378619" y="92868"/>
                  </a:lnTo>
                  <a:lnTo>
                    <a:pt x="452437" y="126206"/>
                  </a:lnTo>
                  <a:lnTo>
                    <a:pt x="507206" y="152400"/>
                  </a:lnTo>
                  <a:lnTo>
                    <a:pt x="576262" y="195262"/>
                  </a:lnTo>
                  <a:lnTo>
                    <a:pt x="600075" y="211931"/>
                  </a:lnTo>
                  <a:lnTo>
                    <a:pt x="633412" y="233362"/>
                  </a:lnTo>
                  <a:lnTo>
                    <a:pt x="664369" y="259556"/>
                  </a:lnTo>
                  <a:lnTo>
                    <a:pt x="688181" y="290512"/>
                  </a:lnTo>
                  <a:lnTo>
                    <a:pt x="707231" y="319087"/>
                  </a:lnTo>
                  <a:lnTo>
                    <a:pt x="728662" y="364331"/>
                  </a:lnTo>
                  <a:lnTo>
                    <a:pt x="747712" y="426243"/>
                  </a:lnTo>
                  <a:lnTo>
                    <a:pt x="757237" y="495300"/>
                  </a:lnTo>
                  <a:lnTo>
                    <a:pt x="764381" y="564356"/>
                  </a:lnTo>
                  <a:lnTo>
                    <a:pt x="764381" y="619125"/>
                  </a:lnTo>
                  <a:lnTo>
                    <a:pt x="759619" y="640556"/>
                  </a:lnTo>
                  <a:lnTo>
                    <a:pt x="745331" y="654843"/>
                  </a:lnTo>
                  <a:lnTo>
                    <a:pt x="728662" y="657225"/>
                  </a:lnTo>
                  <a:lnTo>
                    <a:pt x="695325" y="650081"/>
                  </a:lnTo>
                  <a:lnTo>
                    <a:pt x="645319" y="621506"/>
                  </a:lnTo>
                  <a:lnTo>
                    <a:pt x="578644" y="571500"/>
                  </a:lnTo>
                  <a:lnTo>
                    <a:pt x="492919" y="492918"/>
                  </a:lnTo>
                  <a:lnTo>
                    <a:pt x="452437" y="450056"/>
                  </a:lnTo>
                  <a:lnTo>
                    <a:pt x="404812" y="390525"/>
                  </a:lnTo>
                  <a:lnTo>
                    <a:pt x="347662" y="328612"/>
                  </a:lnTo>
                  <a:lnTo>
                    <a:pt x="278606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7">
              <a:extLst>
                <a:ext uri="{FF2B5EF4-FFF2-40B4-BE49-F238E27FC236}">
                  <a16:creationId xmlns:a16="http://schemas.microsoft.com/office/drawing/2014/main" id="{84372A87-C8D9-496B-AE07-89F52BC4E2D2}"/>
                </a:ext>
              </a:extLst>
            </p:cNvPr>
            <p:cNvSpPr/>
            <p:nvPr/>
          </p:nvSpPr>
          <p:spPr>
            <a:xfrm>
              <a:off x="3822700" y="4210050"/>
              <a:ext cx="4546600" cy="592138"/>
            </a:xfrm>
            <a:custGeom>
              <a:avLst/>
              <a:gdLst>
                <a:gd name="connsiteX0" fmla="*/ 1576425 w 4546396"/>
                <a:gd name="connsiteY0" fmla="*/ 226771 h 592531"/>
                <a:gd name="connsiteX1" fmla="*/ 1945843 w 4546396"/>
                <a:gd name="connsiteY1" fmla="*/ 197510 h 592531"/>
                <a:gd name="connsiteX2" fmla="*/ 2212848 w 4546396"/>
                <a:gd name="connsiteY2" fmla="*/ 175564 h 592531"/>
                <a:gd name="connsiteX3" fmla="*/ 2611526 w 4546396"/>
                <a:gd name="connsiteY3" fmla="*/ 146304 h 592531"/>
                <a:gd name="connsiteX4" fmla="*/ 2841955 w 4546396"/>
                <a:gd name="connsiteY4" fmla="*/ 131673 h 592531"/>
                <a:gd name="connsiteX5" fmla="*/ 3134563 w 4546396"/>
                <a:gd name="connsiteY5" fmla="*/ 117043 h 592531"/>
                <a:gd name="connsiteX6" fmla="*/ 3386937 w 4546396"/>
                <a:gd name="connsiteY6" fmla="*/ 102412 h 592531"/>
                <a:gd name="connsiteX7" fmla="*/ 3529584 w 4546396"/>
                <a:gd name="connsiteY7" fmla="*/ 91440 h 592531"/>
                <a:gd name="connsiteX8" fmla="*/ 3738067 w 4546396"/>
                <a:gd name="connsiteY8" fmla="*/ 69494 h 592531"/>
                <a:gd name="connsiteX9" fmla="*/ 3880713 w 4546396"/>
                <a:gd name="connsiteY9" fmla="*/ 43891 h 592531"/>
                <a:gd name="connsiteX10" fmla="*/ 3950208 w 4546396"/>
                <a:gd name="connsiteY10" fmla="*/ 29260 h 592531"/>
                <a:gd name="connsiteX11" fmla="*/ 3990441 w 4546396"/>
                <a:gd name="connsiteY11" fmla="*/ 14630 h 592531"/>
                <a:gd name="connsiteX12" fmla="*/ 4016044 w 4546396"/>
                <a:gd name="connsiteY12" fmla="*/ 0 h 592531"/>
                <a:gd name="connsiteX13" fmla="*/ 4092854 w 4546396"/>
                <a:gd name="connsiteY13" fmla="*/ 0 h 592531"/>
                <a:gd name="connsiteX14" fmla="*/ 4184294 w 4546396"/>
                <a:gd name="connsiteY14" fmla="*/ 14630 h 592531"/>
                <a:gd name="connsiteX15" fmla="*/ 4257446 w 4546396"/>
                <a:gd name="connsiteY15" fmla="*/ 43891 h 592531"/>
                <a:gd name="connsiteX16" fmla="*/ 4356201 w 4546396"/>
                <a:gd name="connsiteY16" fmla="*/ 95097 h 592531"/>
                <a:gd name="connsiteX17" fmla="*/ 4403750 w 4546396"/>
                <a:gd name="connsiteY17" fmla="*/ 124358 h 592531"/>
                <a:gd name="connsiteX18" fmla="*/ 4476902 w 4546396"/>
                <a:gd name="connsiteY18" fmla="*/ 175564 h 592531"/>
                <a:gd name="connsiteX19" fmla="*/ 4513478 w 4546396"/>
                <a:gd name="connsiteY19" fmla="*/ 208483 h 592531"/>
                <a:gd name="connsiteX20" fmla="*/ 4542739 w 4546396"/>
                <a:gd name="connsiteY20" fmla="*/ 241401 h 592531"/>
                <a:gd name="connsiteX21" fmla="*/ 4546396 w 4546396"/>
                <a:gd name="connsiteY21" fmla="*/ 259689 h 592531"/>
                <a:gd name="connsiteX22" fmla="*/ 4546396 w 4546396"/>
                <a:gd name="connsiteY22" fmla="*/ 277977 h 592531"/>
                <a:gd name="connsiteX23" fmla="*/ 4531766 w 4546396"/>
                <a:gd name="connsiteY23" fmla="*/ 296265 h 592531"/>
                <a:gd name="connsiteX24" fmla="*/ 4502505 w 4546396"/>
                <a:gd name="connsiteY24" fmla="*/ 307238 h 592531"/>
                <a:gd name="connsiteX25" fmla="*/ 4433011 w 4546396"/>
                <a:gd name="connsiteY25" fmla="*/ 314553 h 592531"/>
                <a:gd name="connsiteX26" fmla="*/ 4275734 w 4546396"/>
                <a:gd name="connsiteY26" fmla="*/ 303580 h 592531"/>
                <a:gd name="connsiteX27" fmla="*/ 4008729 w 4546396"/>
                <a:gd name="connsiteY27" fmla="*/ 296265 h 592531"/>
                <a:gd name="connsiteX28" fmla="*/ 3653942 w 4546396"/>
                <a:gd name="connsiteY28" fmla="*/ 288950 h 592531"/>
                <a:gd name="connsiteX29" fmla="*/ 3200400 w 4546396"/>
                <a:gd name="connsiteY29" fmla="*/ 296265 h 592531"/>
                <a:gd name="connsiteX30" fmla="*/ 2684678 w 4546396"/>
                <a:gd name="connsiteY30" fmla="*/ 318211 h 592531"/>
                <a:gd name="connsiteX31" fmla="*/ 2414016 w 4546396"/>
                <a:gd name="connsiteY31" fmla="*/ 336499 h 592531"/>
                <a:gd name="connsiteX32" fmla="*/ 2051913 w 4546396"/>
                <a:gd name="connsiteY32" fmla="*/ 365760 h 592531"/>
                <a:gd name="connsiteX33" fmla="*/ 1660550 w 4546396"/>
                <a:gd name="connsiteY33" fmla="*/ 402336 h 592531"/>
                <a:gd name="connsiteX34" fmla="*/ 1397203 w 4546396"/>
                <a:gd name="connsiteY34" fmla="*/ 427939 h 592531"/>
                <a:gd name="connsiteX35" fmla="*/ 1196035 w 4546396"/>
                <a:gd name="connsiteY35" fmla="*/ 449884 h 592531"/>
                <a:gd name="connsiteX36" fmla="*/ 918057 w 4546396"/>
                <a:gd name="connsiteY36" fmla="*/ 486460 h 592531"/>
                <a:gd name="connsiteX37" fmla="*/ 683971 w 4546396"/>
                <a:gd name="connsiteY37" fmla="*/ 526694 h 592531"/>
                <a:gd name="connsiteX38" fmla="*/ 541324 w 4546396"/>
                <a:gd name="connsiteY38" fmla="*/ 559612 h 592531"/>
                <a:gd name="connsiteX39" fmla="*/ 479145 w 4546396"/>
                <a:gd name="connsiteY39" fmla="*/ 581558 h 592531"/>
                <a:gd name="connsiteX40" fmla="*/ 449884 w 4546396"/>
                <a:gd name="connsiteY40" fmla="*/ 588873 h 592531"/>
                <a:gd name="connsiteX41" fmla="*/ 420624 w 4546396"/>
                <a:gd name="connsiteY41" fmla="*/ 592531 h 592531"/>
                <a:gd name="connsiteX42" fmla="*/ 365760 w 4546396"/>
                <a:gd name="connsiteY42" fmla="*/ 574243 h 592531"/>
                <a:gd name="connsiteX43" fmla="*/ 303580 w 4546396"/>
                <a:gd name="connsiteY43" fmla="*/ 534009 h 592531"/>
                <a:gd name="connsiteX44" fmla="*/ 212140 w 4546396"/>
                <a:gd name="connsiteY44" fmla="*/ 446227 h 592531"/>
                <a:gd name="connsiteX45" fmla="*/ 106070 w 4546396"/>
                <a:gd name="connsiteY45" fmla="*/ 332841 h 592531"/>
                <a:gd name="connsiteX46" fmla="*/ 18288 w 4546396"/>
                <a:gd name="connsiteY46" fmla="*/ 234086 h 592531"/>
                <a:gd name="connsiteX47" fmla="*/ 3657 w 4546396"/>
                <a:gd name="connsiteY47" fmla="*/ 201168 h 592531"/>
                <a:gd name="connsiteX48" fmla="*/ 0 w 4546396"/>
                <a:gd name="connsiteY48" fmla="*/ 182880 h 592531"/>
                <a:gd name="connsiteX49" fmla="*/ 7315 w 4546396"/>
                <a:gd name="connsiteY49" fmla="*/ 168249 h 592531"/>
                <a:gd name="connsiteX50" fmla="*/ 18288 w 4546396"/>
                <a:gd name="connsiteY50" fmla="*/ 168249 h 592531"/>
                <a:gd name="connsiteX51" fmla="*/ 40233 w 4546396"/>
                <a:gd name="connsiteY51" fmla="*/ 168249 h 592531"/>
                <a:gd name="connsiteX52" fmla="*/ 76809 w 4546396"/>
                <a:gd name="connsiteY52" fmla="*/ 193852 h 592531"/>
                <a:gd name="connsiteX53" fmla="*/ 138988 w 4546396"/>
                <a:gd name="connsiteY53" fmla="*/ 230428 h 592531"/>
                <a:gd name="connsiteX54" fmla="*/ 197510 w 4546396"/>
                <a:gd name="connsiteY54" fmla="*/ 259689 h 592531"/>
                <a:gd name="connsiteX55" fmla="*/ 263347 w 4546396"/>
                <a:gd name="connsiteY55" fmla="*/ 281635 h 592531"/>
                <a:gd name="connsiteX56" fmla="*/ 336499 w 4546396"/>
                <a:gd name="connsiteY56" fmla="*/ 299923 h 592531"/>
                <a:gd name="connsiteX57" fmla="*/ 402336 w 4546396"/>
                <a:gd name="connsiteY57" fmla="*/ 310896 h 592531"/>
                <a:gd name="connsiteX58" fmla="*/ 468172 w 4546396"/>
                <a:gd name="connsiteY58" fmla="*/ 310896 h 592531"/>
                <a:gd name="connsiteX59" fmla="*/ 698601 w 4546396"/>
                <a:gd name="connsiteY59" fmla="*/ 292608 h 592531"/>
                <a:gd name="connsiteX60" fmla="*/ 1035100 w 4546396"/>
                <a:gd name="connsiteY60" fmla="*/ 270662 h 592531"/>
                <a:gd name="connsiteX61" fmla="*/ 1576425 w 4546396"/>
                <a:gd name="connsiteY61" fmla="*/ 226771 h 59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546396" h="592531">
                  <a:moveTo>
                    <a:pt x="1576425" y="226771"/>
                  </a:moveTo>
                  <a:lnTo>
                    <a:pt x="1945843" y="197510"/>
                  </a:lnTo>
                  <a:lnTo>
                    <a:pt x="2212848" y="175564"/>
                  </a:lnTo>
                  <a:lnTo>
                    <a:pt x="2611526" y="146304"/>
                  </a:lnTo>
                  <a:lnTo>
                    <a:pt x="2841955" y="131673"/>
                  </a:lnTo>
                  <a:lnTo>
                    <a:pt x="3134563" y="117043"/>
                  </a:lnTo>
                  <a:lnTo>
                    <a:pt x="3386937" y="102412"/>
                  </a:lnTo>
                  <a:lnTo>
                    <a:pt x="3529584" y="91440"/>
                  </a:lnTo>
                  <a:lnTo>
                    <a:pt x="3738067" y="69494"/>
                  </a:lnTo>
                  <a:lnTo>
                    <a:pt x="3880713" y="43891"/>
                  </a:lnTo>
                  <a:lnTo>
                    <a:pt x="3950208" y="29260"/>
                  </a:lnTo>
                  <a:lnTo>
                    <a:pt x="3990441" y="14630"/>
                  </a:lnTo>
                  <a:lnTo>
                    <a:pt x="4016044" y="0"/>
                  </a:lnTo>
                  <a:lnTo>
                    <a:pt x="4092854" y="0"/>
                  </a:lnTo>
                  <a:lnTo>
                    <a:pt x="4184294" y="14630"/>
                  </a:lnTo>
                  <a:lnTo>
                    <a:pt x="4257446" y="43891"/>
                  </a:lnTo>
                  <a:lnTo>
                    <a:pt x="4356201" y="95097"/>
                  </a:lnTo>
                  <a:lnTo>
                    <a:pt x="4403750" y="124358"/>
                  </a:lnTo>
                  <a:lnTo>
                    <a:pt x="4476902" y="175564"/>
                  </a:lnTo>
                  <a:lnTo>
                    <a:pt x="4513478" y="208483"/>
                  </a:lnTo>
                  <a:lnTo>
                    <a:pt x="4542739" y="241401"/>
                  </a:lnTo>
                  <a:lnTo>
                    <a:pt x="4546396" y="259689"/>
                  </a:lnTo>
                  <a:lnTo>
                    <a:pt x="4546396" y="277977"/>
                  </a:lnTo>
                  <a:lnTo>
                    <a:pt x="4531766" y="296265"/>
                  </a:lnTo>
                  <a:lnTo>
                    <a:pt x="4502505" y="307238"/>
                  </a:lnTo>
                  <a:lnTo>
                    <a:pt x="4433011" y="314553"/>
                  </a:lnTo>
                  <a:lnTo>
                    <a:pt x="4275734" y="303580"/>
                  </a:lnTo>
                  <a:lnTo>
                    <a:pt x="4008729" y="296265"/>
                  </a:lnTo>
                  <a:lnTo>
                    <a:pt x="3653942" y="288950"/>
                  </a:lnTo>
                  <a:lnTo>
                    <a:pt x="3200400" y="296265"/>
                  </a:lnTo>
                  <a:lnTo>
                    <a:pt x="2684678" y="318211"/>
                  </a:lnTo>
                  <a:lnTo>
                    <a:pt x="2414016" y="336499"/>
                  </a:lnTo>
                  <a:lnTo>
                    <a:pt x="2051913" y="365760"/>
                  </a:lnTo>
                  <a:lnTo>
                    <a:pt x="1660550" y="402336"/>
                  </a:lnTo>
                  <a:lnTo>
                    <a:pt x="1397203" y="427939"/>
                  </a:lnTo>
                  <a:lnTo>
                    <a:pt x="1196035" y="449884"/>
                  </a:lnTo>
                  <a:lnTo>
                    <a:pt x="918057" y="486460"/>
                  </a:lnTo>
                  <a:lnTo>
                    <a:pt x="683971" y="526694"/>
                  </a:lnTo>
                  <a:lnTo>
                    <a:pt x="541324" y="559612"/>
                  </a:lnTo>
                  <a:lnTo>
                    <a:pt x="479145" y="581558"/>
                  </a:lnTo>
                  <a:lnTo>
                    <a:pt x="449884" y="588873"/>
                  </a:lnTo>
                  <a:lnTo>
                    <a:pt x="420624" y="592531"/>
                  </a:lnTo>
                  <a:lnTo>
                    <a:pt x="365760" y="574243"/>
                  </a:lnTo>
                  <a:lnTo>
                    <a:pt x="303580" y="534009"/>
                  </a:lnTo>
                  <a:lnTo>
                    <a:pt x="212140" y="446227"/>
                  </a:lnTo>
                  <a:lnTo>
                    <a:pt x="106070" y="332841"/>
                  </a:lnTo>
                  <a:lnTo>
                    <a:pt x="18288" y="234086"/>
                  </a:lnTo>
                  <a:lnTo>
                    <a:pt x="3657" y="201168"/>
                  </a:lnTo>
                  <a:lnTo>
                    <a:pt x="0" y="182880"/>
                  </a:lnTo>
                  <a:lnTo>
                    <a:pt x="7315" y="168249"/>
                  </a:lnTo>
                  <a:lnTo>
                    <a:pt x="18288" y="168249"/>
                  </a:lnTo>
                  <a:lnTo>
                    <a:pt x="40233" y="168249"/>
                  </a:lnTo>
                  <a:lnTo>
                    <a:pt x="76809" y="193852"/>
                  </a:lnTo>
                  <a:lnTo>
                    <a:pt x="138988" y="230428"/>
                  </a:lnTo>
                  <a:lnTo>
                    <a:pt x="197510" y="259689"/>
                  </a:lnTo>
                  <a:lnTo>
                    <a:pt x="263347" y="281635"/>
                  </a:lnTo>
                  <a:lnTo>
                    <a:pt x="336499" y="299923"/>
                  </a:lnTo>
                  <a:lnTo>
                    <a:pt x="402336" y="310896"/>
                  </a:lnTo>
                  <a:lnTo>
                    <a:pt x="468172" y="310896"/>
                  </a:lnTo>
                  <a:lnTo>
                    <a:pt x="698601" y="292608"/>
                  </a:lnTo>
                  <a:lnTo>
                    <a:pt x="1035100" y="270662"/>
                  </a:lnTo>
                  <a:lnTo>
                    <a:pt x="1576425" y="2267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7">
              <a:extLst>
                <a:ext uri="{FF2B5EF4-FFF2-40B4-BE49-F238E27FC236}">
                  <a16:creationId xmlns:a16="http://schemas.microsoft.com/office/drawing/2014/main" id="{B11A0F80-AF39-4F47-AE9B-EC4FC8FC901A}"/>
                </a:ext>
              </a:extLst>
            </p:cNvPr>
            <p:cNvSpPr/>
            <p:nvPr/>
          </p:nvSpPr>
          <p:spPr>
            <a:xfrm>
              <a:off x="4208463" y="1852612"/>
              <a:ext cx="3698875" cy="519112"/>
            </a:xfrm>
            <a:custGeom>
              <a:avLst/>
              <a:gdLst>
                <a:gd name="connsiteX0" fmla="*/ 1233099 w 3699299"/>
                <a:gd name="connsiteY0" fmla="*/ 238280 h 518259"/>
                <a:gd name="connsiteX1" fmla="*/ 1566692 w 3699299"/>
                <a:gd name="connsiteY1" fmla="*/ 214452 h 518259"/>
                <a:gd name="connsiteX2" fmla="*/ 1742423 w 3699299"/>
                <a:gd name="connsiteY2" fmla="*/ 199559 h 518259"/>
                <a:gd name="connsiteX3" fmla="*/ 2046230 w 3699299"/>
                <a:gd name="connsiteY3" fmla="*/ 172753 h 518259"/>
                <a:gd name="connsiteX4" fmla="*/ 2326209 w 3699299"/>
                <a:gd name="connsiteY4" fmla="*/ 145946 h 518259"/>
                <a:gd name="connsiteX5" fmla="*/ 2594275 w 3699299"/>
                <a:gd name="connsiteY5" fmla="*/ 122118 h 518259"/>
                <a:gd name="connsiteX6" fmla="*/ 2749157 w 3699299"/>
                <a:gd name="connsiteY6" fmla="*/ 110204 h 518259"/>
                <a:gd name="connsiteX7" fmla="*/ 2838512 w 3699299"/>
                <a:gd name="connsiteY7" fmla="*/ 98290 h 518259"/>
                <a:gd name="connsiteX8" fmla="*/ 2921910 w 3699299"/>
                <a:gd name="connsiteY8" fmla="*/ 80419 h 518259"/>
                <a:gd name="connsiteX9" fmla="*/ 2993394 w 3699299"/>
                <a:gd name="connsiteY9" fmla="*/ 62548 h 518259"/>
                <a:gd name="connsiteX10" fmla="*/ 3076792 w 3699299"/>
                <a:gd name="connsiteY10" fmla="*/ 35742 h 518259"/>
                <a:gd name="connsiteX11" fmla="*/ 3157211 w 3699299"/>
                <a:gd name="connsiteY11" fmla="*/ 2978 h 518259"/>
                <a:gd name="connsiteX12" fmla="*/ 3198910 w 3699299"/>
                <a:gd name="connsiteY12" fmla="*/ 0 h 518259"/>
                <a:gd name="connsiteX13" fmla="*/ 3282308 w 3699299"/>
                <a:gd name="connsiteY13" fmla="*/ 5957 h 518259"/>
                <a:gd name="connsiteX14" fmla="*/ 3383578 w 3699299"/>
                <a:gd name="connsiteY14" fmla="*/ 20849 h 518259"/>
                <a:gd name="connsiteX15" fmla="*/ 3475911 w 3699299"/>
                <a:gd name="connsiteY15" fmla="*/ 44677 h 518259"/>
                <a:gd name="connsiteX16" fmla="*/ 3541438 w 3699299"/>
                <a:gd name="connsiteY16" fmla="*/ 71484 h 518259"/>
                <a:gd name="connsiteX17" fmla="*/ 3577180 w 3699299"/>
                <a:gd name="connsiteY17" fmla="*/ 92333 h 518259"/>
                <a:gd name="connsiteX18" fmla="*/ 3612922 w 3699299"/>
                <a:gd name="connsiteY18" fmla="*/ 119140 h 518259"/>
                <a:gd name="connsiteX19" fmla="*/ 3651643 w 3699299"/>
                <a:gd name="connsiteY19" fmla="*/ 151903 h 518259"/>
                <a:gd name="connsiteX20" fmla="*/ 3678449 w 3699299"/>
                <a:gd name="connsiteY20" fmla="*/ 178710 h 518259"/>
                <a:gd name="connsiteX21" fmla="*/ 3693342 w 3699299"/>
                <a:gd name="connsiteY21" fmla="*/ 199559 h 518259"/>
                <a:gd name="connsiteX22" fmla="*/ 3699299 w 3699299"/>
                <a:gd name="connsiteY22" fmla="*/ 220409 h 518259"/>
                <a:gd name="connsiteX23" fmla="*/ 3699299 w 3699299"/>
                <a:gd name="connsiteY23" fmla="*/ 238280 h 518259"/>
                <a:gd name="connsiteX24" fmla="*/ 3684406 w 3699299"/>
                <a:gd name="connsiteY24" fmla="*/ 259129 h 518259"/>
                <a:gd name="connsiteX25" fmla="*/ 3648664 w 3699299"/>
                <a:gd name="connsiteY25" fmla="*/ 277000 h 518259"/>
                <a:gd name="connsiteX26" fmla="*/ 3574202 w 3699299"/>
                <a:gd name="connsiteY26" fmla="*/ 294871 h 518259"/>
                <a:gd name="connsiteX27" fmla="*/ 3487825 w 3699299"/>
                <a:gd name="connsiteY27" fmla="*/ 288914 h 518259"/>
                <a:gd name="connsiteX28" fmla="*/ 3285287 w 3699299"/>
                <a:gd name="connsiteY28" fmla="*/ 277000 h 518259"/>
                <a:gd name="connsiteX29" fmla="*/ 3112534 w 3699299"/>
                <a:gd name="connsiteY29" fmla="*/ 271043 h 518259"/>
                <a:gd name="connsiteX30" fmla="*/ 3020200 w 3699299"/>
                <a:gd name="connsiteY30" fmla="*/ 271043 h 518259"/>
                <a:gd name="connsiteX31" fmla="*/ 2778942 w 3699299"/>
                <a:gd name="connsiteY31" fmla="*/ 285936 h 518259"/>
                <a:gd name="connsiteX32" fmla="*/ 2287489 w 3699299"/>
                <a:gd name="connsiteY32" fmla="*/ 318699 h 518259"/>
                <a:gd name="connsiteX33" fmla="*/ 1724552 w 3699299"/>
                <a:gd name="connsiteY33" fmla="*/ 354441 h 518259"/>
                <a:gd name="connsiteX34" fmla="*/ 1638176 w 3699299"/>
                <a:gd name="connsiteY34" fmla="*/ 360398 h 518259"/>
                <a:gd name="connsiteX35" fmla="*/ 1188422 w 3699299"/>
                <a:gd name="connsiteY35" fmla="*/ 414011 h 518259"/>
                <a:gd name="connsiteX36" fmla="*/ 878658 w 3699299"/>
                <a:gd name="connsiteY36" fmla="*/ 449753 h 518259"/>
                <a:gd name="connsiteX37" fmla="*/ 542087 w 3699299"/>
                <a:gd name="connsiteY37" fmla="*/ 494431 h 518259"/>
                <a:gd name="connsiteX38" fmla="*/ 396140 w 3699299"/>
                <a:gd name="connsiteY38" fmla="*/ 518259 h 518259"/>
                <a:gd name="connsiteX39" fmla="*/ 345506 w 3699299"/>
                <a:gd name="connsiteY39" fmla="*/ 515280 h 518259"/>
                <a:gd name="connsiteX40" fmla="*/ 303807 w 3699299"/>
                <a:gd name="connsiteY40" fmla="*/ 503366 h 518259"/>
                <a:gd name="connsiteX41" fmla="*/ 268065 w 3699299"/>
                <a:gd name="connsiteY41" fmla="*/ 485495 h 518259"/>
                <a:gd name="connsiteX42" fmla="*/ 229344 w 3699299"/>
                <a:gd name="connsiteY42" fmla="*/ 458689 h 518259"/>
                <a:gd name="connsiteX43" fmla="*/ 187645 w 3699299"/>
                <a:gd name="connsiteY43" fmla="*/ 422947 h 518259"/>
                <a:gd name="connsiteX44" fmla="*/ 134032 w 3699299"/>
                <a:gd name="connsiteY44" fmla="*/ 369334 h 518259"/>
                <a:gd name="connsiteX45" fmla="*/ 86376 w 3699299"/>
                <a:gd name="connsiteY45" fmla="*/ 306785 h 518259"/>
                <a:gd name="connsiteX46" fmla="*/ 35742 w 3699299"/>
                <a:gd name="connsiteY46" fmla="*/ 229344 h 518259"/>
                <a:gd name="connsiteX47" fmla="*/ 5957 w 3699299"/>
                <a:gd name="connsiteY47" fmla="*/ 178710 h 518259"/>
                <a:gd name="connsiteX48" fmla="*/ 0 w 3699299"/>
                <a:gd name="connsiteY48" fmla="*/ 139989 h 518259"/>
                <a:gd name="connsiteX49" fmla="*/ 5957 w 3699299"/>
                <a:gd name="connsiteY49" fmla="*/ 116161 h 518259"/>
                <a:gd name="connsiteX50" fmla="*/ 23828 w 3699299"/>
                <a:gd name="connsiteY50" fmla="*/ 110204 h 518259"/>
                <a:gd name="connsiteX51" fmla="*/ 50634 w 3699299"/>
                <a:gd name="connsiteY51" fmla="*/ 116161 h 518259"/>
                <a:gd name="connsiteX52" fmla="*/ 89355 w 3699299"/>
                <a:gd name="connsiteY52" fmla="*/ 142968 h 518259"/>
                <a:gd name="connsiteX53" fmla="*/ 131054 w 3699299"/>
                <a:gd name="connsiteY53" fmla="*/ 175731 h 518259"/>
                <a:gd name="connsiteX54" fmla="*/ 181688 w 3699299"/>
                <a:gd name="connsiteY54" fmla="*/ 202538 h 518259"/>
                <a:gd name="connsiteX55" fmla="*/ 268065 w 3699299"/>
                <a:gd name="connsiteY55" fmla="*/ 238280 h 518259"/>
                <a:gd name="connsiteX56" fmla="*/ 351463 w 3699299"/>
                <a:gd name="connsiteY56" fmla="*/ 265086 h 518259"/>
                <a:gd name="connsiteX57" fmla="*/ 437839 w 3699299"/>
                <a:gd name="connsiteY57" fmla="*/ 285936 h 518259"/>
                <a:gd name="connsiteX58" fmla="*/ 488474 w 3699299"/>
                <a:gd name="connsiteY58" fmla="*/ 291893 h 518259"/>
                <a:gd name="connsiteX59" fmla="*/ 1060346 w 3699299"/>
                <a:gd name="connsiteY59" fmla="*/ 250194 h 518259"/>
                <a:gd name="connsiteX60" fmla="*/ 1233099 w 3699299"/>
                <a:gd name="connsiteY60" fmla="*/ 238280 h 51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699299" h="518259">
                  <a:moveTo>
                    <a:pt x="1233099" y="238280"/>
                  </a:moveTo>
                  <a:lnTo>
                    <a:pt x="1566692" y="214452"/>
                  </a:lnTo>
                  <a:lnTo>
                    <a:pt x="1742423" y="199559"/>
                  </a:lnTo>
                  <a:lnTo>
                    <a:pt x="2046230" y="172753"/>
                  </a:lnTo>
                  <a:lnTo>
                    <a:pt x="2326209" y="145946"/>
                  </a:lnTo>
                  <a:lnTo>
                    <a:pt x="2594275" y="122118"/>
                  </a:lnTo>
                  <a:lnTo>
                    <a:pt x="2749157" y="110204"/>
                  </a:lnTo>
                  <a:lnTo>
                    <a:pt x="2838512" y="98290"/>
                  </a:lnTo>
                  <a:lnTo>
                    <a:pt x="2921910" y="80419"/>
                  </a:lnTo>
                  <a:lnTo>
                    <a:pt x="2993394" y="62548"/>
                  </a:lnTo>
                  <a:lnTo>
                    <a:pt x="3076792" y="35742"/>
                  </a:lnTo>
                  <a:lnTo>
                    <a:pt x="3157211" y="2978"/>
                  </a:lnTo>
                  <a:lnTo>
                    <a:pt x="3198910" y="0"/>
                  </a:lnTo>
                  <a:lnTo>
                    <a:pt x="3282308" y="5957"/>
                  </a:lnTo>
                  <a:lnTo>
                    <a:pt x="3383578" y="20849"/>
                  </a:lnTo>
                  <a:lnTo>
                    <a:pt x="3475911" y="44677"/>
                  </a:lnTo>
                  <a:lnTo>
                    <a:pt x="3541438" y="71484"/>
                  </a:lnTo>
                  <a:lnTo>
                    <a:pt x="3577180" y="92333"/>
                  </a:lnTo>
                  <a:lnTo>
                    <a:pt x="3612922" y="119140"/>
                  </a:lnTo>
                  <a:lnTo>
                    <a:pt x="3651643" y="151903"/>
                  </a:lnTo>
                  <a:lnTo>
                    <a:pt x="3678449" y="178710"/>
                  </a:lnTo>
                  <a:lnTo>
                    <a:pt x="3693342" y="199559"/>
                  </a:lnTo>
                  <a:lnTo>
                    <a:pt x="3699299" y="220409"/>
                  </a:lnTo>
                  <a:lnTo>
                    <a:pt x="3699299" y="238280"/>
                  </a:lnTo>
                  <a:lnTo>
                    <a:pt x="3684406" y="259129"/>
                  </a:lnTo>
                  <a:lnTo>
                    <a:pt x="3648664" y="277000"/>
                  </a:lnTo>
                  <a:lnTo>
                    <a:pt x="3574202" y="294871"/>
                  </a:lnTo>
                  <a:lnTo>
                    <a:pt x="3487825" y="288914"/>
                  </a:lnTo>
                  <a:lnTo>
                    <a:pt x="3285287" y="277000"/>
                  </a:lnTo>
                  <a:lnTo>
                    <a:pt x="3112534" y="271043"/>
                  </a:lnTo>
                  <a:lnTo>
                    <a:pt x="3020200" y="271043"/>
                  </a:lnTo>
                  <a:lnTo>
                    <a:pt x="2778942" y="285936"/>
                  </a:lnTo>
                  <a:lnTo>
                    <a:pt x="2287489" y="318699"/>
                  </a:lnTo>
                  <a:lnTo>
                    <a:pt x="1724552" y="354441"/>
                  </a:lnTo>
                  <a:lnTo>
                    <a:pt x="1638176" y="360398"/>
                  </a:lnTo>
                  <a:lnTo>
                    <a:pt x="1188422" y="414011"/>
                  </a:lnTo>
                  <a:lnTo>
                    <a:pt x="878658" y="449753"/>
                  </a:lnTo>
                  <a:lnTo>
                    <a:pt x="542087" y="494431"/>
                  </a:lnTo>
                  <a:lnTo>
                    <a:pt x="396140" y="518259"/>
                  </a:lnTo>
                  <a:lnTo>
                    <a:pt x="345506" y="515280"/>
                  </a:lnTo>
                  <a:lnTo>
                    <a:pt x="303807" y="503366"/>
                  </a:lnTo>
                  <a:lnTo>
                    <a:pt x="268065" y="485495"/>
                  </a:lnTo>
                  <a:lnTo>
                    <a:pt x="229344" y="458689"/>
                  </a:lnTo>
                  <a:lnTo>
                    <a:pt x="187645" y="422947"/>
                  </a:lnTo>
                  <a:lnTo>
                    <a:pt x="134032" y="369334"/>
                  </a:lnTo>
                  <a:lnTo>
                    <a:pt x="86376" y="306785"/>
                  </a:lnTo>
                  <a:lnTo>
                    <a:pt x="35742" y="229344"/>
                  </a:lnTo>
                  <a:lnTo>
                    <a:pt x="5957" y="178710"/>
                  </a:lnTo>
                  <a:lnTo>
                    <a:pt x="0" y="139989"/>
                  </a:lnTo>
                  <a:lnTo>
                    <a:pt x="5957" y="116161"/>
                  </a:lnTo>
                  <a:lnTo>
                    <a:pt x="23828" y="110204"/>
                  </a:lnTo>
                  <a:lnTo>
                    <a:pt x="50634" y="116161"/>
                  </a:lnTo>
                  <a:lnTo>
                    <a:pt x="89355" y="142968"/>
                  </a:lnTo>
                  <a:lnTo>
                    <a:pt x="131054" y="175731"/>
                  </a:lnTo>
                  <a:lnTo>
                    <a:pt x="181688" y="202538"/>
                  </a:lnTo>
                  <a:lnTo>
                    <a:pt x="268065" y="238280"/>
                  </a:lnTo>
                  <a:lnTo>
                    <a:pt x="351463" y="265086"/>
                  </a:lnTo>
                  <a:lnTo>
                    <a:pt x="437839" y="285936"/>
                  </a:lnTo>
                  <a:lnTo>
                    <a:pt x="488474" y="291893"/>
                  </a:lnTo>
                  <a:lnTo>
                    <a:pt x="1060346" y="250194"/>
                  </a:lnTo>
                  <a:lnTo>
                    <a:pt x="1233099" y="2382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8">
              <a:extLst>
                <a:ext uri="{FF2B5EF4-FFF2-40B4-BE49-F238E27FC236}">
                  <a16:creationId xmlns:a16="http://schemas.microsoft.com/office/drawing/2014/main" id="{FA69FB1B-F559-4DB4-B447-3D540D2EC2AE}"/>
                </a:ext>
              </a:extLst>
            </p:cNvPr>
            <p:cNvSpPr/>
            <p:nvPr/>
          </p:nvSpPr>
          <p:spPr>
            <a:xfrm>
              <a:off x="5332413" y="2160588"/>
              <a:ext cx="727075" cy="744537"/>
            </a:xfrm>
            <a:custGeom>
              <a:avLst/>
              <a:gdLst>
                <a:gd name="connsiteX0" fmla="*/ 397668 w 726281"/>
                <a:gd name="connsiteY0" fmla="*/ 488156 h 745331"/>
                <a:gd name="connsiteX1" fmla="*/ 476250 w 726281"/>
                <a:gd name="connsiteY1" fmla="*/ 423862 h 745331"/>
                <a:gd name="connsiteX2" fmla="*/ 521493 w 726281"/>
                <a:gd name="connsiteY2" fmla="*/ 388144 h 745331"/>
                <a:gd name="connsiteX3" fmla="*/ 557212 w 726281"/>
                <a:gd name="connsiteY3" fmla="*/ 364331 h 745331"/>
                <a:gd name="connsiteX4" fmla="*/ 592931 w 726281"/>
                <a:gd name="connsiteY4" fmla="*/ 350044 h 745331"/>
                <a:gd name="connsiteX5" fmla="*/ 631031 w 726281"/>
                <a:gd name="connsiteY5" fmla="*/ 333375 h 745331"/>
                <a:gd name="connsiteX6" fmla="*/ 673893 w 726281"/>
                <a:gd name="connsiteY6" fmla="*/ 309562 h 745331"/>
                <a:gd name="connsiteX7" fmla="*/ 700087 w 726281"/>
                <a:gd name="connsiteY7" fmla="*/ 290512 h 745331"/>
                <a:gd name="connsiteX8" fmla="*/ 721518 w 726281"/>
                <a:gd name="connsiteY8" fmla="*/ 266700 h 745331"/>
                <a:gd name="connsiteX9" fmla="*/ 726281 w 726281"/>
                <a:gd name="connsiteY9" fmla="*/ 245269 h 745331"/>
                <a:gd name="connsiteX10" fmla="*/ 726281 w 726281"/>
                <a:gd name="connsiteY10" fmla="*/ 230981 h 745331"/>
                <a:gd name="connsiteX11" fmla="*/ 714375 w 726281"/>
                <a:gd name="connsiteY11" fmla="*/ 207169 h 745331"/>
                <a:gd name="connsiteX12" fmla="*/ 654843 w 726281"/>
                <a:gd name="connsiteY12" fmla="*/ 150019 h 745331"/>
                <a:gd name="connsiteX13" fmla="*/ 607218 w 726281"/>
                <a:gd name="connsiteY13" fmla="*/ 104775 h 745331"/>
                <a:gd name="connsiteX14" fmla="*/ 550068 w 726281"/>
                <a:gd name="connsiteY14" fmla="*/ 57150 h 745331"/>
                <a:gd name="connsiteX15" fmla="*/ 507206 w 726281"/>
                <a:gd name="connsiteY15" fmla="*/ 0 h 745331"/>
                <a:gd name="connsiteX16" fmla="*/ 271462 w 726281"/>
                <a:gd name="connsiteY16" fmla="*/ 30956 h 745331"/>
                <a:gd name="connsiteX17" fmla="*/ 364331 w 726281"/>
                <a:gd name="connsiteY17" fmla="*/ 85725 h 745331"/>
                <a:gd name="connsiteX18" fmla="*/ 407193 w 726281"/>
                <a:gd name="connsiteY18" fmla="*/ 116681 h 745331"/>
                <a:gd name="connsiteX19" fmla="*/ 421481 w 726281"/>
                <a:gd name="connsiteY19" fmla="*/ 133350 h 745331"/>
                <a:gd name="connsiteX20" fmla="*/ 431006 w 726281"/>
                <a:gd name="connsiteY20" fmla="*/ 150019 h 745331"/>
                <a:gd name="connsiteX21" fmla="*/ 435768 w 726281"/>
                <a:gd name="connsiteY21" fmla="*/ 161925 h 745331"/>
                <a:gd name="connsiteX22" fmla="*/ 435768 w 726281"/>
                <a:gd name="connsiteY22" fmla="*/ 183356 h 745331"/>
                <a:gd name="connsiteX23" fmla="*/ 421481 w 726281"/>
                <a:gd name="connsiteY23" fmla="*/ 216694 h 745331"/>
                <a:gd name="connsiteX24" fmla="*/ 338137 w 726281"/>
                <a:gd name="connsiteY24" fmla="*/ 326231 h 745331"/>
                <a:gd name="connsiteX25" fmla="*/ 211931 w 726281"/>
                <a:gd name="connsiteY25" fmla="*/ 478631 h 745331"/>
                <a:gd name="connsiteX26" fmla="*/ 123825 w 726281"/>
                <a:gd name="connsiteY26" fmla="*/ 571500 h 745331"/>
                <a:gd name="connsiteX27" fmla="*/ 28575 w 726281"/>
                <a:gd name="connsiteY27" fmla="*/ 671512 h 745331"/>
                <a:gd name="connsiteX28" fmla="*/ 0 w 726281"/>
                <a:gd name="connsiteY28" fmla="*/ 700087 h 745331"/>
                <a:gd name="connsiteX29" fmla="*/ 138112 w 726281"/>
                <a:gd name="connsiteY29" fmla="*/ 745331 h 745331"/>
                <a:gd name="connsiteX30" fmla="*/ 226218 w 726281"/>
                <a:gd name="connsiteY30" fmla="*/ 652462 h 745331"/>
                <a:gd name="connsiteX31" fmla="*/ 295275 w 726281"/>
                <a:gd name="connsiteY31" fmla="*/ 585787 h 745331"/>
                <a:gd name="connsiteX32" fmla="*/ 397668 w 726281"/>
                <a:gd name="connsiteY32" fmla="*/ 48815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6281" h="745331">
                  <a:moveTo>
                    <a:pt x="397668" y="488156"/>
                  </a:moveTo>
                  <a:lnTo>
                    <a:pt x="476250" y="423862"/>
                  </a:lnTo>
                  <a:lnTo>
                    <a:pt x="521493" y="388144"/>
                  </a:lnTo>
                  <a:lnTo>
                    <a:pt x="557212" y="364331"/>
                  </a:lnTo>
                  <a:lnTo>
                    <a:pt x="592931" y="350044"/>
                  </a:lnTo>
                  <a:lnTo>
                    <a:pt x="631031" y="333375"/>
                  </a:lnTo>
                  <a:lnTo>
                    <a:pt x="673893" y="309562"/>
                  </a:lnTo>
                  <a:lnTo>
                    <a:pt x="700087" y="290512"/>
                  </a:lnTo>
                  <a:lnTo>
                    <a:pt x="721518" y="266700"/>
                  </a:lnTo>
                  <a:lnTo>
                    <a:pt x="726281" y="245269"/>
                  </a:lnTo>
                  <a:lnTo>
                    <a:pt x="726281" y="230981"/>
                  </a:lnTo>
                  <a:lnTo>
                    <a:pt x="714375" y="207169"/>
                  </a:lnTo>
                  <a:lnTo>
                    <a:pt x="654843" y="150019"/>
                  </a:lnTo>
                  <a:lnTo>
                    <a:pt x="607218" y="104775"/>
                  </a:lnTo>
                  <a:lnTo>
                    <a:pt x="550068" y="57150"/>
                  </a:lnTo>
                  <a:lnTo>
                    <a:pt x="507206" y="0"/>
                  </a:lnTo>
                  <a:lnTo>
                    <a:pt x="271462" y="30956"/>
                  </a:lnTo>
                  <a:lnTo>
                    <a:pt x="364331" y="85725"/>
                  </a:lnTo>
                  <a:lnTo>
                    <a:pt x="407193" y="116681"/>
                  </a:lnTo>
                  <a:lnTo>
                    <a:pt x="421481" y="133350"/>
                  </a:lnTo>
                  <a:lnTo>
                    <a:pt x="431006" y="150019"/>
                  </a:lnTo>
                  <a:lnTo>
                    <a:pt x="435768" y="161925"/>
                  </a:lnTo>
                  <a:lnTo>
                    <a:pt x="435768" y="183356"/>
                  </a:lnTo>
                  <a:lnTo>
                    <a:pt x="421481" y="216694"/>
                  </a:lnTo>
                  <a:lnTo>
                    <a:pt x="338137" y="326231"/>
                  </a:lnTo>
                  <a:lnTo>
                    <a:pt x="211931" y="478631"/>
                  </a:lnTo>
                  <a:lnTo>
                    <a:pt x="123825" y="571500"/>
                  </a:lnTo>
                  <a:lnTo>
                    <a:pt x="28575" y="671512"/>
                  </a:lnTo>
                  <a:lnTo>
                    <a:pt x="0" y="700087"/>
                  </a:lnTo>
                  <a:lnTo>
                    <a:pt x="138112" y="745331"/>
                  </a:lnTo>
                  <a:lnTo>
                    <a:pt x="226218" y="652462"/>
                  </a:lnTo>
                  <a:lnTo>
                    <a:pt x="295275" y="585787"/>
                  </a:lnTo>
                  <a:lnTo>
                    <a:pt x="397668" y="488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9">
              <a:extLst>
                <a:ext uri="{FF2B5EF4-FFF2-40B4-BE49-F238E27FC236}">
                  <a16:creationId xmlns:a16="http://schemas.microsoft.com/office/drawing/2014/main" id="{A40F8BFE-3531-4F7F-A641-4163EC1EAEC1}"/>
                </a:ext>
              </a:extLst>
            </p:cNvPr>
            <p:cNvSpPr/>
            <p:nvPr/>
          </p:nvSpPr>
          <p:spPr>
            <a:xfrm>
              <a:off x="5275262" y="2820987"/>
              <a:ext cx="844550" cy="279400"/>
            </a:xfrm>
            <a:custGeom>
              <a:avLst/>
              <a:gdLst>
                <a:gd name="connsiteX0" fmla="*/ 550068 w 845343"/>
                <a:gd name="connsiteY0" fmla="*/ 107157 h 278607"/>
                <a:gd name="connsiteX1" fmla="*/ 454818 w 845343"/>
                <a:gd name="connsiteY1" fmla="*/ 92869 h 278607"/>
                <a:gd name="connsiteX2" fmla="*/ 309562 w 845343"/>
                <a:gd name="connsiteY2" fmla="*/ 59532 h 278607"/>
                <a:gd name="connsiteX3" fmla="*/ 192881 w 845343"/>
                <a:gd name="connsiteY3" fmla="*/ 26194 h 278607"/>
                <a:gd name="connsiteX4" fmla="*/ 95250 w 845343"/>
                <a:gd name="connsiteY4" fmla="*/ 0 h 278607"/>
                <a:gd name="connsiteX5" fmla="*/ 64293 w 845343"/>
                <a:gd name="connsiteY5" fmla="*/ 33338 h 278607"/>
                <a:gd name="connsiteX6" fmla="*/ 52387 w 845343"/>
                <a:gd name="connsiteY6" fmla="*/ 42863 h 278607"/>
                <a:gd name="connsiteX7" fmla="*/ 30956 w 845343"/>
                <a:gd name="connsiteY7" fmla="*/ 78582 h 278607"/>
                <a:gd name="connsiteX8" fmla="*/ 9525 w 845343"/>
                <a:gd name="connsiteY8" fmla="*/ 123825 h 278607"/>
                <a:gd name="connsiteX9" fmla="*/ 0 w 845343"/>
                <a:gd name="connsiteY9" fmla="*/ 161925 h 278607"/>
                <a:gd name="connsiteX10" fmla="*/ 2381 w 845343"/>
                <a:gd name="connsiteY10" fmla="*/ 202407 h 278607"/>
                <a:gd name="connsiteX11" fmla="*/ 14287 w 845343"/>
                <a:gd name="connsiteY11" fmla="*/ 221457 h 278607"/>
                <a:gd name="connsiteX12" fmla="*/ 28575 w 845343"/>
                <a:gd name="connsiteY12" fmla="*/ 230982 h 278607"/>
                <a:gd name="connsiteX13" fmla="*/ 52387 w 845343"/>
                <a:gd name="connsiteY13" fmla="*/ 238125 h 278607"/>
                <a:gd name="connsiteX14" fmla="*/ 102393 w 845343"/>
                <a:gd name="connsiteY14" fmla="*/ 235744 h 278607"/>
                <a:gd name="connsiteX15" fmla="*/ 180975 w 845343"/>
                <a:gd name="connsiteY15" fmla="*/ 226219 h 278607"/>
                <a:gd name="connsiteX16" fmla="*/ 247650 w 845343"/>
                <a:gd name="connsiteY16" fmla="*/ 221457 h 278607"/>
                <a:gd name="connsiteX17" fmla="*/ 319087 w 845343"/>
                <a:gd name="connsiteY17" fmla="*/ 219075 h 278607"/>
                <a:gd name="connsiteX18" fmla="*/ 385762 w 845343"/>
                <a:gd name="connsiteY18" fmla="*/ 221457 h 278607"/>
                <a:gd name="connsiteX19" fmla="*/ 452437 w 845343"/>
                <a:gd name="connsiteY19" fmla="*/ 228600 h 278607"/>
                <a:gd name="connsiteX20" fmla="*/ 519112 w 845343"/>
                <a:gd name="connsiteY20" fmla="*/ 240507 h 278607"/>
                <a:gd name="connsiteX21" fmla="*/ 578643 w 845343"/>
                <a:gd name="connsiteY21" fmla="*/ 254794 h 278607"/>
                <a:gd name="connsiteX22" fmla="*/ 681037 w 845343"/>
                <a:gd name="connsiteY22" fmla="*/ 278607 h 278607"/>
                <a:gd name="connsiteX23" fmla="*/ 845343 w 845343"/>
                <a:gd name="connsiteY23" fmla="*/ 142875 h 278607"/>
                <a:gd name="connsiteX24" fmla="*/ 731043 w 845343"/>
                <a:gd name="connsiteY24" fmla="*/ 130969 h 278607"/>
                <a:gd name="connsiteX25" fmla="*/ 600075 w 845343"/>
                <a:gd name="connsiteY25" fmla="*/ 114300 h 278607"/>
                <a:gd name="connsiteX26" fmla="*/ 550068 w 845343"/>
                <a:gd name="connsiteY26" fmla="*/ 107157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45343" h="278607">
                  <a:moveTo>
                    <a:pt x="550068" y="107157"/>
                  </a:moveTo>
                  <a:lnTo>
                    <a:pt x="454818" y="92869"/>
                  </a:lnTo>
                  <a:lnTo>
                    <a:pt x="309562" y="59532"/>
                  </a:lnTo>
                  <a:lnTo>
                    <a:pt x="192881" y="26194"/>
                  </a:lnTo>
                  <a:lnTo>
                    <a:pt x="95250" y="0"/>
                  </a:lnTo>
                  <a:lnTo>
                    <a:pt x="64293" y="33338"/>
                  </a:lnTo>
                  <a:lnTo>
                    <a:pt x="52387" y="42863"/>
                  </a:lnTo>
                  <a:lnTo>
                    <a:pt x="30956" y="78582"/>
                  </a:lnTo>
                  <a:lnTo>
                    <a:pt x="9525" y="123825"/>
                  </a:lnTo>
                  <a:lnTo>
                    <a:pt x="0" y="161925"/>
                  </a:lnTo>
                  <a:lnTo>
                    <a:pt x="2381" y="202407"/>
                  </a:lnTo>
                  <a:lnTo>
                    <a:pt x="14287" y="221457"/>
                  </a:lnTo>
                  <a:lnTo>
                    <a:pt x="28575" y="230982"/>
                  </a:lnTo>
                  <a:lnTo>
                    <a:pt x="52387" y="238125"/>
                  </a:lnTo>
                  <a:lnTo>
                    <a:pt x="102393" y="235744"/>
                  </a:lnTo>
                  <a:lnTo>
                    <a:pt x="180975" y="226219"/>
                  </a:lnTo>
                  <a:lnTo>
                    <a:pt x="247650" y="221457"/>
                  </a:lnTo>
                  <a:lnTo>
                    <a:pt x="319087" y="219075"/>
                  </a:lnTo>
                  <a:lnTo>
                    <a:pt x="385762" y="221457"/>
                  </a:lnTo>
                  <a:lnTo>
                    <a:pt x="452437" y="228600"/>
                  </a:lnTo>
                  <a:lnTo>
                    <a:pt x="519112" y="240507"/>
                  </a:lnTo>
                  <a:lnTo>
                    <a:pt x="578643" y="254794"/>
                  </a:lnTo>
                  <a:lnTo>
                    <a:pt x="681037" y="278607"/>
                  </a:lnTo>
                  <a:lnTo>
                    <a:pt x="845343" y="142875"/>
                  </a:lnTo>
                  <a:lnTo>
                    <a:pt x="731043" y="130969"/>
                  </a:lnTo>
                  <a:lnTo>
                    <a:pt x="600075" y="114300"/>
                  </a:lnTo>
                  <a:lnTo>
                    <a:pt x="550068" y="1071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0">
              <a:extLst>
                <a:ext uri="{FF2B5EF4-FFF2-40B4-BE49-F238E27FC236}">
                  <a16:creationId xmlns:a16="http://schemas.microsoft.com/office/drawing/2014/main" id="{B5BCCD28-0923-4561-ADC3-0861787D192C}"/>
                </a:ext>
              </a:extLst>
            </p:cNvPr>
            <p:cNvSpPr/>
            <p:nvPr/>
          </p:nvSpPr>
          <p:spPr>
            <a:xfrm>
              <a:off x="5203825" y="2286000"/>
              <a:ext cx="1524000" cy="1438275"/>
            </a:xfrm>
            <a:custGeom>
              <a:avLst/>
              <a:gdLst>
                <a:gd name="connsiteX0" fmla="*/ 831056 w 1524000"/>
                <a:gd name="connsiteY0" fmla="*/ 928688 h 1438275"/>
                <a:gd name="connsiteX1" fmla="*/ 969169 w 1524000"/>
                <a:gd name="connsiteY1" fmla="*/ 816769 h 1438275"/>
                <a:gd name="connsiteX2" fmla="*/ 1083469 w 1524000"/>
                <a:gd name="connsiteY2" fmla="*/ 721519 h 1438275"/>
                <a:gd name="connsiteX3" fmla="*/ 1204912 w 1524000"/>
                <a:gd name="connsiteY3" fmla="*/ 619125 h 1438275"/>
                <a:gd name="connsiteX4" fmla="*/ 1257300 w 1524000"/>
                <a:gd name="connsiteY4" fmla="*/ 576263 h 1438275"/>
                <a:gd name="connsiteX5" fmla="*/ 1302544 w 1524000"/>
                <a:gd name="connsiteY5" fmla="*/ 535781 h 1438275"/>
                <a:gd name="connsiteX6" fmla="*/ 1333500 w 1524000"/>
                <a:gd name="connsiteY6" fmla="*/ 514350 h 1438275"/>
                <a:gd name="connsiteX7" fmla="*/ 1378744 w 1524000"/>
                <a:gd name="connsiteY7" fmla="*/ 488156 h 1438275"/>
                <a:gd name="connsiteX8" fmla="*/ 1435894 w 1524000"/>
                <a:gd name="connsiteY8" fmla="*/ 461963 h 1438275"/>
                <a:gd name="connsiteX9" fmla="*/ 1473994 w 1524000"/>
                <a:gd name="connsiteY9" fmla="*/ 450056 h 1438275"/>
                <a:gd name="connsiteX10" fmla="*/ 1497806 w 1524000"/>
                <a:gd name="connsiteY10" fmla="*/ 435769 h 1438275"/>
                <a:gd name="connsiteX11" fmla="*/ 1514475 w 1524000"/>
                <a:gd name="connsiteY11" fmla="*/ 416719 h 1438275"/>
                <a:gd name="connsiteX12" fmla="*/ 1524000 w 1524000"/>
                <a:gd name="connsiteY12" fmla="*/ 390525 h 1438275"/>
                <a:gd name="connsiteX13" fmla="*/ 1524000 w 1524000"/>
                <a:gd name="connsiteY13" fmla="*/ 364331 h 1438275"/>
                <a:gd name="connsiteX14" fmla="*/ 1514475 w 1524000"/>
                <a:gd name="connsiteY14" fmla="*/ 323850 h 1438275"/>
                <a:gd name="connsiteX15" fmla="*/ 1483519 w 1524000"/>
                <a:gd name="connsiteY15" fmla="*/ 273844 h 1438275"/>
                <a:gd name="connsiteX16" fmla="*/ 1445419 w 1524000"/>
                <a:gd name="connsiteY16" fmla="*/ 221456 h 1438275"/>
                <a:gd name="connsiteX17" fmla="*/ 1393031 w 1524000"/>
                <a:gd name="connsiteY17" fmla="*/ 164306 h 1438275"/>
                <a:gd name="connsiteX18" fmla="*/ 1352550 w 1524000"/>
                <a:gd name="connsiteY18" fmla="*/ 123825 h 1438275"/>
                <a:gd name="connsiteX19" fmla="*/ 1283494 w 1524000"/>
                <a:gd name="connsiteY19" fmla="*/ 61913 h 1438275"/>
                <a:gd name="connsiteX20" fmla="*/ 1238250 w 1524000"/>
                <a:gd name="connsiteY20" fmla="*/ 23813 h 1438275"/>
                <a:gd name="connsiteX21" fmla="*/ 1202531 w 1524000"/>
                <a:gd name="connsiteY21" fmla="*/ 4763 h 1438275"/>
                <a:gd name="connsiteX22" fmla="*/ 1185862 w 1524000"/>
                <a:gd name="connsiteY22" fmla="*/ 0 h 1438275"/>
                <a:gd name="connsiteX23" fmla="*/ 1169194 w 1524000"/>
                <a:gd name="connsiteY23" fmla="*/ 0 h 1438275"/>
                <a:gd name="connsiteX24" fmla="*/ 1162050 w 1524000"/>
                <a:gd name="connsiteY24" fmla="*/ 9525 h 1438275"/>
                <a:gd name="connsiteX25" fmla="*/ 1166812 w 1524000"/>
                <a:gd name="connsiteY25" fmla="*/ 30956 h 1438275"/>
                <a:gd name="connsiteX26" fmla="*/ 1181100 w 1524000"/>
                <a:gd name="connsiteY26" fmla="*/ 64294 h 1438275"/>
                <a:gd name="connsiteX27" fmla="*/ 1195387 w 1524000"/>
                <a:gd name="connsiteY27" fmla="*/ 100013 h 1438275"/>
                <a:gd name="connsiteX28" fmla="*/ 1207294 w 1524000"/>
                <a:gd name="connsiteY28" fmla="*/ 150019 h 1438275"/>
                <a:gd name="connsiteX29" fmla="*/ 1209675 w 1524000"/>
                <a:gd name="connsiteY29" fmla="*/ 190500 h 1438275"/>
                <a:gd name="connsiteX30" fmla="*/ 1202531 w 1524000"/>
                <a:gd name="connsiteY30" fmla="*/ 230981 h 1438275"/>
                <a:gd name="connsiteX31" fmla="*/ 1188244 w 1524000"/>
                <a:gd name="connsiteY31" fmla="*/ 264319 h 1438275"/>
                <a:gd name="connsiteX32" fmla="*/ 1164431 w 1524000"/>
                <a:gd name="connsiteY32" fmla="*/ 300038 h 1438275"/>
                <a:gd name="connsiteX33" fmla="*/ 1064419 w 1524000"/>
                <a:gd name="connsiteY33" fmla="*/ 409575 h 1438275"/>
                <a:gd name="connsiteX34" fmla="*/ 919162 w 1524000"/>
                <a:gd name="connsiteY34" fmla="*/ 564356 h 1438275"/>
                <a:gd name="connsiteX35" fmla="*/ 809625 w 1524000"/>
                <a:gd name="connsiteY35" fmla="*/ 676275 h 1438275"/>
                <a:gd name="connsiteX36" fmla="*/ 597694 w 1524000"/>
                <a:gd name="connsiteY36" fmla="*/ 881063 h 1438275"/>
                <a:gd name="connsiteX37" fmla="*/ 450056 w 1524000"/>
                <a:gd name="connsiteY37" fmla="*/ 1012031 h 1438275"/>
                <a:gd name="connsiteX38" fmla="*/ 330994 w 1524000"/>
                <a:gd name="connsiteY38" fmla="*/ 1116806 h 1438275"/>
                <a:gd name="connsiteX39" fmla="*/ 228600 w 1524000"/>
                <a:gd name="connsiteY39" fmla="*/ 1202531 h 1438275"/>
                <a:gd name="connsiteX40" fmla="*/ 173831 w 1524000"/>
                <a:gd name="connsiteY40" fmla="*/ 1243013 h 1438275"/>
                <a:gd name="connsiteX41" fmla="*/ 102394 w 1524000"/>
                <a:gd name="connsiteY41" fmla="*/ 1288256 h 1438275"/>
                <a:gd name="connsiteX42" fmla="*/ 59531 w 1524000"/>
                <a:gd name="connsiteY42" fmla="*/ 1312069 h 1438275"/>
                <a:gd name="connsiteX43" fmla="*/ 28575 w 1524000"/>
                <a:gd name="connsiteY43" fmla="*/ 1323975 h 1438275"/>
                <a:gd name="connsiteX44" fmla="*/ 7144 w 1524000"/>
                <a:gd name="connsiteY44" fmla="*/ 1338263 h 1438275"/>
                <a:gd name="connsiteX45" fmla="*/ 0 w 1524000"/>
                <a:gd name="connsiteY45" fmla="*/ 1362075 h 1438275"/>
                <a:gd name="connsiteX46" fmla="*/ 4762 w 1524000"/>
                <a:gd name="connsiteY46" fmla="*/ 1395413 h 1438275"/>
                <a:gd name="connsiteX47" fmla="*/ 21431 w 1524000"/>
                <a:gd name="connsiteY47" fmla="*/ 1423988 h 1438275"/>
                <a:gd name="connsiteX48" fmla="*/ 35719 w 1524000"/>
                <a:gd name="connsiteY48" fmla="*/ 1438275 h 1438275"/>
                <a:gd name="connsiteX49" fmla="*/ 295275 w 1524000"/>
                <a:gd name="connsiteY49" fmla="*/ 1369219 h 1438275"/>
                <a:gd name="connsiteX50" fmla="*/ 414337 w 1524000"/>
                <a:gd name="connsiteY50" fmla="*/ 1257300 h 1438275"/>
                <a:gd name="connsiteX51" fmla="*/ 557212 w 1524000"/>
                <a:gd name="connsiteY51" fmla="*/ 1147763 h 1438275"/>
                <a:gd name="connsiteX52" fmla="*/ 671512 w 1524000"/>
                <a:gd name="connsiteY52" fmla="*/ 1057275 h 1438275"/>
                <a:gd name="connsiteX53" fmla="*/ 831056 w 1524000"/>
                <a:gd name="connsiteY53" fmla="*/ 928688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24000" h="1438275">
                  <a:moveTo>
                    <a:pt x="831056" y="928688"/>
                  </a:moveTo>
                  <a:lnTo>
                    <a:pt x="969169" y="816769"/>
                  </a:lnTo>
                  <a:lnTo>
                    <a:pt x="1083469" y="721519"/>
                  </a:lnTo>
                  <a:lnTo>
                    <a:pt x="1204912" y="619125"/>
                  </a:lnTo>
                  <a:lnTo>
                    <a:pt x="1257300" y="576263"/>
                  </a:lnTo>
                  <a:lnTo>
                    <a:pt x="1302544" y="535781"/>
                  </a:lnTo>
                  <a:lnTo>
                    <a:pt x="1333500" y="514350"/>
                  </a:lnTo>
                  <a:lnTo>
                    <a:pt x="1378744" y="488156"/>
                  </a:lnTo>
                  <a:lnTo>
                    <a:pt x="1435894" y="461963"/>
                  </a:lnTo>
                  <a:lnTo>
                    <a:pt x="1473994" y="450056"/>
                  </a:lnTo>
                  <a:lnTo>
                    <a:pt x="1497806" y="435769"/>
                  </a:lnTo>
                  <a:lnTo>
                    <a:pt x="1514475" y="416719"/>
                  </a:lnTo>
                  <a:lnTo>
                    <a:pt x="1524000" y="390525"/>
                  </a:lnTo>
                  <a:lnTo>
                    <a:pt x="1524000" y="364331"/>
                  </a:lnTo>
                  <a:lnTo>
                    <a:pt x="1514475" y="323850"/>
                  </a:lnTo>
                  <a:lnTo>
                    <a:pt x="1483519" y="273844"/>
                  </a:lnTo>
                  <a:lnTo>
                    <a:pt x="1445419" y="221456"/>
                  </a:lnTo>
                  <a:lnTo>
                    <a:pt x="1393031" y="164306"/>
                  </a:lnTo>
                  <a:lnTo>
                    <a:pt x="1352550" y="123825"/>
                  </a:lnTo>
                  <a:lnTo>
                    <a:pt x="1283494" y="61913"/>
                  </a:lnTo>
                  <a:lnTo>
                    <a:pt x="1238250" y="23813"/>
                  </a:lnTo>
                  <a:lnTo>
                    <a:pt x="1202531" y="4763"/>
                  </a:lnTo>
                  <a:lnTo>
                    <a:pt x="1185862" y="0"/>
                  </a:lnTo>
                  <a:lnTo>
                    <a:pt x="1169194" y="0"/>
                  </a:lnTo>
                  <a:lnTo>
                    <a:pt x="1162050" y="9525"/>
                  </a:lnTo>
                  <a:lnTo>
                    <a:pt x="1166812" y="30956"/>
                  </a:lnTo>
                  <a:lnTo>
                    <a:pt x="1181100" y="64294"/>
                  </a:lnTo>
                  <a:lnTo>
                    <a:pt x="1195387" y="100013"/>
                  </a:lnTo>
                  <a:lnTo>
                    <a:pt x="1207294" y="150019"/>
                  </a:lnTo>
                  <a:lnTo>
                    <a:pt x="1209675" y="190500"/>
                  </a:lnTo>
                  <a:lnTo>
                    <a:pt x="1202531" y="230981"/>
                  </a:lnTo>
                  <a:lnTo>
                    <a:pt x="1188244" y="264319"/>
                  </a:lnTo>
                  <a:lnTo>
                    <a:pt x="1164431" y="300038"/>
                  </a:lnTo>
                  <a:lnTo>
                    <a:pt x="1064419" y="409575"/>
                  </a:lnTo>
                  <a:lnTo>
                    <a:pt x="919162" y="564356"/>
                  </a:lnTo>
                  <a:lnTo>
                    <a:pt x="809625" y="676275"/>
                  </a:lnTo>
                  <a:lnTo>
                    <a:pt x="597694" y="881063"/>
                  </a:lnTo>
                  <a:lnTo>
                    <a:pt x="450056" y="1012031"/>
                  </a:lnTo>
                  <a:lnTo>
                    <a:pt x="330994" y="1116806"/>
                  </a:lnTo>
                  <a:lnTo>
                    <a:pt x="228600" y="1202531"/>
                  </a:lnTo>
                  <a:lnTo>
                    <a:pt x="173831" y="1243013"/>
                  </a:lnTo>
                  <a:lnTo>
                    <a:pt x="102394" y="1288256"/>
                  </a:lnTo>
                  <a:lnTo>
                    <a:pt x="59531" y="1312069"/>
                  </a:lnTo>
                  <a:lnTo>
                    <a:pt x="28575" y="1323975"/>
                  </a:lnTo>
                  <a:lnTo>
                    <a:pt x="7144" y="1338263"/>
                  </a:lnTo>
                  <a:lnTo>
                    <a:pt x="0" y="1362075"/>
                  </a:lnTo>
                  <a:lnTo>
                    <a:pt x="4762" y="1395413"/>
                  </a:lnTo>
                  <a:lnTo>
                    <a:pt x="21431" y="1423988"/>
                  </a:lnTo>
                  <a:lnTo>
                    <a:pt x="35719" y="1438275"/>
                  </a:lnTo>
                  <a:lnTo>
                    <a:pt x="295275" y="1369219"/>
                  </a:lnTo>
                  <a:lnTo>
                    <a:pt x="414337" y="1257300"/>
                  </a:lnTo>
                  <a:lnTo>
                    <a:pt x="557212" y="1147763"/>
                  </a:lnTo>
                  <a:lnTo>
                    <a:pt x="671512" y="1057275"/>
                  </a:lnTo>
                  <a:lnTo>
                    <a:pt x="831056" y="928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1">
              <a:extLst>
                <a:ext uri="{FF2B5EF4-FFF2-40B4-BE49-F238E27FC236}">
                  <a16:creationId xmlns:a16="http://schemas.microsoft.com/office/drawing/2014/main" id="{0D10CDD0-E18B-4404-80ED-DEE2BBF622E8}"/>
                </a:ext>
              </a:extLst>
            </p:cNvPr>
            <p:cNvSpPr/>
            <p:nvPr/>
          </p:nvSpPr>
          <p:spPr>
            <a:xfrm>
              <a:off x="5205412" y="3405189"/>
              <a:ext cx="1506538" cy="454025"/>
            </a:xfrm>
            <a:custGeom>
              <a:avLst/>
              <a:gdLst>
                <a:gd name="connsiteX0" fmla="*/ 871538 w 1507331"/>
                <a:gd name="connsiteY0" fmla="*/ 114300 h 454818"/>
                <a:gd name="connsiteX1" fmla="*/ 764381 w 1507331"/>
                <a:gd name="connsiteY1" fmla="*/ 130968 h 454818"/>
                <a:gd name="connsiteX2" fmla="*/ 590550 w 1507331"/>
                <a:gd name="connsiteY2" fmla="*/ 154781 h 454818"/>
                <a:gd name="connsiteX3" fmla="*/ 392906 w 1507331"/>
                <a:gd name="connsiteY3" fmla="*/ 173831 h 454818"/>
                <a:gd name="connsiteX4" fmla="*/ 59531 w 1507331"/>
                <a:gd name="connsiteY4" fmla="*/ 183356 h 454818"/>
                <a:gd name="connsiteX5" fmla="*/ 16669 w 1507331"/>
                <a:gd name="connsiteY5" fmla="*/ 204787 h 454818"/>
                <a:gd name="connsiteX6" fmla="*/ 0 w 1507331"/>
                <a:gd name="connsiteY6" fmla="*/ 235743 h 454818"/>
                <a:gd name="connsiteX7" fmla="*/ 7144 w 1507331"/>
                <a:gd name="connsiteY7" fmla="*/ 266700 h 454818"/>
                <a:gd name="connsiteX8" fmla="*/ 21431 w 1507331"/>
                <a:gd name="connsiteY8" fmla="*/ 292893 h 454818"/>
                <a:gd name="connsiteX9" fmla="*/ 40481 w 1507331"/>
                <a:gd name="connsiteY9" fmla="*/ 319087 h 454818"/>
                <a:gd name="connsiteX10" fmla="*/ 85725 w 1507331"/>
                <a:gd name="connsiteY10" fmla="*/ 366712 h 454818"/>
                <a:gd name="connsiteX11" fmla="*/ 123825 w 1507331"/>
                <a:gd name="connsiteY11" fmla="*/ 402431 h 454818"/>
                <a:gd name="connsiteX12" fmla="*/ 147638 w 1507331"/>
                <a:gd name="connsiteY12" fmla="*/ 435768 h 454818"/>
                <a:gd name="connsiteX13" fmla="*/ 164306 w 1507331"/>
                <a:gd name="connsiteY13" fmla="*/ 447675 h 454818"/>
                <a:gd name="connsiteX14" fmla="*/ 183356 w 1507331"/>
                <a:gd name="connsiteY14" fmla="*/ 454818 h 454818"/>
                <a:gd name="connsiteX15" fmla="*/ 209550 w 1507331"/>
                <a:gd name="connsiteY15" fmla="*/ 454818 h 454818"/>
                <a:gd name="connsiteX16" fmla="*/ 245269 w 1507331"/>
                <a:gd name="connsiteY16" fmla="*/ 445293 h 454818"/>
                <a:gd name="connsiteX17" fmla="*/ 283369 w 1507331"/>
                <a:gd name="connsiteY17" fmla="*/ 428625 h 454818"/>
                <a:gd name="connsiteX18" fmla="*/ 321469 w 1507331"/>
                <a:gd name="connsiteY18" fmla="*/ 411956 h 454818"/>
                <a:gd name="connsiteX19" fmla="*/ 588169 w 1507331"/>
                <a:gd name="connsiteY19" fmla="*/ 319087 h 454818"/>
                <a:gd name="connsiteX20" fmla="*/ 816769 w 1507331"/>
                <a:gd name="connsiteY20" fmla="*/ 250031 h 454818"/>
                <a:gd name="connsiteX21" fmla="*/ 1078706 w 1507331"/>
                <a:gd name="connsiteY21" fmla="*/ 183356 h 454818"/>
                <a:gd name="connsiteX22" fmla="*/ 1204913 w 1507331"/>
                <a:gd name="connsiteY22" fmla="*/ 152400 h 454818"/>
                <a:gd name="connsiteX23" fmla="*/ 1381125 w 1507331"/>
                <a:gd name="connsiteY23" fmla="*/ 111918 h 454818"/>
                <a:gd name="connsiteX24" fmla="*/ 1507331 w 1507331"/>
                <a:gd name="connsiteY24" fmla="*/ 88106 h 454818"/>
                <a:gd name="connsiteX25" fmla="*/ 1447800 w 1507331"/>
                <a:gd name="connsiteY25" fmla="*/ 0 h 454818"/>
                <a:gd name="connsiteX26" fmla="*/ 1295400 w 1507331"/>
                <a:gd name="connsiteY26" fmla="*/ 30956 h 454818"/>
                <a:gd name="connsiteX27" fmla="*/ 1119188 w 1507331"/>
                <a:gd name="connsiteY27" fmla="*/ 71437 h 454818"/>
                <a:gd name="connsiteX28" fmla="*/ 973931 w 1507331"/>
                <a:gd name="connsiteY28" fmla="*/ 97631 h 454818"/>
                <a:gd name="connsiteX29" fmla="*/ 871538 w 1507331"/>
                <a:gd name="connsiteY29" fmla="*/ 114300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07331" h="454818">
                  <a:moveTo>
                    <a:pt x="871538" y="114300"/>
                  </a:moveTo>
                  <a:lnTo>
                    <a:pt x="764381" y="130968"/>
                  </a:lnTo>
                  <a:lnTo>
                    <a:pt x="590550" y="154781"/>
                  </a:lnTo>
                  <a:lnTo>
                    <a:pt x="392906" y="173831"/>
                  </a:lnTo>
                  <a:lnTo>
                    <a:pt x="59531" y="183356"/>
                  </a:lnTo>
                  <a:lnTo>
                    <a:pt x="16669" y="204787"/>
                  </a:lnTo>
                  <a:lnTo>
                    <a:pt x="0" y="235743"/>
                  </a:lnTo>
                  <a:lnTo>
                    <a:pt x="7144" y="266700"/>
                  </a:lnTo>
                  <a:lnTo>
                    <a:pt x="21431" y="292893"/>
                  </a:lnTo>
                  <a:lnTo>
                    <a:pt x="40481" y="319087"/>
                  </a:lnTo>
                  <a:lnTo>
                    <a:pt x="85725" y="366712"/>
                  </a:lnTo>
                  <a:lnTo>
                    <a:pt x="123825" y="402431"/>
                  </a:lnTo>
                  <a:lnTo>
                    <a:pt x="147638" y="435768"/>
                  </a:lnTo>
                  <a:lnTo>
                    <a:pt x="164306" y="447675"/>
                  </a:lnTo>
                  <a:lnTo>
                    <a:pt x="183356" y="454818"/>
                  </a:lnTo>
                  <a:lnTo>
                    <a:pt x="209550" y="454818"/>
                  </a:lnTo>
                  <a:lnTo>
                    <a:pt x="245269" y="445293"/>
                  </a:lnTo>
                  <a:lnTo>
                    <a:pt x="283369" y="428625"/>
                  </a:lnTo>
                  <a:lnTo>
                    <a:pt x="321469" y="411956"/>
                  </a:lnTo>
                  <a:lnTo>
                    <a:pt x="588169" y="319087"/>
                  </a:lnTo>
                  <a:lnTo>
                    <a:pt x="816769" y="250031"/>
                  </a:lnTo>
                  <a:lnTo>
                    <a:pt x="1078706" y="183356"/>
                  </a:lnTo>
                  <a:lnTo>
                    <a:pt x="1204913" y="152400"/>
                  </a:lnTo>
                  <a:lnTo>
                    <a:pt x="1381125" y="111918"/>
                  </a:lnTo>
                  <a:lnTo>
                    <a:pt x="1507331" y="88106"/>
                  </a:lnTo>
                  <a:lnTo>
                    <a:pt x="1447800" y="0"/>
                  </a:lnTo>
                  <a:lnTo>
                    <a:pt x="1295400" y="30956"/>
                  </a:lnTo>
                  <a:lnTo>
                    <a:pt x="1119188" y="71437"/>
                  </a:lnTo>
                  <a:lnTo>
                    <a:pt x="973931" y="97631"/>
                  </a:lnTo>
                  <a:lnTo>
                    <a:pt x="871538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2">
              <a:extLst>
                <a:ext uri="{FF2B5EF4-FFF2-40B4-BE49-F238E27FC236}">
                  <a16:creationId xmlns:a16="http://schemas.microsoft.com/office/drawing/2014/main" id="{B8F3A803-5FFF-45FD-990E-2EBF9190B96B}"/>
                </a:ext>
              </a:extLst>
            </p:cNvPr>
            <p:cNvSpPr/>
            <p:nvPr/>
          </p:nvSpPr>
          <p:spPr>
            <a:xfrm>
              <a:off x="6334126" y="3113089"/>
              <a:ext cx="625475" cy="763587"/>
            </a:xfrm>
            <a:custGeom>
              <a:avLst/>
              <a:gdLst>
                <a:gd name="connsiteX0" fmla="*/ 316706 w 626268"/>
                <a:gd name="connsiteY0" fmla="*/ 516731 h 764381"/>
                <a:gd name="connsiteX1" fmla="*/ 271462 w 626268"/>
                <a:gd name="connsiteY1" fmla="*/ 447675 h 764381"/>
                <a:gd name="connsiteX2" fmla="*/ 230981 w 626268"/>
                <a:gd name="connsiteY2" fmla="*/ 383381 h 764381"/>
                <a:gd name="connsiteX3" fmla="*/ 185737 w 626268"/>
                <a:gd name="connsiteY3" fmla="*/ 323850 h 764381"/>
                <a:gd name="connsiteX4" fmla="*/ 119062 w 626268"/>
                <a:gd name="connsiteY4" fmla="*/ 219075 h 764381"/>
                <a:gd name="connsiteX5" fmla="*/ 57150 w 626268"/>
                <a:gd name="connsiteY5" fmla="*/ 123825 h 764381"/>
                <a:gd name="connsiteX6" fmla="*/ 7143 w 626268"/>
                <a:gd name="connsiteY6" fmla="*/ 40481 h 764381"/>
                <a:gd name="connsiteX7" fmla="*/ 0 w 626268"/>
                <a:gd name="connsiteY7" fmla="*/ 21431 h 764381"/>
                <a:gd name="connsiteX8" fmla="*/ 0 w 626268"/>
                <a:gd name="connsiteY8" fmla="*/ 4762 h 764381"/>
                <a:gd name="connsiteX9" fmla="*/ 16668 w 626268"/>
                <a:gd name="connsiteY9" fmla="*/ 0 h 764381"/>
                <a:gd name="connsiteX10" fmla="*/ 52387 w 626268"/>
                <a:gd name="connsiteY10" fmla="*/ 14287 h 764381"/>
                <a:gd name="connsiteX11" fmla="*/ 159543 w 626268"/>
                <a:gd name="connsiteY11" fmla="*/ 76200 h 764381"/>
                <a:gd name="connsiteX12" fmla="*/ 302418 w 626268"/>
                <a:gd name="connsiteY12" fmla="*/ 157162 h 764381"/>
                <a:gd name="connsiteX13" fmla="*/ 473868 w 626268"/>
                <a:gd name="connsiteY13" fmla="*/ 261937 h 764381"/>
                <a:gd name="connsiteX14" fmla="*/ 497681 w 626268"/>
                <a:gd name="connsiteY14" fmla="*/ 278606 h 764381"/>
                <a:gd name="connsiteX15" fmla="*/ 519112 w 626268"/>
                <a:gd name="connsiteY15" fmla="*/ 309562 h 764381"/>
                <a:gd name="connsiteX16" fmla="*/ 559593 w 626268"/>
                <a:gd name="connsiteY16" fmla="*/ 376237 h 764381"/>
                <a:gd name="connsiteX17" fmla="*/ 590550 w 626268"/>
                <a:gd name="connsiteY17" fmla="*/ 447675 h 764381"/>
                <a:gd name="connsiteX18" fmla="*/ 614362 w 626268"/>
                <a:gd name="connsiteY18" fmla="*/ 521494 h 764381"/>
                <a:gd name="connsiteX19" fmla="*/ 623887 w 626268"/>
                <a:gd name="connsiteY19" fmla="*/ 573881 h 764381"/>
                <a:gd name="connsiteX20" fmla="*/ 626268 w 626268"/>
                <a:gd name="connsiteY20" fmla="*/ 616744 h 764381"/>
                <a:gd name="connsiteX21" fmla="*/ 621506 w 626268"/>
                <a:gd name="connsiteY21" fmla="*/ 671512 h 764381"/>
                <a:gd name="connsiteX22" fmla="*/ 604837 w 626268"/>
                <a:gd name="connsiteY22" fmla="*/ 728662 h 764381"/>
                <a:gd name="connsiteX23" fmla="*/ 585787 w 626268"/>
                <a:gd name="connsiteY23" fmla="*/ 754856 h 764381"/>
                <a:gd name="connsiteX24" fmla="*/ 564356 w 626268"/>
                <a:gd name="connsiteY24" fmla="*/ 764381 h 764381"/>
                <a:gd name="connsiteX25" fmla="*/ 535781 w 626268"/>
                <a:gd name="connsiteY25" fmla="*/ 759619 h 764381"/>
                <a:gd name="connsiteX26" fmla="*/ 514350 w 626268"/>
                <a:gd name="connsiteY26" fmla="*/ 750094 h 764381"/>
                <a:gd name="connsiteX27" fmla="*/ 473868 w 626268"/>
                <a:gd name="connsiteY27" fmla="*/ 723900 h 764381"/>
                <a:gd name="connsiteX28" fmla="*/ 423862 w 626268"/>
                <a:gd name="connsiteY28" fmla="*/ 664369 h 764381"/>
                <a:gd name="connsiteX29" fmla="*/ 347662 w 626268"/>
                <a:gd name="connsiteY29" fmla="*/ 564356 h 764381"/>
                <a:gd name="connsiteX30" fmla="*/ 316706 w 626268"/>
                <a:gd name="connsiteY30" fmla="*/ 516731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26268" h="764381">
                  <a:moveTo>
                    <a:pt x="316706" y="516731"/>
                  </a:moveTo>
                  <a:lnTo>
                    <a:pt x="271462" y="447675"/>
                  </a:lnTo>
                  <a:lnTo>
                    <a:pt x="230981" y="383381"/>
                  </a:lnTo>
                  <a:lnTo>
                    <a:pt x="185737" y="323850"/>
                  </a:lnTo>
                  <a:lnTo>
                    <a:pt x="119062" y="219075"/>
                  </a:lnTo>
                  <a:lnTo>
                    <a:pt x="57150" y="123825"/>
                  </a:lnTo>
                  <a:lnTo>
                    <a:pt x="7143" y="40481"/>
                  </a:lnTo>
                  <a:lnTo>
                    <a:pt x="0" y="21431"/>
                  </a:lnTo>
                  <a:lnTo>
                    <a:pt x="0" y="4762"/>
                  </a:lnTo>
                  <a:lnTo>
                    <a:pt x="16668" y="0"/>
                  </a:lnTo>
                  <a:lnTo>
                    <a:pt x="52387" y="14287"/>
                  </a:lnTo>
                  <a:lnTo>
                    <a:pt x="159543" y="76200"/>
                  </a:lnTo>
                  <a:lnTo>
                    <a:pt x="302418" y="157162"/>
                  </a:lnTo>
                  <a:lnTo>
                    <a:pt x="473868" y="261937"/>
                  </a:lnTo>
                  <a:lnTo>
                    <a:pt x="497681" y="278606"/>
                  </a:lnTo>
                  <a:lnTo>
                    <a:pt x="519112" y="309562"/>
                  </a:lnTo>
                  <a:lnTo>
                    <a:pt x="559593" y="376237"/>
                  </a:lnTo>
                  <a:lnTo>
                    <a:pt x="590550" y="447675"/>
                  </a:lnTo>
                  <a:lnTo>
                    <a:pt x="614362" y="521494"/>
                  </a:lnTo>
                  <a:lnTo>
                    <a:pt x="623887" y="573881"/>
                  </a:lnTo>
                  <a:lnTo>
                    <a:pt x="626268" y="616744"/>
                  </a:lnTo>
                  <a:lnTo>
                    <a:pt x="621506" y="671512"/>
                  </a:lnTo>
                  <a:lnTo>
                    <a:pt x="604837" y="728662"/>
                  </a:lnTo>
                  <a:lnTo>
                    <a:pt x="585787" y="754856"/>
                  </a:lnTo>
                  <a:lnTo>
                    <a:pt x="564356" y="764381"/>
                  </a:lnTo>
                  <a:lnTo>
                    <a:pt x="535781" y="759619"/>
                  </a:lnTo>
                  <a:lnTo>
                    <a:pt x="514350" y="750094"/>
                  </a:lnTo>
                  <a:lnTo>
                    <a:pt x="473868" y="723900"/>
                  </a:lnTo>
                  <a:lnTo>
                    <a:pt x="423862" y="664369"/>
                  </a:lnTo>
                  <a:lnTo>
                    <a:pt x="347662" y="564356"/>
                  </a:lnTo>
                  <a:lnTo>
                    <a:pt x="316706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8">
              <a:extLst>
                <a:ext uri="{FF2B5EF4-FFF2-40B4-BE49-F238E27FC236}">
                  <a16:creationId xmlns:a16="http://schemas.microsoft.com/office/drawing/2014/main" id="{E5E410F1-2C44-4C81-8B83-9F15241A1142}"/>
                </a:ext>
              </a:extLst>
            </p:cNvPr>
            <p:cNvSpPr/>
            <p:nvPr/>
          </p:nvSpPr>
          <p:spPr>
            <a:xfrm>
              <a:off x="5770563" y="3870326"/>
              <a:ext cx="493712" cy="2212975"/>
            </a:xfrm>
            <a:custGeom>
              <a:avLst/>
              <a:gdLst>
                <a:gd name="connsiteX0" fmla="*/ 462810 w 493664"/>
                <a:gd name="connsiteY0" fmla="*/ 987328 h 2213072"/>
                <a:gd name="connsiteX1" fmla="*/ 476835 w 493664"/>
                <a:gd name="connsiteY1" fmla="*/ 656348 h 2213072"/>
                <a:gd name="connsiteX2" fmla="*/ 474030 w 493664"/>
                <a:gd name="connsiteY2" fmla="*/ 294515 h 2213072"/>
                <a:gd name="connsiteX3" fmla="*/ 482444 w 493664"/>
                <a:gd name="connsiteY3" fmla="*/ 269271 h 2213072"/>
                <a:gd name="connsiteX4" fmla="*/ 490859 w 493664"/>
                <a:gd name="connsiteY4" fmla="*/ 238417 h 2213072"/>
                <a:gd name="connsiteX5" fmla="*/ 493664 w 493664"/>
                <a:gd name="connsiteY5" fmla="*/ 207563 h 2213072"/>
                <a:gd name="connsiteX6" fmla="*/ 490859 w 493664"/>
                <a:gd name="connsiteY6" fmla="*/ 173904 h 2213072"/>
                <a:gd name="connsiteX7" fmla="*/ 476835 w 493664"/>
                <a:gd name="connsiteY7" fmla="*/ 143050 h 2213072"/>
                <a:gd name="connsiteX8" fmla="*/ 451590 w 493664"/>
                <a:gd name="connsiteY8" fmla="*/ 120611 h 2213072"/>
                <a:gd name="connsiteX9" fmla="*/ 406712 w 493664"/>
                <a:gd name="connsiteY9" fmla="*/ 100977 h 2213072"/>
                <a:gd name="connsiteX10" fmla="*/ 350614 w 493664"/>
                <a:gd name="connsiteY10" fmla="*/ 78537 h 2213072"/>
                <a:gd name="connsiteX11" fmla="*/ 288906 w 493664"/>
                <a:gd name="connsiteY11" fmla="*/ 53293 h 2213072"/>
                <a:gd name="connsiteX12" fmla="*/ 207563 w 493664"/>
                <a:gd name="connsiteY12" fmla="*/ 25244 h 2213072"/>
                <a:gd name="connsiteX13" fmla="*/ 131831 w 493664"/>
                <a:gd name="connsiteY13" fmla="*/ 11220 h 2213072"/>
                <a:gd name="connsiteX14" fmla="*/ 78538 w 493664"/>
                <a:gd name="connsiteY14" fmla="*/ 5610 h 2213072"/>
                <a:gd name="connsiteX15" fmla="*/ 44879 w 493664"/>
                <a:gd name="connsiteY15" fmla="*/ 0 h 2213072"/>
                <a:gd name="connsiteX16" fmla="*/ 16830 w 493664"/>
                <a:gd name="connsiteY16" fmla="*/ 0 h 2213072"/>
                <a:gd name="connsiteX17" fmla="*/ 2805 w 493664"/>
                <a:gd name="connsiteY17" fmla="*/ 5610 h 2213072"/>
                <a:gd name="connsiteX18" fmla="*/ 0 w 493664"/>
                <a:gd name="connsiteY18" fmla="*/ 19634 h 2213072"/>
                <a:gd name="connsiteX19" fmla="*/ 11220 w 493664"/>
                <a:gd name="connsiteY19" fmla="*/ 47683 h 2213072"/>
                <a:gd name="connsiteX20" fmla="*/ 22439 w 493664"/>
                <a:gd name="connsiteY20" fmla="*/ 67318 h 2213072"/>
                <a:gd name="connsiteX21" fmla="*/ 56098 w 493664"/>
                <a:gd name="connsiteY21" fmla="*/ 92562 h 2213072"/>
                <a:gd name="connsiteX22" fmla="*/ 75733 w 493664"/>
                <a:gd name="connsiteY22" fmla="*/ 106587 h 2213072"/>
                <a:gd name="connsiteX23" fmla="*/ 112196 w 493664"/>
                <a:gd name="connsiteY23" fmla="*/ 140245 h 2213072"/>
                <a:gd name="connsiteX24" fmla="*/ 145855 w 493664"/>
                <a:gd name="connsiteY24" fmla="*/ 182319 h 2213072"/>
                <a:gd name="connsiteX25" fmla="*/ 179514 w 493664"/>
                <a:gd name="connsiteY25" fmla="*/ 241222 h 2213072"/>
                <a:gd name="connsiteX26" fmla="*/ 199149 w 493664"/>
                <a:gd name="connsiteY26" fmla="*/ 291710 h 2213072"/>
                <a:gd name="connsiteX27" fmla="*/ 204758 w 493664"/>
                <a:gd name="connsiteY27" fmla="*/ 319760 h 2213072"/>
                <a:gd name="connsiteX28" fmla="*/ 207563 w 493664"/>
                <a:gd name="connsiteY28" fmla="*/ 527323 h 2213072"/>
                <a:gd name="connsiteX29" fmla="*/ 204758 w 493664"/>
                <a:gd name="connsiteY29" fmla="*/ 678788 h 2213072"/>
                <a:gd name="connsiteX30" fmla="*/ 213173 w 493664"/>
                <a:gd name="connsiteY30" fmla="*/ 869521 h 2213072"/>
                <a:gd name="connsiteX31" fmla="*/ 215978 w 493664"/>
                <a:gd name="connsiteY31" fmla="*/ 1009767 h 2213072"/>
                <a:gd name="connsiteX32" fmla="*/ 213173 w 493664"/>
                <a:gd name="connsiteY32" fmla="*/ 1147207 h 2213072"/>
                <a:gd name="connsiteX33" fmla="*/ 210368 w 493664"/>
                <a:gd name="connsiteY33" fmla="*/ 1259404 h 2213072"/>
                <a:gd name="connsiteX34" fmla="*/ 204758 w 493664"/>
                <a:gd name="connsiteY34" fmla="*/ 1357575 h 2213072"/>
                <a:gd name="connsiteX35" fmla="*/ 190734 w 493664"/>
                <a:gd name="connsiteY35" fmla="*/ 1492211 h 2213072"/>
                <a:gd name="connsiteX36" fmla="*/ 176709 w 493664"/>
                <a:gd name="connsiteY36" fmla="*/ 1601602 h 2213072"/>
                <a:gd name="connsiteX37" fmla="*/ 168295 w 493664"/>
                <a:gd name="connsiteY37" fmla="*/ 1674530 h 2213072"/>
                <a:gd name="connsiteX38" fmla="*/ 165490 w 493664"/>
                <a:gd name="connsiteY38" fmla="*/ 1747458 h 2213072"/>
                <a:gd name="connsiteX39" fmla="*/ 168295 w 493664"/>
                <a:gd name="connsiteY39" fmla="*/ 1825995 h 2213072"/>
                <a:gd name="connsiteX40" fmla="*/ 176709 w 493664"/>
                <a:gd name="connsiteY40" fmla="*/ 1904533 h 2213072"/>
                <a:gd name="connsiteX41" fmla="*/ 193539 w 493664"/>
                <a:gd name="connsiteY41" fmla="*/ 1974655 h 2213072"/>
                <a:gd name="connsiteX42" fmla="*/ 213173 w 493664"/>
                <a:gd name="connsiteY42" fmla="*/ 2030753 h 2213072"/>
                <a:gd name="connsiteX43" fmla="*/ 252442 w 493664"/>
                <a:gd name="connsiteY43" fmla="*/ 2114901 h 2213072"/>
                <a:gd name="connsiteX44" fmla="*/ 283296 w 493664"/>
                <a:gd name="connsiteY44" fmla="*/ 2168194 h 2213072"/>
                <a:gd name="connsiteX45" fmla="*/ 305735 w 493664"/>
                <a:gd name="connsiteY45" fmla="*/ 2196243 h 2213072"/>
                <a:gd name="connsiteX46" fmla="*/ 328174 w 493664"/>
                <a:gd name="connsiteY46" fmla="*/ 2210267 h 2213072"/>
                <a:gd name="connsiteX47" fmla="*/ 339394 w 493664"/>
                <a:gd name="connsiteY47" fmla="*/ 2213072 h 2213072"/>
                <a:gd name="connsiteX48" fmla="*/ 356223 w 493664"/>
                <a:gd name="connsiteY48" fmla="*/ 2207463 h 2213072"/>
                <a:gd name="connsiteX49" fmla="*/ 375858 w 493664"/>
                <a:gd name="connsiteY49" fmla="*/ 2185023 h 2213072"/>
                <a:gd name="connsiteX50" fmla="*/ 392687 w 493664"/>
                <a:gd name="connsiteY50" fmla="*/ 2145755 h 2213072"/>
                <a:gd name="connsiteX51" fmla="*/ 412322 w 493664"/>
                <a:gd name="connsiteY51" fmla="*/ 2067217 h 2213072"/>
                <a:gd name="connsiteX52" fmla="*/ 426346 w 493664"/>
                <a:gd name="connsiteY52" fmla="*/ 1960631 h 2213072"/>
                <a:gd name="connsiteX53" fmla="*/ 437566 w 493664"/>
                <a:gd name="connsiteY53" fmla="*/ 1825995 h 2213072"/>
                <a:gd name="connsiteX54" fmla="*/ 445981 w 493664"/>
                <a:gd name="connsiteY54" fmla="*/ 1668920 h 2213072"/>
                <a:gd name="connsiteX55" fmla="*/ 451590 w 493664"/>
                <a:gd name="connsiteY55" fmla="*/ 1511845 h 2213072"/>
                <a:gd name="connsiteX56" fmla="*/ 454395 w 493664"/>
                <a:gd name="connsiteY56" fmla="*/ 1200501 h 2213072"/>
                <a:gd name="connsiteX57" fmla="*/ 462810 w 493664"/>
                <a:gd name="connsiteY57" fmla="*/ 987328 h 2213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93664" h="2213072">
                  <a:moveTo>
                    <a:pt x="462810" y="987328"/>
                  </a:moveTo>
                  <a:lnTo>
                    <a:pt x="476835" y="656348"/>
                  </a:lnTo>
                  <a:lnTo>
                    <a:pt x="474030" y="294515"/>
                  </a:lnTo>
                  <a:lnTo>
                    <a:pt x="482444" y="269271"/>
                  </a:lnTo>
                  <a:lnTo>
                    <a:pt x="490859" y="238417"/>
                  </a:lnTo>
                  <a:lnTo>
                    <a:pt x="493664" y="207563"/>
                  </a:lnTo>
                  <a:lnTo>
                    <a:pt x="490859" y="173904"/>
                  </a:lnTo>
                  <a:lnTo>
                    <a:pt x="476835" y="143050"/>
                  </a:lnTo>
                  <a:lnTo>
                    <a:pt x="451590" y="120611"/>
                  </a:lnTo>
                  <a:lnTo>
                    <a:pt x="406712" y="100977"/>
                  </a:lnTo>
                  <a:lnTo>
                    <a:pt x="350614" y="78537"/>
                  </a:lnTo>
                  <a:lnTo>
                    <a:pt x="288906" y="53293"/>
                  </a:lnTo>
                  <a:lnTo>
                    <a:pt x="207563" y="25244"/>
                  </a:lnTo>
                  <a:lnTo>
                    <a:pt x="131831" y="11220"/>
                  </a:lnTo>
                  <a:lnTo>
                    <a:pt x="78538" y="5610"/>
                  </a:lnTo>
                  <a:lnTo>
                    <a:pt x="44879" y="0"/>
                  </a:lnTo>
                  <a:lnTo>
                    <a:pt x="16830" y="0"/>
                  </a:lnTo>
                  <a:lnTo>
                    <a:pt x="2805" y="5610"/>
                  </a:lnTo>
                  <a:lnTo>
                    <a:pt x="0" y="19634"/>
                  </a:lnTo>
                  <a:lnTo>
                    <a:pt x="11220" y="47683"/>
                  </a:lnTo>
                  <a:lnTo>
                    <a:pt x="22439" y="67318"/>
                  </a:lnTo>
                  <a:lnTo>
                    <a:pt x="56098" y="92562"/>
                  </a:lnTo>
                  <a:lnTo>
                    <a:pt x="75733" y="106587"/>
                  </a:lnTo>
                  <a:lnTo>
                    <a:pt x="112196" y="140245"/>
                  </a:lnTo>
                  <a:lnTo>
                    <a:pt x="145855" y="182319"/>
                  </a:lnTo>
                  <a:lnTo>
                    <a:pt x="179514" y="241222"/>
                  </a:lnTo>
                  <a:lnTo>
                    <a:pt x="199149" y="291710"/>
                  </a:lnTo>
                  <a:lnTo>
                    <a:pt x="204758" y="319760"/>
                  </a:lnTo>
                  <a:lnTo>
                    <a:pt x="207563" y="527323"/>
                  </a:lnTo>
                  <a:lnTo>
                    <a:pt x="204758" y="678788"/>
                  </a:lnTo>
                  <a:lnTo>
                    <a:pt x="213173" y="869521"/>
                  </a:lnTo>
                  <a:lnTo>
                    <a:pt x="215978" y="1009767"/>
                  </a:lnTo>
                  <a:lnTo>
                    <a:pt x="213173" y="1147207"/>
                  </a:lnTo>
                  <a:lnTo>
                    <a:pt x="210368" y="1259404"/>
                  </a:lnTo>
                  <a:lnTo>
                    <a:pt x="204758" y="1357575"/>
                  </a:lnTo>
                  <a:lnTo>
                    <a:pt x="190734" y="1492211"/>
                  </a:lnTo>
                  <a:lnTo>
                    <a:pt x="176709" y="1601602"/>
                  </a:lnTo>
                  <a:lnTo>
                    <a:pt x="168295" y="1674530"/>
                  </a:lnTo>
                  <a:lnTo>
                    <a:pt x="165490" y="1747458"/>
                  </a:lnTo>
                  <a:lnTo>
                    <a:pt x="168295" y="1825995"/>
                  </a:lnTo>
                  <a:lnTo>
                    <a:pt x="176709" y="1904533"/>
                  </a:lnTo>
                  <a:lnTo>
                    <a:pt x="193539" y="1974655"/>
                  </a:lnTo>
                  <a:lnTo>
                    <a:pt x="213173" y="2030753"/>
                  </a:lnTo>
                  <a:lnTo>
                    <a:pt x="252442" y="2114901"/>
                  </a:lnTo>
                  <a:lnTo>
                    <a:pt x="283296" y="2168194"/>
                  </a:lnTo>
                  <a:lnTo>
                    <a:pt x="305735" y="2196243"/>
                  </a:lnTo>
                  <a:lnTo>
                    <a:pt x="328174" y="2210267"/>
                  </a:lnTo>
                  <a:lnTo>
                    <a:pt x="339394" y="2213072"/>
                  </a:lnTo>
                  <a:lnTo>
                    <a:pt x="356223" y="2207463"/>
                  </a:lnTo>
                  <a:lnTo>
                    <a:pt x="375858" y="2185023"/>
                  </a:lnTo>
                  <a:lnTo>
                    <a:pt x="392687" y="2145755"/>
                  </a:lnTo>
                  <a:lnTo>
                    <a:pt x="412322" y="2067217"/>
                  </a:lnTo>
                  <a:lnTo>
                    <a:pt x="426346" y="1960631"/>
                  </a:lnTo>
                  <a:lnTo>
                    <a:pt x="437566" y="1825995"/>
                  </a:lnTo>
                  <a:lnTo>
                    <a:pt x="445981" y="1668920"/>
                  </a:lnTo>
                  <a:lnTo>
                    <a:pt x="451590" y="1511845"/>
                  </a:lnTo>
                  <a:lnTo>
                    <a:pt x="454395" y="1200501"/>
                  </a:lnTo>
                  <a:lnTo>
                    <a:pt x="462810" y="9873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66621321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F065E660-7724-455D-8B47-85212A6A27F0}"/>
              </a:ext>
            </a:extLst>
          </p:cNvPr>
          <p:cNvSpPr/>
          <p:nvPr/>
        </p:nvSpPr>
        <p:spPr>
          <a:xfrm>
            <a:off x="3492500" y="1751013"/>
            <a:ext cx="1504950" cy="1739900"/>
          </a:xfrm>
          <a:custGeom>
            <a:avLst/>
            <a:gdLst>
              <a:gd name="connsiteX0" fmla="*/ 1097756 w 1504950"/>
              <a:gd name="connsiteY0" fmla="*/ 792956 h 1740694"/>
              <a:gd name="connsiteX1" fmla="*/ 1233488 w 1504950"/>
              <a:gd name="connsiteY1" fmla="*/ 614362 h 1740694"/>
              <a:gd name="connsiteX2" fmla="*/ 1331119 w 1504950"/>
              <a:gd name="connsiteY2" fmla="*/ 476250 h 1740694"/>
              <a:gd name="connsiteX3" fmla="*/ 1400175 w 1504950"/>
              <a:gd name="connsiteY3" fmla="*/ 440531 h 1740694"/>
              <a:gd name="connsiteX4" fmla="*/ 1447800 w 1504950"/>
              <a:gd name="connsiteY4" fmla="*/ 409575 h 1740694"/>
              <a:gd name="connsiteX5" fmla="*/ 1481138 w 1504950"/>
              <a:gd name="connsiteY5" fmla="*/ 381000 h 1740694"/>
              <a:gd name="connsiteX6" fmla="*/ 1497806 w 1504950"/>
              <a:gd name="connsiteY6" fmla="*/ 357187 h 1740694"/>
              <a:gd name="connsiteX7" fmla="*/ 1504950 w 1504950"/>
              <a:gd name="connsiteY7" fmla="*/ 330994 h 1740694"/>
              <a:gd name="connsiteX8" fmla="*/ 1504950 w 1504950"/>
              <a:gd name="connsiteY8" fmla="*/ 311944 h 1740694"/>
              <a:gd name="connsiteX9" fmla="*/ 1495425 w 1504950"/>
              <a:gd name="connsiteY9" fmla="*/ 288131 h 1740694"/>
              <a:gd name="connsiteX10" fmla="*/ 1459706 w 1504950"/>
              <a:gd name="connsiteY10" fmla="*/ 254794 h 1740694"/>
              <a:gd name="connsiteX11" fmla="*/ 1393031 w 1504950"/>
              <a:gd name="connsiteY11" fmla="*/ 207169 h 1740694"/>
              <a:gd name="connsiteX12" fmla="*/ 1302544 w 1504950"/>
              <a:gd name="connsiteY12" fmla="*/ 142875 h 1740694"/>
              <a:gd name="connsiteX13" fmla="*/ 1202531 w 1504950"/>
              <a:gd name="connsiteY13" fmla="*/ 80962 h 1740694"/>
              <a:gd name="connsiteX14" fmla="*/ 1133475 w 1504950"/>
              <a:gd name="connsiteY14" fmla="*/ 40481 h 1740694"/>
              <a:gd name="connsiteX15" fmla="*/ 1083469 w 1504950"/>
              <a:gd name="connsiteY15" fmla="*/ 16669 h 1740694"/>
              <a:gd name="connsiteX16" fmla="*/ 1040606 w 1504950"/>
              <a:gd name="connsiteY16" fmla="*/ 7144 h 1740694"/>
              <a:gd name="connsiteX17" fmla="*/ 990600 w 1504950"/>
              <a:gd name="connsiteY17" fmla="*/ 0 h 1740694"/>
              <a:gd name="connsiteX18" fmla="*/ 969169 w 1504950"/>
              <a:gd name="connsiteY18" fmla="*/ 0 h 1740694"/>
              <a:gd name="connsiteX19" fmla="*/ 947738 w 1504950"/>
              <a:gd name="connsiteY19" fmla="*/ 4762 h 1740694"/>
              <a:gd name="connsiteX20" fmla="*/ 942975 w 1504950"/>
              <a:gd name="connsiteY20" fmla="*/ 14287 h 1740694"/>
              <a:gd name="connsiteX21" fmla="*/ 950119 w 1504950"/>
              <a:gd name="connsiteY21" fmla="*/ 35719 h 1740694"/>
              <a:gd name="connsiteX22" fmla="*/ 969169 w 1504950"/>
              <a:gd name="connsiteY22" fmla="*/ 59531 h 1740694"/>
              <a:gd name="connsiteX23" fmla="*/ 1012031 w 1504950"/>
              <a:gd name="connsiteY23" fmla="*/ 92869 h 1740694"/>
              <a:gd name="connsiteX24" fmla="*/ 1040606 w 1504950"/>
              <a:gd name="connsiteY24" fmla="*/ 116681 h 1740694"/>
              <a:gd name="connsiteX25" fmla="*/ 1062038 w 1504950"/>
              <a:gd name="connsiteY25" fmla="*/ 135731 h 1740694"/>
              <a:gd name="connsiteX26" fmla="*/ 1085850 w 1504950"/>
              <a:gd name="connsiteY26" fmla="*/ 161925 h 1740694"/>
              <a:gd name="connsiteX27" fmla="*/ 1095375 w 1504950"/>
              <a:gd name="connsiteY27" fmla="*/ 176212 h 1740694"/>
              <a:gd name="connsiteX28" fmla="*/ 1107281 w 1504950"/>
              <a:gd name="connsiteY28" fmla="*/ 197644 h 1740694"/>
              <a:gd name="connsiteX29" fmla="*/ 1116806 w 1504950"/>
              <a:gd name="connsiteY29" fmla="*/ 226219 h 1740694"/>
              <a:gd name="connsiteX30" fmla="*/ 1121569 w 1504950"/>
              <a:gd name="connsiteY30" fmla="*/ 259556 h 1740694"/>
              <a:gd name="connsiteX31" fmla="*/ 1123950 w 1504950"/>
              <a:gd name="connsiteY31" fmla="*/ 290512 h 1740694"/>
              <a:gd name="connsiteX32" fmla="*/ 1119188 w 1504950"/>
              <a:gd name="connsiteY32" fmla="*/ 328612 h 1740694"/>
              <a:gd name="connsiteX33" fmla="*/ 1071563 w 1504950"/>
              <a:gd name="connsiteY33" fmla="*/ 414337 h 1740694"/>
              <a:gd name="connsiteX34" fmla="*/ 973931 w 1504950"/>
              <a:gd name="connsiteY34" fmla="*/ 573881 h 1740694"/>
              <a:gd name="connsiteX35" fmla="*/ 869156 w 1504950"/>
              <a:gd name="connsiteY35" fmla="*/ 740569 h 1740694"/>
              <a:gd name="connsiteX36" fmla="*/ 802481 w 1504950"/>
              <a:gd name="connsiteY36" fmla="*/ 838200 h 1740694"/>
              <a:gd name="connsiteX37" fmla="*/ 697706 w 1504950"/>
              <a:gd name="connsiteY37" fmla="*/ 988219 h 1740694"/>
              <a:gd name="connsiteX38" fmla="*/ 592931 w 1504950"/>
              <a:gd name="connsiteY38" fmla="*/ 1123950 h 1740694"/>
              <a:gd name="connsiteX39" fmla="*/ 469106 w 1504950"/>
              <a:gd name="connsiteY39" fmla="*/ 1273969 h 1740694"/>
              <a:gd name="connsiteX40" fmla="*/ 352425 w 1504950"/>
              <a:gd name="connsiteY40" fmla="*/ 1404937 h 1740694"/>
              <a:gd name="connsiteX41" fmla="*/ 261938 w 1504950"/>
              <a:gd name="connsiteY41" fmla="*/ 1495425 h 1740694"/>
              <a:gd name="connsiteX42" fmla="*/ 173831 w 1504950"/>
              <a:gd name="connsiteY42" fmla="*/ 1576387 h 1740694"/>
              <a:gd name="connsiteX43" fmla="*/ 100013 w 1504950"/>
              <a:gd name="connsiteY43" fmla="*/ 1638300 h 1740694"/>
              <a:gd name="connsiteX44" fmla="*/ 38100 w 1504950"/>
              <a:gd name="connsiteY44" fmla="*/ 1683544 h 1740694"/>
              <a:gd name="connsiteX45" fmla="*/ 11906 w 1504950"/>
              <a:gd name="connsiteY45" fmla="*/ 1702594 h 1740694"/>
              <a:gd name="connsiteX46" fmla="*/ 2381 w 1504950"/>
              <a:gd name="connsiteY46" fmla="*/ 1716881 h 1740694"/>
              <a:gd name="connsiteX47" fmla="*/ 0 w 1504950"/>
              <a:gd name="connsiteY47" fmla="*/ 1728787 h 1740694"/>
              <a:gd name="connsiteX48" fmla="*/ 0 w 1504950"/>
              <a:gd name="connsiteY48" fmla="*/ 1728787 h 1740694"/>
              <a:gd name="connsiteX49" fmla="*/ 7144 w 1504950"/>
              <a:gd name="connsiteY49" fmla="*/ 1740694 h 1740694"/>
              <a:gd name="connsiteX50" fmla="*/ 28575 w 1504950"/>
              <a:gd name="connsiteY50" fmla="*/ 1740694 h 1740694"/>
              <a:gd name="connsiteX51" fmla="*/ 80963 w 1504950"/>
              <a:gd name="connsiteY51" fmla="*/ 1728787 h 1740694"/>
              <a:gd name="connsiteX52" fmla="*/ 169069 w 1504950"/>
              <a:gd name="connsiteY52" fmla="*/ 1671637 h 1740694"/>
              <a:gd name="connsiteX53" fmla="*/ 309563 w 1504950"/>
              <a:gd name="connsiteY53" fmla="*/ 1574006 h 1740694"/>
              <a:gd name="connsiteX54" fmla="*/ 454819 w 1504950"/>
              <a:gd name="connsiteY54" fmla="*/ 1454944 h 1740694"/>
              <a:gd name="connsiteX55" fmla="*/ 581025 w 1504950"/>
              <a:gd name="connsiteY55" fmla="*/ 1345406 h 1740694"/>
              <a:gd name="connsiteX56" fmla="*/ 700088 w 1504950"/>
              <a:gd name="connsiteY56" fmla="*/ 1233487 h 1740694"/>
              <a:gd name="connsiteX57" fmla="*/ 842963 w 1504950"/>
              <a:gd name="connsiteY57" fmla="*/ 1090612 h 1740694"/>
              <a:gd name="connsiteX58" fmla="*/ 969169 w 1504950"/>
              <a:gd name="connsiteY58" fmla="*/ 947737 h 1740694"/>
              <a:gd name="connsiteX59" fmla="*/ 1097756 w 1504950"/>
              <a:gd name="connsiteY59" fmla="*/ 792956 h 17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504950" h="1740694">
                <a:moveTo>
                  <a:pt x="1097756" y="792956"/>
                </a:moveTo>
                <a:lnTo>
                  <a:pt x="1233488" y="614362"/>
                </a:lnTo>
                <a:lnTo>
                  <a:pt x="1331119" y="476250"/>
                </a:lnTo>
                <a:lnTo>
                  <a:pt x="1400175" y="440531"/>
                </a:lnTo>
                <a:lnTo>
                  <a:pt x="1447800" y="409575"/>
                </a:lnTo>
                <a:lnTo>
                  <a:pt x="1481138" y="381000"/>
                </a:lnTo>
                <a:lnTo>
                  <a:pt x="1497806" y="357187"/>
                </a:lnTo>
                <a:lnTo>
                  <a:pt x="1504950" y="330994"/>
                </a:lnTo>
                <a:lnTo>
                  <a:pt x="1504950" y="311944"/>
                </a:lnTo>
                <a:lnTo>
                  <a:pt x="1495425" y="288131"/>
                </a:lnTo>
                <a:lnTo>
                  <a:pt x="1459706" y="254794"/>
                </a:lnTo>
                <a:lnTo>
                  <a:pt x="1393031" y="207169"/>
                </a:lnTo>
                <a:lnTo>
                  <a:pt x="1302544" y="142875"/>
                </a:lnTo>
                <a:lnTo>
                  <a:pt x="1202531" y="80962"/>
                </a:lnTo>
                <a:lnTo>
                  <a:pt x="1133475" y="40481"/>
                </a:lnTo>
                <a:lnTo>
                  <a:pt x="1083469" y="16669"/>
                </a:lnTo>
                <a:lnTo>
                  <a:pt x="1040606" y="7144"/>
                </a:lnTo>
                <a:lnTo>
                  <a:pt x="990600" y="0"/>
                </a:lnTo>
                <a:lnTo>
                  <a:pt x="969169" y="0"/>
                </a:lnTo>
                <a:lnTo>
                  <a:pt x="947738" y="4762"/>
                </a:lnTo>
                <a:lnTo>
                  <a:pt x="942975" y="14287"/>
                </a:lnTo>
                <a:lnTo>
                  <a:pt x="950119" y="35719"/>
                </a:lnTo>
                <a:lnTo>
                  <a:pt x="969169" y="59531"/>
                </a:lnTo>
                <a:lnTo>
                  <a:pt x="1012031" y="92869"/>
                </a:lnTo>
                <a:lnTo>
                  <a:pt x="1040606" y="116681"/>
                </a:lnTo>
                <a:lnTo>
                  <a:pt x="1062038" y="135731"/>
                </a:lnTo>
                <a:lnTo>
                  <a:pt x="1085850" y="161925"/>
                </a:lnTo>
                <a:lnTo>
                  <a:pt x="1095375" y="176212"/>
                </a:lnTo>
                <a:lnTo>
                  <a:pt x="1107281" y="197644"/>
                </a:lnTo>
                <a:lnTo>
                  <a:pt x="1116806" y="226219"/>
                </a:lnTo>
                <a:lnTo>
                  <a:pt x="1121569" y="259556"/>
                </a:lnTo>
                <a:lnTo>
                  <a:pt x="1123950" y="290512"/>
                </a:lnTo>
                <a:lnTo>
                  <a:pt x="1119188" y="328612"/>
                </a:lnTo>
                <a:lnTo>
                  <a:pt x="1071563" y="414337"/>
                </a:lnTo>
                <a:lnTo>
                  <a:pt x="973931" y="573881"/>
                </a:lnTo>
                <a:lnTo>
                  <a:pt x="869156" y="740569"/>
                </a:lnTo>
                <a:lnTo>
                  <a:pt x="802481" y="838200"/>
                </a:lnTo>
                <a:lnTo>
                  <a:pt x="697706" y="988219"/>
                </a:lnTo>
                <a:lnTo>
                  <a:pt x="592931" y="1123950"/>
                </a:lnTo>
                <a:lnTo>
                  <a:pt x="469106" y="1273969"/>
                </a:lnTo>
                <a:lnTo>
                  <a:pt x="352425" y="1404937"/>
                </a:lnTo>
                <a:lnTo>
                  <a:pt x="261938" y="1495425"/>
                </a:lnTo>
                <a:lnTo>
                  <a:pt x="173831" y="1576387"/>
                </a:lnTo>
                <a:lnTo>
                  <a:pt x="100013" y="1638300"/>
                </a:lnTo>
                <a:lnTo>
                  <a:pt x="38100" y="1683544"/>
                </a:lnTo>
                <a:lnTo>
                  <a:pt x="11906" y="1702594"/>
                </a:lnTo>
                <a:lnTo>
                  <a:pt x="2381" y="1716881"/>
                </a:lnTo>
                <a:lnTo>
                  <a:pt x="0" y="1728787"/>
                </a:lnTo>
                <a:lnTo>
                  <a:pt x="0" y="1728787"/>
                </a:lnTo>
                <a:lnTo>
                  <a:pt x="7144" y="1740694"/>
                </a:lnTo>
                <a:lnTo>
                  <a:pt x="28575" y="1740694"/>
                </a:lnTo>
                <a:lnTo>
                  <a:pt x="80963" y="1728787"/>
                </a:lnTo>
                <a:lnTo>
                  <a:pt x="169069" y="1671637"/>
                </a:lnTo>
                <a:lnTo>
                  <a:pt x="309563" y="1574006"/>
                </a:lnTo>
                <a:lnTo>
                  <a:pt x="454819" y="1454944"/>
                </a:lnTo>
                <a:lnTo>
                  <a:pt x="581025" y="1345406"/>
                </a:lnTo>
                <a:lnTo>
                  <a:pt x="700088" y="1233487"/>
                </a:lnTo>
                <a:lnTo>
                  <a:pt x="842963" y="1090612"/>
                </a:lnTo>
                <a:lnTo>
                  <a:pt x="969169" y="947737"/>
                </a:lnTo>
                <a:lnTo>
                  <a:pt x="1097756" y="7929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B1213CA0-85E2-4235-8686-D10AF5D88F33}"/>
              </a:ext>
            </a:extLst>
          </p:cNvPr>
          <p:cNvSpPr/>
          <p:nvPr/>
        </p:nvSpPr>
        <p:spPr>
          <a:xfrm>
            <a:off x="5797550" y="1662113"/>
            <a:ext cx="2439988" cy="539750"/>
          </a:xfrm>
          <a:custGeom>
            <a:avLst/>
            <a:gdLst>
              <a:gd name="connsiteX0" fmla="*/ 1052513 w 2440781"/>
              <a:gd name="connsiteY0" fmla="*/ 197643 h 540543"/>
              <a:gd name="connsiteX1" fmla="*/ 802481 w 2440781"/>
              <a:gd name="connsiteY1" fmla="*/ 238125 h 540543"/>
              <a:gd name="connsiteX2" fmla="*/ 571500 w 2440781"/>
              <a:gd name="connsiteY2" fmla="*/ 278606 h 540543"/>
              <a:gd name="connsiteX3" fmla="*/ 481013 w 2440781"/>
              <a:gd name="connsiteY3" fmla="*/ 295275 h 540543"/>
              <a:gd name="connsiteX4" fmla="*/ 440531 w 2440781"/>
              <a:gd name="connsiteY4" fmla="*/ 295275 h 540543"/>
              <a:gd name="connsiteX5" fmla="*/ 335756 w 2440781"/>
              <a:gd name="connsiteY5" fmla="*/ 297656 h 540543"/>
              <a:gd name="connsiteX6" fmla="*/ 238125 w 2440781"/>
              <a:gd name="connsiteY6" fmla="*/ 288131 h 540543"/>
              <a:gd name="connsiteX7" fmla="*/ 171450 w 2440781"/>
              <a:gd name="connsiteY7" fmla="*/ 271462 h 540543"/>
              <a:gd name="connsiteX8" fmla="*/ 121444 w 2440781"/>
              <a:gd name="connsiteY8" fmla="*/ 252412 h 540543"/>
              <a:gd name="connsiteX9" fmla="*/ 76200 w 2440781"/>
              <a:gd name="connsiteY9" fmla="*/ 219075 h 540543"/>
              <a:gd name="connsiteX10" fmla="*/ 54769 w 2440781"/>
              <a:gd name="connsiteY10" fmla="*/ 200025 h 540543"/>
              <a:gd name="connsiteX11" fmla="*/ 23813 w 2440781"/>
              <a:gd name="connsiteY11" fmla="*/ 188118 h 540543"/>
              <a:gd name="connsiteX12" fmla="*/ 7144 w 2440781"/>
              <a:gd name="connsiteY12" fmla="*/ 190500 h 540543"/>
              <a:gd name="connsiteX13" fmla="*/ 0 w 2440781"/>
              <a:gd name="connsiteY13" fmla="*/ 202406 h 540543"/>
              <a:gd name="connsiteX14" fmla="*/ 2381 w 2440781"/>
              <a:gd name="connsiteY14" fmla="*/ 223837 h 540543"/>
              <a:gd name="connsiteX15" fmla="*/ 19050 w 2440781"/>
              <a:gd name="connsiteY15" fmla="*/ 257175 h 540543"/>
              <a:gd name="connsiteX16" fmla="*/ 50006 w 2440781"/>
              <a:gd name="connsiteY16" fmla="*/ 295275 h 540543"/>
              <a:gd name="connsiteX17" fmla="*/ 97631 w 2440781"/>
              <a:gd name="connsiteY17" fmla="*/ 347662 h 540543"/>
              <a:gd name="connsiteX18" fmla="*/ 140494 w 2440781"/>
              <a:gd name="connsiteY18" fmla="*/ 388143 h 540543"/>
              <a:gd name="connsiteX19" fmla="*/ 188119 w 2440781"/>
              <a:gd name="connsiteY19" fmla="*/ 428625 h 540543"/>
              <a:gd name="connsiteX20" fmla="*/ 238125 w 2440781"/>
              <a:gd name="connsiteY20" fmla="*/ 466725 h 540543"/>
              <a:gd name="connsiteX21" fmla="*/ 280988 w 2440781"/>
              <a:gd name="connsiteY21" fmla="*/ 497681 h 540543"/>
              <a:gd name="connsiteX22" fmla="*/ 335756 w 2440781"/>
              <a:gd name="connsiteY22" fmla="*/ 531018 h 540543"/>
              <a:gd name="connsiteX23" fmla="*/ 359569 w 2440781"/>
              <a:gd name="connsiteY23" fmla="*/ 540543 h 540543"/>
              <a:gd name="connsiteX24" fmla="*/ 457200 w 2440781"/>
              <a:gd name="connsiteY24" fmla="*/ 516731 h 540543"/>
              <a:gd name="connsiteX25" fmla="*/ 576263 w 2440781"/>
              <a:gd name="connsiteY25" fmla="*/ 488156 h 540543"/>
              <a:gd name="connsiteX26" fmla="*/ 697706 w 2440781"/>
              <a:gd name="connsiteY26" fmla="*/ 457200 h 540543"/>
              <a:gd name="connsiteX27" fmla="*/ 823913 w 2440781"/>
              <a:gd name="connsiteY27" fmla="*/ 433387 h 540543"/>
              <a:gd name="connsiteX28" fmla="*/ 978694 w 2440781"/>
              <a:gd name="connsiteY28" fmla="*/ 409575 h 540543"/>
              <a:gd name="connsiteX29" fmla="*/ 1231106 w 2440781"/>
              <a:gd name="connsiteY29" fmla="*/ 359568 h 540543"/>
              <a:gd name="connsiteX30" fmla="*/ 1504950 w 2440781"/>
              <a:gd name="connsiteY30" fmla="*/ 323850 h 540543"/>
              <a:gd name="connsiteX31" fmla="*/ 1747838 w 2440781"/>
              <a:gd name="connsiteY31" fmla="*/ 297656 h 540543"/>
              <a:gd name="connsiteX32" fmla="*/ 1890713 w 2440781"/>
              <a:gd name="connsiteY32" fmla="*/ 285750 h 540543"/>
              <a:gd name="connsiteX33" fmla="*/ 2083594 w 2440781"/>
              <a:gd name="connsiteY33" fmla="*/ 273843 h 540543"/>
              <a:gd name="connsiteX34" fmla="*/ 2190750 w 2440781"/>
              <a:gd name="connsiteY34" fmla="*/ 271462 h 540543"/>
              <a:gd name="connsiteX35" fmla="*/ 2252663 w 2440781"/>
              <a:gd name="connsiteY35" fmla="*/ 273843 h 540543"/>
              <a:gd name="connsiteX36" fmla="*/ 2309813 w 2440781"/>
              <a:gd name="connsiteY36" fmla="*/ 273843 h 540543"/>
              <a:gd name="connsiteX37" fmla="*/ 2374106 w 2440781"/>
              <a:gd name="connsiteY37" fmla="*/ 266700 h 540543"/>
              <a:gd name="connsiteX38" fmla="*/ 2416969 w 2440781"/>
              <a:gd name="connsiteY38" fmla="*/ 254793 h 540543"/>
              <a:gd name="connsiteX39" fmla="*/ 2431256 w 2440781"/>
              <a:gd name="connsiteY39" fmla="*/ 245268 h 540543"/>
              <a:gd name="connsiteX40" fmla="*/ 2440781 w 2440781"/>
              <a:gd name="connsiteY40" fmla="*/ 228600 h 540543"/>
              <a:gd name="connsiteX41" fmla="*/ 2440781 w 2440781"/>
              <a:gd name="connsiteY41" fmla="*/ 221456 h 540543"/>
              <a:gd name="connsiteX42" fmla="*/ 2433638 w 2440781"/>
              <a:gd name="connsiteY42" fmla="*/ 200025 h 540543"/>
              <a:gd name="connsiteX43" fmla="*/ 2400300 w 2440781"/>
              <a:gd name="connsiteY43" fmla="*/ 169068 h 540543"/>
              <a:gd name="connsiteX44" fmla="*/ 2359819 w 2440781"/>
              <a:gd name="connsiteY44" fmla="*/ 138112 h 540543"/>
              <a:gd name="connsiteX45" fmla="*/ 2295525 w 2440781"/>
              <a:gd name="connsiteY45" fmla="*/ 97631 h 540543"/>
              <a:gd name="connsiteX46" fmla="*/ 2209800 w 2440781"/>
              <a:gd name="connsiteY46" fmla="*/ 50006 h 540543"/>
              <a:gd name="connsiteX47" fmla="*/ 2083594 w 2440781"/>
              <a:gd name="connsiteY47" fmla="*/ 7143 h 540543"/>
              <a:gd name="connsiteX48" fmla="*/ 2055019 w 2440781"/>
              <a:gd name="connsiteY48" fmla="*/ 0 h 540543"/>
              <a:gd name="connsiteX49" fmla="*/ 2009775 w 2440781"/>
              <a:gd name="connsiteY49" fmla="*/ 19050 h 540543"/>
              <a:gd name="connsiteX50" fmla="*/ 1893094 w 2440781"/>
              <a:gd name="connsiteY50" fmla="*/ 66675 h 540543"/>
              <a:gd name="connsiteX51" fmla="*/ 1747838 w 2440781"/>
              <a:gd name="connsiteY51" fmla="*/ 104775 h 540543"/>
              <a:gd name="connsiteX52" fmla="*/ 1676400 w 2440781"/>
              <a:gd name="connsiteY52" fmla="*/ 116681 h 540543"/>
              <a:gd name="connsiteX53" fmla="*/ 1445419 w 2440781"/>
              <a:gd name="connsiteY53" fmla="*/ 142875 h 540543"/>
              <a:gd name="connsiteX54" fmla="*/ 1052513 w 2440781"/>
              <a:gd name="connsiteY54" fmla="*/ 197643 h 540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440781" h="540543">
                <a:moveTo>
                  <a:pt x="1052513" y="197643"/>
                </a:moveTo>
                <a:lnTo>
                  <a:pt x="802481" y="238125"/>
                </a:lnTo>
                <a:lnTo>
                  <a:pt x="571500" y="278606"/>
                </a:lnTo>
                <a:lnTo>
                  <a:pt x="481013" y="295275"/>
                </a:lnTo>
                <a:lnTo>
                  <a:pt x="440531" y="295275"/>
                </a:lnTo>
                <a:lnTo>
                  <a:pt x="335756" y="297656"/>
                </a:lnTo>
                <a:lnTo>
                  <a:pt x="238125" y="288131"/>
                </a:lnTo>
                <a:lnTo>
                  <a:pt x="171450" y="271462"/>
                </a:lnTo>
                <a:lnTo>
                  <a:pt x="121444" y="252412"/>
                </a:lnTo>
                <a:lnTo>
                  <a:pt x="76200" y="219075"/>
                </a:lnTo>
                <a:lnTo>
                  <a:pt x="54769" y="200025"/>
                </a:lnTo>
                <a:lnTo>
                  <a:pt x="23813" y="188118"/>
                </a:lnTo>
                <a:lnTo>
                  <a:pt x="7144" y="190500"/>
                </a:lnTo>
                <a:lnTo>
                  <a:pt x="0" y="202406"/>
                </a:lnTo>
                <a:lnTo>
                  <a:pt x="2381" y="223837"/>
                </a:lnTo>
                <a:lnTo>
                  <a:pt x="19050" y="257175"/>
                </a:lnTo>
                <a:lnTo>
                  <a:pt x="50006" y="295275"/>
                </a:lnTo>
                <a:lnTo>
                  <a:pt x="97631" y="347662"/>
                </a:lnTo>
                <a:lnTo>
                  <a:pt x="140494" y="388143"/>
                </a:lnTo>
                <a:lnTo>
                  <a:pt x="188119" y="428625"/>
                </a:lnTo>
                <a:lnTo>
                  <a:pt x="238125" y="466725"/>
                </a:lnTo>
                <a:lnTo>
                  <a:pt x="280988" y="497681"/>
                </a:lnTo>
                <a:lnTo>
                  <a:pt x="335756" y="531018"/>
                </a:lnTo>
                <a:lnTo>
                  <a:pt x="359569" y="540543"/>
                </a:lnTo>
                <a:lnTo>
                  <a:pt x="457200" y="516731"/>
                </a:lnTo>
                <a:lnTo>
                  <a:pt x="576263" y="488156"/>
                </a:lnTo>
                <a:lnTo>
                  <a:pt x="697706" y="457200"/>
                </a:lnTo>
                <a:lnTo>
                  <a:pt x="823913" y="433387"/>
                </a:lnTo>
                <a:lnTo>
                  <a:pt x="978694" y="409575"/>
                </a:lnTo>
                <a:lnTo>
                  <a:pt x="1231106" y="359568"/>
                </a:lnTo>
                <a:lnTo>
                  <a:pt x="1504950" y="323850"/>
                </a:lnTo>
                <a:lnTo>
                  <a:pt x="1747838" y="297656"/>
                </a:lnTo>
                <a:lnTo>
                  <a:pt x="1890713" y="285750"/>
                </a:lnTo>
                <a:lnTo>
                  <a:pt x="2083594" y="273843"/>
                </a:lnTo>
                <a:lnTo>
                  <a:pt x="2190750" y="271462"/>
                </a:lnTo>
                <a:lnTo>
                  <a:pt x="2252663" y="273843"/>
                </a:lnTo>
                <a:lnTo>
                  <a:pt x="2309813" y="273843"/>
                </a:lnTo>
                <a:lnTo>
                  <a:pt x="2374106" y="266700"/>
                </a:lnTo>
                <a:lnTo>
                  <a:pt x="2416969" y="254793"/>
                </a:lnTo>
                <a:lnTo>
                  <a:pt x="2431256" y="245268"/>
                </a:lnTo>
                <a:lnTo>
                  <a:pt x="2440781" y="228600"/>
                </a:lnTo>
                <a:lnTo>
                  <a:pt x="2440781" y="221456"/>
                </a:lnTo>
                <a:lnTo>
                  <a:pt x="2433638" y="200025"/>
                </a:lnTo>
                <a:lnTo>
                  <a:pt x="2400300" y="169068"/>
                </a:lnTo>
                <a:lnTo>
                  <a:pt x="2359819" y="138112"/>
                </a:lnTo>
                <a:lnTo>
                  <a:pt x="2295525" y="97631"/>
                </a:lnTo>
                <a:lnTo>
                  <a:pt x="2209800" y="50006"/>
                </a:lnTo>
                <a:lnTo>
                  <a:pt x="2083594" y="7143"/>
                </a:lnTo>
                <a:lnTo>
                  <a:pt x="2055019" y="0"/>
                </a:lnTo>
                <a:lnTo>
                  <a:pt x="2009775" y="19050"/>
                </a:lnTo>
                <a:lnTo>
                  <a:pt x="1893094" y="66675"/>
                </a:lnTo>
                <a:lnTo>
                  <a:pt x="1747838" y="104775"/>
                </a:lnTo>
                <a:lnTo>
                  <a:pt x="1676400" y="116681"/>
                </a:lnTo>
                <a:lnTo>
                  <a:pt x="1445419" y="142875"/>
                </a:lnTo>
                <a:lnTo>
                  <a:pt x="1052513" y="1976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C2D49B72-C36C-4542-922C-6A40FCC6A8E6}"/>
              </a:ext>
            </a:extLst>
          </p:cNvPr>
          <p:cNvSpPr/>
          <p:nvPr/>
        </p:nvSpPr>
        <p:spPr>
          <a:xfrm>
            <a:off x="7164388" y="5000625"/>
            <a:ext cx="1073150" cy="909638"/>
          </a:xfrm>
          <a:custGeom>
            <a:avLst/>
            <a:gdLst>
              <a:gd name="connsiteX0" fmla="*/ 431007 w 1071563"/>
              <a:gd name="connsiteY0" fmla="*/ 383381 h 909638"/>
              <a:gd name="connsiteX1" fmla="*/ 385763 w 1071563"/>
              <a:gd name="connsiteY1" fmla="*/ 338138 h 909638"/>
              <a:gd name="connsiteX2" fmla="*/ 314325 w 1071563"/>
              <a:gd name="connsiteY2" fmla="*/ 271463 h 909638"/>
              <a:gd name="connsiteX3" fmla="*/ 254794 w 1071563"/>
              <a:gd name="connsiteY3" fmla="*/ 221456 h 909638"/>
              <a:gd name="connsiteX4" fmla="*/ 195263 w 1071563"/>
              <a:gd name="connsiteY4" fmla="*/ 173831 h 909638"/>
              <a:gd name="connsiteX5" fmla="*/ 130969 w 1071563"/>
              <a:gd name="connsiteY5" fmla="*/ 126206 h 909638"/>
              <a:gd name="connsiteX6" fmla="*/ 57150 w 1071563"/>
              <a:gd name="connsiteY6" fmla="*/ 78581 h 909638"/>
              <a:gd name="connsiteX7" fmla="*/ 19050 w 1071563"/>
              <a:gd name="connsiteY7" fmla="*/ 45244 h 909638"/>
              <a:gd name="connsiteX8" fmla="*/ 0 w 1071563"/>
              <a:gd name="connsiteY8" fmla="*/ 23813 h 909638"/>
              <a:gd name="connsiteX9" fmla="*/ 0 w 1071563"/>
              <a:gd name="connsiteY9" fmla="*/ 11906 h 909638"/>
              <a:gd name="connsiteX10" fmla="*/ 7144 w 1071563"/>
              <a:gd name="connsiteY10" fmla="*/ 0 h 909638"/>
              <a:gd name="connsiteX11" fmla="*/ 40482 w 1071563"/>
              <a:gd name="connsiteY11" fmla="*/ 2381 h 909638"/>
              <a:gd name="connsiteX12" fmla="*/ 121444 w 1071563"/>
              <a:gd name="connsiteY12" fmla="*/ 23813 h 909638"/>
              <a:gd name="connsiteX13" fmla="*/ 264319 w 1071563"/>
              <a:gd name="connsiteY13" fmla="*/ 71438 h 909638"/>
              <a:gd name="connsiteX14" fmla="*/ 388144 w 1071563"/>
              <a:gd name="connsiteY14" fmla="*/ 123825 h 909638"/>
              <a:gd name="connsiteX15" fmla="*/ 488157 w 1071563"/>
              <a:gd name="connsiteY15" fmla="*/ 173831 h 909638"/>
              <a:gd name="connsiteX16" fmla="*/ 602457 w 1071563"/>
              <a:gd name="connsiteY16" fmla="*/ 235744 h 909638"/>
              <a:gd name="connsiteX17" fmla="*/ 707232 w 1071563"/>
              <a:gd name="connsiteY17" fmla="*/ 300038 h 909638"/>
              <a:gd name="connsiteX18" fmla="*/ 802482 w 1071563"/>
              <a:gd name="connsiteY18" fmla="*/ 366713 h 909638"/>
              <a:gd name="connsiteX19" fmla="*/ 842963 w 1071563"/>
              <a:gd name="connsiteY19" fmla="*/ 397669 h 909638"/>
              <a:gd name="connsiteX20" fmla="*/ 888207 w 1071563"/>
              <a:gd name="connsiteY20" fmla="*/ 435769 h 909638"/>
              <a:gd name="connsiteX21" fmla="*/ 933450 w 1071563"/>
              <a:gd name="connsiteY21" fmla="*/ 481013 h 909638"/>
              <a:gd name="connsiteX22" fmla="*/ 969169 w 1071563"/>
              <a:gd name="connsiteY22" fmla="*/ 521494 h 909638"/>
              <a:gd name="connsiteX23" fmla="*/ 1009650 w 1071563"/>
              <a:gd name="connsiteY23" fmla="*/ 583406 h 909638"/>
              <a:gd name="connsiteX24" fmla="*/ 1031082 w 1071563"/>
              <a:gd name="connsiteY24" fmla="*/ 631031 h 909638"/>
              <a:gd name="connsiteX25" fmla="*/ 1052513 w 1071563"/>
              <a:gd name="connsiteY25" fmla="*/ 690563 h 909638"/>
              <a:gd name="connsiteX26" fmla="*/ 1064419 w 1071563"/>
              <a:gd name="connsiteY26" fmla="*/ 750094 h 909638"/>
              <a:gd name="connsiteX27" fmla="*/ 1071563 w 1071563"/>
              <a:gd name="connsiteY27" fmla="*/ 795338 h 909638"/>
              <a:gd name="connsiteX28" fmla="*/ 1064419 w 1071563"/>
              <a:gd name="connsiteY28" fmla="*/ 831056 h 909638"/>
              <a:gd name="connsiteX29" fmla="*/ 1038225 w 1071563"/>
              <a:gd name="connsiteY29" fmla="*/ 869156 h 909638"/>
              <a:gd name="connsiteX30" fmla="*/ 1007269 w 1071563"/>
              <a:gd name="connsiteY30" fmla="*/ 902494 h 909638"/>
              <a:gd name="connsiteX31" fmla="*/ 990600 w 1071563"/>
              <a:gd name="connsiteY31" fmla="*/ 909638 h 909638"/>
              <a:gd name="connsiteX32" fmla="*/ 957263 w 1071563"/>
              <a:gd name="connsiteY32" fmla="*/ 909638 h 909638"/>
              <a:gd name="connsiteX33" fmla="*/ 909638 w 1071563"/>
              <a:gd name="connsiteY33" fmla="*/ 900113 h 909638"/>
              <a:gd name="connsiteX34" fmla="*/ 869157 w 1071563"/>
              <a:gd name="connsiteY34" fmla="*/ 883444 h 909638"/>
              <a:gd name="connsiteX35" fmla="*/ 833438 w 1071563"/>
              <a:gd name="connsiteY35" fmla="*/ 862013 h 909638"/>
              <a:gd name="connsiteX36" fmla="*/ 792957 w 1071563"/>
              <a:gd name="connsiteY36" fmla="*/ 826294 h 909638"/>
              <a:gd name="connsiteX37" fmla="*/ 742950 w 1071563"/>
              <a:gd name="connsiteY37" fmla="*/ 759619 h 909638"/>
              <a:gd name="connsiteX38" fmla="*/ 671513 w 1071563"/>
              <a:gd name="connsiteY38" fmla="*/ 664369 h 909638"/>
              <a:gd name="connsiteX39" fmla="*/ 566738 w 1071563"/>
              <a:gd name="connsiteY39" fmla="*/ 528638 h 909638"/>
              <a:gd name="connsiteX40" fmla="*/ 431007 w 1071563"/>
              <a:gd name="connsiteY40" fmla="*/ 383381 h 90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71563" h="909638">
                <a:moveTo>
                  <a:pt x="431007" y="383381"/>
                </a:moveTo>
                <a:lnTo>
                  <a:pt x="385763" y="338138"/>
                </a:lnTo>
                <a:lnTo>
                  <a:pt x="314325" y="271463"/>
                </a:lnTo>
                <a:lnTo>
                  <a:pt x="254794" y="221456"/>
                </a:lnTo>
                <a:lnTo>
                  <a:pt x="195263" y="173831"/>
                </a:lnTo>
                <a:lnTo>
                  <a:pt x="130969" y="126206"/>
                </a:lnTo>
                <a:lnTo>
                  <a:pt x="57150" y="78581"/>
                </a:lnTo>
                <a:lnTo>
                  <a:pt x="19050" y="45244"/>
                </a:lnTo>
                <a:lnTo>
                  <a:pt x="0" y="23813"/>
                </a:lnTo>
                <a:lnTo>
                  <a:pt x="0" y="11906"/>
                </a:lnTo>
                <a:lnTo>
                  <a:pt x="7144" y="0"/>
                </a:lnTo>
                <a:lnTo>
                  <a:pt x="40482" y="2381"/>
                </a:lnTo>
                <a:lnTo>
                  <a:pt x="121444" y="23813"/>
                </a:lnTo>
                <a:lnTo>
                  <a:pt x="264319" y="71438"/>
                </a:lnTo>
                <a:lnTo>
                  <a:pt x="388144" y="123825"/>
                </a:lnTo>
                <a:lnTo>
                  <a:pt x="488157" y="173831"/>
                </a:lnTo>
                <a:lnTo>
                  <a:pt x="602457" y="235744"/>
                </a:lnTo>
                <a:lnTo>
                  <a:pt x="707232" y="300038"/>
                </a:lnTo>
                <a:lnTo>
                  <a:pt x="802482" y="366713"/>
                </a:lnTo>
                <a:lnTo>
                  <a:pt x="842963" y="397669"/>
                </a:lnTo>
                <a:lnTo>
                  <a:pt x="888207" y="435769"/>
                </a:lnTo>
                <a:lnTo>
                  <a:pt x="933450" y="481013"/>
                </a:lnTo>
                <a:lnTo>
                  <a:pt x="969169" y="521494"/>
                </a:lnTo>
                <a:lnTo>
                  <a:pt x="1009650" y="583406"/>
                </a:lnTo>
                <a:lnTo>
                  <a:pt x="1031082" y="631031"/>
                </a:lnTo>
                <a:lnTo>
                  <a:pt x="1052513" y="690563"/>
                </a:lnTo>
                <a:lnTo>
                  <a:pt x="1064419" y="750094"/>
                </a:lnTo>
                <a:lnTo>
                  <a:pt x="1071563" y="795338"/>
                </a:lnTo>
                <a:lnTo>
                  <a:pt x="1064419" y="831056"/>
                </a:lnTo>
                <a:lnTo>
                  <a:pt x="1038225" y="869156"/>
                </a:lnTo>
                <a:lnTo>
                  <a:pt x="1007269" y="902494"/>
                </a:lnTo>
                <a:lnTo>
                  <a:pt x="990600" y="909638"/>
                </a:lnTo>
                <a:lnTo>
                  <a:pt x="957263" y="909638"/>
                </a:lnTo>
                <a:lnTo>
                  <a:pt x="909638" y="900113"/>
                </a:lnTo>
                <a:lnTo>
                  <a:pt x="869157" y="883444"/>
                </a:lnTo>
                <a:lnTo>
                  <a:pt x="833438" y="862013"/>
                </a:lnTo>
                <a:lnTo>
                  <a:pt x="792957" y="826294"/>
                </a:lnTo>
                <a:lnTo>
                  <a:pt x="742950" y="759619"/>
                </a:lnTo>
                <a:lnTo>
                  <a:pt x="671513" y="664369"/>
                </a:lnTo>
                <a:lnTo>
                  <a:pt x="566738" y="528638"/>
                </a:lnTo>
                <a:lnTo>
                  <a:pt x="431007" y="3833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02E2BECF-A129-4D3C-A478-68F47055E051}"/>
              </a:ext>
            </a:extLst>
          </p:cNvPr>
          <p:cNvSpPr/>
          <p:nvPr/>
        </p:nvSpPr>
        <p:spPr>
          <a:xfrm>
            <a:off x="4770438" y="2173288"/>
            <a:ext cx="977900" cy="635000"/>
          </a:xfrm>
          <a:custGeom>
            <a:avLst/>
            <a:gdLst>
              <a:gd name="connsiteX0" fmla="*/ 442913 w 976313"/>
              <a:gd name="connsiteY0" fmla="*/ 150019 h 633413"/>
              <a:gd name="connsiteX1" fmla="*/ 292894 w 976313"/>
              <a:gd name="connsiteY1" fmla="*/ 92869 h 633413"/>
              <a:gd name="connsiteX2" fmla="*/ 169069 w 976313"/>
              <a:gd name="connsiteY2" fmla="*/ 50007 h 633413"/>
              <a:gd name="connsiteX3" fmla="*/ 26194 w 976313"/>
              <a:gd name="connsiteY3" fmla="*/ 0 h 633413"/>
              <a:gd name="connsiteX4" fmla="*/ 0 w 976313"/>
              <a:gd name="connsiteY4" fmla="*/ 50007 h 633413"/>
              <a:gd name="connsiteX5" fmla="*/ 123825 w 976313"/>
              <a:gd name="connsiteY5" fmla="*/ 133350 h 633413"/>
              <a:gd name="connsiteX6" fmla="*/ 288132 w 976313"/>
              <a:gd name="connsiteY6" fmla="*/ 252413 h 633413"/>
              <a:gd name="connsiteX7" fmla="*/ 442913 w 976313"/>
              <a:gd name="connsiteY7" fmla="*/ 369094 h 633413"/>
              <a:gd name="connsiteX8" fmla="*/ 557213 w 976313"/>
              <a:gd name="connsiteY8" fmla="*/ 454819 h 633413"/>
              <a:gd name="connsiteX9" fmla="*/ 633413 w 976313"/>
              <a:gd name="connsiteY9" fmla="*/ 507207 h 633413"/>
              <a:gd name="connsiteX10" fmla="*/ 690563 w 976313"/>
              <a:gd name="connsiteY10" fmla="*/ 550069 h 633413"/>
              <a:gd name="connsiteX11" fmla="*/ 745332 w 976313"/>
              <a:gd name="connsiteY11" fmla="*/ 583407 h 633413"/>
              <a:gd name="connsiteX12" fmla="*/ 790575 w 976313"/>
              <a:gd name="connsiteY12" fmla="*/ 607219 h 633413"/>
              <a:gd name="connsiteX13" fmla="*/ 833438 w 976313"/>
              <a:gd name="connsiteY13" fmla="*/ 623888 h 633413"/>
              <a:gd name="connsiteX14" fmla="*/ 864394 w 976313"/>
              <a:gd name="connsiteY14" fmla="*/ 631032 h 633413"/>
              <a:gd name="connsiteX15" fmla="*/ 885825 w 976313"/>
              <a:gd name="connsiteY15" fmla="*/ 633413 h 633413"/>
              <a:gd name="connsiteX16" fmla="*/ 912019 w 976313"/>
              <a:gd name="connsiteY16" fmla="*/ 633413 h 633413"/>
              <a:gd name="connsiteX17" fmla="*/ 931069 w 976313"/>
              <a:gd name="connsiteY17" fmla="*/ 626269 h 633413"/>
              <a:gd name="connsiteX18" fmla="*/ 945357 w 976313"/>
              <a:gd name="connsiteY18" fmla="*/ 619125 h 633413"/>
              <a:gd name="connsiteX19" fmla="*/ 964407 w 976313"/>
              <a:gd name="connsiteY19" fmla="*/ 602457 h 633413"/>
              <a:gd name="connsiteX20" fmla="*/ 971550 w 976313"/>
              <a:gd name="connsiteY20" fmla="*/ 583407 h 633413"/>
              <a:gd name="connsiteX21" fmla="*/ 976313 w 976313"/>
              <a:gd name="connsiteY21" fmla="*/ 561975 h 633413"/>
              <a:gd name="connsiteX22" fmla="*/ 976313 w 976313"/>
              <a:gd name="connsiteY22" fmla="*/ 533400 h 633413"/>
              <a:gd name="connsiteX23" fmla="*/ 966788 w 976313"/>
              <a:gd name="connsiteY23" fmla="*/ 490538 h 633413"/>
              <a:gd name="connsiteX24" fmla="*/ 942975 w 976313"/>
              <a:gd name="connsiteY24" fmla="*/ 440532 h 633413"/>
              <a:gd name="connsiteX25" fmla="*/ 914400 w 976313"/>
              <a:gd name="connsiteY25" fmla="*/ 407194 h 633413"/>
              <a:gd name="connsiteX26" fmla="*/ 859632 w 976313"/>
              <a:gd name="connsiteY26" fmla="*/ 357188 h 633413"/>
              <a:gd name="connsiteX27" fmla="*/ 785813 w 976313"/>
              <a:gd name="connsiteY27" fmla="*/ 314325 h 633413"/>
              <a:gd name="connsiteX28" fmla="*/ 683419 w 976313"/>
              <a:gd name="connsiteY28" fmla="*/ 259557 h 633413"/>
              <a:gd name="connsiteX29" fmla="*/ 554832 w 976313"/>
              <a:gd name="connsiteY29" fmla="*/ 197644 h 633413"/>
              <a:gd name="connsiteX30" fmla="*/ 442913 w 976313"/>
              <a:gd name="connsiteY30" fmla="*/ 150019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976313" h="633413">
                <a:moveTo>
                  <a:pt x="442913" y="150019"/>
                </a:moveTo>
                <a:lnTo>
                  <a:pt x="292894" y="92869"/>
                </a:lnTo>
                <a:lnTo>
                  <a:pt x="169069" y="50007"/>
                </a:lnTo>
                <a:lnTo>
                  <a:pt x="26194" y="0"/>
                </a:lnTo>
                <a:lnTo>
                  <a:pt x="0" y="50007"/>
                </a:lnTo>
                <a:lnTo>
                  <a:pt x="123825" y="133350"/>
                </a:lnTo>
                <a:lnTo>
                  <a:pt x="288132" y="252413"/>
                </a:lnTo>
                <a:lnTo>
                  <a:pt x="442913" y="369094"/>
                </a:lnTo>
                <a:lnTo>
                  <a:pt x="557213" y="454819"/>
                </a:lnTo>
                <a:lnTo>
                  <a:pt x="633413" y="507207"/>
                </a:lnTo>
                <a:lnTo>
                  <a:pt x="690563" y="550069"/>
                </a:lnTo>
                <a:lnTo>
                  <a:pt x="745332" y="583407"/>
                </a:lnTo>
                <a:lnTo>
                  <a:pt x="790575" y="607219"/>
                </a:lnTo>
                <a:lnTo>
                  <a:pt x="833438" y="623888"/>
                </a:lnTo>
                <a:lnTo>
                  <a:pt x="864394" y="631032"/>
                </a:lnTo>
                <a:lnTo>
                  <a:pt x="885825" y="633413"/>
                </a:lnTo>
                <a:lnTo>
                  <a:pt x="912019" y="633413"/>
                </a:lnTo>
                <a:lnTo>
                  <a:pt x="931069" y="626269"/>
                </a:lnTo>
                <a:lnTo>
                  <a:pt x="945357" y="619125"/>
                </a:lnTo>
                <a:lnTo>
                  <a:pt x="964407" y="602457"/>
                </a:lnTo>
                <a:lnTo>
                  <a:pt x="971550" y="583407"/>
                </a:lnTo>
                <a:lnTo>
                  <a:pt x="976313" y="561975"/>
                </a:lnTo>
                <a:lnTo>
                  <a:pt x="976313" y="533400"/>
                </a:lnTo>
                <a:lnTo>
                  <a:pt x="966788" y="490538"/>
                </a:lnTo>
                <a:lnTo>
                  <a:pt x="942975" y="440532"/>
                </a:lnTo>
                <a:lnTo>
                  <a:pt x="914400" y="407194"/>
                </a:lnTo>
                <a:lnTo>
                  <a:pt x="859632" y="357188"/>
                </a:lnTo>
                <a:lnTo>
                  <a:pt x="785813" y="314325"/>
                </a:lnTo>
                <a:lnTo>
                  <a:pt x="683419" y="259557"/>
                </a:lnTo>
                <a:lnTo>
                  <a:pt x="554832" y="197644"/>
                </a:lnTo>
                <a:lnTo>
                  <a:pt x="442913" y="1500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AD1257F5-8961-4871-AA27-63CC8D511C28}"/>
              </a:ext>
            </a:extLst>
          </p:cNvPr>
          <p:cNvSpPr/>
          <p:nvPr/>
        </p:nvSpPr>
        <p:spPr>
          <a:xfrm>
            <a:off x="4313238" y="2979739"/>
            <a:ext cx="855662" cy="346075"/>
          </a:xfrm>
          <a:custGeom>
            <a:avLst/>
            <a:gdLst>
              <a:gd name="connsiteX0" fmla="*/ 447675 w 854869"/>
              <a:gd name="connsiteY0" fmla="*/ 116681 h 347662"/>
              <a:gd name="connsiteX1" fmla="*/ 366713 w 854869"/>
              <a:gd name="connsiteY1" fmla="*/ 111919 h 347662"/>
              <a:gd name="connsiteX2" fmla="*/ 323850 w 854869"/>
              <a:gd name="connsiteY2" fmla="*/ 107156 h 347662"/>
              <a:gd name="connsiteX3" fmla="*/ 264319 w 854869"/>
              <a:gd name="connsiteY3" fmla="*/ 97631 h 347662"/>
              <a:gd name="connsiteX4" fmla="*/ 195263 w 854869"/>
              <a:gd name="connsiteY4" fmla="*/ 76200 h 347662"/>
              <a:gd name="connsiteX5" fmla="*/ 128588 w 854869"/>
              <a:gd name="connsiteY5" fmla="*/ 47625 h 347662"/>
              <a:gd name="connsiteX6" fmla="*/ 71438 w 854869"/>
              <a:gd name="connsiteY6" fmla="*/ 16669 h 347662"/>
              <a:gd name="connsiteX7" fmla="*/ 35719 w 854869"/>
              <a:gd name="connsiteY7" fmla="*/ 0 h 347662"/>
              <a:gd name="connsiteX8" fmla="*/ 21432 w 854869"/>
              <a:gd name="connsiteY8" fmla="*/ 0 h 347662"/>
              <a:gd name="connsiteX9" fmla="*/ 7144 w 854869"/>
              <a:gd name="connsiteY9" fmla="*/ 2381 h 347662"/>
              <a:gd name="connsiteX10" fmla="*/ 0 w 854869"/>
              <a:gd name="connsiteY10" fmla="*/ 11906 h 347662"/>
              <a:gd name="connsiteX11" fmla="*/ 0 w 854869"/>
              <a:gd name="connsiteY11" fmla="*/ 38100 h 347662"/>
              <a:gd name="connsiteX12" fmla="*/ 19050 w 854869"/>
              <a:gd name="connsiteY12" fmla="*/ 83344 h 347662"/>
              <a:gd name="connsiteX13" fmla="*/ 50007 w 854869"/>
              <a:gd name="connsiteY13" fmla="*/ 126206 h 347662"/>
              <a:gd name="connsiteX14" fmla="*/ 92869 w 854869"/>
              <a:gd name="connsiteY14" fmla="*/ 171450 h 347662"/>
              <a:gd name="connsiteX15" fmla="*/ 140494 w 854869"/>
              <a:gd name="connsiteY15" fmla="*/ 209550 h 347662"/>
              <a:gd name="connsiteX16" fmla="*/ 188119 w 854869"/>
              <a:gd name="connsiteY16" fmla="*/ 240506 h 347662"/>
              <a:gd name="connsiteX17" fmla="*/ 235744 w 854869"/>
              <a:gd name="connsiteY17" fmla="*/ 266700 h 347662"/>
              <a:gd name="connsiteX18" fmla="*/ 311944 w 854869"/>
              <a:gd name="connsiteY18" fmla="*/ 297656 h 347662"/>
              <a:gd name="connsiteX19" fmla="*/ 369094 w 854869"/>
              <a:gd name="connsiteY19" fmla="*/ 314325 h 347662"/>
              <a:gd name="connsiteX20" fmla="*/ 457200 w 854869"/>
              <a:gd name="connsiteY20" fmla="*/ 333375 h 347662"/>
              <a:gd name="connsiteX21" fmla="*/ 550069 w 854869"/>
              <a:gd name="connsiteY21" fmla="*/ 342900 h 347662"/>
              <a:gd name="connsiteX22" fmla="*/ 604838 w 854869"/>
              <a:gd name="connsiteY22" fmla="*/ 347662 h 347662"/>
              <a:gd name="connsiteX23" fmla="*/ 669132 w 854869"/>
              <a:gd name="connsiteY23" fmla="*/ 345281 h 347662"/>
              <a:gd name="connsiteX24" fmla="*/ 733425 w 854869"/>
              <a:gd name="connsiteY24" fmla="*/ 335756 h 347662"/>
              <a:gd name="connsiteX25" fmla="*/ 790575 w 854869"/>
              <a:gd name="connsiteY25" fmla="*/ 321469 h 347662"/>
              <a:gd name="connsiteX26" fmla="*/ 826294 w 854869"/>
              <a:gd name="connsiteY26" fmla="*/ 302419 h 347662"/>
              <a:gd name="connsiteX27" fmla="*/ 840582 w 854869"/>
              <a:gd name="connsiteY27" fmla="*/ 283369 h 347662"/>
              <a:gd name="connsiteX28" fmla="*/ 852488 w 854869"/>
              <a:gd name="connsiteY28" fmla="*/ 264319 h 347662"/>
              <a:gd name="connsiteX29" fmla="*/ 854869 w 854869"/>
              <a:gd name="connsiteY29" fmla="*/ 245269 h 347662"/>
              <a:gd name="connsiteX30" fmla="*/ 850107 w 854869"/>
              <a:gd name="connsiteY30" fmla="*/ 228600 h 347662"/>
              <a:gd name="connsiteX31" fmla="*/ 835819 w 854869"/>
              <a:gd name="connsiteY31" fmla="*/ 204787 h 347662"/>
              <a:gd name="connsiteX32" fmla="*/ 807244 w 854869"/>
              <a:gd name="connsiteY32" fmla="*/ 183356 h 347662"/>
              <a:gd name="connsiteX33" fmla="*/ 762000 w 854869"/>
              <a:gd name="connsiteY33" fmla="*/ 159544 h 347662"/>
              <a:gd name="connsiteX34" fmla="*/ 719138 w 854869"/>
              <a:gd name="connsiteY34" fmla="*/ 145256 h 347662"/>
              <a:gd name="connsiteX35" fmla="*/ 671513 w 854869"/>
              <a:gd name="connsiteY35" fmla="*/ 135731 h 347662"/>
              <a:gd name="connsiteX36" fmla="*/ 595313 w 854869"/>
              <a:gd name="connsiteY36" fmla="*/ 121444 h 347662"/>
              <a:gd name="connsiteX37" fmla="*/ 514350 w 854869"/>
              <a:gd name="connsiteY37" fmla="*/ 119062 h 347662"/>
              <a:gd name="connsiteX38" fmla="*/ 447675 w 854869"/>
              <a:gd name="connsiteY38" fmla="*/ 116681 h 34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54869" h="347662">
                <a:moveTo>
                  <a:pt x="447675" y="116681"/>
                </a:moveTo>
                <a:lnTo>
                  <a:pt x="366713" y="111919"/>
                </a:lnTo>
                <a:lnTo>
                  <a:pt x="323850" y="107156"/>
                </a:lnTo>
                <a:lnTo>
                  <a:pt x="264319" y="97631"/>
                </a:lnTo>
                <a:lnTo>
                  <a:pt x="195263" y="76200"/>
                </a:lnTo>
                <a:lnTo>
                  <a:pt x="128588" y="47625"/>
                </a:lnTo>
                <a:lnTo>
                  <a:pt x="71438" y="16669"/>
                </a:lnTo>
                <a:lnTo>
                  <a:pt x="35719" y="0"/>
                </a:lnTo>
                <a:lnTo>
                  <a:pt x="21432" y="0"/>
                </a:lnTo>
                <a:lnTo>
                  <a:pt x="7144" y="2381"/>
                </a:lnTo>
                <a:lnTo>
                  <a:pt x="0" y="11906"/>
                </a:lnTo>
                <a:lnTo>
                  <a:pt x="0" y="38100"/>
                </a:lnTo>
                <a:lnTo>
                  <a:pt x="19050" y="83344"/>
                </a:lnTo>
                <a:lnTo>
                  <a:pt x="50007" y="126206"/>
                </a:lnTo>
                <a:lnTo>
                  <a:pt x="92869" y="171450"/>
                </a:lnTo>
                <a:lnTo>
                  <a:pt x="140494" y="209550"/>
                </a:lnTo>
                <a:lnTo>
                  <a:pt x="188119" y="240506"/>
                </a:lnTo>
                <a:lnTo>
                  <a:pt x="235744" y="266700"/>
                </a:lnTo>
                <a:lnTo>
                  <a:pt x="311944" y="297656"/>
                </a:lnTo>
                <a:lnTo>
                  <a:pt x="369094" y="314325"/>
                </a:lnTo>
                <a:lnTo>
                  <a:pt x="457200" y="333375"/>
                </a:lnTo>
                <a:lnTo>
                  <a:pt x="550069" y="342900"/>
                </a:lnTo>
                <a:lnTo>
                  <a:pt x="604838" y="347662"/>
                </a:lnTo>
                <a:lnTo>
                  <a:pt x="669132" y="345281"/>
                </a:lnTo>
                <a:lnTo>
                  <a:pt x="733425" y="335756"/>
                </a:lnTo>
                <a:lnTo>
                  <a:pt x="790575" y="321469"/>
                </a:lnTo>
                <a:lnTo>
                  <a:pt x="826294" y="302419"/>
                </a:lnTo>
                <a:lnTo>
                  <a:pt x="840582" y="283369"/>
                </a:lnTo>
                <a:lnTo>
                  <a:pt x="852488" y="264319"/>
                </a:lnTo>
                <a:lnTo>
                  <a:pt x="854869" y="245269"/>
                </a:lnTo>
                <a:lnTo>
                  <a:pt x="850107" y="228600"/>
                </a:lnTo>
                <a:lnTo>
                  <a:pt x="835819" y="204787"/>
                </a:lnTo>
                <a:lnTo>
                  <a:pt x="807244" y="183356"/>
                </a:lnTo>
                <a:lnTo>
                  <a:pt x="762000" y="159544"/>
                </a:lnTo>
                <a:lnTo>
                  <a:pt x="719138" y="145256"/>
                </a:lnTo>
                <a:lnTo>
                  <a:pt x="671513" y="135731"/>
                </a:lnTo>
                <a:lnTo>
                  <a:pt x="595313" y="121444"/>
                </a:lnTo>
                <a:lnTo>
                  <a:pt x="514350" y="119062"/>
                </a:lnTo>
                <a:lnTo>
                  <a:pt x="447675" y="1166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0C8B9DCA-8FF9-42F9-9A1B-395C24A220F6}"/>
              </a:ext>
            </a:extLst>
          </p:cNvPr>
          <p:cNvSpPr/>
          <p:nvPr/>
        </p:nvSpPr>
        <p:spPr>
          <a:xfrm>
            <a:off x="3665538" y="3633789"/>
            <a:ext cx="1911350" cy="561975"/>
          </a:xfrm>
          <a:custGeom>
            <a:avLst/>
            <a:gdLst>
              <a:gd name="connsiteX0" fmla="*/ 776288 w 1909763"/>
              <a:gd name="connsiteY0" fmla="*/ 228600 h 561975"/>
              <a:gd name="connsiteX1" fmla="*/ 597694 w 1909763"/>
              <a:gd name="connsiteY1" fmla="*/ 271462 h 561975"/>
              <a:gd name="connsiteX2" fmla="*/ 423863 w 1909763"/>
              <a:gd name="connsiteY2" fmla="*/ 309562 h 561975"/>
              <a:gd name="connsiteX3" fmla="*/ 321469 w 1909763"/>
              <a:gd name="connsiteY3" fmla="*/ 330993 h 561975"/>
              <a:gd name="connsiteX4" fmla="*/ 283369 w 1909763"/>
              <a:gd name="connsiteY4" fmla="*/ 326231 h 561975"/>
              <a:gd name="connsiteX5" fmla="*/ 230982 w 1909763"/>
              <a:gd name="connsiteY5" fmla="*/ 314325 h 561975"/>
              <a:gd name="connsiteX6" fmla="*/ 173832 w 1909763"/>
              <a:gd name="connsiteY6" fmla="*/ 292893 h 561975"/>
              <a:gd name="connsiteX7" fmla="*/ 119063 w 1909763"/>
              <a:gd name="connsiteY7" fmla="*/ 269081 h 561975"/>
              <a:gd name="connsiteX8" fmla="*/ 69057 w 1909763"/>
              <a:gd name="connsiteY8" fmla="*/ 240506 h 561975"/>
              <a:gd name="connsiteX9" fmla="*/ 30957 w 1909763"/>
              <a:gd name="connsiteY9" fmla="*/ 219075 h 561975"/>
              <a:gd name="connsiteX10" fmla="*/ 7144 w 1909763"/>
              <a:gd name="connsiteY10" fmla="*/ 219075 h 561975"/>
              <a:gd name="connsiteX11" fmla="*/ 0 w 1909763"/>
              <a:gd name="connsiteY11" fmla="*/ 233362 h 561975"/>
              <a:gd name="connsiteX12" fmla="*/ 4763 w 1909763"/>
              <a:gd name="connsiteY12" fmla="*/ 259556 h 561975"/>
              <a:gd name="connsiteX13" fmla="*/ 28575 w 1909763"/>
              <a:gd name="connsiteY13" fmla="*/ 311943 h 561975"/>
              <a:gd name="connsiteX14" fmla="*/ 66675 w 1909763"/>
              <a:gd name="connsiteY14" fmla="*/ 369093 h 561975"/>
              <a:gd name="connsiteX15" fmla="*/ 119063 w 1909763"/>
              <a:gd name="connsiteY15" fmla="*/ 435768 h 561975"/>
              <a:gd name="connsiteX16" fmla="*/ 159544 w 1909763"/>
              <a:gd name="connsiteY16" fmla="*/ 478631 h 561975"/>
              <a:gd name="connsiteX17" fmla="*/ 197644 w 1909763"/>
              <a:gd name="connsiteY17" fmla="*/ 509587 h 561975"/>
              <a:gd name="connsiteX18" fmla="*/ 233363 w 1909763"/>
              <a:gd name="connsiteY18" fmla="*/ 533400 h 561975"/>
              <a:gd name="connsiteX19" fmla="*/ 269082 w 1909763"/>
              <a:gd name="connsiteY19" fmla="*/ 547687 h 561975"/>
              <a:gd name="connsiteX20" fmla="*/ 300038 w 1909763"/>
              <a:gd name="connsiteY20" fmla="*/ 554831 h 561975"/>
              <a:gd name="connsiteX21" fmla="*/ 340519 w 1909763"/>
              <a:gd name="connsiteY21" fmla="*/ 561975 h 561975"/>
              <a:gd name="connsiteX22" fmla="*/ 402432 w 1909763"/>
              <a:gd name="connsiteY22" fmla="*/ 547687 h 561975"/>
              <a:gd name="connsiteX23" fmla="*/ 576263 w 1909763"/>
              <a:gd name="connsiteY23" fmla="*/ 485775 h 561975"/>
              <a:gd name="connsiteX24" fmla="*/ 804863 w 1909763"/>
              <a:gd name="connsiteY24" fmla="*/ 414337 h 561975"/>
              <a:gd name="connsiteX25" fmla="*/ 1092994 w 1909763"/>
              <a:gd name="connsiteY25" fmla="*/ 330993 h 561975"/>
              <a:gd name="connsiteX26" fmla="*/ 1314450 w 1909763"/>
              <a:gd name="connsiteY26" fmla="*/ 271462 h 561975"/>
              <a:gd name="connsiteX27" fmla="*/ 1438275 w 1909763"/>
              <a:gd name="connsiteY27" fmla="*/ 240506 h 561975"/>
              <a:gd name="connsiteX28" fmla="*/ 1488282 w 1909763"/>
              <a:gd name="connsiteY28" fmla="*/ 238125 h 561975"/>
              <a:gd name="connsiteX29" fmla="*/ 1847850 w 1909763"/>
              <a:gd name="connsiteY29" fmla="*/ 321468 h 561975"/>
              <a:gd name="connsiteX30" fmla="*/ 1885950 w 1909763"/>
              <a:gd name="connsiteY30" fmla="*/ 295275 h 561975"/>
              <a:gd name="connsiteX31" fmla="*/ 1905000 w 1909763"/>
              <a:gd name="connsiteY31" fmla="*/ 273843 h 561975"/>
              <a:gd name="connsiteX32" fmla="*/ 1909763 w 1909763"/>
              <a:gd name="connsiteY32" fmla="*/ 257175 h 561975"/>
              <a:gd name="connsiteX33" fmla="*/ 1909763 w 1909763"/>
              <a:gd name="connsiteY33" fmla="*/ 240506 h 561975"/>
              <a:gd name="connsiteX34" fmla="*/ 1895475 w 1909763"/>
              <a:gd name="connsiteY34" fmla="*/ 214312 h 561975"/>
              <a:gd name="connsiteX35" fmla="*/ 1862138 w 1909763"/>
              <a:gd name="connsiteY35" fmla="*/ 176212 h 561975"/>
              <a:gd name="connsiteX36" fmla="*/ 1776413 w 1909763"/>
              <a:gd name="connsiteY36" fmla="*/ 111918 h 561975"/>
              <a:gd name="connsiteX37" fmla="*/ 1662113 w 1909763"/>
              <a:gd name="connsiteY37" fmla="*/ 33337 h 561975"/>
              <a:gd name="connsiteX38" fmla="*/ 1616869 w 1909763"/>
              <a:gd name="connsiteY38" fmla="*/ 7143 h 561975"/>
              <a:gd name="connsiteX39" fmla="*/ 1593057 w 1909763"/>
              <a:gd name="connsiteY39" fmla="*/ 0 h 561975"/>
              <a:gd name="connsiteX40" fmla="*/ 1545432 w 1909763"/>
              <a:gd name="connsiteY40" fmla="*/ 4762 h 561975"/>
              <a:gd name="connsiteX41" fmla="*/ 1478757 w 1909763"/>
              <a:gd name="connsiteY41" fmla="*/ 23812 h 561975"/>
              <a:gd name="connsiteX42" fmla="*/ 1390650 w 1909763"/>
              <a:gd name="connsiteY42" fmla="*/ 64293 h 561975"/>
              <a:gd name="connsiteX43" fmla="*/ 1283494 w 1909763"/>
              <a:gd name="connsiteY43" fmla="*/ 92868 h 561975"/>
              <a:gd name="connsiteX44" fmla="*/ 990600 w 1909763"/>
              <a:gd name="connsiteY44" fmla="*/ 171450 h 561975"/>
              <a:gd name="connsiteX45" fmla="*/ 776288 w 1909763"/>
              <a:gd name="connsiteY45" fmla="*/ 228600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09763" h="561975">
                <a:moveTo>
                  <a:pt x="776288" y="228600"/>
                </a:moveTo>
                <a:lnTo>
                  <a:pt x="597694" y="271462"/>
                </a:lnTo>
                <a:lnTo>
                  <a:pt x="423863" y="309562"/>
                </a:lnTo>
                <a:lnTo>
                  <a:pt x="321469" y="330993"/>
                </a:lnTo>
                <a:lnTo>
                  <a:pt x="283369" y="326231"/>
                </a:lnTo>
                <a:lnTo>
                  <a:pt x="230982" y="314325"/>
                </a:lnTo>
                <a:lnTo>
                  <a:pt x="173832" y="292893"/>
                </a:lnTo>
                <a:lnTo>
                  <a:pt x="119063" y="269081"/>
                </a:lnTo>
                <a:lnTo>
                  <a:pt x="69057" y="240506"/>
                </a:lnTo>
                <a:lnTo>
                  <a:pt x="30957" y="219075"/>
                </a:lnTo>
                <a:lnTo>
                  <a:pt x="7144" y="219075"/>
                </a:lnTo>
                <a:lnTo>
                  <a:pt x="0" y="233362"/>
                </a:lnTo>
                <a:lnTo>
                  <a:pt x="4763" y="259556"/>
                </a:lnTo>
                <a:lnTo>
                  <a:pt x="28575" y="311943"/>
                </a:lnTo>
                <a:lnTo>
                  <a:pt x="66675" y="369093"/>
                </a:lnTo>
                <a:lnTo>
                  <a:pt x="119063" y="435768"/>
                </a:lnTo>
                <a:lnTo>
                  <a:pt x="159544" y="478631"/>
                </a:lnTo>
                <a:lnTo>
                  <a:pt x="197644" y="509587"/>
                </a:lnTo>
                <a:lnTo>
                  <a:pt x="233363" y="533400"/>
                </a:lnTo>
                <a:lnTo>
                  <a:pt x="269082" y="547687"/>
                </a:lnTo>
                <a:lnTo>
                  <a:pt x="300038" y="554831"/>
                </a:lnTo>
                <a:lnTo>
                  <a:pt x="340519" y="561975"/>
                </a:lnTo>
                <a:lnTo>
                  <a:pt x="402432" y="547687"/>
                </a:lnTo>
                <a:lnTo>
                  <a:pt x="576263" y="485775"/>
                </a:lnTo>
                <a:lnTo>
                  <a:pt x="804863" y="414337"/>
                </a:lnTo>
                <a:lnTo>
                  <a:pt x="1092994" y="330993"/>
                </a:lnTo>
                <a:lnTo>
                  <a:pt x="1314450" y="271462"/>
                </a:lnTo>
                <a:lnTo>
                  <a:pt x="1438275" y="240506"/>
                </a:lnTo>
                <a:lnTo>
                  <a:pt x="1488282" y="238125"/>
                </a:lnTo>
                <a:lnTo>
                  <a:pt x="1847850" y="321468"/>
                </a:lnTo>
                <a:lnTo>
                  <a:pt x="1885950" y="295275"/>
                </a:lnTo>
                <a:lnTo>
                  <a:pt x="1905000" y="273843"/>
                </a:lnTo>
                <a:lnTo>
                  <a:pt x="1909763" y="257175"/>
                </a:lnTo>
                <a:lnTo>
                  <a:pt x="1909763" y="240506"/>
                </a:lnTo>
                <a:lnTo>
                  <a:pt x="1895475" y="214312"/>
                </a:lnTo>
                <a:lnTo>
                  <a:pt x="1862138" y="176212"/>
                </a:lnTo>
                <a:lnTo>
                  <a:pt x="1776413" y="111918"/>
                </a:lnTo>
                <a:lnTo>
                  <a:pt x="1662113" y="33337"/>
                </a:lnTo>
                <a:lnTo>
                  <a:pt x="1616869" y="7143"/>
                </a:lnTo>
                <a:lnTo>
                  <a:pt x="1593057" y="0"/>
                </a:lnTo>
                <a:lnTo>
                  <a:pt x="1545432" y="4762"/>
                </a:lnTo>
                <a:lnTo>
                  <a:pt x="1478757" y="23812"/>
                </a:lnTo>
                <a:lnTo>
                  <a:pt x="1390650" y="64293"/>
                </a:lnTo>
                <a:lnTo>
                  <a:pt x="1283494" y="92868"/>
                </a:lnTo>
                <a:lnTo>
                  <a:pt x="990600" y="171450"/>
                </a:lnTo>
                <a:lnTo>
                  <a:pt x="776288" y="2286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BBA03920-B8B2-46F6-AB12-328FAFBA0FFC}"/>
              </a:ext>
            </a:extLst>
          </p:cNvPr>
          <p:cNvSpPr/>
          <p:nvPr/>
        </p:nvSpPr>
        <p:spPr>
          <a:xfrm>
            <a:off x="4597400" y="3838575"/>
            <a:ext cx="960438" cy="1123950"/>
          </a:xfrm>
          <a:custGeom>
            <a:avLst/>
            <a:gdLst>
              <a:gd name="connsiteX0" fmla="*/ 383381 w 959644"/>
              <a:gd name="connsiteY0" fmla="*/ 464344 h 1123950"/>
              <a:gd name="connsiteX1" fmla="*/ 466725 w 959644"/>
              <a:gd name="connsiteY1" fmla="*/ 309563 h 1123950"/>
              <a:gd name="connsiteX2" fmla="*/ 535781 w 959644"/>
              <a:gd name="connsiteY2" fmla="*/ 173831 h 1123950"/>
              <a:gd name="connsiteX3" fmla="*/ 581025 w 959644"/>
              <a:gd name="connsiteY3" fmla="*/ 80963 h 1123950"/>
              <a:gd name="connsiteX4" fmla="*/ 583406 w 959644"/>
              <a:gd name="connsiteY4" fmla="*/ 64294 h 1123950"/>
              <a:gd name="connsiteX5" fmla="*/ 581025 w 959644"/>
              <a:gd name="connsiteY5" fmla="*/ 50006 h 1123950"/>
              <a:gd name="connsiteX6" fmla="*/ 557213 w 959644"/>
              <a:gd name="connsiteY6" fmla="*/ 0 h 1123950"/>
              <a:gd name="connsiteX7" fmla="*/ 959644 w 959644"/>
              <a:gd name="connsiteY7" fmla="*/ 80963 h 1123950"/>
              <a:gd name="connsiteX8" fmla="*/ 916781 w 959644"/>
              <a:gd name="connsiteY8" fmla="*/ 116681 h 1123950"/>
              <a:gd name="connsiteX9" fmla="*/ 878681 w 959644"/>
              <a:gd name="connsiteY9" fmla="*/ 145256 h 1123950"/>
              <a:gd name="connsiteX10" fmla="*/ 831056 w 959644"/>
              <a:gd name="connsiteY10" fmla="*/ 185738 h 1123950"/>
              <a:gd name="connsiteX11" fmla="*/ 754856 w 959644"/>
              <a:gd name="connsiteY11" fmla="*/ 290513 h 1123950"/>
              <a:gd name="connsiteX12" fmla="*/ 576263 w 959644"/>
              <a:gd name="connsiteY12" fmla="*/ 521494 h 1123950"/>
              <a:gd name="connsiteX13" fmla="*/ 409575 w 959644"/>
              <a:gd name="connsiteY13" fmla="*/ 726281 h 1123950"/>
              <a:gd name="connsiteX14" fmla="*/ 209550 w 959644"/>
              <a:gd name="connsiteY14" fmla="*/ 973931 h 1123950"/>
              <a:gd name="connsiteX15" fmla="*/ 73819 w 959644"/>
              <a:gd name="connsiteY15" fmla="*/ 1123950 h 1123950"/>
              <a:gd name="connsiteX16" fmla="*/ 0 w 959644"/>
              <a:gd name="connsiteY16" fmla="*/ 1057275 h 1123950"/>
              <a:gd name="connsiteX17" fmla="*/ 107156 w 959644"/>
              <a:gd name="connsiteY17" fmla="*/ 904875 h 1123950"/>
              <a:gd name="connsiteX18" fmla="*/ 230981 w 959644"/>
              <a:gd name="connsiteY18" fmla="*/ 721519 h 1123950"/>
              <a:gd name="connsiteX19" fmla="*/ 326231 w 959644"/>
              <a:gd name="connsiteY19" fmla="*/ 561975 h 1123950"/>
              <a:gd name="connsiteX20" fmla="*/ 383381 w 959644"/>
              <a:gd name="connsiteY20" fmla="*/ 464344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59644" h="1123950">
                <a:moveTo>
                  <a:pt x="383381" y="464344"/>
                </a:moveTo>
                <a:lnTo>
                  <a:pt x="466725" y="309563"/>
                </a:lnTo>
                <a:lnTo>
                  <a:pt x="535781" y="173831"/>
                </a:lnTo>
                <a:lnTo>
                  <a:pt x="581025" y="80963"/>
                </a:lnTo>
                <a:lnTo>
                  <a:pt x="583406" y="64294"/>
                </a:lnTo>
                <a:lnTo>
                  <a:pt x="581025" y="50006"/>
                </a:lnTo>
                <a:lnTo>
                  <a:pt x="557213" y="0"/>
                </a:lnTo>
                <a:lnTo>
                  <a:pt x="959644" y="80963"/>
                </a:lnTo>
                <a:lnTo>
                  <a:pt x="916781" y="116681"/>
                </a:lnTo>
                <a:lnTo>
                  <a:pt x="878681" y="145256"/>
                </a:lnTo>
                <a:lnTo>
                  <a:pt x="831056" y="185738"/>
                </a:lnTo>
                <a:lnTo>
                  <a:pt x="754856" y="290513"/>
                </a:lnTo>
                <a:lnTo>
                  <a:pt x="576263" y="521494"/>
                </a:lnTo>
                <a:lnTo>
                  <a:pt x="409575" y="726281"/>
                </a:lnTo>
                <a:lnTo>
                  <a:pt x="209550" y="973931"/>
                </a:lnTo>
                <a:lnTo>
                  <a:pt x="73819" y="1123950"/>
                </a:lnTo>
                <a:lnTo>
                  <a:pt x="0" y="1057275"/>
                </a:lnTo>
                <a:lnTo>
                  <a:pt x="107156" y="904875"/>
                </a:lnTo>
                <a:lnTo>
                  <a:pt x="230981" y="721519"/>
                </a:lnTo>
                <a:lnTo>
                  <a:pt x="326231" y="561975"/>
                </a:lnTo>
                <a:lnTo>
                  <a:pt x="383381" y="4643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24B6CB72-3672-44BA-AAB8-E1B385CFD79A}"/>
              </a:ext>
            </a:extLst>
          </p:cNvPr>
          <p:cNvSpPr/>
          <p:nvPr/>
        </p:nvSpPr>
        <p:spPr>
          <a:xfrm>
            <a:off x="4073525" y="4583113"/>
            <a:ext cx="998538" cy="950912"/>
          </a:xfrm>
          <a:custGeom>
            <a:avLst/>
            <a:gdLst>
              <a:gd name="connsiteX0" fmla="*/ 378619 w 997744"/>
              <a:gd name="connsiteY0" fmla="*/ 335757 h 950119"/>
              <a:gd name="connsiteX1" fmla="*/ 309563 w 997744"/>
              <a:gd name="connsiteY1" fmla="*/ 273844 h 950119"/>
              <a:gd name="connsiteX2" fmla="*/ 228600 w 997744"/>
              <a:gd name="connsiteY2" fmla="*/ 204788 h 950119"/>
              <a:gd name="connsiteX3" fmla="*/ 140494 w 997744"/>
              <a:gd name="connsiteY3" fmla="*/ 138113 h 950119"/>
              <a:gd name="connsiteX4" fmla="*/ 76200 w 997744"/>
              <a:gd name="connsiteY4" fmla="*/ 90488 h 950119"/>
              <a:gd name="connsiteX5" fmla="*/ 26194 w 997744"/>
              <a:gd name="connsiteY5" fmla="*/ 57150 h 950119"/>
              <a:gd name="connsiteX6" fmla="*/ 4763 w 997744"/>
              <a:gd name="connsiteY6" fmla="*/ 33338 h 950119"/>
              <a:gd name="connsiteX7" fmla="*/ 0 w 997744"/>
              <a:gd name="connsiteY7" fmla="*/ 16669 h 950119"/>
              <a:gd name="connsiteX8" fmla="*/ 0 w 997744"/>
              <a:gd name="connsiteY8" fmla="*/ 7144 h 950119"/>
              <a:gd name="connsiteX9" fmla="*/ 14288 w 997744"/>
              <a:gd name="connsiteY9" fmla="*/ 0 h 950119"/>
              <a:gd name="connsiteX10" fmla="*/ 45244 w 997744"/>
              <a:gd name="connsiteY10" fmla="*/ 2382 h 950119"/>
              <a:gd name="connsiteX11" fmla="*/ 133350 w 997744"/>
              <a:gd name="connsiteY11" fmla="*/ 16669 h 950119"/>
              <a:gd name="connsiteX12" fmla="*/ 230981 w 997744"/>
              <a:gd name="connsiteY12" fmla="*/ 47625 h 950119"/>
              <a:gd name="connsiteX13" fmla="*/ 314325 w 997744"/>
              <a:gd name="connsiteY13" fmla="*/ 80963 h 950119"/>
              <a:gd name="connsiteX14" fmla="*/ 381000 w 997744"/>
              <a:gd name="connsiteY14" fmla="*/ 114300 h 950119"/>
              <a:gd name="connsiteX15" fmla="*/ 452438 w 997744"/>
              <a:gd name="connsiteY15" fmla="*/ 152400 h 950119"/>
              <a:gd name="connsiteX16" fmla="*/ 547688 w 997744"/>
              <a:gd name="connsiteY16" fmla="*/ 207169 h 950119"/>
              <a:gd name="connsiteX17" fmla="*/ 597694 w 997744"/>
              <a:gd name="connsiteY17" fmla="*/ 238125 h 950119"/>
              <a:gd name="connsiteX18" fmla="*/ 685800 w 997744"/>
              <a:gd name="connsiteY18" fmla="*/ 269082 h 950119"/>
              <a:gd name="connsiteX19" fmla="*/ 738188 w 997744"/>
              <a:gd name="connsiteY19" fmla="*/ 328613 h 950119"/>
              <a:gd name="connsiteX20" fmla="*/ 795338 w 997744"/>
              <a:gd name="connsiteY20" fmla="*/ 395288 h 950119"/>
              <a:gd name="connsiteX21" fmla="*/ 852488 w 997744"/>
              <a:gd name="connsiteY21" fmla="*/ 469107 h 950119"/>
              <a:gd name="connsiteX22" fmla="*/ 902494 w 997744"/>
              <a:gd name="connsiteY22" fmla="*/ 538163 h 950119"/>
              <a:gd name="connsiteX23" fmla="*/ 928688 w 997744"/>
              <a:gd name="connsiteY23" fmla="*/ 578644 h 950119"/>
              <a:gd name="connsiteX24" fmla="*/ 959644 w 997744"/>
              <a:gd name="connsiteY24" fmla="*/ 633413 h 950119"/>
              <a:gd name="connsiteX25" fmla="*/ 969169 w 997744"/>
              <a:gd name="connsiteY25" fmla="*/ 657225 h 950119"/>
              <a:gd name="connsiteX26" fmla="*/ 983456 w 997744"/>
              <a:gd name="connsiteY26" fmla="*/ 695325 h 950119"/>
              <a:gd name="connsiteX27" fmla="*/ 997744 w 997744"/>
              <a:gd name="connsiteY27" fmla="*/ 754857 h 950119"/>
              <a:gd name="connsiteX28" fmla="*/ 997744 w 997744"/>
              <a:gd name="connsiteY28" fmla="*/ 788194 h 950119"/>
              <a:gd name="connsiteX29" fmla="*/ 995363 w 997744"/>
              <a:gd name="connsiteY29" fmla="*/ 835819 h 950119"/>
              <a:gd name="connsiteX30" fmla="*/ 978694 w 997744"/>
              <a:gd name="connsiteY30" fmla="*/ 888207 h 950119"/>
              <a:gd name="connsiteX31" fmla="*/ 957263 w 997744"/>
              <a:gd name="connsiteY31" fmla="*/ 923925 h 950119"/>
              <a:gd name="connsiteX32" fmla="*/ 938213 w 997744"/>
              <a:gd name="connsiteY32" fmla="*/ 942975 h 950119"/>
              <a:gd name="connsiteX33" fmla="*/ 912019 w 997744"/>
              <a:gd name="connsiteY33" fmla="*/ 950119 h 950119"/>
              <a:gd name="connsiteX34" fmla="*/ 885825 w 997744"/>
              <a:gd name="connsiteY34" fmla="*/ 945357 h 950119"/>
              <a:gd name="connsiteX35" fmla="*/ 854869 w 997744"/>
              <a:gd name="connsiteY35" fmla="*/ 923925 h 950119"/>
              <a:gd name="connsiteX36" fmla="*/ 816769 w 997744"/>
              <a:gd name="connsiteY36" fmla="*/ 878682 h 950119"/>
              <a:gd name="connsiteX37" fmla="*/ 747713 w 997744"/>
              <a:gd name="connsiteY37" fmla="*/ 776288 h 950119"/>
              <a:gd name="connsiteX38" fmla="*/ 681038 w 997744"/>
              <a:gd name="connsiteY38" fmla="*/ 683419 h 950119"/>
              <a:gd name="connsiteX39" fmla="*/ 631031 w 997744"/>
              <a:gd name="connsiteY39" fmla="*/ 619125 h 950119"/>
              <a:gd name="connsiteX40" fmla="*/ 578644 w 997744"/>
              <a:gd name="connsiteY40" fmla="*/ 552450 h 950119"/>
              <a:gd name="connsiteX41" fmla="*/ 514350 w 997744"/>
              <a:gd name="connsiteY41" fmla="*/ 478632 h 950119"/>
              <a:gd name="connsiteX42" fmla="*/ 442913 w 997744"/>
              <a:gd name="connsiteY42" fmla="*/ 402432 h 950119"/>
              <a:gd name="connsiteX43" fmla="*/ 378619 w 997744"/>
              <a:gd name="connsiteY43" fmla="*/ 335757 h 95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97744" h="950119">
                <a:moveTo>
                  <a:pt x="378619" y="335757"/>
                </a:moveTo>
                <a:lnTo>
                  <a:pt x="309563" y="273844"/>
                </a:lnTo>
                <a:lnTo>
                  <a:pt x="228600" y="204788"/>
                </a:lnTo>
                <a:lnTo>
                  <a:pt x="140494" y="138113"/>
                </a:lnTo>
                <a:lnTo>
                  <a:pt x="76200" y="90488"/>
                </a:lnTo>
                <a:lnTo>
                  <a:pt x="26194" y="57150"/>
                </a:lnTo>
                <a:lnTo>
                  <a:pt x="4763" y="33338"/>
                </a:lnTo>
                <a:lnTo>
                  <a:pt x="0" y="16669"/>
                </a:lnTo>
                <a:lnTo>
                  <a:pt x="0" y="7144"/>
                </a:lnTo>
                <a:lnTo>
                  <a:pt x="14288" y="0"/>
                </a:lnTo>
                <a:lnTo>
                  <a:pt x="45244" y="2382"/>
                </a:lnTo>
                <a:lnTo>
                  <a:pt x="133350" y="16669"/>
                </a:lnTo>
                <a:lnTo>
                  <a:pt x="230981" y="47625"/>
                </a:lnTo>
                <a:lnTo>
                  <a:pt x="314325" y="80963"/>
                </a:lnTo>
                <a:lnTo>
                  <a:pt x="381000" y="114300"/>
                </a:lnTo>
                <a:lnTo>
                  <a:pt x="452438" y="152400"/>
                </a:lnTo>
                <a:lnTo>
                  <a:pt x="547688" y="207169"/>
                </a:lnTo>
                <a:lnTo>
                  <a:pt x="597694" y="238125"/>
                </a:lnTo>
                <a:lnTo>
                  <a:pt x="685800" y="269082"/>
                </a:lnTo>
                <a:lnTo>
                  <a:pt x="738188" y="328613"/>
                </a:lnTo>
                <a:lnTo>
                  <a:pt x="795338" y="395288"/>
                </a:lnTo>
                <a:lnTo>
                  <a:pt x="852488" y="469107"/>
                </a:lnTo>
                <a:lnTo>
                  <a:pt x="902494" y="538163"/>
                </a:lnTo>
                <a:lnTo>
                  <a:pt x="928688" y="578644"/>
                </a:lnTo>
                <a:lnTo>
                  <a:pt x="959644" y="633413"/>
                </a:lnTo>
                <a:lnTo>
                  <a:pt x="969169" y="657225"/>
                </a:lnTo>
                <a:lnTo>
                  <a:pt x="983456" y="695325"/>
                </a:lnTo>
                <a:lnTo>
                  <a:pt x="997744" y="754857"/>
                </a:lnTo>
                <a:lnTo>
                  <a:pt x="997744" y="788194"/>
                </a:lnTo>
                <a:lnTo>
                  <a:pt x="995363" y="835819"/>
                </a:lnTo>
                <a:lnTo>
                  <a:pt x="978694" y="888207"/>
                </a:lnTo>
                <a:lnTo>
                  <a:pt x="957263" y="923925"/>
                </a:lnTo>
                <a:lnTo>
                  <a:pt x="938213" y="942975"/>
                </a:lnTo>
                <a:lnTo>
                  <a:pt x="912019" y="950119"/>
                </a:lnTo>
                <a:lnTo>
                  <a:pt x="885825" y="945357"/>
                </a:lnTo>
                <a:lnTo>
                  <a:pt x="854869" y="923925"/>
                </a:lnTo>
                <a:lnTo>
                  <a:pt x="816769" y="878682"/>
                </a:lnTo>
                <a:lnTo>
                  <a:pt x="747713" y="776288"/>
                </a:lnTo>
                <a:lnTo>
                  <a:pt x="681038" y="683419"/>
                </a:lnTo>
                <a:lnTo>
                  <a:pt x="631031" y="619125"/>
                </a:lnTo>
                <a:lnTo>
                  <a:pt x="578644" y="552450"/>
                </a:lnTo>
                <a:lnTo>
                  <a:pt x="514350" y="478632"/>
                </a:lnTo>
                <a:lnTo>
                  <a:pt x="442913" y="402432"/>
                </a:lnTo>
                <a:lnTo>
                  <a:pt x="378619" y="33575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A91D261B-819B-4A42-B226-E7F4B9812A7E}"/>
              </a:ext>
            </a:extLst>
          </p:cNvPr>
          <p:cNvSpPr/>
          <p:nvPr/>
        </p:nvSpPr>
        <p:spPr>
          <a:xfrm>
            <a:off x="6646863" y="1989138"/>
            <a:ext cx="558800" cy="844550"/>
          </a:xfrm>
          <a:custGeom>
            <a:avLst/>
            <a:gdLst>
              <a:gd name="connsiteX0" fmla="*/ 90488 w 557213"/>
              <a:gd name="connsiteY0" fmla="*/ 509587 h 845344"/>
              <a:gd name="connsiteX1" fmla="*/ 114300 w 557213"/>
              <a:gd name="connsiteY1" fmla="*/ 438150 h 845344"/>
              <a:gd name="connsiteX2" fmla="*/ 133350 w 557213"/>
              <a:gd name="connsiteY2" fmla="*/ 378619 h 845344"/>
              <a:gd name="connsiteX3" fmla="*/ 152400 w 557213"/>
              <a:gd name="connsiteY3" fmla="*/ 326231 h 845344"/>
              <a:gd name="connsiteX4" fmla="*/ 166688 w 557213"/>
              <a:gd name="connsiteY4" fmla="*/ 290512 h 845344"/>
              <a:gd name="connsiteX5" fmla="*/ 183357 w 557213"/>
              <a:gd name="connsiteY5" fmla="*/ 238125 h 845344"/>
              <a:gd name="connsiteX6" fmla="*/ 188119 w 557213"/>
              <a:gd name="connsiteY6" fmla="*/ 211931 h 845344"/>
              <a:gd name="connsiteX7" fmla="*/ 190500 w 557213"/>
              <a:gd name="connsiteY7" fmla="*/ 188119 h 845344"/>
              <a:gd name="connsiteX8" fmla="*/ 188119 w 557213"/>
              <a:gd name="connsiteY8" fmla="*/ 164306 h 845344"/>
              <a:gd name="connsiteX9" fmla="*/ 178594 w 557213"/>
              <a:gd name="connsiteY9" fmla="*/ 130969 h 845344"/>
              <a:gd name="connsiteX10" fmla="*/ 161925 w 557213"/>
              <a:gd name="connsiteY10" fmla="*/ 97631 h 845344"/>
              <a:gd name="connsiteX11" fmla="*/ 107157 w 557213"/>
              <a:gd name="connsiteY11" fmla="*/ 19050 h 845344"/>
              <a:gd name="connsiteX12" fmla="*/ 340519 w 557213"/>
              <a:gd name="connsiteY12" fmla="*/ 0 h 845344"/>
              <a:gd name="connsiteX13" fmla="*/ 438150 w 557213"/>
              <a:gd name="connsiteY13" fmla="*/ 52387 h 845344"/>
              <a:gd name="connsiteX14" fmla="*/ 473869 w 557213"/>
              <a:gd name="connsiteY14" fmla="*/ 73819 h 845344"/>
              <a:gd name="connsiteX15" fmla="*/ 504825 w 557213"/>
              <a:gd name="connsiteY15" fmla="*/ 97631 h 845344"/>
              <a:gd name="connsiteX16" fmla="*/ 531019 w 557213"/>
              <a:gd name="connsiteY16" fmla="*/ 119062 h 845344"/>
              <a:gd name="connsiteX17" fmla="*/ 547688 w 557213"/>
              <a:gd name="connsiteY17" fmla="*/ 133350 h 845344"/>
              <a:gd name="connsiteX18" fmla="*/ 557213 w 557213"/>
              <a:gd name="connsiteY18" fmla="*/ 152400 h 845344"/>
              <a:gd name="connsiteX19" fmla="*/ 550069 w 557213"/>
              <a:gd name="connsiteY19" fmla="*/ 178594 h 845344"/>
              <a:gd name="connsiteX20" fmla="*/ 533400 w 557213"/>
              <a:gd name="connsiteY20" fmla="*/ 204787 h 845344"/>
              <a:gd name="connsiteX21" fmla="*/ 500063 w 557213"/>
              <a:gd name="connsiteY21" fmla="*/ 233362 h 845344"/>
              <a:gd name="connsiteX22" fmla="*/ 457200 w 557213"/>
              <a:gd name="connsiteY22" fmla="*/ 259556 h 845344"/>
              <a:gd name="connsiteX23" fmla="*/ 421482 w 557213"/>
              <a:gd name="connsiteY23" fmla="*/ 302419 h 845344"/>
              <a:gd name="connsiteX24" fmla="*/ 347663 w 557213"/>
              <a:gd name="connsiteY24" fmla="*/ 411956 h 845344"/>
              <a:gd name="connsiteX25" fmla="*/ 242888 w 557213"/>
              <a:gd name="connsiteY25" fmla="*/ 578644 h 845344"/>
              <a:gd name="connsiteX26" fmla="*/ 104775 w 557213"/>
              <a:gd name="connsiteY26" fmla="*/ 835819 h 845344"/>
              <a:gd name="connsiteX27" fmla="*/ 0 w 557213"/>
              <a:gd name="connsiteY27" fmla="*/ 845344 h 845344"/>
              <a:gd name="connsiteX28" fmla="*/ 23813 w 557213"/>
              <a:gd name="connsiteY28" fmla="*/ 740569 h 845344"/>
              <a:gd name="connsiteX29" fmla="*/ 90488 w 557213"/>
              <a:gd name="connsiteY29" fmla="*/ 509587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57213" h="845344">
                <a:moveTo>
                  <a:pt x="90488" y="509587"/>
                </a:moveTo>
                <a:lnTo>
                  <a:pt x="114300" y="438150"/>
                </a:lnTo>
                <a:lnTo>
                  <a:pt x="133350" y="378619"/>
                </a:lnTo>
                <a:lnTo>
                  <a:pt x="152400" y="326231"/>
                </a:lnTo>
                <a:lnTo>
                  <a:pt x="166688" y="290512"/>
                </a:lnTo>
                <a:lnTo>
                  <a:pt x="183357" y="238125"/>
                </a:lnTo>
                <a:lnTo>
                  <a:pt x="188119" y="211931"/>
                </a:lnTo>
                <a:lnTo>
                  <a:pt x="190500" y="188119"/>
                </a:lnTo>
                <a:lnTo>
                  <a:pt x="188119" y="164306"/>
                </a:lnTo>
                <a:lnTo>
                  <a:pt x="178594" y="130969"/>
                </a:lnTo>
                <a:lnTo>
                  <a:pt x="161925" y="97631"/>
                </a:lnTo>
                <a:lnTo>
                  <a:pt x="107157" y="19050"/>
                </a:lnTo>
                <a:lnTo>
                  <a:pt x="340519" y="0"/>
                </a:lnTo>
                <a:lnTo>
                  <a:pt x="438150" y="52387"/>
                </a:lnTo>
                <a:lnTo>
                  <a:pt x="473869" y="73819"/>
                </a:lnTo>
                <a:lnTo>
                  <a:pt x="504825" y="97631"/>
                </a:lnTo>
                <a:lnTo>
                  <a:pt x="531019" y="119062"/>
                </a:lnTo>
                <a:lnTo>
                  <a:pt x="547688" y="133350"/>
                </a:lnTo>
                <a:lnTo>
                  <a:pt x="557213" y="152400"/>
                </a:lnTo>
                <a:lnTo>
                  <a:pt x="550069" y="178594"/>
                </a:lnTo>
                <a:lnTo>
                  <a:pt x="533400" y="204787"/>
                </a:lnTo>
                <a:lnTo>
                  <a:pt x="500063" y="233362"/>
                </a:lnTo>
                <a:lnTo>
                  <a:pt x="457200" y="259556"/>
                </a:lnTo>
                <a:lnTo>
                  <a:pt x="421482" y="302419"/>
                </a:lnTo>
                <a:lnTo>
                  <a:pt x="347663" y="411956"/>
                </a:lnTo>
                <a:lnTo>
                  <a:pt x="242888" y="578644"/>
                </a:lnTo>
                <a:lnTo>
                  <a:pt x="104775" y="835819"/>
                </a:lnTo>
                <a:lnTo>
                  <a:pt x="0" y="845344"/>
                </a:lnTo>
                <a:lnTo>
                  <a:pt x="23813" y="740569"/>
                </a:lnTo>
                <a:lnTo>
                  <a:pt x="90488" y="5095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5DB13946-1A19-4A94-892E-7A06E542A869}"/>
              </a:ext>
            </a:extLst>
          </p:cNvPr>
          <p:cNvSpPr/>
          <p:nvPr/>
        </p:nvSpPr>
        <p:spPr>
          <a:xfrm>
            <a:off x="6026151" y="2724150"/>
            <a:ext cx="346075" cy="2357438"/>
          </a:xfrm>
          <a:custGeom>
            <a:avLst/>
            <a:gdLst>
              <a:gd name="connsiteX0" fmla="*/ 343667 w 346735"/>
              <a:gd name="connsiteY0" fmla="*/ 478679 h 2356575"/>
              <a:gd name="connsiteX1" fmla="*/ 343667 w 346735"/>
              <a:gd name="connsiteY1" fmla="*/ 739498 h 2356575"/>
              <a:gd name="connsiteX2" fmla="*/ 343667 w 346735"/>
              <a:gd name="connsiteY2" fmla="*/ 1031002 h 2356575"/>
              <a:gd name="connsiteX3" fmla="*/ 346735 w 346735"/>
              <a:gd name="connsiteY3" fmla="*/ 1432969 h 2356575"/>
              <a:gd name="connsiteX4" fmla="*/ 343667 w 346735"/>
              <a:gd name="connsiteY4" fmla="*/ 1656967 h 2356575"/>
              <a:gd name="connsiteX5" fmla="*/ 328325 w 346735"/>
              <a:gd name="connsiteY5" fmla="*/ 1954607 h 2356575"/>
              <a:gd name="connsiteX6" fmla="*/ 322188 w 346735"/>
              <a:gd name="connsiteY6" fmla="*/ 2126441 h 2356575"/>
              <a:gd name="connsiteX7" fmla="*/ 322188 w 346735"/>
              <a:gd name="connsiteY7" fmla="*/ 2270658 h 2356575"/>
              <a:gd name="connsiteX8" fmla="*/ 297640 w 346735"/>
              <a:gd name="connsiteY8" fmla="*/ 2328959 h 2356575"/>
              <a:gd name="connsiteX9" fmla="*/ 276161 w 346735"/>
              <a:gd name="connsiteY9" fmla="*/ 2350438 h 2356575"/>
              <a:gd name="connsiteX10" fmla="*/ 251613 w 346735"/>
              <a:gd name="connsiteY10" fmla="*/ 2356575 h 2356575"/>
              <a:gd name="connsiteX11" fmla="*/ 227066 w 346735"/>
              <a:gd name="connsiteY11" fmla="*/ 2347369 h 2356575"/>
              <a:gd name="connsiteX12" fmla="*/ 202518 w 346735"/>
              <a:gd name="connsiteY12" fmla="*/ 2325890 h 2356575"/>
              <a:gd name="connsiteX13" fmla="*/ 181039 w 346735"/>
              <a:gd name="connsiteY13" fmla="*/ 2292137 h 2356575"/>
              <a:gd name="connsiteX14" fmla="*/ 159560 w 346735"/>
              <a:gd name="connsiteY14" fmla="*/ 2258384 h 2356575"/>
              <a:gd name="connsiteX15" fmla="*/ 135012 w 346735"/>
              <a:gd name="connsiteY15" fmla="*/ 2227700 h 2356575"/>
              <a:gd name="connsiteX16" fmla="*/ 113533 w 346735"/>
              <a:gd name="connsiteY16" fmla="*/ 2181673 h 2356575"/>
              <a:gd name="connsiteX17" fmla="*/ 98190 w 346735"/>
              <a:gd name="connsiteY17" fmla="*/ 2108030 h 2356575"/>
              <a:gd name="connsiteX18" fmla="*/ 92054 w 346735"/>
              <a:gd name="connsiteY18" fmla="*/ 2006771 h 2356575"/>
              <a:gd name="connsiteX19" fmla="*/ 95122 w 346735"/>
              <a:gd name="connsiteY19" fmla="*/ 1939265 h 2356575"/>
              <a:gd name="connsiteX20" fmla="*/ 107396 w 346735"/>
              <a:gd name="connsiteY20" fmla="*/ 1825732 h 2356575"/>
              <a:gd name="connsiteX21" fmla="*/ 119670 w 346735"/>
              <a:gd name="connsiteY21" fmla="*/ 1690720 h 2356575"/>
              <a:gd name="connsiteX22" fmla="*/ 122738 w 346735"/>
              <a:gd name="connsiteY22" fmla="*/ 1534228 h 2356575"/>
              <a:gd name="connsiteX23" fmla="*/ 122738 w 346735"/>
              <a:gd name="connsiteY23" fmla="*/ 1052481 h 2356575"/>
              <a:gd name="connsiteX24" fmla="*/ 122738 w 346735"/>
              <a:gd name="connsiteY24" fmla="*/ 377420 h 2356575"/>
              <a:gd name="connsiteX25" fmla="*/ 125807 w 346735"/>
              <a:gd name="connsiteY25" fmla="*/ 340599 h 2356575"/>
              <a:gd name="connsiteX26" fmla="*/ 122738 w 346735"/>
              <a:gd name="connsiteY26" fmla="*/ 294572 h 2356575"/>
              <a:gd name="connsiteX27" fmla="*/ 98190 w 346735"/>
              <a:gd name="connsiteY27" fmla="*/ 214792 h 2356575"/>
              <a:gd name="connsiteX28" fmla="*/ 52164 w 346735"/>
              <a:gd name="connsiteY28" fmla="*/ 113533 h 2356575"/>
              <a:gd name="connsiteX29" fmla="*/ 30684 w 346735"/>
              <a:gd name="connsiteY29" fmla="*/ 76712 h 2356575"/>
              <a:gd name="connsiteX30" fmla="*/ 3068 w 346735"/>
              <a:gd name="connsiteY30" fmla="*/ 36822 h 2356575"/>
              <a:gd name="connsiteX31" fmla="*/ 0 w 346735"/>
              <a:gd name="connsiteY31" fmla="*/ 18411 h 2356575"/>
              <a:gd name="connsiteX32" fmla="*/ 3068 w 346735"/>
              <a:gd name="connsiteY32" fmla="*/ 3069 h 2356575"/>
              <a:gd name="connsiteX33" fmla="*/ 24547 w 346735"/>
              <a:gd name="connsiteY33" fmla="*/ 0 h 2356575"/>
              <a:gd name="connsiteX34" fmla="*/ 85917 w 346735"/>
              <a:gd name="connsiteY34" fmla="*/ 15343 h 2356575"/>
              <a:gd name="connsiteX35" fmla="*/ 230134 w 346735"/>
              <a:gd name="connsiteY35" fmla="*/ 55232 h 2356575"/>
              <a:gd name="connsiteX36" fmla="*/ 316051 w 346735"/>
              <a:gd name="connsiteY36" fmla="*/ 79780 h 2356575"/>
              <a:gd name="connsiteX37" fmla="*/ 343667 w 346735"/>
              <a:gd name="connsiteY37" fmla="*/ 236271 h 2356575"/>
              <a:gd name="connsiteX38" fmla="*/ 343667 w 346735"/>
              <a:gd name="connsiteY38" fmla="*/ 478679 h 235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46735" h="2356575">
                <a:moveTo>
                  <a:pt x="343667" y="478679"/>
                </a:moveTo>
                <a:lnTo>
                  <a:pt x="343667" y="739498"/>
                </a:lnTo>
                <a:lnTo>
                  <a:pt x="343667" y="1031002"/>
                </a:lnTo>
                <a:cubicBezTo>
                  <a:pt x="344690" y="1164991"/>
                  <a:pt x="345712" y="1298980"/>
                  <a:pt x="346735" y="1432969"/>
                </a:cubicBezTo>
                <a:cubicBezTo>
                  <a:pt x="345712" y="1507635"/>
                  <a:pt x="344690" y="1582301"/>
                  <a:pt x="343667" y="1656967"/>
                </a:cubicBezTo>
                <a:lnTo>
                  <a:pt x="328325" y="1954607"/>
                </a:lnTo>
                <a:lnTo>
                  <a:pt x="322188" y="2126441"/>
                </a:lnTo>
                <a:lnTo>
                  <a:pt x="322188" y="2270658"/>
                </a:lnTo>
                <a:lnTo>
                  <a:pt x="297640" y="2328959"/>
                </a:lnTo>
                <a:lnTo>
                  <a:pt x="276161" y="2350438"/>
                </a:lnTo>
                <a:lnTo>
                  <a:pt x="251613" y="2356575"/>
                </a:lnTo>
                <a:lnTo>
                  <a:pt x="227066" y="2347369"/>
                </a:lnTo>
                <a:lnTo>
                  <a:pt x="202518" y="2325890"/>
                </a:lnTo>
                <a:lnTo>
                  <a:pt x="181039" y="2292137"/>
                </a:lnTo>
                <a:lnTo>
                  <a:pt x="159560" y="2258384"/>
                </a:lnTo>
                <a:lnTo>
                  <a:pt x="135012" y="2227700"/>
                </a:lnTo>
                <a:lnTo>
                  <a:pt x="113533" y="2181673"/>
                </a:lnTo>
                <a:lnTo>
                  <a:pt x="98190" y="2108030"/>
                </a:lnTo>
                <a:lnTo>
                  <a:pt x="92054" y="2006771"/>
                </a:lnTo>
                <a:lnTo>
                  <a:pt x="95122" y="1939265"/>
                </a:lnTo>
                <a:lnTo>
                  <a:pt x="107396" y="1825732"/>
                </a:lnTo>
                <a:lnTo>
                  <a:pt x="119670" y="1690720"/>
                </a:lnTo>
                <a:cubicBezTo>
                  <a:pt x="120693" y="1638556"/>
                  <a:pt x="121715" y="1586392"/>
                  <a:pt x="122738" y="1534228"/>
                </a:cubicBezTo>
                <a:lnTo>
                  <a:pt x="122738" y="1052481"/>
                </a:lnTo>
                <a:lnTo>
                  <a:pt x="122738" y="377420"/>
                </a:lnTo>
                <a:lnTo>
                  <a:pt x="125807" y="340599"/>
                </a:lnTo>
                <a:lnTo>
                  <a:pt x="122738" y="294572"/>
                </a:lnTo>
                <a:lnTo>
                  <a:pt x="98190" y="214792"/>
                </a:lnTo>
                <a:lnTo>
                  <a:pt x="52164" y="113533"/>
                </a:lnTo>
                <a:lnTo>
                  <a:pt x="30684" y="76712"/>
                </a:lnTo>
                <a:lnTo>
                  <a:pt x="3068" y="36822"/>
                </a:lnTo>
                <a:lnTo>
                  <a:pt x="0" y="18411"/>
                </a:lnTo>
                <a:lnTo>
                  <a:pt x="3068" y="3069"/>
                </a:lnTo>
                <a:lnTo>
                  <a:pt x="24547" y="0"/>
                </a:lnTo>
                <a:lnTo>
                  <a:pt x="85917" y="15343"/>
                </a:lnTo>
                <a:lnTo>
                  <a:pt x="230134" y="55232"/>
                </a:lnTo>
                <a:lnTo>
                  <a:pt x="316051" y="79780"/>
                </a:lnTo>
                <a:lnTo>
                  <a:pt x="343667" y="236271"/>
                </a:lnTo>
                <a:lnTo>
                  <a:pt x="343667" y="47867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0A04B88F-0F93-47BE-A58C-E709900D68FC}"/>
              </a:ext>
            </a:extLst>
          </p:cNvPr>
          <p:cNvSpPr/>
          <p:nvPr/>
        </p:nvSpPr>
        <p:spPr>
          <a:xfrm>
            <a:off x="6289675" y="2582864"/>
            <a:ext cx="1809750" cy="2397125"/>
          </a:xfrm>
          <a:custGeom>
            <a:avLst/>
            <a:gdLst>
              <a:gd name="connsiteX0" fmla="*/ 589144 w 1810389"/>
              <a:gd name="connsiteY0" fmla="*/ 309914 h 2396465"/>
              <a:gd name="connsiteX1" fmla="*/ 401968 w 1810389"/>
              <a:gd name="connsiteY1" fmla="*/ 343667 h 2396465"/>
              <a:gd name="connsiteX2" fmla="*/ 217860 w 1810389"/>
              <a:gd name="connsiteY2" fmla="*/ 374352 h 2396465"/>
              <a:gd name="connsiteX3" fmla="*/ 42958 w 1810389"/>
              <a:gd name="connsiteY3" fmla="*/ 408105 h 2396465"/>
              <a:gd name="connsiteX4" fmla="*/ 0 w 1810389"/>
              <a:gd name="connsiteY4" fmla="*/ 208655 h 2396465"/>
              <a:gd name="connsiteX5" fmla="*/ 52164 w 1810389"/>
              <a:gd name="connsiteY5" fmla="*/ 220929 h 2396465"/>
              <a:gd name="connsiteX6" fmla="*/ 92054 w 1810389"/>
              <a:gd name="connsiteY6" fmla="*/ 223998 h 2396465"/>
              <a:gd name="connsiteX7" fmla="*/ 184107 w 1810389"/>
              <a:gd name="connsiteY7" fmla="*/ 214792 h 2396465"/>
              <a:gd name="connsiteX8" fmla="*/ 294572 w 1810389"/>
              <a:gd name="connsiteY8" fmla="*/ 196381 h 2396465"/>
              <a:gd name="connsiteX9" fmla="*/ 383557 w 1810389"/>
              <a:gd name="connsiteY9" fmla="*/ 177971 h 2396465"/>
              <a:gd name="connsiteX10" fmla="*/ 503227 w 1810389"/>
              <a:gd name="connsiteY10" fmla="*/ 156492 h 2396465"/>
              <a:gd name="connsiteX11" fmla="*/ 776320 w 1810389"/>
              <a:gd name="connsiteY11" fmla="*/ 116602 h 2396465"/>
              <a:gd name="connsiteX12" fmla="*/ 981906 w 1810389"/>
              <a:gd name="connsiteY12" fmla="*/ 88986 h 2396465"/>
              <a:gd name="connsiteX13" fmla="*/ 1178287 w 1810389"/>
              <a:gd name="connsiteY13" fmla="*/ 58301 h 2396465"/>
              <a:gd name="connsiteX14" fmla="*/ 1279546 w 1810389"/>
              <a:gd name="connsiteY14" fmla="*/ 42959 h 2396465"/>
              <a:gd name="connsiteX15" fmla="*/ 1390011 w 1810389"/>
              <a:gd name="connsiteY15" fmla="*/ 15343 h 2396465"/>
              <a:gd name="connsiteX16" fmla="*/ 1460585 w 1810389"/>
              <a:gd name="connsiteY16" fmla="*/ 0 h 2396465"/>
              <a:gd name="connsiteX17" fmla="*/ 1509681 w 1810389"/>
              <a:gd name="connsiteY17" fmla="*/ 3069 h 2396465"/>
              <a:gd name="connsiteX18" fmla="*/ 1564913 w 1810389"/>
              <a:gd name="connsiteY18" fmla="*/ 21479 h 2396465"/>
              <a:gd name="connsiteX19" fmla="*/ 1623213 w 1810389"/>
              <a:gd name="connsiteY19" fmla="*/ 55232 h 2396465"/>
              <a:gd name="connsiteX20" fmla="*/ 1675377 w 1810389"/>
              <a:gd name="connsiteY20" fmla="*/ 98191 h 2396465"/>
              <a:gd name="connsiteX21" fmla="*/ 1715267 w 1810389"/>
              <a:gd name="connsiteY21" fmla="*/ 135012 h 2396465"/>
              <a:gd name="connsiteX22" fmla="*/ 1745952 w 1810389"/>
              <a:gd name="connsiteY22" fmla="*/ 153423 h 2396465"/>
              <a:gd name="connsiteX23" fmla="*/ 1767431 w 1810389"/>
              <a:gd name="connsiteY23" fmla="*/ 168765 h 2396465"/>
              <a:gd name="connsiteX24" fmla="*/ 1785842 w 1810389"/>
              <a:gd name="connsiteY24" fmla="*/ 187176 h 2396465"/>
              <a:gd name="connsiteX25" fmla="*/ 1795047 w 1810389"/>
              <a:gd name="connsiteY25" fmla="*/ 202518 h 2396465"/>
              <a:gd name="connsiteX26" fmla="*/ 1807321 w 1810389"/>
              <a:gd name="connsiteY26" fmla="*/ 227066 h 2396465"/>
              <a:gd name="connsiteX27" fmla="*/ 1810389 w 1810389"/>
              <a:gd name="connsiteY27" fmla="*/ 242408 h 2396465"/>
              <a:gd name="connsiteX28" fmla="*/ 1810389 w 1810389"/>
              <a:gd name="connsiteY28" fmla="*/ 270024 h 2396465"/>
              <a:gd name="connsiteX29" fmla="*/ 1798115 w 1810389"/>
              <a:gd name="connsiteY29" fmla="*/ 303777 h 2396465"/>
              <a:gd name="connsiteX30" fmla="*/ 1770499 w 1810389"/>
              <a:gd name="connsiteY30" fmla="*/ 340599 h 2396465"/>
              <a:gd name="connsiteX31" fmla="*/ 1749020 w 1810389"/>
              <a:gd name="connsiteY31" fmla="*/ 371283 h 2396465"/>
              <a:gd name="connsiteX32" fmla="*/ 1730609 w 1810389"/>
              <a:gd name="connsiteY32" fmla="*/ 411173 h 2396465"/>
              <a:gd name="connsiteX33" fmla="*/ 1712199 w 1810389"/>
              <a:gd name="connsiteY33" fmla="*/ 472543 h 2396465"/>
              <a:gd name="connsiteX34" fmla="*/ 1696856 w 1810389"/>
              <a:gd name="connsiteY34" fmla="*/ 684266 h 2396465"/>
              <a:gd name="connsiteX35" fmla="*/ 1675377 w 1810389"/>
              <a:gd name="connsiteY35" fmla="*/ 1080097 h 2396465"/>
              <a:gd name="connsiteX36" fmla="*/ 1666172 w 1810389"/>
              <a:gd name="connsiteY36" fmla="*/ 1386943 h 2396465"/>
              <a:gd name="connsiteX37" fmla="*/ 1660035 w 1810389"/>
              <a:gd name="connsiteY37" fmla="*/ 1693788 h 2396465"/>
              <a:gd name="connsiteX38" fmla="*/ 1663103 w 1810389"/>
              <a:gd name="connsiteY38" fmla="*/ 1973018 h 2396465"/>
              <a:gd name="connsiteX39" fmla="*/ 1666172 w 1810389"/>
              <a:gd name="connsiteY39" fmla="*/ 2074277 h 2396465"/>
              <a:gd name="connsiteX40" fmla="*/ 1666172 w 1810389"/>
              <a:gd name="connsiteY40" fmla="*/ 2114167 h 2396465"/>
              <a:gd name="connsiteX41" fmla="*/ 1660035 w 1810389"/>
              <a:gd name="connsiteY41" fmla="*/ 2184741 h 2396465"/>
              <a:gd name="connsiteX42" fmla="*/ 1644693 w 1810389"/>
              <a:gd name="connsiteY42" fmla="*/ 2252247 h 2396465"/>
              <a:gd name="connsiteX43" fmla="*/ 1623213 w 1810389"/>
              <a:gd name="connsiteY43" fmla="*/ 2319753 h 2396465"/>
              <a:gd name="connsiteX44" fmla="*/ 1595597 w 1810389"/>
              <a:gd name="connsiteY44" fmla="*/ 2368849 h 2396465"/>
              <a:gd name="connsiteX45" fmla="*/ 1571050 w 1810389"/>
              <a:gd name="connsiteY45" fmla="*/ 2390328 h 2396465"/>
              <a:gd name="connsiteX46" fmla="*/ 1543434 w 1810389"/>
              <a:gd name="connsiteY46" fmla="*/ 2396465 h 2396465"/>
              <a:gd name="connsiteX47" fmla="*/ 1512749 w 1810389"/>
              <a:gd name="connsiteY47" fmla="*/ 2390328 h 2396465"/>
              <a:gd name="connsiteX48" fmla="*/ 1472859 w 1810389"/>
              <a:gd name="connsiteY48" fmla="*/ 2362712 h 2396465"/>
              <a:gd name="connsiteX49" fmla="*/ 1423764 w 1810389"/>
              <a:gd name="connsiteY49" fmla="*/ 2313616 h 2396465"/>
              <a:gd name="connsiteX50" fmla="*/ 1386942 w 1810389"/>
              <a:gd name="connsiteY50" fmla="*/ 2267590 h 2396465"/>
              <a:gd name="connsiteX51" fmla="*/ 1399216 w 1810389"/>
              <a:gd name="connsiteY51" fmla="*/ 2034387 h 2396465"/>
              <a:gd name="connsiteX52" fmla="*/ 1414558 w 1810389"/>
              <a:gd name="connsiteY52" fmla="*/ 1687651 h 2396465"/>
              <a:gd name="connsiteX53" fmla="*/ 1423764 w 1810389"/>
              <a:gd name="connsiteY53" fmla="*/ 1488202 h 2396465"/>
              <a:gd name="connsiteX54" fmla="*/ 1420695 w 1810389"/>
              <a:gd name="connsiteY54" fmla="*/ 1172151 h 2396465"/>
              <a:gd name="connsiteX55" fmla="*/ 1420695 w 1810389"/>
              <a:gd name="connsiteY55" fmla="*/ 865305 h 2396465"/>
              <a:gd name="connsiteX56" fmla="*/ 1420695 w 1810389"/>
              <a:gd name="connsiteY56" fmla="*/ 668924 h 2396465"/>
              <a:gd name="connsiteX57" fmla="*/ 1436038 w 1810389"/>
              <a:gd name="connsiteY57" fmla="*/ 451063 h 2396465"/>
              <a:gd name="connsiteX58" fmla="*/ 1442175 w 1810389"/>
              <a:gd name="connsiteY58" fmla="*/ 297641 h 2396465"/>
              <a:gd name="connsiteX59" fmla="*/ 1439106 w 1810389"/>
              <a:gd name="connsiteY59" fmla="*/ 273093 h 2396465"/>
              <a:gd name="connsiteX60" fmla="*/ 1426832 w 1810389"/>
              <a:gd name="connsiteY60" fmla="*/ 236271 h 2396465"/>
              <a:gd name="connsiteX61" fmla="*/ 1408422 w 1810389"/>
              <a:gd name="connsiteY61" fmla="*/ 211724 h 2396465"/>
              <a:gd name="connsiteX62" fmla="*/ 1368532 w 1810389"/>
              <a:gd name="connsiteY62" fmla="*/ 193313 h 2396465"/>
              <a:gd name="connsiteX63" fmla="*/ 1282615 w 1810389"/>
              <a:gd name="connsiteY63" fmla="*/ 202518 h 2396465"/>
              <a:gd name="connsiteX64" fmla="*/ 1009522 w 1810389"/>
              <a:gd name="connsiteY64" fmla="*/ 239340 h 2396465"/>
              <a:gd name="connsiteX65" fmla="*/ 589144 w 1810389"/>
              <a:gd name="connsiteY65" fmla="*/ 309914 h 2396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810389" h="2396465">
                <a:moveTo>
                  <a:pt x="589144" y="309914"/>
                </a:moveTo>
                <a:lnTo>
                  <a:pt x="401968" y="343667"/>
                </a:lnTo>
                <a:lnTo>
                  <a:pt x="217860" y="374352"/>
                </a:lnTo>
                <a:lnTo>
                  <a:pt x="42958" y="408105"/>
                </a:lnTo>
                <a:lnTo>
                  <a:pt x="0" y="208655"/>
                </a:lnTo>
                <a:lnTo>
                  <a:pt x="52164" y="220929"/>
                </a:lnTo>
                <a:lnTo>
                  <a:pt x="92054" y="223998"/>
                </a:lnTo>
                <a:lnTo>
                  <a:pt x="184107" y="214792"/>
                </a:lnTo>
                <a:lnTo>
                  <a:pt x="294572" y="196381"/>
                </a:lnTo>
                <a:lnTo>
                  <a:pt x="383557" y="177971"/>
                </a:lnTo>
                <a:lnTo>
                  <a:pt x="503227" y="156492"/>
                </a:lnTo>
                <a:lnTo>
                  <a:pt x="776320" y="116602"/>
                </a:lnTo>
                <a:lnTo>
                  <a:pt x="981906" y="88986"/>
                </a:lnTo>
                <a:lnTo>
                  <a:pt x="1178287" y="58301"/>
                </a:lnTo>
                <a:lnTo>
                  <a:pt x="1279546" y="42959"/>
                </a:lnTo>
                <a:lnTo>
                  <a:pt x="1390011" y="15343"/>
                </a:lnTo>
                <a:lnTo>
                  <a:pt x="1460585" y="0"/>
                </a:lnTo>
                <a:lnTo>
                  <a:pt x="1509681" y="3069"/>
                </a:lnTo>
                <a:lnTo>
                  <a:pt x="1564913" y="21479"/>
                </a:lnTo>
                <a:lnTo>
                  <a:pt x="1623213" y="55232"/>
                </a:lnTo>
                <a:lnTo>
                  <a:pt x="1675377" y="98191"/>
                </a:lnTo>
                <a:lnTo>
                  <a:pt x="1715267" y="135012"/>
                </a:lnTo>
                <a:lnTo>
                  <a:pt x="1745952" y="153423"/>
                </a:lnTo>
                <a:lnTo>
                  <a:pt x="1767431" y="168765"/>
                </a:lnTo>
                <a:lnTo>
                  <a:pt x="1785842" y="187176"/>
                </a:lnTo>
                <a:lnTo>
                  <a:pt x="1795047" y="202518"/>
                </a:lnTo>
                <a:lnTo>
                  <a:pt x="1807321" y="227066"/>
                </a:lnTo>
                <a:lnTo>
                  <a:pt x="1810389" y="242408"/>
                </a:lnTo>
                <a:lnTo>
                  <a:pt x="1810389" y="270024"/>
                </a:lnTo>
                <a:lnTo>
                  <a:pt x="1798115" y="303777"/>
                </a:lnTo>
                <a:lnTo>
                  <a:pt x="1770499" y="340599"/>
                </a:lnTo>
                <a:lnTo>
                  <a:pt x="1749020" y="371283"/>
                </a:lnTo>
                <a:lnTo>
                  <a:pt x="1730609" y="411173"/>
                </a:lnTo>
                <a:lnTo>
                  <a:pt x="1712199" y="472543"/>
                </a:lnTo>
                <a:lnTo>
                  <a:pt x="1696856" y="684266"/>
                </a:lnTo>
                <a:lnTo>
                  <a:pt x="1675377" y="1080097"/>
                </a:lnTo>
                <a:lnTo>
                  <a:pt x="1666172" y="1386943"/>
                </a:lnTo>
                <a:lnTo>
                  <a:pt x="1660035" y="1693788"/>
                </a:lnTo>
                <a:cubicBezTo>
                  <a:pt x="1661058" y="1786865"/>
                  <a:pt x="1662080" y="1879941"/>
                  <a:pt x="1663103" y="1973018"/>
                </a:cubicBezTo>
                <a:lnTo>
                  <a:pt x="1666172" y="2074277"/>
                </a:lnTo>
                <a:lnTo>
                  <a:pt x="1666172" y="2114167"/>
                </a:lnTo>
                <a:lnTo>
                  <a:pt x="1660035" y="2184741"/>
                </a:lnTo>
                <a:lnTo>
                  <a:pt x="1644693" y="2252247"/>
                </a:lnTo>
                <a:lnTo>
                  <a:pt x="1623213" y="2319753"/>
                </a:lnTo>
                <a:lnTo>
                  <a:pt x="1595597" y="2368849"/>
                </a:lnTo>
                <a:lnTo>
                  <a:pt x="1571050" y="2390328"/>
                </a:lnTo>
                <a:lnTo>
                  <a:pt x="1543434" y="2396465"/>
                </a:lnTo>
                <a:lnTo>
                  <a:pt x="1512749" y="2390328"/>
                </a:lnTo>
                <a:lnTo>
                  <a:pt x="1472859" y="2362712"/>
                </a:lnTo>
                <a:lnTo>
                  <a:pt x="1423764" y="2313616"/>
                </a:lnTo>
                <a:lnTo>
                  <a:pt x="1386942" y="2267590"/>
                </a:lnTo>
                <a:lnTo>
                  <a:pt x="1399216" y="2034387"/>
                </a:lnTo>
                <a:lnTo>
                  <a:pt x="1414558" y="1687651"/>
                </a:lnTo>
                <a:lnTo>
                  <a:pt x="1423764" y="1488202"/>
                </a:lnTo>
                <a:lnTo>
                  <a:pt x="1420695" y="1172151"/>
                </a:lnTo>
                <a:lnTo>
                  <a:pt x="1420695" y="865305"/>
                </a:lnTo>
                <a:lnTo>
                  <a:pt x="1420695" y="668924"/>
                </a:lnTo>
                <a:lnTo>
                  <a:pt x="1436038" y="451063"/>
                </a:lnTo>
                <a:lnTo>
                  <a:pt x="1442175" y="297641"/>
                </a:lnTo>
                <a:lnTo>
                  <a:pt x="1439106" y="273093"/>
                </a:lnTo>
                <a:lnTo>
                  <a:pt x="1426832" y="236271"/>
                </a:lnTo>
                <a:lnTo>
                  <a:pt x="1408422" y="211724"/>
                </a:lnTo>
                <a:lnTo>
                  <a:pt x="1368532" y="193313"/>
                </a:lnTo>
                <a:lnTo>
                  <a:pt x="1282615" y="202518"/>
                </a:lnTo>
                <a:lnTo>
                  <a:pt x="1009522" y="239340"/>
                </a:lnTo>
                <a:lnTo>
                  <a:pt x="589144" y="30991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890F46F7-2C0C-4CFD-BE7C-5C396B6C574D}"/>
              </a:ext>
            </a:extLst>
          </p:cNvPr>
          <p:cNvSpPr/>
          <p:nvPr/>
        </p:nvSpPr>
        <p:spPr>
          <a:xfrm>
            <a:off x="6323013" y="3267075"/>
            <a:ext cx="1447800" cy="344488"/>
          </a:xfrm>
          <a:custGeom>
            <a:avLst/>
            <a:gdLst>
              <a:gd name="connsiteX0" fmla="*/ 766763 w 1447800"/>
              <a:gd name="connsiteY0" fmla="*/ 78581 h 345281"/>
              <a:gd name="connsiteX1" fmla="*/ 1195388 w 1447800"/>
              <a:gd name="connsiteY1" fmla="*/ 28575 h 345281"/>
              <a:gd name="connsiteX2" fmla="*/ 1447800 w 1447800"/>
              <a:gd name="connsiteY2" fmla="*/ 0 h 345281"/>
              <a:gd name="connsiteX3" fmla="*/ 1438275 w 1447800"/>
              <a:gd name="connsiteY3" fmla="*/ 200025 h 345281"/>
              <a:gd name="connsiteX4" fmla="*/ 1207294 w 1447800"/>
              <a:gd name="connsiteY4" fmla="*/ 226219 h 345281"/>
              <a:gd name="connsiteX5" fmla="*/ 916782 w 1447800"/>
              <a:gd name="connsiteY5" fmla="*/ 254794 h 345281"/>
              <a:gd name="connsiteX6" fmla="*/ 645319 w 1447800"/>
              <a:gd name="connsiteY6" fmla="*/ 280988 h 345281"/>
              <a:gd name="connsiteX7" fmla="*/ 388144 w 1447800"/>
              <a:gd name="connsiteY7" fmla="*/ 307181 h 345281"/>
              <a:gd name="connsiteX8" fmla="*/ 0 w 1447800"/>
              <a:gd name="connsiteY8" fmla="*/ 345281 h 345281"/>
              <a:gd name="connsiteX9" fmla="*/ 4763 w 1447800"/>
              <a:gd name="connsiteY9" fmla="*/ 164306 h 345281"/>
              <a:gd name="connsiteX10" fmla="*/ 192882 w 1447800"/>
              <a:gd name="connsiteY10" fmla="*/ 147638 h 345281"/>
              <a:gd name="connsiteX11" fmla="*/ 488157 w 1447800"/>
              <a:gd name="connsiteY11" fmla="*/ 111919 h 345281"/>
              <a:gd name="connsiteX12" fmla="*/ 766763 w 1447800"/>
              <a:gd name="connsiteY12" fmla="*/ 78581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47800" h="345281">
                <a:moveTo>
                  <a:pt x="766763" y="78581"/>
                </a:moveTo>
                <a:lnTo>
                  <a:pt x="1195388" y="28575"/>
                </a:lnTo>
                <a:lnTo>
                  <a:pt x="1447800" y="0"/>
                </a:lnTo>
                <a:lnTo>
                  <a:pt x="1438275" y="200025"/>
                </a:lnTo>
                <a:lnTo>
                  <a:pt x="1207294" y="226219"/>
                </a:lnTo>
                <a:lnTo>
                  <a:pt x="916782" y="254794"/>
                </a:lnTo>
                <a:lnTo>
                  <a:pt x="645319" y="280988"/>
                </a:lnTo>
                <a:lnTo>
                  <a:pt x="388144" y="307181"/>
                </a:lnTo>
                <a:lnTo>
                  <a:pt x="0" y="345281"/>
                </a:lnTo>
                <a:lnTo>
                  <a:pt x="4763" y="164306"/>
                </a:lnTo>
                <a:lnTo>
                  <a:pt x="192882" y="147638"/>
                </a:lnTo>
                <a:lnTo>
                  <a:pt x="488157" y="111919"/>
                </a:lnTo>
                <a:lnTo>
                  <a:pt x="766763" y="785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1B854DB0-3018-4B79-97B7-7F79842BEFA9}"/>
              </a:ext>
            </a:extLst>
          </p:cNvPr>
          <p:cNvSpPr/>
          <p:nvPr/>
        </p:nvSpPr>
        <p:spPr>
          <a:xfrm>
            <a:off x="6323013" y="3913188"/>
            <a:ext cx="1441450" cy="392112"/>
          </a:xfrm>
          <a:custGeom>
            <a:avLst/>
            <a:gdLst>
              <a:gd name="connsiteX0" fmla="*/ 719138 w 1440657"/>
              <a:gd name="connsiteY0" fmla="*/ 116681 h 392906"/>
              <a:gd name="connsiteX1" fmla="*/ 1028700 w 1440657"/>
              <a:gd name="connsiteY1" fmla="*/ 66675 h 392906"/>
              <a:gd name="connsiteX2" fmla="*/ 1228725 w 1440657"/>
              <a:gd name="connsiteY2" fmla="*/ 33337 h 392906"/>
              <a:gd name="connsiteX3" fmla="*/ 1440657 w 1440657"/>
              <a:gd name="connsiteY3" fmla="*/ 0 h 392906"/>
              <a:gd name="connsiteX4" fmla="*/ 1433513 w 1440657"/>
              <a:gd name="connsiteY4" fmla="*/ 176212 h 392906"/>
              <a:gd name="connsiteX5" fmla="*/ 1226344 w 1440657"/>
              <a:gd name="connsiteY5" fmla="*/ 214312 h 392906"/>
              <a:gd name="connsiteX6" fmla="*/ 1069182 w 1440657"/>
              <a:gd name="connsiteY6" fmla="*/ 242887 h 392906"/>
              <a:gd name="connsiteX7" fmla="*/ 907257 w 1440657"/>
              <a:gd name="connsiteY7" fmla="*/ 266700 h 392906"/>
              <a:gd name="connsiteX8" fmla="*/ 716757 w 1440657"/>
              <a:gd name="connsiteY8" fmla="*/ 295275 h 392906"/>
              <a:gd name="connsiteX9" fmla="*/ 509588 w 1440657"/>
              <a:gd name="connsiteY9" fmla="*/ 326231 h 392906"/>
              <a:gd name="connsiteX10" fmla="*/ 319088 w 1440657"/>
              <a:gd name="connsiteY10" fmla="*/ 352425 h 392906"/>
              <a:gd name="connsiteX11" fmla="*/ 173832 w 1440657"/>
              <a:gd name="connsiteY11" fmla="*/ 371475 h 392906"/>
              <a:gd name="connsiteX12" fmla="*/ 4763 w 1440657"/>
              <a:gd name="connsiteY12" fmla="*/ 392906 h 392906"/>
              <a:gd name="connsiteX13" fmla="*/ 0 w 1440657"/>
              <a:gd name="connsiteY13" fmla="*/ 214312 h 392906"/>
              <a:gd name="connsiteX14" fmla="*/ 252413 w 1440657"/>
              <a:gd name="connsiteY14" fmla="*/ 180975 h 392906"/>
              <a:gd name="connsiteX15" fmla="*/ 592932 w 1440657"/>
              <a:gd name="connsiteY15" fmla="*/ 133350 h 392906"/>
              <a:gd name="connsiteX16" fmla="*/ 719138 w 1440657"/>
              <a:gd name="connsiteY16" fmla="*/ 116681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40657" h="392906">
                <a:moveTo>
                  <a:pt x="719138" y="116681"/>
                </a:moveTo>
                <a:lnTo>
                  <a:pt x="1028700" y="66675"/>
                </a:lnTo>
                <a:lnTo>
                  <a:pt x="1228725" y="33337"/>
                </a:lnTo>
                <a:lnTo>
                  <a:pt x="1440657" y="0"/>
                </a:lnTo>
                <a:lnTo>
                  <a:pt x="1433513" y="176212"/>
                </a:lnTo>
                <a:lnTo>
                  <a:pt x="1226344" y="214312"/>
                </a:lnTo>
                <a:lnTo>
                  <a:pt x="1069182" y="242887"/>
                </a:lnTo>
                <a:lnTo>
                  <a:pt x="907257" y="266700"/>
                </a:lnTo>
                <a:lnTo>
                  <a:pt x="716757" y="295275"/>
                </a:lnTo>
                <a:lnTo>
                  <a:pt x="509588" y="326231"/>
                </a:lnTo>
                <a:lnTo>
                  <a:pt x="319088" y="352425"/>
                </a:lnTo>
                <a:lnTo>
                  <a:pt x="173832" y="371475"/>
                </a:lnTo>
                <a:lnTo>
                  <a:pt x="4763" y="392906"/>
                </a:lnTo>
                <a:lnTo>
                  <a:pt x="0" y="214312"/>
                </a:lnTo>
                <a:lnTo>
                  <a:pt x="252413" y="180975"/>
                </a:lnTo>
                <a:lnTo>
                  <a:pt x="592932" y="133350"/>
                </a:lnTo>
                <a:lnTo>
                  <a:pt x="719138" y="1166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1A6B0716-00F9-4A8B-A90D-F122B5526CDB}"/>
              </a:ext>
            </a:extLst>
          </p:cNvPr>
          <p:cNvSpPr/>
          <p:nvPr/>
        </p:nvSpPr>
        <p:spPr>
          <a:xfrm>
            <a:off x="6292851" y="4649788"/>
            <a:ext cx="1452563" cy="342900"/>
          </a:xfrm>
          <a:custGeom>
            <a:avLst/>
            <a:gdLst>
              <a:gd name="connsiteX0" fmla="*/ 831056 w 1452563"/>
              <a:gd name="connsiteY0" fmla="*/ 69057 h 342900"/>
              <a:gd name="connsiteX1" fmla="*/ 1083469 w 1452563"/>
              <a:gd name="connsiteY1" fmla="*/ 40482 h 342900"/>
              <a:gd name="connsiteX2" fmla="*/ 1452563 w 1452563"/>
              <a:gd name="connsiteY2" fmla="*/ 0 h 342900"/>
              <a:gd name="connsiteX3" fmla="*/ 1447800 w 1452563"/>
              <a:gd name="connsiteY3" fmla="*/ 180975 h 342900"/>
              <a:gd name="connsiteX4" fmla="*/ 1264444 w 1452563"/>
              <a:gd name="connsiteY4" fmla="*/ 192882 h 342900"/>
              <a:gd name="connsiteX5" fmla="*/ 1004888 w 1452563"/>
              <a:gd name="connsiteY5" fmla="*/ 216694 h 342900"/>
              <a:gd name="connsiteX6" fmla="*/ 721519 w 1452563"/>
              <a:gd name="connsiteY6" fmla="*/ 247650 h 342900"/>
              <a:gd name="connsiteX7" fmla="*/ 461963 w 1452563"/>
              <a:gd name="connsiteY7" fmla="*/ 278607 h 342900"/>
              <a:gd name="connsiteX8" fmla="*/ 214313 w 1452563"/>
              <a:gd name="connsiteY8" fmla="*/ 314325 h 342900"/>
              <a:gd name="connsiteX9" fmla="*/ 145256 w 1452563"/>
              <a:gd name="connsiteY9" fmla="*/ 338138 h 342900"/>
              <a:gd name="connsiteX10" fmla="*/ 88106 w 1452563"/>
              <a:gd name="connsiteY10" fmla="*/ 340519 h 342900"/>
              <a:gd name="connsiteX11" fmla="*/ 0 w 1452563"/>
              <a:gd name="connsiteY11" fmla="*/ 342900 h 342900"/>
              <a:gd name="connsiteX12" fmla="*/ 16669 w 1452563"/>
              <a:gd name="connsiteY12" fmla="*/ 166688 h 342900"/>
              <a:gd name="connsiteX13" fmla="*/ 292894 w 1452563"/>
              <a:gd name="connsiteY13" fmla="*/ 133350 h 342900"/>
              <a:gd name="connsiteX14" fmla="*/ 590550 w 1452563"/>
              <a:gd name="connsiteY14" fmla="*/ 97632 h 342900"/>
              <a:gd name="connsiteX15" fmla="*/ 831056 w 1452563"/>
              <a:gd name="connsiteY15" fmla="*/ 69057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52563" h="342900">
                <a:moveTo>
                  <a:pt x="831056" y="69057"/>
                </a:moveTo>
                <a:lnTo>
                  <a:pt x="1083469" y="40482"/>
                </a:lnTo>
                <a:lnTo>
                  <a:pt x="1452563" y="0"/>
                </a:lnTo>
                <a:lnTo>
                  <a:pt x="1447800" y="180975"/>
                </a:lnTo>
                <a:lnTo>
                  <a:pt x="1264444" y="192882"/>
                </a:lnTo>
                <a:lnTo>
                  <a:pt x="1004888" y="216694"/>
                </a:lnTo>
                <a:lnTo>
                  <a:pt x="721519" y="247650"/>
                </a:lnTo>
                <a:lnTo>
                  <a:pt x="461963" y="278607"/>
                </a:lnTo>
                <a:lnTo>
                  <a:pt x="214313" y="314325"/>
                </a:lnTo>
                <a:lnTo>
                  <a:pt x="145256" y="338138"/>
                </a:lnTo>
                <a:lnTo>
                  <a:pt x="88106" y="340519"/>
                </a:lnTo>
                <a:lnTo>
                  <a:pt x="0" y="342900"/>
                </a:lnTo>
                <a:lnTo>
                  <a:pt x="16669" y="166688"/>
                </a:lnTo>
                <a:lnTo>
                  <a:pt x="292894" y="133350"/>
                </a:lnTo>
                <a:lnTo>
                  <a:pt x="590550" y="97632"/>
                </a:lnTo>
                <a:lnTo>
                  <a:pt x="831056" y="690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417E646B-2402-4425-878F-13BDA3066D74}"/>
              </a:ext>
            </a:extLst>
          </p:cNvPr>
          <p:cNvSpPr/>
          <p:nvPr/>
        </p:nvSpPr>
        <p:spPr>
          <a:xfrm>
            <a:off x="5410200" y="4945063"/>
            <a:ext cx="1481138" cy="984250"/>
          </a:xfrm>
          <a:custGeom>
            <a:avLst/>
            <a:gdLst>
              <a:gd name="connsiteX0" fmla="*/ 785813 w 1481138"/>
              <a:gd name="connsiteY0" fmla="*/ 483394 h 983457"/>
              <a:gd name="connsiteX1" fmla="*/ 866775 w 1481138"/>
              <a:gd name="connsiteY1" fmla="*/ 411957 h 983457"/>
              <a:gd name="connsiteX2" fmla="*/ 942975 w 1481138"/>
              <a:gd name="connsiteY2" fmla="*/ 340519 h 983457"/>
              <a:gd name="connsiteX3" fmla="*/ 1012031 w 1481138"/>
              <a:gd name="connsiteY3" fmla="*/ 271463 h 983457"/>
              <a:gd name="connsiteX4" fmla="*/ 1021556 w 1481138"/>
              <a:gd name="connsiteY4" fmla="*/ 247650 h 983457"/>
              <a:gd name="connsiteX5" fmla="*/ 1028700 w 1481138"/>
              <a:gd name="connsiteY5" fmla="*/ 183357 h 983457"/>
              <a:gd name="connsiteX6" fmla="*/ 1028700 w 1481138"/>
              <a:gd name="connsiteY6" fmla="*/ 140494 h 983457"/>
              <a:gd name="connsiteX7" fmla="*/ 1023938 w 1481138"/>
              <a:gd name="connsiteY7" fmla="*/ 109538 h 983457"/>
              <a:gd name="connsiteX8" fmla="*/ 1009650 w 1481138"/>
              <a:gd name="connsiteY8" fmla="*/ 73819 h 983457"/>
              <a:gd name="connsiteX9" fmla="*/ 973931 w 1481138"/>
              <a:gd name="connsiteY9" fmla="*/ 14288 h 983457"/>
              <a:gd name="connsiteX10" fmla="*/ 1042988 w 1481138"/>
              <a:gd name="connsiteY10" fmla="*/ 0 h 983457"/>
              <a:gd name="connsiteX11" fmla="*/ 1083469 w 1481138"/>
              <a:gd name="connsiteY11" fmla="*/ 52388 h 983457"/>
              <a:gd name="connsiteX12" fmla="*/ 1109663 w 1481138"/>
              <a:gd name="connsiteY12" fmla="*/ 80963 h 983457"/>
              <a:gd name="connsiteX13" fmla="*/ 1157288 w 1481138"/>
              <a:gd name="connsiteY13" fmla="*/ 119063 h 983457"/>
              <a:gd name="connsiteX14" fmla="*/ 1209675 w 1481138"/>
              <a:gd name="connsiteY14" fmla="*/ 150019 h 983457"/>
              <a:gd name="connsiteX15" fmla="*/ 1264444 w 1481138"/>
              <a:gd name="connsiteY15" fmla="*/ 183357 h 983457"/>
              <a:gd name="connsiteX16" fmla="*/ 1331119 w 1481138"/>
              <a:gd name="connsiteY16" fmla="*/ 216694 h 983457"/>
              <a:gd name="connsiteX17" fmla="*/ 1393031 w 1481138"/>
              <a:gd name="connsiteY17" fmla="*/ 254794 h 983457"/>
              <a:gd name="connsiteX18" fmla="*/ 1435894 w 1481138"/>
              <a:gd name="connsiteY18" fmla="*/ 285750 h 983457"/>
              <a:gd name="connsiteX19" fmla="*/ 1459706 w 1481138"/>
              <a:gd name="connsiteY19" fmla="*/ 307182 h 983457"/>
              <a:gd name="connsiteX20" fmla="*/ 1476375 w 1481138"/>
              <a:gd name="connsiteY20" fmla="*/ 328613 h 983457"/>
              <a:gd name="connsiteX21" fmla="*/ 1481138 w 1481138"/>
              <a:gd name="connsiteY21" fmla="*/ 345282 h 983457"/>
              <a:gd name="connsiteX22" fmla="*/ 1466850 w 1481138"/>
              <a:gd name="connsiteY22" fmla="*/ 361950 h 983457"/>
              <a:gd name="connsiteX23" fmla="*/ 1443038 w 1481138"/>
              <a:gd name="connsiteY23" fmla="*/ 373857 h 983457"/>
              <a:gd name="connsiteX24" fmla="*/ 1390650 w 1481138"/>
              <a:gd name="connsiteY24" fmla="*/ 383382 h 983457"/>
              <a:gd name="connsiteX25" fmla="*/ 1354931 w 1481138"/>
              <a:gd name="connsiteY25" fmla="*/ 390525 h 983457"/>
              <a:gd name="connsiteX26" fmla="*/ 1297781 w 1481138"/>
              <a:gd name="connsiteY26" fmla="*/ 407194 h 983457"/>
              <a:gd name="connsiteX27" fmla="*/ 1240631 w 1481138"/>
              <a:gd name="connsiteY27" fmla="*/ 428625 h 983457"/>
              <a:gd name="connsiteX28" fmla="*/ 1171575 w 1481138"/>
              <a:gd name="connsiteY28" fmla="*/ 476250 h 983457"/>
              <a:gd name="connsiteX29" fmla="*/ 1064419 w 1481138"/>
              <a:gd name="connsiteY29" fmla="*/ 542925 h 983457"/>
              <a:gd name="connsiteX30" fmla="*/ 962025 w 1481138"/>
              <a:gd name="connsiteY30" fmla="*/ 602457 h 983457"/>
              <a:gd name="connsiteX31" fmla="*/ 869156 w 1481138"/>
              <a:gd name="connsiteY31" fmla="*/ 657225 h 983457"/>
              <a:gd name="connsiteX32" fmla="*/ 711994 w 1481138"/>
              <a:gd name="connsiteY32" fmla="*/ 740569 h 983457"/>
              <a:gd name="connsiteX33" fmla="*/ 635794 w 1481138"/>
              <a:gd name="connsiteY33" fmla="*/ 778669 h 983457"/>
              <a:gd name="connsiteX34" fmla="*/ 523875 w 1481138"/>
              <a:gd name="connsiteY34" fmla="*/ 833438 h 983457"/>
              <a:gd name="connsiteX35" fmla="*/ 423863 w 1481138"/>
              <a:gd name="connsiteY35" fmla="*/ 873919 h 983457"/>
              <a:gd name="connsiteX36" fmla="*/ 307181 w 1481138"/>
              <a:gd name="connsiteY36" fmla="*/ 919163 h 983457"/>
              <a:gd name="connsiteX37" fmla="*/ 173831 w 1481138"/>
              <a:gd name="connsiteY37" fmla="*/ 962025 h 983457"/>
              <a:gd name="connsiteX38" fmla="*/ 92869 w 1481138"/>
              <a:gd name="connsiteY38" fmla="*/ 981075 h 983457"/>
              <a:gd name="connsiteX39" fmla="*/ 38100 w 1481138"/>
              <a:gd name="connsiteY39" fmla="*/ 983457 h 983457"/>
              <a:gd name="connsiteX40" fmla="*/ 2381 w 1481138"/>
              <a:gd name="connsiteY40" fmla="*/ 971550 h 983457"/>
              <a:gd name="connsiteX41" fmla="*/ 0 w 1481138"/>
              <a:gd name="connsiteY41" fmla="*/ 959644 h 983457"/>
              <a:gd name="connsiteX42" fmla="*/ 16669 w 1481138"/>
              <a:gd name="connsiteY42" fmla="*/ 940594 h 983457"/>
              <a:gd name="connsiteX43" fmla="*/ 64294 w 1481138"/>
              <a:gd name="connsiteY43" fmla="*/ 912019 h 983457"/>
              <a:gd name="connsiteX44" fmla="*/ 157163 w 1481138"/>
              <a:gd name="connsiteY44" fmla="*/ 873919 h 983457"/>
              <a:gd name="connsiteX45" fmla="*/ 273844 w 1481138"/>
              <a:gd name="connsiteY45" fmla="*/ 819150 h 983457"/>
              <a:gd name="connsiteX46" fmla="*/ 416719 w 1481138"/>
              <a:gd name="connsiteY46" fmla="*/ 745332 h 983457"/>
              <a:gd name="connsiteX47" fmla="*/ 573881 w 1481138"/>
              <a:gd name="connsiteY47" fmla="*/ 645319 h 983457"/>
              <a:gd name="connsiteX48" fmla="*/ 704850 w 1481138"/>
              <a:gd name="connsiteY48" fmla="*/ 550069 h 983457"/>
              <a:gd name="connsiteX49" fmla="*/ 785813 w 1481138"/>
              <a:gd name="connsiteY49" fmla="*/ 483394 h 98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481138" h="983457">
                <a:moveTo>
                  <a:pt x="785813" y="483394"/>
                </a:moveTo>
                <a:lnTo>
                  <a:pt x="866775" y="411957"/>
                </a:lnTo>
                <a:lnTo>
                  <a:pt x="942975" y="340519"/>
                </a:lnTo>
                <a:lnTo>
                  <a:pt x="1012031" y="271463"/>
                </a:lnTo>
                <a:lnTo>
                  <a:pt x="1021556" y="247650"/>
                </a:lnTo>
                <a:lnTo>
                  <a:pt x="1028700" y="183357"/>
                </a:lnTo>
                <a:lnTo>
                  <a:pt x="1028700" y="140494"/>
                </a:lnTo>
                <a:lnTo>
                  <a:pt x="1023938" y="109538"/>
                </a:lnTo>
                <a:lnTo>
                  <a:pt x="1009650" y="73819"/>
                </a:lnTo>
                <a:lnTo>
                  <a:pt x="973931" y="14288"/>
                </a:lnTo>
                <a:lnTo>
                  <a:pt x="1042988" y="0"/>
                </a:lnTo>
                <a:lnTo>
                  <a:pt x="1083469" y="52388"/>
                </a:lnTo>
                <a:lnTo>
                  <a:pt x="1109663" y="80963"/>
                </a:lnTo>
                <a:lnTo>
                  <a:pt x="1157288" y="119063"/>
                </a:lnTo>
                <a:lnTo>
                  <a:pt x="1209675" y="150019"/>
                </a:lnTo>
                <a:lnTo>
                  <a:pt x="1264444" y="183357"/>
                </a:lnTo>
                <a:lnTo>
                  <a:pt x="1331119" y="216694"/>
                </a:lnTo>
                <a:lnTo>
                  <a:pt x="1393031" y="254794"/>
                </a:lnTo>
                <a:lnTo>
                  <a:pt x="1435894" y="285750"/>
                </a:lnTo>
                <a:lnTo>
                  <a:pt x="1459706" y="307182"/>
                </a:lnTo>
                <a:lnTo>
                  <a:pt x="1476375" y="328613"/>
                </a:lnTo>
                <a:lnTo>
                  <a:pt x="1481138" y="345282"/>
                </a:lnTo>
                <a:lnTo>
                  <a:pt x="1466850" y="361950"/>
                </a:lnTo>
                <a:lnTo>
                  <a:pt x="1443038" y="373857"/>
                </a:lnTo>
                <a:lnTo>
                  <a:pt x="1390650" y="383382"/>
                </a:lnTo>
                <a:lnTo>
                  <a:pt x="1354931" y="390525"/>
                </a:lnTo>
                <a:lnTo>
                  <a:pt x="1297781" y="407194"/>
                </a:lnTo>
                <a:lnTo>
                  <a:pt x="1240631" y="428625"/>
                </a:lnTo>
                <a:lnTo>
                  <a:pt x="1171575" y="476250"/>
                </a:lnTo>
                <a:lnTo>
                  <a:pt x="1064419" y="542925"/>
                </a:lnTo>
                <a:lnTo>
                  <a:pt x="962025" y="602457"/>
                </a:lnTo>
                <a:lnTo>
                  <a:pt x="869156" y="657225"/>
                </a:lnTo>
                <a:lnTo>
                  <a:pt x="711994" y="740569"/>
                </a:lnTo>
                <a:lnTo>
                  <a:pt x="635794" y="778669"/>
                </a:lnTo>
                <a:lnTo>
                  <a:pt x="523875" y="833438"/>
                </a:lnTo>
                <a:lnTo>
                  <a:pt x="423863" y="873919"/>
                </a:lnTo>
                <a:lnTo>
                  <a:pt x="307181" y="919163"/>
                </a:lnTo>
                <a:lnTo>
                  <a:pt x="173831" y="962025"/>
                </a:lnTo>
                <a:lnTo>
                  <a:pt x="92869" y="981075"/>
                </a:lnTo>
                <a:lnTo>
                  <a:pt x="38100" y="983457"/>
                </a:lnTo>
                <a:lnTo>
                  <a:pt x="2381" y="971550"/>
                </a:lnTo>
                <a:lnTo>
                  <a:pt x="0" y="959644"/>
                </a:lnTo>
                <a:lnTo>
                  <a:pt x="16669" y="940594"/>
                </a:lnTo>
                <a:lnTo>
                  <a:pt x="64294" y="912019"/>
                </a:lnTo>
                <a:lnTo>
                  <a:pt x="157163" y="873919"/>
                </a:lnTo>
                <a:cubicBezTo>
                  <a:pt x="196076" y="855704"/>
                  <a:pt x="235416" y="838368"/>
                  <a:pt x="273844" y="819150"/>
                </a:cubicBezTo>
                <a:lnTo>
                  <a:pt x="416719" y="745332"/>
                </a:lnTo>
                <a:lnTo>
                  <a:pt x="573881" y="645319"/>
                </a:lnTo>
                <a:lnTo>
                  <a:pt x="704850" y="550069"/>
                </a:lnTo>
                <a:lnTo>
                  <a:pt x="785813" y="4833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2936C478-A944-45BD-A937-65E7E6486CB3}"/>
              </a:ext>
            </a:extLst>
          </p:cNvPr>
          <p:cNvGrpSpPr/>
          <p:nvPr/>
        </p:nvGrpSpPr>
        <p:grpSpPr>
          <a:xfrm>
            <a:off x="3492500" y="1662113"/>
            <a:ext cx="4745038" cy="4267200"/>
            <a:chOff x="3492500" y="1662113"/>
            <a:chExt cx="4745038" cy="4267200"/>
          </a:xfrm>
        </p:grpSpPr>
        <p:sp>
          <p:nvSpPr>
            <p:cNvPr id="18" name="フリーフォーム 60">
              <a:extLst>
                <a:ext uri="{FF2B5EF4-FFF2-40B4-BE49-F238E27FC236}">
                  <a16:creationId xmlns:a16="http://schemas.microsoft.com/office/drawing/2014/main" id="{F2F69BE9-4C56-4CE9-ADA2-040578AE8ED1}"/>
                </a:ext>
              </a:extLst>
            </p:cNvPr>
            <p:cNvSpPr/>
            <p:nvPr/>
          </p:nvSpPr>
          <p:spPr>
            <a:xfrm>
              <a:off x="3492500" y="1751013"/>
              <a:ext cx="1504950" cy="1739900"/>
            </a:xfrm>
            <a:custGeom>
              <a:avLst/>
              <a:gdLst>
                <a:gd name="connsiteX0" fmla="*/ 1097756 w 1504950"/>
                <a:gd name="connsiteY0" fmla="*/ 792956 h 1740694"/>
                <a:gd name="connsiteX1" fmla="*/ 1233488 w 1504950"/>
                <a:gd name="connsiteY1" fmla="*/ 614362 h 1740694"/>
                <a:gd name="connsiteX2" fmla="*/ 1331119 w 1504950"/>
                <a:gd name="connsiteY2" fmla="*/ 476250 h 1740694"/>
                <a:gd name="connsiteX3" fmla="*/ 1400175 w 1504950"/>
                <a:gd name="connsiteY3" fmla="*/ 440531 h 1740694"/>
                <a:gd name="connsiteX4" fmla="*/ 1447800 w 1504950"/>
                <a:gd name="connsiteY4" fmla="*/ 409575 h 1740694"/>
                <a:gd name="connsiteX5" fmla="*/ 1481138 w 1504950"/>
                <a:gd name="connsiteY5" fmla="*/ 381000 h 1740694"/>
                <a:gd name="connsiteX6" fmla="*/ 1497806 w 1504950"/>
                <a:gd name="connsiteY6" fmla="*/ 357187 h 1740694"/>
                <a:gd name="connsiteX7" fmla="*/ 1504950 w 1504950"/>
                <a:gd name="connsiteY7" fmla="*/ 330994 h 1740694"/>
                <a:gd name="connsiteX8" fmla="*/ 1504950 w 1504950"/>
                <a:gd name="connsiteY8" fmla="*/ 311944 h 1740694"/>
                <a:gd name="connsiteX9" fmla="*/ 1495425 w 1504950"/>
                <a:gd name="connsiteY9" fmla="*/ 288131 h 1740694"/>
                <a:gd name="connsiteX10" fmla="*/ 1459706 w 1504950"/>
                <a:gd name="connsiteY10" fmla="*/ 254794 h 1740694"/>
                <a:gd name="connsiteX11" fmla="*/ 1393031 w 1504950"/>
                <a:gd name="connsiteY11" fmla="*/ 207169 h 1740694"/>
                <a:gd name="connsiteX12" fmla="*/ 1302544 w 1504950"/>
                <a:gd name="connsiteY12" fmla="*/ 142875 h 1740694"/>
                <a:gd name="connsiteX13" fmla="*/ 1202531 w 1504950"/>
                <a:gd name="connsiteY13" fmla="*/ 80962 h 1740694"/>
                <a:gd name="connsiteX14" fmla="*/ 1133475 w 1504950"/>
                <a:gd name="connsiteY14" fmla="*/ 40481 h 1740694"/>
                <a:gd name="connsiteX15" fmla="*/ 1083469 w 1504950"/>
                <a:gd name="connsiteY15" fmla="*/ 16669 h 1740694"/>
                <a:gd name="connsiteX16" fmla="*/ 1040606 w 1504950"/>
                <a:gd name="connsiteY16" fmla="*/ 7144 h 1740694"/>
                <a:gd name="connsiteX17" fmla="*/ 990600 w 1504950"/>
                <a:gd name="connsiteY17" fmla="*/ 0 h 1740694"/>
                <a:gd name="connsiteX18" fmla="*/ 969169 w 1504950"/>
                <a:gd name="connsiteY18" fmla="*/ 0 h 1740694"/>
                <a:gd name="connsiteX19" fmla="*/ 947738 w 1504950"/>
                <a:gd name="connsiteY19" fmla="*/ 4762 h 1740694"/>
                <a:gd name="connsiteX20" fmla="*/ 942975 w 1504950"/>
                <a:gd name="connsiteY20" fmla="*/ 14287 h 1740694"/>
                <a:gd name="connsiteX21" fmla="*/ 950119 w 1504950"/>
                <a:gd name="connsiteY21" fmla="*/ 35719 h 1740694"/>
                <a:gd name="connsiteX22" fmla="*/ 969169 w 1504950"/>
                <a:gd name="connsiteY22" fmla="*/ 59531 h 1740694"/>
                <a:gd name="connsiteX23" fmla="*/ 1012031 w 1504950"/>
                <a:gd name="connsiteY23" fmla="*/ 92869 h 1740694"/>
                <a:gd name="connsiteX24" fmla="*/ 1040606 w 1504950"/>
                <a:gd name="connsiteY24" fmla="*/ 116681 h 1740694"/>
                <a:gd name="connsiteX25" fmla="*/ 1062038 w 1504950"/>
                <a:gd name="connsiteY25" fmla="*/ 135731 h 1740694"/>
                <a:gd name="connsiteX26" fmla="*/ 1085850 w 1504950"/>
                <a:gd name="connsiteY26" fmla="*/ 161925 h 1740694"/>
                <a:gd name="connsiteX27" fmla="*/ 1095375 w 1504950"/>
                <a:gd name="connsiteY27" fmla="*/ 176212 h 1740694"/>
                <a:gd name="connsiteX28" fmla="*/ 1107281 w 1504950"/>
                <a:gd name="connsiteY28" fmla="*/ 197644 h 1740694"/>
                <a:gd name="connsiteX29" fmla="*/ 1116806 w 1504950"/>
                <a:gd name="connsiteY29" fmla="*/ 226219 h 1740694"/>
                <a:gd name="connsiteX30" fmla="*/ 1121569 w 1504950"/>
                <a:gd name="connsiteY30" fmla="*/ 259556 h 1740694"/>
                <a:gd name="connsiteX31" fmla="*/ 1123950 w 1504950"/>
                <a:gd name="connsiteY31" fmla="*/ 290512 h 1740694"/>
                <a:gd name="connsiteX32" fmla="*/ 1119188 w 1504950"/>
                <a:gd name="connsiteY32" fmla="*/ 328612 h 1740694"/>
                <a:gd name="connsiteX33" fmla="*/ 1071563 w 1504950"/>
                <a:gd name="connsiteY33" fmla="*/ 414337 h 1740694"/>
                <a:gd name="connsiteX34" fmla="*/ 973931 w 1504950"/>
                <a:gd name="connsiteY34" fmla="*/ 573881 h 1740694"/>
                <a:gd name="connsiteX35" fmla="*/ 869156 w 1504950"/>
                <a:gd name="connsiteY35" fmla="*/ 740569 h 1740694"/>
                <a:gd name="connsiteX36" fmla="*/ 802481 w 1504950"/>
                <a:gd name="connsiteY36" fmla="*/ 838200 h 1740694"/>
                <a:gd name="connsiteX37" fmla="*/ 697706 w 1504950"/>
                <a:gd name="connsiteY37" fmla="*/ 988219 h 1740694"/>
                <a:gd name="connsiteX38" fmla="*/ 592931 w 1504950"/>
                <a:gd name="connsiteY38" fmla="*/ 1123950 h 1740694"/>
                <a:gd name="connsiteX39" fmla="*/ 469106 w 1504950"/>
                <a:gd name="connsiteY39" fmla="*/ 1273969 h 1740694"/>
                <a:gd name="connsiteX40" fmla="*/ 352425 w 1504950"/>
                <a:gd name="connsiteY40" fmla="*/ 1404937 h 1740694"/>
                <a:gd name="connsiteX41" fmla="*/ 261938 w 1504950"/>
                <a:gd name="connsiteY41" fmla="*/ 1495425 h 1740694"/>
                <a:gd name="connsiteX42" fmla="*/ 173831 w 1504950"/>
                <a:gd name="connsiteY42" fmla="*/ 1576387 h 1740694"/>
                <a:gd name="connsiteX43" fmla="*/ 100013 w 1504950"/>
                <a:gd name="connsiteY43" fmla="*/ 1638300 h 1740694"/>
                <a:gd name="connsiteX44" fmla="*/ 38100 w 1504950"/>
                <a:gd name="connsiteY44" fmla="*/ 1683544 h 1740694"/>
                <a:gd name="connsiteX45" fmla="*/ 11906 w 1504950"/>
                <a:gd name="connsiteY45" fmla="*/ 1702594 h 1740694"/>
                <a:gd name="connsiteX46" fmla="*/ 2381 w 1504950"/>
                <a:gd name="connsiteY46" fmla="*/ 1716881 h 1740694"/>
                <a:gd name="connsiteX47" fmla="*/ 0 w 1504950"/>
                <a:gd name="connsiteY47" fmla="*/ 1728787 h 1740694"/>
                <a:gd name="connsiteX48" fmla="*/ 0 w 1504950"/>
                <a:gd name="connsiteY48" fmla="*/ 1728787 h 1740694"/>
                <a:gd name="connsiteX49" fmla="*/ 7144 w 1504950"/>
                <a:gd name="connsiteY49" fmla="*/ 1740694 h 1740694"/>
                <a:gd name="connsiteX50" fmla="*/ 28575 w 1504950"/>
                <a:gd name="connsiteY50" fmla="*/ 1740694 h 1740694"/>
                <a:gd name="connsiteX51" fmla="*/ 80963 w 1504950"/>
                <a:gd name="connsiteY51" fmla="*/ 1728787 h 1740694"/>
                <a:gd name="connsiteX52" fmla="*/ 169069 w 1504950"/>
                <a:gd name="connsiteY52" fmla="*/ 1671637 h 1740694"/>
                <a:gd name="connsiteX53" fmla="*/ 309563 w 1504950"/>
                <a:gd name="connsiteY53" fmla="*/ 1574006 h 1740694"/>
                <a:gd name="connsiteX54" fmla="*/ 454819 w 1504950"/>
                <a:gd name="connsiteY54" fmla="*/ 1454944 h 1740694"/>
                <a:gd name="connsiteX55" fmla="*/ 581025 w 1504950"/>
                <a:gd name="connsiteY55" fmla="*/ 1345406 h 1740694"/>
                <a:gd name="connsiteX56" fmla="*/ 700088 w 1504950"/>
                <a:gd name="connsiteY56" fmla="*/ 1233487 h 1740694"/>
                <a:gd name="connsiteX57" fmla="*/ 842963 w 1504950"/>
                <a:gd name="connsiteY57" fmla="*/ 1090612 h 1740694"/>
                <a:gd name="connsiteX58" fmla="*/ 969169 w 1504950"/>
                <a:gd name="connsiteY58" fmla="*/ 947737 h 1740694"/>
                <a:gd name="connsiteX59" fmla="*/ 1097756 w 1504950"/>
                <a:gd name="connsiteY59" fmla="*/ 792956 h 17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04950" h="1740694">
                  <a:moveTo>
                    <a:pt x="1097756" y="792956"/>
                  </a:moveTo>
                  <a:lnTo>
                    <a:pt x="1233488" y="614362"/>
                  </a:lnTo>
                  <a:lnTo>
                    <a:pt x="1331119" y="476250"/>
                  </a:lnTo>
                  <a:lnTo>
                    <a:pt x="1400175" y="440531"/>
                  </a:lnTo>
                  <a:lnTo>
                    <a:pt x="1447800" y="409575"/>
                  </a:lnTo>
                  <a:lnTo>
                    <a:pt x="1481138" y="381000"/>
                  </a:lnTo>
                  <a:lnTo>
                    <a:pt x="1497806" y="357187"/>
                  </a:lnTo>
                  <a:lnTo>
                    <a:pt x="1504950" y="330994"/>
                  </a:lnTo>
                  <a:lnTo>
                    <a:pt x="1504950" y="311944"/>
                  </a:lnTo>
                  <a:lnTo>
                    <a:pt x="1495425" y="288131"/>
                  </a:lnTo>
                  <a:lnTo>
                    <a:pt x="1459706" y="254794"/>
                  </a:lnTo>
                  <a:lnTo>
                    <a:pt x="1393031" y="207169"/>
                  </a:lnTo>
                  <a:lnTo>
                    <a:pt x="1302544" y="142875"/>
                  </a:lnTo>
                  <a:lnTo>
                    <a:pt x="1202531" y="80962"/>
                  </a:lnTo>
                  <a:lnTo>
                    <a:pt x="1133475" y="40481"/>
                  </a:lnTo>
                  <a:lnTo>
                    <a:pt x="1083469" y="16669"/>
                  </a:lnTo>
                  <a:lnTo>
                    <a:pt x="1040606" y="7144"/>
                  </a:lnTo>
                  <a:lnTo>
                    <a:pt x="990600" y="0"/>
                  </a:lnTo>
                  <a:lnTo>
                    <a:pt x="969169" y="0"/>
                  </a:lnTo>
                  <a:lnTo>
                    <a:pt x="947738" y="4762"/>
                  </a:lnTo>
                  <a:lnTo>
                    <a:pt x="942975" y="14287"/>
                  </a:lnTo>
                  <a:lnTo>
                    <a:pt x="950119" y="35719"/>
                  </a:lnTo>
                  <a:lnTo>
                    <a:pt x="969169" y="59531"/>
                  </a:lnTo>
                  <a:lnTo>
                    <a:pt x="1012031" y="92869"/>
                  </a:lnTo>
                  <a:lnTo>
                    <a:pt x="1040606" y="116681"/>
                  </a:lnTo>
                  <a:lnTo>
                    <a:pt x="1062038" y="135731"/>
                  </a:lnTo>
                  <a:lnTo>
                    <a:pt x="1085850" y="161925"/>
                  </a:lnTo>
                  <a:lnTo>
                    <a:pt x="1095375" y="176212"/>
                  </a:lnTo>
                  <a:lnTo>
                    <a:pt x="1107281" y="197644"/>
                  </a:lnTo>
                  <a:lnTo>
                    <a:pt x="1116806" y="226219"/>
                  </a:lnTo>
                  <a:lnTo>
                    <a:pt x="1121569" y="259556"/>
                  </a:lnTo>
                  <a:lnTo>
                    <a:pt x="1123950" y="290512"/>
                  </a:lnTo>
                  <a:lnTo>
                    <a:pt x="1119188" y="328612"/>
                  </a:lnTo>
                  <a:lnTo>
                    <a:pt x="1071563" y="414337"/>
                  </a:lnTo>
                  <a:lnTo>
                    <a:pt x="973931" y="573881"/>
                  </a:lnTo>
                  <a:lnTo>
                    <a:pt x="869156" y="740569"/>
                  </a:lnTo>
                  <a:lnTo>
                    <a:pt x="802481" y="838200"/>
                  </a:lnTo>
                  <a:lnTo>
                    <a:pt x="697706" y="988219"/>
                  </a:lnTo>
                  <a:lnTo>
                    <a:pt x="592931" y="1123950"/>
                  </a:lnTo>
                  <a:lnTo>
                    <a:pt x="469106" y="1273969"/>
                  </a:lnTo>
                  <a:lnTo>
                    <a:pt x="352425" y="1404937"/>
                  </a:lnTo>
                  <a:lnTo>
                    <a:pt x="261938" y="1495425"/>
                  </a:lnTo>
                  <a:lnTo>
                    <a:pt x="173831" y="1576387"/>
                  </a:lnTo>
                  <a:lnTo>
                    <a:pt x="100013" y="1638300"/>
                  </a:lnTo>
                  <a:lnTo>
                    <a:pt x="38100" y="1683544"/>
                  </a:lnTo>
                  <a:lnTo>
                    <a:pt x="11906" y="1702594"/>
                  </a:lnTo>
                  <a:lnTo>
                    <a:pt x="2381" y="1716881"/>
                  </a:lnTo>
                  <a:lnTo>
                    <a:pt x="0" y="1728787"/>
                  </a:lnTo>
                  <a:lnTo>
                    <a:pt x="0" y="1728787"/>
                  </a:lnTo>
                  <a:lnTo>
                    <a:pt x="7144" y="1740694"/>
                  </a:lnTo>
                  <a:lnTo>
                    <a:pt x="28575" y="1740694"/>
                  </a:lnTo>
                  <a:lnTo>
                    <a:pt x="80963" y="1728787"/>
                  </a:lnTo>
                  <a:lnTo>
                    <a:pt x="169069" y="1671637"/>
                  </a:lnTo>
                  <a:lnTo>
                    <a:pt x="309563" y="1574006"/>
                  </a:lnTo>
                  <a:lnTo>
                    <a:pt x="454819" y="1454944"/>
                  </a:lnTo>
                  <a:lnTo>
                    <a:pt x="581025" y="1345406"/>
                  </a:lnTo>
                  <a:lnTo>
                    <a:pt x="700088" y="1233487"/>
                  </a:lnTo>
                  <a:lnTo>
                    <a:pt x="842963" y="1090612"/>
                  </a:lnTo>
                  <a:lnTo>
                    <a:pt x="969169" y="947737"/>
                  </a:lnTo>
                  <a:lnTo>
                    <a:pt x="1097756" y="7929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7">
              <a:extLst>
                <a:ext uri="{FF2B5EF4-FFF2-40B4-BE49-F238E27FC236}">
                  <a16:creationId xmlns:a16="http://schemas.microsoft.com/office/drawing/2014/main" id="{78A0CE00-B662-4DE7-94EB-6EB39234080F}"/>
                </a:ext>
              </a:extLst>
            </p:cNvPr>
            <p:cNvSpPr/>
            <p:nvPr/>
          </p:nvSpPr>
          <p:spPr>
            <a:xfrm>
              <a:off x="5797550" y="1662113"/>
              <a:ext cx="2439988" cy="539750"/>
            </a:xfrm>
            <a:custGeom>
              <a:avLst/>
              <a:gdLst>
                <a:gd name="connsiteX0" fmla="*/ 1052513 w 2440781"/>
                <a:gd name="connsiteY0" fmla="*/ 197643 h 540543"/>
                <a:gd name="connsiteX1" fmla="*/ 802481 w 2440781"/>
                <a:gd name="connsiteY1" fmla="*/ 238125 h 540543"/>
                <a:gd name="connsiteX2" fmla="*/ 571500 w 2440781"/>
                <a:gd name="connsiteY2" fmla="*/ 278606 h 540543"/>
                <a:gd name="connsiteX3" fmla="*/ 481013 w 2440781"/>
                <a:gd name="connsiteY3" fmla="*/ 295275 h 540543"/>
                <a:gd name="connsiteX4" fmla="*/ 440531 w 2440781"/>
                <a:gd name="connsiteY4" fmla="*/ 295275 h 540543"/>
                <a:gd name="connsiteX5" fmla="*/ 335756 w 2440781"/>
                <a:gd name="connsiteY5" fmla="*/ 297656 h 540543"/>
                <a:gd name="connsiteX6" fmla="*/ 238125 w 2440781"/>
                <a:gd name="connsiteY6" fmla="*/ 288131 h 540543"/>
                <a:gd name="connsiteX7" fmla="*/ 171450 w 2440781"/>
                <a:gd name="connsiteY7" fmla="*/ 271462 h 540543"/>
                <a:gd name="connsiteX8" fmla="*/ 121444 w 2440781"/>
                <a:gd name="connsiteY8" fmla="*/ 252412 h 540543"/>
                <a:gd name="connsiteX9" fmla="*/ 76200 w 2440781"/>
                <a:gd name="connsiteY9" fmla="*/ 219075 h 540543"/>
                <a:gd name="connsiteX10" fmla="*/ 54769 w 2440781"/>
                <a:gd name="connsiteY10" fmla="*/ 200025 h 540543"/>
                <a:gd name="connsiteX11" fmla="*/ 23813 w 2440781"/>
                <a:gd name="connsiteY11" fmla="*/ 188118 h 540543"/>
                <a:gd name="connsiteX12" fmla="*/ 7144 w 2440781"/>
                <a:gd name="connsiteY12" fmla="*/ 190500 h 540543"/>
                <a:gd name="connsiteX13" fmla="*/ 0 w 2440781"/>
                <a:gd name="connsiteY13" fmla="*/ 202406 h 540543"/>
                <a:gd name="connsiteX14" fmla="*/ 2381 w 2440781"/>
                <a:gd name="connsiteY14" fmla="*/ 223837 h 540543"/>
                <a:gd name="connsiteX15" fmla="*/ 19050 w 2440781"/>
                <a:gd name="connsiteY15" fmla="*/ 257175 h 540543"/>
                <a:gd name="connsiteX16" fmla="*/ 50006 w 2440781"/>
                <a:gd name="connsiteY16" fmla="*/ 295275 h 540543"/>
                <a:gd name="connsiteX17" fmla="*/ 97631 w 2440781"/>
                <a:gd name="connsiteY17" fmla="*/ 347662 h 540543"/>
                <a:gd name="connsiteX18" fmla="*/ 140494 w 2440781"/>
                <a:gd name="connsiteY18" fmla="*/ 388143 h 540543"/>
                <a:gd name="connsiteX19" fmla="*/ 188119 w 2440781"/>
                <a:gd name="connsiteY19" fmla="*/ 428625 h 540543"/>
                <a:gd name="connsiteX20" fmla="*/ 238125 w 2440781"/>
                <a:gd name="connsiteY20" fmla="*/ 466725 h 540543"/>
                <a:gd name="connsiteX21" fmla="*/ 280988 w 2440781"/>
                <a:gd name="connsiteY21" fmla="*/ 497681 h 540543"/>
                <a:gd name="connsiteX22" fmla="*/ 335756 w 2440781"/>
                <a:gd name="connsiteY22" fmla="*/ 531018 h 540543"/>
                <a:gd name="connsiteX23" fmla="*/ 359569 w 2440781"/>
                <a:gd name="connsiteY23" fmla="*/ 540543 h 540543"/>
                <a:gd name="connsiteX24" fmla="*/ 457200 w 2440781"/>
                <a:gd name="connsiteY24" fmla="*/ 516731 h 540543"/>
                <a:gd name="connsiteX25" fmla="*/ 576263 w 2440781"/>
                <a:gd name="connsiteY25" fmla="*/ 488156 h 540543"/>
                <a:gd name="connsiteX26" fmla="*/ 697706 w 2440781"/>
                <a:gd name="connsiteY26" fmla="*/ 457200 h 540543"/>
                <a:gd name="connsiteX27" fmla="*/ 823913 w 2440781"/>
                <a:gd name="connsiteY27" fmla="*/ 433387 h 540543"/>
                <a:gd name="connsiteX28" fmla="*/ 978694 w 2440781"/>
                <a:gd name="connsiteY28" fmla="*/ 409575 h 540543"/>
                <a:gd name="connsiteX29" fmla="*/ 1231106 w 2440781"/>
                <a:gd name="connsiteY29" fmla="*/ 359568 h 540543"/>
                <a:gd name="connsiteX30" fmla="*/ 1504950 w 2440781"/>
                <a:gd name="connsiteY30" fmla="*/ 323850 h 540543"/>
                <a:gd name="connsiteX31" fmla="*/ 1747838 w 2440781"/>
                <a:gd name="connsiteY31" fmla="*/ 297656 h 540543"/>
                <a:gd name="connsiteX32" fmla="*/ 1890713 w 2440781"/>
                <a:gd name="connsiteY32" fmla="*/ 285750 h 540543"/>
                <a:gd name="connsiteX33" fmla="*/ 2083594 w 2440781"/>
                <a:gd name="connsiteY33" fmla="*/ 273843 h 540543"/>
                <a:gd name="connsiteX34" fmla="*/ 2190750 w 2440781"/>
                <a:gd name="connsiteY34" fmla="*/ 271462 h 540543"/>
                <a:gd name="connsiteX35" fmla="*/ 2252663 w 2440781"/>
                <a:gd name="connsiteY35" fmla="*/ 273843 h 540543"/>
                <a:gd name="connsiteX36" fmla="*/ 2309813 w 2440781"/>
                <a:gd name="connsiteY36" fmla="*/ 273843 h 540543"/>
                <a:gd name="connsiteX37" fmla="*/ 2374106 w 2440781"/>
                <a:gd name="connsiteY37" fmla="*/ 266700 h 540543"/>
                <a:gd name="connsiteX38" fmla="*/ 2416969 w 2440781"/>
                <a:gd name="connsiteY38" fmla="*/ 254793 h 540543"/>
                <a:gd name="connsiteX39" fmla="*/ 2431256 w 2440781"/>
                <a:gd name="connsiteY39" fmla="*/ 245268 h 540543"/>
                <a:gd name="connsiteX40" fmla="*/ 2440781 w 2440781"/>
                <a:gd name="connsiteY40" fmla="*/ 228600 h 540543"/>
                <a:gd name="connsiteX41" fmla="*/ 2440781 w 2440781"/>
                <a:gd name="connsiteY41" fmla="*/ 221456 h 540543"/>
                <a:gd name="connsiteX42" fmla="*/ 2433638 w 2440781"/>
                <a:gd name="connsiteY42" fmla="*/ 200025 h 540543"/>
                <a:gd name="connsiteX43" fmla="*/ 2400300 w 2440781"/>
                <a:gd name="connsiteY43" fmla="*/ 169068 h 540543"/>
                <a:gd name="connsiteX44" fmla="*/ 2359819 w 2440781"/>
                <a:gd name="connsiteY44" fmla="*/ 138112 h 540543"/>
                <a:gd name="connsiteX45" fmla="*/ 2295525 w 2440781"/>
                <a:gd name="connsiteY45" fmla="*/ 97631 h 540543"/>
                <a:gd name="connsiteX46" fmla="*/ 2209800 w 2440781"/>
                <a:gd name="connsiteY46" fmla="*/ 50006 h 540543"/>
                <a:gd name="connsiteX47" fmla="*/ 2083594 w 2440781"/>
                <a:gd name="connsiteY47" fmla="*/ 7143 h 540543"/>
                <a:gd name="connsiteX48" fmla="*/ 2055019 w 2440781"/>
                <a:gd name="connsiteY48" fmla="*/ 0 h 540543"/>
                <a:gd name="connsiteX49" fmla="*/ 2009775 w 2440781"/>
                <a:gd name="connsiteY49" fmla="*/ 19050 h 540543"/>
                <a:gd name="connsiteX50" fmla="*/ 1893094 w 2440781"/>
                <a:gd name="connsiteY50" fmla="*/ 66675 h 540543"/>
                <a:gd name="connsiteX51" fmla="*/ 1747838 w 2440781"/>
                <a:gd name="connsiteY51" fmla="*/ 104775 h 540543"/>
                <a:gd name="connsiteX52" fmla="*/ 1676400 w 2440781"/>
                <a:gd name="connsiteY52" fmla="*/ 116681 h 540543"/>
                <a:gd name="connsiteX53" fmla="*/ 1445419 w 2440781"/>
                <a:gd name="connsiteY53" fmla="*/ 142875 h 540543"/>
                <a:gd name="connsiteX54" fmla="*/ 1052513 w 2440781"/>
                <a:gd name="connsiteY54" fmla="*/ 197643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40781" h="540543">
                  <a:moveTo>
                    <a:pt x="1052513" y="197643"/>
                  </a:moveTo>
                  <a:lnTo>
                    <a:pt x="802481" y="238125"/>
                  </a:lnTo>
                  <a:lnTo>
                    <a:pt x="571500" y="278606"/>
                  </a:lnTo>
                  <a:lnTo>
                    <a:pt x="481013" y="295275"/>
                  </a:lnTo>
                  <a:lnTo>
                    <a:pt x="440531" y="295275"/>
                  </a:lnTo>
                  <a:lnTo>
                    <a:pt x="335756" y="297656"/>
                  </a:lnTo>
                  <a:lnTo>
                    <a:pt x="238125" y="288131"/>
                  </a:lnTo>
                  <a:lnTo>
                    <a:pt x="171450" y="271462"/>
                  </a:lnTo>
                  <a:lnTo>
                    <a:pt x="121444" y="252412"/>
                  </a:lnTo>
                  <a:lnTo>
                    <a:pt x="76200" y="219075"/>
                  </a:lnTo>
                  <a:lnTo>
                    <a:pt x="54769" y="200025"/>
                  </a:lnTo>
                  <a:lnTo>
                    <a:pt x="23813" y="188118"/>
                  </a:lnTo>
                  <a:lnTo>
                    <a:pt x="7144" y="190500"/>
                  </a:lnTo>
                  <a:lnTo>
                    <a:pt x="0" y="202406"/>
                  </a:lnTo>
                  <a:lnTo>
                    <a:pt x="2381" y="223837"/>
                  </a:lnTo>
                  <a:lnTo>
                    <a:pt x="19050" y="257175"/>
                  </a:lnTo>
                  <a:lnTo>
                    <a:pt x="50006" y="295275"/>
                  </a:lnTo>
                  <a:lnTo>
                    <a:pt x="97631" y="347662"/>
                  </a:lnTo>
                  <a:lnTo>
                    <a:pt x="140494" y="388143"/>
                  </a:lnTo>
                  <a:lnTo>
                    <a:pt x="188119" y="428625"/>
                  </a:lnTo>
                  <a:lnTo>
                    <a:pt x="238125" y="466725"/>
                  </a:lnTo>
                  <a:lnTo>
                    <a:pt x="280988" y="497681"/>
                  </a:lnTo>
                  <a:lnTo>
                    <a:pt x="335756" y="531018"/>
                  </a:lnTo>
                  <a:lnTo>
                    <a:pt x="359569" y="540543"/>
                  </a:lnTo>
                  <a:lnTo>
                    <a:pt x="457200" y="516731"/>
                  </a:lnTo>
                  <a:lnTo>
                    <a:pt x="576263" y="488156"/>
                  </a:lnTo>
                  <a:lnTo>
                    <a:pt x="697706" y="457200"/>
                  </a:lnTo>
                  <a:lnTo>
                    <a:pt x="823913" y="433387"/>
                  </a:lnTo>
                  <a:lnTo>
                    <a:pt x="978694" y="409575"/>
                  </a:lnTo>
                  <a:lnTo>
                    <a:pt x="1231106" y="359568"/>
                  </a:lnTo>
                  <a:lnTo>
                    <a:pt x="1504950" y="323850"/>
                  </a:lnTo>
                  <a:lnTo>
                    <a:pt x="1747838" y="297656"/>
                  </a:lnTo>
                  <a:lnTo>
                    <a:pt x="1890713" y="285750"/>
                  </a:lnTo>
                  <a:lnTo>
                    <a:pt x="2083594" y="273843"/>
                  </a:lnTo>
                  <a:lnTo>
                    <a:pt x="2190750" y="271462"/>
                  </a:lnTo>
                  <a:lnTo>
                    <a:pt x="2252663" y="273843"/>
                  </a:lnTo>
                  <a:lnTo>
                    <a:pt x="2309813" y="273843"/>
                  </a:lnTo>
                  <a:lnTo>
                    <a:pt x="2374106" y="266700"/>
                  </a:lnTo>
                  <a:lnTo>
                    <a:pt x="2416969" y="254793"/>
                  </a:lnTo>
                  <a:lnTo>
                    <a:pt x="2431256" y="245268"/>
                  </a:lnTo>
                  <a:lnTo>
                    <a:pt x="2440781" y="228600"/>
                  </a:lnTo>
                  <a:lnTo>
                    <a:pt x="2440781" y="221456"/>
                  </a:lnTo>
                  <a:lnTo>
                    <a:pt x="2433638" y="200025"/>
                  </a:lnTo>
                  <a:lnTo>
                    <a:pt x="2400300" y="169068"/>
                  </a:lnTo>
                  <a:lnTo>
                    <a:pt x="2359819" y="138112"/>
                  </a:lnTo>
                  <a:lnTo>
                    <a:pt x="2295525" y="97631"/>
                  </a:lnTo>
                  <a:lnTo>
                    <a:pt x="2209800" y="50006"/>
                  </a:lnTo>
                  <a:lnTo>
                    <a:pt x="2083594" y="7143"/>
                  </a:lnTo>
                  <a:lnTo>
                    <a:pt x="2055019" y="0"/>
                  </a:lnTo>
                  <a:lnTo>
                    <a:pt x="2009775" y="19050"/>
                  </a:lnTo>
                  <a:lnTo>
                    <a:pt x="1893094" y="66675"/>
                  </a:lnTo>
                  <a:lnTo>
                    <a:pt x="1747838" y="104775"/>
                  </a:lnTo>
                  <a:lnTo>
                    <a:pt x="1676400" y="116681"/>
                  </a:lnTo>
                  <a:lnTo>
                    <a:pt x="1445419" y="142875"/>
                  </a:lnTo>
                  <a:lnTo>
                    <a:pt x="1052513" y="1976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4">
              <a:extLst>
                <a:ext uri="{FF2B5EF4-FFF2-40B4-BE49-F238E27FC236}">
                  <a16:creationId xmlns:a16="http://schemas.microsoft.com/office/drawing/2014/main" id="{893CCFE0-65AA-4803-9E3A-9447D1FA41D7}"/>
                </a:ext>
              </a:extLst>
            </p:cNvPr>
            <p:cNvSpPr/>
            <p:nvPr/>
          </p:nvSpPr>
          <p:spPr>
            <a:xfrm>
              <a:off x="7164388" y="5000625"/>
              <a:ext cx="1073150" cy="909638"/>
            </a:xfrm>
            <a:custGeom>
              <a:avLst/>
              <a:gdLst>
                <a:gd name="connsiteX0" fmla="*/ 431007 w 1071563"/>
                <a:gd name="connsiteY0" fmla="*/ 383381 h 909638"/>
                <a:gd name="connsiteX1" fmla="*/ 385763 w 1071563"/>
                <a:gd name="connsiteY1" fmla="*/ 338138 h 909638"/>
                <a:gd name="connsiteX2" fmla="*/ 314325 w 1071563"/>
                <a:gd name="connsiteY2" fmla="*/ 271463 h 909638"/>
                <a:gd name="connsiteX3" fmla="*/ 254794 w 1071563"/>
                <a:gd name="connsiteY3" fmla="*/ 221456 h 909638"/>
                <a:gd name="connsiteX4" fmla="*/ 195263 w 1071563"/>
                <a:gd name="connsiteY4" fmla="*/ 173831 h 909638"/>
                <a:gd name="connsiteX5" fmla="*/ 130969 w 1071563"/>
                <a:gd name="connsiteY5" fmla="*/ 126206 h 909638"/>
                <a:gd name="connsiteX6" fmla="*/ 57150 w 1071563"/>
                <a:gd name="connsiteY6" fmla="*/ 78581 h 909638"/>
                <a:gd name="connsiteX7" fmla="*/ 19050 w 1071563"/>
                <a:gd name="connsiteY7" fmla="*/ 45244 h 909638"/>
                <a:gd name="connsiteX8" fmla="*/ 0 w 1071563"/>
                <a:gd name="connsiteY8" fmla="*/ 23813 h 909638"/>
                <a:gd name="connsiteX9" fmla="*/ 0 w 1071563"/>
                <a:gd name="connsiteY9" fmla="*/ 11906 h 909638"/>
                <a:gd name="connsiteX10" fmla="*/ 7144 w 1071563"/>
                <a:gd name="connsiteY10" fmla="*/ 0 h 909638"/>
                <a:gd name="connsiteX11" fmla="*/ 40482 w 1071563"/>
                <a:gd name="connsiteY11" fmla="*/ 2381 h 909638"/>
                <a:gd name="connsiteX12" fmla="*/ 121444 w 1071563"/>
                <a:gd name="connsiteY12" fmla="*/ 23813 h 909638"/>
                <a:gd name="connsiteX13" fmla="*/ 264319 w 1071563"/>
                <a:gd name="connsiteY13" fmla="*/ 71438 h 909638"/>
                <a:gd name="connsiteX14" fmla="*/ 388144 w 1071563"/>
                <a:gd name="connsiteY14" fmla="*/ 123825 h 909638"/>
                <a:gd name="connsiteX15" fmla="*/ 488157 w 1071563"/>
                <a:gd name="connsiteY15" fmla="*/ 173831 h 909638"/>
                <a:gd name="connsiteX16" fmla="*/ 602457 w 1071563"/>
                <a:gd name="connsiteY16" fmla="*/ 235744 h 909638"/>
                <a:gd name="connsiteX17" fmla="*/ 707232 w 1071563"/>
                <a:gd name="connsiteY17" fmla="*/ 300038 h 909638"/>
                <a:gd name="connsiteX18" fmla="*/ 802482 w 1071563"/>
                <a:gd name="connsiteY18" fmla="*/ 366713 h 909638"/>
                <a:gd name="connsiteX19" fmla="*/ 842963 w 1071563"/>
                <a:gd name="connsiteY19" fmla="*/ 397669 h 909638"/>
                <a:gd name="connsiteX20" fmla="*/ 888207 w 1071563"/>
                <a:gd name="connsiteY20" fmla="*/ 435769 h 909638"/>
                <a:gd name="connsiteX21" fmla="*/ 933450 w 1071563"/>
                <a:gd name="connsiteY21" fmla="*/ 481013 h 909638"/>
                <a:gd name="connsiteX22" fmla="*/ 969169 w 1071563"/>
                <a:gd name="connsiteY22" fmla="*/ 521494 h 909638"/>
                <a:gd name="connsiteX23" fmla="*/ 1009650 w 1071563"/>
                <a:gd name="connsiteY23" fmla="*/ 583406 h 909638"/>
                <a:gd name="connsiteX24" fmla="*/ 1031082 w 1071563"/>
                <a:gd name="connsiteY24" fmla="*/ 631031 h 909638"/>
                <a:gd name="connsiteX25" fmla="*/ 1052513 w 1071563"/>
                <a:gd name="connsiteY25" fmla="*/ 690563 h 909638"/>
                <a:gd name="connsiteX26" fmla="*/ 1064419 w 1071563"/>
                <a:gd name="connsiteY26" fmla="*/ 750094 h 909638"/>
                <a:gd name="connsiteX27" fmla="*/ 1071563 w 1071563"/>
                <a:gd name="connsiteY27" fmla="*/ 795338 h 909638"/>
                <a:gd name="connsiteX28" fmla="*/ 1064419 w 1071563"/>
                <a:gd name="connsiteY28" fmla="*/ 831056 h 909638"/>
                <a:gd name="connsiteX29" fmla="*/ 1038225 w 1071563"/>
                <a:gd name="connsiteY29" fmla="*/ 869156 h 909638"/>
                <a:gd name="connsiteX30" fmla="*/ 1007269 w 1071563"/>
                <a:gd name="connsiteY30" fmla="*/ 902494 h 909638"/>
                <a:gd name="connsiteX31" fmla="*/ 990600 w 1071563"/>
                <a:gd name="connsiteY31" fmla="*/ 909638 h 909638"/>
                <a:gd name="connsiteX32" fmla="*/ 957263 w 1071563"/>
                <a:gd name="connsiteY32" fmla="*/ 909638 h 909638"/>
                <a:gd name="connsiteX33" fmla="*/ 909638 w 1071563"/>
                <a:gd name="connsiteY33" fmla="*/ 900113 h 909638"/>
                <a:gd name="connsiteX34" fmla="*/ 869157 w 1071563"/>
                <a:gd name="connsiteY34" fmla="*/ 883444 h 909638"/>
                <a:gd name="connsiteX35" fmla="*/ 833438 w 1071563"/>
                <a:gd name="connsiteY35" fmla="*/ 862013 h 909638"/>
                <a:gd name="connsiteX36" fmla="*/ 792957 w 1071563"/>
                <a:gd name="connsiteY36" fmla="*/ 826294 h 909638"/>
                <a:gd name="connsiteX37" fmla="*/ 742950 w 1071563"/>
                <a:gd name="connsiteY37" fmla="*/ 759619 h 909638"/>
                <a:gd name="connsiteX38" fmla="*/ 671513 w 1071563"/>
                <a:gd name="connsiteY38" fmla="*/ 664369 h 909638"/>
                <a:gd name="connsiteX39" fmla="*/ 566738 w 1071563"/>
                <a:gd name="connsiteY39" fmla="*/ 528638 h 909638"/>
                <a:gd name="connsiteX40" fmla="*/ 431007 w 1071563"/>
                <a:gd name="connsiteY40" fmla="*/ 383381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71563" h="909638">
                  <a:moveTo>
                    <a:pt x="431007" y="383381"/>
                  </a:moveTo>
                  <a:lnTo>
                    <a:pt x="385763" y="338138"/>
                  </a:lnTo>
                  <a:lnTo>
                    <a:pt x="314325" y="271463"/>
                  </a:lnTo>
                  <a:lnTo>
                    <a:pt x="254794" y="221456"/>
                  </a:lnTo>
                  <a:lnTo>
                    <a:pt x="195263" y="173831"/>
                  </a:lnTo>
                  <a:lnTo>
                    <a:pt x="130969" y="126206"/>
                  </a:lnTo>
                  <a:lnTo>
                    <a:pt x="57150" y="78581"/>
                  </a:lnTo>
                  <a:lnTo>
                    <a:pt x="19050" y="45244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40482" y="2381"/>
                  </a:lnTo>
                  <a:lnTo>
                    <a:pt x="121444" y="23813"/>
                  </a:lnTo>
                  <a:lnTo>
                    <a:pt x="264319" y="71438"/>
                  </a:lnTo>
                  <a:lnTo>
                    <a:pt x="388144" y="123825"/>
                  </a:lnTo>
                  <a:lnTo>
                    <a:pt x="488157" y="173831"/>
                  </a:lnTo>
                  <a:lnTo>
                    <a:pt x="602457" y="235744"/>
                  </a:lnTo>
                  <a:lnTo>
                    <a:pt x="707232" y="300038"/>
                  </a:lnTo>
                  <a:lnTo>
                    <a:pt x="802482" y="366713"/>
                  </a:lnTo>
                  <a:lnTo>
                    <a:pt x="842963" y="397669"/>
                  </a:lnTo>
                  <a:lnTo>
                    <a:pt x="888207" y="435769"/>
                  </a:lnTo>
                  <a:lnTo>
                    <a:pt x="933450" y="481013"/>
                  </a:lnTo>
                  <a:lnTo>
                    <a:pt x="969169" y="521494"/>
                  </a:lnTo>
                  <a:lnTo>
                    <a:pt x="1009650" y="583406"/>
                  </a:lnTo>
                  <a:lnTo>
                    <a:pt x="1031082" y="631031"/>
                  </a:lnTo>
                  <a:lnTo>
                    <a:pt x="1052513" y="690563"/>
                  </a:lnTo>
                  <a:lnTo>
                    <a:pt x="1064419" y="750094"/>
                  </a:lnTo>
                  <a:lnTo>
                    <a:pt x="1071563" y="795338"/>
                  </a:lnTo>
                  <a:lnTo>
                    <a:pt x="1064419" y="831056"/>
                  </a:lnTo>
                  <a:lnTo>
                    <a:pt x="1038225" y="869156"/>
                  </a:lnTo>
                  <a:lnTo>
                    <a:pt x="1007269" y="902494"/>
                  </a:lnTo>
                  <a:lnTo>
                    <a:pt x="990600" y="909638"/>
                  </a:lnTo>
                  <a:lnTo>
                    <a:pt x="957263" y="909638"/>
                  </a:lnTo>
                  <a:lnTo>
                    <a:pt x="909638" y="900113"/>
                  </a:lnTo>
                  <a:lnTo>
                    <a:pt x="869157" y="883444"/>
                  </a:lnTo>
                  <a:lnTo>
                    <a:pt x="833438" y="862013"/>
                  </a:lnTo>
                  <a:lnTo>
                    <a:pt x="792957" y="826294"/>
                  </a:lnTo>
                  <a:lnTo>
                    <a:pt x="742950" y="759619"/>
                  </a:lnTo>
                  <a:lnTo>
                    <a:pt x="671513" y="664369"/>
                  </a:lnTo>
                  <a:lnTo>
                    <a:pt x="566738" y="528638"/>
                  </a:lnTo>
                  <a:lnTo>
                    <a:pt x="431007" y="3833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1">
              <a:extLst>
                <a:ext uri="{FF2B5EF4-FFF2-40B4-BE49-F238E27FC236}">
                  <a16:creationId xmlns:a16="http://schemas.microsoft.com/office/drawing/2014/main" id="{38218836-24FC-4618-9775-5A44B7C489F7}"/>
                </a:ext>
              </a:extLst>
            </p:cNvPr>
            <p:cNvSpPr/>
            <p:nvPr/>
          </p:nvSpPr>
          <p:spPr>
            <a:xfrm>
              <a:off x="4770438" y="2173288"/>
              <a:ext cx="977900" cy="635000"/>
            </a:xfrm>
            <a:custGeom>
              <a:avLst/>
              <a:gdLst>
                <a:gd name="connsiteX0" fmla="*/ 442913 w 976313"/>
                <a:gd name="connsiteY0" fmla="*/ 150019 h 633413"/>
                <a:gd name="connsiteX1" fmla="*/ 292894 w 976313"/>
                <a:gd name="connsiteY1" fmla="*/ 92869 h 633413"/>
                <a:gd name="connsiteX2" fmla="*/ 169069 w 976313"/>
                <a:gd name="connsiteY2" fmla="*/ 50007 h 633413"/>
                <a:gd name="connsiteX3" fmla="*/ 26194 w 976313"/>
                <a:gd name="connsiteY3" fmla="*/ 0 h 633413"/>
                <a:gd name="connsiteX4" fmla="*/ 0 w 976313"/>
                <a:gd name="connsiteY4" fmla="*/ 50007 h 633413"/>
                <a:gd name="connsiteX5" fmla="*/ 123825 w 976313"/>
                <a:gd name="connsiteY5" fmla="*/ 133350 h 633413"/>
                <a:gd name="connsiteX6" fmla="*/ 288132 w 976313"/>
                <a:gd name="connsiteY6" fmla="*/ 252413 h 633413"/>
                <a:gd name="connsiteX7" fmla="*/ 442913 w 976313"/>
                <a:gd name="connsiteY7" fmla="*/ 369094 h 633413"/>
                <a:gd name="connsiteX8" fmla="*/ 557213 w 976313"/>
                <a:gd name="connsiteY8" fmla="*/ 454819 h 633413"/>
                <a:gd name="connsiteX9" fmla="*/ 633413 w 976313"/>
                <a:gd name="connsiteY9" fmla="*/ 507207 h 633413"/>
                <a:gd name="connsiteX10" fmla="*/ 690563 w 976313"/>
                <a:gd name="connsiteY10" fmla="*/ 550069 h 633413"/>
                <a:gd name="connsiteX11" fmla="*/ 745332 w 976313"/>
                <a:gd name="connsiteY11" fmla="*/ 583407 h 633413"/>
                <a:gd name="connsiteX12" fmla="*/ 790575 w 976313"/>
                <a:gd name="connsiteY12" fmla="*/ 607219 h 633413"/>
                <a:gd name="connsiteX13" fmla="*/ 833438 w 976313"/>
                <a:gd name="connsiteY13" fmla="*/ 623888 h 633413"/>
                <a:gd name="connsiteX14" fmla="*/ 864394 w 976313"/>
                <a:gd name="connsiteY14" fmla="*/ 631032 h 633413"/>
                <a:gd name="connsiteX15" fmla="*/ 885825 w 976313"/>
                <a:gd name="connsiteY15" fmla="*/ 633413 h 633413"/>
                <a:gd name="connsiteX16" fmla="*/ 912019 w 976313"/>
                <a:gd name="connsiteY16" fmla="*/ 633413 h 633413"/>
                <a:gd name="connsiteX17" fmla="*/ 931069 w 976313"/>
                <a:gd name="connsiteY17" fmla="*/ 626269 h 633413"/>
                <a:gd name="connsiteX18" fmla="*/ 945357 w 976313"/>
                <a:gd name="connsiteY18" fmla="*/ 619125 h 633413"/>
                <a:gd name="connsiteX19" fmla="*/ 964407 w 976313"/>
                <a:gd name="connsiteY19" fmla="*/ 602457 h 633413"/>
                <a:gd name="connsiteX20" fmla="*/ 971550 w 976313"/>
                <a:gd name="connsiteY20" fmla="*/ 583407 h 633413"/>
                <a:gd name="connsiteX21" fmla="*/ 976313 w 976313"/>
                <a:gd name="connsiteY21" fmla="*/ 561975 h 633413"/>
                <a:gd name="connsiteX22" fmla="*/ 976313 w 976313"/>
                <a:gd name="connsiteY22" fmla="*/ 533400 h 633413"/>
                <a:gd name="connsiteX23" fmla="*/ 966788 w 976313"/>
                <a:gd name="connsiteY23" fmla="*/ 490538 h 633413"/>
                <a:gd name="connsiteX24" fmla="*/ 942975 w 976313"/>
                <a:gd name="connsiteY24" fmla="*/ 440532 h 633413"/>
                <a:gd name="connsiteX25" fmla="*/ 914400 w 976313"/>
                <a:gd name="connsiteY25" fmla="*/ 407194 h 633413"/>
                <a:gd name="connsiteX26" fmla="*/ 859632 w 976313"/>
                <a:gd name="connsiteY26" fmla="*/ 357188 h 633413"/>
                <a:gd name="connsiteX27" fmla="*/ 785813 w 976313"/>
                <a:gd name="connsiteY27" fmla="*/ 314325 h 633413"/>
                <a:gd name="connsiteX28" fmla="*/ 683419 w 976313"/>
                <a:gd name="connsiteY28" fmla="*/ 259557 h 633413"/>
                <a:gd name="connsiteX29" fmla="*/ 554832 w 976313"/>
                <a:gd name="connsiteY29" fmla="*/ 197644 h 633413"/>
                <a:gd name="connsiteX30" fmla="*/ 442913 w 976313"/>
                <a:gd name="connsiteY30" fmla="*/ 15001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313" h="633413">
                  <a:moveTo>
                    <a:pt x="442913" y="150019"/>
                  </a:moveTo>
                  <a:lnTo>
                    <a:pt x="292894" y="92869"/>
                  </a:lnTo>
                  <a:lnTo>
                    <a:pt x="169069" y="50007"/>
                  </a:lnTo>
                  <a:lnTo>
                    <a:pt x="26194" y="0"/>
                  </a:lnTo>
                  <a:lnTo>
                    <a:pt x="0" y="50007"/>
                  </a:lnTo>
                  <a:lnTo>
                    <a:pt x="123825" y="133350"/>
                  </a:lnTo>
                  <a:lnTo>
                    <a:pt x="288132" y="252413"/>
                  </a:lnTo>
                  <a:lnTo>
                    <a:pt x="442913" y="369094"/>
                  </a:lnTo>
                  <a:lnTo>
                    <a:pt x="557213" y="454819"/>
                  </a:lnTo>
                  <a:lnTo>
                    <a:pt x="633413" y="507207"/>
                  </a:lnTo>
                  <a:lnTo>
                    <a:pt x="690563" y="550069"/>
                  </a:lnTo>
                  <a:lnTo>
                    <a:pt x="745332" y="583407"/>
                  </a:lnTo>
                  <a:lnTo>
                    <a:pt x="790575" y="607219"/>
                  </a:lnTo>
                  <a:lnTo>
                    <a:pt x="833438" y="623888"/>
                  </a:lnTo>
                  <a:lnTo>
                    <a:pt x="864394" y="631032"/>
                  </a:lnTo>
                  <a:lnTo>
                    <a:pt x="885825" y="633413"/>
                  </a:lnTo>
                  <a:lnTo>
                    <a:pt x="912019" y="633413"/>
                  </a:lnTo>
                  <a:lnTo>
                    <a:pt x="931069" y="626269"/>
                  </a:lnTo>
                  <a:lnTo>
                    <a:pt x="945357" y="619125"/>
                  </a:lnTo>
                  <a:lnTo>
                    <a:pt x="964407" y="602457"/>
                  </a:lnTo>
                  <a:lnTo>
                    <a:pt x="971550" y="583407"/>
                  </a:lnTo>
                  <a:lnTo>
                    <a:pt x="976313" y="561975"/>
                  </a:lnTo>
                  <a:lnTo>
                    <a:pt x="976313" y="533400"/>
                  </a:lnTo>
                  <a:lnTo>
                    <a:pt x="966788" y="490538"/>
                  </a:lnTo>
                  <a:lnTo>
                    <a:pt x="942975" y="440532"/>
                  </a:lnTo>
                  <a:lnTo>
                    <a:pt x="914400" y="407194"/>
                  </a:lnTo>
                  <a:lnTo>
                    <a:pt x="859632" y="357188"/>
                  </a:lnTo>
                  <a:lnTo>
                    <a:pt x="785813" y="314325"/>
                  </a:lnTo>
                  <a:lnTo>
                    <a:pt x="683419" y="259557"/>
                  </a:lnTo>
                  <a:lnTo>
                    <a:pt x="554832" y="197644"/>
                  </a:lnTo>
                  <a:lnTo>
                    <a:pt x="442913" y="1500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62">
              <a:extLst>
                <a:ext uri="{FF2B5EF4-FFF2-40B4-BE49-F238E27FC236}">
                  <a16:creationId xmlns:a16="http://schemas.microsoft.com/office/drawing/2014/main" id="{7616CED7-58D6-4039-9578-199E1A53F046}"/>
                </a:ext>
              </a:extLst>
            </p:cNvPr>
            <p:cNvSpPr/>
            <p:nvPr/>
          </p:nvSpPr>
          <p:spPr>
            <a:xfrm>
              <a:off x="4313238" y="2979739"/>
              <a:ext cx="855662" cy="346075"/>
            </a:xfrm>
            <a:custGeom>
              <a:avLst/>
              <a:gdLst>
                <a:gd name="connsiteX0" fmla="*/ 447675 w 854869"/>
                <a:gd name="connsiteY0" fmla="*/ 116681 h 347662"/>
                <a:gd name="connsiteX1" fmla="*/ 366713 w 854869"/>
                <a:gd name="connsiteY1" fmla="*/ 111919 h 347662"/>
                <a:gd name="connsiteX2" fmla="*/ 323850 w 854869"/>
                <a:gd name="connsiteY2" fmla="*/ 107156 h 347662"/>
                <a:gd name="connsiteX3" fmla="*/ 264319 w 854869"/>
                <a:gd name="connsiteY3" fmla="*/ 97631 h 347662"/>
                <a:gd name="connsiteX4" fmla="*/ 195263 w 854869"/>
                <a:gd name="connsiteY4" fmla="*/ 76200 h 347662"/>
                <a:gd name="connsiteX5" fmla="*/ 128588 w 854869"/>
                <a:gd name="connsiteY5" fmla="*/ 47625 h 347662"/>
                <a:gd name="connsiteX6" fmla="*/ 71438 w 854869"/>
                <a:gd name="connsiteY6" fmla="*/ 16669 h 347662"/>
                <a:gd name="connsiteX7" fmla="*/ 35719 w 854869"/>
                <a:gd name="connsiteY7" fmla="*/ 0 h 347662"/>
                <a:gd name="connsiteX8" fmla="*/ 21432 w 854869"/>
                <a:gd name="connsiteY8" fmla="*/ 0 h 347662"/>
                <a:gd name="connsiteX9" fmla="*/ 7144 w 854869"/>
                <a:gd name="connsiteY9" fmla="*/ 2381 h 347662"/>
                <a:gd name="connsiteX10" fmla="*/ 0 w 854869"/>
                <a:gd name="connsiteY10" fmla="*/ 11906 h 347662"/>
                <a:gd name="connsiteX11" fmla="*/ 0 w 854869"/>
                <a:gd name="connsiteY11" fmla="*/ 38100 h 347662"/>
                <a:gd name="connsiteX12" fmla="*/ 19050 w 854869"/>
                <a:gd name="connsiteY12" fmla="*/ 83344 h 347662"/>
                <a:gd name="connsiteX13" fmla="*/ 50007 w 854869"/>
                <a:gd name="connsiteY13" fmla="*/ 126206 h 347662"/>
                <a:gd name="connsiteX14" fmla="*/ 92869 w 854869"/>
                <a:gd name="connsiteY14" fmla="*/ 171450 h 347662"/>
                <a:gd name="connsiteX15" fmla="*/ 140494 w 854869"/>
                <a:gd name="connsiteY15" fmla="*/ 209550 h 347662"/>
                <a:gd name="connsiteX16" fmla="*/ 188119 w 854869"/>
                <a:gd name="connsiteY16" fmla="*/ 240506 h 347662"/>
                <a:gd name="connsiteX17" fmla="*/ 235744 w 854869"/>
                <a:gd name="connsiteY17" fmla="*/ 266700 h 347662"/>
                <a:gd name="connsiteX18" fmla="*/ 311944 w 854869"/>
                <a:gd name="connsiteY18" fmla="*/ 297656 h 347662"/>
                <a:gd name="connsiteX19" fmla="*/ 369094 w 854869"/>
                <a:gd name="connsiteY19" fmla="*/ 314325 h 347662"/>
                <a:gd name="connsiteX20" fmla="*/ 457200 w 854869"/>
                <a:gd name="connsiteY20" fmla="*/ 333375 h 347662"/>
                <a:gd name="connsiteX21" fmla="*/ 550069 w 854869"/>
                <a:gd name="connsiteY21" fmla="*/ 342900 h 347662"/>
                <a:gd name="connsiteX22" fmla="*/ 604838 w 854869"/>
                <a:gd name="connsiteY22" fmla="*/ 347662 h 347662"/>
                <a:gd name="connsiteX23" fmla="*/ 669132 w 854869"/>
                <a:gd name="connsiteY23" fmla="*/ 345281 h 347662"/>
                <a:gd name="connsiteX24" fmla="*/ 733425 w 854869"/>
                <a:gd name="connsiteY24" fmla="*/ 335756 h 347662"/>
                <a:gd name="connsiteX25" fmla="*/ 790575 w 854869"/>
                <a:gd name="connsiteY25" fmla="*/ 321469 h 347662"/>
                <a:gd name="connsiteX26" fmla="*/ 826294 w 854869"/>
                <a:gd name="connsiteY26" fmla="*/ 302419 h 347662"/>
                <a:gd name="connsiteX27" fmla="*/ 840582 w 854869"/>
                <a:gd name="connsiteY27" fmla="*/ 283369 h 347662"/>
                <a:gd name="connsiteX28" fmla="*/ 852488 w 854869"/>
                <a:gd name="connsiteY28" fmla="*/ 264319 h 347662"/>
                <a:gd name="connsiteX29" fmla="*/ 854869 w 854869"/>
                <a:gd name="connsiteY29" fmla="*/ 245269 h 347662"/>
                <a:gd name="connsiteX30" fmla="*/ 850107 w 854869"/>
                <a:gd name="connsiteY30" fmla="*/ 228600 h 347662"/>
                <a:gd name="connsiteX31" fmla="*/ 835819 w 854869"/>
                <a:gd name="connsiteY31" fmla="*/ 204787 h 347662"/>
                <a:gd name="connsiteX32" fmla="*/ 807244 w 854869"/>
                <a:gd name="connsiteY32" fmla="*/ 183356 h 347662"/>
                <a:gd name="connsiteX33" fmla="*/ 762000 w 854869"/>
                <a:gd name="connsiteY33" fmla="*/ 159544 h 347662"/>
                <a:gd name="connsiteX34" fmla="*/ 719138 w 854869"/>
                <a:gd name="connsiteY34" fmla="*/ 145256 h 347662"/>
                <a:gd name="connsiteX35" fmla="*/ 671513 w 854869"/>
                <a:gd name="connsiteY35" fmla="*/ 135731 h 347662"/>
                <a:gd name="connsiteX36" fmla="*/ 595313 w 854869"/>
                <a:gd name="connsiteY36" fmla="*/ 121444 h 347662"/>
                <a:gd name="connsiteX37" fmla="*/ 514350 w 854869"/>
                <a:gd name="connsiteY37" fmla="*/ 119062 h 347662"/>
                <a:gd name="connsiteX38" fmla="*/ 447675 w 854869"/>
                <a:gd name="connsiteY38" fmla="*/ 116681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4869" h="347662">
                  <a:moveTo>
                    <a:pt x="447675" y="116681"/>
                  </a:moveTo>
                  <a:lnTo>
                    <a:pt x="366713" y="111919"/>
                  </a:lnTo>
                  <a:lnTo>
                    <a:pt x="323850" y="107156"/>
                  </a:lnTo>
                  <a:lnTo>
                    <a:pt x="264319" y="97631"/>
                  </a:lnTo>
                  <a:lnTo>
                    <a:pt x="195263" y="76200"/>
                  </a:lnTo>
                  <a:lnTo>
                    <a:pt x="128588" y="47625"/>
                  </a:lnTo>
                  <a:lnTo>
                    <a:pt x="71438" y="16669"/>
                  </a:lnTo>
                  <a:lnTo>
                    <a:pt x="35719" y="0"/>
                  </a:lnTo>
                  <a:lnTo>
                    <a:pt x="21432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0" y="38100"/>
                  </a:lnTo>
                  <a:lnTo>
                    <a:pt x="19050" y="83344"/>
                  </a:lnTo>
                  <a:lnTo>
                    <a:pt x="50007" y="126206"/>
                  </a:lnTo>
                  <a:lnTo>
                    <a:pt x="92869" y="171450"/>
                  </a:lnTo>
                  <a:lnTo>
                    <a:pt x="140494" y="209550"/>
                  </a:lnTo>
                  <a:lnTo>
                    <a:pt x="188119" y="240506"/>
                  </a:lnTo>
                  <a:lnTo>
                    <a:pt x="235744" y="266700"/>
                  </a:lnTo>
                  <a:lnTo>
                    <a:pt x="311944" y="297656"/>
                  </a:lnTo>
                  <a:lnTo>
                    <a:pt x="369094" y="314325"/>
                  </a:lnTo>
                  <a:lnTo>
                    <a:pt x="457200" y="333375"/>
                  </a:lnTo>
                  <a:lnTo>
                    <a:pt x="550069" y="342900"/>
                  </a:lnTo>
                  <a:lnTo>
                    <a:pt x="604838" y="347662"/>
                  </a:lnTo>
                  <a:lnTo>
                    <a:pt x="669132" y="345281"/>
                  </a:lnTo>
                  <a:lnTo>
                    <a:pt x="733425" y="335756"/>
                  </a:lnTo>
                  <a:lnTo>
                    <a:pt x="790575" y="321469"/>
                  </a:lnTo>
                  <a:lnTo>
                    <a:pt x="826294" y="302419"/>
                  </a:lnTo>
                  <a:lnTo>
                    <a:pt x="840582" y="283369"/>
                  </a:lnTo>
                  <a:lnTo>
                    <a:pt x="852488" y="264319"/>
                  </a:lnTo>
                  <a:lnTo>
                    <a:pt x="854869" y="245269"/>
                  </a:lnTo>
                  <a:lnTo>
                    <a:pt x="850107" y="228600"/>
                  </a:lnTo>
                  <a:lnTo>
                    <a:pt x="835819" y="204787"/>
                  </a:lnTo>
                  <a:lnTo>
                    <a:pt x="807244" y="183356"/>
                  </a:lnTo>
                  <a:lnTo>
                    <a:pt x="762000" y="159544"/>
                  </a:lnTo>
                  <a:lnTo>
                    <a:pt x="719138" y="145256"/>
                  </a:lnTo>
                  <a:lnTo>
                    <a:pt x="671513" y="135731"/>
                  </a:lnTo>
                  <a:lnTo>
                    <a:pt x="595313" y="121444"/>
                  </a:lnTo>
                  <a:lnTo>
                    <a:pt x="514350" y="119062"/>
                  </a:lnTo>
                  <a:lnTo>
                    <a:pt x="447675" y="1166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3">
              <a:extLst>
                <a:ext uri="{FF2B5EF4-FFF2-40B4-BE49-F238E27FC236}">
                  <a16:creationId xmlns:a16="http://schemas.microsoft.com/office/drawing/2014/main" id="{5DEE09C6-7871-4CC9-8A7F-9B48DCB3CF79}"/>
                </a:ext>
              </a:extLst>
            </p:cNvPr>
            <p:cNvSpPr/>
            <p:nvPr/>
          </p:nvSpPr>
          <p:spPr>
            <a:xfrm>
              <a:off x="3665538" y="3633789"/>
              <a:ext cx="1911350" cy="561975"/>
            </a:xfrm>
            <a:custGeom>
              <a:avLst/>
              <a:gdLst>
                <a:gd name="connsiteX0" fmla="*/ 776288 w 1909763"/>
                <a:gd name="connsiteY0" fmla="*/ 228600 h 561975"/>
                <a:gd name="connsiteX1" fmla="*/ 597694 w 1909763"/>
                <a:gd name="connsiteY1" fmla="*/ 271462 h 561975"/>
                <a:gd name="connsiteX2" fmla="*/ 423863 w 1909763"/>
                <a:gd name="connsiteY2" fmla="*/ 309562 h 561975"/>
                <a:gd name="connsiteX3" fmla="*/ 321469 w 1909763"/>
                <a:gd name="connsiteY3" fmla="*/ 330993 h 561975"/>
                <a:gd name="connsiteX4" fmla="*/ 283369 w 1909763"/>
                <a:gd name="connsiteY4" fmla="*/ 326231 h 561975"/>
                <a:gd name="connsiteX5" fmla="*/ 230982 w 1909763"/>
                <a:gd name="connsiteY5" fmla="*/ 314325 h 561975"/>
                <a:gd name="connsiteX6" fmla="*/ 173832 w 1909763"/>
                <a:gd name="connsiteY6" fmla="*/ 292893 h 561975"/>
                <a:gd name="connsiteX7" fmla="*/ 119063 w 1909763"/>
                <a:gd name="connsiteY7" fmla="*/ 269081 h 561975"/>
                <a:gd name="connsiteX8" fmla="*/ 69057 w 1909763"/>
                <a:gd name="connsiteY8" fmla="*/ 240506 h 561975"/>
                <a:gd name="connsiteX9" fmla="*/ 30957 w 1909763"/>
                <a:gd name="connsiteY9" fmla="*/ 219075 h 561975"/>
                <a:gd name="connsiteX10" fmla="*/ 7144 w 1909763"/>
                <a:gd name="connsiteY10" fmla="*/ 219075 h 561975"/>
                <a:gd name="connsiteX11" fmla="*/ 0 w 1909763"/>
                <a:gd name="connsiteY11" fmla="*/ 233362 h 561975"/>
                <a:gd name="connsiteX12" fmla="*/ 4763 w 1909763"/>
                <a:gd name="connsiteY12" fmla="*/ 259556 h 561975"/>
                <a:gd name="connsiteX13" fmla="*/ 28575 w 1909763"/>
                <a:gd name="connsiteY13" fmla="*/ 311943 h 561975"/>
                <a:gd name="connsiteX14" fmla="*/ 66675 w 1909763"/>
                <a:gd name="connsiteY14" fmla="*/ 369093 h 561975"/>
                <a:gd name="connsiteX15" fmla="*/ 119063 w 1909763"/>
                <a:gd name="connsiteY15" fmla="*/ 435768 h 561975"/>
                <a:gd name="connsiteX16" fmla="*/ 159544 w 1909763"/>
                <a:gd name="connsiteY16" fmla="*/ 478631 h 561975"/>
                <a:gd name="connsiteX17" fmla="*/ 197644 w 1909763"/>
                <a:gd name="connsiteY17" fmla="*/ 509587 h 561975"/>
                <a:gd name="connsiteX18" fmla="*/ 233363 w 1909763"/>
                <a:gd name="connsiteY18" fmla="*/ 533400 h 561975"/>
                <a:gd name="connsiteX19" fmla="*/ 269082 w 1909763"/>
                <a:gd name="connsiteY19" fmla="*/ 547687 h 561975"/>
                <a:gd name="connsiteX20" fmla="*/ 300038 w 1909763"/>
                <a:gd name="connsiteY20" fmla="*/ 554831 h 561975"/>
                <a:gd name="connsiteX21" fmla="*/ 340519 w 1909763"/>
                <a:gd name="connsiteY21" fmla="*/ 561975 h 561975"/>
                <a:gd name="connsiteX22" fmla="*/ 402432 w 1909763"/>
                <a:gd name="connsiteY22" fmla="*/ 547687 h 561975"/>
                <a:gd name="connsiteX23" fmla="*/ 576263 w 1909763"/>
                <a:gd name="connsiteY23" fmla="*/ 485775 h 561975"/>
                <a:gd name="connsiteX24" fmla="*/ 804863 w 1909763"/>
                <a:gd name="connsiteY24" fmla="*/ 414337 h 561975"/>
                <a:gd name="connsiteX25" fmla="*/ 1092994 w 1909763"/>
                <a:gd name="connsiteY25" fmla="*/ 330993 h 561975"/>
                <a:gd name="connsiteX26" fmla="*/ 1314450 w 1909763"/>
                <a:gd name="connsiteY26" fmla="*/ 271462 h 561975"/>
                <a:gd name="connsiteX27" fmla="*/ 1438275 w 1909763"/>
                <a:gd name="connsiteY27" fmla="*/ 240506 h 561975"/>
                <a:gd name="connsiteX28" fmla="*/ 1488282 w 1909763"/>
                <a:gd name="connsiteY28" fmla="*/ 238125 h 561975"/>
                <a:gd name="connsiteX29" fmla="*/ 1847850 w 1909763"/>
                <a:gd name="connsiteY29" fmla="*/ 321468 h 561975"/>
                <a:gd name="connsiteX30" fmla="*/ 1885950 w 1909763"/>
                <a:gd name="connsiteY30" fmla="*/ 295275 h 561975"/>
                <a:gd name="connsiteX31" fmla="*/ 1905000 w 1909763"/>
                <a:gd name="connsiteY31" fmla="*/ 273843 h 561975"/>
                <a:gd name="connsiteX32" fmla="*/ 1909763 w 1909763"/>
                <a:gd name="connsiteY32" fmla="*/ 257175 h 561975"/>
                <a:gd name="connsiteX33" fmla="*/ 1909763 w 1909763"/>
                <a:gd name="connsiteY33" fmla="*/ 240506 h 561975"/>
                <a:gd name="connsiteX34" fmla="*/ 1895475 w 1909763"/>
                <a:gd name="connsiteY34" fmla="*/ 214312 h 561975"/>
                <a:gd name="connsiteX35" fmla="*/ 1862138 w 1909763"/>
                <a:gd name="connsiteY35" fmla="*/ 176212 h 561975"/>
                <a:gd name="connsiteX36" fmla="*/ 1776413 w 1909763"/>
                <a:gd name="connsiteY36" fmla="*/ 111918 h 561975"/>
                <a:gd name="connsiteX37" fmla="*/ 1662113 w 1909763"/>
                <a:gd name="connsiteY37" fmla="*/ 33337 h 561975"/>
                <a:gd name="connsiteX38" fmla="*/ 1616869 w 1909763"/>
                <a:gd name="connsiteY38" fmla="*/ 7143 h 561975"/>
                <a:gd name="connsiteX39" fmla="*/ 1593057 w 1909763"/>
                <a:gd name="connsiteY39" fmla="*/ 0 h 561975"/>
                <a:gd name="connsiteX40" fmla="*/ 1545432 w 1909763"/>
                <a:gd name="connsiteY40" fmla="*/ 4762 h 561975"/>
                <a:gd name="connsiteX41" fmla="*/ 1478757 w 1909763"/>
                <a:gd name="connsiteY41" fmla="*/ 23812 h 561975"/>
                <a:gd name="connsiteX42" fmla="*/ 1390650 w 1909763"/>
                <a:gd name="connsiteY42" fmla="*/ 64293 h 561975"/>
                <a:gd name="connsiteX43" fmla="*/ 1283494 w 1909763"/>
                <a:gd name="connsiteY43" fmla="*/ 92868 h 561975"/>
                <a:gd name="connsiteX44" fmla="*/ 990600 w 1909763"/>
                <a:gd name="connsiteY44" fmla="*/ 171450 h 561975"/>
                <a:gd name="connsiteX45" fmla="*/ 776288 w 1909763"/>
                <a:gd name="connsiteY45" fmla="*/ 228600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09763" h="561975">
                  <a:moveTo>
                    <a:pt x="776288" y="228600"/>
                  </a:moveTo>
                  <a:lnTo>
                    <a:pt x="597694" y="271462"/>
                  </a:lnTo>
                  <a:lnTo>
                    <a:pt x="423863" y="309562"/>
                  </a:lnTo>
                  <a:lnTo>
                    <a:pt x="321469" y="330993"/>
                  </a:lnTo>
                  <a:lnTo>
                    <a:pt x="283369" y="326231"/>
                  </a:lnTo>
                  <a:lnTo>
                    <a:pt x="230982" y="314325"/>
                  </a:lnTo>
                  <a:lnTo>
                    <a:pt x="173832" y="292893"/>
                  </a:lnTo>
                  <a:lnTo>
                    <a:pt x="119063" y="269081"/>
                  </a:lnTo>
                  <a:lnTo>
                    <a:pt x="69057" y="240506"/>
                  </a:lnTo>
                  <a:lnTo>
                    <a:pt x="30957" y="219075"/>
                  </a:lnTo>
                  <a:lnTo>
                    <a:pt x="7144" y="219075"/>
                  </a:lnTo>
                  <a:lnTo>
                    <a:pt x="0" y="233362"/>
                  </a:lnTo>
                  <a:lnTo>
                    <a:pt x="4763" y="259556"/>
                  </a:lnTo>
                  <a:lnTo>
                    <a:pt x="28575" y="311943"/>
                  </a:lnTo>
                  <a:lnTo>
                    <a:pt x="66675" y="369093"/>
                  </a:lnTo>
                  <a:lnTo>
                    <a:pt x="119063" y="435768"/>
                  </a:lnTo>
                  <a:lnTo>
                    <a:pt x="159544" y="478631"/>
                  </a:lnTo>
                  <a:lnTo>
                    <a:pt x="197644" y="509587"/>
                  </a:lnTo>
                  <a:lnTo>
                    <a:pt x="233363" y="533400"/>
                  </a:lnTo>
                  <a:lnTo>
                    <a:pt x="269082" y="547687"/>
                  </a:lnTo>
                  <a:lnTo>
                    <a:pt x="300038" y="554831"/>
                  </a:lnTo>
                  <a:lnTo>
                    <a:pt x="340519" y="561975"/>
                  </a:lnTo>
                  <a:lnTo>
                    <a:pt x="402432" y="547687"/>
                  </a:lnTo>
                  <a:lnTo>
                    <a:pt x="576263" y="485775"/>
                  </a:lnTo>
                  <a:lnTo>
                    <a:pt x="804863" y="414337"/>
                  </a:lnTo>
                  <a:lnTo>
                    <a:pt x="1092994" y="330993"/>
                  </a:lnTo>
                  <a:lnTo>
                    <a:pt x="1314450" y="271462"/>
                  </a:lnTo>
                  <a:lnTo>
                    <a:pt x="1438275" y="240506"/>
                  </a:lnTo>
                  <a:lnTo>
                    <a:pt x="1488282" y="238125"/>
                  </a:lnTo>
                  <a:lnTo>
                    <a:pt x="1847850" y="321468"/>
                  </a:lnTo>
                  <a:lnTo>
                    <a:pt x="1885950" y="295275"/>
                  </a:lnTo>
                  <a:lnTo>
                    <a:pt x="1905000" y="273843"/>
                  </a:lnTo>
                  <a:lnTo>
                    <a:pt x="1909763" y="257175"/>
                  </a:lnTo>
                  <a:lnTo>
                    <a:pt x="1909763" y="240506"/>
                  </a:lnTo>
                  <a:lnTo>
                    <a:pt x="1895475" y="214312"/>
                  </a:lnTo>
                  <a:lnTo>
                    <a:pt x="1862138" y="176212"/>
                  </a:lnTo>
                  <a:lnTo>
                    <a:pt x="1776413" y="111918"/>
                  </a:lnTo>
                  <a:lnTo>
                    <a:pt x="1662113" y="33337"/>
                  </a:lnTo>
                  <a:lnTo>
                    <a:pt x="1616869" y="7143"/>
                  </a:lnTo>
                  <a:lnTo>
                    <a:pt x="1593057" y="0"/>
                  </a:lnTo>
                  <a:lnTo>
                    <a:pt x="1545432" y="4762"/>
                  </a:lnTo>
                  <a:lnTo>
                    <a:pt x="1478757" y="23812"/>
                  </a:lnTo>
                  <a:lnTo>
                    <a:pt x="1390650" y="64293"/>
                  </a:lnTo>
                  <a:lnTo>
                    <a:pt x="1283494" y="92868"/>
                  </a:lnTo>
                  <a:lnTo>
                    <a:pt x="990600" y="171450"/>
                  </a:lnTo>
                  <a:lnTo>
                    <a:pt x="776288" y="2286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4">
              <a:extLst>
                <a:ext uri="{FF2B5EF4-FFF2-40B4-BE49-F238E27FC236}">
                  <a16:creationId xmlns:a16="http://schemas.microsoft.com/office/drawing/2014/main" id="{04011CFE-FD1B-4FF9-90D8-1B90952250C7}"/>
                </a:ext>
              </a:extLst>
            </p:cNvPr>
            <p:cNvSpPr/>
            <p:nvPr/>
          </p:nvSpPr>
          <p:spPr>
            <a:xfrm>
              <a:off x="4597400" y="3838575"/>
              <a:ext cx="960438" cy="1123950"/>
            </a:xfrm>
            <a:custGeom>
              <a:avLst/>
              <a:gdLst>
                <a:gd name="connsiteX0" fmla="*/ 383381 w 959644"/>
                <a:gd name="connsiteY0" fmla="*/ 464344 h 1123950"/>
                <a:gd name="connsiteX1" fmla="*/ 466725 w 959644"/>
                <a:gd name="connsiteY1" fmla="*/ 309563 h 1123950"/>
                <a:gd name="connsiteX2" fmla="*/ 535781 w 959644"/>
                <a:gd name="connsiteY2" fmla="*/ 173831 h 1123950"/>
                <a:gd name="connsiteX3" fmla="*/ 581025 w 959644"/>
                <a:gd name="connsiteY3" fmla="*/ 80963 h 1123950"/>
                <a:gd name="connsiteX4" fmla="*/ 583406 w 959644"/>
                <a:gd name="connsiteY4" fmla="*/ 64294 h 1123950"/>
                <a:gd name="connsiteX5" fmla="*/ 581025 w 959644"/>
                <a:gd name="connsiteY5" fmla="*/ 50006 h 1123950"/>
                <a:gd name="connsiteX6" fmla="*/ 557213 w 959644"/>
                <a:gd name="connsiteY6" fmla="*/ 0 h 1123950"/>
                <a:gd name="connsiteX7" fmla="*/ 959644 w 959644"/>
                <a:gd name="connsiteY7" fmla="*/ 80963 h 1123950"/>
                <a:gd name="connsiteX8" fmla="*/ 916781 w 959644"/>
                <a:gd name="connsiteY8" fmla="*/ 116681 h 1123950"/>
                <a:gd name="connsiteX9" fmla="*/ 878681 w 959644"/>
                <a:gd name="connsiteY9" fmla="*/ 145256 h 1123950"/>
                <a:gd name="connsiteX10" fmla="*/ 831056 w 959644"/>
                <a:gd name="connsiteY10" fmla="*/ 185738 h 1123950"/>
                <a:gd name="connsiteX11" fmla="*/ 754856 w 959644"/>
                <a:gd name="connsiteY11" fmla="*/ 290513 h 1123950"/>
                <a:gd name="connsiteX12" fmla="*/ 576263 w 959644"/>
                <a:gd name="connsiteY12" fmla="*/ 521494 h 1123950"/>
                <a:gd name="connsiteX13" fmla="*/ 409575 w 959644"/>
                <a:gd name="connsiteY13" fmla="*/ 726281 h 1123950"/>
                <a:gd name="connsiteX14" fmla="*/ 209550 w 959644"/>
                <a:gd name="connsiteY14" fmla="*/ 973931 h 1123950"/>
                <a:gd name="connsiteX15" fmla="*/ 73819 w 959644"/>
                <a:gd name="connsiteY15" fmla="*/ 1123950 h 1123950"/>
                <a:gd name="connsiteX16" fmla="*/ 0 w 959644"/>
                <a:gd name="connsiteY16" fmla="*/ 1057275 h 1123950"/>
                <a:gd name="connsiteX17" fmla="*/ 107156 w 959644"/>
                <a:gd name="connsiteY17" fmla="*/ 904875 h 1123950"/>
                <a:gd name="connsiteX18" fmla="*/ 230981 w 959644"/>
                <a:gd name="connsiteY18" fmla="*/ 721519 h 1123950"/>
                <a:gd name="connsiteX19" fmla="*/ 326231 w 959644"/>
                <a:gd name="connsiteY19" fmla="*/ 561975 h 1123950"/>
                <a:gd name="connsiteX20" fmla="*/ 383381 w 959644"/>
                <a:gd name="connsiteY20" fmla="*/ 464344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59644" h="1123950">
                  <a:moveTo>
                    <a:pt x="383381" y="464344"/>
                  </a:moveTo>
                  <a:lnTo>
                    <a:pt x="466725" y="309563"/>
                  </a:lnTo>
                  <a:lnTo>
                    <a:pt x="535781" y="173831"/>
                  </a:lnTo>
                  <a:lnTo>
                    <a:pt x="581025" y="80963"/>
                  </a:lnTo>
                  <a:lnTo>
                    <a:pt x="583406" y="64294"/>
                  </a:lnTo>
                  <a:lnTo>
                    <a:pt x="581025" y="50006"/>
                  </a:lnTo>
                  <a:lnTo>
                    <a:pt x="557213" y="0"/>
                  </a:lnTo>
                  <a:lnTo>
                    <a:pt x="959644" y="80963"/>
                  </a:lnTo>
                  <a:lnTo>
                    <a:pt x="916781" y="116681"/>
                  </a:lnTo>
                  <a:lnTo>
                    <a:pt x="878681" y="145256"/>
                  </a:lnTo>
                  <a:lnTo>
                    <a:pt x="831056" y="185738"/>
                  </a:lnTo>
                  <a:lnTo>
                    <a:pt x="754856" y="290513"/>
                  </a:lnTo>
                  <a:lnTo>
                    <a:pt x="576263" y="521494"/>
                  </a:lnTo>
                  <a:lnTo>
                    <a:pt x="409575" y="726281"/>
                  </a:lnTo>
                  <a:lnTo>
                    <a:pt x="209550" y="973931"/>
                  </a:lnTo>
                  <a:lnTo>
                    <a:pt x="73819" y="1123950"/>
                  </a:lnTo>
                  <a:lnTo>
                    <a:pt x="0" y="1057275"/>
                  </a:lnTo>
                  <a:lnTo>
                    <a:pt x="107156" y="904875"/>
                  </a:lnTo>
                  <a:lnTo>
                    <a:pt x="230981" y="721519"/>
                  </a:lnTo>
                  <a:lnTo>
                    <a:pt x="326231" y="561975"/>
                  </a:lnTo>
                  <a:lnTo>
                    <a:pt x="383381" y="4643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5">
              <a:extLst>
                <a:ext uri="{FF2B5EF4-FFF2-40B4-BE49-F238E27FC236}">
                  <a16:creationId xmlns:a16="http://schemas.microsoft.com/office/drawing/2014/main" id="{8CB8BAF7-807C-4076-B481-BBDD0780CDD0}"/>
                </a:ext>
              </a:extLst>
            </p:cNvPr>
            <p:cNvSpPr/>
            <p:nvPr/>
          </p:nvSpPr>
          <p:spPr>
            <a:xfrm>
              <a:off x="4073525" y="4583113"/>
              <a:ext cx="998538" cy="950912"/>
            </a:xfrm>
            <a:custGeom>
              <a:avLst/>
              <a:gdLst>
                <a:gd name="connsiteX0" fmla="*/ 378619 w 997744"/>
                <a:gd name="connsiteY0" fmla="*/ 335757 h 950119"/>
                <a:gd name="connsiteX1" fmla="*/ 309563 w 997744"/>
                <a:gd name="connsiteY1" fmla="*/ 273844 h 950119"/>
                <a:gd name="connsiteX2" fmla="*/ 228600 w 997744"/>
                <a:gd name="connsiteY2" fmla="*/ 204788 h 950119"/>
                <a:gd name="connsiteX3" fmla="*/ 140494 w 997744"/>
                <a:gd name="connsiteY3" fmla="*/ 138113 h 950119"/>
                <a:gd name="connsiteX4" fmla="*/ 76200 w 997744"/>
                <a:gd name="connsiteY4" fmla="*/ 90488 h 950119"/>
                <a:gd name="connsiteX5" fmla="*/ 26194 w 997744"/>
                <a:gd name="connsiteY5" fmla="*/ 57150 h 950119"/>
                <a:gd name="connsiteX6" fmla="*/ 4763 w 997744"/>
                <a:gd name="connsiteY6" fmla="*/ 33338 h 950119"/>
                <a:gd name="connsiteX7" fmla="*/ 0 w 997744"/>
                <a:gd name="connsiteY7" fmla="*/ 16669 h 950119"/>
                <a:gd name="connsiteX8" fmla="*/ 0 w 997744"/>
                <a:gd name="connsiteY8" fmla="*/ 7144 h 950119"/>
                <a:gd name="connsiteX9" fmla="*/ 14288 w 997744"/>
                <a:gd name="connsiteY9" fmla="*/ 0 h 950119"/>
                <a:gd name="connsiteX10" fmla="*/ 45244 w 997744"/>
                <a:gd name="connsiteY10" fmla="*/ 2382 h 950119"/>
                <a:gd name="connsiteX11" fmla="*/ 133350 w 997744"/>
                <a:gd name="connsiteY11" fmla="*/ 16669 h 950119"/>
                <a:gd name="connsiteX12" fmla="*/ 230981 w 997744"/>
                <a:gd name="connsiteY12" fmla="*/ 47625 h 950119"/>
                <a:gd name="connsiteX13" fmla="*/ 314325 w 997744"/>
                <a:gd name="connsiteY13" fmla="*/ 80963 h 950119"/>
                <a:gd name="connsiteX14" fmla="*/ 381000 w 997744"/>
                <a:gd name="connsiteY14" fmla="*/ 114300 h 950119"/>
                <a:gd name="connsiteX15" fmla="*/ 452438 w 997744"/>
                <a:gd name="connsiteY15" fmla="*/ 152400 h 950119"/>
                <a:gd name="connsiteX16" fmla="*/ 547688 w 997744"/>
                <a:gd name="connsiteY16" fmla="*/ 207169 h 950119"/>
                <a:gd name="connsiteX17" fmla="*/ 597694 w 997744"/>
                <a:gd name="connsiteY17" fmla="*/ 238125 h 950119"/>
                <a:gd name="connsiteX18" fmla="*/ 685800 w 997744"/>
                <a:gd name="connsiteY18" fmla="*/ 269082 h 950119"/>
                <a:gd name="connsiteX19" fmla="*/ 738188 w 997744"/>
                <a:gd name="connsiteY19" fmla="*/ 328613 h 950119"/>
                <a:gd name="connsiteX20" fmla="*/ 795338 w 997744"/>
                <a:gd name="connsiteY20" fmla="*/ 395288 h 950119"/>
                <a:gd name="connsiteX21" fmla="*/ 852488 w 997744"/>
                <a:gd name="connsiteY21" fmla="*/ 469107 h 950119"/>
                <a:gd name="connsiteX22" fmla="*/ 902494 w 997744"/>
                <a:gd name="connsiteY22" fmla="*/ 538163 h 950119"/>
                <a:gd name="connsiteX23" fmla="*/ 928688 w 997744"/>
                <a:gd name="connsiteY23" fmla="*/ 578644 h 950119"/>
                <a:gd name="connsiteX24" fmla="*/ 959644 w 997744"/>
                <a:gd name="connsiteY24" fmla="*/ 633413 h 950119"/>
                <a:gd name="connsiteX25" fmla="*/ 969169 w 997744"/>
                <a:gd name="connsiteY25" fmla="*/ 657225 h 950119"/>
                <a:gd name="connsiteX26" fmla="*/ 983456 w 997744"/>
                <a:gd name="connsiteY26" fmla="*/ 695325 h 950119"/>
                <a:gd name="connsiteX27" fmla="*/ 997744 w 997744"/>
                <a:gd name="connsiteY27" fmla="*/ 754857 h 950119"/>
                <a:gd name="connsiteX28" fmla="*/ 997744 w 997744"/>
                <a:gd name="connsiteY28" fmla="*/ 788194 h 950119"/>
                <a:gd name="connsiteX29" fmla="*/ 995363 w 997744"/>
                <a:gd name="connsiteY29" fmla="*/ 835819 h 950119"/>
                <a:gd name="connsiteX30" fmla="*/ 978694 w 997744"/>
                <a:gd name="connsiteY30" fmla="*/ 888207 h 950119"/>
                <a:gd name="connsiteX31" fmla="*/ 957263 w 997744"/>
                <a:gd name="connsiteY31" fmla="*/ 923925 h 950119"/>
                <a:gd name="connsiteX32" fmla="*/ 938213 w 997744"/>
                <a:gd name="connsiteY32" fmla="*/ 942975 h 950119"/>
                <a:gd name="connsiteX33" fmla="*/ 912019 w 997744"/>
                <a:gd name="connsiteY33" fmla="*/ 950119 h 950119"/>
                <a:gd name="connsiteX34" fmla="*/ 885825 w 997744"/>
                <a:gd name="connsiteY34" fmla="*/ 945357 h 950119"/>
                <a:gd name="connsiteX35" fmla="*/ 854869 w 997744"/>
                <a:gd name="connsiteY35" fmla="*/ 923925 h 950119"/>
                <a:gd name="connsiteX36" fmla="*/ 816769 w 997744"/>
                <a:gd name="connsiteY36" fmla="*/ 878682 h 950119"/>
                <a:gd name="connsiteX37" fmla="*/ 747713 w 997744"/>
                <a:gd name="connsiteY37" fmla="*/ 776288 h 950119"/>
                <a:gd name="connsiteX38" fmla="*/ 681038 w 997744"/>
                <a:gd name="connsiteY38" fmla="*/ 683419 h 950119"/>
                <a:gd name="connsiteX39" fmla="*/ 631031 w 997744"/>
                <a:gd name="connsiteY39" fmla="*/ 619125 h 950119"/>
                <a:gd name="connsiteX40" fmla="*/ 578644 w 997744"/>
                <a:gd name="connsiteY40" fmla="*/ 552450 h 950119"/>
                <a:gd name="connsiteX41" fmla="*/ 514350 w 997744"/>
                <a:gd name="connsiteY41" fmla="*/ 478632 h 950119"/>
                <a:gd name="connsiteX42" fmla="*/ 442913 w 997744"/>
                <a:gd name="connsiteY42" fmla="*/ 402432 h 950119"/>
                <a:gd name="connsiteX43" fmla="*/ 378619 w 997744"/>
                <a:gd name="connsiteY43" fmla="*/ 335757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97744" h="950119">
                  <a:moveTo>
                    <a:pt x="378619" y="335757"/>
                  </a:moveTo>
                  <a:lnTo>
                    <a:pt x="309563" y="273844"/>
                  </a:lnTo>
                  <a:lnTo>
                    <a:pt x="228600" y="204788"/>
                  </a:lnTo>
                  <a:lnTo>
                    <a:pt x="140494" y="138113"/>
                  </a:lnTo>
                  <a:lnTo>
                    <a:pt x="76200" y="90488"/>
                  </a:lnTo>
                  <a:lnTo>
                    <a:pt x="26194" y="57150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33350" y="16669"/>
                  </a:lnTo>
                  <a:lnTo>
                    <a:pt x="230981" y="47625"/>
                  </a:lnTo>
                  <a:lnTo>
                    <a:pt x="314325" y="80963"/>
                  </a:lnTo>
                  <a:lnTo>
                    <a:pt x="381000" y="114300"/>
                  </a:lnTo>
                  <a:lnTo>
                    <a:pt x="452438" y="152400"/>
                  </a:lnTo>
                  <a:lnTo>
                    <a:pt x="547688" y="207169"/>
                  </a:lnTo>
                  <a:lnTo>
                    <a:pt x="597694" y="238125"/>
                  </a:lnTo>
                  <a:lnTo>
                    <a:pt x="685800" y="269082"/>
                  </a:lnTo>
                  <a:lnTo>
                    <a:pt x="738188" y="328613"/>
                  </a:lnTo>
                  <a:lnTo>
                    <a:pt x="795338" y="395288"/>
                  </a:lnTo>
                  <a:lnTo>
                    <a:pt x="852488" y="469107"/>
                  </a:lnTo>
                  <a:lnTo>
                    <a:pt x="902494" y="538163"/>
                  </a:lnTo>
                  <a:lnTo>
                    <a:pt x="928688" y="578644"/>
                  </a:lnTo>
                  <a:lnTo>
                    <a:pt x="959644" y="633413"/>
                  </a:lnTo>
                  <a:lnTo>
                    <a:pt x="969169" y="657225"/>
                  </a:lnTo>
                  <a:lnTo>
                    <a:pt x="983456" y="695325"/>
                  </a:lnTo>
                  <a:lnTo>
                    <a:pt x="997744" y="754857"/>
                  </a:lnTo>
                  <a:lnTo>
                    <a:pt x="997744" y="788194"/>
                  </a:lnTo>
                  <a:lnTo>
                    <a:pt x="995363" y="835819"/>
                  </a:lnTo>
                  <a:lnTo>
                    <a:pt x="978694" y="888207"/>
                  </a:lnTo>
                  <a:lnTo>
                    <a:pt x="957263" y="923925"/>
                  </a:lnTo>
                  <a:lnTo>
                    <a:pt x="938213" y="942975"/>
                  </a:lnTo>
                  <a:lnTo>
                    <a:pt x="912019" y="950119"/>
                  </a:lnTo>
                  <a:lnTo>
                    <a:pt x="885825" y="945357"/>
                  </a:lnTo>
                  <a:lnTo>
                    <a:pt x="854869" y="923925"/>
                  </a:lnTo>
                  <a:lnTo>
                    <a:pt x="816769" y="878682"/>
                  </a:lnTo>
                  <a:lnTo>
                    <a:pt x="747713" y="776288"/>
                  </a:lnTo>
                  <a:lnTo>
                    <a:pt x="681038" y="683419"/>
                  </a:lnTo>
                  <a:lnTo>
                    <a:pt x="631031" y="619125"/>
                  </a:lnTo>
                  <a:lnTo>
                    <a:pt x="578644" y="552450"/>
                  </a:lnTo>
                  <a:lnTo>
                    <a:pt x="514350" y="478632"/>
                  </a:lnTo>
                  <a:lnTo>
                    <a:pt x="442913" y="402432"/>
                  </a:lnTo>
                  <a:lnTo>
                    <a:pt x="378619" y="33575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8">
              <a:extLst>
                <a:ext uri="{FF2B5EF4-FFF2-40B4-BE49-F238E27FC236}">
                  <a16:creationId xmlns:a16="http://schemas.microsoft.com/office/drawing/2014/main" id="{A57EBD39-E7D6-4344-AF75-18D5CE837C17}"/>
                </a:ext>
              </a:extLst>
            </p:cNvPr>
            <p:cNvSpPr/>
            <p:nvPr/>
          </p:nvSpPr>
          <p:spPr>
            <a:xfrm>
              <a:off x="6646863" y="1989138"/>
              <a:ext cx="558800" cy="844550"/>
            </a:xfrm>
            <a:custGeom>
              <a:avLst/>
              <a:gdLst>
                <a:gd name="connsiteX0" fmla="*/ 90488 w 557213"/>
                <a:gd name="connsiteY0" fmla="*/ 509587 h 845344"/>
                <a:gd name="connsiteX1" fmla="*/ 114300 w 557213"/>
                <a:gd name="connsiteY1" fmla="*/ 438150 h 845344"/>
                <a:gd name="connsiteX2" fmla="*/ 133350 w 557213"/>
                <a:gd name="connsiteY2" fmla="*/ 378619 h 845344"/>
                <a:gd name="connsiteX3" fmla="*/ 152400 w 557213"/>
                <a:gd name="connsiteY3" fmla="*/ 326231 h 845344"/>
                <a:gd name="connsiteX4" fmla="*/ 166688 w 557213"/>
                <a:gd name="connsiteY4" fmla="*/ 290512 h 845344"/>
                <a:gd name="connsiteX5" fmla="*/ 183357 w 557213"/>
                <a:gd name="connsiteY5" fmla="*/ 238125 h 845344"/>
                <a:gd name="connsiteX6" fmla="*/ 188119 w 557213"/>
                <a:gd name="connsiteY6" fmla="*/ 211931 h 845344"/>
                <a:gd name="connsiteX7" fmla="*/ 190500 w 557213"/>
                <a:gd name="connsiteY7" fmla="*/ 188119 h 845344"/>
                <a:gd name="connsiteX8" fmla="*/ 188119 w 557213"/>
                <a:gd name="connsiteY8" fmla="*/ 164306 h 845344"/>
                <a:gd name="connsiteX9" fmla="*/ 178594 w 557213"/>
                <a:gd name="connsiteY9" fmla="*/ 130969 h 845344"/>
                <a:gd name="connsiteX10" fmla="*/ 161925 w 557213"/>
                <a:gd name="connsiteY10" fmla="*/ 97631 h 845344"/>
                <a:gd name="connsiteX11" fmla="*/ 107157 w 557213"/>
                <a:gd name="connsiteY11" fmla="*/ 19050 h 845344"/>
                <a:gd name="connsiteX12" fmla="*/ 340519 w 557213"/>
                <a:gd name="connsiteY12" fmla="*/ 0 h 845344"/>
                <a:gd name="connsiteX13" fmla="*/ 438150 w 557213"/>
                <a:gd name="connsiteY13" fmla="*/ 52387 h 845344"/>
                <a:gd name="connsiteX14" fmla="*/ 473869 w 557213"/>
                <a:gd name="connsiteY14" fmla="*/ 73819 h 845344"/>
                <a:gd name="connsiteX15" fmla="*/ 504825 w 557213"/>
                <a:gd name="connsiteY15" fmla="*/ 97631 h 845344"/>
                <a:gd name="connsiteX16" fmla="*/ 531019 w 557213"/>
                <a:gd name="connsiteY16" fmla="*/ 119062 h 845344"/>
                <a:gd name="connsiteX17" fmla="*/ 547688 w 557213"/>
                <a:gd name="connsiteY17" fmla="*/ 133350 h 845344"/>
                <a:gd name="connsiteX18" fmla="*/ 557213 w 557213"/>
                <a:gd name="connsiteY18" fmla="*/ 152400 h 845344"/>
                <a:gd name="connsiteX19" fmla="*/ 550069 w 557213"/>
                <a:gd name="connsiteY19" fmla="*/ 178594 h 845344"/>
                <a:gd name="connsiteX20" fmla="*/ 533400 w 557213"/>
                <a:gd name="connsiteY20" fmla="*/ 204787 h 845344"/>
                <a:gd name="connsiteX21" fmla="*/ 500063 w 557213"/>
                <a:gd name="connsiteY21" fmla="*/ 233362 h 845344"/>
                <a:gd name="connsiteX22" fmla="*/ 457200 w 557213"/>
                <a:gd name="connsiteY22" fmla="*/ 259556 h 845344"/>
                <a:gd name="connsiteX23" fmla="*/ 421482 w 557213"/>
                <a:gd name="connsiteY23" fmla="*/ 302419 h 845344"/>
                <a:gd name="connsiteX24" fmla="*/ 347663 w 557213"/>
                <a:gd name="connsiteY24" fmla="*/ 411956 h 845344"/>
                <a:gd name="connsiteX25" fmla="*/ 242888 w 557213"/>
                <a:gd name="connsiteY25" fmla="*/ 578644 h 845344"/>
                <a:gd name="connsiteX26" fmla="*/ 104775 w 557213"/>
                <a:gd name="connsiteY26" fmla="*/ 835819 h 845344"/>
                <a:gd name="connsiteX27" fmla="*/ 0 w 557213"/>
                <a:gd name="connsiteY27" fmla="*/ 845344 h 845344"/>
                <a:gd name="connsiteX28" fmla="*/ 23813 w 557213"/>
                <a:gd name="connsiteY28" fmla="*/ 740569 h 845344"/>
                <a:gd name="connsiteX29" fmla="*/ 90488 w 557213"/>
                <a:gd name="connsiteY29" fmla="*/ 50958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7213" h="845344">
                  <a:moveTo>
                    <a:pt x="90488" y="509587"/>
                  </a:moveTo>
                  <a:lnTo>
                    <a:pt x="114300" y="438150"/>
                  </a:lnTo>
                  <a:lnTo>
                    <a:pt x="133350" y="378619"/>
                  </a:lnTo>
                  <a:lnTo>
                    <a:pt x="152400" y="326231"/>
                  </a:lnTo>
                  <a:lnTo>
                    <a:pt x="166688" y="290512"/>
                  </a:lnTo>
                  <a:lnTo>
                    <a:pt x="183357" y="238125"/>
                  </a:lnTo>
                  <a:lnTo>
                    <a:pt x="188119" y="211931"/>
                  </a:lnTo>
                  <a:lnTo>
                    <a:pt x="190500" y="188119"/>
                  </a:lnTo>
                  <a:lnTo>
                    <a:pt x="188119" y="164306"/>
                  </a:lnTo>
                  <a:lnTo>
                    <a:pt x="178594" y="130969"/>
                  </a:lnTo>
                  <a:lnTo>
                    <a:pt x="161925" y="97631"/>
                  </a:lnTo>
                  <a:lnTo>
                    <a:pt x="107157" y="19050"/>
                  </a:lnTo>
                  <a:lnTo>
                    <a:pt x="340519" y="0"/>
                  </a:lnTo>
                  <a:lnTo>
                    <a:pt x="438150" y="52387"/>
                  </a:lnTo>
                  <a:lnTo>
                    <a:pt x="473869" y="73819"/>
                  </a:lnTo>
                  <a:lnTo>
                    <a:pt x="504825" y="97631"/>
                  </a:lnTo>
                  <a:lnTo>
                    <a:pt x="531019" y="119062"/>
                  </a:lnTo>
                  <a:lnTo>
                    <a:pt x="547688" y="133350"/>
                  </a:lnTo>
                  <a:lnTo>
                    <a:pt x="557213" y="152400"/>
                  </a:lnTo>
                  <a:lnTo>
                    <a:pt x="550069" y="178594"/>
                  </a:lnTo>
                  <a:lnTo>
                    <a:pt x="533400" y="204787"/>
                  </a:lnTo>
                  <a:lnTo>
                    <a:pt x="500063" y="233362"/>
                  </a:lnTo>
                  <a:lnTo>
                    <a:pt x="457200" y="259556"/>
                  </a:lnTo>
                  <a:lnTo>
                    <a:pt x="421482" y="302419"/>
                  </a:lnTo>
                  <a:lnTo>
                    <a:pt x="347663" y="411956"/>
                  </a:lnTo>
                  <a:lnTo>
                    <a:pt x="242888" y="578644"/>
                  </a:lnTo>
                  <a:lnTo>
                    <a:pt x="104775" y="835819"/>
                  </a:lnTo>
                  <a:lnTo>
                    <a:pt x="0" y="845344"/>
                  </a:lnTo>
                  <a:lnTo>
                    <a:pt x="23813" y="740569"/>
                  </a:lnTo>
                  <a:lnTo>
                    <a:pt x="90488" y="5095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9">
              <a:extLst>
                <a:ext uri="{FF2B5EF4-FFF2-40B4-BE49-F238E27FC236}">
                  <a16:creationId xmlns:a16="http://schemas.microsoft.com/office/drawing/2014/main" id="{E741FA52-4319-4FBE-AFD7-3FED978E6A46}"/>
                </a:ext>
              </a:extLst>
            </p:cNvPr>
            <p:cNvSpPr/>
            <p:nvPr/>
          </p:nvSpPr>
          <p:spPr>
            <a:xfrm>
              <a:off x="6026151" y="2724150"/>
              <a:ext cx="346075" cy="2357438"/>
            </a:xfrm>
            <a:custGeom>
              <a:avLst/>
              <a:gdLst>
                <a:gd name="connsiteX0" fmla="*/ 343667 w 346735"/>
                <a:gd name="connsiteY0" fmla="*/ 478679 h 2356575"/>
                <a:gd name="connsiteX1" fmla="*/ 343667 w 346735"/>
                <a:gd name="connsiteY1" fmla="*/ 739498 h 2356575"/>
                <a:gd name="connsiteX2" fmla="*/ 343667 w 346735"/>
                <a:gd name="connsiteY2" fmla="*/ 1031002 h 2356575"/>
                <a:gd name="connsiteX3" fmla="*/ 346735 w 346735"/>
                <a:gd name="connsiteY3" fmla="*/ 1432969 h 2356575"/>
                <a:gd name="connsiteX4" fmla="*/ 343667 w 346735"/>
                <a:gd name="connsiteY4" fmla="*/ 1656967 h 2356575"/>
                <a:gd name="connsiteX5" fmla="*/ 328325 w 346735"/>
                <a:gd name="connsiteY5" fmla="*/ 1954607 h 2356575"/>
                <a:gd name="connsiteX6" fmla="*/ 322188 w 346735"/>
                <a:gd name="connsiteY6" fmla="*/ 2126441 h 2356575"/>
                <a:gd name="connsiteX7" fmla="*/ 322188 w 346735"/>
                <a:gd name="connsiteY7" fmla="*/ 2270658 h 2356575"/>
                <a:gd name="connsiteX8" fmla="*/ 297640 w 346735"/>
                <a:gd name="connsiteY8" fmla="*/ 2328959 h 2356575"/>
                <a:gd name="connsiteX9" fmla="*/ 276161 w 346735"/>
                <a:gd name="connsiteY9" fmla="*/ 2350438 h 2356575"/>
                <a:gd name="connsiteX10" fmla="*/ 251613 w 346735"/>
                <a:gd name="connsiteY10" fmla="*/ 2356575 h 2356575"/>
                <a:gd name="connsiteX11" fmla="*/ 227066 w 346735"/>
                <a:gd name="connsiteY11" fmla="*/ 2347369 h 2356575"/>
                <a:gd name="connsiteX12" fmla="*/ 202518 w 346735"/>
                <a:gd name="connsiteY12" fmla="*/ 2325890 h 2356575"/>
                <a:gd name="connsiteX13" fmla="*/ 181039 w 346735"/>
                <a:gd name="connsiteY13" fmla="*/ 2292137 h 2356575"/>
                <a:gd name="connsiteX14" fmla="*/ 159560 w 346735"/>
                <a:gd name="connsiteY14" fmla="*/ 2258384 h 2356575"/>
                <a:gd name="connsiteX15" fmla="*/ 135012 w 346735"/>
                <a:gd name="connsiteY15" fmla="*/ 2227700 h 2356575"/>
                <a:gd name="connsiteX16" fmla="*/ 113533 w 346735"/>
                <a:gd name="connsiteY16" fmla="*/ 2181673 h 2356575"/>
                <a:gd name="connsiteX17" fmla="*/ 98190 w 346735"/>
                <a:gd name="connsiteY17" fmla="*/ 2108030 h 2356575"/>
                <a:gd name="connsiteX18" fmla="*/ 92054 w 346735"/>
                <a:gd name="connsiteY18" fmla="*/ 2006771 h 2356575"/>
                <a:gd name="connsiteX19" fmla="*/ 95122 w 346735"/>
                <a:gd name="connsiteY19" fmla="*/ 1939265 h 2356575"/>
                <a:gd name="connsiteX20" fmla="*/ 107396 w 346735"/>
                <a:gd name="connsiteY20" fmla="*/ 1825732 h 2356575"/>
                <a:gd name="connsiteX21" fmla="*/ 119670 w 346735"/>
                <a:gd name="connsiteY21" fmla="*/ 1690720 h 2356575"/>
                <a:gd name="connsiteX22" fmla="*/ 122738 w 346735"/>
                <a:gd name="connsiteY22" fmla="*/ 1534228 h 2356575"/>
                <a:gd name="connsiteX23" fmla="*/ 122738 w 346735"/>
                <a:gd name="connsiteY23" fmla="*/ 1052481 h 2356575"/>
                <a:gd name="connsiteX24" fmla="*/ 122738 w 346735"/>
                <a:gd name="connsiteY24" fmla="*/ 377420 h 2356575"/>
                <a:gd name="connsiteX25" fmla="*/ 125807 w 346735"/>
                <a:gd name="connsiteY25" fmla="*/ 340599 h 2356575"/>
                <a:gd name="connsiteX26" fmla="*/ 122738 w 346735"/>
                <a:gd name="connsiteY26" fmla="*/ 294572 h 2356575"/>
                <a:gd name="connsiteX27" fmla="*/ 98190 w 346735"/>
                <a:gd name="connsiteY27" fmla="*/ 214792 h 2356575"/>
                <a:gd name="connsiteX28" fmla="*/ 52164 w 346735"/>
                <a:gd name="connsiteY28" fmla="*/ 113533 h 2356575"/>
                <a:gd name="connsiteX29" fmla="*/ 30684 w 346735"/>
                <a:gd name="connsiteY29" fmla="*/ 76712 h 2356575"/>
                <a:gd name="connsiteX30" fmla="*/ 3068 w 346735"/>
                <a:gd name="connsiteY30" fmla="*/ 36822 h 2356575"/>
                <a:gd name="connsiteX31" fmla="*/ 0 w 346735"/>
                <a:gd name="connsiteY31" fmla="*/ 18411 h 2356575"/>
                <a:gd name="connsiteX32" fmla="*/ 3068 w 346735"/>
                <a:gd name="connsiteY32" fmla="*/ 3069 h 2356575"/>
                <a:gd name="connsiteX33" fmla="*/ 24547 w 346735"/>
                <a:gd name="connsiteY33" fmla="*/ 0 h 2356575"/>
                <a:gd name="connsiteX34" fmla="*/ 85917 w 346735"/>
                <a:gd name="connsiteY34" fmla="*/ 15343 h 2356575"/>
                <a:gd name="connsiteX35" fmla="*/ 230134 w 346735"/>
                <a:gd name="connsiteY35" fmla="*/ 55232 h 2356575"/>
                <a:gd name="connsiteX36" fmla="*/ 316051 w 346735"/>
                <a:gd name="connsiteY36" fmla="*/ 79780 h 2356575"/>
                <a:gd name="connsiteX37" fmla="*/ 343667 w 346735"/>
                <a:gd name="connsiteY37" fmla="*/ 236271 h 2356575"/>
                <a:gd name="connsiteX38" fmla="*/ 343667 w 346735"/>
                <a:gd name="connsiteY38" fmla="*/ 478679 h 235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6735" h="2356575">
                  <a:moveTo>
                    <a:pt x="343667" y="478679"/>
                  </a:moveTo>
                  <a:lnTo>
                    <a:pt x="343667" y="739498"/>
                  </a:lnTo>
                  <a:lnTo>
                    <a:pt x="343667" y="1031002"/>
                  </a:lnTo>
                  <a:cubicBezTo>
                    <a:pt x="344690" y="1164991"/>
                    <a:pt x="345712" y="1298980"/>
                    <a:pt x="346735" y="1432969"/>
                  </a:cubicBezTo>
                  <a:cubicBezTo>
                    <a:pt x="345712" y="1507635"/>
                    <a:pt x="344690" y="1582301"/>
                    <a:pt x="343667" y="1656967"/>
                  </a:cubicBezTo>
                  <a:lnTo>
                    <a:pt x="328325" y="1954607"/>
                  </a:lnTo>
                  <a:lnTo>
                    <a:pt x="322188" y="2126441"/>
                  </a:lnTo>
                  <a:lnTo>
                    <a:pt x="322188" y="2270658"/>
                  </a:lnTo>
                  <a:lnTo>
                    <a:pt x="297640" y="2328959"/>
                  </a:lnTo>
                  <a:lnTo>
                    <a:pt x="276161" y="2350438"/>
                  </a:lnTo>
                  <a:lnTo>
                    <a:pt x="251613" y="2356575"/>
                  </a:lnTo>
                  <a:lnTo>
                    <a:pt x="227066" y="2347369"/>
                  </a:lnTo>
                  <a:lnTo>
                    <a:pt x="202518" y="2325890"/>
                  </a:lnTo>
                  <a:lnTo>
                    <a:pt x="181039" y="2292137"/>
                  </a:lnTo>
                  <a:lnTo>
                    <a:pt x="159560" y="2258384"/>
                  </a:lnTo>
                  <a:lnTo>
                    <a:pt x="135012" y="2227700"/>
                  </a:lnTo>
                  <a:lnTo>
                    <a:pt x="113533" y="2181673"/>
                  </a:lnTo>
                  <a:lnTo>
                    <a:pt x="98190" y="2108030"/>
                  </a:lnTo>
                  <a:lnTo>
                    <a:pt x="92054" y="2006771"/>
                  </a:lnTo>
                  <a:lnTo>
                    <a:pt x="95122" y="1939265"/>
                  </a:lnTo>
                  <a:lnTo>
                    <a:pt x="107396" y="1825732"/>
                  </a:lnTo>
                  <a:lnTo>
                    <a:pt x="119670" y="1690720"/>
                  </a:lnTo>
                  <a:cubicBezTo>
                    <a:pt x="120693" y="1638556"/>
                    <a:pt x="121715" y="1586392"/>
                    <a:pt x="122738" y="1534228"/>
                  </a:cubicBezTo>
                  <a:lnTo>
                    <a:pt x="122738" y="1052481"/>
                  </a:lnTo>
                  <a:lnTo>
                    <a:pt x="122738" y="377420"/>
                  </a:lnTo>
                  <a:lnTo>
                    <a:pt x="125807" y="340599"/>
                  </a:lnTo>
                  <a:lnTo>
                    <a:pt x="122738" y="294572"/>
                  </a:lnTo>
                  <a:lnTo>
                    <a:pt x="98190" y="214792"/>
                  </a:lnTo>
                  <a:lnTo>
                    <a:pt x="52164" y="113533"/>
                  </a:lnTo>
                  <a:lnTo>
                    <a:pt x="30684" y="76712"/>
                  </a:lnTo>
                  <a:lnTo>
                    <a:pt x="3068" y="36822"/>
                  </a:lnTo>
                  <a:lnTo>
                    <a:pt x="0" y="18411"/>
                  </a:lnTo>
                  <a:lnTo>
                    <a:pt x="3068" y="3069"/>
                  </a:lnTo>
                  <a:lnTo>
                    <a:pt x="24547" y="0"/>
                  </a:lnTo>
                  <a:lnTo>
                    <a:pt x="85917" y="15343"/>
                  </a:lnTo>
                  <a:lnTo>
                    <a:pt x="230134" y="55232"/>
                  </a:lnTo>
                  <a:lnTo>
                    <a:pt x="316051" y="79780"/>
                  </a:lnTo>
                  <a:lnTo>
                    <a:pt x="343667" y="236271"/>
                  </a:lnTo>
                  <a:lnTo>
                    <a:pt x="343667" y="47867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0">
              <a:extLst>
                <a:ext uri="{FF2B5EF4-FFF2-40B4-BE49-F238E27FC236}">
                  <a16:creationId xmlns:a16="http://schemas.microsoft.com/office/drawing/2014/main" id="{E55E11CC-5355-4F49-9FDD-C53F967787E5}"/>
                </a:ext>
              </a:extLst>
            </p:cNvPr>
            <p:cNvSpPr/>
            <p:nvPr/>
          </p:nvSpPr>
          <p:spPr>
            <a:xfrm>
              <a:off x="6289675" y="2582864"/>
              <a:ext cx="1809750" cy="2397125"/>
            </a:xfrm>
            <a:custGeom>
              <a:avLst/>
              <a:gdLst>
                <a:gd name="connsiteX0" fmla="*/ 589144 w 1810389"/>
                <a:gd name="connsiteY0" fmla="*/ 309914 h 2396465"/>
                <a:gd name="connsiteX1" fmla="*/ 401968 w 1810389"/>
                <a:gd name="connsiteY1" fmla="*/ 343667 h 2396465"/>
                <a:gd name="connsiteX2" fmla="*/ 217860 w 1810389"/>
                <a:gd name="connsiteY2" fmla="*/ 374352 h 2396465"/>
                <a:gd name="connsiteX3" fmla="*/ 42958 w 1810389"/>
                <a:gd name="connsiteY3" fmla="*/ 408105 h 2396465"/>
                <a:gd name="connsiteX4" fmla="*/ 0 w 1810389"/>
                <a:gd name="connsiteY4" fmla="*/ 208655 h 2396465"/>
                <a:gd name="connsiteX5" fmla="*/ 52164 w 1810389"/>
                <a:gd name="connsiteY5" fmla="*/ 220929 h 2396465"/>
                <a:gd name="connsiteX6" fmla="*/ 92054 w 1810389"/>
                <a:gd name="connsiteY6" fmla="*/ 223998 h 2396465"/>
                <a:gd name="connsiteX7" fmla="*/ 184107 w 1810389"/>
                <a:gd name="connsiteY7" fmla="*/ 214792 h 2396465"/>
                <a:gd name="connsiteX8" fmla="*/ 294572 w 1810389"/>
                <a:gd name="connsiteY8" fmla="*/ 196381 h 2396465"/>
                <a:gd name="connsiteX9" fmla="*/ 383557 w 1810389"/>
                <a:gd name="connsiteY9" fmla="*/ 177971 h 2396465"/>
                <a:gd name="connsiteX10" fmla="*/ 503227 w 1810389"/>
                <a:gd name="connsiteY10" fmla="*/ 156492 h 2396465"/>
                <a:gd name="connsiteX11" fmla="*/ 776320 w 1810389"/>
                <a:gd name="connsiteY11" fmla="*/ 116602 h 2396465"/>
                <a:gd name="connsiteX12" fmla="*/ 981906 w 1810389"/>
                <a:gd name="connsiteY12" fmla="*/ 88986 h 2396465"/>
                <a:gd name="connsiteX13" fmla="*/ 1178287 w 1810389"/>
                <a:gd name="connsiteY13" fmla="*/ 58301 h 2396465"/>
                <a:gd name="connsiteX14" fmla="*/ 1279546 w 1810389"/>
                <a:gd name="connsiteY14" fmla="*/ 42959 h 2396465"/>
                <a:gd name="connsiteX15" fmla="*/ 1390011 w 1810389"/>
                <a:gd name="connsiteY15" fmla="*/ 15343 h 2396465"/>
                <a:gd name="connsiteX16" fmla="*/ 1460585 w 1810389"/>
                <a:gd name="connsiteY16" fmla="*/ 0 h 2396465"/>
                <a:gd name="connsiteX17" fmla="*/ 1509681 w 1810389"/>
                <a:gd name="connsiteY17" fmla="*/ 3069 h 2396465"/>
                <a:gd name="connsiteX18" fmla="*/ 1564913 w 1810389"/>
                <a:gd name="connsiteY18" fmla="*/ 21479 h 2396465"/>
                <a:gd name="connsiteX19" fmla="*/ 1623213 w 1810389"/>
                <a:gd name="connsiteY19" fmla="*/ 55232 h 2396465"/>
                <a:gd name="connsiteX20" fmla="*/ 1675377 w 1810389"/>
                <a:gd name="connsiteY20" fmla="*/ 98191 h 2396465"/>
                <a:gd name="connsiteX21" fmla="*/ 1715267 w 1810389"/>
                <a:gd name="connsiteY21" fmla="*/ 135012 h 2396465"/>
                <a:gd name="connsiteX22" fmla="*/ 1745952 w 1810389"/>
                <a:gd name="connsiteY22" fmla="*/ 153423 h 2396465"/>
                <a:gd name="connsiteX23" fmla="*/ 1767431 w 1810389"/>
                <a:gd name="connsiteY23" fmla="*/ 168765 h 2396465"/>
                <a:gd name="connsiteX24" fmla="*/ 1785842 w 1810389"/>
                <a:gd name="connsiteY24" fmla="*/ 187176 h 2396465"/>
                <a:gd name="connsiteX25" fmla="*/ 1795047 w 1810389"/>
                <a:gd name="connsiteY25" fmla="*/ 202518 h 2396465"/>
                <a:gd name="connsiteX26" fmla="*/ 1807321 w 1810389"/>
                <a:gd name="connsiteY26" fmla="*/ 227066 h 2396465"/>
                <a:gd name="connsiteX27" fmla="*/ 1810389 w 1810389"/>
                <a:gd name="connsiteY27" fmla="*/ 242408 h 2396465"/>
                <a:gd name="connsiteX28" fmla="*/ 1810389 w 1810389"/>
                <a:gd name="connsiteY28" fmla="*/ 270024 h 2396465"/>
                <a:gd name="connsiteX29" fmla="*/ 1798115 w 1810389"/>
                <a:gd name="connsiteY29" fmla="*/ 303777 h 2396465"/>
                <a:gd name="connsiteX30" fmla="*/ 1770499 w 1810389"/>
                <a:gd name="connsiteY30" fmla="*/ 340599 h 2396465"/>
                <a:gd name="connsiteX31" fmla="*/ 1749020 w 1810389"/>
                <a:gd name="connsiteY31" fmla="*/ 371283 h 2396465"/>
                <a:gd name="connsiteX32" fmla="*/ 1730609 w 1810389"/>
                <a:gd name="connsiteY32" fmla="*/ 411173 h 2396465"/>
                <a:gd name="connsiteX33" fmla="*/ 1712199 w 1810389"/>
                <a:gd name="connsiteY33" fmla="*/ 472543 h 2396465"/>
                <a:gd name="connsiteX34" fmla="*/ 1696856 w 1810389"/>
                <a:gd name="connsiteY34" fmla="*/ 684266 h 2396465"/>
                <a:gd name="connsiteX35" fmla="*/ 1675377 w 1810389"/>
                <a:gd name="connsiteY35" fmla="*/ 1080097 h 2396465"/>
                <a:gd name="connsiteX36" fmla="*/ 1666172 w 1810389"/>
                <a:gd name="connsiteY36" fmla="*/ 1386943 h 2396465"/>
                <a:gd name="connsiteX37" fmla="*/ 1660035 w 1810389"/>
                <a:gd name="connsiteY37" fmla="*/ 1693788 h 2396465"/>
                <a:gd name="connsiteX38" fmla="*/ 1663103 w 1810389"/>
                <a:gd name="connsiteY38" fmla="*/ 1973018 h 2396465"/>
                <a:gd name="connsiteX39" fmla="*/ 1666172 w 1810389"/>
                <a:gd name="connsiteY39" fmla="*/ 2074277 h 2396465"/>
                <a:gd name="connsiteX40" fmla="*/ 1666172 w 1810389"/>
                <a:gd name="connsiteY40" fmla="*/ 2114167 h 2396465"/>
                <a:gd name="connsiteX41" fmla="*/ 1660035 w 1810389"/>
                <a:gd name="connsiteY41" fmla="*/ 2184741 h 2396465"/>
                <a:gd name="connsiteX42" fmla="*/ 1644693 w 1810389"/>
                <a:gd name="connsiteY42" fmla="*/ 2252247 h 2396465"/>
                <a:gd name="connsiteX43" fmla="*/ 1623213 w 1810389"/>
                <a:gd name="connsiteY43" fmla="*/ 2319753 h 2396465"/>
                <a:gd name="connsiteX44" fmla="*/ 1595597 w 1810389"/>
                <a:gd name="connsiteY44" fmla="*/ 2368849 h 2396465"/>
                <a:gd name="connsiteX45" fmla="*/ 1571050 w 1810389"/>
                <a:gd name="connsiteY45" fmla="*/ 2390328 h 2396465"/>
                <a:gd name="connsiteX46" fmla="*/ 1543434 w 1810389"/>
                <a:gd name="connsiteY46" fmla="*/ 2396465 h 2396465"/>
                <a:gd name="connsiteX47" fmla="*/ 1512749 w 1810389"/>
                <a:gd name="connsiteY47" fmla="*/ 2390328 h 2396465"/>
                <a:gd name="connsiteX48" fmla="*/ 1472859 w 1810389"/>
                <a:gd name="connsiteY48" fmla="*/ 2362712 h 2396465"/>
                <a:gd name="connsiteX49" fmla="*/ 1423764 w 1810389"/>
                <a:gd name="connsiteY49" fmla="*/ 2313616 h 2396465"/>
                <a:gd name="connsiteX50" fmla="*/ 1386942 w 1810389"/>
                <a:gd name="connsiteY50" fmla="*/ 2267590 h 2396465"/>
                <a:gd name="connsiteX51" fmla="*/ 1399216 w 1810389"/>
                <a:gd name="connsiteY51" fmla="*/ 2034387 h 2396465"/>
                <a:gd name="connsiteX52" fmla="*/ 1414558 w 1810389"/>
                <a:gd name="connsiteY52" fmla="*/ 1687651 h 2396465"/>
                <a:gd name="connsiteX53" fmla="*/ 1423764 w 1810389"/>
                <a:gd name="connsiteY53" fmla="*/ 1488202 h 2396465"/>
                <a:gd name="connsiteX54" fmla="*/ 1420695 w 1810389"/>
                <a:gd name="connsiteY54" fmla="*/ 1172151 h 2396465"/>
                <a:gd name="connsiteX55" fmla="*/ 1420695 w 1810389"/>
                <a:gd name="connsiteY55" fmla="*/ 865305 h 2396465"/>
                <a:gd name="connsiteX56" fmla="*/ 1420695 w 1810389"/>
                <a:gd name="connsiteY56" fmla="*/ 668924 h 2396465"/>
                <a:gd name="connsiteX57" fmla="*/ 1436038 w 1810389"/>
                <a:gd name="connsiteY57" fmla="*/ 451063 h 2396465"/>
                <a:gd name="connsiteX58" fmla="*/ 1442175 w 1810389"/>
                <a:gd name="connsiteY58" fmla="*/ 297641 h 2396465"/>
                <a:gd name="connsiteX59" fmla="*/ 1439106 w 1810389"/>
                <a:gd name="connsiteY59" fmla="*/ 273093 h 2396465"/>
                <a:gd name="connsiteX60" fmla="*/ 1426832 w 1810389"/>
                <a:gd name="connsiteY60" fmla="*/ 236271 h 2396465"/>
                <a:gd name="connsiteX61" fmla="*/ 1408422 w 1810389"/>
                <a:gd name="connsiteY61" fmla="*/ 211724 h 2396465"/>
                <a:gd name="connsiteX62" fmla="*/ 1368532 w 1810389"/>
                <a:gd name="connsiteY62" fmla="*/ 193313 h 2396465"/>
                <a:gd name="connsiteX63" fmla="*/ 1282615 w 1810389"/>
                <a:gd name="connsiteY63" fmla="*/ 202518 h 2396465"/>
                <a:gd name="connsiteX64" fmla="*/ 1009522 w 1810389"/>
                <a:gd name="connsiteY64" fmla="*/ 239340 h 2396465"/>
                <a:gd name="connsiteX65" fmla="*/ 589144 w 1810389"/>
                <a:gd name="connsiteY65" fmla="*/ 309914 h 239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10389" h="2396465">
                  <a:moveTo>
                    <a:pt x="589144" y="309914"/>
                  </a:moveTo>
                  <a:lnTo>
                    <a:pt x="401968" y="343667"/>
                  </a:lnTo>
                  <a:lnTo>
                    <a:pt x="217860" y="374352"/>
                  </a:lnTo>
                  <a:lnTo>
                    <a:pt x="42958" y="408105"/>
                  </a:lnTo>
                  <a:lnTo>
                    <a:pt x="0" y="208655"/>
                  </a:lnTo>
                  <a:lnTo>
                    <a:pt x="52164" y="220929"/>
                  </a:lnTo>
                  <a:lnTo>
                    <a:pt x="92054" y="223998"/>
                  </a:lnTo>
                  <a:lnTo>
                    <a:pt x="184107" y="214792"/>
                  </a:lnTo>
                  <a:lnTo>
                    <a:pt x="294572" y="196381"/>
                  </a:lnTo>
                  <a:lnTo>
                    <a:pt x="383557" y="177971"/>
                  </a:lnTo>
                  <a:lnTo>
                    <a:pt x="503227" y="156492"/>
                  </a:lnTo>
                  <a:lnTo>
                    <a:pt x="776320" y="116602"/>
                  </a:lnTo>
                  <a:lnTo>
                    <a:pt x="981906" y="88986"/>
                  </a:lnTo>
                  <a:lnTo>
                    <a:pt x="1178287" y="58301"/>
                  </a:lnTo>
                  <a:lnTo>
                    <a:pt x="1279546" y="42959"/>
                  </a:lnTo>
                  <a:lnTo>
                    <a:pt x="1390011" y="15343"/>
                  </a:lnTo>
                  <a:lnTo>
                    <a:pt x="1460585" y="0"/>
                  </a:lnTo>
                  <a:lnTo>
                    <a:pt x="1509681" y="3069"/>
                  </a:lnTo>
                  <a:lnTo>
                    <a:pt x="1564913" y="21479"/>
                  </a:lnTo>
                  <a:lnTo>
                    <a:pt x="1623213" y="55232"/>
                  </a:lnTo>
                  <a:lnTo>
                    <a:pt x="1675377" y="98191"/>
                  </a:lnTo>
                  <a:lnTo>
                    <a:pt x="1715267" y="135012"/>
                  </a:lnTo>
                  <a:lnTo>
                    <a:pt x="1745952" y="153423"/>
                  </a:lnTo>
                  <a:lnTo>
                    <a:pt x="1767431" y="168765"/>
                  </a:lnTo>
                  <a:lnTo>
                    <a:pt x="1785842" y="187176"/>
                  </a:lnTo>
                  <a:lnTo>
                    <a:pt x="1795047" y="202518"/>
                  </a:lnTo>
                  <a:lnTo>
                    <a:pt x="1807321" y="227066"/>
                  </a:lnTo>
                  <a:lnTo>
                    <a:pt x="1810389" y="242408"/>
                  </a:lnTo>
                  <a:lnTo>
                    <a:pt x="1810389" y="270024"/>
                  </a:lnTo>
                  <a:lnTo>
                    <a:pt x="1798115" y="303777"/>
                  </a:lnTo>
                  <a:lnTo>
                    <a:pt x="1770499" y="340599"/>
                  </a:lnTo>
                  <a:lnTo>
                    <a:pt x="1749020" y="371283"/>
                  </a:lnTo>
                  <a:lnTo>
                    <a:pt x="1730609" y="411173"/>
                  </a:lnTo>
                  <a:lnTo>
                    <a:pt x="1712199" y="472543"/>
                  </a:lnTo>
                  <a:lnTo>
                    <a:pt x="1696856" y="684266"/>
                  </a:lnTo>
                  <a:lnTo>
                    <a:pt x="1675377" y="1080097"/>
                  </a:lnTo>
                  <a:lnTo>
                    <a:pt x="1666172" y="1386943"/>
                  </a:lnTo>
                  <a:lnTo>
                    <a:pt x="1660035" y="1693788"/>
                  </a:lnTo>
                  <a:cubicBezTo>
                    <a:pt x="1661058" y="1786865"/>
                    <a:pt x="1662080" y="1879941"/>
                    <a:pt x="1663103" y="1973018"/>
                  </a:cubicBezTo>
                  <a:lnTo>
                    <a:pt x="1666172" y="2074277"/>
                  </a:lnTo>
                  <a:lnTo>
                    <a:pt x="1666172" y="2114167"/>
                  </a:lnTo>
                  <a:lnTo>
                    <a:pt x="1660035" y="2184741"/>
                  </a:lnTo>
                  <a:lnTo>
                    <a:pt x="1644693" y="2252247"/>
                  </a:lnTo>
                  <a:lnTo>
                    <a:pt x="1623213" y="2319753"/>
                  </a:lnTo>
                  <a:lnTo>
                    <a:pt x="1595597" y="2368849"/>
                  </a:lnTo>
                  <a:lnTo>
                    <a:pt x="1571050" y="2390328"/>
                  </a:lnTo>
                  <a:lnTo>
                    <a:pt x="1543434" y="2396465"/>
                  </a:lnTo>
                  <a:lnTo>
                    <a:pt x="1512749" y="2390328"/>
                  </a:lnTo>
                  <a:lnTo>
                    <a:pt x="1472859" y="2362712"/>
                  </a:lnTo>
                  <a:lnTo>
                    <a:pt x="1423764" y="2313616"/>
                  </a:lnTo>
                  <a:lnTo>
                    <a:pt x="1386942" y="2267590"/>
                  </a:lnTo>
                  <a:lnTo>
                    <a:pt x="1399216" y="2034387"/>
                  </a:lnTo>
                  <a:lnTo>
                    <a:pt x="1414558" y="1687651"/>
                  </a:lnTo>
                  <a:lnTo>
                    <a:pt x="1423764" y="1488202"/>
                  </a:lnTo>
                  <a:lnTo>
                    <a:pt x="1420695" y="1172151"/>
                  </a:lnTo>
                  <a:lnTo>
                    <a:pt x="1420695" y="865305"/>
                  </a:lnTo>
                  <a:lnTo>
                    <a:pt x="1420695" y="668924"/>
                  </a:lnTo>
                  <a:lnTo>
                    <a:pt x="1436038" y="451063"/>
                  </a:lnTo>
                  <a:lnTo>
                    <a:pt x="1442175" y="297641"/>
                  </a:lnTo>
                  <a:lnTo>
                    <a:pt x="1439106" y="273093"/>
                  </a:lnTo>
                  <a:lnTo>
                    <a:pt x="1426832" y="236271"/>
                  </a:lnTo>
                  <a:lnTo>
                    <a:pt x="1408422" y="211724"/>
                  </a:lnTo>
                  <a:lnTo>
                    <a:pt x="1368532" y="193313"/>
                  </a:lnTo>
                  <a:lnTo>
                    <a:pt x="1282615" y="202518"/>
                  </a:lnTo>
                  <a:lnTo>
                    <a:pt x="1009522" y="239340"/>
                  </a:lnTo>
                  <a:lnTo>
                    <a:pt x="589144" y="30991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1">
              <a:extLst>
                <a:ext uri="{FF2B5EF4-FFF2-40B4-BE49-F238E27FC236}">
                  <a16:creationId xmlns:a16="http://schemas.microsoft.com/office/drawing/2014/main" id="{E4AD8A6E-A05C-4479-B367-8EE97F186884}"/>
                </a:ext>
              </a:extLst>
            </p:cNvPr>
            <p:cNvSpPr/>
            <p:nvPr/>
          </p:nvSpPr>
          <p:spPr>
            <a:xfrm>
              <a:off x="6323013" y="3267075"/>
              <a:ext cx="1447800" cy="344488"/>
            </a:xfrm>
            <a:custGeom>
              <a:avLst/>
              <a:gdLst>
                <a:gd name="connsiteX0" fmla="*/ 766763 w 1447800"/>
                <a:gd name="connsiteY0" fmla="*/ 78581 h 345281"/>
                <a:gd name="connsiteX1" fmla="*/ 1195388 w 1447800"/>
                <a:gd name="connsiteY1" fmla="*/ 28575 h 345281"/>
                <a:gd name="connsiteX2" fmla="*/ 1447800 w 1447800"/>
                <a:gd name="connsiteY2" fmla="*/ 0 h 345281"/>
                <a:gd name="connsiteX3" fmla="*/ 1438275 w 1447800"/>
                <a:gd name="connsiteY3" fmla="*/ 200025 h 345281"/>
                <a:gd name="connsiteX4" fmla="*/ 1207294 w 1447800"/>
                <a:gd name="connsiteY4" fmla="*/ 226219 h 345281"/>
                <a:gd name="connsiteX5" fmla="*/ 916782 w 1447800"/>
                <a:gd name="connsiteY5" fmla="*/ 254794 h 345281"/>
                <a:gd name="connsiteX6" fmla="*/ 645319 w 1447800"/>
                <a:gd name="connsiteY6" fmla="*/ 280988 h 345281"/>
                <a:gd name="connsiteX7" fmla="*/ 388144 w 1447800"/>
                <a:gd name="connsiteY7" fmla="*/ 307181 h 345281"/>
                <a:gd name="connsiteX8" fmla="*/ 0 w 1447800"/>
                <a:gd name="connsiteY8" fmla="*/ 345281 h 345281"/>
                <a:gd name="connsiteX9" fmla="*/ 4763 w 1447800"/>
                <a:gd name="connsiteY9" fmla="*/ 164306 h 345281"/>
                <a:gd name="connsiteX10" fmla="*/ 192882 w 1447800"/>
                <a:gd name="connsiteY10" fmla="*/ 147638 h 345281"/>
                <a:gd name="connsiteX11" fmla="*/ 488157 w 1447800"/>
                <a:gd name="connsiteY11" fmla="*/ 111919 h 345281"/>
                <a:gd name="connsiteX12" fmla="*/ 766763 w 1447800"/>
                <a:gd name="connsiteY12" fmla="*/ 78581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7800" h="345281">
                  <a:moveTo>
                    <a:pt x="766763" y="78581"/>
                  </a:moveTo>
                  <a:lnTo>
                    <a:pt x="1195388" y="28575"/>
                  </a:lnTo>
                  <a:lnTo>
                    <a:pt x="1447800" y="0"/>
                  </a:lnTo>
                  <a:lnTo>
                    <a:pt x="1438275" y="200025"/>
                  </a:lnTo>
                  <a:lnTo>
                    <a:pt x="1207294" y="226219"/>
                  </a:lnTo>
                  <a:lnTo>
                    <a:pt x="916782" y="254794"/>
                  </a:lnTo>
                  <a:lnTo>
                    <a:pt x="645319" y="280988"/>
                  </a:lnTo>
                  <a:lnTo>
                    <a:pt x="388144" y="307181"/>
                  </a:lnTo>
                  <a:lnTo>
                    <a:pt x="0" y="345281"/>
                  </a:lnTo>
                  <a:lnTo>
                    <a:pt x="4763" y="164306"/>
                  </a:lnTo>
                  <a:lnTo>
                    <a:pt x="192882" y="147638"/>
                  </a:lnTo>
                  <a:lnTo>
                    <a:pt x="488157" y="111919"/>
                  </a:lnTo>
                  <a:lnTo>
                    <a:pt x="766763" y="785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2">
              <a:extLst>
                <a:ext uri="{FF2B5EF4-FFF2-40B4-BE49-F238E27FC236}">
                  <a16:creationId xmlns:a16="http://schemas.microsoft.com/office/drawing/2014/main" id="{C6906A6C-3890-41C5-9600-6A1AE3E8EC90}"/>
                </a:ext>
              </a:extLst>
            </p:cNvPr>
            <p:cNvSpPr/>
            <p:nvPr/>
          </p:nvSpPr>
          <p:spPr>
            <a:xfrm>
              <a:off x="6323013" y="3913188"/>
              <a:ext cx="1441450" cy="392112"/>
            </a:xfrm>
            <a:custGeom>
              <a:avLst/>
              <a:gdLst>
                <a:gd name="connsiteX0" fmla="*/ 719138 w 1440657"/>
                <a:gd name="connsiteY0" fmla="*/ 116681 h 392906"/>
                <a:gd name="connsiteX1" fmla="*/ 1028700 w 1440657"/>
                <a:gd name="connsiteY1" fmla="*/ 66675 h 392906"/>
                <a:gd name="connsiteX2" fmla="*/ 1228725 w 1440657"/>
                <a:gd name="connsiteY2" fmla="*/ 33337 h 392906"/>
                <a:gd name="connsiteX3" fmla="*/ 1440657 w 1440657"/>
                <a:gd name="connsiteY3" fmla="*/ 0 h 392906"/>
                <a:gd name="connsiteX4" fmla="*/ 1433513 w 1440657"/>
                <a:gd name="connsiteY4" fmla="*/ 176212 h 392906"/>
                <a:gd name="connsiteX5" fmla="*/ 1226344 w 1440657"/>
                <a:gd name="connsiteY5" fmla="*/ 214312 h 392906"/>
                <a:gd name="connsiteX6" fmla="*/ 1069182 w 1440657"/>
                <a:gd name="connsiteY6" fmla="*/ 242887 h 392906"/>
                <a:gd name="connsiteX7" fmla="*/ 907257 w 1440657"/>
                <a:gd name="connsiteY7" fmla="*/ 266700 h 392906"/>
                <a:gd name="connsiteX8" fmla="*/ 716757 w 1440657"/>
                <a:gd name="connsiteY8" fmla="*/ 295275 h 392906"/>
                <a:gd name="connsiteX9" fmla="*/ 509588 w 1440657"/>
                <a:gd name="connsiteY9" fmla="*/ 326231 h 392906"/>
                <a:gd name="connsiteX10" fmla="*/ 319088 w 1440657"/>
                <a:gd name="connsiteY10" fmla="*/ 352425 h 392906"/>
                <a:gd name="connsiteX11" fmla="*/ 173832 w 1440657"/>
                <a:gd name="connsiteY11" fmla="*/ 371475 h 392906"/>
                <a:gd name="connsiteX12" fmla="*/ 4763 w 1440657"/>
                <a:gd name="connsiteY12" fmla="*/ 392906 h 392906"/>
                <a:gd name="connsiteX13" fmla="*/ 0 w 1440657"/>
                <a:gd name="connsiteY13" fmla="*/ 214312 h 392906"/>
                <a:gd name="connsiteX14" fmla="*/ 252413 w 1440657"/>
                <a:gd name="connsiteY14" fmla="*/ 180975 h 392906"/>
                <a:gd name="connsiteX15" fmla="*/ 592932 w 1440657"/>
                <a:gd name="connsiteY15" fmla="*/ 133350 h 392906"/>
                <a:gd name="connsiteX16" fmla="*/ 719138 w 1440657"/>
                <a:gd name="connsiteY16" fmla="*/ 116681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40657" h="392906">
                  <a:moveTo>
                    <a:pt x="719138" y="116681"/>
                  </a:moveTo>
                  <a:lnTo>
                    <a:pt x="1028700" y="66675"/>
                  </a:lnTo>
                  <a:lnTo>
                    <a:pt x="1228725" y="33337"/>
                  </a:lnTo>
                  <a:lnTo>
                    <a:pt x="1440657" y="0"/>
                  </a:lnTo>
                  <a:lnTo>
                    <a:pt x="1433513" y="176212"/>
                  </a:lnTo>
                  <a:lnTo>
                    <a:pt x="1226344" y="214312"/>
                  </a:lnTo>
                  <a:lnTo>
                    <a:pt x="1069182" y="242887"/>
                  </a:lnTo>
                  <a:lnTo>
                    <a:pt x="907257" y="266700"/>
                  </a:lnTo>
                  <a:lnTo>
                    <a:pt x="716757" y="295275"/>
                  </a:lnTo>
                  <a:lnTo>
                    <a:pt x="509588" y="326231"/>
                  </a:lnTo>
                  <a:lnTo>
                    <a:pt x="319088" y="352425"/>
                  </a:lnTo>
                  <a:lnTo>
                    <a:pt x="173832" y="371475"/>
                  </a:lnTo>
                  <a:lnTo>
                    <a:pt x="4763" y="392906"/>
                  </a:lnTo>
                  <a:lnTo>
                    <a:pt x="0" y="214312"/>
                  </a:lnTo>
                  <a:lnTo>
                    <a:pt x="252413" y="180975"/>
                  </a:lnTo>
                  <a:lnTo>
                    <a:pt x="592932" y="133350"/>
                  </a:lnTo>
                  <a:lnTo>
                    <a:pt x="719138" y="1166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3">
              <a:extLst>
                <a:ext uri="{FF2B5EF4-FFF2-40B4-BE49-F238E27FC236}">
                  <a16:creationId xmlns:a16="http://schemas.microsoft.com/office/drawing/2014/main" id="{A6281258-165E-4A01-B594-1A1977379A4C}"/>
                </a:ext>
              </a:extLst>
            </p:cNvPr>
            <p:cNvSpPr/>
            <p:nvPr/>
          </p:nvSpPr>
          <p:spPr>
            <a:xfrm>
              <a:off x="6292851" y="4649788"/>
              <a:ext cx="1452563" cy="342900"/>
            </a:xfrm>
            <a:custGeom>
              <a:avLst/>
              <a:gdLst>
                <a:gd name="connsiteX0" fmla="*/ 831056 w 1452563"/>
                <a:gd name="connsiteY0" fmla="*/ 69057 h 342900"/>
                <a:gd name="connsiteX1" fmla="*/ 1083469 w 1452563"/>
                <a:gd name="connsiteY1" fmla="*/ 40482 h 342900"/>
                <a:gd name="connsiteX2" fmla="*/ 1452563 w 1452563"/>
                <a:gd name="connsiteY2" fmla="*/ 0 h 342900"/>
                <a:gd name="connsiteX3" fmla="*/ 1447800 w 1452563"/>
                <a:gd name="connsiteY3" fmla="*/ 180975 h 342900"/>
                <a:gd name="connsiteX4" fmla="*/ 1264444 w 1452563"/>
                <a:gd name="connsiteY4" fmla="*/ 192882 h 342900"/>
                <a:gd name="connsiteX5" fmla="*/ 1004888 w 1452563"/>
                <a:gd name="connsiteY5" fmla="*/ 216694 h 342900"/>
                <a:gd name="connsiteX6" fmla="*/ 721519 w 1452563"/>
                <a:gd name="connsiteY6" fmla="*/ 247650 h 342900"/>
                <a:gd name="connsiteX7" fmla="*/ 461963 w 1452563"/>
                <a:gd name="connsiteY7" fmla="*/ 278607 h 342900"/>
                <a:gd name="connsiteX8" fmla="*/ 214313 w 1452563"/>
                <a:gd name="connsiteY8" fmla="*/ 314325 h 342900"/>
                <a:gd name="connsiteX9" fmla="*/ 145256 w 1452563"/>
                <a:gd name="connsiteY9" fmla="*/ 338138 h 342900"/>
                <a:gd name="connsiteX10" fmla="*/ 88106 w 1452563"/>
                <a:gd name="connsiteY10" fmla="*/ 340519 h 342900"/>
                <a:gd name="connsiteX11" fmla="*/ 0 w 1452563"/>
                <a:gd name="connsiteY11" fmla="*/ 342900 h 342900"/>
                <a:gd name="connsiteX12" fmla="*/ 16669 w 1452563"/>
                <a:gd name="connsiteY12" fmla="*/ 166688 h 342900"/>
                <a:gd name="connsiteX13" fmla="*/ 292894 w 1452563"/>
                <a:gd name="connsiteY13" fmla="*/ 133350 h 342900"/>
                <a:gd name="connsiteX14" fmla="*/ 590550 w 1452563"/>
                <a:gd name="connsiteY14" fmla="*/ 97632 h 342900"/>
                <a:gd name="connsiteX15" fmla="*/ 831056 w 1452563"/>
                <a:gd name="connsiteY15" fmla="*/ 69057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2563" h="342900">
                  <a:moveTo>
                    <a:pt x="831056" y="69057"/>
                  </a:moveTo>
                  <a:lnTo>
                    <a:pt x="1083469" y="40482"/>
                  </a:lnTo>
                  <a:lnTo>
                    <a:pt x="1452563" y="0"/>
                  </a:lnTo>
                  <a:lnTo>
                    <a:pt x="1447800" y="180975"/>
                  </a:lnTo>
                  <a:lnTo>
                    <a:pt x="1264444" y="192882"/>
                  </a:lnTo>
                  <a:lnTo>
                    <a:pt x="1004888" y="216694"/>
                  </a:lnTo>
                  <a:lnTo>
                    <a:pt x="721519" y="247650"/>
                  </a:lnTo>
                  <a:lnTo>
                    <a:pt x="461963" y="278607"/>
                  </a:lnTo>
                  <a:lnTo>
                    <a:pt x="214313" y="314325"/>
                  </a:lnTo>
                  <a:lnTo>
                    <a:pt x="145256" y="338138"/>
                  </a:lnTo>
                  <a:lnTo>
                    <a:pt x="88106" y="340519"/>
                  </a:lnTo>
                  <a:lnTo>
                    <a:pt x="0" y="342900"/>
                  </a:lnTo>
                  <a:lnTo>
                    <a:pt x="16669" y="166688"/>
                  </a:lnTo>
                  <a:lnTo>
                    <a:pt x="292894" y="133350"/>
                  </a:lnTo>
                  <a:lnTo>
                    <a:pt x="590550" y="97632"/>
                  </a:lnTo>
                  <a:lnTo>
                    <a:pt x="831056" y="690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5">
              <a:extLst>
                <a:ext uri="{FF2B5EF4-FFF2-40B4-BE49-F238E27FC236}">
                  <a16:creationId xmlns:a16="http://schemas.microsoft.com/office/drawing/2014/main" id="{CC452F8E-87BD-438D-810E-4787F968F3BF}"/>
                </a:ext>
              </a:extLst>
            </p:cNvPr>
            <p:cNvSpPr/>
            <p:nvPr/>
          </p:nvSpPr>
          <p:spPr>
            <a:xfrm>
              <a:off x="5410200" y="4945063"/>
              <a:ext cx="1481138" cy="984250"/>
            </a:xfrm>
            <a:custGeom>
              <a:avLst/>
              <a:gdLst>
                <a:gd name="connsiteX0" fmla="*/ 785813 w 1481138"/>
                <a:gd name="connsiteY0" fmla="*/ 483394 h 983457"/>
                <a:gd name="connsiteX1" fmla="*/ 866775 w 1481138"/>
                <a:gd name="connsiteY1" fmla="*/ 411957 h 983457"/>
                <a:gd name="connsiteX2" fmla="*/ 942975 w 1481138"/>
                <a:gd name="connsiteY2" fmla="*/ 340519 h 983457"/>
                <a:gd name="connsiteX3" fmla="*/ 1012031 w 1481138"/>
                <a:gd name="connsiteY3" fmla="*/ 271463 h 983457"/>
                <a:gd name="connsiteX4" fmla="*/ 1021556 w 1481138"/>
                <a:gd name="connsiteY4" fmla="*/ 247650 h 983457"/>
                <a:gd name="connsiteX5" fmla="*/ 1028700 w 1481138"/>
                <a:gd name="connsiteY5" fmla="*/ 183357 h 983457"/>
                <a:gd name="connsiteX6" fmla="*/ 1028700 w 1481138"/>
                <a:gd name="connsiteY6" fmla="*/ 140494 h 983457"/>
                <a:gd name="connsiteX7" fmla="*/ 1023938 w 1481138"/>
                <a:gd name="connsiteY7" fmla="*/ 109538 h 983457"/>
                <a:gd name="connsiteX8" fmla="*/ 1009650 w 1481138"/>
                <a:gd name="connsiteY8" fmla="*/ 73819 h 983457"/>
                <a:gd name="connsiteX9" fmla="*/ 973931 w 1481138"/>
                <a:gd name="connsiteY9" fmla="*/ 14288 h 983457"/>
                <a:gd name="connsiteX10" fmla="*/ 1042988 w 1481138"/>
                <a:gd name="connsiteY10" fmla="*/ 0 h 983457"/>
                <a:gd name="connsiteX11" fmla="*/ 1083469 w 1481138"/>
                <a:gd name="connsiteY11" fmla="*/ 52388 h 983457"/>
                <a:gd name="connsiteX12" fmla="*/ 1109663 w 1481138"/>
                <a:gd name="connsiteY12" fmla="*/ 80963 h 983457"/>
                <a:gd name="connsiteX13" fmla="*/ 1157288 w 1481138"/>
                <a:gd name="connsiteY13" fmla="*/ 119063 h 983457"/>
                <a:gd name="connsiteX14" fmla="*/ 1209675 w 1481138"/>
                <a:gd name="connsiteY14" fmla="*/ 150019 h 983457"/>
                <a:gd name="connsiteX15" fmla="*/ 1264444 w 1481138"/>
                <a:gd name="connsiteY15" fmla="*/ 183357 h 983457"/>
                <a:gd name="connsiteX16" fmla="*/ 1331119 w 1481138"/>
                <a:gd name="connsiteY16" fmla="*/ 216694 h 983457"/>
                <a:gd name="connsiteX17" fmla="*/ 1393031 w 1481138"/>
                <a:gd name="connsiteY17" fmla="*/ 254794 h 983457"/>
                <a:gd name="connsiteX18" fmla="*/ 1435894 w 1481138"/>
                <a:gd name="connsiteY18" fmla="*/ 285750 h 983457"/>
                <a:gd name="connsiteX19" fmla="*/ 1459706 w 1481138"/>
                <a:gd name="connsiteY19" fmla="*/ 307182 h 983457"/>
                <a:gd name="connsiteX20" fmla="*/ 1476375 w 1481138"/>
                <a:gd name="connsiteY20" fmla="*/ 328613 h 983457"/>
                <a:gd name="connsiteX21" fmla="*/ 1481138 w 1481138"/>
                <a:gd name="connsiteY21" fmla="*/ 345282 h 983457"/>
                <a:gd name="connsiteX22" fmla="*/ 1466850 w 1481138"/>
                <a:gd name="connsiteY22" fmla="*/ 361950 h 983457"/>
                <a:gd name="connsiteX23" fmla="*/ 1443038 w 1481138"/>
                <a:gd name="connsiteY23" fmla="*/ 373857 h 983457"/>
                <a:gd name="connsiteX24" fmla="*/ 1390650 w 1481138"/>
                <a:gd name="connsiteY24" fmla="*/ 383382 h 983457"/>
                <a:gd name="connsiteX25" fmla="*/ 1354931 w 1481138"/>
                <a:gd name="connsiteY25" fmla="*/ 390525 h 983457"/>
                <a:gd name="connsiteX26" fmla="*/ 1297781 w 1481138"/>
                <a:gd name="connsiteY26" fmla="*/ 407194 h 983457"/>
                <a:gd name="connsiteX27" fmla="*/ 1240631 w 1481138"/>
                <a:gd name="connsiteY27" fmla="*/ 428625 h 983457"/>
                <a:gd name="connsiteX28" fmla="*/ 1171575 w 1481138"/>
                <a:gd name="connsiteY28" fmla="*/ 476250 h 983457"/>
                <a:gd name="connsiteX29" fmla="*/ 1064419 w 1481138"/>
                <a:gd name="connsiteY29" fmla="*/ 542925 h 983457"/>
                <a:gd name="connsiteX30" fmla="*/ 962025 w 1481138"/>
                <a:gd name="connsiteY30" fmla="*/ 602457 h 983457"/>
                <a:gd name="connsiteX31" fmla="*/ 869156 w 1481138"/>
                <a:gd name="connsiteY31" fmla="*/ 657225 h 983457"/>
                <a:gd name="connsiteX32" fmla="*/ 711994 w 1481138"/>
                <a:gd name="connsiteY32" fmla="*/ 740569 h 983457"/>
                <a:gd name="connsiteX33" fmla="*/ 635794 w 1481138"/>
                <a:gd name="connsiteY33" fmla="*/ 778669 h 983457"/>
                <a:gd name="connsiteX34" fmla="*/ 523875 w 1481138"/>
                <a:gd name="connsiteY34" fmla="*/ 833438 h 983457"/>
                <a:gd name="connsiteX35" fmla="*/ 423863 w 1481138"/>
                <a:gd name="connsiteY35" fmla="*/ 873919 h 983457"/>
                <a:gd name="connsiteX36" fmla="*/ 307181 w 1481138"/>
                <a:gd name="connsiteY36" fmla="*/ 919163 h 983457"/>
                <a:gd name="connsiteX37" fmla="*/ 173831 w 1481138"/>
                <a:gd name="connsiteY37" fmla="*/ 962025 h 983457"/>
                <a:gd name="connsiteX38" fmla="*/ 92869 w 1481138"/>
                <a:gd name="connsiteY38" fmla="*/ 981075 h 983457"/>
                <a:gd name="connsiteX39" fmla="*/ 38100 w 1481138"/>
                <a:gd name="connsiteY39" fmla="*/ 983457 h 983457"/>
                <a:gd name="connsiteX40" fmla="*/ 2381 w 1481138"/>
                <a:gd name="connsiteY40" fmla="*/ 971550 h 983457"/>
                <a:gd name="connsiteX41" fmla="*/ 0 w 1481138"/>
                <a:gd name="connsiteY41" fmla="*/ 959644 h 983457"/>
                <a:gd name="connsiteX42" fmla="*/ 16669 w 1481138"/>
                <a:gd name="connsiteY42" fmla="*/ 940594 h 983457"/>
                <a:gd name="connsiteX43" fmla="*/ 64294 w 1481138"/>
                <a:gd name="connsiteY43" fmla="*/ 912019 h 983457"/>
                <a:gd name="connsiteX44" fmla="*/ 157163 w 1481138"/>
                <a:gd name="connsiteY44" fmla="*/ 873919 h 983457"/>
                <a:gd name="connsiteX45" fmla="*/ 273844 w 1481138"/>
                <a:gd name="connsiteY45" fmla="*/ 819150 h 983457"/>
                <a:gd name="connsiteX46" fmla="*/ 416719 w 1481138"/>
                <a:gd name="connsiteY46" fmla="*/ 745332 h 983457"/>
                <a:gd name="connsiteX47" fmla="*/ 573881 w 1481138"/>
                <a:gd name="connsiteY47" fmla="*/ 645319 h 983457"/>
                <a:gd name="connsiteX48" fmla="*/ 704850 w 1481138"/>
                <a:gd name="connsiteY48" fmla="*/ 550069 h 983457"/>
                <a:gd name="connsiteX49" fmla="*/ 785813 w 1481138"/>
                <a:gd name="connsiteY49" fmla="*/ 483394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81138" h="983457">
                  <a:moveTo>
                    <a:pt x="785813" y="483394"/>
                  </a:moveTo>
                  <a:lnTo>
                    <a:pt x="866775" y="411957"/>
                  </a:lnTo>
                  <a:lnTo>
                    <a:pt x="942975" y="340519"/>
                  </a:lnTo>
                  <a:lnTo>
                    <a:pt x="1012031" y="271463"/>
                  </a:lnTo>
                  <a:lnTo>
                    <a:pt x="1021556" y="247650"/>
                  </a:lnTo>
                  <a:lnTo>
                    <a:pt x="1028700" y="183357"/>
                  </a:lnTo>
                  <a:lnTo>
                    <a:pt x="1028700" y="140494"/>
                  </a:lnTo>
                  <a:lnTo>
                    <a:pt x="1023938" y="109538"/>
                  </a:lnTo>
                  <a:lnTo>
                    <a:pt x="1009650" y="73819"/>
                  </a:lnTo>
                  <a:lnTo>
                    <a:pt x="973931" y="14288"/>
                  </a:lnTo>
                  <a:lnTo>
                    <a:pt x="1042988" y="0"/>
                  </a:lnTo>
                  <a:lnTo>
                    <a:pt x="1083469" y="52388"/>
                  </a:lnTo>
                  <a:lnTo>
                    <a:pt x="1109663" y="80963"/>
                  </a:lnTo>
                  <a:lnTo>
                    <a:pt x="1157288" y="119063"/>
                  </a:lnTo>
                  <a:lnTo>
                    <a:pt x="1209675" y="150019"/>
                  </a:lnTo>
                  <a:lnTo>
                    <a:pt x="1264444" y="183357"/>
                  </a:lnTo>
                  <a:lnTo>
                    <a:pt x="1331119" y="216694"/>
                  </a:lnTo>
                  <a:lnTo>
                    <a:pt x="1393031" y="254794"/>
                  </a:lnTo>
                  <a:lnTo>
                    <a:pt x="1435894" y="285750"/>
                  </a:lnTo>
                  <a:lnTo>
                    <a:pt x="1459706" y="307182"/>
                  </a:lnTo>
                  <a:lnTo>
                    <a:pt x="1476375" y="328613"/>
                  </a:lnTo>
                  <a:lnTo>
                    <a:pt x="1481138" y="345282"/>
                  </a:lnTo>
                  <a:lnTo>
                    <a:pt x="1466850" y="361950"/>
                  </a:lnTo>
                  <a:lnTo>
                    <a:pt x="1443038" y="373857"/>
                  </a:lnTo>
                  <a:lnTo>
                    <a:pt x="1390650" y="383382"/>
                  </a:lnTo>
                  <a:lnTo>
                    <a:pt x="1354931" y="390525"/>
                  </a:lnTo>
                  <a:lnTo>
                    <a:pt x="1297781" y="407194"/>
                  </a:lnTo>
                  <a:lnTo>
                    <a:pt x="1240631" y="428625"/>
                  </a:lnTo>
                  <a:lnTo>
                    <a:pt x="1171575" y="476250"/>
                  </a:lnTo>
                  <a:lnTo>
                    <a:pt x="1064419" y="542925"/>
                  </a:lnTo>
                  <a:lnTo>
                    <a:pt x="962025" y="602457"/>
                  </a:lnTo>
                  <a:lnTo>
                    <a:pt x="869156" y="657225"/>
                  </a:lnTo>
                  <a:lnTo>
                    <a:pt x="711994" y="740569"/>
                  </a:lnTo>
                  <a:lnTo>
                    <a:pt x="635794" y="778669"/>
                  </a:lnTo>
                  <a:lnTo>
                    <a:pt x="523875" y="833438"/>
                  </a:lnTo>
                  <a:lnTo>
                    <a:pt x="423863" y="873919"/>
                  </a:lnTo>
                  <a:lnTo>
                    <a:pt x="307181" y="919163"/>
                  </a:lnTo>
                  <a:lnTo>
                    <a:pt x="173831" y="962025"/>
                  </a:lnTo>
                  <a:lnTo>
                    <a:pt x="92869" y="981075"/>
                  </a:lnTo>
                  <a:lnTo>
                    <a:pt x="38100" y="983457"/>
                  </a:lnTo>
                  <a:lnTo>
                    <a:pt x="2381" y="971550"/>
                  </a:lnTo>
                  <a:lnTo>
                    <a:pt x="0" y="959644"/>
                  </a:lnTo>
                  <a:lnTo>
                    <a:pt x="16669" y="940594"/>
                  </a:lnTo>
                  <a:lnTo>
                    <a:pt x="64294" y="912019"/>
                  </a:lnTo>
                  <a:lnTo>
                    <a:pt x="157163" y="873919"/>
                  </a:lnTo>
                  <a:cubicBezTo>
                    <a:pt x="196076" y="855704"/>
                    <a:pt x="235416" y="838368"/>
                    <a:pt x="273844" y="819150"/>
                  </a:cubicBezTo>
                  <a:lnTo>
                    <a:pt x="416719" y="745332"/>
                  </a:lnTo>
                  <a:lnTo>
                    <a:pt x="573881" y="645319"/>
                  </a:lnTo>
                  <a:lnTo>
                    <a:pt x="704850" y="550069"/>
                  </a:lnTo>
                  <a:lnTo>
                    <a:pt x="785813" y="4833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5DFD6D0B-D7B0-4161-A24F-0DF2F4DFFE38}"/>
              </a:ext>
            </a:extLst>
          </p:cNvPr>
          <p:cNvGrpSpPr/>
          <p:nvPr/>
        </p:nvGrpSpPr>
        <p:grpSpPr>
          <a:xfrm>
            <a:off x="3492500" y="1662113"/>
            <a:ext cx="4745038" cy="4267200"/>
            <a:chOff x="3492500" y="1662113"/>
            <a:chExt cx="4745038" cy="4267200"/>
          </a:xfrm>
          <a:solidFill>
            <a:schemeClr val="tx1"/>
          </a:solidFill>
        </p:grpSpPr>
        <p:sp>
          <p:nvSpPr>
            <p:cNvPr id="34" name="フリーフォーム 60">
              <a:extLst>
                <a:ext uri="{FF2B5EF4-FFF2-40B4-BE49-F238E27FC236}">
                  <a16:creationId xmlns:a16="http://schemas.microsoft.com/office/drawing/2014/main" id="{D9451EA1-9585-4BC2-A149-3AD2BF6E74AA}"/>
                </a:ext>
              </a:extLst>
            </p:cNvPr>
            <p:cNvSpPr/>
            <p:nvPr/>
          </p:nvSpPr>
          <p:spPr>
            <a:xfrm>
              <a:off x="3492500" y="1751013"/>
              <a:ext cx="1504950" cy="1739900"/>
            </a:xfrm>
            <a:custGeom>
              <a:avLst/>
              <a:gdLst>
                <a:gd name="connsiteX0" fmla="*/ 1097756 w 1504950"/>
                <a:gd name="connsiteY0" fmla="*/ 792956 h 1740694"/>
                <a:gd name="connsiteX1" fmla="*/ 1233488 w 1504950"/>
                <a:gd name="connsiteY1" fmla="*/ 614362 h 1740694"/>
                <a:gd name="connsiteX2" fmla="*/ 1331119 w 1504950"/>
                <a:gd name="connsiteY2" fmla="*/ 476250 h 1740694"/>
                <a:gd name="connsiteX3" fmla="*/ 1400175 w 1504950"/>
                <a:gd name="connsiteY3" fmla="*/ 440531 h 1740694"/>
                <a:gd name="connsiteX4" fmla="*/ 1447800 w 1504950"/>
                <a:gd name="connsiteY4" fmla="*/ 409575 h 1740694"/>
                <a:gd name="connsiteX5" fmla="*/ 1481138 w 1504950"/>
                <a:gd name="connsiteY5" fmla="*/ 381000 h 1740694"/>
                <a:gd name="connsiteX6" fmla="*/ 1497806 w 1504950"/>
                <a:gd name="connsiteY6" fmla="*/ 357187 h 1740694"/>
                <a:gd name="connsiteX7" fmla="*/ 1504950 w 1504950"/>
                <a:gd name="connsiteY7" fmla="*/ 330994 h 1740694"/>
                <a:gd name="connsiteX8" fmla="*/ 1504950 w 1504950"/>
                <a:gd name="connsiteY8" fmla="*/ 311944 h 1740694"/>
                <a:gd name="connsiteX9" fmla="*/ 1495425 w 1504950"/>
                <a:gd name="connsiteY9" fmla="*/ 288131 h 1740694"/>
                <a:gd name="connsiteX10" fmla="*/ 1459706 w 1504950"/>
                <a:gd name="connsiteY10" fmla="*/ 254794 h 1740694"/>
                <a:gd name="connsiteX11" fmla="*/ 1393031 w 1504950"/>
                <a:gd name="connsiteY11" fmla="*/ 207169 h 1740694"/>
                <a:gd name="connsiteX12" fmla="*/ 1302544 w 1504950"/>
                <a:gd name="connsiteY12" fmla="*/ 142875 h 1740694"/>
                <a:gd name="connsiteX13" fmla="*/ 1202531 w 1504950"/>
                <a:gd name="connsiteY13" fmla="*/ 80962 h 1740694"/>
                <a:gd name="connsiteX14" fmla="*/ 1133475 w 1504950"/>
                <a:gd name="connsiteY14" fmla="*/ 40481 h 1740694"/>
                <a:gd name="connsiteX15" fmla="*/ 1083469 w 1504950"/>
                <a:gd name="connsiteY15" fmla="*/ 16669 h 1740694"/>
                <a:gd name="connsiteX16" fmla="*/ 1040606 w 1504950"/>
                <a:gd name="connsiteY16" fmla="*/ 7144 h 1740694"/>
                <a:gd name="connsiteX17" fmla="*/ 990600 w 1504950"/>
                <a:gd name="connsiteY17" fmla="*/ 0 h 1740694"/>
                <a:gd name="connsiteX18" fmla="*/ 969169 w 1504950"/>
                <a:gd name="connsiteY18" fmla="*/ 0 h 1740694"/>
                <a:gd name="connsiteX19" fmla="*/ 947738 w 1504950"/>
                <a:gd name="connsiteY19" fmla="*/ 4762 h 1740694"/>
                <a:gd name="connsiteX20" fmla="*/ 942975 w 1504950"/>
                <a:gd name="connsiteY20" fmla="*/ 14287 h 1740694"/>
                <a:gd name="connsiteX21" fmla="*/ 950119 w 1504950"/>
                <a:gd name="connsiteY21" fmla="*/ 35719 h 1740694"/>
                <a:gd name="connsiteX22" fmla="*/ 969169 w 1504950"/>
                <a:gd name="connsiteY22" fmla="*/ 59531 h 1740694"/>
                <a:gd name="connsiteX23" fmla="*/ 1012031 w 1504950"/>
                <a:gd name="connsiteY23" fmla="*/ 92869 h 1740694"/>
                <a:gd name="connsiteX24" fmla="*/ 1040606 w 1504950"/>
                <a:gd name="connsiteY24" fmla="*/ 116681 h 1740694"/>
                <a:gd name="connsiteX25" fmla="*/ 1062038 w 1504950"/>
                <a:gd name="connsiteY25" fmla="*/ 135731 h 1740694"/>
                <a:gd name="connsiteX26" fmla="*/ 1085850 w 1504950"/>
                <a:gd name="connsiteY26" fmla="*/ 161925 h 1740694"/>
                <a:gd name="connsiteX27" fmla="*/ 1095375 w 1504950"/>
                <a:gd name="connsiteY27" fmla="*/ 176212 h 1740694"/>
                <a:gd name="connsiteX28" fmla="*/ 1107281 w 1504950"/>
                <a:gd name="connsiteY28" fmla="*/ 197644 h 1740694"/>
                <a:gd name="connsiteX29" fmla="*/ 1116806 w 1504950"/>
                <a:gd name="connsiteY29" fmla="*/ 226219 h 1740694"/>
                <a:gd name="connsiteX30" fmla="*/ 1121569 w 1504950"/>
                <a:gd name="connsiteY30" fmla="*/ 259556 h 1740694"/>
                <a:gd name="connsiteX31" fmla="*/ 1123950 w 1504950"/>
                <a:gd name="connsiteY31" fmla="*/ 290512 h 1740694"/>
                <a:gd name="connsiteX32" fmla="*/ 1119188 w 1504950"/>
                <a:gd name="connsiteY32" fmla="*/ 328612 h 1740694"/>
                <a:gd name="connsiteX33" fmla="*/ 1071563 w 1504950"/>
                <a:gd name="connsiteY33" fmla="*/ 414337 h 1740694"/>
                <a:gd name="connsiteX34" fmla="*/ 973931 w 1504950"/>
                <a:gd name="connsiteY34" fmla="*/ 573881 h 1740694"/>
                <a:gd name="connsiteX35" fmla="*/ 869156 w 1504950"/>
                <a:gd name="connsiteY35" fmla="*/ 740569 h 1740694"/>
                <a:gd name="connsiteX36" fmla="*/ 802481 w 1504950"/>
                <a:gd name="connsiteY36" fmla="*/ 838200 h 1740694"/>
                <a:gd name="connsiteX37" fmla="*/ 697706 w 1504950"/>
                <a:gd name="connsiteY37" fmla="*/ 988219 h 1740694"/>
                <a:gd name="connsiteX38" fmla="*/ 592931 w 1504950"/>
                <a:gd name="connsiteY38" fmla="*/ 1123950 h 1740694"/>
                <a:gd name="connsiteX39" fmla="*/ 469106 w 1504950"/>
                <a:gd name="connsiteY39" fmla="*/ 1273969 h 1740694"/>
                <a:gd name="connsiteX40" fmla="*/ 352425 w 1504950"/>
                <a:gd name="connsiteY40" fmla="*/ 1404937 h 1740694"/>
                <a:gd name="connsiteX41" fmla="*/ 261938 w 1504950"/>
                <a:gd name="connsiteY41" fmla="*/ 1495425 h 1740694"/>
                <a:gd name="connsiteX42" fmla="*/ 173831 w 1504950"/>
                <a:gd name="connsiteY42" fmla="*/ 1576387 h 1740694"/>
                <a:gd name="connsiteX43" fmla="*/ 100013 w 1504950"/>
                <a:gd name="connsiteY43" fmla="*/ 1638300 h 1740694"/>
                <a:gd name="connsiteX44" fmla="*/ 38100 w 1504950"/>
                <a:gd name="connsiteY44" fmla="*/ 1683544 h 1740694"/>
                <a:gd name="connsiteX45" fmla="*/ 11906 w 1504950"/>
                <a:gd name="connsiteY45" fmla="*/ 1702594 h 1740694"/>
                <a:gd name="connsiteX46" fmla="*/ 2381 w 1504950"/>
                <a:gd name="connsiteY46" fmla="*/ 1716881 h 1740694"/>
                <a:gd name="connsiteX47" fmla="*/ 0 w 1504950"/>
                <a:gd name="connsiteY47" fmla="*/ 1728787 h 1740694"/>
                <a:gd name="connsiteX48" fmla="*/ 0 w 1504950"/>
                <a:gd name="connsiteY48" fmla="*/ 1728787 h 1740694"/>
                <a:gd name="connsiteX49" fmla="*/ 7144 w 1504950"/>
                <a:gd name="connsiteY49" fmla="*/ 1740694 h 1740694"/>
                <a:gd name="connsiteX50" fmla="*/ 28575 w 1504950"/>
                <a:gd name="connsiteY50" fmla="*/ 1740694 h 1740694"/>
                <a:gd name="connsiteX51" fmla="*/ 80963 w 1504950"/>
                <a:gd name="connsiteY51" fmla="*/ 1728787 h 1740694"/>
                <a:gd name="connsiteX52" fmla="*/ 169069 w 1504950"/>
                <a:gd name="connsiteY52" fmla="*/ 1671637 h 1740694"/>
                <a:gd name="connsiteX53" fmla="*/ 309563 w 1504950"/>
                <a:gd name="connsiteY53" fmla="*/ 1574006 h 1740694"/>
                <a:gd name="connsiteX54" fmla="*/ 454819 w 1504950"/>
                <a:gd name="connsiteY54" fmla="*/ 1454944 h 1740694"/>
                <a:gd name="connsiteX55" fmla="*/ 581025 w 1504950"/>
                <a:gd name="connsiteY55" fmla="*/ 1345406 h 1740694"/>
                <a:gd name="connsiteX56" fmla="*/ 700088 w 1504950"/>
                <a:gd name="connsiteY56" fmla="*/ 1233487 h 1740694"/>
                <a:gd name="connsiteX57" fmla="*/ 842963 w 1504950"/>
                <a:gd name="connsiteY57" fmla="*/ 1090612 h 1740694"/>
                <a:gd name="connsiteX58" fmla="*/ 969169 w 1504950"/>
                <a:gd name="connsiteY58" fmla="*/ 947737 h 1740694"/>
                <a:gd name="connsiteX59" fmla="*/ 1097756 w 1504950"/>
                <a:gd name="connsiteY59" fmla="*/ 792956 h 17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04950" h="1740694">
                  <a:moveTo>
                    <a:pt x="1097756" y="792956"/>
                  </a:moveTo>
                  <a:lnTo>
                    <a:pt x="1233488" y="614362"/>
                  </a:lnTo>
                  <a:lnTo>
                    <a:pt x="1331119" y="476250"/>
                  </a:lnTo>
                  <a:lnTo>
                    <a:pt x="1400175" y="440531"/>
                  </a:lnTo>
                  <a:lnTo>
                    <a:pt x="1447800" y="409575"/>
                  </a:lnTo>
                  <a:lnTo>
                    <a:pt x="1481138" y="381000"/>
                  </a:lnTo>
                  <a:lnTo>
                    <a:pt x="1497806" y="357187"/>
                  </a:lnTo>
                  <a:lnTo>
                    <a:pt x="1504950" y="330994"/>
                  </a:lnTo>
                  <a:lnTo>
                    <a:pt x="1504950" y="311944"/>
                  </a:lnTo>
                  <a:lnTo>
                    <a:pt x="1495425" y="288131"/>
                  </a:lnTo>
                  <a:lnTo>
                    <a:pt x="1459706" y="254794"/>
                  </a:lnTo>
                  <a:lnTo>
                    <a:pt x="1393031" y="207169"/>
                  </a:lnTo>
                  <a:lnTo>
                    <a:pt x="1302544" y="142875"/>
                  </a:lnTo>
                  <a:lnTo>
                    <a:pt x="1202531" y="80962"/>
                  </a:lnTo>
                  <a:lnTo>
                    <a:pt x="1133475" y="40481"/>
                  </a:lnTo>
                  <a:lnTo>
                    <a:pt x="1083469" y="16669"/>
                  </a:lnTo>
                  <a:lnTo>
                    <a:pt x="1040606" y="7144"/>
                  </a:lnTo>
                  <a:lnTo>
                    <a:pt x="990600" y="0"/>
                  </a:lnTo>
                  <a:lnTo>
                    <a:pt x="969169" y="0"/>
                  </a:lnTo>
                  <a:lnTo>
                    <a:pt x="947738" y="4762"/>
                  </a:lnTo>
                  <a:lnTo>
                    <a:pt x="942975" y="14287"/>
                  </a:lnTo>
                  <a:lnTo>
                    <a:pt x="950119" y="35719"/>
                  </a:lnTo>
                  <a:lnTo>
                    <a:pt x="969169" y="59531"/>
                  </a:lnTo>
                  <a:lnTo>
                    <a:pt x="1012031" y="92869"/>
                  </a:lnTo>
                  <a:lnTo>
                    <a:pt x="1040606" y="116681"/>
                  </a:lnTo>
                  <a:lnTo>
                    <a:pt x="1062038" y="135731"/>
                  </a:lnTo>
                  <a:lnTo>
                    <a:pt x="1085850" y="161925"/>
                  </a:lnTo>
                  <a:lnTo>
                    <a:pt x="1095375" y="176212"/>
                  </a:lnTo>
                  <a:lnTo>
                    <a:pt x="1107281" y="197644"/>
                  </a:lnTo>
                  <a:lnTo>
                    <a:pt x="1116806" y="226219"/>
                  </a:lnTo>
                  <a:lnTo>
                    <a:pt x="1121569" y="259556"/>
                  </a:lnTo>
                  <a:lnTo>
                    <a:pt x="1123950" y="290512"/>
                  </a:lnTo>
                  <a:lnTo>
                    <a:pt x="1119188" y="328612"/>
                  </a:lnTo>
                  <a:lnTo>
                    <a:pt x="1071563" y="414337"/>
                  </a:lnTo>
                  <a:lnTo>
                    <a:pt x="973931" y="573881"/>
                  </a:lnTo>
                  <a:lnTo>
                    <a:pt x="869156" y="740569"/>
                  </a:lnTo>
                  <a:lnTo>
                    <a:pt x="802481" y="838200"/>
                  </a:lnTo>
                  <a:lnTo>
                    <a:pt x="697706" y="988219"/>
                  </a:lnTo>
                  <a:lnTo>
                    <a:pt x="592931" y="1123950"/>
                  </a:lnTo>
                  <a:lnTo>
                    <a:pt x="469106" y="1273969"/>
                  </a:lnTo>
                  <a:lnTo>
                    <a:pt x="352425" y="1404937"/>
                  </a:lnTo>
                  <a:lnTo>
                    <a:pt x="261938" y="1495425"/>
                  </a:lnTo>
                  <a:lnTo>
                    <a:pt x="173831" y="1576387"/>
                  </a:lnTo>
                  <a:lnTo>
                    <a:pt x="100013" y="1638300"/>
                  </a:lnTo>
                  <a:lnTo>
                    <a:pt x="38100" y="1683544"/>
                  </a:lnTo>
                  <a:lnTo>
                    <a:pt x="11906" y="1702594"/>
                  </a:lnTo>
                  <a:lnTo>
                    <a:pt x="2381" y="1716881"/>
                  </a:lnTo>
                  <a:lnTo>
                    <a:pt x="0" y="1728787"/>
                  </a:lnTo>
                  <a:lnTo>
                    <a:pt x="0" y="1728787"/>
                  </a:lnTo>
                  <a:lnTo>
                    <a:pt x="7144" y="1740694"/>
                  </a:lnTo>
                  <a:lnTo>
                    <a:pt x="28575" y="1740694"/>
                  </a:lnTo>
                  <a:lnTo>
                    <a:pt x="80963" y="1728787"/>
                  </a:lnTo>
                  <a:lnTo>
                    <a:pt x="169069" y="1671637"/>
                  </a:lnTo>
                  <a:lnTo>
                    <a:pt x="309563" y="1574006"/>
                  </a:lnTo>
                  <a:lnTo>
                    <a:pt x="454819" y="1454944"/>
                  </a:lnTo>
                  <a:lnTo>
                    <a:pt x="581025" y="1345406"/>
                  </a:lnTo>
                  <a:lnTo>
                    <a:pt x="700088" y="1233487"/>
                  </a:lnTo>
                  <a:lnTo>
                    <a:pt x="842963" y="1090612"/>
                  </a:lnTo>
                  <a:lnTo>
                    <a:pt x="969169" y="947737"/>
                  </a:lnTo>
                  <a:lnTo>
                    <a:pt x="1097756" y="792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67">
              <a:extLst>
                <a:ext uri="{FF2B5EF4-FFF2-40B4-BE49-F238E27FC236}">
                  <a16:creationId xmlns:a16="http://schemas.microsoft.com/office/drawing/2014/main" id="{879D5D2C-34B7-4BAA-96EF-63063D93B776}"/>
                </a:ext>
              </a:extLst>
            </p:cNvPr>
            <p:cNvSpPr/>
            <p:nvPr/>
          </p:nvSpPr>
          <p:spPr>
            <a:xfrm>
              <a:off x="5797550" y="1662113"/>
              <a:ext cx="2439988" cy="539750"/>
            </a:xfrm>
            <a:custGeom>
              <a:avLst/>
              <a:gdLst>
                <a:gd name="connsiteX0" fmla="*/ 1052513 w 2440781"/>
                <a:gd name="connsiteY0" fmla="*/ 197643 h 540543"/>
                <a:gd name="connsiteX1" fmla="*/ 802481 w 2440781"/>
                <a:gd name="connsiteY1" fmla="*/ 238125 h 540543"/>
                <a:gd name="connsiteX2" fmla="*/ 571500 w 2440781"/>
                <a:gd name="connsiteY2" fmla="*/ 278606 h 540543"/>
                <a:gd name="connsiteX3" fmla="*/ 481013 w 2440781"/>
                <a:gd name="connsiteY3" fmla="*/ 295275 h 540543"/>
                <a:gd name="connsiteX4" fmla="*/ 440531 w 2440781"/>
                <a:gd name="connsiteY4" fmla="*/ 295275 h 540543"/>
                <a:gd name="connsiteX5" fmla="*/ 335756 w 2440781"/>
                <a:gd name="connsiteY5" fmla="*/ 297656 h 540543"/>
                <a:gd name="connsiteX6" fmla="*/ 238125 w 2440781"/>
                <a:gd name="connsiteY6" fmla="*/ 288131 h 540543"/>
                <a:gd name="connsiteX7" fmla="*/ 171450 w 2440781"/>
                <a:gd name="connsiteY7" fmla="*/ 271462 h 540543"/>
                <a:gd name="connsiteX8" fmla="*/ 121444 w 2440781"/>
                <a:gd name="connsiteY8" fmla="*/ 252412 h 540543"/>
                <a:gd name="connsiteX9" fmla="*/ 76200 w 2440781"/>
                <a:gd name="connsiteY9" fmla="*/ 219075 h 540543"/>
                <a:gd name="connsiteX10" fmla="*/ 54769 w 2440781"/>
                <a:gd name="connsiteY10" fmla="*/ 200025 h 540543"/>
                <a:gd name="connsiteX11" fmla="*/ 23813 w 2440781"/>
                <a:gd name="connsiteY11" fmla="*/ 188118 h 540543"/>
                <a:gd name="connsiteX12" fmla="*/ 7144 w 2440781"/>
                <a:gd name="connsiteY12" fmla="*/ 190500 h 540543"/>
                <a:gd name="connsiteX13" fmla="*/ 0 w 2440781"/>
                <a:gd name="connsiteY13" fmla="*/ 202406 h 540543"/>
                <a:gd name="connsiteX14" fmla="*/ 2381 w 2440781"/>
                <a:gd name="connsiteY14" fmla="*/ 223837 h 540543"/>
                <a:gd name="connsiteX15" fmla="*/ 19050 w 2440781"/>
                <a:gd name="connsiteY15" fmla="*/ 257175 h 540543"/>
                <a:gd name="connsiteX16" fmla="*/ 50006 w 2440781"/>
                <a:gd name="connsiteY16" fmla="*/ 295275 h 540543"/>
                <a:gd name="connsiteX17" fmla="*/ 97631 w 2440781"/>
                <a:gd name="connsiteY17" fmla="*/ 347662 h 540543"/>
                <a:gd name="connsiteX18" fmla="*/ 140494 w 2440781"/>
                <a:gd name="connsiteY18" fmla="*/ 388143 h 540543"/>
                <a:gd name="connsiteX19" fmla="*/ 188119 w 2440781"/>
                <a:gd name="connsiteY19" fmla="*/ 428625 h 540543"/>
                <a:gd name="connsiteX20" fmla="*/ 238125 w 2440781"/>
                <a:gd name="connsiteY20" fmla="*/ 466725 h 540543"/>
                <a:gd name="connsiteX21" fmla="*/ 280988 w 2440781"/>
                <a:gd name="connsiteY21" fmla="*/ 497681 h 540543"/>
                <a:gd name="connsiteX22" fmla="*/ 335756 w 2440781"/>
                <a:gd name="connsiteY22" fmla="*/ 531018 h 540543"/>
                <a:gd name="connsiteX23" fmla="*/ 359569 w 2440781"/>
                <a:gd name="connsiteY23" fmla="*/ 540543 h 540543"/>
                <a:gd name="connsiteX24" fmla="*/ 457200 w 2440781"/>
                <a:gd name="connsiteY24" fmla="*/ 516731 h 540543"/>
                <a:gd name="connsiteX25" fmla="*/ 576263 w 2440781"/>
                <a:gd name="connsiteY25" fmla="*/ 488156 h 540543"/>
                <a:gd name="connsiteX26" fmla="*/ 697706 w 2440781"/>
                <a:gd name="connsiteY26" fmla="*/ 457200 h 540543"/>
                <a:gd name="connsiteX27" fmla="*/ 823913 w 2440781"/>
                <a:gd name="connsiteY27" fmla="*/ 433387 h 540543"/>
                <a:gd name="connsiteX28" fmla="*/ 978694 w 2440781"/>
                <a:gd name="connsiteY28" fmla="*/ 409575 h 540543"/>
                <a:gd name="connsiteX29" fmla="*/ 1231106 w 2440781"/>
                <a:gd name="connsiteY29" fmla="*/ 359568 h 540543"/>
                <a:gd name="connsiteX30" fmla="*/ 1504950 w 2440781"/>
                <a:gd name="connsiteY30" fmla="*/ 323850 h 540543"/>
                <a:gd name="connsiteX31" fmla="*/ 1747838 w 2440781"/>
                <a:gd name="connsiteY31" fmla="*/ 297656 h 540543"/>
                <a:gd name="connsiteX32" fmla="*/ 1890713 w 2440781"/>
                <a:gd name="connsiteY32" fmla="*/ 285750 h 540543"/>
                <a:gd name="connsiteX33" fmla="*/ 2083594 w 2440781"/>
                <a:gd name="connsiteY33" fmla="*/ 273843 h 540543"/>
                <a:gd name="connsiteX34" fmla="*/ 2190750 w 2440781"/>
                <a:gd name="connsiteY34" fmla="*/ 271462 h 540543"/>
                <a:gd name="connsiteX35" fmla="*/ 2252663 w 2440781"/>
                <a:gd name="connsiteY35" fmla="*/ 273843 h 540543"/>
                <a:gd name="connsiteX36" fmla="*/ 2309813 w 2440781"/>
                <a:gd name="connsiteY36" fmla="*/ 273843 h 540543"/>
                <a:gd name="connsiteX37" fmla="*/ 2374106 w 2440781"/>
                <a:gd name="connsiteY37" fmla="*/ 266700 h 540543"/>
                <a:gd name="connsiteX38" fmla="*/ 2416969 w 2440781"/>
                <a:gd name="connsiteY38" fmla="*/ 254793 h 540543"/>
                <a:gd name="connsiteX39" fmla="*/ 2431256 w 2440781"/>
                <a:gd name="connsiteY39" fmla="*/ 245268 h 540543"/>
                <a:gd name="connsiteX40" fmla="*/ 2440781 w 2440781"/>
                <a:gd name="connsiteY40" fmla="*/ 228600 h 540543"/>
                <a:gd name="connsiteX41" fmla="*/ 2440781 w 2440781"/>
                <a:gd name="connsiteY41" fmla="*/ 221456 h 540543"/>
                <a:gd name="connsiteX42" fmla="*/ 2433638 w 2440781"/>
                <a:gd name="connsiteY42" fmla="*/ 200025 h 540543"/>
                <a:gd name="connsiteX43" fmla="*/ 2400300 w 2440781"/>
                <a:gd name="connsiteY43" fmla="*/ 169068 h 540543"/>
                <a:gd name="connsiteX44" fmla="*/ 2359819 w 2440781"/>
                <a:gd name="connsiteY44" fmla="*/ 138112 h 540543"/>
                <a:gd name="connsiteX45" fmla="*/ 2295525 w 2440781"/>
                <a:gd name="connsiteY45" fmla="*/ 97631 h 540543"/>
                <a:gd name="connsiteX46" fmla="*/ 2209800 w 2440781"/>
                <a:gd name="connsiteY46" fmla="*/ 50006 h 540543"/>
                <a:gd name="connsiteX47" fmla="*/ 2083594 w 2440781"/>
                <a:gd name="connsiteY47" fmla="*/ 7143 h 540543"/>
                <a:gd name="connsiteX48" fmla="*/ 2055019 w 2440781"/>
                <a:gd name="connsiteY48" fmla="*/ 0 h 540543"/>
                <a:gd name="connsiteX49" fmla="*/ 2009775 w 2440781"/>
                <a:gd name="connsiteY49" fmla="*/ 19050 h 540543"/>
                <a:gd name="connsiteX50" fmla="*/ 1893094 w 2440781"/>
                <a:gd name="connsiteY50" fmla="*/ 66675 h 540543"/>
                <a:gd name="connsiteX51" fmla="*/ 1747838 w 2440781"/>
                <a:gd name="connsiteY51" fmla="*/ 104775 h 540543"/>
                <a:gd name="connsiteX52" fmla="*/ 1676400 w 2440781"/>
                <a:gd name="connsiteY52" fmla="*/ 116681 h 540543"/>
                <a:gd name="connsiteX53" fmla="*/ 1445419 w 2440781"/>
                <a:gd name="connsiteY53" fmla="*/ 142875 h 540543"/>
                <a:gd name="connsiteX54" fmla="*/ 1052513 w 2440781"/>
                <a:gd name="connsiteY54" fmla="*/ 197643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40781" h="540543">
                  <a:moveTo>
                    <a:pt x="1052513" y="197643"/>
                  </a:moveTo>
                  <a:lnTo>
                    <a:pt x="802481" y="238125"/>
                  </a:lnTo>
                  <a:lnTo>
                    <a:pt x="571500" y="278606"/>
                  </a:lnTo>
                  <a:lnTo>
                    <a:pt x="481013" y="295275"/>
                  </a:lnTo>
                  <a:lnTo>
                    <a:pt x="440531" y="295275"/>
                  </a:lnTo>
                  <a:lnTo>
                    <a:pt x="335756" y="297656"/>
                  </a:lnTo>
                  <a:lnTo>
                    <a:pt x="238125" y="288131"/>
                  </a:lnTo>
                  <a:lnTo>
                    <a:pt x="171450" y="271462"/>
                  </a:lnTo>
                  <a:lnTo>
                    <a:pt x="121444" y="252412"/>
                  </a:lnTo>
                  <a:lnTo>
                    <a:pt x="76200" y="219075"/>
                  </a:lnTo>
                  <a:lnTo>
                    <a:pt x="54769" y="200025"/>
                  </a:lnTo>
                  <a:lnTo>
                    <a:pt x="23813" y="188118"/>
                  </a:lnTo>
                  <a:lnTo>
                    <a:pt x="7144" y="190500"/>
                  </a:lnTo>
                  <a:lnTo>
                    <a:pt x="0" y="202406"/>
                  </a:lnTo>
                  <a:lnTo>
                    <a:pt x="2381" y="223837"/>
                  </a:lnTo>
                  <a:lnTo>
                    <a:pt x="19050" y="257175"/>
                  </a:lnTo>
                  <a:lnTo>
                    <a:pt x="50006" y="295275"/>
                  </a:lnTo>
                  <a:lnTo>
                    <a:pt x="97631" y="347662"/>
                  </a:lnTo>
                  <a:lnTo>
                    <a:pt x="140494" y="388143"/>
                  </a:lnTo>
                  <a:lnTo>
                    <a:pt x="188119" y="428625"/>
                  </a:lnTo>
                  <a:lnTo>
                    <a:pt x="238125" y="466725"/>
                  </a:lnTo>
                  <a:lnTo>
                    <a:pt x="280988" y="497681"/>
                  </a:lnTo>
                  <a:lnTo>
                    <a:pt x="335756" y="531018"/>
                  </a:lnTo>
                  <a:lnTo>
                    <a:pt x="359569" y="540543"/>
                  </a:lnTo>
                  <a:lnTo>
                    <a:pt x="457200" y="516731"/>
                  </a:lnTo>
                  <a:lnTo>
                    <a:pt x="576263" y="488156"/>
                  </a:lnTo>
                  <a:lnTo>
                    <a:pt x="697706" y="457200"/>
                  </a:lnTo>
                  <a:lnTo>
                    <a:pt x="823913" y="433387"/>
                  </a:lnTo>
                  <a:lnTo>
                    <a:pt x="978694" y="409575"/>
                  </a:lnTo>
                  <a:lnTo>
                    <a:pt x="1231106" y="359568"/>
                  </a:lnTo>
                  <a:lnTo>
                    <a:pt x="1504950" y="323850"/>
                  </a:lnTo>
                  <a:lnTo>
                    <a:pt x="1747838" y="297656"/>
                  </a:lnTo>
                  <a:lnTo>
                    <a:pt x="1890713" y="285750"/>
                  </a:lnTo>
                  <a:lnTo>
                    <a:pt x="2083594" y="273843"/>
                  </a:lnTo>
                  <a:lnTo>
                    <a:pt x="2190750" y="271462"/>
                  </a:lnTo>
                  <a:lnTo>
                    <a:pt x="2252663" y="273843"/>
                  </a:lnTo>
                  <a:lnTo>
                    <a:pt x="2309813" y="273843"/>
                  </a:lnTo>
                  <a:lnTo>
                    <a:pt x="2374106" y="266700"/>
                  </a:lnTo>
                  <a:lnTo>
                    <a:pt x="2416969" y="254793"/>
                  </a:lnTo>
                  <a:lnTo>
                    <a:pt x="2431256" y="245268"/>
                  </a:lnTo>
                  <a:lnTo>
                    <a:pt x="2440781" y="228600"/>
                  </a:lnTo>
                  <a:lnTo>
                    <a:pt x="2440781" y="221456"/>
                  </a:lnTo>
                  <a:lnTo>
                    <a:pt x="2433638" y="200025"/>
                  </a:lnTo>
                  <a:lnTo>
                    <a:pt x="2400300" y="169068"/>
                  </a:lnTo>
                  <a:lnTo>
                    <a:pt x="2359819" y="138112"/>
                  </a:lnTo>
                  <a:lnTo>
                    <a:pt x="2295525" y="97631"/>
                  </a:lnTo>
                  <a:lnTo>
                    <a:pt x="2209800" y="50006"/>
                  </a:lnTo>
                  <a:lnTo>
                    <a:pt x="2083594" y="7143"/>
                  </a:lnTo>
                  <a:lnTo>
                    <a:pt x="2055019" y="0"/>
                  </a:lnTo>
                  <a:lnTo>
                    <a:pt x="2009775" y="19050"/>
                  </a:lnTo>
                  <a:lnTo>
                    <a:pt x="1893094" y="66675"/>
                  </a:lnTo>
                  <a:lnTo>
                    <a:pt x="1747838" y="104775"/>
                  </a:lnTo>
                  <a:lnTo>
                    <a:pt x="1676400" y="116681"/>
                  </a:lnTo>
                  <a:lnTo>
                    <a:pt x="1445419" y="142875"/>
                  </a:lnTo>
                  <a:lnTo>
                    <a:pt x="1052513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74">
              <a:extLst>
                <a:ext uri="{FF2B5EF4-FFF2-40B4-BE49-F238E27FC236}">
                  <a16:creationId xmlns:a16="http://schemas.microsoft.com/office/drawing/2014/main" id="{CDEDEA7E-3835-4086-9487-374693C9638E}"/>
                </a:ext>
              </a:extLst>
            </p:cNvPr>
            <p:cNvSpPr/>
            <p:nvPr/>
          </p:nvSpPr>
          <p:spPr>
            <a:xfrm>
              <a:off x="7164388" y="5000625"/>
              <a:ext cx="1073150" cy="909638"/>
            </a:xfrm>
            <a:custGeom>
              <a:avLst/>
              <a:gdLst>
                <a:gd name="connsiteX0" fmla="*/ 431007 w 1071563"/>
                <a:gd name="connsiteY0" fmla="*/ 383381 h 909638"/>
                <a:gd name="connsiteX1" fmla="*/ 385763 w 1071563"/>
                <a:gd name="connsiteY1" fmla="*/ 338138 h 909638"/>
                <a:gd name="connsiteX2" fmla="*/ 314325 w 1071563"/>
                <a:gd name="connsiteY2" fmla="*/ 271463 h 909638"/>
                <a:gd name="connsiteX3" fmla="*/ 254794 w 1071563"/>
                <a:gd name="connsiteY3" fmla="*/ 221456 h 909638"/>
                <a:gd name="connsiteX4" fmla="*/ 195263 w 1071563"/>
                <a:gd name="connsiteY4" fmla="*/ 173831 h 909638"/>
                <a:gd name="connsiteX5" fmla="*/ 130969 w 1071563"/>
                <a:gd name="connsiteY5" fmla="*/ 126206 h 909638"/>
                <a:gd name="connsiteX6" fmla="*/ 57150 w 1071563"/>
                <a:gd name="connsiteY6" fmla="*/ 78581 h 909638"/>
                <a:gd name="connsiteX7" fmla="*/ 19050 w 1071563"/>
                <a:gd name="connsiteY7" fmla="*/ 45244 h 909638"/>
                <a:gd name="connsiteX8" fmla="*/ 0 w 1071563"/>
                <a:gd name="connsiteY8" fmla="*/ 23813 h 909638"/>
                <a:gd name="connsiteX9" fmla="*/ 0 w 1071563"/>
                <a:gd name="connsiteY9" fmla="*/ 11906 h 909638"/>
                <a:gd name="connsiteX10" fmla="*/ 7144 w 1071563"/>
                <a:gd name="connsiteY10" fmla="*/ 0 h 909638"/>
                <a:gd name="connsiteX11" fmla="*/ 40482 w 1071563"/>
                <a:gd name="connsiteY11" fmla="*/ 2381 h 909638"/>
                <a:gd name="connsiteX12" fmla="*/ 121444 w 1071563"/>
                <a:gd name="connsiteY12" fmla="*/ 23813 h 909638"/>
                <a:gd name="connsiteX13" fmla="*/ 264319 w 1071563"/>
                <a:gd name="connsiteY13" fmla="*/ 71438 h 909638"/>
                <a:gd name="connsiteX14" fmla="*/ 388144 w 1071563"/>
                <a:gd name="connsiteY14" fmla="*/ 123825 h 909638"/>
                <a:gd name="connsiteX15" fmla="*/ 488157 w 1071563"/>
                <a:gd name="connsiteY15" fmla="*/ 173831 h 909638"/>
                <a:gd name="connsiteX16" fmla="*/ 602457 w 1071563"/>
                <a:gd name="connsiteY16" fmla="*/ 235744 h 909638"/>
                <a:gd name="connsiteX17" fmla="*/ 707232 w 1071563"/>
                <a:gd name="connsiteY17" fmla="*/ 300038 h 909638"/>
                <a:gd name="connsiteX18" fmla="*/ 802482 w 1071563"/>
                <a:gd name="connsiteY18" fmla="*/ 366713 h 909638"/>
                <a:gd name="connsiteX19" fmla="*/ 842963 w 1071563"/>
                <a:gd name="connsiteY19" fmla="*/ 397669 h 909638"/>
                <a:gd name="connsiteX20" fmla="*/ 888207 w 1071563"/>
                <a:gd name="connsiteY20" fmla="*/ 435769 h 909638"/>
                <a:gd name="connsiteX21" fmla="*/ 933450 w 1071563"/>
                <a:gd name="connsiteY21" fmla="*/ 481013 h 909638"/>
                <a:gd name="connsiteX22" fmla="*/ 969169 w 1071563"/>
                <a:gd name="connsiteY22" fmla="*/ 521494 h 909638"/>
                <a:gd name="connsiteX23" fmla="*/ 1009650 w 1071563"/>
                <a:gd name="connsiteY23" fmla="*/ 583406 h 909638"/>
                <a:gd name="connsiteX24" fmla="*/ 1031082 w 1071563"/>
                <a:gd name="connsiteY24" fmla="*/ 631031 h 909638"/>
                <a:gd name="connsiteX25" fmla="*/ 1052513 w 1071563"/>
                <a:gd name="connsiteY25" fmla="*/ 690563 h 909638"/>
                <a:gd name="connsiteX26" fmla="*/ 1064419 w 1071563"/>
                <a:gd name="connsiteY26" fmla="*/ 750094 h 909638"/>
                <a:gd name="connsiteX27" fmla="*/ 1071563 w 1071563"/>
                <a:gd name="connsiteY27" fmla="*/ 795338 h 909638"/>
                <a:gd name="connsiteX28" fmla="*/ 1064419 w 1071563"/>
                <a:gd name="connsiteY28" fmla="*/ 831056 h 909638"/>
                <a:gd name="connsiteX29" fmla="*/ 1038225 w 1071563"/>
                <a:gd name="connsiteY29" fmla="*/ 869156 h 909638"/>
                <a:gd name="connsiteX30" fmla="*/ 1007269 w 1071563"/>
                <a:gd name="connsiteY30" fmla="*/ 902494 h 909638"/>
                <a:gd name="connsiteX31" fmla="*/ 990600 w 1071563"/>
                <a:gd name="connsiteY31" fmla="*/ 909638 h 909638"/>
                <a:gd name="connsiteX32" fmla="*/ 957263 w 1071563"/>
                <a:gd name="connsiteY32" fmla="*/ 909638 h 909638"/>
                <a:gd name="connsiteX33" fmla="*/ 909638 w 1071563"/>
                <a:gd name="connsiteY33" fmla="*/ 900113 h 909638"/>
                <a:gd name="connsiteX34" fmla="*/ 869157 w 1071563"/>
                <a:gd name="connsiteY34" fmla="*/ 883444 h 909638"/>
                <a:gd name="connsiteX35" fmla="*/ 833438 w 1071563"/>
                <a:gd name="connsiteY35" fmla="*/ 862013 h 909638"/>
                <a:gd name="connsiteX36" fmla="*/ 792957 w 1071563"/>
                <a:gd name="connsiteY36" fmla="*/ 826294 h 909638"/>
                <a:gd name="connsiteX37" fmla="*/ 742950 w 1071563"/>
                <a:gd name="connsiteY37" fmla="*/ 759619 h 909638"/>
                <a:gd name="connsiteX38" fmla="*/ 671513 w 1071563"/>
                <a:gd name="connsiteY38" fmla="*/ 664369 h 909638"/>
                <a:gd name="connsiteX39" fmla="*/ 566738 w 1071563"/>
                <a:gd name="connsiteY39" fmla="*/ 528638 h 909638"/>
                <a:gd name="connsiteX40" fmla="*/ 431007 w 1071563"/>
                <a:gd name="connsiteY40" fmla="*/ 383381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71563" h="909638">
                  <a:moveTo>
                    <a:pt x="431007" y="383381"/>
                  </a:moveTo>
                  <a:lnTo>
                    <a:pt x="385763" y="338138"/>
                  </a:lnTo>
                  <a:lnTo>
                    <a:pt x="314325" y="271463"/>
                  </a:lnTo>
                  <a:lnTo>
                    <a:pt x="254794" y="221456"/>
                  </a:lnTo>
                  <a:lnTo>
                    <a:pt x="195263" y="173831"/>
                  </a:lnTo>
                  <a:lnTo>
                    <a:pt x="130969" y="126206"/>
                  </a:lnTo>
                  <a:lnTo>
                    <a:pt x="57150" y="78581"/>
                  </a:lnTo>
                  <a:lnTo>
                    <a:pt x="19050" y="45244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40482" y="2381"/>
                  </a:lnTo>
                  <a:lnTo>
                    <a:pt x="121444" y="23813"/>
                  </a:lnTo>
                  <a:lnTo>
                    <a:pt x="264319" y="71438"/>
                  </a:lnTo>
                  <a:lnTo>
                    <a:pt x="388144" y="123825"/>
                  </a:lnTo>
                  <a:lnTo>
                    <a:pt x="488157" y="173831"/>
                  </a:lnTo>
                  <a:lnTo>
                    <a:pt x="602457" y="235744"/>
                  </a:lnTo>
                  <a:lnTo>
                    <a:pt x="707232" y="300038"/>
                  </a:lnTo>
                  <a:lnTo>
                    <a:pt x="802482" y="366713"/>
                  </a:lnTo>
                  <a:lnTo>
                    <a:pt x="842963" y="397669"/>
                  </a:lnTo>
                  <a:lnTo>
                    <a:pt x="888207" y="435769"/>
                  </a:lnTo>
                  <a:lnTo>
                    <a:pt x="933450" y="481013"/>
                  </a:lnTo>
                  <a:lnTo>
                    <a:pt x="969169" y="521494"/>
                  </a:lnTo>
                  <a:lnTo>
                    <a:pt x="1009650" y="583406"/>
                  </a:lnTo>
                  <a:lnTo>
                    <a:pt x="1031082" y="631031"/>
                  </a:lnTo>
                  <a:lnTo>
                    <a:pt x="1052513" y="690563"/>
                  </a:lnTo>
                  <a:lnTo>
                    <a:pt x="1064419" y="750094"/>
                  </a:lnTo>
                  <a:lnTo>
                    <a:pt x="1071563" y="795338"/>
                  </a:lnTo>
                  <a:lnTo>
                    <a:pt x="1064419" y="831056"/>
                  </a:lnTo>
                  <a:lnTo>
                    <a:pt x="1038225" y="869156"/>
                  </a:lnTo>
                  <a:lnTo>
                    <a:pt x="1007269" y="902494"/>
                  </a:lnTo>
                  <a:lnTo>
                    <a:pt x="990600" y="909638"/>
                  </a:lnTo>
                  <a:lnTo>
                    <a:pt x="957263" y="909638"/>
                  </a:lnTo>
                  <a:lnTo>
                    <a:pt x="909638" y="900113"/>
                  </a:lnTo>
                  <a:lnTo>
                    <a:pt x="869157" y="883444"/>
                  </a:lnTo>
                  <a:lnTo>
                    <a:pt x="833438" y="862013"/>
                  </a:lnTo>
                  <a:lnTo>
                    <a:pt x="792957" y="826294"/>
                  </a:lnTo>
                  <a:lnTo>
                    <a:pt x="742950" y="759619"/>
                  </a:lnTo>
                  <a:lnTo>
                    <a:pt x="671513" y="664369"/>
                  </a:lnTo>
                  <a:lnTo>
                    <a:pt x="566738" y="528638"/>
                  </a:lnTo>
                  <a:lnTo>
                    <a:pt x="431007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61">
              <a:extLst>
                <a:ext uri="{FF2B5EF4-FFF2-40B4-BE49-F238E27FC236}">
                  <a16:creationId xmlns:a16="http://schemas.microsoft.com/office/drawing/2014/main" id="{9A8E0797-F40B-4B22-A289-9E8317DBD5A9}"/>
                </a:ext>
              </a:extLst>
            </p:cNvPr>
            <p:cNvSpPr/>
            <p:nvPr/>
          </p:nvSpPr>
          <p:spPr>
            <a:xfrm>
              <a:off x="4770438" y="2173288"/>
              <a:ext cx="977900" cy="635000"/>
            </a:xfrm>
            <a:custGeom>
              <a:avLst/>
              <a:gdLst>
                <a:gd name="connsiteX0" fmla="*/ 442913 w 976313"/>
                <a:gd name="connsiteY0" fmla="*/ 150019 h 633413"/>
                <a:gd name="connsiteX1" fmla="*/ 292894 w 976313"/>
                <a:gd name="connsiteY1" fmla="*/ 92869 h 633413"/>
                <a:gd name="connsiteX2" fmla="*/ 169069 w 976313"/>
                <a:gd name="connsiteY2" fmla="*/ 50007 h 633413"/>
                <a:gd name="connsiteX3" fmla="*/ 26194 w 976313"/>
                <a:gd name="connsiteY3" fmla="*/ 0 h 633413"/>
                <a:gd name="connsiteX4" fmla="*/ 0 w 976313"/>
                <a:gd name="connsiteY4" fmla="*/ 50007 h 633413"/>
                <a:gd name="connsiteX5" fmla="*/ 123825 w 976313"/>
                <a:gd name="connsiteY5" fmla="*/ 133350 h 633413"/>
                <a:gd name="connsiteX6" fmla="*/ 288132 w 976313"/>
                <a:gd name="connsiteY6" fmla="*/ 252413 h 633413"/>
                <a:gd name="connsiteX7" fmla="*/ 442913 w 976313"/>
                <a:gd name="connsiteY7" fmla="*/ 369094 h 633413"/>
                <a:gd name="connsiteX8" fmla="*/ 557213 w 976313"/>
                <a:gd name="connsiteY8" fmla="*/ 454819 h 633413"/>
                <a:gd name="connsiteX9" fmla="*/ 633413 w 976313"/>
                <a:gd name="connsiteY9" fmla="*/ 507207 h 633413"/>
                <a:gd name="connsiteX10" fmla="*/ 690563 w 976313"/>
                <a:gd name="connsiteY10" fmla="*/ 550069 h 633413"/>
                <a:gd name="connsiteX11" fmla="*/ 745332 w 976313"/>
                <a:gd name="connsiteY11" fmla="*/ 583407 h 633413"/>
                <a:gd name="connsiteX12" fmla="*/ 790575 w 976313"/>
                <a:gd name="connsiteY12" fmla="*/ 607219 h 633413"/>
                <a:gd name="connsiteX13" fmla="*/ 833438 w 976313"/>
                <a:gd name="connsiteY13" fmla="*/ 623888 h 633413"/>
                <a:gd name="connsiteX14" fmla="*/ 864394 w 976313"/>
                <a:gd name="connsiteY14" fmla="*/ 631032 h 633413"/>
                <a:gd name="connsiteX15" fmla="*/ 885825 w 976313"/>
                <a:gd name="connsiteY15" fmla="*/ 633413 h 633413"/>
                <a:gd name="connsiteX16" fmla="*/ 912019 w 976313"/>
                <a:gd name="connsiteY16" fmla="*/ 633413 h 633413"/>
                <a:gd name="connsiteX17" fmla="*/ 931069 w 976313"/>
                <a:gd name="connsiteY17" fmla="*/ 626269 h 633413"/>
                <a:gd name="connsiteX18" fmla="*/ 945357 w 976313"/>
                <a:gd name="connsiteY18" fmla="*/ 619125 h 633413"/>
                <a:gd name="connsiteX19" fmla="*/ 964407 w 976313"/>
                <a:gd name="connsiteY19" fmla="*/ 602457 h 633413"/>
                <a:gd name="connsiteX20" fmla="*/ 971550 w 976313"/>
                <a:gd name="connsiteY20" fmla="*/ 583407 h 633413"/>
                <a:gd name="connsiteX21" fmla="*/ 976313 w 976313"/>
                <a:gd name="connsiteY21" fmla="*/ 561975 h 633413"/>
                <a:gd name="connsiteX22" fmla="*/ 976313 w 976313"/>
                <a:gd name="connsiteY22" fmla="*/ 533400 h 633413"/>
                <a:gd name="connsiteX23" fmla="*/ 966788 w 976313"/>
                <a:gd name="connsiteY23" fmla="*/ 490538 h 633413"/>
                <a:gd name="connsiteX24" fmla="*/ 942975 w 976313"/>
                <a:gd name="connsiteY24" fmla="*/ 440532 h 633413"/>
                <a:gd name="connsiteX25" fmla="*/ 914400 w 976313"/>
                <a:gd name="connsiteY25" fmla="*/ 407194 h 633413"/>
                <a:gd name="connsiteX26" fmla="*/ 859632 w 976313"/>
                <a:gd name="connsiteY26" fmla="*/ 357188 h 633413"/>
                <a:gd name="connsiteX27" fmla="*/ 785813 w 976313"/>
                <a:gd name="connsiteY27" fmla="*/ 314325 h 633413"/>
                <a:gd name="connsiteX28" fmla="*/ 683419 w 976313"/>
                <a:gd name="connsiteY28" fmla="*/ 259557 h 633413"/>
                <a:gd name="connsiteX29" fmla="*/ 554832 w 976313"/>
                <a:gd name="connsiteY29" fmla="*/ 197644 h 633413"/>
                <a:gd name="connsiteX30" fmla="*/ 442913 w 976313"/>
                <a:gd name="connsiteY30" fmla="*/ 15001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313" h="633413">
                  <a:moveTo>
                    <a:pt x="442913" y="150019"/>
                  </a:moveTo>
                  <a:lnTo>
                    <a:pt x="292894" y="92869"/>
                  </a:lnTo>
                  <a:lnTo>
                    <a:pt x="169069" y="50007"/>
                  </a:lnTo>
                  <a:lnTo>
                    <a:pt x="26194" y="0"/>
                  </a:lnTo>
                  <a:lnTo>
                    <a:pt x="0" y="50007"/>
                  </a:lnTo>
                  <a:lnTo>
                    <a:pt x="123825" y="133350"/>
                  </a:lnTo>
                  <a:lnTo>
                    <a:pt x="288132" y="252413"/>
                  </a:lnTo>
                  <a:lnTo>
                    <a:pt x="442913" y="369094"/>
                  </a:lnTo>
                  <a:lnTo>
                    <a:pt x="557213" y="454819"/>
                  </a:lnTo>
                  <a:lnTo>
                    <a:pt x="633413" y="507207"/>
                  </a:lnTo>
                  <a:lnTo>
                    <a:pt x="690563" y="550069"/>
                  </a:lnTo>
                  <a:lnTo>
                    <a:pt x="745332" y="583407"/>
                  </a:lnTo>
                  <a:lnTo>
                    <a:pt x="790575" y="607219"/>
                  </a:lnTo>
                  <a:lnTo>
                    <a:pt x="833438" y="623888"/>
                  </a:lnTo>
                  <a:lnTo>
                    <a:pt x="864394" y="631032"/>
                  </a:lnTo>
                  <a:lnTo>
                    <a:pt x="885825" y="633413"/>
                  </a:lnTo>
                  <a:lnTo>
                    <a:pt x="912019" y="633413"/>
                  </a:lnTo>
                  <a:lnTo>
                    <a:pt x="931069" y="626269"/>
                  </a:lnTo>
                  <a:lnTo>
                    <a:pt x="945357" y="619125"/>
                  </a:lnTo>
                  <a:lnTo>
                    <a:pt x="964407" y="602457"/>
                  </a:lnTo>
                  <a:lnTo>
                    <a:pt x="971550" y="583407"/>
                  </a:lnTo>
                  <a:lnTo>
                    <a:pt x="976313" y="561975"/>
                  </a:lnTo>
                  <a:lnTo>
                    <a:pt x="976313" y="533400"/>
                  </a:lnTo>
                  <a:lnTo>
                    <a:pt x="966788" y="490538"/>
                  </a:lnTo>
                  <a:lnTo>
                    <a:pt x="942975" y="440532"/>
                  </a:lnTo>
                  <a:lnTo>
                    <a:pt x="914400" y="407194"/>
                  </a:lnTo>
                  <a:lnTo>
                    <a:pt x="859632" y="357188"/>
                  </a:lnTo>
                  <a:lnTo>
                    <a:pt x="785813" y="314325"/>
                  </a:lnTo>
                  <a:lnTo>
                    <a:pt x="683419" y="259557"/>
                  </a:lnTo>
                  <a:lnTo>
                    <a:pt x="554832" y="197644"/>
                  </a:lnTo>
                  <a:lnTo>
                    <a:pt x="442913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2">
              <a:extLst>
                <a:ext uri="{FF2B5EF4-FFF2-40B4-BE49-F238E27FC236}">
                  <a16:creationId xmlns:a16="http://schemas.microsoft.com/office/drawing/2014/main" id="{95E0CA8C-8B39-40BD-BA93-39578852B413}"/>
                </a:ext>
              </a:extLst>
            </p:cNvPr>
            <p:cNvSpPr/>
            <p:nvPr/>
          </p:nvSpPr>
          <p:spPr>
            <a:xfrm>
              <a:off x="4313238" y="2979739"/>
              <a:ext cx="855662" cy="346075"/>
            </a:xfrm>
            <a:custGeom>
              <a:avLst/>
              <a:gdLst>
                <a:gd name="connsiteX0" fmla="*/ 447675 w 854869"/>
                <a:gd name="connsiteY0" fmla="*/ 116681 h 347662"/>
                <a:gd name="connsiteX1" fmla="*/ 366713 w 854869"/>
                <a:gd name="connsiteY1" fmla="*/ 111919 h 347662"/>
                <a:gd name="connsiteX2" fmla="*/ 323850 w 854869"/>
                <a:gd name="connsiteY2" fmla="*/ 107156 h 347662"/>
                <a:gd name="connsiteX3" fmla="*/ 264319 w 854869"/>
                <a:gd name="connsiteY3" fmla="*/ 97631 h 347662"/>
                <a:gd name="connsiteX4" fmla="*/ 195263 w 854869"/>
                <a:gd name="connsiteY4" fmla="*/ 76200 h 347662"/>
                <a:gd name="connsiteX5" fmla="*/ 128588 w 854869"/>
                <a:gd name="connsiteY5" fmla="*/ 47625 h 347662"/>
                <a:gd name="connsiteX6" fmla="*/ 71438 w 854869"/>
                <a:gd name="connsiteY6" fmla="*/ 16669 h 347662"/>
                <a:gd name="connsiteX7" fmla="*/ 35719 w 854869"/>
                <a:gd name="connsiteY7" fmla="*/ 0 h 347662"/>
                <a:gd name="connsiteX8" fmla="*/ 21432 w 854869"/>
                <a:gd name="connsiteY8" fmla="*/ 0 h 347662"/>
                <a:gd name="connsiteX9" fmla="*/ 7144 w 854869"/>
                <a:gd name="connsiteY9" fmla="*/ 2381 h 347662"/>
                <a:gd name="connsiteX10" fmla="*/ 0 w 854869"/>
                <a:gd name="connsiteY10" fmla="*/ 11906 h 347662"/>
                <a:gd name="connsiteX11" fmla="*/ 0 w 854869"/>
                <a:gd name="connsiteY11" fmla="*/ 38100 h 347662"/>
                <a:gd name="connsiteX12" fmla="*/ 19050 w 854869"/>
                <a:gd name="connsiteY12" fmla="*/ 83344 h 347662"/>
                <a:gd name="connsiteX13" fmla="*/ 50007 w 854869"/>
                <a:gd name="connsiteY13" fmla="*/ 126206 h 347662"/>
                <a:gd name="connsiteX14" fmla="*/ 92869 w 854869"/>
                <a:gd name="connsiteY14" fmla="*/ 171450 h 347662"/>
                <a:gd name="connsiteX15" fmla="*/ 140494 w 854869"/>
                <a:gd name="connsiteY15" fmla="*/ 209550 h 347662"/>
                <a:gd name="connsiteX16" fmla="*/ 188119 w 854869"/>
                <a:gd name="connsiteY16" fmla="*/ 240506 h 347662"/>
                <a:gd name="connsiteX17" fmla="*/ 235744 w 854869"/>
                <a:gd name="connsiteY17" fmla="*/ 266700 h 347662"/>
                <a:gd name="connsiteX18" fmla="*/ 311944 w 854869"/>
                <a:gd name="connsiteY18" fmla="*/ 297656 h 347662"/>
                <a:gd name="connsiteX19" fmla="*/ 369094 w 854869"/>
                <a:gd name="connsiteY19" fmla="*/ 314325 h 347662"/>
                <a:gd name="connsiteX20" fmla="*/ 457200 w 854869"/>
                <a:gd name="connsiteY20" fmla="*/ 333375 h 347662"/>
                <a:gd name="connsiteX21" fmla="*/ 550069 w 854869"/>
                <a:gd name="connsiteY21" fmla="*/ 342900 h 347662"/>
                <a:gd name="connsiteX22" fmla="*/ 604838 w 854869"/>
                <a:gd name="connsiteY22" fmla="*/ 347662 h 347662"/>
                <a:gd name="connsiteX23" fmla="*/ 669132 w 854869"/>
                <a:gd name="connsiteY23" fmla="*/ 345281 h 347662"/>
                <a:gd name="connsiteX24" fmla="*/ 733425 w 854869"/>
                <a:gd name="connsiteY24" fmla="*/ 335756 h 347662"/>
                <a:gd name="connsiteX25" fmla="*/ 790575 w 854869"/>
                <a:gd name="connsiteY25" fmla="*/ 321469 h 347662"/>
                <a:gd name="connsiteX26" fmla="*/ 826294 w 854869"/>
                <a:gd name="connsiteY26" fmla="*/ 302419 h 347662"/>
                <a:gd name="connsiteX27" fmla="*/ 840582 w 854869"/>
                <a:gd name="connsiteY27" fmla="*/ 283369 h 347662"/>
                <a:gd name="connsiteX28" fmla="*/ 852488 w 854869"/>
                <a:gd name="connsiteY28" fmla="*/ 264319 h 347662"/>
                <a:gd name="connsiteX29" fmla="*/ 854869 w 854869"/>
                <a:gd name="connsiteY29" fmla="*/ 245269 h 347662"/>
                <a:gd name="connsiteX30" fmla="*/ 850107 w 854869"/>
                <a:gd name="connsiteY30" fmla="*/ 228600 h 347662"/>
                <a:gd name="connsiteX31" fmla="*/ 835819 w 854869"/>
                <a:gd name="connsiteY31" fmla="*/ 204787 h 347662"/>
                <a:gd name="connsiteX32" fmla="*/ 807244 w 854869"/>
                <a:gd name="connsiteY32" fmla="*/ 183356 h 347662"/>
                <a:gd name="connsiteX33" fmla="*/ 762000 w 854869"/>
                <a:gd name="connsiteY33" fmla="*/ 159544 h 347662"/>
                <a:gd name="connsiteX34" fmla="*/ 719138 w 854869"/>
                <a:gd name="connsiteY34" fmla="*/ 145256 h 347662"/>
                <a:gd name="connsiteX35" fmla="*/ 671513 w 854869"/>
                <a:gd name="connsiteY35" fmla="*/ 135731 h 347662"/>
                <a:gd name="connsiteX36" fmla="*/ 595313 w 854869"/>
                <a:gd name="connsiteY36" fmla="*/ 121444 h 347662"/>
                <a:gd name="connsiteX37" fmla="*/ 514350 w 854869"/>
                <a:gd name="connsiteY37" fmla="*/ 119062 h 347662"/>
                <a:gd name="connsiteX38" fmla="*/ 447675 w 854869"/>
                <a:gd name="connsiteY38" fmla="*/ 116681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4869" h="347662">
                  <a:moveTo>
                    <a:pt x="447675" y="116681"/>
                  </a:moveTo>
                  <a:lnTo>
                    <a:pt x="366713" y="111919"/>
                  </a:lnTo>
                  <a:lnTo>
                    <a:pt x="323850" y="107156"/>
                  </a:lnTo>
                  <a:lnTo>
                    <a:pt x="264319" y="97631"/>
                  </a:lnTo>
                  <a:lnTo>
                    <a:pt x="195263" y="76200"/>
                  </a:lnTo>
                  <a:lnTo>
                    <a:pt x="128588" y="47625"/>
                  </a:lnTo>
                  <a:lnTo>
                    <a:pt x="71438" y="16669"/>
                  </a:lnTo>
                  <a:lnTo>
                    <a:pt x="35719" y="0"/>
                  </a:lnTo>
                  <a:lnTo>
                    <a:pt x="21432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0" y="38100"/>
                  </a:lnTo>
                  <a:lnTo>
                    <a:pt x="19050" y="83344"/>
                  </a:lnTo>
                  <a:lnTo>
                    <a:pt x="50007" y="126206"/>
                  </a:lnTo>
                  <a:lnTo>
                    <a:pt x="92869" y="171450"/>
                  </a:lnTo>
                  <a:lnTo>
                    <a:pt x="140494" y="209550"/>
                  </a:lnTo>
                  <a:lnTo>
                    <a:pt x="188119" y="240506"/>
                  </a:lnTo>
                  <a:lnTo>
                    <a:pt x="235744" y="266700"/>
                  </a:lnTo>
                  <a:lnTo>
                    <a:pt x="311944" y="297656"/>
                  </a:lnTo>
                  <a:lnTo>
                    <a:pt x="369094" y="314325"/>
                  </a:lnTo>
                  <a:lnTo>
                    <a:pt x="457200" y="333375"/>
                  </a:lnTo>
                  <a:lnTo>
                    <a:pt x="550069" y="342900"/>
                  </a:lnTo>
                  <a:lnTo>
                    <a:pt x="604838" y="347662"/>
                  </a:lnTo>
                  <a:lnTo>
                    <a:pt x="669132" y="345281"/>
                  </a:lnTo>
                  <a:lnTo>
                    <a:pt x="733425" y="335756"/>
                  </a:lnTo>
                  <a:lnTo>
                    <a:pt x="790575" y="321469"/>
                  </a:lnTo>
                  <a:lnTo>
                    <a:pt x="826294" y="302419"/>
                  </a:lnTo>
                  <a:lnTo>
                    <a:pt x="840582" y="283369"/>
                  </a:lnTo>
                  <a:lnTo>
                    <a:pt x="852488" y="264319"/>
                  </a:lnTo>
                  <a:lnTo>
                    <a:pt x="854869" y="245269"/>
                  </a:lnTo>
                  <a:lnTo>
                    <a:pt x="850107" y="228600"/>
                  </a:lnTo>
                  <a:lnTo>
                    <a:pt x="835819" y="204787"/>
                  </a:lnTo>
                  <a:lnTo>
                    <a:pt x="807244" y="183356"/>
                  </a:lnTo>
                  <a:lnTo>
                    <a:pt x="762000" y="159544"/>
                  </a:lnTo>
                  <a:lnTo>
                    <a:pt x="719138" y="145256"/>
                  </a:lnTo>
                  <a:lnTo>
                    <a:pt x="671513" y="135731"/>
                  </a:lnTo>
                  <a:lnTo>
                    <a:pt x="595313" y="121444"/>
                  </a:lnTo>
                  <a:lnTo>
                    <a:pt x="514350" y="119062"/>
                  </a:lnTo>
                  <a:lnTo>
                    <a:pt x="447675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3">
              <a:extLst>
                <a:ext uri="{FF2B5EF4-FFF2-40B4-BE49-F238E27FC236}">
                  <a16:creationId xmlns:a16="http://schemas.microsoft.com/office/drawing/2014/main" id="{FE9D9624-91DE-429A-916F-DB7EE3B263B5}"/>
                </a:ext>
              </a:extLst>
            </p:cNvPr>
            <p:cNvSpPr/>
            <p:nvPr/>
          </p:nvSpPr>
          <p:spPr>
            <a:xfrm>
              <a:off x="3665538" y="3633789"/>
              <a:ext cx="1911350" cy="561975"/>
            </a:xfrm>
            <a:custGeom>
              <a:avLst/>
              <a:gdLst>
                <a:gd name="connsiteX0" fmla="*/ 776288 w 1909763"/>
                <a:gd name="connsiteY0" fmla="*/ 228600 h 561975"/>
                <a:gd name="connsiteX1" fmla="*/ 597694 w 1909763"/>
                <a:gd name="connsiteY1" fmla="*/ 271462 h 561975"/>
                <a:gd name="connsiteX2" fmla="*/ 423863 w 1909763"/>
                <a:gd name="connsiteY2" fmla="*/ 309562 h 561975"/>
                <a:gd name="connsiteX3" fmla="*/ 321469 w 1909763"/>
                <a:gd name="connsiteY3" fmla="*/ 330993 h 561975"/>
                <a:gd name="connsiteX4" fmla="*/ 283369 w 1909763"/>
                <a:gd name="connsiteY4" fmla="*/ 326231 h 561975"/>
                <a:gd name="connsiteX5" fmla="*/ 230982 w 1909763"/>
                <a:gd name="connsiteY5" fmla="*/ 314325 h 561975"/>
                <a:gd name="connsiteX6" fmla="*/ 173832 w 1909763"/>
                <a:gd name="connsiteY6" fmla="*/ 292893 h 561975"/>
                <a:gd name="connsiteX7" fmla="*/ 119063 w 1909763"/>
                <a:gd name="connsiteY7" fmla="*/ 269081 h 561975"/>
                <a:gd name="connsiteX8" fmla="*/ 69057 w 1909763"/>
                <a:gd name="connsiteY8" fmla="*/ 240506 h 561975"/>
                <a:gd name="connsiteX9" fmla="*/ 30957 w 1909763"/>
                <a:gd name="connsiteY9" fmla="*/ 219075 h 561975"/>
                <a:gd name="connsiteX10" fmla="*/ 7144 w 1909763"/>
                <a:gd name="connsiteY10" fmla="*/ 219075 h 561975"/>
                <a:gd name="connsiteX11" fmla="*/ 0 w 1909763"/>
                <a:gd name="connsiteY11" fmla="*/ 233362 h 561975"/>
                <a:gd name="connsiteX12" fmla="*/ 4763 w 1909763"/>
                <a:gd name="connsiteY12" fmla="*/ 259556 h 561975"/>
                <a:gd name="connsiteX13" fmla="*/ 28575 w 1909763"/>
                <a:gd name="connsiteY13" fmla="*/ 311943 h 561975"/>
                <a:gd name="connsiteX14" fmla="*/ 66675 w 1909763"/>
                <a:gd name="connsiteY14" fmla="*/ 369093 h 561975"/>
                <a:gd name="connsiteX15" fmla="*/ 119063 w 1909763"/>
                <a:gd name="connsiteY15" fmla="*/ 435768 h 561975"/>
                <a:gd name="connsiteX16" fmla="*/ 159544 w 1909763"/>
                <a:gd name="connsiteY16" fmla="*/ 478631 h 561975"/>
                <a:gd name="connsiteX17" fmla="*/ 197644 w 1909763"/>
                <a:gd name="connsiteY17" fmla="*/ 509587 h 561975"/>
                <a:gd name="connsiteX18" fmla="*/ 233363 w 1909763"/>
                <a:gd name="connsiteY18" fmla="*/ 533400 h 561975"/>
                <a:gd name="connsiteX19" fmla="*/ 269082 w 1909763"/>
                <a:gd name="connsiteY19" fmla="*/ 547687 h 561975"/>
                <a:gd name="connsiteX20" fmla="*/ 300038 w 1909763"/>
                <a:gd name="connsiteY20" fmla="*/ 554831 h 561975"/>
                <a:gd name="connsiteX21" fmla="*/ 340519 w 1909763"/>
                <a:gd name="connsiteY21" fmla="*/ 561975 h 561975"/>
                <a:gd name="connsiteX22" fmla="*/ 402432 w 1909763"/>
                <a:gd name="connsiteY22" fmla="*/ 547687 h 561975"/>
                <a:gd name="connsiteX23" fmla="*/ 576263 w 1909763"/>
                <a:gd name="connsiteY23" fmla="*/ 485775 h 561975"/>
                <a:gd name="connsiteX24" fmla="*/ 804863 w 1909763"/>
                <a:gd name="connsiteY24" fmla="*/ 414337 h 561975"/>
                <a:gd name="connsiteX25" fmla="*/ 1092994 w 1909763"/>
                <a:gd name="connsiteY25" fmla="*/ 330993 h 561975"/>
                <a:gd name="connsiteX26" fmla="*/ 1314450 w 1909763"/>
                <a:gd name="connsiteY26" fmla="*/ 271462 h 561975"/>
                <a:gd name="connsiteX27" fmla="*/ 1438275 w 1909763"/>
                <a:gd name="connsiteY27" fmla="*/ 240506 h 561975"/>
                <a:gd name="connsiteX28" fmla="*/ 1488282 w 1909763"/>
                <a:gd name="connsiteY28" fmla="*/ 238125 h 561975"/>
                <a:gd name="connsiteX29" fmla="*/ 1847850 w 1909763"/>
                <a:gd name="connsiteY29" fmla="*/ 321468 h 561975"/>
                <a:gd name="connsiteX30" fmla="*/ 1885950 w 1909763"/>
                <a:gd name="connsiteY30" fmla="*/ 295275 h 561975"/>
                <a:gd name="connsiteX31" fmla="*/ 1905000 w 1909763"/>
                <a:gd name="connsiteY31" fmla="*/ 273843 h 561975"/>
                <a:gd name="connsiteX32" fmla="*/ 1909763 w 1909763"/>
                <a:gd name="connsiteY32" fmla="*/ 257175 h 561975"/>
                <a:gd name="connsiteX33" fmla="*/ 1909763 w 1909763"/>
                <a:gd name="connsiteY33" fmla="*/ 240506 h 561975"/>
                <a:gd name="connsiteX34" fmla="*/ 1895475 w 1909763"/>
                <a:gd name="connsiteY34" fmla="*/ 214312 h 561975"/>
                <a:gd name="connsiteX35" fmla="*/ 1862138 w 1909763"/>
                <a:gd name="connsiteY35" fmla="*/ 176212 h 561975"/>
                <a:gd name="connsiteX36" fmla="*/ 1776413 w 1909763"/>
                <a:gd name="connsiteY36" fmla="*/ 111918 h 561975"/>
                <a:gd name="connsiteX37" fmla="*/ 1662113 w 1909763"/>
                <a:gd name="connsiteY37" fmla="*/ 33337 h 561975"/>
                <a:gd name="connsiteX38" fmla="*/ 1616869 w 1909763"/>
                <a:gd name="connsiteY38" fmla="*/ 7143 h 561975"/>
                <a:gd name="connsiteX39" fmla="*/ 1593057 w 1909763"/>
                <a:gd name="connsiteY39" fmla="*/ 0 h 561975"/>
                <a:gd name="connsiteX40" fmla="*/ 1545432 w 1909763"/>
                <a:gd name="connsiteY40" fmla="*/ 4762 h 561975"/>
                <a:gd name="connsiteX41" fmla="*/ 1478757 w 1909763"/>
                <a:gd name="connsiteY41" fmla="*/ 23812 h 561975"/>
                <a:gd name="connsiteX42" fmla="*/ 1390650 w 1909763"/>
                <a:gd name="connsiteY42" fmla="*/ 64293 h 561975"/>
                <a:gd name="connsiteX43" fmla="*/ 1283494 w 1909763"/>
                <a:gd name="connsiteY43" fmla="*/ 92868 h 561975"/>
                <a:gd name="connsiteX44" fmla="*/ 990600 w 1909763"/>
                <a:gd name="connsiteY44" fmla="*/ 171450 h 561975"/>
                <a:gd name="connsiteX45" fmla="*/ 776288 w 1909763"/>
                <a:gd name="connsiteY45" fmla="*/ 228600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09763" h="561975">
                  <a:moveTo>
                    <a:pt x="776288" y="228600"/>
                  </a:moveTo>
                  <a:lnTo>
                    <a:pt x="597694" y="271462"/>
                  </a:lnTo>
                  <a:lnTo>
                    <a:pt x="423863" y="309562"/>
                  </a:lnTo>
                  <a:lnTo>
                    <a:pt x="321469" y="330993"/>
                  </a:lnTo>
                  <a:lnTo>
                    <a:pt x="283369" y="326231"/>
                  </a:lnTo>
                  <a:lnTo>
                    <a:pt x="230982" y="314325"/>
                  </a:lnTo>
                  <a:lnTo>
                    <a:pt x="173832" y="292893"/>
                  </a:lnTo>
                  <a:lnTo>
                    <a:pt x="119063" y="269081"/>
                  </a:lnTo>
                  <a:lnTo>
                    <a:pt x="69057" y="240506"/>
                  </a:lnTo>
                  <a:lnTo>
                    <a:pt x="30957" y="219075"/>
                  </a:lnTo>
                  <a:lnTo>
                    <a:pt x="7144" y="219075"/>
                  </a:lnTo>
                  <a:lnTo>
                    <a:pt x="0" y="233362"/>
                  </a:lnTo>
                  <a:lnTo>
                    <a:pt x="4763" y="259556"/>
                  </a:lnTo>
                  <a:lnTo>
                    <a:pt x="28575" y="311943"/>
                  </a:lnTo>
                  <a:lnTo>
                    <a:pt x="66675" y="369093"/>
                  </a:lnTo>
                  <a:lnTo>
                    <a:pt x="119063" y="435768"/>
                  </a:lnTo>
                  <a:lnTo>
                    <a:pt x="159544" y="478631"/>
                  </a:lnTo>
                  <a:lnTo>
                    <a:pt x="197644" y="509587"/>
                  </a:lnTo>
                  <a:lnTo>
                    <a:pt x="233363" y="533400"/>
                  </a:lnTo>
                  <a:lnTo>
                    <a:pt x="269082" y="547687"/>
                  </a:lnTo>
                  <a:lnTo>
                    <a:pt x="300038" y="554831"/>
                  </a:lnTo>
                  <a:lnTo>
                    <a:pt x="340519" y="561975"/>
                  </a:lnTo>
                  <a:lnTo>
                    <a:pt x="402432" y="547687"/>
                  </a:lnTo>
                  <a:lnTo>
                    <a:pt x="576263" y="485775"/>
                  </a:lnTo>
                  <a:lnTo>
                    <a:pt x="804863" y="414337"/>
                  </a:lnTo>
                  <a:lnTo>
                    <a:pt x="1092994" y="330993"/>
                  </a:lnTo>
                  <a:lnTo>
                    <a:pt x="1314450" y="271462"/>
                  </a:lnTo>
                  <a:lnTo>
                    <a:pt x="1438275" y="240506"/>
                  </a:lnTo>
                  <a:lnTo>
                    <a:pt x="1488282" y="238125"/>
                  </a:lnTo>
                  <a:lnTo>
                    <a:pt x="1847850" y="321468"/>
                  </a:lnTo>
                  <a:lnTo>
                    <a:pt x="1885950" y="295275"/>
                  </a:lnTo>
                  <a:lnTo>
                    <a:pt x="1905000" y="273843"/>
                  </a:lnTo>
                  <a:lnTo>
                    <a:pt x="1909763" y="257175"/>
                  </a:lnTo>
                  <a:lnTo>
                    <a:pt x="1909763" y="240506"/>
                  </a:lnTo>
                  <a:lnTo>
                    <a:pt x="1895475" y="214312"/>
                  </a:lnTo>
                  <a:lnTo>
                    <a:pt x="1862138" y="176212"/>
                  </a:lnTo>
                  <a:lnTo>
                    <a:pt x="1776413" y="111918"/>
                  </a:lnTo>
                  <a:lnTo>
                    <a:pt x="1662113" y="33337"/>
                  </a:lnTo>
                  <a:lnTo>
                    <a:pt x="1616869" y="7143"/>
                  </a:lnTo>
                  <a:lnTo>
                    <a:pt x="1593057" y="0"/>
                  </a:lnTo>
                  <a:lnTo>
                    <a:pt x="1545432" y="4762"/>
                  </a:lnTo>
                  <a:lnTo>
                    <a:pt x="1478757" y="23812"/>
                  </a:lnTo>
                  <a:lnTo>
                    <a:pt x="1390650" y="64293"/>
                  </a:lnTo>
                  <a:lnTo>
                    <a:pt x="1283494" y="92868"/>
                  </a:lnTo>
                  <a:lnTo>
                    <a:pt x="990600" y="171450"/>
                  </a:lnTo>
                  <a:lnTo>
                    <a:pt x="776288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4">
              <a:extLst>
                <a:ext uri="{FF2B5EF4-FFF2-40B4-BE49-F238E27FC236}">
                  <a16:creationId xmlns:a16="http://schemas.microsoft.com/office/drawing/2014/main" id="{8F8B7ADE-8DBC-406E-84A7-58855CF1BBC7}"/>
                </a:ext>
              </a:extLst>
            </p:cNvPr>
            <p:cNvSpPr/>
            <p:nvPr/>
          </p:nvSpPr>
          <p:spPr>
            <a:xfrm>
              <a:off x="4597400" y="3838575"/>
              <a:ext cx="960438" cy="1123950"/>
            </a:xfrm>
            <a:custGeom>
              <a:avLst/>
              <a:gdLst>
                <a:gd name="connsiteX0" fmla="*/ 383381 w 959644"/>
                <a:gd name="connsiteY0" fmla="*/ 464344 h 1123950"/>
                <a:gd name="connsiteX1" fmla="*/ 466725 w 959644"/>
                <a:gd name="connsiteY1" fmla="*/ 309563 h 1123950"/>
                <a:gd name="connsiteX2" fmla="*/ 535781 w 959644"/>
                <a:gd name="connsiteY2" fmla="*/ 173831 h 1123950"/>
                <a:gd name="connsiteX3" fmla="*/ 581025 w 959644"/>
                <a:gd name="connsiteY3" fmla="*/ 80963 h 1123950"/>
                <a:gd name="connsiteX4" fmla="*/ 583406 w 959644"/>
                <a:gd name="connsiteY4" fmla="*/ 64294 h 1123950"/>
                <a:gd name="connsiteX5" fmla="*/ 581025 w 959644"/>
                <a:gd name="connsiteY5" fmla="*/ 50006 h 1123950"/>
                <a:gd name="connsiteX6" fmla="*/ 557213 w 959644"/>
                <a:gd name="connsiteY6" fmla="*/ 0 h 1123950"/>
                <a:gd name="connsiteX7" fmla="*/ 959644 w 959644"/>
                <a:gd name="connsiteY7" fmla="*/ 80963 h 1123950"/>
                <a:gd name="connsiteX8" fmla="*/ 916781 w 959644"/>
                <a:gd name="connsiteY8" fmla="*/ 116681 h 1123950"/>
                <a:gd name="connsiteX9" fmla="*/ 878681 w 959644"/>
                <a:gd name="connsiteY9" fmla="*/ 145256 h 1123950"/>
                <a:gd name="connsiteX10" fmla="*/ 831056 w 959644"/>
                <a:gd name="connsiteY10" fmla="*/ 185738 h 1123950"/>
                <a:gd name="connsiteX11" fmla="*/ 754856 w 959644"/>
                <a:gd name="connsiteY11" fmla="*/ 290513 h 1123950"/>
                <a:gd name="connsiteX12" fmla="*/ 576263 w 959644"/>
                <a:gd name="connsiteY12" fmla="*/ 521494 h 1123950"/>
                <a:gd name="connsiteX13" fmla="*/ 409575 w 959644"/>
                <a:gd name="connsiteY13" fmla="*/ 726281 h 1123950"/>
                <a:gd name="connsiteX14" fmla="*/ 209550 w 959644"/>
                <a:gd name="connsiteY14" fmla="*/ 973931 h 1123950"/>
                <a:gd name="connsiteX15" fmla="*/ 73819 w 959644"/>
                <a:gd name="connsiteY15" fmla="*/ 1123950 h 1123950"/>
                <a:gd name="connsiteX16" fmla="*/ 0 w 959644"/>
                <a:gd name="connsiteY16" fmla="*/ 1057275 h 1123950"/>
                <a:gd name="connsiteX17" fmla="*/ 107156 w 959644"/>
                <a:gd name="connsiteY17" fmla="*/ 904875 h 1123950"/>
                <a:gd name="connsiteX18" fmla="*/ 230981 w 959644"/>
                <a:gd name="connsiteY18" fmla="*/ 721519 h 1123950"/>
                <a:gd name="connsiteX19" fmla="*/ 326231 w 959644"/>
                <a:gd name="connsiteY19" fmla="*/ 561975 h 1123950"/>
                <a:gd name="connsiteX20" fmla="*/ 383381 w 959644"/>
                <a:gd name="connsiteY20" fmla="*/ 464344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59644" h="1123950">
                  <a:moveTo>
                    <a:pt x="383381" y="464344"/>
                  </a:moveTo>
                  <a:lnTo>
                    <a:pt x="466725" y="309563"/>
                  </a:lnTo>
                  <a:lnTo>
                    <a:pt x="535781" y="173831"/>
                  </a:lnTo>
                  <a:lnTo>
                    <a:pt x="581025" y="80963"/>
                  </a:lnTo>
                  <a:lnTo>
                    <a:pt x="583406" y="64294"/>
                  </a:lnTo>
                  <a:lnTo>
                    <a:pt x="581025" y="50006"/>
                  </a:lnTo>
                  <a:lnTo>
                    <a:pt x="557213" y="0"/>
                  </a:lnTo>
                  <a:lnTo>
                    <a:pt x="959644" y="80963"/>
                  </a:lnTo>
                  <a:lnTo>
                    <a:pt x="916781" y="116681"/>
                  </a:lnTo>
                  <a:lnTo>
                    <a:pt x="878681" y="145256"/>
                  </a:lnTo>
                  <a:lnTo>
                    <a:pt x="831056" y="185738"/>
                  </a:lnTo>
                  <a:lnTo>
                    <a:pt x="754856" y="290513"/>
                  </a:lnTo>
                  <a:lnTo>
                    <a:pt x="576263" y="521494"/>
                  </a:lnTo>
                  <a:lnTo>
                    <a:pt x="409575" y="726281"/>
                  </a:lnTo>
                  <a:lnTo>
                    <a:pt x="209550" y="973931"/>
                  </a:lnTo>
                  <a:lnTo>
                    <a:pt x="73819" y="1123950"/>
                  </a:lnTo>
                  <a:lnTo>
                    <a:pt x="0" y="1057275"/>
                  </a:lnTo>
                  <a:lnTo>
                    <a:pt x="107156" y="904875"/>
                  </a:lnTo>
                  <a:lnTo>
                    <a:pt x="230981" y="721519"/>
                  </a:lnTo>
                  <a:lnTo>
                    <a:pt x="326231" y="561975"/>
                  </a:lnTo>
                  <a:lnTo>
                    <a:pt x="383381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65">
              <a:extLst>
                <a:ext uri="{FF2B5EF4-FFF2-40B4-BE49-F238E27FC236}">
                  <a16:creationId xmlns:a16="http://schemas.microsoft.com/office/drawing/2014/main" id="{4EC0B115-2596-4633-A917-559B96646D4D}"/>
                </a:ext>
              </a:extLst>
            </p:cNvPr>
            <p:cNvSpPr/>
            <p:nvPr/>
          </p:nvSpPr>
          <p:spPr>
            <a:xfrm>
              <a:off x="4073525" y="4583113"/>
              <a:ext cx="998538" cy="950912"/>
            </a:xfrm>
            <a:custGeom>
              <a:avLst/>
              <a:gdLst>
                <a:gd name="connsiteX0" fmla="*/ 378619 w 997744"/>
                <a:gd name="connsiteY0" fmla="*/ 335757 h 950119"/>
                <a:gd name="connsiteX1" fmla="*/ 309563 w 997744"/>
                <a:gd name="connsiteY1" fmla="*/ 273844 h 950119"/>
                <a:gd name="connsiteX2" fmla="*/ 228600 w 997744"/>
                <a:gd name="connsiteY2" fmla="*/ 204788 h 950119"/>
                <a:gd name="connsiteX3" fmla="*/ 140494 w 997744"/>
                <a:gd name="connsiteY3" fmla="*/ 138113 h 950119"/>
                <a:gd name="connsiteX4" fmla="*/ 76200 w 997744"/>
                <a:gd name="connsiteY4" fmla="*/ 90488 h 950119"/>
                <a:gd name="connsiteX5" fmla="*/ 26194 w 997744"/>
                <a:gd name="connsiteY5" fmla="*/ 57150 h 950119"/>
                <a:gd name="connsiteX6" fmla="*/ 4763 w 997744"/>
                <a:gd name="connsiteY6" fmla="*/ 33338 h 950119"/>
                <a:gd name="connsiteX7" fmla="*/ 0 w 997744"/>
                <a:gd name="connsiteY7" fmla="*/ 16669 h 950119"/>
                <a:gd name="connsiteX8" fmla="*/ 0 w 997744"/>
                <a:gd name="connsiteY8" fmla="*/ 7144 h 950119"/>
                <a:gd name="connsiteX9" fmla="*/ 14288 w 997744"/>
                <a:gd name="connsiteY9" fmla="*/ 0 h 950119"/>
                <a:gd name="connsiteX10" fmla="*/ 45244 w 997744"/>
                <a:gd name="connsiteY10" fmla="*/ 2382 h 950119"/>
                <a:gd name="connsiteX11" fmla="*/ 133350 w 997744"/>
                <a:gd name="connsiteY11" fmla="*/ 16669 h 950119"/>
                <a:gd name="connsiteX12" fmla="*/ 230981 w 997744"/>
                <a:gd name="connsiteY12" fmla="*/ 47625 h 950119"/>
                <a:gd name="connsiteX13" fmla="*/ 314325 w 997744"/>
                <a:gd name="connsiteY13" fmla="*/ 80963 h 950119"/>
                <a:gd name="connsiteX14" fmla="*/ 381000 w 997744"/>
                <a:gd name="connsiteY14" fmla="*/ 114300 h 950119"/>
                <a:gd name="connsiteX15" fmla="*/ 452438 w 997744"/>
                <a:gd name="connsiteY15" fmla="*/ 152400 h 950119"/>
                <a:gd name="connsiteX16" fmla="*/ 547688 w 997744"/>
                <a:gd name="connsiteY16" fmla="*/ 207169 h 950119"/>
                <a:gd name="connsiteX17" fmla="*/ 597694 w 997744"/>
                <a:gd name="connsiteY17" fmla="*/ 238125 h 950119"/>
                <a:gd name="connsiteX18" fmla="*/ 685800 w 997744"/>
                <a:gd name="connsiteY18" fmla="*/ 269082 h 950119"/>
                <a:gd name="connsiteX19" fmla="*/ 738188 w 997744"/>
                <a:gd name="connsiteY19" fmla="*/ 328613 h 950119"/>
                <a:gd name="connsiteX20" fmla="*/ 795338 w 997744"/>
                <a:gd name="connsiteY20" fmla="*/ 395288 h 950119"/>
                <a:gd name="connsiteX21" fmla="*/ 852488 w 997744"/>
                <a:gd name="connsiteY21" fmla="*/ 469107 h 950119"/>
                <a:gd name="connsiteX22" fmla="*/ 902494 w 997744"/>
                <a:gd name="connsiteY22" fmla="*/ 538163 h 950119"/>
                <a:gd name="connsiteX23" fmla="*/ 928688 w 997744"/>
                <a:gd name="connsiteY23" fmla="*/ 578644 h 950119"/>
                <a:gd name="connsiteX24" fmla="*/ 959644 w 997744"/>
                <a:gd name="connsiteY24" fmla="*/ 633413 h 950119"/>
                <a:gd name="connsiteX25" fmla="*/ 969169 w 997744"/>
                <a:gd name="connsiteY25" fmla="*/ 657225 h 950119"/>
                <a:gd name="connsiteX26" fmla="*/ 983456 w 997744"/>
                <a:gd name="connsiteY26" fmla="*/ 695325 h 950119"/>
                <a:gd name="connsiteX27" fmla="*/ 997744 w 997744"/>
                <a:gd name="connsiteY27" fmla="*/ 754857 h 950119"/>
                <a:gd name="connsiteX28" fmla="*/ 997744 w 997744"/>
                <a:gd name="connsiteY28" fmla="*/ 788194 h 950119"/>
                <a:gd name="connsiteX29" fmla="*/ 995363 w 997744"/>
                <a:gd name="connsiteY29" fmla="*/ 835819 h 950119"/>
                <a:gd name="connsiteX30" fmla="*/ 978694 w 997744"/>
                <a:gd name="connsiteY30" fmla="*/ 888207 h 950119"/>
                <a:gd name="connsiteX31" fmla="*/ 957263 w 997744"/>
                <a:gd name="connsiteY31" fmla="*/ 923925 h 950119"/>
                <a:gd name="connsiteX32" fmla="*/ 938213 w 997744"/>
                <a:gd name="connsiteY32" fmla="*/ 942975 h 950119"/>
                <a:gd name="connsiteX33" fmla="*/ 912019 w 997744"/>
                <a:gd name="connsiteY33" fmla="*/ 950119 h 950119"/>
                <a:gd name="connsiteX34" fmla="*/ 885825 w 997744"/>
                <a:gd name="connsiteY34" fmla="*/ 945357 h 950119"/>
                <a:gd name="connsiteX35" fmla="*/ 854869 w 997744"/>
                <a:gd name="connsiteY35" fmla="*/ 923925 h 950119"/>
                <a:gd name="connsiteX36" fmla="*/ 816769 w 997744"/>
                <a:gd name="connsiteY36" fmla="*/ 878682 h 950119"/>
                <a:gd name="connsiteX37" fmla="*/ 747713 w 997744"/>
                <a:gd name="connsiteY37" fmla="*/ 776288 h 950119"/>
                <a:gd name="connsiteX38" fmla="*/ 681038 w 997744"/>
                <a:gd name="connsiteY38" fmla="*/ 683419 h 950119"/>
                <a:gd name="connsiteX39" fmla="*/ 631031 w 997744"/>
                <a:gd name="connsiteY39" fmla="*/ 619125 h 950119"/>
                <a:gd name="connsiteX40" fmla="*/ 578644 w 997744"/>
                <a:gd name="connsiteY40" fmla="*/ 552450 h 950119"/>
                <a:gd name="connsiteX41" fmla="*/ 514350 w 997744"/>
                <a:gd name="connsiteY41" fmla="*/ 478632 h 950119"/>
                <a:gd name="connsiteX42" fmla="*/ 442913 w 997744"/>
                <a:gd name="connsiteY42" fmla="*/ 402432 h 950119"/>
                <a:gd name="connsiteX43" fmla="*/ 378619 w 997744"/>
                <a:gd name="connsiteY43" fmla="*/ 335757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97744" h="950119">
                  <a:moveTo>
                    <a:pt x="378619" y="335757"/>
                  </a:moveTo>
                  <a:lnTo>
                    <a:pt x="309563" y="273844"/>
                  </a:lnTo>
                  <a:lnTo>
                    <a:pt x="228600" y="204788"/>
                  </a:lnTo>
                  <a:lnTo>
                    <a:pt x="140494" y="138113"/>
                  </a:lnTo>
                  <a:lnTo>
                    <a:pt x="76200" y="90488"/>
                  </a:lnTo>
                  <a:lnTo>
                    <a:pt x="26194" y="57150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33350" y="16669"/>
                  </a:lnTo>
                  <a:lnTo>
                    <a:pt x="230981" y="47625"/>
                  </a:lnTo>
                  <a:lnTo>
                    <a:pt x="314325" y="80963"/>
                  </a:lnTo>
                  <a:lnTo>
                    <a:pt x="381000" y="114300"/>
                  </a:lnTo>
                  <a:lnTo>
                    <a:pt x="452438" y="152400"/>
                  </a:lnTo>
                  <a:lnTo>
                    <a:pt x="547688" y="207169"/>
                  </a:lnTo>
                  <a:lnTo>
                    <a:pt x="597694" y="238125"/>
                  </a:lnTo>
                  <a:lnTo>
                    <a:pt x="685800" y="269082"/>
                  </a:lnTo>
                  <a:lnTo>
                    <a:pt x="738188" y="328613"/>
                  </a:lnTo>
                  <a:lnTo>
                    <a:pt x="795338" y="395288"/>
                  </a:lnTo>
                  <a:lnTo>
                    <a:pt x="852488" y="469107"/>
                  </a:lnTo>
                  <a:lnTo>
                    <a:pt x="902494" y="538163"/>
                  </a:lnTo>
                  <a:lnTo>
                    <a:pt x="928688" y="578644"/>
                  </a:lnTo>
                  <a:lnTo>
                    <a:pt x="959644" y="633413"/>
                  </a:lnTo>
                  <a:lnTo>
                    <a:pt x="969169" y="657225"/>
                  </a:lnTo>
                  <a:lnTo>
                    <a:pt x="983456" y="695325"/>
                  </a:lnTo>
                  <a:lnTo>
                    <a:pt x="997744" y="754857"/>
                  </a:lnTo>
                  <a:lnTo>
                    <a:pt x="997744" y="788194"/>
                  </a:lnTo>
                  <a:lnTo>
                    <a:pt x="995363" y="835819"/>
                  </a:lnTo>
                  <a:lnTo>
                    <a:pt x="978694" y="888207"/>
                  </a:lnTo>
                  <a:lnTo>
                    <a:pt x="957263" y="923925"/>
                  </a:lnTo>
                  <a:lnTo>
                    <a:pt x="938213" y="942975"/>
                  </a:lnTo>
                  <a:lnTo>
                    <a:pt x="912019" y="950119"/>
                  </a:lnTo>
                  <a:lnTo>
                    <a:pt x="885825" y="945357"/>
                  </a:lnTo>
                  <a:lnTo>
                    <a:pt x="854869" y="923925"/>
                  </a:lnTo>
                  <a:lnTo>
                    <a:pt x="816769" y="878682"/>
                  </a:lnTo>
                  <a:lnTo>
                    <a:pt x="747713" y="776288"/>
                  </a:lnTo>
                  <a:lnTo>
                    <a:pt x="681038" y="683419"/>
                  </a:lnTo>
                  <a:lnTo>
                    <a:pt x="631031" y="619125"/>
                  </a:lnTo>
                  <a:lnTo>
                    <a:pt x="578644" y="552450"/>
                  </a:lnTo>
                  <a:lnTo>
                    <a:pt x="514350" y="478632"/>
                  </a:lnTo>
                  <a:lnTo>
                    <a:pt x="442913" y="402432"/>
                  </a:lnTo>
                  <a:lnTo>
                    <a:pt x="378619" y="3357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68">
              <a:extLst>
                <a:ext uri="{FF2B5EF4-FFF2-40B4-BE49-F238E27FC236}">
                  <a16:creationId xmlns:a16="http://schemas.microsoft.com/office/drawing/2014/main" id="{D8125504-BE87-4E3C-A643-B431784E6F4C}"/>
                </a:ext>
              </a:extLst>
            </p:cNvPr>
            <p:cNvSpPr/>
            <p:nvPr/>
          </p:nvSpPr>
          <p:spPr>
            <a:xfrm>
              <a:off x="6646863" y="1989138"/>
              <a:ext cx="558800" cy="844550"/>
            </a:xfrm>
            <a:custGeom>
              <a:avLst/>
              <a:gdLst>
                <a:gd name="connsiteX0" fmla="*/ 90488 w 557213"/>
                <a:gd name="connsiteY0" fmla="*/ 509587 h 845344"/>
                <a:gd name="connsiteX1" fmla="*/ 114300 w 557213"/>
                <a:gd name="connsiteY1" fmla="*/ 438150 h 845344"/>
                <a:gd name="connsiteX2" fmla="*/ 133350 w 557213"/>
                <a:gd name="connsiteY2" fmla="*/ 378619 h 845344"/>
                <a:gd name="connsiteX3" fmla="*/ 152400 w 557213"/>
                <a:gd name="connsiteY3" fmla="*/ 326231 h 845344"/>
                <a:gd name="connsiteX4" fmla="*/ 166688 w 557213"/>
                <a:gd name="connsiteY4" fmla="*/ 290512 h 845344"/>
                <a:gd name="connsiteX5" fmla="*/ 183357 w 557213"/>
                <a:gd name="connsiteY5" fmla="*/ 238125 h 845344"/>
                <a:gd name="connsiteX6" fmla="*/ 188119 w 557213"/>
                <a:gd name="connsiteY6" fmla="*/ 211931 h 845344"/>
                <a:gd name="connsiteX7" fmla="*/ 190500 w 557213"/>
                <a:gd name="connsiteY7" fmla="*/ 188119 h 845344"/>
                <a:gd name="connsiteX8" fmla="*/ 188119 w 557213"/>
                <a:gd name="connsiteY8" fmla="*/ 164306 h 845344"/>
                <a:gd name="connsiteX9" fmla="*/ 178594 w 557213"/>
                <a:gd name="connsiteY9" fmla="*/ 130969 h 845344"/>
                <a:gd name="connsiteX10" fmla="*/ 161925 w 557213"/>
                <a:gd name="connsiteY10" fmla="*/ 97631 h 845344"/>
                <a:gd name="connsiteX11" fmla="*/ 107157 w 557213"/>
                <a:gd name="connsiteY11" fmla="*/ 19050 h 845344"/>
                <a:gd name="connsiteX12" fmla="*/ 340519 w 557213"/>
                <a:gd name="connsiteY12" fmla="*/ 0 h 845344"/>
                <a:gd name="connsiteX13" fmla="*/ 438150 w 557213"/>
                <a:gd name="connsiteY13" fmla="*/ 52387 h 845344"/>
                <a:gd name="connsiteX14" fmla="*/ 473869 w 557213"/>
                <a:gd name="connsiteY14" fmla="*/ 73819 h 845344"/>
                <a:gd name="connsiteX15" fmla="*/ 504825 w 557213"/>
                <a:gd name="connsiteY15" fmla="*/ 97631 h 845344"/>
                <a:gd name="connsiteX16" fmla="*/ 531019 w 557213"/>
                <a:gd name="connsiteY16" fmla="*/ 119062 h 845344"/>
                <a:gd name="connsiteX17" fmla="*/ 547688 w 557213"/>
                <a:gd name="connsiteY17" fmla="*/ 133350 h 845344"/>
                <a:gd name="connsiteX18" fmla="*/ 557213 w 557213"/>
                <a:gd name="connsiteY18" fmla="*/ 152400 h 845344"/>
                <a:gd name="connsiteX19" fmla="*/ 550069 w 557213"/>
                <a:gd name="connsiteY19" fmla="*/ 178594 h 845344"/>
                <a:gd name="connsiteX20" fmla="*/ 533400 w 557213"/>
                <a:gd name="connsiteY20" fmla="*/ 204787 h 845344"/>
                <a:gd name="connsiteX21" fmla="*/ 500063 w 557213"/>
                <a:gd name="connsiteY21" fmla="*/ 233362 h 845344"/>
                <a:gd name="connsiteX22" fmla="*/ 457200 w 557213"/>
                <a:gd name="connsiteY22" fmla="*/ 259556 h 845344"/>
                <a:gd name="connsiteX23" fmla="*/ 421482 w 557213"/>
                <a:gd name="connsiteY23" fmla="*/ 302419 h 845344"/>
                <a:gd name="connsiteX24" fmla="*/ 347663 w 557213"/>
                <a:gd name="connsiteY24" fmla="*/ 411956 h 845344"/>
                <a:gd name="connsiteX25" fmla="*/ 242888 w 557213"/>
                <a:gd name="connsiteY25" fmla="*/ 578644 h 845344"/>
                <a:gd name="connsiteX26" fmla="*/ 104775 w 557213"/>
                <a:gd name="connsiteY26" fmla="*/ 835819 h 845344"/>
                <a:gd name="connsiteX27" fmla="*/ 0 w 557213"/>
                <a:gd name="connsiteY27" fmla="*/ 845344 h 845344"/>
                <a:gd name="connsiteX28" fmla="*/ 23813 w 557213"/>
                <a:gd name="connsiteY28" fmla="*/ 740569 h 845344"/>
                <a:gd name="connsiteX29" fmla="*/ 90488 w 557213"/>
                <a:gd name="connsiteY29" fmla="*/ 50958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7213" h="845344">
                  <a:moveTo>
                    <a:pt x="90488" y="509587"/>
                  </a:moveTo>
                  <a:lnTo>
                    <a:pt x="114300" y="438150"/>
                  </a:lnTo>
                  <a:lnTo>
                    <a:pt x="133350" y="378619"/>
                  </a:lnTo>
                  <a:lnTo>
                    <a:pt x="152400" y="326231"/>
                  </a:lnTo>
                  <a:lnTo>
                    <a:pt x="166688" y="290512"/>
                  </a:lnTo>
                  <a:lnTo>
                    <a:pt x="183357" y="238125"/>
                  </a:lnTo>
                  <a:lnTo>
                    <a:pt x="188119" y="211931"/>
                  </a:lnTo>
                  <a:lnTo>
                    <a:pt x="190500" y="188119"/>
                  </a:lnTo>
                  <a:lnTo>
                    <a:pt x="188119" y="164306"/>
                  </a:lnTo>
                  <a:lnTo>
                    <a:pt x="178594" y="130969"/>
                  </a:lnTo>
                  <a:lnTo>
                    <a:pt x="161925" y="97631"/>
                  </a:lnTo>
                  <a:lnTo>
                    <a:pt x="107157" y="19050"/>
                  </a:lnTo>
                  <a:lnTo>
                    <a:pt x="340519" y="0"/>
                  </a:lnTo>
                  <a:lnTo>
                    <a:pt x="438150" y="52387"/>
                  </a:lnTo>
                  <a:lnTo>
                    <a:pt x="473869" y="73819"/>
                  </a:lnTo>
                  <a:lnTo>
                    <a:pt x="504825" y="97631"/>
                  </a:lnTo>
                  <a:lnTo>
                    <a:pt x="531019" y="119062"/>
                  </a:lnTo>
                  <a:lnTo>
                    <a:pt x="547688" y="133350"/>
                  </a:lnTo>
                  <a:lnTo>
                    <a:pt x="557213" y="152400"/>
                  </a:lnTo>
                  <a:lnTo>
                    <a:pt x="550069" y="178594"/>
                  </a:lnTo>
                  <a:lnTo>
                    <a:pt x="533400" y="204787"/>
                  </a:lnTo>
                  <a:lnTo>
                    <a:pt x="500063" y="233362"/>
                  </a:lnTo>
                  <a:lnTo>
                    <a:pt x="457200" y="259556"/>
                  </a:lnTo>
                  <a:lnTo>
                    <a:pt x="421482" y="302419"/>
                  </a:lnTo>
                  <a:lnTo>
                    <a:pt x="347663" y="411956"/>
                  </a:lnTo>
                  <a:lnTo>
                    <a:pt x="242888" y="578644"/>
                  </a:lnTo>
                  <a:lnTo>
                    <a:pt x="104775" y="835819"/>
                  </a:lnTo>
                  <a:lnTo>
                    <a:pt x="0" y="845344"/>
                  </a:lnTo>
                  <a:lnTo>
                    <a:pt x="23813" y="740569"/>
                  </a:lnTo>
                  <a:lnTo>
                    <a:pt x="90488" y="509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69">
              <a:extLst>
                <a:ext uri="{FF2B5EF4-FFF2-40B4-BE49-F238E27FC236}">
                  <a16:creationId xmlns:a16="http://schemas.microsoft.com/office/drawing/2014/main" id="{0E6684EB-1138-47E2-AEAB-4B8CCCDD5202}"/>
                </a:ext>
              </a:extLst>
            </p:cNvPr>
            <p:cNvSpPr/>
            <p:nvPr/>
          </p:nvSpPr>
          <p:spPr>
            <a:xfrm>
              <a:off x="6026151" y="2724150"/>
              <a:ext cx="346075" cy="2357438"/>
            </a:xfrm>
            <a:custGeom>
              <a:avLst/>
              <a:gdLst>
                <a:gd name="connsiteX0" fmla="*/ 343667 w 346735"/>
                <a:gd name="connsiteY0" fmla="*/ 478679 h 2356575"/>
                <a:gd name="connsiteX1" fmla="*/ 343667 w 346735"/>
                <a:gd name="connsiteY1" fmla="*/ 739498 h 2356575"/>
                <a:gd name="connsiteX2" fmla="*/ 343667 w 346735"/>
                <a:gd name="connsiteY2" fmla="*/ 1031002 h 2356575"/>
                <a:gd name="connsiteX3" fmla="*/ 346735 w 346735"/>
                <a:gd name="connsiteY3" fmla="*/ 1432969 h 2356575"/>
                <a:gd name="connsiteX4" fmla="*/ 343667 w 346735"/>
                <a:gd name="connsiteY4" fmla="*/ 1656967 h 2356575"/>
                <a:gd name="connsiteX5" fmla="*/ 328325 w 346735"/>
                <a:gd name="connsiteY5" fmla="*/ 1954607 h 2356575"/>
                <a:gd name="connsiteX6" fmla="*/ 322188 w 346735"/>
                <a:gd name="connsiteY6" fmla="*/ 2126441 h 2356575"/>
                <a:gd name="connsiteX7" fmla="*/ 322188 w 346735"/>
                <a:gd name="connsiteY7" fmla="*/ 2270658 h 2356575"/>
                <a:gd name="connsiteX8" fmla="*/ 297640 w 346735"/>
                <a:gd name="connsiteY8" fmla="*/ 2328959 h 2356575"/>
                <a:gd name="connsiteX9" fmla="*/ 276161 w 346735"/>
                <a:gd name="connsiteY9" fmla="*/ 2350438 h 2356575"/>
                <a:gd name="connsiteX10" fmla="*/ 251613 w 346735"/>
                <a:gd name="connsiteY10" fmla="*/ 2356575 h 2356575"/>
                <a:gd name="connsiteX11" fmla="*/ 227066 w 346735"/>
                <a:gd name="connsiteY11" fmla="*/ 2347369 h 2356575"/>
                <a:gd name="connsiteX12" fmla="*/ 202518 w 346735"/>
                <a:gd name="connsiteY12" fmla="*/ 2325890 h 2356575"/>
                <a:gd name="connsiteX13" fmla="*/ 181039 w 346735"/>
                <a:gd name="connsiteY13" fmla="*/ 2292137 h 2356575"/>
                <a:gd name="connsiteX14" fmla="*/ 159560 w 346735"/>
                <a:gd name="connsiteY14" fmla="*/ 2258384 h 2356575"/>
                <a:gd name="connsiteX15" fmla="*/ 135012 w 346735"/>
                <a:gd name="connsiteY15" fmla="*/ 2227700 h 2356575"/>
                <a:gd name="connsiteX16" fmla="*/ 113533 w 346735"/>
                <a:gd name="connsiteY16" fmla="*/ 2181673 h 2356575"/>
                <a:gd name="connsiteX17" fmla="*/ 98190 w 346735"/>
                <a:gd name="connsiteY17" fmla="*/ 2108030 h 2356575"/>
                <a:gd name="connsiteX18" fmla="*/ 92054 w 346735"/>
                <a:gd name="connsiteY18" fmla="*/ 2006771 h 2356575"/>
                <a:gd name="connsiteX19" fmla="*/ 95122 w 346735"/>
                <a:gd name="connsiteY19" fmla="*/ 1939265 h 2356575"/>
                <a:gd name="connsiteX20" fmla="*/ 107396 w 346735"/>
                <a:gd name="connsiteY20" fmla="*/ 1825732 h 2356575"/>
                <a:gd name="connsiteX21" fmla="*/ 119670 w 346735"/>
                <a:gd name="connsiteY21" fmla="*/ 1690720 h 2356575"/>
                <a:gd name="connsiteX22" fmla="*/ 122738 w 346735"/>
                <a:gd name="connsiteY22" fmla="*/ 1534228 h 2356575"/>
                <a:gd name="connsiteX23" fmla="*/ 122738 w 346735"/>
                <a:gd name="connsiteY23" fmla="*/ 1052481 h 2356575"/>
                <a:gd name="connsiteX24" fmla="*/ 122738 w 346735"/>
                <a:gd name="connsiteY24" fmla="*/ 377420 h 2356575"/>
                <a:gd name="connsiteX25" fmla="*/ 125807 w 346735"/>
                <a:gd name="connsiteY25" fmla="*/ 340599 h 2356575"/>
                <a:gd name="connsiteX26" fmla="*/ 122738 w 346735"/>
                <a:gd name="connsiteY26" fmla="*/ 294572 h 2356575"/>
                <a:gd name="connsiteX27" fmla="*/ 98190 w 346735"/>
                <a:gd name="connsiteY27" fmla="*/ 214792 h 2356575"/>
                <a:gd name="connsiteX28" fmla="*/ 52164 w 346735"/>
                <a:gd name="connsiteY28" fmla="*/ 113533 h 2356575"/>
                <a:gd name="connsiteX29" fmla="*/ 30684 w 346735"/>
                <a:gd name="connsiteY29" fmla="*/ 76712 h 2356575"/>
                <a:gd name="connsiteX30" fmla="*/ 3068 w 346735"/>
                <a:gd name="connsiteY30" fmla="*/ 36822 h 2356575"/>
                <a:gd name="connsiteX31" fmla="*/ 0 w 346735"/>
                <a:gd name="connsiteY31" fmla="*/ 18411 h 2356575"/>
                <a:gd name="connsiteX32" fmla="*/ 3068 w 346735"/>
                <a:gd name="connsiteY32" fmla="*/ 3069 h 2356575"/>
                <a:gd name="connsiteX33" fmla="*/ 24547 w 346735"/>
                <a:gd name="connsiteY33" fmla="*/ 0 h 2356575"/>
                <a:gd name="connsiteX34" fmla="*/ 85917 w 346735"/>
                <a:gd name="connsiteY34" fmla="*/ 15343 h 2356575"/>
                <a:gd name="connsiteX35" fmla="*/ 230134 w 346735"/>
                <a:gd name="connsiteY35" fmla="*/ 55232 h 2356575"/>
                <a:gd name="connsiteX36" fmla="*/ 316051 w 346735"/>
                <a:gd name="connsiteY36" fmla="*/ 79780 h 2356575"/>
                <a:gd name="connsiteX37" fmla="*/ 343667 w 346735"/>
                <a:gd name="connsiteY37" fmla="*/ 236271 h 2356575"/>
                <a:gd name="connsiteX38" fmla="*/ 343667 w 346735"/>
                <a:gd name="connsiteY38" fmla="*/ 478679 h 235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6735" h="2356575">
                  <a:moveTo>
                    <a:pt x="343667" y="478679"/>
                  </a:moveTo>
                  <a:lnTo>
                    <a:pt x="343667" y="739498"/>
                  </a:lnTo>
                  <a:lnTo>
                    <a:pt x="343667" y="1031002"/>
                  </a:lnTo>
                  <a:cubicBezTo>
                    <a:pt x="344690" y="1164991"/>
                    <a:pt x="345712" y="1298980"/>
                    <a:pt x="346735" y="1432969"/>
                  </a:cubicBezTo>
                  <a:cubicBezTo>
                    <a:pt x="345712" y="1507635"/>
                    <a:pt x="344690" y="1582301"/>
                    <a:pt x="343667" y="1656967"/>
                  </a:cubicBezTo>
                  <a:lnTo>
                    <a:pt x="328325" y="1954607"/>
                  </a:lnTo>
                  <a:lnTo>
                    <a:pt x="322188" y="2126441"/>
                  </a:lnTo>
                  <a:lnTo>
                    <a:pt x="322188" y="2270658"/>
                  </a:lnTo>
                  <a:lnTo>
                    <a:pt x="297640" y="2328959"/>
                  </a:lnTo>
                  <a:lnTo>
                    <a:pt x="276161" y="2350438"/>
                  </a:lnTo>
                  <a:lnTo>
                    <a:pt x="251613" y="2356575"/>
                  </a:lnTo>
                  <a:lnTo>
                    <a:pt x="227066" y="2347369"/>
                  </a:lnTo>
                  <a:lnTo>
                    <a:pt x="202518" y="2325890"/>
                  </a:lnTo>
                  <a:lnTo>
                    <a:pt x="181039" y="2292137"/>
                  </a:lnTo>
                  <a:lnTo>
                    <a:pt x="159560" y="2258384"/>
                  </a:lnTo>
                  <a:lnTo>
                    <a:pt x="135012" y="2227700"/>
                  </a:lnTo>
                  <a:lnTo>
                    <a:pt x="113533" y="2181673"/>
                  </a:lnTo>
                  <a:lnTo>
                    <a:pt x="98190" y="2108030"/>
                  </a:lnTo>
                  <a:lnTo>
                    <a:pt x="92054" y="2006771"/>
                  </a:lnTo>
                  <a:lnTo>
                    <a:pt x="95122" y="1939265"/>
                  </a:lnTo>
                  <a:lnTo>
                    <a:pt x="107396" y="1825732"/>
                  </a:lnTo>
                  <a:lnTo>
                    <a:pt x="119670" y="1690720"/>
                  </a:lnTo>
                  <a:cubicBezTo>
                    <a:pt x="120693" y="1638556"/>
                    <a:pt x="121715" y="1586392"/>
                    <a:pt x="122738" y="1534228"/>
                  </a:cubicBezTo>
                  <a:lnTo>
                    <a:pt x="122738" y="1052481"/>
                  </a:lnTo>
                  <a:lnTo>
                    <a:pt x="122738" y="377420"/>
                  </a:lnTo>
                  <a:lnTo>
                    <a:pt x="125807" y="340599"/>
                  </a:lnTo>
                  <a:lnTo>
                    <a:pt x="122738" y="294572"/>
                  </a:lnTo>
                  <a:lnTo>
                    <a:pt x="98190" y="214792"/>
                  </a:lnTo>
                  <a:lnTo>
                    <a:pt x="52164" y="113533"/>
                  </a:lnTo>
                  <a:lnTo>
                    <a:pt x="30684" y="76712"/>
                  </a:lnTo>
                  <a:lnTo>
                    <a:pt x="3068" y="36822"/>
                  </a:lnTo>
                  <a:lnTo>
                    <a:pt x="0" y="18411"/>
                  </a:lnTo>
                  <a:lnTo>
                    <a:pt x="3068" y="3069"/>
                  </a:lnTo>
                  <a:lnTo>
                    <a:pt x="24547" y="0"/>
                  </a:lnTo>
                  <a:lnTo>
                    <a:pt x="85917" y="15343"/>
                  </a:lnTo>
                  <a:lnTo>
                    <a:pt x="230134" y="55232"/>
                  </a:lnTo>
                  <a:lnTo>
                    <a:pt x="316051" y="79780"/>
                  </a:lnTo>
                  <a:lnTo>
                    <a:pt x="343667" y="236271"/>
                  </a:lnTo>
                  <a:lnTo>
                    <a:pt x="343667" y="4786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70">
              <a:extLst>
                <a:ext uri="{FF2B5EF4-FFF2-40B4-BE49-F238E27FC236}">
                  <a16:creationId xmlns:a16="http://schemas.microsoft.com/office/drawing/2014/main" id="{B77B29B3-443D-4705-82D2-6D7B323C3B6E}"/>
                </a:ext>
              </a:extLst>
            </p:cNvPr>
            <p:cNvSpPr/>
            <p:nvPr/>
          </p:nvSpPr>
          <p:spPr>
            <a:xfrm>
              <a:off x="6289675" y="2582864"/>
              <a:ext cx="1809750" cy="2397125"/>
            </a:xfrm>
            <a:custGeom>
              <a:avLst/>
              <a:gdLst>
                <a:gd name="connsiteX0" fmla="*/ 589144 w 1810389"/>
                <a:gd name="connsiteY0" fmla="*/ 309914 h 2396465"/>
                <a:gd name="connsiteX1" fmla="*/ 401968 w 1810389"/>
                <a:gd name="connsiteY1" fmla="*/ 343667 h 2396465"/>
                <a:gd name="connsiteX2" fmla="*/ 217860 w 1810389"/>
                <a:gd name="connsiteY2" fmla="*/ 374352 h 2396465"/>
                <a:gd name="connsiteX3" fmla="*/ 42958 w 1810389"/>
                <a:gd name="connsiteY3" fmla="*/ 408105 h 2396465"/>
                <a:gd name="connsiteX4" fmla="*/ 0 w 1810389"/>
                <a:gd name="connsiteY4" fmla="*/ 208655 h 2396465"/>
                <a:gd name="connsiteX5" fmla="*/ 52164 w 1810389"/>
                <a:gd name="connsiteY5" fmla="*/ 220929 h 2396465"/>
                <a:gd name="connsiteX6" fmla="*/ 92054 w 1810389"/>
                <a:gd name="connsiteY6" fmla="*/ 223998 h 2396465"/>
                <a:gd name="connsiteX7" fmla="*/ 184107 w 1810389"/>
                <a:gd name="connsiteY7" fmla="*/ 214792 h 2396465"/>
                <a:gd name="connsiteX8" fmla="*/ 294572 w 1810389"/>
                <a:gd name="connsiteY8" fmla="*/ 196381 h 2396465"/>
                <a:gd name="connsiteX9" fmla="*/ 383557 w 1810389"/>
                <a:gd name="connsiteY9" fmla="*/ 177971 h 2396465"/>
                <a:gd name="connsiteX10" fmla="*/ 503227 w 1810389"/>
                <a:gd name="connsiteY10" fmla="*/ 156492 h 2396465"/>
                <a:gd name="connsiteX11" fmla="*/ 776320 w 1810389"/>
                <a:gd name="connsiteY11" fmla="*/ 116602 h 2396465"/>
                <a:gd name="connsiteX12" fmla="*/ 981906 w 1810389"/>
                <a:gd name="connsiteY12" fmla="*/ 88986 h 2396465"/>
                <a:gd name="connsiteX13" fmla="*/ 1178287 w 1810389"/>
                <a:gd name="connsiteY13" fmla="*/ 58301 h 2396465"/>
                <a:gd name="connsiteX14" fmla="*/ 1279546 w 1810389"/>
                <a:gd name="connsiteY14" fmla="*/ 42959 h 2396465"/>
                <a:gd name="connsiteX15" fmla="*/ 1390011 w 1810389"/>
                <a:gd name="connsiteY15" fmla="*/ 15343 h 2396465"/>
                <a:gd name="connsiteX16" fmla="*/ 1460585 w 1810389"/>
                <a:gd name="connsiteY16" fmla="*/ 0 h 2396465"/>
                <a:gd name="connsiteX17" fmla="*/ 1509681 w 1810389"/>
                <a:gd name="connsiteY17" fmla="*/ 3069 h 2396465"/>
                <a:gd name="connsiteX18" fmla="*/ 1564913 w 1810389"/>
                <a:gd name="connsiteY18" fmla="*/ 21479 h 2396465"/>
                <a:gd name="connsiteX19" fmla="*/ 1623213 w 1810389"/>
                <a:gd name="connsiteY19" fmla="*/ 55232 h 2396465"/>
                <a:gd name="connsiteX20" fmla="*/ 1675377 w 1810389"/>
                <a:gd name="connsiteY20" fmla="*/ 98191 h 2396465"/>
                <a:gd name="connsiteX21" fmla="*/ 1715267 w 1810389"/>
                <a:gd name="connsiteY21" fmla="*/ 135012 h 2396465"/>
                <a:gd name="connsiteX22" fmla="*/ 1745952 w 1810389"/>
                <a:gd name="connsiteY22" fmla="*/ 153423 h 2396465"/>
                <a:gd name="connsiteX23" fmla="*/ 1767431 w 1810389"/>
                <a:gd name="connsiteY23" fmla="*/ 168765 h 2396465"/>
                <a:gd name="connsiteX24" fmla="*/ 1785842 w 1810389"/>
                <a:gd name="connsiteY24" fmla="*/ 187176 h 2396465"/>
                <a:gd name="connsiteX25" fmla="*/ 1795047 w 1810389"/>
                <a:gd name="connsiteY25" fmla="*/ 202518 h 2396465"/>
                <a:gd name="connsiteX26" fmla="*/ 1807321 w 1810389"/>
                <a:gd name="connsiteY26" fmla="*/ 227066 h 2396465"/>
                <a:gd name="connsiteX27" fmla="*/ 1810389 w 1810389"/>
                <a:gd name="connsiteY27" fmla="*/ 242408 h 2396465"/>
                <a:gd name="connsiteX28" fmla="*/ 1810389 w 1810389"/>
                <a:gd name="connsiteY28" fmla="*/ 270024 h 2396465"/>
                <a:gd name="connsiteX29" fmla="*/ 1798115 w 1810389"/>
                <a:gd name="connsiteY29" fmla="*/ 303777 h 2396465"/>
                <a:gd name="connsiteX30" fmla="*/ 1770499 w 1810389"/>
                <a:gd name="connsiteY30" fmla="*/ 340599 h 2396465"/>
                <a:gd name="connsiteX31" fmla="*/ 1749020 w 1810389"/>
                <a:gd name="connsiteY31" fmla="*/ 371283 h 2396465"/>
                <a:gd name="connsiteX32" fmla="*/ 1730609 w 1810389"/>
                <a:gd name="connsiteY32" fmla="*/ 411173 h 2396465"/>
                <a:gd name="connsiteX33" fmla="*/ 1712199 w 1810389"/>
                <a:gd name="connsiteY33" fmla="*/ 472543 h 2396465"/>
                <a:gd name="connsiteX34" fmla="*/ 1696856 w 1810389"/>
                <a:gd name="connsiteY34" fmla="*/ 684266 h 2396465"/>
                <a:gd name="connsiteX35" fmla="*/ 1675377 w 1810389"/>
                <a:gd name="connsiteY35" fmla="*/ 1080097 h 2396465"/>
                <a:gd name="connsiteX36" fmla="*/ 1666172 w 1810389"/>
                <a:gd name="connsiteY36" fmla="*/ 1386943 h 2396465"/>
                <a:gd name="connsiteX37" fmla="*/ 1660035 w 1810389"/>
                <a:gd name="connsiteY37" fmla="*/ 1693788 h 2396465"/>
                <a:gd name="connsiteX38" fmla="*/ 1663103 w 1810389"/>
                <a:gd name="connsiteY38" fmla="*/ 1973018 h 2396465"/>
                <a:gd name="connsiteX39" fmla="*/ 1666172 w 1810389"/>
                <a:gd name="connsiteY39" fmla="*/ 2074277 h 2396465"/>
                <a:gd name="connsiteX40" fmla="*/ 1666172 w 1810389"/>
                <a:gd name="connsiteY40" fmla="*/ 2114167 h 2396465"/>
                <a:gd name="connsiteX41" fmla="*/ 1660035 w 1810389"/>
                <a:gd name="connsiteY41" fmla="*/ 2184741 h 2396465"/>
                <a:gd name="connsiteX42" fmla="*/ 1644693 w 1810389"/>
                <a:gd name="connsiteY42" fmla="*/ 2252247 h 2396465"/>
                <a:gd name="connsiteX43" fmla="*/ 1623213 w 1810389"/>
                <a:gd name="connsiteY43" fmla="*/ 2319753 h 2396465"/>
                <a:gd name="connsiteX44" fmla="*/ 1595597 w 1810389"/>
                <a:gd name="connsiteY44" fmla="*/ 2368849 h 2396465"/>
                <a:gd name="connsiteX45" fmla="*/ 1571050 w 1810389"/>
                <a:gd name="connsiteY45" fmla="*/ 2390328 h 2396465"/>
                <a:gd name="connsiteX46" fmla="*/ 1543434 w 1810389"/>
                <a:gd name="connsiteY46" fmla="*/ 2396465 h 2396465"/>
                <a:gd name="connsiteX47" fmla="*/ 1512749 w 1810389"/>
                <a:gd name="connsiteY47" fmla="*/ 2390328 h 2396465"/>
                <a:gd name="connsiteX48" fmla="*/ 1472859 w 1810389"/>
                <a:gd name="connsiteY48" fmla="*/ 2362712 h 2396465"/>
                <a:gd name="connsiteX49" fmla="*/ 1423764 w 1810389"/>
                <a:gd name="connsiteY49" fmla="*/ 2313616 h 2396465"/>
                <a:gd name="connsiteX50" fmla="*/ 1386942 w 1810389"/>
                <a:gd name="connsiteY50" fmla="*/ 2267590 h 2396465"/>
                <a:gd name="connsiteX51" fmla="*/ 1399216 w 1810389"/>
                <a:gd name="connsiteY51" fmla="*/ 2034387 h 2396465"/>
                <a:gd name="connsiteX52" fmla="*/ 1414558 w 1810389"/>
                <a:gd name="connsiteY52" fmla="*/ 1687651 h 2396465"/>
                <a:gd name="connsiteX53" fmla="*/ 1423764 w 1810389"/>
                <a:gd name="connsiteY53" fmla="*/ 1488202 h 2396465"/>
                <a:gd name="connsiteX54" fmla="*/ 1420695 w 1810389"/>
                <a:gd name="connsiteY54" fmla="*/ 1172151 h 2396465"/>
                <a:gd name="connsiteX55" fmla="*/ 1420695 w 1810389"/>
                <a:gd name="connsiteY55" fmla="*/ 865305 h 2396465"/>
                <a:gd name="connsiteX56" fmla="*/ 1420695 w 1810389"/>
                <a:gd name="connsiteY56" fmla="*/ 668924 h 2396465"/>
                <a:gd name="connsiteX57" fmla="*/ 1436038 w 1810389"/>
                <a:gd name="connsiteY57" fmla="*/ 451063 h 2396465"/>
                <a:gd name="connsiteX58" fmla="*/ 1442175 w 1810389"/>
                <a:gd name="connsiteY58" fmla="*/ 297641 h 2396465"/>
                <a:gd name="connsiteX59" fmla="*/ 1439106 w 1810389"/>
                <a:gd name="connsiteY59" fmla="*/ 273093 h 2396465"/>
                <a:gd name="connsiteX60" fmla="*/ 1426832 w 1810389"/>
                <a:gd name="connsiteY60" fmla="*/ 236271 h 2396465"/>
                <a:gd name="connsiteX61" fmla="*/ 1408422 w 1810389"/>
                <a:gd name="connsiteY61" fmla="*/ 211724 h 2396465"/>
                <a:gd name="connsiteX62" fmla="*/ 1368532 w 1810389"/>
                <a:gd name="connsiteY62" fmla="*/ 193313 h 2396465"/>
                <a:gd name="connsiteX63" fmla="*/ 1282615 w 1810389"/>
                <a:gd name="connsiteY63" fmla="*/ 202518 h 2396465"/>
                <a:gd name="connsiteX64" fmla="*/ 1009522 w 1810389"/>
                <a:gd name="connsiteY64" fmla="*/ 239340 h 2396465"/>
                <a:gd name="connsiteX65" fmla="*/ 589144 w 1810389"/>
                <a:gd name="connsiteY65" fmla="*/ 309914 h 239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10389" h="2396465">
                  <a:moveTo>
                    <a:pt x="589144" y="309914"/>
                  </a:moveTo>
                  <a:lnTo>
                    <a:pt x="401968" y="343667"/>
                  </a:lnTo>
                  <a:lnTo>
                    <a:pt x="217860" y="374352"/>
                  </a:lnTo>
                  <a:lnTo>
                    <a:pt x="42958" y="408105"/>
                  </a:lnTo>
                  <a:lnTo>
                    <a:pt x="0" y="208655"/>
                  </a:lnTo>
                  <a:lnTo>
                    <a:pt x="52164" y="220929"/>
                  </a:lnTo>
                  <a:lnTo>
                    <a:pt x="92054" y="223998"/>
                  </a:lnTo>
                  <a:lnTo>
                    <a:pt x="184107" y="214792"/>
                  </a:lnTo>
                  <a:lnTo>
                    <a:pt x="294572" y="196381"/>
                  </a:lnTo>
                  <a:lnTo>
                    <a:pt x="383557" y="177971"/>
                  </a:lnTo>
                  <a:lnTo>
                    <a:pt x="503227" y="156492"/>
                  </a:lnTo>
                  <a:lnTo>
                    <a:pt x="776320" y="116602"/>
                  </a:lnTo>
                  <a:lnTo>
                    <a:pt x="981906" y="88986"/>
                  </a:lnTo>
                  <a:lnTo>
                    <a:pt x="1178287" y="58301"/>
                  </a:lnTo>
                  <a:lnTo>
                    <a:pt x="1279546" y="42959"/>
                  </a:lnTo>
                  <a:lnTo>
                    <a:pt x="1390011" y="15343"/>
                  </a:lnTo>
                  <a:lnTo>
                    <a:pt x="1460585" y="0"/>
                  </a:lnTo>
                  <a:lnTo>
                    <a:pt x="1509681" y="3069"/>
                  </a:lnTo>
                  <a:lnTo>
                    <a:pt x="1564913" y="21479"/>
                  </a:lnTo>
                  <a:lnTo>
                    <a:pt x="1623213" y="55232"/>
                  </a:lnTo>
                  <a:lnTo>
                    <a:pt x="1675377" y="98191"/>
                  </a:lnTo>
                  <a:lnTo>
                    <a:pt x="1715267" y="135012"/>
                  </a:lnTo>
                  <a:lnTo>
                    <a:pt x="1745952" y="153423"/>
                  </a:lnTo>
                  <a:lnTo>
                    <a:pt x="1767431" y="168765"/>
                  </a:lnTo>
                  <a:lnTo>
                    <a:pt x="1785842" y="187176"/>
                  </a:lnTo>
                  <a:lnTo>
                    <a:pt x="1795047" y="202518"/>
                  </a:lnTo>
                  <a:lnTo>
                    <a:pt x="1807321" y="227066"/>
                  </a:lnTo>
                  <a:lnTo>
                    <a:pt x="1810389" y="242408"/>
                  </a:lnTo>
                  <a:lnTo>
                    <a:pt x="1810389" y="270024"/>
                  </a:lnTo>
                  <a:lnTo>
                    <a:pt x="1798115" y="303777"/>
                  </a:lnTo>
                  <a:lnTo>
                    <a:pt x="1770499" y="340599"/>
                  </a:lnTo>
                  <a:lnTo>
                    <a:pt x="1749020" y="371283"/>
                  </a:lnTo>
                  <a:lnTo>
                    <a:pt x="1730609" y="411173"/>
                  </a:lnTo>
                  <a:lnTo>
                    <a:pt x="1712199" y="472543"/>
                  </a:lnTo>
                  <a:lnTo>
                    <a:pt x="1696856" y="684266"/>
                  </a:lnTo>
                  <a:lnTo>
                    <a:pt x="1675377" y="1080097"/>
                  </a:lnTo>
                  <a:lnTo>
                    <a:pt x="1666172" y="1386943"/>
                  </a:lnTo>
                  <a:lnTo>
                    <a:pt x="1660035" y="1693788"/>
                  </a:lnTo>
                  <a:cubicBezTo>
                    <a:pt x="1661058" y="1786865"/>
                    <a:pt x="1662080" y="1879941"/>
                    <a:pt x="1663103" y="1973018"/>
                  </a:cubicBezTo>
                  <a:lnTo>
                    <a:pt x="1666172" y="2074277"/>
                  </a:lnTo>
                  <a:lnTo>
                    <a:pt x="1666172" y="2114167"/>
                  </a:lnTo>
                  <a:lnTo>
                    <a:pt x="1660035" y="2184741"/>
                  </a:lnTo>
                  <a:lnTo>
                    <a:pt x="1644693" y="2252247"/>
                  </a:lnTo>
                  <a:lnTo>
                    <a:pt x="1623213" y="2319753"/>
                  </a:lnTo>
                  <a:lnTo>
                    <a:pt x="1595597" y="2368849"/>
                  </a:lnTo>
                  <a:lnTo>
                    <a:pt x="1571050" y="2390328"/>
                  </a:lnTo>
                  <a:lnTo>
                    <a:pt x="1543434" y="2396465"/>
                  </a:lnTo>
                  <a:lnTo>
                    <a:pt x="1512749" y="2390328"/>
                  </a:lnTo>
                  <a:lnTo>
                    <a:pt x="1472859" y="2362712"/>
                  </a:lnTo>
                  <a:lnTo>
                    <a:pt x="1423764" y="2313616"/>
                  </a:lnTo>
                  <a:lnTo>
                    <a:pt x="1386942" y="2267590"/>
                  </a:lnTo>
                  <a:lnTo>
                    <a:pt x="1399216" y="2034387"/>
                  </a:lnTo>
                  <a:lnTo>
                    <a:pt x="1414558" y="1687651"/>
                  </a:lnTo>
                  <a:lnTo>
                    <a:pt x="1423764" y="1488202"/>
                  </a:lnTo>
                  <a:lnTo>
                    <a:pt x="1420695" y="1172151"/>
                  </a:lnTo>
                  <a:lnTo>
                    <a:pt x="1420695" y="865305"/>
                  </a:lnTo>
                  <a:lnTo>
                    <a:pt x="1420695" y="668924"/>
                  </a:lnTo>
                  <a:lnTo>
                    <a:pt x="1436038" y="451063"/>
                  </a:lnTo>
                  <a:lnTo>
                    <a:pt x="1442175" y="297641"/>
                  </a:lnTo>
                  <a:lnTo>
                    <a:pt x="1439106" y="273093"/>
                  </a:lnTo>
                  <a:lnTo>
                    <a:pt x="1426832" y="236271"/>
                  </a:lnTo>
                  <a:lnTo>
                    <a:pt x="1408422" y="211724"/>
                  </a:lnTo>
                  <a:lnTo>
                    <a:pt x="1368532" y="193313"/>
                  </a:lnTo>
                  <a:lnTo>
                    <a:pt x="1282615" y="202518"/>
                  </a:lnTo>
                  <a:lnTo>
                    <a:pt x="1009522" y="239340"/>
                  </a:lnTo>
                  <a:lnTo>
                    <a:pt x="589144" y="3099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71">
              <a:extLst>
                <a:ext uri="{FF2B5EF4-FFF2-40B4-BE49-F238E27FC236}">
                  <a16:creationId xmlns:a16="http://schemas.microsoft.com/office/drawing/2014/main" id="{55BD9640-BE0B-4D55-B94C-35A740F826EC}"/>
                </a:ext>
              </a:extLst>
            </p:cNvPr>
            <p:cNvSpPr/>
            <p:nvPr/>
          </p:nvSpPr>
          <p:spPr>
            <a:xfrm>
              <a:off x="6323013" y="3267075"/>
              <a:ext cx="1447800" cy="344488"/>
            </a:xfrm>
            <a:custGeom>
              <a:avLst/>
              <a:gdLst>
                <a:gd name="connsiteX0" fmla="*/ 766763 w 1447800"/>
                <a:gd name="connsiteY0" fmla="*/ 78581 h 345281"/>
                <a:gd name="connsiteX1" fmla="*/ 1195388 w 1447800"/>
                <a:gd name="connsiteY1" fmla="*/ 28575 h 345281"/>
                <a:gd name="connsiteX2" fmla="*/ 1447800 w 1447800"/>
                <a:gd name="connsiteY2" fmla="*/ 0 h 345281"/>
                <a:gd name="connsiteX3" fmla="*/ 1438275 w 1447800"/>
                <a:gd name="connsiteY3" fmla="*/ 200025 h 345281"/>
                <a:gd name="connsiteX4" fmla="*/ 1207294 w 1447800"/>
                <a:gd name="connsiteY4" fmla="*/ 226219 h 345281"/>
                <a:gd name="connsiteX5" fmla="*/ 916782 w 1447800"/>
                <a:gd name="connsiteY5" fmla="*/ 254794 h 345281"/>
                <a:gd name="connsiteX6" fmla="*/ 645319 w 1447800"/>
                <a:gd name="connsiteY6" fmla="*/ 280988 h 345281"/>
                <a:gd name="connsiteX7" fmla="*/ 388144 w 1447800"/>
                <a:gd name="connsiteY7" fmla="*/ 307181 h 345281"/>
                <a:gd name="connsiteX8" fmla="*/ 0 w 1447800"/>
                <a:gd name="connsiteY8" fmla="*/ 345281 h 345281"/>
                <a:gd name="connsiteX9" fmla="*/ 4763 w 1447800"/>
                <a:gd name="connsiteY9" fmla="*/ 164306 h 345281"/>
                <a:gd name="connsiteX10" fmla="*/ 192882 w 1447800"/>
                <a:gd name="connsiteY10" fmla="*/ 147638 h 345281"/>
                <a:gd name="connsiteX11" fmla="*/ 488157 w 1447800"/>
                <a:gd name="connsiteY11" fmla="*/ 111919 h 345281"/>
                <a:gd name="connsiteX12" fmla="*/ 766763 w 1447800"/>
                <a:gd name="connsiteY12" fmla="*/ 78581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7800" h="345281">
                  <a:moveTo>
                    <a:pt x="766763" y="78581"/>
                  </a:moveTo>
                  <a:lnTo>
                    <a:pt x="1195388" y="28575"/>
                  </a:lnTo>
                  <a:lnTo>
                    <a:pt x="1447800" y="0"/>
                  </a:lnTo>
                  <a:lnTo>
                    <a:pt x="1438275" y="200025"/>
                  </a:lnTo>
                  <a:lnTo>
                    <a:pt x="1207294" y="226219"/>
                  </a:lnTo>
                  <a:lnTo>
                    <a:pt x="916782" y="254794"/>
                  </a:lnTo>
                  <a:lnTo>
                    <a:pt x="645319" y="280988"/>
                  </a:lnTo>
                  <a:lnTo>
                    <a:pt x="388144" y="307181"/>
                  </a:lnTo>
                  <a:lnTo>
                    <a:pt x="0" y="345281"/>
                  </a:lnTo>
                  <a:lnTo>
                    <a:pt x="4763" y="164306"/>
                  </a:lnTo>
                  <a:lnTo>
                    <a:pt x="192882" y="147638"/>
                  </a:lnTo>
                  <a:lnTo>
                    <a:pt x="488157" y="111919"/>
                  </a:lnTo>
                  <a:lnTo>
                    <a:pt x="766763" y="78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72">
              <a:extLst>
                <a:ext uri="{FF2B5EF4-FFF2-40B4-BE49-F238E27FC236}">
                  <a16:creationId xmlns:a16="http://schemas.microsoft.com/office/drawing/2014/main" id="{8C0D6FA0-F31C-466B-8BE9-B72BF3A2929A}"/>
                </a:ext>
              </a:extLst>
            </p:cNvPr>
            <p:cNvSpPr/>
            <p:nvPr/>
          </p:nvSpPr>
          <p:spPr>
            <a:xfrm>
              <a:off x="6323013" y="3913188"/>
              <a:ext cx="1441450" cy="392112"/>
            </a:xfrm>
            <a:custGeom>
              <a:avLst/>
              <a:gdLst>
                <a:gd name="connsiteX0" fmla="*/ 719138 w 1440657"/>
                <a:gd name="connsiteY0" fmla="*/ 116681 h 392906"/>
                <a:gd name="connsiteX1" fmla="*/ 1028700 w 1440657"/>
                <a:gd name="connsiteY1" fmla="*/ 66675 h 392906"/>
                <a:gd name="connsiteX2" fmla="*/ 1228725 w 1440657"/>
                <a:gd name="connsiteY2" fmla="*/ 33337 h 392906"/>
                <a:gd name="connsiteX3" fmla="*/ 1440657 w 1440657"/>
                <a:gd name="connsiteY3" fmla="*/ 0 h 392906"/>
                <a:gd name="connsiteX4" fmla="*/ 1433513 w 1440657"/>
                <a:gd name="connsiteY4" fmla="*/ 176212 h 392906"/>
                <a:gd name="connsiteX5" fmla="*/ 1226344 w 1440657"/>
                <a:gd name="connsiteY5" fmla="*/ 214312 h 392906"/>
                <a:gd name="connsiteX6" fmla="*/ 1069182 w 1440657"/>
                <a:gd name="connsiteY6" fmla="*/ 242887 h 392906"/>
                <a:gd name="connsiteX7" fmla="*/ 907257 w 1440657"/>
                <a:gd name="connsiteY7" fmla="*/ 266700 h 392906"/>
                <a:gd name="connsiteX8" fmla="*/ 716757 w 1440657"/>
                <a:gd name="connsiteY8" fmla="*/ 295275 h 392906"/>
                <a:gd name="connsiteX9" fmla="*/ 509588 w 1440657"/>
                <a:gd name="connsiteY9" fmla="*/ 326231 h 392906"/>
                <a:gd name="connsiteX10" fmla="*/ 319088 w 1440657"/>
                <a:gd name="connsiteY10" fmla="*/ 352425 h 392906"/>
                <a:gd name="connsiteX11" fmla="*/ 173832 w 1440657"/>
                <a:gd name="connsiteY11" fmla="*/ 371475 h 392906"/>
                <a:gd name="connsiteX12" fmla="*/ 4763 w 1440657"/>
                <a:gd name="connsiteY12" fmla="*/ 392906 h 392906"/>
                <a:gd name="connsiteX13" fmla="*/ 0 w 1440657"/>
                <a:gd name="connsiteY13" fmla="*/ 214312 h 392906"/>
                <a:gd name="connsiteX14" fmla="*/ 252413 w 1440657"/>
                <a:gd name="connsiteY14" fmla="*/ 180975 h 392906"/>
                <a:gd name="connsiteX15" fmla="*/ 592932 w 1440657"/>
                <a:gd name="connsiteY15" fmla="*/ 133350 h 392906"/>
                <a:gd name="connsiteX16" fmla="*/ 719138 w 1440657"/>
                <a:gd name="connsiteY16" fmla="*/ 116681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40657" h="392906">
                  <a:moveTo>
                    <a:pt x="719138" y="116681"/>
                  </a:moveTo>
                  <a:lnTo>
                    <a:pt x="1028700" y="66675"/>
                  </a:lnTo>
                  <a:lnTo>
                    <a:pt x="1228725" y="33337"/>
                  </a:lnTo>
                  <a:lnTo>
                    <a:pt x="1440657" y="0"/>
                  </a:lnTo>
                  <a:lnTo>
                    <a:pt x="1433513" y="176212"/>
                  </a:lnTo>
                  <a:lnTo>
                    <a:pt x="1226344" y="214312"/>
                  </a:lnTo>
                  <a:lnTo>
                    <a:pt x="1069182" y="242887"/>
                  </a:lnTo>
                  <a:lnTo>
                    <a:pt x="907257" y="266700"/>
                  </a:lnTo>
                  <a:lnTo>
                    <a:pt x="716757" y="295275"/>
                  </a:lnTo>
                  <a:lnTo>
                    <a:pt x="509588" y="326231"/>
                  </a:lnTo>
                  <a:lnTo>
                    <a:pt x="319088" y="352425"/>
                  </a:lnTo>
                  <a:lnTo>
                    <a:pt x="173832" y="371475"/>
                  </a:lnTo>
                  <a:lnTo>
                    <a:pt x="4763" y="392906"/>
                  </a:lnTo>
                  <a:lnTo>
                    <a:pt x="0" y="214312"/>
                  </a:lnTo>
                  <a:lnTo>
                    <a:pt x="252413" y="180975"/>
                  </a:lnTo>
                  <a:lnTo>
                    <a:pt x="592932" y="133350"/>
                  </a:lnTo>
                  <a:lnTo>
                    <a:pt x="719138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73">
              <a:extLst>
                <a:ext uri="{FF2B5EF4-FFF2-40B4-BE49-F238E27FC236}">
                  <a16:creationId xmlns:a16="http://schemas.microsoft.com/office/drawing/2014/main" id="{CE5FA883-C7F2-4CEF-8A21-697DA2F32230}"/>
                </a:ext>
              </a:extLst>
            </p:cNvPr>
            <p:cNvSpPr/>
            <p:nvPr/>
          </p:nvSpPr>
          <p:spPr>
            <a:xfrm>
              <a:off x="6292851" y="4649788"/>
              <a:ext cx="1452563" cy="342900"/>
            </a:xfrm>
            <a:custGeom>
              <a:avLst/>
              <a:gdLst>
                <a:gd name="connsiteX0" fmla="*/ 831056 w 1452563"/>
                <a:gd name="connsiteY0" fmla="*/ 69057 h 342900"/>
                <a:gd name="connsiteX1" fmla="*/ 1083469 w 1452563"/>
                <a:gd name="connsiteY1" fmla="*/ 40482 h 342900"/>
                <a:gd name="connsiteX2" fmla="*/ 1452563 w 1452563"/>
                <a:gd name="connsiteY2" fmla="*/ 0 h 342900"/>
                <a:gd name="connsiteX3" fmla="*/ 1447800 w 1452563"/>
                <a:gd name="connsiteY3" fmla="*/ 180975 h 342900"/>
                <a:gd name="connsiteX4" fmla="*/ 1264444 w 1452563"/>
                <a:gd name="connsiteY4" fmla="*/ 192882 h 342900"/>
                <a:gd name="connsiteX5" fmla="*/ 1004888 w 1452563"/>
                <a:gd name="connsiteY5" fmla="*/ 216694 h 342900"/>
                <a:gd name="connsiteX6" fmla="*/ 721519 w 1452563"/>
                <a:gd name="connsiteY6" fmla="*/ 247650 h 342900"/>
                <a:gd name="connsiteX7" fmla="*/ 461963 w 1452563"/>
                <a:gd name="connsiteY7" fmla="*/ 278607 h 342900"/>
                <a:gd name="connsiteX8" fmla="*/ 214313 w 1452563"/>
                <a:gd name="connsiteY8" fmla="*/ 314325 h 342900"/>
                <a:gd name="connsiteX9" fmla="*/ 145256 w 1452563"/>
                <a:gd name="connsiteY9" fmla="*/ 338138 h 342900"/>
                <a:gd name="connsiteX10" fmla="*/ 88106 w 1452563"/>
                <a:gd name="connsiteY10" fmla="*/ 340519 h 342900"/>
                <a:gd name="connsiteX11" fmla="*/ 0 w 1452563"/>
                <a:gd name="connsiteY11" fmla="*/ 342900 h 342900"/>
                <a:gd name="connsiteX12" fmla="*/ 16669 w 1452563"/>
                <a:gd name="connsiteY12" fmla="*/ 166688 h 342900"/>
                <a:gd name="connsiteX13" fmla="*/ 292894 w 1452563"/>
                <a:gd name="connsiteY13" fmla="*/ 133350 h 342900"/>
                <a:gd name="connsiteX14" fmla="*/ 590550 w 1452563"/>
                <a:gd name="connsiteY14" fmla="*/ 97632 h 342900"/>
                <a:gd name="connsiteX15" fmla="*/ 831056 w 1452563"/>
                <a:gd name="connsiteY15" fmla="*/ 69057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2563" h="342900">
                  <a:moveTo>
                    <a:pt x="831056" y="69057"/>
                  </a:moveTo>
                  <a:lnTo>
                    <a:pt x="1083469" y="40482"/>
                  </a:lnTo>
                  <a:lnTo>
                    <a:pt x="1452563" y="0"/>
                  </a:lnTo>
                  <a:lnTo>
                    <a:pt x="1447800" y="180975"/>
                  </a:lnTo>
                  <a:lnTo>
                    <a:pt x="1264444" y="192882"/>
                  </a:lnTo>
                  <a:lnTo>
                    <a:pt x="1004888" y="216694"/>
                  </a:lnTo>
                  <a:lnTo>
                    <a:pt x="721519" y="247650"/>
                  </a:lnTo>
                  <a:lnTo>
                    <a:pt x="461963" y="278607"/>
                  </a:lnTo>
                  <a:lnTo>
                    <a:pt x="214313" y="314325"/>
                  </a:lnTo>
                  <a:lnTo>
                    <a:pt x="145256" y="338138"/>
                  </a:lnTo>
                  <a:lnTo>
                    <a:pt x="88106" y="340519"/>
                  </a:lnTo>
                  <a:lnTo>
                    <a:pt x="0" y="342900"/>
                  </a:lnTo>
                  <a:lnTo>
                    <a:pt x="16669" y="166688"/>
                  </a:lnTo>
                  <a:lnTo>
                    <a:pt x="292894" y="133350"/>
                  </a:lnTo>
                  <a:lnTo>
                    <a:pt x="590550" y="97632"/>
                  </a:lnTo>
                  <a:lnTo>
                    <a:pt x="831056" y="69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75">
              <a:extLst>
                <a:ext uri="{FF2B5EF4-FFF2-40B4-BE49-F238E27FC236}">
                  <a16:creationId xmlns:a16="http://schemas.microsoft.com/office/drawing/2014/main" id="{C0E72C20-FB1D-481A-B2FE-7527D113F402}"/>
                </a:ext>
              </a:extLst>
            </p:cNvPr>
            <p:cNvSpPr/>
            <p:nvPr/>
          </p:nvSpPr>
          <p:spPr>
            <a:xfrm>
              <a:off x="5410200" y="4945063"/>
              <a:ext cx="1481138" cy="984250"/>
            </a:xfrm>
            <a:custGeom>
              <a:avLst/>
              <a:gdLst>
                <a:gd name="connsiteX0" fmla="*/ 785813 w 1481138"/>
                <a:gd name="connsiteY0" fmla="*/ 483394 h 983457"/>
                <a:gd name="connsiteX1" fmla="*/ 866775 w 1481138"/>
                <a:gd name="connsiteY1" fmla="*/ 411957 h 983457"/>
                <a:gd name="connsiteX2" fmla="*/ 942975 w 1481138"/>
                <a:gd name="connsiteY2" fmla="*/ 340519 h 983457"/>
                <a:gd name="connsiteX3" fmla="*/ 1012031 w 1481138"/>
                <a:gd name="connsiteY3" fmla="*/ 271463 h 983457"/>
                <a:gd name="connsiteX4" fmla="*/ 1021556 w 1481138"/>
                <a:gd name="connsiteY4" fmla="*/ 247650 h 983457"/>
                <a:gd name="connsiteX5" fmla="*/ 1028700 w 1481138"/>
                <a:gd name="connsiteY5" fmla="*/ 183357 h 983457"/>
                <a:gd name="connsiteX6" fmla="*/ 1028700 w 1481138"/>
                <a:gd name="connsiteY6" fmla="*/ 140494 h 983457"/>
                <a:gd name="connsiteX7" fmla="*/ 1023938 w 1481138"/>
                <a:gd name="connsiteY7" fmla="*/ 109538 h 983457"/>
                <a:gd name="connsiteX8" fmla="*/ 1009650 w 1481138"/>
                <a:gd name="connsiteY8" fmla="*/ 73819 h 983457"/>
                <a:gd name="connsiteX9" fmla="*/ 973931 w 1481138"/>
                <a:gd name="connsiteY9" fmla="*/ 14288 h 983457"/>
                <a:gd name="connsiteX10" fmla="*/ 1042988 w 1481138"/>
                <a:gd name="connsiteY10" fmla="*/ 0 h 983457"/>
                <a:gd name="connsiteX11" fmla="*/ 1083469 w 1481138"/>
                <a:gd name="connsiteY11" fmla="*/ 52388 h 983457"/>
                <a:gd name="connsiteX12" fmla="*/ 1109663 w 1481138"/>
                <a:gd name="connsiteY12" fmla="*/ 80963 h 983457"/>
                <a:gd name="connsiteX13" fmla="*/ 1157288 w 1481138"/>
                <a:gd name="connsiteY13" fmla="*/ 119063 h 983457"/>
                <a:gd name="connsiteX14" fmla="*/ 1209675 w 1481138"/>
                <a:gd name="connsiteY14" fmla="*/ 150019 h 983457"/>
                <a:gd name="connsiteX15" fmla="*/ 1264444 w 1481138"/>
                <a:gd name="connsiteY15" fmla="*/ 183357 h 983457"/>
                <a:gd name="connsiteX16" fmla="*/ 1331119 w 1481138"/>
                <a:gd name="connsiteY16" fmla="*/ 216694 h 983457"/>
                <a:gd name="connsiteX17" fmla="*/ 1393031 w 1481138"/>
                <a:gd name="connsiteY17" fmla="*/ 254794 h 983457"/>
                <a:gd name="connsiteX18" fmla="*/ 1435894 w 1481138"/>
                <a:gd name="connsiteY18" fmla="*/ 285750 h 983457"/>
                <a:gd name="connsiteX19" fmla="*/ 1459706 w 1481138"/>
                <a:gd name="connsiteY19" fmla="*/ 307182 h 983457"/>
                <a:gd name="connsiteX20" fmla="*/ 1476375 w 1481138"/>
                <a:gd name="connsiteY20" fmla="*/ 328613 h 983457"/>
                <a:gd name="connsiteX21" fmla="*/ 1481138 w 1481138"/>
                <a:gd name="connsiteY21" fmla="*/ 345282 h 983457"/>
                <a:gd name="connsiteX22" fmla="*/ 1466850 w 1481138"/>
                <a:gd name="connsiteY22" fmla="*/ 361950 h 983457"/>
                <a:gd name="connsiteX23" fmla="*/ 1443038 w 1481138"/>
                <a:gd name="connsiteY23" fmla="*/ 373857 h 983457"/>
                <a:gd name="connsiteX24" fmla="*/ 1390650 w 1481138"/>
                <a:gd name="connsiteY24" fmla="*/ 383382 h 983457"/>
                <a:gd name="connsiteX25" fmla="*/ 1354931 w 1481138"/>
                <a:gd name="connsiteY25" fmla="*/ 390525 h 983457"/>
                <a:gd name="connsiteX26" fmla="*/ 1297781 w 1481138"/>
                <a:gd name="connsiteY26" fmla="*/ 407194 h 983457"/>
                <a:gd name="connsiteX27" fmla="*/ 1240631 w 1481138"/>
                <a:gd name="connsiteY27" fmla="*/ 428625 h 983457"/>
                <a:gd name="connsiteX28" fmla="*/ 1171575 w 1481138"/>
                <a:gd name="connsiteY28" fmla="*/ 476250 h 983457"/>
                <a:gd name="connsiteX29" fmla="*/ 1064419 w 1481138"/>
                <a:gd name="connsiteY29" fmla="*/ 542925 h 983457"/>
                <a:gd name="connsiteX30" fmla="*/ 962025 w 1481138"/>
                <a:gd name="connsiteY30" fmla="*/ 602457 h 983457"/>
                <a:gd name="connsiteX31" fmla="*/ 869156 w 1481138"/>
                <a:gd name="connsiteY31" fmla="*/ 657225 h 983457"/>
                <a:gd name="connsiteX32" fmla="*/ 711994 w 1481138"/>
                <a:gd name="connsiteY32" fmla="*/ 740569 h 983457"/>
                <a:gd name="connsiteX33" fmla="*/ 635794 w 1481138"/>
                <a:gd name="connsiteY33" fmla="*/ 778669 h 983457"/>
                <a:gd name="connsiteX34" fmla="*/ 523875 w 1481138"/>
                <a:gd name="connsiteY34" fmla="*/ 833438 h 983457"/>
                <a:gd name="connsiteX35" fmla="*/ 423863 w 1481138"/>
                <a:gd name="connsiteY35" fmla="*/ 873919 h 983457"/>
                <a:gd name="connsiteX36" fmla="*/ 307181 w 1481138"/>
                <a:gd name="connsiteY36" fmla="*/ 919163 h 983457"/>
                <a:gd name="connsiteX37" fmla="*/ 173831 w 1481138"/>
                <a:gd name="connsiteY37" fmla="*/ 962025 h 983457"/>
                <a:gd name="connsiteX38" fmla="*/ 92869 w 1481138"/>
                <a:gd name="connsiteY38" fmla="*/ 981075 h 983457"/>
                <a:gd name="connsiteX39" fmla="*/ 38100 w 1481138"/>
                <a:gd name="connsiteY39" fmla="*/ 983457 h 983457"/>
                <a:gd name="connsiteX40" fmla="*/ 2381 w 1481138"/>
                <a:gd name="connsiteY40" fmla="*/ 971550 h 983457"/>
                <a:gd name="connsiteX41" fmla="*/ 0 w 1481138"/>
                <a:gd name="connsiteY41" fmla="*/ 959644 h 983457"/>
                <a:gd name="connsiteX42" fmla="*/ 16669 w 1481138"/>
                <a:gd name="connsiteY42" fmla="*/ 940594 h 983457"/>
                <a:gd name="connsiteX43" fmla="*/ 64294 w 1481138"/>
                <a:gd name="connsiteY43" fmla="*/ 912019 h 983457"/>
                <a:gd name="connsiteX44" fmla="*/ 157163 w 1481138"/>
                <a:gd name="connsiteY44" fmla="*/ 873919 h 983457"/>
                <a:gd name="connsiteX45" fmla="*/ 273844 w 1481138"/>
                <a:gd name="connsiteY45" fmla="*/ 819150 h 983457"/>
                <a:gd name="connsiteX46" fmla="*/ 416719 w 1481138"/>
                <a:gd name="connsiteY46" fmla="*/ 745332 h 983457"/>
                <a:gd name="connsiteX47" fmla="*/ 573881 w 1481138"/>
                <a:gd name="connsiteY47" fmla="*/ 645319 h 983457"/>
                <a:gd name="connsiteX48" fmla="*/ 704850 w 1481138"/>
                <a:gd name="connsiteY48" fmla="*/ 550069 h 983457"/>
                <a:gd name="connsiteX49" fmla="*/ 785813 w 1481138"/>
                <a:gd name="connsiteY49" fmla="*/ 483394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81138" h="983457">
                  <a:moveTo>
                    <a:pt x="785813" y="483394"/>
                  </a:moveTo>
                  <a:lnTo>
                    <a:pt x="866775" y="411957"/>
                  </a:lnTo>
                  <a:lnTo>
                    <a:pt x="942975" y="340519"/>
                  </a:lnTo>
                  <a:lnTo>
                    <a:pt x="1012031" y="271463"/>
                  </a:lnTo>
                  <a:lnTo>
                    <a:pt x="1021556" y="247650"/>
                  </a:lnTo>
                  <a:lnTo>
                    <a:pt x="1028700" y="183357"/>
                  </a:lnTo>
                  <a:lnTo>
                    <a:pt x="1028700" y="140494"/>
                  </a:lnTo>
                  <a:lnTo>
                    <a:pt x="1023938" y="109538"/>
                  </a:lnTo>
                  <a:lnTo>
                    <a:pt x="1009650" y="73819"/>
                  </a:lnTo>
                  <a:lnTo>
                    <a:pt x="973931" y="14288"/>
                  </a:lnTo>
                  <a:lnTo>
                    <a:pt x="1042988" y="0"/>
                  </a:lnTo>
                  <a:lnTo>
                    <a:pt x="1083469" y="52388"/>
                  </a:lnTo>
                  <a:lnTo>
                    <a:pt x="1109663" y="80963"/>
                  </a:lnTo>
                  <a:lnTo>
                    <a:pt x="1157288" y="119063"/>
                  </a:lnTo>
                  <a:lnTo>
                    <a:pt x="1209675" y="150019"/>
                  </a:lnTo>
                  <a:lnTo>
                    <a:pt x="1264444" y="183357"/>
                  </a:lnTo>
                  <a:lnTo>
                    <a:pt x="1331119" y="216694"/>
                  </a:lnTo>
                  <a:lnTo>
                    <a:pt x="1393031" y="254794"/>
                  </a:lnTo>
                  <a:lnTo>
                    <a:pt x="1435894" y="285750"/>
                  </a:lnTo>
                  <a:lnTo>
                    <a:pt x="1459706" y="307182"/>
                  </a:lnTo>
                  <a:lnTo>
                    <a:pt x="1476375" y="328613"/>
                  </a:lnTo>
                  <a:lnTo>
                    <a:pt x="1481138" y="345282"/>
                  </a:lnTo>
                  <a:lnTo>
                    <a:pt x="1466850" y="361950"/>
                  </a:lnTo>
                  <a:lnTo>
                    <a:pt x="1443038" y="373857"/>
                  </a:lnTo>
                  <a:lnTo>
                    <a:pt x="1390650" y="383382"/>
                  </a:lnTo>
                  <a:lnTo>
                    <a:pt x="1354931" y="390525"/>
                  </a:lnTo>
                  <a:lnTo>
                    <a:pt x="1297781" y="407194"/>
                  </a:lnTo>
                  <a:lnTo>
                    <a:pt x="1240631" y="428625"/>
                  </a:lnTo>
                  <a:lnTo>
                    <a:pt x="1171575" y="476250"/>
                  </a:lnTo>
                  <a:lnTo>
                    <a:pt x="1064419" y="542925"/>
                  </a:lnTo>
                  <a:lnTo>
                    <a:pt x="962025" y="602457"/>
                  </a:lnTo>
                  <a:lnTo>
                    <a:pt x="869156" y="657225"/>
                  </a:lnTo>
                  <a:lnTo>
                    <a:pt x="711994" y="740569"/>
                  </a:lnTo>
                  <a:lnTo>
                    <a:pt x="635794" y="778669"/>
                  </a:lnTo>
                  <a:lnTo>
                    <a:pt x="523875" y="833438"/>
                  </a:lnTo>
                  <a:lnTo>
                    <a:pt x="423863" y="873919"/>
                  </a:lnTo>
                  <a:lnTo>
                    <a:pt x="307181" y="919163"/>
                  </a:lnTo>
                  <a:lnTo>
                    <a:pt x="173831" y="962025"/>
                  </a:lnTo>
                  <a:lnTo>
                    <a:pt x="92869" y="981075"/>
                  </a:lnTo>
                  <a:lnTo>
                    <a:pt x="38100" y="983457"/>
                  </a:lnTo>
                  <a:lnTo>
                    <a:pt x="2381" y="971550"/>
                  </a:lnTo>
                  <a:lnTo>
                    <a:pt x="0" y="959644"/>
                  </a:lnTo>
                  <a:lnTo>
                    <a:pt x="16669" y="940594"/>
                  </a:lnTo>
                  <a:lnTo>
                    <a:pt x="64294" y="912019"/>
                  </a:lnTo>
                  <a:lnTo>
                    <a:pt x="157163" y="873919"/>
                  </a:lnTo>
                  <a:cubicBezTo>
                    <a:pt x="196076" y="855704"/>
                    <a:pt x="235416" y="838368"/>
                    <a:pt x="273844" y="819150"/>
                  </a:cubicBezTo>
                  <a:lnTo>
                    <a:pt x="416719" y="745332"/>
                  </a:lnTo>
                  <a:lnTo>
                    <a:pt x="573881" y="645319"/>
                  </a:lnTo>
                  <a:lnTo>
                    <a:pt x="704850" y="550069"/>
                  </a:lnTo>
                  <a:lnTo>
                    <a:pt x="785813" y="483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05520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8" grpId="0" animBg="1"/>
      <p:bldP spid="75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6" grpId="0" animBg="1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8B8BBF4D-FE65-49EC-81D5-34074DBF5180}"/>
              </a:ext>
            </a:extLst>
          </p:cNvPr>
          <p:cNvGrpSpPr/>
          <p:nvPr/>
        </p:nvGrpSpPr>
        <p:grpSpPr>
          <a:xfrm>
            <a:off x="3492500" y="1662113"/>
            <a:ext cx="4745038" cy="4267200"/>
            <a:chOff x="3492500" y="1662113"/>
            <a:chExt cx="4745038" cy="4267200"/>
          </a:xfrm>
          <a:solidFill>
            <a:schemeClr val="tx1"/>
          </a:solidFill>
        </p:grpSpPr>
        <p:sp>
          <p:nvSpPr>
            <p:cNvPr id="3" name="フリーフォーム 60">
              <a:extLst>
                <a:ext uri="{FF2B5EF4-FFF2-40B4-BE49-F238E27FC236}">
                  <a16:creationId xmlns:a16="http://schemas.microsoft.com/office/drawing/2014/main" id="{63A21E0D-3A81-4705-9FE1-BA2867A10717}"/>
                </a:ext>
              </a:extLst>
            </p:cNvPr>
            <p:cNvSpPr/>
            <p:nvPr/>
          </p:nvSpPr>
          <p:spPr>
            <a:xfrm>
              <a:off x="3492500" y="1751013"/>
              <a:ext cx="1504950" cy="1739900"/>
            </a:xfrm>
            <a:custGeom>
              <a:avLst/>
              <a:gdLst>
                <a:gd name="connsiteX0" fmla="*/ 1097756 w 1504950"/>
                <a:gd name="connsiteY0" fmla="*/ 792956 h 1740694"/>
                <a:gd name="connsiteX1" fmla="*/ 1233488 w 1504950"/>
                <a:gd name="connsiteY1" fmla="*/ 614362 h 1740694"/>
                <a:gd name="connsiteX2" fmla="*/ 1331119 w 1504950"/>
                <a:gd name="connsiteY2" fmla="*/ 476250 h 1740694"/>
                <a:gd name="connsiteX3" fmla="*/ 1400175 w 1504950"/>
                <a:gd name="connsiteY3" fmla="*/ 440531 h 1740694"/>
                <a:gd name="connsiteX4" fmla="*/ 1447800 w 1504950"/>
                <a:gd name="connsiteY4" fmla="*/ 409575 h 1740694"/>
                <a:gd name="connsiteX5" fmla="*/ 1481138 w 1504950"/>
                <a:gd name="connsiteY5" fmla="*/ 381000 h 1740694"/>
                <a:gd name="connsiteX6" fmla="*/ 1497806 w 1504950"/>
                <a:gd name="connsiteY6" fmla="*/ 357187 h 1740694"/>
                <a:gd name="connsiteX7" fmla="*/ 1504950 w 1504950"/>
                <a:gd name="connsiteY7" fmla="*/ 330994 h 1740694"/>
                <a:gd name="connsiteX8" fmla="*/ 1504950 w 1504950"/>
                <a:gd name="connsiteY8" fmla="*/ 311944 h 1740694"/>
                <a:gd name="connsiteX9" fmla="*/ 1495425 w 1504950"/>
                <a:gd name="connsiteY9" fmla="*/ 288131 h 1740694"/>
                <a:gd name="connsiteX10" fmla="*/ 1459706 w 1504950"/>
                <a:gd name="connsiteY10" fmla="*/ 254794 h 1740694"/>
                <a:gd name="connsiteX11" fmla="*/ 1393031 w 1504950"/>
                <a:gd name="connsiteY11" fmla="*/ 207169 h 1740694"/>
                <a:gd name="connsiteX12" fmla="*/ 1302544 w 1504950"/>
                <a:gd name="connsiteY12" fmla="*/ 142875 h 1740694"/>
                <a:gd name="connsiteX13" fmla="*/ 1202531 w 1504950"/>
                <a:gd name="connsiteY13" fmla="*/ 80962 h 1740694"/>
                <a:gd name="connsiteX14" fmla="*/ 1133475 w 1504950"/>
                <a:gd name="connsiteY14" fmla="*/ 40481 h 1740694"/>
                <a:gd name="connsiteX15" fmla="*/ 1083469 w 1504950"/>
                <a:gd name="connsiteY15" fmla="*/ 16669 h 1740694"/>
                <a:gd name="connsiteX16" fmla="*/ 1040606 w 1504950"/>
                <a:gd name="connsiteY16" fmla="*/ 7144 h 1740694"/>
                <a:gd name="connsiteX17" fmla="*/ 990600 w 1504950"/>
                <a:gd name="connsiteY17" fmla="*/ 0 h 1740694"/>
                <a:gd name="connsiteX18" fmla="*/ 969169 w 1504950"/>
                <a:gd name="connsiteY18" fmla="*/ 0 h 1740694"/>
                <a:gd name="connsiteX19" fmla="*/ 947738 w 1504950"/>
                <a:gd name="connsiteY19" fmla="*/ 4762 h 1740694"/>
                <a:gd name="connsiteX20" fmla="*/ 942975 w 1504950"/>
                <a:gd name="connsiteY20" fmla="*/ 14287 h 1740694"/>
                <a:gd name="connsiteX21" fmla="*/ 950119 w 1504950"/>
                <a:gd name="connsiteY21" fmla="*/ 35719 h 1740694"/>
                <a:gd name="connsiteX22" fmla="*/ 969169 w 1504950"/>
                <a:gd name="connsiteY22" fmla="*/ 59531 h 1740694"/>
                <a:gd name="connsiteX23" fmla="*/ 1012031 w 1504950"/>
                <a:gd name="connsiteY23" fmla="*/ 92869 h 1740694"/>
                <a:gd name="connsiteX24" fmla="*/ 1040606 w 1504950"/>
                <a:gd name="connsiteY24" fmla="*/ 116681 h 1740694"/>
                <a:gd name="connsiteX25" fmla="*/ 1062038 w 1504950"/>
                <a:gd name="connsiteY25" fmla="*/ 135731 h 1740694"/>
                <a:gd name="connsiteX26" fmla="*/ 1085850 w 1504950"/>
                <a:gd name="connsiteY26" fmla="*/ 161925 h 1740694"/>
                <a:gd name="connsiteX27" fmla="*/ 1095375 w 1504950"/>
                <a:gd name="connsiteY27" fmla="*/ 176212 h 1740694"/>
                <a:gd name="connsiteX28" fmla="*/ 1107281 w 1504950"/>
                <a:gd name="connsiteY28" fmla="*/ 197644 h 1740694"/>
                <a:gd name="connsiteX29" fmla="*/ 1116806 w 1504950"/>
                <a:gd name="connsiteY29" fmla="*/ 226219 h 1740694"/>
                <a:gd name="connsiteX30" fmla="*/ 1121569 w 1504950"/>
                <a:gd name="connsiteY30" fmla="*/ 259556 h 1740694"/>
                <a:gd name="connsiteX31" fmla="*/ 1123950 w 1504950"/>
                <a:gd name="connsiteY31" fmla="*/ 290512 h 1740694"/>
                <a:gd name="connsiteX32" fmla="*/ 1119188 w 1504950"/>
                <a:gd name="connsiteY32" fmla="*/ 328612 h 1740694"/>
                <a:gd name="connsiteX33" fmla="*/ 1071563 w 1504950"/>
                <a:gd name="connsiteY33" fmla="*/ 414337 h 1740694"/>
                <a:gd name="connsiteX34" fmla="*/ 973931 w 1504950"/>
                <a:gd name="connsiteY34" fmla="*/ 573881 h 1740694"/>
                <a:gd name="connsiteX35" fmla="*/ 869156 w 1504950"/>
                <a:gd name="connsiteY35" fmla="*/ 740569 h 1740694"/>
                <a:gd name="connsiteX36" fmla="*/ 802481 w 1504950"/>
                <a:gd name="connsiteY36" fmla="*/ 838200 h 1740694"/>
                <a:gd name="connsiteX37" fmla="*/ 697706 w 1504950"/>
                <a:gd name="connsiteY37" fmla="*/ 988219 h 1740694"/>
                <a:gd name="connsiteX38" fmla="*/ 592931 w 1504950"/>
                <a:gd name="connsiteY38" fmla="*/ 1123950 h 1740694"/>
                <a:gd name="connsiteX39" fmla="*/ 469106 w 1504950"/>
                <a:gd name="connsiteY39" fmla="*/ 1273969 h 1740694"/>
                <a:gd name="connsiteX40" fmla="*/ 352425 w 1504950"/>
                <a:gd name="connsiteY40" fmla="*/ 1404937 h 1740694"/>
                <a:gd name="connsiteX41" fmla="*/ 261938 w 1504950"/>
                <a:gd name="connsiteY41" fmla="*/ 1495425 h 1740694"/>
                <a:gd name="connsiteX42" fmla="*/ 173831 w 1504950"/>
                <a:gd name="connsiteY42" fmla="*/ 1576387 h 1740694"/>
                <a:gd name="connsiteX43" fmla="*/ 100013 w 1504950"/>
                <a:gd name="connsiteY43" fmla="*/ 1638300 h 1740694"/>
                <a:gd name="connsiteX44" fmla="*/ 38100 w 1504950"/>
                <a:gd name="connsiteY44" fmla="*/ 1683544 h 1740694"/>
                <a:gd name="connsiteX45" fmla="*/ 11906 w 1504950"/>
                <a:gd name="connsiteY45" fmla="*/ 1702594 h 1740694"/>
                <a:gd name="connsiteX46" fmla="*/ 2381 w 1504950"/>
                <a:gd name="connsiteY46" fmla="*/ 1716881 h 1740694"/>
                <a:gd name="connsiteX47" fmla="*/ 0 w 1504950"/>
                <a:gd name="connsiteY47" fmla="*/ 1728787 h 1740694"/>
                <a:gd name="connsiteX48" fmla="*/ 0 w 1504950"/>
                <a:gd name="connsiteY48" fmla="*/ 1728787 h 1740694"/>
                <a:gd name="connsiteX49" fmla="*/ 7144 w 1504950"/>
                <a:gd name="connsiteY49" fmla="*/ 1740694 h 1740694"/>
                <a:gd name="connsiteX50" fmla="*/ 28575 w 1504950"/>
                <a:gd name="connsiteY50" fmla="*/ 1740694 h 1740694"/>
                <a:gd name="connsiteX51" fmla="*/ 80963 w 1504950"/>
                <a:gd name="connsiteY51" fmla="*/ 1728787 h 1740694"/>
                <a:gd name="connsiteX52" fmla="*/ 169069 w 1504950"/>
                <a:gd name="connsiteY52" fmla="*/ 1671637 h 1740694"/>
                <a:gd name="connsiteX53" fmla="*/ 309563 w 1504950"/>
                <a:gd name="connsiteY53" fmla="*/ 1574006 h 1740694"/>
                <a:gd name="connsiteX54" fmla="*/ 454819 w 1504950"/>
                <a:gd name="connsiteY54" fmla="*/ 1454944 h 1740694"/>
                <a:gd name="connsiteX55" fmla="*/ 581025 w 1504950"/>
                <a:gd name="connsiteY55" fmla="*/ 1345406 h 1740694"/>
                <a:gd name="connsiteX56" fmla="*/ 700088 w 1504950"/>
                <a:gd name="connsiteY56" fmla="*/ 1233487 h 1740694"/>
                <a:gd name="connsiteX57" fmla="*/ 842963 w 1504950"/>
                <a:gd name="connsiteY57" fmla="*/ 1090612 h 1740694"/>
                <a:gd name="connsiteX58" fmla="*/ 969169 w 1504950"/>
                <a:gd name="connsiteY58" fmla="*/ 947737 h 1740694"/>
                <a:gd name="connsiteX59" fmla="*/ 1097756 w 1504950"/>
                <a:gd name="connsiteY59" fmla="*/ 792956 h 17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04950" h="1740694">
                  <a:moveTo>
                    <a:pt x="1097756" y="792956"/>
                  </a:moveTo>
                  <a:lnTo>
                    <a:pt x="1233488" y="614362"/>
                  </a:lnTo>
                  <a:lnTo>
                    <a:pt x="1331119" y="476250"/>
                  </a:lnTo>
                  <a:lnTo>
                    <a:pt x="1400175" y="440531"/>
                  </a:lnTo>
                  <a:lnTo>
                    <a:pt x="1447800" y="409575"/>
                  </a:lnTo>
                  <a:lnTo>
                    <a:pt x="1481138" y="381000"/>
                  </a:lnTo>
                  <a:lnTo>
                    <a:pt x="1497806" y="357187"/>
                  </a:lnTo>
                  <a:lnTo>
                    <a:pt x="1504950" y="330994"/>
                  </a:lnTo>
                  <a:lnTo>
                    <a:pt x="1504950" y="311944"/>
                  </a:lnTo>
                  <a:lnTo>
                    <a:pt x="1495425" y="288131"/>
                  </a:lnTo>
                  <a:lnTo>
                    <a:pt x="1459706" y="254794"/>
                  </a:lnTo>
                  <a:lnTo>
                    <a:pt x="1393031" y="207169"/>
                  </a:lnTo>
                  <a:lnTo>
                    <a:pt x="1302544" y="142875"/>
                  </a:lnTo>
                  <a:lnTo>
                    <a:pt x="1202531" y="80962"/>
                  </a:lnTo>
                  <a:lnTo>
                    <a:pt x="1133475" y="40481"/>
                  </a:lnTo>
                  <a:lnTo>
                    <a:pt x="1083469" y="16669"/>
                  </a:lnTo>
                  <a:lnTo>
                    <a:pt x="1040606" y="7144"/>
                  </a:lnTo>
                  <a:lnTo>
                    <a:pt x="990600" y="0"/>
                  </a:lnTo>
                  <a:lnTo>
                    <a:pt x="969169" y="0"/>
                  </a:lnTo>
                  <a:lnTo>
                    <a:pt x="947738" y="4762"/>
                  </a:lnTo>
                  <a:lnTo>
                    <a:pt x="942975" y="14287"/>
                  </a:lnTo>
                  <a:lnTo>
                    <a:pt x="950119" y="35719"/>
                  </a:lnTo>
                  <a:lnTo>
                    <a:pt x="969169" y="59531"/>
                  </a:lnTo>
                  <a:lnTo>
                    <a:pt x="1012031" y="92869"/>
                  </a:lnTo>
                  <a:lnTo>
                    <a:pt x="1040606" y="116681"/>
                  </a:lnTo>
                  <a:lnTo>
                    <a:pt x="1062038" y="135731"/>
                  </a:lnTo>
                  <a:lnTo>
                    <a:pt x="1085850" y="161925"/>
                  </a:lnTo>
                  <a:lnTo>
                    <a:pt x="1095375" y="176212"/>
                  </a:lnTo>
                  <a:lnTo>
                    <a:pt x="1107281" y="197644"/>
                  </a:lnTo>
                  <a:lnTo>
                    <a:pt x="1116806" y="226219"/>
                  </a:lnTo>
                  <a:lnTo>
                    <a:pt x="1121569" y="259556"/>
                  </a:lnTo>
                  <a:lnTo>
                    <a:pt x="1123950" y="290512"/>
                  </a:lnTo>
                  <a:lnTo>
                    <a:pt x="1119188" y="328612"/>
                  </a:lnTo>
                  <a:lnTo>
                    <a:pt x="1071563" y="414337"/>
                  </a:lnTo>
                  <a:lnTo>
                    <a:pt x="973931" y="573881"/>
                  </a:lnTo>
                  <a:lnTo>
                    <a:pt x="869156" y="740569"/>
                  </a:lnTo>
                  <a:lnTo>
                    <a:pt x="802481" y="838200"/>
                  </a:lnTo>
                  <a:lnTo>
                    <a:pt x="697706" y="988219"/>
                  </a:lnTo>
                  <a:lnTo>
                    <a:pt x="592931" y="1123950"/>
                  </a:lnTo>
                  <a:lnTo>
                    <a:pt x="469106" y="1273969"/>
                  </a:lnTo>
                  <a:lnTo>
                    <a:pt x="352425" y="1404937"/>
                  </a:lnTo>
                  <a:lnTo>
                    <a:pt x="261938" y="1495425"/>
                  </a:lnTo>
                  <a:lnTo>
                    <a:pt x="173831" y="1576387"/>
                  </a:lnTo>
                  <a:lnTo>
                    <a:pt x="100013" y="1638300"/>
                  </a:lnTo>
                  <a:lnTo>
                    <a:pt x="38100" y="1683544"/>
                  </a:lnTo>
                  <a:lnTo>
                    <a:pt x="11906" y="1702594"/>
                  </a:lnTo>
                  <a:lnTo>
                    <a:pt x="2381" y="1716881"/>
                  </a:lnTo>
                  <a:lnTo>
                    <a:pt x="0" y="1728787"/>
                  </a:lnTo>
                  <a:lnTo>
                    <a:pt x="0" y="1728787"/>
                  </a:lnTo>
                  <a:lnTo>
                    <a:pt x="7144" y="1740694"/>
                  </a:lnTo>
                  <a:lnTo>
                    <a:pt x="28575" y="1740694"/>
                  </a:lnTo>
                  <a:lnTo>
                    <a:pt x="80963" y="1728787"/>
                  </a:lnTo>
                  <a:lnTo>
                    <a:pt x="169069" y="1671637"/>
                  </a:lnTo>
                  <a:lnTo>
                    <a:pt x="309563" y="1574006"/>
                  </a:lnTo>
                  <a:lnTo>
                    <a:pt x="454819" y="1454944"/>
                  </a:lnTo>
                  <a:lnTo>
                    <a:pt x="581025" y="1345406"/>
                  </a:lnTo>
                  <a:lnTo>
                    <a:pt x="700088" y="1233487"/>
                  </a:lnTo>
                  <a:lnTo>
                    <a:pt x="842963" y="1090612"/>
                  </a:lnTo>
                  <a:lnTo>
                    <a:pt x="969169" y="947737"/>
                  </a:lnTo>
                  <a:lnTo>
                    <a:pt x="1097756" y="792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7">
              <a:extLst>
                <a:ext uri="{FF2B5EF4-FFF2-40B4-BE49-F238E27FC236}">
                  <a16:creationId xmlns:a16="http://schemas.microsoft.com/office/drawing/2014/main" id="{7083F937-8994-45D7-ABCB-0EE45121A71F}"/>
                </a:ext>
              </a:extLst>
            </p:cNvPr>
            <p:cNvSpPr/>
            <p:nvPr/>
          </p:nvSpPr>
          <p:spPr>
            <a:xfrm>
              <a:off x="5797550" y="1662113"/>
              <a:ext cx="2439988" cy="539750"/>
            </a:xfrm>
            <a:custGeom>
              <a:avLst/>
              <a:gdLst>
                <a:gd name="connsiteX0" fmla="*/ 1052513 w 2440781"/>
                <a:gd name="connsiteY0" fmla="*/ 197643 h 540543"/>
                <a:gd name="connsiteX1" fmla="*/ 802481 w 2440781"/>
                <a:gd name="connsiteY1" fmla="*/ 238125 h 540543"/>
                <a:gd name="connsiteX2" fmla="*/ 571500 w 2440781"/>
                <a:gd name="connsiteY2" fmla="*/ 278606 h 540543"/>
                <a:gd name="connsiteX3" fmla="*/ 481013 w 2440781"/>
                <a:gd name="connsiteY3" fmla="*/ 295275 h 540543"/>
                <a:gd name="connsiteX4" fmla="*/ 440531 w 2440781"/>
                <a:gd name="connsiteY4" fmla="*/ 295275 h 540543"/>
                <a:gd name="connsiteX5" fmla="*/ 335756 w 2440781"/>
                <a:gd name="connsiteY5" fmla="*/ 297656 h 540543"/>
                <a:gd name="connsiteX6" fmla="*/ 238125 w 2440781"/>
                <a:gd name="connsiteY6" fmla="*/ 288131 h 540543"/>
                <a:gd name="connsiteX7" fmla="*/ 171450 w 2440781"/>
                <a:gd name="connsiteY7" fmla="*/ 271462 h 540543"/>
                <a:gd name="connsiteX8" fmla="*/ 121444 w 2440781"/>
                <a:gd name="connsiteY8" fmla="*/ 252412 h 540543"/>
                <a:gd name="connsiteX9" fmla="*/ 76200 w 2440781"/>
                <a:gd name="connsiteY9" fmla="*/ 219075 h 540543"/>
                <a:gd name="connsiteX10" fmla="*/ 54769 w 2440781"/>
                <a:gd name="connsiteY10" fmla="*/ 200025 h 540543"/>
                <a:gd name="connsiteX11" fmla="*/ 23813 w 2440781"/>
                <a:gd name="connsiteY11" fmla="*/ 188118 h 540543"/>
                <a:gd name="connsiteX12" fmla="*/ 7144 w 2440781"/>
                <a:gd name="connsiteY12" fmla="*/ 190500 h 540543"/>
                <a:gd name="connsiteX13" fmla="*/ 0 w 2440781"/>
                <a:gd name="connsiteY13" fmla="*/ 202406 h 540543"/>
                <a:gd name="connsiteX14" fmla="*/ 2381 w 2440781"/>
                <a:gd name="connsiteY14" fmla="*/ 223837 h 540543"/>
                <a:gd name="connsiteX15" fmla="*/ 19050 w 2440781"/>
                <a:gd name="connsiteY15" fmla="*/ 257175 h 540543"/>
                <a:gd name="connsiteX16" fmla="*/ 50006 w 2440781"/>
                <a:gd name="connsiteY16" fmla="*/ 295275 h 540543"/>
                <a:gd name="connsiteX17" fmla="*/ 97631 w 2440781"/>
                <a:gd name="connsiteY17" fmla="*/ 347662 h 540543"/>
                <a:gd name="connsiteX18" fmla="*/ 140494 w 2440781"/>
                <a:gd name="connsiteY18" fmla="*/ 388143 h 540543"/>
                <a:gd name="connsiteX19" fmla="*/ 188119 w 2440781"/>
                <a:gd name="connsiteY19" fmla="*/ 428625 h 540543"/>
                <a:gd name="connsiteX20" fmla="*/ 238125 w 2440781"/>
                <a:gd name="connsiteY20" fmla="*/ 466725 h 540543"/>
                <a:gd name="connsiteX21" fmla="*/ 280988 w 2440781"/>
                <a:gd name="connsiteY21" fmla="*/ 497681 h 540543"/>
                <a:gd name="connsiteX22" fmla="*/ 335756 w 2440781"/>
                <a:gd name="connsiteY22" fmla="*/ 531018 h 540543"/>
                <a:gd name="connsiteX23" fmla="*/ 359569 w 2440781"/>
                <a:gd name="connsiteY23" fmla="*/ 540543 h 540543"/>
                <a:gd name="connsiteX24" fmla="*/ 457200 w 2440781"/>
                <a:gd name="connsiteY24" fmla="*/ 516731 h 540543"/>
                <a:gd name="connsiteX25" fmla="*/ 576263 w 2440781"/>
                <a:gd name="connsiteY25" fmla="*/ 488156 h 540543"/>
                <a:gd name="connsiteX26" fmla="*/ 697706 w 2440781"/>
                <a:gd name="connsiteY26" fmla="*/ 457200 h 540543"/>
                <a:gd name="connsiteX27" fmla="*/ 823913 w 2440781"/>
                <a:gd name="connsiteY27" fmla="*/ 433387 h 540543"/>
                <a:gd name="connsiteX28" fmla="*/ 978694 w 2440781"/>
                <a:gd name="connsiteY28" fmla="*/ 409575 h 540543"/>
                <a:gd name="connsiteX29" fmla="*/ 1231106 w 2440781"/>
                <a:gd name="connsiteY29" fmla="*/ 359568 h 540543"/>
                <a:gd name="connsiteX30" fmla="*/ 1504950 w 2440781"/>
                <a:gd name="connsiteY30" fmla="*/ 323850 h 540543"/>
                <a:gd name="connsiteX31" fmla="*/ 1747838 w 2440781"/>
                <a:gd name="connsiteY31" fmla="*/ 297656 h 540543"/>
                <a:gd name="connsiteX32" fmla="*/ 1890713 w 2440781"/>
                <a:gd name="connsiteY32" fmla="*/ 285750 h 540543"/>
                <a:gd name="connsiteX33" fmla="*/ 2083594 w 2440781"/>
                <a:gd name="connsiteY33" fmla="*/ 273843 h 540543"/>
                <a:gd name="connsiteX34" fmla="*/ 2190750 w 2440781"/>
                <a:gd name="connsiteY34" fmla="*/ 271462 h 540543"/>
                <a:gd name="connsiteX35" fmla="*/ 2252663 w 2440781"/>
                <a:gd name="connsiteY35" fmla="*/ 273843 h 540543"/>
                <a:gd name="connsiteX36" fmla="*/ 2309813 w 2440781"/>
                <a:gd name="connsiteY36" fmla="*/ 273843 h 540543"/>
                <a:gd name="connsiteX37" fmla="*/ 2374106 w 2440781"/>
                <a:gd name="connsiteY37" fmla="*/ 266700 h 540543"/>
                <a:gd name="connsiteX38" fmla="*/ 2416969 w 2440781"/>
                <a:gd name="connsiteY38" fmla="*/ 254793 h 540543"/>
                <a:gd name="connsiteX39" fmla="*/ 2431256 w 2440781"/>
                <a:gd name="connsiteY39" fmla="*/ 245268 h 540543"/>
                <a:gd name="connsiteX40" fmla="*/ 2440781 w 2440781"/>
                <a:gd name="connsiteY40" fmla="*/ 228600 h 540543"/>
                <a:gd name="connsiteX41" fmla="*/ 2440781 w 2440781"/>
                <a:gd name="connsiteY41" fmla="*/ 221456 h 540543"/>
                <a:gd name="connsiteX42" fmla="*/ 2433638 w 2440781"/>
                <a:gd name="connsiteY42" fmla="*/ 200025 h 540543"/>
                <a:gd name="connsiteX43" fmla="*/ 2400300 w 2440781"/>
                <a:gd name="connsiteY43" fmla="*/ 169068 h 540543"/>
                <a:gd name="connsiteX44" fmla="*/ 2359819 w 2440781"/>
                <a:gd name="connsiteY44" fmla="*/ 138112 h 540543"/>
                <a:gd name="connsiteX45" fmla="*/ 2295525 w 2440781"/>
                <a:gd name="connsiteY45" fmla="*/ 97631 h 540543"/>
                <a:gd name="connsiteX46" fmla="*/ 2209800 w 2440781"/>
                <a:gd name="connsiteY46" fmla="*/ 50006 h 540543"/>
                <a:gd name="connsiteX47" fmla="*/ 2083594 w 2440781"/>
                <a:gd name="connsiteY47" fmla="*/ 7143 h 540543"/>
                <a:gd name="connsiteX48" fmla="*/ 2055019 w 2440781"/>
                <a:gd name="connsiteY48" fmla="*/ 0 h 540543"/>
                <a:gd name="connsiteX49" fmla="*/ 2009775 w 2440781"/>
                <a:gd name="connsiteY49" fmla="*/ 19050 h 540543"/>
                <a:gd name="connsiteX50" fmla="*/ 1893094 w 2440781"/>
                <a:gd name="connsiteY50" fmla="*/ 66675 h 540543"/>
                <a:gd name="connsiteX51" fmla="*/ 1747838 w 2440781"/>
                <a:gd name="connsiteY51" fmla="*/ 104775 h 540543"/>
                <a:gd name="connsiteX52" fmla="*/ 1676400 w 2440781"/>
                <a:gd name="connsiteY52" fmla="*/ 116681 h 540543"/>
                <a:gd name="connsiteX53" fmla="*/ 1445419 w 2440781"/>
                <a:gd name="connsiteY53" fmla="*/ 142875 h 540543"/>
                <a:gd name="connsiteX54" fmla="*/ 1052513 w 2440781"/>
                <a:gd name="connsiteY54" fmla="*/ 197643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40781" h="540543">
                  <a:moveTo>
                    <a:pt x="1052513" y="197643"/>
                  </a:moveTo>
                  <a:lnTo>
                    <a:pt x="802481" y="238125"/>
                  </a:lnTo>
                  <a:lnTo>
                    <a:pt x="571500" y="278606"/>
                  </a:lnTo>
                  <a:lnTo>
                    <a:pt x="481013" y="295275"/>
                  </a:lnTo>
                  <a:lnTo>
                    <a:pt x="440531" y="295275"/>
                  </a:lnTo>
                  <a:lnTo>
                    <a:pt x="335756" y="297656"/>
                  </a:lnTo>
                  <a:lnTo>
                    <a:pt x="238125" y="288131"/>
                  </a:lnTo>
                  <a:lnTo>
                    <a:pt x="171450" y="271462"/>
                  </a:lnTo>
                  <a:lnTo>
                    <a:pt x="121444" y="252412"/>
                  </a:lnTo>
                  <a:lnTo>
                    <a:pt x="76200" y="219075"/>
                  </a:lnTo>
                  <a:lnTo>
                    <a:pt x="54769" y="200025"/>
                  </a:lnTo>
                  <a:lnTo>
                    <a:pt x="23813" y="188118"/>
                  </a:lnTo>
                  <a:lnTo>
                    <a:pt x="7144" y="190500"/>
                  </a:lnTo>
                  <a:lnTo>
                    <a:pt x="0" y="202406"/>
                  </a:lnTo>
                  <a:lnTo>
                    <a:pt x="2381" y="223837"/>
                  </a:lnTo>
                  <a:lnTo>
                    <a:pt x="19050" y="257175"/>
                  </a:lnTo>
                  <a:lnTo>
                    <a:pt x="50006" y="295275"/>
                  </a:lnTo>
                  <a:lnTo>
                    <a:pt x="97631" y="347662"/>
                  </a:lnTo>
                  <a:lnTo>
                    <a:pt x="140494" y="388143"/>
                  </a:lnTo>
                  <a:lnTo>
                    <a:pt x="188119" y="428625"/>
                  </a:lnTo>
                  <a:lnTo>
                    <a:pt x="238125" y="466725"/>
                  </a:lnTo>
                  <a:lnTo>
                    <a:pt x="280988" y="497681"/>
                  </a:lnTo>
                  <a:lnTo>
                    <a:pt x="335756" y="531018"/>
                  </a:lnTo>
                  <a:lnTo>
                    <a:pt x="359569" y="540543"/>
                  </a:lnTo>
                  <a:lnTo>
                    <a:pt x="457200" y="516731"/>
                  </a:lnTo>
                  <a:lnTo>
                    <a:pt x="576263" y="488156"/>
                  </a:lnTo>
                  <a:lnTo>
                    <a:pt x="697706" y="457200"/>
                  </a:lnTo>
                  <a:lnTo>
                    <a:pt x="823913" y="433387"/>
                  </a:lnTo>
                  <a:lnTo>
                    <a:pt x="978694" y="409575"/>
                  </a:lnTo>
                  <a:lnTo>
                    <a:pt x="1231106" y="359568"/>
                  </a:lnTo>
                  <a:lnTo>
                    <a:pt x="1504950" y="323850"/>
                  </a:lnTo>
                  <a:lnTo>
                    <a:pt x="1747838" y="297656"/>
                  </a:lnTo>
                  <a:lnTo>
                    <a:pt x="1890713" y="285750"/>
                  </a:lnTo>
                  <a:lnTo>
                    <a:pt x="2083594" y="273843"/>
                  </a:lnTo>
                  <a:lnTo>
                    <a:pt x="2190750" y="271462"/>
                  </a:lnTo>
                  <a:lnTo>
                    <a:pt x="2252663" y="273843"/>
                  </a:lnTo>
                  <a:lnTo>
                    <a:pt x="2309813" y="273843"/>
                  </a:lnTo>
                  <a:lnTo>
                    <a:pt x="2374106" y="266700"/>
                  </a:lnTo>
                  <a:lnTo>
                    <a:pt x="2416969" y="254793"/>
                  </a:lnTo>
                  <a:lnTo>
                    <a:pt x="2431256" y="245268"/>
                  </a:lnTo>
                  <a:lnTo>
                    <a:pt x="2440781" y="228600"/>
                  </a:lnTo>
                  <a:lnTo>
                    <a:pt x="2440781" y="221456"/>
                  </a:lnTo>
                  <a:lnTo>
                    <a:pt x="2433638" y="200025"/>
                  </a:lnTo>
                  <a:lnTo>
                    <a:pt x="2400300" y="169068"/>
                  </a:lnTo>
                  <a:lnTo>
                    <a:pt x="2359819" y="138112"/>
                  </a:lnTo>
                  <a:lnTo>
                    <a:pt x="2295525" y="97631"/>
                  </a:lnTo>
                  <a:lnTo>
                    <a:pt x="2209800" y="50006"/>
                  </a:lnTo>
                  <a:lnTo>
                    <a:pt x="2083594" y="7143"/>
                  </a:lnTo>
                  <a:lnTo>
                    <a:pt x="2055019" y="0"/>
                  </a:lnTo>
                  <a:lnTo>
                    <a:pt x="2009775" y="19050"/>
                  </a:lnTo>
                  <a:lnTo>
                    <a:pt x="1893094" y="66675"/>
                  </a:lnTo>
                  <a:lnTo>
                    <a:pt x="1747838" y="104775"/>
                  </a:lnTo>
                  <a:lnTo>
                    <a:pt x="1676400" y="116681"/>
                  </a:lnTo>
                  <a:lnTo>
                    <a:pt x="1445419" y="142875"/>
                  </a:lnTo>
                  <a:lnTo>
                    <a:pt x="1052513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4">
              <a:extLst>
                <a:ext uri="{FF2B5EF4-FFF2-40B4-BE49-F238E27FC236}">
                  <a16:creationId xmlns:a16="http://schemas.microsoft.com/office/drawing/2014/main" id="{F6FB3EE7-1E42-4C24-AE33-12E81D43BE52}"/>
                </a:ext>
              </a:extLst>
            </p:cNvPr>
            <p:cNvSpPr/>
            <p:nvPr/>
          </p:nvSpPr>
          <p:spPr>
            <a:xfrm>
              <a:off x="7164388" y="5000625"/>
              <a:ext cx="1073150" cy="909638"/>
            </a:xfrm>
            <a:custGeom>
              <a:avLst/>
              <a:gdLst>
                <a:gd name="connsiteX0" fmla="*/ 431007 w 1071563"/>
                <a:gd name="connsiteY0" fmla="*/ 383381 h 909638"/>
                <a:gd name="connsiteX1" fmla="*/ 385763 w 1071563"/>
                <a:gd name="connsiteY1" fmla="*/ 338138 h 909638"/>
                <a:gd name="connsiteX2" fmla="*/ 314325 w 1071563"/>
                <a:gd name="connsiteY2" fmla="*/ 271463 h 909638"/>
                <a:gd name="connsiteX3" fmla="*/ 254794 w 1071563"/>
                <a:gd name="connsiteY3" fmla="*/ 221456 h 909638"/>
                <a:gd name="connsiteX4" fmla="*/ 195263 w 1071563"/>
                <a:gd name="connsiteY4" fmla="*/ 173831 h 909638"/>
                <a:gd name="connsiteX5" fmla="*/ 130969 w 1071563"/>
                <a:gd name="connsiteY5" fmla="*/ 126206 h 909638"/>
                <a:gd name="connsiteX6" fmla="*/ 57150 w 1071563"/>
                <a:gd name="connsiteY6" fmla="*/ 78581 h 909638"/>
                <a:gd name="connsiteX7" fmla="*/ 19050 w 1071563"/>
                <a:gd name="connsiteY7" fmla="*/ 45244 h 909638"/>
                <a:gd name="connsiteX8" fmla="*/ 0 w 1071563"/>
                <a:gd name="connsiteY8" fmla="*/ 23813 h 909638"/>
                <a:gd name="connsiteX9" fmla="*/ 0 w 1071563"/>
                <a:gd name="connsiteY9" fmla="*/ 11906 h 909638"/>
                <a:gd name="connsiteX10" fmla="*/ 7144 w 1071563"/>
                <a:gd name="connsiteY10" fmla="*/ 0 h 909638"/>
                <a:gd name="connsiteX11" fmla="*/ 40482 w 1071563"/>
                <a:gd name="connsiteY11" fmla="*/ 2381 h 909638"/>
                <a:gd name="connsiteX12" fmla="*/ 121444 w 1071563"/>
                <a:gd name="connsiteY12" fmla="*/ 23813 h 909638"/>
                <a:gd name="connsiteX13" fmla="*/ 264319 w 1071563"/>
                <a:gd name="connsiteY13" fmla="*/ 71438 h 909638"/>
                <a:gd name="connsiteX14" fmla="*/ 388144 w 1071563"/>
                <a:gd name="connsiteY14" fmla="*/ 123825 h 909638"/>
                <a:gd name="connsiteX15" fmla="*/ 488157 w 1071563"/>
                <a:gd name="connsiteY15" fmla="*/ 173831 h 909638"/>
                <a:gd name="connsiteX16" fmla="*/ 602457 w 1071563"/>
                <a:gd name="connsiteY16" fmla="*/ 235744 h 909638"/>
                <a:gd name="connsiteX17" fmla="*/ 707232 w 1071563"/>
                <a:gd name="connsiteY17" fmla="*/ 300038 h 909638"/>
                <a:gd name="connsiteX18" fmla="*/ 802482 w 1071563"/>
                <a:gd name="connsiteY18" fmla="*/ 366713 h 909638"/>
                <a:gd name="connsiteX19" fmla="*/ 842963 w 1071563"/>
                <a:gd name="connsiteY19" fmla="*/ 397669 h 909638"/>
                <a:gd name="connsiteX20" fmla="*/ 888207 w 1071563"/>
                <a:gd name="connsiteY20" fmla="*/ 435769 h 909638"/>
                <a:gd name="connsiteX21" fmla="*/ 933450 w 1071563"/>
                <a:gd name="connsiteY21" fmla="*/ 481013 h 909638"/>
                <a:gd name="connsiteX22" fmla="*/ 969169 w 1071563"/>
                <a:gd name="connsiteY22" fmla="*/ 521494 h 909638"/>
                <a:gd name="connsiteX23" fmla="*/ 1009650 w 1071563"/>
                <a:gd name="connsiteY23" fmla="*/ 583406 h 909638"/>
                <a:gd name="connsiteX24" fmla="*/ 1031082 w 1071563"/>
                <a:gd name="connsiteY24" fmla="*/ 631031 h 909638"/>
                <a:gd name="connsiteX25" fmla="*/ 1052513 w 1071563"/>
                <a:gd name="connsiteY25" fmla="*/ 690563 h 909638"/>
                <a:gd name="connsiteX26" fmla="*/ 1064419 w 1071563"/>
                <a:gd name="connsiteY26" fmla="*/ 750094 h 909638"/>
                <a:gd name="connsiteX27" fmla="*/ 1071563 w 1071563"/>
                <a:gd name="connsiteY27" fmla="*/ 795338 h 909638"/>
                <a:gd name="connsiteX28" fmla="*/ 1064419 w 1071563"/>
                <a:gd name="connsiteY28" fmla="*/ 831056 h 909638"/>
                <a:gd name="connsiteX29" fmla="*/ 1038225 w 1071563"/>
                <a:gd name="connsiteY29" fmla="*/ 869156 h 909638"/>
                <a:gd name="connsiteX30" fmla="*/ 1007269 w 1071563"/>
                <a:gd name="connsiteY30" fmla="*/ 902494 h 909638"/>
                <a:gd name="connsiteX31" fmla="*/ 990600 w 1071563"/>
                <a:gd name="connsiteY31" fmla="*/ 909638 h 909638"/>
                <a:gd name="connsiteX32" fmla="*/ 957263 w 1071563"/>
                <a:gd name="connsiteY32" fmla="*/ 909638 h 909638"/>
                <a:gd name="connsiteX33" fmla="*/ 909638 w 1071563"/>
                <a:gd name="connsiteY33" fmla="*/ 900113 h 909638"/>
                <a:gd name="connsiteX34" fmla="*/ 869157 w 1071563"/>
                <a:gd name="connsiteY34" fmla="*/ 883444 h 909638"/>
                <a:gd name="connsiteX35" fmla="*/ 833438 w 1071563"/>
                <a:gd name="connsiteY35" fmla="*/ 862013 h 909638"/>
                <a:gd name="connsiteX36" fmla="*/ 792957 w 1071563"/>
                <a:gd name="connsiteY36" fmla="*/ 826294 h 909638"/>
                <a:gd name="connsiteX37" fmla="*/ 742950 w 1071563"/>
                <a:gd name="connsiteY37" fmla="*/ 759619 h 909638"/>
                <a:gd name="connsiteX38" fmla="*/ 671513 w 1071563"/>
                <a:gd name="connsiteY38" fmla="*/ 664369 h 909638"/>
                <a:gd name="connsiteX39" fmla="*/ 566738 w 1071563"/>
                <a:gd name="connsiteY39" fmla="*/ 528638 h 909638"/>
                <a:gd name="connsiteX40" fmla="*/ 431007 w 1071563"/>
                <a:gd name="connsiteY40" fmla="*/ 383381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71563" h="909638">
                  <a:moveTo>
                    <a:pt x="431007" y="383381"/>
                  </a:moveTo>
                  <a:lnTo>
                    <a:pt x="385763" y="338138"/>
                  </a:lnTo>
                  <a:lnTo>
                    <a:pt x="314325" y="271463"/>
                  </a:lnTo>
                  <a:lnTo>
                    <a:pt x="254794" y="221456"/>
                  </a:lnTo>
                  <a:lnTo>
                    <a:pt x="195263" y="173831"/>
                  </a:lnTo>
                  <a:lnTo>
                    <a:pt x="130969" y="126206"/>
                  </a:lnTo>
                  <a:lnTo>
                    <a:pt x="57150" y="78581"/>
                  </a:lnTo>
                  <a:lnTo>
                    <a:pt x="19050" y="45244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40482" y="2381"/>
                  </a:lnTo>
                  <a:lnTo>
                    <a:pt x="121444" y="23813"/>
                  </a:lnTo>
                  <a:lnTo>
                    <a:pt x="264319" y="71438"/>
                  </a:lnTo>
                  <a:lnTo>
                    <a:pt x="388144" y="123825"/>
                  </a:lnTo>
                  <a:lnTo>
                    <a:pt x="488157" y="173831"/>
                  </a:lnTo>
                  <a:lnTo>
                    <a:pt x="602457" y="235744"/>
                  </a:lnTo>
                  <a:lnTo>
                    <a:pt x="707232" y="300038"/>
                  </a:lnTo>
                  <a:lnTo>
                    <a:pt x="802482" y="366713"/>
                  </a:lnTo>
                  <a:lnTo>
                    <a:pt x="842963" y="397669"/>
                  </a:lnTo>
                  <a:lnTo>
                    <a:pt x="888207" y="435769"/>
                  </a:lnTo>
                  <a:lnTo>
                    <a:pt x="933450" y="481013"/>
                  </a:lnTo>
                  <a:lnTo>
                    <a:pt x="969169" y="521494"/>
                  </a:lnTo>
                  <a:lnTo>
                    <a:pt x="1009650" y="583406"/>
                  </a:lnTo>
                  <a:lnTo>
                    <a:pt x="1031082" y="631031"/>
                  </a:lnTo>
                  <a:lnTo>
                    <a:pt x="1052513" y="690563"/>
                  </a:lnTo>
                  <a:lnTo>
                    <a:pt x="1064419" y="750094"/>
                  </a:lnTo>
                  <a:lnTo>
                    <a:pt x="1071563" y="795338"/>
                  </a:lnTo>
                  <a:lnTo>
                    <a:pt x="1064419" y="831056"/>
                  </a:lnTo>
                  <a:lnTo>
                    <a:pt x="1038225" y="869156"/>
                  </a:lnTo>
                  <a:lnTo>
                    <a:pt x="1007269" y="902494"/>
                  </a:lnTo>
                  <a:lnTo>
                    <a:pt x="990600" y="909638"/>
                  </a:lnTo>
                  <a:lnTo>
                    <a:pt x="957263" y="909638"/>
                  </a:lnTo>
                  <a:lnTo>
                    <a:pt x="909638" y="900113"/>
                  </a:lnTo>
                  <a:lnTo>
                    <a:pt x="869157" y="883444"/>
                  </a:lnTo>
                  <a:lnTo>
                    <a:pt x="833438" y="862013"/>
                  </a:lnTo>
                  <a:lnTo>
                    <a:pt x="792957" y="826294"/>
                  </a:lnTo>
                  <a:lnTo>
                    <a:pt x="742950" y="759619"/>
                  </a:lnTo>
                  <a:lnTo>
                    <a:pt x="671513" y="664369"/>
                  </a:lnTo>
                  <a:lnTo>
                    <a:pt x="566738" y="528638"/>
                  </a:lnTo>
                  <a:lnTo>
                    <a:pt x="431007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1">
              <a:extLst>
                <a:ext uri="{FF2B5EF4-FFF2-40B4-BE49-F238E27FC236}">
                  <a16:creationId xmlns:a16="http://schemas.microsoft.com/office/drawing/2014/main" id="{BBFBCDCB-D338-426D-AC3A-75313F6FC662}"/>
                </a:ext>
              </a:extLst>
            </p:cNvPr>
            <p:cNvSpPr/>
            <p:nvPr/>
          </p:nvSpPr>
          <p:spPr>
            <a:xfrm>
              <a:off x="4770438" y="2173288"/>
              <a:ext cx="977900" cy="635000"/>
            </a:xfrm>
            <a:custGeom>
              <a:avLst/>
              <a:gdLst>
                <a:gd name="connsiteX0" fmla="*/ 442913 w 976313"/>
                <a:gd name="connsiteY0" fmla="*/ 150019 h 633413"/>
                <a:gd name="connsiteX1" fmla="*/ 292894 w 976313"/>
                <a:gd name="connsiteY1" fmla="*/ 92869 h 633413"/>
                <a:gd name="connsiteX2" fmla="*/ 169069 w 976313"/>
                <a:gd name="connsiteY2" fmla="*/ 50007 h 633413"/>
                <a:gd name="connsiteX3" fmla="*/ 26194 w 976313"/>
                <a:gd name="connsiteY3" fmla="*/ 0 h 633413"/>
                <a:gd name="connsiteX4" fmla="*/ 0 w 976313"/>
                <a:gd name="connsiteY4" fmla="*/ 50007 h 633413"/>
                <a:gd name="connsiteX5" fmla="*/ 123825 w 976313"/>
                <a:gd name="connsiteY5" fmla="*/ 133350 h 633413"/>
                <a:gd name="connsiteX6" fmla="*/ 288132 w 976313"/>
                <a:gd name="connsiteY6" fmla="*/ 252413 h 633413"/>
                <a:gd name="connsiteX7" fmla="*/ 442913 w 976313"/>
                <a:gd name="connsiteY7" fmla="*/ 369094 h 633413"/>
                <a:gd name="connsiteX8" fmla="*/ 557213 w 976313"/>
                <a:gd name="connsiteY8" fmla="*/ 454819 h 633413"/>
                <a:gd name="connsiteX9" fmla="*/ 633413 w 976313"/>
                <a:gd name="connsiteY9" fmla="*/ 507207 h 633413"/>
                <a:gd name="connsiteX10" fmla="*/ 690563 w 976313"/>
                <a:gd name="connsiteY10" fmla="*/ 550069 h 633413"/>
                <a:gd name="connsiteX11" fmla="*/ 745332 w 976313"/>
                <a:gd name="connsiteY11" fmla="*/ 583407 h 633413"/>
                <a:gd name="connsiteX12" fmla="*/ 790575 w 976313"/>
                <a:gd name="connsiteY12" fmla="*/ 607219 h 633413"/>
                <a:gd name="connsiteX13" fmla="*/ 833438 w 976313"/>
                <a:gd name="connsiteY13" fmla="*/ 623888 h 633413"/>
                <a:gd name="connsiteX14" fmla="*/ 864394 w 976313"/>
                <a:gd name="connsiteY14" fmla="*/ 631032 h 633413"/>
                <a:gd name="connsiteX15" fmla="*/ 885825 w 976313"/>
                <a:gd name="connsiteY15" fmla="*/ 633413 h 633413"/>
                <a:gd name="connsiteX16" fmla="*/ 912019 w 976313"/>
                <a:gd name="connsiteY16" fmla="*/ 633413 h 633413"/>
                <a:gd name="connsiteX17" fmla="*/ 931069 w 976313"/>
                <a:gd name="connsiteY17" fmla="*/ 626269 h 633413"/>
                <a:gd name="connsiteX18" fmla="*/ 945357 w 976313"/>
                <a:gd name="connsiteY18" fmla="*/ 619125 h 633413"/>
                <a:gd name="connsiteX19" fmla="*/ 964407 w 976313"/>
                <a:gd name="connsiteY19" fmla="*/ 602457 h 633413"/>
                <a:gd name="connsiteX20" fmla="*/ 971550 w 976313"/>
                <a:gd name="connsiteY20" fmla="*/ 583407 h 633413"/>
                <a:gd name="connsiteX21" fmla="*/ 976313 w 976313"/>
                <a:gd name="connsiteY21" fmla="*/ 561975 h 633413"/>
                <a:gd name="connsiteX22" fmla="*/ 976313 w 976313"/>
                <a:gd name="connsiteY22" fmla="*/ 533400 h 633413"/>
                <a:gd name="connsiteX23" fmla="*/ 966788 w 976313"/>
                <a:gd name="connsiteY23" fmla="*/ 490538 h 633413"/>
                <a:gd name="connsiteX24" fmla="*/ 942975 w 976313"/>
                <a:gd name="connsiteY24" fmla="*/ 440532 h 633413"/>
                <a:gd name="connsiteX25" fmla="*/ 914400 w 976313"/>
                <a:gd name="connsiteY25" fmla="*/ 407194 h 633413"/>
                <a:gd name="connsiteX26" fmla="*/ 859632 w 976313"/>
                <a:gd name="connsiteY26" fmla="*/ 357188 h 633413"/>
                <a:gd name="connsiteX27" fmla="*/ 785813 w 976313"/>
                <a:gd name="connsiteY27" fmla="*/ 314325 h 633413"/>
                <a:gd name="connsiteX28" fmla="*/ 683419 w 976313"/>
                <a:gd name="connsiteY28" fmla="*/ 259557 h 633413"/>
                <a:gd name="connsiteX29" fmla="*/ 554832 w 976313"/>
                <a:gd name="connsiteY29" fmla="*/ 197644 h 633413"/>
                <a:gd name="connsiteX30" fmla="*/ 442913 w 976313"/>
                <a:gd name="connsiteY30" fmla="*/ 15001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313" h="633413">
                  <a:moveTo>
                    <a:pt x="442913" y="150019"/>
                  </a:moveTo>
                  <a:lnTo>
                    <a:pt x="292894" y="92869"/>
                  </a:lnTo>
                  <a:lnTo>
                    <a:pt x="169069" y="50007"/>
                  </a:lnTo>
                  <a:lnTo>
                    <a:pt x="26194" y="0"/>
                  </a:lnTo>
                  <a:lnTo>
                    <a:pt x="0" y="50007"/>
                  </a:lnTo>
                  <a:lnTo>
                    <a:pt x="123825" y="133350"/>
                  </a:lnTo>
                  <a:lnTo>
                    <a:pt x="288132" y="252413"/>
                  </a:lnTo>
                  <a:lnTo>
                    <a:pt x="442913" y="369094"/>
                  </a:lnTo>
                  <a:lnTo>
                    <a:pt x="557213" y="454819"/>
                  </a:lnTo>
                  <a:lnTo>
                    <a:pt x="633413" y="507207"/>
                  </a:lnTo>
                  <a:lnTo>
                    <a:pt x="690563" y="550069"/>
                  </a:lnTo>
                  <a:lnTo>
                    <a:pt x="745332" y="583407"/>
                  </a:lnTo>
                  <a:lnTo>
                    <a:pt x="790575" y="607219"/>
                  </a:lnTo>
                  <a:lnTo>
                    <a:pt x="833438" y="623888"/>
                  </a:lnTo>
                  <a:lnTo>
                    <a:pt x="864394" y="631032"/>
                  </a:lnTo>
                  <a:lnTo>
                    <a:pt x="885825" y="633413"/>
                  </a:lnTo>
                  <a:lnTo>
                    <a:pt x="912019" y="633413"/>
                  </a:lnTo>
                  <a:lnTo>
                    <a:pt x="931069" y="626269"/>
                  </a:lnTo>
                  <a:lnTo>
                    <a:pt x="945357" y="619125"/>
                  </a:lnTo>
                  <a:lnTo>
                    <a:pt x="964407" y="602457"/>
                  </a:lnTo>
                  <a:lnTo>
                    <a:pt x="971550" y="583407"/>
                  </a:lnTo>
                  <a:lnTo>
                    <a:pt x="976313" y="561975"/>
                  </a:lnTo>
                  <a:lnTo>
                    <a:pt x="976313" y="533400"/>
                  </a:lnTo>
                  <a:lnTo>
                    <a:pt x="966788" y="490538"/>
                  </a:lnTo>
                  <a:lnTo>
                    <a:pt x="942975" y="440532"/>
                  </a:lnTo>
                  <a:lnTo>
                    <a:pt x="914400" y="407194"/>
                  </a:lnTo>
                  <a:lnTo>
                    <a:pt x="859632" y="357188"/>
                  </a:lnTo>
                  <a:lnTo>
                    <a:pt x="785813" y="314325"/>
                  </a:lnTo>
                  <a:lnTo>
                    <a:pt x="683419" y="259557"/>
                  </a:lnTo>
                  <a:lnTo>
                    <a:pt x="554832" y="197644"/>
                  </a:lnTo>
                  <a:lnTo>
                    <a:pt x="442913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2">
              <a:extLst>
                <a:ext uri="{FF2B5EF4-FFF2-40B4-BE49-F238E27FC236}">
                  <a16:creationId xmlns:a16="http://schemas.microsoft.com/office/drawing/2014/main" id="{B384AAE8-C76E-4EE6-BB18-A63600CF9CC7}"/>
                </a:ext>
              </a:extLst>
            </p:cNvPr>
            <p:cNvSpPr/>
            <p:nvPr/>
          </p:nvSpPr>
          <p:spPr>
            <a:xfrm>
              <a:off x="4313238" y="2979739"/>
              <a:ext cx="855662" cy="346075"/>
            </a:xfrm>
            <a:custGeom>
              <a:avLst/>
              <a:gdLst>
                <a:gd name="connsiteX0" fmla="*/ 447675 w 854869"/>
                <a:gd name="connsiteY0" fmla="*/ 116681 h 347662"/>
                <a:gd name="connsiteX1" fmla="*/ 366713 w 854869"/>
                <a:gd name="connsiteY1" fmla="*/ 111919 h 347662"/>
                <a:gd name="connsiteX2" fmla="*/ 323850 w 854869"/>
                <a:gd name="connsiteY2" fmla="*/ 107156 h 347662"/>
                <a:gd name="connsiteX3" fmla="*/ 264319 w 854869"/>
                <a:gd name="connsiteY3" fmla="*/ 97631 h 347662"/>
                <a:gd name="connsiteX4" fmla="*/ 195263 w 854869"/>
                <a:gd name="connsiteY4" fmla="*/ 76200 h 347662"/>
                <a:gd name="connsiteX5" fmla="*/ 128588 w 854869"/>
                <a:gd name="connsiteY5" fmla="*/ 47625 h 347662"/>
                <a:gd name="connsiteX6" fmla="*/ 71438 w 854869"/>
                <a:gd name="connsiteY6" fmla="*/ 16669 h 347662"/>
                <a:gd name="connsiteX7" fmla="*/ 35719 w 854869"/>
                <a:gd name="connsiteY7" fmla="*/ 0 h 347662"/>
                <a:gd name="connsiteX8" fmla="*/ 21432 w 854869"/>
                <a:gd name="connsiteY8" fmla="*/ 0 h 347662"/>
                <a:gd name="connsiteX9" fmla="*/ 7144 w 854869"/>
                <a:gd name="connsiteY9" fmla="*/ 2381 h 347662"/>
                <a:gd name="connsiteX10" fmla="*/ 0 w 854869"/>
                <a:gd name="connsiteY10" fmla="*/ 11906 h 347662"/>
                <a:gd name="connsiteX11" fmla="*/ 0 w 854869"/>
                <a:gd name="connsiteY11" fmla="*/ 38100 h 347662"/>
                <a:gd name="connsiteX12" fmla="*/ 19050 w 854869"/>
                <a:gd name="connsiteY12" fmla="*/ 83344 h 347662"/>
                <a:gd name="connsiteX13" fmla="*/ 50007 w 854869"/>
                <a:gd name="connsiteY13" fmla="*/ 126206 h 347662"/>
                <a:gd name="connsiteX14" fmla="*/ 92869 w 854869"/>
                <a:gd name="connsiteY14" fmla="*/ 171450 h 347662"/>
                <a:gd name="connsiteX15" fmla="*/ 140494 w 854869"/>
                <a:gd name="connsiteY15" fmla="*/ 209550 h 347662"/>
                <a:gd name="connsiteX16" fmla="*/ 188119 w 854869"/>
                <a:gd name="connsiteY16" fmla="*/ 240506 h 347662"/>
                <a:gd name="connsiteX17" fmla="*/ 235744 w 854869"/>
                <a:gd name="connsiteY17" fmla="*/ 266700 h 347662"/>
                <a:gd name="connsiteX18" fmla="*/ 311944 w 854869"/>
                <a:gd name="connsiteY18" fmla="*/ 297656 h 347662"/>
                <a:gd name="connsiteX19" fmla="*/ 369094 w 854869"/>
                <a:gd name="connsiteY19" fmla="*/ 314325 h 347662"/>
                <a:gd name="connsiteX20" fmla="*/ 457200 w 854869"/>
                <a:gd name="connsiteY20" fmla="*/ 333375 h 347662"/>
                <a:gd name="connsiteX21" fmla="*/ 550069 w 854869"/>
                <a:gd name="connsiteY21" fmla="*/ 342900 h 347662"/>
                <a:gd name="connsiteX22" fmla="*/ 604838 w 854869"/>
                <a:gd name="connsiteY22" fmla="*/ 347662 h 347662"/>
                <a:gd name="connsiteX23" fmla="*/ 669132 w 854869"/>
                <a:gd name="connsiteY23" fmla="*/ 345281 h 347662"/>
                <a:gd name="connsiteX24" fmla="*/ 733425 w 854869"/>
                <a:gd name="connsiteY24" fmla="*/ 335756 h 347662"/>
                <a:gd name="connsiteX25" fmla="*/ 790575 w 854869"/>
                <a:gd name="connsiteY25" fmla="*/ 321469 h 347662"/>
                <a:gd name="connsiteX26" fmla="*/ 826294 w 854869"/>
                <a:gd name="connsiteY26" fmla="*/ 302419 h 347662"/>
                <a:gd name="connsiteX27" fmla="*/ 840582 w 854869"/>
                <a:gd name="connsiteY27" fmla="*/ 283369 h 347662"/>
                <a:gd name="connsiteX28" fmla="*/ 852488 w 854869"/>
                <a:gd name="connsiteY28" fmla="*/ 264319 h 347662"/>
                <a:gd name="connsiteX29" fmla="*/ 854869 w 854869"/>
                <a:gd name="connsiteY29" fmla="*/ 245269 h 347662"/>
                <a:gd name="connsiteX30" fmla="*/ 850107 w 854869"/>
                <a:gd name="connsiteY30" fmla="*/ 228600 h 347662"/>
                <a:gd name="connsiteX31" fmla="*/ 835819 w 854869"/>
                <a:gd name="connsiteY31" fmla="*/ 204787 h 347662"/>
                <a:gd name="connsiteX32" fmla="*/ 807244 w 854869"/>
                <a:gd name="connsiteY32" fmla="*/ 183356 h 347662"/>
                <a:gd name="connsiteX33" fmla="*/ 762000 w 854869"/>
                <a:gd name="connsiteY33" fmla="*/ 159544 h 347662"/>
                <a:gd name="connsiteX34" fmla="*/ 719138 w 854869"/>
                <a:gd name="connsiteY34" fmla="*/ 145256 h 347662"/>
                <a:gd name="connsiteX35" fmla="*/ 671513 w 854869"/>
                <a:gd name="connsiteY35" fmla="*/ 135731 h 347662"/>
                <a:gd name="connsiteX36" fmla="*/ 595313 w 854869"/>
                <a:gd name="connsiteY36" fmla="*/ 121444 h 347662"/>
                <a:gd name="connsiteX37" fmla="*/ 514350 w 854869"/>
                <a:gd name="connsiteY37" fmla="*/ 119062 h 347662"/>
                <a:gd name="connsiteX38" fmla="*/ 447675 w 854869"/>
                <a:gd name="connsiteY38" fmla="*/ 116681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4869" h="347662">
                  <a:moveTo>
                    <a:pt x="447675" y="116681"/>
                  </a:moveTo>
                  <a:lnTo>
                    <a:pt x="366713" y="111919"/>
                  </a:lnTo>
                  <a:lnTo>
                    <a:pt x="323850" y="107156"/>
                  </a:lnTo>
                  <a:lnTo>
                    <a:pt x="264319" y="97631"/>
                  </a:lnTo>
                  <a:lnTo>
                    <a:pt x="195263" y="76200"/>
                  </a:lnTo>
                  <a:lnTo>
                    <a:pt x="128588" y="47625"/>
                  </a:lnTo>
                  <a:lnTo>
                    <a:pt x="71438" y="16669"/>
                  </a:lnTo>
                  <a:lnTo>
                    <a:pt x="35719" y="0"/>
                  </a:lnTo>
                  <a:lnTo>
                    <a:pt x="21432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0" y="38100"/>
                  </a:lnTo>
                  <a:lnTo>
                    <a:pt x="19050" y="83344"/>
                  </a:lnTo>
                  <a:lnTo>
                    <a:pt x="50007" y="126206"/>
                  </a:lnTo>
                  <a:lnTo>
                    <a:pt x="92869" y="171450"/>
                  </a:lnTo>
                  <a:lnTo>
                    <a:pt x="140494" y="209550"/>
                  </a:lnTo>
                  <a:lnTo>
                    <a:pt x="188119" y="240506"/>
                  </a:lnTo>
                  <a:lnTo>
                    <a:pt x="235744" y="266700"/>
                  </a:lnTo>
                  <a:lnTo>
                    <a:pt x="311944" y="297656"/>
                  </a:lnTo>
                  <a:lnTo>
                    <a:pt x="369094" y="314325"/>
                  </a:lnTo>
                  <a:lnTo>
                    <a:pt x="457200" y="333375"/>
                  </a:lnTo>
                  <a:lnTo>
                    <a:pt x="550069" y="342900"/>
                  </a:lnTo>
                  <a:lnTo>
                    <a:pt x="604838" y="347662"/>
                  </a:lnTo>
                  <a:lnTo>
                    <a:pt x="669132" y="345281"/>
                  </a:lnTo>
                  <a:lnTo>
                    <a:pt x="733425" y="335756"/>
                  </a:lnTo>
                  <a:lnTo>
                    <a:pt x="790575" y="321469"/>
                  </a:lnTo>
                  <a:lnTo>
                    <a:pt x="826294" y="302419"/>
                  </a:lnTo>
                  <a:lnTo>
                    <a:pt x="840582" y="283369"/>
                  </a:lnTo>
                  <a:lnTo>
                    <a:pt x="852488" y="264319"/>
                  </a:lnTo>
                  <a:lnTo>
                    <a:pt x="854869" y="245269"/>
                  </a:lnTo>
                  <a:lnTo>
                    <a:pt x="850107" y="228600"/>
                  </a:lnTo>
                  <a:lnTo>
                    <a:pt x="835819" y="204787"/>
                  </a:lnTo>
                  <a:lnTo>
                    <a:pt x="807244" y="183356"/>
                  </a:lnTo>
                  <a:lnTo>
                    <a:pt x="762000" y="159544"/>
                  </a:lnTo>
                  <a:lnTo>
                    <a:pt x="719138" y="145256"/>
                  </a:lnTo>
                  <a:lnTo>
                    <a:pt x="671513" y="135731"/>
                  </a:lnTo>
                  <a:lnTo>
                    <a:pt x="595313" y="121444"/>
                  </a:lnTo>
                  <a:lnTo>
                    <a:pt x="514350" y="119062"/>
                  </a:lnTo>
                  <a:lnTo>
                    <a:pt x="447675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3">
              <a:extLst>
                <a:ext uri="{FF2B5EF4-FFF2-40B4-BE49-F238E27FC236}">
                  <a16:creationId xmlns:a16="http://schemas.microsoft.com/office/drawing/2014/main" id="{24C4D9A7-B395-4D63-9754-FDFD0DE03D0C}"/>
                </a:ext>
              </a:extLst>
            </p:cNvPr>
            <p:cNvSpPr/>
            <p:nvPr/>
          </p:nvSpPr>
          <p:spPr>
            <a:xfrm>
              <a:off x="3665538" y="3633789"/>
              <a:ext cx="1911350" cy="561975"/>
            </a:xfrm>
            <a:custGeom>
              <a:avLst/>
              <a:gdLst>
                <a:gd name="connsiteX0" fmla="*/ 776288 w 1909763"/>
                <a:gd name="connsiteY0" fmla="*/ 228600 h 561975"/>
                <a:gd name="connsiteX1" fmla="*/ 597694 w 1909763"/>
                <a:gd name="connsiteY1" fmla="*/ 271462 h 561975"/>
                <a:gd name="connsiteX2" fmla="*/ 423863 w 1909763"/>
                <a:gd name="connsiteY2" fmla="*/ 309562 h 561975"/>
                <a:gd name="connsiteX3" fmla="*/ 321469 w 1909763"/>
                <a:gd name="connsiteY3" fmla="*/ 330993 h 561975"/>
                <a:gd name="connsiteX4" fmla="*/ 283369 w 1909763"/>
                <a:gd name="connsiteY4" fmla="*/ 326231 h 561975"/>
                <a:gd name="connsiteX5" fmla="*/ 230982 w 1909763"/>
                <a:gd name="connsiteY5" fmla="*/ 314325 h 561975"/>
                <a:gd name="connsiteX6" fmla="*/ 173832 w 1909763"/>
                <a:gd name="connsiteY6" fmla="*/ 292893 h 561975"/>
                <a:gd name="connsiteX7" fmla="*/ 119063 w 1909763"/>
                <a:gd name="connsiteY7" fmla="*/ 269081 h 561975"/>
                <a:gd name="connsiteX8" fmla="*/ 69057 w 1909763"/>
                <a:gd name="connsiteY8" fmla="*/ 240506 h 561975"/>
                <a:gd name="connsiteX9" fmla="*/ 30957 w 1909763"/>
                <a:gd name="connsiteY9" fmla="*/ 219075 h 561975"/>
                <a:gd name="connsiteX10" fmla="*/ 7144 w 1909763"/>
                <a:gd name="connsiteY10" fmla="*/ 219075 h 561975"/>
                <a:gd name="connsiteX11" fmla="*/ 0 w 1909763"/>
                <a:gd name="connsiteY11" fmla="*/ 233362 h 561975"/>
                <a:gd name="connsiteX12" fmla="*/ 4763 w 1909763"/>
                <a:gd name="connsiteY12" fmla="*/ 259556 h 561975"/>
                <a:gd name="connsiteX13" fmla="*/ 28575 w 1909763"/>
                <a:gd name="connsiteY13" fmla="*/ 311943 h 561975"/>
                <a:gd name="connsiteX14" fmla="*/ 66675 w 1909763"/>
                <a:gd name="connsiteY14" fmla="*/ 369093 h 561975"/>
                <a:gd name="connsiteX15" fmla="*/ 119063 w 1909763"/>
                <a:gd name="connsiteY15" fmla="*/ 435768 h 561975"/>
                <a:gd name="connsiteX16" fmla="*/ 159544 w 1909763"/>
                <a:gd name="connsiteY16" fmla="*/ 478631 h 561975"/>
                <a:gd name="connsiteX17" fmla="*/ 197644 w 1909763"/>
                <a:gd name="connsiteY17" fmla="*/ 509587 h 561975"/>
                <a:gd name="connsiteX18" fmla="*/ 233363 w 1909763"/>
                <a:gd name="connsiteY18" fmla="*/ 533400 h 561975"/>
                <a:gd name="connsiteX19" fmla="*/ 269082 w 1909763"/>
                <a:gd name="connsiteY19" fmla="*/ 547687 h 561975"/>
                <a:gd name="connsiteX20" fmla="*/ 300038 w 1909763"/>
                <a:gd name="connsiteY20" fmla="*/ 554831 h 561975"/>
                <a:gd name="connsiteX21" fmla="*/ 340519 w 1909763"/>
                <a:gd name="connsiteY21" fmla="*/ 561975 h 561975"/>
                <a:gd name="connsiteX22" fmla="*/ 402432 w 1909763"/>
                <a:gd name="connsiteY22" fmla="*/ 547687 h 561975"/>
                <a:gd name="connsiteX23" fmla="*/ 576263 w 1909763"/>
                <a:gd name="connsiteY23" fmla="*/ 485775 h 561975"/>
                <a:gd name="connsiteX24" fmla="*/ 804863 w 1909763"/>
                <a:gd name="connsiteY24" fmla="*/ 414337 h 561975"/>
                <a:gd name="connsiteX25" fmla="*/ 1092994 w 1909763"/>
                <a:gd name="connsiteY25" fmla="*/ 330993 h 561975"/>
                <a:gd name="connsiteX26" fmla="*/ 1314450 w 1909763"/>
                <a:gd name="connsiteY26" fmla="*/ 271462 h 561975"/>
                <a:gd name="connsiteX27" fmla="*/ 1438275 w 1909763"/>
                <a:gd name="connsiteY27" fmla="*/ 240506 h 561975"/>
                <a:gd name="connsiteX28" fmla="*/ 1488282 w 1909763"/>
                <a:gd name="connsiteY28" fmla="*/ 238125 h 561975"/>
                <a:gd name="connsiteX29" fmla="*/ 1847850 w 1909763"/>
                <a:gd name="connsiteY29" fmla="*/ 321468 h 561975"/>
                <a:gd name="connsiteX30" fmla="*/ 1885950 w 1909763"/>
                <a:gd name="connsiteY30" fmla="*/ 295275 h 561975"/>
                <a:gd name="connsiteX31" fmla="*/ 1905000 w 1909763"/>
                <a:gd name="connsiteY31" fmla="*/ 273843 h 561975"/>
                <a:gd name="connsiteX32" fmla="*/ 1909763 w 1909763"/>
                <a:gd name="connsiteY32" fmla="*/ 257175 h 561975"/>
                <a:gd name="connsiteX33" fmla="*/ 1909763 w 1909763"/>
                <a:gd name="connsiteY33" fmla="*/ 240506 h 561975"/>
                <a:gd name="connsiteX34" fmla="*/ 1895475 w 1909763"/>
                <a:gd name="connsiteY34" fmla="*/ 214312 h 561975"/>
                <a:gd name="connsiteX35" fmla="*/ 1862138 w 1909763"/>
                <a:gd name="connsiteY35" fmla="*/ 176212 h 561975"/>
                <a:gd name="connsiteX36" fmla="*/ 1776413 w 1909763"/>
                <a:gd name="connsiteY36" fmla="*/ 111918 h 561975"/>
                <a:gd name="connsiteX37" fmla="*/ 1662113 w 1909763"/>
                <a:gd name="connsiteY37" fmla="*/ 33337 h 561975"/>
                <a:gd name="connsiteX38" fmla="*/ 1616869 w 1909763"/>
                <a:gd name="connsiteY38" fmla="*/ 7143 h 561975"/>
                <a:gd name="connsiteX39" fmla="*/ 1593057 w 1909763"/>
                <a:gd name="connsiteY39" fmla="*/ 0 h 561975"/>
                <a:gd name="connsiteX40" fmla="*/ 1545432 w 1909763"/>
                <a:gd name="connsiteY40" fmla="*/ 4762 h 561975"/>
                <a:gd name="connsiteX41" fmla="*/ 1478757 w 1909763"/>
                <a:gd name="connsiteY41" fmla="*/ 23812 h 561975"/>
                <a:gd name="connsiteX42" fmla="*/ 1390650 w 1909763"/>
                <a:gd name="connsiteY42" fmla="*/ 64293 h 561975"/>
                <a:gd name="connsiteX43" fmla="*/ 1283494 w 1909763"/>
                <a:gd name="connsiteY43" fmla="*/ 92868 h 561975"/>
                <a:gd name="connsiteX44" fmla="*/ 990600 w 1909763"/>
                <a:gd name="connsiteY44" fmla="*/ 171450 h 561975"/>
                <a:gd name="connsiteX45" fmla="*/ 776288 w 1909763"/>
                <a:gd name="connsiteY45" fmla="*/ 228600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09763" h="561975">
                  <a:moveTo>
                    <a:pt x="776288" y="228600"/>
                  </a:moveTo>
                  <a:lnTo>
                    <a:pt x="597694" y="271462"/>
                  </a:lnTo>
                  <a:lnTo>
                    <a:pt x="423863" y="309562"/>
                  </a:lnTo>
                  <a:lnTo>
                    <a:pt x="321469" y="330993"/>
                  </a:lnTo>
                  <a:lnTo>
                    <a:pt x="283369" y="326231"/>
                  </a:lnTo>
                  <a:lnTo>
                    <a:pt x="230982" y="314325"/>
                  </a:lnTo>
                  <a:lnTo>
                    <a:pt x="173832" y="292893"/>
                  </a:lnTo>
                  <a:lnTo>
                    <a:pt x="119063" y="269081"/>
                  </a:lnTo>
                  <a:lnTo>
                    <a:pt x="69057" y="240506"/>
                  </a:lnTo>
                  <a:lnTo>
                    <a:pt x="30957" y="219075"/>
                  </a:lnTo>
                  <a:lnTo>
                    <a:pt x="7144" y="219075"/>
                  </a:lnTo>
                  <a:lnTo>
                    <a:pt x="0" y="233362"/>
                  </a:lnTo>
                  <a:lnTo>
                    <a:pt x="4763" y="259556"/>
                  </a:lnTo>
                  <a:lnTo>
                    <a:pt x="28575" y="311943"/>
                  </a:lnTo>
                  <a:lnTo>
                    <a:pt x="66675" y="369093"/>
                  </a:lnTo>
                  <a:lnTo>
                    <a:pt x="119063" y="435768"/>
                  </a:lnTo>
                  <a:lnTo>
                    <a:pt x="159544" y="478631"/>
                  </a:lnTo>
                  <a:lnTo>
                    <a:pt x="197644" y="509587"/>
                  </a:lnTo>
                  <a:lnTo>
                    <a:pt x="233363" y="533400"/>
                  </a:lnTo>
                  <a:lnTo>
                    <a:pt x="269082" y="547687"/>
                  </a:lnTo>
                  <a:lnTo>
                    <a:pt x="300038" y="554831"/>
                  </a:lnTo>
                  <a:lnTo>
                    <a:pt x="340519" y="561975"/>
                  </a:lnTo>
                  <a:lnTo>
                    <a:pt x="402432" y="547687"/>
                  </a:lnTo>
                  <a:lnTo>
                    <a:pt x="576263" y="485775"/>
                  </a:lnTo>
                  <a:lnTo>
                    <a:pt x="804863" y="414337"/>
                  </a:lnTo>
                  <a:lnTo>
                    <a:pt x="1092994" y="330993"/>
                  </a:lnTo>
                  <a:lnTo>
                    <a:pt x="1314450" y="271462"/>
                  </a:lnTo>
                  <a:lnTo>
                    <a:pt x="1438275" y="240506"/>
                  </a:lnTo>
                  <a:lnTo>
                    <a:pt x="1488282" y="238125"/>
                  </a:lnTo>
                  <a:lnTo>
                    <a:pt x="1847850" y="321468"/>
                  </a:lnTo>
                  <a:lnTo>
                    <a:pt x="1885950" y="295275"/>
                  </a:lnTo>
                  <a:lnTo>
                    <a:pt x="1905000" y="273843"/>
                  </a:lnTo>
                  <a:lnTo>
                    <a:pt x="1909763" y="257175"/>
                  </a:lnTo>
                  <a:lnTo>
                    <a:pt x="1909763" y="240506"/>
                  </a:lnTo>
                  <a:lnTo>
                    <a:pt x="1895475" y="214312"/>
                  </a:lnTo>
                  <a:lnTo>
                    <a:pt x="1862138" y="176212"/>
                  </a:lnTo>
                  <a:lnTo>
                    <a:pt x="1776413" y="111918"/>
                  </a:lnTo>
                  <a:lnTo>
                    <a:pt x="1662113" y="33337"/>
                  </a:lnTo>
                  <a:lnTo>
                    <a:pt x="1616869" y="7143"/>
                  </a:lnTo>
                  <a:lnTo>
                    <a:pt x="1593057" y="0"/>
                  </a:lnTo>
                  <a:lnTo>
                    <a:pt x="1545432" y="4762"/>
                  </a:lnTo>
                  <a:lnTo>
                    <a:pt x="1478757" y="23812"/>
                  </a:lnTo>
                  <a:lnTo>
                    <a:pt x="1390650" y="64293"/>
                  </a:lnTo>
                  <a:lnTo>
                    <a:pt x="1283494" y="92868"/>
                  </a:lnTo>
                  <a:lnTo>
                    <a:pt x="990600" y="171450"/>
                  </a:lnTo>
                  <a:lnTo>
                    <a:pt x="776288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4">
              <a:extLst>
                <a:ext uri="{FF2B5EF4-FFF2-40B4-BE49-F238E27FC236}">
                  <a16:creationId xmlns:a16="http://schemas.microsoft.com/office/drawing/2014/main" id="{AE4E82CB-080D-4AE6-97A0-E9F988BCFCE4}"/>
                </a:ext>
              </a:extLst>
            </p:cNvPr>
            <p:cNvSpPr/>
            <p:nvPr/>
          </p:nvSpPr>
          <p:spPr>
            <a:xfrm>
              <a:off x="4597400" y="3838575"/>
              <a:ext cx="960438" cy="1123950"/>
            </a:xfrm>
            <a:custGeom>
              <a:avLst/>
              <a:gdLst>
                <a:gd name="connsiteX0" fmla="*/ 383381 w 959644"/>
                <a:gd name="connsiteY0" fmla="*/ 464344 h 1123950"/>
                <a:gd name="connsiteX1" fmla="*/ 466725 w 959644"/>
                <a:gd name="connsiteY1" fmla="*/ 309563 h 1123950"/>
                <a:gd name="connsiteX2" fmla="*/ 535781 w 959644"/>
                <a:gd name="connsiteY2" fmla="*/ 173831 h 1123950"/>
                <a:gd name="connsiteX3" fmla="*/ 581025 w 959644"/>
                <a:gd name="connsiteY3" fmla="*/ 80963 h 1123950"/>
                <a:gd name="connsiteX4" fmla="*/ 583406 w 959644"/>
                <a:gd name="connsiteY4" fmla="*/ 64294 h 1123950"/>
                <a:gd name="connsiteX5" fmla="*/ 581025 w 959644"/>
                <a:gd name="connsiteY5" fmla="*/ 50006 h 1123950"/>
                <a:gd name="connsiteX6" fmla="*/ 557213 w 959644"/>
                <a:gd name="connsiteY6" fmla="*/ 0 h 1123950"/>
                <a:gd name="connsiteX7" fmla="*/ 959644 w 959644"/>
                <a:gd name="connsiteY7" fmla="*/ 80963 h 1123950"/>
                <a:gd name="connsiteX8" fmla="*/ 916781 w 959644"/>
                <a:gd name="connsiteY8" fmla="*/ 116681 h 1123950"/>
                <a:gd name="connsiteX9" fmla="*/ 878681 w 959644"/>
                <a:gd name="connsiteY9" fmla="*/ 145256 h 1123950"/>
                <a:gd name="connsiteX10" fmla="*/ 831056 w 959644"/>
                <a:gd name="connsiteY10" fmla="*/ 185738 h 1123950"/>
                <a:gd name="connsiteX11" fmla="*/ 754856 w 959644"/>
                <a:gd name="connsiteY11" fmla="*/ 290513 h 1123950"/>
                <a:gd name="connsiteX12" fmla="*/ 576263 w 959644"/>
                <a:gd name="connsiteY12" fmla="*/ 521494 h 1123950"/>
                <a:gd name="connsiteX13" fmla="*/ 409575 w 959644"/>
                <a:gd name="connsiteY13" fmla="*/ 726281 h 1123950"/>
                <a:gd name="connsiteX14" fmla="*/ 209550 w 959644"/>
                <a:gd name="connsiteY14" fmla="*/ 973931 h 1123950"/>
                <a:gd name="connsiteX15" fmla="*/ 73819 w 959644"/>
                <a:gd name="connsiteY15" fmla="*/ 1123950 h 1123950"/>
                <a:gd name="connsiteX16" fmla="*/ 0 w 959644"/>
                <a:gd name="connsiteY16" fmla="*/ 1057275 h 1123950"/>
                <a:gd name="connsiteX17" fmla="*/ 107156 w 959644"/>
                <a:gd name="connsiteY17" fmla="*/ 904875 h 1123950"/>
                <a:gd name="connsiteX18" fmla="*/ 230981 w 959644"/>
                <a:gd name="connsiteY18" fmla="*/ 721519 h 1123950"/>
                <a:gd name="connsiteX19" fmla="*/ 326231 w 959644"/>
                <a:gd name="connsiteY19" fmla="*/ 561975 h 1123950"/>
                <a:gd name="connsiteX20" fmla="*/ 383381 w 959644"/>
                <a:gd name="connsiteY20" fmla="*/ 464344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59644" h="1123950">
                  <a:moveTo>
                    <a:pt x="383381" y="464344"/>
                  </a:moveTo>
                  <a:lnTo>
                    <a:pt x="466725" y="309563"/>
                  </a:lnTo>
                  <a:lnTo>
                    <a:pt x="535781" y="173831"/>
                  </a:lnTo>
                  <a:lnTo>
                    <a:pt x="581025" y="80963"/>
                  </a:lnTo>
                  <a:lnTo>
                    <a:pt x="583406" y="64294"/>
                  </a:lnTo>
                  <a:lnTo>
                    <a:pt x="581025" y="50006"/>
                  </a:lnTo>
                  <a:lnTo>
                    <a:pt x="557213" y="0"/>
                  </a:lnTo>
                  <a:lnTo>
                    <a:pt x="959644" y="80963"/>
                  </a:lnTo>
                  <a:lnTo>
                    <a:pt x="916781" y="116681"/>
                  </a:lnTo>
                  <a:lnTo>
                    <a:pt x="878681" y="145256"/>
                  </a:lnTo>
                  <a:lnTo>
                    <a:pt x="831056" y="185738"/>
                  </a:lnTo>
                  <a:lnTo>
                    <a:pt x="754856" y="290513"/>
                  </a:lnTo>
                  <a:lnTo>
                    <a:pt x="576263" y="521494"/>
                  </a:lnTo>
                  <a:lnTo>
                    <a:pt x="409575" y="726281"/>
                  </a:lnTo>
                  <a:lnTo>
                    <a:pt x="209550" y="973931"/>
                  </a:lnTo>
                  <a:lnTo>
                    <a:pt x="73819" y="1123950"/>
                  </a:lnTo>
                  <a:lnTo>
                    <a:pt x="0" y="1057275"/>
                  </a:lnTo>
                  <a:lnTo>
                    <a:pt x="107156" y="904875"/>
                  </a:lnTo>
                  <a:lnTo>
                    <a:pt x="230981" y="721519"/>
                  </a:lnTo>
                  <a:lnTo>
                    <a:pt x="326231" y="561975"/>
                  </a:lnTo>
                  <a:lnTo>
                    <a:pt x="383381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5">
              <a:extLst>
                <a:ext uri="{FF2B5EF4-FFF2-40B4-BE49-F238E27FC236}">
                  <a16:creationId xmlns:a16="http://schemas.microsoft.com/office/drawing/2014/main" id="{971DAD72-27A6-4EA1-B2CC-56F83BAB6E3B}"/>
                </a:ext>
              </a:extLst>
            </p:cNvPr>
            <p:cNvSpPr/>
            <p:nvPr/>
          </p:nvSpPr>
          <p:spPr>
            <a:xfrm>
              <a:off x="4073525" y="4583113"/>
              <a:ext cx="998538" cy="950912"/>
            </a:xfrm>
            <a:custGeom>
              <a:avLst/>
              <a:gdLst>
                <a:gd name="connsiteX0" fmla="*/ 378619 w 997744"/>
                <a:gd name="connsiteY0" fmla="*/ 335757 h 950119"/>
                <a:gd name="connsiteX1" fmla="*/ 309563 w 997744"/>
                <a:gd name="connsiteY1" fmla="*/ 273844 h 950119"/>
                <a:gd name="connsiteX2" fmla="*/ 228600 w 997744"/>
                <a:gd name="connsiteY2" fmla="*/ 204788 h 950119"/>
                <a:gd name="connsiteX3" fmla="*/ 140494 w 997744"/>
                <a:gd name="connsiteY3" fmla="*/ 138113 h 950119"/>
                <a:gd name="connsiteX4" fmla="*/ 76200 w 997744"/>
                <a:gd name="connsiteY4" fmla="*/ 90488 h 950119"/>
                <a:gd name="connsiteX5" fmla="*/ 26194 w 997744"/>
                <a:gd name="connsiteY5" fmla="*/ 57150 h 950119"/>
                <a:gd name="connsiteX6" fmla="*/ 4763 w 997744"/>
                <a:gd name="connsiteY6" fmla="*/ 33338 h 950119"/>
                <a:gd name="connsiteX7" fmla="*/ 0 w 997744"/>
                <a:gd name="connsiteY7" fmla="*/ 16669 h 950119"/>
                <a:gd name="connsiteX8" fmla="*/ 0 w 997744"/>
                <a:gd name="connsiteY8" fmla="*/ 7144 h 950119"/>
                <a:gd name="connsiteX9" fmla="*/ 14288 w 997744"/>
                <a:gd name="connsiteY9" fmla="*/ 0 h 950119"/>
                <a:gd name="connsiteX10" fmla="*/ 45244 w 997744"/>
                <a:gd name="connsiteY10" fmla="*/ 2382 h 950119"/>
                <a:gd name="connsiteX11" fmla="*/ 133350 w 997744"/>
                <a:gd name="connsiteY11" fmla="*/ 16669 h 950119"/>
                <a:gd name="connsiteX12" fmla="*/ 230981 w 997744"/>
                <a:gd name="connsiteY12" fmla="*/ 47625 h 950119"/>
                <a:gd name="connsiteX13" fmla="*/ 314325 w 997744"/>
                <a:gd name="connsiteY13" fmla="*/ 80963 h 950119"/>
                <a:gd name="connsiteX14" fmla="*/ 381000 w 997744"/>
                <a:gd name="connsiteY14" fmla="*/ 114300 h 950119"/>
                <a:gd name="connsiteX15" fmla="*/ 452438 w 997744"/>
                <a:gd name="connsiteY15" fmla="*/ 152400 h 950119"/>
                <a:gd name="connsiteX16" fmla="*/ 547688 w 997744"/>
                <a:gd name="connsiteY16" fmla="*/ 207169 h 950119"/>
                <a:gd name="connsiteX17" fmla="*/ 597694 w 997744"/>
                <a:gd name="connsiteY17" fmla="*/ 238125 h 950119"/>
                <a:gd name="connsiteX18" fmla="*/ 685800 w 997744"/>
                <a:gd name="connsiteY18" fmla="*/ 269082 h 950119"/>
                <a:gd name="connsiteX19" fmla="*/ 738188 w 997744"/>
                <a:gd name="connsiteY19" fmla="*/ 328613 h 950119"/>
                <a:gd name="connsiteX20" fmla="*/ 795338 w 997744"/>
                <a:gd name="connsiteY20" fmla="*/ 395288 h 950119"/>
                <a:gd name="connsiteX21" fmla="*/ 852488 w 997744"/>
                <a:gd name="connsiteY21" fmla="*/ 469107 h 950119"/>
                <a:gd name="connsiteX22" fmla="*/ 902494 w 997744"/>
                <a:gd name="connsiteY22" fmla="*/ 538163 h 950119"/>
                <a:gd name="connsiteX23" fmla="*/ 928688 w 997744"/>
                <a:gd name="connsiteY23" fmla="*/ 578644 h 950119"/>
                <a:gd name="connsiteX24" fmla="*/ 959644 w 997744"/>
                <a:gd name="connsiteY24" fmla="*/ 633413 h 950119"/>
                <a:gd name="connsiteX25" fmla="*/ 969169 w 997744"/>
                <a:gd name="connsiteY25" fmla="*/ 657225 h 950119"/>
                <a:gd name="connsiteX26" fmla="*/ 983456 w 997744"/>
                <a:gd name="connsiteY26" fmla="*/ 695325 h 950119"/>
                <a:gd name="connsiteX27" fmla="*/ 997744 w 997744"/>
                <a:gd name="connsiteY27" fmla="*/ 754857 h 950119"/>
                <a:gd name="connsiteX28" fmla="*/ 997744 w 997744"/>
                <a:gd name="connsiteY28" fmla="*/ 788194 h 950119"/>
                <a:gd name="connsiteX29" fmla="*/ 995363 w 997744"/>
                <a:gd name="connsiteY29" fmla="*/ 835819 h 950119"/>
                <a:gd name="connsiteX30" fmla="*/ 978694 w 997744"/>
                <a:gd name="connsiteY30" fmla="*/ 888207 h 950119"/>
                <a:gd name="connsiteX31" fmla="*/ 957263 w 997744"/>
                <a:gd name="connsiteY31" fmla="*/ 923925 h 950119"/>
                <a:gd name="connsiteX32" fmla="*/ 938213 w 997744"/>
                <a:gd name="connsiteY32" fmla="*/ 942975 h 950119"/>
                <a:gd name="connsiteX33" fmla="*/ 912019 w 997744"/>
                <a:gd name="connsiteY33" fmla="*/ 950119 h 950119"/>
                <a:gd name="connsiteX34" fmla="*/ 885825 w 997744"/>
                <a:gd name="connsiteY34" fmla="*/ 945357 h 950119"/>
                <a:gd name="connsiteX35" fmla="*/ 854869 w 997744"/>
                <a:gd name="connsiteY35" fmla="*/ 923925 h 950119"/>
                <a:gd name="connsiteX36" fmla="*/ 816769 w 997744"/>
                <a:gd name="connsiteY36" fmla="*/ 878682 h 950119"/>
                <a:gd name="connsiteX37" fmla="*/ 747713 w 997744"/>
                <a:gd name="connsiteY37" fmla="*/ 776288 h 950119"/>
                <a:gd name="connsiteX38" fmla="*/ 681038 w 997744"/>
                <a:gd name="connsiteY38" fmla="*/ 683419 h 950119"/>
                <a:gd name="connsiteX39" fmla="*/ 631031 w 997744"/>
                <a:gd name="connsiteY39" fmla="*/ 619125 h 950119"/>
                <a:gd name="connsiteX40" fmla="*/ 578644 w 997744"/>
                <a:gd name="connsiteY40" fmla="*/ 552450 h 950119"/>
                <a:gd name="connsiteX41" fmla="*/ 514350 w 997744"/>
                <a:gd name="connsiteY41" fmla="*/ 478632 h 950119"/>
                <a:gd name="connsiteX42" fmla="*/ 442913 w 997744"/>
                <a:gd name="connsiteY42" fmla="*/ 402432 h 950119"/>
                <a:gd name="connsiteX43" fmla="*/ 378619 w 997744"/>
                <a:gd name="connsiteY43" fmla="*/ 335757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97744" h="950119">
                  <a:moveTo>
                    <a:pt x="378619" y="335757"/>
                  </a:moveTo>
                  <a:lnTo>
                    <a:pt x="309563" y="273844"/>
                  </a:lnTo>
                  <a:lnTo>
                    <a:pt x="228600" y="204788"/>
                  </a:lnTo>
                  <a:lnTo>
                    <a:pt x="140494" y="138113"/>
                  </a:lnTo>
                  <a:lnTo>
                    <a:pt x="76200" y="90488"/>
                  </a:lnTo>
                  <a:lnTo>
                    <a:pt x="26194" y="57150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33350" y="16669"/>
                  </a:lnTo>
                  <a:lnTo>
                    <a:pt x="230981" y="47625"/>
                  </a:lnTo>
                  <a:lnTo>
                    <a:pt x="314325" y="80963"/>
                  </a:lnTo>
                  <a:lnTo>
                    <a:pt x="381000" y="114300"/>
                  </a:lnTo>
                  <a:lnTo>
                    <a:pt x="452438" y="152400"/>
                  </a:lnTo>
                  <a:lnTo>
                    <a:pt x="547688" y="207169"/>
                  </a:lnTo>
                  <a:lnTo>
                    <a:pt x="597694" y="238125"/>
                  </a:lnTo>
                  <a:lnTo>
                    <a:pt x="685800" y="269082"/>
                  </a:lnTo>
                  <a:lnTo>
                    <a:pt x="738188" y="328613"/>
                  </a:lnTo>
                  <a:lnTo>
                    <a:pt x="795338" y="395288"/>
                  </a:lnTo>
                  <a:lnTo>
                    <a:pt x="852488" y="469107"/>
                  </a:lnTo>
                  <a:lnTo>
                    <a:pt x="902494" y="538163"/>
                  </a:lnTo>
                  <a:lnTo>
                    <a:pt x="928688" y="578644"/>
                  </a:lnTo>
                  <a:lnTo>
                    <a:pt x="959644" y="633413"/>
                  </a:lnTo>
                  <a:lnTo>
                    <a:pt x="969169" y="657225"/>
                  </a:lnTo>
                  <a:lnTo>
                    <a:pt x="983456" y="695325"/>
                  </a:lnTo>
                  <a:lnTo>
                    <a:pt x="997744" y="754857"/>
                  </a:lnTo>
                  <a:lnTo>
                    <a:pt x="997744" y="788194"/>
                  </a:lnTo>
                  <a:lnTo>
                    <a:pt x="995363" y="835819"/>
                  </a:lnTo>
                  <a:lnTo>
                    <a:pt x="978694" y="888207"/>
                  </a:lnTo>
                  <a:lnTo>
                    <a:pt x="957263" y="923925"/>
                  </a:lnTo>
                  <a:lnTo>
                    <a:pt x="938213" y="942975"/>
                  </a:lnTo>
                  <a:lnTo>
                    <a:pt x="912019" y="950119"/>
                  </a:lnTo>
                  <a:lnTo>
                    <a:pt x="885825" y="945357"/>
                  </a:lnTo>
                  <a:lnTo>
                    <a:pt x="854869" y="923925"/>
                  </a:lnTo>
                  <a:lnTo>
                    <a:pt x="816769" y="878682"/>
                  </a:lnTo>
                  <a:lnTo>
                    <a:pt x="747713" y="776288"/>
                  </a:lnTo>
                  <a:lnTo>
                    <a:pt x="681038" y="683419"/>
                  </a:lnTo>
                  <a:lnTo>
                    <a:pt x="631031" y="619125"/>
                  </a:lnTo>
                  <a:lnTo>
                    <a:pt x="578644" y="552450"/>
                  </a:lnTo>
                  <a:lnTo>
                    <a:pt x="514350" y="478632"/>
                  </a:lnTo>
                  <a:lnTo>
                    <a:pt x="442913" y="402432"/>
                  </a:lnTo>
                  <a:lnTo>
                    <a:pt x="378619" y="3357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68">
              <a:extLst>
                <a:ext uri="{FF2B5EF4-FFF2-40B4-BE49-F238E27FC236}">
                  <a16:creationId xmlns:a16="http://schemas.microsoft.com/office/drawing/2014/main" id="{DE4A2C61-E358-4929-AABD-490CF135AC18}"/>
                </a:ext>
              </a:extLst>
            </p:cNvPr>
            <p:cNvSpPr/>
            <p:nvPr/>
          </p:nvSpPr>
          <p:spPr>
            <a:xfrm>
              <a:off x="6646863" y="1989138"/>
              <a:ext cx="558800" cy="844550"/>
            </a:xfrm>
            <a:custGeom>
              <a:avLst/>
              <a:gdLst>
                <a:gd name="connsiteX0" fmla="*/ 90488 w 557213"/>
                <a:gd name="connsiteY0" fmla="*/ 509587 h 845344"/>
                <a:gd name="connsiteX1" fmla="*/ 114300 w 557213"/>
                <a:gd name="connsiteY1" fmla="*/ 438150 h 845344"/>
                <a:gd name="connsiteX2" fmla="*/ 133350 w 557213"/>
                <a:gd name="connsiteY2" fmla="*/ 378619 h 845344"/>
                <a:gd name="connsiteX3" fmla="*/ 152400 w 557213"/>
                <a:gd name="connsiteY3" fmla="*/ 326231 h 845344"/>
                <a:gd name="connsiteX4" fmla="*/ 166688 w 557213"/>
                <a:gd name="connsiteY4" fmla="*/ 290512 h 845344"/>
                <a:gd name="connsiteX5" fmla="*/ 183357 w 557213"/>
                <a:gd name="connsiteY5" fmla="*/ 238125 h 845344"/>
                <a:gd name="connsiteX6" fmla="*/ 188119 w 557213"/>
                <a:gd name="connsiteY6" fmla="*/ 211931 h 845344"/>
                <a:gd name="connsiteX7" fmla="*/ 190500 w 557213"/>
                <a:gd name="connsiteY7" fmla="*/ 188119 h 845344"/>
                <a:gd name="connsiteX8" fmla="*/ 188119 w 557213"/>
                <a:gd name="connsiteY8" fmla="*/ 164306 h 845344"/>
                <a:gd name="connsiteX9" fmla="*/ 178594 w 557213"/>
                <a:gd name="connsiteY9" fmla="*/ 130969 h 845344"/>
                <a:gd name="connsiteX10" fmla="*/ 161925 w 557213"/>
                <a:gd name="connsiteY10" fmla="*/ 97631 h 845344"/>
                <a:gd name="connsiteX11" fmla="*/ 107157 w 557213"/>
                <a:gd name="connsiteY11" fmla="*/ 19050 h 845344"/>
                <a:gd name="connsiteX12" fmla="*/ 340519 w 557213"/>
                <a:gd name="connsiteY12" fmla="*/ 0 h 845344"/>
                <a:gd name="connsiteX13" fmla="*/ 438150 w 557213"/>
                <a:gd name="connsiteY13" fmla="*/ 52387 h 845344"/>
                <a:gd name="connsiteX14" fmla="*/ 473869 w 557213"/>
                <a:gd name="connsiteY14" fmla="*/ 73819 h 845344"/>
                <a:gd name="connsiteX15" fmla="*/ 504825 w 557213"/>
                <a:gd name="connsiteY15" fmla="*/ 97631 h 845344"/>
                <a:gd name="connsiteX16" fmla="*/ 531019 w 557213"/>
                <a:gd name="connsiteY16" fmla="*/ 119062 h 845344"/>
                <a:gd name="connsiteX17" fmla="*/ 547688 w 557213"/>
                <a:gd name="connsiteY17" fmla="*/ 133350 h 845344"/>
                <a:gd name="connsiteX18" fmla="*/ 557213 w 557213"/>
                <a:gd name="connsiteY18" fmla="*/ 152400 h 845344"/>
                <a:gd name="connsiteX19" fmla="*/ 550069 w 557213"/>
                <a:gd name="connsiteY19" fmla="*/ 178594 h 845344"/>
                <a:gd name="connsiteX20" fmla="*/ 533400 w 557213"/>
                <a:gd name="connsiteY20" fmla="*/ 204787 h 845344"/>
                <a:gd name="connsiteX21" fmla="*/ 500063 w 557213"/>
                <a:gd name="connsiteY21" fmla="*/ 233362 h 845344"/>
                <a:gd name="connsiteX22" fmla="*/ 457200 w 557213"/>
                <a:gd name="connsiteY22" fmla="*/ 259556 h 845344"/>
                <a:gd name="connsiteX23" fmla="*/ 421482 w 557213"/>
                <a:gd name="connsiteY23" fmla="*/ 302419 h 845344"/>
                <a:gd name="connsiteX24" fmla="*/ 347663 w 557213"/>
                <a:gd name="connsiteY24" fmla="*/ 411956 h 845344"/>
                <a:gd name="connsiteX25" fmla="*/ 242888 w 557213"/>
                <a:gd name="connsiteY25" fmla="*/ 578644 h 845344"/>
                <a:gd name="connsiteX26" fmla="*/ 104775 w 557213"/>
                <a:gd name="connsiteY26" fmla="*/ 835819 h 845344"/>
                <a:gd name="connsiteX27" fmla="*/ 0 w 557213"/>
                <a:gd name="connsiteY27" fmla="*/ 845344 h 845344"/>
                <a:gd name="connsiteX28" fmla="*/ 23813 w 557213"/>
                <a:gd name="connsiteY28" fmla="*/ 740569 h 845344"/>
                <a:gd name="connsiteX29" fmla="*/ 90488 w 557213"/>
                <a:gd name="connsiteY29" fmla="*/ 50958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7213" h="845344">
                  <a:moveTo>
                    <a:pt x="90488" y="509587"/>
                  </a:moveTo>
                  <a:lnTo>
                    <a:pt x="114300" y="438150"/>
                  </a:lnTo>
                  <a:lnTo>
                    <a:pt x="133350" y="378619"/>
                  </a:lnTo>
                  <a:lnTo>
                    <a:pt x="152400" y="326231"/>
                  </a:lnTo>
                  <a:lnTo>
                    <a:pt x="166688" y="290512"/>
                  </a:lnTo>
                  <a:lnTo>
                    <a:pt x="183357" y="238125"/>
                  </a:lnTo>
                  <a:lnTo>
                    <a:pt x="188119" y="211931"/>
                  </a:lnTo>
                  <a:lnTo>
                    <a:pt x="190500" y="188119"/>
                  </a:lnTo>
                  <a:lnTo>
                    <a:pt x="188119" y="164306"/>
                  </a:lnTo>
                  <a:lnTo>
                    <a:pt x="178594" y="130969"/>
                  </a:lnTo>
                  <a:lnTo>
                    <a:pt x="161925" y="97631"/>
                  </a:lnTo>
                  <a:lnTo>
                    <a:pt x="107157" y="19050"/>
                  </a:lnTo>
                  <a:lnTo>
                    <a:pt x="340519" y="0"/>
                  </a:lnTo>
                  <a:lnTo>
                    <a:pt x="438150" y="52387"/>
                  </a:lnTo>
                  <a:lnTo>
                    <a:pt x="473869" y="73819"/>
                  </a:lnTo>
                  <a:lnTo>
                    <a:pt x="504825" y="97631"/>
                  </a:lnTo>
                  <a:lnTo>
                    <a:pt x="531019" y="119062"/>
                  </a:lnTo>
                  <a:lnTo>
                    <a:pt x="547688" y="133350"/>
                  </a:lnTo>
                  <a:lnTo>
                    <a:pt x="557213" y="152400"/>
                  </a:lnTo>
                  <a:lnTo>
                    <a:pt x="550069" y="178594"/>
                  </a:lnTo>
                  <a:lnTo>
                    <a:pt x="533400" y="204787"/>
                  </a:lnTo>
                  <a:lnTo>
                    <a:pt x="500063" y="233362"/>
                  </a:lnTo>
                  <a:lnTo>
                    <a:pt x="457200" y="259556"/>
                  </a:lnTo>
                  <a:lnTo>
                    <a:pt x="421482" y="302419"/>
                  </a:lnTo>
                  <a:lnTo>
                    <a:pt x="347663" y="411956"/>
                  </a:lnTo>
                  <a:lnTo>
                    <a:pt x="242888" y="578644"/>
                  </a:lnTo>
                  <a:lnTo>
                    <a:pt x="104775" y="835819"/>
                  </a:lnTo>
                  <a:lnTo>
                    <a:pt x="0" y="845344"/>
                  </a:lnTo>
                  <a:lnTo>
                    <a:pt x="23813" y="740569"/>
                  </a:lnTo>
                  <a:lnTo>
                    <a:pt x="90488" y="509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69">
              <a:extLst>
                <a:ext uri="{FF2B5EF4-FFF2-40B4-BE49-F238E27FC236}">
                  <a16:creationId xmlns:a16="http://schemas.microsoft.com/office/drawing/2014/main" id="{10A76CDB-6244-47D6-B855-17BF7B8C279E}"/>
                </a:ext>
              </a:extLst>
            </p:cNvPr>
            <p:cNvSpPr/>
            <p:nvPr/>
          </p:nvSpPr>
          <p:spPr>
            <a:xfrm>
              <a:off x="6026151" y="2724150"/>
              <a:ext cx="346075" cy="2357438"/>
            </a:xfrm>
            <a:custGeom>
              <a:avLst/>
              <a:gdLst>
                <a:gd name="connsiteX0" fmla="*/ 343667 w 346735"/>
                <a:gd name="connsiteY0" fmla="*/ 478679 h 2356575"/>
                <a:gd name="connsiteX1" fmla="*/ 343667 w 346735"/>
                <a:gd name="connsiteY1" fmla="*/ 739498 h 2356575"/>
                <a:gd name="connsiteX2" fmla="*/ 343667 w 346735"/>
                <a:gd name="connsiteY2" fmla="*/ 1031002 h 2356575"/>
                <a:gd name="connsiteX3" fmla="*/ 346735 w 346735"/>
                <a:gd name="connsiteY3" fmla="*/ 1432969 h 2356575"/>
                <a:gd name="connsiteX4" fmla="*/ 343667 w 346735"/>
                <a:gd name="connsiteY4" fmla="*/ 1656967 h 2356575"/>
                <a:gd name="connsiteX5" fmla="*/ 328325 w 346735"/>
                <a:gd name="connsiteY5" fmla="*/ 1954607 h 2356575"/>
                <a:gd name="connsiteX6" fmla="*/ 322188 w 346735"/>
                <a:gd name="connsiteY6" fmla="*/ 2126441 h 2356575"/>
                <a:gd name="connsiteX7" fmla="*/ 322188 w 346735"/>
                <a:gd name="connsiteY7" fmla="*/ 2270658 h 2356575"/>
                <a:gd name="connsiteX8" fmla="*/ 297640 w 346735"/>
                <a:gd name="connsiteY8" fmla="*/ 2328959 h 2356575"/>
                <a:gd name="connsiteX9" fmla="*/ 276161 w 346735"/>
                <a:gd name="connsiteY9" fmla="*/ 2350438 h 2356575"/>
                <a:gd name="connsiteX10" fmla="*/ 251613 w 346735"/>
                <a:gd name="connsiteY10" fmla="*/ 2356575 h 2356575"/>
                <a:gd name="connsiteX11" fmla="*/ 227066 w 346735"/>
                <a:gd name="connsiteY11" fmla="*/ 2347369 h 2356575"/>
                <a:gd name="connsiteX12" fmla="*/ 202518 w 346735"/>
                <a:gd name="connsiteY12" fmla="*/ 2325890 h 2356575"/>
                <a:gd name="connsiteX13" fmla="*/ 181039 w 346735"/>
                <a:gd name="connsiteY13" fmla="*/ 2292137 h 2356575"/>
                <a:gd name="connsiteX14" fmla="*/ 159560 w 346735"/>
                <a:gd name="connsiteY14" fmla="*/ 2258384 h 2356575"/>
                <a:gd name="connsiteX15" fmla="*/ 135012 w 346735"/>
                <a:gd name="connsiteY15" fmla="*/ 2227700 h 2356575"/>
                <a:gd name="connsiteX16" fmla="*/ 113533 w 346735"/>
                <a:gd name="connsiteY16" fmla="*/ 2181673 h 2356575"/>
                <a:gd name="connsiteX17" fmla="*/ 98190 w 346735"/>
                <a:gd name="connsiteY17" fmla="*/ 2108030 h 2356575"/>
                <a:gd name="connsiteX18" fmla="*/ 92054 w 346735"/>
                <a:gd name="connsiteY18" fmla="*/ 2006771 h 2356575"/>
                <a:gd name="connsiteX19" fmla="*/ 95122 w 346735"/>
                <a:gd name="connsiteY19" fmla="*/ 1939265 h 2356575"/>
                <a:gd name="connsiteX20" fmla="*/ 107396 w 346735"/>
                <a:gd name="connsiteY20" fmla="*/ 1825732 h 2356575"/>
                <a:gd name="connsiteX21" fmla="*/ 119670 w 346735"/>
                <a:gd name="connsiteY21" fmla="*/ 1690720 h 2356575"/>
                <a:gd name="connsiteX22" fmla="*/ 122738 w 346735"/>
                <a:gd name="connsiteY22" fmla="*/ 1534228 h 2356575"/>
                <a:gd name="connsiteX23" fmla="*/ 122738 w 346735"/>
                <a:gd name="connsiteY23" fmla="*/ 1052481 h 2356575"/>
                <a:gd name="connsiteX24" fmla="*/ 122738 w 346735"/>
                <a:gd name="connsiteY24" fmla="*/ 377420 h 2356575"/>
                <a:gd name="connsiteX25" fmla="*/ 125807 w 346735"/>
                <a:gd name="connsiteY25" fmla="*/ 340599 h 2356575"/>
                <a:gd name="connsiteX26" fmla="*/ 122738 w 346735"/>
                <a:gd name="connsiteY26" fmla="*/ 294572 h 2356575"/>
                <a:gd name="connsiteX27" fmla="*/ 98190 w 346735"/>
                <a:gd name="connsiteY27" fmla="*/ 214792 h 2356575"/>
                <a:gd name="connsiteX28" fmla="*/ 52164 w 346735"/>
                <a:gd name="connsiteY28" fmla="*/ 113533 h 2356575"/>
                <a:gd name="connsiteX29" fmla="*/ 30684 w 346735"/>
                <a:gd name="connsiteY29" fmla="*/ 76712 h 2356575"/>
                <a:gd name="connsiteX30" fmla="*/ 3068 w 346735"/>
                <a:gd name="connsiteY30" fmla="*/ 36822 h 2356575"/>
                <a:gd name="connsiteX31" fmla="*/ 0 w 346735"/>
                <a:gd name="connsiteY31" fmla="*/ 18411 h 2356575"/>
                <a:gd name="connsiteX32" fmla="*/ 3068 w 346735"/>
                <a:gd name="connsiteY32" fmla="*/ 3069 h 2356575"/>
                <a:gd name="connsiteX33" fmla="*/ 24547 w 346735"/>
                <a:gd name="connsiteY33" fmla="*/ 0 h 2356575"/>
                <a:gd name="connsiteX34" fmla="*/ 85917 w 346735"/>
                <a:gd name="connsiteY34" fmla="*/ 15343 h 2356575"/>
                <a:gd name="connsiteX35" fmla="*/ 230134 w 346735"/>
                <a:gd name="connsiteY35" fmla="*/ 55232 h 2356575"/>
                <a:gd name="connsiteX36" fmla="*/ 316051 w 346735"/>
                <a:gd name="connsiteY36" fmla="*/ 79780 h 2356575"/>
                <a:gd name="connsiteX37" fmla="*/ 343667 w 346735"/>
                <a:gd name="connsiteY37" fmla="*/ 236271 h 2356575"/>
                <a:gd name="connsiteX38" fmla="*/ 343667 w 346735"/>
                <a:gd name="connsiteY38" fmla="*/ 478679 h 235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6735" h="2356575">
                  <a:moveTo>
                    <a:pt x="343667" y="478679"/>
                  </a:moveTo>
                  <a:lnTo>
                    <a:pt x="343667" y="739498"/>
                  </a:lnTo>
                  <a:lnTo>
                    <a:pt x="343667" y="1031002"/>
                  </a:lnTo>
                  <a:cubicBezTo>
                    <a:pt x="344690" y="1164991"/>
                    <a:pt x="345712" y="1298980"/>
                    <a:pt x="346735" y="1432969"/>
                  </a:cubicBezTo>
                  <a:cubicBezTo>
                    <a:pt x="345712" y="1507635"/>
                    <a:pt x="344690" y="1582301"/>
                    <a:pt x="343667" y="1656967"/>
                  </a:cubicBezTo>
                  <a:lnTo>
                    <a:pt x="328325" y="1954607"/>
                  </a:lnTo>
                  <a:lnTo>
                    <a:pt x="322188" y="2126441"/>
                  </a:lnTo>
                  <a:lnTo>
                    <a:pt x="322188" y="2270658"/>
                  </a:lnTo>
                  <a:lnTo>
                    <a:pt x="297640" y="2328959"/>
                  </a:lnTo>
                  <a:lnTo>
                    <a:pt x="276161" y="2350438"/>
                  </a:lnTo>
                  <a:lnTo>
                    <a:pt x="251613" y="2356575"/>
                  </a:lnTo>
                  <a:lnTo>
                    <a:pt x="227066" y="2347369"/>
                  </a:lnTo>
                  <a:lnTo>
                    <a:pt x="202518" y="2325890"/>
                  </a:lnTo>
                  <a:lnTo>
                    <a:pt x="181039" y="2292137"/>
                  </a:lnTo>
                  <a:lnTo>
                    <a:pt x="159560" y="2258384"/>
                  </a:lnTo>
                  <a:lnTo>
                    <a:pt x="135012" y="2227700"/>
                  </a:lnTo>
                  <a:lnTo>
                    <a:pt x="113533" y="2181673"/>
                  </a:lnTo>
                  <a:lnTo>
                    <a:pt x="98190" y="2108030"/>
                  </a:lnTo>
                  <a:lnTo>
                    <a:pt x="92054" y="2006771"/>
                  </a:lnTo>
                  <a:lnTo>
                    <a:pt x="95122" y="1939265"/>
                  </a:lnTo>
                  <a:lnTo>
                    <a:pt x="107396" y="1825732"/>
                  </a:lnTo>
                  <a:lnTo>
                    <a:pt x="119670" y="1690720"/>
                  </a:lnTo>
                  <a:cubicBezTo>
                    <a:pt x="120693" y="1638556"/>
                    <a:pt x="121715" y="1586392"/>
                    <a:pt x="122738" y="1534228"/>
                  </a:cubicBezTo>
                  <a:lnTo>
                    <a:pt x="122738" y="1052481"/>
                  </a:lnTo>
                  <a:lnTo>
                    <a:pt x="122738" y="377420"/>
                  </a:lnTo>
                  <a:lnTo>
                    <a:pt x="125807" y="340599"/>
                  </a:lnTo>
                  <a:lnTo>
                    <a:pt x="122738" y="294572"/>
                  </a:lnTo>
                  <a:lnTo>
                    <a:pt x="98190" y="214792"/>
                  </a:lnTo>
                  <a:lnTo>
                    <a:pt x="52164" y="113533"/>
                  </a:lnTo>
                  <a:lnTo>
                    <a:pt x="30684" y="76712"/>
                  </a:lnTo>
                  <a:lnTo>
                    <a:pt x="3068" y="36822"/>
                  </a:lnTo>
                  <a:lnTo>
                    <a:pt x="0" y="18411"/>
                  </a:lnTo>
                  <a:lnTo>
                    <a:pt x="3068" y="3069"/>
                  </a:lnTo>
                  <a:lnTo>
                    <a:pt x="24547" y="0"/>
                  </a:lnTo>
                  <a:lnTo>
                    <a:pt x="85917" y="15343"/>
                  </a:lnTo>
                  <a:lnTo>
                    <a:pt x="230134" y="55232"/>
                  </a:lnTo>
                  <a:lnTo>
                    <a:pt x="316051" y="79780"/>
                  </a:lnTo>
                  <a:lnTo>
                    <a:pt x="343667" y="236271"/>
                  </a:lnTo>
                  <a:lnTo>
                    <a:pt x="343667" y="4786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0">
              <a:extLst>
                <a:ext uri="{FF2B5EF4-FFF2-40B4-BE49-F238E27FC236}">
                  <a16:creationId xmlns:a16="http://schemas.microsoft.com/office/drawing/2014/main" id="{CE09C610-6E90-486A-BC41-8612C99999E2}"/>
                </a:ext>
              </a:extLst>
            </p:cNvPr>
            <p:cNvSpPr/>
            <p:nvPr/>
          </p:nvSpPr>
          <p:spPr>
            <a:xfrm>
              <a:off x="6289675" y="2582864"/>
              <a:ext cx="1809750" cy="2397125"/>
            </a:xfrm>
            <a:custGeom>
              <a:avLst/>
              <a:gdLst>
                <a:gd name="connsiteX0" fmla="*/ 589144 w 1810389"/>
                <a:gd name="connsiteY0" fmla="*/ 309914 h 2396465"/>
                <a:gd name="connsiteX1" fmla="*/ 401968 w 1810389"/>
                <a:gd name="connsiteY1" fmla="*/ 343667 h 2396465"/>
                <a:gd name="connsiteX2" fmla="*/ 217860 w 1810389"/>
                <a:gd name="connsiteY2" fmla="*/ 374352 h 2396465"/>
                <a:gd name="connsiteX3" fmla="*/ 42958 w 1810389"/>
                <a:gd name="connsiteY3" fmla="*/ 408105 h 2396465"/>
                <a:gd name="connsiteX4" fmla="*/ 0 w 1810389"/>
                <a:gd name="connsiteY4" fmla="*/ 208655 h 2396465"/>
                <a:gd name="connsiteX5" fmla="*/ 52164 w 1810389"/>
                <a:gd name="connsiteY5" fmla="*/ 220929 h 2396465"/>
                <a:gd name="connsiteX6" fmla="*/ 92054 w 1810389"/>
                <a:gd name="connsiteY6" fmla="*/ 223998 h 2396465"/>
                <a:gd name="connsiteX7" fmla="*/ 184107 w 1810389"/>
                <a:gd name="connsiteY7" fmla="*/ 214792 h 2396465"/>
                <a:gd name="connsiteX8" fmla="*/ 294572 w 1810389"/>
                <a:gd name="connsiteY8" fmla="*/ 196381 h 2396465"/>
                <a:gd name="connsiteX9" fmla="*/ 383557 w 1810389"/>
                <a:gd name="connsiteY9" fmla="*/ 177971 h 2396465"/>
                <a:gd name="connsiteX10" fmla="*/ 503227 w 1810389"/>
                <a:gd name="connsiteY10" fmla="*/ 156492 h 2396465"/>
                <a:gd name="connsiteX11" fmla="*/ 776320 w 1810389"/>
                <a:gd name="connsiteY11" fmla="*/ 116602 h 2396465"/>
                <a:gd name="connsiteX12" fmla="*/ 981906 w 1810389"/>
                <a:gd name="connsiteY12" fmla="*/ 88986 h 2396465"/>
                <a:gd name="connsiteX13" fmla="*/ 1178287 w 1810389"/>
                <a:gd name="connsiteY13" fmla="*/ 58301 h 2396465"/>
                <a:gd name="connsiteX14" fmla="*/ 1279546 w 1810389"/>
                <a:gd name="connsiteY14" fmla="*/ 42959 h 2396465"/>
                <a:gd name="connsiteX15" fmla="*/ 1390011 w 1810389"/>
                <a:gd name="connsiteY15" fmla="*/ 15343 h 2396465"/>
                <a:gd name="connsiteX16" fmla="*/ 1460585 w 1810389"/>
                <a:gd name="connsiteY16" fmla="*/ 0 h 2396465"/>
                <a:gd name="connsiteX17" fmla="*/ 1509681 w 1810389"/>
                <a:gd name="connsiteY17" fmla="*/ 3069 h 2396465"/>
                <a:gd name="connsiteX18" fmla="*/ 1564913 w 1810389"/>
                <a:gd name="connsiteY18" fmla="*/ 21479 h 2396465"/>
                <a:gd name="connsiteX19" fmla="*/ 1623213 w 1810389"/>
                <a:gd name="connsiteY19" fmla="*/ 55232 h 2396465"/>
                <a:gd name="connsiteX20" fmla="*/ 1675377 w 1810389"/>
                <a:gd name="connsiteY20" fmla="*/ 98191 h 2396465"/>
                <a:gd name="connsiteX21" fmla="*/ 1715267 w 1810389"/>
                <a:gd name="connsiteY21" fmla="*/ 135012 h 2396465"/>
                <a:gd name="connsiteX22" fmla="*/ 1745952 w 1810389"/>
                <a:gd name="connsiteY22" fmla="*/ 153423 h 2396465"/>
                <a:gd name="connsiteX23" fmla="*/ 1767431 w 1810389"/>
                <a:gd name="connsiteY23" fmla="*/ 168765 h 2396465"/>
                <a:gd name="connsiteX24" fmla="*/ 1785842 w 1810389"/>
                <a:gd name="connsiteY24" fmla="*/ 187176 h 2396465"/>
                <a:gd name="connsiteX25" fmla="*/ 1795047 w 1810389"/>
                <a:gd name="connsiteY25" fmla="*/ 202518 h 2396465"/>
                <a:gd name="connsiteX26" fmla="*/ 1807321 w 1810389"/>
                <a:gd name="connsiteY26" fmla="*/ 227066 h 2396465"/>
                <a:gd name="connsiteX27" fmla="*/ 1810389 w 1810389"/>
                <a:gd name="connsiteY27" fmla="*/ 242408 h 2396465"/>
                <a:gd name="connsiteX28" fmla="*/ 1810389 w 1810389"/>
                <a:gd name="connsiteY28" fmla="*/ 270024 h 2396465"/>
                <a:gd name="connsiteX29" fmla="*/ 1798115 w 1810389"/>
                <a:gd name="connsiteY29" fmla="*/ 303777 h 2396465"/>
                <a:gd name="connsiteX30" fmla="*/ 1770499 w 1810389"/>
                <a:gd name="connsiteY30" fmla="*/ 340599 h 2396465"/>
                <a:gd name="connsiteX31" fmla="*/ 1749020 w 1810389"/>
                <a:gd name="connsiteY31" fmla="*/ 371283 h 2396465"/>
                <a:gd name="connsiteX32" fmla="*/ 1730609 w 1810389"/>
                <a:gd name="connsiteY32" fmla="*/ 411173 h 2396465"/>
                <a:gd name="connsiteX33" fmla="*/ 1712199 w 1810389"/>
                <a:gd name="connsiteY33" fmla="*/ 472543 h 2396465"/>
                <a:gd name="connsiteX34" fmla="*/ 1696856 w 1810389"/>
                <a:gd name="connsiteY34" fmla="*/ 684266 h 2396465"/>
                <a:gd name="connsiteX35" fmla="*/ 1675377 w 1810389"/>
                <a:gd name="connsiteY35" fmla="*/ 1080097 h 2396465"/>
                <a:gd name="connsiteX36" fmla="*/ 1666172 w 1810389"/>
                <a:gd name="connsiteY36" fmla="*/ 1386943 h 2396465"/>
                <a:gd name="connsiteX37" fmla="*/ 1660035 w 1810389"/>
                <a:gd name="connsiteY37" fmla="*/ 1693788 h 2396465"/>
                <a:gd name="connsiteX38" fmla="*/ 1663103 w 1810389"/>
                <a:gd name="connsiteY38" fmla="*/ 1973018 h 2396465"/>
                <a:gd name="connsiteX39" fmla="*/ 1666172 w 1810389"/>
                <a:gd name="connsiteY39" fmla="*/ 2074277 h 2396465"/>
                <a:gd name="connsiteX40" fmla="*/ 1666172 w 1810389"/>
                <a:gd name="connsiteY40" fmla="*/ 2114167 h 2396465"/>
                <a:gd name="connsiteX41" fmla="*/ 1660035 w 1810389"/>
                <a:gd name="connsiteY41" fmla="*/ 2184741 h 2396465"/>
                <a:gd name="connsiteX42" fmla="*/ 1644693 w 1810389"/>
                <a:gd name="connsiteY42" fmla="*/ 2252247 h 2396465"/>
                <a:gd name="connsiteX43" fmla="*/ 1623213 w 1810389"/>
                <a:gd name="connsiteY43" fmla="*/ 2319753 h 2396465"/>
                <a:gd name="connsiteX44" fmla="*/ 1595597 w 1810389"/>
                <a:gd name="connsiteY44" fmla="*/ 2368849 h 2396465"/>
                <a:gd name="connsiteX45" fmla="*/ 1571050 w 1810389"/>
                <a:gd name="connsiteY45" fmla="*/ 2390328 h 2396465"/>
                <a:gd name="connsiteX46" fmla="*/ 1543434 w 1810389"/>
                <a:gd name="connsiteY46" fmla="*/ 2396465 h 2396465"/>
                <a:gd name="connsiteX47" fmla="*/ 1512749 w 1810389"/>
                <a:gd name="connsiteY47" fmla="*/ 2390328 h 2396465"/>
                <a:gd name="connsiteX48" fmla="*/ 1472859 w 1810389"/>
                <a:gd name="connsiteY48" fmla="*/ 2362712 h 2396465"/>
                <a:gd name="connsiteX49" fmla="*/ 1423764 w 1810389"/>
                <a:gd name="connsiteY49" fmla="*/ 2313616 h 2396465"/>
                <a:gd name="connsiteX50" fmla="*/ 1386942 w 1810389"/>
                <a:gd name="connsiteY50" fmla="*/ 2267590 h 2396465"/>
                <a:gd name="connsiteX51" fmla="*/ 1399216 w 1810389"/>
                <a:gd name="connsiteY51" fmla="*/ 2034387 h 2396465"/>
                <a:gd name="connsiteX52" fmla="*/ 1414558 w 1810389"/>
                <a:gd name="connsiteY52" fmla="*/ 1687651 h 2396465"/>
                <a:gd name="connsiteX53" fmla="*/ 1423764 w 1810389"/>
                <a:gd name="connsiteY53" fmla="*/ 1488202 h 2396465"/>
                <a:gd name="connsiteX54" fmla="*/ 1420695 w 1810389"/>
                <a:gd name="connsiteY54" fmla="*/ 1172151 h 2396465"/>
                <a:gd name="connsiteX55" fmla="*/ 1420695 w 1810389"/>
                <a:gd name="connsiteY55" fmla="*/ 865305 h 2396465"/>
                <a:gd name="connsiteX56" fmla="*/ 1420695 w 1810389"/>
                <a:gd name="connsiteY56" fmla="*/ 668924 h 2396465"/>
                <a:gd name="connsiteX57" fmla="*/ 1436038 w 1810389"/>
                <a:gd name="connsiteY57" fmla="*/ 451063 h 2396465"/>
                <a:gd name="connsiteX58" fmla="*/ 1442175 w 1810389"/>
                <a:gd name="connsiteY58" fmla="*/ 297641 h 2396465"/>
                <a:gd name="connsiteX59" fmla="*/ 1439106 w 1810389"/>
                <a:gd name="connsiteY59" fmla="*/ 273093 h 2396465"/>
                <a:gd name="connsiteX60" fmla="*/ 1426832 w 1810389"/>
                <a:gd name="connsiteY60" fmla="*/ 236271 h 2396465"/>
                <a:gd name="connsiteX61" fmla="*/ 1408422 w 1810389"/>
                <a:gd name="connsiteY61" fmla="*/ 211724 h 2396465"/>
                <a:gd name="connsiteX62" fmla="*/ 1368532 w 1810389"/>
                <a:gd name="connsiteY62" fmla="*/ 193313 h 2396465"/>
                <a:gd name="connsiteX63" fmla="*/ 1282615 w 1810389"/>
                <a:gd name="connsiteY63" fmla="*/ 202518 h 2396465"/>
                <a:gd name="connsiteX64" fmla="*/ 1009522 w 1810389"/>
                <a:gd name="connsiteY64" fmla="*/ 239340 h 2396465"/>
                <a:gd name="connsiteX65" fmla="*/ 589144 w 1810389"/>
                <a:gd name="connsiteY65" fmla="*/ 309914 h 239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10389" h="2396465">
                  <a:moveTo>
                    <a:pt x="589144" y="309914"/>
                  </a:moveTo>
                  <a:lnTo>
                    <a:pt x="401968" y="343667"/>
                  </a:lnTo>
                  <a:lnTo>
                    <a:pt x="217860" y="374352"/>
                  </a:lnTo>
                  <a:lnTo>
                    <a:pt x="42958" y="408105"/>
                  </a:lnTo>
                  <a:lnTo>
                    <a:pt x="0" y="208655"/>
                  </a:lnTo>
                  <a:lnTo>
                    <a:pt x="52164" y="220929"/>
                  </a:lnTo>
                  <a:lnTo>
                    <a:pt x="92054" y="223998"/>
                  </a:lnTo>
                  <a:lnTo>
                    <a:pt x="184107" y="214792"/>
                  </a:lnTo>
                  <a:lnTo>
                    <a:pt x="294572" y="196381"/>
                  </a:lnTo>
                  <a:lnTo>
                    <a:pt x="383557" y="177971"/>
                  </a:lnTo>
                  <a:lnTo>
                    <a:pt x="503227" y="156492"/>
                  </a:lnTo>
                  <a:lnTo>
                    <a:pt x="776320" y="116602"/>
                  </a:lnTo>
                  <a:lnTo>
                    <a:pt x="981906" y="88986"/>
                  </a:lnTo>
                  <a:lnTo>
                    <a:pt x="1178287" y="58301"/>
                  </a:lnTo>
                  <a:lnTo>
                    <a:pt x="1279546" y="42959"/>
                  </a:lnTo>
                  <a:lnTo>
                    <a:pt x="1390011" y="15343"/>
                  </a:lnTo>
                  <a:lnTo>
                    <a:pt x="1460585" y="0"/>
                  </a:lnTo>
                  <a:lnTo>
                    <a:pt x="1509681" y="3069"/>
                  </a:lnTo>
                  <a:lnTo>
                    <a:pt x="1564913" y="21479"/>
                  </a:lnTo>
                  <a:lnTo>
                    <a:pt x="1623213" y="55232"/>
                  </a:lnTo>
                  <a:lnTo>
                    <a:pt x="1675377" y="98191"/>
                  </a:lnTo>
                  <a:lnTo>
                    <a:pt x="1715267" y="135012"/>
                  </a:lnTo>
                  <a:lnTo>
                    <a:pt x="1745952" y="153423"/>
                  </a:lnTo>
                  <a:lnTo>
                    <a:pt x="1767431" y="168765"/>
                  </a:lnTo>
                  <a:lnTo>
                    <a:pt x="1785842" y="187176"/>
                  </a:lnTo>
                  <a:lnTo>
                    <a:pt x="1795047" y="202518"/>
                  </a:lnTo>
                  <a:lnTo>
                    <a:pt x="1807321" y="227066"/>
                  </a:lnTo>
                  <a:lnTo>
                    <a:pt x="1810389" y="242408"/>
                  </a:lnTo>
                  <a:lnTo>
                    <a:pt x="1810389" y="270024"/>
                  </a:lnTo>
                  <a:lnTo>
                    <a:pt x="1798115" y="303777"/>
                  </a:lnTo>
                  <a:lnTo>
                    <a:pt x="1770499" y="340599"/>
                  </a:lnTo>
                  <a:lnTo>
                    <a:pt x="1749020" y="371283"/>
                  </a:lnTo>
                  <a:lnTo>
                    <a:pt x="1730609" y="411173"/>
                  </a:lnTo>
                  <a:lnTo>
                    <a:pt x="1712199" y="472543"/>
                  </a:lnTo>
                  <a:lnTo>
                    <a:pt x="1696856" y="684266"/>
                  </a:lnTo>
                  <a:lnTo>
                    <a:pt x="1675377" y="1080097"/>
                  </a:lnTo>
                  <a:lnTo>
                    <a:pt x="1666172" y="1386943"/>
                  </a:lnTo>
                  <a:lnTo>
                    <a:pt x="1660035" y="1693788"/>
                  </a:lnTo>
                  <a:cubicBezTo>
                    <a:pt x="1661058" y="1786865"/>
                    <a:pt x="1662080" y="1879941"/>
                    <a:pt x="1663103" y="1973018"/>
                  </a:cubicBezTo>
                  <a:lnTo>
                    <a:pt x="1666172" y="2074277"/>
                  </a:lnTo>
                  <a:lnTo>
                    <a:pt x="1666172" y="2114167"/>
                  </a:lnTo>
                  <a:lnTo>
                    <a:pt x="1660035" y="2184741"/>
                  </a:lnTo>
                  <a:lnTo>
                    <a:pt x="1644693" y="2252247"/>
                  </a:lnTo>
                  <a:lnTo>
                    <a:pt x="1623213" y="2319753"/>
                  </a:lnTo>
                  <a:lnTo>
                    <a:pt x="1595597" y="2368849"/>
                  </a:lnTo>
                  <a:lnTo>
                    <a:pt x="1571050" y="2390328"/>
                  </a:lnTo>
                  <a:lnTo>
                    <a:pt x="1543434" y="2396465"/>
                  </a:lnTo>
                  <a:lnTo>
                    <a:pt x="1512749" y="2390328"/>
                  </a:lnTo>
                  <a:lnTo>
                    <a:pt x="1472859" y="2362712"/>
                  </a:lnTo>
                  <a:lnTo>
                    <a:pt x="1423764" y="2313616"/>
                  </a:lnTo>
                  <a:lnTo>
                    <a:pt x="1386942" y="2267590"/>
                  </a:lnTo>
                  <a:lnTo>
                    <a:pt x="1399216" y="2034387"/>
                  </a:lnTo>
                  <a:lnTo>
                    <a:pt x="1414558" y="1687651"/>
                  </a:lnTo>
                  <a:lnTo>
                    <a:pt x="1423764" y="1488202"/>
                  </a:lnTo>
                  <a:lnTo>
                    <a:pt x="1420695" y="1172151"/>
                  </a:lnTo>
                  <a:lnTo>
                    <a:pt x="1420695" y="865305"/>
                  </a:lnTo>
                  <a:lnTo>
                    <a:pt x="1420695" y="668924"/>
                  </a:lnTo>
                  <a:lnTo>
                    <a:pt x="1436038" y="451063"/>
                  </a:lnTo>
                  <a:lnTo>
                    <a:pt x="1442175" y="297641"/>
                  </a:lnTo>
                  <a:lnTo>
                    <a:pt x="1439106" y="273093"/>
                  </a:lnTo>
                  <a:lnTo>
                    <a:pt x="1426832" y="236271"/>
                  </a:lnTo>
                  <a:lnTo>
                    <a:pt x="1408422" y="211724"/>
                  </a:lnTo>
                  <a:lnTo>
                    <a:pt x="1368532" y="193313"/>
                  </a:lnTo>
                  <a:lnTo>
                    <a:pt x="1282615" y="202518"/>
                  </a:lnTo>
                  <a:lnTo>
                    <a:pt x="1009522" y="239340"/>
                  </a:lnTo>
                  <a:lnTo>
                    <a:pt x="589144" y="3099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1">
              <a:extLst>
                <a:ext uri="{FF2B5EF4-FFF2-40B4-BE49-F238E27FC236}">
                  <a16:creationId xmlns:a16="http://schemas.microsoft.com/office/drawing/2014/main" id="{C03A64D8-8739-4E4E-BCF3-AF769CD3C799}"/>
                </a:ext>
              </a:extLst>
            </p:cNvPr>
            <p:cNvSpPr/>
            <p:nvPr/>
          </p:nvSpPr>
          <p:spPr>
            <a:xfrm>
              <a:off x="6323013" y="3267075"/>
              <a:ext cx="1447800" cy="344488"/>
            </a:xfrm>
            <a:custGeom>
              <a:avLst/>
              <a:gdLst>
                <a:gd name="connsiteX0" fmla="*/ 766763 w 1447800"/>
                <a:gd name="connsiteY0" fmla="*/ 78581 h 345281"/>
                <a:gd name="connsiteX1" fmla="*/ 1195388 w 1447800"/>
                <a:gd name="connsiteY1" fmla="*/ 28575 h 345281"/>
                <a:gd name="connsiteX2" fmla="*/ 1447800 w 1447800"/>
                <a:gd name="connsiteY2" fmla="*/ 0 h 345281"/>
                <a:gd name="connsiteX3" fmla="*/ 1438275 w 1447800"/>
                <a:gd name="connsiteY3" fmla="*/ 200025 h 345281"/>
                <a:gd name="connsiteX4" fmla="*/ 1207294 w 1447800"/>
                <a:gd name="connsiteY4" fmla="*/ 226219 h 345281"/>
                <a:gd name="connsiteX5" fmla="*/ 916782 w 1447800"/>
                <a:gd name="connsiteY5" fmla="*/ 254794 h 345281"/>
                <a:gd name="connsiteX6" fmla="*/ 645319 w 1447800"/>
                <a:gd name="connsiteY6" fmla="*/ 280988 h 345281"/>
                <a:gd name="connsiteX7" fmla="*/ 388144 w 1447800"/>
                <a:gd name="connsiteY7" fmla="*/ 307181 h 345281"/>
                <a:gd name="connsiteX8" fmla="*/ 0 w 1447800"/>
                <a:gd name="connsiteY8" fmla="*/ 345281 h 345281"/>
                <a:gd name="connsiteX9" fmla="*/ 4763 w 1447800"/>
                <a:gd name="connsiteY9" fmla="*/ 164306 h 345281"/>
                <a:gd name="connsiteX10" fmla="*/ 192882 w 1447800"/>
                <a:gd name="connsiteY10" fmla="*/ 147638 h 345281"/>
                <a:gd name="connsiteX11" fmla="*/ 488157 w 1447800"/>
                <a:gd name="connsiteY11" fmla="*/ 111919 h 345281"/>
                <a:gd name="connsiteX12" fmla="*/ 766763 w 1447800"/>
                <a:gd name="connsiteY12" fmla="*/ 78581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7800" h="345281">
                  <a:moveTo>
                    <a:pt x="766763" y="78581"/>
                  </a:moveTo>
                  <a:lnTo>
                    <a:pt x="1195388" y="28575"/>
                  </a:lnTo>
                  <a:lnTo>
                    <a:pt x="1447800" y="0"/>
                  </a:lnTo>
                  <a:lnTo>
                    <a:pt x="1438275" y="200025"/>
                  </a:lnTo>
                  <a:lnTo>
                    <a:pt x="1207294" y="226219"/>
                  </a:lnTo>
                  <a:lnTo>
                    <a:pt x="916782" y="254794"/>
                  </a:lnTo>
                  <a:lnTo>
                    <a:pt x="645319" y="280988"/>
                  </a:lnTo>
                  <a:lnTo>
                    <a:pt x="388144" y="307181"/>
                  </a:lnTo>
                  <a:lnTo>
                    <a:pt x="0" y="345281"/>
                  </a:lnTo>
                  <a:lnTo>
                    <a:pt x="4763" y="164306"/>
                  </a:lnTo>
                  <a:lnTo>
                    <a:pt x="192882" y="147638"/>
                  </a:lnTo>
                  <a:lnTo>
                    <a:pt x="488157" y="111919"/>
                  </a:lnTo>
                  <a:lnTo>
                    <a:pt x="766763" y="78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2">
              <a:extLst>
                <a:ext uri="{FF2B5EF4-FFF2-40B4-BE49-F238E27FC236}">
                  <a16:creationId xmlns:a16="http://schemas.microsoft.com/office/drawing/2014/main" id="{1F752E68-05C3-4EB7-A33D-4E2D83006AA8}"/>
                </a:ext>
              </a:extLst>
            </p:cNvPr>
            <p:cNvSpPr/>
            <p:nvPr/>
          </p:nvSpPr>
          <p:spPr>
            <a:xfrm>
              <a:off x="6323013" y="3913188"/>
              <a:ext cx="1441450" cy="392112"/>
            </a:xfrm>
            <a:custGeom>
              <a:avLst/>
              <a:gdLst>
                <a:gd name="connsiteX0" fmla="*/ 719138 w 1440657"/>
                <a:gd name="connsiteY0" fmla="*/ 116681 h 392906"/>
                <a:gd name="connsiteX1" fmla="*/ 1028700 w 1440657"/>
                <a:gd name="connsiteY1" fmla="*/ 66675 h 392906"/>
                <a:gd name="connsiteX2" fmla="*/ 1228725 w 1440657"/>
                <a:gd name="connsiteY2" fmla="*/ 33337 h 392906"/>
                <a:gd name="connsiteX3" fmla="*/ 1440657 w 1440657"/>
                <a:gd name="connsiteY3" fmla="*/ 0 h 392906"/>
                <a:gd name="connsiteX4" fmla="*/ 1433513 w 1440657"/>
                <a:gd name="connsiteY4" fmla="*/ 176212 h 392906"/>
                <a:gd name="connsiteX5" fmla="*/ 1226344 w 1440657"/>
                <a:gd name="connsiteY5" fmla="*/ 214312 h 392906"/>
                <a:gd name="connsiteX6" fmla="*/ 1069182 w 1440657"/>
                <a:gd name="connsiteY6" fmla="*/ 242887 h 392906"/>
                <a:gd name="connsiteX7" fmla="*/ 907257 w 1440657"/>
                <a:gd name="connsiteY7" fmla="*/ 266700 h 392906"/>
                <a:gd name="connsiteX8" fmla="*/ 716757 w 1440657"/>
                <a:gd name="connsiteY8" fmla="*/ 295275 h 392906"/>
                <a:gd name="connsiteX9" fmla="*/ 509588 w 1440657"/>
                <a:gd name="connsiteY9" fmla="*/ 326231 h 392906"/>
                <a:gd name="connsiteX10" fmla="*/ 319088 w 1440657"/>
                <a:gd name="connsiteY10" fmla="*/ 352425 h 392906"/>
                <a:gd name="connsiteX11" fmla="*/ 173832 w 1440657"/>
                <a:gd name="connsiteY11" fmla="*/ 371475 h 392906"/>
                <a:gd name="connsiteX12" fmla="*/ 4763 w 1440657"/>
                <a:gd name="connsiteY12" fmla="*/ 392906 h 392906"/>
                <a:gd name="connsiteX13" fmla="*/ 0 w 1440657"/>
                <a:gd name="connsiteY13" fmla="*/ 214312 h 392906"/>
                <a:gd name="connsiteX14" fmla="*/ 252413 w 1440657"/>
                <a:gd name="connsiteY14" fmla="*/ 180975 h 392906"/>
                <a:gd name="connsiteX15" fmla="*/ 592932 w 1440657"/>
                <a:gd name="connsiteY15" fmla="*/ 133350 h 392906"/>
                <a:gd name="connsiteX16" fmla="*/ 719138 w 1440657"/>
                <a:gd name="connsiteY16" fmla="*/ 116681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40657" h="392906">
                  <a:moveTo>
                    <a:pt x="719138" y="116681"/>
                  </a:moveTo>
                  <a:lnTo>
                    <a:pt x="1028700" y="66675"/>
                  </a:lnTo>
                  <a:lnTo>
                    <a:pt x="1228725" y="33337"/>
                  </a:lnTo>
                  <a:lnTo>
                    <a:pt x="1440657" y="0"/>
                  </a:lnTo>
                  <a:lnTo>
                    <a:pt x="1433513" y="176212"/>
                  </a:lnTo>
                  <a:lnTo>
                    <a:pt x="1226344" y="214312"/>
                  </a:lnTo>
                  <a:lnTo>
                    <a:pt x="1069182" y="242887"/>
                  </a:lnTo>
                  <a:lnTo>
                    <a:pt x="907257" y="266700"/>
                  </a:lnTo>
                  <a:lnTo>
                    <a:pt x="716757" y="295275"/>
                  </a:lnTo>
                  <a:lnTo>
                    <a:pt x="509588" y="326231"/>
                  </a:lnTo>
                  <a:lnTo>
                    <a:pt x="319088" y="352425"/>
                  </a:lnTo>
                  <a:lnTo>
                    <a:pt x="173832" y="371475"/>
                  </a:lnTo>
                  <a:lnTo>
                    <a:pt x="4763" y="392906"/>
                  </a:lnTo>
                  <a:lnTo>
                    <a:pt x="0" y="214312"/>
                  </a:lnTo>
                  <a:lnTo>
                    <a:pt x="252413" y="180975"/>
                  </a:lnTo>
                  <a:lnTo>
                    <a:pt x="592932" y="133350"/>
                  </a:lnTo>
                  <a:lnTo>
                    <a:pt x="719138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3">
              <a:extLst>
                <a:ext uri="{FF2B5EF4-FFF2-40B4-BE49-F238E27FC236}">
                  <a16:creationId xmlns:a16="http://schemas.microsoft.com/office/drawing/2014/main" id="{17AAB01E-AA1F-41B9-A75C-8D98F70A210D}"/>
                </a:ext>
              </a:extLst>
            </p:cNvPr>
            <p:cNvSpPr/>
            <p:nvPr/>
          </p:nvSpPr>
          <p:spPr>
            <a:xfrm>
              <a:off x="6292851" y="4649788"/>
              <a:ext cx="1452563" cy="342900"/>
            </a:xfrm>
            <a:custGeom>
              <a:avLst/>
              <a:gdLst>
                <a:gd name="connsiteX0" fmla="*/ 831056 w 1452563"/>
                <a:gd name="connsiteY0" fmla="*/ 69057 h 342900"/>
                <a:gd name="connsiteX1" fmla="*/ 1083469 w 1452563"/>
                <a:gd name="connsiteY1" fmla="*/ 40482 h 342900"/>
                <a:gd name="connsiteX2" fmla="*/ 1452563 w 1452563"/>
                <a:gd name="connsiteY2" fmla="*/ 0 h 342900"/>
                <a:gd name="connsiteX3" fmla="*/ 1447800 w 1452563"/>
                <a:gd name="connsiteY3" fmla="*/ 180975 h 342900"/>
                <a:gd name="connsiteX4" fmla="*/ 1264444 w 1452563"/>
                <a:gd name="connsiteY4" fmla="*/ 192882 h 342900"/>
                <a:gd name="connsiteX5" fmla="*/ 1004888 w 1452563"/>
                <a:gd name="connsiteY5" fmla="*/ 216694 h 342900"/>
                <a:gd name="connsiteX6" fmla="*/ 721519 w 1452563"/>
                <a:gd name="connsiteY6" fmla="*/ 247650 h 342900"/>
                <a:gd name="connsiteX7" fmla="*/ 461963 w 1452563"/>
                <a:gd name="connsiteY7" fmla="*/ 278607 h 342900"/>
                <a:gd name="connsiteX8" fmla="*/ 214313 w 1452563"/>
                <a:gd name="connsiteY8" fmla="*/ 314325 h 342900"/>
                <a:gd name="connsiteX9" fmla="*/ 145256 w 1452563"/>
                <a:gd name="connsiteY9" fmla="*/ 338138 h 342900"/>
                <a:gd name="connsiteX10" fmla="*/ 88106 w 1452563"/>
                <a:gd name="connsiteY10" fmla="*/ 340519 h 342900"/>
                <a:gd name="connsiteX11" fmla="*/ 0 w 1452563"/>
                <a:gd name="connsiteY11" fmla="*/ 342900 h 342900"/>
                <a:gd name="connsiteX12" fmla="*/ 16669 w 1452563"/>
                <a:gd name="connsiteY12" fmla="*/ 166688 h 342900"/>
                <a:gd name="connsiteX13" fmla="*/ 292894 w 1452563"/>
                <a:gd name="connsiteY13" fmla="*/ 133350 h 342900"/>
                <a:gd name="connsiteX14" fmla="*/ 590550 w 1452563"/>
                <a:gd name="connsiteY14" fmla="*/ 97632 h 342900"/>
                <a:gd name="connsiteX15" fmla="*/ 831056 w 1452563"/>
                <a:gd name="connsiteY15" fmla="*/ 69057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2563" h="342900">
                  <a:moveTo>
                    <a:pt x="831056" y="69057"/>
                  </a:moveTo>
                  <a:lnTo>
                    <a:pt x="1083469" y="40482"/>
                  </a:lnTo>
                  <a:lnTo>
                    <a:pt x="1452563" y="0"/>
                  </a:lnTo>
                  <a:lnTo>
                    <a:pt x="1447800" y="180975"/>
                  </a:lnTo>
                  <a:lnTo>
                    <a:pt x="1264444" y="192882"/>
                  </a:lnTo>
                  <a:lnTo>
                    <a:pt x="1004888" y="216694"/>
                  </a:lnTo>
                  <a:lnTo>
                    <a:pt x="721519" y="247650"/>
                  </a:lnTo>
                  <a:lnTo>
                    <a:pt x="461963" y="278607"/>
                  </a:lnTo>
                  <a:lnTo>
                    <a:pt x="214313" y="314325"/>
                  </a:lnTo>
                  <a:lnTo>
                    <a:pt x="145256" y="338138"/>
                  </a:lnTo>
                  <a:lnTo>
                    <a:pt x="88106" y="340519"/>
                  </a:lnTo>
                  <a:lnTo>
                    <a:pt x="0" y="342900"/>
                  </a:lnTo>
                  <a:lnTo>
                    <a:pt x="16669" y="166688"/>
                  </a:lnTo>
                  <a:lnTo>
                    <a:pt x="292894" y="133350"/>
                  </a:lnTo>
                  <a:lnTo>
                    <a:pt x="590550" y="97632"/>
                  </a:lnTo>
                  <a:lnTo>
                    <a:pt x="831056" y="69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5">
              <a:extLst>
                <a:ext uri="{FF2B5EF4-FFF2-40B4-BE49-F238E27FC236}">
                  <a16:creationId xmlns:a16="http://schemas.microsoft.com/office/drawing/2014/main" id="{FB102F4D-2C5E-4ADF-A277-280608888F1C}"/>
                </a:ext>
              </a:extLst>
            </p:cNvPr>
            <p:cNvSpPr/>
            <p:nvPr/>
          </p:nvSpPr>
          <p:spPr>
            <a:xfrm>
              <a:off x="5410200" y="4945063"/>
              <a:ext cx="1481138" cy="984250"/>
            </a:xfrm>
            <a:custGeom>
              <a:avLst/>
              <a:gdLst>
                <a:gd name="connsiteX0" fmla="*/ 785813 w 1481138"/>
                <a:gd name="connsiteY0" fmla="*/ 483394 h 983457"/>
                <a:gd name="connsiteX1" fmla="*/ 866775 w 1481138"/>
                <a:gd name="connsiteY1" fmla="*/ 411957 h 983457"/>
                <a:gd name="connsiteX2" fmla="*/ 942975 w 1481138"/>
                <a:gd name="connsiteY2" fmla="*/ 340519 h 983457"/>
                <a:gd name="connsiteX3" fmla="*/ 1012031 w 1481138"/>
                <a:gd name="connsiteY3" fmla="*/ 271463 h 983457"/>
                <a:gd name="connsiteX4" fmla="*/ 1021556 w 1481138"/>
                <a:gd name="connsiteY4" fmla="*/ 247650 h 983457"/>
                <a:gd name="connsiteX5" fmla="*/ 1028700 w 1481138"/>
                <a:gd name="connsiteY5" fmla="*/ 183357 h 983457"/>
                <a:gd name="connsiteX6" fmla="*/ 1028700 w 1481138"/>
                <a:gd name="connsiteY6" fmla="*/ 140494 h 983457"/>
                <a:gd name="connsiteX7" fmla="*/ 1023938 w 1481138"/>
                <a:gd name="connsiteY7" fmla="*/ 109538 h 983457"/>
                <a:gd name="connsiteX8" fmla="*/ 1009650 w 1481138"/>
                <a:gd name="connsiteY8" fmla="*/ 73819 h 983457"/>
                <a:gd name="connsiteX9" fmla="*/ 973931 w 1481138"/>
                <a:gd name="connsiteY9" fmla="*/ 14288 h 983457"/>
                <a:gd name="connsiteX10" fmla="*/ 1042988 w 1481138"/>
                <a:gd name="connsiteY10" fmla="*/ 0 h 983457"/>
                <a:gd name="connsiteX11" fmla="*/ 1083469 w 1481138"/>
                <a:gd name="connsiteY11" fmla="*/ 52388 h 983457"/>
                <a:gd name="connsiteX12" fmla="*/ 1109663 w 1481138"/>
                <a:gd name="connsiteY12" fmla="*/ 80963 h 983457"/>
                <a:gd name="connsiteX13" fmla="*/ 1157288 w 1481138"/>
                <a:gd name="connsiteY13" fmla="*/ 119063 h 983457"/>
                <a:gd name="connsiteX14" fmla="*/ 1209675 w 1481138"/>
                <a:gd name="connsiteY14" fmla="*/ 150019 h 983457"/>
                <a:gd name="connsiteX15" fmla="*/ 1264444 w 1481138"/>
                <a:gd name="connsiteY15" fmla="*/ 183357 h 983457"/>
                <a:gd name="connsiteX16" fmla="*/ 1331119 w 1481138"/>
                <a:gd name="connsiteY16" fmla="*/ 216694 h 983457"/>
                <a:gd name="connsiteX17" fmla="*/ 1393031 w 1481138"/>
                <a:gd name="connsiteY17" fmla="*/ 254794 h 983457"/>
                <a:gd name="connsiteX18" fmla="*/ 1435894 w 1481138"/>
                <a:gd name="connsiteY18" fmla="*/ 285750 h 983457"/>
                <a:gd name="connsiteX19" fmla="*/ 1459706 w 1481138"/>
                <a:gd name="connsiteY19" fmla="*/ 307182 h 983457"/>
                <a:gd name="connsiteX20" fmla="*/ 1476375 w 1481138"/>
                <a:gd name="connsiteY20" fmla="*/ 328613 h 983457"/>
                <a:gd name="connsiteX21" fmla="*/ 1481138 w 1481138"/>
                <a:gd name="connsiteY21" fmla="*/ 345282 h 983457"/>
                <a:gd name="connsiteX22" fmla="*/ 1466850 w 1481138"/>
                <a:gd name="connsiteY22" fmla="*/ 361950 h 983457"/>
                <a:gd name="connsiteX23" fmla="*/ 1443038 w 1481138"/>
                <a:gd name="connsiteY23" fmla="*/ 373857 h 983457"/>
                <a:gd name="connsiteX24" fmla="*/ 1390650 w 1481138"/>
                <a:gd name="connsiteY24" fmla="*/ 383382 h 983457"/>
                <a:gd name="connsiteX25" fmla="*/ 1354931 w 1481138"/>
                <a:gd name="connsiteY25" fmla="*/ 390525 h 983457"/>
                <a:gd name="connsiteX26" fmla="*/ 1297781 w 1481138"/>
                <a:gd name="connsiteY26" fmla="*/ 407194 h 983457"/>
                <a:gd name="connsiteX27" fmla="*/ 1240631 w 1481138"/>
                <a:gd name="connsiteY27" fmla="*/ 428625 h 983457"/>
                <a:gd name="connsiteX28" fmla="*/ 1171575 w 1481138"/>
                <a:gd name="connsiteY28" fmla="*/ 476250 h 983457"/>
                <a:gd name="connsiteX29" fmla="*/ 1064419 w 1481138"/>
                <a:gd name="connsiteY29" fmla="*/ 542925 h 983457"/>
                <a:gd name="connsiteX30" fmla="*/ 962025 w 1481138"/>
                <a:gd name="connsiteY30" fmla="*/ 602457 h 983457"/>
                <a:gd name="connsiteX31" fmla="*/ 869156 w 1481138"/>
                <a:gd name="connsiteY31" fmla="*/ 657225 h 983457"/>
                <a:gd name="connsiteX32" fmla="*/ 711994 w 1481138"/>
                <a:gd name="connsiteY32" fmla="*/ 740569 h 983457"/>
                <a:gd name="connsiteX33" fmla="*/ 635794 w 1481138"/>
                <a:gd name="connsiteY33" fmla="*/ 778669 h 983457"/>
                <a:gd name="connsiteX34" fmla="*/ 523875 w 1481138"/>
                <a:gd name="connsiteY34" fmla="*/ 833438 h 983457"/>
                <a:gd name="connsiteX35" fmla="*/ 423863 w 1481138"/>
                <a:gd name="connsiteY35" fmla="*/ 873919 h 983457"/>
                <a:gd name="connsiteX36" fmla="*/ 307181 w 1481138"/>
                <a:gd name="connsiteY36" fmla="*/ 919163 h 983457"/>
                <a:gd name="connsiteX37" fmla="*/ 173831 w 1481138"/>
                <a:gd name="connsiteY37" fmla="*/ 962025 h 983457"/>
                <a:gd name="connsiteX38" fmla="*/ 92869 w 1481138"/>
                <a:gd name="connsiteY38" fmla="*/ 981075 h 983457"/>
                <a:gd name="connsiteX39" fmla="*/ 38100 w 1481138"/>
                <a:gd name="connsiteY39" fmla="*/ 983457 h 983457"/>
                <a:gd name="connsiteX40" fmla="*/ 2381 w 1481138"/>
                <a:gd name="connsiteY40" fmla="*/ 971550 h 983457"/>
                <a:gd name="connsiteX41" fmla="*/ 0 w 1481138"/>
                <a:gd name="connsiteY41" fmla="*/ 959644 h 983457"/>
                <a:gd name="connsiteX42" fmla="*/ 16669 w 1481138"/>
                <a:gd name="connsiteY42" fmla="*/ 940594 h 983457"/>
                <a:gd name="connsiteX43" fmla="*/ 64294 w 1481138"/>
                <a:gd name="connsiteY43" fmla="*/ 912019 h 983457"/>
                <a:gd name="connsiteX44" fmla="*/ 157163 w 1481138"/>
                <a:gd name="connsiteY44" fmla="*/ 873919 h 983457"/>
                <a:gd name="connsiteX45" fmla="*/ 273844 w 1481138"/>
                <a:gd name="connsiteY45" fmla="*/ 819150 h 983457"/>
                <a:gd name="connsiteX46" fmla="*/ 416719 w 1481138"/>
                <a:gd name="connsiteY46" fmla="*/ 745332 h 983457"/>
                <a:gd name="connsiteX47" fmla="*/ 573881 w 1481138"/>
                <a:gd name="connsiteY47" fmla="*/ 645319 h 983457"/>
                <a:gd name="connsiteX48" fmla="*/ 704850 w 1481138"/>
                <a:gd name="connsiteY48" fmla="*/ 550069 h 983457"/>
                <a:gd name="connsiteX49" fmla="*/ 785813 w 1481138"/>
                <a:gd name="connsiteY49" fmla="*/ 483394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81138" h="983457">
                  <a:moveTo>
                    <a:pt x="785813" y="483394"/>
                  </a:moveTo>
                  <a:lnTo>
                    <a:pt x="866775" y="411957"/>
                  </a:lnTo>
                  <a:lnTo>
                    <a:pt x="942975" y="340519"/>
                  </a:lnTo>
                  <a:lnTo>
                    <a:pt x="1012031" y="271463"/>
                  </a:lnTo>
                  <a:lnTo>
                    <a:pt x="1021556" y="247650"/>
                  </a:lnTo>
                  <a:lnTo>
                    <a:pt x="1028700" y="183357"/>
                  </a:lnTo>
                  <a:lnTo>
                    <a:pt x="1028700" y="140494"/>
                  </a:lnTo>
                  <a:lnTo>
                    <a:pt x="1023938" y="109538"/>
                  </a:lnTo>
                  <a:lnTo>
                    <a:pt x="1009650" y="73819"/>
                  </a:lnTo>
                  <a:lnTo>
                    <a:pt x="973931" y="14288"/>
                  </a:lnTo>
                  <a:lnTo>
                    <a:pt x="1042988" y="0"/>
                  </a:lnTo>
                  <a:lnTo>
                    <a:pt x="1083469" y="52388"/>
                  </a:lnTo>
                  <a:lnTo>
                    <a:pt x="1109663" y="80963"/>
                  </a:lnTo>
                  <a:lnTo>
                    <a:pt x="1157288" y="119063"/>
                  </a:lnTo>
                  <a:lnTo>
                    <a:pt x="1209675" y="150019"/>
                  </a:lnTo>
                  <a:lnTo>
                    <a:pt x="1264444" y="183357"/>
                  </a:lnTo>
                  <a:lnTo>
                    <a:pt x="1331119" y="216694"/>
                  </a:lnTo>
                  <a:lnTo>
                    <a:pt x="1393031" y="254794"/>
                  </a:lnTo>
                  <a:lnTo>
                    <a:pt x="1435894" y="285750"/>
                  </a:lnTo>
                  <a:lnTo>
                    <a:pt x="1459706" y="307182"/>
                  </a:lnTo>
                  <a:lnTo>
                    <a:pt x="1476375" y="328613"/>
                  </a:lnTo>
                  <a:lnTo>
                    <a:pt x="1481138" y="345282"/>
                  </a:lnTo>
                  <a:lnTo>
                    <a:pt x="1466850" y="361950"/>
                  </a:lnTo>
                  <a:lnTo>
                    <a:pt x="1443038" y="373857"/>
                  </a:lnTo>
                  <a:lnTo>
                    <a:pt x="1390650" y="383382"/>
                  </a:lnTo>
                  <a:lnTo>
                    <a:pt x="1354931" y="390525"/>
                  </a:lnTo>
                  <a:lnTo>
                    <a:pt x="1297781" y="407194"/>
                  </a:lnTo>
                  <a:lnTo>
                    <a:pt x="1240631" y="428625"/>
                  </a:lnTo>
                  <a:lnTo>
                    <a:pt x="1171575" y="476250"/>
                  </a:lnTo>
                  <a:lnTo>
                    <a:pt x="1064419" y="542925"/>
                  </a:lnTo>
                  <a:lnTo>
                    <a:pt x="962025" y="602457"/>
                  </a:lnTo>
                  <a:lnTo>
                    <a:pt x="869156" y="657225"/>
                  </a:lnTo>
                  <a:lnTo>
                    <a:pt x="711994" y="740569"/>
                  </a:lnTo>
                  <a:lnTo>
                    <a:pt x="635794" y="778669"/>
                  </a:lnTo>
                  <a:lnTo>
                    <a:pt x="523875" y="833438"/>
                  </a:lnTo>
                  <a:lnTo>
                    <a:pt x="423863" y="873919"/>
                  </a:lnTo>
                  <a:lnTo>
                    <a:pt x="307181" y="919163"/>
                  </a:lnTo>
                  <a:lnTo>
                    <a:pt x="173831" y="962025"/>
                  </a:lnTo>
                  <a:lnTo>
                    <a:pt x="92869" y="981075"/>
                  </a:lnTo>
                  <a:lnTo>
                    <a:pt x="38100" y="983457"/>
                  </a:lnTo>
                  <a:lnTo>
                    <a:pt x="2381" y="971550"/>
                  </a:lnTo>
                  <a:lnTo>
                    <a:pt x="0" y="959644"/>
                  </a:lnTo>
                  <a:lnTo>
                    <a:pt x="16669" y="940594"/>
                  </a:lnTo>
                  <a:lnTo>
                    <a:pt x="64294" y="912019"/>
                  </a:lnTo>
                  <a:lnTo>
                    <a:pt x="157163" y="873919"/>
                  </a:lnTo>
                  <a:cubicBezTo>
                    <a:pt x="196076" y="855704"/>
                    <a:pt x="235416" y="838368"/>
                    <a:pt x="273844" y="819150"/>
                  </a:cubicBezTo>
                  <a:lnTo>
                    <a:pt x="416719" y="745332"/>
                  </a:lnTo>
                  <a:lnTo>
                    <a:pt x="573881" y="645319"/>
                  </a:lnTo>
                  <a:lnTo>
                    <a:pt x="704850" y="550069"/>
                  </a:lnTo>
                  <a:lnTo>
                    <a:pt x="785813" y="483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6975382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23D2F9FF-8063-4091-8293-5FCD29805CCD}"/>
              </a:ext>
            </a:extLst>
          </p:cNvPr>
          <p:cNvSpPr/>
          <p:nvPr/>
        </p:nvSpPr>
        <p:spPr>
          <a:xfrm>
            <a:off x="5570539" y="1931988"/>
            <a:ext cx="692150" cy="946150"/>
          </a:xfrm>
          <a:custGeom>
            <a:avLst/>
            <a:gdLst>
              <a:gd name="connsiteX0" fmla="*/ 257175 w 692944"/>
              <a:gd name="connsiteY0" fmla="*/ 435769 h 947737"/>
              <a:gd name="connsiteX1" fmla="*/ 311944 w 692944"/>
              <a:gd name="connsiteY1" fmla="*/ 323850 h 947737"/>
              <a:gd name="connsiteX2" fmla="*/ 350044 w 692944"/>
              <a:gd name="connsiteY2" fmla="*/ 233362 h 947737"/>
              <a:gd name="connsiteX3" fmla="*/ 369094 w 692944"/>
              <a:gd name="connsiteY3" fmla="*/ 192881 h 947737"/>
              <a:gd name="connsiteX4" fmla="*/ 378619 w 692944"/>
              <a:gd name="connsiteY4" fmla="*/ 166687 h 947737"/>
              <a:gd name="connsiteX5" fmla="*/ 378619 w 692944"/>
              <a:gd name="connsiteY5" fmla="*/ 152400 h 947737"/>
              <a:gd name="connsiteX6" fmla="*/ 371475 w 692944"/>
              <a:gd name="connsiteY6" fmla="*/ 126206 h 947737"/>
              <a:gd name="connsiteX7" fmla="*/ 357187 w 692944"/>
              <a:gd name="connsiteY7" fmla="*/ 104775 h 947737"/>
              <a:gd name="connsiteX8" fmla="*/ 319087 w 692944"/>
              <a:gd name="connsiteY8" fmla="*/ 71437 h 947737"/>
              <a:gd name="connsiteX9" fmla="*/ 292894 w 692944"/>
              <a:gd name="connsiteY9" fmla="*/ 50006 h 947737"/>
              <a:gd name="connsiteX10" fmla="*/ 288131 w 692944"/>
              <a:gd name="connsiteY10" fmla="*/ 40481 h 947737"/>
              <a:gd name="connsiteX11" fmla="*/ 285750 w 692944"/>
              <a:gd name="connsiteY11" fmla="*/ 30956 h 947737"/>
              <a:gd name="connsiteX12" fmla="*/ 292894 w 692944"/>
              <a:gd name="connsiteY12" fmla="*/ 14287 h 947737"/>
              <a:gd name="connsiteX13" fmla="*/ 314325 w 692944"/>
              <a:gd name="connsiteY13" fmla="*/ 4762 h 947737"/>
              <a:gd name="connsiteX14" fmla="*/ 347662 w 692944"/>
              <a:gd name="connsiteY14" fmla="*/ 0 h 947737"/>
              <a:gd name="connsiteX15" fmla="*/ 397669 w 692944"/>
              <a:gd name="connsiteY15" fmla="*/ 2381 h 947737"/>
              <a:gd name="connsiteX16" fmla="*/ 438150 w 692944"/>
              <a:gd name="connsiteY16" fmla="*/ 9525 h 947737"/>
              <a:gd name="connsiteX17" fmla="*/ 473869 w 692944"/>
              <a:gd name="connsiteY17" fmla="*/ 21431 h 947737"/>
              <a:gd name="connsiteX18" fmla="*/ 509587 w 692944"/>
              <a:gd name="connsiteY18" fmla="*/ 35719 h 947737"/>
              <a:gd name="connsiteX19" fmla="*/ 540544 w 692944"/>
              <a:gd name="connsiteY19" fmla="*/ 54769 h 947737"/>
              <a:gd name="connsiteX20" fmla="*/ 578644 w 692944"/>
              <a:gd name="connsiteY20" fmla="*/ 83344 h 947737"/>
              <a:gd name="connsiteX21" fmla="*/ 619125 w 692944"/>
              <a:gd name="connsiteY21" fmla="*/ 121444 h 947737"/>
              <a:gd name="connsiteX22" fmla="*/ 652462 w 692944"/>
              <a:gd name="connsiteY22" fmla="*/ 164306 h 947737"/>
              <a:gd name="connsiteX23" fmla="*/ 673894 w 692944"/>
              <a:gd name="connsiteY23" fmla="*/ 195262 h 947737"/>
              <a:gd name="connsiteX24" fmla="*/ 685800 w 692944"/>
              <a:gd name="connsiteY24" fmla="*/ 223837 h 947737"/>
              <a:gd name="connsiteX25" fmla="*/ 692944 w 692944"/>
              <a:gd name="connsiteY25" fmla="*/ 250031 h 947737"/>
              <a:gd name="connsiteX26" fmla="*/ 690562 w 692944"/>
              <a:gd name="connsiteY26" fmla="*/ 273844 h 947737"/>
              <a:gd name="connsiteX27" fmla="*/ 683419 w 692944"/>
              <a:gd name="connsiteY27" fmla="*/ 292894 h 947737"/>
              <a:gd name="connsiteX28" fmla="*/ 666750 w 692944"/>
              <a:gd name="connsiteY28" fmla="*/ 307181 h 947737"/>
              <a:gd name="connsiteX29" fmla="*/ 640556 w 692944"/>
              <a:gd name="connsiteY29" fmla="*/ 321469 h 947737"/>
              <a:gd name="connsiteX30" fmla="*/ 609600 w 692944"/>
              <a:gd name="connsiteY30" fmla="*/ 342900 h 947737"/>
              <a:gd name="connsiteX31" fmla="*/ 573881 w 692944"/>
              <a:gd name="connsiteY31" fmla="*/ 371475 h 947737"/>
              <a:gd name="connsiteX32" fmla="*/ 521494 w 692944"/>
              <a:gd name="connsiteY32" fmla="*/ 428625 h 947737"/>
              <a:gd name="connsiteX33" fmla="*/ 397669 w 692944"/>
              <a:gd name="connsiteY33" fmla="*/ 573881 h 947737"/>
              <a:gd name="connsiteX34" fmla="*/ 200025 w 692944"/>
              <a:gd name="connsiteY34" fmla="*/ 790575 h 947737"/>
              <a:gd name="connsiteX35" fmla="*/ 76200 w 692944"/>
              <a:gd name="connsiteY35" fmla="*/ 914400 h 947737"/>
              <a:gd name="connsiteX36" fmla="*/ 54769 w 692944"/>
              <a:gd name="connsiteY36" fmla="*/ 935831 h 947737"/>
              <a:gd name="connsiteX37" fmla="*/ 33337 w 692944"/>
              <a:gd name="connsiteY37" fmla="*/ 947737 h 947737"/>
              <a:gd name="connsiteX38" fmla="*/ 16669 w 692944"/>
              <a:gd name="connsiteY38" fmla="*/ 947737 h 947737"/>
              <a:gd name="connsiteX39" fmla="*/ 4762 w 692944"/>
              <a:gd name="connsiteY39" fmla="*/ 940594 h 947737"/>
              <a:gd name="connsiteX40" fmla="*/ 0 w 692944"/>
              <a:gd name="connsiteY40" fmla="*/ 921544 h 947737"/>
              <a:gd name="connsiteX41" fmla="*/ 4762 w 692944"/>
              <a:gd name="connsiteY41" fmla="*/ 892969 h 947737"/>
              <a:gd name="connsiteX42" fmla="*/ 47625 w 692944"/>
              <a:gd name="connsiteY42" fmla="*/ 816769 h 947737"/>
              <a:gd name="connsiteX43" fmla="*/ 171450 w 692944"/>
              <a:gd name="connsiteY43" fmla="*/ 597694 h 947737"/>
              <a:gd name="connsiteX44" fmla="*/ 257175 w 692944"/>
              <a:gd name="connsiteY44" fmla="*/ 435769 h 94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692944" h="947737">
                <a:moveTo>
                  <a:pt x="257175" y="435769"/>
                </a:moveTo>
                <a:lnTo>
                  <a:pt x="311944" y="323850"/>
                </a:lnTo>
                <a:lnTo>
                  <a:pt x="350044" y="233362"/>
                </a:lnTo>
                <a:lnTo>
                  <a:pt x="369094" y="192881"/>
                </a:lnTo>
                <a:lnTo>
                  <a:pt x="378619" y="166687"/>
                </a:lnTo>
                <a:lnTo>
                  <a:pt x="378619" y="152400"/>
                </a:lnTo>
                <a:lnTo>
                  <a:pt x="371475" y="126206"/>
                </a:lnTo>
                <a:lnTo>
                  <a:pt x="357187" y="104775"/>
                </a:lnTo>
                <a:lnTo>
                  <a:pt x="319087" y="71437"/>
                </a:lnTo>
                <a:lnTo>
                  <a:pt x="292894" y="50006"/>
                </a:lnTo>
                <a:lnTo>
                  <a:pt x="288131" y="40481"/>
                </a:lnTo>
                <a:lnTo>
                  <a:pt x="285750" y="30956"/>
                </a:lnTo>
                <a:lnTo>
                  <a:pt x="292894" y="14287"/>
                </a:lnTo>
                <a:lnTo>
                  <a:pt x="314325" y="4762"/>
                </a:lnTo>
                <a:lnTo>
                  <a:pt x="347662" y="0"/>
                </a:lnTo>
                <a:lnTo>
                  <a:pt x="397669" y="2381"/>
                </a:lnTo>
                <a:lnTo>
                  <a:pt x="438150" y="9525"/>
                </a:lnTo>
                <a:lnTo>
                  <a:pt x="473869" y="21431"/>
                </a:lnTo>
                <a:lnTo>
                  <a:pt x="509587" y="35719"/>
                </a:lnTo>
                <a:lnTo>
                  <a:pt x="540544" y="54769"/>
                </a:lnTo>
                <a:lnTo>
                  <a:pt x="578644" y="83344"/>
                </a:lnTo>
                <a:lnTo>
                  <a:pt x="619125" y="121444"/>
                </a:lnTo>
                <a:lnTo>
                  <a:pt x="652462" y="164306"/>
                </a:lnTo>
                <a:lnTo>
                  <a:pt x="673894" y="195262"/>
                </a:lnTo>
                <a:lnTo>
                  <a:pt x="685800" y="223837"/>
                </a:lnTo>
                <a:lnTo>
                  <a:pt x="692944" y="250031"/>
                </a:lnTo>
                <a:lnTo>
                  <a:pt x="690562" y="273844"/>
                </a:lnTo>
                <a:lnTo>
                  <a:pt x="683419" y="292894"/>
                </a:lnTo>
                <a:lnTo>
                  <a:pt x="666750" y="307181"/>
                </a:lnTo>
                <a:lnTo>
                  <a:pt x="640556" y="321469"/>
                </a:lnTo>
                <a:lnTo>
                  <a:pt x="609600" y="342900"/>
                </a:lnTo>
                <a:lnTo>
                  <a:pt x="573881" y="371475"/>
                </a:lnTo>
                <a:lnTo>
                  <a:pt x="521494" y="428625"/>
                </a:lnTo>
                <a:lnTo>
                  <a:pt x="397669" y="573881"/>
                </a:lnTo>
                <a:lnTo>
                  <a:pt x="200025" y="790575"/>
                </a:lnTo>
                <a:lnTo>
                  <a:pt x="76200" y="914400"/>
                </a:lnTo>
                <a:lnTo>
                  <a:pt x="54769" y="935831"/>
                </a:lnTo>
                <a:lnTo>
                  <a:pt x="33337" y="947737"/>
                </a:lnTo>
                <a:lnTo>
                  <a:pt x="16669" y="947737"/>
                </a:lnTo>
                <a:lnTo>
                  <a:pt x="4762" y="940594"/>
                </a:lnTo>
                <a:lnTo>
                  <a:pt x="0" y="921544"/>
                </a:lnTo>
                <a:lnTo>
                  <a:pt x="4762" y="892969"/>
                </a:lnTo>
                <a:lnTo>
                  <a:pt x="47625" y="816769"/>
                </a:lnTo>
                <a:lnTo>
                  <a:pt x="171450" y="597694"/>
                </a:lnTo>
                <a:lnTo>
                  <a:pt x="257175" y="4357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5C06DF2C-D8B6-492E-BCC3-9D23336C7A46}"/>
              </a:ext>
            </a:extLst>
          </p:cNvPr>
          <p:cNvSpPr/>
          <p:nvPr/>
        </p:nvSpPr>
        <p:spPr>
          <a:xfrm>
            <a:off x="4424364" y="2124075"/>
            <a:ext cx="481012" cy="884238"/>
          </a:xfrm>
          <a:custGeom>
            <a:avLst/>
            <a:gdLst>
              <a:gd name="connsiteX0" fmla="*/ 135731 w 481012"/>
              <a:gd name="connsiteY0" fmla="*/ 373856 h 883444"/>
              <a:gd name="connsiteX1" fmla="*/ 45243 w 481012"/>
              <a:gd name="connsiteY1" fmla="*/ 142875 h 883444"/>
              <a:gd name="connsiteX2" fmla="*/ 2381 w 481012"/>
              <a:gd name="connsiteY2" fmla="*/ 28575 h 883444"/>
              <a:gd name="connsiteX3" fmla="*/ 0 w 481012"/>
              <a:gd name="connsiteY3" fmla="*/ 9525 h 883444"/>
              <a:gd name="connsiteX4" fmla="*/ 4762 w 481012"/>
              <a:gd name="connsiteY4" fmla="*/ 0 h 883444"/>
              <a:gd name="connsiteX5" fmla="*/ 16668 w 481012"/>
              <a:gd name="connsiteY5" fmla="*/ 0 h 883444"/>
              <a:gd name="connsiteX6" fmla="*/ 45243 w 481012"/>
              <a:gd name="connsiteY6" fmla="*/ 4763 h 883444"/>
              <a:gd name="connsiteX7" fmla="*/ 64293 w 481012"/>
              <a:gd name="connsiteY7" fmla="*/ 16669 h 883444"/>
              <a:gd name="connsiteX8" fmla="*/ 152400 w 481012"/>
              <a:gd name="connsiteY8" fmla="*/ 92869 h 883444"/>
              <a:gd name="connsiteX9" fmla="*/ 271462 w 481012"/>
              <a:gd name="connsiteY9" fmla="*/ 197644 h 883444"/>
              <a:gd name="connsiteX10" fmla="*/ 350043 w 481012"/>
              <a:gd name="connsiteY10" fmla="*/ 273844 h 883444"/>
              <a:gd name="connsiteX11" fmla="*/ 400050 w 481012"/>
              <a:gd name="connsiteY11" fmla="*/ 326231 h 883444"/>
              <a:gd name="connsiteX12" fmla="*/ 411956 w 481012"/>
              <a:gd name="connsiteY12" fmla="*/ 340519 h 883444"/>
              <a:gd name="connsiteX13" fmla="*/ 431006 w 481012"/>
              <a:gd name="connsiteY13" fmla="*/ 369094 h 883444"/>
              <a:gd name="connsiteX14" fmla="*/ 445293 w 481012"/>
              <a:gd name="connsiteY14" fmla="*/ 404813 h 883444"/>
              <a:gd name="connsiteX15" fmla="*/ 457200 w 481012"/>
              <a:gd name="connsiteY15" fmla="*/ 435769 h 883444"/>
              <a:gd name="connsiteX16" fmla="*/ 471487 w 481012"/>
              <a:gd name="connsiteY16" fmla="*/ 502444 h 883444"/>
              <a:gd name="connsiteX17" fmla="*/ 478631 w 481012"/>
              <a:gd name="connsiteY17" fmla="*/ 600075 h 883444"/>
              <a:gd name="connsiteX18" fmla="*/ 481012 w 481012"/>
              <a:gd name="connsiteY18" fmla="*/ 688181 h 883444"/>
              <a:gd name="connsiteX19" fmla="*/ 478631 w 481012"/>
              <a:gd name="connsiteY19" fmla="*/ 740569 h 883444"/>
              <a:gd name="connsiteX20" fmla="*/ 471487 w 481012"/>
              <a:gd name="connsiteY20" fmla="*/ 792956 h 883444"/>
              <a:gd name="connsiteX21" fmla="*/ 461962 w 481012"/>
              <a:gd name="connsiteY21" fmla="*/ 826294 h 883444"/>
              <a:gd name="connsiteX22" fmla="*/ 447675 w 481012"/>
              <a:gd name="connsiteY22" fmla="*/ 859631 h 883444"/>
              <a:gd name="connsiteX23" fmla="*/ 431006 w 481012"/>
              <a:gd name="connsiteY23" fmla="*/ 878681 h 883444"/>
              <a:gd name="connsiteX24" fmla="*/ 416718 w 481012"/>
              <a:gd name="connsiteY24" fmla="*/ 883444 h 883444"/>
              <a:gd name="connsiteX25" fmla="*/ 400050 w 481012"/>
              <a:gd name="connsiteY25" fmla="*/ 883444 h 883444"/>
              <a:gd name="connsiteX26" fmla="*/ 359568 w 481012"/>
              <a:gd name="connsiteY26" fmla="*/ 869156 h 883444"/>
              <a:gd name="connsiteX27" fmla="*/ 333375 w 481012"/>
              <a:gd name="connsiteY27" fmla="*/ 847725 h 883444"/>
              <a:gd name="connsiteX28" fmla="*/ 309562 w 481012"/>
              <a:gd name="connsiteY28" fmla="*/ 816769 h 883444"/>
              <a:gd name="connsiteX29" fmla="*/ 278606 w 481012"/>
              <a:gd name="connsiteY29" fmla="*/ 745331 h 883444"/>
              <a:gd name="connsiteX30" fmla="*/ 207168 w 481012"/>
              <a:gd name="connsiteY30" fmla="*/ 559594 h 883444"/>
              <a:gd name="connsiteX31" fmla="*/ 135731 w 481012"/>
              <a:gd name="connsiteY31" fmla="*/ 373856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81012" h="883444">
                <a:moveTo>
                  <a:pt x="135731" y="373856"/>
                </a:moveTo>
                <a:lnTo>
                  <a:pt x="45243" y="142875"/>
                </a:lnTo>
                <a:lnTo>
                  <a:pt x="2381" y="28575"/>
                </a:lnTo>
                <a:lnTo>
                  <a:pt x="0" y="9525"/>
                </a:lnTo>
                <a:lnTo>
                  <a:pt x="4762" y="0"/>
                </a:lnTo>
                <a:lnTo>
                  <a:pt x="16668" y="0"/>
                </a:lnTo>
                <a:lnTo>
                  <a:pt x="45243" y="4763"/>
                </a:lnTo>
                <a:lnTo>
                  <a:pt x="64293" y="16669"/>
                </a:lnTo>
                <a:lnTo>
                  <a:pt x="152400" y="92869"/>
                </a:lnTo>
                <a:lnTo>
                  <a:pt x="271462" y="197644"/>
                </a:lnTo>
                <a:lnTo>
                  <a:pt x="350043" y="273844"/>
                </a:lnTo>
                <a:lnTo>
                  <a:pt x="400050" y="326231"/>
                </a:lnTo>
                <a:lnTo>
                  <a:pt x="411956" y="340519"/>
                </a:lnTo>
                <a:lnTo>
                  <a:pt x="431006" y="369094"/>
                </a:lnTo>
                <a:lnTo>
                  <a:pt x="445293" y="404813"/>
                </a:lnTo>
                <a:lnTo>
                  <a:pt x="457200" y="435769"/>
                </a:lnTo>
                <a:lnTo>
                  <a:pt x="471487" y="502444"/>
                </a:lnTo>
                <a:lnTo>
                  <a:pt x="478631" y="600075"/>
                </a:lnTo>
                <a:cubicBezTo>
                  <a:pt x="479425" y="629444"/>
                  <a:pt x="480218" y="658812"/>
                  <a:pt x="481012" y="688181"/>
                </a:cubicBezTo>
                <a:lnTo>
                  <a:pt x="478631" y="740569"/>
                </a:lnTo>
                <a:lnTo>
                  <a:pt x="471487" y="792956"/>
                </a:lnTo>
                <a:lnTo>
                  <a:pt x="461962" y="826294"/>
                </a:lnTo>
                <a:lnTo>
                  <a:pt x="447675" y="859631"/>
                </a:lnTo>
                <a:lnTo>
                  <a:pt x="431006" y="878681"/>
                </a:lnTo>
                <a:lnTo>
                  <a:pt x="416718" y="883444"/>
                </a:lnTo>
                <a:lnTo>
                  <a:pt x="400050" y="883444"/>
                </a:lnTo>
                <a:lnTo>
                  <a:pt x="359568" y="869156"/>
                </a:lnTo>
                <a:lnTo>
                  <a:pt x="333375" y="847725"/>
                </a:lnTo>
                <a:lnTo>
                  <a:pt x="309562" y="816769"/>
                </a:lnTo>
                <a:lnTo>
                  <a:pt x="278606" y="745331"/>
                </a:lnTo>
                <a:lnTo>
                  <a:pt x="207168" y="559594"/>
                </a:lnTo>
                <a:lnTo>
                  <a:pt x="135731" y="3738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8A9FEE45-7717-4C51-BC19-A96538A48D03}"/>
              </a:ext>
            </a:extLst>
          </p:cNvPr>
          <p:cNvSpPr/>
          <p:nvPr/>
        </p:nvSpPr>
        <p:spPr>
          <a:xfrm>
            <a:off x="4275140" y="3008313"/>
            <a:ext cx="1939925" cy="495300"/>
          </a:xfrm>
          <a:custGeom>
            <a:avLst/>
            <a:gdLst>
              <a:gd name="connsiteX0" fmla="*/ 676275 w 1940719"/>
              <a:gd name="connsiteY0" fmla="*/ 219075 h 495300"/>
              <a:gd name="connsiteX1" fmla="*/ 885825 w 1940719"/>
              <a:gd name="connsiteY1" fmla="*/ 183356 h 495300"/>
              <a:gd name="connsiteX2" fmla="*/ 952500 w 1940719"/>
              <a:gd name="connsiteY2" fmla="*/ 171450 h 495300"/>
              <a:gd name="connsiteX3" fmla="*/ 1128712 w 1940719"/>
              <a:gd name="connsiteY3" fmla="*/ 135731 h 495300"/>
              <a:gd name="connsiteX4" fmla="*/ 1350169 w 1940719"/>
              <a:gd name="connsiteY4" fmla="*/ 102394 h 495300"/>
              <a:gd name="connsiteX5" fmla="*/ 1431131 w 1940719"/>
              <a:gd name="connsiteY5" fmla="*/ 88106 h 495300"/>
              <a:gd name="connsiteX6" fmla="*/ 1466850 w 1940719"/>
              <a:gd name="connsiteY6" fmla="*/ 71437 h 495300"/>
              <a:gd name="connsiteX7" fmla="*/ 1528762 w 1940719"/>
              <a:gd name="connsiteY7" fmla="*/ 35719 h 495300"/>
              <a:gd name="connsiteX8" fmla="*/ 1581150 w 1940719"/>
              <a:gd name="connsiteY8" fmla="*/ 2381 h 495300"/>
              <a:gd name="connsiteX9" fmla="*/ 1602581 w 1940719"/>
              <a:gd name="connsiteY9" fmla="*/ 0 h 495300"/>
              <a:gd name="connsiteX10" fmla="*/ 1728787 w 1940719"/>
              <a:gd name="connsiteY10" fmla="*/ 28575 h 495300"/>
              <a:gd name="connsiteX11" fmla="*/ 1840706 w 1940719"/>
              <a:gd name="connsiteY11" fmla="*/ 64294 h 495300"/>
              <a:gd name="connsiteX12" fmla="*/ 1871662 w 1940719"/>
              <a:gd name="connsiteY12" fmla="*/ 78581 h 495300"/>
              <a:gd name="connsiteX13" fmla="*/ 1893094 w 1940719"/>
              <a:gd name="connsiteY13" fmla="*/ 95250 h 495300"/>
              <a:gd name="connsiteX14" fmla="*/ 1916906 w 1940719"/>
              <a:gd name="connsiteY14" fmla="*/ 123825 h 495300"/>
              <a:gd name="connsiteX15" fmla="*/ 1931194 w 1940719"/>
              <a:gd name="connsiteY15" fmla="*/ 145256 h 495300"/>
              <a:gd name="connsiteX16" fmla="*/ 1938337 w 1940719"/>
              <a:gd name="connsiteY16" fmla="*/ 164306 h 495300"/>
              <a:gd name="connsiteX17" fmla="*/ 1940719 w 1940719"/>
              <a:gd name="connsiteY17" fmla="*/ 180975 h 495300"/>
              <a:gd name="connsiteX18" fmla="*/ 1935956 w 1940719"/>
              <a:gd name="connsiteY18" fmla="*/ 192881 h 495300"/>
              <a:gd name="connsiteX19" fmla="*/ 1919287 w 1940719"/>
              <a:gd name="connsiteY19" fmla="*/ 211931 h 495300"/>
              <a:gd name="connsiteX20" fmla="*/ 1876425 w 1940719"/>
              <a:gd name="connsiteY20" fmla="*/ 223837 h 495300"/>
              <a:gd name="connsiteX21" fmla="*/ 1740694 w 1940719"/>
              <a:gd name="connsiteY21" fmla="*/ 245269 h 495300"/>
              <a:gd name="connsiteX22" fmla="*/ 1526381 w 1940719"/>
              <a:gd name="connsiteY22" fmla="*/ 273844 h 495300"/>
              <a:gd name="connsiteX23" fmla="*/ 1321594 w 1940719"/>
              <a:gd name="connsiteY23" fmla="*/ 307181 h 495300"/>
              <a:gd name="connsiteX24" fmla="*/ 1114425 w 1940719"/>
              <a:gd name="connsiteY24" fmla="*/ 338137 h 495300"/>
              <a:gd name="connsiteX25" fmla="*/ 752475 w 1940719"/>
              <a:gd name="connsiteY25" fmla="*/ 383381 h 495300"/>
              <a:gd name="connsiteX26" fmla="*/ 647700 w 1940719"/>
              <a:gd name="connsiteY26" fmla="*/ 400050 h 495300"/>
              <a:gd name="connsiteX27" fmla="*/ 519112 w 1940719"/>
              <a:gd name="connsiteY27" fmla="*/ 419100 h 495300"/>
              <a:gd name="connsiteX28" fmla="*/ 492919 w 1940719"/>
              <a:gd name="connsiteY28" fmla="*/ 423862 h 495300"/>
              <a:gd name="connsiteX29" fmla="*/ 464344 w 1940719"/>
              <a:gd name="connsiteY29" fmla="*/ 442912 h 495300"/>
              <a:gd name="connsiteX30" fmla="*/ 414337 w 1940719"/>
              <a:gd name="connsiteY30" fmla="*/ 471487 h 495300"/>
              <a:gd name="connsiteX31" fmla="*/ 376237 w 1940719"/>
              <a:gd name="connsiteY31" fmla="*/ 485775 h 495300"/>
              <a:gd name="connsiteX32" fmla="*/ 338137 w 1940719"/>
              <a:gd name="connsiteY32" fmla="*/ 495300 h 495300"/>
              <a:gd name="connsiteX33" fmla="*/ 311944 w 1940719"/>
              <a:gd name="connsiteY33" fmla="*/ 495300 h 495300"/>
              <a:gd name="connsiteX34" fmla="*/ 273844 w 1940719"/>
              <a:gd name="connsiteY34" fmla="*/ 481012 h 495300"/>
              <a:gd name="connsiteX35" fmla="*/ 200025 w 1940719"/>
              <a:gd name="connsiteY35" fmla="*/ 440531 h 495300"/>
              <a:gd name="connsiteX36" fmla="*/ 145256 w 1940719"/>
              <a:gd name="connsiteY36" fmla="*/ 407194 h 495300"/>
              <a:gd name="connsiteX37" fmla="*/ 107156 w 1940719"/>
              <a:gd name="connsiteY37" fmla="*/ 378619 h 495300"/>
              <a:gd name="connsiteX38" fmla="*/ 69056 w 1940719"/>
              <a:gd name="connsiteY38" fmla="*/ 342900 h 495300"/>
              <a:gd name="connsiteX39" fmla="*/ 47625 w 1940719"/>
              <a:gd name="connsiteY39" fmla="*/ 319087 h 495300"/>
              <a:gd name="connsiteX40" fmla="*/ 28575 w 1940719"/>
              <a:gd name="connsiteY40" fmla="*/ 295275 h 495300"/>
              <a:gd name="connsiteX41" fmla="*/ 9525 w 1940719"/>
              <a:gd name="connsiteY41" fmla="*/ 259556 h 495300"/>
              <a:gd name="connsiteX42" fmla="*/ 0 w 1940719"/>
              <a:gd name="connsiteY42" fmla="*/ 219075 h 495300"/>
              <a:gd name="connsiteX43" fmla="*/ 2381 w 1940719"/>
              <a:gd name="connsiteY43" fmla="*/ 202406 h 495300"/>
              <a:gd name="connsiteX44" fmla="*/ 16669 w 1940719"/>
              <a:gd name="connsiteY44" fmla="*/ 192881 h 495300"/>
              <a:gd name="connsiteX45" fmla="*/ 42862 w 1940719"/>
              <a:gd name="connsiteY45" fmla="*/ 197644 h 495300"/>
              <a:gd name="connsiteX46" fmla="*/ 59531 w 1940719"/>
              <a:gd name="connsiteY46" fmla="*/ 207169 h 495300"/>
              <a:gd name="connsiteX47" fmla="*/ 85725 w 1940719"/>
              <a:gd name="connsiteY47" fmla="*/ 223837 h 495300"/>
              <a:gd name="connsiteX48" fmla="*/ 109537 w 1940719"/>
              <a:gd name="connsiteY48" fmla="*/ 235744 h 495300"/>
              <a:gd name="connsiteX49" fmla="*/ 159544 w 1940719"/>
              <a:gd name="connsiteY49" fmla="*/ 250031 h 495300"/>
              <a:gd name="connsiteX50" fmla="*/ 216694 w 1940719"/>
              <a:gd name="connsiteY50" fmla="*/ 261937 h 495300"/>
              <a:gd name="connsiteX51" fmla="*/ 304800 w 1940719"/>
              <a:gd name="connsiteY51" fmla="*/ 266700 h 495300"/>
              <a:gd name="connsiteX52" fmla="*/ 345281 w 1940719"/>
              <a:gd name="connsiteY52" fmla="*/ 269081 h 495300"/>
              <a:gd name="connsiteX53" fmla="*/ 521494 w 1940719"/>
              <a:gd name="connsiteY53" fmla="*/ 242887 h 495300"/>
              <a:gd name="connsiteX54" fmla="*/ 676275 w 1940719"/>
              <a:gd name="connsiteY54" fmla="*/ 219075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940719" h="495300">
                <a:moveTo>
                  <a:pt x="676275" y="219075"/>
                </a:moveTo>
                <a:lnTo>
                  <a:pt x="885825" y="183356"/>
                </a:lnTo>
                <a:lnTo>
                  <a:pt x="952500" y="171450"/>
                </a:lnTo>
                <a:lnTo>
                  <a:pt x="1128712" y="135731"/>
                </a:lnTo>
                <a:lnTo>
                  <a:pt x="1350169" y="102394"/>
                </a:lnTo>
                <a:lnTo>
                  <a:pt x="1431131" y="88106"/>
                </a:lnTo>
                <a:lnTo>
                  <a:pt x="1466850" y="71437"/>
                </a:lnTo>
                <a:lnTo>
                  <a:pt x="1528762" y="35719"/>
                </a:lnTo>
                <a:lnTo>
                  <a:pt x="1581150" y="2381"/>
                </a:lnTo>
                <a:lnTo>
                  <a:pt x="1602581" y="0"/>
                </a:lnTo>
                <a:lnTo>
                  <a:pt x="1728787" y="28575"/>
                </a:lnTo>
                <a:lnTo>
                  <a:pt x="1840706" y="64294"/>
                </a:lnTo>
                <a:lnTo>
                  <a:pt x="1871662" y="78581"/>
                </a:lnTo>
                <a:lnTo>
                  <a:pt x="1893094" y="95250"/>
                </a:lnTo>
                <a:lnTo>
                  <a:pt x="1916906" y="123825"/>
                </a:lnTo>
                <a:lnTo>
                  <a:pt x="1931194" y="145256"/>
                </a:lnTo>
                <a:lnTo>
                  <a:pt x="1938337" y="164306"/>
                </a:lnTo>
                <a:lnTo>
                  <a:pt x="1940719" y="180975"/>
                </a:lnTo>
                <a:lnTo>
                  <a:pt x="1935956" y="192881"/>
                </a:lnTo>
                <a:lnTo>
                  <a:pt x="1919287" y="211931"/>
                </a:lnTo>
                <a:lnTo>
                  <a:pt x="1876425" y="223837"/>
                </a:lnTo>
                <a:lnTo>
                  <a:pt x="1740694" y="245269"/>
                </a:lnTo>
                <a:lnTo>
                  <a:pt x="1526381" y="273844"/>
                </a:lnTo>
                <a:lnTo>
                  <a:pt x="1321594" y="307181"/>
                </a:lnTo>
                <a:lnTo>
                  <a:pt x="1114425" y="338137"/>
                </a:lnTo>
                <a:lnTo>
                  <a:pt x="752475" y="383381"/>
                </a:lnTo>
                <a:lnTo>
                  <a:pt x="647700" y="400050"/>
                </a:lnTo>
                <a:lnTo>
                  <a:pt x="519112" y="419100"/>
                </a:lnTo>
                <a:lnTo>
                  <a:pt x="492919" y="423862"/>
                </a:lnTo>
                <a:lnTo>
                  <a:pt x="464344" y="442912"/>
                </a:lnTo>
                <a:lnTo>
                  <a:pt x="414337" y="471487"/>
                </a:lnTo>
                <a:lnTo>
                  <a:pt x="376237" y="485775"/>
                </a:lnTo>
                <a:lnTo>
                  <a:pt x="338137" y="495300"/>
                </a:lnTo>
                <a:lnTo>
                  <a:pt x="311944" y="495300"/>
                </a:lnTo>
                <a:lnTo>
                  <a:pt x="273844" y="481012"/>
                </a:lnTo>
                <a:lnTo>
                  <a:pt x="200025" y="440531"/>
                </a:lnTo>
                <a:lnTo>
                  <a:pt x="145256" y="407194"/>
                </a:lnTo>
                <a:lnTo>
                  <a:pt x="107156" y="378619"/>
                </a:lnTo>
                <a:lnTo>
                  <a:pt x="69056" y="342900"/>
                </a:lnTo>
                <a:lnTo>
                  <a:pt x="47625" y="319087"/>
                </a:lnTo>
                <a:lnTo>
                  <a:pt x="28575" y="295275"/>
                </a:lnTo>
                <a:lnTo>
                  <a:pt x="9525" y="259556"/>
                </a:lnTo>
                <a:lnTo>
                  <a:pt x="0" y="219075"/>
                </a:lnTo>
                <a:lnTo>
                  <a:pt x="2381" y="202406"/>
                </a:lnTo>
                <a:lnTo>
                  <a:pt x="16669" y="192881"/>
                </a:lnTo>
                <a:lnTo>
                  <a:pt x="42862" y="197644"/>
                </a:lnTo>
                <a:lnTo>
                  <a:pt x="59531" y="207169"/>
                </a:lnTo>
                <a:lnTo>
                  <a:pt x="85725" y="223837"/>
                </a:lnTo>
                <a:lnTo>
                  <a:pt x="109537" y="235744"/>
                </a:lnTo>
                <a:lnTo>
                  <a:pt x="159544" y="250031"/>
                </a:lnTo>
                <a:lnTo>
                  <a:pt x="216694" y="261937"/>
                </a:lnTo>
                <a:lnTo>
                  <a:pt x="304800" y="266700"/>
                </a:lnTo>
                <a:lnTo>
                  <a:pt x="345281" y="269081"/>
                </a:lnTo>
                <a:lnTo>
                  <a:pt x="521494" y="242887"/>
                </a:lnTo>
                <a:lnTo>
                  <a:pt x="676275" y="219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F40BAB3D-18B7-4947-88FD-F31144FA89C5}"/>
              </a:ext>
            </a:extLst>
          </p:cNvPr>
          <p:cNvSpPr/>
          <p:nvPr/>
        </p:nvSpPr>
        <p:spPr>
          <a:xfrm>
            <a:off x="6538914" y="1662114"/>
            <a:ext cx="1223962" cy="1171575"/>
          </a:xfrm>
          <a:custGeom>
            <a:avLst/>
            <a:gdLst>
              <a:gd name="connsiteX0" fmla="*/ 609600 w 1223962"/>
              <a:gd name="connsiteY0" fmla="*/ 509587 h 1171575"/>
              <a:gd name="connsiteX1" fmla="*/ 426243 w 1223962"/>
              <a:gd name="connsiteY1" fmla="*/ 695325 h 1171575"/>
              <a:gd name="connsiteX2" fmla="*/ 209550 w 1223962"/>
              <a:gd name="connsiteY2" fmla="*/ 912018 h 1171575"/>
              <a:gd name="connsiteX3" fmla="*/ 0 w 1223962"/>
              <a:gd name="connsiteY3" fmla="*/ 1119187 h 1171575"/>
              <a:gd name="connsiteX4" fmla="*/ 52387 w 1223962"/>
              <a:gd name="connsiteY4" fmla="*/ 1171575 h 1171575"/>
              <a:gd name="connsiteX5" fmla="*/ 209550 w 1223962"/>
              <a:gd name="connsiteY5" fmla="*/ 1073943 h 1171575"/>
              <a:gd name="connsiteX6" fmla="*/ 342900 w 1223962"/>
              <a:gd name="connsiteY6" fmla="*/ 978693 h 1171575"/>
              <a:gd name="connsiteX7" fmla="*/ 502443 w 1223962"/>
              <a:gd name="connsiteY7" fmla="*/ 862012 h 1171575"/>
              <a:gd name="connsiteX8" fmla="*/ 700087 w 1223962"/>
              <a:gd name="connsiteY8" fmla="*/ 719137 h 1171575"/>
              <a:gd name="connsiteX9" fmla="*/ 864393 w 1223962"/>
              <a:gd name="connsiteY9" fmla="*/ 600075 h 1171575"/>
              <a:gd name="connsiteX10" fmla="*/ 969168 w 1223962"/>
              <a:gd name="connsiteY10" fmla="*/ 526256 h 1171575"/>
              <a:gd name="connsiteX11" fmla="*/ 1047750 w 1223962"/>
              <a:gd name="connsiteY11" fmla="*/ 466725 h 1171575"/>
              <a:gd name="connsiteX12" fmla="*/ 1102518 w 1223962"/>
              <a:gd name="connsiteY12" fmla="*/ 428625 h 1171575"/>
              <a:gd name="connsiteX13" fmla="*/ 1162050 w 1223962"/>
              <a:gd name="connsiteY13" fmla="*/ 383381 h 1171575"/>
              <a:gd name="connsiteX14" fmla="*/ 1195387 w 1223962"/>
              <a:gd name="connsiteY14" fmla="*/ 354806 h 1171575"/>
              <a:gd name="connsiteX15" fmla="*/ 1214437 w 1223962"/>
              <a:gd name="connsiteY15" fmla="*/ 328612 h 1171575"/>
              <a:gd name="connsiteX16" fmla="*/ 1223962 w 1223962"/>
              <a:gd name="connsiteY16" fmla="*/ 307181 h 1171575"/>
              <a:gd name="connsiteX17" fmla="*/ 1223962 w 1223962"/>
              <a:gd name="connsiteY17" fmla="*/ 297656 h 1171575"/>
              <a:gd name="connsiteX18" fmla="*/ 1219200 w 1223962"/>
              <a:gd name="connsiteY18" fmla="*/ 261937 h 1171575"/>
              <a:gd name="connsiteX19" fmla="*/ 1204912 w 1223962"/>
              <a:gd name="connsiteY19" fmla="*/ 221456 h 1171575"/>
              <a:gd name="connsiteX20" fmla="*/ 1190625 w 1223962"/>
              <a:gd name="connsiteY20" fmla="*/ 195262 h 1171575"/>
              <a:gd name="connsiteX21" fmla="*/ 1173956 w 1223962"/>
              <a:gd name="connsiteY21" fmla="*/ 171450 h 1171575"/>
              <a:gd name="connsiteX22" fmla="*/ 1154906 w 1223962"/>
              <a:gd name="connsiteY22" fmla="*/ 147637 h 1171575"/>
              <a:gd name="connsiteX23" fmla="*/ 1128712 w 1223962"/>
              <a:gd name="connsiteY23" fmla="*/ 126206 h 1171575"/>
              <a:gd name="connsiteX24" fmla="*/ 1097756 w 1223962"/>
              <a:gd name="connsiteY24" fmla="*/ 104775 h 1171575"/>
              <a:gd name="connsiteX25" fmla="*/ 1073943 w 1223962"/>
              <a:gd name="connsiteY25" fmla="*/ 90487 h 1171575"/>
              <a:gd name="connsiteX26" fmla="*/ 1016793 w 1223962"/>
              <a:gd name="connsiteY26" fmla="*/ 61912 h 1171575"/>
              <a:gd name="connsiteX27" fmla="*/ 942975 w 1223962"/>
              <a:gd name="connsiteY27" fmla="*/ 35718 h 1171575"/>
              <a:gd name="connsiteX28" fmla="*/ 866775 w 1223962"/>
              <a:gd name="connsiteY28" fmla="*/ 16668 h 1171575"/>
              <a:gd name="connsiteX29" fmla="*/ 797718 w 1223962"/>
              <a:gd name="connsiteY29" fmla="*/ 2381 h 1171575"/>
              <a:gd name="connsiteX30" fmla="*/ 776287 w 1223962"/>
              <a:gd name="connsiteY30" fmla="*/ 0 h 1171575"/>
              <a:gd name="connsiteX31" fmla="*/ 754856 w 1223962"/>
              <a:gd name="connsiteY31" fmla="*/ 0 h 1171575"/>
              <a:gd name="connsiteX32" fmla="*/ 745331 w 1223962"/>
              <a:gd name="connsiteY32" fmla="*/ 7143 h 1171575"/>
              <a:gd name="connsiteX33" fmla="*/ 745331 w 1223962"/>
              <a:gd name="connsiteY33" fmla="*/ 11906 h 1171575"/>
              <a:gd name="connsiteX34" fmla="*/ 747712 w 1223962"/>
              <a:gd name="connsiteY34" fmla="*/ 30956 h 1171575"/>
              <a:gd name="connsiteX35" fmla="*/ 759618 w 1223962"/>
              <a:gd name="connsiteY35" fmla="*/ 47625 h 1171575"/>
              <a:gd name="connsiteX36" fmla="*/ 795337 w 1223962"/>
              <a:gd name="connsiteY36" fmla="*/ 71437 h 1171575"/>
              <a:gd name="connsiteX37" fmla="*/ 831056 w 1223962"/>
              <a:gd name="connsiteY37" fmla="*/ 92868 h 1171575"/>
              <a:gd name="connsiteX38" fmla="*/ 850106 w 1223962"/>
              <a:gd name="connsiteY38" fmla="*/ 109537 h 1171575"/>
              <a:gd name="connsiteX39" fmla="*/ 859631 w 1223962"/>
              <a:gd name="connsiteY39" fmla="*/ 121443 h 1171575"/>
              <a:gd name="connsiteX40" fmla="*/ 866775 w 1223962"/>
              <a:gd name="connsiteY40" fmla="*/ 140493 h 1171575"/>
              <a:gd name="connsiteX41" fmla="*/ 869156 w 1223962"/>
              <a:gd name="connsiteY41" fmla="*/ 159543 h 1171575"/>
              <a:gd name="connsiteX42" fmla="*/ 866775 w 1223962"/>
              <a:gd name="connsiteY42" fmla="*/ 180975 h 1171575"/>
              <a:gd name="connsiteX43" fmla="*/ 864393 w 1223962"/>
              <a:gd name="connsiteY43" fmla="*/ 207168 h 1171575"/>
              <a:gd name="connsiteX44" fmla="*/ 854868 w 1223962"/>
              <a:gd name="connsiteY44" fmla="*/ 233362 h 1171575"/>
              <a:gd name="connsiteX45" fmla="*/ 831056 w 1223962"/>
              <a:gd name="connsiteY45" fmla="*/ 264318 h 1171575"/>
              <a:gd name="connsiteX46" fmla="*/ 740568 w 1223962"/>
              <a:gd name="connsiteY46" fmla="*/ 364331 h 1171575"/>
              <a:gd name="connsiteX47" fmla="*/ 609600 w 1223962"/>
              <a:gd name="connsiteY47" fmla="*/ 509587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223962" h="1171575">
                <a:moveTo>
                  <a:pt x="609600" y="509587"/>
                </a:moveTo>
                <a:lnTo>
                  <a:pt x="426243" y="695325"/>
                </a:lnTo>
                <a:lnTo>
                  <a:pt x="209550" y="912018"/>
                </a:lnTo>
                <a:lnTo>
                  <a:pt x="0" y="1119187"/>
                </a:lnTo>
                <a:lnTo>
                  <a:pt x="52387" y="1171575"/>
                </a:lnTo>
                <a:lnTo>
                  <a:pt x="209550" y="1073943"/>
                </a:lnTo>
                <a:lnTo>
                  <a:pt x="342900" y="978693"/>
                </a:lnTo>
                <a:lnTo>
                  <a:pt x="502443" y="862012"/>
                </a:lnTo>
                <a:lnTo>
                  <a:pt x="700087" y="719137"/>
                </a:lnTo>
                <a:lnTo>
                  <a:pt x="864393" y="600075"/>
                </a:lnTo>
                <a:lnTo>
                  <a:pt x="969168" y="526256"/>
                </a:lnTo>
                <a:lnTo>
                  <a:pt x="1047750" y="466725"/>
                </a:lnTo>
                <a:lnTo>
                  <a:pt x="1102518" y="428625"/>
                </a:lnTo>
                <a:lnTo>
                  <a:pt x="1162050" y="383381"/>
                </a:lnTo>
                <a:lnTo>
                  <a:pt x="1195387" y="354806"/>
                </a:lnTo>
                <a:lnTo>
                  <a:pt x="1214437" y="328612"/>
                </a:lnTo>
                <a:lnTo>
                  <a:pt x="1223962" y="307181"/>
                </a:lnTo>
                <a:lnTo>
                  <a:pt x="1223962" y="297656"/>
                </a:lnTo>
                <a:lnTo>
                  <a:pt x="1219200" y="261937"/>
                </a:lnTo>
                <a:lnTo>
                  <a:pt x="1204912" y="221456"/>
                </a:lnTo>
                <a:lnTo>
                  <a:pt x="1190625" y="195262"/>
                </a:lnTo>
                <a:lnTo>
                  <a:pt x="1173956" y="171450"/>
                </a:lnTo>
                <a:lnTo>
                  <a:pt x="1154906" y="147637"/>
                </a:lnTo>
                <a:lnTo>
                  <a:pt x="1128712" y="126206"/>
                </a:lnTo>
                <a:lnTo>
                  <a:pt x="1097756" y="104775"/>
                </a:lnTo>
                <a:lnTo>
                  <a:pt x="1073943" y="90487"/>
                </a:lnTo>
                <a:lnTo>
                  <a:pt x="1016793" y="61912"/>
                </a:lnTo>
                <a:lnTo>
                  <a:pt x="942975" y="35718"/>
                </a:lnTo>
                <a:lnTo>
                  <a:pt x="866775" y="16668"/>
                </a:lnTo>
                <a:lnTo>
                  <a:pt x="797718" y="2381"/>
                </a:lnTo>
                <a:lnTo>
                  <a:pt x="776287" y="0"/>
                </a:lnTo>
                <a:lnTo>
                  <a:pt x="754856" y="0"/>
                </a:lnTo>
                <a:lnTo>
                  <a:pt x="745331" y="7143"/>
                </a:lnTo>
                <a:lnTo>
                  <a:pt x="745331" y="11906"/>
                </a:lnTo>
                <a:lnTo>
                  <a:pt x="747712" y="30956"/>
                </a:lnTo>
                <a:lnTo>
                  <a:pt x="759618" y="47625"/>
                </a:lnTo>
                <a:lnTo>
                  <a:pt x="795337" y="71437"/>
                </a:lnTo>
                <a:lnTo>
                  <a:pt x="831056" y="92868"/>
                </a:lnTo>
                <a:lnTo>
                  <a:pt x="850106" y="109537"/>
                </a:lnTo>
                <a:lnTo>
                  <a:pt x="859631" y="121443"/>
                </a:lnTo>
                <a:lnTo>
                  <a:pt x="866775" y="140493"/>
                </a:lnTo>
                <a:lnTo>
                  <a:pt x="869156" y="159543"/>
                </a:lnTo>
                <a:lnTo>
                  <a:pt x="866775" y="180975"/>
                </a:lnTo>
                <a:lnTo>
                  <a:pt x="864393" y="207168"/>
                </a:lnTo>
                <a:lnTo>
                  <a:pt x="854868" y="233362"/>
                </a:lnTo>
                <a:lnTo>
                  <a:pt x="831056" y="264318"/>
                </a:lnTo>
                <a:lnTo>
                  <a:pt x="740568" y="364331"/>
                </a:lnTo>
                <a:lnTo>
                  <a:pt x="609600" y="5095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E6167B20-597B-42AA-9C63-14EBCF9DC8BC}"/>
              </a:ext>
            </a:extLst>
          </p:cNvPr>
          <p:cNvSpPr/>
          <p:nvPr/>
        </p:nvSpPr>
        <p:spPr>
          <a:xfrm rot="16200000">
            <a:off x="3569495" y="3066257"/>
            <a:ext cx="3346450" cy="550862"/>
          </a:xfrm>
          <a:custGeom>
            <a:avLst/>
            <a:gdLst>
              <a:gd name="connsiteX0" fmla="*/ 2073729 w 3347357"/>
              <a:gd name="connsiteY0" fmla="*/ 228600 h 549728"/>
              <a:gd name="connsiteX1" fmla="*/ 2522764 w 3347357"/>
              <a:gd name="connsiteY1" fmla="*/ 228600 h 549728"/>
              <a:gd name="connsiteX2" fmla="*/ 2843893 w 3347357"/>
              <a:gd name="connsiteY2" fmla="*/ 228600 h 549728"/>
              <a:gd name="connsiteX3" fmla="*/ 3045279 w 3347357"/>
              <a:gd name="connsiteY3" fmla="*/ 228600 h 549728"/>
              <a:gd name="connsiteX4" fmla="*/ 3086100 w 3347357"/>
              <a:gd name="connsiteY4" fmla="*/ 225878 h 549728"/>
              <a:gd name="connsiteX5" fmla="*/ 3126921 w 3347357"/>
              <a:gd name="connsiteY5" fmla="*/ 212271 h 549728"/>
              <a:gd name="connsiteX6" fmla="*/ 3154136 w 3347357"/>
              <a:gd name="connsiteY6" fmla="*/ 198664 h 549728"/>
              <a:gd name="connsiteX7" fmla="*/ 3181350 w 3347357"/>
              <a:gd name="connsiteY7" fmla="*/ 176892 h 549728"/>
              <a:gd name="connsiteX8" fmla="*/ 3205843 w 3347357"/>
              <a:gd name="connsiteY8" fmla="*/ 152400 h 549728"/>
              <a:gd name="connsiteX9" fmla="*/ 3235779 w 3347357"/>
              <a:gd name="connsiteY9" fmla="*/ 111578 h 549728"/>
              <a:gd name="connsiteX10" fmla="*/ 3254829 w 3347357"/>
              <a:gd name="connsiteY10" fmla="*/ 81642 h 549728"/>
              <a:gd name="connsiteX11" fmla="*/ 3276600 w 3347357"/>
              <a:gd name="connsiteY11" fmla="*/ 35378 h 549728"/>
              <a:gd name="connsiteX12" fmla="*/ 3287486 w 3347357"/>
              <a:gd name="connsiteY12" fmla="*/ 19050 h 549728"/>
              <a:gd name="connsiteX13" fmla="*/ 3309257 w 3347357"/>
              <a:gd name="connsiteY13" fmla="*/ 2721 h 549728"/>
              <a:gd name="connsiteX14" fmla="*/ 3325586 w 3347357"/>
              <a:gd name="connsiteY14" fmla="*/ 0 h 549728"/>
              <a:gd name="connsiteX15" fmla="*/ 3339193 w 3347357"/>
              <a:gd name="connsiteY15" fmla="*/ 5442 h 549728"/>
              <a:gd name="connsiteX16" fmla="*/ 3347357 w 3347357"/>
              <a:gd name="connsiteY16" fmla="*/ 27214 h 549728"/>
              <a:gd name="connsiteX17" fmla="*/ 3347357 w 3347357"/>
              <a:gd name="connsiteY17" fmla="*/ 68035 h 549728"/>
              <a:gd name="connsiteX18" fmla="*/ 3341914 w 3347357"/>
              <a:gd name="connsiteY18" fmla="*/ 157842 h 549728"/>
              <a:gd name="connsiteX19" fmla="*/ 3333750 w 3347357"/>
              <a:gd name="connsiteY19" fmla="*/ 217714 h 549728"/>
              <a:gd name="connsiteX20" fmla="*/ 3325586 w 3347357"/>
              <a:gd name="connsiteY20" fmla="*/ 258535 h 549728"/>
              <a:gd name="connsiteX21" fmla="*/ 3311979 w 3347357"/>
              <a:gd name="connsiteY21" fmla="*/ 310242 h 549728"/>
              <a:gd name="connsiteX22" fmla="*/ 3290207 w 3347357"/>
              <a:gd name="connsiteY22" fmla="*/ 375557 h 549728"/>
              <a:gd name="connsiteX23" fmla="*/ 3262993 w 3347357"/>
              <a:gd name="connsiteY23" fmla="*/ 429985 h 549728"/>
              <a:gd name="connsiteX24" fmla="*/ 3238500 w 3347357"/>
              <a:gd name="connsiteY24" fmla="*/ 476250 h 549728"/>
              <a:gd name="connsiteX25" fmla="*/ 3208564 w 3347357"/>
              <a:gd name="connsiteY25" fmla="*/ 517071 h 549728"/>
              <a:gd name="connsiteX26" fmla="*/ 3173186 w 3347357"/>
              <a:gd name="connsiteY26" fmla="*/ 544285 h 549728"/>
              <a:gd name="connsiteX27" fmla="*/ 3148693 w 3347357"/>
              <a:gd name="connsiteY27" fmla="*/ 549728 h 549728"/>
              <a:gd name="connsiteX28" fmla="*/ 3105150 w 3347357"/>
              <a:gd name="connsiteY28" fmla="*/ 544285 h 549728"/>
              <a:gd name="connsiteX29" fmla="*/ 3026229 w 3347357"/>
              <a:gd name="connsiteY29" fmla="*/ 519792 h 549728"/>
              <a:gd name="connsiteX30" fmla="*/ 2969079 w 3347357"/>
              <a:gd name="connsiteY30" fmla="*/ 498021 h 549728"/>
              <a:gd name="connsiteX31" fmla="*/ 2735036 w 3347357"/>
              <a:gd name="connsiteY31" fmla="*/ 487135 h 549728"/>
              <a:gd name="connsiteX32" fmla="*/ 2310493 w 3347357"/>
              <a:gd name="connsiteY32" fmla="*/ 470807 h 549728"/>
              <a:gd name="connsiteX33" fmla="*/ 1964871 w 3347357"/>
              <a:gd name="connsiteY33" fmla="*/ 457200 h 549728"/>
              <a:gd name="connsiteX34" fmla="*/ 1842407 w 3347357"/>
              <a:gd name="connsiteY34" fmla="*/ 449035 h 549728"/>
              <a:gd name="connsiteX35" fmla="*/ 1434193 w 3347357"/>
              <a:gd name="connsiteY35" fmla="*/ 451757 h 549728"/>
              <a:gd name="connsiteX36" fmla="*/ 1143000 w 3347357"/>
              <a:gd name="connsiteY36" fmla="*/ 451757 h 549728"/>
              <a:gd name="connsiteX37" fmla="*/ 783771 w 3347357"/>
              <a:gd name="connsiteY37" fmla="*/ 449035 h 549728"/>
              <a:gd name="connsiteX38" fmla="*/ 557893 w 3347357"/>
              <a:gd name="connsiteY38" fmla="*/ 451757 h 549728"/>
              <a:gd name="connsiteX39" fmla="*/ 310243 w 3347357"/>
              <a:gd name="connsiteY39" fmla="*/ 451757 h 549728"/>
              <a:gd name="connsiteX40" fmla="*/ 119743 w 3347357"/>
              <a:gd name="connsiteY40" fmla="*/ 451757 h 549728"/>
              <a:gd name="connsiteX41" fmla="*/ 103414 w 3347357"/>
              <a:gd name="connsiteY41" fmla="*/ 451757 h 549728"/>
              <a:gd name="connsiteX42" fmla="*/ 78921 w 3347357"/>
              <a:gd name="connsiteY42" fmla="*/ 443592 h 549728"/>
              <a:gd name="connsiteX43" fmla="*/ 46264 w 3347357"/>
              <a:gd name="connsiteY43" fmla="*/ 429985 h 549728"/>
              <a:gd name="connsiteX44" fmla="*/ 19050 w 3347357"/>
              <a:gd name="connsiteY44" fmla="*/ 410935 h 549728"/>
              <a:gd name="connsiteX45" fmla="*/ 5443 w 3347357"/>
              <a:gd name="connsiteY45" fmla="*/ 391885 h 549728"/>
              <a:gd name="connsiteX46" fmla="*/ 0 w 3347357"/>
              <a:gd name="connsiteY46" fmla="*/ 364671 h 549728"/>
              <a:gd name="connsiteX47" fmla="*/ 5443 w 3347357"/>
              <a:gd name="connsiteY47" fmla="*/ 340178 h 549728"/>
              <a:gd name="connsiteX48" fmla="*/ 16329 w 3347357"/>
              <a:gd name="connsiteY48" fmla="*/ 321128 h 549728"/>
              <a:gd name="connsiteX49" fmla="*/ 46264 w 3347357"/>
              <a:gd name="connsiteY49" fmla="*/ 296635 h 549728"/>
              <a:gd name="connsiteX50" fmla="*/ 87086 w 3347357"/>
              <a:gd name="connsiteY50" fmla="*/ 272142 h 549728"/>
              <a:gd name="connsiteX51" fmla="*/ 163286 w 3347357"/>
              <a:gd name="connsiteY51" fmla="*/ 242207 h 549728"/>
              <a:gd name="connsiteX52" fmla="*/ 247650 w 3347357"/>
              <a:gd name="connsiteY52" fmla="*/ 214992 h 549728"/>
              <a:gd name="connsiteX53" fmla="*/ 356507 w 3347357"/>
              <a:gd name="connsiteY53" fmla="*/ 193221 h 549728"/>
              <a:gd name="connsiteX54" fmla="*/ 427264 w 3347357"/>
              <a:gd name="connsiteY54" fmla="*/ 185057 h 549728"/>
              <a:gd name="connsiteX55" fmla="*/ 514350 w 3347357"/>
              <a:gd name="connsiteY55" fmla="*/ 204107 h 549728"/>
              <a:gd name="connsiteX56" fmla="*/ 623207 w 3347357"/>
              <a:gd name="connsiteY56" fmla="*/ 228600 h 549728"/>
              <a:gd name="connsiteX57" fmla="*/ 759279 w 3347357"/>
              <a:gd name="connsiteY57" fmla="*/ 231321 h 549728"/>
              <a:gd name="connsiteX58" fmla="*/ 922564 w 3347357"/>
              <a:gd name="connsiteY58" fmla="*/ 236764 h 549728"/>
              <a:gd name="connsiteX59" fmla="*/ 1240971 w 3347357"/>
              <a:gd name="connsiteY59" fmla="*/ 247650 h 549728"/>
              <a:gd name="connsiteX60" fmla="*/ 1458686 w 3347357"/>
              <a:gd name="connsiteY60" fmla="*/ 247650 h 549728"/>
              <a:gd name="connsiteX61" fmla="*/ 1820636 w 3347357"/>
              <a:gd name="connsiteY61" fmla="*/ 228600 h 549728"/>
              <a:gd name="connsiteX62" fmla="*/ 2073729 w 3347357"/>
              <a:gd name="connsiteY62" fmla="*/ 228600 h 549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347357" h="549728">
                <a:moveTo>
                  <a:pt x="2073729" y="228600"/>
                </a:moveTo>
                <a:lnTo>
                  <a:pt x="2522764" y="228600"/>
                </a:lnTo>
                <a:lnTo>
                  <a:pt x="2843893" y="228600"/>
                </a:lnTo>
                <a:lnTo>
                  <a:pt x="3045279" y="228600"/>
                </a:lnTo>
                <a:lnTo>
                  <a:pt x="3086100" y="225878"/>
                </a:lnTo>
                <a:lnTo>
                  <a:pt x="3126921" y="212271"/>
                </a:lnTo>
                <a:lnTo>
                  <a:pt x="3154136" y="198664"/>
                </a:lnTo>
                <a:lnTo>
                  <a:pt x="3181350" y="176892"/>
                </a:lnTo>
                <a:lnTo>
                  <a:pt x="3205843" y="152400"/>
                </a:lnTo>
                <a:lnTo>
                  <a:pt x="3235779" y="111578"/>
                </a:lnTo>
                <a:lnTo>
                  <a:pt x="3254829" y="81642"/>
                </a:lnTo>
                <a:lnTo>
                  <a:pt x="3276600" y="35378"/>
                </a:lnTo>
                <a:lnTo>
                  <a:pt x="3287486" y="19050"/>
                </a:lnTo>
                <a:lnTo>
                  <a:pt x="3309257" y="2721"/>
                </a:lnTo>
                <a:lnTo>
                  <a:pt x="3325586" y="0"/>
                </a:lnTo>
                <a:lnTo>
                  <a:pt x="3339193" y="5442"/>
                </a:lnTo>
                <a:lnTo>
                  <a:pt x="3347357" y="27214"/>
                </a:lnTo>
                <a:lnTo>
                  <a:pt x="3347357" y="68035"/>
                </a:lnTo>
                <a:lnTo>
                  <a:pt x="3341914" y="157842"/>
                </a:lnTo>
                <a:lnTo>
                  <a:pt x="3333750" y="217714"/>
                </a:lnTo>
                <a:lnTo>
                  <a:pt x="3325586" y="258535"/>
                </a:lnTo>
                <a:lnTo>
                  <a:pt x="3311979" y="310242"/>
                </a:lnTo>
                <a:lnTo>
                  <a:pt x="3290207" y="375557"/>
                </a:lnTo>
                <a:lnTo>
                  <a:pt x="3262993" y="429985"/>
                </a:lnTo>
                <a:lnTo>
                  <a:pt x="3238500" y="476250"/>
                </a:lnTo>
                <a:lnTo>
                  <a:pt x="3208564" y="517071"/>
                </a:lnTo>
                <a:lnTo>
                  <a:pt x="3173186" y="544285"/>
                </a:lnTo>
                <a:lnTo>
                  <a:pt x="3148693" y="549728"/>
                </a:lnTo>
                <a:lnTo>
                  <a:pt x="3105150" y="544285"/>
                </a:lnTo>
                <a:lnTo>
                  <a:pt x="3026229" y="519792"/>
                </a:lnTo>
                <a:lnTo>
                  <a:pt x="2969079" y="498021"/>
                </a:lnTo>
                <a:lnTo>
                  <a:pt x="2735036" y="487135"/>
                </a:lnTo>
                <a:lnTo>
                  <a:pt x="2310493" y="470807"/>
                </a:lnTo>
                <a:lnTo>
                  <a:pt x="1964871" y="457200"/>
                </a:lnTo>
                <a:lnTo>
                  <a:pt x="1842407" y="449035"/>
                </a:lnTo>
                <a:lnTo>
                  <a:pt x="1434193" y="451757"/>
                </a:lnTo>
                <a:lnTo>
                  <a:pt x="1143000" y="451757"/>
                </a:lnTo>
                <a:lnTo>
                  <a:pt x="783771" y="449035"/>
                </a:lnTo>
                <a:lnTo>
                  <a:pt x="557893" y="451757"/>
                </a:lnTo>
                <a:lnTo>
                  <a:pt x="310243" y="451757"/>
                </a:lnTo>
                <a:lnTo>
                  <a:pt x="119743" y="451757"/>
                </a:lnTo>
                <a:lnTo>
                  <a:pt x="103414" y="451757"/>
                </a:lnTo>
                <a:lnTo>
                  <a:pt x="78921" y="443592"/>
                </a:lnTo>
                <a:lnTo>
                  <a:pt x="46264" y="429985"/>
                </a:lnTo>
                <a:lnTo>
                  <a:pt x="19050" y="410935"/>
                </a:lnTo>
                <a:lnTo>
                  <a:pt x="5443" y="391885"/>
                </a:lnTo>
                <a:lnTo>
                  <a:pt x="0" y="364671"/>
                </a:lnTo>
                <a:lnTo>
                  <a:pt x="5443" y="340178"/>
                </a:lnTo>
                <a:lnTo>
                  <a:pt x="16329" y="321128"/>
                </a:lnTo>
                <a:lnTo>
                  <a:pt x="46264" y="296635"/>
                </a:lnTo>
                <a:lnTo>
                  <a:pt x="87086" y="272142"/>
                </a:lnTo>
                <a:lnTo>
                  <a:pt x="163286" y="242207"/>
                </a:lnTo>
                <a:lnTo>
                  <a:pt x="247650" y="214992"/>
                </a:lnTo>
                <a:lnTo>
                  <a:pt x="356507" y="193221"/>
                </a:lnTo>
                <a:lnTo>
                  <a:pt x="427264" y="185057"/>
                </a:lnTo>
                <a:lnTo>
                  <a:pt x="514350" y="204107"/>
                </a:lnTo>
                <a:lnTo>
                  <a:pt x="623207" y="228600"/>
                </a:lnTo>
                <a:lnTo>
                  <a:pt x="759279" y="231321"/>
                </a:lnTo>
                <a:lnTo>
                  <a:pt x="922564" y="236764"/>
                </a:lnTo>
                <a:lnTo>
                  <a:pt x="1240971" y="247650"/>
                </a:lnTo>
                <a:lnTo>
                  <a:pt x="1458686" y="247650"/>
                </a:lnTo>
                <a:lnTo>
                  <a:pt x="1820636" y="228600"/>
                </a:lnTo>
                <a:lnTo>
                  <a:pt x="2073729" y="2286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55DDC4AE-9E95-4B24-A219-28A2B779B5C9}"/>
              </a:ext>
            </a:extLst>
          </p:cNvPr>
          <p:cNvSpPr/>
          <p:nvPr/>
        </p:nvSpPr>
        <p:spPr>
          <a:xfrm>
            <a:off x="4246564" y="3284538"/>
            <a:ext cx="1016000" cy="1454150"/>
          </a:xfrm>
          <a:custGeom>
            <a:avLst/>
            <a:gdLst>
              <a:gd name="connsiteX0" fmla="*/ 585787 w 1016794"/>
              <a:gd name="connsiteY0" fmla="*/ 552450 h 1454944"/>
              <a:gd name="connsiteX1" fmla="*/ 647700 w 1016794"/>
              <a:gd name="connsiteY1" fmla="*/ 445294 h 1454944"/>
              <a:gd name="connsiteX2" fmla="*/ 726281 w 1016794"/>
              <a:gd name="connsiteY2" fmla="*/ 302419 h 1454944"/>
              <a:gd name="connsiteX3" fmla="*/ 790575 w 1016794"/>
              <a:gd name="connsiteY3" fmla="*/ 169069 h 1454944"/>
              <a:gd name="connsiteX4" fmla="*/ 833437 w 1016794"/>
              <a:gd name="connsiteY4" fmla="*/ 54769 h 1454944"/>
              <a:gd name="connsiteX5" fmla="*/ 838200 w 1016794"/>
              <a:gd name="connsiteY5" fmla="*/ 21431 h 1454944"/>
              <a:gd name="connsiteX6" fmla="*/ 1016794 w 1016794"/>
              <a:gd name="connsiteY6" fmla="*/ 0 h 1454944"/>
              <a:gd name="connsiteX7" fmla="*/ 1016794 w 1016794"/>
              <a:gd name="connsiteY7" fmla="*/ 195262 h 1454944"/>
              <a:gd name="connsiteX8" fmla="*/ 964406 w 1016794"/>
              <a:gd name="connsiteY8" fmla="*/ 314325 h 1454944"/>
              <a:gd name="connsiteX9" fmla="*/ 909637 w 1016794"/>
              <a:gd name="connsiteY9" fmla="*/ 404812 h 1454944"/>
              <a:gd name="connsiteX10" fmla="*/ 831056 w 1016794"/>
              <a:gd name="connsiteY10" fmla="*/ 526256 h 1454944"/>
              <a:gd name="connsiteX11" fmla="*/ 742950 w 1016794"/>
              <a:gd name="connsiteY11" fmla="*/ 659606 h 1454944"/>
              <a:gd name="connsiteX12" fmla="*/ 657225 w 1016794"/>
              <a:gd name="connsiteY12" fmla="*/ 783431 h 1454944"/>
              <a:gd name="connsiteX13" fmla="*/ 581025 w 1016794"/>
              <a:gd name="connsiteY13" fmla="*/ 885825 h 1454944"/>
              <a:gd name="connsiteX14" fmla="*/ 461962 w 1016794"/>
              <a:gd name="connsiteY14" fmla="*/ 1038225 h 1454944"/>
              <a:gd name="connsiteX15" fmla="*/ 354806 w 1016794"/>
              <a:gd name="connsiteY15" fmla="*/ 1157287 h 1454944"/>
              <a:gd name="connsiteX16" fmla="*/ 221456 w 1016794"/>
              <a:gd name="connsiteY16" fmla="*/ 1297781 h 1454944"/>
              <a:gd name="connsiteX17" fmla="*/ 109537 w 1016794"/>
              <a:gd name="connsiteY17" fmla="*/ 1397794 h 1454944"/>
              <a:gd name="connsiteX18" fmla="*/ 59531 w 1016794"/>
              <a:gd name="connsiteY18" fmla="*/ 1438275 h 1454944"/>
              <a:gd name="connsiteX19" fmla="*/ 33337 w 1016794"/>
              <a:gd name="connsiteY19" fmla="*/ 1452562 h 1454944"/>
              <a:gd name="connsiteX20" fmla="*/ 14287 w 1016794"/>
              <a:gd name="connsiteY20" fmla="*/ 1454944 h 1454944"/>
              <a:gd name="connsiteX21" fmla="*/ 2381 w 1016794"/>
              <a:gd name="connsiteY21" fmla="*/ 1447800 h 1454944"/>
              <a:gd name="connsiteX22" fmla="*/ 0 w 1016794"/>
              <a:gd name="connsiteY22" fmla="*/ 1426369 h 1454944"/>
              <a:gd name="connsiteX23" fmla="*/ 14287 w 1016794"/>
              <a:gd name="connsiteY23" fmla="*/ 1390650 h 1454944"/>
              <a:gd name="connsiteX24" fmla="*/ 61912 w 1016794"/>
              <a:gd name="connsiteY24" fmla="*/ 1331119 h 1454944"/>
              <a:gd name="connsiteX25" fmla="*/ 169069 w 1016794"/>
              <a:gd name="connsiteY25" fmla="*/ 1190625 h 1454944"/>
              <a:gd name="connsiteX26" fmla="*/ 309562 w 1016794"/>
              <a:gd name="connsiteY26" fmla="*/ 988219 h 1454944"/>
              <a:gd name="connsiteX27" fmla="*/ 426244 w 1016794"/>
              <a:gd name="connsiteY27" fmla="*/ 812006 h 1454944"/>
              <a:gd name="connsiteX28" fmla="*/ 585787 w 1016794"/>
              <a:gd name="connsiteY28" fmla="*/ 552450 h 1454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16794" h="1454944">
                <a:moveTo>
                  <a:pt x="585787" y="552450"/>
                </a:moveTo>
                <a:lnTo>
                  <a:pt x="647700" y="445294"/>
                </a:lnTo>
                <a:lnTo>
                  <a:pt x="726281" y="302419"/>
                </a:lnTo>
                <a:lnTo>
                  <a:pt x="790575" y="169069"/>
                </a:lnTo>
                <a:lnTo>
                  <a:pt x="833437" y="54769"/>
                </a:lnTo>
                <a:lnTo>
                  <a:pt x="838200" y="21431"/>
                </a:lnTo>
                <a:lnTo>
                  <a:pt x="1016794" y="0"/>
                </a:lnTo>
                <a:lnTo>
                  <a:pt x="1016794" y="195262"/>
                </a:lnTo>
                <a:lnTo>
                  <a:pt x="964406" y="314325"/>
                </a:lnTo>
                <a:lnTo>
                  <a:pt x="909637" y="404812"/>
                </a:lnTo>
                <a:lnTo>
                  <a:pt x="831056" y="526256"/>
                </a:lnTo>
                <a:lnTo>
                  <a:pt x="742950" y="659606"/>
                </a:lnTo>
                <a:lnTo>
                  <a:pt x="657225" y="783431"/>
                </a:lnTo>
                <a:lnTo>
                  <a:pt x="581025" y="885825"/>
                </a:lnTo>
                <a:lnTo>
                  <a:pt x="461962" y="1038225"/>
                </a:lnTo>
                <a:lnTo>
                  <a:pt x="354806" y="1157287"/>
                </a:lnTo>
                <a:lnTo>
                  <a:pt x="221456" y="1297781"/>
                </a:lnTo>
                <a:lnTo>
                  <a:pt x="109537" y="1397794"/>
                </a:lnTo>
                <a:lnTo>
                  <a:pt x="59531" y="1438275"/>
                </a:lnTo>
                <a:lnTo>
                  <a:pt x="33337" y="1452562"/>
                </a:lnTo>
                <a:lnTo>
                  <a:pt x="14287" y="1454944"/>
                </a:lnTo>
                <a:lnTo>
                  <a:pt x="2381" y="1447800"/>
                </a:lnTo>
                <a:lnTo>
                  <a:pt x="0" y="1426369"/>
                </a:lnTo>
                <a:lnTo>
                  <a:pt x="14287" y="1390650"/>
                </a:lnTo>
                <a:lnTo>
                  <a:pt x="61912" y="1331119"/>
                </a:lnTo>
                <a:lnTo>
                  <a:pt x="169069" y="1190625"/>
                </a:lnTo>
                <a:lnTo>
                  <a:pt x="309562" y="988219"/>
                </a:lnTo>
                <a:lnTo>
                  <a:pt x="426244" y="812006"/>
                </a:lnTo>
                <a:lnTo>
                  <a:pt x="585787" y="5524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0BCBF341-203C-475D-A28B-D4AA7E955FAE}"/>
              </a:ext>
            </a:extLst>
          </p:cNvPr>
          <p:cNvSpPr/>
          <p:nvPr/>
        </p:nvSpPr>
        <p:spPr>
          <a:xfrm>
            <a:off x="5351465" y="3624263"/>
            <a:ext cx="809625" cy="768350"/>
          </a:xfrm>
          <a:custGeom>
            <a:avLst/>
            <a:gdLst>
              <a:gd name="connsiteX0" fmla="*/ 335756 w 809625"/>
              <a:gd name="connsiteY0" fmla="*/ 409575 h 769143"/>
              <a:gd name="connsiteX1" fmla="*/ 230981 w 809625"/>
              <a:gd name="connsiteY1" fmla="*/ 297656 h 769143"/>
              <a:gd name="connsiteX2" fmla="*/ 142875 w 809625"/>
              <a:gd name="connsiteY2" fmla="*/ 200025 h 769143"/>
              <a:gd name="connsiteX3" fmla="*/ 28575 w 809625"/>
              <a:gd name="connsiteY3" fmla="*/ 73818 h 769143"/>
              <a:gd name="connsiteX4" fmla="*/ 0 w 809625"/>
              <a:gd name="connsiteY4" fmla="*/ 30956 h 769143"/>
              <a:gd name="connsiteX5" fmla="*/ 0 w 809625"/>
              <a:gd name="connsiteY5" fmla="*/ 0 h 769143"/>
              <a:gd name="connsiteX6" fmla="*/ 100012 w 809625"/>
              <a:gd name="connsiteY6" fmla="*/ 45243 h 769143"/>
              <a:gd name="connsiteX7" fmla="*/ 247650 w 809625"/>
              <a:gd name="connsiteY7" fmla="*/ 121443 h 769143"/>
              <a:gd name="connsiteX8" fmla="*/ 352425 w 809625"/>
              <a:gd name="connsiteY8" fmla="*/ 171450 h 769143"/>
              <a:gd name="connsiteX9" fmla="*/ 488156 w 809625"/>
              <a:gd name="connsiteY9" fmla="*/ 230981 h 769143"/>
              <a:gd name="connsiteX10" fmla="*/ 540544 w 809625"/>
              <a:gd name="connsiteY10" fmla="*/ 250031 h 769143"/>
              <a:gd name="connsiteX11" fmla="*/ 578644 w 809625"/>
              <a:gd name="connsiteY11" fmla="*/ 285750 h 769143"/>
              <a:gd name="connsiteX12" fmla="*/ 626269 w 809625"/>
              <a:gd name="connsiteY12" fmla="*/ 340518 h 769143"/>
              <a:gd name="connsiteX13" fmla="*/ 661987 w 809625"/>
              <a:gd name="connsiteY13" fmla="*/ 390525 h 769143"/>
              <a:gd name="connsiteX14" fmla="*/ 711994 w 809625"/>
              <a:gd name="connsiteY14" fmla="*/ 471487 h 769143"/>
              <a:gd name="connsiteX15" fmla="*/ 757237 w 809625"/>
              <a:gd name="connsiteY15" fmla="*/ 550068 h 769143"/>
              <a:gd name="connsiteX16" fmla="*/ 800100 w 809625"/>
              <a:gd name="connsiteY16" fmla="*/ 638175 h 769143"/>
              <a:gd name="connsiteX17" fmla="*/ 807244 w 809625"/>
              <a:gd name="connsiteY17" fmla="*/ 671512 h 769143"/>
              <a:gd name="connsiteX18" fmla="*/ 809625 w 809625"/>
              <a:gd name="connsiteY18" fmla="*/ 707231 h 769143"/>
              <a:gd name="connsiteX19" fmla="*/ 802481 w 809625"/>
              <a:gd name="connsiteY19" fmla="*/ 735806 h 769143"/>
              <a:gd name="connsiteX20" fmla="*/ 790575 w 809625"/>
              <a:gd name="connsiteY20" fmla="*/ 754856 h 769143"/>
              <a:gd name="connsiteX21" fmla="*/ 773906 w 809625"/>
              <a:gd name="connsiteY21" fmla="*/ 764381 h 769143"/>
              <a:gd name="connsiteX22" fmla="*/ 752475 w 809625"/>
              <a:gd name="connsiteY22" fmla="*/ 769143 h 769143"/>
              <a:gd name="connsiteX23" fmla="*/ 723900 w 809625"/>
              <a:gd name="connsiteY23" fmla="*/ 769143 h 769143"/>
              <a:gd name="connsiteX24" fmla="*/ 678656 w 809625"/>
              <a:gd name="connsiteY24" fmla="*/ 754856 h 769143"/>
              <a:gd name="connsiteX25" fmla="*/ 635794 w 809625"/>
              <a:gd name="connsiteY25" fmla="*/ 731043 h 769143"/>
              <a:gd name="connsiteX26" fmla="*/ 585787 w 809625"/>
              <a:gd name="connsiteY26" fmla="*/ 685800 h 769143"/>
              <a:gd name="connsiteX27" fmla="*/ 519112 w 809625"/>
              <a:gd name="connsiteY27" fmla="*/ 611981 h 769143"/>
              <a:gd name="connsiteX28" fmla="*/ 445294 w 809625"/>
              <a:gd name="connsiteY28" fmla="*/ 531018 h 769143"/>
              <a:gd name="connsiteX29" fmla="*/ 335756 w 809625"/>
              <a:gd name="connsiteY29" fmla="*/ 409575 h 7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09625" h="769143">
                <a:moveTo>
                  <a:pt x="335756" y="409575"/>
                </a:moveTo>
                <a:lnTo>
                  <a:pt x="230981" y="297656"/>
                </a:lnTo>
                <a:lnTo>
                  <a:pt x="142875" y="200025"/>
                </a:lnTo>
                <a:lnTo>
                  <a:pt x="28575" y="73818"/>
                </a:lnTo>
                <a:lnTo>
                  <a:pt x="0" y="30956"/>
                </a:lnTo>
                <a:lnTo>
                  <a:pt x="0" y="0"/>
                </a:lnTo>
                <a:lnTo>
                  <a:pt x="100012" y="45243"/>
                </a:lnTo>
                <a:lnTo>
                  <a:pt x="247650" y="121443"/>
                </a:lnTo>
                <a:lnTo>
                  <a:pt x="352425" y="171450"/>
                </a:lnTo>
                <a:lnTo>
                  <a:pt x="488156" y="230981"/>
                </a:lnTo>
                <a:lnTo>
                  <a:pt x="540544" y="250031"/>
                </a:lnTo>
                <a:lnTo>
                  <a:pt x="578644" y="285750"/>
                </a:lnTo>
                <a:lnTo>
                  <a:pt x="626269" y="340518"/>
                </a:lnTo>
                <a:lnTo>
                  <a:pt x="661987" y="390525"/>
                </a:lnTo>
                <a:lnTo>
                  <a:pt x="711994" y="471487"/>
                </a:lnTo>
                <a:lnTo>
                  <a:pt x="757237" y="550068"/>
                </a:lnTo>
                <a:lnTo>
                  <a:pt x="800100" y="638175"/>
                </a:lnTo>
                <a:lnTo>
                  <a:pt x="807244" y="671512"/>
                </a:lnTo>
                <a:lnTo>
                  <a:pt x="809625" y="707231"/>
                </a:lnTo>
                <a:lnTo>
                  <a:pt x="802481" y="735806"/>
                </a:lnTo>
                <a:lnTo>
                  <a:pt x="790575" y="754856"/>
                </a:lnTo>
                <a:lnTo>
                  <a:pt x="773906" y="764381"/>
                </a:lnTo>
                <a:lnTo>
                  <a:pt x="752475" y="769143"/>
                </a:lnTo>
                <a:lnTo>
                  <a:pt x="723900" y="769143"/>
                </a:lnTo>
                <a:lnTo>
                  <a:pt x="678656" y="754856"/>
                </a:lnTo>
                <a:lnTo>
                  <a:pt x="635794" y="731043"/>
                </a:lnTo>
                <a:lnTo>
                  <a:pt x="585787" y="685800"/>
                </a:lnTo>
                <a:lnTo>
                  <a:pt x="519112" y="611981"/>
                </a:lnTo>
                <a:lnTo>
                  <a:pt x="445294" y="531018"/>
                </a:lnTo>
                <a:lnTo>
                  <a:pt x="335756" y="4095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15C873C8-BCAB-4A4A-8EFE-4AA9E0EDAAE5}"/>
              </a:ext>
            </a:extLst>
          </p:cNvPr>
          <p:cNvSpPr/>
          <p:nvPr/>
        </p:nvSpPr>
        <p:spPr>
          <a:xfrm rot="16200000">
            <a:off x="3305176" y="2781300"/>
            <a:ext cx="3290888" cy="2344738"/>
          </a:xfrm>
          <a:custGeom>
            <a:avLst/>
            <a:gdLst>
              <a:gd name="connsiteX0" fmla="*/ 1527971 w 3291244"/>
              <a:gd name="connsiteY0" fmla="*/ 154882 h 2344080"/>
              <a:gd name="connsiteX1" fmla="*/ 2168349 w 3291244"/>
              <a:gd name="connsiteY1" fmla="*/ 160839 h 2344080"/>
              <a:gd name="connsiteX2" fmla="*/ 2740221 w 3291244"/>
              <a:gd name="connsiteY2" fmla="*/ 166796 h 2344080"/>
              <a:gd name="connsiteX3" fmla="*/ 2939781 w 3291244"/>
              <a:gd name="connsiteY3" fmla="*/ 166796 h 2344080"/>
              <a:gd name="connsiteX4" fmla="*/ 3008287 w 3291244"/>
              <a:gd name="connsiteY4" fmla="*/ 163817 h 2344080"/>
              <a:gd name="connsiteX5" fmla="*/ 3052964 w 3291244"/>
              <a:gd name="connsiteY5" fmla="*/ 154882 h 2344080"/>
              <a:gd name="connsiteX6" fmla="*/ 3094663 w 3291244"/>
              <a:gd name="connsiteY6" fmla="*/ 139989 h 2344080"/>
              <a:gd name="connsiteX7" fmla="*/ 3136362 w 3291244"/>
              <a:gd name="connsiteY7" fmla="*/ 122118 h 2344080"/>
              <a:gd name="connsiteX8" fmla="*/ 3169126 w 3291244"/>
              <a:gd name="connsiteY8" fmla="*/ 98290 h 2344080"/>
              <a:gd name="connsiteX9" fmla="*/ 3189975 w 3291244"/>
              <a:gd name="connsiteY9" fmla="*/ 80419 h 2344080"/>
              <a:gd name="connsiteX10" fmla="*/ 3213803 w 3291244"/>
              <a:gd name="connsiteY10" fmla="*/ 44677 h 2344080"/>
              <a:gd name="connsiteX11" fmla="*/ 3231674 w 3291244"/>
              <a:gd name="connsiteY11" fmla="*/ 14892 h 2344080"/>
              <a:gd name="connsiteX12" fmla="*/ 3249545 w 3291244"/>
              <a:gd name="connsiteY12" fmla="*/ 0 h 2344080"/>
              <a:gd name="connsiteX13" fmla="*/ 3261459 w 3291244"/>
              <a:gd name="connsiteY13" fmla="*/ 0 h 2344080"/>
              <a:gd name="connsiteX14" fmla="*/ 3270395 w 3291244"/>
              <a:gd name="connsiteY14" fmla="*/ 5957 h 2344080"/>
              <a:gd name="connsiteX15" fmla="*/ 3279330 w 3291244"/>
              <a:gd name="connsiteY15" fmla="*/ 17871 h 2344080"/>
              <a:gd name="connsiteX16" fmla="*/ 3288266 w 3291244"/>
              <a:gd name="connsiteY16" fmla="*/ 59570 h 2344080"/>
              <a:gd name="connsiteX17" fmla="*/ 3291244 w 3291244"/>
              <a:gd name="connsiteY17" fmla="*/ 104247 h 2344080"/>
              <a:gd name="connsiteX18" fmla="*/ 3288266 w 3291244"/>
              <a:gd name="connsiteY18" fmla="*/ 166796 h 2344080"/>
              <a:gd name="connsiteX19" fmla="*/ 3276352 w 3291244"/>
              <a:gd name="connsiteY19" fmla="*/ 220409 h 2344080"/>
              <a:gd name="connsiteX20" fmla="*/ 3249545 w 3291244"/>
              <a:gd name="connsiteY20" fmla="*/ 279979 h 2344080"/>
              <a:gd name="connsiteX21" fmla="*/ 3213803 w 3291244"/>
              <a:gd name="connsiteY21" fmla="*/ 339549 h 2344080"/>
              <a:gd name="connsiteX22" fmla="*/ 3163169 w 3291244"/>
              <a:gd name="connsiteY22" fmla="*/ 405076 h 2344080"/>
              <a:gd name="connsiteX23" fmla="*/ 3103599 w 3291244"/>
              <a:gd name="connsiteY23" fmla="*/ 464646 h 2344080"/>
              <a:gd name="connsiteX24" fmla="*/ 3067857 w 3291244"/>
              <a:gd name="connsiteY24" fmla="*/ 488474 h 2344080"/>
              <a:gd name="connsiteX25" fmla="*/ 3047007 w 3291244"/>
              <a:gd name="connsiteY25" fmla="*/ 494431 h 2344080"/>
              <a:gd name="connsiteX26" fmla="*/ 3002330 w 3291244"/>
              <a:gd name="connsiteY26" fmla="*/ 488474 h 2344080"/>
              <a:gd name="connsiteX27" fmla="*/ 2975523 w 3291244"/>
              <a:gd name="connsiteY27" fmla="*/ 476560 h 2344080"/>
              <a:gd name="connsiteX28" fmla="*/ 2942760 w 3291244"/>
              <a:gd name="connsiteY28" fmla="*/ 452732 h 2344080"/>
              <a:gd name="connsiteX29" fmla="*/ 2909996 w 3291244"/>
              <a:gd name="connsiteY29" fmla="*/ 434861 h 2344080"/>
              <a:gd name="connsiteX30" fmla="*/ 2871276 w 3291244"/>
              <a:gd name="connsiteY30" fmla="*/ 422947 h 2344080"/>
              <a:gd name="connsiteX31" fmla="*/ 2799792 w 3291244"/>
              <a:gd name="connsiteY31" fmla="*/ 414011 h 2344080"/>
              <a:gd name="connsiteX32" fmla="*/ 2531726 w 3291244"/>
              <a:gd name="connsiteY32" fmla="*/ 408054 h 2344080"/>
              <a:gd name="connsiteX33" fmla="*/ 2114736 w 3291244"/>
              <a:gd name="connsiteY33" fmla="*/ 402097 h 2344080"/>
              <a:gd name="connsiteX34" fmla="*/ 1587541 w 3291244"/>
              <a:gd name="connsiteY34" fmla="*/ 393162 h 2344080"/>
              <a:gd name="connsiteX35" fmla="*/ 1227143 w 3291244"/>
              <a:gd name="connsiteY35" fmla="*/ 384226 h 2344080"/>
              <a:gd name="connsiteX36" fmla="*/ 896529 w 3291244"/>
              <a:gd name="connsiteY36" fmla="*/ 378269 h 2344080"/>
              <a:gd name="connsiteX37" fmla="*/ 330614 w 3291244"/>
              <a:gd name="connsiteY37" fmla="*/ 369334 h 2344080"/>
              <a:gd name="connsiteX38" fmla="*/ 318700 w 3291244"/>
              <a:gd name="connsiteY38" fmla="*/ 375291 h 2344080"/>
              <a:gd name="connsiteX39" fmla="*/ 315721 w 3291244"/>
              <a:gd name="connsiteY39" fmla="*/ 402097 h 2344080"/>
              <a:gd name="connsiteX40" fmla="*/ 327635 w 3291244"/>
              <a:gd name="connsiteY40" fmla="*/ 613571 h 2344080"/>
              <a:gd name="connsiteX41" fmla="*/ 351463 w 3291244"/>
              <a:gd name="connsiteY41" fmla="*/ 899507 h 2344080"/>
              <a:gd name="connsiteX42" fmla="*/ 375291 w 3291244"/>
              <a:gd name="connsiteY42" fmla="*/ 1125873 h 2344080"/>
              <a:gd name="connsiteX43" fmla="*/ 411033 w 3291244"/>
              <a:gd name="connsiteY43" fmla="*/ 1382024 h 2344080"/>
              <a:gd name="connsiteX44" fmla="*/ 449754 w 3291244"/>
              <a:gd name="connsiteY44" fmla="*/ 1641154 h 2344080"/>
              <a:gd name="connsiteX45" fmla="*/ 503367 w 3291244"/>
              <a:gd name="connsiteY45" fmla="*/ 1921133 h 2344080"/>
              <a:gd name="connsiteX46" fmla="*/ 515281 w 3291244"/>
              <a:gd name="connsiteY46" fmla="*/ 1977725 h 2344080"/>
              <a:gd name="connsiteX47" fmla="*/ 494431 w 3291244"/>
              <a:gd name="connsiteY47" fmla="*/ 2031338 h 2344080"/>
              <a:gd name="connsiteX48" fmla="*/ 437840 w 3291244"/>
              <a:gd name="connsiteY48" fmla="*/ 2159413 h 2344080"/>
              <a:gd name="connsiteX49" fmla="*/ 405076 w 3291244"/>
              <a:gd name="connsiteY49" fmla="*/ 2242811 h 2344080"/>
              <a:gd name="connsiteX50" fmla="*/ 372313 w 3291244"/>
              <a:gd name="connsiteY50" fmla="*/ 2305360 h 2344080"/>
              <a:gd name="connsiteX51" fmla="*/ 345506 w 3291244"/>
              <a:gd name="connsiteY51" fmla="*/ 2335145 h 2344080"/>
              <a:gd name="connsiteX52" fmla="*/ 321678 w 3291244"/>
              <a:gd name="connsiteY52" fmla="*/ 2344080 h 2344080"/>
              <a:gd name="connsiteX53" fmla="*/ 309764 w 3291244"/>
              <a:gd name="connsiteY53" fmla="*/ 2341102 h 2344080"/>
              <a:gd name="connsiteX54" fmla="*/ 294872 w 3291244"/>
              <a:gd name="connsiteY54" fmla="*/ 2323231 h 2344080"/>
              <a:gd name="connsiteX55" fmla="*/ 274022 w 3291244"/>
              <a:gd name="connsiteY55" fmla="*/ 2287489 h 2344080"/>
              <a:gd name="connsiteX56" fmla="*/ 256151 w 3291244"/>
              <a:gd name="connsiteY56" fmla="*/ 2183241 h 2344080"/>
              <a:gd name="connsiteX57" fmla="*/ 247216 w 3291244"/>
              <a:gd name="connsiteY57" fmla="*/ 2078994 h 2344080"/>
              <a:gd name="connsiteX58" fmla="*/ 232323 w 3291244"/>
              <a:gd name="connsiteY58" fmla="*/ 1885391 h 2344080"/>
              <a:gd name="connsiteX59" fmla="*/ 217431 w 3291244"/>
              <a:gd name="connsiteY59" fmla="*/ 1650089 h 2344080"/>
              <a:gd name="connsiteX60" fmla="*/ 181689 w 3291244"/>
              <a:gd name="connsiteY60" fmla="*/ 1215228 h 2344080"/>
              <a:gd name="connsiteX61" fmla="*/ 154882 w 3291244"/>
              <a:gd name="connsiteY61" fmla="*/ 935249 h 2344080"/>
              <a:gd name="connsiteX62" fmla="*/ 113183 w 3291244"/>
              <a:gd name="connsiteY62" fmla="*/ 577829 h 2344080"/>
              <a:gd name="connsiteX63" fmla="*/ 92334 w 3291244"/>
              <a:gd name="connsiteY63" fmla="*/ 402097 h 2344080"/>
              <a:gd name="connsiteX64" fmla="*/ 83398 w 3291244"/>
              <a:gd name="connsiteY64" fmla="*/ 390183 h 2344080"/>
              <a:gd name="connsiteX65" fmla="*/ 38721 w 3291244"/>
              <a:gd name="connsiteY65" fmla="*/ 357420 h 2344080"/>
              <a:gd name="connsiteX66" fmla="*/ 14893 w 3291244"/>
              <a:gd name="connsiteY66" fmla="*/ 324656 h 2344080"/>
              <a:gd name="connsiteX67" fmla="*/ 2978 w 3291244"/>
              <a:gd name="connsiteY67" fmla="*/ 288914 h 2344080"/>
              <a:gd name="connsiteX68" fmla="*/ 0 w 3291244"/>
              <a:gd name="connsiteY68" fmla="*/ 238280 h 2344080"/>
              <a:gd name="connsiteX69" fmla="*/ 14893 w 3291244"/>
              <a:gd name="connsiteY69" fmla="*/ 217430 h 2344080"/>
              <a:gd name="connsiteX70" fmla="*/ 59570 w 3291244"/>
              <a:gd name="connsiteY70" fmla="*/ 187645 h 2344080"/>
              <a:gd name="connsiteX71" fmla="*/ 125097 w 3291244"/>
              <a:gd name="connsiteY71" fmla="*/ 151903 h 2344080"/>
              <a:gd name="connsiteX72" fmla="*/ 214452 w 3291244"/>
              <a:gd name="connsiteY72" fmla="*/ 110204 h 2344080"/>
              <a:gd name="connsiteX73" fmla="*/ 279979 w 3291244"/>
              <a:gd name="connsiteY73" fmla="*/ 83398 h 2344080"/>
              <a:gd name="connsiteX74" fmla="*/ 294872 w 3291244"/>
              <a:gd name="connsiteY74" fmla="*/ 83398 h 2344080"/>
              <a:gd name="connsiteX75" fmla="*/ 339549 w 3291244"/>
              <a:gd name="connsiteY75" fmla="*/ 89355 h 2344080"/>
              <a:gd name="connsiteX76" fmla="*/ 497410 w 3291244"/>
              <a:gd name="connsiteY76" fmla="*/ 113183 h 2344080"/>
              <a:gd name="connsiteX77" fmla="*/ 702926 w 3291244"/>
              <a:gd name="connsiteY77" fmla="*/ 145946 h 2344080"/>
              <a:gd name="connsiteX78" fmla="*/ 1268842 w 3291244"/>
              <a:gd name="connsiteY78" fmla="*/ 151903 h 2344080"/>
              <a:gd name="connsiteX79" fmla="*/ 1527971 w 3291244"/>
              <a:gd name="connsiteY79" fmla="*/ 154882 h 2344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291244" h="2344080">
                <a:moveTo>
                  <a:pt x="1527971" y="154882"/>
                </a:moveTo>
                <a:lnTo>
                  <a:pt x="2168349" y="160839"/>
                </a:lnTo>
                <a:lnTo>
                  <a:pt x="2740221" y="166796"/>
                </a:lnTo>
                <a:lnTo>
                  <a:pt x="2939781" y="166796"/>
                </a:lnTo>
                <a:lnTo>
                  <a:pt x="3008287" y="163817"/>
                </a:lnTo>
                <a:lnTo>
                  <a:pt x="3052964" y="154882"/>
                </a:lnTo>
                <a:lnTo>
                  <a:pt x="3094663" y="139989"/>
                </a:lnTo>
                <a:lnTo>
                  <a:pt x="3136362" y="122118"/>
                </a:lnTo>
                <a:lnTo>
                  <a:pt x="3169126" y="98290"/>
                </a:lnTo>
                <a:lnTo>
                  <a:pt x="3189975" y="80419"/>
                </a:lnTo>
                <a:lnTo>
                  <a:pt x="3213803" y="44677"/>
                </a:lnTo>
                <a:lnTo>
                  <a:pt x="3231674" y="14892"/>
                </a:lnTo>
                <a:lnTo>
                  <a:pt x="3249545" y="0"/>
                </a:lnTo>
                <a:lnTo>
                  <a:pt x="3261459" y="0"/>
                </a:lnTo>
                <a:lnTo>
                  <a:pt x="3270395" y="5957"/>
                </a:lnTo>
                <a:lnTo>
                  <a:pt x="3279330" y="17871"/>
                </a:lnTo>
                <a:lnTo>
                  <a:pt x="3288266" y="59570"/>
                </a:lnTo>
                <a:lnTo>
                  <a:pt x="3291244" y="104247"/>
                </a:lnTo>
                <a:lnTo>
                  <a:pt x="3288266" y="166796"/>
                </a:lnTo>
                <a:lnTo>
                  <a:pt x="3276352" y="220409"/>
                </a:lnTo>
                <a:lnTo>
                  <a:pt x="3249545" y="279979"/>
                </a:lnTo>
                <a:lnTo>
                  <a:pt x="3213803" y="339549"/>
                </a:lnTo>
                <a:lnTo>
                  <a:pt x="3163169" y="405076"/>
                </a:lnTo>
                <a:lnTo>
                  <a:pt x="3103599" y="464646"/>
                </a:lnTo>
                <a:lnTo>
                  <a:pt x="3067857" y="488474"/>
                </a:lnTo>
                <a:lnTo>
                  <a:pt x="3047007" y="494431"/>
                </a:lnTo>
                <a:lnTo>
                  <a:pt x="3002330" y="488474"/>
                </a:lnTo>
                <a:lnTo>
                  <a:pt x="2975523" y="476560"/>
                </a:lnTo>
                <a:lnTo>
                  <a:pt x="2942760" y="452732"/>
                </a:lnTo>
                <a:lnTo>
                  <a:pt x="2909996" y="434861"/>
                </a:lnTo>
                <a:lnTo>
                  <a:pt x="2871276" y="422947"/>
                </a:lnTo>
                <a:lnTo>
                  <a:pt x="2799792" y="414011"/>
                </a:lnTo>
                <a:lnTo>
                  <a:pt x="2531726" y="408054"/>
                </a:lnTo>
                <a:lnTo>
                  <a:pt x="2114736" y="402097"/>
                </a:lnTo>
                <a:lnTo>
                  <a:pt x="1587541" y="393162"/>
                </a:lnTo>
                <a:lnTo>
                  <a:pt x="1227143" y="384226"/>
                </a:lnTo>
                <a:lnTo>
                  <a:pt x="896529" y="378269"/>
                </a:lnTo>
                <a:lnTo>
                  <a:pt x="330614" y="369334"/>
                </a:lnTo>
                <a:lnTo>
                  <a:pt x="318700" y="375291"/>
                </a:lnTo>
                <a:lnTo>
                  <a:pt x="315721" y="402097"/>
                </a:lnTo>
                <a:lnTo>
                  <a:pt x="327635" y="613571"/>
                </a:lnTo>
                <a:lnTo>
                  <a:pt x="351463" y="899507"/>
                </a:lnTo>
                <a:lnTo>
                  <a:pt x="375291" y="1125873"/>
                </a:lnTo>
                <a:lnTo>
                  <a:pt x="411033" y="1382024"/>
                </a:lnTo>
                <a:lnTo>
                  <a:pt x="449754" y="1641154"/>
                </a:lnTo>
                <a:lnTo>
                  <a:pt x="503367" y="1921133"/>
                </a:lnTo>
                <a:lnTo>
                  <a:pt x="515281" y="1977725"/>
                </a:lnTo>
                <a:lnTo>
                  <a:pt x="494431" y="2031338"/>
                </a:lnTo>
                <a:lnTo>
                  <a:pt x="437840" y="2159413"/>
                </a:lnTo>
                <a:lnTo>
                  <a:pt x="405076" y="2242811"/>
                </a:lnTo>
                <a:lnTo>
                  <a:pt x="372313" y="2305360"/>
                </a:lnTo>
                <a:lnTo>
                  <a:pt x="345506" y="2335145"/>
                </a:lnTo>
                <a:lnTo>
                  <a:pt x="321678" y="2344080"/>
                </a:lnTo>
                <a:lnTo>
                  <a:pt x="309764" y="2341102"/>
                </a:lnTo>
                <a:lnTo>
                  <a:pt x="294872" y="2323231"/>
                </a:lnTo>
                <a:lnTo>
                  <a:pt x="274022" y="2287489"/>
                </a:lnTo>
                <a:lnTo>
                  <a:pt x="256151" y="2183241"/>
                </a:lnTo>
                <a:lnTo>
                  <a:pt x="247216" y="2078994"/>
                </a:lnTo>
                <a:lnTo>
                  <a:pt x="232323" y="1885391"/>
                </a:lnTo>
                <a:lnTo>
                  <a:pt x="217431" y="1650089"/>
                </a:lnTo>
                <a:lnTo>
                  <a:pt x="181689" y="1215228"/>
                </a:lnTo>
                <a:lnTo>
                  <a:pt x="154882" y="935249"/>
                </a:lnTo>
                <a:lnTo>
                  <a:pt x="113183" y="577829"/>
                </a:lnTo>
                <a:lnTo>
                  <a:pt x="92334" y="402097"/>
                </a:lnTo>
                <a:lnTo>
                  <a:pt x="83398" y="390183"/>
                </a:lnTo>
                <a:lnTo>
                  <a:pt x="38721" y="357420"/>
                </a:lnTo>
                <a:lnTo>
                  <a:pt x="14893" y="324656"/>
                </a:lnTo>
                <a:lnTo>
                  <a:pt x="2978" y="288914"/>
                </a:lnTo>
                <a:lnTo>
                  <a:pt x="0" y="238280"/>
                </a:lnTo>
                <a:lnTo>
                  <a:pt x="14893" y="217430"/>
                </a:lnTo>
                <a:lnTo>
                  <a:pt x="59570" y="187645"/>
                </a:lnTo>
                <a:lnTo>
                  <a:pt x="125097" y="151903"/>
                </a:lnTo>
                <a:lnTo>
                  <a:pt x="214452" y="110204"/>
                </a:lnTo>
                <a:lnTo>
                  <a:pt x="279979" y="83398"/>
                </a:lnTo>
                <a:lnTo>
                  <a:pt x="294872" y="83398"/>
                </a:lnTo>
                <a:lnTo>
                  <a:pt x="339549" y="89355"/>
                </a:lnTo>
                <a:lnTo>
                  <a:pt x="497410" y="113183"/>
                </a:lnTo>
                <a:lnTo>
                  <a:pt x="702926" y="145946"/>
                </a:lnTo>
                <a:lnTo>
                  <a:pt x="1268842" y="151903"/>
                </a:lnTo>
                <a:lnTo>
                  <a:pt x="1527971" y="15488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0C68293D-D200-48FF-B862-5966F5B5FEEE}"/>
              </a:ext>
            </a:extLst>
          </p:cNvPr>
          <p:cNvSpPr/>
          <p:nvPr/>
        </p:nvSpPr>
        <p:spPr>
          <a:xfrm rot="16200000">
            <a:off x="4779171" y="3818732"/>
            <a:ext cx="3151187" cy="914400"/>
          </a:xfrm>
          <a:custGeom>
            <a:avLst/>
            <a:gdLst>
              <a:gd name="connsiteX0" fmla="*/ 1715466 w 3152748"/>
              <a:gd name="connsiteY0" fmla="*/ 579549 h 914400"/>
              <a:gd name="connsiteX1" fmla="*/ 1537738 w 3152748"/>
              <a:gd name="connsiteY1" fmla="*/ 561519 h 914400"/>
              <a:gd name="connsiteX2" fmla="*/ 1352282 w 3152748"/>
              <a:gd name="connsiteY2" fmla="*/ 538337 h 914400"/>
              <a:gd name="connsiteX3" fmla="*/ 1179705 w 3152748"/>
              <a:gd name="connsiteY3" fmla="*/ 510003 h 914400"/>
              <a:gd name="connsiteX4" fmla="*/ 1030310 w 3152748"/>
              <a:gd name="connsiteY4" fmla="*/ 479094 h 914400"/>
              <a:gd name="connsiteX5" fmla="*/ 891218 w 3152748"/>
              <a:gd name="connsiteY5" fmla="*/ 443033 h 914400"/>
              <a:gd name="connsiteX6" fmla="*/ 780460 w 3152748"/>
              <a:gd name="connsiteY6" fmla="*/ 406972 h 914400"/>
              <a:gd name="connsiteX7" fmla="*/ 667126 w 3152748"/>
              <a:gd name="connsiteY7" fmla="*/ 365760 h 914400"/>
              <a:gd name="connsiteX8" fmla="*/ 507428 w 3152748"/>
              <a:gd name="connsiteY8" fmla="*/ 296214 h 914400"/>
              <a:gd name="connsiteX9" fmla="*/ 409548 w 3152748"/>
              <a:gd name="connsiteY9" fmla="*/ 244699 h 914400"/>
              <a:gd name="connsiteX10" fmla="*/ 303942 w 3152748"/>
              <a:gd name="connsiteY10" fmla="*/ 185456 h 914400"/>
              <a:gd name="connsiteX11" fmla="*/ 206062 w 3152748"/>
              <a:gd name="connsiteY11" fmla="*/ 123637 h 914400"/>
              <a:gd name="connsiteX12" fmla="*/ 128789 w 3152748"/>
              <a:gd name="connsiteY12" fmla="*/ 72122 h 914400"/>
              <a:gd name="connsiteX13" fmla="*/ 66970 w 3152748"/>
              <a:gd name="connsiteY13" fmla="*/ 25758 h 914400"/>
              <a:gd name="connsiteX14" fmla="*/ 56667 w 3152748"/>
              <a:gd name="connsiteY14" fmla="*/ 18030 h 914400"/>
              <a:gd name="connsiteX15" fmla="*/ 30910 w 3152748"/>
              <a:gd name="connsiteY15" fmla="*/ 5151 h 914400"/>
              <a:gd name="connsiteX16" fmla="*/ 5152 w 3152748"/>
              <a:gd name="connsiteY16" fmla="*/ 0 h 914400"/>
              <a:gd name="connsiteX17" fmla="*/ 0 w 3152748"/>
              <a:gd name="connsiteY17" fmla="*/ 2576 h 914400"/>
              <a:gd name="connsiteX18" fmla="*/ 0 w 3152748"/>
              <a:gd name="connsiteY18" fmla="*/ 12879 h 914400"/>
              <a:gd name="connsiteX19" fmla="*/ 5152 w 3152748"/>
              <a:gd name="connsiteY19" fmla="*/ 38637 h 914400"/>
              <a:gd name="connsiteX20" fmla="*/ 20606 w 3152748"/>
              <a:gd name="connsiteY20" fmla="*/ 64394 h 914400"/>
              <a:gd name="connsiteX21" fmla="*/ 56667 w 3152748"/>
              <a:gd name="connsiteY21" fmla="*/ 100455 h 914400"/>
              <a:gd name="connsiteX22" fmla="*/ 151971 w 3152748"/>
              <a:gd name="connsiteY22" fmla="*/ 188031 h 914400"/>
              <a:gd name="connsiteX23" fmla="*/ 255002 w 3152748"/>
              <a:gd name="connsiteY23" fmla="*/ 267881 h 914400"/>
              <a:gd name="connsiteX24" fmla="*/ 324548 w 3152748"/>
              <a:gd name="connsiteY24" fmla="*/ 319396 h 914400"/>
              <a:gd name="connsiteX25" fmla="*/ 406973 w 3152748"/>
              <a:gd name="connsiteY25" fmla="*/ 373487 h 914400"/>
              <a:gd name="connsiteX26" fmla="*/ 491973 w 3152748"/>
              <a:gd name="connsiteY26" fmla="*/ 425003 h 914400"/>
              <a:gd name="connsiteX27" fmla="*/ 618186 w 3152748"/>
              <a:gd name="connsiteY27" fmla="*/ 491973 h 914400"/>
              <a:gd name="connsiteX28" fmla="*/ 801066 w 3152748"/>
              <a:gd name="connsiteY28" fmla="*/ 576973 h 914400"/>
              <a:gd name="connsiteX29" fmla="*/ 958188 w 3152748"/>
              <a:gd name="connsiteY29" fmla="*/ 636216 h 914400"/>
              <a:gd name="connsiteX30" fmla="*/ 1074098 w 3152748"/>
              <a:gd name="connsiteY30" fmla="*/ 674853 h 914400"/>
              <a:gd name="connsiteX31" fmla="*/ 1223493 w 3152748"/>
              <a:gd name="connsiteY31" fmla="*/ 723793 h 914400"/>
              <a:gd name="connsiteX32" fmla="*/ 1419252 w 3152748"/>
              <a:gd name="connsiteY32" fmla="*/ 777884 h 914400"/>
              <a:gd name="connsiteX33" fmla="*/ 1640769 w 3152748"/>
              <a:gd name="connsiteY33" fmla="*/ 821672 h 914400"/>
              <a:gd name="connsiteX34" fmla="*/ 1818497 w 3152748"/>
              <a:gd name="connsiteY34" fmla="*/ 844854 h 914400"/>
              <a:gd name="connsiteX35" fmla="*/ 2014256 w 3152748"/>
              <a:gd name="connsiteY35" fmla="*/ 865460 h 914400"/>
              <a:gd name="connsiteX36" fmla="*/ 2228045 w 3152748"/>
              <a:gd name="connsiteY36" fmla="*/ 880915 h 914400"/>
              <a:gd name="connsiteX37" fmla="*/ 2405774 w 3152748"/>
              <a:gd name="connsiteY37" fmla="*/ 886066 h 914400"/>
              <a:gd name="connsiteX38" fmla="*/ 2616987 w 3152748"/>
              <a:gd name="connsiteY38" fmla="*/ 883491 h 914400"/>
              <a:gd name="connsiteX39" fmla="*/ 2753503 w 3152748"/>
              <a:gd name="connsiteY39" fmla="*/ 886066 h 914400"/>
              <a:gd name="connsiteX40" fmla="*/ 2825625 w 3152748"/>
              <a:gd name="connsiteY40" fmla="*/ 888642 h 914400"/>
              <a:gd name="connsiteX41" fmla="*/ 2871989 w 3152748"/>
              <a:gd name="connsiteY41" fmla="*/ 896370 h 914400"/>
              <a:gd name="connsiteX42" fmla="*/ 2923504 w 3152748"/>
              <a:gd name="connsiteY42" fmla="*/ 909248 h 914400"/>
              <a:gd name="connsiteX43" fmla="*/ 2938959 w 3152748"/>
              <a:gd name="connsiteY43" fmla="*/ 911824 h 914400"/>
              <a:gd name="connsiteX44" fmla="*/ 2964717 w 3152748"/>
              <a:gd name="connsiteY44" fmla="*/ 914400 h 914400"/>
              <a:gd name="connsiteX45" fmla="*/ 2987899 w 3152748"/>
              <a:gd name="connsiteY45" fmla="*/ 909248 h 914400"/>
              <a:gd name="connsiteX46" fmla="*/ 3013657 w 3152748"/>
              <a:gd name="connsiteY46" fmla="*/ 893794 h 914400"/>
              <a:gd name="connsiteX47" fmla="*/ 3039414 w 3152748"/>
              <a:gd name="connsiteY47" fmla="*/ 878339 h 914400"/>
              <a:gd name="connsiteX48" fmla="*/ 3080627 w 3152748"/>
              <a:gd name="connsiteY48" fmla="*/ 839702 h 914400"/>
              <a:gd name="connsiteX49" fmla="*/ 3103809 w 3152748"/>
              <a:gd name="connsiteY49" fmla="*/ 803642 h 914400"/>
              <a:gd name="connsiteX50" fmla="*/ 3137294 w 3152748"/>
              <a:gd name="connsiteY50" fmla="*/ 705762 h 914400"/>
              <a:gd name="connsiteX51" fmla="*/ 3150173 w 3152748"/>
              <a:gd name="connsiteY51" fmla="*/ 623337 h 914400"/>
              <a:gd name="connsiteX52" fmla="*/ 3152748 w 3152748"/>
              <a:gd name="connsiteY52" fmla="*/ 528034 h 914400"/>
              <a:gd name="connsiteX53" fmla="*/ 3142445 w 3152748"/>
              <a:gd name="connsiteY53" fmla="*/ 473942 h 914400"/>
              <a:gd name="connsiteX54" fmla="*/ 3129566 w 3152748"/>
              <a:gd name="connsiteY54" fmla="*/ 437882 h 914400"/>
              <a:gd name="connsiteX55" fmla="*/ 3114112 w 3152748"/>
              <a:gd name="connsiteY55" fmla="*/ 414700 h 914400"/>
              <a:gd name="connsiteX56" fmla="*/ 3093506 w 3152748"/>
              <a:gd name="connsiteY56" fmla="*/ 401821 h 914400"/>
              <a:gd name="connsiteX57" fmla="*/ 3078051 w 3152748"/>
              <a:gd name="connsiteY57" fmla="*/ 394093 h 914400"/>
              <a:gd name="connsiteX58" fmla="*/ 3062596 w 3152748"/>
              <a:gd name="connsiteY58" fmla="*/ 399245 h 914400"/>
              <a:gd name="connsiteX59" fmla="*/ 3049717 w 3152748"/>
              <a:gd name="connsiteY59" fmla="*/ 414700 h 914400"/>
              <a:gd name="connsiteX60" fmla="*/ 3034263 w 3152748"/>
              <a:gd name="connsiteY60" fmla="*/ 448185 h 914400"/>
              <a:gd name="connsiteX61" fmla="*/ 3018808 w 3152748"/>
              <a:gd name="connsiteY61" fmla="*/ 484246 h 914400"/>
              <a:gd name="connsiteX62" fmla="*/ 2995626 w 3152748"/>
              <a:gd name="connsiteY62" fmla="*/ 520306 h 914400"/>
              <a:gd name="connsiteX63" fmla="*/ 2972444 w 3152748"/>
              <a:gd name="connsiteY63" fmla="*/ 548640 h 914400"/>
              <a:gd name="connsiteX64" fmla="*/ 2938959 w 3152748"/>
              <a:gd name="connsiteY64" fmla="*/ 579549 h 914400"/>
              <a:gd name="connsiteX65" fmla="*/ 2902898 w 3152748"/>
              <a:gd name="connsiteY65" fmla="*/ 600155 h 914400"/>
              <a:gd name="connsiteX66" fmla="*/ 2861686 w 3152748"/>
              <a:gd name="connsiteY66" fmla="*/ 613034 h 914400"/>
              <a:gd name="connsiteX67" fmla="*/ 2805019 w 3152748"/>
              <a:gd name="connsiteY67" fmla="*/ 618186 h 914400"/>
              <a:gd name="connsiteX68" fmla="*/ 2668503 w 3152748"/>
              <a:gd name="connsiteY68" fmla="*/ 618186 h 914400"/>
              <a:gd name="connsiteX69" fmla="*/ 2364561 w 3152748"/>
              <a:gd name="connsiteY69" fmla="*/ 613034 h 914400"/>
              <a:gd name="connsiteX70" fmla="*/ 2088953 w 3152748"/>
              <a:gd name="connsiteY70" fmla="*/ 602731 h 914400"/>
              <a:gd name="connsiteX71" fmla="*/ 1810770 w 3152748"/>
              <a:gd name="connsiteY71" fmla="*/ 587277 h 914400"/>
              <a:gd name="connsiteX72" fmla="*/ 1715466 w 3152748"/>
              <a:gd name="connsiteY72" fmla="*/ 579549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152748" h="914400">
                <a:moveTo>
                  <a:pt x="1715466" y="579549"/>
                </a:moveTo>
                <a:lnTo>
                  <a:pt x="1537738" y="561519"/>
                </a:lnTo>
                <a:lnTo>
                  <a:pt x="1352282" y="538337"/>
                </a:lnTo>
                <a:lnTo>
                  <a:pt x="1179705" y="510003"/>
                </a:lnTo>
                <a:lnTo>
                  <a:pt x="1030310" y="479094"/>
                </a:lnTo>
                <a:lnTo>
                  <a:pt x="891218" y="443033"/>
                </a:lnTo>
                <a:lnTo>
                  <a:pt x="780460" y="406972"/>
                </a:lnTo>
                <a:lnTo>
                  <a:pt x="667126" y="365760"/>
                </a:lnTo>
                <a:lnTo>
                  <a:pt x="507428" y="296214"/>
                </a:lnTo>
                <a:lnTo>
                  <a:pt x="409548" y="244699"/>
                </a:lnTo>
                <a:lnTo>
                  <a:pt x="303942" y="185456"/>
                </a:lnTo>
                <a:lnTo>
                  <a:pt x="206062" y="123637"/>
                </a:lnTo>
                <a:lnTo>
                  <a:pt x="128789" y="72122"/>
                </a:lnTo>
                <a:lnTo>
                  <a:pt x="66970" y="25758"/>
                </a:lnTo>
                <a:lnTo>
                  <a:pt x="56667" y="18030"/>
                </a:lnTo>
                <a:lnTo>
                  <a:pt x="30910" y="5151"/>
                </a:lnTo>
                <a:lnTo>
                  <a:pt x="5152" y="0"/>
                </a:lnTo>
                <a:lnTo>
                  <a:pt x="0" y="2576"/>
                </a:lnTo>
                <a:lnTo>
                  <a:pt x="0" y="12879"/>
                </a:lnTo>
                <a:lnTo>
                  <a:pt x="5152" y="38637"/>
                </a:lnTo>
                <a:lnTo>
                  <a:pt x="20606" y="64394"/>
                </a:lnTo>
                <a:lnTo>
                  <a:pt x="56667" y="100455"/>
                </a:lnTo>
                <a:lnTo>
                  <a:pt x="151971" y="188031"/>
                </a:lnTo>
                <a:lnTo>
                  <a:pt x="255002" y="267881"/>
                </a:lnTo>
                <a:lnTo>
                  <a:pt x="324548" y="319396"/>
                </a:lnTo>
                <a:lnTo>
                  <a:pt x="406973" y="373487"/>
                </a:lnTo>
                <a:lnTo>
                  <a:pt x="491973" y="425003"/>
                </a:lnTo>
                <a:lnTo>
                  <a:pt x="618186" y="491973"/>
                </a:lnTo>
                <a:lnTo>
                  <a:pt x="801066" y="576973"/>
                </a:lnTo>
                <a:lnTo>
                  <a:pt x="958188" y="636216"/>
                </a:lnTo>
                <a:lnTo>
                  <a:pt x="1074098" y="674853"/>
                </a:lnTo>
                <a:lnTo>
                  <a:pt x="1223493" y="723793"/>
                </a:lnTo>
                <a:lnTo>
                  <a:pt x="1419252" y="777884"/>
                </a:lnTo>
                <a:lnTo>
                  <a:pt x="1640769" y="821672"/>
                </a:lnTo>
                <a:lnTo>
                  <a:pt x="1818497" y="844854"/>
                </a:lnTo>
                <a:lnTo>
                  <a:pt x="2014256" y="865460"/>
                </a:lnTo>
                <a:lnTo>
                  <a:pt x="2228045" y="880915"/>
                </a:lnTo>
                <a:lnTo>
                  <a:pt x="2405774" y="886066"/>
                </a:lnTo>
                <a:lnTo>
                  <a:pt x="2616987" y="883491"/>
                </a:lnTo>
                <a:lnTo>
                  <a:pt x="2753503" y="886066"/>
                </a:lnTo>
                <a:lnTo>
                  <a:pt x="2825625" y="888642"/>
                </a:lnTo>
                <a:lnTo>
                  <a:pt x="2871989" y="896370"/>
                </a:lnTo>
                <a:lnTo>
                  <a:pt x="2923504" y="909248"/>
                </a:lnTo>
                <a:lnTo>
                  <a:pt x="2938959" y="911824"/>
                </a:lnTo>
                <a:lnTo>
                  <a:pt x="2964717" y="914400"/>
                </a:lnTo>
                <a:lnTo>
                  <a:pt x="2987899" y="909248"/>
                </a:lnTo>
                <a:lnTo>
                  <a:pt x="3013657" y="893794"/>
                </a:lnTo>
                <a:lnTo>
                  <a:pt x="3039414" y="878339"/>
                </a:lnTo>
                <a:lnTo>
                  <a:pt x="3080627" y="839702"/>
                </a:lnTo>
                <a:lnTo>
                  <a:pt x="3103809" y="803642"/>
                </a:lnTo>
                <a:lnTo>
                  <a:pt x="3137294" y="705762"/>
                </a:lnTo>
                <a:lnTo>
                  <a:pt x="3150173" y="623337"/>
                </a:lnTo>
                <a:cubicBezTo>
                  <a:pt x="3151031" y="591569"/>
                  <a:pt x="3151890" y="559802"/>
                  <a:pt x="3152748" y="528034"/>
                </a:cubicBezTo>
                <a:lnTo>
                  <a:pt x="3142445" y="473942"/>
                </a:lnTo>
                <a:lnTo>
                  <a:pt x="3129566" y="437882"/>
                </a:lnTo>
                <a:lnTo>
                  <a:pt x="3114112" y="414700"/>
                </a:lnTo>
                <a:lnTo>
                  <a:pt x="3093506" y="401821"/>
                </a:lnTo>
                <a:lnTo>
                  <a:pt x="3078051" y="394093"/>
                </a:lnTo>
                <a:lnTo>
                  <a:pt x="3062596" y="399245"/>
                </a:lnTo>
                <a:lnTo>
                  <a:pt x="3049717" y="414700"/>
                </a:lnTo>
                <a:lnTo>
                  <a:pt x="3034263" y="448185"/>
                </a:lnTo>
                <a:lnTo>
                  <a:pt x="3018808" y="484246"/>
                </a:lnTo>
                <a:lnTo>
                  <a:pt x="2995626" y="520306"/>
                </a:lnTo>
                <a:lnTo>
                  <a:pt x="2972444" y="548640"/>
                </a:lnTo>
                <a:lnTo>
                  <a:pt x="2938959" y="579549"/>
                </a:lnTo>
                <a:lnTo>
                  <a:pt x="2902898" y="600155"/>
                </a:lnTo>
                <a:lnTo>
                  <a:pt x="2861686" y="613034"/>
                </a:lnTo>
                <a:lnTo>
                  <a:pt x="2805019" y="618186"/>
                </a:lnTo>
                <a:lnTo>
                  <a:pt x="2668503" y="618186"/>
                </a:lnTo>
                <a:lnTo>
                  <a:pt x="2364561" y="613034"/>
                </a:lnTo>
                <a:lnTo>
                  <a:pt x="2088953" y="602731"/>
                </a:lnTo>
                <a:lnTo>
                  <a:pt x="1810770" y="587277"/>
                </a:lnTo>
                <a:lnTo>
                  <a:pt x="1715466" y="57954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EDA85CB8-0D43-4018-BB05-3076530AEFAB}"/>
              </a:ext>
            </a:extLst>
          </p:cNvPr>
          <p:cNvSpPr/>
          <p:nvPr/>
        </p:nvSpPr>
        <p:spPr>
          <a:xfrm>
            <a:off x="6675439" y="3071814"/>
            <a:ext cx="1858962" cy="414337"/>
          </a:xfrm>
          <a:custGeom>
            <a:avLst/>
            <a:gdLst>
              <a:gd name="connsiteX0" fmla="*/ 721519 w 1859756"/>
              <a:gd name="connsiteY0" fmla="*/ 178593 h 414337"/>
              <a:gd name="connsiteX1" fmla="*/ 952500 w 1859756"/>
              <a:gd name="connsiteY1" fmla="*/ 142875 h 414337"/>
              <a:gd name="connsiteX2" fmla="*/ 1164431 w 1859756"/>
              <a:gd name="connsiteY2" fmla="*/ 111918 h 414337"/>
              <a:gd name="connsiteX3" fmla="*/ 1302544 w 1859756"/>
              <a:gd name="connsiteY3" fmla="*/ 90487 h 414337"/>
              <a:gd name="connsiteX4" fmla="*/ 1321594 w 1859756"/>
              <a:gd name="connsiteY4" fmla="*/ 83343 h 414337"/>
              <a:gd name="connsiteX5" fmla="*/ 1347787 w 1859756"/>
              <a:gd name="connsiteY5" fmla="*/ 61912 h 414337"/>
              <a:gd name="connsiteX6" fmla="*/ 1383506 w 1859756"/>
              <a:gd name="connsiteY6" fmla="*/ 40481 h 414337"/>
              <a:gd name="connsiteX7" fmla="*/ 1416844 w 1859756"/>
              <a:gd name="connsiteY7" fmla="*/ 23812 h 414337"/>
              <a:gd name="connsiteX8" fmla="*/ 1450181 w 1859756"/>
              <a:gd name="connsiteY8" fmla="*/ 9525 h 414337"/>
              <a:gd name="connsiteX9" fmla="*/ 1493044 w 1859756"/>
              <a:gd name="connsiteY9" fmla="*/ 0 h 414337"/>
              <a:gd name="connsiteX10" fmla="*/ 1519237 w 1859756"/>
              <a:gd name="connsiteY10" fmla="*/ 2381 h 414337"/>
              <a:gd name="connsiteX11" fmla="*/ 1640681 w 1859756"/>
              <a:gd name="connsiteY11" fmla="*/ 47625 h 414337"/>
              <a:gd name="connsiteX12" fmla="*/ 1726406 w 1859756"/>
              <a:gd name="connsiteY12" fmla="*/ 83343 h 414337"/>
              <a:gd name="connsiteX13" fmla="*/ 1778794 w 1859756"/>
              <a:gd name="connsiteY13" fmla="*/ 111918 h 414337"/>
              <a:gd name="connsiteX14" fmla="*/ 1819275 w 1859756"/>
              <a:gd name="connsiteY14" fmla="*/ 140493 h 414337"/>
              <a:gd name="connsiteX15" fmla="*/ 1840706 w 1859756"/>
              <a:gd name="connsiteY15" fmla="*/ 164306 h 414337"/>
              <a:gd name="connsiteX16" fmla="*/ 1850231 w 1859756"/>
              <a:gd name="connsiteY16" fmla="*/ 185737 h 414337"/>
              <a:gd name="connsiteX17" fmla="*/ 1857375 w 1859756"/>
              <a:gd name="connsiteY17" fmla="*/ 209550 h 414337"/>
              <a:gd name="connsiteX18" fmla="*/ 1859756 w 1859756"/>
              <a:gd name="connsiteY18" fmla="*/ 233362 h 414337"/>
              <a:gd name="connsiteX19" fmla="*/ 1852612 w 1859756"/>
              <a:gd name="connsiteY19" fmla="*/ 264318 h 414337"/>
              <a:gd name="connsiteX20" fmla="*/ 1838325 w 1859756"/>
              <a:gd name="connsiteY20" fmla="*/ 280987 h 414337"/>
              <a:gd name="connsiteX21" fmla="*/ 1812131 w 1859756"/>
              <a:gd name="connsiteY21" fmla="*/ 297656 h 414337"/>
              <a:gd name="connsiteX22" fmla="*/ 1769269 w 1859756"/>
              <a:gd name="connsiteY22" fmla="*/ 314325 h 414337"/>
              <a:gd name="connsiteX23" fmla="*/ 1731169 w 1859756"/>
              <a:gd name="connsiteY23" fmla="*/ 314325 h 414337"/>
              <a:gd name="connsiteX24" fmla="*/ 1662112 w 1859756"/>
              <a:gd name="connsiteY24" fmla="*/ 309562 h 414337"/>
              <a:gd name="connsiteX25" fmla="*/ 1497806 w 1859756"/>
              <a:gd name="connsiteY25" fmla="*/ 304800 h 414337"/>
              <a:gd name="connsiteX26" fmla="*/ 1326356 w 1859756"/>
              <a:gd name="connsiteY26" fmla="*/ 309562 h 414337"/>
              <a:gd name="connsiteX27" fmla="*/ 1219200 w 1859756"/>
              <a:gd name="connsiteY27" fmla="*/ 314325 h 414337"/>
              <a:gd name="connsiteX28" fmla="*/ 1112044 w 1859756"/>
              <a:gd name="connsiteY28" fmla="*/ 321468 h 414337"/>
              <a:gd name="connsiteX29" fmla="*/ 983456 w 1859756"/>
              <a:gd name="connsiteY29" fmla="*/ 338137 h 414337"/>
              <a:gd name="connsiteX30" fmla="*/ 683419 w 1859756"/>
              <a:gd name="connsiteY30" fmla="*/ 361950 h 414337"/>
              <a:gd name="connsiteX31" fmla="*/ 485775 w 1859756"/>
              <a:gd name="connsiteY31" fmla="*/ 383381 h 414337"/>
              <a:gd name="connsiteX32" fmla="*/ 330994 w 1859756"/>
              <a:gd name="connsiteY32" fmla="*/ 407193 h 414337"/>
              <a:gd name="connsiteX33" fmla="*/ 266700 w 1859756"/>
              <a:gd name="connsiteY33" fmla="*/ 414337 h 414337"/>
              <a:gd name="connsiteX34" fmla="*/ 223837 w 1859756"/>
              <a:gd name="connsiteY34" fmla="*/ 414337 h 414337"/>
              <a:gd name="connsiteX35" fmla="*/ 169069 w 1859756"/>
              <a:gd name="connsiteY35" fmla="*/ 414337 h 414337"/>
              <a:gd name="connsiteX36" fmla="*/ 92869 w 1859756"/>
              <a:gd name="connsiteY36" fmla="*/ 402431 h 414337"/>
              <a:gd name="connsiteX37" fmla="*/ 0 w 1859756"/>
              <a:gd name="connsiteY37" fmla="*/ 381000 h 414337"/>
              <a:gd name="connsiteX38" fmla="*/ 2381 w 1859756"/>
              <a:gd name="connsiteY38" fmla="*/ 285750 h 414337"/>
              <a:gd name="connsiteX39" fmla="*/ 157162 w 1859756"/>
              <a:gd name="connsiteY39" fmla="*/ 264318 h 414337"/>
              <a:gd name="connsiteX40" fmla="*/ 476250 w 1859756"/>
              <a:gd name="connsiteY40" fmla="*/ 214312 h 414337"/>
              <a:gd name="connsiteX41" fmla="*/ 721519 w 1859756"/>
              <a:gd name="connsiteY41" fmla="*/ 178593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59756" h="414337">
                <a:moveTo>
                  <a:pt x="721519" y="178593"/>
                </a:moveTo>
                <a:lnTo>
                  <a:pt x="952500" y="142875"/>
                </a:lnTo>
                <a:lnTo>
                  <a:pt x="1164431" y="111918"/>
                </a:lnTo>
                <a:lnTo>
                  <a:pt x="1302544" y="90487"/>
                </a:lnTo>
                <a:lnTo>
                  <a:pt x="1321594" y="83343"/>
                </a:lnTo>
                <a:lnTo>
                  <a:pt x="1347787" y="61912"/>
                </a:lnTo>
                <a:lnTo>
                  <a:pt x="1383506" y="40481"/>
                </a:lnTo>
                <a:lnTo>
                  <a:pt x="1416844" y="23812"/>
                </a:lnTo>
                <a:lnTo>
                  <a:pt x="1450181" y="9525"/>
                </a:lnTo>
                <a:lnTo>
                  <a:pt x="1493044" y="0"/>
                </a:lnTo>
                <a:lnTo>
                  <a:pt x="1519237" y="2381"/>
                </a:lnTo>
                <a:lnTo>
                  <a:pt x="1640681" y="47625"/>
                </a:lnTo>
                <a:lnTo>
                  <a:pt x="1726406" y="83343"/>
                </a:lnTo>
                <a:lnTo>
                  <a:pt x="1778794" y="111918"/>
                </a:lnTo>
                <a:lnTo>
                  <a:pt x="1819275" y="140493"/>
                </a:lnTo>
                <a:lnTo>
                  <a:pt x="1840706" y="164306"/>
                </a:lnTo>
                <a:lnTo>
                  <a:pt x="1850231" y="185737"/>
                </a:lnTo>
                <a:lnTo>
                  <a:pt x="1857375" y="209550"/>
                </a:lnTo>
                <a:lnTo>
                  <a:pt x="1859756" y="233362"/>
                </a:lnTo>
                <a:lnTo>
                  <a:pt x="1852612" y="264318"/>
                </a:lnTo>
                <a:lnTo>
                  <a:pt x="1838325" y="280987"/>
                </a:lnTo>
                <a:lnTo>
                  <a:pt x="1812131" y="297656"/>
                </a:lnTo>
                <a:lnTo>
                  <a:pt x="1769269" y="314325"/>
                </a:lnTo>
                <a:lnTo>
                  <a:pt x="1731169" y="314325"/>
                </a:lnTo>
                <a:lnTo>
                  <a:pt x="1662112" y="309562"/>
                </a:lnTo>
                <a:lnTo>
                  <a:pt x="1497806" y="304800"/>
                </a:lnTo>
                <a:lnTo>
                  <a:pt x="1326356" y="309562"/>
                </a:lnTo>
                <a:lnTo>
                  <a:pt x="1219200" y="314325"/>
                </a:lnTo>
                <a:lnTo>
                  <a:pt x="1112044" y="321468"/>
                </a:lnTo>
                <a:lnTo>
                  <a:pt x="983456" y="338137"/>
                </a:lnTo>
                <a:lnTo>
                  <a:pt x="683419" y="361950"/>
                </a:lnTo>
                <a:lnTo>
                  <a:pt x="485775" y="383381"/>
                </a:lnTo>
                <a:lnTo>
                  <a:pt x="330994" y="407193"/>
                </a:lnTo>
                <a:lnTo>
                  <a:pt x="266700" y="414337"/>
                </a:lnTo>
                <a:lnTo>
                  <a:pt x="223837" y="414337"/>
                </a:lnTo>
                <a:lnTo>
                  <a:pt x="169069" y="414337"/>
                </a:lnTo>
                <a:lnTo>
                  <a:pt x="92869" y="402431"/>
                </a:lnTo>
                <a:lnTo>
                  <a:pt x="0" y="381000"/>
                </a:lnTo>
                <a:cubicBezTo>
                  <a:pt x="794" y="349250"/>
                  <a:pt x="1587" y="317500"/>
                  <a:pt x="2381" y="285750"/>
                </a:cubicBezTo>
                <a:lnTo>
                  <a:pt x="157162" y="264318"/>
                </a:lnTo>
                <a:lnTo>
                  <a:pt x="476250" y="214312"/>
                </a:lnTo>
                <a:lnTo>
                  <a:pt x="721519" y="1785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DFD9E027-2ADF-4704-B039-958A364F5FC9}"/>
              </a:ext>
            </a:extLst>
          </p:cNvPr>
          <p:cNvSpPr/>
          <p:nvPr/>
        </p:nvSpPr>
        <p:spPr>
          <a:xfrm rot="16200000">
            <a:off x="6142832" y="4555332"/>
            <a:ext cx="2813050" cy="430213"/>
          </a:xfrm>
          <a:custGeom>
            <a:avLst/>
            <a:gdLst>
              <a:gd name="connsiteX0" fmla="*/ 1517131 w 2812746"/>
              <a:gd name="connsiteY0" fmla="*/ 128789 h 430155"/>
              <a:gd name="connsiteX1" fmla="*/ 1970467 w 2812746"/>
              <a:gd name="connsiteY1" fmla="*/ 133940 h 430155"/>
              <a:gd name="connsiteX2" fmla="*/ 2264106 w 2812746"/>
              <a:gd name="connsiteY2" fmla="*/ 139092 h 430155"/>
              <a:gd name="connsiteX3" fmla="*/ 2385167 w 2812746"/>
              <a:gd name="connsiteY3" fmla="*/ 139092 h 430155"/>
              <a:gd name="connsiteX4" fmla="*/ 2426379 w 2812746"/>
              <a:gd name="connsiteY4" fmla="*/ 139092 h 430155"/>
              <a:gd name="connsiteX5" fmla="*/ 2472743 w 2812746"/>
              <a:gd name="connsiteY5" fmla="*/ 136516 h 430155"/>
              <a:gd name="connsiteX6" fmla="*/ 2531986 w 2812746"/>
              <a:gd name="connsiteY6" fmla="*/ 131365 h 430155"/>
              <a:gd name="connsiteX7" fmla="*/ 2573198 w 2812746"/>
              <a:gd name="connsiteY7" fmla="*/ 126213 h 430155"/>
              <a:gd name="connsiteX8" fmla="*/ 2635017 w 2812746"/>
              <a:gd name="connsiteY8" fmla="*/ 110759 h 430155"/>
              <a:gd name="connsiteX9" fmla="*/ 2691684 w 2812746"/>
              <a:gd name="connsiteY9" fmla="*/ 90152 h 430155"/>
              <a:gd name="connsiteX10" fmla="*/ 2725169 w 2812746"/>
              <a:gd name="connsiteY10" fmla="*/ 72122 h 430155"/>
              <a:gd name="connsiteX11" fmla="*/ 2771533 w 2812746"/>
              <a:gd name="connsiteY11" fmla="*/ 28334 h 430155"/>
              <a:gd name="connsiteX12" fmla="*/ 2794715 w 2812746"/>
              <a:gd name="connsiteY12" fmla="*/ 0 h 430155"/>
              <a:gd name="connsiteX13" fmla="*/ 2812746 w 2812746"/>
              <a:gd name="connsiteY13" fmla="*/ 311669 h 430155"/>
              <a:gd name="connsiteX14" fmla="*/ 2709715 w 2812746"/>
              <a:gd name="connsiteY14" fmla="*/ 391518 h 430155"/>
              <a:gd name="connsiteX15" fmla="*/ 2655623 w 2812746"/>
              <a:gd name="connsiteY15" fmla="*/ 430155 h 430155"/>
              <a:gd name="connsiteX16" fmla="*/ 2601532 w 2812746"/>
              <a:gd name="connsiteY16" fmla="*/ 419851 h 430155"/>
              <a:gd name="connsiteX17" fmla="*/ 2475319 w 2812746"/>
              <a:gd name="connsiteY17" fmla="*/ 399245 h 430155"/>
              <a:gd name="connsiteX18" fmla="*/ 2403197 w 2812746"/>
              <a:gd name="connsiteY18" fmla="*/ 388942 h 430155"/>
              <a:gd name="connsiteX19" fmla="*/ 2282136 w 2812746"/>
              <a:gd name="connsiteY19" fmla="*/ 386366 h 430155"/>
              <a:gd name="connsiteX20" fmla="*/ 1973043 w 2812746"/>
              <a:gd name="connsiteY20" fmla="*/ 386366 h 430155"/>
              <a:gd name="connsiteX21" fmla="*/ 1622738 w 2812746"/>
              <a:gd name="connsiteY21" fmla="*/ 383791 h 430155"/>
              <a:gd name="connsiteX22" fmla="*/ 1290463 w 2812746"/>
              <a:gd name="connsiteY22" fmla="*/ 386366 h 430155"/>
              <a:gd name="connsiteX23" fmla="*/ 888642 w 2812746"/>
              <a:gd name="connsiteY23" fmla="*/ 386366 h 430155"/>
              <a:gd name="connsiteX24" fmla="*/ 576973 w 2812746"/>
              <a:gd name="connsiteY24" fmla="*/ 386366 h 430155"/>
              <a:gd name="connsiteX25" fmla="*/ 507427 w 2812746"/>
              <a:gd name="connsiteY25" fmla="*/ 386366 h 430155"/>
              <a:gd name="connsiteX26" fmla="*/ 394093 w 2812746"/>
              <a:gd name="connsiteY26" fmla="*/ 386366 h 430155"/>
              <a:gd name="connsiteX27" fmla="*/ 303941 w 2812746"/>
              <a:gd name="connsiteY27" fmla="*/ 378639 h 430155"/>
              <a:gd name="connsiteX28" fmla="*/ 224092 w 2812746"/>
              <a:gd name="connsiteY28" fmla="*/ 368336 h 430155"/>
              <a:gd name="connsiteX29" fmla="*/ 159698 w 2812746"/>
              <a:gd name="connsiteY29" fmla="*/ 355457 h 430155"/>
              <a:gd name="connsiteX30" fmla="*/ 72121 w 2812746"/>
              <a:gd name="connsiteY30" fmla="*/ 327124 h 430155"/>
              <a:gd name="connsiteX31" fmla="*/ 33485 w 2812746"/>
              <a:gd name="connsiteY31" fmla="*/ 309093 h 430155"/>
              <a:gd name="connsiteX32" fmla="*/ 23182 w 2812746"/>
              <a:gd name="connsiteY32" fmla="*/ 298790 h 430155"/>
              <a:gd name="connsiteX33" fmla="*/ 7727 w 2812746"/>
              <a:gd name="connsiteY33" fmla="*/ 275608 h 430155"/>
              <a:gd name="connsiteX34" fmla="*/ 0 w 2812746"/>
              <a:gd name="connsiteY34" fmla="*/ 247275 h 430155"/>
              <a:gd name="connsiteX35" fmla="*/ 0 w 2812746"/>
              <a:gd name="connsiteY35" fmla="*/ 221517 h 430155"/>
              <a:gd name="connsiteX36" fmla="*/ 5151 w 2812746"/>
              <a:gd name="connsiteY36" fmla="*/ 190608 h 430155"/>
              <a:gd name="connsiteX37" fmla="*/ 23182 w 2812746"/>
              <a:gd name="connsiteY37" fmla="*/ 162274 h 430155"/>
              <a:gd name="connsiteX38" fmla="*/ 92727 w 2812746"/>
              <a:gd name="connsiteY38" fmla="*/ 149395 h 430155"/>
              <a:gd name="connsiteX39" fmla="*/ 324547 w 2812746"/>
              <a:gd name="connsiteY39" fmla="*/ 123637 h 430155"/>
              <a:gd name="connsiteX40" fmla="*/ 425002 w 2812746"/>
              <a:gd name="connsiteY40" fmla="*/ 115910 h 430155"/>
              <a:gd name="connsiteX41" fmla="*/ 620761 w 2812746"/>
              <a:gd name="connsiteY41" fmla="*/ 121062 h 430155"/>
              <a:gd name="connsiteX42" fmla="*/ 919551 w 2812746"/>
              <a:gd name="connsiteY42" fmla="*/ 123637 h 430155"/>
              <a:gd name="connsiteX43" fmla="*/ 1238947 w 2812746"/>
              <a:gd name="connsiteY43" fmla="*/ 126213 h 430155"/>
              <a:gd name="connsiteX44" fmla="*/ 1463040 w 2812746"/>
              <a:gd name="connsiteY44" fmla="*/ 128789 h 430155"/>
              <a:gd name="connsiteX45" fmla="*/ 1517131 w 2812746"/>
              <a:gd name="connsiteY45" fmla="*/ 128789 h 430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812746" h="430155">
                <a:moveTo>
                  <a:pt x="1517131" y="128789"/>
                </a:moveTo>
                <a:lnTo>
                  <a:pt x="1970467" y="133940"/>
                </a:lnTo>
                <a:lnTo>
                  <a:pt x="2264106" y="139092"/>
                </a:lnTo>
                <a:lnTo>
                  <a:pt x="2385167" y="139092"/>
                </a:lnTo>
                <a:lnTo>
                  <a:pt x="2426379" y="139092"/>
                </a:lnTo>
                <a:lnTo>
                  <a:pt x="2472743" y="136516"/>
                </a:lnTo>
                <a:lnTo>
                  <a:pt x="2531986" y="131365"/>
                </a:lnTo>
                <a:lnTo>
                  <a:pt x="2573198" y="126213"/>
                </a:lnTo>
                <a:lnTo>
                  <a:pt x="2635017" y="110759"/>
                </a:lnTo>
                <a:lnTo>
                  <a:pt x="2691684" y="90152"/>
                </a:lnTo>
                <a:lnTo>
                  <a:pt x="2725169" y="72122"/>
                </a:lnTo>
                <a:lnTo>
                  <a:pt x="2771533" y="28334"/>
                </a:lnTo>
                <a:lnTo>
                  <a:pt x="2794715" y="0"/>
                </a:lnTo>
                <a:lnTo>
                  <a:pt x="2812746" y="311669"/>
                </a:lnTo>
                <a:lnTo>
                  <a:pt x="2709715" y="391518"/>
                </a:lnTo>
                <a:lnTo>
                  <a:pt x="2655623" y="430155"/>
                </a:lnTo>
                <a:lnTo>
                  <a:pt x="2601532" y="419851"/>
                </a:lnTo>
                <a:lnTo>
                  <a:pt x="2475319" y="399245"/>
                </a:lnTo>
                <a:lnTo>
                  <a:pt x="2403197" y="388942"/>
                </a:lnTo>
                <a:lnTo>
                  <a:pt x="2282136" y="386366"/>
                </a:lnTo>
                <a:lnTo>
                  <a:pt x="1973043" y="386366"/>
                </a:lnTo>
                <a:lnTo>
                  <a:pt x="1622738" y="383791"/>
                </a:lnTo>
                <a:lnTo>
                  <a:pt x="1290463" y="386366"/>
                </a:lnTo>
                <a:lnTo>
                  <a:pt x="888642" y="386366"/>
                </a:lnTo>
                <a:lnTo>
                  <a:pt x="576973" y="386366"/>
                </a:lnTo>
                <a:lnTo>
                  <a:pt x="507427" y="386366"/>
                </a:lnTo>
                <a:lnTo>
                  <a:pt x="394093" y="386366"/>
                </a:lnTo>
                <a:lnTo>
                  <a:pt x="303941" y="378639"/>
                </a:lnTo>
                <a:lnTo>
                  <a:pt x="224092" y="368336"/>
                </a:lnTo>
                <a:lnTo>
                  <a:pt x="159698" y="355457"/>
                </a:lnTo>
                <a:lnTo>
                  <a:pt x="72121" y="327124"/>
                </a:lnTo>
                <a:lnTo>
                  <a:pt x="33485" y="309093"/>
                </a:lnTo>
                <a:lnTo>
                  <a:pt x="23182" y="298790"/>
                </a:lnTo>
                <a:lnTo>
                  <a:pt x="7727" y="275608"/>
                </a:lnTo>
                <a:lnTo>
                  <a:pt x="0" y="247275"/>
                </a:lnTo>
                <a:lnTo>
                  <a:pt x="0" y="221517"/>
                </a:lnTo>
                <a:lnTo>
                  <a:pt x="5151" y="190608"/>
                </a:lnTo>
                <a:lnTo>
                  <a:pt x="23182" y="162274"/>
                </a:lnTo>
                <a:lnTo>
                  <a:pt x="92727" y="149395"/>
                </a:lnTo>
                <a:lnTo>
                  <a:pt x="324547" y="123637"/>
                </a:lnTo>
                <a:lnTo>
                  <a:pt x="425002" y="115910"/>
                </a:lnTo>
                <a:lnTo>
                  <a:pt x="620761" y="121062"/>
                </a:lnTo>
                <a:lnTo>
                  <a:pt x="919551" y="123637"/>
                </a:lnTo>
                <a:lnTo>
                  <a:pt x="1238947" y="126213"/>
                </a:lnTo>
                <a:lnTo>
                  <a:pt x="1463040" y="128789"/>
                </a:lnTo>
                <a:lnTo>
                  <a:pt x="1517131" y="12878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3892BA09-6D83-4EDD-BB8F-2DADDFC09676}"/>
              </a:ext>
            </a:extLst>
          </p:cNvPr>
          <p:cNvGrpSpPr/>
          <p:nvPr/>
        </p:nvGrpSpPr>
        <p:grpSpPr>
          <a:xfrm>
            <a:off x="3778251" y="1662114"/>
            <a:ext cx="4756150" cy="4514850"/>
            <a:chOff x="3778251" y="1662114"/>
            <a:chExt cx="4756150" cy="4514850"/>
          </a:xfrm>
        </p:grpSpPr>
        <p:sp>
          <p:nvSpPr>
            <p:cNvPr id="14" name="フリーフォーム 31">
              <a:extLst>
                <a:ext uri="{FF2B5EF4-FFF2-40B4-BE49-F238E27FC236}">
                  <a16:creationId xmlns:a16="http://schemas.microsoft.com/office/drawing/2014/main" id="{31A6BF88-E1DE-4770-8677-B22C8C1B1AB5}"/>
                </a:ext>
              </a:extLst>
            </p:cNvPr>
            <p:cNvSpPr/>
            <p:nvPr/>
          </p:nvSpPr>
          <p:spPr>
            <a:xfrm>
              <a:off x="5570539" y="1931988"/>
              <a:ext cx="692150" cy="946150"/>
            </a:xfrm>
            <a:custGeom>
              <a:avLst/>
              <a:gdLst>
                <a:gd name="connsiteX0" fmla="*/ 257175 w 692944"/>
                <a:gd name="connsiteY0" fmla="*/ 435769 h 947737"/>
                <a:gd name="connsiteX1" fmla="*/ 311944 w 692944"/>
                <a:gd name="connsiteY1" fmla="*/ 323850 h 947737"/>
                <a:gd name="connsiteX2" fmla="*/ 350044 w 692944"/>
                <a:gd name="connsiteY2" fmla="*/ 233362 h 947737"/>
                <a:gd name="connsiteX3" fmla="*/ 369094 w 692944"/>
                <a:gd name="connsiteY3" fmla="*/ 192881 h 947737"/>
                <a:gd name="connsiteX4" fmla="*/ 378619 w 692944"/>
                <a:gd name="connsiteY4" fmla="*/ 166687 h 947737"/>
                <a:gd name="connsiteX5" fmla="*/ 378619 w 692944"/>
                <a:gd name="connsiteY5" fmla="*/ 152400 h 947737"/>
                <a:gd name="connsiteX6" fmla="*/ 371475 w 692944"/>
                <a:gd name="connsiteY6" fmla="*/ 126206 h 947737"/>
                <a:gd name="connsiteX7" fmla="*/ 357187 w 692944"/>
                <a:gd name="connsiteY7" fmla="*/ 104775 h 947737"/>
                <a:gd name="connsiteX8" fmla="*/ 319087 w 692944"/>
                <a:gd name="connsiteY8" fmla="*/ 71437 h 947737"/>
                <a:gd name="connsiteX9" fmla="*/ 292894 w 692944"/>
                <a:gd name="connsiteY9" fmla="*/ 50006 h 947737"/>
                <a:gd name="connsiteX10" fmla="*/ 288131 w 692944"/>
                <a:gd name="connsiteY10" fmla="*/ 40481 h 947737"/>
                <a:gd name="connsiteX11" fmla="*/ 285750 w 692944"/>
                <a:gd name="connsiteY11" fmla="*/ 30956 h 947737"/>
                <a:gd name="connsiteX12" fmla="*/ 292894 w 692944"/>
                <a:gd name="connsiteY12" fmla="*/ 14287 h 947737"/>
                <a:gd name="connsiteX13" fmla="*/ 314325 w 692944"/>
                <a:gd name="connsiteY13" fmla="*/ 4762 h 947737"/>
                <a:gd name="connsiteX14" fmla="*/ 347662 w 692944"/>
                <a:gd name="connsiteY14" fmla="*/ 0 h 947737"/>
                <a:gd name="connsiteX15" fmla="*/ 397669 w 692944"/>
                <a:gd name="connsiteY15" fmla="*/ 2381 h 947737"/>
                <a:gd name="connsiteX16" fmla="*/ 438150 w 692944"/>
                <a:gd name="connsiteY16" fmla="*/ 9525 h 947737"/>
                <a:gd name="connsiteX17" fmla="*/ 473869 w 692944"/>
                <a:gd name="connsiteY17" fmla="*/ 21431 h 947737"/>
                <a:gd name="connsiteX18" fmla="*/ 509587 w 692944"/>
                <a:gd name="connsiteY18" fmla="*/ 35719 h 947737"/>
                <a:gd name="connsiteX19" fmla="*/ 540544 w 692944"/>
                <a:gd name="connsiteY19" fmla="*/ 54769 h 947737"/>
                <a:gd name="connsiteX20" fmla="*/ 578644 w 692944"/>
                <a:gd name="connsiteY20" fmla="*/ 83344 h 947737"/>
                <a:gd name="connsiteX21" fmla="*/ 619125 w 692944"/>
                <a:gd name="connsiteY21" fmla="*/ 121444 h 947737"/>
                <a:gd name="connsiteX22" fmla="*/ 652462 w 692944"/>
                <a:gd name="connsiteY22" fmla="*/ 164306 h 947737"/>
                <a:gd name="connsiteX23" fmla="*/ 673894 w 692944"/>
                <a:gd name="connsiteY23" fmla="*/ 195262 h 947737"/>
                <a:gd name="connsiteX24" fmla="*/ 685800 w 692944"/>
                <a:gd name="connsiteY24" fmla="*/ 223837 h 947737"/>
                <a:gd name="connsiteX25" fmla="*/ 692944 w 692944"/>
                <a:gd name="connsiteY25" fmla="*/ 250031 h 947737"/>
                <a:gd name="connsiteX26" fmla="*/ 690562 w 692944"/>
                <a:gd name="connsiteY26" fmla="*/ 273844 h 947737"/>
                <a:gd name="connsiteX27" fmla="*/ 683419 w 692944"/>
                <a:gd name="connsiteY27" fmla="*/ 292894 h 947737"/>
                <a:gd name="connsiteX28" fmla="*/ 666750 w 692944"/>
                <a:gd name="connsiteY28" fmla="*/ 307181 h 947737"/>
                <a:gd name="connsiteX29" fmla="*/ 640556 w 692944"/>
                <a:gd name="connsiteY29" fmla="*/ 321469 h 947737"/>
                <a:gd name="connsiteX30" fmla="*/ 609600 w 692944"/>
                <a:gd name="connsiteY30" fmla="*/ 342900 h 947737"/>
                <a:gd name="connsiteX31" fmla="*/ 573881 w 692944"/>
                <a:gd name="connsiteY31" fmla="*/ 371475 h 947737"/>
                <a:gd name="connsiteX32" fmla="*/ 521494 w 692944"/>
                <a:gd name="connsiteY32" fmla="*/ 428625 h 947737"/>
                <a:gd name="connsiteX33" fmla="*/ 397669 w 692944"/>
                <a:gd name="connsiteY33" fmla="*/ 573881 h 947737"/>
                <a:gd name="connsiteX34" fmla="*/ 200025 w 692944"/>
                <a:gd name="connsiteY34" fmla="*/ 790575 h 947737"/>
                <a:gd name="connsiteX35" fmla="*/ 76200 w 692944"/>
                <a:gd name="connsiteY35" fmla="*/ 914400 h 947737"/>
                <a:gd name="connsiteX36" fmla="*/ 54769 w 692944"/>
                <a:gd name="connsiteY36" fmla="*/ 935831 h 947737"/>
                <a:gd name="connsiteX37" fmla="*/ 33337 w 692944"/>
                <a:gd name="connsiteY37" fmla="*/ 947737 h 947737"/>
                <a:gd name="connsiteX38" fmla="*/ 16669 w 692944"/>
                <a:gd name="connsiteY38" fmla="*/ 947737 h 947737"/>
                <a:gd name="connsiteX39" fmla="*/ 4762 w 692944"/>
                <a:gd name="connsiteY39" fmla="*/ 940594 h 947737"/>
                <a:gd name="connsiteX40" fmla="*/ 0 w 692944"/>
                <a:gd name="connsiteY40" fmla="*/ 921544 h 947737"/>
                <a:gd name="connsiteX41" fmla="*/ 4762 w 692944"/>
                <a:gd name="connsiteY41" fmla="*/ 892969 h 947737"/>
                <a:gd name="connsiteX42" fmla="*/ 47625 w 692944"/>
                <a:gd name="connsiteY42" fmla="*/ 816769 h 947737"/>
                <a:gd name="connsiteX43" fmla="*/ 171450 w 692944"/>
                <a:gd name="connsiteY43" fmla="*/ 597694 h 947737"/>
                <a:gd name="connsiteX44" fmla="*/ 257175 w 692944"/>
                <a:gd name="connsiteY44" fmla="*/ 435769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92944" h="947737">
                  <a:moveTo>
                    <a:pt x="257175" y="435769"/>
                  </a:moveTo>
                  <a:lnTo>
                    <a:pt x="311944" y="323850"/>
                  </a:lnTo>
                  <a:lnTo>
                    <a:pt x="350044" y="233362"/>
                  </a:lnTo>
                  <a:lnTo>
                    <a:pt x="369094" y="192881"/>
                  </a:lnTo>
                  <a:lnTo>
                    <a:pt x="378619" y="166687"/>
                  </a:lnTo>
                  <a:lnTo>
                    <a:pt x="378619" y="152400"/>
                  </a:lnTo>
                  <a:lnTo>
                    <a:pt x="371475" y="126206"/>
                  </a:lnTo>
                  <a:lnTo>
                    <a:pt x="357187" y="104775"/>
                  </a:lnTo>
                  <a:lnTo>
                    <a:pt x="319087" y="71437"/>
                  </a:lnTo>
                  <a:lnTo>
                    <a:pt x="292894" y="50006"/>
                  </a:lnTo>
                  <a:lnTo>
                    <a:pt x="288131" y="40481"/>
                  </a:lnTo>
                  <a:lnTo>
                    <a:pt x="285750" y="30956"/>
                  </a:lnTo>
                  <a:lnTo>
                    <a:pt x="292894" y="14287"/>
                  </a:lnTo>
                  <a:lnTo>
                    <a:pt x="314325" y="4762"/>
                  </a:lnTo>
                  <a:lnTo>
                    <a:pt x="347662" y="0"/>
                  </a:lnTo>
                  <a:lnTo>
                    <a:pt x="397669" y="2381"/>
                  </a:lnTo>
                  <a:lnTo>
                    <a:pt x="438150" y="9525"/>
                  </a:lnTo>
                  <a:lnTo>
                    <a:pt x="473869" y="21431"/>
                  </a:lnTo>
                  <a:lnTo>
                    <a:pt x="509587" y="35719"/>
                  </a:lnTo>
                  <a:lnTo>
                    <a:pt x="540544" y="54769"/>
                  </a:lnTo>
                  <a:lnTo>
                    <a:pt x="578644" y="83344"/>
                  </a:lnTo>
                  <a:lnTo>
                    <a:pt x="619125" y="121444"/>
                  </a:lnTo>
                  <a:lnTo>
                    <a:pt x="652462" y="164306"/>
                  </a:lnTo>
                  <a:lnTo>
                    <a:pt x="673894" y="195262"/>
                  </a:lnTo>
                  <a:lnTo>
                    <a:pt x="685800" y="223837"/>
                  </a:lnTo>
                  <a:lnTo>
                    <a:pt x="692944" y="250031"/>
                  </a:lnTo>
                  <a:lnTo>
                    <a:pt x="690562" y="273844"/>
                  </a:lnTo>
                  <a:lnTo>
                    <a:pt x="683419" y="292894"/>
                  </a:lnTo>
                  <a:lnTo>
                    <a:pt x="666750" y="307181"/>
                  </a:lnTo>
                  <a:lnTo>
                    <a:pt x="640556" y="321469"/>
                  </a:lnTo>
                  <a:lnTo>
                    <a:pt x="609600" y="342900"/>
                  </a:lnTo>
                  <a:lnTo>
                    <a:pt x="573881" y="371475"/>
                  </a:lnTo>
                  <a:lnTo>
                    <a:pt x="521494" y="428625"/>
                  </a:lnTo>
                  <a:lnTo>
                    <a:pt x="397669" y="573881"/>
                  </a:lnTo>
                  <a:lnTo>
                    <a:pt x="200025" y="790575"/>
                  </a:lnTo>
                  <a:lnTo>
                    <a:pt x="76200" y="914400"/>
                  </a:lnTo>
                  <a:lnTo>
                    <a:pt x="54769" y="935831"/>
                  </a:lnTo>
                  <a:lnTo>
                    <a:pt x="33337" y="947737"/>
                  </a:lnTo>
                  <a:lnTo>
                    <a:pt x="16669" y="947737"/>
                  </a:lnTo>
                  <a:lnTo>
                    <a:pt x="4762" y="940594"/>
                  </a:lnTo>
                  <a:lnTo>
                    <a:pt x="0" y="921544"/>
                  </a:lnTo>
                  <a:lnTo>
                    <a:pt x="4762" y="892969"/>
                  </a:lnTo>
                  <a:lnTo>
                    <a:pt x="47625" y="816769"/>
                  </a:lnTo>
                  <a:lnTo>
                    <a:pt x="171450" y="597694"/>
                  </a:lnTo>
                  <a:lnTo>
                    <a:pt x="257175" y="4357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2">
              <a:extLst>
                <a:ext uri="{FF2B5EF4-FFF2-40B4-BE49-F238E27FC236}">
                  <a16:creationId xmlns:a16="http://schemas.microsoft.com/office/drawing/2014/main" id="{4D8C3DFF-CE8E-43C4-AEF4-4DC312B69E50}"/>
                </a:ext>
              </a:extLst>
            </p:cNvPr>
            <p:cNvSpPr/>
            <p:nvPr/>
          </p:nvSpPr>
          <p:spPr>
            <a:xfrm>
              <a:off x="4424364" y="2124075"/>
              <a:ext cx="481012" cy="884238"/>
            </a:xfrm>
            <a:custGeom>
              <a:avLst/>
              <a:gdLst>
                <a:gd name="connsiteX0" fmla="*/ 135731 w 481012"/>
                <a:gd name="connsiteY0" fmla="*/ 373856 h 883444"/>
                <a:gd name="connsiteX1" fmla="*/ 45243 w 481012"/>
                <a:gd name="connsiteY1" fmla="*/ 142875 h 883444"/>
                <a:gd name="connsiteX2" fmla="*/ 2381 w 481012"/>
                <a:gd name="connsiteY2" fmla="*/ 28575 h 883444"/>
                <a:gd name="connsiteX3" fmla="*/ 0 w 481012"/>
                <a:gd name="connsiteY3" fmla="*/ 9525 h 883444"/>
                <a:gd name="connsiteX4" fmla="*/ 4762 w 481012"/>
                <a:gd name="connsiteY4" fmla="*/ 0 h 883444"/>
                <a:gd name="connsiteX5" fmla="*/ 16668 w 481012"/>
                <a:gd name="connsiteY5" fmla="*/ 0 h 883444"/>
                <a:gd name="connsiteX6" fmla="*/ 45243 w 481012"/>
                <a:gd name="connsiteY6" fmla="*/ 4763 h 883444"/>
                <a:gd name="connsiteX7" fmla="*/ 64293 w 481012"/>
                <a:gd name="connsiteY7" fmla="*/ 16669 h 883444"/>
                <a:gd name="connsiteX8" fmla="*/ 152400 w 481012"/>
                <a:gd name="connsiteY8" fmla="*/ 92869 h 883444"/>
                <a:gd name="connsiteX9" fmla="*/ 271462 w 481012"/>
                <a:gd name="connsiteY9" fmla="*/ 197644 h 883444"/>
                <a:gd name="connsiteX10" fmla="*/ 350043 w 481012"/>
                <a:gd name="connsiteY10" fmla="*/ 273844 h 883444"/>
                <a:gd name="connsiteX11" fmla="*/ 400050 w 481012"/>
                <a:gd name="connsiteY11" fmla="*/ 326231 h 883444"/>
                <a:gd name="connsiteX12" fmla="*/ 411956 w 481012"/>
                <a:gd name="connsiteY12" fmla="*/ 340519 h 883444"/>
                <a:gd name="connsiteX13" fmla="*/ 431006 w 481012"/>
                <a:gd name="connsiteY13" fmla="*/ 369094 h 883444"/>
                <a:gd name="connsiteX14" fmla="*/ 445293 w 481012"/>
                <a:gd name="connsiteY14" fmla="*/ 404813 h 883444"/>
                <a:gd name="connsiteX15" fmla="*/ 457200 w 481012"/>
                <a:gd name="connsiteY15" fmla="*/ 435769 h 883444"/>
                <a:gd name="connsiteX16" fmla="*/ 471487 w 481012"/>
                <a:gd name="connsiteY16" fmla="*/ 502444 h 883444"/>
                <a:gd name="connsiteX17" fmla="*/ 478631 w 481012"/>
                <a:gd name="connsiteY17" fmla="*/ 600075 h 883444"/>
                <a:gd name="connsiteX18" fmla="*/ 481012 w 481012"/>
                <a:gd name="connsiteY18" fmla="*/ 688181 h 883444"/>
                <a:gd name="connsiteX19" fmla="*/ 478631 w 481012"/>
                <a:gd name="connsiteY19" fmla="*/ 740569 h 883444"/>
                <a:gd name="connsiteX20" fmla="*/ 471487 w 481012"/>
                <a:gd name="connsiteY20" fmla="*/ 792956 h 883444"/>
                <a:gd name="connsiteX21" fmla="*/ 461962 w 481012"/>
                <a:gd name="connsiteY21" fmla="*/ 826294 h 883444"/>
                <a:gd name="connsiteX22" fmla="*/ 447675 w 481012"/>
                <a:gd name="connsiteY22" fmla="*/ 859631 h 883444"/>
                <a:gd name="connsiteX23" fmla="*/ 431006 w 481012"/>
                <a:gd name="connsiteY23" fmla="*/ 878681 h 883444"/>
                <a:gd name="connsiteX24" fmla="*/ 416718 w 481012"/>
                <a:gd name="connsiteY24" fmla="*/ 883444 h 883444"/>
                <a:gd name="connsiteX25" fmla="*/ 400050 w 481012"/>
                <a:gd name="connsiteY25" fmla="*/ 883444 h 883444"/>
                <a:gd name="connsiteX26" fmla="*/ 359568 w 481012"/>
                <a:gd name="connsiteY26" fmla="*/ 869156 h 883444"/>
                <a:gd name="connsiteX27" fmla="*/ 333375 w 481012"/>
                <a:gd name="connsiteY27" fmla="*/ 847725 h 883444"/>
                <a:gd name="connsiteX28" fmla="*/ 309562 w 481012"/>
                <a:gd name="connsiteY28" fmla="*/ 816769 h 883444"/>
                <a:gd name="connsiteX29" fmla="*/ 278606 w 481012"/>
                <a:gd name="connsiteY29" fmla="*/ 745331 h 883444"/>
                <a:gd name="connsiteX30" fmla="*/ 207168 w 481012"/>
                <a:gd name="connsiteY30" fmla="*/ 559594 h 883444"/>
                <a:gd name="connsiteX31" fmla="*/ 135731 w 481012"/>
                <a:gd name="connsiteY31" fmla="*/ 373856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883444">
                  <a:moveTo>
                    <a:pt x="135731" y="373856"/>
                  </a:moveTo>
                  <a:lnTo>
                    <a:pt x="45243" y="142875"/>
                  </a:lnTo>
                  <a:lnTo>
                    <a:pt x="2381" y="28575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16668" y="0"/>
                  </a:lnTo>
                  <a:lnTo>
                    <a:pt x="45243" y="4763"/>
                  </a:lnTo>
                  <a:lnTo>
                    <a:pt x="64293" y="16669"/>
                  </a:lnTo>
                  <a:lnTo>
                    <a:pt x="152400" y="92869"/>
                  </a:lnTo>
                  <a:lnTo>
                    <a:pt x="271462" y="197644"/>
                  </a:lnTo>
                  <a:lnTo>
                    <a:pt x="350043" y="273844"/>
                  </a:lnTo>
                  <a:lnTo>
                    <a:pt x="400050" y="326231"/>
                  </a:lnTo>
                  <a:lnTo>
                    <a:pt x="411956" y="340519"/>
                  </a:lnTo>
                  <a:lnTo>
                    <a:pt x="431006" y="369094"/>
                  </a:lnTo>
                  <a:lnTo>
                    <a:pt x="445293" y="404813"/>
                  </a:lnTo>
                  <a:lnTo>
                    <a:pt x="457200" y="435769"/>
                  </a:lnTo>
                  <a:lnTo>
                    <a:pt x="471487" y="502444"/>
                  </a:lnTo>
                  <a:lnTo>
                    <a:pt x="478631" y="600075"/>
                  </a:lnTo>
                  <a:cubicBezTo>
                    <a:pt x="479425" y="629444"/>
                    <a:pt x="480218" y="658812"/>
                    <a:pt x="481012" y="688181"/>
                  </a:cubicBezTo>
                  <a:lnTo>
                    <a:pt x="478631" y="740569"/>
                  </a:lnTo>
                  <a:lnTo>
                    <a:pt x="471487" y="792956"/>
                  </a:lnTo>
                  <a:lnTo>
                    <a:pt x="461962" y="826294"/>
                  </a:lnTo>
                  <a:lnTo>
                    <a:pt x="447675" y="859631"/>
                  </a:lnTo>
                  <a:lnTo>
                    <a:pt x="431006" y="878681"/>
                  </a:lnTo>
                  <a:lnTo>
                    <a:pt x="416718" y="883444"/>
                  </a:lnTo>
                  <a:lnTo>
                    <a:pt x="400050" y="883444"/>
                  </a:lnTo>
                  <a:lnTo>
                    <a:pt x="359568" y="869156"/>
                  </a:lnTo>
                  <a:lnTo>
                    <a:pt x="333375" y="847725"/>
                  </a:lnTo>
                  <a:lnTo>
                    <a:pt x="309562" y="816769"/>
                  </a:lnTo>
                  <a:lnTo>
                    <a:pt x="278606" y="745331"/>
                  </a:lnTo>
                  <a:lnTo>
                    <a:pt x="207168" y="559594"/>
                  </a:lnTo>
                  <a:lnTo>
                    <a:pt x="135731" y="3738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3">
              <a:extLst>
                <a:ext uri="{FF2B5EF4-FFF2-40B4-BE49-F238E27FC236}">
                  <a16:creationId xmlns:a16="http://schemas.microsoft.com/office/drawing/2014/main" id="{E4984402-357E-4401-8406-389DEDF85D65}"/>
                </a:ext>
              </a:extLst>
            </p:cNvPr>
            <p:cNvSpPr/>
            <p:nvPr/>
          </p:nvSpPr>
          <p:spPr>
            <a:xfrm>
              <a:off x="4275140" y="3008313"/>
              <a:ext cx="1939925" cy="495300"/>
            </a:xfrm>
            <a:custGeom>
              <a:avLst/>
              <a:gdLst>
                <a:gd name="connsiteX0" fmla="*/ 676275 w 1940719"/>
                <a:gd name="connsiteY0" fmla="*/ 219075 h 495300"/>
                <a:gd name="connsiteX1" fmla="*/ 885825 w 1940719"/>
                <a:gd name="connsiteY1" fmla="*/ 183356 h 495300"/>
                <a:gd name="connsiteX2" fmla="*/ 952500 w 1940719"/>
                <a:gd name="connsiteY2" fmla="*/ 171450 h 495300"/>
                <a:gd name="connsiteX3" fmla="*/ 1128712 w 1940719"/>
                <a:gd name="connsiteY3" fmla="*/ 135731 h 495300"/>
                <a:gd name="connsiteX4" fmla="*/ 1350169 w 1940719"/>
                <a:gd name="connsiteY4" fmla="*/ 102394 h 495300"/>
                <a:gd name="connsiteX5" fmla="*/ 1431131 w 1940719"/>
                <a:gd name="connsiteY5" fmla="*/ 88106 h 495300"/>
                <a:gd name="connsiteX6" fmla="*/ 1466850 w 1940719"/>
                <a:gd name="connsiteY6" fmla="*/ 71437 h 495300"/>
                <a:gd name="connsiteX7" fmla="*/ 1528762 w 1940719"/>
                <a:gd name="connsiteY7" fmla="*/ 35719 h 495300"/>
                <a:gd name="connsiteX8" fmla="*/ 1581150 w 1940719"/>
                <a:gd name="connsiteY8" fmla="*/ 2381 h 495300"/>
                <a:gd name="connsiteX9" fmla="*/ 1602581 w 1940719"/>
                <a:gd name="connsiteY9" fmla="*/ 0 h 495300"/>
                <a:gd name="connsiteX10" fmla="*/ 1728787 w 1940719"/>
                <a:gd name="connsiteY10" fmla="*/ 28575 h 495300"/>
                <a:gd name="connsiteX11" fmla="*/ 1840706 w 1940719"/>
                <a:gd name="connsiteY11" fmla="*/ 64294 h 495300"/>
                <a:gd name="connsiteX12" fmla="*/ 1871662 w 1940719"/>
                <a:gd name="connsiteY12" fmla="*/ 78581 h 495300"/>
                <a:gd name="connsiteX13" fmla="*/ 1893094 w 1940719"/>
                <a:gd name="connsiteY13" fmla="*/ 95250 h 495300"/>
                <a:gd name="connsiteX14" fmla="*/ 1916906 w 1940719"/>
                <a:gd name="connsiteY14" fmla="*/ 123825 h 495300"/>
                <a:gd name="connsiteX15" fmla="*/ 1931194 w 1940719"/>
                <a:gd name="connsiteY15" fmla="*/ 145256 h 495300"/>
                <a:gd name="connsiteX16" fmla="*/ 1938337 w 1940719"/>
                <a:gd name="connsiteY16" fmla="*/ 164306 h 495300"/>
                <a:gd name="connsiteX17" fmla="*/ 1940719 w 1940719"/>
                <a:gd name="connsiteY17" fmla="*/ 180975 h 495300"/>
                <a:gd name="connsiteX18" fmla="*/ 1935956 w 1940719"/>
                <a:gd name="connsiteY18" fmla="*/ 192881 h 495300"/>
                <a:gd name="connsiteX19" fmla="*/ 1919287 w 1940719"/>
                <a:gd name="connsiteY19" fmla="*/ 211931 h 495300"/>
                <a:gd name="connsiteX20" fmla="*/ 1876425 w 1940719"/>
                <a:gd name="connsiteY20" fmla="*/ 223837 h 495300"/>
                <a:gd name="connsiteX21" fmla="*/ 1740694 w 1940719"/>
                <a:gd name="connsiteY21" fmla="*/ 245269 h 495300"/>
                <a:gd name="connsiteX22" fmla="*/ 1526381 w 1940719"/>
                <a:gd name="connsiteY22" fmla="*/ 273844 h 495300"/>
                <a:gd name="connsiteX23" fmla="*/ 1321594 w 1940719"/>
                <a:gd name="connsiteY23" fmla="*/ 307181 h 495300"/>
                <a:gd name="connsiteX24" fmla="*/ 1114425 w 1940719"/>
                <a:gd name="connsiteY24" fmla="*/ 338137 h 495300"/>
                <a:gd name="connsiteX25" fmla="*/ 752475 w 1940719"/>
                <a:gd name="connsiteY25" fmla="*/ 383381 h 495300"/>
                <a:gd name="connsiteX26" fmla="*/ 647700 w 1940719"/>
                <a:gd name="connsiteY26" fmla="*/ 400050 h 495300"/>
                <a:gd name="connsiteX27" fmla="*/ 519112 w 1940719"/>
                <a:gd name="connsiteY27" fmla="*/ 419100 h 495300"/>
                <a:gd name="connsiteX28" fmla="*/ 492919 w 1940719"/>
                <a:gd name="connsiteY28" fmla="*/ 423862 h 495300"/>
                <a:gd name="connsiteX29" fmla="*/ 464344 w 1940719"/>
                <a:gd name="connsiteY29" fmla="*/ 442912 h 495300"/>
                <a:gd name="connsiteX30" fmla="*/ 414337 w 1940719"/>
                <a:gd name="connsiteY30" fmla="*/ 471487 h 495300"/>
                <a:gd name="connsiteX31" fmla="*/ 376237 w 1940719"/>
                <a:gd name="connsiteY31" fmla="*/ 485775 h 495300"/>
                <a:gd name="connsiteX32" fmla="*/ 338137 w 1940719"/>
                <a:gd name="connsiteY32" fmla="*/ 495300 h 495300"/>
                <a:gd name="connsiteX33" fmla="*/ 311944 w 1940719"/>
                <a:gd name="connsiteY33" fmla="*/ 495300 h 495300"/>
                <a:gd name="connsiteX34" fmla="*/ 273844 w 1940719"/>
                <a:gd name="connsiteY34" fmla="*/ 481012 h 495300"/>
                <a:gd name="connsiteX35" fmla="*/ 200025 w 1940719"/>
                <a:gd name="connsiteY35" fmla="*/ 440531 h 495300"/>
                <a:gd name="connsiteX36" fmla="*/ 145256 w 1940719"/>
                <a:gd name="connsiteY36" fmla="*/ 407194 h 495300"/>
                <a:gd name="connsiteX37" fmla="*/ 107156 w 1940719"/>
                <a:gd name="connsiteY37" fmla="*/ 378619 h 495300"/>
                <a:gd name="connsiteX38" fmla="*/ 69056 w 1940719"/>
                <a:gd name="connsiteY38" fmla="*/ 342900 h 495300"/>
                <a:gd name="connsiteX39" fmla="*/ 47625 w 1940719"/>
                <a:gd name="connsiteY39" fmla="*/ 319087 h 495300"/>
                <a:gd name="connsiteX40" fmla="*/ 28575 w 1940719"/>
                <a:gd name="connsiteY40" fmla="*/ 295275 h 495300"/>
                <a:gd name="connsiteX41" fmla="*/ 9525 w 1940719"/>
                <a:gd name="connsiteY41" fmla="*/ 259556 h 495300"/>
                <a:gd name="connsiteX42" fmla="*/ 0 w 1940719"/>
                <a:gd name="connsiteY42" fmla="*/ 219075 h 495300"/>
                <a:gd name="connsiteX43" fmla="*/ 2381 w 1940719"/>
                <a:gd name="connsiteY43" fmla="*/ 202406 h 495300"/>
                <a:gd name="connsiteX44" fmla="*/ 16669 w 1940719"/>
                <a:gd name="connsiteY44" fmla="*/ 192881 h 495300"/>
                <a:gd name="connsiteX45" fmla="*/ 42862 w 1940719"/>
                <a:gd name="connsiteY45" fmla="*/ 197644 h 495300"/>
                <a:gd name="connsiteX46" fmla="*/ 59531 w 1940719"/>
                <a:gd name="connsiteY46" fmla="*/ 207169 h 495300"/>
                <a:gd name="connsiteX47" fmla="*/ 85725 w 1940719"/>
                <a:gd name="connsiteY47" fmla="*/ 223837 h 495300"/>
                <a:gd name="connsiteX48" fmla="*/ 109537 w 1940719"/>
                <a:gd name="connsiteY48" fmla="*/ 235744 h 495300"/>
                <a:gd name="connsiteX49" fmla="*/ 159544 w 1940719"/>
                <a:gd name="connsiteY49" fmla="*/ 250031 h 495300"/>
                <a:gd name="connsiteX50" fmla="*/ 216694 w 1940719"/>
                <a:gd name="connsiteY50" fmla="*/ 261937 h 495300"/>
                <a:gd name="connsiteX51" fmla="*/ 304800 w 1940719"/>
                <a:gd name="connsiteY51" fmla="*/ 266700 h 495300"/>
                <a:gd name="connsiteX52" fmla="*/ 345281 w 1940719"/>
                <a:gd name="connsiteY52" fmla="*/ 269081 h 495300"/>
                <a:gd name="connsiteX53" fmla="*/ 521494 w 1940719"/>
                <a:gd name="connsiteY53" fmla="*/ 242887 h 495300"/>
                <a:gd name="connsiteX54" fmla="*/ 676275 w 1940719"/>
                <a:gd name="connsiteY54" fmla="*/ 21907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40719" h="495300">
                  <a:moveTo>
                    <a:pt x="676275" y="219075"/>
                  </a:moveTo>
                  <a:lnTo>
                    <a:pt x="885825" y="183356"/>
                  </a:lnTo>
                  <a:lnTo>
                    <a:pt x="952500" y="171450"/>
                  </a:lnTo>
                  <a:lnTo>
                    <a:pt x="1128712" y="135731"/>
                  </a:lnTo>
                  <a:lnTo>
                    <a:pt x="1350169" y="102394"/>
                  </a:lnTo>
                  <a:lnTo>
                    <a:pt x="1431131" y="88106"/>
                  </a:lnTo>
                  <a:lnTo>
                    <a:pt x="1466850" y="71437"/>
                  </a:lnTo>
                  <a:lnTo>
                    <a:pt x="1528762" y="35719"/>
                  </a:lnTo>
                  <a:lnTo>
                    <a:pt x="1581150" y="2381"/>
                  </a:lnTo>
                  <a:lnTo>
                    <a:pt x="1602581" y="0"/>
                  </a:lnTo>
                  <a:lnTo>
                    <a:pt x="1728787" y="28575"/>
                  </a:lnTo>
                  <a:lnTo>
                    <a:pt x="1840706" y="64294"/>
                  </a:lnTo>
                  <a:lnTo>
                    <a:pt x="1871662" y="78581"/>
                  </a:lnTo>
                  <a:lnTo>
                    <a:pt x="1893094" y="95250"/>
                  </a:lnTo>
                  <a:lnTo>
                    <a:pt x="1916906" y="123825"/>
                  </a:lnTo>
                  <a:lnTo>
                    <a:pt x="1931194" y="145256"/>
                  </a:lnTo>
                  <a:lnTo>
                    <a:pt x="1938337" y="164306"/>
                  </a:lnTo>
                  <a:lnTo>
                    <a:pt x="1940719" y="180975"/>
                  </a:lnTo>
                  <a:lnTo>
                    <a:pt x="1935956" y="192881"/>
                  </a:lnTo>
                  <a:lnTo>
                    <a:pt x="1919287" y="211931"/>
                  </a:lnTo>
                  <a:lnTo>
                    <a:pt x="1876425" y="223837"/>
                  </a:lnTo>
                  <a:lnTo>
                    <a:pt x="1740694" y="245269"/>
                  </a:lnTo>
                  <a:lnTo>
                    <a:pt x="1526381" y="273844"/>
                  </a:lnTo>
                  <a:lnTo>
                    <a:pt x="1321594" y="307181"/>
                  </a:lnTo>
                  <a:lnTo>
                    <a:pt x="1114425" y="338137"/>
                  </a:lnTo>
                  <a:lnTo>
                    <a:pt x="752475" y="383381"/>
                  </a:lnTo>
                  <a:lnTo>
                    <a:pt x="647700" y="400050"/>
                  </a:lnTo>
                  <a:lnTo>
                    <a:pt x="519112" y="419100"/>
                  </a:lnTo>
                  <a:lnTo>
                    <a:pt x="492919" y="423862"/>
                  </a:lnTo>
                  <a:lnTo>
                    <a:pt x="464344" y="442912"/>
                  </a:lnTo>
                  <a:lnTo>
                    <a:pt x="414337" y="471487"/>
                  </a:lnTo>
                  <a:lnTo>
                    <a:pt x="376237" y="485775"/>
                  </a:lnTo>
                  <a:lnTo>
                    <a:pt x="338137" y="495300"/>
                  </a:lnTo>
                  <a:lnTo>
                    <a:pt x="311944" y="495300"/>
                  </a:lnTo>
                  <a:lnTo>
                    <a:pt x="273844" y="481012"/>
                  </a:lnTo>
                  <a:lnTo>
                    <a:pt x="200025" y="440531"/>
                  </a:lnTo>
                  <a:lnTo>
                    <a:pt x="145256" y="407194"/>
                  </a:lnTo>
                  <a:lnTo>
                    <a:pt x="107156" y="378619"/>
                  </a:lnTo>
                  <a:lnTo>
                    <a:pt x="69056" y="342900"/>
                  </a:lnTo>
                  <a:lnTo>
                    <a:pt x="47625" y="319087"/>
                  </a:lnTo>
                  <a:lnTo>
                    <a:pt x="28575" y="295275"/>
                  </a:lnTo>
                  <a:lnTo>
                    <a:pt x="9525" y="259556"/>
                  </a:lnTo>
                  <a:lnTo>
                    <a:pt x="0" y="219075"/>
                  </a:lnTo>
                  <a:lnTo>
                    <a:pt x="2381" y="202406"/>
                  </a:lnTo>
                  <a:lnTo>
                    <a:pt x="16669" y="192881"/>
                  </a:lnTo>
                  <a:lnTo>
                    <a:pt x="42862" y="197644"/>
                  </a:lnTo>
                  <a:lnTo>
                    <a:pt x="59531" y="207169"/>
                  </a:lnTo>
                  <a:lnTo>
                    <a:pt x="85725" y="223837"/>
                  </a:lnTo>
                  <a:lnTo>
                    <a:pt x="109537" y="235744"/>
                  </a:lnTo>
                  <a:lnTo>
                    <a:pt x="159544" y="250031"/>
                  </a:lnTo>
                  <a:lnTo>
                    <a:pt x="216694" y="261937"/>
                  </a:lnTo>
                  <a:lnTo>
                    <a:pt x="304800" y="266700"/>
                  </a:lnTo>
                  <a:lnTo>
                    <a:pt x="345281" y="269081"/>
                  </a:lnTo>
                  <a:lnTo>
                    <a:pt x="521494" y="242887"/>
                  </a:lnTo>
                  <a:lnTo>
                    <a:pt x="676275" y="219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6">
              <a:extLst>
                <a:ext uri="{FF2B5EF4-FFF2-40B4-BE49-F238E27FC236}">
                  <a16:creationId xmlns:a16="http://schemas.microsoft.com/office/drawing/2014/main" id="{30DD20D8-C3DD-4804-AB13-70E9DDB2094B}"/>
                </a:ext>
              </a:extLst>
            </p:cNvPr>
            <p:cNvSpPr/>
            <p:nvPr/>
          </p:nvSpPr>
          <p:spPr>
            <a:xfrm>
              <a:off x="6538914" y="1662114"/>
              <a:ext cx="1223962" cy="1171575"/>
            </a:xfrm>
            <a:custGeom>
              <a:avLst/>
              <a:gdLst>
                <a:gd name="connsiteX0" fmla="*/ 609600 w 1223962"/>
                <a:gd name="connsiteY0" fmla="*/ 509587 h 1171575"/>
                <a:gd name="connsiteX1" fmla="*/ 426243 w 1223962"/>
                <a:gd name="connsiteY1" fmla="*/ 695325 h 1171575"/>
                <a:gd name="connsiteX2" fmla="*/ 209550 w 1223962"/>
                <a:gd name="connsiteY2" fmla="*/ 912018 h 1171575"/>
                <a:gd name="connsiteX3" fmla="*/ 0 w 1223962"/>
                <a:gd name="connsiteY3" fmla="*/ 1119187 h 1171575"/>
                <a:gd name="connsiteX4" fmla="*/ 52387 w 1223962"/>
                <a:gd name="connsiteY4" fmla="*/ 1171575 h 1171575"/>
                <a:gd name="connsiteX5" fmla="*/ 209550 w 1223962"/>
                <a:gd name="connsiteY5" fmla="*/ 1073943 h 1171575"/>
                <a:gd name="connsiteX6" fmla="*/ 342900 w 1223962"/>
                <a:gd name="connsiteY6" fmla="*/ 978693 h 1171575"/>
                <a:gd name="connsiteX7" fmla="*/ 502443 w 1223962"/>
                <a:gd name="connsiteY7" fmla="*/ 862012 h 1171575"/>
                <a:gd name="connsiteX8" fmla="*/ 700087 w 1223962"/>
                <a:gd name="connsiteY8" fmla="*/ 719137 h 1171575"/>
                <a:gd name="connsiteX9" fmla="*/ 864393 w 1223962"/>
                <a:gd name="connsiteY9" fmla="*/ 600075 h 1171575"/>
                <a:gd name="connsiteX10" fmla="*/ 969168 w 1223962"/>
                <a:gd name="connsiteY10" fmla="*/ 526256 h 1171575"/>
                <a:gd name="connsiteX11" fmla="*/ 1047750 w 1223962"/>
                <a:gd name="connsiteY11" fmla="*/ 466725 h 1171575"/>
                <a:gd name="connsiteX12" fmla="*/ 1102518 w 1223962"/>
                <a:gd name="connsiteY12" fmla="*/ 428625 h 1171575"/>
                <a:gd name="connsiteX13" fmla="*/ 1162050 w 1223962"/>
                <a:gd name="connsiteY13" fmla="*/ 383381 h 1171575"/>
                <a:gd name="connsiteX14" fmla="*/ 1195387 w 1223962"/>
                <a:gd name="connsiteY14" fmla="*/ 354806 h 1171575"/>
                <a:gd name="connsiteX15" fmla="*/ 1214437 w 1223962"/>
                <a:gd name="connsiteY15" fmla="*/ 328612 h 1171575"/>
                <a:gd name="connsiteX16" fmla="*/ 1223962 w 1223962"/>
                <a:gd name="connsiteY16" fmla="*/ 307181 h 1171575"/>
                <a:gd name="connsiteX17" fmla="*/ 1223962 w 1223962"/>
                <a:gd name="connsiteY17" fmla="*/ 297656 h 1171575"/>
                <a:gd name="connsiteX18" fmla="*/ 1219200 w 1223962"/>
                <a:gd name="connsiteY18" fmla="*/ 261937 h 1171575"/>
                <a:gd name="connsiteX19" fmla="*/ 1204912 w 1223962"/>
                <a:gd name="connsiteY19" fmla="*/ 221456 h 1171575"/>
                <a:gd name="connsiteX20" fmla="*/ 1190625 w 1223962"/>
                <a:gd name="connsiteY20" fmla="*/ 195262 h 1171575"/>
                <a:gd name="connsiteX21" fmla="*/ 1173956 w 1223962"/>
                <a:gd name="connsiteY21" fmla="*/ 171450 h 1171575"/>
                <a:gd name="connsiteX22" fmla="*/ 1154906 w 1223962"/>
                <a:gd name="connsiteY22" fmla="*/ 147637 h 1171575"/>
                <a:gd name="connsiteX23" fmla="*/ 1128712 w 1223962"/>
                <a:gd name="connsiteY23" fmla="*/ 126206 h 1171575"/>
                <a:gd name="connsiteX24" fmla="*/ 1097756 w 1223962"/>
                <a:gd name="connsiteY24" fmla="*/ 104775 h 1171575"/>
                <a:gd name="connsiteX25" fmla="*/ 1073943 w 1223962"/>
                <a:gd name="connsiteY25" fmla="*/ 90487 h 1171575"/>
                <a:gd name="connsiteX26" fmla="*/ 1016793 w 1223962"/>
                <a:gd name="connsiteY26" fmla="*/ 61912 h 1171575"/>
                <a:gd name="connsiteX27" fmla="*/ 942975 w 1223962"/>
                <a:gd name="connsiteY27" fmla="*/ 35718 h 1171575"/>
                <a:gd name="connsiteX28" fmla="*/ 866775 w 1223962"/>
                <a:gd name="connsiteY28" fmla="*/ 16668 h 1171575"/>
                <a:gd name="connsiteX29" fmla="*/ 797718 w 1223962"/>
                <a:gd name="connsiteY29" fmla="*/ 2381 h 1171575"/>
                <a:gd name="connsiteX30" fmla="*/ 776287 w 1223962"/>
                <a:gd name="connsiteY30" fmla="*/ 0 h 1171575"/>
                <a:gd name="connsiteX31" fmla="*/ 754856 w 1223962"/>
                <a:gd name="connsiteY31" fmla="*/ 0 h 1171575"/>
                <a:gd name="connsiteX32" fmla="*/ 745331 w 1223962"/>
                <a:gd name="connsiteY32" fmla="*/ 7143 h 1171575"/>
                <a:gd name="connsiteX33" fmla="*/ 745331 w 1223962"/>
                <a:gd name="connsiteY33" fmla="*/ 11906 h 1171575"/>
                <a:gd name="connsiteX34" fmla="*/ 747712 w 1223962"/>
                <a:gd name="connsiteY34" fmla="*/ 30956 h 1171575"/>
                <a:gd name="connsiteX35" fmla="*/ 759618 w 1223962"/>
                <a:gd name="connsiteY35" fmla="*/ 47625 h 1171575"/>
                <a:gd name="connsiteX36" fmla="*/ 795337 w 1223962"/>
                <a:gd name="connsiteY36" fmla="*/ 71437 h 1171575"/>
                <a:gd name="connsiteX37" fmla="*/ 831056 w 1223962"/>
                <a:gd name="connsiteY37" fmla="*/ 92868 h 1171575"/>
                <a:gd name="connsiteX38" fmla="*/ 850106 w 1223962"/>
                <a:gd name="connsiteY38" fmla="*/ 109537 h 1171575"/>
                <a:gd name="connsiteX39" fmla="*/ 859631 w 1223962"/>
                <a:gd name="connsiteY39" fmla="*/ 121443 h 1171575"/>
                <a:gd name="connsiteX40" fmla="*/ 866775 w 1223962"/>
                <a:gd name="connsiteY40" fmla="*/ 140493 h 1171575"/>
                <a:gd name="connsiteX41" fmla="*/ 869156 w 1223962"/>
                <a:gd name="connsiteY41" fmla="*/ 159543 h 1171575"/>
                <a:gd name="connsiteX42" fmla="*/ 866775 w 1223962"/>
                <a:gd name="connsiteY42" fmla="*/ 180975 h 1171575"/>
                <a:gd name="connsiteX43" fmla="*/ 864393 w 1223962"/>
                <a:gd name="connsiteY43" fmla="*/ 207168 h 1171575"/>
                <a:gd name="connsiteX44" fmla="*/ 854868 w 1223962"/>
                <a:gd name="connsiteY44" fmla="*/ 233362 h 1171575"/>
                <a:gd name="connsiteX45" fmla="*/ 831056 w 1223962"/>
                <a:gd name="connsiteY45" fmla="*/ 264318 h 1171575"/>
                <a:gd name="connsiteX46" fmla="*/ 740568 w 1223962"/>
                <a:gd name="connsiteY46" fmla="*/ 364331 h 1171575"/>
                <a:gd name="connsiteX47" fmla="*/ 609600 w 1223962"/>
                <a:gd name="connsiteY47" fmla="*/ 509587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23962" h="1171575">
                  <a:moveTo>
                    <a:pt x="609600" y="509587"/>
                  </a:moveTo>
                  <a:lnTo>
                    <a:pt x="426243" y="695325"/>
                  </a:lnTo>
                  <a:lnTo>
                    <a:pt x="209550" y="912018"/>
                  </a:lnTo>
                  <a:lnTo>
                    <a:pt x="0" y="1119187"/>
                  </a:lnTo>
                  <a:lnTo>
                    <a:pt x="52387" y="1171575"/>
                  </a:lnTo>
                  <a:lnTo>
                    <a:pt x="209550" y="1073943"/>
                  </a:lnTo>
                  <a:lnTo>
                    <a:pt x="342900" y="978693"/>
                  </a:lnTo>
                  <a:lnTo>
                    <a:pt x="502443" y="862012"/>
                  </a:lnTo>
                  <a:lnTo>
                    <a:pt x="700087" y="719137"/>
                  </a:lnTo>
                  <a:lnTo>
                    <a:pt x="864393" y="600075"/>
                  </a:lnTo>
                  <a:lnTo>
                    <a:pt x="969168" y="526256"/>
                  </a:lnTo>
                  <a:lnTo>
                    <a:pt x="1047750" y="466725"/>
                  </a:lnTo>
                  <a:lnTo>
                    <a:pt x="1102518" y="428625"/>
                  </a:lnTo>
                  <a:lnTo>
                    <a:pt x="1162050" y="383381"/>
                  </a:lnTo>
                  <a:lnTo>
                    <a:pt x="1195387" y="354806"/>
                  </a:lnTo>
                  <a:lnTo>
                    <a:pt x="1214437" y="328612"/>
                  </a:lnTo>
                  <a:lnTo>
                    <a:pt x="1223962" y="307181"/>
                  </a:lnTo>
                  <a:lnTo>
                    <a:pt x="1223962" y="297656"/>
                  </a:lnTo>
                  <a:lnTo>
                    <a:pt x="1219200" y="261937"/>
                  </a:lnTo>
                  <a:lnTo>
                    <a:pt x="1204912" y="221456"/>
                  </a:lnTo>
                  <a:lnTo>
                    <a:pt x="1190625" y="195262"/>
                  </a:lnTo>
                  <a:lnTo>
                    <a:pt x="1173956" y="171450"/>
                  </a:lnTo>
                  <a:lnTo>
                    <a:pt x="1154906" y="147637"/>
                  </a:lnTo>
                  <a:lnTo>
                    <a:pt x="1128712" y="126206"/>
                  </a:lnTo>
                  <a:lnTo>
                    <a:pt x="1097756" y="104775"/>
                  </a:lnTo>
                  <a:lnTo>
                    <a:pt x="1073943" y="90487"/>
                  </a:lnTo>
                  <a:lnTo>
                    <a:pt x="1016793" y="61912"/>
                  </a:lnTo>
                  <a:lnTo>
                    <a:pt x="942975" y="35718"/>
                  </a:lnTo>
                  <a:lnTo>
                    <a:pt x="866775" y="16668"/>
                  </a:lnTo>
                  <a:lnTo>
                    <a:pt x="797718" y="2381"/>
                  </a:lnTo>
                  <a:lnTo>
                    <a:pt x="776287" y="0"/>
                  </a:lnTo>
                  <a:lnTo>
                    <a:pt x="754856" y="0"/>
                  </a:lnTo>
                  <a:lnTo>
                    <a:pt x="745331" y="7143"/>
                  </a:lnTo>
                  <a:lnTo>
                    <a:pt x="745331" y="11906"/>
                  </a:lnTo>
                  <a:lnTo>
                    <a:pt x="747712" y="30956"/>
                  </a:lnTo>
                  <a:lnTo>
                    <a:pt x="759618" y="47625"/>
                  </a:lnTo>
                  <a:lnTo>
                    <a:pt x="795337" y="71437"/>
                  </a:lnTo>
                  <a:lnTo>
                    <a:pt x="831056" y="92868"/>
                  </a:lnTo>
                  <a:lnTo>
                    <a:pt x="850106" y="109537"/>
                  </a:lnTo>
                  <a:lnTo>
                    <a:pt x="859631" y="121443"/>
                  </a:lnTo>
                  <a:lnTo>
                    <a:pt x="866775" y="140493"/>
                  </a:lnTo>
                  <a:lnTo>
                    <a:pt x="869156" y="159543"/>
                  </a:lnTo>
                  <a:lnTo>
                    <a:pt x="866775" y="180975"/>
                  </a:lnTo>
                  <a:lnTo>
                    <a:pt x="864393" y="207168"/>
                  </a:lnTo>
                  <a:lnTo>
                    <a:pt x="854868" y="233362"/>
                  </a:lnTo>
                  <a:lnTo>
                    <a:pt x="831056" y="264318"/>
                  </a:lnTo>
                  <a:lnTo>
                    <a:pt x="740568" y="364331"/>
                  </a:lnTo>
                  <a:lnTo>
                    <a:pt x="609600" y="5095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9">
              <a:extLst>
                <a:ext uri="{FF2B5EF4-FFF2-40B4-BE49-F238E27FC236}">
                  <a16:creationId xmlns:a16="http://schemas.microsoft.com/office/drawing/2014/main" id="{3F049DA5-C754-47AC-B3B1-78ADA985CB6E}"/>
                </a:ext>
              </a:extLst>
            </p:cNvPr>
            <p:cNvSpPr/>
            <p:nvPr/>
          </p:nvSpPr>
          <p:spPr>
            <a:xfrm rot="16200000">
              <a:off x="3569495" y="3066257"/>
              <a:ext cx="3346450" cy="550862"/>
            </a:xfrm>
            <a:custGeom>
              <a:avLst/>
              <a:gdLst>
                <a:gd name="connsiteX0" fmla="*/ 2073729 w 3347357"/>
                <a:gd name="connsiteY0" fmla="*/ 228600 h 549728"/>
                <a:gd name="connsiteX1" fmla="*/ 2522764 w 3347357"/>
                <a:gd name="connsiteY1" fmla="*/ 228600 h 549728"/>
                <a:gd name="connsiteX2" fmla="*/ 2843893 w 3347357"/>
                <a:gd name="connsiteY2" fmla="*/ 228600 h 549728"/>
                <a:gd name="connsiteX3" fmla="*/ 3045279 w 3347357"/>
                <a:gd name="connsiteY3" fmla="*/ 228600 h 549728"/>
                <a:gd name="connsiteX4" fmla="*/ 3086100 w 3347357"/>
                <a:gd name="connsiteY4" fmla="*/ 225878 h 549728"/>
                <a:gd name="connsiteX5" fmla="*/ 3126921 w 3347357"/>
                <a:gd name="connsiteY5" fmla="*/ 212271 h 549728"/>
                <a:gd name="connsiteX6" fmla="*/ 3154136 w 3347357"/>
                <a:gd name="connsiteY6" fmla="*/ 198664 h 549728"/>
                <a:gd name="connsiteX7" fmla="*/ 3181350 w 3347357"/>
                <a:gd name="connsiteY7" fmla="*/ 176892 h 549728"/>
                <a:gd name="connsiteX8" fmla="*/ 3205843 w 3347357"/>
                <a:gd name="connsiteY8" fmla="*/ 152400 h 549728"/>
                <a:gd name="connsiteX9" fmla="*/ 3235779 w 3347357"/>
                <a:gd name="connsiteY9" fmla="*/ 111578 h 549728"/>
                <a:gd name="connsiteX10" fmla="*/ 3254829 w 3347357"/>
                <a:gd name="connsiteY10" fmla="*/ 81642 h 549728"/>
                <a:gd name="connsiteX11" fmla="*/ 3276600 w 3347357"/>
                <a:gd name="connsiteY11" fmla="*/ 35378 h 549728"/>
                <a:gd name="connsiteX12" fmla="*/ 3287486 w 3347357"/>
                <a:gd name="connsiteY12" fmla="*/ 19050 h 549728"/>
                <a:gd name="connsiteX13" fmla="*/ 3309257 w 3347357"/>
                <a:gd name="connsiteY13" fmla="*/ 2721 h 549728"/>
                <a:gd name="connsiteX14" fmla="*/ 3325586 w 3347357"/>
                <a:gd name="connsiteY14" fmla="*/ 0 h 549728"/>
                <a:gd name="connsiteX15" fmla="*/ 3339193 w 3347357"/>
                <a:gd name="connsiteY15" fmla="*/ 5442 h 549728"/>
                <a:gd name="connsiteX16" fmla="*/ 3347357 w 3347357"/>
                <a:gd name="connsiteY16" fmla="*/ 27214 h 549728"/>
                <a:gd name="connsiteX17" fmla="*/ 3347357 w 3347357"/>
                <a:gd name="connsiteY17" fmla="*/ 68035 h 549728"/>
                <a:gd name="connsiteX18" fmla="*/ 3341914 w 3347357"/>
                <a:gd name="connsiteY18" fmla="*/ 157842 h 549728"/>
                <a:gd name="connsiteX19" fmla="*/ 3333750 w 3347357"/>
                <a:gd name="connsiteY19" fmla="*/ 217714 h 549728"/>
                <a:gd name="connsiteX20" fmla="*/ 3325586 w 3347357"/>
                <a:gd name="connsiteY20" fmla="*/ 258535 h 549728"/>
                <a:gd name="connsiteX21" fmla="*/ 3311979 w 3347357"/>
                <a:gd name="connsiteY21" fmla="*/ 310242 h 549728"/>
                <a:gd name="connsiteX22" fmla="*/ 3290207 w 3347357"/>
                <a:gd name="connsiteY22" fmla="*/ 375557 h 549728"/>
                <a:gd name="connsiteX23" fmla="*/ 3262993 w 3347357"/>
                <a:gd name="connsiteY23" fmla="*/ 429985 h 549728"/>
                <a:gd name="connsiteX24" fmla="*/ 3238500 w 3347357"/>
                <a:gd name="connsiteY24" fmla="*/ 476250 h 549728"/>
                <a:gd name="connsiteX25" fmla="*/ 3208564 w 3347357"/>
                <a:gd name="connsiteY25" fmla="*/ 517071 h 549728"/>
                <a:gd name="connsiteX26" fmla="*/ 3173186 w 3347357"/>
                <a:gd name="connsiteY26" fmla="*/ 544285 h 549728"/>
                <a:gd name="connsiteX27" fmla="*/ 3148693 w 3347357"/>
                <a:gd name="connsiteY27" fmla="*/ 549728 h 549728"/>
                <a:gd name="connsiteX28" fmla="*/ 3105150 w 3347357"/>
                <a:gd name="connsiteY28" fmla="*/ 544285 h 549728"/>
                <a:gd name="connsiteX29" fmla="*/ 3026229 w 3347357"/>
                <a:gd name="connsiteY29" fmla="*/ 519792 h 549728"/>
                <a:gd name="connsiteX30" fmla="*/ 2969079 w 3347357"/>
                <a:gd name="connsiteY30" fmla="*/ 498021 h 549728"/>
                <a:gd name="connsiteX31" fmla="*/ 2735036 w 3347357"/>
                <a:gd name="connsiteY31" fmla="*/ 487135 h 549728"/>
                <a:gd name="connsiteX32" fmla="*/ 2310493 w 3347357"/>
                <a:gd name="connsiteY32" fmla="*/ 470807 h 549728"/>
                <a:gd name="connsiteX33" fmla="*/ 1964871 w 3347357"/>
                <a:gd name="connsiteY33" fmla="*/ 457200 h 549728"/>
                <a:gd name="connsiteX34" fmla="*/ 1842407 w 3347357"/>
                <a:gd name="connsiteY34" fmla="*/ 449035 h 549728"/>
                <a:gd name="connsiteX35" fmla="*/ 1434193 w 3347357"/>
                <a:gd name="connsiteY35" fmla="*/ 451757 h 549728"/>
                <a:gd name="connsiteX36" fmla="*/ 1143000 w 3347357"/>
                <a:gd name="connsiteY36" fmla="*/ 451757 h 549728"/>
                <a:gd name="connsiteX37" fmla="*/ 783771 w 3347357"/>
                <a:gd name="connsiteY37" fmla="*/ 449035 h 549728"/>
                <a:gd name="connsiteX38" fmla="*/ 557893 w 3347357"/>
                <a:gd name="connsiteY38" fmla="*/ 451757 h 549728"/>
                <a:gd name="connsiteX39" fmla="*/ 310243 w 3347357"/>
                <a:gd name="connsiteY39" fmla="*/ 451757 h 549728"/>
                <a:gd name="connsiteX40" fmla="*/ 119743 w 3347357"/>
                <a:gd name="connsiteY40" fmla="*/ 451757 h 549728"/>
                <a:gd name="connsiteX41" fmla="*/ 103414 w 3347357"/>
                <a:gd name="connsiteY41" fmla="*/ 451757 h 549728"/>
                <a:gd name="connsiteX42" fmla="*/ 78921 w 3347357"/>
                <a:gd name="connsiteY42" fmla="*/ 443592 h 549728"/>
                <a:gd name="connsiteX43" fmla="*/ 46264 w 3347357"/>
                <a:gd name="connsiteY43" fmla="*/ 429985 h 549728"/>
                <a:gd name="connsiteX44" fmla="*/ 19050 w 3347357"/>
                <a:gd name="connsiteY44" fmla="*/ 410935 h 549728"/>
                <a:gd name="connsiteX45" fmla="*/ 5443 w 3347357"/>
                <a:gd name="connsiteY45" fmla="*/ 391885 h 549728"/>
                <a:gd name="connsiteX46" fmla="*/ 0 w 3347357"/>
                <a:gd name="connsiteY46" fmla="*/ 364671 h 549728"/>
                <a:gd name="connsiteX47" fmla="*/ 5443 w 3347357"/>
                <a:gd name="connsiteY47" fmla="*/ 340178 h 549728"/>
                <a:gd name="connsiteX48" fmla="*/ 16329 w 3347357"/>
                <a:gd name="connsiteY48" fmla="*/ 321128 h 549728"/>
                <a:gd name="connsiteX49" fmla="*/ 46264 w 3347357"/>
                <a:gd name="connsiteY49" fmla="*/ 296635 h 549728"/>
                <a:gd name="connsiteX50" fmla="*/ 87086 w 3347357"/>
                <a:gd name="connsiteY50" fmla="*/ 272142 h 549728"/>
                <a:gd name="connsiteX51" fmla="*/ 163286 w 3347357"/>
                <a:gd name="connsiteY51" fmla="*/ 242207 h 549728"/>
                <a:gd name="connsiteX52" fmla="*/ 247650 w 3347357"/>
                <a:gd name="connsiteY52" fmla="*/ 214992 h 549728"/>
                <a:gd name="connsiteX53" fmla="*/ 356507 w 3347357"/>
                <a:gd name="connsiteY53" fmla="*/ 193221 h 549728"/>
                <a:gd name="connsiteX54" fmla="*/ 427264 w 3347357"/>
                <a:gd name="connsiteY54" fmla="*/ 185057 h 549728"/>
                <a:gd name="connsiteX55" fmla="*/ 514350 w 3347357"/>
                <a:gd name="connsiteY55" fmla="*/ 204107 h 549728"/>
                <a:gd name="connsiteX56" fmla="*/ 623207 w 3347357"/>
                <a:gd name="connsiteY56" fmla="*/ 228600 h 549728"/>
                <a:gd name="connsiteX57" fmla="*/ 759279 w 3347357"/>
                <a:gd name="connsiteY57" fmla="*/ 231321 h 549728"/>
                <a:gd name="connsiteX58" fmla="*/ 922564 w 3347357"/>
                <a:gd name="connsiteY58" fmla="*/ 236764 h 549728"/>
                <a:gd name="connsiteX59" fmla="*/ 1240971 w 3347357"/>
                <a:gd name="connsiteY59" fmla="*/ 247650 h 549728"/>
                <a:gd name="connsiteX60" fmla="*/ 1458686 w 3347357"/>
                <a:gd name="connsiteY60" fmla="*/ 247650 h 549728"/>
                <a:gd name="connsiteX61" fmla="*/ 1820636 w 3347357"/>
                <a:gd name="connsiteY61" fmla="*/ 228600 h 549728"/>
                <a:gd name="connsiteX62" fmla="*/ 2073729 w 3347357"/>
                <a:gd name="connsiteY62" fmla="*/ 228600 h 54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47357" h="549728">
                  <a:moveTo>
                    <a:pt x="2073729" y="228600"/>
                  </a:moveTo>
                  <a:lnTo>
                    <a:pt x="2522764" y="228600"/>
                  </a:lnTo>
                  <a:lnTo>
                    <a:pt x="2843893" y="228600"/>
                  </a:lnTo>
                  <a:lnTo>
                    <a:pt x="3045279" y="228600"/>
                  </a:lnTo>
                  <a:lnTo>
                    <a:pt x="3086100" y="225878"/>
                  </a:lnTo>
                  <a:lnTo>
                    <a:pt x="3126921" y="212271"/>
                  </a:lnTo>
                  <a:lnTo>
                    <a:pt x="3154136" y="198664"/>
                  </a:lnTo>
                  <a:lnTo>
                    <a:pt x="3181350" y="176892"/>
                  </a:lnTo>
                  <a:lnTo>
                    <a:pt x="3205843" y="152400"/>
                  </a:lnTo>
                  <a:lnTo>
                    <a:pt x="3235779" y="111578"/>
                  </a:lnTo>
                  <a:lnTo>
                    <a:pt x="3254829" y="81642"/>
                  </a:lnTo>
                  <a:lnTo>
                    <a:pt x="3276600" y="35378"/>
                  </a:lnTo>
                  <a:lnTo>
                    <a:pt x="3287486" y="19050"/>
                  </a:lnTo>
                  <a:lnTo>
                    <a:pt x="3309257" y="2721"/>
                  </a:lnTo>
                  <a:lnTo>
                    <a:pt x="3325586" y="0"/>
                  </a:lnTo>
                  <a:lnTo>
                    <a:pt x="3339193" y="5442"/>
                  </a:lnTo>
                  <a:lnTo>
                    <a:pt x="3347357" y="27214"/>
                  </a:lnTo>
                  <a:lnTo>
                    <a:pt x="3347357" y="68035"/>
                  </a:lnTo>
                  <a:lnTo>
                    <a:pt x="3341914" y="157842"/>
                  </a:lnTo>
                  <a:lnTo>
                    <a:pt x="3333750" y="217714"/>
                  </a:lnTo>
                  <a:lnTo>
                    <a:pt x="3325586" y="258535"/>
                  </a:lnTo>
                  <a:lnTo>
                    <a:pt x="3311979" y="310242"/>
                  </a:lnTo>
                  <a:lnTo>
                    <a:pt x="3290207" y="375557"/>
                  </a:lnTo>
                  <a:lnTo>
                    <a:pt x="3262993" y="429985"/>
                  </a:lnTo>
                  <a:lnTo>
                    <a:pt x="3238500" y="476250"/>
                  </a:lnTo>
                  <a:lnTo>
                    <a:pt x="3208564" y="517071"/>
                  </a:lnTo>
                  <a:lnTo>
                    <a:pt x="3173186" y="544285"/>
                  </a:lnTo>
                  <a:lnTo>
                    <a:pt x="3148693" y="549728"/>
                  </a:lnTo>
                  <a:lnTo>
                    <a:pt x="3105150" y="544285"/>
                  </a:lnTo>
                  <a:lnTo>
                    <a:pt x="3026229" y="519792"/>
                  </a:lnTo>
                  <a:lnTo>
                    <a:pt x="2969079" y="498021"/>
                  </a:lnTo>
                  <a:lnTo>
                    <a:pt x="2735036" y="487135"/>
                  </a:lnTo>
                  <a:lnTo>
                    <a:pt x="2310493" y="470807"/>
                  </a:lnTo>
                  <a:lnTo>
                    <a:pt x="1964871" y="457200"/>
                  </a:lnTo>
                  <a:lnTo>
                    <a:pt x="1842407" y="449035"/>
                  </a:lnTo>
                  <a:lnTo>
                    <a:pt x="1434193" y="451757"/>
                  </a:lnTo>
                  <a:lnTo>
                    <a:pt x="1143000" y="451757"/>
                  </a:lnTo>
                  <a:lnTo>
                    <a:pt x="783771" y="449035"/>
                  </a:lnTo>
                  <a:lnTo>
                    <a:pt x="557893" y="451757"/>
                  </a:lnTo>
                  <a:lnTo>
                    <a:pt x="310243" y="451757"/>
                  </a:lnTo>
                  <a:lnTo>
                    <a:pt x="119743" y="451757"/>
                  </a:lnTo>
                  <a:lnTo>
                    <a:pt x="103414" y="451757"/>
                  </a:lnTo>
                  <a:lnTo>
                    <a:pt x="78921" y="443592"/>
                  </a:lnTo>
                  <a:lnTo>
                    <a:pt x="46264" y="429985"/>
                  </a:lnTo>
                  <a:lnTo>
                    <a:pt x="19050" y="410935"/>
                  </a:lnTo>
                  <a:lnTo>
                    <a:pt x="5443" y="391885"/>
                  </a:lnTo>
                  <a:lnTo>
                    <a:pt x="0" y="364671"/>
                  </a:lnTo>
                  <a:lnTo>
                    <a:pt x="5443" y="340178"/>
                  </a:lnTo>
                  <a:lnTo>
                    <a:pt x="16329" y="321128"/>
                  </a:lnTo>
                  <a:lnTo>
                    <a:pt x="46264" y="296635"/>
                  </a:lnTo>
                  <a:lnTo>
                    <a:pt x="87086" y="272142"/>
                  </a:lnTo>
                  <a:lnTo>
                    <a:pt x="163286" y="242207"/>
                  </a:lnTo>
                  <a:lnTo>
                    <a:pt x="247650" y="214992"/>
                  </a:lnTo>
                  <a:lnTo>
                    <a:pt x="356507" y="193221"/>
                  </a:lnTo>
                  <a:lnTo>
                    <a:pt x="427264" y="185057"/>
                  </a:lnTo>
                  <a:lnTo>
                    <a:pt x="514350" y="204107"/>
                  </a:lnTo>
                  <a:lnTo>
                    <a:pt x="623207" y="228600"/>
                  </a:lnTo>
                  <a:lnTo>
                    <a:pt x="759279" y="231321"/>
                  </a:lnTo>
                  <a:lnTo>
                    <a:pt x="922564" y="236764"/>
                  </a:lnTo>
                  <a:lnTo>
                    <a:pt x="1240971" y="247650"/>
                  </a:lnTo>
                  <a:lnTo>
                    <a:pt x="1458686" y="247650"/>
                  </a:lnTo>
                  <a:lnTo>
                    <a:pt x="1820636" y="228600"/>
                  </a:lnTo>
                  <a:lnTo>
                    <a:pt x="2073729" y="2286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5">
              <a:extLst>
                <a:ext uri="{FF2B5EF4-FFF2-40B4-BE49-F238E27FC236}">
                  <a16:creationId xmlns:a16="http://schemas.microsoft.com/office/drawing/2014/main" id="{BEE796C3-79C1-4A01-9D80-526D4F1F1CAC}"/>
                </a:ext>
              </a:extLst>
            </p:cNvPr>
            <p:cNvSpPr/>
            <p:nvPr/>
          </p:nvSpPr>
          <p:spPr>
            <a:xfrm>
              <a:off x="4246564" y="3284538"/>
              <a:ext cx="1016000" cy="1454150"/>
            </a:xfrm>
            <a:custGeom>
              <a:avLst/>
              <a:gdLst>
                <a:gd name="connsiteX0" fmla="*/ 585787 w 1016794"/>
                <a:gd name="connsiteY0" fmla="*/ 552450 h 1454944"/>
                <a:gd name="connsiteX1" fmla="*/ 647700 w 1016794"/>
                <a:gd name="connsiteY1" fmla="*/ 445294 h 1454944"/>
                <a:gd name="connsiteX2" fmla="*/ 726281 w 1016794"/>
                <a:gd name="connsiteY2" fmla="*/ 302419 h 1454944"/>
                <a:gd name="connsiteX3" fmla="*/ 790575 w 1016794"/>
                <a:gd name="connsiteY3" fmla="*/ 169069 h 1454944"/>
                <a:gd name="connsiteX4" fmla="*/ 833437 w 1016794"/>
                <a:gd name="connsiteY4" fmla="*/ 54769 h 1454944"/>
                <a:gd name="connsiteX5" fmla="*/ 838200 w 1016794"/>
                <a:gd name="connsiteY5" fmla="*/ 21431 h 1454944"/>
                <a:gd name="connsiteX6" fmla="*/ 1016794 w 1016794"/>
                <a:gd name="connsiteY6" fmla="*/ 0 h 1454944"/>
                <a:gd name="connsiteX7" fmla="*/ 1016794 w 1016794"/>
                <a:gd name="connsiteY7" fmla="*/ 195262 h 1454944"/>
                <a:gd name="connsiteX8" fmla="*/ 964406 w 1016794"/>
                <a:gd name="connsiteY8" fmla="*/ 314325 h 1454944"/>
                <a:gd name="connsiteX9" fmla="*/ 909637 w 1016794"/>
                <a:gd name="connsiteY9" fmla="*/ 404812 h 1454944"/>
                <a:gd name="connsiteX10" fmla="*/ 831056 w 1016794"/>
                <a:gd name="connsiteY10" fmla="*/ 526256 h 1454944"/>
                <a:gd name="connsiteX11" fmla="*/ 742950 w 1016794"/>
                <a:gd name="connsiteY11" fmla="*/ 659606 h 1454944"/>
                <a:gd name="connsiteX12" fmla="*/ 657225 w 1016794"/>
                <a:gd name="connsiteY12" fmla="*/ 783431 h 1454944"/>
                <a:gd name="connsiteX13" fmla="*/ 581025 w 1016794"/>
                <a:gd name="connsiteY13" fmla="*/ 885825 h 1454944"/>
                <a:gd name="connsiteX14" fmla="*/ 461962 w 1016794"/>
                <a:gd name="connsiteY14" fmla="*/ 1038225 h 1454944"/>
                <a:gd name="connsiteX15" fmla="*/ 354806 w 1016794"/>
                <a:gd name="connsiteY15" fmla="*/ 1157287 h 1454944"/>
                <a:gd name="connsiteX16" fmla="*/ 221456 w 1016794"/>
                <a:gd name="connsiteY16" fmla="*/ 1297781 h 1454944"/>
                <a:gd name="connsiteX17" fmla="*/ 109537 w 1016794"/>
                <a:gd name="connsiteY17" fmla="*/ 1397794 h 1454944"/>
                <a:gd name="connsiteX18" fmla="*/ 59531 w 1016794"/>
                <a:gd name="connsiteY18" fmla="*/ 1438275 h 1454944"/>
                <a:gd name="connsiteX19" fmla="*/ 33337 w 1016794"/>
                <a:gd name="connsiteY19" fmla="*/ 1452562 h 1454944"/>
                <a:gd name="connsiteX20" fmla="*/ 14287 w 1016794"/>
                <a:gd name="connsiteY20" fmla="*/ 1454944 h 1454944"/>
                <a:gd name="connsiteX21" fmla="*/ 2381 w 1016794"/>
                <a:gd name="connsiteY21" fmla="*/ 1447800 h 1454944"/>
                <a:gd name="connsiteX22" fmla="*/ 0 w 1016794"/>
                <a:gd name="connsiteY22" fmla="*/ 1426369 h 1454944"/>
                <a:gd name="connsiteX23" fmla="*/ 14287 w 1016794"/>
                <a:gd name="connsiteY23" fmla="*/ 1390650 h 1454944"/>
                <a:gd name="connsiteX24" fmla="*/ 61912 w 1016794"/>
                <a:gd name="connsiteY24" fmla="*/ 1331119 h 1454944"/>
                <a:gd name="connsiteX25" fmla="*/ 169069 w 1016794"/>
                <a:gd name="connsiteY25" fmla="*/ 1190625 h 1454944"/>
                <a:gd name="connsiteX26" fmla="*/ 309562 w 1016794"/>
                <a:gd name="connsiteY26" fmla="*/ 988219 h 1454944"/>
                <a:gd name="connsiteX27" fmla="*/ 426244 w 1016794"/>
                <a:gd name="connsiteY27" fmla="*/ 812006 h 1454944"/>
                <a:gd name="connsiteX28" fmla="*/ 585787 w 1016794"/>
                <a:gd name="connsiteY28" fmla="*/ 552450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6794" h="1454944">
                  <a:moveTo>
                    <a:pt x="585787" y="552450"/>
                  </a:moveTo>
                  <a:lnTo>
                    <a:pt x="647700" y="445294"/>
                  </a:lnTo>
                  <a:lnTo>
                    <a:pt x="726281" y="302419"/>
                  </a:lnTo>
                  <a:lnTo>
                    <a:pt x="790575" y="169069"/>
                  </a:lnTo>
                  <a:lnTo>
                    <a:pt x="833437" y="54769"/>
                  </a:lnTo>
                  <a:lnTo>
                    <a:pt x="838200" y="21431"/>
                  </a:lnTo>
                  <a:lnTo>
                    <a:pt x="1016794" y="0"/>
                  </a:lnTo>
                  <a:lnTo>
                    <a:pt x="1016794" y="195262"/>
                  </a:lnTo>
                  <a:lnTo>
                    <a:pt x="964406" y="314325"/>
                  </a:lnTo>
                  <a:lnTo>
                    <a:pt x="909637" y="404812"/>
                  </a:lnTo>
                  <a:lnTo>
                    <a:pt x="831056" y="526256"/>
                  </a:lnTo>
                  <a:lnTo>
                    <a:pt x="742950" y="659606"/>
                  </a:lnTo>
                  <a:lnTo>
                    <a:pt x="657225" y="783431"/>
                  </a:lnTo>
                  <a:lnTo>
                    <a:pt x="581025" y="885825"/>
                  </a:lnTo>
                  <a:lnTo>
                    <a:pt x="461962" y="1038225"/>
                  </a:lnTo>
                  <a:lnTo>
                    <a:pt x="354806" y="1157287"/>
                  </a:lnTo>
                  <a:lnTo>
                    <a:pt x="221456" y="1297781"/>
                  </a:lnTo>
                  <a:lnTo>
                    <a:pt x="109537" y="1397794"/>
                  </a:lnTo>
                  <a:lnTo>
                    <a:pt x="59531" y="1438275"/>
                  </a:lnTo>
                  <a:lnTo>
                    <a:pt x="33337" y="1452562"/>
                  </a:lnTo>
                  <a:lnTo>
                    <a:pt x="14287" y="1454944"/>
                  </a:lnTo>
                  <a:lnTo>
                    <a:pt x="2381" y="1447800"/>
                  </a:lnTo>
                  <a:lnTo>
                    <a:pt x="0" y="1426369"/>
                  </a:lnTo>
                  <a:lnTo>
                    <a:pt x="14287" y="1390650"/>
                  </a:lnTo>
                  <a:lnTo>
                    <a:pt x="61912" y="1331119"/>
                  </a:lnTo>
                  <a:lnTo>
                    <a:pt x="169069" y="1190625"/>
                  </a:lnTo>
                  <a:lnTo>
                    <a:pt x="309562" y="988219"/>
                  </a:lnTo>
                  <a:lnTo>
                    <a:pt x="426244" y="812006"/>
                  </a:lnTo>
                  <a:lnTo>
                    <a:pt x="585787" y="5524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4">
              <a:extLst>
                <a:ext uri="{FF2B5EF4-FFF2-40B4-BE49-F238E27FC236}">
                  <a16:creationId xmlns:a16="http://schemas.microsoft.com/office/drawing/2014/main" id="{D38FDC26-E668-4F88-9561-E27D8F540B7F}"/>
                </a:ext>
              </a:extLst>
            </p:cNvPr>
            <p:cNvSpPr/>
            <p:nvPr/>
          </p:nvSpPr>
          <p:spPr>
            <a:xfrm>
              <a:off x="5351465" y="3624263"/>
              <a:ext cx="809625" cy="768350"/>
            </a:xfrm>
            <a:custGeom>
              <a:avLst/>
              <a:gdLst>
                <a:gd name="connsiteX0" fmla="*/ 335756 w 809625"/>
                <a:gd name="connsiteY0" fmla="*/ 409575 h 769143"/>
                <a:gd name="connsiteX1" fmla="*/ 230981 w 809625"/>
                <a:gd name="connsiteY1" fmla="*/ 297656 h 769143"/>
                <a:gd name="connsiteX2" fmla="*/ 142875 w 809625"/>
                <a:gd name="connsiteY2" fmla="*/ 200025 h 769143"/>
                <a:gd name="connsiteX3" fmla="*/ 28575 w 809625"/>
                <a:gd name="connsiteY3" fmla="*/ 73818 h 769143"/>
                <a:gd name="connsiteX4" fmla="*/ 0 w 809625"/>
                <a:gd name="connsiteY4" fmla="*/ 30956 h 769143"/>
                <a:gd name="connsiteX5" fmla="*/ 0 w 809625"/>
                <a:gd name="connsiteY5" fmla="*/ 0 h 769143"/>
                <a:gd name="connsiteX6" fmla="*/ 100012 w 809625"/>
                <a:gd name="connsiteY6" fmla="*/ 45243 h 769143"/>
                <a:gd name="connsiteX7" fmla="*/ 247650 w 809625"/>
                <a:gd name="connsiteY7" fmla="*/ 121443 h 769143"/>
                <a:gd name="connsiteX8" fmla="*/ 352425 w 809625"/>
                <a:gd name="connsiteY8" fmla="*/ 171450 h 769143"/>
                <a:gd name="connsiteX9" fmla="*/ 488156 w 809625"/>
                <a:gd name="connsiteY9" fmla="*/ 230981 h 769143"/>
                <a:gd name="connsiteX10" fmla="*/ 540544 w 809625"/>
                <a:gd name="connsiteY10" fmla="*/ 250031 h 769143"/>
                <a:gd name="connsiteX11" fmla="*/ 578644 w 809625"/>
                <a:gd name="connsiteY11" fmla="*/ 285750 h 769143"/>
                <a:gd name="connsiteX12" fmla="*/ 626269 w 809625"/>
                <a:gd name="connsiteY12" fmla="*/ 340518 h 769143"/>
                <a:gd name="connsiteX13" fmla="*/ 661987 w 809625"/>
                <a:gd name="connsiteY13" fmla="*/ 390525 h 769143"/>
                <a:gd name="connsiteX14" fmla="*/ 711994 w 809625"/>
                <a:gd name="connsiteY14" fmla="*/ 471487 h 769143"/>
                <a:gd name="connsiteX15" fmla="*/ 757237 w 809625"/>
                <a:gd name="connsiteY15" fmla="*/ 550068 h 769143"/>
                <a:gd name="connsiteX16" fmla="*/ 800100 w 809625"/>
                <a:gd name="connsiteY16" fmla="*/ 638175 h 769143"/>
                <a:gd name="connsiteX17" fmla="*/ 807244 w 809625"/>
                <a:gd name="connsiteY17" fmla="*/ 671512 h 769143"/>
                <a:gd name="connsiteX18" fmla="*/ 809625 w 809625"/>
                <a:gd name="connsiteY18" fmla="*/ 707231 h 769143"/>
                <a:gd name="connsiteX19" fmla="*/ 802481 w 809625"/>
                <a:gd name="connsiteY19" fmla="*/ 735806 h 769143"/>
                <a:gd name="connsiteX20" fmla="*/ 790575 w 809625"/>
                <a:gd name="connsiteY20" fmla="*/ 754856 h 769143"/>
                <a:gd name="connsiteX21" fmla="*/ 773906 w 809625"/>
                <a:gd name="connsiteY21" fmla="*/ 764381 h 769143"/>
                <a:gd name="connsiteX22" fmla="*/ 752475 w 809625"/>
                <a:gd name="connsiteY22" fmla="*/ 769143 h 769143"/>
                <a:gd name="connsiteX23" fmla="*/ 723900 w 809625"/>
                <a:gd name="connsiteY23" fmla="*/ 769143 h 769143"/>
                <a:gd name="connsiteX24" fmla="*/ 678656 w 809625"/>
                <a:gd name="connsiteY24" fmla="*/ 754856 h 769143"/>
                <a:gd name="connsiteX25" fmla="*/ 635794 w 809625"/>
                <a:gd name="connsiteY25" fmla="*/ 731043 h 769143"/>
                <a:gd name="connsiteX26" fmla="*/ 585787 w 809625"/>
                <a:gd name="connsiteY26" fmla="*/ 685800 h 769143"/>
                <a:gd name="connsiteX27" fmla="*/ 519112 w 809625"/>
                <a:gd name="connsiteY27" fmla="*/ 611981 h 769143"/>
                <a:gd name="connsiteX28" fmla="*/ 445294 w 809625"/>
                <a:gd name="connsiteY28" fmla="*/ 531018 h 769143"/>
                <a:gd name="connsiteX29" fmla="*/ 335756 w 809625"/>
                <a:gd name="connsiteY29" fmla="*/ 409575 h 76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09625" h="769143">
                  <a:moveTo>
                    <a:pt x="335756" y="409575"/>
                  </a:moveTo>
                  <a:lnTo>
                    <a:pt x="230981" y="297656"/>
                  </a:lnTo>
                  <a:lnTo>
                    <a:pt x="142875" y="200025"/>
                  </a:lnTo>
                  <a:lnTo>
                    <a:pt x="28575" y="73818"/>
                  </a:lnTo>
                  <a:lnTo>
                    <a:pt x="0" y="30956"/>
                  </a:lnTo>
                  <a:lnTo>
                    <a:pt x="0" y="0"/>
                  </a:lnTo>
                  <a:lnTo>
                    <a:pt x="100012" y="45243"/>
                  </a:lnTo>
                  <a:lnTo>
                    <a:pt x="247650" y="121443"/>
                  </a:lnTo>
                  <a:lnTo>
                    <a:pt x="352425" y="171450"/>
                  </a:lnTo>
                  <a:lnTo>
                    <a:pt x="488156" y="230981"/>
                  </a:lnTo>
                  <a:lnTo>
                    <a:pt x="540544" y="250031"/>
                  </a:lnTo>
                  <a:lnTo>
                    <a:pt x="578644" y="285750"/>
                  </a:lnTo>
                  <a:lnTo>
                    <a:pt x="626269" y="340518"/>
                  </a:lnTo>
                  <a:lnTo>
                    <a:pt x="661987" y="390525"/>
                  </a:lnTo>
                  <a:lnTo>
                    <a:pt x="711994" y="471487"/>
                  </a:lnTo>
                  <a:lnTo>
                    <a:pt x="757237" y="550068"/>
                  </a:lnTo>
                  <a:lnTo>
                    <a:pt x="800100" y="638175"/>
                  </a:lnTo>
                  <a:lnTo>
                    <a:pt x="807244" y="671512"/>
                  </a:lnTo>
                  <a:lnTo>
                    <a:pt x="809625" y="707231"/>
                  </a:lnTo>
                  <a:lnTo>
                    <a:pt x="802481" y="735806"/>
                  </a:lnTo>
                  <a:lnTo>
                    <a:pt x="790575" y="754856"/>
                  </a:lnTo>
                  <a:lnTo>
                    <a:pt x="773906" y="764381"/>
                  </a:lnTo>
                  <a:lnTo>
                    <a:pt x="752475" y="769143"/>
                  </a:lnTo>
                  <a:lnTo>
                    <a:pt x="723900" y="769143"/>
                  </a:lnTo>
                  <a:lnTo>
                    <a:pt x="678656" y="754856"/>
                  </a:lnTo>
                  <a:lnTo>
                    <a:pt x="635794" y="731043"/>
                  </a:lnTo>
                  <a:lnTo>
                    <a:pt x="585787" y="685800"/>
                  </a:lnTo>
                  <a:lnTo>
                    <a:pt x="519112" y="611981"/>
                  </a:lnTo>
                  <a:lnTo>
                    <a:pt x="445294" y="531018"/>
                  </a:lnTo>
                  <a:lnTo>
                    <a:pt x="335756" y="4095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0">
              <a:extLst>
                <a:ext uri="{FF2B5EF4-FFF2-40B4-BE49-F238E27FC236}">
                  <a16:creationId xmlns:a16="http://schemas.microsoft.com/office/drawing/2014/main" id="{DF2EBC7F-468D-4328-A0AB-F5D956FD11C4}"/>
                </a:ext>
              </a:extLst>
            </p:cNvPr>
            <p:cNvSpPr/>
            <p:nvPr/>
          </p:nvSpPr>
          <p:spPr>
            <a:xfrm rot="16200000">
              <a:off x="3305176" y="2781300"/>
              <a:ext cx="3290888" cy="2344738"/>
            </a:xfrm>
            <a:custGeom>
              <a:avLst/>
              <a:gdLst>
                <a:gd name="connsiteX0" fmla="*/ 1527971 w 3291244"/>
                <a:gd name="connsiteY0" fmla="*/ 154882 h 2344080"/>
                <a:gd name="connsiteX1" fmla="*/ 2168349 w 3291244"/>
                <a:gd name="connsiteY1" fmla="*/ 160839 h 2344080"/>
                <a:gd name="connsiteX2" fmla="*/ 2740221 w 3291244"/>
                <a:gd name="connsiteY2" fmla="*/ 166796 h 2344080"/>
                <a:gd name="connsiteX3" fmla="*/ 2939781 w 3291244"/>
                <a:gd name="connsiteY3" fmla="*/ 166796 h 2344080"/>
                <a:gd name="connsiteX4" fmla="*/ 3008287 w 3291244"/>
                <a:gd name="connsiteY4" fmla="*/ 163817 h 2344080"/>
                <a:gd name="connsiteX5" fmla="*/ 3052964 w 3291244"/>
                <a:gd name="connsiteY5" fmla="*/ 154882 h 2344080"/>
                <a:gd name="connsiteX6" fmla="*/ 3094663 w 3291244"/>
                <a:gd name="connsiteY6" fmla="*/ 139989 h 2344080"/>
                <a:gd name="connsiteX7" fmla="*/ 3136362 w 3291244"/>
                <a:gd name="connsiteY7" fmla="*/ 122118 h 2344080"/>
                <a:gd name="connsiteX8" fmla="*/ 3169126 w 3291244"/>
                <a:gd name="connsiteY8" fmla="*/ 98290 h 2344080"/>
                <a:gd name="connsiteX9" fmla="*/ 3189975 w 3291244"/>
                <a:gd name="connsiteY9" fmla="*/ 80419 h 2344080"/>
                <a:gd name="connsiteX10" fmla="*/ 3213803 w 3291244"/>
                <a:gd name="connsiteY10" fmla="*/ 44677 h 2344080"/>
                <a:gd name="connsiteX11" fmla="*/ 3231674 w 3291244"/>
                <a:gd name="connsiteY11" fmla="*/ 14892 h 2344080"/>
                <a:gd name="connsiteX12" fmla="*/ 3249545 w 3291244"/>
                <a:gd name="connsiteY12" fmla="*/ 0 h 2344080"/>
                <a:gd name="connsiteX13" fmla="*/ 3261459 w 3291244"/>
                <a:gd name="connsiteY13" fmla="*/ 0 h 2344080"/>
                <a:gd name="connsiteX14" fmla="*/ 3270395 w 3291244"/>
                <a:gd name="connsiteY14" fmla="*/ 5957 h 2344080"/>
                <a:gd name="connsiteX15" fmla="*/ 3279330 w 3291244"/>
                <a:gd name="connsiteY15" fmla="*/ 17871 h 2344080"/>
                <a:gd name="connsiteX16" fmla="*/ 3288266 w 3291244"/>
                <a:gd name="connsiteY16" fmla="*/ 59570 h 2344080"/>
                <a:gd name="connsiteX17" fmla="*/ 3291244 w 3291244"/>
                <a:gd name="connsiteY17" fmla="*/ 104247 h 2344080"/>
                <a:gd name="connsiteX18" fmla="*/ 3288266 w 3291244"/>
                <a:gd name="connsiteY18" fmla="*/ 166796 h 2344080"/>
                <a:gd name="connsiteX19" fmla="*/ 3276352 w 3291244"/>
                <a:gd name="connsiteY19" fmla="*/ 220409 h 2344080"/>
                <a:gd name="connsiteX20" fmla="*/ 3249545 w 3291244"/>
                <a:gd name="connsiteY20" fmla="*/ 279979 h 2344080"/>
                <a:gd name="connsiteX21" fmla="*/ 3213803 w 3291244"/>
                <a:gd name="connsiteY21" fmla="*/ 339549 h 2344080"/>
                <a:gd name="connsiteX22" fmla="*/ 3163169 w 3291244"/>
                <a:gd name="connsiteY22" fmla="*/ 405076 h 2344080"/>
                <a:gd name="connsiteX23" fmla="*/ 3103599 w 3291244"/>
                <a:gd name="connsiteY23" fmla="*/ 464646 h 2344080"/>
                <a:gd name="connsiteX24" fmla="*/ 3067857 w 3291244"/>
                <a:gd name="connsiteY24" fmla="*/ 488474 h 2344080"/>
                <a:gd name="connsiteX25" fmla="*/ 3047007 w 3291244"/>
                <a:gd name="connsiteY25" fmla="*/ 494431 h 2344080"/>
                <a:gd name="connsiteX26" fmla="*/ 3002330 w 3291244"/>
                <a:gd name="connsiteY26" fmla="*/ 488474 h 2344080"/>
                <a:gd name="connsiteX27" fmla="*/ 2975523 w 3291244"/>
                <a:gd name="connsiteY27" fmla="*/ 476560 h 2344080"/>
                <a:gd name="connsiteX28" fmla="*/ 2942760 w 3291244"/>
                <a:gd name="connsiteY28" fmla="*/ 452732 h 2344080"/>
                <a:gd name="connsiteX29" fmla="*/ 2909996 w 3291244"/>
                <a:gd name="connsiteY29" fmla="*/ 434861 h 2344080"/>
                <a:gd name="connsiteX30" fmla="*/ 2871276 w 3291244"/>
                <a:gd name="connsiteY30" fmla="*/ 422947 h 2344080"/>
                <a:gd name="connsiteX31" fmla="*/ 2799792 w 3291244"/>
                <a:gd name="connsiteY31" fmla="*/ 414011 h 2344080"/>
                <a:gd name="connsiteX32" fmla="*/ 2531726 w 3291244"/>
                <a:gd name="connsiteY32" fmla="*/ 408054 h 2344080"/>
                <a:gd name="connsiteX33" fmla="*/ 2114736 w 3291244"/>
                <a:gd name="connsiteY33" fmla="*/ 402097 h 2344080"/>
                <a:gd name="connsiteX34" fmla="*/ 1587541 w 3291244"/>
                <a:gd name="connsiteY34" fmla="*/ 393162 h 2344080"/>
                <a:gd name="connsiteX35" fmla="*/ 1227143 w 3291244"/>
                <a:gd name="connsiteY35" fmla="*/ 384226 h 2344080"/>
                <a:gd name="connsiteX36" fmla="*/ 896529 w 3291244"/>
                <a:gd name="connsiteY36" fmla="*/ 378269 h 2344080"/>
                <a:gd name="connsiteX37" fmla="*/ 330614 w 3291244"/>
                <a:gd name="connsiteY37" fmla="*/ 369334 h 2344080"/>
                <a:gd name="connsiteX38" fmla="*/ 318700 w 3291244"/>
                <a:gd name="connsiteY38" fmla="*/ 375291 h 2344080"/>
                <a:gd name="connsiteX39" fmla="*/ 315721 w 3291244"/>
                <a:gd name="connsiteY39" fmla="*/ 402097 h 2344080"/>
                <a:gd name="connsiteX40" fmla="*/ 327635 w 3291244"/>
                <a:gd name="connsiteY40" fmla="*/ 613571 h 2344080"/>
                <a:gd name="connsiteX41" fmla="*/ 351463 w 3291244"/>
                <a:gd name="connsiteY41" fmla="*/ 899507 h 2344080"/>
                <a:gd name="connsiteX42" fmla="*/ 375291 w 3291244"/>
                <a:gd name="connsiteY42" fmla="*/ 1125873 h 2344080"/>
                <a:gd name="connsiteX43" fmla="*/ 411033 w 3291244"/>
                <a:gd name="connsiteY43" fmla="*/ 1382024 h 2344080"/>
                <a:gd name="connsiteX44" fmla="*/ 449754 w 3291244"/>
                <a:gd name="connsiteY44" fmla="*/ 1641154 h 2344080"/>
                <a:gd name="connsiteX45" fmla="*/ 503367 w 3291244"/>
                <a:gd name="connsiteY45" fmla="*/ 1921133 h 2344080"/>
                <a:gd name="connsiteX46" fmla="*/ 515281 w 3291244"/>
                <a:gd name="connsiteY46" fmla="*/ 1977725 h 2344080"/>
                <a:gd name="connsiteX47" fmla="*/ 494431 w 3291244"/>
                <a:gd name="connsiteY47" fmla="*/ 2031338 h 2344080"/>
                <a:gd name="connsiteX48" fmla="*/ 437840 w 3291244"/>
                <a:gd name="connsiteY48" fmla="*/ 2159413 h 2344080"/>
                <a:gd name="connsiteX49" fmla="*/ 405076 w 3291244"/>
                <a:gd name="connsiteY49" fmla="*/ 2242811 h 2344080"/>
                <a:gd name="connsiteX50" fmla="*/ 372313 w 3291244"/>
                <a:gd name="connsiteY50" fmla="*/ 2305360 h 2344080"/>
                <a:gd name="connsiteX51" fmla="*/ 345506 w 3291244"/>
                <a:gd name="connsiteY51" fmla="*/ 2335145 h 2344080"/>
                <a:gd name="connsiteX52" fmla="*/ 321678 w 3291244"/>
                <a:gd name="connsiteY52" fmla="*/ 2344080 h 2344080"/>
                <a:gd name="connsiteX53" fmla="*/ 309764 w 3291244"/>
                <a:gd name="connsiteY53" fmla="*/ 2341102 h 2344080"/>
                <a:gd name="connsiteX54" fmla="*/ 294872 w 3291244"/>
                <a:gd name="connsiteY54" fmla="*/ 2323231 h 2344080"/>
                <a:gd name="connsiteX55" fmla="*/ 274022 w 3291244"/>
                <a:gd name="connsiteY55" fmla="*/ 2287489 h 2344080"/>
                <a:gd name="connsiteX56" fmla="*/ 256151 w 3291244"/>
                <a:gd name="connsiteY56" fmla="*/ 2183241 h 2344080"/>
                <a:gd name="connsiteX57" fmla="*/ 247216 w 3291244"/>
                <a:gd name="connsiteY57" fmla="*/ 2078994 h 2344080"/>
                <a:gd name="connsiteX58" fmla="*/ 232323 w 3291244"/>
                <a:gd name="connsiteY58" fmla="*/ 1885391 h 2344080"/>
                <a:gd name="connsiteX59" fmla="*/ 217431 w 3291244"/>
                <a:gd name="connsiteY59" fmla="*/ 1650089 h 2344080"/>
                <a:gd name="connsiteX60" fmla="*/ 181689 w 3291244"/>
                <a:gd name="connsiteY60" fmla="*/ 1215228 h 2344080"/>
                <a:gd name="connsiteX61" fmla="*/ 154882 w 3291244"/>
                <a:gd name="connsiteY61" fmla="*/ 935249 h 2344080"/>
                <a:gd name="connsiteX62" fmla="*/ 113183 w 3291244"/>
                <a:gd name="connsiteY62" fmla="*/ 577829 h 2344080"/>
                <a:gd name="connsiteX63" fmla="*/ 92334 w 3291244"/>
                <a:gd name="connsiteY63" fmla="*/ 402097 h 2344080"/>
                <a:gd name="connsiteX64" fmla="*/ 83398 w 3291244"/>
                <a:gd name="connsiteY64" fmla="*/ 390183 h 2344080"/>
                <a:gd name="connsiteX65" fmla="*/ 38721 w 3291244"/>
                <a:gd name="connsiteY65" fmla="*/ 357420 h 2344080"/>
                <a:gd name="connsiteX66" fmla="*/ 14893 w 3291244"/>
                <a:gd name="connsiteY66" fmla="*/ 324656 h 2344080"/>
                <a:gd name="connsiteX67" fmla="*/ 2978 w 3291244"/>
                <a:gd name="connsiteY67" fmla="*/ 288914 h 2344080"/>
                <a:gd name="connsiteX68" fmla="*/ 0 w 3291244"/>
                <a:gd name="connsiteY68" fmla="*/ 238280 h 2344080"/>
                <a:gd name="connsiteX69" fmla="*/ 14893 w 3291244"/>
                <a:gd name="connsiteY69" fmla="*/ 217430 h 2344080"/>
                <a:gd name="connsiteX70" fmla="*/ 59570 w 3291244"/>
                <a:gd name="connsiteY70" fmla="*/ 187645 h 2344080"/>
                <a:gd name="connsiteX71" fmla="*/ 125097 w 3291244"/>
                <a:gd name="connsiteY71" fmla="*/ 151903 h 2344080"/>
                <a:gd name="connsiteX72" fmla="*/ 214452 w 3291244"/>
                <a:gd name="connsiteY72" fmla="*/ 110204 h 2344080"/>
                <a:gd name="connsiteX73" fmla="*/ 279979 w 3291244"/>
                <a:gd name="connsiteY73" fmla="*/ 83398 h 2344080"/>
                <a:gd name="connsiteX74" fmla="*/ 294872 w 3291244"/>
                <a:gd name="connsiteY74" fmla="*/ 83398 h 2344080"/>
                <a:gd name="connsiteX75" fmla="*/ 339549 w 3291244"/>
                <a:gd name="connsiteY75" fmla="*/ 89355 h 2344080"/>
                <a:gd name="connsiteX76" fmla="*/ 497410 w 3291244"/>
                <a:gd name="connsiteY76" fmla="*/ 113183 h 2344080"/>
                <a:gd name="connsiteX77" fmla="*/ 702926 w 3291244"/>
                <a:gd name="connsiteY77" fmla="*/ 145946 h 2344080"/>
                <a:gd name="connsiteX78" fmla="*/ 1268842 w 3291244"/>
                <a:gd name="connsiteY78" fmla="*/ 151903 h 2344080"/>
                <a:gd name="connsiteX79" fmla="*/ 1527971 w 3291244"/>
                <a:gd name="connsiteY79" fmla="*/ 154882 h 234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291244" h="2344080">
                  <a:moveTo>
                    <a:pt x="1527971" y="154882"/>
                  </a:moveTo>
                  <a:lnTo>
                    <a:pt x="2168349" y="160839"/>
                  </a:lnTo>
                  <a:lnTo>
                    <a:pt x="2740221" y="166796"/>
                  </a:lnTo>
                  <a:lnTo>
                    <a:pt x="2939781" y="166796"/>
                  </a:lnTo>
                  <a:lnTo>
                    <a:pt x="3008287" y="163817"/>
                  </a:lnTo>
                  <a:lnTo>
                    <a:pt x="3052964" y="154882"/>
                  </a:lnTo>
                  <a:lnTo>
                    <a:pt x="3094663" y="139989"/>
                  </a:lnTo>
                  <a:lnTo>
                    <a:pt x="3136362" y="122118"/>
                  </a:lnTo>
                  <a:lnTo>
                    <a:pt x="3169126" y="98290"/>
                  </a:lnTo>
                  <a:lnTo>
                    <a:pt x="3189975" y="80419"/>
                  </a:lnTo>
                  <a:lnTo>
                    <a:pt x="3213803" y="44677"/>
                  </a:lnTo>
                  <a:lnTo>
                    <a:pt x="3231674" y="14892"/>
                  </a:lnTo>
                  <a:lnTo>
                    <a:pt x="3249545" y="0"/>
                  </a:lnTo>
                  <a:lnTo>
                    <a:pt x="3261459" y="0"/>
                  </a:lnTo>
                  <a:lnTo>
                    <a:pt x="3270395" y="5957"/>
                  </a:lnTo>
                  <a:lnTo>
                    <a:pt x="3279330" y="17871"/>
                  </a:lnTo>
                  <a:lnTo>
                    <a:pt x="3288266" y="59570"/>
                  </a:lnTo>
                  <a:lnTo>
                    <a:pt x="3291244" y="104247"/>
                  </a:lnTo>
                  <a:lnTo>
                    <a:pt x="3288266" y="166796"/>
                  </a:lnTo>
                  <a:lnTo>
                    <a:pt x="3276352" y="220409"/>
                  </a:lnTo>
                  <a:lnTo>
                    <a:pt x="3249545" y="279979"/>
                  </a:lnTo>
                  <a:lnTo>
                    <a:pt x="3213803" y="339549"/>
                  </a:lnTo>
                  <a:lnTo>
                    <a:pt x="3163169" y="405076"/>
                  </a:lnTo>
                  <a:lnTo>
                    <a:pt x="3103599" y="464646"/>
                  </a:lnTo>
                  <a:lnTo>
                    <a:pt x="3067857" y="488474"/>
                  </a:lnTo>
                  <a:lnTo>
                    <a:pt x="3047007" y="494431"/>
                  </a:lnTo>
                  <a:lnTo>
                    <a:pt x="3002330" y="488474"/>
                  </a:lnTo>
                  <a:lnTo>
                    <a:pt x="2975523" y="476560"/>
                  </a:lnTo>
                  <a:lnTo>
                    <a:pt x="2942760" y="452732"/>
                  </a:lnTo>
                  <a:lnTo>
                    <a:pt x="2909996" y="434861"/>
                  </a:lnTo>
                  <a:lnTo>
                    <a:pt x="2871276" y="422947"/>
                  </a:lnTo>
                  <a:lnTo>
                    <a:pt x="2799792" y="414011"/>
                  </a:lnTo>
                  <a:lnTo>
                    <a:pt x="2531726" y="408054"/>
                  </a:lnTo>
                  <a:lnTo>
                    <a:pt x="2114736" y="402097"/>
                  </a:lnTo>
                  <a:lnTo>
                    <a:pt x="1587541" y="393162"/>
                  </a:lnTo>
                  <a:lnTo>
                    <a:pt x="1227143" y="384226"/>
                  </a:lnTo>
                  <a:lnTo>
                    <a:pt x="896529" y="378269"/>
                  </a:lnTo>
                  <a:lnTo>
                    <a:pt x="330614" y="369334"/>
                  </a:lnTo>
                  <a:lnTo>
                    <a:pt x="318700" y="375291"/>
                  </a:lnTo>
                  <a:lnTo>
                    <a:pt x="315721" y="402097"/>
                  </a:lnTo>
                  <a:lnTo>
                    <a:pt x="327635" y="613571"/>
                  </a:lnTo>
                  <a:lnTo>
                    <a:pt x="351463" y="899507"/>
                  </a:lnTo>
                  <a:lnTo>
                    <a:pt x="375291" y="1125873"/>
                  </a:lnTo>
                  <a:lnTo>
                    <a:pt x="411033" y="1382024"/>
                  </a:lnTo>
                  <a:lnTo>
                    <a:pt x="449754" y="1641154"/>
                  </a:lnTo>
                  <a:lnTo>
                    <a:pt x="503367" y="1921133"/>
                  </a:lnTo>
                  <a:lnTo>
                    <a:pt x="515281" y="1977725"/>
                  </a:lnTo>
                  <a:lnTo>
                    <a:pt x="494431" y="2031338"/>
                  </a:lnTo>
                  <a:lnTo>
                    <a:pt x="437840" y="2159413"/>
                  </a:lnTo>
                  <a:lnTo>
                    <a:pt x="405076" y="2242811"/>
                  </a:lnTo>
                  <a:lnTo>
                    <a:pt x="372313" y="2305360"/>
                  </a:lnTo>
                  <a:lnTo>
                    <a:pt x="345506" y="2335145"/>
                  </a:lnTo>
                  <a:lnTo>
                    <a:pt x="321678" y="2344080"/>
                  </a:lnTo>
                  <a:lnTo>
                    <a:pt x="309764" y="2341102"/>
                  </a:lnTo>
                  <a:lnTo>
                    <a:pt x="294872" y="2323231"/>
                  </a:lnTo>
                  <a:lnTo>
                    <a:pt x="274022" y="2287489"/>
                  </a:lnTo>
                  <a:lnTo>
                    <a:pt x="256151" y="2183241"/>
                  </a:lnTo>
                  <a:lnTo>
                    <a:pt x="247216" y="2078994"/>
                  </a:lnTo>
                  <a:lnTo>
                    <a:pt x="232323" y="1885391"/>
                  </a:lnTo>
                  <a:lnTo>
                    <a:pt x="217431" y="1650089"/>
                  </a:lnTo>
                  <a:lnTo>
                    <a:pt x="181689" y="1215228"/>
                  </a:lnTo>
                  <a:lnTo>
                    <a:pt x="154882" y="935249"/>
                  </a:lnTo>
                  <a:lnTo>
                    <a:pt x="113183" y="577829"/>
                  </a:lnTo>
                  <a:lnTo>
                    <a:pt x="92334" y="402097"/>
                  </a:lnTo>
                  <a:lnTo>
                    <a:pt x="83398" y="390183"/>
                  </a:lnTo>
                  <a:lnTo>
                    <a:pt x="38721" y="357420"/>
                  </a:lnTo>
                  <a:lnTo>
                    <a:pt x="14893" y="324656"/>
                  </a:lnTo>
                  <a:lnTo>
                    <a:pt x="2978" y="288914"/>
                  </a:lnTo>
                  <a:lnTo>
                    <a:pt x="0" y="238280"/>
                  </a:lnTo>
                  <a:lnTo>
                    <a:pt x="14893" y="217430"/>
                  </a:lnTo>
                  <a:lnTo>
                    <a:pt x="59570" y="187645"/>
                  </a:lnTo>
                  <a:lnTo>
                    <a:pt x="125097" y="151903"/>
                  </a:lnTo>
                  <a:lnTo>
                    <a:pt x="214452" y="110204"/>
                  </a:lnTo>
                  <a:lnTo>
                    <a:pt x="279979" y="83398"/>
                  </a:lnTo>
                  <a:lnTo>
                    <a:pt x="294872" y="83398"/>
                  </a:lnTo>
                  <a:lnTo>
                    <a:pt x="339549" y="89355"/>
                  </a:lnTo>
                  <a:lnTo>
                    <a:pt x="497410" y="113183"/>
                  </a:lnTo>
                  <a:lnTo>
                    <a:pt x="702926" y="145946"/>
                  </a:lnTo>
                  <a:lnTo>
                    <a:pt x="1268842" y="151903"/>
                  </a:lnTo>
                  <a:lnTo>
                    <a:pt x="1527971" y="15488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1">
              <a:extLst>
                <a:ext uri="{FF2B5EF4-FFF2-40B4-BE49-F238E27FC236}">
                  <a16:creationId xmlns:a16="http://schemas.microsoft.com/office/drawing/2014/main" id="{AAD7C5F3-061E-4179-985E-0783425D363E}"/>
                </a:ext>
              </a:extLst>
            </p:cNvPr>
            <p:cNvSpPr/>
            <p:nvPr/>
          </p:nvSpPr>
          <p:spPr>
            <a:xfrm rot="16200000">
              <a:off x="4779171" y="3818732"/>
              <a:ext cx="3151187" cy="914400"/>
            </a:xfrm>
            <a:custGeom>
              <a:avLst/>
              <a:gdLst>
                <a:gd name="connsiteX0" fmla="*/ 1715466 w 3152748"/>
                <a:gd name="connsiteY0" fmla="*/ 579549 h 914400"/>
                <a:gd name="connsiteX1" fmla="*/ 1537738 w 3152748"/>
                <a:gd name="connsiteY1" fmla="*/ 561519 h 914400"/>
                <a:gd name="connsiteX2" fmla="*/ 1352282 w 3152748"/>
                <a:gd name="connsiteY2" fmla="*/ 538337 h 914400"/>
                <a:gd name="connsiteX3" fmla="*/ 1179705 w 3152748"/>
                <a:gd name="connsiteY3" fmla="*/ 510003 h 914400"/>
                <a:gd name="connsiteX4" fmla="*/ 1030310 w 3152748"/>
                <a:gd name="connsiteY4" fmla="*/ 479094 h 914400"/>
                <a:gd name="connsiteX5" fmla="*/ 891218 w 3152748"/>
                <a:gd name="connsiteY5" fmla="*/ 443033 h 914400"/>
                <a:gd name="connsiteX6" fmla="*/ 780460 w 3152748"/>
                <a:gd name="connsiteY6" fmla="*/ 406972 h 914400"/>
                <a:gd name="connsiteX7" fmla="*/ 667126 w 3152748"/>
                <a:gd name="connsiteY7" fmla="*/ 365760 h 914400"/>
                <a:gd name="connsiteX8" fmla="*/ 507428 w 3152748"/>
                <a:gd name="connsiteY8" fmla="*/ 296214 h 914400"/>
                <a:gd name="connsiteX9" fmla="*/ 409548 w 3152748"/>
                <a:gd name="connsiteY9" fmla="*/ 244699 h 914400"/>
                <a:gd name="connsiteX10" fmla="*/ 303942 w 3152748"/>
                <a:gd name="connsiteY10" fmla="*/ 185456 h 914400"/>
                <a:gd name="connsiteX11" fmla="*/ 206062 w 3152748"/>
                <a:gd name="connsiteY11" fmla="*/ 123637 h 914400"/>
                <a:gd name="connsiteX12" fmla="*/ 128789 w 3152748"/>
                <a:gd name="connsiteY12" fmla="*/ 72122 h 914400"/>
                <a:gd name="connsiteX13" fmla="*/ 66970 w 3152748"/>
                <a:gd name="connsiteY13" fmla="*/ 25758 h 914400"/>
                <a:gd name="connsiteX14" fmla="*/ 56667 w 3152748"/>
                <a:gd name="connsiteY14" fmla="*/ 18030 h 914400"/>
                <a:gd name="connsiteX15" fmla="*/ 30910 w 3152748"/>
                <a:gd name="connsiteY15" fmla="*/ 5151 h 914400"/>
                <a:gd name="connsiteX16" fmla="*/ 5152 w 3152748"/>
                <a:gd name="connsiteY16" fmla="*/ 0 h 914400"/>
                <a:gd name="connsiteX17" fmla="*/ 0 w 3152748"/>
                <a:gd name="connsiteY17" fmla="*/ 2576 h 914400"/>
                <a:gd name="connsiteX18" fmla="*/ 0 w 3152748"/>
                <a:gd name="connsiteY18" fmla="*/ 12879 h 914400"/>
                <a:gd name="connsiteX19" fmla="*/ 5152 w 3152748"/>
                <a:gd name="connsiteY19" fmla="*/ 38637 h 914400"/>
                <a:gd name="connsiteX20" fmla="*/ 20606 w 3152748"/>
                <a:gd name="connsiteY20" fmla="*/ 64394 h 914400"/>
                <a:gd name="connsiteX21" fmla="*/ 56667 w 3152748"/>
                <a:gd name="connsiteY21" fmla="*/ 100455 h 914400"/>
                <a:gd name="connsiteX22" fmla="*/ 151971 w 3152748"/>
                <a:gd name="connsiteY22" fmla="*/ 188031 h 914400"/>
                <a:gd name="connsiteX23" fmla="*/ 255002 w 3152748"/>
                <a:gd name="connsiteY23" fmla="*/ 267881 h 914400"/>
                <a:gd name="connsiteX24" fmla="*/ 324548 w 3152748"/>
                <a:gd name="connsiteY24" fmla="*/ 319396 h 914400"/>
                <a:gd name="connsiteX25" fmla="*/ 406973 w 3152748"/>
                <a:gd name="connsiteY25" fmla="*/ 373487 h 914400"/>
                <a:gd name="connsiteX26" fmla="*/ 491973 w 3152748"/>
                <a:gd name="connsiteY26" fmla="*/ 425003 h 914400"/>
                <a:gd name="connsiteX27" fmla="*/ 618186 w 3152748"/>
                <a:gd name="connsiteY27" fmla="*/ 491973 h 914400"/>
                <a:gd name="connsiteX28" fmla="*/ 801066 w 3152748"/>
                <a:gd name="connsiteY28" fmla="*/ 576973 h 914400"/>
                <a:gd name="connsiteX29" fmla="*/ 958188 w 3152748"/>
                <a:gd name="connsiteY29" fmla="*/ 636216 h 914400"/>
                <a:gd name="connsiteX30" fmla="*/ 1074098 w 3152748"/>
                <a:gd name="connsiteY30" fmla="*/ 674853 h 914400"/>
                <a:gd name="connsiteX31" fmla="*/ 1223493 w 3152748"/>
                <a:gd name="connsiteY31" fmla="*/ 723793 h 914400"/>
                <a:gd name="connsiteX32" fmla="*/ 1419252 w 3152748"/>
                <a:gd name="connsiteY32" fmla="*/ 777884 h 914400"/>
                <a:gd name="connsiteX33" fmla="*/ 1640769 w 3152748"/>
                <a:gd name="connsiteY33" fmla="*/ 821672 h 914400"/>
                <a:gd name="connsiteX34" fmla="*/ 1818497 w 3152748"/>
                <a:gd name="connsiteY34" fmla="*/ 844854 h 914400"/>
                <a:gd name="connsiteX35" fmla="*/ 2014256 w 3152748"/>
                <a:gd name="connsiteY35" fmla="*/ 865460 h 914400"/>
                <a:gd name="connsiteX36" fmla="*/ 2228045 w 3152748"/>
                <a:gd name="connsiteY36" fmla="*/ 880915 h 914400"/>
                <a:gd name="connsiteX37" fmla="*/ 2405774 w 3152748"/>
                <a:gd name="connsiteY37" fmla="*/ 886066 h 914400"/>
                <a:gd name="connsiteX38" fmla="*/ 2616987 w 3152748"/>
                <a:gd name="connsiteY38" fmla="*/ 883491 h 914400"/>
                <a:gd name="connsiteX39" fmla="*/ 2753503 w 3152748"/>
                <a:gd name="connsiteY39" fmla="*/ 886066 h 914400"/>
                <a:gd name="connsiteX40" fmla="*/ 2825625 w 3152748"/>
                <a:gd name="connsiteY40" fmla="*/ 888642 h 914400"/>
                <a:gd name="connsiteX41" fmla="*/ 2871989 w 3152748"/>
                <a:gd name="connsiteY41" fmla="*/ 896370 h 914400"/>
                <a:gd name="connsiteX42" fmla="*/ 2923504 w 3152748"/>
                <a:gd name="connsiteY42" fmla="*/ 909248 h 914400"/>
                <a:gd name="connsiteX43" fmla="*/ 2938959 w 3152748"/>
                <a:gd name="connsiteY43" fmla="*/ 911824 h 914400"/>
                <a:gd name="connsiteX44" fmla="*/ 2964717 w 3152748"/>
                <a:gd name="connsiteY44" fmla="*/ 914400 h 914400"/>
                <a:gd name="connsiteX45" fmla="*/ 2987899 w 3152748"/>
                <a:gd name="connsiteY45" fmla="*/ 909248 h 914400"/>
                <a:gd name="connsiteX46" fmla="*/ 3013657 w 3152748"/>
                <a:gd name="connsiteY46" fmla="*/ 893794 h 914400"/>
                <a:gd name="connsiteX47" fmla="*/ 3039414 w 3152748"/>
                <a:gd name="connsiteY47" fmla="*/ 878339 h 914400"/>
                <a:gd name="connsiteX48" fmla="*/ 3080627 w 3152748"/>
                <a:gd name="connsiteY48" fmla="*/ 839702 h 914400"/>
                <a:gd name="connsiteX49" fmla="*/ 3103809 w 3152748"/>
                <a:gd name="connsiteY49" fmla="*/ 803642 h 914400"/>
                <a:gd name="connsiteX50" fmla="*/ 3137294 w 3152748"/>
                <a:gd name="connsiteY50" fmla="*/ 705762 h 914400"/>
                <a:gd name="connsiteX51" fmla="*/ 3150173 w 3152748"/>
                <a:gd name="connsiteY51" fmla="*/ 623337 h 914400"/>
                <a:gd name="connsiteX52" fmla="*/ 3152748 w 3152748"/>
                <a:gd name="connsiteY52" fmla="*/ 528034 h 914400"/>
                <a:gd name="connsiteX53" fmla="*/ 3142445 w 3152748"/>
                <a:gd name="connsiteY53" fmla="*/ 473942 h 914400"/>
                <a:gd name="connsiteX54" fmla="*/ 3129566 w 3152748"/>
                <a:gd name="connsiteY54" fmla="*/ 437882 h 914400"/>
                <a:gd name="connsiteX55" fmla="*/ 3114112 w 3152748"/>
                <a:gd name="connsiteY55" fmla="*/ 414700 h 914400"/>
                <a:gd name="connsiteX56" fmla="*/ 3093506 w 3152748"/>
                <a:gd name="connsiteY56" fmla="*/ 401821 h 914400"/>
                <a:gd name="connsiteX57" fmla="*/ 3078051 w 3152748"/>
                <a:gd name="connsiteY57" fmla="*/ 394093 h 914400"/>
                <a:gd name="connsiteX58" fmla="*/ 3062596 w 3152748"/>
                <a:gd name="connsiteY58" fmla="*/ 399245 h 914400"/>
                <a:gd name="connsiteX59" fmla="*/ 3049717 w 3152748"/>
                <a:gd name="connsiteY59" fmla="*/ 414700 h 914400"/>
                <a:gd name="connsiteX60" fmla="*/ 3034263 w 3152748"/>
                <a:gd name="connsiteY60" fmla="*/ 448185 h 914400"/>
                <a:gd name="connsiteX61" fmla="*/ 3018808 w 3152748"/>
                <a:gd name="connsiteY61" fmla="*/ 484246 h 914400"/>
                <a:gd name="connsiteX62" fmla="*/ 2995626 w 3152748"/>
                <a:gd name="connsiteY62" fmla="*/ 520306 h 914400"/>
                <a:gd name="connsiteX63" fmla="*/ 2972444 w 3152748"/>
                <a:gd name="connsiteY63" fmla="*/ 548640 h 914400"/>
                <a:gd name="connsiteX64" fmla="*/ 2938959 w 3152748"/>
                <a:gd name="connsiteY64" fmla="*/ 579549 h 914400"/>
                <a:gd name="connsiteX65" fmla="*/ 2902898 w 3152748"/>
                <a:gd name="connsiteY65" fmla="*/ 600155 h 914400"/>
                <a:gd name="connsiteX66" fmla="*/ 2861686 w 3152748"/>
                <a:gd name="connsiteY66" fmla="*/ 613034 h 914400"/>
                <a:gd name="connsiteX67" fmla="*/ 2805019 w 3152748"/>
                <a:gd name="connsiteY67" fmla="*/ 618186 h 914400"/>
                <a:gd name="connsiteX68" fmla="*/ 2668503 w 3152748"/>
                <a:gd name="connsiteY68" fmla="*/ 618186 h 914400"/>
                <a:gd name="connsiteX69" fmla="*/ 2364561 w 3152748"/>
                <a:gd name="connsiteY69" fmla="*/ 613034 h 914400"/>
                <a:gd name="connsiteX70" fmla="*/ 2088953 w 3152748"/>
                <a:gd name="connsiteY70" fmla="*/ 602731 h 914400"/>
                <a:gd name="connsiteX71" fmla="*/ 1810770 w 3152748"/>
                <a:gd name="connsiteY71" fmla="*/ 587277 h 914400"/>
                <a:gd name="connsiteX72" fmla="*/ 1715466 w 3152748"/>
                <a:gd name="connsiteY72" fmla="*/ 579549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152748" h="914400">
                  <a:moveTo>
                    <a:pt x="1715466" y="579549"/>
                  </a:moveTo>
                  <a:lnTo>
                    <a:pt x="1537738" y="561519"/>
                  </a:lnTo>
                  <a:lnTo>
                    <a:pt x="1352282" y="538337"/>
                  </a:lnTo>
                  <a:lnTo>
                    <a:pt x="1179705" y="510003"/>
                  </a:lnTo>
                  <a:lnTo>
                    <a:pt x="1030310" y="479094"/>
                  </a:lnTo>
                  <a:lnTo>
                    <a:pt x="891218" y="443033"/>
                  </a:lnTo>
                  <a:lnTo>
                    <a:pt x="780460" y="406972"/>
                  </a:lnTo>
                  <a:lnTo>
                    <a:pt x="667126" y="365760"/>
                  </a:lnTo>
                  <a:lnTo>
                    <a:pt x="507428" y="296214"/>
                  </a:lnTo>
                  <a:lnTo>
                    <a:pt x="409548" y="244699"/>
                  </a:lnTo>
                  <a:lnTo>
                    <a:pt x="303942" y="185456"/>
                  </a:lnTo>
                  <a:lnTo>
                    <a:pt x="206062" y="123637"/>
                  </a:lnTo>
                  <a:lnTo>
                    <a:pt x="128789" y="72122"/>
                  </a:lnTo>
                  <a:lnTo>
                    <a:pt x="66970" y="25758"/>
                  </a:lnTo>
                  <a:lnTo>
                    <a:pt x="56667" y="18030"/>
                  </a:lnTo>
                  <a:lnTo>
                    <a:pt x="30910" y="5151"/>
                  </a:lnTo>
                  <a:lnTo>
                    <a:pt x="5152" y="0"/>
                  </a:lnTo>
                  <a:lnTo>
                    <a:pt x="0" y="2576"/>
                  </a:lnTo>
                  <a:lnTo>
                    <a:pt x="0" y="12879"/>
                  </a:lnTo>
                  <a:lnTo>
                    <a:pt x="5152" y="38637"/>
                  </a:lnTo>
                  <a:lnTo>
                    <a:pt x="20606" y="64394"/>
                  </a:lnTo>
                  <a:lnTo>
                    <a:pt x="56667" y="100455"/>
                  </a:lnTo>
                  <a:lnTo>
                    <a:pt x="151971" y="188031"/>
                  </a:lnTo>
                  <a:lnTo>
                    <a:pt x="255002" y="267881"/>
                  </a:lnTo>
                  <a:lnTo>
                    <a:pt x="324548" y="319396"/>
                  </a:lnTo>
                  <a:lnTo>
                    <a:pt x="406973" y="373487"/>
                  </a:lnTo>
                  <a:lnTo>
                    <a:pt x="491973" y="425003"/>
                  </a:lnTo>
                  <a:lnTo>
                    <a:pt x="618186" y="491973"/>
                  </a:lnTo>
                  <a:lnTo>
                    <a:pt x="801066" y="576973"/>
                  </a:lnTo>
                  <a:lnTo>
                    <a:pt x="958188" y="636216"/>
                  </a:lnTo>
                  <a:lnTo>
                    <a:pt x="1074098" y="674853"/>
                  </a:lnTo>
                  <a:lnTo>
                    <a:pt x="1223493" y="723793"/>
                  </a:lnTo>
                  <a:lnTo>
                    <a:pt x="1419252" y="777884"/>
                  </a:lnTo>
                  <a:lnTo>
                    <a:pt x="1640769" y="821672"/>
                  </a:lnTo>
                  <a:lnTo>
                    <a:pt x="1818497" y="844854"/>
                  </a:lnTo>
                  <a:lnTo>
                    <a:pt x="2014256" y="865460"/>
                  </a:lnTo>
                  <a:lnTo>
                    <a:pt x="2228045" y="880915"/>
                  </a:lnTo>
                  <a:lnTo>
                    <a:pt x="2405774" y="886066"/>
                  </a:lnTo>
                  <a:lnTo>
                    <a:pt x="2616987" y="883491"/>
                  </a:lnTo>
                  <a:lnTo>
                    <a:pt x="2753503" y="886066"/>
                  </a:lnTo>
                  <a:lnTo>
                    <a:pt x="2825625" y="888642"/>
                  </a:lnTo>
                  <a:lnTo>
                    <a:pt x="2871989" y="896370"/>
                  </a:lnTo>
                  <a:lnTo>
                    <a:pt x="2923504" y="909248"/>
                  </a:lnTo>
                  <a:lnTo>
                    <a:pt x="2938959" y="911824"/>
                  </a:lnTo>
                  <a:lnTo>
                    <a:pt x="2964717" y="914400"/>
                  </a:lnTo>
                  <a:lnTo>
                    <a:pt x="2987899" y="909248"/>
                  </a:lnTo>
                  <a:lnTo>
                    <a:pt x="3013657" y="893794"/>
                  </a:lnTo>
                  <a:lnTo>
                    <a:pt x="3039414" y="878339"/>
                  </a:lnTo>
                  <a:lnTo>
                    <a:pt x="3080627" y="839702"/>
                  </a:lnTo>
                  <a:lnTo>
                    <a:pt x="3103809" y="803642"/>
                  </a:lnTo>
                  <a:lnTo>
                    <a:pt x="3137294" y="705762"/>
                  </a:lnTo>
                  <a:lnTo>
                    <a:pt x="3150173" y="623337"/>
                  </a:lnTo>
                  <a:cubicBezTo>
                    <a:pt x="3151031" y="591569"/>
                    <a:pt x="3151890" y="559802"/>
                    <a:pt x="3152748" y="528034"/>
                  </a:cubicBezTo>
                  <a:lnTo>
                    <a:pt x="3142445" y="473942"/>
                  </a:lnTo>
                  <a:lnTo>
                    <a:pt x="3129566" y="437882"/>
                  </a:lnTo>
                  <a:lnTo>
                    <a:pt x="3114112" y="414700"/>
                  </a:lnTo>
                  <a:lnTo>
                    <a:pt x="3093506" y="401821"/>
                  </a:lnTo>
                  <a:lnTo>
                    <a:pt x="3078051" y="394093"/>
                  </a:lnTo>
                  <a:lnTo>
                    <a:pt x="3062596" y="399245"/>
                  </a:lnTo>
                  <a:lnTo>
                    <a:pt x="3049717" y="414700"/>
                  </a:lnTo>
                  <a:lnTo>
                    <a:pt x="3034263" y="448185"/>
                  </a:lnTo>
                  <a:lnTo>
                    <a:pt x="3018808" y="484246"/>
                  </a:lnTo>
                  <a:lnTo>
                    <a:pt x="2995626" y="520306"/>
                  </a:lnTo>
                  <a:lnTo>
                    <a:pt x="2972444" y="548640"/>
                  </a:lnTo>
                  <a:lnTo>
                    <a:pt x="2938959" y="579549"/>
                  </a:lnTo>
                  <a:lnTo>
                    <a:pt x="2902898" y="600155"/>
                  </a:lnTo>
                  <a:lnTo>
                    <a:pt x="2861686" y="613034"/>
                  </a:lnTo>
                  <a:lnTo>
                    <a:pt x="2805019" y="618186"/>
                  </a:lnTo>
                  <a:lnTo>
                    <a:pt x="2668503" y="618186"/>
                  </a:lnTo>
                  <a:lnTo>
                    <a:pt x="2364561" y="613034"/>
                  </a:lnTo>
                  <a:lnTo>
                    <a:pt x="2088953" y="602731"/>
                  </a:lnTo>
                  <a:lnTo>
                    <a:pt x="1810770" y="587277"/>
                  </a:lnTo>
                  <a:lnTo>
                    <a:pt x="1715466" y="57954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27246029-2CDD-4A91-B159-A1FF9D9C1FBD}"/>
                </a:ext>
              </a:extLst>
            </p:cNvPr>
            <p:cNvSpPr/>
            <p:nvPr/>
          </p:nvSpPr>
          <p:spPr>
            <a:xfrm>
              <a:off x="6675439" y="3071814"/>
              <a:ext cx="1858962" cy="414337"/>
            </a:xfrm>
            <a:custGeom>
              <a:avLst/>
              <a:gdLst>
                <a:gd name="connsiteX0" fmla="*/ 721519 w 1859756"/>
                <a:gd name="connsiteY0" fmla="*/ 178593 h 414337"/>
                <a:gd name="connsiteX1" fmla="*/ 952500 w 1859756"/>
                <a:gd name="connsiteY1" fmla="*/ 142875 h 414337"/>
                <a:gd name="connsiteX2" fmla="*/ 1164431 w 1859756"/>
                <a:gd name="connsiteY2" fmla="*/ 111918 h 414337"/>
                <a:gd name="connsiteX3" fmla="*/ 1302544 w 1859756"/>
                <a:gd name="connsiteY3" fmla="*/ 90487 h 414337"/>
                <a:gd name="connsiteX4" fmla="*/ 1321594 w 1859756"/>
                <a:gd name="connsiteY4" fmla="*/ 83343 h 414337"/>
                <a:gd name="connsiteX5" fmla="*/ 1347787 w 1859756"/>
                <a:gd name="connsiteY5" fmla="*/ 61912 h 414337"/>
                <a:gd name="connsiteX6" fmla="*/ 1383506 w 1859756"/>
                <a:gd name="connsiteY6" fmla="*/ 40481 h 414337"/>
                <a:gd name="connsiteX7" fmla="*/ 1416844 w 1859756"/>
                <a:gd name="connsiteY7" fmla="*/ 23812 h 414337"/>
                <a:gd name="connsiteX8" fmla="*/ 1450181 w 1859756"/>
                <a:gd name="connsiteY8" fmla="*/ 9525 h 414337"/>
                <a:gd name="connsiteX9" fmla="*/ 1493044 w 1859756"/>
                <a:gd name="connsiteY9" fmla="*/ 0 h 414337"/>
                <a:gd name="connsiteX10" fmla="*/ 1519237 w 1859756"/>
                <a:gd name="connsiteY10" fmla="*/ 2381 h 414337"/>
                <a:gd name="connsiteX11" fmla="*/ 1640681 w 1859756"/>
                <a:gd name="connsiteY11" fmla="*/ 47625 h 414337"/>
                <a:gd name="connsiteX12" fmla="*/ 1726406 w 1859756"/>
                <a:gd name="connsiteY12" fmla="*/ 83343 h 414337"/>
                <a:gd name="connsiteX13" fmla="*/ 1778794 w 1859756"/>
                <a:gd name="connsiteY13" fmla="*/ 111918 h 414337"/>
                <a:gd name="connsiteX14" fmla="*/ 1819275 w 1859756"/>
                <a:gd name="connsiteY14" fmla="*/ 140493 h 414337"/>
                <a:gd name="connsiteX15" fmla="*/ 1840706 w 1859756"/>
                <a:gd name="connsiteY15" fmla="*/ 164306 h 414337"/>
                <a:gd name="connsiteX16" fmla="*/ 1850231 w 1859756"/>
                <a:gd name="connsiteY16" fmla="*/ 185737 h 414337"/>
                <a:gd name="connsiteX17" fmla="*/ 1857375 w 1859756"/>
                <a:gd name="connsiteY17" fmla="*/ 209550 h 414337"/>
                <a:gd name="connsiteX18" fmla="*/ 1859756 w 1859756"/>
                <a:gd name="connsiteY18" fmla="*/ 233362 h 414337"/>
                <a:gd name="connsiteX19" fmla="*/ 1852612 w 1859756"/>
                <a:gd name="connsiteY19" fmla="*/ 264318 h 414337"/>
                <a:gd name="connsiteX20" fmla="*/ 1838325 w 1859756"/>
                <a:gd name="connsiteY20" fmla="*/ 280987 h 414337"/>
                <a:gd name="connsiteX21" fmla="*/ 1812131 w 1859756"/>
                <a:gd name="connsiteY21" fmla="*/ 297656 h 414337"/>
                <a:gd name="connsiteX22" fmla="*/ 1769269 w 1859756"/>
                <a:gd name="connsiteY22" fmla="*/ 314325 h 414337"/>
                <a:gd name="connsiteX23" fmla="*/ 1731169 w 1859756"/>
                <a:gd name="connsiteY23" fmla="*/ 314325 h 414337"/>
                <a:gd name="connsiteX24" fmla="*/ 1662112 w 1859756"/>
                <a:gd name="connsiteY24" fmla="*/ 309562 h 414337"/>
                <a:gd name="connsiteX25" fmla="*/ 1497806 w 1859756"/>
                <a:gd name="connsiteY25" fmla="*/ 304800 h 414337"/>
                <a:gd name="connsiteX26" fmla="*/ 1326356 w 1859756"/>
                <a:gd name="connsiteY26" fmla="*/ 309562 h 414337"/>
                <a:gd name="connsiteX27" fmla="*/ 1219200 w 1859756"/>
                <a:gd name="connsiteY27" fmla="*/ 314325 h 414337"/>
                <a:gd name="connsiteX28" fmla="*/ 1112044 w 1859756"/>
                <a:gd name="connsiteY28" fmla="*/ 321468 h 414337"/>
                <a:gd name="connsiteX29" fmla="*/ 983456 w 1859756"/>
                <a:gd name="connsiteY29" fmla="*/ 338137 h 414337"/>
                <a:gd name="connsiteX30" fmla="*/ 683419 w 1859756"/>
                <a:gd name="connsiteY30" fmla="*/ 361950 h 414337"/>
                <a:gd name="connsiteX31" fmla="*/ 485775 w 1859756"/>
                <a:gd name="connsiteY31" fmla="*/ 383381 h 414337"/>
                <a:gd name="connsiteX32" fmla="*/ 330994 w 1859756"/>
                <a:gd name="connsiteY32" fmla="*/ 407193 h 414337"/>
                <a:gd name="connsiteX33" fmla="*/ 266700 w 1859756"/>
                <a:gd name="connsiteY33" fmla="*/ 414337 h 414337"/>
                <a:gd name="connsiteX34" fmla="*/ 223837 w 1859756"/>
                <a:gd name="connsiteY34" fmla="*/ 414337 h 414337"/>
                <a:gd name="connsiteX35" fmla="*/ 169069 w 1859756"/>
                <a:gd name="connsiteY35" fmla="*/ 414337 h 414337"/>
                <a:gd name="connsiteX36" fmla="*/ 92869 w 1859756"/>
                <a:gd name="connsiteY36" fmla="*/ 402431 h 414337"/>
                <a:gd name="connsiteX37" fmla="*/ 0 w 1859756"/>
                <a:gd name="connsiteY37" fmla="*/ 381000 h 414337"/>
                <a:gd name="connsiteX38" fmla="*/ 2381 w 1859756"/>
                <a:gd name="connsiteY38" fmla="*/ 285750 h 414337"/>
                <a:gd name="connsiteX39" fmla="*/ 157162 w 1859756"/>
                <a:gd name="connsiteY39" fmla="*/ 264318 h 414337"/>
                <a:gd name="connsiteX40" fmla="*/ 476250 w 1859756"/>
                <a:gd name="connsiteY40" fmla="*/ 214312 h 414337"/>
                <a:gd name="connsiteX41" fmla="*/ 721519 w 1859756"/>
                <a:gd name="connsiteY41" fmla="*/ 178593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59756" h="414337">
                  <a:moveTo>
                    <a:pt x="721519" y="178593"/>
                  </a:moveTo>
                  <a:lnTo>
                    <a:pt x="952500" y="142875"/>
                  </a:lnTo>
                  <a:lnTo>
                    <a:pt x="1164431" y="111918"/>
                  </a:lnTo>
                  <a:lnTo>
                    <a:pt x="1302544" y="90487"/>
                  </a:lnTo>
                  <a:lnTo>
                    <a:pt x="1321594" y="83343"/>
                  </a:lnTo>
                  <a:lnTo>
                    <a:pt x="1347787" y="61912"/>
                  </a:lnTo>
                  <a:lnTo>
                    <a:pt x="1383506" y="40481"/>
                  </a:lnTo>
                  <a:lnTo>
                    <a:pt x="1416844" y="23812"/>
                  </a:lnTo>
                  <a:lnTo>
                    <a:pt x="1450181" y="9525"/>
                  </a:lnTo>
                  <a:lnTo>
                    <a:pt x="1493044" y="0"/>
                  </a:lnTo>
                  <a:lnTo>
                    <a:pt x="1519237" y="2381"/>
                  </a:lnTo>
                  <a:lnTo>
                    <a:pt x="1640681" y="47625"/>
                  </a:lnTo>
                  <a:lnTo>
                    <a:pt x="1726406" y="83343"/>
                  </a:lnTo>
                  <a:lnTo>
                    <a:pt x="1778794" y="111918"/>
                  </a:lnTo>
                  <a:lnTo>
                    <a:pt x="1819275" y="140493"/>
                  </a:lnTo>
                  <a:lnTo>
                    <a:pt x="1840706" y="164306"/>
                  </a:lnTo>
                  <a:lnTo>
                    <a:pt x="1850231" y="185737"/>
                  </a:lnTo>
                  <a:lnTo>
                    <a:pt x="1857375" y="209550"/>
                  </a:lnTo>
                  <a:lnTo>
                    <a:pt x="1859756" y="233362"/>
                  </a:lnTo>
                  <a:lnTo>
                    <a:pt x="1852612" y="264318"/>
                  </a:lnTo>
                  <a:lnTo>
                    <a:pt x="1838325" y="280987"/>
                  </a:lnTo>
                  <a:lnTo>
                    <a:pt x="1812131" y="297656"/>
                  </a:lnTo>
                  <a:lnTo>
                    <a:pt x="1769269" y="314325"/>
                  </a:lnTo>
                  <a:lnTo>
                    <a:pt x="1731169" y="314325"/>
                  </a:lnTo>
                  <a:lnTo>
                    <a:pt x="1662112" y="309562"/>
                  </a:lnTo>
                  <a:lnTo>
                    <a:pt x="1497806" y="304800"/>
                  </a:lnTo>
                  <a:lnTo>
                    <a:pt x="1326356" y="309562"/>
                  </a:lnTo>
                  <a:lnTo>
                    <a:pt x="1219200" y="314325"/>
                  </a:lnTo>
                  <a:lnTo>
                    <a:pt x="1112044" y="321468"/>
                  </a:lnTo>
                  <a:lnTo>
                    <a:pt x="983456" y="338137"/>
                  </a:lnTo>
                  <a:lnTo>
                    <a:pt x="683419" y="361950"/>
                  </a:lnTo>
                  <a:lnTo>
                    <a:pt x="485775" y="383381"/>
                  </a:lnTo>
                  <a:lnTo>
                    <a:pt x="330994" y="407193"/>
                  </a:lnTo>
                  <a:lnTo>
                    <a:pt x="266700" y="414337"/>
                  </a:lnTo>
                  <a:lnTo>
                    <a:pt x="223837" y="414337"/>
                  </a:lnTo>
                  <a:lnTo>
                    <a:pt x="169069" y="414337"/>
                  </a:lnTo>
                  <a:lnTo>
                    <a:pt x="92869" y="402431"/>
                  </a:lnTo>
                  <a:lnTo>
                    <a:pt x="0" y="381000"/>
                  </a:lnTo>
                  <a:cubicBezTo>
                    <a:pt x="794" y="349250"/>
                    <a:pt x="1587" y="317500"/>
                    <a:pt x="2381" y="285750"/>
                  </a:cubicBezTo>
                  <a:lnTo>
                    <a:pt x="157162" y="264318"/>
                  </a:lnTo>
                  <a:lnTo>
                    <a:pt x="476250" y="214312"/>
                  </a:lnTo>
                  <a:lnTo>
                    <a:pt x="721519" y="1785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2">
              <a:extLst>
                <a:ext uri="{FF2B5EF4-FFF2-40B4-BE49-F238E27FC236}">
                  <a16:creationId xmlns:a16="http://schemas.microsoft.com/office/drawing/2014/main" id="{BDE3D5E6-8881-45D5-A9BD-306216195B98}"/>
                </a:ext>
              </a:extLst>
            </p:cNvPr>
            <p:cNvSpPr/>
            <p:nvPr/>
          </p:nvSpPr>
          <p:spPr>
            <a:xfrm rot="16200000">
              <a:off x="6142832" y="4555332"/>
              <a:ext cx="2813050" cy="430213"/>
            </a:xfrm>
            <a:custGeom>
              <a:avLst/>
              <a:gdLst>
                <a:gd name="connsiteX0" fmla="*/ 1517131 w 2812746"/>
                <a:gd name="connsiteY0" fmla="*/ 128789 h 430155"/>
                <a:gd name="connsiteX1" fmla="*/ 1970467 w 2812746"/>
                <a:gd name="connsiteY1" fmla="*/ 133940 h 430155"/>
                <a:gd name="connsiteX2" fmla="*/ 2264106 w 2812746"/>
                <a:gd name="connsiteY2" fmla="*/ 139092 h 430155"/>
                <a:gd name="connsiteX3" fmla="*/ 2385167 w 2812746"/>
                <a:gd name="connsiteY3" fmla="*/ 139092 h 430155"/>
                <a:gd name="connsiteX4" fmla="*/ 2426379 w 2812746"/>
                <a:gd name="connsiteY4" fmla="*/ 139092 h 430155"/>
                <a:gd name="connsiteX5" fmla="*/ 2472743 w 2812746"/>
                <a:gd name="connsiteY5" fmla="*/ 136516 h 430155"/>
                <a:gd name="connsiteX6" fmla="*/ 2531986 w 2812746"/>
                <a:gd name="connsiteY6" fmla="*/ 131365 h 430155"/>
                <a:gd name="connsiteX7" fmla="*/ 2573198 w 2812746"/>
                <a:gd name="connsiteY7" fmla="*/ 126213 h 430155"/>
                <a:gd name="connsiteX8" fmla="*/ 2635017 w 2812746"/>
                <a:gd name="connsiteY8" fmla="*/ 110759 h 430155"/>
                <a:gd name="connsiteX9" fmla="*/ 2691684 w 2812746"/>
                <a:gd name="connsiteY9" fmla="*/ 90152 h 430155"/>
                <a:gd name="connsiteX10" fmla="*/ 2725169 w 2812746"/>
                <a:gd name="connsiteY10" fmla="*/ 72122 h 430155"/>
                <a:gd name="connsiteX11" fmla="*/ 2771533 w 2812746"/>
                <a:gd name="connsiteY11" fmla="*/ 28334 h 430155"/>
                <a:gd name="connsiteX12" fmla="*/ 2794715 w 2812746"/>
                <a:gd name="connsiteY12" fmla="*/ 0 h 430155"/>
                <a:gd name="connsiteX13" fmla="*/ 2812746 w 2812746"/>
                <a:gd name="connsiteY13" fmla="*/ 311669 h 430155"/>
                <a:gd name="connsiteX14" fmla="*/ 2709715 w 2812746"/>
                <a:gd name="connsiteY14" fmla="*/ 391518 h 430155"/>
                <a:gd name="connsiteX15" fmla="*/ 2655623 w 2812746"/>
                <a:gd name="connsiteY15" fmla="*/ 430155 h 430155"/>
                <a:gd name="connsiteX16" fmla="*/ 2601532 w 2812746"/>
                <a:gd name="connsiteY16" fmla="*/ 419851 h 430155"/>
                <a:gd name="connsiteX17" fmla="*/ 2475319 w 2812746"/>
                <a:gd name="connsiteY17" fmla="*/ 399245 h 430155"/>
                <a:gd name="connsiteX18" fmla="*/ 2403197 w 2812746"/>
                <a:gd name="connsiteY18" fmla="*/ 388942 h 430155"/>
                <a:gd name="connsiteX19" fmla="*/ 2282136 w 2812746"/>
                <a:gd name="connsiteY19" fmla="*/ 386366 h 430155"/>
                <a:gd name="connsiteX20" fmla="*/ 1973043 w 2812746"/>
                <a:gd name="connsiteY20" fmla="*/ 386366 h 430155"/>
                <a:gd name="connsiteX21" fmla="*/ 1622738 w 2812746"/>
                <a:gd name="connsiteY21" fmla="*/ 383791 h 430155"/>
                <a:gd name="connsiteX22" fmla="*/ 1290463 w 2812746"/>
                <a:gd name="connsiteY22" fmla="*/ 386366 h 430155"/>
                <a:gd name="connsiteX23" fmla="*/ 888642 w 2812746"/>
                <a:gd name="connsiteY23" fmla="*/ 386366 h 430155"/>
                <a:gd name="connsiteX24" fmla="*/ 576973 w 2812746"/>
                <a:gd name="connsiteY24" fmla="*/ 386366 h 430155"/>
                <a:gd name="connsiteX25" fmla="*/ 507427 w 2812746"/>
                <a:gd name="connsiteY25" fmla="*/ 386366 h 430155"/>
                <a:gd name="connsiteX26" fmla="*/ 394093 w 2812746"/>
                <a:gd name="connsiteY26" fmla="*/ 386366 h 430155"/>
                <a:gd name="connsiteX27" fmla="*/ 303941 w 2812746"/>
                <a:gd name="connsiteY27" fmla="*/ 378639 h 430155"/>
                <a:gd name="connsiteX28" fmla="*/ 224092 w 2812746"/>
                <a:gd name="connsiteY28" fmla="*/ 368336 h 430155"/>
                <a:gd name="connsiteX29" fmla="*/ 159698 w 2812746"/>
                <a:gd name="connsiteY29" fmla="*/ 355457 h 430155"/>
                <a:gd name="connsiteX30" fmla="*/ 72121 w 2812746"/>
                <a:gd name="connsiteY30" fmla="*/ 327124 h 430155"/>
                <a:gd name="connsiteX31" fmla="*/ 33485 w 2812746"/>
                <a:gd name="connsiteY31" fmla="*/ 309093 h 430155"/>
                <a:gd name="connsiteX32" fmla="*/ 23182 w 2812746"/>
                <a:gd name="connsiteY32" fmla="*/ 298790 h 430155"/>
                <a:gd name="connsiteX33" fmla="*/ 7727 w 2812746"/>
                <a:gd name="connsiteY33" fmla="*/ 275608 h 430155"/>
                <a:gd name="connsiteX34" fmla="*/ 0 w 2812746"/>
                <a:gd name="connsiteY34" fmla="*/ 247275 h 430155"/>
                <a:gd name="connsiteX35" fmla="*/ 0 w 2812746"/>
                <a:gd name="connsiteY35" fmla="*/ 221517 h 430155"/>
                <a:gd name="connsiteX36" fmla="*/ 5151 w 2812746"/>
                <a:gd name="connsiteY36" fmla="*/ 190608 h 430155"/>
                <a:gd name="connsiteX37" fmla="*/ 23182 w 2812746"/>
                <a:gd name="connsiteY37" fmla="*/ 162274 h 430155"/>
                <a:gd name="connsiteX38" fmla="*/ 92727 w 2812746"/>
                <a:gd name="connsiteY38" fmla="*/ 149395 h 430155"/>
                <a:gd name="connsiteX39" fmla="*/ 324547 w 2812746"/>
                <a:gd name="connsiteY39" fmla="*/ 123637 h 430155"/>
                <a:gd name="connsiteX40" fmla="*/ 425002 w 2812746"/>
                <a:gd name="connsiteY40" fmla="*/ 115910 h 430155"/>
                <a:gd name="connsiteX41" fmla="*/ 620761 w 2812746"/>
                <a:gd name="connsiteY41" fmla="*/ 121062 h 430155"/>
                <a:gd name="connsiteX42" fmla="*/ 919551 w 2812746"/>
                <a:gd name="connsiteY42" fmla="*/ 123637 h 430155"/>
                <a:gd name="connsiteX43" fmla="*/ 1238947 w 2812746"/>
                <a:gd name="connsiteY43" fmla="*/ 126213 h 430155"/>
                <a:gd name="connsiteX44" fmla="*/ 1463040 w 2812746"/>
                <a:gd name="connsiteY44" fmla="*/ 128789 h 430155"/>
                <a:gd name="connsiteX45" fmla="*/ 1517131 w 2812746"/>
                <a:gd name="connsiteY45" fmla="*/ 128789 h 43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12746" h="430155">
                  <a:moveTo>
                    <a:pt x="1517131" y="128789"/>
                  </a:moveTo>
                  <a:lnTo>
                    <a:pt x="1970467" y="133940"/>
                  </a:lnTo>
                  <a:lnTo>
                    <a:pt x="2264106" y="139092"/>
                  </a:lnTo>
                  <a:lnTo>
                    <a:pt x="2385167" y="139092"/>
                  </a:lnTo>
                  <a:lnTo>
                    <a:pt x="2426379" y="139092"/>
                  </a:lnTo>
                  <a:lnTo>
                    <a:pt x="2472743" y="136516"/>
                  </a:lnTo>
                  <a:lnTo>
                    <a:pt x="2531986" y="131365"/>
                  </a:lnTo>
                  <a:lnTo>
                    <a:pt x="2573198" y="126213"/>
                  </a:lnTo>
                  <a:lnTo>
                    <a:pt x="2635017" y="110759"/>
                  </a:lnTo>
                  <a:lnTo>
                    <a:pt x="2691684" y="90152"/>
                  </a:lnTo>
                  <a:lnTo>
                    <a:pt x="2725169" y="72122"/>
                  </a:lnTo>
                  <a:lnTo>
                    <a:pt x="2771533" y="28334"/>
                  </a:lnTo>
                  <a:lnTo>
                    <a:pt x="2794715" y="0"/>
                  </a:lnTo>
                  <a:lnTo>
                    <a:pt x="2812746" y="311669"/>
                  </a:lnTo>
                  <a:lnTo>
                    <a:pt x="2709715" y="391518"/>
                  </a:lnTo>
                  <a:lnTo>
                    <a:pt x="2655623" y="430155"/>
                  </a:lnTo>
                  <a:lnTo>
                    <a:pt x="2601532" y="419851"/>
                  </a:lnTo>
                  <a:lnTo>
                    <a:pt x="2475319" y="399245"/>
                  </a:lnTo>
                  <a:lnTo>
                    <a:pt x="2403197" y="388942"/>
                  </a:lnTo>
                  <a:lnTo>
                    <a:pt x="2282136" y="386366"/>
                  </a:lnTo>
                  <a:lnTo>
                    <a:pt x="1973043" y="386366"/>
                  </a:lnTo>
                  <a:lnTo>
                    <a:pt x="1622738" y="383791"/>
                  </a:lnTo>
                  <a:lnTo>
                    <a:pt x="1290463" y="386366"/>
                  </a:lnTo>
                  <a:lnTo>
                    <a:pt x="888642" y="386366"/>
                  </a:lnTo>
                  <a:lnTo>
                    <a:pt x="576973" y="386366"/>
                  </a:lnTo>
                  <a:lnTo>
                    <a:pt x="507427" y="386366"/>
                  </a:lnTo>
                  <a:lnTo>
                    <a:pt x="394093" y="386366"/>
                  </a:lnTo>
                  <a:lnTo>
                    <a:pt x="303941" y="378639"/>
                  </a:lnTo>
                  <a:lnTo>
                    <a:pt x="224092" y="368336"/>
                  </a:lnTo>
                  <a:lnTo>
                    <a:pt x="159698" y="355457"/>
                  </a:lnTo>
                  <a:lnTo>
                    <a:pt x="72121" y="327124"/>
                  </a:lnTo>
                  <a:lnTo>
                    <a:pt x="33485" y="309093"/>
                  </a:lnTo>
                  <a:lnTo>
                    <a:pt x="23182" y="298790"/>
                  </a:lnTo>
                  <a:lnTo>
                    <a:pt x="7727" y="275608"/>
                  </a:lnTo>
                  <a:lnTo>
                    <a:pt x="0" y="247275"/>
                  </a:lnTo>
                  <a:lnTo>
                    <a:pt x="0" y="221517"/>
                  </a:lnTo>
                  <a:lnTo>
                    <a:pt x="5151" y="190608"/>
                  </a:lnTo>
                  <a:lnTo>
                    <a:pt x="23182" y="162274"/>
                  </a:lnTo>
                  <a:lnTo>
                    <a:pt x="92727" y="149395"/>
                  </a:lnTo>
                  <a:lnTo>
                    <a:pt x="324547" y="123637"/>
                  </a:lnTo>
                  <a:lnTo>
                    <a:pt x="425002" y="115910"/>
                  </a:lnTo>
                  <a:lnTo>
                    <a:pt x="620761" y="121062"/>
                  </a:lnTo>
                  <a:lnTo>
                    <a:pt x="919551" y="123637"/>
                  </a:lnTo>
                  <a:lnTo>
                    <a:pt x="1238947" y="126213"/>
                  </a:lnTo>
                  <a:lnTo>
                    <a:pt x="1463040" y="128789"/>
                  </a:lnTo>
                  <a:lnTo>
                    <a:pt x="1517131" y="12878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864EC865-23AA-41A5-ABD9-07A425E2F18F}"/>
              </a:ext>
            </a:extLst>
          </p:cNvPr>
          <p:cNvGrpSpPr/>
          <p:nvPr/>
        </p:nvGrpSpPr>
        <p:grpSpPr>
          <a:xfrm>
            <a:off x="3786191" y="1662114"/>
            <a:ext cx="4756150" cy="4514850"/>
            <a:chOff x="3778251" y="1662114"/>
            <a:chExt cx="4756150" cy="4514850"/>
          </a:xfrm>
          <a:solidFill>
            <a:schemeClr val="tx1"/>
          </a:solidFill>
        </p:grpSpPr>
        <p:sp>
          <p:nvSpPr>
            <p:cNvPr id="26" name="フリーフォーム 31">
              <a:extLst>
                <a:ext uri="{FF2B5EF4-FFF2-40B4-BE49-F238E27FC236}">
                  <a16:creationId xmlns:a16="http://schemas.microsoft.com/office/drawing/2014/main" id="{44160E48-AC4C-44C1-883A-2489A128F29E}"/>
                </a:ext>
              </a:extLst>
            </p:cNvPr>
            <p:cNvSpPr/>
            <p:nvPr/>
          </p:nvSpPr>
          <p:spPr>
            <a:xfrm>
              <a:off x="5570539" y="1931988"/>
              <a:ext cx="692150" cy="946150"/>
            </a:xfrm>
            <a:custGeom>
              <a:avLst/>
              <a:gdLst>
                <a:gd name="connsiteX0" fmla="*/ 257175 w 692944"/>
                <a:gd name="connsiteY0" fmla="*/ 435769 h 947737"/>
                <a:gd name="connsiteX1" fmla="*/ 311944 w 692944"/>
                <a:gd name="connsiteY1" fmla="*/ 323850 h 947737"/>
                <a:gd name="connsiteX2" fmla="*/ 350044 w 692944"/>
                <a:gd name="connsiteY2" fmla="*/ 233362 h 947737"/>
                <a:gd name="connsiteX3" fmla="*/ 369094 w 692944"/>
                <a:gd name="connsiteY3" fmla="*/ 192881 h 947737"/>
                <a:gd name="connsiteX4" fmla="*/ 378619 w 692944"/>
                <a:gd name="connsiteY4" fmla="*/ 166687 h 947737"/>
                <a:gd name="connsiteX5" fmla="*/ 378619 w 692944"/>
                <a:gd name="connsiteY5" fmla="*/ 152400 h 947737"/>
                <a:gd name="connsiteX6" fmla="*/ 371475 w 692944"/>
                <a:gd name="connsiteY6" fmla="*/ 126206 h 947737"/>
                <a:gd name="connsiteX7" fmla="*/ 357187 w 692944"/>
                <a:gd name="connsiteY7" fmla="*/ 104775 h 947737"/>
                <a:gd name="connsiteX8" fmla="*/ 319087 w 692944"/>
                <a:gd name="connsiteY8" fmla="*/ 71437 h 947737"/>
                <a:gd name="connsiteX9" fmla="*/ 292894 w 692944"/>
                <a:gd name="connsiteY9" fmla="*/ 50006 h 947737"/>
                <a:gd name="connsiteX10" fmla="*/ 288131 w 692944"/>
                <a:gd name="connsiteY10" fmla="*/ 40481 h 947737"/>
                <a:gd name="connsiteX11" fmla="*/ 285750 w 692944"/>
                <a:gd name="connsiteY11" fmla="*/ 30956 h 947737"/>
                <a:gd name="connsiteX12" fmla="*/ 292894 w 692944"/>
                <a:gd name="connsiteY12" fmla="*/ 14287 h 947737"/>
                <a:gd name="connsiteX13" fmla="*/ 314325 w 692944"/>
                <a:gd name="connsiteY13" fmla="*/ 4762 h 947737"/>
                <a:gd name="connsiteX14" fmla="*/ 347662 w 692944"/>
                <a:gd name="connsiteY14" fmla="*/ 0 h 947737"/>
                <a:gd name="connsiteX15" fmla="*/ 397669 w 692944"/>
                <a:gd name="connsiteY15" fmla="*/ 2381 h 947737"/>
                <a:gd name="connsiteX16" fmla="*/ 438150 w 692944"/>
                <a:gd name="connsiteY16" fmla="*/ 9525 h 947737"/>
                <a:gd name="connsiteX17" fmla="*/ 473869 w 692944"/>
                <a:gd name="connsiteY17" fmla="*/ 21431 h 947737"/>
                <a:gd name="connsiteX18" fmla="*/ 509587 w 692944"/>
                <a:gd name="connsiteY18" fmla="*/ 35719 h 947737"/>
                <a:gd name="connsiteX19" fmla="*/ 540544 w 692944"/>
                <a:gd name="connsiteY19" fmla="*/ 54769 h 947737"/>
                <a:gd name="connsiteX20" fmla="*/ 578644 w 692944"/>
                <a:gd name="connsiteY20" fmla="*/ 83344 h 947737"/>
                <a:gd name="connsiteX21" fmla="*/ 619125 w 692944"/>
                <a:gd name="connsiteY21" fmla="*/ 121444 h 947737"/>
                <a:gd name="connsiteX22" fmla="*/ 652462 w 692944"/>
                <a:gd name="connsiteY22" fmla="*/ 164306 h 947737"/>
                <a:gd name="connsiteX23" fmla="*/ 673894 w 692944"/>
                <a:gd name="connsiteY23" fmla="*/ 195262 h 947737"/>
                <a:gd name="connsiteX24" fmla="*/ 685800 w 692944"/>
                <a:gd name="connsiteY24" fmla="*/ 223837 h 947737"/>
                <a:gd name="connsiteX25" fmla="*/ 692944 w 692944"/>
                <a:gd name="connsiteY25" fmla="*/ 250031 h 947737"/>
                <a:gd name="connsiteX26" fmla="*/ 690562 w 692944"/>
                <a:gd name="connsiteY26" fmla="*/ 273844 h 947737"/>
                <a:gd name="connsiteX27" fmla="*/ 683419 w 692944"/>
                <a:gd name="connsiteY27" fmla="*/ 292894 h 947737"/>
                <a:gd name="connsiteX28" fmla="*/ 666750 w 692944"/>
                <a:gd name="connsiteY28" fmla="*/ 307181 h 947737"/>
                <a:gd name="connsiteX29" fmla="*/ 640556 w 692944"/>
                <a:gd name="connsiteY29" fmla="*/ 321469 h 947737"/>
                <a:gd name="connsiteX30" fmla="*/ 609600 w 692944"/>
                <a:gd name="connsiteY30" fmla="*/ 342900 h 947737"/>
                <a:gd name="connsiteX31" fmla="*/ 573881 w 692944"/>
                <a:gd name="connsiteY31" fmla="*/ 371475 h 947737"/>
                <a:gd name="connsiteX32" fmla="*/ 521494 w 692944"/>
                <a:gd name="connsiteY32" fmla="*/ 428625 h 947737"/>
                <a:gd name="connsiteX33" fmla="*/ 397669 w 692944"/>
                <a:gd name="connsiteY33" fmla="*/ 573881 h 947737"/>
                <a:gd name="connsiteX34" fmla="*/ 200025 w 692944"/>
                <a:gd name="connsiteY34" fmla="*/ 790575 h 947737"/>
                <a:gd name="connsiteX35" fmla="*/ 76200 w 692944"/>
                <a:gd name="connsiteY35" fmla="*/ 914400 h 947737"/>
                <a:gd name="connsiteX36" fmla="*/ 54769 w 692944"/>
                <a:gd name="connsiteY36" fmla="*/ 935831 h 947737"/>
                <a:gd name="connsiteX37" fmla="*/ 33337 w 692944"/>
                <a:gd name="connsiteY37" fmla="*/ 947737 h 947737"/>
                <a:gd name="connsiteX38" fmla="*/ 16669 w 692944"/>
                <a:gd name="connsiteY38" fmla="*/ 947737 h 947737"/>
                <a:gd name="connsiteX39" fmla="*/ 4762 w 692944"/>
                <a:gd name="connsiteY39" fmla="*/ 940594 h 947737"/>
                <a:gd name="connsiteX40" fmla="*/ 0 w 692944"/>
                <a:gd name="connsiteY40" fmla="*/ 921544 h 947737"/>
                <a:gd name="connsiteX41" fmla="*/ 4762 w 692944"/>
                <a:gd name="connsiteY41" fmla="*/ 892969 h 947737"/>
                <a:gd name="connsiteX42" fmla="*/ 47625 w 692944"/>
                <a:gd name="connsiteY42" fmla="*/ 816769 h 947737"/>
                <a:gd name="connsiteX43" fmla="*/ 171450 w 692944"/>
                <a:gd name="connsiteY43" fmla="*/ 597694 h 947737"/>
                <a:gd name="connsiteX44" fmla="*/ 257175 w 692944"/>
                <a:gd name="connsiteY44" fmla="*/ 435769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92944" h="947737">
                  <a:moveTo>
                    <a:pt x="257175" y="435769"/>
                  </a:moveTo>
                  <a:lnTo>
                    <a:pt x="311944" y="323850"/>
                  </a:lnTo>
                  <a:lnTo>
                    <a:pt x="350044" y="233362"/>
                  </a:lnTo>
                  <a:lnTo>
                    <a:pt x="369094" y="192881"/>
                  </a:lnTo>
                  <a:lnTo>
                    <a:pt x="378619" y="166687"/>
                  </a:lnTo>
                  <a:lnTo>
                    <a:pt x="378619" y="152400"/>
                  </a:lnTo>
                  <a:lnTo>
                    <a:pt x="371475" y="126206"/>
                  </a:lnTo>
                  <a:lnTo>
                    <a:pt x="357187" y="104775"/>
                  </a:lnTo>
                  <a:lnTo>
                    <a:pt x="319087" y="71437"/>
                  </a:lnTo>
                  <a:lnTo>
                    <a:pt x="292894" y="50006"/>
                  </a:lnTo>
                  <a:lnTo>
                    <a:pt x="288131" y="40481"/>
                  </a:lnTo>
                  <a:lnTo>
                    <a:pt x="285750" y="30956"/>
                  </a:lnTo>
                  <a:lnTo>
                    <a:pt x="292894" y="14287"/>
                  </a:lnTo>
                  <a:lnTo>
                    <a:pt x="314325" y="4762"/>
                  </a:lnTo>
                  <a:lnTo>
                    <a:pt x="347662" y="0"/>
                  </a:lnTo>
                  <a:lnTo>
                    <a:pt x="397669" y="2381"/>
                  </a:lnTo>
                  <a:lnTo>
                    <a:pt x="438150" y="9525"/>
                  </a:lnTo>
                  <a:lnTo>
                    <a:pt x="473869" y="21431"/>
                  </a:lnTo>
                  <a:lnTo>
                    <a:pt x="509587" y="35719"/>
                  </a:lnTo>
                  <a:lnTo>
                    <a:pt x="540544" y="54769"/>
                  </a:lnTo>
                  <a:lnTo>
                    <a:pt x="578644" y="83344"/>
                  </a:lnTo>
                  <a:lnTo>
                    <a:pt x="619125" y="121444"/>
                  </a:lnTo>
                  <a:lnTo>
                    <a:pt x="652462" y="164306"/>
                  </a:lnTo>
                  <a:lnTo>
                    <a:pt x="673894" y="195262"/>
                  </a:lnTo>
                  <a:lnTo>
                    <a:pt x="685800" y="223837"/>
                  </a:lnTo>
                  <a:lnTo>
                    <a:pt x="692944" y="250031"/>
                  </a:lnTo>
                  <a:lnTo>
                    <a:pt x="690562" y="273844"/>
                  </a:lnTo>
                  <a:lnTo>
                    <a:pt x="683419" y="292894"/>
                  </a:lnTo>
                  <a:lnTo>
                    <a:pt x="666750" y="307181"/>
                  </a:lnTo>
                  <a:lnTo>
                    <a:pt x="640556" y="321469"/>
                  </a:lnTo>
                  <a:lnTo>
                    <a:pt x="609600" y="342900"/>
                  </a:lnTo>
                  <a:lnTo>
                    <a:pt x="573881" y="371475"/>
                  </a:lnTo>
                  <a:lnTo>
                    <a:pt x="521494" y="428625"/>
                  </a:lnTo>
                  <a:lnTo>
                    <a:pt x="397669" y="573881"/>
                  </a:lnTo>
                  <a:lnTo>
                    <a:pt x="200025" y="790575"/>
                  </a:lnTo>
                  <a:lnTo>
                    <a:pt x="76200" y="914400"/>
                  </a:lnTo>
                  <a:lnTo>
                    <a:pt x="54769" y="935831"/>
                  </a:lnTo>
                  <a:lnTo>
                    <a:pt x="33337" y="947737"/>
                  </a:lnTo>
                  <a:lnTo>
                    <a:pt x="16669" y="947737"/>
                  </a:lnTo>
                  <a:lnTo>
                    <a:pt x="4762" y="940594"/>
                  </a:lnTo>
                  <a:lnTo>
                    <a:pt x="0" y="921544"/>
                  </a:lnTo>
                  <a:lnTo>
                    <a:pt x="4762" y="892969"/>
                  </a:lnTo>
                  <a:lnTo>
                    <a:pt x="47625" y="816769"/>
                  </a:lnTo>
                  <a:lnTo>
                    <a:pt x="171450" y="597694"/>
                  </a:lnTo>
                  <a:lnTo>
                    <a:pt x="257175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32">
              <a:extLst>
                <a:ext uri="{FF2B5EF4-FFF2-40B4-BE49-F238E27FC236}">
                  <a16:creationId xmlns:a16="http://schemas.microsoft.com/office/drawing/2014/main" id="{5184EFDA-B78B-49A9-9EBB-FDD7DF7E9C42}"/>
                </a:ext>
              </a:extLst>
            </p:cNvPr>
            <p:cNvSpPr/>
            <p:nvPr/>
          </p:nvSpPr>
          <p:spPr>
            <a:xfrm>
              <a:off x="4424364" y="2124075"/>
              <a:ext cx="481012" cy="884238"/>
            </a:xfrm>
            <a:custGeom>
              <a:avLst/>
              <a:gdLst>
                <a:gd name="connsiteX0" fmla="*/ 135731 w 481012"/>
                <a:gd name="connsiteY0" fmla="*/ 373856 h 883444"/>
                <a:gd name="connsiteX1" fmla="*/ 45243 w 481012"/>
                <a:gd name="connsiteY1" fmla="*/ 142875 h 883444"/>
                <a:gd name="connsiteX2" fmla="*/ 2381 w 481012"/>
                <a:gd name="connsiteY2" fmla="*/ 28575 h 883444"/>
                <a:gd name="connsiteX3" fmla="*/ 0 w 481012"/>
                <a:gd name="connsiteY3" fmla="*/ 9525 h 883444"/>
                <a:gd name="connsiteX4" fmla="*/ 4762 w 481012"/>
                <a:gd name="connsiteY4" fmla="*/ 0 h 883444"/>
                <a:gd name="connsiteX5" fmla="*/ 16668 w 481012"/>
                <a:gd name="connsiteY5" fmla="*/ 0 h 883444"/>
                <a:gd name="connsiteX6" fmla="*/ 45243 w 481012"/>
                <a:gd name="connsiteY6" fmla="*/ 4763 h 883444"/>
                <a:gd name="connsiteX7" fmla="*/ 64293 w 481012"/>
                <a:gd name="connsiteY7" fmla="*/ 16669 h 883444"/>
                <a:gd name="connsiteX8" fmla="*/ 152400 w 481012"/>
                <a:gd name="connsiteY8" fmla="*/ 92869 h 883444"/>
                <a:gd name="connsiteX9" fmla="*/ 271462 w 481012"/>
                <a:gd name="connsiteY9" fmla="*/ 197644 h 883444"/>
                <a:gd name="connsiteX10" fmla="*/ 350043 w 481012"/>
                <a:gd name="connsiteY10" fmla="*/ 273844 h 883444"/>
                <a:gd name="connsiteX11" fmla="*/ 400050 w 481012"/>
                <a:gd name="connsiteY11" fmla="*/ 326231 h 883444"/>
                <a:gd name="connsiteX12" fmla="*/ 411956 w 481012"/>
                <a:gd name="connsiteY12" fmla="*/ 340519 h 883444"/>
                <a:gd name="connsiteX13" fmla="*/ 431006 w 481012"/>
                <a:gd name="connsiteY13" fmla="*/ 369094 h 883444"/>
                <a:gd name="connsiteX14" fmla="*/ 445293 w 481012"/>
                <a:gd name="connsiteY14" fmla="*/ 404813 h 883444"/>
                <a:gd name="connsiteX15" fmla="*/ 457200 w 481012"/>
                <a:gd name="connsiteY15" fmla="*/ 435769 h 883444"/>
                <a:gd name="connsiteX16" fmla="*/ 471487 w 481012"/>
                <a:gd name="connsiteY16" fmla="*/ 502444 h 883444"/>
                <a:gd name="connsiteX17" fmla="*/ 478631 w 481012"/>
                <a:gd name="connsiteY17" fmla="*/ 600075 h 883444"/>
                <a:gd name="connsiteX18" fmla="*/ 481012 w 481012"/>
                <a:gd name="connsiteY18" fmla="*/ 688181 h 883444"/>
                <a:gd name="connsiteX19" fmla="*/ 478631 w 481012"/>
                <a:gd name="connsiteY19" fmla="*/ 740569 h 883444"/>
                <a:gd name="connsiteX20" fmla="*/ 471487 w 481012"/>
                <a:gd name="connsiteY20" fmla="*/ 792956 h 883444"/>
                <a:gd name="connsiteX21" fmla="*/ 461962 w 481012"/>
                <a:gd name="connsiteY21" fmla="*/ 826294 h 883444"/>
                <a:gd name="connsiteX22" fmla="*/ 447675 w 481012"/>
                <a:gd name="connsiteY22" fmla="*/ 859631 h 883444"/>
                <a:gd name="connsiteX23" fmla="*/ 431006 w 481012"/>
                <a:gd name="connsiteY23" fmla="*/ 878681 h 883444"/>
                <a:gd name="connsiteX24" fmla="*/ 416718 w 481012"/>
                <a:gd name="connsiteY24" fmla="*/ 883444 h 883444"/>
                <a:gd name="connsiteX25" fmla="*/ 400050 w 481012"/>
                <a:gd name="connsiteY25" fmla="*/ 883444 h 883444"/>
                <a:gd name="connsiteX26" fmla="*/ 359568 w 481012"/>
                <a:gd name="connsiteY26" fmla="*/ 869156 h 883444"/>
                <a:gd name="connsiteX27" fmla="*/ 333375 w 481012"/>
                <a:gd name="connsiteY27" fmla="*/ 847725 h 883444"/>
                <a:gd name="connsiteX28" fmla="*/ 309562 w 481012"/>
                <a:gd name="connsiteY28" fmla="*/ 816769 h 883444"/>
                <a:gd name="connsiteX29" fmla="*/ 278606 w 481012"/>
                <a:gd name="connsiteY29" fmla="*/ 745331 h 883444"/>
                <a:gd name="connsiteX30" fmla="*/ 207168 w 481012"/>
                <a:gd name="connsiteY30" fmla="*/ 559594 h 883444"/>
                <a:gd name="connsiteX31" fmla="*/ 135731 w 481012"/>
                <a:gd name="connsiteY31" fmla="*/ 373856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883444">
                  <a:moveTo>
                    <a:pt x="135731" y="373856"/>
                  </a:moveTo>
                  <a:lnTo>
                    <a:pt x="45243" y="142875"/>
                  </a:lnTo>
                  <a:lnTo>
                    <a:pt x="2381" y="28575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16668" y="0"/>
                  </a:lnTo>
                  <a:lnTo>
                    <a:pt x="45243" y="4763"/>
                  </a:lnTo>
                  <a:lnTo>
                    <a:pt x="64293" y="16669"/>
                  </a:lnTo>
                  <a:lnTo>
                    <a:pt x="152400" y="92869"/>
                  </a:lnTo>
                  <a:lnTo>
                    <a:pt x="271462" y="197644"/>
                  </a:lnTo>
                  <a:lnTo>
                    <a:pt x="350043" y="273844"/>
                  </a:lnTo>
                  <a:lnTo>
                    <a:pt x="400050" y="326231"/>
                  </a:lnTo>
                  <a:lnTo>
                    <a:pt x="411956" y="340519"/>
                  </a:lnTo>
                  <a:lnTo>
                    <a:pt x="431006" y="369094"/>
                  </a:lnTo>
                  <a:lnTo>
                    <a:pt x="445293" y="404813"/>
                  </a:lnTo>
                  <a:lnTo>
                    <a:pt x="457200" y="435769"/>
                  </a:lnTo>
                  <a:lnTo>
                    <a:pt x="471487" y="502444"/>
                  </a:lnTo>
                  <a:lnTo>
                    <a:pt x="478631" y="600075"/>
                  </a:lnTo>
                  <a:cubicBezTo>
                    <a:pt x="479425" y="629444"/>
                    <a:pt x="480218" y="658812"/>
                    <a:pt x="481012" y="688181"/>
                  </a:cubicBezTo>
                  <a:lnTo>
                    <a:pt x="478631" y="740569"/>
                  </a:lnTo>
                  <a:lnTo>
                    <a:pt x="471487" y="792956"/>
                  </a:lnTo>
                  <a:lnTo>
                    <a:pt x="461962" y="826294"/>
                  </a:lnTo>
                  <a:lnTo>
                    <a:pt x="447675" y="859631"/>
                  </a:lnTo>
                  <a:lnTo>
                    <a:pt x="431006" y="878681"/>
                  </a:lnTo>
                  <a:lnTo>
                    <a:pt x="416718" y="883444"/>
                  </a:lnTo>
                  <a:lnTo>
                    <a:pt x="400050" y="883444"/>
                  </a:lnTo>
                  <a:lnTo>
                    <a:pt x="359568" y="869156"/>
                  </a:lnTo>
                  <a:lnTo>
                    <a:pt x="333375" y="847725"/>
                  </a:lnTo>
                  <a:lnTo>
                    <a:pt x="309562" y="816769"/>
                  </a:lnTo>
                  <a:lnTo>
                    <a:pt x="278606" y="745331"/>
                  </a:lnTo>
                  <a:lnTo>
                    <a:pt x="207168" y="559594"/>
                  </a:lnTo>
                  <a:lnTo>
                    <a:pt x="135731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33">
              <a:extLst>
                <a:ext uri="{FF2B5EF4-FFF2-40B4-BE49-F238E27FC236}">
                  <a16:creationId xmlns:a16="http://schemas.microsoft.com/office/drawing/2014/main" id="{6C6A4EA2-2049-4CB7-AA60-744FB04EE099}"/>
                </a:ext>
              </a:extLst>
            </p:cNvPr>
            <p:cNvSpPr/>
            <p:nvPr/>
          </p:nvSpPr>
          <p:spPr>
            <a:xfrm>
              <a:off x="4275140" y="3008313"/>
              <a:ext cx="1939925" cy="495300"/>
            </a:xfrm>
            <a:custGeom>
              <a:avLst/>
              <a:gdLst>
                <a:gd name="connsiteX0" fmla="*/ 676275 w 1940719"/>
                <a:gd name="connsiteY0" fmla="*/ 219075 h 495300"/>
                <a:gd name="connsiteX1" fmla="*/ 885825 w 1940719"/>
                <a:gd name="connsiteY1" fmla="*/ 183356 h 495300"/>
                <a:gd name="connsiteX2" fmla="*/ 952500 w 1940719"/>
                <a:gd name="connsiteY2" fmla="*/ 171450 h 495300"/>
                <a:gd name="connsiteX3" fmla="*/ 1128712 w 1940719"/>
                <a:gd name="connsiteY3" fmla="*/ 135731 h 495300"/>
                <a:gd name="connsiteX4" fmla="*/ 1350169 w 1940719"/>
                <a:gd name="connsiteY4" fmla="*/ 102394 h 495300"/>
                <a:gd name="connsiteX5" fmla="*/ 1431131 w 1940719"/>
                <a:gd name="connsiteY5" fmla="*/ 88106 h 495300"/>
                <a:gd name="connsiteX6" fmla="*/ 1466850 w 1940719"/>
                <a:gd name="connsiteY6" fmla="*/ 71437 h 495300"/>
                <a:gd name="connsiteX7" fmla="*/ 1528762 w 1940719"/>
                <a:gd name="connsiteY7" fmla="*/ 35719 h 495300"/>
                <a:gd name="connsiteX8" fmla="*/ 1581150 w 1940719"/>
                <a:gd name="connsiteY8" fmla="*/ 2381 h 495300"/>
                <a:gd name="connsiteX9" fmla="*/ 1602581 w 1940719"/>
                <a:gd name="connsiteY9" fmla="*/ 0 h 495300"/>
                <a:gd name="connsiteX10" fmla="*/ 1728787 w 1940719"/>
                <a:gd name="connsiteY10" fmla="*/ 28575 h 495300"/>
                <a:gd name="connsiteX11" fmla="*/ 1840706 w 1940719"/>
                <a:gd name="connsiteY11" fmla="*/ 64294 h 495300"/>
                <a:gd name="connsiteX12" fmla="*/ 1871662 w 1940719"/>
                <a:gd name="connsiteY12" fmla="*/ 78581 h 495300"/>
                <a:gd name="connsiteX13" fmla="*/ 1893094 w 1940719"/>
                <a:gd name="connsiteY13" fmla="*/ 95250 h 495300"/>
                <a:gd name="connsiteX14" fmla="*/ 1916906 w 1940719"/>
                <a:gd name="connsiteY14" fmla="*/ 123825 h 495300"/>
                <a:gd name="connsiteX15" fmla="*/ 1931194 w 1940719"/>
                <a:gd name="connsiteY15" fmla="*/ 145256 h 495300"/>
                <a:gd name="connsiteX16" fmla="*/ 1938337 w 1940719"/>
                <a:gd name="connsiteY16" fmla="*/ 164306 h 495300"/>
                <a:gd name="connsiteX17" fmla="*/ 1940719 w 1940719"/>
                <a:gd name="connsiteY17" fmla="*/ 180975 h 495300"/>
                <a:gd name="connsiteX18" fmla="*/ 1935956 w 1940719"/>
                <a:gd name="connsiteY18" fmla="*/ 192881 h 495300"/>
                <a:gd name="connsiteX19" fmla="*/ 1919287 w 1940719"/>
                <a:gd name="connsiteY19" fmla="*/ 211931 h 495300"/>
                <a:gd name="connsiteX20" fmla="*/ 1876425 w 1940719"/>
                <a:gd name="connsiteY20" fmla="*/ 223837 h 495300"/>
                <a:gd name="connsiteX21" fmla="*/ 1740694 w 1940719"/>
                <a:gd name="connsiteY21" fmla="*/ 245269 h 495300"/>
                <a:gd name="connsiteX22" fmla="*/ 1526381 w 1940719"/>
                <a:gd name="connsiteY22" fmla="*/ 273844 h 495300"/>
                <a:gd name="connsiteX23" fmla="*/ 1321594 w 1940719"/>
                <a:gd name="connsiteY23" fmla="*/ 307181 h 495300"/>
                <a:gd name="connsiteX24" fmla="*/ 1114425 w 1940719"/>
                <a:gd name="connsiteY24" fmla="*/ 338137 h 495300"/>
                <a:gd name="connsiteX25" fmla="*/ 752475 w 1940719"/>
                <a:gd name="connsiteY25" fmla="*/ 383381 h 495300"/>
                <a:gd name="connsiteX26" fmla="*/ 647700 w 1940719"/>
                <a:gd name="connsiteY26" fmla="*/ 400050 h 495300"/>
                <a:gd name="connsiteX27" fmla="*/ 519112 w 1940719"/>
                <a:gd name="connsiteY27" fmla="*/ 419100 h 495300"/>
                <a:gd name="connsiteX28" fmla="*/ 492919 w 1940719"/>
                <a:gd name="connsiteY28" fmla="*/ 423862 h 495300"/>
                <a:gd name="connsiteX29" fmla="*/ 464344 w 1940719"/>
                <a:gd name="connsiteY29" fmla="*/ 442912 h 495300"/>
                <a:gd name="connsiteX30" fmla="*/ 414337 w 1940719"/>
                <a:gd name="connsiteY30" fmla="*/ 471487 h 495300"/>
                <a:gd name="connsiteX31" fmla="*/ 376237 w 1940719"/>
                <a:gd name="connsiteY31" fmla="*/ 485775 h 495300"/>
                <a:gd name="connsiteX32" fmla="*/ 338137 w 1940719"/>
                <a:gd name="connsiteY32" fmla="*/ 495300 h 495300"/>
                <a:gd name="connsiteX33" fmla="*/ 311944 w 1940719"/>
                <a:gd name="connsiteY33" fmla="*/ 495300 h 495300"/>
                <a:gd name="connsiteX34" fmla="*/ 273844 w 1940719"/>
                <a:gd name="connsiteY34" fmla="*/ 481012 h 495300"/>
                <a:gd name="connsiteX35" fmla="*/ 200025 w 1940719"/>
                <a:gd name="connsiteY35" fmla="*/ 440531 h 495300"/>
                <a:gd name="connsiteX36" fmla="*/ 145256 w 1940719"/>
                <a:gd name="connsiteY36" fmla="*/ 407194 h 495300"/>
                <a:gd name="connsiteX37" fmla="*/ 107156 w 1940719"/>
                <a:gd name="connsiteY37" fmla="*/ 378619 h 495300"/>
                <a:gd name="connsiteX38" fmla="*/ 69056 w 1940719"/>
                <a:gd name="connsiteY38" fmla="*/ 342900 h 495300"/>
                <a:gd name="connsiteX39" fmla="*/ 47625 w 1940719"/>
                <a:gd name="connsiteY39" fmla="*/ 319087 h 495300"/>
                <a:gd name="connsiteX40" fmla="*/ 28575 w 1940719"/>
                <a:gd name="connsiteY40" fmla="*/ 295275 h 495300"/>
                <a:gd name="connsiteX41" fmla="*/ 9525 w 1940719"/>
                <a:gd name="connsiteY41" fmla="*/ 259556 h 495300"/>
                <a:gd name="connsiteX42" fmla="*/ 0 w 1940719"/>
                <a:gd name="connsiteY42" fmla="*/ 219075 h 495300"/>
                <a:gd name="connsiteX43" fmla="*/ 2381 w 1940719"/>
                <a:gd name="connsiteY43" fmla="*/ 202406 h 495300"/>
                <a:gd name="connsiteX44" fmla="*/ 16669 w 1940719"/>
                <a:gd name="connsiteY44" fmla="*/ 192881 h 495300"/>
                <a:gd name="connsiteX45" fmla="*/ 42862 w 1940719"/>
                <a:gd name="connsiteY45" fmla="*/ 197644 h 495300"/>
                <a:gd name="connsiteX46" fmla="*/ 59531 w 1940719"/>
                <a:gd name="connsiteY46" fmla="*/ 207169 h 495300"/>
                <a:gd name="connsiteX47" fmla="*/ 85725 w 1940719"/>
                <a:gd name="connsiteY47" fmla="*/ 223837 h 495300"/>
                <a:gd name="connsiteX48" fmla="*/ 109537 w 1940719"/>
                <a:gd name="connsiteY48" fmla="*/ 235744 h 495300"/>
                <a:gd name="connsiteX49" fmla="*/ 159544 w 1940719"/>
                <a:gd name="connsiteY49" fmla="*/ 250031 h 495300"/>
                <a:gd name="connsiteX50" fmla="*/ 216694 w 1940719"/>
                <a:gd name="connsiteY50" fmla="*/ 261937 h 495300"/>
                <a:gd name="connsiteX51" fmla="*/ 304800 w 1940719"/>
                <a:gd name="connsiteY51" fmla="*/ 266700 h 495300"/>
                <a:gd name="connsiteX52" fmla="*/ 345281 w 1940719"/>
                <a:gd name="connsiteY52" fmla="*/ 269081 h 495300"/>
                <a:gd name="connsiteX53" fmla="*/ 521494 w 1940719"/>
                <a:gd name="connsiteY53" fmla="*/ 242887 h 495300"/>
                <a:gd name="connsiteX54" fmla="*/ 676275 w 1940719"/>
                <a:gd name="connsiteY54" fmla="*/ 21907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40719" h="495300">
                  <a:moveTo>
                    <a:pt x="676275" y="219075"/>
                  </a:moveTo>
                  <a:lnTo>
                    <a:pt x="885825" y="183356"/>
                  </a:lnTo>
                  <a:lnTo>
                    <a:pt x="952500" y="171450"/>
                  </a:lnTo>
                  <a:lnTo>
                    <a:pt x="1128712" y="135731"/>
                  </a:lnTo>
                  <a:lnTo>
                    <a:pt x="1350169" y="102394"/>
                  </a:lnTo>
                  <a:lnTo>
                    <a:pt x="1431131" y="88106"/>
                  </a:lnTo>
                  <a:lnTo>
                    <a:pt x="1466850" y="71437"/>
                  </a:lnTo>
                  <a:lnTo>
                    <a:pt x="1528762" y="35719"/>
                  </a:lnTo>
                  <a:lnTo>
                    <a:pt x="1581150" y="2381"/>
                  </a:lnTo>
                  <a:lnTo>
                    <a:pt x="1602581" y="0"/>
                  </a:lnTo>
                  <a:lnTo>
                    <a:pt x="1728787" y="28575"/>
                  </a:lnTo>
                  <a:lnTo>
                    <a:pt x="1840706" y="64294"/>
                  </a:lnTo>
                  <a:lnTo>
                    <a:pt x="1871662" y="78581"/>
                  </a:lnTo>
                  <a:lnTo>
                    <a:pt x="1893094" y="95250"/>
                  </a:lnTo>
                  <a:lnTo>
                    <a:pt x="1916906" y="123825"/>
                  </a:lnTo>
                  <a:lnTo>
                    <a:pt x="1931194" y="145256"/>
                  </a:lnTo>
                  <a:lnTo>
                    <a:pt x="1938337" y="164306"/>
                  </a:lnTo>
                  <a:lnTo>
                    <a:pt x="1940719" y="180975"/>
                  </a:lnTo>
                  <a:lnTo>
                    <a:pt x="1935956" y="192881"/>
                  </a:lnTo>
                  <a:lnTo>
                    <a:pt x="1919287" y="211931"/>
                  </a:lnTo>
                  <a:lnTo>
                    <a:pt x="1876425" y="223837"/>
                  </a:lnTo>
                  <a:lnTo>
                    <a:pt x="1740694" y="245269"/>
                  </a:lnTo>
                  <a:lnTo>
                    <a:pt x="1526381" y="273844"/>
                  </a:lnTo>
                  <a:lnTo>
                    <a:pt x="1321594" y="307181"/>
                  </a:lnTo>
                  <a:lnTo>
                    <a:pt x="1114425" y="338137"/>
                  </a:lnTo>
                  <a:lnTo>
                    <a:pt x="752475" y="383381"/>
                  </a:lnTo>
                  <a:lnTo>
                    <a:pt x="647700" y="400050"/>
                  </a:lnTo>
                  <a:lnTo>
                    <a:pt x="519112" y="419100"/>
                  </a:lnTo>
                  <a:lnTo>
                    <a:pt x="492919" y="423862"/>
                  </a:lnTo>
                  <a:lnTo>
                    <a:pt x="464344" y="442912"/>
                  </a:lnTo>
                  <a:lnTo>
                    <a:pt x="414337" y="471487"/>
                  </a:lnTo>
                  <a:lnTo>
                    <a:pt x="376237" y="485775"/>
                  </a:lnTo>
                  <a:lnTo>
                    <a:pt x="338137" y="495300"/>
                  </a:lnTo>
                  <a:lnTo>
                    <a:pt x="311944" y="495300"/>
                  </a:lnTo>
                  <a:lnTo>
                    <a:pt x="273844" y="481012"/>
                  </a:lnTo>
                  <a:lnTo>
                    <a:pt x="200025" y="440531"/>
                  </a:lnTo>
                  <a:lnTo>
                    <a:pt x="145256" y="407194"/>
                  </a:lnTo>
                  <a:lnTo>
                    <a:pt x="107156" y="378619"/>
                  </a:lnTo>
                  <a:lnTo>
                    <a:pt x="69056" y="342900"/>
                  </a:lnTo>
                  <a:lnTo>
                    <a:pt x="47625" y="319087"/>
                  </a:lnTo>
                  <a:lnTo>
                    <a:pt x="28575" y="295275"/>
                  </a:lnTo>
                  <a:lnTo>
                    <a:pt x="9525" y="259556"/>
                  </a:lnTo>
                  <a:lnTo>
                    <a:pt x="0" y="219075"/>
                  </a:lnTo>
                  <a:lnTo>
                    <a:pt x="2381" y="202406"/>
                  </a:lnTo>
                  <a:lnTo>
                    <a:pt x="16669" y="192881"/>
                  </a:lnTo>
                  <a:lnTo>
                    <a:pt x="42862" y="197644"/>
                  </a:lnTo>
                  <a:lnTo>
                    <a:pt x="59531" y="207169"/>
                  </a:lnTo>
                  <a:lnTo>
                    <a:pt x="85725" y="223837"/>
                  </a:lnTo>
                  <a:lnTo>
                    <a:pt x="109537" y="235744"/>
                  </a:lnTo>
                  <a:lnTo>
                    <a:pt x="159544" y="250031"/>
                  </a:lnTo>
                  <a:lnTo>
                    <a:pt x="216694" y="261937"/>
                  </a:lnTo>
                  <a:lnTo>
                    <a:pt x="304800" y="266700"/>
                  </a:lnTo>
                  <a:lnTo>
                    <a:pt x="345281" y="269081"/>
                  </a:lnTo>
                  <a:lnTo>
                    <a:pt x="521494" y="242887"/>
                  </a:lnTo>
                  <a:lnTo>
                    <a:pt x="67627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36">
              <a:extLst>
                <a:ext uri="{FF2B5EF4-FFF2-40B4-BE49-F238E27FC236}">
                  <a16:creationId xmlns:a16="http://schemas.microsoft.com/office/drawing/2014/main" id="{3597D582-7ED2-42F3-8F51-E71F2D5BCB4A}"/>
                </a:ext>
              </a:extLst>
            </p:cNvPr>
            <p:cNvSpPr/>
            <p:nvPr/>
          </p:nvSpPr>
          <p:spPr>
            <a:xfrm>
              <a:off x="6538914" y="1662114"/>
              <a:ext cx="1223962" cy="1171575"/>
            </a:xfrm>
            <a:custGeom>
              <a:avLst/>
              <a:gdLst>
                <a:gd name="connsiteX0" fmla="*/ 609600 w 1223962"/>
                <a:gd name="connsiteY0" fmla="*/ 509587 h 1171575"/>
                <a:gd name="connsiteX1" fmla="*/ 426243 w 1223962"/>
                <a:gd name="connsiteY1" fmla="*/ 695325 h 1171575"/>
                <a:gd name="connsiteX2" fmla="*/ 209550 w 1223962"/>
                <a:gd name="connsiteY2" fmla="*/ 912018 h 1171575"/>
                <a:gd name="connsiteX3" fmla="*/ 0 w 1223962"/>
                <a:gd name="connsiteY3" fmla="*/ 1119187 h 1171575"/>
                <a:gd name="connsiteX4" fmla="*/ 52387 w 1223962"/>
                <a:gd name="connsiteY4" fmla="*/ 1171575 h 1171575"/>
                <a:gd name="connsiteX5" fmla="*/ 209550 w 1223962"/>
                <a:gd name="connsiteY5" fmla="*/ 1073943 h 1171575"/>
                <a:gd name="connsiteX6" fmla="*/ 342900 w 1223962"/>
                <a:gd name="connsiteY6" fmla="*/ 978693 h 1171575"/>
                <a:gd name="connsiteX7" fmla="*/ 502443 w 1223962"/>
                <a:gd name="connsiteY7" fmla="*/ 862012 h 1171575"/>
                <a:gd name="connsiteX8" fmla="*/ 700087 w 1223962"/>
                <a:gd name="connsiteY8" fmla="*/ 719137 h 1171575"/>
                <a:gd name="connsiteX9" fmla="*/ 864393 w 1223962"/>
                <a:gd name="connsiteY9" fmla="*/ 600075 h 1171575"/>
                <a:gd name="connsiteX10" fmla="*/ 969168 w 1223962"/>
                <a:gd name="connsiteY10" fmla="*/ 526256 h 1171575"/>
                <a:gd name="connsiteX11" fmla="*/ 1047750 w 1223962"/>
                <a:gd name="connsiteY11" fmla="*/ 466725 h 1171575"/>
                <a:gd name="connsiteX12" fmla="*/ 1102518 w 1223962"/>
                <a:gd name="connsiteY12" fmla="*/ 428625 h 1171575"/>
                <a:gd name="connsiteX13" fmla="*/ 1162050 w 1223962"/>
                <a:gd name="connsiteY13" fmla="*/ 383381 h 1171575"/>
                <a:gd name="connsiteX14" fmla="*/ 1195387 w 1223962"/>
                <a:gd name="connsiteY14" fmla="*/ 354806 h 1171575"/>
                <a:gd name="connsiteX15" fmla="*/ 1214437 w 1223962"/>
                <a:gd name="connsiteY15" fmla="*/ 328612 h 1171575"/>
                <a:gd name="connsiteX16" fmla="*/ 1223962 w 1223962"/>
                <a:gd name="connsiteY16" fmla="*/ 307181 h 1171575"/>
                <a:gd name="connsiteX17" fmla="*/ 1223962 w 1223962"/>
                <a:gd name="connsiteY17" fmla="*/ 297656 h 1171575"/>
                <a:gd name="connsiteX18" fmla="*/ 1219200 w 1223962"/>
                <a:gd name="connsiteY18" fmla="*/ 261937 h 1171575"/>
                <a:gd name="connsiteX19" fmla="*/ 1204912 w 1223962"/>
                <a:gd name="connsiteY19" fmla="*/ 221456 h 1171575"/>
                <a:gd name="connsiteX20" fmla="*/ 1190625 w 1223962"/>
                <a:gd name="connsiteY20" fmla="*/ 195262 h 1171575"/>
                <a:gd name="connsiteX21" fmla="*/ 1173956 w 1223962"/>
                <a:gd name="connsiteY21" fmla="*/ 171450 h 1171575"/>
                <a:gd name="connsiteX22" fmla="*/ 1154906 w 1223962"/>
                <a:gd name="connsiteY22" fmla="*/ 147637 h 1171575"/>
                <a:gd name="connsiteX23" fmla="*/ 1128712 w 1223962"/>
                <a:gd name="connsiteY23" fmla="*/ 126206 h 1171575"/>
                <a:gd name="connsiteX24" fmla="*/ 1097756 w 1223962"/>
                <a:gd name="connsiteY24" fmla="*/ 104775 h 1171575"/>
                <a:gd name="connsiteX25" fmla="*/ 1073943 w 1223962"/>
                <a:gd name="connsiteY25" fmla="*/ 90487 h 1171575"/>
                <a:gd name="connsiteX26" fmla="*/ 1016793 w 1223962"/>
                <a:gd name="connsiteY26" fmla="*/ 61912 h 1171575"/>
                <a:gd name="connsiteX27" fmla="*/ 942975 w 1223962"/>
                <a:gd name="connsiteY27" fmla="*/ 35718 h 1171575"/>
                <a:gd name="connsiteX28" fmla="*/ 866775 w 1223962"/>
                <a:gd name="connsiteY28" fmla="*/ 16668 h 1171575"/>
                <a:gd name="connsiteX29" fmla="*/ 797718 w 1223962"/>
                <a:gd name="connsiteY29" fmla="*/ 2381 h 1171575"/>
                <a:gd name="connsiteX30" fmla="*/ 776287 w 1223962"/>
                <a:gd name="connsiteY30" fmla="*/ 0 h 1171575"/>
                <a:gd name="connsiteX31" fmla="*/ 754856 w 1223962"/>
                <a:gd name="connsiteY31" fmla="*/ 0 h 1171575"/>
                <a:gd name="connsiteX32" fmla="*/ 745331 w 1223962"/>
                <a:gd name="connsiteY32" fmla="*/ 7143 h 1171575"/>
                <a:gd name="connsiteX33" fmla="*/ 745331 w 1223962"/>
                <a:gd name="connsiteY33" fmla="*/ 11906 h 1171575"/>
                <a:gd name="connsiteX34" fmla="*/ 747712 w 1223962"/>
                <a:gd name="connsiteY34" fmla="*/ 30956 h 1171575"/>
                <a:gd name="connsiteX35" fmla="*/ 759618 w 1223962"/>
                <a:gd name="connsiteY35" fmla="*/ 47625 h 1171575"/>
                <a:gd name="connsiteX36" fmla="*/ 795337 w 1223962"/>
                <a:gd name="connsiteY36" fmla="*/ 71437 h 1171575"/>
                <a:gd name="connsiteX37" fmla="*/ 831056 w 1223962"/>
                <a:gd name="connsiteY37" fmla="*/ 92868 h 1171575"/>
                <a:gd name="connsiteX38" fmla="*/ 850106 w 1223962"/>
                <a:gd name="connsiteY38" fmla="*/ 109537 h 1171575"/>
                <a:gd name="connsiteX39" fmla="*/ 859631 w 1223962"/>
                <a:gd name="connsiteY39" fmla="*/ 121443 h 1171575"/>
                <a:gd name="connsiteX40" fmla="*/ 866775 w 1223962"/>
                <a:gd name="connsiteY40" fmla="*/ 140493 h 1171575"/>
                <a:gd name="connsiteX41" fmla="*/ 869156 w 1223962"/>
                <a:gd name="connsiteY41" fmla="*/ 159543 h 1171575"/>
                <a:gd name="connsiteX42" fmla="*/ 866775 w 1223962"/>
                <a:gd name="connsiteY42" fmla="*/ 180975 h 1171575"/>
                <a:gd name="connsiteX43" fmla="*/ 864393 w 1223962"/>
                <a:gd name="connsiteY43" fmla="*/ 207168 h 1171575"/>
                <a:gd name="connsiteX44" fmla="*/ 854868 w 1223962"/>
                <a:gd name="connsiteY44" fmla="*/ 233362 h 1171575"/>
                <a:gd name="connsiteX45" fmla="*/ 831056 w 1223962"/>
                <a:gd name="connsiteY45" fmla="*/ 264318 h 1171575"/>
                <a:gd name="connsiteX46" fmla="*/ 740568 w 1223962"/>
                <a:gd name="connsiteY46" fmla="*/ 364331 h 1171575"/>
                <a:gd name="connsiteX47" fmla="*/ 609600 w 1223962"/>
                <a:gd name="connsiteY47" fmla="*/ 509587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23962" h="1171575">
                  <a:moveTo>
                    <a:pt x="609600" y="509587"/>
                  </a:moveTo>
                  <a:lnTo>
                    <a:pt x="426243" y="695325"/>
                  </a:lnTo>
                  <a:lnTo>
                    <a:pt x="209550" y="912018"/>
                  </a:lnTo>
                  <a:lnTo>
                    <a:pt x="0" y="1119187"/>
                  </a:lnTo>
                  <a:lnTo>
                    <a:pt x="52387" y="1171575"/>
                  </a:lnTo>
                  <a:lnTo>
                    <a:pt x="209550" y="1073943"/>
                  </a:lnTo>
                  <a:lnTo>
                    <a:pt x="342900" y="978693"/>
                  </a:lnTo>
                  <a:lnTo>
                    <a:pt x="502443" y="862012"/>
                  </a:lnTo>
                  <a:lnTo>
                    <a:pt x="700087" y="719137"/>
                  </a:lnTo>
                  <a:lnTo>
                    <a:pt x="864393" y="600075"/>
                  </a:lnTo>
                  <a:lnTo>
                    <a:pt x="969168" y="526256"/>
                  </a:lnTo>
                  <a:lnTo>
                    <a:pt x="1047750" y="466725"/>
                  </a:lnTo>
                  <a:lnTo>
                    <a:pt x="1102518" y="428625"/>
                  </a:lnTo>
                  <a:lnTo>
                    <a:pt x="1162050" y="383381"/>
                  </a:lnTo>
                  <a:lnTo>
                    <a:pt x="1195387" y="354806"/>
                  </a:lnTo>
                  <a:lnTo>
                    <a:pt x="1214437" y="328612"/>
                  </a:lnTo>
                  <a:lnTo>
                    <a:pt x="1223962" y="307181"/>
                  </a:lnTo>
                  <a:lnTo>
                    <a:pt x="1223962" y="297656"/>
                  </a:lnTo>
                  <a:lnTo>
                    <a:pt x="1219200" y="261937"/>
                  </a:lnTo>
                  <a:lnTo>
                    <a:pt x="1204912" y="221456"/>
                  </a:lnTo>
                  <a:lnTo>
                    <a:pt x="1190625" y="195262"/>
                  </a:lnTo>
                  <a:lnTo>
                    <a:pt x="1173956" y="171450"/>
                  </a:lnTo>
                  <a:lnTo>
                    <a:pt x="1154906" y="147637"/>
                  </a:lnTo>
                  <a:lnTo>
                    <a:pt x="1128712" y="126206"/>
                  </a:lnTo>
                  <a:lnTo>
                    <a:pt x="1097756" y="104775"/>
                  </a:lnTo>
                  <a:lnTo>
                    <a:pt x="1073943" y="90487"/>
                  </a:lnTo>
                  <a:lnTo>
                    <a:pt x="1016793" y="61912"/>
                  </a:lnTo>
                  <a:lnTo>
                    <a:pt x="942975" y="35718"/>
                  </a:lnTo>
                  <a:lnTo>
                    <a:pt x="866775" y="16668"/>
                  </a:lnTo>
                  <a:lnTo>
                    <a:pt x="797718" y="2381"/>
                  </a:lnTo>
                  <a:lnTo>
                    <a:pt x="776287" y="0"/>
                  </a:lnTo>
                  <a:lnTo>
                    <a:pt x="754856" y="0"/>
                  </a:lnTo>
                  <a:lnTo>
                    <a:pt x="745331" y="7143"/>
                  </a:lnTo>
                  <a:lnTo>
                    <a:pt x="745331" y="11906"/>
                  </a:lnTo>
                  <a:lnTo>
                    <a:pt x="747712" y="30956"/>
                  </a:lnTo>
                  <a:lnTo>
                    <a:pt x="759618" y="47625"/>
                  </a:lnTo>
                  <a:lnTo>
                    <a:pt x="795337" y="71437"/>
                  </a:lnTo>
                  <a:lnTo>
                    <a:pt x="831056" y="92868"/>
                  </a:lnTo>
                  <a:lnTo>
                    <a:pt x="850106" y="109537"/>
                  </a:lnTo>
                  <a:lnTo>
                    <a:pt x="859631" y="121443"/>
                  </a:lnTo>
                  <a:lnTo>
                    <a:pt x="866775" y="140493"/>
                  </a:lnTo>
                  <a:lnTo>
                    <a:pt x="869156" y="159543"/>
                  </a:lnTo>
                  <a:lnTo>
                    <a:pt x="866775" y="180975"/>
                  </a:lnTo>
                  <a:lnTo>
                    <a:pt x="864393" y="207168"/>
                  </a:lnTo>
                  <a:lnTo>
                    <a:pt x="854868" y="233362"/>
                  </a:lnTo>
                  <a:lnTo>
                    <a:pt x="831056" y="264318"/>
                  </a:lnTo>
                  <a:lnTo>
                    <a:pt x="740568" y="364331"/>
                  </a:lnTo>
                  <a:lnTo>
                    <a:pt x="609600" y="509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9">
              <a:extLst>
                <a:ext uri="{FF2B5EF4-FFF2-40B4-BE49-F238E27FC236}">
                  <a16:creationId xmlns:a16="http://schemas.microsoft.com/office/drawing/2014/main" id="{1F8E11E0-3538-41A1-B9CB-8B5062773FC3}"/>
                </a:ext>
              </a:extLst>
            </p:cNvPr>
            <p:cNvSpPr/>
            <p:nvPr/>
          </p:nvSpPr>
          <p:spPr>
            <a:xfrm rot="16200000">
              <a:off x="3569495" y="3066257"/>
              <a:ext cx="3346450" cy="550862"/>
            </a:xfrm>
            <a:custGeom>
              <a:avLst/>
              <a:gdLst>
                <a:gd name="connsiteX0" fmla="*/ 2073729 w 3347357"/>
                <a:gd name="connsiteY0" fmla="*/ 228600 h 549728"/>
                <a:gd name="connsiteX1" fmla="*/ 2522764 w 3347357"/>
                <a:gd name="connsiteY1" fmla="*/ 228600 h 549728"/>
                <a:gd name="connsiteX2" fmla="*/ 2843893 w 3347357"/>
                <a:gd name="connsiteY2" fmla="*/ 228600 h 549728"/>
                <a:gd name="connsiteX3" fmla="*/ 3045279 w 3347357"/>
                <a:gd name="connsiteY3" fmla="*/ 228600 h 549728"/>
                <a:gd name="connsiteX4" fmla="*/ 3086100 w 3347357"/>
                <a:gd name="connsiteY4" fmla="*/ 225878 h 549728"/>
                <a:gd name="connsiteX5" fmla="*/ 3126921 w 3347357"/>
                <a:gd name="connsiteY5" fmla="*/ 212271 h 549728"/>
                <a:gd name="connsiteX6" fmla="*/ 3154136 w 3347357"/>
                <a:gd name="connsiteY6" fmla="*/ 198664 h 549728"/>
                <a:gd name="connsiteX7" fmla="*/ 3181350 w 3347357"/>
                <a:gd name="connsiteY7" fmla="*/ 176892 h 549728"/>
                <a:gd name="connsiteX8" fmla="*/ 3205843 w 3347357"/>
                <a:gd name="connsiteY8" fmla="*/ 152400 h 549728"/>
                <a:gd name="connsiteX9" fmla="*/ 3235779 w 3347357"/>
                <a:gd name="connsiteY9" fmla="*/ 111578 h 549728"/>
                <a:gd name="connsiteX10" fmla="*/ 3254829 w 3347357"/>
                <a:gd name="connsiteY10" fmla="*/ 81642 h 549728"/>
                <a:gd name="connsiteX11" fmla="*/ 3276600 w 3347357"/>
                <a:gd name="connsiteY11" fmla="*/ 35378 h 549728"/>
                <a:gd name="connsiteX12" fmla="*/ 3287486 w 3347357"/>
                <a:gd name="connsiteY12" fmla="*/ 19050 h 549728"/>
                <a:gd name="connsiteX13" fmla="*/ 3309257 w 3347357"/>
                <a:gd name="connsiteY13" fmla="*/ 2721 h 549728"/>
                <a:gd name="connsiteX14" fmla="*/ 3325586 w 3347357"/>
                <a:gd name="connsiteY14" fmla="*/ 0 h 549728"/>
                <a:gd name="connsiteX15" fmla="*/ 3339193 w 3347357"/>
                <a:gd name="connsiteY15" fmla="*/ 5442 h 549728"/>
                <a:gd name="connsiteX16" fmla="*/ 3347357 w 3347357"/>
                <a:gd name="connsiteY16" fmla="*/ 27214 h 549728"/>
                <a:gd name="connsiteX17" fmla="*/ 3347357 w 3347357"/>
                <a:gd name="connsiteY17" fmla="*/ 68035 h 549728"/>
                <a:gd name="connsiteX18" fmla="*/ 3341914 w 3347357"/>
                <a:gd name="connsiteY18" fmla="*/ 157842 h 549728"/>
                <a:gd name="connsiteX19" fmla="*/ 3333750 w 3347357"/>
                <a:gd name="connsiteY19" fmla="*/ 217714 h 549728"/>
                <a:gd name="connsiteX20" fmla="*/ 3325586 w 3347357"/>
                <a:gd name="connsiteY20" fmla="*/ 258535 h 549728"/>
                <a:gd name="connsiteX21" fmla="*/ 3311979 w 3347357"/>
                <a:gd name="connsiteY21" fmla="*/ 310242 h 549728"/>
                <a:gd name="connsiteX22" fmla="*/ 3290207 w 3347357"/>
                <a:gd name="connsiteY22" fmla="*/ 375557 h 549728"/>
                <a:gd name="connsiteX23" fmla="*/ 3262993 w 3347357"/>
                <a:gd name="connsiteY23" fmla="*/ 429985 h 549728"/>
                <a:gd name="connsiteX24" fmla="*/ 3238500 w 3347357"/>
                <a:gd name="connsiteY24" fmla="*/ 476250 h 549728"/>
                <a:gd name="connsiteX25" fmla="*/ 3208564 w 3347357"/>
                <a:gd name="connsiteY25" fmla="*/ 517071 h 549728"/>
                <a:gd name="connsiteX26" fmla="*/ 3173186 w 3347357"/>
                <a:gd name="connsiteY26" fmla="*/ 544285 h 549728"/>
                <a:gd name="connsiteX27" fmla="*/ 3148693 w 3347357"/>
                <a:gd name="connsiteY27" fmla="*/ 549728 h 549728"/>
                <a:gd name="connsiteX28" fmla="*/ 3105150 w 3347357"/>
                <a:gd name="connsiteY28" fmla="*/ 544285 h 549728"/>
                <a:gd name="connsiteX29" fmla="*/ 3026229 w 3347357"/>
                <a:gd name="connsiteY29" fmla="*/ 519792 h 549728"/>
                <a:gd name="connsiteX30" fmla="*/ 2969079 w 3347357"/>
                <a:gd name="connsiteY30" fmla="*/ 498021 h 549728"/>
                <a:gd name="connsiteX31" fmla="*/ 2735036 w 3347357"/>
                <a:gd name="connsiteY31" fmla="*/ 487135 h 549728"/>
                <a:gd name="connsiteX32" fmla="*/ 2310493 w 3347357"/>
                <a:gd name="connsiteY32" fmla="*/ 470807 h 549728"/>
                <a:gd name="connsiteX33" fmla="*/ 1964871 w 3347357"/>
                <a:gd name="connsiteY33" fmla="*/ 457200 h 549728"/>
                <a:gd name="connsiteX34" fmla="*/ 1842407 w 3347357"/>
                <a:gd name="connsiteY34" fmla="*/ 449035 h 549728"/>
                <a:gd name="connsiteX35" fmla="*/ 1434193 w 3347357"/>
                <a:gd name="connsiteY35" fmla="*/ 451757 h 549728"/>
                <a:gd name="connsiteX36" fmla="*/ 1143000 w 3347357"/>
                <a:gd name="connsiteY36" fmla="*/ 451757 h 549728"/>
                <a:gd name="connsiteX37" fmla="*/ 783771 w 3347357"/>
                <a:gd name="connsiteY37" fmla="*/ 449035 h 549728"/>
                <a:gd name="connsiteX38" fmla="*/ 557893 w 3347357"/>
                <a:gd name="connsiteY38" fmla="*/ 451757 h 549728"/>
                <a:gd name="connsiteX39" fmla="*/ 310243 w 3347357"/>
                <a:gd name="connsiteY39" fmla="*/ 451757 h 549728"/>
                <a:gd name="connsiteX40" fmla="*/ 119743 w 3347357"/>
                <a:gd name="connsiteY40" fmla="*/ 451757 h 549728"/>
                <a:gd name="connsiteX41" fmla="*/ 103414 w 3347357"/>
                <a:gd name="connsiteY41" fmla="*/ 451757 h 549728"/>
                <a:gd name="connsiteX42" fmla="*/ 78921 w 3347357"/>
                <a:gd name="connsiteY42" fmla="*/ 443592 h 549728"/>
                <a:gd name="connsiteX43" fmla="*/ 46264 w 3347357"/>
                <a:gd name="connsiteY43" fmla="*/ 429985 h 549728"/>
                <a:gd name="connsiteX44" fmla="*/ 19050 w 3347357"/>
                <a:gd name="connsiteY44" fmla="*/ 410935 h 549728"/>
                <a:gd name="connsiteX45" fmla="*/ 5443 w 3347357"/>
                <a:gd name="connsiteY45" fmla="*/ 391885 h 549728"/>
                <a:gd name="connsiteX46" fmla="*/ 0 w 3347357"/>
                <a:gd name="connsiteY46" fmla="*/ 364671 h 549728"/>
                <a:gd name="connsiteX47" fmla="*/ 5443 w 3347357"/>
                <a:gd name="connsiteY47" fmla="*/ 340178 h 549728"/>
                <a:gd name="connsiteX48" fmla="*/ 16329 w 3347357"/>
                <a:gd name="connsiteY48" fmla="*/ 321128 h 549728"/>
                <a:gd name="connsiteX49" fmla="*/ 46264 w 3347357"/>
                <a:gd name="connsiteY49" fmla="*/ 296635 h 549728"/>
                <a:gd name="connsiteX50" fmla="*/ 87086 w 3347357"/>
                <a:gd name="connsiteY50" fmla="*/ 272142 h 549728"/>
                <a:gd name="connsiteX51" fmla="*/ 163286 w 3347357"/>
                <a:gd name="connsiteY51" fmla="*/ 242207 h 549728"/>
                <a:gd name="connsiteX52" fmla="*/ 247650 w 3347357"/>
                <a:gd name="connsiteY52" fmla="*/ 214992 h 549728"/>
                <a:gd name="connsiteX53" fmla="*/ 356507 w 3347357"/>
                <a:gd name="connsiteY53" fmla="*/ 193221 h 549728"/>
                <a:gd name="connsiteX54" fmla="*/ 427264 w 3347357"/>
                <a:gd name="connsiteY54" fmla="*/ 185057 h 549728"/>
                <a:gd name="connsiteX55" fmla="*/ 514350 w 3347357"/>
                <a:gd name="connsiteY55" fmla="*/ 204107 h 549728"/>
                <a:gd name="connsiteX56" fmla="*/ 623207 w 3347357"/>
                <a:gd name="connsiteY56" fmla="*/ 228600 h 549728"/>
                <a:gd name="connsiteX57" fmla="*/ 759279 w 3347357"/>
                <a:gd name="connsiteY57" fmla="*/ 231321 h 549728"/>
                <a:gd name="connsiteX58" fmla="*/ 922564 w 3347357"/>
                <a:gd name="connsiteY58" fmla="*/ 236764 h 549728"/>
                <a:gd name="connsiteX59" fmla="*/ 1240971 w 3347357"/>
                <a:gd name="connsiteY59" fmla="*/ 247650 h 549728"/>
                <a:gd name="connsiteX60" fmla="*/ 1458686 w 3347357"/>
                <a:gd name="connsiteY60" fmla="*/ 247650 h 549728"/>
                <a:gd name="connsiteX61" fmla="*/ 1820636 w 3347357"/>
                <a:gd name="connsiteY61" fmla="*/ 228600 h 549728"/>
                <a:gd name="connsiteX62" fmla="*/ 2073729 w 3347357"/>
                <a:gd name="connsiteY62" fmla="*/ 228600 h 54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47357" h="549728">
                  <a:moveTo>
                    <a:pt x="2073729" y="228600"/>
                  </a:moveTo>
                  <a:lnTo>
                    <a:pt x="2522764" y="228600"/>
                  </a:lnTo>
                  <a:lnTo>
                    <a:pt x="2843893" y="228600"/>
                  </a:lnTo>
                  <a:lnTo>
                    <a:pt x="3045279" y="228600"/>
                  </a:lnTo>
                  <a:lnTo>
                    <a:pt x="3086100" y="225878"/>
                  </a:lnTo>
                  <a:lnTo>
                    <a:pt x="3126921" y="212271"/>
                  </a:lnTo>
                  <a:lnTo>
                    <a:pt x="3154136" y="198664"/>
                  </a:lnTo>
                  <a:lnTo>
                    <a:pt x="3181350" y="176892"/>
                  </a:lnTo>
                  <a:lnTo>
                    <a:pt x="3205843" y="152400"/>
                  </a:lnTo>
                  <a:lnTo>
                    <a:pt x="3235779" y="111578"/>
                  </a:lnTo>
                  <a:lnTo>
                    <a:pt x="3254829" y="81642"/>
                  </a:lnTo>
                  <a:lnTo>
                    <a:pt x="3276600" y="35378"/>
                  </a:lnTo>
                  <a:lnTo>
                    <a:pt x="3287486" y="19050"/>
                  </a:lnTo>
                  <a:lnTo>
                    <a:pt x="3309257" y="2721"/>
                  </a:lnTo>
                  <a:lnTo>
                    <a:pt x="3325586" y="0"/>
                  </a:lnTo>
                  <a:lnTo>
                    <a:pt x="3339193" y="5442"/>
                  </a:lnTo>
                  <a:lnTo>
                    <a:pt x="3347357" y="27214"/>
                  </a:lnTo>
                  <a:lnTo>
                    <a:pt x="3347357" y="68035"/>
                  </a:lnTo>
                  <a:lnTo>
                    <a:pt x="3341914" y="157842"/>
                  </a:lnTo>
                  <a:lnTo>
                    <a:pt x="3333750" y="217714"/>
                  </a:lnTo>
                  <a:lnTo>
                    <a:pt x="3325586" y="258535"/>
                  </a:lnTo>
                  <a:lnTo>
                    <a:pt x="3311979" y="310242"/>
                  </a:lnTo>
                  <a:lnTo>
                    <a:pt x="3290207" y="375557"/>
                  </a:lnTo>
                  <a:lnTo>
                    <a:pt x="3262993" y="429985"/>
                  </a:lnTo>
                  <a:lnTo>
                    <a:pt x="3238500" y="476250"/>
                  </a:lnTo>
                  <a:lnTo>
                    <a:pt x="3208564" y="517071"/>
                  </a:lnTo>
                  <a:lnTo>
                    <a:pt x="3173186" y="544285"/>
                  </a:lnTo>
                  <a:lnTo>
                    <a:pt x="3148693" y="549728"/>
                  </a:lnTo>
                  <a:lnTo>
                    <a:pt x="3105150" y="544285"/>
                  </a:lnTo>
                  <a:lnTo>
                    <a:pt x="3026229" y="519792"/>
                  </a:lnTo>
                  <a:lnTo>
                    <a:pt x="2969079" y="498021"/>
                  </a:lnTo>
                  <a:lnTo>
                    <a:pt x="2735036" y="487135"/>
                  </a:lnTo>
                  <a:lnTo>
                    <a:pt x="2310493" y="470807"/>
                  </a:lnTo>
                  <a:lnTo>
                    <a:pt x="1964871" y="457200"/>
                  </a:lnTo>
                  <a:lnTo>
                    <a:pt x="1842407" y="449035"/>
                  </a:lnTo>
                  <a:lnTo>
                    <a:pt x="1434193" y="451757"/>
                  </a:lnTo>
                  <a:lnTo>
                    <a:pt x="1143000" y="451757"/>
                  </a:lnTo>
                  <a:lnTo>
                    <a:pt x="783771" y="449035"/>
                  </a:lnTo>
                  <a:lnTo>
                    <a:pt x="557893" y="451757"/>
                  </a:lnTo>
                  <a:lnTo>
                    <a:pt x="310243" y="451757"/>
                  </a:lnTo>
                  <a:lnTo>
                    <a:pt x="119743" y="451757"/>
                  </a:lnTo>
                  <a:lnTo>
                    <a:pt x="103414" y="451757"/>
                  </a:lnTo>
                  <a:lnTo>
                    <a:pt x="78921" y="443592"/>
                  </a:lnTo>
                  <a:lnTo>
                    <a:pt x="46264" y="429985"/>
                  </a:lnTo>
                  <a:lnTo>
                    <a:pt x="19050" y="410935"/>
                  </a:lnTo>
                  <a:lnTo>
                    <a:pt x="5443" y="391885"/>
                  </a:lnTo>
                  <a:lnTo>
                    <a:pt x="0" y="364671"/>
                  </a:lnTo>
                  <a:lnTo>
                    <a:pt x="5443" y="340178"/>
                  </a:lnTo>
                  <a:lnTo>
                    <a:pt x="16329" y="321128"/>
                  </a:lnTo>
                  <a:lnTo>
                    <a:pt x="46264" y="296635"/>
                  </a:lnTo>
                  <a:lnTo>
                    <a:pt x="87086" y="272142"/>
                  </a:lnTo>
                  <a:lnTo>
                    <a:pt x="163286" y="242207"/>
                  </a:lnTo>
                  <a:lnTo>
                    <a:pt x="247650" y="214992"/>
                  </a:lnTo>
                  <a:lnTo>
                    <a:pt x="356507" y="193221"/>
                  </a:lnTo>
                  <a:lnTo>
                    <a:pt x="427264" y="185057"/>
                  </a:lnTo>
                  <a:lnTo>
                    <a:pt x="514350" y="204107"/>
                  </a:lnTo>
                  <a:lnTo>
                    <a:pt x="623207" y="228600"/>
                  </a:lnTo>
                  <a:lnTo>
                    <a:pt x="759279" y="231321"/>
                  </a:lnTo>
                  <a:lnTo>
                    <a:pt x="922564" y="236764"/>
                  </a:lnTo>
                  <a:lnTo>
                    <a:pt x="1240971" y="247650"/>
                  </a:lnTo>
                  <a:lnTo>
                    <a:pt x="1458686" y="247650"/>
                  </a:lnTo>
                  <a:lnTo>
                    <a:pt x="1820636" y="228600"/>
                  </a:lnTo>
                  <a:lnTo>
                    <a:pt x="2073729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5">
              <a:extLst>
                <a:ext uri="{FF2B5EF4-FFF2-40B4-BE49-F238E27FC236}">
                  <a16:creationId xmlns:a16="http://schemas.microsoft.com/office/drawing/2014/main" id="{76D75D85-4DC7-4701-A77A-880A445CD2E3}"/>
                </a:ext>
              </a:extLst>
            </p:cNvPr>
            <p:cNvSpPr/>
            <p:nvPr/>
          </p:nvSpPr>
          <p:spPr>
            <a:xfrm>
              <a:off x="4246564" y="3284538"/>
              <a:ext cx="1016000" cy="1454150"/>
            </a:xfrm>
            <a:custGeom>
              <a:avLst/>
              <a:gdLst>
                <a:gd name="connsiteX0" fmla="*/ 585787 w 1016794"/>
                <a:gd name="connsiteY0" fmla="*/ 552450 h 1454944"/>
                <a:gd name="connsiteX1" fmla="*/ 647700 w 1016794"/>
                <a:gd name="connsiteY1" fmla="*/ 445294 h 1454944"/>
                <a:gd name="connsiteX2" fmla="*/ 726281 w 1016794"/>
                <a:gd name="connsiteY2" fmla="*/ 302419 h 1454944"/>
                <a:gd name="connsiteX3" fmla="*/ 790575 w 1016794"/>
                <a:gd name="connsiteY3" fmla="*/ 169069 h 1454944"/>
                <a:gd name="connsiteX4" fmla="*/ 833437 w 1016794"/>
                <a:gd name="connsiteY4" fmla="*/ 54769 h 1454944"/>
                <a:gd name="connsiteX5" fmla="*/ 838200 w 1016794"/>
                <a:gd name="connsiteY5" fmla="*/ 21431 h 1454944"/>
                <a:gd name="connsiteX6" fmla="*/ 1016794 w 1016794"/>
                <a:gd name="connsiteY6" fmla="*/ 0 h 1454944"/>
                <a:gd name="connsiteX7" fmla="*/ 1016794 w 1016794"/>
                <a:gd name="connsiteY7" fmla="*/ 195262 h 1454944"/>
                <a:gd name="connsiteX8" fmla="*/ 964406 w 1016794"/>
                <a:gd name="connsiteY8" fmla="*/ 314325 h 1454944"/>
                <a:gd name="connsiteX9" fmla="*/ 909637 w 1016794"/>
                <a:gd name="connsiteY9" fmla="*/ 404812 h 1454944"/>
                <a:gd name="connsiteX10" fmla="*/ 831056 w 1016794"/>
                <a:gd name="connsiteY10" fmla="*/ 526256 h 1454944"/>
                <a:gd name="connsiteX11" fmla="*/ 742950 w 1016794"/>
                <a:gd name="connsiteY11" fmla="*/ 659606 h 1454944"/>
                <a:gd name="connsiteX12" fmla="*/ 657225 w 1016794"/>
                <a:gd name="connsiteY12" fmla="*/ 783431 h 1454944"/>
                <a:gd name="connsiteX13" fmla="*/ 581025 w 1016794"/>
                <a:gd name="connsiteY13" fmla="*/ 885825 h 1454944"/>
                <a:gd name="connsiteX14" fmla="*/ 461962 w 1016794"/>
                <a:gd name="connsiteY14" fmla="*/ 1038225 h 1454944"/>
                <a:gd name="connsiteX15" fmla="*/ 354806 w 1016794"/>
                <a:gd name="connsiteY15" fmla="*/ 1157287 h 1454944"/>
                <a:gd name="connsiteX16" fmla="*/ 221456 w 1016794"/>
                <a:gd name="connsiteY16" fmla="*/ 1297781 h 1454944"/>
                <a:gd name="connsiteX17" fmla="*/ 109537 w 1016794"/>
                <a:gd name="connsiteY17" fmla="*/ 1397794 h 1454944"/>
                <a:gd name="connsiteX18" fmla="*/ 59531 w 1016794"/>
                <a:gd name="connsiteY18" fmla="*/ 1438275 h 1454944"/>
                <a:gd name="connsiteX19" fmla="*/ 33337 w 1016794"/>
                <a:gd name="connsiteY19" fmla="*/ 1452562 h 1454944"/>
                <a:gd name="connsiteX20" fmla="*/ 14287 w 1016794"/>
                <a:gd name="connsiteY20" fmla="*/ 1454944 h 1454944"/>
                <a:gd name="connsiteX21" fmla="*/ 2381 w 1016794"/>
                <a:gd name="connsiteY21" fmla="*/ 1447800 h 1454944"/>
                <a:gd name="connsiteX22" fmla="*/ 0 w 1016794"/>
                <a:gd name="connsiteY22" fmla="*/ 1426369 h 1454944"/>
                <a:gd name="connsiteX23" fmla="*/ 14287 w 1016794"/>
                <a:gd name="connsiteY23" fmla="*/ 1390650 h 1454944"/>
                <a:gd name="connsiteX24" fmla="*/ 61912 w 1016794"/>
                <a:gd name="connsiteY24" fmla="*/ 1331119 h 1454944"/>
                <a:gd name="connsiteX25" fmla="*/ 169069 w 1016794"/>
                <a:gd name="connsiteY25" fmla="*/ 1190625 h 1454944"/>
                <a:gd name="connsiteX26" fmla="*/ 309562 w 1016794"/>
                <a:gd name="connsiteY26" fmla="*/ 988219 h 1454944"/>
                <a:gd name="connsiteX27" fmla="*/ 426244 w 1016794"/>
                <a:gd name="connsiteY27" fmla="*/ 812006 h 1454944"/>
                <a:gd name="connsiteX28" fmla="*/ 585787 w 1016794"/>
                <a:gd name="connsiteY28" fmla="*/ 552450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6794" h="1454944">
                  <a:moveTo>
                    <a:pt x="585787" y="552450"/>
                  </a:moveTo>
                  <a:lnTo>
                    <a:pt x="647700" y="445294"/>
                  </a:lnTo>
                  <a:lnTo>
                    <a:pt x="726281" y="302419"/>
                  </a:lnTo>
                  <a:lnTo>
                    <a:pt x="790575" y="169069"/>
                  </a:lnTo>
                  <a:lnTo>
                    <a:pt x="833437" y="54769"/>
                  </a:lnTo>
                  <a:lnTo>
                    <a:pt x="838200" y="21431"/>
                  </a:lnTo>
                  <a:lnTo>
                    <a:pt x="1016794" y="0"/>
                  </a:lnTo>
                  <a:lnTo>
                    <a:pt x="1016794" y="195262"/>
                  </a:lnTo>
                  <a:lnTo>
                    <a:pt x="964406" y="314325"/>
                  </a:lnTo>
                  <a:lnTo>
                    <a:pt x="909637" y="404812"/>
                  </a:lnTo>
                  <a:lnTo>
                    <a:pt x="831056" y="526256"/>
                  </a:lnTo>
                  <a:lnTo>
                    <a:pt x="742950" y="659606"/>
                  </a:lnTo>
                  <a:lnTo>
                    <a:pt x="657225" y="783431"/>
                  </a:lnTo>
                  <a:lnTo>
                    <a:pt x="581025" y="885825"/>
                  </a:lnTo>
                  <a:lnTo>
                    <a:pt x="461962" y="1038225"/>
                  </a:lnTo>
                  <a:lnTo>
                    <a:pt x="354806" y="1157287"/>
                  </a:lnTo>
                  <a:lnTo>
                    <a:pt x="221456" y="1297781"/>
                  </a:lnTo>
                  <a:lnTo>
                    <a:pt x="109537" y="1397794"/>
                  </a:lnTo>
                  <a:lnTo>
                    <a:pt x="59531" y="1438275"/>
                  </a:lnTo>
                  <a:lnTo>
                    <a:pt x="33337" y="1452562"/>
                  </a:lnTo>
                  <a:lnTo>
                    <a:pt x="14287" y="1454944"/>
                  </a:lnTo>
                  <a:lnTo>
                    <a:pt x="2381" y="1447800"/>
                  </a:lnTo>
                  <a:lnTo>
                    <a:pt x="0" y="1426369"/>
                  </a:lnTo>
                  <a:lnTo>
                    <a:pt x="14287" y="1390650"/>
                  </a:lnTo>
                  <a:lnTo>
                    <a:pt x="61912" y="1331119"/>
                  </a:lnTo>
                  <a:lnTo>
                    <a:pt x="169069" y="1190625"/>
                  </a:lnTo>
                  <a:lnTo>
                    <a:pt x="309562" y="988219"/>
                  </a:lnTo>
                  <a:lnTo>
                    <a:pt x="426244" y="812006"/>
                  </a:lnTo>
                  <a:lnTo>
                    <a:pt x="585787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4">
              <a:extLst>
                <a:ext uri="{FF2B5EF4-FFF2-40B4-BE49-F238E27FC236}">
                  <a16:creationId xmlns:a16="http://schemas.microsoft.com/office/drawing/2014/main" id="{D266B1A2-D9A3-4D50-AD75-4B1AF7597BD9}"/>
                </a:ext>
              </a:extLst>
            </p:cNvPr>
            <p:cNvSpPr/>
            <p:nvPr/>
          </p:nvSpPr>
          <p:spPr>
            <a:xfrm>
              <a:off x="5351465" y="3624263"/>
              <a:ext cx="809625" cy="768350"/>
            </a:xfrm>
            <a:custGeom>
              <a:avLst/>
              <a:gdLst>
                <a:gd name="connsiteX0" fmla="*/ 335756 w 809625"/>
                <a:gd name="connsiteY0" fmla="*/ 409575 h 769143"/>
                <a:gd name="connsiteX1" fmla="*/ 230981 w 809625"/>
                <a:gd name="connsiteY1" fmla="*/ 297656 h 769143"/>
                <a:gd name="connsiteX2" fmla="*/ 142875 w 809625"/>
                <a:gd name="connsiteY2" fmla="*/ 200025 h 769143"/>
                <a:gd name="connsiteX3" fmla="*/ 28575 w 809625"/>
                <a:gd name="connsiteY3" fmla="*/ 73818 h 769143"/>
                <a:gd name="connsiteX4" fmla="*/ 0 w 809625"/>
                <a:gd name="connsiteY4" fmla="*/ 30956 h 769143"/>
                <a:gd name="connsiteX5" fmla="*/ 0 w 809625"/>
                <a:gd name="connsiteY5" fmla="*/ 0 h 769143"/>
                <a:gd name="connsiteX6" fmla="*/ 100012 w 809625"/>
                <a:gd name="connsiteY6" fmla="*/ 45243 h 769143"/>
                <a:gd name="connsiteX7" fmla="*/ 247650 w 809625"/>
                <a:gd name="connsiteY7" fmla="*/ 121443 h 769143"/>
                <a:gd name="connsiteX8" fmla="*/ 352425 w 809625"/>
                <a:gd name="connsiteY8" fmla="*/ 171450 h 769143"/>
                <a:gd name="connsiteX9" fmla="*/ 488156 w 809625"/>
                <a:gd name="connsiteY9" fmla="*/ 230981 h 769143"/>
                <a:gd name="connsiteX10" fmla="*/ 540544 w 809625"/>
                <a:gd name="connsiteY10" fmla="*/ 250031 h 769143"/>
                <a:gd name="connsiteX11" fmla="*/ 578644 w 809625"/>
                <a:gd name="connsiteY11" fmla="*/ 285750 h 769143"/>
                <a:gd name="connsiteX12" fmla="*/ 626269 w 809625"/>
                <a:gd name="connsiteY12" fmla="*/ 340518 h 769143"/>
                <a:gd name="connsiteX13" fmla="*/ 661987 w 809625"/>
                <a:gd name="connsiteY13" fmla="*/ 390525 h 769143"/>
                <a:gd name="connsiteX14" fmla="*/ 711994 w 809625"/>
                <a:gd name="connsiteY14" fmla="*/ 471487 h 769143"/>
                <a:gd name="connsiteX15" fmla="*/ 757237 w 809625"/>
                <a:gd name="connsiteY15" fmla="*/ 550068 h 769143"/>
                <a:gd name="connsiteX16" fmla="*/ 800100 w 809625"/>
                <a:gd name="connsiteY16" fmla="*/ 638175 h 769143"/>
                <a:gd name="connsiteX17" fmla="*/ 807244 w 809625"/>
                <a:gd name="connsiteY17" fmla="*/ 671512 h 769143"/>
                <a:gd name="connsiteX18" fmla="*/ 809625 w 809625"/>
                <a:gd name="connsiteY18" fmla="*/ 707231 h 769143"/>
                <a:gd name="connsiteX19" fmla="*/ 802481 w 809625"/>
                <a:gd name="connsiteY19" fmla="*/ 735806 h 769143"/>
                <a:gd name="connsiteX20" fmla="*/ 790575 w 809625"/>
                <a:gd name="connsiteY20" fmla="*/ 754856 h 769143"/>
                <a:gd name="connsiteX21" fmla="*/ 773906 w 809625"/>
                <a:gd name="connsiteY21" fmla="*/ 764381 h 769143"/>
                <a:gd name="connsiteX22" fmla="*/ 752475 w 809625"/>
                <a:gd name="connsiteY22" fmla="*/ 769143 h 769143"/>
                <a:gd name="connsiteX23" fmla="*/ 723900 w 809625"/>
                <a:gd name="connsiteY23" fmla="*/ 769143 h 769143"/>
                <a:gd name="connsiteX24" fmla="*/ 678656 w 809625"/>
                <a:gd name="connsiteY24" fmla="*/ 754856 h 769143"/>
                <a:gd name="connsiteX25" fmla="*/ 635794 w 809625"/>
                <a:gd name="connsiteY25" fmla="*/ 731043 h 769143"/>
                <a:gd name="connsiteX26" fmla="*/ 585787 w 809625"/>
                <a:gd name="connsiteY26" fmla="*/ 685800 h 769143"/>
                <a:gd name="connsiteX27" fmla="*/ 519112 w 809625"/>
                <a:gd name="connsiteY27" fmla="*/ 611981 h 769143"/>
                <a:gd name="connsiteX28" fmla="*/ 445294 w 809625"/>
                <a:gd name="connsiteY28" fmla="*/ 531018 h 769143"/>
                <a:gd name="connsiteX29" fmla="*/ 335756 w 809625"/>
                <a:gd name="connsiteY29" fmla="*/ 409575 h 76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09625" h="769143">
                  <a:moveTo>
                    <a:pt x="335756" y="409575"/>
                  </a:moveTo>
                  <a:lnTo>
                    <a:pt x="230981" y="297656"/>
                  </a:lnTo>
                  <a:lnTo>
                    <a:pt x="142875" y="200025"/>
                  </a:lnTo>
                  <a:lnTo>
                    <a:pt x="28575" y="73818"/>
                  </a:lnTo>
                  <a:lnTo>
                    <a:pt x="0" y="30956"/>
                  </a:lnTo>
                  <a:lnTo>
                    <a:pt x="0" y="0"/>
                  </a:lnTo>
                  <a:lnTo>
                    <a:pt x="100012" y="45243"/>
                  </a:lnTo>
                  <a:lnTo>
                    <a:pt x="247650" y="121443"/>
                  </a:lnTo>
                  <a:lnTo>
                    <a:pt x="352425" y="171450"/>
                  </a:lnTo>
                  <a:lnTo>
                    <a:pt x="488156" y="230981"/>
                  </a:lnTo>
                  <a:lnTo>
                    <a:pt x="540544" y="250031"/>
                  </a:lnTo>
                  <a:lnTo>
                    <a:pt x="578644" y="285750"/>
                  </a:lnTo>
                  <a:lnTo>
                    <a:pt x="626269" y="340518"/>
                  </a:lnTo>
                  <a:lnTo>
                    <a:pt x="661987" y="390525"/>
                  </a:lnTo>
                  <a:lnTo>
                    <a:pt x="711994" y="471487"/>
                  </a:lnTo>
                  <a:lnTo>
                    <a:pt x="757237" y="550068"/>
                  </a:lnTo>
                  <a:lnTo>
                    <a:pt x="800100" y="638175"/>
                  </a:lnTo>
                  <a:lnTo>
                    <a:pt x="807244" y="671512"/>
                  </a:lnTo>
                  <a:lnTo>
                    <a:pt x="809625" y="707231"/>
                  </a:lnTo>
                  <a:lnTo>
                    <a:pt x="802481" y="735806"/>
                  </a:lnTo>
                  <a:lnTo>
                    <a:pt x="790575" y="754856"/>
                  </a:lnTo>
                  <a:lnTo>
                    <a:pt x="773906" y="764381"/>
                  </a:lnTo>
                  <a:lnTo>
                    <a:pt x="752475" y="769143"/>
                  </a:lnTo>
                  <a:lnTo>
                    <a:pt x="723900" y="769143"/>
                  </a:lnTo>
                  <a:lnTo>
                    <a:pt x="678656" y="754856"/>
                  </a:lnTo>
                  <a:lnTo>
                    <a:pt x="635794" y="731043"/>
                  </a:lnTo>
                  <a:lnTo>
                    <a:pt x="585787" y="685800"/>
                  </a:lnTo>
                  <a:lnTo>
                    <a:pt x="519112" y="611981"/>
                  </a:lnTo>
                  <a:lnTo>
                    <a:pt x="445294" y="531018"/>
                  </a:lnTo>
                  <a:lnTo>
                    <a:pt x="335756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0">
              <a:extLst>
                <a:ext uri="{FF2B5EF4-FFF2-40B4-BE49-F238E27FC236}">
                  <a16:creationId xmlns:a16="http://schemas.microsoft.com/office/drawing/2014/main" id="{8FBF33D0-7F43-4C51-A0EF-3541BA422D78}"/>
                </a:ext>
              </a:extLst>
            </p:cNvPr>
            <p:cNvSpPr/>
            <p:nvPr/>
          </p:nvSpPr>
          <p:spPr>
            <a:xfrm rot="16200000">
              <a:off x="3305176" y="2781300"/>
              <a:ext cx="3290888" cy="2344738"/>
            </a:xfrm>
            <a:custGeom>
              <a:avLst/>
              <a:gdLst>
                <a:gd name="connsiteX0" fmla="*/ 1527971 w 3291244"/>
                <a:gd name="connsiteY0" fmla="*/ 154882 h 2344080"/>
                <a:gd name="connsiteX1" fmla="*/ 2168349 w 3291244"/>
                <a:gd name="connsiteY1" fmla="*/ 160839 h 2344080"/>
                <a:gd name="connsiteX2" fmla="*/ 2740221 w 3291244"/>
                <a:gd name="connsiteY2" fmla="*/ 166796 h 2344080"/>
                <a:gd name="connsiteX3" fmla="*/ 2939781 w 3291244"/>
                <a:gd name="connsiteY3" fmla="*/ 166796 h 2344080"/>
                <a:gd name="connsiteX4" fmla="*/ 3008287 w 3291244"/>
                <a:gd name="connsiteY4" fmla="*/ 163817 h 2344080"/>
                <a:gd name="connsiteX5" fmla="*/ 3052964 w 3291244"/>
                <a:gd name="connsiteY5" fmla="*/ 154882 h 2344080"/>
                <a:gd name="connsiteX6" fmla="*/ 3094663 w 3291244"/>
                <a:gd name="connsiteY6" fmla="*/ 139989 h 2344080"/>
                <a:gd name="connsiteX7" fmla="*/ 3136362 w 3291244"/>
                <a:gd name="connsiteY7" fmla="*/ 122118 h 2344080"/>
                <a:gd name="connsiteX8" fmla="*/ 3169126 w 3291244"/>
                <a:gd name="connsiteY8" fmla="*/ 98290 h 2344080"/>
                <a:gd name="connsiteX9" fmla="*/ 3189975 w 3291244"/>
                <a:gd name="connsiteY9" fmla="*/ 80419 h 2344080"/>
                <a:gd name="connsiteX10" fmla="*/ 3213803 w 3291244"/>
                <a:gd name="connsiteY10" fmla="*/ 44677 h 2344080"/>
                <a:gd name="connsiteX11" fmla="*/ 3231674 w 3291244"/>
                <a:gd name="connsiteY11" fmla="*/ 14892 h 2344080"/>
                <a:gd name="connsiteX12" fmla="*/ 3249545 w 3291244"/>
                <a:gd name="connsiteY12" fmla="*/ 0 h 2344080"/>
                <a:gd name="connsiteX13" fmla="*/ 3261459 w 3291244"/>
                <a:gd name="connsiteY13" fmla="*/ 0 h 2344080"/>
                <a:gd name="connsiteX14" fmla="*/ 3270395 w 3291244"/>
                <a:gd name="connsiteY14" fmla="*/ 5957 h 2344080"/>
                <a:gd name="connsiteX15" fmla="*/ 3279330 w 3291244"/>
                <a:gd name="connsiteY15" fmla="*/ 17871 h 2344080"/>
                <a:gd name="connsiteX16" fmla="*/ 3288266 w 3291244"/>
                <a:gd name="connsiteY16" fmla="*/ 59570 h 2344080"/>
                <a:gd name="connsiteX17" fmla="*/ 3291244 w 3291244"/>
                <a:gd name="connsiteY17" fmla="*/ 104247 h 2344080"/>
                <a:gd name="connsiteX18" fmla="*/ 3288266 w 3291244"/>
                <a:gd name="connsiteY18" fmla="*/ 166796 h 2344080"/>
                <a:gd name="connsiteX19" fmla="*/ 3276352 w 3291244"/>
                <a:gd name="connsiteY19" fmla="*/ 220409 h 2344080"/>
                <a:gd name="connsiteX20" fmla="*/ 3249545 w 3291244"/>
                <a:gd name="connsiteY20" fmla="*/ 279979 h 2344080"/>
                <a:gd name="connsiteX21" fmla="*/ 3213803 w 3291244"/>
                <a:gd name="connsiteY21" fmla="*/ 339549 h 2344080"/>
                <a:gd name="connsiteX22" fmla="*/ 3163169 w 3291244"/>
                <a:gd name="connsiteY22" fmla="*/ 405076 h 2344080"/>
                <a:gd name="connsiteX23" fmla="*/ 3103599 w 3291244"/>
                <a:gd name="connsiteY23" fmla="*/ 464646 h 2344080"/>
                <a:gd name="connsiteX24" fmla="*/ 3067857 w 3291244"/>
                <a:gd name="connsiteY24" fmla="*/ 488474 h 2344080"/>
                <a:gd name="connsiteX25" fmla="*/ 3047007 w 3291244"/>
                <a:gd name="connsiteY25" fmla="*/ 494431 h 2344080"/>
                <a:gd name="connsiteX26" fmla="*/ 3002330 w 3291244"/>
                <a:gd name="connsiteY26" fmla="*/ 488474 h 2344080"/>
                <a:gd name="connsiteX27" fmla="*/ 2975523 w 3291244"/>
                <a:gd name="connsiteY27" fmla="*/ 476560 h 2344080"/>
                <a:gd name="connsiteX28" fmla="*/ 2942760 w 3291244"/>
                <a:gd name="connsiteY28" fmla="*/ 452732 h 2344080"/>
                <a:gd name="connsiteX29" fmla="*/ 2909996 w 3291244"/>
                <a:gd name="connsiteY29" fmla="*/ 434861 h 2344080"/>
                <a:gd name="connsiteX30" fmla="*/ 2871276 w 3291244"/>
                <a:gd name="connsiteY30" fmla="*/ 422947 h 2344080"/>
                <a:gd name="connsiteX31" fmla="*/ 2799792 w 3291244"/>
                <a:gd name="connsiteY31" fmla="*/ 414011 h 2344080"/>
                <a:gd name="connsiteX32" fmla="*/ 2531726 w 3291244"/>
                <a:gd name="connsiteY32" fmla="*/ 408054 h 2344080"/>
                <a:gd name="connsiteX33" fmla="*/ 2114736 w 3291244"/>
                <a:gd name="connsiteY33" fmla="*/ 402097 h 2344080"/>
                <a:gd name="connsiteX34" fmla="*/ 1587541 w 3291244"/>
                <a:gd name="connsiteY34" fmla="*/ 393162 h 2344080"/>
                <a:gd name="connsiteX35" fmla="*/ 1227143 w 3291244"/>
                <a:gd name="connsiteY35" fmla="*/ 384226 h 2344080"/>
                <a:gd name="connsiteX36" fmla="*/ 896529 w 3291244"/>
                <a:gd name="connsiteY36" fmla="*/ 378269 h 2344080"/>
                <a:gd name="connsiteX37" fmla="*/ 330614 w 3291244"/>
                <a:gd name="connsiteY37" fmla="*/ 369334 h 2344080"/>
                <a:gd name="connsiteX38" fmla="*/ 318700 w 3291244"/>
                <a:gd name="connsiteY38" fmla="*/ 375291 h 2344080"/>
                <a:gd name="connsiteX39" fmla="*/ 315721 w 3291244"/>
                <a:gd name="connsiteY39" fmla="*/ 402097 h 2344080"/>
                <a:gd name="connsiteX40" fmla="*/ 327635 w 3291244"/>
                <a:gd name="connsiteY40" fmla="*/ 613571 h 2344080"/>
                <a:gd name="connsiteX41" fmla="*/ 351463 w 3291244"/>
                <a:gd name="connsiteY41" fmla="*/ 899507 h 2344080"/>
                <a:gd name="connsiteX42" fmla="*/ 375291 w 3291244"/>
                <a:gd name="connsiteY42" fmla="*/ 1125873 h 2344080"/>
                <a:gd name="connsiteX43" fmla="*/ 411033 w 3291244"/>
                <a:gd name="connsiteY43" fmla="*/ 1382024 h 2344080"/>
                <a:gd name="connsiteX44" fmla="*/ 449754 w 3291244"/>
                <a:gd name="connsiteY44" fmla="*/ 1641154 h 2344080"/>
                <a:gd name="connsiteX45" fmla="*/ 503367 w 3291244"/>
                <a:gd name="connsiteY45" fmla="*/ 1921133 h 2344080"/>
                <a:gd name="connsiteX46" fmla="*/ 515281 w 3291244"/>
                <a:gd name="connsiteY46" fmla="*/ 1977725 h 2344080"/>
                <a:gd name="connsiteX47" fmla="*/ 494431 w 3291244"/>
                <a:gd name="connsiteY47" fmla="*/ 2031338 h 2344080"/>
                <a:gd name="connsiteX48" fmla="*/ 437840 w 3291244"/>
                <a:gd name="connsiteY48" fmla="*/ 2159413 h 2344080"/>
                <a:gd name="connsiteX49" fmla="*/ 405076 w 3291244"/>
                <a:gd name="connsiteY49" fmla="*/ 2242811 h 2344080"/>
                <a:gd name="connsiteX50" fmla="*/ 372313 w 3291244"/>
                <a:gd name="connsiteY50" fmla="*/ 2305360 h 2344080"/>
                <a:gd name="connsiteX51" fmla="*/ 345506 w 3291244"/>
                <a:gd name="connsiteY51" fmla="*/ 2335145 h 2344080"/>
                <a:gd name="connsiteX52" fmla="*/ 321678 w 3291244"/>
                <a:gd name="connsiteY52" fmla="*/ 2344080 h 2344080"/>
                <a:gd name="connsiteX53" fmla="*/ 309764 w 3291244"/>
                <a:gd name="connsiteY53" fmla="*/ 2341102 h 2344080"/>
                <a:gd name="connsiteX54" fmla="*/ 294872 w 3291244"/>
                <a:gd name="connsiteY54" fmla="*/ 2323231 h 2344080"/>
                <a:gd name="connsiteX55" fmla="*/ 274022 w 3291244"/>
                <a:gd name="connsiteY55" fmla="*/ 2287489 h 2344080"/>
                <a:gd name="connsiteX56" fmla="*/ 256151 w 3291244"/>
                <a:gd name="connsiteY56" fmla="*/ 2183241 h 2344080"/>
                <a:gd name="connsiteX57" fmla="*/ 247216 w 3291244"/>
                <a:gd name="connsiteY57" fmla="*/ 2078994 h 2344080"/>
                <a:gd name="connsiteX58" fmla="*/ 232323 w 3291244"/>
                <a:gd name="connsiteY58" fmla="*/ 1885391 h 2344080"/>
                <a:gd name="connsiteX59" fmla="*/ 217431 w 3291244"/>
                <a:gd name="connsiteY59" fmla="*/ 1650089 h 2344080"/>
                <a:gd name="connsiteX60" fmla="*/ 181689 w 3291244"/>
                <a:gd name="connsiteY60" fmla="*/ 1215228 h 2344080"/>
                <a:gd name="connsiteX61" fmla="*/ 154882 w 3291244"/>
                <a:gd name="connsiteY61" fmla="*/ 935249 h 2344080"/>
                <a:gd name="connsiteX62" fmla="*/ 113183 w 3291244"/>
                <a:gd name="connsiteY62" fmla="*/ 577829 h 2344080"/>
                <a:gd name="connsiteX63" fmla="*/ 92334 w 3291244"/>
                <a:gd name="connsiteY63" fmla="*/ 402097 h 2344080"/>
                <a:gd name="connsiteX64" fmla="*/ 83398 w 3291244"/>
                <a:gd name="connsiteY64" fmla="*/ 390183 h 2344080"/>
                <a:gd name="connsiteX65" fmla="*/ 38721 w 3291244"/>
                <a:gd name="connsiteY65" fmla="*/ 357420 h 2344080"/>
                <a:gd name="connsiteX66" fmla="*/ 14893 w 3291244"/>
                <a:gd name="connsiteY66" fmla="*/ 324656 h 2344080"/>
                <a:gd name="connsiteX67" fmla="*/ 2978 w 3291244"/>
                <a:gd name="connsiteY67" fmla="*/ 288914 h 2344080"/>
                <a:gd name="connsiteX68" fmla="*/ 0 w 3291244"/>
                <a:gd name="connsiteY68" fmla="*/ 238280 h 2344080"/>
                <a:gd name="connsiteX69" fmla="*/ 14893 w 3291244"/>
                <a:gd name="connsiteY69" fmla="*/ 217430 h 2344080"/>
                <a:gd name="connsiteX70" fmla="*/ 59570 w 3291244"/>
                <a:gd name="connsiteY70" fmla="*/ 187645 h 2344080"/>
                <a:gd name="connsiteX71" fmla="*/ 125097 w 3291244"/>
                <a:gd name="connsiteY71" fmla="*/ 151903 h 2344080"/>
                <a:gd name="connsiteX72" fmla="*/ 214452 w 3291244"/>
                <a:gd name="connsiteY72" fmla="*/ 110204 h 2344080"/>
                <a:gd name="connsiteX73" fmla="*/ 279979 w 3291244"/>
                <a:gd name="connsiteY73" fmla="*/ 83398 h 2344080"/>
                <a:gd name="connsiteX74" fmla="*/ 294872 w 3291244"/>
                <a:gd name="connsiteY74" fmla="*/ 83398 h 2344080"/>
                <a:gd name="connsiteX75" fmla="*/ 339549 w 3291244"/>
                <a:gd name="connsiteY75" fmla="*/ 89355 h 2344080"/>
                <a:gd name="connsiteX76" fmla="*/ 497410 w 3291244"/>
                <a:gd name="connsiteY76" fmla="*/ 113183 h 2344080"/>
                <a:gd name="connsiteX77" fmla="*/ 702926 w 3291244"/>
                <a:gd name="connsiteY77" fmla="*/ 145946 h 2344080"/>
                <a:gd name="connsiteX78" fmla="*/ 1268842 w 3291244"/>
                <a:gd name="connsiteY78" fmla="*/ 151903 h 2344080"/>
                <a:gd name="connsiteX79" fmla="*/ 1527971 w 3291244"/>
                <a:gd name="connsiteY79" fmla="*/ 154882 h 234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291244" h="2344080">
                  <a:moveTo>
                    <a:pt x="1527971" y="154882"/>
                  </a:moveTo>
                  <a:lnTo>
                    <a:pt x="2168349" y="160839"/>
                  </a:lnTo>
                  <a:lnTo>
                    <a:pt x="2740221" y="166796"/>
                  </a:lnTo>
                  <a:lnTo>
                    <a:pt x="2939781" y="166796"/>
                  </a:lnTo>
                  <a:lnTo>
                    <a:pt x="3008287" y="163817"/>
                  </a:lnTo>
                  <a:lnTo>
                    <a:pt x="3052964" y="154882"/>
                  </a:lnTo>
                  <a:lnTo>
                    <a:pt x="3094663" y="139989"/>
                  </a:lnTo>
                  <a:lnTo>
                    <a:pt x="3136362" y="122118"/>
                  </a:lnTo>
                  <a:lnTo>
                    <a:pt x="3169126" y="98290"/>
                  </a:lnTo>
                  <a:lnTo>
                    <a:pt x="3189975" y="80419"/>
                  </a:lnTo>
                  <a:lnTo>
                    <a:pt x="3213803" y="44677"/>
                  </a:lnTo>
                  <a:lnTo>
                    <a:pt x="3231674" y="14892"/>
                  </a:lnTo>
                  <a:lnTo>
                    <a:pt x="3249545" y="0"/>
                  </a:lnTo>
                  <a:lnTo>
                    <a:pt x="3261459" y="0"/>
                  </a:lnTo>
                  <a:lnTo>
                    <a:pt x="3270395" y="5957"/>
                  </a:lnTo>
                  <a:lnTo>
                    <a:pt x="3279330" y="17871"/>
                  </a:lnTo>
                  <a:lnTo>
                    <a:pt x="3288266" y="59570"/>
                  </a:lnTo>
                  <a:lnTo>
                    <a:pt x="3291244" y="104247"/>
                  </a:lnTo>
                  <a:lnTo>
                    <a:pt x="3288266" y="166796"/>
                  </a:lnTo>
                  <a:lnTo>
                    <a:pt x="3276352" y="220409"/>
                  </a:lnTo>
                  <a:lnTo>
                    <a:pt x="3249545" y="279979"/>
                  </a:lnTo>
                  <a:lnTo>
                    <a:pt x="3213803" y="339549"/>
                  </a:lnTo>
                  <a:lnTo>
                    <a:pt x="3163169" y="405076"/>
                  </a:lnTo>
                  <a:lnTo>
                    <a:pt x="3103599" y="464646"/>
                  </a:lnTo>
                  <a:lnTo>
                    <a:pt x="3067857" y="488474"/>
                  </a:lnTo>
                  <a:lnTo>
                    <a:pt x="3047007" y="494431"/>
                  </a:lnTo>
                  <a:lnTo>
                    <a:pt x="3002330" y="488474"/>
                  </a:lnTo>
                  <a:lnTo>
                    <a:pt x="2975523" y="476560"/>
                  </a:lnTo>
                  <a:lnTo>
                    <a:pt x="2942760" y="452732"/>
                  </a:lnTo>
                  <a:lnTo>
                    <a:pt x="2909996" y="434861"/>
                  </a:lnTo>
                  <a:lnTo>
                    <a:pt x="2871276" y="422947"/>
                  </a:lnTo>
                  <a:lnTo>
                    <a:pt x="2799792" y="414011"/>
                  </a:lnTo>
                  <a:lnTo>
                    <a:pt x="2531726" y="408054"/>
                  </a:lnTo>
                  <a:lnTo>
                    <a:pt x="2114736" y="402097"/>
                  </a:lnTo>
                  <a:lnTo>
                    <a:pt x="1587541" y="393162"/>
                  </a:lnTo>
                  <a:lnTo>
                    <a:pt x="1227143" y="384226"/>
                  </a:lnTo>
                  <a:lnTo>
                    <a:pt x="896529" y="378269"/>
                  </a:lnTo>
                  <a:lnTo>
                    <a:pt x="330614" y="369334"/>
                  </a:lnTo>
                  <a:lnTo>
                    <a:pt x="318700" y="375291"/>
                  </a:lnTo>
                  <a:lnTo>
                    <a:pt x="315721" y="402097"/>
                  </a:lnTo>
                  <a:lnTo>
                    <a:pt x="327635" y="613571"/>
                  </a:lnTo>
                  <a:lnTo>
                    <a:pt x="351463" y="899507"/>
                  </a:lnTo>
                  <a:lnTo>
                    <a:pt x="375291" y="1125873"/>
                  </a:lnTo>
                  <a:lnTo>
                    <a:pt x="411033" y="1382024"/>
                  </a:lnTo>
                  <a:lnTo>
                    <a:pt x="449754" y="1641154"/>
                  </a:lnTo>
                  <a:lnTo>
                    <a:pt x="503367" y="1921133"/>
                  </a:lnTo>
                  <a:lnTo>
                    <a:pt x="515281" y="1977725"/>
                  </a:lnTo>
                  <a:lnTo>
                    <a:pt x="494431" y="2031338"/>
                  </a:lnTo>
                  <a:lnTo>
                    <a:pt x="437840" y="2159413"/>
                  </a:lnTo>
                  <a:lnTo>
                    <a:pt x="405076" y="2242811"/>
                  </a:lnTo>
                  <a:lnTo>
                    <a:pt x="372313" y="2305360"/>
                  </a:lnTo>
                  <a:lnTo>
                    <a:pt x="345506" y="2335145"/>
                  </a:lnTo>
                  <a:lnTo>
                    <a:pt x="321678" y="2344080"/>
                  </a:lnTo>
                  <a:lnTo>
                    <a:pt x="309764" y="2341102"/>
                  </a:lnTo>
                  <a:lnTo>
                    <a:pt x="294872" y="2323231"/>
                  </a:lnTo>
                  <a:lnTo>
                    <a:pt x="274022" y="2287489"/>
                  </a:lnTo>
                  <a:lnTo>
                    <a:pt x="256151" y="2183241"/>
                  </a:lnTo>
                  <a:lnTo>
                    <a:pt x="247216" y="2078994"/>
                  </a:lnTo>
                  <a:lnTo>
                    <a:pt x="232323" y="1885391"/>
                  </a:lnTo>
                  <a:lnTo>
                    <a:pt x="217431" y="1650089"/>
                  </a:lnTo>
                  <a:lnTo>
                    <a:pt x="181689" y="1215228"/>
                  </a:lnTo>
                  <a:lnTo>
                    <a:pt x="154882" y="935249"/>
                  </a:lnTo>
                  <a:lnTo>
                    <a:pt x="113183" y="577829"/>
                  </a:lnTo>
                  <a:lnTo>
                    <a:pt x="92334" y="402097"/>
                  </a:lnTo>
                  <a:lnTo>
                    <a:pt x="83398" y="390183"/>
                  </a:lnTo>
                  <a:lnTo>
                    <a:pt x="38721" y="357420"/>
                  </a:lnTo>
                  <a:lnTo>
                    <a:pt x="14893" y="324656"/>
                  </a:lnTo>
                  <a:lnTo>
                    <a:pt x="2978" y="288914"/>
                  </a:lnTo>
                  <a:lnTo>
                    <a:pt x="0" y="238280"/>
                  </a:lnTo>
                  <a:lnTo>
                    <a:pt x="14893" y="217430"/>
                  </a:lnTo>
                  <a:lnTo>
                    <a:pt x="59570" y="187645"/>
                  </a:lnTo>
                  <a:lnTo>
                    <a:pt x="125097" y="151903"/>
                  </a:lnTo>
                  <a:lnTo>
                    <a:pt x="214452" y="110204"/>
                  </a:lnTo>
                  <a:lnTo>
                    <a:pt x="279979" y="83398"/>
                  </a:lnTo>
                  <a:lnTo>
                    <a:pt x="294872" y="83398"/>
                  </a:lnTo>
                  <a:lnTo>
                    <a:pt x="339549" y="89355"/>
                  </a:lnTo>
                  <a:lnTo>
                    <a:pt x="497410" y="113183"/>
                  </a:lnTo>
                  <a:lnTo>
                    <a:pt x="702926" y="145946"/>
                  </a:lnTo>
                  <a:lnTo>
                    <a:pt x="1268842" y="151903"/>
                  </a:lnTo>
                  <a:lnTo>
                    <a:pt x="1527971" y="1548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1">
              <a:extLst>
                <a:ext uri="{FF2B5EF4-FFF2-40B4-BE49-F238E27FC236}">
                  <a16:creationId xmlns:a16="http://schemas.microsoft.com/office/drawing/2014/main" id="{57979C0B-01F3-4295-A7BD-1DFC865CB113}"/>
                </a:ext>
              </a:extLst>
            </p:cNvPr>
            <p:cNvSpPr/>
            <p:nvPr/>
          </p:nvSpPr>
          <p:spPr>
            <a:xfrm rot="16200000">
              <a:off x="4779171" y="3818732"/>
              <a:ext cx="3151187" cy="914400"/>
            </a:xfrm>
            <a:custGeom>
              <a:avLst/>
              <a:gdLst>
                <a:gd name="connsiteX0" fmla="*/ 1715466 w 3152748"/>
                <a:gd name="connsiteY0" fmla="*/ 579549 h 914400"/>
                <a:gd name="connsiteX1" fmla="*/ 1537738 w 3152748"/>
                <a:gd name="connsiteY1" fmla="*/ 561519 h 914400"/>
                <a:gd name="connsiteX2" fmla="*/ 1352282 w 3152748"/>
                <a:gd name="connsiteY2" fmla="*/ 538337 h 914400"/>
                <a:gd name="connsiteX3" fmla="*/ 1179705 w 3152748"/>
                <a:gd name="connsiteY3" fmla="*/ 510003 h 914400"/>
                <a:gd name="connsiteX4" fmla="*/ 1030310 w 3152748"/>
                <a:gd name="connsiteY4" fmla="*/ 479094 h 914400"/>
                <a:gd name="connsiteX5" fmla="*/ 891218 w 3152748"/>
                <a:gd name="connsiteY5" fmla="*/ 443033 h 914400"/>
                <a:gd name="connsiteX6" fmla="*/ 780460 w 3152748"/>
                <a:gd name="connsiteY6" fmla="*/ 406972 h 914400"/>
                <a:gd name="connsiteX7" fmla="*/ 667126 w 3152748"/>
                <a:gd name="connsiteY7" fmla="*/ 365760 h 914400"/>
                <a:gd name="connsiteX8" fmla="*/ 507428 w 3152748"/>
                <a:gd name="connsiteY8" fmla="*/ 296214 h 914400"/>
                <a:gd name="connsiteX9" fmla="*/ 409548 w 3152748"/>
                <a:gd name="connsiteY9" fmla="*/ 244699 h 914400"/>
                <a:gd name="connsiteX10" fmla="*/ 303942 w 3152748"/>
                <a:gd name="connsiteY10" fmla="*/ 185456 h 914400"/>
                <a:gd name="connsiteX11" fmla="*/ 206062 w 3152748"/>
                <a:gd name="connsiteY11" fmla="*/ 123637 h 914400"/>
                <a:gd name="connsiteX12" fmla="*/ 128789 w 3152748"/>
                <a:gd name="connsiteY12" fmla="*/ 72122 h 914400"/>
                <a:gd name="connsiteX13" fmla="*/ 66970 w 3152748"/>
                <a:gd name="connsiteY13" fmla="*/ 25758 h 914400"/>
                <a:gd name="connsiteX14" fmla="*/ 56667 w 3152748"/>
                <a:gd name="connsiteY14" fmla="*/ 18030 h 914400"/>
                <a:gd name="connsiteX15" fmla="*/ 30910 w 3152748"/>
                <a:gd name="connsiteY15" fmla="*/ 5151 h 914400"/>
                <a:gd name="connsiteX16" fmla="*/ 5152 w 3152748"/>
                <a:gd name="connsiteY16" fmla="*/ 0 h 914400"/>
                <a:gd name="connsiteX17" fmla="*/ 0 w 3152748"/>
                <a:gd name="connsiteY17" fmla="*/ 2576 h 914400"/>
                <a:gd name="connsiteX18" fmla="*/ 0 w 3152748"/>
                <a:gd name="connsiteY18" fmla="*/ 12879 h 914400"/>
                <a:gd name="connsiteX19" fmla="*/ 5152 w 3152748"/>
                <a:gd name="connsiteY19" fmla="*/ 38637 h 914400"/>
                <a:gd name="connsiteX20" fmla="*/ 20606 w 3152748"/>
                <a:gd name="connsiteY20" fmla="*/ 64394 h 914400"/>
                <a:gd name="connsiteX21" fmla="*/ 56667 w 3152748"/>
                <a:gd name="connsiteY21" fmla="*/ 100455 h 914400"/>
                <a:gd name="connsiteX22" fmla="*/ 151971 w 3152748"/>
                <a:gd name="connsiteY22" fmla="*/ 188031 h 914400"/>
                <a:gd name="connsiteX23" fmla="*/ 255002 w 3152748"/>
                <a:gd name="connsiteY23" fmla="*/ 267881 h 914400"/>
                <a:gd name="connsiteX24" fmla="*/ 324548 w 3152748"/>
                <a:gd name="connsiteY24" fmla="*/ 319396 h 914400"/>
                <a:gd name="connsiteX25" fmla="*/ 406973 w 3152748"/>
                <a:gd name="connsiteY25" fmla="*/ 373487 h 914400"/>
                <a:gd name="connsiteX26" fmla="*/ 491973 w 3152748"/>
                <a:gd name="connsiteY26" fmla="*/ 425003 h 914400"/>
                <a:gd name="connsiteX27" fmla="*/ 618186 w 3152748"/>
                <a:gd name="connsiteY27" fmla="*/ 491973 h 914400"/>
                <a:gd name="connsiteX28" fmla="*/ 801066 w 3152748"/>
                <a:gd name="connsiteY28" fmla="*/ 576973 h 914400"/>
                <a:gd name="connsiteX29" fmla="*/ 958188 w 3152748"/>
                <a:gd name="connsiteY29" fmla="*/ 636216 h 914400"/>
                <a:gd name="connsiteX30" fmla="*/ 1074098 w 3152748"/>
                <a:gd name="connsiteY30" fmla="*/ 674853 h 914400"/>
                <a:gd name="connsiteX31" fmla="*/ 1223493 w 3152748"/>
                <a:gd name="connsiteY31" fmla="*/ 723793 h 914400"/>
                <a:gd name="connsiteX32" fmla="*/ 1419252 w 3152748"/>
                <a:gd name="connsiteY32" fmla="*/ 777884 h 914400"/>
                <a:gd name="connsiteX33" fmla="*/ 1640769 w 3152748"/>
                <a:gd name="connsiteY33" fmla="*/ 821672 h 914400"/>
                <a:gd name="connsiteX34" fmla="*/ 1818497 w 3152748"/>
                <a:gd name="connsiteY34" fmla="*/ 844854 h 914400"/>
                <a:gd name="connsiteX35" fmla="*/ 2014256 w 3152748"/>
                <a:gd name="connsiteY35" fmla="*/ 865460 h 914400"/>
                <a:gd name="connsiteX36" fmla="*/ 2228045 w 3152748"/>
                <a:gd name="connsiteY36" fmla="*/ 880915 h 914400"/>
                <a:gd name="connsiteX37" fmla="*/ 2405774 w 3152748"/>
                <a:gd name="connsiteY37" fmla="*/ 886066 h 914400"/>
                <a:gd name="connsiteX38" fmla="*/ 2616987 w 3152748"/>
                <a:gd name="connsiteY38" fmla="*/ 883491 h 914400"/>
                <a:gd name="connsiteX39" fmla="*/ 2753503 w 3152748"/>
                <a:gd name="connsiteY39" fmla="*/ 886066 h 914400"/>
                <a:gd name="connsiteX40" fmla="*/ 2825625 w 3152748"/>
                <a:gd name="connsiteY40" fmla="*/ 888642 h 914400"/>
                <a:gd name="connsiteX41" fmla="*/ 2871989 w 3152748"/>
                <a:gd name="connsiteY41" fmla="*/ 896370 h 914400"/>
                <a:gd name="connsiteX42" fmla="*/ 2923504 w 3152748"/>
                <a:gd name="connsiteY42" fmla="*/ 909248 h 914400"/>
                <a:gd name="connsiteX43" fmla="*/ 2938959 w 3152748"/>
                <a:gd name="connsiteY43" fmla="*/ 911824 h 914400"/>
                <a:gd name="connsiteX44" fmla="*/ 2964717 w 3152748"/>
                <a:gd name="connsiteY44" fmla="*/ 914400 h 914400"/>
                <a:gd name="connsiteX45" fmla="*/ 2987899 w 3152748"/>
                <a:gd name="connsiteY45" fmla="*/ 909248 h 914400"/>
                <a:gd name="connsiteX46" fmla="*/ 3013657 w 3152748"/>
                <a:gd name="connsiteY46" fmla="*/ 893794 h 914400"/>
                <a:gd name="connsiteX47" fmla="*/ 3039414 w 3152748"/>
                <a:gd name="connsiteY47" fmla="*/ 878339 h 914400"/>
                <a:gd name="connsiteX48" fmla="*/ 3080627 w 3152748"/>
                <a:gd name="connsiteY48" fmla="*/ 839702 h 914400"/>
                <a:gd name="connsiteX49" fmla="*/ 3103809 w 3152748"/>
                <a:gd name="connsiteY49" fmla="*/ 803642 h 914400"/>
                <a:gd name="connsiteX50" fmla="*/ 3137294 w 3152748"/>
                <a:gd name="connsiteY50" fmla="*/ 705762 h 914400"/>
                <a:gd name="connsiteX51" fmla="*/ 3150173 w 3152748"/>
                <a:gd name="connsiteY51" fmla="*/ 623337 h 914400"/>
                <a:gd name="connsiteX52" fmla="*/ 3152748 w 3152748"/>
                <a:gd name="connsiteY52" fmla="*/ 528034 h 914400"/>
                <a:gd name="connsiteX53" fmla="*/ 3142445 w 3152748"/>
                <a:gd name="connsiteY53" fmla="*/ 473942 h 914400"/>
                <a:gd name="connsiteX54" fmla="*/ 3129566 w 3152748"/>
                <a:gd name="connsiteY54" fmla="*/ 437882 h 914400"/>
                <a:gd name="connsiteX55" fmla="*/ 3114112 w 3152748"/>
                <a:gd name="connsiteY55" fmla="*/ 414700 h 914400"/>
                <a:gd name="connsiteX56" fmla="*/ 3093506 w 3152748"/>
                <a:gd name="connsiteY56" fmla="*/ 401821 h 914400"/>
                <a:gd name="connsiteX57" fmla="*/ 3078051 w 3152748"/>
                <a:gd name="connsiteY57" fmla="*/ 394093 h 914400"/>
                <a:gd name="connsiteX58" fmla="*/ 3062596 w 3152748"/>
                <a:gd name="connsiteY58" fmla="*/ 399245 h 914400"/>
                <a:gd name="connsiteX59" fmla="*/ 3049717 w 3152748"/>
                <a:gd name="connsiteY59" fmla="*/ 414700 h 914400"/>
                <a:gd name="connsiteX60" fmla="*/ 3034263 w 3152748"/>
                <a:gd name="connsiteY60" fmla="*/ 448185 h 914400"/>
                <a:gd name="connsiteX61" fmla="*/ 3018808 w 3152748"/>
                <a:gd name="connsiteY61" fmla="*/ 484246 h 914400"/>
                <a:gd name="connsiteX62" fmla="*/ 2995626 w 3152748"/>
                <a:gd name="connsiteY62" fmla="*/ 520306 h 914400"/>
                <a:gd name="connsiteX63" fmla="*/ 2972444 w 3152748"/>
                <a:gd name="connsiteY63" fmla="*/ 548640 h 914400"/>
                <a:gd name="connsiteX64" fmla="*/ 2938959 w 3152748"/>
                <a:gd name="connsiteY64" fmla="*/ 579549 h 914400"/>
                <a:gd name="connsiteX65" fmla="*/ 2902898 w 3152748"/>
                <a:gd name="connsiteY65" fmla="*/ 600155 h 914400"/>
                <a:gd name="connsiteX66" fmla="*/ 2861686 w 3152748"/>
                <a:gd name="connsiteY66" fmla="*/ 613034 h 914400"/>
                <a:gd name="connsiteX67" fmla="*/ 2805019 w 3152748"/>
                <a:gd name="connsiteY67" fmla="*/ 618186 h 914400"/>
                <a:gd name="connsiteX68" fmla="*/ 2668503 w 3152748"/>
                <a:gd name="connsiteY68" fmla="*/ 618186 h 914400"/>
                <a:gd name="connsiteX69" fmla="*/ 2364561 w 3152748"/>
                <a:gd name="connsiteY69" fmla="*/ 613034 h 914400"/>
                <a:gd name="connsiteX70" fmla="*/ 2088953 w 3152748"/>
                <a:gd name="connsiteY70" fmla="*/ 602731 h 914400"/>
                <a:gd name="connsiteX71" fmla="*/ 1810770 w 3152748"/>
                <a:gd name="connsiteY71" fmla="*/ 587277 h 914400"/>
                <a:gd name="connsiteX72" fmla="*/ 1715466 w 3152748"/>
                <a:gd name="connsiteY72" fmla="*/ 579549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152748" h="914400">
                  <a:moveTo>
                    <a:pt x="1715466" y="579549"/>
                  </a:moveTo>
                  <a:lnTo>
                    <a:pt x="1537738" y="561519"/>
                  </a:lnTo>
                  <a:lnTo>
                    <a:pt x="1352282" y="538337"/>
                  </a:lnTo>
                  <a:lnTo>
                    <a:pt x="1179705" y="510003"/>
                  </a:lnTo>
                  <a:lnTo>
                    <a:pt x="1030310" y="479094"/>
                  </a:lnTo>
                  <a:lnTo>
                    <a:pt x="891218" y="443033"/>
                  </a:lnTo>
                  <a:lnTo>
                    <a:pt x="780460" y="406972"/>
                  </a:lnTo>
                  <a:lnTo>
                    <a:pt x="667126" y="365760"/>
                  </a:lnTo>
                  <a:lnTo>
                    <a:pt x="507428" y="296214"/>
                  </a:lnTo>
                  <a:lnTo>
                    <a:pt x="409548" y="244699"/>
                  </a:lnTo>
                  <a:lnTo>
                    <a:pt x="303942" y="185456"/>
                  </a:lnTo>
                  <a:lnTo>
                    <a:pt x="206062" y="123637"/>
                  </a:lnTo>
                  <a:lnTo>
                    <a:pt x="128789" y="72122"/>
                  </a:lnTo>
                  <a:lnTo>
                    <a:pt x="66970" y="25758"/>
                  </a:lnTo>
                  <a:lnTo>
                    <a:pt x="56667" y="18030"/>
                  </a:lnTo>
                  <a:lnTo>
                    <a:pt x="30910" y="5151"/>
                  </a:lnTo>
                  <a:lnTo>
                    <a:pt x="5152" y="0"/>
                  </a:lnTo>
                  <a:lnTo>
                    <a:pt x="0" y="2576"/>
                  </a:lnTo>
                  <a:lnTo>
                    <a:pt x="0" y="12879"/>
                  </a:lnTo>
                  <a:lnTo>
                    <a:pt x="5152" y="38637"/>
                  </a:lnTo>
                  <a:lnTo>
                    <a:pt x="20606" y="64394"/>
                  </a:lnTo>
                  <a:lnTo>
                    <a:pt x="56667" y="100455"/>
                  </a:lnTo>
                  <a:lnTo>
                    <a:pt x="151971" y="188031"/>
                  </a:lnTo>
                  <a:lnTo>
                    <a:pt x="255002" y="267881"/>
                  </a:lnTo>
                  <a:lnTo>
                    <a:pt x="324548" y="319396"/>
                  </a:lnTo>
                  <a:lnTo>
                    <a:pt x="406973" y="373487"/>
                  </a:lnTo>
                  <a:lnTo>
                    <a:pt x="491973" y="425003"/>
                  </a:lnTo>
                  <a:lnTo>
                    <a:pt x="618186" y="491973"/>
                  </a:lnTo>
                  <a:lnTo>
                    <a:pt x="801066" y="576973"/>
                  </a:lnTo>
                  <a:lnTo>
                    <a:pt x="958188" y="636216"/>
                  </a:lnTo>
                  <a:lnTo>
                    <a:pt x="1074098" y="674853"/>
                  </a:lnTo>
                  <a:lnTo>
                    <a:pt x="1223493" y="723793"/>
                  </a:lnTo>
                  <a:lnTo>
                    <a:pt x="1419252" y="777884"/>
                  </a:lnTo>
                  <a:lnTo>
                    <a:pt x="1640769" y="821672"/>
                  </a:lnTo>
                  <a:lnTo>
                    <a:pt x="1818497" y="844854"/>
                  </a:lnTo>
                  <a:lnTo>
                    <a:pt x="2014256" y="865460"/>
                  </a:lnTo>
                  <a:lnTo>
                    <a:pt x="2228045" y="880915"/>
                  </a:lnTo>
                  <a:lnTo>
                    <a:pt x="2405774" y="886066"/>
                  </a:lnTo>
                  <a:lnTo>
                    <a:pt x="2616987" y="883491"/>
                  </a:lnTo>
                  <a:lnTo>
                    <a:pt x="2753503" y="886066"/>
                  </a:lnTo>
                  <a:lnTo>
                    <a:pt x="2825625" y="888642"/>
                  </a:lnTo>
                  <a:lnTo>
                    <a:pt x="2871989" y="896370"/>
                  </a:lnTo>
                  <a:lnTo>
                    <a:pt x="2923504" y="909248"/>
                  </a:lnTo>
                  <a:lnTo>
                    <a:pt x="2938959" y="911824"/>
                  </a:lnTo>
                  <a:lnTo>
                    <a:pt x="2964717" y="914400"/>
                  </a:lnTo>
                  <a:lnTo>
                    <a:pt x="2987899" y="909248"/>
                  </a:lnTo>
                  <a:lnTo>
                    <a:pt x="3013657" y="893794"/>
                  </a:lnTo>
                  <a:lnTo>
                    <a:pt x="3039414" y="878339"/>
                  </a:lnTo>
                  <a:lnTo>
                    <a:pt x="3080627" y="839702"/>
                  </a:lnTo>
                  <a:lnTo>
                    <a:pt x="3103809" y="803642"/>
                  </a:lnTo>
                  <a:lnTo>
                    <a:pt x="3137294" y="705762"/>
                  </a:lnTo>
                  <a:lnTo>
                    <a:pt x="3150173" y="623337"/>
                  </a:lnTo>
                  <a:cubicBezTo>
                    <a:pt x="3151031" y="591569"/>
                    <a:pt x="3151890" y="559802"/>
                    <a:pt x="3152748" y="528034"/>
                  </a:cubicBezTo>
                  <a:lnTo>
                    <a:pt x="3142445" y="473942"/>
                  </a:lnTo>
                  <a:lnTo>
                    <a:pt x="3129566" y="437882"/>
                  </a:lnTo>
                  <a:lnTo>
                    <a:pt x="3114112" y="414700"/>
                  </a:lnTo>
                  <a:lnTo>
                    <a:pt x="3093506" y="401821"/>
                  </a:lnTo>
                  <a:lnTo>
                    <a:pt x="3078051" y="394093"/>
                  </a:lnTo>
                  <a:lnTo>
                    <a:pt x="3062596" y="399245"/>
                  </a:lnTo>
                  <a:lnTo>
                    <a:pt x="3049717" y="414700"/>
                  </a:lnTo>
                  <a:lnTo>
                    <a:pt x="3034263" y="448185"/>
                  </a:lnTo>
                  <a:lnTo>
                    <a:pt x="3018808" y="484246"/>
                  </a:lnTo>
                  <a:lnTo>
                    <a:pt x="2995626" y="520306"/>
                  </a:lnTo>
                  <a:lnTo>
                    <a:pt x="2972444" y="548640"/>
                  </a:lnTo>
                  <a:lnTo>
                    <a:pt x="2938959" y="579549"/>
                  </a:lnTo>
                  <a:lnTo>
                    <a:pt x="2902898" y="600155"/>
                  </a:lnTo>
                  <a:lnTo>
                    <a:pt x="2861686" y="613034"/>
                  </a:lnTo>
                  <a:lnTo>
                    <a:pt x="2805019" y="618186"/>
                  </a:lnTo>
                  <a:lnTo>
                    <a:pt x="2668503" y="618186"/>
                  </a:lnTo>
                  <a:lnTo>
                    <a:pt x="2364561" y="613034"/>
                  </a:lnTo>
                  <a:lnTo>
                    <a:pt x="2088953" y="602731"/>
                  </a:lnTo>
                  <a:lnTo>
                    <a:pt x="1810770" y="587277"/>
                  </a:lnTo>
                  <a:lnTo>
                    <a:pt x="1715466" y="5795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7">
              <a:extLst>
                <a:ext uri="{FF2B5EF4-FFF2-40B4-BE49-F238E27FC236}">
                  <a16:creationId xmlns:a16="http://schemas.microsoft.com/office/drawing/2014/main" id="{03AF9BC9-1A61-4551-BC3A-0F9A56E2C749}"/>
                </a:ext>
              </a:extLst>
            </p:cNvPr>
            <p:cNvSpPr/>
            <p:nvPr/>
          </p:nvSpPr>
          <p:spPr>
            <a:xfrm>
              <a:off x="6675439" y="3071814"/>
              <a:ext cx="1858962" cy="414337"/>
            </a:xfrm>
            <a:custGeom>
              <a:avLst/>
              <a:gdLst>
                <a:gd name="connsiteX0" fmla="*/ 721519 w 1859756"/>
                <a:gd name="connsiteY0" fmla="*/ 178593 h 414337"/>
                <a:gd name="connsiteX1" fmla="*/ 952500 w 1859756"/>
                <a:gd name="connsiteY1" fmla="*/ 142875 h 414337"/>
                <a:gd name="connsiteX2" fmla="*/ 1164431 w 1859756"/>
                <a:gd name="connsiteY2" fmla="*/ 111918 h 414337"/>
                <a:gd name="connsiteX3" fmla="*/ 1302544 w 1859756"/>
                <a:gd name="connsiteY3" fmla="*/ 90487 h 414337"/>
                <a:gd name="connsiteX4" fmla="*/ 1321594 w 1859756"/>
                <a:gd name="connsiteY4" fmla="*/ 83343 h 414337"/>
                <a:gd name="connsiteX5" fmla="*/ 1347787 w 1859756"/>
                <a:gd name="connsiteY5" fmla="*/ 61912 h 414337"/>
                <a:gd name="connsiteX6" fmla="*/ 1383506 w 1859756"/>
                <a:gd name="connsiteY6" fmla="*/ 40481 h 414337"/>
                <a:gd name="connsiteX7" fmla="*/ 1416844 w 1859756"/>
                <a:gd name="connsiteY7" fmla="*/ 23812 h 414337"/>
                <a:gd name="connsiteX8" fmla="*/ 1450181 w 1859756"/>
                <a:gd name="connsiteY8" fmla="*/ 9525 h 414337"/>
                <a:gd name="connsiteX9" fmla="*/ 1493044 w 1859756"/>
                <a:gd name="connsiteY9" fmla="*/ 0 h 414337"/>
                <a:gd name="connsiteX10" fmla="*/ 1519237 w 1859756"/>
                <a:gd name="connsiteY10" fmla="*/ 2381 h 414337"/>
                <a:gd name="connsiteX11" fmla="*/ 1640681 w 1859756"/>
                <a:gd name="connsiteY11" fmla="*/ 47625 h 414337"/>
                <a:gd name="connsiteX12" fmla="*/ 1726406 w 1859756"/>
                <a:gd name="connsiteY12" fmla="*/ 83343 h 414337"/>
                <a:gd name="connsiteX13" fmla="*/ 1778794 w 1859756"/>
                <a:gd name="connsiteY13" fmla="*/ 111918 h 414337"/>
                <a:gd name="connsiteX14" fmla="*/ 1819275 w 1859756"/>
                <a:gd name="connsiteY14" fmla="*/ 140493 h 414337"/>
                <a:gd name="connsiteX15" fmla="*/ 1840706 w 1859756"/>
                <a:gd name="connsiteY15" fmla="*/ 164306 h 414337"/>
                <a:gd name="connsiteX16" fmla="*/ 1850231 w 1859756"/>
                <a:gd name="connsiteY16" fmla="*/ 185737 h 414337"/>
                <a:gd name="connsiteX17" fmla="*/ 1857375 w 1859756"/>
                <a:gd name="connsiteY17" fmla="*/ 209550 h 414337"/>
                <a:gd name="connsiteX18" fmla="*/ 1859756 w 1859756"/>
                <a:gd name="connsiteY18" fmla="*/ 233362 h 414337"/>
                <a:gd name="connsiteX19" fmla="*/ 1852612 w 1859756"/>
                <a:gd name="connsiteY19" fmla="*/ 264318 h 414337"/>
                <a:gd name="connsiteX20" fmla="*/ 1838325 w 1859756"/>
                <a:gd name="connsiteY20" fmla="*/ 280987 h 414337"/>
                <a:gd name="connsiteX21" fmla="*/ 1812131 w 1859756"/>
                <a:gd name="connsiteY21" fmla="*/ 297656 h 414337"/>
                <a:gd name="connsiteX22" fmla="*/ 1769269 w 1859756"/>
                <a:gd name="connsiteY22" fmla="*/ 314325 h 414337"/>
                <a:gd name="connsiteX23" fmla="*/ 1731169 w 1859756"/>
                <a:gd name="connsiteY23" fmla="*/ 314325 h 414337"/>
                <a:gd name="connsiteX24" fmla="*/ 1662112 w 1859756"/>
                <a:gd name="connsiteY24" fmla="*/ 309562 h 414337"/>
                <a:gd name="connsiteX25" fmla="*/ 1497806 w 1859756"/>
                <a:gd name="connsiteY25" fmla="*/ 304800 h 414337"/>
                <a:gd name="connsiteX26" fmla="*/ 1326356 w 1859756"/>
                <a:gd name="connsiteY26" fmla="*/ 309562 h 414337"/>
                <a:gd name="connsiteX27" fmla="*/ 1219200 w 1859756"/>
                <a:gd name="connsiteY27" fmla="*/ 314325 h 414337"/>
                <a:gd name="connsiteX28" fmla="*/ 1112044 w 1859756"/>
                <a:gd name="connsiteY28" fmla="*/ 321468 h 414337"/>
                <a:gd name="connsiteX29" fmla="*/ 983456 w 1859756"/>
                <a:gd name="connsiteY29" fmla="*/ 338137 h 414337"/>
                <a:gd name="connsiteX30" fmla="*/ 683419 w 1859756"/>
                <a:gd name="connsiteY30" fmla="*/ 361950 h 414337"/>
                <a:gd name="connsiteX31" fmla="*/ 485775 w 1859756"/>
                <a:gd name="connsiteY31" fmla="*/ 383381 h 414337"/>
                <a:gd name="connsiteX32" fmla="*/ 330994 w 1859756"/>
                <a:gd name="connsiteY32" fmla="*/ 407193 h 414337"/>
                <a:gd name="connsiteX33" fmla="*/ 266700 w 1859756"/>
                <a:gd name="connsiteY33" fmla="*/ 414337 h 414337"/>
                <a:gd name="connsiteX34" fmla="*/ 223837 w 1859756"/>
                <a:gd name="connsiteY34" fmla="*/ 414337 h 414337"/>
                <a:gd name="connsiteX35" fmla="*/ 169069 w 1859756"/>
                <a:gd name="connsiteY35" fmla="*/ 414337 h 414337"/>
                <a:gd name="connsiteX36" fmla="*/ 92869 w 1859756"/>
                <a:gd name="connsiteY36" fmla="*/ 402431 h 414337"/>
                <a:gd name="connsiteX37" fmla="*/ 0 w 1859756"/>
                <a:gd name="connsiteY37" fmla="*/ 381000 h 414337"/>
                <a:gd name="connsiteX38" fmla="*/ 2381 w 1859756"/>
                <a:gd name="connsiteY38" fmla="*/ 285750 h 414337"/>
                <a:gd name="connsiteX39" fmla="*/ 157162 w 1859756"/>
                <a:gd name="connsiteY39" fmla="*/ 264318 h 414337"/>
                <a:gd name="connsiteX40" fmla="*/ 476250 w 1859756"/>
                <a:gd name="connsiteY40" fmla="*/ 214312 h 414337"/>
                <a:gd name="connsiteX41" fmla="*/ 721519 w 1859756"/>
                <a:gd name="connsiteY41" fmla="*/ 178593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59756" h="414337">
                  <a:moveTo>
                    <a:pt x="721519" y="178593"/>
                  </a:moveTo>
                  <a:lnTo>
                    <a:pt x="952500" y="142875"/>
                  </a:lnTo>
                  <a:lnTo>
                    <a:pt x="1164431" y="111918"/>
                  </a:lnTo>
                  <a:lnTo>
                    <a:pt x="1302544" y="90487"/>
                  </a:lnTo>
                  <a:lnTo>
                    <a:pt x="1321594" y="83343"/>
                  </a:lnTo>
                  <a:lnTo>
                    <a:pt x="1347787" y="61912"/>
                  </a:lnTo>
                  <a:lnTo>
                    <a:pt x="1383506" y="40481"/>
                  </a:lnTo>
                  <a:lnTo>
                    <a:pt x="1416844" y="23812"/>
                  </a:lnTo>
                  <a:lnTo>
                    <a:pt x="1450181" y="9525"/>
                  </a:lnTo>
                  <a:lnTo>
                    <a:pt x="1493044" y="0"/>
                  </a:lnTo>
                  <a:lnTo>
                    <a:pt x="1519237" y="2381"/>
                  </a:lnTo>
                  <a:lnTo>
                    <a:pt x="1640681" y="47625"/>
                  </a:lnTo>
                  <a:lnTo>
                    <a:pt x="1726406" y="83343"/>
                  </a:lnTo>
                  <a:lnTo>
                    <a:pt x="1778794" y="111918"/>
                  </a:lnTo>
                  <a:lnTo>
                    <a:pt x="1819275" y="140493"/>
                  </a:lnTo>
                  <a:lnTo>
                    <a:pt x="1840706" y="164306"/>
                  </a:lnTo>
                  <a:lnTo>
                    <a:pt x="1850231" y="185737"/>
                  </a:lnTo>
                  <a:lnTo>
                    <a:pt x="1857375" y="209550"/>
                  </a:lnTo>
                  <a:lnTo>
                    <a:pt x="1859756" y="233362"/>
                  </a:lnTo>
                  <a:lnTo>
                    <a:pt x="1852612" y="264318"/>
                  </a:lnTo>
                  <a:lnTo>
                    <a:pt x="1838325" y="280987"/>
                  </a:lnTo>
                  <a:lnTo>
                    <a:pt x="1812131" y="297656"/>
                  </a:lnTo>
                  <a:lnTo>
                    <a:pt x="1769269" y="314325"/>
                  </a:lnTo>
                  <a:lnTo>
                    <a:pt x="1731169" y="314325"/>
                  </a:lnTo>
                  <a:lnTo>
                    <a:pt x="1662112" y="309562"/>
                  </a:lnTo>
                  <a:lnTo>
                    <a:pt x="1497806" y="304800"/>
                  </a:lnTo>
                  <a:lnTo>
                    <a:pt x="1326356" y="309562"/>
                  </a:lnTo>
                  <a:lnTo>
                    <a:pt x="1219200" y="314325"/>
                  </a:lnTo>
                  <a:lnTo>
                    <a:pt x="1112044" y="321468"/>
                  </a:lnTo>
                  <a:lnTo>
                    <a:pt x="983456" y="338137"/>
                  </a:lnTo>
                  <a:lnTo>
                    <a:pt x="683419" y="361950"/>
                  </a:lnTo>
                  <a:lnTo>
                    <a:pt x="485775" y="383381"/>
                  </a:lnTo>
                  <a:lnTo>
                    <a:pt x="330994" y="407193"/>
                  </a:lnTo>
                  <a:lnTo>
                    <a:pt x="266700" y="414337"/>
                  </a:lnTo>
                  <a:lnTo>
                    <a:pt x="223837" y="414337"/>
                  </a:lnTo>
                  <a:lnTo>
                    <a:pt x="169069" y="414337"/>
                  </a:lnTo>
                  <a:lnTo>
                    <a:pt x="92869" y="402431"/>
                  </a:lnTo>
                  <a:lnTo>
                    <a:pt x="0" y="381000"/>
                  </a:lnTo>
                  <a:cubicBezTo>
                    <a:pt x="794" y="349250"/>
                    <a:pt x="1587" y="317500"/>
                    <a:pt x="2381" y="285750"/>
                  </a:cubicBezTo>
                  <a:lnTo>
                    <a:pt x="157162" y="264318"/>
                  </a:lnTo>
                  <a:lnTo>
                    <a:pt x="476250" y="214312"/>
                  </a:lnTo>
                  <a:lnTo>
                    <a:pt x="721519" y="178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42">
              <a:extLst>
                <a:ext uri="{FF2B5EF4-FFF2-40B4-BE49-F238E27FC236}">
                  <a16:creationId xmlns:a16="http://schemas.microsoft.com/office/drawing/2014/main" id="{71A1E69D-A794-4605-8D45-1AFEA7EF4202}"/>
                </a:ext>
              </a:extLst>
            </p:cNvPr>
            <p:cNvSpPr/>
            <p:nvPr/>
          </p:nvSpPr>
          <p:spPr>
            <a:xfrm rot="16200000">
              <a:off x="6142832" y="4555332"/>
              <a:ext cx="2813050" cy="430213"/>
            </a:xfrm>
            <a:custGeom>
              <a:avLst/>
              <a:gdLst>
                <a:gd name="connsiteX0" fmla="*/ 1517131 w 2812746"/>
                <a:gd name="connsiteY0" fmla="*/ 128789 h 430155"/>
                <a:gd name="connsiteX1" fmla="*/ 1970467 w 2812746"/>
                <a:gd name="connsiteY1" fmla="*/ 133940 h 430155"/>
                <a:gd name="connsiteX2" fmla="*/ 2264106 w 2812746"/>
                <a:gd name="connsiteY2" fmla="*/ 139092 h 430155"/>
                <a:gd name="connsiteX3" fmla="*/ 2385167 w 2812746"/>
                <a:gd name="connsiteY3" fmla="*/ 139092 h 430155"/>
                <a:gd name="connsiteX4" fmla="*/ 2426379 w 2812746"/>
                <a:gd name="connsiteY4" fmla="*/ 139092 h 430155"/>
                <a:gd name="connsiteX5" fmla="*/ 2472743 w 2812746"/>
                <a:gd name="connsiteY5" fmla="*/ 136516 h 430155"/>
                <a:gd name="connsiteX6" fmla="*/ 2531986 w 2812746"/>
                <a:gd name="connsiteY6" fmla="*/ 131365 h 430155"/>
                <a:gd name="connsiteX7" fmla="*/ 2573198 w 2812746"/>
                <a:gd name="connsiteY7" fmla="*/ 126213 h 430155"/>
                <a:gd name="connsiteX8" fmla="*/ 2635017 w 2812746"/>
                <a:gd name="connsiteY8" fmla="*/ 110759 h 430155"/>
                <a:gd name="connsiteX9" fmla="*/ 2691684 w 2812746"/>
                <a:gd name="connsiteY9" fmla="*/ 90152 h 430155"/>
                <a:gd name="connsiteX10" fmla="*/ 2725169 w 2812746"/>
                <a:gd name="connsiteY10" fmla="*/ 72122 h 430155"/>
                <a:gd name="connsiteX11" fmla="*/ 2771533 w 2812746"/>
                <a:gd name="connsiteY11" fmla="*/ 28334 h 430155"/>
                <a:gd name="connsiteX12" fmla="*/ 2794715 w 2812746"/>
                <a:gd name="connsiteY12" fmla="*/ 0 h 430155"/>
                <a:gd name="connsiteX13" fmla="*/ 2812746 w 2812746"/>
                <a:gd name="connsiteY13" fmla="*/ 311669 h 430155"/>
                <a:gd name="connsiteX14" fmla="*/ 2709715 w 2812746"/>
                <a:gd name="connsiteY14" fmla="*/ 391518 h 430155"/>
                <a:gd name="connsiteX15" fmla="*/ 2655623 w 2812746"/>
                <a:gd name="connsiteY15" fmla="*/ 430155 h 430155"/>
                <a:gd name="connsiteX16" fmla="*/ 2601532 w 2812746"/>
                <a:gd name="connsiteY16" fmla="*/ 419851 h 430155"/>
                <a:gd name="connsiteX17" fmla="*/ 2475319 w 2812746"/>
                <a:gd name="connsiteY17" fmla="*/ 399245 h 430155"/>
                <a:gd name="connsiteX18" fmla="*/ 2403197 w 2812746"/>
                <a:gd name="connsiteY18" fmla="*/ 388942 h 430155"/>
                <a:gd name="connsiteX19" fmla="*/ 2282136 w 2812746"/>
                <a:gd name="connsiteY19" fmla="*/ 386366 h 430155"/>
                <a:gd name="connsiteX20" fmla="*/ 1973043 w 2812746"/>
                <a:gd name="connsiteY20" fmla="*/ 386366 h 430155"/>
                <a:gd name="connsiteX21" fmla="*/ 1622738 w 2812746"/>
                <a:gd name="connsiteY21" fmla="*/ 383791 h 430155"/>
                <a:gd name="connsiteX22" fmla="*/ 1290463 w 2812746"/>
                <a:gd name="connsiteY22" fmla="*/ 386366 h 430155"/>
                <a:gd name="connsiteX23" fmla="*/ 888642 w 2812746"/>
                <a:gd name="connsiteY23" fmla="*/ 386366 h 430155"/>
                <a:gd name="connsiteX24" fmla="*/ 576973 w 2812746"/>
                <a:gd name="connsiteY24" fmla="*/ 386366 h 430155"/>
                <a:gd name="connsiteX25" fmla="*/ 507427 w 2812746"/>
                <a:gd name="connsiteY25" fmla="*/ 386366 h 430155"/>
                <a:gd name="connsiteX26" fmla="*/ 394093 w 2812746"/>
                <a:gd name="connsiteY26" fmla="*/ 386366 h 430155"/>
                <a:gd name="connsiteX27" fmla="*/ 303941 w 2812746"/>
                <a:gd name="connsiteY27" fmla="*/ 378639 h 430155"/>
                <a:gd name="connsiteX28" fmla="*/ 224092 w 2812746"/>
                <a:gd name="connsiteY28" fmla="*/ 368336 h 430155"/>
                <a:gd name="connsiteX29" fmla="*/ 159698 w 2812746"/>
                <a:gd name="connsiteY29" fmla="*/ 355457 h 430155"/>
                <a:gd name="connsiteX30" fmla="*/ 72121 w 2812746"/>
                <a:gd name="connsiteY30" fmla="*/ 327124 h 430155"/>
                <a:gd name="connsiteX31" fmla="*/ 33485 w 2812746"/>
                <a:gd name="connsiteY31" fmla="*/ 309093 h 430155"/>
                <a:gd name="connsiteX32" fmla="*/ 23182 w 2812746"/>
                <a:gd name="connsiteY32" fmla="*/ 298790 h 430155"/>
                <a:gd name="connsiteX33" fmla="*/ 7727 w 2812746"/>
                <a:gd name="connsiteY33" fmla="*/ 275608 h 430155"/>
                <a:gd name="connsiteX34" fmla="*/ 0 w 2812746"/>
                <a:gd name="connsiteY34" fmla="*/ 247275 h 430155"/>
                <a:gd name="connsiteX35" fmla="*/ 0 w 2812746"/>
                <a:gd name="connsiteY35" fmla="*/ 221517 h 430155"/>
                <a:gd name="connsiteX36" fmla="*/ 5151 w 2812746"/>
                <a:gd name="connsiteY36" fmla="*/ 190608 h 430155"/>
                <a:gd name="connsiteX37" fmla="*/ 23182 w 2812746"/>
                <a:gd name="connsiteY37" fmla="*/ 162274 h 430155"/>
                <a:gd name="connsiteX38" fmla="*/ 92727 w 2812746"/>
                <a:gd name="connsiteY38" fmla="*/ 149395 h 430155"/>
                <a:gd name="connsiteX39" fmla="*/ 324547 w 2812746"/>
                <a:gd name="connsiteY39" fmla="*/ 123637 h 430155"/>
                <a:gd name="connsiteX40" fmla="*/ 425002 w 2812746"/>
                <a:gd name="connsiteY40" fmla="*/ 115910 h 430155"/>
                <a:gd name="connsiteX41" fmla="*/ 620761 w 2812746"/>
                <a:gd name="connsiteY41" fmla="*/ 121062 h 430155"/>
                <a:gd name="connsiteX42" fmla="*/ 919551 w 2812746"/>
                <a:gd name="connsiteY42" fmla="*/ 123637 h 430155"/>
                <a:gd name="connsiteX43" fmla="*/ 1238947 w 2812746"/>
                <a:gd name="connsiteY43" fmla="*/ 126213 h 430155"/>
                <a:gd name="connsiteX44" fmla="*/ 1463040 w 2812746"/>
                <a:gd name="connsiteY44" fmla="*/ 128789 h 430155"/>
                <a:gd name="connsiteX45" fmla="*/ 1517131 w 2812746"/>
                <a:gd name="connsiteY45" fmla="*/ 128789 h 43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12746" h="430155">
                  <a:moveTo>
                    <a:pt x="1517131" y="128789"/>
                  </a:moveTo>
                  <a:lnTo>
                    <a:pt x="1970467" y="133940"/>
                  </a:lnTo>
                  <a:lnTo>
                    <a:pt x="2264106" y="139092"/>
                  </a:lnTo>
                  <a:lnTo>
                    <a:pt x="2385167" y="139092"/>
                  </a:lnTo>
                  <a:lnTo>
                    <a:pt x="2426379" y="139092"/>
                  </a:lnTo>
                  <a:lnTo>
                    <a:pt x="2472743" y="136516"/>
                  </a:lnTo>
                  <a:lnTo>
                    <a:pt x="2531986" y="131365"/>
                  </a:lnTo>
                  <a:lnTo>
                    <a:pt x="2573198" y="126213"/>
                  </a:lnTo>
                  <a:lnTo>
                    <a:pt x="2635017" y="110759"/>
                  </a:lnTo>
                  <a:lnTo>
                    <a:pt x="2691684" y="90152"/>
                  </a:lnTo>
                  <a:lnTo>
                    <a:pt x="2725169" y="72122"/>
                  </a:lnTo>
                  <a:lnTo>
                    <a:pt x="2771533" y="28334"/>
                  </a:lnTo>
                  <a:lnTo>
                    <a:pt x="2794715" y="0"/>
                  </a:lnTo>
                  <a:lnTo>
                    <a:pt x="2812746" y="311669"/>
                  </a:lnTo>
                  <a:lnTo>
                    <a:pt x="2709715" y="391518"/>
                  </a:lnTo>
                  <a:lnTo>
                    <a:pt x="2655623" y="430155"/>
                  </a:lnTo>
                  <a:lnTo>
                    <a:pt x="2601532" y="419851"/>
                  </a:lnTo>
                  <a:lnTo>
                    <a:pt x="2475319" y="399245"/>
                  </a:lnTo>
                  <a:lnTo>
                    <a:pt x="2403197" y="388942"/>
                  </a:lnTo>
                  <a:lnTo>
                    <a:pt x="2282136" y="386366"/>
                  </a:lnTo>
                  <a:lnTo>
                    <a:pt x="1973043" y="386366"/>
                  </a:lnTo>
                  <a:lnTo>
                    <a:pt x="1622738" y="383791"/>
                  </a:lnTo>
                  <a:lnTo>
                    <a:pt x="1290463" y="386366"/>
                  </a:lnTo>
                  <a:lnTo>
                    <a:pt x="888642" y="386366"/>
                  </a:lnTo>
                  <a:lnTo>
                    <a:pt x="576973" y="386366"/>
                  </a:lnTo>
                  <a:lnTo>
                    <a:pt x="507427" y="386366"/>
                  </a:lnTo>
                  <a:lnTo>
                    <a:pt x="394093" y="386366"/>
                  </a:lnTo>
                  <a:lnTo>
                    <a:pt x="303941" y="378639"/>
                  </a:lnTo>
                  <a:lnTo>
                    <a:pt x="224092" y="368336"/>
                  </a:lnTo>
                  <a:lnTo>
                    <a:pt x="159698" y="355457"/>
                  </a:lnTo>
                  <a:lnTo>
                    <a:pt x="72121" y="327124"/>
                  </a:lnTo>
                  <a:lnTo>
                    <a:pt x="33485" y="309093"/>
                  </a:lnTo>
                  <a:lnTo>
                    <a:pt x="23182" y="298790"/>
                  </a:lnTo>
                  <a:lnTo>
                    <a:pt x="7727" y="275608"/>
                  </a:lnTo>
                  <a:lnTo>
                    <a:pt x="0" y="247275"/>
                  </a:lnTo>
                  <a:lnTo>
                    <a:pt x="0" y="221517"/>
                  </a:lnTo>
                  <a:lnTo>
                    <a:pt x="5151" y="190608"/>
                  </a:lnTo>
                  <a:lnTo>
                    <a:pt x="23182" y="162274"/>
                  </a:lnTo>
                  <a:lnTo>
                    <a:pt x="92727" y="149395"/>
                  </a:lnTo>
                  <a:lnTo>
                    <a:pt x="324547" y="123637"/>
                  </a:lnTo>
                  <a:lnTo>
                    <a:pt x="425002" y="115910"/>
                  </a:lnTo>
                  <a:lnTo>
                    <a:pt x="620761" y="121062"/>
                  </a:lnTo>
                  <a:lnTo>
                    <a:pt x="919551" y="123637"/>
                  </a:lnTo>
                  <a:lnTo>
                    <a:pt x="1238947" y="126213"/>
                  </a:lnTo>
                  <a:lnTo>
                    <a:pt x="1463040" y="128789"/>
                  </a:lnTo>
                  <a:lnTo>
                    <a:pt x="1517131" y="1287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58242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 animBg="1"/>
      <p:bldP spid="34" grpId="0" animBg="1"/>
      <p:bldP spid="37" grpId="0" animBg="1"/>
      <p:bldP spid="40" grpId="0" animBg="1"/>
      <p:bldP spid="36" grpId="0" animBg="1"/>
      <p:bldP spid="35" grpId="0" animBg="1"/>
      <p:bldP spid="41" grpId="0" animBg="1"/>
      <p:bldP spid="42" grpId="0" animBg="1"/>
      <p:bldP spid="38" grpId="0" animBg="1"/>
      <p:bldP spid="4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6AF051D-A012-49EE-B358-4CF0DFC1CBD3}"/>
              </a:ext>
            </a:extLst>
          </p:cNvPr>
          <p:cNvSpPr/>
          <p:nvPr/>
        </p:nvSpPr>
        <p:spPr>
          <a:xfrm>
            <a:off x="4329113" y="1373188"/>
            <a:ext cx="938212" cy="1160462"/>
          </a:xfrm>
          <a:custGeom>
            <a:avLst/>
            <a:gdLst>
              <a:gd name="connsiteX0" fmla="*/ 583406 w 938212"/>
              <a:gd name="connsiteY0" fmla="*/ 623888 h 1159669"/>
              <a:gd name="connsiteX1" fmla="*/ 395287 w 938212"/>
              <a:gd name="connsiteY1" fmla="*/ 802482 h 1159669"/>
              <a:gd name="connsiteX2" fmla="*/ 238125 w 938212"/>
              <a:gd name="connsiteY2" fmla="*/ 959644 h 1159669"/>
              <a:gd name="connsiteX3" fmla="*/ 135731 w 938212"/>
              <a:gd name="connsiteY3" fmla="*/ 1066800 h 1159669"/>
              <a:gd name="connsiteX4" fmla="*/ 71437 w 938212"/>
              <a:gd name="connsiteY4" fmla="*/ 1159669 h 1159669"/>
              <a:gd name="connsiteX5" fmla="*/ 40481 w 938212"/>
              <a:gd name="connsiteY5" fmla="*/ 1145382 h 1159669"/>
              <a:gd name="connsiteX6" fmla="*/ 21431 w 938212"/>
              <a:gd name="connsiteY6" fmla="*/ 1133475 h 1159669"/>
              <a:gd name="connsiteX7" fmla="*/ 11906 w 938212"/>
              <a:gd name="connsiteY7" fmla="*/ 1123950 h 1159669"/>
              <a:gd name="connsiteX8" fmla="*/ 4762 w 938212"/>
              <a:gd name="connsiteY8" fmla="*/ 1109663 h 1159669"/>
              <a:gd name="connsiteX9" fmla="*/ 0 w 938212"/>
              <a:gd name="connsiteY9" fmla="*/ 1092994 h 1159669"/>
              <a:gd name="connsiteX10" fmla="*/ 7143 w 938212"/>
              <a:gd name="connsiteY10" fmla="*/ 1066800 h 1159669"/>
              <a:gd name="connsiteX11" fmla="*/ 23812 w 938212"/>
              <a:gd name="connsiteY11" fmla="*/ 1040607 h 1159669"/>
              <a:gd name="connsiteX12" fmla="*/ 66675 w 938212"/>
              <a:gd name="connsiteY12" fmla="*/ 1000125 h 1159669"/>
              <a:gd name="connsiteX13" fmla="*/ 126206 w 938212"/>
              <a:gd name="connsiteY13" fmla="*/ 945357 h 1159669"/>
              <a:gd name="connsiteX14" fmla="*/ 214312 w 938212"/>
              <a:gd name="connsiteY14" fmla="*/ 814388 h 1159669"/>
              <a:gd name="connsiteX15" fmla="*/ 328612 w 938212"/>
              <a:gd name="connsiteY15" fmla="*/ 647700 h 1159669"/>
              <a:gd name="connsiteX16" fmla="*/ 426243 w 938212"/>
              <a:gd name="connsiteY16" fmla="*/ 485775 h 1159669"/>
              <a:gd name="connsiteX17" fmla="*/ 502443 w 938212"/>
              <a:gd name="connsiteY17" fmla="*/ 338138 h 1159669"/>
              <a:gd name="connsiteX18" fmla="*/ 552450 w 938212"/>
              <a:gd name="connsiteY18" fmla="*/ 230982 h 1159669"/>
              <a:gd name="connsiteX19" fmla="*/ 554831 w 938212"/>
              <a:gd name="connsiteY19" fmla="*/ 204788 h 1159669"/>
              <a:gd name="connsiteX20" fmla="*/ 547687 w 938212"/>
              <a:gd name="connsiteY20" fmla="*/ 171450 h 1159669"/>
              <a:gd name="connsiteX21" fmla="*/ 538162 w 938212"/>
              <a:gd name="connsiteY21" fmla="*/ 145257 h 1159669"/>
              <a:gd name="connsiteX22" fmla="*/ 528637 w 938212"/>
              <a:gd name="connsiteY22" fmla="*/ 123825 h 1159669"/>
              <a:gd name="connsiteX23" fmla="*/ 504825 w 938212"/>
              <a:gd name="connsiteY23" fmla="*/ 100013 h 1159669"/>
              <a:gd name="connsiteX24" fmla="*/ 476250 w 938212"/>
              <a:gd name="connsiteY24" fmla="*/ 73819 h 1159669"/>
              <a:gd name="connsiteX25" fmla="*/ 454818 w 938212"/>
              <a:gd name="connsiteY25" fmla="*/ 59532 h 1159669"/>
              <a:gd name="connsiteX26" fmla="*/ 442912 w 938212"/>
              <a:gd name="connsiteY26" fmla="*/ 50007 h 1159669"/>
              <a:gd name="connsiteX27" fmla="*/ 438150 w 938212"/>
              <a:gd name="connsiteY27" fmla="*/ 38100 h 1159669"/>
              <a:gd name="connsiteX28" fmla="*/ 433387 w 938212"/>
              <a:gd name="connsiteY28" fmla="*/ 26194 h 1159669"/>
              <a:gd name="connsiteX29" fmla="*/ 440531 w 938212"/>
              <a:gd name="connsiteY29" fmla="*/ 9525 h 1159669"/>
              <a:gd name="connsiteX30" fmla="*/ 454818 w 938212"/>
              <a:gd name="connsiteY30" fmla="*/ 0 h 1159669"/>
              <a:gd name="connsiteX31" fmla="*/ 485775 w 938212"/>
              <a:gd name="connsiteY31" fmla="*/ 0 h 1159669"/>
              <a:gd name="connsiteX32" fmla="*/ 519112 w 938212"/>
              <a:gd name="connsiteY32" fmla="*/ 7144 h 1159669"/>
              <a:gd name="connsiteX33" fmla="*/ 588168 w 938212"/>
              <a:gd name="connsiteY33" fmla="*/ 26194 h 1159669"/>
              <a:gd name="connsiteX34" fmla="*/ 650081 w 938212"/>
              <a:gd name="connsiteY34" fmla="*/ 50007 h 1159669"/>
              <a:gd name="connsiteX35" fmla="*/ 704850 w 938212"/>
              <a:gd name="connsiteY35" fmla="*/ 78582 h 1159669"/>
              <a:gd name="connsiteX36" fmla="*/ 752475 w 938212"/>
              <a:gd name="connsiteY36" fmla="*/ 107157 h 1159669"/>
              <a:gd name="connsiteX37" fmla="*/ 802481 w 938212"/>
              <a:gd name="connsiteY37" fmla="*/ 142875 h 1159669"/>
              <a:gd name="connsiteX38" fmla="*/ 864393 w 938212"/>
              <a:gd name="connsiteY38" fmla="*/ 200025 h 1159669"/>
              <a:gd name="connsiteX39" fmla="*/ 888206 w 938212"/>
              <a:gd name="connsiteY39" fmla="*/ 221457 h 1159669"/>
              <a:gd name="connsiteX40" fmla="*/ 912018 w 938212"/>
              <a:gd name="connsiteY40" fmla="*/ 247650 h 1159669"/>
              <a:gd name="connsiteX41" fmla="*/ 926306 w 938212"/>
              <a:gd name="connsiteY41" fmla="*/ 276225 h 1159669"/>
              <a:gd name="connsiteX42" fmla="*/ 933450 w 938212"/>
              <a:gd name="connsiteY42" fmla="*/ 297657 h 1159669"/>
              <a:gd name="connsiteX43" fmla="*/ 938212 w 938212"/>
              <a:gd name="connsiteY43" fmla="*/ 314325 h 1159669"/>
              <a:gd name="connsiteX44" fmla="*/ 935831 w 938212"/>
              <a:gd name="connsiteY44" fmla="*/ 338138 h 1159669"/>
              <a:gd name="connsiteX45" fmla="*/ 928687 w 938212"/>
              <a:gd name="connsiteY45" fmla="*/ 357188 h 1159669"/>
              <a:gd name="connsiteX46" fmla="*/ 914400 w 938212"/>
              <a:gd name="connsiteY46" fmla="*/ 369094 h 1159669"/>
              <a:gd name="connsiteX47" fmla="*/ 864393 w 938212"/>
              <a:gd name="connsiteY47" fmla="*/ 388144 h 1159669"/>
              <a:gd name="connsiteX48" fmla="*/ 788193 w 938212"/>
              <a:gd name="connsiteY48" fmla="*/ 426244 h 1159669"/>
              <a:gd name="connsiteX49" fmla="*/ 750093 w 938212"/>
              <a:gd name="connsiteY49" fmla="*/ 450057 h 1159669"/>
              <a:gd name="connsiteX50" fmla="*/ 709612 w 938212"/>
              <a:gd name="connsiteY50" fmla="*/ 492919 h 1159669"/>
              <a:gd name="connsiteX51" fmla="*/ 583406 w 938212"/>
              <a:gd name="connsiteY51" fmla="*/ 623888 h 1159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938212" h="1159669">
                <a:moveTo>
                  <a:pt x="583406" y="623888"/>
                </a:moveTo>
                <a:lnTo>
                  <a:pt x="395287" y="802482"/>
                </a:lnTo>
                <a:lnTo>
                  <a:pt x="238125" y="959644"/>
                </a:lnTo>
                <a:lnTo>
                  <a:pt x="135731" y="1066800"/>
                </a:lnTo>
                <a:lnTo>
                  <a:pt x="71437" y="1159669"/>
                </a:lnTo>
                <a:lnTo>
                  <a:pt x="40481" y="1145382"/>
                </a:lnTo>
                <a:lnTo>
                  <a:pt x="21431" y="1133475"/>
                </a:lnTo>
                <a:lnTo>
                  <a:pt x="11906" y="1123950"/>
                </a:lnTo>
                <a:lnTo>
                  <a:pt x="4762" y="1109663"/>
                </a:lnTo>
                <a:lnTo>
                  <a:pt x="0" y="1092994"/>
                </a:lnTo>
                <a:lnTo>
                  <a:pt x="7143" y="1066800"/>
                </a:lnTo>
                <a:lnTo>
                  <a:pt x="23812" y="1040607"/>
                </a:lnTo>
                <a:lnTo>
                  <a:pt x="66675" y="1000125"/>
                </a:lnTo>
                <a:lnTo>
                  <a:pt x="126206" y="945357"/>
                </a:lnTo>
                <a:lnTo>
                  <a:pt x="214312" y="814388"/>
                </a:lnTo>
                <a:lnTo>
                  <a:pt x="328612" y="647700"/>
                </a:lnTo>
                <a:lnTo>
                  <a:pt x="426243" y="485775"/>
                </a:lnTo>
                <a:lnTo>
                  <a:pt x="502443" y="338138"/>
                </a:lnTo>
                <a:lnTo>
                  <a:pt x="552450" y="230982"/>
                </a:lnTo>
                <a:lnTo>
                  <a:pt x="554831" y="204788"/>
                </a:lnTo>
                <a:lnTo>
                  <a:pt x="547687" y="171450"/>
                </a:lnTo>
                <a:lnTo>
                  <a:pt x="538162" y="145257"/>
                </a:lnTo>
                <a:lnTo>
                  <a:pt x="528637" y="123825"/>
                </a:lnTo>
                <a:lnTo>
                  <a:pt x="504825" y="100013"/>
                </a:lnTo>
                <a:lnTo>
                  <a:pt x="476250" y="73819"/>
                </a:lnTo>
                <a:lnTo>
                  <a:pt x="454818" y="59532"/>
                </a:lnTo>
                <a:lnTo>
                  <a:pt x="442912" y="50007"/>
                </a:lnTo>
                <a:lnTo>
                  <a:pt x="438150" y="38100"/>
                </a:lnTo>
                <a:lnTo>
                  <a:pt x="433387" y="26194"/>
                </a:lnTo>
                <a:lnTo>
                  <a:pt x="440531" y="9525"/>
                </a:lnTo>
                <a:lnTo>
                  <a:pt x="454818" y="0"/>
                </a:lnTo>
                <a:lnTo>
                  <a:pt x="485775" y="0"/>
                </a:lnTo>
                <a:lnTo>
                  <a:pt x="519112" y="7144"/>
                </a:lnTo>
                <a:lnTo>
                  <a:pt x="588168" y="26194"/>
                </a:lnTo>
                <a:lnTo>
                  <a:pt x="650081" y="50007"/>
                </a:lnTo>
                <a:lnTo>
                  <a:pt x="704850" y="78582"/>
                </a:lnTo>
                <a:lnTo>
                  <a:pt x="752475" y="107157"/>
                </a:lnTo>
                <a:lnTo>
                  <a:pt x="802481" y="142875"/>
                </a:lnTo>
                <a:lnTo>
                  <a:pt x="864393" y="200025"/>
                </a:lnTo>
                <a:lnTo>
                  <a:pt x="888206" y="221457"/>
                </a:lnTo>
                <a:lnTo>
                  <a:pt x="912018" y="247650"/>
                </a:lnTo>
                <a:lnTo>
                  <a:pt x="926306" y="276225"/>
                </a:lnTo>
                <a:lnTo>
                  <a:pt x="933450" y="297657"/>
                </a:lnTo>
                <a:lnTo>
                  <a:pt x="938212" y="314325"/>
                </a:lnTo>
                <a:lnTo>
                  <a:pt x="935831" y="338138"/>
                </a:lnTo>
                <a:lnTo>
                  <a:pt x="928687" y="357188"/>
                </a:lnTo>
                <a:lnTo>
                  <a:pt x="914400" y="369094"/>
                </a:lnTo>
                <a:lnTo>
                  <a:pt x="864393" y="388144"/>
                </a:lnTo>
                <a:lnTo>
                  <a:pt x="788193" y="426244"/>
                </a:lnTo>
                <a:lnTo>
                  <a:pt x="750093" y="450057"/>
                </a:lnTo>
                <a:lnTo>
                  <a:pt x="709612" y="492919"/>
                </a:lnTo>
                <a:lnTo>
                  <a:pt x="583406" y="6238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B60ED63-4E29-465C-B779-C955DAFEF725}"/>
              </a:ext>
            </a:extLst>
          </p:cNvPr>
          <p:cNvSpPr/>
          <p:nvPr/>
        </p:nvSpPr>
        <p:spPr>
          <a:xfrm>
            <a:off x="5529263" y="1371601"/>
            <a:ext cx="908050" cy="1008063"/>
          </a:xfrm>
          <a:custGeom>
            <a:avLst/>
            <a:gdLst>
              <a:gd name="connsiteX0" fmla="*/ 500062 w 907256"/>
              <a:gd name="connsiteY0" fmla="*/ 602456 h 1007269"/>
              <a:gd name="connsiteX1" fmla="*/ 338137 w 907256"/>
              <a:gd name="connsiteY1" fmla="*/ 766763 h 1007269"/>
              <a:gd name="connsiteX2" fmla="*/ 119062 w 907256"/>
              <a:gd name="connsiteY2" fmla="*/ 1007269 h 1007269"/>
              <a:gd name="connsiteX3" fmla="*/ 0 w 907256"/>
              <a:gd name="connsiteY3" fmla="*/ 854869 h 1007269"/>
              <a:gd name="connsiteX4" fmla="*/ 128587 w 907256"/>
              <a:gd name="connsiteY4" fmla="*/ 812006 h 1007269"/>
              <a:gd name="connsiteX5" fmla="*/ 140493 w 907256"/>
              <a:gd name="connsiteY5" fmla="*/ 802481 h 1007269"/>
              <a:gd name="connsiteX6" fmla="*/ 214312 w 907256"/>
              <a:gd name="connsiteY6" fmla="*/ 676275 h 1007269"/>
              <a:gd name="connsiteX7" fmla="*/ 300037 w 907256"/>
              <a:gd name="connsiteY7" fmla="*/ 538163 h 1007269"/>
              <a:gd name="connsiteX8" fmla="*/ 388143 w 907256"/>
              <a:gd name="connsiteY8" fmla="*/ 395288 h 1007269"/>
              <a:gd name="connsiteX9" fmla="*/ 464343 w 907256"/>
              <a:gd name="connsiteY9" fmla="*/ 276225 h 1007269"/>
              <a:gd name="connsiteX10" fmla="*/ 490537 w 907256"/>
              <a:gd name="connsiteY10" fmla="*/ 228600 h 1007269"/>
              <a:gd name="connsiteX11" fmla="*/ 495300 w 907256"/>
              <a:gd name="connsiteY11" fmla="*/ 209550 h 1007269"/>
              <a:gd name="connsiteX12" fmla="*/ 492918 w 907256"/>
              <a:gd name="connsiteY12" fmla="*/ 188119 h 1007269"/>
              <a:gd name="connsiteX13" fmla="*/ 488156 w 907256"/>
              <a:gd name="connsiteY13" fmla="*/ 166688 h 1007269"/>
              <a:gd name="connsiteX14" fmla="*/ 473868 w 907256"/>
              <a:gd name="connsiteY14" fmla="*/ 142875 h 1007269"/>
              <a:gd name="connsiteX15" fmla="*/ 452437 w 907256"/>
              <a:gd name="connsiteY15" fmla="*/ 119063 h 1007269"/>
              <a:gd name="connsiteX16" fmla="*/ 428625 w 907256"/>
              <a:gd name="connsiteY16" fmla="*/ 100013 h 1007269"/>
              <a:gd name="connsiteX17" fmla="*/ 407193 w 907256"/>
              <a:gd name="connsiteY17" fmla="*/ 85725 h 1007269"/>
              <a:gd name="connsiteX18" fmla="*/ 383381 w 907256"/>
              <a:gd name="connsiteY18" fmla="*/ 76200 h 1007269"/>
              <a:gd name="connsiteX19" fmla="*/ 376237 w 907256"/>
              <a:gd name="connsiteY19" fmla="*/ 69056 h 1007269"/>
              <a:gd name="connsiteX20" fmla="*/ 364331 w 907256"/>
              <a:gd name="connsiteY20" fmla="*/ 52388 h 1007269"/>
              <a:gd name="connsiteX21" fmla="*/ 357187 w 907256"/>
              <a:gd name="connsiteY21" fmla="*/ 28575 h 1007269"/>
              <a:gd name="connsiteX22" fmla="*/ 359568 w 907256"/>
              <a:gd name="connsiteY22" fmla="*/ 14288 h 1007269"/>
              <a:gd name="connsiteX23" fmla="*/ 371475 w 907256"/>
              <a:gd name="connsiteY23" fmla="*/ 4763 h 1007269"/>
              <a:gd name="connsiteX24" fmla="*/ 388143 w 907256"/>
              <a:gd name="connsiteY24" fmla="*/ 0 h 1007269"/>
              <a:gd name="connsiteX25" fmla="*/ 423862 w 907256"/>
              <a:gd name="connsiteY25" fmla="*/ 2381 h 1007269"/>
              <a:gd name="connsiteX26" fmla="*/ 478631 w 907256"/>
              <a:gd name="connsiteY26" fmla="*/ 11906 h 1007269"/>
              <a:gd name="connsiteX27" fmla="*/ 552450 w 907256"/>
              <a:gd name="connsiteY27" fmla="*/ 30956 h 1007269"/>
              <a:gd name="connsiteX28" fmla="*/ 611981 w 907256"/>
              <a:gd name="connsiteY28" fmla="*/ 52388 h 1007269"/>
              <a:gd name="connsiteX29" fmla="*/ 666750 w 907256"/>
              <a:gd name="connsiteY29" fmla="*/ 76200 h 1007269"/>
              <a:gd name="connsiteX30" fmla="*/ 719137 w 907256"/>
              <a:gd name="connsiteY30" fmla="*/ 102394 h 1007269"/>
              <a:gd name="connsiteX31" fmla="*/ 766762 w 907256"/>
              <a:gd name="connsiteY31" fmla="*/ 133350 h 1007269"/>
              <a:gd name="connsiteX32" fmla="*/ 802481 w 907256"/>
              <a:gd name="connsiteY32" fmla="*/ 157163 h 1007269"/>
              <a:gd name="connsiteX33" fmla="*/ 833437 w 907256"/>
              <a:gd name="connsiteY33" fmla="*/ 183356 h 1007269"/>
              <a:gd name="connsiteX34" fmla="*/ 862012 w 907256"/>
              <a:gd name="connsiteY34" fmla="*/ 211931 h 1007269"/>
              <a:gd name="connsiteX35" fmla="*/ 888206 w 907256"/>
              <a:gd name="connsiteY35" fmla="*/ 242888 h 1007269"/>
              <a:gd name="connsiteX36" fmla="*/ 904875 w 907256"/>
              <a:gd name="connsiteY36" fmla="*/ 276225 h 1007269"/>
              <a:gd name="connsiteX37" fmla="*/ 907256 w 907256"/>
              <a:gd name="connsiteY37" fmla="*/ 297656 h 1007269"/>
              <a:gd name="connsiteX38" fmla="*/ 904875 w 907256"/>
              <a:gd name="connsiteY38" fmla="*/ 321469 h 1007269"/>
              <a:gd name="connsiteX39" fmla="*/ 895350 w 907256"/>
              <a:gd name="connsiteY39" fmla="*/ 338138 h 1007269"/>
              <a:gd name="connsiteX40" fmla="*/ 869156 w 907256"/>
              <a:gd name="connsiteY40" fmla="*/ 352425 h 1007269"/>
              <a:gd name="connsiteX41" fmla="*/ 797718 w 907256"/>
              <a:gd name="connsiteY41" fmla="*/ 378619 h 1007269"/>
              <a:gd name="connsiteX42" fmla="*/ 745331 w 907256"/>
              <a:gd name="connsiteY42" fmla="*/ 407194 h 1007269"/>
              <a:gd name="connsiteX43" fmla="*/ 685800 w 907256"/>
              <a:gd name="connsiteY43" fmla="*/ 442913 h 1007269"/>
              <a:gd name="connsiteX44" fmla="*/ 604837 w 907256"/>
              <a:gd name="connsiteY44" fmla="*/ 511969 h 1007269"/>
              <a:gd name="connsiteX45" fmla="*/ 500062 w 907256"/>
              <a:gd name="connsiteY45" fmla="*/ 602456 h 1007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07256" h="1007269">
                <a:moveTo>
                  <a:pt x="500062" y="602456"/>
                </a:moveTo>
                <a:lnTo>
                  <a:pt x="338137" y="766763"/>
                </a:lnTo>
                <a:lnTo>
                  <a:pt x="119062" y="1007269"/>
                </a:lnTo>
                <a:lnTo>
                  <a:pt x="0" y="854869"/>
                </a:lnTo>
                <a:lnTo>
                  <a:pt x="128587" y="812006"/>
                </a:lnTo>
                <a:lnTo>
                  <a:pt x="140493" y="802481"/>
                </a:lnTo>
                <a:lnTo>
                  <a:pt x="214312" y="676275"/>
                </a:lnTo>
                <a:lnTo>
                  <a:pt x="300037" y="538163"/>
                </a:lnTo>
                <a:lnTo>
                  <a:pt x="388143" y="395288"/>
                </a:lnTo>
                <a:lnTo>
                  <a:pt x="464343" y="276225"/>
                </a:lnTo>
                <a:lnTo>
                  <a:pt x="490537" y="228600"/>
                </a:lnTo>
                <a:lnTo>
                  <a:pt x="495300" y="209550"/>
                </a:lnTo>
                <a:lnTo>
                  <a:pt x="492918" y="188119"/>
                </a:lnTo>
                <a:lnTo>
                  <a:pt x="488156" y="166688"/>
                </a:lnTo>
                <a:lnTo>
                  <a:pt x="473868" y="142875"/>
                </a:lnTo>
                <a:lnTo>
                  <a:pt x="452437" y="119063"/>
                </a:lnTo>
                <a:lnTo>
                  <a:pt x="428625" y="100013"/>
                </a:lnTo>
                <a:lnTo>
                  <a:pt x="407193" y="85725"/>
                </a:lnTo>
                <a:lnTo>
                  <a:pt x="383381" y="76200"/>
                </a:lnTo>
                <a:lnTo>
                  <a:pt x="376237" y="69056"/>
                </a:lnTo>
                <a:lnTo>
                  <a:pt x="364331" y="52388"/>
                </a:lnTo>
                <a:lnTo>
                  <a:pt x="357187" y="28575"/>
                </a:lnTo>
                <a:lnTo>
                  <a:pt x="359568" y="14288"/>
                </a:lnTo>
                <a:lnTo>
                  <a:pt x="371475" y="4763"/>
                </a:lnTo>
                <a:lnTo>
                  <a:pt x="388143" y="0"/>
                </a:lnTo>
                <a:lnTo>
                  <a:pt x="423862" y="2381"/>
                </a:lnTo>
                <a:lnTo>
                  <a:pt x="478631" y="11906"/>
                </a:lnTo>
                <a:lnTo>
                  <a:pt x="552450" y="30956"/>
                </a:lnTo>
                <a:lnTo>
                  <a:pt x="611981" y="52388"/>
                </a:lnTo>
                <a:lnTo>
                  <a:pt x="666750" y="76200"/>
                </a:lnTo>
                <a:lnTo>
                  <a:pt x="719137" y="102394"/>
                </a:lnTo>
                <a:lnTo>
                  <a:pt x="766762" y="133350"/>
                </a:lnTo>
                <a:lnTo>
                  <a:pt x="802481" y="157163"/>
                </a:lnTo>
                <a:lnTo>
                  <a:pt x="833437" y="183356"/>
                </a:lnTo>
                <a:lnTo>
                  <a:pt x="862012" y="211931"/>
                </a:lnTo>
                <a:lnTo>
                  <a:pt x="888206" y="242888"/>
                </a:lnTo>
                <a:lnTo>
                  <a:pt x="904875" y="276225"/>
                </a:lnTo>
                <a:lnTo>
                  <a:pt x="907256" y="297656"/>
                </a:lnTo>
                <a:lnTo>
                  <a:pt x="904875" y="321469"/>
                </a:lnTo>
                <a:lnTo>
                  <a:pt x="895350" y="338138"/>
                </a:lnTo>
                <a:lnTo>
                  <a:pt x="869156" y="352425"/>
                </a:lnTo>
                <a:lnTo>
                  <a:pt x="797718" y="378619"/>
                </a:lnTo>
                <a:lnTo>
                  <a:pt x="745331" y="407194"/>
                </a:lnTo>
                <a:lnTo>
                  <a:pt x="685800" y="442913"/>
                </a:lnTo>
                <a:lnTo>
                  <a:pt x="604837" y="511969"/>
                </a:lnTo>
                <a:lnTo>
                  <a:pt x="500062" y="6024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85FB1DB-5C10-442B-ADE2-03B544CE8DA2}"/>
              </a:ext>
            </a:extLst>
          </p:cNvPr>
          <p:cNvSpPr/>
          <p:nvPr/>
        </p:nvSpPr>
        <p:spPr>
          <a:xfrm>
            <a:off x="6800851" y="1373188"/>
            <a:ext cx="747713" cy="971550"/>
          </a:xfrm>
          <a:custGeom>
            <a:avLst/>
            <a:gdLst>
              <a:gd name="connsiteX0" fmla="*/ 454819 w 747713"/>
              <a:gd name="connsiteY0" fmla="*/ 564357 h 971550"/>
              <a:gd name="connsiteX1" fmla="*/ 245269 w 747713"/>
              <a:gd name="connsiteY1" fmla="*/ 757238 h 971550"/>
              <a:gd name="connsiteX2" fmla="*/ 9525 w 747713"/>
              <a:gd name="connsiteY2" fmla="*/ 971550 h 971550"/>
              <a:gd name="connsiteX3" fmla="*/ 0 w 747713"/>
              <a:gd name="connsiteY3" fmla="*/ 828675 h 971550"/>
              <a:gd name="connsiteX4" fmla="*/ 88106 w 747713"/>
              <a:gd name="connsiteY4" fmla="*/ 702469 h 971550"/>
              <a:gd name="connsiteX5" fmla="*/ 214313 w 747713"/>
              <a:gd name="connsiteY5" fmla="*/ 523875 h 971550"/>
              <a:gd name="connsiteX6" fmla="*/ 297656 w 747713"/>
              <a:gd name="connsiteY6" fmla="*/ 395288 h 971550"/>
              <a:gd name="connsiteX7" fmla="*/ 335756 w 747713"/>
              <a:gd name="connsiteY7" fmla="*/ 326232 h 971550"/>
              <a:gd name="connsiteX8" fmla="*/ 373856 w 747713"/>
              <a:gd name="connsiteY8" fmla="*/ 242888 h 971550"/>
              <a:gd name="connsiteX9" fmla="*/ 381000 w 747713"/>
              <a:gd name="connsiteY9" fmla="*/ 211932 h 971550"/>
              <a:gd name="connsiteX10" fmla="*/ 373856 w 747713"/>
              <a:gd name="connsiteY10" fmla="*/ 185738 h 971550"/>
              <a:gd name="connsiteX11" fmla="*/ 347663 w 747713"/>
              <a:gd name="connsiteY11" fmla="*/ 147638 h 971550"/>
              <a:gd name="connsiteX12" fmla="*/ 323850 w 747713"/>
              <a:gd name="connsiteY12" fmla="*/ 119063 h 971550"/>
              <a:gd name="connsiteX13" fmla="*/ 302419 w 747713"/>
              <a:gd name="connsiteY13" fmla="*/ 100013 h 971550"/>
              <a:gd name="connsiteX14" fmla="*/ 276225 w 747713"/>
              <a:gd name="connsiteY14" fmla="*/ 78582 h 971550"/>
              <a:gd name="connsiteX15" fmla="*/ 266700 w 747713"/>
              <a:gd name="connsiteY15" fmla="*/ 66675 h 971550"/>
              <a:gd name="connsiteX16" fmla="*/ 261938 w 747713"/>
              <a:gd name="connsiteY16" fmla="*/ 45244 h 971550"/>
              <a:gd name="connsiteX17" fmla="*/ 264319 w 747713"/>
              <a:gd name="connsiteY17" fmla="*/ 21432 h 971550"/>
              <a:gd name="connsiteX18" fmla="*/ 276225 w 747713"/>
              <a:gd name="connsiteY18" fmla="*/ 9525 h 971550"/>
              <a:gd name="connsiteX19" fmla="*/ 297656 w 747713"/>
              <a:gd name="connsiteY19" fmla="*/ 0 h 971550"/>
              <a:gd name="connsiteX20" fmla="*/ 338138 w 747713"/>
              <a:gd name="connsiteY20" fmla="*/ 2382 h 971550"/>
              <a:gd name="connsiteX21" fmla="*/ 414338 w 747713"/>
              <a:gd name="connsiteY21" fmla="*/ 23813 h 971550"/>
              <a:gd name="connsiteX22" fmla="*/ 476250 w 747713"/>
              <a:gd name="connsiteY22" fmla="*/ 45244 h 971550"/>
              <a:gd name="connsiteX23" fmla="*/ 540544 w 747713"/>
              <a:gd name="connsiteY23" fmla="*/ 76200 h 971550"/>
              <a:gd name="connsiteX24" fmla="*/ 583406 w 747713"/>
              <a:gd name="connsiteY24" fmla="*/ 102394 h 971550"/>
              <a:gd name="connsiteX25" fmla="*/ 616744 w 747713"/>
              <a:gd name="connsiteY25" fmla="*/ 128588 h 971550"/>
              <a:gd name="connsiteX26" fmla="*/ 659606 w 747713"/>
              <a:gd name="connsiteY26" fmla="*/ 166688 h 971550"/>
              <a:gd name="connsiteX27" fmla="*/ 695325 w 747713"/>
              <a:gd name="connsiteY27" fmla="*/ 202407 h 971550"/>
              <a:gd name="connsiteX28" fmla="*/ 721519 w 747713"/>
              <a:gd name="connsiteY28" fmla="*/ 238125 h 971550"/>
              <a:gd name="connsiteX29" fmla="*/ 738188 w 747713"/>
              <a:gd name="connsiteY29" fmla="*/ 273844 h 971550"/>
              <a:gd name="connsiteX30" fmla="*/ 747713 w 747713"/>
              <a:gd name="connsiteY30" fmla="*/ 302419 h 971550"/>
              <a:gd name="connsiteX31" fmla="*/ 747713 w 747713"/>
              <a:gd name="connsiteY31" fmla="*/ 330994 h 971550"/>
              <a:gd name="connsiteX32" fmla="*/ 738188 w 747713"/>
              <a:gd name="connsiteY32" fmla="*/ 352425 h 971550"/>
              <a:gd name="connsiteX33" fmla="*/ 723900 w 747713"/>
              <a:gd name="connsiteY33" fmla="*/ 366713 h 971550"/>
              <a:gd name="connsiteX34" fmla="*/ 678656 w 747713"/>
              <a:gd name="connsiteY34" fmla="*/ 385763 h 971550"/>
              <a:gd name="connsiteX35" fmla="*/ 635794 w 747713"/>
              <a:gd name="connsiteY35" fmla="*/ 402432 h 971550"/>
              <a:gd name="connsiteX36" fmla="*/ 597694 w 747713"/>
              <a:gd name="connsiteY36" fmla="*/ 431007 h 971550"/>
              <a:gd name="connsiteX37" fmla="*/ 454819 w 747713"/>
              <a:gd name="connsiteY37" fmla="*/ 564357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47713" h="971550">
                <a:moveTo>
                  <a:pt x="454819" y="564357"/>
                </a:moveTo>
                <a:lnTo>
                  <a:pt x="245269" y="757238"/>
                </a:lnTo>
                <a:lnTo>
                  <a:pt x="9525" y="971550"/>
                </a:lnTo>
                <a:lnTo>
                  <a:pt x="0" y="828675"/>
                </a:lnTo>
                <a:lnTo>
                  <a:pt x="88106" y="702469"/>
                </a:lnTo>
                <a:lnTo>
                  <a:pt x="214313" y="523875"/>
                </a:lnTo>
                <a:lnTo>
                  <a:pt x="297656" y="395288"/>
                </a:lnTo>
                <a:lnTo>
                  <a:pt x="335756" y="326232"/>
                </a:lnTo>
                <a:lnTo>
                  <a:pt x="373856" y="242888"/>
                </a:lnTo>
                <a:lnTo>
                  <a:pt x="381000" y="211932"/>
                </a:lnTo>
                <a:lnTo>
                  <a:pt x="373856" y="185738"/>
                </a:lnTo>
                <a:lnTo>
                  <a:pt x="347663" y="147638"/>
                </a:lnTo>
                <a:lnTo>
                  <a:pt x="323850" y="119063"/>
                </a:lnTo>
                <a:lnTo>
                  <a:pt x="302419" y="100013"/>
                </a:lnTo>
                <a:lnTo>
                  <a:pt x="276225" y="78582"/>
                </a:lnTo>
                <a:lnTo>
                  <a:pt x="266700" y="66675"/>
                </a:lnTo>
                <a:lnTo>
                  <a:pt x="261938" y="45244"/>
                </a:lnTo>
                <a:lnTo>
                  <a:pt x="264319" y="21432"/>
                </a:lnTo>
                <a:lnTo>
                  <a:pt x="276225" y="9525"/>
                </a:lnTo>
                <a:lnTo>
                  <a:pt x="297656" y="0"/>
                </a:lnTo>
                <a:lnTo>
                  <a:pt x="338138" y="2382"/>
                </a:lnTo>
                <a:lnTo>
                  <a:pt x="414338" y="23813"/>
                </a:lnTo>
                <a:lnTo>
                  <a:pt x="476250" y="45244"/>
                </a:lnTo>
                <a:lnTo>
                  <a:pt x="540544" y="76200"/>
                </a:lnTo>
                <a:lnTo>
                  <a:pt x="583406" y="102394"/>
                </a:lnTo>
                <a:lnTo>
                  <a:pt x="616744" y="128588"/>
                </a:lnTo>
                <a:lnTo>
                  <a:pt x="659606" y="166688"/>
                </a:lnTo>
                <a:lnTo>
                  <a:pt x="695325" y="202407"/>
                </a:lnTo>
                <a:lnTo>
                  <a:pt x="721519" y="238125"/>
                </a:lnTo>
                <a:lnTo>
                  <a:pt x="738188" y="273844"/>
                </a:lnTo>
                <a:lnTo>
                  <a:pt x="747713" y="302419"/>
                </a:lnTo>
                <a:lnTo>
                  <a:pt x="747713" y="330994"/>
                </a:lnTo>
                <a:lnTo>
                  <a:pt x="738188" y="352425"/>
                </a:lnTo>
                <a:lnTo>
                  <a:pt x="723900" y="366713"/>
                </a:lnTo>
                <a:lnTo>
                  <a:pt x="678656" y="385763"/>
                </a:lnTo>
                <a:lnTo>
                  <a:pt x="635794" y="402432"/>
                </a:lnTo>
                <a:lnTo>
                  <a:pt x="597694" y="431007"/>
                </a:lnTo>
                <a:lnTo>
                  <a:pt x="454819" y="56435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D93902A-F232-49BB-8EBC-D0E15D72CC2C}"/>
              </a:ext>
            </a:extLst>
          </p:cNvPr>
          <p:cNvSpPr/>
          <p:nvPr/>
        </p:nvSpPr>
        <p:spPr>
          <a:xfrm>
            <a:off x="4527550" y="3478213"/>
            <a:ext cx="420688" cy="1193800"/>
          </a:xfrm>
          <a:custGeom>
            <a:avLst/>
            <a:gdLst>
              <a:gd name="connsiteX0" fmla="*/ 2382 w 421482"/>
              <a:gd name="connsiteY0" fmla="*/ 959644 h 1193007"/>
              <a:gd name="connsiteX1" fmla="*/ 0 w 421482"/>
              <a:gd name="connsiteY1" fmla="*/ 904875 h 1193007"/>
              <a:gd name="connsiteX2" fmla="*/ 0 w 421482"/>
              <a:gd name="connsiteY2" fmla="*/ 871538 h 1193007"/>
              <a:gd name="connsiteX3" fmla="*/ 4763 w 421482"/>
              <a:gd name="connsiteY3" fmla="*/ 823913 h 1193007"/>
              <a:gd name="connsiteX4" fmla="*/ 11907 w 421482"/>
              <a:gd name="connsiteY4" fmla="*/ 800100 h 1193007"/>
              <a:gd name="connsiteX5" fmla="*/ 28575 w 421482"/>
              <a:gd name="connsiteY5" fmla="*/ 769144 h 1193007"/>
              <a:gd name="connsiteX6" fmla="*/ 50007 w 421482"/>
              <a:gd name="connsiteY6" fmla="*/ 742950 h 1193007"/>
              <a:gd name="connsiteX7" fmla="*/ 88107 w 421482"/>
              <a:gd name="connsiteY7" fmla="*/ 707232 h 1193007"/>
              <a:gd name="connsiteX8" fmla="*/ 111919 w 421482"/>
              <a:gd name="connsiteY8" fmla="*/ 673894 h 1193007"/>
              <a:gd name="connsiteX9" fmla="*/ 159544 w 421482"/>
              <a:gd name="connsiteY9" fmla="*/ 600075 h 1193007"/>
              <a:gd name="connsiteX10" fmla="*/ 190500 w 421482"/>
              <a:gd name="connsiteY10" fmla="*/ 547688 h 1193007"/>
              <a:gd name="connsiteX11" fmla="*/ 226219 w 421482"/>
              <a:gd name="connsiteY11" fmla="*/ 461963 h 1193007"/>
              <a:gd name="connsiteX12" fmla="*/ 245269 w 421482"/>
              <a:gd name="connsiteY12" fmla="*/ 409575 h 1193007"/>
              <a:gd name="connsiteX13" fmla="*/ 266700 w 421482"/>
              <a:gd name="connsiteY13" fmla="*/ 347663 h 1193007"/>
              <a:gd name="connsiteX14" fmla="*/ 280988 w 421482"/>
              <a:gd name="connsiteY14" fmla="*/ 269082 h 1193007"/>
              <a:gd name="connsiteX15" fmla="*/ 300038 w 421482"/>
              <a:gd name="connsiteY15" fmla="*/ 169069 h 1193007"/>
              <a:gd name="connsiteX16" fmla="*/ 304800 w 421482"/>
              <a:gd name="connsiteY16" fmla="*/ 100013 h 1193007"/>
              <a:gd name="connsiteX17" fmla="*/ 307182 w 421482"/>
              <a:gd name="connsiteY17" fmla="*/ 50007 h 1193007"/>
              <a:gd name="connsiteX18" fmla="*/ 314325 w 421482"/>
              <a:gd name="connsiteY18" fmla="*/ 21432 h 1193007"/>
              <a:gd name="connsiteX19" fmla="*/ 321469 w 421482"/>
              <a:gd name="connsiteY19" fmla="*/ 7144 h 1193007"/>
              <a:gd name="connsiteX20" fmla="*/ 335757 w 421482"/>
              <a:gd name="connsiteY20" fmla="*/ 0 h 1193007"/>
              <a:gd name="connsiteX21" fmla="*/ 350044 w 421482"/>
              <a:gd name="connsiteY21" fmla="*/ 2382 h 1193007"/>
              <a:gd name="connsiteX22" fmla="*/ 366713 w 421482"/>
              <a:gd name="connsiteY22" fmla="*/ 16669 h 1193007"/>
              <a:gd name="connsiteX23" fmla="*/ 378619 w 421482"/>
              <a:gd name="connsiteY23" fmla="*/ 40482 h 1193007"/>
              <a:gd name="connsiteX24" fmla="*/ 390525 w 421482"/>
              <a:gd name="connsiteY24" fmla="*/ 135732 h 1193007"/>
              <a:gd name="connsiteX25" fmla="*/ 404813 w 421482"/>
              <a:gd name="connsiteY25" fmla="*/ 254794 h 1193007"/>
              <a:gd name="connsiteX26" fmla="*/ 421482 w 421482"/>
              <a:gd name="connsiteY26" fmla="*/ 388144 h 1193007"/>
              <a:gd name="connsiteX27" fmla="*/ 414338 w 421482"/>
              <a:gd name="connsiteY27" fmla="*/ 497682 h 1193007"/>
              <a:gd name="connsiteX28" fmla="*/ 402432 w 421482"/>
              <a:gd name="connsiteY28" fmla="*/ 585788 h 1193007"/>
              <a:gd name="connsiteX29" fmla="*/ 390525 w 421482"/>
              <a:gd name="connsiteY29" fmla="*/ 669132 h 1193007"/>
              <a:gd name="connsiteX30" fmla="*/ 373857 w 421482"/>
              <a:gd name="connsiteY30" fmla="*/ 754857 h 1193007"/>
              <a:gd name="connsiteX31" fmla="*/ 350044 w 421482"/>
              <a:gd name="connsiteY31" fmla="*/ 862013 h 1193007"/>
              <a:gd name="connsiteX32" fmla="*/ 335757 w 421482"/>
              <a:gd name="connsiteY32" fmla="*/ 909638 h 1193007"/>
              <a:gd name="connsiteX33" fmla="*/ 302419 w 421482"/>
              <a:gd name="connsiteY33" fmla="*/ 985838 h 1193007"/>
              <a:gd name="connsiteX34" fmla="*/ 264319 w 421482"/>
              <a:gd name="connsiteY34" fmla="*/ 1054894 h 1193007"/>
              <a:gd name="connsiteX35" fmla="*/ 223838 w 421482"/>
              <a:gd name="connsiteY35" fmla="*/ 1109663 h 1193007"/>
              <a:gd name="connsiteX36" fmla="*/ 169069 w 421482"/>
              <a:gd name="connsiteY36" fmla="*/ 1162050 h 1193007"/>
              <a:gd name="connsiteX37" fmla="*/ 140494 w 421482"/>
              <a:gd name="connsiteY37" fmla="*/ 1183482 h 1193007"/>
              <a:gd name="connsiteX38" fmla="*/ 123825 w 421482"/>
              <a:gd name="connsiteY38" fmla="*/ 1190625 h 1193007"/>
              <a:gd name="connsiteX39" fmla="*/ 104775 w 421482"/>
              <a:gd name="connsiteY39" fmla="*/ 1193007 h 1193007"/>
              <a:gd name="connsiteX40" fmla="*/ 71438 w 421482"/>
              <a:gd name="connsiteY40" fmla="*/ 1183482 h 1193007"/>
              <a:gd name="connsiteX41" fmla="*/ 47625 w 421482"/>
              <a:gd name="connsiteY41" fmla="*/ 1166813 h 1193007"/>
              <a:gd name="connsiteX42" fmla="*/ 35719 w 421482"/>
              <a:gd name="connsiteY42" fmla="*/ 1147763 h 1193007"/>
              <a:gd name="connsiteX43" fmla="*/ 21432 w 421482"/>
              <a:gd name="connsiteY43" fmla="*/ 1109663 h 1193007"/>
              <a:gd name="connsiteX44" fmla="*/ 4763 w 421482"/>
              <a:gd name="connsiteY44" fmla="*/ 1021557 h 1193007"/>
              <a:gd name="connsiteX45" fmla="*/ 2382 w 421482"/>
              <a:gd name="connsiteY45" fmla="*/ 959644 h 1193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21482" h="1193007">
                <a:moveTo>
                  <a:pt x="2382" y="959644"/>
                </a:moveTo>
                <a:lnTo>
                  <a:pt x="0" y="904875"/>
                </a:lnTo>
                <a:lnTo>
                  <a:pt x="0" y="871538"/>
                </a:lnTo>
                <a:lnTo>
                  <a:pt x="4763" y="823913"/>
                </a:lnTo>
                <a:lnTo>
                  <a:pt x="11907" y="800100"/>
                </a:lnTo>
                <a:lnTo>
                  <a:pt x="28575" y="769144"/>
                </a:lnTo>
                <a:lnTo>
                  <a:pt x="50007" y="742950"/>
                </a:lnTo>
                <a:lnTo>
                  <a:pt x="88107" y="707232"/>
                </a:lnTo>
                <a:lnTo>
                  <a:pt x="111919" y="673894"/>
                </a:lnTo>
                <a:lnTo>
                  <a:pt x="159544" y="600075"/>
                </a:lnTo>
                <a:lnTo>
                  <a:pt x="190500" y="547688"/>
                </a:lnTo>
                <a:lnTo>
                  <a:pt x="226219" y="461963"/>
                </a:lnTo>
                <a:lnTo>
                  <a:pt x="245269" y="409575"/>
                </a:lnTo>
                <a:lnTo>
                  <a:pt x="266700" y="347663"/>
                </a:lnTo>
                <a:lnTo>
                  <a:pt x="280988" y="269082"/>
                </a:lnTo>
                <a:lnTo>
                  <a:pt x="300038" y="169069"/>
                </a:lnTo>
                <a:lnTo>
                  <a:pt x="304800" y="100013"/>
                </a:lnTo>
                <a:lnTo>
                  <a:pt x="307182" y="50007"/>
                </a:lnTo>
                <a:lnTo>
                  <a:pt x="314325" y="21432"/>
                </a:lnTo>
                <a:lnTo>
                  <a:pt x="321469" y="7144"/>
                </a:lnTo>
                <a:lnTo>
                  <a:pt x="335757" y="0"/>
                </a:lnTo>
                <a:lnTo>
                  <a:pt x="350044" y="2382"/>
                </a:lnTo>
                <a:lnTo>
                  <a:pt x="366713" y="16669"/>
                </a:lnTo>
                <a:lnTo>
                  <a:pt x="378619" y="40482"/>
                </a:lnTo>
                <a:lnTo>
                  <a:pt x="390525" y="135732"/>
                </a:lnTo>
                <a:lnTo>
                  <a:pt x="404813" y="254794"/>
                </a:lnTo>
                <a:lnTo>
                  <a:pt x="421482" y="388144"/>
                </a:lnTo>
                <a:lnTo>
                  <a:pt x="414338" y="497682"/>
                </a:lnTo>
                <a:lnTo>
                  <a:pt x="402432" y="585788"/>
                </a:lnTo>
                <a:lnTo>
                  <a:pt x="390525" y="669132"/>
                </a:lnTo>
                <a:lnTo>
                  <a:pt x="373857" y="754857"/>
                </a:lnTo>
                <a:lnTo>
                  <a:pt x="350044" y="862013"/>
                </a:lnTo>
                <a:lnTo>
                  <a:pt x="335757" y="909638"/>
                </a:lnTo>
                <a:lnTo>
                  <a:pt x="302419" y="985838"/>
                </a:lnTo>
                <a:lnTo>
                  <a:pt x="264319" y="1054894"/>
                </a:lnTo>
                <a:lnTo>
                  <a:pt x="223838" y="1109663"/>
                </a:lnTo>
                <a:lnTo>
                  <a:pt x="169069" y="1162050"/>
                </a:lnTo>
                <a:lnTo>
                  <a:pt x="140494" y="1183482"/>
                </a:lnTo>
                <a:lnTo>
                  <a:pt x="123825" y="1190625"/>
                </a:lnTo>
                <a:lnTo>
                  <a:pt x="104775" y="1193007"/>
                </a:lnTo>
                <a:lnTo>
                  <a:pt x="71438" y="1183482"/>
                </a:lnTo>
                <a:lnTo>
                  <a:pt x="47625" y="1166813"/>
                </a:lnTo>
                <a:lnTo>
                  <a:pt x="35719" y="1147763"/>
                </a:lnTo>
                <a:lnTo>
                  <a:pt x="21432" y="1109663"/>
                </a:lnTo>
                <a:lnTo>
                  <a:pt x="4763" y="1021557"/>
                </a:lnTo>
                <a:cubicBezTo>
                  <a:pt x="3969" y="1000919"/>
                  <a:pt x="3176" y="980282"/>
                  <a:pt x="2382" y="959644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C1AD9FC-7F08-4937-8CCE-621ECC49130F}"/>
              </a:ext>
            </a:extLst>
          </p:cNvPr>
          <p:cNvSpPr/>
          <p:nvPr/>
        </p:nvSpPr>
        <p:spPr>
          <a:xfrm>
            <a:off x="6704013" y="3243264"/>
            <a:ext cx="1058862" cy="1152525"/>
          </a:xfrm>
          <a:custGeom>
            <a:avLst/>
            <a:gdLst>
              <a:gd name="connsiteX0" fmla="*/ 685800 w 1059656"/>
              <a:gd name="connsiteY0" fmla="*/ 666750 h 1152525"/>
              <a:gd name="connsiteX1" fmla="*/ 426244 w 1059656"/>
              <a:gd name="connsiteY1" fmla="*/ 873918 h 1152525"/>
              <a:gd name="connsiteX2" fmla="*/ 216694 w 1059656"/>
              <a:gd name="connsiteY2" fmla="*/ 1038225 h 1152525"/>
              <a:gd name="connsiteX3" fmla="*/ 92869 w 1059656"/>
              <a:gd name="connsiteY3" fmla="*/ 1121568 h 1152525"/>
              <a:gd name="connsiteX4" fmla="*/ 61912 w 1059656"/>
              <a:gd name="connsiteY4" fmla="*/ 1143000 h 1152525"/>
              <a:gd name="connsiteX5" fmla="*/ 45244 w 1059656"/>
              <a:gd name="connsiteY5" fmla="*/ 1150143 h 1152525"/>
              <a:gd name="connsiteX6" fmla="*/ 26194 w 1059656"/>
              <a:gd name="connsiteY6" fmla="*/ 1152525 h 1152525"/>
              <a:gd name="connsiteX7" fmla="*/ 14287 w 1059656"/>
              <a:gd name="connsiteY7" fmla="*/ 1152525 h 1152525"/>
              <a:gd name="connsiteX8" fmla="*/ 0 w 1059656"/>
              <a:gd name="connsiteY8" fmla="*/ 1143000 h 1152525"/>
              <a:gd name="connsiteX9" fmla="*/ 0 w 1059656"/>
              <a:gd name="connsiteY9" fmla="*/ 1121568 h 1152525"/>
              <a:gd name="connsiteX10" fmla="*/ 11906 w 1059656"/>
              <a:gd name="connsiteY10" fmla="*/ 1092993 h 1152525"/>
              <a:gd name="connsiteX11" fmla="*/ 95250 w 1059656"/>
              <a:gd name="connsiteY11" fmla="*/ 988218 h 1152525"/>
              <a:gd name="connsiteX12" fmla="*/ 230981 w 1059656"/>
              <a:gd name="connsiteY12" fmla="*/ 823912 h 1152525"/>
              <a:gd name="connsiteX13" fmla="*/ 366712 w 1059656"/>
              <a:gd name="connsiteY13" fmla="*/ 647700 h 1152525"/>
              <a:gd name="connsiteX14" fmla="*/ 495300 w 1059656"/>
              <a:gd name="connsiteY14" fmla="*/ 485775 h 1152525"/>
              <a:gd name="connsiteX15" fmla="*/ 600075 w 1059656"/>
              <a:gd name="connsiteY15" fmla="*/ 338137 h 1152525"/>
              <a:gd name="connsiteX16" fmla="*/ 619125 w 1059656"/>
              <a:gd name="connsiteY16" fmla="*/ 302418 h 1152525"/>
              <a:gd name="connsiteX17" fmla="*/ 631031 w 1059656"/>
              <a:gd name="connsiteY17" fmla="*/ 259556 h 1152525"/>
              <a:gd name="connsiteX18" fmla="*/ 635794 w 1059656"/>
              <a:gd name="connsiteY18" fmla="*/ 223837 h 1152525"/>
              <a:gd name="connsiteX19" fmla="*/ 631031 w 1059656"/>
              <a:gd name="connsiteY19" fmla="*/ 202406 h 1152525"/>
              <a:gd name="connsiteX20" fmla="*/ 592931 w 1059656"/>
              <a:gd name="connsiteY20" fmla="*/ 154781 h 1152525"/>
              <a:gd name="connsiteX21" fmla="*/ 533400 w 1059656"/>
              <a:gd name="connsiteY21" fmla="*/ 95250 h 1152525"/>
              <a:gd name="connsiteX22" fmla="*/ 523875 w 1059656"/>
              <a:gd name="connsiteY22" fmla="*/ 78581 h 1152525"/>
              <a:gd name="connsiteX23" fmla="*/ 519112 w 1059656"/>
              <a:gd name="connsiteY23" fmla="*/ 52387 h 1152525"/>
              <a:gd name="connsiteX24" fmla="*/ 519112 w 1059656"/>
              <a:gd name="connsiteY24" fmla="*/ 30956 h 1152525"/>
              <a:gd name="connsiteX25" fmla="*/ 528637 w 1059656"/>
              <a:gd name="connsiteY25" fmla="*/ 9525 h 1152525"/>
              <a:gd name="connsiteX26" fmla="*/ 550069 w 1059656"/>
              <a:gd name="connsiteY26" fmla="*/ 0 h 1152525"/>
              <a:gd name="connsiteX27" fmla="*/ 581025 w 1059656"/>
              <a:gd name="connsiteY27" fmla="*/ 2381 h 1152525"/>
              <a:gd name="connsiteX28" fmla="*/ 611981 w 1059656"/>
              <a:gd name="connsiteY28" fmla="*/ 16668 h 1152525"/>
              <a:gd name="connsiteX29" fmla="*/ 726281 w 1059656"/>
              <a:gd name="connsiteY29" fmla="*/ 83343 h 1152525"/>
              <a:gd name="connsiteX30" fmla="*/ 833437 w 1059656"/>
              <a:gd name="connsiteY30" fmla="*/ 142875 h 1152525"/>
              <a:gd name="connsiteX31" fmla="*/ 923925 w 1059656"/>
              <a:gd name="connsiteY31" fmla="*/ 200025 h 1152525"/>
              <a:gd name="connsiteX32" fmla="*/ 981075 w 1059656"/>
              <a:gd name="connsiteY32" fmla="*/ 245268 h 1152525"/>
              <a:gd name="connsiteX33" fmla="*/ 1012031 w 1059656"/>
              <a:gd name="connsiteY33" fmla="*/ 276225 h 1152525"/>
              <a:gd name="connsiteX34" fmla="*/ 1038225 w 1059656"/>
              <a:gd name="connsiteY34" fmla="*/ 304800 h 1152525"/>
              <a:gd name="connsiteX35" fmla="*/ 1054894 w 1059656"/>
              <a:gd name="connsiteY35" fmla="*/ 330993 h 1152525"/>
              <a:gd name="connsiteX36" fmla="*/ 1059656 w 1059656"/>
              <a:gd name="connsiteY36" fmla="*/ 354806 h 1152525"/>
              <a:gd name="connsiteX37" fmla="*/ 1059656 w 1059656"/>
              <a:gd name="connsiteY37" fmla="*/ 378618 h 1152525"/>
              <a:gd name="connsiteX38" fmla="*/ 1047750 w 1059656"/>
              <a:gd name="connsiteY38" fmla="*/ 397668 h 1152525"/>
              <a:gd name="connsiteX39" fmla="*/ 976312 w 1059656"/>
              <a:gd name="connsiteY39" fmla="*/ 452437 h 1152525"/>
              <a:gd name="connsiteX40" fmla="*/ 840581 w 1059656"/>
              <a:gd name="connsiteY40" fmla="*/ 540543 h 1152525"/>
              <a:gd name="connsiteX41" fmla="*/ 685800 w 1059656"/>
              <a:gd name="connsiteY41" fmla="*/ 666750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59656" h="1152525">
                <a:moveTo>
                  <a:pt x="685800" y="666750"/>
                </a:moveTo>
                <a:lnTo>
                  <a:pt x="426244" y="873918"/>
                </a:lnTo>
                <a:lnTo>
                  <a:pt x="216694" y="1038225"/>
                </a:lnTo>
                <a:lnTo>
                  <a:pt x="92869" y="1121568"/>
                </a:lnTo>
                <a:lnTo>
                  <a:pt x="61912" y="1143000"/>
                </a:lnTo>
                <a:lnTo>
                  <a:pt x="45244" y="1150143"/>
                </a:lnTo>
                <a:lnTo>
                  <a:pt x="26194" y="1152525"/>
                </a:lnTo>
                <a:lnTo>
                  <a:pt x="14287" y="1152525"/>
                </a:lnTo>
                <a:lnTo>
                  <a:pt x="0" y="1143000"/>
                </a:lnTo>
                <a:lnTo>
                  <a:pt x="0" y="1121568"/>
                </a:lnTo>
                <a:lnTo>
                  <a:pt x="11906" y="1092993"/>
                </a:lnTo>
                <a:lnTo>
                  <a:pt x="95250" y="988218"/>
                </a:lnTo>
                <a:lnTo>
                  <a:pt x="230981" y="823912"/>
                </a:lnTo>
                <a:lnTo>
                  <a:pt x="366712" y="647700"/>
                </a:lnTo>
                <a:lnTo>
                  <a:pt x="495300" y="485775"/>
                </a:lnTo>
                <a:lnTo>
                  <a:pt x="600075" y="338137"/>
                </a:lnTo>
                <a:lnTo>
                  <a:pt x="619125" y="302418"/>
                </a:lnTo>
                <a:lnTo>
                  <a:pt x="631031" y="259556"/>
                </a:lnTo>
                <a:lnTo>
                  <a:pt x="635794" y="223837"/>
                </a:lnTo>
                <a:lnTo>
                  <a:pt x="631031" y="202406"/>
                </a:lnTo>
                <a:lnTo>
                  <a:pt x="592931" y="154781"/>
                </a:lnTo>
                <a:lnTo>
                  <a:pt x="533400" y="95250"/>
                </a:lnTo>
                <a:lnTo>
                  <a:pt x="523875" y="78581"/>
                </a:lnTo>
                <a:lnTo>
                  <a:pt x="519112" y="52387"/>
                </a:lnTo>
                <a:lnTo>
                  <a:pt x="519112" y="30956"/>
                </a:lnTo>
                <a:lnTo>
                  <a:pt x="528637" y="9525"/>
                </a:lnTo>
                <a:lnTo>
                  <a:pt x="550069" y="0"/>
                </a:lnTo>
                <a:lnTo>
                  <a:pt x="581025" y="2381"/>
                </a:lnTo>
                <a:lnTo>
                  <a:pt x="611981" y="16668"/>
                </a:lnTo>
                <a:lnTo>
                  <a:pt x="726281" y="83343"/>
                </a:lnTo>
                <a:lnTo>
                  <a:pt x="833437" y="142875"/>
                </a:lnTo>
                <a:lnTo>
                  <a:pt x="923925" y="200025"/>
                </a:lnTo>
                <a:lnTo>
                  <a:pt x="981075" y="245268"/>
                </a:lnTo>
                <a:lnTo>
                  <a:pt x="1012031" y="276225"/>
                </a:lnTo>
                <a:lnTo>
                  <a:pt x="1038225" y="304800"/>
                </a:lnTo>
                <a:lnTo>
                  <a:pt x="1054894" y="330993"/>
                </a:lnTo>
                <a:lnTo>
                  <a:pt x="1059656" y="354806"/>
                </a:lnTo>
                <a:lnTo>
                  <a:pt x="1059656" y="378618"/>
                </a:lnTo>
                <a:lnTo>
                  <a:pt x="1047750" y="397668"/>
                </a:lnTo>
                <a:lnTo>
                  <a:pt x="976312" y="452437"/>
                </a:lnTo>
                <a:lnTo>
                  <a:pt x="840581" y="540543"/>
                </a:lnTo>
                <a:lnTo>
                  <a:pt x="685800" y="6667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E45C01E-4624-435E-AF95-738F7610ACA8}"/>
              </a:ext>
            </a:extLst>
          </p:cNvPr>
          <p:cNvSpPr/>
          <p:nvPr/>
        </p:nvSpPr>
        <p:spPr>
          <a:xfrm rot="16200000">
            <a:off x="3717926" y="3476626"/>
            <a:ext cx="2879725" cy="2212975"/>
          </a:xfrm>
          <a:custGeom>
            <a:avLst/>
            <a:gdLst>
              <a:gd name="connsiteX0" fmla="*/ 2053794 w 2878774"/>
              <a:gd name="connsiteY0" fmla="*/ 2053795 h 2212444"/>
              <a:gd name="connsiteX1" fmla="*/ 1739379 w 2878774"/>
              <a:gd name="connsiteY1" fmla="*/ 1987450 h 2212444"/>
              <a:gd name="connsiteX2" fmla="*/ 1635536 w 2878774"/>
              <a:gd name="connsiteY2" fmla="*/ 1970143 h 2212444"/>
              <a:gd name="connsiteX3" fmla="*/ 1514385 w 2878774"/>
              <a:gd name="connsiteY3" fmla="*/ 1915337 h 2212444"/>
              <a:gd name="connsiteX4" fmla="*/ 1387465 w 2878774"/>
              <a:gd name="connsiteY4" fmla="*/ 1851877 h 2212444"/>
              <a:gd name="connsiteX5" fmla="*/ 1266314 w 2878774"/>
              <a:gd name="connsiteY5" fmla="*/ 1779763 h 2212444"/>
              <a:gd name="connsiteX6" fmla="*/ 1127856 w 2878774"/>
              <a:gd name="connsiteY6" fmla="*/ 1690342 h 2212444"/>
              <a:gd name="connsiteX7" fmla="*/ 1003821 w 2878774"/>
              <a:gd name="connsiteY7" fmla="*/ 1600921 h 2212444"/>
              <a:gd name="connsiteX8" fmla="*/ 876901 w 2878774"/>
              <a:gd name="connsiteY8" fmla="*/ 1497078 h 2212444"/>
              <a:gd name="connsiteX9" fmla="*/ 767288 w 2878774"/>
              <a:gd name="connsiteY9" fmla="*/ 1393234 h 2212444"/>
              <a:gd name="connsiteX10" fmla="*/ 669214 w 2878774"/>
              <a:gd name="connsiteY10" fmla="*/ 1295160 h 2212444"/>
              <a:gd name="connsiteX11" fmla="*/ 585562 w 2878774"/>
              <a:gd name="connsiteY11" fmla="*/ 1197086 h 2212444"/>
              <a:gd name="connsiteX12" fmla="*/ 519218 w 2878774"/>
              <a:gd name="connsiteY12" fmla="*/ 1116318 h 2212444"/>
              <a:gd name="connsiteX13" fmla="*/ 461527 w 2878774"/>
              <a:gd name="connsiteY13" fmla="*/ 1038436 h 2212444"/>
              <a:gd name="connsiteX14" fmla="*/ 418259 w 2878774"/>
              <a:gd name="connsiteY14" fmla="*/ 974976 h 2212444"/>
              <a:gd name="connsiteX15" fmla="*/ 351914 w 2878774"/>
              <a:gd name="connsiteY15" fmla="*/ 868248 h 2212444"/>
              <a:gd name="connsiteX16" fmla="*/ 299992 w 2878774"/>
              <a:gd name="connsiteY16" fmla="*/ 781711 h 2212444"/>
              <a:gd name="connsiteX17" fmla="*/ 224994 w 2878774"/>
              <a:gd name="connsiteY17" fmla="*/ 646138 h 2212444"/>
              <a:gd name="connsiteX18" fmla="*/ 161534 w 2878774"/>
              <a:gd name="connsiteY18" fmla="*/ 510564 h 2212444"/>
              <a:gd name="connsiteX19" fmla="*/ 121151 w 2878774"/>
              <a:gd name="connsiteY19" fmla="*/ 409605 h 2212444"/>
              <a:gd name="connsiteX20" fmla="*/ 72114 w 2878774"/>
              <a:gd name="connsiteY20" fmla="*/ 285570 h 2212444"/>
              <a:gd name="connsiteX21" fmla="*/ 34615 w 2878774"/>
              <a:gd name="connsiteY21" fmla="*/ 164419 h 2212444"/>
              <a:gd name="connsiteX22" fmla="*/ 2885 w 2878774"/>
              <a:gd name="connsiteY22" fmla="*/ 57691 h 2212444"/>
              <a:gd name="connsiteX23" fmla="*/ 0 w 2878774"/>
              <a:gd name="connsiteY23" fmla="*/ 31730 h 2212444"/>
              <a:gd name="connsiteX24" fmla="*/ 2885 w 2878774"/>
              <a:gd name="connsiteY24" fmla="*/ 11539 h 2212444"/>
              <a:gd name="connsiteX25" fmla="*/ 11538 w 2878774"/>
              <a:gd name="connsiteY25" fmla="*/ 2885 h 2212444"/>
              <a:gd name="connsiteX26" fmla="*/ 23076 w 2878774"/>
              <a:gd name="connsiteY26" fmla="*/ 0 h 2212444"/>
              <a:gd name="connsiteX27" fmla="*/ 40384 w 2878774"/>
              <a:gd name="connsiteY27" fmla="*/ 5769 h 2212444"/>
              <a:gd name="connsiteX28" fmla="*/ 63460 w 2878774"/>
              <a:gd name="connsiteY28" fmla="*/ 23077 h 2212444"/>
              <a:gd name="connsiteX29" fmla="*/ 83652 w 2878774"/>
              <a:gd name="connsiteY29" fmla="*/ 63460 h 2212444"/>
              <a:gd name="connsiteX30" fmla="*/ 155765 w 2878774"/>
              <a:gd name="connsiteY30" fmla="*/ 239417 h 2212444"/>
              <a:gd name="connsiteX31" fmla="*/ 239417 w 2878774"/>
              <a:gd name="connsiteY31" fmla="*/ 406721 h 2212444"/>
              <a:gd name="connsiteX32" fmla="*/ 343261 w 2878774"/>
              <a:gd name="connsiteY32" fmla="*/ 605754 h 2212444"/>
              <a:gd name="connsiteX33" fmla="*/ 418259 w 2878774"/>
              <a:gd name="connsiteY33" fmla="*/ 724021 h 2212444"/>
              <a:gd name="connsiteX34" fmla="*/ 501910 w 2878774"/>
              <a:gd name="connsiteY34" fmla="*/ 833633 h 2212444"/>
              <a:gd name="connsiteX35" fmla="*/ 571140 w 2878774"/>
              <a:gd name="connsiteY35" fmla="*/ 920169 h 2212444"/>
              <a:gd name="connsiteX36" fmla="*/ 646138 w 2878774"/>
              <a:gd name="connsiteY36" fmla="*/ 1012475 h 2212444"/>
              <a:gd name="connsiteX37" fmla="*/ 738443 w 2878774"/>
              <a:gd name="connsiteY37" fmla="*/ 1107665 h 2212444"/>
              <a:gd name="connsiteX38" fmla="*/ 850940 w 2878774"/>
              <a:gd name="connsiteY38" fmla="*/ 1214393 h 2212444"/>
              <a:gd name="connsiteX39" fmla="*/ 946130 w 2878774"/>
              <a:gd name="connsiteY39" fmla="*/ 1295160 h 2212444"/>
              <a:gd name="connsiteX40" fmla="*/ 1049974 w 2878774"/>
              <a:gd name="connsiteY40" fmla="*/ 1373043 h 2212444"/>
              <a:gd name="connsiteX41" fmla="*/ 1168240 w 2878774"/>
              <a:gd name="connsiteY41" fmla="*/ 1456694 h 2212444"/>
              <a:gd name="connsiteX42" fmla="*/ 1260545 w 2878774"/>
              <a:gd name="connsiteY42" fmla="*/ 1517270 h 2212444"/>
              <a:gd name="connsiteX43" fmla="*/ 1378811 w 2878774"/>
              <a:gd name="connsiteY43" fmla="*/ 1580730 h 2212444"/>
              <a:gd name="connsiteX44" fmla="*/ 1456694 w 2878774"/>
              <a:gd name="connsiteY44" fmla="*/ 1621113 h 2212444"/>
              <a:gd name="connsiteX45" fmla="*/ 1572076 w 2878774"/>
              <a:gd name="connsiteY45" fmla="*/ 1670150 h 2212444"/>
              <a:gd name="connsiteX46" fmla="*/ 1681688 w 2878774"/>
              <a:gd name="connsiteY46" fmla="*/ 1716303 h 2212444"/>
              <a:gd name="connsiteX47" fmla="*/ 1799955 w 2878774"/>
              <a:gd name="connsiteY47" fmla="*/ 1750918 h 2212444"/>
              <a:gd name="connsiteX48" fmla="*/ 1912452 w 2878774"/>
              <a:gd name="connsiteY48" fmla="*/ 1776879 h 2212444"/>
              <a:gd name="connsiteX49" fmla="*/ 2050910 w 2878774"/>
              <a:gd name="connsiteY49" fmla="*/ 1805724 h 2212444"/>
              <a:gd name="connsiteX50" fmla="*/ 2200906 w 2878774"/>
              <a:gd name="connsiteY50" fmla="*/ 1823031 h 2212444"/>
              <a:gd name="connsiteX51" fmla="*/ 2310519 w 2878774"/>
              <a:gd name="connsiteY51" fmla="*/ 1834569 h 2212444"/>
              <a:gd name="connsiteX52" fmla="*/ 2483591 w 2878774"/>
              <a:gd name="connsiteY52" fmla="*/ 1837454 h 2212444"/>
              <a:gd name="connsiteX53" fmla="*/ 2561474 w 2878774"/>
              <a:gd name="connsiteY53" fmla="*/ 1825916 h 2212444"/>
              <a:gd name="connsiteX54" fmla="*/ 2598973 w 2878774"/>
              <a:gd name="connsiteY54" fmla="*/ 1811493 h 2212444"/>
              <a:gd name="connsiteX55" fmla="*/ 2645126 w 2878774"/>
              <a:gd name="connsiteY55" fmla="*/ 1773994 h 2212444"/>
              <a:gd name="connsiteX56" fmla="*/ 2720124 w 2878774"/>
              <a:gd name="connsiteY56" fmla="*/ 1696111 h 2212444"/>
              <a:gd name="connsiteX57" fmla="*/ 2783584 w 2878774"/>
              <a:gd name="connsiteY57" fmla="*/ 1626882 h 2212444"/>
              <a:gd name="connsiteX58" fmla="*/ 2809545 w 2878774"/>
              <a:gd name="connsiteY58" fmla="*/ 1598037 h 2212444"/>
              <a:gd name="connsiteX59" fmla="*/ 2823967 w 2878774"/>
              <a:gd name="connsiteY59" fmla="*/ 1589383 h 2212444"/>
              <a:gd name="connsiteX60" fmla="*/ 2847044 w 2878774"/>
              <a:gd name="connsiteY60" fmla="*/ 1583614 h 2212444"/>
              <a:gd name="connsiteX61" fmla="*/ 2864351 w 2878774"/>
              <a:gd name="connsiteY61" fmla="*/ 1589383 h 2212444"/>
              <a:gd name="connsiteX62" fmla="*/ 2875889 w 2878774"/>
              <a:gd name="connsiteY62" fmla="*/ 1603806 h 2212444"/>
              <a:gd name="connsiteX63" fmla="*/ 2878774 w 2878774"/>
              <a:gd name="connsiteY63" fmla="*/ 1635536 h 2212444"/>
              <a:gd name="connsiteX64" fmla="*/ 2852813 w 2878774"/>
              <a:gd name="connsiteY64" fmla="*/ 1736495 h 2212444"/>
              <a:gd name="connsiteX65" fmla="*/ 2806660 w 2878774"/>
              <a:gd name="connsiteY65" fmla="*/ 1874953 h 2212444"/>
              <a:gd name="connsiteX66" fmla="*/ 2766276 w 2878774"/>
              <a:gd name="connsiteY66" fmla="*/ 1981681 h 2212444"/>
              <a:gd name="connsiteX67" fmla="*/ 2728777 w 2878774"/>
              <a:gd name="connsiteY67" fmla="*/ 2068217 h 2212444"/>
              <a:gd name="connsiteX68" fmla="*/ 2691278 w 2878774"/>
              <a:gd name="connsiteY68" fmla="*/ 2134562 h 2212444"/>
              <a:gd name="connsiteX69" fmla="*/ 2662433 w 2878774"/>
              <a:gd name="connsiteY69" fmla="*/ 2172061 h 2212444"/>
              <a:gd name="connsiteX70" fmla="*/ 2627818 w 2878774"/>
              <a:gd name="connsiteY70" fmla="*/ 2203791 h 2212444"/>
              <a:gd name="connsiteX71" fmla="*/ 2598973 w 2878774"/>
              <a:gd name="connsiteY71" fmla="*/ 2212444 h 2212444"/>
              <a:gd name="connsiteX72" fmla="*/ 2564358 w 2878774"/>
              <a:gd name="connsiteY72" fmla="*/ 2206675 h 2212444"/>
              <a:gd name="connsiteX73" fmla="*/ 2535513 w 2878774"/>
              <a:gd name="connsiteY73" fmla="*/ 2186484 h 2212444"/>
              <a:gd name="connsiteX74" fmla="*/ 2495129 w 2878774"/>
              <a:gd name="connsiteY74" fmla="*/ 2146100 h 2212444"/>
              <a:gd name="connsiteX75" fmla="*/ 2469169 w 2878774"/>
              <a:gd name="connsiteY75" fmla="*/ 2125908 h 2212444"/>
              <a:gd name="connsiteX76" fmla="*/ 2428785 w 2878774"/>
              <a:gd name="connsiteY76" fmla="*/ 2108601 h 2212444"/>
              <a:gd name="connsiteX77" fmla="*/ 2371094 w 2878774"/>
              <a:gd name="connsiteY77" fmla="*/ 2102832 h 2212444"/>
              <a:gd name="connsiteX78" fmla="*/ 2053794 w 2878774"/>
              <a:gd name="connsiteY78" fmla="*/ 2053795 h 221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878774" h="2212444">
                <a:moveTo>
                  <a:pt x="2053794" y="2053795"/>
                </a:moveTo>
                <a:lnTo>
                  <a:pt x="1739379" y="1987450"/>
                </a:lnTo>
                <a:lnTo>
                  <a:pt x="1635536" y="1970143"/>
                </a:lnTo>
                <a:lnTo>
                  <a:pt x="1514385" y="1915337"/>
                </a:lnTo>
                <a:lnTo>
                  <a:pt x="1387465" y="1851877"/>
                </a:lnTo>
                <a:lnTo>
                  <a:pt x="1266314" y="1779763"/>
                </a:lnTo>
                <a:lnTo>
                  <a:pt x="1127856" y="1690342"/>
                </a:lnTo>
                <a:lnTo>
                  <a:pt x="1003821" y="1600921"/>
                </a:lnTo>
                <a:lnTo>
                  <a:pt x="876901" y="1497078"/>
                </a:lnTo>
                <a:lnTo>
                  <a:pt x="767288" y="1393234"/>
                </a:lnTo>
                <a:lnTo>
                  <a:pt x="669214" y="1295160"/>
                </a:lnTo>
                <a:lnTo>
                  <a:pt x="585562" y="1197086"/>
                </a:lnTo>
                <a:lnTo>
                  <a:pt x="519218" y="1116318"/>
                </a:lnTo>
                <a:lnTo>
                  <a:pt x="461527" y="1038436"/>
                </a:lnTo>
                <a:lnTo>
                  <a:pt x="418259" y="974976"/>
                </a:lnTo>
                <a:lnTo>
                  <a:pt x="351914" y="868248"/>
                </a:lnTo>
                <a:lnTo>
                  <a:pt x="299992" y="781711"/>
                </a:lnTo>
                <a:lnTo>
                  <a:pt x="224994" y="646138"/>
                </a:lnTo>
                <a:lnTo>
                  <a:pt x="161534" y="510564"/>
                </a:lnTo>
                <a:lnTo>
                  <a:pt x="121151" y="409605"/>
                </a:lnTo>
                <a:lnTo>
                  <a:pt x="72114" y="285570"/>
                </a:lnTo>
                <a:lnTo>
                  <a:pt x="34615" y="164419"/>
                </a:lnTo>
                <a:lnTo>
                  <a:pt x="2885" y="57691"/>
                </a:lnTo>
                <a:lnTo>
                  <a:pt x="0" y="31730"/>
                </a:lnTo>
                <a:lnTo>
                  <a:pt x="2885" y="11539"/>
                </a:lnTo>
                <a:lnTo>
                  <a:pt x="11538" y="2885"/>
                </a:lnTo>
                <a:lnTo>
                  <a:pt x="23076" y="0"/>
                </a:lnTo>
                <a:lnTo>
                  <a:pt x="40384" y="5769"/>
                </a:lnTo>
                <a:lnTo>
                  <a:pt x="63460" y="23077"/>
                </a:lnTo>
                <a:lnTo>
                  <a:pt x="83652" y="63460"/>
                </a:lnTo>
                <a:lnTo>
                  <a:pt x="155765" y="239417"/>
                </a:lnTo>
                <a:lnTo>
                  <a:pt x="239417" y="406721"/>
                </a:lnTo>
                <a:lnTo>
                  <a:pt x="343261" y="605754"/>
                </a:lnTo>
                <a:lnTo>
                  <a:pt x="418259" y="724021"/>
                </a:lnTo>
                <a:lnTo>
                  <a:pt x="501910" y="833633"/>
                </a:lnTo>
                <a:lnTo>
                  <a:pt x="571140" y="920169"/>
                </a:lnTo>
                <a:lnTo>
                  <a:pt x="646138" y="1012475"/>
                </a:lnTo>
                <a:lnTo>
                  <a:pt x="738443" y="1107665"/>
                </a:lnTo>
                <a:lnTo>
                  <a:pt x="850940" y="1214393"/>
                </a:lnTo>
                <a:lnTo>
                  <a:pt x="946130" y="1295160"/>
                </a:lnTo>
                <a:lnTo>
                  <a:pt x="1049974" y="1373043"/>
                </a:lnTo>
                <a:lnTo>
                  <a:pt x="1168240" y="1456694"/>
                </a:lnTo>
                <a:lnTo>
                  <a:pt x="1260545" y="1517270"/>
                </a:lnTo>
                <a:lnTo>
                  <a:pt x="1378811" y="1580730"/>
                </a:lnTo>
                <a:lnTo>
                  <a:pt x="1456694" y="1621113"/>
                </a:lnTo>
                <a:lnTo>
                  <a:pt x="1572076" y="1670150"/>
                </a:lnTo>
                <a:lnTo>
                  <a:pt x="1681688" y="1716303"/>
                </a:lnTo>
                <a:lnTo>
                  <a:pt x="1799955" y="1750918"/>
                </a:lnTo>
                <a:lnTo>
                  <a:pt x="1912452" y="1776879"/>
                </a:lnTo>
                <a:lnTo>
                  <a:pt x="2050910" y="1805724"/>
                </a:lnTo>
                <a:lnTo>
                  <a:pt x="2200906" y="1823031"/>
                </a:lnTo>
                <a:lnTo>
                  <a:pt x="2310519" y="1834569"/>
                </a:lnTo>
                <a:lnTo>
                  <a:pt x="2483591" y="1837454"/>
                </a:lnTo>
                <a:lnTo>
                  <a:pt x="2561474" y="1825916"/>
                </a:lnTo>
                <a:lnTo>
                  <a:pt x="2598973" y="1811493"/>
                </a:lnTo>
                <a:lnTo>
                  <a:pt x="2645126" y="1773994"/>
                </a:lnTo>
                <a:lnTo>
                  <a:pt x="2720124" y="1696111"/>
                </a:lnTo>
                <a:lnTo>
                  <a:pt x="2783584" y="1626882"/>
                </a:lnTo>
                <a:lnTo>
                  <a:pt x="2809545" y="1598037"/>
                </a:lnTo>
                <a:lnTo>
                  <a:pt x="2823967" y="1589383"/>
                </a:lnTo>
                <a:lnTo>
                  <a:pt x="2847044" y="1583614"/>
                </a:lnTo>
                <a:lnTo>
                  <a:pt x="2864351" y="1589383"/>
                </a:lnTo>
                <a:lnTo>
                  <a:pt x="2875889" y="1603806"/>
                </a:lnTo>
                <a:lnTo>
                  <a:pt x="2878774" y="1635536"/>
                </a:lnTo>
                <a:lnTo>
                  <a:pt x="2852813" y="1736495"/>
                </a:lnTo>
                <a:lnTo>
                  <a:pt x="2806660" y="1874953"/>
                </a:lnTo>
                <a:lnTo>
                  <a:pt x="2766276" y="1981681"/>
                </a:lnTo>
                <a:lnTo>
                  <a:pt x="2728777" y="2068217"/>
                </a:lnTo>
                <a:lnTo>
                  <a:pt x="2691278" y="2134562"/>
                </a:lnTo>
                <a:lnTo>
                  <a:pt x="2662433" y="2172061"/>
                </a:lnTo>
                <a:lnTo>
                  <a:pt x="2627818" y="2203791"/>
                </a:lnTo>
                <a:lnTo>
                  <a:pt x="2598973" y="2212444"/>
                </a:lnTo>
                <a:lnTo>
                  <a:pt x="2564358" y="2206675"/>
                </a:lnTo>
                <a:lnTo>
                  <a:pt x="2535513" y="2186484"/>
                </a:lnTo>
                <a:lnTo>
                  <a:pt x="2495129" y="2146100"/>
                </a:lnTo>
                <a:lnTo>
                  <a:pt x="2469169" y="2125908"/>
                </a:lnTo>
                <a:lnTo>
                  <a:pt x="2428785" y="2108601"/>
                </a:lnTo>
                <a:lnTo>
                  <a:pt x="2371094" y="2102832"/>
                </a:lnTo>
                <a:lnTo>
                  <a:pt x="2053794" y="205379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BF91662-D039-4B1E-9755-2C66F112CCBC}"/>
              </a:ext>
            </a:extLst>
          </p:cNvPr>
          <p:cNvSpPr/>
          <p:nvPr/>
        </p:nvSpPr>
        <p:spPr>
          <a:xfrm>
            <a:off x="4370389" y="2405064"/>
            <a:ext cx="892175" cy="871537"/>
          </a:xfrm>
          <a:custGeom>
            <a:avLst/>
            <a:gdLst>
              <a:gd name="connsiteX0" fmla="*/ 397669 w 892969"/>
              <a:gd name="connsiteY0" fmla="*/ 390525 h 871537"/>
              <a:gd name="connsiteX1" fmla="*/ 226219 w 892969"/>
              <a:gd name="connsiteY1" fmla="*/ 230981 h 871537"/>
              <a:gd name="connsiteX2" fmla="*/ 109537 w 892969"/>
              <a:gd name="connsiteY2" fmla="*/ 128587 h 871537"/>
              <a:gd name="connsiteX3" fmla="*/ 57150 w 892969"/>
              <a:gd name="connsiteY3" fmla="*/ 128587 h 871537"/>
              <a:gd name="connsiteX4" fmla="*/ 28575 w 892969"/>
              <a:gd name="connsiteY4" fmla="*/ 128587 h 871537"/>
              <a:gd name="connsiteX5" fmla="*/ 0 w 892969"/>
              <a:gd name="connsiteY5" fmla="*/ 114300 h 871537"/>
              <a:gd name="connsiteX6" fmla="*/ 71437 w 892969"/>
              <a:gd name="connsiteY6" fmla="*/ 0 h 871537"/>
              <a:gd name="connsiteX7" fmla="*/ 173831 w 892969"/>
              <a:gd name="connsiteY7" fmla="*/ 47625 h 871537"/>
              <a:gd name="connsiteX8" fmla="*/ 390525 w 892969"/>
              <a:gd name="connsiteY8" fmla="*/ 157162 h 871537"/>
              <a:gd name="connsiteX9" fmla="*/ 604837 w 892969"/>
              <a:gd name="connsiteY9" fmla="*/ 273843 h 871537"/>
              <a:gd name="connsiteX10" fmla="*/ 742950 w 892969"/>
              <a:gd name="connsiteY10" fmla="*/ 342900 h 871537"/>
              <a:gd name="connsiteX11" fmla="*/ 762000 w 892969"/>
              <a:gd name="connsiteY11" fmla="*/ 352425 h 871537"/>
              <a:gd name="connsiteX12" fmla="*/ 790575 w 892969"/>
              <a:gd name="connsiteY12" fmla="*/ 390525 h 871537"/>
              <a:gd name="connsiteX13" fmla="*/ 823912 w 892969"/>
              <a:gd name="connsiteY13" fmla="*/ 433387 h 871537"/>
              <a:gd name="connsiteX14" fmla="*/ 852487 w 892969"/>
              <a:gd name="connsiteY14" fmla="*/ 490537 h 871537"/>
              <a:gd name="connsiteX15" fmla="*/ 869156 w 892969"/>
              <a:gd name="connsiteY15" fmla="*/ 535781 h 871537"/>
              <a:gd name="connsiteX16" fmla="*/ 883444 w 892969"/>
              <a:gd name="connsiteY16" fmla="*/ 576262 h 871537"/>
              <a:gd name="connsiteX17" fmla="*/ 892969 w 892969"/>
              <a:gd name="connsiteY17" fmla="*/ 628650 h 871537"/>
              <a:gd name="connsiteX18" fmla="*/ 892969 w 892969"/>
              <a:gd name="connsiteY18" fmla="*/ 685800 h 871537"/>
              <a:gd name="connsiteX19" fmla="*/ 885825 w 892969"/>
              <a:gd name="connsiteY19" fmla="*/ 757237 h 871537"/>
              <a:gd name="connsiteX20" fmla="*/ 876300 w 892969"/>
              <a:gd name="connsiteY20" fmla="*/ 809625 h 871537"/>
              <a:gd name="connsiteX21" fmla="*/ 862012 w 892969"/>
              <a:gd name="connsiteY21" fmla="*/ 840581 h 871537"/>
              <a:gd name="connsiteX22" fmla="*/ 842962 w 892969"/>
              <a:gd name="connsiteY22" fmla="*/ 859631 h 871537"/>
              <a:gd name="connsiteX23" fmla="*/ 828675 w 892969"/>
              <a:gd name="connsiteY23" fmla="*/ 866775 h 871537"/>
              <a:gd name="connsiteX24" fmla="*/ 802481 w 892969"/>
              <a:gd name="connsiteY24" fmla="*/ 871537 h 871537"/>
              <a:gd name="connsiteX25" fmla="*/ 778669 w 892969"/>
              <a:gd name="connsiteY25" fmla="*/ 866775 h 871537"/>
              <a:gd name="connsiteX26" fmla="*/ 754856 w 892969"/>
              <a:gd name="connsiteY26" fmla="*/ 859631 h 871537"/>
              <a:gd name="connsiteX27" fmla="*/ 731044 w 892969"/>
              <a:gd name="connsiteY27" fmla="*/ 842962 h 871537"/>
              <a:gd name="connsiteX28" fmla="*/ 709612 w 892969"/>
              <a:gd name="connsiteY28" fmla="*/ 823912 h 871537"/>
              <a:gd name="connsiteX29" fmla="*/ 692944 w 892969"/>
              <a:gd name="connsiteY29" fmla="*/ 802481 h 871537"/>
              <a:gd name="connsiteX30" fmla="*/ 669131 w 892969"/>
              <a:gd name="connsiteY30" fmla="*/ 742950 h 871537"/>
              <a:gd name="connsiteX31" fmla="*/ 642937 w 892969"/>
              <a:gd name="connsiteY31" fmla="*/ 692943 h 871537"/>
              <a:gd name="connsiteX32" fmla="*/ 564356 w 892969"/>
              <a:gd name="connsiteY32" fmla="*/ 588168 h 871537"/>
              <a:gd name="connsiteX33" fmla="*/ 507206 w 892969"/>
              <a:gd name="connsiteY33" fmla="*/ 516731 h 871537"/>
              <a:gd name="connsiteX34" fmla="*/ 397669 w 892969"/>
              <a:gd name="connsiteY34" fmla="*/ 390525 h 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92969" h="871537">
                <a:moveTo>
                  <a:pt x="397669" y="390525"/>
                </a:moveTo>
                <a:lnTo>
                  <a:pt x="226219" y="230981"/>
                </a:lnTo>
                <a:lnTo>
                  <a:pt x="109537" y="128587"/>
                </a:lnTo>
                <a:lnTo>
                  <a:pt x="57150" y="128587"/>
                </a:lnTo>
                <a:lnTo>
                  <a:pt x="28575" y="128587"/>
                </a:lnTo>
                <a:lnTo>
                  <a:pt x="0" y="114300"/>
                </a:lnTo>
                <a:lnTo>
                  <a:pt x="71437" y="0"/>
                </a:lnTo>
                <a:lnTo>
                  <a:pt x="173831" y="47625"/>
                </a:lnTo>
                <a:lnTo>
                  <a:pt x="390525" y="157162"/>
                </a:lnTo>
                <a:lnTo>
                  <a:pt x="604837" y="273843"/>
                </a:lnTo>
                <a:lnTo>
                  <a:pt x="742950" y="342900"/>
                </a:lnTo>
                <a:lnTo>
                  <a:pt x="762000" y="352425"/>
                </a:lnTo>
                <a:lnTo>
                  <a:pt x="790575" y="390525"/>
                </a:lnTo>
                <a:lnTo>
                  <a:pt x="823912" y="433387"/>
                </a:lnTo>
                <a:lnTo>
                  <a:pt x="852487" y="490537"/>
                </a:lnTo>
                <a:lnTo>
                  <a:pt x="869156" y="535781"/>
                </a:lnTo>
                <a:lnTo>
                  <a:pt x="883444" y="576262"/>
                </a:lnTo>
                <a:lnTo>
                  <a:pt x="892969" y="628650"/>
                </a:lnTo>
                <a:lnTo>
                  <a:pt x="892969" y="685800"/>
                </a:lnTo>
                <a:lnTo>
                  <a:pt x="885825" y="757237"/>
                </a:lnTo>
                <a:lnTo>
                  <a:pt x="876300" y="809625"/>
                </a:lnTo>
                <a:lnTo>
                  <a:pt x="862012" y="840581"/>
                </a:lnTo>
                <a:lnTo>
                  <a:pt x="842962" y="859631"/>
                </a:lnTo>
                <a:lnTo>
                  <a:pt x="828675" y="866775"/>
                </a:lnTo>
                <a:lnTo>
                  <a:pt x="802481" y="871537"/>
                </a:lnTo>
                <a:lnTo>
                  <a:pt x="778669" y="866775"/>
                </a:lnTo>
                <a:lnTo>
                  <a:pt x="754856" y="859631"/>
                </a:lnTo>
                <a:lnTo>
                  <a:pt x="731044" y="842962"/>
                </a:lnTo>
                <a:lnTo>
                  <a:pt x="709612" y="823912"/>
                </a:lnTo>
                <a:lnTo>
                  <a:pt x="692944" y="802481"/>
                </a:lnTo>
                <a:lnTo>
                  <a:pt x="669131" y="742950"/>
                </a:lnTo>
                <a:lnTo>
                  <a:pt x="642937" y="692943"/>
                </a:lnTo>
                <a:lnTo>
                  <a:pt x="564356" y="588168"/>
                </a:lnTo>
                <a:lnTo>
                  <a:pt x="507206" y="516731"/>
                </a:lnTo>
                <a:lnTo>
                  <a:pt x="397669" y="3905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78C31CF-292E-4453-93DC-1988E6278B44}"/>
              </a:ext>
            </a:extLst>
          </p:cNvPr>
          <p:cNvSpPr/>
          <p:nvPr/>
        </p:nvSpPr>
        <p:spPr>
          <a:xfrm>
            <a:off x="5503864" y="2220914"/>
            <a:ext cx="942975" cy="987425"/>
          </a:xfrm>
          <a:custGeom>
            <a:avLst/>
            <a:gdLst>
              <a:gd name="connsiteX0" fmla="*/ 514350 w 942975"/>
              <a:gd name="connsiteY0" fmla="*/ 576263 h 985838"/>
              <a:gd name="connsiteX1" fmla="*/ 464344 w 942975"/>
              <a:gd name="connsiteY1" fmla="*/ 502444 h 985838"/>
              <a:gd name="connsiteX2" fmla="*/ 428625 w 942975"/>
              <a:gd name="connsiteY2" fmla="*/ 452438 h 985838"/>
              <a:gd name="connsiteX3" fmla="*/ 395287 w 942975"/>
              <a:gd name="connsiteY3" fmla="*/ 416719 h 985838"/>
              <a:gd name="connsiteX4" fmla="*/ 361950 w 942975"/>
              <a:gd name="connsiteY4" fmla="*/ 385763 h 985838"/>
              <a:gd name="connsiteX5" fmla="*/ 333375 w 942975"/>
              <a:gd name="connsiteY5" fmla="*/ 364332 h 985838"/>
              <a:gd name="connsiteX6" fmla="*/ 297656 w 942975"/>
              <a:gd name="connsiteY6" fmla="*/ 338138 h 985838"/>
              <a:gd name="connsiteX7" fmla="*/ 242887 w 942975"/>
              <a:gd name="connsiteY7" fmla="*/ 307182 h 985838"/>
              <a:gd name="connsiteX8" fmla="*/ 192881 w 942975"/>
              <a:gd name="connsiteY8" fmla="*/ 280988 h 985838"/>
              <a:gd name="connsiteX9" fmla="*/ 130969 w 942975"/>
              <a:gd name="connsiteY9" fmla="*/ 261938 h 985838"/>
              <a:gd name="connsiteX10" fmla="*/ 80962 w 942975"/>
              <a:gd name="connsiteY10" fmla="*/ 250032 h 985838"/>
              <a:gd name="connsiteX11" fmla="*/ 54769 w 942975"/>
              <a:gd name="connsiteY11" fmla="*/ 242888 h 985838"/>
              <a:gd name="connsiteX12" fmla="*/ 35719 w 942975"/>
              <a:gd name="connsiteY12" fmla="*/ 230982 h 985838"/>
              <a:gd name="connsiteX13" fmla="*/ 16669 w 942975"/>
              <a:gd name="connsiteY13" fmla="*/ 202407 h 985838"/>
              <a:gd name="connsiteX14" fmla="*/ 4762 w 942975"/>
              <a:gd name="connsiteY14" fmla="*/ 171450 h 985838"/>
              <a:gd name="connsiteX15" fmla="*/ 0 w 942975"/>
              <a:gd name="connsiteY15" fmla="*/ 104775 h 985838"/>
              <a:gd name="connsiteX16" fmla="*/ 4762 w 942975"/>
              <a:gd name="connsiteY16" fmla="*/ 57150 h 985838"/>
              <a:gd name="connsiteX17" fmla="*/ 16669 w 942975"/>
              <a:gd name="connsiteY17" fmla="*/ 21432 h 985838"/>
              <a:gd name="connsiteX18" fmla="*/ 28575 w 942975"/>
              <a:gd name="connsiteY18" fmla="*/ 0 h 985838"/>
              <a:gd name="connsiteX19" fmla="*/ 97631 w 942975"/>
              <a:gd name="connsiteY19" fmla="*/ 9525 h 985838"/>
              <a:gd name="connsiteX20" fmla="*/ 178594 w 942975"/>
              <a:gd name="connsiteY20" fmla="*/ 111919 h 985838"/>
              <a:gd name="connsiteX21" fmla="*/ 314325 w 942975"/>
              <a:gd name="connsiteY21" fmla="*/ 185738 h 985838"/>
              <a:gd name="connsiteX22" fmla="*/ 442912 w 942975"/>
              <a:gd name="connsiteY22" fmla="*/ 259557 h 985838"/>
              <a:gd name="connsiteX23" fmla="*/ 595312 w 942975"/>
              <a:gd name="connsiteY23" fmla="*/ 352425 h 985838"/>
              <a:gd name="connsiteX24" fmla="*/ 754856 w 942975"/>
              <a:gd name="connsiteY24" fmla="*/ 452438 h 985838"/>
              <a:gd name="connsiteX25" fmla="*/ 809625 w 942975"/>
              <a:gd name="connsiteY25" fmla="*/ 490538 h 985838"/>
              <a:gd name="connsiteX26" fmla="*/ 828675 w 942975"/>
              <a:gd name="connsiteY26" fmla="*/ 511969 h 985838"/>
              <a:gd name="connsiteX27" fmla="*/ 866775 w 942975"/>
              <a:gd name="connsiteY27" fmla="*/ 566738 h 985838"/>
              <a:gd name="connsiteX28" fmla="*/ 895350 w 942975"/>
              <a:gd name="connsiteY28" fmla="*/ 616744 h 985838"/>
              <a:gd name="connsiteX29" fmla="*/ 916781 w 942975"/>
              <a:gd name="connsiteY29" fmla="*/ 673894 h 985838"/>
              <a:gd name="connsiteX30" fmla="*/ 928687 w 942975"/>
              <a:gd name="connsiteY30" fmla="*/ 721519 h 985838"/>
              <a:gd name="connsiteX31" fmla="*/ 938212 w 942975"/>
              <a:gd name="connsiteY31" fmla="*/ 762000 h 985838"/>
              <a:gd name="connsiteX32" fmla="*/ 942975 w 942975"/>
              <a:gd name="connsiteY32" fmla="*/ 833438 h 985838"/>
              <a:gd name="connsiteX33" fmla="*/ 935831 w 942975"/>
              <a:gd name="connsiteY33" fmla="*/ 876300 h 985838"/>
              <a:gd name="connsiteX34" fmla="*/ 919162 w 942975"/>
              <a:gd name="connsiteY34" fmla="*/ 912019 h 985838"/>
              <a:gd name="connsiteX35" fmla="*/ 892969 w 942975"/>
              <a:gd name="connsiteY35" fmla="*/ 950119 h 985838"/>
              <a:gd name="connsiteX36" fmla="*/ 862012 w 942975"/>
              <a:gd name="connsiteY36" fmla="*/ 973932 h 985838"/>
              <a:gd name="connsiteX37" fmla="*/ 838200 w 942975"/>
              <a:gd name="connsiteY37" fmla="*/ 983457 h 985838"/>
              <a:gd name="connsiteX38" fmla="*/ 812006 w 942975"/>
              <a:gd name="connsiteY38" fmla="*/ 985838 h 985838"/>
              <a:gd name="connsiteX39" fmla="*/ 785812 w 942975"/>
              <a:gd name="connsiteY39" fmla="*/ 978694 h 985838"/>
              <a:gd name="connsiteX40" fmla="*/ 759619 w 942975"/>
              <a:gd name="connsiteY40" fmla="*/ 959644 h 985838"/>
              <a:gd name="connsiteX41" fmla="*/ 716756 w 942975"/>
              <a:gd name="connsiteY41" fmla="*/ 914400 h 985838"/>
              <a:gd name="connsiteX42" fmla="*/ 664369 w 942975"/>
              <a:gd name="connsiteY42" fmla="*/ 840582 h 985838"/>
              <a:gd name="connsiteX43" fmla="*/ 621506 w 942975"/>
              <a:gd name="connsiteY43" fmla="*/ 773907 h 985838"/>
              <a:gd name="connsiteX44" fmla="*/ 581025 w 942975"/>
              <a:gd name="connsiteY44" fmla="*/ 690563 h 985838"/>
              <a:gd name="connsiteX45" fmla="*/ 514350 w 942975"/>
              <a:gd name="connsiteY45" fmla="*/ 576263 h 985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42975" h="985838">
                <a:moveTo>
                  <a:pt x="514350" y="576263"/>
                </a:moveTo>
                <a:lnTo>
                  <a:pt x="464344" y="502444"/>
                </a:lnTo>
                <a:lnTo>
                  <a:pt x="428625" y="452438"/>
                </a:lnTo>
                <a:lnTo>
                  <a:pt x="395287" y="416719"/>
                </a:lnTo>
                <a:lnTo>
                  <a:pt x="361950" y="385763"/>
                </a:lnTo>
                <a:lnTo>
                  <a:pt x="333375" y="364332"/>
                </a:lnTo>
                <a:lnTo>
                  <a:pt x="297656" y="338138"/>
                </a:lnTo>
                <a:lnTo>
                  <a:pt x="242887" y="307182"/>
                </a:lnTo>
                <a:lnTo>
                  <a:pt x="192881" y="280988"/>
                </a:lnTo>
                <a:lnTo>
                  <a:pt x="130969" y="261938"/>
                </a:lnTo>
                <a:lnTo>
                  <a:pt x="80962" y="250032"/>
                </a:lnTo>
                <a:lnTo>
                  <a:pt x="54769" y="242888"/>
                </a:lnTo>
                <a:lnTo>
                  <a:pt x="35719" y="230982"/>
                </a:lnTo>
                <a:lnTo>
                  <a:pt x="16669" y="202407"/>
                </a:lnTo>
                <a:lnTo>
                  <a:pt x="4762" y="171450"/>
                </a:lnTo>
                <a:lnTo>
                  <a:pt x="0" y="104775"/>
                </a:lnTo>
                <a:lnTo>
                  <a:pt x="4762" y="57150"/>
                </a:lnTo>
                <a:lnTo>
                  <a:pt x="16669" y="21432"/>
                </a:lnTo>
                <a:lnTo>
                  <a:pt x="28575" y="0"/>
                </a:lnTo>
                <a:lnTo>
                  <a:pt x="97631" y="9525"/>
                </a:lnTo>
                <a:lnTo>
                  <a:pt x="178594" y="111919"/>
                </a:lnTo>
                <a:lnTo>
                  <a:pt x="314325" y="185738"/>
                </a:lnTo>
                <a:lnTo>
                  <a:pt x="442912" y="259557"/>
                </a:lnTo>
                <a:lnTo>
                  <a:pt x="595312" y="352425"/>
                </a:lnTo>
                <a:lnTo>
                  <a:pt x="754856" y="452438"/>
                </a:lnTo>
                <a:lnTo>
                  <a:pt x="809625" y="490538"/>
                </a:lnTo>
                <a:lnTo>
                  <a:pt x="828675" y="511969"/>
                </a:lnTo>
                <a:lnTo>
                  <a:pt x="866775" y="566738"/>
                </a:lnTo>
                <a:lnTo>
                  <a:pt x="895350" y="616744"/>
                </a:lnTo>
                <a:lnTo>
                  <a:pt x="916781" y="673894"/>
                </a:lnTo>
                <a:lnTo>
                  <a:pt x="928687" y="721519"/>
                </a:lnTo>
                <a:lnTo>
                  <a:pt x="938212" y="762000"/>
                </a:lnTo>
                <a:lnTo>
                  <a:pt x="942975" y="833438"/>
                </a:lnTo>
                <a:lnTo>
                  <a:pt x="935831" y="876300"/>
                </a:lnTo>
                <a:lnTo>
                  <a:pt x="919162" y="912019"/>
                </a:lnTo>
                <a:lnTo>
                  <a:pt x="892969" y="950119"/>
                </a:lnTo>
                <a:lnTo>
                  <a:pt x="862012" y="973932"/>
                </a:lnTo>
                <a:lnTo>
                  <a:pt x="838200" y="983457"/>
                </a:lnTo>
                <a:lnTo>
                  <a:pt x="812006" y="985838"/>
                </a:lnTo>
                <a:lnTo>
                  <a:pt x="785812" y="978694"/>
                </a:lnTo>
                <a:lnTo>
                  <a:pt x="759619" y="959644"/>
                </a:lnTo>
                <a:lnTo>
                  <a:pt x="716756" y="914400"/>
                </a:lnTo>
                <a:lnTo>
                  <a:pt x="664369" y="840582"/>
                </a:lnTo>
                <a:lnTo>
                  <a:pt x="621506" y="773907"/>
                </a:lnTo>
                <a:lnTo>
                  <a:pt x="581025" y="690563"/>
                </a:lnTo>
                <a:lnTo>
                  <a:pt x="514350" y="5762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16A4F2A-9391-40CE-B855-C6188D31F8EF}"/>
              </a:ext>
            </a:extLst>
          </p:cNvPr>
          <p:cNvSpPr/>
          <p:nvPr/>
        </p:nvSpPr>
        <p:spPr>
          <a:xfrm>
            <a:off x="6719889" y="2192338"/>
            <a:ext cx="998537" cy="990600"/>
          </a:xfrm>
          <a:custGeom>
            <a:avLst/>
            <a:gdLst>
              <a:gd name="connsiteX0" fmla="*/ 523875 w 997743"/>
              <a:gd name="connsiteY0" fmla="*/ 576263 h 990600"/>
              <a:gd name="connsiteX1" fmla="*/ 354806 w 997743"/>
              <a:gd name="connsiteY1" fmla="*/ 423863 h 990600"/>
              <a:gd name="connsiteX2" fmla="*/ 302418 w 997743"/>
              <a:gd name="connsiteY2" fmla="*/ 378619 h 990600"/>
              <a:gd name="connsiteX3" fmla="*/ 195262 w 997743"/>
              <a:gd name="connsiteY3" fmla="*/ 300038 h 990600"/>
              <a:gd name="connsiteX4" fmla="*/ 130968 w 997743"/>
              <a:gd name="connsiteY4" fmla="*/ 257175 h 990600"/>
              <a:gd name="connsiteX5" fmla="*/ 97631 w 997743"/>
              <a:gd name="connsiteY5" fmla="*/ 257175 h 990600"/>
              <a:gd name="connsiteX6" fmla="*/ 45243 w 997743"/>
              <a:gd name="connsiteY6" fmla="*/ 252413 h 990600"/>
              <a:gd name="connsiteX7" fmla="*/ 28575 w 997743"/>
              <a:gd name="connsiteY7" fmla="*/ 250032 h 990600"/>
              <a:gd name="connsiteX8" fmla="*/ 14287 w 997743"/>
              <a:gd name="connsiteY8" fmla="*/ 240507 h 990600"/>
              <a:gd name="connsiteX9" fmla="*/ 2381 w 997743"/>
              <a:gd name="connsiteY9" fmla="*/ 223838 h 990600"/>
              <a:gd name="connsiteX10" fmla="*/ 0 w 997743"/>
              <a:gd name="connsiteY10" fmla="*/ 180975 h 990600"/>
              <a:gd name="connsiteX11" fmla="*/ 7143 w 997743"/>
              <a:gd name="connsiteY11" fmla="*/ 90488 h 990600"/>
              <a:gd name="connsiteX12" fmla="*/ 19050 w 997743"/>
              <a:gd name="connsiteY12" fmla="*/ 30957 h 990600"/>
              <a:gd name="connsiteX13" fmla="*/ 28575 w 997743"/>
              <a:gd name="connsiteY13" fmla="*/ 11907 h 990600"/>
              <a:gd name="connsiteX14" fmla="*/ 52387 w 997743"/>
              <a:gd name="connsiteY14" fmla="*/ 0 h 990600"/>
              <a:gd name="connsiteX15" fmla="*/ 107156 w 997743"/>
              <a:gd name="connsiteY15" fmla="*/ 0 h 990600"/>
              <a:gd name="connsiteX16" fmla="*/ 116681 w 997743"/>
              <a:gd name="connsiteY16" fmla="*/ 114300 h 990600"/>
              <a:gd name="connsiteX17" fmla="*/ 192881 w 997743"/>
              <a:gd name="connsiteY17" fmla="*/ 154782 h 990600"/>
              <a:gd name="connsiteX18" fmla="*/ 371475 w 997743"/>
              <a:gd name="connsiteY18" fmla="*/ 254794 h 990600"/>
              <a:gd name="connsiteX19" fmla="*/ 569118 w 997743"/>
              <a:gd name="connsiteY19" fmla="*/ 364332 h 990600"/>
              <a:gd name="connsiteX20" fmla="*/ 728662 w 997743"/>
              <a:gd name="connsiteY20" fmla="*/ 454819 h 990600"/>
              <a:gd name="connsiteX21" fmla="*/ 847725 w 997743"/>
              <a:gd name="connsiteY21" fmla="*/ 523875 h 990600"/>
              <a:gd name="connsiteX22" fmla="*/ 873918 w 997743"/>
              <a:gd name="connsiteY22" fmla="*/ 550069 h 990600"/>
              <a:gd name="connsiteX23" fmla="*/ 912018 w 997743"/>
              <a:gd name="connsiteY23" fmla="*/ 602457 h 990600"/>
              <a:gd name="connsiteX24" fmla="*/ 947737 w 997743"/>
              <a:gd name="connsiteY24" fmla="*/ 659607 h 990600"/>
              <a:gd name="connsiteX25" fmla="*/ 971550 w 997743"/>
              <a:gd name="connsiteY25" fmla="*/ 716757 h 990600"/>
              <a:gd name="connsiteX26" fmla="*/ 988218 w 997743"/>
              <a:gd name="connsiteY26" fmla="*/ 769144 h 990600"/>
              <a:gd name="connsiteX27" fmla="*/ 997743 w 997743"/>
              <a:gd name="connsiteY27" fmla="*/ 835819 h 990600"/>
              <a:gd name="connsiteX28" fmla="*/ 997743 w 997743"/>
              <a:gd name="connsiteY28" fmla="*/ 866775 h 990600"/>
              <a:gd name="connsiteX29" fmla="*/ 990600 w 997743"/>
              <a:gd name="connsiteY29" fmla="*/ 897732 h 990600"/>
              <a:gd name="connsiteX30" fmla="*/ 969168 w 997743"/>
              <a:gd name="connsiteY30" fmla="*/ 938213 h 990600"/>
              <a:gd name="connsiteX31" fmla="*/ 938212 w 997743"/>
              <a:gd name="connsiteY31" fmla="*/ 969169 h 990600"/>
              <a:gd name="connsiteX32" fmla="*/ 907256 w 997743"/>
              <a:gd name="connsiteY32" fmla="*/ 988219 h 990600"/>
              <a:gd name="connsiteX33" fmla="*/ 878681 w 997743"/>
              <a:gd name="connsiteY33" fmla="*/ 990600 h 990600"/>
              <a:gd name="connsiteX34" fmla="*/ 847725 w 997743"/>
              <a:gd name="connsiteY34" fmla="*/ 978694 h 990600"/>
              <a:gd name="connsiteX35" fmla="*/ 809625 w 997743"/>
              <a:gd name="connsiteY35" fmla="*/ 945357 h 990600"/>
              <a:gd name="connsiteX36" fmla="*/ 754856 w 997743"/>
              <a:gd name="connsiteY36" fmla="*/ 881063 h 990600"/>
              <a:gd name="connsiteX37" fmla="*/ 707231 w 997743"/>
              <a:gd name="connsiteY37" fmla="*/ 790575 h 990600"/>
              <a:gd name="connsiteX38" fmla="*/ 523875 w 997743"/>
              <a:gd name="connsiteY38" fmla="*/ 576263 h 99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97743" h="990600">
                <a:moveTo>
                  <a:pt x="523875" y="576263"/>
                </a:moveTo>
                <a:lnTo>
                  <a:pt x="354806" y="423863"/>
                </a:lnTo>
                <a:lnTo>
                  <a:pt x="302418" y="378619"/>
                </a:lnTo>
                <a:lnTo>
                  <a:pt x="195262" y="300038"/>
                </a:lnTo>
                <a:lnTo>
                  <a:pt x="130968" y="257175"/>
                </a:lnTo>
                <a:lnTo>
                  <a:pt x="97631" y="257175"/>
                </a:lnTo>
                <a:lnTo>
                  <a:pt x="45243" y="252413"/>
                </a:lnTo>
                <a:lnTo>
                  <a:pt x="28575" y="250032"/>
                </a:lnTo>
                <a:lnTo>
                  <a:pt x="14287" y="240507"/>
                </a:lnTo>
                <a:lnTo>
                  <a:pt x="2381" y="223838"/>
                </a:lnTo>
                <a:lnTo>
                  <a:pt x="0" y="180975"/>
                </a:lnTo>
                <a:lnTo>
                  <a:pt x="7143" y="90488"/>
                </a:lnTo>
                <a:lnTo>
                  <a:pt x="19050" y="30957"/>
                </a:lnTo>
                <a:lnTo>
                  <a:pt x="28575" y="11907"/>
                </a:lnTo>
                <a:lnTo>
                  <a:pt x="52387" y="0"/>
                </a:lnTo>
                <a:lnTo>
                  <a:pt x="107156" y="0"/>
                </a:lnTo>
                <a:lnTo>
                  <a:pt x="116681" y="114300"/>
                </a:lnTo>
                <a:lnTo>
                  <a:pt x="192881" y="154782"/>
                </a:lnTo>
                <a:lnTo>
                  <a:pt x="371475" y="254794"/>
                </a:lnTo>
                <a:lnTo>
                  <a:pt x="569118" y="364332"/>
                </a:lnTo>
                <a:lnTo>
                  <a:pt x="728662" y="454819"/>
                </a:lnTo>
                <a:lnTo>
                  <a:pt x="847725" y="523875"/>
                </a:lnTo>
                <a:lnTo>
                  <a:pt x="873918" y="550069"/>
                </a:lnTo>
                <a:lnTo>
                  <a:pt x="912018" y="602457"/>
                </a:lnTo>
                <a:lnTo>
                  <a:pt x="947737" y="659607"/>
                </a:lnTo>
                <a:lnTo>
                  <a:pt x="971550" y="716757"/>
                </a:lnTo>
                <a:lnTo>
                  <a:pt x="988218" y="769144"/>
                </a:lnTo>
                <a:lnTo>
                  <a:pt x="997743" y="835819"/>
                </a:lnTo>
                <a:lnTo>
                  <a:pt x="997743" y="866775"/>
                </a:lnTo>
                <a:lnTo>
                  <a:pt x="990600" y="897732"/>
                </a:lnTo>
                <a:lnTo>
                  <a:pt x="969168" y="938213"/>
                </a:lnTo>
                <a:lnTo>
                  <a:pt x="938212" y="969169"/>
                </a:lnTo>
                <a:lnTo>
                  <a:pt x="907256" y="988219"/>
                </a:lnTo>
                <a:lnTo>
                  <a:pt x="878681" y="990600"/>
                </a:lnTo>
                <a:lnTo>
                  <a:pt x="847725" y="978694"/>
                </a:lnTo>
                <a:lnTo>
                  <a:pt x="809625" y="945357"/>
                </a:lnTo>
                <a:lnTo>
                  <a:pt x="754856" y="881063"/>
                </a:lnTo>
                <a:lnTo>
                  <a:pt x="707231" y="790575"/>
                </a:lnTo>
                <a:lnTo>
                  <a:pt x="523875" y="5762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2F378A6-F89E-4830-B94B-A307B2EC6559}"/>
              </a:ext>
            </a:extLst>
          </p:cNvPr>
          <p:cNvSpPr/>
          <p:nvPr/>
        </p:nvSpPr>
        <p:spPr>
          <a:xfrm>
            <a:off x="5965826" y="4205288"/>
            <a:ext cx="2405063" cy="1814512"/>
          </a:xfrm>
          <a:custGeom>
            <a:avLst/>
            <a:gdLst>
              <a:gd name="connsiteX0" fmla="*/ 695325 w 2405063"/>
              <a:gd name="connsiteY0" fmla="*/ 904875 h 1814512"/>
              <a:gd name="connsiteX1" fmla="*/ 426244 w 2405063"/>
              <a:gd name="connsiteY1" fmla="*/ 597693 h 1814512"/>
              <a:gd name="connsiteX2" fmla="*/ 219075 w 2405063"/>
              <a:gd name="connsiteY2" fmla="*/ 366712 h 1814512"/>
              <a:gd name="connsiteX3" fmla="*/ 0 w 2405063"/>
              <a:gd name="connsiteY3" fmla="*/ 135731 h 1814512"/>
              <a:gd name="connsiteX4" fmla="*/ 23813 w 2405063"/>
              <a:gd name="connsiteY4" fmla="*/ 0 h 1814512"/>
              <a:gd name="connsiteX5" fmla="*/ 109538 w 2405063"/>
              <a:gd name="connsiteY5" fmla="*/ 83343 h 1814512"/>
              <a:gd name="connsiteX6" fmla="*/ 366713 w 2405063"/>
              <a:gd name="connsiteY6" fmla="*/ 330993 h 1814512"/>
              <a:gd name="connsiteX7" fmla="*/ 535782 w 2405063"/>
              <a:gd name="connsiteY7" fmla="*/ 492918 h 1814512"/>
              <a:gd name="connsiteX8" fmla="*/ 776288 w 2405063"/>
              <a:gd name="connsiteY8" fmla="*/ 716756 h 1814512"/>
              <a:gd name="connsiteX9" fmla="*/ 1000125 w 2405063"/>
              <a:gd name="connsiteY9" fmla="*/ 919162 h 1814512"/>
              <a:gd name="connsiteX10" fmla="*/ 1209675 w 2405063"/>
              <a:gd name="connsiteY10" fmla="*/ 1100137 h 1814512"/>
              <a:gd name="connsiteX11" fmla="*/ 1347788 w 2405063"/>
              <a:gd name="connsiteY11" fmla="*/ 1212056 h 1814512"/>
              <a:gd name="connsiteX12" fmla="*/ 1431132 w 2405063"/>
              <a:gd name="connsiteY12" fmla="*/ 1273968 h 1814512"/>
              <a:gd name="connsiteX13" fmla="*/ 1526382 w 2405063"/>
              <a:gd name="connsiteY13" fmla="*/ 1335881 h 1814512"/>
              <a:gd name="connsiteX14" fmla="*/ 1631157 w 2405063"/>
              <a:gd name="connsiteY14" fmla="*/ 1395412 h 1814512"/>
              <a:gd name="connsiteX15" fmla="*/ 1783557 w 2405063"/>
              <a:gd name="connsiteY15" fmla="*/ 1476375 h 1814512"/>
              <a:gd name="connsiteX16" fmla="*/ 1957388 w 2405063"/>
              <a:gd name="connsiteY16" fmla="*/ 1554956 h 1814512"/>
              <a:gd name="connsiteX17" fmla="*/ 2135982 w 2405063"/>
              <a:gd name="connsiteY17" fmla="*/ 1631156 h 1814512"/>
              <a:gd name="connsiteX18" fmla="*/ 2340769 w 2405063"/>
              <a:gd name="connsiteY18" fmla="*/ 1709737 h 1814512"/>
              <a:gd name="connsiteX19" fmla="*/ 2378869 w 2405063"/>
              <a:gd name="connsiteY19" fmla="*/ 1724025 h 1814512"/>
              <a:gd name="connsiteX20" fmla="*/ 2395538 w 2405063"/>
              <a:gd name="connsiteY20" fmla="*/ 1735931 h 1814512"/>
              <a:gd name="connsiteX21" fmla="*/ 2402682 w 2405063"/>
              <a:gd name="connsiteY21" fmla="*/ 1745456 h 1814512"/>
              <a:gd name="connsiteX22" fmla="*/ 2405063 w 2405063"/>
              <a:gd name="connsiteY22" fmla="*/ 1757362 h 1814512"/>
              <a:gd name="connsiteX23" fmla="*/ 2395538 w 2405063"/>
              <a:gd name="connsiteY23" fmla="*/ 1771650 h 1814512"/>
              <a:gd name="connsiteX24" fmla="*/ 2383632 w 2405063"/>
              <a:gd name="connsiteY24" fmla="*/ 1783556 h 1814512"/>
              <a:gd name="connsiteX25" fmla="*/ 2321719 w 2405063"/>
              <a:gd name="connsiteY25" fmla="*/ 1793081 h 1814512"/>
              <a:gd name="connsiteX26" fmla="*/ 2147888 w 2405063"/>
              <a:gd name="connsiteY26" fmla="*/ 1795462 h 1814512"/>
              <a:gd name="connsiteX27" fmla="*/ 1933575 w 2405063"/>
              <a:gd name="connsiteY27" fmla="*/ 1804987 h 1814512"/>
              <a:gd name="connsiteX28" fmla="*/ 1662113 w 2405063"/>
              <a:gd name="connsiteY28" fmla="*/ 1814512 h 1814512"/>
              <a:gd name="connsiteX29" fmla="*/ 1576388 w 2405063"/>
              <a:gd name="connsiteY29" fmla="*/ 1812131 h 1814512"/>
              <a:gd name="connsiteX30" fmla="*/ 1543050 w 2405063"/>
              <a:gd name="connsiteY30" fmla="*/ 1807368 h 1814512"/>
              <a:gd name="connsiteX31" fmla="*/ 1495425 w 2405063"/>
              <a:gd name="connsiteY31" fmla="*/ 1793081 h 1814512"/>
              <a:gd name="connsiteX32" fmla="*/ 1450182 w 2405063"/>
              <a:gd name="connsiteY32" fmla="*/ 1771650 h 1814512"/>
              <a:gd name="connsiteX33" fmla="*/ 1414463 w 2405063"/>
              <a:gd name="connsiteY33" fmla="*/ 1745456 h 1814512"/>
              <a:gd name="connsiteX34" fmla="*/ 1295400 w 2405063"/>
              <a:gd name="connsiteY34" fmla="*/ 1607343 h 1814512"/>
              <a:gd name="connsiteX35" fmla="*/ 1143000 w 2405063"/>
              <a:gd name="connsiteY35" fmla="*/ 1416843 h 1814512"/>
              <a:gd name="connsiteX36" fmla="*/ 907257 w 2405063"/>
              <a:gd name="connsiteY36" fmla="*/ 1143000 h 1814512"/>
              <a:gd name="connsiteX37" fmla="*/ 695325 w 2405063"/>
              <a:gd name="connsiteY37" fmla="*/ 904875 h 1814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405063" h="1814512">
                <a:moveTo>
                  <a:pt x="695325" y="904875"/>
                </a:moveTo>
                <a:lnTo>
                  <a:pt x="426244" y="597693"/>
                </a:lnTo>
                <a:lnTo>
                  <a:pt x="219075" y="366712"/>
                </a:lnTo>
                <a:lnTo>
                  <a:pt x="0" y="135731"/>
                </a:lnTo>
                <a:lnTo>
                  <a:pt x="23813" y="0"/>
                </a:lnTo>
                <a:lnTo>
                  <a:pt x="109538" y="83343"/>
                </a:lnTo>
                <a:lnTo>
                  <a:pt x="366713" y="330993"/>
                </a:lnTo>
                <a:lnTo>
                  <a:pt x="535782" y="492918"/>
                </a:lnTo>
                <a:lnTo>
                  <a:pt x="776288" y="716756"/>
                </a:lnTo>
                <a:lnTo>
                  <a:pt x="1000125" y="919162"/>
                </a:lnTo>
                <a:lnTo>
                  <a:pt x="1209675" y="1100137"/>
                </a:lnTo>
                <a:lnTo>
                  <a:pt x="1347788" y="1212056"/>
                </a:lnTo>
                <a:lnTo>
                  <a:pt x="1431132" y="1273968"/>
                </a:lnTo>
                <a:lnTo>
                  <a:pt x="1526382" y="1335881"/>
                </a:lnTo>
                <a:lnTo>
                  <a:pt x="1631157" y="1395412"/>
                </a:lnTo>
                <a:lnTo>
                  <a:pt x="1783557" y="1476375"/>
                </a:lnTo>
                <a:lnTo>
                  <a:pt x="1957388" y="1554956"/>
                </a:lnTo>
                <a:lnTo>
                  <a:pt x="2135982" y="1631156"/>
                </a:lnTo>
                <a:lnTo>
                  <a:pt x="2340769" y="1709737"/>
                </a:lnTo>
                <a:lnTo>
                  <a:pt x="2378869" y="1724025"/>
                </a:lnTo>
                <a:lnTo>
                  <a:pt x="2395538" y="1735931"/>
                </a:lnTo>
                <a:lnTo>
                  <a:pt x="2402682" y="1745456"/>
                </a:lnTo>
                <a:lnTo>
                  <a:pt x="2405063" y="1757362"/>
                </a:lnTo>
                <a:lnTo>
                  <a:pt x="2395538" y="1771650"/>
                </a:lnTo>
                <a:lnTo>
                  <a:pt x="2383632" y="1783556"/>
                </a:lnTo>
                <a:lnTo>
                  <a:pt x="2321719" y="1793081"/>
                </a:lnTo>
                <a:lnTo>
                  <a:pt x="2147888" y="1795462"/>
                </a:lnTo>
                <a:lnTo>
                  <a:pt x="1933575" y="1804987"/>
                </a:lnTo>
                <a:lnTo>
                  <a:pt x="1662113" y="1814512"/>
                </a:lnTo>
                <a:lnTo>
                  <a:pt x="1576388" y="1812131"/>
                </a:lnTo>
                <a:lnTo>
                  <a:pt x="1543050" y="1807368"/>
                </a:lnTo>
                <a:lnTo>
                  <a:pt x="1495425" y="1793081"/>
                </a:lnTo>
                <a:lnTo>
                  <a:pt x="1450182" y="1771650"/>
                </a:lnTo>
                <a:lnTo>
                  <a:pt x="1414463" y="1745456"/>
                </a:lnTo>
                <a:lnTo>
                  <a:pt x="1295400" y="1607343"/>
                </a:lnTo>
                <a:lnTo>
                  <a:pt x="1143000" y="1416843"/>
                </a:lnTo>
                <a:lnTo>
                  <a:pt x="907257" y="1143000"/>
                </a:lnTo>
                <a:lnTo>
                  <a:pt x="695325" y="9048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C2E7CA1-CC80-4012-AE90-9D8E7BF0CE10}"/>
              </a:ext>
            </a:extLst>
          </p:cNvPr>
          <p:cNvGrpSpPr/>
          <p:nvPr/>
        </p:nvGrpSpPr>
        <p:grpSpPr>
          <a:xfrm>
            <a:off x="4051301" y="1371601"/>
            <a:ext cx="4319588" cy="4651375"/>
            <a:chOff x="4051301" y="1371601"/>
            <a:chExt cx="4319588" cy="4651375"/>
          </a:xfrm>
        </p:grpSpPr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28BD4CBD-89D0-4BD1-A1DE-141929619F14}"/>
                </a:ext>
              </a:extLst>
            </p:cNvPr>
            <p:cNvSpPr/>
            <p:nvPr/>
          </p:nvSpPr>
          <p:spPr>
            <a:xfrm>
              <a:off x="4329113" y="1373188"/>
              <a:ext cx="938212" cy="1160462"/>
            </a:xfrm>
            <a:custGeom>
              <a:avLst/>
              <a:gdLst>
                <a:gd name="connsiteX0" fmla="*/ 583406 w 938212"/>
                <a:gd name="connsiteY0" fmla="*/ 623888 h 1159669"/>
                <a:gd name="connsiteX1" fmla="*/ 395287 w 938212"/>
                <a:gd name="connsiteY1" fmla="*/ 802482 h 1159669"/>
                <a:gd name="connsiteX2" fmla="*/ 238125 w 938212"/>
                <a:gd name="connsiteY2" fmla="*/ 959644 h 1159669"/>
                <a:gd name="connsiteX3" fmla="*/ 135731 w 938212"/>
                <a:gd name="connsiteY3" fmla="*/ 1066800 h 1159669"/>
                <a:gd name="connsiteX4" fmla="*/ 71437 w 938212"/>
                <a:gd name="connsiteY4" fmla="*/ 1159669 h 1159669"/>
                <a:gd name="connsiteX5" fmla="*/ 40481 w 938212"/>
                <a:gd name="connsiteY5" fmla="*/ 1145382 h 1159669"/>
                <a:gd name="connsiteX6" fmla="*/ 21431 w 938212"/>
                <a:gd name="connsiteY6" fmla="*/ 1133475 h 1159669"/>
                <a:gd name="connsiteX7" fmla="*/ 11906 w 938212"/>
                <a:gd name="connsiteY7" fmla="*/ 1123950 h 1159669"/>
                <a:gd name="connsiteX8" fmla="*/ 4762 w 938212"/>
                <a:gd name="connsiteY8" fmla="*/ 1109663 h 1159669"/>
                <a:gd name="connsiteX9" fmla="*/ 0 w 938212"/>
                <a:gd name="connsiteY9" fmla="*/ 1092994 h 1159669"/>
                <a:gd name="connsiteX10" fmla="*/ 7143 w 938212"/>
                <a:gd name="connsiteY10" fmla="*/ 1066800 h 1159669"/>
                <a:gd name="connsiteX11" fmla="*/ 23812 w 938212"/>
                <a:gd name="connsiteY11" fmla="*/ 1040607 h 1159669"/>
                <a:gd name="connsiteX12" fmla="*/ 66675 w 938212"/>
                <a:gd name="connsiteY12" fmla="*/ 1000125 h 1159669"/>
                <a:gd name="connsiteX13" fmla="*/ 126206 w 938212"/>
                <a:gd name="connsiteY13" fmla="*/ 945357 h 1159669"/>
                <a:gd name="connsiteX14" fmla="*/ 214312 w 938212"/>
                <a:gd name="connsiteY14" fmla="*/ 814388 h 1159669"/>
                <a:gd name="connsiteX15" fmla="*/ 328612 w 938212"/>
                <a:gd name="connsiteY15" fmla="*/ 647700 h 1159669"/>
                <a:gd name="connsiteX16" fmla="*/ 426243 w 938212"/>
                <a:gd name="connsiteY16" fmla="*/ 485775 h 1159669"/>
                <a:gd name="connsiteX17" fmla="*/ 502443 w 938212"/>
                <a:gd name="connsiteY17" fmla="*/ 338138 h 1159669"/>
                <a:gd name="connsiteX18" fmla="*/ 552450 w 938212"/>
                <a:gd name="connsiteY18" fmla="*/ 230982 h 1159669"/>
                <a:gd name="connsiteX19" fmla="*/ 554831 w 938212"/>
                <a:gd name="connsiteY19" fmla="*/ 204788 h 1159669"/>
                <a:gd name="connsiteX20" fmla="*/ 547687 w 938212"/>
                <a:gd name="connsiteY20" fmla="*/ 171450 h 1159669"/>
                <a:gd name="connsiteX21" fmla="*/ 538162 w 938212"/>
                <a:gd name="connsiteY21" fmla="*/ 145257 h 1159669"/>
                <a:gd name="connsiteX22" fmla="*/ 528637 w 938212"/>
                <a:gd name="connsiteY22" fmla="*/ 123825 h 1159669"/>
                <a:gd name="connsiteX23" fmla="*/ 504825 w 938212"/>
                <a:gd name="connsiteY23" fmla="*/ 100013 h 1159669"/>
                <a:gd name="connsiteX24" fmla="*/ 476250 w 938212"/>
                <a:gd name="connsiteY24" fmla="*/ 73819 h 1159669"/>
                <a:gd name="connsiteX25" fmla="*/ 454818 w 938212"/>
                <a:gd name="connsiteY25" fmla="*/ 59532 h 1159669"/>
                <a:gd name="connsiteX26" fmla="*/ 442912 w 938212"/>
                <a:gd name="connsiteY26" fmla="*/ 50007 h 1159669"/>
                <a:gd name="connsiteX27" fmla="*/ 438150 w 938212"/>
                <a:gd name="connsiteY27" fmla="*/ 38100 h 1159669"/>
                <a:gd name="connsiteX28" fmla="*/ 433387 w 938212"/>
                <a:gd name="connsiteY28" fmla="*/ 26194 h 1159669"/>
                <a:gd name="connsiteX29" fmla="*/ 440531 w 938212"/>
                <a:gd name="connsiteY29" fmla="*/ 9525 h 1159669"/>
                <a:gd name="connsiteX30" fmla="*/ 454818 w 938212"/>
                <a:gd name="connsiteY30" fmla="*/ 0 h 1159669"/>
                <a:gd name="connsiteX31" fmla="*/ 485775 w 938212"/>
                <a:gd name="connsiteY31" fmla="*/ 0 h 1159669"/>
                <a:gd name="connsiteX32" fmla="*/ 519112 w 938212"/>
                <a:gd name="connsiteY32" fmla="*/ 7144 h 1159669"/>
                <a:gd name="connsiteX33" fmla="*/ 588168 w 938212"/>
                <a:gd name="connsiteY33" fmla="*/ 26194 h 1159669"/>
                <a:gd name="connsiteX34" fmla="*/ 650081 w 938212"/>
                <a:gd name="connsiteY34" fmla="*/ 50007 h 1159669"/>
                <a:gd name="connsiteX35" fmla="*/ 704850 w 938212"/>
                <a:gd name="connsiteY35" fmla="*/ 78582 h 1159669"/>
                <a:gd name="connsiteX36" fmla="*/ 752475 w 938212"/>
                <a:gd name="connsiteY36" fmla="*/ 107157 h 1159669"/>
                <a:gd name="connsiteX37" fmla="*/ 802481 w 938212"/>
                <a:gd name="connsiteY37" fmla="*/ 142875 h 1159669"/>
                <a:gd name="connsiteX38" fmla="*/ 864393 w 938212"/>
                <a:gd name="connsiteY38" fmla="*/ 200025 h 1159669"/>
                <a:gd name="connsiteX39" fmla="*/ 888206 w 938212"/>
                <a:gd name="connsiteY39" fmla="*/ 221457 h 1159669"/>
                <a:gd name="connsiteX40" fmla="*/ 912018 w 938212"/>
                <a:gd name="connsiteY40" fmla="*/ 247650 h 1159669"/>
                <a:gd name="connsiteX41" fmla="*/ 926306 w 938212"/>
                <a:gd name="connsiteY41" fmla="*/ 276225 h 1159669"/>
                <a:gd name="connsiteX42" fmla="*/ 933450 w 938212"/>
                <a:gd name="connsiteY42" fmla="*/ 297657 h 1159669"/>
                <a:gd name="connsiteX43" fmla="*/ 938212 w 938212"/>
                <a:gd name="connsiteY43" fmla="*/ 314325 h 1159669"/>
                <a:gd name="connsiteX44" fmla="*/ 935831 w 938212"/>
                <a:gd name="connsiteY44" fmla="*/ 338138 h 1159669"/>
                <a:gd name="connsiteX45" fmla="*/ 928687 w 938212"/>
                <a:gd name="connsiteY45" fmla="*/ 357188 h 1159669"/>
                <a:gd name="connsiteX46" fmla="*/ 914400 w 938212"/>
                <a:gd name="connsiteY46" fmla="*/ 369094 h 1159669"/>
                <a:gd name="connsiteX47" fmla="*/ 864393 w 938212"/>
                <a:gd name="connsiteY47" fmla="*/ 388144 h 1159669"/>
                <a:gd name="connsiteX48" fmla="*/ 788193 w 938212"/>
                <a:gd name="connsiteY48" fmla="*/ 426244 h 1159669"/>
                <a:gd name="connsiteX49" fmla="*/ 750093 w 938212"/>
                <a:gd name="connsiteY49" fmla="*/ 450057 h 1159669"/>
                <a:gd name="connsiteX50" fmla="*/ 709612 w 938212"/>
                <a:gd name="connsiteY50" fmla="*/ 492919 h 1159669"/>
                <a:gd name="connsiteX51" fmla="*/ 583406 w 938212"/>
                <a:gd name="connsiteY51" fmla="*/ 623888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38212" h="1159669">
                  <a:moveTo>
                    <a:pt x="583406" y="623888"/>
                  </a:moveTo>
                  <a:lnTo>
                    <a:pt x="395287" y="802482"/>
                  </a:lnTo>
                  <a:lnTo>
                    <a:pt x="238125" y="959644"/>
                  </a:lnTo>
                  <a:lnTo>
                    <a:pt x="135731" y="1066800"/>
                  </a:lnTo>
                  <a:lnTo>
                    <a:pt x="71437" y="1159669"/>
                  </a:lnTo>
                  <a:lnTo>
                    <a:pt x="40481" y="1145382"/>
                  </a:lnTo>
                  <a:lnTo>
                    <a:pt x="21431" y="1133475"/>
                  </a:lnTo>
                  <a:lnTo>
                    <a:pt x="11906" y="1123950"/>
                  </a:lnTo>
                  <a:lnTo>
                    <a:pt x="4762" y="1109663"/>
                  </a:lnTo>
                  <a:lnTo>
                    <a:pt x="0" y="1092994"/>
                  </a:lnTo>
                  <a:lnTo>
                    <a:pt x="7143" y="1066800"/>
                  </a:lnTo>
                  <a:lnTo>
                    <a:pt x="23812" y="1040607"/>
                  </a:lnTo>
                  <a:lnTo>
                    <a:pt x="66675" y="1000125"/>
                  </a:lnTo>
                  <a:lnTo>
                    <a:pt x="126206" y="945357"/>
                  </a:lnTo>
                  <a:lnTo>
                    <a:pt x="214312" y="814388"/>
                  </a:lnTo>
                  <a:lnTo>
                    <a:pt x="328612" y="647700"/>
                  </a:lnTo>
                  <a:lnTo>
                    <a:pt x="426243" y="485775"/>
                  </a:lnTo>
                  <a:lnTo>
                    <a:pt x="502443" y="338138"/>
                  </a:lnTo>
                  <a:lnTo>
                    <a:pt x="552450" y="230982"/>
                  </a:lnTo>
                  <a:lnTo>
                    <a:pt x="554831" y="204788"/>
                  </a:lnTo>
                  <a:lnTo>
                    <a:pt x="547687" y="171450"/>
                  </a:lnTo>
                  <a:lnTo>
                    <a:pt x="538162" y="145257"/>
                  </a:lnTo>
                  <a:lnTo>
                    <a:pt x="528637" y="123825"/>
                  </a:lnTo>
                  <a:lnTo>
                    <a:pt x="504825" y="100013"/>
                  </a:lnTo>
                  <a:lnTo>
                    <a:pt x="476250" y="73819"/>
                  </a:lnTo>
                  <a:lnTo>
                    <a:pt x="454818" y="59532"/>
                  </a:lnTo>
                  <a:lnTo>
                    <a:pt x="442912" y="50007"/>
                  </a:lnTo>
                  <a:lnTo>
                    <a:pt x="438150" y="38100"/>
                  </a:lnTo>
                  <a:lnTo>
                    <a:pt x="433387" y="26194"/>
                  </a:lnTo>
                  <a:lnTo>
                    <a:pt x="440531" y="9525"/>
                  </a:lnTo>
                  <a:lnTo>
                    <a:pt x="454818" y="0"/>
                  </a:lnTo>
                  <a:lnTo>
                    <a:pt x="485775" y="0"/>
                  </a:lnTo>
                  <a:lnTo>
                    <a:pt x="519112" y="7144"/>
                  </a:lnTo>
                  <a:lnTo>
                    <a:pt x="588168" y="26194"/>
                  </a:lnTo>
                  <a:lnTo>
                    <a:pt x="650081" y="50007"/>
                  </a:lnTo>
                  <a:lnTo>
                    <a:pt x="704850" y="78582"/>
                  </a:lnTo>
                  <a:lnTo>
                    <a:pt x="752475" y="107157"/>
                  </a:lnTo>
                  <a:lnTo>
                    <a:pt x="802481" y="142875"/>
                  </a:lnTo>
                  <a:lnTo>
                    <a:pt x="864393" y="200025"/>
                  </a:lnTo>
                  <a:lnTo>
                    <a:pt x="888206" y="221457"/>
                  </a:lnTo>
                  <a:lnTo>
                    <a:pt x="912018" y="247650"/>
                  </a:lnTo>
                  <a:lnTo>
                    <a:pt x="926306" y="276225"/>
                  </a:lnTo>
                  <a:lnTo>
                    <a:pt x="933450" y="297657"/>
                  </a:lnTo>
                  <a:lnTo>
                    <a:pt x="938212" y="314325"/>
                  </a:lnTo>
                  <a:lnTo>
                    <a:pt x="935831" y="338138"/>
                  </a:lnTo>
                  <a:lnTo>
                    <a:pt x="928687" y="357188"/>
                  </a:lnTo>
                  <a:lnTo>
                    <a:pt x="914400" y="369094"/>
                  </a:lnTo>
                  <a:lnTo>
                    <a:pt x="864393" y="388144"/>
                  </a:lnTo>
                  <a:lnTo>
                    <a:pt x="788193" y="426244"/>
                  </a:lnTo>
                  <a:lnTo>
                    <a:pt x="750093" y="450057"/>
                  </a:lnTo>
                  <a:lnTo>
                    <a:pt x="709612" y="492919"/>
                  </a:lnTo>
                  <a:lnTo>
                    <a:pt x="583406" y="6238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0E425988-173E-4385-A191-461706B6C6D2}"/>
                </a:ext>
              </a:extLst>
            </p:cNvPr>
            <p:cNvSpPr/>
            <p:nvPr/>
          </p:nvSpPr>
          <p:spPr>
            <a:xfrm>
              <a:off x="5529263" y="1371601"/>
              <a:ext cx="908050" cy="1008063"/>
            </a:xfrm>
            <a:custGeom>
              <a:avLst/>
              <a:gdLst>
                <a:gd name="connsiteX0" fmla="*/ 500062 w 907256"/>
                <a:gd name="connsiteY0" fmla="*/ 602456 h 1007269"/>
                <a:gd name="connsiteX1" fmla="*/ 338137 w 907256"/>
                <a:gd name="connsiteY1" fmla="*/ 766763 h 1007269"/>
                <a:gd name="connsiteX2" fmla="*/ 119062 w 907256"/>
                <a:gd name="connsiteY2" fmla="*/ 1007269 h 1007269"/>
                <a:gd name="connsiteX3" fmla="*/ 0 w 907256"/>
                <a:gd name="connsiteY3" fmla="*/ 854869 h 1007269"/>
                <a:gd name="connsiteX4" fmla="*/ 128587 w 907256"/>
                <a:gd name="connsiteY4" fmla="*/ 812006 h 1007269"/>
                <a:gd name="connsiteX5" fmla="*/ 140493 w 907256"/>
                <a:gd name="connsiteY5" fmla="*/ 802481 h 1007269"/>
                <a:gd name="connsiteX6" fmla="*/ 214312 w 907256"/>
                <a:gd name="connsiteY6" fmla="*/ 676275 h 1007269"/>
                <a:gd name="connsiteX7" fmla="*/ 300037 w 907256"/>
                <a:gd name="connsiteY7" fmla="*/ 538163 h 1007269"/>
                <a:gd name="connsiteX8" fmla="*/ 388143 w 907256"/>
                <a:gd name="connsiteY8" fmla="*/ 395288 h 1007269"/>
                <a:gd name="connsiteX9" fmla="*/ 464343 w 907256"/>
                <a:gd name="connsiteY9" fmla="*/ 276225 h 1007269"/>
                <a:gd name="connsiteX10" fmla="*/ 490537 w 907256"/>
                <a:gd name="connsiteY10" fmla="*/ 228600 h 1007269"/>
                <a:gd name="connsiteX11" fmla="*/ 495300 w 907256"/>
                <a:gd name="connsiteY11" fmla="*/ 209550 h 1007269"/>
                <a:gd name="connsiteX12" fmla="*/ 492918 w 907256"/>
                <a:gd name="connsiteY12" fmla="*/ 188119 h 1007269"/>
                <a:gd name="connsiteX13" fmla="*/ 488156 w 907256"/>
                <a:gd name="connsiteY13" fmla="*/ 166688 h 1007269"/>
                <a:gd name="connsiteX14" fmla="*/ 473868 w 907256"/>
                <a:gd name="connsiteY14" fmla="*/ 142875 h 1007269"/>
                <a:gd name="connsiteX15" fmla="*/ 452437 w 907256"/>
                <a:gd name="connsiteY15" fmla="*/ 119063 h 1007269"/>
                <a:gd name="connsiteX16" fmla="*/ 428625 w 907256"/>
                <a:gd name="connsiteY16" fmla="*/ 100013 h 1007269"/>
                <a:gd name="connsiteX17" fmla="*/ 407193 w 907256"/>
                <a:gd name="connsiteY17" fmla="*/ 85725 h 1007269"/>
                <a:gd name="connsiteX18" fmla="*/ 383381 w 907256"/>
                <a:gd name="connsiteY18" fmla="*/ 76200 h 1007269"/>
                <a:gd name="connsiteX19" fmla="*/ 376237 w 907256"/>
                <a:gd name="connsiteY19" fmla="*/ 69056 h 1007269"/>
                <a:gd name="connsiteX20" fmla="*/ 364331 w 907256"/>
                <a:gd name="connsiteY20" fmla="*/ 52388 h 1007269"/>
                <a:gd name="connsiteX21" fmla="*/ 357187 w 907256"/>
                <a:gd name="connsiteY21" fmla="*/ 28575 h 1007269"/>
                <a:gd name="connsiteX22" fmla="*/ 359568 w 907256"/>
                <a:gd name="connsiteY22" fmla="*/ 14288 h 1007269"/>
                <a:gd name="connsiteX23" fmla="*/ 371475 w 907256"/>
                <a:gd name="connsiteY23" fmla="*/ 4763 h 1007269"/>
                <a:gd name="connsiteX24" fmla="*/ 388143 w 907256"/>
                <a:gd name="connsiteY24" fmla="*/ 0 h 1007269"/>
                <a:gd name="connsiteX25" fmla="*/ 423862 w 907256"/>
                <a:gd name="connsiteY25" fmla="*/ 2381 h 1007269"/>
                <a:gd name="connsiteX26" fmla="*/ 478631 w 907256"/>
                <a:gd name="connsiteY26" fmla="*/ 11906 h 1007269"/>
                <a:gd name="connsiteX27" fmla="*/ 552450 w 907256"/>
                <a:gd name="connsiteY27" fmla="*/ 30956 h 1007269"/>
                <a:gd name="connsiteX28" fmla="*/ 611981 w 907256"/>
                <a:gd name="connsiteY28" fmla="*/ 52388 h 1007269"/>
                <a:gd name="connsiteX29" fmla="*/ 666750 w 907256"/>
                <a:gd name="connsiteY29" fmla="*/ 76200 h 1007269"/>
                <a:gd name="connsiteX30" fmla="*/ 719137 w 907256"/>
                <a:gd name="connsiteY30" fmla="*/ 102394 h 1007269"/>
                <a:gd name="connsiteX31" fmla="*/ 766762 w 907256"/>
                <a:gd name="connsiteY31" fmla="*/ 133350 h 1007269"/>
                <a:gd name="connsiteX32" fmla="*/ 802481 w 907256"/>
                <a:gd name="connsiteY32" fmla="*/ 157163 h 1007269"/>
                <a:gd name="connsiteX33" fmla="*/ 833437 w 907256"/>
                <a:gd name="connsiteY33" fmla="*/ 183356 h 1007269"/>
                <a:gd name="connsiteX34" fmla="*/ 862012 w 907256"/>
                <a:gd name="connsiteY34" fmla="*/ 211931 h 1007269"/>
                <a:gd name="connsiteX35" fmla="*/ 888206 w 907256"/>
                <a:gd name="connsiteY35" fmla="*/ 242888 h 1007269"/>
                <a:gd name="connsiteX36" fmla="*/ 904875 w 907256"/>
                <a:gd name="connsiteY36" fmla="*/ 276225 h 1007269"/>
                <a:gd name="connsiteX37" fmla="*/ 907256 w 907256"/>
                <a:gd name="connsiteY37" fmla="*/ 297656 h 1007269"/>
                <a:gd name="connsiteX38" fmla="*/ 904875 w 907256"/>
                <a:gd name="connsiteY38" fmla="*/ 321469 h 1007269"/>
                <a:gd name="connsiteX39" fmla="*/ 895350 w 907256"/>
                <a:gd name="connsiteY39" fmla="*/ 338138 h 1007269"/>
                <a:gd name="connsiteX40" fmla="*/ 869156 w 907256"/>
                <a:gd name="connsiteY40" fmla="*/ 352425 h 1007269"/>
                <a:gd name="connsiteX41" fmla="*/ 797718 w 907256"/>
                <a:gd name="connsiteY41" fmla="*/ 378619 h 1007269"/>
                <a:gd name="connsiteX42" fmla="*/ 745331 w 907256"/>
                <a:gd name="connsiteY42" fmla="*/ 407194 h 1007269"/>
                <a:gd name="connsiteX43" fmla="*/ 685800 w 907256"/>
                <a:gd name="connsiteY43" fmla="*/ 442913 h 1007269"/>
                <a:gd name="connsiteX44" fmla="*/ 604837 w 907256"/>
                <a:gd name="connsiteY44" fmla="*/ 511969 h 1007269"/>
                <a:gd name="connsiteX45" fmla="*/ 500062 w 907256"/>
                <a:gd name="connsiteY45" fmla="*/ 602456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7256" h="1007269">
                  <a:moveTo>
                    <a:pt x="500062" y="602456"/>
                  </a:moveTo>
                  <a:lnTo>
                    <a:pt x="338137" y="766763"/>
                  </a:lnTo>
                  <a:lnTo>
                    <a:pt x="119062" y="1007269"/>
                  </a:lnTo>
                  <a:lnTo>
                    <a:pt x="0" y="854869"/>
                  </a:lnTo>
                  <a:lnTo>
                    <a:pt x="128587" y="812006"/>
                  </a:lnTo>
                  <a:lnTo>
                    <a:pt x="140493" y="802481"/>
                  </a:lnTo>
                  <a:lnTo>
                    <a:pt x="214312" y="676275"/>
                  </a:lnTo>
                  <a:lnTo>
                    <a:pt x="300037" y="538163"/>
                  </a:lnTo>
                  <a:lnTo>
                    <a:pt x="388143" y="395288"/>
                  </a:lnTo>
                  <a:lnTo>
                    <a:pt x="464343" y="276225"/>
                  </a:lnTo>
                  <a:lnTo>
                    <a:pt x="490537" y="228600"/>
                  </a:lnTo>
                  <a:lnTo>
                    <a:pt x="495300" y="209550"/>
                  </a:lnTo>
                  <a:lnTo>
                    <a:pt x="492918" y="188119"/>
                  </a:lnTo>
                  <a:lnTo>
                    <a:pt x="488156" y="166688"/>
                  </a:lnTo>
                  <a:lnTo>
                    <a:pt x="473868" y="142875"/>
                  </a:lnTo>
                  <a:lnTo>
                    <a:pt x="452437" y="119063"/>
                  </a:lnTo>
                  <a:lnTo>
                    <a:pt x="428625" y="100013"/>
                  </a:lnTo>
                  <a:lnTo>
                    <a:pt x="407193" y="85725"/>
                  </a:lnTo>
                  <a:lnTo>
                    <a:pt x="383381" y="76200"/>
                  </a:lnTo>
                  <a:lnTo>
                    <a:pt x="376237" y="69056"/>
                  </a:lnTo>
                  <a:lnTo>
                    <a:pt x="364331" y="52388"/>
                  </a:lnTo>
                  <a:lnTo>
                    <a:pt x="357187" y="28575"/>
                  </a:lnTo>
                  <a:lnTo>
                    <a:pt x="359568" y="14288"/>
                  </a:lnTo>
                  <a:lnTo>
                    <a:pt x="371475" y="4763"/>
                  </a:lnTo>
                  <a:lnTo>
                    <a:pt x="388143" y="0"/>
                  </a:lnTo>
                  <a:lnTo>
                    <a:pt x="423862" y="2381"/>
                  </a:lnTo>
                  <a:lnTo>
                    <a:pt x="478631" y="11906"/>
                  </a:lnTo>
                  <a:lnTo>
                    <a:pt x="552450" y="30956"/>
                  </a:lnTo>
                  <a:lnTo>
                    <a:pt x="611981" y="52388"/>
                  </a:lnTo>
                  <a:lnTo>
                    <a:pt x="666750" y="76200"/>
                  </a:lnTo>
                  <a:lnTo>
                    <a:pt x="719137" y="102394"/>
                  </a:lnTo>
                  <a:lnTo>
                    <a:pt x="766762" y="133350"/>
                  </a:lnTo>
                  <a:lnTo>
                    <a:pt x="802481" y="157163"/>
                  </a:lnTo>
                  <a:lnTo>
                    <a:pt x="833437" y="183356"/>
                  </a:lnTo>
                  <a:lnTo>
                    <a:pt x="862012" y="211931"/>
                  </a:lnTo>
                  <a:lnTo>
                    <a:pt x="888206" y="242888"/>
                  </a:lnTo>
                  <a:lnTo>
                    <a:pt x="904875" y="276225"/>
                  </a:lnTo>
                  <a:lnTo>
                    <a:pt x="907256" y="297656"/>
                  </a:lnTo>
                  <a:lnTo>
                    <a:pt x="904875" y="321469"/>
                  </a:lnTo>
                  <a:lnTo>
                    <a:pt x="895350" y="338138"/>
                  </a:lnTo>
                  <a:lnTo>
                    <a:pt x="869156" y="352425"/>
                  </a:lnTo>
                  <a:lnTo>
                    <a:pt x="797718" y="378619"/>
                  </a:lnTo>
                  <a:lnTo>
                    <a:pt x="745331" y="407194"/>
                  </a:lnTo>
                  <a:lnTo>
                    <a:pt x="685800" y="442913"/>
                  </a:lnTo>
                  <a:lnTo>
                    <a:pt x="604837" y="511969"/>
                  </a:lnTo>
                  <a:lnTo>
                    <a:pt x="500062" y="6024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5631558C-4118-431E-9400-695E26D9951A}"/>
                </a:ext>
              </a:extLst>
            </p:cNvPr>
            <p:cNvSpPr/>
            <p:nvPr/>
          </p:nvSpPr>
          <p:spPr>
            <a:xfrm>
              <a:off x="6800851" y="1373188"/>
              <a:ext cx="747713" cy="971550"/>
            </a:xfrm>
            <a:custGeom>
              <a:avLst/>
              <a:gdLst>
                <a:gd name="connsiteX0" fmla="*/ 454819 w 747713"/>
                <a:gd name="connsiteY0" fmla="*/ 564357 h 971550"/>
                <a:gd name="connsiteX1" fmla="*/ 245269 w 747713"/>
                <a:gd name="connsiteY1" fmla="*/ 757238 h 971550"/>
                <a:gd name="connsiteX2" fmla="*/ 9525 w 747713"/>
                <a:gd name="connsiteY2" fmla="*/ 971550 h 971550"/>
                <a:gd name="connsiteX3" fmla="*/ 0 w 747713"/>
                <a:gd name="connsiteY3" fmla="*/ 828675 h 971550"/>
                <a:gd name="connsiteX4" fmla="*/ 88106 w 747713"/>
                <a:gd name="connsiteY4" fmla="*/ 702469 h 971550"/>
                <a:gd name="connsiteX5" fmla="*/ 214313 w 747713"/>
                <a:gd name="connsiteY5" fmla="*/ 523875 h 971550"/>
                <a:gd name="connsiteX6" fmla="*/ 297656 w 747713"/>
                <a:gd name="connsiteY6" fmla="*/ 395288 h 971550"/>
                <a:gd name="connsiteX7" fmla="*/ 335756 w 747713"/>
                <a:gd name="connsiteY7" fmla="*/ 326232 h 971550"/>
                <a:gd name="connsiteX8" fmla="*/ 373856 w 747713"/>
                <a:gd name="connsiteY8" fmla="*/ 242888 h 971550"/>
                <a:gd name="connsiteX9" fmla="*/ 381000 w 747713"/>
                <a:gd name="connsiteY9" fmla="*/ 211932 h 971550"/>
                <a:gd name="connsiteX10" fmla="*/ 373856 w 747713"/>
                <a:gd name="connsiteY10" fmla="*/ 185738 h 971550"/>
                <a:gd name="connsiteX11" fmla="*/ 347663 w 747713"/>
                <a:gd name="connsiteY11" fmla="*/ 147638 h 971550"/>
                <a:gd name="connsiteX12" fmla="*/ 323850 w 747713"/>
                <a:gd name="connsiteY12" fmla="*/ 119063 h 971550"/>
                <a:gd name="connsiteX13" fmla="*/ 302419 w 747713"/>
                <a:gd name="connsiteY13" fmla="*/ 100013 h 971550"/>
                <a:gd name="connsiteX14" fmla="*/ 276225 w 747713"/>
                <a:gd name="connsiteY14" fmla="*/ 78582 h 971550"/>
                <a:gd name="connsiteX15" fmla="*/ 266700 w 747713"/>
                <a:gd name="connsiteY15" fmla="*/ 66675 h 971550"/>
                <a:gd name="connsiteX16" fmla="*/ 261938 w 747713"/>
                <a:gd name="connsiteY16" fmla="*/ 45244 h 971550"/>
                <a:gd name="connsiteX17" fmla="*/ 264319 w 747713"/>
                <a:gd name="connsiteY17" fmla="*/ 21432 h 971550"/>
                <a:gd name="connsiteX18" fmla="*/ 276225 w 747713"/>
                <a:gd name="connsiteY18" fmla="*/ 9525 h 971550"/>
                <a:gd name="connsiteX19" fmla="*/ 297656 w 747713"/>
                <a:gd name="connsiteY19" fmla="*/ 0 h 971550"/>
                <a:gd name="connsiteX20" fmla="*/ 338138 w 747713"/>
                <a:gd name="connsiteY20" fmla="*/ 2382 h 971550"/>
                <a:gd name="connsiteX21" fmla="*/ 414338 w 747713"/>
                <a:gd name="connsiteY21" fmla="*/ 23813 h 971550"/>
                <a:gd name="connsiteX22" fmla="*/ 476250 w 747713"/>
                <a:gd name="connsiteY22" fmla="*/ 45244 h 971550"/>
                <a:gd name="connsiteX23" fmla="*/ 540544 w 747713"/>
                <a:gd name="connsiteY23" fmla="*/ 76200 h 971550"/>
                <a:gd name="connsiteX24" fmla="*/ 583406 w 747713"/>
                <a:gd name="connsiteY24" fmla="*/ 102394 h 971550"/>
                <a:gd name="connsiteX25" fmla="*/ 616744 w 747713"/>
                <a:gd name="connsiteY25" fmla="*/ 128588 h 971550"/>
                <a:gd name="connsiteX26" fmla="*/ 659606 w 747713"/>
                <a:gd name="connsiteY26" fmla="*/ 166688 h 971550"/>
                <a:gd name="connsiteX27" fmla="*/ 695325 w 747713"/>
                <a:gd name="connsiteY27" fmla="*/ 202407 h 971550"/>
                <a:gd name="connsiteX28" fmla="*/ 721519 w 747713"/>
                <a:gd name="connsiteY28" fmla="*/ 238125 h 971550"/>
                <a:gd name="connsiteX29" fmla="*/ 738188 w 747713"/>
                <a:gd name="connsiteY29" fmla="*/ 273844 h 971550"/>
                <a:gd name="connsiteX30" fmla="*/ 747713 w 747713"/>
                <a:gd name="connsiteY30" fmla="*/ 302419 h 971550"/>
                <a:gd name="connsiteX31" fmla="*/ 747713 w 747713"/>
                <a:gd name="connsiteY31" fmla="*/ 330994 h 971550"/>
                <a:gd name="connsiteX32" fmla="*/ 738188 w 747713"/>
                <a:gd name="connsiteY32" fmla="*/ 352425 h 971550"/>
                <a:gd name="connsiteX33" fmla="*/ 723900 w 747713"/>
                <a:gd name="connsiteY33" fmla="*/ 366713 h 971550"/>
                <a:gd name="connsiteX34" fmla="*/ 678656 w 747713"/>
                <a:gd name="connsiteY34" fmla="*/ 385763 h 971550"/>
                <a:gd name="connsiteX35" fmla="*/ 635794 w 747713"/>
                <a:gd name="connsiteY35" fmla="*/ 402432 h 971550"/>
                <a:gd name="connsiteX36" fmla="*/ 597694 w 747713"/>
                <a:gd name="connsiteY36" fmla="*/ 431007 h 971550"/>
                <a:gd name="connsiteX37" fmla="*/ 454819 w 747713"/>
                <a:gd name="connsiteY37" fmla="*/ 564357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7713" h="971550">
                  <a:moveTo>
                    <a:pt x="454819" y="564357"/>
                  </a:moveTo>
                  <a:lnTo>
                    <a:pt x="245269" y="757238"/>
                  </a:lnTo>
                  <a:lnTo>
                    <a:pt x="9525" y="971550"/>
                  </a:lnTo>
                  <a:lnTo>
                    <a:pt x="0" y="828675"/>
                  </a:lnTo>
                  <a:lnTo>
                    <a:pt x="88106" y="702469"/>
                  </a:lnTo>
                  <a:lnTo>
                    <a:pt x="214313" y="523875"/>
                  </a:lnTo>
                  <a:lnTo>
                    <a:pt x="297656" y="395288"/>
                  </a:lnTo>
                  <a:lnTo>
                    <a:pt x="335756" y="326232"/>
                  </a:lnTo>
                  <a:lnTo>
                    <a:pt x="373856" y="242888"/>
                  </a:lnTo>
                  <a:lnTo>
                    <a:pt x="381000" y="211932"/>
                  </a:lnTo>
                  <a:lnTo>
                    <a:pt x="373856" y="185738"/>
                  </a:lnTo>
                  <a:lnTo>
                    <a:pt x="347663" y="147638"/>
                  </a:lnTo>
                  <a:lnTo>
                    <a:pt x="323850" y="119063"/>
                  </a:lnTo>
                  <a:lnTo>
                    <a:pt x="302419" y="100013"/>
                  </a:lnTo>
                  <a:lnTo>
                    <a:pt x="276225" y="78582"/>
                  </a:lnTo>
                  <a:lnTo>
                    <a:pt x="266700" y="66675"/>
                  </a:lnTo>
                  <a:lnTo>
                    <a:pt x="261938" y="45244"/>
                  </a:lnTo>
                  <a:lnTo>
                    <a:pt x="264319" y="21432"/>
                  </a:lnTo>
                  <a:lnTo>
                    <a:pt x="276225" y="9525"/>
                  </a:lnTo>
                  <a:lnTo>
                    <a:pt x="297656" y="0"/>
                  </a:lnTo>
                  <a:lnTo>
                    <a:pt x="338138" y="2382"/>
                  </a:lnTo>
                  <a:lnTo>
                    <a:pt x="414338" y="23813"/>
                  </a:lnTo>
                  <a:lnTo>
                    <a:pt x="476250" y="45244"/>
                  </a:lnTo>
                  <a:lnTo>
                    <a:pt x="540544" y="76200"/>
                  </a:lnTo>
                  <a:lnTo>
                    <a:pt x="583406" y="102394"/>
                  </a:lnTo>
                  <a:lnTo>
                    <a:pt x="616744" y="128588"/>
                  </a:lnTo>
                  <a:lnTo>
                    <a:pt x="659606" y="166688"/>
                  </a:lnTo>
                  <a:lnTo>
                    <a:pt x="695325" y="202407"/>
                  </a:lnTo>
                  <a:lnTo>
                    <a:pt x="721519" y="238125"/>
                  </a:lnTo>
                  <a:lnTo>
                    <a:pt x="738188" y="273844"/>
                  </a:lnTo>
                  <a:lnTo>
                    <a:pt x="747713" y="302419"/>
                  </a:lnTo>
                  <a:lnTo>
                    <a:pt x="747713" y="330994"/>
                  </a:lnTo>
                  <a:lnTo>
                    <a:pt x="738188" y="352425"/>
                  </a:lnTo>
                  <a:lnTo>
                    <a:pt x="723900" y="366713"/>
                  </a:lnTo>
                  <a:lnTo>
                    <a:pt x="678656" y="385763"/>
                  </a:lnTo>
                  <a:lnTo>
                    <a:pt x="635794" y="402432"/>
                  </a:lnTo>
                  <a:lnTo>
                    <a:pt x="597694" y="431007"/>
                  </a:lnTo>
                  <a:lnTo>
                    <a:pt x="454819" y="56435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DA566DD8-F871-47BC-941B-8F21781DF0CC}"/>
                </a:ext>
              </a:extLst>
            </p:cNvPr>
            <p:cNvSpPr/>
            <p:nvPr/>
          </p:nvSpPr>
          <p:spPr>
            <a:xfrm>
              <a:off x="4527550" y="3478213"/>
              <a:ext cx="420688" cy="1193800"/>
            </a:xfrm>
            <a:custGeom>
              <a:avLst/>
              <a:gdLst>
                <a:gd name="connsiteX0" fmla="*/ 2382 w 421482"/>
                <a:gd name="connsiteY0" fmla="*/ 959644 h 1193007"/>
                <a:gd name="connsiteX1" fmla="*/ 0 w 421482"/>
                <a:gd name="connsiteY1" fmla="*/ 904875 h 1193007"/>
                <a:gd name="connsiteX2" fmla="*/ 0 w 421482"/>
                <a:gd name="connsiteY2" fmla="*/ 871538 h 1193007"/>
                <a:gd name="connsiteX3" fmla="*/ 4763 w 421482"/>
                <a:gd name="connsiteY3" fmla="*/ 823913 h 1193007"/>
                <a:gd name="connsiteX4" fmla="*/ 11907 w 421482"/>
                <a:gd name="connsiteY4" fmla="*/ 800100 h 1193007"/>
                <a:gd name="connsiteX5" fmla="*/ 28575 w 421482"/>
                <a:gd name="connsiteY5" fmla="*/ 769144 h 1193007"/>
                <a:gd name="connsiteX6" fmla="*/ 50007 w 421482"/>
                <a:gd name="connsiteY6" fmla="*/ 742950 h 1193007"/>
                <a:gd name="connsiteX7" fmla="*/ 88107 w 421482"/>
                <a:gd name="connsiteY7" fmla="*/ 707232 h 1193007"/>
                <a:gd name="connsiteX8" fmla="*/ 111919 w 421482"/>
                <a:gd name="connsiteY8" fmla="*/ 673894 h 1193007"/>
                <a:gd name="connsiteX9" fmla="*/ 159544 w 421482"/>
                <a:gd name="connsiteY9" fmla="*/ 600075 h 1193007"/>
                <a:gd name="connsiteX10" fmla="*/ 190500 w 421482"/>
                <a:gd name="connsiteY10" fmla="*/ 547688 h 1193007"/>
                <a:gd name="connsiteX11" fmla="*/ 226219 w 421482"/>
                <a:gd name="connsiteY11" fmla="*/ 461963 h 1193007"/>
                <a:gd name="connsiteX12" fmla="*/ 245269 w 421482"/>
                <a:gd name="connsiteY12" fmla="*/ 409575 h 1193007"/>
                <a:gd name="connsiteX13" fmla="*/ 266700 w 421482"/>
                <a:gd name="connsiteY13" fmla="*/ 347663 h 1193007"/>
                <a:gd name="connsiteX14" fmla="*/ 280988 w 421482"/>
                <a:gd name="connsiteY14" fmla="*/ 269082 h 1193007"/>
                <a:gd name="connsiteX15" fmla="*/ 300038 w 421482"/>
                <a:gd name="connsiteY15" fmla="*/ 169069 h 1193007"/>
                <a:gd name="connsiteX16" fmla="*/ 304800 w 421482"/>
                <a:gd name="connsiteY16" fmla="*/ 100013 h 1193007"/>
                <a:gd name="connsiteX17" fmla="*/ 307182 w 421482"/>
                <a:gd name="connsiteY17" fmla="*/ 50007 h 1193007"/>
                <a:gd name="connsiteX18" fmla="*/ 314325 w 421482"/>
                <a:gd name="connsiteY18" fmla="*/ 21432 h 1193007"/>
                <a:gd name="connsiteX19" fmla="*/ 321469 w 421482"/>
                <a:gd name="connsiteY19" fmla="*/ 7144 h 1193007"/>
                <a:gd name="connsiteX20" fmla="*/ 335757 w 421482"/>
                <a:gd name="connsiteY20" fmla="*/ 0 h 1193007"/>
                <a:gd name="connsiteX21" fmla="*/ 350044 w 421482"/>
                <a:gd name="connsiteY21" fmla="*/ 2382 h 1193007"/>
                <a:gd name="connsiteX22" fmla="*/ 366713 w 421482"/>
                <a:gd name="connsiteY22" fmla="*/ 16669 h 1193007"/>
                <a:gd name="connsiteX23" fmla="*/ 378619 w 421482"/>
                <a:gd name="connsiteY23" fmla="*/ 40482 h 1193007"/>
                <a:gd name="connsiteX24" fmla="*/ 390525 w 421482"/>
                <a:gd name="connsiteY24" fmla="*/ 135732 h 1193007"/>
                <a:gd name="connsiteX25" fmla="*/ 404813 w 421482"/>
                <a:gd name="connsiteY25" fmla="*/ 254794 h 1193007"/>
                <a:gd name="connsiteX26" fmla="*/ 421482 w 421482"/>
                <a:gd name="connsiteY26" fmla="*/ 388144 h 1193007"/>
                <a:gd name="connsiteX27" fmla="*/ 414338 w 421482"/>
                <a:gd name="connsiteY27" fmla="*/ 497682 h 1193007"/>
                <a:gd name="connsiteX28" fmla="*/ 402432 w 421482"/>
                <a:gd name="connsiteY28" fmla="*/ 585788 h 1193007"/>
                <a:gd name="connsiteX29" fmla="*/ 390525 w 421482"/>
                <a:gd name="connsiteY29" fmla="*/ 669132 h 1193007"/>
                <a:gd name="connsiteX30" fmla="*/ 373857 w 421482"/>
                <a:gd name="connsiteY30" fmla="*/ 754857 h 1193007"/>
                <a:gd name="connsiteX31" fmla="*/ 350044 w 421482"/>
                <a:gd name="connsiteY31" fmla="*/ 862013 h 1193007"/>
                <a:gd name="connsiteX32" fmla="*/ 335757 w 421482"/>
                <a:gd name="connsiteY32" fmla="*/ 909638 h 1193007"/>
                <a:gd name="connsiteX33" fmla="*/ 302419 w 421482"/>
                <a:gd name="connsiteY33" fmla="*/ 985838 h 1193007"/>
                <a:gd name="connsiteX34" fmla="*/ 264319 w 421482"/>
                <a:gd name="connsiteY34" fmla="*/ 1054894 h 1193007"/>
                <a:gd name="connsiteX35" fmla="*/ 223838 w 421482"/>
                <a:gd name="connsiteY35" fmla="*/ 1109663 h 1193007"/>
                <a:gd name="connsiteX36" fmla="*/ 169069 w 421482"/>
                <a:gd name="connsiteY36" fmla="*/ 1162050 h 1193007"/>
                <a:gd name="connsiteX37" fmla="*/ 140494 w 421482"/>
                <a:gd name="connsiteY37" fmla="*/ 1183482 h 1193007"/>
                <a:gd name="connsiteX38" fmla="*/ 123825 w 421482"/>
                <a:gd name="connsiteY38" fmla="*/ 1190625 h 1193007"/>
                <a:gd name="connsiteX39" fmla="*/ 104775 w 421482"/>
                <a:gd name="connsiteY39" fmla="*/ 1193007 h 1193007"/>
                <a:gd name="connsiteX40" fmla="*/ 71438 w 421482"/>
                <a:gd name="connsiteY40" fmla="*/ 1183482 h 1193007"/>
                <a:gd name="connsiteX41" fmla="*/ 47625 w 421482"/>
                <a:gd name="connsiteY41" fmla="*/ 1166813 h 1193007"/>
                <a:gd name="connsiteX42" fmla="*/ 35719 w 421482"/>
                <a:gd name="connsiteY42" fmla="*/ 1147763 h 1193007"/>
                <a:gd name="connsiteX43" fmla="*/ 21432 w 421482"/>
                <a:gd name="connsiteY43" fmla="*/ 1109663 h 1193007"/>
                <a:gd name="connsiteX44" fmla="*/ 4763 w 421482"/>
                <a:gd name="connsiteY44" fmla="*/ 1021557 h 1193007"/>
                <a:gd name="connsiteX45" fmla="*/ 2382 w 421482"/>
                <a:gd name="connsiteY45" fmla="*/ 959644 h 119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21482" h="1193007">
                  <a:moveTo>
                    <a:pt x="2382" y="959644"/>
                  </a:moveTo>
                  <a:lnTo>
                    <a:pt x="0" y="904875"/>
                  </a:lnTo>
                  <a:lnTo>
                    <a:pt x="0" y="871538"/>
                  </a:lnTo>
                  <a:lnTo>
                    <a:pt x="4763" y="823913"/>
                  </a:lnTo>
                  <a:lnTo>
                    <a:pt x="11907" y="800100"/>
                  </a:lnTo>
                  <a:lnTo>
                    <a:pt x="28575" y="769144"/>
                  </a:lnTo>
                  <a:lnTo>
                    <a:pt x="50007" y="742950"/>
                  </a:lnTo>
                  <a:lnTo>
                    <a:pt x="88107" y="707232"/>
                  </a:lnTo>
                  <a:lnTo>
                    <a:pt x="111919" y="673894"/>
                  </a:lnTo>
                  <a:lnTo>
                    <a:pt x="159544" y="600075"/>
                  </a:lnTo>
                  <a:lnTo>
                    <a:pt x="190500" y="547688"/>
                  </a:lnTo>
                  <a:lnTo>
                    <a:pt x="226219" y="461963"/>
                  </a:lnTo>
                  <a:lnTo>
                    <a:pt x="245269" y="409575"/>
                  </a:lnTo>
                  <a:lnTo>
                    <a:pt x="266700" y="347663"/>
                  </a:lnTo>
                  <a:lnTo>
                    <a:pt x="280988" y="269082"/>
                  </a:lnTo>
                  <a:lnTo>
                    <a:pt x="300038" y="169069"/>
                  </a:lnTo>
                  <a:lnTo>
                    <a:pt x="304800" y="100013"/>
                  </a:lnTo>
                  <a:lnTo>
                    <a:pt x="307182" y="50007"/>
                  </a:lnTo>
                  <a:lnTo>
                    <a:pt x="314325" y="21432"/>
                  </a:lnTo>
                  <a:lnTo>
                    <a:pt x="321469" y="7144"/>
                  </a:lnTo>
                  <a:lnTo>
                    <a:pt x="335757" y="0"/>
                  </a:lnTo>
                  <a:lnTo>
                    <a:pt x="350044" y="2382"/>
                  </a:lnTo>
                  <a:lnTo>
                    <a:pt x="366713" y="16669"/>
                  </a:lnTo>
                  <a:lnTo>
                    <a:pt x="378619" y="40482"/>
                  </a:lnTo>
                  <a:lnTo>
                    <a:pt x="390525" y="135732"/>
                  </a:lnTo>
                  <a:lnTo>
                    <a:pt x="404813" y="254794"/>
                  </a:lnTo>
                  <a:lnTo>
                    <a:pt x="421482" y="388144"/>
                  </a:lnTo>
                  <a:lnTo>
                    <a:pt x="414338" y="497682"/>
                  </a:lnTo>
                  <a:lnTo>
                    <a:pt x="402432" y="585788"/>
                  </a:lnTo>
                  <a:lnTo>
                    <a:pt x="390525" y="669132"/>
                  </a:lnTo>
                  <a:lnTo>
                    <a:pt x="373857" y="754857"/>
                  </a:lnTo>
                  <a:lnTo>
                    <a:pt x="350044" y="862013"/>
                  </a:lnTo>
                  <a:lnTo>
                    <a:pt x="335757" y="909638"/>
                  </a:lnTo>
                  <a:lnTo>
                    <a:pt x="302419" y="985838"/>
                  </a:lnTo>
                  <a:lnTo>
                    <a:pt x="264319" y="1054894"/>
                  </a:lnTo>
                  <a:lnTo>
                    <a:pt x="223838" y="1109663"/>
                  </a:lnTo>
                  <a:lnTo>
                    <a:pt x="169069" y="1162050"/>
                  </a:lnTo>
                  <a:lnTo>
                    <a:pt x="140494" y="1183482"/>
                  </a:lnTo>
                  <a:lnTo>
                    <a:pt x="123825" y="1190625"/>
                  </a:lnTo>
                  <a:lnTo>
                    <a:pt x="104775" y="1193007"/>
                  </a:lnTo>
                  <a:lnTo>
                    <a:pt x="71438" y="1183482"/>
                  </a:lnTo>
                  <a:lnTo>
                    <a:pt x="47625" y="1166813"/>
                  </a:lnTo>
                  <a:lnTo>
                    <a:pt x="35719" y="1147763"/>
                  </a:lnTo>
                  <a:lnTo>
                    <a:pt x="21432" y="1109663"/>
                  </a:lnTo>
                  <a:lnTo>
                    <a:pt x="4763" y="1021557"/>
                  </a:lnTo>
                  <a:cubicBezTo>
                    <a:pt x="3969" y="1000919"/>
                    <a:pt x="3176" y="980282"/>
                    <a:pt x="2382" y="959644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B614F8B9-A8B8-4AB1-A4BA-869EFD94C9A2}"/>
                </a:ext>
              </a:extLst>
            </p:cNvPr>
            <p:cNvSpPr/>
            <p:nvPr/>
          </p:nvSpPr>
          <p:spPr>
            <a:xfrm>
              <a:off x="6704013" y="3243264"/>
              <a:ext cx="1058862" cy="1152525"/>
            </a:xfrm>
            <a:custGeom>
              <a:avLst/>
              <a:gdLst>
                <a:gd name="connsiteX0" fmla="*/ 685800 w 1059656"/>
                <a:gd name="connsiteY0" fmla="*/ 666750 h 1152525"/>
                <a:gd name="connsiteX1" fmla="*/ 426244 w 1059656"/>
                <a:gd name="connsiteY1" fmla="*/ 873918 h 1152525"/>
                <a:gd name="connsiteX2" fmla="*/ 216694 w 1059656"/>
                <a:gd name="connsiteY2" fmla="*/ 1038225 h 1152525"/>
                <a:gd name="connsiteX3" fmla="*/ 92869 w 1059656"/>
                <a:gd name="connsiteY3" fmla="*/ 1121568 h 1152525"/>
                <a:gd name="connsiteX4" fmla="*/ 61912 w 1059656"/>
                <a:gd name="connsiteY4" fmla="*/ 1143000 h 1152525"/>
                <a:gd name="connsiteX5" fmla="*/ 45244 w 1059656"/>
                <a:gd name="connsiteY5" fmla="*/ 1150143 h 1152525"/>
                <a:gd name="connsiteX6" fmla="*/ 26194 w 1059656"/>
                <a:gd name="connsiteY6" fmla="*/ 1152525 h 1152525"/>
                <a:gd name="connsiteX7" fmla="*/ 14287 w 1059656"/>
                <a:gd name="connsiteY7" fmla="*/ 1152525 h 1152525"/>
                <a:gd name="connsiteX8" fmla="*/ 0 w 1059656"/>
                <a:gd name="connsiteY8" fmla="*/ 1143000 h 1152525"/>
                <a:gd name="connsiteX9" fmla="*/ 0 w 1059656"/>
                <a:gd name="connsiteY9" fmla="*/ 1121568 h 1152525"/>
                <a:gd name="connsiteX10" fmla="*/ 11906 w 1059656"/>
                <a:gd name="connsiteY10" fmla="*/ 1092993 h 1152525"/>
                <a:gd name="connsiteX11" fmla="*/ 95250 w 1059656"/>
                <a:gd name="connsiteY11" fmla="*/ 988218 h 1152525"/>
                <a:gd name="connsiteX12" fmla="*/ 230981 w 1059656"/>
                <a:gd name="connsiteY12" fmla="*/ 823912 h 1152525"/>
                <a:gd name="connsiteX13" fmla="*/ 366712 w 1059656"/>
                <a:gd name="connsiteY13" fmla="*/ 647700 h 1152525"/>
                <a:gd name="connsiteX14" fmla="*/ 495300 w 1059656"/>
                <a:gd name="connsiteY14" fmla="*/ 485775 h 1152525"/>
                <a:gd name="connsiteX15" fmla="*/ 600075 w 1059656"/>
                <a:gd name="connsiteY15" fmla="*/ 338137 h 1152525"/>
                <a:gd name="connsiteX16" fmla="*/ 619125 w 1059656"/>
                <a:gd name="connsiteY16" fmla="*/ 302418 h 1152525"/>
                <a:gd name="connsiteX17" fmla="*/ 631031 w 1059656"/>
                <a:gd name="connsiteY17" fmla="*/ 259556 h 1152525"/>
                <a:gd name="connsiteX18" fmla="*/ 635794 w 1059656"/>
                <a:gd name="connsiteY18" fmla="*/ 223837 h 1152525"/>
                <a:gd name="connsiteX19" fmla="*/ 631031 w 1059656"/>
                <a:gd name="connsiteY19" fmla="*/ 202406 h 1152525"/>
                <a:gd name="connsiteX20" fmla="*/ 592931 w 1059656"/>
                <a:gd name="connsiteY20" fmla="*/ 154781 h 1152525"/>
                <a:gd name="connsiteX21" fmla="*/ 533400 w 1059656"/>
                <a:gd name="connsiteY21" fmla="*/ 95250 h 1152525"/>
                <a:gd name="connsiteX22" fmla="*/ 523875 w 1059656"/>
                <a:gd name="connsiteY22" fmla="*/ 78581 h 1152525"/>
                <a:gd name="connsiteX23" fmla="*/ 519112 w 1059656"/>
                <a:gd name="connsiteY23" fmla="*/ 52387 h 1152525"/>
                <a:gd name="connsiteX24" fmla="*/ 519112 w 1059656"/>
                <a:gd name="connsiteY24" fmla="*/ 30956 h 1152525"/>
                <a:gd name="connsiteX25" fmla="*/ 528637 w 1059656"/>
                <a:gd name="connsiteY25" fmla="*/ 9525 h 1152525"/>
                <a:gd name="connsiteX26" fmla="*/ 550069 w 1059656"/>
                <a:gd name="connsiteY26" fmla="*/ 0 h 1152525"/>
                <a:gd name="connsiteX27" fmla="*/ 581025 w 1059656"/>
                <a:gd name="connsiteY27" fmla="*/ 2381 h 1152525"/>
                <a:gd name="connsiteX28" fmla="*/ 611981 w 1059656"/>
                <a:gd name="connsiteY28" fmla="*/ 16668 h 1152525"/>
                <a:gd name="connsiteX29" fmla="*/ 726281 w 1059656"/>
                <a:gd name="connsiteY29" fmla="*/ 83343 h 1152525"/>
                <a:gd name="connsiteX30" fmla="*/ 833437 w 1059656"/>
                <a:gd name="connsiteY30" fmla="*/ 142875 h 1152525"/>
                <a:gd name="connsiteX31" fmla="*/ 923925 w 1059656"/>
                <a:gd name="connsiteY31" fmla="*/ 200025 h 1152525"/>
                <a:gd name="connsiteX32" fmla="*/ 981075 w 1059656"/>
                <a:gd name="connsiteY32" fmla="*/ 245268 h 1152525"/>
                <a:gd name="connsiteX33" fmla="*/ 1012031 w 1059656"/>
                <a:gd name="connsiteY33" fmla="*/ 276225 h 1152525"/>
                <a:gd name="connsiteX34" fmla="*/ 1038225 w 1059656"/>
                <a:gd name="connsiteY34" fmla="*/ 304800 h 1152525"/>
                <a:gd name="connsiteX35" fmla="*/ 1054894 w 1059656"/>
                <a:gd name="connsiteY35" fmla="*/ 330993 h 1152525"/>
                <a:gd name="connsiteX36" fmla="*/ 1059656 w 1059656"/>
                <a:gd name="connsiteY36" fmla="*/ 354806 h 1152525"/>
                <a:gd name="connsiteX37" fmla="*/ 1059656 w 1059656"/>
                <a:gd name="connsiteY37" fmla="*/ 378618 h 1152525"/>
                <a:gd name="connsiteX38" fmla="*/ 1047750 w 1059656"/>
                <a:gd name="connsiteY38" fmla="*/ 397668 h 1152525"/>
                <a:gd name="connsiteX39" fmla="*/ 976312 w 1059656"/>
                <a:gd name="connsiteY39" fmla="*/ 452437 h 1152525"/>
                <a:gd name="connsiteX40" fmla="*/ 840581 w 1059656"/>
                <a:gd name="connsiteY40" fmla="*/ 540543 h 1152525"/>
                <a:gd name="connsiteX41" fmla="*/ 685800 w 1059656"/>
                <a:gd name="connsiteY41" fmla="*/ 6667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59656" h="1152525">
                  <a:moveTo>
                    <a:pt x="685800" y="666750"/>
                  </a:moveTo>
                  <a:lnTo>
                    <a:pt x="426244" y="873918"/>
                  </a:lnTo>
                  <a:lnTo>
                    <a:pt x="216694" y="1038225"/>
                  </a:lnTo>
                  <a:lnTo>
                    <a:pt x="92869" y="1121568"/>
                  </a:lnTo>
                  <a:lnTo>
                    <a:pt x="61912" y="1143000"/>
                  </a:lnTo>
                  <a:lnTo>
                    <a:pt x="45244" y="1150143"/>
                  </a:lnTo>
                  <a:lnTo>
                    <a:pt x="26194" y="1152525"/>
                  </a:lnTo>
                  <a:lnTo>
                    <a:pt x="14287" y="1152525"/>
                  </a:lnTo>
                  <a:lnTo>
                    <a:pt x="0" y="1143000"/>
                  </a:lnTo>
                  <a:lnTo>
                    <a:pt x="0" y="1121568"/>
                  </a:lnTo>
                  <a:lnTo>
                    <a:pt x="11906" y="1092993"/>
                  </a:lnTo>
                  <a:lnTo>
                    <a:pt x="95250" y="988218"/>
                  </a:lnTo>
                  <a:lnTo>
                    <a:pt x="230981" y="823912"/>
                  </a:lnTo>
                  <a:lnTo>
                    <a:pt x="366712" y="647700"/>
                  </a:lnTo>
                  <a:lnTo>
                    <a:pt x="495300" y="485775"/>
                  </a:lnTo>
                  <a:lnTo>
                    <a:pt x="600075" y="338137"/>
                  </a:lnTo>
                  <a:lnTo>
                    <a:pt x="619125" y="302418"/>
                  </a:lnTo>
                  <a:lnTo>
                    <a:pt x="631031" y="259556"/>
                  </a:lnTo>
                  <a:lnTo>
                    <a:pt x="635794" y="223837"/>
                  </a:lnTo>
                  <a:lnTo>
                    <a:pt x="631031" y="202406"/>
                  </a:lnTo>
                  <a:lnTo>
                    <a:pt x="592931" y="154781"/>
                  </a:lnTo>
                  <a:lnTo>
                    <a:pt x="533400" y="95250"/>
                  </a:lnTo>
                  <a:lnTo>
                    <a:pt x="523875" y="78581"/>
                  </a:lnTo>
                  <a:lnTo>
                    <a:pt x="519112" y="52387"/>
                  </a:lnTo>
                  <a:lnTo>
                    <a:pt x="519112" y="30956"/>
                  </a:lnTo>
                  <a:lnTo>
                    <a:pt x="528637" y="9525"/>
                  </a:lnTo>
                  <a:lnTo>
                    <a:pt x="550069" y="0"/>
                  </a:lnTo>
                  <a:lnTo>
                    <a:pt x="581025" y="2381"/>
                  </a:lnTo>
                  <a:lnTo>
                    <a:pt x="611981" y="16668"/>
                  </a:lnTo>
                  <a:lnTo>
                    <a:pt x="726281" y="83343"/>
                  </a:lnTo>
                  <a:lnTo>
                    <a:pt x="833437" y="142875"/>
                  </a:lnTo>
                  <a:lnTo>
                    <a:pt x="923925" y="200025"/>
                  </a:lnTo>
                  <a:lnTo>
                    <a:pt x="981075" y="245268"/>
                  </a:lnTo>
                  <a:lnTo>
                    <a:pt x="1012031" y="276225"/>
                  </a:lnTo>
                  <a:lnTo>
                    <a:pt x="1038225" y="304800"/>
                  </a:lnTo>
                  <a:lnTo>
                    <a:pt x="1054894" y="330993"/>
                  </a:lnTo>
                  <a:lnTo>
                    <a:pt x="1059656" y="354806"/>
                  </a:lnTo>
                  <a:lnTo>
                    <a:pt x="1059656" y="378618"/>
                  </a:lnTo>
                  <a:lnTo>
                    <a:pt x="1047750" y="397668"/>
                  </a:lnTo>
                  <a:lnTo>
                    <a:pt x="976312" y="452437"/>
                  </a:lnTo>
                  <a:lnTo>
                    <a:pt x="840581" y="540543"/>
                  </a:lnTo>
                  <a:lnTo>
                    <a:pt x="685800" y="6667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2">
              <a:extLst>
                <a:ext uri="{FF2B5EF4-FFF2-40B4-BE49-F238E27FC236}">
                  <a16:creationId xmlns:a16="http://schemas.microsoft.com/office/drawing/2014/main" id="{BD90832C-76E1-4A1F-ADD1-8BBC27135E83}"/>
                </a:ext>
              </a:extLst>
            </p:cNvPr>
            <p:cNvSpPr/>
            <p:nvPr/>
          </p:nvSpPr>
          <p:spPr>
            <a:xfrm rot="16200000">
              <a:off x="3717926" y="3476626"/>
              <a:ext cx="2879725" cy="2212975"/>
            </a:xfrm>
            <a:custGeom>
              <a:avLst/>
              <a:gdLst>
                <a:gd name="connsiteX0" fmla="*/ 2053794 w 2878774"/>
                <a:gd name="connsiteY0" fmla="*/ 2053795 h 2212444"/>
                <a:gd name="connsiteX1" fmla="*/ 1739379 w 2878774"/>
                <a:gd name="connsiteY1" fmla="*/ 1987450 h 2212444"/>
                <a:gd name="connsiteX2" fmla="*/ 1635536 w 2878774"/>
                <a:gd name="connsiteY2" fmla="*/ 1970143 h 2212444"/>
                <a:gd name="connsiteX3" fmla="*/ 1514385 w 2878774"/>
                <a:gd name="connsiteY3" fmla="*/ 1915337 h 2212444"/>
                <a:gd name="connsiteX4" fmla="*/ 1387465 w 2878774"/>
                <a:gd name="connsiteY4" fmla="*/ 1851877 h 2212444"/>
                <a:gd name="connsiteX5" fmla="*/ 1266314 w 2878774"/>
                <a:gd name="connsiteY5" fmla="*/ 1779763 h 2212444"/>
                <a:gd name="connsiteX6" fmla="*/ 1127856 w 2878774"/>
                <a:gd name="connsiteY6" fmla="*/ 1690342 h 2212444"/>
                <a:gd name="connsiteX7" fmla="*/ 1003821 w 2878774"/>
                <a:gd name="connsiteY7" fmla="*/ 1600921 h 2212444"/>
                <a:gd name="connsiteX8" fmla="*/ 876901 w 2878774"/>
                <a:gd name="connsiteY8" fmla="*/ 1497078 h 2212444"/>
                <a:gd name="connsiteX9" fmla="*/ 767288 w 2878774"/>
                <a:gd name="connsiteY9" fmla="*/ 1393234 h 2212444"/>
                <a:gd name="connsiteX10" fmla="*/ 669214 w 2878774"/>
                <a:gd name="connsiteY10" fmla="*/ 1295160 h 2212444"/>
                <a:gd name="connsiteX11" fmla="*/ 585562 w 2878774"/>
                <a:gd name="connsiteY11" fmla="*/ 1197086 h 2212444"/>
                <a:gd name="connsiteX12" fmla="*/ 519218 w 2878774"/>
                <a:gd name="connsiteY12" fmla="*/ 1116318 h 2212444"/>
                <a:gd name="connsiteX13" fmla="*/ 461527 w 2878774"/>
                <a:gd name="connsiteY13" fmla="*/ 1038436 h 2212444"/>
                <a:gd name="connsiteX14" fmla="*/ 418259 w 2878774"/>
                <a:gd name="connsiteY14" fmla="*/ 974976 h 2212444"/>
                <a:gd name="connsiteX15" fmla="*/ 351914 w 2878774"/>
                <a:gd name="connsiteY15" fmla="*/ 868248 h 2212444"/>
                <a:gd name="connsiteX16" fmla="*/ 299992 w 2878774"/>
                <a:gd name="connsiteY16" fmla="*/ 781711 h 2212444"/>
                <a:gd name="connsiteX17" fmla="*/ 224994 w 2878774"/>
                <a:gd name="connsiteY17" fmla="*/ 646138 h 2212444"/>
                <a:gd name="connsiteX18" fmla="*/ 161534 w 2878774"/>
                <a:gd name="connsiteY18" fmla="*/ 510564 h 2212444"/>
                <a:gd name="connsiteX19" fmla="*/ 121151 w 2878774"/>
                <a:gd name="connsiteY19" fmla="*/ 409605 h 2212444"/>
                <a:gd name="connsiteX20" fmla="*/ 72114 w 2878774"/>
                <a:gd name="connsiteY20" fmla="*/ 285570 h 2212444"/>
                <a:gd name="connsiteX21" fmla="*/ 34615 w 2878774"/>
                <a:gd name="connsiteY21" fmla="*/ 164419 h 2212444"/>
                <a:gd name="connsiteX22" fmla="*/ 2885 w 2878774"/>
                <a:gd name="connsiteY22" fmla="*/ 57691 h 2212444"/>
                <a:gd name="connsiteX23" fmla="*/ 0 w 2878774"/>
                <a:gd name="connsiteY23" fmla="*/ 31730 h 2212444"/>
                <a:gd name="connsiteX24" fmla="*/ 2885 w 2878774"/>
                <a:gd name="connsiteY24" fmla="*/ 11539 h 2212444"/>
                <a:gd name="connsiteX25" fmla="*/ 11538 w 2878774"/>
                <a:gd name="connsiteY25" fmla="*/ 2885 h 2212444"/>
                <a:gd name="connsiteX26" fmla="*/ 23076 w 2878774"/>
                <a:gd name="connsiteY26" fmla="*/ 0 h 2212444"/>
                <a:gd name="connsiteX27" fmla="*/ 40384 w 2878774"/>
                <a:gd name="connsiteY27" fmla="*/ 5769 h 2212444"/>
                <a:gd name="connsiteX28" fmla="*/ 63460 w 2878774"/>
                <a:gd name="connsiteY28" fmla="*/ 23077 h 2212444"/>
                <a:gd name="connsiteX29" fmla="*/ 83652 w 2878774"/>
                <a:gd name="connsiteY29" fmla="*/ 63460 h 2212444"/>
                <a:gd name="connsiteX30" fmla="*/ 155765 w 2878774"/>
                <a:gd name="connsiteY30" fmla="*/ 239417 h 2212444"/>
                <a:gd name="connsiteX31" fmla="*/ 239417 w 2878774"/>
                <a:gd name="connsiteY31" fmla="*/ 406721 h 2212444"/>
                <a:gd name="connsiteX32" fmla="*/ 343261 w 2878774"/>
                <a:gd name="connsiteY32" fmla="*/ 605754 h 2212444"/>
                <a:gd name="connsiteX33" fmla="*/ 418259 w 2878774"/>
                <a:gd name="connsiteY33" fmla="*/ 724021 h 2212444"/>
                <a:gd name="connsiteX34" fmla="*/ 501910 w 2878774"/>
                <a:gd name="connsiteY34" fmla="*/ 833633 h 2212444"/>
                <a:gd name="connsiteX35" fmla="*/ 571140 w 2878774"/>
                <a:gd name="connsiteY35" fmla="*/ 920169 h 2212444"/>
                <a:gd name="connsiteX36" fmla="*/ 646138 w 2878774"/>
                <a:gd name="connsiteY36" fmla="*/ 1012475 h 2212444"/>
                <a:gd name="connsiteX37" fmla="*/ 738443 w 2878774"/>
                <a:gd name="connsiteY37" fmla="*/ 1107665 h 2212444"/>
                <a:gd name="connsiteX38" fmla="*/ 850940 w 2878774"/>
                <a:gd name="connsiteY38" fmla="*/ 1214393 h 2212444"/>
                <a:gd name="connsiteX39" fmla="*/ 946130 w 2878774"/>
                <a:gd name="connsiteY39" fmla="*/ 1295160 h 2212444"/>
                <a:gd name="connsiteX40" fmla="*/ 1049974 w 2878774"/>
                <a:gd name="connsiteY40" fmla="*/ 1373043 h 2212444"/>
                <a:gd name="connsiteX41" fmla="*/ 1168240 w 2878774"/>
                <a:gd name="connsiteY41" fmla="*/ 1456694 h 2212444"/>
                <a:gd name="connsiteX42" fmla="*/ 1260545 w 2878774"/>
                <a:gd name="connsiteY42" fmla="*/ 1517270 h 2212444"/>
                <a:gd name="connsiteX43" fmla="*/ 1378811 w 2878774"/>
                <a:gd name="connsiteY43" fmla="*/ 1580730 h 2212444"/>
                <a:gd name="connsiteX44" fmla="*/ 1456694 w 2878774"/>
                <a:gd name="connsiteY44" fmla="*/ 1621113 h 2212444"/>
                <a:gd name="connsiteX45" fmla="*/ 1572076 w 2878774"/>
                <a:gd name="connsiteY45" fmla="*/ 1670150 h 2212444"/>
                <a:gd name="connsiteX46" fmla="*/ 1681688 w 2878774"/>
                <a:gd name="connsiteY46" fmla="*/ 1716303 h 2212444"/>
                <a:gd name="connsiteX47" fmla="*/ 1799955 w 2878774"/>
                <a:gd name="connsiteY47" fmla="*/ 1750918 h 2212444"/>
                <a:gd name="connsiteX48" fmla="*/ 1912452 w 2878774"/>
                <a:gd name="connsiteY48" fmla="*/ 1776879 h 2212444"/>
                <a:gd name="connsiteX49" fmla="*/ 2050910 w 2878774"/>
                <a:gd name="connsiteY49" fmla="*/ 1805724 h 2212444"/>
                <a:gd name="connsiteX50" fmla="*/ 2200906 w 2878774"/>
                <a:gd name="connsiteY50" fmla="*/ 1823031 h 2212444"/>
                <a:gd name="connsiteX51" fmla="*/ 2310519 w 2878774"/>
                <a:gd name="connsiteY51" fmla="*/ 1834569 h 2212444"/>
                <a:gd name="connsiteX52" fmla="*/ 2483591 w 2878774"/>
                <a:gd name="connsiteY52" fmla="*/ 1837454 h 2212444"/>
                <a:gd name="connsiteX53" fmla="*/ 2561474 w 2878774"/>
                <a:gd name="connsiteY53" fmla="*/ 1825916 h 2212444"/>
                <a:gd name="connsiteX54" fmla="*/ 2598973 w 2878774"/>
                <a:gd name="connsiteY54" fmla="*/ 1811493 h 2212444"/>
                <a:gd name="connsiteX55" fmla="*/ 2645126 w 2878774"/>
                <a:gd name="connsiteY55" fmla="*/ 1773994 h 2212444"/>
                <a:gd name="connsiteX56" fmla="*/ 2720124 w 2878774"/>
                <a:gd name="connsiteY56" fmla="*/ 1696111 h 2212444"/>
                <a:gd name="connsiteX57" fmla="*/ 2783584 w 2878774"/>
                <a:gd name="connsiteY57" fmla="*/ 1626882 h 2212444"/>
                <a:gd name="connsiteX58" fmla="*/ 2809545 w 2878774"/>
                <a:gd name="connsiteY58" fmla="*/ 1598037 h 2212444"/>
                <a:gd name="connsiteX59" fmla="*/ 2823967 w 2878774"/>
                <a:gd name="connsiteY59" fmla="*/ 1589383 h 2212444"/>
                <a:gd name="connsiteX60" fmla="*/ 2847044 w 2878774"/>
                <a:gd name="connsiteY60" fmla="*/ 1583614 h 2212444"/>
                <a:gd name="connsiteX61" fmla="*/ 2864351 w 2878774"/>
                <a:gd name="connsiteY61" fmla="*/ 1589383 h 2212444"/>
                <a:gd name="connsiteX62" fmla="*/ 2875889 w 2878774"/>
                <a:gd name="connsiteY62" fmla="*/ 1603806 h 2212444"/>
                <a:gd name="connsiteX63" fmla="*/ 2878774 w 2878774"/>
                <a:gd name="connsiteY63" fmla="*/ 1635536 h 2212444"/>
                <a:gd name="connsiteX64" fmla="*/ 2852813 w 2878774"/>
                <a:gd name="connsiteY64" fmla="*/ 1736495 h 2212444"/>
                <a:gd name="connsiteX65" fmla="*/ 2806660 w 2878774"/>
                <a:gd name="connsiteY65" fmla="*/ 1874953 h 2212444"/>
                <a:gd name="connsiteX66" fmla="*/ 2766276 w 2878774"/>
                <a:gd name="connsiteY66" fmla="*/ 1981681 h 2212444"/>
                <a:gd name="connsiteX67" fmla="*/ 2728777 w 2878774"/>
                <a:gd name="connsiteY67" fmla="*/ 2068217 h 2212444"/>
                <a:gd name="connsiteX68" fmla="*/ 2691278 w 2878774"/>
                <a:gd name="connsiteY68" fmla="*/ 2134562 h 2212444"/>
                <a:gd name="connsiteX69" fmla="*/ 2662433 w 2878774"/>
                <a:gd name="connsiteY69" fmla="*/ 2172061 h 2212444"/>
                <a:gd name="connsiteX70" fmla="*/ 2627818 w 2878774"/>
                <a:gd name="connsiteY70" fmla="*/ 2203791 h 2212444"/>
                <a:gd name="connsiteX71" fmla="*/ 2598973 w 2878774"/>
                <a:gd name="connsiteY71" fmla="*/ 2212444 h 2212444"/>
                <a:gd name="connsiteX72" fmla="*/ 2564358 w 2878774"/>
                <a:gd name="connsiteY72" fmla="*/ 2206675 h 2212444"/>
                <a:gd name="connsiteX73" fmla="*/ 2535513 w 2878774"/>
                <a:gd name="connsiteY73" fmla="*/ 2186484 h 2212444"/>
                <a:gd name="connsiteX74" fmla="*/ 2495129 w 2878774"/>
                <a:gd name="connsiteY74" fmla="*/ 2146100 h 2212444"/>
                <a:gd name="connsiteX75" fmla="*/ 2469169 w 2878774"/>
                <a:gd name="connsiteY75" fmla="*/ 2125908 h 2212444"/>
                <a:gd name="connsiteX76" fmla="*/ 2428785 w 2878774"/>
                <a:gd name="connsiteY76" fmla="*/ 2108601 h 2212444"/>
                <a:gd name="connsiteX77" fmla="*/ 2371094 w 2878774"/>
                <a:gd name="connsiteY77" fmla="*/ 2102832 h 2212444"/>
                <a:gd name="connsiteX78" fmla="*/ 2053794 w 2878774"/>
                <a:gd name="connsiteY78" fmla="*/ 2053795 h 221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878774" h="2212444">
                  <a:moveTo>
                    <a:pt x="2053794" y="2053795"/>
                  </a:moveTo>
                  <a:lnTo>
                    <a:pt x="1739379" y="1987450"/>
                  </a:lnTo>
                  <a:lnTo>
                    <a:pt x="1635536" y="1970143"/>
                  </a:lnTo>
                  <a:lnTo>
                    <a:pt x="1514385" y="1915337"/>
                  </a:lnTo>
                  <a:lnTo>
                    <a:pt x="1387465" y="1851877"/>
                  </a:lnTo>
                  <a:lnTo>
                    <a:pt x="1266314" y="1779763"/>
                  </a:lnTo>
                  <a:lnTo>
                    <a:pt x="1127856" y="1690342"/>
                  </a:lnTo>
                  <a:lnTo>
                    <a:pt x="1003821" y="1600921"/>
                  </a:lnTo>
                  <a:lnTo>
                    <a:pt x="876901" y="1497078"/>
                  </a:lnTo>
                  <a:lnTo>
                    <a:pt x="767288" y="1393234"/>
                  </a:lnTo>
                  <a:lnTo>
                    <a:pt x="669214" y="1295160"/>
                  </a:lnTo>
                  <a:lnTo>
                    <a:pt x="585562" y="1197086"/>
                  </a:lnTo>
                  <a:lnTo>
                    <a:pt x="519218" y="1116318"/>
                  </a:lnTo>
                  <a:lnTo>
                    <a:pt x="461527" y="1038436"/>
                  </a:lnTo>
                  <a:lnTo>
                    <a:pt x="418259" y="974976"/>
                  </a:lnTo>
                  <a:lnTo>
                    <a:pt x="351914" y="868248"/>
                  </a:lnTo>
                  <a:lnTo>
                    <a:pt x="299992" y="781711"/>
                  </a:lnTo>
                  <a:lnTo>
                    <a:pt x="224994" y="646138"/>
                  </a:lnTo>
                  <a:lnTo>
                    <a:pt x="161534" y="510564"/>
                  </a:lnTo>
                  <a:lnTo>
                    <a:pt x="121151" y="409605"/>
                  </a:lnTo>
                  <a:lnTo>
                    <a:pt x="72114" y="285570"/>
                  </a:lnTo>
                  <a:lnTo>
                    <a:pt x="34615" y="164419"/>
                  </a:lnTo>
                  <a:lnTo>
                    <a:pt x="2885" y="57691"/>
                  </a:lnTo>
                  <a:lnTo>
                    <a:pt x="0" y="31730"/>
                  </a:lnTo>
                  <a:lnTo>
                    <a:pt x="2885" y="11539"/>
                  </a:lnTo>
                  <a:lnTo>
                    <a:pt x="11538" y="2885"/>
                  </a:lnTo>
                  <a:lnTo>
                    <a:pt x="23076" y="0"/>
                  </a:lnTo>
                  <a:lnTo>
                    <a:pt x="40384" y="5769"/>
                  </a:lnTo>
                  <a:lnTo>
                    <a:pt x="63460" y="23077"/>
                  </a:lnTo>
                  <a:lnTo>
                    <a:pt x="83652" y="63460"/>
                  </a:lnTo>
                  <a:lnTo>
                    <a:pt x="155765" y="239417"/>
                  </a:lnTo>
                  <a:lnTo>
                    <a:pt x="239417" y="406721"/>
                  </a:lnTo>
                  <a:lnTo>
                    <a:pt x="343261" y="605754"/>
                  </a:lnTo>
                  <a:lnTo>
                    <a:pt x="418259" y="724021"/>
                  </a:lnTo>
                  <a:lnTo>
                    <a:pt x="501910" y="833633"/>
                  </a:lnTo>
                  <a:lnTo>
                    <a:pt x="571140" y="920169"/>
                  </a:lnTo>
                  <a:lnTo>
                    <a:pt x="646138" y="1012475"/>
                  </a:lnTo>
                  <a:lnTo>
                    <a:pt x="738443" y="1107665"/>
                  </a:lnTo>
                  <a:lnTo>
                    <a:pt x="850940" y="1214393"/>
                  </a:lnTo>
                  <a:lnTo>
                    <a:pt x="946130" y="1295160"/>
                  </a:lnTo>
                  <a:lnTo>
                    <a:pt x="1049974" y="1373043"/>
                  </a:lnTo>
                  <a:lnTo>
                    <a:pt x="1168240" y="1456694"/>
                  </a:lnTo>
                  <a:lnTo>
                    <a:pt x="1260545" y="1517270"/>
                  </a:lnTo>
                  <a:lnTo>
                    <a:pt x="1378811" y="1580730"/>
                  </a:lnTo>
                  <a:lnTo>
                    <a:pt x="1456694" y="1621113"/>
                  </a:lnTo>
                  <a:lnTo>
                    <a:pt x="1572076" y="1670150"/>
                  </a:lnTo>
                  <a:lnTo>
                    <a:pt x="1681688" y="1716303"/>
                  </a:lnTo>
                  <a:lnTo>
                    <a:pt x="1799955" y="1750918"/>
                  </a:lnTo>
                  <a:lnTo>
                    <a:pt x="1912452" y="1776879"/>
                  </a:lnTo>
                  <a:lnTo>
                    <a:pt x="2050910" y="1805724"/>
                  </a:lnTo>
                  <a:lnTo>
                    <a:pt x="2200906" y="1823031"/>
                  </a:lnTo>
                  <a:lnTo>
                    <a:pt x="2310519" y="1834569"/>
                  </a:lnTo>
                  <a:lnTo>
                    <a:pt x="2483591" y="1837454"/>
                  </a:lnTo>
                  <a:lnTo>
                    <a:pt x="2561474" y="1825916"/>
                  </a:lnTo>
                  <a:lnTo>
                    <a:pt x="2598973" y="1811493"/>
                  </a:lnTo>
                  <a:lnTo>
                    <a:pt x="2645126" y="1773994"/>
                  </a:lnTo>
                  <a:lnTo>
                    <a:pt x="2720124" y="1696111"/>
                  </a:lnTo>
                  <a:lnTo>
                    <a:pt x="2783584" y="1626882"/>
                  </a:lnTo>
                  <a:lnTo>
                    <a:pt x="2809545" y="1598037"/>
                  </a:lnTo>
                  <a:lnTo>
                    <a:pt x="2823967" y="1589383"/>
                  </a:lnTo>
                  <a:lnTo>
                    <a:pt x="2847044" y="1583614"/>
                  </a:lnTo>
                  <a:lnTo>
                    <a:pt x="2864351" y="1589383"/>
                  </a:lnTo>
                  <a:lnTo>
                    <a:pt x="2875889" y="1603806"/>
                  </a:lnTo>
                  <a:lnTo>
                    <a:pt x="2878774" y="1635536"/>
                  </a:lnTo>
                  <a:lnTo>
                    <a:pt x="2852813" y="1736495"/>
                  </a:lnTo>
                  <a:lnTo>
                    <a:pt x="2806660" y="1874953"/>
                  </a:lnTo>
                  <a:lnTo>
                    <a:pt x="2766276" y="1981681"/>
                  </a:lnTo>
                  <a:lnTo>
                    <a:pt x="2728777" y="2068217"/>
                  </a:lnTo>
                  <a:lnTo>
                    <a:pt x="2691278" y="2134562"/>
                  </a:lnTo>
                  <a:lnTo>
                    <a:pt x="2662433" y="2172061"/>
                  </a:lnTo>
                  <a:lnTo>
                    <a:pt x="2627818" y="2203791"/>
                  </a:lnTo>
                  <a:lnTo>
                    <a:pt x="2598973" y="2212444"/>
                  </a:lnTo>
                  <a:lnTo>
                    <a:pt x="2564358" y="2206675"/>
                  </a:lnTo>
                  <a:lnTo>
                    <a:pt x="2535513" y="2186484"/>
                  </a:lnTo>
                  <a:lnTo>
                    <a:pt x="2495129" y="2146100"/>
                  </a:lnTo>
                  <a:lnTo>
                    <a:pt x="2469169" y="2125908"/>
                  </a:lnTo>
                  <a:lnTo>
                    <a:pt x="2428785" y="2108601"/>
                  </a:lnTo>
                  <a:lnTo>
                    <a:pt x="2371094" y="2102832"/>
                  </a:lnTo>
                  <a:lnTo>
                    <a:pt x="2053794" y="205379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A8CA2ED7-C364-4A32-8E3B-382F4CDA5140}"/>
                </a:ext>
              </a:extLst>
            </p:cNvPr>
            <p:cNvSpPr/>
            <p:nvPr/>
          </p:nvSpPr>
          <p:spPr>
            <a:xfrm>
              <a:off x="4370389" y="2405064"/>
              <a:ext cx="892175" cy="871537"/>
            </a:xfrm>
            <a:custGeom>
              <a:avLst/>
              <a:gdLst>
                <a:gd name="connsiteX0" fmla="*/ 397669 w 892969"/>
                <a:gd name="connsiteY0" fmla="*/ 390525 h 871537"/>
                <a:gd name="connsiteX1" fmla="*/ 226219 w 892969"/>
                <a:gd name="connsiteY1" fmla="*/ 230981 h 871537"/>
                <a:gd name="connsiteX2" fmla="*/ 109537 w 892969"/>
                <a:gd name="connsiteY2" fmla="*/ 128587 h 871537"/>
                <a:gd name="connsiteX3" fmla="*/ 57150 w 892969"/>
                <a:gd name="connsiteY3" fmla="*/ 128587 h 871537"/>
                <a:gd name="connsiteX4" fmla="*/ 28575 w 892969"/>
                <a:gd name="connsiteY4" fmla="*/ 128587 h 871537"/>
                <a:gd name="connsiteX5" fmla="*/ 0 w 892969"/>
                <a:gd name="connsiteY5" fmla="*/ 114300 h 871537"/>
                <a:gd name="connsiteX6" fmla="*/ 71437 w 892969"/>
                <a:gd name="connsiteY6" fmla="*/ 0 h 871537"/>
                <a:gd name="connsiteX7" fmla="*/ 173831 w 892969"/>
                <a:gd name="connsiteY7" fmla="*/ 47625 h 871537"/>
                <a:gd name="connsiteX8" fmla="*/ 390525 w 892969"/>
                <a:gd name="connsiteY8" fmla="*/ 157162 h 871537"/>
                <a:gd name="connsiteX9" fmla="*/ 604837 w 892969"/>
                <a:gd name="connsiteY9" fmla="*/ 273843 h 871537"/>
                <a:gd name="connsiteX10" fmla="*/ 742950 w 892969"/>
                <a:gd name="connsiteY10" fmla="*/ 342900 h 871537"/>
                <a:gd name="connsiteX11" fmla="*/ 762000 w 892969"/>
                <a:gd name="connsiteY11" fmla="*/ 352425 h 871537"/>
                <a:gd name="connsiteX12" fmla="*/ 790575 w 892969"/>
                <a:gd name="connsiteY12" fmla="*/ 390525 h 871537"/>
                <a:gd name="connsiteX13" fmla="*/ 823912 w 892969"/>
                <a:gd name="connsiteY13" fmla="*/ 433387 h 871537"/>
                <a:gd name="connsiteX14" fmla="*/ 852487 w 892969"/>
                <a:gd name="connsiteY14" fmla="*/ 490537 h 871537"/>
                <a:gd name="connsiteX15" fmla="*/ 869156 w 892969"/>
                <a:gd name="connsiteY15" fmla="*/ 535781 h 871537"/>
                <a:gd name="connsiteX16" fmla="*/ 883444 w 892969"/>
                <a:gd name="connsiteY16" fmla="*/ 576262 h 871537"/>
                <a:gd name="connsiteX17" fmla="*/ 892969 w 892969"/>
                <a:gd name="connsiteY17" fmla="*/ 628650 h 871537"/>
                <a:gd name="connsiteX18" fmla="*/ 892969 w 892969"/>
                <a:gd name="connsiteY18" fmla="*/ 685800 h 871537"/>
                <a:gd name="connsiteX19" fmla="*/ 885825 w 892969"/>
                <a:gd name="connsiteY19" fmla="*/ 757237 h 871537"/>
                <a:gd name="connsiteX20" fmla="*/ 876300 w 892969"/>
                <a:gd name="connsiteY20" fmla="*/ 809625 h 871537"/>
                <a:gd name="connsiteX21" fmla="*/ 862012 w 892969"/>
                <a:gd name="connsiteY21" fmla="*/ 840581 h 871537"/>
                <a:gd name="connsiteX22" fmla="*/ 842962 w 892969"/>
                <a:gd name="connsiteY22" fmla="*/ 859631 h 871537"/>
                <a:gd name="connsiteX23" fmla="*/ 828675 w 892969"/>
                <a:gd name="connsiteY23" fmla="*/ 866775 h 871537"/>
                <a:gd name="connsiteX24" fmla="*/ 802481 w 892969"/>
                <a:gd name="connsiteY24" fmla="*/ 871537 h 871537"/>
                <a:gd name="connsiteX25" fmla="*/ 778669 w 892969"/>
                <a:gd name="connsiteY25" fmla="*/ 866775 h 871537"/>
                <a:gd name="connsiteX26" fmla="*/ 754856 w 892969"/>
                <a:gd name="connsiteY26" fmla="*/ 859631 h 871537"/>
                <a:gd name="connsiteX27" fmla="*/ 731044 w 892969"/>
                <a:gd name="connsiteY27" fmla="*/ 842962 h 871537"/>
                <a:gd name="connsiteX28" fmla="*/ 709612 w 892969"/>
                <a:gd name="connsiteY28" fmla="*/ 823912 h 871537"/>
                <a:gd name="connsiteX29" fmla="*/ 692944 w 892969"/>
                <a:gd name="connsiteY29" fmla="*/ 802481 h 871537"/>
                <a:gd name="connsiteX30" fmla="*/ 669131 w 892969"/>
                <a:gd name="connsiteY30" fmla="*/ 742950 h 871537"/>
                <a:gd name="connsiteX31" fmla="*/ 642937 w 892969"/>
                <a:gd name="connsiteY31" fmla="*/ 692943 h 871537"/>
                <a:gd name="connsiteX32" fmla="*/ 564356 w 892969"/>
                <a:gd name="connsiteY32" fmla="*/ 588168 h 871537"/>
                <a:gd name="connsiteX33" fmla="*/ 507206 w 892969"/>
                <a:gd name="connsiteY33" fmla="*/ 516731 h 871537"/>
                <a:gd name="connsiteX34" fmla="*/ 397669 w 892969"/>
                <a:gd name="connsiteY34" fmla="*/ 390525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2969" h="871537">
                  <a:moveTo>
                    <a:pt x="397669" y="390525"/>
                  </a:moveTo>
                  <a:lnTo>
                    <a:pt x="226219" y="230981"/>
                  </a:lnTo>
                  <a:lnTo>
                    <a:pt x="109537" y="128587"/>
                  </a:lnTo>
                  <a:lnTo>
                    <a:pt x="57150" y="128587"/>
                  </a:lnTo>
                  <a:lnTo>
                    <a:pt x="28575" y="128587"/>
                  </a:lnTo>
                  <a:lnTo>
                    <a:pt x="0" y="114300"/>
                  </a:lnTo>
                  <a:lnTo>
                    <a:pt x="71437" y="0"/>
                  </a:lnTo>
                  <a:lnTo>
                    <a:pt x="173831" y="47625"/>
                  </a:lnTo>
                  <a:lnTo>
                    <a:pt x="390525" y="157162"/>
                  </a:lnTo>
                  <a:lnTo>
                    <a:pt x="604837" y="273843"/>
                  </a:lnTo>
                  <a:lnTo>
                    <a:pt x="742950" y="342900"/>
                  </a:lnTo>
                  <a:lnTo>
                    <a:pt x="762000" y="352425"/>
                  </a:lnTo>
                  <a:lnTo>
                    <a:pt x="790575" y="390525"/>
                  </a:lnTo>
                  <a:lnTo>
                    <a:pt x="823912" y="433387"/>
                  </a:lnTo>
                  <a:lnTo>
                    <a:pt x="852487" y="490537"/>
                  </a:lnTo>
                  <a:lnTo>
                    <a:pt x="869156" y="535781"/>
                  </a:lnTo>
                  <a:lnTo>
                    <a:pt x="883444" y="576262"/>
                  </a:lnTo>
                  <a:lnTo>
                    <a:pt x="892969" y="628650"/>
                  </a:lnTo>
                  <a:lnTo>
                    <a:pt x="892969" y="685800"/>
                  </a:lnTo>
                  <a:lnTo>
                    <a:pt x="885825" y="757237"/>
                  </a:lnTo>
                  <a:lnTo>
                    <a:pt x="876300" y="809625"/>
                  </a:lnTo>
                  <a:lnTo>
                    <a:pt x="862012" y="840581"/>
                  </a:lnTo>
                  <a:lnTo>
                    <a:pt x="842962" y="859631"/>
                  </a:lnTo>
                  <a:lnTo>
                    <a:pt x="828675" y="866775"/>
                  </a:lnTo>
                  <a:lnTo>
                    <a:pt x="802481" y="871537"/>
                  </a:lnTo>
                  <a:lnTo>
                    <a:pt x="778669" y="866775"/>
                  </a:lnTo>
                  <a:lnTo>
                    <a:pt x="754856" y="859631"/>
                  </a:lnTo>
                  <a:lnTo>
                    <a:pt x="731044" y="842962"/>
                  </a:lnTo>
                  <a:lnTo>
                    <a:pt x="709612" y="823912"/>
                  </a:lnTo>
                  <a:lnTo>
                    <a:pt x="692944" y="802481"/>
                  </a:lnTo>
                  <a:lnTo>
                    <a:pt x="669131" y="742950"/>
                  </a:lnTo>
                  <a:lnTo>
                    <a:pt x="642937" y="692943"/>
                  </a:lnTo>
                  <a:lnTo>
                    <a:pt x="564356" y="588168"/>
                  </a:lnTo>
                  <a:lnTo>
                    <a:pt x="507206" y="516731"/>
                  </a:lnTo>
                  <a:lnTo>
                    <a:pt x="397669" y="3905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D4E99858-631A-4FC0-AEA2-3310DE0EACE6}"/>
                </a:ext>
              </a:extLst>
            </p:cNvPr>
            <p:cNvSpPr/>
            <p:nvPr/>
          </p:nvSpPr>
          <p:spPr>
            <a:xfrm>
              <a:off x="5503864" y="2220914"/>
              <a:ext cx="942975" cy="987425"/>
            </a:xfrm>
            <a:custGeom>
              <a:avLst/>
              <a:gdLst>
                <a:gd name="connsiteX0" fmla="*/ 514350 w 942975"/>
                <a:gd name="connsiteY0" fmla="*/ 576263 h 985838"/>
                <a:gd name="connsiteX1" fmla="*/ 464344 w 942975"/>
                <a:gd name="connsiteY1" fmla="*/ 502444 h 985838"/>
                <a:gd name="connsiteX2" fmla="*/ 428625 w 942975"/>
                <a:gd name="connsiteY2" fmla="*/ 452438 h 985838"/>
                <a:gd name="connsiteX3" fmla="*/ 395287 w 942975"/>
                <a:gd name="connsiteY3" fmla="*/ 416719 h 985838"/>
                <a:gd name="connsiteX4" fmla="*/ 361950 w 942975"/>
                <a:gd name="connsiteY4" fmla="*/ 385763 h 985838"/>
                <a:gd name="connsiteX5" fmla="*/ 333375 w 942975"/>
                <a:gd name="connsiteY5" fmla="*/ 364332 h 985838"/>
                <a:gd name="connsiteX6" fmla="*/ 297656 w 942975"/>
                <a:gd name="connsiteY6" fmla="*/ 338138 h 985838"/>
                <a:gd name="connsiteX7" fmla="*/ 242887 w 942975"/>
                <a:gd name="connsiteY7" fmla="*/ 307182 h 985838"/>
                <a:gd name="connsiteX8" fmla="*/ 192881 w 942975"/>
                <a:gd name="connsiteY8" fmla="*/ 280988 h 985838"/>
                <a:gd name="connsiteX9" fmla="*/ 130969 w 942975"/>
                <a:gd name="connsiteY9" fmla="*/ 261938 h 985838"/>
                <a:gd name="connsiteX10" fmla="*/ 80962 w 942975"/>
                <a:gd name="connsiteY10" fmla="*/ 250032 h 985838"/>
                <a:gd name="connsiteX11" fmla="*/ 54769 w 942975"/>
                <a:gd name="connsiteY11" fmla="*/ 242888 h 985838"/>
                <a:gd name="connsiteX12" fmla="*/ 35719 w 942975"/>
                <a:gd name="connsiteY12" fmla="*/ 230982 h 985838"/>
                <a:gd name="connsiteX13" fmla="*/ 16669 w 942975"/>
                <a:gd name="connsiteY13" fmla="*/ 202407 h 985838"/>
                <a:gd name="connsiteX14" fmla="*/ 4762 w 942975"/>
                <a:gd name="connsiteY14" fmla="*/ 171450 h 985838"/>
                <a:gd name="connsiteX15" fmla="*/ 0 w 942975"/>
                <a:gd name="connsiteY15" fmla="*/ 104775 h 985838"/>
                <a:gd name="connsiteX16" fmla="*/ 4762 w 942975"/>
                <a:gd name="connsiteY16" fmla="*/ 57150 h 985838"/>
                <a:gd name="connsiteX17" fmla="*/ 16669 w 942975"/>
                <a:gd name="connsiteY17" fmla="*/ 21432 h 985838"/>
                <a:gd name="connsiteX18" fmla="*/ 28575 w 942975"/>
                <a:gd name="connsiteY18" fmla="*/ 0 h 985838"/>
                <a:gd name="connsiteX19" fmla="*/ 97631 w 942975"/>
                <a:gd name="connsiteY19" fmla="*/ 9525 h 985838"/>
                <a:gd name="connsiteX20" fmla="*/ 178594 w 942975"/>
                <a:gd name="connsiteY20" fmla="*/ 111919 h 985838"/>
                <a:gd name="connsiteX21" fmla="*/ 314325 w 942975"/>
                <a:gd name="connsiteY21" fmla="*/ 185738 h 985838"/>
                <a:gd name="connsiteX22" fmla="*/ 442912 w 942975"/>
                <a:gd name="connsiteY22" fmla="*/ 259557 h 985838"/>
                <a:gd name="connsiteX23" fmla="*/ 595312 w 942975"/>
                <a:gd name="connsiteY23" fmla="*/ 352425 h 985838"/>
                <a:gd name="connsiteX24" fmla="*/ 754856 w 942975"/>
                <a:gd name="connsiteY24" fmla="*/ 452438 h 985838"/>
                <a:gd name="connsiteX25" fmla="*/ 809625 w 942975"/>
                <a:gd name="connsiteY25" fmla="*/ 490538 h 985838"/>
                <a:gd name="connsiteX26" fmla="*/ 828675 w 942975"/>
                <a:gd name="connsiteY26" fmla="*/ 511969 h 985838"/>
                <a:gd name="connsiteX27" fmla="*/ 866775 w 942975"/>
                <a:gd name="connsiteY27" fmla="*/ 566738 h 985838"/>
                <a:gd name="connsiteX28" fmla="*/ 895350 w 942975"/>
                <a:gd name="connsiteY28" fmla="*/ 616744 h 985838"/>
                <a:gd name="connsiteX29" fmla="*/ 916781 w 942975"/>
                <a:gd name="connsiteY29" fmla="*/ 673894 h 985838"/>
                <a:gd name="connsiteX30" fmla="*/ 928687 w 942975"/>
                <a:gd name="connsiteY30" fmla="*/ 721519 h 985838"/>
                <a:gd name="connsiteX31" fmla="*/ 938212 w 942975"/>
                <a:gd name="connsiteY31" fmla="*/ 762000 h 985838"/>
                <a:gd name="connsiteX32" fmla="*/ 942975 w 942975"/>
                <a:gd name="connsiteY32" fmla="*/ 833438 h 985838"/>
                <a:gd name="connsiteX33" fmla="*/ 935831 w 942975"/>
                <a:gd name="connsiteY33" fmla="*/ 876300 h 985838"/>
                <a:gd name="connsiteX34" fmla="*/ 919162 w 942975"/>
                <a:gd name="connsiteY34" fmla="*/ 912019 h 985838"/>
                <a:gd name="connsiteX35" fmla="*/ 892969 w 942975"/>
                <a:gd name="connsiteY35" fmla="*/ 950119 h 985838"/>
                <a:gd name="connsiteX36" fmla="*/ 862012 w 942975"/>
                <a:gd name="connsiteY36" fmla="*/ 973932 h 985838"/>
                <a:gd name="connsiteX37" fmla="*/ 838200 w 942975"/>
                <a:gd name="connsiteY37" fmla="*/ 983457 h 985838"/>
                <a:gd name="connsiteX38" fmla="*/ 812006 w 942975"/>
                <a:gd name="connsiteY38" fmla="*/ 985838 h 985838"/>
                <a:gd name="connsiteX39" fmla="*/ 785812 w 942975"/>
                <a:gd name="connsiteY39" fmla="*/ 978694 h 985838"/>
                <a:gd name="connsiteX40" fmla="*/ 759619 w 942975"/>
                <a:gd name="connsiteY40" fmla="*/ 959644 h 985838"/>
                <a:gd name="connsiteX41" fmla="*/ 716756 w 942975"/>
                <a:gd name="connsiteY41" fmla="*/ 914400 h 985838"/>
                <a:gd name="connsiteX42" fmla="*/ 664369 w 942975"/>
                <a:gd name="connsiteY42" fmla="*/ 840582 h 985838"/>
                <a:gd name="connsiteX43" fmla="*/ 621506 w 942975"/>
                <a:gd name="connsiteY43" fmla="*/ 773907 h 985838"/>
                <a:gd name="connsiteX44" fmla="*/ 581025 w 942975"/>
                <a:gd name="connsiteY44" fmla="*/ 690563 h 985838"/>
                <a:gd name="connsiteX45" fmla="*/ 514350 w 942975"/>
                <a:gd name="connsiteY45" fmla="*/ 5762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42975" h="985838">
                  <a:moveTo>
                    <a:pt x="514350" y="576263"/>
                  </a:moveTo>
                  <a:lnTo>
                    <a:pt x="464344" y="502444"/>
                  </a:lnTo>
                  <a:lnTo>
                    <a:pt x="428625" y="452438"/>
                  </a:lnTo>
                  <a:lnTo>
                    <a:pt x="395287" y="416719"/>
                  </a:lnTo>
                  <a:lnTo>
                    <a:pt x="361950" y="385763"/>
                  </a:lnTo>
                  <a:lnTo>
                    <a:pt x="333375" y="364332"/>
                  </a:lnTo>
                  <a:lnTo>
                    <a:pt x="297656" y="338138"/>
                  </a:lnTo>
                  <a:lnTo>
                    <a:pt x="242887" y="307182"/>
                  </a:lnTo>
                  <a:lnTo>
                    <a:pt x="192881" y="280988"/>
                  </a:lnTo>
                  <a:lnTo>
                    <a:pt x="130969" y="261938"/>
                  </a:lnTo>
                  <a:lnTo>
                    <a:pt x="80962" y="250032"/>
                  </a:lnTo>
                  <a:lnTo>
                    <a:pt x="54769" y="242888"/>
                  </a:lnTo>
                  <a:lnTo>
                    <a:pt x="35719" y="230982"/>
                  </a:lnTo>
                  <a:lnTo>
                    <a:pt x="16669" y="202407"/>
                  </a:lnTo>
                  <a:lnTo>
                    <a:pt x="4762" y="171450"/>
                  </a:lnTo>
                  <a:lnTo>
                    <a:pt x="0" y="104775"/>
                  </a:lnTo>
                  <a:lnTo>
                    <a:pt x="4762" y="57150"/>
                  </a:lnTo>
                  <a:lnTo>
                    <a:pt x="16669" y="21432"/>
                  </a:lnTo>
                  <a:lnTo>
                    <a:pt x="28575" y="0"/>
                  </a:lnTo>
                  <a:lnTo>
                    <a:pt x="97631" y="9525"/>
                  </a:lnTo>
                  <a:lnTo>
                    <a:pt x="178594" y="111919"/>
                  </a:lnTo>
                  <a:lnTo>
                    <a:pt x="314325" y="185738"/>
                  </a:lnTo>
                  <a:lnTo>
                    <a:pt x="442912" y="259557"/>
                  </a:lnTo>
                  <a:lnTo>
                    <a:pt x="595312" y="352425"/>
                  </a:lnTo>
                  <a:lnTo>
                    <a:pt x="754856" y="452438"/>
                  </a:lnTo>
                  <a:lnTo>
                    <a:pt x="809625" y="490538"/>
                  </a:lnTo>
                  <a:lnTo>
                    <a:pt x="828675" y="511969"/>
                  </a:lnTo>
                  <a:lnTo>
                    <a:pt x="866775" y="566738"/>
                  </a:lnTo>
                  <a:lnTo>
                    <a:pt x="895350" y="616744"/>
                  </a:lnTo>
                  <a:lnTo>
                    <a:pt x="916781" y="673894"/>
                  </a:lnTo>
                  <a:lnTo>
                    <a:pt x="928687" y="721519"/>
                  </a:lnTo>
                  <a:lnTo>
                    <a:pt x="938212" y="762000"/>
                  </a:lnTo>
                  <a:lnTo>
                    <a:pt x="942975" y="833438"/>
                  </a:lnTo>
                  <a:lnTo>
                    <a:pt x="935831" y="876300"/>
                  </a:lnTo>
                  <a:lnTo>
                    <a:pt x="919162" y="912019"/>
                  </a:lnTo>
                  <a:lnTo>
                    <a:pt x="892969" y="950119"/>
                  </a:lnTo>
                  <a:lnTo>
                    <a:pt x="862012" y="973932"/>
                  </a:lnTo>
                  <a:lnTo>
                    <a:pt x="838200" y="983457"/>
                  </a:lnTo>
                  <a:lnTo>
                    <a:pt x="812006" y="985838"/>
                  </a:lnTo>
                  <a:lnTo>
                    <a:pt x="785812" y="978694"/>
                  </a:lnTo>
                  <a:lnTo>
                    <a:pt x="759619" y="959644"/>
                  </a:lnTo>
                  <a:lnTo>
                    <a:pt x="716756" y="914400"/>
                  </a:lnTo>
                  <a:lnTo>
                    <a:pt x="664369" y="840582"/>
                  </a:lnTo>
                  <a:lnTo>
                    <a:pt x="621506" y="773907"/>
                  </a:lnTo>
                  <a:lnTo>
                    <a:pt x="581025" y="690563"/>
                  </a:lnTo>
                  <a:lnTo>
                    <a:pt x="514350" y="5762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E1ED1179-B183-451C-8A49-D61D9A20AEE3}"/>
                </a:ext>
              </a:extLst>
            </p:cNvPr>
            <p:cNvSpPr/>
            <p:nvPr/>
          </p:nvSpPr>
          <p:spPr>
            <a:xfrm>
              <a:off x="6719889" y="2192338"/>
              <a:ext cx="998537" cy="990600"/>
            </a:xfrm>
            <a:custGeom>
              <a:avLst/>
              <a:gdLst>
                <a:gd name="connsiteX0" fmla="*/ 523875 w 997743"/>
                <a:gd name="connsiteY0" fmla="*/ 576263 h 990600"/>
                <a:gd name="connsiteX1" fmla="*/ 354806 w 997743"/>
                <a:gd name="connsiteY1" fmla="*/ 423863 h 990600"/>
                <a:gd name="connsiteX2" fmla="*/ 302418 w 997743"/>
                <a:gd name="connsiteY2" fmla="*/ 378619 h 990600"/>
                <a:gd name="connsiteX3" fmla="*/ 195262 w 997743"/>
                <a:gd name="connsiteY3" fmla="*/ 300038 h 990600"/>
                <a:gd name="connsiteX4" fmla="*/ 130968 w 997743"/>
                <a:gd name="connsiteY4" fmla="*/ 257175 h 990600"/>
                <a:gd name="connsiteX5" fmla="*/ 97631 w 997743"/>
                <a:gd name="connsiteY5" fmla="*/ 257175 h 990600"/>
                <a:gd name="connsiteX6" fmla="*/ 45243 w 997743"/>
                <a:gd name="connsiteY6" fmla="*/ 252413 h 990600"/>
                <a:gd name="connsiteX7" fmla="*/ 28575 w 997743"/>
                <a:gd name="connsiteY7" fmla="*/ 250032 h 990600"/>
                <a:gd name="connsiteX8" fmla="*/ 14287 w 997743"/>
                <a:gd name="connsiteY8" fmla="*/ 240507 h 990600"/>
                <a:gd name="connsiteX9" fmla="*/ 2381 w 997743"/>
                <a:gd name="connsiteY9" fmla="*/ 223838 h 990600"/>
                <a:gd name="connsiteX10" fmla="*/ 0 w 997743"/>
                <a:gd name="connsiteY10" fmla="*/ 180975 h 990600"/>
                <a:gd name="connsiteX11" fmla="*/ 7143 w 997743"/>
                <a:gd name="connsiteY11" fmla="*/ 90488 h 990600"/>
                <a:gd name="connsiteX12" fmla="*/ 19050 w 997743"/>
                <a:gd name="connsiteY12" fmla="*/ 30957 h 990600"/>
                <a:gd name="connsiteX13" fmla="*/ 28575 w 997743"/>
                <a:gd name="connsiteY13" fmla="*/ 11907 h 990600"/>
                <a:gd name="connsiteX14" fmla="*/ 52387 w 997743"/>
                <a:gd name="connsiteY14" fmla="*/ 0 h 990600"/>
                <a:gd name="connsiteX15" fmla="*/ 107156 w 997743"/>
                <a:gd name="connsiteY15" fmla="*/ 0 h 990600"/>
                <a:gd name="connsiteX16" fmla="*/ 116681 w 997743"/>
                <a:gd name="connsiteY16" fmla="*/ 114300 h 990600"/>
                <a:gd name="connsiteX17" fmla="*/ 192881 w 997743"/>
                <a:gd name="connsiteY17" fmla="*/ 154782 h 990600"/>
                <a:gd name="connsiteX18" fmla="*/ 371475 w 997743"/>
                <a:gd name="connsiteY18" fmla="*/ 254794 h 990600"/>
                <a:gd name="connsiteX19" fmla="*/ 569118 w 997743"/>
                <a:gd name="connsiteY19" fmla="*/ 364332 h 990600"/>
                <a:gd name="connsiteX20" fmla="*/ 728662 w 997743"/>
                <a:gd name="connsiteY20" fmla="*/ 454819 h 990600"/>
                <a:gd name="connsiteX21" fmla="*/ 847725 w 997743"/>
                <a:gd name="connsiteY21" fmla="*/ 523875 h 990600"/>
                <a:gd name="connsiteX22" fmla="*/ 873918 w 997743"/>
                <a:gd name="connsiteY22" fmla="*/ 550069 h 990600"/>
                <a:gd name="connsiteX23" fmla="*/ 912018 w 997743"/>
                <a:gd name="connsiteY23" fmla="*/ 602457 h 990600"/>
                <a:gd name="connsiteX24" fmla="*/ 947737 w 997743"/>
                <a:gd name="connsiteY24" fmla="*/ 659607 h 990600"/>
                <a:gd name="connsiteX25" fmla="*/ 971550 w 997743"/>
                <a:gd name="connsiteY25" fmla="*/ 716757 h 990600"/>
                <a:gd name="connsiteX26" fmla="*/ 988218 w 997743"/>
                <a:gd name="connsiteY26" fmla="*/ 769144 h 990600"/>
                <a:gd name="connsiteX27" fmla="*/ 997743 w 997743"/>
                <a:gd name="connsiteY27" fmla="*/ 835819 h 990600"/>
                <a:gd name="connsiteX28" fmla="*/ 997743 w 997743"/>
                <a:gd name="connsiteY28" fmla="*/ 866775 h 990600"/>
                <a:gd name="connsiteX29" fmla="*/ 990600 w 997743"/>
                <a:gd name="connsiteY29" fmla="*/ 897732 h 990600"/>
                <a:gd name="connsiteX30" fmla="*/ 969168 w 997743"/>
                <a:gd name="connsiteY30" fmla="*/ 938213 h 990600"/>
                <a:gd name="connsiteX31" fmla="*/ 938212 w 997743"/>
                <a:gd name="connsiteY31" fmla="*/ 969169 h 990600"/>
                <a:gd name="connsiteX32" fmla="*/ 907256 w 997743"/>
                <a:gd name="connsiteY32" fmla="*/ 988219 h 990600"/>
                <a:gd name="connsiteX33" fmla="*/ 878681 w 997743"/>
                <a:gd name="connsiteY33" fmla="*/ 990600 h 990600"/>
                <a:gd name="connsiteX34" fmla="*/ 847725 w 997743"/>
                <a:gd name="connsiteY34" fmla="*/ 978694 h 990600"/>
                <a:gd name="connsiteX35" fmla="*/ 809625 w 997743"/>
                <a:gd name="connsiteY35" fmla="*/ 945357 h 990600"/>
                <a:gd name="connsiteX36" fmla="*/ 754856 w 997743"/>
                <a:gd name="connsiteY36" fmla="*/ 881063 h 990600"/>
                <a:gd name="connsiteX37" fmla="*/ 707231 w 997743"/>
                <a:gd name="connsiteY37" fmla="*/ 790575 h 990600"/>
                <a:gd name="connsiteX38" fmla="*/ 523875 w 997743"/>
                <a:gd name="connsiteY38" fmla="*/ 576263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97743" h="990600">
                  <a:moveTo>
                    <a:pt x="523875" y="576263"/>
                  </a:moveTo>
                  <a:lnTo>
                    <a:pt x="354806" y="423863"/>
                  </a:lnTo>
                  <a:lnTo>
                    <a:pt x="302418" y="378619"/>
                  </a:lnTo>
                  <a:lnTo>
                    <a:pt x="195262" y="300038"/>
                  </a:lnTo>
                  <a:lnTo>
                    <a:pt x="130968" y="257175"/>
                  </a:lnTo>
                  <a:lnTo>
                    <a:pt x="97631" y="257175"/>
                  </a:lnTo>
                  <a:lnTo>
                    <a:pt x="45243" y="252413"/>
                  </a:lnTo>
                  <a:lnTo>
                    <a:pt x="28575" y="250032"/>
                  </a:lnTo>
                  <a:lnTo>
                    <a:pt x="14287" y="240507"/>
                  </a:lnTo>
                  <a:lnTo>
                    <a:pt x="2381" y="223838"/>
                  </a:lnTo>
                  <a:lnTo>
                    <a:pt x="0" y="180975"/>
                  </a:lnTo>
                  <a:lnTo>
                    <a:pt x="7143" y="90488"/>
                  </a:lnTo>
                  <a:lnTo>
                    <a:pt x="19050" y="30957"/>
                  </a:lnTo>
                  <a:lnTo>
                    <a:pt x="28575" y="11907"/>
                  </a:lnTo>
                  <a:lnTo>
                    <a:pt x="52387" y="0"/>
                  </a:lnTo>
                  <a:lnTo>
                    <a:pt x="107156" y="0"/>
                  </a:lnTo>
                  <a:lnTo>
                    <a:pt x="116681" y="114300"/>
                  </a:lnTo>
                  <a:lnTo>
                    <a:pt x="192881" y="154782"/>
                  </a:lnTo>
                  <a:lnTo>
                    <a:pt x="371475" y="254794"/>
                  </a:lnTo>
                  <a:lnTo>
                    <a:pt x="569118" y="364332"/>
                  </a:lnTo>
                  <a:lnTo>
                    <a:pt x="728662" y="454819"/>
                  </a:lnTo>
                  <a:lnTo>
                    <a:pt x="847725" y="523875"/>
                  </a:lnTo>
                  <a:lnTo>
                    <a:pt x="873918" y="550069"/>
                  </a:lnTo>
                  <a:lnTo>
                    <a:pt x="912018" y="602457"/>
                  </a:lnTo>
                  <a:lnTo>
                    <a:pt x="947737" y="659607"/>
                  </a:lnTo>
                  <a:lnTo>
                    <a:pt x="971550" y="716757"/>
                  </a:lnTo>
                  <a:lnTo>
                    <a:pt x="988218" y="769144"/>
                  </a:lnTo>
                  <a:lnTo>
                    <a:pt x="997743" y="835819"/>
                  </a:lnTo>
                  <a:lnTo>
                    <a:pt x="997743" y="866775"/>
                  </a:lnTo>
                  <a:lnTo>
                    <a:pt x="990600" y="897732"/>
                  </a:lnTo>
                  <a:lnTo>
                    <a:pt x="969168" y="938213"/>
                  </a:lnTo>
                  <a:lnTo>
                    <a:pt x="938212" y="969169"/>
                  </a:lnTo>
                  <a:lnTo>
                    <a:pt x="907256" y="988219"/>
                  </a:lnTo>
                  <a:lnTo>
                    <a:pt x="878681" y="990600"/>
                  </a:lnTo>
                  <a:lnTo>
                    <a:pt x="847725" y="978694"/>
                  </a:lnTo>
                  <a:lnTo>
                    <a:pt x="809625" y="945357"/>
                  </a:lnTo>
                  <a:lnTo>
                    <a:pt x="754856" y="881063"/>
                  </a:lnTo>
                  <a:lnTo>
                    <a:pt x="707231" y="790575"/>
                  </a:lnTo>
                  <a:lnTo>
                    <a:pt x="523875" y="5762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C94B1BD0-DD12-42CE-8F0A-73BFCC45B0C2}"/>
                </a:ext>
              </a:extLst>
            </p:cNvPr>
            <p:cNvSpPr/>
            <p:nvPr/>
          </p:nvSpPr>
          <p:spPr>
            <a:xfrm>
              <a:off x="5965826" y="4205288"/>
              <a:ext cx="2405063" cy="1814512"/>
            </a:xfrm>
            <a:custGeom>
              <a:avLst/>
              <a:gdLst>
                <a:gd name="connsiteX0" fmla="*/ 695325 w 2405063"/>
                <a:gd name="connsiteY0" fmla="*/ 904875 h 1814512"/>
                <a:gd name="connsiteX1" fmla="*/ 426244 w 2405063"/>
                <a:gd name="connsiteY1" fmla="*/ 597693 h 1814512"/>
                <a:gd name="connsiteX2" fmla="*/ 219075 w 2405063"/>
                <a:gd name="connsiteY2" fmla="*/ 366712 h 1814512"/>
                <a:gd name="connsiteX3" fmla="*/ 0 w 2405063"/>
                <a:gd name="connsiteY3" fmla="*/ 135731 h 1814512"/>
                <a:gd name="connsiteX4" fmla="*/ 23813 w 2405063"/>
                <a:gd name="connsiteY4" fmla="*/ 0 h 1814512"/>
                <a:gd name="connsiteX5" fmla="*/ 109538 w 2405063"/>
                <a:gd name="connsiteY5" fmla="*/ 83343 h 1814512"/>
                <a:gd name="connsiteX6" fmla="*/ 366713 w 2405063"/>
                <a:gd name="connsiteY6" fmla="*/ 330993 h 1814512"/>
                <a:gd name="connsiteX7" fmla="*/ 535782 w 2405063"/>
                <a:gd name="connsiteY7" fmla="*/ 492918 h 1814512"/>
                <a:gd name="connsiteX8" fmla="*/ 776288 w 2405063"/>
                <a:gd name="connsiteY8" fmla="*/ 716756 h 1814512"/>
                <a:gd name="connsiteX9" fmla="*/ 1000125 w 2405063"/>
                <a:gd name="connsiteY9" fmla="*/ 919162 h 1814512"/>
                <a:gd name="connsiteX10" fmla="*/ 1209675 w 2405063"/>
                <a:gd name="connsiteY10" fmla="*/ 1100137 h 1814512"/>
                <a:gd name="connsiteX11" fmla="*/ 1347788 w 2405063"/>
                <a:gd name="connsiteY11" fmla="*/ 1212056 h 1814512"/>
                <a:gd name="connsiteX12" fmla="*/ 1431132 w 2405063"/>
                <a:gd name="connsiteY12" fmla="*/ 1273968 h 1814512"/>
                <a:gd name="connsiteX13" fmla="*/ 1526382 w 2405063"/>
                <a:gd name="connsiteY13" fmla="*/ 1335881 h 1814512"/>
                <a:gd name="connsiteX14" fmla="*/ 1631157 w 2405063"/>
                <a:gd name="connsiteY14" fmla="*/ 1395412 h 1814512"/>
                <a:gd name="connsiteX15" fmla="*/ 1783557 w 2405063"/>
                <a:gd name="connsiteY15" fmla="*/ 1476375 h 1814512"/>
                <a:gd name="connsiteX16" fmla="*/ 1957388 w 2405063"/>
                <a:gd name="connsiteY16" fmla="*/ 1554956 h 1814512"/>
                <a:gd name="connsiteX17" fmla="*/ 2135982 w 2405063"/>
                <a:gd name="connsiteY17" fmla="*/ 1631156 h 1814512"/>
                <a:gd name="connsiteX18" fmla="*/ 2340769 w 2405063"/>
                <a:gd name="connsiteY18" fmla="*/ 1709737 h 1814512"/>
                <a:gd name="connsiteX19" fmla="*/ 2378869 w 2405063"/>
                <a:gd name="connsiteY19" fmla="*/ 1724025 h 1814512"/>
                <a:gd name="connsiteX20" fmla="*/ 2395538 w 2405063"/>
                <a:gd name="connsiteY20" fmla="*/ 1735931 h 1814512"/>
                <a:gd name="connsiteX21" fmla="*/ 2402682 w 2405063"/>
                <a:gd name="connsiteY21" fmla="*/ 1745456 h 1814512"/>
                <a:gd name="connsiteX22" fmla="*/ 2405063 w 2405063"/>
                <a:gd name="connsiteY22" fmla="*/ 1757362 h 1814512"/>
                <a:gd name="connsiteX23" fmla="*/ 2395538 w 2405063"/>
                <a:gd name="connsiteY23" fmla="*/ 1771650 h 1814512"/>
                <a:gd name="connsiteX24" fmla="*/ 2383632 w 2405063"/>
                <a:gd name="connsiteY24" fmla="*/ 1783556 h 1814512"/>
                <a:gd name="connsiteX25" fmla="*/ 2321719 w 2405063"/>
                <a:gd name="connsiteY25" fmla="*/ 1793081 h 1814512"/>
                <a:gd name="connsiteX26" fmla="*/ 2147888 w 2405063"/>
                <a:gd name="connsiteY26" fmla="*/ 1795462 h 1814512"/>
                <a:gd name="connsiteX27" fmla="*/ 1933575 w 2405063"/>
                <a:gd name="connsiteY27" fmla="*/ 1804987 h 1814512"/>
                <a:gd name="connsiteX28" fmla="*/ 1662113 w 2405063"/>
                <a:gd name="connsiteY28" fmla="*/ 1814512 h 1814512"/>
                <a:gd name="connsiteX29" fmla="*/ 1576388 w 2405063"/>
                <a:gd name="connsiteY29" fmla="*/ 1812131 h 1814512"/>
                <a:gd name="connsiteX30" fmla="*/ 1543050 w 2405063"/>
                <a:gd name="connsiteY30" fmla="*/ 1807368 h 1814512"/>
                <a:gd name="connsiteX31" fmla="*/ 1495425 w 2405063"/>
                <a:gd name="connsiteY31" fmla="*/ 1793081 h 1814512"/>
                <a:gd name="connsiteX32" fmla="*/ 1450182 w 2405063"/>
                <a:gd name="connsiteY32" fmla="*/ 1771650 h 1814512"/>
                <a:gd name="connsiteX33" fmla="*/ 1414463 w 2405063"/>
                <a:gd name="connsiteY33" fmla="*/ 1745456 h 1814512"/>
                <a:gd name="connsiteX34" fmla="*/ 1295400 w 2405063"/>
                <a:gd name="connsiteY34" fmla="*/ 1607343 h 1814512"/>
                <a:gd name="connsiteX35" fmla="*/ 1143000 w 2405063"/>
                <a:gd name="connsiteY35" fmla="*/ 1416843 h 1814512"/>
                <a:gd name="connsiteX36" fmla="*/ 907257 w 2405063"/>
                <a:gd name="connsiteY36" fmla="*/ 1143000 h 1814512"/>
                <a:gd name="connsiteX37" fmla="*/ 695325 w 2405063"/>
                <a:gd name="connsiteY37" fmla="*/ 904875 h 18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05063" h="1814512">
                  <a:moveTo>
                    <a:pt x="695325" y="904875"/>
                  </a:moveTo>
                  <a:lnTo>
                    <a:pt x="426244" y="597693"/>
                  </a:lnTo>
                  <a:lnTo>
                    <a:pt x="219075" y="366712"/>
                  </a:lnTo>
                  <a:lnTo>
                    <a:pt x="0" y="135731"/>
                  </a:lnTo>
                  <a:lnTo>
                    <a:pt x="23813" y="0"/>
                  </a:lnTo>
                  <a:lnTo>
                    <a:pt x="109538" y="83343"/>
                  </a:lnTo>
                  <a:lnTo>
                    <a:pt x="366713" y="330993"/>
                  </a:lnTo>
                  <a:lnTo>
                    <a:pt x="535782" y="492918"/>
                  </a:lnTo>
                  <a:lnTo>
                    <a:pt x="776288" y="716756"/>
                  </a:lnTo>
                  <a:lnTo>
                    <a:pt x="1000125" y="919162"/>
                  </a:lnTo>
                  <a:lnTo>
                    <a:pt x="1209675" y="1100137"/>
                  </a:lnTo>
                  <a:lnTo>
                    <a:pt x="1347788" y="1212056"/>
                  </a:lnTo>
                  <a:lnTo>
                    <a:pt x="1431132" y="1273968"/>
                  </a:lnTo>
                  <a:lnTo>
                    <a:pt x="1526382" y="1335881"/>
                  </a:lnTo>
                  <a:lnTo>
                    <a:pt x="1631157" y="1395412"/>
                  </a:lnTo>
                  <a:lnTo>
                    <a:pt x="1783557" y="1476375"/>
                  </a:lnTo>
                  <a:lnTo>
                    <a:pt x="1957388" y="1554956"/>
                  </a:lnTo>
                  <a:lnTo>
                    <a:pt x="2135982" y="1631156"/>
                  </a:lnTo>
                  <a:lnTo>
                    <a:pt x="2340769" y="1709737"/>
                  </a:lnTo>
                  <a:lnTo>
                    <a:pt x="2378869" y="1724025"/>
                  </a:lnTo>
                  <a:lnTo>
                    <a:pt x="2395538" y="1735931"/>
                  </a:lnTo>
                  <a:lnTo>
                    <a:pt x="2402682" y="1745456"/>
                  </a:lnTo>
                  <a:lnTo>
                    <a:pt x="2405063" y="1757362"/>
                  </a:lnTo>
                  <a:lnTo>
                    <a:pt x="2395538" y="1771650"/>
                  </a:lnTo>
                  <a:lnTo>
                    <a:pt x="2383632" y="1783556"/>
                  </a:lnTo>
                  <a:lnTo>
                    <a:pt x="2321719" y="1793081"/>
                  </a:lnTo>
                  <a:lnTo>
                    <a:pt x="2147888" y="1795462"/>
                  </a:lnTo>
                  <a:lnTo>
                    <a:pt x="1933575" y="1804987"/>
                  </a:lnTo>
                  <a:lnTo>
                    <a:pt x="1662113" y="1814512"/>
                  </a:lnTo>
                  <a:lnTo>
                    <a:pt x="1576388" y="1812131"/>
                  </a:lnTo>
                  <a:lnTo>
                    <a:pt x="1543050" y="1807368"/>
                  </a:lnTo>
                  <a:lnTo>
                    <a:pt x="1495425" y="1793081"/>
                  </a:lnTo>
                  <a:lnTo>
                    <a:pt x="1450182" y="1771650"/>
                  </a:lnTo>
                  <a:lnTo>
                    <a:pt x="1414463" y="1745456"/>
                  </a:lnTo>
                  <a:lnTo>
                    <a:pt x="1295400" y="1607343"/>
                  </a:lnTo>
                  <a:lnTo>
                    <a:pt x="1143000" y="1416843"/>
                  </a:lnTo>
                  <a:lnTo>
                    <a:pt x="907257" y="1143000"/>
                  </a:lnTo>
                  <a:lnTo>
                    <a:pt x="695325" y="9048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F34443DE-B431-4F59-8485-74A6AE257FF7}"/>
              </a:ext>
            </a:extLst>
          </p:cNvPr>
          <p:cNvGrpSpPr/>
          <p:nvPr/>
        </p:nvGrpSpPr>
        <p:grpSpPr>
          <a:xfrm>
            <a:off x="4051301" y="1368425"/>
            <a:ext cx="4319588" cy="4651375"/>
            <a:chOff x="4051301" y="1371601"/>
            <a:chExt cx="4319588" cy="4651375"/>
          </a:xfrm>
          <a:solidFill>
            <a:schemeClr val="tx1"/>
          </a:solidFill>
        </p:grpSpPr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6A99C2A9-2EE8-46F2-84BB-BE6E0735A7C2}"/>
                </a:ext>
              </a:extLst>
            </p:cNvPr>
            <p:cNvSpPr/>
            <p:nvPr/>
          </p:nvSpPr>
          <p:spPr>
            <a:xfrm>
              <a:off x="4329113" y="1373188"/>
              <a:ext cx="938212" cy="1160462"/>
            </a:xfrm>
            <a:custGeom>
              <a:avLst/>
              <a:gdLst>
                <a:gd name="connsiteX0" fmla="*/ 583406 w 938212"/>
                <a:gd name="connsiteY0" fmla="*/ 623888 h 1159669"/>
                <a:gd name="connsiteX1" fmla="*/ 395287 w 938212"/>
                <a:gd name="connsiteY1" fmla="*/ 802482 h 1159669"/>
                <a:gd name="connsiteX2" fmla="*/ 238125 w 938212"/>
                <a:gd name="connsiteY2" fmla="*/ 959644 h 1159669"/>
                <a:gd name="connsiteX3" fmla="*/ 135731 w 938212"/>
                <a:gd name="connsiteY3" fmla="*/ 1066800 h 1159669"/>
                <a:gd name="connsiteX4" fmla="*/ 71437 w 938212"/>
                <a:gd name="connsiteY4" fmla="*/ 1159669 h 1159669"/>
                <a:gd name="connsiteX5" fmla="*/ 40481 w 938212"/>
                <a:gd name="connsiteY5" fmla="*/ 1145382 h 1159669"/>
                <a:gd name="connsiteX6" fmla="*/ 21431 w 938212"/>
                <a:gd name="connsiteY6" fmla="*/ 1133475 h 1159669"/>
                <a:gd name="connsiteX7" fmla="*/ 11906 w 938212"/>
                <a:gd name="connsiteY7" fmla="*/ 1123950 h 1159669"/>
                <a:gd name="connsiteX8" fmla="*/ 4762 w 938212"/>
                <a:gd name="connsiteY8" fmla="*/ 1109663 h 1159669"/>
                <a:gd name="connsiteX9" fmla="*/ 0 w 938212"/>
                <a:gd name="connsiteY9" fmla="*/ 1092994 h 1159669"/>
                <a:gd name="connsiteX10" fmla="*/ 7143 w 938212"/>
                <a:gd name="connsiteY10" fmla="*/ 1066800 h 1159669"/>
                <a:gd name="connsiteX11" fmla="*/ 23812 w 938212"/>
                <a:gd name="connsiteY11" fmla="*/ 1040607 h 1159669"/>
                <a:gd name="connsiteX12" fmla="*/ 66675 w 938212"/>
                <a:gd name="connsiteY12" fmla="*/ 1000125 h 1159669"/>
                <a:gd name="connsiteX13" fmla="*/ 126206 w 938212"/>
                <a:gd name="connsiteY13" fmla="*/ 945357 h 1159669"/>
                <a:gd name="connsiteX14" fmla="*/ 214312 w 938212"/>
                <a:gd name="connsiteY14" fmla="*/ 814388 h 1159669"/>
                <a:gd name="connsiteX15" fmla="*/ 328612 w 938212"/>
                <a:gd name="connsiteY15" fmla="*/ 647700 h 1159669"/>
                <a:gd name="connsiteX16" fmla="*/ 426243 w 938212"/>
                <a:gd name="connsiteY16" fmla="*/ 485775 h 1159669"/>
                <a:gd name="connsiteX17" fmla="*/ 502443 w 938212"/>
                <a:gd name="connsiteY17" fmla="*/ 338138 h 1159669"/>
                <a:gd name="connsiteX18" fmla="*/ 552450 w 938212"/>
                <a:gd name="connsiteY18" fmla="*/ 230982 h 1159669"/>
                <a:gd name="connsiteX19" fmla="*/ 554831 w 938212"/>
                <a:gd name="connsiteY19" fmla="*/ 204788 h 1159669"/>
                <a:gd name="connsiteX20" fmla="*/ 547687 w 938212"/>
                <a:gd name="connsiteY20" fmla="*/ 171450 h 1159669"/>
                <a:gd name="connsiteX21" fmla="*/ 538162 w 938212"/>
                <a:gd name="connsiteY21" fmla="*/ 145257 h 1159669"/>
                <a:gd name="connsiteX22" fmla="*/ 528637 w 938212"/>
                <a:gd name="connsiteY22" fmla="*/ 123825 h 1159669"/>
                <a:gd name="connsiteX23" fmla="*/ 504825 w 938212"/>
                <a:gd name="connsiteY23" fmla="*/ 100013 h 1159669"/>
                <a:gd name="connsiteX24" fmla="*/ 476250 w 938212"/>
                <a:gd name="connsiteY24" fmla="*/ 73819 h 1159669"/>
                <a:gd name="connsiteX25" fmla="*/ 454818 w 938212"/>
                <a:gd name="connsiteY25" fmla="*/ 59532 h 1159669"/>
                <a:gd name="connsiteX26" fmla="*/ 442912 w 938212"/>
                <a:gd name="connsiteY26" fmla="*/ 50007 h 1159669"/>
                <a:gd name="connsiteX27" fmla="*/ 438150 w 938212"/>
                <a:gd name="connsiteY27" fmla="*/ 38100 h 1159669"/>
                <a:gd name="connsiteX28" fmla="*/ 433387 w 938212"/>
                <a:gd name="connsiteY28" fmla="*/ 26194 h 1159669"/>
                <a:gd name="connsiteX29" fmla="*/ 440531 w 938212"/>
                <a:gd name="connsiteY29" fmla="*/ 9525 h 1159669"/>
                <a:gd name="connsiteX30" fmla="*/ 454818 w 938212"/>
                <a:gd name="connsiteY30" fmla="*/ 0 h 1159669"/>
                <a:gd name="connsiteX31" fmla="*/ 485775 w 938212"/>
                <a:gd name="connsiteY31" fmla="*/ 0 h 1159669"/>
                <a:gd name="connsiteX32" fmla="*/ 519112 w 938212"/>
                <a:gd name="connsiteY32" fmla="*/ 7144 h 1159669"/>
                <a:gd name="connsiteX33" fmla="*/ 588168 w 938212"/>
                <a:gd name="connsiteY33" fmla="*/ 26194 h 1159669"/>
                <a:gd name="connsiteX34" fmla="*/ 650081 w 938212"/>
                <a:gd name="connsiteY34" fmla="*/ 50007 h 1159669"/>
                <a:gd name="connsiteX35" fmla="*/ 704850 w 938212"/>
                <a:gd name="connsiteY35" fmla="*/ 78582 h 1159669"/>
                <a:gd name="connsiteX36" fmla="*/ 752475 w 938212"/>
                <a:gd name="connsiteY36" fmla="*/ 107157 h 1159669"/>
                <a:gd name="connsiteX37" fmla="*/ 802481 w 938212"/>
                <a:gd name="connsiteY37" fmla="*/ 142875 h 1159669"/>
                <a:gd name="connsiteX38" fmla="*/ 864393 w 938212"/>
                <a:gd name="connsiteY38" fmla="*/ 200025 h 1159669"/>
                <a:gd name="connsiteX39" fmla="*/ 888206 w 938212"/>
                <a:gd name="connsiteY39" fmla="*/ 221457 h 1159669"/>
                <a:gd name="connsiteX40" fmla="*/ 912018 w 938212"/>
                <a:gd name="connsiteY40" fmla="*/ 247650 h 1159669"/>
                <a:gd name="connsiteX41" fmla="*/ 926306 w 938212"/>
                <a:gd name="connsiteY41" fmla="*/ 276225 h 1159669"/>
                <a:gd name="connsiteX42" fmla="*/ 933450 w 938212"/>
                <a:gd name="connsiteY42" fmla="*/ 297657 h 1159669"/>
                <a:gd name="connsiteX43" fmla="*/ 938212 w 938212"/>
                <a:gd name="connsiteY43" fmla="*/ 314325 h 1159669"/>
                <a:gd name="connsiteX44" fmla="*/ 935831 w 938212"/>
                <a:gd name="connsiteY44" fmla="*/ 338138 h 1159669"/>
                <a:gd name="connsiteX45" fmla="*/ 928687 w 938212"/>
                <a:gd name="connsiteY45" fmla="*/ 357188 h 1159669"/>
                <a:gd name="connsiteX46" fmla="*/ 914400 w 938212"/>
                <a:gd name="connsiteY46" fmla="*/ 369094 h 1159669"/>
                <a:gd name="connsiteX47" fmla="*/ 864393 w 938212"/>
                <a:gd name="connsiteY47" fmla="*/ 388144 h 1159669"/>
                <a:gd name="connsiteX48" fmla="*/ 788193 w 938212"/>
                <a:gd name="connsiteY48" fmla="*/ 426244 h 1159669"/>
                <a:gd name="connsiteX49" fmla="*/ 750093 w 938212"/>
                <a:gd name="connsiteY49" fmla="*/ 450057 h 1159669"/>
                <a:gd name="connsiteX50" fmla="*/ 709612 w 938212"/>
                <a:gd name="connsiteY50" fmla="*/ 492919 h 1159669"/>
                <a:gd name="connsiteX51" fmla="*/ 583406 w 938212"/>
                <a:gd name="connsiteY51" fmla="*/ 623888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38212" h="1159669">
                  <a:moveTo>
                    <a:pt x="583406" y="623888"/>
                  </a:moveTo>
                  <a:lnTo>
                    <a:pt x="395287" y="802482"/>
                  </a:lnTo>
                  <a:lnTo>
                    <a:pt x="238125" y="959644"/>
                  </a:lnTo>
                  <a:lnTo>
                    <a:pt x="135731" y="1066800"/>
                  </a:lnTo>
                  <a:lnTo>
                    <a:pt x="71437" y="1159669"/>
                  </a:lnTo>
                  <a:lnTo>
                    <a:pt x="40481" y="1145382"/>
                  </a:lnTo>
                  <a:lnTo>
                    <a:pt x="21431" y="1133475"/>
                  </a:lnTo>
                  <a:lnTo>
                    <a:pt x="11906" y="1123950"/>
                  </a:lnTo>
                  <a:lnTo>
                    <a:pt x="4762" y="1109663"/>
                  </a:lnTo>
                  <a:lnTo>
                    <a:pt x="0" y="1092994"/>
                  </a:lnTo>
                  <a:lnTo>
                    <a:pt x="7143" y="1066800"/>
                  </a:lnTo>
                  <a:lnTo>
                    <a:pt x="23812" y="1040607"/>
                  </a:lnTo>
                  <a:lnTo>
                    <a:pt x="66675" y="1000125"/>
                  </a:lnTo>
                  <a:lnTo>
                    <a:pt x="126206" y="945357"/>
                  </a:lnTo>
                  <a:lnTo>
                    <a:pt x="214312" y="814388"/>
                  </a:lnTo>
                  <a:lnTo>
                    <a:pt x="328612" y="647700"/>
                  </a:lnTo>
                  <a:lnTo>
                    <a:pt x="426243" y="485775"/>
                  </a:lnTo>
                  <a:lnTo>
                    <a:pt x="502443" y="338138"/>
                  </a:lnTo>
                  <a:lnTo>
                    <a:pt x="552450" y="230982"/>
                  </a:lnTo>
                  <a:lnTo>
                    <a:pt x="554831" y="204788"/>
                  </a:lnTo>
                  <a:lnTo>
                    <a:pt x="547687" y="171450"/>
                  </a:lnTo>
                  <a:lnTo>
                    <a:pt x="538162" y="145257"/>
                  </a:lnTo>
                  <a:lnTo>
                    <a:pt x="528637" y="123825"/>
                  </a:lnTo>
                  <a:lnTo>
                    <a:pt x="504825" y="100013"/>
                  </a:lnTo>
                  <a:lnTo>
                    <a:pt x="476250" y="73819"/>
                  </a:lnTo>
                  <a:lnTo>
                    <a:pt x="454818" y="59532"/>
                  </a:lnTo>
                  <a:lnTo>
                    <a:pt x="442912" y="50007"/>
                  </a:lnTo>
                  <a:lnTo>
                    <a:pt x="438150" y="38100"/>
                  </a:lnTo>
                  <a:lnTo>
                    <a:pt x="433387" y="26194"/>
                  </a:lnTo>
                  <a:lnTo>
                    <a:pt x="440531" y="9525"/>
                  </a:lnTo>
                  <a:lnTo>
                    <a:pt x="454818" y="0"/>
                  </a:lnTo>
                  <a:lnTo>
                    <a:pt x="485775" y="0"/>
                  </a:lnTo>
                  <a:lnTo>
                    <a:pt x="519112" y="7144"/>
                  </a:lnTo>
                  <a:lnTo>
                    <a:pt x="588168" y="26194"/>
                  </a:lnTo>
                  <a:lnTo>
                    <a:pt x="650081" y="50007"/>
                  </a:lnTo>
                  <a:lnTo>
                    <a:pt x="704850" y="78582"/>
                  </a:lnTo>
                  <a:lnTo>
                    <a:pt x="752475" y="107157"/>
                  </a:lnTo>
                  <a:lnTo>
                    <a:pt x="802481" y="142875"/>
                  </a:lnTo>
                  <a:lnTo>
                    <a:pt x="864393" y="200025"/>
                  </a:lnTo>
                  <a:lnTo>
                    <a:pt x="888206" y="221457"/>
                  </a:lnTo>
                  <a:lnTo>
                    <a:pt x="912018" y="247650"/>
                  </a:lnTo>
                  <a:lnTo>
                    <a:pt x="926306" y="276225"/>
                  </a:lnTo>
                  <a:lnTo>
                    <a:pt x="933450" y="297657"/>
                  </a:lnTo>
                  <a:lnTo>
                    <a:pt x="938212" y="314325"/>
                  </a:lnTo>
                  <a:lnTo>
                    <a:pt x="935831" y="338138"/>
                  </a:lnTo>
                  <a:lnTo>
                    <a:pt x="928687" y="357188"/>
                  </a:lnTo>
                  <a:lnTo>
                    <a:pt x="914400" y="369094"/>
                  </a:lnTo>
                  <a:lnTo>
                    <a:pt x="864393" y="388144"/>
                  </a:lnTo>
                  <a:lnTo>
                    <a:pt x="788193" y="426244"/>
                  </a:lnTo>
                  <a:lnTo>
                    <a:pt x="750093" y="450057"/>
                  </a:lnTo>
                  <a:lnTo>
                    <a:pt x="709612" y="492919"/>
                  </a:lnTo>
                  <a:lnTo>
                    <a:pt x="583406" y="6238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E5C2AEAF-8CC2-4752-845D-B1C1D1F678F1}"/>
                </a:ext>
              </a:extLst>
            </p:cNvPr>
            <p:cNvSpPr/>
            <p:nvPr/>
          </p:nvSpPr>
          <p:spPr>
            <a:xfrm>
              <a:off x="5529263" y="1371601"/>
              <a:ext cx="908050" cy="1008063"/>
            </a:xfrm>
            <a:custGeom>
              <a:avLst/>
              <a:gdLst>
                <a:gd name="connsiteX0" fmla="*/ 500062 w 907256"/>
                <a:gd name="connsiteY0" fmla="*/ 602456 h 1007269"/>
                <a:gd name="connsiteX1" fmla="*/ 338137 w 907256"/>
                <a:gd name="connsiteY1" fmla="*/ 766763 h 1007269"/>
                <a:gd name="connsiteX2" fmla="*/ 119062 w 907256"/>
                <a:gd name="connsiteY2" fmla="*/ 1007269 h 1007269"/>
                <a:gd name="connsiteX3" fmla="*/ 0 w 907256"/>
                <a:gd name="connsiteY3" fmla="*/ 854869 h 1007269"/>
                <a:gd name="connsiteX4" fmla="*/ 128587 w 907256"/>
                <a:gd name="connsiteY4" fmla="*/ 812006 h 1007269"/>
                <a:gd name="connsiteX5" fmla="*/ 140493 w 907256"/>
                <a:gd name="connsiteY5" fmla="*/ 802481 h 1007269"/>
                <a:gd name="connsiteX6" fmla="*/ 214312 w 907256"/>
                <a:gd name="connsiteY6" fmla="*/ 676275 h 1007269"/>
                <a:gd name="connsiteX7" fmla="*/ 300037 w 907256"/>
                <a:gd name="connsiteY7" fmla="*/ 538163 h 1007269"/>
                <a:gd name="connsiteX8" fmla="*/ 388143 w 907256"/>
                <a:gd name="connsiteY8" fmla="*/ 395288 h 1007269"/>
                <a:gd name="connsiteX9" fmla="*/ 464343 w 907256"/>
                <a:gd name="connsiteY9" fmla="*/ 276225 h 1007269"/>
                <a:gd name="connsiteX10" fmla="*/ 490537 w 907256"/>
                <a:gd name="connsiteY10" fmla="*/ 228600 h 1007269"/>
                <a:gd name="connsiteX11" fmla="*/ 495300 w 907256"/>
                <a:gd name="connsiteY11" fmla="*/ 209550 h 1007269"/>
                <a:gd name="connsiteX12" fmla="*/ 492918 w 907256"/>
                <a:gd name="connsiteY12" fmla="*/ 188119 h 1007269"/>
                <a:gd name="connsiteX13" fmla="*/ 488156 w 907256"/>
                <a:gd name="connsiteY13" fmla="*/ 166688 h 1007269"/>
                <a:gd name="connsiteX14" fmla="*/ 473868 w 907256"/>
                <a:gd name="connsiteY14" fmla="*/ 142875 h 1007269"/>
                <a:gd name="connsiteX15" fmla="*/ 452437 w 907256"/>
                <a:gd name="connsiteY15" fmla="*/ 119063 h 1007269"/>
                <a:gd name="connsiteX16" fmla="*/ 428625 w 907256"/>
                <a:gd name="connsiteY16" fmla="*/ 100013 h 1007269"/>
                <a:gd name="connsiteX17" fmla="*/ 407193 w 907256"/>
                <a:gd name="connsiteY17" fmla="*/ 85725 h 1007269"/>
                <a:gd name="connsiteX18" fmla="*/ 383381 w 907256"/>
                <a:gd name="connsiteY18" fmla="*/ 76200 h 1007269"/>
                <a:gd name="connsiteX19" fmla="*/ 376237 w 907256"/>
                <a:gd name="connsiteY19" fmla="*/ 69056 h 1007269"/>
                <a:gd name="connsiteX20" fmla="*/ 364331 w 907256"/>
                <a:gd name="connsiteY20" fmla="*/ 52388 h 1007269"/>
                <a:gd name="connsiteX21" fmla="*/ 357187 w 907256"/>
                <a:gd name="connsiteY21" fmla="*/ 28575 h 1007269"/>
                <a:gd name="connsiteX22" fmla="*/ 359568 w 907256"/>
                <a:gd name="connsiteY22" fmla="*/ 14288 h 1007269"/>
                <a:gd name="connsiteX23" fmla="*/ 371475 w 907256"/>
                <a:gd name="connsiteY23" fmla="*/ 4763 h 1007269"/>
                <a:gd name="connsiteX24" fmla="*/ 388143 w 907256"/>
                <a:gd name="connsiteY24" fmla="*/ 0 h 1007269"/>
                <a:gd name="connsiteX25" fmla="*/ 423862 w 907256"/>
                <a:gd name="connsiteY25" fmla="*/ 2381 h 1007269"/>
                <a:gd name="connsiteX26" fmla="*/ 478631 w 907256"/>
                <a:gd name="connsiteY26" fmla="*/ 11906 h 1007269"/>
                <a:gd name="connsiteX27" fmla="*/ 552450 w 907256"/>
                <a:gd name="connsiteY27" fmla="*/ 30956 h 1007269"/>
                <a:gd name="connsiteX28" fmla="*/ 611981 w 907256"/>
                <a:gd name="connsiteY28" fmla="*/ 52388 h 1007269"/>
                <a:gd name="connsiteX29" fmla="*/ 666750 w 907256"/>
                <a:gd name="connsiteY29" fmla="*/ 76200 h 1007269"/>
                <a:gd name="connsiteX30" fmla="*/ 719137 w 907256"/>
                <a:gd name="connsiteY30" fmla="*/ 102394 h 1007269"/>
                <a:gd name="connsiteX31" fmla="*/ 766762 w 907256"/>
                <a:gd name="connsiteY31" fmla="*/ 133350 h 1007269"/>
                <a:gd name="connsiteX32" fmla="*/ 802481 w 907256"/>
                <a:gd name="connsiteY32" fmla="*/ 157163 h 1007269"/>
                <a:gd name="connsiteX33" fmla="*/ 833437 w 907256"/>
                <a:gd name="connsiteY33" fmla="*/ 183356 h 1007269"/>
                <a:gd name="connsiteX34" fmla="*/ 862012 w 907256"/>
                <a:gd name="connsiteY34" fmla="*/ 211931 h 1007269"/>
                <a:gd name="connsiteX35" fmla="*/ 888206 w 907256"/>
                <a:gd name="connsiteY35" fmla="*/ 242888 h 1007269"/>
                <a:gd name="connsiteX36" fmla="*/ 904875 w 907256"/>
                <a:gd name="connsiteY36" fmla="*/ 276225 h 1007269"/>
                <a:gd name="connsiteX37" fmla="*/ 907256 w 907256"/>
                <a:gd name="connsiteY37" fmla="*/ 297656 h 1007269"/>
                <a:gd name="connsiteX38" fmla="*/ 904875 w 907256"/>
                <a:gd name="connsiteY38" fmla="*/ 321469 h 1007269"/>
                <a:gd name="connsiteX39" fmla="*/ 895350 w 907256"/>
                <a:gd name="connsiteY39" fmla="*/ 338138 h 1007269"/>
                <a:gd name="connsiteX40" fmla="*/ 869156 w 907256"/>
                <a:gd name="connsiteY40" fmla="*/ 352425 h 1007269"/>
                <a:gd name="connsiteX41" fmla="*/ 797718 w 907256"/>
                <a:gd name="connsiteY41" fmla="*/ 378619 h 1007269"/>
                <a:gd name="connsiteX42" fmla="*/ 745331 w 907256"/>
                <a:gd name="connsiteY42" fmla="*/ 407194 h 1007269"/>
                <a:gd name="connsiteX43" fmla="*/ 685800 w 907256"/>
                <a:gd name="connsiteY43" fmla="*/ 442913 h 1007269"/>
                <a:gd name="connsiteX44" fmla="*/ 604837 w 907256"/>
                <a:gd name="connsiteY44" fmla="*/ 511969 h 1007269"/>
                <a:gd name="connsiteX45" fmla="*/ 500062 w 907256"/>
                <a:gd name="connsiteY45" fmla="*/ 602456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7256" h="1007269">
                  <a:moveTo>
                    <a:pt x="500062" y="602456"/>
                  </a:moveTo>
                  <a:lnTo>
                    <a:pt x="338137" y="766763"/>
                  </a:lnTo>
                  <a:lnTo>
                    <a:pt x="119062" y="1007269"/>
                  </a:lnTo>
                  <a:lnTo>
                    <a:pt x="0" y="854869"/>
                  </a:lnTo>
                  <a:lnTo>
                    <a:pt x="128587" y="812006"/>
                  </a:lnTo>
                  <a:lnTo>
                    <a:pt x="140493" y="802481"/>
                  </a:lnTo>
                  <a:lnTo>
                    <a:pt x="214312" y="676275"/>
                  </a:lnTo>
                  <a:lnTo>
                    <a:pt x="300037" y="538163"/>
                  </a:lnTo>
                  <a:lnTo>
                    <a:pt x="388143" y="395288"/>
                  </a:lnTo>
                  <a:lnTo>
                    <a:pt x="464343" y="276225"/>
                  </a:lnTo>
                  <a:lnTo>
                    <a:pt x="490537" y="228600"/>
                  </a:lnTo>
                  <a:lnTo>
                    <a:pt x="495300" y="209550"/>
                  </a:lnTo>
                  <a:lnTo>
                    <a:pt x="492918" y="188119"/>
                  </a:lnTo>
                  <a:lnTo>
                    <a:pt x="488156" y="166688"/>
                  </a:lnTo>
                  <a:lnTo>
                    <a:pt x="473868" y="142875"/>
                  </a:lnTo>
                  <a:lnTo>
                    <a:pt x="452437" y="119063"/>
                  </a:lnTo>
                  <a:lnTo>
                    <a:pt x="428625" y="100013"/>
                  </a:lnTo>
                  <a:lnTo>
                    <a:pt x="407193" y="85725"/>
                  </a:lnTo>
                  <a:lnTo>
                    <a:pt x="383381" y="76200"/>
                  </a:lnTo>
                  <a:lnTo>
                    <a:pt x="376237" y="69056"/>
                  </a:lnTo>
                  <a:lnTo>
                    <a:pt x="364331" y="52388"/>
                  </a:lnTo>
                  <a:lnTo>
                    <a:pt x="357187" y="28575"/>
                  </a:lnTo>
                  <a:lnTo>
                    <a:pt x="359568" y="14288"/>
                  </a:lnTo>
                  <a:lnTo>
                    <a:pt x="371475" y="4763"/>
                  </a:lnTo>
                  <a:lnTo>
                    <a:pt x="388143" y="0"/>
                  </a:lnTo>
                  <a:lnTo>
                    <a:pt x="423862" y="2381"/>
                  </a:lnTo>
                  <a:lnTo>
                    <a:pt x="478631" y="11906"/>
                  </a:lnTo>
                  <a:lnTo>
                    <a:pt x="552450" y="30956"/>
                  </a:lnTo>
                  <a:lnTo>
                    <a:pt x="611981" y="52388"/>
                  </a:lnTo>
                  <a:lnTo>
                    <a:pt x="666750" y="76200"/>
                  </a:lnTo>
                  <a:lnTo>
                    <a:pt x="719137" y="102394"/>
                  </a:lnTo>
                  <a:lnTo>
                    <a:pt x="766762" y="133350"/>
                  </a:lnTo>
                  <a:lnTo>
                    <a:pt x="802481" y="157163"/>
                  </a:lnTo>
                  <a:lnTo>
                    <a:pt x="833437" y="183356"/>
                  </a:lnTo>
                  <a:lnTo>
                    <a:pt x="862012" y="211931"/>
                  </a:lnTo>
                  <a:lnTo>
                    <a:pt x="888206" y="242888"/>
                  </a:lnTo>
                  <a:lnTo>
                    <a:pt x="904875" y="276225"/>
                  </a:lnTo>
                  <a:lnTo>
                    <a:pt x="907256" y="297656"/>
                  </a:lnTo>
                  <a:lnTo>
                    <a:pt x="904875" y="321469"/>
                  </a:lnTo>
                  <a:lnTo>
                    <a:pt x="895350" y="338138"/>
                  </a:lnTo>
                  <a:lnTo>
                    <a:pt x="869156" y="352425"/>
                  </a:lnTo>
                  <a:lnTo>
                    <a:pt x="797718" y="378619"/>
                  </a:lnTo>
                  <a:lnTo>
                    <a:pt x="745331" y="407194"/>
                  </a:lnTo>
                  <a:lnTo>
                    <a:pt x="685800" y="442913"/>
                  </a:lnTo>
                  <a:lnTo>
                    <a:pt x="604837" y="511969"/>
                  </a:lnTo>
                  <a:lnTo>
                    <a:pt x="500062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619CB41D-8046-4380-863A-27C694BA97D9}"/>
                </a:ext>
              </a:extLst>
            </p:cNvPr>
            <p:cNvSpPr/>
            <p:nvPr/>
          </p:nvSpPr>
          <p:spPr>
            <a:xfrm>
              <a:off x="6800851" y="1373188"/>
              <a:ext cx="747713" cy="971550"/>
            </a:xfrm>
            <a:custGeom>
              <a:avLst/>
              <a:gdLst>
                <a:gd name="connsiteX0" fmla="*/ 454819 w 747713"/>
                <a:gd name="connsiteY0" fmla="*/ 564357 h 971550"/>
                <a:gd name="connsiteX1" fmla="*/ 245269 w 747713"/>
                <a:gd name="connsiteY1" fmla="*/ 757238 h 971550"/>
                <a:gd name="connsiteX2" fmla="*/ 9525 w 747713"/>
                <a:gd name="connsiteY2" fmla="*/ 971550 h 971550"/>
                <a:gd name="connsiteX3" fmla="*/ 0 w 747713"/>
                <a:gd name="connsiteY3" fmla="*/ 828675 h 971550"/>
                <a:gd name="connsiteX4" fmla="*/ 88106 w 747713"/>
                <a:gd name="connsiteY4" fmla="*/ 702469 h 971550"/>
                <a:gd name="connsiteX5" fmla="*/ 214313 w 747713"/>
                <a:gd name="connsiteY5" fmla="*/ 523875 h 971550"/>
                <a:gd name="connsiteX6" fmla="*/ 297656 w 747713"/>
                <a:gd name="connsiteY6" fmla="*/ 395288 h 971550"/>
                <a:gd name="connsiteX7" fmla="*/ 335756 w 747713"/>
                <a:gd name="connsiteY7" fmla="*/ 326232 h 971550"/>
                <a:gd name="connsiteX8" fmla="*/ 373856 w 747713"/>
                <a:gd name="connsiteY8" fmla="*/ 242888 h 971550"/>
                <a:gd name="connsiteX9" fmla="*/ 381000 w 747713"/>
                <a:gd name="connsiteY9" fmla="*/ 211932 h 971550"/>
                <a:gd name="connsiteX10" fmla="*/ 373856 w 747713"/>
                <a:gd name="connsiteY10" fmla="*/ 185738 h 971550"/>
                <a:gd name="connsiteX11" fmla="*/ 347663 w 747713"/>
                <a:gd name="connsiteY11" fmla="*/ 147638 h 971550"/>
                <a:gd name="connsiteX12" fmla="*/ 323850 w 747713"/>
                <a:gd name="connsiteY12" fmla="*/ 119063 h 971550"/>
                <a:gd name="connsiteX13" fmla="*/ 302419 w 747713"/>
                <a:gd name="connsiteY13" fmla="*/ 100013 h 971550"/>
                <a:gd name="connsiteX14" fmla="*/ 276225 w 747713"/>
                <a:gd name="connsiteY14" fmla="*/ 78582 h 971550"/>
                <a:gd name="connsiteX15" fmla="*/ 266700 w 747713"/>
                <a:gd name="connsiteY15" fmla="*/ 66675 h 971550"/>
                <a:gd name="connsiteX16" fmla="*/ 261938 w 747713"/>
                <a:gd name="connsiteY16" fmla="*/ 45244 h 971550"/>
                <a:gd name="connsiteX17" fmla="*/ 264319 w 747713"/>
                <a:gd name="connsiteY17" fmla="*/ 21432 h 971550"/>
                <a:gd name="connsiteX18" fmla="*/ 276225 w 747713"/>
                <a:gd name="connsiteY18" fmla="*/ 9525 h 971550"/>
                <a:gd name="connsiteX19" fmla="*/ 297656 w 747713"/>
                <a:gd name="connsiteY19" fmla="*/ 0 h 971550"/>
                <a:gd name="connsiteX20" fmla="*/ 338138 w 747713"/>
                <a:gd name="connsiteY20" fmla="*/ 2382 h 971550"/>
                <a:gd name="connsiteX21" fmla="*/ 414338 w 747713"/>
                <a:gd name="connsiteY21" fmla="*/ 23813 h 971550"/>
                <a:gd name="connsiteX22" fmla="*/ 476250 w 747713"/>
                <a:gd name="connsiteY22" fmla="*/ 45244 h 971550"/>
                <a:gd name="connsiteX23" fmla="*/ 540544 w 747713"/>
                <a:gd name="connsiteY23" fmla="*/ 76200 h 971550"/>
                <a:gd name="connsiteX24" fmla="*/ 583406 w 747713"/>
                <a:gd name="connsiteY24" fmla="*/ 102394 h 971550"/>
                <a:gd name="connsiteX25" fmla="*/ 616744 w 747713"/>
                <a:gd name="connsiteY25" fmla="*/ 128588 h 971550"/>
                <a:gd name="connsiteX26" fmla="*/ 659606 w 747713"/>
                <a:gd name="connsiteY26" fmla="*/ 166688 h 971550"/>
                <a:gd name="connsiteX27" fmla="*/ 695325 w 747713"/>
                <a:gd name="connsiteY27" fmla="*/ 202407 h 971550"/>
                <a:gd name="connsiteX28" fmla="*/ 721519 w 747713"/>
                <a:gd name="connsiteY28" fmla="*/ 238125 h 971550"/>
                <a:gd name="connsiteX29" fmla="*/ 738188 w 747713"/>
                <a:gd name="connsiteY29" fmla="*/ 273844 h 971550"/>
                <a:gd name="connsiteX30" fmla="*/ 747713 w 747713"/>
                <a:gd name="connsiteY30" fmla="*/ 302419 h 971550"/>
                <a:gd name="connsiteX31" fmla="*/ 747713 w 747713"/>
                <a:gd name="connsiteY31" fmla="*/ 330994 h 971550"/>
                <a:gd name="connsiteX32" fmla="*/ 738188 w 747713"/>
                <a:gd name="connsiteY32" fmla="*/ 352425 h 971550"/>
                <a:gd name="connsiteX33" fmla="*/ 723900 w 747713"/>
                <a:gd name="connsiteY33" fmla="*/ 366713 h 971550"/>
                <a:gd name="connsiteX34" fmla="*/ 678656 w 747713"/>
                <a:gd name="connsiteY34" fmla="*/ 385763 h 971550"/>
                <a:gd name="connsiteX35" fmla="*/ 635794 w 747713"/>
                <a:gd name="connsiteY35" fmla="*/ 402432 h 971550"/>
                <a:gd name="connsiteX36" fmla="*/ 597694 w 747713"/>
                <a:gd name="connsiteY36" fmla="*/ 431007 h 971550"/>
                <a:gd name="connsiteX37" fmla="*/ 454819 w 747713"/>
                <a:gd name="connsiteY37" fmla="*/ 564357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7713" h="971550">
                  <a:moveTo>
                    <a:pt x="454819" y="564357"/>
                  </a:moveTo>
                  <a:lnTo>
                    <a:pt x="245269" y="757238"/>
                  </a:lnTo>
                  <a:lnTo>
                    <a:pt x="9525" y="971550"/>
                  </a:lnTo>
                  <a:lnTo>
                    <a:pt x="0" y="828675"/>
                  </a:lnTo>
                  <a:lnTo>
                    <a:pt x="88106" y="702469"/>
                  </a:lnTo>
                  <a:lnTo>
                    <a:pt x="214313" y="523875"/>
                  </a:lnTo>
                  <a:lnTo>
                    <a:pt x="297656" y="395288"/>
                  </a:lnTo>
                  <a:lnTo>
                    <a:pt x="335756" y="326232"/>
                  </a:lnTo>
                  <a:lnTo>
                    <a:pt x="373856" y="242888"/>
                  </a:lnTo>
                  <a:lnTo>
                    <a:pt x="381000" y="211932"/>
                  </a:lnTo>
                  <a:lnTo>
                    <a:pt x="373856" y="185738"/>
                  </a:lnTo>
                  <a:lnTo>
                    <a:pt x="347663" y="147638"/>
                  </a:lnTo>
                  <a:lnTo>
                    <a:pt x="323850" y="119063"/>
                  </a:lnTo>
                  <a:lnTo>
                    <a:pt x="302419" y="100013"/>
                  </a:lnTo>
                  <a:lnTo>
                    <a:pt x="276225" y="78582"/>
                  </a:lnTo>
                  <a:lnTo>
                    <a:pt x="266700" y="66675"/>
                  </a:lnTo>
                  <a:lnTo>
                    <a:pt x="261938" y="45244"/>
                  </a:lnTo>
                  <a:lnTo>
                    <a:pt x="264319" y="21432"/>
                  </a:lnTo>
                  <a:lnTo>
                    <a:pt x="276225" y="9525"/>
                  </a:lnTo>
                  <a:lnTo>
                    <a:pt x="297656" y="0"/>
                  </a:lnTo>
                  <a:lnTo>
                    <a:pt x="338138" y="2382"/>
                  </a:lnTo>
                  <a:lnTo>
                    <a:pt x="414338" y="23813"/>
                  </a:lnTo>
                  <a:lnTo>
                    <a:pt x="476250" y="45244"/>
                  </a:lnTo>
                  <a:lnTo>
                    <a:pt x="540544" y="76200"/>
                  </a:lnTo>
                  <a:lnTo>
                    <a:pt x="583406" y="102394"/>
                  </a:lnTo>
                  <a:lnTo>
                    <a:pt x="616744" y="128588"/>
                  </a:lnTo>
                  <a:lnTo>
                    <a:pt x="659606" y="166688"/>
                  </a:lnTo>
                  <a:lnTo>
                    <a:pt x="695325" y="202407"/>
                  </a:lnTo>
                  <a:lnTo>
                    <a:pt x="721519" y="238125"/>
                  </a:lnTo>
                  <a:lnTo>
                    <a:pt x="738188" y="273844"/>
                  </a:lnTo>
                  <a:lnTo>
                    <a:pt x="747713" y="302419"/>
                  </a:lnTo>
                  <a:lnTo>
                    <a:pt x="747713" y="330994"/>
                  </a:lnTo>
                  <a:lnTo>
                    <a:pt x="738188" y="352425"/>
                  </a:lnTo>
                  <a:lnTo>
                    <a:pt x="723900" y="366713"/>
                  </a:lnTo>
                  <a:lnTo>
                    <a:pt x="678656" y="385763"/>
                  </a:lnTo>
                  <a:lnTo>
                    <a:pt x="635794" y="402432"/>
                  </a:lnTo>
                  <a:lnTo>
                    <a:pt x="597694" y="431007"/>
                  </a:lnTo>
                  <a:lnTo>
                    <a:pt x="454819" y="5643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E92E43E0-5CC7-4164-B331-0E1583229108}"/>
                </a:ext>
              </a:extLst>
            </p:cNvPr>
            <p:cNvSpPr/>
            <p:nvPr/>
          </p:nvSpPr>
          <p:spPr>
            <a:xfrm>
              <a:off x="4527550" y="3478213"/>
              <a:ext cx="420688" cy="1193800"/>
            </a:xfrm>
            <a:custGeom>
              <a:avLst/>
              <a:gdLst>
                <a:gd name="connsiteX0" fmla="*/ 2382 w 421482"/>
                <a:gd name="connsiteY0" fmla="*/ 959644 h 1193007"/>
                <a:gd name="connsiteX1" fmla="*/ 0 w 421482"/>
                <a:gd name="connsiteY1" fmla="*/ 904875 h 1193007"/>
                <a:gd name="connsiteX2" fmla="*/ 0 w 421482"/>
                <a:gd name="connsiteY2" fmla="*/ 871538 h 1193007"/>
                <a:gd name="connsiteX3" fmla="*/ 4763 w 421482"/>
                <a:gd name="connsiteY3" fmla="*/ 823913 h 1193007"/>
                <a:gd name="connsiteX4" fmla="*/ 11907 w 421482"/>
                <a:gd name="connsiteY4" fmla="*/ 800100 h 1193007"/>
                <a:gd name="connsiteX5" fmla="*/ 28575 w 421482"/>
                <a:gd name="connsiteY5" fmla="*/ 769144 h 1193007"/>
                <a:gd name="connsiteX6" fmla="*/ 50007 w 421482"/>
                <a:gd name="connsiteY6" fmla="*/ 742950 h 1193007"/>
                <a:gd name="connsiteX7" fmla="*/ 88107 w 421482"/>
                <a:gd name="connsiteY7" fmla="*/ 707232 h 1193007"/>
                <a:gd name="connsiteX8" fmla="*/ 111919 w 421482"/>
                <a:gd name="connsiteY8" fmla="*/ 673894 h 1193007"/>
                <a:gd name="connsiteX9" fmla="*/ 159544 w 421482"/>
                <a:gd name="connsiteY9" fmla="*/ 600075 h 1193007"/>
                <a:gd name="connsiteX10" fmla="*/ 190500 w 421482"/>
                <a:gd name="connsiteY10" fmla="*/ 547688 h 1193007"/>
                <a:gd name="connsiteX11" fmla="*/ 226219 w 421482"/>
                <a:gd name="connsiteY11" fmla="*/ 461963 h 1193007"/>
                <a:gd name="connsiteX12" fmla="*/ 245269 w 421482"/>
                <a:gd name="connsiteY12" fmla="*/ 409575 h 1193007"/>
                <a:gd name="connsiteX13" fmla="*/ 266700 w 421482"/>
                <a:gd name="connsiteY13" fmla="*/ 347663 h 1193007"/>
                <a:gd name="connsiteX14" fmla="*/ 280988 w 421482"/>
                <a:gd name="connsiteY14" fmla="*/ 269082 h 1193007"/>
                <a:gd name="connsiteX15" fmla="*/ 300038 w 421482"/>
                <a:gd name="connsiteY15" fmla="*/ 169069 h 1193007"/>
                <a:gd name="connsiteX16" fmla="*/ 304800 w 421482"/>
                <a:gd name="connsiteY16" fmla="*/ 100013 h 1193007"/>
                <a:gd name="connsiteX17" fmla="*/ 307182 w 421482"/>
                <a:gd name="connsiteY17" fmla="*/ 50007 h 1193007"/>
                <a:gd name="connsiteX18" fmla="*/ 314325 w 421482"/>
                <a:gd name="connsiteY18" fmla="*/ 21432 h 1193007"/>
                <a:gd name="connsiteX19" fmla="*/ 321469 w 421482"/>
                <a:gd name="connsiteY19" fmla="*/ 7144 h 1193007"/>
                <a:gd name="connsiteX20" fmla="*/ 335757 w 421482"/>
                <a:gd name="connsiteY20" fmla="*/ 0 h 1193007"/>
                <a:gd name="connsiteX21" fmla="*/ 350044 w 421482"/>
                <a:gd name="connsiteY21" fmla="*/ 2382 h 1193007"/>
                <a:gd name="connsiteX22" fmla="*/ 366713 w 421482"/>
                <a:gd name="connsiteY22" fmla="*/ 16669 h 1193007"/>
                <a:gd name="connsiteX23" fmla="*/ 378619 w 421482"/>
                <a:gd name="connsiteY23" fmla="*/ 40482 h 1193007"/>
                <a:gd name="connsiteX24" fmla="*/ 390525 w 421482"/>
                <a:gd name="connsiteY24" fmla="*/ 135732 h 1193007"/>
                <a:gd name="connsiteX25" fmla="*/ 404813 w 421482"/>
                <a:gd name="connsiteY25" fmla="*/ 254794 h 1193007"/>
                <a:gd name="connsiteX26" fmla="*/ 421482 w 421482"/>
                <a:gd name="connsiteY26" fmla="*/ 388144 h 1193007"/>
                <a:gd name="connsiteX27" fmla="*/ 414338 w 421482"/>
                <a:gd name="connsiteY27" fmla="*/ 497682 h 1193007"/>
                <a:gd name="connsiteX28" fmla="*/ 402432 w 421482"/>
                <a:gd name="connsiteY28" fmla="*/ 585788 h 1193007"/>
                <a:gd name="connsiteX29" fmla="*/ 390525 w 421482"/>
                <a:gd name="connsiteY29" fmla="*/ 669132 h 1193007"/>
                <a:gd name="connsiteX30" fmla="*/ 373857 w 421482"/>
                <a:gd name="connsiteY30" fmla="*/ 754857 h 1193007"/>
                <a:gd name="connsiteX31" fmla="*/ 350044 w 421482"/>
                <a:gd name="connsiteY31" fmla="*/ 862013 h 1193007"/>
                <a:gd name="connsiteX32" fmla="*/ 335757 w 421482"/>
                <a:gd name="connsiteY32" fmla="*/ 909638 h 1193007"/>
                <a:gd name="connsiteX33" fmla="*/ 302419 w 421482"/>
                <a:gd name="connsiteY33" fmla="*/ 985838 h 1193007"/>
                <a:gd name="connsiteX34" fmla="*/ 264319 w 421482"/>
                <a:gd name="connsiteY34" fmla="*/ 1054894 h 1193007"/>
                <a:gd name="connsiteX35" fmla="*/ 223838 w 421482"/>
                <a:gd name="connsiteY35" fmla="*/ 1109663 h 1193007"/>
                <a:gd name="connsiteX36" fmla="*/ 169069 w 421482"/>
                <a:gd name="connsiteY36" fmla="*/ 1162050 h 1193007"/>
                <a:gd name="connsiteX37" fmla="*/ 140494 w 421482"/>
                <a:gd name="connsiteY37" fmla="*/ 1183482 h 1193007"/>
                <a:gd name="connsiteX38" fmla="*/ 123825 w 421482"/>
                <a:gd name="connsiteY38" fmla="*/ 1190625 h 1193007"/>
                <a:gd name="connsiteX39" fmla="*/ 104775 w 421482"/>
                <a:gd name="connsiteY39" fmla="*/ 1193007 h 1193007"/>
                <a:gd name="connsiteX40" fmla="*/ 71438 w 421482"/>
                <a:gd name="connsiteY40" fmla="*/ 1183482 h 1193007"/>
                <a:gd name="connsiteX41" fmla="*/ 47625 w 421482"/>
                <a:gd name="connsiteY41" fmla="*/ 1166813 h 1193007"/>
                <a:gd name="connsiteX42" fmla="*/ 35719 w 421482"/>
                <a:gd name="connsiteY42" fmla="*/ 1147763 h 1193007"/>
                <a:gd name="connsiteX43" fmla="*/ 21432 w 421482"/>
                <a:gd name="connsiteY43" fmla="*/ 1109663 h 1193007"/>
                <a:gd name="connsiteX44" fmla="*/ 4763 w 421482"/>
                <a:gd name="connsiteY44" fmla="*/ 1021557 h 1193007"/>
                <a:gd name="connsiteX45" fmla="*/ 2382 w 421482"/>
                <a:gd name="connsiteY45" fmla="*/ 959644 h 119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21482" h="1193007">
                  <a:moveTo>
                    <a:pt x="2382" y="959644"/>
                  </a:moveTo>
                  <a:lnTo>
                    <a:pt x="0" y="904875"/>
                  </a:lnTo>
                  <a:lnTo>
                    <a:pt x="0" y="871538"/>
                  </a:lnTo>
                  <a:lnTo>
                    <a:pt x="4763" y="823913"/>
                  </a:lnTo>
                  <a:lnTo>
                    <a:pt x="11907" y="800100"/>
                  </a:lnTo>
                  <a:lnTo>
                    <a:pt x="28575" y="769144"/>
                  </a:lnTo>
                  <a:lnTo>
                    <a:pt x="50007" y="742950"/>
                  </a:lnTo>
                  <a:lnTo>
                    <a:pt x="88107" y="707232"/>
                  </a:lnTo>
                  <a:lnTo>
                    <a:pt x="111919" y="673894"/>
                  </a:lnTo>
                  <a:lnTo>
                    <a:pt x="159544" y="600075"/>
                  </a:lnTo>
                  <a:lnTo>
                    <a:pt x="190500" y="547688"/>
                  </a:lnTo>
                  <a:lnTo>
                    <a:pt x="226219" y="461963"/>
                  </a:lnTo>
                  <a:lnTo>
                    <a:pt x="245269" y="409575"/>
                  </a:lnTo>
                  <a:lnTo>
                    <a:pt x="266700" y="347663"/>
                  </a:lnTo>
                  <a:lnTo>
                    <a:pt x="280988" y="269082"/>
                  </a:lnTo>
                  <a:lnTo>
                    <a:pt x="300038" y="169069"/>
                  </a:lnTo>
                  <a:lnTo>
                    <a:pt x="304800" y="100013"/>
                  </a:lnTo>
                  <a:lnTo>
                    <a:pt x="307182" y="50007"/>
                  </a:lnTo>
                  <a:lnTo>
                    <a:pt x="314325" y="21432"/>
                  </a:lnTo>
                  <a:lnTo>
                    <a:pt x="321469" y="7144"/>
                  </a:lnTo>
                  <a:lnTo>
                    <a:pt x="335757" y="0"/>
                  </a:lnTo>
                  <a:lnTo>
                    <a:pt x="350044" y="2382"/>
                  </a:lnTo>
                  <a:lnTo>
                    <a:pt x="366713" y="16669"/>
                  </a:lnTo>
                  <a:lnTo>
                    <a:pt x="378619" y="40482"/>
                  </a:lnTo>
                  <a:lnTo>
                    <a:pt x="390525" y="135732"/>
                  </a:lnTo>
                  <a:lnTo>
                    <a:pt x="404813" y="254794"/>
                  </a:lnTo>
                  <a:lnTo>
                    <a:pt x="421482" y="388144"/>
                  </a:lnTo>
                  <a:lnTo>
                    <a:pt x="414338" y="497682"/>
                  </a:lnTo>
                  <a:lnTo>
                    <a:pt x="402432" y="585788"/>
                  </a:lnTo>
                  <a:lnTo>
                    <a:pt x="390525" y="669132"/>
                  </a:lnTo>
                  <a:lnTo>
                    <a:pt x="373857" y="754857"/>
                  </a:lnTo>
                  <a:lnTo>
                    <a:pt x="350044" y="862013"/>
                  </a:lnTo>
                  <a:lnTo>
                    <a:pt x="335757" y="909638"/>
                  </a:lnTo>
                  <a:lnTo>
                    <a:pt x="302419" y="985838"/>
                  </a:lnTo>
                  <a:lnTo>
                    <a:pt x="264319" y="1054894"/>
                  </a:lnTo>
                  <a:lnTo>
                    <a:pt x="223838" y="1109663"/>
                  </a:lnTo>
                  <a:lnTo>
                    <a:pt x="169069" y="1162050"/>
                  </a:lnTo>
                  <a:lnTo>
                    <a:pt x="140494" y="1183482"/>
                  </a:lnTo>
                  <a:lnTo>
                    <a:pt x="123825" y="1190625"/>
                  </a:lnTo>
                  <a:lnTo>
                    <a:pt x="104775" y="1193007"/>
                  </a:lnTo>
                  <a:lnTo>
                    <a:pt x="71438" y="1183482"/>
                  </a:lnTo>
                  <a:lnTo>
                    <a:pt x="47625" y="1166813"/>
                  </a:lnTo>
                  <a:lnTo>
                    <a:pt x="35719" y="1147763"/>
                  </a:lnTo>
                  <a:lnTo>
                    <a:pt x="21432" y="1109663"/>
                  </a:lnTo>
                  <a:lnTo>
                    <a:pt x="4763" y="1021557"/>
                  </a:lnTo>
                  <a:cubicBezTo>
                    <a:pt x="3969" y="1000919"/>
                    <a:pt x="3176" y="980282"/>
                    <a:pt x="2382" y="9596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755CB035-371B-4EBC-BBBC-9CA065D4758D}"/>
                </a:ext>
              </a:extLst>
            </p:cNvPr>
            <p:cNvSpPr/>
            <p:nvPr/>
          </p:nvSpPr>
          <p:spPr>
            <a:xfrm>
              <a:off x="6704013" y="3243264"/>
              <a:ext cx="1058862" cy="1152525"/>
            </a:xfrm>
            <a:custGeom>
              <a:avLst/>
              <a:gdLst>
                <a:gd name="connsiteX0" fmla="*/ 685800 w 1059656"/>
                <a:gd name="connsiteY0" fmla="*/ 666750 h 1152525"/>
                <a:gd name="connsiteX1" fmla="*/ 426244 w 1059656"/>
                <a:gd name="connsiteY1" fmla="*/ 873918 h 1152525"/>
                <a:gd name="connsiteX2" fmla="*/ 216694 w 1059656"/>
                <a:gd name="connsiteY2" fmla="*/ 1038225 h 1152525"/>
                <a:gd name="connsiteX3" fmla="*/ 92869 w 1059656"/>
                <a:gd name="connsiteY3" fmla="*/ 1121568 h 1152525"/>
                <a:gd name="connsiteX4" fmla="*/ 61912 w 1059656"/>
                <a:gd name="connsiteY4" fmla="*/ 1143000 h 1152525"/>
                <a:gd name="connsiteX5" fmla="*/ 45244 w 1059656"/>
                <a:gd name="connsiteY5" fmla="*/ 1150143 h 1152525"/>
                <a:gd name="connsiteX6" fmla="*/ 26194 w 1059656"/>
                <a:gd name="connsiteY6" fmla="*/ 1152525 h 1152525"/>
                <a:gd name="connsiteX7" fmla="*/ 14287 w 1059656"/>
                <a:gd name="connsiteY7" fmla="*/ 1152525 h 1152525"/>
                <a:gd name="connsiteX8" fmla="*/ 0 w 1059656"/>
                <a:gd name="connsiteY8" fmla="*/ 1143000 h 1152525"/>
                <a:gd name="connsiteX9" fmla="*/ 0 w 1059656"/>
                <a:gd name="connsiteY9" fmla="*/ 1121568 h 1152525"/>
                <a:gd name="connsiteX10" fmla="*/ 11906 w 1059656"/>
                <a:gd name="connsiteY10" fmla="*/ 1092993 h 1152525"/>
                <a:gd name="connsiteX11" fmla="*/ 95250 w 1059656"/>
                <a:gd name="connsiteY11" fmla="*/ 988218 h 1152525"/>
                <a:gd name="connsiteX12" fmla="*/ 230981 w 1059656"/>
                <a:gd name="connsiteY12" fmla="*/ 823912 h 1152525"/>
                <a:gd name="connsiteX13" fmla="*/ 366712 w 1059656"/>
                <a:gd name="connsiteY13" fmla="*/ 647700 h 1152525"/>
                <a:gd name="connsiteX14" fmla="*/ 495300 w 1059656"/>
                <a:gd name="connsiteY14" fmla="*/ 485775 h 1152525"/>
                <a:gd name="connsiteX15" fmla="*/ 600075 w 1059656"/>
                <a:gd name="connsiteY15" fmla="*/ 338137 h 1152525"/>
                <a:gd name="connsiteX16" fmla="*/ 619125 w 1059656"/>
                <a:gd name="connsiteY16" fmla="*/ 302418 h 1152525"/>
                <a:gd name="connsiteX17" fmla="*/ 631031 w 1059656"/>
                <a:gd name="connsiteY17" fmla="*/ 259556 h 1152525"/>
                <a:gd name="connsiteX18" fmla="*/ 635794 w 1059656"/>
                <a:gd name="connsiteY18" fmla="*/ 223837 h 1152525"/>
                <a:gd name="connsiteX19" fmla="*/ 631031 w 1059656"/>
                <a:gd name="connsiteY19" fmla="*/ 202406 h 1152525"/>
                <a:gd name="connsiteX20" fmla="*/ 592931 w 1059656"/>
                <a:gd name="connsiteY20" fmla="*/ 154781 h 1152525"/>
                <a:gd name="connsiteX21" fmla="*/ 533400 w 1059656"/>
                <a:gd name="connsiteY21" fmla="*/ 95250 h 1152525"/>
                <a:gd name="connsiteX22" fmla="*/ 523875 w 1059656"/>
                <a:gd name="connsiteY22" fmla="*/ 78581 h 1152525"/>
                <a:gd name="connsiteX23" fmla="*/ 519112 w 1059656"/>
                <a:gd name="connsiteY23" fmla="*/ 52387 h 1152525"/>
                <a:gd name="connsiteX24" fmla="*/ 519112 w 1059656"/>
                <a:gd name="connsiteY24" fmla="*/ 30956 h 1152525"/>
                <a:gd name="connsiteX25" fmla="*/ 528637 w 1059656"/>
                <a:gd name="connsiteY25" fmla="*/ 9525 h 1152525"/>
                <a:gd name="connsiteX26" fmla="*/ 550069 w 1059656"/>
                <a:gd name="connsiteY26" fmla="*/ 0 h 1152525"/>
                <a:gd name="connsiteX27" fmla="*/ 581025 w 1059656"/>
                <a:gd name="connsiteY27" fmla="*/ 2381 h 1152525"/>
                <a:gd name="connsiteX28" fmla="*/ 611981 w 1059656"/>
                <a:gd name="connsiteY28" fmla="*/ 16668 h 1152525"/>
                <a:gd name="connsiteX29" fmla="*/ 726281 w 1059656"/>
                <a:gd name="connsiteY29" fmla="*/ 83343 h 1152525"/>
                <a:gd name="connsiteX30" fmla="*/ 833437 w 1059656"/>
                <a:gd name="connsiteY30" fmla="*/ 142875 h 1152525"/>
                <a:gd name="connsiteX31" fmla="*/ 923925 w 1059656"/>
                <a:gd name="connsiteY31" fmla="*/ 200025 h 1152525"/>
                <a:gd name="connsiteX32" fmla="*/ 981075 w 1059656"/>
                <a:gd name="connsiteY32" fmla="*/ 245268 h 1152525"/>
                <a:gd name="connsiteX33" fmla="*/ 1012031 w 1059656"/>
                <a:gd name="connsiteY33" fmla="*/ 276225 h 1152525"/>
                <a:gd name="connsiteX34" fmla="*/ 1038225 w 1059656"/>
                <a:gd name="connsiteY34" fmla="*/ 304800 h 1152525"/>
                <a:gd name="connsiteX35" fmla="*/ 1054894 w 1059656"/>
                <a:gd name="connsiteY35" fmla="*/ 330993 h 1152525"/>
                <a:gd name="connsiteX36" fmla="*/ 1059656 w 1059656"/>
                <a:gd name="connsiteY36" fmla="*/ 354806 h 1152525"/>
                <a:gd name="connsiteX37" fmla="*/ 1059656 w 1059656"/>
                <a:gd name="connsiteY37" fmla="*/ 378618 h 1152525"/>
                <a:gd name="connsiteX38" fmla="*/ 1047750 w 1059656"/>
                <a:gd name="connsiteY38" fmla="*/ 397668 h 1152525"/>
                <a:gd name="connsiteX39" fmla="*/ 976312 w 1059656"/>
                <a:gd name="connsiteY39" fmla="*/ 452437 h 1152525"/>
                <a:gd name="connsiteX40" fmla="*/ 840581 w 1059656"/>
                <a:gd name="connsiteY40" fmla="*/ 540543 h 1152525"/>
                <a:gd name="connsiteX41" fmla="*/ 685800 w 1059656"/>
                <a:gd name="connsiteY41" fmla="*/ 6667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59656" h="1152525">
                  <a:moveTo>
                    <a:pt x="685800" y="666750"/>
                  </a:moveTo>
                  <a:lnTo>
                    <a:pt x="426244" y="873918"/>
                  </a:lnTo>
                  <a:lnTo>
                    <a:pt x="216694" y="1038225"/>
                  </a:lnTo>
                  <a:lnTo>
                    <a:pt x="92869" y="1121568"/>
                  </a:lnTo>
                  <a:lnTo>
                    <a:pt x="61912" y="1143000"/>
                  </a:lnTo>
                  <a:lnTo>
                    <a:pt x="45244" y="1150143"/>
                  </a:lnTo>
                  <a:lnTo>
                    <a:pt x="26194" y="1152525"/>
                  </a:lnTo>
                  <a:lnTo>
                    <a:pt x="14287" y="1152525"/>
                  </a:lnTo>
                  <a:lnTo>
                    <a:pt x="0" y="1143000"/>
                  </a:lnTo>
                  <a:lnTo>
                    <a:pt x="0" y="1121568"/>
                  </a:lnTo>
                  <a:lnTo>
                    <a:pt x="11906" y="1092993"/>
                  </a:lnTo>
                  <a:lnTo>
                    <a:pt x="95250" y="988218"/>
                  </a:lnTo>
                  <a:lnTo>
                    <a:pt x="230981" y="823912"/>
                  </a:lnTo>
                  <a:lnTo>
                    <a:pt x="366712" y="647700"/>
                  </a:lnTo>
                  <a:lnTo>
                    <a:pt x="495300" y="485775"/>
                  </a:lnTo>
                  <a:lnTo>
                    <a:pt x="600075" y="338137"/>
                  </a:lnTo>
                  <a:lnTo>
                    <a:pt x="619125" y="302418"/>
                  </a:lnTo>
                  <a:lnTo>
                    <a:pt x="631031" y="259556"/>
                  </a:lnTo>
                  <a:lnTo>
                    <a:pt x="635794" y="223837"/>
                  </a:lnTo>
                  <a:lnTo>
                    <a:pt x="631031" y="202406"/>
                  </a:lnTo>
                  <a:lnTo>
                    <a:pt x="592931" y="154781"/>
                  </a:lnTo>
                  <a:lnTo>
                    <a:pt x="533400" y="95250"/>
                  </a:lnTo>
                  <a:lnTo>
                    <a:pt x="523875" y="78581"/>
                  </a:lnTo>
                  <a:lnTo>
                    <a:pt x="519112" y="52387"/>
                  </a:lnTo>
                  <a:lnTo>
                    <a:pt x="519112" y="30956"/>
                  </a:lnTo>
                  <a:lnTo>
                    <a:pt x="528637" y="9525"/>
                  </a:lnTo>
                  <a:lnTo>
                    <a:pt x="550069" y="0"/>
                  </a:lnTo>
                  <a:lnTo>
                    <a:pt x="581025" y="2381"/>
                  </a:lnTo>
                  <a:lnTo>
                    <a:pt x="611981" y="16668"/>
                  </a:lnTo>
                  <a:lnTo>
                    <a:pt x="726281" y="83343"/>
                  </a:lnTo>
                  <a:lnTo>
                    <a:pt x="833437" y="142875"/>
                  </a:lnTo>
                  <a:lnTo>
                    <a:pt x="923925" y="200025"/>
                  </a:lnTo>
                  <a:lnTo>
                    <a:pt x="981075" y="245268"/>
                  </a:lnTo>
                  <a:lnTo>
                    <a:pt x="1012031" y="276225"/>
                  </a:lnTo>
                  <a:lnTo>
                    <a:pt x="1038225" y="304800"/>
                  </a:lnTo>
                  <a:lnTo>
                    <a:pt x="1054894" y="330993"/>
                  </a:lnTo>
                  <a:lnTo>
                    <a:pt x="1059656" y="354806"/>
                  </a:lnTo>
                  <a:lnTo>
                    <a:pt x="1059656" y="378618"/>
                  </a:lnTo>
                  <a:lnTo>
                    <a:pt x="1047750" y="397668"/>
                  </a:lnTo>
                  <a:lnTo>
                    <a:pt x="976312" y="452437"/>
                  </a:lnTo>
                  <a:lnTo>
                    <a:pt x="840581" y="540543"/>
                  </a:lnTo>
                  <a:lnTo>
                    <a:pt x="685800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FD927A8F-72DE-4C0E-9E35-869BF943CB1E}"/>
                </a:ext>
              </a:extLst>
            </p:cNvPr>
            <p:cNvSpPr/>
            <p:nvPr/>
          </p:nvSpPr>
          <p:spPr>
            <a:xfrm rot="16200000">
              <a:off x="3717926" y="3476626"/>
              <a:ext cx="2879725" cy="2212975"/>
            </a:xfrm>
            <a:custGeom>
              <a:avLst/>
              <a:gdLst>
                <a:gd name="connsiteX0" fmla="*/ 2053794 w 2878774"/>
                <a:gd name="connsiteY0" fmla="*/ 2053795 h 2212444"/>
                <a:gd name="connsiteX1" fmla="*/ 1739379 w 2878774"/>
                <a:gd name="connsiteY1" fmla="*/ 1987450 h 2212444"/>
                <a:gd name="connsiteX2" fmla="*/ 1635536 w 2878774"/>
                <a:gd name="connsiteY2" fmla="*/ 1970143 h 2212444"/>
                <a:gd name="connsiteX3" fmla="*/ 1514385 w 2878774"/>
                <a:gd name="connsiteY3" fmla="*/ 1915337 h 2212444"/>
                <a:gd name="connsiteX4" fmla="*/ 1387465 w 2878774"/>
                <a:gd name="connsiteY4" fmla="*/ 1851877 h 2212444"/>
                <a:gd name="connsiteX5" fmla="*/ 1266314 w 2878774"/>
                <a:gd name="connsiteY5" fmla="*/ 1779763 h 2212444"/>
                <a:gd name="connsiteX6" fmla="*/ 1127856 w 2878774"/>
                <a:gd name="connsiteY6" fmla="*/ 1690342 h 2212444"/>
                <a:gd name="connsiteX7" fmla="*/ 1003821 w 2878774"/>
                <a:gd name="connsiteY7" fmla="*/ 1600921 h 2212444"/>
                <a:gd name="connsiteX8" fmla="*/ 876901 w 2878774"/>
                <a:gd name="connsiteY8" fmla="*/ 1497078 h 2212444"/>
                <a:gd name="connsiteX9" fmla="*/ 767288 w 2878774"/>
                <a:gd name="connsiteY9" fmla="*/ 1393234 h 2212444"/>
                <a:gd name="connsiteX10" fmla="*/ 669214 w 2878774"/>
                <a:gd name="connsiteY10" fmla="*/ 1295160 h 2212444"/>
                <a:gd name="connsiteX11" fmla="*/ 585562 w 2878774"/>
                <a:gd name="connsiteY11" fmla="*/ 1197086 h 2212444"/>
                <a:gd name="connsiteX12" fmla="*/ 519218 w 2878774"/>
                <a:gd name="connsiteY12" fmla="*/ 1116318 h 2212444"/>
                <a:gd name="connsiteX13" fmla="*/ 461527 w 2878774"/>
                <a:gd name="connsiteY13" fmla="*/ 1038436 h 2212444"/>
                <a:gd name="connsiteX14" fmla="*/ 418259 w 2878774"/>
                <a:gd name="connsiteY14" fmla="*/ 974976 h 2212444"/>
                <a:gd name="connsiteX15" fmla="*/ 351914 w 2878774"/>
                <a:gd name="connsiteY15" fmla="*/ 868248 h 2212444"/>
                <a:gd name="connsiteX16" fmla="*/ 299992 w 2878774"/>
                <a:gd name="connsiteY16" fmla="*/ 781711 h 2212444"/>
                <a:gd name="connsiteX17" fmla="*/ 224994 w 2878774"/>
                <a:gd name="connsiteY17" fmla="*/ 646138 h 2212444"/>
                <a:gd name="connsiteX18" fmla="*/ 161534 w 2878774"/>
                <a:gd name="connsiteY18" fmla="*/ 510564 h 2212444"/>
                <a:gd name="connsiteX19" fmla="*/ 121151 w 2878774"/>
                <a:gd name="connsiteY19" fmla="*/ 409605 h 2212444"/>
                <a:gd name="connsiteX20" fmla="*/ 72114 w 2878774"/>
                <a:gd name="connsiteY20" fmla="*/ 285570 h 2212444"/>
                <a:gd name="connsiteX21" fmla="*/ 34615 w 2878774"/>
                <a:gd name="connsiteY21" fmla="*/ 164419 h 2212444"/>
                <a:gd name="connsiteX22" fmla="*/ 2885 w 2878774"/>
                <a:gd name="connsiteY22" fmla="*/ 57691 h 2212444"/>
                <a:gd name="connsiteX23" fmla="*/ 0 w 2878774"/>
                <a:gd name="connsiteY23" fmla="*/ 31730 h 2212444"/>
                <a:gd name="connsiteX24" fmla="*/ 2885 w 2878774"/>
                <a:gd name="connsiteY24" fmla="*/ 11539 h 2212444"/>
                <a:gd name="connsiteX25" fmla="*/ 11538 w 2878774"/>
                <a:gd name="connsiteY25" fmla="*/ 2885 h 2212444"/>
                <a:gd name="connsiteX26" fmla="*/ 23076 w 2878774"/>
                <a:gd name="connsiteY26" fmla="*/ 0 h 2212444"/>
                <a:gd name="connsiteX27" fmla="*/ 40384 w 2878774"/>
                <a:gd name="connsiteY27" fmla="*/ 5769 h 2212444"/>
                <a:gd name="connsiteX28" fmla="*/ 63460 w 2878774"/>
                <a:gd name="connsiteY28" fmla="*/ 23077 h 2212444"/>
                <a:gd name="connsiteX29" fmla="*/ 83652 w 2878774"/>
                <a:gd name="connsiteY29" fmla="*/ 63460 h 2212444"/>
                <a:gd name="connsiteX30" fmla="*/ 155765 w 2878774"/>
                <a:gd name="connsiteY30" fmla="*/ 239417 h 2212444"/>
                <a:gd name="connsiteX31" fmla="*/ 239417 w 2878774"/>
                <a:gd name="connsiteY31" fmla="*/ 406721 h 2212444"/>
                <a:gd name="connsiteX32" fmla="*/ 343261 w 2878774"/>
                <a:gd name="connsiteY32" fmla="*/ 605754 h 2212444"/>
                <a:gd name="connsiteX33" fmla="*/ 418259 w 2878774"/>
                <a:gd name="connsiteY33" fmla="*/ 724021 h 2212444"/>
                <a:gd name="connsiteX34" fmla="*/ 501910 w 2878774"/>
                <a:gd name="connsiteY34" fmla="*/ 833633 h 2212444"/>
                <a:gd name="connsiteX35" fmla="*/ 571140 w 2878774"/>
                <a:gd name="connsiteY35" fmla="*/ 920169 h 2212444"/>
                <a:gd name="connsiteX36" fmla="*/ 646138 w 2878774"/>
                <a:gd name="connsiteY36" fmla="*/ 1012475 h 2212444"/>
                <a:gd name="connsiteX37" fmla="*/ 738443 w 2878774"/>
                <a:gd name="connsiteY37" fmla="*/ 1107665 h 2212444"/>
                <a:gd name="connsiteX38" fmla="*/ 850940 w 2878774"/>
                <a:gd name="connsiteY38" fmla="*/ 1214393 h 2212444"/>
                <a:gd name="connsiteX39" fmla="*/ 946130 w 2878774"/>
                <a:gd name="connsiteY39" fmla="*/ 1295160 h 2212444"/>
                <a:gd name="connsiteX40" fmla="*/ 1049974 w 2878774"/>
                <a:gd name="connsiteY40" fmla="*/ 1373043 h 2212444"/>
                <a:gd name="connsiteX41" fmla="*/ 1168240 w 2878774"/>
                <a:gd name="connsiteY41" fmla="*/ 1456694 h 2212444"/>
                <a:gd name="connsiteX42" fmla="*/ 1260545 w 2878774"/>
                <a:gd name="connsiteY42" fmla="*/ 1517270 h 2212444"/>
                <a:gd name="connsiteX43" fmla="*/ 1378811 w 2878774"/>
                <a:gd name="connsiteY43" fmla="*/ 1580730 h 2212444"/>
                <a:gd name="connsiteX44" fmla="*/ 1456694 w 2878774"/>
                <a:gd name="connsiteY44" fmla="*/ 1621113 h 2212444"/>
                <a:gd name="connsiteX45" fmla="*/ 1572076 w 2878774"/>
                <a:gd name="connsiteY45" fmla="*/ 1670150 h 2212444"/>
                <a:gd name="connsiteX46" fmla="*/ 1681688 w 2878774"/>
                <a:gd name="connsiteY46" fmla="*/ 1716303 h 2212444"/>
                <a:gd name="connsiteX47" fmla="*/ 1799955 w 2878774"/>
                <a:gd name="connsiteY47" fmla="*/ 1750918 h 2212444"/>
                <a:gd name="connsiteX48" fmla="*/ 1912452 w 2878774"/>
                <a:gd name="connsiteY48" fmla="*/ 1776879 h 2212444"/>
                <a:gd name="connsiteX49" fmla="*/ 2050910 w 2878774"/>
                <a:gd name="connsiteY49" fmla="*/ 1805724 h 2212444"/>
                <a:gd name="connsiteX50" fmla="*/ 2200906 w 2878774"/>
                <a:gd name="connsiteY50" fmla="*/ 1823031 h 2212444"/>
                <a:gd name="connsiteX51" fmla="*/ 2310519 w 2878774"/>
                <a:gd name="connsiteY51" fmla="*/ 1834569 h 2212444"/>
                <a:gd name="connsiteX52" fmla="*/ 2483591 w 2878774"/>
                <a:gd name="connsiteY52" fmla="*/ 1837454 h 2212444"/>
                <a:gd name="connsiteX53" fmla="*/ 2561474 w 2878774"/>
                <a:gd name="connsiteY53" fmla="*/ 1825916 h 2212444"/>
                <a:gd name="connsiteX54" fmla="*/ 2598973 w 2878774"/>
                <a:gd name="connsiteY54" fmla="*/ 1811493 h 2212444"/>
                <a:gd name="connsiteX55" fmla="*/ 2645126 w 2878774"/>
                <a:gd name="connsiteY55" fmla="*/ 1773994 h 2212444"/>
                <a:gd name="connsiteX56" fmla="*/ 2720124 w 2878774"/>
                <a:gd name="connsiteY56" fmla="*/ 1696111 h 2212444"/>
                <a:gd name="connsiteX57" fmla="*/ 2783584 w 2878774"/>
                <a:gd name="connsiteY57" fmla="*/ 1626882 h 2212444"/>
                <a:gd name="connsiteX58" fmla="*/ 2809545 w 2878774"/>
                <a:gd name="connsiteY58" fmla="*/ 1598037 h 2212444"/>
                <a:gd name="connsiteX59" fmla="*/ 2823967 w 2878774"/>
                <a:gd name="connsiteY59" fmla="*/ 1589383 h 2212444"/>
                <a:gd name="connsiteX60" fmla="*/ 2847044 w 2878774"/>
                <a:gd name="connsiteY60" fmla="*/ 1583614 h 2212444"/>
                <a:gd name="connsiteX61" fmla="*/ 2864351 w 2878774"/>
                <a:gd name="connsiteY61" fmla="*/ 1589383 h 2212444"/>
                <a:gd name="connsiteX62" fmla="*/ 2875889 w 2878774"/>
                <a:gd name="connsiteY62" fmla="*/ 1603806 h 2212444"/>
                <a:gd name="connsiteX63" fmla="*/ 2878774 w 2878774"/>
                <a:gd name="connsiteY63" fmla="*/ 1635536 h 2212444"/>
                <a:gd name="connsiteX64" fmla="*/ 2852813 w 2878774"/>
                <a:gd name="connsiteY64" fmla="*/ 1736495 h 2212444"/>
                <a:gd name="connsiteX65" fmla="*/ 2806660 w 2878774"/>
                <a:gd name="connsiteY65" fmla="*/ 1874953 h 2212444"/>
                <a:gd name="connsiteX66" fmla="*/ 2766276 w 2878774"/>
                <a:gd name="connsiteY66" fmla="*/ 1981681 h 2212444"/>
                <a:gd name="connsiteX67" fmla="*/ 2728777 w 2878774"/>
                <a:gd name="connsiteY67" fmla="*/ 2068217 h 2212444"/>
                <a:gd name="connsiteX68" fmla="*/ 2691278 w 2878774"/>
                <a:gd name="connsiteY68" fmla="*/ 2134562 h 2212444"/>
                <a:gd name="connsiteX69" fmla="*/ 2662433 w 2878774"/>
                <a:gd name="connsiteY69" fmla="*/ 2172061 h 2212444"/>
                <a:gd name="connsiteX70" fmla="*/ 2627818 w 2878774"/>
                <a:gd name="connsiteY70" fmla="*/ 2203791 h 2212444"/>
                <a:gd name="connsiteX71" fmla="*/ 2598973 w 2878774"/>
                <a:gd name="connsiteY71" fmla="*/ 2212444 h 2212444"/>
                <a:gd name="connsiteX72" fmla="*/ 2564358 w 2878774"/>
                <a:gd name="connsiteY72" fmla="*/ 2206675 h 2212444"/>
                <a:gd name="connsiteX73" fmla="*/ 2535513 w 2878774"/>
                <a:gd name="connsiteY73" fmla="*/ 2186484 h 2212444"/>
                <a:gd name="connsiteX74" fmla="*/ 2495129 w 2878774"/>
                <a:gd name="connsiteY74" fmla="*/ 2146100 h 2212444"/>
                <a:gd name="connsiteX75" fmla="*/ 2469169 w 2878774"/>
                <a:gd name="connsiteY75" fmla="*/ 2125908 h 2212444"/>
                <a:gd name="connsiteX76" fmla="*/ 2428785 w 2878774"/>
                <a:gd name="connsiteY76" fmla="*/ 2108601 h 2212444"/>
                <a:gd name="connsiteX77" fmla="*/ 2371094 w 2878774"/>
                <a:gd name="connsiteY77" fmla="*/ 2102832 h 2212444"/>
                <a:gd name="connsiteX78" fmla="*/ 2053794 w 2878774"/>
                <a:gd name="connsiteY78" fmla="*/ 2053795 h 221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878774" h="2212444">
                  <a:moveTo>
                    <a:pt x="2053794" y="2053795"/>
                  </a:moveTo>
                  <a:lnTo>
                    <a:pt x="1739379" y="1987450"/>
                  </a:lnTo>
                  <a:lnTo>
                    <a:pt x="1635536" y="1970143"/>
                  </a:lnTo>
                  <a:lnTo>
                    <a:pt x="1514385" y="1915337"/>
                  </a:lnTo>
                  <a:lnTo>
                    <a:pt x="1387465" y="1851877"/>
                  </a:lnTo>
                  <a:lnTo>
                    <a:pt x="1266314" y="1779763"/>
                  </a:lnTo>
                  <a:lnTo>
                    <a:pt x="1127856" y="1690342"/>
                  </a:lnTo>
                  <a:lnTo>
                    <a:pt x="1003821" y="1600921"/>
                  </a:lnTo>
                  <a:lnTo>
                    <a:pt x="876901" y="1497078"/>
                  </a:lnTo>
                  <a:lnTo>
                    <a:pt x="767288" y="1393234"/>
                  </a:lnTo>
                  <a:lnTo>
                    <a:pt x="669214" y="1295160"/>
                  </a:lnTo>
                  <a:lnTo>
                    <a:pt x="585562" y="1197086"/>
                  </a:lnTo>
                  <a:lnTo>
                    <a:pt x="519218" y="1116318"/>
                  </a:lnTo>
                  <a:lnTo>
                    <a:pt x="461527" y="1038436"/>
                  </a:lnTo>
                  <a:lnTo>
                    <a:pt x="418259" y="974976"/>
                  </a:lnTo>
                  <a:lnTo>
                    <a:pt x="351914" y="868248"/>
                  </a:lnTo>
                  <a:lnTo>
                    <a:pt x="299992" y="781711"/>
                  </a:lnTo>
                  <a:lnTo>
                    <a:pt x="224994" y="646138"/>
                  </a:lnTo>
                  <a:lnTo>
                    <a:pt x="161534" y="510564"/>
                  </a:lnTo>
                  <a:lnTo>
                    <a:pt x="121151" y="409605"/>
                  </a:lnTo>
                  <a:lnTo>
                    <a:pt x="72114" y="285570"/>
                  </a:lnTo>
                  <a:lnTo>
                    <a:pt x="34615" y="164419"/>
                  </a:lnTo>
                  <a:lnTo>
                    <a:pt x="2885" y="57691"/>
                  </a:lnTo>
                  <a:lnTo>
                    <a:pt x="0" y="31730"/>
                  </a:lnTo>
                  <a:lnTo>
                    <a:pt x="2885" y="11539"/>
                  </a:lnTo>
                  <a:lnTo>
                    <a:pt x="11538" y="2885"/>
                  </a:lnTo>
                  <a:lnTo>
                    <a:pt x="23076" y="0"/>
                  </a:lnTo>
                  <a:lnTo>
                    <a:pt x="40384" y="5769"/>
                  </a:lnTo>
                  <a:lnTo>
                    <a:pt x="63460" y="23077"/>
                  </a:lnTo>
                  <a:lnTo>
                    <a:pt x="83652" y="63460"/>
                  </a:lnTo>
                  <a:lnTo>
                    <a:pt x="155765" y="239417"/>
                  </a:lnTo>
                  <a:lnTo>
                    <a:pt x="239417" y="406721"/>
                  </a:lnTo>
                  <a:lnTo>
                    <a:pt x="343261" y="605754"/>
                  </a:lnTo>
                  <a:lnTo>
                    <a:pt x="418259" y="724021"/>
                  </a:lnTo>
                  <a:lnTo>
                    <a:pt x="501910" y="833633"/>
                  </a:lnTo>
                  <a:lnTo>
                    <a:pt x="571140" y="920169"/>
                  </a:lnTo>
                  <a:lnTo>
                    <a:pt x="646138" y="1012475"/>
                  </a:lnTo>
                  <a:lnTo>
                    <a:pt x="738443" y="1107665"/>
                  </a:lnTo>
                  <a:lnTo>
                    <a:pt x="850940" y="1214393"/>
                  </a:lnTo>
                  <a:lnTo>
                    <a:pt x="946130" y="1295160"/>
                  </a:lnTo>
                  <a:lnTo>
                    <a:pt x="1049974" y="1373043"/>
                  </a:lnTo>
                  <a:lnTo>
                    <a:pt x="1168240" y="1456694"/>
                  </a:lnTo>
                  <a:lnTo>
                    <a:pt x="1260545" y="1517270"/>
                  </a:lnTo>
                  <a:lnTo>
                    <a:pt x="1378811" y="1580730"/>
                  </a:lnTo>
                  <a:lnTo>
                    <a:pt x="1456694" y="1621113"/>
                  </a:lnTo>
                  <a:lnTo>
                    <a:pt x="1572076" y="1670150"/>
                  </a:lnTo>
                  <a:lnTo>
                    <a:pt x="1681688" y="1716303"/>
                  </a:lnTo>
                  <a:lnTo>
                    <a:pt x="1799955" y="1750918"/>
                  </a:lnTo>
                  <a:lnTo>
                    <a:pt x="1912452" y="1776879"/>
                  </a:lnTo>
                  <a:lnTo>
                    <a:pt x="2050910" y="1805724"/>
                  </a:lnTo>
                  <a:lnTo>
                    <a:pt x="2200906" y="1823031"/>
                  </a:lnTo>
                  <a:lnTo>
                    <a:pt x="2310519" y="1834569"/>
                  </a:lnTo>
                  <a:lnTo>
                    <a:pt x="2483591" y="1837454"/>
                  </a:lnTo>
                  <a:lnTo>
                    <a:pt x="2561474" y="1825916"/>
                  </a:lnTo>
                  <a:lnTo>
                    <a:pt x="2598973" y="1811493"/>
                  </a:lnTo>
                  <a:lnTo>
                    <a:pt x="2645126" y="1773994"/>
                  </a:lnTo>
                  <a:lnTo>
                    <a:pt x="2720124" y="1696111"/>
                  </a:lnTo>
                  <a:lnTo>
                    <a:pt x="2783584" y="1626882"/>
                  </a:lnTo>
                  <a:lnTo>
                    <a:pt x="2809545" y="1598037"/>
                  </a:lnTo>
                  <a:lnTo>
                    <a:pt x="2823967" y="1589383"/>
                  </a:lnTo>
                  <a:lnTo>
                    <a:pt x="2847044" y="1583614"/>
                  </a:lnTo>
                  <a:lnTo>
                    <a:pt x="2864351" y="1589383"/>
                  </a:lnTo>
                  <a:lnTo>
                    <a:pt x="2875889" y="1603806"/>
                  </a:lnTo>
                  <a:lnTo>
                    <a:pt x="2878774" y="1635536"/>
                  </a:lnTo>
                  <a:lnTo>
                    <a:pt x="2852813" y="1736495"/>
                  </a:lnTo>
                  <a:lnTo>
                    <a:pt x="2806660" y="1874953"/>
                  </a:lnTo>
                  <a:lnTo>
                    <a:pt x="2766276" y="1981681"/>
                  </a:lnTo>
                  <a:lnTo>
                    <a:pt x="2728777" y="2068217"/>
                  </a:lnTo>
                  <a:lnTo>
                    <a:pt x="2691278" y="2134562"/>
                  </a:lnTo>
                  <a:lnTo>
                    <a:pt x="2662433" y="2172061"/>
                  </a:lnTo>
                  <a:lnTo>
                    <a:pt x="2627818" y="2203791"/>
                  </a:lnTo>
                  <a:lnTo>
                    <a:pt x="2598973" y="2212444"/>
                  </a:lnTo>
                  <a:lnTo>
                    <a:pt x="2564358" y="2206675"/>
                  </a:lnTo>
                  <a:lnTo>
                    <a:pt x="2535513" y="2186484"/>
                  </a:lnTo>
                  <a:lnTo>
                    <a:pt x="2495129" y="2146100"/>
                  </a:lnTo>
                  <a:lnTo>
                    <a:pt x="2469169" y="2125908"/>
                  </a:lnTo>
                  <a:lnTo>
                    <a:pt x="2428785" y="2108601"/>
                  </a:lnTo>
                  <a:lnTo>
                    <a:pt x="2371094" y="2102832"/>
                  </a:lnTo>
                  <a:lnTo>
                    <a:pt x="2053794" y="20537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F2C7BA78-1620-4D98-902B-A7AC7EABEC8D}"/>
                </a:ext>
              </a:extLst>
            </p:cNvPr>
            <p:cNvSpPr/>
            <p:nvPr/>
          </p:nvSpPr>
          <p:spPr>
            <a:xfrm>
              <a:off x="4370389" y="2405064"/>
              <a:ext cx="892175" cy="871537"/>
            </a:xfrm>
            <a:custGeom>
              <a:avLst/>
              <a:gdLst>
                <a:gd name="connsiteX0" fmla="*/ 397669 w 892969"/>
                <a:gd name="connsiteY0" fmla="*/ 390525 h 871537"/>
                <a:gd name="connsiteX1" fmla="*/ 226219 w 892969"/>
                <a:gd name="connsiteY1" fmla="*/ 230981 h 871537"/>
                <a:gd name="connsiteX2" fmla="*/ 109537 w 892969"/>
                <a:gd name="connsiteY2" fmla="*/ 128587 h 871537"/>
                <a:gd name="connsiteX3" fmla="*/ 57150 w 892969"/>
                <a:gd name="connsiteY3" fmla="*/ 128587 h 871537"/>
                <a:gd name="connsiteX4" fmla="*/ 28575 w 892969"/>
                <a:gd name="connsiteY4" fmla="*/ 128587 h 871537"/>
                <a:gd name="connsiteX5" fmla="*/ 0 w 892969"/>
                <a:gd name="connsiteY5" fmla="*/ 114300 h 871537"/>
                <a:gd name="connsiteX6" fmla="*/ 71437 w 892969"/>
                <a:gd name="connsiteY6" fmla="*/ 0 h 871537"/>
                <a:gd name="connsiteX7" fmla="*/ 173831 w 892969"/>
                <a:gd name="connsiteY7" fmla="*/ 47625 h 871537"/>
                <a:gd name="connsiteX8" fmla="*/ 390525 w 892969"/>
                <a:gd name="connsiteY8" fmla="*/ 157162 h 871537"/>
                <a:gd name="connsiteX9" fmla="*/ 604837 w 892969"/>
                <a:gd name="connsiteY9" fmla="*/ 273843 h 871537"/>
                <a:gd name="connsiteX10" fmla="*/ 742950 w 892969"/>
                <a:gd name="connsiteY10" fmla="*/ 342900 h 871537"/>
                <a:gd name="connsiteX11" fmla="*/ 762000 w 892969"/>
                <a:gd name="connsiteY11" fmla="*/ 352425 h 871537"/>
                <a:gd name="connsiteX12" fmla="*/ 790575 w 892969"/>
                <a:gd name="connsiteY12" fmla="*/ 390525 h 871537"/>
                <a:gd name="connsiteX13" fmla="*/ 823912 w 892969"/>
                <a:gd name="connsiteY13" fmla="*/ 433387 h 871537"/>
                <a:gd name="connsiteX14" fmla="*/ 852487 w 892969"/>
                <a:gd name="connsiteY14" fmla="*/ 490537 h 871537"/>
                <a:gd name="connsiteX15" fmla="*/ 869156 w 892969"/>
                <a:gd name="connsiteY15" fmla="*/ 535781 h 871537"/>
                <a:gd name="connsiteX16" fmla="*/ 883444 w 892969"/>
                <a:gd name="connsiteY16" fmla="*/ 576262 h 871537"/>
                <a:gd name="connsiteX17" fmla="*/ 892969 w 892969"/>
                <a:gd name="connsiteY17" fmla="*/ 628650 h 871537"/>
                <a:gd name="connsiteX18" fmla="*/ 892969 w 892969"/>
                <a:gd name="connsiteY18" fmla="*/ 685800 h 871537"/>
                <a:gd name="connsiteX19" fmla="*/ 885825 w 892969"/>
                <a:gd name="connsiteY19" fmla="*/ 757237 h 871537"/>
                <a:gd name="connsiteX20" fmla="*/ 876300 w 892969"/>
                <a:gd name="connsiteY20" fmla="*/ 809625 h 871537"/>
                <a:gd name="connsiteX21" fmla="*/ 862012 w 892969"/>
                <a:gd name="connsiteY21" fmla="*/ 840581 h 871537"/>
                <a:gd name="connsiteX22" fmla="*/ 842962 w 892969"/>
                <a:gd name="connsiteY22" fmla="*/ 859631 h 871537"/>
                <a:gd name="connsiteX23" fmla="*/ 828675 w 892969"/>
                <a:gd name="connsiteY23" fmla="*/ 866775 h 871537"/>
                <a:gd name="connsiteX24" fmla="*/ 802481 w 892969"/>
                <a:gd name="connsiteY24" fmla="*/ 871537 h 871537"/>
                <a:gd name="connsiteX25" fmla="*/ 778669 w 892969"/>
                <a:gd name="connsiteY25" fmla="*/ 866775 h 871537"/>
                <a:gd name="connsiteX26" fmla="*/ 754856 w 892969"/>
                <a:gd name="connsiteY26" fmla="*/ 859631 h 871537"/>
                <a:gd name="connsiteX27" fmla="*/ 731044 w 892969"/>
                <a:gd name="connsiteY27" fmla="*/ 842962 h 871537"/>
                <a:gd name="connsiteX28" fmla="*/ 709612 w 892969"/>
                <a:gd name="connsiteY28" fmla="*/ 823912 h 871537"/>
                <a:gd name="connsiteX29" fmla="*/ 692944 w 892969"/>
                <a:gd name="connsiteY29" fmla="*/ 802481 h 871537"/>
                <a:gd name="connsiteX30" fmla="*/ 669131 w 892969"/>
                <a:gd name="connsiteY30" fmla="*/ 742950 h 871537"/>
                <a:gd name="connsiteX31" fmla="*/ 642937 w 892969"/>
                <a:gd name="connsiteY31" fmla="*/ 692943 h 871537"/>
                <a:gd name="connsiteX32" fmla="*/ 564356 w 892969"/>
                <a:gd name="connsiteY32" fmla="*/ 588168 h 871537"/>
                <a:gd name="connsiteX33" fmla="*/ 507206 w 892969"/>
                <a:gd name="connsiteY33" fmla="*/ 516731 h 871537"/>
                <a:gd name="connsiteX34" fmla="*/ 397669 w 892969"/>
                <a:gd name="connsiteY34" fmla="*/ 390525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2969" h="871537">
                  <a:moveTo>
                    <a:pt x="397669" y="390525"/>
                  </a:moveTo>
                  <a:lnTo>
                    <a:pt x="226219" y="230981"/>
                  </a:lnTo>
                  <a:lnTo>
                    <a:pt x="109537" y="128587"/>
                  </a:lnTo>
                  <a:lnTo>
                    <a:pt x="57150" y="128587"/>
                  </a:lnTo>
                  <a:lnTo>
                    <a:pt x="28575" y="128587"/>
                  </a:lnTo>
                  <a:lnTo>
                    <a:pt x="0" y="114300"/>
                  </a:lnTo>
                  <a:lnTo>
                    <a:pt x="71437" y="0"/>
                  </a:lnTo>
                  <a:lnTo>
                    <a:pt x="173831" y="47625"/>
                  </a:lnTo>
                  <a:lnTo>
                    <a:pt x="390525" y="157162"/>
                  </a:lnTo>
                  <a:lnTo>
                    <a:pt x="604837" y="273843"/>
                  </a:lnTo>
                  <a:lnTo>
                    <a:pt x="742950" y="342900"/>
                  </a:lnTo>
                  <a:lnTo>
                    <a:pt x="762000" y="352425"/>
                  </a:lnTo>
                  <a:lnTo>
                    <a:pt x="790575" y="390525"/>
                  </a:lnTo>
                  <a:lnTo>
                    <a:pt x="823912" y="433387"/>
                  </a:lnTo>
                  <a:lnTo>
                    <a:pt x="852487" y="490537"/>
                  </a:lnTo>
                  <a:lnTo>
                    <a:pt x="869156" y="535781"/>
                  </a:lnTo>
                  <a:lnTo>
                    <a:pt x="883444" y="576262"/>
                  </a:lnTo>
                  <a:lnTo>
                    <a:pt x="892969" y="628650"/>
                  </a:lnTo>
                  <a:lnTo>
                    <a:pt x="892969" y="685800"/>
                  </a:lnTo>
                  <a:lnTo>
                    <a:pt x="885825" y="757237"/>
                  </a:lnTo>
                  <a:lnTo>
                    <a:pt x="876300" y="809625"/>
                  </a:lnTo>
                  <a:lnTo>
                    <a:pt x="862012" y="840581"/>
                  </a:lnTo>
                  <a:lnTo>
                    <a:pt x="842962" y="859631"/>
                  </a:lnTo>
                  <a:lnTo>
                    <a:pt x="828675" y="866775"/>
                  </a:lnTo>
                  <a:lnTo>
                    <a:pt x="802481" y="871537"/>
                  </a:lnTo>
                  <a:lnTo>
                    <a:pt x="778669" y="866775"/>
                  </a:lnTo>
                  <a:lnTo>
                    <a:pt x="754856" y="859631"/>
                  </a:lnTo>
                  <a:lnTo>
                    <a:pt x="731044" y="842962"/>
                  </a:lnTo>
                  <a:lnTo>
                    <a:pt x="709612" y="823912"/>
                  </a:lnTo>
                  <a:lnTo>
                    <a:pt x="692944" y="802481"/>
                  </a:lnTo>
                  <a:lnTo>
                    <a:pt x="669131" y="742950"/>
                  </a:lnTo>
                  <a:lnTo>
                    <a:pt x="642937" y="692943"/>
                  </a:lnTo>
                  <a:lnTo>
                    <a:pt x="564356" y="588168"/>
                  </a:lnTo>
                  <a:lnTo>
                    <a:pt x="507206" y="516731"/>
                  </a:lnTo>
                  <a:lnTo>
                    <a:pt x="397669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E88A80D2-428C-4C0B-AC8D-2844B0608A3E}"/>
                </a:ext>
              </a:extLst>
            </p:cNvPr>
            <p:cNvSpPr/>
            <p:nvPr/>
          </p:nvSpPr>
          <p:spPr>
            <a:xfrm>
              <a:off x="5503864" y="2220914"/>
              <a:ext cx="942975" cy="987425"/>
            </a:xfrm>
            <a:custGeom>
              <a:avLst/>
              <a:gdLst>
                <a:gd name="connsiteX0" fmla="*/ 514350 w 942975"/>
                <a:gd name="connsiteY0" fmla="*/ 576263 h 985838"/>
                <a:gd name="connsiteX1" fmla="*/ 464344 w 942975"/>
                <a:gd name="connsiteY1" fmla="*/ 502444 h 985838"/>
                <a:gd name="connsiteX2" fmla="*/ 428625 w 942975"/>
                <a:gd name="connsiteY2" fmla="*/ 452438 h 985838"/>
                <a:gd name="connsiteX3" fmla="*/ 395287 w 942975"/>
                <a:gd name="connsiteY3" fmla="*/ 416719 h 985838"/>
                <a:gd name="connsiteX4" fmla="*/ 361950 w 942975"/>
                <a:gd name="connsiteY4" fmla="*/ 385763 h 985838"/>
                <a:gd name="connsiteX5" fmla="*/ 333375 w 942975"/>
                <a:gd name="connsiteY5" fmla="*/ 364332 h 985838"/>
                <a:gd name="connsiteX6" fmla="*/ 297656 w 942975"/>
                <a:gd name="connsiteY6" fmla="*/ 338138 h 985838"/>
                <a:gd name="connsiteX7" fmla="*/ 242887 w 942975"/>
                <a:gd name="connsiteY7" fmla="*/ 307182 h 985838"/>
                <a:gd name="connsiteX8" fmla="*/ 192881 w 942975"/>
                <a:gd name="connsiteY8" fmla="*/ 280988 h 985838"/>
                <a:gd name="connsiteX9" fmla="*/ 130969 w 942975"/>
                <a:gd name="connsiteY9" fmla="*/ 261938 h 985838"/>
                <a:gd name="connsiteX10" fmla="*/ 80962 w 942975"/>
                <a:gd name="connsiteY10" fmla="*/ 250032 h 985838"/>
                <a:gd name="connsiteX11" fmla="*/ 54769 w 942975"/>
                <a:gd name="connsiteY11" fmla="*/ 242888 h 985838"/>
                <a:gd name="connsiteX12" fmla="*/ 35719 w 942975"/>
                <a:gd name="connsiteY12" fmla="*/ 230982 h 985838"/>
                <a:gd name="connsiteX13" fmla="*/ 16669 w 942975"/>
                <a:gd name="connsiteY13" fmla="*/ 202407 h 985838"/>
                <a:gd name="connsiteX14" fmla="*/ 4762 w 942975"/>
                <a:gd name="connsiteY14" fmla="*/ 171450 h 985838"/>
                <a:gd name="connsiteX15" fmla="*/ 0 w 942975"/>
                <a:gd name="connsiteY15" fmla="*/ 104775 h 985838"/>
                <a:gd name="connsiteX16" fmla="*/ 4762 w 942975"/>
                <a:gd name="connsiteY16" fmla="*/ 57150 h 985838"/>
                <a:gd name="connsiteX17" fmla="*/ 16669 w 942975"/>
                <a:gd name="connsiteY17" fmla="*/ 21432 h 985838"/>
                <a:gd name="connsiteX18" fmla="*/ 28575 w 942975"/>
                <a:gd name="connsiteY18" fmla="*/ 0 h 985838"/>
                <a:gd name="connsiteX19" fmla="*/ 97631 w 942975"/>
                <a:gd name="connsiteY19" fmla="*/ 9525 h 985838"/>
                <a:gd name="connsiteX20" fmla="*/ 178594 w 942975"/>
                <a:gd name="connsiteY20" fmla="*/ 111919 h 985838"/>
                <a:gd name="connsiteX21" fmla="*/ 314325 w 942975"/>
                <a:gd name="connsiteY21" fmla="*/ 185738 h 985838"/>
                <a:gd name="connsiteX22" fmla="*/ 442912 w 942975"/>
                <a:gd name="connsiteY22" fmla="*/ 259557 h 985838"/>
                <a:gd name="connsiteX23" fmla="*/ 595312 w 942975"/>
                <a:gd name="connsiteY23" fmla="*/ 352425 h 985838"/>
                <a:gd name="connsiteX24" fmla="*/ 754856 w 942975"/>
                <a:gd name="connsiteY24" fmla="*/ 452438 h 985838"/>
                <a:gd name="connsiteX25" fmla="*/ 809625 w 942975"/>
                <a:gd name="connsiteY25" fmla="*/ 490538 h 985838"/>
                <a:gd name="connsiteX26" fmla="*/ 828675 w 942975"/>
                <a:gd name="connsiteY26" fmla="*/ 511969 h 985838"/>
                <a:gd name="connsiteX27" fmla="*/ 866775 w 942975"/>
                <a:gd name="connsiteY27" fmla="*/ 566738 h 985838"/>
                <a:gd name="connsiteX28" fmla="*/ 895350 w 942975"/>
                <a:gd name="connsiteY28" fmla="*/ 616744 h 985838"/>
                <a:gd name="connsiteX29" fmla="*/ 916781 w 942975"/>
                <a:gd name="connsiteY29" fmla="*/ 673894 h 985838"/>
                <a:gd name="connsiteX30" fmla="*/ 928687 w 942975"/>
                <a:gd name="connsiteY30" fmla="*/ 721519 h 985838"/>
                <a:gd name="connsiteX31" fmla="*/ 938212 w 942975"/>
                <a:gd name="connsiteY31" fmla="*/ 762000 h 985838"/>
                <a:gd name="connsiteX32" fmla="*/ 942975 w 942975"/>
                <a:gd name="connsiteY32" fmla="*/ 833438 h 985838"/>
                <a:gd name="connsiteX33" fmla="*/ 935831 w 942975"/>
                <a:gd name="connsiteY33" fmla="*/ 876300 h 985838"/>
                <a:gd name="connsiteX34" fmla="*/ 919162 w 942975"/>
                <a:gd name="connsiteY34" fmla="*/ 912019 h 985838"/>
                <a:gd name="connsiteX35" fmla="*/ 892969 w 942975"/>
                <a:gd name="connsiteY35" fmla="*/ 950119 h 985838"/>
                <a:gd name="connsiteX36" fmla="*/ 862012 w 942975"/>
                <a:gd name="connsiteY36" fmla="*/ 973932 h 985838"/>
                <a:gd name="connsiteX37" fmla="*/ 838200 w 942975"/>
                <a:gd name="connsiteY37" fmla="*/ 983457 h 985838"/>
                <a:gd name="connsiteX38" fmla="*/ 812006 w 942975"/>
                <a:gd name="connsiteY38" fmla="*/ 985838 h 985838"/>
                <a:gd name="connsiteX39" fmla="*/ 785812 w 942975"/>
                <a:gd name="connsiteY39" fmla="*/ 978694 h 985838"/>
                <a:gd name="connsiteX40" fmla="*/ 759619 w 942975"/>
                <a:gd name="connsiteY40" fmla="*/ 959644 h 985838"/>
                <a:gd name="connsiteX41" fmla="*/ 716756 w 942975"/>
                <a:gd name="connsiteY41" fmla="*/ 914400 h 985838"/>
                <a:gd name="connsiteX42" fmla="*/ 664369 w 942975"/>
                <a:gd name="connsiteY42" fmla="*/ 840582 h 985838"/>
                <a:gd name="connsiteX43" fmla="*/ 621506 w 942975"/>
                <a:gd name="connsiteY43" fmla="*/ 773907 h 985838"/>
                <a:gd name="connsiteX44" fmla="*/ 581025 w 942975"/>
                <a:gd name="connsiteY44" fmla="*/ 690563 h 985838"/>
                <a:gd name="connsiteX45" fmla="*/ 514350 w 942975"/>
                <a:gd name="connsiteY45" fmla="*/ 5762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42975" h="985838">
                  <a:moveTo>
                    <a:pt x="514350" y="576263"/>
                  </a:moveTo>
                  <a:lnTo>
                    <a:pt x="464344" y="502444"/>
                  </a:lnTo>
                  <a:lnTo>
                    <a:pt x="428625" y="452438"/>
                  </a:lnTo>
                  <a:lnTo>
                    <a:pt x="395287" y="416719"/>
                  </a:lnTo>
                  <a:lnTo>
                    <a:pt x="361950" y="385763"/>
                  </a:lnTo>
                  <a:lnTo>
                    <a:pt x="333375" y="364332"/>
                  </a:lnTo>
                  <a:lnTo>
                    <a:pt x="297656" y="338138"/>
                  </a:lnTo>
                  <a:lnTo>
                    <a:pt x="242887" y="307182"/>
                  </a:lnTo>
                  <a:lnTo>
                    <a:pt x="192881" y="280988"/>
                  </a:lnTo>
                  <a:lnTo>
                    <a:pt x="130969" y="261938"/>
                  </a:lnTo>
                  <a:lnTo>
                    <a:pt x="80962" y="250032"/>
                  </a:lnTo>
                  <a:lnTo>
                    <a:pt x="54769" y="242888"/>
                  </a:lnTo>
                  <a:lnTo>
                    <a:pt x="35719" y="230982"/>
                  </a:lnTo>
                  <a:lnTo>
                    <a:pt x="16669" y="202407"/>
                  </a:lnTo>
                  <a:lnTo>
                    <a:pt x="4762" y="171450"/>
                  </a:lnTo>
                  <a:lnTo>
                    <a:pt x="0" y="104775"/>
                  </a:lnTo>
                  <a:lnTo>
                    <a:pt x="4762" y="57150"/>
                  </a:lnTo>
                  <a:lnTo>
                    <a:pt x="16669" y="21432"/>
                  </a:lnTo>
                  <a:lnTo>
                    <a:pt x="28575" y="0"/>
                  </a:lnTo>
                  <a:lnTo>
                    <a:pt x="97631" y="9525"/>
                  </a:lnTo>
                  <a:lnTo>
                    <a:pt x="178594" y="111919"/>
                  </a:lnTo>
                  <a:lnTo>
                    <a:pt x="314325" y="185738"/>
                  </a:lnTo>
                  <a:lnTo>
                    <a:pt x="442912" y="259557"/>
                  </a:lnTo>
                  <a:lnTo>
                    <a:pt x="595312" y="352425"/>
                  </a:lnTo>
                  <a:lnTo>
                    <a:pt x="754856" y="452438"/>
                  </a:lnTo>
                  <a:lnTo>
                    <a:pt x="809625" y="490538"/>
                  </a:lnTo>
                  <a:lnTo>
                    <a:pt x="828675" y="511969"/>
                  </a:lnTo>
                  <a:lnTo>
                    <a:pt x="866775" y="566738"/>
                  </a:lnTo>
                  <a:lnTo>
                    <a:pt x="895350" y="616744"/>
                  </a:lnTo>
                  <a:lnTo>
                    <a:pt x="916781" y="673894"/>
                  </a:lnTo>
                  <a:lnTo>
                    <a:pt x="928687" y="721519"/>
                  </a:lnTo>
                  <a:lnTo>
                    <a:pt x="938212" y="762000"/>
                  </a:lnTo>
                  <a:lnTo>
                    <a:pt x="942975" y="833438"/>
                  </a:lnTo>
                  <a:lnTo>
                    <a:pt x="935831" y="876300"/>
                  </a:lnTo>
                  <a:lnTo>
                    <a:pt x="919162" y="912019"/>
                  </a:lnTo>
                  <a:lnTo>
                    <a:pt x="892969" y="950119"/>
                  </a:lnTo>
                  <a:lnTo>
                    <a:pt x="862012" y="973932"/>
                  </a:lnTo>
                  <a:lnTo>
                    <a:pt x="838200" y="983457"/>
                  </a:lnTo>
                  <a:lnTo>
                    <a:pt x="812006" y="985838"/>
                  </a:lnTo>
                  <a:lnTo>
                    <a:pt x="785812" y="978694"/>
                  </a:lnTo>
                  <a:lnTo>
                    <a:pt x="759619" y="959644"/>
                  </a:lnTo>
                  <a:lnTo>
                    <a:pt x="716756" y="914400"/>
                  </a:lnTo>
                  <a:lnTo>
                    <a:pt x="664369" y="840582"/>
                  </a:lnTo>
                  <a:lnTo>
                    <a:pt x="621506" y="773907"/>
                  </a:lnTo>
                  <a:lnTo>
                    <a:pt x="581025" y="690563"/>
                  </a:lnTo>
                  <a:lnTo>
                    <a:pt x="514350" y="576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E74442D5-ED4E-4BCB-AA4F-F4680EE8F6A3}"/>
                </a:ext>
              </a:extLst>
            </p:cNvPr>
            <p:cNvSpPr/>
            <p:nvPr/>
          </p:nvSpPr>
          <p:spPr>
            <a:xfrm>
              <a:off x="6719889" y="2192338"/>
              <a:ext cx="998537" cy="990600"/>
            </a:xfrm>
            <a:custGeom>
              <a:avLst/>
              <a:gdLst>
                <a:gd name="connsiteX0" fmla="*/ 523875 w 997743"/>
                <a:gd name="connsiteY0" fmla="*/ 576263 h 990600"/>
                <a:gd name="connsiteX1" fmla="*/ 354806 w 997743"/>
                <a:gd name="connsiteY1" fmla="*/ 423863 h 990600"/>
                <a:gd name="connsiteX2" fmla="*/ 302418 w 997743"/>
                <a:gd name="connsiteY2" fmla="*/ 378619 h 990600"/>
                <a:gd name="connsiteX3" fmla="*/ 195262 w 997743"/>
                <a:gd name="connsiteY3" fmla="*/ 300038 h 990600"/>
                <a:gd name="connsiteX4" fmla="*/ 130968 w 997743"/>
                <a:gd name="connsiteY4" fmla="*/ 257175 h 990600"/>
                <a:gd name="connsiteX5" fmla="*/ 97631 w 997743"/>
                <a:gd name="connsiteY5" fmla="*/ 257175 h 990600"/>
                <a:gd name="connsiteX6" fmla="*/ 45243 w 997743"/>
                <a:gd name="connsiteY6" fmla="*/ 252413 h 990600"/>
                <a:gd name="connsiteX7" fmla="*/ 28575 w 997743"/>
                <a:gd name="connsiteY7" fmla="*/ 250032 h 990600"/>
                <a:gd name="connsiteX8" fmla="*/ 14287 w 997743"/>
                <a:gd name="connsiteY8" fmla="*/ 240507 h 990600"/>
                <a:gd name="connsiteX9" fmla="*/ 2381 w 997743"/>
                <a:gd name="connsiteY9" fmla="*/ 223838 h 990600"/>
                <a:gd name="connsiteX10" fmla="*/ 0 w 997743"/>
                <a:gd name="connsiteY10" fmla="*/ 180975 h 990600"/>
                <a:gd name="connsiteX11" fmla="*/ 7143 w 997743"/>
                <a:gd name="connsiteY11" fmla="*/ 90488 h 990600"/>
                <a:gd name="connsiteX12" fmla="*/ 19050 w 997743"/>
                <a:gd name="connsiteY12" fmla="*/ 30957 h 990600"/>
                <a:gd name="connsiteX13" fmla="*/ 28575 w 997743"/>
                <a:gd name="connsiteY13" fmla="*/ 11907 h 990600"/>
                <a:gd name="connsiteX14" fmla="*/ 52387 w 997743"/>
                <a:gd name="connsiteY14" fmla="*/ 0 h 990600"/>
                <a:gd name="connsiteX15" fmla="*/ 107156 w 997743"/>
                <a:gd name="connsiteY15" fmla="*/ 0 h 990600"/>
                <a:gd name="connsiteX16" fmla="*/ 116681 w 997743"/>
                <a:gd name="connsiteY16" fmla="*/ 114300 h 990600"/>
                <a:gd name="connsiteX17" fmla="*/ 192881 w 997743"/>
                <a:gd name="connsiteY17" fmla="*/ 154782 h 990600"/>
                <a:gd name="connsiteX18" fmla="*/ 371475 w 997743"/>
                <a:gd name="connsiteY18" fmla="*/ 254794 h 990600"/>
                <a:gd name="connsiteX19" fmla="*/ 569118 w 997743"/>
                <a:gd name="connsiteY19" fmla="*/ 364332 h 990600"/>
                <a:gd name="connsiteX20" fmla="*/ 728662 w 997743"/>
                <a:gd name="connsiteY20" fmla="*/ 454819 h 990600"/>
                <a:gd name="connsiteX21" fmla="*/ 847725 w 997743"/>
                <a:gd name="connsiteY21" fmla="*/ 523875 h 990600"/>
                <a:gd name="connsiteX22" fmla="*/ 873918 w 997743"/>
                <a:gd name="connsiteY22" fmla="*/ 550069 h 990600"/>
                <a:gd name="connsiteX23" fmla="*/ 912018 w 997743"/>
                <a:gd name="connsiteY23" fmla="*/ 602457 h 990600"/>
                <a:gd name="connsiteX24" fmla="*/ 947737 w 997743"/>
                <a:gd name="connsiteY24" fmla="*/ 659607 h 990600"/>
                <a:gd name="connsiteX25" fmla="*/ 971550 w 997743"/>
                <a:gd name="connsiteY25" fmla="*/ 716757 h 990600"/>
                <a:gd name="connsiteX26" fmla="*/ 988218 w 997743"/>
                <a:gd name="connsiteY26" fmla="*/ 769144 h 990600"/>
                <a:gd name="connsiteX27" fmla="*/ 997743 w 997743"/>
                <a:gd name="connsiteY27" fmla="*/ 835819 h 990600"/>
                <a:gd name="connsiteX28" fmla="*/ 997743 w 997743"/>
                <a:gd name="connsiteY28" fmla="*/ 866775 h 990600"/>
                <a:gd name="connsiteX29" fmla="*/ 990600 w 997743"/>
                <a:gd name="connsiteY29" fmla="*/ 897732 h 990600"/>
                <a:gd name="connsiteX30" fmla="*/ 969168 w 997743"/>
                <a:gd name="connsiteY30" fmla="*/ 938213 h 990600"/>
                <a:gd name="connsiteX31" fmla="*/ 938212 w 997743"/>
                <a:gd name="connsiteY31" fmla="*/ 969169 h 990600"/>
                <a:gd name="connsiteX32" fmla="*/ 907256 w 997743"/>
                <a:gd name="connsiteY32" fmla="*/ 988219 h 990600"/>
                <a:gd name="connsiteX33" fmla="*/ 878681 w 997743"/>
                <a:gd name="connsiteY33" fmla="*/ 990600 h 990600"/>
                <a:gd name="connsiteX34" fmla="*/ 847725 w 997743"/>
                <a:gd name="connsiteY34" fmla="*/ 978694 h 990600"/>
                <a:gd name="connsiteX35" fmla="*/ 809625 w 997743"/>
                <a:gd name="connsiteY35" fmla="*/ 945357 h 990600"/>
                <a:gd name="connsiteX36" fmla="*/ 754856 w 997743"/>
                <a:gd name="connsiteY36" fmla="*/ 881063 h 990600"/>
                <a:gd name="connsiteX37" fmla="*/ 707231 w 997743"/>
                <a:gd name="connsiteY37" fmla="*/ 790575 h 990600"/>
                <a:gd name="connsiteX38" fmla="*/ 523875 w 997743"/>
                <a:gd name="connsiteY38" fmla="*/ 576263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97743" h="990600">
                  <a:moveTo>
                    <a:pt x="523875" y="576263"/>
                  </a:moveTo>
                  <a:lnTo>
                    <a:pt x="354806" y="423863"/>
                  </a:lnTo>
                  <a:lnTo>
                    <a:pt x="302418" y="378619"/>
                  </a:lnTo>
                  <a:lnTo>
                    <a:pt x="195262" y="300038"/>
                  </a:lnTo>
                  <a:lnTo>
                    <a:pt x="130968" y="257175"/>
                  </a:lnTo>
                  <a:lnTo>
                    <a:pt x="97631" y="257175"/>
                  </a:lnTo>
                  <a:lnTo>
                    <a:pt x="45243" y="252413"/>
                  </a:lnTo>
                  <a:lnTo>
                    <a:pt x="28575" y="250032"/>
                  </a:lnTo>
                  <a:lnTo>
                    <a:pt x="14287" y="240507"/>
                  </a:lnTo>
                  <a:lnTo>
                    <a:pt x="2381" y="223838"/>
                  </a:lnTo>
                  <a:lnTo>
                    <a:pt x="0" y="180975"/>
                  </a:lnTo>
                  <a:lnTo>
                    <a:pt x="7143" y="90488"/>
                  </a:lnTo>
                  <a:lnTo>
                    <a:pt x="19050" y="30957"/>
                  </a:lnTo>
                  <a:lnTo>
                    <a:pt x="28575" y="11907"/>
                  </a:lnTo>
                  <a:lnTo>
                    <a:pt x="52387" y="0"/>
                  </a:lnTo>
                  <a:lnTo>
                    <a:pt x="107156" y="0"/>
                  </a:lnTo>
                  <a:lnTo>
                    <a:pt x="116681" y="114300"/>
                  </a:lnTo>
                  <a:lnTo>
                    <a:pt x="192881" y="154782"/>
                  </a:lnTo>
                  <a:lnTo>
                    <a:pt x="371475" y="254794"/>
                  </a:lnTo>
                  <a:lnTo>
                    <a:pt x="569118" y="364332"/>
                  </a:lnTo>
                  <a:lnTo>
                    <a:pt x="728662" y="454819"/>
                  </a:lnTo>
                  <a:lnTo>
                    <a:pt x="847725" y="523875"/>
                  </a:lnTo>
                  <a:lnTo>
                    <a:pt x="873918" y="550069"/>
                  </a:lnTo>
                  <a:lnTo>
                    <a:pt x="912018" y="602457"/>
                  </a:lnTo>
                  <a:lnTo>
                    <a:pt x="947737" y="659607"/>
                  </a:lnTo>
                  <a:lnTo>
                    <a:pt x="971550" y="716757"/>
                  </a:lnTo>
                  <a:lnTo>
                    <a:pt x="988218" y="769144"/>
                  </a:lnTo>
                  <a:lnTo>
                    <a:pt x="997743" y="835819"/>
                  </a:lnTo>
                  <a:lnTo>
                    <a:pt x="997743" y="866775"/>
                  </a:lnTo>
                  <a:lnTo>
                    <a:pt x="990600" y="897732"/>
                  </a:lnTo>
                  <a:lnTo>
                    <a:pt x="969168" y="938213"/>
                  </a:lnTo>
                  <a:lnTo>
                    <a:pt x="938212" y="969169"/>
                  </a:lnTo>
                  <a:lnTo>
                    <a:pt x="907256" y="988219"/>
                  </a:lnTo>
                  <a:lnTo>
                    <a:pt x="878681" y="990600"/>
                  </a:lnTo>
                  <a:lnTo>
                    <a:pt x="847725" y="978694"/>
                  </a:lnTo>
                  <a:lnTo>
                    <a:pt x="809625" y="945357"/>
                  </a:lnTo>
                  <a:lnTo>
                    <a:pt x="754856" y="881063"/>
                  </a:lnTo>
                  <a:lnTo>
                    <a:pt x="707231" y="790575"/>
                  </a:lnTo>
                  <a:lnTo>
                    <a:pt x="523875" y="576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D2C77DF3-098F-4902-A7ED-1749E1046653}"/>
                </a:ext>
              </a:extLst>
            </p:cNvPr>
            <p:cNvSpPr/>
            <p:nvPr/>
          </p:nvSpPr>
          <p:spPr>
            <a:xfrm>
              <a:off x="5965826" y="4205288"/>
              <a:ext cx="2405063" cy="1814512"/>
            </a:xfrm>
            <a:custGeom>
              <a:avLst/>
              <a:gdLst>
                <a:gd name="connsiteX0" fmla="*/ 695325 w 2405063"/>
                <a:gd name="connsiteY0" fmla="*/ 904875 h 1814512"/>
                <a:gd name="connsiteX1" fmla="*/ 426244 w 2405063"/>
                <a:gd name="connsiteY1" fmla="*/ 597693 h 1814512"/>
                <a:gd name="connsiteX2" fmla="*/ 219075 w 2405063"/>
                <a:gd name="connsiteY2" fmla="*/ 366712 h 1814512"/>
                <a:gd name="connsiteX3" fmla="*/ 0 w 2405063"/>
                <a:gd name="connsiteY3" fmla="*/ 135731 h 1814512"/>
                <a:gd name="connsiteX4" fmla="*/ 23813 w 2405063"/>
                <a:gd name="connsiteY4" fmla="*/ 0 h 1814512"/>
                <a:gd name="connsiteX5" fmla="*/ 109538 w 2405063"/>
                <a:gd name="connsiteY5" fmla="*/ 83343 h 1814512"/>
                <a:gd name="connsiteX6" fmla="*/ 366713 w 2405063"/>
                <a:gd name="connsiteY6" fmla="*/ 330993 h 1814512"/>
                <a:gd name="connsiteX7" fmla="*/ 535782 w 2405063"/>
                <a:gd name="connsiteY7" fmla="*/ 492918 h 1814512"/>
                <a:gd name="connsiteX8" fmla="*/ 776288 w 2405063"/>
                <a:gd name="connsiteY8" fmla="*/ 716756 h 1814512"/>
                <a:gd name="connsiteX9" fmla="*/ 1000125 w 2405063"/>
                <a:gd name="connsiteY9" fmla="*/ 919162 h 1814512"/>
                <a:gd name="connsiteX10" fmla="*/ 1209675 w 2405063"/>
                <a:gd name="connsiteY10" fmla="*/ 1100137 h 1814512"/>
                <a:gd name="connsiteX11" fmla="*/ 1347788 w 2405063"/>
                <a:gd name="connsiteY11" fmla="*/ 1212056 h 1814512"/>
                <a:gd name="connsiteX12" fmla="*/ 1431132 w 2405063"/>
                <a:gd name="connsiteY12" fmla="*/ 1273968 h 1814512"/>
                <a:gd name="connsiteX13" fmla="*/ 1526382 w 2405063"/>
                <a:gd name="connsiteY13" fmla="*/ 1335881 h 1814512"/>
                <a:gd name="connsiteX14" fmla="*/ 1631157 w 2405063"/>
                <a:gd name="connsiteY14" fmla="*/ 1395412 h 1814512"/>
                <a:gd name="connsiteX15" fmla="*/ 1783557 w 2405063"/>
                <a:gd name="connsiteY15" fmla="*/ 1476375 h 1814512"/>
                <a:gd name="connsiteX16" fmla="*/ 1957388 w 2405063"/>
                <a:gd name="connsiteY16" fmla="*/ 1554956 h 1814512"/>
                <a:gd name="connsiteX17" fmla="*/ 2135982 w 2405063"/>
                <a:gd name="connsiteY17" fmla="*/ 1631156 h 1814512"/>
                <a:gd name="connsiteX18" fmla="*/ 2340769 w 2405063"/>
                <a:gd name="connsiteY18" fmla="*/ 1709737 h 1814512"/>
                <a:gd name="connsiteX19" fmla="*/ 2378869 w 2405063"/>
                <a:gd name="connsiteY19" fmla="*/ 1724025 h 1814512"/>
                <a:gd name="connsiteX20" fmla="*/ 2395538 w 2405063"/>
                <a:gd name="connsiteY20" fmla="*/ 1735931 h 1814512"/>
                <a:gd name="connsiteX21" fmla="*/ 2402682 w 2405063"/>
                <a:gd name="connsiteY21" fmla="*/ 1745456 h 1814512"/>
                <a:gd name="connsiteX22" fmla="*/ 2405063 w 2405063"/>
                <a:gd name="connsiteY22" fmla="*/ 1757362 h 1814512"/>
                <a:gd name="connsiteX23" fmla="*/ 2395538 w 2405063"/>
                <a:gd name="connsiteY23" fmla="*/ 1771650 h 1814512"/>
                <a:gd name="connsiteX24" fmla="*/ 2383632 w 2405063"/>
                <a:gd name="connsiteY24" fmla="*/ 1783556 h 1814512"/>
                <a:gd name="connsiteX25" fmla="*/ 2321719 w 2405063"/>
                <a:gd name="connsiteY25" fmla="*/ 1793081 h 1814512"/>
                <a:gd name="connsiteX26" fmla="*/ 2147888 w 2405063"/>
                <a:gd name="connsiteY26" fmla="*/ 1795462 h 1814512"/>
                <a:gd name="connsiteX27" fmla="*/ 1933575 w 2405063"/>
                <a:gd name="connsiteY27" fmla="*/ 1804987 h 1814512"/>
                <a:gd name="connsiteX28" fmla="*/ 1662113 w 2405063"/>
                <a:gd name="connsiteY28" fmla="*/ 1814512 h 1814512"/>
                <a:gd name="connsiteX29" fmla="*/ 1576388 w 2405063"/>
                <a:gd name="connsiteY29" fmla="*/ 1812131 h 1814512"/>
                <a:gd name="connsiteX30" fmla="*/ 1543050 w 2405063"/>
                <a:gd name="connsiteY30" fmla="*/ 1807368 h 1814512"/>
                <a:gd name="connsiteX31" fmla="*/ 1495425 w 2405063"/>
                <a:gd name="connsiteY31" fmla="*/ 1793081 h 1814512"/>
                <a:gd name="connsiteX32" fmla="*/ 1450182 w 2405063"/>
                <a:gd name="connsiteY32" fmla="*/ 1771650 h 1814512"/>
                <a:gd name="connsiteX33" fmla="*/ 1414463 w 2405063"/>
                <a:gd name="connsiteY33" fmla="*/ 1745456 h 1814512"/>
                <a:gd name="connsiteX34" fmla="*/ 1295400 w 2405063"/>
                <a:gd name="connsiteY34" fmla="*/ 1607343 h 1814512"/>
                <a:gd name="connsiteX35" fmla="*/ 1143000 w 2405063"/>
                <a:gd name="connsiteY35" fmla="*/ 1416843 h 1814512"/>
                <a:gd name="connsiteX36" fmla="*/ 907257 w 2405063"/>
                <a:gd name="connsiteY36" fmla="*/ 1143000 h 1814512"/>
                <a:gd name="connsiteX37" fmla="*/ 695325 w 2405063"/>
                <a:gd name="connsiteY37" fmla="*/ 904875 h 18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05063" h="1814512">
                  <a:moveTo>
                    <a:pt x="695325" y="904875"/>
                  </a:moveTo>
                  <a:lnTo>
                    <a:pt x="426244" y="597693"/>
                  </a:lnTo>
                  <a:lnTo>
                    <a:pt x="219075" y="366712"/>
                  </a:lnTo>
                  <a:lnTo>
                    <a:pt x="0" y="135731"/>
                  </a:lnTo>
                  <a:lnTo>
                    <a:pt x="23813" y="0"/>
                  </a:lnTo>
                  <a:lnTo>
                    <a:pt x="109538" y="83343"/>
                  </a:lnTo>
                  <a:lnTo>
                    <a:pt x="366713" y="330993"/>
                  </a:lnTo>
                  <a:lnTo>
                    <a:pt x="535782" y="492918"/>
                  </a:lnTo>
                  <a:lnTo>
                    <a:pt x="776288" y="716756"/>
                  </a:lnTo>
                  <a:lnTo>
                    <a:pt x="1000125" y="919162"/>
                  </a:lnTo>
                  <a:lnTo>
                    <a:pt x="1209675" y="1100137"/>
                  </a:lnTo>
                  <a:lnTo>
                    <a:pt x="1347788" y="1212056"/>
                  </a:lnTo>
                  <a:lnTo>
                    <a:pt x="1431132" y="1273968"/>
                  </a:lnTo>
                  <a:lnTo>
                    <a:pt x="1526382" y="1335881"/>
                  </a:lnTo>
                  <a:lnTo>
                    <a:pt x="1631157" y="1395412"/>
                  </a:lnTo>
                  <a:lnTo>
                    <a:pt x="1783557" y="1476375"/>
                  </a:lnTo>
                  <a:lnTo>
                    <a:pt x="1957388" y="1554956"/>
                  </a:lnTo>
                  <a:lnTo>
                    <a:pt x="2135982" y="1631156"/>
                  </a:lnTo>
                  <a:lnTo>
                    <a:pt x="2340769" y="1709737"/>
                  </a:lnTo>
                  <a:lnTo>
                    <a:pt x="2378869" y="1724025"/>
                  </a:lnTo>
                  <a:lnTo>
                    <a:pt x="2395538" y="1735931"/>
                  </a:lnTo>
                  <a:lnTo>
                    <a:pt x="2402682" y="1745456"/>
                  </a:lnTo>
                  <a:lnTo>
                    <a:pt x="2405063" y="1757362"/>
                  </a:lnTo>
                  <a:lnTo>
                    <a:pt x="2395538" y="1771650"/>
                  </a:lnTo>
                  <a:lnTo>
                    <a:pt x="2383632" y="1783556"/>
                  </a:lnTo>
                  <a:lnTo>
                    <a:pt x="2321719" y="1793081"/>
                  </a:lnTo>
                  <a:lnTo>
                    <a:pt x="2147888" y="1795462"/>
                  </a:lnTo>
                  <a:lnTo>
                    <a:pt x="1933575" y="1804987"/>
                  </a:lnTo>
                  <a:lnTo>
                    <a:pt x="1662113" y="1814512"/>
                  </a:lnTo>
                  <a:lnTo>
                    <a:pt x="1576388" y="1812131"/>
                  </a:lnTo>
                  <a:lnTo>
                    <a:pt x="1543050" y="1807368"/>
                  </a:lnTo>
                  <a:lnTo>
                    <a:pt x="1495425" y="1793081"/>
                  </a:lnTo>
                  <a:lnTo>
                    <a:pt x="1450182" y="1771650"/>
                  </a:lnTo>
                  <a:lnTo>
                    <a:pt x="1414463" y="1745456"/>
                  </a:lnTo>
                  <a:lnTo>
                    <a:pt x="1295400" y="1607343"/>
                  </a:lnTo>
                  <a:lnTo>
                    <a:pt x="1143000" y="1416843"/>
                  </a:lnTo>
                  <a:lnTo>
                    <a:pt x="907257" y="1143000"/>
                  </a:lnTo>
                  <a:lnTo>
                    <a:pt x="695325" y="904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17842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  <p:bldP spid="12" grpId="0" animBg="1"/>
      <p:bldP spid="14" grpId="0" animBg="1"/>
      <p:bldP spid="19" grpId="0" animBg="1"/>
      <p:bldP spid="23" grpId="0" animBg="1"/>
      <p:bldP spid="9" grpId="0" animBg="1"/>
      <p:bldP spid="11" grpId="0" animBg="1"/>
      <p:bldP spid="13" grpId="0" animBg="1"/>
      <p:bldP spid="20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522FD08E-852E-48C8-8566-DD49E4067E86}"/>
              </a:ext>
            </a:extLst>
          </p:cNvPr>
          <p:cNvGrpSpPr/>
          <p:nvPr/>
        </p:nvGrpSpPr>
        <p:grpSpPr>
          <a:xfrm>
            <a:off x="3778251" y="1662114"/>
            <a:ext cx="4756150" cy="4514850"/>
            <a:chOff x="3778251" y="1662114"/>
            <a:chExt cx="4756150" cy="4514850"/>
          </a:xfrm>
          <a:solidFill>
            <a:schemeClr val="tx1"/>
          </a:solidFill>
        </p:grpSpPr>
        <p:sp>
          <p:nvSpPr>
            <p:cNvPr id="3" name="フリーフォーム 31">
              <a:extLst>
                <a:ext uri="{FF2B5EF4-FFF2-40B4-BE49-F238E27FC236}">
                  <a16:creationId xmlns:a16="http://schemas.microsoft.com/office/drawing/2014/main" id="{779502D3-AB1D-4BD9-8AF0-769F16D7FFC4}"/>
                </a:ext>
              </a:extLst>
            </p:cNvPr>
            <p:cNvSpPr/>
            <p:nvPr/>
          </p:nvSpPr>
          <p:spPr>
            <a:xfrm>
              <a:off x="5570539" y="1931988"/>
              <a:ext cx="692150" cy="946150"/>
            </a:xfrm>
            <a:custGeom>
              <a:avLst/>
              <a:gdLst>
                <a:gd name="connsiteX0" fmla="*/ 257175 w 692944"/>
                <a:gd name="connsiteY0" fmla="*/ 435769 h 947737"/>
                <a:gd name="connsiteX1" fmla="*/ 311944 w 692944"/>
                <a:gd name="connsiteY1" fmla="*/ 323850 h 947737"/>
                <a:gd name="connsiteX2" fmla="*/ 350044 w 692944"/>
                <a:gd name="connsiteY2" fmla="*/ 233362 h 947737"/>
                <a:gd name="connsiteX3" fmla="*/ 369094 w 692944"/>
                <a:gd name="connsiteY3" fmla="*/ 192881 h 947737"/>
                <a:gd name="connsiteX4" fmla="*/ 378619 w 692944"/>
                <a:gd name="connsiteY4" fmla="*/ 166687 h 947737"/>
                <a:gd name="connsiteX5" fmla="*/ 378619 w 692944"/>
                <a:gd name="connsiteY5" fmla="*/ 152400 h 947737"/>
                <a:gd name="connsiteX6" fmla="*/ 371475 w 692944"/>
                <a:gd name="connsiteY6" fmla="*/ 126206 h 947737"/>
                <a:gd name="connsiteX7" fmla="*/ 357187 w 692944"/>
                <a:gd name="connsiteY7" fmla="*/ 104775 h 947737"/>
                <a:gd name="connsiteX8" fmla="*/ 319087 w 692944"/>
                <a:gd name="connsiteY8" fmla="*/ 71437 h 947737"/>
                <a:gd name="connsiteX9" fmla="*/ 292894 w 692944"/>
                <a:gd name="connsiteY9" fmla="*/ 50006 h 947737"/>
                <a:gd name="connsiteX10" fmla="*/ 288131 w 692944"/>
                <a:gd name="connsiteY10" fmla="*/ 40481 h 947737"/>
                <a:gd name="connsiteX11" fmla="*/ 285750 w 692944"/>
                <a:gd name="connsiteY11" fmla="*/ 30956 h 947737"/>
                <a:gd name="connsiteX12" fmla="*/ 292894 w 692944"/>
                <a:gd name="connsiteY12" fmla="*/ 14287 h 947737"/>
                <a:gd name="connsiteX13" fmla="*/ 314325 w 692944"/>
                <a:gd name="connsiteY13" fmla="*/ 4762 h 947737"/>
                <a:gd name="connsiteX14" fmla="*/ 347662 w 692944"/>
                <a:gd name="connsiteY14" fmla="*/ 0 h 947737"/>
                <a:gd name="connsiteX15" fmla="*/ 397669 w 692944"/>
                <a:gd name="connsiteY15" fmla="*/ 2381 h 947737"/>
                <a:gd name="connsiteX16" fmla="*/ 438150 w 692944"/>
                <a:gd name="connsiteY16" fmla="*/ 9525 h 947737"/>
                <a:gd name="connsiteX17" fmla="*/ 473869 w 692944"/>
                <a:gd name="connsiteY17" fmla="*/ 21431 h 947737"/>
                <a:gd name="connsiteX18" fmla="*/ 509587 w 692944"/>
                <a:gd name="connsiteY18" fmla="*/ 35719 h 947737"/>
                <a:gd name="connsiteX19" fmla="*/ 540544 w 692944"/>
                <a:gd name="connsiteY19" fmla="*/ 54769 h 947737"/>
                <a:gd name="connsiteX20" fmla="*/ 578644 w 692944"/>
                <a:gd name="connsiteY20" fmla="*/ 83344 h 947737"/>
                <a:gd name="connsiteX21" fmla="*/ 619125 w 692944"/>
                <a:gd name="connsiteY21" fmla="*/ 121444 h 947737"/>
                <a:gd name="connsiteX22" fmla="*/ 652462 w 692944"/>
                <a:gd name="connsiteY22" fmla="*/ 164306 h 947737"/>
                <a:gd name="connsiteX23" fmla="*/ 673894 w 692944"/>
                <a:gd name="connsiteY23" fmla="*/ 195262 h 947737"/>
                <a:gd name="connsiteX24" fmla="*/ 685800 w 692944"/>
                <a:gd name="connsiteY24" fmla="*/ 223837 h 947737"/>
                <a:gd name="connsiteX25" fmla="*/ 692944 w 692944"/>
                <a:gd name="connsiteY25" fmla="*/ 250031 h 947737"/>
                <a:gd name="connsiteX26" fmla="*/ 690562 w 692944"/>
                <a:gd name="connsiteY26" fmla="*/ 273844 h 947737"/>
                <a:gd name="connsiteX27" fmla="*/ 683419 w 692944"/>
                <a:gd name="connsiteY27" fmla="*/ 292894 h 947737"/>
                <a:gd name="connsiteX28" fmla="*/ 666750 w 692944"/>
                <a:gd name="connsiteY28" fmla="*/ 307181 h 947737"/>
                <a:gd name="connsiteX29" fmla="*/ 640556 w 692944"/>
                <a:gd name="connsiteY29" fmla="*/ 321469 h 947737"/>
                <a:gd name="connsiteX30" fmla="*/ 609600 w 692944"/>
                <a:gd name="connsiteY30" fmla="*/ 342900 h 947737"/>
                <a:gd name="connsiteX31" fmla="*/ 573881 w 692944"/>
                <a:gd name="connsiteY31" fmla="*/ 371475 h 947737"/>
                <a:gd name="connsiteX32" fmla="*/ 521494 w 692944"/>
                <a:gd name="connsiteY32" fmla="*/ 428625 h 947737"/>
                <a:gd name="connsiteX33" fmla="*/ 397669 w 692944"/>
                <a:gd name="connsiteY33" fmla="*/ 573881 h 947737"/>
                <a:gd name="connsiteX34" fmla="*/ 200025 w 692944"/>
                <a:gd name="connsiteY34" fmla="*/ 790575 h 947737"/>
                <a:gd name="connsiteX35" fmla="*/ 76200 w 692944"/>
                <a:gd name="connsiteY35" fmla="*/ 914400 h 947737"/>
                <a:gd name="connsiteX36" fmla="*/ 54769 w 692944"/>
                <a:gd name="connsiteY36" fmla="*/ 935831 h 947737"/>
                <a:gd name="connsiteX37" fmla="*/ 33337 w 692944"/>
                <a:gd name="connsiteY37" fmla="*/ 947737 h 947737"/>
                <a:gd name="connsiteX38" fmla="*/ 16669 w 692944"/>
                <a:gd name="connsiteY38" fmla="*/ 947737 h 947737"/>
                <a:gd name="connsiteX39" fmla="*/ 4762 w 692944"/>
                <a:gd name="connsiteY39" fmla="*/ 940594 h 947737"/>
                <a:gd name="connsiteX40" fmla="*/ 0 w 692944"/>
                <a:gd name="connsiteY40" fmla="*/ 921544 h 947737"/>
                <a:gd name="connsiteX41" fmla="*/ 4762 w 692944"/>
                <a:gd name="connsiteY41" fmla="*/ 892969 h 947737"/>
                <a:gd name="connsiteX42" fmla="*/ 47625 w 692944"/>
                <a:gd name="connsiteY42" fmla="*/ 816769 h 947737"/>
                <a:gd name="connsiteX43" fmla="*/ 171450 w 692944"/>
                <a:gd name="connsiteY43" fmla="*/ 597694 h 947737"/>
                <a:gd name="connsiteX44" fmla="*/ 257175 w 692944"/>
                <a:gd name="connsiteY44" fmla="*/ 435769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92944" h="947737">
                  <a:moveTo>
                    <a:pt x="257175" y="435769"/>
                  </a:moveTo>
                  <a:lnTo>
                    <a:pt x="311944" y="323850"/>
                  </a:lnTo>
                  <a:lnTo>
                    <a:pt x="350044" y="233362"/>
                  </a:lnTo>
                  <a:lnTo>
                    <a:pt x="369094" y="192881"/>
                  </a:lnTo>
                  <a:lnTo>
                    <a:pt x="378619" y="166687"/>
                  </a:lnTo>
                  <a:lnTo>
                    <a:pt x="378619" y="152400"/>
                  </a:lnTo>
                  <a:lnTo>
                    <a:pt x="371475" y="126206"/>
                  </a:lnTo>
                  <a:lnTo>
                    <a:pt x="357187" y="104775"/>
                  </a:lnTo>
                  <a:lnTo>
                    <a:pt x="319087" y="71437"/>
                  </a:lnTo>
                  <a:lnTo>
                    <a:pt x="292894" y="50006"/>
                  </a:lnTo>
                  <a:lnTo>
                    <a:pt x="288131" y="40481"/>
                  </a:lnTo>
                  <a:lnTo>
                    <a:pt x="285750" y="30956"/>
                  </a:lnTo>
                  <a:lnTo>
                    <a:pt x="292894" y="14287"/>
                  </a:lnTo>
                  <a:lnTo>
                    <a:pt x="314325" y="4762"/>
                  </a:lnTo>
                  <a:lnTo>
                    <a:pt x="347662" y="0"/>
                  </a:lnTo>
                  <a:lnTo>
                    <a:pt x="397669" y="2381"/>
                  </a:lnTo>
                  <a:lnTo>
                    <a:pt x="438150" y="9525"/>
                  </a:lnTo>
                  <a:lnTo>
                    <a:pt x="473869" y="21431"/>
                  </a:lnTo>
                  <a:lnTo>
                    <a:pt x="509587" y="35719"/>
                  </a:lnTo>
                  <a:lnTo>
                    <a:pt x="540544" y="54769"/>
                  </a:lnTo>
                  <a:lnTo>
                    <a:pt x="578644" y="83344"/>
                  </a:lnTo>
                  <a:lnTo>
                    <a:pt x="619125" y="121444"/>
                  </a:lnTo>
                  <a:lnTo>
                    <a:pt x="652462" y="164306"/>
                  </a:lnTo>
                  <a:lnTo>
                    <a:pt x="673894" y="195262"/>
                  </a:lnTo>
                  <a:lnTo>
                    <a:pt x="685800" y="223837"/>
                  </a:lnTo>
                  <a:lnTo>
                    <a:pt x="692944" y="250031"/>
                  </a:lnTo>
                  <a:lnTo>
                    <a:pt x="690562" y="273844"/>
                  </a:lnTo>
                  <a:lnTo>
                    <a:pt x="683419" y="292894"/>
                  </a:lnTo>
                  <a:lnTo>
                    <a:pt x="666750" y="307181"/>
                  </a:lnTo>
                  <a:lnTo>
                    <a:pt x="640556" y="321469"/>
                  </a:lnTo>
                  <a:lnTo>
                    <a:pt x="609600" y="342900"/>
                  </a:lnTo>
                  <a:lnTo>
                    <a:pt x="573881" y="371475"/>
                  </a:lnTo>
                  <a:lnTo>
                    <a:pt x="521494" y="428625"/>
                  </a:lnTo>
                  <a:lnTo>
                    <a:pt x="397669" y="573881"/>
                  </a:lnTo>
                  <a:lnTo>
                    <a:pt x="200025" y="790575"/>
                  </a:lnTo>
                  <a:lnTo>
                    <a:pt x="76200" y="914400"/>
                  </a:lnTo>
                  <a:lnTo>
                    <a:pt x="54769" y="935831"/>
                  </a:lnTo>
                  <a:lnTo>
                    <a:pt x="33337" y="947737"/>
                  </a:lnTo>
                  <a:lnTo>
                    <a:pt x="16669" y="947737"/>
                  </a:lnTo>
                  <a:lnTo>
                    <a:pt x="4762" y="940594"/>
                  </a:lnTo>
                  <a:lnTo>
                    <a:pt x="0" y="921544"/>
                  </a:lnTo>
                  <a:lnTo>
                    <a:pt x="4762" y="892969"/>
                  </a:lnTo>
                  <a:lnTo>
                    <a:pt x="47625" y="816769"/>
                  </a:lnTo>
                  <a:lnTo>
                    <a:pt x="171450" y="597694"/>
                  </a:lnTo>
                  <a:lnTo>
                    <a:pt x="257175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2">
              <a:extLst>
                <a:ext uri="{FF2B5EF4-FFF2-40B4-BE49-F238E27FC236}">
                  <a16:creationId xmlns:a16="http://schemas.microsoft.com/office/drawing/2014/main" id="{0029B7B5-DF0E-4062-B887-767737F6B3FC}"/>
                </a:ext>
              </a:extLst>
            </p:cNvPr>
            <p:cNvSpPr/>
            <p:nvPr/>
          </p:nvSpPr>
          <p:spPr>
            <a:xfrm>
              <a:off x="4424364" y="2124075"/>
              <a:ext cx="481012" cy="884238"/>
            </a:xfrm>
            <a:custGeom>
              <a:avLst/>
              <a:gdLst>
                <a:gd name="connsiteX0" fmla="*/ 135731 w 481012"/>
                <a:gd name="connsiteY0" fmla="*/ 373856 h 883444"/>
                <a:gd name="connsiteX1" fmla="*/ 45243 w 481012"/>
                <a:gd name="connsiteY1" fmla="*/ 142875 h 883444"/>
                <a:gd name="connsiteX2" fmla="*/ 2381 w 481012"/>
                <a:gd name="connsiteY2" fmla="*/ 28575 h 883444"/>
                <a:gd name="connsiteX3" fmla="*/ 0 w 481012"/>
                <a:gd name="connsiteY3" fmla="*/ 9525 h 883444"/>
                <a:gd name="connsiteX4" fmla="*/ 4762 w 481012"/>
                <a:gd name="connsiteY4" fmla="*/ 0 h 883444"/>
                <a:gd name="connsiteX5" fmla="*/ 16668 w 481012"/>
                <a:gd name="connsiteY5" fmla="*/ 0 h 883444"/>
                <a:gd name="connsiteX6" fmla="*/ 45243 w 481012"/>
                <a:gd name="connsiteY6" fmla="*/ 4763 h 883444"/>
                <a:gd name="connsiteX7" fmla="*/ 64293 w 481012"/>
                <a:gd name="connsiteY7" fmla="*/ 16669 h 883444"/>
                <a:gd name="connsiteX8" fmla="*/ 152400 w 481012"/>
                <a:gd name="connsiteY8" fmla="*/ 92869 h 883444"/>
                <a:gd name="connsiteX9" fmla="*/ 271462 w 481012"/>
                <a:gd name="connsiteY9" fmla="*/ 197644 h 883444"/>
                <a:gd name="connsiteX10" fmla="*/ 350043 w 481012"/>
                <a:gd name="connsiteY10" fmla="*/ 273844 h 883444"/>
                <a:gd name="connsiteX11" fmla="*/ 400050 w 481012"/>
                <a:gd name="connsiteY11" fmla="*/ 326231 h 883444"/>
                <a:gd name="connsiteX12" fmla="*/ 411956 w 481012"/>
                <a:gd name="connsiteY12" fmla="*/ 340519 h 883444"/>
                <a:gd name="connsiteX13" fmla="*/ 431006 w 481012"/>
                <a:gd name="connsiteY13" fmla="*/ 369094 h 883444"/>
                <a:gd name="connsiteX14" fmla="*/ 445293 w 481012"/>
                <a:gd name="connsiteY14" fmla="*/ 404813 h 883444"/>
                <a:gd name="connsiteX15" fmla="*/ 457200 w 481012"/>
                <a:gd name="connsiteY15" fmla="*/ 435769 h 883444"/>
                <a:gd name="connsiteX16" fmla="*/ 471487 w 481012"/>
                <a:gd name="connsiteY16" fmla="*/ 502444 h 883444"/>
                <a:gd name="connsiteX17" fmla="*/ 478631 w 481012"/>
                <a:gd name="connsiteY17" fmla="*/ 600075 h 883444"/>
                <a:gd name="connsiteX18" fmla="*/ 481012 w 481012"/>
                <a:gd name="connsiteY18" fmla="*/ 688181 h 883444"/>
                <a:gd name="connsiteX19" fmla="*/ 478631 w 481012"/>
                <a:gd name="connsiteY19" fmla="*/ 740569 h 883444"/>
                <a:gd name="connsiteX20" fmla="*/ 471487 w 481012"/>
                <a:gd name="connsiteY20" fmla="*/ 792956 h 883444"/>
                <a:gd name="connsiteX21" fmla="*/ 461962 w 481012"/>
                <a:gd name="connsiteY21" fmla="*/ 826294 h 883444"/>
                <a:gd name="connsiteX22" fmla="*/ 447675 w 481012"/>
                <a:gd name="connsiteY22" fmla="*/ 859631 h 883444"/>
                <a:gd name="connsiteX23" fmla="*/ 431006 w 481012"/>
                <a:gd name="connsiteY23" fmla="*/ 878681 h 883444"/>
                <a:gd name="connsiteX24" fmla="*/ 416718 w 481012"/>
                <a:gd name="connsiteY24" fmla="*/ 883444 h 883444"/>
                <a:gd name="connsiteX25" fmla="*/ 400050 w 481012"/>
                <a:gd name="connsiteY25" fmla="*/ 883444 h 883444"/>
                <a:gd name="connsiteX26" fmla="*/ 359568 w 481012"/>
                <a:gd name="connsiteY26" fmla="*/ 869156 h 883444"/>
                <a:gd name="connsiteX27" fmla="*/ 333375 w 481012"/>
                <a:gd name="connsiteY27" fmla="*/ 847725 h 883444"/>
                <a:gd name="connsiteX28" fmla="*/ 309562 w 481012"/>
                <a:gd name="connsiteY28" fmla="*/ 816769 h 883444"/>
                <a:gd name="connsiteX29" fmla="*/ 278606 w 481012"/>
                <a:gd name="connsiteY29" fmla="*/ 745331 h 883444"/>
                <a:gd name="connsiteX30" fmla="*/ 207168 w 481012"/>
                <a:gd name="connsiteY30" fmla="*/ 559594 h 883444"/>
                <a:gd name="connsiteX31" fmla="*/ 135731 w 481012"/>
                <a:gd name="connsiteY31" fmla="*/ 373856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883444">
                  <a:moveTo>
                    <a:pt x="135731" y="373856"/>
                  </a:moveTo>
                  <a:lnTo>
                    <a:pt x="45243" y="142875"/>
                  </a:lnTo>
                  <a:lnTo>
                    <a:pt x="2381" y="28575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16668" y="0"/>
                  </a:lnTo>
                  <a:lnTo>
                    <a:pt x="45243" y="4763"/>
                  </a:lnTo>
                  <a:lnTo>
                    <a:pt x="64293" y="16669"/>
                  </a:lnTo>
                  <a:lnTo>
                    <a:pt x="152400" y="92869"/>
                  </a:lnTo>
                  <a:lnTo>
                    <a:pt x="271462" y="197644"/>
                  </a:lnTo>
                  <a:lnTo>
                    <a:pt x="350043" y="273844"/>
                  </a:lnTo>
                  <a:lnTo>
                    <a:pt x="400050" y="326231"/>
                  </a:lnTo>
                  <a:lnTo>
                    <a:pt x="411956" y="340519"/>
                  </a:lnTo>
                  <a:lnTo>
                    <a:pt x="431006" y="369094"/>
                  </a:lnTo>
                  <a:lnTo>
                    <a:pt x="445293" y="404813"/>
                  </a:lnTo>
                  <a:lnTo>
                    <a:pt x="457200" y="435769"/>
                  </a:lnTo>
                  <a:lnTo>
                    <a:pt x="471487" y="502444"/>
                  </a:lnTo>
                  <a:lnTo>
                    <a:pt x="478631" y="600075"/>
                  </a:lnTo>
                  <a:cubicBezTo>
                    <a:pt x="479425" y="629444"/>
                    <a:pt x="480218" y="658812"/>
                    <a:pt x="481012" y="688181"/>
                  </a:cubicBezTo>
                  <a:lnTo>
                    <a:pt x="478631" y="740569"/>
                  </a:lnTo>
                  <a:lnTo>
                    <a:pt x="471487" y="792956"/>
                  </a:lnTo>
                  <a:lnTo>
                    <a:pt x="461962" y="826294"/>
                  </a:lnTo>
                  <a:lnTo>
                    <a:pt x="447675" y="859631"/>
                  </a:lnTo>
                  <a:lnTo>
                    <a:pt x="431006" y="878681"/>
                  </a:lnTo>
                  <a:lnTo>
                    <a:pt x="416718" y="883444"/>
                  </a:lnTo>
                  <a:lnTo>
                    <a:pt x="400050" y="883444"/>
                  </a:lnTo>
                  <a:lnTo>
                    <a:pt x="359568" y="869156"/>
                  </a:lnTo>
                  <a:lnTo>
                    <a:pt x="333375" y="847725"/>
                  </a:lnTo>
                  <a:lnTo>
                    <a:pt x="309562" y="816769"/>
                  </a:lnTo>
                  <a:lnTo>
                    <a:pt x="278606" y="745331"/>
                  </a:lnTo>
                  <a:lnTo>
                    <a:pt x="207168" y="559594"/>
                  </a:lnTo>
                  <a:lnTo>
                    <a:pt x="135731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3">
              <a:extLst>
                <a:ext uri="{FF2B5EF4-FFF2-40B4-BE49-F238E27FC236}">
                  <a16:creationId xmlns:a16="http://schemas.microsoft.com/office/drawing/2014/main" id="{8161433B-F13F-459A-8981-AED90C6E0F4B}"/>
                </a:ext>
              </a:extLst>
            </p:cNvPr>
            <p:cNvSpPr/>
            <p:nvPr/>
          </p:nvSpPr>
          <p:spPr>
            <a:xfrm>
              <a:off x="4275140" y="3008313"/>
              <a:ext cx="1939925" cy="495300"/>
            </a:xfrm>
            <a:custGeom>
              <a:avLst/>
              <a:gdLst>
                <a:gd name="connsiteX0" fmla="*/ 676275 w 1940719"/>
                <a:gd name="connsiteY0" fmla="*/ 219075 h 495300"/>
                <a:gd name="connsiteX1" fmla="*/ 885825 w 1940719"/>
                <a:gd name="connsiteY1" fmla="*/ 183356 h 495300"/>
                <a:gd name="connsiteX2" fmla="*/ 952500 w 1940719"/>
                <a:gd name="connsiteY2" fmla="*/ 171450 h 495300"/>
                <a:gd name="connsiteX3" fmla="*/ 1128712 w 1940719"/>
                <a:gd name="connsiteY3" fmla="*/ 135731 h 495300"/>
                <a:gd name="connsiteX4" fmla="*/ 1350169 w 1940719"/>
                <a:gd name="connsiteY4" fmla="*/ 102394 h 495300"/>
                <a:gd name="connsiteX5" fmla="*/ 1431131 w 1940719"/>
                <a:gd name="connsiteY5" fmla="*/ 88106 h 495300"/>
                <a:gd name="connsiteX6" fmla="*/ 1466850 w 1940719"/>
                <a:gd name="connsiteY6" fmla="*/ 71437 h 495300"/>
                <a:gd name="connsiteX7" fmla="*/ 1528762 w 1940719"/>
                <a:gd name="connsiteY7" fmla="*/ 35719 h 495300"/>
                <a:gd name="connsiteX8" fmla="*/ 1581150 w 1940719"/>
                <a:gd name="connsiteY8" fmla="*/ 2381 h 495300"/>
                <a:gd name="connsiteX9" fmla="*/ 1602581 w 1940719"/>
                <a:gd name="connsiteY9" fmla="*/ 0 h 495300"/>
                <a:gd name="connsiteX10" fmla="*/ 1728787 w 1940719"/>
                <a:gd name="connsiteY10" fmla="*/ 28575 h 495300"/>
                <a:gd name="connsiteX11" fmla="*/ 1840706 w 1940719"/>
                <a:gd name="connsiteY11" fmla="*/ 64294 h 495300"/>
                <a:gd name="connsiteX12" fmla="*/ 1871662 w 1940719"/>
                <a:gd name="connsiteY12" fmla="*/ 78581 h 495300"/>
                <a:gd name="connsiteX13" fmla="*/ 1893094 w 1940719"/>
                <a:gd name="connsiteY13" fmla="*/ 95250 h 495300"/>
                <a:gd name="connsiteX14" fmla="*/ 1916906 w 1940719"/>
                <a:gd name="connsiteY14" fmla="*/ 123825 h 495300"/>
                <a:gd name="connsiteX15" fmla="*/ 1931194 w 1940719"/>
                <a:gd name="connsiteY15" fmla="*/ 145256 h 495300"/>
                <a:gd name="connsiteX16" fmla="*/ 1938337 w 1940719"/>
                <a:gd name="connsiteY16" fmla="*/ 164306 h 495300"/>
                <a:gd name="connsiteX17" fmla="*/ 1940719 w 1940719"/>
                <a:gd name="connsiteY17" fmla="*/ 180975 h 495300"/>
                <a:gd name="connsiteX18" fmla="*/ 1935956 w 1940719"/>
                <a:gd name="connsiteY18" fmla="*/ 192881 h 495300"/>
                <a:gd name="connsiteX19" fmla="*/ 1919287 w 1940719"/>
                <a:gd name="connsiteY19" fmla="*/ 211931 h 495300"/>
                <a:gd name="connsiteX20" fmla="*/ 1876425 w 1940719"/>
                <a:gd name="connsiteY20" fmla="*/ 223837 h 495300"/>
                <a:gd name="connsiteX21" fmla="*/ 1740694 w 1940719"/>
                <a:gd name="connsiteY21" fmla="*/ 245269 h 495300"/>
                <a:gd name="connsiteX22" fmla="*/ 1526381 w 1940719"/>
                <a:gd name="connsiteY22" fmla="*/ 273844 h 495300"/>
                <a:gd name="connsiteX23" fmla="*/ 1321594 w 1940719"/>
                <a:gd name="connsiteY23" fmla="*/ 307181 h 495300"/>
                <a:gd name="connsiteX24" fmla="*/ 1114425 w 1940719"/>
                <a:gd name="connsiteY24" fmla="*/ 338137 h 495300"/>
                <a:gd name="connsiteX25" fmla="*/ 752475 w 1940719"/>
                <a:gd name="connsiteY25" fmla="*/ 383381 h 495300"/>
                <a:gd name="connsiteX26" fmla="*/ 647700 w 1940719"/>
                <a:gd name="connsiteY26" fmla="*/ 400050 h 495300"/>
                <a:gd name="connsiteX27" fmla="*/ 519112 w 1940719"/>
                <a:gd name="connsiteY27" fmla="*/ 419100 h 495300"/>
                <a:gd name="connsiteX28" fmla="*/ 492919 w 1940719"/>
                <a:gd name="connsiteY28" fmla="*/ 423862 h 495300"/>
                <a:gd name="connsiteX29" fmla="*/ 464344 w 1940719"/>
                <a:gd name="connsiteY29" fmla="*/ 442912 h 495300"/>
                <a:gd name="connsiteX30" fmla="*/ 414337 w 1940719"/>
                <a:gd name="connsiteY30" fmla="*/ 471487 h 495300"/>
                <a:gd name="connsiteX31" fmla="*/ 376237 w 1940719"/>
                <a:gd name="connsiteY31" fmla="*/ 485775 h 495300"/>
                <a:gd name="connsiteX32" fmla="*/ 338137 w 1940719"/>
                <a:gd name="connsiteY32" fmla="*/ 495300 h 495300"/>
                <a:gd name="connsiteX33" fmla="*/ 311944 w 1940719"/>
                <a:gd name="connsiteY33" fmla="*/ 495300 h 495300"/>
                <a:gd name="connsiteX34" fmla="*/ 273844 w 1940719"/>
                <a:gd name="connsiteY34" fmla="*/ 481012 h 495300"/>
                <a:gd name="connsiteX35" fmla="*/ 200025 w 1940719"/>
                <a:gd name="connsiteY35" fmla="*/ 440531 h 495300"/>
                <a:gd name="connsiteX36" fmla="*/ 145256 w 1940719"/>
                <a:gd name="connsiteY36" fmla="*/ 407194 h 495300"/>
                <a:gd name="connsiteX37" fmla="*/ 107156 w 1940719"/>
                <a:gd name="connsiteY37" fmla="*/ 378619 h 495300"/>
                <a:gd name="connsiteX38" fmla="*/ 69056 w 1940719"/>
                <a:gd name="connsiteY38" fmla="*/ 342900 h 495300"/>
                <a:gd name="connsiteX39" fmla="*/ 47625 w 1940719"/>
                <a:gd name="connsiteY39" fmla="*/ 319087 h 495300"/>
                <a:gd name="connsiteX40" fmla="*/ 28575 w 1940719"/>
                <a:gd name="connsiteY40" fmla="*/ 295275 h 495300"/>
                <a:gd name="connsiteX41" fmla="*/ 9525 w 1940719"/>
                <a:gd name="connsiteY41" fmla="*/ 259556 h 495300"/>
                <a:gd name="connsiteX42" fmla="*/ 0 w 1940719"/>
                <a:gd name="connsiteY42" fmla="*/ 219075 h 495300"/>
                <a:gd name="connsiteX43" fmla="*/ 2381 w 1940719"/>
                <a:gd name="connsiteY43" fmla="*/ 202406 h 495300"/>
                <a:gd name="connsiteX44" fmla="*/ 16669 w 1940719"/>
                <a:gd name="connsiteY44" fmla="*/ 192881 h 495300"/>
                <a:gd name="connsiteX45" fmla="*/ 42862 w 1940719"/>
                <a:gd name="connsiteY45" fmla="*/ 197644 h 495300"/>
                <a:gd name="connsiteX46" fmla="*/ 59531 w 1940719"/>
                <a:gd name="connsiteY46" fmla="*/ 207169 h 495300"/>
                <a:gd name="connsiteX47" fmla="*/ 85725 w 1940719"/>
                <a:gd name="connsiteY47" fmla="*/ 223837 h 495300"/>
                <a:gd name="connsiteX48" fmla="*/ 109537 w 1940719"/>
                <a:gd name="connsiteY48" fmla="*/ 235744 h 495300"/>
                <a:gd name="connsiteX49" fmla="*/ 159544 w 1940719"/>
                <a:gd name="connsiteY49" fmla="*/ 250031 h 495300"/>
                <a:gd name="connsiteX50" fmla="*/ 216694 w 1940719"/>
                <a:gd name="connsiteY50" fmla="*/ 261937 h 495300"/>
                <a:gd name="connsiteX51" fmla="*/ 304800 w 1940719"/>
                <a:gd name="connsiteY51" fmla="*/ 266700 h 495300"/>
                <a:gd name="connsiteX52" fmla="*/ 345281 w 1940719"/>
                <a:gd name="connsiteY52" fmla="*/ 269081 h 495300"/>
                <a:gd name="connsiteX53" fmla="*/ 521494 w 1940719"/>
                <a:gd name="connsiteY53" fmla="*/ 242887 h 495300"/>
                <a:gd name="connsiteX54" fmla="*/ 676275 w 1940719"/>
                <a:gd name="connsiteY54" fmla="*/ 21907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40719" h="495300">
                  <a:moveTo>
                    <a:pt x="676275" y="219075"/>
                  </a:moveTo>
                  <a:lnTo>
                    <a:pt x="885825" y="183356"/>
                  </a:lnTo>
                  <a:lnTo>
                    <a:pt x="952500" y="171450"/>
                  </a:lnTo>
                  <a:lnTo>
                    <a:pt x="1128712" y="135731"/>
                  </a:lnTo>
                  <a:lnTo>
                    <a:pt x="1350169" y="102394"/>
                  </a:lnTo>
                  <a:lnTo>
                    <a:pt x="1431131" y="88106"/>
                  </a:lnTo>
                  <a:lnTo>
                    <a:pt x="1466850" y="71437"/>
                  </a:lnTo>
                  <a:lnTo>
                    <a:pt x="1528762" y="35719"/>
                  </a:lnTo>
                  <a:lnTo>
                    <a:pt x="1581150" y="2381"/>
                  </a:lnTo>
                  <a:lnTo>
                    <a:pt x="1602581" y="0"/>
                  </a:lnTo>
                  <a:lnTo>
                    <a:pt x="1728787" y="28575"/>
                  </a:lnTo>
                  <a:lnTo>
                    <a:pt x="1840706" y="64294"/>
                  </a:lnTo>
                  <a:lnTo>
                    <a:pt x="1871662" y="78581"/>
                  </a:lnTo>
                  <a:lnTo>
                    <a:pt x="1893094" y="95250"/>
                  </a:lnTo>
                  <a:lnTo>
                    <a:pt x="1916906" y="123825"/>
                  </a:lnTo>
                  <a:lnTo>
                    <a:pt x="1931194" y="145256"/>
                  </a:lnTo>
                  <a:lnTo>
                    <a:pt x="1938337" y="164306"/>
                  </a:lnTo>
                  <a:lnTo>
                    <a:pt x="1940719" y="180975"/>
                  </a:lnTo>
                  <a:lnTo>
                    <a:pt x="1935956" y="192881"/>
                  </a:lnTo>
                  <a:lnTo>
                    <a:pt x="1919287" y="211931"/>
                  </a:lnTo>
                  <a:lnTo>
                    <a:pt x="1876425" y="223837"/>
                  </a:lnTo>
                  <a:lnTo>
                    <a:pt x="1740694" y="245269"/>
                  </a:lnTo>
                  <a:lnTo>
                    <a:pt x="1526381" y="273844"/>
                  </a:lnTo>
                  <a:lnTo>
                    <a:pt x="1321594" y="307181"/>
                  </a:lnTo>
                  <a:lnTo>
                    <a:pt x="1114425" y="338137"/>
                  </a:lnTo>
                  <a:lnTo>
                    <a:pt x="752475" y="383381"/>
                  </a:lnTo>
                  <a:lnTo>
                    <a:pt x="647700" y="400050"/>
                  </a:lnTo>
                  <a:lnTo>
                    <a:pt x="519112" y="419100"/>
                  </a:lnTo>
                  <a:lnTo>
                    <a:pt x="492919" y="423862"/>
                  </a:lnTo>
                  <a:lnTo>
                    <a:pt x="464344" y="442912"/>
                  </a:lnTo>
                  <a:lnTo>
                    <a:pt x="414337" y="471487"/>
                  </a:lnTo>
                  <a:lnTo>
                    <a:pt x="376237" y="485775"/>
                  </a:lnTo>
                  <a:lnTo>
                    <a:pt x="338137" y="495300"/>
                  </a:lnTo>
                  <a:lnTo>
                    <a:pt x="311944" y="495300"/>
                  </a:lnTo>
                  <a:lnTo>
                    <a:pt x="273844" y="481012"/>
                  </a:lnTo>
                  <a:lnTo>
                    <a:pt x="200025" y="440531"/>
                  </a:lnTo>
                  <a:lnTo>
                    <a:pt x="145256" y="407194"/>
                  </a:lnTo>
                  <a:lnTo>
                    <a:pt x="107156" y="378619"/>
                  </a:lnTo>
                  <a:lnTo>
                    <a:pt x="69056" y="342900"/>
                  </a:lnTo>
                  <a:lnTo>
                    <a:pt x="47625" y="319087"/>
                  </a:lnTo>
                  <a:lnTo>
                    <a:pt x="28575" y="295275"/>
                  </a:lnTo>
                  <a:lnTo>
                    <a:pt x="9525" y="259556"/>
                  </a:lnTo>
                  <a:lnTo>
                    <a:pt x="0" y="219075"/>
                  </a:lnTo>
                  <a:lnTo>
                    <a:pt x="2381" y="202406"/>
                  </a:lnTo>
                  <a:lnTo>
                    <a:pt x="16669" y="192881"/>
                  </a:lnTo>
                  <a:lnTo>
                    <a:pt x="42862" y="197644"/>
                  </a:lnTo>
                  <a:lnTo>
                    <a:pt x="59531" y="207169"/>
                  </a:lnTo>
                  <a:lnTo>
                    <a:pt x="85725" y="223837"/>
                  </a:lnTo>
                  <a:lnTo>
                    <a:pt x="109537" y="235744"/>
                  </a:lnTo>
                  <a:lnTo>
                    <a:pt x="159544" y="250031"/>
                  </a:lnTo>
                  <a:lnTo>
                    <a:pt x="216694" y="261937"/>
                  </a:lnTo>
                  <a:lnTo>
                    <a:pt x="304800" y="266700"/>
                  </a:lnTo>
                  <a:lnTo>
                    <a:pt x="345281" y="269081"/>
                  </a:lnTo>
                  <a:lnTo>
                    <a:pt x="521494" y="242887"/>
                  </a:lnTo>
                  <a:lnTo>
                    <a:pt x="67627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36">
              <a:extLst>
                <a:ext uri="{FF2B5EF4-FFF2-40B4-BE49-F238E27FC236}">
                  <a16:creationId xmlns:a16="http://schemas.microsoft.com/office/drawing/2014/main" id="{2F0C6062-DD23-4694-994E-D267C3E011D2}"/>
                </a:ext>
              </a:extLst>
            </p:cNvPr>
            <p:cNvSpPr/>
            <p:nvPr/>
          </p:nvSpPr>
          <p:spPr>
            <a:xfrm>
              <a:off x="6538914" y="1662114"/>
              <a:ext cx="1223962" cy="1171575"/>
            </a:xfrm>
            <a:custGeom>
              <a:avLst/>
              <a:gdLst>
                <a:gd name="connsiteX0" fmla="*/ 609600 w 1223962"/>
                <a:gd name="connsiteY0" fmla="*/ 509587 h 1171575"/>
                <a:gd name="connsiteX1" fmla="*/ 426243 w 1223962"/>
                <a:gd name="connsiteY1" fmla="*/ 695325 h 1171575"/>
                <a:gd name="connsiteX2" fmla="*/ 209550 w 1223962"/>
                <a:gd name="connsiteY2" fmla="*/ 912018 h 1171575"/>
                <a:gd name="connsiteX3" fmla="*/ 0 w 1223962"/>
                <a:gd name="connsiteY3" fmla="*/ 1119187 h 1171575"/>
                <a:gd name="connsiteX4" fmla="*/ 52387 w 1223962"/>
                <a:gd name="connsiteY4" fmla="*/ 1171575 h 1171575"/>
                <a:gd name="connsiteX5" fmla="*/ 209550 w 1223962"/>
                <a:gd name="connsiteY5" fmla="*/ 1073943 h 1171575"/>
                <a:gd name="connsiteX6" fmla="*/ 342900 w 1223962"/>
                <a:gd name="connsiteY6" fmla="*/ 978693 h 1171575"/>
                <a:gd name="connsiteX7" fmla="*/ 502443 w 1223962"/>
                <a:gd name="connsiteY7" fmla="*/ 862012 h 1171575"/>
                <a:gd name="connsiteX8" fmla="*/ 700087 w 1223962"/>
                <a:gd name="connsiteY8" fmla="*/ 719137 h 1171575"/>
                <a:gd name="connsiteX9" fmla="*/ 864393 w 1223962"/>
                <a:gd name="connsiteY9" fmla="*/ 600075 h 1171575"/>
                <a:gd name="connsiteX10" fmla="*/ 969168 w 1223962"/>
                <a:gd name="connsiteY10" fmla="*/ 526256 h 1171575"/>
                <a:gd name="connsiteX11" fmla="*/ 1047750 w 1223962"/>
                <a:gd name="connsiteY11" fmla="*/ 466725 h 1171575"/>
                <a:gd name="connsiteX12" fmla="*/ 1102518 w 1223962"/>
                <a:gd name="connsiteY12" fmla="*/ 428625 h 1171575"/>
                <a:gd name="connsiteX13" fmla="*/ 1162050 w 1223962"/>
                <a:gd name="connsiteY13" fmla="*/ 383381 h 1171575"/>
                <a:gd name="connsiteX14" fmla="*/ 1195387 w 1223962"/>
                <a:gd name="connsiteY14" fmla="*/ 354806 h 1171575"/>
                <a:gd name="connsiteX15" fmla="*/ 1214437 w 1223962"/>
                <a:gd name="connsiteY15" fmla="*/ 328612 h 1171575"/>
                <a:gd name="connsiteX16" fmla="*/ 1223962 w 1223962"/>
                <a:gd name="connsiteY16" fmla="*/ 307181 h 1171575"/>
                <a:gd name="connsiteX17" fmla="*/ 1223962 w 1223962"/>
                <a:gd name="connsiteY17" fmla="*/ 297656 h 1171575"/>
                <a:gd name="connsiteX18" fmla="*/ 1219200 w 1223962"/>
                <a:gd name="connsiteY18" fmla="*/ 261937 h 1171575"/>
                <a:gd name="connsiteX19" fmla="*/ 1204912 w 1223962"/>
                <a:gd name="connsiteY19" fmla="*/ 221456 h 1171575"/>
                <a:gd name="connsiteX20" fmla="*/ 1190625 w 1223962"/>
                <a:gd name="connsiteY20" fmla="*/ 195262 h 1171575"/>
                <a:gd name="connsiteX21" fmla="*/ 1173956 w 1223962"/>
                <a:gd name="connsiteY21" fmla="*/ 171450 h 1171575"/>
                <a:gd name="connsiteX22" fmla="*/ 1154906 w 1223962"/>
                <a:gd name="connsiteY22" fmla="*/ 147637 h 1171575"/>
                <a:gd name="connsiteX23" fmla="*/ 1128712 w 1223962"/>
                <a:gd name="connsiteY23" fmla="*/ 126206 h 1171575"/>
                <a:gd name="connsiteX24" fmla="*/ 1097756 w 1223962"/>
                <a:gd name="connsiteY24" fmla="*/ 104775 h 1171575"/>
                <a:gd name="connsiteX25" fmla="*/ 1073943 w 1223962"/>
                <a:gd name="connsiteY25" fmla="*/ 90487 h 1171575"/>
                <a:gd name="connsiteX26" fmla="*/ 1016793 w 1223962"/>
                <a:gd name="connsiteY26" fmla="*/ 61912 h 1171575"/>
                <a:gd name="connsiteX27" fmla="*/ 942975 w 1223962"/>
                <a:gd name="connsiteY27" fmla="*/ 35718 h 1171575"/>
                <a:gd name="connsiteX28" fmla="*/ 866775 w 1223962"/>
                <a:gd name="connsiteY28" fmla="*/ 16668 h 1171575"/>
                <a:gd name="connsiteX29" fmla="*/ 797718 w 1223962"/>
                <a:gd name="connsiteY29" fmla="*/ 2381 h 1171575"/>
                <a:gd name="connsiteX30" fmla="*/ 776287 w 1223962"/>
                <a:gd name="connsiteY30" fmla="*/ 0 h 1171575"/>
                <a:gd name="connsiteX31" fmla="*/ 754856 w 1223962"/>
                <a:gd name="connsiteY31" fmla="*/ 0 h 1171575"/>
                <a:gd name="connsiteX32" fmla="*/ 745331 w 1223962"/>
                <a:gd name="connsiteY32" fmla="*/ 7143 h 1171575"/>
                <a:gd name="connsiteX33" fmla="*/ 745331 w 1223962"/>
                <a:gd name="connsiteY33" fmla="*/ 11906 h 1171575"/>
                <a:gd name="connsiteX34" fmla="*/ 747712 w 1223962"/>
                <a:gd name="connsiteY34" fmla="*/ 30956 h 1171575"/>
                <a:gd name="connsiteX35" fmla="*/ 759618 w 1223962"/>
                <a:gd name="connsiteY35" fmla="*/ 47625 h 1171575"/>
                <a:gd name="connsiteX36" fmla="*/ 795337 w 1223962"/>
                <a:gd name="connsiteY36" fmla="*/ 71437 h 1171575"/>
                <a:gd name="connsiteX37" fmla="*/ 831056 w 1223962"/>
                <a:gd name="connsiteY37" fmla="*/ 92868 h 1171575"/>
                <a:gd name="connsiteX38" fmla="*/ 850106 w 1223962"/>
                <a:gd name="connsiteY38" fmla="*/ 109537 h 1171575"/>
                <a:gd name="connsiteX39" fmla="*/ 859631 w 1223962"/>
                <a:gd name="connsiteY39" fmla="*/ 121443 h 1171575"/>
                <a:gd name="connsiteX40" fmla="*/ 866775 w 1223962"/>
                <a:gd name="connsiteY40" fmla="*/ 140493 h 1171575"/>
                <a:gd name="connsiteX41" fmla="*/ 869156 w 1223962"/>
                <a:gd name="connsiteY41" fmla="*/ 159543 h 1171575"/>
                <a:gd name="connsiteX42" fmla="*/ 866775 w 1223962"/>
                <a:gd name="connsiteY42" fmla="*/ 180975 h 1171575"/>
                <a:gd name="connsiteX43" fmla="*/ 864393 w 1223962"/>
                <a:gd name="connsiteY43" fmla="*/ 207168 h 1171575"/>
                <a:gd name="connsiteX44" fmla="*/ 854868 w 1223962"/>
                <a:gd name="connsiteY44" fmla="*/ 233362 h 1171575"/>
                <a:gd name="connsiteX45" fmla="*/ 831056 w 1223962"/>
                <a:gd name="connsiteY45" fmla="*/ 264318 h 1171575"/>
                <a:gd name="connsiteX46" fmla="*/ 740568 w 1223962"/>
                <a:gd name="connsiteY46" fmla="*/ 364331 h 1171575"/>
                <a:gd name="connsiteX47" fmla="*/ 609600 w 1223962"/>
                <a:gd name="connsiteY47" fmla="*/ 509587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23962" h="1171575">
                  <a:moveTo>
                    <a:pt x="609600" y="509587"/>
                  </a:moveTo>
                  <a:lnTo>
                    <a:pt x="426243" y="695325"/>
                  </a:lnTo>
                  <a:lnTo>
                    <a:pt x="209550" y="912018"/>
                  </a:lnTo>
                  <a:lnTo>
                    <a:pt x="0" y="1119187"/>
                  </a:lnTo>
                  <a:lnTo>
                    <a:pt x="52387" y="1171575"/>
                  </a:lnTo>
                  <a:lnTo>
                    <a:pt x="209550" y="1073943"/>
                  </a:lnTo>
                  <a:lnTo>
                    <a:pt x="342900" y="978693"/>
                  </a:lnTo>
                  <a:lnTo>
                    <a:pt x="502443" y="862012"/>
                  </a:lnTo>
                  <a:lnTo>
                    <a:pt x="700087" y="719137"/>
                  </a:lnTo>
                  <a:lnTo>
                    <a:pt x="864393" y="600075"/>
                  </a:lnTo>
                  <a:lnTo>
                    <a:pt x="969168" y="526256"/>
                  </a:lnTo>
                  <a:lnTo>
                    <a:pt x="1047750" y="466725"/>
                  </a:lnTo>
                  <a:lnTo>
                    <a:pt x="1102518" y="428625"/>
                  </a:lnTo>
                  <a:lnTo>
                    <a:pt x="1162050" y="383381"/>
                  </a:lnTo>
                  <a:lnTo>
                    <a:pt x="1195387" y="354806"/>
                  </a:lnTo>
                  <a:lnTo>
                    <a:pt x="1214437" y="328612"/>
                  </a:lnTo>
                  <a:lnTo>
                    <a:pt x="1223962" y="307181"/>
                  </a:lnTo>
                  <a:lnTo>
                    <a:pt x="1223962" y="297656"/>
                  </a:lnTo>
                  <a:lnTo>
                    <a:pt x="1219200" y="261937"/>
                  </a:lnTo>
                  <a:lnTo>
                    <a:pt x="1204912" y="221456"/>
                  </a:lnTo>
                  <a:lnTo>
                    <a:pt x="1190625" y="195262"/>
                  </a:lnTo>
                  <a:lnTo>
                    <a:pt x="1173956" y="171450"/>
                  </a:lnTo>
                  <a:lnTo>
                    <a:pt x="1154906" y="147637"/>
                  </a:lnTo>
                  <a:lnTo>
                    <a:pt x="1128712" y="126206"/>
                  </a:lnTo>
                  <a:lnTo>
                    <a:pt x="1097756" y="104775"/>
                  </a:lnTo>
                  <a:lnTo>
                    <a:pt x="1073943" y="90487"/>
                  </a:lnTo>
                  <a:lnTo>
                    <a:pt x="1016793" y="61912"/>
                  </a:lnTo>
                  <a:lnTo>
                    <a:pt x="942975" y="35718"/>
                  </a:lnTo>
                  <a:lnTo>
                    <a:pt x="866775" y="16668"/>
                  </a:lnTo>
                  <a:lnTo>
                    <a:pt x="797718" y="2381"/>
                  </a:lnTo>
                  <a:lnTo>
                    <a:pt x="776287" y="0"/>
                  </a:lnTo>
                  <a:lnTo>
                    <a:pt x="754856" y="0"/>
                  </a:lnTo>
                  <a:lnTo>
                    <a:pt x="745331" y="7143"/>
                  </a:lnTo>
                  <a:lnTo>
                    <a:pt x="745331" y="11906"/>
                  </a:lnTo>
                  <a:lnTo>
                    <a:pt x="747712" y="30956"/>
                  </a:lnTo>
                  <a:lnTo>
                    <a:pt x="759618" y="47625"/>
                  </a:lnTo>
                  <a:lnTo>
                    <a:pt x="795337" y="71437"/>
                  </a:lnTo>
                  <a:lnTo>
                    <a:pt x="831056" y="92868"/>
                  </a:lnTo>
                  <a:lnTo>
                    <a:pt x="850106" y="109537"/>
                  </a:lnTo>
                  <a:lnTo>
                    <a:pt x="859631" y="121443"/>
                  </a:lnTo>
                  <a:lnTo>
                    <a:pt x="866775" y="140493"/>
                  </a:lnTo>
                  <a:lnTo>
                    <a:pt x="869156" y="159543"/>
                  </a:lnTo>
                  <a:lnTo>
                    <a:pt x="866775" y="180975"/>
                  </a:lnTo>
                  <a:lnTo>
                    <a:pt x="864393" y="207168"/>
                  </a:lnTo>
                  <a:lnTo>
                    <a:pt x="854868" y="233362"/>
                  </a:lnTo>
                  <a:lnTo>
                    <a:pt x="831056" y="264318"/>
                  </a:lnTo>
                  <a:lnTo>
                    <a:pt x="740568" y="364331"/>
                  </a:lnTo>
                  <a:lnTo>
                    <a:pt x="609600" y="509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9">
              <a:extLst>
                <a:ext uri="{FF2B5EF4-FFF2-40B4-BE49-F238E27FC236}">
                  <a16:creationId xmlns:a16="http://schemas.microsoft.com/office/drawing/2014/main" id="{FC922244-6BDD-4D57-B4CE-95B48528B005}"/>
                </a:ext>
              </a:extLst>
            </p:cNvPr>
            <p:cNvSpPr/>
            <p:nvPr/>
          </p:nvSpPr>
          <p:spPr>
            <a:xfrm rot="16200000">
              <a:off x="3569495" y="3066257"/>
              <a:ext cx="3346450" cy="550862"/>
            </a:xfrm>
            <a:custGeom>
              <a:avLst/>
              <a:gdLst>
                <a:gd name="connsiteX0" fmla="*/ 2073729 w 3347357"/>
                <a:gd name="connsiteY0" fmla="*/ 228600 h 549728"/>
                <a:gd name="connsiteX1" fmla="*/ 2522764 w 3347357"/>
                <a:gd name="connsiteY1" fmla="*/ 228600 h 549728"/>
                <a:gd name="connsiteX2" fmla="*/ 2843893 w 3347357"/>
                <a:gd name="connsiteY2" fmla="*/ 228600 h 549728"/>
                <a:gd name="connsiteX3" fmla="*/ 3045279 w 3347357"/>
                <a:gd name="connsiteY3" fmla="*/ 228600 h 549728"/>
                <a:gd name="connsiteX4" fmla="*/ 3086100 w 3347357"/>
                <a:gd name="connsiteY4" fmla="*/ 225878 h 549728"/>
                <a:gd name="connsiteX5" fmla="*/ 3126921 w 3347357"/>
                <a:gd name="connsiteY5" fmla="*/ 212271 h 549728"/>
                <a:gd name="connsiteX6" fmla="*/ 3154136 w 3347357"/>
                <a:gd name="connsiteY6" fmla="*/ 198664 h 549728"/>
                <a:gd name="connsiteX7" fmla="*/ 3181350 w 3347357"/>
                <a:gd name="connsiteY7" fmla="*/ 176892 h 549728"/>
                <a:gd name="connsiteX8" fmla="*/ 3205843 w 3347357"/>
                <a:gd name="connsiteY8" fmla="*/ 152400 h 549728"/>
                <a:gd name="connsiteX9" fmla="*/ 3235779 w 3347357"/>
                <a:gd name="connsiteY9" fmla="*/ 111578 h 549728"/>
                <a:gd name="connsiteX10" fmla="*/ 3254829 w 3347357"/>
                <a:gd name="connsiteY10" fmla="*/ 81642 h 549728"/>
                <a:gd name="connsiteX11" fmla="*/ 3276600 w 3347357"/>
                <a:gd name="connsiteY11" fmla="*/ 35378 h 549728"/>
                <a:gd name="connsiteX12" fmla="*/ 3287486 w 3347357"/>
                <a:gd name="connsiteY12" fmla="*/ 19050 h 549728"/>
                <a:gd name="connsiteX13" fmla="*/ 3309257 w 3347357"/>
                <a:gd name="connsiteY13" fmla="*/ 2721 h 549728"/>
                <a:gd name="connsiteX14" fmla="*/ 3325586 w 3347357"/>
                <a:gd name="connsiteY14" fmla="*/ 0 h 549728"/>
                <a:gd name="connsiteX15" fmla="*/ 3339193 w 3347357"/>
                <a:gd name="connsiteY15" fmla="*/ 5442 h 549728"/>
                <a:gd name="connsiteX16" fmla="*/ 3347357 w 3347357"/>
                <a:gd name="connsiteY16" fmla="*/ 27214 h 549728"/>
                <a:gd name="connsiteX17" fmla="*/ 3347357 w 3347357"/>
                <a:gd name="connsiteY17" fmla="*/ 68035 h 549728"/>
                <a:gd name="connsiteX18" fmla="*/ 3341914 w 3347357"/>
                <a:gd name="connsiteY18" fmla="*/ 157842 h 549728"/>
                <a:gd name="connsiteX19" fmla="*/ 3333750 w 3347357"/>
                <a:gd name="connsiteY19" fmla="*/ 217714 h 549728"/>
                <a:gd name="connsiteX20" fmla="*/ 3325586 w 3347357"/>
                <a:gd name="connsiteY20" fmla="*/ 258535 h 549728"/>
                <a:gd name="connsiteX21" fmla="*/ 3311979 w 3347357"/>
                <a:gd name="connsiteY21" fmla="*/ 310242 h 549728"/>
                <a:gd name="connsiteX22" fmla="*/ 3290207 w 3347357"/>
                <a:gd name="connsiteY22" fmla="*/ 375557 h 549728"/>
                <a:gd name="connsiteX23" fmla="*/ 3262993 w 3347357"/>
                <a:gd name="connsiteY23" fmla="*/ 429985 h 549728"/>
                <a:gd name="connsiteX24" fmla="*/ 3238500 w 3347357"/>
                <a:gd name="connsiteY24" fmla="*/ 476250 h 549728"/>
                <a:gd name="connsiteX25" fmla="*/ 3208564 w 3347357"/>
                <a:gd name="connsiteY25" fmla="*/ 517071 h 549728"/>
                <a:gd name="connsiteX26" fmla="*/ 3173186 w 3347357"/>
                <a:gd name="connsiteY26" fmla="*/ 544285 h 549728"/>
                <a:gd name="connsiteX27" fmla="*/ 3148693 w 3347357"/>
                <a:gd name="connsiteY27" fmla="*/ 549728 h 549728"/>
                <a:gd name="connsiteX28" fmla="*/ 3105150 w 3347357"/>
                <a:gd name="connsiteY28" fmla="*/ 544285 h 549728"/>
                <a:gd name="connsiteX29" fmla="*/ 3026229 w 3347357"/>
                <a:gd name="connsiteY29" fmla="*/ 519792 h 549728"/>
                <a:gd name="connsiteX30" fmla="*/ 2969079 w 3347357"/>
                <a:gd name="connsiteY30" fmla="*/ 498021 h 549728"/>
                <a:gd name="connsiteX31" fmla="*/ 2735036 w 3347357"/>
                <a:gd name="connsiteY31" fmla="*/ 487135 h 549728"/>
                <a:gd name="connsiteX32" fmla="*/ 2310493 w 3347357"/>
                <a:gd name="connsiteY32" fmla="*/ 470807 h 549728"/>
                <a:gd name="connsiteX33" fmla="*/ 1964871 w 3347357"/>
                <a:gd name="connsiteY33" fmla="*/ 457200 h 549728"/>
                <a:gd name="connsiteX34" fmla="*/ 1842407 w 3347357"/>
                <a:gd name="connsiteY34" fmla="*/ 449035 h 549728"/>
                <a:gd name="connsiteX35" fmla="*/ 1434193 w 3347357"/>
                <a:gd name="connsiteY35" fmla="*/ 451757 h 549728"/>
                <a:gd name="connsiteX36" fmla="*/ 1143000 w 3347357"/>
                <a:gd name="connsiteY36" fmla="*/ 451757 h 549728"/>
                <a:gd name="connsiteX37" fmla="*/ 783771 w 3347357"/>
                <a:gd name="connsiteY37" fmla="*/ 449035 h 549728"/>
                <a:gd name="connsiteX38" fmla="*/ 557893 w 3347357"/>
                <a:gd name="connsiteY38" fmla="*/ 451757 h 549728"/>
                <a:gd name="connsiteX39" fmla="*/ 310243 w 3347357"/>
                <a:gd name="connsiteY39" fmla="*/ 451757 h 549728"/>
                <a:gd name="connsiteX40" fmla="*/ 119743 w 3347357"/>
                <a:gd name="connsiteY40" fmla="*/ 451757 h 549728"/>
                <a:gd name="connsiteX41" fmla="*/ 103414 w 3347357"/>
                <a:gd name="connsiteY41" fmla="*/ 451757 h 549728"/>
                <a:gd name="connsiteX42" fmla="*/ 78921 w 3347357"/>
                <a:gd name="connsiteY42" fmla="*/ 443592 h 549728"/>
                <a:gd name="connsiteX43" fmla="*/ 46264 w 3347357"/>
                <a:gd name="connsiteY43" fmla="*/ 429985 h 549728"/>
                <a:gd name="connsiteX44" fmla="*/ 19050 w 3347357"/>
                <a:gd name="connsiteY44" fmla="*/ 410935 h 549728"/>
                <a:gd name="connsiteX45" fmla="*/ 5443 w 3347357"/>
                <a:gd name="connsiteY45" fmla="*/ 391885 h 549728"/>
                <a:gd name="connsiteX46" fmla="*/ 0 w 3347357"/>
                <a:gd name="connsiteY46" fmla="*/ 364671 h 549728"/>
                <a:gd name="connsiteX47" fmla="*/ 5443 w 3347357"/>
                <a:gd name="connsiteY47" fmla="*/ 340178 h 549728"/>
                <a:gd name="connsiteX48" fmla="*/ 16329 w 3347357"/>
                <a:gd name="connsiteY48" fmla="*/ 321128 h 549728"/>
                <a:gd name="connsiteX49" fmla="*/ 46264 w 3347357"/>
                <a:gd name="connsiteY49" fmla="*/ 296635 h 549728"/>
                <a:gd name="connsiteX50" fmla="*/ 87086 w 3347357"/>
                <a:gd name="connsiteY50" fmla="*/ 272142 h 549728"/>
                <a:gd name="connsiteX51" fmla="*/ 163286 w 3347357"/>
                <a:gd name="connsiteY51" fmla="*/ 242207 h 549728"/>
                <a:gd name="connsiteX52" fmla="*/ 247650 w 3347357"/>
                <a:gd name="connsiteY52" fmla="*/ 214992 h 549728"/>
                <a:gd name="connsiteX53" fmla="*/ 356507 w 3347357"/>
                <a:gd name="connsiteY53" fmla="*/ 193221 h 549728"/>
                <a:gd name="connsiteX54" fmla="*/ 427264 w 3347357"/>
                <a:gd name="connsiteY54" fmla="*/ 185057 h 549728"/>
                <a:gd name="connsiteX55" fmla="*/ 514350 w 3347357"/>
                <a:gd name="connsiteY55" fmla="*/ 204107 h 549728"/>
                <a:gd name="connsiteX56" fmla="*/ 623207 w 3347357"/>
                <a:gd name="connsiteY56" fmla="*/ 228600 h 549728"/>
                <a:gd name="connsiteX57" fmla="*/ 759279 w 3347357"/>
                <a:gd name="connsiteY57" fmla="*/ 231321 h 549728"/>
                <a:gd name="connsiteX58" fmla="*/ 922564 w 3347357"/>
                <a:gd name="connsiteY58" fmla="*/ 236764 h 549728"/>
                <a:gd name="connsiteX59" fmla="*/ 1240971 w 3347357"/>
                <a:gd name="connsiteY59" fmla="*/ 247650 h 549728"/>
                <a:gd name="connsiteX60" fmla="*/ 1458686 w 3347357"/>
                <a:gd name="connsiteY60" fmla="*/ 247650 h 549728"/>
                <a:gd name="connsiteX61" fmla="*/ 1820636 w 3347357"/>
                <a:gd name="connsiteY61" fmla="*/ 228600 h 549728"/>
                <a:gd name="connsiteX62" fmla="*/ 2073729 w 3347357"/>
                <a:gd name="connsiteY62" fmla="*/ 228600 h 54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47357" h="549728">
                  <a:moveTo>
                    <a:pt x="2073729" y="228600"/>
                  </a:moveTo>
                  <a:lnTo>
                    <a:pt x="2522764" y="228600"/>
                  </a:lnTo>
                  <a:lnTo>
                    <a:pt x="2843893" y="228600"/>
                  </a:lnTo>
                  <a:lnTo>
                    <a:pt x="3045279" y="228600"/>
                  </a:lnTo>
                  <a:lnTo>
                    <a:pt x="3086100" y="225878"/>
                  </a:lnTo>
                  <a:lnTo>
                    <a:pt x="3126921" y="212271"/>
                  </a:lnTo>
                  <a:lnTo>
                    <a:pt x="3154136" y="198664"/>
                  </a:lnTo>
                  <a:lnTo>
                    <a:pt x="3181350" y="176892"/>
                  </a:lnTo>
                  <a:lnTo>
                    <a:pt x="3205843" y="152400"/>
                  </a:lnTo>
                  <a:lnTo>
                    <a:pt x="3235779" y="111578"/>
                  </a:lnTo>
                  <a:lnTo>
                    <a:pt x="3254829" y="81642"/>
                  </a:lnTo>
                  <a:lnTo>
                    <a:pt x="3276600" y="35378"/>
                  </a:lnTo>
                  <a:lnTo>
                    <a:pt x="3287486" y="19050"/>
                  </a:lnTo>
                  <a:lnTo>
                    <a:pt x="3309257" y="2721"/>
                  </a:lnTo>
                  <a:lnTo>
                    <a:pt x="3325586" y="0"/>
                  </a:lnTo>
                  <a:lnTo>
                    <a:pt x="3339193" y="5442"/>
                  </a:lnTo>
                  <a:lnTo>
                    <a:pt x="3347357" y="27214"/>
                  </a:lnTo>
                  <a:lnTo>
                    <a:pt x="3347357" y="68035"/>
                  </a:lnTo>
                  <a:lnTo>
                    <a:pt x="3341914" y="157842"/>
                  </a:lnTo>
                  <a:lnTo>
                    <a:pt x="3333750" y="217714"/>
                  </a:lnTo>
                  <a:lnTo>
                    <a:pt x="3325586" y="258535"/>
                  </a:lnTo>
                  <a:lnTo>
                    <a:pt x="3311979" y="310242"/>
                  </a:lnTo>
                  <a:lnTo>
                    <a:pt x="3290207" y="375557"/>
                  </a:lnTo>
                  <a:lnTo>
                    <a:pt x="3262993" y="429985"/>
                  </a:lnTo>
                  <a:lnTo>
                    <a:pt x="3238500" y="476250"/>
                  </a:lnTo>
                  <a:lnTo>
                    <a:pt x="3208564" y="517071"/>
                  </a:lnTo>
                  <a:lnTo>
                    <a:pt x="3173186" y="544285"/>
                  </a:lnTo>
                  <a:lnTo>
                    <a:pt x="3148693" y="549728"/>
                  </a:lnTo>
                  <a:lnTo>
                    <a:pt x="3105150" y="544285"/>
                  </a:lnTo>
                  <a:lnTo>
                    <a:pt x="3026229" y="519792"/>
                  </a:lnTo>
                  <a:lnTo>
                    <a:pt x="2969079" y="498021"/>
                  </a:lnTo>
                  <a:lnTo>
                    <a:pt x="2735036" y="487135"/>
                  </a:lnTo>
                  <a:lnTo>
                    <a:pt x="2310493" y="470807"/>
                  </a:lnTo>
                  <a:lnTo>
                    <a:pt x="1964871" y="457200"/>
                  </a:lnTo>
                  <a:lnTo>
                    <a:pt x="1842407" y="449035"/>
                  </a:lnTo>
                  <a:lnTo>
                    <a:pt x="1434193" y="451757"/>
                  </a:lnTo>
                  <a:lnTo>
                    <a:pt x="1143000" y="451757"/>
                  </a:lnTo>
                  <a:lnTo>
                    <a:pt x="783771" y="449035"/>
                  </a:lnTo>
                  <a:lnTo>
                    <a:pt x="557893" y="451757"/>
                  </a:lnTo>
                  <a:lnTo>
                    <a:pt x="310243" y="451757"/>
                  </a:lnTo>
                  <a:lnTo>
                    <a:pt x="119743" y="451757"/>
                  </a:lnTo>
                  <a:lnTo>
                    <a:pt x="103414" y="451757"/>
                  </a:lnTo>
                  <a:lnTo>
                    <a:pt x="78921" y="443592"/>
                  </a:lnTo>
                  <a:lnTo>
                    <a:pt x="46264" y="429985"/>
                  </a:lnTo>
                  <a:lnTo>
                    <a:pt x="19050" y="410935"/>
                  </a:lnTo>
                  <a:lnTo>
                    <a:pt x="5443" y="391885"/>
                  </a:lnTo>
                  <a:lnTo>
                    <a:pt x="0" y="364671"/>
                  </a:lnTo>
                  <a:lnTo>
                    <a:pt x="5443" y="340178"/>
                  </a:lnTo>
                  <a:lnTo>
                    <a:pt x="16329" y="321128"/>
                  </a:lnTo>
                  <a:lnTo>
                    <a:pt x="46264" y="296635"/>
                  </a:lnTo>
                  <a:lnTo>
                    <a:pt x="87086" y="272142"/>
                  </a:lnTo>
                  <a:lnTo>
                    <a:pt x="163286" y="242207"/>
                  </a:lnTo>
                  <a:lnTo>
                    <a:pt x="247650" y="214992"/>
                  </a:lnTo>
                  <a:lnTo>
                    <a:pt x="356507" y="193221"/>
                  </a:lnTo>
                  <a:lnTo>
                    <a:pt x="427264" y="185057"/>
                  </a:lnTo>
                  <a:lnTo>
                    <a:pt x="514350" y="204107"/>
                  </a:lnTo>
                  <a:lnTo>
                    <a:pt x="623207" y="228600"/>
                  </a:lnTo>
                  <a:lnTo>
                    <a:pt x="759279" y="231321"/>
                  </a:lnTo>
                  <a:lnTo>
                    <a:pt x="922564" y="236764"/>
                  </a:lnTo>
                  <a:lnTo>
                    <a:pt x="1240971" y="247650"/>
                  </a:lnTo>
                  <a:lnTo>
                    <a:pt x="1458686" y="247650"/>
                  </a:lnTo>
                  <a:lnTo>
                    <a:pt x="1820636" y="228600"/>
                  </a:lnTo>
                  <a:lnTo>
                    <a:pt x="2073729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5">
              <a:extLst>
                <a:ext uri="{FF2B5EF4-FFF2-40B4-BE49-F238E27FC236}">
                  <a16:creationId xmlns:a16="http://schemas.microsoft.com/office/drawing/2014/main" id="{7B5CCE04-3ED7-464E-92AD-1E7780D2A863}"/>
                </a:ext>
              </a:extLst>
            </p:cNvPr>
            <p:cNvSpPr/>
            <p:nvPr/>
          </p:nvSpPr>
          <p:spPr>
            <a:xfrm>
              <a:off x="4246564" y="3284538"/>
              <a:ext cx="1016000" cy="1454150"/>
            </a:xfrm>
            <a:custGeom>
              <a:avLst/>
              <a:gdLst>
                <a:gd name="connsiteX0" fmla="*/ 585787 w 1016794"/>
                <a:gd name="connsiteY0" fmla="*/ 552450 h 1454944"/>
                <a:gd name="connsiteX1" fmla="*/ 647700 w 1016794"/>
                <a:gd name="connsiteY1" fmla="*/ 445294 h 1454944"/>
                <a:gd name="connsiteX2" fmla="*/ 726281 w 1016794"/>
                <a:gd name="connsiteY2" fmla="*/ 302419 h 1454944"/>
                <a:gd name="connsiteX3" fmla="*/ 790575 w 1016794"/>
                <a:gd name="connsiteY3" fmla="*/ 169069 h 1454944"/>
                <a:gd name="connsiteX4" fmla="*/ 833437 w 1016794"/>
                <a:gd name="connsiteY4" fmla="*/ 54769 h 1454944"/>
                <a:gd name="connsiteX5" fmla="*/ 838200 w 1016794"/>
                <a:gd name="connsiteY5" fmla="*/ 21431 h 1454944"/>
                <a:gd name="connsiteX6" fmla="*/ 1016794 w 1016794"/>
                <a:gd name="connsiteY6" fmla="*/ 0 h 1454944"/>
                <a:gd name="connsiteX7" fmla="*/ 1016794 w 1016794"/>
                <a:gd name="connsiteY7" fmla="*/ 195262 h 1454944"/>
                <a:gd name="connsiteX8" fmla="*/ 964406 w 1016794"/>
                <a:gd name="connsiteY8" fmla="*/ 314325 h 1454944"/>
                <a:gd name="connsiteX9" fmla="*/ 909637 w 1016794"/>
                <a:gd name="connsiteY9" fmla="*/ 404812 h 1454944"/>
                <a:gd name="connsiteX10" fmla="*/ 831056 w 1016794"/>
                <a:gd name="connsiteY10" fmla="*/ 526256 h 1454944"/>
                <a:gd name="connsiteX11" fmla="*/ 742950 w 1016794"/>
                <a:gd name="connsiteY11" fmla="*/ 659606 h 1454944"/>
                <a:gd name="connsiteX12" fmla="*/ 657225 w 1016794"/>
                <a:gd name="connsiteY12" fmla="*/ 783431 h 1454944"/>
                <a:gd name="connsiteX13" fmla="*/ 581025 w 1016794"/>
                <a:gd name="connsiteY13" fmla="*/ 885825 h 1454944"/>
                <a:gd name="connsiteX14" fmla="*/ 461962 w 1016794"/>
                <a:gd name="connsiteY14" fmla="*/ 1038225 h 1454944"/>
                <a:gd name="connsiteX15" fmla="*/ 354806 w 1016794"/>
                <a:gd name="connsiteY15" fmla="*/ 1157287 h 1454944"/>
                <a:gd name="connsiteX16" fmla="*/ 221456 w 1016794"/>
                <a:gd name="connsiteY16" fmla="*/ 1297781 h 1454944"/>
                <a:gd name="connsiteX17" fmla="*/ 109537 w 1016794"/>
                <a:gd name="connsiteY17" fmla="*/ 1397794 h 1454944"/>
                <a:gd name="connsiteX18" fmla="*/ 59531 w 1016794"/>
                <a:gd name="connsiteY18" fmla="*/ 1438275 h 1454944"/>
                <a:gd name="connsiteX19" fmla="*/ 33337 w 1016794"/>
                <a:gd name="connsiteY19" fmla="*/ 1452562 h 1454944"/>
                <a:gd name="connsiteX20" fmla="*/ 14287 w 1016794"/>
                <a:gd name="connsiteY20" fmla="*/ 1454944 h 1454944"/>
                <a:gd name="connsiteX21" fmla="*/ 2381 w 1016794"/>
                <a:gd name="connsiteY21" fmla="*/ 1447800 h 1454944"/>
                <a:gd name="connsiteX22" fmla="*/ 0 w 1016794"/>
                <a:gd name="connsiteY22" fmla="*/ 1426369 h 1454944"/>
                <a:gd name="connsiteX23" fmla="*/ 14287 w 1016794"/>
                <a:gd name="connsiteY23" fmla="*/ 1390650 h 1454944"/>
                <a:gd name="connsiteX24" fmla="*/ 61912 w 1016794"/>
                <a:gd name="connsiteY24" fmla="*/ 1331119 h 1454944"/>
                <a:gd name="connsiteX25" fmla="*/ 169069 w 1016794"/>
                <a:gd name="connsiteY25" fmla="*/ 1190625 h 1454944"/>
                <a:gd name="connsiteX26" fmla="*/ 309562 w 1016794"/>
                <a:gd name="connsiteY26" fmla="*/ 988219 h 1454944"/>
                <a:gd name="connsiteX27" fmla="*/ 426244 w 1016794"/>
                <a:gd name="connsiteY27" fmla="*/ 812006 h 1454944"/>
                <a:gd name="connsiteX28" fmla="*/ 585787 w 1016794"/>
                <a:gd name="connsiteY28" fmla="*/ 552450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6794" h="1454944">
                  <a:moveTo>
                    <a:pt x="585787" y="552450"/>
                  </a:moveTo>
                  <a:lnTo>
                    <a:pt x="647700" y="445294"/>
                  </a:lnTo>
                  <a:lnTo>
                    <a:pt x="726281" y="302419"/>
                  </a:lnTo>
                  <a:lnTo>
                    <a:pt x="790575" y="169069"/>
                  </a:lnTo>
                  <a:lnTo>
                    <a:pt x="833437" y="54769"/>
                  </a:lnTo>
                  <a:lnTo>
                    <a:pt x="838200" y="21431"/>
                  </a:lnTo>
                  <a:lnTo>
                    <a:pt x="1016794" y="0"/>
                  </a:lnTo>
                  <a:lnTo>
                    <a:pt x="1016794" y="195262"/>
                  </a:lnTo>
                  <a:lnTo>
                    <a:pt x="964406" y="314325"/>
                  </a:lnTo>
                  <a:lnTo>
                    <a:pt x="909637" y="404812"/>
                  </a:lnTo>
                  <a:lnTo>
                    <a:pt x="831056" y="526256"/>
                  </a:lnTo>
                  <a:lnTo>
                    <a:pt x="742950" y="659606"/>
                  </a:lnTo>
                  <a:lnTo>
                    <a:pt x="657225" y="783431"/>
                  </a:lnTo>
                  <a:lnTo>
                    <a:pt x="581025" y="885825"/>
                  </a:lnTo>
                  <a:lnTo>
                    <a:pt x="461962" y="1038225"/>
                  </a:lnTo>
                  <a:lnTo>
                    <a:pt x="354806" y="1157287"/>
                  </a:lnTo>
                  <a:lnTo>
                    <a:pt x="221456" y="1297781"/>
                  </a:lnTo>
                  <a:lnTo>
                    <a:pt x="109537" y="1397794"/>
                  </a:lnTo>
                  <a:lnTo>
                    <a:pt x="59531" y="1438275"/>
                  </a:lnTo>
                  <a:lnTo>
                    <a:pt x="33337" y="1452562"/>
                  </a:lnTo>
                  <a:lnTo>
                    <a:pt x="14287" y="1454944"/>
                  </a:lnTo>
                  <a:lnTo>
                    <a:pt x="2381" y="1447800"/>
                  </a:lnTo>
                  <a:lnTo>
                    <a:pt x="0" y="1426369"/>
                  </a:lnTo>
                  <a:lnTo>
                    <a:pt x="14287" y="1390650"/>
                  </a:lnTo>
                  <a:lnTo>
                    <a:pt x="61912" y="1331119"/>
                  </a:lnTo>
                  <a:lnTo>
                    <a:pt x="169069" y="1190625"/>
                  </a:lnTo>
                  <a:lnTo>
                    <a:pt x="309562" y="988219"/>
                  </a:lnTo>
                  <a:lnTo>
                    <a:pt x="426244" y="812006"/>
                  </a:lnTo>
                  <a:lnTo>
                    <a:pt x="585787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4">
              <a:extLst>
                <a:ext uri="{FF2B5EF4-FFF2-40B4-BE49-F238E27FC236}">
                  <a16:creationId xmlns:a16="http://schemas.microsoft.com/office/drawing/2014/main" id="{8F086448-C36F-4F5D-83CE-7DDD9A6F6DC8}"/>
                </a:ext>
              </a:extLst>
            </p:cNvPr>
            <p:cNvSpPr/>
            <p:nvPr/>
          </p:nvSpPr>
          <p:spPr>
            <a:xfrm>
              <a:off x="5351465" y="3624263"/>
              <a:ext cx="809625" cy="768350"/>
            </a:xfrm>
            <a:custGeom>
              <a:avLst/>
              <a:gdLst>
                <a:gd name="connsiteX0" fmla="*/ 335756 w 809625"/>
                <a:gd name="connsiteY0" fmla="*/ 409575 h 769143"/>
                <a:gd name="connsiteX1" fmla="*/ 230981 w 809625"/>
                <a:gd name="connsiteY1" fmla="*/ 297656 h 769143"/>
                <a:gd name="connsiteX2" fmla="*/ 142875 w 809625"/>
                <a:gd name="connsiteY2" fmla="*/ 200025 h 769143"/>
                <a:gd name="connsiteX3" fmla="*/ 28575 w 809625"/>
                <a:gd name="connsiteY3" fmla="*/ 73818 h 769143"/>
                <a:gd name="connsiteX4" fmla="*/ 0 w 809625"/>
                <a:gd name="connsiteY4" fmla="*/ 30956 h 769143"/>
                <a:gd name="connsiteX5" fmla="*/ 0 w 809625"/>
                <a:gd name="connsiteY5" fmla="*/ 0 h 769143"/>
                <a:gd name="connsiteX6" fmla="*/ 100012 w 809625"/>
                <a:gd name="connsiteY6" fmla="*/ 45243 h 769143"/>
                <a:gd name="connsiteX7" fmla="*/ 247650 w 809625"/>
                <a:gd name="connsiteY7" fmla="*/ 121443 h 769143"/>
                <a:gd name="connsiteX8" fmla="*/ 352425 w 809625"/>
                <a:gd name="connsiteY8" fmla="*/ 171450 h 769143"/>
                <a:gd name="connsiteX9" fmla="*/ 488156 w 809625"/>
                <a:gd name="connsiteY9" fmla="*/ 230981 h 769143"/>
                <a:gd name="connsiteX10" fmla="*/ 540544 w 809625"/>
                <a:gd name="connsiteY10" fmla="*/ 250031 h 769143"/>
                <a:gd name="connsiteX11" fmla="*/ 578644 w 809625"/>
                <a:gd name="connsiteY11" fmla="*/ 285750 h 769143"/>
                <a:gd name="connsiteX12" fmla="*/ 626269 w 809625"/>
                <a:gd name="connsiteY12" fmla="*/ 340518 h 769143"/>
                <a:gd name="connsiteX13" fmla="*/ 661987 w 809625"/>
                <a:gd name="connsiteY13" fmla="*/ 390525 h 769143"/>
                <a:gd name="connsiteX14" fmla="*/ 711994 w 809625"/>
                <a:gd name="connsiteY14" fmla="*/ 471487 h 769143"/>
                <a:gd name="connsiteX15" fmla="*/ 757237 w 809625"/>
                <a:gd name="connsiteY15" fmla="*/ 550068 h 769143"/>
                <a:gd name="connsiteX16" fmla="*/ 800100 w 809625"/>
                <a:gd name="connsiteY16" fmla="*/ 638175 h 769143"/>
                <a:gd name="connsiteX17" fmla="*/ 807244 w 809625"/>
                <a:gd name="connsiteY17" fmla="*/ 671512 h 769143"/>
                <a:gd name="connsiteX18" fmla="*/ 809625 w 809625"/>
                <a:gd name="connsiteY18" fmla="*/ 707231 h 769143"/>
                <a:gd name="connsiteX19" fmla="*/ 802481 w 809625"/>
                <a:gd name="connsiteY19" fmla="*/ 735806 h 769143"/>
                <a:gd name="connsiteX20" fmla="*/ 790575 w 809625"/>
                <a:gd name="connsiteY20" fmla="*/ 754856 h 769143"/>
                <a:gd name="connsiteX21" fmla="*/ 773906 w 809625"/>
                <a:gd name="connsiteY21" fmla="*/ 764381 h 769143"/>
                <a:gd name="connsiteX22" fmla="*/ 752475 w 809625"/>
                <a:gd name="connsiteY22" fmla="*/ 769143 h 769143"/>
                <a:gd name="connsiteX23" fmla="*/ 723900 w 809625"/>
                <a:gd name="connsiteY23" fmla="*/ 769143 h 769143"/>
                <a:gd name="connsiteX24" fmla="*/ 678656 w 809625"/>
                <a:gd name="connsiteY24" fmla="*/ 754856 h 769143"/>
                <a:gd name="connsiteX25" fmla="*/ 635794 w 809625"/>
                <a:gd name="connsiteY25" fmla="*/ 731043 h 769143"/>
                <a:gd name="connsiteX26" fmla="*/ 585787 w 809625"/>
                <a:gd name="connsiteY26" fmla="*/ 685800 h 769143"/>
                <a:gd name="connsiteX27" fmla="*/ 519112 w 809625"/>
                <a:gd name="connsiteY27" fmla="*/ 611981 h 769143"/>
                <a:gd name="connsiteX28" fmla="*/ 445294 w 809625"/>
                <a:gd name="connsiteY28" fmla="*/ 531018 h 769143"/>
                <a:gd name="connsiteX29" fmla="*/ 335756 w 809625"/>
                <a:gd name="connsiteY29" fmla="*/ 409575 h 76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09625" h="769143">
                  <a:moveTo>
                    <a:pt x="335756" y="409575"/>
                  </a:moveTo>
                  <a:lnTo>
                    <a:pt x="230981" y="297656"/>
                  </a:lnTo>
                  <a:lnTo>
                    <a:pt x="142875" y="200025"/>
                  </a:lnTo>
                  <a:lnTo>
                    <a:pt x="28575" y="73818"/>
                  </a:lnTo>
                  <a:lnTo>
                    <a:pt x="0" y="30956"/>
                  </a:lnTo>
                  <a:lnTo>
                    <a:pt x="0" y="0"/>
                  </a:lnTo>
                  <a:lnTo>
                    <a:pt x="100012" y="45243"/>
                  </a:lnTo>
                  <a:lnTo>
                    <a:pt x="247650" y="121443"/>
                  </a:lnTo>
                  <a:lnTo>
                    <a:pt x="352425" y="171450"/>
                  </a:lnTo>
                  <a:lnTo>
                    <a:pt x="488156" y="230981"/>
                  </a:lnTo>
                  <a:lnTo>
                    <a:pt x="540544" y="250031"/>
                  </a:lnTo>
                  <a:lnTo>
                    <a:pt x="578644" y="285750"/>
                  </a:lnTo>
                  <a:lnTo>
                    <a:pt x="626269" y="340518"/>
                  </a:lnTo>
                  <a:lnTo>
                    <a:pt x="661987" y="390525"/>
                  </a:lnTo>
                  <a:lnTo>
                    <a:pt x="711994" y="471487"/>
                  </a:lnTo>
                  <a:lnTo>
                    <a:pt x="757237" y="550068"/>
                  </a:lnTo>
                  <a:lnTo>
                    <a:pt x="800100" y="638175"/>
                  </a:lnTo>
                  <a:lnTo>
                    <a:pt x="807244" y="671512"/>
                  </a:lnTo>
                  <a:lnTo>
                    <a:pt x="809625" y="707231"/>
                  </a:lnTo>
                  <a:lnTo>
                    <a:pt x="802481" y="735806"/>
                  </a:lnTo>
                  <a:lnTo>
                    <a:pt x="790575" y="754856"/>
                  </a:lnTo>
                  <a:lnTo>
                    <a:pt x="773906" y="764381"/>
                  </a:lnTo>
                  <a:lnTo>
                    <a:pt x="752475" y="769143"/>
                  </a:lnTo>
                  <a:lnTo>
                    <a:pt x="723900" y="769143"/>
                  </a:lnTo>
                  <a:lnTo>
                    <a:pt x="678656" y="754856"/>
                  </a:lnTo>
                  <a:lnTo>
                    <a:pt x="635794" y="731043"/>
                  </a:lnTo>
                  <a:lnTo>
                    <a:pt x="585787" y="685800"/>
                  </a:lnTo>
                  <a:lnTo>
                    <a:pt x="519112" y="611981"/>
                  </a:lnTo>
                  <a:lnTo>
                    <a:pt x="445294" y="531018"/>
                  </a:lnTo>
                  <a:lnTo>
                    <a:pt x="335756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0">
              <a:extLst>
                <a:ext uri="{FF2B5EF4-FFF2-40B4-BE49-F238E27FC236}">
                  <a16:creationId xmlns:a16="http://schemas.microsoft.com/office/drawing/2014/main" id="{6E260FF2-BC71-4A6D-A2BB-741376796300}"/>
                </a:ext>
              </a:extLst>
            </p:cNvPr>
            <p:cNvSpPr/>
            <p:nvPr/>
          </p:nvSpPr>
          <p:spPr>
            <a:xfrm rot="16200000">
              <a:off x="3305176" y="2781300"/>
              <a:ext cx="3290888" cy="2344738"/>
            </a:xfrm>
            <a:custGeom>
              <a:avLst/>
              <a:gdLst>
                <a:gd name="connsiteX0" fmla="*/ 1527971 w 3291244"/>
                <a:gd name="connsiteY0" fmla="*/ 154882 h 2344080"/>
                <a:gd name="connsiteX1" fmla="*/ 2168349 w 3291244"/>
                <a:gd name="connsiteY1" fmla="*/ 160839 h 2344080"/>
                <a:gd name="connsiteX2" fmla="*/ 2740221 w 3291244"/>
                <a:gd name="connsiteY2" fmla="*/ 166796 h 2344080"/>
                <a:gd name="connsiteX3" fmla="*/ 2939781 w 3291244"/>
                <a:gd name="connsiteY3" fmla="*/ 166796 h 2344080"/>
                <a:gd name="connsiteX4" fmla="*/ 3008287 w 3291244"/>
                <a:gd name="connsiteY4" fmla="*/ 163817 h 2344080"/>
                <a:gd name="connsiteX5" fmla="*/ 3052964 w 3291244"/>
                <a:gd name="connsiteY5" fmla="*/ 154882 h 2344080"/>
                <a:gd name="connsiteX6" fmla="*/ 3094663 w 3291244"/>
                <a:gd name="connsiteY6" fmla="*/ 139989 h 2344080"/>
                <a:gd name="connsiteX7" fmla="*/ 3136362 w 3291244"/>
                <a:gd name="connsiteY7" fmla="*/ 122118 h 2344080"/>
                <a:gd name="connsiteX8" fmla="*/ 3169126 w 3291244"/>
                <a:gd name="connsiteY8" fmla="*/ 98290 h 2344080"/>
                <a:gd name="connsiteX9" fmla="*/ 3189975 w 3291244"/>
                <a:gd name="connsiteY9" fmla="*/ 80419 h 2344080"/>
                <a:gd name="connsiteX10" fmla="*/ 3213803 w 3291244"/>
                <a:gd name="connsiteY10" fmla="*/ 44677 h 2344080"/>
                <a:gd name="connsiteX11" fmla="*/ 3231674 w 3291244"/>
                <a:gd name="connsiteY11" fmla="*/ 14892 h 2344080"/>
                <a:gd name="connsiteX12" fmla="*/ 3249545 w 3291244"/>
                <a:gd name="connsiteY12" fmla="*/ 0 h 2344080"/>
                <a:gd name="connsiteX13" fmla="*/ 3261459 w 3291244"/>
                <a:gd name="connsiteY13" fmla="*/ 0 h 2344080"/>
                <a:gd name="connsiteX14" fmla="*/ 3270395 w 3291244"/>
                <a:gd name="connsiteY14" fmla="*/ 5957 h 2344080"/>
                <a:gd name="connsiteX15" fmla="*/ 3279330 w 3291244"/>
                <a:gd name="connsiteY15" fmla="*/ 17871 h 2344080"/>
                <a:gd name="connsiteX16" fmla="*/ 3288266 w 3291244"/>
                <a:gd name="connsiteY16" fmla="*/ 59570 h 2344080"/>
                <a:gd name="connsiteX17" fmla="*/ 3291244 w 3291244"/>
                <a:gd name="connsiteY17" fmla="*/ 104247 h 2344080"/>
                <a:gd name="connsiteX18" fmla="*/ 3288266 w 3291244"/>
                <a:gd name="connsiteY18" fmla="*/ 166796 h 2344080"/>
                <a:gd name="connsiteX19" fmla="*/ 3276352 w 3291244"/>
                <a:gd name="connsiteY19" fmla="*/ 220409 h 2344080"/>
                <a:gd name="connsiteX20" fmla="*/ 3249545 w 3291244"/>
                <a:gd name="connsiteY20" fmla="*/ 279979 h 2344080"/>
                <a:gd name="connsiteX21" fmla="*/ 3213803 w 3291244"/>
                <a:gd name="connsiteY21" fmla="*/ 339549 h 2344080"/>
                <a:gd name="connsiteX22" fmla="*/ 3163169 w 3291244"/>
                <a:gd name="connsiteY22" fmla="*/ 405076 h 2344080"/>
                <a:gd name="connsiteX23" fmla="*/ 3103599 w 3291244"/>
                <a:gd name="connsiteY23" fmla="*/ 464646 h 2344080"/>
                <a:gd name="connsiteX24" fmla="*/ 3067857 w 3291244"/>
                <a:gd name="connsiteY24" fmla="*/ 488474 h 2344080"/>
                <a:gd name="connsiteX25" fmla="*/ 3047007 w 3291244"/>
                <a:gd name="connsiteY25" fmla="*/ 494431 h 2344080"/>
                <a:gd name="connsiteX26" fmla="*/ 3002330 w 3291244"/>
                <a:gd name="connsiteY26" fmla="*/ 488474 h 2344080"/>
                <a:gd name="connsiteX27" fmla="*/ 2975523 w 3291244"/>
                <a:gd name="connsiteY27" fmla="*/ 476560 h 2344080"/>
                <a:gd name="connsiteX28" fmla="*/ 2942760 w 3291244"/>
                <a:gd name="connsiteY28" fmla="*/ 452732 h 2344080"/>
                <a:gd name="connsiteX29" fmla="*/ 2909996 w 3291244"/>
                <a:gd name="connsiteY29" fmla="*/ 434861 h 2344080"/>
                <a:gd name="connsiteX30" fmla="*/ 2871276 w 3291244"/>
                <a:gd name="connsiteY30" fmla="*/ 422947 h 2344080"/>
                <a:gd name="connsiteX31" fmla="*/ 2799792 w 3291244"/>
                <a:gd name="connsiteY31" fmla="*/ 414011 h 2344080"/>
                <a:gd name="connsiteX32" fmla="*/ 2531726 w 3291244"/>
                <a:gd name="connsiteY32" fmla="*/ 408054 h 2344080"/>
                <a:gd name="connsiteX33" fmla="*/ 2114736 w 3291244"/>
                <a:gd name="connsiteY33" fmla="*/ 402097 h 2344080"/>
                <a:gd name="connsiteX34" fmla="*/ 1587541 w 3291244"/>
                <a:gd name="connsiteY34" fmla="*/ 393162 h 2344080"/>
                <a:gd name="connsiteX35" fmla="*/ 1227143 w 3291244"/>
                <a:gd name="connsiteY35" fmla="*/ 384226 h 2344080"/>
                <a:gd name="connsiteX36" fmla="*/ 896529 w 3291244"/>
                <a:gd name="connsiteY36" fmla="*/ 378269 h 2344080"/>
                <a:gd name="connsiteX37" fmla="*/ 330614 w 3291244"/>
                <a:gd name="connsiteY37" fmla="*/ 369334 h 2344080"/>
                <a:gd name="connsiteX38" fmla="*/ 318700 w 3291244"/>
                <a:gd name="connsiteY38" fmla="*/ 375291 h 2344080"/>
                <a:gd name="connsiteX39" fmla="*/ 315721 w 3291244"/>
                <a:gd name="connsiteY39" fmla="*/ 402097 h 2344080"/>
                <a:gd name="connsiteX40" fmla="*/ 327635 w 3291244"/>
                <a:gd name="connsiteY40" fmla="*/ 613571 h 2344080"/>
                <a:gd name="connsiteX41" fmla="*/ 351463 w 3291244"/>
                <a:gd name="connsiteY41" fmla="*/ 899507 h 2344080"/>
                <a:gd name="connsiteX42" fmla="*/ 375291 w 3291244"/>
                <a:gd name="connsiteY42" fmla="*/ 1125873 h 2344080"/>
                <a:gd name="connsiteX43" fmla="*/ 411033 w 3291244"/>
                <a:gd name="connsiteY43" fmla="*/ 1382024 h 2344080"/>
                <a:gd name="connsiteX44" fmla="*/ 449754 w 3291244"/>
                <a:gd name="connsiteY44" fmla="*/ 1641154 h 2344080"/>
                <a:gd name="connsiteX45" fmla="*/ 503367 w 3291244"/>
                <a:gd name="connsiteY45" fmla="*/ 1921133 h 2344080"/>
                <a:gd name="connsiteX46" fmla="*/ 515281 w 3291244"/>
                <a:gd name="connsiteY46" fmla="*/ 1977725 h 2344080"/>
                <a:gd name="connsiteX47" fmla="*/ 494431 w 3291244"/>
                <a:gd name="connsiteY47" fmla="*/ 2031338 h 2344080"/>
                <a:gd name="connsiteX48" fmla="*/ 437840 w 3291244"/>
                <a:gd name="connsiteY48" fmla="*/ 2159413 h 2344080"/>
                <a:gd name="connsiteX49" fmla="*/ 405076 w 3291244"/>
                <a:gd name="connsiteY49" fmla="*/ 2242811 h 2344080"/>
                <a:gd name="connsiteX50" fmla="*/ 372313 w 3291244"/>
                <a:gd name="connsiteY50" fmla="*/ 2305360 h 2344080"/>
                <a:gd name="connsiteX51" fmla="*/ 345506 w 3291244"/>
                <a:gd name="connsiteY51" fmla="*/ 2335145 h 2344080"/>
                <a:gd name="connsiteX52" fmla="*/ 321678 w 3291244"/>
                <a:gd name="connsiteY52" fmla="*/ 2344080 h 2344080"/>
                <a:gd name="connsiteX53" fmla="*/ 309764 w 3291244"/>
                <a:gd name="connsiteY53" fmla="*/ 2341102 h 2344080"/>
                <a:gd name="connsiteX54" fmla="*/ 294872 w 3291244"/>
                <a:gd name="connsiteY54" fmla="*/ 2323231 h 2344080"/>
                <a:gd name="connsiteX55" fmla="*/ 274022 w 3291244"/>
                <a:gd name="connsiteY55" fmla="*/ 2287489 h 2344080"/>
                <a:gd name="connsiteX56" fmla="*/ 256151 w 3291244"/>
                <a:gd name="connsiteY56" fmla="*/ 2183241 h 2344080"/>
                <a:gd name="connsiteX57" fmla="*/ 247216 w 3291244"/>
                <a:gd name="connsiteY57" fmla="*/ 2078994 h 2344080"/>
                <a:gd name="connsiteX58" fmla="*/ 232323 w 3291244"/>
                <a:gd name="connsiteY58" fmla="*/ 1885391 h 2344080"/>
                <a:gd name="connsiteX59" fmla="*/ 217431 w 3291244"/>
                <a:gd name="connsiteY59" fmla="*/ 1650089 h 2344080"/>
                <a:gd name="connsiteX60" fmla="*/ 181689 w 3291244"/>
                <a:gd name="connsiteY60" fmla="*/ 1215228 h 2344080"/>
                <a:gd name="connsiteX61" fmla="*/ 154882 w 3291244"/>
                <a:gd name="connsiteY61" fmla="*/ 935249 h 2344080"/>
                <a:gd name="connsiteX62" fmla="*/ 113183 w 3291244"/>
                <a:gd name="connsiteY62" fmla="*/ 577829 h 2344080"/>
                <a:gd name="connsiteX63" fmla="*/ 92334 w 3291244"/>
                <a:gd name="connsiteY63" fmla="*/ 402097 h 2344080"/>
                <a:gd name="connsiteX64" fmla="*/ 83398 w 3291244"/>
                <a:gd name="connsiteY64" fmla="*/ 390183 h 2344080"/>
                <a:gd name="connsiteX65" fmla="*/ 38721 w 3291244"/>
                <a:gd name="connsiteY65" fmla="*/ 357420 h 2344080"/>
                <a:gd name="connsiteX66" fmla="*/ 14893 w 3291244"/>
                <a:gd name="connsiteY66" fmla="*/ 324656 h 2344080"/>
                <a:gd name="connsiteX67" fmla="*/ 2978 w 3291244"/>
                <a:gd name="connsiteY67" fmla="*/ 288914 h 2344080"/>
                <a:gd name="connsiteX68" fmla="*/ 0 w 3291244"/>
                <a:gd name="connsiteY68" fmla="*/ 238280 h 2344080"/>
                <a:gd name="connsiteX69" fmla="*/ 14893 w 3291244"/>
                <a:gd name="connsiteY69" fmla="*/ 217430 h 2344080"/>
                <a:gd name="connsiteX70" fmla="*/ 59570 w 3291244"/>
                <a:gd name="connsiteY70" fmla="*/ 187645 h 2344080"/>
                <a:gd name="connsiteX71" fmla="*/ 125097 w 3291244"/>
                <a:gd name="connsiteY71" fmla="*/ 151903 h 2344080"/>
                <a:gd name="connsiteX72" fmla="*/ 214452 w 3291244"/>
                <a:gd name="connsiteY72" fmla="*/ 110204 h 2344080"/>
                <a:gd name="connsiteX73" fmla="*/ 279979 w 3291244"/>
                <a:gd name="connsiteY73" fmla="*/ 83398 h 2344080"/>
                <a:gd name="connsiteX74" fmla="*/ 294872 w 3291244"/>
                <a:gd name="connsiteY74" fmla="*/ 83398 h 2344080"/>
                <a:gd name="connsiteX75" fmla="*/ 339549 w 3291244"/>
                <a:gd name="connsiteY75" fmla="*/ 89355 h 2344080"/>
                <a:gd name="connsiteX76" fmla="*/ 497410 w 3291244"/>
                <a:gd name="connsiteY76" fmla="*/ 113183 h 2344080"/>
                <a:gd name="connsiteX77" fmla="*/ 702926 w 3291244"/>
                <a:gd name="connsiteY77" fmla="*/ 145946 h 2344080"/>
                <a:gd name="connsiteX78" fmla="*/ 1268842 w 3291244"/>
                <a:gd name="connsiteY78" fmla="*/ 151903 h 2344080"/>
                <a:gd name="connsiteX79" fmla="*/ 1527971 w 3291244"/>
                <a:gd name="connsiteY79" fmla="*/ 154882 h 234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291244" h="2344080">
                  <a:moveTo>
                    <a:pt x="1527971" y="154882"/>
                  </a:moveTo>
                  <a:lnTo>
                    <a:pt x="2168349" y="160839"/>
                  </a:lnTo>
                  <a:lnTo>
                    <a:pt x="2740221" y="166796"/>
                  </a:lnTo>
                  <a:lnTo>
                    <a:pt x="2939781" y="166796"/>
                  </a:lnTo>
                  <a:lnTo>
                    <a:pt x="3008287" y="163817"/>
                  </a:lnTo>
                  <a:lnTo>
                    <a:pt x="3052964" y="154882"/>
                  </a:lnTo>
                  <a:lnTo>
                    <a:pt x="3094663" y="139989"/>
                  </a:lnTo>
                  <a:lnTo>
                    <a:pt x="3136362" y="122118"/>
                  </a:lnTo>
                  <a:lnTo>
                    <a:pt x="3169126" y="98290"/>
                  </a:lnTo>
                  <a:lnTo>
                    <a:pt x="3189975" y="80419"/>
                  </a:lnTo>
                  <a:lnTo>
                    <a:pt x="3213803" y="44677"/>
                  </a:lnTo>
                  <a:lnTo>
                    <a:pt x="3231674" y="14892"/>
                  </a:lnTo>
                  <a:lnTo>
                    <a:pt x="3249545" y="0"/>
                  </a:lnTo>
                  <a:lnTo>
                    <a:pt x="3261459" y="0"/>
                  </a:lnTo>
                  <a:lnTo>
                    <a:pt x="3270395" y="5957"/>
                  </a:lnTo>
                  <a:lnTo>
                    <a:pt x="3279330" y="17871"/>
                  </a:lnTo>
                  <a:lnTo>
                    <a:pt x="3288266" y="59570"/>
                  </a:lnTo>
                  <a:lnTo>
                    <a:pt x="3291244" y="104247"/>
                  </a:lnTo>
                  <a:lnTo>
                    <a:pt x="3288266" y="166796"/>
                  </a:lnTo>
                  <a:lnTo>
                    <a:pt x="3276352" y="220409"/>
                  </a:lnTo>
                  <a:lnTo>
                    <a:pt x="3249545" y="279979"/>
                  </a:lnTo>
                  <a:lnTo>
                    <a:pt x="3213803" y="339549"/>
                  </a:lnTo>
                  <a:lnTo>
                    <a:pt x="3163169" y="405076"/>
                  </a:lnTo>
                  <a:lnTo>
                    <a:pt x="3103599" y="464646"/>
                  </a:lnTo>
                  <a:lnTo>
                    <a:pt x="3067857" y="488474"/>
                  </a:lnTo>
                  <a:lnTo>
                    <a:pt x="3047007" y="494431"/>
                  </a:lnTo>
                  <a:lnTo>
                    <a:pt x="3002330" y="488474"/>
                  </a:lnTo>
                  <a:lnTo>
                    <a:pt x="2975523" y="476560"/>
                  </a:lnTo>
                  <a:lnTo>
                    <a:pt x="2942760" y="452732"/>
                  </a:lnTo>
                  <a:lnTo>
                    <a:pt x="2909996" y="434861"/>
                  </a:lnTo>
                  <a:lnTo>
                    <a:pt x="2871276" y="422947"/>
                  </a:lnTo>
                  <a:lnTo>
                    <a:pt x="2799792" y="414011"/>
                  </a:lnTo>
                  <a:lnTo>
                    <a:pt x="2531726" y="408054"/>
                  </a:lnTo>
                  <a:lnTo>
                    <a:pt x="2114736" y="402097"/>
                  </a:lnTo>
                  <a:lnTo>
                    <a:pt x="1587541" y="393162"/>
                  </a:lnTo>
                  <a:lnTo>
                    <a:pt x="1227143" y="384226"/>
                  </a:lnTo>
                  <a:lnTo>
                    <a:pt x="896529" y="378269"/>
                  </a:lnTo>
                  <a:lnTo>
                    <a:pt x="330614" y="369334"/>
                  </a:lnTo>
                  <a:lnTo>
                    <a:pt x="318700" y="375291"/>
                  </a:lnTo>
                  <a:lnTo>
                    <a:pt x="315721" y="402097"/>
                  </a:lnTo>
                  <a:lnTo>
                    <a:pt x="327635" y="613571"/>
                  </a:lnTo>
                  <a:lnTo>
                    <a:pt x="351463" y="899507"/>
                  </a:lnTo>
                  <a:lnTo>
                    <a:pt x="375291" y="1125873"/>
                  </a:lnTo>
                  <a:lnTo>
                    <a:pt x="411033" y="1382024"/>
                  </a:lnTo>
                  <a:lnTo>
                    <a:pt x="449754" y="1641154"/>
                  </a:lnTo>
                  <a:lnTo>
                    <a:pt x="503367" y="1921133"/>
                  </a:lnTo>
                  <a:lnTo>
                    <a:pt x="515281" y="1977725"/>
                  </a:lnTo>
                  <a:lnTo>
                    <a:pt x="494431" y="2031338"/>
                  </a:lnTo>
                  <a:lnTo>
                    <a:pt x="437840" y="2159413"/>
                  </a:lnTo>
                  <a:lnTo>
                    <a:pt x="405076" y="2242811"/>
                  </a:lnTo>
                  <a:lnTo>
                    <a:pt x="372313" y="2305360"/>
                  </a:lnTo>
                  <a:lnTo>
                    <a:pt x="345506" y="2335145"/>
                  </a:lnTo>
                  <a:lnTo>
                    <a:pt x="321678" y="2344080"/>
                  </a:lnTo>
                  <a:lnTo>
                    <a:pt x="309764" y="2341102"/>
                  </a:lnTo>
                  <a:lnTo>
                    <a:pt x="294872" y="2323231"/>
                  </a:lnTo>
                  <a:lnTo>
                    <a:pt x="274022" y="2287489"/>
                  </a:lnTo>
                  <a:lnTo>
                    <a:pt x="256151" y="2183241"/>
                  </a:lnTo>
                  <a:lnTo>
                    <a:pt x="247216" y="2078994"/>
                  </a:lnTo>
                  <a:lnTo>
                    <a:pt x="232323" y="1885391"/>
                  </a:lnTo>
                  <a:lnTo>
                    <a:pt x="217431" y="1650089"/>
                  </a:lnTo>
                  <a:lnTo>
                    <a:pt x="181689" y="1215228"/>
                  </a:lnTo>
                  <a:lnTo>
                    <a:pt x="154882" y="935249"/>
                  </a:lnTo>
                  <a:lnTo>
                    <a:pt x="113183" y="577829"/>
                  </a:lnTo>
                  <a:lnTo>
                    <a:pt x="92334" y="402097"/>
                  </a:lnTo>
                  <a:lnTo>
                    <a:pt x="83398" y="390183"/>
                  </a:lnTo>
                  <a:lnTo>
                    <a:pt x="38721" y="357420"/>
                  </a:lnTo>
                  <a:lnTo>
                    <a:pt x="14893" y="324656"/>
                  </a:lnTo>
                  <a:lnTo>
                    <a:pt x="2978" y="288914"/>
                  </a:lnTo>
                  <a:lnTo>
                    <a:pt x="0" y="238280"/>
                  </a:lnTo>
                  <a:lnTo>
                    <a:pt x="14893" y="217430"/>
                  </a:lnTo>
                  <a:lnTo>
                    <a:pt x="59570" y="187645"/>
                  </a:lnTo>
                  <a:lnTo>
                    <a:pt x="125097" y="151903"/>
                  </a:lnTo>
                  <a:lnTo>
                    <a:pt x="214452" y="110204"/>
                  </a:lnTo>
                  <a:lnTo>
                    <a:pt x="279979" y="83398"/>
                  </a:lnTo>
                  <a:lnTo>
                    <a:pt x="294872" y="83398"/>
                  </a:lnTo>
                  <a:lnTo>
                    <a:pt x="339549" y="89355"/>
                  </a:lnTo>
                  <a:lnTo>
                    <a:pt x="497410" y="113183"/>
                  </a:lnTo>
                  <a:lnTo>
                    <a:pt x="702926" y="145946"/>
                  </a:lnTo>
                  <a:lnTo>
                    <a:pt x="1268842" y="151903"/>
                  </a:lnTo>
                  <a:lnTo>
                    <a:pt x="1527971" y="1548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1">
              <a:extLst>
                <a:ext uri="{FF2B5EF4-FFF2-40B4-BE49-F238E27FC236}">
                  <a16:creationId xmlns:a16="http://schemas.microsoft.com/office/drawing/2014/main" id="{FB979589-01F2-4412-A094-4F3810292B9B}"/>
                </a:ext>
              </a:extLst>
            </p:cNvPr>
            <p:cNvSpPr/>
            <p:nvPr/>
          </p:nvSpPr>
          <p:spPr>
            <a:xfrm rot="16200000">
              <a:off x="4779171" y="3818732"/>
              <a:ext cx="3151187" cy="914400"/>
            </a:xfrm>
            <a:custGeom>
              <a:avLst/>
              <a:gdLst>
                <a:gd name="connsiteX0" fmla="*/ 1715466 w 3152748"/>
                <a:gd name="connsiteY0" fmla="*/ 579549 h 914400"/>
                <a:gd name="connsiteX1" fmla="*/ 1537738 w 3152748"/>
                <a:gd name="connsiteY1" fmla="*/ 561519 h 914400"/>
                <a:gd name="connsiteX2" fmla="*/ 1352282 w 3152748"/>
                <a:gd name="connsiteY2" fmla="*/ 538337 h 914400"/>
                <a:gd name="connsiteX3" fmla="*/ 1179705 w 3152748"/>
                <a:gd name="connsiteY3" fmla="*/ 510003 h 914400"/>
                <a:gd name="connsiteX4" fmla="*/ 1030310 w 3152748"/>
                <a:gd name="connsiteY4" fmla="*/ 479094 h 914400"/>
                <a:gd name="connsiteX5" fmla="*/ 891218 w 3152748"/>
                <a:gd name="connsiteY5" fmla="*/ 443033 h 914400"/>
                <a:gd name="connsiteX6" fmla="*/ 780460 w 3152748"/>
                <a:gd name="connsiteY6" fmla="*/ 406972 h 914400"/>
                <a:gd name="connsiteX7" fmla="*/ 667126 w 3152748"/>
                <a:gd name="connsiteY7" fmla="*/ 365760 h 914400"/>
                <a:gd name="connsiteX8" fmla="*/ 507428 w 3152748"/>
                <a:gd name="connsiteY8" fmla="*/ 296214 h 914400"/>
                <a:gd name="connsiteX9" fmla="*/ 409548 w 3152748"/>
                <a:gd name="connsiteY9" fmla="*/ 244699 h 914400"/>
                <a:gd name="connsiteX10" fmla="*/ 303942 w 3152748"/>
                <a:gd name="connsiteY10" fmla="*/ 185456 h 914400"/>
                <a:gd name="connsiteX11" fmla="*/ 206062 w 3152748"/>
                <a:gd name="connsiteY11" fmla="*/ 123637 h 914400"/>
                <a:gd name="connsiteX12" fmla="*/ 128789 w 3152748"/>
                <a:gd name="connsiteY12" fmla="*/ 72122 h 914400"/>
                <a:gd name="connsiteX13" fmla="*/ 66970 w 3152748"/>
                <a:gd name="connsiteY13" fmla="*/ 25758 h 914400"/>
                <a:gd name="connsiteX14" fmla="*/ 56667 w 3152748"/>
                <a:gd name="connsiteY14" fmla="*/ 18030 h 914400"/>
                <a:gd name="connsiteX15" fmla="*/ 30910 w 3152748"/>
                <a:gd name="connsiteY15" fmla="*/ 5151 h 914400"/>
                <a:gd name="connsiteX16" fmla="*/ 5152 w 3152748"/>
                <a:gd name="connsiteY16" fmla="*/ 0 h 914400"/>
                <a:gd name="connsiteX17" fmla="*/ 0 w 3152748"/>
                <a:gd name="connsiteY17" fmla="*/ 2576 h 914400"/>
                <a:gd name="connsiteX18" fmla="*/ 0 w 3152748"/>
                <a:gd name="connsiteY18" fmla="*/ 12879 h 914400"/>
                <a:gd name="connsiteX19" fmla="*/ 5152 w 3152748"/>
                <a:gd name="connsiteY19" fmla="*/ 38637 h 914400"/>
                <a:gd name="connsiteX20" fmla="*/ 20606 w 3152748"/>
                <a:gd name="connsiteY20" fmla="*/ 64394 h 914400"/>
                <a:gd name="connsiteX21" fmla="*/ 56667 w 3152748"/>
                <a:gd name="connsiteY21" fmla="*/ 100455 h 914400"/>
                <a:gd name="connsiteX22" fmla="*/ 151971 w 3152748"/>
                <a:gd name="connsiteY22" fmla="*/ 188031 h 914400"/>
                <a:gd name="connsiteX23" fmla="*/ 255002 w 3152748"/>
                <a:gd name="connsiteY23" fmla="*/ 267881 h 914400"/>
                <a:gd name="connsiteX24" fmla="*/ 324548 w 3152748"/>
                <a:gd name="connsiteY24" fmla="*/ 319396 h 914400"/>
                <a:gd name="connsiteX25" fmla="*/ 406973 w 3152748"/>
                <a:gd name="connsiteY25" fmla="*/ 373487 h 914400"/>
                <a:gd name="connsiteX26" fmla="*/ 491973 w 3152748"/>
                <a:gd name="connsiteY26" fmla="*/ 425003 h 914400"/>
                <a:gd name="connsiteX27" fmla="*/ 618186 w 3152748"/>
                <a:gd name="connsiteY27" fmla="*/ 491973 h 914400"/>
                <a:gd name="connsiteX28" fmla="*/ 801066 w 3152748"/>
                <a:gd name="connsiteY28" fmla="*/ 576973 h 914400"/>
                <a:gd name="connsiteX29" fmla="*/ 958188 w 3152748"/>
                <a:gd name="connsiteY29" fmla="*/ 636216 h 914400"/>
                <a:gd name="connsiteX30" fmla="*/ 1074098 w 3152748"/>
                <a:gd name="connsiteY30" fmla="*/ 674853 h 914400"/>
                <a:gd name="connsiteX31" fmla="*/ 1223493 w 3152748"/>
                <a:gd name="connsiteY31" fmla="*/ 723793 h 914400"/>
                <a:gd name="connsiteX32" fmla="*/ 1419252 w 3152748"/>
                <a:gd name="connsiteY32" fmla="*/ 777884 h 914400"/>
                <a:gd name="connsiteX33" fmla="*/ 1640769 w 3152748"/>
                <a:gd name="connsiteY33" fmla="*/ 821672 h 914400"/>
                <a:gd name="connsiteX34" fmla="*/ 1818497 w 3152748"/>
                <a:gd name="connsiteY34" fmla="*/ 844854 h 914400"/>
                <a:gd name="connsiteX35" fmla="*/ 2014256 w 3152748"/>
                <a:gd name="connsiteY35" fmla="*/ 865460 h 914400"/>
                <a:gd name="connsiteX36" fmla="*/ 2228045 w 3152748"/>
                <a:gd name="connsiteY36" fmla="*/ 880915 h 914400"/>
                <a:gd name="connsiteX37" fmla="*/ 2405774 w 3152748"/>
                <a:gd name="connsiteY37" fmla="*/ 886066 h 914400"/>
                <a:gd name="connsiteX38" fmla="*/ 2616987 w 3152748"/>
                <a:gd name="connsiteY38" fmla="*/ 883491 h 914400"/>
                <a:gd name="connsiteX39" fmla="*/ 2753503 w 3152748"/>
                <a:gd name="connsiteY39" fmla="*/ 886066 h 914400"/>
                <a:gd name="connsiteX40" fmla="*/ 2825625 w 3152748"/>
                <a:gd name="connsiteY40" fmla="*/ 888642 h 914400"/>
                <a:gd name="connsiteX41" fmla="*/ 2871989 w 3152748"/>
                <a:gd name="connsiteY41" fmla="*/ 896370 h 914400"/>
                <a:gd name="connsiteX42" fmla="*/ 2923504 w 3152748"/>
                <a:gd name="connsiteY42" fmla="*/ 909248 h 914400"/>
                <a:gd name="connsiteX43" fmla="*/ 2938959 w 3152748"/>
                <a:gd name="connsiteY43" fmla="*/ 911824 h 914400"/>
                <a:gd name="connsiteX44" fmla="*/ 2964717 w 3152748"/>
                <a:gd name="connsiteY44" fmla="*/ 914400 h 914400"/>
                <a:gd name="connsiteX45" fmla="*/ 2987899 w 3152748"/>
                <a:gd name="connsiteY45" fmla="*/ 909248 h 914400"/>
                <a:gd name="connsiteX46" fmla="*/ 3013657 w 3152748"/>
                <a:gd name="connsiteY46" fmla="*/ 893794 h 914400"/>
                <a:gd name="connsiteX47" fmla="*/ 3039414 w 3152748"/>
                <a:gd name="connsiteY47" fmla="*/ 878339 h 914400"/>
                <a:gd name="connsiteX48" fmla="*/ 3080627 w 3152748"/>
                <a:gd name="connsiteY48" fmla="*/ 839702 h 914400"/>
                <a:gd name="connsiteX49" fmla="*/ 3103809 w 3152748"/>
                <a:gd name="connsiteY49" fmla="*/ 803642 h 914400"/>
                <a:gd name="connsiteX50" fmla="*/ 3137294 w 3152748"/>
                <a:gd name="connsiteY50" fmla="*/ 705762 h 914400"/>
                <a:gd name="connsiteX51" fmla="*/ 3150173 w 3152748"/>
                <a:gd name="connsiteY51" fmla="*/ 623337 h 914400"/>
                <a:gd name="connsiteX52" fmla="*/ 3152748 w 3152748"/>
                <a:gd name="connsiteY52" fmla="*/ 528034 h 914400"/>
                <a:gd name="connsiteX53" fmla="*/ 3142445 w 3152748"/>
                <a:gd name="connsiteY53" fmla="*/ 473942 h 914400"/>
                <a:gd name="connsiteX54" fmla="*/ 3129566 w 3152748"/>
                <a:gd name="connsiteY54" fmla="*/ 437882 h 914400"/>
                <a:gd name="connsiteX55" fmla="*/ 3114112 w 3152748"/>
                <a:gd name="connsiteY55" fmla="*/ 414700 h 914400"/>
                <a:gd name="connsiteX56" fmla="*/ 3093506 w 3152748"/>
                <a:gd name="connsiteY56" fmla="*/ 401821 h 914400"/>
                <a:gd name="connsiteX57" fmla="*/ 3078051 w 3152748"/>
                <a:gd name="connsiteY57" fmla="*/ 394093 h 914400"/>
                <a:gd name="connsiteX58" fmla="*/ 3062596 w 3152748"/>
                <a:gd name="connsiteY58" fmla="*/ 399245 h 914400"/>
                <a:gd name="connsiteX59" fmla="*/ 3049717 w 3152748"/>
                <a:gd name="connsiteY59" fmla="*/ 414700 h 914400"/>
                <a:gd name="connsiteX60" fmla="*/ 3034263 w 3152748"/>
                <a:gd name="connsiteY60" fmla="*/ 448185 h 914400"/>
                <a:gd name="connsiteX61" fmla="*/ 3018808 w 3152748"/>
                <a:gd name="connsiteY61" fmla="*/ 484246 h 914400"/>
                <a:gd name="connsiteX62" fmla="*/ 2995626 w 3152748"/>
                <a:gd name="connsiteY62" fmla="*/ 520306 h 914400"/>
                <a:gd name="connsiteX63" fmla="*/ 2972444 w 3152748"/>
                <a:gd name="connsiteY63" fmla="*/ 548640 h 914400"/>
                <a:gd name="connsiteX64" fmla="*/ 2938959 w 3152748"/>
                <a:gd name="connsiteY64" fmla="*/ 579549 h 914400"/>
                <a:gd name="connsiteX65" fmla="*/ 2902898 w 3152748"/>
                <a:gd name="connsiteY65" fmla="*/ 600155 h 914400"/>
                <a:gd name="connsiteX66" fmla="*/ 2861686 w 3152748"/>
                <a:gd name="connsiteY66" fmla="*/ 613034 h 914400"/>
                <a:gd name="connsiteX67" fmla="*/ 2805019 w 3152748"/>
                <a:gd name="connsiteY67" fmla="*/ 618186 h 914400"/>
                <a:gd name="connsiteX68" fmla="*/ 2668503 w 3152748"/>
                <a:gd name="connsiteY68" fmla="*/ 618186 h 914400"/>
                <a:gd name="connsiteX69" fmla="*/ 2364561 w 3152748"/>
                <a:gd name="connsiteY69" fmla="*/ 613034 h 914400"/>
                <a:gd name="connsiteX70" fmla="*/ 2088953 w 3152748"/>
                <a:gd name="connsiteY70" fmla="*/ 602731 h 914400"/>
                <a:gd name="connsiteX71" fmla="*/ 1810770 w 3152748"/>
                <a:gd name="connsiteY71" fmla="*/ 587277 h 914400"/>
                <a:gd name="connsiteX72" fmla="*/ 1715466 w 3152748"/>
                <a:gd name="connsiteY72" fmla="*/ 579549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152748" h="914400">
                  <a:moveTo>
                    <a:pt x="1715466" y="579549"/>
                  </a:moveTo>
                  <a:lnTo>
                    <a:pt x="1537738" y="561519"/>
                  </a:lnTo>
                  <a:lnTo>
                    <a:pt x="1352282" y="538337"/>
                  </a:lnTo>
                  <a:lnTo>
                    <a:pt x="1179705" y="510003"/>
                  </a:lnTo>
                  <a:lnTo>
                    <a:pt x="1030310" y="479094"/>
                  </a:lnTo>
                  <a:lnTo>
                    <a:pt x="891218" y="443033"/>
                  </a:lnTo>
                  <a:lnTo>
                    <a:pt x="780460" y="406972"/>
                  </a:lnTo>
                  <a:lnTo>
                    <a:pt x="667126" y="365760"/>
                  </a:lnTo>
                  <a:lnTo>
                    <a:pt x="507428" y="296214"/>
                  </a:lnTo>
                  <a:lnTo>
                    <a:pt x="409548" y="244699"/>
                  </a:lnTo>
                  <a:lnTo>
                    <a:pt x="303942" y="185456"/>
                  </a:lnTo>
                  <a:lnTo>
                    <a:pt x="206062" y="123637"/>
                  </a:lnTo>
                  <a:lnTo>
                    <a:pt x="128789" y="72122"/>
                  </a:lnTo>
                  <a:lnTo>
                    <a:pt x="66970" y="25758"/>
                  </a:lnTo>
                  <a:lnTo>
                    <a:pt x="56667" y="18030"/>
                  </a:lnTo>
                  <a:lnTo>
                    <a:pt x="30910" y="5151"/>
                  </a:lnTo>
                  <a:lnTo>
                    <a:pt x="5152" y="0"/>
                  </a:lnTo>
                  <a:lnTo>
                    <a:pt x="0" y="2576"/>
                  </a:lnTo>
                  <a:lnTo>
                    <a:pt x="0" y="12879"/>
                  </a:lnTo>
                  <a:lnTo>
                    <a:pt x="5152" y="38637"/>
                  </a:lnTo>
                  <a:lnTo>
                    <a:pt x="20606" y="64394"/>
                  </a:lnTo>
                  <a:lnTo>
                    <a:pt x="56667" y="100455"/>
                  </a:lnTo>
                  <a:lnTo>
                    <a:pt x="151971" y="188031"/>
                  </a:lnTo>
                  <a:lnTo>
                    <a:pt x="255002" y="267881"/>
                  </a:lnTo>
                  <a:lnTo>
                    <a:pt x="324548" y="319396"/>
                  </a:lnTo>
                  <a:lnTo>
                    <a:pt x="406973" y="373487"/>
                  </a:lnTo>
                  <a:lnTo>
                    <a:pt x="491973" y="425003"/>
                  </a:lnTo>
                  <a:lnTo>
                    <a:pt x="618186" y="491973"/>
                  </a:lnTo>
                  <a:lnTo>
                    <a:pt x="801066" y="576973"/>
                  </a:lnTo>
                  <a:lnTo>
                    <a:pt x="958188" y="636216"/>
                  </a:lnTo>
                  <a:lnTo>
                    <a:pt x="1074098" y="674853"/>
                  </a:lnTo>
                  <a:lnTo>
                    <a:pt x="1223493" y="723793"/>
                  </a:lnTo>
                  <a:lnTo>
                    <a:pt x="1419252" y="777884"/>
                  </a:lnTo>
                  <a:lnTo>
                    <a:pt x="1640769" y="821672"/>
                  </a:lnTo>
                  <a:lnTo>
                    <a:pt x="1818497" y="844854"/>
                  </a:lnTo>
                  <a:lnTo>
                    <a:pt x="2014256" y="865460"/>
                  </a:lnTo>
                  <a:lnTo>
                    <a:pt x="2228045" y="880915"/>
                  </a:lnTo>
                  <a:lnTo>
                    <a:pt x="2405774" y="886066"/>
                  </a:lnTo>
                  <a:lnTo>
                    <a:pt x="2616987" y="883491"/>
                  </a:lnTo>
                  <a:lnTo>
                    <a:pt x="2753503" y="886066"/>
                  </a:lnTo>
                  <a:lnTo>
                    <a:pt x="2825625" y="888642"/>
                  </a:lnTo>
                  <a:lnTo>
                    <a:pt x="2871989" y="896370"/>
                  </a:lnTo>
                  <a:lnTo>
                    <a:pt x="2923504" y="909248"/>
                  </a:lnTo>
                  <a:lnTo>
                    <a:pt x="2938959" y="911824"/>
                  </a:lnTo>
                  <a:lnTo>
                    <a:pt x="2964717" y="914400"/>
                  </a:lnTo>
                  <a:lnTo>
                    <a:pt x="2987899" y="909248"/>
                  </a:lnTo>
                  <a:lnTo>
                    <a:pt x="3013657" y="893794"/>
                  </a:lnTo>
                  <a:lnTo>
                    <a:pt x="3039414" y="878339"/>
                  </a:lnTo>
                  <a:lnTo>
                    <a:pt x="3080627" y="839702"/>
                  </a:lnTo>
                  <a:lnTo>
                    <a:pt x="3103809" y="803642"/>
                  </a:lnTo>
                  <a:lnTo>
                    <a:pt x="3137294" y="705762"/>
                  </a:lnTo>
                  <a:lnTo>
                    <a:pt x="3150173" y="623337"/>
                  </a:lnTo>
                  <a:cubicBezTo>
                    <a:pt x="3151031" y="591569"/>
                    <a:pt x="3151890" y="559802"/>
                    <a:pt x="3152748" y="528034"/>
                  </a:cubicBezTo>
                  <a:lnTo>
                    <a:pt x="3142445" y="473942"/>
                  </a:lnTo>
                  <a:lnTo>
                    <a:pt x="3129566" y="437882"/>
                  </a:lnTo>
                  <a:lnTo>
                    <a:pt x="3114112" y="414700"/>
                  </a:lnTo>
                  <a:lnTo>
                    <a:pt x="3093506" y="401821"/>
                  </a:lnTo>
                  <a:lnTo>
                    <a:pt x="3078051" y="394093"/>
                  </a:lnTo>
                  <a:lnTo>
                    <a:pt x="3062596" y="399245"/>
                  </a:lnTo>
                  <a:lnTo>
                    <a:pt x="3049717" y="414700"/>
                  </a:lnTo>
                  <a:lnTo>
                    <a:pt x="3034263" y="448185"/>
                  </a:lnTo>
                  <a:lnTo>
                    <a:pt x="3018808" y="484246"/>
                  </a:lnTo>
                  <a:lnTo>
                    <a:pt x="2995626" y="520306"/>
                  </a:lnTo>
                  <a:lnTo>
                    <a:pt x="2972444" y="548640"/>
                  </a:lnTo>
                  <a:lnTo>
                    <a:pt x="2938959" y="579549"/>
                  </a:lnTo>
                  <a:lnTo>
                    <a:pt x="2902898" y="600155"/>
                  </a:lnTo>
                  <a:lnTo>
                    <a:pt x="2861686" y="613034"/>
                  </a:lnTo>
                  <a:lnTo>
                    <a:pt x="2805019" y="618186"/>
                  </a:lnTo>
                  <a:lnTo>
                    <a:pt x="2668503" y="618186"/>
                  </a:lnTo>
                  <a:lnTo>
                    <a:pt x="2364561" y="613034"/>
                  </a:lnTo>
                  <a:lnTo>
                    <a:pt x="2088953" y="602731"/>
                  </a:lnTo>
                  <a:lnTo>
                    <a:pt x="1810770" y="587277"/>
                  </a:lnTo>
                  <a:lnTo>
                    <a:pt x="1715466" y="5795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7">
              <a:extLst>
                <a:ext uri="{FF2B5EF4-FFF2-40B4-BE49-F238E27FC236}">
                  <a16:creationId xmlns:a16="http://schemas.microsoft.com/office/drawing/2014/main" id="{67611D7B-6733-4EBE-845A-35381467D7B4}"/>
                </a:ext>
              </a:extLst>
            </p:cNvPr>
            <p:cNvSpPr/>
            <p:nvPr/>
          </p:nvSpPr>
          <p:spPr>
            <a:xfrm>
              <a:off x="6675439" y="3071814"/>
              <a:ext cx="1858962" cy="414337"/>
            </a:xfrm>
            <a:custGeom>
              <a:avLst/>
              <a:gdLst>
                <a:gd name="connsiteX0" fmla="*/ 721519 w 1859756"/>
                <a:gd name="connsiteY0" fmla="*/ 178593 h 414337"/>
                <a:gd name="connsiteX1" fmla="*/ 952500 w 1859756"/>
                <a:gd name="connsiteY1" fmla="*/ 142875 h 414337"/>
                <a:gd name="connsiteX2" fmla="*/ 1164431 w 1859756"/>
                <a:gd name="connsiteY2" fmla="*/ 111918 h 414337"/>
                <a:gd name="connsiteX3" fmla="*/ 1302544 w 1859756"/>
                <a:gd name="connsiteY3" fmla="*/ 90487 h 414337"/>
                <a:gd name="connsiteX4" fmla="*/ 1321594 w 1859756"/>
                <a:gd name="connsiteY4" fmla="*/ 83343 h 414337"/>
                <a:gd name="connsiteX5" fmla="*/ 1347787 w 1859756"/>
                <a:gd name="connsiteY5" fmla="*/ 61912 h 414337"/>
                <a:gd name="connsiteX6" fmla="*/ 1383506 w 1859756"/>
                <a:gd name="connsiteY6" fmla="*/ 40481 h 414337"/>
                <a:gd name="connsiteX7" fmla="*/ 1416844 w 1859756"/>
                <a:gd name="connsiteY7" fmla="*/ 23812 h 414337"/>
                <a:gd name="connsiteX8" fmla="*/ 1450181 w 1859756"/>
                <a:gd name="connsiteY8" fmla="*/ 9525 h 414337"/>
                <a:gd name="connsiteX9" fmla="*/ 1493044 w 1859756"/>
                <a:gd name="connsiteY9" fmla="*/ 0 h 414337"/>
                <a:gd name="connsiteX10" fmla="*/ 1519237 w 1859756"/>
                <a:gd name="connsiteY10" fmla="*/ 2381 h 414337"/>
                <a:gd name="connsiteX11" fmla="*/ 1640681 w 1859756"/>
                <a:gd name="connsiteY11" fmla="*/ 47625 h 414337"/>
                <a:gd name="connsiteX12" fmla="*/ 1726406 w 1859756"/>
                <a:gd name="connsiteY12" fmla="*/ 83343 h 414337"/>
                <a:gd name="connsiteX13" fmla="*/ 1778794 w 1859756"/>
                <a:gd name="connsiteY13" fmla="*/ 111918 h 414337"/>
                <a:gd name="connsiteX14" fmla="*/ 1819275 w 1859756"/>
                <a:gd name="connsiteY14" fmla="*/ 140493 h 414337"/>
                <a:gd name="connsiteX15" fmla="*/ 1840706 w 1859756"/>
                <a:gd name="connsiteY15" fmla="*/ 164306 h 414337"/>
                <a:gd name="connsiteX16" fmla="*/ 1850231 w 1859756"/>
                <a:gd name="connsiteY16" fmla="*/ 185737 h 414337"/>
                <a:gd name="connsiteX17" fmla="*/ 1857375 w 1859756"/>
                <a:gd name="connsiteY17" fmla="*/ 209550 h 414337"/>
                <a:gd name="connsiteX18" fmla="*/ 1859756 w 1859756"/>
                <a:gd name="connsiteY18" fmla="*/ 233362 h 414337"/>
                <a:gd name="connsiteX19" fmla="*/ 1852612 w 1859756"/>
                <a:gd name="connsiteY19" fmla="*/ 264318 h 414337"/>
                <a:gd name="connsiteX20" fmla="*/ 1838325 w 1859756"/>
                <a:gd name="connsiteY20" fmla="*/ 280987 h 414337"/>
                <a:gd name="connsiteX21" fmla="*/ 1812131 w 1859756"/>
                <a:gd name="connsiteY21" fmla="*/ 297656 h 414337"/>
                <a:gd name="connsiteX22" fmla="*/ 1769269 w 1859756"/>
                <a:gd name="connsiteY22" fmla="*/ 314325 h 414337"/>
                <a:gd name="connsiteX23" fmla="*/ 1731169 w 1859756"/>
                <a:gd name="connsiteY23" fmla="*/ 314325 h 414337"/>
                <a:gd name="connsiteX24" fmla="*/ 1662112 w 1859756"/>
                <a:gd name="connsiteY24" fmla="*/ 309562 h 414337"/>
                <a:gd name="connsiteX25" fmla="*/ 1497806 w 1859756"/>
                <a:gd name="connsiteY25" fmla="*/ 304800 h 414337"/>
                <a:gd name="connsiteX26" fmla="*/ 1326356 w 1859756"/>
                <a:gd name="connsiteY26" fmla="*/ 309562 h 414337"/>
                <a:gd name="connsiteX27" fmla="*/ 1219200 w 1859756"/>
                <a:gd name="connsiteY27" fmla="*/ 314325 h 414337"/>
                <a:gd name="connsiteX28" fmla="*/ 1112044 w 1859756"/>
                <a:gd name="connsiteY28" fmla="*/ 321468 h 414337"/>
                <a:gd name="connsiteX29" fmla="*/ 983456 w 1859756"/>
                <a:gd name="connsiteY29" fmla="*/ 338137 h 414337"/>
                <a:gd name="connsiteX30" fmla="*/ 683419 w 1859756"/>
                <a:gd name="connsiteY30" fmla="*/ 361950 h 414337"/>
                <a:gd name="connsiteX31" fmla="*/ 485775 w 1859756"/>
                <a:gd name="connsiteY31" fmla="*/ 383381 h 414337"/>
                <a:gd name="connsiteX32" fmla="*/ 330994 w 1859756"/>
                <a:gd name="connsiteY32" fmla="*/ 407193 h 414337"/>
                <a:gd name="connsiteX33" fmla="*/ 266700 w 1859756"/>
                <a:gd name="connsiteY33" fmla="*/ 414337 h 414337"/>
                <a:gd name="connsiteX34" fmla="*/ 223837 w 1859756"/>
                <a:gd name="connsiteY34" fmla="*/ 414337 h 414337"/>
                <a:gd name="connsiteX35" fmla="*/ 169069 w 1859756"/>
                <a:gd name="connsiteY35" fmla="*/ 414337 h 414337"/>
                <a:gd name="connsiteX36" fmla="*/ 92869 w 1859756"/>
                <a:gd name="connsiteY36" fmla="*/ 402431 h 414337"/>
                <a:gd name="connsiteX37" fmla="*/ 0 w 1859756"/>
                <a:gd name="connsiteY37" fmla="*/ 381000 h 414337"/>
                <a:gd name="connsiteX38" fmla="*/ 2381 w 1859756"/>
                <a:gd name="connsiteY38" fmla="*/ 285750 h 414337"/>
                <a:gd name="connsiteX39" fmla="*/ 157162 w 1859756"/>
                <a:gd name="connsiteY39" fmla="*/ 264318 h 414337"/>
                <a:gd name="connsiteX40" fmla="*/ 476250 w 1859756"/>
                <a:gd name="connsiteY40" fmla="*/ 214312 h 414337"/>
                <a:gd name="connsiteX41" fmla="*/ 721519 w 1859756"/>
                <a:gd name="connsiteY41" fmla="*/ 178593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59756" h="414337">
                  <a:moveTo>
                    <a:pt x="721519" y="178593"/>
                  </a:moveTo>
                  <a:lnTo>
                    <a:pt x="952500" y="142875"/>
                  </a:lnTo>
                  <a:lnTo>
                    <a:pt x="1164431" y="111918"/>
                  </a:lnTo>
                  <a:lnTo>
                    <a:pt x="1302544" y="90487"/>
                  </a:lnTo>
                  <a:lnTo>
                    <a:pt x="1321594" y="83343"/>
                  </a:lnTo>
                  <a:lnTo>
                    <a:pt x="1347787" y="61912"/>
                  </a:lnTo>
                  <a:lnTo>
                    <a:pt x="1383506" y="40481"/>
                  </a:lnTo>
                  <a:lnTo>
                    <a:pt x="1416844" y="23812"/>
                  </a:lnTo>
                  <a:lnTo>
                    <a:pt x="1450181" y="9525"/>
                  </a:lnTo>
                  <a:lnTo>
                    <a:pt x="1493044" y="0"/>
                  </a:lnTo>
                  <a:lnTo>
                    <a:pt x="1519237" y="2381"/>
                  </a:lnTo>
                  <a:lnTo>
                    <a:pt x="1640681" y="47625"/>
                  </a:lnTo>
                  <a:lnTo>
                    <a:pt x="1726406" y="83343"/>
                  </a:lnTo>
                  <a:lnTo>
                    <a:pt x="1778794" y="111918"/>
                  </a:lnTo>
                  <a:lnTo>
                    <a:pt x="1819275" y="140493"/>
                  </a:lnTo>
                  <a:lnTo>
                    <a:pt x="1840706" y="164306"/>
                  </a:lnTo>
                  <a:lnTo>
                    <a:pt x="1850231" y="185737"/>
                  </a:lnTo>
                  <a:lnTo>
                    <a:pt x="1857375" y="209550"/>
                  </a:lnTo>
                  <a:lnTo>
                    <a:pt x="1859756" y="233362"/>
                  </a:lnTo>
                  <a:lnTo>
                    <a:pt x="1852612" y="264318"/>
                  </a:lnTo>
                  <a:lnTo>
                    <a:pt x="1838325" y="280987"/>
                  </a:lnTo>
                  <a:lnTo>
                    <a:pt x="1812131" y="297656"/>
                  </a:lnTo>
                  <a:lnTo>
                    <a:pt x="1769269" y="314325"/>
                  </a:lnTo>
                  <a:lnTo>
                    <a:pt x="1731169" y="314325"/>
                  </a:lnTo>
                  <a:lnTo>
                    <a:pt x="1662112" y="309562"/>
                  </a:lnTo>
                  <a:lnTo>
                    <a:pt x="1497806" y="304800"/>
                  </a:lnTo>
                  <a:lnTo>
                    <a:pt x="1326356" y="309562"/>
                  </a:lnTo>
                  <a:lnTo>
                    <a:pt x="1219200" y="314325"/>
                  </a:lnTo>
                  <a:lnTo>
                    <a:pt x="1112044" y="321468"/>
                  </a:lnTo>
                  <a:lnTo>
                    <a:pt x="983456" y="338137"/>
                  </a:lnTo>
                  <a:lnTo>
                    <a:pt x="683419" y="361950"/>
                  </a:lnTo>
                  <a:lnTo>
                    <a:pt x="485775" y="383381"/>
                  </a:lnTo>
                  <a:lnTo>
                    <a:pt x="330994" y="407193"/>
                  </a:lnTo>
                  <a:lnTo>
                    <a:pt x="266700" y="414337"/>
                  </a:lnTo>
                  <a:lnTo>
                    <a:pt x="223837" y="414337"/>
                  </a:lnTo>
                  <a:lnTo>
                    <a:pt x="169069" y="414337"/>
                  </a:lnTo>
                  <a:lnTo>
                    <a:pt x="92869" y="402431"/>
                  </a:lnTo>
                  <a:lnTo>
                    <a:pt x="0" y="381000"/>
                  </a:lnTo>
                  <a:cubicBezTo>
                    <a:pt x="794" y="349250"/>
                    <a:pt x="1587" y="317500"/>
                    <a:pt x="2381" y="285750"/>
                  </a:cubicBezTo>
                  <a:lnTo>
                    <a:pt x="157162" y="264318"/>
                  </a:lnTo>
                  <a:lnTo>
                    <a:pt x="476250" y="214312"/>
                  </a:lnTo>
                  <a:lnTo>
                    <a:pt x="721519" y="178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2">
              <a:extLst>
                <a:ext uri="{FF2B5EF4-FFF2-40B4-BE49-F238E27FC236}">
                  <a16:creationId xmlns:a16="http://schemas.microsoft.com/office/drawing/2014/main" id="{4BC9DC85-1A5A-4016-BC5A-F53D20B55E71}"/>
                </a:ext>
              </a:extLst>
            </p:cNvPr>
            <p:cNvSpPr/>
            <p:nvPr/>
          </p:nvSpPr>
          <p:spPr>
            <a:xfrm rot="16200000">
              <a:off x="6142832" y="4555332"/>
              <a:ext cx="2813050" cy="430213"/>
            </a:xfrm>
            <a:custGeom>
              <a:avLst/>
              <a:gdLst>
                <a:gd name="connsiteX0" fmla="*/ 1517131 w 2812746"/>
                <a:gd name="connsiteY0" fmla="*/ 128789 h 430155"/>
                <a:gd name="connsiteX1" fmla="*/ 1970467 w 2812746"/>
                <a:gd name="connsiteY1" fmla="*/ 133940 h 430155"/>
                <a:gd name="connsiteX2" fmla="*/ 2264106 w 2812746"/>
                <a:gd name="connsiteY2" fmla="*/ 139092 h 430155"/>
                <a:gd name="connsiteX3" fmla="*/ 2385167 w 2812746"/>
                <a:gd name="connsiteY3" fmla="*/ 139092 h 430155"/>
                <a:gd name="connsiteX4" fmla="*/ 2426379 w 2812746"/>
                <a:gd name="connsiteY4" fmla="*/ 139092 h 430155"/>
                <a:gd name="connsiteX5" fmla="*/ 2472743 w 2812746"/>
                <a:gd name="connsiteY5" fmla="*/ 136516 h 430155"/>
                <a:gd name="connsiteX6" fmla="*/ 2531986 w 2812746"/>
                <a:gd name="connsiteY6" fmla="*/ 131365 h 430155"/>
                <a:gd name="connsiteX7" fmla="*/ 2573198 w 2812746"/>
                <a:gd name="connsiteY7" fmla="*/ 126213 h 430155"/>
                <a:gd name="connsiteX8" fmla="*/ 2635017 w 2812746"/>
                <a:gd name="connsiteY8" fmla="*/ 110759 h 430155"/>
                <a:gd name="connsiteX9" fmla="*/ 2691684 w 2812746"/>
                <a:gd name="connsiteY9" fmla="*/ 90152 h 430155"/>
                <a:gd name="connsiteX10" fmla="*/ 2725169 w 2812746"/>
                <a:gd name="connsiteY10" fmla="*/ 72122 h 430155"/>
                <a:gd name="connsiteX11" fmla="*/ 2771533 w 2812746"/>
                <a:gd name="connsiteY11" fmla="*/ 28334 h 430155"/>
                <a:gd name="connsiteX12" fmla="*/ 2794715 w 2812746"/>
                <a:gd name="connsiteY12" fmla="*/ 0 h 430155"/>
                <a:gd name="connsiteX13" fmla="*/ 2812746 w 2812746"/>
                <a:gd name="connsiteY13" fmla="*/ 311669 h 430155"/>
                <a:gd name="connsiteX14" fmla="*/ 2709715 w 2812746"/>
                <a:gd name="connsiteY14" fmla="*/ 391518 h 430155"/>
                <a:gd name="connsiteX15" fmla="*/ 2655623 w 2812746"/>
                <a:gd name="connsiteY15" fmla="*/ 430155 h 430155"/>
                <a:gd name="connsiteX16" fmla="*/ 2601532 w 2812746"/>
                <a:gd name="connsiteY16" fmla="*/ 419851 h 430155"/>
                <a:gd name="connsiteX17" fmla="*/ 2475319 w 2812746"/>
                <a:gd name="connsiteY17" fmla="*/ 399245 h 430155"/>
                <a:gd name="connsiteX18" fmla="*/ 2403197 w 2812746"/>
                <a:gd name="connsiteY18" fmla="*/ 388942 h 430155"/>
                <a:gd name="connsiteX19" fmla="*/ 2282136 w 2812746"/>
                <a:gd name="connsiteY19" fmla="*/ 386366 h 430155"/>
                <a:gd name="connsiteX20" fmla="*/ 1973043 w 2812746"/>
                <a:gd name="connsiteY20" fmla="*/ 386366 h 430155"/>
                <a:gd name="connsiteX21" fmla="*/ 1622738 w 2812746"/>
                <a:gd name="connsiteY21" fmla="*/ 383791 h 430155"/>
                <a:gd name="connsiteX22" fmla="*/ 1290463 w 2812746"/>
                <a:gd name="connsiteY22" fmla="*/ 386366 h 430155"/>
                <a:gd name="connsiteX23" fmla="*/ 888642 w 2812746"/>
                <a:gd name="connsiteY23" fmla="*/ 386366 h 430155"/>
                <a:gd name="connsiteX24" fmla="*/ 576973 w 2812746"/>
                <a:gd name="connsiteY24" fmla="*/ 386366 h 430155"/>
                <a:gd name="connsiteX25" fmla="*/ 507427 w 2812746"/>
                <a:gd name="connsiteY25" fmla="*/ 386366 h 430155"/>
                <a:gd name="connsiteX26" fmla="*/ 394093 w 2812746"/>
                <a:gd name="connsiteY26" fmla="*/ 386366 h 430155"/>
                <a:gd name="connsiteX27" fmla="*/ 303941 w 2812746"/>
                <a:gd name="connsiteY27" fmla="*/ 378639 h 430155"/>
                <a:gd name="connsiteX28" fmla="*/ 224092 w 2812746"/>
                <a:gd name="connsiteY28" fmla="*/ 368336 h 430155"/>
                <a:gd name="connsiteX29" fmla="*/ 159698 w 2812746"/>
                <a:gd name="connsiteY29" fmla="*/ 355457 h 430155"/>
                <a:gd name="connsiteX30" fmla="*/ 72121 w 2812746"/>
                <a:gd name="connsiteY30" fmla="*/ 327124 h 430155"/>
                <a:gd name="connsiteX31" fmla="*/ 33485 w 2812746"/>
                <a:gd name="connsiteY31" fmla="*/ 309093 h 430155"/>
                <a:gd name="connsiteX32" fmla="*/ 23182 w 2812746"/>
                <a:gd name="connsiteY32" fmla="*/ 298790 h 430155"/>
                <a:gd name="connsiteX33" fmla="*/ 7727 w 2812746"/>
                <a:gd name="connsiteY33" fmla="*/ 275608 h 430155"/>
                <a:gd name="connsiteX34" fmla="*/ 0 w 2812746"/>
                <a:gd name="connsiteY34" fmla="*/ 247275 h 430155"/>
                <a:gd name="connsiteX35" fmla="*/ 0 w 2812746"/>
                <a:gd name="connsiteY35" fmla="*/ 221517 h 430155"/>
                <a:gd name="connsiteX36" fmla="*/ 5151 w 2812746"/>
                <a:gd name="connsiteY36" fmla="*/ 190608 h 430155"/>
                <a:gd name="connsiteX37" fmla="*/ 23182 w 2812746"/>
                <a:gd name="connsiteY37" fmla="*/ 162274 h 430155"/>
                <a:gd name="connsiteX38" fmla="*/ 92727 w 2812746"/>
                <a:gd name="connsiteY38" fmla="*/ 149395 h 430155"/>
                <a:gd name="connsiteX39" fmla="*/ 324547 w 2812746"/>
                <a:gd name="connsiteY39" fmla="*/ 123637 h 430155"/>
                <a:gd name="connsiteX40" fmla="*/ 425002 w 2812746"/>
                <a:gd name="connsiteY40" fmla="*/ 115910 h 430155"/>
                <a:gd name="connsiteX41" fmla="*/ 620761 w 2812746"/>
                <a:gd name="connsiteY41" fmla="*/ 121062 h 430155"/>
                <a:gd name="connsiteX42" fmla="*/ 919551 w 2812746"/>
                <a:gd name="connsiteY42" fmla="*/ 123637 h 430155"/>
                <a:gd name="connsiteX43" fmla="*/ 1238947 w 2812746"/>
                <a:gd name="connsiteY43" fmla="*/ 126213 h 430155"/>
                <a:gd name="connsiteX44" fmla="*/ 1463040 w 2812746"/>
                <a:gd name="connsiteY44" fmla="*/ 128789 h 430155"/>
                <a:gd name="connsiteX45" fmla="*/ 1517131 w 2812746"/>
                <a:gd name="connsiteY45" fmla="*/ 128789 h 43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12746" h="430155">
                  <a:moveTo>
                    <a:pt x="1517131" y="128789"/>
                  </a:moveTo>
                  <a:lnTo>
                    <a:pt x="1970467" y="133940"/>
                  </a:lnTo>
                  <a:lnTo>
                    <a:pt x="2264106" y="139092"/>
                  </a:lnTo>
                  <a:lnTo>
                    <a:pt x="2385167" y="139092"/>
                  </a:lnTo>
                  <a:lnTo>
                    <a:pt x="2426379" y="139092"/>
                  </a:lnTo>
                  <a:lnTo>
                    <a:pt x="2472743" y="136516"/>
                  </a:lnTo>
                  <a:lnTo>
                    <a:pt x="2531986" y="131365"/>
                  </a:lnTo>
                  <a:lnTo>
                    <a:pt x="2573198" y="126213"/>
                  </a:lnTo>
                  <a:lnTo>
                    <a:pt x="2635017" y="110759"/>
                  </a:lnTo>
                  <a:lnTo>
                    <a:pt x="2691684" y="90152"/>
                  </a:lnTo>
                  <a:lnTo>
                    <a:pt x="2725169" y="72122"/>
                  </a:lnTo>
                  <a:lnTo>
                    <a:pt x="2771533" y="28334"/>
                  </a:lnTo>
                  <a:lnTo>
                    <a:pt x="2794715" y="0"/>
                  </a:lnTo>
                  <a:lnTo>
                    <a:pt x="2812746" y="311669"/>
                  </a:lnTo>
                  <a:lnTo>
                    <a:pt x="2709715" y="391518"/>
                  </a:lnTo>
                  <a:lnTo>
                    <a:pt x="2655623" y="430155"/>
                  </a:lnTo>
                  <a:lnTo>
                    <a:pt x="2601532" y="419851"/>
                  </a:lnTo>
                  <a:lnTo>
                    <a:pt x="2475319" y="399245"/>
                  </a:lnTo>
                  <a:lnTo>
                    <a:pt x="2403197" y="388942"/>
                  </a:lnTo>
                  <a:lnTo>
                    <a:pt x="2282136" y="386366"/>
                  </a:lnTo>
                  <a:lnTo>
                    <a:pt x="1973043" y="386366"/>
                  </a:lnTo>
                  <a:lnTo>
                    <a:pt x="1622738" y="383791"/>
                  </a:lnTo>
                  <a:lnTo>
                    <a:pt x="1290463" y="386366"/>
                  </a:lnTo>
                  <a:lnTo>
                    <a:pt x="888642" y="386366"/>
                  </a:lnTo>
                  <a:lnTo>
                    <a:pt x="576973" y="386366"/>
                  </a:lnTo>
                  <a:lnTo>
                    <a:pt x="507427" y="386366"/>
                  </a:lnTo>
                  <a:lnTo>
                    <a:pt x="394093" y="386366"/>
                  </a:lnTo>
                  <a:lnTo>
                    <a:pt x="303941" y="378639"/>
                  </a:lnTo>
                  <a:lnTo>
                    <a:pt x="224092" y="368336"/>
                  </a:lnTo>
                  <a:lnTo>
                    <a:pt x="159698" y="355457"/>
                  </a:lnTo>
                  <a:lnTo>
                    <a:pt x="72121" y="327124"/>
                  </a:lnTo>
                  <a:lnTo>
                    <a:pt x="33485" y="309093"/>
                  </a:lnTo>
                  <a:lnTo>
                    <a:pt x="23182" y="298790"/>
                  </a:lnTo>
                  <a:lnTo>
                    <a:pt x="7727" y="275608"/>
                  </a:lnTo>
                  <a:lnTo>
                    <a:pt x="0" y="247275"/>
                  </a:lnTo>
                  <a:lnTo>
                    <a:pt x="0" y="221517"/>
                  </a:lnTo>
                  <a:lnTo>
                    <a:pt x="5151" y="190608"/>
                  </a:lnTo>
                  <a:lnTo>
                    <a:pt x="23182" y="162274"/>
                  </a:lnTo>
                  <a:lnTo>
                    <a:pt x="92727" y="149395"/>
                  </a:lnTo>
                  <a:lnTo>
                    <a:pt x="324547" y="123637"/>
                  </a:lnTo>
                  <a:lnTo>
                    <a:pt x="425002" y="115910"/>
                  </a:lnTo>
                  <a:lnTo>
                    <a:pt x="620761" y="121062"/>
                  </a:lnTo>
                  <a:lnTo>
                    <a:pt x="919551" y="123637"/>
                  </a:lnTo>
                  <a:lnTo>
                    <a:pt x="1238947" y="126213"/>
                  </a:lnTo>
                  <a:lnTo>
                    <a:pt x="1463040" y="128789"/>
                  </a:lnTo>
                  <a:lnTo>
                    <a:pt x="1517131" y="1287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51704622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DCEF6B9B-2E0A-4C7E-8528-A4742BF2B051}"/>
              </a:ext>
            </a:extLst>
          </p:cNvPr>
          <p:cNvSpPr/>
          <p:nvPr/>
        </p:nvSpPr>
        <p:spPr>
          <a:xfrm>
            <a:off x="3962400" y="1733550"/>
            <a:ext cx="1468438" cy="1181100"/>
          </a:xfrm>
          <a:custGeom>
            <a:avLst/>
            <a:gdLst>
              <a:gd name="connsiteX0" fmla="*/ 652463 w 1469231"/>
              <a:gd name="connsiteY0" fmla="*/ 185738 h 1181100"/>
              <a:gd name="connsiteX1" fmla="*/ 554831 w 1469231"/>
              <a:gd name="connsiteY1" fmla="*/ 211931 h 1181100"/>
              <a:gd name="connsiteX2" fmla="*/ 466725 w 1469231"/>
              <a:gd name="connsiteY2" fmla="*/ 235744 h 1181100"/>
              <a:gd name="connsiteX3" fmla="*/ 428625 w 1469231"/>
              <a:gd name="connsiteY3" fmla="*/ 245269 h 1181100"/>
              <a:gd name="connsiteX4" fmla="*/ 397669 w 1469231"/>
              <a:gd name="connsiteY4" fmla="*/ 252413 h 1181100"/>
              <a:gd name="connsiteX5" fmla="*/ 369094 w 1469231"/>
              <a:gd name="connsiteY5" fmla="*/ 254794 h 1181100"/>
              <a:gd name="connsiteX6" fmla="*/ 311944 w 1469231"/>
              <a:gd name="connsiteY6" fmla="*/ 250031 h 1181100"/>
              <a:gd name="connsiteX7" fmla="*/ 266700 w 1469231"/>
              <a:gd name="connsiteY7" fmla="*/ 238125 h 1181100"/>
              <a:gd name="connsiteX8" fmla="*/ 216694 w 1469231"/>
              <a:gd name="connsiteY8" fmla="*/ 219075 h 1181100"/>
              <a:gd name="connsiteX9" fmla="*/ 159544 w 1469231"/>
              <a:gd name="connsiteY9" fmla="*/ 188119 h 1181100"/>
              <a:gd name="connsiteX10" fmla="*/ 107156 w 1469231"/>
              <a:gd name="connsiteY10" fmla="*/ 154781 h 1181100"/>
              <a:gd name="connsiteX11" fmla="*/ 71438 w 1469231"/>
              <a:gd name="connsiteY11" fmla="*/ 128588 h 1181100"/>
              <a:gd name="connsiteX12" fmla="*/ 57150 w 1469231"/>
              <a:gd name="connsiteY12" fmla="*/ 116681 h 1181100"/>
              <a:gd name="connsiteX13" fmla="*/ 40481 w 1469231"/>
              <a:gd name="connsiteY13" fmla="*/ 109538 h 1181100"/>
              <a:gd name="connsiteX14" fmla="*/ 14288 w 1469231"/>
              <a:gd name="connsiteY14" fmla="*/ 109538 h 1181100"/>
              <a:gd name="connsiteX15" fmla="*/ 4763 w 1469231"/>
              <a:gd name="connsiteY15" fmla="*/ 114300 h 1181100"/>
              <a:gd name="connsiteX16" fmla="*/ 0 w 1469231"/>
              <a:gd name="connsiteY16" fmla="*/ 126206 h 1181100"/>
              <a:gd name="connsiteX17" fmla="*/ 4763 w 1469231"/>
              <a:gd name="connsiteY17" fmla="*/ 152400 h 1181100"/>
              <a:gd name="connsiteX18" fmla="*/ 28575 w 1469231"/>
              <a:gd name="connsiteY18" fmla="*/ 192881 h 1181100"/>
              <a:gd name="connsiteX19" fmla="*/ 69056 w 1469231"/>
              <a:gd name="connsiteY19" fmla="*/ 254794 h 1181100"/>
              <a:gd name="connsiteX20" fmla="*/ 97631 w 1469231"/>
              <a:gd name="connsiteY20" fmla="*/ 295275 h 1181100"/>
              <a:gd name="connsiteX21" fmla="*/ 138113 w 1469231"/>
              <a:gd name="connsiteY21" fmla="*/ 350044 h 1181100"/>
              <a:gd name="connsiteX22" fmla="*/ 176213 w 1469231"/>
              <a:gd name="connsiteY22" fmla="*/ 392906 h 1181100"/>
              <a:gd name="connsiteX23" fmla="*/ 207169 w 1469231"/>
              <a:gd name="connsiteY23" fmla="*/ 426244 h 1181100"/>
              <a:gd name="connsiteX24" fmla="*/ 245269 w 1469231"/>
              <a:gd name="connsiteY24" fmla="*/ 461963 h 1181100"/>
              <a:gd name="connsiteX25" fmla="*/ 269081 w 1469231"/>
              <a:gd name="connsiteY25" fmla="*/ 481013 h 1181100"/>
              <a:gd name="connsiteX26" fmla="*/ 285750 w 1469231"/>
              <a:gd name="connsiteY26" fmla="*/ 490538 h 1181100"/>
              <a:gd name="connsiteX27" fmla="*/ 316706 w 1469231"/>
              <a:gd name="connsiteY27" fmla="*/ 495300 h 1181100"/>
              <a:gd name="connsiteX28" fmla="*/ 352425 w 1469231"/>
              <a:gd name="connsiteY28" fmla="*/ 490538 h 1181100"/>
              <a:gd name="connsiteX29" fmla="*/ 390525 w 1469231"/>
              <a:gd name="connsiteY29" fmla="*/ 473869 h 1181100"/>
              <a:gd name="connsiteX30" fmla="*/ 421481 w 1469231"/>
              <a:gd name="connsiteY30" fmla="*/ 457200 h 1181100"/>
              <a:gd name="connsiteX31" fmla="*/ 469106 w 1469231"/>
              <a:gd name="connsiteY31" fmla="*/ 426244 h 1181100"/>
              <a:gd name="connsiteX32" fmla="*/ 519113 w 1469231"/>
              <a:gd name="connsiteY32" fmla="*/ 404813 h 1181100"/>
              <a:gd name="connsiteX33" fmla="*/ 609600 w 1469231"/>
              <a:gd name="connsiteY33" fmla="*/ 373856 h 1181100"/>
              <a:gd name="connsiteX34" fmla="*/ 714375 w 1469231"/>
              <a:gd name="connsiteY34" fmla="*/ 342900 h 1181100"/>
              <a:gd name="connsiteX35" fmla="*/ 845344 w 1469231"/>
              <a:gd name="connsiteY35" fmla="*/ 316706 h 1181100"/>
              <a:gd name="connsiteX36" fmla="*/ 954881 w 1469231"/>
              <a:gd name="connsiteY36" fmla="*/ 297656 h 1181100"/>
              <a:gd name="connsiteX37" fmla="*/ 1026319 w 1469231"/>
              <a:gd name="connsiteY37" fmla="*/ 288131 h 1181100"/>
              <a:gd name="connsiteX38" fmla="*/ 1076325 w 1469231"/>
              <a:gd name="connsiteY38" fmla="*/ 288131 h 1181100"/>
              <a:gd name="connsiteX39" fmla="*/ 1107281 w 1469231"/>
              <a:gd name="connsiteY39" fmla="*/ 292894 h 1181100"/>
              <a:gd name="connsiteX40" fmla="*/ 1119188 w 1469231"/>
              <a:gd name="connsiteY40" fmla="*/ 300038 h 1181100"/>
              <a:gd name="connsiteX41" fmla="*/ 1126331 w 1469231"/>
              <a:gd name="connsiteY41" fmla="*/ 311944 h 1181100"/>
              <a:gd name="connsiteX42" fmla="*/ 1128713 w 1469231"/>
              <a:gd name="connsiteY42" fmla="*/ 326231 h 1181100"/>
              <a:gd name="connsiteX43" fmla="*/ 1126331 w 1469231"/>
              <a:gd name="connsiteY43" fmla="*/ 359569 h 1181100"/>
              <a:gd name="connsiteX44" fmla="*/ 1097756 w 1469231"/>
              <a:gd name="connsiteY44" fmla="*/ 459581 h 1181100"/>
              <a:gd name="connsiteX45" fmla="*/ 1040606 w 1469231"/>
              <a:gd name="connsiteY45" fmla="*/ 635794 h 1181100"/>
              <a:gd name="connsiteX46" fmla="*/ 971550 w 1469231"/>
              <a:gd name="connsiteY46" fmla="*/ 850106 h 1181100"/>
              <a:gd name="connsiteX47" fmla="*/ 878681 w 1469231"/>
              <a:gd name="connsiteY47" fmla="*/ 1076325 h 1181100"/>
              <a:gd name="connsiteX48" fmla="*/ 916781 w 1469231"/>
              <a:gd name="connsiteY48" fmla="*/ 1114425 h 1181100"/>
              <a:gd name="connsiteX49" fmla="*/ 952500 w 1469231"/>
              <a:gd name="connsiteY49" fmla="*/ 1143000 h 1181100"/>
              <a:gd name="connsiteX50" fmla="*/ 985838 w 1469231"/>
              <a:gd name="connsiteY50" fmla="*/ 1166813 h 1181100"/>
              <a:gd name="connsiteX51" fmla="*/ 1004888 w 1469231"/>
              <a:gd name="connsiteY51" fmla="*/ 1176338 h 1181100"/>
              <a:gd name="connsiteX52" fmla="*/ 1026319 w 1469231"/>
              <a:gd name="connsiteY52" fmla="*/ 1181100 h 1181100"/>
              <a:gd name="connsiteX53" fmla="*/ 1050131 w 1469231"/>
              <a:gd name="connsiteY53" fmla="*/ 1178719 h 1181100"/>
              <a:gd name="connsiteX54" fmla="*/ 1076325 w 1469231"/>
              <a:gd name="connsiteY54" fmla="*/ 1164431 h 1181100"/>
              <a:gd name="connsiteX55" fmla="*/ 1100138 w 1469231"/>
              <a:gd name="connsiteY55" fmla="*/ 1140619 h 1181100"/>
              <a:gd name="connsiteX56" fmla="*/ 1128713 w 1469231"/>
              <a:gd name="connsiteY56" fmla="*/ 1097756 h 1181100"/>
              <a:gd name="connsiteX57" fmla="*/ 1159669 w 1469231"/>
              <a:gd name="connsiteY57" fmla="*/ 1028700 h 1181100"/>
              <a:gd name="connsiteX58" fmla="*/ 1185863 w 1469231"/>
              <a:gd name="connsiteY58" fmla="*/ 942975 h 1181100"/>
              <a:gd name="connsiteX59" fmla="*/ 1228725 w 1469231"/>
              <a:gd name="connsiteY59" fmla="*/ 816769 h 1181100"/>
              <a:gd name="connsiteX60" fmla="*/ 1266825 w 1469231"/>
              <a:gd name="connsiteY60" fmla="*/ 704850 h 1181100"/>
              <a:gd name="connsiteX61" fmla="*/ 1335881 w 1469231"/>
              <a:gd name="connsiteY61" fmla="*/ 521494 h 1181100"/>
              <a:gd name="connsiteX62" fmla="*/ 1362075 w 1469231"/>
              <a:gd name="connsiteY62" fmla="*/ 457200 h 1181100"/>
              <a:gd name="connsiteX63" fmla="*/ 1369219 w 1469231"/>
              <a:gd name="connsiteY63" fmla="*/ 442913 h 1181100"/>
              <a:gd name="connsiteX64" fmla="*/ 1388269 w 1469231"/>
              <a:gd name="connsiteY64" fmla="*/ 423863 h 1181100"/>
              <a:gd name="connsiteX65" fmla="*/ 1409700 w 1469231"/>
              <a:gd name="connsiteY65" fmla="*/ 402431 h 1181100"/>
              <a:gd name="connsiteX66" fmla="*/ 1428750 w 1469231"/>
              <a:gd name="connsiteY66" fmla="*/ 378619 h 1181100"/>
              <a:gd name="connsiteX67" fmla="*/ 1450181 w 1469231"/>
              <a:gd name="connsiteY67" fmla="*/ 347663 h 1181100"/>
              <a:gd name="connsiteX68" fmla="*/ 1464469 w 1469231"/>
              <a:gd name="connsiteY68" fmla="*/ 319088 h 1181100"/>
              <a:gd name="connsiteX69" fmla="*/ 1469231 w 1469231"/>
              <a:gd name="connsiteY69" fmla="*/ 292894 h 1181100"/>
              <a:gd name="connsiteX70" fmla="*/ 1466850 w 1469231"/>
              <a:gd name="connsiteY70" fmla="*/ 266700 h 1181100"/>
              <a:gd name="connsiteX71" fmla="*/ 1457325 w 1469231"/>
              <a:gd name="connsiteY71" fmla="*/ 245269 h 1181100"/>
              <a:gd name="connsiteX72" fmla="*/ 1433513 w 1469231"/>
              <a:gd name="connsiteY72" fmla="*/ 219075 h 1181100"/>
              <a:gd name="connsiteX73" fmla="*/ 1385888 w 1469231"/>
              <a:gd name="connsiteY73" fmla="*/ 161925 h 1181100"/>
              <a:gd name="connsiteX74" fmla="*/ 1328738 w 1469231"/>
              <a:gd name="connsiteY74" fmla="*/ 102394 h 1181100"/>
              <a:gd name="connsiteX75" fmla="*/ 1281113 w 1469231"/>
              <a:gd name="connsiteY75" fmla="*/ 57150 h 1181100"/>
              <a:gd name="connsiteX76" fmla="*/ 1257300 w 1469231"/>
              <a:gd name="connsiteY76" fmla="*/ 38100 h 1181100"/>
              <a:gd name="connsiteX77" fmla="*/ 1231106 w 1469231"/>
              <a:gd name="connsiteY77" fmla="*/ 21431 h 1181100"/>
              <a:gd name="connsiteX78" fmla="*/ 1202531 w 1469231"/>
              <a:gd name="connsiteY78" fmla="*/ 7144 h 1181100"/>
              <a:gd name="connsiteX79" fmla="*/ 1171575 w 1469231"/>
              <a:gd name="connsiteY79" fmla="*/ 0 h 1181100"/>
              <a:gd name="connsiteX80" fmla="*/ 1145381 w 1469231"/>
              <a:gd name="connsiteY80" fmla="*/ 11906 h 1181100"/>
              <a:gd name="connsiteX81" fmla="*/ 1097756 w 1469231"/>
              <a:gd name="connsiteY81" fmla="*/ 42863 h 1181100"/>
              <a:gd name="connsiteX82" fmla="*/ 1023938 w 1469231"/>
              <a:gd name="connsiteY82" fmla="*/ 83344 h 1181100"/>
              <a:gd name="connsiteX83" fmla="*/ 985838 w 1469231"/>
              <a:gd name="connsiteY83" fmla="*/ 97631 h 1181100"/>
              <a:gd name="connsiteX84" fmla="*/ 852488 w 1469231"/>
              <a:gd name="connsiteY84" fmla="*/ 130969 h 1181100"/>
              <a:gd name="connsiteX85" fmla="*/ 652463 w 1469231"/>
              <a:gd name="connsiteY85" fmla="*/ 185738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69231" h="1181100">
                <a:moveTo>
                  <a:pt x="652463" y="185738"/>
                </a:moveTo>
                <a:lnTo>
                  <a:pt x="554831" y="211931"/>
                </a:lnTo>
                <a:lnTo>
                  <a:pt x="466725" y="235744"/>
                </a:lnTo>
                <a:lnTo>
                  <a:pt x="428625" y="245269"/>
                </a:lnTo>
                <a:lnTo>
                  <a:pt x="397669" y="252413"/>
                </a:lnTo>
                <a:lnTo>
                  <a:pt x="369094" y="254794"/>
                </a:lnTo>
                <a:lnTo>
                  <a:pt x="311944" y="250031"/>
                </a:lnTo>
                <a:lnTo>
                  <a:pt x="266700" y="238125"/>
                </a:lnTo>
                <a:lnTo>
                  <a:pt x="216694" y="219075"/>
                </a:lnTo>
                <a:lnTo>
                  <a:pt x="159544" y="188119"/>
                </a:lnTo>
                <a:lnTo>
                  <a:pt x="107156" y="154781"/>
                </a:lnTo>
                <a:lnTo>
                  <a:pt x="71438" y="128588"/>
                </a:lnTo>
                <a:lnTo>
                  <a:pt x="57150" y="116681"/>
                </a:lnTo>
                <a:lnTo>
                  <a:pt x="40481" y="109538"/>
                </a:lnTo>
                <a:lnTo>
                  <a:pt x="14288" y="109538"/>
                </a:lnTo>
                <a:lnTo>
                  <a:pt x="4763" y="114300"/>
                </a:lnTo>
                <a:lnTo>
                  <a:pt x="0" y="126206"/>
                </a:lnTo>
                <a:lnTo>
                  <a:pt x="4763" y="152400"/>
                </a:lnTo>
                <a:lnTo>
                  <a:pt x="28575" y="192881"/>
                </a:lnTo>
                <a:lnTo>
                  <a:pt x="69056" y="254794"/>
                </a:lnTo>
                <a:lnTo>
                  <a:pt x="97631" y="295275"/>
                </a:lnTo>
                <a:lnTo>
                  <a:pt x="138113" y="350044"/>
                </a:lnTo>
                <a:lnTo>
                  <a:pt x="176213" y="392906"/>
                </a:lnTo>
                <a:lnTo>
                  <a:pt x="207169" y="426244"/>
                </a:lnTo>
                <a:lnTo>
                  <a:pt x="245269" y="461963"/>
                </a:lnTo>
                <a:lnTo>
                  <a:pt x="269081" y="481013"/>
                </a:lnTo>
                <a:lnTo>
                  <a:pt x="285750" y="490538"/>
                </a:lnTo>
                <a:lnTo>
                  <a:pt x="316706" y="495300"/>
                </a:lnTo>
                <a:lnTo>
                  <a:pt x="352425" y="490538"/>
                </a:lnTo>
                <a:lnTo>
                  <a:pt x="390525" y="473869"/>
                </a:lnTo>
                <a:lnTo>
                  <a:pt x="421481" y="457200"/>
                </a:lnTo>
                <a:lnTo>
                  <a:pt x="469106" y="426244"/>
                </a:lnTo>
                <a:lnTo>
                  <a:pt x="519113" y="404813"/>
                </a:lnTo>
                <a:lnTo>
                  <a:pt x="609600" y="373856"/>
                </a:lnTo>
                <a:lnTo>
                  <a:pt x="714375" y="342900"/>
                </a:lnTo>
                <a:lnTo>
                  <a:pt x="845344" y="316706"/>
                </a:lnTo>
                <a:lnTo>
                  <a:pt x="954881" y="297656"/>
                </a:lnTo>
                <a:lnTo>
                  <a:pt x="1026319" y="288131"/>
                </a:lnTo>
                <a:lnTo>
                  <a:pt x="1076325" y="288131"/>
                </a:lnTo>
                <a:lnTo>
                  <a:pt x="1107281" y="292894"/>
                </a:lnTo>
                <a:lnTo>
                  <a:pt x="1119188" y="300038"/>
                </a:lnTo>
                <a:lnTo>
                  <a:pt x="1126331" y="311944"/>
                </a:lnTo>
                <a:lnTo>
                  <a:pt x="1128713" y="326231"/>
                </a:lnTo>
                <a:lnTo>
                  <a:pt x="1126331" y="359569"/>
                </a:lnTo>
                <a:lnTo>
                  <a:pt x="1097756" y="459581"/>
                </a:lnTo>
                <a:lnTo>
                  <a:pt x="1040606" y="635794"/>
                </a:lnTo>
                <a:lnTo>
                  <a:pt x="971550" y="850106"/>
                </a:lnTo>
                <a:lnTo>
                  <a:pt x="878681" y="1076325"/>
                </a:lnTo>
                <a:lnTo>
                  <a:pt x="916781" y="1114425"/>
                </a:lnTo>
                <a:lnTo>
                  <a:pt x="952500" y="1143000"/>
                </a:lnTo>
                <a:lnTo>
                  <a:pt x="985838" y="1166813"/>
                </a:lnTo>
                <a:lnTo>
                  <a:pt x="1004888" y="1176338"/>
                </a:lnTo>
                <a:lnTo>
                  <a:pt x="1026319" y="1181100"/>
                </a:lnTo>
                <a:lnTo>
                  <a:pt x="1050131" y="1178719"/>
                </a:lnTo>
                <a:lnTo>
                  <a:pt x="1076325" y="1164431"/>
                </a:lnTo>
                <a:lnTo>
                  <a:pt x="1100138" y="1140619"/>
                </a:lnTo>
                <a:lnTo>
                  <a:pt x="1128713" y="1097756"/>
                </a:lnTo>
                <a:lnTo>
                  <a:pt x="1159669" y="1028700"/>
                </a:lnTo>
                <a:lnTo>
                  <a:pt x="1185863" y="942975"/>
                </a:lnTo>
                <a:lnTo>
                  <a:pt x="1228725" y="816769"/>
                </a:lnTo>
                <a:lnTo>
                  <a:pt x="1266825" y="704850"/>
                </a:lnTo>
                <a:lnTo>
                  <a:pt x="1335881" y="521494"/>
                </a:lnTo>
                <a:lnTo>
                  <a:pt x="1362075" y="457200"/>
                </a:lnTo>
                <a:lnTo>
                  <a:pt x="1369219" y="442913"/>
                </a:lnTo>
                <a:lnTo>
                  <a:pt x="1388269" y="423863"/>
                </a:lnTo>
                <a:lnTo>
                  <a:pt x="1409700" y="402431"/>
                </a:lnTo>
                <a:lnTo>
                  <a:pt x="1428750" y="378619"/>
                </a:lnTo>
                <a:lnTo>
                  <a:pt x="1450181" y="347663"/>
                </a:lnTo>
                <a:lnTo>
                  <a:pt x="1464469" y="319088"/>
                </a:lnTo>
                <a:lnTo>
                  <a:pt x="1469231" y="292894"/>
                </a:lnTo>
                <a:lnTo>
                  <a:pt x="1466850" y="266700"/>
                </a:lnTo>
                <a:lnTo>
                  <a:pt x="1457325" y="245269"/>
                </a:lnTo>
                <a:lnTo>
                  <a:pt x="1433513" y="219075"/>
                </a:lnTo>
                <a:lnTo>
                  <a:pt x="1385888" y="161925"/>
                </a:lnTo>
                <a:lnTo>
                  <a:pt x="1328738" y="102394"/>
                </a:lnTo>
                <a:lnTo>
                  <a:pt x="1281113" y="57150"/>
                </a:lnTo>
                <a:lnTo>
                  <a:pt x="1257300" y="38100"/>
                </a:lnTo>
                <a:lnTo>
                  <a:pt x="1231106" y="21431"/>
                </a:lnTo>
                <a:lnTo>
                  <a:pt x="1202531" y="7144"/>
                </a:lnTo>
                <a:lnTo>
                  <a:pt x="1171575" y="0"/>
                </a:lnTo>
                <a:lnTo>
                  <a:pt x="1145381" y="11906"/>
                </a:lnTo>
                <a:lnTo>
                  <a:pt x="1097756" y="42863"/>
                </a:lnTo>
                <a:lnTo>
                  <a:pt x="1023938" y="83344"/>
                </a:lnTo>
                <a:lnTo>
                  <a:pt x="985838" y="97631"/>
                </a:lnTo>
                <a:lnTo>
                  <a:pt x="852488" y="130969"/>
                </a:lnTo>
                <a:lnTo>
                  <a:pt x="652463" y="1857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66AE1F71-C1EF-4562-BABB-E58D2317C432}"/>
              </a:ext>
            </a:extLst>
          </p:cNvPr>
          <p:cNvSpPr/>
          <p:nvPr/>
        </p:nvSpPr>
        <p:spPr>
          <a:xfrm>
            <a:off x="4200526" y="2582863"/>
            <a:ext cx="792163" cy="349250"/>
          </a:xfrm>
          <a:custGeom>
            <a:avLst/>
            <a:gdLst>
              <a:gd name="connsiteX0" fmla="*/ 352425 w 792956"/>
              <a:gd name="connsiteY0" fmla="*/ 280988 h 347663"/>
              <a:gd name="connsiteX1" fmla="*/ 521494 w 792956"/>
              <a:gd name="connsiteY1" fmla="*/ 245269 h 347663"/>
              <a:gd name="connsiteX2" fmla="*/ 595313 w 792956"/>
              <a:gd name="connsiteY2" fmla="*/ 230982 h 347663"/>
              <a:gd name="connsiteX3" fmla="*/ 711994 w 792956"/>
              <a:gd name="connsiteY3" fmla="*/ 219075 h 347663"/>
              <a:gd name="connsiteX4" fmla="*/ 792956 w 792956"/>
              <a:gd name="connsiteY4" fmla="*/ 0 h 347663"/>
              <a:gd name="connsiteX5" fmla="*/ 659606 w 792956"/>
              <a:gd name="connsiteY5" fmla="*/ 38100 h 347663"/>
              <a:gd name="connsiteX6" fmla="*/ 540544 w 792956"/>
              <a:gd name="connsiteY6" fmla="*/ 66675 h 347663"/>
              <a:gd name="connsiteX7" fmla="*/ 390525 w 792956"/>
              <a:gd name="connsiteY7" fmla="*/ 95250 h 347663"/>
              <a:gd name="connsiteX8" fmla="*/ 247650 w 792956"/>
              <a:gd name="connsiteY8" fmla="*/ 116682 h 347663"/>
              <a:gd name="connsiteX9" fmla="*/ 114300 w 792956"/>
              <a:gd name="connsiteY9" fmla="*/ 130969 h 347663"/>
              <a:gd name="connsiteX10" fmla="*/ 0 w 792956"/>
              <a:gd name="connsiteY10" fmla="*/ 138113 h 347663"/>
              <a:gd name="connsiteX11" fmla="*/ 19050 w 792956"/>
              <a:gd name="connsiteY11" fmla="*/ 347663 h 347663"/>
              <a:gd name="connsiteX12" fmla="*/ 261938 w 792956"/>
              <a:gd name="connsiteY12" fmla="*/ 300038 h 347663"/>
              <a:gd name="connsiteX13" fmla="*/ 352425 w 792956"/>
              <a:gd name="connsiteY13" fmla="*/ 280988 h 347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92956" h="347663">
                <a:moveTo>
                  <a:pt x="352425" y="280988"/>
                </a:moveTo>
                <a:lnTo>
                  <a:pt x="521494" y="245269"/>
                </a:lnTo>
                <a:lnTo>
                  <a:pt x="595313" y="230982"/>
                </a:lnTo>
                <a:lnTo>
                  <a:pt x="711994" y="219075"/>
                </a:lnTo>
                <a:lnTo>
                  <a:pt x="792956" y="0"/>
                </a:lnTo>
                <a:lnTo>
                  <a:pt x="659606" y="38100"/>
                </a:lnTo>
                <a:lnTo>
                  <a:pt x="540544" y="66675"/>
                </a:lnTo>
                <a:lnTo>
                  <a:pt x="390525" y="95250"/>
                </a:lnTo>
                <a:lnTo>
                  <a:pt x="247650" y="116682"/>
                </a:lnTo>
                <a:lnTo>
                  <a:pt x="114300" y="130969"/>
                </a:lnTo>
                <a:lnTo>
                  <a:pt x="0" y="138113"/>
                </a:lnTo>
                <a:lnTo>
                  <a:pt x="19050" y="347663"/>
                </a:lnTo>
                <a:lnTo>
                  <a:pt x="261938" y="300038"/>
                </a:lnTo>
                <a:lnTo>
                  <a:pt x="352425" y="2809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8947BD4E-9376-4D3E-ACCA-CF5AE686443A}"/>
              </a:ext>
            </a:extLst>
          </p:cNvPr>
          <p:cNvSpPr/>
          <p:nvPr/>
        </p:nvSpPr>
        <p:spPr>
          <a:xfrm>
            <a:off x="3849688" y="2576513"/>
            <a:ext cx="577850" cy="1479550"/>
          </a:xfrm>
          <a:custGeom>
            <a:avLst/>
            <a:gdLst>
              <a:gd name="connsiteX0" fmla="*/ 419100 w 576263"/>
              <a:gd name="connsiteY0" fmla="*/ 611981 h 1478756"/>
              <a:gd name="connsiteX1" fmla="*/ 445294 w 576263"/>
              <a:gd name="connsiteY1" fmla="*/ 507206 h 1478756"/>
              <a:gd name="connsiteX2" fmla="*/ 473869 w 576263"/>
              <a:gd name="connsiteY2" fmla="*/ 388143 h 1478756"/>
              <a:gd name="connsiteX3" fmla="*/ 483394 w 576263"/>
              <a:gd name="connsiteY3" fmla="*/ 376237 h 1478756"/>
              <a:gd name="connsiteX4" fmla="*/ 507207 w 576263"/>
              <a:gd name="connsiteY4" fmla="*/ 359568 h 1478756"/>
              <a:gd name="connsiteX5" fmla="*/ 542925 w 576263"/>
              <a:gd name="connsiteY5" fmla="*/ 330993 h 1478756"/>
              <a:gd name="connsiteX6" fmla="*/ 576263 w 576263"/>
              <a:gd name="connsiteY6" fmla="*/ 297656 h 1478756"/>
              <a:gd name="connsiteX7" fmla="*/ 461963 w 576263"/>
              <a:gd name="connsiteY7" fmla="*/ 142875 h 1478756"/>
              <a:gd name="connsiteX8" fmla="*/ 397669 w 576263"/>
              <a:gd name="connsiteY8" fmla="*/ 104775 h 1478756"/>
              <a:gd name="connsiteX9" fmla="*/ 328613 w 576263"/>
              <a:gd name="connsiteY9" fmla="*/ 64293 h 1478756"/>
              <a:gd name="connsiteX10" fmla="*/ 271463 w 576263"/>
              <a:gd name="connsiteY10" fmla="*/ 28575 h 1478756"/>
              <a:gd name="connsiteX11" fmla="*/ 230982 w 576263"/>
              <a:gd name="connsiteY11" fmla="*/ 7143 h 1478756"/>
              <a:gd name="connsiteX12" fmla="*/ 211932 w 576263"/>
              <a:gd name="connsiteY12" fmla="*/ 0 h 1478756"/>
              <a:gd name="connsiteX13" fmla="*/ 197644 w 576263"/>
              <a:gd name="connsiteY13" fmla="*/ 0 h 1478756"/>
              <a:gd name="connsiteX14" fmla="*/ 188119 w 576263"/>
              <a:gd name="connsiteY14" fmla="*/ 2381 h 1478756"/>
              <a:gd name="connsiteX15" fmla="*/ 180975 w 576263"/>
              <a:gd name="connsiteY15" fmla="*/ 16668 h 1478756"/>
              <a:gd name="connsiteX16" fmla="*/ 183357 w 576263"/>
              <a:gd name="connsiteY16" fmla="*/ 40481 h 1478756"/>
              <a:gd name="connsiteX17" fmla="*/ 192882 w 576263"/>
              <a:gd name="connsiteY17" fmla="*/ 57150 h 1478756"/>
              <a:gd name="connsiteX18" fmla="*/ 207169 w 576263"/>
              <a:gd name="connsiteY18" fmla="*/ 76200 h 1478756"/>
              <a:gd name="connsiteX19" fmla="*/ 223838 w 576263"/>
              <a:gd name="connsiteY19" fmla="*/ 104775 h 1478756"/>
              <a:gd name="connsiteX20" fmla="*/ 245269 w 576263"/>
              <a:gd name="connsiteY20" fmla="*/ 159543 h 1478756"/>
              <a:gd name="connsiteX21" fmla="*/ 257175 w 576263"/>
              <a:gd name="connsiteY21" fmla="*/ 200025 h 1478756"/>
              <a:gd name="connsiteX22" fmla="*/ 271463 w 576263"/>
              <a:gd name="connsiteY22" fmla="*/ 276225 h 1478756"/>
              <a:gd name="connsiteX23" fmla="*/ 273844 w 576263"/>
              <a:gd name="connsiteY23" fmla="*/ 330993 h 1478756"/>
              <a:gd name="connsiteX24" fmla="*/ 269082 w 576263"/>
              <a:gd name="connsiteY24" fmla="*/ 397668 h 1478756"/>
              <a:gd name="connsiteX25" fmla="*/ 257175 w 576263"/>
              <a:gd name="connsiteY25" fmla="*/ 483393 h 1478756"/>
              <a:gd name="connsiteX26" fmla="*/ 238125 w 576263"/>
              <a:gd name="connsiteY26" fmla="*/ 571500 h 1478756"/>
              <a:gd name="connsiteX27" fmla="*/ 202407 w 576263"/>
              <a:gd name="connsiteY27" fmla="*/ 690562 h 1478756"/>
              <a:gd name="connsiteX28" fmla="*/ 161925 w 576263"/>
              <a:gd name="connsiteY28" fmla="*/ 821531 h 1478756"/>
              <a:gd name="connsiteX29" fmla="*/ 102394 w 576263"/>
              <a:gd name="connsiteY29" fmla="*/ 990600 h 1478756"/>
              <a:gd name="connsiteX30" fmla="*/ 35719 w 576263"/>
              <a:gd name="connsiteY30" fmla="*/ 1143000 h 1478756"/>
              <a:gd name="connsiteX31" fmla="*/ 7144 w 576263"/>
              <a:gd name="connsiteY31" fmla="*/ 1204912 h 1478756"/>
              <a:gd name="connsiteX32" fmla="*/ 0 w 576263"/>
              <a:gd name="connsiteY32" fmla="*/ 1247775 h 1478756"/>
              <a:gd name="connsiteX33" fmla="*/ 0 w 576263"/>
              <a:gd name="connsiteY33" fmla="*/ 1304925 h 1478756"/>
              <a:gd name="connsiteX34" fmla="*/ 7144 w 576263"/>
              <a:gd name="connsiteY34" fmla="*/ 1347787 h 1478756"/>
              <a:gd name="connsiteX35" fmla="*/ 23813 w 576263"/>
              <a:gd name="connsiteY35" fmla="*/ 1404937 h 1478756"/>
              <a:gd name="connsiteX36" fmla="*/ 40482 w 576263"/>
              <a:gd name="connsiteY36" fmla="*/ 1443037 h 1478756"/>
              <a:gd name="connsiteX37" fmla="*/ 57150 w 576263"/>
              <a:gd name="connsiteY37" fmla="*/ 1462087 h 1478756"/>
              <a:gd name="connsiteX38" fmla="*/ 73819 w 576263"/>
              <a:gd name="connsiteY38" fmla="*/ 1473993 h 1478756"/>
              <a:gd name="connsiteX39" fmla="*/ 90488 w 576263"/>
              <a:gd name="connsiteY39" fmla="*/ 1478756 h 1478756"/>
              <a:gd name="connsiteX40" fmla="*/ 119063 w 576263"/>
              <a:gd name="connsiteY40" fmla="*/ 1476375 h 1478756"/>
              <a:gd name="connsiteX41" fmla="*/ 145257 w 576263"/>
              <a:gd name="connsiteY41" fmla="*/ 1466850 h 1478756"/>
              <a:gd name="connsiteX42" fmla="*/ 188119 w 576263"/>
              <a:gd name="connsiteY42" fmla="*/ 1438275 h 1478756"/>
              <a:gd name="connsiteX43" fmla="*/ 292894 w 576263"/>
              <a:gd name="connsiteY43" fmla="*/ 1145381 h 1478756"/>
              <a:gd name="connsiteX44" fmla="*/ 295275 w 576263"/>
              <a:gd name="connsiteY44" fmla="*/ 1116806 h 1478756"/>
              <a:gd name="connsiteX45" fmla="*/ 330994 w 576263"/>
              <a:gd name="connsiteY45" fmla="*/ 966787 h 1478756"/>
              <a:gd name="connsiteX46" fmla="*/ 419100 w 576263"/>
              <a:gd name="connsiteY46" fmla="*/ 611981 h 147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76263" h="1478756">
                <a:moveTo>
                  <a:pt x="419100" y="611981"/>
                </a:moveTo>
                <a:lnTo>
                  <a:pt x="445294" y="507206"/>
                </a:lnTo>
                <a:lnTo>
                  <a:pt x="473869" y="388143"/>
                </a:lnTo>
                <a:lnTo>
                  <a:pt x="483394" y="376237"/>
                </a:lnTo>
                <a:lnTo>
                  <a:pt x="507207" y="359568"/>
                </a:lnTo>
                <a:lnTo>
                  <a:pt x="542925" y="330993"/>
                </a:lnTo>
                <a:lnTo>
                  <a:pt x="576263" y="297656"/>
                </a:lnTo>
                <a:lnTo>
                  <a:pt x="461963" y="142875"/>
                </a:lnTo>
                <a:lnTo>
                  <a:pt x="397669" y="104775"/>
                </a:lnTo>
                <a:lnTo>
                  <a:pt x="328613" y="64293"/>
                </a:lnTo>
                <a:lnTo>
                  <a:pt x="271463" y="28575"/>
                </a:lnTo>
                <a:lnTo>
                  <a:pt x="230982" y="7143"/>
                </a:lnTo>
                <a:lnTo>
                  <a:pt x="211932" y="0"/>
                </a:lnTo>
                <a:lnTo>
                  <a:pt x="197644" y="0"/>
                </a:lnTo>
                <a:lnTo>
                  <a:pt x="188119" y="2381"/>
                </a:lnTo>
                <a:lnTo>
                  <a:pt x="180975" y="16668"/>
                </a:lnTo>
                <a:lnTo>
                  <a:pt x="183357" y="40481"/>
                </a:lnTo>
                <a:lnTo>
                  <a:pt x="192882" y="57150"/>
                </a:lnTo>
                <a:lnTo>
                  <a:pt x="207169" y="76200"/>
                </a:lnTo>
                <a:lnTo>
                  <a:pt x="223838" y="104775"/>
                </a:lnTo>
                <a:lnTo>
                  <a:pt x="245269" y="159543"/>
                </a:lnTo>
                <a:lnTo>
                  <a:pt x="257175" y="200025"/>
                </a:lnTo>
                <a:lnTo>
                  <a:pt x="271463" y="276225"/>
                </a:lnTo>
                <a:lnTo>
                  <a:pt x="273844" y="330993"/>
                </a:lnTo>
                <a:lnTo>
                  <a:pt x="269082" y="397668"/>
                </a:lnTo>
                <a:lnTo>
                  <a:pt x="257175" y="483393"/>
                </a:lnTo>
                <a:lnTo>
                  <a:pt x="238125" y="571500"/>
                </a:lnTo>
                <a:lnTo>
                  <a:pt x="202407" y="690562"/>
                </a:lnTo>
                <a:lnTo>
                  <a:pt x="161925" y="821531"/>
                </a:lnTo>
                <a:lnTo>
                  <a:pt x="102394" y="990600"/>
                </a:lnTo>
                <a:lnTo>
                  <a:pt x="35719" y="1143000"/>
                </a:lnTo>
                <a:lnTo>
                  <a:pt x="7144" y="1204912"/>
                </a:lnTo>
                <a:lnTo>
                  <a:pt x="0" y="1247775"/>
                </a:lnTo>
                <a:lnTo>
                  <a:pt x="0" y="1304925"/>
                </a:lnTo>
                <a:lnTo>
                  <a:pt x="7144" y="1347787"/>
                </a:lnTo>
                <a:lnTo>
                  <a:pt x="23813" y="1404937"/>
                </a:lnTo>
                <a:lnTo>
                  <a:pt x="40482" y="1443037"/>
                </a:lnTo>
                <a:lnTo>
                  <a:pt x="57150" y="1462087"/>
                </a:lnTo>
                <a:lnTo>
                  <a:pt x="73819" y="1473993"/>
                </a:lnTo>
                <a:lnTo>
                  <a:pt x="90488" y="1478756"/>
                </a:lnTo>
                <a:lnTo>
                  <a:pt x="119063" y="1476375"/>
                </a:lnTo>
                <a:lnTo>
                  <a:pt x="145257" y="1466850"/>
                </a:lnTo>
                <a:lnTo>
                  <a:pt x="188119" y="1438275"/>
                </a:lnTo>
                <a:lnTo>
                  <a:pt x="292894" y="1145381"/>
                </a:lnTo>
                <a:lnTo>
                  <a:pt x="295275" y="1116806"/>
                </a:lnTo>
                <a:lnTo>
                  <a:pt x="330994" y="966787"/>
                </a:lnTo>
                <a:lnTo>
                  <a:pt x="419100" y="6119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8BF8E485-A1B5-4994-AF55-410463C0FBA5}"/>
              </a:ext>
            </a:extLst>
          </p:cNvPr>
          <p:cNvSpPr/>
          <p:nvPr/>
        </p:nvSpPr>
        <p:spPr>
          <a:xfrm>
            <a:off x="3971925" y="3402013"/>
            <a:ext cx="1257300" cy="646112"/>
          </a:xfrm>
          <a:custGeom>
            <a:avLst/>
            <a:gdLst>
              <a:gd name="connsiteX0" fmla="*/ 614363 w 1257300"/>
              <a:gd name="connsiteY0" fmla="*/ 140494 h 645319"/>
              <a:gd name="connsiteX1" fmla="*/ 350044 w 1257300"/>
              <a:gd name="connsiteY1" fmla="*/ 266700 h 645319"/>
              <a:gd name="connsiteX2" fmla="*/ 211931 w 1257300"/>
              <a:gd name="connsiteY2" fmla="*/ 330994 h 645319"/>
              <a:gd name="connsiteX3" fmla="*/ 190500 w 1257300"/>
              <a:gd name="connsiteY3" fmla="*/ 333375 h 645319"/>
              <a:gd name="connsiteX4" fmla="*/ 178594 w 1257300"/>
              <a:gd name="connsiteY4" fmla="*/ 330994 h 645319"/>
              <a:gd name="connsiteX5" fmla="*/ 171450 w 1257300"/>
              <a:gd name="connsiteY5" fmla="*/ 321469 h 645319"/>
              <a:gd name="connsiteX6" fmla="*/ 176213 w 1257300"/>
              <a:gd name="connsiteY6" fmla="*/ 278607 h 645319"/>
              <a:gd name="connsiteX7" fmla="*/ 0 w 1257300"/>
              <a:gd name="connsiteY7" fmla="*/ 645319 h 645319"/>
              <a:gd name="connsiteX8" fmla="*/ 42863 w 1257300"/>
              <a:gd name="connsiteY8" fmla="*/ 623888 h 645319"/>
              <a:gd name="connsiteX9" fmla="*/ 69056 w 1257300"/>
              <a:gd name="connsiteY9" fmla="*/ 609600 h 645319"/>
              <a:gd name="connsiteX10" fmla="*/ 119063 w 1257300"/>
              <a:gd name="connsiteY10" fmla="*/ 581025 h 645319"/>
              <a:gd name="connsiteX11" fmla="*/ 209550 w 1257300"/>
              <a:gd name="connsiteY11" fmla="*/ 531019 h 645319"/>
              <a:gd name="connsiteX12" fmla="*/ 302419 w 1257300"/>
              <a:gd name="connsiteY12" fmla="*/ 481013 h 645319"/>
              <a:gd name="connsiteX13" fmla="*/ 428625 w 1257300"/>
              <a:gd name="connsiteY13" fmla="*/ 416719 h 645319"/>
              <a:gd name="connsiteX14" fmla="*/ 535781 w 1257300"/>
              <a:gd name="connsiteY14" fmla="*/ 364332 h 645319"/>
              <a:gd name="connsiteX15" fmla="*/ 642938 w 1257300"/>
              <a:gd name="connsiteY15" fmla="*/ 316707 h 645319"/>
              <a:gd name="connsiteX16" fmla="*/ 745331 w 1257300"/>
              <a:gd name="connsiteY16" fmla="*/ 273844 h 645319"/>
              <a:gd name="connsiteX17" fmla="*/ 833438 w 1257300"/>
              <a:gd name="connsiteY17" fmla="*/ 240507 h 645319"/>
              <a:gd name="connsiteX18" fmla="*/ 857250 w 1257300"/>
              <a:gd name="connsiteY18" fmla="*/ 233363 h 645319"/>
              <a:gd name="connsiteX19" fmla="*/ 1197769 w 1257300"/>
              <a:gd name="connsiteY19" fmla="*/ 340519 h 645319"/>
              <a:gd name="connsiteX20" fmla="*/ 1228725 w 1257300"/>
              <a:gd name="connsiteY20" fmla="*/ 311944 h 645319"/>
              <a:gd name="connsiteX21" fmla="*/ 1247775 w 1257300"/>
              <a:gd name="connsiteY21" fmla="*/ 285750 h 645319"/>
              <a:gd name="connsiteX22" fmla="*/ 1257300 w 1257300"/>
              <a:gd name="connsiteY22" fmla="*/ 264319 h 645319"/>
              <a:gd name="connsiteX23" fmla="*/ 1257300 w 1257300"/>
              <a:gd name="connsiteY23" fmla="*/ 247650 h 645319"/>
              <a:gd name="connsiteX24" fmla="*/ 1252538 w 1257300"/>
              <a:gd name="connsiteY24" fmla="*/ 221457 h 645319"/>
              <a:gd name="connsiteX25" fmla="*/ 1243013 w 1257300"/>
              <a:gd name="connsiteY25" fmla="*/ 202407 h 645319"/>
              <a:gd name="connsiteX26" fmla="*/ 1219200 w 1257300"/>
              <a:gd name="connsiteY26" fmla="*/ 176213 h 645319"/>
              <a:gd name="connsiteX27" fmla="*/ 1150144 w 1257300"/>
              <a:gd name="connsiteY27" fmla="*/ 128588 h 645319"/>
              <a:gd name="connsiteX28" fmla="*/ 1076325 w 1257300"/>
              <a:gd name="connsiteY28" fmla="*/ 76200 h 645319"/>
              <a:gd name="connsiteX29" fmla="*/ 1007269 w 1257300"/>
              <a:gd name="connsiteY29" fmla="*/ 23813 h 645319"/>
              <a:gd name="connsiteX30" fmla="*/ 978694 w 1257300"/>
              <a:gd name="connsiteY30" fmla="*/ 2382 h 645319"/>
              <a:gd name="connsiteX31" fmla="*/ 959644 w 1257300"/>
              <a:gd name="connsiteY31" fmla="*/ 0 h 645319"/>
              <a:gd name="connsiteX32" fmla="*/ 938213 w 1257300"/>
              <a:gd name="connsiteY32" fmla="*/ 2382 h 645319"/>
              <a:gd name="connsiteX33" fmla="*/ 871538 w 1257300"/>
              <a:gd name="connsiteY33" fmla="*/ 23813 h 645319"/>
              <a:gd name="connsiteX34" fmla="*/ 764381 w 1257300"/>
              <a:gd name="connsiteY34" fmla="*/ 66675 h 645319"/>
              <a:gd name="connsiteX35" fmla="*/ 614363 w 1257300"/>
              <a:gd name="connsiteY35" fmla="*/ 140494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257300" h="645319">
                <a:moveTo>
                  <a:pt x="614363" y="140494"/>
                </a:moveTo>
                <a:lnTo>
                  <a:pt x="350044" y="266700"/>
                </a:lnTo>
                <a:lnTo>
                  <a:pt x="211931" y="330994"/>
                </a:lnTo>
                <a:lnTo>
                  <a:pt x="190500" y="333375"/>
                </a:lnTo>
                <a:lnTo>
                  <a:pt x="178594" y="330994"/>
                </a:lnTo>
                <a:lnTo>
                  <a:pt x="171450" y="321469"/>
                </a:lnTo>
                <a:lnTo>
                  <a:pt x="176213" y="278607"/>
                </a:lnTo>
                <a:lnTo>
                  <a:pt x="0" y="645319"/>
                </a:lnTo>
                <a:lnTo>
                  <a:pt x="42863" y="623888"/>
                </a:lnTo>
                <a:lnTo>
                  <a:pt x="69056" y="609600"/>
                </a:lnTo>
                <a:lnTo>
                  <a:pt x="119063" y="581025"/>
                </a:lnTo>
                <a:lnTo>
                  <a:pt x="209550" y="531019"/>
                </a:lnTo>
                <a:lnTo>
                  <a:pt x="302419" y="481013"/>
                </a:lnTo>
                <a:lnTo>
                  <a:pt x="428625" y="416719"/>
                </a:lnTo>
                <a:lnTo>
                  <a:pt x="535781" y="364332"/>
                </a:lnTo>
                <a:lnTo>
                  <a:pt x="642938" y="316707"/>
                </a:lnTo>
                <a:lnTo>
                  <a:pt x="745331" y="273844"/>
                </a:lnTo>
                <a:lnTo>
                  <a:pt x="833438" y="240507"/>
                </a:lnTo>
                <a:lnTo>
                  <a:pt x="857250" y="233363"/>
                </a:lnTo>
                <a:lnTo>
                  <a:pt x="1197769" y="340519"/>
                </a:lnTo>
                <a:lnTo>
                  <a:pt x="1228725" y="311944"/>
                </a:lnTo>
                <a:lnTo>
                  <a:pt x="1247775" y="285750"/>
                </a:lnTo>
                <a:lnTo>
                  <a:pt x="1257300" y="264319"/>
                </a:lnTo>
                <a:lnTo>
                  <a:pt x="1257300" y="247650"/>
                </a:lnTo>
                <a:lnTo>
                  <a:pt x="1252538" y="221457"/>
                </a:lnTo>
                <a:lnTo>
                  <a:pt x="1243013" y="202407"/>
                </a:lnTo>
                <a:lnTo>
                  <a:pt x="1219200" y="176213"/>
                </a:lnTo>
                <a:lnTo>
                  <a:pt x="1150144" y="128588"/>
                </a:lnTo>
                <a:lnTo>
                  <a:pt x="1076325" y="76200"/>
                </a:lnTo>
                <a:lnTo>
                  <a:pt x="1007269" y="23813"/>
                </a:lnTo>
                <a:lnTo>
                  <a:pt x="978694" y="2382"/>
                </a:lnTo>
                <a:lnTo>
                  <a:pt x="959644" y="0"/>
                </a:lnTo>
                <a:lnTo>
                  <a:pt x="938213" y="2382"/>
                </a:lnTo>
                <a:lnTo>
                  <a:pt x="871538" y="23813"/>
                </a:lnTo>
                <a:lnTo>
                  <a:pt x="764381" y="66675"/>
                </a:lnTo>
                <a:lnTo>
                  <a:pt x="614363" y="1404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15A9524F-B05F-45E0-91F8-EDEE69115689}"/>
              </a:ext>
            </a:extLst>
          </p:cNvPr>
          <p:cNvSpPr/>
          <p:nvPr/>
        </p:nvSpPr>
        <p:spPr>
          <a:xfrm>
            <a:off x="4140201" y="3602039"/>
            <a:ext cx="1069975" cy="2244725"/>
          </a:xfrm>
          <a:custGeom>
            <a:avLst/>
            <a:gdLst>
              <a:gd name="connsiteX0" fmla="*/ 654791 w 1070165"/>
              <a:gd name="connsiteY0" fmla="*/ 724020 h 2244174"/>
              <a:gd name="connsiteX1" fmla="*/ 674983 w 1070165"/>
              <a:gd name="connsiteY1" fmla="*/ 617292 h 2244174"/>
              <a:gd name="connsiteX2" fmla="*/ 695175 w 1070165"/>
              <a:gd name="connsiteY2" fmla="*/ 487487 h 2244174"/>
              <a:gd name="connsiteX3" fmla="*/ 718251 w 1070165"/>
              <a:gd name="connsiteY3" fmla="*/ 317299 h 2244174"/>
              <a:gd name="connsiteX4" fmla="*/ 741327 w 1070165"/>
              <a:gd name="connsiteY4" fmla="*/ 126920 h 2244174"/>
              <a:gd name="connsiteX5" fmla="*/ 741327 w 1070165"/>
              <a:gd name="connsiteY5" fmla="*/ 95190 h 2244174"/>
              <a:gd name="connsiteX6" fmla="*/ 732674 w 1070165"/>
              <a:gd name="connsiteY6" fmla="*/ 74998 h 2244174"/>
              <a:gd name="connsiteX7" fmla="*/ 718251 w 1070165"/>
              <a:gd name="connsiteY7" fmla="*/ 54806 h 2244174"/>
              <a:gd name="connsiteX8" fmla="*/ 674983 w 1070165"/>
              <a:gd name="connsiteY8" fmla="*/ 0 h 2244174"/>
              <a:gd name="connsiteX9" fmla="*/ 1070165 w 1070165"/>
              <a:gd name="connsiteY9" fmla="*/ 95190 h 2244174"/>
              <a:gd name="connsiteX10" fmla="*/ 1044204 w 1070165"/>
              <a:gd name="connsiteY10" fmla="*/ 126920 h 2244174"/>
              <a:gd name="connsiteX11" fmla="*/ 1024012 w 1070165"/>
              <a:gd name="connsiteY11" fmla="*/ 147111 h 2244174"/>
              <a:gd name="connsiteX12" fmla="*/ 998051 w 1070165"/>
              <a:gd name="connsiteY12" fmla="*/ 187495 h 2244174"/>
              <a:gd name="connsiteX13" fmla="*/ 969206 w 1070165"/>
              <a:gd name="connsiteY13" fmla="*/ 248070 h 2244174"/>
              <a:gd name="connsiteX14" fmla="*/ 949014 w 1070165"/>
              <a:gd name="connsiteY14" fmla="*/ 317299 h 2244174"/>
              <a:gd name="connsiteX15" fmla="*/ 931707 w 1070165"/>
              <a:gd name="connsiteY15" fmla="*/ 435566 h 2244174"/>
              <a:gd name="connsiteX16" fmla="*/ 897092 w 1070165"/>
              <a:gd name="connsiteY16" fmla="*/ 657675 h 2244174"/>
              <a:gd name="connsiteX17" fmla="*/ 848055 w 1070165"/>
              <a:gd name="connsiteY17" fmla="*/ 897092 h 2244174"/>
              <a:gd name="connsiteX18" fmla="*/ 810556 w 1070165"/>
              <a:gd name="connsiteY18" fmla="*/ 1049973 h 2244174"/>
              <a:gd name="connsiteX19" fmla="*/ 758634 w 1070165"/>
              <a:gd name="connsiteY19" fmla="*/ 1246122 h 2244174"/>
              <a:gd name="connsiteX20" fmla="*/ 680752 w 1070165"/>
              <a:gd name="connsiteY20" fmla="*/ 1499962 h 2244174"/>
              <a:gd name="connsiteX21" fmla="*/ 640368 w 1070165"/>
              <a:gd name="connsiteY21" fmla="*/ 1612459 h 2244174"/>
              <a:gd name="connsiteX22" fmla="*/ 597100 w 1070165"/>
              <a:gd name="connsiteY22" fmla="*/ 1713418 h 2244174"/>
              <a:gd name="connsiteX23" fmla="*/ 545178 w 1070165"/>
              <a:gd name="connsiteY23" fmla="*/ 1814377 h 2244174"/>
              <a:gd name="connsiteX24" fmla="*/ 487487 w 1070165"/>
              <a:gd name="connsiteY24" fmla="*/ 1906682 h 2244174"/>
              <a:gd name="connsiteX25" fmla="*/ 444219 w 1070165"/>
              <a:gd name="connsiteY25" fmla="*/ 1967258 h 2244174"/>
              <a:gd name="connsiteX26" fmla="*/ 409605 w 1070165"/>
              <a:gd name="connsiteY26" fmla="*/ 2010526 h 2244174"/>
              <a:gd name="connsiteX27" fmla="*/ 357683 w 1070165"/>
              <a:gd name="connsiteY27" fmla="*/ 2068217 h 2244174"/>
              <a:gd name="connsiteX28" fmla="*/ 294223 w 1070165"/>
              <a:gd name="connsiteY28" fmla="*/ 2125908 h 2244174"/>
              <a:gd name="connsiteX29" fmla="*/ 230763 w 1070165"/>
              <a:gd name="connsiteY29" fmla="*/ 2172060 h 2244174"/>
              <a:gd name="connsiteX30" fmla="*/ 158650 w 1070165"/>
              <a:gd name="connsiteY30" fmla="*/ 2206675 h 2244174"/>
              <a:gd name="connsiteX31" fmla="*/ 118266 w 1070165"/>
              <a:gd name="connsiteY31" fmla="*/ 2226867 h 2244174"/>
              <a:gd name="connsiteX32" fmla="*/ 83651 w 1070165"/>
              <a:gd name="connsiteY32" fmla="*/ 2238405 h 2244174"/>
              <a:gd name="connsiteX33" fmla="*/ 49037 w 1070165"/>
              <a:gd name="connsiteY33" fmla="*/ 2244174 h 2244174"/>
              <a:gd name="connsiteX34" fmla="*/ 23076 w 1070165"/>
              <a:gd name="connsiteY34" fmla="*/ 2232636 h 2244174"/>
              <a:gd name="connsiteX35" fmla="*/ 8653 w 1070165"/>
              <a:gd name="connsiteY35" fmla="*/ 2206675 h 2244174"/>
              <a:gd name="connsiteX36" fmla="*/ 0 w 1070165"/>
              <a:gd name="connsiteY36" fmla="*/ 2172060 h 2244174"/>
              <a:gd name="connsiteX37" fmla="*/ 213456 w 1070165"/>
              <a:gd name="connsiteY37" fmla="*/ 1828800 h 2244174"/>
              <a:gd name="connsiteX38" fmla="*/ 239417 w 1070165"/>
              <a:gd name="connsiteY38" fmla="*/ 1799954 h 2244174"/>
              <a:gd name="connsiteX39" fmla="*/ 274031 w 1070165"/>
              <a:gd name="connsiteY39" fmla="*/ 1762455 h 2244174"/>
              <a:gd name="connsiteX40" fmla="*/ 328838 w 1070165"/>
              <a:gd name="connsiteY40" fmla="*/ 1687457 h 2244174"/>
              <a:gd name="connsiteX41" fmla="*/ 369221 w 1070165"/>
              <a:gd name="connsiteY41" fmla="*/ 1621113 h 2244174"/>
              <a:gd name="connsiteX42" fmla="*/ 429797 w 1070165"/>
              <a:gd name="connsiteY42" fmla="*/ 1502846 h 2244174"/>
              <a:gd name="connsiteX43" fmla="*/ 470180 w 1070165"/>
              <a:gd name="connsiteY43" fmla="*/ 1407656 h 2244174"/>
              <a:gd name="connsiteX44" fmla="*/ 501910 w 1070165"/>
              <a:gd name="connsiteY44" fmla="*/ 1321120 h 2244174"/>
              <a:gd name="connsiteX45" fmla="*/ 548063 w 1070165"/>
              <a:gd name="connsiteY45" fmla="*/ 1182662 h 2244174"/>
              <a:gd name="connsiteX46" fmla="*/ 571139 w 1070165"/>
              <a:gd name="connsiteY46" fmla="*/ 1099010 h 2244174"/>
              <a:gd name="connsiteX47" fmla="*/ 614407 w 1070165"/>
              <a:gd name="connsiteY47" fmla="*/ 928822 h 2244174"/>
              <a:gd name="connsiteX48" fmla="*/ 654791 w 1070165"/>
              <a:gd name="connsiteY48" fmla="*/ 724020 h 2244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70165" h="2244174">
                <a:moveTo>
                  <a:pt x="654791" y="724020"/>
                </a:moveTo>
                <a:lnTo>
                  <a:pt x="674983" y="617292"/>
                </a:lnTo>
                <a:lnTo>
                  <a:pt x="695175" y="487487"/>
                </a:lnTo>
                <a:lnTo>
                  <a:pt x="718251" y="317299"/>
                </a:lnTo>
                <a:lnTo>
                  <a:pt x="741327" y="126920"/>
                </a:lnTo>
                <a:lnTo>
                  <a:pt x="741327" y="95190"/>
                </a:lnTo>
                <a:lnTo>
                  <a:pt x="732674" y="74998"/>
                </a:lnTo>
                <a:lnTo>
                  <a:pt x="718251" y="54806"/>
                </a:lnTo>
                <a:lnTo>
                  <a:pt x="674983" y="0"/>
                </a:lnTo>
                <a:lnTo>
                  <a:pt x="1070165" y="95190"/>
                </a:lnTo>
                <a:lnTo>
                  <a:pt x="1044204" y="126920"/>
                </a:lnTo>
                <a:lnTo>
                  <a:pt x="1024012" y="147111"/>
                </a:lnTo>
                <a:lnTo>
                  <a:pt x="998051" y="187495"/>
                </a:lnTo>
                <a:lnTo>
                  <a:pt x="969206" y="248070"/>
                </a:lnTo>
                <a:lnTo>
                  <a:pt x="949014" y="317299"/>
                </a:lnTo>
                <a:lnTo>
                  <a:pt x="931707" y="435566"/>
                </a:lnTo>
                <a:lnTo>
                  <a:pt x="897092" y="657675"/>
                </a:lnTo>
                <a:lnTo>
                  <a:pt x="848055" y="897092"/>
                </a:lnTo>
                <a:lnTo>
                  <a:pt x="810556" y="1049973"/>
                </a:lnTo>
                <a:lnTo>
                  <a:pt x="758634" y="1246122"/>
                </a:lnTo>
                <a:lnTo>
                  <a:pt x="680752" y="1499962"/>
                </a:lnTo>
                <a:lnTo>
                  <a:pt x="640368" y="1612459"/>
                </a:lnTo>
                <a:lnTo>
                  <a:pt x="597100" y="1713418"/>
                </a:lnTo>
                <a:lnTo>
                  <a:pt x="545178" y="1814377"/>
                </a:lnTo>
                <a:lnTo>
                  <a:pt x="487487" y="1906682"/>
                </a:lnTo>
                <a:lnTo>
                  <a:pt x="444219" y="1967258"/>
                </a:lnTo>
                <a:lnTo>
                  <a:pt x="409605" y="2010526"/>
                </a:lnTo>
                <a:lnTo>
                  <a:pt x="357683" y="2068217"/>
                </a:lnTo>
                <a:lnTo>
                  <a:pt x="294223" y="2125908"/>
                </a:lnTo>
                <a:lnTo>
                  <a:pt x="230763" y="2172060"/>
                </a:lnTo>
                <a:lnTo>
                  <a:pt x="158650" y="2206675"/>
                </a:lnTo>
                <a:lnTo>
                  <a:pt x="118266" y="2226867"/>
                </a:lnTo>
                <a:lnTo>
                  <a:pt x="83651" y="2238405"/>
                </a:lnTo>
                <a:lnTo>
                  <a:pt x="49037" y="2244174"/>
                </a:lnTo>
                <a:lnTo>
                  <a:pt x="23076" y="2232636"/>
                </a:lnTo>
                <a:lnTo>
                  <a:pt x="8653" y="2206675"/>
                </a:lnTo>
                <a:lnTo>
                  <a:pt x="0" y="2172060"/>
                </a:lnTo>
                <a:lnTo>
                  <a:pt x="213456" y="1828800"/>
                </a:lnTo>
                <a:lnTo>
                  <a:pt x="239417" y="1799954"/>
                </a:lnTo>
                <a:lnTo>
                  <a:pt x="274031" y="1762455"/>
                </a:lnTo>
                <a:lnTo>
                  <a:pt x="328838" y="1687457"/>
                </a:lnTo>
                <a:lnTo>
                  <a:pt x="369221" y="1621113"/>
                </a:lnTo>
                <a:lnTo>
                  <a:pt x="429797" y="1502846"/>
                </a:lnTo>
                <a:lnTo>
                  <a:pt x="470180" y="1407656"/>
                </a:lnTo>
                <a:lnTo>
                  <a:pt x="501910" y="1321120"/>
                </a:lnTo>
                <a:lnTo>
                  <a:pt x="548063" y="1182662"/>
                </a:lnTo>
                <a:lnTo>
                  <a:pt x="571139" y="1099010"/>
                </a:lnTo>
                <a:lnTo>
                  <a:pt x="614407" y="928822"/>
                </a:lnTo>
                <a:lnTo>
                  <a:pt x="654791" y="72402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51465600-2C17-4023-A159-3B5AE4ACB906}"/>
              </a:ext>
            </a:extLst>
          </p:cNvPr>
          <p:cNvSpPr/>
          <p:nvPr/>
        </p:nvSpPr>
        <p:spPr>
          <a:xfrm>
            <a:off x="3783013" y="5211763"/>
            <a:ext cx="646112" cy="627062"/>
          </a:xfrm>
          <a:custGeom>
            <a:avLst/>
            <a:gdLst>
              <a:gd name="connsiteX0" fmla="*/ 164307 w 645319"/>
              <a:gd name="connsiteY0" fmla="*/ 71438 h 626269"/>
              <a:gd name="connsiteX1" fmla="*/ 276225 w 645319"/>
              <a:gd name="connsiteY1" fmla="*/ 135732 h 626269"/>
              <a:gd name="connsiteX2" fmla="*/ 411957 w 645319"/>
              <a:gd name="connsiteY2" fmla="*/ 216694 h 626269"/>
              <a:gd name="connsiteX3" fmla="*/ 452438 w 645319"/>
              <a:gd name="connsiteY3" fmla="*/ 238125 h 626269"/>
              <a:gd name="connsiteX4" fmla="*/ 481013 w 645319"/>
              <a:gd name="connsiteY4" fmla="*/ 245269 h 626269"/>
              <a:gd name="connsiteX5" fmla="*/ 514350 w 645319"/>
              <a:gd name="connsiteY5" fmla="*/ 242888 h 626269"/>
              <a:gd name="connsiteX6" fmla="*/ 547688 w 645319"/>
              <a:gd name="connsiteY6" fmla="*/ 230982 h 626269"/>
              <a:gd name="connsiteX7" fmla="*/ 571500 w 645319"/>
              <a:gd name="connsiteY7" fmla="*/ 214313 h 626269"/>
              <a:gd name="connsiteX8" fmla="*/ 645319 w 645319"/>
              <a:gd name="connsiteY8" fmla="*/ 145257 h 626269"/>
              <a:gd name="connsiteX9" fmla="*/ 397669 w 645319"/>
              <a:gd name="connsiteY9" fmla="*/ 626269 h 626269"/>
              <a:gd name="connsiteX10" fmla="*/ 383382 w 645319"/>
              <a:gd name="connsiteY10" fmla="*/ 619125 h 626269"/>
              <a:gd name="connsiteX11" fmla="*/ 366713 w 645319"/>
              <a:gd name="connsiteY11" fmla="*/ 592932 h 626269"/>
              <a:gd name="connsiteX12" fmla="*/ 354807 w 645319"/>
              <a:gd name="connsiteY12" fmla="*/ 559594 h 626269"/>
              <a:gd name="connsiteX13" fmla="*/ 338138 w 645319"/>
              <a:gd name="connsiteY13" fmla="*/ 497682 h 626269"/>
              <a:gd name="connsiteX14" fmla="*/ 302419 w 645319"/>
              <a:gd name="connsiteY14" fmla="*/ 381000 h 626269"/>
              <a:gd name="connsiteX15" fmla="*/ 292894 w 645319"/>
              <a:gd name="connsiteY15" fmla="*/ 361950 h 626269"/>
              <a:gd name="connsiteX16" fmla="*/ 266700 w 645319"/>
              <a:gd name="connsiteY16" fmla="*/ 328613 h 626269"/>
              <a:gd name="connsiteX17" fmla="*/ 185738 w 645319"/>
              <a:gd name="connsiteY17" fmla="*/ 245269 h 626269"/>
              <a:gd name="connsiteX18" fmla="*/ 97632 w 645319"/>
              <a:gd name="connsiteY18" fmla="*/ 147638 h 626269"/>
              <a:gd name="connsiteX19" fmla="*/ 14288 w 645319"/>
              <a:gd name="connsiteY19" fmla="*/ 57150 h 626269"/>
              <a:gd name="connsiteX20" fmla="*/ 7144 w 645319"/>
              <a:gd name="connsiteY20" fmla="*/ 45244 h 626269"/>
              <a:gd name="connsiteX21" fmla="*/ 0 w 645319"/>
              <a:gd name="connsiteY21" fmla="*/ 28575 h 626269"/>
              <a:gd name="connsiteX22" fmla="*/ 2382 w 645319"/>
              <a:gd name="connsiteY22" fmla="*/ 9525 h 626269"/>
              <a:gd name="connsiteX23" fmla="*/ 14288 w 645319"/>
              <a:gd name="connsiteY23" fmla="*/ 0 h 626269"/>
              <a:gd name="connsiteX24" fmla="*/ 35719 w 645319"/>
              <a:gd name="connsiteY24" fmla="*/ 0 h 626269"/>
              <a:gd name="connsiteX25" fmla="*/ 66675 w 645319"/>
              <a:gd name="connsiteY25" fmla="*/ 11907 h 626269"/>
              <a:gd name="connsiteX26" fmla="*/ 164307 w 645319"/>
              <a:gd name="connsiteY26" fmla="*/ 71438 h 626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45319" h="626269">
                <a:moveTo>
                  <a:pt x="164307" y="71438"/>
                </a:moveTo>
                <a:lnTo>
                  <a:pt x="276225" y="135732"/>
                </a:lnTo>
                <a:lnTo>
                  <a:pt x="411957" y="216694"/>
                </a:lnTo>
                <a:lnTo>
                  <a:pt x="452438" y="238125"/>
                </a:lnTo>
                <a:lnTo>
                  <a:pt x="481013" y="245269"/>
                </a:lnTo>
                <a:lnTo>
                  <a:pt x="514350" y="242888"/>
                </a:lnTo>
                <a:lnTo>
                  <a:pt x="547688" y="230982"/>
                </a:lnTo>
                <a:lnTo>
                  <a:pt x="571500" y="214313"/>
                </a:lnTo>
                <a:lnTo>
                  <a:pt x="645319" y="145257"/>
                </a:lnTo>
                <a:lnTo>
                  <a:pt x="397669" y="626269"/>
                </a:lnTo>
                <a:lnTo>
                  <a:pt x="383382" y="619125"/>
                </a:lnTo>
                <a:lnTo>
                  <a:pt x="366713" y="592932"/>
                </a:lnTo>
                <a:lnTo>
                  <a:pt x="354807" y="559594"/>
                </a:lnTo>
                <a:lnTo>
                  <a:pt x="338138" y="497682"/>
                </a:lnTo>
                <a:lnTo>
                  <a:pt x="302419" y="381000"/>
                </a:lnTo>
                <a:lnTo>
                  <a:pt x="292894" y="361950"/>
                </a:lnTo>
                <a:lnTo>
                  <a:pt x="266700" y="328613"/>
                </a:lnTo>
                <a:lnTo>
                  <a:pt x="185738" y="245269"/>
                </a:lnTo>
                <a:lnTo>
                  <a:pt x="97632" y="147638"/>
                </a:lnTo>
                <a:lnTo>
                  <a:pt x="14288" y="57150"/>
                </a:lnTo>
                <a:lnTo>
                  <a:pt x="7144" y="45244"/>
                </a:lnTo>
                <a:lnTo>
                  <a:pt x="0" y="28575"/>
                </a:lnTo>
                <a:lnTo>
                  <a:pt x="2382" y="9525"/>
                </a:lnTo>
                <a:lnTo>
                  <a:pt x="14288" y="0"/>
                </a:lnTo>
                <a:lnTo>
                  <a:pt x="35719" y="0"/>
                </a:lnTo>
                <a:lnTo>
                  <a:pt x="66675" y="11907"/>
                </a:lnTo>
                <a:lnTo>
                  <a:pt x="164307" y="714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D62F52A7-CC72-4023-A1BD-83C0200C7E76}"/>
              </a:ext>
            </a:extLst>
          </p:cNvPr>
          <p:cNvSpPr/>
          <p:nvPr/>
        </p:nvSpPr>
        <p:spPr>
          <a:xfrm>
            <a:off x="5784850" y="1682751"/>
            <a:ext cx="395288" cy="2132013"/>
          </a:xfrm>
          <a:custGeom>
            <a:avLst/>
            <a:gdLst>
              <a:gd name="connsiteX0" fmla="*/ 168294 w 395492"/>
              <a:gd name="connsiteY0" fmla="*/ 1035011 h 2131730"/>
              <a:gd name="connsiteX1" fmla="*/ 171099 w 395492"/>
              <a:gd name="connsiteY1" fmla="*/ 415126 h 2131730"/>
              <a:gd name="connsiteX2" fmla="*/ 165489 w 395492"/>
              <a:gd name="connsiteY2" fmla="*/ 339394 h 2131730"/>
              <a:gd name="connsiteX3" fmla="*/ 154270 w 395492"/>
              <a:gd name="connsiteY3" fmla="*/ 286100 h 2131730"/>
              <a:gd name="connsiteX4" fmla="*/ 143050 w 395492"/>
              <a:gd name="connsiteY4" fmla="*/ 244027 h 2131730"/>
              <a:gd name="connsiteX5" fmla="*/ 123416 w 395492"/>
              <a:gd name="connsiteY5" fmla="*/ 196343 h 2131730"/>
              <a:gd name="connsiteX6" fmla="*/ 95367 w 395492"/>
              <a:gd name="connsiteY6" fmla="*/ 151465 h 2131730"/>
              <a:gd name="connsiteX7" fmla="*/ 67317 w 395492"/>
              <a:gd name="connsiteY7" fmla="*/ 115001 h 2131730"/>
              <a:gd name="connsiteX8" fmla="*/ 36464 w 395492"/>
              <a:gd name="connsiteY8" fmla="*/ 86952 h 2131730"/>
              <a:gd name="connsiteX9" fmla="*/ 16829 w 395492"/>
              <a:gd name="connsiteY9" fmla="*/ 70122 h 2131730"/>
              <a:gd name="connsiteX10" fmla="*/ 0 w 395492"/>
              <a:gd name="connsiteY10" fmla="*/ 42073 h 2131730"/>
              <a:gd name="connsiteX11" fmla="*/ 0 w 395492"/>
              <a:gd name="connsiteY11" fmla="*/ 16829 h 2131730"/>
              <a:gd name="connsiteX12" fmla="*/ 5610 w 395492"/>
              <a:gd name="connsiteY12" fmla="*/ 5610 h 2131730"/>
              <a:gd name="connsiteX13" fmla="*/ 19634 w 395492"/>
              <a:gd name="connsiteY13" fmla="*/ 0 h 2131730"/>
              <a:gd name="connsiteX14" fmla="*/ 75732 w 395492"/>
              <a:gd name="connsiteY14" fmla="*/ 5610 h 2131730"/>
              <a:gd name="connsiteX15" fmla="*/ 182319 w 395492"/>
              <a:gd name="connsiteY15" fmla="*/ 25244 h 2131730"/>
              <a:gd name="connsiteX16" fmla="*/ 272076 w 395492"/>
              <a:gd name="connsiteY16" fmla="*/ 47683 h 2131730"/>
              <a:gd name="connsiteX17" fmla="*/ 359028 w 395492"/>
              <a:gd name="connsiteY17" fmla="*/ 81342 h 2131730"/>
              <a:gd name="connsiteX18" fmla="*/ 389882 w 395492"/>
              <a:gd name="connsiteY18" fmla="*/ 95367 h 2131730"/>
              <a:gd name="connsiteX19" fmla="*/ 395492 w 395492"/>
              <a:gd name="connsiteY19" fmla="*/ 333784 h 2131730"/>
              <a:gd name="connsiteX20" fmla="*/ 392687 w 395492"/>
              <a:gd name="connsiteY20" fmla="*/ 723666 h 2131730"/>
              <a:gd name="connsiteX21" fmla="*/ 395492 w 395492"/>
              <a:gd name="connsiteY21" fmla="*/ 1082694 h 2131730"/>
              <a:gd name="connsiteX22" fmla="*/ 395492 w 395492"/>
              <a:gd name="connsiteY22" fmla="*/ 1309892 h 2131730"/>
              <a:gd name="connsiteX23" fmla="*/ 392687 w 395492"/>
              <a:gd name="connsiteY23" fmla="*/ 1593188 h 2131730"/>
              <a:gd name="connsiteX24" fmla="*/ 389882 w 395492"/>
              <a:gd name="connsiteY24" fmla="*/ 1722213 h 2131730"/>
              <a:gd name="connsiteX25" fmla="*/ 384272 w 395492"/>
              <a:gd name="connsiteY25" fmla="*/ 1876483 h 2131730"/>
              <a:gd name="connsiteX26" fmla="*/ 361833 w 395492"/>
              <a:gd name="connsiteY26" fmla="*/ 2103681 h 2131730"/>
              <a:gd name="connsiteX27" fmla="*/ 171099 w 395492"/>
              <a:gd name="connsiteY27" fmla="*/ 2131730 h 2131730"/>
              <a:gd name="connsiteX28" fmla="*/ 168294 w 395492"/>
              <a:gd name="connsiteY28" fmla="*/ 1926972 h 2131730"/>
              <a:gd name="connsiteX29" fmla="*/ 168294 w 395492"/>
              <a:gd name="connsiteY29" fmla="*/ 1035011 h 213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5492" h="2131730">
                <a:moveTo>
                  <a:pt x="168294" y="1035011"/>
                </a:moveTo>
                <a:lnTo>
                  <a:pt x="171099" y="415126"/>
                </a:lnTo>
                <a:lnTo>
                  <a:pt x="165489" y="339394"/>
                </a:lnTo>
                <a:lnTo>
                  <a:pt x="154270" y="286100"/>
                </a:lnTo>
                <a:lnTo>
                  <a:pt x="143050" y="244027"/>
                </a:lnTo>
                <a:lnTo>
                  <a:pt x="123416" y="196343"/>
                </a:lnTo>
                <a:lnTo>
                  <a:pt x="95367" y="151465"/>
                </a:lnTo>
                <a:lnTo>
                  <a:pt x="67317" y="115001"/>
                </a:lnTo>
                <a:lnTo>
                  <a:pt x="36464" y="86952"/>
                </a:lnTo>
                <a:lnTo>
                  <a:pt x="16829" y="70122"/>
                </a:lnTo>
                <a:lnTo>
                  <a:pt x="0" y="42073"/>
                </a:lnTo>
                <a:lnTo>
                  <a:pt x="0" y="16829"/>
                </a:lnTo>
                <a:lnTo>
                  <a:pt x="5610" y="5610"/>
                </a:lnTo>
                <a:lnTo>
                  <a:pt x="19634" y="0"/>
                </a:lnTo>
                <a:lnTo>
                  <a:pt x="75732" y="5610"/>
                </a:lnTo>
                <a:lnTo>
                  <a:pt x="182319" y="25244"/>
                </a:lnTo>
                <a:lnTo>
                  <a:pt x="272076" y="47683"/>
                </a:lnTo>
                <a:lnTo>
                  <a:pt x="359028" y="81342"/>
                </a:lnTo>
                <a:lnTo>
                  <a:pt x="389882" y="95367"/>
                </a:lnTo>
                <a:lnTo>
                  <a:pt x="395492" y="333784"/>
                </a:lnTo>
                <a:lnTo>
                  <a:pt x="392687" y="723666"/>
                </a:lnTo>
                <a:lnTo>
                  <a:pt x="395492" y="1082694"/>
                </a:lnTo>
                <a:lnTo>
                  <a:pt x="395492" y="1309892"/>
                </a:lnTo>
                <a:lnTo>
                  <a:pt x="392687" y="1593188"/>
                </a:lnTo>
                <a:lnTo>
                  <a:pt x="389882" y="1722213"/>
                </a:lnTo>
                <a:lnTo>
                  <a:pt x="384272" y="1876483"/>
                </a:lnTo>
                <a:lnTo>
                  <a:pt x="361833" y="2103681"/>
                </a:lnTo>
                <a:lnTo>
                  <a:pt x="171099" y="2131730"/>
                </a:lnTo>
                <a:lnTo>
                  <a:pt x="168294" y="1926972"/>
                </a:lnTo>
                <a:lnTo>
                  <a:pt x="168294" y="103501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D819C249-A6AC-43F8-9B20-AC8B5D7BDBA5}"/>
              </a:ext>
            </a:extLst>
          </p:cNvPr>
          <p:cNvSpPr/>
          <p:nvPr/>
        </p:nvSpPr>
        <p:spPr>
          <a:xfrm>
            <a:off x="6046789" y="1554163"/>
            <a:ext cx="1501775" cy="419100"/>
          </a:xfrm>
          <a:custGeom>
            <a:avLst/>
            <a:gdLst>
              <a:gd name="connsiteX0" fmla="*/ 457200 w 1502569"/>
              <a:gd name="connsiteY0" fmla="*/ 352425 h 419100"/>
              <a:gd name="connsiteX1" fmla="*/ 785812 w 1502569"/>
              <a:gd name="connsiteY1" fmla="*/ 304800 h 419100"/>
              <a:gd name="connsiteX2" fmla="*/ 1062037 w 1502569"/>
              <a:gd name="connsiteY2" fmla="*/ 266700 h 419100"/>
              <a:gd name="connsiteX3" fmla="*/ 1321594 w 1502569"/>
              <a:gd name="connsiteY3" fmla="*/ 235744 h 419100"/>
              <a:gd name="connsiteX4" fmla="*/ 1435894 w 1502569"/>
              <a:gd name="connsiteY4" fmla="*/ 223838 h 419100"/>
              <a:gd name="connsiteX5" fmla="*/ 1454944 w 1502569"/>
              <a:gd name="connsiteY5" fmla="*/ 219075 h 419100"/>
              <a:gd name="connsiteX6" fmla="*/ 1481137 w 1502569"/>
              <a:gd name="connsiteY6" fmla="*/ 195263 h 419100"/>
              <a:gd name="connsiteX7" fmla="*/ 1497806 w 1502569"/>
              <a:gd name="connsiteY7" fmla="*/ 169069 h 419100"/>
              <a:gd name="connsiteX8" fmla="*/ 1502569 w 1502569"/>
              <a:gd name="connsiteY8" fmla="*/ 152400 h 419100"/>
              <a:gd name="connsiteX9" fmla="*/ 1497806 w 1502569"/>
              <a:gd name="connsiteY9" fmla="*/ 123825 h 419100"/>
              <a:gd name="connsiteX10" fmla="*/ 1483519 w 1502569"/>
              <a:gd name="connsiteY10" fmla="*/ 100013 h 419100"/>
              <a:gd name="connsiteX11" fmla="*/ 1469231 w 1502569"/>
              <a:gd name="connsiteY11" fmla="*/ 88107 h 419100"/>
              <a:gd name="connsiteX12" fmla="*/ 1416844 w 1502569"/>
              <a:gd name="connsiteY12" fmla="*/ 61913 h 419100"/>
              <a:gd name="connsiteX13" fmla="*/ 1335881 w 1502569"/>
              <a:gd name="connsiteY13" fmla="*/ 30957 h 419100"/>
              <a:gd name="connsiteX14" fmla="*/ 1264444 w 1502569"/>
              <a:gd name="connsiteY14" fmla="*/ 14288 h 419100"/>
              <a:gd name="connsiteX15" fmla="*/ 1195387 w 1502569"/>
              <a:gd name="connsiteY15" fmla="*/ 4763 h 419100"/>
              <a:gd name="connsiteX16" fmla="*/ 1097756 w 1502569"/>
              <a:gd name="connsiteY16" fmla="*/ 0 h 419100"/>
              <a:gd name="connsiteX17" fmla="*/ 1076325 w 1502569"/>
              <a:gd name="connsiteY17" fmla="*/ 11907 h 419100"/>
              <a:gd name="connsiteX18" fmla="*/ 1057275 w 1502569"/>
              <a:gd name="connsiteY18" fmla="*/ 28575 h 419100"/>
              <a:gd name="connsiteX19" fmla="*/ 1007269 w 1502569"/>
              <a:gd name="connsiteY19" fmla="*/ 61913 h 419100"/>
              <a:gd name="connsiteX20" fmla="*/ 959644 w 1502569"/>
              <a:gd name="connsiteY20" fmla="*/ 88107 h 419100"/>
              <a:gd name="connsiteX21" fmla="*/ 881062 w 1502569"/>
              <a:gd name="connsiteY21" fmla="*/ 111919 h 419100"/>
              <a:gd name="connsiteX22" fmla="*/ 735806 w 1502569"/>
              <a:gd name="connsiteY22" fmla="*/ 147638 h 419100"/>
              <a:gd name="connsiteX23" fmla="*/ 623887 w 1502569"/>
              <a:gd name="connsiteY23" fmla="*/ 161925 h 419100"/>
              <a:gd name="connsiteX24" fmla="*/ 395287 w 1502569"/>
              <a:gd name="connsiteY24" fmla="*/ 190500 h 419100"/>
              <a:gd name="connsiteX25" fmla="*/ 130969 w 1502569"/>
              <a:gd name="connsiteY25" fmla="*/ 223838 h 419100"/>
              <a:gd name="connsiteX26" fmla="*/ 0 w 1502569"/>
              <a:gd name="connsiteY26" fmla="*/ 230982 h 419100"/>
              <a:gd name="connsiteX27" fmla="*/ 28575 w 1502569"/>
              <a:gd name="connsiteY27" fmla="*/ 419100 h 419100"/>
              <a:gd name="connsiteX28" fmla="*/ 245269 w 1502569"/>
              <a:gd name="connsiteY28" fmla="*/ 383382 h 419100"/>
              <a:gd name="connsiteX29" fmla="*/ 457200 w 1502569"/>
              <a:gd name="connsiteY29" fmla="*/ 352425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502569" h="419100">
                <a:moveTo>
                  <a:pt x="457200" y="352425"/>
                </a:moveTo>
                <a:lnTo>
                  <a:pt x="785812" y="304800"/>
                </a:lnTo>
                <a:lnTo>
                  <a:pt x="1062037" y="266700"/>
                </a:lnTo>
                <a:lnTo>
                  <a:pt x="1321594" y="235744"/>
                </a:lnTo>
                <a:lnTo>
                  <a:pt x="1435894" y="223838"/>
                </a:lnTo>
                <a:lnTo>
                  <a:pt x="1454944" y="219075"/>
                </a:lnTo>
                <a:lnTo>
                  <a:pt x="1481137" y="195263"/>
                </a:lnTo>
                <a:lnTo>
                  <a:pt x="1497806" y="169069"/>
                </a:lnTo>
                <a:lnTo>
                  <a:pt x="1502569" y="152400"/>
                </a:lnTo>
                <a:lnTo>
                  <a:pt x="1497806" y="123825"/>
                </a:lnTo>
                <a:lnTo>
                  <a:pt x="1483519" y="100013"/>
                </a:lnTo>
                <a:lnTo>
                  <a:pt x="1469231" y="88107"/>
                </a:lnTo>
                <a:lnTo>
                  <a:pt x="1416844" y="61913"/>
                </a:lnTo>
                <a:lnTo>
                  <a:pt x="1335881" y="30957"/>
                </a:lnTo>
                <a:lnTo>
                  <a:pt x="1264444" y="14288"/>
                </a:lnTo>
                <a:lnTo>
                  <a:pt x="1195387" y="4763"/>
                </a:lnTo>
                <a:lnTo>
                  <a:pt x="1097756" y="0"/>
                </a:lnTo>
                <a:lnTo>
                  <a:pt x="1076325" y="11907"/>
                </a:lnTo>
                <a:lnTo>
                  <a:pt x="1057275" y="28575"/>
                </a:lnTo>
                <a:lnTo>
                  <a:pt x="1007269" y="61913"/>
                </a:lnTo>
                <a:lnTo>
                  <a:pt x="959644" y="88107"/>
                </a:lnTo>
                <a:lnTo>
                  <a:pt x="881062" y="111919"/>
                </a:lnTo>
                <a:lnTo>
                  <a:pt x="735806" y="147638"/>
                </a:lnTo>
                <a:lnTo>
                  <a:pt x="623887" y="161925"/>
                </a:lnTo>
                <a:lnTo>
                  <a:pt x="395287" y="190500"/>
                </a:lnTo>
                <a:lnTo>
                  <a:pt x="130969" y="223838"/>
                </a:lnTo>
                <a:lnTo>
                  <a:pt x="0" y="230982"/>
                </a:lnTo>
                <a:lnTo>
                  <a:pt x="28575" y="419100"/>
                </a:lnTo>
                <a:lnTo>
                  <a:pt x="245269" y="383382"/>
                </a:lnTo>
                <a:lnTo>
                  <a:pt x="457200" y="352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27596E32-9F5F-4181-A642-643C5939E946}"/>
              </a:ext>
            </a:extLst>
          </p:cNvPr>
          <p:cNvSpPr/>
          <p:nvPr/>
        </p:nvSpPr>
        <p:spPr>
          <a:xfrm>
            <a:off x="6115050" y="2246313"/>
            <a:ext cx="1366838" cy="315912"/>
          </a:xfrm>
          <a:custGeom>
            <a:avLst/>
            <a:gdLst>
              <a:gd name="connsiteX0" fmla="*/ 483394 w 1366838"/>
              <a:gd name="connsiteY0" fmla="*/ 130969 h 316706"/>
              <a:gd name="connsiteX1" fmla="*/ 290513 w 1366838"/>
              <a:gd name="connsiteY1" fmla="*/ 152400 h 316706"/>
              <a:gd name="connsiteX2" fmla="*/ 214313 w 1366838"/>
              <a:gd name="connsiteY2" fmla="*/ 159544 h 316706"/>
              <a:gd name="connsiteX3" fmla="*/ 92869 w 1366838"/>
              <a:gd name="connsiteY3" fmla="*/ 157162 h 316706"/>
              <a:gd name="connsiteX4" fmla="*/ 0 w 1366838"/>
              <a:gd name="connsiteY4" fmla="*/ 157162 h 316706"/>
              <a:gd name="connsiteX5" fmla="*/ 2381 w 1366838"/>
              <a:gd name="connsiteY5" fmla="*/ 316706 h 316706"/>
              <a:gd name="connsiteX6" fmla="*/ 214313 w 1366838"/>
              <a:gd name="connsiteY6" fmla="*/ 311944 h 316706"/>
              <a:gd name="connsiteX7" fmla="*/ 350044 w 1366838"/>
              <a:gd name="connsiteY7" fmla="*/ 304800 h 316706"/>
              <a:gd name="connsiteX8" fmla="*/ 492919 w 1366838"/>
              <a:gd name="connsiteY8" fmla="*/ 292894 h 316706"/>
              <a:gd name="connsiteX9" fmla="*/ 678656 w 1366838"/>
              <a:gd name="connsiteY9" fmla="*/ 264319 h 316706"/>
              <a:gd name="connsiteX10" fmla="*/ 895350 w 1366838"/>
              <a:gd name="connsiteY10" fmla="*/ 230981 h 316706"/>
              <a:gd name="connsiteX11" fmla="*/ 1119188 w 1366838"/>
              <a:gd name="connsiteY11" fmla="*/ 192881 h 316706"/>
              <a:gd name="connsiteX12" fmla="*/ 1288256 w 1366838"/>
              <a:gd name="connsiteY12" fmla="*/ 161925 h 316706"/>
              <a:gd name="connsiteX13" fmla="*/ 1323975 w 1366838"/>
              <a:gd name="connsiteY13" fmla="*/ 150019 h 316706"/>
              <a:gd name="connsiteX14" fmla="*/ 1345406 w 1366838"/>
              <a:gd name="connsiteY14" fmla="*/ 135731 h 316706"/>
              <a:gd name="connsiteX15" fmla="*/ 1359694 w 1366838"/>
              <a:gd name="connsiteY15" fmla="*/ 121444 h 316706"/>
              <a:gd name="connsiteX16" fmla="*/ 1366838 w 1366838"/>
              <a:gd name="connsiteY16" fmla="*/ 102394 h 316706"/>
              <a:gd name="connsiteX17" fmla="*/ 1359694 w 1366838"/>
              <a:gd name="connsiteY17" fmla="*/ 76200 h 316706"/>
              <a:gd name="connsiteX18" fmla="*/ 1343025 w 1366838"/>
              <a:gd name="connsiteY18" fmla="*/ 52387 h 316706"/>
              <a:gd name="connsiteX19" fmla="*/ 1326356 w 1366838"/>
              <a:gd name="connsiteY19" fmla="*/ 40481 h 316706"/>
              <a:gd name="connsiteX20" fmla="*/ 1285875 w 1366838"/>
              <a:gd name="connsiteY20" fmla="*/ 23812 h 316706"/>
              <a:gd name="connsiteX21" fmla="*/ 1221581 w 1366838"/>
              <a:gd name="connsiteY21" fmla="*/ 7144 h 316706"/>
              <a:gd name="connsiteX22" fmla="*/ 1147763 w 1366838"/>
              <a:gd name="connsiteY22" fmla="*/ 0 h 316706"/>
              <a:gd name="connsiteX23" fmla="*/ 1100138 w 1366838"/>
              <a:gd name="connsiteY23" fmla="*/ 4762 h 316706"/>
              <a:gd name="connsiteX24" fmla="*/ 1028700 w 1366838"/>
              <a:gd name="connsiteY24" fmla="*/ 19050 h 316706"/>
              <a:gd name="connsiteX25" fmla="*/ 892969 w 1366838"/>
              <a:gd name="connsiteY25" fmla="*/ 59531 h 316706"/>
              <a:gd name="connsiteX26" fmla="*/ 840581 w 1366838"/>
              <a:gd name="connsiteY26" fmla="*/ 71437 h 316706"/>
              <a:gd name="connsiteX27" fmla="*/ 690563 w 1366838"/>
              <a:gd name="connsiteY27" fmla="*/ 100012 h 316706"/>
              <a:gd name="connsiteX28" fmla="*/ 483394 w 1366838"/>
              <a:gd name="connsiteY28" fmla="*/ 130969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66838" h="316706">
                <a:moveTo>
                  <a:pt x="483394" y="130969"/>
                </a:moveTo>
                <a:lnTo>
                  <a:pt x="290513" y="152400"/>
                </a:lnTo>
                <a:lnTo>
                  <a:pt x="214313" y="159544"/>
                </a:lnTo>
                <a:lnTo>
                  <a:pt x="92869" y="157162"/>
                </a:lnTo>
                <a:lnTo>
                  <a:pt x="0" y="157162"/>
                </a:lnTo>
                <a:cubicBezTo>
                  <a:pt x="794" y="210343"/>
                  <a:pt x="1587" y="263525"/>
                  <a:pt x="2381" y="316706"/>
                </a:cubicBezTo>
                <a:lnTo>
                  <a:pt x="214313" y="311944"/>
                </a:lnTo>
                <a:lnTo>
                  <a:pt x="350044" y="304800"/>
                </a:lnTo>
                <a:lnTo>
                  <a:pt x="492919" y="292894"/>
                </a:lnTo>
                <a:lnTo>
                  <a:pt x="678656" y="264319"/>
                </a:lnTo>
                <a:lnTo>
                  <a:pt x="895350" y="230981"/>
                </a:lnTo>
                <a:lnTo>
                  <a:pt x="1119188" y="192881"/>
                </a:lnTo>
                <a:lnTo>
                  <a:pt x="1288256" y="161925"/>
                </a:lnTo>
                <a:lnTo>
                  <a:pt x="1323975" y="150019"/>
                </a:lnTo>
                <a:lnTo>
                  <a:pt x="1345406" y="135731"/>
                </a:lnTo>
                <a:lnTo>
                  <a:pt x="1359694" y="121444"/>
                </a:lnTo>
                <a:lnTo>
                  <a:pt x="1366838" y="102394"/>
                </a:lnTo>
                <a:lnTo>
                  <a:pt x="1359694" y="76200"/>
                </a:lnTo>
                <a:lnTo>
                  <a:pt x="1343025" y="52387"/>
                </a:lnTo>
                <a:lnTo>
                  <a:pt x="1326356" y="40481"/>
                </a:lnTo>
                <a:lnTo>
                  <a:pt x="1285875" y="23812"/>
                </a:lnTo>
                <a:lnTo>
                  <a:pt x="1221581" y="7144"/>
                </a:lnTo>
                <a:lnTo>
                  <a:pt x="1147763" y="0"/>
                </a:lnTo>
                <a:lnTo>
                  <a:pt x="1100138" y="4762"/>
                </a:lnTo>
                <a:lnTo>
                  <a:pt x="1028700" y="19050"/>
                </a:lnTo>
                <a:lnTo>
                  <a:pt x="892969" y="59531"/>
                </a:lnTo>
                <a:lnTo>
                  <a:pt x="840581" y="71437"/>
                </a:lnTo>
                <a:lnTo>
                  <a:pt x="690563" y="100012"/>
                </a:lnTo>
                <a:lnTo>
                  <a:pt x="483394" y="1309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84BE7155-C8E2-40DB-87D2-6DE364B32F48}"/>
              </a:ext>
            </a:extLst>
          </p:cNvPr>
          <p:cNvSpPr/>
          <p:nvPr/>
        </p:nvSpPr>
        <p:spPr>
          <a:xfrm>
            <a:off x="6119813" y="2805114"/>
            <a:ext cx="1395412" cy="339725"/>
          </a:xfrm>
          <a:custGeom>
            <a:avLst/>
            <a:gdLst>
              <a:gd name="connsiteX0" fmla="*/ 583406 w 1395412"/>
              <a:gd name="connsiteY0" fmla="*/ 302418 h 340518"/>
              <a:gd name="connsiteX1" fmla="*/ 445293 w 1395412"/>
              <a:gd name="connsiteY1" fmla="*/ 321468 h 340518"/>
              <a:gd name="connsiteX2" fmla="*/ 333375 w 1395412"/>
              <a:gd name="connsiteY2" fmla="*/ 335756 h 340518"/>
              <a:gd name="connsiteX3" fmla="*/ 254793 w 1395412"/>
              <a:gd name="connsiteY3" fmla="*/ 340518 h 340518"/>
              <a:gd name="connsiteX4" fmla="*/ 150018 w 1395412"/>
              <a:gd name="connsiteY4" fmla="*/ 340518 h 340518"/>
              <a:gd name="connsiteX5" fmla="*/ 0 w 1395412"/>
              <a:gd name="connsiteY5" fmla="*/ 326231 h 340518"/>
              <a:gd name="connsiteX6" fmla="*/ 2381 w 1395412"/>
              <a:gd name="connsiteY6" fmla="*/ 147637 h 340518"/>
              <a:gd name="connsiteX7" fmla="*/ 140493 w 1395412"/>
              <a:gd name="connsiteY7" fmla="*/ 171450 h 340518"/>
              <a:gd name="connsiteX8" fmla="*/ 223837 w 1395412"/>
              <a:gd name="connsiteY8" fmla="*/ 178593 h 340518"/>
              <a:gd name="connsiteX9" fmla="*/ 342900 w 1395412"/>
              <a:gd name="connsiteY9" fmla="*/ 178593 h 340518"/>
              <a:gd name="connsiteX10" fmla="*/ 471487 w 1395412"/>
              <a:gd name="connsiteY10" fmla="*/ 166687 h 340518"/>
              <a:gd name="connsiteX11" fmla="*/ 616743 w 1395412"/>
              <a:gd name="connsiteY11" fmla="*/ 145256 h 340518"/>
              <a:gd name="connsiteX12" fmla="*/ 807243 w 1395412"/>
              <a:gd name="connsiteY12" fmla="*/ 104775 h 340518"/>
              <a:gd name="connsiteX13" fmla="*/ 957262 w 1395412"/>
              <a:gd name="connsiteY13" fmla="*/ 64293 h 340518"/>
              <a:gd name="connsiteX14" fmla="*/ 1042987 w 1395412"/>
              <a:gd name="connsiteY14" fmla="*/ 30956 h 340518"/>
              <a:gd name="connsiteX15" fmla="*/ 1114425 w 1395412"/>
              <a:gd name="connsiteY15" fmla="*/ 9525 h 340518"/>
              <a:gd name="connsiteX16" fmla="*/ 1152525 w 1395412"/>
              <a:gd name="connsiteY16" fmla="*/ 0 h 340518"/>
              <a:gd name="connsiteX17" fmla="*/ 1190625 w 1395412"/>
              <a:gd name="connsiteY17" fmla="*/ 0 h 340518"/>
              <a:gd name="connsiteX18" fmla="*/ 1223962 w 1395412"/>
              <a:gd name="connsiteY18" fmla="*/ 2381 h 340518"/>
              <a:gd name="connsiteX19" fmla="*/ 1283493 w 1395412"/>
              <a:gd name="connsiteY19" fmla="*/ 23812 h 340518"/>
              <a:gd name="connsiteX20" fmla="*/ 1350168 w 1395412"/>
              <a:gd name="connsiteY20" fmla="*/ 61912 h 340518"/>
              <a:gd name="connsiteX21" fmla="*/ 1371600 w 1395412"/>
              <a:gd name="connsiteY21" fmla="*/ 73818 h 340518"/>
              <a:gd name="connsiteX22" fmla="*/ 1383506 w 1395412"/>
              <a:gd name="connsiteY22" fmla="*/ 80962 h 340518"/>
              <a:gd name="connsiteX23" fmla="*/ 1395412 w 1395412"/>
              <a:gd name="connsiteY23" fmla="*/ 95250 h 340518"/>
              <a:gd name="connsiteX24" fmla="*/ 1395412 w 1395412"/>
              <a:gd name="connsiteY24" fmla="*/ 107156 h 340518"/>
              <a:gd name="connsiteX25" fmla="*/ 1383506 w 1395412"/>
              <a:gd name="connsiteY25" fmla="*/ 128587 h 340518"/>
              <a:gd name="connsiteX26" fmla="*/ 1357312 w 1395412"/>
              <a:gd name="connsiteY26" fmla="*/ 145256 h 340518"/>
              <a:gd name="connsiteX27" fmla="*/ 1323975 w 1395412"/>
              <a:gd name="connsiteY27" fmla="*/ 159543 h 340518"/>
              <a:gd name="connsiteX28" fmla="*/ 1209675 w 1395412"/>
              <a:gd name="connsiteY28" fmla="*/ 185737 h 340518"/>
              <a:gd name="connsiteX29" fmla="*/ 1047750 w 1395412"/>
              <a:gd name="connsiteY29" fmla="*/ 219075 h 340518"/>
              <a:gd name="connsiteX30" fmla="*/ 881062 w 1395412"/>
              <a:gd name="connsiteY30" fmla="*/ 252412 h 340518"/>
              <a:gd name="connsiteX31" fmla="*/ 583406 w 1395412"/>
              <a:gd name="connsiteY31" fmla="*/ 302418 h 340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395412" h="340518">
                <a:moveTo>
                  <a:pt x="583406" y="302418"/>
                </a:moveTo>
                <a:lnTo>
                  <a:pt x="445293" y="321468"/>
                </a:lnTo>
                <a:lnTo>
                  <a:pt x="333375" y="335756"/>
                </a:lnTo>
                <a:lnTo>
                  <a:pt x="254793" y="340518"/>
                </a:lnTo>
                <a:lnTo>
                  <a:pt x="150018" y="340518"/>
                </a:lnTo>
                <a:lnTo>
                  <a:pt x="0" y="326231"/>
                </a:lnTo>
                <a:cubicBezTo>
                  <a:pt x="794" y="266700"/>
                  <a:pt x="1587" y="207168"/>
                  <a:pt x="2381" y="147637"/>
                </a:cubicBezTo>
                <a:lnTo>
                  <a:pt x="140493" y="171450"/>
                </a:lnTo>
                <a:lnTo>
                  <a:pt x="223837" y="178593"/>
                </a:lnTo>
                <a:lnTo>
                  <a:pt x="342900" y="178593"/>
                </a:lnTo>
                <a:lnTo>
                  <a:pt x="471487" y="166687"/>
                </a:lnTo>
                <a:lnTo>
                  <a:pt x="616743" y="145256"/>
                </a:lnTo>
                <a:lnTo>
                  <a:pt x="807243" y="104775"/>
                </a:lnTo>
                <a:lnTo>
                  <a:pt x="957262" y="64293"/>
                </a:lnTo>
                <a:lnTo>
                  <a:pt x="1042987" y="30956"/>
                </a:lnTo>
                <a:lnTo>
                  <a:pt x="1114425" y="9525"/>
                </a:lnTo>
                <a:lnTo>
                  <a:pt x="1152525" y="0"/>
                </a:lnTo>
                <a:lnTo>
                  <a:pt x="1190625" y="0"/>
                </a:lnTo>
                <a:lnTo>
                  <a:pt x="1223962" y="2381"/>
                </a:lnTo>
                <a:lnTo>
                  <a:pt x="1283493" y="23812"/>
                </a:lnTo>
                <a:lnTo>
                  <a:pt x="1350168" y="61912"/>
                </a:lnTo>
                <a:lnTo>
                  <a:pt x="1371600" y="73818"/>
                </a:lnTo>
                <a:lnTo>
                  <a:pt x="1383506" y="80962"/>
                </a:lnTo>
                <a:lnTo>
                  <a:pt x="1395412" y="95250"/>
                </a:lnTo>
                <a:lnTo>
                  <a:pt x="1395412" y="107156"/>
                </a:lnTo>
                <a:lnTo>
                  <a:pt x="1383506" y="128587"/>
                </a:lnTo>
                <a:lnTo>
                  <a:pt x="1357312" y="145256"/>
                </a:lnTo>
                <a:lnTo>
                  <a:pt x="1323975" y="159543"/>
                </a:lnTo>
                <a:lnTo>
                  <a:pt x="1209675" y="185737"/>
                </a:lnTo>
                <a:lnTo>
                  <a:pt x="1047750" y="219075"/>
                </a:lnTo>
                <a:lnTo>
                  <a:pt x="881062" y="252412"/>
                </a:lnTo>
                <a:lnTo>
                  <a:pt x="583406" y="3024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D19626AF-00E4-4743-8980-833269319E0E}"/>
              </a:ext>
            </a:extLst>
          </p:cNvPr>
          <p:cNvSpPr/>
          <p:nvPr/>
        </p:nvSpPr>
        <p:spPr>
          <a:xfrm>
            <a:off x="5200651" y="3362325"/>
            <a:ext cx="3076575" cy="668338"/>
          </a:xfrm>
          <a:custGeom>
            <a:avLst/>
            <a:gdLst>
              <a:gd name="connsiteX0" fmla="*/ 1417946 w 3076392"/>
              <a:gd name="connsiteY0" fmla="*/ 273067 h 668890"/>
              <a:gd name="connsiteX1" fmla="*/ 1630889 w 3076392"/>
              <a:gd name="connsiteY1" fmla="*/ 237994 h 668890"/>
              <a:gd name="connsiteX2" fmla="*/ 1868883 w 3076392"/>
              <a:gd name="connsiteY2" fmla="*/ 195406 h 668890"/>
              <a:gd name="connsiteX3" fmla="*/ 2109383 w 3076392"/>
              <a:gd name="connsiteY3" fmla="*/ 147807 h 668890"/>
              <a:gd name="connsiteX4" fmla="*/ 2282242 w 3076392"/>
              <a:gd name="connsiteY4" fmla="*/ 112734 h 668890"/>
              <a:gd name="connsiteX5" fmla="*/ 2374935 w 3076392"/>
              <a:gd name="connsiteY5" fmla="*/ 92692 h 668890"/>
              <a:gd name="connsiteX6" fmla="*/ 2417523 w 3076392"/>
              <a:gd name="connsiteY6" fmla="*/ 75156 h 668890"/>
              <a:gd name="connsiteX7" fmla="*/ 2455101 w 3076392"/>
              <a:gd name="connsiteY7" fmla="*/ 55114 h 668890"/>
              <a:gd name="connsiteX8" fmla="*/ 2502700 w 3076392"/>
              <a:gd name="connsiteY8" fmla="*/ 32567 h 668890"/>
              <a:gd name="connsiteX9" fmla="*/ 2550299 w 3076392"/>
              <a:gd name="connsiteY9" fmla="*/ 15031 h 668890"/>
              <a:gd name="connsiteX10" fmla="*/ 2600403 w 3076392"/>
              <a:gd name="connsiteY10" fmla="*/ 0 h 668890"/>
              <a:gd name="connsiteX11" fmla="*/ 2688085 w 3076392"/>
              <a:gd name="connsiteY11" fmla="*/ 7515 h 668890"/>
              <a:gd name="connsiteX12" fmla="*/ 2790799 w 3076392"/>
              <a:gd name="connsiteY12" fmla="*/ 30062 h 668890"/>
              <a:gd name="connsiteX13" fmla="*/ 2901028 w 3076392"/>
              <a:gd name="connsiteY13" fmla="*/ 62630 h 668890"/>
              <a:gd name="connsiteX14" fmla="*/ 2963658 w 3076392"/>
              <a:gd name="connsiteY14" fmla="*/ 80166 h 668890"/>
              <a:gd name="connsiteX15" fmla="*/ 3001236 w 3076392"/>
              <a:gd name="connsiteY15" fmla="*/ 97703 h 668890"/>
              <a:gd name="connsiteX16" fmla="*/ 3026288 w 3076392"/>
              <a:gd name="connsiteY16" fmla="*/ 115239 h 668890"/>
              <a:gd name="connsiteX17" fmla="*/ 3056351 w 3076392"/>
              <a:gd name="connsiteY17" fmla="*/ 142796 h 668890"/>
              <a:gd name="connsiteX18" fmla="*/ 3066371 w 3076392"/>
              <a:gd name="connsiteY18" fmla="*/ 157828 h 668890"/>
              <a:gd name="connsiteX19" fmla="*/ 3076392 w 3076392"/>
              <a:gd name="connsiteY19" fmla="*/ 182880 h 668890"/>
              <a:gd name="connsiteX20" fmla="*/ 3076392 w 3076392"/>
              <a:gd name="connsiteY20" fmla="*/ 197911 h 668890"/>
              <a:gd name="connsiteX21" fmla="*/ 3063866 w 3076392"/>
              <a:gd name="connsiteY21" fmla="*/ 217953 h 668890"/>
              <a:gd name="connsiteX22" fmla="*/ 3041319 w 3076392"/>
              <a:gd name="connsiteY22" fmla="*/ 240499 h 668890"/>
              <a:gd name="connsiteX23" fmla="*/ 3001236 w 3076392"/>
              <a:gd name="connsiteY23" fmla="*/ 265552 h 668890"/>
              <a:gd name="connsiteX24" fmla="*/ 2971174 w 3076392"/>
              <a:gd name="connsiteY24" fmla="*/ 273067 h 668890"/>
              <a:gd name="connsiteX25" fmla="*/ 2795809 w 3076392"/>
              <a:gd name="connsiteY25" fmla="*/ 283088 h 668890"/>
              <a:gd name="connsiteX26" fmla="*/ 2510216 w 3076392"/>
              <a:gd name="connsiteY26" fmla="*/ 300624 h 668890"/>
              <a:gd name="connsiteX27" fmla="*/ 2279737 w 3076392"/>
              <a:gd name="connsiteY27" fmla="*/ 310645 h 668890"/>
              <a:gd name="connsiteX28" fmla="*/ 2129425 w 3076392"/>
              <a:gd name="connsiteY28" fmla="*/ 318161 h 668890"/>
              <a:gd name="connsiteX29" fmla="*/ 1851347 w 3076392"/>
              <a:gd name="connsiteY29" fmla="*/ 363255 h 668890"/>
              <a:gd name="connsiteX30" fmla="*/ 1510639 w 3076392"/>
              <a:gd name="connsiteY30" fmla="*/ 423379 h 668890"/>
              <a:gd name="connsiteX31" fmla="*/ 1147384 w 3076392"/>
              <a:gd name="connsiteY31" fmla="*/ 493525 h 668890"/>
              <a:gd name="connsiteX32" fmla="*/ 809181 w 3076392"/>
              <a:gd name="connsiteY32" fmla="*/ 558661 h 668890"/>
              <a:gd name="connsiteX33" fmla="*/ 546135 w 3076392"/>
              <a:gd name="connsiteY33" fmla="*/ 608765 h 668890"/>
              <a:gd name="connsiteX34" fmla="*/ 460958 w 3076392"/>
              <a:gd name="connsiteY34" fmla="*/ 668890 h 668890"/>
              <a:gd name="connsiteX35" fmla="*/ 375781 w 3076392"/>
              <a:gd name="connsiteY35" fmla="*/ 658869 h 668890"/>
              <a:gd name="connsiteX36" fmla="*/ 290604 w 3076392"/>
              <a:gd name="connsiteY36" fmla="*/ 633817 h 668890"/>
              <a:gd name="connsiteX37" fmla="*/ 232984 w 3076392"/>
              <a:gd name="connsiteY37" fmla="*/ 608765 h 668890"/>
              <a:gd name="connsiteX38" fmla="*/ 177869 w 3076392"/>
              <a:gd name="connsiteY38" fmla="*/ 578702 h 668890"/>
              <a:gd name="connsiteX39" fmla="*/ 130271 w 3076392"/>
              <a:gd name="connsiteY39" fmla="*/ 546135 h 668890"/>
              <a:gd name="connsiteX40" fmla="*/ 85177 w 3076392"/>
              <a:gd name="connsiteY40" fmla="*/ 506051 h 668890"/>
              <a:gd name="connsiteX41" fmla="*/ 22547 w 3076392"/>
              <a:gd name="connsiteY41" fmla="*/ 435906 h 668890"/>
              <a:gd name="connsiteX42" fmla="*/ 5010 w 3076392"/>
              <a:gd name="connsiteY42" fmla="*/ 403338 h 668890"/>
              <a:gd name="connsiteX43" fmla="*/ 0 w 3076392"/>
              <a:gd name="connsiteY43" fmla="*/ 380791 h 668890"/>
              <a:gd name="connsiteX44" fmla="*/ 2505 w 3076392"/>
              <a:gd name="connsiteY44" fmla="*/ 368265 h 668890"/>
              <a:gd name="connsiteX45" fmla="*/ 20042 w 3076392"/>
              <a:gd name="connsiteY45" fmla="*/ 363255 h 668890"/>
              <a:gd name="connsiteX46" fmla="*/ 45094 w 3076392"/>
              <a:gd name="connsiteY46" fmla="*/ 370770 h 668890"/>
              <a:gd name="connsiteX47" fmla="*/ 92692 w 3076392"/>
              <a:gd name="connsiteY47" fmla="*/ 398327 h 668890"/>
              <a:gd name="connsiteX48" fmla="*/ 145302 w 3076392"/>
              <a:gd name="connsiteY48" fmla="*/ 420874 h 668890"/>
              <a:gd name="connsiteX49" fmla="*/ 195406 w 3076392"/>
              <a:gd name="connsiteY49" fmla="*/ 435906 h 668890"/>
              <a:gd name="connsiteX50" fmla="*/ 235489 w 3076392"/>
              <a:gd name="connsiteY50" fmla="*/ 443421 h 668890"/>
              <a:gd name="connsiteX51" fmla="*/ 290604 w 3076392"/>
              <a:gd name="connsiteY51" fmla="*/ 448432 h 668890"/>
              <a:gd name="connsiteX52" fmla="*/ 363255 w 3076392"/>
              <a:gd name="connsiteY52" fmla="*/ 445926 h 668890"/>
              <a:gd name="connsiteX53" fmla="*/ 503546 w 3076392"/>
              <a:gd name="connsiteY53" fmla="*/ 428390 h 668890"/>
              <a:gd name="connsiteX54" fmla="*/ 766593 w 3076392"/>
              <a:gd name="connsiteY54" fmla="*/ 378286 h 668890"/>
              <a:gd name="connsiteX55" fmla="*/ 949473 w 3076392"/>
              <a:gd name="connsiteY55" fmla="*/ 340708 h 668890"/>
              <a:gd name="connsiteX56" fmla="*/ 1194983 w 3076392"/>
              <a:gd name="connsiteY56" fmla="*/ 305635 h 668890"/>
              <a:gd name="connsiteX57" fmla="*/ 1417946 w 3076392"/>
              <a:gd name="connsiteY57" fmla="*/ 273067 h 668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076392" h="668890">
                <a:moveTo>
                  <a:pt x="1417946" y="273067"/>
                </a:moveTo>
                <a:lnTo>
                  <a:pt x="1630889" y="237994"/>
                </a:lnTo>
                <a:lnTo>
                  <a:pt x="1868883" y="195406"/>
                </a:lnTo>
                <a:lnTo>
                  <a:pt x="2109383" y="147807"/>
                </a:lnTo>
                <a:lnTo>
                  <a:pt x="2282242" y="112734"/>
                </a:lnTo>
                <a:lnTo>
                  <a:pt x="2374935" y="92692"/>
                </a:lnTo>
                <a:lnTo>
                  <a:pt x="2417523" y="75156"/>
                </a:lnTo>
                <a:lnTo>
                  <a:pt x="2455101" y="55114"/>
                </a:lnTo>
                <a:lnTo>
                  <a:pt x="2502700" y="32567"/>
                </a:lnTo>
                <a:lnTo>
                  <a:pt x="2550299" y="15031"/>
                </a:lnTo>
                <a:lnTo>
                  <a:pt x="2600403" y="0"/>
                </a:lnTo>
                <a:lnTo>
                  <a:pt x="2688085" y="7515"/>
                </a:lnTo>
                <a:lnTo>
                  <a:pt x="2790799" y="30062"/>
                </a:lnTo>
                <a:lnTo>
                  <a:pt x="2901028" y="62630"/>
                </a:lnTo>
                <a:lnTo>
                  <a:pt x="2963658" y="80166"/>
                </a:lnTo>
                <a:lnTo>
                  <a:pt x="3001236" y="97703"/>
                </a:lnTo>
                <a:lnTo>
                  <a:pt x="3026288" y="115239"/>
                </a:lnTo>
                <a:lnTo>
                  <a:pt x="3056351" y="142796"/>
                </a:lnTo>
                <a:lnTo>
                  <a:pt x="3066371" y="157828"/>
                </a:lnTo>
                <a:lnTo>
                  <a:pt x="3076392" y="182880"/>
                </a:lnTo>
                <a:lnTo>
                  <a:pt x="3076392" y="197911"/>
                </a:lnTo>
                <a:lnTo>
                  <a:pt x="3063866" y="217953"/>
                </a:lnTo>
                <a:lnTo>
                  <a:pt x="3041319" y="240499"/>
                </a:lnTo>
                <a:lnTo>
                  <a:pt x="3001236" y="265552"/>
                </a:lnTo>
                <a:lnTo>
                  <a:pt x="2971174" y="273067"/>
                </a:lnTo>
                <a:lnTo>
                  <a:pt x="2795809" y="283088"/>
                </a:lnTo>
                <a:lnTo>
                  <a:pt x="2510216" y="300624"/>
                </a:lnTo>
                <a:lnTo>
                  <a:pt x="2279737" y="310645"/>
                </a:lnTo>
                <a:lnTo>
                  <a:pt x="2129425" y="318161"/>
                </a:lnTo>
                <a:lnTo>
                  <a:pt x="1851347" y="363255"/>
                </a:lnTo>
                <a:lnTo>
                  <a:pt x="1510639" y="423379"/>
                </a:lnTo>
                <a:lnTo>
                  <a:pt x="1147384" y="493525"/>
                </a:lnTo>
                <a:lnTo>
                  <a:pt x="809181" y="558661"/>
                </a:lnTo>
                <a:lnTo>
                  <a:pt x="546135" y="608765"/>
                </a:lnTo>
                <a:lnTo>
                  <a:pt x="460958" y="668890"/>
                </a:lnTo>
                <a:lnTo>
                  <a:pt x="375781" y="658869"/>
                </a:lnTo>
                <a:lnTo>
                  <a:pt x="290604" y="633817"/>
                </a:lnTo>
                <a:lnTo>
                  <a:pt x="232984" y="608765"/>
                </a:lnTo>
                <a:lnTo>
                  <a:pt x="177869" y="578702"/>
                </a:lnTo>
                <a:lnTo>
                  <a:pt x="130271" y="546135"/>
                </a:lnTo>
                <a:lnTo>
                  <a:pt x="85177" y="506051"/>
                </a:lnTo>
                <a:lnTo>
                  <a:pt x="22547" y="435906"/>
                </a:lnTo>
                <a:lnTo>
                  <a:pt x="5010" y="403338"/>
                </a:lnTo>
                <a:lnTo>
                  <a:pt x="0" y="380791"/>
                </a:lnTo>
                <a:lnTo>
                  <a:pt x="2505" y="368265"/>
                </a:lnTo>
                <a:lnTo>
                  <a:pt x="20042" y="363255"/>
                </a:lnTo>
                <a:lnTo>
                  <a:pt x="45094" y="370770"/>
                </a:lnTo>
                <a:lnTo>
                  <a:pt x="92692" y="398327"/>
                </a:lnTo>
                <a:lnTo>
                  <a:pt x="145302" y="420874"/>
                </a:lnTo>
                <a:lnTo>
                  <a:pt x="195406" y="435906"/>
                </a:lnTo>
                <a:lnTo>
                  <a:pt x="235489" y="443421"/>
                </a:lnTo>
                <a:lnTo>
                  <a:pt x="290604" y="448432"/>
                </a:lnTo>
                <a:lnTo>
                  <a:pt x="363255" y="445926"/>
                </a:lnTo>
                <a:lnTo>
                  <a:pt x="503546" y="428390"/>
                </a:lnTo>
                <a:lnTo>
                  <a:pt x="766593" y="378286"/>
                </a:lnTo>
                <a:lnTo>
                  <a:pt x="949473" y="340708"/>
                </a:lnTo>
                <a:lnTo>
                  <a:pt x="1194983" y="305635"/>
                </a:lnTo>
                <a:lnTo>
                  <a:pt x="1417946" y="27306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3A0A1897-98B5-4A89-AF92-FABD08B279D2}"/>
              </a:ext>
            </a:extLst>
          </p:cNvPr>
          <p:cNvSpPr/>
          <p:nvPr/>
        </p:nvSpPr>
        <p:spPr>
          <a:xfrm>
            <a:off x="5451476" y="3929064"/>
            <a:ext cx="481013" cy="2054225"/>
          </a:xfrm>
          <a:custGeom>
            <a:avLst/>
            <a:gdLst>
              <a:gd name="connsiteX0" fmla="*/ 256349 w 480985"/>
              <a:gd name="connsiteY0" fmla="*/ 673907 h 2053436"/>
              <a:gd name="connsiteX1" fmla="*/ 269563 w 480985"/>
              <a:gd name="connsiteY1" fmla="*/ 525912 h 2053436"/>
              <a:gd name="connsiteX2" fmla="*/ 280134 w 480985"/>
              <a:gd name="connsiteY2" fmla="*/ 343560 h 2053436"/>
              <a:gd name="connsiteX3" fmla="*/ 258991 w 480985"/>
              <a:gd name="connsiteY3" fmla="*/ 269563 h 2053436"/>
              <a:gd name="connsiteX4" fmla="*/ 240492 w 480985"/>
              <a:gd name="connsiteY4" fmla="*/ 195565 h 2053436"/>
              <a:gd name="connsiteX5" fmla="*/ 192922 w 480985"/>
              <a:gd name="connsiteY5" fmla="*/ 31713 h 2053436"/>
              <a:gd name="connsiteX6" fmla="*/ 298633 w 480985"/>
              <a:gd name="connsiteY6" fmla="*/ 0 h 2053436"/>
              <a:gd name="connsiteX7" fmla="*/ 356774 w 480985"/>
              <a:gd name="connsiteY7" fmla="*/ 66069 h 2053436"/>
              <a:gd name="connsiteX8" fmla="*/ 399059 w 480985"/>
              <a:gd name="connsiteY8" fmla="*/ 121567 h 2053436"/>
              <a:gd name="connsiteX9" fmla="*/ 420201 w 480985"/>
              <a:gd name="connsiteY9" fmla="*/ 153281 h 2053436"/>
              <a:gd name="connsiteX10" fmla="*/ 446628 w 480985"/>
              <a:gd name="connsiteY10" fmla="*/ 198208 h 2053436"/>
              <a:gd name="connsiteX11" fmla="*/ 462485 w 480985"/>
              <a:gd name="connsiteY11" fmla="*/ 235207 h 2053436"/>
              <a:gd name="connsiteX12" fmla="*/ 473056 w 480985"/>
              <a:gd name="connsiteY12" fmla="*/ 274848 h 2053436"/>
              <a:gd name="connsiteX13" fmla="*/ 480985 w 480985"/>
              <a:gd name="connsiteY13" fmla="*/ 330347 h 2053436"/>
              <a:gd name="connsiteX14" fmla="*/ 480985 w 480985"/>
              <a:gd name="connsiteY14" fmla="*/ 391130 h 2053436"/>
              <a:gd name="connsiteX15" fmla="*/ 470413 w 480985"/>
              <a:gd name="connsiteY15" fmla="*/ 549697 h 2053436"/>
              <a:gd name="connsiteX16" fmla="*/ 449271 w 480985"/>
              <a:gd name="connsiteY16" fmla="*/ 747905 h 2053436"/>
              <a:gd name="connsiteX17" fmla="*/ 422843 w 480985"/>
              <a:gd name="connsiteY17" fmla="*/ 948756 h 2053436"/>
              <a:gd name="connsiteX18" fmla="*/ 399059 w 480985"/>
              <a:gd name="connsiteY18" fmla="*/ 1115251 h 2053436"/>
              <a:gd name="connsiteX19" fmla="*/ 362060 w 480985"/>
              <a:gd name="connsiteY19" fmla="*/ 1316102 h 2053436"/>
              <a:gd name="connsiteX20" fmla="*/ 309204 w 480985"/>
              <a:gd name="connsiteY20" fmla="*/ 1561880 h 2053436"/>
              <a:gd name="connsiteX21" fmla="*/ 301276 w 480985"/>
              <a:gd name="connsiteY21" fmla="*/ 1601521 h 2053436"/>
              <a:gd name="connsiteX22" fmla="*/ 343560 w 480985"/>
              <a:gd name="connsiteY22" fmla="*/ 1892226 h 2053436"/>
              <a:gd name="connsiteX23" fmla="*/ 314490 w 480985"/>
              <a:gd name="connsiteY23" fmla="*/ 1976795 h 2053436"/>
              <a:gd name="connsiteX24" fmla="*/ 295990 w 480985"/>
              <a:gd name="connsiteY24" fmla="*/ 2013794 h 2053436"/>
              <a:gd name="connsiteX25" fmla="*/ 274848 w 480985"/>
              <a:gd name="connsiteY25" fmla="*/ 2042865 h 2053436"/>
              <a:gd name="connsiteX26" fmla="*/ 253706 w 480985"/>
              <a:gd name="connsiteY26" fmla="*/ 2053436 h 2053436"/>
              <a:gd name="connsiteX27" fmla="*/ 237849 w 480985"/>
              <a:gd name="connsiteY27" fmla="*/ 2053436 h 2053436"/>
              <a:gd name="connsiteX28" fmla="*/ 208779 w 480985"/>
              <a:gd name="connsiteY28" fmla="*/ 2040222 h 2053436"/>
              <a:gd name="connsiteX29" fmla="*/ 182351 w 480985"/>
              <a:gd name="connsiteY29" fmla="*/ 2011151 h 2053436"/>
              <a:gd name="connsiteX30" fmla="*/ 118924 w 480985"/>
              <a:gd name="connsiteY30" fmla="*/ 1921297 h 2053436"/>
              <a:gd name="connsiteX31" fmla="*/ 15856 w 480985"/>
              <a:gd name="connsiteY31" fmla="*/ 1778587 h 2053436"/>
              <a:gd name="connsiteX32" fmla="*/ 2642 w 480985"/>
              <a:gd name="connsiteY32" fmla="*/ 1757445 h 2053436"/>
              <a:gd name="connsiteX33" fmla="*/ 0 w 480985"/>
              <a:gd name="connsiteY33" fmla="*/ 1736303 h 2053436"/>
              <a:gd name="connsiteX34" fmla="*/ 5285 w 480985"/>
              <a:gd name="connsiteY34" fmla="*/ 1707232 h 2053436"/>
              <a:gd name="connsiteX35" fmla="*/ 26427 w 480985"/>
              <a:gd name="connsiteY35" fmla="*/ 1659662 h 2053436"/>
              <a:gd name="connsiteX36" fmla="*/ 58141 w 480985"/>
              <a:gd name="connsiteY36" fmla="*/ 1598878 h 2053436"/>
              <a:gd name="connsiteX37" fmla="*/ 97782 w 480985"/>
              <a:gd name="connsiteY37" fmla="*/ 1538095 h 2053436"/>
              <a:gd name="connsiteX38" fmla="*/ 121567 w 480985"/>
              <a:gd name="connsiteY38" fmla="*/ 1485239 h 2053436"/>
              <a:gd name="connsiteX39" fmla="*/ 147995 w 480985"/>
              <a:gd name="connsiteY39" fmla="*/ 1400670 h 2053436"/>
              <a:gd name="connsiteX40" fmla="*/ 179708 w 480985"/>
              <a:gd name="connsiteY40" fmla="*/ 1268532 h 2053436"/>
              <a:gd name="connsiteX41" fmla="*/ 200850 w 480985"/>
              <a:gd name="connsiteY41" fmla="*/ 1144321 h 2053436"/>
              <a:gd name="connsiteX42" fmla="*/ 224635 w 480985"/>
              <a:gd name="connsiteY42" fmla="*/ 983112 h 2053436"/>
              <a:gd name="connsiteX43" fmla="*/ 256349 w 480985"/>
              <a:gd name="connsiteY43" fmla="*/ 673907 h 2053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80985" h="2053436">
                <a:moveTo>
                  <a:pt x="256349" y="673907"/>
                </a:moveTo>
                <a:lnTo>
                  <a:pt x="269563" y="525912"/>
                </a:lnTo>
                <a:lnTo>
                  <a:pt x="280134" y="343560"/>
                </a:lnTo>
                <a:lnTo>
                  <a:pt x="258991" y="269563"/>
                </a:lnTo>
                <a:lnTo>
                  <a:pt x="240492" y="195565"/>
                </a:lnTo>
                <a:lnTo>
                  <a:pt x="192922" y="31713"/>
                </a:lnTo>
                <a:lnTo>
                  <a:pt x="298633" y="0"/>
                </a:lnTo>
                <a:lnTo>
                  <a:pt x="356774" y="66069"/>
                </a:lnTo>
                <a:lnTo>
                  <a:pt x="399059" y="121567"/>
                </a:lnTo>
                <a:lnTo>
                  <a:pt x="420201" y="153281"/>
                </a:lnTo>
                <a:lnTo>
                  <a:pt x="446628" y="198208"/>
                </a:lnTo>
                <a:lnTo>
                  <a:pt x="462485" y="235207"/>
                </a:lnTo>
                <a:lnTo>
                  <a:pt x="473056" y="274848"/>
                </a:lnTo>
                <a:lnTo>
                  <a:pt x="480985" y="330347"/>
                </a:lnTo>
                <a:lnTo>
                  <a:pt x="480985" y="391130"/>
                </a:lnTo>
                <a:lnTo>
                  <a:pt x="470413" y="549697"/>
                </a:lnTo>
                <a:lnTo>
                  <a:pt x="449271" y="747905"/>
                </a:lnTo>
                <a:lnTo>
                  <a:pt x="422843" y="948756"/>
                </a:lnTo>
                <a:lnTo>
                  <a:pt x="399059" y="1115251"/>
                </a:lnTo>
                <a:lnTo>
                  <a:pt x="362060" y="1316102"/>
                </a:lnTo>
                <a:lnTo>
                  <a:pt x="309204" y="1561880"/>
                </a:lnTo>
                <a:lnTo>
                  <a:pt x="301276" y="1601521"/>
                </a:lnTo>
                <a:lnTo>
                  <a:pt x="343560" y="1892226"/>
                </a:lnTo>
                <a:lnTo>
                  <a:pt x="314490" y="1976795"/>
                </a:lnTo>
                <a:lnTo>
                  <a:pt x="295990" y="2013794"/>
                </a:lnTo>
                <a:lnTo>
                  <a:pt x="274848" y="2042865"/>
                </a:lnTo>
                <a:lnTo>
                  <a:pt x="253706" y="2053436"/>
                </a:lnTo>
                <a:lnTo>
                  <a:pt x="237849" y="2053436"/>
                </a:lnTo>
                <a:lnTo>
                  <a:pt x="208779" y="2040222"/>
                </a:lnTo>
                <a:lnTo>
                  <a:pt x="182351" y="2011151"/>
                </a:lnTo>
                <a:lnTo>
                  <a:pt x="118924" y="1921297"/>
                </a:lnTo>
                <a:lnTo>
                  <a:pt x="15856" y="1778587"/>
                </a:lnTo>
                <a:lnTo>
                  <a:pt x="2642" y="1757445"/>
                </a:lnTo>
                <a:lnTo>
                  <a:pt x="0" y="1736303"/>
                </a:lnTo>
                <a:lnTo>
                  <a:pt x="5285" y="1707232"/>
                </a:lnTo>
                <a:lnTo>
                  <a:pt x="26427" y="1659662"/>
                </a:lnTo>
                <a:lnTo>
                  <a:pt x="58141" y="1598878"/>
                </a:lnTo>
                <a:lnTo>
                  <a:pt x="97782" y="1538095"/>
                </a:lnTo>
                <a:lnTo>
                  <a:pt x="121567" y="1485239"/>
                </a:lnTo>
                <a:lnTo>
                  <a:pt x="147995" y="1400670"/>
                </a:lnTo>
                <a:lnTo>
                  <a:pt x="179708" y="1268532"/>
                </a:lnTo>
                <a:lnTo>
                  <a:pt x="200850" y="1144321"/>
                </a:lnTo>
                <a:lnTo>
                  <a:pt x="224635" y="983112"/>
                </a:lnTo>
                <a:lnTo>
                  <a:pt x="256349" y="67390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FC97D8E7-B19D-4290-BE41-25DD77179E48}"/>
              </a:ext>
            </a:extLst>
          </p:cNvPr>
          <p:cNvSpPr/>
          <p:nvPr/>
        </p:nvSpPr>
        <p:spPr>
          <a:xfrm>
            <a:off x="5624514" y="4919664"/>
            <a:ext cx="1273175" cy="985837"/>
          </a:xfrm>
          <a:custGeom>
            <a:avLst/>
            <a:gdLst>
              <a:gd name="connsiteX0" fmla="*/ 526256 w 1273968"/>
              <a:gd name="connsiteY0" fmla="*/ 376237 h 985837"/>
              <a:gd name="connsiteX1" fmla="*/ 302418 w 1273968"/>
              <a:gd name="connsiteY1" fmla="*/ 495300 h 985837"/>
              <a:gd name="connsiteX2" fmla="*/ 152400 w 1273968"/>
              <a:gd name="connsiteY2" fmla="*/ 573881 h 985837"/>
              <a:gd name="connsiteX3" fmla="*/ 0 w 1273968"/>
              <a:gd name="connsiteY3" fmla="*/ 664368 h 985837"/>
              <a:gd name="connsiteX4" fmla="*/ 138112 w 1273968"/>
              <a:gd name="connsiteY4" fmla="*/ 985837 h 985837"/>
              <a:gd name="connsiteX5" fmla="*/ 169068 w 1273968"/>
              <a:gd name="connsiteY5" fmla="*/ 907256 h 985837"/>
              <a:gd name="connsiteX6" fmla="*/ 188118 w 1273968"/>
              <a:gd name="connsiteY6" fmla="*/ 888206 h 985837"/>
              <a:gd name="connsiteX7" fmla="*/ 323850 w 1273968"/>
              <a:gd name="connsiteY7" fmla="*/ 783431 h 985837"/>
              <a:gd name="connsiteX8" fmla="*/ 497681 w 1273968"/>
              <a:gd name="connsiteY8" fmla="*/ 650081 h 985837"/>
              <a:gd name="connsiteX9" fmla="*/ 692943 w 1273968"/>
              <a:gd name="connsiteY9" fmla="*/ 497681 h 985837"/>
              <a:gd name="connsiteX10" fmla="*/ 907256 w 1273968"/>
              <a:gd name="connsiteY10" fmla="*/ 330993 h 985837"/>
              <a:gd name="connsiteX11" fmla="*/ 1073943 w 1273968"/>
              <a:gd name="connsiteY11" fmla="*/ 202406 h 985837"/>
              <a:gd name="connsiteX12" fmla="*/ 1197768 w 1273968"/>
              <a:gd name="connsiteY12" fmla="*/ 104775 h 985837"/>
              <a:gd name="connsiteX13" fmla="*/ 1262062 w 1273968"/>
              <a:gd name="connsiteY13" fmla="*/ 52387 h 985837"/>
              <a:gd name="connsiteX14" fmla="*/ 1271587 w 1273968"/>
              <a:gd name="connsiteY14" fmla="*/ 40481 h 985837"/>
              <a:gd name="connsiteX15" fmla="*/ 1273968 w 1273968"/>
              <a:gd name="connsiteY15" fmla="*/ 23812 h 985837"/>
              <a:gd name="connsiteX16" fmla="*/ 1271587 w 1273968"/>
              <a:gd name="connsiteY16" fmla="*/ 7143 h 985837"/>
              <a:gd name="connsiteX17" fmla="*/ 1257300 w 1273968"/>
              <a:gd name="connsiteY17" fmla="*/ 0 h 985837"/>
              <a:gd name="connsiteX18" fmla="*/ 1235868 w 1273968"/>
              <a:gd name="connsiteY18" fmla="*/ 4762 h 985837"/>
              <a:gd name="connsiteX19" fmla="*/ 1188243 w 1273968"/>
              <a:gd name="connsiteY19" fmla="*/ 23812 h 985837"/>
              <a:gd name="connsiteX20" fmla="*/ 1040606 w 1273968"/>
              <a:gd name="connsiteY20" fmla="*/ 102393 h 985837"/>
              <a:gd name="connsiteX21" fmla="*/ 842962 w 1273968"/>
              <a:gd name="connsiteY21" fmla="*/ 207168 h 985837"/>
              <a:gd name="connsiteX22" fmla="*/ 526256 w 1273968"/>
              <a:gd name="connsiteY22" fmla="*/ 376237 h 98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73968" h="985837">
                <a:moveTo>
                  <a:pt x="526256" y="376237"/>
                </a:moveTo>
                <a:lnTo>
                  <a:pt x="302418" y="495300"/>
                </a:lnTo>
                <a:lnTo>
                  <a:pt x="152400" y="573881"/>
                </a:lnTo>
                <a:lnTo>
                  <a:pt x="0" y="664368"/>
                </a:lnTo>
                <a:lnTo>
                  <a:pt x="138112" y="985837"/>
                </a:lnTo>
                <a:lnTo>
                  <a:pt x="169068" y="907256"/>
                </a:lnTo>
                <a:lnTo>
                  <a:pt x="188118" y="888206"/>
                </a:lnTo>
                <a:lnTo>
                  <a:pt x="323850" y="783431"/>
                </a:lnTo>
                <a:lnTo>
                  <a:pt x="497681" y="650081"/>
                </a:lnTo>
                <a:lnTo>
                  <a:pt x="692943" y="497681"/>
                </a:lnTo>
                <a:lnTo>
                  <a:pt x="907256" y="330993"/>
                </a:lnTo>
                <a:lnTo>
                  <a:pt x="1073943" y="202406"/>
                </a:lnTo>
                <a:lnTo>
                  <a:pt x="1197768" y="104775"/>
                </a:lnTo>
                <a:lnTo>
                  <a:pt x="1262062" y="52387"/>
                </a:lnTo>
                <a:lnTo>
                  <a:pt x="1271587" y="40481"/>
                </a:lnTo>
                <a:lnTo>
                  <a:pt x="1273968" y="23812"/>
                </a:lnTo>
                <a:lnTo>
                  <a:pt x="1271587" y="7143"/>
                </a:lnTo>
                <a:lnTo>
                  <a:pt x="1257300" y="0"/>
                </a:lnTo>
                <a:lnTo>
                  <a:pt x="1235868" y="4762"/>
                </a:lnTo>
                <a:lnTo>
                  <a:pt x="1188243" y="23812"/>
                </a:lnTo>
                <a:lnTo>
                  <a:pt x="1040606" y="102393"/>
                </a:lnTo>
                <a:lnTo>
                  <a:pt x="842962" y="207168"/>
                </a:lnTo>
                <a:lnTo>
                  <a:pt x="526256" y="3762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3E1C339B-3BCE-4A83-939D-2E59DDB8D0AF}"/>
              </a:ext>
            </a:extLst>
          </p:cNvPr>
          <p:cNvSpPr/>
          <p:nvPr/>
        </p:nvSpPr>
        <p:spPr>
          <a:xfrm>
            <a:off x="6811963" y="3638550"/>
            <a:ext cx="965200" cy="808038"/>
          </a:xfrm>
          <a:custGeom>
            <a:avLst/>
            <a:gdLst>
              <a:gd name="connsiteX0" fmla="*/ 309563 w 964407"/>
              <a:gd name="connsiteY0" fmla="*/ 545306 h 807244"/>
              <a:gd name="connsiteX1" fmla="*/ 423863 w 964407"/>
              <a:gd name="connsiteY1" fmla="*/ 466725 h 807244"/>
              <a:gd name="connsiteX2" fmla="*/ 509588 w 964407"/>
              <a:gd name="connsiteY2" fmla="*/ 402431 h 807244"/>
              <a:gd name="connsiteX3" fmla="*/ 578644 w 964407"/>
              <a:gd name="connsiteY3" fmla="*/ 345281 h 807244"/>
              <a:gd name="connsiteX4" fmla="*/ 621507 w 964407"/>
              <a:gd name="connsiteY4" fmla="*/ 300038 h 807244"/>
              <a:gd name="connsiteX5" fmla="*/ 635794 w 964407"/>
              <a:gd name="connsiteY5" fmla="*/ 276225 h 807244"/>
              <a:gd name="connsiteX6" fmla="*/ 638175 w 964407"/>
              <a:gd name="connsiteY6" fmla="*/ 264319 h 807244"/>
              <a:gd name="connsiteX7" fmla="*/ 638175 w 964407"/>
              <a:gd name="connsiteY7" fmla="*/ 242888 h 807244"/>
              <a:gd name="connsiteX8" fmla="*/ 623888 w 964407"/>
              <a:gd name="connsiteY8" fmla="*/ 188119 h 807244"/>
              <a:gd name="connsiteX9" fmla="*/ 604838 w 964407"/>
              <a:gd name="connsiteY9" fmla="*/ 147638 h 807244"/>
              <a:gd name="connsiteX10" fmla="*/ 581025 w 964407"/>
              <a:gd name="connsiteY10" fmla="*/ 97631 h 807244"/>
              <a:gd name="connsiteX11" fmla="*/ 531019 w 964407"/>
              <a:gd name="connsiteY11" fmla="*/ 2381 h 807244"/>
              <a:gd name="connsiteX12" fmla="*/ 585788 w 964407"/>
              <a:gd name="connsiteY12" fmla="*/ 0 h 807244"/>
              <a:gd name="connsiteX13" fmla="*/ 681038 w 964407"/>
              <a:gd name="connsiteY13" fmla="*/ 92869 h 807244"/>
              <a:gd name="connsiteX14" fmla="*/ 771525 w 964407"/>
              <a:gd name="connsiteY14" fmla="*/ 169069 h 807244"/>
              <a:gd name="connsiteX15" fmla="*/ 857250 w 964407"/>
              <a:gd name="connsiteY15" fmla="*/ 240506 h 807244"/>
              <a:gd name="connsiteX16" fmla="*/ 900113 w 964407"/>
              <a:gd name="connsiteY16" fmla="*/ 276225 h 807244"/>
              <a:gd name="connsiteX17" fmla="*/ 923925 w 964407"/>
              <a:gd name="connsiteY17" fmla="*/ 300038 h 807244"/>
              <a:gd name="connsiteX18" fmla="*/ 942975 w 964407"/>
              <a:gd name="connsiteY18" fmla="*/ 323850 h 807244"/>
              <a:gd name="connsiteX19" fmla="*/ 957263 w 964407"/>
              <a:gd name="connsiteY19" fmla="*/ 350044 h 807244"/>
              <a:gd name="connsiteX20" fmla="*/ 962025 w 964407"/>
              <a:gd name="connsiteY20" fmla="*/ 373856 h 807244"/>
              <a:gd name="connsiteX21" fmla="*/ 964407 w 964407"/>
              <a:gd name="connsiteY21" fmla="*/ 404813 h 807244"/>
              <a:gd name="connsiteX22" fmla="*/ 959644 w 964407"/>
              <a:gd name="connsiteY22" fmla="*/ 442913 h 807244"/>
              <a:gd name="connsiteX23" fmla="*/ 947738 w 964407"/>
              <a:gd name="connsiteY23" fmla="*/ 461963 h 807244"/>
              <a:gd name="connsiteX24" fmla="*/ 890588 w 964407"/>
              <a:gd name="connsiteY24" fmla="*/ 476250 h 807244"/>
              <a:gd name="connsiteX25" fmla="*/ 754857 w 964407"/>
              <a:gd name="connsiteY25" fmla="*/ 504825 h 807244"/>
              <a:gd name="connsiteX26" fmla="*/ 640557 w 964407"/>
              <a:gd name="connsiteY26" fmla="*/ 542925 h 807244"/>
              <a:gd name="connsiteX27" fmla="*/ 519113 w 964407"/>
              <a:gd name="connsiteY27" fmla="*/ 585788 h 807244"/>
              <a:gd name="connsiteX28" fmla="*/ 407194 w 964407"/>
              <a:gd name="connsiteY28" fmla="*/ 633413 h 807244"/>
              <a:gd name="connsiteX29" fmla="*/ 280988 w 964407"/>
              <a:gd name="connsiteY29" fmla="*/ 688181 h 807244"/>
              <a:gd name="connsiteX30" fmla="*/ 152400 w 964407"/>
              <a:gd name="connsiteY30" fmla="*/ 757238 h 807244"/>
              <a:gd name="connsiteX31" fmla="*/ 57150 w 964407"/>
              <a:gd name="connsiteY31" fmla="*/ 807244 h 807244"/>
              <a:gd name="connsiteX32" fmla="*/ 0 w 964407"/>
              <a:gd name="connsiteY32" fmla="*/ 742950 h 807244"/>
              <a:gd name="connsiteX33" fmla="*/ 116682 w 964407"/>
              <a:gd name="connsiteY33" fmla="*/ 671513 h 807244"/>
              <a:gd name="connsiteX34" fmla="*/ 309563 w 964407"/>
              <a:gd name="connsiteY34" fmla="*/ 545306 h 80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64407" h="807244">
                <a:moveTo>
                  <a:pt x="309563" y="545306"/>
                </a:moveTo>
                <a:lnTo>
                  <a:pt x="423863" y="466725"/>
                </a:lnTo>
                <a:lnTo>
                  <a:pt x="509588" y="402431"/>
                </a:lnTo>
                <a:lnTo>
                  <a:pt x="578644" y="345281"/>
                </a:lnTo>
                <a:lnTo>
                  <a:pt x="621507" y="300038"/>
                </a:lnTo>
                <a:lnTo>
                  <a:pt x="635794" y="276225"/>
                </a:lnTo>
                <a:lnTo>
                  <a:pt x="638175" y="264319"/>
                </a:lnTo>
                <a:lnTo>
                  <a:pt x="638175" y="242888"/>
                </a:lnTo>
                <a:lnTo>
                  <a:pt x="623888" y="188119"/>
                </a:lnTo>
                <a:lnTo>
                  <a:pt x="604838" y="147638"/>
                </a:lnTo>
                <a:lnTo>
                  <a:pt x="581025" y="97631"/>
                </a:lnTo>
                <a:lnTo>
                  <a:pt x="531019" y="2381"/>
                </a:lnTo>
                <a:lnTo>
                  <a:pt x="585788" y="0"/>
                </a:lnTo>
                <a:lnTo>
                  <a:pt x="681038" y="92869"/>
                </a:lnTo>
                <a:lnTo>
                  <a:pt x="771525" y="169069"/>
                </a:lnTo>
                <a:lnTo>
                  <a:pt x="857250" y="240506"/>
                </a:lnTo>
                <a:lnTo>
                  <a:pt x="900113" y="276225"/>
                </a:lnTo>
                <a:lnTo>
                  <a:pt x="923925" y="300038"/>
                </a:lnTo>
                <a:lnTo>
                  <a:pt x="942975" y="323850"/>
                </a:lnTo>
                <a:lnTo>
                  <a:pt x="957263" y="350044"/>
                </a:lnTo>
                <a:lnTo>
                  <a:pt x="962025" y="373856"/>
                </a:lnTo>
                <a:lnTo>
                  <a:pt x="964407" y="404813"/>
                </a:lnTo>
                <a:lnTo>
                  <a:pt x="959644" y="442913"/>
                </a:lnTo>
                <a:lnTo>
                  <a:pt x="947738" y="461963"/>
                </a:lnTo>
                <a:lnTo>
                  <a:pt x="890588" y="476250"/>
                </a:lnTo>
                <a:lnTo>
                  <a:pt x="754857" y="504825"/>
                </a:lnTo>
                <a:lnTo>
                  <a:pt x="640557" y="542925"/>
                </a:lnTo>
                <a:lnTo>
                  <a:pt x="519113" y="585788"/>
                </a:lnTo>
                <a:lnTo>
                  <a:pt x="407194" y="633413"/>
                </a:lnTo>
                <a:lnTo>
                  <a:pt x="280988" y="688181"/>
                </a:lnTo>
                <a:lnTo>
                  <a:pt x="152400" y="757238"/>
                </a:lnTo>
                <a:lnTo>
                  <a:pt x="57150" y="807244"/>
                </a:lnTo>
                <a:lnTo>
                  <a:pt x="0" y="742950"/>
                </a:lnTo>
                <a:lnTo>
                  <a:pt x="116682" y="671513"/>
                </a:lnTo>
                <a:lnTo>
                  <a:pt x="309563" y="5453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D04D6277-3438-4CE4-8AFA-E76BEAF6ADF3}"/>
              </a:ext>
            </a:extLst>
          </p:cNvPr>
          <p:cNvSpPr/>
          <p:nvPr/>
        </p:nvSpPr>
        <p:spPr>
          <a:xfrm>
            <a:off x="6243639" y="3989389"/>
            <a:ext cx="2320925" cy="1717675"/>
          </a:xfrm>
          <a:custGeom>
            <a:avLst/>
            <a:gdLst>
              <a:gd name="connsiteX0" fmla="*/ 1071562 w 2321718"/>
              <a:gd name="connsiteY0" fmla="*/ 769144 h 1719262"/>
              <a:gd name="connsiteX1" fmla="*/ 919162 w 2321718"/>
              <a:gd name="connsiteY1" fmla="*/ 631031 h 1719262"/>
              <a:gd name="connsiteX2" fmla="*/ 726281 w 2321718"/>
              <a:gd name="connsiteY2" fmla="*/ 454819 h 1719262"/>
              <a:gd name="connsiteX3" fmla="*/ 592931 w 2321718"/>
              <a:gd name="connsiteY3" fmla="*/ 323850 h 1719262"/>
              <a:gd name="connsiteX4" fmla="*/ 445293 w 2321718"/>
              <a:gd name="connsiteY4" fmla="*/ 185737 h 1719262"/>
              <a:gd name="connsiteX5" fmla="*/ 371475 w 2321718"/>
              <a:gd name="connsiteY5" fmla="*/ 126206 h 1719262"/>
              <a:gd name="connsiteX6" fmla="*/ 316706 w 2321718"/>
              <a:gd name="connsiteY6" fmla="*/ 85725 h 1719262"/>
              <a:gd name="connsiteX7" fmla="*/ 271462 w 2321718"/>
              <a:gd name="connsiteY7" fmla="*/ 57150 h 1719262"/>
              <a:gd name="connsiteX8" fmla="*/ 230981 w 2321718"/>
              <a:gd name="connsiteY8" fmla="*/ 33337 h 1719262"/>
              <a:gd name="connsiteX9" fmla="*/ 197643 w 2321718"/>
              <a:gd name="connsiteY9" fmla="*/ 19050 h 1719262"/>
              <a:gd name="connsiteX10" fmla="*/ 157162 w 2321718"/>
              <a:gd name="connsiteY10" fmla="*/ 4762 h 1719262"/>
              <a:gd name="connsiteX11" fmla="*/ 126206 w 2321718"/>
              <a:gd name="connsiteY11" fmla="*/ 0 h 1719262"/>
              <a:gd name="connsiteX12" fmla="*/ 83343 w 2321718"/>
              <a:gd name="connsiteY12" fmla="*/ 0 h 1719262"/>
              <a:gd name="connsiteX13" fmla="*/ 30956 w 2321718"/>
              <a:gd name="connsiteY13" fmla="*/ 7144 h 1719262"/>
              <a:gd name="connsiteX14" fmla="*/ 14287 w 2321718"/>
              <a:gd name="connsiteY14" fmla="*/ 16669 h 1719262"/>
              <a:gd name="connsiteX15" fmla="*/ 7143 w 2321718"/>
              <a:gd name="connsiteY15" fmla="*/ 26194 h 1719262"/>
              <a:gd name="connsiteX16" fmla="*/ 2381 w 2321718"/>
              <a:gd name="connsiteY16" fmla="*/ 45244 h 1719262"/>
              <a:gd name="connsiteX17" fmla="*/ 0 w 2321718"/>
              <a:gd name="connsiteY17" fmla="*/ 73819 h 1719262"/>
              <a:gd name="connsiteX18" fmla="*/ 9525 w 2321718"/>
              <a:gd name="connsiteY18" fmla="*/ 97631 h 1719262"/>
              <a:gd name="connsiteX19" fmla="*/ 23812 w 2321718"/>
              <a:gd name="connsiteY19" fmla="*/ 109537 h 1719262"/>
              <a:gd name="connsiteX20" fmla="*/ 50006 w 2321718"/>
              <a:gd name="connsiteY20" fmla="*/ 121444 h 1719262"/>
              <a:gd name="connsiteX21" fmla="*/ 73818 w 2321718"/>
              <a:gd name="connsiteY21" fmla="*/ 128587 h 1719262"/>
              <a:gd name="connsiteX22" fmla="*/ 126206 w 2321718"/>
              <a:gd name="connsiteY22" fmla="*/ 133350 h 1719262"/>
              <a:gd name="connsiteX23" fmla="*/ 152400 w 2321718"/>
              <a:gd name="connsiteY23" fmla="*/ 135731 h 1719262"/>
              <a:gd name="connsiteX24" fmla="*/ 164306 w 2321718"/>
              <a:gd name="connsiteY24" fmla="*/ 138112 h 1719262"/>
              <a:gd name="connsiteX25" fmla="*/ 230981 w 2321718"/>
              <a:gd name="connsiteY25" fmla="*/ 180975 h 1719262"/>
              <a:gd name="connsiteX26" fmla="*/ 338137 w 2321718"/>
              <a:gd name="connsiteY26" fmla="*/ 259556 h 1719262"/>
              <a:gd name="connsiteX27" fmla="*/ 407193 w 2321718"/>
              <a:gd name="connsiteY27" fmla="*/ 319087 h 1719262"/>
              <a:gd name="connsiteX28" fmla="*/ 507206 w 2321718"/>
              <a:gd name="connsiteY28" fmla="*/ 411956 h 1719262"/>
              <a:gd name="connsiteX29" fmla="*/ 597693 w 2321718"/>
              <a:gd name="connsiteY29" fmla="*/ 502444 h 1719262"/>
              <a:gd name="connsiteX30" fmla="*/ 688181 w 2321718"/>
              <a:gd name="connsiteY30" fmla="*/ 611981 h 1719262"/>
              <a:gd name="connsiteX31" fmla="*/ 816768 w 2321718"/>
              <a:gd name="connsiteY31" fmla="*/ 769144 h 1719262"/>
              <a:gd name="connsiteX32" fmla="*/ 950118 w 2321718"/>
              <a:gd name="connsiteY32" fmla="*/ 935831 h 1719262"/>
              <a:gd name="connsiteX33" fmla="*/ 1050131 w 2321718"/>
              <a:gd name="connsiteY33" fmla="*/ 1062037 h 1719262"/>
              <a:gd name="connsiteX34" fmla="*/ 1162050 w 2321718"/>
              <a:gd name="connsiteY34" fmla="*/ 1204912 h 1719262"/>
              <a:gd name="connsiteX35" fmla="*/ 1307306 w 2321718"/>
              <a:gd name="connsiteY35" fmla="*/ 1395412 h 1719262"/>
              <a:gd name="connsiteX36" fmla="*/ 1428750 w 2321718"/>
              <a:gd name="connsiteY36" fmla="*/ 1552575 h 1719262"/>
              <a:gd name="connsiteX37" fmla="*/ 1454943 w 2321718"/>
              <a:gd name="connsiteY37" fmla="*/ 1588294 h 1719262"/>
              <a:gd name="connsiteX38" fmla="*/ 1481137 w 2321718"/>
              <a:gd name="connsiteY38" fmla="*/ 1626394 h 1719262"/>
              <a:gd name="connsiteX39" fmla="*/ 1500187 w 2321718"/>
              <a:gd name="connsiteY39" fmla="*/ 1650206 h 1719262"/>
              <a:gd name="connsiteX40" fmla="*/ 1526381 w 2321718"/>
              <a:gd name="connsiteY40" fmla="*/ 1674019 h 1719262"/>
              <a:gd name="connsiteX41" fmla="*/ 1545431 w 2321718"/>
              <a:gd name="connsiteY41" fmla="*/ 1688306 h 1719262"/>
              <a:gd name="connsiteX42" fmla="*/ 1569243 w 2321718"/>
              <a:gd name="connsiteY42" fmla="*/ 1702594 h 1719262"/>
              <a:gd name="connsiteX43" fmla="*/ 1595437 w 2321718"/>
              <a:gd name="connsiteY43" fmla="*/ 1714500 h 1719262"/>
              <a:gd name="connsiteX44" fmla="*/ 1640681 w 2321718"/>
              <a:gd name="connsiteY44" fmla="*/ 1719262 h 1719262"/>
              <a:gd name="connsiteX45" fmla="*/ 1902618 w 2321718"/>
              <a:gd name="connsiteY45" fmla="*/ 1714500 h 1719262"/>
              <a:gd name="connsiteX46" fmla="*/ 2240756 w 2321718"/>
              <a:gd name="connsiteY46" fmla="*/ 1716881 h 1719262"/>
              <a:gd name="connsiteX47" fmla="*/ 2278856 w 2321718"/>
              <a:gd name="connsiteY47" fmla="*/ 1716881 h 1719262"/>
              <a:gd name="connsiteX48" fmla="*/ 2302668 w 2321718"/>
              <a:gd name="connsiteY48" fmla="*/ 1704975 h 1719262"/>
              <a:gd name="connsiteX49" fmla="*/ 2316956 w 2321718"/>
              <a:gd name="connsiteY49" fmla="*/ 1690687 h 1719262"/>
              <a:gd name="connsiteX50" fmla="*/ 2321718 w 2321718"/>
              <a:gd name="connsiteY50" fmla="*/ 1676400 h 1719262"/>
              <a:gd name="connsiteX51" fmla="*/ 2321718 w 2321718"/>
              <a:gd name="connsiteY51" fmla="*/ 1666875 h 1719262"/>
              <a:gd name="connsiteX52" fmla="*/ 2314575 w 2321718"/>
              <a:gd name="connsiteY52" fmla="*/ 1650206 h 1719262"/>
              <a:gd name="connsiteX53" fmla="*/ 2288381 w 2321718"/>
              <a:gd name="connsiteY53" fmla="*/ 1633537 h 1719262"/>
              <a:gd name="connsiteX54" fmla="*/ 2231231 w 2321718"/>
              <a:gd name="connsiteY54" fmla="*/ 1607344 h 1719262"/>
              <a:gd name="connsiteX55" fmla="*/ 2150268 w 2321718"/>
              <a:gd name="connsiteY55" fmla="*/ 1569244 h 1719262"/>
              <a:gd name="connsiteX56" fmla="*/ 2035968 w 2321718"/>
              <a:gd name="connsiteY56" fmla="*/ 1504950 h 1719262"/>
              <a:gd name="connsiteX57" fmla="*/ 1857375 w 2321718"/>
              <a:gd name="connsiteY57" fmla="*/ 1390650 h 1719262"/>
              <a:gd name="connsiteX58" fmla="*/ 1702593 w 2321718"/>
              <a:gd name="connsiteY58" fmla="*/ 1281112 h 1719262"/>
              <a:gd name="connsiteX59" fmla="*/ 1519237 w 2321718"/>
              <a:gd name="connsiteY59" fmla="*/ 1143000 h 1719262"/>
              <a:gd name="connsiteX60" fmla="*/ 1226343 w 2321718"/>
              <a:gd name="connsiteY60" fmla="*/ 902494 h 1719262"/>
              <a:gd name="connsiteX61" fmla="*/ 1071562 w 2321718"/>
              <a:gd name="connsiteY61" fmla="*/ 769144 h 17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321718" h="1719262">
                <a:moveTo>
                  <a:pt x="1071562" y="769144"/>
                </a:moveTo>
                <a:lnTo>
                  <a:pt x="919162" y="631031"/>
                </a:lnTo>
                <a:lnTo>
                  <a:pt x="726281" y="454819"/>
                </a:lnTo>
                <a:lnTo>
                  <a:pt x="592931" y="323850"/>
                </a:lnTo>
                <a:lnTo>
                  <a:pt x="445293" y="185737"/>
                </a:lnTo>
                <a:lnTo>
                  <a:pt x="371475" y="126206"/>
                </a:lnTo>
                <a:lnTo>
                  <a:pt x="316706" y="85725"/>
                </a:lnTo>
                <a:lnTo>
                  <a:pt x="271462" y="57150"/>
                </a:lnTo>
                <a:lnTo>
                  <a:pt x="230981" y="33337"/>
                </a:lnTo>
                <a:lnTo>
                  <a:pt x="197643" y="19050"/>
                </a:lnTo>
                <a:lnTo>
                  <a:pt x="157162" y="4762"/>
                </a:lnTo>
                <a:lnTo>
                  <a:pt x="126206" y="0"/>
                </a:lnTo>
                <a:lnTo>
                  <a:pt x="83343" y="0"/>
                </a:lnTo>
                <a:lnTo>
                  <a:pt x="30956" y="7144"/>
                </a:lnTo>
                <a:lnTo>
                  <a:pt x="14287" y="16669"/>
                </a:lnTo>
                <a:lnTo>
                  <a:pt x="7143" y="26194"/>
                </a:lnTo>
                <a:lnTo>
                  <a:pt x="2381" y="45244"/>
                </a:lnTo>
                <a:lnTo>
                  <a:pt x="0" y="73819"/>
                </a:lnTo>
                <a:lnTo>
                  <a:pt x="9525" y="97631"/>
                </a:lnTo>
                <a:lnTo>
                  <a:pt x="23812" y="109537"/>
                </a:lnTo>
                <a:lnTo>
                  <a:pt x="50006" y="121444"/>
                </a:lnTo>
                <a:lnTo>
                  <a:pt x="73818" y="128587"/>
                </a:lnTo>
                <a:lnTo>
                  <a:pt x="126206" y="133350"/>
                </a:lnTo>
                <a:lnTo>
                  <a:pt x="152400" y="135731"/>
                </a:lnTo>
                <a:lnTo>
                  <a:pt x="164306" y="138112"/>
                </a:lnTo>
                <a:lnTo>
                  <a:pt x="230981" y="180975"/>
                </a:lnTo>
                <a:lnTo>
                  <a:pt x="338137" y="259556"/>
                </a:lnTo>
                <a:lnTo>
                  <a:pt x="407193" y="319087"/>
                </a:lnTo>
                <a:lnTo>
                  <a:pt x="507206" y="411956"/>
                </a:lnTo>
                <a:lnTo>
                  <a:pt x="597693" y="502444"/>
                </a:lnTo>
                <a:lnTo>
                  <a:pt x="688181" y="611981"/>
                </a:lnTo>
                <a:lnTo>
                  <a:pt x="816768" y="769144"/>
                </a:lnTo>
                <a:lnTo>
                  <a:pt x="950118" y="935831"/>
                </a:lnTo>
                <a:lnTo>
                  <a:pt x="1050131" y="1062037"/>
                </a:lnTo>
                <a:lnTo>
                  <a:pt x="1162050" y="1204912"/>
                </a:lnTo>
                <a:lnTo>
                  <a:pt x="1307306" y="1395412"/>
                </a:lnTo>
                <a:lnTo>
                  <a:pt x="1428750" y="1552575"/>
                </a:lnTo>
                <a:lnTo>
                  <a:pt x="1454943" y="1588294"/>
                </a:lnTo>
                <a:lnTo>
                  <a:pt x="1481137" y="1626394"/>
                </a:lnTo>
                <a:lnTo>
                  <a:pt x="1500187" y="1650206"/>
                </a:lnTo>
                <a:lnTo>
                  <a:pt x="1526381" y="1674019"/>
                </a:lnTo>
                <a:lnTo>
                  <a:pt x="1545431" y="1688306"/>
                </a:lnTo>
                <a:lnTo>
                  <a:pt x="1569243" y="1702594"/>
                </a:lnTo>
                <a:lnTo>
                  <a:pt x="1595437" y="1714500"/>
                </a:lnTo>
                <a:lnTo>
                  <a:pt x="1640681" y="1719262"/>
                </a:lnTo>
                <a:lnTo>
                  <a:pt x="1902618" y="1714500"/>
                </a:lnTo>
                <a:lnTo>
                  <a:pt x="2240756" y="1716881"/>
                </a:lnTo>
                <a:lnTo>
                  <a:pt x="2278856" y="1716881"/>
                </a:lnTo>
                <a:lnTo>
                  <a:pt x="2302668" y="1704975"/>
                </a:lnTo>
                <a:lnTo>
                  <a:pt x="2316956" y="1690687"/>
                </a:lnTo>
                <a:lnTo>
                  <a:pt x="2321718" y="1676400"/>
                </a:lnTo>
                <a:lnTo>
                  <a:pt x="2321718" y="1666875"/>
                </a:lnTo>
                <a:lnTo>
                  <a:pt x="2314575" y="1650206"/>
                </a:lnTo>
                <a:lnTo>
                  <a:pt x="2288381" y="1633537"/>
                </a:lnTo>
                <a:lnTo>
                  <a:pt x="2231231" y="1607344"/>
                </a:lnTo>
                <a:lnTo>
                  <a:pt x="2150268" y="1569244"/>
                </a:lnTo>
                <a:lnTo>
                  <a:pt x="2035968" y="1504950"/>
                </a:lnTo>
                <a:lnTo>
                  <a:pt x="1857375" y="1390650"/>
                </a:lnTo>
                <a:lnTo>
                  <a:pt x="1702593" y="1281112"/>
                </a:lnTo>
                <a:lnTo>
                  <a:pt x="1519237" y="1143000"/>
                </a:lnTo>
                <a:lnTo>
                  <a:pt x="1226343" y="902494"/>
                </a:lnTo>
                <a:lnTo>
                  <a:pt x="1071562" y="7691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389FECDF-C62F-404B-86F0-71139B0FE792}"/>
              </a:ext>
            </a:extLst>
          </p:cNvPr>
          <p:cNvGrpSpPr/>
          <p:nvPr/>
        </p:nvGrpSpPr>
        <p:grpSpPr>
          <a:xfrm>
            <a:off x="3783013" y="1554163"/>
            <a:ext cx="4781551" cy="4429126"/>
            <a:chOff x="3783013" y="1554163"/>
            <a:chExt cx="4781551" cy="4429126"/>
          </a:xfrm>
        </p:grpSpPr>
        <p:sp>
          <p:nvSpPr>
            <p:cNvPr id="18" name="フリーフォーム 98">
              <a:extLst>
                <a:ext uri="{FF2B5EF4-FFF2-40B4-BE49-F238E27FC236}">
                  <a16:creationId xmlns:a16="http://schemas.microsoft.com/office/drawing/2014/main" id="{8EB4B63F-5E34-4BA7-9EAF-861C1F093A0A}"/>
                </a:ext>
              </a:extLst>
            </p:cNvPr>
            <p:cNvSpPr/>
            <p:nvPr/>
          </p:nvSpPr>
          <p:spPr>
            <a:xfrm>
              <a:off x="3962400" y="1733550"/>
              <a:ext cx="1468438" cy="1181100"/>
            </a:xfrm>
            <a:custGeom>
              <a:avLst/>
              <a:gdLst>
                <a:gd name="connsiteX0" fmla="*/ 652463 w 1469231"/>
                <a:gd name="connsiteY0" fmla="*/ 185738 h 1181100"/>
                <a:gd name="connsiteX1" fmla="*/ 554831 w 1469231"/>
                <a:gd name="connsiteY1" fmla="*/ 211931 h 1181100"/>
                <a:gd name="connsiteX2" fmla="*/ 466725 w 1469231"/>
                <a:gd name="connsiteY2" fmla="*/ 235744 h 1181100"/>
                <a:gd name="connsiteX3" fmla="*/ 428625 w 1469231"/>
                <a:gd name="connsiteY3" fmla="*/ 245269 h 1181100"/>
                <a:gd name="connsiteX4" fmla="*/ 397669 w 1469231"/>
                <a:gd name="connsiteY4" fmla="*/ 252413 h 1181100"/>
                <a:gd name="connsiteX5" fmla="*/ 369094 w 1469231"/>
                <a:gd name="connsiteY5" fmla="*/ 254794 h 1181100"/>
                <a:gd name="connsiteX6" fmla="*/ 311944 w 1469231"/>
                <a:gd name="connsiteY6" fmla="*/ 250031 h 1181100"/>
                <a:gd name="connsiteX7" fmla="*/ 266700 w 1469231"/>
                <a:gd name="connsiteY7" fmla="*/ 238125 h 1181100"/>
                <a:gd name="connsiteX8" fmla="*/ 216694 w 1469231"/>
                <a:gd name="connsiteY8" fmla="*/ 219075 h 1181100"/>
                <a:gd name="connsiteX9" fmla="*/ 159544 w 1469231"/>
                <a:gd name="connsiteY9" fmla="*/ 188119 h 1181100"/>
                <a:gd name="connsiteX10" fmla="*/ 107156 w 1469231"/>
                <a:gd name="connsiteY10" fmla="*/ 154781 h 1181100"/>
                <a:gd name="connsiteX11" fmla="*/ 71438 w 1469231"/>
                <a:gd name="connsiteY11" fmla="*/ 128588 h 1181100"/>
                <a:gd name="connsiteX12" fmla="*/ 57150 w 1469231"/>
                <a:gd name="connsiteY12" fmla="*/ 116681 h 1181100"/>
                <a:gd name="connsiteX13" fmla="*/ 40481 w 1469231"/>
                <a:gd name="connsiteY13" fmla="*/ 109538 h 1181100"/>
                <a:gd name="connsiteX14" fmla="*/ 14288 w 1469231"/>
                <a:gd name="connsiteY14" fmla="*/ 109538 h 1181100"/>
                <a:gd name="connsiteX15" fmla="*/ 4763 w 1469231"/>
                <a:gd name="connsiteY15" fmla="*/ 114300 h 1181100"/>
                <a:gd name="connsiteX16" fmla="*/ 0 w 1469231"/>
                <a:gd name="connsiteY16" fmla="*/ 126206 h 1181100"/>
                <a:gd name="connsiteX17" fmla="*/ 4763 w 1469231"/>
                <a:gd name="connsiteY17" fmla="*/ 152400 h 1181100"/>
                <a:gd name="connsiteX18" fmla="*/ 28575 w 1469231"/>
                <a:gd name="connsiteY18" fmla="*/ 192881 h 1181100"/>
                <a:gd name="connsiteX19" fmla="*/ 69056 w 1469231"/>
                <a:gd name="connsiteY19" fmla="*/ 254794 h 1181100"/>
                <a:gd name="connsiteX20" fmla="*/ 97631 w 1469231"/>
                <a:gd name="connsiteY20" fmla="*/ 295275 h 1181100"/>
                <a:gd name="connsiteX21" fmla="*/ 138113 w 1469231"/>
                <a:gd name="connsiteY21" fmla="*/ 350044 h 1181100"/>
                <a:gd name="connsiteX22" fmla="*/ 176213 w 1469231"/>
                <a:gd name="connsiteY22" fmla="*/ 392906 h 1181100"/>
                <a:gd name="connsiteX23" fmla="*/ 207169 w 1469231"/>
                <a:gd name="connsiteY23" fmla="*/ 426244 h 1181100"/>
                <a:gd name="connsiteX24" fmla="*/ 245269 w 1469231"/>
                <a:gd name="connsiteY24" fmla="*/ 461963 h 1181100"/>
                <a:gd name="connsiteX25" fmla="*/ 269081 w 1469231"/>
                <a:gd name="connsiteY25" fmla="*/ 481013 h 1181100"/>
                <a:gd name="connsiteX26" fmla="*/ 285750 w 1469231"/>
                <a:gd name="connsiteY26" fmla="*/ 490538 h 1181100"/>
                <a:gd name="connsiteX27" fmla="*/ 316706 w 1469231"/>
                <a:gd name="connsiteY27" fmla="*/ 495300 h 1181100"/>
                <a:gd name="connsiteX28" fmla="*/ 352425 w 1469231"/>
                <a:gd name="connsiteY28" fmla="*/ 490538 h 1181100"/>
                <a:gd name="connsiteX29" fmla="*/ 390525 w 1469231"/>
                <a:gd name="connsiteY29" fmla="*/ 473869 h 1181100"/>
                <a:gd name="connsiteX30" fmla="*/ 421481 w 1469231"/>
                <a:gd name="connsiteY30" fmla="*/ 457200 h 1181100"/>
                <a:gd name="connsiteX31" fmla="*/ 469106 w 1469231"/>
                <a:gd name="connsiteY31" fmla="*/ 426244 h 1181100"/>
                <a:gd name="connsiteX32" fmla="*/ 519113 w 1469231"/>
                <a:gd name="connsiteY32" fmla="*/ 404813 h 1181100"/>
                <a:gd name="connsiteX33" fmla="*/ 609600 w 1469231"/>
                <a:gd name="connsiteY33" fmla="*/ 373856 h 1181100"/>
                <a:gd name="connsiteX34" fmla="*/ 714375 w 1469231"/>
                <a:gd name="connsiteY34" fmla="*/ 342900 h 1181100"/>
                <a:gd name="connsiteX35" fmla="*/ 845344 w 1469231"/>
                <a:gd name="connsiteY35" fmla="*/ 316706 h 1181100"/>
                <a:gd name="connsiteX36" fmla="*/ 954881 w 1469231"/>
                <a:gd name="connsiteY36" fmla="*/ 297656 h 1181100"/>
                <a:gd name="connsiteX37" fmla="*/ 1026319 w 1469231"/>
                <a:gd name="connsiteY37" fmla="*/ 288131 h 1181100"/>
                <a:gd name="connsiteX38" fmla="*/ 1076325 w 1469231"/>
                <a:gd name="connsiteY38" fmla="*/ 288131 h 1181100"/>
                <a:gd name="connsiteX39" fmla="*/ 1107281 w 1469231"/>
                <a:gd name="connsiteY39" fmla="*/ 292894 h 1181100"/>
                <a:gd name="connsiteX40" fmla="*/ 1119188 w 1469231"/>
                <a:gd name="connsiteY40" fmla="*/ 300038 h 1181100"/>
                <a:gd name="connsiteX41" fmla="*/ 1126331 w 1469231"/>
                <a:gd name="connsiteY41" fmla="*/ 311944 h 1181100"/>
                <a:gd name="connsiteX42" fmla="*/ 1128713 w 1469231"/>
                <a:gd name="connsiteY42" fmla="*/ 326231 h 1181100"/>
                <a:gd name="connsiteX43" fmla="*/ 1126331 w 1469231"/>
                <a:gd name="connsiteY43" fmla="*/ 359569 h 1181100"/>
                <a:gd name="connsiteX44" fmla="*/ 1097756 w 1469231"/>
                <a:gd name="connsiteY44" fmla="*/ 459581 h 1181100"/>
                <a:gd name="connsiteX45" fmla="*/ 1040606 w 1469231"/>
                <a:gd name="connsiteY45" fmla="*/ 635794 h 1181100"/>
                <a:gd name="connsiteX46" fmla="*/ 971550 w 1469231"/>
                <a:gd name="connsiteY46" fmla="*/ 850106 h 1181100"/>
                <a:gd name="connsiteX47" fmla="*/ 878681 w 1469231"/>
                <a:gd name="connsiteY47" fmla="*/ 1076325 h 1181100"/>
                <a:gd name="connsiteX48" fmla="*/ 916781 w 1469231"/>
                <a:gd name="connsiteY48" fmla="*/ 1114425 h 1181100"/>
                <a:gd name="connsiteX49" fmla="*/ 952500 w 1469231"/>
                <a:gd name="connsiteY49" fmla="*/ 1143000 h 1181100"/>
                <a:gd name="connsiteX50" fmla="*/ 985838 w 1469231"/>
                <a:gd name="connsiteY50" fmla="*/ 1166813 h 1181100"/>
                <a:gd name="connsiteX51" fmla="*/ 1004888 w 1469231"/>
                <a:gd name="connsiteY51" fmla="*/ 1176338 h 1181100"/>
                <a:gd name="connsiteX52" fmla="*/ 1026319 w 1469231"/>
                <a:gd name="connsiteY52" fmla="*/ 1181100 h 1181100"/>
                <a:gd name="connsiteX53" fmla="*/ 1050131 w 1469231"/>
                <a:gd name="connsiteY53" fmla="*/ 1178719 h 1181100"/>
                <a:gd name="connsiteX54" fmla="*/ 1076325 w 1469231"/>
                <a:gd name="connsiteY54" fmla="*/ 1164431 h 1181100"/>
                <a:gd name="connsiteX55" fmla="*/ 1100138 w 1469231"/>
                <a:gd name="connsiteY55" fmla="*/ 1140619 h 1181100"/>
                <a:gd name="connsiteX56" fmla="*/ 1128713 w 1469231"/>
                <a:gd name="connsiteY56" fmla="*/ 1097756 h 1181100"/>
                <a:gd name="connsiteX57" fmla="*/ 1159669 w 1469231"/>
                <a:gd name="connsiteY57" fmla="*/ 1028700 h 1181100"/>
                <a:gd name="connsiteX58" fmla="*/ 1185863 w 1469231"/>
                <a:gd name="connsiteY58" fmla="*/ 942975 h 1181100"/>
                <a:gd name="connsiteX59" fmla="*/ 1228725 w 1469231"/>
                <a:gd name="connsiteY59" fmla="*/ 816769 h 1181100"/>
                <a:gd name="connsiteX60" fmla="*/ 1266825 w 1469231"/>
                <a:gd name="connsiteY60" fmla="*/ 704850 h 1181100"/>
                <a:gd name="connsiteX61" fmla="*/ 1335881 w 1469231"/>
                <a:gd name="connsiteY61" fmla="*/ 521494 h 1181100"/>
                <a:gd name="connsiteX62" fmla="*/ 1362075 w 1469231"/>
                <a:gd name="connsiteY62" fmla="*/ 457200 h 1181100"/>
                <a:gd name="connsiteX63" fmla="*/ 1369219 w 1469231"/>
                <a:gd name="connsiteY63" fmla="*/ 442913 h 1181100"/>
                <a:gd name="connsiteX64" fmla="*/ 1388269 w 1469231"/>
                <a:gd name="connsiteY64" fmla="*/ 423863 h 1181100"/>
                <a:gd name="connsiteX65" fmla="*/ 1409700 w 1469231"/>
                <a:gd name="connsiteY65" fmla="*/ 402431 h 1181100"/>
                <a:gd name="connsiteX66" fmla="*/ 1428750 w 1469231"/>
                <a:gd name="connsiteY66" fmla="*/ 378619 h 1181100"/>
                <a:gd name="connsiteX67" fmla="*/ 1450181 w 1469231"/>
                <a:gd name="connsiteY67" fmla="*/ 347663 h 1181100"/>
                <a:gd name="connsiteX68" fmla="*/ 1464469 w 1469231"/>
                <a:gd name="connsiteY68" fmla="*/ 319088 h 1181100"/>
                <a:gd name="connsiteX69" fmla="*/ 1469231 w 1469231"/>
                <a:gd name="connsiteY69" fmla="*/ 292894 h 1181100"/>
                <a:gd name="connsiteX70" fmla="*/ 1466850 w 1469231"/>
                <a:gd name="connsiteY70" fmla="*/ 266700 h 1181100"/>
                <a:gd name="connsiteX71" fmla="*/ 1457325 w 1469231"/>
                <a:gd name="connsiteY71" fmla="*/ 245269 h 1181100"/>
                <a:gd name="connsiteX72" fmla="*/ 1433513 w 1469231"/>
                <a:gd name="connsiteY72" fmla="*/ 219075 h 1181100"/>
                <a:gd name="connsiteX73" fmla="*/ 1385888 w 1469231"/>
                <a:gd name="connsiteY73" fmla="*/ 161925 h 1181100"/>
                <a:gd name="connsiteX74" fmla="*/ 1328738 w 1469231"/>
                <a:gd name="connsiteY74" fmla="*/ 102394 h 1181100"/>
                <a:gd name="connsiteX75" fmla="*/ 1281113 w 1469231"/>
                <a:gd name="connsiteY75" fmla="*/ 57150 h 1181100"/>
                <a:gd name="connsiteX76" fmla="*/ 1257300 w 1469231"/>
                <a:gd name="connsiteY76" fmla="*/ 38100 h 1181100"/>
                <a:gd name="connsiteX77" fmla="*/ 1231106 w 1469231"/>
                <a:gd name="connsiteY77" fmla="*/ 21431 h 1181100"/>
                <a:gd name="connsiteX78" fmla="*/ 1202531 w 1469231"/>
                <a:gd name="connsiteY78" fmla="*/ 7144 h 1181100"/>
                <a:gd name="connsiteX79" fmla="*/ 1171575 w 1469231"/>
                <a:gd name="connsiteY79" fmla="*/ 0 h 1181100"/>
                <a:gd name="connsiteX80" fmla="*/ 1145381 w 1469231"/>
                <a:gd name="connsiteY80" fmla="*/ 11906 h 1181100"/>
                <a:gd name="connsiteX81" fmla="*/ 1097756 w 1469231"/>
                <a:gd name="connsiteY81" fmla="*/ 42863 h 1181100"/>
                <a:gd name="connsiteX82" fmla="*/ 1023938 w 1469231"/>
                <a:gd name="connsiteY82" fmla="*/ 83344 h 1181100"/>
                <a:gd name="connsiteX83" fmla="*/ 985838 w 1469231"/>
                <a:gd name="connsiteY83" fmla="*/ 97631 h 1181100"/>
                <a:gd name="connsiteX84" fmla="*/ 852488 w 1469231"/>
                <a:gd name="connsiteY84" fmla="*/ 130969 h 1181100"/>
                <a:gd name="connsiteX85" fmla="*/ 652463 w 1469231"/>
                <a:gd name="connsiteY85" fmla="*/ 18573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469231" h="1181100">
                  <a:moveTo>
                    <a:pt x="652463" y="185738"/>
                  </a:moveTo>
                  <a:lnTo>
                    <a:pt x="554831" y="211931"/>
                  </a:lnTo>
                  <a:lnTo>
                    <a:pt x="466725" y="235744"/>
                  </a:lnTo>
                  <a:lnTo>
                    <a:pt x="428625" y="245269"/>
                  </a:lnTo>
                  <a:lnTo>
                    <a:pt x="397669" y="252413"/>
                  </a:lnTo>
                  <a:lnTo>
                    <a:pt x="369094" y="254794"/>
                  </a:lnTo>
                  <a:lnTo>
                    <a:pt x="311944" y="250031"/>
                  </a:lnTo>
                  <a:lnTo>
                    <a:pt x="266700" y="238125"/>
                  </a:lnTo>
                  <a:lnTo>
                    <a:pt x="216694" y="219075"/>
                  </a:lnTo>
                  <a:lnTo>
                    <a:pt x="159544" y="188119"/>
                  </a:lnTo>
                  <a:lnTo>
                    <a:pt x="107156" y="154781"/>
                  </a:lnTo>
                  <a:lnTo>
                    <a:pt x="71438" y="128588"/>
                  </a:lnTo>
                  <a:lnTo>
                    <a:pt x="57150" y="116681"/>
                  </a:lnTo>
                  <a:lnTo>
                    <a:pt x="40481" y="109538"/>
                  </a:lnTo>
                  <a:lnTo>
                    <a:pt x="14288" y="109538"/>
                  </a:lnTo>
                  <a:lnTo>
                    <a:pt x="4763" y="114300"/>
                  </a:lnTo>
                  <a:lnTo>
                    <a:pt x="0" y="126206"/>
                  </a:lnTo>
                  <a:lnTo>
                    <a:pt x="4763" y="152400"/>
                  </a:lnTo>
                  <a:lnTo>
                    <a:pt x="28575" y="192881"/>
                  </a:lnTo>
                  <a:lnTo>
                    <a:pt x="69056" y="254794"/>
                  </a:lnTo>
                  <a:lnTo>
                    <a:pt x="97631" y="295275"/>
                  </a:lnTo>
                  <a:lnTo>
                    <a:pt x="138113" y="350044"/>
                  </a:lnTo>
                  <a:lnTo>
                    <a:pt x="176213" y="392906"/>
                  </a:lnTo>
                  <a:lnTo>
                    <a:pt x="207169" y="426244"/>
                  </a:lnTo>
                  <a:lnTo>
                    <a:pt x="245269" y="461963"/>
                  </a:lnTo>
                  <a:lnTo>
                    <a:pt x="269081" y="481013"/>
                  </a:lnTo>
                  <a:lnTo>
                    <a:pt x="285750" y="490538"/>
                  </a:lnTo>
                  <a:lnTo>
                    <a:pt x="316706" y="495300"/>
                  </a:lnTo>
                  <a:lnTo>
                    <a:pt x="352425" y="490538"/>
                  </a:lnTo>
                  <a:lnTo>
                    <a:pt x="390525" y="473869"/>
                  </a:lnTo>
                  <a:lnTo>
                    <a:pt x="421481" y="457200"/>
                  </a:lnTo>
                  <a:lnTo>
                    <a:pt x="469106" y="426244"/>
                  </a:lnTo>
                  <a:lnTo>
                    <a:pt x="519113" y="404813"/>
                  </a:lnTo>
                  <a:lnTo>
                    <a:pt x="609600" y="373856"/>
                  </a:lnTo>
                  <a:lnTo>
                    <a:pt x="714375" y="342900"/>
                  </a:lnTo>
                  <a:lnTo>
                    <a:pt x="845344" y="316706"/>
                  </a:lnTo>
                  <a:lnTo>
                    <a:pt x="954881" y="297656"/>
                  </a:lnTo>
                  <a:lnTo>
                    <a:pt x="1026319" y="288131"/>
                  </a:lnTo>
                  <a:lnTo>
                    <a:pt x="1076325" y="288131"/>
                  </a:lnTo>
                  <a:lnTo>
                    <a:pt x="1107281" y="292894"/>
                  </a:lnTo>
                  <a:lnTo>
                    <a:pt x="1119188" y="300038"/>
                  </a:lnTo>
                  <a:lnTo>
                    <a:pt x="1126331" y="311944"/>
                  </a:lnTo>
                  <a:lnTo>
                    <a:pt x="1128713" y="326231"/>
                  </a:lnTo>
                  <a:lnTo>
                    <a:pt x="1126331" y="359569"/>
                  </a:lnTo>
                  <a:lnTo>
                    <a:pt x="1097756" y="459581"/>
                  </a:lnTo>
                  <a:lnTo>
                    <a:pt x="1040606" y="635794"/>
                  </a:lnTo>
                  <a:lnTo>
                    <a:pt x="971550" y="850106"/>
                  </a:lnTo>
                  <a:lnTo>
                    <a:pt x="878681" y="1076325"/>
                  </a:lnTo>
                  <a:lnTo>
                    <a:pt x="916781" y="1114425"/>
                  </a:lnTo>
                  <a:lnTo>
                    <a:pt x="952500" y="1143000"/>
                  </a:lnTo>
                  <a:lnTo>
                    <a:pt x="985838" y="1166813"/>
                  </a:lnTo>
                  <a:lnTo>
                    <a:pt x="1004888" y="1176338"/>
                  </a:lnTo>
                  <a:lnTo>
                    <a:pt x="1026319" y="1181100"/>
                  </a:lnTo>
                  <a:lnTo>
                    <a:pt x="1050131" y="1178719"/>
                  </a:lnTo>
                  <a:lnTo>
                    <a:pt x="1076325" y="1164431"/>
                  </a:lnTo>
                  <a:lnTo>
                    <a:pt x="1100138" y="1140619"/>
                  </a:lnTo>
                  <a:lnTo>
                    <a:pt x="1128713" y="1097756"/>
                  </a:lnTo>
                  <a:lnTo>
                    <a:pt x="1159669" y="1028700"/>
                  </a:lnTo>
                  <a:lnTo>
                    <a:pt x="1185863" y="942975"/>
                  </a:lnTo>
                  <a:lnTo>
                    <a:pt x="1228725" y="816769"/>
                  </a:lnTo>
                  <a:lnTo>
                    <a:pt x="1266825" y="704850"/>
                  </a:lnTo>
                  <a:lnTo>
                    <a:pt x="1335881" y="521494"/>
                  </a:lnTo>
                  <a:lnTo>
                    <a:pt x="1362075" y="457200"/>
                  </a:lnTo>
                  <a:lnTo>
                    <a:pt x="1369219" y="442913"/>
                  </a:lnTo>
                  <a:lnTo>
                    <a:pt x="1388269" y="423863"/>
                  </a:lnTo>
                  <a:lnTo>
                    <a:pt x="1409700" y="402431"/>
                  </a:lnTo>
                  <a:lnTo>
                    <a:pt x="1428750" y="378619"/>
                  </a:lnTo>
                  <a:lnTo>
                    <a:pt x="1450181" y="347663"/>
                  </a:lnTo>
                  <a:lnTo>
                    <a:pt x="1464469" y="319088"/>
                  </a:lnTo>
                  <a:lnTo>
                    <a:pt x="1469231" y="292894"/>
                  </a:lnTo>
                  <a:lnTo>
                    <a:pt x="1466850" y="266700"/>
                  </a:lnTo>
                  <a:lnTo>
                    <a:pt x="1457325" y="245269"/>
                  </a:lnTo>
                  <a:lnTo>
                    <a:pt x="1433513" y="219075"/>
                  </a:lnTo>
                  <a:lnTo>
                    <a:pt x="1385888" y="161925"/>
                  </a:lnTo>
                  <a:lnTo>
                    <a:pt x="1328738" y="102394"/>
                  </a:lnTo>
                  <a:lnTo>
                    <a:pt x="1281113" y="57150"/>
                  </a:lnTo>
                  <a:lnTo>
                    <a:pt x="1257300" y="38100"/>
                  </a:lnTo>
                  <a:lnTo>
                    <a:pt x="1231106" y="21431"/>
                  </a:lnTo>
                  <a:lnTo>
                    <a:pt x="1202531" y="7144"/>
                  </a:lnTo>
                  <a:lnTo>
                    <a:pt x="1171575" y="0"/>
                  </a:lnTo>
                  <a:lnTo>
                    <a:pt x="1145381" y="11906"/>
                  </a:lnTo>
                  <a:lnTo>
                    <a:pt x="1097756" y="42863"/>
                  </a:lnTo>
                  <a:lnTo>
                    <a:pt x="1023938" y="83344"/>
                  </a:lnTo>
                  <a:lnTo>
                    <a:pt x="985838" y="97631"/>
                  </a:lnTo>
                  <a:lnTo>
                    <a:pt x="852488" y="130969"/>
                  </a:lnTo>
                  <a:lnTo>
                    <a:pt x="652463" y="1857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00">
              <a:extLst>
                <a:ext uri="{FF2B5EF4-FFF2-40B4-BE49-F238E27FC236}">
                  <a16:creationId xmlns:a16="http://schemas.microsoft.com/office/drawing/2014/main" id="{B1C17908-A1E8-41EE-B237-0E69FB038B5E}"/>
                </a:ext>
              </a:extLst>
            </p:cNvPr>
            <p:cNvSpPr/>
            <p:nvPr/>
          </p:nvSpPr>
          <p:spPr>
            <a:xfrm>
              <a:off x="4200526" y="2582863"/>
              <a:ext cx="792163" cy="349250"/>
            </a:xfrm>
            <a:custGeom>
              <a:avLst/>
              <a:gdLst>
                <a:gd name="connsiteX0" fmla="*/ 352425 w 792956"/>
                <a:gd name="connsiteY0" fmla="*/ 280988 h 347663"/>
                <a:gd name="connsiteX1" fmla="*/ 521494 w 792956"/>
                <a:gd name="connsiteY1" fmla="*/ 245269 h 347663"/>
                <a:gd name="connsiteX2" fmla="*/ 595313 w 792956"/>
                <a:gd name="connsiteY2" fmla="*/ 230982 h 347663"/>
                <a:gd name="connsiteX3" fmla="*/ 711994 w 792956"/>
                <a:gd name="connsiteY3" fmla="*/ 219075 h 347663"/>
                <a:gd name="connsiteX4" fmla="*/ 792956 w 792956"/>
                <a:gd name="connsiteY4" fmla="*/ 0 h 347663"/>
                <a:gd name="connsiteX5" fmla="*/ 659606 w 792956"/>
                <a:gd name="connsiteY5" fmla="*/ 38100 h 347663"/>
                <a:gd name="connsiteX6" fmla="*/ 540544 w 792956"/>
                <a:gd name="connsiteY6" fmla="*/ 66675 h 347663"/>
                <a:gd name="connsiteX7" fmla="*/ 390525 w 792956"/>
                <a:gd name="connsiteY7" fmla="*/ 95250 h 347663"/>
                <a:gd name="connsiteX8" fmla="*/ 247650 w 792956"/>
                <a:gd name="connsiteY8" fmla="*/ 116682 h 347663"/>
                <a:gd name="connsiteX9" fmla="*/ 114300 w 792956"/>
                <a:gd name="connsiteY9" fmla="*/ 130969 h 347663"/>
                <a:gd name="connsiteX10" fmla="*/ 0 w 792956"/>
                <a:gd name="connsiteY10" fmla="*/ 138113 h 347663"/>
                <a:gd name="connsiteX11" fmla="*/ 19050 w 792956"/>
                <a:gd name="connsiteY11" fmla="*/ 347663 h 347663"/>
                <a:gd name="connsiteX12" fmla="*/ 261938 w 792956"/>
                <a:gd name="connsiteY12" fmla="*/ 300038 h 347663"/>
                <a:gd name="connsiteX13" fmla="*/ 352425 w 792956"/>
                <a:gd name="connsiteY13" fmla="*/ 280988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2956" h="347663">
                  <a:moveTo>
                    <a:pt x="352425" y="280988"/>
                  </a:moveTo>
                  <a:lnTo>
                    <a:pt x="521494" y="245269"/>
                  </a:lnTo>
                  <a:lnTo>
                    <a:pt x="595313" y="230982"/>
                  </a:lnTo>
                  <a:lnTo>
                    <a:pt x="711994" y="219075"/>
                  </a:lnTo>
                  <a:lnTo>
                    <a:pt x="792956" y="0"/>
                  </a:lnTo>
                  <a:lnTo>
                    <a:pt x="659606" y="38100"/>
                  </a:lnTo>
                  <a:lnTo>
                    <a:pt x="540544" y="66675"/>
                  </a:lnTo>
                  <a:lnTo>
                    <a:pt x="390525" y="95250"/>
                  </a:lnTo>
                  <a:lnTo>
                    <a:pt x="247650" y="116682"/>
                  </a:lnTo>
                  <a:lnTo>
                    <a:pt x="114300" y="130969"/>
                  </a:lnTo>
                  <a:lnTo>
                    <a:pt x="0" y="138113"/>
                  </a:lnTo>
                  <a:lnTo>
                    <a:pt x="19050" y="347663"/>
                  </a:lnTo>
                  <a:lnTo>
                    <a:pt x="261938" y="300038"/>
                  </a:lnTo>
                  <a:lnTo>
                    <a:pt x="352425" y="2809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1">
              <a:extLst>
                <a:ext uri="{FF2B5EF4-FFF2-40B4-BE49-F238E27FC236}">
                  <a16:creationId xmlns:a16="http://schemas.microsoft.com/office/drawing/2014/main" id="{513D00B5-EF22-4D83-8468-7AC065C0484C}"/>
                </a:ext>
              </a:extLst>
            </p:cNvPr>
            <p:cNvSpPr/>
            <p:nvPr/>
          </p:nvSpPr>
          <p:spPr>
            <a:xfrm>
              <a:off x="3849688" y="2576513"/>
              <a:ext cx="577850" cy="1479550"/>
            </a:xfrm>
            <a:custGeom>
              <a:avLst/>
              <a:gdLst>
                <a:gd name="connsiteX0" fmla="*/ 419100 w 576263"/>
                <a:gd name="connsiteY0" fmla="*/ 611981 h 1478756"/>
                <a:gd name="connsiteX1" fmla="*/ 445294 w 576263"/>
                <a:gd name="connsiteY1" fmla="*/ 507206 h 1478756"/>
                <a:gd name="connsiteX2" fmla="*/ 473869 w 576263"/>
                <a:gd name="connsiteY2" fmla="*/ 388143 h 1478756"/>
                <a:gd name="connsiteX3" fmla="*/ 483394 w 576263"/>
                <a:gd name="connsiteY3" fmla="*/ 376237 h 1478756"/>
                <a:gd name="connsiteX4" fmla="*/ 507207 w 576263"/>
                <a:gd name="connsiteY4" fmla="*/ 359568 h 1478756"/>
                <a:gd name="connsiteX5" fmla="*/ 542925 w 576263"/>
                <a:gd name="connsiteY5" fmla="*/ 330993 h 1478756"/>
                <a:gd name="connsiteX6" fmla="*/ 576263 w 576263"/>
                <a:gd name="connsiteY6" fmla="*/ 297656 h 1478756"/>
                <a:gd name="connsiteX7" fmla="*/ 461963 w 576263"/>
                <a:gd name="connsiteY7" fmla="*/ 142875 h 1478756"/>
                <a:gd name="connsiteX8" fmla="*/ 397669 w 576263"/>
                <a:gd name="connsiteY8" fmla="*/ 104775 h 1478756"/>
                <a:gd name="connsiteX9" fmla="*/ 328613 w 576263"/>
                <a:gd name="connsiteY9" fmla="*/ 64293 h 1478756"/>
                <a:gd name="connsiteX10" fmla="*/ 271463 w 576263"/>
                <a:gd name="connsiteY10" fmla="*/ 28575 h 1478756"/>
                <a:gd name="connsiteX11" fmla="*/ 230982 w 576263"/>
                <a:gd name="connsiteY11" fmla="*/ 7143 h 1478756"/>
                <a:gd name="connsiteX12" fmla="*/ 211932 w 576263"/>
                <a:gd name="connsiteY12" fmla="*/ 0 h 1478756"/>
                <a:gd name="connsiteX13" fmla="*/ 197644 w 576263"/>
                <a:gd name="connsiteY13" fmla="*/ 0 h 1478756"/>
                <a:gd name="connsiteX14" fmla="*/ 188119 w 576263"/>
                <a:gd name="connsiteY14" fmla="*/ 2381 h 1478756"/>
                <a:gd name="connsiteX15" fmla="*/ 180975 w 576263"/>
                <a:gd name="connsiteY15" fmla="*/ 16668 h 1478756"/>
                <a:gd name="connsiteX16" fmla="*/ 183357 w 576263"/>
                <a:gd name="connsiteY16" fmla="*/ 40481 h 1478756"/>
                <a:gd name="connsiteX17" fmla="*/ 192882 w 576263"/>
                <a:gd name="connsiteY17" fmla="*/ 57150 h 1478756"/>
                <a:gd name="connsiteX18" fmla="*/ 207169 w 576263"/>
                <a:gd name="connsiteY18" fmla="*/ 76200 h 1478756"/>
                <a:gd name="connsiteX19" fmla="*/ 223838 w 576263"/>
                <a:gd name="connsiteY19" fmla="*/ 104775 h 1478756"/>
                <a:gd name="connsiteX20" fmla="*/ 245269 w 576263"/>
                <a:gd name="connsiteY20" fmla="*/ 159543 h 1478756"/>
                <a:gd name="connsiteX21" fmla="*/ 257175 w 576263"/>
                <a:gd name="connsiteY21" fmla="*/ 200025 h 1478756"/>
                <a:gd name="connsiteX22" fmla="*/ 271463 w 576263"/>
                <a:gd name="connsiteY22" fmla="*/ 276225 h 1478756"/>
                <a:gd name="connsiteX23" fmla="*/ 273844 w 576263"/>
                <a:gd name="connsiteY23" fmla="*/ 330993 h 1478756"/>
                <a:gd name="connsiteX24" fmla="*/ 269082 w 576263"/>
                <a:gd name="connsiteY24" fmla="*/ 397668 h 1478756"/>
                <a:gd name="connsiteX25" fmla="*/ 257175 w 576263"/>
                <a:gd name="connsiteY25" fmla="*/ 483393 h 1478756"/>
                <a:gd name="connsiteX26" fmla="*/ 238125 w 576263"/>
                <a:gd name="connsiteY26" fmla="*/ 571500 h 1478756"/>
                <a:gd name="connsiteX27" fmla="*/ 202407 w 576263"/>
                <a:gd name="connsiteY27" fmla="*/ 690562 h 1478756"/>
                <a:gd name="connsiteX28" fmla="*/ 161925 w 576263"/>
                <a:gd name="connsiteY28" fmla="*/ 821531 h 1478756"/>
                <a:gd name="connsiteX29" fmla="*/ 102394 w 576263"/>
                <a:gd name="connsiteY29" fmla="*/ 990600 h 1478756"/>
                <a:gd name="connsiteX30" fmla="*/ 35719 w 576263"/>
                <a:gd name="connsiteY30" fmla="*/ 1143000 h 1478756"/>
                <a:gd name="connsiteX31" fmla="*/ 7144 w 576263"/>
                <a:gd name="connsiteY31" fmla="*/ 1204912 h 1478756"/>
                <a:gd name="connsiteX32" fmla="*/ 0 w 576263"/>
                <a:gd name="connsiteY32" fmla="*/ 1247775 h 1478756"/>
                <a:gd name="connsiteX33" fmla="*/ 0 w 576263"/>
                <a:gd name="connsiteY33" fmla="*/ 1304925 h 1478756"/>
                <a:gd name="connsiteX34" fmla="*/ 7144 w 576263"/>
                <a:gd name="connsiteY34" fmla="*/ 1347787 h 1478756"/>
                <a:gd name="connsiteX35" fmla="*/ 23813 w 576263"/>
                <a:gd name="connsiteY35" fmla="*/ 1404937 h 1478756"/>
                <a:gd name="connsiteX36" fmla="*/ 40482 w 576263"/>
                <a:gd name="connsiteY36" fmla="*/ 1443037 h 1478756"/>
                <a:gd name="connsiteX37" fmla="*/ 57150 w 576263"/>
                <a:gd name="connsiteY37" fmla="*/ 1462087 h 1478756"/>
                <a:gd name="connsiteX38" fmla="*/ 73819 w 576263"/>
                <a:gd name="connsiteY38" fmla="*/ 1473993 h 1478756"/>
                <a:gd name="connsiteX39" fmla="*/ 90488 w 576263"/>
                <a:gd name="connsiteY39" fmla="*/ 1478756 h 1478756"/>
                <a:gd name="connsiteX40" fmla="*/ 119063 w 576263"/>
                <a:gd name="connsiteY40" fmla="*/ 1476375 h 1478756"/>
                <a:gd name="connsiteX41" fmla="*/ 145257 w 576263"/>
                <a:gd name="connsiteY41" fmla="*/ 1466850 h 1478756"/>
                <a:gd name="connsiteX42" fmla="*/ 188119 w 576263"/>
                <a:gd name="connsiteY42" fmla="*/ 1438275 h 1478756"/>
                <a:gd name="connsiteX43" fmla="*/ 292894 w 576263"/>
                <a:gd name="connsiteY43" fmla="*/ 1145381 h 1478756"/>
                <a:gd name="connsiteX44" fmla="*/ 295275 w 576263"/>
                <a:gd name="connsiteY44" fmla="*/ 1116806 h 1478756"/>
                <a:gd name="connsiteX45" fmla="*/ 330994 w 576263"/>
                <a:gd name="connsiteY45" fmla="*/ 966787 h 1478756"/>
                <a:gd name="connsiteX46" fmla="*/ 419100 w 576263"/>
                <a:gd name="connsiteY46" fmla="*/ 611981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6263" h="1478756">
                  <a:moveTo>
                    <a:pt x="419100" y="611981"/>
                  </a:moveTo>
                  <a:lnTo>
                    <a:pt x="445294" y="507206"/>
                  </a:lnTo>
                  <a:lnTo>
                    <a:pt x="473869" y="388143"/>
                  </a:lnTo>
                  <a:lnTo>
                    <a:pt x="483394" y="376237"/>
                  </a:lnTo>
                  <a:lnTo>
                    <a:pt x="507207" y="359568"/>
                  </a:lnTo>
                  <a:lnTo>
                    <a:pt x="542925" y="330993"/>
                  </a:lnTo>
                  <a:lnTo>
                    <a:pt x="576263" y="297656"/>
                  </a:lnTo>
                  <a:lnTo>
                    <a:pt x="461963" y="142875"/>
                  </a:lnTo>
                  <a:lnTo>
                    <a:pt x="397669" y="104775"/>
                  </a:lnTo>
                  <a:lnTo>
                    <a:pt x="328613" y="64293"/>
                  </a:lnTo>
                  <a:lnTo>
                    <a:pt x="271463" y="28575"/>
                  </a:lnTo>
                  <a:lnTo>
                    <a:pt x="230982" y="7143"/>
                  </a:lnTo>
                  <a:lnTo>
                    <a:pt x="211932" y="0"/>
                  </a:lnTo>
                  <a:lnTo>
                    <a:pt x="197644" y="0"/>
                  </a:lnTo>
                  <a:lnTo>
                    <a:pt x="188119" y="2381"/>
                  </a:lnTo>
                  <a:lnTo>
                    <a:pt x="180975" y="16668"/>
                  </a:lnTo>
                  <a:lnTo>
                    <a:pt x="183357" y="40481"/>
                  </a:lnTo>
                  <a:lnTo>
                    <a:pt x="192882" y="57150"/>
                  </a:lnTo>
                  <a:lnTo>
                    <a:pt x="207169" y="76200"/>
                  </a:lnTo>
                  <a:lnTo>
                    <a:pt x="223838" y="104775"/>
                  </a:lnTo>
                  <a:lnTo>
                    <a:pt x="245269" y="159543"/>
                  </a:lnTo>
                  <a:lnTo>
                    <a:pt x="257175" y="200025"/>
                  </a:lnTo>
                  <a:lnTo>
                    <a:pt x="271463" y="276225"/>
                  </a:lnTo>
                  <a:lnTo>
                    <a:pt x="273844" y="330993"/>
                  </a:lnTo>
                  <a:lnTo>
                    <a:pt x="269082" y="397668"/>
                  </a:lnTo>
                  <a:lnTo>
                    <a:pt x="257175" y="483393"/>
                  </a:lnTo>
                  <a:lnTo>
                    <a:pt x="238125" y="571500"/>
                  </a:lnTo>
                  <a:lnTo>
                    <a:pt x="202407" y="690562"/>
                  </a:lnTo>
                  <a:lnTo>
                    <a:pt x="161925" y="821531"/>
                  </a:lnTo>
                  <a:lnTo>
                    <a:pt x="102394" y="990600"/>
                  </a:lnTo>
                  <a:lnTo>
                    <a:pt x="35719" y="1143000"/>
                  </a:lnTo>
                  <a:lnTo>
                    <a:pt x="7144" y="1204912"/>
                  </a:lnTo>
                  <a:lnTo>
                    <a:pt x="0" y="1247775"/>
                  </a:lnTo>
                  <a:lnTo>
                    <a:pt x="0" y="1304925"/>
                  </a:lnTo>
                  <a:lnTo>
                    <a:pt x="7144" y="1347787"/>
                  </a:lnTo>
                  <a:lnTo>
                    <a:pt x="23813" y="1404937"/>
                  </a:lnTo>
                  <a:lnTo>
                    <a:pt x="40482" y="1443037"/>
                  </a:lnTo>
                  <a:lnTo>
                    <a:pt x="57150" y="1462087"/>
                  </a:lnTo>
                  <a:lnTo>
                    <a:pt x="73819" y="1473993"/>
                  </a:lnTo>
                  <a:lnTo>
                    <a:pt x="90488" y="1478756"/>
                  </a:lnTo>
                  <a:lnTo>
                    <a:pt x="119063" y="1476375"/>
                  </a:lnTo>
                  <a:lnTo>
                    <a:pt x="145257" y="1466850"/>
                  </a:lnTo>
                  <a:lnTo>
                    <a:pt x="188119" y="1438275"/>
                  </a:lnTo>
                  <a:lnTo>
                    <a:pt x="292894" y="1145381"/>
                  </a:lnTo>
                  <a:lnTo>
                    <a:pt x="295275" y="1116806"/>
                  </a:lnTo>
                  <a:lnTo>
                    <a:pt x="330994" y="966787"/>
                  </a:lnTo>
                  <a:lnTo>
                    <a:pt x="419100" y="6119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2">
              <a:extLst>
                <a:ext uri="{FF2B5EF4-FFF2-40B4-BE49-F238E27FC236}">
                  <a16:creationId xmlns:a16="http://schemas.microsoft.com/office/drawing/2014/main" id="{B330FE48-79C1-4832-8BA7-1CA17FF51F32}"/>
                </a:ext>
              </a:extLst>
            </p:cNvPr>
            <p:cNvSpPr/>
            <p:nvPr/>
          </p:nvSpPr>
          <p:spPr>
            <a:xfrm>
              <a:off x="3971925" y="3402013"/>
              <a:ext cx="1257300" cy="646112"/>
            </a:xfrm>
            <a:custGeom>
              <a:avLst/>
              <a:gdLst>
                <a:gd name="connsiteX0" fmla="*/ 614363 w 1257300"/>
                <a:gd name="connsiteY0" fmla="*/ 140494 h 645319"/>
                <a:gd name="connsiteX1" fmla="*/ 350044 w 1257300"/>
                <a:gd name="connsiteY1" fmla="*/ 266700 h 645319"/>
                <a:gd name="connsiteX2" fmla="*/ 211931 w 1257300"/>
                <a:gd name="connsiteY2" fmla="*/ 330994 h 645319"/>
                <a:gd name="connsiteX3" fmla="*/ 190500 w 1257300"/>
                <a:gd name="connsiteY3" fmla="*/ 333375 h 645319"/>
                <a:gd name="connsiteX4" fmla="*/ 178594 w 1257300"/>
                <a:gd name="connsiteY4" fmla="*/ 330994 h 645319"/>
                <a:gd name="connsiteX5" fmla="*/ 171450 w 1257300"/>
                <a:gd name="connsiteY5" fmla="*/ 321469 h 645319"/>
                <a:gd name="connsiteX6" fmla="*/ 176213 w 1257300"/>
                <a:gd name="connsiteY6" fmla="*/ 278607 h 645319"/>
                <a:gd name="connsiteX7" fmla="*/ 0 w 1257300"/>
                <a:gd name="connsiteY7" fmla="*/ 645319 h 645319"/>
                <a:gd name="connsiteX8" fmla="*/ 42863 w 1257300"/>
                <a:gd name="connsiteY8" fmla="*/ 623888 h 645319"/>
                <a:gd name="connsiteX9" fmla="*/ 69056 w 1257300"/>
                <a:gd name="connsiteY9" fmla="*/ 609600 h 645319"/>
                <a:gd name="connsiteX10" fmla="*/ 119063 w 1257300"/>
                <a:gd name="connsiteY10" fmla="*/ 581025 h 645319"/>
                <a:gd name="connsiteX11" fmla="*/ 209550 w 1257300"/>
                <a:gd name="connsiteY11" fmla="*/ 531019 h 645319"/>
                <a:gd name="connsiteX12" fmla="*/ 302419 w 1257300"/>
                <a:gd name="connsiteY12" fmla="*/ 481013 h 645319"/>
                <a:gd name="connsiteX13" fmla="*/ 428625 w 1257300"/>
                <a:gd name="connsiteY13" fmla="*/ 416719 h 645319"/>
                <a:gd name="connsiteX14" fmla="*/ 535781 w 1257300"/>
                <a:gd name="connsiteY14" fmla="*/ 364332 h 645319"/>
                <a:gd name="connsiteX15" fmla="*/ 642938 w 1257300"/>
                <a:gd name="connsiteY15" fmla="*/ 316707 h 645319"/>
                <a:gd name="connsiteX16" fmla="*/ 745331 w 1257300"/>
                <a:gd name="connsiteY16" fmla="*/ 273844 h 645319"/>
                <a:gd name="connsiteX17" fmla="*/ 833438 w 1257300"/>
                <a:gd name="connsiteY17" fmla="*/ 240507 h 645319"/>
                <a:gd name="connsiteX18" fmla="*/ 857250 w 1257300"/>
                <a:gd name="connsiteY18" fmla="*/ 233363 h 645319"/>
                <a:gd name="connsiteX19" fmla="*/ 1197769 w 1257300"/>
                <a:gd name="connsiteY19" fmla="*/ 340519 h 645319"/>
                <a:gd name="connsiteX20" fmla="*/ 1228725 w 1257300"/>
                <a:gd name="connsiteY20" fmla="*/ 311944 h 645319"/>
                <a:gd name="connsiteX21" fmla="*/ 1247775 w 1257300"/>
                <a:gd name="connsiteY21" fmla="*/ 285750 h 645319"/>
                <a:gd name="connsiteX22" fmla="*/ 1257300 w 1257300"/>
                <a:gd name="connsiteY22" fmla="*/ 264319 h 645319"/>
                <a:gd name="connsiteX23" fmla="*/ 1257300 w 1257300"/>
                <a:gd name="connsiteY23" fmla="*/ 247650 h 645319"/>
                <a:gd name="connsiteX24" fmla="*/ 1252538 w 1257300"/>
                <a:gd name="connsiteY24" fmla="*/ 221457 h 645319"/>
                <a:gd name="connsiteX25" fmla="*/ 1243013 w 1257300"/>
                <a:gd name="connsiteY25" fmla="*/ 202407 h 645319"/>
                <a:gd name="connsiteX26" fmla="*/ 1219200 w 1257300"/>
                <a:gd name="connsiteY26" fmla="*/ 176213 h 645319"/>
                <a:gd name="connsiteX27" fmla="*/ 1150144 w 1257300"/>
                <a:gd name="connsiteY27" fmla="*/ 128588 h 645319"/>
                <a:gd name="connsiteX28" fmla="*/ 1076325 w 1257300"/>
                <a:gd name="connsiteY28" fmla="*/ 76200 h 645319"/>
                <a:gd name="connsiteX29" fmla="*/ 1007269 w 1257300"/>
                <a:gd name="connsiteY29" fmla="*/ 23813 h 645319"/>
                <a:gd name="connsiteX30" fmla="*/ 978694 w 1257300"/>
                <a:gd name="connsiteY30" fmla="*/ 2382 h 645319"/>
                <a:gd name="connsiteX31" fmla="*/ 959644 w 1257300"/>
                <a:gd name="connsiteY31" fmla="*/ 0 h 645319"/>
                <a:gd name="connsiteX32" fmla="*/ 938213 w 1257300"/>
                <a:gd name="connsiteY32" fmla="*/ 2382 h 645319"/>
                <a:gd name="connsiteX33" fmla="*/ 871538 w 1257300"/>
                <a:gd name="connsiteY33" fmla="*/ 23813 h 645319"/>
                <a:gd name="connsiteX34" fmla="*/ 764381 w 1257300"/>
                <a:gd name="connsiteY34" fmla="*/ 66675 h 645319"/>
                <a:gd name="connsiteX35" fmla="*/ 614363 w 1257300"/>
                <a:gd name="connsiteY35" fmla="*/ 14049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57300" h="645319">
                  <a:moveTo>
                    <a:pt x="614363" y="140494"/>
                  </a:moveTo>
                  <a:lnTo>
                    <a:pt x="350044" y="266700"/>
                  </a:lnTo>
                  <a:lnTo>
                    <a:pt x="211931" y="330994"/>
                  </a:lnTo>
                  <a:lnTo>
                    <a:pt x="190500" y="333375"/>
                  </a:lnTo>
                  <a:lnTo>
                    <a:pt x="178594" y="330994"/>
                  </a:lnTo>
                  <a:lnTo>
                    <a:pt x="171450" y="321469"/>
                  </a:lnTo>
                  <a:lnTo>
                    <a:pt x="176213" y="278607"/>
                  </a:lnTo>
                  <a:lnTo>
                    <a:pt x="0" y="645319"/>
                  </a:lnTo>
                  <a:lnTo>
                    <a:pt x="42863" y="623888"/>
                  </a:lnTo>
                  <a:lnTo>
                    <a:pt x="69056" y="609600"/>
                  </a:lnTo>
                  <a:lnTo>
                    <a:pt x="119063" y="581025"/>
                  </a:lnTo>
                  <a:lnTo>
                    <a:pt x="209550" y="531019"/>
                  </a:lnTo>
                  <a:lnTo>
                    <a:pt x="302419" y="481013"/>
                  </a:lnTo>
                  <a:lnTo>
                    <a:pt x="428625" y="416719"/>
                  </a:lnTo>
                  <a:lnTo>
                    <a:pt x="535781" y="364332"/>
                  </a:lnTo>
                  <a:lnTo>
                    <a:pt x="642938" y="316707"/>
                  </a:lnTo>
                  <a:lnTo>
                    <a:pt x="745331" y="273844"/>
                  </a:lnTo>
                  <a:lnTo>
                    <a:pt x="833438" y="240507"/>
                  </a:lnTo>
                  <a:lnTo>
                    <a:pt x="857250" y="233363"/>
                  </a:lnTo>
                  <a:lnTo>
                    <a:pt x="1197769" y="340519"/>
                  </a:lnTo>
                  <a:lnTo>
                    <a:pt x="1228725" y="311944"/>
                  </a:lnTo>
                  <a:lnTo>
                    <a:pt x="1247775" y="285750"/>
                  </a:lnTo>
                  <a:lnTo>
                    <a:pt x="1257300" y="264319"/>
                  </a:lnTo>
                  <a:lnTo>
                    <a:pt x="1257300" y="247650"/>
                  </a:lnTo>
                  <a:lnTo>
                    <a:pt x="1252538" y="221457"/>
                  </a:lnTo>
                  <a:lnTo>
                    <a:pt x="1243013" y="202407"/>
                  </a:lnTo>
                  <a:lnTo>
                    <a:pt x="1219200" y="176213"/>
                  </a:lnTo>
                  <a:lnTo>
                    <a:pt x="1150144" y="128588"/>
                  </a:lnTo>
                  <a:lnTo>
                    <a:pt x="1076325" y="76200"/>
                  </a:lnTo>
                  <a:lnTo>
                    <a:pt x="1007269" y="23813"/>
                  </a:lnTo>
                  <a:lnTo>
                    <a:pt x="978694" y="2382"/>
                  </a:lnTo>
                  <a:lnTo>
                    <a:pt x="959644" y="0"/>
                  </a:lnTo>
                  <a:lnTo>
                    <a:pt x="938213" y="2382"/>
                  </a:lnTo>
                  <a:lnTo>
                    <a:pt x="871538" y="23813"/>
                  </a:lnTo>
                  <a:lnTo>
                    <a:pt x="764381" y="66675"/>
                  </a:lnTo>
                  <a:lnTo>
                    <a:pt x="614363" y="1404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03">
              <a:extLst>
                <a:ext uri="{FF2B5EF4-FFF2-40B4-BE49-F238E27FC236}">
                  <a16:creationId xmlns:a16="http://schemas.microsoft.com/office/drawing/2014/main" id="{7C6AB6D1-AF39-4F08-8D46-D77F5543DB01}"/>
                </a:ext>
              </a:extLst>
            </p:cNvPr>
            <p:cNvSpPr/>
            <p:nvPr/>
          </p:nvSpPr>
          <p:spPr>
            <a:xfrm>
              <a:off x="4140201" y="3602039"/>
              <a:ext cx="1069975" cy="2244725"/>
            </a:xfrm>
            <a:custGeom>
              <a:avLst/>
              <a:gdLst>
                <a:gd name="connsiteX0" fmla="*/ 654791 w 1070165"/>
                <a:gd name="connsiteY0" fmla="*/ 724020 h 2244174"/>
                <a:gd name="connsiteX1" fmla="*/ 674983 w 1070165"/>
                <a:gd name="connsiteY1" fmla="*/ 617292 h 2244174"/>
                <a:gd name="connsiteX2" fmla="*/ 695175 w 1070165"/>
                <a:gd name="connsiteY2" fmla="*/ 487487 h 2244174"/>
                <a:gd name="connsiteX3" fmla="*/ 718251 w 1070165"/>
                <a:gd name="connsiteY3" fmla="*/ 317299 h 2244174"/>
                <a:gd name="connsiteX4" fmla="*/ 741327 w 1070165"/>
                <a:gd name="connsiteY4" fmla="*/ 126920 h 2244174"/>
                <a:gd name="connsiteX5" fmla="*/ 741327 w 1070165"/>
                <a:gd name="connsiteY5" fmla="*/ 95190 h 2244174"/>
                <a:gd name="connsiteX6" fmla="*/ 732674 w 1070165"/>
                <a:gd name="connsiteY6" fmla="*/ 74998 h 2244174"/>
                <a:gd name="connsiteX7" fmla="*/ 718251 w 1070165"/>
                <a:gd name="connsiteY7" fmla="*/ 54806 h 2244174"/>
                <a:gd name="connsiteX8" fmla="*/ 674983 w 1070165"/>
                <a:gd name="connsiteY8" fmla="*/ 0 h 2244174"/>
                <a:gd name="connsiteX9" fmla="*/ 1070165 w 1070165"/>
                <a:gd name="connsiteY9" fmla="*/ 95190 h 2244174"/>
                <a:gd name="connsiteX10" fmla="*/ 1044204 w 1070165"/>
                <a:gd name="connsiteY10" fmla="*/ 126920 h 2244174"/>
                <a:gd name="connsiteX11" fmla="*/ 1024012 w 1070165"/>
                <a:gd name="connsiteY11" fmla="*/ 147111 h 2244174"/>
                <a:gd name="connsiteX12" fmla="*/ 998051 w 1070165"/>
                <a:gd name="connsiteY12" fmla="*/ 187495 h 2244174"/>
                <a:gd name="connsiteX13" fmla="*/ 969206 w 1070165"/>
                <a:gd name="connsiteY13" fmla="*/ 248070 h 2244174"/>
                <a:gd name="connsiteX14" fmla="*/ 949014 w 1070165"/>
                <a:gd name="connsiteY14" fmla="*/ 317299 h 2244174"/>
                <a:gd name="connsiteX15" fmla="*/ 931707 w 1070165"/>
                <a:gd name="connsiteY15" fmla="*/ 435566 h 2244174"/>
                <a:gd name="connsiteX16" fmla="*/ 897092 w 1070165"/>
                <a:gd name="connsiteY16" fmla="*/ 657675 h 2244174"/>
                <a:gd name="connsiteX17" fmla="*/ 848055 w 1070165"/>
                <a:gd name="connsiteY17" fmla="*/ 897092 h 2244174"/>
                <a:gd name="connsiteX18" fmla="*/ 810556 w 1070165"/>
                <a:gd name="connsiteY18" fmla="*/ 1049973 h 2244174"/>
                <a:gd name="connsiteX19" fmla="*/ 758634 w 1070165"/>
                <a:gd name="connsiteY19" fmla="*/ 1246122 h 2244174"/>
                <a:gd name="connsiteX20" fmla="*/ 680752 w 1070165"/>
                <a:gd name="connsiteY20" fmla="*/ 1499962 h 2244174"/>
                <a:gd name="connsiteX21" fmla="*/ 640368 w 1070165"/>
                <a:gd name="connsiteY21" fmla="*/ 1612459 h 2244174"/>
                <a:gd name="connsiteX22" fmla="*/ 597100 w 1070165"/>
                <a:gd name="connsiteY22" fmla="*/ 1713418 h 2244174"/>
                <a:gd name="connsiteX23" fmla="*/ 545178 w 1070165"/>
                <a:gd name="connsiteY23" fmla="*/ 1814377 h 2244174"/>
                <a:gd name="connsiteX24" fmla="*/ 487487 w 1070165"/>
                <a:gd name="connsiteY24" fmla="*/ 1906682 h 2244174"/>
                <a:gd name="connsiteX25" fmla="*/ 444219 w 1070165"/>
                <a:gd name="connsiteY25" fmla="*/ 1967258 h 2244174"/>
                <a:gd name="connsiteX26" fmla="*/ 409605 w 1070165"/>
                <a:gd name="connsiteY26" fmla="*/ 2010526 h 2244174"/>
                <a:gd name="connsiteX27" fmla="*/ 357683 w 1070165"/>
                <a:gd name="connsiteY27" fmla="*/ 2068217 h 2244174"/>
                <a:gd name="connsiteX28" fmla="*/ 294223 w 1070165"/>
                <a:gd name="connsiteY28" fmla="*/ 2125908 h 2244174"/>
                <a:gd name="connsiteX29" fmla="*/ 230763 w 1070165"/>
                <a:gd name="connsiteY29" fmla="*/ 2172060 h 2244174"/>
                <a:gd name="connsiteX30" fmla="*/ 158650 w 1070165"/>
                <a:gd name="connsiteY30" fmla="*/ 2206675 h 2244174"/>
                <a:gd name="connsiteX31" fmla="*/ 118266 w 1070165"/>
                <a:gd name="connsiteY31" fmla="*/ 2226867 h 2244174"/>
                <a:gd name="connsiteX32" fmla="*/ 83651 w 1070165"/>
                <a:gd name="connsiteY32" fmla="*/ 2238405 h 2244174"/>
                <a:gd name="connsiteX33" fmla="*/ 49037 w 1070165"/>
                <a:gd name="connsiteY33" fmla="*/ 2244174 h 2244174"/>
                <a:gd name="connsiteX34" fmla="*/ 23076 w 1070165"/>
                <a:gd name="connsiteY34" fmla="*/ 2232636 h 2244174"/>
                <a:gd name="connsiteX35" fmla="*/ 8653 w 1070165"/>
                <a:gd name="connsiteY35" fmla="*/ 2206675 h 2244174"/>
                <a:gd name="connsiteX36" fmla="*/ 0 w 1070165"/>
                <a:gd name="connsiteY36" fmla="*/ 2172060 h 2244174"/>
                <a:gd name="connsiteX37" fmla="*/ 213456 w 1070165"/>
                <a:gd name="connsiteY37" fmla="*/ 1828800 h 2244174"/>
                <a:gd name="connsiteX38" fmla="*/ 239417 w 1070165"/>
                <a:gd name="connsiteY38" fmla="*/ 1799954 h 2244174"/>
                <a:gd name="connsiteX39" fmla="*/ 274031 w 1070165"/>
                <a:gd name="connsiteY39" fmla="*/ 1762455 h 2244174"/>
                <a:gd name="connsiteX40" fmla="*/ 328838 w 1070165"/>
                <a:gd name="connsiteY40" fmla="*/ 1687457 h 2244174"/>
                <a:gd name="connsiteX41" fmla="*/ 369221 w 1070165"/>
                <a:gd name="connsiteY41" fmla="*/ 1621113 h 2244174"/>
                <a:gd name="connsiteX42" fmla="*/ 429797 w 1070165"/>
                <a:gd name="connsiteY42" fmla="*/ 1502846 h 2244174"/>
                <a:gd name="connsiteX43" fmla="*/ 470180 w 1070165"/>
                <a:gd name="connsiteY43" fmla="*/ 1407656 h 2244174"/>
                <a:gd name="connsiteX44" fmla="*/ 501910 w 1070165"/>
                <a:gd name="connsiteY44" fmla="*/ 1321120 h 2244174"/>
                <a:gd name="connsiteX45" fmla="*/ 548063 w 1070165"/>
                <a:gd name="connsiteY45" fmla="*/ 1182662 h 2244174"/>
                <a:gd name="connsiteX46" fmla="*/ 571139 w 1070165"/>
                <a:gd name="connsiteY46" fmla="*/ 1099010 h 2244174"/>
                <a:gd name="connsiteX47" fmla="*/ 614407 w 1070165"/>
                <a:gd name="connsiteY47" fmla="*/ 928822 h 2244174"/>
                <a:gd name="connsiteX48" fmla="*/ 654791 w 1070165"/>
                <a:gd name="connsiteY48" fmla="*/ 724020 h 224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70165" h="2244174">
                  <a:moveTo>
                    <a:pt x="654791" y="724020"/>
                  </a:moveTo>
                  <a:lnTo>
                    <a:pt x="674983" y="617292"/>
                  </a:lnTo>
                  <a:lnTo>
                    <a:pt x="695175" y="487487"/>
                  </a:lnTo>
                  <a:lnTo>
                    <a:pt x="718251" y="317299"/>
                  </a:lnTo>
                  <a:lnTo>
                    <a:pt x="741327" y="126920"/>
                  </a:lnTo>
                  <a:lnTo>
                    <a:pt x="741327" y="95190"/>
                  </a:lnTo>
                  <a:lnTo>
                    <a:pt x="732674" y="74998"/>
                  </a:lnTo>
                  <a:lnTo>
                    <a:pt x="718251" y="54806"/>
                  </a:lnTo>
                  <a:lnTo>
                    <a:pt x="674983" y="0"/>
                  </a:lnTo>
                  <a:lnTo>
                    <a:pt x="1070165" y="95190"/>
                  </a:lnTo>
                  <a:lnTo>
                    <a:pt x="1044204" y="126920"/>
                  </a:lnTo>
                  <a:lnTo>
                    <a:pt x="1024012" y="147111"/>
                  </a:lnTo>
                  <a:lnTo>
                    <a:pt x="998051" y="187495"/>
                  </a:lnTo>
                  <a:lnTo>
                    <a:pt x="969206" y="248070"/>
                  </a:lnTo>
                  <a:lnTo>
                    <a:pt x="949014" y="317299"/>
                  </a:lnTo>
                  <a:lnTo>
                    <a:pt x="931707" y="435566"/>
                  </a:lnTo>
                  <a:lnTo>
                    <a:pt x="897092" y="657675"/>
                  </a:lnTo>
                  <a:lnTo>
                    <a:pt x="848055" y="897092"/>
                  </a:lnTo>
                  <a:lnTo>
                    <a:pt x="810556" y="1049973"/>
                  </a:lnTo>
                  <a:lnTo>
                    <a:pt x="758634" y="1246122"/>
                  </a:lnTo>
                  <a:lnTo>
                    <a:pt x="680752" y="1499962"/>
                  </a:lnTo>
                  <a:lnTo>
                    <a:pt x="640368" y="1612459"/>
                  </a:lnTo>
                  <a:lnTo>
                    <a:pt x="597100" y="1713418"/>
                  </a:lnTo>
                  <a:lnTo>
                    <a:pt x="545178" y="1814377"/>
                  </a:lnTo>
                  <a:lnTo>
                    <a:pt x="487487" y="1906682"/>
                  </a:lnTo>
                  <a:lnTo>
                    <a:pt x="444219" y="1967258"/>
                  </a:lnTo>
                  <a:lnTo>
                    <a:pt x="409605" y="2010526"/>
                  </a:lnTo>
                  <a:lnTo>
                    <a:pt x="357683" y="2068217"/>
                  </a:lnTo>
                  <a:lnTo>
                    <a:pt x="294223" y="2125908"/>
                  </a:lnTo>
                  <a:lnTo>
                    <a:pt x="230763" y="2172060"/>
                  </a:lnTo>
                  <a:lnTo>
                    <a:pt x="158650" y="2206675"/>
                  </a:lnTo>
                  <a:lnTo>
                    <a:pt x="118266" y="2226867"/>
                  </a:lnTo>
                  <a:lnTo>
                    <a:pt x="83651" y="2238405"/>
                  </a:lnTo>
                  <a:lnTo>
                    <a:pt x="49037" y="2244174"/>
                  </a:lnTo>
                  <a:lnTo>
                    <a:pt x="23076" y="2232636"/>
                  </a:lnTo>
                  <a:lnTo>
                    <a:pt x="8653" y="2206675"/>
                  </a:lnTo>
                  <a:lnTo>
                    <a:pt x="0" y="2172060"/>
                  </a:lnTo>
                  <a:lnTo>
                    <a:pt x="213456" y="1828800"/>
                  </a:lnTo>
                  <a:lnTo>
                    <a:pt x="239417" y="1799954"/>
                  </a:lnTo>
                  <a:lnTo>
                    <a:pt x="274031" y="1762455"/>
                  </a:lnTo>
                  <a:lnTo>
                    <a:pt x="328838" y="1687457"/>
                  </a:lnTo>
                  <a:lnTo>
                    <a:pt x="369221" y="1621113"/>
                  </a:lnTo>
                  <a:lnTo>
                    <a:pt x="429797" y="1502846"/>
                  </a:lnTo>
                  <a:lnTo>
                    <a:pt x="470180" y="1407656"/>
                  </a:lnTo>
                  <a:lnTo>
                    <a:pt x="501910" y="1321120"/>
                  </a:lnTo>
                  <a:lnTo>
                    <a:pt x="548063" y="1182662"/>
                  </a:lnTo>
                  <a:lnTo>
                    <a:pt x="571139" y="1099010"/>
                  </a:lnTo>
                  <a:lnTo>
                    <a:pt x="614407" y="928822"/>
                  </a:lnTo>
                  <a:lnTo>
                    <a:pt x="654791" y="72402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4">
              <a:extLst>
                <a:ext uri="{FF2B5EF4-FFF2-40B4-BE49-F238E27FC236}">
                  <a16:creationId xmlns:a16="http://schemas.microsoft.com/office/drawing/2014/main" id="{E2BE548F-5D72-4FD1-BAF4-F0944B801797}"/>
                </a:ext>
              </a:extLst>
            </p:cNvPr>
            <p:cNvSpPr/>
            <p:nvPr/>
          </p:nvSpPr>
          <p:spPr>
            <a:xfrm>
              <a:off x="3783013" y="5211763"/>
              <a:ext cx="646112" cy="627062"/>
            </a:xfrm>
            <a:custGeom>
              <a:avLst/>
              <a:gdLst>
                <a:gd name="connsiteX0" fmla="*/ 164307 w 645319"/>
                <a:gd name="connsiteY0" fmla="*/ 71438 h 626269"/>
                <a:gd name="connsiteX1" fmla="*/ 276225 w 645319"/>
                <a:gd name="connsiteY1" fmla="*/ 135732 h 626269"/>
                <a:gd name="connsiteX2" fmla="*/ 411957 w 645319"/>
                <a:gd name="connsiteY2" fmla="*/ 216694 h 626269"/>
                <a:gd name="connsiteX3" fmla="*/ 452438 w 645319"/>
                <a:gd name="connsiteY3" fmla="*/ 238125 h 626269"/>
                <a:gd name="connsiteX4" fmla="*/ 481013 w 645319"/>
                <a:gd name="connsiteY4" fmla="*/ 245269 h 626269"/>
                <a:gd name="connsiteX5" fmla="*/ 514350 w 645319"/>
                <a:gd name="connsiteY5" fmla="*/ 242888 h 626269"/>
                <a:gd name="connsiteX6" fmla="*/ 547688 w 645319"/>
                <a:gd name="connsiteY6" fmla="*/ 230982 h 626269"/>
                <a:gd name="connsiteX7" fmla="*/ 571500 w 645319"/>
                <a:gd name="connsiteY7" fmla="*/ 214313 h 626269"/>
                <a:gd name="connsiteX8" fmla="*/ 645319 w 645319"/>
                <a:gd name="connsiteY8" fmla="*/ 145257 h 626269"/>
                <a:gd name="connsiteX9" fmla="*/ 397669 w 645319"/>
                <a:gd name="connsiteY9" fmla="*/ 626269 h 626269"/>
                <a:gd name="connsiteX10" fmla="*/ 383382 w 645319"/>
                <a:gd name="connsiteY10" fmla="*/ 619125 h 626269"/>
                <a:gd name="connsiteX11" fmla="*/ 366713 w 645319"/>
                <a:gd name="connsiteY11" fmla="*/ 592932 h 626269"/>
                <a:gd name="connsiteX12" fmla="*/ 354807 w 645319"/>
                <a:gd name="connsiteY12" fmla="*/ 559594 h 626269"/>
                <a:gd name="connsiteX13" fmla="*/ 338138 w 645319"/>
                <a:gd name="connsiteY13" fmla="*/ 497682 h 626269"/>
                <a:gd name="connsiteX14" fmla="*/ 302419 w 645319"/>
                <a:gd name="connsiteY14" fmla="*/ 381000 h 626269"/>
                <a:gd name="connsiteX15" fmla="*/ 292894 w 645319"/>
                <a:gd name="connsiteY15" fmla="*/ 361950 h 626269"/>
                <a:gd name="connsiteX16" fmla="*/ 266700 w 645319"/>
                <a:gd name="connsiteY16" fmla="*/ 328613 h 626269"/>
                <a:gd name="connsiteX17" fmla="*/ 185738 w 645319"/>
                <a:gd name="connsiteY17" fmla="*/ 245269 h 626269"/>
                <a:gd name="connsiteX18" fmla="*/ 97632 w 645319"/>
                <a:gd name="connsiteY18" fmla="*/ 147638 h 626269"/>
                <a:gd name="connsiteX19" fmla="*/ 14288 w 645319"/>
                <a:gd name="connsiteY19" fmla="*/ 57150 h 626269"/>
                <a:gd name="connsiteX20" fmla="*/ 7144 w 645319"/>
                <a:gd name="connsiteY20" fmla="*/ 45244 h 626269"/>
                <a:gd name="connsiteX21" fmla="*/ 0 w 645319"/>
                <a:gd name="connsiteY21" fmla="*/ 28575 h 626269"/>
                <a:gd name="connsiteX22" fmla="*/ 2382 w 645319"/>
                <a:gd name="connsiteY22" fmla="*/ 9525 h 626269"/>
                <a:gd name="connsiteX23" fmla="*/ 14288 w 645319"/>
                <a:gd name="connsiteY23" fmla="*/ 0 h 626269"/>
                <a:gd name="connsiteX24" fmla="*/ 35719 w 645319"/>
                <a:gd name="connsiteY24" fmla="*/ 0 h 626269"/>
                <a:gd name="connsiteX25" fmla="*/ 66675 w 645319"/>
                <a:gd name="connsiteY25" fmla="*/ 11907 h 626269"/>
                <a:gd name="connsiteX26" fmla="*/ 164307 w 645319"/>
                <a:gd name="connsiteY26" fmla="*/ 71438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5319" h="626269">
                  <a:moveTo>
                    <a:pt x="164307" y="71438"/>
                  </a:moveTo>
                  <a:lnTo>
                    <a:pt x="276225" y="135732"/>
                  </a:lnTo>
                  <a:lnTo>
                    <a:pt x="411957" y="216694"/>
                  </a:lnTo>
                  <a:lnTo>
                    <a:pt x="452438" y="238125"/>
                  </a:lnTo>
                  <a:lnTo>
                    <a:pt x="481013" y="245269"/>
                  </a:lnTo>
                  <a:lnTo>
                    <a:pt x="514350" y="242888"/>
                  </a:lnTo>
                  <a:lnTo>
                    <a:pt x="547688" y="230982"/>
                  </a:lnTo>
                  <a:lnTo>
                    <a:pt x="571500" y="214313"/>
                  </a:lnTo>
                  <a:lnTo>
                    <a:pt x="645319" y="145257"/>
                  </a:lnTo>
                  <a:lnTo>
                    <a:pt x="397669" y="626269"/>
                  </a:lnTo>
                  <a:lnTo>
                    <a:pt x="383382" y="619125"/>
                  </a:lnTo>
                  <a:lnTo>
                    <a:pt x="366713" y="592932"/>
                  </a:lnTo>
                  <a:lnTo>
                    <a:pt x="354807" y="559594"/>
                  </a:lnTo>
                  <a:lnTo>
                    <a:pt x="338138" y="497682"/>
                  </a:lnTo>
                  <a:lnTo>
                    <a:pt x="302419" y="381000"/>
                  </a:lnTo>
                  <a:lnTo>
                    <a:pt x="292894" y="361950"/>
                  </a:lnTo>
                  <a:lnTo>
                    <a:pt x="266700" y="328613"/>
                  </a:lnTo>
                  <a:lnTo>
                    <a:pt x="185738" y="245269"/>
                  </a:lnTo>
                  <a:lnTo>
                    <a:pt x="97632" y="147638"/>
                  </a:lnTo>
                  <a:lnTo>
                    <a:pt x="14288" y="57150"/>
                  </a:lnTo>
                  <a:lnTo>
                    <a:pt x="7144" y="45244"/>
                  </a:lnTo>
                  <a:lnTo>
                    <a:pt x="0" y="28575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66675" y="11907"/>
                  </a:lnTo>
                  <a:lnTo>
                    <a:pt x="164307" y="714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6">
              <a:extLst>
                <a:ext uri="{FF2B5EF4-FFF2-40B4-BE49-F238E27FC236}">
                  <a16:creationId xmlns:a16="http://schemas.microsoft.com/office/drawing/2014/main" id="{3EAC54E7-FD59-4F27-94D3-F561C522716A}"/>
                </a:ext>
              </a:extLst>
            </p:cNvPr>
            <p:cNvSpPr/>
            <p:nvPr/>
          </p:nvSpPr>
          <p:spPr>
            <a:xfrm>
              <a:off x="5784850" y="1682751"/>
              <a:ext cx="395288" cy="2132013"/>
            </a:xfrm>
            <a:custGeom>
              <a:avLst/>
              <a:gdLst>
                <a:gd name="connsiteX0" fmla="*/ 168294 w 395492"/>
                <a:gd name="connsiteY0" fmla="*/ 1035011 h 2131730"/>
                <a:gd name="connsiteX1" fmla="*/ 171099 w 395492"/>
                <a:gd name="connsiteY1" fmla="*/ 415126 h 2131730"/>
                <a:gd name="connsiteX2" fmla="*/ 165489 w 395492"/>
                <a:gd name="connsiteY2" fmla="*/ 339394 h 2131730"/>
                <a:gd name="connsiteX3" fmla="*/ 154270 w 395492"/>
                <a:gd name="connsiteY3" fmla="*/ 286100 h 2131730"/>
                <a:gd name="connsiteX4" fmla="*/ 143050 w 395492"/>
                <a:gd name="connsiteY4" fmla="*/ 244027 h 2131730"/>
                <a:gd name="connsiteX5" fmla="*/ 123416 w 395492"/>
                <a:gd name="connsiteY5" fmla="*/ 196343 h 2131730"/>
                <a:gd name="connsiteX6" fmla="*/ 95367 w 395492"/>
                <a:gd name="connsiteY6" fmla="*/ 151465 h 2131730"/>
                <a:gd name="connsiteX7" fmla="*/ 67317 w 395492"/>
                <a:gd name="connsiteY7" fmla="*/ 115001 h 2131730"/>
                <a:gd name="connsiteX8" fmla="*/ 36464 w 395492"/>
                <a:gd name="connsiteY8" fmla="*/ 86952 h 2131730"/>
                <a:gd name="connsiteX9" fmla="*/ 16829 w 395492"/>
                <a:gd name="connsiteY9" fmla="*/ 70122 h 2131730"/>
                <a:gd name="connsiteX10" fmla="*/ 0 w 395492"/>
                <a:gd name="connsiteY10" fmla="*/ 42073 h 2131730"/>
                <a:gd name="connsiteX11" fmla="*/ 0 w 395492"/>
                <a:gd name="connsiteY11" fmla="*/ 16829 h 2131730"/>
                <a:gd name="connsiteX12" fmla="*/ 5610 w 395492"/>
                <a:gd name="connsiteY12" fmla="*/ 5610 h 2131730"/>
                <a:gd name="connsiteX13" fmla="*/ 19634 w 395492"/>
                <a:gd name="connsiteY13" fmla="*/ 0 h 2131730"/>
                <a:gd name="connsiteX14" fmla="*/ 75732 w 395492"/>
                <a:gd name="connsiteY14" fmla="*/ 5610 h 2131730"/>
                <a:gd name="connsiteX15" fmla="*/ 182319 w 395492"/>
                <a:gd name="connsiteY15" fmla="*/ 25244 h 2131730"/>
                <a:gd name="connsiteX16" fmla="*/ 272076 w 395492"/>
                <a:gd name="connsiteY16" fmla="*/ 47683 h 2131730"/>
                <a:gd name="connsiteX17" fmla="*/ 359028 w 395492"/>
                <a:gd name="connsiteY17" fmla="*/ 81342 h 2131730"/>
                <a:gd name="connsiteX18" fmla="*/ 389882 w 395492"/>
                <a:gd name="connsiteY18" fmla="*/ 95367 h 2131730"/>
                <a:gd name="connsiteX19" fmla="*/ 395492 w 395492"/>
                <a:gd name="connsiteY19" fmla="*/ 333784 h 2131730"/>
                <a:gd name="connsiteX20" fmla="*/ 392687 w 395492"/>
                <a:gd name="connsiteY20" fmla="*/ 723666 h 2131730"/>
                <a:gd name="connsiteX21" fmla="*/ 395492 w 395492"/>
                <a:gd name="connsiteY21" fmla="*/ 1082694 h 2131730"/>
                <a:gd name="connsiteX22" fmla="*/ 395492 w 395492"/>
                <a:gd name="connsiteY22" fmla="*/ 1309892 h 2131730"/>
                <a:gd name="connsiteX23" fmla="*/ 392687 w 395492"/>
                <a:gd name="connsiteY23" fmla="*/ 1593188 h 2131730"/>
                <a:gd name="connsiteX24" fmla="*/ 389882 w 395492"/>
                <a:gd name="connsiteY24" fmla="*/ 1722213 h 2131730"/>
                <a:gd name="connsiteX25" fmla="*/ 384272 w 395492"/>
                <a:gd name="connsiteY25" fmla="*/ 1876483 h 2131730"/>
                <a:gd name="connsiteX26" fmla="*/ 361833 w 395492"/>
                <a:gd name="connsiteY26" fmla="*/ 2103681 h 2131730"/>
                <a:gd name="connsiteX27" fmla="*/ 171099 w 395492"/>
                <a:gd name="connsiteY27" fmla="*/ 2131730 h 2131730"/>
                <a:gd name="connsiteX28" fmla="*/ 168294 w 395492"/>
                <a:gd name="connsiteY28" fmla="*/ 1926972 h 2131730"/>
                <a:gd name="connsiteX29" fmla="*/ 168294 w 395492"/>
                <a:gd name="connsiteY29" fmla="*/ 1035011 h 213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5492" h="2131730">
                  <a:moveTo>
                    <a:pt x="168294" y="1035011"/>
                  </a:moveTo>
                  <a:lnTo>
                    <a:pt x="171099" y="415126"/>
                  </a:lnTo>
                  <a:lnTo>
                    <a:pt x="165489" y="339394"/>
                  </a:lnTo>
                  <a:lnTo>
                    <a:pt x="154270" y="286100"/>
                  </a:lnTo>
                  <a:lnTo>
                    <a:pt x="143050" y="244027"/>
                  </a:lnTo>
                  <a:lnTo>
                    <a:pt x="123416" y="196343"/>
                  </a:lnTo>
                  <a:lnTo>
                    <a:pt x="95367" y="151465"/>
                  </a:lnTo>
                  <a:lnTo>
                    <a:pt x="67317" y="115001"/>
                  </a:lnTo>
                  <a:lnTo>
                    <a:pt x="36464" y="86952"/>
                  </a:lnTo>
                  <a:lnTo>
                    <a:pt x="16829" y="70122"/>
                  </a:lnTo>
                  <a:lnTo>
                    <a:pt x="0" y="42073"/>
                  </a:lnTo>
                  <a:lnTo>
                    <a:pt x="0" y="16829"/>
                  </a:lnTo>
                  <a:lnTo>
                    <a:pt x="5610" y="5610"/>
                  </a:lnTo>
                  <a:lnTo>
                    <a:pt x="19634" y="0"/>
                  </a:lnTo>
                  <a:lnTo>
                    <a:pt x="75732" y="5610"/>
                  </a:lnTo>
                  <a:lnTo>
                    <a:pt x="182319" y="25244"/>
                  </a:lnTo>
                  <a:lnTo>
                    <a:pt x="272076" y="47683"/>
                  </a:lnTo>
                  <a:lnTo>
                    <a:pt x="359028" y="81342"/>
                  </a:lnTo>
                  <a:lnTo>
                    <a:pt x="389882" y="95367"/>
                  </a:lnTo>
                  <a:lnTo>
                    <a:pt x="395492" y="333784"/>
                  </a:lnTo>
                  <a:lnTo>
                    <a:pt x="392687" y="723666"/>
                  </a:lnTo>
                  <a:lnTo>
                    <a:pt x="395492" y="1082694"/>
                  </a:lnTo>
                  <a:lnTo>
                    <a:pt x="395492" y="1309892"/>
                  </a:lnTo>
                  <a:lnTo>
                    <a:pt x="392687" y="1593188"/>
                  </a:lnTo>
                  <a:lnTo>
                    <a:pt x="389882" y="1722213"/>
                  </a:lnTo>
                  <a:lnTo>
                    <a:pt x="384272" y="1876483"/>
                  </a:lnTo>
                  <a:lnTo>
                    <a:pt x="361833" y="2103681"/>
                  </a:lnTo>
                  <a:lnTo>
                    <a:pt x="171099" y="2131730"/>
                  </a:lnTo>
                  <a:lnTo>
                    <a:pt x="168294" y="1926972"/>
                  </a:lnTo>
                  <a:lnTo>
                    <a:pt x="168294" y="103501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5">
              <a:extLst>
                <a:ext uri="{FF2B5EF4-FFF2-40B4-BE49-F238E27FC236}">
                  <a16:creationId xmlns:a16="http://schemas.microsoft.com/office/drawing/2014/main" id="{CFF11930-8C9C-4EC3-81C9-EE6C2F58D7FB}"/>
                </a:ext>
              </a:extLst>
            </p:cNvPr>
            <p:cNvSpPr/>
            <p:nvPr/>
          </p:nvSpPr>
          <p:spPr>
            <a:xfrm>
              <a:off x="6046789" y="1554163"/>
              <a:ext cx="1501775" cy="419100"/>
            </a:xfrm>
            <a:custGeom>
              <a:avLst/>
              <a:gdLst>
                <a:gd name="connsiteX0" fmla="*/ 457200 w 1502569"/>
                <a:gd name="connsiteY0" fmla="*/ 352425 h 419100"/>
                <a:gd name="connsiteX1" fmla="*/ 785812 w 1502569"/>
                <a:gd name="connsiteY1" fmla="*/ 304800 h 419100"/>
                <a:gd name="connsiteX2" fmla="*/ 1062037 w 1502569"/>
                <a:gd name="connsiteY2" fmla="*/ 266700 h 419100"/>
                <a:gd name="connsiteX3" fmla="*/ 1321594 w 1502569"/>
                <a:gd name="connsiteY3" fmla="*/ 235744 h 419100"/>
                <a:gd name="connsiteX4" fmla="*/ 1435894 w 1502569"/>
                <a:gd name="connsiteY4" fmla="*/ 223838 h 419100"/>
                <a:gd name="connsiteX5" fmla="*/ 1454944 w 1502569"/>
                <a:gd name="connsiteY5" fmla="*/ 219075 h 419100"/>
                <a:gd name="connsiteX6" fmla="*/ 1481137 w 1502569"/>
                <a:gd name="connsiteY6" fmla="*/ 195263 h 419100"/>
                <a:gd name="connsiteX7" fmla="*/ 1497806 w 1502569"/>
                <a:gd name="connsiteY7" fmla="*/ 169069 h 419100"/>
                <a:gd name="connsiteX8" fmla="*/ 1502569 w 1502569"/>
                <a:gd name="connsiteY8" fmla="*/ 152400 h 419100"/>
                <a:gd name="connsiteX9" fmla="*/ 1497806 w 1502569"/>
                <a:gd name="connsiteY9" fmla="*/ 123825 h 419100"/>
                <a:gd name="connsiteX10" fmla="*/ 1483519 w 1502569"/>
                <a:gd name="connsiteY10" fmla="*/ 100013 h 419100"/>
                <a:gd name="connsiteX11" fmla="*/ 1469231 w 1502569"/>
                <a:gd name="connsiteY11" fmla="*/ 88107 h 419100"/>
                <a:gd name="connsiteX12" fmla="*/ 1416844 w 1502569"/>
                <a:gd name="connsiteY12" fmla="*/ 61913 h 419100"/>
                <a:gd name="connsiteX13" fmla="*/ 1335881 w 1502569"/>
                <a:gd name="connsiteY13" fmla="*/ 30957 h 419100"/>
                <a:gd name="connsiteX14" fmla="*/ 1264444 w 1502569"/>
                <a:gd name="connsiteY14" fmla="*/ 14288 h 419100"/>
                <a:gd name="connsiteX15" fmla="*/ 1195387 w 1502569"/>
                <a:gd name="connsiteY15" fmla="*/ 4763 h 419100"/>
                <a:gd name="connsiteX16" fmla="*/ 1097756 w 1502569"/>
                <a:gd name="connsiteY16" fmla="*/ 0 h 419100"/>
                <a:gd name="connsiteX17" fmla="*/ 1076325 w 1502569"/>
                <a:gd name="connsiteY17" fmla="*/ 11907 h 419100"/>
                <a:gd name="connsiteX18" fmla="*/ 1057275 w 1502569"/>
                <a:gd name="connsiteY18" fmla="*/ 28575 h 419100"/>
                <a:gd name="connsiteX19" fmla="*/ 1007269 w 1502569"/>
                <a:gd name="connsiteY19" fmla="*/ 61913 h 419100"/>
                <a:gd name="connsiteX20" fmla="*/ 959644 w 1502569"/>
                <a:gd name="connsiteY20" fmla="*/ 88107 h 419100"/>
                <a:gd name="connsiteX21" fmla="*/ 881062 w 1502569"/>
                <a:gd name="connsiteY21" fmla="*/ 111919 h 419100"/>
                <a:gd name="connsiteX22" fmla="*/ 735806 w 1502569"/>
                <a:gd name="connsiteY22" fmla="*/ 147638 h 419100"/>
                <a:gd name="connsiteX23" fmla="*/ 623887 w 1502569"/>
                <a:gd name="connsiteY23" fmla="*/ 161925 h 419100"/>
                <a:gd name="connsiteX24" fmla="*/ 395287 w 1502569"/>
                <a:gd name="connsiteY24" fmla="*/ 190500 h 419100"/>
                <a:gd name="connsiteX25" fmla="*/ 130969 w 1502569"/>
                <a:gd name="connsiteY25" fmla="*/ 223838 h 419100"/>
                <a:gd name="connsiteX26" fmla="*/ 0 w 1502569"/>
                <a:gd name="connsiteY26" fmla="*/ 230982 h 419100"/>
                <a:gd name="connsiteX27" fmla="*/ 28575 w 1502569"/>
                <a:gd name="connsiteY27" fmla="*/ 419100 h 419100"/>
                <a:gd name="connsiteX28" fmla="*/ 245269 w 1502569"/>
                <a:gd name="connsiteY28" fmla="*/ 383382 h 419100"/>
                <a:gd name="connsiteX29" fmla="*/ 457200 w 1502569"/>
                <a:gd name="connsiteY29" fmla="*/ 352425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02569" h="419100">
                  <a:moveTo>
                    <a:pt x="457200" y="352425"/>
                  </a:moveTo>
                  <a:lnTo>
                    <a:pt x="785812" y="304800"/>
                  </a:lnTo>
                  <a:lnTo>
                    <a:pt x="1062037" y="266700"/>
                  </a:lnTo>
                  <a:lnTo>
                    <a:pt x="1321594" y="235744"/>
                  </a:lnTo>
                  <a:lnTo>
                    <a:pt x="1435894" y="223838"/>
                  </a:lnTo>
                  <a:lnTo>
                    <a:pt x="1454944" y="219075"/>
                  </a:lnTo>
                  <a:lnTo>
                    <a:pt x="1481137" y="195263"/>
                  </a:lnTo>
                  <a:lnTo>
                    <a:pt x="1497806" y="169069"/>
                  </a:lnTo>
                  <a:lnTo>
                    <a:pt x="1502569" y="152400"/>
                  </a:lnTo>
                  <a:lnTo>
                    <a:pt x="1497806" y="123825"/>
                  </a:lnTo>
                  <a:lnTo>
                    <a:pt x="1483519" y="100013"/>
                  </a:lnTo>
                  <a:lnTo>
                    <a:pt x="1469231" y="88107"/>
                  </a:lnTo>
                  <a:lnTo>
                    <a:pt x="1416844" y="61913"/>
                  </a:lnTo>
                  <a:lnTo>
                    <a:pt x="1335881" y="30957"/>
                  </a:lnTo>
                  <a:lnTo>
                    <a:pt x="1264444" y="14288"/>
                  </a:lnTo>
                  <a:lnTo>
                    <a:pt x="1195387" y="4763"/>
                  </a:lnTo>
                  <a:lnTo>
                    <a:pt x="1097756" y="0"/>
                  </a:lnTo>
                  <a:lnTo>
                    <a:pt x="1076325" y="11907"/>
                  </a:lnTo>
                  <a:lnTo>
                    <a:pt x="1057275" y="28575"/>
                  </a:lnTo>
                  <a:lnTo>
                    <a:pt x="1007269" y="61913"/>
                  </a:lnTo>
                  <a:lnTo>
                    <a:pt x="959644" y="88107"/>
                  </a:lnTo>
                  <a:lnTo>
                    <a:pt x="881062" y="111919"/>
                  </a:lnTo>
                  <a:lnTo>
                    <a:pt x="735806" y="147638"/>
                  </a:lnTo>
                  <a:lnTo>
                    <a:pt x="623887" y="161925"/>
                  </a:lnTo>
                  <a:lnTo>
                    <a:pt x="395287" y="190500"/>
                  </a:lnTo>
                  <a:lnTo>
                    <a:pt x="130969" y="223838"/>
                  </a:lnTo>
                  <a:lnTo>
                    <a:pt x="0" y="230982"/>
                  </a:lnTo>
                  <a:lnTo>
                    <a:pt x="28575" y="419100"/>
                  </a:lnTo>
                  <a:lnTo>
                    <a:pt x="245269" y="383382"/>
                  </a:lnTo>
                  <a:lnTo>
                    <a:pt x="457200" y="352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7">
              <a:extLst>
                <a:ext uri="{FF2B5EF4-FFF2-40B4-BE49-F238E27FC236}">
                  <a16:creationId xmlns:a16="http://schemas.microsoft.com/office/drawing/2014/main" id="{40A5CAE2-75F8-41F3-8C06-613588AAB911}"/>
                </a:ext>
              </a:extLst>
            </p:cNvPr>
            <p:cNvSpPr/>
            <p:nvPr/>
          </p:nvSpPr>
          <p:spPr>
            <a:xfrm>
              <a:off x="6115050" y="2246313"/>
              <a:ext cx="1366838" cy="315912"/>
            </a:xfrm>
            <a:custGeom>
              <a:avLst/>
              <a:gdLst>
                <a:gd name="connsiteX0" fmla="*/ 483394 w 1366838"/>
                <a:gd name="connsiteY0" fmla="*/ 130969 h 316706"/>
                <a:gd name="connsiteX1" fmla="*/ 290513 w 1366838"/>
                <a:gd name="connsiteY1" fmla="*/ 152400 h 316706"/>
                <a:gd name="connsiteX2" fmla="*/ 214313 w 1366838"/>
                <a:gd name="connsiteY2" fmla="*/ 159544 h 316706"/>
                <a:gd name="connsiteX3" fmla="*/ 92869 w 1366838"/>
                <a:gd name="connsiteY3" fmla="*/ 157162 h 316706"/>
                <a:gd name="connsiteX4" fmla="*/ 0 w 1366838"/>
                <a:gd name="connsiteY4" fmla="*/ 157162 h 316706"/>
                <a:gd name="connsiteX5" fmla="*/ 2381 w 1366838"/>
                <a:gd name="connsiteY5" fmla="*/ 316706 h 316706"/>
                <a:gd name="connsiteX6" fmla="*/ 214313 w 1366838"/>
                <a:gd name="connsiteY6" fmla="*/ 311944 h 316706"/>
                <a:gd name="connsiteX7" fmla="*/ 350044 w 1366838"/>
                <a:gd name="connsiteY7" fmla="*/ 304800 h 316706"/>
                <a:gd name="connsiteX8" fmla="*/ 492919 w 1366838"/>
                <a:gd name="connsiteY8" fmla="*/ 292894 h 316706"/>
                <a:gd name="connsiteX9" fmla="*/ 678656 w 1366838"/>
                <a:gd name="connsiteY9" fmla="*/ 264319 h 316706"/>
                <a:gd name="connsiteX10" fmla="*/ 895350 w 1366838"/>
                <a:gd name="connsiteY10" fmla="*/ 230981 h 316706"/>
                <a:gd name="connsiteX11" fmla="*/ 1119188 w 1366838"/>
                <a:gd name="connsiteY11" fmla="*/ 192881 h 316706"/>
                <a:gd name="connsiteX12" fmla="*/ 1288256 w 1366838"/>
                <a:gd name="connsiteY12" fmla="*/ 161925 h 316706"/>
                <a:gd name="connsiteX13" fmla="*/ 1323975 w 1366838"/>
                <a:gd name="connsiteY13" fmla="*/ 150019 h 316706"/>
                <a:gd name="connsiteX14" fmla="*/ 1345406 w 1366838"/>
                <a:gd name="connsiteY14" fmla="*/ 135731 h 316706"/>
                <a:gd name="connsiteX15" fmla="*/ 1359694 w 1366838"/>
                <a:gd name="connsiteY15" fmla="*/ 121444 h 316706"/>
                <a:gd name="connsiteX16" fmla="*/ 1366838 w 1366838"/>
                <a:gd name="connsiteY16" fmla="*/ 102394 h 316706"/>
                <a:gd name="connsiteX17" fmla="*/ 1359694 w 1366838"/>
                <a:gd name="connsiteY17" fmla="*/ 76200 h 316706"/>
                <a:gd name="connsiteX18" fmla="*/ 1343025 w 1366838"/>
                <a:gd name="connsiteY18" fmla="*/ 52387 h 316706"/>
                <a:gd name="connsiteX19" fmla="*/ 1326356 w 1366838"/>
                <a:gd name="connsiteY19" fmla="*/ 40481 h 316706"/>
                <a:gd name="connsiteX20" fmla="*/ 1285875 w 1366838"/>
                <a:gd name="connsiteY20" fmla="*/ 23812 h 316706"/>
                <a:gd name="connsiteX21" fmla="*/ 1221581 w 1366838"/>
                <a:gd name="connsiteY21" fmla="*/ 7144 h 316706"/>
                <a:gd name="connsiteX22" fmla="*/ 1147763 w 1366838"/>
                <a:gd name="connsiteY22" fmla="*/ 0 h 316706"/>
                <a:gd name="connsiteX23" fmla="*/ 1100138 w 1366838"/>
                <a:gd name="connsiteY23" fmla="*/ 4762 h 316706"/>
                <a:gd name="connsiteX24" fmla="*/ 1028700 w 1366838"/>
                <a:gd name="connsiteY24" fmla="*/ 19050 h 316706"/>
                <a:gd name="connsiteX25" fmla="*/ 892969 w 1366838"/>
                <a:gd name="connsiteY25" fmla="*/ 59531 h 316706"/>
                <a:gd name="connsiteX26" fmla="*/ 840581 w 1366838"/>
                <a:gd name="connsiteY26" fmla="*/ 71437 h 316706"/>
                <a:gd name="connsiteX27" fmla="*/ 690563 w 1366838"/>
                <a:gd name="connsiteY27" fmla="*/ 100012 h 316706"/>
                <a:gd name="connsiteX28" fmla="*/ 483394 w 1366838"/>
                <a:gd name="connsiteY28" fmla="*/ 13096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66838" h="316706">
                  <a:moveTo>
                    <a:pt x="483394" y="130969"/>
                  </a:moveTo>
                  <a:lnTo>
                    <a:pt x="290513" y="152400"/>
                  </a:lnTo>
                  <a:lnTo>
                    <a:pt x="214313" y="159544"/>
                  </a:lnTo>
                  <a:lnTo>
                    <a:pt x="92869" y="157162"/>
                  </a:lnTo>
                  <a:lnTo>
                    <a:pt x="0" y="157162"/>
                  </a:lnTo>
                  <a:cubicBezTo>
                    <a:pt x="794" y="210343"/>
                    <a:pt x="1587" y="263525"/>
                    <a:pt x="2381" y="316706"/>
                  </a:cubicBezTo>
                  <a:lnTo>
                    <a:pt x="214313" y="311944"/>
                  </a:lnTo>
                  <a:lnTo>
                    <a:pt x="350044" y="304800"/>
                  </a:lnTo>
                  <a:lnTo>
                    <a:pt x="492919" y="292894"/>
                  </a:lnTo>
                  <a:lnTo>
                    <a:pt x="678656" y="264319"/>
                  </a:lnTo>
                  <a:lnTo>
                    <a:pt x="895350" y="230981"/>
                  </a:lnTo>
                  <a:lnTo>
                    <a:pt x="1119188" y="192881"/>
                  </a:lnTo>
                  <a:lnTo>
                    <a:pt x="1288256" y="161925"/>
                  </a:lnTo>
                  <a:lnTo>
                    <a:pt x="1323975" y="150019"/>
                  </a:lnTo>
                  <a:lnTo>
                    <a:pt x="1345406" y="135731"/>
                  </a:lnTo>
                  <a:lnTo>
                    <a:pt x="1359694" y="121444"/>
                  </a:lnTo>
                  <a:lnTo>
                    <a:pt x="1366838" y="102394"/>
                  </a:lnTo>
                  <a:lnTo>
                    <a:pt x="1359694" y="76200"/>
                  </a:lnTo>
                  <a:lnTo>
                    <a:pt x="1343025" y="52387"/>
                  </a:lnTo>
                  <a:lnTo>
                    <a:pt x="1326356" y="40481"/>
                  </a:lnTo>
                  <a:lnTo>
                    <a:pt x="1285875" y="23812"/>
                  </a:lnTo>
                  <a:lnTo>
                    <a:pt x="1221581" y="7144"/>
                  </a:lnTo>
                  <a:lnTo>
                    <a:pt x="1147763" y="0"/>
                  </a:lnTo>
                  <a:lnTo>
                    <a:pt x="1100138" y="4762"/>
                  </a:lnTo>
                  <a:lnTo>
                    <a:pt x="1028700" y="19050"/>
                  </a:lnTo>
                  <a:lnTo>
                    <a:pt x="892969" y="59531"/>
                  </a:lnTo>
                  <a:lnTo>
                    <a:pt x="840581" y="71437"/>
                  </a:lnTo>
                  <a:lnTo>
                    <a:pt x="690563" y="100012"/>
                  </a:lnTo>
                  <a:lnTo>
                    <a:pt x="483394" y="1309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8">
              <a:extLst>
                <a:ext uri="{FF2B5EF4-FFF2-40B4-BE49-F238E27FC236}">
                  <a16:creationId xmlns:a16="http://schemas.microsoft.com/office/drawing/2014/main" id="{883A3912-B5E7-4156-95FE-4F319FBAD039}"/>
                </a:ext>
              </a:extLst>
            </p:cNvPr>
            <p:cNvSpPr/>
            <p:nvPr/>
          </p:nvSpPr>
          <p:spPr>
            <a:xfrm>
              <a:off x="6119813" y="2805114"/>
              <a:ext cx="1395412" cy="339725"/>
            </a:xfrm>
            <a:custGeom>
              <a:avLst/>
              <a:gdLst>
                <a:gd name="connsiteX0" fmla="*/ 583406 w 1395412"/>
                <a:gd name="connsiteY0" fmla="*/ 302418 h 340518"/>
                <a:gd name="connsiteX1" fmla="*/ 445293 w 1395412"/>
                <a:gd name="connsiteY1" fmla="*/ 321468 h 340518"/>
                <a:gd name="connsiteX2" fmla="*/ 333375 w 1395412"/>
                <a:gd name="connsiteY2" fmla="*/ 335756 h 340518"/>
                <a:gd name="connsiteX3" fmla="*/ 254793 w 1395412"/>
                <a:gd name="connsiteY3" fmla="*/ 340518 h 340518"/>
                <a:gd name="connsiteX4" fmla="*/ 150018 w 1395412"/>
                <a:gd name="connsiteY4" fmla="*/ 340518 h 340518"/>
                <a:gd name="connsiteX5" fmla="*/ 0 w 1395412"/>
                <a:gd name="connsiteY5" fmla="*/ 326231 h 340518"/>
                <a:gd name="connsiteX6" fmla="*/ 2381 w 1395412"/>
                <a:gd name="connsiteY6" fmla="*/ 147637 h 340518"/>
                <a:gd name="connsiteX7" fmla="*/ 140493 w 1395412"/>
                <a:gd name="connsiteY7" fmla="*/ 171450 h 340518"/>
                <a:gd name="connsiteX8" fmla="*/ 223837 w 1395412"/>
                <a:gd name="connsiteY8" fmla="*/ 178593 h 340518"/>
                <a:gd name="connsiteX9" fmla="*/ 342900 w 1395412"/>
                <a:gd name="connsiteY9" fmla="*/ 178593 h 340518"/>
                <a:gd name="connsiteX10" fmla="*/ 471487 w 1395412"/>
                <a:gd name="connsiteY10" fmla="*/ 166687 h 340518"/>
                <a:gd name="connsiteX11" fmla="*/ 616743 w 1395412"/>
                <a:gd name="connsiteY11" fmla="*/ 145256 h 340518"/>
                <a:gd name="connsiteX12" fmla="*/ 807243 w 1395412"/>
                <a:gd name="connsiteY12" fmla="*/ 104775 h 340518"/>
                <a:gd name="connsiteX13" fmla="*/ 957262 w 1395412"/>
                <a:gd name="connsiteY13" fmla="*/ 64293 h 340518"/>
                <a:gd name="connsiteX14" fmla="*/ 1042987 w 1395412"/>
                <a:gd name="connsiteY14" fmla="*/ 30956 h 340518"/>
                <a:gd name="connsiteX15" fmla="*/ 1114425 w 1395412"/>
                <a:gd name="connsiteY15" fmla="*/ 9525 h 340518"/>
                <a:gd name="connsiteX16" fmla="*/ 1152525 w 1395412"/>
                <a:gd name="connsiteY16" fmla="*/ 0 h 340518"/>
                <a:gd name="connsiteX17" fmla="*/ 1190625 w 1395412"/>
                <a:gd name="connsiteY17" fmla="*/ 0 h 340518"/>
                <a:gd name="connsiteX18" fmla="*/ 1223962 w 1395412"/>
                <a:gd name="connsiteY18" fmla="*/ 2381 h 340518"/>
                <a:gd name="connsiteX19" fmla="*/ 1283493 w 1395412"/>
                <a:gd name="connsiteY19" fmla="*/ 23812 h 340518"/>
                <a:gd name="connsiteX20" fmla="*/ 1350168 w 1395412"/>
                <a:gd name="connsiteY20" fmla="*/ 61912 h 340518"/>
                <a:gd name="connsiteX21" fmla="*/ 1371600 w 1395412"/>
                <a:gd name="connsiteY21" fmla="*/ 73818 h 340518"/>
                <a:gd name="connsiteX22" fmla="*/ 1383506 w 1395412"/>
                <a:gd name="connsiteY22" fmla="*/ 80962 h 340518"/>
                <a:gd name="connsiteX23" fmla="*/ 1395412 w 1395412"/>
                <a:gd name="connsiteY23" fmla="*/ 95250 h 340518"/>
                <a:gd name="connsiteX24" fmla="*/ 1395412 w 1395412"/>
                <a:gd name="connsiteY24" fmla="*/ 107156 h 340518"/>
                <a:gd name="connsiteX25" fmla="*/ 1383506 w 1395412"/>
                <a:gd name="connsiteY25" fmla="*/ 128587 h 340518"/>
                <a:gd name="connsiteX26" fmla="*/ 1357312 w 1395412"/>
                <a:gd name="connsiteY26" fmla="*/ 145256 h 340518"/>
                <a:gd name="connsiteX27" fmla="*/ 1323975 w 1395412"/>
                <a:gd name="connsiteY27" fmla="*/ 159543 h 340518"/>
                <a:gd name="connsiteX28" fmla="*/ 1209675 w 1395412"/>
                <a:gd name="connsiteY28" fmla="*/ 185737 h 340518"/>
                <a:gd name="connsiteX29" fmla="*/ 1047750 w 1395412"/>
                <a:gd name="connsiteY29" fmla="*/ 219075 h 340518"/>
                <a:gd name="connsiteX30" fmla="*/ 881062 w 1395412"/>
                <a:gd name="connsiteY30" fmla="*/ 252412 h 340518"/>
                <a:gd name="connsiteX31" fmla="*/ 583406 w 1395412"/>
                <a:gd name="connsiteY31" fmla="*/ 302418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95412" h="340518">
                  <a:moveTo>
                    <a:pt x="583406" y="302418"/>
                  </a:moveTo>
                  <a:lnTo>
                    <a:pt x="445293" y="321468"/>
                  </a:lnTo>
                  <a:lnTo>
                    <a:pt x="333375" y="335756"/>
                  </a:lnTo>
                  <a:lnTo>
                    <a:pt x="254793" y="340518"/>
                  </a:lnTo>
                  <a:lnTo>
                    <a:pt x="150018" y="340518"/>
                  </a:lnTo>
                  <a:lnTo>
                    <a:pt x="0" y="326231"/>
                  </a:lnTo>
                  <a:cubicBezTo>
                    <a:pt x="794" y="266700"/>
                    <a:pt x="1587" y="207168"/>
                    <a:pt x="2381" y="147637"/>
                  </a:cubicBezTo>
                  <a:lnTo>
                    <a:pt x="140493" y="171450"/>
                  </a:lnTo>
                  <a:lnTo>
                    <a:pt x="223837" y="178593"/>
                  </a:lnTo>
                  <a:lnTo>
                    <a:pt x="342900" y="178593"/>
                  </a:lnTo>
                  <a:lnTo>
                    <a:pt x="471487" y="166687"/>
                  </a:lnTo>
                  <a:lnTo>
                    <a:pt x="616743" y="145256"/>
                  </a:lnTo>
                  <a:lnTo>
                    <a:pt x="807243" y="104775"/>
                  </a:lnTo>
                  <a:lnTo>
                    <a:pt x="957262" y="64293"/>
                  </a:lnTo>
                  <a:lnTo>
                    <a:pt x="1042987" y="30956"/>
                  </a:lnTo>
                  <a:lnTo>
                    <a:pt x="1114425" y="9525"/>
                  </a:lnTo>
                  <a:lnTo>
                    <a:pt x="1152525" y="0"/>
                  </a:lnTo>
                  <a:lnTo>
                    <a:pt x="1190625" y="0"/>
                  </a:lnTo>
                  <a:lnTo>
                    <a:pt x="1223962" y="2381"/>
                  </a:lnTo>
                  <a:lnTo>
                    <a:pt x="1283493" y="23812"/>
                  </a:lnTo>
                  <a:lnTo>
                    <a:pt x="1350168" y="61912"/>
                  </a:lnTo>
                  <a:lnTo>
                    <a:pt x="1371600" y="73818"/>
                  </a:lnTo>
                  <a:lnTo>
                    <a:pt x="1383506" y="80962"/>
                  </a:lnTo>
                  <a:lnTo>
                    <a:pt x="1395412" y="95250"/>
                  </a:lnTo>
                  <a:lnTo>
                    <a:pt x="1395412" y="107156"/>
                  </a:lnTo>
                  <a:lnTo>
                    <a:pt x="1383506" y="128587"/>
                  </a:lnTo>
                  <a:lnTo>
                    <a:pt x="1357312" y="145256"/>
                  </a:lnTo>
                  <a:lnTo>
                    <a:pt x="1323975" y="159543"/>
                  </a:lnTo>
                  <a:lnTo>
                    <a:pt x="1209675" y="185737"/>
                  </a:lnTo>
                  <a:lnTo>
                    <a:pt x="1047750" y="219075"/>
                  </a:lnTo>
                  <a:lnTo>
                    <a:pt x="881062" y="252412"/>
                  </a:lnTo>
                  <a:lnTo>
                    <a:pt x="583406" y="3024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9">
              <a:extLst>
                <a:ext uri="{FF2B5EF4-FFF2-40B4-BE49-F238E27FC236}">
                  <a16:creationId xmlns:a16="http://schemas.microsoft.com/office/drawing/2014/main" id="{7165FE4C-0199-4095-95DA-450BA71DC083}"/>
                </a:ext>
              </a:extLst>
            </p:cNvPr>
            <p:cNvSpPr/>
            <p:nvPr/>
          </p:nvSpPr>
          <p:spPr>
            <a:xfrm>
              <a:off x="5200651" y="3362325"/>
              <a:ext cx="3076575" cy="668338"/>
            </a:xfrm>
            <a:custGeom>
              <a:avLst/>
              <a:gdLst>
                <a:gd name="connsiteX0" fmla="*/ 1417946 w 3076392"/>
                <a:gd name="connsiteY0" fmla="*/ 273067 h 668890"/>
                <a:gd name="connsiteX1" fmla="*/ 1630889 w 3076392"/>
                <a:gd name="connsiteY1" fmla="*/ 237994 h 668890"/>
                <a:gd name="connsiteX2" fmla="*/ 1868883 w 3076392"/>
                <a:gd name="connsiteY2" fmla="*/ 195406 h 668890"/>
                <a:gd name="connsiteX3" fmla="*/ 2109383 w 3076392"/>
                <a:gd name="connsiteY3" fmla="*/ 147807 h 668890"/>
                <a:gd name="connsiteX4" fmla="*/ 2282242 w 3076392"/>
                <a:gd name="connsiteY4" fmla="*/ 112734 h 668890"/>
                <a:gd name="connsiteX5" fmla="*/ 2374935 w 3076392"/>
                <a:gd name="connsiteY5" fmla="*/ 92692 h 668890"/>
                <a:gd name="connsiteX6" fmla="*/ 2417523 w 3076392"/>
                <a:gd name="connsiteY6" fmla="*/ 75156 h 668890"/>
                <a:gd name="connsiteX7" fmla="*/ 2455101 w 3076392"/>
                <a:gd name="connsiteY7" fmla="*/ 55114 h 668890"/>
                <a:gd name="connsiteX8" fmla="*/ 2502700 w 3076392"/>
                <a:gd name="connsiteY8" fmla="*/ 32567 h 668890"/>
                <a:gd name="connsiteX9" fmla="*/ 2550299 w 3076392"/>
                <a:gd name="connsiteY9" fmla="*/ 15031 h 668890"/>
                <a:gd name="connsiteX10" fmla="*/ 2600403 w 3076392"/>
                <a:gd name="connsiteY10" fmla="*/ 0 h 668890"/>
                <a:gd name="connsiteX11" fmla="*/ 2688085 w 3076392"/>
                <a:gd name="connsiteY11" fmla="*/ 7515 h 668890"/>
                <a:gd name="connsiteX12" fmla="*/ 2790799 w 3076392"/>
                <a:gd name="connsiteY12" fmla="*/ 30062 h 668890"/>
                <a:gd name="connsiteX13" fmla="*/ 2901028 w 3076392"/>
                <a:gd name="connsiteY13" fmla="*/ 62630 h 668890"/>
                <a:gd name="connsiteX14" fmla="*/ 2963658 w 3076392"/>
                <a:gd name="connsiteY14" fmla="*/ 80166 h 668890"/>
                <a:gd name="connsiteX15" fmla="*/ 3001236 w 3076392"/>
                <a:gd name="connsiteY15" fmla="*/ 97703 h 668890"/>
                <a:gd name="connsiteX16" fmla="*/ 3026288 w 3076392"/>
                <a:gd name="connsiteY16" fmla="*/ 115239 h 668890"/>
                <a:gd name="connsiteX17" fmla="*/ 3056351 w 3076392"/>
                <a:gd name="connsiteY17" fmla="*/ 142796 h 668890"/>
                <a:gd name="connsiteX18" fmla="*/ 3066371 w 3076392"/>
                <a:gd name="connsiteY18" fmla="*/ 157828 h 668890"/>
                <a:gd name="connsiteX19" fmla="*/ 3076392 w 3076392"/>
                <a:gd name="connsiteY19" fmla="*/ 182880 h 668890"/>
                <a:gd name="connsiteX20" fmla="*/ 3076392 w 3076392"/>
                <a:gd name="connsiteY20" fmla="*/ 197911 h 668890"/>
                <a:gd name="connsiteX21" fmla="*/ 3063866 w 3076392"/>
                <a:gd name="connsiteY21" fmla="*/ 217953 h 668890"/>
                <a:gd name="connsiteX22" fmla="*/ 3041319 w 3076392"/>
                <a:gd name="connsiteY22" fmla="*/ 240499 h 668890"/>
                <a:gd name="connsiteX23" fmla="*/ 3001236 w 3076392"/>
                <a:gd name="connsiteY23" fmla="*/ 265552 h 668890"/>
                <a:gd name="connsiteX24" fmla="*/ 2971174 w 3076392"/>
                <a:gd name="connsiteY24" fmla="*/ 273067 h 668890"/>
                <a:gd name="connsiteX25" fmla="*/ 2795809 w 3076392"/>
                <a:gd name="connsiteY25" fmla="*/ 283088 h 668890"/>
                <a:gd name="connsiteX26" fmla="*/ 2510216 w 3076392"/>
                <a:gd name="connsiteY26" fmla="*/ 300624 h 668890"/>
                <a:gd name="connsiteX27" fmla="*/ 2279737 w 3076392"/>
                <a:gd name="connsiteY27" fmla="*/ 310645 h 668890"/>
                <a:gd name="connsiteX28" fmla="*/ 2129425 w 3076392"/>
                <a:gd name="connsiteY28" fmla="*/ 318161 h 668890"/>
                <a:gd name="connsiteX29" fmla="*/ 1851347 w 3076392"/>
                <a:gd name="connsiteY29" fmla="*/ 363255 h 668890"/>
                <a:gd name="connsiteX30" fmla="*/ 1510639 w 3076392"/>
                <a:gd name="connsiteY30" fmla="*/ 423379 h 668890"/>
                <a:gd name="connsiteX31" fmla="*/ 1147384 w 3076392"/>
                <a:gd name="connsiteY31" fmla="*/ 493525 h 668890"/>
                <a:gd name="connsiteX32" fmla="*/ 809181 w 3076392"/>
                <a:gd name="connsiteY32" fmla="*/ 558661 h 668890"/>
                <a:gd name="connsiteX33" fmla="*/ 546135 w 3076392"/>
                <a:gd name="connsiteY33" fmla="*/ 608765 h 668890"/>
                <a:gd name="connsiteX34" fmla="*/ 460958 w 3076392"/>
                <a:gd name="connsiteY34" fmla="*/ 668890 h 668890"/>
                <a:gd name="connsiteX35" fmla="*/ 375781 w 3076392"/>
                <a:gd name="connsiteY35" fmla="*/ 658869 h 668890"/>
                <a:gd name="connsiteX36" fmla="*/ 290604 w 3076392"/>
                <a:gd name="connsiteY36" fmla="*/ 633817 h 668890"/>
                <a:gd name="connsiteX37" fmla="*/ 232984 w 3076392"/>
                <a:gd name="connsiteY37" fmla="*/ 608765 h 668890"/>
                <a:gd name="connsiteX38" fmla="*/ 177869 w 3076392"/>
                <a:gd name="connsiteY38" fmla="*/ 578702 h 668890"/>
                <a:gd name="connsiteX39" fmla="*/ 130271 w 3076392"/>
                <a:gd name="connsiteY39" fmla="*/ 546135 h 668890"/>
                <a:gd name="connsiteX40" fmla="*/ 85177 w 3076392"/>
                <a:gd name="connsiteY40" fmla="*/ 506051 h 668890"/>
                <a:gd name="connsiteX41" fmla="*/ 22547 w 3076392"/>
                <a:gd name="connsiteY41" fmla="*/ 435906 h 668890"/>
                <a:gd name="connsiteX42" fmla="*/ 5010 w 3076392"/>
                <a:gd name="connsiteY42" fmla="*/ 403338 h 668890"/>
                <a:gd name="connsiteX43" fmla="*/ 0 w 3076392"/>
                <a:gd name="connsiteY43" fmla="*/ 380791 h 668890"/>
                <a:gd name="connsiteX44" fmla="*/ 2505 w 3076392"/>
                <a:gd name="connsiteY44" fmla="*/ 368265 h 668890"/>
                <a:gd name="connsiteX45" fmla="*/ 20042 w 3076392"/>
                <a:gd name="connsiteY45" fmla="*/ 363255 h 668890"/>
                <a:gd name="connsiteX46" fmla="*/ 45094 w 3076392"/>
                <a:gd name="connsiteY46" fmla="*/ 370770 h 668890"/>
                <a:gd name="connsiteX47" fmla="*/ 92692 w 3076392"/>
                <a:gd name="connsiteY47" fmla="*/ 398327 h 668890"/>
                <a:gd name="connsiteX48" fmla="*/ 145302 w 3076392"/>
                <a:gd name="connsiteY48" fmla="*/ 420874 h 668890"/>
                <a:gd name="connsiteX49" fmla="*/ 195406 w 3076392"/>
                <a:gd name="connsiteY49" fmla="*/ 435906 h 668890"/>
                <a:gd name="connsiteX50" fmla="*/ 235489 w 3076392"/>
                <a:gd name="connsiteY50" fmla="*/ 443421 h 668890"/>
                <a:gd name="connsiteX51" fmla="*/ 290604 w 3076392"/>
                <a:gd name="connsiteY51" fmla="*/ 448432 h 668890"/>
                <a:gd name="connsiteX52" fmla="*/ 363255 w 3076392"/>
                <a:gd name="connsiteY52" fmla="*/ 445926 h 668890"/>
                <a:gd name="connsiteX53" fmla="*/ 503546 w 3076392"/>
                <a:gd name="connsiteY53" fmla="*/ 428390 h 668890"/>
                <a:gd name="connsiteX54" fmla="*/ 766593 w 3076392"/>
                <a:gd name="connsiteY54" fmla="*/ 378286 h 668890"/>
                <a:gd name="connsiteX55" fmla="*/ 949473 w 3076392"/>
                <a:gd name="connsiteY55" fmla="*/ 340708 h 668890"/>
                <a:gd name="connsiteX56" fmla="*/ 1194983 w 3076392"/>
                <a:gd name="connsiteY56" fmla="*/ 305635 h 668890"/>
                <a:gd name="connsiteX57" fmla="*/ 1417946 w 3076392"/>
                <a:gd name="connsiteY57" fmla="*/ 273067 h 66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076392" h="668890">
                  <a:moveTo>
                    <a:pt x="1417946" y="273067"/>
                  </a:moveTo>
                  <a:lnTo>
                    <a:pt x="1630889" y="237994"/>
                  </a:lnTo>
                  <a:lnTo>
                    <a:pt x="1868883" y="195406"/>
                  </a:lnTo>
                  <a:lnTo>
                    <a:pt x="2109383" y="147807"/>
                  </a:lnTo>
                  <a:lnTo>
                    <a:pt x="2282242" y="112734"/>
                  </a:lnTo>
                  <a:lnTo>
                    <a:pt x="2374935" y="92692"/>
                  </a:lnTo>
                  <a:lnTo>
                    <a:pt x="2417523" y="75156"/>
                  </a:lnTo>
                  <a:lnTo>
                    <a:pt x="2455101" y="55114"/>
                  </a:lnTo>
                  <a:lnTo>
                    <a:pt x="2502700" y="32567"/>
                  </a:lnTo>
                  <a:lnTo>
                    <a:pt x="2550299" y="15031"/>
                  </a:lnTo>
                  <a:lnTo>
                    <a:pt x="2600403" y="0"/>
                  </a:lnTo>
                  <a:lnTo>
                    <a:pt x="2688085" y="7515"/>
                  </a:lnTo>
                  <a:lnTo>
                    <a:pt x="2790799" y="30062"/>
                  </a:lnTo>
                  <a:lnTo>
                    <a:pt x="2901028" y="62630"/>
                  </a:lnTo>
                  <a:lnTo>
                    <a:pt x="2963658" y="80166"/>
                  </a:lnTo>
                  <a:lnTo>
                    <a:pt x="3001236" y="97703"/>
                  </a:lnTo>
                  <a:lnTo>
                    <a:pt x="3026288" y="115239"/>
                  </a:lnTo>
                  <a:lnTo>
                    <a:pt x="3056351" y="142796"/>
                  </a:lnTo>
                  <a:lnTo>
                    <a:pt x="3066371" y="157828"/>
                  </a:lnTo>
                  <a:lnTo>
                    <a:pt x="3076392" y="182880"/>
                  </a:lnTo>
                  <a:lnTo>
                    <a:pt x="3076392" y="197911"/>
                  </a:lnTo>
                  <a:lnTo>
                    <a:pt x="3063866" y="217953"/>
                  </a:lnTo>
                  <a:lnTo>
                    <a:pt x="3041319" y="240499"/>
                  </a:lnTo>
                  <a:lnTo>
                    <a:pt x="3001236" y="265552"/>
                  </a:lnTo>
                  <a:lnTo>
                    <a:pt x="2971174" y="273067"/>
                  </a:lnTo>
                  <a:lnTo>
                    <a:pt x="2795809" y="283088"/>
                  </a:lnTo>
                  <a:lnTo>
                    <a:pt x="2510216" y="300624"/>
                  </a:lnTo>
                  <a:lnTo>
                    <a:pt x="2279737" y="310645"/>
                  </a:lnTo>
                  <a:lnTo>
                    <a:pt x="2129425" y="318161"/>
                  </a:lnTo>
                  <a:lnTo>
                    <a:pt x="1851347" y="363255"/>
                  </a:lnTo>
                  <a:lnTo>
                    <a:pt x="1510639" y="423379"/>
                  </a:lnTo>
                  <a:lnTo>
                    <a:pt x="1147384" y="493525"/>
                  </a:lnTo>
                  <a:lnTo>
                    <a:pt x="809181" y="558661"/>
                  </a:lnTo>
                  <a:lnTo>
                    <a:pt x="546135" y="608765"/>
                  </a:lnTo>
                  <a:lnTo>
                    <a:pt x="460958" y="668890"/>
                  </a:lnTo>
                  <a:lnTo>
                    <a:pt x="375781" y="658869"/>
                  </a:lnTo>
                  <a:lnTo>
                    <a:pt x="290604" y="633817"/>
                  </a:lnTo>
                  <a:lnTo>
                    <a:pt x="232984" y="608765"/>
                  </a:lnTo>
                  <a:lnTo>
                    <a:pt x="177869" y="578702"/>
                  </a:lnTo>
                  <a:lnTo>
                    <a:pt x="130271" y="546135"/>
                  </a:lnTo>
                  <a:lnTo>
                    <a:pt x="85177" y="506051"/>
                  </a:lnTo>
                  <a:lnTo>
                    <a:pt x="22547" y="435906"/>
                  </a:lnTo>
                  <a:lnTo>
                    <a:pt x="5010" y="403338"/>
                  </a:lnTo>
                  <a:lnTo>
                    <a:pt x="0" y="380791"/>
                  </a:lnTo>
                  <a:lnTo>
                    <a:pt x="2505" y="368265"/>
                  </a:lnTo>
                  <a:lnTo>
                    <a:pt x="20042" y="363255"/>
                  </a:lnTo>
                  <a:lnTo>
                    <a:pt x="45094" y="370770"/>
                  </a:lnTo>
                  <a:lnTo>
                    <a:pt x="92692" y="398327"/>
                  </a:lnTo>
                  <a:lnTo>
                    <a:pt x="145302" y="420874"/>
                  </a:lnTo>
                  <a:lnTo>
                    <a:pt x="195406" y="435906"/>
                  </a:lnTo>
                  <a:lnTo>
                    <a:pt x="235489" y="443421"/>
                  </a:lnTo>
                  <a:lnTo>
                    <a:pt x="290604" y="448432"/>
                  </a:lnTo>
                  <a:lnTo>
                    <a:pt x="363255" y="445926"/>
                  </a:lnTo>
                  <a:lnTo>
                    <a:pt x="503546" y="428390"/>
                  </a:lnTo>
                  <a:lnTo>
                    <a:pt x="766593" y="378286"/>
                  </a:lnTo>
                  <a:lnTo>
                    <a:pt x="949473" y="340708"/>
                  </a:lnTo>
                  <a:lnTo>
                    <a:pt x="1194983" y="305635"/>
                  </a:lnTo>
                  <a:lnTo>
                    <a:pt x="1417946" y="27306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0">
              <a:extLst>
                <a:ext uri="{FF2B5EF4-FFF2-40B4-BE49-F238E27FC236}">
                  <a16:creationId xmlns:a16="http://schemas.microsoft.com/office/drawing/2014/main" id="{55929301-C988-4D65-A936-6E68AA03D39D}"/>
                </a:ext>
              </a:extLst>
            </p:cNvPr>
            <p:cNvSpPr/>
            <p:nvPr/>
          </p:nvSpPr>
          <p:spPr>
            <a:xfrm>
              <a:off x="5451476" y="3929064"/>
              <a:ext cx="481013" cy="2054225"/>
            </a:xfrm>
            <a:custGeom>
              <a:avLst/>
              <a:gdLst>
                <a:gd name="connsiteX0" fmla="*/ 256349 w 480985"/>
                <a:gd name="connsiteY0" fmla="*/ 673907 h 2053436"/>
                <a:gd name="connsiteX1" fmla="*/ 269563 w 480985"/>
                <a:gd name="connsiteY1" fmla="*/ 525912 h 2053436"/>
                <a:gd name="connsiteX2" fmla="*/ 280134 w 480985"/>
                <a:gd name="connsiteY2" fmla="*/ 343560 h 2053436"/>
                <a:gd name="connsiteX3" fmla="*/ 258991 w 480985"/>
                <a:gd name="connsiteY3" fmla="*/ 269563 h 2053436"/>
                <a:gd name="connsiteX4" fmla="*/ 240492 w 480985"/>
                <a:gd name="connsiteY4" fmla="*/ 195565 h 2053436"/>
                <a:gd name="connsiteX5" fmla="*/ 192922 w 480985"/>
                <a:gd name="connsiteY5" fmla="*/ 31713 h 2053436"/>
                <a:gd name="connsiteX6" fmla="*/ 298633 w 480985"/>
                <a:gd name="connsiteY6" fmla="*/ 0 h 2053436"/>
                <a:gd name="connsiteX7" fmla="*/ 356774 w 480985"/>
                <a:gd name="connsiteY7" fmla="*/ 66069 h 2053436"/>
                <a:gd name="connsiteX8" fmla="*/ 399059 w 480985"/>
                <a:gd name="connsiteY8" fmla="*/ 121567 h 2053436"/>
                <a:gd name="connsiteX9" fmla="*/ 420201 w 480985"/>
                <a:gd name="connsiteY9" fmla="*/ 153281 h 2053436"/>
                <a:gd name="connsiteX10" fmla="*/ 446628 w 480985"/>
                <a:gd name="connsiteY10" fmla="*/ 198208 h 2053436"/>
                <a:gd name="connsiteX11" fmla="*/ 462485 w 480985"/>
                <a:gd name="connsiteY11" fmla="*/ 235207 h 2053436"/>
                <a:gd name="connsiteX12" fmla="*/ 473056 w 480985"/>
                <a:gd name="connsiteY12" fmla="*/ 274848 h 2053436"/>
                <a:gd name="connsiteX13" fmla="*/ 480985 w 480985"/>
                <a:gd name="connsiteY13" fmla="*/ 330347 h 2053436"/>
                <a:gd name="connsiteX14" fmla="*/ 480985 w 480985"/>
                <a:gd name="connsiteY14" fmla="*/ 391130 h 2053436"/>
                <a:gd name="connsiteX15" fmla="*/ 470413 w 480985"/>
                <a:gd name="connsiteY15" fmla="*/ 549697 h 2053436"/>
                <a:gd name="connsiteX16" fmla="*/ 449271 w 480985"/>
                <a:gd name="connsiteY16" fmla="*/ 747905 h 2053436"/>
                <a:gd name="connsiteX17" fmla="*/ 422843 w 480985"/>
                <a:gd name="connsiteY17" fmla="*/ 948756 h 2053436"/>
                <a:gd name="connsiteX18" fmla="*/ 399059 w 480985"/>
                <a:gd name="connsiteY18" fmla="*/ 1115251 h 2053436"/>
                <a:gd name="connsiteX19" fmla="*/ 362060 w 480985"/>
                <a:gd name="connsiteY19" fmla="*/ 1316102 h 2053436"/>
                <a:gd name="connsiteX20" fmla="*/ 309204 w 480985"/>
                <a:gd name="connsiteY20" fmla="*/ 1561880 h 2053436"/>
                <a:gd name="connsiteX21" fmla="*/ 301276 w 480985"/>
                <a:gd name="connsiteY21" fmla="*/ 1601521 h 2053436"/>
                <a:gd name="connsiteX22" fmla="*/ 343560 w 480985"/>
                <a:gd name="connsiteY22" fmla="*/ 1892226 h 2053436"/>
                <a:gd name="connsiteX23" fmla="*/ 314490 w 480985"/>
                <a:gd name="connsiteY23" fmla="*/ 1976795 h 2053436"/>
                <a:gd name="connsiteX24" fmla="*/ 295990 w 480985"/>
                <a:gd name="connsiteY24" fmla="*/ 2013794 h 2053436"/>
                <a:gd name="connsiteX25" fmla="*/ 274848 w 480985"/>
                <a:gd name="connsiteY25" fmla="*/ 2042865 h 2053436"/>
                <a:gd name="connsiteX26" fmla="*/ 253706 w 480985"/>
                <a:gd name="connsiteY26" fmla="*/ 2053436 h 2053436"/>
                <a:gd name="connsiteX27" fmla="*/ 237849 w 480985"/>
                <a:gd name="connsiteY27" fmla="*/ 2053436 h 2053436"/>
                <a:gd name="connsiteX28" fmla="*/ 208779 w 480985"/>
                <a:gd name="connsiteY28" fmla="*/ 2040222 h 2053436"/>
                <a:gd name="connsiteX29" fmla="*/ 182351 w 480985"/>
                <a:gd name="connsiteY29" fmla="*/ 2011151 h 2053436"/>
                <a:gd name="connsiteX30" fmla="*/ 118924 w 480985"/>
                <a:gd name="connsiteY30" fmla="*/ 1921297 h 2053436"/>
                <a:gd name="connsiteX31" fmla="*/ 15856 w 480985"/>
                <a:gd name="connsiteY31" fmla="*/ 1778587 h 2053436"/>
                <a:gd name="connsiteX32" fmla="*/ 2642 w 480985"/>
                <a:gd name="connsiteY32" fmla="*/ 1757445 h 2053436"/>
                <a:gd name="connsiteX33" fmla="*/ 0 w 480985"/>
                <a:gd name="connsiteY33" fmla="*/ 1736303 h 2053436"/>
                <a:gd name="connsiteX34" fmla="*/ 5285 w 480985"/>
                <a:gd name="connsiteY34" fmla="*/ 1707232 h 2053436"/>
                <a:gd name="connsiteX35" fmla="*/ 26427 w 480985"/>
                <a:gd name="connsiteY35" fmla="*/ 1659662 h 2053436"/>
                <a:gd name="connsiteX36" fmla="*/ 58141 w 480985"/>
                <a:gd name="connsiteY36" fmla="*/ 1598878 h 2053436"/>
                <a:gd name="connsiteX37" fmla="*/ 97782 w 480985"/>
                <a:gd name="connsiteY37" fmla="*/ 1538095 h 2053436"/>
                <a:gd name="connsiteX38" fmla="*/ 121567 w 480985"/>
                <a:gd name="connsiteY38" fmla="*/ 1485239 h 2053436"/>
                <a:gd name="connsiteX39" fmla="*/ 147995 w 480985"/>
                <a:gd name="connsiteY39" fmla="*/ 1400670 h 2053436"/>
                <a:gd name="connsiteX40" fmla="*/ 179708 w 480985"/>
                <a:gd name="connsiteY40" fmla="*/ 1268532 h 2053436"/>
                <a:gd name="connsiteX41" fmla="*/ 200850 w 480985"/>
                <a:gd name="connsiteY41" fmla="*/ 1144321 h 2053436"/>
                <a:gd name="connsiteX42" fmla="*/ 224635 w 480985"/>
                <a:gd name="connsiteY42" fmla="*/ 983112 h 2053436"/>
                <a:gd name="connsiteX43" fmla="*/ 256349 w 480985"/>
                <a:gd name="connsiteY43" fmla="*/ 673907 h 205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80985" h="2053436">
                  <a:moveTo>
                    <a:pt x="256349" y="673907"/>
                  </a:moveTo>
                  <a:lnTo>
                    <a:pt x="269563" y="525912"/>
                  </a:lnTo>
                  <a:lnTo>
                    <a:pt x="280134" y="343560"/>
                  </a:lnTo>
                  <a:lnTo>
                    <a:pt x="258991" y="269563"/>
                  </a:lnTo>
                  <a:lnTo>
                    <a:pt x="240492" y="195565"/>
                  </a:lnTo>
                  <a:lnTo>
                    <a:pt x="192922" y="31713"/>
                  </a:lnTo>
                  <a:lnTo>
                    <a:pt x="298633" y="0"/>
                  </a:lnTo>
                  <a:lnTo>
                    <a:pt x="356774" y="66069"/>
                  </a:lnTo>
                  <a:lnTo>
                    <a:pt x="399059" y="121567"/>
                  </a:lnTo>
                  <a:lnTo>
                    <a:pt x="420201" y="153281"/>
                  </a:lnTo>
                  <a:lnTo>
                    <a:pt x="446628" y="198208"/>
                  </a:lnTo>
                  <a:lnTo>
                    <a:pt x="462485" y="235207"/>
                  </a:lnTo>
                  <a:lnTo>
                    <a:pt x="473056" y="274848"/>
                  </a:lnTo>
                  <a:lnTo>
                    <a:pt x="480985" y="330347"/>
                  </a:lnTo>
                  <a:lnTo>
                    <a:pt x="480985" y="391130"/>
                  </a:lnTo>
                  <a:lnTo>
                    <a:pt x="470413" y="549697"/>
                  </a:lnTo>
                  <a:lnTo>
                    <a:pt x="449271" y="747905"/>
                  </a:lnTo>
                  <a:lnTo>
                    <a:pt x="422843" y="948756"/>
                  </a:lnTo>
                  <a:lnTo>
                    <a:pt x="399059" y="1115251"/>
                  </a:lnTo>
                  <a:lnTo>
                    <a:pt x="362060" y="1316102"/>
                  </a:lnTo>
                  <a:lnTo>
                    <a:pt x="309204" y="1561880"/>
                  </a:lnTo>
                  <a:lnTo>
                    <a:pt x="301276" y="1601521"/>
                  </a:lnTo>
                  <a:lnTo>
                    <a:pt x="343560" y="1892226"/>
                  </a:lnTo>
                  <a:lnTo>
                    <a:pt x="314490" y="1976795"/>
                  </a:lnTo>
                  <a:lnTo>
                    <a:pt x="295990" y="2013794"/>
                  </a:lnTo>
                  <a:lnTo>
                    <a:pt x="274848" y="2042865"/>
                  </a:lnTo>
                  <a:lnTo>
                    <a:pt x="253706" y="2053436"/>
                  </a:lnTo>
                  <a:lnTo>
                    <a:pt x="237849" y="2053436"/>
                  </a:lnTo>
                  <a:lnTo>
                    <a:pt x="208779" y="2040222"/>
                  </a:lnTo>
                  <a:lnTo>
                    <a:pt x="182351" y="2011151"/>
                  </a:lnTo>
                  <a:lnTo>
                    <a:pt x="118924" y="1921297"/>
                  </a:lnTo>
                  <a:lnTo>
                    <a:pt x="15856" y="1778587"/>
                  </a:lnTo>
                  <a:lnTo>
                    <a:pt x="2642" y="1757445"/>
                  </a:lnTo>
                  <a:lnTo>
                    <a:pt x="0" y="1736303"/>
                  </a:lnTo>
                  <a:lnTo>
                    <a:pt x="5285" y="1707232"/>
                  </a:lnTo>
                  <a:lnTo>
                    <a:pt x="26427" y="1659662"/>
                  </a:lnTo>
                  <a:lnTo>
                    <a:pt x="58141" y="1598878"/>
                  </a:lnTo>
                  <a:lnTo>
                    <a:pt x="97782" y="1538095"/>
                  </a:lnTo>
                  <a:lnTo>
                    <a:pt x="121567" y="1485239"/>
                  </a:lnTo>
                  <a:lnTo>
                    <a:pt x="147995" y="1400670"/>
                  </a:lnTo>
                  <a:lnTo>
                    <a:pt x="179708" y="1268532"/>
                  </a:lnTo>
                  <a:lnTo>
                    <a:pt x="200850" y="1144321"/>
                  </a:lnTo>
                  <a:lnTo>
                    <a:pt x="224635" y="983112"/>
                  </a:lnTo>
                  <a:lnTo>
                    <a:pt x="256349" y="67390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1">
              <a:extLst>
                <a:ext uri="{FF2B5EF4-FFF2-40B4-BE49-F238E27FC236}">
                  <a16:creationId xmlns:a16="http://schemas.microsoft.com/office/drawing/2014/main" id="{837B3917-5131-4768-A6BD-175542A05384}"/>
                </a:ext>
              </a:extLst>
            </p:cNvPr>
            <p:cNvSpPr/>
            <p:nvPr/>
          </p:nvSpPr>
          <p:spPr>
            <a:xfrm>
              <a:off x="5624514" y="4919664"/>
              <a:ext cx="1273175" cy="985837"/>
            </a:xfrm>
            <a:custGeom>
              <a:avLst/>
              <a:gdLst>
                <a:gd name="connsiteX0" fmla="*/ 526256 w 1273968"/>
                <a:gd name="connsiteY0" fmla="*/ 376237 h 985837"/>
                <a:gd name="connsiteX1" fmla="*/ 302418 w 1273968"/>
                <a:gd name="connsiteY1" fmla="*/ 495300 h 985837"/>
                <a:gd name="connsiteX2" fmla="*/ 152400 w 1273968"/>
                <a:gd name="connsiteY2" fmla="*/ 573881 h 985837"/>
                <a:gd name="connsiteX3" fmla="*/ 0 w 1273968"/>
                <a:gd name="connsiteY3" fmla="*/ 664368 h 985837"/>
                <a:gd name="connsiteX4" fmla="*/ 138112 w 1273968"/>
                <a:gd name="connsiteY4" fmla="*/ 985837 h 985837"/>
                <a:gd name="connsiteX5" fmla="*/ 169068 w 1273968"/>
                <a:gd name="connsiteY5" fmla="*/ 907256 h 985837"/>
                <a:gd name="connsiteX6" fmla="*/ 188118 w 1273968"/>
                <a:gd name="connsiteY6" fmla="*/ 888206 h 985837"/>
                <a:gd name="connsiteX7" fmla="*/ 323850 w 1273968"/>
                <a:gd name="connsiteY7" fmla="*/ 783431 h 985837"/>
                <a:gd name="connsiteX8" fmla="*/ 497681 w 1273968"/>
                <a:gd name="connsiteY8" fmla="*/ 650081 h 985837"/>
                <a:gd name="connsiteX9" fmla="*/ 692943 w 1273968"/>
                <a:gd name="connsiteY9" fmla="*/ 497681 h 985837"/>
                <a:gd name="connsiteX10" fmla="*/ 907256 w 1273968"/>
                <a:gd name="connsiteY10" fmla="*/ 330993 h 985837"/>
                <a:gd name="connsiteX11" fmla="*/ 1073943 w 1273968"/>
                <a:gd name="connsiteY11" fmla="*/ 202406 h 985837"/>
                <a:gd name="connsiteX12" fmla="*/ 1197768 w 1273968"/>
                <a:gd name="connsiteY12" fmla="*/ 104775 h 985837"/>
                <a:gd name="connsiteX13" fmla="*/ 1262062 w 1273968"/>
                <a:gd name="connsiteY13" fmla="*/ 52387 h 985837"/>
                <a:gd name="connsiteX14" fmla="*/ 1271587 w 1273968"/>
                <a:gd name="connsiteY14" fmla="*/ 40481 h 985837"/>
                <a:gd name="connsiteX15" fmla="*/ 1273968 w 1273968"/>
                <a:gd name="connsiteY15" fmla="*/ 23812 h 985837"/>
                <a:gd name="connsiteX16" fmla="*/ 1271587 w 1273968"/>
                <a:gd name="connsiteY16" fmla="*/ 7143 h 985837"/>
                <a:gd name="connsiteX17" fmla="*/ 1257300 w 1273968"/>
                <a:gd name="connsiteY17" fmla="*/ 0 h 985837"/>
                <a:gd name="connsiteX18" fmla="*/ 1235868 w 1273968"/>
                <a:gd name="connsiteY18" fmla="*/ 4762 h 985837"/>
                <a:gd name="connsiteX19" fmla="*/ 1188243 w 1273968"/>
                <a:gd name="connsiteY19" fmla="*/ 23812 h 985837"/>
                <a:gd name="connsiteX20" fmla="*/ 1040606 w 1273968"/>
                <a:gd name="connsiteY20" fmla="*/ 102393 h 985837"/>
                <a:gd name="connsiteX21" fmla="*/ 842962 w 1273968"/>
                <a:gd name="connsiteY21" fmla="*/ 207168 h 985837"/>
                <a:gd name="connsiteX22" fmla="*/ 526256 w 1273968"/>
                <a:gd name="connsiteY22" fmla="*/ 37623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3968" h="985837">
                  <a:moveTo>
                    <a:pt x="526256" y="376237"/>
                  </a:moveTo>
                  <a:lnTo>
                    <a:pt x="302418" y="495300"/>
                  </a:lnTo>
                  <a:lnTo>
                    <a:pt x="152400" y="573881"/>
                  </a:lnTo>
                  <a:lnTo>
                    <a:pt x="0" y="664368"/>
                  </a:lnTo>
                  <a:lnTo>
                    <a:pt x="138112" y="985837"/>
                  </a:lnTo>
                  <a:lnTo>
                    <a:pt x="169068" y="907256"/>
                  </a:lnTo>
                  <a:lnTo>
                    <a:pt x="188118" y="888206"/>
                  </a:lnTo>
                  <a:lnTo>
                    <a:pt x="323850" y="783431"/>
                  </a:lnTo>
                  <a:lnTo>
                    <a:pt x="497681" y="650081"/>
                  </a:lnTo>
                  <a:lnTo>
                    <a:pt x="692943" y="497681"/>
                  </a:lnTo>
                  <a:lnTo>
                    <a:pt x="907256" y="330993"/>
                  </a:lnTo>
                  <a:lnTo>
                    <a:pt x="1073943" y="202406"/>
                  </a:lnTo>
                  <a:lnTo>
                    <a:pt x="1197768" y="104775"/>
                  </a:lnTo>
                  <a:lnTo>
                    <a:pt x="1262062" y="52387"/>
                  </a:lnTo>
                  <a:lnTo>
                    <a:pt x="1271587" y="40481"/>
                  </a:lnTo>
                  <a:lnTo>
                    <a:pt x="1273968" y="23812"/>
                  </a:lnTo>
                  <a:lnTo>
                    <a:pt x="1271587" y="7143"/>
                  </a:lnTo>
                  <a:lnTo>
                    <a:pt x="1257300" y="0"/>
                  </a:lnTo>
                  <a:lnTo>
                    <a:pt x="1235868" y="4762"/>
                  </a:lnTo>
                  <a:lnTo>
                    <a:pt x="1188243" y="23812"/>
                  </a:lnTo>
                  <a:lnTo>
                    <a:pt x="1040606" y="102393"/>
                  </a:lnTo>
                  <a:lnTo>
                    <a:pt x="842962" y="207168"/>
                  </a:lnTo>
                  <a:lnTo>
                    <a:pt x="526256" y="3762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2">
              <a:extLst>
                <a:ext uri="{FF2B5EF4-FFF2-40B4-BE49-F238E27FC236}">
                  <a16:creationId xmlns:a16="http://schemas.microsoft.com/office/drawing/2014/main" id="{FD42F00E-BB1C-42DB-B69A-4F06B095365C}"/>
                </a:ext>
              </a:extLst>
            </p:cNvPr>
            <p:cNvSpPr/>
            <p:nvPr/>
          </p:nvSpPr>
          <p:spPr>
            <a:xfrm>
              <a:off x="6811963" y="3638550"/>
              <a:ext cx="965200" cy="808038"/>
            </a:xfrm>
            <a:custGeom>
              <a:avLst/>
              <a:gdLst>
                <a:gd name="connsiteX0" fmla="*/ 309563 w 964407"/>
                <a:gd name="connsiteY0" fmla="*/ 545306 h 807244"/>
                <a:gd name="connsiteX1" fmla="*/ 423863 w 964407"/>
                <a:gd name="connsiteY1" fmla="*/ 466725 h 807244"/>
                <a:gd name="connsiteX2" fmla="*/ 509588 w 964407"/>
                <a:gd name="connsiteY2" fmla="*/ 402431 h 807244"/>
                <a:gd name="connsiteX3" fmla="*/ 578644 w 964407"/>
                <a:gd name="connsiteY3" fmla="*/ 345281 h 807244"/>
                <a:gd name="connsiteX4" fmla="*/ 621507 w 964407"/>
                <a:gd name="connsiteY4" fmla="*/ 300038 h 807244"/>
                <a:gd name="connsiteX5" fmla="*/ 635794 w 964407"/>
                <a:gd name="connsiteY5" fmla="*/ 276225 h 807244"/>
                <a:gd name="connsiteX6" fmla="*/ 638175 w 964407"/>
                <a:gd name="connsiteY6" fmla="*/ 264319 h 807244"/>
                <a:gd name="connsiteX7" fmla="*/ 638175 w 964407"/>
                <a:gd name="connsiteY7" fmla="*/ 242888 h 807244"/>
                <a:gd name="connsiteX8" fmla="*/ 623888 w 964407"/>
                <a:gd name="connsiteY8" fmla="*/ 188119 h 807244"/>
                <a:gd name="connsiteX9" fmla="*/ 604838 w 964407"/>
                <a:gd name="connsiteY9" fmla="*/ 147638 h 807244"/>
                <a:gd name="connsiteX10" fmla="*/ 581025 w 964407"/>
                <a:gd name="connsiteY10" fmla="*/ 97631 h 807244"/>
                <a:gd name="connsiteX11" fmla="*/ 531019 w 964407"/>
                <a:gd name="connsiteY11" fmla="*/ 2381 h 807244"/>
                <a:gd name="connsiteX12" fmla="*/ 585788 w 964407"/>
                <a:gd name="connsiteY12" fmla="*/ 0 h 807244"/>
                <a:gd name="connsiteX13" fmla="*/ 681038 w 964407"/>
                <a:gd name="connsiteY13" fmla="*/ 92869 h 807244"/>
                <a:gd name="connsiteX14" fmla="*/ 771525 w 964407"/>
                <a:gd name="connsiteY14" fmla="*/ 169069 h 807244"/>
                <a:gd name="connsiteX15" fmla="*/ 857250 w 964407"/>
                <a:gd name="connsiteY15" fmla="*/ 240506 h 807244"/>
                <a:gd name="connsiteX16" fmla="*/ 900113 w 964407"/>
                <a:gd name="connsiteY16" fmla="*/ 276225 h 807244"/>
                <a:gd name="connsiteX17" fmla="*/ 923925 w 964407"/>
                <a:gd name="connsiteY17" fmla="*/ 300038 h 807244"/>
                <a:gd name="connsiteX18" fmla="*/ 942975 w 964407"/>
                <a:gd name="connsiteY18" fmla="*/ 323850 h 807244"/>
                <a:gd name="connsiteX19" fmla="*/ 957263 w 964407"/>
                <a:gd name="connsiteY19" fmla="*/ 350044 h 807244"/>
                <a:gd name="connsiteX20" fmla="*/ 962025 w 964407"/>
                <a:gd name="connsiteY20" fmla="*/ 373856 h 807244"/>
                <a:gd name="connsiteX21" fmla="*/ 964407 w 964407"/>
                <a:gd name="connsiteY21" fmla="*/ 404813 h 807244"/>
                <a:gd name="connsiteX22" fmla="*/ 959644 w 964407"/>
                <a:gd name="connsiteY22" fmla="*/ 442913 h 807244"/>
                <a:gd name="connsiteX23" fmla="*/ 947738 w 964407"/>
                <a:gd name="connsiteY23" fmla="*/ 461963 h 807244"/>
                <a:gd name="connsiteX24" fmla="*/ 890588 w 964407"/>
                <a:gd name="connsiteY24" fmla="*/ 476250 h 807244"/>
                <a:gd name="connsiteX25" fmla="*/ 754857 w 964407"/>
                <a:gd name="connsiteY25" fmla="*/ 504825 h 807244"/>
                <a:gd name="connsiteX26" fmla="*/ 640557 w 964407"/>
                <a:gd name="connsiteY26" fmla="*/ 542925 h 807244"/>
                <a:gd name="connsiteX27" fmla="*/ 519113 w 964407"/>
                <a:gd name="connsiteY27" fmla="*/ 585788 h 807244"/>
                <a:gd name="connsiteX28" fmla="*/ 407194 w 964407"/>
                <a:gd name="connsiteY28" fmla="*/ 633413 h 807244"/>
                <a:gd name="connsiteX29" fmla="*/ 280988 w 964407"/>
                <a:gd name="connsiteY29" fmla="*/ 688181 h 807244"/>
                <a:gd name="connsiteX30" fmla="*/ 152400 w 964407"/>
                <a:gd name="connsiteY30" fmla="*/ 757238 h 807244"/>
                <a:gd name="connsiteX31" fmla="*/ 57150 w 964407"/>
                <a:gd name="connsiteY31" fmla="*/ 807244 h 807244"/>
                <a:gd name="connsiteX32" fmla="*/ 0 w 964407"/>
                <a:gd name="connsiteY32" fmla="*/ 742950 h 807244"/>
                <a:gd name="connsiteX33" fmla="*/ 116682 w 964407"/>
                <a:gd name="connsiteY33" fmla="*/ 671513 h 807244"/>
                <a:gd name="connsiteX34" fmla="*/ 309563 w 964407"/>
                <a:gd name="connsiteY34" fmla="*/ 5453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64407" h="807244">
                  <a:moveTo>
                    <a:pt x="309563" y="545306"/>
                  </a:moveTo>
                  <a:lnTo>
                    <a:pt x="423863" y="466725"/>
                  </a:lnTo>
                  <a:lnTo>
                    <a:pt x="509588" y="402431"/>
                  </a:lnTo>
                  <a:lnTo>
                    <a:pt x="578644" y="345281"/>
                  </a:lnTo>
                  <a:lnTo>
                    <a:pt x="621507" y="300038"/>
                  </a:lnTo>
                  <a:lnTo>
                    <a:pt x="635794" y="276225"/>
                  </a:lnTo>
                  <a:lnTo>
                    <a:pt x="638175" y="264319"/>
                  </a:lnTo>
                  <a:lnTo>
                    <a:pt x="638175" y="242888"/>
                  </a:lnTo>
                  <a:lnTo>
                    <a:pt x="623888" y="188119"/>
                  </a:lnTo>
                  <a:lnTo>
                    <a:pt x="604838" y="147638"/>
                  </a:lnTo>
                  <a:lnTo>
                    <a:pt x="581025" y="97631"/>
                  </a:lnTo>
                  <a:lnTo>
                    <a:pt x="531019" y="2381"/>
                  </a:lnTo>
                  <a:lnTo>
                    <a:pt x="585788" y="0"/>
                  </a:lnTo>
                  <a:lnTo>
                    <a:pt x="681038" y="92869"/>
                  </a:lnTo>
                  <a:lnTo>
                    <a:pt x="771525" y="169069"/>
                  </a:lnTo>
                  <a:lnTo>
                    <a:pt x="857250" y="240506"/>
                  </a:lnTo>
                  <a:lnTo>
                    <a:pt x="900113" y="276225"/>
                  </a:lnTo>
                  <a:lnTo>
                    <a:pt x="923925" y="300038"/>
                  </a:lnTo>
                  <a:lnTo>
                    <a:pt x="942975" y="323850"/>
                  </a:lnTo>
                  <a:lnTo>
                    <a:pt x="957263" y="350044"/>
                  </a:lnTo>
                  <a:lnTo>
                    <a:pt x="962025" y="373856"/>
                  </a:lnTo>
                  <a:lnTo>
                    <a:pt x="964407" y="404813"/>
                  </a:lnTo>
                  <a:lnTo>
                    <a:pt x="959644" y="442913"/>
                  </a:lnTo>
                  <a:lnTo>
                    <a:pt x="947738" y="461963"/>
                  </a:lnTo>
                  <a:lnTo>
                    <a:pt x="890588" y="476250"/>
                  </a:lnTo>
                  <a:lnTo>
                    <a:pt x="754857" y="504825"/>
                  </a:lnTo>
                  <a:lnTo>
                    <a:pt x="640557" y="542925"/>
                  </a:lnTo>
                  <a:lnTo>
                    <a:pt x="519113" y="585788"/>
                  </a:lnTo>
                  <a:lnTo>
                    <a:pt x="407194" y="633413"/>
                  </a:lnTo>
                  <a:lnTo>
                    <a:pt x="280988" y="688181"/>
                  </a:lnTo>
                  <a:lnTo>
                    <a:pt x="152400" y="757238"/>
                  </a:lnTo>
                  <a:lnTo>
                    <a:pt x="57150" y="807244"/>
                  </a:lnTo>
                  <a:lnTo>
                    <a:pt x="0" y="742950"/>
                  </a:lnTo>
                  <a:lnTo>
                    <a:pt x="116682" y="671513"/>
                  </a:lnTo>
                  <a:lnTo>
                    <a:pt x="309563" y="5453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3">
              <a:extLst>
                <a:ext uri="{FF2B5EF4-FFF2-40B4-BE49-F238E27FC236}">
                  <a16:creationId xmlns:a16="http://schemas.microsoft.com/office/drawing/2014/main" id="{2477C9DC-1297-4E68-BC1D-B63606B22B7A}"/>
                </a:ext>
              </a:extLst>
            </p:cNvPr>
            <p:cNvSpPr/>
            <p:nvPr/>
          </p:nvSpPr>
          <p:spPr>
            <a:xfrm>
              <a:off x="6243639" y="3989389"/>
              <a:ext cx="2320925" cy="1717675"/>
            </a:xfrm>
            <a:custGeom>
              <a:avLst/>
              <a:gdLst>
                <a:gd name="connsiteX0" fmla="*/ 1071562 w 2321718"/>
                <a:gd name="connsiteY0" fmla="*/ 769144 h 1719262"/>
                <a:gd name="connsiteX1" fmla="*/ 919162 w 2321718"/>
                <a:gd name="connsiteY1" fmla="*/ 631031 h 1719262"/>
                <a:gd name="connsiteX2" fmla="*/ 726281 w 2321718"/>
                <a:gd name="connsiteY2" fmla="*/ 454819 h 1719262"/>
                <a:gd name="connsiteX3" fmla="*/ 592931 w 2321718"/>
                <a:gd name="connsiteY3" fmla="*/ 323850 h 1719262"/>
                <a:gd name="connsiteX4" fmla="*/ 445293 w 2321718"/>
                <a:gd name="connsiteY4" fmla="*/ 185737 h 1719262"/>
                <a:gd name="connsiteX5" fmla="*/ 371475 w 2321718"/>
                <a:gd name="connsiteY5" fmla="*/ 126206 h 1719262"/>
                <a:gd name="connsiteX6" fmla="*/ 316706 w 2321718"/>
                <a:gd name="connsiteY6" fmla="*/ 85725 h 1719262"/>
                <a:gd name="connsiteX7" fmla="*/ 271462 w 2321718"/>
                <a:gd name="connsiteY7" fmla="*/ 57150 h 1719262"/>
                <a:gd name="connsiteX8" fmla="*/ 230981 w 2321718"/>
                <a:gd name="connsiteY8" fmla="*/ 33337 h 1719262"/>
                <a:gd name="connsiteX9" fmla="*/ 197643 w 2321718"/>
                <a:gd name="connsiteY9" fmla="*/ 19050 h 1719262"/>
                <a:gd name="connsiteX10" fmla="*/ 157162 w 2321718"/>
                <a:gd name="connsiteY10" fmla="*/ 4762 h 1719262"/>
                <a:gd name="connsiteX11" fmla="*/ 126206 w 2321718"/>
                <a:gd name="connsiteY11" fmla="*/ 0 h 1719262"/>
                <a:gd name="connsiteX12" fmla="*/ 83343 w 2321718"/>
                <a:gd name="connsiteY12" fmla="*/ 0 h 1719262"/>
                <a:gd name="connsiteX13" fmla="*/ 30956 w 2321718"/>
                <a:gd name="connsiteY13" fmla="*/ 7144 h 1719262"/>
                <a:gd name="connsiteX14" fmla="*/ 14287 w 2321718"/>
                <a:gd name="connsiteY14" fmla="*/ 16669 h 1719262"/>
                <a:gd name="connsiteX15" fmla="*/ 7143 w 2321718"/>
                <a:gd name="connsiteY15" fmla="*/ 26194 h 1719262"/>
                <a:gd name="connsiteX16" fmla="*/ 2381 w 2321718"/>
                <a:gd name="connsiteY16" fmla="*/ 45244 h 1719262"/>
                <a:gd name="connsiteX17" fmla="*/ 0 w 2321718"/>
                <a:gd name="connsiteY17" fmla="*/ 73819 h 1719262"/>
                <a:gd name="connsiteX18" fmla="*/ 9525 w 2321718"/>
                <a:gd name="connsiteY18" fmla="*/ 97631 h 1719262"/>
                <a:gd name="connsiteX19" fmla="*/ 23812 w 2321718"/>
                <a:gd name="connsiteY19" fmla="*/ 109537 h 1719262"/>
                <a:gd name="connsiteX20" fmla="*/ 50006 w 2321718"/>
                <a:gd name="connsiteY20" fmla="*/ 121444 h 1719262"/>
                <a:gd name="connsiteX21" fmla="*/ 73818 w 2321718"/>
                <a:gd name="connsiteY21" fmla="*/ 128587 h 1719262"/>
                <a:gd name="connsiteX22" fmla="*/ 126206 w 2321718"/>
                <a:gd name="connsiteY22" fmla="*/ 133350 h 1719262"/>
                <a:gd name="connsiteX23" fmla="*/ 152400 w 2321718"/>
                <a:gd name="connsiteY23" fmla="*/ 135731 h 1719262"/>
                <a:gd name="connsiteX24" fmla="*/ 164306 w 2321718"/>
                <a:gd name="connsiteY24" fmla="*/ 138112 h 1719262"/>
                <a:gd name="connsiteX25" fmla="*/ 230981 w 2321718"/>
                <a:gd name="connsiteY25" fmla="*/ 180975 h 1719262"/>
                <a:gd name="connsiteX26" fmla="*/ 338137 w 2321718"/>
                <a:gd name="connsiteY26" fmla="*/ 259556 h 1719262"/>
                <a:gd name="connsiteX27" fmla="*/ 407193 w 2321718"/>
                <a:gd name="connsiteY27" fmla="*/ 319087 h 1719262"/>
                <a:gd name="connsiteX28" fmla="*/ 507206 w 2321718"/>
                <a:gd name="connsiteY28" fmla="*/ 411956 h 1719262"/>
                <a:gd name="connsiteX29" fmla="*/ 597693 w 2321718"/>
                <a:gd name="connsiteY29" fmla="*/ 502444 h 1719262"/>
                <a:gd name="connsiteX30" fmla="*/ 688181 w 2321718"/>
                <a:gd name="connsiteY30" fmla="*/ 611981 h 1719262"/>
                <a:gd name="connsiteX31" fmla="*/ 816768 w 2321718"/>
                <a:gd name="connsiteY31" fmla="*/ 769144 h 1719262"/>
                <a:gd name="connsiteX32" fmla="*/ 950118 w 2321718"/>
                <a:gd name="connsiteY32" fmla="*/ 935831 h 1719262"/>
                <a:gd name="connsiteX33" fmla="*/ 1050131 w 2321718"/>
                <a:gd name="connsiteY33" fmla="*/ 1062037 h 1719262"/>
                <a:gd name="connsiteX34" fmla="*/ 1162050 w 2321718"/>
                <a:gd name="connsiteY34" fmla="*/ 1204912 h 1719262"/>
                <a:gd name="connsiteX35" fmla="*/ 1307306 w 2321718"/>
                <a:gd name="connsiteY35" fmla="*/ 1395412 h 1719262"/>
                <a:gd name="connsiteX36" fmla="*/ 1428750 w 2321718"/>
                <a:gd name="connsiteY36" fmla="*/ 1552575 h 1719262"/>
                <a:gd name="connsiteX37" fmla="*/ 1454943 w 2321718"/>
                <a:gd name="connsiteY37" fmla="*/ 1588294 h 1719262"/>
                <a:gd name="connsiteX38" fmla="*/ 1481137 w 2321718"/>
                <a:gd name="connsiteY38" fmla="*/ 1626394 h 1719262"/>
                <a:gd name="connsiteX39" fmla="*/ 1500187 w 2321718"/>
                <a:gd name="connsiteY39" fmla="*/ 1650206 h 1719262"/>
                <a:gd name="connsiteX40" fmla="*/ 1526381 w 2321718"/>
                <a:gd name="connsiteY40" fmla="*/ 1674019 h 1719262"/>
                <a:gd name="connsiteX41" fmla="*/ 1545431 w 2321718"/>
                <a:gd name="connsiteY41" fmla="*/ 1688306 h 1719262"/>
                <a:gd name="connsiteX42" fmla="*/ 1569243 w 2321718"/>
                <a:gd name="connsiteY42" fmla="*/ 1702594 h 1719262"/>
                <a:gd name="connsiteX43" fmla="*/ 1595437 w 2321718"/>
                <a:gd name="connsiteY43" fmla="*/ 1714500 h 1719262"/>
                <a:gd name="connsiteX44" fmla="*/ 1640681 w 2321718"/>
                <a:gd name="connsiteY44" fmla="*/ 1719262 h 1719262"/>
                <a:gd name="connsiteX45" fmla="*/ 1902618 w 2321718"/>
                <a:gd name="connsiteY45" fmla="*/ 1714500 h 1719262"/>
                <a:gd name="connsiteX46" fmla="*/ 2240756 w 2321718"/>
                <a:gd name="connsiteY46" fmla="*/ 1716881 h 1719262"/>
                <a:gd name="connsiteX47" fmla="*/ 2278856 w 2321718"/>
                <a:gd name="connsiteY47" fmla="*/ 1716881 h 1719262"/>
                <a:gd name="connsiteX48" fmla="*/ 2302668 w 2321718"/>
                <a:gd name="connsiteY48" fmla="*/ 1704975 h 1719262"/>
                <a:gd name="connsiteX49" fmla="*/ 2316956 w 2321718"/>
                <a:gd name="connsiteY49" fmla="*/ 1690687 h 1719262"/>
                <a:gd name="connsiteX50" fmla="*/ 2321718 w 2321718"/>
                <a:gd name="connsiteY50" fmla="*/ 1676400 h 1719262"/>
                <a:gd name="connsiteX51" fmla="*/ 2321718 w 2321718"/>
                <a:gd name="connsiteY51" fmla="*/ 1666875 h 1719262"/>
                <a:gd name="connsiteX52" fmla="*/ 2314575 w 2321718"/>
                <a:gd name="connsiteY52" fmla="*/ 1650206 h 1719262"/>
                <a:gd name="connsiteX53" fmla="*/ 2288381 w 2321718"/>
                <a:gd name="connsiteY53" fmla="*/ 1633537 h 1719262"/>
                <a:gd name="connsiteX54" fmla="*/ 2231231 w 2321718"/>
                <a:gd name="connsiteY54" fmla="*/ 1607344 h 1719262"/>
                <a:gd name="connsiteX55" fmla="*/ 2150268 w 2321718"/>
                <a:gd name="connsiteY55" fmla="*/ 1569244 h 1719262"/>
                <a:gd name="connsiteX56" fmla="*/ 2035968 w 2321718"/>
                <a:gd name="connsiteY56" fmla="*/ 1504950 h 1719262"/>
                <a:gd name="connsiteX57" fmla="*/ 1857375 w 2321718"/>
                <a:gd name="connsiteY57" fmla="*/ 1390650 h 1719262"/>
                <a:gd name="connsiteX58" fmla="*/ 1702593 w 2321718"/>
                <a:gd name="connsiteY58" fmla="*/ 1281112 h 1719262"/>
                <a:gd name="connsiteX59" fmla="*/ 1519237 w 2321718"/>
                <a:gd name="connsiteY59" fmla="*/ 1143000 h 1719262"/>
                <a:gd name="connsiteX60" fmla="*/ 1226343 w 2321718"/>
                <a:gd name="connsiteY60" fmla="*/ 902494 h 1719262"/>
                <a:gd name="connsiteX61" fmla="*/ 1071562 w 2321718"/>
                <a:gd name="connsiteY61" fmla="*/ 769144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21718" h="1719262">
                  <a:moveTo>
                    <a:pt x="1071562" y="769144"/>
                  </a:moveTo>
                  <a:lnTo>
                    <a:pt x="919162" y="631031"/>
                  </a:lnTo>
                  <a:lnTo>
                    <a:pt x="726281" y="454819"/>
                  </a:lnTo>
                  <a:lnTo>
                    <a:pt x="592931" y="323850"/>
                  </a:lnTo>
                  <a:lnTo>
                    <a:pt x="445293" y="185737"/>
                  </a:lnTo>
                  <a:lnTo>
                    <a:pt x="371475" y="126206"/>
                  </a:lnTo>
                  <a:lnTo>
                    <a:pt x="316706" y="85725"/>
                  </a:lnTo>
                  <a:lnTo>
                    <a:pt x="271462" y="57150"/>
                  </a:lnTo>
                  <a:lnTo>
                    <a:pt x="230981" y="33337"/>
                  </a:lnTo>
                  <a:lnTo>
                    <a:pt x="197643" y="19050"/>
                  </a:lnTo>
                  <a:lnTo>
                    <a:pt x="157162" y="4762"/>
                  </a:lnTo>
                  <a:lnTo>
                    <a:pt x="126206" y="0"/>
                  </a:lnTo>
                  <a:lnTo>
                    <a:pt x="83343" y="0"/>
                  </a:lnTo>
                  <a:lnTo>
                    <a:pt x="30956" y="7144"/>
                  </a:lnTo>
                  <a:lnTo>
                    <a:pt x="14287" y="16669"/>
                  </a:lnTo>
                  <a:lnTo>
                    <a:pt x="7143" y="26194"/>
                  </a:lnTo>
                  <a:lnTo>
                    <a:pt x="2381" y="45244"/>
                  </a:lnTo>
                  <a:lnTo>
                    <a:pt x="0" y="73819"/>
                  </a:lnTo>
                  <a:lnTo>
                    <a:pt x="9525" y="97631"/>
                  </a:lnTo>
                  <a:lnTo>
                    <a:pt x="23812" y="109537"/>
                  </a:lnTo>
                  <a:lnTo>
                    <a:pt x="50006" y="121444"/>
                  </a:lnTo>
                  <a:lnTo>
                    <a:pt x="73818" y="128587"/>
                  </a:lnTo>
                  <a:lnTo>
                    <a:pt x="126206" y="133350"/>
                  </a:lnTo>
                  <a:lnTo>
                    <a:pt x="152400" y="135731"/>
                  </a:lnTo>
                  <a:lnTo>
                    <a:pt x="164306" y="138112"/>
                  </a:lnTo>
                  <a:lnTo>
                    <a:pt x="230981" y="180975"/>
                  </a:lnTo>
                  <a:lnTo>
                    <a:pt x="338137" y="259556"/>
                  </a:lnTo>
                  <a:lnTo>
                    <a:pt x="407193" y="319087"/>
                  </a:lnTo>
                  <a:lnTo>
                    <a:pt x="507206" y="411956"/>
                  </a:lnTo>
                  <a:lnTo>
                    <a:pt x="597693" y="502444"/>
                  </a:lnTo>
                  <a:lnTo>
                    <a:pt x="688181" y="611981"/>
                  </a:lnTo>
                  <a:lnTo>
                    <a:pt x="816768" y="769144"/>
                  </a:lnTo>
                  <a:lnTo>
                    <a:pt x="950118" y="935831"/>
                  </a:lnTo>
                  <a:lnTo>
                    <a:pt x="1050131" y="1062037"/>
                  </a:lnTo>
                  <a:lnTo>
                    <a:pt x="1162050" y="1204912"/>
                  </a:lnTo>
                  <a:lnTo>
                    <a:pt x="1307306" y="1395412"/>
                  </a:lnTo>
                  <a:lnTo>
                    <a:pt x="1428750" y="1552575"/>
                  </a:lnTo>
                  <a:lnTo>
                    <a:pt x="1454943" y="1588294"/>
                  </a:lnTo>
                  <a:lnTo>
                    <a:pt x="1481137" y="1626394"/>
                  </a:lnTo>
                  <a:lnTo>
                    <a:pt x="1500187" y="1650206"/>
                  </a:lnTo>
                  <a:lnTo>
                    <a:pt x="1526381" y="1674019"/>
                  </a:lnTo>
                  <a:lnTo>
                    <a:pt x="1545431" y="1688306"/>
                  </a:lnTo>
                  <a:lnTo>
                    <a:pt x="1569243" y="1702594"/>
                  </a:lnTo>
                  <a:lnTo>
                    <a:pt x="1595437" y="1714500"/>
                  </a:lnTo>
                  <a:lnTo>
                    <a:pt x="1640681" y="1719262"/>
                  </a:lnTo>
                  <a:lnTo>
                    <a:pt x="1902618" y="1714500"/>
                  </a:lnTo>
                  <a:lnTo>
                    <a:pt x="2240756" y="1716881"/>
                  </a:lnTo>
                  <a:lnTo>
                    <a:pt x="2278856" y="1716881"/>
                  </a:lnTo>
                  <a:lnTo>
                    <a:pt x="2302668" y="1704975"/>
                  </a:lnTo>
                  <a:lnTo>
                    <a:pt x="2316956" y="1690687"/>
                  </a:lnTo>
                  <a:lnTo>
                    <a:pt x="2321718" y="1676400"/>
                  </a:lnTo>
                  <a:lnTo>
                    <a:pt x="2321718" y="1666875"/>
                  </a:lnTo>
                  <a:lnTo>
                    <a:pt x="2314575" y="1650206"/>
                  </a:lnTo>
                  <a:lnTo>
                    <a:pt x="2288381" y="1633537"/>
                  </a:lnTo>
                  <a:lnTo>
                    <a:pt x="2231231" y="1607344"/>
                  </a:lnTo>
                  <a:lnTo>
                    <a:pt x="2150268" y="1569244"/>
                  </a:lnTo>
                  <a:lnTo>
                    <a:pt x="2035968" y="1504950"/>
                  </a:lnTo>
                  <a:lnTo>
                    <a:pt x="1857375" y="1390650"/>
                  </a:lnTo>
                  <a:lnTo>
                    <a:pt x="1702593" y="1281112"/>
                  </a:lnTo>
                  <a:lnTo>
                    <a:pt x="1519237" y="1143000"/>
                  </a:lnTo>
                  <a:lnTo>
                    <a:pt x="1226343" y="902494"/>
                  </a:lnTo>
                  <a:lnTo>
                    <a:pt x="1071562" y="7691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924F457D-3473-4EF4-8FEB-BA69290072C2}"/>
              </a:ext>
            </a:extLst>
          </p:cNvPr>
          <p:cNvGrpSpPr/>
          <p:nvPr/>
        </p:nvGrpSpPr>
        <p:grpSpPr>
          <a:xfrm>
            <a:off x="3783013" y="1554163"/>
            <a:ext cx="4781551" cy="4429126"/>
            <a:chOff x="3783013" y="1554163"/>
            <a:chExt cx="4781551" cy="4429126"/>
          </a:xfrm>
          <a:solidFill>
            <a:schemeClr val="tx1"/>
          </a:solidFill>
        </p:grpSpPr>
        <p:sp>
          <p:nvSpPr>
            <p:cNvPr id="34" name="フリーフォーム 98">
              <a:extLst>
                <a:ext uri="{FF2B5EF4-FFF2-40B4-BE49-F238E27FC236}">
                  <a16:creationId xmlns:a16="http://schemas.microsoft.com/office/drawing/2014/main" id="{6CA663F3-0401-4556-9B39-C269EE0B600A}"/>
                </a:ext>
              </a:extLst>
            </p:cNvPr>
            <p:cNvSpPr/>
            <p:nvPr/>
          </p:nvSpPr>
          <p:spPr>
            <a:xfrm>
              <a:off x="3962400" y="1733550"/>
              <a:ext cx="1468438" cy="1181100"/>
            </a:xfrm>
            <a:custGeom>
              <a:avLst/>
              <a:gdLst>
                <a:gd name="connsiteX0" fmla="*/ 652463 w 1469231"/>
                <a:gd name="connsiteY0" fmla="*/ 185738 h 1181100"/>
                <a:gd name="connsiteX1" fmla="*/ 554831 w 1469231"/>
                <a:gd name="connsiteY1" fmla="*/ 211931 h 1181100"/>
                <a:gd name="connsiteX2" fmla="*/ 466725 w 1469231"/>
                <a:gd name="connsiteY2" fmla="*/ 235744 h 1181100"/>
                <a:gd name="connsiteX3" fmla="*/ 428625 w 1469231"/>
                <a:gd name="connsiteY3" fmla="*/ 245269 h 1181100"/>
                <a:gd name="connsiteX4" fmla="*/ 397669 w 1469231"/>
                <a:gd name="connsiteY4" fmla="*/ 252413 h 1181100"/>
                <a:gd name="connsiteX5" fmla="*/ 369094 w 1469231"/>
                <a:gd name="connsiteY5" fmla="*/ 254794 h 1181100"/>
                <a:gd name="connsiteX6" fmla="*/ 311944 w 1469231"/>
                <a:gd name="connsiteY6" fmla="*/ 250031 h 1181100"/>
                <a:gd name="connsiteX7" fmla="*/ 266700 w 1469231"/>
                <a:gd name="connsiteY7" fmla="*/ 238125 h 1181100"/>
                <a:gd name="connsiteX8" fmla="*/ 216694 w 1469231"/>
                <a:gd name="connsiteY8" fmla="*/ 219075 h 1181100"/>
                <a:gd name="connsiteX9" fmla="*/ 159544 w 1469231"/>
                <a:gd name="connsiteY9" fmla="*/ 188119 h 1181100"/>
                <a:gd name="connsiteX10" fmla="*/ 107156 w 1469231"/>
                <a:gd name="connsiteY10" fmla="*/ 154781 h 1181100"/>
                <a:gd name="connsiteX11" fmla="*/ 71438 w 1469231"/>
                <a:gd name="connsiteY11" fmla="*/ 128588 h 1181100"/>
                <a:gd name="connsiteX12" fmla="*/ 57150 w 1469231"/>
                <a:gd name="connsiteY12" fmla="*/ 116681 h 1181100"/>
                <a:gd name="connsiteX13" fmla="*/ 40481 w 1469231"/>
                <a:gd name="connsiteY13" fmla="*/ 109538 h 1181100"/>
                <a:gd name="connsiteX14" fmla="*/ 14288 w 1469231"/>
                <a:gd name="connsiteY14" fmla="*/ 109538 h 1181100"/>
                <a:gd name="connsiteX15" fmla="*/ 4763 w 1469231"/>
                <a:gd name="connsiteY15" fmla="*/ 114300 h 1181100"/>
                <a:gd name="connsiteX16" fmla="*/ 0 w 1469231"/>
                <a:gd name="connsiteY16" fmla="*/ 126206 h 1181100"/>
                <a:gd name="connsiteX17" fmla="*/ 4763 w 1469231"/>
                <a:gd name="connsiteY17" fmla="*/ 152400 h 1181100"/>
                <a:gd name="connsiteX18" fmla="*/ 28575 w 1469231"/>
                <a:gd name="connsiteY18" fmla="*/ 192881 h 1181100"/>
                <a:gd name="connsiteX19" fmla="*/ 69056 w 1469231"/>
                <a:gd name="connsiteY19" fmla="*/ 254794 h 1181100"/>
                <a:gd name="connsiteX20" fmla="*/ 97631 w 1469231"/>
                <a:gd name="connsiteY20" fmla="*/ 295275 h 1181100"/>
                <a:gd name="connsiteX21" fmla="*/ 138113 w 1469231"/>
                <a:gd name="connsiteY21" fmla="*/ 350044 h 1181100"/>
                <a:gd name="connsiteX22" fmla="*/ 176213 w 1469231"/>
                <a:gd name="connsiteY22" fmla="*/ 392906 h 1181100"/>
                <a:gd name="connsiteX23" fmla="*/ 207169 w 1469231"/>
                <a:gd name="connsiteY23" fmla="*/ 426244 h 1181100"/>
                <a:gd name="connsiteX24" fmla="*/ 245269 w 1469231"/>
                <a:gd name="connsiteY24" fmla="*/ 461963 h 1181100"/>
                <a:gd name="connsiteX25" fmla="*/ 269081 w 1469231"/>
                <a:gd name="connsiteY25" fmla="*/ 481013 h 1181100"/>
                <a:gd name="connsiteX26" fmla="*/ 285750 w 1469231"/>
                <a:gd name="connsiteY26" fmla="*/ 490538 h 1181100"/>
                <a:gd name="connsiteX27" fmla="*/ 316706 w 1469231"/>
                <a:gd name="connsiteY27" fmla="*/ 495300 h 1181100"/>
                <a:gd name="connsiteX28" fmla="*/ 352425 w 1469231"/>
                <a:gd name="connsiteY28" fmla="*/ 490538 h 1181100"/>
                <a:gd name="connsiteX29" fmla="*/ 390525 w 1469231"/>
                <a:gd name="connsiteY29" fmla="*/ 473869 h 1181100"/>
                <a:gd name="connsiteX30" fmla="*/ 421481 w 1469231"/>
                <a:gd name="connsiteY30" fmla="*/ 457200 h 1181100"/>
                <a:gd name="connsiteX31" fmla="*/ 469106 w 1469231"/>
                <a:gd name="connsiteY31" fmla="*/ 426244 h 1181100"/>
                <a:gd name="connsiteX32" fmla="*/ 519113 w 1469231"/>
                <a:gd name="connsiteY32" fmla="*/ 404813 h 1181100"/>
                <a:gd name="connsiteX33" fmla="*/ 609600 w 1469231"/>
                <a:gd name="connsiteY33" fmla="*/ 373856 h 1181100"/>
                <a:gd name="connsiteX34" fmla="*/ 714375 w 1469231"/>
                <a:gd name="connsiteY34" fmla="*/ 342900 h 1181100"/>
                <a:gd name="connsiteX35" fmla="*/ 845344 w 1469231"/>
                <a:gd name="connsiteY35" fmla="*/ 316706 h 1181100"/>
                <a:gd name="connsiteX36" fmla="*/ 954881 w 1469231"/>
                <a:gd name="connsiteY36" fmla="*/ 297656 h 1181100"/>
                <a:gd name="connsiteX37" fmla="*/ 1026319 w 1469231"/>
                <a:gd name="connsiteY37" fmla="*/ 288131 h 1181100"/>
                <a:gd name="connsiteX38" fmla="*/ 1076325 w 1469231"/>
                <a:gd name="connsiteY38" fmla="*/ 288131 h 1181100"/>
                <a:gd name="connsiteX39" fmla="*/ 1107281 w 1469231"/>
                <a:gd name="connsiteY39" fmla="*/ 292894 h 1181100"/>
                <a:gd name="connsiteX40" fmla="*/ 1119188 w 1469231"/>
                <a:gd name="connsiteY40" fmla="*/ 300038 h 1181100"/>
                <a:gd name="connsiteX41" fmla="*/ 1126331 w 1469231"/>
                <a:gd name="connsiteY41" fmla="*/ 311944 h 1181100"/>
                <a:gd name="connsiteX42" fmla="*/ 1128713 w 1469231"/>
                <a:gd name="connsiteY42" fmla="*/ 326231 h 1181100"/>
                <a:gd name="connsiteX43" fmla="*/ 1126331 w 1469231"/>
                <a:gd name="connsiteY43" fmla="*/ 359569 h 1181100"/>
                <a:gd name="connsiteX44" fmla="*/ 1097756 w 1469231"/>
                <a:gd name="connsiteY44" fmla="*/ 459581 h 1181100"/>
                <a:gd name="connsiteX45" fmla="*/ 1040606 w 1469231"/>
                <a:gd name="connsiteY45" fmla="*/ 635794 h 1181100"/>
                <a:gd name="connsiteX46" fmla="*/ 971550 w 1469231"/>
                <a:gd name="connsiteY46" fmla="*/ 850106 h 1181100"/>
                <a:gd name="connsiteX47" fmla="*/ 878681 w 1469231"/>
                <a:gd name="connsiteY47" fmla="*/ 1076325 h 1181100"/>
                <a:gd name="connsiteX48" fmla="*/ 916781 w 1469231"/>
                <a:gd name="connsiteY48" fmla="*/ 1114425 h 1181100"/>
                <a:gd name="connsiteX49" fmla="*/ 952500 w 1469231"/>
                <a:gd name="connsiteY49" fmla="*/ 1143000 h 1181100"/>
                <a:gd name="connsiteX50" fmla="*/ 985838 w 1469231"/>
                <a:gd name="connsiteY50" fmla="*/ 1166813 h 1181100"/>
                <a:gd name="connsiteX51" fmla="*/ 1004888 w 1469231"/>
                <a:gd name="connsiteY51" fmla="*/ 1176338 h 1181100"/>
                <a:gd name="connsiteX52" fmla="*/ 1026319 w 1469231"/>
                <a:gd name="connsiteY52" fmla="*/ 1181100 h 1181100"/>
                <a:gd name="connsiteX53" fmla="*/ 1050131 w 1469231"/>
                <a:gd name="connsiteY53" fmla="*/ 1178719 h 1181100"/>
                <a:gd name="connsiteX54" fmla="*/ 1076325 w 1469231"/>
                <a:gd name="connsiteY54" fmla="*/ 1164431 h 1181100"/>
                <a:gd name="connsiteX55" fmla="*/ 1100138 w 1469231"/>
                <a:gd name="connsiteY55" fmla="*/ 1140619 h 1181100"/>
                <a:gd name="connsiteX56" fmla="*/ 1128713 w 1469231"/>
                <a:gd name="connsiteY56" fmla="*/ 1097756 h 1181100"/>
                <a:gd name="connsiteX57" fmla="*/ 1159669 w 1469231"/>
                <a:gd name="connsiteY57" fmla="*/ 1028700 h 1181100"/>
                <a:gd name="connsiteX58" fmla="*/ 1185863 w 1469231"/>
                <a:gd name="connsiteY58" fmla="*/ 942975 h 1181100"/>
                <a:gd name="connsiteX59" fmla="*/ 1228725 w 1469231"/>
                <a:gd name="connsiteY59" fmla="*/ 816769 h 1181100"/>
                <a:gd name="connsiteX60" fmla="*/ 1266825 w 1469231"/>
                <a:gd name="connsiteY60" fmla="*/ 704850 h 1181100"/>
                <a:gd name="connsiteX61" fmla="*/ 1335881 w 1469231"/>
                <a:gd name="connsiteY61" fmla="*/ 521494 h 1181100"/>
                <a:gd name="connsiteX62" fmla="*/ 1362075 w 1469231"/>
                <a:gd name="connsiteY62" fmla="*/ 457200 h 1181100"/>
                <a:gd name="connsiteX63" fmla="*/ 1369219 w 1469231"/>
                <a:gd name="connsiteY63" fmla="*/ 442913 h 1181100"/>
                <a:gd name="connsiteX64" fmla="*/ 1388269 w 1469231"/>
                <a:gd name="connsiteY64" fmla="*/ 423863 h 1181100"/>
                <a:gd name="connsiteX65" fmla="*/ 1409700 w 1469231"/>
                <a:gd name="connsiteY65" fmla="*/ 402431 h 1181100"/>
                <a:gd name="connsiteX66" fmla="*/ 1428750 w 1469231"/>
                <a:gd name="connsiteY66" fmla="*/ 378619 h 1181100"/>
                <a:gd name="connsiteX67" fmla="*/ 1450181 w 1469231"/>
                <a:gd name="connsiteY67" fmla="*/ 347663 h 1181100"/>
                <a:gd name="connsiteX68" fmla="*/ 1464469 w 1469231"/>
                <a:gd name="connsiteY68" fmla="*/ 319088 h 1181100"/>
                <a:gd name="connsiteX69" fmla="*/ 1469231 w 1469231"/>
                <a:gd name="connsiteY69" fmla="*/ 292894 h 1181100"/>
                <a:gd name="connsiteX70" fmla="*/ 1466850 w 1469231"/>
                <a:gd name="connsiteY70" fmla="*/ 266700 h 1181100"/>
                <a:gd name="connsiteX71" fmla="*/ 1457325 w 1469231"/>
                <a:gd name="connsiteY71" fmla="*/ 245269 h 1181100"/>
                <a:gd name="connsiteX72" fmla="*/ 1433513 w 1469231"/>
                <a:gd name="connsiteY72" fmla="*/ 219075 h 1181100"/>
                <a:gd name="connsiteX73" fmla="*/ 1385888 w 1469231"/>
                <a:gd name="connsiteY73" fmla="*/ 161925 h 1181100"/>
                <a:gd name="connsiteX74" fmla="*/ 1328738 w 1469231"/>
                <a:gd name="connsiteY74" fmla="*/ 102394 h 1181100"/>
                <a:gd name="connsiteX75" fmla="*/ 1281113 w 1469231"/>
                <a:gd name="connsiteY75" fmla="*/ 57150 h 1181100"/>
                <a:gd name="connsiteX76" fmla="*/ 1257300 w 1469231"/>
                <a:gd name="connsiteY76" fmla="*/ 38100 h 1181100"/>
                <a:gd name="connsiteX77" fmla="*/ 1231106 w 1469231"/>
                <a:gd name="connsiteY77" fmla="*/ 21431 h 1181100"/>
                <a:gd name="connsiteX78" fmla="*/ 1202531 w 1469231"/>
                <a:gd name="connsiteY78" fmla="*/ 7144 h 1181100"/>
                <a:gd name="connsiteX79" fmla="*/ 1171575 w 1469231"/>
                <a:gd name="connsiteY79" fmla="*/ 0 h 1181100"/>
                <a:gd name="connsiteX80" fmla="*/ 1145381 w 1469231"/>
                <a:gd name="connsiteY80" fmla="*/ 11906 h 1181100"/>
                <a:gd name="connsiteX81" fmla="*/ 1097756 w 1469231"/>
                <a:gd name="connsiteY81" fmla="*/ 42863 h 1181100"/>
                <a:gd name="connsiteX82" fmla="*/ 1023938 w 1469231"/>
                <a:gd name="connsiteY82" fmla="*/ 83344 h 1181100"/>
                <a:gd name="connsiteX83" fmla="*/ 985838 w 1469231"/>
                <a:gd name="connsiteY83" fmla="*/ 97631 h 1181100"/>
                <a:gd name="connsiteX84" fmla="*/ 852488 w 1469231"/>
                <a:gd name="connsiteY84" fmla="*/ 130969 h 1181100"/>
                <a:gd name="connsiteX85" fmla="*/ 652463 w 1469231"/>
                <a:gd name="connsiteY85" fmla="*/ 18573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469231" h="1181100">
                  <a:moveTo>
                    <a:pt x="652463" y="185738"/>
                  </a:moveTo>
                  <a:lnTo>
                    <a:pt x="554831" y="211931"/>
                  </a:lnTo>
                  <a:lnTo>
                    <a:pt x="466725" y="235744"/>
                  </a:lnTo>
                  <a:lnTo>
                    <a:pt x="428625" y="245269"/>
                  </a:lnTo>
                  <a:lnTo>
                    <a:pt x="397669" y="252413"/>
                  </a:lnTo>
                  <a:lnTo>
                    <a:pt x="369094" y="254794"/>
                  </a:lnTo>
                  <a:lnTo>
                    <a:pt x="311944" y="250031"/>
                  </a:lnTo>
                  <a:lnTo>
                    <a:pt x="266700" y="238125"/>
                  </a:lnTo>
                  <a:lnTo>
                    <a:pt x="216694" y="219075"/>
                  </a:lnTo>
                  <a:lnTo>
                    <a:pt x="159544" y="188119"/>
                  </a:lnTo>
                  <a:lnTo>
                    <a:pt x="107156" y="154781"/>
                  </a:lnTo>
                  <a:lnTo>
                    <a:pt x="71438" y="128588"/>
                  </a:lnTo>
                  <a:lnTo>
                    <a:pt x="57150" y="116681"/>
                  </a:lnTo>
                  <a:lnTo>
                    <a:pt x="40481" y="109538"/>
                  </a:lnTo>
                  <a:lnTo>
                    <a:pt x="14288" y="109538"/>
                  </a:lnTo>
                  <a:lnTo>
                    <a:pt x="4763" y="114300"/>
                  </a:lnTo>
                  <a:lnTo>
                    <a:pt x="0" y="126206"/>
                  </a:lnTo>
                  <a:lnTo>
                    <a:pt x="4763" y="152400"/>
                  </a:lnTo>
                  <a:lnTo>
                    <a:pt x="28575" y="192881"/>
                  </a:lnTo>
                  <a:lnTo>
                    <a:pt x="69056" y="254794"/>
                  </a:lnTo>
                  <a:lnTo>
                    <a:pt x="97631" y="295275"/>
                  </a:lnTo>
                  <a:lnTo>
                    <a:pt x="138113" y="350044"/>
                  </a:lnTo>
                  <a:lnTo>
                    <a:pt x="176213" y="392906"/>
                  </a:lnTo>
                  <a:lnTo>
                    <a:pt x="207169" y="426244"/>
                  </a:lnTo>
                  <a:lnTo>
                    <a:pt x="245269" y="461963"/>
                  </a:lnTo>
                  <a:lnTo>
                    <a:pt x="269081" y="481013"/>
                  </a:lnTo>
                  <a:lnTo>
                    <a:pt x="285750" y="490538"/>
                  </a:lnTo>
                  <a:lnTo>
                    <a:pt x="316706" y="495300"/>
                  </a:lnTo>
                  <a:lnTo>
                    <a:pt x="352425" y="490538"/>
                  </a:lnTo>
                  <a:lnTo>
                    <a:pt x="390525" y="473869"/>
                  </a:lnTo>
                  <a:lnTo>
                    <a:pt x="421481" y="457200"/>
                  </a:lnTo>
                  <a:lnTo>
                    <a:pt x="469106" y="426244"/>
                  </a:lnTo>
                  <a:lnTo>
                    <a:pt x="519113" y="404813"/>
                  </a:lnTo>
                  <a:lnTo>
                    <a:pt x="609600" y="373856"/>
                  </a:lnTo>
                  <a:lnTo>
                    <a:pt x="714375" y="342900"/>
                  </a:lnTo>
                  <a:lnTo>
                    <a:pt x="845344" y="316706"/>
                  </a:lnTo>
                  <a:lnTo>
                    <a:pt x="954881" y="297656"/>
                  </a:lnTo>
                  <a:lnTo>
                    <a:pt x="1026319" y="288131"/>
                  </a:lnTo>
                  <a:lnTo>
                    <a:pt x="1076325" y="288131"/>
                  </a:lnTo>
                  <a:lnTo>
                    <a:pt x="1107281" y="292894"/>
                  </a:lnTo>
                  <a:lnTo>
                    <a:pt x="1119188" y="300038"/>
                  </a:lnTo>
                  <a:lnTo>
                    <a:pt x="1126331" y="311944"/>
                  </a:lnTo>
                  <a:lnTo>
                    <a:pt x="1128713" y="326231"/>
                  </a:lnTo>
                  <a:lnTo>
                    <a:pt x="1126331" y="359569"/>
                  </a:lnTo>
                  <a:lnTo>
                    <a:pt x="1097756" y="459581"/>
                  </a:lnTo>
                  <a:lnTo>
                    <a:pt x="1040606" y="635794"/>
                  </a:lnTo>
                  <a:lnTo>
                    <a:pt x="971550" y="850106"/>
                  </a:lnTo>
                  <a:lnTo>
                    <a:pt x="878681" y="1076325"/>
                  </a:lnTo>
                  <a:lnTo>
                    <a:pt x="916781" y="1114425"/>
                  </a:lnTo>
                  <a:lnTo>
                    <a:pt x="952500" y="1143000"/>
                  </a:lnTo>
                  <a:lnTo>
                    <a:pt x="985838" y="1166813"/>
                  </a:lnTo>
                  <a:lnTo>
                    <a:pt x="1004888" y="1176338"/>
                  </a:lnTo>
                  <a:lnTo>
                    <a:pt x="1026319" y="1181100"/>
                  </a:lnTo>
                  <a:lnTo>
                    <a:pt x="1050131" y="1178719"/>
                  </a:lnTo>
                  <a:lnTo>
                    <a:pt x="1076325" y="1164431"/>
                  </a:lnTo>
                  <a:lnTo>
                    <a:pt x="1100138" y="1140619"/>
                  </a:lnTo>
                  <a:lnTo>
                    <a:pt x="1128713" y="1097756"/>
                  </a:lnTo>
                  <a:lnTo>
                    <a:pt x="1159669" y="1028700"/>
                  </a:lnTo>
                  <a:lnTo>
                    <a:pt x="1185863" y="942975"/>
                  </a:lnTo>
                  <a:lnTo>
                    <a:pt x="1228725" y="816769"/>
                  </a:lnTo>
                  <a:lnTo>
                    <a:pt x="1266825" y="704850"/>
                  </a:lnTo>
                  <a:lnTo>
                    <a:pt x="1335881" y="521494"/>
                  </a:lnTo>
                  <a:lnTo>
                    <a:pt x="1362075" y="457200"/>
                  </a:lnTo>
                  <a:lnTo>
                    <a:pt x="1369219" y="442913"/>
                  </a:lnTo>
                  <a:lnTo>
                    <a:pt x="1388269" y="423863"/>
                  </a:lnTo>
                  <a:lnTo>
                    <a:pt x="1409700" y="402431"/>
                  </a:lnTo>
                  <a:lnTo>
                    <a:pt x="1428750" y="378619"/>
                  </a:lnTo>
                  <a:lnTo>
                    <a:pt x="1450181" y="347663"/>
                  </a:lnTo>
                  <a:lnTo>
                    <a:pt x="1464469" y="319088"/>
                  </a:lnTo>
                  <a:lnTo>
                    <a:pt x="1469231" y="292894"/>
                  </a:lnTo>
                  <a:lnTo>
                    <a:pt x="1466850" y="266700"/>
                  </a:lnTo>
                  <a:lnTo>
                    <a:pt x="1457325" y="245269"/>
                  </a:lnTo>
                  <a:lnTo>
                    <a:pt x="1433513" y="219075"/>
                  </a:lnTo>
                  <a:lnTo>
                    <a:pt x="1385888" y="161925"/>
                  </a:lnTo>
                  <a:lnTo>
                    <a:pt x="1328738" y="102394"/>
                  </a:lnTo>
                  <a:lnTo>
                    <a:pt x="1281113" y="57150"/>
                  </a:lnTo>
                  <a:lnTo>
                    <a:pt x="1257300" y="38100"/>
                  </a:lnTo>
                  <a:lnTo>
                    <a:pt x="1231106" y="21431"/>
                  </a:lnTo>
                  <a:lnTo>
                    <a:pt x="1202531" y="7144"/>
                  </a:lnTo>
                  <a:lnTo>
                    <a:pt x="1171575" y="0"/>
                  </a:lnTo>
                  <a:lnTo>
                    <a:pt x="1145381" y="11906"/>
                  </a:lnTo>
                  <a:lnTo>
                    <a:pt x="1097756" y="42863"/>
                  </a:lnTo>
                  <a:lnTo>
                    <a:pt x="1023938" y="83344"/>
                  </a:lnTo>
                  <a:lnTo>
                    <a:pt x="985838" y="97631"/>
                  </a:lnTo>
                  <a:lnTo>
                    <a:pt x="852488" y="130969"/>
                  </a:lnTo>
                  <a:lnTo>
                    <a:pt x="652463" y="185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0">
              <a:extLst>
                <a:ext uri="{FF2B5EF4-FFF2-40B4-BE49-F238E27FC236}">
                  <a16:creationId xmlns:a16="http://schemas.microsoft.com/office/drawing/2014/main" id="{25EBF061-7896-42B6-8543-77B03D6CA762}"/>
                </a:ext>
              </a:extLst>
            </p:cNvPr>
            <p:cNvSpPr/>
            <p:nvPr/>
          </p:nvSpPr>
          <p:spPr>
            <a:xfrm>
              <a:off x="4200526" y="2582863"/>
              <a:ext cx="792163" cy="349250"/>
            </a:xfrm>
            <a:custGeom>
              <a:avLst/>
              <a:gdLst>
                <a:gd name="connsiteX0" fmla="*/ 352425 w 792956"/>
                <a:gd name="connsiteY0" fmla="*/ 280988 h 347663"/>
                <a:gd name="connsiteX1" fmla="*/ 521494 w 792956"/>
                <a:gd name="connsiteY1" fmla="*/ 245269 h 347663"/>
                <a:gd name="connsiteX2" fmla="*/ 595313 w 792956"/>
                <a:gd name="connsiteY2" fmla="*/ 230982 h 347663"/>
                <a:gd name="connsiteX3" fmla="*/ 711994 w 792956"/>
                <a:gd name="connsiteY3" fmla="*/ 219075 h 347663"/>
                <a:gd name="connsiteX4" fmla="*/ 792956 w 792956"/>
                <a:gd name="connsiteY4" fmla="*/ 0 h 347663"/>
                <a:gd name="connsiteX5" fmla="*/ 659606 w 792956"/>
                <a:gd name="connsiteY5" fmla="*/ 38100 h 347663"/>
                <a:gd name="connsiteX6" fmla="*/ 540544 w 792956"/>
                <a:gd name="connsiteY6" fmla="*/ 66675 h 347663"/>
                <a:gd name="connsiteX7" fmla="*/ 390525 w 792956"/>
                <a:gd name="connsiteY7" fmla="*/ 95250 h 347663"/>
                <a:gd name="connsiteX8" fmla="*/ 247650 w 792956"/>
                <a:gd name="connsiteY8" fmla="*/ 116682 h 347663"/>
                <a:gd name="connsiteX9" fmla="*/ 114300 w 792956"/>
                <a:gd name="connsiteY9" fmla="*/ 130969 h 347663"/>
                <a:gd name="connsiteX10" fmla="*/ 0 w 792956"/>
                <a:gd name="connsiteY10" fmla="*/ 138113 h 347663"/>
                <a:gd name="connsiteX11" fmla="*/ 19050 w 792956"/>
                <a:gd name="connsiteY11" fmla="*/ 347663 h 347663"/>
                <a:gd name="connsiteX12" fmla="*/ 261938 w 792956"/>
                <a:gd name="connsiteY12" fmla="*/ 300038 h 347663"/>
                <a:gd name="connsiteX13" fmla="*/ 352425 w 792956"/>
                <a:gd name="connsiteY13" fmla="*/ 280988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2956" h="347663">
                  <a:moveTo>
                    <a:pt x="352425" y="280988"/>
                  </a:moveTo>
                  <a:lnTo>
                    <a:pt x="521494" y="245269"/>
                  </a:lnTo>
                  <a:lnTo>
                    <a:pt x="595313" y="230982"/>
                  </a:lnTo>
                  <a:lnTo>
                    <a:pt x="711994" y="219075"/>
                  </a:lnTo>
                  <a:lnTo>
                    <a:pt x="792956" y="0"/>
                  </a:lnTo>
                  <a:lnTo>
                    <a:pt x="659606" y="38100"/>
                  </a:lnTo>
                  <a:lnTo>
                    <a:pt x="540544" y="66675"/>
                  </a:lnTo>
                  <a:lnTo>
                    <a:pt x="390525" y="95250"/>
                  </a:lnTo>
                  <a:lnTo>
                    <a:pt x="247650" y="116682"/>
                  </a:lnTo>
                  <a:lnTo>
                    <a:pt x="114300" y="130969"/>
                  </a:lnTo>
                  <a:lnTo>
                    <a:pt x="0" y="138113"/>
                  </a:lnTo>
                  <a:lnTo>
                    <a:pt x="19050" y="347663"/>
                  </a:lnTo>
                  <a:lnTo>
                    <a:pt x="261938" y="300038"/>
                  </a:lnTo>
                  <a:lnTo>
                    <a:pt x="352425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01">
              <a:extLst>
                <a:ext uri="{FF2B5EF4-FFF2-40B4-BE49-F238E27FC236}">
                  <a16:creationId xmlns:a16="http://schemas.microsoft.com/office/drawing/2014/main" id="{0CBC9EB1-8809-46B6-B0B4-BF21665F611E}"/>
                </a:ext>
              </a:extLst>
            </p:cNvPr>
            <p:cNvSpPr/>
            <p:nvPr/>
          </p:nvSpPr>
          <p:spPr>
            <a:xfrm>
              <a:off x="3849688" y="2576513"/>
              <a:ext cx="577850" cy="1479550"/>
            </a:xfrm>
            <a:custGeom>
              <a:avLst/>
              <a:gdLst>
                <a:gd name="connsiteX0" fmla="*/ 419100 w 576263"/>
                <a:gd name="connsiteY0" fmla="*/ 611981 h 1478756"/>
                <a:gd name="connsiteX1" fmla="*/ 445294 w 576263"/>
                <a:gd name="connsiteY1" fmla="*/ 507206 h 1478756"/>
                <a:gd name="connsiteX2" fmla="*/ 473869 w 576263"/>
                <a:gd name="connsiteY2" fmla="*/ 388143 h 1478756"/>
                <a:gd name="connsiteX3" fmla="*/ 483394 w 576263"/>
                <a:gd name="connsiteY3" fmla="*/ 376237 h 1478756"/>
                <a:gd name="connsiteX4" fmla="*/ 507207 w 576263"/>
                <a:gd name="connsiteY4" fmla="*/ 359568 h 1478756"/>
                <a:gd name="connsiteX5" fmla="*/ 542925 w 576263"/>
                <a:gd name="connsiteY5" fmla="*/ 330993 h 1478756"/>
                <a:gd name="connsiteX6" fmla="*/ 576263 w 576263"/>
                <a:gd name="connsiteY6" fmla="*/ 297656 h 1478756"/>
                <a:gd name="connsiteX7" fmla="*/ 461963 w 576263"/>
                <a:gd name="connsiteY7" fmla="*/ 142875 h 1478756"/>
                <a:gd name="connsiteX8" fmla="*/ 397669 w 576263"/>
                <a:gd name="connsiteY8" fmla="*/ 104775 h 1478756"/>
                <a:gd name="connsiteX9" fmla="*/ 328613 w 576263"/>
                <a:gd name="connsiteY9" fmla="*/ 64293 h 1478756"/>
                <a:gd name="connsiteX10" fmla="*/ 271463 w 576263"/>
                <a:gd name="connsiteY10" fmla="*/ 28575 h 1478756"/>
                <a:gd name="connsiteX11" fmla="*/ 230982 w 576263"/>
                <a:gd name="connsiteY11" fmla="*/ 7143 h 1478756"/>
                <a:gd name="connsiteX12" fmla="*/ 211932 w 576263"/>
                <a:gd name="connsiteY12" fmla="*/ 0 h 1478756"/>
                <a:gd name="connsiteX13" fmla="*/ 197644 w 576263"/>
                <a:gd name="connsiteY13" fmla="*/ 0 h 1478756"/>
                <a:gd name="connsiteX14" fmla="*/ 188119 w 576263"/>
                <a:gd name="connsiteY14" fmla="*/ 2381 h 1478756"/>
                <a:gd name="connsiteX15" fmla="*/ 180975 w 576263"/>
                <a:gd name="connsiteY15" fmla="*/ 16668 h 1478756"/>
                <a:gd name="connsiteX16" fmla="*/ 183357 w 576263"/>
                <a:gd name="connsiteY16" fmla="*/ 40481 h 1478756"/>
                <a:gd name="connsiteX17" fmla="*/ 192882 w 576263"/>
                <a:gd name="connsiteY17" fmla="*/ 57150 h 1478756"/>
                <a:gd name="connsiteX18" fmla="*/ 207169 w 576263"/>
                <a:gd name="connsiteY18" fmla="*/ 76200 h 1478756"/>
                <a:gd name="connsiteX19" fmla="*/ 223838 w 576263"/>
                <a:gd name="connsiteY19" fmla="*/ 104775 h 1478756"/>
                <a:gd name="connsiteX20" fmla="*/ 245269 w 576263"/>
                <a:gd name="connsiteY20" fmla="*/ 159543 h 1478756"/>
                <a:gd name="connsiteX21" fmla="*/ 257175 w 576263"/>
                <a:gd name="connsiteY21" fmla="*/ 200025 h 1478756"/>
                <a:gd name="connsiteX22" fmla="*/ 271463 w 576263"/>
                <a:gd name="connsiteY22" fmla="*/ 276225 h 1478756"/>
                <a:gd name="connsiteX23" fmla="*/ 273844 w 576263"/>
                <a:gd name="connsiteY23" fmla="*/ 330993 h 1478756"/>
                <a:gd name="connsiteX24" fmla="*/ 269082 w 576263"/>
                <a:gd name="connsiteY24" fmla="*/ 397668 h 1478756"/>
                <a:gd name="connsiteX25" fmla="*/ 257175 w 576263"/>
                <a:gd name="connsiteY25" fmla="*/ 483393 h 1478756"/>
                <a:gd name="connsiteX26" fmla="*/ 238125 w 576263"/>
                <a:gd name="connsiteY26" fmla="*/ 571500 h 1478756"/>
                <a:gd name="connsiteX27" fmla="*/ 202407 w 576263"/>
                <a:gd name="connsiteY27" fmla="*/ 690562 h 1478756"/>
                <a:gd name="connsiteX28" fmla="*/ 161925 w 576263"/>
                <a:gd name="connsiteY28" fmla="*/ 821531 h 1478756"/>
                <a:gd name="connsiteX29" fmla="*/ 102394 w 576263"/>
                <a:gd name="connsiteY29" fmla="*/ 990600 h 1478756"/>
                <a:gd name="connsiteX30" fmla="*/ 35719 w 576263"/>
                <a:gd name="connsiteY30" fmla="*/ 1143000 h 1478756"/>
                <a:gd name="connsiteX31" fmla="*/ 7144 w 576263"/>
                <a:gd name="connsiteY31" fmla="*/ 1204912 h 1478756"/>
                <a:gd name="connsiteX32" fmla="*/ 0 w 576263"/>
                <a:gd name="connsiteY32" fmla="*/ 1247775 h 1478756"/>
                <a:gd name="connsiteX33" fmla="*/ 0 w 576263"/>
                <a:gd name="connsiteY33" fmla="*/ 1304925 h 1478756"/>
                <a:gd name="connsiteX34" fmla="*/ 7144 w 576263"/>
                <a:gd name="connsiteY34" fmla="*/ 1347787 h 1478756"/>
                <a:gd name="connsiteX35" fmla="*/ 23813 w 576263"/>
                <a:gd name="connsiteY35" fmla="*/ 1404937 h 1478756"/>
                <a:gd name="connsiteX36" fmla="*/ 40482 w 576263"/>
                <a:gd name="connsiteY36" fmla="*/ 1443037 h 1478756"/>
                <a:gd name="connsiteX37" fmla="*/ 57150 w 576263"/>
                <a:gd name="connsiteY37" fmla="*/ 1462087 h 1478756"/>
                <a:gd name="connsiteX38" fmla="*/ 73819 w 576263"/>
                <a:gd name="connsiteY38" fmla="*/ 1473993 h 1478756"/>
                <a:gd name="connsiteX39" fmla="*/ 90488 w 576263"/>
                <a:gd name="connsiteY39" fmla="*/ 1478756 h 1478756"/>
                <a:gd name="connsiteX40" fmla="*/ 119063 w 576263"/>
                <a:gd name="connsiteY40" fmla="*/ 1476375 h 1478756"/>
                <a:gd name="connsiteX41" fmla="*/ 145257 w 576263"/>
                <a:gd name="connsiteY41" fmla="*/ 1466850 h 1478756"/>
                <a:gd name="connsiteX42" fmla="*/ 188119 w 576263"/>
                <a:gd name="connsiteY42" fmla="*/ 1438275 h 1478756"/>
                <a:gd name="connsiteX43" fmla="*/ 292894 w 576263"/>
                <a:gd name="connsiteY43" fmla="*/ 1145381 h 1478756"/>
                <a:gd name="connsiteX44" fmla="*/ 295275 w 576263"/>
                <a:gd name="connsiteY44" fmla="*/ 1116806 h 1478756"/>
                <a:gd name="connsiteX45" fmla="*/ 330994 w 576263"/>
                <a:gd name="connsiteY45" fmla="*/ 966787 h 1478756"/>
                <a:gd name="connsiteX46" fmla="*/ 419100 w 576263"/>
                <a:gd name="connsiteY46" fmla="*/ 611981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6263" h="1478756">
                  <a:moveTo>
                    <a:pt x="419100" y="611981"/>
                  </a:moveTo>
                  <a:lnTo>
                    <a:pt x="445294" y="507206"/>
                  </a:lnTo>
                  <a:lnTo>
                    <a:pt x="473869" y="388143"/>
                  </a:lnTo>
                  <a:lnTo>
                    <a:pt x="483394" y="376237"/>
                  </a:lnTo>
                  <a:lnTo>
                    <a:pt x="507207" y="359568"/>
                  </a:lnTo>
                  <a:lnTo>
                    <a:pt x="542925" y="330993"/>
                  </a:lnTo>
                  <a:lnTo>
                    <a:pt x="576263" y="297656"/>
                  </a:lnTo>
                  <a:lnTo>
                    <a:pt x="461963" y="142875"/>
                  </a:lnTo>
                  <a:lnTo>
                    <a:pt x="397669" y="104775"/>
                  </a:lnTo>
                  <a:lnTo>
                    <a:pt x="328613" y="64293"/>
                  </a:lnTo>
                  <a:lnTo>
                    <a:pt x="271463" y="28575"/>
                  </a:lnTo>
                  <a:lnTo>
                    <a:pt x="230982" y="7143"/>
                  </a:lnTo>
                  <a:lnTo>
                    <a:pt x="211932" y="0"/>
                  </a:lnTo>
                  <a:lnTo>
                    <a:pt x="197644" y="0"/>
                  </a:lnTo>
                  <a:lnTo>
                    <a:pt x="188119" y="2381"/>
                  </a:lnTo>
                  <a:lnTo>
                    <a:pt x="180975" y="16668"/>
                  </a:lnTo>
                  <a:lnTo>
                    <a:pt x="183357" y="40481"/>
                  </a:lnTo>
                  <a:lnTo>
                    <a:pt x="192882" y="57150"/>
                  </a:lnTo>
                  <a:lnTo>
                    <a:pt x="207169" y="76200"/>
                  </a:lnTo>
                  <a:lnTo>
                    <a:pt x="223838" y="104775"/>
                  </a:lnTo>
                  <a:lnTo>
                    <a:pt x="245269" y="159543"/>
                  </a:lnTo>
                  <a:lnTo>
                    <a:pt x="257175" y="200025"/>
                  </a:lnTo>
                  <a:lnTo>
                    <a:pt x="271463" y="276225"/>
                  </a:lnTo>
                  <a:lnTo>
                    <a:pt x="273844" y="330993"/>
                  </a:lnTo>
                  <a:lnTo>
                    <a:pt x="269082" y="397668"/>
                  </a:lnTo>
                  <a:lnTo>
                    <a:pt x="257175" y="483393"/>
                  </a:lnTo>
                  <a:lnTo>
                    <a:pt x="238125" y="571500"/>
                  </a:lnTo>
                  <a:lnTo>
                    <a:pt x="202407" y="690562"/>
                  </a:lnTo>
                  <a:lnTo>
                    <a:pt x="161925" y="821531"/>
                  </a:lnTo>
                  <a:lnTo>
                    <a:pt x="102394" y="990600"/>
                  </a:lnTo>
                  <a:lnTo>
                    <a:pt x="35719" y="1143000"/>
                  </a:lnTo>
                  <a:lnTo>
                    <a:pt x="7144" y="1204912"/>
                  </a:lnTo>
                  <a:lnTo>
                    <a:pt x="0" y="1247775"/>
                  </a:lnTo>
                  <a:lnTo>
                    <a:pt x="0" y="1304925"/>
                  </a:lnTo>
                  <a:lnTo>
                    <a:pt x="7144" y="1347787"/>
                  </a:lnTo>
                  <a:lnTo>
                    <a:pt x="23813" y="1404937"/>
                  </a:lnTo>
                  <a:lnTo>
                    <a:pt x="40482" y="1443037"/>
                  </a:lnTo>
                  <a:lnTo>
                    <a:pt x="57150" y="1462087"/>
                  </a:lnTo>
                  <a:lnTo>
                    <a:pt x="73819" y="1473993"/>
                  </a:lnTo>
                  <a:lnTo>
                    <a:pt x="90488" y="1478756"/>
                  </a:lnTo>
                  <a:lnTo>
                    <a:pt x="119063" y="1476375"/>
                  </a:lnTo>
                  <a:lnTo>
                    <a:pt x="145257" y="1466850"/>
                  </a:lnTo>
                  <a:lnTo>
                    <a:pt x="188119" y="1438275"/>
                  </a:lnTo>
                  <a:lnTo>
                    <a:pt x="292894" y="1145381"/>
                  </a:lnTo>
                  <a:lnTo>
                    <a:pt x="295275" y="1116806"/>
                  </a:lnTo>
                  <a:lnTo>
                    <a:pt x="330994" y="966787"/>
                  </a:lnTo>
                  <a:lnTo>
                    <a:pt x="419100" y="611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2">
              <a:extLst>
                <a:ext uri="{FF2B5EF4-FFF2-40B4-BE49-F238E27FC236}">
                  <a16:creationId xmlns:a16="http://schemas.microsoft.com/office/drawing/2014/main" id="{4E72EFB2-BDAC-454F-8E36-76F8DD2278AA}"/>
                </a:ext>
              </a:extLst>
            </p:cNvPr>
            <p:cNvSpPr/>
            <p:nvPr/>
          </p:nvSpPr>
          <p:spPr>
            <a:xfrm>
              <a:off x="3971925" y="3402013"/>
              <a:ext cx="1257300" cy="646112"/>
            </a:xfrm>
            <a:custGeom>
              <a:avLst/>
              <a:gdLst>
                <a:gd name="connsiteX0" fmla="*/ 614363 w 1257300"/>
                <a:gd name="connsiteY0" fmla="*/ 140494 h 645319"/>
                <a:gd name="connsiteX1" fmla="*/ 350044 w 1257300"/>
                <a:gd name="connsiteY1" fmla="*/ 266700 h 645319"/>
                <a:gd name="connsiteX2" fmla="*/ 211931 w 1257300"/>
                <a:gd name="connsiteY2" fmla="*/ 330994 h 645319"/>
                <a:gd name="connsiteX3" fmla="*/ 190500 w 1257300"/>
                <a:gd name="connsiteY3" fmla="*/ 333375 h 645319"/>
                <a:gd name="connsiteX4" fmla="*/ 178594 w 1257300"/>
                <a:gd name="connsiteY4" fmla="*/ 330994 h 645319"/>
                <a:gd name="connsiteX5" fmla="*/ 171450 w 1257300"/>
                <a:gd name="connsiteY5" fmla="*/ 321469 h 645319"/>
                <a:gd name="connsiteX6" fmla="*/ 176213 w 1257300"/>
                <a:gd name="connsiteY6" fmla="*/ 278607 h 645319"/>
                <a:gd name="connsiteX7" fmla="*/ 0 w 1257300"/>
                <a:gd name="connsiteY7" fmla="*/ 645319 h 645319"/>
                <a:gd name="connsiteX8" fmla="*/ 42863 w 1257300"/>
                <a:gd name="connsiteY8" fmla="*/ 623888 h 645319"/>
                <a:gd name="connsiteX9" fmla="*/ 69056 w 1257300"/>
                <a:gd name="connsiteY9" fmla="*/ 609600 h 645319"/>
                <a:gd name="connsiteX10" fmla="*/ 119063 w 1257300"/>
                <a:gd name="connsiteY10" fmla="*/ 581025 h 645319"/>
                <a:gd name="connsiteX11" fmla="*/ 209550 w 1257300"/>
                <a:gd name="connsiteY11" fmla="*/ 531019 h 645319"/>
                <a:gd name="connsiteX12" fmla="*/ 302419 w 1257300"/>
                <a:gd name="connsiteY12" fmla="*/ 481013 h 645319"/>
                <a:gd name="connsiteX13" fmla="*/ 428625 w 1257300"/>
                <a:gd name="connsiteY13" fmla="*/ 416719 h 645319"/>
                <a:gd name="connsiteX14" fmla="*/ 535781 w 1257300"/>
                <a:gd name="connsiteY14" fmla="*/ 364332 h 645319"/>
                <a:gd name="connsiteX15" fmla="*/ 642938 w 1257300"/>
                <a:gd name="connsiteY15" fmla="*/ 316707 h 645319"/>
                <a:gd name="connsiteX16" fmla="*/ 745331 w 1257300"/>
                <a:gd name="connsiteY16" fmla="*/ 273844 h 645319"/>
                <a:gd name="connsiteX17" fmla="*/ 833438 w 1257300"/>
                <a:gd name="connsiteY17" fmla="*/ 240507 h 645319"/>
                <a:gd name="connsiteX18" fmla="*/ 857250 w 1257300"/>
                <a:gd name="connsiteY18" fmla="*/ 233363 h 645319"/>
                <a:gd name="connsiteX19" fmla="*/ 1197769 w 1257300"/>
                <a:gd name="connsiteY19" fmla="*/ 340519 h 645319"/>
                <a:gd name="connsiteX20" fmla="*/ 1228725 w 1257300"/>
                <a:gd name="connsiteY20" fmla="*/ 311944 h 645319"/>
                <a:gd name="connsiteX21" fmla="*/ 1247775 w 1257300"/>
                <a:gd name="connsiteY21" fmla="*/ 285750 h 645319"/>
                <a:gd name="connsiteX22" fmla="*/ 1257300 w 1257300"/>
                <a:gd name="connsiteY22" fmla="*/ 264319 h 645319"/>
                <a:gd name="connsiteX23" fmla="*/ 1257300 w 1257300"/>
                <a:gd name="connsiteY23" fmla="*/ 247650 h 645319"/>
                <a:gd name="connsiteX24" fmla="*/ 1252538 w 1257300"/>
                <a:gd name="connsiteY24" fmla="*/ 221457 h 645319"/>
                <a:gd name="connsiteX25" fmla="*/ 1243013 w 1257300"/>
                <a:gd name="connsiteY25" fmla="*/ 202407 h 645319"/>
                <a:gd name="connsiteX26" fmla="*/ 1219200 w 1257300"/>
                <a:gd name="connsiteY26" fmla="*/ 176213 h 645319"/>
                <a:gd name="connsiteX27" fmla="*/ 1150144 w 1257300"/>
                <a:gd name="connsiteY27" fmla="*/ 128588 h 645319"/>
                <a:gd name="connsiteX28" fmla="*/ 1076325 w 1257300"/>
                <a:gd name="connsiteY28" fmla="*/ 76200 h 645319"/>
                <a:gd name="connsiteX29" fmla="*/ 1007269 w 1257300"/>
                <a:gd name="connsiteY29" fmla="*/ 23813 h 645319"/>
                <a:gd name="connsiteX30" fmla="*/ 978694 w 1257300"/>
                <a:gd name="connsiteY30" fmla="*/ 2382 h 645319"/>
                <a:gd name="connsiteX31" fmla="*/ 959644 w 1257300"/>
                <a:gd name="connsiteY31" fmla="*/ 0 h 645319"/>
                <a:gd name="connsiteX32" fmla="*/ 938213 w 1257300"/>
                <a:gd name="connsiteY32" fmla="*/ 2382 h 645319"/>
                <a:gd name="connsiteX33" fmla="*/ 871538 w 1257300"/>
                <a:gd name="connsiteY33" fmla="*/ 23813 h 645319"/>
                <a:gd name="connsiteX34" fmla="*/ 764381 w 1257300"/>
                <a:gd name="connsiteY34" fmla="*/ 66675 h 645319"/>
                <a:gd name="connsiteX35" fmla="*/ 614363 w 1257300"/>
                <a:gd name="connsiteY35" fmla="*/ 14049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57300" h="645319">
                  <a:moveTo>
                    <a:pt x="614363" y="140494"/>
                  </a:moveTo>
                  <a:lnTo>
                    <a:pt x="350044" y="266700"/>
                  </a:lnTo>
                  <a:lnTo>
                    <a:pt x="211931" y="330994"/>
                  </a:lnTo>
                  <a:lnTo>
                    <a:pt x="190500" y="333375"/>
                  </a:lnTo>
                  <a:lnTo>
                    <a:pt x="178594" y="330994"/>
                  </a:lnTo>
                  <a:lnTo>
                    <a:pt x="171450" y="321469"/>
                  </a:lnTo>
                  <a:lnTo>
                    <a:pt x="176213" y="278607"/>
                  </a:lnTo>
                  <a:lnTo>
                    <a:pt x="0" y="645319"/>
                  </a:lnTo>
                  <a:lnTo>
                    <a:pt x="42863" y="623888"/>
                  </a:lnTo>
                  <a:lnTo>
                    <a:pt x="69056" y="609600"/>
                  </a:lnTo>
                  <a:lnTo>
                    <a:pt x="119063" y="581025"/>
                  </a:lnTo>
                  <a:lnTo>
                    <a:pt x="209550" y="531019"/>
                  </a:lnTo>
                  <a:lnTo>
                    <a:pt x="302419" y="481013"/>
                  </a:lnTo>
                  <a:lnTo>
                    <a:pt x="428625" y="416719"/>
                  </a:lnTo>
                  <a:lnTo>
                    <a:pt x="535781" y="364332"/>
                  </a:lnTo>
                  <a:lnTo>
                    <a:pt x="642938" y="316707"/>
                  </a:lnTo>
                  <a:lnTo>
                    <a:pt x="745331" y="273844"/>
                  </a:lnTo>
                  <a:lnTo>
                    <a:pt x="833438" y="240507"/>
                  </a:lnTo>
                  <a:lnTo>
                    <a:pt x="857250" y="233363"/>
                  </a:lnTo>
                  <a:lnTo>
                    <a:pt x="1197769" y="340519"/>
                  </a:lnTo>
                  <a:lnTo>
                    <a:pt x="1228725" y="311944"/>
                  </a:lnTo>
                  <a:lnTo>
                    <a:pt x="1247775" y="285750"/>
                  </a:lnTo>
                  <a:lnTo>
                    <a:pt x="1257300" y="264319"/>
                  </a:lnTo>
                  <a:lnTo>
                    <a:pt x="1257300" y="247650"/>
                  </a:lnTo>
                  <a:lnTo>
                    <a:pt x="1252538" y="221457"/>
                  </a:lnTo>
                  <a:lnTo>
                    <a:pt x="1243013" y="202407"/>
                  </a:lnTo>
                  <a:lnTo>
                    <a:pt x="1219200" y="176213"/>
                  </a:lnTo>
                  <a:lnTo>
                    <a:pt x="1150144" y="128588"/>
                  </a:lnTo>
                  <a:lnTo>
                    <a:pt x="1076325" y="76200"/>
                  </a:lnTo>
                  <a:lnTo>
                    <a:pt x="1007269" y="23813"/>
                  </a:lnTo>
                  <a:lnTo>
                    <a:pt x="978694" y="2382"/>
                  </a:lnTo>
                  <a:lnTo>
                    <a:pt x="959644" y="0"/>
                  </a:lnTo>
                  <a:lnTo>
                    <a:pt x="938213" y="2382"/>
                  </a:lnTo>
                  <a:lnTo>
                    <a:pt x="871538" y="23813"/>
                  </a:lnTo>
                  <a:lnTo>
                    <a:pt x="764381" y="66675"/>
                  </a:lnTo>
                  <a:lnTo>
                    <a:pt x="614363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03">
              <a:extLst>
                <a:ext uri="{FF2B5EF4-FFF2-40B4-BE49-F238E27FC236}">
                  <a16:creationId xmlns:a16="http://schemas.microsoft.com/office/drawing/2014/main" id="{9E39EE7B-6B69-4C0D-AD38-5D910C07CC42}"/>
                </a:ext>
              </a:extLst>
            </p:cNvPr>
            <p:cNvSpPr/>
            <p:nvPr/>
          </p:nvSpPr>
          <p:spPr>
            <a:xfrm>
              <a:off x="4140201" y="3602039"/>
              <a:ext cx="1069975" cy="2244725"/>
            </a:xfrm>
            <a:custGeom>
              <a:avLst/>
              <a:gdLst>
                <a:gd name="connsiteX0" fmla="*/ 654791 w 1070165"/>
                <a:gd name="connsiteY0" fmla="*/ 724020 h 2244174"/>
                <a:gd name="connsiteX1" fmla="*/ 674983 w 1070165"/>
                <a:gd name="connsiteY1" fmla="*/ 617292 h 2244174"/>
                <a:gd name="connsiteX2" fmla="*/ 695175 w 1070165"/>
                <a:gd name="connsiteY2" fmla="*/ 487487 h 2244174"/>
                <a:gd name="connsiteX3" fmla="*/ 718251 w 1070165"/>
                <a:gd name="connsiteY3" fmla="*/ 317299 h 2244174"/>
                <a:gd name="connsiteX4" fmla="*/ 741327 w 1070165"/>
                <a:gd name="connsiteY4" fmla="*/ 126920 h 2244174"/>
                <a:gd name="connsiteX5" fmla="*/ 741327 w 1070165"/>
                <a:gd name="connsiteY5" fmla="*/ 95190 h 2244174"/>
                <a:gd name="connsiteX6" fmla="*/ 732674 w 1070165"/>
                <a:gd name="connsiteY6" fmla="*/ 74998 h 2244174"/>
                <a:gd name="connsiteX7" fmla="*/ 718251 w 1070165"/>
                <a:gd name="connsiteY7" fmla="*/ 54806 h 2244174"/>
                <a:gd name="connsiteX8" fmla="*/ 674983 w 1070165"/>
                <a:gd name="connsiteY8" fmla="*/ 0 h 2244174"/>
                <a:gd name="connsiteX9" fmla="*/ 1070165 w 1070165"/>
                <a:gd name="connsiteY9" fmla="*/ 95190 h 2244174"/>
                <a:gd name="connsiteX10" fmla="*/ 1044204 w 1070165"/>
                <a:gd name="connsiteY10" fmla="*/ 126920 h 2244174"/>
                <a:gd name="connsiteX11" fmla="*/ 1024012 w 1070165"/>
                <a:gd name="connsiteY11" fmla="*/ 147111 h 2244174"/>
                <a:gd name="connsiteX12" fmla="*/ 998051 w 1070165"/>
                <a:gd name="connsiteY12" fmla="*/ 187495 h 2244174"/>
                <a:gd name="connsiteX13" fmla="*/ 969206 w 1070165"/>
                <a:gd name="connsiteY13" fmla="*/ 248070 h 2244174"/>
                <a:gd name="connsiteX14" fmla="*/ 949014 w 1070165"/>
                <a:gd name="connsiteY14" fmla="*/ 317299 h 2244174"/>
                <a:gd name="connsiteX15" fmla="*/ 931707 w 1070165"/>
                <a:gd name="connsiteY15" fmla="*/ 435566 h 2244174"/>
                <a:gd name="connsiteX16" fmla="*/ 897092 w 1070165"/>
                <a:gd name="connsiteY16" fmla="*/ 657675 h 2244174"/>
                <a:gd name="connsiteX17" fmla="*/ 848055 w 1070165"/>
                <a:gd name="connsiteY17" fmla="*/ 897092 h 2244174"/>
                <a:gd name="connsiteX18" fmla="*/ 810556 w 1070165"/>
                <a:gd name="connsiteY18" fmla="*/ 1049973 h 2244174"/>
                <a:gd name="connsiteX19" fmla="*/ 758634 w 1070165"/>
                <a:gd name="connsiteY19" fmla="*/ 1246122 h 2244174"/>
                <a:gd name="connsiteX20" fmla="*/ 680752 w 1070165"/>
                <a:gd name="connsiteY20" fmla="*/ 1499962 h 2244174"/>
                <a:gd name="connsiteX21" fmla="*/ 640368 w 1070165"/>
                <a:gd name="connsiteY21" fmla="*/ 1612459 h 2244174"/>
                <a:gd name="connsiteX22" fmla="*/ 597100 w 1070165"/>
                <a:gd name="connsiteY22" fmla="*/ 1713418 h 2244174"/>
                <a:gd name="connsiteX23" fmla="*/ 545178 w 1070165"/>
                <a:gd name="connsiteY23" fmla="*/ 1814377 h 2244174"/>
                <a:gd name="connsiteX24" fmla="*/ 487487 w 1070165"/>
                <a:gd name="connsiteY24" fmla="*/ 1906682 h 2244174"/>
                <a:gd name="connsiteX25" fmla="*/ 444219 w 1070165"/>
                <a:gd name="connsiteY25" fmla="*/ 1967258 h 2244174"/>
                <a:gd name="connsiteX26" fmla="*/ 409605 w 1070165"/>
                <a:gd name="connsiteY26" fmla="*/ 2010526 h 2244174"/>
                <a:gd name="connsiteX27" fmla="*/ 357683 w 1070165"/>
                <a:gd name="connsiteY27" fmla="*/ 2068217 h 2244174"/>
                <a:gd name="connsiteX28" fmla="*/ 294223 w 1070165"/>
                <a:gd name="connsiteY28" fmla="*/ 2125908 h 2244174"/>
                <a:gd name="connsiteX29" fmla="*/ 230763 w 1070165"/>
                <a:gd name="connsiteY29" fmla="*/ 2172060 h 2244174"/>
                <a:gd name="connsiteX30" fmla="*/ 158650 w 1070165"/>
                <a:gd name="connsiteY30" fmla="*/ 2206675 h 2244174"/>
                <a:gd name="connsiteX31" fmla="*/ 118266 w 1070165"/>
                <a:gd name="connsiteY31" fmla="*/ 2226867 h 2244174"/>
                <a:gd name="connsiteX32" fmla="*/ 83651 w 1070165"/>
                <a:gd name="connsiteY32" fmla="*/ 2238405 h 2244174"/>
                <a:gd name="connsiteX33" fmla="*/ 49037 w 1070165"/>
                <a:gd name="connsiteY33" fmla="*/ 2244174 h 2244174"/>
                <a:gd name="connsiteX34" fmla="*/ 23076 w 1070165"/>
                <a:gd name="connsiteY34" fmla="*/ 2232636 h 2244174"/>
                <a:gd name="connsiteX35" fmla="*/ 8653 w 1070165"/>
                <a:gd name="connsiteY35" fmla="*/ 2206675 h 2244174"/>
                <a:gd name="connsiteX36" fmla="*/ 0 w 1070165"/>
                <a:gd name="connsiteY36" fmla="*/ 2172060 h 2244174"/>
                <a:gd name="connsiteX37" fmla="*/ 213456 w 1070165"/>
                <a:gd name="connsiteY37" fmla="*/ 1828800 h 2244174"/>
                <a:gd name="connsiteX38" fmla="*/ 239417 w 1070165"/>
                <a:gd name="connsiteY38" fmla="*/ 1799954 h 2244174"/>
                <a:gd name="connsiteX39" fmla="*/ 274031 w 1070165"/>
                <a:gd name="connsiteY39" fmla="*/ 1762455 h 2244174"/>
                <a:gd name="connsiteX40" fmla="*/ 328838 w 1070165"/>
                <a:gd name="connsiteY40" fmla="*/ 1687457 h 2244174"/>
                <a:gd name="connsiteX41" fmla="*/ 369221 w 1070165"/>
                <a:gd name="connsiteY41" fmla="*/ 1621113 h 2244174"/>
                <a:gd name="connsiteX42" fmla="*/ 429797 w 1070165"/>
                <a:gd name="connsiteY42" fmla="*/ 1502846 h 2244174"/>
                <a:gd name="connsiteX43" fmla="*/ 470180 w 1070165"/>
                <a:gd name="connsiteY43" fmla="*/ 1407656 h 2244174"/>
                <a:gd name="connsiteX44" fmla="*/ 501910 w 1070165"/>
                <a:gd name="connsiteY44" fmla="*/ 1321120 h 2244174"/>
                <a:gd name="connsiteX45" fmla="*/ 548063 w 1070165"/>
                <a:gd name="connsiteY45" fmla="*/ 1182662 h 2244174"/>
                <a:gd name="connsiteX46" fmla="*/ 571139 w 1070165"/>
                <a:gd name="connsiteY46" fmla="*/ 1099010 h 2244174"/>
                <a:gd name="connsiteX47" fmla="*/ 614407 w 1070165"/>
                <a:gd name="connsiteY47" fmla="*/ 928822 h 2244174"/>
                <a:gd name="connsiteX48" fmla="*/ 654791 w 1070165"/>
                <a:gd name="connsiteY48" fmla="*/ 724020 h 224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70165" h="2244174">
                  <a:moveTo>
                    <a:pt x="654791" y="724020"/>
                  </a:moveTo>
                  <a:lnTo>
                    <a:pt x="674983" y="617292"/>
                  </a:lnTo>
                  <a:lnTo>
                    <a:pt x="695175" y="487487"/>
                  </a:lnTo>
                  <a:lnTo>
                    <a:pt x="718251" y="317299"/>
                  </a:lnTo>
                  <a:lnTo>
                    <a:pt x="741327" y="126920"/>
                  </a:lnTo>
                  <a:lnTo>
                    <a:pt x="741327" y="95190"/>
                  </a:lnTo>
                  <a:lnTo>
                    <a:pt x="732674" y="74998"/>
                  </a:lnTo>
                  <a:lnTo>
                    <a:pt x="718251" y="54806"/>
                  </a:lnTo>
                  <a:lnTo>
                    <a:pt x="674983" y="0"/>
                  </a:lnTo>
                  <a:lnTo>
                    <a:pt x="1070165" y="95190"/>
                  </a:lnTo>
                  <a:lnTo>
                    <a:pt x="1044204" y="126920"/>
                  </a:lnTo>
                  <a:lnTo>
                    <a:pt x="1024012" y="147111"/>
                  </a:lnTo>
                  <a:lnTo>
                    <a:pt x="998051" y="187495"/>
                  </a:lnTo>
                  <a:lnTo>
                    <a:pt x="969206" y="248070"/>
                  </a:lnTo>
                  <a:lnTo>
                    <a:pt x="949014" y="317299"/>
                  </a:lnTo>
                  <a:lnTo>
                    <a:pt x="931707" y="435566"/>
                  </a:lnTo>
                  <a:lnTo>
                    <a:pt x="897092" y="657675"/>
                  </a:lnTo>
                  <a:lnTo>
                    <a:pt x="848055" y="897092"/>
                  </a:lnTo>
                  <a:lnTo>
                    <a:pt x="810556" y="1049973"/>
                  </a:lnTo>
                  <a:lnTo>
                    <a:pt x="758634" y="1246122"/>
                  </a:lnTo>
                  <a:lnTo>
                    <a:pt x="680752" y="1499962"/>
                  </a:lnTo>
                  <a:lnTo>
                    <a:pt x="640368" y="1612459"/>
                  </a:lnTo>
                  <a:lnTo>
                    <a:pt x="597100" y="1713418"/>
                  </a:lnTo>
                  <a:lnTo>
                    <a:pt x="545178" y="1814377"/>
                  </a:lnTo>
                  <a:lnTo>
                    <a:pt x="487487" y="1906682"/>
                  </a:lnTo>
                  <a:lnTo>
                    <a:pt x="444219" y="1967258"/>
                  </a:lnTo>
                  <a:lnTo>
                    <a:pt x="409605" y="2010526"/>
                  </a:lnTo>
                  <a:lnTo>
                    <a:pt x="357683" y="2068217"/>
                  </a:lnTo>
                  <a:lnTo>
                    <a:pt x="294223" y="2125908"/>
                  </a:lnTo>
                  <a:lnTo>
                    <a:pt x="230763" y="2172060"/>
                  </a:lnTo>
                  <a:lnTo>
                    <a:pt x="158650" y="2206675"/>
                  </a:lnTo>
                  <a:lnTo>
                    <a:pt x="118266" y="2226867"/>
                  </a:lnTo>
                  <a:lnTo>
                    <a:pt x="83651" y="2238405"/>
                  </a:lnTo>
                  <a:lnTo>
                    <a:pt x="49037" y="2244174"/>
                  </a:lnTo>
                  <a:lnTo>
                    <a:pt x="23076" y="2232636"/>
                  </a:lnTo>
                  <a:lnTo>
                    <a:pt x="8653" y="2206675"/>
                  </a:lnTo>
                  <a:lnTo>
                    <a:pt x="0" y="2172060"/>
                  </a:lnTo>
                  <a:lnTo>
                    <a:pt x="213456" y="1828800"/>
                  </a:lnTo>
                  <a:lnTo>
                    <a:pt x="239417" y="1799954"/>
                  </a:lnTo>
                  <a:lnTo>
                    <a:pt x="274031" y="1762455"/>
                  </a:lnTo>
                  <a:lnTo>
                    <a:pt x="328838" y="1687457"/>
                  </a:lnTo>
                  <a:lnTo>
                    <a:pt x="369221" y="1621113"/>
                  </a:lnTo>
                  <a:lnTo>
                    <a:pt x="429797" y="1502846"/>
                  </a:lnTo>
                  <a:lnTo>
                    <a:pt x="470180" y="1407656"/>
                  </a:lnTo>
                  <a:lnTo>
                    <a:pt x="501910" y="1321120"/>
                  </a:lnTo>
                  <a:lnTo>
                    <a:pt x="548063" y="1182662"/>
                  </a:lnTo>
                  <a:lnTo>
                    <a:pt x="571139" y="1099010"/>
                  </a:lnTo>
                  <a:lnTo>
                    <a:pt x="614407" y="928822"/>
                  </a:lnTo>
                  <a:lnTo>
                    <a:pt x="654791" y="7240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04">
              <a:extLst>
                <a:ext uri="{FF2B5EF4-FFF2-40B4-BE49-F238E27FC236}">
                  <a16:creationId xmlns:a16="http://schemas.microsoft.com/office/drawing/2014/main" id="{2F5A2C1D-0964-442F-9B6B-66C91890D8D1}"/>
                </a:ext>
              </a:extLst>
            </p:cNvPr>
            <p:cNvSpPr/>
            <p:nvPr/>
          </p:nvSpPr>
          <p:spPr>
            <a:xfrm>
              <a:off x="3783013" y="5211763"/>
              <a:ext cx="646112" cy="627062"/>
            </a:xfrm>
            <a:custGeom>
              <a:avLst/>
              <a:gdLst>
                <a:gd name="connsiteX0" fmla="*/ 164307 w 645319"/>
                <a:gd name="connsiteY0" fmla="*/ 71438 h 626269"/>
                <a:gd name="connsiteX1" fmla="*/ 276225 w 645319"/>
                <a:gd name="connsiteY1" fmla="*/ 135732 h 626269"/>
                <a:gd name="connsiteX2" fmla="*/ 411957 w 645319"/>
                <a:gd name="connsiteY2" fmla="*/ 216694 h 626269"/>
                <a:gd name="connsiteX3" fmla="*/ 452438 w 645319"/>
                <a:gd name="connsiteY3" fmla="*/ 238125 h 626269"/>
                <a:gd name="connsiteX4" fmla="*/ 481013 w 645319"/>
                <a:gd name="connsiteY4" fmla="*/ 245269 h 626269"/>
                <a:gd name="connsiteX5" fmla="*/ 514350 w 645319"/>
                <a:gd name="connsiteY5" fmla="*/ 242888 h 626269"/>
                <a:gd name="connsiteX6" fmla="*/ 547688 w 645319"/>
                <a:gd name="connsiteY6" fmla="*/ 230982 h 626269"/>
                <a:gd name="connsiteX7" fmla="*/ 571500 w 645319"/>
                <a:gd name="connsiteY7" fmla="*/ 214313 h 626269"/>
                <a:gd name="connsiteX8" fmla="*/ 645319 w 645319"/>
                <a:gd name="connsiteY8" fmla="*/ 145257 h 626269"/>
                <a:gd name="connsiteX9" fmla="*/ 397669 w 645319"/>
                <a:gd name="connsiteY9" fmla="*/ 626269 h 626269"/>
                <a:gd name="connsiteX10" fmla="*/ 383382 w 645319"/>
                <a:gd name="connsiteY10" fmla="*/ 619125 h 626269"/>
                <a:gd name="connsiteX11" fmla="*/ 366713 w 645319"/>
                <a:gd name="connsiteY11" fmla="*/ 592932 h 626269"/>
                <a:gd name="connsiteX12" fmla="*/ 354807 w 645319"/>
                <a:gd name="connsiteY12" fmla="*/ 559594 h 626269"/>
                <a:gd name="connsiteX13" fmla="*/ 338138 w 645319"/>
                <a:gd name="connsiteY13" fmla="*/ 497682 h 626269"/>
                <a:gd name="connsiteX14" fmla="*/ 302419 w 645319"/>
                <a:gd name="connsiteY14" fmla="*/ 381000 h 626269"/>
                <a:gd name="connsiteX15" fmla="*/ 292894 w 645319"/>
                <a:gd name="connsiteY15" fmla="*/ 361950 h 626269"/>
                <a:gd name="connsiteX16" fmla="*/ 266700 w 645319"/>
                <a:gd name="connsiteY16" fmla="*/ 328613 h 626269"/>
                <a:gd name="connsiteX17" fmla="*/ 185738 w 645319"/>
                <a:gd name="connsiteY17" fmla="*/ 245269 h 626269"/>
                <a:gd name="connsiteX18" fmla="*/ 97632 w 645319"/>
                <a:gd name="connsiteY18" fmla="*/ 147638 h 626269"/>
                <a:gd name="connsiteX19" fmla="*/ 14288 w 645319"/>
                <a:gd name="connsiteY19" fmla="*/ 57150 h 626269"/>
                <a:gd name="connsiteX20" fmla="*/ 7144 w 645319"/>
                <a:gd name="connsiteY20" fmla="*/ 45244 h 626269"/>
                <a:gd name="connsiteX21" fmla="*/ 0 w 645319"/>
                <a:gd name="connsiteY21" fmla="*/ 28575 h 626269"/>
                <a:gd name="connsiteX22" fmla="*/ 2382 w 645319"/>
                <a:gd name="connsiteY22" fmla="*/ 9525 h 626269"/>
                <a:gd name="connsiteX23" fmla="*/ 14288 w 645319"/>
                <a:gd name="connsiteY23" fmla="*/ 0 h 626269"/>
                <a:gd name="connsiteX24" fmla="*/ 35719 w 645319"/>
                <a:gd name="connsiteY24" fmla="*/ 0 h 626269"/>
                <a:gd name="connsiteX25" fmla="*/ 66675 w 645319"/>
                <a:gd name="connsiteY25" fmla="*/ 11907 h 626269"/>
                <a:gd name="connsiteX26" fmla="*/ 164307 w 645319"/>
                <a:gd name="connsiteY26" fmla="*/ 71438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5319" h="626269">
                  <a:moveTo>
                    <a:pt x="164307" y="71438"/>
                  </a:moveTo>
                  <a:lnTo>
                    <a:pt x="276225" y="135732"/>
                  </a:lnTo>
                  <a:lnTo>
                    <a:pt x="411957" y="216694"/>
                  </a:lnTo>
                  <a:lnTo>
                    <a:pt x="452438" y="238125"/>
                  </a:lnTo>
                  <a:lnTo>
                    <a:pt x="481013" y="245269"/>
                  </a:lnTo>
                  <a:lnTo>
                    <a:pt x="514350" y="242888"/>
                  </a:lnTo>
                  <a:lnTo>
                    <a:pt x="547688" y="230982"/>
                  </a:lnTo>
                  <a:lnTo>
                    <a:pt x="571500" y="214313"/>
                  </a:lnTo>
                  <a:lnTo>
                    <a:pt x="645319" y="145257"/>
                  </a:lnTo>
                  <a:lnTo>
                    <a:pt x="397669" y="626269"/>
                  </a:lnTo>
                  <a:lnTo>
                    <a:pt x="383382" y="619125"/>
                  </a:lnTo>
                  <a:lnTo>
                    <a:pt x="366713" y="592932"/>
                  </a:lnTo>
                  <a:lnTo>
                    <a:pt x="354807" y="559594"/>
                  </a:lnTo>
                  <a:lnTo>
                    <a:pt x="338138" y="497682"/>
                  </a:lnTo>
                  <a:lnTo>
                    <a:pt x="302419" y="381000"/>
                  </a:lnTo>
                  <a:lnTo>
                    <a:pt x="292894" y="361950"/>
                  </a:lnTo>
                  <a:lnTo>
                    <a:pt x="266700" y="328613"/>
                  </a:lnTo>
                  <a:lnTo>
                    <a:pt x="185738" y="245269"/>
                  </a:lnTo>
                  <a:lnTo>
                    <a:pt x="97632" y="147638"/>
                  </a:lnTo>
                  <a:lnTo>
                    <a:pt x="14288" y="57150"/>
                  </a:lnTo>
                  <a:lnTo>
                    <a:pt x="7144" y="45244"/>
                  </a:lnTo>
                  <a:lnTo>
                    <a:pt x="0" y="28575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66675" y="11907"/>
                  </a:lnTo>
                  <a:lnTo>
                    <a:pt x="164307" y="71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06">
              <a:extLst>
                <a:ext uri="{FF2B5EF4-FFF2-40B4-BE49-F238E27FC236}">
                  <a16:creationId xmlns:a16="http://schemas.microsoft.com/office/drawing/2014/main" id="{186DF460-EE3A-446F-A394-31613484032F}"/>
                </a:ext>
              </a:extLst>
            </p:cNvPr>
            <p:cNvSpPr/>
            <p:nvPr/>
          </p:nvSpPr>
          <p:spPr>
            <a:xfrm>
              <a:off x="5784850" y="1682751"/>
              <a:ext cx="395288" cy="2132013"/>
            </a:xfrm>
            <a:custGeom>
              <a:avLst/>
              <a:gdLst>
                <a:gd name="connsiteX0" fmla="*/ 168294 w 395492"/>
                <a:gd name="connsiteY0" fmla="*/ 1035011 h 2131730"/>
                <a:gd name="connsiteX1" fmla="*/ 171099 w 395492"/>
                <a:gd name="connsiteY1" fmla="*/ 415126 h 2131730"/>
                <a:gd name="connsiteX2" fmla="*/ 165489 w 395492"/>
                <a:gd name="connsiteY2" fmla="*/ 339394 h 2131730"/>
                <a:gd name="connsiteX3" fmla="*/ 154270 w 395492"/>
                <a:gd name="connsiteY3" fmla="*/ 286100 h 2131730"/>
                <a:gd name="connsiteX4" fmla="*/ 143050 w 395492"/>
                <a:gd name="connsiteY4" fmla="*/ 244027 h 2131730"/>
                <a:gd name="connsiteX5" fmla="*/ 123416 w 395492"/>
                <a:gd name="connsiteY5" fmla="*/ 196343 h 2131730"/>
                <a:gd name="connsiteX6" fmla="*/ 95367 w 395492"/>
                <a:gd name="connsiteY6" fmla="*/ 151465 h 2131730"/>
                <a:gd name="connsiteX7" fmla="*/ 67317 w 395492"/>
                <a:gd name="connsiteY7" fmla="*/ 115001 h 2131730"/>
                <a:gd name="connsiteX8" fmla="*/ 36464 w 395492"/>
                <a:gd name="connsiteY8" fmla="*/ 86952 h 2131730"/>
                <a:gd name="connsiteX9" fmla="*/ 16829 w 395492"/>
                <a:gd name="connsiteY9" fmla="*/ 70122 h 2131730"/>
                <a:gd name="connsiteX10" fmla="*/ 0 w 395492"/>
                <a:gd name="connsiteY10" fmla="*/ 42073 h 2131730"/>
                <a:gd name="connsiteX11" fmla="*/ 0 w 395492"/>
                <a:gd name="connsiteY11" fmla="*/ 16829 h 2131730"/>
                <a:gd name="connsiteX12" fmla="*/ 5610 w 395492"/>
                <a:gd name="connsiteY12" fmla="*/ 5610 h 2131730"/>
                <a:gd name="connsiteX13" fmla="*/ 19634 w 395492"/>
                <a:gd name="connsiteY13" fmla="*/ 0 h 2131730"/>
                <a:gd name="connsiteX14" fmla="*/ 75732 w 395492"/>
                <a:gd name="connsiteY14" fmla="*/ 5610 h 2131730"/>
                <a:gd name="connsiteX15" fmla="*/ 182319 w 395492"/>
                <a:gd name="connsiteY15" fmla="*/ 25244 h 2131730"/>
                <a:gd name="connsiteX16" fmla="*/ 272076 w 395492"/>
                <a:gd name="connsiteY16" fmla="*/ 47683 h 2131730"/>
                <a:gd name="connsiteX17" fmla="*/ 359028 w 395492"/>
                <a:gd name="connsiteY17" fmla="*/ 81342 h 2131730"/>
                <a:gd name="connsiteX18" fmla="*/ 389882 w 395492"/>
                <a:gd name="connsiteY18" fmla="*/ 95367 h 2131730"/>
                <a:gd name="connsiteX19" fmla="*/ 395492 w 395492"/>
                <a:gd name="connsiteY19" fmla="*/ 333784 h 2131730"/>
                <a:gd name="connsiteX20" fmla="*/ 392687 w 395492"/>
                <a:gd name="connsiteY20" fmla="*/ 723666 h 2131730"/>
                <a:gd name="connsiteX21" fmla="*/ 395492 w 395492"/>
                <a:gd name="connsiteY21" fmla="*/ 1082694 h 2131730"/>
                <a:gd name="connsiteX22" fmla="*/ 395492 w 395492"/>
                <a:gd name="connsiteY22" fmla="*/ 1309892 h 2131730"/>
                <a:gd name="connsiteX23" fmla="*/ 392687 w 395492"/>
                <a:gd name="connsiteY23" fmla="*/ 1593188 h 2131730"/>
                <a:gd name="connsiteX24" fmla="*/ 389882 w 395492"/>
                <a:gd name="connsiteY24" fmla="*/ 1722213 h 2131730"/>
                <a:gd name="connsiteX25" fmla="*/ 384272 w 395492"/>
                <a:gd name="connsiteY25" fmla="*/ 1876483 h 2131730"/>
                <a:gd name="connsiteX26" fmla="*/ 361833 w 395492"/>
                <a:gd name="connsiteY26" fmla="*/ 2103681 h 2131730"/>
                <a:gd name="connsiteX27" fmla="*/ 171099 w 395492"/>
                <a:gd name="connsiteY27" fmla="*/ 2131730 h 2131730"/>
                <a:gd name="connsiteX28" fmla="*/ 168294 w 395492"/>
                <a:gd name="connsiteY28" fmla="*/ 1926972 h 2131730"/>
                <a:gd name="connsiteX29" fmla="*/ 168294 w 395492"/>
                <a:gd name="connsiteY29" fmla="*/ 1035011 h 213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5492" h="2131730">
                  <a:moveTo>
                    <a:pt x="168294" y="1035011"/>
                  </a:moveTo>
                  <a:lnTo>
                    <a:pt x="171099" y="415126"/>
                  </a:lnTo>
                  <a:lnTo>
                    <a:pt x="165489" y="339394"/>
                  </a:lnTo>
                  <a:lnTo>
                    <a:pt x="154270" y="286100"/>
                  </a:lnTo>
                  <a:lnTo>
                    <a:pt x="143050" y="244027"/>
                  </a:lnTo>
                  <a:lnTo>
                    <a:pt x="123416" y="196343"/>
                  </a:lnTo>
                  <a:lnTo>
                    <a:pt x="95367" y="151465"/>
                  </a:lnTo>
                  <a:lnTo>
                    <a:pt x="67317" y="115001"/>
                  </a:lnTo>
                  <a:lnTo>
                    <a:pt x="36464" y="86952"/>
                  </a:lnTo>
                  <a:lnTo>
                    <a:pt x="16829" y="70122"/>
                  </a:lnTo>
                  <a:lnTo>
                    <a:pt x="0" y="42073"/>
                  </a:lnTo>
                  <a:lnTo>
                    <a:pt x="0" y="16829"/>
                  </a:lnTo>
                  <a:lnTo>
                    <a:pt x="5610" y="5610"/>
                  </a:lnTo>
                  <a:lnTo>
                    <a:pt x="19634" y="0"/>
                  </a:lnTo>
                  <a:lnTo>
                    <a:pt x="75732" y="5610"/>
                  </a:lnTo>
                  <a:lnTo>
                    <a:pt x="182319" y="25244"/>
                  </a:lnTo>
                  <a:lnTo>
                    <a:pt x="272076" y="47683"/>
                  </a:lnTo>
                  <a:lnTo>
                    <a:pt x="359028" y="81342"/>
                  </a:lnTo>
                  <a:lnTo>
                    <a:pt x="389882" y="95367"/>
                  </a:lnTo>
                  <a:lnTo>
                    <a:pt x="395492" y="333784"/>
                  </a:lnTo>
                  <a:lnTo>
                    <a:pt x="392687" y="723666"/>
                  </a:lnTo>
                  <a:lnTo>
                    <a:pt x="395492" y="1082694"/>
                  </a:lnTo>
                  <a:lnTo>
                    <a:pt x="395492" y="1309892"/>
                  </a:lnTo>
                  <a:lnTo>
                    <a:pt x="392687" y="1593188"/>
                  </a:lnTo>
                  <a:lnTo>
                    <a:pt x="389882" y="1722213"/>
                  </a:lnTo>
                  <a:lnTo>
                    <a:pt x="384272" y="1876483"/>
                  </a:lnTo>
                  <a:lnTo>
                    <a:pt x="361833" y="2103681"/>
                  </a:lnTo>
                  <a:lnTo>
                    <a:pt x="171099" y="2131730"/>
                  </a:lnTo>
                  <a:lnTo>
                    <a:pt x="168294" y="1926972"/>
                  </a:lnTo>
                  <a:lnTo>
                    <a:pt x="168294" y="10350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05">
              <a:extLst>
                <a:ext uri="{FF2B5EF4-FFF2-40B4-BE49-F238E27FC236}">
                  <a16:creationId xmlns:a16="http://schemas.microsoft.com/office/drawing/2014/main" id="{AE2F7390-BEFE-45F2-998E-4FE348D4C9FD}"/>
                </a:ext>
              </a:extLst>
            </p:cNvPr>
            <p:cNvSpPr/>
            <p:nvPr/>
          </p:nvSpPr>
          <p:spPr>
            <a:xfrm>
              <a:off x="6046789" y="1554163"/>
              <a:ext cx="1501775" cy="419100"/>
            </a:xfrm>
            <a:custGeom>
              <a:avLst/>
              <a:gdLst>
                <a:gd name="connsiteX0" fmla="*/ 457200 w 1502569"/>
                <a:gd name="connsiteY0" fmla="*/ 352425 h 419100"/>
                <a:gd name="connsiteX1" fmla="*/ 785812 w 1502569"/>
                <a:gd name="connsiteY1" fmla="*/ 304800 h 419100"/>
                <a:gd name="connsiteX2" fmla="*/ 1062037 w 1502569"/>
                <a:gd name="connsiteY2" fmla="*/ 266700 h 419100"/>
                <a:gd name="connsiteX3" fmla="*/ 1321594 w 1502569"/>
                <a:gd name="connsiteY3" fmla="*/ 235744 h 419100"/>
                <a:gd name="connsiteX4" fmla="*/ 1435894 w 1502569"/>
                <a:gd name="connsiteY4" fmla="*/ 223838 h 419100"/>
                <a:gd name="connsiteX5" fmla="*/ 1454944 w 1502569"/>
                <a:gd name="connsiteY5" fmla="*/ 219075 h 419100"/>
                <a:gd name="connsiteX6" fmla="*/ 1481137 w 1502569"/>
                <a:gd name="connsiteY6" fmla="*/ 195263 h 419100"/>
                <a:gd name="connsiteX7" fmla="*/ 1497806 w 1502569"/>
                <a:gd name="connsiteY7" fmla="*/ 169069 h 419100"/>
                <a:gd name="connsiteX8" fmla="*/ 1502569 w 1502569"/>
                <a:gd name="connsiteY8" fmla="*/ 152400 h 419100"/>
                <a:gd name="connsiteX9" fmla="*/ 1497806 w 1502569"/>
                <a:gd name="connsiteY9" fmla="*/ 123825 h 419100"/>
                <a:gd name="connsiteX10" fmla="*/ 1483519 w 1502569"/>
                <a:gd name="connsiteY10" fmla="*/ 100013 h 419100"/>
                <a:gd name="connsiteX11" fmla="*/ 1469231 w 1502569"/>
                <a:gd name="connsiteY11" fmla="*/ 88107 h 419100"/>
                <a:gd name="connsiteX12" fmla="*/ 1416844 w 1502569"/>
                <a:gd name="connsiteY12" fmla="*/ 61913 h 419100"/>
                <a:gd name="connsiteX13" fmla="*/ 1335881 w 1502569"/>
                <a:gd name="connsiteY13" fmla="*/ 30957 h 419100"/>
                <a:gd name="connsiteX14" fmla="*/ 1264444 w 1502569"/>
                <a:gd name="connsiteY14" fmla="*/ 14288 h 419100"/>
                <a:gd name="connsiteX15" fmla="*/ 1195387 w 1502569"/>
                <a:gd name="connsiteY15" fmla="*/ 4763 h 419100"/>
                <a:gd name="connsiteX16" fmla="*/ 1097756 w 1502569"/>
                <a:gd name="connsiteY16" fmla="*/ 0 h 419100"/>
                <a:gd name="connsiteX17" fmla="*/ 1076325 w 1502569"/>
                <a:gd name="connsiteY17" fmla="*/ 11907 h 419100"/>
                <a:gd name="connsiteX18" fmla="*/ 1057275 w 1502569"/>
                <a:gd name="connsiteY18" fmla="*/ 28575 h 419100"/>
                <a:gd name="connsiteX19" fmla="*/ 1007269 w 1502569"/>
                <a:gd name="connsiteY19" fmla="*/ 61913 h 419100"/>
                <a:gd name="connsiteX20" fmla="*/ 959644 w 1502569"/>
                <a:gd name="connsiteY20" fmla="*/ 88107 h 419100"/>
                <a:gd name="connsiteX21" fmla="*/ 881062 w 1502569"/>
                <a:gd name="connsiteY21" fmla="*/ 111919 h 419100"/>
                <a:gd name="connsiteX22" fmla="*/ 735806 w 1502569"/>
                <a:gd name="connsiteY22" fmla="*/ 147638 h 419100"/>
                <a:gd name="connsiteX23" fmla="*/ 623887 w 1502569"/>
                <a:gd name="connsiteY23" fmla="*/ 161925 h 419100"/>
                <a:gd name="connsiteX24" fmla="*/ 395287 w 1502569"/>
                <a:gd name="connsiteY24" fmla="*/ 190500 h 419100"/>
                <a:gd name="connsiteX25" fmla="*/ 130969 w 1502569"/>
                <a:gd name="connsiteY25" fmla="*/ 223838 h 419100"/>
                <a:gd name="connsiteX26" fmla="*/ 0 w 1502569"/>
                <a:gd name="connsiteY26" fmla="*/ 230982 h 419100"/>
                <a:gd name="connsiteX27" fmla="*/ 28575 w 1502569"/>
                <a:gd name="connsiteY27" fmla="*/ 419100 h 419100"/>
                <a:gd name="connsiteX28" fmla="*/ 245269 w 1502569"/>
                <a:gd name="connsiteY28" fmla="*/ 383382 h 419100"/>
                <a:gd name="connsiteX29" fmla="*/ 457200 w 1502569"/>
                <a:gd name="connsiteY29" fmla="*/ 352425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02569" h="419100">
                  <a:moveTo>
                    <a:pt x="457200" y="352425"/>
                  </a:moveTo>
                  <a:lnTo>
                    <a:pt x="785812" y="304800"/>
                  </a:lnTo>
                  <a:lnTo>
                    <a:pt x="1062037" y="266700"/>
                  </a:lnTo>
                  <a:lnTo>
                    <a:pt x="1321594" y="235744"/>
                  </a:lnTo>
                  <a:lnTo>
                    <a:pt x="1435894" y="223838"/>
                  </a:lnTo>
                  <a:lnTo>
                    <a:pt x="1454944" y="219075"/>
                  </a:lnTo>
                  <a:lnTo>
                    <a:pt x="1481137" y="195263"/>
                  </a:lnTo>
                  <a:lnTo>
                    <a:pt x="1497806" y="169069"/>
                  </a:lnTo>
                  <a:lnTo>
                    <a:pt x="1502569" y="152400"/>
                  </a:lnTo>
                  <a:lnTo>
                    <a:pt x="1497806" y="123825"/>
                  </a:lnTo>
                  <a:lnTo>
                    <a:pt x="1483519" y="100013"/>
                  </a:lnTo>
                  <a:lnTo>
                    <a:pt x="1469231" y="88107"/>
                  </a:lnTo>
                  <a:lnTo>
                    <a:pt x="1416844" y="61913"/>
                  </a:lnTo>
                  <a:lnTo>
                    <a:pt x="1335881" y="30957"/>
                  </a:lnTo>
                  <a:lnTo>
                    <a:pt x="1264444" y="14288"/>
                  </a:lnTo>
                  <a:lnTo>
                    <a:pt x="1195387" y="4763"/>
                  </a:lnTo>
                  <a:lnTo>
                    <a:pt x="1097756" y="0"/>
                  </a:lnTo>
                  <a:lnTo>
                    <a:pt x="1076325" y="11907"/>
                  </a:lnTo>
                  <a:lnTo>
                    <a:pt x="1057275" y="28575"/>
                  </a:lnTo>
                  <a:lnTo>
                    <a:pt x="1007269" y="61913"/>
                  </a:lnTo>
                  <a:lnTo>
                    <a:pt x="959644" y="88107"/>
                  </a:lnTo>
                  <a:lnTo>
                    <a:pt x="881062" y="111919"/>
                  </a:lnTo>
                  <a:lnTo>
                    <a:pt x="735806" y="147638"/>
                  </a:lnTo>
                  <a:lnTo>
                    <a:pt x="623887" y="161925"/>
                  </a:lnTo>
                  <a:lnTo>
                    <a:pt x="395287" y="190500"/>
                  </a:lnTo>
                  <a:lnTo>
                    <a:pt x="130969" y="223838"/>
                  </a:lnTo>
                  <a:lnTo>
                    <a:pt x="0" y="230982"/>
                  </a:lnTo>
                  <a:lnTo>
                    <a:pt x="28575" y="419100"/>
                  </a:lnTo>
                  <a:lnTo>
                    <a:pt x="245269" y="383382"/>
                  </a:lnTo>
                  <a:lnTo>
                    <a:pt x="45720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07">
              <a:extLst>
                <a:ext uri="{FF2B5EF4-FFF2-40B4-BE49-F238E27FC236}">
                  <a16:creationId xmlns:a16="http://schemas.microsoft.com/office/drawing/2014/main" id="{B8B1D244-B9E4-4E12-8E50-E4D7E3D98F52}"/>
                </a:ext>
              </a:extLst>
            </p:cNvPr>
            <p:cNvSpPr/>
            <p:nvPr/>
          </p:nvSpPr>
          <p:spPr>
            <a:xfrm>
              <a:off x="6115050" y="2246313"/>
              <a:ext cx="1366838" cy="315912"/>
            </a:xfrm>
            <a:custGeom>
              <a:avLst/>
              <a:gdLst>
                <a:gd name="connsiteX0" fmla="*/ 483394 w 1366838"/>
                <a:gd name="connsiteY0" fmla="*/ 130969 h 316706"/>
                <a:gd name="connsiteX1" fmla="*/ 290513 w 1366838"/>
                <a:gd name="connsiteY1" fmla="*/ 152400 h 316706"/>
                <a:gd name="connsiteX2" fmla="*/ 214313 w 1366838"/>
                <a:gd name="connsiteY2" fmla="*/ 159544 h 316706"/>
                <a:gd name="connsiteX3" fmla="*/ 92869 w 1366838"/>
                <a:gd name="connsiteY3" fmla="*/ 157162 h 316706"/>
                <a:gd name="connsiteX4" fmla="*/ 0 w 1366838"/>
                <a:gd name="connsiteY4" fmla="*/ 157162 h 316706"/>
                <a:gd name="connsiteX5" fmla="*/ 2381 w 1366838"/>
                <a:gd name="connsiteY5" fmla="*/ 316706 h 316706"/>
                <a:gd name="connsiteX6" fmla="*/ 214313 w 1366838"/>
                <a:gd name="connsiteY6" fmla="*/ 311944 h 316706"/>
                <a:gd name="connsiteX7" fmla="*/ 350044 w 1366838"/>
                <a:gd name="connsiteY7" fmla="*/ 304800 h 316706"/>
                <a:gd name="connsiteX8" fmla="*/ 492919 w 1366838"/>
                <a:gd name="connsiteY8" fmla="*/ 292894 h 316706"/>
                <a:gd name="connsiteX9" fmla="*/ 678656 w 1366838"/>
                <a:gd name="connsiteY9" fmla="*/ 264319 h 316706"/>
                <a:gd name="connsiteX10" fmla="*/ 895350 w 1366838"/>
                <a:gd name="connsiteY10" fmla="*/ 230981 h 316706"/>
                <a:gd name="connsiteX11" fmla="*/ 1119188 w 1366838"/>
                <a:gd name="connsiteY11" fmla="*/ 192881 h 316706"/>
                <a:gd name="connsiteX12" fmla="*/ 1288256 w 1366838"/>
                <a:gd name="connsiteY12" fmla="*/ 161925 h 316706"/>
                <a:gd name="connsiteX13" fmla="*/ 1323975 w 1366838"/>
                <a:gd name="connsiteY13" fmla="*/ 150019 h 316706"/>
                <a:gd name="connsiteX14" fmla="*/ 1345406 w 1366838"/>
                <a:gd name="connsiteY14" fmla="*/ 135731 h 316706"/>
                <a:gd name="connsiteX15" fmla="*/ 1359694 w 1366838"/>
                <a:gd name="connsiteY15" fmla="*/ 121444 h 316706"/>
                <a:gd name="connsiteX16" fmla="*/ 1366838 w 1366838"/>
                <a:gd name="connsiteY16" fmla="*/ 102394 h 316706"/>
                <a:gd name="connsiteX17" fmla="*/ 1359694 w 1366838"/>
                <a:gd name="connsiteY17" fmla="*/ 76200 h 316706"/>
                <a:gd name="connsiteX18" fmla="*/ 1343025 w 1366838"/>
                <a:gd name="connsiteY18" fmla="*/ 52387 h 316706"/>
                <a:gd name="connsiteX19" fmla="*/ 1326356 w 1366838"/>
                <a:gd name="connsiteY19" fmla="*/ 40481 h 316706"/>
                <a:gd name="connsiteX20" fmla="*/ 1285875 w 1366838"/>
                <a:gd name="connsiteY20" fmla="*/ 23812 h 316706"/>
                <a:gd name="connsiteX21" fmla="*/ 1221581 w 1366838"/>
                <a:gd name="connsiteY21" fmla="*/ 7144 h 316706"/>
                <a:gd name="connsiteX22" fmla="*/ 1147763 w 1366838"/>
                <a:gd name="connsiteY22" fmla="*/ 0 h 316706"/>
                <a:gd name="connsiteX23" fmla="*/ 1100138 w 1366838"/>
                <a:gd name="connsiteY23" fmla="*/ 4762 h 316706"/>
                <a:gd name="connsiteX24" fmla="*/ 1028700 w 1366838"/>
                <a:gd name="connsiteY24" fmla="*/ 19050 h 316706"/>
                <a:gd name="connsiteX25" fmla="*/ 892969 w 1366838"/>
                <a:gd name="connsiteY25" fmla="*/ 59531 h 316706"/>
                <a:gd name="connsiteX26" fmla="*/ 840581 w 1366838"/>
                <a:gd name="connsiteY26" fmla="*/ 71437 h 316706"/>
                <a:gd name="connsiteX27" fmla="*/ 690563 w 1366838"/>
                <a:gd name="connsiteY27" fmla="*/ 100012 h 316706"/>
                <a:gd name="connsiteX28" fmla="*/ 483394 w 1366838"/>
                <a:gd name="connsiteY28" fmla="*/ 13096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66838" h="316706">
                  <a:moveTo>
                    <a:pt x="483394" y="130969"/>
                  </a:moveTo>
                  <a:lnTo>
                    <a:pt x="290513" y="152400"/>
                  </a:lnTo>
                  <a:lnTo>
                    <a:pt x="214313" y="159544"/>
                  </a:lnTo>
                  <a:lnTo>
                    <a:pt x="92869" y="157162"/>
                  </a:lnTo>
                  <a:lnTo>
                    <a:pt x="0" y="157162"/>
                  </a:lnTo>
                  <a:cubicBezTo>
                    <a:pt x="794" y="210343"/>
                    <a:pt x="1587" y="263525"/>
                    <a:pt x="2381" y="316706"/>
                  </a:cubicBezTo>
                  <a:lnTo>
                    <a:pt x="214313" y="311944"/>
                  </a:lnTo>
                  <a:lnTo>
                    <a:pt x="350044" y="304800"/>
                  </a:lnTo>
                  <a:lnTo>
                    <a:pt x="492919" y="292894"/>
                  </a:lnTo>
                  <a:lnTo>
                    <a:pt x="678656" y="264319"/>
                  </a:lnTo>
                  <a:lnTo>
                    <a:pt x="895350" y="230981"/>
                  </a:lnTo>
                  <a:lnTo>
                    <a:pt x="1119188" y="192881"/>
                  </a:lnTo>
                  <a:lnTo>
                    <a:pt x="1288256" y="161925"/>
                  </a:lnTo>
                  <a:lnTo>
                    <a:pt x="1323975" y="150019"/>
                  </a:lnTo>
                  <a:lnTo>
                    <a:pt x="1345406" y="135731"/>
                  </a:lnTo>
                  <a:lnTo>
                    <a:pt x="1359694" y="121444"/>
                  </a:lnTo>
                  <a:lnTo>
                    <a:pt x="1366838" y="102394"/>
                  </a:lnTo>
                  <a:lnTo>
                    <a:pt x="1359694" y="76200"/>
                  </a:lnTo>
                  <a:lnTo>
                    <a:pt x="1343025" y="52387"/>
                  </a:lnTo>
                  <a:lnTo>
                    <a:pt x="1326356" y="40481"/>
                  </a:lnTo>
                  <a:lnTo>
                    <a:pt x="1285875" y="23812"/>
                  </a:lnTo>
                  <a:lnTo>
                    <a:pt x="1221581" y="7144"/>
                  </a:lnTo>
                  <a:lnTo>
                    <a:pt x="1147763" y="0"/>
                  </a:lnTo>
                  <a:lnTo>
                    <a:pt x="1100138" y="4762"/>
                  </a:lnTo>
                  <a:lnTo>
                    <a:pt x="1028700" y="19050"/>
                  </a:lnTo>
                  <a:lnTo>
                    <a:pt x="892969" y="59531"/>
                  </a:lnTo>
                  <a:lnTo>
                    <a:pt x="840581" y="71437"/>
                  </a:lnTo>
                  <a:lnTo>
                    <a:pt x="690563" y="100012"/>
                  </a:lnTo>
                  <a:lnTo>
                    <a:pt x="483394" y="1309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08">
              <a:extLst>
                <a:ext uri="{FF2B5EF4-FFF2-40B4-BE49-F238E27FC236}">
                  <a16:creationId xmlns:a16="http://schemas.microsoft.com/office/drawing/2014/main" id="{FBE52041-DBB4-48C6-B393-0CC4A67C058F}"/>
                </a:ext>
              </a:extLst>
            </p:cNvPr>
            <p:cNvSpPr/>
            <p:nvPr/>
          </p:nvSpPr>
          <p:spPr>
            <a:xfrm>
              <a:off x="6119813" y="2805114"/>
              <a:ext cx="1395412" cy="339725"/>
            </a:xfrm>
            <a:custGeom>
              <a:avLst/>
              <a:gdLst>
                <a:gd name="connsiteX0" fmla="*/ 583406 w 1395412"/>
                <a:gd name="connsiteY0" fmla="*/ 302418 h 340518"/>
                <a:gd name="connsiteX1" fmla="*/ 445293 w 1395412"/>
                <a:gd name="connsiteY1" fmla="*/ 321468 h 340518"/>
                <a:gd name="connsiteX2" fmla="*/ 333375 w 1395412"/>
                <a:gd name="connsiteY2" fmla="*/ 335756 h 340518"/>
                <a:gd name="connsiteX3" fmla="*/ 254793 w 1395412"/>
                <a:gd name="connsiteY3" fmla="*/ 340518 h 340518"/>
                <a:gd name="connsiteX4" fmla="*/ 150018 w 1395412"/>
                <a:gd name="connsiteY4" fmla="*/ 340518 h 340518"/>
                <a:gd name="connsiteX5" fmla="*/ 0 w 1395412"/>
                <a:gd name="connsiteY5" fmla="*/ 326231 h 340518"/>
                <a:gd name="connsiteX6" fmla="*/ 2381 w 1395412"/>
                <a:gd name="connsiteY6" fmla="*/ 147637 h 340518"/>
                <a:gd name="connsiteX7" fmla="*/ 140493 w 1395412"/>
                <a:gd name="connsiteY7" fmla="*/ 171450 h 340518"/>
                <a:gd name="connsiteX8" fmla="*/ 223837 w 1395412"/>
                <a:gd name="connsiteY8" fmla="*/ 178593 h 340518"/>
                <a:gd name="connsiteX9" fmla="*/ 342900 w 1395412"/>
                <a:gd name="connsiteY9" fmla="*/ 178593 h 340518"/>
                <a:gd name="connsiteX10" fmla="*/ 471487 w 1395412"/>
                <a:gd name="connsiteY10" fmla="*/ 166687 h 340518"/>
                <a:gd name="connsiteX11" fmla="*/ 616743 w 1395412"/>
                <a:gd name="connsiteY11" fmla="*/ 145256 h 340518"/>
                <a:gd name="connsiteX12" fmla="*/ 807243 w 1395412"/>
                <a:gd name="connsiteY12" fmla="*/ 104775 h 340518"/>
                <a:gd name="connsiteX13" fmla="*/ 957262 w 1395412"/>
                <a:gd name="connsiteY13" fmla="*/ 64293 h 340518"/>
                <a:gd name="connsiteX14" fmla="*/ 1042987 w 1395412"/>
                <a:gd name="connsiteY14" fmla="*/ 30956 h 340518"/>
                <a:gd name="connsiteX15" fmla="*/ 1114425 w 1395412"/>
                <a:gd name="connsiteY15" fmla="*/ 9525 h 340518"/>
                <a:gd name="connsiteX16" fmla="*/ 1152525 w 1395412"/>
                <a:gd name="connsiteY16" fmla="*/ 0 h 340518"/>
                <a:gd name="connsiteX17" fmla="*/ 1190625 w 1395412"/>
                <a:gd name="connsiteY17" fmla="*/ 0 h 340518"/>
                <a:gd name="connsiteX18" fmla="*/ 1223962 w 1395412"/>
                <a:gd name="connsiteY18" fmla="*/ 2381 h 340518"/>
                <a:gd name="connsiteX19" fmla="*/ 1283493 w 1395412"/>
                <a:gd name="connsiteY19" fmla="*/ 23812 h 340518"/>
                <a:gd name="connsiteX20" fmla="*/ 1350168 w 1395412"/>
                <a:gd name="connsiteY20" fmla="*/ 61912 h 340518"/>
                <a:gd name="connsiteX21" fmla="*/ 1371600 w 1395412"/>
                <a:gd name="connsiteY21" fmla="*/ 73818 h 340518"/>
                <a:gd name="connsiteX22" fmla="*/ 1383506 w 1395412"/>
                <a:gd name="connsiteY22" fmla="*/ 80962 h 340518"/>
                <a:gd name="connsiteX23" fmla="*/ 1395412 w 1395412"/>
                <a:gd name="connsiteY23" fmla="*/ 95250 h 340518"/>
                <a:gd name="connsiteX24" fmla="*/ 1395412 w 1395412"/>
                <a:gd name="connsiteY24" fmla="*/ 107156 h 340518"/>
                <a:gd name="connsiteX25" fmla="*/ 1383506 w 1395412"/>
                <a:gd name="connsiteY25" fmla="*/ 128587 h 340518"/>
                <a:gd name="connsiteX26" fmla="*/ 1357312 w 1395412"/>
                <a:gd name="connsiteY26" fmla="*/ 145256 h 340518"/>
                <a:gd name="connsiteX27" fmla="*/ 1323975 w 1395412"/>
                <a:gd name="connsiteY27" fmla="*/ 159543 h 340518"/>
                <a:gd name="connsiteX28" fmla="*/ 1209675 w 1395412"/>
                <a:gd name="connsiteY28" fmla="*/ 185737 h 340518"/>
                <a:gd name="connsiteX29" fmla="*/ 1047750 w 1395412"/>
                <a:gd name="connsiteY29" fmla="*/ 219075 h 340518"/>
                <a:gd name="connsiteX30" fmla="*/ 881062 w 1395412"/>
                <a:gd name="connsiteY30" fmla="*/ 252412 h 340518"/>
                <a:gd name="connsiteX31" fmla="*/ 583406 w 1395412"/>
                <a:gd name="connsiteY31" fmla="*/ 302418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95412" h="340518">
                  <a:moveTo>
                    <a:pt x="583406" y="302418"/>
                  </a:moveTo>
                  <a:lnTo>
                    <a:pt x="445293" y="321468"/>
                  </a:lnTo>
                  <a:lnTo>
                    <a:pt x="333375" y="335756"/>
                  </a:lnTo>
                  <a:lnTo>
                    <a:pt x="254793" y="340518"/>
                  </a:lnTo>
                  <a:lnTo>
                    <a:pt x="150018" y="340518"/>
                  </a:lnTo>
                  <a:lnTo>
                    <a:pt x="0" y="326231"/>
                  </a:lnTo>
                  <a:cubicBezTo>
                    <a:pt x="794" y="266700"/>
                    <a:pt x="1587" y="207168"/>
                    <a:pt x="2381" y="147637"/>
                  </a:cubicBezTo>
                  <a:lnTo>
                    <a:pt x="140493" y="171450"/>
                  </a:lnTo>
                  <a:lnTo>
                    <a:pt x="223837" y="178593"/>
                  </a:lnTo>
                  <a:lnTo>
                    <a:pt x="342900" y="178593"/>
                  </a:lnTo>
                  <a:lnTo>
                    <a:pt x="471487" y="166687"/>
                  </a:lnTo>
                  <a:lnTo>
                    <a:pt x="616743" y="145256"/>
                  </a:lnTo>
                  <a:lnTo>
                    <a:pt x="807243" y="104775"/>
                  </a:lnTo>
                  <a:lnTo>
                    <a:pt x="957262" y="64293"/>
                  </a:lnTo>
                  <a:lnTo>
                    <a:pt x="1042987" y="30956"/>
                  </a:lnTo>
                  <a:lnTo>
                    <a:pt x="1114425" y="9525"/>
                  </a:lnTo>
                  <a:lnTo>
                    <a:pt x="1152525" y="0"/>
                  </a:lnTo>
                  <a:lnTo>
                    <a:pt x="1190625" y="0"/>
                  </a:lnTo>
                  <a:lnTo>
                    <a:pt x="1223962" y="2381"/>
                  </a:lnTo>
                  <a:lnTo>
                    <a:pt x="1283493" y="23812"/>
                  </a:lnTo>
                  <a:lnTo>
                    <a:pt x="1350168" y="61912"/>
                  </a:lnTo>
                  <a:lnTo>
                    <a:pt x="1371600" y="73818"/>
                  </a:lnTo>
                  <a:lnTo>
                    <a:pt x="1383506" y="80962"/>
                  </a:lnTo>
                  <a:lnTo>
                    <a:pt x="1395412" y="95250"/>
                  </a:lnTo>
                  <a:lnTo>
                    <a:pt x="1395412" y="107156"/>
                  </a:lnTo>
                  <a:lnTo>
                    <a:pt x="1383506" y="128587"/>
                  </a:lnTo>
                  <a:lnTo>
                    <a:pt x="1357312" y="145256"/>
                  </a:lnTo>
                  <a:lnTo>
                    <a:pt x="1323975" y="159543"/>
                  </a:lnTo>
                  <a:lnTo>
                    <a:pt x="1209675" y="185737"/>
                  </a:lnTo>
                  <a:lnTo>
                    <a:pt x="1047750" y="219075"/>
                  </a:lnTo>
                  <a:lnTo>
                    <a:pt x="881062" y="252412"/>
                  </a:lnTo>
                  <a:lnTo>
                    <a:pt x="583406" y="3024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09">
              <a:extLst>
                <a:ext uri="{FF2B5EF4-FFF2-40B4-BE49-F238E27FC236}">
                  <a16:creationId xmlns:a16="http://schemas.microsoft.com/office/drawing/2014/main" id="{403082ED-F88A-4750-B379-29CBC1D49A75}"/>
                </a:ext>
              </a:extLst>
            </p:cNvPr>
            <p:cNvSpPr/>
            <p:nvPr/>
          </p:nvSpPr>
          <p:spPr>
            <a:xfrm>
              <a:off x="5200651" y="3362325"/>
              <a:ext cx="3076575" cy="668338"/>
            </a:xfrm>
            <a:custGeom>
              <a:avLst/>
              <a:gdLst>
                <a:gd name="connsiteX0" fmla="*/ 1417946 w 3076392"/>
                <a:gd name="connsiteY0" fmla="*/ 273067 h 668890"/>
                <a:gd name="connsiteX1" fmla="*/ 1630889 w 3076392"/>
                <a:gd name="connsiteY1" fmla="*/ 237994 h 668890"/>
                <a:gd name="connsiteX2" fmla="*/ 1868883 w 3076392"/>
                <a:gd name="connsiteY2" fmla="*/ 195406 h 668890"/>
                <a:gd name="connsiteX3" fmla="*/ 2109383 w 3076392"/>
                <a:gd name="connsiteY3" fmla="*/ 147807 h 668890"/>
                <a:gd name="connsiteX4" fmla="*/ 2282242 w 3076392"/>
                <a:gd name="connsiteY4" fmla="*/ 112734 h 668890"/>
                <a:gd name="connsiteX5" fmla="*/ 2374935 w 3076392"/>
                <a:gd name="connsiteY5" fmla="*/ 92692 h 668890"/>
                <a:gd name="connsiteX6" fmla="*/ 2417523 w 3076392"/>
                <a:gd name="connsiteY6" fmla="*/ 75156 h 668890"/>
                <a:gd name="connsiteX7" fmla="*/ 2455101 w 3076392"/>
                <a:gd name="connsiteY7" fmla="*/ 55114 h 668890"/>
                <a:gd name="connsiteX8" fmla="*/ 2502700 w 3076392"/>
                <a:gd name="connsiteY8" fmla="*/ 32567 h 668890"/>
                <a:gd name="connsiteX9" fmla="*/ 2550299 w 3076392"/>
                <a:gd name="connsiteY9" fmla="*/ 15031 h 668890"/>
                <a:gd name="connsiteX10" fmla="*/ 2600403 w 3076392"/>
                <a:gd name="connsiteY10" fmla="*/ 0 h 668890"/>
                <a:gd name="connsiteX11" fmla="*/ 2688085 w 3076392"/>
                <a:gd name="connsiteY11" fmla="*/ 7515 h 668890"/>
                <a:gd name="connsiteX12" fmla="*/ 2790799 w 3076392"/>
                <a:gd name="connsiteY12" fmla="*/ 30062 h 668890"/>
                <a:gd name="connsiteX13" fmla="*/ 2901028 w 3076392"/>
                <a:gd name="connsiteY13" fmla="*/ 62630 h 668890"/>
                <a:gd name="connsiteX14" fmla="*/ 2963658 w 3076392"/>
                <a:gd name="connsiteY14" fmla="*/ 80166 h 668890"/>
                <a:gd name="connsiteX15" fmla="*/ 3001236 w 3076392"/>
                <a:gd name="connsiteY15" fmla="*/ 97703 h 668890"/>
                <a:gd name="connsiteX16" fmla="*/ 3026288 w 3076392"/>
                <a:gd name="connsiteY16" fmla="*/ 115239 h 668890"/>
                <a:gd name="connsiteX17" fmla="*/ 3056351 w 3076392"/>
                <a:gd name="connsiteY17" fmla="*/ 142796 h 668890"/>
                <a:gd name="connsiteX18" fmla="*/ 3066371 w 3076392"/>
                <a:gd name="connsiteY18" fmla="*/ 157828 h 668890"/>
                <a:gd name="connsiteX19" fmla="*/ 3076392 w 3076392"/>
                <a:gd name="connsiteY19" fmla="*/ 182880 h 668890"/>
                <a:gd name="connsiteX20" fmla="*/ 3076392 w 3076392"/>
                <a:gd name="connsiteY20" fmla="*/ 197911 h 668890"/>
                <a:gd name="connsiteX21" fmla="*/ 3063866 w 3076392"/>
                <a:gd name="connsiteY21" fmla="*/ 217953 h 668890"/>
                <a:gd name="connsiteX22" fmla="*/ 3041319 w 3076392"/>
                <a:gd name="connsiteY22" fmla="*/ 240499 h 668890"/>
                <a:gd name="connsiteX23" fmla="*/ 3001236 w 3076392"/>
                <a:gd name="connsiteY23" fmla="*/ 265552 h 668890"/>
                <a:gd name="connsiteX24" fmla="*/ 2971174 w 3076392"/>
                <a:gd name="connsiteY24" fmla="*/ 273067 h 668890"/>
                <a:gd name="connsiteX25" fmla="*/ 2795809 w 3076392"/>
                <a:gd name="connsiteY25" fmla="*/ 283088 h 668890"/>
                <a:gd name="connsiteX26" fmla="*/ 2510216 w 3076392"/>
                <a:gd name="connsiteY26" fmla="*/ 300624 h 668890"/>
                <a:gd name="connsiteX27" fmla="*/ 2279737 w 3076392"/>
                <a:gd name="connsiteY27" fmla="*/ 310645 h 668890"/>
                <a:gd name="connsiteX28" fmla="*/ 2129425 w 3076392"/>
                <a:gd name="connsiteY28" fmla="*/ 318161 h 668890"/>
                <a:gd name="connsiteX29" fmla="*/ 1851347 w 3076392"/>
                <a:gd name="connsiteY29" fmla="*/ 363255 h 668890"/>
                <a:gd name="connsiteX30" fmla="*/ 1510639 w 3076392"/>
                <a:gd name="connsiteY30" fmla="*/ 423379 h 668890"/>
                <a:gd name="connsiteX31" fmla="*/ 1147384 w 3076392"/>
                <a:gd name="connsiteY31" fmla="*/ 493525 h 668890"/>
                <a:gd name="connsiteX32" fmla="*/ 809181 w 3076392"/>
                <a:gd name="connsiteY32" fmla="*/ 558661 h 668890"/>
                <a:gd name="connsiteX33" fmla="*/ 546135 w 3076392"/>
                <a:gd name="connsiteY33" fmla="*/ 608765 h 668890"/>
                <a:gd name="connsiteX34" fmla="*/ 460958 w 3076392"/>
                <a:gd name="connsiteY34" fmla="*/ 668890 h 668890"/>
                <a:gd name="connsiteX35" fmla="*/ 375781 w 3076392"/>
                <a:gd name="connsiteY35" fmla="*/ 658869 h 668890"/>
                <a:gd name="connsiteX36" fmla="*/ 290604 w 3076392"/>
                <a:gd name="connsiteY36" fmla="*/ 633817 h 668890"/>
                <a:gd name="connsiteX37" fmla="*/ 232984 w 3076392"/>
                <a:gd name="connsiteY37" fmla="*/ 608765 h 668890"/>
                <a:gd name="connsiteX38" fmla="*/ 177869 w 3076392"/>
                <a:gd name="connsiteY38" fmla="*/ 578702 h 668890"/>
                <a:gd name="connsiteX39" fmla="*/ 130271 w 3076392"/>
                <a:gd name="connsiteY39" fmla="*/ 546135 h 668890"/>
                <a:gd name="connsiteX40" fmla="*/ 85177 w 3076392"/>
                <a:gd name="connsiteY40" fmla="*/ 506051 h 668890"/>
                <a:gd name="connsiteX41" fmla="*/ 22547 w 3076392"/>
                <a:gd name="connsiteY41" fmla="*/ 435906 h 668890"/>
                <a:gd name="connsiteX42" fmla="*/ 5010 w 3076392"/>
                <a:gd name="connsiteY42" fmla="*/ 403338 h 668890"/>
                <a:gd name="connsiteX43" fmla="*/ 0 w 3076392"/>
                <a:gd name="connsiteY43" fmla="*/ 380791 h 668890"/>
                <a:gd name="connsiteX44" fmla="*/ 2505 w 3076392"/>
                <a:gd name="connsiteY44" fmla="*/ 368265 h 668890"/>
                <a:gd name="connsiteX45" fmla="*/ 20042 w 3076392"/>
                <a:gd name="connsiteY45" fmla="*/ 363255 h 668890"/>
                <a:gd name="connsiteX46" fmla="*/ 45094 w 3076392"/>
                <a:gd name="connsiteY46" fmla="*/ 370770 h 668890"/>
                <a:gd name="connsiteX47" fmla="*/ 92692 w 3076392"/>
                <a:gd name="connsiteY47" fmla="*/ 398327 h 668890"/>
                <a:gd name="connsiteX48" fmla="*/ 145302 w 3076392"/>
                <a:gd name="connsiteY48" fmla="*/ 420874 h 668890"/>
                <a:gd name="connsiteX49" fmla="*/ 195406 w 3076392"/>
                <a:gd name="connsiteY49" fmla="*/ 435906 h 668890"/>
                <a:gd name="connsiteX50" fmla="*/ 235489 w 3076392"/>
                <a:gd name="connsiteY50" fmla="*/ 443421 h 668890"/>
                <a:gd name="connsiteX51" fmla="*/ 290604 w 3076392"/>
                <a:gd name="connsiteY51" fmla="*/ 448432 h 668890"/>
                <a:gd name="connsiteX52" fmla="*/ 363255 w 3076392"/>
                <a:gd name="connsiteY52" fmla="*/ 445926 h 668890"/>
                <a:gd name="connsiteX53" fmla="*/ 503546 w 3076392"/>
                <a:gd name="connsiteY53" fmla="*/ 428390 h 668890"/>
                <a:gd name="connsiteX54" fmla="*/ 766593 w 3076392"/>
                <a:gd name="connsiteY54" fmla="*/ 378286 h 668890"/>
                <a:gd name="connsiteX55" fmla="*/ 949473 w 3076392"/>
                <a:gd name="connsiteY55" fmla="*/ 340708 h 668890"/>
                <a:gd name="connsiteX56" fmla="*/ 1194983 w 3076392"/>
                <a:gd name="connsiteY56" fmla="*/ 305635 h 668890"/>
                <a:gd name="connsiteX57" fmla="*/ 1417946 w 3076392"/>
                <a:gd name="connsiteY57" fmla="*/ 273067 h 66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076392" h="668890">
                  <a:moveTo>
                    <a:pt x="1417946" y="273067"/>
                  </a:moveTo>
                  <a:lnTo>
                    <a:pt x="1630889" y="237994"/>
                  </a:lnTo>
                  <a:lnTo>
                    <a:pt x="1868883" y="195406"/>
                  </a:lnTo>
                  <a:lnTo>
                    <a:pt x="2109383" y="147807"/>
                  </a:lnTo>
                  <a:lnTo>
                    <a:pt x="2282242" y="112734"/>
                  </a:lnTo>
                  <a:lnTo>
                    <a:pt x="2374935" y="92692"/>
                  </a:lnTo>
                  <a:lnTo>
                    <a:pt x="2417523" y="75156"/>
                  </a:lnTo>
                  <a:lnTo>
                    <a:pt x="2455101" y="55114"/>
                  </a:lnTo>
                  <a:lnTo>
                    <a:pt x="2502700" y="32567"/>
                  </a:lnTo>
                  <a:lnTo>
                    <a:pt x="2550299" y="15031"/>
                  </a:lnTo>
                  <a:lnTo>
                    <a:pt x="2600403" y="0"/>
                  </a:lnTo>
                  <a:lnTo>
                    <a:pt x="2688085" y="7515"/>
                  </a:lnTo>
                  <a:lnTo>
                    <a:pt x="2790799" y="30062"/>
                  </a:lnTo>
                  <a:lnTo>
                    <a:pt x="2901028" y="62630"/>
                  </a:lnTo>
                  <a:lnTo>
                    <a:pt x="2963658" y="80166"/>
                  </a:lnTo>
                  <a:lnTo>
                    <a:pt x="3001236" y="97703"/>
                  </a:lnTo>
                  <a:lnTo>
                    <a:pt x="3026288" y="115239"/>
                  </a:lnTo>
                  <a:lnTo>
                    <a:pt x="3056351" y="142796"/>
                  </a:lnTo>
                  <a:lnTo>
                    <a:pt x="3066371" y="157828"/>
                  </a:lnTo>
                  <a:lnTo>
                    <a:pt x="3076392" y="182880"/>
                  </a:lnTo>
                  <a:lnTo>
                    <a:pt x="3076392" y="197911"/>
                  </a:lnTo>
                  <a:lnTo>
                    <a:pt x="3063866" y="217953"/>
                  </a:lnTo>
                  <a:lnTo>
                    <a:pt x="3041319" y="240499"/>
                  </a:lnTo>
                  <a:lnTo>
                    <a:pt x="3001236" y="265552"/>
                  </a:lnTo>
                  <a:lnTo>
                    <a:pt x="2971174" y="273067"/>
                  </a:lnTo>
                  <a:lnTo>
                    <a:pt x="2795809" y="283088"/>
                  </a:lnTo>
                  <a:lnTo>
                    <a:pt x="2510216" y="300624"/>
                  </a:lnTo>
                  <a:lnTo>
                    <a:pt x="2279737" y="310645"/>
                  </a:lnTo>
                  <a:lnTo>
                    <a:pt x="2129425" y="318161"/>
                  </a:lnTo>
                  <a:lnTo>
                    <a:pt x="1851347" y="363255"/>
                  </a:lnTo>
                  <a:lnTo>
                    <a:pt x="1510639" y="423379"/>
                  </a:lnTo>
                  <a:lnTo>
                    <a:pt x="1147384" y="493525"/>
                  </a:lnTo>
                  <a:lnTo>
                    <a:pt x="809181" y="558661"/>
                  </a:lnTo>
                  <a:lnTo>
                    <a:pt x="546135" y="608765"/>
                  </a:lnTo>
                  <a:lnTo>
                    <a:pt x="460958" y="668890"/>
                  </a:lnTo>
                  <a:lnTo>
                    <a:pt x="375781" y="658869"/>
                  </a:lnTo>
                  <a:lnTo>
                    <a:pt x="290604" y="633817"/>
                  </a:lnTo>
                  <a:lnTo>
                    <a:pt x="232984" y="608765"/>
                  </a:lnTo>
                  <a:lnTo>
                    <a:pt x="177869" y="578702"/>
                  </a:lnTo>
                  <a:lnTo>
                    <a:pt x="130271" y="546135"/>
                  </a:lnTo>
                  <a:lnTo>
                    <a:pt x="85177" y="506051"/>
                  </a:lnTo>
                  <a:lnTo>
                    <a:pt x="22547" y="435906"/>
                  </a:lnTo>
                  <a:lnTo>
                    <a:pt x="5010" y="403338"/>
                  </a:lnTo>
                  <a:lnTo>
                    <a:pt x="0" y="380791"/>
                  </a:lnTo>
                  <a:lnTo>
                    <a:pt x="2505" y="368265"/>
                  </a:lnTo>
                  <a:lnTo>
                    <a:pt x="20042" y="363255"/>
                  </a:lnTo>
                  <a:lnTo>
                    <a:pt x="45094" y="370770"/>
                  </a:lnTo>
                  <a:lnTo>
                    <a:pt x="92692" y="398327"/>
                  </a:lnTo>
                  <a:lnTo>
                    <a:pt x="145302" y="420874"/>
                  </a:lnTo>
                  <a:lnTo>
                    <a:pt x="195406" y="435906"/>
                  </a:lnTo>
                  <a:lnTo>
                    <a:pt x="235489" y="443421"/>
                  </a:lnTo>
                  <a:lnTo>
                    <a:pt x="290604" y="448432"/>
                  </a:lnTo>
                  <a:lnTo>
                    <a:pt x="363255" y="445926"/>
                  </a:lnTo>
                  <a:lnTo>
                    <a:pt x="503546" y="428390"/>
                  </a:lnTo>
                  <a:lnTo>
                    <a:pt x="766593" y="378286"/>
                  </a:lnTo>
                  <a:lnTo>
                    <a:pt x="949473" y="340708"/>
                  </a:lnTo>
                  <a:lnTo>
                    <a:pt x="1194983" y="305635"/>
                  </a:lnTo>
                  <a:lnTo>
                    <a:pt x="1417946" y="2730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10">
              <a:extLst>
                <a:ext uri="{FF2B5EF4-FFF2-40B4-BE49-F238E27FC236}">
                  <a16:creationId xmlns:a16="http://schemas.microsoft.com/office/drawing/2014/main" id="{B31797B6-BF34-4A00-B841-8B2E3B087EC2}"/>
                </a:ext>
              </a:extLst>
            </p:cNvPr>
            <p:cNvSpPr/>
            <p:nvPr/>
          </p:nvSpPr>
          <p:spPr>
            <a:xfrm>
              <a:off x="5451476" y="3929064"/>
              <a:ext cx="481013" cy="2054225"/>
            </a:xfrm>
            <a:custGeom>
              <a:avLst/>
              <a:gdLst>
                <a:gd name="connsiteX0" fmla="*/ 256349 w 480985"/>
                <a:gd name="connsiteY0" fmla="*/ 673907 h 2053436"/>
                <a:gd name="connsiteX1" fmla="*/ 269563 w 480985"/>
                <a:gd name="connsiteY1" fmla="*/ 525912 h 2053436"/>
                <a:gd name="connsiteX2" fmla="*/ 280134 w 480985"/>
                <a:gd name="connsiteY2" fmla="*/ 343560 h 2053436"/>
                <a:gd name="connsiteX3" fmla="*/ 258991 w 480985"/>
                <a:gd name="connsiteY3" fmla="*/ 269563 h 2053436"/>
                <a:gd name="connsiteX4" fmla="*/ 240492 w 480985"/>
                <a:gd name="connsiteY4" fmla="*/ 195565 h 2053436"/>
                <a:gd name="connsiteX5" fmla="*/ 192922 w 480985"/>
                <a:gd name="connsiteY5" fmla="*/ 31713 h 2053436"/>
                <a:gd name="connsiteX6" fmla="*/ 298633 w 480985"/>
                <a:gd name="connsiteY6" fmla="*/ 0 h 2053436"/>
                <a:gd name="connsiteX7" fmla="*/ 356774 w 480985"/>
                <a:gd name="connsiteY7" fmla="*/ 66069 h 2053436"/>
                <a:gd name="connsiteX8" fmla="*/ 399059 w 480985"/>
                <a:gd name="connsiteY8" fmla="*/ 121567 h 2053436"/>
                <a:gd name="connsiteX9" fmla="*/ 420201 w 480985"/>
                <a:gd name="connsiteY9" fmla="*/ 153281 h 2053436"/>
                <a:gd name="connsiteX10" fmla="*/ 446628 w 480985"/>
                <a:gd name="connsiteY10" fmla="*/ 198208 h 2053436"/>
                <a:gd name="connsiteX11" fmla="*/ 462485 w 480985"/>
                <a:gd name="connsiteY11" fmla="*/ 235207 h 2053436"/>
                <a:gd name="connsiteX12" fmla="*/ 473056 w 480985"/>
                <a:gd name="connsiteY12" fmla="*/ 274848 h 2053436"/>
                <a:gd name="connsiteX13" fmla="*/ 480985 w 480985"/>
                <a:gd name="connsiteY13" fmla="*/ 330347 h 2053436"/>
                <a:gd name="connsiteX14" fmla="*/ 480985 w 480985"/>
                <a:gd name="connsiteY14" fmla="*/ 391130 h 2053436"/>
                <a:gd name="connsiteX15" fmla="*/ 470413 w 480985"/>
                <a:gd name="connsiteY15" fmla="*/ 549697 h 2053436"/>
                <a:gd name="connsiteX16" fmla="*/ 449271 w 480985"/>
                <a:gd name="connsiteY16" fmla="*/ 747905 h 2053436"/>
                <a:gd name="connsiteX17" fmla="*/ 422843 w 480985"/>
                <a:gd name="connsiteY17" fmla="*/ 948756 h 2053436"/>
                <a:gd name="connsiteX18" fmla="*/ 399059 w 480985"/>
                <a:gd name="connsiteY18" fmla="*/ 1115251 h 2053436"/>
                <a:gd name="connsiteX19" fmla="*/ 362060 w 480985"/>
                <a:gd name="connsiteY19" fmla="*/ 1316102 h 2053436"/>
                <a:gd name="connsiteX20" fmla="*/ 309204 w 480985"/>
                <a:gd name="connsiteY20" fmla="*/ 1561880 h 2053436"/>
                <a:gd name="connsiteX21" fmla="*/ 301276 w 480985"/>
                <a:gd name="connsiteY21" fmla="*/ 1601521 h 2053436"/>
                <a:gd name="connsiteX22" fmla="*/ 343560 w 480985"/>
                <a:gd name="connsiteY22" fmla="*/ 1892226 h 2053436"/>
                <a:gd name="connsiteX23" fmla="*/ 314490 w 480985"/>
                <a:gd name="connsiteY23" fmla="*/ 1976795 h 2053436"/>
                <a:gd name="connsiteX24" fmla="*/ 295990 w 480985"/>
                <a:gd name="connsiteY24" fmla="*/ 2013794 h 2053436"/>
                <a:gd name="connsiteX25" fmla="*/ 274848 w 480985"/>
                <a:gd name="connsiteY25" fmla="*/ 2042865 h 2053436"/>
                <a:gd name="connsiteX26" fmla="*/ 253706 w 480985"/>
                <a:gd name="connsiteY26" fmla="*/ 2053436 h 2053436"/>
                <a:gd name="connsiteX27" fmla="*/ 237849 w 480985"/>
                <a:gd name="connsiteY27" fmla="*/ 2053436 h 2053436"/>
                <a:gd name="connsiteX28" fmla="*/ 208779 w 480985"/>
                <a:gd name="connsiteY28" fmla="*/ 2040222 h 2053436"/>
                <a:gd name="connsiteX29" fmla="*/ 182351 w 480985"/>
                <a:gd name="connsiteY29" fmla="*/ 2011151 h 2053436"/>
                <a:gd name="connsiteX30" fmla="*/ 118924 w 480985"/>
                <a:gd name="connsiteY30" fmla="*/ 1921297 h 2053436"/>
                <a:gd name="connsiteX31" fmla="*/ 15856 w 480985"/>
                <a:gd name="connsiteY31" fmla="*/ 1778587 h 2053436"/>
                <a:gd name="connsiteX32" fmla="*/ 2642 w 480985"/>
                <a:gd name="connsiteY32" fmla="*/ 1757445 h 2053436"/>
                <a:gd name="connsiteX33" fmla="*/ 0 w 480985"/>
                <a:gd name="connsiteY33" fmla="*/ 1736303 h 2053436"/>
                <a:gd name="connsiteX34" fmla="*/ 5285 w 480985"/>
                <a:gd name="connsiteY34" fmla="*/ 1707232 h 2053436"/>
                <a:gd name="connsiteX35" fmla="*/ 26427 w 480985"/>
                <a:gd name="connsiteY35" fmla="*/ 1659662 h 2053436"/>
                <a:gd name="connsiteX36" fmla="*/ 58141 w 480985"/>
                <a:gd name="connsiteY36" fmla="*/ 1598878 h 2053436"/>
                <a:gd name="connsiteX37" fmla="*/ 97782 w 480985"/>
                <a:gd name="connsiteY37" fmla="*/ 1538095 h 2053436"/>
                <a:gd name="connsiteX38" fmla="*/ 121567 w 480985"/>
                <a:gd name="connsiteY38" fmla="*/ 1485239 h 2053436"/>
                <a:gd name="connsiteX39" fmla="*/ 147995 w 480985"/>
                <a:gd name="connsiteY39" fmla="*/ 1400670 h 2053436"/>
                <a:gd name="connsiteX40" fmla="*/ 179708 w 480985"/>
                <a:gd name="connsiteY40" fmla="*/ 1268532 h 2053436"/>
                <a:gd name="connsiteX41" fmla="*/ 200850 w 480985"/>
                <a:gd name="connsiteY41" fmla="*/ 1144321 h 2053436"/>
                <a:gd name="connsiteX42" fmla="*/ 224635 w 480985"/>
                <a:gd name="connsiteY42" fmla="*/ 983112 h 2053436"/>
                <a:gd name="connsiteX43" fmla="*/ 256349 w 480985"/>
                <a:gd name="connsiteY43" fmla="*/ 673907 h 205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80985" h="2053436">
                  <a:moveTo>
                    <a:pt x="256349" y="673907"/>
                  </a:moveTo>
                  <a:lnTo>
                    <a:pt x="269563" y="525912"/>
                  </a:lnTo>
                  <a:lnTo>
                    <a:pt x="280134" y="343560"/>
                  </a:lnTo>
                  <a:lnTo>
                    <a:pt x="258991" y="269563"/>
                  </a:lnTo>
                  <a:lnTo>
                    <a:pt x="240492" y="195565"/>
                  </a:lnTo>
                  <a:lnTo>
                    <a:pt x="192922" y="31713"/>
                  </a:lnTo>
                  <a:lnTo>
                    <a:pt x="298633" y="0"/>
                  </a:lnTo>
                  <a:lnTo>
                    <a:pt x="356774" y="66069"/>
                  </a:lnTo>
                  <a:lnTo>
                    <a:pt x="399059" y="121567"/>
                  </a:lnTo>
                  <a:lnTo>
                    <a:pt x="420201" y="153281"/>
                  </a:lnTo>
                  <a:lnTo>
                    <a:pt x="446628" y="198208"/>
                  </a:lnTo>
                  <a:lnTo>
                    <a:pt x="462485" y="235207"/>
                  </a:lnTo>
                  <a:lnTo>
                    <a:pt x="473056" y="274848"/>
                  </a:lnTo>
                  <a:lnTo>
                    <a:pt x="480985" y="330347"/>
                  </a:lnTo>
                  <a:lnTo>
                    <a:pt x="480985" y="391130"/>
                  </a:lnTo>
                  <a:lnTo>
                    <a:pt x="470413" y="549697"/>
                  </a:lnTo>
                  <a:lnTo>
                    <a:pt x="449271" y="747905"/>
                  </a:lnTo>
                  <a:lnTo>
                    <a:pt x="422843" y="948756"/>
                  </a:lnTo>
                  <a:lnTo>
                    <a:pt x="399059" y="1115251"/>
                  </a:lnTo>
                  <a:lnTo>
                    <a:pt x="362060" y="1316102"/>
                  </a:lnTo>
                  <a:lnTo>
                    <a:pt x="309204" y="1561880"/>
                  </a:lnTo>
                  <a:lnTo>
                    <a:pt x="301276" y="1601521"/>
                  </a:lnTo>
                  <a:lnTo>
                    <a:pt x="343560" y="1892226"/>
                  </a:lnTo>
                  <a:lnTo>
                    <a:pt x="314490" y="1976795"/>
                  </a:lnTo>
                  <a:lnTo>
                    <a:pt x="295990" y="2013794"/>
                  </a:lnTo>
                  <a:lnTo>
                    <a:pt x="274848" y="2042865"/>
                  </a:lnTo>
                  <a:lnTo>
                    <a:pt x="253706" y="2053436"/>
                  </a:lnTo>
                  <a:lnTo>
                    <a:pt x="237849" y="2053436"/>
                  </a:lnTo>
                  <a:lnTo>
                    <a:pt x="208779" y="2040222"/>
                  </a:lnTo>
                  <a:lnTo>
                    <a:pt x="182351" y="2011151"/>
                  </a:lnTo>
                  <a:lnTo>
                    <a:pt x="118924" y="1921297"/>
                  </a:lnTo>
                  <a:lnTo>
                    <a:pt x="15856" y="1778587"/>
                  </a:lnTo>
                  <a:lnTo>
                    <a:pt x="2642" y="1757445"/>
                  </a:lnTo>
                  <a:lnTo>
                    <a:pt x="0" y="1736303"/>
                  </a:lnTo>
                  <a:lnTo>
                    <a:pt x="5285" y="1707232"/>
                  </a:lnTo>
                  <a:lnTo>
                    <a:pt x="26427" y="1659662"/>
                  </a:lnTo>
                  <a:lnTo>
                    <a:pt x="58141" y="1598878"/>
                  </a:lnTo>
                  <a:lnTo>
                    <a:pt x="97782" y="1538095"/>
                  </a:lnTo>
                  <a:lnTo>
                    <a:pt x="121567" y="1485239"/>
                  </a:lnTo>
                  <a:lnTo>
                    <a:pt x="147995" y="1400670"/>
                  </a:lnTo>
                  <a:lnTo>
                    <a:pt x="179708" y="1268532"/>
                  </a:lnTo>
                  <a:lnTo>
                    <a:pt x="200850" y="1144321"/>
                  </a:lnTo>
                  <a:lnTo>
                    <a:pt x="224635" y="983112"/>
                  </a:lnTo>
                  <a:lnTo>
                    <a:pt x="256349" y="6739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1">
              <a:extLst>
                <a:ext uri="{FF2B5EF4-FFF2-40B4-BE49-F238E27FC236}">
                  <a16:creationId xmlns:a16="http://schemas.microsoft.com/office/drawing/2014/main" id="{CC76EDCA-8BF9-4CA7-9ECA-3E120B6C2641}"/>
                </a:ext>
              </a:extLst>
            </p:cNvPr>
            <p:cNvSpPr/>
            <p:nvPr/>
          </p:nvSpPr>
          <p:spPr>
            <a:xfrm>
              <a:off x="5624514" y="4919664"/>
              <a:ext cx="1273175" cy="985837"/>
            </a:xfrm>
            <a:custGeom>
              <a:avLst/>
              <a:gdLst>
                <a:gd name="connsiteX0" fmla="*/ 526256 w 1273968"/>
                <a:gd name="connsiteY0" fmla="*/ 376237 h 985837"/>
                <a:gd name="connsiteX1" fmla="*/ 302418 w 1273968"/>
                <a:gd name="connsiteY1" fmla="*/ 495300 h 985837"/>
                <a:gd name="connsiteX2" fmla="*/ 152400 w 1273968"/>
                <a:gd name="connsiteY2" fmla="*/ 573881 h 985837"/>
                <a:gd name="connsiteX3" fmla="*/ 0 w 1273968"/>
                <a:gd name="connsiteY3" fmla="*/ 664368 h 985837"/>
                <a:gd name="connsiteX4" fmla="*/ 138112 w 1273968"/>
                <a:gd name="connsiteY4" fmla="*/ 985837 h 985837"/>
                <a:gd name="connsiteX5" fmla="*/ 169068 w 1273968"/>
                <a:gd name="connsiteY5" fmla="*/ 907256 h 985837"/>
                <a:gd name="connsiteX6" fmla="*/ 188118 w 1273968"/>
                <a:gd name="connsiteY6" fmla="*/ 888206 h 985837"/>
                <a:gd name="connsiteX7" fmla="*/ 323850 w 1273968"/>
                <a:gd name="connsiteY7" fmla="*/ 783431 h 985837"/>
                <a:gd name="connsiteX8" fmla="*/ 497681 w 1273968"/>
                <a:gd name="connsiteY8" fmla="*/ 650081 h 985837"/>
                <a:gd name="connsiteX9" fmla="*/ 692943 w 1273968"/>
                <a:gd name="connsiteY9" fmla="*/ 497681 h 985837"/>
                <a:gd name="connsiteX10" fmla="*/ 907256 w 1273968"/>
                <a:gd name="connsiteY10" fmla="*/ 330993 h 985837"/>
                <a:gd name="connsiteX11" fmla="*/ 1073943 w 1273968"/>
                <a:gd name="connsiteY11" fmla="*/ 202406 h 985837"/>
                <a:gd name="connsiteX12" fmla="*/ 1197768 w 1273968"/>
                <a:gd name="connsiteY12" fmla="*/ 104775 h 985837"/>
                <a:gd name="connsiteX13" fmla="*/ 1262062 w 1273968"/>
                <a:gd name="connsiteY13" fmla="*/ 52387 h 985837"/>
                <a:gd name="connsiteX14" fmla="*/ 1271587 w 1273968"/>
                <a:gd name="connsiteY14" fmla="*/ 40481 h 985837"/>
                <a:gd name="connsiteX15" fmla="*/ 1273968 w 1273968"/>
                <a:gd name="connsiteY15" fmla="*/ 23812 h 985837"/>
                <a:gd name="connsiteX16" fmla="*/ 1271587 w 1273968"/>
                <a:gd name="connsiteY16" fmla="*/ 7143 h 985837"/>
                <a:gd name="connsiteX17" fmla="*/ 1257300 w 1273968"/>
                <a:gd name="connsiteY17" fmla="*/ 0 h 985837"/>
                <a:gd name="connsiteX18" fmla="*/ 1235868 w 1273968"/>
                <a:gd name="connsiteY18" fmla="*/ 4762 h 985837"/>
                <a:gd name="connsiteX19" fmla="*/ 1188243 w 1273968"/>
                <a:gd name="connsiteY19" fmla="*/ 23812 h 985837"/>
                <a:gd name="connsiteX20" fmla="*/ 1040606 w 1273968"/>
                <a:gd name="connsiteY20" fmla="*/ 102393 h 985837"/>
                <a:gd name="connsiteX21" fmla="*/ 842962 w 1273968"/>
                <a:gd name="connsiteY21" fmla="*/ 207168 h 985837"/>
                <a:gd name="connsiteX22" fmla="*/ 526256 w 1273968"/>
                <a:gd name="connsiteY22" fmla="*/ 37623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3968" h="985837">
                  <a:moveTo>
                    <a:pt x="526256" y="376237"/>
                  </a:moveTo>
                  <a:lnTo>
                    <a:pt x="302418" y="495300"/>
                  </a:lnTo>
                  <a:lnTo>
                    <a:pt x="152400" y="573881"/>
                  </a:lnTo>
                  <a:lnTo>
                    <a:pt x="0" y="664368"/>
                  </a:lnTo>
                  <a:lnTo>
                    <a:pt x="138112" y="985837"/>
                  </a:lnTo>
                  <a:lnTo>
                    <a:pt x="169068" y="907256"/>
                  </a:lnTo>
                  <a:lnTo>
                    <a:pt x="188118" y="888206"/>
                  </a:lnTo>
                  <a:lnTo>
                    <a:pt x="323850" y="783431"/>
                  </a:lnTo>
                  <a:lnTo>
                    <a:pt x="497681" y="650081"/>
                  </a:lnTo>
                  <a:lnTo>
                    <a:pt x="692943" y="497681"/>
                  </a:lnTo>
                  <a:lnTo>
                    <a:pt x="907256" y="330993"/>
                  </a:lnTo>
                  <a:lnTo>
                    <a:pt x="1073943" y="202406"/>
                  </a:lnTo>
                  <a:lnTo>
                    <a:pt x="1197768" y="104775"/>
                  </a:lnTo>
                  <a:lnTo>
                    <a:pt x="1262062" y="52387"/>
                  </a:lnTo>
                  <a:lnTo>
                    <a:pt x="1271587" y="40481"/>
                  </a:lnTo>
                  <a:lnTo>
                    <a:pt x="1273968" y="23812"/>
                  </a:lnTo>
                  <a:lnTo>
                    <a:pt x="1271587" y="7143"/>
                  </a:lnTo>
                  <a:lnTo>
                    <a:pt x="1257300" y="0"/>
                  </a:lnTo>
                  <a:lnTo>
                    <a:pt x="1235868" y="4762"/>
                  </a:lnTo>
                  <a:lnTo>
                    <a:pt x="1188243" y="23812"/>
                  </a:lnTo>
                  <a:lnTo>
                    <a:pt x="1040606" y="102393"/>
                  </a:lnTo>
                  <a:lnTo>
                    <a:pt x="842962" y="207168"/>
                  </a:lnTo>
                  <a:lnTo>
                    <a:pt x="526256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12">
              <a:extLst>
                <a:ext uri="{FF2B5EF4-FFF2-40B4-BE49-F238E27FC236}">
                  <a16:creationId xmlns:a16="http://schemas.microsoft.com/office/drawing/2014/main" id="{E32A24D8-EAE3-4F1D-9D95-AFFA94C11C8F}"/>
                </a:ext>
              </a:extLst>
            </p:cNvPr>
            <p:cNvSpPr/>
            <p:nvPr/>
          </p:nvSpPr>
          <p:spPr>
            <a:xfrm>
              <a:off x="6811963" y="3638550"/>
              <a:ext cx="965200" cy="808038"/>
            </a:xfrm>
            <a:custGeom>
              <a:avLst/>
              <a:gdLst>
                <a:gd name="connsiteX0" fmla="*/ 309563 w 964407"/>
                <a:gd name="connsiteY0" fmla="*/ 545306 h 807244"/>
                <a:gd name="connsiteX1" fmla="*/ 423863 w 964407"/>
                <a:gd name="connsiteY1" fmla="*/ 466725 h 807244"/>
                <a:gd name="connsiteX2" fmla="*/ 509588 w 964407"/>
                <a:gd name="connsiteY2" fmla="*/ 402431 h 807244"/>
                <a:gd name="connsiteX3" fmla="*/ 578644 w 964407"/>
                <a:gd name="connsiteY3" fmla="*/ 345281 h 807244"/>
                <a:gd name="connsiteX4" fmla="*/ 621507 w 964407"/>
                <a:gd name="connsiteY4" fmla="*/ 300038 h 807244"/>
                <a:gd name="connsiteX5" fmla="*/ 635794 w 964407"/>
                <a:gd name="connsiteY5" fmla="*/ 276225 h 807244"/>
                <a:gd name="connsiteX6" fmla="*/ 638175 w 964407"/>
                <a:gd name="connsiteY6" fmla="*/ 264319 h 807244"/>
                <a:gd name="connsiteX7" fmla="*/ 638175 w 964407"/>
                <a:gd name="connsiteY7" fmla="*/ 242888 h 807244"/>
                <a:gd name="connsiteX8" fmla="*/ 623888 w 964407"/>
                <a:gd name="connsiteY8" fmla="*/ 188119 h 807244"/>
                <a:gd name="connsiteX9" fmla="*/ 604838 w 964407"/>
                <a:gd name="connsiteY9" fmla="*/ 147638 h 807244"/>
                <a:gd name="connsiteX10" fmla="*/ 581025 w 964407"/>
                <a:gd name="connsiteY10" fmla="*/ 97631 h 807244"/>
                <a:gd name="connsiteX11" fmla="*/ 531019 w 964407"/>
                <a:gd name="connsiteY11" fmla="*/ 2381 h 807244"/>
                <a:gd name="connsiteX12" fmla="*/ 585788 w 964407"/>
                <a:gd name="connsiteY12" fmla="*/ 0 h 807244"/>
                <a:gd name="connsiteX13" fmla="*/ 681038 w 964407"/>
                <a:gd name="connsiteY13" fmla="*/ 92869 h 807244"/>
                <a:gd name="connsiteX14" fmla="*/ 771525 w 964407"/>
                <a:gd name="connsiteY14" fmla="*/ 169069 h 807244"/>
                <a:gd name="connsiteX15" fmla="*/ 857250 w 964407"/>
                <a:gd name="connsiteY15" fmla="*/ 240506 h 807244"/>
                <a:gd name="connsiteX16" fmla="*/ 900113 w 964407"/>
                <a:gd name="connsiteY16" fmla="*/ 276225 h 807244"/>
                <a:gd name="connsiteX17" fmla="*/ 923925 w 964407"/>
                <a:gd name="connsiteY17" fmla="*/ 300038 h 807244"/>
                <a:gd name="connsiteX18" fmla="*/ 942975 w 964407"/>
                <a:gd name="connsiteY18" fmla="*/ 323850 h 807244"/>
                <a:gd name="connsiteX19" fmla="*/ 957263 w 964407"/>
                <a:gd name="connsiteY19" fmla="*/ 350044 h 807244"/>
                <a:gd name="connsiteX20" fmla="*/ 962025 w 964407"/>
                <a:gd name="connsiteY20" fmla="*/ 373856 h 807244"/>
                <a:gd name="connsiteX21" fmla="*/ 964407 w 964407"/>
                <a:gd name="connsiteY21" fmla="*/ 404813 h 807244"/>
                <a:gd name="connsiteX22" fmla="*/ 959644 w 964407"/>
                <a:gd name="connsiteY22" fmla="*/ 442913 h 807244"/>
                <a:gd name="connsiteX23" fmla="*/ 947738 w 964407"/>
                <a:gd name="connsiteY23" fmla="*/ 461963 h 807244"/>
                <a:gd name="connsiteX24" fmla="*/ 890588 w 964407"/>
                <a:gd name="connsiteY24" fmla="*/ 476250 h 807244"/>
                <a:gd name="connsiteX25" fmla="*/ 754857 w 964407"/>
                <a:gd name="connsiteY25" fmla="*/ 504825 h 807244"/>
                <a:gd name="connsiteX26" fmla="*/ 640557 w 964407"/>
                <a:gd name="connsiteY26" fmla="*/ 542925 h 807244"/>
                <a:gd name="connsiteX27" fmla="*/ 519113 w 964407"/>
                <a:gd name="connsiteY27" fmla="*/ 585788 h 807244"/>
                <a:gd name="connsiteX28" fmla="*/ 407194 w 964407"/>
                <a:gd name="connsiteY28" fmla="*/ 633413 h 807244"/>
                <a:gd name="connsiteX29" fmla="*/ 280988 w 964407"/>
                <a:gd name="connsiteY29" fmla="*/ 688181 h 807244"/>
                <a:gd name="connsiteX30" fmla="*/ 152400 w 964407"/>
                <a:gd name="connsiteY30" fmla="*/ 757238 h 807244"/>
                <a:gd name="connsiteX31" fmla="*/ 57150 w 964407"/>
                <a:gd name="connsiteY31" fmla="*/ 807244 h 807244"/>
                <a:gd name="connsiteX32" fmla="*/ 0 w 964407"/>
                <a:gd name="connsiteY32" fmla="*/ 742950 h 807244"/>
                <a:gd name="connsiteX33" fmla="*/ 116682 w 964407"/>
                <a:gd name="connsiteY33" fmla="*/ 671513 h 807244"/>
                <a:gd name="connsiteX34" fmla="*/ 309563 w 964407"/>
                <a:gd name="connsiteY34" fmla="*/ 5453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64407" h="807244">
                  <a:moveTo>
                    <a:pt x="309563" y="545306"/>
                  </a:moveTo>
                  <a:lnTo>
                    <a:pt x="423863" y="466725"/>
                  </a:lnTo>
                  <a:lnTo>
                    <a:pt x="509588" y="402431"/>
                  </a:lnTo>
                  <a:lnTo>
                    <a:pt x="578644" y="345281"/>
                  </a:lnTo>
                  <a:lnTo>
                    <a:pt x="621507" y="300038"/>
                  </a:lnTo>
                  <a:lnTo>
                    <a:pt x="635794" y="276225"/>
                  </a:lnTo>
                  <a:lnTo>
                    <a:pt x="638175" y="264319"/>
                  </a:lnTo>
                  <a:lnTo>
                    <a:pt x="638175" y="242888"/>
                  </a:lnTo>
                  <a:lnTo>
                    <a:pt x="623888" y="188119"/>
                  </a:lnTo>
                  <a:lnTo>
                    <a:pt x="604838" y="147638"/>
                  </a:lnTo>
                  <a:lnTo>
                    <a:pt x="581025" y="97631"/>
                  </a:lnTo>
                  <a:lnTo>
                    <a:pt x="531019" y="2381"/>
                  </a:lnTo>
                  <a:lnTo>
                    <a:pt x="585788" y="0"/>
                  </a:lnTo>
                  <a:lnTo>
                    <a:pt x="681038" y="92869"/>
                  </a:lnTo>
                  <a:lnTo>
                    <a:pt x="771525" y="169069"/>
                  </a:lnTo>
                  <a:lnTo>
                    <a:pt x="857250" y="240506"/>
                  </a:lnTo>
                  <a:lnTo>
                    <a:pt x="900113" y="276225"/>
                  </a:lnTo>
                  <a:lnTo>
                    <a:pt x="923925" y="300038"/>
                  </a:lnTo>
                  <a:lnTo>
                    <a:pt x="942975" y="323850"/>
                  </a:lnTo>
                  <a:lnTo>
                    <a:pt x="957263" y="350044"/>
                  </a:lnTo>
                  <a:lnTo>
                    <a:pt x="962025" y="373856"/>
                  </a:lnTo>
                  <a:lnTo>
                    <a:pt x="964407" y="404813"/>
                  </a:lnTo>
                  <a:lnTo>
                    <a:pt x="959644" y="442913"/>
                  </a:lnTo>
                  <a:lnTo>
                    <a:pt x="947738" y="461963"/>
                  </a:lnTo>
                  <a:lnTo>
                    <a:pt x="890588" y="476250"/>
                  </a:lnTo>
                  <a:lnTo>
                    <a:pt x="754857" y="504825"/>
                  </a:lnTo>
                  <a:lnTo>
                    <a:pt x="640557" y="542925"/>
                  </a:lnTo>
                  <a:lnTo>
                    <a:pt x="519113" y="585788"/>
                  </a:lnTo>
                  <a:lnTo>
                    <a:pt x="407194" y="633413"/>
                  </a:lnTo>
                  <a:lnTo>
                    <a:pt x="280988" y="688181"/>
                  </a:lnTo>
                  <a:lnTo>
                    <a:pt x="152400" y="757238"/>
                  </a:lnTo>
                  <a:lnTo>
                    <a:pt x="57150" y="807244"/>
                  </a:lnTo>
                  <a:lnTo>
                    <a:pt x="0" y="742950"/>
                  </a:lnTo>
                  <a:lnTo>
                    <a:pt x="116682" y="671513"/>
                  </a:lnTo>
                  <a:lnTo>
                    <a:pt x="309563" y="545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13">
              <a:extLst>
                <a:ext uri="{FF2B5EF4-FFF2-40B4-BE49-F238E27FC236}">
                  <a16:creationId xmlns:a16="http://schemas.microsoft.com/office/drawing/2014/main" id="{3E8A56E9-C3E5-4B22-A9D2-0467E2914358}"/>
                </a:ext>
              </a:extLst>
            </p:cNvPr>
            <p:cNvSpPr/>
            <p:nvPr/>
          </p:nvSpPr>
          <p:spPr>
            <a:xfrm>
              <a:off x="6243639" y="3989389"/>
              <a:ext cx="2320925" cy="1717675"/>
            </a:xfrm>
            <a:custGeom>
              <a:avLst/>
              <a:gdLst>
                <a:gd name="connsiteX0" fmla="*/ 1071562 w 2321718"/>
                <a:gd name="connsiteY0" fmla="*/ 769144 h 1719262"/>
                <a:gd name="connsiteX1" fmla="*/ 919162 w 2321718"/>
                <a:gd name="connsiteY1" fmla="*/ 631031 h 1719262"/>
                <a:gd name="connsiteX2" fmla="*/ 726281 w 2321718"/>
                <a:gd name="connsiteY2" fmla="*/ 454819 h 1719262"/>
                <a:gd name="connsiteX3" fmla="*/ 592931 w 2321718"/>
                <a:gd name="connsiteY3" fmla="*/ 323850 h 1719262"/>
                <a:gd name="connsiteX4" fmla="*/ 445293 w 2321718"/>
                <a:gd name="connsiteY4" fmla="*/ 185737 h 1719262"/>
                <a:gd name="connsiteX5" fmla="*/ 371475 w 2321718"/>
                <a:gd name="connsiteY5" fmla="*/ 126206 h 1719262"/>
                <a:gd name="connsiteX6" fmla="*/ 316706 w 2321718"/>
                <a:gd name="connsiteY6" fmla="*/ 85725 h 1719262"/>
                <a:gd name="connsiteX7" fmla="*/ 271462 w 2321718"/>
                <a:gd name="connsiteY7" fmla="*/ 57150 h 1719262"/>
                <a:gd name="connsiteX8" fmla="*/ 230981 w 2321718"/>
                <a:gd name="connsiteY8" fmla="*/ 33337 h 1719262"/>
                <a:gd name="connsiteX9" fmla="*/ 197643 w 2321718"/>
                <a:gd name="connsiteY9" fmla="*/ 19050 h 1719262"/>
                <a:gd name="connsiteX10" fmla="*/ 157162 w 2321718"/>
                <a:gd name="connsiteY10" fmla="*/ 4762 h 1719262"/>
                <a:gd name="connsiteX11" fmla="*/ 126206 w 2321718"/>
                <a:gd name="connsiteY11" fmla="*/ 0 h 1719262"/>
                <a:gd name="connsiteX12" fmla="*/ 83343 w 2321718"/>
                <a:gd name="connsiteY12" fmla="*/ 0 h 1719262"/>
                <a:gd name="connsiteX13" fmla="*/ 30956 w 2321718"/>
                <a:gd name="connsiteY13" fmla="*/ 7144 h 1719262"/>
                <a:gd name="connsiteX14" fmla="*/ 14287 w 2321718"/>
                <a:gd name="connsiteY14" fmla="*/ 16669 h 1719262"/>
                <a:gd name="connsiteX15" fmla="*/ 7143 w 2321718"/>
                <a:gd name="connsiteY15" fmla="*/ 26194 h 1719262"/>
                <a:gd name="connsiteX16" fmla="*/ 2381 w 2321718"/>
                <a:gd name="connsiteY16" fmla="*/ 45244 h 1719262"/>
                <a:gd name="connsiteX17" fmla="*/ 0 w 2321718"/>
                <a:gd name="connsiteY17" fmla="*/ 73819 h 1719262"/>
                <a:gd name="connsiteX18" fmla="*/ 9525 w 2321718"/>
                <a:gd name="connsiteY18" fmla="*/ 97631 h 1719262"/>
                <a:gd name="connsiteX19" fmla="*/ 23812 w 2321718"/>
                <a:gd name="connsiteY19" fmla="*/ 109537 h 1719262"/>
                <a:gd name="connsiteX20" fmla="*/ 50006 w 2321718"/>
                <a:gd name="connsiteY20" fmla="*/ 121444 h 1719262"/>
                <a:gd name="connsiteX21" fmla="*/ 73818 w 2321718"/>
                <a:gd name="connsiteY21" fmla="*/ 128587 h 1719262"/>
                <a:gd name="connsiteX22" fmla="*/ 126206 w 2321718"/>
                <a:gd name="connsiteY22" fmla="*/ 133350 h 1719262"/>
                <a:gd name="connsiteX23" fmla="*/ 152400 w 2321718"/>
                <a:gd name="connsiteY23" fmla="*/ 135731 h 1719262"/>
                <a:gd name="connsiteX24" fmla="*/ 164306 w 2321718"/>
                <a:gd name="connsiteY24" fmla="*/ 138112 h 1719262"/>
                <a:gd name="connsiteX25" fmla="*/ 230981 w 2321718"/>
                <a:gd name="connsiteY25" fmla="*/ 180975 h 1719262"/>
                <a:gd name="connsiteX26" fmla="*/ 338137 w 2321718"/>
                <a:gd name="connsiteY26" fmla="*/ 259556 h 1719262"/>
                <a:gd name="connsiteX27" fmla="*/ 407193 w 2321718"/>
                <a:gd name="connsiteY27" fmla="*/ 319087 h 1719262"/>
                <a:gd name="connsiteX28" fmla="*/ 507206 w 2321718"/>
                <a:gd name="connsiteY28" fmla="*/ 411956 h 1719262"/>
                <a:gd name="connsiteX29" fmla="*/ 597693 w 2321718"/>
                <a:gd name="connsiteY29" fmla="*/ 502444 h 1719262"/>
                <a:gd name="connsiteX30" fmla="*/ 688181 w 2321718"/>
                <a:gd name="connsiteY30" fmla="*/ 611981 h 1719262"/>
                <a:gd name="connsiteX31" fmla="*/ 816768 w 2321718"/>
                <a:gd name="connsiteY31" fmla="*/ 769144 h 1719262"/>
                <a:gd name="connsiteX32" fmla="*/ 950118 w 2321718"/>
                <a:gd name="connsiteY32" fmla="*/ 935831 h 1719262"/>
                <a:gd name="connsiteX33" fmla="*/ 1050131 w 2321718"/>
                <a:gd name="connsiteY33" fmla="*/ 1062037 h 1719262"/>
                <a:gd name="connsiteX34" fmla="*/ 1162050 w 2321718"/>
                <a:gd name="connsiteY34" fmla="*/ 1204912 h 1719262"/>
                <a:gd name="connsiteX35" fmla="*/ 1307306 w 2321718"/>
                <a:gd name="connsiteY35" fmla="*/ 1395412 h 1719262"/>
                <a:gd name="connsiteX36" fmla="*/ 1428750 w 2321718"/>
                <a:gd name="connsiteY36" fmla="*/ 1552575 h 1719262"/>
                <a:gd name="connsiteX37" fmla="*/ 1454943 w 2321718"/>
                <a:gd name="connsiteY37" fmla="*/ 1588294 h 1719262"/>
                <a:gd name="connsiteX38" fmla="*/ 1481137 w 2321718"/>
                <a:gd name="connsiteY38" fmla="*/ 1626394 h 1719262"/>
                <a:gd name="connsiteX39" fmla="*/ 1500187 w 2321718"/>
                <a:gd name="connsiteY39" fmla="*/ 1650206 h 1719262"/>
                <a:gd name="connsiteX40" fmla="*/ 1526381 w 2321718"/>
                <a:gd name="connsiteY40" fmla="*/ 1674019 h 1719262"/>
                <a:gd name="connsiteX41" fmla="*/ 1545431 w 2321718"/>
                <a:gd name="connsiteY41" fmla="*/ 1688306 h 1719262"/>
                <a:gd name="connsiteX42" fmla="*/ 1569243 w 2321718"/>
                <a:gd name="connsiteY42" fmla="*/ 1702594 h 1719262"/>
                <a:gd name="connsiteX43" fmla="*/ 1595437 w 2321718"/>
                <a:gd name="connsiteY43" fmla="*/ 1714500 h 1719262"/>
                <a:gd name="connsiteX44" fmla="*/ 1640681 w 2321718"/>
                <a:gd name="connsiteY44" fmla="*/ 1719262 h 1719262"/>
                <a:gd name="connsiteX45" fmla="*/ 1902618 w 2321718"/>
                <a:gd name="connsiteY45" fmla="*/ 1714500 h 1719262"/>
                <a:gd name="connsiteX46" fmla="*/ 2240756 w 2321718"/>
                <a:gd name="connsiteY46" fmla="*/ 1716881 h 1719262"/>
                <a:gd name="connsiteX47" fmla="*/ 2278856 w 2321718"/>
                <a:gd name="connsiteY47" fmla="*/ 1716881 h 1719262"/>
                <a:gd name="connsiteX48" fmla="*/ 2302668 w 2321718"/>
                <a:gd name="connsiteY48" fmla="*/ 1704975 h 1719262"/>
                <a:gd name="connsiteX49" fmla="*/ 2316956 w 2321718"/>
                <a:gd name="connsiteY49" fmla="*/ 1690687 h 1719262"/>
                <a:gd name="connsiteX50" fmla="*/ 2321718 w 2321718"/>
                <a:gd name="connsiteY50" fmla="*/ 1676400 h 1719262"/>
                <a:gd name="connsiteX51" fmla="*/ 2321718 w 2321718"/>
                <a:gd name="connsiteY51" fmla="*/ 1666875 h 1719262"/>
                <a:gd name="connsiteX52" fmla="*/ 2314575 w 2321718"/>
                <a:gd name="connsiteY52" fmla="*/ 1650206 h 1719262"/>
                <a:gd name="connsiteX53" fmla="*/ 2288381 w 2321718"/>
                <a:gd name="connsiteY53" fmla="*/ 1633537 h 1719262"/>
                <a:gd name="connsiteX54" fmla="*/ 2231231 w 2321718"/>
                <a:gd name="connsiteY54" fmla="*/ 1607344 h 1719262"/>
                <a:gd name="connsiteX55" fmla="*/ 2150268 w 2321718"/>
                <a:gd name="connsiteY55" fmla="*/ 1569244 h 1719262"/>
                <a:gd name="connsiteX56" fmla="*/ 2035968 w 2321718"/>
                <a:gd name="connsiteY56" fmla="*/ 1504950 h 1719262"/>
                <a:gd name="connsiteX57" fmla="*/ 1857375 w 2321718"/>
                <a:gd name="connsiteY57" fmla="*/ 1390650 h 1719262"/>
                <a:gd name="connsiteX58" fmla="*/ 1702593 w 2321718"/>
                <a:gd name="connsiteY58" fmla="*/ 1281112 h 1719262"/>
                <a:gd name="connsiteX59" fmla="*/ 1519237 w 2321718"/>
                <a:gd name="connsiteY59" fmla="*/ 1143000 h 1719262"/>
                <a:gd name="connsiteX60" fmla="*/ 1226343 w 2321718"/>
                <a:gd name="connsiteY60" fmla="*/ 902494 h 1719262"/>
                <a:gd name="connsiteX61" fmla="*/ 1071562 w 2321718"/>
                <a:gd name="connsiteY61" fmla="*/ 769144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21718" h="1719262">
                  <a:moveTo>
                    <a:pt x="1071562" y="769144"/>
                  </a:moveTo>
                  <a:lnTo>
                    <a:pt x="919162" y="631031"/>
                  </a:lnTo>
                  <a:lnTo>
                    <a:pt x="726281" y="454819"/>
                  </a:lnTo>
                  <a:lnTo>
                    <a:pt x="592931" y="323850"/>
                  </a:lnTo>
                  <a:lnTo>
                    <a:pt x="445293" y="185737"/>
                  </a:lnTo>
                  <a:lnTo>
                    <a:pt x="371475" y="126206"/>
                  </a:lnTo>
                  <a:lnTo>
                    <a:pt x="316706" y="85725"/>
                  </a:lnTo>
                  <a:lnTo>
                    <a:pt x="271462" y="57150"/>
                  </a:lnTo>
                  <a:lnTo>
                    <a:pt x="230981" y="33337"/>
                  </a:lnTo>
                  <a:lnTo>
                    <a:pt x="197643" y="19050"/>
                  </a:lnTo>
                  <a:lnTo>
                    <a:pt x="157162" y="4762"/>
                  </a:lnTo>
                  <a:lnTo>
                    <a:pt x="126206" y="0"/>
                  </a:lnTo>
                  <a:lnTo>
                    <a:pt x="83343" y="0"/>
                  </a:lnTo>
                  <a:lnTo>
                    <a:pt x="30956" y="7144"/>
                  </a:lnTo>
                  <a:lnTo>
                    <a:pt x="14287" y="16669"/>
                  </a:lnTo>
                  <a:lnTo>
                    <a:pt x="7143" y="26194"/>
                  </a:lnTo>
                  <a:lnTo>
                    <a:pt x="2381" y="45244"/>
                  </a:lnTo>
                  <a:lnTo>
                    <a:pt x="0" y="73819"/>
                  </a:lnTo>
                  <a:lnTo>
                    <a:pt x="9525" y="97631"/>
                  </a:lnTo>
                  <a:lnTo>
                    <a:pt x="23812" y="109537"/>
                  </a:lnTo>
                  <a:lnTo>
                    <a:pt x="50006" y="121444"/>
                  </a:lnTo>
                  <a:lnTo>
                    <a:pt x="73818" y="128587"/>
                  </a:lnTo>
                  <a:lnTo>
                    <a:pt x="126206" y="133350"/>
                  </a:lnTo>
                  <a:lnTo>
                    <a:pt x="152400" y="135731"/>
                  </a:lnTo>
                  <a:lnTo>
                    <a:pt x="164306" y="138112"/>
                  </a:lnTo>
                  <a:lnTo>
                    <a:pt x="230981" y="180975"/>
                  </a:lnTo>
                  <a:lnTo>
                    <a:pt x="338137" y="259556"/>
                  </a:lnTo>
                  <a:lnTo>
                    <a:pt x="407193" y="319087"/>
                  </a:lnTo>
                  <a:lnTo>
                    <a:pt x="507206" y="411956"/>
                  </a:lnTo>
                  <a:lnTo>
                    <a:pt x="597693" y="502444"/>
                  </a:lnTo>
                  <a:lnTo>
                    <a:pt x="688181" y="611981"/>
                  </a:lnTo>
                  <a:lnTo>
                    <a:pt x="816768" y="769144"/>
                  </a:lnTo>
                  <a:lnTo>
                    <a:pt x="950118" y="935831"/>
                  </a:lnTo>
                  <a:lnTo>
                    <a:pt x="1050131" y="1062037"/>
                  </a:lnTo>
                  <a:lnTo>
                    <a:pt x="1162050" y="1204912"/>
                  </a:lnTo>
                  <a:lnTo>
                    <a:pt x="1307306" y="1395412"/>
                  </a:lnTo>
                  <a:lnTo>
                    <a:pt x="1428750" y="1552575"/>
                  </a:lnTo>
                  <a:lnTo>
                    <a:pt x="1454943" y="1588294"/>
                  </a:lnTo>
                  <a:lnTo>
                    <a:pt x="1481137" y="1626394"/>
                  </a:lnTo>
                  <a:lnTo>
                    <a:pt x="1500187" y="1650206"/>
                  </a:lnTo>
                  <a:lnTo>
                    <a:pt x="1526381" y="1674019"/>
                  </a:lnTo>
                  <a:lnTo>
                    <a:pt x="1545431" y="1688306"/>
                  </a:lnTo>
                  <a:lnTo>
                    <a:pt x="1569243" y="1702594"/>
                  </a:lnTo>
                  <a:lnTo>
                    <a:pt x="1595437" y="1714500"/>
                  </a:lnTo>
                  <a:lnTo>
                    <a:pt x="1640681" y="1719262"/>
                  </a:lnTo>
                  <a:lnTo>
                    <a:pt x="1902618" y="1714500"/>
                  </a:lnTo>
                  <a:lnTo>
                    <a:pt x="2240756" y="1716881"/>
                  </a:lnTo>
                  <a:lnTo>
                    <a:pt x="2278856" y="1716881"/>
                  </a:lnTo>
                  <a:lnTo>
                    <a:pt x="2302668" y="1704975"/>
                  </a:lnTo>
                  <a:lnTo>
                    <a:pt x="2316956" y="1690687"/>
                  </a:lnTo>
                  <a:lnTo>
                    <a:pt x="2321718" y="1676400"/>
                  </a:lnTo>
                  <a:lnTo>
                    <a:pt x="2321718" y="1666875"/>
                  </a:lnTo>
                  <a:lnTo>
                    <a:pt x="2314575" y="1650206"/>
                  </a:lnTo>
                  <a:lnTo>
                    <a:pt x="2288381" y="1633537"/>
                  </a:lnTo>
                  <a:lnTo>
                    <a:pt x="2231231" y="1607344"/>
                  </a:lnTo>
                  <a:lnTo>
                    <a:pt x="2150268" y="1569244"/>
                  </a:lnTo>
                  <a:lnTo>
                    <a:pt x="2035968" y="1504950"/>
                  </a:lnTo>
                  <a:lnTo>
                    <a:pt x="1857375" y="1390650"/>
                  </a:lnTo>
                  <a:lnTo>
                    <a:pt x="1702593" y="1281112"/>
                  </a:lnTo>
                  <a:lnTo>
                    <a:pt x="1519237" y="1143000"/>
                  </a:lnTo>
                  <a:lnTo>
                    <a:pt x="1226343" y="902494"/>
                  </a:lnTo>
                  <a:lnTo>
                    <a:pt x="1071562" y="769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11198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3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8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7" grpId="0" animBg="1"/>
      <p:bldP spid="106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9D58E52E-5633-49D7-A65A-A64A10745ECF}"/>
              </a:ext>
            </a:extLst>
          </p:cNvPr>
          <p:cNvGrpSpPr/>
          <p:nvPr/>
        </p:nvGrpSpPr>
        <p:grpSpPr>
          <a:xfrm>
            <a:off x="3783013" y="1554163"/>
            <a:ext cx="4781551" cy="4429126"/>
            <a:chOff x="3783013" y="1554163"/>
            <a:chExt cx="4781551" cy="4429126"/>
          </a:xfrm>
          <a:solidFill>
            <a:schemeClr val="tx1"/>
          </a:solidFill>
        </p:grpSpPr>
        <p:sp>
          <p:nvSpPr>
            <p:cNvPr id="18" name="フリーフォーム 98">
              <a:extLst>
                <a:ext uri="{FF2B5EF4-FFF2-40B4-BE49-F238E27FC236}">
                  <a16:creationId xmlns:a16="http://schemas.microsoft.com/office/drawing/2014/main" id="{AB076527-BE6F-456F-8094-901C3EAC4E3D}"/>
                </a:ext>
              </a:extLst>
            </p:cNvPr>
            <p:cNvSpPr/>
            <p:nvPr/>
          </p:nvSpPr>
          <p:spPr>
            <a:xfrm>
              <a:off x="3962400" y="1733550"/>
              <a:ext cx="1468438" cy="1181100"/>
            </a:xfrm>
            <a:custGeom>
              <a:avLst/>
              <a:gdLst>
                <a:gd name="connsiteX0" fmla="*/ 652463 w 1469231"/>
                <a:gd name="connsiteY0" fmla="*/ 185738 h 1181100"/>
                <a:gd name="connsiteX1" fmla="*/ 554831 w 1469231"/>
                <a:gd name="connsiteY1" fmla="*/ 211931 h 1181100"/>
                <a:gd name="connsiteX2" fmla="*/ 466725 w 1469231"/>
                <a:gd name="connsiteY2" fmla="*/ 235744 h 1181100"/>
                <a:gd name="connsiteX3" fmla="*/ 428625 w 1469231"/>
                <a:gd name="connsiteY3" fmla="*/ 245269 h 1181100"/>
                <a:gd name="connsiteX4" fmla="*/ 397669 w 1469231"/>
                <a:gd name="connsiteY4" fmla="*/ 252413 h 1181100"/>
                <a:gd name="connsiteX5" fmla="*/ 369094 w 1469231"/>
                <a:gd name="connsiteY5" fmla="*/ 254794 h 1181100"/>
                <a:gd name="connsiteX6" fmla="*/ 311944 w 1469231"/>
                <a:gd name="connsiteY6" fmla="*/ 250031 h 1181100"/>
                <a:gd name="connsiteX7" fmla="*/ 266700 w 1469231"/>
                <a:gd name="connsiteY7" fmla="*/ 238125 h 1181100"/>
                <a:gd name="connsiteX8" fmla="*/ 216694 w 1469231"/>
                <a:gd name="connsiteY8" fmla="*/ 219075 h 1181100"/>
                <a:gd name="connsiteX9" fmla="*/ 159544 w 1469231"/>
                <a:gd name="connsiteY9" fmla="*/ 188119 h 1181100"/>
                <a:gd name="connsiteX10" fmla="*/ 107156 w 1469231"/>
                <a:gd name="connsiteY10" fmla="*/ 154781 h 1181100"/>
                <a:gd name="connsiteX11" fmla="*/ 71438 w 1469231"/>
                <a:gd name="connsiteY11" fmla="*/ 128588 h 1181100"/>
                <a:gd name="connsiteX12" fmla="*/ 57150 w 1469231"/>
                <a:gd name="connsiteY12" fmla="*/ 116681 h 1181100"/>
                <a:gd name="connsiteX13" fmla="*/ 40481 w 1469231"/>
                <a:gd name="connsiteY13" fmla="*/ 109538 h 1181100"/>
                <a:gd name="connsiteX14" fmla="*/ 14288 w 1469231"/>
                <a:gd name="connsiteY14" fmla="*/ 109538 h 1181100"/>
                <a:gd name="connsiteX15" fmla="*/ 4763 w 1469231"/>
                <a:gd name="connsiteY15" fmla="*/ 114300 h 1181100"/>
                <a:gd name="connsiteX16" fmla="*/ 0 w 1469231"/>
                <a:gd name="connsiteY16" fmla="*/ 126206 h 1181100"/>
                <a:gd name="connsiteX17" fmla="*/ 4763 w 1469231"/>
                <a:gd name="connsiteY17" fmla="*/ 152400 h 1181100"/>
                <a:gd name="connsiteX18" fmla="*/ 28575 w 1469231"/>
                <a:gd name="connsiteY18" fmla="*/ 192881 h 1181100"/>
                <a:gd name="connsiteX19" fmla="*/ 69056 w 1469231"/>
                <a:gd name="connsiteY19" fmla="*/ 254794 h 1181100"/>
                <a:gd name="connsiteX20" fmla="*/ 97631 w 1469231"/>
                <a:gd name="connsiteY20" fmla="*/ 295275 h 1181100"/>
                <a:gd name="connsiteX21" fmla="*/ 138113 w 1469231"/>
                <a:gd name="connsiteY21" fmla="*/ 350044 h 1181100"/>
                <a:gd name="connsiteX22" fmla="*/ 176213 w 1469231"/>
                <a:gd name="connsiteY22" fmla="*/ 392906 h 1181100"/>
                <a:gd name="connsiteX23" fmla="*/ 207169 w 1469231"/>
                <a:gd name="connsiteY23" fmla="*/ 426244 h 1181100"/>
                <a:gd name="connsiteX24" fmla="*/ 245269 w 1469231"/>
                <a:gd name="connsiteY24" fmla="*/ 461963 h 1181100"/>
                <a:gd name="connsiteX25" fmla="*/ 269081 w 1469231"/>
                <a:gd name="connsiteY25" fmla="*/ 481013 h 1181100"/>
                <a:gd name="connsiteX26" fmla="*/ 285750 w 1469231"/>
                <a:gd name="connsiteY26" fmla="*/ 490538 h 1181100"/>
                <a:gd name="connsiteX27" fmla="*/ 316706 w 1469231"/>
                <a:gd name="connsiteY27" fmla="*/ 495300 h 1181100"/>
                <a:gd name="connsiteX28" fmla="*/ 352425 w 1469231"/>
                <a:gd name="connsiteY28" fmla="*/ 490538 h 1181100"/>
                <a:gd name="connsiteX29" fmla="*/ 390525 w 1469231"/>
                <a:gd name="connsiteY29" fmla="*/ 473869 h 1181100"/>
                <a:gd name="connsiteX30" fmla="*/ 421481 w 1469231"/>
                <a:gd name="connsiteY30" fmla="*/ 457200 h 1181100"/>
                <a:gd name="connsiteX31" fmla="*/ 469106 w 1469231"/>
                <a:gd name="connsiteY31" fmla="*/ 426244 h 1181100"/>
                <a:gd name="connsiteX32" fmla="*/ 519113 w 1469231"/>
                <a:gd name="connsiteY32" fmla="*/ 404813 h 1181100"/>
                <a:gd name="connsiteX33" fmla="*/ 609600 w 1469231"/>
                <a:gd name="connsiteY33" fmla="*/ 373856 h 1181100"/>
                <a:gd name="connsiteX34" fmla="*/ 714375 w 1469231"/>
                <a:gd name="connsiteY34" fmla="*/ 342900 h 1181100"/>
                <a:gd name="connsiteX35" fmla="*/ 845344 w 1469231"/>
                <a:gd name="connsiteY35" fmla="*/ 316706 h 1181100"/>
                <a:gd name="connsiteX36" fmla="*/ 954881 w 1469231"/>
                <a:gd name="connsiteY36" fmla="*/ 297656 h 1181100"/>
                <a:gd name="connsiteX37" fmla="*/ 1026319 w 1469231"/>
                <a:gd name="connsiteY37" fmla="*/ 288131 h 1181100"/>
                <a:gd name="connsiteX38" fmla="*/ 1076325 w 1469231"/>
                <a:gd name="connsiteY38" fmla="*/ 288131 h 1181100"/>
                <a:gd name="connsiteX39" fmla="*/ 1107281 w 1469231"/>
                <a:gd name="connsiteY39" fmla="*/ 292894 h 1181100"/>
                <a:gd name="connsiteX40" fmla="*/ 1119188 w 1469231"/>
                <a:gd name="connsiteY40" fmla="*/ 300038 h 1181100"/>
                <a:gd name="connsiteX41" fmla="*/ 1126331 w 1469231"/>
                <a:gd name="connsiteY41" fmla="*/ 311944 h 1181100"/>
                <a:gd name="connsiteX42" fmla="*/ 1128713 w 1469231"/>
                <a:gd name="connsiteY42" fmla="*/ 326231 h 1181100"/>
                <a:gd name="connsiteX43" fmla="*/ 1126331 w 1469231"/>
                <a:gd name="connsiteY43" fmla="*/ 359569 h 1181100"/>
                <a:gd name="connsiteX44" fmla="*/ 1097756 w 1469231"/>
                <a:gd name="connsiteY44" fmla="*/ 459581 h 1181100"/>
                <a:gd name="connsiteX45" fmla="*/ 1040606 w 1469231"/>
                <a:gd name="connsiteY45" fmla="*/ 635794 h 1181100"/>
                <a:gd name="connsiteX46" fmla="*/ 971550 w 1469231"/>
                <a:gd name="connsiteY46" fmla="*/ 850106 h 1181100"/>
                <a:gd name="connsiteX47" fmla="*/ 878681 w 1469231"/>
                <a:gd name="connsiteY47" fmla="*/ 1076325 h 1181100"/>
                <a:gd name="connsiteX48" fmla="*/ 916781 w 1469231"/>
                <a:gd name="connsiteY48" fmla="*/ 1114425 h 1181100"/>
                <a:gd name="connsiteX49" fmla="*/ 952500 w 1469231"/>
                <a:gd name="connsiteY49" fmla="*/ 1143000 h 1181100"/>
                <a:gd name="connsiteX50" fmla="*/ 985838 w 1469231"/>
                <a:gd name="connsiteY50" fmla="*/ 1166813 h 1181100"/>
                <a:gd name="connsiteX51" fmla="*/ 1004888 w 1469231"/>
                <a:gd name="connsiteY51" fmla="*/ 1176338 h 1181100"/>
                <a:gd name="connsiteX52" fmla="*/ 1026319 w 1469231"/>
                <a:gd name="connsiteY52" fmla="*/ 1181100 h 1181100"/>
                <a:gd name="connsiteX53" fmla="*/ 1050131 w 1469231"/>
                <a:gd name="connsiteY53" fmla="*/ 1178719 h 1181100"/>
                <a:gd name="connsiteX54" fmla="*/ 1076325 w 1469231"/>
                <a:gd name="connsiteY54" fmla="*/ 1164431 h 1181100"/>
                <a:gd name="connsiteX55" fmla="*/ 1100138 w 1469231"/>
                <a:gd name="connsiteY55" fmla="*/ 1140619 h 1181100"/>
                <a:gd name="connsiteX56" fmla="*/ 1128713 w 1469231"/>
                <a:gd name="connsiteY56" fmla="*/ 1097756 h 1181100"/>
                <a:gd name="connsiteX57" fmla="*/ 1159669 w 1469231"/>
                <a:gd name="connsiteY57" fmla="*/ 1028700 h 1181100"/>
                <a:gd name="connsiteX58" fmla="*/ 1185863 w 1469231"/>
                <a:gd name="connsiteY58" fmla="*/ 942975 h 1181100"/>
                <a:gd name="connsiteX59" fmla="*/ 1228725 w 1469231"/>
                <a:gd name="connsiteY59" fmla="*/ 816769 h 1181100"/>
                <a:gd name="connsiteX60" fmla="*/ 1266825 w 1469231"/>
                <a:gd name="connsiteY60" fmla="*/ 704850 h 1181100"/>
                <a:gd name="connsiteX61" fmla="*/ 1335881 w 1469231"/>
                <a:gd name="connsiteY61" fmla="*/ 521494 h 1181100"/>
                <a:gd name="connsiteX62" fmla="*/ 1362075 w 1469231"/>
                <a:gd name="connsiteY62" fmla="*/ 457200 h 1181100"/>
                <a:gd name="connsiteX63" fmla="*/ 1369219 w 1469231"/>
                <a:gd name="connsiteY63" fmla="*/ 442913 h 1181100"/>
                <a:gd name="connsiteX64" fmla="*/ 1388269 w 1469231"/>
                <a:gd name="connsiteY64" fmla="*/ 423863 h 1181100"/>
                <a:gd name="connsiteX65" fmla="*/ 1409700 w 1469231"/>
                <a:gd name="connsiteY65" fmla="*/ 402431 h 1181100"/>
                <a:gd name="connsiteX66" fmla="*/ 1428750 w 1469231"/>
                <a:gd name="connsiteY66" fmla="*/ 378619 h 1181100"/>
                <a:gd name="connsiteX67" fmla="*/ 1450181 w 1469231"/>
                <a:gd name="connsiteY67" fmla="*/ 347663 h 1181100"/>
                <a:gd name="connsiteX68" fmla="*/ 1464469 w 1469231"/>
                <a:gd name="connsiteY68" fmla="*/ 319088 h 1181100"/>
                <a:gd name="connsiteX69" fmla="*/ 1469231 w 1469231"/>
                <a:gd name="connsiteY69" fmla="*/ 292894 h 1181100"/>
                <a:gd name="connsiteX70" fmla="*/ 1466850 w 1469231"/>
                <a:gd name="connsiteY70" fmla="*/ 266700 h 1181100"/>
                <a:gd name="connsiteX71" fmla="*/ 1457325 w 1469231"/>
                <a:gd name="connsiteY71" fmla="*/ 245269 h 1181100"/>
                <a:gd name="connsiteX72" fmla="*/ 1433513 w 1469231"/>
                <a:gd name="connsiteY72" fmla="*/ 219075 h 1181100"/>
                <a:gd name="connsiteX73" fmla="*/ 1385888 w 1469231"/>
                <a:gd name="connsiteY73" fmla="*/ 161925 h 1181100"/>
                <a:gd name="connsiteX74" fmla="*/ 1328738 w 1469231"/>
                <a:gd name="connsiteY74" fmla="*/ 102394 h 1181100"/>
                <a:gd name="connsiteX75" fmla="*/ 1281113 w 1469231"/>
                <a:gd name="connsiteY75" fmla="*/ 57150 h 1181100"/>
                <a:gd name="connsiteX76" fmla="*/ 1257300 w 1469231"/>
                <a:gd name="connsiteY76" fmla="*/ 38100 h 1181100"/>
                <a:gd name="connsiteX77" fmla="*/ 1231106 w 1469231"/>
                <a:gd name="connsiteY77" fmla="*/ 21431 h 1181100"/>
                <a:gd name="connsiteX78" fmla="*/ 1202531 w 1469231"/>
                <a:gd name="connsiteY78" fmla="*/ 7144 h 1181100"/>
                <a:gd name="connsiteX79" fmla="*/ 1171575 w 1469231"/>
                <a:gd name="connsiteY79" fmla="*/ 0 h 1181100"/>
                <a:gd name="connsiteX80" fmla="*/ 1145381 w 1469231"/>
                <a:gd name="connsiteY80" fmla="*/ 11906 h 1181100"/>
                <a:gd name="connsiteX81" fmla="*/ 1097756 w 1469231"/>
                <a:gd name="connsiteY81" fmla="*/ 42863 h 1181100"/>
                <a:gd name="connsiteX82" fmla="*/ 1023938 w 1469231"/>
                <a:gd name="connsiteY82" fmla="*/ 83344 h 1181100"/>
                <a:gd name="connsiteX83" fmla="*/ 985838 w 1469231"/>
                <a:gd name="connsiteY83" fmla="*/ 97631 h 1181100"/>
                <a:gd name="connsiteX84" fmla="*/ 852488 w 1469231"/>
                <a:gd name="connsiteY84" fmla="*/ 130969 h 1181100"/>
                <a:gd name="connsiteX85" fmla="*/ 652463 w 1469231"/>
                <a:gd name="connsiteY85" fmla="*/ 18573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469231" h="1181100">
                  <a:moveTo>
                    <a:pt x="652463" y="185738"/>
                  </a:moveTo>
                  <a:lnTo>
                    <a:pt x="554831" y="211931"/>
                  </a:lnTo>
                  <a:lnTo>
                    <a:pt x="466725" y="235744"/>
                  </a:lnTo>
                  <a:lnTo>
                    <a:pt x="428625" y="245269"/>
                  </a:lnTo>
                  <a:lnTo>
                    <a:pt x="397669" y="252413"/>
                  </a:lnTo>
                  <a:lnTo>
                    <a:pt x="369094" y="254794"/>
                  </a:lnTo>
                  <a:lnTo>
                    <a:pt x="311944" y="250031"/>
                  </a:lnTo>
                  <a:lnTo>
                    <a:pt x="266700" y="238125"/>
                  </a:lnTo>
                  <a:lnTo>
                    <a:pt x="216694" y="219075"/>
                  </a:lnTo>
                  <a:lnTo>
                    <a:pt x="159544" y="188119"/>
                  </a:lnTo>
                  <a:lnTo>
                    <a:pt x="107156" y="154781"/>
                  </a:lnTo>
                  <a:lnTo>
                    <a:pt x="71438" y="128588"/>
                  </a:lnTo>
                  <a:lnTo>
                    <a:pt x="57150" y="116681"/>
                  </a:lnTo>
                  <a:lnTo>
                    <a:pt x="40481" y="109538"/>
                  </a:lnTo>
                  <a:lnTo>
                    <a:pt x="14288" y="109538"/>
                  </a:lnTo>
                  <a:lnTo>
                    <a:pt x="4763" y="114300"/>
                  </a:lnTo>
                  <a:lnTo>
                    <a:pt x="0" y="126206"/>
                  </a:lnTo>
                  <a:lnTo>
                    <a:pt x="4763" y="152400"/>
                  </a:lnTo>
                  <a:lnTo>
                    <a:pt x="28575" y="192881"/>
                  </a:lnTo>
                  <a:lnTo>
                    <a:pt x="69056" y="254794"/>
                  </a:lnTo>
                  <a:lnTo>
                    <a:pt x="97631" y="295275"/>
                  </a:lnTo>
                  <a:lnTo>
                    <a:pt x="138113" y="350044"/>
                  </a:lnTo>
                  <a:lnTo>
                    <a:pt x="176213" y="392906"/>
                  </a:lnTo>
                  <a:lnTo>
                    <a:pt x="207169" y="426244"/>
                  </a:lnTo>
                  <a:lnTo>
                    <a:pt x="245269" y="461963"/>
                  </a:lnTo>
                  <a:lnTo>
                    <a:pt x="269081" y="481013"/>
                  </a:lnTo>
                  <a:lnTo>
                    <a:pt x="285750" y="490538"/>
                  </a:lnTo>
                  <a:lnTo>
                    <a:pt x="316706" y="495300"/>
                  </a:lnTo>
                  <a:lnTo>
                    <a:pt x="352425" y="490538"/>
                  </a:lnTo>
                  <a:lnTo>
                    <a:pt x="390525" y="473869"/>
                  </a:lnTo>
                  <a:lnTo>
                    <a:pt x="421481" y="457200"/>
                  </a:lnTo>
                  <a:lnTo>
                    <a:pt x="469106" y="426244"/>
                  </a:lnTo>
                  <a:lnTo>
                    <a:pt x="519113" y="404813"/>
                  </a:lnTo>
                  <a:lnTo>
                    <a:pt x="609600" y="373856"/>
                  </a:lnTo>
                  <a:lnTo>
                    <a:pt x="714375" y="342900"/>
                  </a:lnTo>
                  <a:lnTo>
                    <a:pt x="845344" y="316706"/>
                  </a:lnTo>
                  <a:lnTo>
                    <a:pt x="954881" y="297656"/>
                  </a:lnTo>
                  <a:lnTo>
                    <a:pt x="1026319" y="288131"/>
                  </a:lnTo>
                  <a:lnTo>
                    <a:pt x="1076325" y="288131"/>
                  </a:lnTo>
                  <a:lnTo>
                    <a:pt x="1107281" y="292894"/>
                  </a:lnTo>
                  <a:lnTo>
                    <a:pt x="1119188" y="300038"/>
                  </a:lnTo>
                  <a:lnTo>
                    <a:pt x="1126331" y="311944"/>
                  </a:lnTo>
                  <a:lnTo>
                    <a:pt x="1128713" y="326231"/>
                  </a:lnTo>
                  <a:lnTo>
                    <a:pt x="1126331" y="359569"/>
                  </a:lnTo>
                  <a:lnTo>
                    <a:pt x="1097756" y="459581"/>
                  </a:lnTo>
                  <a:lnTo>
                    <a:pt x="1040606" y="635794"/>
                  </a:lnTo>
                  <a:lnTo>
                    <a:pt x="971550" y="850106"/>
                  </a:lnTo>
                  <a:lnTo>
                    <a:pt x="878681" y="1076325"/>
                  </a:lnTo>
                  <a:lnTo>
                    <a:pt x="916781" y="1114425"/>
                  </a:lnTo>
                  <a:lnTo>
                    <a:pt x="952500" y="1143000"/>
                  </a:lnTo>
                  <a:lnTo>
                    <a:pt x="985838" y="1166813"/>
                  </a:lnTo>
                  <a:lnTo>
                    <a:pt x="1004888" y="1176338"/>
                  </a:lnTo>
                  <a:lnTo>
                    <a:pt x="1026319" y="1181100"/>
                  </a:lnTo>
                  <a:lnTo>
                    <a:pt x="1050131" y="1178719"/>
                  </a:lnTo>
                  <a:lnTo>
                    <a:pt x="1076325" y="1164431"/>
                  </a:lnTo>
                  <a:lnTo>
                    <a:pt x="1100138" y="1140619"/>
                  </a:lnTo>
                  <a:lnTo>
                    <a:pt x="1128713" y="1097756"/>
                  </a:lnTo>
                  <a:lnTo>
                    <a:pt x="1159669" y="1028700"/>
                  </a:lnTo>
                  <a:lnTo>
                    <a:pt x="1185863" y="942975"/>
                  </a:lnTo>
                  <a:lnTo>
                    <a:pt x="1228725" y="816769"/>
                  </a:lnTo>
                  <a:lnTo>
                    <a:pt x="1266825" y="704850"/>
                  </a:lnTo>
                  <a:lnTo>
                    <a:pt x="1335881" y="521494"/>
                  </a:lnTo>
                  <a:lnTo>
                    <a:pt x="1362075" y="457200"/>
                  </a:lnTo>
                  <a:lnTo>
                    <a:pt x="1369219" y="442913"/>
                  </a:lnTo>
                  <a:lnTo>
                    <a:pt x="1388269" y="423863"/>
                  </a:lnTo>
                  <a:lnTo>
                    <a:pt x="1409700" y="402431"/>
                  </a:lnTo>
                  <a:lnTo>
                    <a:pt x="1428750" y="378619"/>
                  </a:lnTo>
                  <a:lnTo>
                    <a:pt x="1450181" y="347663"/>
                  </a:lnTo>
                  <a:lnTo>
                    <a:pt x="1464469" y="319088"/>
                  </a:lnTo>
                  <a:lnTo>
                    <a:pt x="1469231" y="292894"/>
                  </a:lnTo>
                  <a:lnTo>
                    <a:pt x="1466850" y="266700"/>
                  </a:lnTo>
                  <a:lnTo>
                    <a:pt x="1457325" y="245269"/>
                  </a:lnTo>
                  <a:lnTo>
                    <a:pt x="1433513" y="219075"/>
                  </a:lnTo>
                  <a:lnTo>
                    <a:pt x="1385888" y="161925"/>
                  </a:lnTo>
                  <a:lnTo>
                    <a:pt x="1328738" y="102394"/>
                  </a:lnTo>
                  <a:lnTo>
                    <a:pt x="1281113" y="57150"/>
                  </a:lnTo>
                  <a:lnTo>
                    <a:pt x="1257300" y="38100"/>
                  </a:lnTo>
                  <a:lnTo>
                    <a:pt x="1231106" y="21431"/>
                  </a:lnTo>
                  <a:lnTo>
                    <a:pt x="1202531" y="7144"/>
                  </a:lnTo>
                  <a:lnTo>
                    <a:pt x="1171575" y="0"/>
                  </a:lnTo>
                  <a:lnTo>
                    <a:pt x="1145381" y="11906"/>
                  </a:lnTo>
                  <a:lnTo>
                    <a:pt x="1097756" y="42863"/>
                  </a:lnTo>
                  <a:lnTo>
                    <a:pt x="1023938" y="83344"/>
                  </a:lnTo>
                  <a:lnTo>
                    <a:pt x="985838" y="97631"/>
                  </a:lnTo>
                  <a:lnTo>
                    <a:pt x="852488" y="130969"/>
                  </a:lnTo>
                  <a:lnTo>
                    <a:pt x="652463" y="185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00">
              <a:extLst>
                <a:ext uri="{FF2B5EF4-FFF2-40B4-BE49-F238E27FC236}">
                  <a16:creationId xmlns:a16="http://schemas.microsoft.com/office/drawing/2014/main" id="{EF518F88-D200-46E7-93D9-DEDA7B86ABAF}"/>
                </a:ext>
              </a:extLst>
            </p:cNvPr>
            <p:cNvSpPr/>
            <p:nvPr/>
          </p:nvSpPr>
          <p:spPr>
            <a:xfrm>
              <a:off x="4200526" y="2582863"/>
              <a:ext cx="792163" cy="349250"/>
            </a:xfrm>
            <a:custGeom>
              <a:avLst/>
              <a:gdLst>
                <a:gd name="connsiteX0" fmla="*/ 352425 w 792956"/>
                <a:gd name="connsiteY0" fmla="*/ 280988 h 347663"/>
                <a:gd name="connsiteX1" fmla="*/ 521494 w 792956"/>
                <a:gd name="connsiteY1" fmla="*/ 245269 h 347663"/>
                <a:gd name="connsiteX2" fmla="*/ 595313 w 792956"/>
                <a:gd name="connsiteY2" fmla="*/ 230982 h 347663"/>
                <a:gd name="connsiteX3" fmla="*/ 711994 w 792956"/>
                <a:gd name="connsiteY3" fmla="*/ 219075 h 347663"/>
                <a:gd name="connsiteX4" fmla="*/ 792956 w 792956"/>
                <a:gd name="connsiteY4" fmla="*/ 0 h 347663"/>
                <a:gd name="connsiteX5" fmla="*/ 659606 w 792956"/>
                <a:gd name="connsiteY5" fmla="*/ 38100 h 347663"/>
                <a:gd name="connsiteX6" fmla="*/ 540544 w 792956"/>
                <a:gd name="connsiteY6" fmla="*/ 66675 h 347663"/>
                <a:gd name="connsiteX7" fmla="*/ 390525 w 792956"/>
                <a:gd name="connsiteY7" fmla="*/ 95250 h 347663"/>
                <a:gd name="connsiteX8" fmla="*/ 247650 w 792956"/>
                <a:gd name="connsiteY8" fmla="*/ 116682 h 347663"/>
                <a:gd name="connsiteX9" fmla="*/ 114300 w 792956"/>
                <a:gd name="connsiteY9" fmla="*/ 130969 h 347663"/>
                <a:gd name="connsiteX10" fmla="*/ 0 w 792956"/>
                <a:gd name="connsiteY10" fmla="*/ 138113 h 347663"/>
                <a:gd name="connsiteX11" fmla="*/ 19050 w 792956"/>
                <a:gd name="connsiteY11" fmla="*/ 347663 h 347663"/>
                <a:gd name="connsiteX12" fmla="*/ 261938 w 792956"/>
                <a:gd name="connsiteY12" fmla="*/ 300038 h 347663"/>
                <a:gd name="connsiteX13" fmla="*/ 352425 w 792956"/>
                <a:gd name="connsiteY13" fmla="*/ 280988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2956" h="347663">
                  <a:moveTo>
                    <a:pt x="352425" y="280988"/>
                  </a:moveTo>
                  <a:lnTo>
                    <a:pt x="521494" y="245269"/>
                  </a:lnTo>
                  <a:lnTo>
                    <a:pt x="595313" y="230982"/>
                  </a:lnTo>
                  <a:lnTo>
                    <a:pt x="711994" y="219075"/>
                  </a:lnTo>
                  <a:lnTo>
                    <a:pt x="792956" y="0"/>
                  </a:lnTo>
                  <a:lnTo>
                    <a:pt x="659606" y="38100"/>
                  </a:lnTo>
                  <a:lnTo>
                    <a:pt x="540544" y="66675"/>
                  </a:lnTo>
                  <a:lnTo>
                    <a:pt x="390525" y="95250"/>
                  </a:lnTo>
                  <a:lnTo>
                    <a:pt x="247650" y="116682"/>
                  </a:lnTo>
                  <a:lnTo>
                    <a:pt x="114300" y="130969"/>
                  </a:lnTo>
                  <a:lnTo>
                    <a:pt x="0" y="138113"/>
                  </a:lnTo>
                  <a:lnTo>
                    <a:pt x="19050" y="347663"/>
                  </a:lnTo>
                  <a:lnTo>
                    <a:pt x="261938" y="300038"/>
                  </a:lnTo>
                  <a:lnTo>
                    <a:pt x="352425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1">
              <a:extLst>
                <a:ext uri="{FF2B5EF4-FFF2-40B4-BE49-F238E27FC236}">
                  <a16:creationId xmlns:a16="http://schemas.microsoft.com/office/drawing/2014/main" id="{E734BC36-74E5-47A5-9889-43797F1E0C5E}"/>
                </a:ext>
              </a:extLst>
            </p:cNvPr>
            <p:cNvSpPr/>
            <p:nvPr/>
          </p:nvSpPr>
          <p:spPr>
            <a:xfrm>
              <a:off x="3849688" y="2576513"/>
              <a:ext cx="577850" cy="1479550"/>
            </a:xfrm>
            <a:custGeom>
              <a:avLst/>
              <a:gdLst>
                <a:gd name="connsiteX0" fmla="*/ 419100 w 576263"/>
                <a:gd name="connsiteY0" fmla="*/ 611981 h 1478756"/>
                <a:gd name="connsiteX1" fmla="*/ 445294 w 576263"/>
                <a:gd name="connsiteY1" fmla="*/ 507206 h 1478756"/>
                <a:gd name="connsiteX2" fmla="*/ 473869 w 576263"/>
                <a:gd name="connsiteY2" fmla="*/ 388143 h 1478756"/>
                <a:gd name="connsiteX3" fmla="*/ 483394 w 576263"/>
                <a:gd name="connsiteY3" fmla="*/ 376237 h 1478756"/>
                <a:gd name="connsiteX4" fmla="*/ 507207 w 576263"/>
                <a:gd name="connsiteY4" fmla="*/ 359568 h 1478756"/>
                <a:gd name="connsiteX5" fmla="*/ 542925 w 576263"/>
                <a:gd name="connsiteY5" fmla="*/ 330993 h 1478756"/>
                <a:gd name="connsiteX6" fmla="*/ 576263 w 576263"/>
                <a:gd name="connsiteY6" fmla="*/ 297656 h 1478756"/>
                <a:gd name="connsiteX7" fmla="*/ 461963 w 576263"/>
                <a:gd name="connsiteY7" fmla="*/ 142875 h 1478756"/>
                <a:gd name="connsiteX8" fmla="*/ 397669 w 576263"/>
                <a:gd name="connsiteY8" fmla="*/ 104775 h 1478756"/>
                <a:gd name="connsiteX9" fmla="*/ 328613 w 576263"/>
                <a:gd name="connsiteY9" fmla="*/ 64293 h 1478756"/>
                <a:gd name="connsiteX10" fmla="*/ 271463 w 576263"/>
                <a:gd name="connsiteY10" fmla="*/ 28575 h 1478756"/>
                <a:gd name="connsiteX11" fmla="*/ 230982 w 576263"/>
                <a:gd name="connsiteY11" fmla="*/ 7143 h 1478756"/>
                <a:gd name="connsiteX12" fmla="*/ 211932 w 576263"/>
                <a:gd name="connsiteY12" fmla="*/ 0 h 1478756"/>
                <a:gd name="connsiteX13" fmla="*/ 197644 w 576263"/>
                <a:gd name="connsiteY13" fmla="*/ 0 h 1478756"/>
                <a:gd name="connsiteX14" fmla="*/ 188119 w 576263"/>
                <a:gd name="connsiteY14" fmla="*/ 2381 h 1478756"/>
                <a:gd name="connsiteX15" fmla="*/ 180975 w 576263"/>
                <a:gd name="connsiteY15" fmla="*/ 16668 h 1478756"/>
                <a:gd name="connsiteX16" fmla="*/ 183357 w 576263"/>
                <a:gd name="connsiteY16" fmla="*/ 40481 h 1478756"/>
                <a:gd name="connsiteX17" fmla="*/ 192882 w 576263"/>
                <a:gd name="connsiteY17" fmla="*/ 57150 h 1478756"/>
                <a:gd name="connsiteX18" fmla="*/ 207169 w 576263"/>
                <a:gd name="connsiteY18" fmla="*/ 76200 h 1478756"/>
                <a:gd name="connsiteX19" fmla="*/ 223838 w 576263"/>
                <a:gd name="connsiteY19" fmla="*/ 104775 h 1478756"/>
                <a:gd name="connsiteX20" fmla="*/ 245269 w 576263"/>
                <a:gd name="connsiteY20" fmla="*/ 159543 h 1478756"/>
                <a:gd name="connsiteX21" fmla="*/ 257175 w 576263"/>
                <a:gd name="connsiteY21" fmla="*/ 200025 h 1478756"/>
                <a:gd name="connsiteX22" fmla="*/ 271463 w 576263"/>
                <a:gd name="connsiteY22" fmla="*/ 276225 h 1478756"/>
                <a:gd name="connsiteX23" fmla="*/ 273844 w 576263"/>
                <a:gd name="connsiteY23" fmla="*/ 330993 h 1478756"/>
                <a:gd name="connsiteX24" fmla="*/ 269082 w 576263"/>
                <a:gd name="connsiteY24" fmla="*/ 397668 h 1478756"/>
                <a:gd name="connsiteX25" fmla="*/ 257175 w 576263"/>
                <a:gd name="connsiteY25" fmla="*/ 483393 h 1478756"/>
                <a:gd name="connsiteX26" fmla="*/ 238125 w 576263"/>
                <a:gd name="connsiteY26" fmla="*/ 571500 h 1478756"/>
                <a:gd name="connsiteX27" fmla="*/ 202407 w 576263"/>
                <a:gd name="connsiteY27" fmla="*/ 690562 h 1478756"/>
                <a:gd name="connsiteX28" fmla="*/ 161925 w 576263"/>
                <a:gd name="connsiteY28" fmla="*/ 821531 h 1478756"/>
                <a:gd name="connsiteX29" fmla="*/ 102394 w 576263"/>
                <a:gd name="connsiteY29" fmla="*/ 990600 h 1478756"/>
                <a:gd name="connsiteX30" fmla="*/ 35719 w 576263"/>
                <a:gd name="connsiteY30" fmla="*/ 1143000 h 1478756"/>
                <a:gd name="connsiteX31" fmla="*/ 7144 w 576263"/>
                <a:gd name="connsiteY31" fmla="*/ 1204912 h 1478756"/>
                <a:gd name="connsiteX32" fmla="*/ 0 w 576263"/>
                <a:gd name="connsiteY32" fmla="*/ 1247775 h 1478756"/>
                <a:gd name="connsiteX33" fmla="*/ 0 w 576263"/>
                <a:gd name="connsiteY33" fmla="*/ 1304925 h 1478756"/>
                <a:gd name="connsiteX34" fmla="*/ 7144 w 576263"/>
                <a:gd name="connsiteY34" fmla="*/ 1347787 h 1478756"/>
                <a:gd name="connsiteX35" fmla="*/ 23813 w 576263"/>
                <a:gd name="connsiteY35" fmla="*/ 1404937 h 1478756"/>
                <a:gd name="connsiteX36" fmla="*/ 40482 w 576263"/>
                <a:gd name="connsiteY36" fmla="*/ 1443037 h 1478756"/>
                <a:gd name="connsiteX37" fmla="*/ 57150 w 576263"/>
                <a:gd name="connsiteY37" fmla="*/ 1462087 h 1478756"/>
                <a:gd name="connsiteX38" fmla="*/ 73819 w 576263"/>
                <a:gd name="connsiteY38" fmla="*/ 1473993 h 1478756"/>
                <a:gd name="connsiteX39" fmla="*/ 90488 w 576263"/>
                <a:gd name="connsiteY39" fmla="*/ 1478756 h 1478756"/>
                <a:gd name="connsiteX40" fmla="*/ 119063 w 576263"/>
                <a:gd name="connsiteY40" fmla="*/ 1476375 h 1478756"/>
                <a:gd name="connsiteX41" fmla="*/ 145257 w 576263"/>
                <a:gd name="connsiteY41" fmla="*/ 1466850 h 1478756"/>
                <a:gd name="connsiteX42" fmla="*/ 188119 w 576263"/>
                <a:gd name="connsiteY42" fmla="*/ 1438275 h 1478756"/>
                <a:gd name="connsiteX43" fmla="*/ 292894 w 576263"/>
                <a:gd name="connsiteY43" fmla="*/ 1145381 h 1478756"/>
                <a:gd name="connsiteX44" fmla="*/ 295275 w 576263"/>
                <a:gd name="connsiteY44" fmla="*/ 1116806 h 1478756"/>
                <a:gd name="connsiteX45" fmla="*/ 330994 w 576263"/>
                <a:gd name="connsiteY45" fmla="*/ 966787 h 1478756"/>
                <a:gd name="connsiteX46" fmla="*/ 419100 w 576263"/>
                <a:gd name="connsiteY46" fmla="*/ 611981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6263" h="1478756">
                  <a:moveTo>
                    <a:pt x="419100" y="611981"/>
                  </a:moveTo>
                  <a:lnTo>
                    <a:pt x="445294" y="507206"/>
                  </a:lnTo>
                  <a:lnTo>
                    <a:pt x="473869" y="388143"/>
                  </a:lnTo>
                  <a:lnTo>
                    <a:pt x="483394" y="376237"/>
                  </a:lnTo>
                  <a:lnTo>
                    <a:pt x="507207" y="359568"/>
                  </a:lnTo>
                  <a:lnTo>
                    <a:pt x="542925" y="330993"/>
                  </a:lnTo>
                  <a:lnTo>
                    <a:pt x="576263" y="297656"/>
                  </a:lnTo>
                  <a:lnTo>
                    <a:pt x="461963" y="142875"/>
                  </a:lnTo>
                  <a:lnTo>
                    <a:pt x="397669" y="104775"/>
                  </a:lnTo>
                  <a:lnTo>
                    <a:pt x="328613" y="64293"/>
                  </a:lnTo>
                  <a:lnTo>
                    <a:pt x="271463" y="28575"/>
                  </a:lnTo>
                  <a:lnTo>
                    <a:pt x="230982" y="7143"/>
                  </a:lnTo>
                  <a:lnTo>
                    <a:pt x="211932" y="0"/>
                  </a:lnTo>
                  <a:lnTo>
                    <a:pt x="197644" y="0"/>
                  </a:lnTo>
                  <a:lnTo>
                    <a:pt x="188119" y="2381"/>
                  </a:lnTo>
                  <a:lnTo>
                    <a:pt x="180975" y="16668"/>
                  </a:lnTo>
                  <a:lnTo>
                    <a:pt x="183357" y="40481"/>
                  </a:lnTo>
                  <a:lnTo>
                    <a:pt x="192882" y="57150"/>
                  </a:lnTo>
                  <a:lnTo>
                    <a:pt x="207169" y="76200"/>
                  </a:lnTo>
                  <a:lnTo>
                    <a:pt x="223838" y="104775"/>
                  </a:lnTo>
                  <a:lnTo>
                    <a:pt x="245269" y="159543"/>
                  </a:lnTo>
                  <a:lnTo>
                    <a:pt x="257175" y="200025"/>
                  </a:lnTo>
                  <a:lnTo>
                    <a:pt x="271463" y="276225"/>
                  </a:lnTo>
                  <a:lnTo>
                    <a:pt x="273844" y="330993"/>
                  </a:lnTo>
                  <a:lnTo>
                    <a:pt x="269082" y="397668"/>
                  </a:lnTo>
                  <a:lnTo>
                    <a:pt x="257175" y="483393"/>
                  </a:lnTo>
                  <a:lnTo>
                    <a:pt x="238125" y="571500"/>
                  </a:lnTo>
                  <a:lnTo>
                    <a:pt x="202407" y="690562"/>
                  </a:lnTo>
                  <a:lnTo>
                    <a:pt x="161925" y="821531"/>
                  </a:lnTo>
                  <a:lnTo>
                    <a:pt x="102394" y="990600"/>
                  </a:lnTo>
                  <a:lnTo>
                    <a:pt x="35719" y="1143000"/>
                  </a:lnTo>
                  <a:lnTo>
                    <a:pt x="7144" y="1204912"/>
                  </a:lnTo>
                  <a:lnTo>
                    <a:pt x="0" y="1247775"/>
                  </a:lnTo>
                  <a:lnTo>
                    <a:pt x="0" y="1304925"/>
                  </a:lnTo>
                  <a:lnTo>
                    <a:pt x="7144" y="1347787"/>
                  </a:lnTo>
                  <a:lnTo>
                    <a:pt x="23813" y="1404937"/>
                  </a:lnTo>
                  <a:lnTo>
                    <a:pt x="40482" y="1443037"/>
                  </a:lnTo>
                  <a:lnTo>
                    <a:pt x="57150" y="1462087"/>
                  </a:lnTo>
                  <a:lnTo>
                    <a:pt x="73819" y="1473993"/>
                  </a:lnTo>
                  <a:lnTo>
                    <a:pt x="90488" y="1478756"/>
                  </a:lnTo>
                  <a:lnTo>
                    <a:pt x="119063" y="1476375"/>
                  </a:lnTo>
                  <a:lnTo>
                    <a:pt x="145257" y="1466850"/>
                  </a:lnTo>
                  <a:lnTo>
                    <a:pt x="188119" y="1438275"/>
                  </a:lnTo>
                  <a:lnTo>
                    <a:pt x="292894" y="1145381"/>
                  </a:lnTo>
                  <a:lnTo>
                    <a:pt x="295275" y="1116806"/>
                  </a:lnTo>
                  <a:lnTo>
                    <a:pt x="330994" y="966787"/>
                  </a:lnTo>
                  <a:lnTo>
                    <a:pt x="419100" y="611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2">
              <a:extLst>
                <a:ext uri="{FF2B5EF4-FFF2-40B4-BE49-F238E27FC236}">
                  <a16:creationId xmlns:a16="http://schemas.microsoft.com/office/drawing/2014/main" id="{6F15ABA5-2937-45DC-86E9-95873374B342}"/>
                </a:ext>
              </a:extLst>
            </p:cNvPr>
            <p:cNvSpPr/>
            <p:nvPr/>
          </p:nvSpPr>
          <p:spPr>
            <a:xfrm>
              <a:off x="3971925" y="3402013"/>
              <a:ext cx="1257300" cy="646112"/>
            </a:xfrm>
            <a:custGeom>
              <a:avLst/>
              <a:gdLst>
                <a:gd name="connsiteX0" fmla="*/ 614363 w 1257300"/>
                <a:gd name="connsiteY0" fmla="*/ 140494 h 645319"/>
                <a:gd name="connsiteX1" fmla="*/ 350044 w 1257300"/>
                <a:gd name="connsiteY1" fmla="*/ 266700 h 645319"/>
                <a:gd name="connsiteX2" fmla="*/ 211931 w 1257300"/>
                <a:gd name="connsiteY2" fmla="*/ 330994 h 645319"/>
                <a:gd name="connsiteX3" fmla="*/ 190500 w 1257300"/>
                <a:gd name="connsiteY3" fmla="*/ 333375 h 645319"/>
                <a:gd name="connsiteX4" fmla="*/ 178594 w 1257300"/>
                <a:gd name="connsiteY4" fmla="*/ 330994 h 645319"/>
                <a:gd name="connsiteX5" fmla="*/ 171450 w 1257300"/>
                <a:gd name="connsiteY5" fmla="*/ 321469 h 645319"/>
                <a:gd name="connsiteX6" fmla="*/ 176213 w 1257300"/>
                <a:gd name="connsiteY6" fmla="*/ 278607 h 645319"/>
                <a:gd name="connsiteX7" fmla="*/ 0 w 1257300"/>
                <a:gd name="connsiteY7" fmla="*/ 645319 h 645319"/>
                <a:gd name="connsiteX8" fmla="*/ 42863 w 1257300"/>
                <a:gd name="connsiteY8" fmla="*/ 623888 h 645319"/>
                <a:gd name="connsiteX9" fmla="*/ 69056 w 1257300"/>
                <a:gd name="connsiteY9" fmla="*/ 609600 h 645319"/>
                <a:gd name="connsiteX10" fmla="*/ 119063 w 1257300"/>
                <a:gd name="connsiteY10" fmla="*/ 581025 h 645319"/>
                <a:gd name="connsiteX11" fmla="*/ 209550 w 1257300"/>
                <a:gd name="connsiteY11" fmla="*/ 531019 h 645319"/>
                <a:gd name="connsiteX12" fmla="*/ 302419 w 1257300"/>
                <a:gd name="connsiteY12" fmla="*/ 481013 h 645319"/>
                <a:gd name="connsiteX13" fmla="*/ 428625 w 1257300"/>
                <a:gd name="connsiteY13" fmla="*/ 416719 h 645319"/>
                <a:gd name="connsiteX14" fmla="*/ 535781 w 1257300"/>
                <a:gd name="connsiteY14" fmla="*/ 364332 h 645319"/>
                <a:gd name="connsiteX15" fmla="*/ 642938 w 1257300"/>
                <a:gd name="connsiteY15" fmla="*/ 316707 h 645319"/>
                <a:gd name="connsiteX16" fmla="*/ 745331 w 1257300"/>
                <a:gd name="connsiteY16" fmla="*/ 273844 h 645319"/>
                <a:gd name="connsiteX17" fmla="*/ 833438 w 1257300"/>
                <a:gd name="connsiteY17" fmla="*/ 240507 h 645319"/>
                <a:gd name="connsiteX18" fmla="*/ 857250 w 1257300"/>
                <a:gd name="connsiteY18" fmla="*/ 233363 h 645319"/>
                <a:gd name="connsiteX19" fmla="*/ 1197769 w 1257300"/>
                <a:gd name="connsiteY19" fmla="*/ 340519 h 645319"/>
                <a:gd name="connsiteX20" fmla="*/ 1228725 w 1257300"/>
                <a:gd name="connsiteY20" fmla="*/ 311944 h 645319"/>
                <a:gd name="connsiteX21" fmla="*/ 1247775 w 1257300"/>
                <a:gd name="connsiteY21" fmla="*/ 285750 h 645319"/>
                <a:gd name="connsiteX22" fmla="*/ 1257300 w 1257300"/>
                <a:gd name="connsiteY22" fmla="*/ 264319 h 645319"/>
                <a:gd name="connsiteX23" fmla="*/ 1257300 w 1257300"/>
                <a:gd name="connsiteY23" fmla="*/ 247650 h 645319"/>
                <a:gd name="connsiteX24" fmla="*/ 1252538 w 1257300"/>
                <a:gd name="connsiteY24" fmla="*/ 221457 h 645319"/>
                <a:gd name="connsiteX25" fmla="*/ 1243013 w 1257300"/>
                <a:gd name="connsiteY25" fmla="*/ 202407 h 645319"/>
                <a:gd name="connsiteX26" fmla="*/ 1219200 w 1257300"/>
                <a:gd name="connsiteY26" fmla="*/ 176213 h 645319"/>
                <a:gd name="connsiteX27" fmla="*/ 1150144 w 1257300"/>
                <a:gd name="connsiteY27" fmla="*/ 128588 h 645319"/>
                <a:gd name="connsiteX28" fmla="*/ 1076325 w 1257300"/>
                <a:gd name="connsiteY28" fmla="*/ 76200 h 645319"/>
                <a:gd name="connsiteX29" fmla="*/ 1007269 w 1257300"/>
                <a:gd name="connsiteY29" fmla="*/ 23813 h 645319"/>
                <a:gd name="connsiteX30" fmla="*/ 978694 w 1257300"/>
                <a:gd name="connsiteY30" fmla="*/ 2382 h 645319"/>
                <a:gd name="connsiteX31" fmla="*/ 959644 w 1257300"/>
                <a:gd name="connsiteY31" fmla="*/ 0 h 645319"/>
                <a:gd name="connsiteX32" fmla="*/ 938213 w 1257300"/>
                <a:gd name="connsiteY32" fmla="*/ 2382 h 645319"/>
                <a:gd name="connsiteX33" fmla="*/ 871538 w 1257300"/>
                <a:gd name="connsiteY33" fmla="*/ 23813 h 645319"/>
                <a:gd name="connsiteX34" fmla="*/ 764381 w 1257300"/>
                <a:gd name="connsiteY34" fmla="*/ 66675 h 645319"/>
                <a:gd name="connsiteX35" fmla="*/ 614363 w 1257300"/>
                <a:gd name="connsiteY35" fmla="*/ 14049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57300" h="645319">
                  <a:moveTo>
                    <a:pt x="614363" y="140494"/>
                  </a:moveTo>
                  <a:lnTo>
                    <a:pt x="350044" y="266700"/>
                  </a:lnTo>
                  <a:lnTo>
                    <a:pt x="211931" y="330994"/>
                  </a:lnTo>
                  <a:lnTo>
                    <a:pt x="190500" y="333375"/>
                  </a:lnTo>
                  <a:lnTo>
                    <a:pt x="178594" y="330994"/>
                  </a:lnTo>
                  <a:lnTo>
                    <a:pt x="171450" y="321469"/>
                  </a:lnTo>
                  <a:lnTo>
                    <a:pt x="176213" y="278607"/>
                  </a:lnTo>
                  <a:lnTo>
                    <a:pt x="0" y="645319"/>
                  </a:lnTo>
                  <a:lnTo>
                    <a:pt x="42863" y="623888"/>
                  </a:lnTo>
                  <a:lnTo>
                    <a:pt x="69056" y="609600"/>
                  </a:lnTo>
                  <a:lnTo>
                    <a:pt x="119063" y="581025"/>
                  </a:lnTo>
                  <a:lnTo>
                    <a:pt x="209550" y="531019"/>
                  </a:lnTo>
                  <a:lnTo>
                    <a:pt x="302419" y="481013"/>
                  </a:lnTo>
                  <a:lnTo>
                    <a:pt x="428625" y="416719"/>
                  </a:lnTo>
                  <a:lnTo>
                    <a:pt x="535781" y="364332"/>
                  </a:lnTo>
                  <a:lnTo>
                    <a:pt x="642938" y="316707"/>
                  </a:lnTo>
                  <a:lnTo>
                    <a:pt x="745331" y="273844"/>
                  </a:lnTo>
                  <a:lnTo>
                    <a:pt x="833438" y="240507"/>
                  </a:lnTo>
                  <a:lnTo>
                    <a:pt x="857250" y="233363"/>
                  </a:lnTo>
                  <a:lnTo>
                    <a:pt x="1197769" y="340519"/>
                  </a:lnTo>
                  <a:lnTo>
                    <a:pt x="1228725" y="311944"/>
                  </a:lnTo>
                  <a:lnTo>
                    <a:pt x="1247775" y="285750"/>
                  </a:lnTo>
                  <a:lnTo>
                    <a:pt x="1257300" y="264319"/>
                  </a:lnTo>
                  <a:lnTo>
                    <a:pt x="1257300" y="247650"/>
                  </a:lnTo>
                  <a:lnTo>
                    <a:pt x="1252538" y="221457"/>
                  </a:lnTo>
                  <a:lnTo>
                    <a:pt x="1243013" y="202407"/>
                  </a:lnTo>
                  <a:lnTo>
                    <a:pt x="1219200" y="176213"/>
                  </a:lnTo>
                  <a:lnTo>
                    <a:pt x="1150144" y="128588"/>
                  </a:lnTo>
                  <a:lnTo>
                    <a:pt x="1076325" y="76200"/>
                  </a:lnTo>
                  <a:lnTo>
                    <a:pt x="1007269" y="23813"/>
                  </a:lnTo>
                  <a:lnTo>
                    <a:pt x="978694" y="2382"/>
                  </a:lnTo>
                  <a:lnTo>
                    <a:pt x="959644" y="0"/>
                  </a:lnTo>
                  <a:lnTo>
                    <a:pt x="938213" y="2382"/>
                  </a:lnTo>
                  <a:lnTo>
                    <a:pt x="871538" y="23813"/>
                  </a:lnTo>
                  <a:lnTo>
                    <a:pt x="764381" y="66675"/>
                  </a:lnTo>
                  <a:lnTo>
                    <a:pt x="614363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03">
              <a:extLst>
                <a:ext uri="{FF2B5EF4-FFF2-40B4-BE49-F238E27FC236}">
                  <a16:creationId xmlns:a16="http://schemas.microsoft.com/office/drawing/2014/main" id="{FD424CE3-9C1B-4520-B985-117F5C5ABA17}"/>
                </a:ext>
              </a:extLst>
            </p:cNvPr>
            <p:cNvSpPr/>
            <p:nvPr/>
          </p:nvSpPr>
          <p:spPr>
            <a:xfrm>
              <a:off x="4140201" y="3602039"/>
              <a:ext cx="1069975" cy="2244725"/>
            </a:xfrm>
            <a:custGeom>
              <a:avLst/>
              <a:gdLst>
                <a:gd name="connsiteX0" fmla="*/ 654791 w 1070165"/>
                <a:gd name="connsiteY0" fmla="*/ 724020 h 2244174"/>
                <a:gd name="connsiteX1" fmla="*/ 674983 w 1070165"/>
                <a:gd name="connsiteY1" fmla="*/ 617292 h 2244174"/>
                <a:gd name="connsiteX2" fmla="*/ 695175 w 1070165"/>
                <a:gd name="connsiteY2" fmla="*/ 487487 h 2244174"/>
                <a:gd name="connsiteX3" fmla="*/ 718251 w 1070165"/>
                <a:gd name="connsiteY3" fmla="*/ 317299 h 2244174"/>
                <a:gd name="connsiteX4" fmla="*/ 741327 w 1070165"/>
                <a:gd name="connsiteY4" fmla="*/ 126920 h 2244174"/>
                <a:gd name="connsiteX5" fmla="*/ 741327 w 1070165"/>
                <a:gd name="connsiteY5" fmla="*/ 95190 h 2244174"/>
                <a:gd name="connsiteX6" fmla="*/ 732674 w 1070165"/>
                <a:gd name="connsiteY6" fmla="*/ 74998 h 2244174"/>
                <a:gd name="connsiteX7" fmla="*/ 718251 w 1070165"/>
                <a:gd name="connsiteY7" fmla="*/ 54806 h 2244174"/>
                <a:gd name="connsiteX8" fmla="*/ 674983 w 1070165"/>
                <a:gd name="connsiteY8" fmla="*/ 0 h 2244174"/>
                <a:gd name="connsiteX9" fmla="*/ 1070165 w 1070165"/>
                <a:gd name="connsiteY9" fmla="*/ 95190 h 2244174"/>
                <a:gd name="connsiteX10" fmla="*/ 1044204 w 1070165"/>
                <a:gd name="connsiteY10" fmla="*/ 126920 h 2244174"/>
                <a:gd name="connsiteX11" fmla="*/ 1024012 w 1070165"/>
                <a:gd name="connsiteY11" fmla="*/ 147111 h 2244174"/>
                <a:gd name="connsiteX12" fmla="*/ 998051 w 1070165"/>
                <a:gd name="connsiteY12" fmla="*/ 187495 h 2244174"/>
                <a:gd name="connsiteX13" fmla="*/ 969206 w 1070165"/>
                <a:gd name="connsiteY13" fmla="*/ 248070 h 2244174"/>
                <a:gd name="connsiteX14" fmla="*/ 949014 w 1070165"/>
                <a:gd name="connsiteY14" fmla="*/ 317299 h 2244174"/>
                <a:gd name="connsiteX15" fmla="*/ 931707 w 1070165"/>
                <a:gd name="connsiteY15" fmla="*/ 435566 h 2244174"/>
                <a:gd name="connsiteX16" fmla="*/ 897092 w 1070165"/>
                <a:gd name="connsiteY16" fmla="*/ 657675 h 2244174"/>
                <a:gd name="connsiteX17" fmla="*/ 848055 w 1070165"/>
                <a:gd name="connsiteY17" fmla="*/ 897092 h 2244174"/>
                <a:gd name="connsiteX18" fmla="*/ 810556 w 1070165"/>
                <a:gd name="connsiteY18" fmla="*/ 1049973 h 2244174"/>
                <a:gd name="connsiteX19" fmla="*/ 758634 w 1070165"/>
                <a:gd name="connsiteY19" fmla="*/ 1246122 h 2244174"/>
                <a:gd name="connsiteX20" fmla="*/ 680752 w 1070165"/>
                <a:gd name="connsiteY20" fmla="*/ 1499962 h 2244174"/>
                <a:gd name="connsiteX21" fmla="*/ 640368 w 1070165"/>
                <a:gd name="connsiteY21" fmla="*/ 1612459 h 2244174"/>
                <a:gd name="connsiteX22" fmla="*/ 597100 w 1070165"/>
                <a:gd name="connsiteY22" fmla="*/ 1713418 h 2244174"/>
                <a:gd name="connsiteX23" fmla="*/ 545178 w 1070165"/>
                <a:gd name="connsiteY23" fmla="*/ 1814377 h 2244174"/>
                <a:gd name="connsiteX24" fmla="*/ 487487 w 1070165"/>
                <a:gd name="connsiteY24" fmla="*/ 1906682 h 2244174"/>
                <a:gd name="connsiteX25" fmla="*/ 444219 w 1070165"/>
                <a:gd name="connsiteY25" fmla="*/ 1967258 h 2244174"/>
                <a:gd name="connsiteX26" fmla="*/ 409605 w 1070165"/>
                <a:gd name="connsiteY26" fmla="*/ 2010526 h 2244174"/>
                <a:gd name="connsiteX27" fmla="*/ 357683 w 1070165"/>
                <a:gd name="connsiteY27" fmla="*/ 2068217 h 2244174"/>
                <a:gd name="connsiteX28" fmla="*/ 294223 w 1070165"/>
                <a:gd name="connsiteY28" fmla="*/ 2125908 h 2244174"/>
                <a:gd name="connsiteX29" fmla="*/ 230763 w 1070165"/>
                <a:gd name="connsiteY29" fmla="*/ 2172060 h 2244174"/>
                <a:gd name="connsiteX30" fmla="*/ 158650 w 1070165"/>
                <a:gd name="connsiteY30" fmla="*/ 2206675 h 2244174"/>
                <a:gd name="connsiteX31" fmla="*/ 118266 w 1070165"/>
                <a:gd name="connsiteY31" fmla="*/ 2226867 h 2244174"/>
                <a:gd name="connsiteX32" fmla="*/ 83651 w 1070165"/>
                <a:gd name="connsiteY32" fmla="*/ 2238405 h 2244174"/>
                <a:gd name="connsiteX33" fmla="*/ 49037 w 1070165"/>
                <a:gd name="connsiteY33" fmla="*/ 2244174 h 2244174"/>
                <a:gd name="connsiteX34" fmla="*/ 23076 w 1070165"/>
                <a:gd name="connsiteY34" fmla="*/ 2232636 h 2244174"/>
                <a:gd name="connsiteX35" fmla="*/ 8653 w 1070165"/>
                <a:gd name="connsiteY35" fmla="*/ 2206675 h 2244174"/>
                <a:gd name="connsiteX36" fmla="*/ 0 w 1070165"/>
                <a:gd name="connsiteY36" fmla="*/ 2172060 h 2244174"/>
                <a:gd name="connsiteX37" fmla="*/ 213456 w 1070165"/>
                <a:gd name="connsiteY37" fmla="*/ 1828800 h 2244174"/>
                <a:gd name="connsiteX38" fmla="*/ 239417 w 1070165"/>
                <a:gd name="connsiteY38" fmla="*/ 1799954 h 2244174"/>
                <a:gd name="connsiteX39" fmla="*/ 274031 w 1070165"/>
                <a:gd name="connsiteY39" fmla="*/ 1762455 h 2244174"/>
                <a:gd name="connsiteX40" fmla="*/ 328838 w 1070165"/>
                <a:gd name="connsiteY40" fmla="*/ 1687457 h 2244174"/>
                <a:gd name="connsiteX41" fmla="*/ 369221 w 1070165"/>
                <a:gd name="connsiteY41" fmla="*/ 1621113 h 2244174"/>
                <a:gd name="connsiteX42" fmla="*/ 429797 w 1070165"/>
                <a:gd name="connsiteY42" fmla="*/ 1502846 h 2244174"/>
                <a:gd name="connsiteX43" fmla="*/ 470180 w 1070165"/>
                <a:gd name="connsiteY43" fmla="*/ 1407656 h 2244174"/>
                <a:gd name="connsiteX44" fmla="*/ 501910 w 1070165"/>
                <a:gd name="connsiteY44" fmla="*/ 1321120 h 2244174"/>
                <a:gd name="connsiteX45" fmla="*/ 548063 w 1070165"/>
                <a:gd name="connsiteY45" fmla="*/ 1182662 h 2244174"/>
                <a:gd name="connsiteX46" fmla="*/ 571139 w 1070165"/>
                <a:gd name="connsiteY46" fmla="*/ 1099010 h 2244174"/>
                <a:gd name="connsiteX47" fmla="*/ 614407 w 1070165"/>
                <a:gd name="connsiteY47" fmla="*/ 928822 h 2244174"/>
                <a:gd name="connsiteX48" fmla="*/ 654791 w 1070165"/>
                <a:gd name="connsiteY48" fmla="*/ 724020 h 224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70165" h="2244174">
                  <a:moveTo>
                    <a:pt x="654791" y="724020"/>
                  </a:moveTo>
                  <a:lnTo>
                    <a:pt x="674983" y="617292"/>
                  </a:lnTo>
                  <a:lnTo>
                    <a:pt x="695175" y="487487"/>
                  </a:lnTo>
                  <a:lnTo>
                    <a:pt x="718251" y="317299"/>
                  </a:lnTo>
                  <a:lnTo>
                    <a:pt x="741327" y="126920"/>
                  </a:lnTo>
                  <a:lnTo>
                    <a:pt x="741327" y="95190"/>
                  </a:lnTo>
                  <a:lnTo>
                    <a:pt x="732674" y="74998"/>
                  </a:lnTo>
                  <a:lnTo>
                    <a:pt x="718251" y="54806"/>
                  </a:lnTo>
                  <a:lnTo>
                    <a:pt x="674983" y="0"/>
                  </a:lnTo>
                  <a:lnTo>
                    <a:pt x="1070165" y="95190"/>
                  </a:lnTo>
                  <a:lnTo>
                    <a:pt x="1044204" y="126920"/>
                  </a:lnTo>
                  <a:lnTo>
                    <a:pt x="1024012" y="147111"/>
                  </a:lnTo>
                  <a:lnTo>
                    <a:pt x="998051" y="187495"/>
                  </a:lnTo>
                  <a:lnTo>
                    <a:pt x="969206" y="248070"/>
                  </a:lnTo>
                  <a:lnTo>
                    <a:pt x="949014" y="317299"/>
                  </a:lnTo>
                  <a:lnTo>
                    <a:pt x="931707" y="435566"/>
                  </a:lnTo>
                  <a:lnTo>
                    <a:pt x="897092" y="657675"/>
                  </a:lnTo>
                  <a:lnTo>
                    <a:pt x="848055" y="897092"/>
                  </a:lnTo>
                  <a:lnTo>
                    <a:pt x="810556" y="1049973"/>
                  </a:lnTo>
                  <a:lnTo>
                    <a:pt x="758634" y="1246122"/>
                  </a:lnTo>
                  <a:lnTo>
                    <a:pt x="680752" y="1499962"/>
                  </a:lnTo>
                  <a:lnTo>
                    <a:pt x="640368" y="1612459"/>
                  </a:lnTo>
                  <a:lnTo>
                    <a:pt x="597100" y="1713418"/>
                  </a:lnTo>
                  <a:lnTo>
                    <a:pt x="545178" y="1814377"/>
                  </a:lnTo>
                  <a:lnTo>
                    <a:pt x="487487" y="1906682"/>
                  </a:lnTo>
                  <a:lnTo>
                    <a:pt x="444219" y="1967258"/>
                  </a:lnTo>
                  <a:lnTo>
                    <a:pt x="409605" y="2010526"/>
                  </a:lnTo>
                  <a:lnTo>
                    <a:pt x="357683" y="2068217"/>
                  </a:lnTo>
                  <a:lnTo>
                    <a:pt x="294223" y="2125908"/>
                  </a:lnTo>
                  <a:lnTo>
                    <a:pt x="230763" y="2172060"/>
                  </a:lnTo>
                  <a:lnTo>
                    <a:pt x="158650" y="2206675"/>
                  </a:lnTo>
                  <a:lnTo>
                    <a:pt x="118266" y="2226867"/>
                  </a:lnTo>
                  <a:lnTo>
                    <a:pt x="83651" y="2238405"/>
                  </a:lnTo>
                  <a:lnTo>
                    <a:pt x="49037" y="2244174"/>
                  </a:lnTo>
                  <a:lnTo>
                    <a:pt x="23076" y="2232636"/>
                  </a:lnTo>
                  <a:lnTo>
                    <a:pt x="8653" y="2206675"/>
                  </a:lnTo>
                  <a:lnTo>
                    <a:pt x="0" y="2172060"/>
                  </a:lnTo>
                  <a:lnTo>
                    <a:pt x="213456" y="1828800"/>
                  </a:lnTo>
                  <a:lnTo>
                    <a:pt x="239417" y="1799954"/>
                  </a:lnTo>
                  <a:lnTo>
                    <a:pt x="274031" y="1762455"/>
                  </a:lnTo>
                  <a:lnTo>
                    <a:pt x="328838" y="1687457"/>
                  </a:lnTo>
                  <a:lnTo>
                    <a:pt x="369221" y="1621113"/>
                  </a:lnTo>
                  <a:lnTo>
                    <a:pt x="429797" y="1502846"/>
                  </a:lnTo>
                  <a:lnTo>
                    <a:pt x="470180" y="1407656"/>
                  </a:lnTo>
                  <a:lnTo>
                    <a:pt x="501910" y="1321120"/>
                  </a:lnTo>
                  <a:lnTo>
                    <a:pt x="548063" y="1182662"/>
                  </a:lnTo>
                  <a:lnTo>
                    <a:pt x="571139" y="1099010"/>
                  </a:lnTo>
                  <a:lnTo>
                    <a:pt x="614407" y="928822"/>
                  </a:lnTo>
                  <a:lnTo>
                    <a:pt x="654791" y="7240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4">
              <a:extLst>
                <a:ext uri="{FF2B5EF4-FFF2-40B4-BE49-F238E27FC236}">
                  <a16:creationId xmlns:a16="http://schemas.microsoft.com/office/drawing/2014/main" id="{42747633-E9F6-4565-A86D-A2A7A64CB8BB}"/>
                </a:ext>
              </a:extLst>
            </p:cNvPr>
            <p:cNvSpPr/>
            <p:nvPr/>
          </p:nvSpPr>
          <p:spPr>
            <a:xfrm>
              <a:off x="3783013" y="5211763"/>
              <a:ext cx="646112" cy="627062"/>
            </a:xfrm>
            <a:custGeom>
              <a:avLst/>
              <a:gdLst>
                <a:gd name="connsiteX0" fmla="*/ 164307 w 645319"/>
                <a:gd name="connsiteY0" fmla="*/ 71438 h 626269"/>
                <a:gd name="connsiteX1" fmla="*/ 276225 w 645319"/>
                <a:gd name="connsiteY1" fmla="*/ 135732 h 626269"/>
                <a:gd name="connsiteX2" fmla="*/ 411957 w 645319"/>
                <a:gd name="connsiteY2" fmla="*/ 216694 h 626269"/>
                <a:gd name="connsiteX3" fmla="*/ 452438 w 645319"/>
                <a:gd name="connsiteY3" fmla="*/ 238125 h 626269"/>
                <a:gd name="connsiteX4" fmla="*/ 481013 w 645319"/>
                <a:gd name="connsiteY4" fmla="*/ 245269 h 626269"/>
                <a:gd name="connsiteX5" fmla="*/ 514350 w 645319"/>
                <a:gd name="connsiteY5" fmla="*/ 242888 h 626269"/>
                <a:gd name="connsiteX6" fmla="*/ 547688 w 645319"/>
                <a:gd name="connsiteY6" fmla="*/ 230982 h 626269"/>
                <a:gd name="connsiteX7" fmla="*/ 571500 w 645319"/>
                <a:gd name="connsiteY7" fmla="*/ 214313 h 626269"/>
                <a:gd name="connsiteX8" fmla="*/ 645319 w 645319"/>
                <a:gd name="connsiteY8" fmla="*/ 145257 h 626269"/>
                <a:gd name="connsiteX9" fmla="*/ 397669 w 645319"/>
                <a:gd name="connsiteY9" fmla="*/ 626269 h 626269"/>
                <a:gd name="connsiteX10" fmla="*/ 383382 w 645319"/>
                <a:gd name="connsiteY10" fmla="*/ 619125 h 626269"/>
                <a:gd name="connsiteX11" fmla="*/ 366713 w 645319"/>
                <a:gd name="connsiteY11" fmla="*/ 592932 h 626269"/>
                <a:gd name="connsiteX12" fmla="*/ 354807 w 645319"/>
                <a:gd name="connsiteY12" fmla="*/ 559594 h 626269"/>
                <a:gd name="connsiteX13" fmla="*/ 338138 w 645319"/>
                <a:gd name="connsiteY13" fmla="*/ 497682 h 626269"/>
                <a:gd name="connsiteX14" fmla="*/ 302419 w 645319"/>
                <a:gd name="connsiteY14" fmla="*/ 381000 h 626269"/>
                <a:gd name="connsiteX15" fmla="*/ 292894 w 645319"/>
                <a:gd name="connsiteY15" fmla="*/ 361950 h 626269"/>
                <a:gd name="connsiteX16" fmla="*/ 266700 w 645319"/>
                <a:gd name="connsiteY16" fmla="*/ 328613 h 626269"/>
                <a:gd name="connsiteX17" fmla="*/ 185738 w 645319"/>
                <a:gd name="connsiteY17" fmla="*/ 245269 h 626269"/>
                <a:gd name="connsiteX18" fmla="*/ 97632 w 645319"/>
                <a:gd name="connsiteY18" fmla="*/ 147638 h 626269"/>
                <a:gd name="connsiteX19" fmla="*/ 14288 w 645319"/>
                <a:gd name="connsiteY19" fmla="*/ 57150 h 626269"/>
                <a:gd name="connsiteX20" fmla="*/ 7144 w 645319"/>
                <a:gd name="connsiteY20" fmla="*/ 45244 h 626269"/>
                <a:gd name="connsiteX21" fmla="*/ 0 w 645319"/>
                <a:gd name="connsiteY21" fmla="*/ 28575 h 626269"/>
                <a:gd name="connsiteX22" fmla="*/ 2382 w 645319"/>
                <a:gd name="connsiteY22" fmla="*/ 9525 h 626269"/>
                <a:gd name="connsiteX23" fmla="*/ 14288 w 645319"/>
                <a:gd name="connsiteY23" fmla="*/ 0 h 626269"/>
                <a:gd name="connsiteX24" fmla="*/ 35719 w 645319"/>
                <a:gd name="connsiteY24" fmla="*/ 0 h 626269"/>
                <a:gd name="connsiteX25" fmla="*/ 66675 w 645319"/>
                <a:gd name="connsiteY25" fmla="*/ 11907 h 626269"/>
                <a:gd name="connsiteX26" fmla="*/ 164307 w 645319"/>
                <a:gd name="connsiteY26" fmla="*/ 71438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5319" h="626269">
                  <a:moveTo>
                    <a:pt x="164307" y="71438"/>
                  </a:moveTo>
                  <a:lnTo>
                    <a:pt x="276225" y="135732"/>
                  </a:lnTo>
                  <a:lnTo>
                    <a:pt x="411957" y="216694"/>
                  </a:lnTo>
                  <a:lnTo>
                    <a:pt x="452438" y="238125"/>
                  </a:lnTo>
                  <a:lnTo>
                    <a:pt x="481013" y="245269"/>
                  </a:lnTo>
                  <a:lnTo>
                    <a:pt x="514350" y="242888"/>
                  </a:lnTo>
                  <a:lnTo>
                    <a:pt x="547688" y="230982"/>
                  </a:lnTo>
                  <a:lnTo>
                    <a:pt x="571500" y="214313"/>
                  </a:lnTo>
                  <a:lnTo>
                    <a:pt x="645319" y="145257"/>
                  </a:lnTo>
                  <a:lnTo>
                    <a:pt x="397669" y="626269"/>
                  </a:lnTo>
                  <a:lnTo>
                    <a:pt x="383382" y="619125"/>
                  </a:lnTo>
                  <a:lnTo>
                    <a:pt x="366713" y="592932"/>
                  </a:lnTo>
                  <a:lnTo>
                    <a:pt x="354807" y="559594"/>
                  </a:lnTo>
                  <a:lnTo>
                    <a:pt x="338138" y="497682"/>
                  </a:lnTo>
                  <a:lnTo>
                    <a:pt x="302419" y="381000"/>
                  </a:lnTo>
                  <a:lnTo>
                    <a:pt x="292894" y="361950"/>
                  </a:lnTo>
                  <a:lnTo>
                    <a:pt x="266700" y="328613"/>
                  </a:lnTo>
                  <a:lnTo>
                    <a:pt x="185738" y="245269"/>
                  </a:lnTo>
                  <a:lnTo>
                    <a:pt x="97632" y="147638"/>
                  </a:lnTo>
                  <a:lnTo>
                    <a:pt x="14288" y="57150"/>
                  </a:lnTo>
                  <a:lnTo>
                    <a:pt x="7144" y="45244"/>
                  </a:lnTo>
                  <a:lnTo>
                    <a:pt x="0" y="28575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66675" y="11907"/>
                  </a:lnTo>
                  <a:lnTo>
                    <a:pt x="164307" y="71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6">
              <a:extLst>
                <a:ext uri="{FF2B5EF4-FFF2-40B4-BE49-F238E27FC236}">
                  <a16:creationId xmlns:a16="http://schemas.microsoft.com/office/drawing/2014/main" id="{87C2326A-A055-4858-9748-5E1B5BD8DA66}"/>
                </a:ext>
              </a:extLst>
            </p:cNvPr>
            <p:cNvSpPr/>
            <p:nvPr/>
          </p:nvSpPr>
          <p:spPr>
            <a:xfrm>
              <a:off x="5784850" y="1682751"/>
              <a:ext cx="395288" cy="2132013"/>
            </a:xfrm>
            <a:custGeom>
              <a:avLst/>
              <a:gdLst>
                <a:gd name="connsiteX0" fmla="*/ 168294 w 395492"/>
                <a:gd name="connsiteY0" fmla="*/ 1035011 h 2131730"/>
                <a:gd name="connsiteX1" fmla="*/ 171099 w 395492"/>
                <a:gd name="connsiteY1" fmla="*/ 415126 h 2131730"/>
                <a:gd name="connsiteX2" fmla="*/ 165489 w 395492"/>
                <a:gd name="connsiteY2" fmla="*/ 339394 h 2131730"/>
                <a:gd name="connsiteX3" fmla="*/ 154270 w 395492"/>
                <a:gd name="connsiteY3" fmla="*/ 286100 h 2131730"/>
                <a:gd name="connsiteX4" fmla="*/ 143050 w 395492"/>
                <a:gd name="connsiteY4" fmla="*/ 244027 h 2131730"/>
                <a:gd name="connsiteX5" fmla="*/ 123416 w 395492"/>
                <a:gd name="connsiteY5" fmla="*/ 196343 h 2131730"/>
                <a:gd name="connsiteX6" fmla="*/ 95367 w 395492"/>
                <a:gd name="connsiteY6" fmla="*/ 151465 h 2131730"/>
                <a:gd name="connsiteX7" fmla="*/ 67317 w 395492"/>
                <a:gd name="connsiteY7" fmla="*/ 115001 h 2131730"/>
                <a:gd name="connsiteX8" fmla="*/ 36464 w 395492"/>
                <a:gd name="connsiteY8" fmla="*/ 86952 h 2131730"/>
                <a:gd name="connsiteX9" fmla="*/ 16829 w 395492"/>
                <a:gd name="connsiteY9" fmla="*/ 70122 h 2131730"/>
                <a:gd name="connsiteX10" fmla="*/ 0 w 395492"/>
                <a:gd name="connsiteY10" fmla="*/ 42073 h 2131730"/>
                <a:gd name="connsiteX11" fmla="*/ 0 w 395492"/>
                <a:gd name="connsiteY11" fmla="*/ 16829 h 2131730"/>
                <a:gd name="connsiteX12" fmla="*/ 5610 w 395492"/>
                <a:gd name="connsiteY12" fmla="*/ 5610 h 2131730"/>
                <a:gd name="connsiteX13" fmla="*/ 19634 w 395492"/>
                <a:gd name="connsiteY13" fmla="*/ 0 h 2131730"/>
                <a:gd name="connsiteX14" fmla="*/ 75732 w 395492"/>
                <a:gd name="connsiteY14" fmla="*/ 5610 h 2131730"/>
                <a:gd name="connsiteX15" fmla="*/ 182319 w 395492"/>
                <a:gd name="connsiteY15" fmla="*/ 25244 h 2131730"/>
                <a:gd name="connsiteX16" fmla="*/ 272076 w 395492"/>
                <a:gd name="connsiteY16" fmla="*/ 47683 h 2131730"/>
                <a:gd name="connsiteX17" fmla="*/ 359028 w 395492"/>
                <a:gd name="connsiteY17" fmla="*/ 81342 h 2131730"/>
                <a:gd name="connsiteX18" fmla="*/ 389882 w 395492"/>
                <a:gd name="connsiteY18" fmla="*/ 95367 h 2131730"/>
                <a:gd name="connsiteX19" fmla="*/ 395492 w 395492"/>
                <a:gd name="connsiteY19" fmla="*/ 333784 h 2131730"/>
                <a:gd name="connsiteX20" fmla="*/ 392687 w 395492"/>
                <a:gd name="connsiteY20" fmla="*/ 723666 h 2131730"/>
                <a:gd name="connsiteX21" fmla="*/ 395492 w 395492"/>
                <a:gd name="connsiteY21" fmla="*/ 1082694 h 2131730"/>
                <a:gd name="connsiteX22" fmla="*/ 395492 w 395492"/>
                <a:gd name="connsiteY22" fmla="*/ 1309892 h 2131730"/>
                <a:gd name="connsiteX23" fmla="*/ 392687 w 395492"/>
                <a:gd name="connsiteY23" fmla="*/ 1593188 h 2131730"/>
                <a:gd name="connsiteX24" fmla="*/ 389882 w 395492"/>
                <a:gd name="connsiteY24" fmla="*/ 1722213 h 2131730"/>
                <a:gd name="connsiteX25" fmla="*/ 384272 w 395492"/>
                <a:gd name="connsiteY25" fmla="*/ 1876483 h 2131730"/>
                <a:gd name="connsiteX26" fmla="*/ 361833 w 395492"/>
                <a:gd name="connsiteY26" fmla="*/ 2103681 h 2131730"/>
                <a:gd name="connsiteX27" fmla="*/ 171099 w 395492"/>
                <a:gd name="connsiteY27" fmla="*/ 2131730 h 2131730"/>
                <a:gd name="connsiteX28" fmla="*/ 168294 w 395492"/>
                <a:gd name="connsiteY28" fmla="*/ 1926972 h 2131730"/>
                <a:gd name="connsiteX29" fmla="*/ 168294 w 395492"/>
                <a:gd name="connsiteY29" fmla="*/ 1035011 h 213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5492" h="2131730">
                  <a:moveTo>
                    <a:pt x="168294" y="1035011"/>
                  </a:moveTo>
                  <a:lnTo>
                    <a:pt x="171099" y="415126"/>
                  </a:lnTo>
                  <a:lnTo>
                    <a:pt x="165489" y="339394"/>
                  </a:lnTo>
                  <a:lnTo>
                    <a:pt x="154270" y="286100"/>
                  </a:lnTo>
                  <a:lnTo>
                    <a:pt x="143050" y="244027"/>
                  </a:lnTo>
                  <a:lnTo>
                    <a:pt x="123416" y="196343"/>
                  </a:lnTo>
                  <a:lnTo>
                    <a:pt x="95367" y="151465"/>
                  </a:lnTo>
                  <a:lnTo>
                    <a:pt x="67317" y="115001"/>
                  </a:lnTo>
                  <a:lnTo>
                    <a:pt x="36464" y="86952"/>
                  </a:lnTo>
                  <a:lnTo>
                    <a:pt x="16829" y="70122"/>
                  </a:lnTo>
                  <a:lnTo>
                    <a:pt x="0" y="42073"/>
                  </a:lnTo>
                  <a:lnTo>
                    <a:pt x="0" y="16829"/>
                  </a:lnTo>
                  <a:lnTo>
                    <a:pt x="5610" y="5610"/>
                  </a:lnTo>
                  <a:lnTo>
                    <a:pt x="19634" y="0"/>
                  </a:lnTo>
                  <a:lnTo>
                    <a:pt x="75732" y="5610"/>
                  </a:lnTo>
                  <a:lnTo>
                    <a:pt x="182319" y="25244"/>
                  </a:lnTo>
                  <a:lnTo>
                    <a:pt x="272076" y="47683"/>
                  </a:lnTo>
                  <a:lnTo>
                    <a:pt x="359028" y="81342"/>
                  </a:lnTo>
                  <a:lnTo>
                    <a:pt x="389882" y="95367"/>
                  </a:lnTo>
                  <a:lnTo>
                    <a:pt x="395492" y="333784"/>
                  </a:lnTo>
                  <a:lnTo>
                    <a:pt x="392687" y="723666"/>
                  </a:lnTo>
                  <a:lnTo>
                    <a:pt x="395492" y="1082694"/>
                  </a:lnTo>
                  <a:lnTo>
                    <a:pt x="395492" y="1309892"/>
                  </a:lnTo>
                  <a:lnTo>
                    <a:pt x="392687" y="1593188"/>
                  </a:lnTo>
                  <a:lnTo>
                    <a:pt x="389882" y="1722213"/>
                  </a:lnTo>
                  <a:lnTo>
                    <a:pt x="384272" y="1876483"/>
                  </a:lnTo>
                  <a:lnTo>
                    <a:pt x="361833" y="2103681"/>
                  </a:lnTo>
                  <a:lnTo>
                    <a:pt x="171099" y="2131730"/>
                  </a:lnTo>
                  <a:lnTo>
                    <a:pt x="168294" y="1926972"/>
                  </a:lnTo>
                  <a:lnTo>
                    <a:pt x="168294" y="10350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5">
              <a:extLst>
                <a:ext uri="{FF2B5EF4-FFF2-40B4-BE49-F238E27FC236}">
                  <a16:creationId xmlns:a16="http://schemas.microsoft.com/office/drawing/2014/main" id="{6731696F-977F-4023-A333-3552B86B683D}"/>
                </a:ext>
              </a:extLst>
            </p:cNvPr>
            <p:cNvSpPr/>
            <p:nvPr/>
          </p:nvSpPr>
          <p:spPr>
            <a:xfrm>
              <a:off x="6046789" y="1554163"/>
              <a:ext cx="1501775" cy="419100"/>
            </a:xfrm>
            <a:custGeom>
              <a:avLst/>
              <a:gdLst>
                <a:gd name="connsiteX0" fmla="*/ 457200 w 1502569"/>
                <a:gd name="connsiteY0" fmla="*/ 352425 h 419100"/>
                <a:gd name="connsiteX1" fmla="*/ 785812 w 1502569"/>
                <a:gd name="connsiteY1" fmla="*/ 304800 h 419100"/>
                <a:gd name="connsiteX2" fmla="*/ 1062037 w 1502569"/>
                <a:gd name="connsiteY2" fmla="*/ 266700 h 419100"/>
                <a:gd name="connsiteX3" fmla="*/ 1321594 w 1502569"/>
                <a:gd name="connsiteY3" fmla="*/ 235744 h 419100"/>
                <a:gd name="connsiteX4" fmla="*/ 1435894 w 1502569"/>
                <a:gd name="connsiteY4" fmla="*/ 223838 h 419100"/>
                <a:gd name="connsiteX5" fmla="*/ 1454944 w 1502569"/>
                <a:gd name="connsiteY5" fmla="*/ 219075 h 419100"/>
                <a:gd name="connsiteX6" fmla="*/ 1481137 w 1502569"/>
                <a:gd name="connsiteY6" fmla="*/ 195263 h 419100"/>
                <a:gd name="connsiteX7" fmla="*/ 1497806 w 1502569"/>
                <a:gd name="connsiteY7" fmla="*/ 169069 h 419100"/>
                <a:gd name="connsiteX8" fmla="*/ 1502569 w 1502569"/>
                <a:gd name="connsiteY8" fmla="*/ 152400 h 419100"/>
                <a:gd name="connsiteX9" fmla="*/ 1497806 w 1502569"/>
                <a:gd name="connsiteY9" fmla="*/ 123825 h 419100"/>
                <a:gd name="connsiteX10" fmla="*/ 1483519 w 1502569"/>
                <a:gd name="connsiteY10" fmla="*/ 100013 h 419100"/>
                <a:gd name="connsiteX11" fmla="*/ 1469231 w 1502569"/>
                <a:gd name="connsiteY11" fmla="*/ 88107 h 419100"/>
                <a:gd name="connsiteX12" fmla="*/ 1416844 w 1502569"/>
                <a:gd name="connsiteY12" fmla="*/ 61913 h 419100"/>
                <a:gd name="connsiteX13" fmla="*/ 1335881 w 1502569"/>
                <a:gd name="connsiteY13" fmla="*/ 30957 h 419100"/>
                <a:gd name="connsiteX14" fmla="*/ 1264444 w 1502569"/>
                <a:gd name="connsiteY14" fmla="*/ 14288 h 419100"/>
                <a:gd name="connsiteX15" fmla="*/ 1195387 w 1502569"/>
                <a:gd name="connsiteY15" fmla="*/ 4763 h 419100"/>
                <a:gd name="connsiteX16" fmla="*/ 1097756 w 1502569"/>
                <a:gd name="connsiteY16" fmla="*/ 0 h 419100"/>
                <a:gd name="connsiteX17" fmla="*/ 1076325 w 1502569"/>
                <a:gd name="connsiteY17" fmla="*/ 11907 h 419100"/>
                <a:gd name="connsiteX18" fmla="*/ 1057275 w 1502569"/>
                <a:gd name="connsiteY18" fmla="*/ 28575 h 419100"/>
                <a:gd name="connsiteX19" fmla="*/ 1007269 w 1502569"/>
                <a:gd name="connsiteY19" fmla="*/ 61913 h 419100"/>
                <a:gd name="connsiteX20" fmla="*/ 959644 w 1502569"/>
                <a:gd name="connsiteY20" fmla="*/ 88107 h 419100"/>
                <a:gd name="connsiteX21" fmla="*/ 881062 w 1502569"/>
                <a:gd name="connsiteY21" fmla="*/ 111919 h 419100"/>
                <a:gd name="connsiteX22" fmla="*/ 735806 w 1502569"/>
                <a:gd name="connsiteY22" fmla="*/ 147638 h 419100"/>
                <a:gd name="connsiteX23" fmla="*/ 623887 w 1502569"/>
                <a:gd name="connsiteY23" fmla="*/ 161925 h 419100"/>
                <a:gd name="connsiteX24" fmla="*/ 395287 w 1502569"/>
                <a:gd name="connsiteY24" fmla="*/ 190500 h 419100"/>
                <a:gd name="connsiteX25" fmla="*/ 130969 w 1502569"/>
                <a:gd name="connsiteY25" fmla="*/ 223838 h 419100"/>
                <a:gd name="connsiteX26" fmla="*/ 0 w 1502569"/>
                <a:gd name="connsiteY26" fmla="*/ 230982 h 419100"/>
                <a:gd name="connsiteX27" fmla="*/ 28575 w 1502569"/>
                <a:gd name="connsiteY27" fmla="*/ 419100 h 419100"/>
                <a:gd name="connsiteX28" fmla="*/ 245269 w 1502569"/>
                <a:gd name="connsiteY28" fmla="*/ 383382 h 419100"/>
                <a:gd name="connsiteX29" fmla="*/ 457200 w 1502569"/>
                <a:gd name="connsiteY29" fmla="*/ 352425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02569" h="419100">
                  <a:moveTo>
                    <a:pt x="457200" y="352425"/>
                  </a:moveTo>
                  <a:lnTo>
                    <a:pt x="785812" y="304800"/>
                  </a:lnTo>
                  <a:lnTo>
                    <a:pt x="1062037" y="266700"/>
                  </a:lnTo>
                  <a:lnTo>
                    <a:pt x="1321594" y="235744"/>
                  </a:lnTo>
                  <a:lnTo>
                    <a:pt x="1435894" y="223838"/>
                  </a:lnTo>
                  <a:lnTo>
                    <a:pt x="1454944" y="219075"/>
                  </a:lnTo>
                  <a:lnTo>
                    <a:pt x="1481137" y="195263"/>
                  </a:lnTo>
                  <a:lnTo>
                    <a:pt x="1497806" y="169069"/>
                  </a:lnTo>
                  <a:lnTo>
                    <a:pt x="1502569" y="152400"/>
                  </a:lnTo>
                  <a:lnTo>
                    <a:pt x="1497806" y="123825"/>
                  </a:lnTo>
                  <a:lnTo>
                    <a:pt x="1483519" y="100013"/>
                  </a:lnTo>
                  <a:lnTo>
                    <a:pt x="1469231" y="88107"/>
                  </a:lnTo>
                  <a:lnTo>
                    <a:pt x="1416844" y="61913"/>
                  </a:lnTo>
                  <a:lnTo>
                    <a:pt x="1335881" y="30957"/>
                  </a:lnTo>
                  <a:lnTo>
                    <a:pt x="1264444" y="14288"/>
                  </a:lnTo>
                  <a:lnTo>
                    <a:pt x="1195387" y="4763"/>
                  </a:lnTo>
                  <a:lnTo>
                    <a:pt x="1097756" y="0"/>
                  </a:lnTo>
                  <a:lnTo>
                    <a:pt x="1076325" y="11907"/>
                  </a:lnTo>
                  <a:lnTo>
                    <a:pt x="1057275" y="28575"/>
                  </a:lnTo>
                  <a:lnTo>
                    <a:pt x="1007269" y="61913"/>
                  </a:lnTo>
                  <a:lnTo>
                    <a:pt x="959644" y="88107"/>
                  </a:lnTo>
                  <a:lnTo>
                    <a:pt x="881062" y="111919"/>
                  </a:lnTo>
                  <a:lnTo>
                    <a:pt x="735806" y="147638"/>
                  </a:lnTo>
                  <a:lnTo>
                    <a:pt x="623887" y="161925"/>
                  </a:lnTo>
                  <a:lnTo>
                    <a:pt x="395287" y="190500"/>
                  </a:lnTo>
                  <a:lnTo>
                    <a:pt x="130969" y="223838"/>
                  </a:lnTo>
                  <a:lnTo>
                    <a:pt x="0" y="230982"/>
                  </a:lnTo>
                  <a:lnTo>
                    <a:pt x="28575" y="419100"/>
                  </a:lnTo>
                  <a:lnTo>
                    <a:pt x="245269" y="383382"/>
                  </a:lnTo>
                  <a:lnTo>
                    <a:pt x="45720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7">
              <a:extLst>
                <a:ext uri="{FF2B5EF4-FFF2-40B4-BE49-F238E27FC236}">
                  <a16:creationId xmlns:a16="http://schemas.microsoft.com/office/drawing/2014/main" id="{13D3FFF5-2F52-4421-901F-F0C1D256C77A}"/>
                </a:ext>
              </a:extLst>
            </p:cNvPr>
            <p:cNvSpPr/>
            <p:nvPr/>
          </p:nvSpPr>
          <p:spPr>
            <a:xfrm>
              <a:off x="6115050" y="2246313"/>
              <a:ext cx="1366838" cy="315912"/>
            </a:xfrm>
            <a:custGeom>
              <a:avLst/>
              <a:gdLst>
                <a:gd name="connsiteX0" fmla="*/ 483394 w 1366838"/>
                <a:gd name="connsiteY0" fmla="*/ 130969 h 316706"/>
                <a:gd name="connsiteX1" fmla="*/ 290513 w 1366838"/>
                <a:gd name="connsiteY1" fmla="*/ 152400 h 316706"/>
                <a:gd name="connsiteX2" fmla="*/ 214313 w 1366838"/>
                <a:gd name="connsiteY2" fmla="*/ 159544 h 316706"/>
                <a:gd name="connsiteX3" fmla="*/ 92869 w 1366838"/>
                <a:gd name="connsiteY3" fmla="*/ 157162 h 316706"/>
                <a:gd name="connsiteX4" fmla="*/ 0 w 1366838"/>
                <a:gd name="connsiteY4" fmla="*/ 157162 h 316706"/>
                <a:gd name="connsiteX5" fmla="*/ 2381 w 1366838"/>
                <a:gd name="connsiteY5" fmla="*/ 316706 h 316706"/>
                <a:gd name="connsiteX6" fmla="*/ 214313 w 1366838"/>
                <a:gd name="connsiteY6" fmla="*/ 311944 h 316706"/>
                <a:gd name="connsiteX7" fmla="*/ 350044 w 1366838"/>
                <a:gd name="connsiteY7" fmla="*/ 304800 h 316706"/>
                <a:gd name="connsiteX8" fmla="*/ 492919 w 1366838"/>
                <a:gd name="connsiteY8" fmla="*/ 292894 h 316706"/>
                <a:gd name="connsiteX9" fmla="*/ 678656 w 1366838"/>
                <a:gd name="connsiteY9" fmla="*/ 264319 h 316706"/>
                <a:gd name="connsiteX10" fmla="*/ 895350 w 1366838"/>
                <a:gd name="connsiteY10" fmla="*/ 230981 h 316706"/>
                <a:gd name="connsiteX11" fmla="*/ 1119188 w 1366838"/>
                <a:gd name="connsiteY11" fmla="*/ 192881 h 316706"/>
                <a:gd name="connsiteX12" fmla="*/ 1288256 w 1366838"/>
                <a:gd name="connsiteY12" fmla="*/ 161925 h 316706"/>
                <a:gd name="connsiteX13" fmla="*/ 1323975 w 1366838"/>
                <a:gd name="connsiteY13" fmla="*/ 150019 h 316706"/>
                <a:gd name="connsiteX14" fmla="*/ 1345406 w 1366838"/>
                <a:gd name="connsiteY14" fmla="*/ 135731 h 316706"/>
                <a:gd name="connsiteX15" fmla="*/ 1359694 w 1366838"/>
                <a:gd name="connsiteY15" fmla="*/ 121444 h 316706"/>
                <a:gd name="connsiteX16" fmla="*/ 1366838 w 1366838"/>
                <a:gd name="connsiteY16" fmla="*/ 102394 h 316706"/>
                <a:gd name="connsiteX17" fmla="*/ 1359694 w 1366838"/>
                <a:gd name="connsiteY17" fmla="*/ 76200 h 316706"/>
                <a:gd name="connsiteX18" fmla="*/ 1343025 w 1366838"/>
                <a:gd name="connsiteY18" fmla="*/ 52387 h 316706"/>
                <a:gd name="connsiteX19" fmla="*/ 1326356 w 1366838"/>
                <a:gd name="connsiteY19" fmla="*/ 40481 h 316706"/>
                <a:gd name="connsiteX20" fmla="*/ 1285875 w 1366838"/>
                <a:gd name="connsiteY20" fmla="*/ 23812 h 316706"/>
                <a:gd name="connsiteX21" fmla="*/ 1221581 w 1366838"/>
                <a:gd name="connsiteY21" fmla="*/ 7144 h 316706"/>
                <a:gd name="connsiteX22" fmla="*/ 1147763 w 1366838"/>
                <a:gd name="connsiteY22" fmla="*/ 0 h 316706"/>
                <a:gd name="connsiteX23" fmla="*/ 1100138 w 1366838"/>
                <a:gd name="connsiteY23" fmla="*/ 4762 h 316706"/>
                <a:gd name="connsiteX24" fmla="*/ 1028700 w 1366838"/>
                <a:gd name="connsiteY24" fmla="*/ 19050 h 316706"/>
                <a:gd name="connsiteX25" fmla="*/ 892969 w 1366838"/>
                <a:gd name="connsiteY25" fmla="*/ 59531 h 316706"/>
                <a:gd name="connsiteX26" fmla="*/ 840581 w 1366838"/>
                <a:gd name="connsiteY26" fmla="*/ 71437 h 316706"/>
                <a:gd name="connsiteX27" fmla="*/ 690563 w 1366838"/>
                <a:gd name="connsiteY27" fmla="*/ 100012 h 316706"/>
                <a:gd name="connsiteX28" fmla="*/ 483394 w 1366838"/>
                <a:gd name="connsiteY28" fmla="*/ 13096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66838" h="316706">
                  <a:moveTo>
                    <a:pt x="483394" y="130969"/>
                  </a:moveTo>
                  <a:lnTo>
                    <a:pt x="290513" y="152400"/>
                  </a:lnTo>
                  <a:lnTo>
                    <a:pt x="214313" y="159544"/>
                  </a:lnTo>
                  <a:lnTo>
                    <a:pt x="92869" y="157162"/>
                  </a:lnTo>
                  <a:lnTo>
                    <a:pt x="0" y="157162"/>
                  </a:lnTo>
                  <a:cubicBezTo>
                    <a:pt x="794" y="210343"/>
                    <a:pt x="1587" y="263525"/>
                    <a:pt x="2381" y="316706"/>
                  </a:cubicBezTo>
                  <a:lnTo>
                    <a:pt x="214313" y="311944"/>
                  </a:lnTo>
                  <a:lnTo>
                    <a:pt x="350044" y="304800"/>
                  </a:lnTo>
                  <a:lnTo>
                    <a:pt x="492919" y="292894"/>
                  </a:lnTo>
                  <a:lnTo>
                    <a:pt x="678656" y="264319"/>
                  </a:lnTo>
                  <a:lnTo>
                    <a:pt x="895350" y="230981"/>
                  </a:lnTo>
                  <a:lnTo>
                    <a:pt x="1119188" y="192881"/>
                  </a:lnTo>
                  <a:lnTo>
                    <a:pt x="1288256" y="161925"/>
                  </a:lnTo>
                  <a:lnTo>
                    <a:pt x="1323975" y="150019"/>
                  </a:lnTo>
                  <a:lnTo>
                    <a:pt x="1345406" y="135731"/>
                  </a:lnTo>
                  <a:lnTo>
                    <a:pt x="1359694" y="121444"/>
                  </a:lnTo>
                  <a:lnTo>
                    <a:pt x="1366838" y="102394"/>
                  </a:lnTo>
                  <a:lnTo>
                    <a:pt x="1359694" y="76200"/>
                  </a:lnTo>
                  <a:lnTo>
                    <a:pt x="1343025" y="52387"/>
                  </a:lnTo>
                  <a:lnTo>
                    <a:pt x="1326356" y="40481"/>
                  </a:lnTo>
                  <a:lnTo>
                    <a:pt x="1285875" y="23812"/>
                  </a:lnTo>
                  <a:lnTo>
                    <a:pt x="1221581" y="7144"/>
                  </a:lnTo>
                  <a:lnTo>
                    <a:pt x="1147763" y="0"/>
                  </a:lnTo>
                  <a:lnTo>
                    <a:pt x="1100138" y="4762"/>
                  </a:lnTo>
                  <a:lnTo>
                    <a:pt x="1028700" y="19050"/>
                  </a:lnTo>
                  <a:lnTo>
                    <a:pt x="892969" y="59531"/>
                  </a:lnTo>
                  <a:lnTo>
                    <a:pt x="840581" y="71437"/>
                  </a:lnTo>
                  <a:lnTo>
                    <a:pt x="690563" y="100012"/>
                  </a:lnTo>
                  <a:lnTo>
                    <a:pt x="483394" y="1309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8">
              <a:extLst>
                <a:ext uri="{FF2B5EF4-FFF2-40B4-BE49-F238E27FC236}">
                  <a16:creationId xmlns:a16="http://schemas.microsoft.com/office/drawing/2014/main" id="{C37FE780-6B65-4192-88D0-9068A3A79CF2}"/>
                </a:ext>
              </a:extLst>
            </p:cNvPr>
            <p:cNvSpPr/>
            <p:nvPr/>
          </p:nvSpPr>
          <p:spPr>
            <a:xfrm>
              <a:off x="6119813" y="2805114"/>
              <a:ext cx="1395412" cy="339725"/>
            </a:xfrm>
            <a:custGeom>
              <a:avLst/>
              <a:gdLst>
                <a:gd name="connsiteX0" fmla="*/ 583406 w 1395412"/>
                <a:gd name="connsiteY0" fmla="*/ 302418 h 340518"/>
                <a:gd name="connsiteX1" fmla="*/ 445293 w 1395412"/>
                <a:gd name="connsiteY1" fmla="*/ 321468 h 340518"/>
                <a:gd name="connsiteX2" fmla="*/ 333375 w 1395412"/>
                <a:gd name="connsiteY2" fmla="*/ 335756 h 340518"/>
                <a:gd name="connsiteX3" fmla="*/ 254793 w 1395412"/>
                <a:gd name="connsiteY3" fmla="*/ 340518 h 340518"/>
                <a:gd name="connsiteX4" fmla="*/ 150018 w 1395412"/>
                <a:gd name="connsiteY4" fmla="*/ 340518 h 340518"/>
                <a:gd name="connsiteX5" fmla="*/ 0 w 1395412"/>
                <a:gd name="connsiteY5" fmla="*/ 326231 h 340518"/>
                <a:gd name="connsiteX6" fmla="*/ 2381 w 1395412"/>
                <a:gd name="connsiteY6" fmla="*/ 147637 h 340518"/>
                <a:gd name="connsiteX7" fmla="*/ 140493 w 1395412"/>
                <a:gd name="connsiteY7" fmla="*/ 171450 h 340518"/>
                <a:gd name="connsiteX8" fmla="*/ 223837 w 1395412"/>
                <a:gd name="connsiteY8" fmla="*/ 178593 h 340518"/>
                <a:gd name="connsiteX9" fmla="*/ 342900 w 1395412"/>
                <a:gd name="connsiteY9" fmla="*/ 178593 h 340518"/>
                <a:gd name="connsiteX10" fmla="*/ 471487 w 1395412"/>
                <a:gd name="connsiteY10" fmla="*/ 166687 h 340518"/>
                <a:gd name="connsiteX11" fmla="*/ 616743 w 1395412"/>
                <a:gd name="connsiteY11" fmla="*/ 145256 h 340518"/>
                <a:gd name="connsiteX12" fmla="*/ 807243 w 1395412"/>
                <a:gd name="connsiteY12" fmla="*/ 104775 h 340518"/>
                <a:gd name="connsiteX13" fmla="*/ 957262 w 1395412"/>
                <a:gd name="connsiteY13" fmla="*/ 64293 h 340518"/>
                <a:gd name="connsiteX14" fmla="*/ 1042987 w 1395412"/>
                <a:gd name="connsiteY14" fmla="*/ 30956 h 340518"/>
                <a:gd name="connsiteX15" fmla="*/ 1114425 w 1395412"/>
                <a:gd name="connsiteY15" fmla="*/ 9525 h 340518"/>
                <a:gd name="connsiteX16" fmla="*/ 1152525 w 1395412"/>
                <a:gd name="connsiteY16" fmla="*/ 0 h 340518"/>
                <a:gd name="connsiteX17" fmla="*/ 1190625 w 1395412"/>
                <a:gd name="connsiteY17" fmla="*/ 0 h 340518"/>
                <a:gd name="connsiteX18" fmla="*/ 1223962 w 1395412"/>
                <a:gd name="connsiteY18" fmla="*/ 2381 h 340518"/>
                <a:gd name="connsiteX19" fmla="*/ 1283493 w 1395412"/>
                <a:gd name="connsiteY19" fmla="*/ 23812 h 340518"/>
                <a:gd name="connsiteX20" fmla="*/ 1350168 w 1395412"/>
                <a:gd name="connsiteY20" fmla="*/ 61912 h 340518"/>
                <a:gd name="connsiteX21" fmla="*/ 1371600 w 1395412"/>
                <a:gd name="connsiteY21" fmla="*/ 73818 h 340518"/>
                <a:gd name="connsiteX22" fmla="*/ 1383506 w 1395412"/>
                <a:gd name="connsiteY22" fmla="*/ 80962 h 340518"/>
                <a:gd name="connsiteX23" fmla="*/ 1395412 w 1395412"/>
                <a:gd name="connsiteY23" fmla="*/ 95250 h 340518"/>
                <a:gd name="connsiteX24" fmla="*/ 1395412 w 1395412"/>
                <a:gd name="connsiteY24" fmla="*/ 107156 h 340518"/>
                <a:gd name="connsiteX25" fmla="*/ 1383506 w 1395412"/>
                <a:gd name="connsiteY25" fmla="*/ 128587 h 340518"/>
                <a:gd name="connsiteX26" fmla="*/ 1357312 w 1395412"/>
                <a:gd name="connsiteY26" fmla="*/ 145256 h 340518"/>
                <a:gd name="connsiteX27" fmla="*/ 1323975 w 1395412"/>
                <a:gd name="connsiteY27" fmla="*/ 159543 h 340518"/>
                <a:gd name="connsiteX28" fmla="*/ 1209675 w 1395412"/>
                <a:gd name="connsiteY28" fmla="*/ 185737 h 340518"/>
                <a:gd name="connsiteX29" fmla="*/ 1047750 w 1395412"/>
                <a:gd name="connsiteY29" fmla="*/ 219075 h 340518"/>
                <a:gd name="connsiteX30" fmla="*/ 881062 w 1395412"/>
                <a:gd name="connsiteY30" fmla="*/ 252412 h 340518"/>
                <a:gd name="connsiteX31" fmla="*/ 583406 w 1395412"/>
                <a:gd name="connsiteY31" fmla="*/ 302418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95412" h="340518">
                  <a:moveTo>
                    <a:pt x="583406" y="302418"/>
                  </a:moveTo>
                  <a:lnTo>
                    <a:pt x="445293" y="321468"/>
                  </a:lnTo>
                  <a:lnTo>
                    <a:pt x="333375" y="335756"/>
                  </a:lnTo>
                  <a:lnTo>
                    <a:pt x="254793" y="340518"/>
                  </a:lnTo>
                  <a:lnTo>
                    <a:pt x="150018" y="340518"/>
                  </a:lnTo>
                  <a:lnTo>
                    <a:pt x="0" y="326231"/>
                  </a:lnTo>
                  <a:cubicBezTo>
                    <a:pt x="794" y="266700"/>
                    <a:pt x="1587" y="207168"/>
                    <a:pt x="2381" y="147637"/>
                  </a:cubicBezTo>
                  <a:lnTo>
                    <a:pt x="140493" y="171450"/>
                  </a:lnTo>
                  <a:lnTo>
                    <a:pt x="223837" y="178593"/>
                  </a:lnTo>
                  <a:lnTo>
                    <a:pt x="342900" y="178593"/>
                  </a:lnTo>
                  <a:lnTo>
                    <a:pt x="471487" y="166687"/>
                  </a:lnTo>
                  <a:lnTo>
                    <a:pt x="616743" y="145256"/>
                  </a:lnTo>
                  <a:lnTo>
                    <a:pt x="807243" y="104775"/>
                  </a:lnTo>
                  <a:lnTo>
                    <a:pt x="957262" y="64293"/>
                  </a:lnTo>
                  <a:lnTo>
                    <a:pt x="1042987" y="30956"/>
                  </a:lnTo>
                  <a:lnTo>
                    <a:pt x="1114425" y="9525"/>
                  </a:lnTo>
                  <a:lnTo>
                    <a:pt x="1152525" y="0"/>
                  </a:lnTo>
                  <a:lnTo>
                    <a:pt x="1190625" y="0"/>
                  </a:lnTo>
                  <a:lnTo>
                    <a:pt x="1223962" y="2381"/>
                  </a:lnTo>
                  <a:lnTo>
                    <a:pt x="1283493" y="23812"/>
                  </a:lnTo>
                  <a:lnTo>
                    <a:pt x="1350168" y="61912"/>
                  </a:lnTo>
                  <a:lnTo>
                    <a:pt x="1371600" y="73818"/>
                  </a:lnTo>
                  <a:lnTo>
                    <a:pt x="1383506" y="80962"/>
                  </a:lnTo>
                  <a:lnTo>
                    <a:pt x="1395412" y="95250"/>
                  </a:lnTo>
                  <a:lnTo>
                    <a:pt x="1395412" y="107156"/>
                  </a:lnTo>
                  <a:lnTo>
                    <a:pt x="1383506" y="128587"/>
                  </a:lnTo>
                  <a:lnTo>
                    <a:pt x="1357312" y="145256"/>
                  </a:lnTo>
                  <a:lnTo>
                    <a:pt x="1323975" y="159543"/>
                  </a:lnTo>
                  <a:lnTo>
                    <a:pt x="1209675" y="185737"/>
                  </a:lnTo>
                  <a:lnTo>
                    <a:pt x="1047750" y="219075"/>
                  </a:lnTo>
                  <a:lnTo>
                    <a:pt x="881062" y="252412"/>
                  </a:lnTo>
                  <a:lnTo>
                    <a:pt x="583406" y="3024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9">
              <a:extLst>
                <a:ext uri="{FF2B5EF4-FFF2-40B4-BE49-F238E27FC236}">
                  <a16:creationId xmlns:a16="http://schemas.microsoft.com/office/drawing/2014/main" id="{DC8EB8B0-EA3F-42A1-ABAC-44D777D5129E}"/>
                </a:ext>
              </a:extLst>
            </p:cNvPr>
            <p:cNvSpPr/>
            <p:nvPr/>
          </p:nvSpPr>
          <p:spPr>
            <a:xfrm>
              <a:off x="5200651" y="3362325"/>
              <a:ext cx="3076575" cy="668338"/>
            </a:xfrm>
            <a:custGeom>
              <a:avLst/>
              <a:gdLst>
                <a:gd name="connsiteX0" fmla="*/ 1417946 w 3076392"/>
                <a:gd name="connsiteY0" fmla="*/ 273067 h 668890"/>
                <a:gd name="connsiteX1" fmla="*/ 1630889 w 3076392"/>
                <a:gd name="connsiteY1" fmla="*/ 237994 h 668890"/>
                <a:gd name="connsiteX2" fmla="*/ 1868883 w 3076392"/>
                <a:gd name="connsiteY2" fmla="*/ 195406 h 668890"/>
                <a:gd name="connsiteX3" fmla="*/ 2109383 w 3076392"/>
                <a:gd name="connsiteY3" fmla="*/ 147807 h 668890"/>
                <a:gd name="connsiteX4" fmla="*/ 2282242 w 3076392"/>
                <a:gd name="connsiteY4" fmla="*/ 112734 h 668890"/>
                <a:gd name="connsiteX5" fmla="*/ 2374935 w 3076392"/>
                <a:gd name="connsiteY5" fmla="*/ 92692 h 668890"/>
                <a:gd name="connsiteX6" fmla="*/ 2417523 w 3076392"/>
                <a:gd name="connsiteY6" fmla="*/ 75156 h 668890"/>
                <a:gd name="connsiteX7" fmla="*/ 2455101 w 3076392"/>
                <a:gd name="connsiteY7" fmla="*/ 55114 h 668890"/>
                <a:gd name="connsiteX8" fmla="*/ 2502700 w 3076392"/>
                <a:gd name="connsiteY8" fmla="*/ 32567 h 668890"/>
                <a:gd name="connsiteX9" fmla="*/ 2550299 w 3076392"/>
                <a:gd name="connsiteY9" fmla="*/ 15031 h 668890"/>
                <a:gd name="connsiteX10" fmla="*/ 2600403 w 3076392"/>
                <a:gd name="connsiteY10" fmla="*/ 0 h 668890"/>
                <a:gd name="connsiteX11" fmla="*/ 2688085 w 3076392"/>
                <a:gd name="connsiteY11" fmla="*/ 7515 h 668890"/>
                <a:gd name="connsiteX12" fmla="*/ 2790799 w 3076392"/>
                <a:gd name="connsiteY12" fmla="*/ 30062 h 668890"/>
                <a:gd name="connsiteX13" fmla="*/ 2901028 w 3076392"/>
                <a:gd name="connsiteY13" fmla="*/ 62630 h 668890"/>
                <a:gd name="connsiteX14" fmla="*/ 2963658 w 3076392"/>
                <a:gd name="connsiteY14" fmla="*/ 80166 h 668890"/>
                <a:gd name="connsiteX15" fmla="*/ 3001236 w 3076392"/>
                <a:gd name="connsiteY15" fmla="*/ 97703 h 668890"/>
                <a:gd name="connsiteX16" fmla="*/ 3026288 w 3076392"/>
                <a:gd name="connsiteY16" fmla="*/ 115239 h 668890"/>
                <a:gd name="connsiteX17" fmla="*/ 3056351 w 3076392"/>
                <a:gd name="connsiteY17" fmla="*/ 142796 h 668890"/>
                <a:gd name="connsiteX18" fmla="*/ 3066371 w 3076392"/>
                <a:gd name="connsiteY18" fmla="*/ 157828 h 668890"/>
                <a:gd name="connsiteX19" fmla="*/ 3076392 w 3076392"/>
                <a:gd name="connsiteY19" fmla="*/ 182880 h 668890"/>
                <a:gd name="connsiteX20" fmla="*/ 3076392 w 3076392"/>
                <a:gd name="connsiteY20" fmla="*/ 197911 h 668890"/>
                <a:gd name="connsiteX21" fmla="*/ 3063866 w 3076392"/>
                <a:gd name="connsiteY21" fmla="*/ 217953 h 668890"/>
                <a:gd name="connsiteX22" fmla="*/ 3041319 w 3076392"/>
                <a:gd name="connsiteY22" fmla="*/ 240499 h 668890"/>
                <a:gd name="connsiteX23" fmla="*/ 3001236 w 3076392"/>
                <a:gd name="connsiteY23" fmla="*/ 265552 h 668890"/>
                <a:gd name="connsiteX24" fmla="*/ 2971174 w 3076392"/>
                <a:gd name="connsiteY24" fmla="*/ 273067 h 668890"/>
                <a:gd name="connsiteX25" fmla="*/ 2795809 w 3076392"/>
                <a:gd name="connsiteY25" fmla="*/ 283088 h 668890"/>
                <a:gd name="connsiteX26" fmla="*/ 2510216 w 3076392"/>
                <a:gd name="connsiteY26" fmla="*/ 300624 h 668890"/>
                <a:gd name="connsiteX27" fmla="*/ 2279737 w 3076392"/>
                <a:gd name="connsiteY27" fmla="*/ 310645 h 668890"/>
                <a:gd name="connsiteX28" fmla="*/ 2129425 w 3076392"/>
                <a:gd name="connsiteY28" fmla="*/ 318161 h 668890"/>
                <a:gd name="connsiteX29" fmla="*/ 1851347 w 3076392"/>
                <a:gd name="connsiteY29" fmla="*/ 363255 h 668890"/>
                <a:gd name="connsiteX30" fmla="*/ 1510639 w 3076392"/>
                <a:gd name="connsiteY30" fmla="*/ 423379 h 668890"/>
                <a:gd name="connsiteX31" fmla="*/ 1147384 w 3076392"/>
                <a:gd name="connsiteY31" fmla="*/ 493525 h 668890"/>
                <a:gd name="connsiteX32" fmla="*/ 809181 w 3076392"/>
                <a:gd name="connsiteY32" fmla="*/ 558661 h 668890"/>
                <a:gd name="connsiteX33" fmla="*/ 546135 w 3076392"/>
                <a:gd name="connsiteY33" fmla="*/ 608765 h 668890"/>
                <a:gd name="connsiteX34" fmla="*/ 460958 w 3076392"/>
                <a:gd name="connsiteY34" fmla="*/ 668890 h 668890"/>
                <a:gd name="connsiteX35" fmla="*/ 375781 w 3076392"/>
                <a:gd name="connsiteY35" fmla="*/ 658869 h 668890"/>
                <a:gd name="connsiteX36" fmla="*/ 290604 w 3076392"/>
                <a:gd name="connsiteY36" fmla="*/ 633817 h 668890"/>
                <a:gd name="connsiteX37" fmla="*/ 232984 w 3076392"/>
                <a:gd name="connsiteY37" fmla="*/ 608765 h 668890"/>
                <a:gd name="connsiteX38" fmla="*/ 177869 w 3076392"/>
                <a:gd name="connsiteY38" fmla="*/ 578702 h 668890"/>
                <a:gd name="connsiteX39" fmla="*/ 130271 w 3076392"/>
                <a:gd name="connsiteY39" fmla="*/ 546135 h 668890"/>
                <a:gd name="connsiteX40" fmla="*/ 85177 w 3076392"/>
                <a:gd name="connsiteY40" fmla="*/ 506051 h 668890"/>
                <a:gd name="connsiteX41" fmla="*/ 22547 w 3076392"/>
                <a:gd name="connsiteY41" fmla="*/ 435906 h 668890"/>
                <a:gd name="connsiteX42" fmla="*/ 5010 w 3076392"/>
                <a:gd name="connsiteY42" fmla="*/ 403338 h 668890"/>
                <a:gd name="connsiteX43" fmla="*/ 0 w 3076392"/>
                <a:gd name="connsiteY43" fmla="*/ 380791 h 668890"/>
                <a:gd name="connsiteX44" fmla="*/ 2505 w 3076392"/>
                <a:gd name="connsiteY44" fmla="*/ 368265 h 668890"/>
                <a:gd name="connsiteX45" fmla="*/ 20042 w 3076392"/>
                <a:gd name="connsiteY45" fmla="*/ 363255 h 668890"/>
                <a:gd name="connsiteX46" fmla="*/ 45094 w 3076392"/>
                <a:gd name="connsiteY46" fmla="*/ 370770 h 668890"/>
                <a:gd name="connsiteX47" fmla="*/ 92692 w 3076392"/>
                <a:gd name="connsiteY47" fmla="*/ 398327 h 668890"/>
                <a:gd name="connsiteX48" fmla="*/ 145302 w 3076392"/>
                <a:gd name="connsiteY48" fmla="*/ 420874 h 668890"/>
                <a:gd name="connsiteX49" fmla="*/ 195406 w 3076392"/>
                <a:gd name="connsiteY49" fmla="*/ 435906 h 668890"/>
                <a:gd name="connsiteX50" fmla="*/ 235489 w 3076392"/>
                <a:gd name="connsiteY50" fmla="*/ 443421 h 668890"/>
                <a:gd name="connsiteX51" fmla="*/ 290604 w 3076392"/>
                <a:gd name="connsiteY51" fmla="*/ 448432 h 668890"/>
                <a:gd name="connsiteX52" fmla="*/ 363255 w 3076392"/>
                <a:gd name="connsiteY52" fmla="*/ 445926 h 668890"/>
                <a:gd name="connsiteX53" fmla="*/ 503546 w 3076392"/>
                <a:gd name="connsiteY53" fmla="*/ 428390 h 668890"/>
                <a:gd name="connsiteX54" fmla="*/ 766593 w 3076392"/>
                <a:gd name="connsiteY54" fmla="*/ 378286 h 668890"/>
                <a:gd name="connsiteX55" fmla="*/ 949473 w 3076392"/>
                <a:gd name="connsiteY55" fmla="*/ 340708 h 668890"/>
                <a:gd name="connsiteX56" fmla="*/ 1194983 w 3076392"/>
                <a:gd name="connsiteY56" fmla="*/ 305635 h 668890"/>
                <a:gd name="connsiteX57" fmla="*/ 1417946 w 3076392"/>
                <a:gd name="connsiteY57" fmla="*/ 273067 h 66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076392" h="668890">
                  <a:moveTo>
                    <a:pt x="1417946" y="273067"/>
                  </a:moveTo>
                  <a:lnTo>
                    <a:pt x="1630889" y="237994"/>
                  </a:lnTo>
                  <a:lnTo>
                    <a:pt x="1868883" y="195406"/>
                  </a:lnTo>
                  <a:lnTo>
                    <a:pt x="2109383" y="147807"/>
                  </a:lnTo>
                  <a:lnTo>
                    <a:pt x="2282242" y="112734"/>
                  </a:lnTo>
                  <a:lnTo>
                    <a:pt x="2374935" y="92692"/>
                  </a:lnTo>
                  <a:lnTo>
                    <a:pt x="2417523" y="75156"/>
                  </a:lnTo>
                  <a:lnTo>
                    <a:pt x="2455101" y="55114"/>
                  </a:lnTo>
                  <a:lnTo>
                    <a:pt x="2502700" y="32567"/>
                  </a:lnTo>
                  <a:lnTo>
                    <a:pt x="2550299" y="15031"/>
                  </a:lnTo>
                  <a:lnTo>
                    <a:pt x="2600403" y="0"/>
                  </a:lnTo>
                  <a:lnTo>
                    <a:pt x="2688085" y="7515"/>
                  </a:lnTo>
                  <a:lnTo>
                    <a:pt x="2790799" y="30062"/>
                  </a:lnTo>
                  <a:lnTo>
                    <a:pt x="2901028" y="62630"/>
                  </a:lnTo>
                  <a:lnTo>
                    <a:pt x="2963658" y="80166"/>
                  </a:lnTo>
                  <a:lnTo>
                    <a:pt x="3001236" y="97703"/>
                  </a:lnTo>
                  <a:lnTo>
                    <a:pt x="3026288" y="115239"/>
                  </a:lnTo>
                  <a:lnTo>
                    <a:pt x="3056351" y="142796"/>
                  </a:lnTo>
                  <a:lnTo>
                    <a:pt x="3066371" y="157828"/>
                  </a:lnTo>
                  <a:lnTo>
                    <a:pt x="3076392" y="182880"/>
                  </a:lnTo>
                  <a:lnTo>
                    <a:pt x="3076392" y="197911"/>
                  </a:lnTo>
                  <a:lnTo>
                    <a:pt x="3063866" y="217953"/>
                  </a:lnTo>
                  <a:lnTo>
                    <a:pt x="3041319" y="240499"/>
                  </a:lnTo>
                  <a:lnTo>
                    <a:pt x="3001236" y="265552"/>
                  </a:lnTo>
                  <a:lnTo>
                    <a:pt x="2971174" y="273067"/>
                  </a:lnTo>
                  <a:lnTo>
                    <a:pt x="2795809" y="283088"/>
                  </a:lnTo>
                  <a:lnTo>
                    <a:pt x="2510216" y="300624"/>
                  </a:lnTo>
                  <a:lnTo>
                    <a:pt x="2279737" y="310645"/>
                  </a:lnTo>
                  <a:lnTo>
                    <a:pt x="2129425" y="318161"/>
                  </a:lnTo>
                  <a:lnTo>
                    <a:pt x="1851347" y="363255"/>
                  </a:lnTo>
                  <a:lnTo>
                    <a:pt x="1510639" y="423379"/>
                  </a:lnTo>
                  <a:lnTo>
                    <a:pt x="1147384" y="493525"/>
                  </a:lnTo>
                  <a:lnTo>
                    <a:pt x="809181" y="558661"/>
                  </a:lnTo>
                  <a:lnTo>
                    <a:pt x="546135" y="608765"/>
                  </a:lnTo>
                  <a:lnTo>
                    <a:pt x="460958" y="668890"/>
                  </a:lnTo>
                  <a:lnTo>
                    <a:pt x="375781" y="658869"/>
                  </a:lnTo>
                  <a:lnTo>
                    <a:pt x="290604" y="633817"/>
                  </a:lnTo>
                  <a:lnTo>
                    <a:pt x="232984" y="608765"/>
                  </a:lnTo>
                  <a:lnTo>
                    <a:pt x="177869" y="578702"/>
                  </a:lnTo>
                  <a:lnTo>
                    <a:pt x="130271" y="546135"/>
                  </a:lnTo>
                  <a:lnTo>
                    <a:pt x="85177" y="506051"/>
                  </a:lnTo>
                  <a:lnTo>
                    <a:pt x="22547" y="435906"/>
                  </a:lnTo>
                  <a:lnTo>
                    <a:pt x="5010" y="403338"/>
                  </a:lnTo>
                  <a:lnTo>
                    <a:pt x="0" y="380791"/>
                  </a:lnTo>
                  <a:lnTo>
                    <a:pt x="2505" y="368265"/>
                  </a:lnTo>
                  <a:lnTo>
                    <a:pt x="20042" y="363255"/>
                  </a:lnTo>
                  <a:lnTo>
                    <a:pt x="45094" y="370770"/>
                  </a:lnTo>
                  <a:lnTo>
                    <a:pt x="92692" y="398327"/>
                  </a:lnTo>
                  <a:lnTo>
                    <a:pt x="145302" y="420874"/>
                  </a:lnTo>
                  <a:lnTo>
                    <a:pt x="195406" y="435906"/>
                  </a:lnTo>
                  <a:lnTo>
                    <a:pt x="235489" y="443421"/>
                  </a:lnTo>
                  <a:lnTo>
                    <a:pt x="290604" y="448432"/>
                  </a:lnTo>
                  <a:lnTo>
                    <a:pt x="363255" y="445926"/>
                  </a:lnTo>
                  <a:lnTo>
                    <a:pt x="503546" y="428390"/>
                  </a:lnTo>
                  <a:lnTo>
                    <a:pt x="766593" y="378286"/>
                  </a:lnTo>
                  <a:lnTo>
                    <a:pt x="949473" y="340708"/>
                  </a:lnTo>
                  <a:lnTo>
                    <a:pt x="1194983" y="305635"/>
                  </a:lnTo>
                  <a:lnTo>
                    <a:pt x="1417946" y="2730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0">
              <a:extLst>
                <a:ext uri="{FF2B5EF4-FFF2-40B4-BE49-F238E27FC236}">
                  <a16:creationId xmlns:a16="http://schemas.microsoft.com/office/drawing/2014/main" id="{3AC552FE-413B-425C-929E-5AFBF47CF46C}"/>
                </a:ext>
              </a:extLst>
            </p:cNvPr>
            <p:cNvSpPr/>
            <p:nvPr/>
          </p:nvSpPr>
          <p:spPr>
            <a:xfrm>
              <a:off x="5451476" y="3929064"/>
              <a:ext cx="481013" cy="2054225"/>
            </a:xfrm>
            <a:custGeom>
              <a:avLst/>
              <a:gdLst>
                <a:gd name="connsiteX0" fmla="*/ 256349 w 480985"/>
                <a:gd name="connsiteY0" fmla="*/ 673907 h 2053436"/>
                <a:gd name="connsiteX1" fmla="*/ 269563 w 480985"/>
                <a:gd name="connsiteY1" fmla="*/ 525912 h 2053436"/>
                <a:gd name="connsiteX2" fmla="*/ 280134 w 480985"/>
                <a:gd name="connsiteY2" fmla="*/ 343560 h 2053436"/>
                <a:gd name="connsiteX3" fmla="*/ 258991 w 480985"/>
                <a:gd name="connsiteY3" fmla="*/ 269563 h 2053436"/>
                <a:gd name="connsiteX4" fmla="*/ 240492 w 480985"/>
                <a:gd name="connsiteY4" fmla="*/ 195565 h 2053436"/>
                <a:gd name="connsiteX5" fmla="*/ 192922 w 480985"/>
                <a:gd name="connsiteY5" fmla="*/ 31713 h 2053436"/>
                <a:gd name="connsiteX6" fmla="*/ 298633 w 480985"/>
                <a:gd name="connsiteY6" fmla="*/ 0 h 2053436"/>
                <a:gd name="connsiteX7" fmla="*/ 356774 w 480985"/>
                <a:gd name="connsiteY7" fmla="*/ 66069 h 2053436"/>
                <a:gd name="connsiteX8" fmla="*/ 399059 w 480985"/>
                <a:gd name="connsiteY8" fmla="*/ 121567 h 2053436"/>
                <a:gd name="connsiteX9" fmla="*/ 420201 w 480985"/>
                <a:gd name="connsiteY9" fmla="*/ 153281 h 2053436"/>
                <a:gd name="connsiteX10" fmla="*/ 446628 w 480985"/>
                <a:gd name="connsiteY10" fmla="*/ 198208 h 2053436"/>
                <a:gd name="connsiteX11" fmla="*/ 462485 w 480985"/>
                <a:gd name="connsiteY11" fmla="*/ 235207 h 2053436"/>
                <a:gd name="connsiteX12" fmla="*/ 473056 w 480985"/>
                <a:gd name="connsiteY12" fmla="*/ 274848 h 2053436"/>
                <a:gd name="connsiteX13" fmla="*/ 480985 w 480985"/>
                <a:gd name="connsiteY13" fmla="*/ 330347 h 2053436"/>
                <a:gd name="connsiteX14" fmla="*/ 480985 w 480985"/>
                <a:gd name="connsiteY14" fmla="*/ 391130 h 2053436"/>
                <a:gd name="connsiteX15" fmla="*/ 470413 w 480985"/>
                <a:gd name="connsiteY15" fmla="*/ 549697 h 2053436"/>
                <a:gd name="connsiteX16" fmla="*/ 449271 w 480985"/>
                <a:gd name="connsiteY16" fmla="*/ 747905 h 2053436"/>
                <a:gd name="connsiteX17" fmla="*/ 422843 w 480985"/>
                <a:gd name="connsiteY17" fmla="*/ 948756 h 2053436"/>
                <a:gd name="connsiteX18" fmla="*/ 399059 w 480985"/>
                <a:gd name="connsiteY18" fmla="*/ 1115251 h 2053436"/>
                <a:gd name="connsiteX19" fmla="*/ 362060 w 480985"/>
                <a:gd name="connsiteY19" fmla="*/ 1316102 h 2053436"/>
                <a:gd name="connsiteX20" fmla="*/ 309204 w 480985"/>
                <a:gd name="connsiteY20" fmla="*/ 1561880 h 2053436"/>
                <a:gd name="connsiteX21" fmla="*/ 301276 w 480985"/>
                <a:gd name="connsiteY21" fmla="*/ 1601521 h 2053436"/>
                <a:gd name="connsiteX22" fmla="*/ 343560 w 480985"/>
                <a:gd name="connsiteY22" fmla="*/ 1892226 h 2053436"/>
                <a:gd name="connsiteX23" fmla="*/ 314490 w 480985"/>
                <a:gd name="connsiteY23" fmla="*/ 1976795 h 2053436"/>
                <a:gd name="connsiteX24" fmla="*/ 295990 w 480985"/>
                <a:gd name="connsiteY24" fmla="*/ 2013794 h 2053436"/>
                <a:gd name="connsiteX25" fmla="*/ 274848 w 480985"/>
                <a:gd name="connsiteY25" fmla="*/ 2042865 h 2053436"/>
                <a:gd name="connsiteX26" fmla="*/ 253706 w 480985"/>
                <a:gd name="connsiteY26" fmla="*/ 2053436 h 2053436"/>
                <a:gd name="connsiteX27" fmla="*/ 237849 w 480985"/>
                <a:gd name="connsiteY27" fmla="*/ 2053436 h 2053436"/>
                <a:gd name="connsiteX28" fmla="*/ 208779 w 480985"/>
                <a:gd name="connsiteY28" fmla="*/ 2040222 h 2053436"/>
                <a:gd name="connsiteX29" fmla="*/ 182351 w 480985"/>
                <a:gd name="connsiteY29" fmla="*/ 2011151 h 2053436"/>
                <a:gd name="connsiteX30" fmla="*/ 118924 w 480985"/>
                <a:gd name="connsiteY30" fmla="*/ 1921297 h 2053436"/>
                <a:gd name="connsiteX31" fmla="*/ 15856 w 480985"/>
                <a:gd name="connsiteY31" fmla="*/ 1778587 h 2053436"/>
                <a:gd name="connsiteX32" fmla="*/ 2642 w 480985"/>
                <a:gd name="connsiteY32" fmla="*/ 1757445 h 2053436"/>
                <a:gd name="connsiteX33" fmla="*/ 0 w 480985"/>
                <a:gd name="connsiteY33" fmla="*/ 1736303 h 2053436"/>
                <a:gd name="connsiteX34" fmla="*/ 5285 w 480985"/>
                <a:gd name="connsiteY34" fmla="*/ 1707232 h 2053436"/>
                <a:gd name="connsiteX35" fmla="*/ 26427 w 480985"/>
                <a:gd name="connsiteY35" fmla="*/ 1659662 h 2053436"/>
                <a:gd name="connsiteX36" fmla="*/ 58141 w 480985"/>
                <a:gd name="connsiteY36" fmla="*/ 1598878 h 2053436"/>
                <a:gd name="connsiteX37" fmla="*/ 97782 w 480985"/>
                <a:gd name="connsiteY37" fmla="*/ 1538095 h 2053436"/>
                <a:gd name="connsiteX38" fmla="*/ 121567 w 480985"/>
                <a:gd name="connsiteY38" fmla="*/ 1485239 h 2053436"/>
                <a:gd name="connsiteX39" fmla="*/ 147995 w 480985"/>
                <a:gd name="connsiteY39" fmla="*/ 1400670 h 2053436"/>
                <a:gd name="connsiteX40" fmla="*/ 179708 w 480985"/>
                <a:gd name="connsiteY40" fmla="*/ 1268532 h 2053436"/>
                <a:gd name="connsiteX41" fmla="*/ 200850 w 480985"/>
                <a:gd name="connsiteY41" fmla="*/ 1144321 h 2053436"/>
                <a:gd name="connsiteX42" fmla="*/ 224635 w 480985"/>
                <a:gd name="connsiteY42" fmla="*/ 983112 h 2053436"/>
                <a:gd name="connsiteX43" fmla="*/ 256349 w 480985"/>
                <a:gd name="connsiteY43" fmla="*/ 673907 h 205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80985" h="2053436">
                  <a:moveTo>
                    <a:pt x="256349" y="673907"/>
                  </a:moveTo>
                  <a:lnTo>
                    <a:pt x="269563" y="525912"/>
                  </a:lnTo>
                  <a:lnTo>
                    <a:pt x="280134" y="343560"/>
                  </a:lnTo>
                  <a:lnTo>
                    <a:pt x="258991" y="269563"/>
                  </a:lnTo>
                  <a:lnTo>
                    <a:pt x="240492" y="195565"/>
                  </a:lnTo>
                  <a:lnTo>
                    <a:pt x="192922" y="31713"/>
                  </a:lnTo>
                  <a:lnTo>
                    <a:pt x="298633" y="0"/>
                  </a:lnTo>
                  <a:lnTo>
                    <a:pt x="356774" y="66069"/>
                  </a:lnTo>
                  <a:lnTo>
                    <a:pt x="399059" y="121567"/>
                  </a:lnTo>
                  <a:lnTo>
                    <a:pt x="420201" y="153281"/>
                  </a:lnTo>
                  <a:lnTo>
                    <a:pt x="446628" y="198208"/>
                  </a:lnTo>
                  <a:lnTo>
                    <a:pt x="462485" y="235207"/>
                  </a:lnTo>
                  <a:lnTo>
                    <a:pt x="473056" y="274848"/>
                  </a:lnTo>
                  <a:lnTo>
                    <a:pt x="480985" y="330347"/>
                  </a:lnTo>
                  <a:lnTo>
                    <a:pt x="480985" y="391130"/>
                  </a:lnTo>
                  <a:lnTo>
                    <a:pt x="470413" y="549697"/>
                  </a:lnTo>
                  <a:lnTo>
                    <a:pt x="449271" y="747905"/>
                  </a:lnTo>
                  <a:lnTo>
                    <a:pt x="422843" y="948756"/>
                  </a:lnTo>
                  <a:lnTo>
                    <a:pt x="399059" y="1115251"/>
                  </a:lnTo>
                  <a:lnTo>
                    <a:pt x="362060" y="1316102"/>
                  </a:lnTo>
                  <a:lnTo>
                    <a:pt x="309204" y="1561880"/>
                  </a:lnTo>
                  <a:lnTo>
                    <a:pt x="301276" y="1601521"/>
                  </a:lnTo>
                  <a:lnTo>
                    <a:pt x="343560" y="1892226"/>
                  </a:lnTo>
                  <a:lnTo>
                    <a:pt x="314490" y="1976795"/>
                  </a:lnTo>
                  <a:lnTo>
                    <a:pt x="295990" y="2013794"/>
                  </a:lnTo>
                  <a:lnTo>
                    <a:pt x="274848" y="2042865"/>
                  </a:lnTo>
                  <a:lnTo>
                    <a:pt x="253706" y="2053436"/>
                  </a:lnTo>
                  <a:lnTo>
                    <a:pt x="237849" y="2053436"/>
                  </a:lnTo>
                  <a:lnTo>
                    <a:pt x="208779" y="2040222"/>
                  </a:lnTo>
                  <a:lnTo>
                    <a:pt x="182351" y="2011151"/>
                  </a:lnTo>
                  <a:lnTo>
                    <a:pt x="118924" y="1921297"/>
                  </a:lnTo>
                  <a:lnTo>
                    <a:pt x="15856" y="1778587"/>
                  </a:lnTo>
                  <a:lnTo>
                    <a:pt x="2642" y="1757445"/>
                  </a:lnTo>
                  <a:lnTo>
                    <a:pt x="0" y="1736303"/>
                  </a:lnTo>
                  <a:lnTo>
                    <a:pt x="5285" y="1707232"/>
                  </a:lnTo>
                  <a:lnTo>
                    <a:pt x="26427" y="1659662"/>
                  </a:lnTo>
                  <a:lnTo>
                    <a:pt x="58141" y="1598878"/>
                  </a:lnTo>
                  <a:lnTo>
                    <a:pt x="97782" y="1538095"/>
                  </a:lnTo>
                  <a:lnTo>
                    <a:pt x="121567" y="1485239"/>
                  </a:lnTo>
                  <a:lnTo>
                    <a:pt x="147995" y="1400670"/>
                  </a:lnTo>
                  <a:lnTo>
                    <a:pt x="179708" y="1268532"/>
                  </a:lnTo>
                  <a:lnTo>
                    <a:pt x="200850" y="1144321"/>
                  </a:lnTo>
                  <a:lnTo>
                    <a:pt x="224635" y="983112"/>
                  </a:lnTo>
                  <a:lnTo>
                    <a:pt x="256349" y="6739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1">
              <a:extLst>
                <a:ext uri="{FF2B5EF4-FFF2-40B4-BE49-F238E27FC236}">
                  <a16:creationId xmlns:a16="http://schemas.microsoft.com/office/drawing/2014/main" id="{9808BB89-8105-449F-BD1C-62C6F64C3438}"/>
                </a:ext>
              </a:extLst>
            </p:cNvPr>
            <p:cNvSpPr/>
            <p:nvPr/>
          </p:nvSpPr>
          <p:spPr>
            <a:xfrm>
              <a:off x="5624514" y="4919664"/>
              <a:ext cx="1273175" cy="985837"/>
            </a:xfrm>
            <a:custGeom>
              <a:avLst/>
              <a:gdLst>
                <a:gd name="connsiteX0" fmla="*/ 526256 w 1273968"/>
                <a:gd name="connsiteY0" fmla="*/ 376237 h 985837"/>
                <a:gd name="connsiteX1" fmla="*/ 302418 w 1273968"/>
                <a:gd name="connsiteY1" fmla="*/ 495300 h 985837"/>
                <a:gd name="connsiteX2" fmla="*/ 152400 w 1273968"/>
                <a:gd name="connsiteY2" fmla="*/ 573881 h 985837"/>
                <a:gd name="connsiteX3" fmla="*/ 0 w 1273968"/>
                <a:gd name="connsiteY3" fmla="*/ 664368 h 985837"/>
                <a:gd name="connsiteX4" fmla="*/ 138112 w 1273968"/>
                <a:gd name="connsiteY4" fmla="*/ 985837 h 985837"/>
                <a:gd name="connsiteX5" fmla="*/ 169068 w 1273968"/>
                <a:gd name="connsiteY5" fmla="*/ 907256 h 985837"/>
                <a:gd name="connsiteX6" fmla="*/ 188118 w 1273968"/>
                <a:gd name="connsiteY6" fmla="*/ 888206 h 985837"/>
                <a:gd name="connsiteX7" fmla="*/ 323850 w 1273968"/>
                <a:gd name="connsiteY7" fmla="*/ 783431 h 985837"/>
                <a:gd name="connsiteX8" fmla="*/ 497681 w 1273968"/>
                <a:gd name="connsiteY8" fmla="*/ 650081 h 985837"/>
                <a:gd name="connsiteX9" fmla="*/ 692943 w 1273968"/>
                <a:gd name="connsiteY9" fmla="*/ 497681 h 985837"/>
                <a:gd name="connsiteX10" fmla="*/ 907256 w 1273968"/>
                <a:gd name="connsiteY10" fmla="*/ 330993 h 985837"/>
                <a:gd name="connsiteX11" fmla="*/ 1073943 w 1273968"/>
                <a:gd name="connsiteY11" fmla="*/ 202406 h 985837"/>
                <a:gd name="connsiteX12" fmla="*/ 1197768 w 1273968"/>
                <a:gd name="connsiteY12" fmla="*/ 104775 h 985837"/>
                <a:gd name="connsiteX13" fmla="*/ 1262062 w 1273968"/>
                <a:gd name="connsiteY13" fmla="*/ 52387 h 985837"/>
                <a:gd name="connsiteX14" fmla="*/ 1271587 w 1273968"/>
                <a:gd name="connsiteY14" fmla="*/ 40481 h 985837"/>
                <a:gd name="connsiteX15" fmla="*/ 1273968 w 1273968"/>
                <a:gd name="connsiteY15" fmla="*/ 23812 h 985837"/>
                <a:gd name="connsiteX16" fmla="*/ 1271587 w 1273968"/>
                <a:gd name="connsiteY16" fmla="*/ 7143 h 985837"/>
                <a:gd name="connsiteX17" fmla="*/ 1257300 w 1273968"/>
                <a:gd name="connsiteY17" fmla="*/ 0 h 985837"/>
                <a:gd name="connsiteX18" fmla="*/ 1235868 w 1273968"/>
                <a:gd name="connsiteY18" fmla="*/ 4762 h 985837"/>
                <a:gd name="connsiteX19" fmla="*/ 1188243 w 1273968"/>
                <a:gd name="connsiteY19" fmla="*/ 23812 h 985837"/>
                <a:gd name="connsiteX20" fmla="*/ 1040606 w 1273968"/>
                <a:gd name="connsiteY20" fmla="*/ 102393 h 985837"/>
                <a:gd name="connsiteX21" fmla="*/ 842962 w 1273968"/>
                <a:gd name="connsiteY21" fmla="*/ 207168 h 985837"/>
                <a:gd name="connsiteX22" fmla="*/ 526256 w 1273968"/>
                <a:gd name="connsiteY22" fmla="*/ 37623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3968" h="985837">
                  <a:moveTo>
                    <a:pt x="526256" y="376237"/>
                  </a:moveTo>
                  <a:lnTo>
                    <a:pt x="302418" y="495300"/>
                  </a:lnTo>
                  <a:lnTo>
                    <a:pt x="152400" y="573881"/>
                  </a:lnTo>
                  <a:lnTo>
                    <a:pt x="0" y="664368"/>
                  </a:lnTo>
                  <a:lnTo>
                    <a:pt x="138112" y="985837"/>
                  </a:lnTo>
                  <a:lnTo>
                    <a:pt x="169068" y="907256"/>
                  </a:lnTo>
                  <a:lnTo>
                    <a:pt x="188118" y="888206"/>
                  </a:lnTo>
                  <a:lnTo>
                    <a:pt x="323850" y="783431"/>
                  </a:lnTo>
                  <a:lnTo>
                    <a:pt x="497681" y="650081"/>
                  </a:lnTo>
                  <a:lnTo>
                    <a:pt x="692943" y="497681"/>
                  </a:lnTo>
                  <a:lnTo>
                    <a:pt x="907256" y="330993"/>
                  </a:lnTo>
                  <a:lnTo>
                    <a:pt x="1073943" y="202406"/>
                  </a:lnTo>
                  <a:lnTo>
                    <a:pt x="1197768" y="104775"/>
                  </a:lnTo>
                  <a:lnTo>
                    <a:pt x="1262062" y="52387"/>
                  </a:lnTo>
                  <a:lnTo>
                    <a:pt x="1271587" y="40481"/>
                  </a:lnTo>
                  <a:lnTo>
                    <a:pt x="1273968" y="23812"/>
                  </a:lnTo>
                  <a:lnTo>
                    <a:pt x="1271587" y="7143"/>
                  </a:lnTo>
                  <a:lnTo>
                    <a:pt x="1257300" y="0"/>
                  </a:lnTo>
                  <a:lnTo>
                    <a:pt x="1235868" y="4762"/>
                  </a:lnTo>
                  <a:lnTo>
                    <a:pt x="1188243" y="23812"/>
                  </a:lnTo>
                  <a:lnTo>
                    <a:pt x="1040606" y="102393"/>
                  </a:lnTo>
                  <a:lnTo>
                    <a:pt x="842962" y="207168"/>
                  </a:lnTo>
                  <a:lnTo>
                    <a:pt x="526256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2">
              <a:extLst>
                <a:ext uri="{FF2B5EF4-FFF2-40B4-BE49-F238E27FC236}">
                  <a16:creationId xmlns:a16="http://schemas.microsoft.com/office/drawing/2014/main" id="{16C2ADE8-4C36-4152-96B6-37A5B10259DD}"/>
                </a:ext>
              </a:extLst>
            </p:cNvPr>
            <p:cNvSpPr/>
            <p:nvPr/>
          </p:nvSpPr>
          <p:spPr>
            <a:xfrm>
              <a:off x="6811963" y="3638550"/>
              <a:ext cx="965200" cy="808038"/>
            </a:xfrm>
            <a:custGeom>
              <a:avLst/>
              <a:gdLst>
                <a:gd name="connsiteX0" fmla="*/ 309563 w 964407"/>
                <a:gd name="connsiteY0" fmla="*/ 545306 h 807244"/>
                <a:gd name="connsiteX1" fmla="*/ 423863 w 964407"/>
                <a:gd name="connsiteY1" fmla="*/ 466725 h 807244"/>
                <a:gd name="connsiteX2" fmla="*/ 509588 w 964407"/>
                <a:gd name="connsiteY2" fmla="*/ 402431 h 807244"/>
                <a:gd name="connsiteX3" fmla="*/ 578644 w 964407"/>
                <a:gd name="connsiteY3" fmla="*/ 345281 h 807244"/>
                <a:gd name="connsiteX4" fmla="*/ 621507 w 964407"/>
                <a:gd name="connsiteY4" fmla="*/ 300038 h 807244"/>
                <a:gd name="connsiteX5" fmla="*/ 635794 w 964407"/>
                <a:gd name="connsiteY5" fmla="*/ 276225 h 807244"/>
                <a:gd name="connsiteX6" fmla="*/ 638175 w 964407"/>
                <a:gd name="connsiteY6" fmla="*/ 264319 h 807244"/>
                <a:gd name="connsiteX7" fmla="*/ 638175 w 964407"/>
                <a:gd name="connsiteY7" fmla="*/ 242888 h 807244"/>
                <a:gd name="connsiteX8" fmla="*/ 623888 w 964407"/>
                <a:gd name="connsiteY8" fmla="*/ 188119 h 807244"/>
                <a:gd name="connsiteX9" fmla="*/ 604838 w 964407"/>
                <a:gd name="connsiteY9" fmla="*/ 147638 h 807244"/>
                <a:gd name="connsiteX10" fmla="*/ 581025 w 964407"/>
                <a:gd name="connsiteY10" fmla="*/ 97631 h 807244"/>
                <a:gd name="connsiteX11" fmla="*/ 531019 w 964407"/>
                <a:gd name="connsiteY11" fmla="*/ 2381 h 807244"/>
                <a:gd name="connsiteX12" fmla="*/ 585788 w 964407"/>
                <a:gd name="connsiteY12" fmla="*/ 0 h 807244"/>
                <a:gd name="connsiteX13" fmla="*/ 681038 w 964407"/>
                <a:gd name="connsiteY13" fmla="*/ 92869 h 807244"/>
                <a:gd name="connsiteX14" fmla="*/ 771525 w 964407"/>
                <a:gd name="connsiteY14" fmla="*/ 169069 h 807244"/>
                <a:gd name="connsiteX15" fmla="*/ 857250 w 964407"/>
                <a:gd name="connsiteY15" fmla="*/ 240506 h 807244"/>
                <a:gd name="connsiteX16" fmla="*/ 900113 w 964407"/>
                <a:gd name="connsiteY16" fmla="*/ 276225 h 807244"/>
                <a:gd name="connsiteX17" fmla="*/ 923925 w 964407"/>
                <a:gd name="connsiteY17" fmla="*/ 300038 h 807244"/>
                <a:gd name="connsiteX18" fmla="*/ 942975 w 964407"/>
                <a:gd name="connsiteY18" fmla="*/ 323850 h 807244"/>
                <a:gd name="connsiteX19" fmla="*/ 957263 w 964407"/>
                <a:gd name="connsiteY19" fmla="*/ 350044 h 807244"/>
                <a:gd name="connsiteX20" fmla="*/ 962025 w 964407"/>
                <a:gd name="connsiteY20" fmla="*/ 373856 h 807244"/>
                <a:gd name="connsiteX21" fmla="*/ 964407 w 964407"/>
                <a:gd name="connsiteY21" fmla="*/ 404813 h 807244"/>
                <a:gd name="connsiteX22" fmla="*/ 959644 w 964407"/>
                <a:gd name="connsiteY22" fmla="*/ 442913 h 807244"/>
                <a:gd name="connsiteX23" fmla="*/ 947738 w 964407"/>
                <a:gd name="connsiteY23" fmla="*/ 461963 h 807244"/>
                <a:gd name="connsiteX24" fmla="*/ 890588 w 964407"/>
                <a:gd name="connsiteY24" fmla="*/ 476250 h 807244"/>
                <a:gd name="connsiteX25" fmla="*/ 754857 w 964407"/>
                <a:gd name="connsiteY25" fmla="*/ 504825 h 807244"/>
                <a:gd name="connsiteX26" fmla="*/ 640557 w 964407"/>
                <a:gd name="connsiteY26" fmla="*/ 542925 h 807244"/>
                <a:gd name="connsiteX27" fmla="*/ 519113 w 964407"/>
                <a:gd name="connsiteY27" fmla="*/ 585788 h 807244"/>
                <a:gd name="connsiteX28" fmla="*/ 407194 w 964407"/>
                <a:gd name="connsiteY28" fmla="*/ 633413 h 807244"/>
                <a:gd name="connsiteX29" fmla="*/ 280988 w 964407"/>
                <a:gd name="connsiteY29" fmla="*/ 688181 h 807244"/>
                <a:gd name="connsiteX30" fmla="*/ 152400 w 964407"/>
                <a:gd name="connsiteY30" fmla="*/ 757238 h 807244"/>
                <a:gd name="connsiteX31" fmla="*/ 57150 w 964407"/>
                <a:gd name="connsiteY31" fmla="*/ 807244 h 807244"/>
                <a:gd name="connsiteX32" fmla="*/ 0 w 964407"/>
                <a:gd name="connsiteY32" fmla="*/ 742950 h 807244"/>
                <a:gd name="connsiteX33" fmla="*/ 116682 w 964407"/>
                <a:gd name="connsiteY33" fmla="*/ 671513 h 807244"/>
                <a:gd name="connsiteX34" fmla="*/ 309563 w 964407"/>
                <a:gd name="connsiteY34" fmla="*/ 5453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64407" h="807244">
                  <a:moveTo>
                    <a:pt x="309563" y="545306"/>
                  </a:moveTo>
                  <a:lnTo>
                    <a:pt x="423863" y="466725"/>
                  </a:lnTo>
                  <a:lnTo>
                    <a:pt x="509588" y="402431"/>
                  </a:lnTo>
                  <a:lnTo>
                    <a:pt x="578644" y="345281"/>
                  </a:lnTo>
                  <a:lnTo>
                    <a:pt x="621507" y="300038"/>
                  </a:lnTo>
                  <a:lnTo>
                    <a:pt x="635794" y="276225"/>
                  </a:lnTo>
                  <a:lnTo>
                    <a:pt x="638175" y="264319"/>
                  </a:lnTo>
                  <a:lnTo>
                    <a:pt x="638175" y="242888"/>
                  </a:lnTo>
                  <a:lnTo>
                    <a:pt x="623888" y="188119"/>
                  </a:lnTo>
                  <a:lnTo>
                    <a:pt x="604838" y="147638"/>
                  </a:lnTo>
                  <a:lnTo>
                    <a:pt x="581025" y="97631"/>
                  </a:lnTo>
                  <a:lnTo>
                    <a:pt x="531019" y="2381"/>
                  </a:lnTo>
                  <a:lnTo>
                    <a:pt x="585788" y="0"/>
                  </a:lnTo>
                  <a:lnTo>
                    <a:pt x="681038" y="92869"/>
                  </a:lnTo>
                  <a:lnTo>
                    <a:pt x="771525" y="169069"/>
                  </a:lnTo>
                  <a:lnTo>
                    <a:pt x="857250" y="240506"/>
                  </a:lnTo>
                  <a:lnTo>
                    <a:pt x="900113" y="276225"/>
                  </a:lnTo>
                  <a:lnTo>
                    <a:pt x="923925" y="300038"/>
                  </a:lnTo>
                  <a:lnTo>
                    <a:pt x="942975" y="323850"/>
                  </a:lnTo>
                  <a:lnTo>
                    <a:pt x="957263" y="350044"/>
                  </a:lnTo>
                  <a:lnTo>
                    <a:pt x="962025" y="373856"/>
                  </a:lnTo>
                  <a:lnTo>
                    <a:pt x="964407" y="404813"/>
                  </a:lnTo>
                  <a:lnTo>
                    <a:pt x="959644" y="442913"/>
                  </a:lnTo>
                  <a:lnTo>
                    <a:pt x="947738" y="461963"/>
                  </a:lnTo>
                  <a:lnTo>
                    <a:pt x="890588" y="476250"/>
                  </a:lnTo>
                  <a:lnTo>
                    <a:pt x="754857" y="504825"/>
                  </a:lnTo>
                  <a:lnTo>
                    <a:pt x="640557" y="542925"/>
                  </a:lnTo>
                  <a:lnTo>
                    <a:pt x="519113" y="585788"/>
                  </a:lnTo>
                  <a:lnTo>
                    <a:pt x="407194" y="633413"/>
                  </a:lnTo>
                  <a:lnTo>
                    <a:pt x="280988" y="688181"/>
                  </a:lnTo>
                  <a:lnTo>
                    <a:pt x="152400" y="757238"/>
                  </a:lnTo>
                  <a:lnTo>
                    <a:pt x="57150" y="807244"/>
                  </a:lnTo>
                  <a:lnTo>
                    <a:pt x="0" y="742950"/>
                  </a:lnTo>
                  <a:lnTo>
                    <a:pt x="116682" y="671513"/>
                  </a:lnTo>
                  <a:lnTo>
                    <a:pt x="309563" y="545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3">
              <a:extLst>
                <a:ext uri="{FF2B5EF4-FFF2-40B4-BE49-F238E27FC236}">
                  <a16:creationId xmlns:a16="http://schemas.microsoft.com/office/drawing/2014/main" id="{3EE8D07A-1782-40F9-B032-5B83647B18B8}"/>
                </a:ext>
              </a:extLst>
            </p:cNvPr>
            <p:cNvSpPr/>
            <p:nvPr/>
          </p:nvSpPr>
          <p:spPr>
            <a:xfrm>
              <a:off x="6243639" y="3989389"/>
              <a:ext cx="2320925" cy="1717675"/>
            </a:xfrm>
            <a:custGeom>
              <a:avLst/>
              <a:gdLst>
                <a:gd name="connsiteX0" fmla="*/ 1071562 w 2321718"/>
                <a:gd name="connsiteY0" fmla="*/ 769144 h 1719262"/>
                <a:gd name="connsiteX1" fmla="*/ 919162 w 2321718"/>
                <a:gd name="connsiteY1" fmla="*/ 631031 h 1719262"/>
                <a:gd name="connsiteX2" fmla="*/ 726281 w 2321718"/>
                <a:gd name="connsiteY2" fmla="*/ 454819 h 1719262"/>
                <a:gd name="connsiteX3" fmla="*/ 592931 w 2321718"/>
                <a:gd name="connsiteY3" fmla="*/ 323850 h 1719262"/>
                <a:gd name="connsiteX4" fmla="*/ 445293 w 2321718"/>
                <a:gd name="connsiteY4" fmla="*/ 185737 h 1719262"/>
                <a:gd name="connsiteX5" fmla="*/ 371475 w 2321718"/>
                <a:gd name="connsiteY5" fmla="*/ 126206 h 1719262"/>
                <a:gd name="connsiteX6" fmla="*/ 316706 w 2321718"/>
                <a:gd name="connsiteY6" fmla="*/ 85725 h 1719262"/>
                <a:gd name="connsiteX7" fmla="*/ 271462 w 2321718"/>
                <a:gd name="connsiteY7" fmla="*/ 57150 h 1719262"/>
                <a:gd name="connsiteX8" fmla="*/ 230981 w 2321718"/>
                <a:gd name="connsiteY8" fmla="*/ 33337 h 1719262"/>
                <a:gd name="connsiteX9" fmla="*/ 197643 w 2321718"/>
                <a:gd name="connsiteY9" fmla="*/ 19050 h 1719262"/>
                <a:gd name="connsiteX10" fmla="*/ 157162 w 2321718"/>
                <a:gd name="connsiteY10" fmla="*/ 4762 h 1719262"/>
                <a:gd name="connsiteX11" fmla="*/ 126206 w 2321718"/>
                <a:gd name="connsiteY11" fmla="*/ 0 h 1719262"/>
                <a:gd name="connsiteX12" fmla="*/ 83343 w 2321718"/>
                <a:gd name="connsiteY12" fmla="*/ 0 h 1719262"/>
                <a:gd name="connsiteX13" fmla="*/ 30956 w 2321718"/>
                <a:gd name="connsiteY13" fmla="*/ 7144 h 1719262"/>
                <a:gd name="connsiteX14" fmla="*/ 14287 w 2321718"/>
                <a:gd name="connsiteY14" fmla="*/ 16669 h 1719262"/>
                <a:gd name="connsiteX15" fmla="*/ 7143 w 2321718"/>
                <a:gd name="connsiteY15" fmla="*/ 26194 h 1719262"/>
                <a:gd name="connsiteX16" fmla="*/ 2381 w 2321718"/>
                <a:gd name="connsiteY16" fmla="*/ 45244 h 1719262"/>
                <a:gd name="connsiteX17" fmla="*/ 0 w 2321718"/>
                <a:gd name="connsiteY17" fmla="*/ 73819 h 1719262"/>
                <a:gd name="connsiteX18" fmla="*/ 9525 w 2321718"/>
                <a:gd name="connsiteY18" fmla="*/ 97631 h 1719262"/>
                <a:gd name="connsiteX19" fmla="*/ 23812 w 2321718"/>
                <a:gd name="connsiteY19" fmla="*/ 109537 h 1719262"/>
                <a:gd name="connsiteX20" fmla="*/ 50006 w 2321718"/>
                <a:gd name="connsiteY20" fmla="*/ 121444 h 1719262"/>
                <a:gd name="connsiteX21" fmla="*/ 73818 w 2321718"/>
                <a:gd name="connsiteY21" fmla="*/ 128587 h 1719262"/>
                <a:gd name="connsiteX22" fmla="*/ 126206 w 2321718"/>
                <a:gd name="connsiteY22" fmla="*/ 133350 h 1719262"/>
                <a:gd name="connsiteX23" fmla="*/ 152400 w 2321718"/>
                <a:gd name="connsiteY23" fmla="*/ 135731 h 1719262"/>
                <a:gd name="connsiteX24" fmla="*/ 164306 w 2321718"/>
                <a:gd name="connsiteY24" fmla="*/ 138112 h 1719262"/>
                <a:gd name="connsiteX25" fmla="*/ 230981 w 2321718"/>
                <a:gd name="connsiteY25" fmla="*/ 180975 h 1719262"/>
                <a:gd name="connsiteX26" fmla="*/ 338137 w 2321718"/>
                <a:gd name="connsiteY26" fmla="*/ 259556 h 1719262"/>
                <a:gd name="connsiteX27" fmla="*/ 407193 w 2321718"/>
                <a:gd name="connsiteY27" fmla="*/ 319087 h 1719262"/>
                <a:gd name="connsiteX28" fmla="*/ 507206 w 2321718"/>
                <a:gd name="connsiteY28" fmla="*/ 411956 h 1719262"/>
                <a:gd name="connsiteX29" fmla="*/ 597693 w 2321718"/>
                <a:gd name="connsiteY29" fmla="*/ 502444 h 1719262"/>
                <a:gd name="connsiteX30" fmla="*/ 688181 w 2321718"/>
                <a:gd name="connsiteY30" fmla="*/ 611981 h 1719262"/>
                <a:gd name="connsiteX31" fmla="*/ 816768 w 2321718"/>
                <a:gd name="connsiteY31" fmla="*/ 769144 h 1719262"/>
                <a:gd name="connsiteX32" fmla="*/ 950118 w 2321718"/>
                <a:gd name="connsiteY32" fmla="*/ 935831 h 1719262"/>
                <a:gd name="connsiteX33" fmla="*/ 1050131 w 2321718"/>
                <a:gd name="connsiteY33" fmla="*/ 1062037 h 1719262"/>
                <a:gd name="connsiteX34" fmla="*/ 1162050 w 2321718"/>
                <a:gd name="connsiteY34" fmla="*/ 1204912 h 1719262"/>
                <a:gd name="connsiteX35" fmla="*/ 1307306 w 2321718"/>
                <a:gd name="connsiteY35" fmla="*/ 1395412 h 1719262"/>
                <a:gd name="connsiteX36" fmla="*/ 1428750 w 2321718"/>
                <a:gd name="connsiteY36" fmla="*/ 1552575 h 1719262"/>
                <a:gd name="connsiteX37" fmla="*/ 1454943 w 2321718"/>
                <a:gd name="connsiteY37" fmla="*/ 1588294 h 1719262"/>
                <a:gd name="connsiteX38" fmla="*/ 1481137 w 2321718"/>
                <a:gd name="connsiteY38" fmla="*/ 1626394 h 1719262"/>
                <a:gd name="connsiteX39" fmla="*/ 1500187 w 2321718"/>
                <a:gd name="connsiteY39" fmla="*/ 1650206 h 1719262"/>
                <a:gd name="connsiteX40" fmla="*/ 1526381 w 2321718"/>
                <a:gd name="connsiteY40" fmla="*/ 1674019 h 1719262"/>
                <a:gd name="connsiteX41" fmla="*/ 1545431 w 2321718"/>
                <a:gd name="connsiteY41" fmla="*/ 1688306 h 1719262"/>
                <a:gd name="connsiteX42" fmla="*/ 1569243 w 2321718"/>
                <a:gd name="connsiteY42" fmla="*/ 1702594 h 1719262"/>
                <a:gd name="connsiteX43" fmla="*/ 1595437 w 2321718"/>
                <a:gd name="connsiteY43" fmla="*/ 1714500 h 1719262"/>
                <a:gd name="connsiteX44" fmla="*/ 1640681 w 2321718"/>
                <a:gd name="connsiteY44" fmla="*/ 1719262 h 1719262"/>
                <a:gd name="connsiteX45" fmla="*/ 1902618 w 2321718"/>
                <a:gd name="connsiteY45" fmla="*/ 1714500 h 1719262"/>
                <a:gd name="connsiteX46" fmla="*/ 2240756 w 2321718"/>
                <a:gd name="connsiteY46" fmla="*/ 1716881 h 1719262"/>
                <a:gd name="connsiteX47" fmla="*/ 2278856 w 2321718"/>
                <a:gd name="connsiteY47" fmla="*/ 1716881 h 1719262"/>
                <a:gd name="connsiteX48" fmla="*/ 2302668 w 2321718"/>
                <a:gd name="connsiteY48" fmla="*/ 1704975 h 1719262"/>
                <a:gd name="connsiteX49" fmla="*/ 2316956 w 2321718"/>
                <a:gd name="connsiteY49" fmla="*/ 1690687 h 1719262"/>
                <a:gd name="connsiteX50" fmla="*/ 2321718 w 2321718"/>
                <a:gd name="connsiteY50" fmla="*/ 1676400 h 1719262"/>
                <a:gd name="connsiteX51" fmla="*/ 2321718 w 2321718"/>
                <a:gd name="connsiteY51" fmla="*/ 1666875 h 1719262"/>
                <a:gd name="connsiteX52" fmla="*/ 2314575 w 2321718"/>
                <a:gd name="connsiteY52" fmla="*/ 1650206 h 1719262"/>
                <a:gd name="connsiteX53" fmla="*/ 2288381 w 2321718"/>
                <a:gd name="connsiteY53" fmla="*/ 1633537 h 1719262"/>
                <a:gd name="connsiteX54" fmla="*/ 2231231 w 2321718"/>
                <a:gd name="connsiteY54" fmla="*/ 1607344 h 1719262"/>
                <a:gd name="connsiteX55" fmla="*/ 2150268 w 2321718"/>
                <a:gd name="connsiteY55" fmla="*/ 1569244 h 1719262"/>
                <a:gd name="connsiteX56" fmla="*/ 2035968 w 2321718"/>
                <a:gd name="connsiteY56" fmla="*/ 1504950 h 1719262"/>
                <a:gd name="connsiteX57" fmla="*/ 1857375 w 2321718"/>
                <a:gd name="connsiteY57" fmla="*/ 1390650 h 1719262"/>
                <a:gd name="connsiteX58" fmla="*/ 1702593 w 2321718"/>
                <a:gd name="connsiteY58" fmla="*/ 1281112 h 1719262"/>
                <a:gd name="connsiteX59" fmla="*/ 1519237 w 2321718"/>
                <a:gd name="connsiteY59" fmla="*/ 1143000 h 1719262"/>
                <a:gd name="connsiteX60" fmla="*/ 1226343 w 2321718"/>
                <a:gd name="connsiteY60" fmla="*/ 902494 h 1719262"/>
                <a:gd name="connsiteX61" fmla="*/ 1071562 w 2321718"/>
                <a:gd name="connsiteY61" fmla="*/ 769144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21718" h="1719262">
                  <a:moveTo>
                    <a:pt x="1071562" y="769144"/>
                  </a:moveTo>
                  <a:lnTo>
                    <a:pt x="919162" y="631031"/>
                  </a:lnTo>
                  <a:lnTo>
                    <a:pt x="726281" y="454819"/>
                  </a:lnTo>
                  <a:lnTo>
                    <a:pt x="592931" y="323850"/>
                  </a:lnTo>
                  <a:lnTo>
                    <a:pt x="445293" y="185737"/>
                  </a:lnTo>
                  <a:lnTo>
                    <a:pt x="371475" y="126206"/>
                  </a:lnTo>
                  <a:lnTo>
                    <a:pt x="316706" y="85725"/>
                  </a:lnTo>
                  <a:lnTo>
                    <a:pt x="271462" y="57150"/>
                  </a:lnTo>
                  <a:lnTo>
                    <a:pt x="230981" y="33337"/>
                  </a:lnTo>
                  <a:lnTo>
                    <a:pt x="197643" y="19050"/>
                  </a:lnTo>
                  <a:lnTo>
                    <a:pt x="157162" y="4762"/>
                  </a:lnTo>
                  <a:lnTo>
                    <a:pt x="126206" y="0"/>
                  </a:lnTo>
                  <a:lnTo>
                    <a:pt x="83343" y="0"/>
                  </a:lnTo>
                  <a:lnTo>
                    <a:pt x="30956" y="7144"/>
                  </a:lnTo>
                  <a:lnTo>
                    <a:pt x="14287" y="16669"/>
                  </a:lnTo>
                  <a:lnTo>
                    <a:pt x="7143" y="26194"/>
                  </a:lnTo>
                  <a:lnTo>
                    <a:pt x="2381" y="45244"/>
                  </a:lnTo>
                  <a:lnTo>
                    <a:pt x="0" y="73819"/>
                  </a:lnTo>
                  <a:lnTo>
                    <a:pt x="9525" y="97631"/>
                  </a:lnTo>
                  <a:lnTo>
                    <a:pt x="23812" y="109537"/>
                  </a:lnTo>
                  <a:lnTo>
                    <a:pt x="50006" y="121444"/>
                  </a:lnTo>
                  <a:lnTo>
                    <a:pt x="73818" y="128587"/>
                  </a:lnTo>
                  <a:lnTo>
                    <a:pt x="126206" y="133350"/>
                  </a:lnTo>
                  <a:lnTo>
                    <a:pt x="152400" y="135731"/>
                  </a:lnTo>
                  <a:lnTo>
                    <a:pt x="164306" y="138112"/>
                  </a:lnTo>
                  <a:lnTo>
                    <a:pt x="230981" y="180975"/>
                  </a:lnTo>
                  <a:lnTo>
                    <a:pt x="338137" y="259556"/>
                  </a:lnTo>
                  <a:lnTo>
                    <a:pt x="407193" y="319087"/>
                  </a:lnTo>
                  <a:lnTo>
                    <a:pt x="507206" y="411956"/>
                  </a:lnTo>
                  <a:lnTo>
                    <a:pt x="597693" y="502444"/>
                  </a:lnTo>
                  <a:lnTo>
                    <a:pt x="688181" y="611981"/>
                  </a:lnTo>
                  <a:lnTo>
                    <a:pt x="816768" y="769144"/>
                  </a:lnTo>
                  <a:lnTo>
                    <a:pt x="950118" y="935831"/>
                  </a:lnTo>
                  <a:lnTo>
                    <a:pt x="1050131" y="1062037"/>
                  </a:lnTo>
                  <a:lnTo>
                    <a:pt x="1162050" y="1204912"/>
                  </a:lnTo>
                  <a:lnTo>
                    <a:pt x="1307306" y="1395412"/>
                  </a:lnTo>
                  <a:lnTo>
                    <a:pt x="1428750" y="1552575"/>
                  </a:lnTo>
                  <a:lnTo>
                    <a:pt x="1454943" y="1588294"/>
                  </a:lnTo>
                  <a:lnTo>
                    <a:pt x="1481137" y="1626394"/>
                  </a:lnTo>
                  <a:lnTo>
                    <a:pt x="1500187" y="1650206"/>
                  </a:lnTo>
                  <a:lnTo>
                    <a:pt x="1526381" y="1674019"/>
                  </a:lnTo>
                  <a:lnTo>
                    <a:pt x="1545431" y="1688306"/>
                  </a:lnTo>
                  <a:lnTo>
                    <a:pt x="1569243" y="1702594"/>
                  </a:lnTo>
                  <a:lnTo>
                    <a:pt x="1595437" y="1714500"/>
                  </a:lnTo>
                  <a:lnTo>
                    <a:pt x="1640681" y="1719262"/>
                  </a:lnTo>
                  <a:lnTo>
                    <a:pt x="1902618" y="1714500"/>
                  </a:lnTo>
                  <a:lnTo>
                    <a:pt x="2240756" y="1716881"/>
                  </a:lnTo>
                  <a:lnTo>
                    <a:pt x="2278856" y="1716881"/>
                  </a:lnTo>
                  <a:lnTo>
                    <a:pt x="2302668" y="1704975"/>
                  </a:lnTo>
                  <a:lnTo>
                    <a:pt x="2316956" y="1690687"/>
                  </a:lnTo>
                  <a:lnTo>
                    <a:pt x="2321718" y="1676400"/>
                  </a:lnTo>
                  <a:lnTo>
                    <a:pt x="2321718" y="1666875"/>
                  </a:lnTo>
                  <a:lnTo>
                    <a:pt x="2314575" y="1650206"/>
                  </a:lnTo>
                  <a:lnTo>
                    <a:pt x="2288381" y="1633537"/>
                  </a:lnTo>
                  <a:lnTo>
                    <a:pt x="2231231" y="1607344"/>
                  </a:lnTo>
                  <a:lnTo>
                    <a:pt x="2150268" y="1569244"/>
                  </a:lnTo>
                  <a:lnTo>
                    <a:pt x="2035968" y="1504950"/>
                  </a:lnTo>
                  <a:lnTo>
                    <a:pt x="1857375" y="1390650"/>
                  </a:lnTo>
                  <a:lnTo>
                    <a:pt x="1702593" y="1281112"/>
                  </a:lnTo>
                  <a:lnTo>
                    <a:pt x="1519237" y="1143000"/>
                  </a:lnTo>
                  <a:lnTo>
                    <a:pt x="1226343" y="902494"/>
                  </a:lnTo>
                  <a:lnTo>
                    <a:pt x="1071562" y="769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3889704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330B993B-7654-474B-9B3D-46D7EAD0C826}"/>
              </a:ext>
            </a:extLst>
          </p:cNvPr>
          <p:cNvSpPr/>
          <p:nvPr/>
        </p:nvSpPr>
        <p:spPr>
          <a:xfrm>
            <a:off x="3797300" y="2374900"/>
            <a:ext cx="438150" cy="2432050"/>
          </a:xfrm>
          <a:custGeom>
            <a:avLst/>
            <a:gdLst>
              <a:gd name="connsiteX0" fmla="*/ 393700 w 438150"/>
              <a:gd name="connsiteY0" fmla="*/ 590550 h 2432050"/>
              <a:gd name="connsiteX1" fmla="*/ 393700 w 438150"/>
              <a:gd name="connsiteY1" fmla="*/ 292100 h 2432050"/>
              <a:gd name="connsiteX2" fmla="*/ 371475 w 438150"/>
              <a:gd name="connsiteY2" fmla="*/ 117475 h 2432050"/>
              <a:gd name="connsiteX3" fmla="*/ 282575 w 438150"/>
              <a:gd name="connsiteY3" fmla="*/ 82550 h 2432050"/>
              <a:gd name="connsiteX4" fmla="*/ 190500 w 438150"/>
              <a:gd name="connsiteY4" fmla="*/ 47625 h 2432050"/>
              <a:gd name="connsiteX5" fmla="*/ 120650 w 438150"/>
              <a:gd name="connsiteY5" fmla="*/ 22225 h 2432050"/>
              <a:gd name="connsiteX6" fmla="*/ 63500 w 438150"/>
              <a:gd name="connsiteY6" fmla="*/ 6350 h 2432050"/>
              <a:gd name="connsiteX7" fmla="*/ 15875 w 438150"/>
              <a:gd name="connsiteY7" fmla="*/ 0 h 2432050"/>
              <a:gd name="connsiteX8" fmla="*/ 0 w 438150"/>
              <a:gd name="connsiteY8" fmla="*/ 9525 h 2432050"/>
              <a:gd name="connsiteX9" fmla="*/ 0 w 438150"/>
              <a:gd name="connsiteY9" fmla="*/ 22225 h 2432050"/>
              <a:gd name="connsiteX10" fmla="*/ 15875 w 438150"/>
              <a:gd name="connsiteY10" fmla="*/ 47625 h 2432050"/>
              <a:gd name="connsiteX11" fmla="*/ 53975 w 438150"/>
              <a:gd name="connsiteY11" fmla="*/ 104775 h 2432050"/>
              <a:gd name="connsiteX12" fmla="*/ 82550 w 438150"/>
              <a:gd name="connsiteY12" fmla="*/ 152400 h 2432050"/>
              <a:gd name="connsiteX13" fmla="*/ 107950 w 438150"/>
              <a:gd name="connsiteY13" fmla="*/ 203200 h 2432050"/>
              <a:gd name="connsiteX14" fmla="*/ 130175 w 438150"/>
              <a:gd name="connsiteY14" fmla="*/ 263525 h 2432050"/>
              <a:gd name="connsiteX15" fmla="*/ 139700 w 438150"/>
              <a:gd name="connsiteY15" fmla="*/ 320675 h 2432050"/>
              <a:gd name="connsiteX16" fmla="*/ 149225 w 438150"/>
              <a:gd name="connsiteY16" fmla="*/ 419100 h 2432050"/>
              <a:gd name="connsiteX17" fmla="*/ 158750 w 438150"/>
              <a:gd name="connsiteY17" fmla="*/ 631825 h 2432050"/>
              <a:gd name="connsiteX18" fmla="*/ 184150 w 438150"/>
              <a:gd name="connsiteY18" fmla="*/ 1146175 h 2432050"/>
              <a:gd name="connsiteX19" fmla="*/ 200025 w 438150"/>
              <a:gd name="connsiteY19" fmla="*/ 1562100 h 2432050"/>
              <a:gd name="connsiteX20" fmla="*/ 215900 w 438150"/>
              <a:gd name="connsiteY20" fmla="*/ 1889125 h 2432050"/>
              <a:gd name="connsiteX21" fmla="*/ 206375 w 438150"/>
              <a:gd name="connsiteY21" fmla="*/ 1958975 h 2432050"/>
              <a:gd name="connsiteX22" fmla="*/ 200025 w 438150"/>
              <a:gd name="connsiteY22" fmla="*/ 2047875 h 2432050"/>
              <a:gd name="connsiteX23" fmla="*/ 196850 w 438150"/>
              <a:gd name="connsiteY23" fmla="*/ 2095500 h 2432050"/>
              <a:gd name="connsiteX24" fmla="*/ 200025 w 438150"/>
              <a:gd name="connsiteY24" fmla="*/ 2165350 h 2432050"/>
              <a:gd name="connsiteX25" fmla="*/ 209550 w 438150"/>
              <a:gd name="connsiteY25" fmla="*/ 2232025 h 2432050"/>
              <a:gd name="connsiteX26" fmla="*/ 222250 w 438150"/>
              <a:gd name="connsiteY26" fmla="*/ 2273300 h 2432050"/>
              <a:gd name="connsiteX27" fmla="*/ 250825 w 438150"/>
              <a:gd name="connsiteY27" fmla="*/ 2336800 h 2432050"/>
              <a:gd name="connsiteX28" fmla="*/ 276225 w 438150"/>
              <a:gd name="connsiteY28" fmla="*/ 2374900 h 2432050"/>
              <a:gd name="connsiteX29" fmla="*/ 304800 w 438150"/>
              <a:gd name="connsiteY29" fmla="*/ 2409825 h 2432050"/>
              <a:gd name="connsiteX30" fmla="*/ 323850 w 438150"/>
              <a:gd name="connsiteY30" fmla="*/ 2425700 h 2432050"/>
              <a:gd name="connsiteX31" fmla="*/ 346075 w 438150"/>
              <a:gd name="connsiteY31" fmla="*/ 2432050 h 2432050"/>
              <a:gd name="connsiteX32" fmla="*/ 355600 w 438150"/>
              <a:gd name="connsiteY32" fmla="*/ 2432050 h 2432050"/>
              <a:gd name="connsiteX33" fmla="*/ 377825 w 438150"/>
              <a:gd name="connsiteY33" fmla="*/ 2422525 h 2432050"/>
              <a:gd name="connsiteX34" fmla="*/ 396875 w 438150"/>
              <a:gd name="connsiteY34" fmla="*/ 2397125 h 2432050"/>
              <a:gd name="connsiteX35" fmla="*/ 406400 w 438150"/>
              <a:gd name="connsiteY35" fmla="*/ 2368550 h 2432050"/>
              <a:gd name="connsiteX36" fmla="*/ 422275 w 438150"/>
              <a:gd name="connsiteY36" fmla="*/ 2308225 h 2432050"/>
              <a:gd name="connsiteX37" fmla="*/ 438150 w 438150"/>
              <a:gd name="connsiteY37" fmla="*/ 2168525 h 2432050"/>
              <a:gd name="connsiteX38" fmla="*/ 428625 w 438150"/>
              <a:gd name="connsiteY38" fmla="*/ 1806575 h 2432050"/>
              <a:gd name="connsiteX39" fmla="*/ 415925 w 438150"/>
              <a:gd name="connsiteY39" fmla="*/ 1250950 h 2432050"/>
              <a:gd name="connsiteX40" fmla="*/ 393700 w 438150"/>
              <a:gd name="connsiteY40" fmla="*/ 1120775 h 2432050"/>
              <a:gd name="connsiteX41" fmla="*/ 393700 w 438150"/>
              <a:gd name="connsiteY41" fmla="*/ 857250 h 2432050"/>
              <a:gd name="connsiteX42" fmla="*/ 393700 w 438150"/>
              <a:gd name="connsiteY42" fmla="*/ 590550 h 243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38150" h="2432050">
                <a:moveTo>
                  <a:pt x="393700" y="590550"/>
                </a:moveTo>
                <a:lnTo>
                  <a:pt x="393700" y="292100"/>
                </a:lnTo>
                <a:lnTo>
                  <a:pt x="371475" y="117475"/>
                </a:lnTo>
                <a:lnTo>
                  <a:pt x="282575" y="82550"/>
                </a:lnTo>
                <a:lnTo>
                  <a:pt x="190500" y="47625"/>
                </a:lnTo>
                <a:lnTo>
                  <a:pt x="120650" y="22225"/>
                </a:lnTo>
                <a:lnTo>
                  <a:pt x="63500" y="6350"/>
                </a:lnTo>
                <a:lnTo>
                  <a:pt x="15875" y="0"/>
                </a:lnTo>
                <a:lnTo>
                  <a:pt x="0" y="9525"/>
                </a:lnTo>
                <a:lnTo>
                  <a:pt x="0" y="22225"/>
                </a:lnTo>
                <a:lnTo>
                  <a:pt x="15875" y="47625"/>
                </a:lnTo>
                <a:lnTo>
                  <a:pt x="53975" y="104775"/>
                </a:lnTo>
                <a:lnTo>
                  <a:pt x="82550" y="152400"/>
                </a:lnTo>
                <a:lnTo>
                  <a:pt x="107950" y="203200"/>
                </a:lnTo>
                <a:lnTo>
                  <a:pt x="130175" y="263525"/>
                </a:lnTo>
                <a:lnTo>
                  <a:pt x="139700" y="320675"/>
                </a:lnTo>
                <a:lnTo>
                  <a:pt x="149225" y="419100"/>
                </a:lnTo>
                <a:lnTo>
                  <a:pt x="158750" y="631825"/>
                </a:lnTo>
                <a:lnTo>
                  <a:pt x="184150" y="1146175"/>
                </a:lnTo>
                <a:lnTo>
                  <a:pt x="200025" y="1562100"/>
                </a:lnTo>
                <a:lnTo>
                  <a:pt x="215900" y="1889125"/>
                </a:lnTo>
                <a:lnTo>
                  <a:pt x="206375" y="1958975"/>
                </a:lnTo>
                <a:lnTo>
                  <a:pt x="200025" y="2047875"/>
                </a:lnTo>
                <a:lnTo>
                  <a:pt x="196850" y="2095500"/>
                </a:lnTo>
                <a:lnTo>
                  <a:pt x="200025" y="2165350"/>
                </a:lnTo>
                <a:lnTo>
                  <a:pt x="209550" y="2232025"/>
                </a:lnTo>
                <a:lnTo>
                  <a:pt x="222250" y="2273300"/>
                </a:lnTo>
                <a:lnTo>
                  <a:pt x="250825" y="2336800"/>
                </a:lnTo>
                <a:lnTo>
                  <a:pt x="276225" y="2374900"/>
                </a:lnTo>
                <a:lnTo>
                  <a:pt x="304800" y="2409825"/>
                </a:lnTo>
                <a:lnTo>
                  <a:pt x="323850" y="2425700"/>
                </a:lnTo>
                <a:lnTo>
                  <a:pt x="346075" y="2432050"/>
                </a:lnTo>
                <a:lnTo>
                  <a:pt x="355600" y="2432050"/>
                </a:lnTo>
                <a:lnTo>
                  <a:pt x="377825" y="2422525"/>
                </a:lnTo>
                <a:lnTo>
                  <a:pt x="396875" y="2397125"/>
                </a:lnTo>
                <a:lnTo>
                  <a:pt x="406400" y="2368550"/>
                </a:lnTo>
                <a:lnTo>
                  <a:pt x="422275" y="2308225"/>
                </a:lnTo>
                <a:lnTo>
                  <a:pt x="438150" y="2168525"/>
                </a:lnTo>
                <a:lnTo>
                  <a:pt x="428625" y="1806575"/>
                </a:lnTo>
                <a:lnTo>
                  <a:pt x="415925" y="1250950"/>
                </a:lnTo>
                <a:lnTo>
                  <a:pt x="393700" y="1120775"/>
                </a:lnTo>
                <a:lnTo>
                  <a:pt x="393700" y="857250"/>
                </a:lnTo>
                <a:lnTo>
                  <a:pt x="393700" y="5905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A0C06863-ECB0-49B9-9905-018047037B4D}"/>
              </a:ext>
            </a:extLst>
          </p:cNvPr>
          <p:cNvSpPr/>
          <p:nvPr/>
        </p:nvSpPr>
        <p:spPr>
          <a:xfrm>
            <a:off x="5772150" y="4352926"/>
            <a:ext cx="496888" cy="1438275"/>
          </a:xfrm>
          <a:custGeom>
            <a:avLst/>
            <a:gdLst>
              <a:gd name="connsiteX0" fmla="*/ 404813 w 497681"/>
              <a:gd name="connsiteY0" fmla="*/ 450056 h 1438275"/>
              <a:gd name="connsiteX1" fmla="*/ 381000 w 497681"/>
              <a:gd name="connsiteY1" fmla="*/ 230981 h 1438275"/>
              <a:gd name="connsiteX2" fmla="*/ 338138 w 497681"/>
              <a:gd name="connsiteY2" fmla="*/ 104775 h 1438275"/>
              <a:gd name="connsiteX3" fmla="*/ 273844 w 497681"/>
              <a:gd name="connsiteY3" fmla="*/ 76200 h 1438275"/>
              <a:gd name="connsiteX4" fmla="*/ 183356 w 497681"/>
              <a:gd name="connsiteY4" fmla="*/ 45244 h 1438275"/>
              <a:gd name="connsiteX5" fmla="*/ 133350 w 497681"/>
              <a:gd name="connsiteY5" fmla="*/ 28575 h 1438275"/>
              <a:gd name="connsiteX6" fmla="*/ 52388 w 497681"/>
              <a:gd name="connsiteY6" fmla="*/ 7144 h 1438275"/>
              <a:gd name="connsiteX7" fmla="*/ 21431 w 497681"/>
              <a:gd name="connsiteY7" fmla="*/ 0 h 1438275"/>
              <a:gd name="connsiteX8" fmla="*/ 7144 w 497681"/>
              <a:gd name="connsiteY8" fmla="*/ 2381 h 1438275"/>
              <a:gd name="connsiteX9" fmla="*/ 0 w 497681"/>
              <a:gd name="connsiteY9" fmla="*/ 11906 h 1438275"/>
              <a:gd name="connsiteX10" fmla="*/ 11906 w 497681"/>
              <a:gd name="connsiteY10" fmla="*/ 38100 h 1438275"/>
              <a:gd name="connsiteX11" fmla="*/ 59531 w 497681"/>
              <a:gd name="connsiteY11" fmla="*/ 92869 h 1438275"/>
              <a:gd name="connsiteX12" fmla="*/ 114300 w 497681"/>
              <a:gd name="connsiteY12" fmla="*/ 164306 h 1438275"/>
              <a:gd name="connsiteX13" fmla="*/ 157163 w 497681"/>
              <a:gd name="connsiteY13" fmla="*/ 245269 h 1438275"/>
              <a:gd name="connsiteX14" fmla="*/ 169069 w 497681"/>
              <a:gd name="connsiteY14" fmla="*/ 347663 h 1438275"/>
              <a:gd name="connsiteX15" fmla="*/ 195263 w 497681"/>
              <a:gd name="connsiteY15" fmla="*/ 590550 h 1438275"/>
              <a:gd name="connsiteX16" fmla="*/ 216694 w 497681"/>
              <a:gd name="connsiteY16" fmla="*/ 826294 h 1438275"/>
              <a:gd name="connsiteX17" fmla="*/ 223838 w 497681"/>
              <a:gd name="connsiteY17" fmla="*/ 933450 h 1438275"/>
              <a:gd name="connsiteX18" fmla="*/ 226219 w 497681"/>
              <a:gd name="connsiteY18" fmla="*/ 1019175 h 1438275"/>
              <a:gd name="connsiteX19" fmla="*/ 228600 w 497681"/>
              <a:gd name="connsiteY19" fmla="*/ 1100138 h 1438275"/>
              <a:gd name="connsiteX20" fmla="*/ 235744 w 497681"/>
              <a:gd name="connsiteY20" fmla="*/ 1166813 h 1438275"/>
              <a:gd name="connsiteX21" fmla="*/ 245269 w 497681"/>
              <a:gd name="connsiteY21" fmla="*/ 1209675 h 1438275"/>
              <a:gd name="connsiteX22" fmla="*/ 271463 w 497681"/>
              <a:gd name="connsiteY22" fmla="*/ 1281113 h 1438275"/>
              <a:gd name="connsiteX23" fmla="*/ 292894 w 497681"/>
              <a:gd name="connsiteY23" fmla="*/ 1328738 h 1438275"/>
              <a:gd name="connsiteX24" fmla="*/ 316706 w 497681"/>
              <a:gd name="connsiteY24" fmla="*/ 1366838 h 1438275"/>
              <a:gd name="connsiteX25" fmla="*/ 354806 w 497681"/>
              <a:gd name="connsiteY25" fmla="*/ 1407319 h 1438275"/>
              <a:gd name="connsiteX26" fmla="*/ 388144 w 497681"/>
              <a:gd name="connsiteY26" fmla="*/ 1428750 h 1438275"/>
              <a:gd name="connsiteX27" fmla="*/ 416719 w 497681"/>
              <a:gd name="connsiteY27" fmla="*/ 1438275 h 1438275"/>
              <a:gd name="connsiteX28" fmla="*/ 435769 w 497681"/>
              <a:gd name="connsiteY28" fmla="*/ 1435894 h 1438275"/>
              <a:gd name="connsiteX29" fmla="*/ 454819 w 497681"/>
              <a:gd name="connsiteY29" fmla="*/ 1421606 h 1438275"/>
              <a:gd name="connsiteX30" fmla="*/ 471488 w 497681"/>
              <a:gd name="connsiteY30" fmla="*/ 1397794 h 1438275"/>
              <a:gd name="connsiteX31" fmla="*/ 490538 w 497681"/>
              <a:gd name="connsiteY31" fmla="*/ 1340644 h 1438275"/>
              <a:gd name="connsiteX32" fmla="*/ 497681 w 497681"/>
              <a:gd name="connsiteY32" fmla="*/ 1285875 h 1438275"/>
              <a:gd name="connsiteX33" fmla="*/ 469106 w 497681"/>
              <a:gd name="connsiteY33" fmla="*/ 1107281 h 1438275"/>
              <a:gd name="connsiteX34" fmla="*/ 440531 w 497681"/>
              <a:gd name="connsiteY34" fmla="*/ 819150 h 1438275"/>
              <a:gd name="connsiteX35" fmla="*/ 404813 w 497681"/>
              <a:gd name="connsiteY35" fmla="*/ 450056 h 143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97681" h="1438275">
                <a:moveTo>
                  <a:pt x="404813" y="450056"/>
                </a:moveTo>
                <a:lnTo>
                  <a:pt x="381000" y="230981"/>
                </a:lnTo>
                <a:lnTo>
                  <a:pt x="338138" y="104775"/>
                </a:lnTo>
                <a:lnTo>
                  <a:pt x="273844" y="76200"/>
                </a:lnTo>
                <a:lnTo>
                  <a:pt x="183356" y="45244"/>
                </a:lnTo>
                <a:lnTo>
                  <a:pt x="133350" y="28575"/>
                </a:lnTo>
                <a:lnTo>
                  <a:pt x="52388" y="7144"/>
                </a:lnTo>
                <a:lnTo>
                  <a:pt x="21431" y="0"/>
                </a:lnTo>
                <a:lnTo>
                  <a:pt x="7144" y="2381"/>
                </a:lnTo>
                <a:lnTo>
                  <a:pt x="0" y="11906"/>
                </a:lnTo>
                <a:lnTo>
                  <a:pt x="11906" y="38100"/>
                </a:lnTo>
                <a:lnTo>
                  <a:pt x="59531" y="92869"/>
                </a:lnTo>
                <a:lnTo>
                  <a:pt x="114300" y="164306"/>
                </a:lnTo>
                <a:lnTo>
                  <a:pt x="157163" y="245269"/>
                </a:lnTo>
                <a:lnTo>
                  <a:pt x="169069" y="347663"/>
                </a:lnTo>
                <a:lnTo>
                  <a:pt x="195263" y="590550"/>
                </a:lnTo>
                <a:lnTo>
                  <a:pt x="216694" y="826294"/>
                </a:lnTo>
                <a:lnTo>
                  <a:pt x="223838" y="933450"/>
                </a:lnTo>
                <a:cubicBezTo>
                  <a:pt x="224632" y="962025"/>
                  <a:pt x="225425" y="990600"/>
                  <a:pt x="226219" y="1019175"/>
                </a:cubicBezTo>
                <a:cubicBezTo>
                  <a:pt x="227013" y="1046163"/>
                  <a:pt x="227806" y="1073150"/>
                  <a:pt x="228600" y="1100138"/>
                </a:cubicBezTo>
                <a:lnTo>
                  <a:pt x="235744" y="1166813"/>
                </a:lnTo>
                <a:lnTo>
                  <a:pt x="245269" y="1209675"/>
                </a:lnTo>
                <a:lnTo>
                  <a:pt x="271463" y="1281113"/>
                </a:lnTo>
                <a:lnTo>
                  <a:pt x="292894" y="1328738"/>
                </a:lnTo>
                <a:lnTo>
                  <a:pt x="316706" y="1366838"/>
                </a:lnTo>
                <a:lnTo>
                  <a:pt x="354806" y="1407319"/>
                </a:lnTo>
                <a:lnTo>
                  <a:pt x="388144" y="1428750"/>
                </a:lnTo>
                <a:lnTo>
                  <a:pt x="416719" y="1438275"/>
                </a:lnTo>
                <a:lnTo>
                  <a:pt x="435769" y="1435894"/>
                </a:lnTo>
                <a:lnTo>
                  <a:pt x="454819" y="1421606"/>
                </a:lnTo>
                <a:lnTo>
                  <a:pt x="471488" y="1397794"/>
                </a:lnTo>
                <a:lnTo>
                  <a:pt x="490538" y="1340644"/>
                </a:lnTo>
                <a:lnTo>
                  <a:pt x="497681" y="1285875"/>
                </a:lnTo>
                <a:lnTo>
                  <a:pt x="469106" y="1107281"/>
                </a:lnTo>
                <a:lnTo>
                  <a:pt x="440531" y="819150"/>
                </a:lnTo>
                <a:lnTo>
                  <a:pt x="404813" y="4500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7BB99801-CF00-4B17-931E-2B95BAAFEA76}"/>
              </a:ext>
            </a:extLst>
          </p:cNvPr>
          <p:cNvSpPr/>
          <p:nvPr/>
        </p:nvSpPr>
        <p:spPr>
          <a:xfrm>
            <a:off x="4098926" y="2311400"/>
            <a:ext cx="1577975" cy="2324100"/>
          </a:xfrm>
          <a:custGeom>
            <a:avLst/>
            <a:gdLst>
              <a:gd name="connsiteX0" fmla="*/ 390525 w 1577975"/>
              <a:gd name="connsiteY0" fmla="*/ 342900 h 2324100"/>
              <a:gd name="connsiteX1" fmla="*/ 41275 w 1577975"/>
              <a:gd name="connsiteY1" fmla="*/ 384175 h 2324100"/>
              <a:gd name="connsiteX2" fmla="*/ 0 w 1577975"/>
              <a:gd name="connsiteY2" fmla="*/ 180975 h 2324100"/>
              <a:gd name="connsiteX3" fmla="*/ 142875 w 1577975"/>
              <a:gd name="connsiteY3" fmla="*/ 180975 h 2324100"/>
              <a:gd name="connsiteX4" fmla="*/ 241300 w 1577975"/>
              <a:gd name="connsiteY4" fmla="*/ 177800 h 2324100"/>
              <a:gd name="connsiteX5" fmla="*/ 381000 w 1577975"/>
              <a:gd name="connsiteY5" fmla="*/ 168275 h 2324100"/>
              <a:gd name="connsiteX6" fmla="*/ 539750 w 1577975"/>
              <a:gd name="connsiteY6" fmla="*/ 149225 h 2324100"/>
              <a:gd name="connsiteX7" fmla="*/ 701675 w 1577975"/>
              <a:gd name="connsiteY7" fmla="*/ 127000 h 2324100"/>
              <a:gd name="connsiteX8" fmla="*/ 860425 w 1577975"/>
              <a:gd name="connsiteY8" fmla="*/ 101600 h 2324100"/>
              <a:gd name="connsiteX9" fmla="*/ 1025525 w 1577975"/>
              <a:gd name="connsiteY9" fmla="*/ 66675 h 2324100"/>
              <a:gd name="connsiteX10" fmla="*/ 1114425 w 1577975"/>
              <a:gd name="connsiteY10" fmla="*/ 47625 h 2324100"/>
              <a:gd name="connsiteX11" fmla="*/ 1162050 w 1577975"/>
              <a:gd name="connsiteY11" fmla="*/ 28575 h 2324100"/>
              <a:gd name="connsiteX12" fmla="*/ 1219200 w 1577975"/>
              <a:gd name="connsiteY12" fmla="*/ 9525 h 2324100"/>
              <a:gd name="connsiteX13" fmla="*/ 1292225 w 1577975"/>
              <a:gd name="connsiteY13" fmla="*/ 0 h 2324100"/>
              <a:gd name="connsiteX14" fmla="*/ 1327150 w 1577975"/>
              <a:gd name="connsiteY14" fmla="*/ 15875 h 2324100"/>
              <a:gd name="connsiteX15" fmla="*/ 1473200 w 1577975"/>
              <a:gd name="connsiteY15" fmla="*/ 107950 h 2324100"/>
              <a:gd name="connsiteX16" fmla="*/ 1533525 w 1577975"/>
              <a:gd name="connsiteY16" fmla="*/ 149225 h 2324100"/>
              <a:gd name="connsiteX17" fmla="*/ 1546225 w 1577975"/>
              <a:gd name="connsiteY17" fmla="*/ 158750 h 2324100"/>
              <a:gd name="connsiteX18" fmla="*/ 1558925 w 1577975"/>
              <a:gd name="connsiteY18" fmla="*/ 174625 h 2324100"/>
              <a:gd name="connsiteX19" fmla="*/ 1565275 w 1577975"/>
              <a:gd name="connsiteY19" fmla="*/ 187325 h 2324100"/>
              <a:gd name="connsiteX20" fmla="*/ 1574800 w 1577975"/>
              <a:gd name="connsiteY20" fmla="*/ 212725 h 2324100"/>
              <a:gd name="connsiteX21" fmla="*/ 1577975 w 1577975"/>
              <a:gd name="connsiteY21" fmla="*/ 234950 h 2324100"/>
              <a:gd name="connsiteX22" fmla="*/ 1571625 w 1577975"/>
              <a:gd name="connsiteY22" fmla="*/ 266700 h 2324100"/>
              <a:gd name="connsiteX23" fmla="*/ 1552575 w 1577975"/>
              <a:gd name="connsiteY23" fmla="*/ 298450 h 2324100"/>
              <a:gd name="connsiteX24" fmla="*/ 1543050 w 1577975"/>
              <a:gd name="connsiteY24" fmla="*/ 327025 h 2324100"/>
              <a:gd name="connsiteX25" fmla="*/ 1520825 w 1577975"/>
              <a:gd name="connsiteY25" fmla="*/ 530225 h 2324100"/>
              <a:gd name="connsiteX26" fmla="*/ 1495425 w 1577975"/>
              <a:gd name="connsiteY26" fmla="*/ 863600 h 2324100"/>
              <a:gd name="connsiteX27" fmla="*/ 1498600 w 1577975"/>
              <a:gd name="connsiteY27" fmla="*/ 971550 h 2324100"/>
              <a:gd name="connsiteX28" fmla="*/ 1482725 w 1577975"/>
              <a:gd name="connsiteY28" fmla="*/ 1292225 h 2324100"/>
              <a:gd name="connsiteX29" fmla="*/ 1470025 w 1577975"/>
              <a:gd name="connsiteY29" fmla="*/ 1651000 h 2324100"/>
              <a:gd name="connsiteX30" fmla="*/ 1450975 w 1577975"/>
              <a:gd name="connsiteY30" fmla="*/ 1990725 h 2324100"/>
              <a:gd name="connsiteX31" fmla="*/ 1431925 w 1577975"/>
              <a:gd name="connsiteY31" fmla="*/ 2098675 h 2324100"/>
              <a:gd name="connsiteX32" fmla="*/ 1428750 w 1577975"/>
              <a:gd name="connsiteY32" fmla="*/ 2165350 h 2324100"/>
              <a:gd name="connsiteX33" fmla="*/ 1419225 w 1577975"/>
              <a:gd name="connsiteY33" fmla="*/ 2238375 h 2324100"/>
              <a:gd name="connsiteX34" fmla="*/ 1400175 w 1577975"/>
              <a:gd name="connsiteY34" fmla="*/ 2295525 h 2324100"/>
              <a:gd name="connsiteX35" fmla="*/ 1381125 w 1577975"/>
              <a:gd name="connsiteY35" fmla="*/ 2317750 h 2324100"/>
              <a:gd name="connsiteX36" fmla="*/ 1346200 w 1577975"/>
              <a:gd name="connsiteY36" fmla="*/ 2324100 h 2324100"/>
              <a:gd name="connsiteX37" fmla="*/ 1311275 w 1577975"/>
              <a:gd name="connsiteY37" fmla="*/ 2314575 h 2324100"/>
              <a:gd name="connsiteX38" fmla="*/ 1285875 w 1577975"/>
              <a:gd name="connsiteY38" fmla="*/ 2301875 h 2324100"/>
              <a:gd name="connsiteX39" fmla="*/ 1257300 w 1577975"/>
              <a:gd name="connsiteY39" fmla="*/ 2270125 h 2324100"/>
              <a:gd name="connsiteX40" fmla="*/ 1228725 w 1577975"/>
              <a:gd name="connsiteY40" fmla="*/ 2222500 h 2324100"/>
              <a:gd name="connsiteX41" fmla="*/ 1231900 w 1577975"/>
              <a:gd name="connsiteY41" fmla="*/ 2019300 h 2324100"/>
              <a:gd name="connsiteX42" fmla="*/ 1241425 w 1577975"/>
              <a:gd name="connsiteY42" fmla="*/ 1597025 h 2324100"/>
              <a:gd name="connsiteX43" fmla="*/ 1254125 w 1577975"/>
              <a:gd name="connsiteY43" fmla="*/ 1152525 h 2324100"/>
              <a:gd name="connsiteX44" fmla="*/ 1257300 w 1577975"/>
              <a:gd name="connsiteY44" fmla="*/ 904875 h 2324100"/>
              <a:gd name="connsiteX45" fmla="*/ 1266825 w 1577975"/>
              <a:gd name="connsiteY45" fmla="*/ 635000 h 2324100"/>
              <a:gd name="connsiteX46" fmla="*/ 1273175 w 1577975"/>
              <a:gd name="connsiteY46" fmla="*/ 368300 h 2324100"/>
              <a:gd name="connsiteX47" fmla="*/ 1276350 w 1577975"/>
              <a:gd name="connsiteY47" fmla="*/ 304800 h 2324100"/>
              <a:gd name="connsiteX48" fmla="*/ 1266825 w 1577975"/>
              <a:gd name="connsiteY48" fmla="*/ 273050 h 2324100"/>
              <a:gd name="connsiteX49" fmla="*/ 1250950 w 1577975"/>
              <a:gd name="connsiteY49" fmla="*/ 247650 h 2324100"/>
              <a:gd name="connsiteX50" fmla="*/ 1219200 w 1577975"/>
              <a:gd name="connsiteY50" fmla="*/ 231775 h 2324100"/>
              <a:gd name="connsiteX51" fmla="*/ 1174750 w 1577975"/>
              <a:gd name="connsiteY51" fmla="*/ 225425 h 2324100"/>
              <a:gd name="connsiteX52" fmla="*/ 1130300 w 1577975"/>
              <a:gd name="connsiteY52" fmla="*/ 231775 h 2324100"/>
              <a:gd name="connsiteX53" fmla="*/ 844550 w 1577975"/>
              <a:gd name="connsiteY53" fmla="*/ 276225 h 2324100"/>
              <a:gd name="connsiteX54" fmla="*/ 596900 w 1577975"/>
              <a:gd name="connsiteY54" fmla="*/ 314325 h 2324100"/>
              <a:gd name="connsiteX55" fmla="*/ 390525 w 1577975"/>
              <a:gd name="connsiteY55" fmla="*/ 342900 h 232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577975" h="2324100">
                <a:moveTo>
                  <a:pt x="390525" y="342900"/>
                </a:moveTo>
                <a:lnTo>
                  <a:pt x="41275" y="384175"/>
                </a:lnTo>
                <a:lnTo>
                  <a:pt x="0" y="180975"/>
                </a:lnTo>
                <a:lnTo>
                  <a:pt x="142875" y="180975"/>
                </a:lnTo>
                <a:lnTo>
                  <a:pt x="241300" y="177800"/>
                </a:lnTo>
                <a:lnTo>
                  <a:pt x="381000" y="168275"/>
                </a:lnTo>
                <a:lnTo>
                  <a:pt x="539750" y="149225"/>
                </a:lnTo>
                <a:lnTo>
                  <a:pt x="701675" y="127000"/>
                </a:lnTo>
                <a:lnTo>
                  <a:pt x="860425" y="101600"/>
                </a:lnTo>
                <a:lnTo>
                  <a:pt x="1025525" y="66675"/>
                </a:lnTo>
                <a:lnTo>
                  <a:pt x="1114425" y="47625"/>
                </a:lnTo>
                <a:lnTo>
                  <a:pt x="1162050" y="28575"/>
                </a:lnTo>
                <a:lnTo>
                  <a:pt x="1219200" y="9525"/>
                </a:lnTo>
                <a:lnTo>
                  <a:pt x="1292225" y="0"/>
                </a:lnTo>
                <a:lnTo>
                  <a:pt x="1327150" y="15875"/>
                </a:lnTo>
                <a:lnTo>
                  <a:pt x="1473200" y="107950"/>
                </a:lnTo>
                <a:lnTo>
                  <a:pt x="1533525" y="149225"/>
                </a:lnTo>
                <a:lnTo>
                  <a:pt x="1546225" y="158750"/>
                </a:lnTo>
                <a:lnTo>
                  <a:pt x="1558925" y="174625"/>
                </a:lnTo>
                <a:lnTo>
                  <a:pt x="1565275" y="187325"/>
                </a:lnTo>
                <a:lnTo>
                  <a:pt x="1574800" y="212725"/>
                </a:lnTo>
                <a:lnTo>
                  <a:pt x="1577975" y="234950"/>
                </a:lnTo>
                <a:lnTo>
                  <a:pt x="1571625" y="266700"/>
                </a:lnTo>
                <a:lnTo>
                  <a:pt x="1552575" y="298450"/>
                </a:lnTo>
                <a:lnTo>
                  <a:pt x="1543050" y="327025"/>
                </a:lnTo>
                <a:lnTo>
                  <a:pt x="1520825" y="530225"/>
                </a:lnTo>
                <a:lnTo>
                  <a:pt x="1495425" y="863600"/>
                </a:lnTo>
                <a:cubicBezTo>
                  <a:pt x="1496483" y="899583"/>
                  <a:pt x="1497542" y="935567"/>
                  <a:pt x="1498600" y="971550"/>
                </a:cubicBezTo>
                <a:lnTo>
                  <a:pt x="1482725" y="1292225"/>
                </a:lnTo>
                <a:lnTo>
                  <a:pt x="1470025" y="1651000"/>
                </a:lnTo>
                <a:lnTo>
                  <a:pt x="1450975" y="1990725"/>
                </a:lnTo>
                <a:lnTo>
                  <a:pt x="1431925" y="2098675"/>
                </a:lnTo>
                <a:lnTo>
                  <a:pt x="1428750" y="2165350"/>
                </a:lnTo>
                <a:lnTo>
                  <a:pt x="1419225" y="2238375"/>
                </a:lnTo>
                <a:lnTo>
                  <a:pt x="1400175" y="2295525"/>
                </a:lnTo>
                <a:lnTo>
                  <a:pt x="1381125" y="2317750"/>
                </a:lnTo>
                <a:lnTo>
                  <a:pt x="1346200" y="2324100"/>
                </a:lnTo>
                <a:lnTo>
                  <a:pt x="1311275" y="2314575"/>
                </a:lnTo>
                <a:lnTo>
                  <a:pt x="1285875" y="2301875"/>
                </a:lnTo>
                <a:lnTo>
                  <a:pt x="1257300" y="2270125"/>
                </a:lnTo>
                <a:lnTo>
                  <a:pt x="1228725" y="2222500"/>
                </a:lnTo>
                <a:cubicBezTo>
                  <a:pt x="1229783" y="2154767"/>
                  <a:pt x="1230842" y="2087033"/>
                  <a:pt x="1231900" y="2019300"/>
                </a:cubicBezTo>
                <a:lnTo>
                  <a:pt x="1241425" y="1597025"/>
                </a:lnTo>
                <a:lnTo>
                  <a:pt x="1254125" y="1152525"/>
                </a:lnTo>
                <a:cubicBezTo>
                  <a:pt x="1255183" y="1069975"/>
                  <a:pt x="1256242" y="987425"/>
                  <a:pt x="1257300" y="904875"/>
                </a:cubicBezTo>
                <a:lnTo>
                  <a:pt x="1266825" y="635000"/>
                </a:lnTo>
                <a:lnTo>
                  <a:pt x="1273175" y="368300"/>
                </a:lnTo>
                <a:lnTo>
                  <a:pt x="1276350" y="304800"/>
                </a:lnTo>
                <a:lnTo>
                  <a:pt x="1266825" y="273050"/>
                </a:lnTo>
                <a:lnTo>
                  <a:pt x="1250950" y="247650"/>
                </a:lnTo>
                <a:lnTo>
                  <a:pt x="1219200" y="231775"/>
                </a:lnTo>
                <a:lnTo>
                  <a:pt x="1174750" y="225425"/>
                </a:lnTo>
                <a:lnTo>
                  <a:pt x="1130300" y="231775"/>
                </a:lnTo>
                <a:lnTo>
                  <a:pt x="844550" y="276225"/>
                </a:lnTo>
                <a:lnTo>
                  <a:pt x="596900" y="314325"/>
                </a:lnTo>
                <a:lnTo>
                  <a:pt x="390525" y="3429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71F65F69-D369-4025-8C15-4A29754E0E67}"/>
              </a:ext>
            </a:extLst>
          </p:cNvPr>
          <p:cNvSpPr/>
          <p:nvPr/>
        </p:nvSpPr>
        <p:spPr>
          <a:xfrm>
            <a:off x="4494214" y="2589213"/>
            <a:ext cx="388937" cy="1962150"/>
          </a:xfrm>
          <a:custGeom>
            <a:avLst/>
            <a:gdLst>
              <a:gd name="connsiteX0" fmla="*/ 164849 w 388942"/>
              <a:gd name="connsiteY0" fmla="*/ 1208038 h 1962740"/>
              <a:gd name="connsiteX1" fmla="*/ 164849 w 388942"/>
              <a:gd name="connsiteY1" fmla="*/ 965915 h 1962740"/>
              <a:gd name="connsiteX2" fmla="*/ 167425 w 388942"/>
              <a:gd name="connsiteY2" fmla="*/ 788187 h 1962740"/>
              <a:gd name="connsiteX3" fmla="*/ 175152 w 388942"/>
              <a:gd name="connsiteY3" fmla="*/ 631064 h 1962740"/>
              <a:gd name="connsiteX4" fmla="*/ 177728 w 388942"/>
              <a:gd name="connsiteY4" fmla="*/ 535761 h 1962740"/>
              <a:gd name="connsiteX5" fmla="*/ 170001 w 388942"/>
              <a:gd name="connsiteY5" fmla="*/ 414699 h 1962740"/>
              <a:gd name="connsiteX6" fmla="*/ 164849 w 388942"/>
              <a:gd name="connsiteY6" fmla="*/ 345153 h 1962740"/>
              <a:gd name="connsiteX7" fmla="*/ 162274 w 388942"/>
              <a:gd name="connsiteY7" fmla="*/ 278183 h 1962740"/>
              <a:gd name="connsiteX8" fmla="*/ 151971 w 388942"/>
              <a:gd name="connsiteY8" fmla="*/ 211213 h 1962740"/>
              <a:gd name="connsiteX9" fmla="*/ 136516 w 388942"/>
              <a:gd name="connsiteY9" fmla="*/ 157122 h 1962740"/>
              <a:gd name="connsiteX10" fmla="*/ 128789 w 388942"/>
              <a:gd name="connsiteY10" fmla="*/ 136516 h 1962740"/>
              <a:gd name="connsiteX11" fmla="*/ 105607 w 388942"/>
              <a:gd name="connsiteY11" fmla="*/ 100455 h 1962740"/>
              <a:gd name="connsiteX12" fmla="*/ 82425 w 388942"/>
              <a:gd name="connsiteY12" fmla="*/ 72121 h 1962740"/>
              <a:gd name="connsiteX13" fmla="*/ 0 w 388942"/>
              <a:gd name="connsiteY13" fmla="*/ 0 h 1962740"/>
              <a:gd name="connsiteX14" fmla="*/ 162274 w 388942"/>
              <a:gd name="connsiteY14" fmla="*/ 2575 h 1962740"/>
              <a:gd name="connsiteX15" fmla="*/ 244698 w 388942"/>
              <a:gd name="connsiteY15" fmla="*/ 46363 h 1962740"/>
              <a:gd name="connsiteX16" fmla="*/ 280759 w 388942"/>
              <a:gd name="connsiteY16" fmla="*/ 69545 h 1962740"/>
              <a:gd name="connsiteX17" fmla="*/ 324547 w 388942"/>
              <a:gd name="connsiteY17" fmla="*/ 103031 h 1962740"/>
              <a:gd name="connsiteX18" fmla="*/ 350305 w 388942"/>
              <a:gd name="connsiteY18" fmla="*/ 133940 h 1962740"/>
              <a:gd name="connsiteX19" fmla="*/ 363184 w 388942"/>
              <a:gd name="connsiteY19" fmla="*/ 157122 h 1962740"/>
              <a:gd name="connsiteX20" fmla="*/ 378639 w 388942"/>
              <a:gd name="connsiteY20" fmla="*/ 193183 h 1962740"/>
              <a:gd name="connsiteX21" fmla="*/ 388942 w 388942"/>
              <a:gd name="connsiteY21" fmla="*/ 247274 h 1962740"/>
              <a:gd name="connsiteX22" fmla="*/ 388942 w 388942"/>
              <a:gd name="connsiteY22" fmla="*/ 293638 h 1962740"/>
              <a:gd name="connsiteX23" fmla="*/ 388942 w 388942"/>
              <a:gd name="connsiteY23" fmla="*/ 414699 h 1962740"/>
              <a:gd name="connsiteX24" fmla="*/ 388942 w 388942"/>
              <a:gd name="connsiteY24" fmla="*/ 824247 h 1962740"/>
              <a:gd name="connsiteX25" fmla="*/ 383790 w 388942"/>
              <a:gd name="connsiteY25" fmla="*/ 1205462 h 1962740"/>
              <a:gd name="connsiteX26" fmla="*/ 373487 w 388942"/>
              <a:gd name="connsiteY26" fmla="*/ 1661374 h 1962740"/>
              <a:gd name="connsiteX27" fmla="*/ 365760 w 388942"/>
              <a:gd name="connsiteY27" fmla="*/ 1931831 h 1962740"/>
              <a:gd name="connsiteX28" fmla="*/ 167425 w 388942"/>
              <a:gd name="connsiteY28" fmla="*/ 1962740 h 1962740"/>
              <a:gd name="connsiteX29" fmla="*/ 164849 w 388942"/>
              <a:gd name="connsiteY29" fmla="*/ 1208038 h 1962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88942" h="1962740">
                <a:moveTo>
                  <a:pt x="164849" y="1208038"/>
                </a:moveTo>
                <a:cubicBezTo>
                  <a:pt x="164420" y="1041901"/>
                  <a:pt x="164849" y="1046623"/>
                  <a:pt x="164849" y="965915"/>
                </a:cubicBezTo>
                <a:cubicBezTo>
                  <a:pt x="165708" y="906672"/>
                  <a:pt x="168283" y="847000"/>
                  <a:pt x="167425" y="788187"/>
                </a:cubicBezTo>
                <a:lnTo>
                  <a:pt x="175152" y="631064"/>
                </a:lnTo>
                <a:cubicBezTo>
                  <a:pt x="176011" y="599296"/>
                  <a:pt x="176869" y="567529"/>
                  <a:pt x="177728" y="535761"/>
                </a:cubicBezTo>
                <a:lnTo>
                  <a:pt x="170001" y="414699"/>
                </a:lnTo>
                <a:lnTo>
                  <a:pt x="164849" y="345153"/>
                </a:lnTo>
                <a:lnTo>
                  <a:pt x="162274" y="278183"/>
                </a:lnTo>
                <a:lnTo>
                  <a:pt x="151971" y="211213"/>
                </a:lnTo>
                <a:lnTo>
                  <a:pt x="136516" y="157122"/>
                </a:lnTo>
                <a:lnTo>
                  <a:pt x="128789" y="136516"/>
                </a:lnTo>
                <a:lnTo>
                  <a:pt x="105607" y="100455"/>
                </a:lnTo>
                <a:lnTo>
                  <a:pt x="82425" y="72121"/>
                </a:lnTo>
                <a:lnTo>
                  <a:pt x="0" y="0"/>
                </a:lnTo>
                <a:lnTo>
                  <a:pt x="162274" y="2575"/>
                </a:lnTo>
                <a:lnTo>
                  <a:pt x="244698" y="46363"/>
                </a:lnTo>
                <a:lnTo>
                  <a:pt x="280759" y="69545"/>
                </a:lnTo>
                <a:lnTo>
                  <a:pt x="324547" y="103031"/>
                </a:lnTo>
                <a:lnTo>
                  <a:pt x="350305" y="133940"/>
                </a:lnTo>
                <a:lnTo>
                  <a:pt x="363184" y="157122"/>
                </a:lnTo>
                <a:lnTo>
                  <a:pt x="378639" y="193183"/>
                </a:lnTo>
                <a:lnTo>
                  <a:pt x="388942" y="247274"/>
                </a:lnTo>
                <a:lnTo>
                  <a:pt x="388942" y="293638"/>
                </a:lnTo>
                <a:lnTo>
                  <a:pt x="388942" y="414699"/>
                </a:lnTo>
                <a:lnTo>
                  <a:pt x="388942" y="824247"/>
                </a:lnTo>
                <a:cubicBezTo>
                  <a:pt x="387225" y="951319"/>
                  <a:pt x="385507" y="1078390"/>
                  <a:pt x="383790" y="1205462"/>
                </a:cubicBezTo>
                <a:lnTo>
                  <a:pt x="373487" y="1661374"/>
                </a:lnTo>
                <a:lnTo>
                  <a:pt x="365760" y="1931831"/>
                </a:lnTo>
                <a:lnTo>
                  <a:pt x="167425" y="1962740"/>
                </a:lnTo>
                <a:cubicBezTo>
                  <a:pt x="166566" y="1714607"/>
                  <a:pt x="165278" y="1374175"/>
                  <a:pt x="164849" y="1208038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BDFFC899-9575-4464-915F-973BCB3CED04}"/>
              </a:ext>
            </a:extLst>
          </p:cNvPr>
          <p:cNvSpPr/>
          <p:nvPr/>
        </p:nvSpPr>
        <p:spPr>
          <a:xfrm>
            <a:off x="4144964" y="3305175"/>
            <a:ext cx="1309687" cy="357188"/>
          </a:xfrm>
          <a:custGeom>
            <a:avLst/>
            <a:gdLst>
              <a:gd name="connsiteX0" fmla="*/ 288132 w 1308894"/>
              <a:gd name="connsiteY0" fmla="*/ 164306 h 357188"/>
              <a:gd name="connsiteX1" fmla="*/ 183357 w 1308894"/>
              <a:gd name="connsiteY1" fmla="*/ 178594 h 357188"/>
              <a:gd name="connsiteX2" fmla="*/ 88107 w 1308894"/>
              <a:gd name="connsiteY2" fmla="*/ 188119 h 357188"/>
              <a:gd name="connsiteX3" fmla="*/ 0 w 1308894"/>
              <a:gd name="connsiteY3" fmla="*/ 192881 h 357188"/>
              <a:gd name="connsiteX4" fmla="*/ 4763 w 1308894"/>
              <a:gd name="connsiteY4" fmla="*/ 357188 h 357188"/>
              <a:gd name="connsiteX5" fmla="*/ 102394 w 1308894"/>
              <a:gd name="connsiteY5" fmla="*/ 345281 h 357188"/>
              <a:gd name="connsiteX6" fmla="*/ 214313 w 1308894"/>
              <a:gd name="connsiteY6" fmla="*/ 333375 h 357188"/>
              <a:gd name="connsiteX7" fmla="*/ 330994 w 1308894"/>
              <a:gd name="connsiteY7" fmla="*/ 314325 h 357188"/>
              <a:gd name="connsiteX8" fmla="*/ 478632 w 1308894"/>
              <a:gd name="connsiteY8" fmla="*/ 285750 h 357188"/>
              <a:gd name="connsiteX9" fmla="*/ 542925 w 1308894"/>
              <a:gd name="connsiteY9" fmla="*/ 273844 h 357188"/>
              <a:gd name="connsiteX10" fmla="*/ 802482 w 1308894"/>
              <a:gd name="connsiteY10" fmla="*/ 223838 h 357188"/>
              <a:gd name="connsiteX11" fmla="*/ 940594 w 1308894"/>
              <a:gd name="connsiteY11" fmla="*/ 204788 h 357188"/>
              <a:gd name="connsiteX12" fmla="*/ 1064419 w 1308894"/>
              <a:gd name="connsiteY12" fmla="*/ 195263 h 357188"/>
              <a:gd name="connsiteX13" fmla="*/ 1164432 w 1308894"/>
              <a:gd name="connsiteY13" fmla="*/ 192881 h 357188"/>
              <a:gd name="connsiteX14" fmla="*/ 1285875 w 1308894"/>
              <a:gd name="connsiteY14" fmla="*/ 192881 h 357188"/>
              <a:gd name="connsiteX15" fmla="*/ 1283494 w 1308894"/>
              <a:gd name="connsiteY15" fmla="*/ 33338 h 357188"/>
              <a:gd name="connsiteX16" fmla="*/ 1178719 w 1308894"/>
              <a:gd name="connsiteY16" fmla="*/ 4763 h 357188"/>
              <a:gd name="connsiteX17" fmla="*/ 1131094 w 1308894"/>
              <a:gd name="connsiteY17" fmla="*/ 0 h 357188"/>
              <a:gd name="connsiteX18" fmla="*/ 1062038 w 1308894"/>
              <a:gd name="connsiteY18" fmla="*/ 2381 h 357188"/>
              <a:gd name="connsiteX19" fmla="*/ 1016794 w 1308894"/>
              <a:gd name="connsiteY19" fmla="*/ 14288 h 357188"/>
              <a:gd name="connsiteX20" fmla="*/ 969169 w 1308894"/>
              <a:gd name="connsiteY20" fmla="*/ 35719 h 357188"/>
              <a:gd name="connsiteX21" fmla="*/ 902494 w 1308894"/>
              <a:gd name="connsiteY21" fmla="*/ 54769 h 357188"/>
              <a:gd name="connsiteX22" fmla="*/ 797719 w 1308894"/>
              <a:gd name="connsiteY22" fmla="*/ 73819 h 357188"/>
              <a:gd name="connsiteX23" fmla="*/ 702469 w 1308894"/>
              <a:gd name="connsiteY23" fmla="*/ 83344 h 357188"/>
              <a:gd name="connsiteX24" fmla="*/ 528638 w 1308894"/>
              <a:gd name="connsiteY24" fmla="*/ 121444 h 357188"/>
              <a:gd name="connsiteX25" fmla="*/ 288132 w 1308894"/>
              <a:gd name="connsiteY25" fmla="*/ 164306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08894" h="357188">
                <a:moveTo>
                  <a:pt x="288132" y="164306"/>
                </a:moveTo>
                <a:lnTo>
                  <a:pt x="183357" y="178594"/>
                </a:lnTo>
                <a:lnTo>
                  <a:pt x="88107" y="188119"/>
                </a:lnTo>
                <a:lnTo>
                  <a:pt x="0" y="192881"/>
                </a:lnTo>
                <a:lnTo>
                  <a:pt x="4763" y="357188"/>
                </a:lnTo>
                <a:lnTo>
                  <a:pt x="102394" y="345281"/>
                </a:lnTo>
                <a:lnTo>
                  <a:pt x="214313" y="333375"/>
                </a:lnTo>
                <a:lnTo>
                  <a:pt x="330994" y="314325"/>
                </a:lnTo>
                <a:lnTo>
                  <a:pt x="478632" y="285750"/>
                </a:lnTo>
                <a:lnTo>
                  <a:pt x="542925" y="273844"/>
                </a:lnTo>
                <a:lnTo>
                  <a:pt x="802482" y="223838"/>
                </a:lnTo>
                <a:lnTo>
                  <a:pt x="940594" y="204788"/>
                </a:lnTo>
                <a:lnTo>
                  <a:pt x="1064419" y="195263"/>
                </a:lnTo>
                <a:lnTo>
                  <a:pt x="1164432" y="192881"/>
                </a:lnTo>
                <a:lnTo>
                  <a:pt x="1285875" y="192881"/>
                </a:lnTo>
                <a:cubicBezTo>
                  <a:pt x="1285081" y="139700"/>
                  <a:pt x="1308894" y="64691"/>
                  <a:pt x="1283494" y="33338"/>
                </a:cubicBezTo>
                <a:lnTo>
                  <a:pt x="1178719" y="4763"/>
                </a:lnTo>
                <a:lnTo>
                  <a:pt x="1131094" y="0"/>
                </a:lnTo>
                <a:lnTo>
                  <a:pt x="1062038" y="2381"/>
                </a:lnTo>
                <a:lnTo>
                  <a:pt x="1016794" y="14288"/>
                </a:lnTo>
                <a:lnTo>
                  <a:pt x="969169" y="35719"/>
                </a:lnTo>
                <a:lnTo>
                  <a:pt x="902494" y="54769"/>
                </a:lnTo>
                <a:lnTo>
                  <a:pt x="797719" y="73819"/>
                </a:lnTo>
                <a:lnTo>
                  <a:pt x="702469" y="83344"/>
                </a:lnTo>
                <a:lnTo>
                  <a:pt x="528638" y="121444"/>
                </a:lnTo>
                <a:lnTo>
                  <a:pt x="288132" y="1643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31C7B3E7-3EE3-4345-AA8D-D8056DF830E9}"/>
              </a:ext>
            </a:extLst>
          </p:cNvPr>
          <p:cNvSpPr/>
          <p:nvPr/>
        </p:nvSpPr>
        <p:spPr>
          <a:xfrm>
            <a:off x="4171951" y="4360864"/>
            <a:ext cx="1228725" cy="371475"/>
          </a:xfrm>
          <a:custGeom>
            <a:avLst/>
            <a:gdLst>
              <a:gd name="connsiteX0" fmla="*/ 771525 w 1228725"/>
              <a:gd name="connsiteY0" fmla="*/ 66675 h 371475"/>
              <a:gd name="connsiteX1" fmla="*/ 669131 w 1228725"/>
              <a:gd name="connsiteY1" fmla="*/ 78581 h 371475"/>
              <a:gd name="connsiteX2" fmla="*/ 464344 w 1228725"/>
              <a:gd name="connsiteY2" fmla="*/ 123825 h 371475"/>
              <a:gd name="connsiteX3" fmla="*/ 319088 w 1228725"/>
              <a:gd name="connsiteY3" fmla="*/ 152400 h 371475"/>
              <a:gd name="connsiteX4" fmla="*/ 192881 w 1228725"/>
              <a:gd name="connsiteY4" fmla="*/ 171450 h 371475"/>
              <a:gd name="connsiteX5" fmla="*/ 0 w 1228725"/>
              <a:gd name="connsiteY5" fmla="*/ 192881 h 371475"/>
              <a:gd name="connsiteX6" fmla="*/ 0 w 1228725"/>
              <a:gd name="connsiteY6" fmla="*/ 326231 h 371475"/>
              <a:gd name="connsiteX7" fmla="*/ 71438 w 1228725"/>
              <a:gd name="connsiteY7" fmla="*/ 359569 h 371475"/>
              <a:gd name="connsiteX8" fmla="*/ 95250 w 1228725"/>
              <a:gd name="connsiteY8" fmla="*/ 366712 h 371475"/>
              <a:gd name="connsiteX9" fmla="*/ 128588 w 1228725"/>
              <a:gd name="connsiteY9" fmla="*/ 371475 h 371475"/>
              <a:gd name="connsiteX10" fmla="*/ 166688 w 1228725"/>
              <a:gd name="connsiteY10" fmla="*/ 371475 h 371475"/>
              <a:gd name="connsiteX11" fmla="*/ 216694 w 1228725"/>
              <a:gd name="connsiteY11" fmla="*/ 364331 h 371475"/>
              <a:gd name="connsiteX12" fmla="*/ 264319 w 1228725"/>
              <a:gd name="connsiteY12" fmla="*/ 350044 h 371475"/>
              <a:gd name="connsiteX13" fmla="*/ 316706 w 1228725"/>
              <a:gd name="connsiteY13" fmla="*/ 328612 h 371475"/>
              <a:gd name="connsiteX14" fmla="*/ 340519 w 1228725"/>
              <a:gd name="connsiteY14" fmla="*/ 316706 h 371475"/>
              <a:gd name="connsiteX15" fmla="*/ 545306 w 1228725"/>
              <a:gd name="connsiteY15" fmla="*/ 273844 h 371475"/>
              <a:gd name="connsiteX16" fmla="*/ 702469 w 1228725"/>
              <a:gd name="connsiteY16" fmla="*/ 250031 h 371475"/>
              <a:gd name="connsiteX17" fmla="*/ 928688 w 1228725"/>
              <a:gd name="connsiteY17" fmla="*/ 214312 h 371475"/>
              <a:gd name="connsiteX18" fmla="*/ 1157288 w 1228725"/>
              <a:gd name="connsiteY18" fmla="*/ 185737 h 371475"/>
              <a:gd name="connsiteX19" fmla="*/ 1228725 w 1228725"/>
              <a:gd name="connsiteY19" fmla="*/ 180975 h 371475"/>
              <a:gd name="connsiteX20" fmla="*/ 1209675 w 1228725"/>
              <a:gd name="connsiteY20" fmla="*/ 0 h 371475"/>
              <a:gd name="connsiteX21" fmla="*/ 995363 w 1228725"/>
              <a:gd name="connsiteY21" fmla="*/ 38100 h 371475"/>
              <a:gd name="connsiteX22" fmla="*/ 771525 w 1228725"/>
              <a:gd name="connsiteY22" fmla="*/ 66675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28725" h="371475">
                <a:moveTo>
                  <a:pt x="771525" y="66675"/>
                </a:moveTo>
                <a:lnTo>
                  <a:pt x="669131" y="78581"/>
                </a:lnTo>
                <a:lnTo>
                  <a:pt x="464344" y="123825"/>
                </a:lnTo>
                <a:lnTo>
                  <a:pt x="319088" y="152400"/>
                </a:lnTo>
                <a:lnTo>
                  <a:pt x="192881" y="171450"/>
                </a:lnTo>
                <a:lnTo>
                  <a:pt x="0" y="192881"/>
                </a:lnTo>
                <a:lnTo>
                  <a:pt x="0" y="326231"/>
                </a:lnTo>
                <a:lnTo>
                  <a:pt x="71438" y="359569"/>
                </a:lnTo>
                <a:lnTo>
                  <a:pt x="95250" y="366712"/>
                </a:lnTo>
                <a:lnTo>
                  <a:pt x="128588" y="371475"/>
                </a:lnTo>
                <a:lnTo>
                  <a:pt x="166688" y="371475"/>
                </a:lnTo>
                <a:lnTo>
                  <a:pt x="216694" y="364331"/>
                </a:lnTo>
                <a:lnTo>
                  <a:pt x="264319" y="350044"/>
                </a:lnTo>
                <a:lnTo>
                  <a:pt x="316706" y="328612"/>
                </a:lnTo>
                <a:lnTo>
                  <a:pt x="340519" y="316706"/>
                </a:lnTo>
                <a:lnTo>
                  <a:pt x="545306" y="273844"/>
                </a:lnTo>
                <a:lnTo>
                  <a:pt x="702469" y="250031"/>
                </a:lnTo>
                <a:lnTo>
                  <a:pt x="928688" y="214312"/>
                </a:lnTo>
                <a:lnTo>
                  <a:pt x="1157288" y="185737"/>
                </a:lnTo>
                <a:lnTo>
                  <a:pt x="1228725" y="180975"/>
                </a:lnTo>
                <a:lnTo>
                  <a:pt x="1209675" y="0"/>
                </a:lnTo>
                <a:lnTo>
                  <a:pt x="995363" y="38100"/>
                </a:lnTo>
                <a:lnTo>
                  <a:pt x="771525" y="666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198F1555-5AF6-45FB-BE4A-E4FED00FA3D1}"/>
              </a:ext>
            </a:extLst>
          </p:cNvPr>
          <p:cNvSpPr/>
          <p:nvPr/>
        </p:nvSpPr>
        <p:spPr>
          <a:xfrm>
            <a:off x="5538788" y="1535113"/>
            <a:ext cx="1223962" cy="1784350"/>
          </a:xfrm>
          <a:custGeom>
            <a:avLst/>
            <a:gdLst>
              <a:gd name="connsiteX0" fmla="*/ 728662 w 1223962"/>
              <a:gd name="connsiteY0" fmla="*/ 576263 h 1783557"/>
              <a:gd name="connsiteX1" fmla="*/ 673893 w 1223962"/>
              <a:gd name="connsiteY1" fmla="*/ 688182 h 1783557"/>
              <a:gd name="connsiteX2" fmla="*/ 621506 w 1223962"/>
              <a:gd name="connsiteY2" fmla="*/ 788194 h 1783557"/>
              <a:gd name="connsiteX3" fmla="*/ 552450 w 1223962"/>
              <a:gd name="connsiteY3" fmla="*/ 904875 h 1783557"/>
              <a:gd name="connsiteX4" fmla="*/ 497681 w 1223962"/>
              <a:gd name="connsiteY4" fmla="*/ 1000125 h 1783557"/>
              <a:gd name="connsiteX5" fmla="*/ 419100 w 1223962"/>
              <a:gd name="connsiteY5" fmla="*/ 1119188 h 1783557"/>
              <a:gd name="connsiteX6" fmla="*/ 354806 w 1223962"/>
              <a:gd name="connsiteY6" fmla="*/ 1214438 h 1783557"/>
              <a:gd name="connsiteX7" fmla="*/ 269081 w 1223962"/>
              <a:gd name="connsiteY7" fmla="*/ 1326357 h 1783557"/>
              <a:gd name="connsiteX8" fmla="*/ 188118 w 1223962"/>
              <a:gd name="connsiteY8" fmla="*/ 1438275 h 1783557"/>
              <a:gd name="connsiteX9" fmla="*/ 119062 w 1223962"/>
              <a:gd name="connsiteY9" fmla="*/ 1526382 h 1783557"/>
              <a:gd name="connsiteX10" fmla="*/ 64293 w 1223962"/>
              <a:gd name="connsiteY10" fmla="*/ 1595438 h 1783557"/>
              <a:gd name="connsiteX11" fmla="*/ 4762 w 1223962"/>
              <a:gd name="connsiteY11" fmla="*/ 1659732 h 1783557"/>
              <a:gd name="connsiteX12" fmla="*/ 0 w 1223962"/>
              <a:gd name="connsiteY12" fmla="*/ 1783557 h 1783557"/>
              <a:gd name="connsiteX13" fmla="*/ 116681 w 1223962"/>
              <a:gd name="connsiteY13" fmla="*/ 1690688 h 1783557"/>
              <a:gd name="connsiteX14" fmla="*/ 192881 w 1223962"/>
              <a:gd name="connsiteY14" fmla="*/ 1624013 h 1783557"/>
              <a:gd name="connsiteX15" fmla="*/ 311943 w 1223962"/>
              <a:gd name="connsiteY15" fmla="*/ 1512094 h 1783557"/>
              <a:gd name="connsiteX16" fmla="*/ 402431 w 1223962"/>
              <a:gd name="connsiteY16" fmla="*/ 1419225 h 1783557"/>
              <a:gd name="connsiteX17" fmla="*/ 497681 w 1223962"/>
              <a:gd name="connsiteY17" fmla="*/ 1316832 h 1783557"/>
              <a:gd name="connsiteX18" fmla="*/ 595312 w 1223962"/>
              <a:gd name="connsiteY18" fmla="*/ 1202532 h 1783557"/>
              <a:gd name="connsiteX19" fmla="*/ 688181 w 1223962"/>
              <a:gd name="connsiteY19" fmla="*/ 1073944 h 1783557"/>
              <a:gd name="connsiteX20" fmla="*/ 764381 w 1223962"/>
              <a:gd name="connsiteY20" fmla="*/ 981075 h 1783557"/>
              <a:gd name="connsiteX21" fmla="*/ 831056 w 1223962"/>
              <a:gd name="connsiteY21" fmla="*/ 876300 h 1783557"/>
              <a:gd name="connsiteX22" fmla="*/ 900112 w 1223962"/>
              <a:gd name="connsiteY22" fmla="*/ 754857 h 1783557"/>
              <a:gd name="connsiteX23" fmla="*/ 1016793 w 1223962"/>
              <a:gd name="connsiteY23" fmla="*/ 566738 h 1783557"/>
              <a:gd name="connsiteX24" fmla="*/ 1042987 w 1223962"/>
              <a:gd name="connsiteY24" fmla="*/ 495300 h 1783557"/>
              <a:gd name="connsiteX25" fmla="*/ 1064418 w 1223962"/>
              <a:gd name="connsiteY25" fmla="*/ 438150 h 1783557"/>
              <a:gd name="connsiteX26" fmla="*/ 1088231 w 1223962"/>
              <a:gd name="connsiteY26" fmla="*/ 378619 h 1783557"/>
              <a:gd name="connsiteX27" fmla="*/ 1107281 w 1223962"/>
              <a:gd name="connsiteY27" fmla="*/ 342900 h 1783557"/>
              <a:gd name="connsiteX28" fmla="*/ 1133475 w 1223962"/>
              <a:gd name="connsiteY28" fmla="*/ 302419 h 1783557"/>
              <a:gd name="connsiteX29" fmla="*/ 1157287 w 1223962"/>
              <a:gd name="connsiteY29" fmla="*/ 276225 h 1783557"/>
              <a:gd name="connsiteX30" fmla="*/ 1193006 w 1223962"/>
              <a:gd name="connsiteY30" fmla="*/ 250032 h 1783557"/>
              <a:gd name="connsiteX31" fmla="*/ 1212056 w 1223962"/>
              <a:gd name="connsiteY31" fmla="*/ 235744 h 1783557"/>
              <a:gd name="connsiteX32" fmla="*/ 1221581 w 1223962"/>
              <a:gd name="connsiteY32" fmla="*/ 216694 h 1783557"/>
              <a:gd name="connsiteX33" fmla="*/ 1223962 w 1223962"/>
              <a:gd name="connsiteY33" fmla="*/ 192882 h 1783557"/>
              <a:gd name="connsiteX34" fmla="*/ 1214437 w 1223962"/>
              <a:gd name="connsiteY34" fmla="*/ 164307 h 1783557"/>
              <a:gd name="connsiteX35" fmla="*/ 1185862 w 1223962"/>
              <a:gd name="connsiteY35" fmla="*/ 123825 h 1783557"/>
              <a:gd name="connsiteX36" fmla="*/ 1140618 w 1223962"/>
              <a:gd name="connsiteY36" fmla="*/ 88107 h 1783557"/>
              <a:gd name="connsiteX37" fmla="*/ 1064418 w 1223962"/>
              <a:gd name="connsiteY37" fmla="*/ 52388 h 1783557"/>
              <a:gd name="connsiteX38" fmla="*/ 990600 w 1223962"/>
              <a:gd name="connsiteY38" fmla="*/ 28575 h 1783557"/>
              <a:gd name="connsiteX39" fmla="*/ 912018 w 1223962"/>
              <a:gd name="connsiteY39" fmla="*/ 9525 h 1783557"/>
              <a:gd name="connsiteX40" fmla="*/ 828675 w 1223962"/>
              <a:gd name="connsiteY40" fmla="*/ 0 h 1783557"/>
              <a:gd name="connsiteX41" fmla="*/ 754856 w 1223962"/>
              <a:gd name="connsiteY41" fmla="*/ 0 h 1783557"/>
              <a:gd name="connsiteX42" fmla="*/ 719137 w 1223962"/>
              <a:gd name="connsiteY42" fmla="*/ 4763 h 1783557"/>
              <a:gd name="connsiteX43" fmla="*/ 702468 w 1223962"/>
              <a:gd name="connsiteY43" fmla="*/ 16669 h 1783557"/>
              <a:gd name="connsiteX44" fmla="*/ 704850 w 1223962"/>
              <a:gd name="connsiteY44" fmla="*/ 30957 h 1783557"/>
              <a:gd name="connsiteX45" fmla="*/ 719137 w 1223962"/>
              <a:gd name="connsiteY45" fmla="*/ 57150 h 1783557"/>
              <a:gd name="connsiteX46" fmla="*/ 745331 w 1223962"/>
              <a:gd name="connsiteY46" fmla="*/ 73819 h 1783557"/>
              <a:gd name="connsiteX47" fmla="*/ 778668 w 1223962"/>
              <a:gd name="connsiteY47" fmla="*/ 97632 h 1783557"/>
              <a:gd name="connsiteX48" fmla="*/ 800100 w 1223962"/>
              <a:gd name="connsiteY48" fmla="*/ 116682 h 1783557"/>
              <a:gd name="connsiteX49" fmla="*/ 821531 w 1223962"/>
              <a:gd name="connsiteY49" fmla="*/ 147638 h 1783557"/>
              <a:gd name="connsiteX50" fmla="*/ 835818 w 1223962"/>
              <a:gd name="connsiteY50" fmla="*/ 176213 h 1783557"/>
              <a:gd name="connsiteX51" fmla="*/ 847725 w 1223962"/>
              <a:gd name="connsiteY51" fmla="*/ 221457 h 1783557"/>
              <a:gd name="connsiteX52" fmla="*/ 847725 w 1223962"/>
              <a:gd name="connsiteY52" fmla="*/ 264319 h 1783557"/>
              <a:gd name="connsiteX53" fmla="*/ 838200 w 1223962"/>
              <a:gd name="connsiteY53" fmla="*/ 309563 h 1783557"/>
              <a:gd name="connsiteX54" fmla="*/ 804862 w 1223962"/>
              <a:gd name="connsiteY54" fmla="*/ 400050 h 1783557"/>
              <a:gd name="connsiteX55" fmla="*/ 728662 w 1223962"/>
              <a:gd name="connsiteY55" fmla="*/ 576263 h 1783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23962" h="1783557">
                <a:moveTo>
                  <a:pt x="728662" y="576263"/>
                </a:moveTo>
                <a:lnTo>
                  <a:pt x="673893" y="688182"/>
                </a:lnTo>
                <a:lnTo>
                  <a:pt x="621506" y="788194"/>
                </a:lnTo>
                <a:lnTo>
                  <a:pt x="552450" y="904875"/>
                </a:lnTo>
                <a:lnTo>
                  <a:pt x="497681" y="1000125"/>
                </a:lnTo>
                <a:lnTo>
                  <a:pt x="419100" y="1119188"/>
                </a:lnTo>
                <a:lnTo>
                  <a:pt x="354806" y="1214438"/>
                </a:lnTo>
                <a:lnTo>
                  <a:pt x="269081" y="1326357"/>
                </a:lnTo>
                <a:lnTo>
                  <a:pt x="188118" y="1438275"/>
                </a:lnTo>
                <a:lnTo>
                  <a:pt x="119062" y="1526382"/>
                </a:lnTo>
                <a:lnTo>
                  <a:pt x="64293" y="1595438"/>
                </a:lnTo>
                <a:lnTo>
                  <a:pt x="4762" y="1659732"/>
                </a:lnTo>
                <a:lnTo>
                  <a:pt x="0" y="1783557"/>
                </a:lnTo>
                <a:lnTo>
                  <a:pt x="116681" y="1690688"/>
                </a:lnTo>
                <a:lnTo>
                  <a:pt x="192881" y="1624013"/>
                </a:lnTo>
                <a:lnTo>
                  <a:pt x="311943" y="1512094"/>
                </a:lnTo>
                <a:lnTo>
                  <a:pt x="402431" y="1419225"/>
                </a:lnTo>
                <a:lnTo>
                  <a:pt x="497681" y="1316832"/>
                </a:lnTo>
                <a:lnTo>
                  <a:pt x="595312" y="1202532"/>
                </a:lnTo>
                <a:lnTo>
                  <a:pt x="688181" y="1073944"/>
                </a:lnTo>
                <a:lnTo>
                  <a:pt x="764381" y="981075"/>
                </a:lnTo>
                <a:lnTo>
                  <a:pt x="831056" y="876300"/>
                </a:lnTo>
                <a:lnTo>
                  <a:pt x="900112" y="754857"/>
                </a:lnTo>
                <a:lnTo>
                  <a:pt x="1016793" y="566738"/>
                </a:lnTo>
                <a:lnTo>
                  <a:pt x="1042987" y="495300"/>
                </a:lnTo>
                <a:lnTo>
                  <a:pt x="1064418" y="438150"/>
                </a:lnTo>
                <a:lnTo>
                  <a:pt x="1088231" y="378619"/>
                </a:lnTo>
                <a:lnTo>
                  <a:pt x="1107281" y="342900"/>
                </a:lnTo>
                <a:lnTo>
                  <a:pt x="1133475" y="302419"/>
                </a:lnTo>
                <a:lnTo>
                  <a:pt x="1157287" y="276225"/>
                </a:lnTo>
                <a:lnTo>
                  <a:pt x="1193006" y="250032"/>
                </a:lnTo>
                <a:lnTo>
                  <a:pt x="1212056" y="235744"/>
                </a:lnTo>
                <a:lnTo>
                  <a:pt x="1221581" y="216694"/>
                </a:lnTo>
                <a:lnTo>
                  <a:pt x="1223962" y="192882"/>
                </a:lnTo>
                <a:lnTo>
                  <a:pt x="1214437" y="164307"/>
                </a:lnTo>
                <a:lnTo>
                  <a:pt x="1185862" y="123825"/>
                </a:lnTo>
                <a:lnTo>
                  <a:pt x="1140618" y="88107"/>
                </a:lnTo>
                <a:lnTo>
                  <a:pt x="1064418" y="52388"/>
                </a:lnTo>
                <a:lnTo>
                  <a:pt x="990600" y="28575"/>
                </a:lnTo>
                <a:lnTo>
                  <a:pt x="912018" y="9525"/>
                </a:lnTo>
                <a:lnTo>
                  <a:pt x="828675" y="0"/>
                </a:lnTo>
                <a:lnTo>
                  <a:pt x="754856" y="0"/>
                </a:lnTo>
                <a:lnTo>
                  <a:pt x="719137" y="4763"/>
                </a:lnTo>
                <a:lnTo>
                  <a:pt x="702468" y="16669"/>
                </a:lnTo>
                <a:lnTo>
                  <a:pt x="704850" y="30957"/>
                </a:lnTo>
                <a:lnTo>
                  <a:pt x="719137" y="57150"/>
                </a:lnTo>
                <a:lnTo>
                  <a:pt x="745331" y="73819"/>
                </a:lnTo>
                <a:lnTo>
                  <a:pt x="778668" y="97632"/>
                </a:lnTo>
                <a:lnTo>
                  <a:pt x="800100" y="116682"/>
                </a:lnTo>
                <a:lnTo>
                  <a:pt x="821531" y="147638"/>
                </a:lnTo>
                <a:lnTo>
                  <a:pt x="835818" y="176213"/>
                </a:lnTo>
                <a:lnTo>
                  <a:pt x="847725" y="221457"/>
                </a:lnTo>
                <a:lnTo>
                  <a:pt x="847725" y="264319"/>
                </a:lnTo>
                <a:lnTo>
                  <a:pt x="838200" y="309563"/>
                </a:lnTo>
                <a:lnTo>
                  <a:pt x="804862" y="400050"/>
                </a:lnTo>
                <a:lnTo>
                  <a:pt x="728662" y="5762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3F81E41E-44A7-428F-A2E1-F5B46783A594}"/>
              </a:ext>
            </a:extLst>
          </p:cNvPr>
          <p:cNvSpPr/>
          <p:nvPr/>
        </p:nvSpPr>
        <p:spPr>
          <a:xfrm>
            <a:off x="6348414" y="1905000"/>
            <a:ext cx="1298575" cy="420688"/>
          </a:xfrm>
          <a:custGeom>
            <a:avLst/>
            <a:gdLst>
              <a:gd name="connsiteX0" fmla="*/ 395287 w 1297781"/>
              <a:gd name="connsiteY0" fmla="*/ 176213 h 421481"/>
              <a:gd name="connsiteX1" fmla="*/ 245268 w 1297781"/>
              <a:gd name="connsiteY1" fmla="*/ 202406 h 421481"/>
              <a:gd name="connsiteX2" fmla="*/ 128587 w 1297781"/>
              <a:gd name="connsiteY2" fmla="*/ 216694 h 421481"/>
              <a:gd name="connsiteX3" fmla="*/ 0 w 1297781"/>
              <a:gd name="connsiteY3" fmla="*/ 421481 h 421481"/>
              <a:gd name="connsiteX4" fmla="*/ 169068 w 1297781"/>
              <a:gd name="connsiteY4" fmla="*/ 385763 h 421481"/>
              <a:gd name="connsiteX5" fmla="*/ 292893 w 1297781"/>
              <a:gd name="connsiteY5" fmla="*/ 354806 h 421481"/>
              <a:gd name="connsiteX6" fmla="*/ 471487 w 1297781"/>
              <a:gd name="connsiteY6" fmla="*/ 314325 h 421481"/>
              <a:gd name="connsiteX7" fmla="*/ 676275 w 1297781"/>
              <a:gd name="connsiteY7" fmla="*/ 273844 h 421481"/>
              <a:gd name="connsiteX8" fmla="*/ 800100 w 1297781"/>
              <a:gd name="connsiteY8" fmla="*/ 250031 h 421481"/>
              <a:gd name="connsiteX9" fmla="*/ 845343 w 1297781"/>
              <a:gd name="connsiteY9" fmla="*/ 242888 h 421481"/>
              <a:gd name="connsiteX10" fmla="*/ 1266825 w 1297781"/>
              <a:gd name="connsiteY10" fmla="*/ 245269 h 421481"/>
              <a:gd name="connsiteX11" fmla="*/ 1285875 w 1297781"/>
              <a:gd name="connsiteY11" fmla="*/ 223838 h 421481"/>
              <a:gd name="connsiteX12" fmla="*/ 1295400 w 1297781"/>
              <a:gd name="connsiteY12" fmla="*/ 207169 h 421481"/>
              <a:gd name="connsiteX13" fmla="*/ 1297781 w 1297781"/>
              <a:gd name="connsiteY13" fmla="*/ 192881 h 421481"/>
              <a:gd name="connsiteX14" fmla="*/ 1295400 w 1297781"/>
              <a:gd name="connsiteY14" fmla="*/ 161925 h 421481"/>
              <a:gd name="connsiteX15" fmla="*/ 1281112 w 1297781"/>
              <a:gd name="connsiteY15" fmla="*/ 130969 h 421481"/>
              <a:gd name="connsiteX16" fmla="*/ 1262062 w 1297781"/>
              <a:gd name="connsiteY16" fmla="*/ 114300 h 421481"/>
              <a:gd name="connsiteX17" fmla="*/ 1226343 w 1297781"/>
              <a:gd name="connsiteY17" fmla="*/ 85725 h 421481"/>
              <a:gd name="connsiteX18" fmla="*/ 1171575 w 1297781"/>
              <a:gd name="connsiteY18" fmla="*/ 50006 h 421481"/>
              <a:gd name="connsiteX19" fmla="*/ 1121568 w 1297781"/>
              <a:gd name="connsiteY19" fmla="*/ 28575 h 421481"/>
              <a:gd name="connsiteX20" fmla="*/ 1062037 w 1297781"/>
              <a:gd name="connsiteY20" fmla="*/ 7144 h 421481"/>
              <a:gd name="connsiteX21" fmla="*/ 1040606 w 1297781"/>
              <a:gd name="connsiteY21" fmla="*/ 2381 h 421481"/>
              <a:gd name="connsiteX22" fmla="*/ 1009650 w 1297781"/>
              <a:gd name="connsiteY22" fmla="*/ 0 h 421481"/>
              <a:gd name="connsiteX23" fmla="*/ 988218 w 1297781"/>
              <a:gd name="connsiteY23" fmla="*/ 0 h 421481"/>
              <a:gd name="connsiteX24" fmla="*/ 962025 w 1297781"/>
              <a:gd name="connsiteY24" fmla="*/ 9525 h 421481"/>
              <a:gd name="connsiteX25" fmla="*/ 945356 w 1297781"/>
              <a:gd name="connsiteY25" fmla="*/ 26194 h 421481"/>
              <a:gd name="connsiteX26" fmla="*/ 869156 w 1297781"/>
              <a:gd name="connsiteY26" fmla="*/ 59531 h 421481"/>
              <a:gd name="connsiteX27" fmla="*/ 652462 w 1297781"/>
              <a:gd name="connsiteY27" fmla="*/ 123825 h 421481"/>
              <a:gd name="connsiteX28" fmla="*/ 395287 w 1297781"/>
              <a:gd name="connsiteY28" fmla="*/ 176213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297781" h="421481">
                <a:moveTo>
                  <a:pt x="395287" y="176213"/>
                </a:moveTo>
                <a:lnTo>
                  <a:pt x="245268" y="202406"/>
                </a:lnTo>
                <a:lnTo>
                  <a:pt x="128587" y="216694"/>
                </a:lnTo>
                <a:lnTo>
                  <a:pt x="0" y="421481"/>
                </a:lnTo>
                <a:lnTo>
                  <a:pt x="169068" y="385763"/>
                </a:lnTo>
                <a:lnTo>
                  <a:pt x="292893" y="354806"/>
                </a:lnTo>
                <a:lnTo>
                  <a:pt x="471487" y="314325"/>
                </a:lnTo>
                <a:lnTo>
                  <a:pt x="676275" y="273844"/>
                </a:lnTo>
                <a:lnTo>
                  <a:pt x="800100" y="250031"/>
                </a:lnTo>
                <a:lnTo>
                  <a:pt x="845343" y="242888"/>
                </a:lnTo>
                <a:lnTo>
                  <a:pt x="1266825" y="245269"/>
                </a:lnTo>
                <a:lnTo>
                  <a:pt x="1285875" y="223838"/>
                </a:lnTo>
                <a:lnTo>
                  <a:pt x="1295400" y="207169"/>
                </a:lnTo>
                <a:lnTo>
                  <a:pt x="1297781" y="192881"/>
                </a:lnTo>
                <a:lnTo>
                  <a:pt x="1295400" y="161925"/>
                </a:lnTo>
                <a:lnTo>
                  <a:pt x="1281112" y="130969"/>
                </a:lnTo>
                <a:lnTo>
                  <a:pt x="1262062" y="114300"/>
                </a:lnTo>
                <a:lnTo>
                  <a:pt x="1226343" y="85725"/>
                </a:lnTo>
                <a:lnTo>
                  <a:pt x="1171575" y="50006"/>
                </a:lnTo>
                <a:lnTo>
                  <a:pt x="1121568" y="28575"/>
                </a:lnTo>
                <a:lnTo>
                  <a:pt x="1062037" y="7144"/>
                </a:lnTo>
                <a:lnTo>
                  <a:pt x="1040606" y="2381"/>
                </a:lnTo>
                <a:lnTo>
                  <a:pt x="1009650" y="0"/>
                </a:lnTo>
                <a:lnTo>
                  <a:pt x="988218" y="0"/>
                </a:lnTo>
                <a:lnTo>
                  <a:pt x="962025" y="9525"/>
                </a:lnTo>
                <a:lnTo>
                  <a:pt x="945356" y="26194"/>
                </a:lnTo>
                <a:lnTo>
                  <a:pt x="869156" y="59531"/>
                </a:lnTo>
                <a:lnTo>
                  <a:pt x="652462" y="123825"/>
                </a:lnTo>
                <a:lnTo>
                  <a:pt x="395287" y="1762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5C27E680-C201-48C1-987A-D2FD3796A40C}"/>
              </a:ext>
            </a:extLst>
          </p:cNvPr>
          <p:cNvSpPr/>
          <p:nvPr/>
        </p:nvSpPr>
        <p:spPr>
          <a:xfrm>
            <a:off x="5486401" y="2105026"/>
            <a:ext cx="2155825" cy="2327275"/>
          </a:xfrm>
          <a:custGeom>
            <a:avLst/>
            <a:gdLst>
              <a:gd name="connsiteX0" fmla="*/ 1933575 w 2155825"/>
              <a:gd name="connsiteY0" fmla="*/ 349250 h 2327275"/>
              <a:gd name="connsiteX1" fmla="*/ 2057400 w 2155825"/>
              <a:gd name="connsiteY1" fmla="*/ 152400 h 2327275"/>
              <a:gd name="connsiteX2" fmla="*/ 2130425 w 2155825"/>
              <a:gd name="connsiteY2" fmla="*/ 41275 h 2327275"/>
              <a:gd name="connsiteX3" fmla="*/ 2155825 w 2155825"/>
              <a:gd name="connsiteY3" fmla="*/ 0 h 2327275"/>
              <a:gd name="connsiteX4" fmla="*/ 1698625 w 2155825"/>
              <a:gd name="connsiteY4" fmla="*/ 41275 h 2327275"/>
              <a:gd name="connsiteX5" fmla="*/ 1714500 w 2155825"/>
              <a:gd name="connsiteY5" fmla="*/ 50800 h 2327275"/>
              <a:gd name="connsiteX6" fmla="*/ 1720850 w 2155825"/>
              <a:gd name="connsiteY6" fmla="*/ 69850 h 2327275"/>
              <a:gd name="connsiteX7" fmla="*/ 1720850 w 2155825"/>
              <a:gd name="connsiteY7" fmla="*/ 82550 h 2327275"/>
              <a:gd name="connsiteX8" fmla="*/ 1714500 w 2155825"/>
              <a:gd name="connsiteY8" fmla="*/ 123825 h 2327275"/>
              <a:gd name="connsiteX9" fmla="*/ 1695450 w 2155825"/>
              <a:gd name="connsiteY9" fmla="*/ 193675 h 2327275"/>
              <a:gd name="connsiteX10" fmla="*/ 1670050 w 2155825"/>
              <a:gd name="connsiteY10" fmla="*/ 263525 h 2327275"/>
              <a:gd name="connsiteX11" fmla="*/ 1622425 w 2155825"/>
              <a:gd name="connsiteY11" fmla="*/ 368300 h 2327275"/>
              <a:gd name="connsiteX12" fmla="*/ 1533525 w 2155825"/>
              <a:gd name="connsiteY12" fmla="*/ 533400 h 2327275"/>
              <a:gd name="connsiteX13" fmla="*/ 1435100 w 2155825"/>
              <a:gd name="connsiteY13" fmla="*/ 688975 h 2327275"/>
              <a:gd name="connsiteX14" fmla="*/ 1327150 w 2155825"/>
              <a:gd name="connsiteY14" fmla="*/ 847725 h 2327275"/>
              <a:gd name="connsiteX15" fmla="*/ 1203325 w 2155825"/>
              <a:gd name="connsiteY15" fmla="*/ 1022350 h 2327275"/>
              <a:gd name="connsiteX16" fmla="*/ 1066800 w 2155825"/>
              <a:gd name="connsiteY16" fmla="*/ 1206500 h 2327275"/>
              <a:gd name="connsiteX17" fmla="*/ 901700 w 2155825"/>
              <a:gd name="connsiteY17" fmla="*/ 1406525 h 2327275"/>
              <a:gd name="connsiteX18" fmla="*/ 796925 w 2155825"/>
              <a:gd name="connsiteY18" fmla="*/ 1536700 h 2327275"/>
              <a:gd name="connsiteX19" fmla="*/ 644525 w 2155825"/>
              <a:gd name="connsiteY19" fmla="*/ 1698625 h 2327275"/>
              <a:gd name="connsiteX20" fmla="*/ 527050 w 2155825"/>
              <a:gd name="connsiteY20" fmla="*/ 1819275 h 2327275"/>
              <a:gd name="connsiteX21" fmla="*/ 425450 w 2155825"/>
              <a:gd name="connsiteY21" fmla="*/ 1911350 h 2327275"/>
              <a:gd name="connsiteX22" fmla="*/ 304800 w 2155825"/>
              <a:gd name="connsiteY22" fmla="*/ 2012950 h 2327275"/>
              <a:gd name="connsiteX23" fmla="*/ 180975 w 2155825"/>
              <a:gd name="connsiteY23" fmla="*/ 2101850 h 2327275"/>
              <a:gd name="connsiteX24" fmla="*/ 12700 w 2155825"/>
              <a:gd name="connsiteY24" fmla="*/ 2203450 h 2327275"/>
              <a:gd name="connsiteX25" fmla="*/ 0 w 2155825"/>
              <a:gd name="connsiteY25" fmla="*/ 2327275 h 2327275"/>
              <a:gd name="connsiteX26" fmla="*/ 139700 w 2155825"/>
              <a:gd name="connsiteY26" fmla="*/ 2257425 h 2327275"/>
              <a:gd name="connsiteX27" fmla="*/ 282575 w 2155825"/>
              <a:gd name="connsiteY27" fmla="*/ 2171700 h 2327275"/>
              <a:gd name="connsiteX28" fmla="*/ 415925 w 2155825"/>
              <a:gd name="connsiteY28" fmla="*/ 2085975 h 2327275"/>
              <a:gd name="connsiteX29" fmla="*/ 546100 w 2155825"/>
              <a:gd name="connsiteY29" fmla="*/ 1997075 h 2327275"/>
              <a:gd name="connsiteX30" fmla="*/ 679450 w 2155825"/>
              <a:gd name="connsiteY30" fmla="*/ 1895475 h 2327275"/>
              <a:gd name="connsiteX31" fmla="*/ 800100 w 2155825"/>
              <a:gd name="connsiteY31" fmla="*/ 1793875 h 2327275"/>
              <a:gd name="connsiteX32" fmla="*/ 1076325 w 2155825"/>
              <a:gd name="connsiteY32" fmla="*/ 1539875 h 2327275"/>
              <a:gd name="connsiteX33" fmla="*/ 1216025 w 2155825"/>
              <a:gd name="connsiteY33" fmla="*/ 1390650 h 2327275"/>
              <a:gd name="connsiteX34" fmla="*/ 1339850 w 2155825"/>
              <a:gd name="connsiteY34" fmla="*/ 1250950 h 2327275"/>
              <a:gd name="connsiteX35" fmla="*/ 1419225 w 2155825"/>
              <a:gd name="connsiteY35" fmla="*/ 1146175 h 2327275"/>
              <a:gd name="connsiteX36" fmla="*/ 1616075 w 2155825"/>
              <a:gd name="connsiteY36" fmla="*/ 841375 h 2327275"/>
              <a:gd name="connsiteX37" fmla="*/ 1755775 w 2155825"/>
              <a:gd name="connsiteY37" fmla="*/ 638175 h 2327275"/>
              <a:gd name="connsiteX38" fmla="*/ 1933575 w 2155825"/>
              <a:gd name="connsiteY38" fmla="*/ 349250 h 232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155825" h="2327275">
                <a:moveTo>
                  <a:pt x="1933575" y="349250"/>
                </a:moveTo>
                <a:lnTo>
                  <a:pt x="2057400" y="152400"/>
                </a:lnTo>
                <a:lnTo>
                  <a:pt x="2130425" y="41275"/>
                </a:lnTo>
                <a:lnTo>
                  <a:pt x="2155825" y="0"/>
                </a:lnTo>
                <a:lnTo>
                  <a:pt x="1698625" y="41275"/>
                </a:lnTo>
                <a:lnTo>
                  <a:pt x="1714500" y="50800"/>
                </a:lnTo>
                <a:lnTo>
                  <a:pt x="1720850" y="69850"/>
                </a:lnTo>
                <a:lnTo>
                  <a:pt x="1720850" y="82550"/>
                </a:lnTo>
                <a:lnTo>
                  <a:pt x="1714500" y="123825"/>
                </a:lnTo>
                <a:lnTo>
                  <a:pt x="1695450" y="193675"/>
                </a:lnTo>
                <a:lnTo>
                  <a:pt x="1670050" y="263525"/>
                </a:lnTo>
                <a:lnTo>
                  <a:pt x="1622425" y="368300"/>
                </a:lnTo>
                <a:lnTo>
                  <a:pt x="1533525" y="533400"/>
                </a:lnTo>
                <a:lnTo>
                  <a:pt x="1435100" y="688975"/>
                </a:lnTo>
                <a:lnTo>
                  <a:pt x="1327150" y="847725"/>
                </a:lnTo>
                <a:lnTo>
                  <a:pt x="1203325" y="1022350"/>
                </a:lnTo>
                <a:lnTo>
                  <a:pt x="1066800" y="1206500"/>
                </a:lnTo>
                <a:lnTo>
                  <a:pt x="901700" y="1406525"/>
                </a:lnTo>
                <a:lnTo>
                  <a:pt x="796925" y="1536700"/>
                </a:lnTo>
                <a:lnTo>
                  <a:pt x="644525" y="1698625"/>
                </a:lnTo>
                <a:lnTo>
                  <a:pt x="527050" y="1819275"/>
                </a:lnTo>
                <a:lnTo>
                  <a:pt x="425450" y="1911350"/>
                </a:lnTo>
                <a:lnTo>
                  <a:pt x="304800" y="2012950"/>
                </a:lnTo>
                <a:lnTo>
                  <a:pt x="180975" y="2101850"/>
                </a:lnTo>
                <a:lnTo>
                  <a:pt x="12700" y="2203450"/>
                </a:lnTo>
                <a:lnTo>
                  <a:pt x="0" y="2327275"/>
                </a:lnTo>
                <a:lnTo>
                  <a:pt x="139700" y="2257425"/>
                </a:lnTo>
                <a:lnTo>
                  <a:pt x="282575" y="2171700"/>
                </a:lnTo>
                <a:lnTo>
                  <a:pt x="415925" y="2085975"/>
                </a:lnTo>
                <a:lnTo>
                  <a:pt x="546100" y="1997075"/>
                </a:lnTo>
                <a:lnTo>
                  <a:pt x="679450" y="1895475"/>
                </a:lnTo>
                <a:lnTo>
                  <a:pt x="800100" y="1793875"/>
                </a:lnTo>
                <a:lnTo>
                  <a:pt x="1076325" y="1539875"/>
                </a:lnTo>
                <a:lnTo>
                  <a:pt x="1216025" y="1390650"/>
                </a:lnTo>
                <a:lnTo>
                  <a:pt x="1339850" y="1250950"/>
                </a:lnTo>
                <a:lnTo>
                  <a:pt x="1419225" y="1146175"/>
                </a:lnTo>
                <a:lnTo>
                  <a:pt x="1616075" y="841375"/>
                </a:lnTo>
                <a:lnTo>
                  <a:pt x="1755775" y="638175"/>
                </a:lnTo>
                <a:lnTo>
                  <a:pt x="1933575" y="3492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7D31F9E3-1F8E-4259-81C2-CDF897FFFA8D}"/>
              </a:ext>
            </a:extLst>
          </p:cNvPr>
          <p:cNvSpPr/>
          <p:nvPr/>
        </p:nvSpPr>
        <p:spPr>
          <a:xfrm>
            <a:off x="6164263" y="2543175"/>
            <a:ext cx="2436812" cy="1714500"/>
          </a:xfrm>
          <a:custGeom>
            <a:avLst/>
            <a:gdLst>
              <a:gd name="connsiteX0" fmla="*/ 845344 w 2436019"/>
              <a:gd name="connsiteY0" fmla="*/ 852488 h 1714500"/>
              <a:gd name="connsiteX1" fmla="*/ 762000 w 2436019"/>
              <a:gd name="connsiteY1" fmla="*/ 766763 h 1714500"/>
              <a:gd name="connsiteX2" fmla="*/ 714375 w 2436019"/>
              <a:gd name="connsiteY2" fmla="*/ 719138 h 1714500"/>
              <a:gd name="connsiteX3" fmla="*/ 478632 w 2436019"/>
              <a:gd name="connsiteY3" fmla="*/ 483394 h 1714500"/>
              <a:gd name="connsiteX4" fmla="*/ 397669 w 2436019"/>
              <a:gd name="connsiteY4" fmla="*/ 407194 h 1714500"/>
              <a:gd name="connsiteX5" fmla="*/ 328613 w 2436019"/>
              <a:gd name="connsiteY5" fmla="*/ 345281 h 1714500"/>
              <a:gd name="connsiteX6" fmla="*/ 242888 w 2436019"/>
              <a:gd name="connsiteY6" fmla="*/ 266700 h 1714500"/>
              <a:gd name="connsiteX7" fmla="*/ 173832 w 2436019"/>
              <a:gd name="connsiteY7" fmla="*/ 209550 h 1714500"/>
              <a:gd name="connsiteX8" fmla="*/ 114300 w 2436019"/>
              <a:gd name="connsiteY8" fmla="*/ 161925 h 1714500"/>
              <a:gd name="connsiteX9" fmla="*/ 0 w 2436019"/>
              <a:gd name="connsiteY9" fmla="*/ 83344 h 1714500"/>
              <a:gd name="connsiteX10" fmla="*/ 64294 w 2436019"/>
              <a:gd name="connsiteY10" fmla="*/ 0 h 1714500"/>
              <a:gd name="connsiteX11" fmla="*/ 178594 w 2436019"/>
              <a:gd name="connsiteY11" fmla="*/ 45244 h 1714500"/>
              <a:gd name="connsiteX12" fmla="*/ 209550 w 2436019"/>
              <a:gd name="connsiteY12" fmla="*/ 57150 h 1714500"/>
              <a:gd name="connsiteX13" fmla="*/ 259557 w 2436019"/>
              <a:gd name="connsiteY13" fmla="*/ 95250 h 1714500"/>
              <a:gd name="connsiteX14" fmla="*/ 395288 w 2436019"/>
              <a:gd name="connsiteY14" fmla="*/ 197644 h 1714500"/>
              <a:gd name="connsiteX15" fmla="*/ 535782 w 2436019"/>
              <a:gd name="connsiteY15" fmla="*/ 300038 h 1714500"/>
              <a:gd name="connsiteX16" fmla="*/ 676275 w 2436019"/>
              <a:gd name="connsiteY16" fmla="*/ 407194 h 1714500"/>
              <a:gd name="connsiteX17" fmla="*/ 912019 w 2436019"/>
              <a:gd name="connsiteY17" fmla="*/ 619125 h 1714500"/>
              <a:gd name="connsiteX18" fmla="*/ 1038225 w 2436019"/>
              <a:gd name="connsiteY18" fmla="*/ 735806 h 1714500"/>
              <a:gd name="connsiteX19" fmla="*/ 1140619 w 2436019"/>
              <a:gd name="connsiteY19" fmla="*/ 826294 h 1714500"/>
              <a:gd name="connsiteX20" fmla="*/ 1300163 w 2436019"/>
              <a:gd name="connsiteY20" fmla="*/ 966788 h 1714500"/>
              <a:gd name="connsiteX21" fmla="*/ 1431132 w 2436019"/>
              <a:gd name="connsiteY21" fmla="*/ 1078706 h 1714500"/>
              <a:gd name="connsiteX22" fmla="*/ 1547813 w 2436019"/>
              <a:gd name="connsiteY22" fmla="*/ 1173956 h 1714500"/>
              <a:gd name="connsiteX23" fmla="*/ 1712119 w 2436019"/>
              <a:gd name="connsiteY23" fmla="*/ 1290638 h 1714500"/>
              <a:gd name="connsiteX24" fmla="*/ 1866900 w 2436019"/>
              <a:gd name="connsiteY24" fmla="*/ 1383506 h 1714500"/>
              <a:gd name="connsiteX25" fmla="*/ 2069307 w 2436019"/>
              <a:gd name="connsiteY25" fmla="*/ 1495425 h 1714500"/>
              <a:gd name="connsiteX26" fmla="*/ 2305050 w 2436019"/>
              <a:gd name="connsiteY26" fmla="*/ 1612106 h 1714500"/>
              <a:gd name="connsiteX27" fmla="*/ 2419350 w 2436019"/>
              <a:gd name="connsiteY27" fmla="*/ 1666875 h 1714500"/>
              <a:gd name="connsiteX28" fmla="*/ 2428875 w 2436019"/>
              <a:gd name="connsiteY28" fmla="*/ 1674019 h 1714500"/>
              <a:gd name="connsiteX29" fmla="*/ 2431257 w 2436019"/>
              <a:gd name="connsiteY29" fmla="*/ 1678781 h 1714500"/>
              <a:gd name="connsiteX30" fmla="*/ 2436019 w 2436019"/>
              <a:gd name="connsiteY30" fmla="*/ 1688306 h 1714500"/>
              <a:gd name="connsiteX31" fmla="*/ 2428875 w 2436019"/>
              <a:gd name="connsiteY31" fmla="*/ 1702594 h 1714500"/>
              <a:gd name="connsiteX32" fmla="*/ 2407444 w 2436019"/>
              <a:gd name="connsiteY32" fmla="*/ 1709738 h 1714500"/>
              <a:gd name="connsiteX33" fmla="*/ 2347913 w 2436019"/>
              <a:gd name="connsiteY33" fmla="*/ 1714500 h 1714500"/>
              <a:gd name="connsiteX34" fmla="*/ 2200275 w 2436019"/>
              <a:gd name="connsiteY34" fmla="*/ 1704975 h 1714500"/>
              <a:gd name="connsiteX35" fmla="*/ 1909763 w 2436019"/>
              <a:gd name="connsiteY35" fmla="*/ 1685925 h 1714500"/>
              <a:gd name="connsiteX36" fmla="*/ 1604963 w 2436019"/>
              <a:gd name="connsiteY36" fmla="*/ 1669256 h 1714500"/>
              <a:gd name="connsiteX37" fmla="*/ 1562100 w 2436019"/>
              <a:gd name="connsiteY37" fmla="*/ 1664494 h 1714500"/>
              <a:gd name="connsiteX38" fmla="*/ 1535907 w 2436019"/>
              <a:gd name="connsiteY38" fmla="*/ 1657350 h 1714500"/>
              <a:gd name="connsiteX39" fmla="*/ 1509713 w 2436019"/>
              <a:gd name="connsiteY39" fmla="*/ 1640681 h 1714500"/>
              <a:gd name="connsiteX40" fmla="*/ 1481138 w 2436019"/>
              <a:gd name="connsiteY40" fmla="*/ 1612106 h 1714500"/>
              <a:gd name="connsiteX41" fmla="*/ 1443038 w 2436019"/>
              <a:gd name="connsiteY41" fmla="*/ 1552575 h 1714500"/>
              <a:gd name="connsiteX42" fmla="*/ 1302544 w 2436019"/>
              <a:gd name="connsiteY42" fmla="*/ 1376363 h 1714500"/>
              <a:gd name="connsiteX43" fmla="*/ 1150144 w 2436019"/>
              <a:gd name="connsiteY43" fmla="*/ 1190625 h 1714500"/>
              <a:gd name="connsiteX44" fmla="*/ 1023938 w 2436019"/>
              <a:gd name="connsiteY44" fmla="*/ 1047750 h 1714500"/>
              <a:gd name="connsiteX45" fmla="*/ 845344 w 2436019"/>
              <a:gd name="connsiteY45" fmla="*/ 852488 h 1714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436019" h="1714500">
                <a:moveTo>
                  <a:pt x="845344" y="852488"/>
                </a:moveTo>
                <a:lnTo>
                  <a:pt x="762000" y="766763"/>
                </a:lnTo>
                <a:lnTo>
                  <a:pt x="714375" y="719138"/>
                </a:lnTo>
                <a:lnTo>
                  <a:pt x="478632" y="483394"/>
                </a:lnTo>
                <a:lnTo>
                  <a:pt x="397669" y="407194"/>
                </a:lnTo>
                <a:lnTo>
                  <a:pt x="328613" y="345281"/>
                </a:lnTo>
                <a:lnTo>
                  <a:pt x="242888" y="266700"/>
                </a:lnTo>
                <a:lnTo>
                  <a:pt x="173832" y="209550"/>
                </a:lnTo>
                <a:lnTo>
                  <a:pt x="114300" y="161925"/>
                </a:lnTo>
                <a:lnTo>
                  <a:pt x="0" y="83344"/>
                </a:lnTo>
                <a:lnTo>
                  <a:pt x="64294" y="0"/>
                </a:lnTo>
                <a:lnTo>
                  <a:pt x="178594" y="45244"/>
                </a:lnTo>
                <a:lnTo>
                  <a:pt x="209550" y="57150"/>
                </a:lnTo>
                <a:lnTo>
                  <a:pt x="259557" y="95250"/>
                </a:lnTo>
                <a:lnTo>
                  <a:pt x="395288" y="197644"/>
                </a:lnTo>
                <a:lnTo>
                  <a:pt x="535782" y="300038"/>
                </a:lnTo>
                <a:lnTo>
                  <a:pt x="676275" y="407194"/>
                </a:lnTo>
                <a:lnTo>
                  <a:pt x="912019" y="619125"/>
                </a:lnTo>
                <a:lnTo>
                  <a:pt x="1038225" y="735806"/>
                </a:lnTo>
                <a:lnTo>
                  <a:pt x="1140619" y="826294"/>
                </a:lnTo>
                <a:lnTo>
                  <a:pt x="1300163" y="966788"/>
                </a:lnTo>
                <a:lnTo>
                  <a:pt x="1431132" y="1078706"/>
                </a:lnTo>
                <a:lnTo>
                  <a:pt x="1547813" y="1173956"/>
                </a:lnTo>
                <a:lnTo>
                  <a:pt x="1712119" y="1290638"/>
                </a:lnTo>
                <a:lnTo>
                  <a:pt x="1866900" y="1383506"/>
                </a:lnTo>
                <a:lnTo>
                  <a:pt x="2069307" y="1495425"/>
                </a:lnTo>
                <a:lnTo>
                  <a:pt x="2305050" y="1612106"/>
                </a:lnTo>
                <a:lnTo>
                  <a:pt x="2419350" y="1666875"/>
                </a:lnTo>
                <a:lnTo>
                  <a:pt x="2428875" y="1674019"/>
                </a:lnTo>
                <a:lnTo>
                  <a:pt x="2431257" y="1678781"/>
                </a:lnTo>
                <a:lnTo>
                  <a:pt x="2436019" y="1688306"/>
                </a:lnTo>
                <a:lnTo>
                  <a:pt x="2428875" y="1702594"/>
                </a:lnTo>
                <a:lnTo>
                  <a:pt x="2407444" y="1709738"/>
                </a:lnTo>
                <a:lnTo>
                  <a:pt x="2347913" y="1714500"/>
                </a:lnTo>
                <a:lnTo>
                  <a:pt x="2200275" y="1704975"/>
                </a:lnTo>
                <a:lnTo>
                  <a:pt x="1909763" y="1685925"/>
                </a:lnTo>
                <a:lnTo>
                  <a:pt x="1604963" y="1669256"/>
                </a:lnTo>
                <a:lnTo>
                  <a:pt x="1562100" y="1664494"/>
                </a:lnTo>
                <a:lnTo>
                  <a:pt x="1535907" y="1657350"/>
                </a:lnTo>
                <a:lnTo>
                  <a:pt x="1509713" y="1640681"/>
                </a:lnTo>
                <a:lnTo>
                  <a:pt x="1481138" y="1612106"/>
                </a:lnTo>
                <a:lnTo>
                  <a:pt x="1443038" y="1552575"/>
                </a:lnTo>
                <a:lnTo>
                  <a:pt x="1302544" y="1376363"/>
                </a:lnTo>
                <a:lnTo>
                  <a:pt x="1150144" y="1190625"/>
                </a:lnTo>
                <a:lnTo>
                  <a:pt x="1023938" y="1047750"/>
                </a:lnTo>
                <a:lnTo>
                  <a:pt x="845344" y="8524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67A8CFB5-D17C-4E93-8F50-DE0CEE629EB9}"/>
              </a:ext>
            </a:extLst>
          </p:cNvPr>
          <p:cNvSpPr/>
          <p:nvPr/>
        </p:nvSpPr>
        <p:spPr>
          <a:xfrm>
            <a:off x="6056313" y="4257675"/>
            <a:ext cx="1752600" cy="1436688"/>
          </a:xfrm>
          <a:custGeom>
            <a:avLst/>
            <a:gdLst>
              <a:gd name="connsiteX0" fmla="*/ 404812 w 1752600"/>
              <a:gd name="connsiteY0" fmla="*/ 314325 h 1435894"/>
              <a:gd name="connsiteX1" fmla="*/ 195262 w 1752600"/>
              <a:gd name="connsiteY1" fmla="*/ 340519 h 1435894"/>
              <a:gd name="connsiteX2" fmla="*/ 59531 w 1752600"/>
              <a:gd name="connsiteY2" fmla="*/ 359569 h 1435894"/>
              <a:gd name="connsiteX3" fmla="*/ 21431 w 1752600"/>
              <a:gd name="connsiteY3" fmla="*/ 361950 h 1435894"/>
              <a:gd name="connsiteX4" fmla="*/ 0 w 1752600"/>
              <a:gd name="connsiteY4" fmla="*/ 207169 h 1435894"/>
              <a:gd name="connsiteX5" fmla="*/ 188119 w 1752600"/>
              <a:gd name="connsiteY5" fmla="*/ 180975 h 1435894"/>
              <a:gd name="connsiteX6" fmla="*/ 516731 w 1752600"/>
              <a:gd name="connsiteY6" fmla="*/ 133350 h 1435894"/>
              <a:gd name="connsiteX7" fmla="*/ 766762 w 1752600"/>
              <a:gd name="connsiteY7" fmla="*/ 107156 h 1435894"/>
              <a:gd name="connsiteX8" fmla="*/ 1002506 w 1752600"/>
              <a:gd name="connsiteY8" fmla="*/ 80963 h 1435894"/>
              <a:gd name="connsiteX9" fmla="*/ 1147762 w 1752600"/>
              <a:gd name="connsiteY9" fmla="*/ 66675 h 1435894"/>
              <a:gd name="connsiteX10" fmla="*/ 1240631 w 1752600"/>
              <a:gd name="connsiteY10" fmla="*/ 52388 h 1435894"/>
              <a:gd name="connsiteX11" fmla="*/ 1357312 w 1752600"/>
              <a:gd name="connsiteY11" fmla="*/ 26194 h 1435894"/>
              <a:gd name="connsiteX12" fmla="*/ 1431131 w 1752600"/>
              <a:gd name="connsiteY12" fmla="*/ 0 h 1435894"/>
              <a:gd name="connsiteX13" fmla="*/ 1454944 w 1752600"/>
              <a:gd name="connsiteY13" fmla="*/ 0 h 1435894"/>
              <a:gd name="connsiteX14" fmla="*/ 1514475 w 1752600"/>
              <a:gd name="connsiteY14" fmla="*/ 21431 h 1435894"/>
              <a:gd name="connsiteX15" fmla="*/ 1624012 w 1752600"/>
              <a:gd name="connsiteY15" fmla="*/ 71438 h 1435894"/>
              <a:gd name="connsiteX16" fmla="*/ 1669256 w 1752600"/>
              <a:gd name="connsiteY16" fmla="*/ 100013 h 1435894"/>
              <a:gd name="connsiteX17" fmla="*/ 1695450 w 1752600"/>
              <a:gd name="connsiteY17" fmla="*/ 121444 h 1435894"/>
              <a:gd name="connsiteX18" fmla="*/ 1731169 w 1752600"/>
              <a:gd name="connsiteY18" fmla="*/ 145256 h 1435894"/>
              <a:gd name="connsiteX19" fmla="*/ 1740694 w 1752600"/>
              <a:gd name="connsiteY19" fmla="*/ 154781 h 1435894"/>
              <a:gd name="connsiteX20" fmla="*/ 1747837 w 1752600"/>
              <a:gd name="connsiteY20" fmla="*/ 166688 h 1435894"/>
              <a:gd name="connsiteX21" fmla="*/ 1752600 w 1752600"/>
              <a:gd name="connsiteY21" fmla="*/ 180975 h 1435894"/>
              <a:gd name="connsiteX22" fmla="*/ 1752600 w 1752600"/>
              <a:gd name="connsiteY22" fmla="*/ 216694 h 1435894"/>
              <a:gd name="connsiteX23" fmla="*/ 1740694 w 1752600"/>
              <a:gd name="connsiteY23" fmla="*/ 254794 h 1435894"/>
              <a:gd name="connsiteX24" fmla="*/ 1709737 w 1752600"/>
              <a:gd name="connsiteY24" fmla="*/ 307181 h 1435894"/>
              <a:gd name="connsiteX25" fmla="*/ 1690687 w 1752600"/>
              <a:gd name="connsiteY25" fmla="*/ 335756 h 1435894"/>
              <a:gd name="connsiteX26" fmla="*/ 1676400 w 1752600"/>
              <a:gd name="connsiteY26" fmla="*/ 369094 h 1435894"/>
              <a:gd name="connsiteX27" fmla="*/ 1662112 w 1752600"/>
              <a:gd name="connsiteY27" fmla="*/ 426244 h 1435894"/>
              <a:gd name="connsiteX28" fmla="*/ 1635919 w 1752600"/>
              <a:gd name="connsiteY28" fmla="*/ 531019 h 1435894"/>
              <a:gd name="connsiteX29" fmla="*/ 1614487 w 1752600"/>
              <a:gd name="connsiteY29" fmla="*/ 640556 h 1435894"/>
              <a:gd name="connsiteX30" fmla="*/ 1581150 w 1752600"/>
              <a:gd name="connsiteY30" fmla="*/ 823913 h 1435894"/>
              <a:gd name="connsiteX31" fmla="*/ 1557337 w 1752600"/>
              <a:gd name="connsiteY31" fmla="*/ 976313 h 1435894"/>
              <a:gd name="connsiteX32" fmla="*/ 1533525 w 1752600"/>
              <a:gd name="connsiteY32" fmla="*/ 1123950 h 1435894"/>
              <a:gd name="connsiteX33" fmla="*/ 1521619 w 1752600"/>
              <a:gd name="connsiteY33" fmla="*/ 1214438 h 1435894"/>
              <a:gd name="connsiteX34" fmla="*/ 1507331 w 1752600"/>
              <a:gd name="connsiteY34" fmla="*/ 1273969 h 1435894"/>
              <a:gd name="connsiteX35" fmla="*/ 1485900 w 1752600"/>
              <a:gd name="connsiteY35" fmla="*/ 1335881 h 1435894"/>
              <a:gd name="connsiteX36" fmla="*/ 1469231 w 1752600"/>
              <a:gd name="connsiteY36" fmla="*/ 1381125 h 1435894"/>
              <a:gd name="connsiteX37" fmla="*/ 1443037 w 1752600"/>
              <a:gd name="connsiteY37" fmla="*/ 1414463 h 1435894"/>
              <a:gd name="connsiteX38" fmla="*/ 1419225 w 1752600"/>
              <a:gd name="connsiteY38" fmla="*/ 1431131 h 1435894"/>
              <a:gd name="connsiteX39" fmla="*/ 1400175 w 1752600"/>
              <a:gd name="connsiteY39" fmla="*/ 1435894 h 1435894"/>
              <a:gd name="connsiteX40" fmla="*/ 1376362 w 1752600"/>
              <a:gd name="connsiteY40" fmla="*/ 1428750 h 1435894"/>
              <a:gd name="connsiteX41" fmla="*/ 1338262 w 1752600"/>
              <a:gd name="connsiteY41" fmla="*/ 1402556 h 1435894"/>
              <a:gd name="connsiteX42" fmla="*/ 1304925 w 1752600"/>
              <a:gd name="connsiteY42" fmla="*/ 1366838 h 1435894"/>
              <a:gd name="connsiteX43" fmla="*/ 1335881 w 1752600"/>
              <a:gd name="connsiteY43" fmla="*/ 1028700 h 1435894"/>
              <a:gd name="connsiteX44" fmla="*/ 1359694 w 1752600"/>
              <a:gd name="connsiteY44" fmla="*/ 742950 h 1435894"/>
              <a:gd name="connsiteX45" fmla="*/ 1388269 w 1752600"/>
              <a:gd name="connsiteY45" fmla="*/ 392906 h 1435894"/>
              <a:gd name="connsiteX46" fmla="*/ 1397794 w 1752600"/>
              <a:gd name="connsiteY46" fmla="*/ 295275 h 1435894"/>
              <a:gd name="connsiteX47" fmla="*/ 1393031 w 1752600"/>
              <a:gd name="connsiteY47" fmla="*/ 271463 h 1435894"/>
              <a:gd name="connsiteX48" fmla="*/ 1383506 w 1752600"/>
              <a:gd name="connsiteY48" fmla="*/ 257175 h 1435894"/>
              <a:gd name="connsiteX49" fmla="*/ 1364456 w 1752600"/>
              <a:gd name="connsiteY49" fmla="*/ 245269 h 1435894"/>
              <a:gd name="connsiteX50" fmla="*/ 1302544 w 1752600"/>
              <a:gd name="connsiteY50" fmla="*/ 240506 h 1435894"/>
              <a:gd name="connsiteX51" fmla="*/ 1243012 w 1752600"/>
              <a:gd name="connsiteY51" fmla="*/ 245269 h 1435894"/>
              <a:gd name="connsiteX52" fmla="*/ 1085850 w 1752600"/>
              <a:gd name="connsiteY52" fmla="*/ 252413 h 1435894"/>
              <a:gd name="connsiteX53" fmla="*/ 804862 w 1752600"/>
              <a:gd name="connsiteY53" fmla="*/ 271463 h 1435894"/>
              <a:gd name="connsiteX54" fmla="*/ 404812 w 1752600"/>
              <a:gd name="connsiteY54" fmla="*/ 314325 h 14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52600" h="1435894">
                <a:moveTo>
                  <a:pt x="404812" y="314325"/>
                </a:moveTo>
                <a:lnTo>
                  <a:pt x="195262" y="340519"/>
                </a:lnTo>
                <a:lnTo>
                  <a:pt x="59531" y="359569"/>
                </a:lnTo>
                <a:lnTo>
                  <a:pt x="21431" y="361950"/>
                </a:lnTo>
                <a:lnTo>
                  <a:pt x="0" y="207169"/>
                </a:lnTo>
                <a:lnTo>
                  <a:pt x="188119" y="180975"/>
                </a:lnTo>
                <a:lnTo>
                  <a:pt x="516731" y="133350"/>
                </a:lnTo>
                <a:lnTo>
                  <a:pt x="766762" y="107156"/>
                </a:lnTo>
                <a:lnTo>
                  <a:pt x="1002506" y="80963"/>
                </a:lnTo>
                <a:lnTo>
                  <a:pt x="1147762" y="66675"/>
                </a:lnTo>
                <a:lnTo>
                  <a:pt x="1240631" y="52388"/>
                </a:lnTo>
                <a:lnTo>
                  <a:pt x="1357312" y="26194"/>
                </a:lnTo>
                <a:lnTo>
                  <a:pt x="1431131" y="0"/>
                </a:lnTo>
                <a:lnTo>
                  <a:pt x="1454944" y="0"/>
                </a:lnTo>
                <a:lnTo>
                  <a:pt x="1514475" y="21431"/>
                </a:lnTo>
                <a:lnTo>
                  <a:pt x="1624012" y="71438"/>
                </a:lnTo>
                <a:lnTo>
                  <a:pt x="1669256" y="100013"/>
                </a:lnTo>
                <a:lnTo>
                  <a:pt x="1695450" y="121444"/>
                </a:lnTo>
                <a:lnTo>
                  <a:pt x="1731169" y="145256"/>
                </a:lnTo>
                <a:lnTo>
                  <a:pt x="1740694" y="154781"/>
                </a:lnTo>
                <a:lnTo>
                  <a:pt x="1747837" y="166688"/>
                </a:lnTo>
                <a:lnTo>
                  <a:pt x="1752600" y="180975"/>
                </a:lnTo>
                <a:lnTo>
                  <a:pt x="1752600" y="216694"/>
                </a:lnTo>
                <a:lnTo>
                  <a:pt x="1740694" y="254794"/>
                </a:lnTo>
                <a:lnTo>
                  <a:pt x="1709737" y="307181"/>
                </a:lnTo>
                <a:lnTo>
                  <a:pt x="1690687" y="335756"/>
                </a:lnTo>
                <a:lnTo>
                  <a:pt x="1676400" y="369094"/>
                </a:lnTo>
                <a:lnTo>
                  <a:pt x="1662112" y="426244"/>
                </a:lnTo>
                <a:lnTo>
                  <a:pt x="1635919" y="531019"/>
                </a:lnTo>
                <a:lnTo>
                  <a:pt x="1614487" y="640556"/>
                </a:lnTo>
                <a:lnTo>
                  <a:pt x="1581150" y="823913"/>
                </a:lnTo>
                <a:lnTo>
                  <a:pt x="1557337" y="976313"/>
                </a:lnTo>
                <a:lnTo>
                  <a:pt x="1533525" y="1123950"/>
                </a:lnTo>
                <a:lnTo>
                  <a:pt x="1521619" y="1214438"/>
                </a:lnTo>
                <a:lnTo>
                  <a:pt x="1507331" y="1273969"/>
                </a:lnTo>
                <a:lnTo>
                  <a:pt x="1485900" y="1335881"/>
                </a:lnTo>
                <a:lnTo>
                  <a:pt x="1469231" y="1381125"/>
                </a:lnTo>
                <a:lnTo>
                  <a:pt x="1443037" y="1414463"/>
                </a:lnTo>
                <a:lnTo>
                  <a:pt x="1419225" y="1431131"/>
                </a:lnTo>
                <a:lnTo>
                  <a:pt x="1400175" y="1435894"/>
                </a:lnTo>
                <a:lnTo>
                  <a:pt x="1376362" y="1428750"/>
                </a:lnTo>
                <a:lnTo>
                  <a:pt x="1338262" y="1402556"/>
                </a:lnTo>
                <a:lnTo>
                  <a:pt x="1304925" y="1366838"/>
                </a:lnTo>
                <a:lnTo>
                  <a:pt x="1335881" y="1028700"/>
                </a:lnTo>
                <a:lnTo>
                  <a:pt x="1359694" y="742950"/>
                </a:lnTo>
                <a:lnTo>
                  <a:pt x="1388269" y="392906"/>
                </a:lnTo>
                <a:lnTo>
                  <a:pt x="1397794" y="295275"/>
                </a:lnTo>
                <a:lnTo>
                  <a:pt x="1393031" y="271463"/>
                </a:lnTo>
                <a:lnTo>
                  <a:pt x="1383506" y="257175"/>
                </a:lnTo>
                <a:lnTo>
                  <a:pt x="1364456" y="245269"/>
                </a:lnTo>
                <a:lnTo>
                  <a:pt x="1302544" y="240506"/>
                </a:lnTo>
                <a:lnTo>
                  <a:pt x="1243012" y="245269"/>
                </a:lnTo>
                <a:lnTo>
                  <a:pt x="1085850" y="252413"/>
                </a:lnTo>
                <a:lnTo>
                  <a:pt x="804862" y="271463"/>
                </a:lnTo>
                <a:lnTo>
                  <a:pt x="404812" y="3143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0976F871-6B98-43A9-A2E0-EE9679141682}"/>
              </a:ext>
            </a:extLst>
          </p:cNvPr>
          <p:cNvSpPr/>
          <p:nvPr/>
        </p:nvSpPr>
        <p:spPr>
          <a:xfrm>
            <a:off x="6180139" y="5367339"/>
            <a:ext cx="1247775" cy="300037"/>
          </a:xfrm>
          <a:custGeom>
            <a:avLst/>
            <a:gdLst>
              <a:gd name="connsiteX0" fmla="*/ 581025 w 1247775"/>
              <a:gd name="connsiteY0" fmla="*/ 73818 h 300037"/>
              <a:gd name="connsiteX1" fmla="*/ 992981 w 1247775"/>
              <a:gd name="connsiteY1" fmla="*/ 30956 h 300037"/>
              <a:gd name="connsiteX2" fmla="*/ 1247775 w 1247775"/>
              <a:gd name="connsiteY2" fmla="*/ 0 h 300037"/>
              <a:gd name="connsiteX3" fmla="*/ 1221581 w 1247775"/>
              <a:gd name="connsiteY3" fmla="*/ 292893 h 300037"/>
              <a:gd name="connsiteX4" fmla="*/ 1181100 w 1247775"/>
              <a:gd name="connsiteY4" fmla="*/ 257175 h 300037"/>
              <a:gd name="connsiteX5" fmla="*/ 1147762 w 1247775"/>
              <a:gd name="connsiteY5" fmla="*/ 221456 h 300037"/>
              <a:gd name="connsiteX6" fmla="*/ 1131094 w 1247775"/>
              <a:gd name="connsiteY6" fmla="*/ 207168 h 300037"/>
              <a:gd name="connsiteX7" fmla="*/ 1081087 w 1247775"/>
              <a:gd name="connsiteY7" fmla="*/ 209550 h 300037"/>
              <a:gd name="connsiteX8" fmla="*/ 857250 w 1247775"/>
              <a:gd name="connsiteY8" fmla="*/ 223837 h 300037"/>
              <a:gd name="connsiteX9" fmla="*/ 571500 w 1247775"/>
              <a:gd name="connsiteY9" fmla="*/ 242887 h 300037"/>
              <a:gd name="connsiteX10" fmla="*/ 285750 w 1247775"/>
              <a:gd name="connsiteY10" fmla="*/ 271462 h 300037"/>
              <a:gd name="connsiteX11" fmla="*/ 66675 w 1247775"/>
              <a:gd name="connsiteY11" fmla="*/ 297656 h 300037"/>
              <a:gd name="connsiteX12" fmla="*/ 16669 w 1247775"/>
              <a:gd name="connsiteY12" fmla="*/ 300037 h 300037"/>
              <a:gd name="connsiteX13" fmla="*/ 0 w 1247775"/>
              <a:gd name="connsiteY13" fmla="*/ 121443 h 300037"/>
              <a:gd name="connsiteX14" fmla="*/ 304800 w 1247775"/>
              <a:gd name="connsiteY14" fmla="*/ 97631 h 300037"/>
              <a:gd name="connsiteX15" fmla="*/ 581025 w 1247775"/>
              <a:gd name="connsiteY15" fmla="*/ 73818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47775" h="300037">
                <a:moveTo>
                  <a:pt x="581025" y="73818"/>
                </a:moveTo>
                <a:lnTo>
                  <a:pt x="992981" y="30956"/>
                </a:lnTo>
                <a:lnTo>
                  <a:pt x="1247775" y="0"/>
                </a:lnTo>
                <a:lnTo>
                  <a:pt x="1221581" y="292893"/>
                </a:lnTo>
                <a:lnTo>
                  <a:pt x="1181100" y="257175"/>
                </a:lnTo>
                <a:lnTo>
                  <a:pt x="1147762" y="221456"/>
                </a:lnTo>
                <a:lnTo>
                  <a:pt x="1131094" y="207168"/>
                </a:lnTo>
                <a:lnTo>
                  <a:pt x="1081087" y="209550"/>
                </a:lnTo>
                <a:lnTo>
                  <a:pt x="857250" y="223837"/>
                </a:lnTo>
                <a:lnTo>
                  <a:pt x="571500" y="242887"/>
                </a:lnTo>
                <a:lnTo>
                  <a:pt x="285750" y="271462"/>
                </a:lnTo>
                <a:lnTo>
                  <a:pt x="66675" y="297656"/>
                </a:lnTo>
                <a:lnTo>
                  <a:pt x="16669" y="300037"/>
                </a:lnTo>
                <a:lnTo>
                  <a:pt x="0" y="121443"/>
                </a:lnTo>
                <a:lnTo>
                  <a:pt x="304800" y="97631"/>
                </a:lnTo>
                <a:lnTo>
                  <a:pt x="581025" y="738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D13124FD-67AD-48CB-B9D5-C41BD5DA8D95}"/>
              </a:ext>
            </a:extLst>
          </p:cNvPr>
          <p:cNvGrpSpPr/>
          <p:nvPr/>
        </p:nvGrpSpPr>
        <p:grpSpPr>
          <a:xfrm>
            <a:off x="3797300" y="1535113"/>
            <a:ext cx="4803775" cy="4256088"/>
            <a:chOff x="3797300" y="1535113"/>
            <a:chExt cx="4803775" cy="4256088"/>
          </a:xfrm>
          <a:solidFill>
            <a:schemeClr val="tx1"/>
          </a:solidFill>
        </p:grpSpPr>
        <p:sp>
          <p:nvSpPr>
            <p:cNvPr id="15" name="フリーフォーム 29">
              <a:extLst>
                <a:ext uri="{FF2B5EF4-FFF2-40B4-BE49-F238E27FC236}">
                  <a16:creationId xmlns:a16="http://schemas.microsoft.com/office/drawing/2014/main" id="{BA00CD62-AAC2-4F27-8B94-073B8E16E2D4}"/>
                </a:ext>
              </a:extLst>
            </p:cNvPr>
            <p:cNvSpPr/>
            <p:nvPr/>
          </p:nvSpPr>
          <p:spPr>
            <a:xfrm>
              <a:off x="3797300" y="2374900"/>
              <a:ext cx="438150" cy="2432050"/>
            </a:xfrm>
            <a:custGeom>
              <a:avLst/>
              <a:gdLst>
                <a:gd name="connsiteX0" fmla="*/ 393700 w 438150"/>
                <a:gd name="connsiteY0" fmla="*/ 590550 h 2432050"/>
                <a:gd name="connsiteX1" fmla="*/ 393700 w 438150"/>
                <a:gd name="connsiteY1" fmla="*/ 292100 h 2432050"/>
                <a:gd name="connsiteX2" fmla="*/ 371475 w 438150"/>
                <a:gd name="connsiteY2" fmla="*/ 117475 h 2432050"/>
                <a:gd name="connsiteX3" fmla="*/ 282575 w 438150"/>
                <a:gd name="connsiteY3" fmla="*/ 82550 h 2432050"/>
                <a:gd name="connsiteX4" fmla="*/ 190500 w 438150"/>
                <a:gd name="connsiteY4" fmla="*/ 47625 h 2432050"/>
                <a:gd name="connsiteX5" fmla="*/ 120650 w 438150"/>
                <a:gd name="connsiteY5" fmla="*/ 22225 h 2432050"/>
                <a:gd name="connsiteX6" fmla="*/ 63500 w 438150"/>
                <a:gd name="connsiteY6" fmla="*/ 6350 h 2432050"/>
                <a:gd name="connsiteX7" fmla="*/ 15875 w 438150"/>
                <a:gd name="connsiteY7" fmla="*/ 0 h 2432050"/>
                <a:gd name="connsiteX8" fmla="*/ 0 w 438150"/>
                <a:gd name="connsiteY8" fmla="*/ 9525 h 2432050"/>
                <a:gd name="connsiteX9" fmla="*/ 0 w 438150"/>
                <a:gd name="connsiteY9" fmla="*/ 22225 h 2432050"/>
                <a:gd name="connsiteX10" fmla="*/ 15875 w 438150"/>
                <a:gd name="connsiteY10" fmla="*/ 47625 h 2432050"/>
                <a:gd name="connsiteX11" fmla="*/ 53975 w 438150"/>
                <a:gd name="connsiteY11" fmla="*/ 104775 h 2432050"/>
                <a:gd name="connsiteX12" fmla="*/ 82550 w 438150"/>
                <a:gd name="connsiteY12" fmla="*/ 152400 h 2432050"/>
                <a:gd name="connsiteX13" fmla="*/ 107950 w 438150"/>
                <a:gd name="connsiteY13" fmla="*/ 203200 h 2432050"/>
                <a:gd name="connsiteX14" fmla="*/ 130175 w 438150"/>
                <a:gd name="connsiteY14" fmla="*/ 263525 h 2432050"/>
                <a:gd name="connsiteX15" fmla="*/ 139700 w 438150"/>
                <a:gd name="connsiteY15" fmla="*/ 320675 h 2432050"/>
                <a:gd name="connsiteX16" fmla="*/ 149225 w 438150"/>
                <a:gd name="connsiteY16" fmla="*/ 419100 h 2432050"/>
                <a:gd name="connsiteX17" fmla="*/ 158750 w 438150"/>
                <a:gd name="connsiteY17" fmla="*/ 631825 h 2432050"/>
                <a:gd name="connsiteX18" fmla="*/ 184150 w 438150"/>
                <a:gd name="connsiteY18" fmla="*/ 1146175 h 2432050"/>
                <a:gd name="connsiteX19" fmla="*/ 200025 w 438150"/>
                <a:gd name="connsiteY19" fmla="*/ 1562100 h 2432050"/>
                <a:gd name="connsiteX20" fmla="*/ 215900 w 438150"/>
                <a:gd name="connsiteY20" fmla="*/ 1889125 h 2432050"/>
                <a:gd name="connsiteX21" fmla="*/ 206375 w 438150"/>
                <a:gd name="connsiteY21" fmla="*/ 1958975 h 2432050"/>
                <a:gd name="connsiteX22" fmla="*/ 200025 w 438150"/>
                <a:gd name="connsiteY22" fmla="*/ 2047875 h 2432050"/>
                <a:gd name="connsiteX23" fmla="*/ 196850 w 438150"/>
                <a:gd name="connsiteY23" fmla="*/ 2095500 h 2432050"/>
                <a:gd name="connsiteX24" fmla="*/ 200025 w 438150"/>
                <a:gd name="connsiteY24" fmla="*/ 2165350 h 2432050"/>
                <a:gd name="connsiteX25" fmla="*/ 209550 w 438150"/>
                <a:gd name="connsiteY25" fmla="*/ 2232025 h 2432050"/>
                <a:gd name="connsiteX26" fmla="*/ 222250 w 438150"/>
                <a:gd name="connsiteY26" fmla="*/ 2273300 h 2432050"/>
                <a:gd name="connsiteX27" fmla="*/ 250825 w 438150"/>
                <a:gd name="connsiteY27" fmla="*/ 2336800 h 2432050"/>
                <a:gd name="connsiteX28" fmla="*/ 276225 w 438150"/>
                <a:gd name="connsiteY28" fmla="*/ 2374900 h 2432050"/>
                <a:gd name="connsiteX29" fmla="*/ 304800 w 438150"/>
                <a:gd name="connsiteY29" fmla="*/ 2409825 h 2432050"/>
                <a:gd name="connsiteX30" fmla="*/ 323850 w 438150"/>
                <a:gd name="connsiteY30" fmla="*/ 2425700 h 2432050"/>
                <a:gd name="connsiteX31" fmla="*/ 346075 w 438150"/>
                <a:gd name="connsiteY31" fmla="*/ 2432050 h 2432050"/>
                <a:gd name="connsiteX32" fmla="*/ 355600 w 438150"/>
                <a:gd name="connsiteY32" fmla="*/ 2432050 h 2432050"/>
                <a:gd name="connsiteX33" fmla="*/ 377825 w 438150"/>
                <a:gd name="connsiteY33" fmla="*/ 2422525 h 2432050"/>
                <a:gd name="connsiteX34" fmla="*/ 396875 w 438150"/>
                <a:gd name="connsiteY34" fmla="*/ 2397125 h 2432050"/>
                <a:gd name="connsiteX35" fmla="*/ 406400 w 438150"/>
                <a:gd name="connsiteY35" fmla="*/ 2368550 h 2432050"/>
                <a:gd name="connsiteX36" fmla="*/ 422275 w 438150"/>
                <a:gd name="connsiteY36" fmla="*/ 2308225 h 2432050"/>
                <a:gd name="connsiteX37" fmla="*/ 438150 w 438150"/>
                <a:gd name="connsiteY37" fmla="*/ 2168525 h 2432050"/>
                <a:gd name="connsiteX38" fmla="*/ 428625 w 438150"/>
                <a:gd name="connsiteY38" fmla="*/ 1806575 h 2432050"/>
                <a:gd name="connsiteX39" fmla="*/ 415925 w 438150"/>
                <a:gd name="connsiteY39" fmla="*/ 1250950 h 2432050"/>
                <a:gd name="connsiteX40" fmla="*/ 393700 w 438150"/>
                <a:gd name="connsiteY40" fmla="*/ 1120775 h 2432050"/>
                <a:gd name="connsiteX41" fmla="*/ 393700 w 438150"/>
                <a:gd name="connsiteY41" fmla="*/ 857250 h 2432050"/>
                <a:gd name="connsiteX42" fmla="*/ 393700 w 438150"/>
                <a:gd name="connsiteY42" fmla="*/ 590550 h 243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38150" h="2432050">
                  <a:moveTo>
                    <a:pt x="393700" y="590550"/>
                  </a:moveTo>
                  <a:lnTo>
                    <a:pt x="393700" y="292100"/>
                  </a:lnTo>
                  <a:lnTo>
                    <a:pt x="371475" y="117475"/>
                  </a:lnTo>
                  <a:lnTo>
                    <a:pt x="282575" y="82550"/>
                  </a:lnTo>
                  <a:lnTo>
                    <a:pt x="190500" y="47625"/>
                  </a:lnTo>
                  <a:lnTo>
                    <a:pt x="120650" y="22225"/>
                  </a:lnTo>
                  <a:lnTo>
                    <a:pt x="63500" y="6350"/>
                  </a:lnTo>
                  <a:lnTo>
                    <a:pt x="15875" y="0"/>
                  </a:lnTo>
                  <a:lnTo>
                    <a:pt x="0" y="9525"/>
                  </a:lnTo>
                  <a:lnTo>
                    <a:pt x="0" y="22225"/>
                  </a:lnTo>
                  <a:lnTo>
                    <a:pt x="15875" y="47625"/>
                  </a:lnTo>
                  <a:lnTo>
                    <a:pt x="53975" y="104775"/>
                  </a:lnTo>
                  <a:lnTo>
                    <a:pt x="82550" y="152400"/>
                  </a:lnTo>
                  <a:lnTo>
                    <a:pt x="107950" y="203200"/>
                  </a:lnTo>
                  <a:lnTo>
                    <a:pt x="130175" y="263525"/>
                  </a:lnTo>
                  <a:lnTo>
                    <a:pt x="139700" y="320675"/>
                  </a:lnTo>
                  <a:lnTo>
                    <a:pt x="149225" y="419100"/>
                  </a:lnTo>
                  <a:lnTo>
                    <a:pt x="158750" y="631825"/>
                  </a:lnTo>
                  <a:lnTo>
                    <a:pt x="184150" y="1146175"/>
                  </a:lnTo>
                  <a:lnTo>
                    <a:pt x="200025" y="1562100"/>
                  </a:lnTo>
                  <a:lnTo>
                    <a:pt x="215900" y="1889125"/>
                  </a:lnTo>
                  <a:lnTo>
                    <a:pt x="206375" y="1958975"/>
                  </a:lnTo>
                  <a:lnTo>
                    <a:pt x="200025" y="2047875"/>
                  </a:lnTo>
                  <a:lnTo>
                    <a:pt x="196850" y="2095500"/>
                  </a:lnTo>
                  <a:lnTo>
                    <a:pt x="200025" y="2165350"/>
                  </a:lnTo>
                  <a:lnTo>
                    <a:pt x="209550" y="2232025"/>
                  </a:lnTo>
                  <a:lnTo>
                    <a:pt x="222250" y="2273300"/>
                  </a:lnTo>
                  <a:lnTo>
                    <a:pt x="250825" y="2336800"/>
                  </a:lnTo>
                  <a:lnTo>
                    <a:pt x="276225" y="2374900"/>
                  </a:lnTo>
                  <a:lnTo>
                    <a:pt x="304800" y="2409825"/>
                  </a:lnTo>
                  <a:lnTo>
                    <a:pt x="323850" y="2425700"/>
                  </a:lnTo>
                  <a:lnTo>
                    <a:pt x="346075" y="2432050"/>
                  </a:lnTo>
                  <a:lnTo>
                    <a:pt x="355600" y="2432050"/>
                  </a:lnTo>
                  <a:lnTo>
                    <a:pt x="377825" y="2422525"/>
                  </a:lnTo>
                  <a:lnTo>
                    <a:pt x="396875" y="2397125"/>
                  </a:lnTo>
                  <a:lnTo>
                    <a:pt x="406400" y="2368550"/>
                  </a:lnTo>
                  <a:lnTo>
                    <a:pt x="422275" y="2308225"/>
                  </a:lnTo>
                  <a:lnTo>
                    <a:pt x="438150" y="2168525"/>
                  </a:lnTo>
                  <a:lnTo>
                    <a:pt x="428625" y="1806575"/>
                  </a:lnTo>
                  <a:lnTo>
                    <a:pt x="415925" y="1250950"/>
                  </a:lnTo>
                  <a:lnTo>
                    <a:pt x="393700" y="1120775"/>
                  </a:lnTo>
                  <a:lnTo>
                    <a:pt x="393700" y="857250"/>
                  </a:lnTo>
                  <a:lnTo>
                    <a:pt x="393700" y="590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9">
              <a:extLst>
                <a:ext uri="{FF2B5EF4-FFF2-40B4-BE49-F238E27FC236}">
                  <a16:creationId xmlns:a16="http://schemas.microsoft.com/office/drawing/2014/main" id="{A86EF29C-E581-4075-9283-1019D7A4A35A}"/>
                </a:ext>
              </a:extLst>
            </p:cNvPr>
            <p:cNvSpPr/>
            <p:nvPr/>
          </p:nvSpPr>
          <p:spPr>
            <a:xfrm>
              <a:off x="5772150" y="4352926"/>
              <a:ext cx="496888" cy="1438275"/>
            </a:xfrm>
            <a:custGeom>
              <a:avLst/>
              <a:gdLst>
                <a:gd name="connsiteX0" fmla="*/ 404813 w 497681"/>
                <a:gd name="connsiteY0" fmla="*/ 450056 h 1438275"/>
                <a:gd name="connsiteX1" fmla="*/ 381000 w 497681"/>
                <a:gd name="connsiteY1" fmla="*/ 230981 h 1438275"/>
                <a:gd name="connsiteX2" fmla="*/ 338138 w 497681"/>
                <a:gd name="connsiteY2" fmla="*/ 104775 h 1438275"/>
                <a:gd name="connsiteX3" fmla="*/ 273844 w 497681"/>
                <a:gd name="connsiteY3" fmla="*/ 76200 h 1438275"/>
                <a:gd name="connsiteX4" fmla="*/ 183356 w 497681"/>
                <a:gd name="connsiteY4" fmla="*/ 45244 h 1438275"/>
                <a:gd name="connsiteX5" fmla="*/ 133350 w 497681"/>
                <a:gd name="connsiteY5" fmla="*/ 28575 h 1438275"/>
                <a:gd name="connsiteX6" fmla="*/ 52388 w 497681"/>
                <a:gd name="connsiteY6" fmla="*/ 7144 h 1438275"/>
                <a:gd name="connsiteX7" fmla="*/ 21431 w 497681"/>
                <a:gd name="connsiteY7" fmla="*/ 0 h 1438275"/>
                <a:gd name="connsiteX8" fmla="*/ 7144 w 497681"/>
                <a:gd name="connsiteY8" fmla="*/ 2381 h 1438275"/>
                <a:gd name="connsiteX9" fmla="*/ 0 w 497681"/>
                <a:gd name="connsiteY9" fmla="*/ 11906 h 1438275"/>
                <a:gd name="connsiteX10" fmla="*/ 11906 w 497681"/>
                <a:gd name="connsiteY10" fmla="*/ 38100 h 1438275"/>
                <a:gd name="connsiteX11" fmla="*/ 59531 w 497681"/>
                <a:gd name="connsiteY11" fmla="*/ 92869 h 1438275"/>
                <a:gd name="connsiteX12" fmla="*/ 114300 w 497681"/>
                <a:gd name="connsiteY12" fmla="*/ 164306 h 1438275"/>
                <a:gd name="connsiteX13" fmla="*/ 157163 w 497681"/>
                <a:gd name="connsiteY13" fmla="*/ 245269 h 1438275"/>
                <a:gd name="connsiteX14" fmla="*/ 169069 w 497681"/>
                <a:gd name="connsiteY14" fmla="*/ 347663 h 1438275"/>
                <a:gd name="connsiteX15" fmla="*/ 195263 w 497681"/>
                <a:gd name="connsiteY15" fmla="*/ 590550 h 1438275"/>
                <a:gd name="connsiteX16" fmla="*/ 216694 w 497681"/>
                <a:gd name="connsiteY16" fmla="*/ 826294 h 1438275"/>
                <a:gd name="connsiteX17" fmla="*/ 223838 w 497681"/>
                <a:gd name="connsiteY17" fmla="*/ 933450 h 1438275"/>
                <a:gd name="connsiteX18" fmla="*/ 226219 w 497681"/>
                <a:gd name="connsiteY18" fmla="*/ 1019175 h 1438275"/>
                <a:gd name="connsiteX19" fmla="*/ 228600 w 497681"/>
                <a:gd name="connsiteY19" fmla="*/ 1100138 h 1438275"/>
                <a:gd name="connsiteX20" fmla="*/ 235744 w 497681"/>
                <a:gd name="connsiteY20" fmla="*/ 1166813 h 1438275"/>
                <a:gd name="connsiteX21" fmla="*/ 245269 w 497681"/>
                <a:gd name="connsiteY21" fmla="*/ 1209675 h 1438275"/>
                <a:gd name="connsiteX22" fmla="*/ 271463 w 497681"/>
                <a:gd name="connsiteY22" fmla="*/ 1281113 h 1438275"/>
                <a:gd name="connsiteX23" fmla="*/ 292894 w 497681"/>
                <a:gd name="connsiteY23" fmla="*/ 1328738 h 1438275"/>
                <a:gd name="connsiteX24" fmla="*/ 316706 w 497681"/>
                <a:gd name="connsiteY24" fmla="*/ 1366838 h 1438275"/>
                <a:gd name="connsiteX25" fmla="*/ 354806 w 497681"/>
                <a:gd name="connsiteY25" fmla="*/ 1407319 h 1438275"/>
                <a:gd name="connsiteX26" fmla="*/ 388144 w 497681"/>
                <a:gd name="connsiteY26" fmla="*/ 1428750 h 1438275"/>
                <a:gd name="connsiteX27" fmla="*/ 416719 w 497681"/>
                <a:gd name="connsiteY27" fmla="*/ 1438275 h 1438275"/>
                <a:gd name="connsiteX28" fmla="*/ 435769 w 497681"/>
                <a:gd name="connsiteY28" fmla="*/ 1435894 h 1438275"/>
                <a:gd name="connsiteX29" fmla="*/ 454819 w 497681"/>
                <a:gd name="connsiteY29" fmla="*/ 1421606 h 1438275"/>
                <a:gd name="connsiteX30" fmla="*/ 471488 w 497681"/>
                <a:gd name="connsiteY30" fmla="*/ 1397794 h 1438275"/>
                <a:gd name="connsiteX31" fmla="*/ 490538 w 497681"/>
                <a:gd name="connsiteY31" fmla="*/ 1340644 h 1438275"/>
                <a:gd name="connsiteX32" fmla="*/ 497681 w 497681"/>
                <a:gd name="connsiteY32" fmla="*/ 1285875 h 1438275"/>
                <a:gd name="connsiteX33" fmla="*/ 469106 w 497681"/>
                <a:gd name="connsiteY33" fmla="*/ 1107281 h 1438275"/>
                <a:gd name="connsiteX34" fmla="*/ 440531 w 497681"/>
                <a:gd name="connsiteY34" fmla="*/ 819150 h 1438275"/>
                <a:gd name="connsiteX35" fmla="*/ 404813 w 497681"/>
                <a:gd name="connsiteY35" fmla="*/ 450056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7681" h="1438275">
                  <a:moveTo>
                    <a:pt x="404813" y="450056"/>
                  </a:moveTo>
                  <a:lnTo>
                    <a:pt x="381000" y="230981"/>
                  </a:lnTo>
                  <a:lnTo>
                    <a:pt x="338138" y="104775"/>
                  </a:lnTo>
                  <a:lnTo>
                    <a:pt x="273844" y="76200"/>
                  </a:lnTo>
                  <a:lnTo>
                    <a:pt x="183356" y="45244"/>
                  </a:lnTo>
                  <a:lnTo>
                    <a:pt x="133350" y="28575"/>
                  </a:lnTo>
                  <a:lnTo>
                    <a:pt x="52388" y="7144"/>
                  </a:lnTo>
                  <a:lnTo>
                    <a:pt x="21431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11906" y="38100"/>
                  </a:lnTo>
                  <a:lnTo>
                    <a:pt x="59531" y="92869"/>
                  </a:lnTo>
                  <a:lnTo>
                    <a:pt x="114300" y="164306"/>
                  </a:lnTo>
                  <a:lnTo>
                    <a:pt x="157163" y="245269"/>
                  </a:lnTo>
                  <a:lnTo>
                    <a:pt x="169069" y="347663"/>
                  </a:lnTo>
                  <a:lnTo>
                    <a:pt x="195263" y="590550"/>
                  </a:lnTo>
                  <a:lnTo>
                    <a:pt x="216694" y="826294"/>
                  </a:lnTo>
                  <a:lnTo>
                    <a:pt x="223838" y="933450"/>
                  </a:lnTo>
                  <a:cubicBezTo>
                    <a:pt x="224632" y="962025"/>
                    <a:pt x="225425" y="990600"/>
                    <a:pt x="226219" y="1019175"/>
                  </a:cubicBezTo>
                  <a:cubicBezTo>
                    <a:pt x="227013" y="1046163"/>
                    <a:pt x="227806" y="1073150"/>
                    <a:pt x="228600" y="1100138"/>
                  </a:cubicBezTo>
                  <a:lnTo>
                    <a:pt x="235744" y="1166813"/>
                  </a:lnTo>
                  <a:lnTo>
                    <a:pt x="245269" y="1209675"/>
                  </a:lnTo>
                  <a:lnTo>
                    <a:pt x="271463" y="1281113"/>
                  </a:lnTo>
                  <a:lnTo>
                    <a:pt x="292894" y="1328738"/>
                  </a:lnTo>
                  <a:lnTo>
                    <a:pt x="316706" y="1366838"/>
                  </a:lnTo>
                  <a:lnTo>
                    <a:pt x="354806" y="1407319"/>
                  </a:lnTo>
                  <a:lnTo>
                    <a:pt x="388144" y="1428750"/>
                  </a:lnTo>
                  <a:lnTo>
                    <a:pt x="416719" y="1438275"/>
                  </a:lnTo>
                  <a:lnTo>
                    <a:pt x="435769" y="1435894"/>
                  </a:lnTo>
                  <a:lnTo>
                    <a:pt x="454819" y="1421606"/>
                  </a:lnTo>
                  <a:lnTo>
                    <a:pt x="471488" y="1397794"/>
                  </a:lnTo>
                  <a:lnTo>
                    <a:pt x="490538" y="1340644"/>
                  </a:lnTo>
                  <a:lnTo>
                    <a:pt x="497681" y="1285875"/>
                  </a:lnTo>
                  <a:lnTo>
                    <a:pt x="469106" y="1107281"/>
                  </a:lnTo>
                  <a:lnTo>
                    <a:pt x="440531" y="819150"/>
                  </a:lnTo>
                  <a:lnTo>
                    <a:pt x="404813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1">
              <a:extLst>
                <a:ext uri="{FF2B5EF4-FFF2-40B4-BE49-F238E27FC236}">
                  <a16:creationId xmlns:a16="http://schemas.microsoft.com/office/drawing/2014/main" id="{62373082-D594-42BB-A576-D29879D813DD}"/>
                </a:ext>
              </a:extLst>
            </p:cNvPr>
            <p:cNvSpPr/>
            <p:nvPr/>
          </p:nvSpPr>
          <p:spPr>
            <a:xfrm>
              <a:off x="4098926" y="2311400"/>
              <a:ext cx="1577975" cy="2324100"/>
            </a:xfrm>
            <a:custGeom>
              <a:avLst/>
              <a:gdLst>
                <a:gd name="connsiteX0" fmla="*/ 390525 w 1577975"/>
                <a:gd name="connsiteY0" fmla="*/ 342900 h 2324100"/>
                <a:gd name="connsiteX1" fmla="*/ 41275 w 1577975"/>
                <a:gd name="connsiteY1" fmla="*/ 384175 h 2324100"/>
                <a:gd name="connsiteX2" fmla="*/ 0 w 1577975"/>
                <a:gd name="connsiteY2" fmla="*/ 180975 h 2324100"/>
                <a:gd name="connsiteX3" fmla="*/ 142875 w 1577975"/>
                <a:gd name="connsiteY3" fmla="*/ 180975 h 2324100"/>
                <a:gd name="connsiteX4" fmla="*/ 241300 w 1577975"/>
                <a:gd name="connsiteY4" fmla="*/ 177800 h 2324100"/>
                <a:gd name="connsiteX5" fmla="*/ 381000 w 1577975"/>
                <a:gd name="connsiteY5" fmla="*/ 168275 h 2324100"/>
                <a:gd name="connsiteX6" fmla="*/ 539750 w 1577975"/>
                <a:gd name="connsiteY6" fmla="*/ 149225 h 2324100"/>
                <a:gd name="connsiteX7" fmla="*/ 701675 w 1577975"/>
                <a:gd name="connsiteY7" fmla="*/ 127000 h 2324100"/>
                <a:gd name="connsiteX8" fmla="*/ 860425 w 1577975"/>
                <a:gd name="connsiteY8" fmla="*/ 101600 h 2324100"/>
                <a:gd name="connsiteX9" fmla="*/ 1025525 w 1577975"/>
                <a:gd name="connsiteY9" fmla="*/ 66675 h 2324100"/>
                <a:gd name="connsiteX10" fmla="*/ 1114425 w 1577975"/>
                <a:gd name="connsiteY10" fmla="*/ 47625 h 2324100"/>
                <a:gd name="connsiteX11" fmla="*/ 1162050 w 1577975"/>
                <a:gd name="connsiteY11" fmla="*/ 28575 h 2324100"/>
                <a:gd name="connsiteX12" fmla="*/ 1219200 w 1577975"/>
                <a:gd name="connsiteY12" fmla="*/ 9525 h 2324100"/>
                <a:gd name="connsiteX13" fmla="*/ 1292225 w 1577975"/>
                <a:gd name="connsiteY13" fmla="*/ 0 h 2324100"/>
                <a:gd name="connsiteX14" fmla="*/ 1327150 w 1577975"/>
                <a:gd name="connsiteY14" fmla="*/ 15875 h 2324100"/>
                <a:gd name="connsiteX15" fmla="*/ 1473200 w 1577975"/>
                <a:gd name="connsiteY15" fmla="*/ 107950 h 2324100"/>
                <a:gd name="connsiteX16" fmla="*/ 1533525 w 1577975"/>
                <a:gd name="connsiteY16" fmla="*/ 149225 h 2324100"/>
                <a:gd name="connsiteX17" fmla="*/ 1546225 w 1577975"/>
                <a:gd name="connsiteY17" fmla="*/ 158750 h 2324100"/>
                <a:gd name="connsiteX18" fmla="*/ 1558925 w 1577975"/>
                <a:gd name="connsiteY18" fmla="*/ 174625 h 2324100"/>
                <a:gd name="connsiteX19" fmla="*/ 1565275 w 1577975"/>
                <a:gd name="connsiteY19" fmla="*/ 187325 h 2324100"/>
                <a:gd name="connsiteX20" fmla="*/ 1574800 w 1577975"/>
                <a:gd name="connsiteY20" fmla="*/ 212725 h 2324100"/>
                <a:gd name="connsiteX21" fmla="*/ 1577975 w 1577975"/>
                <a:gd name="connsiteY21" fmla="*/ 234950 h 2324100"/>
                <a:gd name="connsiteX22" fmla="*/ 1571625 w 1577975"/>
                <a:gd name="connsiteY22" fmla="*/ 266700 h 2324100"/>
                <a:gd name="connsiteX23" fmla="*/ 1552575 w 1577975"/>
                <a:gd name="connsiteY23" fmla="*/ 298450 h 2324100"/>
                <a:gd name="connsiteX24" fmla="*/ 1543050 w 1577975"/>
                <a:gd name="connsiteY24" fmla="*/ 327025 h 2324100"/>
                <a:gd name="connsiteX25" fmla="*/ 1520825 w 1577975"/>
                <a:gd name="connsiteY25" fmla="*/ 530225 h 2324100"/>
                <a:gd name="connsiteX26" fmla="*/ 1495425 w 1577975"/>
                <a:gd name="connsiteY26" fmla="*/ 863600 h 2324100"/>
                <a:gd name="connsiteX27" fmla="*/ 1498600 w 1577975"/>
                <a:gd name="connsiteY27" fmla="*/ 971550 h 2324100"/>
                <a:gd name="connsiteX28" fmla="*/ 1482725 w 1577975"/>
                <a:gd name="connsiteY28" fmla="*/ 1292225 h 2324100"/>
                <a:gd name="connsiteX29" fmla="*/ 1470025 w 1577975"/>
                <a:gd name="connsiteY29" fmla="*/ 1651000 h 2324100"/>
                <a:gd name="connsiteX30" fmla="*/ 1450975 w 1577975"/>
                <a:gd name="connsiteY30" fmla="*/ 1990725 h 2324100"/>
                <a:gd name="connsiteX31" fmla="*/ 1431925 w 1577975"/>
                <a:gd name="connsiteY31" fmla="*/ 2098675 h 2324100"/>
                <a:gd name="connsiteX32" fmla="*/ 1428750 w 1577975"/>
                <a:gd name="connsiteY32" fmla="*/ 2165350 h 2324100"/>
                <a:gd name="connsiteX33" fmla="*/ 1419225 w 1577975"/>
                <a:gd name="connsiteY33" fmla="*/ 2238375 h 2324100"/>
                <a:gd name="connsiteX34" fmla="*/ 1400175 w 1577975"/>
                <a:gd name="connsiteY34" fmla="*/ 2295525 h 2324100"/>
                <a:gd name="connsiteX35" fmla="*/ 1381125 w 1577975"/>
                <a:gd name="connsiteY35" fmla="*/ 2317750 h 2324100"/>
                <a:gd name="connsiteX36" fmla="*/ 1346200 w 1577975"/>
                <a:gd name="connsiteY36" fmla="*/ 2324100 h 2324100"/>
                <a:gd name="connsiteX37" fmla="*/ 1311275 w 1577975"/>
                <a:gd name="connsiteY37" fmla="*/ 2314575 h 2324100"/>
                <a:gd name="connsiteX38" fmla="*/ 1285875 w 1577975"/>
                <a:gd name="connsiteY38" fmla="*/ 2301875 h 2324100"/>
                <a:gd name="connsiteX39" fmla="*/ 1257300 w 1577975"/>
                <a:gd name="connsiteY39" fmla="*/ 2270125 h 2324100"/>
                <a:gd name="connsiteX40" fmla="*/ 1228725 w 1577975"/>
                <a:gd name="connsiteY40" fmla="*/ 2222500 h 2324100"/>
                <a:gd name="connsiteX41" fmla="*/ 1231900 w 1577975"/>
                <a:gd name="connsiteY41" fmla="*/ 2019300 h 2324100"/>
                <a:gd name="connsiteX42" fmla="*/ 1241425 w 1577975"/>
                <a:gd name="connsiteY42" fmla="*/ 1597025 h 2324100"/>
                <a:gd name="connsiteX43" fmla="*/ 1254125 w 1577975"/>
                <a:gd name="connsiteY43" fmla="*/ 1152525 h 2324100"/>
                <a:gd name="connsiteX44" fmla="*/ 1257300 w 1577975"/>
                <a:gd name="connsiteY44" fmla="*/ 904875 h 2324100"/>
                <a:gd name="connsiteX45" fmla="*/ 1266825 w 1577975"/>
                <a:gd name="connsiteY45" fmla="*/ 635000 h 2324100"/>
                <a:gd name="connsiteX46" fmla="*/ 1273175 w 1577975"/>
                <a:gd name="connsiteY46" fmla="*/ 368300 h 2324100"/>
                <a:gd name="connsiteX47" fmla="*/ 1276350 w 1577975"/>
                <a:gd name="connsiteY47" fmla="*/ 304800 h 2324100"/>
                <a:gd name="connsiteX48" fmla="*/ 1266825 w 1577975"/>
                <a:gd name="connsiteY48" fmla="*/ 273050 h 2324100"/>
                <a:gd name="connsiteX49" fmla="*/ 1250950 w 1577975"/>
                <a:gd name="connsiteY49" fmla="*/ 247650 h 2324100"/>
                <a:gd name="connsiteX50" fmla="*/ 1219200 w 1577975"/>
                <a:gd name="connsiteY50" fmla="*/ 231775 h 2324100"/>
                <a:gd name="connsiteX51" fmla="*/ 1174750 w 1577975"/>
                <a:gd name="connsiteY51" fmla="*/ 225425 h 2324100"/>
                <a:gd name="connsiteX52" fmla="*/ 1130300 w 1577975"/>
                <a:gd name="connsiteY52" fmla="*/ 231775 h 2324100"/>
                <a:gd name="connsiteX53" fmla="*/ 844550 w 1577975"/>
                <a:gd name="connsiteY53" fmla="*/ 276225 h 2324100"/>
                <a:gd name="connsiteX54" fmla="*/ 596900 w 1577975"/>
                <a:gd name="connsiteY54" fmla="*/ 314325 h 2324100"/>
                <a:gd name="connsiteX55" fmla="*/ 390525 w 1577975"/>
                <a:gd name="connsiteY55" fmla="*/ 342900 h 232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77975" h="2324100">
                  <a:moveTo>
                    <a:pt x="390525" y="342900"/>
                  </a:moveTo>
                  <a:lnTo>
                    <a:pt x="41275" y="384175"/>
                  </a:lnTo>
                  <a:lnTo>
                    <a:pt x="0" y="180975"/>
                  </a:lnTo>
                  <a:lnTo>
                    <a:pt x="142875" y="180975"/>
                  </a:lnTo>
                  <a:lnTo>
                    <a:pt x="241300" y="177800"/>
                  </a:lnTo>
                  <a:lnTo>
                    <a:pt x="381000" y="168275"/>
                  </a:lnTo>
                  <a:lnTo>
                    <a:pt x="539750" y="149225"/>
                  </a:lnTo>
                  <a:lnTo>
                    <a:pt x="701675" y="127000"/>
                  </a:lnTo>
                  <a:lnTo>
                    <a:pt x="860425" y="101600"/>
                  </a:lnTo>
                  <a:lnTo>
                    <a:pt x="1025525" y="66675"/>
                  </a:lnTo>
                  <a:lnTo>
                    <a:pt x="1114425" y="47625"/>
                  </a:lnTo>
                  <a:lnTo>
                    <a:pt x="1162050" y="28575"/>
                  </a:lnTo>
                  <a:lnTo>
                    <a:pt x="1219200" y="9525"/>
                  </a:lnTo>
                  <a:lnTo>
                    <a:pt x="1292225" y="0"/>
                  </a:lnTo>
                  <a:lnTo>
                    <a:pt x="1327150" y="15875"/>
                  </a:lnTo>
                  <a:lnTo>
                    <a:pt x="1473200" y="107950"/>
                  </a:lnTo>
                  <a:lnTo>
                    <a:pt x="1533525" y="149225"/>
                  </a:lnTo>
                  <a:lnTo>
                    <a:pt x="1546225" y="158750"/>
                  </a:lnTo>
                  <a:lnTo>
                    <a:pt x="1558925" y="174625"/>
                  </a:lnTo>
                  <a:lnTo>
                    <a:pt x="1565275" y="187325"/>
                  </a:lnTo>
                  <a:lnTo>
                    <a:pt x="1574800" y="212725"/>
                  </a:lnTo>
                  <a:lnTo>
                    <a:pt x="1577975" y="234950"/>
                  </a:lnTo>
                  <a:lnTo>
                    <a:pt x="1571625" y="266700"/>
                  </a:lnTo>
                  <a:lnTo>
                    <a:pt x="1552575" y="298450"/>
                  </a:lnTo>
                  <a:lnTo>
                    <a:pt x="1543050" y="327025"/>
                  </a:lnTo>
                  <a:lnTo>
                    <a:pt x="1520825" y="530225"/>
                  </a:lnTo>
                  <a:lnTo>
                    <a:pt x="1495425" y="863600"/>
                  </a:lnTo>
                  <a:cubicBezTo>
                    <a:pt x="1496483" y="899583"/>
                    <a:pt x="1497542" y="935567"/>
                    <a:pt x="1498600" y="971550"/>
                  </a:cubicBezTo>
                  <a:lnTo>
                    <a:pt x="1482725" y="1292225"/>
                  </a:lnTo>
                  <a:lnTo>
                    <a:pt x="1470025" y="1651000"/>
                  </a:lnTo>
                  <a:lnTo>
                    <a:pt x="1450975" y="1990725"/>
                  </a:lnTo>
                  <a:lnTo>
                    <a:pt x="1431925" y="2098675"/>
                  </a:lnTo>
                  <a:lnTo>
                    <a:pt x="1428750" y="2165350"/>
                  </a:lnTo>
                  <a:lnTo>
                    <a:pt x="1419225" y="2238375"/>
                  </a:lnTo>
                  <a:lnTo>
                    <a:pt x="1400175" y="2295525"/>
                  </a:lnTo>
                  <a:lnTo>
                    <a:pt x="1381125" y="2317750"/>
                  </a:lnTo>
                  <a:lnTo>
                    <a:pt x="1346200" y="2324100"/>
                  </a:lnTo>
                  <a:lnTo>
                    <a:pt x="1311275" y="2314575"/>
                  </a:lnTo>
                  <a:lnTo>
                    <a:pt x="1285875" y="2301875"/>
                  </a:lnTo>
                  <a:lnTo>
                    <a:pt x="1257300" y="2270125"/>
                  </a:lnTo>
                  <a:lnTo>
                    <a:pt x="1228725" y="2222500"/>
                  </a:lnTo>
                  <a:cubicBezTo>
                    <a:pt x="1229783" y="2154767"/>
                    <a:pt x="1230842" y="2087033"/>
                    <a:pt x="1231900" y="2019300"/>
                  </a:cubicBezTo>
                  <a:lnTo>
                    <a:pt x="1241425" y="1597025"/>
                  </a:lnTo>
                  <a:lnTo>
                    <a:pt x="1254125" y="1152525"/>
                  </a:lnTo>
                  <a:cubicBezTo>
                    <a:pt x="1255183" y="1069975"/>
                    <a:pt x="1256242" y="987425"/>
                    <a:pt x="1257300" y="904875"/>
                  </a:cubicBezTo>
                  <a:lnTo>
                    <a:pt x="1266825" y="635000"/>
                  </a:lnTo>
                  <a:lnTo>
                    <a:pt x="1273175" y="368300"/>
                  </a:lnTo>
                  <a:lnTo>
                    <a:pt x="1276350" y="304800"/>
                  </a:lnTo>
                  <a:lnTo>
                    <a:pt x="1266825" y="273050"/>
                  </a:lnTo>
                  <a:lnTo>
                    <a:pt x="1250950" y="247650"/>
                  </a:lnTo>
                  <a:lnTo>
                    <a:pt x="1219200" y="231775"/>
                  </a:lnTo>
                  <a:lnTo>
                    <a:pt x="1174750" y="225425"/>
                  </a:lnTo>
                  <a:lnTo>
                    <a:pt x="1130300" y="231775"/>
                  </a:lnTo>
                  <a:lnTo>
                    <a:pt x="844550" y="276225"/>
                  </a:lnTo>
                  <a:lnTo>
                    <a:pt x="596900" y="314325"/>
                  </a:lnTo>
                  <a:lnTo>
                    <a:pt x="390525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2">
              <a:extLst>
                <a:ext uri="{FF2B5EF4-FFF2-40B4-BE49-F238E27FC236}">
                  <a16:creationId xmlns:a16="http://schemas.microsoft.com/office/drawing/2014/main" id="{75908326-CE7D-4C8F-BEBB-BAD8960C8069}"/>
                </a:ext>
              </a:extLst>
            </p:cNvPr>
            <p:cNvSpPr/>
            <p:nvPr/>
          </p:nvSpPr>
          <p:spPr>
            <a:xfrm>
              <a:off x="4494214" y="2589213"/>
              <a:ext cx="388937" cy="1962150"/>
            </a:xfrm>
            <a:custGeom>
              <a:avLst/>
              <a:gdLst>
                <a:gd name="connsiteX0" fmla="*/ 164849 w 388942"/>
                <a:gd name="connsiteY0" fmla="*/ 1208038 h 1962740"/>
                <a:gd name="connsiteX1" fmla="*/ 164849 w 388942"/>
                <a:gd name="connsiteY1" fmla="*/ 965915 h 1962740"/>
                <a:gd name="connsiteX2" fmla="*/ 167425 w 388942"/>
                <a:gd name="connsiteY2" fmla="*/ 788187 h 1962740"/>
                <a:gd name="connsiteX3" fmla="*/ 175152 w 388942"/>
                <a:gd name="connsiteY3" fmla="*/ 631064 h 1962740"/>
                <a:gd name="connsiteX4" fmla="*/ 177728 w 388942"/>
                <a:gd name="connsiteY4" fmla="*/ 535761 h 1962740"/>
                <a:gd name="connsiteX5" fmla="*/ 170001 w 388942"/>
                <a:gd name="connsiteY5" fmla="*/ 414699 h 1962740"/>
                <a:gd name="connsiteX6" fmla="*/ 164849 w 388942"/>
                <a:gd name="connsiteY6" fmla="*/ 345153 h 1962740"/>
                <a:gd name="connsiteX7" fmla="*/ 162274 w 388942"/>
                <a:gd name="connsiteY7" fmla="*/ 278183 h 1962740"/>
                <a:gd name="connsiteX8" fmla="*/ 151971 w 388942"/>
                <a:gd name="connsiteY8" fmla="*/ 211213 h 1962740"/>
                <a:gd name="connsiteX9" fmla="*/ 136516 w 388942"/>
                <a:gd name="connsiteY9" fmla="*/ 157122 h 1962740"/>
                <a:gd name="connsiteX10" fmla="*/ 128789 w 388942"/>
                <a:gd name="connsiteY10" fmla="*/ 136516 h 1962740"/>
                <a:gd name="connsiteX11" fmla="*/ 105607 w 388942"/>
                <a:gd name="connsiteY11" fmla="*/ 100455 h 1962740"/>
                <a:gd name="connsiteX12" fmla="*/ 82425 w 388942"/>
                <a:gd name="connsiteY12" fmla="*/ 72121 h 1962740"/>
                <a:gd name="connsiteX13" fmla="*/ 0 w 388942"/>
                <a:gd name="connsiteY13" fmla="*/ 0 h 1962740"/>
                <a:gd name="connsiteX14" fmla="*/ 162274 w 388942"/>
                <a:gd name="connsiteY14" fmla="*/ 2575 h 1962740"/>
                <a:gd name="connsiteX15" fmla="*/ 244698 w 388942"/>
                <a:gd name="connsiteY15" fmla="*/ 46363 h 1962740"/>
                <a:gd name="connsiteX16" fmla="*/ 280759 w 388942"/>
                <a:gd name="connsiteY16" fmla="*/ 69545 h 1962740"/>
                <a:gd name="connsiteX17" fmla="*/ 324547 w 388942"/>
                <a:gd name="connsiteY17" fmla="*/ 103031 h 1962740"/>
                <a:gd name="connsiteX18" fmla="*/ 350305 w 388942"/>
                <a:gd name="connsiteY18" fmla="*/ 133940 h 1962740"/>
                <a:gd name="connsiteX19" fmla="*/ 363184 w 388942"/>
                <a:gd name="connsiteY19" fmla="*/ 157122 h 1962740"/>
                <a:gd name="connsiteX20" fmla="*/ 378639 w 388942"/>
                <a:gd name="connsiteY20" fmla="*/ 193183 h 1962740"/>
                <a:gd name="connsiteX21" fmla="*/ 388942 w 388942"/>
                <a:gd name="connsiteY21" fmla="*/ 247274 h 1962740"/>
                <a:gd name="connsiteX22" fmla="*/ 388942 w 388942"/>
                <a:gd name="connsiteY22" fmla="*/ 293638 h 1962740"/>
                <a:gd name="connsiteX23" fmla="*/ 388942 w 388942"/>
                <a:gd name="connsiteY23" fmla="*/ 414699 h 1962740"/>
                <a:gd name="connsiteX24" fmla="*/ 388942 w 388942"/>
                <a:gd name="connsiteY24" fmla="*/ 824247 h 1962740"/>
                <a:gd name="connsiteX25" fmla="*/ 383790 w 388942"/>
                <a:gd name="connsiteY25" fmla="*/ 1205462 h 1962740"/>
                <a:gd name="connsiteX26" fmla="*/ 373487 w 388942"/>
                <a:gd name="connsiteY26" fmla="*/ 1661374 h 1962740"/>
                <a:gd name="connsiteX27" fmla="*/ 365760 w 388942"/>
                <a:gd name="connsiteY27" fmla="*/ 1931831 h 1962740"/>
                <a:gd name="connsiteX28" fmla="*/ 167425 w 388942"/>
                <a:gd name="connsiteY28" fmla="*/ 1962740 h 1962740"/>
                <a:gd name="connsiteX29" fmla="*/ 164849 w 388942"/>
                <a:gd name="connsiteY29" fmla="*/ 1208038 h 196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88942" h="1962740">
                  <a:moveTo>
                    <a:pt x="164849" y="1208038"/>
                  </a:moveTo>
                  <a:cubicBezTo>
                    <a:pt x="164420" y="1041901"/>
                    <a:pt x="164849" y="1046623"/>
                    <a:pt x="164849" y="965915"/>
                  </a:cubicBezTo>
                  <a:cubicBezTo>
                    <a:pt x="165708" y="906672"/>
                    <a:pt x="168283" y="847000"/>
                    <a:pt x="167425" y="788187"/>
                  </a:cubicBezTo>
                  <a:lnTo>
                    <a:pt x="175152" y="631064"/>
                  </a:lnTo>
                  <a:cubicBezTo>
                    <a:pt x="176011" y="599296"/>
                    <a:pt x="176869" y="567529"/>
                    <a:pt x="177728" y="535761"/>
                  </a:cubicBezTo>
                  <a:lnTo>
                    <a:pt x="170001" y="414699"/>
                  </a:lnTo>
                  <a:lnTo>
                    <a:pt x="164849" y="345153"/>
                  </a:lnTo>
                  <a:lnTo>
                    <a:pt x="162274" y="278183"/>
                  </a:lnTo>
                  <a:lnTo>
                    <a:pt x="151971" y="211213"/>
                  </a:lnTo>
                  <a:lnTo>
                    <a:pt x="136516" y="157122"/>
                  </a:lnTo>
                  <a:lnTo>
                    <a:pt x="128789" y="136516"/>
                  </a:lnTo>
                  <a:lnTo>
                    <a:pt x="105607" y="100455"/>
                  </a:lnTo>
                  <a:lnTo>
                    <a:pt x="82425" y="72121"/>
                  </a:lnTo>
                  <a:lnTo>
                    <a:pt x="0" y="0"/>
                  </a:lnTo>
                  <a:lnTo>
                    <a:pt x="162274" y="2575"/>
                  </a:lnTo>
                  <a:lnTo>
                    <a:pt x="244698" y="46363"/>
                  </a:lnTo>
                  <a:lnTo>
                    <a:pt x="280759" y="69545"/>
                  </a:lnTo>
                  <a:lnTo>
                    <a:pt x="324547" y="103031"/>
                  </a:lnTo>
                  <a:lnTo>
                    <a:pt x="350305" y="133940"/>
                  </a:lnTo>
                  <a:lnTo>
                    <a:pt x="363184" y="157122"/>
                  </a:lnTo>
                  <a:lnTo>
                    <a:pt x="378639" y="193183"/>
                  </a:lnTo>
                  <a:lnTo>
                    <a:pt x="388942" y="247274"/>
                  </a:lnTo>
                  <a:lnTo>
                    <a:pt x="388942" y="293638"/>
                  </a:lnTo>
                  <a:lnTo>
                    <a:pt x="388942" y="414699"/>
                  </a:lnTo>
                  <a:lnTo>
                    <a:pt x="388942" y="824247"/>
                  </a:lnTo>
                  <a:cubicBezTo>
                    <a:pt x="387225" y="951319"/>
                    <a:pt x="385507" y="1078390"/>
                    <a:pt x="383790" y="1205462"/>
                  </a:cubicBezTo>
                  <a:lnTo>
                    <a:pt x="373487" y="1661374"/>
                  </a:lnTo>
                  <a:lnTo>
                    <a:pt x="365760" y="1931831"/>
                  </a:lnTo>
                  <a:lnTo>
                    <a:pt x="167425" y="1962740"/>
                  </a:lnTo>
                  <a:cubicBezTo>
                    <a:pt x="166566" y="1714607"/>
                    <a:pt x="165278" y="1374175"/>
                    <a:pt x="164849" y="12080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3">
              <a:extLst>
                <a:ext uri="{FF2B5EF4-FFF2-40B4-BE49-F238E27FC236}">
                  <a16:creationId xmlns:a16="http://schemas.microsoft.com/office/drawing/2014/main" id="{9080CF35-085D-43D2-959F-114FA1142B32}"/>
                </a:ext>
              </a:extLst>
            </p:cNvPr>
            <p:cNvSpPr/>
            <p:nvPr/>
          </p:nvSpPr>
          <p:spPr>
            <a:xfrm>
              <a:off x="4144964" y="3305175"/>
              <a:ext cx="1309687" cy="357188"/>
            </a:xfrm>
            <a:custGeom>
              <a:avLst/>
              <a:gdLst>
                <a:gd name="connsiteX0" fmla="*/ 288132 w 1308894"/>
                <a:gd name="connsiteY0" fmla="*/ 164306 h 357188"/>
                <a:gd name="connsiteX1" fmla="*/ 183357 w 1308894"/>
                <a:gd name="connsiteY1" fmla="*/ 178594 h 357188"/>
                <a:gd name="connsiteX2" fmla="*/ 88107 w 1308894"/>
                <a:gd name="connsiteY2" fmla="*/ 188119 h 357188"/>
                <a:gd name="connsiteX3" fmla="*/ 0 w 1308894"/>
                <a:gd name="connsiteY3" fmla="*/ 192881 h 357188"/>
                <a:gd name="connsiteX4" fmla="*/ 4763 w 1308894"/>
                <a:gd name="connsiteY4" fmla="*/ 357188 h 357188"/>
                <a:gd name="connsiteX5" fmla="*/ 102394 w 1308894"/>
                <a:gd name="connsiteY5" fmla="*/ 345281 h 357188"/>
                <a:gd name="connsiteX6" fmla="*/ 214313 w 1308894"/>
                <a:gd name="connsiteY6" fmla="*/ 333375 h 357188"/>
                <a:gd name="connsiteX7" fmla="*/ 330994 w 1308894"/>
                <a:gd name="connsiteY7" fmla="*/ 314325 h 357188"/>
                <a:gd name="connsiteX8" fmla="*/ 478632 w 1308894"/>
                <a:gd name="connsiteY8" fmla="*/ 285750 h 357188"/>
                <a:gd name="connsiteX9" fmla="*/ 542925 w 1308894"/>
                <a:gd name="connsiteY9" fmla="*/ 273844 h 357188"/>
                <a:gd name="connsiteX10" fmla="*/ 802482 w 1308894"/>
                <a:gd name="connsiteY10" fmla="*/ 223838 h 357188"/>
                <a:gd name="connsiteX11" fmla="*/ 940594 w 1308894"/>
                <a:gd name="connsiteY11" fmla="*/ 204788 h 357188"/>
                <a:gd name="connsiteX12" fmla="*/ 1064419 w 1308894"/>
                <a:gd name="connsiteY12" fmla="*/ 195263 h 357188"/>
                <a:gd name="connsiteX13" fmla="*/ 1164432 w 1308894"/>
                <a:gd name="connsiteY13" fmla="*/ 192881 h 357188"/>
                <a:gd name="connsiteX14" fmla="*/ 1285875 w 1308894"/>
                <a:gd name="connsiteY14" fmla="*/ 192881 h 357188"/>
                <a:gd name="connsiteX15" fmla="*/ 1283494 w 1308894"/>
                <a:gd name="connsiteY15" fmla="*/ 33338 h 357188"/>
                <a:gd name="connsiteX16" fmla="*/ 1178719 w 1308894"/>
                <a:gd name="connsiteY16" fmla="*/ 4763 h 357188"/>
                <a:gd name="connsiteX17" fmla="*/ 1131094 w 1308894"/>
                <a:gd name="connsiteY17" fmla="*/ 0 h 357188"/>
                <a:gd name="connsiteX18" fmla="*/ 1062038 w 1308894"/>
                <a:gd name="connsiteY18" fmla="*/ 2381 h 357188"/>
                <a:gd name="connsiteX19" fmla="*/ 1016794 w 1308894"/>
                <a:gd name="connsiteY19" fmla="*/ 14288 h 357188"/>
                <a:gd name="connsiteX20" fmla="*/ 969169 w 1308894"/>
                <a:gd name="connsiteY20" fmla="*/ 35719 h 357188"/>
                <a:gd name="connsiteX21" fmla="*/ 902494 w 1308894"/>
                <a:gd name="connsiteY21" fmla="*/ 54769 h 357188"/>
                <a:gd name="connsiteX22" fmla="*/ 797719 w 1308894"/>
                <a:gd name="connsiteY22" fmla="*/ 73819 h 357188"/>
                <a:gd name="connsiteX23" fmla="*/ 702469 w 1308894"/>
                <a:gd name="connsiteY23" fmla="*/ 83344 h 357188"/>
                <a:gd name="connsiteX24" fmla="*/ 528638 w 1308894"/>
                <a:gd name="connsiteY24" fmla="*/ 121444 h 357188"/>
                <a:gd name="connsiteX25" fmla="*/ 288132 w 1308894"/>
                <a:gd name="connsiteY25" fmla="*/ 164306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08894" h="357188">
                  <a:moveTo>
                    <a:pt x="288132" y="164306"/>
                  </a:moveTo>
                  <a:lnTo>
                    <a:pt x="183357" y="178594"/>
                  </a:lnTo>
                  <a:lnTo>
                    <a:pt x="88107" y="188119"/>
                  </a:lnTo>
                  <a:lnTo>
                    <a:pt x="0" y="192881"/>
                  </a:lnTo>
                  <a:lnTo>
                    <a:pt x="4763" y="357188"/>
                  </a:lnTo>
                  <a:lnTo>
                    <a:pt x="102394" y="345281"/>
                  </a:lnTo>
                  <a:lnTo>
                    <a:pt x="214313" y="333375"/>
                  </a:lnTo>
                  <a:lnTo>
                    <a:pt x="330994" y="314325"/>
                  </a:lnTo>
                  <a:lnTo>
                    <a:pt x="478632" y="285750"/>
                  </a:lnTo>
                  <a:lnTo>
                    <a:pt x="542925" y="273844"/>
                  </a:lnTo>
                  <a:lnTo>
                    <a:pt x="802482" y="223838"/>
                  </a:lnTo>
                  <a:lnTo>
                    <a:pt x="940594" y="204788"/>
                  </a:lnTo>
                  <a:lnTo>
                    <a:pt x="1064419" y="195263"/>
                  </a:lnTo>
                  <a:lnTo>
                    <a:pt x="1164432" y="192881"/>
                  </a:lnTo>
                  <a:lnTo>
                    <a:pt x="1285875" y="192881"/>
                  </a:lnTo>
                  <a:cubicBezTo>
                    <a:pt x="1285081" y="139700"/>
                    <a:pt x="1308894" y="64691"/>
                    <a:pt x="1283494" y="33338"/>
                  </a:cubicBezTo>
                  <a:lnTo>
                    <a:pt x="1178719" y="4763"/>
                  </a:lnTo>
                  <a:lnTo>
                    <a:pt x="1131094" y="0"/>
                  </a:lnTo>
                  <a:lnTo>
                    <a:pt x="1062038" y="2381"/>
                  </a:lnTo>
                  <a:lnTo>
                    <a:pt x="1016794" y="14288"/>
                  </a:lnTo>
                  <a:lnTo>
                    <a:pt x="969169" y="35719"/>
                  </a:lnTo>
                  <a:lnTo>
                    <a:pt x="902494" y="54769"/>
                  </a:lnTo>
                  <a:lnTo>
                    <a:pt x="797719" y="73819"/>
                  </a:lnTo>
                  <a:lnTo>
                    <a:pt x="702469" y="83344"/>
                  </a:lnTo>
                  <a:lnTo>
                    <a:pt x="528638" y="121444"/>
                  </a:lnTo>
                  <a:lnTo>
                    <a:pt x="288132" y="164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4">
              <a:extLst>
                <a:ext uri="{FF2B5EF4-FFF2-40B4-BE49-F238E27FC236}">
                  <a16:creationId xmlns:a16="http://schemas.microsoft.com/office/drawing/2014/main" id="{48AC9B67-E4E0-49C9-AD06-AFCD2CAFC55A}"/>
                </a:ext>
              </a:extLst>
            </p:cNvPr>
            <p:cNvSpPr/>
            <p:nvPr/>
          </p:nvSpPr>
          <p:spPr>
            <a:xfrm>
              <a:off x="4171951" y="4360864"/>
              <a:ext cx="1228725" cy="371475"/>
            </a:xfrm>
            <a:custGeom>
              <a:avLst/>
              <a:gdLst>
                <a:gd name="connsiteX0" fmla="*/ 771525 w 1228725"/>
                <a:gd name="connsiteY0" fmla="*/ 66675 h 371475"/>
                <a:gd name="connsiteX1" fmla="*/ 669131 w 1228725"/>
                <a:gd name="connsiteY1" fmla="*/ 78581 h 371475"/>
                <a:gd name="connsiteX2" fmla="*/ 464344 w 1228725"/>
                <a:gd name="connsiteY2" fmla="*/ 123825 h 371475"/>
                <a:gd name="connsiteX3" fmla="*/ 319088 w 1228725"/>
                <a:gd name="connsiteY3" fmla="*/ 152400 h 371475"/>
                <a:gd name="connsiteX4" fmla="*/ 192881 w 1228725"/>
                <a:gd name="connsiteY4" fmla="*/ 171450 h 371475"/>
                <a:gd name="connsiteX5" fmla="*/ 0 w 1228725"/>
                <a:gd name="connsiteY5" fmla="*/ 192881 h 371475"/>
                <a:gd name="connsiteX6" fmla="*/ 0 w 1228725"/>
                <a:gd name="connsiteY6" fmla="*/ 326231 h 371475"/>
                <a:gd name="connsiteX7" fmla="*/ 71438 w 1228725"/>
                <a:gd name="connsiteY7" fmla="*/ 359569 h 371475"/>
                <a:gd name="connsiteX8" fmla="*/ 95250 w 1228725"/>
                <a:gd name="connsiteY8" fmla="*/ 366712 h 371475"/>
                <a:gd name="connsiteX9" fmla="*/ 128588 w 1228725"/>
                <a:gd name="connsiteY9" fmla="*/ 371475 h 371475"/>
                <a:gd name="connsiteX10" fmla="*/ 166688 w 1228725"/>
                <a:gd name="connsiteY10" fmla="*/ 371475 h 371475"/>
                <a:gd name="connsiteX11" fmla="*/ 216694 w 1228725"/>
                <a:gd name="connsiteY11" fmla="*/ 364331 h 371475"/>
                <a:gd name="connsiteX12" fmla="*/ 264319 w 1228725"/>
                <a:gd name="connsiteY12" fmla="*/ 350044 h 371475"/>
                <a:gd name="connsiteX13" fmla="*/ 316706 w 1228725"/>
                <a:gd name="connsiteY13" fmla="*/ 328612 h 371475"/>
                <a:gd name="connsiteX14" fmla="*/ 340519 w 1228725"/>
                <a:gd name="connsiteY14" fmla="*/ 316706 h 371475"/>
                <a:gd name="connsiteX15" fmla="*/ 545306 w 1228725"/>
                <a:gd name="connsiteY15" fmla="*/ 273844 h 371475"/>
                <a:gd name="connsiteX16" fmla="*/ 702469 w 1228725"/>
                <a:gd name="connsiteY16" fmla="*/ 250031 h 371475"/>
                <a:gd name="connsiteX17" fmla="*/ 928688 w 1228725"/>
                <a:gd name="connsiteY17" fmla="*/ 214312 h 371475"/>
                <a:gd name="connsiteX18" fmla="*/ 1157288 w 1228725"/>
                <a:gd name="connsiteY18" fmla="*/ 185737 h 371475"/>
                <a:gd name="connsiteX19" fmla="*/ 1228725 w 1228725"/>
                <a:gd name="connsiteY19" fmla="*/ 180975 h 371475"/>
                <a:gd name="connsiteX20" fmla="*/ 1209675 w 1228725"/>
                <a:gd name="connsiteY20" fmla="*/ 0 h 371475"/>
                <a:gd name="connsiteX21" fmla="*/ 995363 w 1228725"/>
                <a:gd name="connsiteY21" fmla="*/ 38100 h 371475"/>
                <a:gd name="connsiteX22" fmla="*/ 771525 w 1228725"/>
                <a:gd name="connsiteY22" fmla="*/ 6667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8725" h="371475">
                  <a:moveTo>
                    <a:pt x="771525" y="66675"/>
                  </a:moveTo>
                  <a:lnTo>
                    <a:pt x="669131" y="78581"/>
                  </a:lnTo>
                  <a:lnTo>
                    <a:pt x="464344" y="123825"/>
                  </a:lnTo>
                  <a:lnTo>
                    <a:pt x="319088" y="152400"/>
                  </a:lnTo>
                  <a:lnTo>
                    <a:pt x="192881" y="171450"/>
                  </a:lnTo>
                  <a:lnTo>
                    <a:pt x="0" y="192881"/>
                  </a:lnTo>
                  <a:lnTo>
                    <a:pt x="0" y="326231"/>
                  </a:lnTo>
                  <a:lnTo>
                    <a:pt x="71438" y="359569"/>
                  </a:lnTo>
                  <a:lnTo>
                    <a:pt x="95250" y="366712"/>
                  </a:lnTo>
                  <a:lnTo>
                    <a:pt x="128588" y="371475"/>
                  </a:lnTo>
                  <a:lnTo>
                    <a:pt x="166688" y="371475"/>
                  </a:lnTo>
                  <a:lnTo>
                    <a:pt x="216694" y="364331"/>
                  </a:lnTo>
                  <a:lnTo>
                    <a:pt x="264319" y="350044"/>
                  </a:lnTo>
                  <a:lnTo>
                    <a:pt x="316706" y="328612"/>
                  </a:lnTo>
                  <a:lnTo>
                    <a:pt x="340519" y="316706"/>
                  </a:lnTo>
                  <a:lnTo>
                    <a:pt x="545306" y="273844"/>
                  </a:lnTo>
                  <a:lnTo>
                    <a:pt x="702469" y="250031"/>
                  </a:lnTo>
                  <a:lnTo>
                    <a:pt x="928688" y="214312"/>
                  </a:lnTo>
                  <a:lnTo>
                    <a:pt x="1157288" y="185737"/>
                  </a:lnTo>
                  <a:lnTo>
                    <a:pt x="1228725" y="180975"/>
                  </a:lnTo>
                  <a:lnTo>
                    <a:pt x="1209675" y="0"/>
                  </a:lnTo>
                  <a:lnTo>
                    <a:pt x="995363" y="38100"/>
                  </a:lnTo>
                  <a:lnTo>
                    <a:pt x="771525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5">
              <a:extLst>
                <a:ext uri="{FF2B5EF4-FFF2-40B4-BE49-F238E27FC236}">
                  <a16:creationId xmlns:a16="http://schemas.microsoft.com/office/drawing/2014/main" id="{F412AC0B-72E6-4BB0-9799-399294FFB376}"/>
                </a:ext>
              </a:extLst>
            </p:cNvPr>
            <p:cNvSpPr/>
            <p:nvPr/>
          </p:nvSpPr>
          <p:spPr>
            <a:xfrm>
              <a:off x="5538788" y="1535113"/>
              <a:ext cx="1223962" cy="1784350"/>
            </a:xfrm>
            <a:custGeom>
              <a:avLst/>
              <a:gdLst>
                <a:gd name="connsiteX0" fmla="*/ 728662 w 1223962"/>
                <a:gd name="connsiteY0" fmla="*/ 576263 h 1783557"/>
                <a:gd name="connsiteX1" fmla="*/ 673893 w 1223962"/>
                <a:gd name="connsiteY1" fmla="*/ 688182 h 1783557"/>
                <a:gd name="connsiteX2" fmla="*/ 621506 w 1223962"/>
                <a:gd name="connsiteY2" fmla="*/ 788194 h 1783557"/>
                <a:gd name="connsiteX3" fmla="*/ 552450 w 1223962"/>
                <a:gd name="connsiteY3" fmla="*/ 904875 h 1783557"/>
                <a:gd name="connsiteX4" fmla="*/ 497681 w 1223962"/>
                <a:gd name="connsiteY4" fmla="*/ 1000125 h 1783557"/>
                <a:gd name="connsiteX5" fmla="*/ 419100 w 1223962"/>
                <a:gd name="connsiteY5" fmla="*/ 1119188 h 1783557"/>
                <a:gd name="connsiteX6" fmla="*/ 354806 w 1223962"/>
                <a:gd name="connsiteY6" fmla="*/ 1214438 h 1783557"/>
                <a:gd name="connsiteX7" fmla="*/ 269081 w 1223962"/>
                <a:gd name="connsiteY7" fmla="*/ 1326357 h 1783557"/>
                <a:gd name="connsiteX8" fmla="*/ 188118 w 1223962"/>
                <a:gd name="connsiteY8" fmla="*/ 1438275 h 1783557"/>
                <a:gd name="connsiteX9" fmla="*/ 119062 w 1223962"/>
                <a:gd name="connsiteY9" fmla="*/ 1526382 h 1783557"/>
                <a:gd name="connsiteX10" fmla="*/ 64293 w 1223962"/>
                <a:gd name="connsiteY10" fmla="*/ 1595438 h 1783557"/>
                <a:gd name="connsiteX11" fmla="*/ 4762 w 1223962"/>
                <a:gd name="connsiteY11" fmla="*/ 1659732 h 1783557"/>
                <a:gd name="connsiteX12" fmla="*/ 0 w 1223962"/>
                <a:gd name="connsiteY12" fmla="*/ 1783557 h 1783557"/>
                <a:gd name="connsiteX13" fmla="*/ 116681 w 1223962"/>
                <a:gd name="connsiteY13" fmla="*/ 1690688 h 1783557"/>
                <a:gd name="connsiteX14" fmla="*/ 192881 w 1223962"/>
                <a:gd name="connsiteY14" fmla="*/ 1624013 h 1783557"/>
                <a:gd name="connsiteX15" fmla="*/ 311943 w 1223962"/>
                <a:gd name="connsiteY15" fmla="*/ 1512094 h 1783557"/>
                <a:gd name="connsiteX16" fmla="*/ 402431 w 1223962"/>
                <a:gd name="connsiteY16" fmla="*/ 1419225 h 1783557"/>
                <a:gd name="connsiteX17" fmla="*/ 497681 w 1223962"/>
                <a:gd name="connsiteY17" fmla="*/ 1316832 h 1783557"/>
                <a:gd name="connsiteX18" fmla="*/ 595312 w 1223962"/>
                <a:gd name="connsiteY18" fmla="*/ 1202532 h 1783557"/>
                <a:gd name="connsiteX19" fmla="*/ 688181 w 1223962"/>
                <a:gd name="connsiteY19" fmla="*/ 1073944 h 1783557"/>
                <a:gd name="connsiteX20" fmla="*/ 764381 w 1223962"/>
                <a:gd name="connsiteY20" fmla="*/ 981075 h 1783557"/>
                <a:gd name="connsiteX21" fmla="*/ 831056 w 1223962"/>
                <a:gd name="connsiteY21" fmla="*/ 876300 h 1783557"/>
                <a:gd name="connsiteX22" fmla="*/ 900112 w 1223962"/>
                <a:gd name="connsiteY22" fmla="*/ 754857 h 1783557"/>
                <a:gd name="connsiteX23" fmla="*/ 1016793 w 1223962"/>
                <a:gd name="connsiteY23" fmla="*/ 566738 h 1783557"/>
                <a:gd name="connsiteX24" fmla="*/ 1042987 w 1223962"/>
                <a:gd name="connsiteY24" fmla="*/ 495300 h 1783557"/>
                <a:gd name="connsiteX25" fmla="*/ 1064418 w 1223962"/>
                <a:gd name="connsiteY25" fmla="*/ 438150 h 1783557"/>
                <a:gd name="connsiteX26" fmla="*/ 1088231 w 1223962"/>
                <a:gd name="connsiteY26" fmla="*/ 378619 h 1783557"/>
                <a:gd name="connsiteX27" fmla="*/ 1107281 w 1223962"/>
                <a:gd name="connsiteY27" fmla="*/ 342900 h 1783557"/>
                <a:gd name="connsiteX28" fmla="*/ 1133475 w 1223962"/>
                <a:gd name="connsiteY28" fmla="*/ 302419 h 1783557"/>
                <a:gd name="connsiteX29" fmla="*/ 1157287 w 1223962"/>
                <a:gd name="connsiteY29" fmla="*/ 276225 h 1783557"/>
                <a:gd name="connsiteX30" fmla="*/ 1193006 w 1223962"/>
                <a:gd name="connsiteY30" fmla="*/ 250032 h 1783557"/>
                <a:gd name="connsiteX31" fmla="*/ 1212056 w 1223962"/>
                <a:gd name="connsiteY31" fmla="*/ 235744 h 1783557"/>
                <a:gd name="connsiteX32" fmla="*/ 1221581 w 1223962"/>
                <a:gd name="connsiteY32" fmla="*/ 216694 h 1783557"/>
                <a:gd name="connsiteX33" fmla="*/ 1223962 w 1223962"/>
                <a:gd name="connsiteY33" fmla="*/ 192882 h 1783557"/>
                <a:gd name="connsiteX34" fmla="*/ 1214437 w 1223962"/>
                <a:gd name="connsiteY34" fmla="*/ 164307 h 1783557"/>
                <a:gd name="connsiteX35" fmla="*/ 1185862 w 1223962"/>
                <a:gd name="connsiteY35" fmla="*/ 123825 h 1783557"/>
                <a:gd name="connsiteX36" fmla="*/ 1140618 w 1223962"/>
                <a:gd name="connsiteY36" fmla="*/ 88107 h 1783557"/>
                <a:gd name="connsiteX37" fmla="*/ 1064418 w 1223962"/>
                <a:gd name="connsiteY37" fmla="*/ 52388 h 1783557"/>
                <a:gd name="connsiteX38" fmla="*/ 990600 w 1223962"/>
                <a:gd name="connsiteY38" fmla="*/ 28575 h 1783557"/>
                <a:gd name="connsiteX39" fmla="*/ 912018 w 1223962"/>
                <a:gd name="connsiteY39" fmla="*/ 9525 h 1783557"/>
                <a:gd name="connsiteX40" fmla="*/ 828675 w 1223962"/>
                <a:gd name="connsiteY40" fmla="*/ 0 h 1783557"/>
                <a:gd name="connsiteX41" fmla="*/ 754856 w 1223962"/>
                <a:gd name="connsiteY41" fmla="*/ 0 h 1783557"/>
                <a:gd name="connsiteX42" fmla="*/ 719137 w 1223962"/>
                <a:gd name="connsiteY42" fmla="*/ 4763 h 1783557"/>
                <a:gd name="connsiteX43" fmla="*/ 702468 w 1223962"/>
                <a:gd name="connsiteY43" fmla="*/ 16669 h 1783557"/>
                <a:gd name="connsiteX44" fmla="*/ 704850 w 1223962"/>
                <a:gd name="connsiteY44" fmla="*/ 30957 h 1783557"/>
                <a:gd name="connsiteX45" fmla="*/ 719137 w 1223962"/>
                <a:gd name="connsiteY45" fmla="*/ 57150 h 1783557"/>
                <a:gd name="connsiteX46" fmla="*/ 745331 w 1223962"/>
                <a:gd name="connsiteY46" fmla="*/ 73819 h 1783557"/>
                <a:gd name="connsiteX47" fmla="*/ 778668 w 1223962"/>
                <a:gd name="connsiteY47" fmla="*/ 97632 h 1783557"/>
                <a:gd name="connsiteX48" fmla="*/ 800100 w 1223962"/>
                <a:gd name="connsiteY48" fmla="*/ 116682 h 1783557"/>
                <a:gd name="connsiteX49" fmla="*/ 821531 w 1223962"/>
                <a:gd name="connsiteY49" fmla="*/ 147638 h 1783557"/>
                <a:gd name="connsiteX50" fmla="*/ 835818 w 1223962"/>
                <a:gd name="connsiteY50" fmla="*/ 176213 h 1783557"/>
                <a:gd name="connsiteX51" fmla="*/ 847725 w 1223962"/>
                <a:gd name="connsiteY51" fmla="*/ 221457 h 1783557"/>
                <a:gd name="connsiteX52" fmla="*/ 847725 w 1223962"/>
                <a:gd name="connsiteY52" fmla="*/ 264319 h 1783557"/>
                <a:gd name="connsiteX53" fmla="*/ 838200 w 1223962"/>
                <a:gd name="connsiteY53" fmla="*/ 309563 h 1783557"/>
                <a:gd name="connsiteX54" fmla="*/ 804862 w 1223962"/>
                <a:gd name="connsiteY54" fmla="*/ 400050 h 1783557"/>
                <a:gd name="connsiteX55" fmla="*/ 728662 w 1223962"/>
                <a:gd name="connsiteY55" fmla="*/ 576263 h 178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23962" h="1783557">
                  <a:moveTo>
                    <a:pt x="728662" y="576263"/>
                  </a:moveTo>
                  <a:lnTo>
                    <a:pt x="673893" y="688182"/>
                  </a:lnTo>
                  <a:lnTo>
                    <a:pt x="621506" y="788194"/>
                  </a:lnTo>
                  <a:lnTo>
                    <a:pt x="552450" y="904875"/>
                  </a:lnTo>
                  <a:lnTo>
                    <a:pt x="497681" y="1000125"/>
                  </a:lnTo>
                  <a:lnTo>
                    <a:pt x="419100" y="1119188"/>
                  </a:lnTo>
                  <a:lnTo>
                    <a:pt x="354806" y="1214438"/>
                  </a:lnTo>
                  <a:lnTo>
                    <a:pt x="269081" y="1326357"/>
                  </a:lnTo>
                  <a:lnTo>
                    <a:pt x="188118" y="1438275"/>
                  </a:lnTo>
                  <a:lnTo>
                    <a:pt x="119062" y="1526382"/>
                  </a:lnTo>
                  <a:lnTo>
                    <a:pt x="64293" y="1595438"/>
                  </a:lnTo>
                  <a:lnTo>
                    <a:pt x="4762" y="1659732"/>
                  </a:lnTo>
                  <a:lnTo>
                    <a:pt x="0" y="1783557"/>
                  </a:lnTo>
                  <a:lnTo>
                    <a:pt x="116681" y="1690688"/>
                  </a:lnTo>
                  <a:lnTo>
                    <a:pt x="192881" y="1624013"/>
                  </a:lnTo>
                  <a:lnTo>
                    <a:pt x="311943" y="1512094"/>
                  </a:lnTo>
                  <a:lnTo>
                    <a:pt x="402431" y="1419225"/>
                  </a:lnTo>
                  <a:lnTo>
                    <a:pt x="497681" y="1316832"/>
                  </a:lnTo>
                  <a:lnTo>
                    <a:pt x="595312" y="1202532"/>
                  </a:lnTo>
                  <a:lnTo>
                    <a:pt x="688181" y="1073944"/>
                  </a:lnTo>
                  <a:lnTo>
                    <a:pt x="764381" y="981075"/>
                  </a:lnTo>
                  <a:lnTo>
                    <a:pt x="831056" y="876300"/>
                  </a:lnTo>
                  <a:lnTo>
                    <a:pt x="900112" y="754857"/>
                  </a:lnTo>
                  <a:lnTo>
                    <a:pt x="1016793" y="566738"/>
                  </a:lnTo>
                  <a:lnTo>
                    <a:pt x="1042987" y="495300"/>
                  </a:lnTo>
                  <a:lnTo>
                    <a:pt x="1064418" y="438150"/>
                  </a:lnTo>
                  <a:lnTo>
                    <a:pt x="1088231" y="378619"/>
                  </a:lnTo>
                  <a:lnTo>
                    <a:pt x="1107281" y="342900"/>
                  </a:lnTo>
                  <a:lnTo>
                    <a:pt x="1133475" y="302419"/>
                  </a:lnTo>
                  <a:lnTo>
                    <a:pt x="1157287" y="276225"/>
                  </a:lnTo>
                  <a:lnTo>
                    <a:pt x="1193006" y="250032"/>
                  </a:lnTo>
                  <a:lnTo>
                    <a:pt x="1212056" y="235744"/>
                  </a:lnTo>
                  <a:lnTo>
                    <a:pt x="1221581" y="216694"/>
                  </a:lnTo>
                  <a:lnTo>
                    <a:pt x="1223962" y="192882"/>
                  </a:lnTo>
                  <a:lnTo>
                    <a:pt x="1214437" y="164307"/>
                  </a:lnTo>
                  <a:lnTo>
                    <a:pt x="1185862" y="123825"/>
                  </a:lnTo>
                  <a:lnTo>
                    <a:pt x="1140618" y="88107"/>
                  </a:lnTo>
                  <a:lnTo>
                    <a:pt x="1064418" y="52388"/>
                  </a:lnTo>
                  <a:lnTo>
                    <a:pt x="990600" y="28575"/>
                  </a:lnTo>
                  <a:lnTo>
                    <a:pt x="912018" y="9525"/>
                  </a:lnTo>
                  <a:lnTo>
                    <a:pt x="828675" y="0"/>
                  </a:lnTo>
                  <a:lnTo>
                    <a:pt x="754856" y="0"/>
                  </a:lnTo>
                  <a:lnTo>
                    <a:pt x="719137" y="4763"/>
                  </a:lnTo>
                  <a:lnTo>
                    <a:pt x="702468" y="16669"/>
                  </a:lnTo>
                  <a:lnTo>
                    <a:pt x="704850" y="30957"/>
                  </a:lnTo>
                  <a:lnTo>
                    <a:pt x="719137" y="57150"/>
                  </a:lnTo>
                  <a:lnTo>
                    <a:pt x="745331" y="73819"/>
                  </a:lnTo>
                  <a:lnTo>
                    <a:pt x="778668" y="97632"/>
                  </a:lnTo>
                  <a:lnTo>
                    <a:pt x="800100" y="116682"/>
                  </a:lnTo>
                  <a:lnTo>
                    <a:pt x="821531" y="147638"/>
                  </a:lnTo>
                  <a:lnTo>
                    <a:pt x="835818" y="176213"/>
                  </a:lnTo>
                  <a:lnTo>
                    <a:pt x="847725" y="221457"/>
                  </a:lnTo>
                  <a:lnTo>
                    <a:pt x="847725" y="264319"/>
                  </a:lnTo>
                  <a:lnTo>
                    <a:pt x="838200" y="309563"/>
                  </a:lnTo>
                  <a:lnTo>
                    <a:pt x="804862" y="400050"/>
                  </a:lnTo>
                  <a:lnTo>
                    <a:pt x="728662" y="576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1CF362D4-A142-476B-B590-365AA4F044CC}"/>
                </a:ext>
              </a:extLst>
            </p:cNvPr>
            <p:cNvSpPr/>
            <p:nvPr/>
          </p:nvSpPr>
          <p:spPr>
            <a:xfrm>
              <a:off x="6348414" y="1905000"/>
              <a:ext cx="1298575" cy="420688"/>
            </a:xfrm>
            <a:custGeom>
              <a:avLst/>
              <a:gdLst>
                <a:gd name="connsiteX0" fmla="*/ 395287 w 1297781"/>
                <a:gd name="connsiteY0" fmla="*/ 176213 h 421481"/>
                <a:gd name="connsiteX1" fmla="*/ 245268 w 1297781"/>
                <a:gd name="connsiteY1" fmla="*/ 202406 h 421481"/>
                <a:gd name="connsiteX2" fmla="*/ 128587 w 1297781"/>
                <a:gd name="connsiteY2" fmla="*/ 216694 h 421481"/>
                <a:gd name="connsiteX3" fmla="*/ 0 w 1297781"/>
                <a:gd name="connsiteY3" fmla="*/ 421481 h 421481"/>
                <a:gd name="connsiteX4" fmla="*/ 169068 w 1297781"/>
                <a:gd name="connsiteY4" fmla="*/ 385763 h 421481"/>
                <a:gd name="connsiteX5" fmla="*/ 292893 w 1297781"/>
                <a:gd name="connsiteY5" fmla="*/ 354806 h 421481"/>
                <a:gd name="connsiteX6" fmla="*/ 471487 w 1297781"/>
                <a:gd name="connsiteY6" fmla="*/ 314325 h 421481"/>
                <a:gd name="connsiteX7" fmla="*/ 676275 w 1297781"/>
                <a:gd name="connsiteY7" fmla="*/ 273844 h 421481"/>
                <a:gd name="connsiteX8" fmla="*/ 800100 w 1297781"/>
                <a:gd name="connsiteY8" fmla="*/ 250031 h 421481"/>
                <a:gd name="connsiteX9" fmla="*/ 845343 w 1297781"/>
                <a:gd name="connsiteY9" fmla="*/ 242888 h 421481"/>
                <a:gd name="connsiteX10" fmla="*/ 1266825 w 1297781"/>
                <a:gd name="connsiteY10" fmla="*/ 245269 h 421481"/>
                <a:gd name="connsiteX11" fmla="*/ 1285875 w 1297781"/>
                <a:gd name="connsiteY11" fmla="*/ 223838 h 421481"/>
                <a:gd name="connsiteX12" fmla="*/ 1295400 w 1297781"/>
                <a:gd name="connsiteY12" fmla="*/ 207169 h 421481"/>
                <a:gd name="connsiteX13" fmla="*/ 1297781 w 1297781"/>
                <a:gd name="connsiteY13" fmla="*/ 192881 h 421481"/>
                <a:gd name="connsiteX14" fmla="*/ 1295400 w 1297781"/>
                <a:gd name="connsiteY14" fmla="*/ 161925 h 421481"/>
                <a:gd name="connsiteX15" fmla="*/ 1281112 w 1297781"/>
                <a:gd name="connsiteY15" fmla="*/ 130969 h 421481"/>
                <a:gd name="connsiteX16" fmla="*/ 1262062 w 1297781"/>
                <a:gd name="connsiteY16" fmla="*/ 114300 h 421481"/>
                <a:gd name="connsiteX17" fmla="*/ 1226343 w 1297781"/>
                <a:gd name="connsiteY17" fmla="*/ 85725 h 421481"/>
                <a:gd name="connsiteX18" fmla="*/ 1171575 w 1297781"/>
                <a:gd name="connsiteY18" fmla="*/ 50006 h 421481"/>
                <a:gd name="connsiteX19" fmla="*/ 1121568 w 1297781"/>
                <a:gd name="connsiteY19" fmla="*/ 28575 h 421481"/>
                <a:gd name="connsiteX20" fmla="*/ 1062037 w 1297781"/>
                <a:gd name="connsiteY20" fmla="*/ 7144 h 421481"/>
                <a:gd name="connsiteX21" fmla="*/ 1040606 w 1297781"/>
                <a:gd name="connsiteY21" fmla="*/ 2381 h 421481"/>
                <a:gd name="connsiteX22" fmla="*/ 1009650 w 1297781"/>
                <a:gd name="connsiteY22" fmla="*/ 0 h 421481"/>
                <a:gd name="connsiteX23" fmla="*/ 988218 w 1297781"/>
                <a:gd name="connsiteY23" fmla="*/ 0 h 421481"/>
                <a:gd name="connsiteX24" fmla="*/ 962025 w 1297781"/>
                <a:gd name="connsiteY24" fmla="*/ 9525 h 421481"/>
                <a:gd name="connsiteX25" fmla="*/ 945356 w 1297781"/>
                <a:gd name="connsiteY25" fmla="*/ 26194 h 421481"/>
                <a:gd name="connsiteX26" fmla="*/ 869156 w 1297781"/>
                <a:gd name="connsiteY26" fmla="*/ 59531 h 421481"/>
                <a:gd name="connsiteX27" fmla="*/ 652462 w 1297781"/>
                <a:gd name="connsiteY27" fmla="*/ 123825 h 421481"/>
                <a:gd name="connsiteX28" fmla="*/ 395287 w 1297781"/>
                <a:gd name="connsiteY28" fmla="*/ 176213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97781" h="421481">
                  <a:moveTo>
                    <a:pt x="395287" y="176213"/>
                  </a:moveTo>
                  <a:lnTo>
                    <a:pt x="245268" y="202406"/>
                  </a:lnTo>
                  <a:lnTo>
                    <a:pt x="128587" y="216694"/>
                  </a:lnTo>
                  <a:lnTo>
                    <a:pt x="0" y="421481"/>
                  </a:lnTo>
                  <a:lnTo>
                    <a:pt x="169068" y="385763"/>
                  </a:lnTo>
                  <a:lnTo>
                    <a:pt x="292893" y="354806"/>
                  </a:lnTo>
                  <a:lnTo>
                    <a:pt x="471487" y="314325"/>
                  </a:lnTo>
                  <a:lnTo>
                    <a:pt x="676275" y="273844"/>
                  </a:lnTo>
                  <a:lnTo>
                    <a:pt x="800100" y="250031"/>
                  </a:lnTo>
                  <a:lnTo>
                    <a:pt x="845343" y="242888"/>
                  </a:lnTo>
                  <a:lnTo>
                    <a:pt x="1266825" y="245269"/>
                  </a:lnTo>
                  <a:lnTo>
                    <a:pt x="1285875" y="223838"/>
                  </a:lnTo>
                  <a:lnTo>
                    <a:pt x="1295400" y="207169"/>
                  </a:lnTo>
                  <a:lnTo>
                    <a:pt x="1297781" y="192881"/>
                  </a:lnTo>
                  <a:lnTo>
                    <a:pt x="1295400" y="161925"/>
                  </a:lnTo>
                  <a:lnTo>
                    <a:pt x="1281112" y="130969"/>
                  </a:lnTo>
                  <a:lnTo>
                    <a:pt x="1262062" y="114300"/>
                  </a:lnTo>
                  <a:lnTo>
                    <a:pt x="1226343" y="85725"/>
                  </a:lnTo>
                  <a:lnTo>
                    <a:pt x="1171575" y="50006"/>
                  </a:lnTo>
                  <a:lnTo>
                    <a:pt x="1121568" y="28575"/>
                  </a:lnTo>
                  <a:lnTo>
                    <a:pt x="1062037" y="7144"/>
                  </a:lnTo>
                  <a:lnTo>
                    <a:pt x="1040606" y="2381"/>
                  </a:lnTo>
                  <a:lnTo>
                    <a:pt x="1009650" y="0"/>
                  </a:lnTo>
                  <a:lnTo>
                    <a:pt x="988218" y="0"/>
                  </a:lnTo>
                  <a:lnTo>
                    <a:pt x="962025" y="9525"/>
                  </a:lnTo>
                  <a:lnTo>
                    <a:pt x="945356" y="26194"/>
                  </a:lnTo>
                  <a:lnTo>
                    <a:pt x="869156" y="59531"/>
                  </a:lnTo>
                  <a:lnTo>
                    <a:pt x="652462" y="123825"/>
                  </a:lnTo>
                  <a:lnTo>
                    <a:pt x="395287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237AF055-8B89-4DA0-9A6D-8EE0AE78BA1B}"/>
                </a:ext>
              </a:extLst>
            </p:cNvPr>
            <p:cNvSpPr/>
            <p:nvPr/>
          </p:nvSpPr>
          <p:spPr>
            <a:xfrm>
              <a:off x="5486401" y="2105026"/>
              <a:ext cx="2155825" cy="2327275"/>
            </a:xfrm>
            <a:custGeom>
              <a:avLst/>
              <a:gdLst>
                <a:gd name="connsiteX0" fmla="*/ 1933575 w 2155825"/>
                <a:gd name="connsiteY0" fmla="*/ 349250 h 2327275"/>
                <a:gd name="connsiteX1" fmla="*/ 2057400 w 2155825"/>
                <a:gd name="connsiteY1" fmla="*/ 152400 h 2327275"/>
                <a:gd name="connsiteX2" fmla="*/ 2130425 w 2155825"/>
                <a:gd name="connsiteY2" fmla="*/ 41275 h 2327275"/>
                <a:gd name="connsiteX3" fmla="*/ 2155825 w 2155825"/>
                <a:gd name="connsiteY3" fmla="*/ 0 h 2327275"/>
                <a:gd name="connsiteX4" fmla="*/ 1698625 w 2155825"/>
                <a:gd name="connsiteY4" fmla="*/ 41275 h 2327275"/>
                <a:gd name="connsiteX5" fmla="*/ 1714500 w 2155825"/>
                <a:gd name="connsiteY5" fmla="*/ 50800 h 2327275"/>
                <a:gd name="connsiteX6" fmla="*/ 1720850 w 2155825"/>
                <a:gd name="connsiteY6" fmla="*/ 69850 h 2327275"/>
                <a:gd name="connsiteX7" fmla="*/ 1720850 w 2155825"/>
                <a:gd name="connsiteY7" fmla="*/ 82550 h 2327275"/>
                <a:gd name="connsiteX8" fmla="*/ 1714500 w 2155825"/>
                <a:gd name="connsiteY8" fmla="*/ 123825 h 2327275"/>
                <a:gd name="connsiteX9" fmla="*/ 1695450 w 2155825"/>
                <a:gd name="connsiteY9" fmla="*/ 193675 h 2327275"/>
                <a:gd name="connsiteX10" fmla="*/ 1670050 w 2155825"/>
                <a:gd name="connsiteY10" fmla="*/ 263525 h 2327275"/>
                <a:gd name="connsiteX11" fmla="*/ 1622425 w 2155825"/>
                <a:gd name="connsiteY11" fmla="*/ 368300 h 2327275"/>
                <a:gd name="connsiteX12" fmla="*/ 1533525 w 2155825"/>
                <a:gd name="connsiteY12" fmla="*/ 533400 h 2327275"/>
                <a:gd name="connsiteX13" fmla="*/ 1435100 w 2155825"/>
                <a:gd name="connsiteY13" fmla="*/ 688975 h 2327275"/>
                <a:gd name="connsiteX14" fmla="*/ 1327150 w 2155825"/>
                <a:gd name="connsiteY14" fmla="*/ 847725 h 2327275"/>
                <a:gd name="connsiteX15" fmla="*/ 1203325 w 2155825"/>
                <a:gd name="connsiteY15" fmla="*/ 1022350 h 2327275"/>
                <a:gd name="connsiteX16" fmla="*/ 1066800 w 2155825"/>
                <a:gd name="connsiteY16" fmla="*/ 1206500 h 2327275"/>
                <a:gd name="connsiteX17" fmla="*/ 901700 w 2155825"/>
                <a:gd name="connsiteY17" fmla="*/ 1406525 h 2327275"/>
                <a:gd name="connsiteX18" fmla="*/ 796925 w 2155825"/>
                <a:gd name="connsiteY18" fmla="*/ 1536700 h 2327275"/>
                <a:gd name="connsiteX19" fmla="*/ 644525 w 2155825"/>
                <a:gd name="connsiteY19" fmla="*/ 1698625 h 2327275"/>
                <a:gd name="connsiteX20" fmla="*/ 527050 w 2155825"/>
                <a:gd name="connsiteY20" fmla="*/ 1819275 h 2327275"/>
                <a:gd name="connsiteX21" fmla="*/ 425450 w 2155825"/>
                <a:gd name="connsiteY21" fmla="*/ 1911350 h 2327275"/>
                <a:gd name="connsiteX22" fmla="*/ 304800 w 2155825"/>
                <a:gd name="connsiteY22" fmla="*/ 2012950 h 2327275"/>
                <a:gd name="connsiteX23" fmla="*/ 180975 w 2155825"/>
                <a:gd name="connsiteY23" fmla="*/ 2101850 h 2327275"/>
                <a:gd name="connsiteX24" fmla="*/ 12700 w 2155825"/>
                <a:gd name="connsiteY24" fmla="*/ 2203450 h 2327275"/>
                <a:gd name="connsiteX25" fmla="*/ 0 w 2155825"/>
                <a:gd name="connsiteY25" fmla="*/ 2327275 h 2327275"/>
                <a:gd name="connsiteX26" fmla="*/ 139700 w 2155825"/>
                <a:gd name="connsiteY26" fmla="*/ 2257425 h 2327275"/>
                <a:gd name="connsiteX27" fmla="*/ 282575 w 2155825"/>
                <a:gd name="connsiteY27" fmla="*/ 2171700 h 2327275"/>
                <a:gd name="connsiteX28" fmla="*/ 415925 w 2155825"/>
                <a:gd name="connsiteY28" fmla="*/ 2085975 h 2327275"/>
                <a:gd name="connsiteX29" fmla="*/ 546100 w 2155825"/>
                <a:gd name="connsiteY29" fmla="*/ 1997075 h 2327275"/>
                <a:gd name="connsiteX30" fmla="*/ 679450 w 2155825"/>
                <a:gd name="connsiteY30" fmla="*/ 1895475 h 2327275"/>
                <a:gd name="connsiteX31" fmla="*/ 800100 w 2155825"/>
                <a:gd name="connsiteY31" fmla="*/ 1793875 h 2327275"/>
                <a:gd name="connsiteX32" fmla="*/ 1076325 w 2155825"/>
                <a:gd name="connsiteY32" fmla="*/ 1539875 h 2327275"/>
                <a:gd name="connsiteX33" fmla="*/ 1216025 w 2155825"/>
                <a:gd name="connsiteY33" fmla="*/ 1390650 h 2327275"/>
                <a:gd name="connsiteX34" fmla="*/ 1339850 w 2155825"/>
                <a:gd name="connsiteY34" fmla="*/ 1250950 h 2327275"/>
                <a:gd name="connsiteX35" fmla="*/ 1419225 w 2155825"/>
                <a:gd name="connsiteY35" fmla="*/ 1146175 h 2327275"/>
                <a:gd name="connsiteX36" fmla="*/ 1616075 w 2155825"/>
                <a:gd name="connsiteY36" fmla="*/ 841375 h 2327275"/>
                <a:gd name="connsiteX37" fmla="*/ 1755775 w 2155825"/>
                <a:gd name="connsiteY37" fmla="*/ 638175 h 2327275"/>
                <a:gd name="connsiteX38" fmla="*/ 1933575 w 2155825"/>
                <a:gd name="connsiteY38" fmla="*/ 349250 h 232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55825" h="2327275">
                  <a:moveTo>
                    <a:pt x="1933575" y="349250"/>
                  </a:moveTo>
                  <a:lnTo>
                    <a:pt x="2057400" y="152400"/>
                  </a:lnTo>
                  <a:lnTo>
                    <a:pt x="2130425" y="41275"/>
                  </a:lnTo>
                  <a:lnTo>
                    <a:pt x="2155825" y="0"/>
                  </a:lnTo>
                  <a:lnTo>
                    <a:pt x="1698625" y="41275"/>
                  </a:lnTo>
                  <a:lnTo>
                    <a:pt x="1714500" y="50800"/>
                  </a:lnTo>
                  <a:lnTo>
                    <a:pt x="1720850" y="69850"/>
                  </a:lnTo>
                  <a:lnTo>
                    <a:pt x="1720850" y="82550"/>
                  </a:lnTo>
                  <a:lnTo>
                    <a:pt x="1714500" y="123825"/>
                  </a:lnTo>
                  <a:lnTo>
                    <a:pt x="1695450" y="193675"/>
                  </a:lnTo>
                  <a:lnTo>
                    <a:pt x="1670050" y="263525"/>
                  </a:lnTo>
                  <a:lnTo>
                    <a:pt x="1622425" y="368300"/>
                  </a:lnTo>
                  <a:lnTo>
                    <a:pt x="1533525" y="533400"/>
                  </a:lnTo>
                  <a:lnTo>
                    <a:pt x="1435100" y="688975"/>
                  </a:lnTo>
                  <a:lnTo>
                    <a:pt x="1327150" y="847725"/>
                  </a:lnTo>
                  <a:lnTo>
                    <a:pt x="1203325" y="1022350"/>
                  </a:lnTo>
                  <a:lnTo>
                    <a:pt x="1066800" y="1206500"/>
                  </a:lnTo>
                  <a:lnTo>
                    <a:pt x="901700" y="1406525"/>
                  </a:lnTo>
                  <a:lnTo>
                    <a:pt x="796925" y="1536700"/>
                  </a:lnTo>
                  <a:lnTo>
                    <a:pt x="644525" y="1698625"/>
                  </a:lnTo>
                  <a:lnTo>
                    <a:pt x="527050" y="1819275"/>
                  </a:lnTo>
                  <a:lnTo>
                    <a:pt x="425450" y="1911350"/>
                  </a:lnTo>
                  <a:lnTo>
                    <a:pt x="304800" y="2012950"/>
                  </a:lnTo>
                  <a:lnTo>
                    <a:pt x="180975" y="2101850"/>
                  </a:lnTo>
                  <a:lnTo>
                    <a:pt x="12700" y="2203450"/>
                  </a:lnTo>
                  <a:lnTo>
                    <a:pt x="0" y="2327275"/>
                  </a:lnTo>
                  <a:lnTo>
                    <a:pt x="139700" y="2257425"/>
                  </a:lnTo>
                  <a:lnTo>
                    <a:pt x="282575" y="2171700"/>
                  </a:lnTo>
                  <a:lnTo>
                    <a:pt x="415925" y="2085975"/>
                  </a:lnTo>
                  <a:lnTo>
                    <a:pt x="546100" y="1997075"/>
                  </a:lnTo>
                  <a:lnTo>
                    <a:pt x="679450" y="1895475"/>
                  </a:lnTo>
                  <a:lnTo>
                    <a:pt x="800100" y="1793875"/>
                  </a:lnTo>
                  <a:lnTo>
                    <a:pt x="1076325" y="1539875"/>
                  </a:lnTo>
                  <a:lnTo>
                    <a:pt x="1216025" y="1390650"/>
                  </a:lnTo>
                  <a:lnTo>
                    <a:pt x="1339850" y="1250950"/>
                  </a:lnTo>
                  <a:lnTo>
                    <a:pt x="1419225" y="1146175"/>
                  </a:lnTo>
                  <a:lnTo>
                    <a:pt x="1616075" y="841375"/>
                  </a:lnTo>
                  <a:lnTo>
                    <a:pt x="1755775" y="638175"/>
                  </a:lnTo>
                  <a:lnTo>
                    <a:pt x="1933575" y="349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8">
              <a:extLst>
                <a:ext uri="{FF2B5EF4-FFF2-40B4-BE49-F238E27FC236}">
                  <a16:creationId xmlns:a16="http://schemas.microsoft.com/office/drawing/2014/main" id="{32D6B22B-AEAA-47E6-96BE-32EB659F1F3D}"/>
                </a:ext>
              </a:extLst>
            </p:cNvPr>
            <p:cNvSpPr/>
            <p:nvPr/>
          </p:nvSpPr>
          <p:spPr>
            <a:xfrm>
              <a:off x="6164263" y="2543175"/>
              <a:ext cx="2436812" cy="1714500"/>
            </a:xfrm>
            <a:custGeom>
              <a:avLst/>
              <a:gdLst>
                <a:gd name="connsiteX0" fmla="*/ 845344 w 2436019"/>
                <a:gd name="connsiteY0" fmla="*/ 852488 h 1714500"/>
                <a:gd name="connsiteX1" fmla="*/ 762000 w 2436019"/>
                <a:gd name="connsiteY1" fmla="*/ 766763 h 1714500"/>
                <a:gd name="connsiteX2" fmla="*/ 714375 w 2436019"/>
                <a:gd name="connsiteY2" fmla="*/ 719138 h 1714500"/>
                <a:gd name="connsiteX3" fmla="*/ 478632 w 2436019"/>
                <a:gd name="connsiteY3" fmla="*/ 483394 h 1714500"/>
                <a:gd name="connsiteX4" fmla="*/ 397669 w 2436019"/>
                <a:gd name="connsiteY4" fmla="*/ 407194 h 1714500"/>
                <a:gd name="connsiteX5" fmla="*/ 328613 w 2436019"/>
                <a:gd name="connsiteY5" fmla="*/ 345281 h 1714500"/>
                <a:gd name="connsiteX6" fmla="*/ 242888 w 2436019"/>
                <a:gd name="connsiteY6" fmla="*/ 266700 h 1714500"/>
                <a:gd name="connsiteX7" fmla="*/ 173832 w 2436019"/>
                <a:gd name="connsiteY7" fmla="*/ 209550 h 1714500"/>
                <a:gd name="connsiteX8" fmla="*/ 114300 w 2436019"/>
                <a:gd name="connsiteY8" fmla="*/ 161925 h 1714500"/>
                <a:gd name="connsiteX9" fmla="*/ 0 w 2436019"/>
                <a:gd name="connsiteY9" fmla="*/ 83344 h 1714500"/>
                <a:gd name="connsiteX10" fmla="*/ 64294 w 2436019"/>
                <a:gd name="connsiteY10" fmla="*/ 0 h 1714500"/>
                <a:gd name="connsiteX11" fmla="*/ 178594 w 2436019"/>
                <a:gd name="connsiteY11" fmla="*/ 45244 h 1714500"/>
                <a:gd name="connsiteX12" fmla="*/ 209550 w 2436019"/>
                <a:gd name="connsiteY12" fmla="*/ 57150 h 1714500"/>
                <a:gd name="connsiteX13" fmla="*/ 259557 w 2436019"/>
                <a:gd name="connsiteY13" fmla="*/ 95250 h 1714500"/>
                <a:gd name="connsiteX14" fmla="*/ 395288 w 2436019"/>
                <a:gd name="connsiteY14" fmla="*/ 197644 h 1714500"/>
                <a:gd name="connsiteX15" fmla="*/ 535782 w 2436019"/>
                <a:gd name="connsiteY15" fmla="*/ 300038 h 1714500"/>
                <a:gd name="connsiteX16" fmla="*/ 676275 w 2436019"/>
                <a:gd name="connsiteY16" fmla="*/ 407194 h 1714500"/>
                <a:gd name="connsiteX17" fmla="*/ 912019 w 2436019"/>
                <a:gd name="connsiteY17" fmla="*/ 619125 h 1714500"/>
                <a:gd name="connsiteX18" fmla="*/ 1038225 w 2436019"/>
                <a:gd name="connsiteY18" fmla="*/ 735806 h 1714500"/>
                <a:gd name="connsiteX19" fmla="*/ 1140619 w 2436019"/>
                <a:gd name="connsiteY19" fmla="*/ 826294 h 1714500"/>
                <a:gd name="connsiteX20" fmla="*/ 1300163 w 2436019"/>
                <a:gd name="connsiteY20" fmla="*/ 966788 h 1714500"/>
                <a:gd name="connsiteX21" fmla="*/ 1431132 w 2436019"/>
                <a:gd name="connsiteY21" fmla="*/ 1078706 h 1714500"/>
                <a:gd name="connsiteX22" fmla="*/ 1547813 w 2436019"/>
                <a:gd name="connsiteY22" fmla="*/ 1173956 h 1714500"/>
                <a:gd name="connsiteX23" fmla="*/ 1712119 w 2436019"/>
                <a:gd name="connsiteY23" fmla="*/ 1290638 h 1714500"/>
                <a:gd name="connsiteX24" fmla="*/ 1866900 w 2436019"/>
                <a:gd name="connsiteY24" fmla="*/ 1383506 h 1714500"/>
                <a:gd name="connsiteX25" fmla="*/ 2069307 w 2436019"/>
                <a:gd name="connsiteY25" fmla="*/ 1495425 h 1714500"/>
                <a:gd name="connsiteX26" fmla="*/ 2305050 w 2436019"/>
                <a:gd name="connsiteY26" fmla="*/ 1612106 h 1714500"/>
                <a:gd name="connsiteX27" fmla="*/ 2419350 w 2436019"/>
                <a:gd name="connsiteY27" fmla="*/ 1666875 h 1714500"/>
                <a:gd name="connsiteX28" fmla="*/ 2428875 w 2436019"/>
                <a:gd name="connsiteY28" fmla="*/ 1674019 h 1714500"/>
                <a:gd name="connsiteX29" fmla="*/ 2431257 w 2436019"/>
                <a:gd name="connsiteY29" fmla="*/ 1678781 h 1714500"/>
                <a:gd name="connsiteX30" fmla="*/ 2436019 w 2436019"/>
                <a:gd name="connsiteY30" fmla="*/ 1688306 h 1714500"/>
                <a:gd name="connsiteX31" fmla="*/ 2428875 w 2436019"/>
                <a:gd name="connsiteY31" fmla="*/ 1702594 h 1714500"/>
                <a:gd name="connsiteX32" fmla="*/ 2407444 w 2436019"/>
                <a:gd name="connsiteY32" fmla="*/ 1709738 h 1714500"/>
                <a:gd name="connsiteX33" fmla="*/ 2347913 w 2436019"/>
                <a:gd name="connsiteY33" fmla="*/ 1714500 h 1714500"/>
                <a:gd name="connsiteX34" fmla="*/ 2200275 w 2436019"/>
                <a:gd name="connsiteY34" fmla="*/ 1704975 h 1714500"/>
                <a:gd name="connsiteX35" fmla="*/ 1909763 w 2436019"/>
                <a:gd name="connsiteY35" fmla="*/ 1685925 h 1714500"/>
                <a:gd name="connsiteX36" fmla="*/ 1604963 w 2436019"/>
                <a:gd name="connsiteY36" fmla="*/ 1669256 h 1714500"/>
                <a:gd name="connsiteX37" fmla="*/ 1562100 w 2436019"/>
                <a:gd name="connsiteY37" fmla="*/ 1664494 h 1714500"/>
                <a:gd name="connsiteX38" fmla="*/ 1535907 w 2436019"/>
                <a:gd name="connsiteY38" fmla="*/ 1657350 h 1714500"/>
                <a:gd name="connsiteX39" fmla="*/ 1509713 w 2436019"/>
                <a:gd name="connsiteY39" fmla="*/ 1640681 h 1714500"/>
                <a:gd name="connsiteX40" fmla="*/ 1481138 w 2436019"/>
                <a:gd name="connsiteY40" fmla="*/ 1612106 h 1714500"/>
                <a:gd name="connsiteX41" fmla="*/ 1443038 w 2436019"/>
                <a:gd name="connsiteY41" fmla="*/ 1552575 h 1714500"/>
                <a:gd name="connsiteX42" fmla="*/ 1302544 w 2436019"/>
                <a:gd name="connsiteY42" fmla="*/ 1376363 h 1714500"/>
                <a:gd name="connsiteX43" fmla="*/ 1150144 w 2436019"/>
                <a:gd name="connsiteY43" fmla="*/ 1190625 h 1714500"/>
                <a:gd name="connsiteX44" fmla="*/ 1023938 w 2436019"/>
                <a:gd name="connsiteY44" fmla="*/ 1047750 h 1714500"/>
                <a:gd name="connsiteX45" fmla="*/ 845344 w 2436019"/>
                <a:gd name="connsiteY45" fmla="*/ 852488 h 171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36019" h="1714500">
                  <a:moveTo>
                    <a:pt x="845344" y="852488"/>
                  </a:moveTo>
                  <a:lnTo>
                    <a:pt x="762000" y="766763"/>
                  </a:lnTo>
                  <a:lnTo>
                    <a:pt x="714375" y="719138"/>
                  </a:lnTo>
                  <a:lnTo>
                    <a:pt x="478632" y="483394"/>
                  </a:lnTo>
                  <a:lnTo>
                    <a:pt x="397669" y="407194"/>
                  </a:lnTo>
                  <a:lnTo>
                    <a:pt x="328613" y="345281"/>
                  </a:lnTo>
                  <a:lnTo>
                    <a:pt x="242888" y="266700"/>
                  </a:lnTo>
                  <a:lnTo>
                    <a:pt x="173832" y="209550"/>
                  </a:lnTo>
                  <a:lnTo>
                    <a:pt x="114300" y="161925"/>
                  </a:lnTo>
                  <a:lnTo>
                    <a:pt x="0" y="83344"/>
                  </a:lnTo>
                  <a:lnTo>
                    <a:pt x="64294" y="0"/>
                  </a:lnTo>
                  <a:lnTo>
                    <a:pt x="178594" y="45244"/>
                  </a:lnTo>
                  <a:lnTo>
                    <a:pt x="209550" y="57150"/>
                  </a:lnTo>
                  <a:lnTo>
                    <a:pt x="259557" y="95250"/>
                  </a:lnTo>
                  <a:lnTo>
                    <a:pt x="395288" y="197644"/>
                  </a:lnTo>
                  <a:lnTo>
                    <a:pt x="535782" y="300038"/>
                  </a:lnTo>
                  <a:lnTo>
                    <a:pt x="676275" y="407194"/>
                  </a:lnTo>
                  <a:lnTo>
                    <a:pt x="912019" y="619125"/>
                  </a:lnTo>
                  <a:lnTo>
                    <a:pt x="1038225" y="735806"/>
                  </a:lnTo>
                  <a:lnTo>
                    <a:pt x="1140619" y="826294"/>
                  </a:lnTo>
                  <a:lnTo>
                    <a:pt x="1300163" y="966788"/>
                  </a:lnTo>
                  <a:lnTo>
                    <a:pt x="1431132" y="1078706"/>
                  </a:lnTo>
                  <a:lnTo>
                    <a:pt x="1547813" y="1173956"/>
                  </a:lnTo>
                  <a:lnTo>
                    <a:pt x="1712119" y="1290638"/>
                  </a:lnTo>
                  <a:lnTo>
                    <a:pt x="1866900" y="1383506"/>
                  </a:lnTo>
                  <a:lnTo>
                    <a:pt x="2069307" y="1495425"/>
                  </a:lnTo>
                  <a:lnTo>
                    <a:pt x="2305050" y="1612106"/>
                  </a:lnTo>
                  <a:lnTo>
                    <a:pt x="2419350" y="1666875"/>
                  </a:lnTo>
                  <a:lnTo>
                    <a:pt x="2428875" y="1674019"/>
                  </a:lnTo>
                  <a:lnTo>
                    <a:pt x="2431257" y="1678781"/>
                  </a:lnTo>
                  <a:lnTo>
                    <a:pt x="2436019" y="1688306"/>
                  </a:lnTo>
                  <a:lnTo>
                    <a:pt x="2428875" y="1702594"/>
                  </a:lnTo>
                  <a:lnTo>
                    <a:pt x="2407444" y="1709738"/>
                  </a:lnTo>
                  <a:lnTo>
                    <a:pt x="2347913" y="1714500"/>
                  </a:lnTo>
                  <a:lnTo>
                    <a:pt x="2200275" y="1704975"/>
                  </a:lnTo>
                  <a:lnTo>
                    <a:pt x="1909763" y="1685925"/>
                  </a:lnTo>
                  <a:lnTo>
                    <a:pt x="1604963" y="1669256"/>
                  </a:lnTo>
                  <a:lnTo>
                    <a:pt x="1562100" y="1664494"/>
                  </a:lnTo>
                  <a:lnTo>
                    <a:pt x="1535907" y="1657350"/>
                  </a:lnTo>
                  <a:lnTo>
                    <a:pt x="1509713" y="1640681"/>
                  </a:lnTo>
                  <a:lnTo>
                    <a:pt x="1481138" y="1612106"/>
                  </a:lnTo>
                  <a:lnTo>
                    <a:pt x="1443038" y="1552575"/>
                  </a:lnTo>
                  <a:lnTo>
                    <a:pt x="1302544" y="1376363"/>
                  </a:lnTo>
                  <a:lnTo>
                    <a:pt x="1150144" y="1190625"/>
                  </a:lnTo>
                  <a:lnTo>
                    <a:pt x="1023938" y="1047750"/>
                  </a:lnTo>
                  <a:lnTo>
                    <a:pt x="845344" y="852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0">
              <a:extLst>
                <a:ext uri="{FF2B5EF4-FFF2-40B4-BE49-F238E27FC236}">
                  <a16:creationId xmlns:a16="http://schemas.microsoft.com/office/drawing/2014/main" id="{8CE2AA4E-F96E-41CE-A3D6-5F6799EC7F2E}"/>
                </a:ext>
              </a:extLst>
            </p:cNvPr>
            <p:cNvSpPr/>
            <p:nvPr/>
          </p:nvSpPr>
          <p:spPr>
            <a:xfrm>
              <a:off x="6056313" y="4257675"/>
              <a:ext cx="1752600" cy="1436688"/>
            </a:xfrm>
            <a:custGeom>
              <a:avLst/>
              <a:gdLst>
                <a:gd name="connsiteX0" fmla="*/ 404812 w 1752600"/>
                <a:gd name="connsiteY0" fmla="*/ 314325 h 1435894"/>
                <a:gd name="connsiteX1" fmla="*/ 195262 w 1752600"/>
                <a:gd name="connsiteY1" fmla="*/ 340519 h 1435894"/>
                <a:gd name="connsiteX2" fmla="*/ 59531 w 1752600"/>
                <a:gd name="connsiteY2" fmla="*/ 359569 h 1435894"/>
                <a:gd name="connsiteX3" fmla="*/ 21431 w 1752600"/>
                <a:gd name="connsiteY3" fmla="*/ 361950 h 1435894"/>
                <a:gd name="connsiteX4" fmla="*/ 0 w 1752600"/>
                <a:gd name="connsiteY4" fmla="*/ 207169 h 1435894"/>
                <a:gd name="connsiteX5" fmla="*/ 188119 w 1752600"/>
                <a:gd name="connsiteY5" fmla="*/ 180975 h 1435894"/>
                <a:gd name="connsiteX6" fmla="*/ 516731 w 1752600"/>
                <a:gd name="connsiteY6" fmla="*/ 133350 h 1435894"/>
                <a:gd name="connsiteX7" fmla="*/ 766762 w 1752600"/>
                <a:gd name="connsiteY7" fmla="*/ 107156 h 1435894"/>
                <a:gd name="connsiteX8" fmla="*/ 1002506 w 1752600"/>
                <a:gd name="connsiteY8" fmla="*/ 80963 h 1435894"/>
                <a:gd name="connsiteX9" fmla="*/ 1147762 w 1752600"/>
                <a:gd name="connsiteY9" fmla="*/ 66675 h 1435894"/>
                <a:gd name="connsiteX10" fmla="*/ 1240631 w 1752600"/>
                <a:gd name="connsiteY10" fmla="*/ 52388 h 1435894"/>
                <a:gd name="connsiteX11" fmla="*/ 1357312 w 1752600"/>
                <a:gd name="connsiteY11" fmla="*/ 26194 h 1435894"/>
                <a:gd name="connsiteX12" fmla="*/ 1431131 w 1752600"/>
                <a:gd name="connsiteY12" fmla="*/ 0 h 1435894"/>
                <a:gd name="connsiteX13" fmla="*/ 1454944 w 1752600"/>
                <a:gd name="connsiteY13" fmla="*/ 0 h 1435894"/>
                <a:gd name="connsiteX14" fmla="*/ 1514475 w 1752600"/>
                <a:gd name="connsiteY14" fmla="*/ 21431 h 1435894"/>
                <a:gd name="connsiteX15" fmla="*/ 1624012 w 1752600"/>
                <a:gd name="connsiteY15" fmla="*/ 71438 h 1435894"/>
                <a:gd name="connsiteX16" fmla="*/ 1669256 w 1752600"/>
                <a:gd name="connsiteY16" fmla="*/ 100013 h 1435894"/>
                <a:gd name="connsiteX17" fmla="*/ 1695450 w 1752600"/>
                <a:gd name="connsiteY17" fmla="*/ 121444 h 1435894"/>
                <a:gd name="connsiteX18" fmla="*/ 1731169 w 1752600"/>
                <a:gd name="connsiteY18" fmla="*/ 145256 h 1435894"/>
                <a:gd name="connsiteX19" fmla="*/ 1740694 w 1752600"/>
                <a:gd name="connsiteY19" fmla="*/ 154781 h 1435894"/>
                <a:gd name="connsiteX20" fmla="*/ 1747837 w 1752600"/>
                <a:gd name="connsiteY20" fmla="*/ 166688 h 1435894"/>
                <a:gd name="connsiteX21" fmla="*/ 1752600 w 1752600"/>
                <a:gd name="connsiteY21" fmla="*/ 180975 h 1435894"/>
                <a:gd name="connsiteX22" fmla="*/ 1752600 w 1752600"/>
                <a:gd name="connsiteY22" fmla="*/ 216694 h 1435894"/>
                <a:gd name="connsiteX23" fmla="*/ 1740694 w 1752600"/>
                <a:gd name="connsiteY23" fmla="*/ 254794 h 1435894"/>
                <a:gd name="connsiteX24" fmla="*/ 1709737 w 1752600"/>
                <a:gd name="connsiteY24" fmla="*/ 307181 h 1435894"/>
                <a:gd name="connsiteX25" fmla="*/ 1690687 w 1752600"/>
                <a:gd name="connsiteY25" fmla="*/ 335756 h 1435894"/>
                <a:gd name="connsiteX26" fmla="*/ 1676400 w 1752600"/>
                <a:gd name="connsiteY26" fmla="*/ 369094 h 1435894"/>
                <a:gd name="connsiteX27" fmla="*/ 1662112 w 1752600"/>
                <a:gd name="connsiteY27" fmla="*/ 426244 h 1435894"/>
                <a:gd name="connsiteX28" fmla="*/ 1635919 w 1752600"/>
                <a:gd name="connsiteY28" fmla="*/ 531019 h 1435894"/>
                <a:gd name="connsiteX29" fmla="*/ 1614487 w 1752600"/>
                <a:gd name="connsiteY29" fmla="*/ 640556 h 1435894"/>
                <a:gd name="connsiteX30" fmla="*/ 1581150 w 1752600"/>
                <a:gd name="connsiteY30" fmla="*/ 823913 h 1435894"/>
                <a:gd name="connsiteX31" fmla="*/ 1557337 w 1752600"/>
                <a:gd name="connsiteY31" fmla="*/ 976313 h 1435894"/>
                <a:gd name="connsiteX32" fmla="*/ 1533525 w 1752600"/>
                <a:gd name="connsiteY32" fmla="*/ 1123950 h 1435894"/>
                <a:gd name="connsiteX33" fmla="*/ 1521619 w 1752600"/>
                <a:gd name="connsiteY33" fmla="*/ 1214438 h 1435894"/>
                <a:gd name="connsiteX34" fmla="*/ 1507331 w 1752600"/>
                <a:gd name="connsiteY34" fmla="*/ 1273969 h 1435894"/>
                <a:gd name="connsiteX35" fmla="*/ 1485900 w 1752600"/>
                <a:gd name="connsiteY35" fmla="*/ 1335881 h 1435894"/>
                <a:gd name="connsiteX36" fmla="*/ 1469231 w 1752600"/>
                <a:gd name="connsiteY36" fmla="*/ 1381125 h 1435894"/>
                <a:gd name="connsiteX37" fmla="*/ 1443037 w 1752600"/>
                <a:gd name="connsiteY37" fmla="*/ 1414463 h 1435894"/>
                <a:gd name="connsiteX38" fmla="*/ 1419225 w 1752600"/>
                <a:gd name="connsiteY38" fmla="*/ 1431131 h 1435894"/>
                <a:gd name="connsiteX39" fmla="*/ 1400175 w 1752600"/>
                <a:gd name="connsiteY39" fmla="*/ 1435894 h 1435894"/>
                <a:gd name="connsiteX40" fmla="*/ 1376362 w 1752600"/>
                <a:gd name="connsiteY40" fmla="*/ 1428750 h 1435894"/>
                <a:gd name="connsiteX41" fmla="*/ 1338262 w 1752600"/>
                <a:gd name="connsiteY41" fmla="*/ 1402556 h 1435894"/>
                <a:gd name="connsiteX42" fmla="*/ 1304925 w 1752600"/>
                <a:gd name="connsiteY42" fmla="*/ 1366838 h 1435894"/>
                <a:gd name="connsiteX43" fmla="*/ 1335881 w 1752600"/>
                <a:gd name="connsiteY43" fmla="*/ 1028700 h 1435894"/>
                <a:gd name="connsiteX44" fmla="*/ 1359694 w 1752600"/>
                <a:gd name="connsiteY44" fmla="*/ 742950 h 1435894"/>
                <a:gd name="connsiteX45" fmla="*/ 1388269 w 1752600"/>
                <a:gd name="connsiteY45" fmla="*/ 392906 h 1435894"/>
                <a:gd name="connsiteX46" fmla="*/ 1397794 w 1752600"/>
                <a:gd name="connsiteY46" fmla="*/ 295275 h 1435894"/>
                <a:gd name="connsiteX47" fmla="*/ 1393031 w 1752600"/>
                <a:gd name="connsiteY47" fmla="*/ 271463 h 1435894"/>
                <a:gd name="connsiteX48" fmla="*/ 1383506 w 1752600"/>
                <a:gd name="connsiteY48" fmla="*/ 257175 h 1435894"/>
                <a:gd name="connsiteX49" fmla="*/ 1364456 w 1752600"/>
                <a:gd name="connsiteY49" fmla="*/ 245269 h 1435894"/>
                <a:gd name="connsiteX50" fmla="*/ 1302544 w 1752600"/>
                <a:gd name="connsiteY50" fmla="*/ 240506 h 1435894"/>
                <a:gd name="connsiteX51" fmla="*/ 1243012 w 1752600"/>
                <a:gd name="connsiteY51" fmla="*/ 245269 h 1435894"/>
                <a:gd name="connsiteX52" fmla="*/ 1085850 w 1752600"/>
                <a:gd name="connsiteY52" fmla="*/ 252413 h 1435894"/>
                <a:gd name="connsiteX53" fmla="*/ 804862 w 1752600"/>
                <a:gd name="connsiteY53" fmla="*/ 271463 h 1435894"/>
                <a:gd name="connsiteX54" fmla="*/ 404812 w 1752600"/>
                <a:gd name="connsiteY54" fmla="*/ 314325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2600" h="1435894">
                  <a:moveTo>
                    <a:pt x="404812" y="314325"/>
                  </a:moveTo>
                  <a:lnTo>
                    <a:pt x="195262" y="340519"/>
                  </a:lnTo>
                  <a:lnTo>
                    <a:pt x="59531" y="359569"/>
                  </a:lnTo>
                  <a:lnTo>
                    <a:pt x="21431" y="361950"/>
                  </a:lnTo>
                  <a:lnTo>
                    <a:pt x="0" y="207169"/>
                  </a:lnTo>
                  <a:lnTo>
                    <a:pt x="188119" y="180975"/>
                  </a:lnTo>
                  <a:lnTo>
                    <a:pt x="516731" y="133350"/>
                  </a:lnTo>
                  <a:lnTo>
                    <a:pt x="766762" y="107156"/>
                  </a:lnTo>
                  <a:lnTo>
                    <a:pt x="1002506" y="80963"/>
                  </a:lnTo>
                  <a:lnTo>
                    <a:pt x="1147762" y="66675"/>
                  </a:lnTo>
                  <a:lnTo>
                    <a:pt x="1240631" y="52388"/>
                  </a:lnTo>
                  <a:lnTo>
                    <a:pt x="1357312" y="26194"/>
                  </a:lnTo>
                  <a:lnTo>
                    <a:pt x="1431131" y="0"/>
                  </a:lnTo>
                  <a:lnTo>
                    <a:pt x="1454944" y="0"/>
                  </a:lnTo>
                  <a:lnTo>
                    <a:pt x="1514475" y="21431"/>
                  </a:lnTo>
                  <a:lnTo>
                    <a:pt x="1624012" y="71438"/>
                  </a:lnTo>
                  <a:lnTo>
                    <a:pt x="1669256" y="100013"/>
                  </a:lnTo>
                  <a:lnTo>
                    <a:pt x="1695450" y="121444"/>
                  </a:lnTo>
                  <a:lnTo>
                    <a:pt x="1731169" y="145256"/>
                  </a:lnTo>
                  <a:lnTo>
                    <a:pt x="1740694" y="154781"/>
                  </a:lnTo>
                  <a:lnTo>
                    <a:pt x="1747837" y="166688"/>
                  </a:lnTo>
                  <a:lnTo>
                    <a:pt x="1752600" y="180975"/>
                  </a:lnTo>
                  <a:lnTo>
                    <a:pt x="1752600" y="216694"/>
                  </a:lnTo>
                  <a:lnTo>
                    <a:pt x="1740694" y="254794"/>
                  </a:lnTo>
                  <a:lnTo>
                    <a:pt x="1709737" y="307181"/>
                  </a:lnTo>
                  <a:lnTo>
                    <a:pt x="1690687" y="335756"/>
                  </a:lnTo>
                  <a:lnTo>
                    <a:pt x="1676400" y="369094"/>
                  </a:lnTo>
                  <a:lnTo>
                    <a:pt x="1662112" y="426244"/>
                  </a:lnTo>
                  <a:lnTo>
                    <a:pt x="1635919" y="531019"/>
                  </a:lnTo>
                  <a:lnTo>
                    <a:pt x="1614487" y="640556"/>
                  </a:lnTo>
                  <a:lnTo>
                    <a:pt x="1581150" y="823913"/>
                  </a:lnTo>
                  <a:lnTo>
                    <a:pt x="1557337" y="976313"/>
                  </a:lnTo>
                  <a:lnTo>
                    <a:pt x="1533525" y="1123950"/>
                  </a:lnTo>
                  <a:lnTo>
                    <a:pt x="1521619" y="1214438"/>
                  </a:lnTo>
                  <a:lnTo>
                    <a:pt x="1507331" y="1273969"/>
                  </a:lnTo>
                  <a:lnTo>
                    <a:pt x="1485900" y="1335881"/>
                  </a:lnTo>
                  <a:lnTo>
                    <a:pt x="1469231" y="1381125"/>
                  </a:lnTo>
                  <a:lnTo>
                    <a:pt x="1443037" y="1414463"/>
                  </a:lnTo>
                  <a:lnTo>
                    <a:pt x="1419225" y="1431131"/>
                  </a:lnTo>
                  <a:lnTo>
                    <a:pt x="1400175" y="1435894"/>
                  </a:lnTo>
                  <a:lnTo>
                    <a:pt x="1376362" y="1428750"/>
                  </a:lnTo>
                  <a:lnTo>
                    <a:pt x="1338262" y="1402556"/>
                  </a:lnTo>
                  <a:lnTo>
                    <a:pt x="1304925" y="1366838"/>
                  </a:lnTo>
                  <a:lnTo>
                    <a:pt x="1335881" y="1028700"/>
                  </a:lnTo>
                  <a:lnTo>
                    <a:pt x="1359694" y="742950"/>
                  </a:lnTo>
                  <a:lnTo>
                    <a:pt x="1388269" y="392906"/>
                  </a:lnTo>
                  <a:lnTo>
                    <a:pt x="1397794" y="295275"/>
                  </a:lnTo>
                  <a:lnTo>
                    <a:pt x="1393031" y="271463"/>
                  </a:lnTo>
                  <a:lnTo>
                    <a:pt x="1383506" y="257175"/>
                  </a:lnTo>
                  <a:lnTo>
                    <a:pt x="1364456" y="245269"/>
                  </a:lnTo>
                  <a:lnTo>
                    <a:pt x="1302544" y="240506"/>
                  </a:lnTo>
                  <a:lnTo>
                    <a:pt x="1243012" y="245269"/>
                  </a:lnTo>
                  <a:lnTo>
                    <a:pt x="1085850" y="252413"/>
                  </a:lnTo>
                  <a:lnTo>
                    <a:pt x="804862" y="271463"/>
                  </a:lnTo>
                  <a:lnTo>
                    <a:pt x="404812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1">
              <a:extLst>
                <a:ext uri="{FF2B5EF4-FFF2-40B4-BE49-F238E27FC236}">
                  <a16:creationId xmlns:a16="http://schemas.microsoft.com/office/drawing/2014/main" id="{C8765CD5-ED6B-48B4-9743-A6A18EEF3A85}"/>
                </a:ext>
              </a:extLst>
            </p:cNvPr>
            <p:cNvSpPr/>
            <p:nvPr/>
          </p:nvSpPr>
          <p:spPr>
            <a:xfrm>
              <a:off x="6180139" y="5367339"/>
              <a:ext cx="1247775" cy="300037"/>
            </a:xfrm>
            <a:custGeom>
              <a:avLst/>
              <a:gdLst>
                <a:gd name="connsiteX0" fmla="*/ 581025 w 1247775"/>
                <a:gd name="connsiteY0" fmla="*/ 73818 h 300037"/>
                <a:gd name="connsiteX1" fmla="*/ 992981 w 1247775"/>
                <a:gd name="connsiteY1" fmla="*/ 30956 h 300037"/>
                <a:gd name="connsiteX2" fmla="*/ 1247775 w 1247775"/>
                <a:gd name="connsiteY2" fmla="*/ 0 h 300037"/>
                <a:gd name="connsiteX3" fmla="*/ 1221581 w 1247775"/>
                <a:gd name="connsiteY3" fmla="*/ 292893 h 300037"/>
                <a:gd name="connsiteX4" fmla="*/ 1181100 w 1247775"/>
                <a:gd name="connsiteY4" fmla="*/ 257175 h 300037"/>
                <a:gd name="connsiteX5" fmla="*/ 1147762 w 1247775"/>
                <a:gd name="connsiteY5" fmla="*/ 221456 h 300037"/>
                <a:gd name="connsiteX6" fmla="*/ 1131094 w 1247775"/>
                <a:gd name="connsiteY6" fmla="*/ 207168 h 300037"/>
                <a:gd name="connsiteX7" fmla="*/ 1081087 w 1247775"/>
                <a:gd name="connsiteY7" fmla="*/ 209550 h 300037"/>
                <a:gd name="connsiteX8" fmla="*/ 857250 w 1247775"/>
                <a:gd name="connsiteY8" fmla="*/ 223837 h 300037"/>
                <a:gd name="connsiteX9" fmla="*/ 571500 w 1247775"/>
                <a:gd name="connsiteY9" fmla="*/ 242887 h 300037"/>
                <a:gd name="connsiteX10" fmla="*/ 285750 w 1247775"/>
                <a:gd name="connsiteY10" fmla="*/ 271462 h 300037"/>
                <a:gd name="connsiteX11" fmla="*/ 66675 w 1247775"/>
                <a:gd name="connsiteY11" fmla="*/ 297656 h 300037"/>
                <a:gd name="connsiteX12" fmla="*/ 16669 w 1247775"/>
                <a:gd name="connsiteY12" fmla="*/ 300037 h 300037"/>
                <a:gd name="connsiteX13" fmla="*/ 0 w 1247775"/>
                <a:gd name="connsiteY13" fmla="*/ 121443 h 300037"/>
                <a:gd name="connsiteX14" fmla="*/ 304800 w 1247775"/>
                <a:gd name="connsiteY14" fmla="*/ 97631 h 300037"/>
                <a:gd name="connsiteX15" fmla="*/ 581025 w 1247775"/>
                <a:gd name="connsiteY15" fmla="*/ 73818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47775" h="300037">
                  <a:moveTo>
                    <a:pt x="581025" y="73818"/>
                  </a:moveTo>
                  <a:lnTo>
                    <a:pt x="992981" y="30956"/>
                  </a:lnTo>
                  <a:lnTo>
                    <a:pt x="1247775" y="0"/>
                  </a:lnTo>
                  <a:lnTo>
                    <a:pt x="1221581" y="292893"/>
                  </a:lnTo>
                  <a:lnTo>
                    <a:pt x="1181100" y="257175"/>
                  </a:lnTo>
                  <a:lnTo>
                    <a:pt x="1147762" y="221456"/>
                  </a:lnTo>
                  <a:lnTo>
                    <a:pt x="1131094" y="207168"/>
                  </a:lnTo>
                  <a:lnTo>
                    <a:pt x="1081087" y="209550"/>
                  </a:lnTo>
                  <a:lnTo>
                    <a:pt x="857250" y="223837"/>
                  </a:lnTo>
                  <a:lnTo>
                    <a:pt x="571500" y="242887"/>
                  </a:lnTo>
                  <a:lnTo>
                    <a:pt x="285750" y="271462"/>
                  </a:lnTo>
                  <a:lnTo>
                    <a:pt x="66675" y="297656"/>
                  </a:lnTo>
                  <a:lnTo>
                    <a:pt x="16669" y="300037"/>
                  </a:lnTo>
                  <a:lnTo>
                    <a:pt x="0" y="121443"/>
                  </a:lnTo>
                  <a:lnTo>
                    <a:pt x="304800" y="97631"/>
                  </a:lnTo>
                  <a:lnTo>
                    <a:pt x="581025" y="738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88551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40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1" grpId="0" animBg="1"/>
      <p:bldP spid="42" grpId="0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ABB2929-5289-4AF0-8C21-8606751E1B26}"/>
              </a:ext>
            </a:extLst>
          </p:cNvPr>
          <p:cNvGrpSpPr/>
          <p:nvPr/>
        </p:nvGrpSpPr>
        <p:grpSpPr>
          <a:xfrm>
            <a:off x="3797300" y="1535113"/>
            <a:ext cx="4803775" cy="4256088"/>
            <a:chOff x="3797300" y="1535113"/>
            <a:chExt cx="4803775" cy="4256088"/>
          </a:xfrm>
          <a:solidFill>
            <a:schemeClr val="tx1"/>
          </a:solidFill>
        </p:grpSpPr>
        <p:sp>
          <p:nvSpPr>
            <p:cNvPr id="3" name="フリーフォーム 29">
              <a:extLst>
                <a:ext uri="{FF2B5EF4-FFF2-40B4-BE49-F238E27FC236}">
                  <a16:creationId xmlns:a16="http://schemas.microsoft.com/office/drawing/2014/main" id="{2FCB4BA9-7D59-4ACA-94DE-3FC6FF4A0C33}"/>
                </a:ext>
              </a:extLst>
            </p:cNvPr>
            <p:cNvSpPr/>
            <p:nvPr/>
          </p:nvSpPr>
          <p:spPr>
            <a:xfrm>
              <a:off x="3797300" y="2374900"/>
              <a:ext cx="438150" cy="2432050"/>
            </a:xfrm>
            <a:custGeom>
              <a:avLst/>
              <a:gdLst>
                <a:gd name="connsiteX0" fmla="*/ 393700 w 438150"/>
                <a:gd name="connsiteY0" fmla="*/ 590550 h 2432050"/>
                <a:gd name="connsiteX1" fmla="*/ 393700 w 438150"/>
                <a:gd name="connsiteY1" fmla="*/ 292100 h 2432050"/>
                <a:gd name="connsiteX2" fmla="*/ 371475 w 438150"/>
                <a:gd name="connsiteY2" fmla="*/ 117475 h 2432050"/>
                <a:gd name="connsiteX3" fmla="*/ 282575 w 438150"/>
                <a:gd name="connsiteY3" fmla="*/ 82550 h 2432050"/>
                <a:gd name="connsiteX4" fmla="*/ 190500 w 438150"/>
                <a:gd name="connsiteY4" fmla="*/ 47625 h 2432050"/>
                <a:gd name="connsiteX5" fmla="*/ 120650 w 438150"/>
                <a:gd name="connsiteY5" fmla="*/ 22225 h 2432050"/>
                <a:gd name="connsiteX6" fmla="*/ 63500 w 438150"/>
                <a:gd name="connsiteY6" fmla="*/ 6350 h 2432050"/>
                <a:gd name="connsiteX7" fmla="*/ 15875 w 438150"/>
                <a:gd name="connsiteY7" fmla="*/ 0 h 2432050"/>
                <a:gd name="connsiteX8" fmla="*/ 0 w 438150"/>
                <a:gd name="connsiteY8" fmla="*/ 9525 h 2432050"/>
                <a:gd name="connsiteX9" fmla="*/ 0 w 438150"/>
                <a:gd name="connsiteY9" fmla="*/ 22225 h 2432050"/>
                <a:gd name="connsiteX10" fmla="*/ 15875 w 438150"/>
                <a:gd name="connsiteY10" fmla="*/ 47625 h 2432050"/>
                <a:gd name="connsiteX11" fmla="*/ 53975 w 438150"/>
                <a:gd name="connsiteY11" fmla="*/ 104775 h 2432050"/>
                <a:gd name="connsiteX12" fmla="*/ 82550 w 438150"/>
                <a:gd name="connsiteY12" fmla="*/ 152400 h 2432050"/>
                <a:gd name="connsiteX13" fmla="*/ 107950 w 438150"/>
                <a:gd name="connsiteY13" fmla="*/ 203200 h 2432050"/>
                <a:gd name="connsiteX14" fmla="*/ 130175 w 438150"/>
                <a:gd name="connsiteY14" fmla="*/ 263525 h 2432050"/>
                <a:gd name="connsiteX15" fmla="*/ 139700 w 438150"/>
                <a:gd name="connsiteY15" fmla="*/ 320675 h 2432050"/>
                <a:gd name="connsiteX16" fmla="*/ 149225 w 438150"/>
                <a:gd name="connsiteY16" fmla="*/ 419100 h 2432050"/>
                <a:gd name="connsiteX17" fmla="*/ 158750 w 438150"/>
                <a:gd name="connsiteY17" fmla="*/ 631825 h 2432050"/>
                <a:gd name="connsiteX18" fmla="*/ 184150 w 438150"/>
                <a:gd name="connsiteY18" fmla="*/ 1146175 h 2432050"/>
                <a:gd name="connsiteX19" fmla="*/ 200025 w 438150"/>
                <a:gd name="connsiteY19" fmla="*/ 1562100 h 2432050"/>
                <a:gd name="connsiteX20" fmla="*/ 215900 w 438150"/>
                <a:gd name="connsiteY20" fmla="*/ 1889125 h 2432050"/>
                <a:gd name="connsiteX21" fmla="*/ 206375 w 438150"/>
                <a:gd name="connsiteY21" fmla="*/ 1958975 h 2432050"/>
                <a:gd name="connsiteX22" fmla="*/ 200025 w 438150"/>
                <a:gd name="connsiteY22" fmla="*/ 2047875 h 2432050"/>
                <a:gd name="connsiteX23" fmla="*/ 196850 w 438150"/>
                <a:gd name="connsiteY23" fmla="*/ 2095500 h 2432050"/>
                <a:gd name="connsiteX24" fmla="*/ 200025 w 438150"/>
                <a:gd name="connsiteY24" fmla="*/ 2165350 h 2432050"/>
                <a:gd name="connsiteX25" fmla="*/ 209550 w 438150"/>
                <a:gd name="connsiteY25" fmla="*/ 2232025 h 2432050"/>
                <a:gd name="connsiteX26" fmla="*/ 222250 w 438150"/>
                <a:gd name="connsiteY26" fmla="*/ 2273300 h 2432050"/>
                <a:gd name="connsiteX27" fmla="*/ 250825 w 438150"/>
                <a:gd name="connsiteY27" fmla="*/ 2336800 h 2432050"/>
                <a:gd name="connsiteX28" fmla="*/ 276225 w 438150"/>
                <a:gd name="connsiteY28" fmla="*/ 2374900 h 2432050"/>
                <a:gd name="connsiteX29" fmla="*/ 304800 w 438150"/>
                <a:gd name="connsiteY29" fmla="*/ 2409825 h 2432050"/>
                <a:gd name="connsiteX30" fmla="*/ 323850 w 438150"/>
                <a:gd name="connsiteY30" fmla="*/ 2425700 h 2432050"/>
                <a:gd name="connsiteX31" fmla="*/ 346075 w 438150"/>
                <a:gd name="connsiteY31" fmla="*/ 2432050 h 2432050"/>
                <a:gd name="connsiteX32" fmla="*/ 355600 w 438150"/>
                <a:gd name="connsiteY32" fmla="*/ 2432050 h 2432050"/>
                <a:gd name="connsiteX33" fmla="*/ 377825 w 438150"/>
                <a:gd name="connsiteY33" fmla="*/ 2422525 h 2432050"/>
                <a:gd name="connsiteX34" fmla="*/ 396875 w 438150"/>
                <a:gd name="connsiteY34" fmla="*/ 2397125 h 2432050"/>
                <a:gd name="connsiteX35" fmla="*/ 406400 w 438150"/>
                <a:gd name="connsiteY35" fmla="*/ 2368550 h 2432050"/>
                <a:gd name="connsiteX36" fmla="*/ 422275 w 438150"/>
                <a:gd name="connsiteY36" fmla="*/ 2308225 h 2432050"/>
                <a:gd name="connsiteX37" fmla="*/ 438150 w 438150"/>
                <a:gd name="connsiteY37" fmla="*/ 2168525 h 2432050"/>
                <a:gd name="connsiteX38" fmla="*/ 428625 w 438150"/>
                <a:gd name="connsiteY38" fmla="*/ 1806575 h 2432050"/>
                <a:gd name="connsiteX39" fmla="*/ 415925 w 438150"/>
                <a:gd name="connsiteY39" fmla="*/ 1250950 h 2432050"/>
                <a:gd name="connsiteX40" fmla="*/ 393700 w 438150"/>
                <a:gd name="connsiteY40" fmla="*/ 1120775 h 2432050"/>
                <a:gd name="connsiteX41" fmla="*/ 393700 w 438150"/>
                <a:gd name="connsiteY41" fmla="*/ 857250 h 2432050"/>
                <a:gd name="connsiteX42" fmla="*/ 393700 w 438150"/>
                <a:gd name="connsiteY42" fmla="*/ 590550 h 243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38150" h="2432050">
                  <a:moveTo>
                    <a:pt x="393700" y="590550"/>
                  </a:moveTo>
                  <a:lnTo>
                    <a:pt x="393700" y="292100"/>
                  </a:lnTo>
                  <a:lnTo>
                    <a:pt x="371475" y="117475"/>
                  </a:lnTo>
                  <a:lnTo>
                    <a:pt x="282575" y="82550"/>
                  </a:lnTo>
                  <a:lnTo>
                    <a:pt x="190500" y="47625"/>
                  </a:lnTo>
                  <a:lnTo>
                    <a:pt x="120650" y="22225"/>
                  </a:lnTo>
                  <a:lnTo>
                    <a:pt x="63500" y="6350"/>
                  </a:lnTo>
                  <a:lnTo>
                    <a:pt x="15875" y="0"/>
                  </a:lnTo>
                  <a:lnTo>
                    <a:pt x="0" y="9525"/>
                  </a:lnTo>
                  <a:lnTo>
                    <a:pt x="0" y="22225"/>
                  </a:lnTo>
                  <a:lnTo>
                    <a:pt x="15875" y="47625"/>
                  </a:lnTo>
                  <a:lnTo>
                    <a:pt x="53975" y="104775"/>
                  </a:lnTo>
                  <a:lnTo>
                    <a:pt x="82550" y="152400"/>
                  </a:lnTo>
                  <a:lnTo>
                    <a:pt x="107950" y="203200"/>
                  </a:lnTo>
                  <a:lnTo>
                    <a:pt x="130175" y="263525"/>
                  </a:lnTo>
                  <a:lnTo>
                    <a:pt x="139700" y="320675"/>
                  </a:lnTo>
                  <a:lnTo>
                    <a:pt x="149225" y="419100"/>
                  </a:lnTo>
                  <a:lnTo>
                    <a:pt x="158750" y="631825"/>
                  </a:lnTo>
                  <a:lnTo>
                    <a:pt x="184150" y="1146175"/>
                  </a:lnTo>
                  <a:lnTo>
                    <a:pt x="200025" y="1562100"/>
                  </a:lnTo>
                  <a:lnTo>
                    <a:pt x="215900" y="1889125"/>
                  </a:lnTo>
                  <a:lnTo>
                    <a:pt x="206375" y="1958975"/>
                  </a:lnTo>
                  <a:lnTo>
                    <a:pt x="200025" y="2047875"/>
                  </a:lnTo>
                  <a:lnTo>
                    <a:pt x="196850" y="2095500"/>
                  </a:lnTo>
                  <a:lnTo>
                    <a:pt x="200025" y="2165350"/>
                  </a:lnTo>
                  <a:lnTo>
                    <a:pt x="209550" y="2232025"/>
                  </a:lnTo>
                  <a:lnTo>
                    <a:pt x="222250" y="2273300"/>
                  </a:lnTo>
                  <a:lnTo>
                    <a:pt x="250825" y="2336800"/>
                  </a:lnTo>
                  <a:lnTo>
                    <a:pt x="276225" y="2374900"/>
                  </a:lnTo>
                  <a:lnTo>
                    <a:pt x="304800" y="2409825"/>
                  </a:lnTo>
                  <a:lnTo>
                    <a:pt x="323850" y="2425700"/>
                  </a:lnTo>
                  <a:lnTo>
                    <a:pt x="346075" y="2432050"/>
                  </a:lnTo>
                  <a:lnTo>
                    <a:pt x="355600" y="2432050"/>
                  </a:lnTo>
                  <a:lnTo>
                    <a:pt x="377825" y="2422525"/>
                  </a:lnTo>
                  <a:lnTo>
                    <a:pt x="396875" y="2397125"/>
                  </a:lnTo>
                  <a:lnTo>
                    <a:pt x="406400" y="2368550"/>
                  </a:lnTo>
                  <a:lnTo>
                    <a:pt x="422275" y="2308225"/>
                  </a:lnTo>
                  <a:lnTo>
                    <a:pt x="438150" y="2168525"/>
                  </a:lnTo>
                  <a:lnTo>
                    <a:pt x="428625" y="1806575"/>
                  </a:lnTo>
                  <a:lnTo>
                    <a:pt x="415925" y="1250950"/>
                  </a:lnTo>
                  <a:lnTo>
                    <a:pt x="393700" y="1120775"/>
                  </a:lnTo>
                  <a:lnTo>
                    <a:pt x="393700" y="857250"/>
                  </a:lnTo>
                  <a:lnTo>
                    <a:pt x="393700" y="590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9">
              <a:extLst>
                <a:ext uri="{FF2B5EF4-FFF2-40B4-BE49-F238E27FC236}">
                  <a16:creationId xmlns:a16="http://schemas.microsoft.com/office/drawing/2014/main" id="{771195C7-1CF9-44BF-989A-C37FFF29BD9C}"/>
                </a:ext>
              </a:extLst>
            </p:cNvPr>
            <p:cNvSpPr/>
            <p:nvPr/>
          </p:nvSpPr>
          <p:spPr>
            <a:xfrm>
              <a:off x="5772150" y="4352926"/>
              <a:ext cx="496888" cy="1438275"/>
            </a:xfrm>
            <a:custGeom>
              <a:avLst/>
              <a:gdLst>
                <a:gd name="connsiteX0" fmla="*/ 404813 w 497681"/>
                <a:gd name="connsiteY0" fmla="*/ 450056 h 1438275"/>
                <a:gd name="connsiteX1" fmla="*/ 381000 w 497681"/>
                <a:gd name="connsiteY1" fmla="*/ 230981 h 1438275"/>
                <a:gd name="connsiteX2" fmla="*/ 338138 w 497681"/>
                <a:gd name="connsiteY2" fmla="*/ 104775 h 1438275"/>
                <a:gd name="connsiteX3" fmla="*/ 273844 w 497681"/>
                <a:gd name="connsiteY3" fmla="*/ 76200 h 1438275"/>
                <a:gd name="connsiteX4" fmla="*/ 183356 w 497681"/>
                <a:gd name="connsiteY4" fmla="*/ 45244 h 1438275"/>
                <a:gd name="connsiteX5" fmla="*/ 133350 w 497681"/>
                <a:gd name="connsiteY5" fmla="*/ 28575 h 1438275"/>
                <a:gd name="connsiteX6" fmla="*/ 52388 w 497681"/>
                <a:gd name="connsiteY6" fmla="*/ 7144 h 1438275"/>
                <a:gd name="connsiteX7" fmla="*/ 21431 w 497681"/>
                <a:gd name="connsiteY7" fmla="*/ 0 h 1438275"/>
                <a:gd name="connsiteX8" fmla="*/ 7144 w 497681"/>
                <a:gd name="connsiteY8" fmla="*/ 2381 h 1438275"/>
                <a:gd name="connsiteX9" fmla="*/ 0 w 497681"/>
                <a:gd name="connsiteY9" fmla="*/ 11906 h 1438275"/>
                <a:gd name="connsiteX10" fmla="*/ 11906 w 497681"/>
                <a:gd name="connsiteY10" fmla="*/ 38100 h 1438275"/>
                <a:gd name="connsiteX11" fmla="*/ 59531 w 497681"/>
                <a:gd name="connsiteY11" fmla="*/ 92869 h 1438275"/>
                <a:gd name="connsiteX12" fmla="*/ 114300 w 497681"/>
                <a:gd name="connsiteY12" fmla="*/ 164306 h 1438275"/>
                <a:gd name="connsiteX13" fmla="*/ 157163 w 497681"/>
                <a:gd name="connsiteY13" fmla="*/ 245269 h 1438275"/>
                <a:gd name="connsiteX14" fmla="*/ 169069 w 497681"/>
                <a:gd name="connsiteY14" fmla="*/ 347663 h 1438275"/>
                <a:gd name="connsiteX15" fmla="*/ 195263 w 497681"/>
                <a:gd name="connsiteY15" fmla="*/ 590550 h 1438275"/>
                <a:gd name="connsiteX16" fmla="*/ 216694 w 497681"/>
                <a:gd name="connsiteY16" fmla="*/ 826294 h 1438275"/>
                <a:gd name="connsiteX17" fmla="*/ 223838 w 497681"/>
                <a:gd name="connsiteY17" fmla="*/ 933450 h 1438275"/>
                <a:gd name="connsiteX18" fmla="*/ 226219 w 497681"/>
                <a:gd name="connsiteY18" fmla="*/ 1019175 h 1438275"/>
                <a:gd name="connsiteX19" fmla="*/ 228600 w 497681"/>
                <a:gd name="connsiteY19" fmla="*/ 1100138 h 1438275"/>
                <a:gd name="connsiteX20" fmla="*/ 235744 w 497681"/>
                <a:gd name="connsiteY20" fmla="*/ 1166813 h 1438275"/>
                <a:gd name="connsiteX21" fmla="*/ 245269 w 497681"/>
                <a:gd name="connsiteY21" fmla="*/ 1209675 h 1438275"/>
                <a:gd name="connsiteX22" fmla="*/ 271463 w 497681"/>
                <a:gd name="connsiteY22" fmla="*/ 1281113 h 1438275"/>
                <a:gd name="connsiteX23" fmla="*/ 292894 w 497681"/>
                <a:gd name="connsiteY23" fmla="*/ 1328738 h 1438275"/>
                <a:gd name="connsiteX24" fmla="*/ 316706 w 497681"/>
                <a:gd name="connsiteY24" fmla="*/ 1366838 h 1438275"/>
                <a:gd name="connsiteX25" fmla="*/ 354806 w 497681"/>
                <a:gd name="connsiteY25" fmla="*/ 1407319 h 1438275"/>
                <a:gd name="connsiteX26" fmla="*/ 388144 w 497681"/>
                <a:gd name="connsiteY26" fmla="*/ 1428750 h 1438275"/>
                <a:gd name="connsiteX27" fmla="*/ 416719 w 497681"/>
                <a:gd name="connsiteY27" fmla="*/ 1438275 h 1438275"/>
                <a:gd name="connsiteX28" fmla="*/ 435769 w 497681"/>
                <a:gd name="connsiteY28" fmla="*/ 1435894 h 1438275"/>
                <a:gd name="connsiteX29" fmla="*/ 454819 w 497681"/>
                <a:gd name="connsiteY29" fmla="*/ 1421606 h 1438275"/>
                <a:gd name="connsiteX30" fmla="*/ 471488 w 497681"/>
                <a:gd name="connsiteY30" fmla="*/ 1397794 h 1438275"/>
                <a:gd name="connsiteX31" fmla="*/ 490538 w 497681"/>
                <a:gd name="connsiteY31" fmla="*/ 1340644 h 1438275"/>
                <a:gd name="connsiteX32" fmla="*/ 497681 w 497681"/>
                <a:gd name="connsiteY32" fmla="*/ 1285875 h 1438275"/>
                <a:gd name="connsiteX33" fmla="*/ 469106 w 497681"/>
                <a:gd name="connsiteY33" fmla="*/ 1107281 h 1438275"/>
                <a:gd name="connsiteX34" fmla="*/ 440531 w 497681"/>
                <a:gd name="connsiteY34" fmla="*/ 819150 h 1438275"/>
                <a:gd name="connsiteX35" fmla="*/ 404813 w 497681"/>
                <a:gd name="connsiteY35" fmla="*/ 450056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7681" h="1438275">
                  <a:moveTo>
                    <a:pt x="404813" y="450056"/>
                  </a:moveTo>
                  <a:lnTo>
                    <a:pt x="381000" y="230981"/>
                  </a:lnTo>
                  <a:lnTo>
                    <a:pt x="338138" y="104775"/>
                  </a:lnTo>
                  <a:lnTo>
                    <a:pt x="273844" y="76200"/>
                  </a:lnTo>
                  <a:lnTo>
                    <a:pt x="183356" y="45244"/>
                  </a:lnTo>
                  <a:lnTo>
                    <a:pt x="133350" y="28575"/>
                  </a:lnTo>
                  <a:lnTo>
                    <a:pt x="52388" y="7144"/>
                  </a:lnTo>
                  <a:lnTo>
                    <a:pt x="21431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11906" y="38100"/>
                  </a:lnTo>
                  <a:lnTo>
                    <a:pt x="59531" y="92869"/>
                  </a:lnTo>
                  <a:lnTo>
                    <a:pt x="114300" y="164306"/>
                  </a:lnTo>
                  <a:lnTo>
                    <a:pt x="157163" y="245269"/>
                  </a:lnTo>
                  <a:lnTo>
                    <a:pt x="169069" y="347663"/>
                  </a:lnTo>
                  <a:lnTo>
                    <a:pt x="195263" y="590550"/>
                  </a:lnTo>
                  <a:lnTo>
                    <a:pt x="216694" y="826294"/>
                  </a:lnTo>
                  <a:lnTo>
                    <a:pt x="223838" y="933450"/>
                  </a:lnTo>
                  <a:cubicBezTo>
                    <a:pt x="224632" y="962025"/>
                    <a:pt x="225425" y="990600"/>
                    <a:pt x="226219" y="1019175"/>
                  </a:cubicBezTo>
                  <a:cubicBezTo>
                    <a:pt x="227013" y="1046163"/>
                    <a:pt x="227806" y="1073150"/>
                    <a:pt x="228600" y="1100138"/>
                  </a:cubicBezTo>
                  <a:lnTo>
                    <a:pt x="235744" y="1166813"/>
                  </a:lnTo>
                  <a:lnTo>
                    <a:pt x="245269" y="1209675"/>
                  </a:lnTo>
                  <a:lnTo>
                    <a:pt x="271463" y="1281113"/>
                  </a:lnTo>
                  <a:lnTo>
                    <a:pt x="292894" y="1328738"/>
                  </a:lnTo>
                  <a:lnTo>
                    <a:pt x="316706" y="1366838"/>
                  </a:lnTo>
                  <a:lnTo>
                    <a:pt x="354806" y="1407319"/>
                  </a:lnTo>
                  <a:lnTo>
                    <a:pt x="388144" y="1428750"/>
                  </a:lnTo>
                  <a:lnTo>
                    <a:pt x="416719" y="1438275"/>
                  </a:lnTo>
                  <a:lnTo>
                    <a:pt x="435769" y="1435894"/>
                  </a:lnTo>
                  <a:lnTo>
                    <a:pt x="454819" y="1421606"/>
                  </a:lnTo>
                  <a:lnTo>
                    <a:pt x="471488" y="1397794"/>
                  </a:lnTo>
                  <a:lnTo>
                    <a:pt x="490538" y="1340644"/>
                  </a:lnTo>
                  <a:lnTo>
                    <a:pt x="497681" y="1285875"/>
                  </a:lnTo>
                  <a:lnTo>
                    <a:pt x="469106" y="1107281"/>
                  </a:lnTo>
                  <a:lnTo>
                    <a:pt x="440531" y="819150"/>
                  </a:lnTo>
                  <a:lnTo>
                    <a:pt x="404813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1">
              <a:extLst>
                <a:ext uri="{FF2B5EF4-FFF2-40B4-BE49-F238E27FC236}">
                  <a16:creationId xmlns:a16="http://schemas.microsoft.com/office/drawing/2014/main" id="{680F76A5-3816-439F-B5F0-5870EBBEF037}"/>
                </a:ext>
              </a:extLst>
            </p:cNvPr>
            <p:cNvSpPr/>
            <p:nvPr/>
          </p:nvSpPr>
          <p:spPr>
            <a:xfrm>
              <a:off x="4098926" y="2311400"/>
              <a:ext cx="1577975" cy="2324100"/>
            </a:xfrm>
            <a:custGeom>
              <a:avLst/>
              <a:gdLst>
                <a:gd name="connsiteX0" fmla="*/ 390525 w 1577975"/>
                <a:gd name="connsiteY0" fmla="*/ 342900 h 2324100"/>
                <a:gd name="connsiteX1" fmla="*/ 41275 w 1577975"/>
                <a:gd name="connsiteY1" fmla="*/ 384175 h 2324100"/>
                <a:gd name="connsiteX2" fmla="*/ 0 w 1577975"/>
                <a:gd name="connsiteY2" fmla="*/ 180975 h 2324100"/>
                <a:gd name="connsiteX3" fmla="*/ 142875 w 1577975"/>
                <a:gd name="connsiteY3" fmla="*/ 180975 h 2324100"/>
                <a:gd name="connsiteX4" fmla="*/ 241300 w 1577975"/>
                <a:gd name="connsiteY4" fmla="*/ 177800 h 2324100"/>
                <a:gd name="connsiteX5" fmla="*/ 381000 w 1577975"/>
                <a:gd name="connsiteY5" fmla="*/ 168275 h 2324100"/>
                <a:gd name="connsiteX6" fmla="*/ 539750 w 1577975"/>
                <a:gd name="connsiteY6" fmla="*/ 149225 h 2324100"/>
                <a:gd name="connsiteX7" fmla="*/ 701675 w 1577975"/>
                <a:gd name="connsiteY7" fmla="*/ 127000 h 2324100"/>
                <a:gd name="connsiteX8" fmla="*/ 860425 w 1577975"/>
                <a:gd name="connsiteY8" fmla="*/ 101600 h 2324100"/>
                <a:gd name="connsiteX9" fmla="*/ 1025525 w 1577975"/>
                <a:gd name="connsiteY9" fmla="*/ 66675 h 2324100"/>
                <a:gd name="connsiteX10" fmla="*/ 1114425 w 1577975"/>
                <a:gd name="connsiteY10" fmla="*/ 47625 h 2324100"/>
                <a:gd name="connsiteX11" fmla="*/ 1162050 w 1577975"/>
                <a:gd name="connsiteY11" fmla="*/ 28575 h 2324100"/>
                <a:gd name="connsiteX12" fmla="*/ 1219200 w 1577975"/>
                <a:gd name="connsiteY12" fmla="*/ 9525 h 2324100"/>
                <a:gd name="connsiteX13" fmla="*/ 1292225 w 1577975"/>
                <a:gd name="connsiteY13" fmla="*/ 0 h 2324100"/>
                <a:gd name="connsiteX14" fmla="*/ 1327150 w 1577975"/>
                <a:gd name="connsiteY14" fmla="*/ 15875 h 2324100"/>
                <a:gd name="connsiteX15" fmla="*/ 1473200 w 1577975"/>
                <a:gd name="connsiteY15" fmla="*/ 107950 h 2324100"/>
                <a:gd name="connsiteX16" fmla="*/ 1533525 w 1577975"/>
                <a:gd name="connsiteY16" fmla="*/ 149225 h 2324100"/>
                <a:gd name="connsiteX17" fmla="*/ 1546225 w 1577975"/>
                <a:gd name="connsiteY17" fmla="*/ 158750 h 2324100"/>
                <a:gd name="connsiteX18" fmla="*/ 1558925 w 1577975"/>
                <a:gd name="connsiteY18" fmla="*/ 174625 h 2324100"/>
                <a:gd name="connsiteX19" fmla="*/ 1565275 w 1577975"/>
                <a:gd name="connsiteY19" fmla="*/ 187325 h 2324100"/>
                <a:gd name="connsiteX20" fmla="*/ 1574800 w 1577975"/>
                <a:gd name="connsiteY20" fmla="*/ 212725 h 2324100"/>
                <a:gd name="connsiteX21" fmla="*/ 1577975 w 1577975"/>
                <a:gd name="connsiteY21" fmla="*/ 234950 h 2324100"/>
                <a:gd name="connsiteX22" fmla="*/ 1571625 w 1577975"/>
                <a:gd name="connsiteY22" fmla="*/ 266700 h 2324100"/>
                <a:gd name="connsiteX23" fmla="*/ 1552575 w 1577975"/>
                <a:gd name="connsiteY23" fmla="*/ 298450 h 2324100"/>
                <a:gd name="connsiteX24" fmla="*/ 1543050 w 1577975"/>
                <a:gd name="connsiteY24" fmla="*/ 327025 h 2324100"/>
                <a:gd name="connsiteX25" fmla="*/ 1520825 w 1577975"/>
                <a:gd name="connsiteY25" fmla="*/ 530225 h 2324100"/>
                <a:gd name="connsiteX26" fmla="*/ 1495425 w 1577975"/>
                <a:gd name="connsiteY26" fmla="*/ 863600 h 2324100"/>
                <a:gd name="connsiteX27" fmla="*/ 1498600 w 1577975"/>
                <a:gd name="connsiteY27" fmla="*/ 971550 h 2324100"/>
                <a:gd name="connsiteX28" fmla="*/ 1482725 w 1577975"/>
                <a:gd name="connsiteY28" fmla="*/ 1292225 h 2324100"/>
                <a:gd name="connsiteX29" fmla="*/ 1470025 w 1577975"/>
                <a:gd name="connsiteY29" fmla="*/ 1651000 h 2324100"/>
                <a:gd name="connsiteX30" fmla="*/ 1450975 w 1577975"/>
                <a:gd name="connsiteY30" fmla="*/ 1990725 h 2324100"/>
                <a:gd name="connsiteX31" fmla="*/ 1431925 w 1577975"/>
                <a:gd name="connsiteY31" fmla="*/ 2098675 h 2324100"/>
                <a:gd name="connsiteX32" fmla="*/ 1428750 w 1577975"/>
                <a:gd name="connsiteY32" fmla="*/ 2165350 h 2324100"/>
                <a:gd name="connsiteX33" fmla="*/ 1419225 w 1577975"/>
                <a:gd name="connsiteY33" fmla="*/ 2238375 h 2324100"/>
                <a:gd name="connsiteX34" fmla="*/ 1400175 w 1577975"/>
                <a:gd name="connsiteY34" fmla="*/ 2295525 h 2324100"/>
                <a:gd name="connsiteX35" fmla="*/ 1381125 w 1577975"/>
                <a:gd name="connsiteY35" fmla="*/ 2317750 h 2324100"/>
                <a:gd name="connsiteX36" fmla="*/ 1346200 w 1577975"/>
                <a:gd name="connsiteY36" fmla="*/ 2324100 h 2324100"/>
                <a:gd name="connsiteX37" fmla="*/ 1311275 w 1577975"/>
                <a:gd name="connsiteY37" fmla="*/ 2314575 h 2324100"/>
                <a:gd name="connsiteX38" fmla="*/ 1285875 w 1577975"/>
                <a:gd name="connsiteY38" fmla="*/ 2301875 h 2324100"/>
                <a:gd name="connsiteX39" fmla="*/ 1257300 w 1577975"/>
                <a:gd name="connsiteY39" fmla="*/ 2270125 h 2324100"/>
                <a:gd name="connsiteX40" fmla="*/ 1228725 w 1577975"/>
                <a:gd name="connsiteY40" fmla="*/ 2222500 h 2324100"/>
                <a:gd name="connsiteX41" fmla="*/ 1231900 w 1577975"/>
                <a:gd name="connsiteY41" fmla="*/ 2019300 h 2324100"/>
                <a:gd name="connsiteX42" fmla="*/ 1241425 w 1577975"/>
                <a:gd name="connsiteY42" fmla="*/ 1597025 h 2324100"/>
                <a:gd name="connsiteX43" fmla="*/ 1254125 w 1577975"/>
                <a:gd name="connsiteY43" fmla="*/ 1152525 h 2324100"/>
                <a:gd name="connsiteX44" fmla="*/ 1257300 w 1577975"/>
                <a:gd name="connsiteY44" fmla="*/ 904875 h 2324100"/>
                <a:gd name="connsiteX45" fmla="*/ 1266825 w 1577975"/>
                <a:gd name="connsiteY45" fmla="*/ 635000 h 2324100"/>
                <a:gd name="connsiteX46" fmla="*/ 1273175 w 1577975"/>
                <a:gd name="connsiteY46" fmla="*/ 368300 h 2324100"/>
                <a:gd name="connsiteX47" fmla="*/ 1276350 w 1577975"/>
                <a:gd name="connsiteY47" fmla="*/ 304800 h 2324100"/>
                <a:gd name="connsiteX48" fmla="*/ 1266825 w 1577975"/>
                <a:gd name="connsiteY48" fmla="*/ 273050 h 2324100"/>
                <a:gd name="connsiteX49" fmla="*/ 1250950 w 1577975"/>
                <a:gd name="connsiteY49" fmla="*/ 247650 h 2324100"/>
                <a:gd name="connsiteX50" fmla="*/ 1219200 w 1577975"/>
                <a:gd name="connsiteY50" fmla="*/ 231775 h 2324100"/>
                <a:gd name="connsiteX51" fmla="*/ 1174750 w 1577975"/>
                <a:gd name="connsiteY51" fmla="*/ 225425 h 2324100"/>
                <a:gd name="connsiteX52" fmla="*/ 1130300 w 1577975"/>
                <a:gd name="connsiteY52" fmla="*/ 231775 h 2324100"/>
                <a:gd name="connsiteX53" fmla="*/ 844550 w 1577975"/>
                <a:gd name="connsiteY53" fmla="*/ 276225 h 2324100"/>
                <a:gd name="connsiteX54" fmla="*/ 596900 w 1577975"/>
                <a:gd name="connsiteY54" fmla="*/ 314325 h 2324100"/>
                <a:gd name="connsiteX55" fmla="*/ 390525 w 1577975"/>
                <a:gd name="connsiteY55" fmla="*/ 342900 h 232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77975" h="2324100">
                  <a:moveTo>
                    <a:pt x="390525" y="342900"/>
                  </a:moveTo>
                  <a:lnTo>
                    <a:pt x="41275" y="384175"/>
                  </a:lnTo>
                  <a:lnTo>
                    <a:pt x="0" y="180975"/>
                  </a:lnTo>
                  <a:lnTo>
                    <a:pt x="142875" y="180975"/>
                  </a:lnTo>
                  <a:lnTo>
                    <a:pt x="241300" y="177800"/>
                  </a:lnTo>
                  <a:lnTo>
                    <a:pt x="381000" y="168275"/>
                  </a:lnTo>
                  <a:lnTo>
                    <a:pt x="539750" y="149225"/>
                  </a:lnTo>
                  <a:lnTo>
                    <a:pt x="701675" y="127000"/>
                  </a:lnTo>
                  <a:lnTo>
                    <a:pt x="860425" y="101600"/>
                  </a:lnTo>
                  <a:lnTo>
                    <a:pt x="1025525" y="66675"/>
                  </a:lnTo>
                  <a:lnTo>
                    <a:pt x="1114425" y="47625"/>
                  </a:lnTo>
                  <a:lnTo>
                    <a:pt x="1162050" y="28575"/>
                  </a:lnTo>
                  <a:lnTo>
                    <a:pt x="1219200" y="9525"/>
                  </a:lnTo>
                  <a:lnTo>
                    <a:pt x="1292225" y="0"/>
                  </a:lnTo>
                  <a:lnTo>
                    <a:pt x="1327150" y="15875"/>
                  </a:lnTo>
                  <a:lnTo>
                    <a:pt x="1473200" y="107950"/>
                  </a:lnTo>
                  <a:lnTo>
                    <a:pt x="1533525" y="149225"/>
                  </a:lnTo>
                  <a:lnTo>
                    <a:pt x="1546225" y="158750"/>
                  </a:lnTo>
                  <a:lnTo>
                    <a:pt x="1558925" y="174625"/>
                  </a:lnTo>
                  <a:lnTo>
                    <a:pt x="1565275" y="187325"/>
                  </a:lnTo>
                  <a:lnTo>
                    <a:pt x="1574800" y="212725"/>
                  </a:lnTo>
                  <a:lnTo>
                    <a:pt x="1577975" y="234950"/>
                  </a:lnTo>
                  <a:lnTo>
                    <a:pt x="1571625" y="266700"/>
                  </a:lnTo>
                  <a:lnTo>
                    <a:pt x="1552575" y="298450"/>
                  </a:lnTo>
                  <a:lnTo>
                    <a:pt x="1543050" y="327025"/>
                  </a:lnTo>
                  <a:lnTo>
                    <a:pt x="1520825" y="530225"/>
                  </a:lnTo>
                  <a:lnTo>
                    <a:pt x="1495425" y="863600"/>
                  </a:lnTo>
                  <a:cubicBezTo>
                    <a:pt x="1496483" y="899583"/>
                    <a:pt x="1497542" y="935567"/>
                    <a:pt x="1498600" y="971550"/>
                  </a:cubicBezTo>
                  <a:lnTo>
                    <a:pt x="1482725" y="1292225"/>
                  </a:lnTo>
                  <a:lnTo>
                    <a:pt x="1470025" y="1651000"/>
                  </a:lnTo>
                  <a:lnTo>
                    <a:pt x="1450975" y="1990725"/>
                  </a:lnTo>
                  <a:lnTo>
                    <a:pt x="1431925" y="2098675"/>
                  </a:lnTo>
                  <a:lnTo>
                    <a:pt x="1428750" y="2165350"/>
                  </a:lnTo>
                  <a:lnTo>
                    <a:pt x="1419225" y="2238375"/>
                  </a:lnTo>
                  <a:lnTo>
                    <a:pt x="1400175" y="2295525"/>
                  </a:lnTo>
                  <a:lnTo>
                    <a:pt x="1381125" y="2317750"/>
                  </a:lnTo>
                  <a:lnTo>
                    <a:pt x="1346200" y="2324100"/>
                  </a:lnTo>
                  <a:lnTo>
                    <a:pt x="1311275" y="2314575"/>
                  </a:lnTo>
                  <a:lnTo>
                    <a:pt x="1285875" y="2301875"/>
                  </a:lnTo>
                  <a:lnTo>
                    <a:pt x="1257300" y="2270125"/>
                  </a:lnTo>
                  <a:lnTo>
                    <a:pt x="1228725" y="2222500"/>
                  </a:lnTo>
                  <a:cubicBezTo>
                    <a:pt x="1229783" y="2154767"/>
                    <a:pt x="1230842" y="2087033"/>
                    <a:pt x="1231900" y="2019300"/>
                  </a:cubicBezTo>
                  <a:lnTo>
                    <a:pt x="1241425" y="1597025"/>
                  </a:lnTo>
                  <a:lnTo>
                    <a:pt x="1254125" y="1152525"/>
                  </a:lnTo>
                  <a:cubicBezTo>
                    <a:pt x="1255183" y="1069975"/>
                    <a:pt x="1256242" y="987425"/>
                    <a:pt x="1257300" y="904875"/>
                  </a:cubicBezTo>
                  <a:lnTo>
                    <a:pt x="1266825" y="635000"/>
                  </a:lnTo>
                  <a:lnTo>
                    <a:pt x="1273175" y="368300"/>
                  </a:lnTo>
                  <a:lnTo>
                    <a:pt x="1276350" y="304800"/>
                  </a:lnTo>
                  <a:lnTo>
                    <a:pt x="1266825" y="273050"/>
                  </a:lnTo>
                  <a:lnTo>
                    <a:pt x="1250950" y="247650"/>
                  </a:lnTo>
                  <a:lnTo>
                    <a:pt x="1219200" y="231775"/>
                  </a:lnTo>
                  <a:lnTo>
                    <a:pt x="1174750" y="225425"/>
                  </a:lnTo>
                  <a:lnTo>
                    <a:pt x="1130300" y="231775"/>
                  </a:lnTo>
                  <a:lnTo>
                    <a:pt x="844550" y="276225"/>
                  </a:lnTo>
                  <a:lnTo>
                    <a:pt x="596900" y="314325"/>
                  </a:lnTo>
                  <a:lnTo>
                    <a:pt x="390525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32">
              <a:extLst>
                <a:ext uri="{FF2B5EF4-FFF2-40B4-BE49-F238E27FC236}">
                  <a16:creationId xmlns:a16="http://schemas.microsoft.com/office/drawing/2014/main" id="{55004A7A-DDE2-4E44-A0EA-0A29024CED84}"/>
                </a:ext>
              </a:extLst>
            </p:cNvPr>
            <p:cNvSpPr/>
            <p:nvPr/>
          </p:nvSpPr>
          <p:spPr>
            <a:xfrm>
              <a:off x="4494214" y="2589213"/>
              <a:ext cx="388937" cy="1962150"/>
            </a:xfrm>
            <a:custGeom>
              <a:avLst/>
              <a:gdLst>
                <a:gd name="connsiteX0" fmla="*/ 164849 w 388942"/>
                <a:gd name="connsiteY0" fmla="*/ 1208038 h 1962740"/>
                <a:gd name="connsiteX1" fmla="*/ 164849 w 388942"/>
                <a:gd name="connsiteY1" fmla="*/ 965915 h 1962740"/>
                <a:gd name="connsiteX2" fmla="*/ 167425 w 388942"/>
                <a:gd name="connsiteY2" fmla="*/ 788187 h 1962740"/>
                <a:gd name="connsiteX3" fmla="*/ 175152 w 388942"/>
                <a:gd name="connsiteY3" fmla="*/ 631064 h 1962740"/>
                <a:gd name="connsiteX4" fmla="*/ 177728 w 388942"/>
                <a:gd name="connsiteY4" fmla="*/ 535761 h 1962740"/>
                <a:gd name="connsiteX5" fmla="*/ 170001 w 388942"/>
                <a:gd name="connsiteY5" fmla="*/ 414699 h 1962740"/>
                <a:gd name="connsiteX6" fmla="*/ 164849 w 388942"/>
                <a:gd name="connsiteY6" fmla="*/ 345153 h 1962740"/>
                <a:gd name="connsiteX7" fmla="*/ 162274 w 388942"/>
                <a:gd name="connsiteY7" fmla="*/ 278183 h 1962740"/>
                <a:gd name="connsiteX8" fmla="*/ 151971 w 388942"/>
                <a:gd name="connsiteY8" fmla="*/ 211213 h 1962740"/>
                <a:gd name="connsiteX9" fmla="*/ 136516 w 388942"/>
                <a:gd name="connsiteY9" fmla="*/ 157122 h 1962740"/>
                <a:gd name="connsiteX10" fmla="*/ 128789 w 388942"/>
                <a:gd name="connsiteY10" fmla="*/ 136516 h 1962740"/>
                <a:gd name="connsiteX11" fmla="*/ 105607 w 388942"/>
                <a:gd name="connsiteY11" fmla="*/ 100455 h 1962740"/>
                <a:gd name="connsiteX12" fmla="*/ 82425 w 388942"/>
                <a:gd name="connsiteY12" fmla="*/ 72121 h 1962740"/>
                <a:gd name="connsiteX13" fmla="*/ 0 w 388942"/>
                <a:gd name="connsiteY13" fmla="*/ 0 h 1962740"/>
                <a:gd name="connsiteX14" fmla="*/ 162274 w 388942"/>
                <a:gd name="connsiteY14" fmla="*/ 2575 h 1962740"/>
                <a:gd name="connsiteX15" fmla="*/ 244698 w 388942"/>
                <a:gd name="connsiteY15" fmla="*/ 46363 h 1962740"/>
                <a:gd name="connsiteX16" fmla="*/ 280759 w 388942"/>
                <a:gd name="connsiteY16" fmla="*/ 69545 h 1962740"/>
                <a:gd name="connsiteX17" fmla="*/ 324547 w 388942"/>
                <a:gd name="connsiteY17" fmla="*/ 103031 h 1962740"/>
                <a:gd name="connsiteX18" fmla="*/ 350305 w 388942"/>
                <a:gd name="connsiteY18" fmla="*/ 133940 h 1962740"/>
                <a:gd name="connsiteX19" fmla="*/ 363184 w 388942"/>
                <a:gd name="connsiteY19" fmla="*/ 157122 h 1962740"/>
                <a:gd name="connsiteX20" fmla="*/ 378639 w 388942"/>
                <a:gd name="connsiteY20" fmla="*/ 193183 h 1962740"/>
                <a:gd name="connsiteX21" fmla="*/ 388942 w 388942"/>
                <a:gd name="connsiteY21" fmla="*/ 247274 h 1962740"/>
                <a:gd name="connsiteX22" fmla="*/ 388942 w 388942"/>
                <a:gd name="connsiteY22" fmla="*/ 293638 h 1962740"/>
                <a:gd name="connsiteX23" fmla="*/ 388942 w 388942"/>
                <a:gd name="connsiteY23" fmla="*/ 414699 h 1962740"/>
                <a:gd name="connsiteX24" fmla="*/ 388942 w 388942"/>
                <a:gd name="connsiteY24" fmla="*/ 824247 h 1962740"/>
                <a:gd name="connsiteX25" fmla="*/ 383790 w 388942"/>
                <a:gd name="connsiteY25" fmla="*/ 1205462 h 1962740"/>
                <a:gd name="connsiteX26" fmla="*/ 373487 w 388942"/>
                <a:gd name="connsiteY26" fmla="*/ 1661374 h 1962740"/>
                <a:gd name="connsiteX27" fmla="*/ 365760 w 388942"/>
                <a:gd name="connsiteY27" fmla="*/ 1931831 h 1962740"/>
                <a:gd name="connsiteX28" fmla="*/ 167425 w 388942"/>
                <a:gd name="connsiteY28" fmla="*/ 1962740 h 1962740"/>
                <a:gd name="connsiteX29" fmla="*/ 164849 w 388942"/>
                <a:gd name="connsiteY29" fmla="*/ 1208038 h 196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88942" h="1962740">
                  <a:moveTo>
                    <a:pt x="164849" y="1208038"/>
                  </a:moveTo>
                  <a:cubicBezTo>
                    <a:pt x="164420" y="1041901"/>
                    <a:pt x="164849" y="1046623"/>
                    <a:pt x="164849" y="965915"/>
                  </a:cubicBezTo>
                  <a:cubicBezTo>
                    <a:pt x="165708" y="906672"/>
                    <a:pt x="168283" y="847000"/>
                    <a:pt x="167425" y="788187"/>
                  </a:cubicBezTo>
                  <a:lnTo>
                    <a:pt x="175152" y="631064"/>
                  </a:lnTo>
                  <a:cubicBezTo>
                    <a:pt x="176011" y="599296"/>
                    <a:pt x="176869" y="567529"/>
                    <a:pt x="177728" y="535761"/>
                  </a:cubicBezTo>
                  <a:lnTo>
                    <a:pt x="170001" y="414699"/>
                  </a:lnTo>
                  <a:lnTo>
                    <a:pt x="164849" y="345153"/>
                  </a:lnTo>
                  <a:lnTo>
                    <a:pt x="162274" y="278183"/>
                  </a:lnTo>
                  <a:lnTo>
                    <a:pt x="151971" y="211213"/>
                  </a:lnTo>
                  <a:lnTo>
                    <a:pt x="136516" y="157122"/>
                  </a:lnTo>
                  <a:lnTo>
                    <a:pt x="128789" y="136516"/>
                  </a:lnTo>
                  <a:lnTo>
                    <a:pt x="105607" y="100455"/>
                  </a:lnTo>
                  <a:lnTo>
                    <a:pt x="82425" y="72121"/>
                  </a:lnTo>
                  <a:lnTo>
                    <a:pt x="0" y="0"/>
                  </a:lnTo>
                  <a:lnTo>
                    <a:pt x="162274" y="2575"/>
                  </a:lnTo>
                  <a:lnTo>
                    <a:pt x="244698" y="46363"/>
                  </a:lnTo>
                  <a:lnTo>
                    <a:pt x="280759" y="69545"/>
                  </a:lnTo>
                  <a:lnTo>
                    <a:pt x="324547" y="103031"/>
                  </a:lnTo>
                  <a:lnTo>
                    <a:pt x="350305" y="133940"/>
                  </a:lnTo>
                  <a:lnTo>
                    <a:pt x="363184" y="157122"/>
                  </a:lnTo>
                  <a:lnTo>
                    <a:pt x="378639" y="193183"/>
                  </a:lnTo>
                  <a:lnTo>
                    <a:pt x="388942" y="247274"/>
                  </a:lnTo>
                  <a:lnTo>
                    <a:pt x="388942" y="293638"/>
                  </a:lnTo>
                  <a:lnTo>
                    <a:pt x="388942" y="414699"/>
                  </a:lnTo>
                  <a:lnTo>
                    <a:pt x="388942" y="824247"/>
                  </a:lnTo>
                  <a:cubicBezTo>
                    <a:pt x="387225" y="951319"/>
                    <a:pt x="385507" y="1078390"/>
                    <a:pt x="383790" y="1205462"/>
                  </a:cubicBezTo>
                  <a:lnTo>
                    <a:pt x="373487" y="1661374"/>
                  </a:lnTo>
                  <a:lnTo>
                    <a:pt x="365760" y="1931831"/>
                  </a:lnTo>
                  <a:lnTo>
                    <a:pt x="167425" y="1962740"/>
                  </a:lnTo>
                  <a:cubicBezTo>
                    <a:pt x="166566" y="1714607"/>
                    <a:pt x="165278" y="1374175"/>
                    <a:pt x="164849" y="12080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3">
              <a:extLst>
                <a:ext uri="{FF2B5EF4-FFF2-40B4-BE49-F238E27FC236}">
                  <a16:creationId xmlns:a16="http://schemas.microsoft.com/office/drawing/2014/main" id="{DFB73B8F-C426-4AF7-ADC4-D76A857D35B8}"/>
                </a:ext>
              </a:extLst>
            </p:cNvPr>
            <p:cNvSpPr/>
            <p:nvPr/>
          </p:nvSpPr>
          <p:spPr>
            <a:xfrm>
              <a:off x="4144964" y="3305175"/>
              <a:ext cx="1309687" cy="357188"/>
            </a:xfrm>
            <a:custGeom>
              <a:avLst/>
              <a:gdLst>
                <a:gd name="connsiteX0" fmla="*/ 288132 w 1308894"/>
                <a:gd name="connsiteY0" fmla="*/ 164306 h 357188"/>
                <a:gd name="connsiteX1" fmla="*/ 183357 w 1308894"/>
                <a:gd name="connsiteY1" fmla="*/ 178594 h 357188"/>
                <a:gd name="connsiteX2" fmla="*/ 88107 w 1308894"/>
                <a:gd name="connsiteY2" fmla="*/ 188119 h 357188"/>
                <a:gd name="connsiteX3" fmla="*/ 0 w 1308894"/>
                <a:gd name="connsiteY3" fmla="*/ 192881 h 357188"/>
                <a:gd name="connsiteX4" fmla="*/ 4763 w 1308894"/>
                <a:gd name="connsiteY4" fmla="*/ 357188 h 357188"/>
                <a:gd name="connsiteX5" fmla="*/ 102394 w 1308894"/>
                <a:gd name="connsiteY5" fmla="*/ 345281 h 357188"/>
                <a:gd name="connsiteX6" fmla="*/ 214313 w 1308894"/>
                <a:gd name="connsiteY6" fmla="*/ 333375 h 357188"/>
                <a:gd name="connsiteX7" fmla="*/ 330994 w 1308894"/>
                <a:gd name="connsiteY7" fmla="*/ 314325 h 357188"/>
                <a:gd name="connsiteX8" fmla="*/ 478632 w 1308894"/>
                <a:gd name="connsiteY8" fmla="*/ 285750 h 357188"/>
                <a:gd name="connsiteX9" fmla="*/ 542925 w 1308894"/>
                <a:gd name="connsiteY9" fmla="*/ 273844 h 357188"/>
                <a:gd name="connsiteX10" fmla="*/ 802482 w 1308894"/>
                <a:gd name="connsiteY10" fmla="*/ 223838 h 357188"/>
                <a:gd name="connsiteX11" fmla="*/ 940594 w 1308894"/>
                <a:gd name="connsiteY11" fmla="*/ 204788 h 357188"/>
                <a:gd name="connsiteX12" fmla="*/ 1064419 w 1308894"/>
                <a:gd name="connsiteY12" fmla="*/ 195263 h 357188"/>
                <a:gd name="connsiteX13" fmla="*/ 1164432 w 1308894"/>
                <a:gd name="connsiteY13" fmla="*/ 192881 h 357188"/>
                <a:gd name="connsiteX14" fmla="*/ 1285875 w 1308894"/>
                <a:gd name="connsiteY14" fmla="*/ 192881 h 357188"/>
                <a:gd name="connsiteX15" fmla="*/ 1283494 w 1308894"/>
                <a:gd name="connsiteY15" fmla="*/ 33338 h 357188"/>
                <a:gd name="connsiteX16" fmla="*/ 1178719 w 1308894"/>
                <a:gd name="connsiteY16" fmla="*/ 4763 h 357188"/>
                <a:gd name="connsiteX17" fmla="*/ 1131094 w 1308894"/>
                <a:gd name="connsiteY17" fmla="*/ 0 h 357188"/>
                <a:gd name="connsiteX18" fmla="*/ 1062038 w 1308894"/>
                <a:gd name="connsiteY18" fmla="*/ 2381 h 357188"/>
                <a:gd name="connsiteX19" fmla="*/ 1016794 w 1308894"/>
                <a:gd name="connsiteY19" fmla="*/ 14288 h 357188"/>
                <a:gd name="connsiteX20" fmla="*/ 969169 w 1308894"/>
                <a:gd name="connsiteY20" fmla="*/ 35719 h 357188"/>
                <a:gd name="connsiteX21" fmla="*/ 902494 w 1308894"/>
                <a:gd name="connsiteY21" fmla="*/ 54769 h 357188"/>
                <a:gd name="connsiteX22" fmla="*/ 797719 w 1308894"/>
                <a:gd name="connsiteY22" fmla="*/ 73819 h 357188"/>
                <a:gd name="connsiteX23" fmla="*/ 702469 w 1308894"/>
                <a:gd name="connsiteY23" fmla="*/ 83344 h 357188"/>
                <a:gd name="connsiteX24" fmla="*/ 528638 w 1308894"/>
                <a:gd name="connsiteY24" fmla="*/ 121444 h 357188"/>
                <a:gd name="connsiteX25" fmla="*/ 288132 w 1308894"/>
                <a:gd name="connsiteY25" fmla="*/ 164306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08894" h="357188">
                  <a:moveTo>
                    <a:pt x="288132" y="164306"/>
                  </a:moveTo>
                  <a:lnTo>
                    <a:pt x="183357" y="178594"/>
                  </a:lnTo>
                  <a:lnTo>
                    <a:pt x="88107" y="188119"/>
                  </a:lnTo>
                  <a:lnTo>
                    <a:pt x="0" y="192881"/>
                  </a:lnTo>
                  <a:lnTo>
                    <a:pt x="4763" y="357188"/>
                  </a:lnTo>
                  <a:lnTo>
                    <a:pt x="102394" y="345281"/>
                  </a:lnTo>
                  <a:lnTo>
                    <a:pt x="214313" y="333375"/>
                  </a:lnTo>
                  <a:lnTo>
                    <a:pt x="330994" y="314325"/>
                  </a:lnTo>
                  <a:lnTo>
                    <a:pt x="478632" y="285750"/>
                  </a:lnTo>
                  <a:lnTo>
                    <a:pt x="542925" y="273844"/>
                  </a:lnTo>
                  <a:lnTo>
                    <a:pt x="802482" y="223838"/>
                  </a:lnTo>
                  <a:lnTo>
                    <a:pt x="940594" y="204788"/>
                  </a:lnTo>
                  <a:lnTo>
                    <a:pt x="1064419" y="195263"/>
                  </a:lnTo>
                  <a:lnTo>
                    <a:pt x="1164432" y="192881"/>
                  </a:lnTo>
                  <a:lnTo>
                    <a:pt x="1285875" y="192881"/>
                  </a:lnTo>
                  <a:cubicBezTo>
                    <a:pt x="1285081" y="139700"/>
                    <a:pt x="1308894" y="64691"/>
                    <a:pt x="1283494" y="33338"/>
                  </a:cubicBezTo>
                  <a:lnTo>
                    <a:pt x="1178719" y="4763"/>
                  </a:lnTo>
                  <a:lnTo>
                    <a:pt x="1131094" y="0"/>
                  </a:lnTo>
                  <a:lnTo>
                    <a:pt x="1062038" y="2381"/>
                  </a:lnTo>
                  <a:lnTo>
                    <a:pt x="1016794" y="14288"/>
                  </a:lnTo>
                  <a:lnTo>
                    <a:pt x="969169" y="35719"/>
                  </a:lnTo>
                  <a:lnTo>
                    <a:pt x="902494" y="54769"/>
                  </a:lnTo>
                  <a:lnTo>
                    <a:pt x="797719" y="73819"/>
                  </a:lnTo>
                  <a:lnTo>
                    <a:pt x="702469" y="83344"/>
                  </a:lnTo>
                  <a:lnTo>
                    <a:pt x="528638" y="121444"/>
                  </a:lnTo>
                  <a:lnTo>
                    <a:pt x="288132" y="164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4">
              <a:extLst>
                <a:ext uri="{FF2B5EF4-FFF2-40B4-BE49-F238E27FC236}">
                  <a16:creationId xmlns:a16="http://schemas.microsoft.com/office/drawing/2014/main" id="{DF438200-2313-402B-8433-0807436D04DA}"/>
                </a:ext>
              </a:extLst>
            </p:cNvPr>
            <p:cNvSpPr/>
            <p:nvPr/>
          </p:nvSpPr>
          <p:spPr>
            <a:xfrm>
              <a:off x="4171951" y="4360864"/>
              <a:ext cx="1228725" cy="371475"/>
            </a:xfrm>
            <a:custGeom>
              <a:avLst/>
              <a:gdLst>
                <a:gd name="connsiteX0" fmla="*/ 771525 w 1228725"/>
                <a:gd name="connsiteY0" fmla="*/ 66675 h 371475"/>
                <a:gd name="connsiteX1" fmla="*/ 669131 w 1228725"/>
                <a:gd name="connsiteY1" fmla="*/ 78581 h 371475"/>
                <a:gd name="connsiteX2" fmla="*/ 464344 w 1228725"/>
                <a:gd name="connsiteY2" fmla="*/ 123825 h 371475"/>
                <a:gd name="connsiteX3" fmla="*/ 319088 w 1228725"/>
                <a:gd name="connsiteY3" fmla="*/ 152400 h 371475"/>
                <a:gd name="connsiteX4" fmla="*/ 192881 w 1228725"/>
                <a:gd name="connsiteY4" fmla="*/ 171450 h 371475"/>
                <a:gd name="connsiteX5" fmla="*/ 0 w 1228725"/>
                <a:gd name="connsiteY5" fmla="*/ 192881 h 371475"/>
                <a:gd name="connsiteX6" fmla="*/ 0 w 1228725"/>
                <a:gd name="connsiteY6" fmla="*/ 326231 h 371475"/>
                <a:gd name="connsiteX7" fmla="*/ 71438 w 1228725"/>
                <a:gd name="connsiteY7" fmla="*/ 359569 h 371475"/>
                <a:gd name="connsiteX8" fmla="*/ 95250 w 1228725"/>
                <a:gd name="connsiteY8" fmla="*/ 366712 h 371475"/>
                <a:gd name="connsiteX9" fmla="*/ 128588 w 1228725"/>
                <a:gd name="connsiteY9" fmla="*/ 371475 h 371475"/>
                <a:gd name="connsiteX10" fmla="*/ 166688 w 1228725"/>
                <a:gd name="connsiteY10" fmla="*/ 371475 h 371475"/>
                <a:gd name="connsiteX11" fmla="*/ 216694 w 1228725"/>
                <a:gd name="connsiteY11" fmla="*/ 364331 h 371475"/>
                <a:gd name="connsiteX12" fmla="*/ 264319 w 1228725"/>
                <a:gd name="connsiteY12" fmla="*/ 350044 h 371475"/>
                <a:gd name="connsiteX13" fmla="*/ 316706 w 1228725"/>
                <a:gd name="connsiteY13" fmla="*/ 328612 h 371475"/>
                <a:gd name="connsiteX14" fmla="*/ 340519 w 1228725"/>
                <a:gd name="connsiteY14" fmla="*/ 316706 h 371475"/>
                <a:gd name="connsiteX15" fmla="*/ 545306 w 1228725"/>
                <a:gd name="connsiteY15" fmla="*/ 273844 h 371475"/>
                <a:gd name="connsiteX16" fmla="*/ 702469 w 1228725"/>
                <a:gd name="connsiteY16" fmla="*/ 250031 h 371475"/>
                <a:gd name="connsiteX17" fmla="*/ 928688 w 1228725"/>
                <a:gd name="connsiteY17" fmla="*/ 214312 h 371475"/>
                <a:gd name="connsiteX18" fmla="*/ 1157288 w 1228725"/>
                <a:gd name="connsiteY18" fmla="*/ 185737 h 371475"/>
                <a:gd name="connsiteX19" fmla="*/ 1228725 w 1228725"/>
                <a:gd name="connsiteY19" fmla="*/ 180975 h 371475"/>
                <a:gd name="connsiteX20" fmla="*/ 1209675 w 1228725"/>
                <a:gd name="connsiteY20" fmla="*/ 0 h 371475"/>
                <a:gd name="connsiteX21" fmla="*/ 995363 w 1228725"/>
                <a:gd name="connsiteY21" fmla="*/ 38100 h 371475"/>
                <a:gd name="connsiteX22" fmla="*/ 771525 w 1228725"/>
                <a:gd name="connsiteY22" fmla="*/ 6667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8725" h="371475">
                  <a:moveTo>
                    <a:pt x="771525" y="66675"/>
                  </a:moveTo>
                  <a:lnTo>
                    <a:pt x="669131" y="78581"/>
                  </a:lnTo>
                  <a:lnTo>
                    <a:pt x="464344" y="123825"/>
                  </a:lnTo>
                  <a:lnTo>
                    <a:pt x="319088" y="152400"/>
                  </a:lnTo>
                  <a:lnTo>
                    <a:pt x="192881" y="171450"/>
                  </a:lnTo>
                  <a:lnTo>
                    <a:pt x="0" y="192881"/>
                  </a:lnTo>
                  <a:lnTo>
                    <a:pt x="0" y="326231"/>
                  </a:lnTo>
                  <a:lnTo>
                    <a:pt x="71438" y="359569"/>
                  </a:lnTo>
                  <a:lnTo>
                    <a:pt x="95250" y="366712"/>
                  </a:lnTo>
                  <a:lnTo>
                    <a:pt x="128588" y="371475"/>
                  </a:lnTo>
                  <a:lnTo>
                    <a:pt x="166688" y="371475"/>
                  </a:lnTo>
                  <a:lnTo>
                    <a:pt x="216694" y="364331"/>
                  </a:lnTo>
                  <a:lnTo>
                    <a:pt x="264319" y="350044"/>
                  </a:lnTo>
                  <a:lnTo>
                    <a:pt x="316706" y="328612"/>
                  </a:lnTo>
                  <a:lnTo>
                    <a:pt x="340519" y="316706"/>
                  </a:lnTo>
                  <a:lnTo>
                    <a:pt x="545306" y="273844"/>
                  </a:lnTo>
                  <a:lnTo>
                    <a:pt x="702469" y="250031"/>
                  </a:lnTo>
                  <a:lnTo>
                    <a:pt x="928688" y="214312"/>
                  </a:lnTo>
                  <a:lnTo>
                    <a:pt x="1157288" y="185737"/>
                  </a:lnTo>
                  <a:lnTo>
                    <a:pt x="1228725" y="180975"/>
                  </a:lnTo>
                  <a:lnTo>
                    <a:pt x="1209675" y="0"/>
                  </a:lnTo>
                  <a:lnTo>
                    <a:pt x="995363" y="38100"/>
                  </a:lnTo>
                  <a:lnTo>
                    <a:pt x="771525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5">
              <a:extLst>
                <a:ext uri="{FF2B5EF4-FFF2-40B4-BE49-F238E27FC236}">
                  <a16:creationId xmlns:a16="http://schemas.microsoft.com/office/drawing/2014/main" id="{851415BC-2F64-4872-B325-E82ABE413177}"/>
                </a:ext>
              </a:extLst>
            </p:cNvPr>
            <p:cNvSpPr/>
            <p:nvPr/>
          </p:nvSpPr>
          <p:spPr>
            <a:xfrm>
              <a:off x="5538788" y="1535113"/>
              <a:ext cx="1223962" cy="1784350"/>
            </a:xfrm>
            <a:custGeom>
              <a:avLst/>
              <a:gdLst>
                <a:gd name="connsiteX0" fmla="*/ 728662 w 1223962"/>
                <a:gd name="connsiteY0" fmla="*/ 576263 h 1783557"/>
                <a:gd name="connsiteX1" fmla="*/ 673893 w 1223962"/>
                <a:gd name="connsiteY1" fmla="*/ 688182 h 1783557"/>
                <a:gd name="connsiteX2" fmla="*/ 621506 w 1223962"/>
                <a:gd name="connsiteY2" fmla="*/ 788194 h 1783557"/>
                <a:gd name="connsiteX3" fmla="*/ 552450 w 1223962"/>
                <a:gd name="connsiteY3" fmla="*/ 904875 h 1783557"/>
                <a:gd name="connsiteX4" fmla="*/ 497681 w 1223962"/>
                <a:gd name="connsiteY4" fmla="*/ 1000125 h 1783557"/>
                <a:gd name="connsiteX5" fmla="*/ 419100 w 1223962"/>
                <a:gd name="connsiteY5" fmla="*/ 1119188 h 1783557"/>
                <a:gd name="connsiteX6" fmla="*/ 354806 w 1223962"/>
                <a:gd name="connsiteY6" fmla="*/ 1214438 h 1783557"/>
                <a:gd name="connsiteX7" fmla="*/ 269081 w 1223962"/>
                <a:gd name="connsiteY7" fmla="*/ 1326357 h 1783557"/>
                <a:gd name="connsiteX8" fmla="*/ 188118 w 1223962"/>
                <a:gd name="connsiteY8" fmla="*/ 1438275 h 1783557"/>
                <a:gd name="connsiteX9" fmla="*/ 119062 w 1223962"/>
                <a:gd name="connsiteY9" fmla="*/ 1526382 h 1783557"/>
                <a:gd name="connsiteX10" fmla="*/ 64293 w 1223962"/>
                <a:gd name="connsiteY10" fmla="*/ 1595438 h 1783557"/>
                <a:gd name="connsiteX11" fmla="*/ 4762 w 1223962"/>
                <a:gd name="connsiteY11" fmla="*/ 1659732 h 1783557"/>
                <a:gd name="connsiteX12" fmla="*/ 0 w 1223962"/>
                <a:gd name="connsiteY12" fmla="*/ 1783557 h 1783557"/>
                <a:gd name="connsiteX13" fmla="*/ 116681 w 1223962"/>
                <a:gd name="connsiteY13" fmla="*/ 1690688 h 1783557"/>
                <a:gd name="connsiteX14" fmla="*/ 192881 w 1223962"/>
                <a:gd name="connsiteY14" fmla="*/ 1624013 h 1783557"/>
                <a:gd name="connsiteX15" fmla="*/ 311943 w 1223962"/>
                <a:gd name="connsiteY15" fmla="*/ 1512094 h 1783557"/>
                <a:gd name="connsiteX16" fmla="*/ 402431 w 1223962"/>
                <a:gd name="connsiteY16" fmla="*/ 1419225 h 1783557"/>
                <a:gd name="connsiteX17" fmla="*/ 497681 w 1223962"/>
                <a:gd name="connsiteY17" fmla="*/ 1316832 h 1783557"/>
                <a:gd name="connsiteX18" fmla="*/ 595312 w 1223962"/>
                <a:gd name="connsiteY18" fmla="*/ 1202532 h 1783557"/>
                <a:gd name="connsiteX19" fmla="*/ 688181 w 1223962"/>
                <a:gd name="connsiteY19" fmla="*/ 1073944 h 1783557"/>
                <a:gd name="connsiteX20" fmla="*/ 764381 w 1223962"/>
                <a:gd name="connsiteY20" fmla="*/ 981075 h 1783557"/>
                <a:gd name="connsiteX21" fmla="*/ 831056 w 1223962"/>
                <a:gd name="connsiteY21" fmla="*/ 876300 h 1783557"/>
                <a:gd name="connsiteX22" fmla="*/ 900112 w 1223962"/>
                <a:gd name="connsiteY22" fmla="*/ 754857 h 1783557"/>
                <a:gd name="connsiteX23" fmla="*/ 1016793 w 1223962"/>
                <a:gd name="connsiteY23" fmla="*/ 566738 h 1783557"/>
                <a:gd name="connsiteX24" fmla="*/ 1042987 w 1223962"/>
                <a:gd name="connsiteY24" fmla="*/ 495300 h 1783557"/>
                <a:gd name="connsiteX25" fmla="*/ 1064418 w 1223962"/>
                <a:gd name="connsiteY25" fmla="*/ 438150 h 1783557"/>
                <a:gd name="connsiteX26" fmla="*/ 1088231 w 1223962"/>
                <a:gd name="connsiteY26" fmla="*/ 378619 h 1783557"/>
                <a:gd name="connsiteX27" fmla="*/ 1107281 w 1223962"/>
                <a:gd name="connsiteY27" fmla="*/ 342900 h 1783557"/>
                <a:gd name="connsiteX28" fmla="*/ 1133475 w 1223962"/>
                <a:gd name="connsiteY28" fmla="*/ 302419 h 1783557"/>
                <a:gd name="connsiteX29" fmla="*/ 1157287 w 1223962"/>
                <a:gd name="connsiteY29" fmla="*/ 276225 h 1783557"/>
                <a:gd name="connsiteX30" fmla="*/ 1193006 w 1223962"/>
                <a:gd name="connsiteY30" fmla="*/ 250032 h 1783557"/>
                <a:gd name="connsiteX31" fmla="*/ 1212056 w 1223962"/>
                <a:gd name="connsiteY31" fmla="*/ 235744 h 1783557"/>
                <a:gd name="connsiteX32" fmla="*/ 1221581 w 1223962"/>
                <a:gd name="connsiteY32" fmla="*/ 216694 h 1783557"/>
                <a:gd name="connsiteX33" fmla="*/ 1223962 w 1223962"/>
                <a:gd name="connsiteY33" fmla="*/ 192882 h 1783557"/>
                <a:gd name="connsiteX34" fmla="*/ 1214437 w 1223962"/>
                <a:gd name="connsiteY34" fmla="*/ 164307 h 1783557"/>
                <a:gd name="connsiteX35" fmla="*/ 1185862 w 1223962"/>
                <a:gd name="connsiteY35" fmla="*/ 123825 h 1783557"/>
                <a:gd name="connsiteX36" fmla="*/ 1140618 w 1223962"/>
                <a:gd name="connsiteY36" fmla="*/ 88107 h 1783557"/>
                <a:gd name="connsiteX37" fmla="*/ 1064418 w 1223962"/>
                <a:gd name="connsiteY37" fmla="*/ 52388 h 1783557"/>
                <a:gd name="connsiteX38" fmla="*/ 990600 w 1223962"/>
                <a:gd name="connsiteY38" fmla="*/ 28575 h 1783557"/>
                <a:gd name="connsiteX39" fmla="*/ 912018 w 1223962"/>
                <a:gd name="connsiteY39" fmla="*/ 9525 h 1783557"/>
                <a:gd name="connsiteX40" fmla="*/ 828675 w 1223962"/>
                <a:gd name="connsiteY40" fmla="*/ 0 h 1783557"/>
                <a:gd name="connsiteX41" fmla="*/ 754856 w 1223962"/>
                <a:gd name="connsiteY41" fmla="*/ 0 h 1783557"/>
                <a:gd name="connsiteX42" fmla="*/ 719137 w 1223962"/>
                <a:gd name="connsiteY42" fmla="*/ 4763 h 1783557"/>
                <a:gd name="connsiteX43" fmla="*/ 702468 w 1223962"/>
                <a:gd name="connsiteY43" fmla="*/ 16669 h 1783557"/>
                <a:gd name="connsiteX44" fmla="*/ 704850 w 1223962"/>
                <a:gd name="connsiteY44" fmla="*/ 30957 h 1783557"/>
                <a:gd name="connsiteX45" fmla="*/ 719137 w 1223962"/>
                <a:gd name="connsiteY45" fmla="*/ 57150 h 1783557"/>
                <a:gd name="connsiteX46" fmla="*/ 745331 w 1223962"/>
                <a:gd name="connsiteY46" fmla="*/ 73819 h 1783557"/>
                <a:gd name="connsiteX47" fmla="*/ 778668 w 1223962"/>
                <a:gd name="connsiteY47" fmla="*/ 97632 h 1783557"/>
                <a:gd name="connsiteX48" fmla="*/ 800100 w 1223962"/>
                <a:gd name="connsiteY48" fmla="*/ 116682 h 1783557"/>
                <a:gd name="connsiteX49" fmla="*/ 821531 w 1223962"/>
                <a:gd name="connsiteY49" fmla="*/ 147638 h 1783557"/>
                <a:gd name="connsiteX50" fmla="*/ 835818 w 1223962"/>
                <a:gd name="connsiteY50" fmla="*/ 176213 h 1783557"/>
                <a:gd name="connsiteX51" fmla="*/ 847725 w 1223962"/>
                <a:gd name="connsiteY51" fmla="*/ 221457 h 1783557"/>
                <a:gd name="connsiteX52" fmla="*/ 847725 w 1223962"/>
                <a:gd name="connsiteY52" fmla="*/ 264319 h 1783557"/>
                <a:gd name="connsiteX53" fmla="*/ 838200 w 1223962"/>
                <a:gd name="connsiteY53" fmla="*/ 309563 h 1783557"/>
                <a:gd name="connsiteX54" fmla="*/ 804862 w 1223962"/>
                <a:gd name="connsiteY54" fmla="*/ 400050 h 1783557"/>
                <a:gd name="connsiteX55" fmla="*/ 728662 w 1223962"/>
                <a:gd name="connsiteY55" fmla="*/ 576263 h 178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23962" h="1783557">
                  <a:moveTo>
                    <a:pt x="728662" y="576263"/>
                  </a:moveTo>
                  <a:lnTo>
                    <a:pt x="673893" y="688182"/>
                  </a:lnTo>
                  <a:lnTo>
                    <a:pt x="621506" y="788194"/>
                  </a:lnTo>
                  <a:lnTo>
                    <a:pt x="552450" y="904875"/>
                  </a:lnTo>
                  <a:lnTo>
                    <a:pt x="497681" y="1000125"/>
                  </a:lnTo>
                  <a:lnTo>
                    <a:pt x="419100" y="1119188"/>
                  </a:lnTo>
                  <a:lnTo>
                    <a:pt x="354806" y="1214438"/>
                  </a:lnTo>
                  <a:lnTo>
                    <a:pt x="269081" y="1326357"/>
                  </a:lnTo>
                  <a:lnTo>
                    <a:pt x="188118" y="1438275"/>
                  </a:lnTo>
                  <a:lnTo>
                    <a:pt x="119062" y="1526382"/>
                  </a:lnTo>
                  <a:lnTo>
                    <a:pt x="64293" y="1595438"/>
                  </a:lnTo>
                  <a:lnTo>
                    <a:pt x="4762" y="1659732"/>
                  </a:lnTo>
                  <a:lnTo>
                    <a:pt x="0" y="1783557"/>
                  </a:lnTo>
                  <a:lnTo>
                    <a:pt x="116681" y="1690688"/>
                  </a:lnTo>
                  <a:lnTo>
                    <a:pt x="192881" y="1624013"/>
                  </a:lnTo>
                  <a:lnTo>
                    <a:pt x="311943" y="1512094"/>
                  </a:lnTo>
                  <a:lnTo>
                    <a:pt x="402431" y="1419225"/>
                  </a:lnTo>
                  <a:lnTo>
                    <a:pt x="497681" y="1316832"/>
                  </a:lnTo>
                  <a:lnTo>
                    <a:pt x="595312" y="1202532"/>
                  </a:lnTo>
                  <a:lnTo>
                    <a:pt x="688181" y="1073944"/>
                  </a:lnTo>
                  <a:lnTo>
                    <a:pt x="764381" y="981075"/>
                  </a:lnTo>
                  <a:lnTo>
                    <a:pt x="831056" y="876300"/>
                  </a:lnTo>
                  <a:lnTo>
                    <a:pt x="900112" y="754857"/>
                  </a:lnTo>
                  <a:lnTo>
                    <a:pt x="1016793" y="566738"/>
                  </a:lnTo>
                  <a:lnTo>
                    <a:pt x="1042987" y="495300"/>
                  </a:lnTo>
                  <a:lnTo>
                    <a:pt x="1064418" y="438150"/>
                  </a:lnTo>
                  <a:lnTo>
                    <a:pt x="1088231" y="378619"/>
                  </a:lnTo>
                  <a:lnTo>
                    <a:pt x="1107281" y="342900"/>
                  </a:lnTo>
                  <a:lnTo>
                    <a:pt x="1133475" y="302419"/>
                  </a:lnTo>
                  <a:lnTo>
                    <a:pt x="1157287" y="276225"/>
                  </a:lnTo>
                  <a:lnTo>
                    <a:pt x="1193006" y="250032"/>
                  </a:lnTo>
                  <a:lnTo>
                    <a:pt x="1212056" y="235744"/>
                  </a:lnTo>
                  <a:lnTo>
                    <a:pt x="1221581" y="216694"/>
                  </a:lnTo>
                  <a:lnTo>
                    <a:pt x="1223962" y="192882"/>
                  </a:lnTo>
                  <a:lnTo>
                    <a:pt x="1214437" y="164307"/>
                  </a:lnTo>
                  <a:lnTo>
                    <a:pt x="1185862" y="123825"/>
                  </a:lnTo>
                  <a:lnTo>
                    <a:pt x="1140618" y="88107"/>
                  </a:lnTo>
                  <a:lnTo>
                    <a:pt x="1064418" y="52388"/>
                  </a:lnTo>
                  <a:lnTo>
                    <a:pt x="990600" y="28575"/>
                  </a:lnTo>
                  <a:lnTo>
                    <a:pt x="912018" y="9525"/>
                  </a:lnTo>
                  <a:lnTo>
                    <a:pt x="828675" y="0"/>
                  </a:lnTo>
                  <a:lnTo>
                    <a:pt x="754856" y="0"/>
                  </a:lnTo>
                  <a:lnTo>
                    <a:pt x="719137" y="4763"/>
                  </a:lnTo>
                  <a:lnTo>
                    <a:pt x="702468" y="16669"/>
                  </a:lnTo>
                  <a:lnTo>
                    <a:pt x="704850" y="30957"/>
                  </a:lnTo>
                  <a:lnTo>
                    <a:pt x="719137" y="57150"/>
                  </a:lnTo>
                  <a:lnTo>
                    <a:pt x="745331" y="73819"/>
                  </a:lnTo>
                  <a:lnTo>
                    <a:pt x="778668" y="97632"/>
                  </a:lnTo>
                  <a:lnTo>
                    <a:pt x="800100" y="116682"/>
                  </a:lnTo>
                  <a:lnTo>
                    <a:pt x="821531" y="147638"/>
                  </a:lnTo>
                  <a:lnTo>
                    <a:pt x="835818" y="176213"/>
                  </a:lnTo>
                  <a:lnTo>
                    <a:pt x="847725" y="221457"/>
                  </a:lnTo>
                  <a:lnTo>
                    <a:pt x="847725" y="264319"/>
                  </a:lnTo>
                  <a:lnTo>
                    <a:pt x="838200" y="309563"/>
                  </a:lnTo>
                  <a:lnTo>
                    <a:pt x="804862" y="400050"/>
                  </a:lnTo>
                  <a:lnTo>
                    <a:pt x="728662" y="576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6">
              <a:extLst>
                <a:ext uri="{FF2B5EF4-FFF2-40B4-BE49-F238E27FC236}">
                  <a16:creationId xmlns:a16="http://schemas.microsoft.com/office/drawing/2014/main" id="{BEE64B5F-A80F-4264-A380-29770232FE4B}"/>
                </a:ext>
              </a:extLst>
            </p:cNvPr>
            <p:cNvSpPr/>
            <p:nvPr/>
          </p:nvSpPr>
          <p:spPr>
            <a:xfrm>
              <a:off x="6348414" y="1905000"/>
              <a:ext cx="1298575" cy="420688"/>
            </a:xfrm>
            <a:custGeom>
              <a:avLst/>
              <a:gdLst>
                <a:gd name="connsiteX0" fmla="*/ 395287 w 1297781"/>
                <a:gd name="connsiteY0" fmla="*/ 176213 h 421481"/>
                <a:gd name="connsiteX1" fmla="*/ 245268 w 1297781"/>
                <a:gd name="connsiteY1" fmla="*/ 202406 h 421481"/>
                <a:gd name="connsiteX2" fmla="*/ 128587 w 1297781"/>
                <a:gd name="connsiteY2" fmla="*/ 216694 h 421481"/>
                <a:gd name="connsiteX3" fmla="*/ 0 w 1297781"/>
                <a:gd name="connsiteY3" fmla="*/ 421481 h 421481"/>
                <a:gd name="connsiteX4" fmla="*/ 169068 w 1297781"/>
                <a:gd name="connsiteY4" fmla="*/ 385763 h 421481"/>
                <a:gd name="connsiteX5" fmla="*/ 292893 w 1297781"/>
                <a:gd name="connsiteY5" fmla="*/ 354806 h 421481"/>
                <a:gd name="connsiteX6" fmla="*/ 471487 w 1297781"/>
                <a:gd name="connsiteY6" fmla="*/ 314325 h 421481"/>
                <a:gd name="connsiteX7" fmla="*/ 676275 w 1297781"/>
                <a:gd name="connsiteY7" fmla="*/ 273844 h 421481"/>
                <a:gd name="connsiteX8" fmla="*/ 800100 w 1297781"/>
                <a:gd name="connsiteY8" fmla="*/ 250031 h 421481"/>
                <a:gd name="connsiteX9" fmla="*/ 845343 w 1297781"/>
                <a:gd name="connsiteY9" fmla="*/ 242888 h 421481"/>
                <a:gd name="connsiteX10" fmla="*/ 1266825 w 1297781"/>
                <a:gd name="connsiteY10" fmla="*/ 245269 h 421481"/>
                <a:gd name="connsiteX11" fmla="*/ 1285875 w 1297781"/>
                <a:gd name="connsiteY11" fmla="*/ 223838 h 421481"/>
                <a:gd name="connsiteX12" fmla="*/ 1295400 w 1297781"/>
                <a:gd name="connsiteY12" fmla="*/ 207169 h 421481"/>
                <a:gd name="connsiteX13" fmla="*/ 1297781 w 1297781"/>
                <a:gd name="connsiteY13" fmla="*/ 192881 h 421481"/>
                <a:gd name="connsiteX14" fmla="*/ 1295400 w 1297781"/>
                <a:gd name="connsiteY14" fmla="*/ 161925 h 421481"/>
                <a:gd name="connsiteX15" fmla="*/ 1281112 w 1297781"/>
                <a:gd name="connsiteY15" fmla="*/ 130969 h 421481"/>
                <a:gd name="connsiteX16" fmla="*/ 1262062 w 1297781"/>
                <a:gd name="connsiteY16" fmla="*/ 114300 h 421481"/>
                <a:gd name="connsiteX17" fmla="*/ 1226343 w 1297781"/>
                <a:gd name="connsiteY17" fmla="*/ 85725 h 421481"/>
                <a:gd name="connsiteX18" fmla="*/ 1171575 w 1297781"/>
                <a:gd name="connsiteY18" fmla="*/ 50006 h 421481"/>
                <a:gd name="connsiteX19" fmla="*/ 1121568 w 1297781"/>
                <a:gd name="connsiteY19" fmla="*/ 28575 h 421481"/>
                <a:gd name="connsiteX20" fmla="*/ 1062037 w 1297781"/>
                <a:gd name="connsiteY20" fmla="*/ 7144 h 421481"/>
                <a:gd name="connsiteX21" fmla="*/ 1040606 w 1297781"/>
                <a:gd name="connsiteY21" fmla="*/ 2381 h 421481"/>
                <a:gd name="connsiteX22" fmla="*/ 1009650 w 1297781"/>
                <a:gd name="connsiteY22" fmla="*/ 0 h 421481"/>
                <a:gd name="connsiteX23" fmla="*/ 988218 w 1297781"/>
                <a:gd name="connsiteY23" fmla="*/ 0 h 421481"/>
                <a:gd name="connsiteX24" fmla="*/ 962025 w 1297781"/>
                <a:gd name="connsiteY24" fmla="*/ 9525 h 421481"/>
                <a:gd name="connsiteX25" fmla="*/ 945356 w 1297781"/>
                <a:gd name="connsiteY25" fmla="*/ 26194 h 421481"/>
                <a:gd name="connsiteX26" fmla="*/ 869156 w 1297781"/>
                <a:gd name="connsiteY26" fmla="*/ 59531 h 421481"/>
                <a:gd name="connsiteX27" fmla="*/ 652462 w 1297781"/>
                <a:gd name="connsiteY27" fmla="*/ 123825 h 421481"/>
                <a:gd name="connsiteX28" fmla="*/ 395287 w 1297781"/>
                <a:gd name="connsiteY28" fmla="*/ 176213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97781" h="421481">
                  <a:moveTo>
                    <a:pt x="395287" y="176213"/>
                  </a:moveTo>
                  <a:lnTo>
                    <a:pt x="245268" y="202406"/>
                  </a:lnTo>
                  <a:lnTo>
                    <a:pt x="128587" y="216694"/>
                  </a:lnTo>
                  <a:lnTo>
                    <a:pt x="0" y="421481"/>
                  </a:lnTo>
                  <a:lnTo>
                    <a:pt x="169068" y="385763"/>
                  </a:lnTo>
                  <a:lnTo>
                    <a:pt x="292893" y="354806"/>
                  </a:lnTo>
                  <a:lnTo>
                    <a:pt x="471487" y="314325"/>
                  </a:lnTo>
                  <a:lnTo>
                    <a:pt x="676275" y="273844"/>
                  </a:lnTo>
                  <a:lnTo>
                    <a:pt x="800100" y="250031"/>
                  </a:lnTo>
                  <a:lnTo>
                    <a:pt x="845343" y="242888"/>
                  </a:lnTo>
                  <a:lnTo>
                    <a:pt x="1266825" y="245269"/>
                  </a:lnTo>
                  <a:lnTo>
                    <a:pt x="1285875" y="223838"/>
                  </a:lnTo>
                  <a:lnTo>
                    <a:pt x="1295400" y="207169"/>
                  </a:lnTo>
                  <a:lnTo>
                    <a:pt x="1297781" y="192881"/>
                  </a:lnTo>
                  <a:lnTo>
                    <a:pt x="1295400" y="161925"/>
                  </a:lnTo>
                  <a:lnTo>
                    <a:pt x="1281112" y="130969"/>
                  </a:lnTo>
                  <a:lnTo>
                    <a:pt x="1262062" y="114300"/>
                  </a:lnTo>
                  <a:lnTo>
                    <a:pt x="1226343" y="85725"/>
                  </a:lnTo>
                  <a:lnTo>
                    <a:pt x="1171575" y="50006"/>
                  </a:lnTo>
                  <a:lnTo>
                    <a:pt x="1121568" y="28575"/>
                  </a:lnTo>
                  <a:lnTo>
                    <a:pt x="1062037" y="7144"/>
                  </a:lnTo>
                  <a:lnTo>
                    <a:pt x="1040606" y="2381"/>
                  </a:lnTo>
                  <a:lnTo>
                    <a:pt x="1009650" y="0"/>
                  </a:lnTo>
                  <a:lnTo>
                    <a:pt x="988218" y="0"/>
                  </a:lnTo>
                  <a:lnTo>
                    <a:pt x="962025" y="9525"/>
                  </a:lnTo>
                  <a:lnTo>
                    <a:pt x="945356" y="26194"/>
                  </a:lnTo>
                  <a:lnTo>
                    <a:pt x="869156" y="59531"/>
                  </a:lnTo>
                  <a:lnTo>
                    <a:pt x="652462" y="123825"/>
                  </a:lnTo>
                  <a:lnTo>
                    <a:pt x="395287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7">
              <a:extLst>
                <a:ext uri="{FF2B5EF4-FFF2-40B4-BE49-F238E27FC236}">
                  <a16:creationId xmlns:a16="http://schemas.microsoft.com/office/drawing/2014/main" id="{E63D53D8-AABA-4A8A-9DA5-CC6D12204BC8}"/>
                </a:ext>
              </a:extLst>
            </p:cNvPr>
            <p:cNvSpPr/>
            <p:nvPr/>
          </p:nvSpPr>
          <p:spPr>
            <a:xfrm>
              <a:off x="5486401" y="2105026"/>
              <a:ext cx="2155825" cy="2327275"/>
            </a:xfrm>
            <a:custGeom>
              <a:avLst/>
              <a:gdLst>
                <a:gd name="connsiteX0" fmla="*/ 1933575 w 2155825"/>
                <a:gd name="connsiteY0" fmla="*/ 349250 h 2327275"/>
                <a:gd name="connsiteX1" fmla="*/ 2057400 w 2155825"/>
                <a:gd name="connsiteY1" fmla="*/ 152400 h 2327275"/>
                <a:gd name="connsiteX2" fmla="*/ 2130425 w 2155825"/>
                <a:gd name="connsiteY2" fmla="*/ 41275 h 2327275"/>
                <a:gd name="connsiteX3" fmla="*/ 2155825 w 2155825"/>
                <a:gd name="connsiteY3" fmla="*/ 0 h 2327275"/>
                <a:gd name="connsiteX4" fmla="*/ 1698625 w 2155825"/>
                <a:gd name="connsiteY4" fmla="*/ 41275 h 2327275"/>
                <a:gd name="connsiteX5" fmla="*/ 1714500 w 2155825"/>
                <a:gd name="connsiteY5" fmla="*/ 50800 h 2327275"/>
                <a:gd name="connsiteX6" fmla="*/ 1720850 w 2155825"/>
                <a:gd name="connsiteY6" fmla="*/ 69850 h 2327275"/>
                <a:gd name="connsiteX7" fmla="*/ 1720850 w 2155825"/>
                <a:gd name="connsiteY7" fmla="*/ 82550 h 2327275"/>
                <a:gd name="connsiteX8" fmla="*/ 1714500 w 2155825"/>
                <a:gd name="connsiteY8" fmla="*/ 123825 h 2327275"/>
                <a:gd name="connsiteX9" fmla="*/ 1695450 w 2155825"/>
                <a:gd name="connsiteY9" fmla="*/ 193675 h 2327275"/>
                <a:gd name="connsiteX10" fmla="*/ 1670050 w 2155825"/>
                <a:gd name="connsiteY10" fmla="*/ 263525 h 2327275"/>
                <a:gd name="connsiteX11" fmla="*/ 1622425 w 2155825"/>
                <a:gd name="connsiteY11" fmla="*/ 368300 h 2327275"/>
                <a:gd name="connsiteX12" fmla="*/ 1533525 w 2155825"/>
                <a:gd name="connsiteY12" fmla="*/ 533400 h 2327275"/>
                <a:gd name="connsiteX13" fmla="*/ 1435100 w 2155825"/>
                <a:gd name="connsiteY13" fmla="*/ 688975 h 2327275"/>
                <a:gd name="connsiteX14" fmla="*/ 1327150 w 2155825"/>
                <a:gd name="connsiteY14" fmla="*/ 847725 h 2327275"/>
                <a:gd name="connsiteX15" fmla="*/ 1203325 w 2155825"/>
                <a:gd name="connsiteY15" fmla="*/ 1022350 h 2327275"/>
                <a:gd name="connsiteX16" fmla="*/ 1066800 w 2155825"/>
                <a:gd name="connsiteY16" fmla="*/ 1206500 h 2327275"/>
                <a:gd name="connsiteX17" fmla="*/ 901700 w 2155825"/>
                <a:gd name="connsiteY17" fmla="*/ 1406525 h 2327275"/>
                <a:gd name="connsiteX18" fmla="*/ 796925 w 2155825"/>
                <a:gd name="connsiteY18" fmla="*/ 1536700 h 2327275"/>
                <a:gd name="connsiteX19" fmla="*/ 644525 w 2155825"/>
                <a:gd name="connsiteY19" fmla="*/ 1698625 h 2327275"/>
                <a:gd name="connsiteX20" fmla="*/ 527050 w 2155825"/>
                <a:gd name="connsiteY20" fmla="*/ 1819275 h 2327275"/>
                <a:gd name="connsiteX21" fmla="*/ 425450 w 2155825"/>
                <a:gd name="connsiteY21" fmla="*/ 1911350 h 2327275"/>
                <a:gd name="connsiteX22" fmla="*/ 304800 w 2155825"/>
                <a:gd name="connsiteY22" fmla="*/ 2012950 h 2327275"/>
                <a:gd name="connsiteX23" fmla="*/ 180975 w 2155825"/>
                <a:gd name="connsiteY23" fmla="*/ 2101850 h 2327275"/>
                <a:gd name="connsiteX24" fmla="*/ 12700 w 2155825"/>
                <a:gd name="connsiteY24" fmla="*/ 2203450 h 2327275"/>
                <a:gd name="connsiteX25" fmla="*/ 0 w 2155825"/>
                <a:gd name="connsiteY25" fmla="*/ 2327275 h 2327275"/>
                <a:gd name="connsiteX26" fmla="*/ 139700 w 2155825"/>
                <a:gd name="connsiteY26" fmla="*/ 2257425 h 2327275"/>
                <a:gd name="connsiteX27" fmla="*/ 282575 w 2155825"/>
                <a:gd name="connsiteY27" fmla="*/ 2171700 h 2327275"/>
                <a:gd name="connsiteX28" fmla="*/ 415925 w 2155825"/>
                <a:gd name="connsiteY28" fmla="*/ 2085975 h 2327275"/>
                <a:gd name="connsiteX29" fmla="*/ 546100 w 2155825"/>
                <a:gd name="connsiteY29" fmla="*/ 1997075 h 2327275"/>
                <a:gd name="connsiteX30" fmla="*/ 679450 w 2155825"/>
                <a:gd name="connsiteY30" fmla="*/ 1895475 h 2327275"/>
                <a:gd name="connsiteX31" fmla="*/ 800100 w 2155825"/>
                <a:gd name="connsiteY31" fmla="*/ 1793875 h 2327275"/>
                <a:gd name="connsiteX32" fmla="*/ 1076325 w 2155825"/>
                <a:gd name="connsiteY32" fmla="*/ 1539875 h 2327275"/>
                <a:gd name="connsiteX33" fmla="*/ 1216025 w 2155825"/>
                <a:gd name="connsiteY33" fmla="*/ 1390650 h 2327275"/>
                <a:gd name="connsiteX34" fmla="*/ 1339850 w 2155825"/>
                <a:gd name="connsiteY34" fmla="*/ 1250950 h 2327275"/>
                <a:gd name="connsiteX35" fmla="*/ 1419225 w 2155825"/>
                <a:gd name="connsiteY35" fmla="*/ 1146175 h 2327275"/>
                <a:gd name="connsiteX36" fmla="*/ 1616075 w 2155825"/>
                <a:gd name="connsiteY36" fmla="*/ 841375 h 2327275"/>
                <a:gd name="connsiteX37" fmla="*/ 1755775 w 2155825"/>
                <a:gd name="connsiteY37" fmla="*/ 638175 h 2327275"/>
                <a:gd name="connsiteX38" fmla="*/ 1933575 w 2155825"/>
                <a:gd name="connsiteY38" fmla="*/ 349250 h 232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55825" h="2327275">
                  <a:moveTo>
                    <a:pt x="1933575" y="349250"/>
                  </a:moveTo>
                  <a:lnTo>
                    <a:pt x="2057400" y="152400"/>
                  </a:lnTo>
                  <a:lnTo>
                    <a:pt x="2130425" y="41275"/>
                  </a:lnTo>
                  <a:lnTo>
                    <a:pt x="2155825" y="0"/>
                  </a:lnTo>
                  <a:lnTo>
                    <a:pt x="1698625" y="41275"/>
                  </a:lnTo>
                  <a:lnTo>
                    <a:pt x="1714500" y="50800"/>
                  </a:lnTo>
                  <a:lnTo>
                    <a:pt x="1720850" y="69850"/>
                  </a:lnTo>
                  <a:lnTo>
                    <a:pt x="1720850" y="82550"/>
                  </a:lnTo>
                  <a:lnTo>
                    <a:pt x="1714500" y="123825"/>
                  </a:lnTo>
                  <a:lnTo>
                    <a:pt x="1695450" y="193675"/>
                  </a:lnTo>
                  <a:lnTo>
                    <a:pt x="1670050" y="263525"/>
                  </a:lnTo>
                  <a:lnTo>
                    <a:pt x="1622425" y="368300"/>
                  </a:lnTo>
                  <a:lnTo>
                    <a:pt x="1533525" y="533400"/>
                  </a:lnTo>
                  <a:lnTo>
                    <a:pt x="1435100" y="688975"/>
                  </a:lnTo>
                  <a:lnTo>
                    <a:pt x="1327150" y="847725"/>
                  </a:lnTo>
                  <a:lnTo>
                    <a:pt x="1203325" y="1022350"/>
                  </a:lnTo>
                  <a:lnTo>
                    <a:pt x="1066800" y="1206500"/>
                  </a:lnTo>
                  <a:lnTo>
                    <a:pt x="901700" y="1406525"/>
                  </a:lnTo>
                  <a:lnTo>
                    <a:pt x="796925" y="1536700"/>
                  </a:lnTo>
                  <a:lnTo>
                    <a:pt x="644525" y="1698625"/>
                  </a:lnTo>
                  <a:lnTo>
                    <a:pt x="527050" y="1819275"/>
                  </a:lnTo>
                  <a:lnTo>
                    <a:pt x="425450" y="1911350"/>
                  </a:lnTo>
                  <a:lnTo>
                    <a:pt x="304800" y="2012950"/>
                  </a:lnTo>
                  <a:lnTo>
                    <a:pt x="180975" y="2101850"/>
                  </a:lnTo>
                  <a:lnTo>
                    <a:pt x="12700" y="2203450"/>
                  </a:lnTo>
                  <a:lnTo>
                    <a:pt x="0" y="2327275"/>
                  </a:lnTo>
                  <a:lnTo>
                    <a:pt x="139700" y="2257425"/>
                  </a:lnTo>
                  <a:lnTo>
                    <a:pt x="282575" y="2171700"/>
                  </a:lnTo>
                  <a:lnTo>
                    <a:pt x="415925" y="2085975"/>
                  </a:lnTo>
                  <a:lnTo>
                    <a:pt x="546100" y="1997075"/>
                  </a:lnTo>
                  <a:lnTo>
                    <a:pt x="679450" y="1895475"/>
                  </a:lnTo>
                  <a:lnTo>
                    <a:pt x="800100" y="1793875"/>
                  </a:lnTo>
                  <a:lnTo>
                    <a:pt x="1076325" y="1539875"/>
                  </a:lnTo>
                  <a:lnTo>
                    <a:pt x="1216025" y="1390650"/>
                  </a:lnTo>
                  <a:lnTo>
                    <a:pt x="1339850" y="1250950"/>
                  </a:lnTo>
                  <a:lnTo>
                    <a:pt x="1419225" y="1146175"/>
                  </a:lnTo>
                  <a:lnTo>
                    <a:pt x="1616075" y="841375"/>
                  </a:lnTo>
                  <a:lnTo>
                    <a:pt x="1755775" y="638175"/>
                  </a:lnTo>
                  <a:lnTo>
                    <a:pt x="1933575" y="349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8">
              <a:extLst>
                <a:ext uri="{FF2B5EF4-FFF2-40B4-BE49-F238E27FC236}">
                  <a16:creationId xmlns:a16="http://schemas.microsoft.com/office/drawing/2014/main" id="{8A3DE9E8-B97F-4F58-9900-FCCC77187440}"/>
                </a:ext>
              </a:extLst>
            </p:cNvPr>
            <p:cNvSpPr/>
            <p:nvPr/>
          </p:nvSpPr>
          <p:spPr>
            <a:xfrm>
              <a:off x="6164263" y="2543175"/>
              <a:ext cx="2436812" cy="1714500"/>
            </a:xfrm>
            <a:custGeom>
              <a:avLst/>
              <a:gdLst>
                <a:gd name="connsiteX0" fmla="*/ 845344 w 2436019"/>
                <a:gd name="connsiteY0" fmla="*/ 852488 h 1714500"/>
                <a:gd name="connsiteX1" fmla="*/ 762000 w 2436019"/>
                <a:gd name="connsiteY1" fmla="*/ 766763 h 1714500"/>
                <a:gd name="connsiteX2" fmla="*/ 714375 w 2436019"/>
                <a:gd name="connsiteY2" fmla="*/ 719138 h 1714500"/>
                <a:gd name="connsiteX3" fmla="*/ 478632 w 2436019"/>
                <a:gd name="connsiteY3" fmla="*/ 483394 h 1714500"/>
                <a:gd name="connsiteX4" fmla="*/ 397669 w 2436019"/>
                <a:gd name="connsiteY4" fmla="*/ 407194 h 1714500"/>
                <a:gd name="connsiteX5" fmla="*/ 328613 w 2436019"/>
                <a:gd name="connsiteY5" fmla="*/ 345281 h 1714500"/>
                <a:gd name="connsiteX6" fmla="*/ 242888 w 2436019"/>
                <a:gd name="connsiteY6" fmla="*/ 266700 h 1714500"/>
                <a:gd name="connsiteX7" fmla="*/ 173832 w 2436019"/>
                <a:gd name="connsiteY7" fmla="*/ 209550 h 1714500"/>
                <a:gd name="connsiteX8" fmla="*/ 114300 w 2436019"/>
                <a:gd name="connsiteY8" fmla="*/ 161925 h 1714500"/>
                <a:gd name="connsiteX9" fmla="*/ 0 w 2436019"/>
                <a:gd name="connsiteY9" fmla="*/ 83344 h 1714500"/>
                <a:gd name="connsiteX10" fmla="*/ 64294 w 2436019"/>
                <a:gd name="connsiteY10" fmla="*/ 0 h 1714500"/>
                <a:gd name="connsiteX11" fmla="*/ 178594 w 2436019"/>
                <a:gd name="connsiteY11" fmla="*/ 45244 h 1714500"/>
                <a:gd name="connsiteX12" fmla="*/ 209550 w 2436019"/>
                <a:gd name="connsiteY12" fmla="*/ 57150 h 1714500"/>
                <a:gd name="connsiteX13" fmla="*/ 259557 w 2436019"/>
                <a:gd name="connsiteY13" fmla="*/ 95250 h 1714500"/>
                <a:gd name="connsiteX14" fmla="*/ 395288 w 2436019"/>
                <a:gd name="connsiteY14" fmla="*/ 197644 h 1714500"/>
                <a:gd name="connsiteX15" fmla="*/ 535782 w 2436019"/>
                <a:gd name="connsiteY15" fmla="*/ 300038 h 1714500"/>
                <a:gd name="connsiteX16" fmla="*/ 676275 w 2436019"/>
                <a:gd name="connsiteY16" fmla="*/ 407194 h 1714500"/>
                <a:gd name="connsiteX17" fmla="*/ 912019 w 2436019"/>
                <a:gd name="connsiteY17" fmla="*/ 619125 h 1714500"/>
                <a:gd name="connsiteX18" fmla="*/ 1038225 w 2436019"/>
                <a:gd name="connsiteY18" fmla="*/ 735806 h 1714500"/>
                <a:gd name="connsiteX19" fmla="*/ 1140619 w 2436019"/>
                <a:gd name="connsiteY19" fmla="*/ 826294 h 1714500"/>
                <a:gd name="connsiteX20" fmla="*/ 1300163 w 2436019"/>
                <a:gd name="connsiteY20" fmla="*/ 966788 h 1714500"/>
                <a:gd name="connsiteX21" fmla="*/ 1431132 w 2436019"/>
                <a:gd name="connsiteY21" fmla="*/ 1078706 h 1714500"/>
                <a:gd name="connsiteX22" fmla="*/ 1547813 w 2436019"/>
                <a:gd name="connsiteY22" fmla="*/ 1173956 h 1714500"/>
                <a:gd name="connsiteX23" fmla="*/ 1712119 w 2436019"/>
                <a:gd name="connsiteY23" fmla="*/ 1290638 h 1714500"/>
                <a:gd name="connsiteX24" fmla="*/ 1866900 w 2436019"/>
                <a:gd name="connsiteY24" fmla="*/ 1383506 h 1714500"/>
                <a:gd name="connsiteX25" fmla="*/ 2069307 w 2436019"/>
                <a:gd name="connsiteY25" fmla="*/ 1495425 h 1714500"/>
                <a:gd name="connsiteX26" fmla="*/ 2305050 w 2436019"/>
                <a:gd name="connsiteY26" fmla="*/ 1612106 h 1714500"/>
                <a:gd name="connsiteX27" fmla="*/ 2419350 w 2436019"/>
                <a:gd name="connsiteY27" fmla="*/ 1666875 h 1714500"/>
                <a:gd name="connsiteX28" fmla="*/ 2428875 w 2436019"/>
                <a:gd name="connsiteY28" fmla="*/ 1674019 h 1714500"/>
                <a:gd name="connsiteX29" fmla="*/ 2431257 w 2436019"/>
                <a:gd name="connsiteY29" fmla="*/ 1678781 h 1714500"/>
                <a:gd name="connsiteX30" fmla="*/ 2436019 w 2436019"/>
                <a:gd name="connsiteY30" fmla="*/ 1688306 h 1714500"/>
                <a:gd name="connsiteX31" fmla="*/ 2428875 w 2436019"/>
                <a:gd name="connsiteY31" fmla="*/ 1702594 h 1714500"/>
                <a:gd name="connsiteX32" fmla="*/ 2407444 w 2436019"/>
                <a:gd name="connsiteY32" fmla="*/ 1709738 h 1714500"/>
                <a:gd name="connsiteX33" fmla="*/ 2347913 w 2436019"/>
                <a:gd name="connsiteY33" fmla="*/ 1714500 h 1714500"/>
                <a:gd name="connsiteX34" fmla="*/ 2200275 w 2436019"/>
                <a:gd name="connsiteY34" fmla="*/ 1704975 h 1714500"/>
                <a:gd name="connsiteX35" fmla="*/ 1909763 w 2436019"/>
                <a:gd name="connsiteY35" fmla="*/ 1685925 h 1714500"/>
                <a:gd name="connsiteX36" fmla="*/ 1604963 w 2436019"/>
                <a:gd name="connsiteY36" fmla="*/ 1669256 h 1714500"/>
                <a:gd name="connsiteX37" fmla="*/ 1562100 w 2436019"/>
                <a:gd name="connsiteY37" fmla="*/ 1664494 h 1714500"/>
                <a:gd name="connsiteX38" fmla="*/ 1535907 w 2436019"/>
                <a:gd name="connsiteY38" fmla="*/ 1657350 h 1714500"/>
                <a:gd name="connsiteX39" fmla="*/ 1509713 w 2436019"/>
                <a:gd name="connsiteY39" fmla="*/ 1640681 h 1714500"/>
                <a:gd name="connsiteX40" fmla="*/ 1481138 w 2436019"/>
                <a:gd name="connsiteY40" fmla="*/ 1612106 h 1714500"/>
                <a:gd name="connsiteX41" fmla="*/ 1443038 w 2436019"/>
                <a:gd name="connsiteY41" fmla="*/ 1552575 h 1714500"/>
                <a:gd name="connsiteX42" fmla="*/ 1302544 w 2436019"/>
                <a:gd name="connsiteY42" fmla="*/ 1376363 h 1714500"/>
                <a:gd name="connsiteX43" fmla="*/ 1150144 w 2436019"/>
                <a:gd name="connsiteY43" fmla="*/ 1190625 h 1714500"/>
                <a:gd name="connsiteX44" fmla="*/ 1023938 w 2436019"/>
                <a:gd name="connsiteY44" fmla="*/ 1047750 h 1714500"/>
                <a:gd name="connsiteX45" fmla="*/ 845344 w 2436019"/>
                <a:gd name="connsiteY45" fmla="*/ 852488 h 171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36019" h="1714500">
                  <a:moveTo>
                    <a:pt x="845344" y="852488"/>
                  </a:moveTo>
                  <a:lnTo>
                    <a:pt x="762000" y="766763"/>
                  </a:lnTo>
                  <a:lnTo>
                    <a:pt x="714375" y="719138"/>
                  </a:lnTo>
                  <a:lnTo>
                    <a:pt x="478632" y="483394"/>
                  </a:lnTo>
                  <a:lnTo>
                    <a:pt x="397669" y="407194"/>
                  </a:lnTo>
                  <a:lnTo>
                    <a:pt x="328613" y="345281"/>
                  </a:lnTo>
                  <a:lnTo>
                    <a:pt x="242888" y="266700"/>
                  </a:lnTo>
                  <a:lnTo>
                    <a:pt x="173832" y="209550"/>
                  </a:lnTo>
                  <a:lnTo>
                    <a:pt x="114300" y="161925"/>
                  </a:lnTo>
                  <a:lnTo>
                    <a:pt x="0" y="83344"/>
                  </a:lnTo>
                  <a:lnTo>
                    <a:pt x="64294" y="0"/>
                  </a:lnTo>
                  <a:lnTo>
                    <a:pt x="178594" y="45244"/>
                  </a:lnTo>
                  <a:lnTo>
                    <a:pt x="209550" y="57150"/>
                  </a:lnTo>
                  <a:lnTo>
                    <a:pt x="259557" y="95250"/>
                  </a:lnTo>
                  <a:lnTo>
                    <a:pt x="395288" y="197644"/>
                  </a:lnTo>
                  <a:lnTo>
                    <a:pt x="535782" y="300038"/>
                  </a:lnTo>
                  <a:lnTo>
                    <a:pt x="676275" y="407194"/>
                  </a:lnTo>
                  <a:lnTo>
                    <a:pt x="912019" y="619125"/>
                  </a:lnTo>
                  <a:lnTo>
                    <a:pt x="1038225" y="735806"/>
                  </a:lnTo>
                  <a:lnTo>
                    <a:pt x="1140619" y="826294"/>
                  </a:lnTo>
                  <a:lnTo>
                    <a:pt x="1300163" y="966788"/>
                  </a:lnTo>
                  <a:lnTo>
                    <a:pt x="1431132" y="1078706"/>
                  </a:lnTo>
                  <a:lnTo>
                    <a:pt x="1547813" y="1173956"/>
                  </a:lnTo>
                  <a:lnTo>
                    <a:pt x="1712119" y="1290638"/>
                  </a:lnTo>
                  <a:lnTo>
                    <a:pt x="1866900" y="1383506"/>
                  </a:lnTo>
                  <a:lnTo>
                    <a:pt x="2069307" y="1495425"/>
                  </a:lnTo>
                  <a:lnTo>
                    <a:pt x="2305050" y="1612106"/>
                  </a:lnTo>
                  <a:lnTo>
                    <a:pt x="2419350" y="1666875"/>
                  </a:lnTo>
                  <a:lnTo>
                    <a:pt x="2428875" y="1674019"/>
                  </a:lnTo>
                  <a:lnTo>
                    <a:pt x="2431257" y="1678781"/>
                  </a:lnTo>
                  <a:lnTo>
                    <a:pt x="2436019" y="1688306"/>
                  </a:lnTo>
                  <a:lnTo>
                    <a:pt x="2428875" y="1702594"/>
                  </a:lnTo>
                  <a:lnTo>
                    <a:pt x="2407444" y="1709738"/>
                  </a:lnTo>
                  <a:lnTo>
                    <a:pt x="2347913" y="1714500"/>
                  </a:lnTo>
                  <a:lnTo>
                    <a:pt x="2200275" y="1704975"/>
                  </a:lnTo>
                  <a:lnTo>
                    <a:pt x="1909763" y="1685925"/>
                  </a:lnTo>
                  <a:lnTo>
                    <a:pt x="1604963" y="1669256"/>
                  </a:lnTo>
                  <a:lnTo>
                    <a:pt x="1562100" y="1664494"/>
                  </a:lnTo>
                  <a:lnTo>
                    <a:pt x="1535907" y="1657350"/>
                  </a:lnTo>
                  <a:lnTo>
                    <a:pt x="1509713" y="1640681"/>
                  </a:lnTo>
                  <a:lnTo>
                    <a:pt x="1481138" y="1612106"/>
                  </a:lnTo>
                  <a:lnTo>
                    <a:pt x="1443038" y="1552575"/>
                  </a:lnTo>
                  <a:lnTo>
                    <a:pt x="1302544" y="1376363"/>
                  </a:lnTo>
                  <a:lnTo>
                    <a:pt x="1150144" y="1190625"/>
                  </a:lnTo>
                  <a:lnTo>
                    <a:pt x="1023938" y="1047750"/>
                  </a:lnTo>
                  <a:lnTo>
                    <a:pt x="845344" y="852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0">
              <a:extLst>
                <a:ext uri="{FF2B5EF4-FFF2-40B4-BE49-F238E27FC236}">
                  <a16:creationId xmlns:a16="http://schemas.microsoft.com/office/drawing/2014/main" id="{054C709C-F8E2-43B0-A1B9-66869D2FF60D}"/>
                </a:ext>
              </a:extLst>
            </p:cNvPr>
            <p:cNvSpPr/>
            <p:nvPr/>
          </p:nvSpPr>
          <p:spPr>
            <a:xfrm>
              <a:off x="6056313" y="4257675"/>
              <a:ext cx="1752600" cy="1436688"/>
            </a:xfrm>
            <a:custGeom>
              <a:avLst/>
              <a:gdLst>
                <a:gd name="connsiteX0" fmla="*/ 404812 w 1752600"/>
                <a:gd name="connsiteY0" fmla="*/ 314325 h 1435894"/>
                <a:gd name="connsiteX1" fmla="*/ 195262 w 1752600"/>
                <a:gd name="connsiteY1" fmla="*/ 340519 h 1435894"/>
                <a:gd name="connsiteX2" fmla="*/ 59531 w 1752600"/>
                <a:gd name="connsiteY2" fmla="*/ 359569 h 1435894"/>
                <a:gd name="connsiteX3" fmla="*/ 21431 w 1752600"/>
                <a:gd name="connsiteY3" fmla="*/ 361950 h 1435894"/>
                <a:gd name="connsiteX4" fmla="*/ 0 w 1752600"/>
                <a:gd name="connsiteY4" fmla="*/ 207169 h 1435894"/>
                <a:gd name="connsiteX5" fmla="*/ 188119 w 1752600"/>
                <a:gd name="connsiteY5" fmla="*/ 180975 h 1435894"/>
                <a:gd name="connsiteX6" fmla="*/ 516731 w 1752600"/>
                <a:gd name="connsiteY6" fmla="*/ 133350 h 1435894"/>
                <a:gd name="connsiteX7" fmla="*/ 766762 w 1752600"/>
                <a:gd name="connsiteY7" fmla="*/ 107156 h 1435894"/>
                <a:gd name="connsiteX8" fmla="*/ 1002506 w 1752600"/>
                <a:gd name="connsiteY8" fmla="*/ 80963 h 1435894"/>
                <a:gd name="connsiteX9" fmla="*/ 1147762 w 1752600"/>
                <a:gd name="connsiteY9" fmla="*/ 66675 h 1435894"/>
                <a:gd name="connsiteX10" fmla="*/ 1240631 w 1752600"/>
                <a:gd name="connsiteY10" fmla="*/ 52388 h 1435894"/>
                <a:gd name="connsiteX11" fmla="*/ 1357312 w 1752600"/>
                <a:gd name="connsiteY11" fmla="*/ 26194 h 1435894"/>
                <a:gd name="connsiteX12" fmla="*/ 1431131 w 1752600"/>
                <a:gd name="connsiteY12" fmla="*/ 0 h 1435894"/>
                <a:gd name="connsiteX13" fmla="*/ 1454944 w 1752600"/>
                <a:gd name="connsiteY13" fmla="*/ 0 h 1435894"/>
                <a:gd name="connsiteX14" fmla="*/ 1514475 w 1752600"/>
                <a:gd name="connsiteY14" fmla="*/ 21431 h 1435894"/>
                <a:gd name="connsiteX15" fmla="*/ 1624012 w 1752600"/>
                <a:gd name="connsiteY15" fmla="*/ 71438 h 1435894"/>
                <a:gd name="connsiteX16" fmla="*/ 1669256 w 1752600"/>
                <a:gd name="connsiteY16" fmla="*/ 100013 h 1435894"/>
                <a:gd name="connsiteX17" fmla="*/ 1695450 w 1752600"/>
                <a:gd name="connsiteY17" fmla="*/ 121444 h 1435894"/>
                <a:gd name="connsiteX18" fmla="*/ 1731169 w 1752600"/>
                <a:gd name="connsiteY18" fmla="*/ 145256 h 1435894"/>
                <a:gd name="connsiteX19" fmla="*/ 1740694 w 1752600"/>
                <a:gd name="connsiteY19" fmla="*/ 154781 h 1435894"/>
                <a:gd name="connsiteX20" fmla="*/ 1747837 w 1752600"/>
                <a:gd name="connsiteY20" fmla="*/ 166688 h 1435894"/>
                <a:gd name="connsiteX21" fmla="*/ 1752600 w 1752600"/>
                <a:gd name="connsiteY21" fmla="*/ 180975 h 1435894"/>
                <a:gd name="connsiteX22" fmla="*/ 1752600 w 1752600"/>
                <a:gd name="connsiteY22" fmla="*/ 216694 h 1435894"/>
                <a:gd name="connsiteX23" fmla="*/ 1740694 w 1752600"/>
                <a:gd name="connsiteY23" fmla="*/ 254794 h 1435894"/>
                <a:gd name="connsiteX24" fmla="*/ 1709737 w 1752600"/>
                <a:gd name="connsiteY24" fmla="*/ 307181 h 1435894"/>
                <a:gd name="connsiteX25" fmla="*/ 1690687 w 1752600"/>
                <a:gd name="connsiteY25" fmla="*/ 335756 h 1435894"/>
                <a:gd name="connsiteX26" fmla="*/ 1676400 w 1752600"/>
                <a:gd name="connsiteY26" fmla="*/ 369094 h 1435894"/>
                <a:gd name="connsiteX27" fmla="*/ 1662112 w 1752600"/>
                <a:gd name="connsiteY27" fmla="*/ 426244 h 1435894"/>
                <a:gd name="connsiteX28" fmla="*/ 1635919 w 1752600"/>
                <a:gd name="connsiteY28" fmla="*/ 531019 h 1435894"/>
                <a:gd name="connsiteX29" fmla="*/ 1614487 w 1752600"/>
                <a:gd name="connsiteY29" fmla="*/ 640556 h 1435894"/>
                <a:gd name="connsiteX30" fmla="*/ 1581150 w 1752600"/>
                <a:gd name="connsiteY30" fmla="*/ 823913 h 1435894"/>
                <a:gd name="connsiteX31" fmla="*/ 1557337 w 1752600"/>
                <a:gd name="connsiteY31" fmla="*/ 976313 h 1435894"/>
                <a:gd name="connsiteX32" fmla="*/ 1533525 w 1752600"/>
                <a:gd name="connsiteY32" fmla="*/ 1123950 h 1435894"/>
                <a:gd name="connsiteX33" fmla="*/ 1521619 w 1752600"/>
                <a:gd name="connsiteY33" fmla="*/ 1214438 h 1435894"/>
                <a:gd name="connsiteX34" fmla="*/ 1507331 w 1752600"/>
                <a:gd name="connsiteY34" fmla="*/ 1273969 h 1435894"/>
                <a:gd name="connsiteX35" fmla="*/ 1485900 w 1752600"/>
                <a:gd name="connsiteY35" fmla="*/ 1335881 h 1435894"/>
                <a:gd name="connsiteX36" fmla="*/ 1469231 w 1752600"/>
                <a:gd name="connsiteY36" fmla="*/ 1381125 h 1435894"/>
                <a:gd name="connsiteX37" fmla="*/ 1443037 w 1752600"/>
                <a:gd name="connsiteY37" fmla="*/ 1414463 h 1435894"/>
                <a:gd name="connsiteX38" fmla="*/ 1419225 w 1752600"/>
                <a:gd name="connsiteY38" fmla="*/ 1431131 h 1435894"/>
                <a:gd name="connsiteX39" fmla="*/ 1400175 w 1752600"/>
                <a:gd name="connsiteY39" fmla="*/ 1435894 h 1435894"/>
                <a:gd name="connsiteX40" fmla="*/ 1376362 w 1752600"/>
                <a:gd name="connsiteY40" fmla="*/ 1428750 h 1435894"/>
                <a:gd name="connsiteX41" fmla="*/ 1338262 w 1752600"/>
                <a:gd name="connsiteY41" fmla="*/ 1402556 h 1435894"/>
                <a:gd name="connsiteX42" fmla="*/ 1304925 w 1752600"/>
                <a:gd name="connsiteY42" fmla="*/ 1366838 h 1435894"/>
                <a:gd name="connsiteX43" fmla="*/ 1335881 w 1752600"/>
                <a:gd name="connsiteY43" fmla="*/ 1028700 h 1435894"/>
                <a:gd name="connsiteX44" fmla="*/ 1359694 w 1752600"/>
                <a:gd name="connsiteY44" fmla="*/ 742950 h 1435894"/>
                <a:gd name="connsiteX45" fmla="*/ 1388269 w 1752600"/>
                <a:gd name="connsiteY45" fmla="*/ 392906 h 1435894"/>
                <a:gd name="connsiteX46" fmla="*/ 1397794 w 1752600"/>
                <a:gd name="connsiteY46" fmla="*/ 295275 h 1435894"/>
                <a:gd name="connsiteX47" fmla="*/ 1393031 w 1752600"/>
                <a:gd name="connsiteY47" fmla="*/ 271463 h 1435894"/>
                <a:gd name="connsiteX48" fmla="*/ 1383506 w 1752600"/>
                <a:gd name="connsiteY48" fmla="*/ 257175 h 1435894"/>
                <a:gd name="connsiteX49" fmla="*/ 1364456 w 1752600"/>
                <a:gd name="connsiteY49" fmla="*/ 245269 h 1435894"/>
                <a:gd name="connsiteX50" fmla="*/ 1302544 w 1752600"/>
                <a:gd name="connsiteY50" fmla="*/ 240506 h 1435894"/>
                <a:gd name="connsiteX51" fmla="*/ 1243012 w 1752600"/>
                <a:gd name="connsiteY51" fmla="*/ 245269 h 1435894"/>
                <a:gd name="connsiteX52" fmla="*/ 1085850 w 1752600"/>
                <a:gd name="connsiteY52" fmla="*/ 252413 h 1435894"/>
                <a:gd name="connsiteX53" fmla="*/ 804862 w 1752600"/>
                <a:gd name="connsiteY53" fmla="*/ 271463 h 1435894"/>
                <a:gd name="connsiteX54" fmla="*/ 404812 w 1752600"/>
                <a:gd name="connsiteY54" fmla="*/ 314325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2600" h="1435894">
                  <a:moveTo>
                    <a:pt x="404812" y="314325"/>
                  </a:moveTo>
                  <a:lnTo>
                    <a:pt x="195262" y="340519"/>
                  </a:lnTo>
                  <a:lnTo>
                    <a:pt x="59531" y="359569"/>
                  </a:lnTo>
                  <a:lnTo>
                    <a:pt x="21431" y="361950"/>
                  </a:lnTo>
                  <a:lnTo>
                    <a:pt x="0" y="207169"/>
                  </a:lnTo>
                  <a:lnTo>
                    <a:pt x="188119" y="180975"/>
                  </a:lnTo>
                  <a:lnTo>
                    <a:pt x="516731" y="133350"/>
                  </a:lnTo>
                  <a:lnTo>
                    <a:pt x="766762" y="107156"/>
                  </a:lnTo>
                  <a:lnTo>
                    <a:pt x="1002506" y="80963"/>
                  </a:lnTo>
                  <a:lnTo>
                    <a:pt x="1147762" y="66675"/>
                  </a:lnTo>
                  <a:lnTo>
                    <a:pt x="1240631" y="52388"/>
                  </a:lnTo>
                  <a:lnTo>
                    <a:pt x="1357312" y="26194"/>
                  </a:lnTo>
                  <a:lnTo>
                    <a:pt x="1431131" y="0"/>
                  </a:lnTo>
                  <a:lnTo>
                    <a:pt x="1454944" y="0"/>
                  </a:lnTo>
                  <a:lnTo>
                    <a:pt x="1514475" y="21431"/>
                  </a:lnTo>
                  <a:lnTo>
                    <a:pt x="1624012" y="71438"/>
                  </a:lnTo>
                  <a:lnTo>
                    <a:pt x="1669256" y="100013"/>
                  </a:lnTo>
                  <a:lnTo>
                    <a:pt x="1695450" y="121444"/>
                  </a:lnTo>
                  <a:lnTo>
                    <a:pt x="1731169" y="145256"/>
                  </a:lnTo>
                  <a:lnTo>
                    <a:pt x="1740694" y="154781"/>
                  </a:lnTo>
                  <a:lnTo>
                    <a:pt x="1747837" y="166688"/>
                  </a:lnTo>
                  <a:lnTo>
                    <a:pt x="1752600" y="180975"/>
                  </a:lnTo>
                  <a:lnTo>
                    <a:pt x="1752600" y="216694"/>
                  </a:lnTo>
                  <a:lnTo>
                    <a:pt x="1740694" y="254794"/>
                  </a:lnTo>
                  <a:lnTo>
                    <a:pt x="1709737" y="307181"/>
                  </a:lnTo>
                  <a:lnTo>
                    <a:pt x="1690687" y="335756"/>
                  </a:lnTo>
                  <a:lnTo>
                    <a:pt x="1676400" y="369094"/>
                  </a:lnTo>
                  <a:lnTo>
                    <a:pt x="1662112" y="426244"/>
                  </a:lnTo>
                  <a:lnTo>
                    <a:pt x="1635919" y="531019"/>
                  </a:lnTo>
                  <a:lnTo>
                    <a:pt x="1614487" y="640556"/>
                  </a:lnTo>
                  <a:lnTo>
                    <a:pt x="1581150" y="823913"/>
                  </a:lnTo>
                  <a:lnTo>
                    <a:pt x="1557337" y="976313"/>
                  </a:lnTo>
                  <a:lnTo>
                    <a:pt x="1533525" y="1123950"/>
                  </a:lnTo>
                  <a:lnTo>
                    <a:pt x="1521619" y="1214438"/>
                  </a:lnTo>
                  <a:lnTo>
                    <a:pt x="1507331" y="1273969"/>
                  </a:lnTo>
                  <a:lnTo>
                    <a:pt x="1485900" y="1335881"/>
                  </a:lnTo>
                  <a:lnTo>
                    <a:pt x="1469231" y="1381125"/>
                  </a:lnTo>
                  <a:lnTo>
                    <a:pt x="1443037" y="1414463"/>
                  </a:lnTo>
                  <a:lnTo>
                    <a:pt x="1419225" y="1431131"/>
                  </a:lnTo>
                  <a:lnTo>
                    <a:pt x="1400175" y="1435894"/>
                  </a:lnTo>
                  <a:lnTo>
                    <a:pt x="1376362" y="1428750"/>
                  </a:lnTo>
                  <a:lnTo>
                    <a:pt x="1338262" y="1402556"/>
                  </a:lnTo>
                  <a:lnTo>
                    <a:pt x="1304925" y="1366838"/>
                  </a:lnTo>
                  <a:lnTo>
                    <a:pt x="1335881" y="1028700"/>
                  </a:lnTo>
                  <a:lnTo>
                    <a:pt x="1359694" y="742950"/>
                  </a:lnTo>
                  <a:lnTo>
                    <a:pt x="1388269" y="392906"/>
                  </a:lnTo>
                  <a:lnTo>
                    <a:pt x="1397794" y="295275"/>
                  </a:lnTo>
                  <a:lnTo>
                    <a:pt x="1393031" y="271463"/>
                  </a:lnTo>
                  <a:lnTo>
                    <a:pt x="1383506" y="257175"/>
                  </a:lnTo>
                  <a:lnTo>
                    <a:pt x="1364456" y="245269"/>
                  </a:lnTo>
                  <a:lnTo>
                    <a:pt x="1302544" y="240506"/>
                  </a:lnTo>
                  <a:lnTo>
                    <a:pt x="1243012" y="245269"/>
                  </a:lnTo>
                  <a:lnTo>
                    <a:pt x="1085850" y="252413"/>
                  </a:lnTo>
                  <a:lnTo>
                    <a:pt x="804862" y="271463"/>
                  </a:lnTo>
                  <a:lnTo>
                    <a:pt x="404812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1">
              <a:extLst>
                <a:ext uri="{FF2B5EF4-FFF2-40B4-BE49-F238E27FC236}">
                  <a16:creationId xmlns:a16="http://schemas.microsoft.com/office/drawing/2014/main" id="{131B96F1-7153-4703-B7B5-A132B1273D95}"/>
                </a:ext>
              </a:extLst>
            </p:cNvPr>
            <p:cNvSpPr/>
            <p:nvPr/>
          </p:nvSpPr>
          <p:spPr>
            <a:xfrm>
              <a:off x="6180139" y="5367339"/>
              <a:ext cx="1247775" cy="300037"/>
            </a:xfrm>
            <a:custGeom>
              <a:avLst/>
              <a:gdLst>
                <a:gd name="connsiteX0" fmla="*/ 581025 w 1247775"/>
                <a:gd name="connsiteY0" fmla="*/ 73818 h 300037"/>
                <a:gd name="connsiteX1" fmla="*/ 992981 w 1247775"/>
                <a:gd name="connsiteY1" fmla="*/ 30956 h 300037"/>
                <a:gd name="connsiteX2" fmla="*/ 1247775 w 1247775"/>
                <a:gd name="connsiteY2" fmla="*/ 0 h 300037"/>
                <a:gd name="connsiteX3" fmla="*/ 1221581 w 1247775"/>
                <a:gd name="connsiteY3" fmla="*/ 292893 h 300037"/>
                <a:gd name="connsiteX4" fmla="*/ 1181100 w 1247775"/>
                <a:gd name="connsiteY4" fmla="*/ 257175 h 300037"/>
                <a:gd name="connsiteX5" fmla="*/ 1147762 w 1247775"/>
                <a:gd name="connsiteY5" fmla="*/ 221456 h 300037"/>
                <a:gd name="connsiteX6" fmla="*/ 1131094 w 1247775"/>
                <a:gd name="connsiteY6" fmla="*/ 207168 h 300037"/>
                <a:gd name="connsiteX7" fmla="*/ 1081087 w 1247775"/>
                <a:gd name="connsiteY7" fmla="*/ 209550 h 300037"/>
                <a:gd name="connsiteX8" fmla="*/ 857250 w 1247775"/>
                <a:gd name="connsiteY8" fmla="*/ 223837 h 300037"/>
                <a:gd name="connsiteX9" fmla="*/ 571500 w 1247775"/>
                <a:gd name="connsiteY9" fmla="*/ 242887 h 300037"/>
                <a:gd name="connsiteX10" fmla="*/ 285750 w 1247775"/>
                <a:gd name="connsiteY10" fmla="*/ 271462 h 300037"/>
                <a:gd name="connsiteX11" fmla="*/ 66675 w 1247775"/>
                <a:gd name="connsiteY11" fmla="*/ 297656 h 300037"/>
                <a:gd name="connsiteX12" fmla="*/ 16669 w 1247775"/>
                <a:gd name="connsiteY12" fmla="*/ 300037 h 300037"/>
                <a:gd name="connsiteX13" fmla="*/ 0 w 1247775"/>
                <a:gd name="connsiteY13" fmla="*/ 121443 h 300037"/>
                <a:gd name="connsiteX14" fmla="*/ 304800 w 1247775"/>
                <a:gd name="connsiteY14" fmla="*/ 97631 h 300037"/>
                <a:gd name="connsiteX15" fmla="*/ 581025 w 1247775"/>
                <a:gd name="connsiteY15" fmla="*/ 73818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47775" h="300037">
                  <a:moveTo>
                    <a:pt x="581025" y="73818"/>
                  </a:moveTo>
                  <a:lnTo>
                    <a:pt x="992981" y="30956"/>
                  </a:lnTo>
                  <a:lnTo>
                    <a:pt x="1247775" y="0"/>
                  </a:lnTo>
                  <a:lnTo>
                    <a:pt x="1221581" y="292893"/>
                  </a:lnTo>
                  <a:lnTo>
                    <a:pt x="1181100" y="257175"/>
                  </a:lnTo>
                  <a:lnTo>
                    <a:pt x="1147762" y="221456"/>
                  </a:lnTo>
                  <a:lnTo>
                    <a:pt x="1131094" y="207168"/>
                  </a:lnTo>
                  <a:lnTo>
                    <a:pt x="1081087" y="209550"/>
                  </a:lnTo>
                  <a:lnTo>
                    <a:pt x="857250" y="223837"/>
                  </a:lnTo>
                  <a:lnTo>
                    <a:pt x="571500" y="242887"/>
                  </a:lnTo>
                  <a:lnTo>
                    <a:pt x="285750" y="271462"/>
                  </a:lnTo>
                  <a:lnTo>
                    <a:pt x="66675" y="297656"/>
                  </a:lnTo>
                  <a:lnTo>
                    <a:pt x="16669" y="300037"/>
                  </a:lnTo>
                  <a:lnTo>
                    <a:pt x="0" y="121443"/>
                  </a:lnTo>
                  <a:lnTo>
                    <a:pt x="304800" y="97631"/>
                  </a:lnTo>
                  <a:lnTo>
                    <a:pt x="581025" y="738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68960424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93FB6B7-86E8-4312-A27E-B55408E91EF2}"/>
              </a:ext>
            </a:extLst>
          </p:cNvPr>
          <p:cNvSpPr/>
          <p:nvPr/>
        </p:nvSpPr>
        <p:spPr>
          <a:xfrm>
            <a:off x="3636964" y="1414464"/>
            <a:ext cx="1525587" cy="1857375"/>
          </a:xfrm>
          <a:custGeom>
            <a:avLst/>
            <a:gdLst>
              <a:gd name="connsiteX0" fmla="*/ 1045369 w 1526381"/>
              <a:gd name="connsiteY0" fmla="*/ 883443 h 1857375"/>
              <a:gd name="connsiteX1" fmla="*/ 878681 w 1526381"/>
              <a:gd name="connsiteY1" fmla="*/ 1076325 h 1857375"/>
              <a:gd name="connsiteX2" fmla="*/ 747712 w 1526381"/>
              <a:gd name="connsiteY2" fmla="*/ 1219200 h 1857375"/>
              <a:gd name="connsiteX3" fmla="*/ 642937 w 1526381"/>
              <a:gd name="connsiteY3" fmla="*/ 1326356 h 1857375"/>
              <a:gd name="connsiteX4" fmla="*/ 528637 w 1526381"/>
              <a:gd name="connsiteY4" fmla="*/ 1433512 h 1857375"/>
              <a:gd name="connsiteX5" fmla="*/ 390525 w 1526381"/>
              <a:gd name="connsiteY5" fmla="*/ 1562100 h 1857375"/>
              <a:gd name="connsiteX6" fmla="*/ 245269 w 1526381"/>
              <a:gd name="connsiteY6" fmla="*/ 1685925 h 1857375"/>
              <a:gd name="connsiteX7" fmla="*/ 123825 w 1526381"/>
              <a:gd name="connsiteY7" fmla="*/ 1790700 h 1857375"/>
              <a:gd name="connsiteX8" fmla="*/ 57150 w 1526381"/>
              <a:gd name="connsiteY8" fmla="*/ 1843087 h 1857375"/>
              <a:gd name="connsiteX9" fmla="*/ 40481 w 1526381"/>
              <a:gd name="connsiteY9" fmla="*/ 1852612 h 1857375"/>
              <a:gd name="connsiteX10" fmla="*/ 21431 w 1526381"/>
              <a:gd name="connsiteY10" fmla="*/ 1857375 h 1857375"/>
              <a:gd name="connsiteX11" fmla="*/ 4762 w 1526381"/>
              <a:gd name="connsiteY11" fmla="*/ 1852612 h 1857375"/>
              <a:gd name="connsiteX12" fmla="*/ 0 w 1526381"/>
              <a:gd name="connsiteY12" fmla="*/ 1838325 h 1857375"/>
              <a:gd name="connsiteX13" fmla="*/ 2381 w 1526381"/>
              <a:gd name="connsiteY13" fmla="*/ 1819275 h 1857375"/>
              <a:gd name="connsiteX14" fmla="*/ 14287 w 1526381"/>
              <a:gd name="connsiteY14" fmla="*/ 1795462 h 1857375"/>
              <a:gd name="connsiteX15" fmla="*/ 45244 w 1526381"/>
              <a:gd name="connsiteY15" fmla="*/ 1754981 h 1857375"/>
              <a:gd name="connsiteX16" fmla="*/ 142875 w 1526381"/>
              <a:gd name="connsiteY16" fmla="*/ 1643062 h 1857375"/>
              <a:gd name="connsiteX17" fmla="*/ 257175 w 1526381"/>
              <a:gd name="connsiteY17" fmla="*/ 1509712 h 1857375"/>
              <a:gd name="connsiteX18" fmla="*/ 373856 w 1526381"/>
              <a:gd name="connsiteY18" fmla="*/ 1373981 h 1857375"/>
              <a:gd name="connsiteX19" fmla="*/ 485775 w 1526381"/>
              <a:gd name="connsiteY19" fmla="*/ 1231106 h 1857375"/>
              <a:gd name="connsiteX20" fmla="*/ 602456 w 1526381"/>
              <a:gd name="connsiteY20" fmla="*/ 1083468 h 1857375"/>
              <a:gd name="connsiteX21" fmla="*/ 728662 w 1526381"/>
              <a:gd name="connsiteY21" fmla="*/ 912018 h 1857375"/>
              <a:gd name="connsiteX22" fmla="*/ 826294 w 1526381"/>
              <a:gd name="connsiteY22" fmla="*/ 773906 h 1857375"/>
              <a:gd name="connsiteX23" fmla="*/ 933450 w 1526381"/>
              <a:gd name="connsiteY23" fmla="*/ 614362 h 1857375"/>
              <a:gd name="connsiteX24" fmla="*/ 1012031 w 1526381"/>
              <a:gd name="connsiteY24" fmla="*/ 488156 h 1857375"/>
              <a:gd name="connsiteX25" fmla="*/ 1081087 w 1526381"/>
              <a:gd name="connsiteY25" fmla="*/ 371475 h 1857375"/>
              <a:gd name="connsiteX26" fmla="*/ 1114425 w 1526381"/>
              <a:gd name="connsiteY26" fmla="*/ 304800 h 1857375"/>
              <a:gd name="connsiteX27" fmla="*/ 1133475 w 1526381"/>
              <a:gd name="connsiteY27" fmla="*/ 254793 h 1857375"/>
              <a:gd name="connsiteX28" fmla="*/ 1135856 w 1526381"/>
              <a:gd name="connsiteY28" fmla="*/ 223837 h 1857375"/>
              <a:gd name="connsiteX29" fmla="*/ 1128712 w 1526381"/>
              <a:gd name="connsiteY29" fmla="*/ 183356 h 1857375"/>
              <a:gd name="connsiteX30" fmla="*/ 1114425 w 1526381"/>
              <a:gd name="connsiteY30" fmla="*/ 152400 h 1857375"/>
              <a:gd name="connsiteX31" fmla="*/ 1097756 w 1526381"/>
              <a:gd name="connsiteY31" fmla="*/ 126206 h 1857375"/>
              <a:gd name="connsiteX32" fmla="*/ 1076325 w 1526381"/>
              <a:gd name="connsiteY32" fmla="*/ 102393 h 1857375"/>
              <a:gd name="connsiteX33" fmla="*/ 1050131 w 1526381"/>
              <a:gd name="connsiteY33" fmla="*/ 80962 h 1857375"/>
              <a:gd name="connsiteX34" fmla="*/ 1033462 w 1526381"/>
              <a:gd name="connsiteY34" fmla="*/ 73818 h 1857375"/>
              <a:gd name="connsiteX35" fmla="*/ 1007269 w 1526381"/>
              <a:gd name="connsiteY35" fmla="*/ 64293 h 1857375"/>
              <a:gd name="connsiteX36" fmla="*/ 992981 w 1526381"/>
              <a:gd name="connsiteY36" fmla="*/ 52387 h 1857375"/>
              <a:gd name="connsiteX37" fmla="*/ 988219 w 1526381"/>
              <a:gd name="connsiteY37" fmla="*/ 35718 h 1857375"/>
              <a:gd name="connsiteX38" fmla="*/ 995362 w 1526381"/>
              <a:gd name="connsiteY38" fmla="*/ 23812 h 1857375"/>
              <a:gd name="connsiteX39" fmla="*/ 1016794 w 1526381"/>
              <a:gd name="connsiteY39" fmla="*/ 7143 h 1857375"/>
              <a:gd name="connsiteX40" fmla="*/ 1052512 w 1526381"/>
              <a:gd name="connsiteY40" fmla="*/ 0 h 1857375"/>
              <a:gd name="connsiteX41" fmla="*/ 1109662 w 1526381"/>
              <a:gd name="connsiteY41" fmla="*/ 0 h 1857375"/>
              <a:gd name="connsiteX42" fmla="*/ 1162050 w 1526381"/>
              <a:gd name="connsiteY42" fmla="*/ 21431 h 1857375"/>
              <a:gd name="connsiteX43" fmla="*/ 1243012 w 1526381"/>
              <a:gd name="connsiteY43" fmla="*/ 52387 h 1857375"/>
              <a:gd name="connsiteX44" fmla="*/ 1328737 w 1526381"/>
              <a:gd name="connsiteY44" fmla="*/ 90487 h 1857375"/>
              <a:gd name="connsiteX45" fmla="*/ 1400175 w 1526381"/>
              <a:gd name="connsiteY45" fmla="*/ 128587 h 1857375"/>
              <a:gd name="connsiteX46" fmla="*/ 1447800 w 1526381"/>
              <a:gd name="connsiteY46" fmla="*/ 154781 h 1857375"/>
              <a:gd name="connsiteX47" fmla="*/ 1478756 w 1526381"/>
              <a:gd name="connsiteY47" fmla="*/ 178593 h 1857375"/>
              <a:gd name="connsiteX48" fmla="*/ 1502569 w 1526381"/>
              <a:gd name="connsiteY48" fmla="*/ 200025 h 1857375"/>
              <a:gd name="connsiteX49" fmla="*/ 1516856 w 1526381"/>
              <a:gd name="connsiteY49" fmla="*/ 221456 h 1857375"/>
              <a:gd name="connsiteX50" fmla="*/ 1526381 w 1526381"/>
              <a:gd name="connsiteY50" fmla="*/ 242887 h 1857375"/>
              <a:gd name="connsiteX51" fmla="*/ 1526381 w 1526381"/>
              <a:gd name="connsiteY51" fmla="*/ 266700 h 1857375"/>
              <a:gd name="connsiteX52" fmla="*/ 1516856 w 1526381"/>
              <a:gd name="connsiteY52" fmla="*/ 290512 h 1857375"/>
              <a:gd name="connsiteX53" fmla="*/ 1466850 w 1526381"/>
              <a:gd name="connsiteY53" fmla="*/ 350043 h 1857375"/>
              <a:gd name="connsiteX54" fmla="*/ 1390650 w 1526381"/>
              <a:gd name="connsiteY54" fmla="*/ 440531 h 1857375"/>
              <a:gd name="connsiteX55" fmla="*/ 1376362 w 1526381"/>
              <a:gd name="connsiteY55" fmla="*/ 473868 h 1857375"/>
              <a:gd name="connsiteX56" fmla="*/ 1223962 w 1526381"/>
              <a:gd name="connsiteY56" fmla="*/ 664368 h 1857375"/>
              <a:gd name="connsiteX57" fmla="*/ 1045369 w 1526381"/>
              <a:gd name="connsiteY57" fmla="*/ 883443 h 185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526381" h="1857375">
                <a:moveTo>
                  <a:pt x="1045369" y="883443"/>
                </a:moveTo>
                <a:lnTo>
                  <a:pt x="878681" y="1076325"/>
                </a:lnTo>
                <a:lnTo>
                  <a:pt x="747712" y="1219200"/>
                </a:lnTo>
                <a:lnTo>
                  <a:pt x="642937" y="1326356"/>
                </a:lnTo>
                <a:lnTo>
                  <a:pt x="528637" y="1433512"/>
                </a:lnTo>
                <a:lnTo>
                  <a:pt x="390525" y="1562100"/>
                </a:lnTo>
                <a:lnTo>
                  <a:pt x="245269" y="1685925"/>
                </a:lnTo>
                <a:lnTo>
                  <a:pt x="123825" y="1790700"/>
                </a:lnTo>
                <a:lnTo>
                  <a:pt x="57150" y="1843087"/>
                </a:lnTo>
                <a:lnTo>
                  <a:pt x="40481" y="1852612"/>
                </a:lnTo>
                <a:lnTo>
                  <a:pt x="21431" y="1857375"/>
                </a:lnTo>
                <a:lnTo>
                  <a:pt x="4762" y="1852612"/>
                </a:lnTo>
                <a:lnTo>
                  <a:pt x="0" y="1838325"/>
                </a:lnTo>
                <a:lnTo>
                  <a:pt x="2381" y="1819275"/>
                </a:lnTo>
                <a:lnTo>
                  <a:pt x="14287" y="1795462"/>
                </a:lnTo>
                <a:lnTo>
                  <a:pt x="45244" y="1754981"/>
                </a:lnTo>
                <a:lnTo>
                  <a:pt x="142875" y="1643062"/>
                </a:lnTo>
                <a:lnTo>
                  <a:pt x="257175" y="1509712"/>
                </a:lnTo>
                <a:lnTo>
                  <a:pt x="373856" y="1373981"/>
                </a:lnTo>
                <a:lnTo>
                  <a:pt x="485775" y="1231106"/>
                </a:lnTo>
                <a:lnTo>
                  <a:pt x="602456" y="1083468"/>
                </a:lnTo>
                <a:lnTo>
                  <a:pt x="728662" y="912018"/>
                </a:lnTo>
                <a:lnTo>
                  <a:pt x="826294" y="773906"/>
                </a:lnTo>
                <a:lnTo>
                  <a:pt x="933450" y="614362"/>
                </a:lnTo>
                <a:lnTo>
                  <a:pt x="1012031" y="488156"/>
                </a:lnTo>
                <a:lnTo>
                  <a:pt x="1081087" y="371475"/>
                </a:lnTo>
                <a:lnTo>
                  <a:pt x="1114425" y="304800"/>
                </a:lnTo>
                <a:lnTo>
                  <a:pt x="1133475" y="254793"/>
                </a:lnTo>
                <a:lnTo>
                  <a:pt x="1135856" y="223837"/>
                </a:lnTo>
                <a:lnTo>
                  <a:pt x="1128712" y="183356"/>
                </a:lnTo>
                <a:lnTo>
                  <a:pt x="1114425" y="152400"/>
                </a:lnTo>
                <a:lnTo>
                  <a:pt x="1097756" y="126206"/>
                </a:lnTo>
                <a:lnTo>
                  <a:pt x="1076325" y="102393"/>
                </a:lnTo>
                <a:lnTo>
                  <a:pt x="1050131" y="80962"/>
                </a:lnTo>
                <a:lnTo>
                  <a:pt x="1033462" y="73818"/>
                </a:lnTo>
                <a:lnTo>
                  <a:pt x="1007269" y="64293"/>
                </a:lnTo>
                <a:lnTo>
                  <a:pt x="992981" y="52387"/>
                </a:lnTo>
                <a:lnTo>
                  <a:pt x="988219" y="35718"/>
                </a:lnTo>
                <a:lnTo>
                  <a:pt x="995362" y="23812"/>
                </a:lnTo>
                <a:lnTo>
                  <a:pt x="1016794" y="7143"/>
                </a:lnTo>
                <a:lnTo>
                  <a:pt x="1052512" y="0"/>
                </a:lnTo>
                <a:lnTo>
                  <a:pt x="1109662" y="0"/>
                </a:lnTo>
                <a:lnTo>
                  <a:pt x="1162050" y="21431"/>
                </a:lnTo>
                <a:lnTo>
                  <a:pt x="1243012" y="52387"/>
                </a:lnTo>
                <a:lnTo>
                  <a:pt x="1328737" y="90487"/>
                </a:lnTo>
                <a:lnTo>
                  <a:pt x="1400175" y="128587"/>
                </a:lnTo>
                <a:lnTo>
                  <a:pt x="1447800" y="154781"/>
                </a:lnTo>
                <a:lnTo>
                  <a:pt x="1478756" y="178593"/>
                </a:lnTo>
                <a:lnTo>
                  <a:pt x="1502569" y="200025"/>
                </a:lnTo>
                <a:lnTo>
                  <a:pt x="1516856" y="221456"/>
                </a:lnTo>
                <a:lnTo>
                  <a:pt x="1526381" y="242887"/>
                </a:lnTo>
                <a:lnTo>
                  <a:pt x="1526381" y="266700"/>
                </a:lnTo>
                <a:lnTo>
                  <a:pt x="1516856" y="290512"/>
                </a:lnTo>
                <a:lnTo>
                  <a:pt x="1466850" y="350043"/>
                </a:lnTo>
                <a:lnTo>
                  <a:pt x="1390650" y="440531"/>
                </a:lnTo>
                <a:lnTo>
                  <a:pt x="1376362" y="473868"/>
                </a:lnTo>
                <a:lnTo>
                  <a:pt x="1223962" y="664368"/>
                </a:lnTo>
                <a:lnTo>
                  <a:pt x="1045369" y="8834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26BB1D1-74F2-49C3-988C-AA683DF8698D}"/>
              </a:ext>
            </a:extLst>
          </p:cNvPr>
          <p:cNvSpPr/>
          <p:nvPr/>
        </p:nvSpPr>
        <p:spPr>
          <a:xfrm>
            <a:off x="4681539" y="2376488"/>
            <a:ext cx="479425" cy="652462"/>
          </a:xfrm>
          <a:custGeom>
            <a:avLst/>
            <a:gdLst>
              <a:gd name="connsiteX0" fmla="*/ 200025 w 478631"/>
              <a:gd name="connsiteY0" fmla="*/ 450056 h 652462"/>
              <a:gd name="connsiteX1" fmla="*/ 202406 w 478631"/>
              <a:gd name="connsiteY1" fmla="*/ 276225 h 652462"/>
              <a:gd name="connsiteX2" fmla="*/ 197643 w 478631"/>
              <a:gd name="connsiteY2" fmla="*/ 235743 h 652462"/>
              <a:gd name="connsiteX3" fmla="*/ 185737 w 478631"/>
              <a:gd name="connsiteY3" fmla="*/ 195262 h 652462"/>
              <a:gd name="connsiteX4" fmla="*/ 166687 w 478631"/>
              <a:gd name="connsiteY4" fmla="*/ 166687 h 652462"/>
              <a:gd name="connsiteX5" fmla="*/ 133350 w 478631"/>
              <a:gd name="connsiteY5" fmla="*/ 135731 h 652462"/>
              <a:gd name="connsiteX6" fmla="*/ 107156 w 478631"/>
              <a:gd name="connsiteY6" fmla="*/ 114300 h 652462"/>
              <a:gd name="connsiteX7" fmla="*/ 66675 w 478631"/>
              <a:gd name="connsiteY7" fmla="*/ 92868 h 652462"/>
              <a:gd name="connsiteX8" fmla="*/ 28575 w 478631"/>
              <a:gd name="connsiteY8" fmla="*/ 78581 h 652462"/>
              <a:gd name="connsiteX9" fmla="*/ 16668 w 478631"/>
              <a:gd name="connsiteY9" fmla="*/ 71437 h 652462"/>
              <a:gd name="connsiteX10" fmla="*/ 4762 w 478631"/>
              <a:gd name="connsiteY10" fmla="*/ 57150 h 652462"/>
              <a:gd name="connsiteX11" fmla="*/ 0 w 478631"/>
              <a:gd name="connsiteY11" fmla="*/ 40481 h 652462"/>
              <a:gd name="connsiteX12" fmla="*/ 0 w 478631"/>
              <a:gd name="connsiteY12" fmla="*/ 26193 h 652462"/>
              <a:gd name="connsiteX13" fmla="*/ 4762 w 478631"/>
              <a:gd name="connsiteY13" fmla="*/ 14287 h 652462"/>
              <a:gd name="connsiteX14" fmla="*/ 16668 w 478631"/>
              <a:gd name="connsiteY14" fmla="*/ 7143 h 652462"/>
              <a:gd name="connsiteX15" fmla="*/ 54768 w 478631"/>
              <a:gd name="connsiteY15" fmla="*/ 0 h 652462"/>
              <a:gd name="connsiteX16" fmla="*/ 109537 w 478631"/>
              <a:gd name="connsiteY16" fmla="*/ 2381 h 652462"/>
              <a:gd name="connsiteX17" fmla="*/ 159543 w 478631"/>
              <a:gd name="connsiteY17" fmla="*/ 7143 h 652462"/>
              <a:gd name="connsiteX18" fmla="*/ 207168 w 478631"/>
              <a:gd name="connsiteY18" fmla="*/ 16668 h 652462"/>
              <a:gd name="connsiteX19" fmla="*/ 247650 w 478631"/>
              <a:gd name="connsiteY19" fmla="*/ 28575 h 652462"/>
              <a:gd name="connsiteX20" fmla="*/ 292893 w 478631"/>
              <a:gd name="connsiteY20" fmla="*/ 45243 h 652462"/>
              <a:gd name="connsiteX21" fmla="*/ 335756 w 478631"/>
              <a:gd name="connsiteY21" fmla="*/ 69056 h 652462"/>
              <a:gd name="connsiteX22" fmla="*/ 390525 w 478631"/>
              <a:gd name="connsiteY22" fmla="*/ 109537 h 652462"/>
              <a:gd name="connsiteX23" fmla="*/ 433387 w 478631"/>
              <a:gd name="connsiteY23" fmla="*/ 142875 h 652462"/>
              <a:gd name="connsiteX24" fmla="*/ 459581 w 478631"/>
              <a:gd name="connsiteY24" fmla="*/ 171450 h 652462"/>
              <a:gd name="connsiteX25" fmla="*/ 471487 w 478631"/>
              <a:gd name="connsiteY25" fmla="*/ 188118 h 652462"/>
              <a:gd name="connsiteX26" fmla="*/ 478631 w 478631"/>
              <a:gd name="connsiteY26" fmla="*/ 211931 h 652462"/>
              <a:gd name="connsiteX27" fmla="*/ 476250 w 478631"/>
              <a:gd name="connsiteY27" fmla="*/ 238125 h 652462"/>
              <a:gd name="connsiteX28" fmla="*/ 459581 w 478631"/>
              <a:gd name="connsiteY28" fmla="*/ 261937 h 652462"/>
              <a:gd name="connsiteX29" fmla="*/ 450056 w 478631"/>
              <a:gd name="connsiteY29" fmla="*/ 292893 h 652462"/>
              <a:gd name="connsiteX30" fmla="*/ 447675 w 478631"/>
              <a:gd name="connsiteY30" fmla="*/ 345281 h 652462"/>
              <a:gd name="connsiteX31" fmla="*/ 445293 w 478631"/>
              <a:gd name="connsiteY31" fmla="*/ 583406 h 652462"/>
              <a:gd name="connsiteX32" fmla="*/ 197643 w 478631"/>
              <a:gd name="connsiteY32" fmla="*/ 652462 h 652462"/>
              <a:gd name="connsiteX33" fmla="*/ 200025 w 478631"/>
              <a:gd name="connsiteY33" fmla="*/ 450056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78631" h="652462">
                <a:moveTo>
                  <a:pt x="200025" y="450056"/>
                </a:moveTo>
                <a:cubicBezTo>
                  <a:pt x="200819" y="392112"/>
                  <a:pt x="201612" y="334169"/>
                  <a:pt x="202406" y="276225"/>
                </a:cubicBezTo>
                <a:lnTo>
                  <a:pt x="197643" y="235743"/>
                </a:lnTo>
                <a:lnTo>
                  <a:pt x="185737" y="195262"/>
                </a:lnTo>
                <a:lnTo>
                  <a:pt x="166687" y="166687"/>
                </a:lnTo>
                <a:lnTo>
                  <a:pt x="133350" y="135731"/>
                </a:lnTo>
                <a:lnTo>
                  <a:pt x="107156" y="114300"/>
                </a:lnTo>
                <a:lnTo>
                  <a:pt x="66675" y="92868"/>
                </a:lnTo>
                <a:lnTo>
                  <a:pt x="28575" y="78581"/>
                </a:lnTo>
                <a:lnTo>
                  <a:pt x="16668" y="71437"/>
                </a:lnTo>
                <a:lnTo>
                  <a:pt x="4762" y="57150"/>
                </a:lnTo>
                <a:lnTo>
                  <a:pt x="0" y="40481"/>
                </a:lnTo>
                <a:lnTo>
                  <a:pt x="0" y="26193"/>
                </a:lnTo>
                <a:lnTo>
                  <a:pt x="4762" y="14287"/>
                </a:lnTo>
                <a:lnTo>
                  <a:pt x="16668" y="7143"/>
                </a:lnTo>
                <a:lnTo>
                  <a:pt x="54768" y="0"/>
                </a:lnTo>
                <a:lnTo>
                  <a:pt x="109537" y="2381"/>
                </a:lnTo>
                <a:lnTo>
                  <a:pt x="159543" y="7143"/>
                </a:lnTo>
                <a:lnTo>
                  <a:pt x="207168" y="16668"/>
                </a:lnTo>
                <a:lnTo>
                  <a:pt x="247650" y="28575"/>
                </a:lnTo>
                <a:lnTo>
                  <a:pt x="292893" y="45243"/>
                </a:lnTo>
                <a:lnTo>
                  <a:pt x="335756" y="69056"/>
                </a:lnTo>
                <a:lnTo>
                  <a:pt x="390525" y="109537"/>
                </a:lnTo>
                <a:lnTo>
                  <a:pt x="433387" y="142875"/>
                </a:lnTo>
                <a:lnTo>
                  <a:pt x="459581" y="171450"/>
                </a:lnTo>
                <a:lnTo>
                  <a:pt x="471487" y="188118"/>
                </a:lnTo>
                <a:lnTo>
                  <a:pt x="478631" y="211931"/>
                </a:lnTo>
                <a:lnTo>
                  <a:pt x="476250" y="238125"/>
                </a:lnTo>
                <a:lnTo>
                  <a:pt x="459581" y="261937"/>
                </a:lnTo>
                <a:lnTo>
                  <a:pt x="450056" y="292893"/>
                </a:lnTo>
                <a:lnTo>
                  <a:pt x="447675" y="345281"/>
                </a:lnTo>
                <a:lnTo>
                  <a:pt x="445293" y="583406"/>
                </a:lnTo>
                <a:lnTo>
                  <a:pt x="197643" y="652462"/>
                </a:lnTo>
                <a:lnTo>
                  <a:pt x="200025" y="4500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5528A24-0BDF-47D1-8F2B-A9D22A220E4D}"/>
              </a:ext>
            </a:extLst>
          </p:cNvPr>
          <p:cNvSpPr/>
          <p:nvPr/>
        </p:nvSpPr>
        <p:spPr>
          <a:xfrm>
            <a:off x="5757863" y="3611564"/>
            <a:ext cx="508000" cy="1131887"/>
          </a:xfrm>
          <a:custGeom>
            <a:avLst/>
            <a:gdLst>
              <a:gd name="connsiteX0" fmla="*/ 240506 w 507206"/>
              <a:gd name="connsiteY0" fmla="*/ 702469 h 1131094"/>
              <a:gd name="connsiteX1" fmla="*/ 228600 w 507206"/>
              <a:gd name="connsiteY1" fmla="*/ 561975 h 1131094"/>
              <a:gd name="connsiteX2" fmla="*/ 221456 w 507206"/>
              <a:gd name="connsiteY2" fmla="*/ 440532 h 1131094"/>
              <a:gd name="connsiteX3" fmla="*/ 214312 w 507206"/>
              <a:gd name="connsiteY3" fmla="*/ 364332 h 1131094"/>
              <a:gd name="connsiteX4" fmla="*/ 204787 w 507206"/>
              <a:gd name="connsiteY4" fmla="*/ 316707 h 1131094"/>
              <a:gd name="connsiteX5" fmla="*/ 183356 w 507206"/>
              <a:gd name="connsiteY5" fmla="*/ 257175 h 1131094"/>
              <a:gd name="connsiteX6" fmla="*/ 145256 w 507206"/>
              <a:gd name="connsiteY6" fmla="*/ 192882 h 1131094"/>
              <a:gd name="connsiteX7" fmla="*/ 102393 w 507206"/>
              <a:gd name="connsiteY7" fmla="*/ 138113 h 1131094"/>
              <a:gd name="connsiteX8" fmla="*/ 50006 w 507206"/>
              <a:gd name="connsiteY8" fmla="*/ 92869 h 1131094"/>
              <a:gd name="connsiteX9" fmla="*/ 19050 w 507206"/>
              <a:gd name="connsiteY9" fmla="*/ 69057 h 1131094"/>
              <a:gd name="connsiteX10" fmla="*/ 4762 w 507206"/>
              <a:gd name="connsiteY10" fmla="*/ 47625 h 1131094"/>
              <a:gd name="connsiteX11" fmla="*/ 0 w 507206"/>
              <a:gd name="connsiteY11" fmla="*/ 23813 h 1131094"/>
              <a:gd name="connsiteX12" fmla="*/ 4762 w 507206"/>
              <a:gd name="connsiteY12" fmla="*/ 7144 h 1131094"/>
              <a:gd name="connsiteX13" fmla="*/ 16668 w 507206"/>
              <a:gd name="connsiteY13" fmla="*/ 0 h 1131094"/>
              <a:gd name="connsiteX14" fmla="*/ 33337 w 507206"/>
              <a:gd name="connsiteY14" fmla="*/ 2382 h 1131094"/>
              <a:gd name="connsiteX15" fmla="*/ 73818 w 507206"/>
              <a:gd name="connsiteY15" fmla="*/ 19050 h 1131094"/>
              <a:gd name="connsiteX16" fmla="*/ 121443 w 507206"/>
              <a:gd name="connsiteY16" fmla="*/ 21432 h 1131094"/>
              <a:gd name="connsiteX17" fmla="*/ 171450 w 507206"/>
              <a:gd name="connsiteY17" fmla="*/ 26194 h 1131094"/>
              <a:gd name="connsiteX18" fmla="*/ 226218 w 507206"/>
              <a:gd name="connsiteY18" fmla="*/ 38100 h 1131094"/>
              <a:gd name="connsiteX19" fmla="*/ 280987 w 507206"/>
              <a:gd name="connsiteY19" fmla="*/ 54769 h 1131094"/>
              <a:gd name="connsiteX20" fmla="*/ 347662 w 507206"/>
              <a:gd name="connsiteY20" fmla="*/ 80963 h 1131094"/>
              <a:gd name="connsiteX21" fmla="*/ 397668 w 507206"/>
              <a:gd name="connsiteY21" fmla="*/ 102394 h 1131094"/>
              <a:gd name="connsiteX22" fmla="*/ 416718 w 507206"/>
              <a:gd name="connsiteY22" fmla="*/ 216694 h 1131094"/>
              <a:gd name="connsiteX23" fmla="*/ 433387 w 507206"/>
              <a:gd name="connsiteY23" fmla="*/ 342900 h 1131094"/>
              <a:gd name="connsiteX24" fmla="*/ 447675 w 507206"/>
              <a:gd name="connsiteY24" fmla="*/ 452438 h 1131094"/>
              <a:gd name="connsiteX25" fmla="*/ 464343 w 507206"/>
              <a:gd name="connsiteY25" fmla="*/ 583407 h 1131094"/>
              <a:gd name="connsiteX26" fmla="*/ 476250 w 507206"/>
              <a:gd name="connsiteY26" fmla="*/ 697707 h 1131094"/>
              <a:gd name="connsiteX27" fmla="*/ 490537 w 507206"/>
              <a:gd name="connsiteY27" fmla="*/ 890588 h 1131094"/>
              <a:gd name="connsiteX28" fmla="*/ 502443 w 507206"/>
              <a:gd name="connsiteY28" fmla="*/ 990600 h 1131094"/>
              <a:gd name="connsiteX29" fmla="*/ 507206 w 507206"/>
              <a:gd name="connsiteY29" fmla="*/ 1021557 h 1131094"/>
              <a:gd name="connsiteX30" fmla="*/ 471487 w 507206"/>
              <a:gd name="connsiteY30" fmla="*/ 1081088 h 1131094"/>
              <a:gd name="connsiteX31" fmla="*/ 423862 w 507206"/>
              <a:gd name="connsiteY31" fmla="*/ 1116807 h 1131094"/>
              <a:gd name="connsiteX32" fmla="*/ 392906 w 507206"/>
              <a:gd name="connsiteY32" fmla="*/ 1131094 h 1131094"/>
              <a:gd name="connsiteX33" fmla="*/ 376237 w 507206"/>
              <a:gd name="connsiteY33" fmla="*/ 1131094 h 1131094"/>
              <a:gd name="connsiteX34" fmla="*/ 347662 w 507206"/>
              <a:gd name="connsiteY34" fmla="*/ 1114425 h 1131094"/>
              <a:gd name="connsiteX35" fmla="*/ 311943 w 507206"/>
              <a:gd name="connsiteY35" fmla="*/ 1076325 h 1131094"/>
              <a:gd name="connsiteX36" fmla="*/ 280987 w 507206"/>
              <a:gd name="connsiteY36" fmla="*/ 1021557 h 1131094"/>
              <a:gd name="connsiteX37" fmla="*/ 264318 w 507206"/>
              <a:gd name="connsiteY37" fmla="*/ 969169 h 1131094"/>
              <a:gd name="connsiteX38" fmla="*/ 259556 w 507206"/>
              <a:gd name="connsiteY38" fmla="*/ 892969 h 1131094"/>
              <a:gd name="connsiteX39" fmla="*/ 240506 w 507206"/>
              <a:gd name="connsiteY39" fmla="*/ 702469 h 1131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07206" h="1131094">
                <a:moveTo>
                  <a:pt x="240506" y="702469"/>
                </a:moveTo>
                <a:lnTo>
                  <a:pt x="228600" y="561975"/>
                </a:lnTo>
                <a:lnTo>
                  <a:pt x="221456" y="440532"/>
                </a:lnTo>
                <a:lnTo>
                  <a:pt x="214312" y="364332"/>
                </a:lnTo>
                <a:lnTo>
                  <a:pt x="204787" y="316707"/>
                </a:lnTo>
                <a:lnTo>
                  <a:pt x="183356" y="257175"/>
                </a:lnTo>
                <a:lnTo>
                  <a:pt x="145256" y="192882"/>
                </a:lnTo>
                <a:lnTo>
                  <a:pt x="102393" y="138113"/>
                </a:lnTo>
                <a:lnTo>
                  <a:pt x="50006" y="92869"/>
                </a:lnTo>
                <a:lnTo>
                  <a:pt x="19050" y="69057"/>
                </a:lnTo>
                <a:lnTo>
                  <a:pt x="4762" y="47625"/>
                </a:lnTo>
                <a:lnTo>
                  <a:pt x="0" y="23813"/>
                </a:lnTo>
                <a:lnTo>
                  <a:pt x="4762" y="7144"/>
                </a:lnTo>
                <a:lnTo>
                  <a:pt x="16668" y="0"/>
                </a:lnTo>
                <a:lnTo>
                  <a:pt x="33337" y="2382"/>
                </a:lnTo>
                <a:lnTo>
                  <a:pt x="73818" y="19050"/>
                </a:lnTo>
                <a:lnTo>
                  <a:pt x="121443" y="21432"/>
                </a:lnTo>
                <a:lnTo>
                  <a:pt x="171450" y="26194"/>
                </a:lnTo>
                <a:lnTo>
                  <a:pt x="226218" y="38100"/>
                </a:lnTo>
                <a:lnTo>
                  <a:pt x="280987" y="54769"/>
                </a:lnTo>
                <a:lnTo>
                  <a:pt x="347662" y="80963"/>
                </a:lnTo>
                <a:lnTo>
                  <a:pt x="397668" y="102394"/>
                </a:lnTo>
                <a:lnTo>
                  <a:pt x="416718" y="216694"/>
                </a:lnTo>
                <a:lnTo>
                  <a:pt x="433387" y="342900"/>
                </a:lnTo>
                <a:lnTo>
                  <a:pt x="447675" y="452438"/>
                </a:lnTo>
                <a:lnTo>
                  <a:pt x="464343" y="583407"/>
                </a:lnTo>
                <a:lnTo>
                  <a:pt x="476250" y="697707"/>
                </a:lnTo>
                <a:lnTo>
                  <a:pt x="490537" y="890588"/>
                </a:lnTo>
                <a:lnTo>
                  <a:pt x="502443" y="990600"/>
                </a:lnTo>
                <a:lnTo>
                  <a:pt x="507206" y="1021557"/>
                </a:lnTo>
                <a:lnTo>
                  <a:pt x="471487" y="1081088"/>
                </a:lnTo>
                <a:lnTo>
                  <a:pt x="423862" y="1116807"/>
                </a:lnTo>
                <a:lnTo>
                  <a:pt x="392906" y="1131094"/>
                </a:lnTo>
                <a:lnTo>
                  <a:pt x="376237" y="1131094"/>
                </a:lnTo>
                <a:lnTo>
                  <a:pt x="347662" y="1114425"/>
                </a:lnTo>
                <a:lnTo>
                  <a:pt x="311943" y="1076325"/>
                </a:lnTo>
                <a:lnTo>
                  <a:pt x="280987" y="1021557"/>
                </a:lnTo>
                <a:lnTo>
                  <a:pt x="264318" y="969169"/>
                </a:lnTo>
                <a:lnTo>
                  <a:pt x="259556" y="892969"/>
                </a:lnTo>
                <a:lnTo>
                  <a:pt x="240506" y="7024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330F1F6-F687-4CC1-AB30-036C3EF75615}"/>
              </a:ext>
            </a:extLst>
          </p:cNvPr>
          <p:cNvSpPr/>
          <p:nvPr/>
        </p:nvSpPr>
        <p:spPr>
          <a:xfrm>
            <a:off x="5894389" y="2687639"/>
            <a:ext cx="1425575" cy="460375"/>
          </a:xfrm>
          <a:custGeom>
            <a:avLst/>
            <a:gdLst>
              <a:gd name="connsiteX0" fmla="*/ 857250 w 1426369"/>
              <a:gd name="connsiteY0" fmla="*/ 330994 h 459582"/>
              <a:gd name="connsiteX1" fmla="*/ 581025 w 1426369"/>
              <a:gd name="connsiteY1" fmla="*/ 388144 h 459582"/>
              <a:gd name="connsiteX2" fmla="*/ 354806 w 1426369"/>
              <a:gd name="connsiteY2" fmla="*/ 442913 h 459582"/>
              <a:gd name="connsiteX3" fmla="*/ 302419 w 1426369"/>
              <a:gd name="connsiteY3" fmla="*/ 457200 h 459582"/>
              <a:gd name="connsiteX4" fmla="*/ 266700 w 1426369"/>
              <a:gd name="connsiteY4" fmla="*/ 459582 h 459582"/>
              <a:gd name="connsiteX5" fmla="*/ 226219 w 1426369"/>
              <a:gd name="connsiteY5" fmla="*/ 452438 h 459582"/>
              <a:gd name="connsiteX6" fmla="*/ 192881 w 1426369"/>
              <a:gd name="connsiteY6" fmla="*/ 438150 h 459582"/>
              <a:gd name="connsiteX7" fmla="*/ 152400 w 1426369"/>
              <a:gd name="connsiteY7" fmla="*/ 414338 h 459582"/>
              <a:gd name="connsiteX8" fmla="*/ 95250 w 1426369"/>
              <a:gd name="connsiteY8" fmla="*/ 366713 h 459582"/>
              <a:gd name="connsiteX9" fmla="*/ 50006 w 1426369"/>
              <a:gd name="connsiteY9" fmla="*/ 319088 h 459582"/>
              <a:gd name="connsiteX10" fmla="*/ 19050 w 1426369"/>
              <a:gd name="connsiteY10" fmla="*/ 283369 h 459582"/>
              <a:gd name="connsiteX11" fmla="*/ 2381 w 1426369"/>
              <a:gd name="connsiteY11" fmla="*/ 252413 h 459582"/>
              <a:gd name="connsiteX12" fmla="*/ 0 w 1426369"/>
              <a:gd name="connsiteY12" fmla="*/ 230982 h 459582"/>
              <a:gd name="connsiteX13" fmla="*/ 4762 w 1426369"/>
              <a:gd name="connsiteY13" fmla="*/ 216694 h 459582"/>
              <a:gd name="connsiteX14" fmla="*/ 19050 w 1426369"/>
              <a:gd name="connsiteY14" fmla="*/ 209550 h 459582"/>
              <a:gd name="connsiteX15" fmla="*/ 33337 w 1426369"/>
              <a:gd name="connsiteY15" fmla="*/ 211932 h 459582"/>
              <a:gd name="connsiteX16" fmla="*/ 61912 w 1426369"/>
              <a:gd name="connsiteY16" fmla="*/ 223838 h 459582"/>
              <a:gd name="connsiteX17" fmla="*/ 216694 w 1426369"/>
              <a:gd name="connsiteY17" fmla="*/ 247650 h 459582"/>
              <a:gd name="connsiteX18" fmla="*/ 271462 w 1426369"/>
              <a:gd name="connsiteY18" fmla="*/ 247650 h 459582"/>
              <a:gd name="connsiteX19" fmla="*/ 316706 w 1426369"/>
              <a:gd name="connsiteY19" fmla="*/ 245269 h 459582"/>
              <a:gd name="connsiteX20" fmla="*/ 404812 w 1426369"/>
              <a:gd name="connsiteY20" fmla="*/ 233363 h 459582"/>
              <a:gd name="connsiteX21" fmla="*/ 645319 w 1426369"/>
              <a:gd name="connsiteY21" fmla="*/ 178594 h 459582"/>
              <a:gd name="connsiteX22" fmla="*/ 1023937 w 1426369"/>
              <a:gd name="connsiteY22" fmla="*/ 73819 h 459582"/>
              <a:gd name="connsiteX23" fmla="*/ 1052512 w 1426369"/>
              <a:gd name="connsiteY23" fmla="*/ 47625 h 459582"/>
              <a:gd name="connsiteX24" fmla="*/ 1085850 w 1426369"/>
              <a:gd name="connsiteY24" fmla="*/ 28575 h 459582"/>
              <a:gd name="connsiteX25" fmla="*/ 1133475 w 1426369"/>
              <a:gd name="connsiteY25" fmla="*/ 9525 h 459582"/>
              <a:gd name="connsiteX26" fmla="*/ 1178719 w 1426369"/>
              <a:gd name="connsiteY26" fmla="*/ 0 h 459582"/>
              <a:gd name="connsiteX27" fmla="*/ 1223962 w 1426369"/>
              <a:gd name="connsiteY27" fmla="*/ 4763 h 459582"/>
              <a:gd name="connsiteX28" fmla="*/ 1304925 w 1426369"/>
              <a:gd name="connsiteY28" fmla="*/ 42863 h 459582"/>
              <a:gd name="connsiteX29" fmla="*/ 1352550 w 1426369"/>
              <a:gd name="connsiteY29" fmla="*/ 69057 h 459582"/>
              <a:gd name="connsiteX30" fmla="*/ 1388269 w 1426369"/>
              <a:gd name="connsiteY30" fmla="*/ 100013 h 459582"/>
              <a:gd name="connsiteX31" fmla="*/ 1419225 w 1426369"/>
              <a:gd name="connsiteY31" fmla="*/ 130969 h 459582"/>
              <a:gd name="connsiteX32" fmla="*/ 1426369 w 1426369"/>
              <a:gd name="connsiteY32" fmla="*/ 145257 h 459582"/>
              <a:gd name="connsiteX33" fmla="*/ 1426369 w 1426369"/>
              <a:gd name="connsiteY33" fmla="*/ 178594 h 459582"/>
              <a:gd name="connsiteX34" fmla="*/ 1414462 w 1426369"/>
              <a:gd name="connsiteY34" fmla="*/ 214313 h 459582"/>
              <a:gd name="connsiteX35" fmla="*/ 1383506 w 1426369"/>
              <a:gd name="connsiteY35" fmla="*/ 242888 h 459582"/>
              <a:gd name="connsiteX36" fmla="*/ 1323975 w 1426369"/>
              <a:gd name="connsiteY36" fmla="*/ 269082 h 459582"/>
              <a:gd name="connsiteX37" fmla="*/ 1283494 w 1426369"/>
              <a:gd name="connsiteY37" fmla="*/ 273844 h 459582"/>
              <a:gd name="connsiteX38" fmla="*/ 1176337 w 1426369"/>
              <a:gd name="connsiteY38" fmla="*/ 276225 h 459582"/>
              <a:gd name="connsiteX39" fmla="*/ 1090612 w 1426369"/>
              <a:gd name="connsiteY39" fmla="*/ 283369 h 459582"/>
              <a:gd name="connsiteX40" fmla="*/ 857250 w 1426369"/>
              <a:gd name="connsiteY40" fmla="*/ 330994 h 45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26369" h="459582">
                <a:moveTo>
                  <a:pt x="857250" y="330994"/>
                </a:moveTo>
                <a:lnTo>
                  <a:pt x="581025" y="388144"/>
                </a:lnTo>
                <a:lnTo>
                  <a:pt x="354806" y="442913"/>
                </a:lnTo>
                <a:lnTo>
                  <a:pt x="302419" y="457200"/>
                </a:lnTo>
                <a:lnTo>
                  <a:pt x="266700" y="459582"/>
                </a:lnTo>
                <a:lnTo>
                  <a:pt x="226219" y="452438"/>
                </a:lnTo>
                <a:lnTo>
                  <a:pt x="192881" y="438150"/>
                </a:lnTo>
                <a:lnTo>
                  <a:pt x="152400" y="414338"/>
                </a:lnTo>
                <a:lnTo>
                  <a:pt x="95250" y="366713"/>
                </a:lnTo>
                <a:lnTo>
                  <a:pt x="50006" y="319088"/>
                </a:lnTo>
                <a:lnTo>
                  <a:pt x="19050" y="283369"/>
                </a:lnTo>
                <a:lnTo>
                  <a:pt x="2381" y="252413"/>
                </a:lnTo>
                <a:lnTo>
                  <a:pt x="0" y="230982"/>
                </a:lnTo>
                <a:lnTo>
                  <a:pt x="4762" y="216694"/>
                </a:lnTo>
                <a:lnTo>
                  <a:pt x="19050" y="209550"/>
                </a:lnTo>
                <a:lnTo>
                  <a:pt x="33337" y="211932"/>
                </a:lnTo>
                <a:lnTo>
                  <a:pt x="61912" y="223838"/>
                </a:lnTo>
                <a:lnTo>
                  <a:pt x="216694" y="247650"/>
                </a:lnTo>
                <a:lnTo>
                  <a:pt x="271462" y="247650"/>
                </a:lnTo>
                <a:lnTo>
                  <a:pt x="316706" y="245269"/>
                </a:lnTo>
                <a:lnTo>
                  <a:pt x="404812" y="233363"/>
                </a:lnTo>
                <a:lnTo>
                  <a:pt x="645319" y="178594"/>
                </a:lnTo>
                <a:lnTo>
                  <a:pt x="1023937" y="73819"/>
                </a:lnTo>
                <a:lnTo>
                  <a:pt x="1052512" y="47625"/>
                </a:lnTo>
                <a:lnTo>
                  <a:pt x="1085850" y="28575"/>
                </a:lnTo>
                <a:lnTo>
                  <a:pt x="1133475" y="9525"/>
                </a:lnTo>
                <a:lnTo>
                  <a:pt x="1178719" y="0"/>
                </a:lnTo>
                <a:lnTo>
                  <a:pt x="1223962" y="4763"/>
                </a:lnTo>
                <a:lnTo>
                  <a:pt x="1304925" y="42863"/>
                </a:lnTo>
                <a:lnTo>
                  <a:pt x="1352550" y="69057"/>
                </a:lnTo>
                <a:lnTo>
                  <a:pt x="1388269" y="100013"/>
                </a:lnTo>
                <a:lnTo>
                  <a:pt x="1419225" y="130969"/>
                </a:lnTo>
                <a:lnTo>
                  <a:pt x="1426369" y="145257"/>
                </a:lnTo>
                <a:lnTo>
                  <a:pt x="1426369" y="178594"/>
                </a:lnTo>
                <a:lnTo>
                  <a:pt x="1414462" y="214313"/>
                </a:lnTo>
                <a:lnTo>
                  <a:pt x="1383506" y="242888"/>
                </a:lnTo>
                <a:lnTo>
                  <a:pt x="1323975" y="269082"/>
                </a:lnTo>
                <a:lnTo>
                  <a:pt x="1283494" y="273844"/>
                </a:lnTo>
                <a:lnTo>
                  <a:pt x="1176337" y="276225"/>
                </a:lnTo>
                <a:lnTo>
                  <a:pt x="1090612" y="283369"/>
                </a:lnTo>
                <a:lnTo>
                  <a:pt x="857250" y="3309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549FFDDD-D420-423A-9732-24EF6D171D07}"/>
              </a:ext>
            </a:extLst>
          </p:cNvPr>
          <p:cNvSpPr/>
          <p:nvPr/>
        </p:nvSpPr>
        <p:spPr>
          <a:xfrm rot="16200000">
            <a:off x="4840288" y="2719388"/>
            <a:ext cx="4265612" cy="2424112"/>
          </a:xfrm>
          <a:custGeom>
            <a:avLst/>
            <a:gdLst>
              <a:gd name="connsiteX0" fmla="*/ 2566675 w 4264847"/>
              <a:gd name="connsiteY0" fmla="*/ 2337192 h 2425455"/>
              <a:gd name="connsiteX1" fmla="*/ 1747599 w 4264847"/>
              <a:gd name="connsiteY1" fmla="*/ 2330131 h 2425455"/>
              <a:gd name="connsiteX2" fmla="*/ 1267450 w 4264847"/>
              <a:gd name="connsiteY2" fmla="*/ 2319540 h 2425455"/>
              <a:gd name="connsiteX3" fmla="*/ 999132 w 4264847"/>
              <a:gd name="connsiteY3" fmla="*/ 2316009 h 2425455"/>
              <a:gd name="connsiteX4" fmla="*/ 868504 w 4264847"/>
              <a:gd name="connsiteY4" fmla="*/ 2319540 h 2425455"/>
              <a:gd name="connsiteX5" fmla="*/ 695509 w 4264847"/>
              <a:gd name="connsiteY5" fmla="*/ 2333662 h 2425455"/>
              <a:gd name="connsiteX6" fmla="*/ 487210 w 4264847"/>
              <a:gd name="connsiteY6" fmla="*/ 2361906 h 2425455"/>
              <a:gd name="connsiteX7" fmla="*/ 360111 w 4264847"/>
              <a:gd name="connsiteY7" fmla="*/ 2337192 h 2425455"/>
              <a:gd name="connsiteX8" fmla="*/ 201239 w 4264847"/>
              <a:gd name="connsiteY8" fmla="*/ 2291296 h 2425455"/>
              <a:gd name="connsiteX9" fmla="*/ 60019 w 4264847"/>
              <a:gd name="connsiteY9" fmla="*/ 2238338 h 2425455"/>
              <a:gd name="connsiteX10" fmla="*/ 24714 w 4264847"/>
              <a:gd name="connsiteY10" fmla="*/ 2217155 h 2425455"/>
              <a:gd name="connsiteX11" fmla="*/ 7061 w 4264847"/>
              <a:gd name="connsiteY11" fmla="*/ 2195972 h 2425455"/>
              <a:gd name="connsiteX12" fmla="*/ 0 w 4264847"/>
              <a:gd name="connsiteY12" fmla="*/ 2167728 h 2425455"/>
              <a:gd name="connsiteX13" fmla="*/ 0 w 4264847"/>
              <a:gd name="connsiteY13" fmla="*/ 2146545 h 2425455"/>
              <a:gd name="connsiteX14" fmla="*/ 7061 w 4264847"/>
              <a:gd name="connsiteY14" fmla="*/ 2118301 h 2425455"/>
              <a:gd name="connsiteX15" fmla="*/ 38836 w 4264847"/>
              <a:gd name="connsiteY15" fmla="*/ 2075935 h 2425455"/>
              <a:gd name="connsiteX16" fmla="*/ 74141 w 4264847"/>
              <a:gd name="connsiteY16" fmla="*/ 2047691 h 2425455"/>
              <a:gd name="connsiteX17" fmla="*/ 144751 w 4264847"/>
              <a:gd name="connsiteY17" fmla="*/ 1980612 h 2425455"/>
              <a:gd name="connsiteX18" fmla="*/ 564881 w 4264847"/>
              <a:gd name="connsiteY18" fmla="*/ 2033569 h 2425455"/>
              <a:gd name="connsiteX19" fmla="*/ 596655 w 4264847"/>
              <a:gd name="connsiteY19" fmla="*/ 2051222 h 2425455"/>
              <a:gd name="connsiteX20" fmla="*/ 631960 w 4264847"/>
              <a:gd name="connsiteY20" fmla="*/ 2068874 h 2425455"/>
              <a:gd name="connsiteX21" fmla="*/ 681387 w 4264847"/>
              <a:gd name="connsiteY21" fmla="*/ 2086527 h 2425455"/>
              <a:gd name="connsiteX22" fmla="*/ 720223 w 4264847"/>
              <a:gd name="connsiteY22" fmla="*/ 2093588 h 2425455"/>
              <a:gd name="connsiteX23" fmla="*/ 1214493 w 4264847"/>
              <a:gd name="connsiteY23" fmla="*/ 2086527 h 2425455"/>
              <a:gd name="connsiteX24" fmla="*/ 1849983 w 4264847"/>
              <a:gd name="connsiteY24" fmla="*/ 2079466 h 2425455"/>
              <a:gd name="connsiteX25" fmla="*/ 2481943 w 4264847"/>
              <a:gd name="connsiteY25" fmla="*/ 2075935 h 2425455"/>
              <a:gd name="connsiteX26" fmla="*/ 3149208 w 4264847"/>
              <a:gd name="connsiteY26" fmla="*/ 2068874 h 2425455"/>
              <a:gd name="connsiteX27" fmla="*/ 3625826 w 4264847"/>
              <a:gd name="connsiteY27" fmla="*/ 2072405 h 2425455"/>
              <a:gd name="connsiteX28" fmla="*/ 3894144 w 4264847"/>
              <a:gd name="connsiteY28" fmla="*/ 2072405 h 2425455"/>
              <a:gd name="connsiteX29" fmla="*/ 3943571 w 4264847"/>
              <a:gd name="connsiteY29" fmla="*/ 2061813 h 2425455"/>
              <a:gd name="connsiteX30" fmla="*/ 3978876 w 4264847"/>
              <a:gd name="connsiteY30" fmla="*/ 2047691 h 2425455"/>
              <a:gd name="connsiteX31" fmla="*/ 4010650 w 4264847"/>
              <a:gd name="connsiteY31" fmla="*/ 2015917 h 2425455"/>
              <a:gd name="connsiteX32" fmla="*/ 4028303 w 4264847"/>
              <a:gd name="connsiteY32" fmla="*/ 1973551 h 2425455"/>
              <a:gd name="connsiteX33" fmla="*/ 4038894 w 4264847"/>
              <a:gd name="connsiteY33" fmla="*/ 1938246 h 2425455"/>
              <a:gd name="connsiteX34" fmla="*/ 4042425 w 4264847"/>
              <a:gd name="connsiteY34" fmla="*/ 1828800 h 2425455"/>
              <a:gd name="connsiteX35" fmla="*/ 4024772 w 4264847"/>
              <a:gd name="connsiteY35" fmla="*/ 1655806 h 2425455"/>
              <a:gd name="connsiteX36" fmla="*/ 3968284 w 4264847"/>
              <a:gd name="connsiteY36" fmla="*/ 1316877 h 2425455"/>
              <a:gd name="connsiteX37" fmla="*/ 3858839 w 4264847"/>
              <a:gd name="connsiteY37" fmla="*/ 879095 h 2425455"/>
              <a:gd name="connsiteX38" fmla="*/ 3777637 w 4264847"/>
              <a:gd name="connsiteY38" fmla="*/ 568411 h 2425455"/>
              <a:gd name="connsiteX39" fmla="*/ 3756454 w 4264847"/>
              <a:gd name="connsiteY39" fmla="*/ 476618 h 2425455"/>
              <a:gd name="connsiteX40" fmla="*/ 3749393 w 4264847"/>
              <a:gd name="connsiteY40" fmla="*/ 441313 h 2425455"/>
              <a:gd name="connsiteX41" fmla="*/ 3770576 w 4264847"/>
              <a:gd name="connsiteY41" fmla="*/ 381294 h 2425455"/>
              <a:gd name="connsiteX42" fmla="*/ 3812942 w 4264847"/>
              <a:gd name="connsiteY42" fmla="*/ 293032 h 2425455"/>
              <a:gd name="connsiteX43" fmla="*/ 3862369 w 4264847"/>
              <a:gd name="connsiteY43" fmla="*/ 215361 h 2425455"/>
              <a:gd name="connsiteX44" fmla="*/ 3918857 w 4264847"/>
              <a:gd name="connsiteY44" fmla="*/ 148281 h 2425455"/>
              <a:gd name="connsiteX45" fmla="*/ 4000059 w 4264847"/>
              <a:gd name="connsiteY45" fmla="*/ 74141 h 2425455"/>
              <a:gd name="connsiteX46" fmla="*/ 4063608 w 4264847"/>
              <a:gd name="connsiteY46" fmla="*/ 21183 h 2425455"/>
              <a:gd name="connsiteX47" fmla="*/ 4095382 w 4264847"/>
              <a:gd name="connsiteY47" fmla="*/ 0 h 2425455"/>
              <a:gd name="connsiteX48" fmla="*/ 4116565 w 4264847"/>
              <a:gd name="connsiteY48" fmla="*/ 0 h 2425455"/>
              <a:gd name="connsiteX49" fmla="*/ 4120096 w 4264847"/>
              <a:gd name="connsiteY49" fmla="*/ 14122 h 2425455"/>
              <a:gd name="connsiteX50" fmla="*/ 4109504 w 4264847"/>
              <a:gd name="connsiteY50" fmla="*/ 56488 h 2425455"/>
              <a:gd name="connsiteX51" fmla="*/ 4077730 w 4264847"/>
              <a:gd name="connsiteY51" fmla="*/ 112976 h 2425455"/>
              <a:gd name="connsiteX52" fmla="*/ 4031833 w 4264847"/>
              <a:gd name="connsiteY52" fmla="*/ 201239 h 2425455"/>
              <a:gd name="connsiteX53" fmla="*/ 4010650 w 4264847"/>
              <a:gd name="connsiteY53" fmla="*/ 261257 h 2425455"/>
              <a:gd name="connsiteX54" fmla="*/ 4003589 w 4264847"/>
              <a:gd name="connsiteY54" fmla="*/ 307154 h 2425455"/>
              <a:gd name="connsiteX55" fmla="*/ 3996528 w 4264847"/>
              <a:gd name="connsiteY55" fmla="*/ 363642 h 2425455"/>
              <a:gd name="connsiteX56" fmla="*/ 4014181 w 4264847"/>
              <a:gd name="connsiteY56" fmla="*/ 579002 h 2425455"/>
              <a:gd name="connsiteX57" fmla="*/ 4060077 w 4264847"/>
              <a:gd name="connsiteY57" fmla="*/ 886156 h 2425455"/>
              <a:gd name="connsiteX58" fmla="*/ 4113035 w 4264847"/>
              <a:gd name="connsiteY58" fmla="*/ 1172127 h 2425455"/>
              <a:gd name="connsiteX59" fmla="*/ 4187176 w 4264847"/>
              <a:gd name="connsiteY59" fmla="*/ 1539299 h 2425455"/>
              <a:gd name="connsiteX60" fmla="*/ 4229542 w 4264847"/>
              <a:gd name="connsiteY60" fmla="*/ 1740538 h 2425455"/>
              <a:gd name="connsiteX61" fmla="*/ 4264847 w 4264847"/>
              <a:gd name="connsiteY61" fmla="*/ 1895880 h 2425455"/>
              <a:gd name="connsiteX62" fmla="*/ 4243664 w 4264847"/>
              <a:gd name="connsiteY62" fmla="*/ 1970020 h 2425455"/>
              <a:gd name="connsiteX63" fmla="*/ 4204828 w 4264847"/>
              <a:gd name="connsiteY63" fmla="*/ 2072405 h 2425455"/>
              <a:gd name="connsiteX64" fmla="*/ 4158932 w 4264847"/>
              <a:gd name="connsiteY64" fmla="*/ 2157137 h 2425455"/>
              <a:gd name="connsiteX65" fmla="*/ 4077730 w 4264847"/>
              <a:gd name="connsiteY65" fmla="*/ 2277174 h 2425455"/>
              <a:gd name="connsiteX66" fmla="*/ 4003589 w 4264847"/>
              <a:gd name="connsiteY66" fmla="*/ 2376028 h 2425455"/>
              <a:gd name="connsiteX67" fmla="*/ 3961223 w 4264847"/>
              <a:gd name="connsiteY67" fmla="*/ 2414863 h 2425455"/>
              <a:gd name="connsiteX68" fmla="*/ 3929449 w 4264847"/>
              <a:gd name="connsiteY68" fmla="*/ 2425455 h 2425455"/>
              <a:gd name="connsiteX69" fmla="*/ 3876491 w 4264847"/>
              <a:gd name="connsiteY69" fmla="*/ 2421924 h 2425455"/>
              <a:gd name="connsiteX70" fmla="*/ 3820003 w 4264847"/>
              <a:gd name="connsiteY70" fmla="*/ 2397211 h 2425455"/>
              <a:gd name="connsiteX71" fmla="*/ 3745863 w 4264847"/>
              <a:gd name="connsiteY71" fmla="*/ 2365436 h 2425455"/>
              <a:gd name="connsiteX72" fmla="*/ 3682314 w 4264847"/>
              <a:gd name="connsiteY72" fmla="*/ 2347784 h 2425455"/>
              <a:gd name="connsiteX73" fmla="*/ 3632887 w 4264847"/>
              <a:gd name="connsiteY73" fmla="*/ 2340723 h 2425455"/>
              <a:gd name="connsiteX74" fmla="*/ 3350447 w 4264847"/>
              <a:gd name="connsiteY74" fmla="*/ 2337192 h 2425455"/>
              <a:gd name="connsiteX75" fmla="*/ 2566675 w 4264847"/>
              <a:gd name="connsiteY75" fmla="*/ 2337192 h 2425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264847" h="2425455">
                <a:moveTo>
                  <a:pt x="2566675" y="2337192"/>
                </a:moveTo>
                <a:lnTo>
                  <a:pt x="1747599" y="2330131"/>
                </a:lnTo>
                <a:lnTo>
                  <a:pt x="1267450" y="2319540"/>
                </a:lnTo>
                <a:lnTo>
                  <a:pt x="999132" y="2316009"/>
                </a:lnTo>
                <a:lnTo>
                  <a:pt x="868504" y="2319540"/>
                </a:lnTo>
                <a:lnTo>
                  <a:pt x="695509" y="2333662"/>
                </a:lnTo>
                <a:lnTo>
                  <a:pt x="487210" y="2361906"/>
                </a:lnTo>
                <a:lnTo>
                  <a:pt x="360111" y="2337192"/>
                </a:lnTo>
                <a:lnTo>
                  <a:pt x="201239" y="2291296"/>
                </a:lnTo>
                <a:lnTo>
                  <a:pt x="60019" y="2238338"/>
                </a:lnTo>
                <a:lnTo>
                  <a:pt x="24714" y="2217155"/>
                </a:lnTo>
                <a:lnTo>
                  <a:pt x="7061" y="2195972"/>
                </a:lnTo>
                <a:lnTo>
                  <a:pt x="0" y="2167728"/>
                </a:lnTo>
                <a:lnTo>
                  <a:pt x="0" y="2146545"/>
                </a:lnTo>
                <a:lnTo>
                  <a:pt x="7061" y="2118301"/>
                </a:lnTo>
                <a:lnTo>
                  <a:pt x="38836" y="2075935"/>
                </a:lnTo>
                <a:lnTo>
                  <a:pt x="74141" y="2047691"/>
                </a:lnTo>
                <a:lnTo>
                  <a:pt x="144751" y="1980612"/>
                </a:lnTo>
                <a:lnTo>
                  <a:pt x="564881" y="2033569"/>
                </a:lnTo>
                <a:lnTo>
                  <a:pt x="596655" y="2051222"/>
                </a:lnTo>
                <a:lnTo>
                  <a:pt x="631960" y="2068874"/>
                </a:lnTo>
                <a:lnTo>
                  <a:pt x="681387" y="2086527"/>
                </a:lnTo>
                <a:lnTo>
                  <a:pt x="720223" y="2093588"/>
                </a:lnTo>
                <a:lnTo>
                  <a:pt x="1214493" y="2086527"/>
                </a:lnTo>
                <a:lnTo>
                  <a:pt x="1849983" y="2079466"/>
                </a:lnTo>
                <a:lnTo>
                  <a:pt x="2481943" y="2075935"/>
                </a:lnTo>
                <a:lnTo>
                  <a:pt x="3149208" y="2068874"/>
                </a:lnTo>
                <a:lnTo>
                  <a:pt x="3625826" y="2072405"/>
                </a:lnTo>
                <a:lnTo>
                  <a:pt x="3894144" y="2072405"/>
                </a:lnTo>
                <a:lnTo>
                  <a:pt x="3943571" y="2061813"/>
                </a:lnTo>
                <a:lnTo>
                  <a:pt x="3978876" y="2047691"/>
                </a:lnTo>
                <a:lnTo>
                  <a:pt x="4010650" y="2015917"/>
                </a:lnTo>
                <a:lnTo>
                  <a:pt x="4028303" y="1973551"/>
                </a:lnTo>
                <a:lnTo>
                  <a:pt x="4038894" y="1938246"/>
                </a:lnTo>
                <a:lnTo>
                  <a:pt x="4042425" y="1828800"/>
                </a:lnTo>
                <a:lnTo>
                  <a:pt x="4024772" y="1655806"/>
                </a:lnTo>
                <a:lnTo>
                  <a:pt x="3968284" y="1316877"/>
                </a:lnTo>
                <a:lnTo>
                  <a:pt x="3858839" y="879095"/>
                </a:lnTo>
                <a:lnTo>
                  <a:pt x="3777637" y="568411"/>
                </a:lnTo>
                <a:lnTo>
                  <a:pt x="3756454" y="476618"/>
                </a:lnTo>
                <a:lnTo>
                  <a:pt x="3749393" y="441313"/>
                </a:lnTo>
                <a:lnTo>
                  <a:pt x="3770576" y="381294"/>
                </a:lnTo>
                <a:lnTo>
                  <a:pt x="3812942" y="293032"/>
                </a:lnTo>
                <a:lnTo>
                  <a:pt x="3862369" y="215361"/>
                </a:lnTo>
                <a:lnTo>
                  <a:pt x="3918857" y="148281"/>
                </a:lnTo>
                <a:lnTo>
                  <a:pt x="4000059" y="74141"/>
                </a:lnTo>
                <a:lnTo>
                  <a:pt x="4063608" y="21183"/>
                </a:lnTo>
                <a:lnTo>
                  <a:pt x="4095382" y="0"/>
                </a:lnTo>
                <a:lnTo>
                  <a:pt x="4116565" y="0"/>
                </a:lnTo>
                <a:lnTo>
                  <a:pt x="4120096" y="14122"/>
                </a:lnTo>
                <a:lnTo>
                  <a:pt x="4109504" y="56488"/>
                </a:lnTo>
                <a:lnTo>
                  <a:pt x="4077730" y="112976"/>
                </a:lnTo>
                <a:lnTo>
                  <a:pt x="4031833" y="201239"/>
                </a:lnTo>
                <a:lnTo>
                  <a:pt x="4010650" y="261257"/>
                </a:lnTo>
                <a:lnTo>
                  <a:pt x="4003589" y="307154"/>
                </a:lnTo>
                <a:lnTo>
                  <a:pt x="3996528" y="363642"/>
                </a:lnTo>
                <a:lnTo>
                  <a:pt x="4014181" y="579002"/>
                </a:lnTo>
                <a:lnTo>
                  <a:pt x="4060077" y="886156"/>
                </a:lnTo>
                <a:lnTo>
                  <a:pt x="4113035" y="1172127"/>
                </a:lnTo>
                <a:lnTo>
                  <a:pt x="4187176" y="1539299"/>
                </a:lnTo>
                <a:lnTo>
                  <a:pt x="4229542" y="1740538"/>
                </a:lnTo>
                <a:lnTo>
                  <a:pt x="4264847" y="1895880"/>
                </a:lnTo>
                <a:lnTo>
                  <a:pt x="4243664" y="1970020"/>
                </a:lnTo>
                <a:lnTo>
                  <a:pt x="4204828" y="2072405"/>
                </a:lnTo>
                <a:lnTo>
                  <a:pt x="4158932" y="2157137"/>
                </a:lnTo>
                <a:lnTo>
                  <a:pt x="4077730" y="2277174"/>
                </a:lnTo>
                <a:lnTo>
                  <a:pt x="4003589" y="2376028"/>
                </a:lnTo>
                <a:lnTo>
                  <a:pt x="3961223" y="2414863"/>
                </a:lnTo>
                <a:lnTo>
                  <a:pt x="3929449" y="2425455"/>
                </a:lnTo>
                <a:lnTo>
                  <a:pt x="3876491" y="2421924"/>
                </a:lnTo>
                <a:lnTo>
                  <a:pt x="3820003" y="2397211"/>
                </a:lnTo>
                <a:lnTo>
                  <a:pt x="3745863" y="2365436"/>
                </a:lnTo>
                <a:lnTo>
                  <a:pt x="3682314" y="2347784"/>
                </a:lnTo>
                <a:lnTo>
                  <a:pt x="3632887" y="2340723"/>
                </a:lnTo>
                <a:lnTo>
                  <a:pt x="3350447" y="2337192"/>
                </a:lnTo>
                <a:lnTo>
                  <a:pt x="2566675" y="233719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68065D8-0774-4361-8F5E-22AB5A19CCB4}"/>
              </a:ext>
            </a:extLst>
          </p:cNvPr>
          <p:cNvSpPr/>
          <p:nvPr/>
        </p:nvSpPr>
        <p:spPr>
          <a:xfrm>
            <a:off x="4914900" y="1817689"/>
            <a:ext cx="966788" cy="676275"/>
          </a:xfrm>
          <a:custGeom>
            <a:avLst/>
            <a:gdLst>
              <a:gd name="connsiteX0" fmla="*/ 254794 w 966788"/>
              <a:gd name="connsiteY0" fmla="*/ 183356 h 676275"/>
              <a:gd name="connsiteX1" fmla="*/ 88106 w 966788"/>
              <a:gd name="connsiteY1" fmla="*/ 100012 h 676275"/>
              <a:gd name="connsiteX2" fmla="*/ 0 w 966788"/>
              <a:gd name="connsiteY2" fmla="*/ 61912 h 676275"/>
              <a:gd name="connsiteX3" fmla="*/ 28575 w 966788"/>
              <a:gd name="connsiteY3" fmla="*/ 0 h 676275"/>
              <a:gd name="connsiteX4" fmla="*/ 200025 w 966788"/>
              <a:gd name="connsiteY4" fmla="*/ 42862 h 676275"/>
              <a:gd name="connsiteX5" fmla="*/ 319088 w 966788"/>
              <a:gd name="connsiteY5" fmla="*/ 73819 h 676275"/>
              <a:gd name="connsiteX6" fmla="*/ 411956 w 966788"/>
              <a:gd name="connsiteY6" fmla="*/ 100012 h 676275"/>
              <a:gd name="connsiteX7" fmla="*/ 507206 w 966788"/>
              <a:gd name="connsiteY7" fmla="*/ 130969 h 676275"/>
              <a:gd name="connsiteX8" fmla="*/ 600075 w 966788"/>
              <a:gd name="connsiteY8" fmla="*/ 164306 h 676275"/>
              <a:gd name="connsiteX9" fmla="*/ 714375 w 966788"/>
              <a:gd name="connsiteY9" fmla="*/ 209550 h 676275"/>
              <a:gd name="connsiteX10" fmla="*/ 800100 w 966788"/>
              <a:gd name="connsiteY10" fmla="*/ 252412 h 676275"/>
              <a:gd name="connsiteX11" fmla="*/ 831056 w 966788"/>
              <a:gd name="connsiteY11" fmla="*/ 283369 h 676275"/>
              <a:gd name="connsiteX12" fmla="*/ 862013 w 966788"/>
              <a:gd name="connsiteY12" fmla="*/ 326231 h 676275"/>
              <a:gd name="connsiteX13" fmla="*/ 895350 w 966788"/>
              <a:gd name="connsiteY13" fmla="*/ 369094 h 676275"/>
              <a:gd name="connsiteX14" fmla="*/ 914400 w 966788"/>
              <a:gd name="connsiteY14" fmla="*/ 407194 h 676275"/>
              <a:gd name="connsiteX15" fmla="*/ 935831 w 966788"/>
              <a:gd name="connsiteY15" fmla="*/ 454819 h 676275"/>
              <a:gd name="connsiteX16" fmla="*/ 954881 w 966788"/>
              <a:gd name="connsiteY16" fmla="*/ 504825 h 676275"/>
              <a:gd name="connsiteX17" fmla="*/ 962025 w 966788"/>
              <a:gd name="connsiteY17" fmla="*/ 542925 h 676275"/>
              <a:gd name="connsiteX18" fmla="*/ 966788 w 966788"/>
              <a:gd name="connsiteY18" fmla="*/ 578644 h 676275"/>
              <a:gd name="connsiteX19" fmla="*/ 964406 w 966788"/>
              <a:gd name="connsiteY19" fmla="*/ 616744 h 676275"/>
              <a:gd name="connsiteX20" fmla="*/ 954881 w 966788"/>
              <a:gd name="connsiteY20" fmla="*/ 645319 h 676275"/>
              <a:gd name="connsiteX21" fmla="*/ 935831 w 966788"/>
              <a:gd name="connsiteY21" fmla="*/ 661987 h 676275"/>
              <a:gd name="connsiteX22" fmla="*/ 912019 w 966788"/>
              <a:gd name="connsiteY22" fmla="*/ 671512 h 676275"/>
              <a:gd name="connsiteX23" fmla="*/ 878681 w 966788"/>
              <a:gd name="connsiteY23" fmla="*/ 676275 h 676275"/>
              <a:gd name="connsiteX24" fmla="*/ 833438 w 966788"/>
              <a:gd name="connsiteY24" fmla="*/ 669131 h 676275"/>
              <a:gd name="connsiteX25" fmla="*/ 781050 w 966788"/>
              <a:gd name="connsiteY25" fmla="*/ 647700 h 676275"/>
              <a:gd name="connsiteX26" fmla="*/ 731044 w 966788"/>
              <a:gd name="connsiteY26" fmla="*/ 611981 h 676275"/>
              <a:gd name="connsiteX27" fmla="*/ 690563 w 966788"/>
              <a:gd name="connsiteY27" fmla="*/ 576262 h 676275"/>
              <a:gd name="connsiteX28" fmla="*/ 559594 w 966788"/>
              <a:gd name="connsiteY28" fmla="*/ 433387 h 676275"/>
              <a:gd name="connsiteX29" fmla="*/ 490538 w 966788"/>
              <a:gd name="connsiteY29" fmla="*/ 364331 h 676275"/>
              <a:gd name="connsiteX30" fmla="*/ 407194 w 966788"/>
              <a:gd name="connsiteY30" fmla="*/ 290512 h 676275"/>
              <a:gd name="connsiteX31" fmla="*/ 311944 w 966788"/>
              <a:gd name="connsiteY31" fmla="*/ 221456 h 676275"/>
              <a:gd name="connsiteX32" fmla="*/ 254794 w 966788"/>
              <a:gd name="connsiteY32" fmla="*/ 183356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66788" h="676275">
                <a:moveTo>
                  <a:pt x="254794" y="183356"/>
                </a:moveTo>
                <a:lnTo>
                  <a:pt x="88106" y="100012"/>
                </a:lnTo>
                <a:lnTo>
                  <a:pt x="0" y="61912"/>
                </a:lnTo>
                <a:lnTo>
                  <a:pt x="28575" y="0"/>
                </a:lnTo>
                <a:lnTo>
                  <a:pt x="200025" y="42862"/>
                </a:lnTo>
                <a:lnTo>
                  <a:pt x="319088" y="73819"/>
                </a:lnTo>
                <a:lnTo>
                  <a:pt x="411956" y="100012"/>
                </a:lnTo>
                <a:lnTo>
                  <a:pt x="507206" y="130969"/>
                </a:lnTo>
                <a:lnTo>
                  <a:pt x="600075" y="164306"/>
                </a:lnTo>
                <a:lnTo>
                  <a:pt x="714375" y="209550"/>
                </a:lnTo>
                <a:lnTo>
                  <a:pt x="800100" y="252412"/>
                </a:lnTo>
                <a:lnTo>
                  <a:pt x="831056" y="283369"/>
                </a:lnTo>
                <a:lnTo>
                  <a:pt x="862013" y="326231"/>
                </a:lnTo>
                <a:lnTo>
                  <a:pt x="895350" y="369094"/>
                </a:lnTo>
                <a:lnTo>
                  <a:pt x="914400" y="407194"/>
                </a:lnTo>
                <a:lnTo>
                  <a:pt x="935831" y="454819"/>
                </a:lnTo>
                <a:lnTo>
                  <a:pt x="954881" y="504825"/>
                </a:lnTo>
                <a:lnTo>
                  <a:pt x="962025" y="542925"/>
                </a:lnTo>
                <a:lnTo>
                  <a:pt x="966788" y="578644"/>
                </a:lnTo>
                <a:lnTo>
                  <a:pt x="964406" y="616744"/>
                </a:lnTo>
                <a:lnTo>
                  <a:pt x="954881" y="645319"/>
                </a:lnTo>
                <a:lnTo>
                  <a:pt x="935831" y="661987"/>
                </a:lnTo>
                <a:lnTo>
                  <a:pt x="912019" y="671512"/>
                </a:lnTo>
                <a:lnTo>
                  <a:pt x="878681" y="676275"/>
                </a:lnTo>
                <a:lnTo>
                  <a:pt x="833438" y="669131"/>
                </a:lnTo>
                <a:lnTo>
                  <a:pt x="781050" y="647700"/>
                </a:lnTo>
                <a:lnTo>
                  <a:pt x="731044" y="611981"/>
                </a:lnTo>
                <a:lnTo>
                  <a:pt x="690563" y="576262"/>
                </a:lnTo>
                <a:lnTo>
                  <a:pt x="559594" y="433387"/>
                </a:lnTo>
                <a:lnTo>
                  <a:pt x="490538" y="364331"/>
                </a:lnTo>
                <a:lnTo>
                  <a:pt x="407194" y="290512"/>
                </a:lnTo>
                <a:lnTo>
                  <a:pt x="311944" y="221456"/>
                </a:lnTo>
                <a:lnTo>
                  <a:pt x="254794" y="1833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AD70862-61AF-40A1-9265-E49B65838CF1}"/>
              </a:ext>
            </a:extLst>
          </p:cNvPr>
          <p:cNvSpPr/>
          <p:nvPr/>
        </p:nvSpPr>
        <p:spPr>
          <a:xfrm>
            <a:off x="4337050" y="2782889"/>
            <a:ext cx="1328738" cy="1539875"/>
          </a:xfrm>
          <a:custGeom>
            <a:avLst/>
            <a:gdLst>
              <a:gd name="connsiteX0" fmla="*/ 442913 w 1328738"/>
              <a:gd name="connsiteY0" fmla="*/ 402432 h 1538288"/>
              <a:gd name="connsiteX1" fmla="*/ 83344 w 1328738"/>
              <a:gd name="connsiteY1" fmla="*/ 495300 h 1538288"/>
              <a:gd name="connsiteX2" fmla="*/ 0 w 1328738"/>
              <a:gd name="connsiteY2" fmla="*/ 307182 h 1538288"/>
              <a:gd name="connsiteX3" fmla="*/ 195263 w 1328738"/>
              <a:gd name="connsiteY3" fmla="*/ 264319 h 1538288"/>
              <a:gd name="connsiteX4" fmla="*/ 390525 w 1328738"/>
              <a:gd name="connsiteY4" fmla="*/ 219075 h 1538288"/>
              <a:gd name="connsiteX5" fmla="*/ 559594 w 1328738"/>
              <a:gd name="connsiteY5" fmla="*/ 173832 h 1538288"/>
              <a:gd name="connsiteX6" fmla="*/ 778669 w 1328738"/>
              <a:gd name="connsiteY6" fmla="*/ 116682 h 1538288"/>
              <a:gd name="connsiteX7" fmla="*/ 876300 w 1328738"/>
              <a:gd name="connsiteY7" fmla="*/ 88107 h 1538288"/>
              <a:gd name="connsiteX8" fmla="*/ 950119 w 1328738"/>
              <a:gd name="connsiteY8" fmla="*/ 59532 h 1538288"/>
              <a:gd name="connsiteX9" fmla="*/ 1050132 w 1328738"/>
              <a:gd name="connsiteY9" fmla="*/ 4763 h 1538288"/>
              <a:gd name="connsiteX10" fmla="*/ 1059657 w 1328738"/>
              <a:gd name="connsiteY10" fmla="*/ 0 h 1538288"/>
              <a:gd name="connsiteX11" fmla="*/ 1073944 w 1328738"/>
              <a:gd name="connsiteY11" fmla="*/ 2382 h 1538288"/>
              <a:gd name="connsiteX12" fmla="*/ 1123950 w 1328738"/>
              <a:gd name="connsiteY12" fmla="*/ 42863 h 1538288"/>
              <a:gd name="connsiteX13" fmla="*/ 1188244 w 1328738"/>
              <a:gd name="connsiteY13" fmla="*/ 97632 h 1538288"/>
              <a:gd name="connsiteX14" fmla="*/ 1250157 w 1328738"/>
              <a:gd name="connsiteY14" fmla="*/ 152400 h 1538288"/>
              <a:gd name="connsiteX15" fmla="*/ 1283494 w 1328738"/>
              <a:gd name="connsiteY15" fmla="*/ 185738 h 1538288"/>
              <a:gd name="connsiteX16" fmla="*/ 1304925 w 1328738"/>
              <a:gd name="connsiteY16" fmla="*/ 211932 h 1538288"/>
              <a:gd name="connsiteX17" fmla="*/ 1321594 w 1328738"/>
              <a:gd name="connsiteY17" fmla="*/ 235744 h 1538288"/>
              <a:gd name="connsiteX18" fmla="*/ 1328738 w 1328738"/>
              <a:gd name="connsiteY18" fmla="*/ 252413 h 1538288"/>
              <a:gd name="connsiteX19" fmla="*/ 1328738 w 1328738"/>
              <a:gd name="connsiteY19" fmla="*/ 269082 h 1538288"/>
              <a:gd name="connsiteX20" fmla="*/ 1316832 w 1328738"/>
              <a:gd name="connsiteY20" fmla="*/ 304800 h 1538288"/>
              <a:gd name="connsiteX21" fmla="*/ 1288257 w 1328738"/>
              <a:gd name="connsiteY21" fmla="*/ 359569 h 1538288"/>
              <a:gd name="connsiteX22" fmla="*/ 1235869 w 1328738"/>
              <a:gd name="connsiteY22" fmla="*/ 450057 h 1538288"/>
              <a:gd name="connsiteX23" fmla="*/ 1209675 w 1328738"/>
              <a:gd name="connsiteY23" fmla="*/ 664369 h 1538288"/>
              <a:gd name="connsiteX24" fmla="*/ 1185863 w 1328738"/>
              <a:gd name="connsiteY24" fmla="*/ 835819 h 1538288"/>
              <a:gd name="connsiteX25" fmla="*/ 1150144 w 1328738"/>
              <a:gd name="connsiteY25" fmla="*/ 1078707 h 1538288"/>
              <a:gd name="connsiteX26" fmla="*/ 1145382 w 1328738"/>
              <a:gd name="connsiteY26" fmla="*/ 1135857 h 1538288"/>
              <a:gd name="connsiteX27" fmla="*/ 1131094 w 1328738"/>
              <a:gd name="connsiteY27" fmla="*/ 1252538 h 1538288"/>
              <a:gd name="connsiteX28" fmla="*/ 1107282 w 1328738"/>
              <a:gd name="connsiteY28" fmla="*/ 1364457 h 1538288"/>
              <a:gd name="connsiteX29" fmla="*/ 1083469 w 1328738"/>
              <a:gd name="connsiteY29" fmla="*/ 1443038 h 1538288"/>
              <a:gd name="connsiteX30" fmla="*/ 1059657 w 1328738"/>
              <a:gd name="connsiteY30" fmla="*/ 1493044 h 1538288"/>
              <a:gd name="connsiteX31" fmla="*/ 992982 w 1328738"/>
              <a:gd name="connsiteY31" fmla="*/ 1538288 h 1538288"/>
              <a:gd name="connsiteX32" fmla="*/ 945357 w 1328738"/>
              <a:gd name="connsiteY32" fmla="*/ 1524000 h 1538288"/>
              <a:gd name="connsiteX33" fmla="*/ 904875 w 1328738"/>
              <a:gd name="connsiteY33" fmla="*/ 1514475 h 1538288"/>
              <a:gd name="connsiteX34" fmla="*/ 904875 w 1328738"/>
              <a:gd name="connsiteY34" fmla="*/ 1300163 h 1538288"/>
              <a:gd name="connsiteX35" fmla="*/ 950119 w 1328738"/>
              <a:gd name="connsiteY35" fmla="*/ 821532 h 1538288"/>
              <a:gd name="connsiteX36" fmla="*/ 966788 w 1328738"/>
              <a:gd name="connsiteY36" fmla="*/ 681038 h 1538288"/>
              <a:gd name="connsiteX37" fmla="*/ 995363 w 1328738"/>
              <a:gd name="connsiteY37" fmla="*/ 354807 h 1538288"/>
              <a:gd name="connsiteX38" fmla="*/ 992982 w 1328738"/>
              <a:gd name="connsiteY38" fmla="*/ 319088 h 1538288"/>
              <a:gd name="connsiteX39" fmla="*/ 985838 w 1328738"/>
              <a:gd name="connsiteY39" fmla="*/ 304800 h 1538288"/>
              <a:gd name="connsiteX40" fmla="*/ 973932 w 1328738"/>
              <a:gd name="connsiteY40" fmla="*/ 292894 h 1538288"/>
              <a:gd name="connsiteX41" fmla="*/ 950119 w 1328738"/>
              <a:gd name="connsiteY41" fmla="*/ 285750 h 1538288"/>
              <a:gd name="connsiteX42" fmla="*/ 912019 w 1328738"/>
              <a:gd name="connsiteY42" fmla="*/ 285750 h 1538288"/>
              <a:gd name="connsiteX43" fmla="*/ 840582 w 1328738"/>
              <a:gd name="connsiteY43" fmla="*/ 304800 h 1538288"/>
              <a:gd name="connsiteX44" fmla="*/ 442913 w 1328738"/>
              <a:gd name="connsiteY44" fmla="*/ 402432 h 153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28738" h="1538288">
                <a:moveTo>
                  <a:pt x="442913" y="402432"/>
                </a:moveTo>
                <a:lnTo>
                  <a:pt x="83344" y="495300"/>
                </a:lnTo>
                <a:lnTo>
                  <a:pt x="0" y="307182"/>
                </a:lnTo>
                <a:lnTo>
                  <a:pt x="195263" y="264319"/>
                </a:lnTo>
                <a:lnTo>
                  <a:pt x="390525" y="219075"/>
                </a:lnTo>
                <a:lnTo>
                  <a:pt x="559594" y="173832"/>
                </a:lnTo>
                <a:lnTo>
                  <a:pt x="778669" y="116682"/>
                </a:lnTo>
                <a:lnTo>
                  <a:pt x="876300" y="88107"/>
                </a:lnTo>
                <a:lnTo>
                  <a:pt x="950119" y="59532"/>
                </a:lnTo>
                <a:lnTo>
                  <a:pt x="1050132" y="4763"/>
                </a:lnTo>
                <a:lnTo>
                  <a:pt x="1059657" y="0"/>
                </a:lnTo>
                <a:lnTo>
                  <a:pt x="1073944" y="2382"/>
                </a:lnTo>
                <a:lnTo>
                  <a:pt x="1123950" y="42863"/>
                </a:lnTo>
                <a:lnTo>
                  <a:pt x="1188244" y="97632"/>
                </a:lnTo>
                <a:lnTo>
                  <a:pt x="1250157" y="152400"/>
                </a:lnTo>
                <a:lnTo>
                  <a:pt x="1283494" y="185738"/>
                </a:lnTo>
                <a:lnTo>
                  <a:pt x="1304925" y="211932"/>
                </a:lnTo>
                <a:lnTo>
                  <a:pt x="1321594" y="235744"/>
                </a:lnTo>
                <a:lnTo>
                  <a:pt x="1328738" y="252413"/>
                </a:lnTo>
                <a:lnTo>
                  <a:pt x="1328738" y="269082"/>
                </a:lnTo>
                <a:lnTo>
                  <a:pt x="1316832" y="304800"/>
                </a:lnTo>
                <a:lnTo>
                  <a:pt x="1288257" y="359569"/>
                </a:lnTo>
                <a:lnTo>
                  <a:pt x="1235869" y="450057"/>
                </a:lnTo>
                <a:lnTo>
                  <a:pt x="1209675" y="664369"/>
                </a:lnTo>
                <a:lnTo>
                  <a:pt x="1185863" y="835819"/>
                </a:lnTo>
                <a:lnTo>
                  <a:pt x="1150144" y="1078707"/>
                </a:lnTo>
                <a:lnTo>
                  <a:pt x="1145382" y="1135857"/>
                </a:lnTo>
                <a:lnTo>
                  <a:pt x="1131094" y="1252538"/>
                </a:lnTo>
                <a:lnTo>
                  <a:pt x="1107282" y="1364457"/>
                </a:lnTo>
                <a:lnTo>
                  <a:pt x="1083469" y="1443038"/>
                </a:lnTo>
                <a:lnTo>
                  <a:pt x="1059657" y="1493044"/>
                </a:lnTo>
                <a:lnTo>
                  <a:pt x="992982" y="1538288"/>
                </a:lnTo>
                <a:lnTo>
                  <a:pt x="945357" y="1524000"/>
                </a:lnTo>
                <a:lnTo>
                  <a:pt x="904875" y="1514475"/>
                </a:lnTo>
                <a:lnTo>
                  <a:pt x="904875" y="1300163"/>
                </a:lnTo>
                <a:lnTo>
                  <a:pt x="950119" y="821532"/>
                </a:lnTo>
                <a:lnTo>
                  <a:pt x="966788" y="681038"/>
                </a:lnTo>
                <a:lnTo>
                  <a:pt x="995363" y="354807"/>
                </a:lnTo>
                <a:lnTo>
                  <a:pt x="992982" y="319088"/>
                </a:lnTo>
                <a:lnTo>
                  <a:pt x="985838" y="304800"/>
                </a:lnTo>
                <a:lnTo>
                  <a:pt x="973932" y="292894"/>
                </a:lnTo>
                <a:lnTo>
                  <a:pt x="950119" y="285750"/>
                </a:lnTo>
                <a:lnTo>
                  <a:pt x="912019" y="285750"/>
                </a:lnTo>
                <a:lnTo>
                  <a:pt x="840582" y="304800"/>
                </a:lnTo>
                <a:lnTo>
                  <a:pt x="442913" y="40243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B0D7A74-76A2-4DDD-AD37-563746EC61E1}"/>
              </a:ext>
            </a:extLst>
          </p:cNvPr>
          <p:cNvSpPr/>
          <p:nvPr/>
        </p:nvSpPr>
        <p:spPr>
          <a:xfrm>
            <a:off x="4448175" y="3419476"/>
            <a:ext cx="895350" cy="417513"/>
          </a:xfrm>
          <a:custGeom>
            <a:avLst/>
            <a:gdLst>
              <a:gd name="connsiteX0" fmla="*/ 388144 w 895350"/>
              <a:gd name="connsiteY0" fmla="*/ 304800 h 416719"/>
              <a:gd name="connsiteX1" fmla="*/ 2381 w 895350"/>
              <a:gd name="connsiteY1" fmla="*/ 416719 h 416719"/>
              <a:gd name="connsiteX2" fmla="*/ 0 w 895350"/>
              <a:gd name="connsiteY2" fmla="*/ 252413 h 416719"/>
              <a:gd name="connsiteX3" fmla="*/ 228600 w 895350"/>
              <a:gd name="connsiteY3" fmla="*/ 185738 h 416719"/>
              <a:gd name="connsiteX4" fmla="*/ 490538 w 895350"/>
              <a:gd name="connsiteY4" fmla="*/ 107156 h 416719"/>
              <a:gd name="connsiteX5" fmla="*/ 683419 w 895350"/>
              <a:gd name="connsiteY5" fmla="*/ 52388 h 416719"/>
              <a:gd name="connsiteX6" fmla="*/ 895350 w 895350"/>
              <a:gd name="connsiteY6" fmla="*/ 0 h 416719"/>
              <a:gd name="connsiteX7" fmla="*/ 892969 w 895350"/>
              <a:gd name="connsiteY7" fmla="*/ 200025 h 416719"/>
              <a:gd name="connsiteX8" fmla="*/ 388144 w 895350"/>
              <a:gd name="connsiteY8" fmla="*/ 304800 h 41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5350" h="416719">
                <a:moveTo>
                  <a:pt x="388144" y="304800"/>
                </a:moveTo>
                <a:lnTo>
                  <a:pt x="2381" y="416719"/>
                </a:lnTo>
                <a:cubicBezTo>
                  <a:pt x="1587" y="361950"/>
                  <a:pt x="794" y="307182"/>
                  <a:pt x="0" y="252413"/>
                </a:cubicBezTo>
                <a:lnTo>
                  <a:pt x="228600" y="185738"/>
                </a:lnTo>
                <a:lnTo>
                  <a:pt x="490538" y="107156"/>
                </a:lnTo>
                <a:lnTo>
                  <a:pt x="683419" y="52388"/>
                </a:lnTo>
                <a:lnTo>
                  <a:pt x="895350" y="0"/>
                </a:lnTo>
                <a:cubicBezTo>
                  <a:pt x="894556" y="66675"/>
                  <a:pt x="893763" y="133350"/>
                  <a:pt x="892969" y="200025"/>
                </a:cubicBezTo>
                <a:lnTo>
                  <a:pt x="388144" y="3048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25F2285-A558-4B5C-B8E7-CE7C10D73CBB}"/>
              </a:ext>
            </a:extLst>
          </p:cNvPr>
          <p:cNvSpPr/>
          <p:nvPr/>
        </p:nvSpPr>
        <p:spPr>
          <a:xfrm>
            <a:off x="4437064" y="4062414"/>
            <a:ext cx="852487" cy="395287"/>
          </a:xfrm>
          <a:custGeom>
            <a:avLst/>
            <a:gdLst>
              <a:gd name="connsiteX0" fmla="*/ 297656 w 852487"/>
              <a:gd name="connsiteY0" fmla="*/ 300037 h 395287"/>
              <a:gd name="connsiteX1" fmla="*/ 0 w 852487"/>
              <a:gd name="connsiteY1" fmla="*/ 395287 h 395287"/>
              <a:gd name="connsiteX2" fmla="*/ 0 w 852487"/>
              <a:gd name="connsiteY2" fmla="*/ 183356 h 395287"/>
              <a:gd name="connsiteX3" fmla="*/ 147637 w 852487"/>
              <a:gd name="connsiteY3" fmla="*/ 147637 h 395287"/>
              <a:gd name="connsiteX4" fmla="*/ 388144 w 852487"/>
              <a:gd name="connsiteY4" fmla="*/ 85725 h 395287"/>
              <a:gd name="connsiteX5" fmla="*/ 535781 w 852487"/>
              <a:gd name="connsiteY5" fmla="*/ 40481 h 395287"/>
              <a:gd name="connsiteX6" fmla="*/ 611981 w 852487"/>
              <a:gd name="connsiteY6" fmla="*/ 16668 h 395287"/>
              <a:gd name="connsiteX7" fmla="*/ 650081 w 852487"/>
              <a:gd name="connsiteY7" fmla="*/ 7143 h 395287"/>
              <a:gd name="connsiteX8" fmla="*/ 702469 w 852487"/>
              <a:gd name="connsiteY8" fmla="*/ 0 h 395287"/>
              <a:gd name="connsiteX9" fmla="*/ 750094 w 852487"/>
              <a:gd name="connsiteY9" fmla="*/ 2381 h 395287"/>
              <a:gd name="connsiteX10" fmla="*/ 847725 w 852487"/>
              <a:gd name="connsiteY10" fmla="*/ 23812 h 395287"/>
              <a:gd name="connsiteX11" fmla="*/ 852487 w 852487"/>
              <a:gd name="connsiteY11" fmla="*/ 235743 h 395287"/>
              <a:gd name="connsiteX12" fmla="*/ 807244 w 852487"/>
              <a:gd name="connsiteY12" fmla="*/ 235743 h 395287"/>
              <a:gd name="connsiteX13" fmla="*/ 645319 w 852487"/>
              <a:gd name="connsiteY13" fmla="*/ 219075 h 395287"/>
              <a:gd name="connsiteX14" fmla="*/ 611981 w 852487"/>
              <a:gd name="connsiteY14" fmla="*/ 221456 h 395287"/>
              <a:gd name="connsiteX15" fmla="*/ 297656 w 852487"/>
              <a:gd name="connsiteY15" fmla="*/ 300037 h 39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52487" h="395287">
                <a:moveTo>
                  <a:pt x="297656" y="300037"/>
                </a:moveTo>
                <a:lnTo>
                  <a:pt x="0" y="395287"/>
                </a:lnTo>
                <a:lnTo>
                  <a:pt x="0" y="183356"/>
                </a:lnTo>
                <a:lnTo>
                  <a:pt x="147637" y="147637"/>
                </a:lnTo>
                <a:lnTo>
                  <a:pt x="388144" y="85725"/>
                </a:lnTo>
                <a:lnTo>
                  <a:pt x="535781" y="40481"/>
                </a:lnTo>
                <a:lnTo>
                  <a:pt x="611981" y="16668"/>
                </a:lnTo>
                <a:lnTo>
                  <a:pt x="650081" y="7143"/>
                </a:lnTo>
                <a:lnTo>
                  <a:pt x="702469" y="0"/>
                </a:lnTo>
                <a:lnTo>
                  <a:pt x="750094" y="2381"/>
                </a:lnTo>
                <a:lnTo>
                  <a:pt x="847725" y="23812"/>
                </a:lnTo>
                <a:lnTo>
                  <a:pt x="852487" y="235743"/>
                </a:lnTo>
                <a:lnTo>
                  <a:pt x="807244" y="235743"/>
                </a:lnTo>
                <a:lnTo>
                  <a:pt x="645319" y="219075"/>
                </a:lnTo>
                <a:lnTo>
                  <a:pt x="611981" y="221456"/>
                </a:lnTo>
                <a:lnTo>
                  <a:pt x="297656" y="3000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F05DB69-6C0C-42B1-B28D-8A6FA7FA0C54}"/>
              </a:ext>
            </a:extLst>
          </p:cNvPr>
          <p:cNvSpPr/>
          <p:nvPr/>
        </p:nvSpPr>
        <p:spPr>
          <a:xfrm rot="16200000">
            <a:off x="2850357" y="4242595"/>
            <a:ext cx="2932113" cy="454025"/>
          </a:xfrm>
          <a:custGeom>
            <a:avLst/>
            <a:gdLst>
              <a:gd name="connsiteX0" fmla="*/ 1891431 w 2931091"/>
              <a:gd name="connsiteY0" fmla="*/ 420874 h 453442"/>
              <a:gd name="connsiteX1" fmla="*/ 1668467 w 2931091"/>
              <a:gd name="connsiteY1" fmla="*/ 413358 h 453442"/>
              <a:gd name="connsiteX2" fmla="*/ 1505629 w 2931091"/>
              <a:gd name="connsiteY2" fmla="*/ 413358 h 453442"/>
              <a:gd name="connsiteX3" fmla="*/ 954484 w 2931091"/>
              <a:gd name="connsiteY3" fmla="*/ 388306 h 453442"/>
              <a:gd name="connsiteX4" fmla="*/ 455948 w 2931091"/>
              <a:gd name="connsiteY4" fmla="*/ 368265 h 453442"/>
              <a:gd name="connsiteX5" fmla="*/ 192901 w 2931091"/>
              <a:gd name="connsiteY5" fmla="*/ 453442 h 453442"/>
              <a:gd name="connsiteX6" fmla="*/ 122756 w 2931091"/>
              <a:gd name="connsiteY6" fmla="*/ 415864 h 453442"/>
              <a:gd name="connsiteX7" fmla="*/ 72651 w 2931091"/>
              <a:gd name="connsiteY7" fmla="*/ 380791 h 453442"/>
              <a:gd name="connsiteX8" fmla="*/ 27558 w 2931091"/>
              <a:gd name="connsiteY8" fmla="*/ 345718 h 453442"/>
              <a:gd name="connsiteX9" fmla="*/ 10021 w 2931091"/>
              <a:gd name="connsiteY9" fmla="*/ 325676 h 453442"/>
              <a:gd name="connsiteX10" fmla="*/ 0 w 2931091"/>
              <a:gd name="connsiteY10" fmla="*/ 300624 h 453442"/>
              <a:gd name="connsiteX11" fmla="*/ 0 w 2931091"/>
              <a:gd name="connsiteY11" fmla="*/ 280583 h 453442"/>
              <a:gd name="connsiteX12" fmla="*/ 12526 w 2931091"/>
              <a:gd name="connsiteY12" fmla="*/ 255531 h 453442"/>
              <a:gd name="connsiteX13" fmla="*/ 77662 w 2931091"/>
              <a:gd name="connsiteY13" fmla="*/ 207932 h 453442"/>
              <a:gd name="connsiteX14" fmla="*/ 140292 w 2931091"/>
              <a:gd name="connsiteY14" fmla="*/ 165343 h 453442"/>
              <a:gd name="connsiteX15" fmla="*/ 230479 w 2931091"/>
              <a:gd name="connsiteY15" fmla="*/ 120249 h 453442"/>
              <a:gd name="connsiteX16" fmla="*/ 305636 w 2931091"/>
              <a:gd name="connsiteY16" fmla="*/ 95197 h 453442"/>
              <a:gd name="connsiteX17" fmla="*/ 400833 w 2931091"/>
              <a:gd name="connsiteY17" fmla="*/ 77661 h 453442"/>
              <a:gd name="connsiteX18" fmla="*/ 438411 w 2931091"/>
              <a:gd name="connsiteY18" fmla="*/ 85177 h 453442"/>
              <a:gd name="connsiteX19" fmla="*/ 536114 w 2931091"/>
              <a:gd name="connsiteY19" fmla="*/ 105218 h 453442"/>
              <a:gd name="connsiteX20" fmla="*/ 726510 w 2931091"/>
              <a:gd name="connsiteY20" fmla="*/ 132775 h 453442"/>
              <a:gd name="connsiteX21" fmla="*/ 924421 w 2931091"/>
              <a:gd name="connsiteY21" fmla="*/ 147807 h 453442"/>
              <a:gd name="connsiteX22" fmla="*/ 1387884 w 2931091"/>
              <a:gd name="connsiteY22" fmla="*/ 167848 h 453442"/>
              <a:gd name="connsiteX23" fmla="*/ 2021701 w 2931091"/>
              <a:gd name="connsiteY23" fmla="*/ 187890 h 453442"/>
              <a:gd name="connsiteX24" fmla="*/ 2527753 w 2931091"/>
              <a:gd name="connsiteY24" fmla="*/ 192900 h 453442"/>
              <a:gd name="connsiteX25" fmla="*/ 2587878 w 2931091"/>
              <a:gd name="connsiteY25" fmla="*/ 185385 h 453442"/>
              <a:gd name="connsiteX26" fmla="*/ 2653013 w 2931091"/>
              <a:gd name="connsiteY26" fmla="*/ 170354 h 453442"/>
              <a:gd name="connsiteX27" fmla="*/ 2723159 w 2931091"/>
              <a:gd name="connsiteY27" fmla="*/ 135281 h 453442"/>
              <a:gd name="connsiteX28" fmla="*/ 2780779 w 2931091"/>
              <a:gd name="connsiteY28" fmla="*/ 97703 h 453442"/>
              <a:gd name="connsiteX29" fmla="*/ 2815851 w 2931091"/>
              <a:gd name="connsiteY29" fmla="*/ 60124 h 453442"/>
              <a:gd name="connsiteX30" fmla="*/ 2828377 w 2931091"/>
              <a:gd name="connsiteY30" fmla="*/ 45093 h 453442"/>
              <a:gd name="connsiteX31" fmla="*/ 2853429 w 2931091"/>
              <a:gd name="connsiteY31" fmla="*/ 20041 h 453442"/>
              <a:gd name="connsiteX32" fmla="*/ 2875976 w 2931091"/>
              <a:gd name="connsiteY32" fmla="*/ 5010 h 453442"/>
              <a:gd name="connsiteX33" fmla="*/ 2903534 w 2931091"/>
              <a:gd name="connsiteY33" fmla="*/ 0 h 453442"/>
              <a:gd name="connsiteX34" fmla="*/ 2918565 w 2931091"/>
              <a:gd name="connsiteY34" fmla="*/ 5010 h 453442"/>
              <a:gd name="connsiteX35" fmla="*/ 2926080 w 2931091"/>
              <a:gd name="connsiteY35" fmla="*/ 15031 h 453442"/>
              <a:gd name="connsiteX36" fmla="*/ 2931091 w 2931091"/>
              <a:gd name="connsiteY36" fmla="*/ 40083 h 453442"/>
              <a:gd name="connsiteX37" fmla="*/ 2931091 w 2931091"/>
              <a:gd name="connsiteY37" fmla="*/ 85177 h 453442"/>
              <a:gd name="connsiteX38" fmla="*/ 2918565 w 2931091"/>
              <a:gd name="connsiteY38" fmla="*/ 162838 h 453442"/>
              <a:gd name="connsiteX39" fmla="*/ 2903534 w 2931091"/>
              <a:gd name="connsiteY39" fmla="*/ 217952 h 453442"/>
              <a:gd name="connsiteX40" fmla="*/ 2883492 w 2931091"/>
              <a:gd name="connsiteY40" fmla="*/ 283088 h 453442"/>
              <a:gd name="connsiteX41" fmla="*/ 2850924 w 2931091"/>
              <a:gd name="connsiteY41" fmla="*/ 355739 h 453442"/>
              <a:gd name="connsiteX42" fmla="*/ 2695602 w 2931091"/>
              <a:gd name="connsiteY42" fmla="*/ 408348 h 453442"/>
              <a:gd name="connsiteX43" fmla="*/ 2592888 w 2931091"/>
              <a:gd name="connsiteY43" fmla="*/ 420874 h 453442"/>
              <a:gd name="connsiteX44" fmla="*/ 2490175 w 2931091"/>
              <a:gd name="connsiteY44" fmla="*/ 430895 h 453442"/>
              <a:gd name="connsiteX45" fmla="*/ 2389966 w 2931091"/>
              <a:gd name="connsiteY45" fmla="*/ 433400 h 453442"/>
              <a:gd name="connsiteX46" fmla="*/ 2269717 w 2931091"/>
              <a:gd name="connsiteY46" fmla="*/ 435905 h 453442"/>
              <a:gd name="connsiteX47" fmla="*/ 2136941 w 2931091"/>
              <a:gd name="connsiteY47" fmla="*/ 438411 h 453442"/>
              <a:gd name="connsiteX48" fmla="*/ 1891431 w 2931091"/>
              <a:gd name="connsiteY48" fmla="*/ 420874 h 45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931091" h="453442">
                <a:moveTo>
                  <a:pt x="1891431" y="420874"/>
                </a:moveTo>
                <a:lnTo>
                  <a:pt x="1668467" y="413358"/>
                </a:lnTo>
                <a:lnTo>
                  <a:pt x="1505629" y="413358"/>
                </a:lnTo>
                <a:lnTo>
                  <a:pt x="954484" y="388306"/>
                </a:lnTo>
                <a:lnTo>
                  <a:pt x="455948" y="368265"/>
                </a:lnTo>
                <a:lnTo>
                  <a:pt x="192901" y="453442"/>
                </a:lnTo>
                <a:lnTo>
                  <a:pt x="122756" y="415864"/>
                </a:lnTo>
                <a:lnTo>
                  <a:pt x="72651" y="380791"/>
                </a:lnTo>
                <a:lnTo>
                  <a:pt x="27558" y="345718"/>
                </a:lnTo>
                <a:lnTo>
                  <a:pt x="10021" y="325676"/>
                </a:lnTo>
                <a:lnTo>
                  <a:pt x="0" y="300624"/>
                </a:lnTo>
                <a:lnTo>
                  <a:pt x="0" y="280583"/>
                </a:lnTo>
                <a:lnTo>
                  <a:pt x="12526" y="255531"/>
                </a:lnTo>
                <a:lnTo>
                  <a:pt x="77662" y="207932"/>
                </a:lnTo>
                <a:lnTo>
                  <a:pt x="140292" y="165343"/>
                </a:lnTo>
                <a:lnTo>
                  <a:pt x="230479" y="120249"/>
                </a:lnTo>
                <a:lnTo>
                  <a:pt x="305636" y="95197"/>
                </a:lnTo>
                <a:lnTo>
                  <a:pt x="400833" y="77661"/>
                </a:lnTo>
                <a:lnTo>
                  <a:pt x="438411" y="85177"/>
                </a:lnTo>
                <a:lnTo>
                  <a:pt x="536114" y="105218"/>
                </a:lnTo>
                <a:lnTo>
                  <a:pt x="726510" y="132775"/>
                </a:lnTo>
                <a:lnTo>
                  <a:pt x="924421" y="147807"/>
                </a:lnTo>
                <a:lnTo>
                  <a:pt x="1387884" y="167848"/>
                </a:lnTo>
                <a:lnTo>
                  <a:pt x="2021701" y="187890"/>
                </a:lnTo>
                <a:lnTo>
                  <a:pt x="2527753" y="192900"/>
                </a:lnTo>
                <a:lnTo>
                  <a:pt x="2587878" y="185385"/>
                </a:lnTo>
                <a:lnTo>
                  <a:pt x="2653013" y="170354"/>
                </a:lnTo>
                <a:lnTo>
                  <a:pt x="2723159" y="135281"/>
                </a:lnTo>
                <a:lnTo>
                  <a:pt x="2780779" y="97703"/>
                </a:lnTo>
                <a:lnTo>
                  <a:pt x="2815851" y="60124"/>
                </a:lnTo>
                <a:lnTo>
                  <a:pt x="2828377" y="45093"/>
                </a:lnTo>
                <a:lnTo>
                  <a:pt x="2853429" y="20041"/>
                </a:lnTo>
                <a:lnTo>
                  <a:pt x="2875976" y="5010"/>
                </a:lnTo>
                <a:lnTo>
                  <a:pt x="2903534" y="0"/>
                </a:lnTo>
                <a:lnTo>
                  <a:pt x="2918565" y="5010"/>
                </a:lnTo>
                <a:lnTo>
                  <a:pt x="2926080" y="15031"/>
                </a:lnTo>
                <a:lnTo>
                  <a:pt x="2931091" y="40083"/>
                </a:lnTo>
                <a:lnTo>
                  <a:pt x="2931091" y="85177"/>
                </a:lnTo>
                <a:lnTo>
                  <a:pt x="2918565" y="162838"/>
                </a:lnTo>
                <a:lnTo>
                  <a:pt x="2903534" y="217952"/>
                </a:lnTo>
                <a:lnTo>
                  <a:pt x="2883492" y="283088"/>
                </a:lnTo>
                <a:lnTo>
                  <a:pt x="2850924" y="355739"/>
                </a:lnTo>
                <a:lnTo>
                  <a:pt x="2695602" y="408348"/>
                </a:lnTo>
                <a:lnTo>
                  <a:pt x="2592888" y="420874"/>
                </a:lnTo>
                <a:lnTo>
                  <a:pt x="2490175" y="430895"/>
                </a:lnTo>
                <a:lnTo>
                  <a:pt x="2389966" y="433400"/>
                </a:lnTo>
                <a:lnTo>
                  <a:pt x="2269717" y="435905"/>
                </a:lnTo>
                <a:lnTo>
                  <a:pt x="2136941" y="438411"/>
                </a:lnTo>
                <a:lnTo>
                  <a:pt x="1891431" y="42087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83E18612-F468-401C-913A-6CD13823A413}"/>
              </a:ext>
            </a:extLst>
          </p:cNvPr>
          <p:cNvSpPr/>
          <p:nvPr/>
        </p:nvSpPr>
        <p:spPr>
          <a:xfrm>
            <a:off x="4389439" y="4867275"/>
            <a:ext cx="1049337" cy="922338"/>
          </a:xfrm>
          <a:custGeom>
            <a:avLst/>
            <a:gdLst>
              <a:gd name="connsiteX0" fmla="*/ 669131 w 1050131"/>
              <a:gd name="connsiteY0" fmla="*/ 395288 h 921544"/>
              <a:gd name="connsiteX1" fmla="*/ 459581 w 1050131"/>
              <a:gd name="connsiteY1" fmla="*/ 566738 h 921544"/>
              <a:gd name="connsiteX2" fmla="*/ 333375 w 1050131"/>
              <a:gd name="connsiteY2" fmla="*/ 683419 h 921544"/>
              <a:gd name="connsiteX3" fmla="*/ 216694 w 1050131"/>
              <a:gd name="connsiteY3" fmla="*/ 797719 h 921544"/>
              <a:gd name="connsiteX4" fmla="*/ 123825 w 1050131"/>
              <a:gd name="connsiteY4" fmla="*/ 921544 h 921544"/>
              <a:gd name="connsiteX5" fmla="*/ 0 w 1050131"/>
              <a:gd name="connsiteY5" fmla="*/ 564356 h 921544"/>
              <a:gd name="connsiteX6" fmla="*/ 92869 w 1050131"/>
              <a:gd name="connsiteY6" fmla="*/ 535781 h 921544"/>
              <a:gd name="connsiteX7" fmla="*/ 316706 w 1050131"/>
              <a:gd name="connsiteY7" fmla="*/ 416719 h 921544"/>
              <a:gd name="connsiteX8" fmla="*/ 514350 w 1050131"/>
              <a:gd name="connsiteY8" fmla="*/ 307181 h 921544"/>
              <a:gd name="connsiteX9" fmla="*/ 745331 w 1050131"/>
              <a:gd name="connsiteY9" fmla="*/ 164306 h 921544"/>
              <a:gd name="connsiteX10" fmla="*/ 990600 w 1050131"/>
              <a:gd name="connsiteY10" fmla="*/ 0 h 921544"/>
              <a:gd name="connsiteX11" fmla="*/ 1050131 w 1050131"/>
              <a:gd name="connsiteY11" fmla="*/ 111919 h 921544"/>
              <a:gd name="connsiteX12" fmla="*/ 954881 w 1050131"/>
              <a:gd name="connsiteY12" fmla="*/ 166688 h 921544"/>
              <a:gd name="connsiteX13" fmla="*/ 816769 w 1050131"/>
              <a:gd name="connsiteY13" fmla="*/ 276225 h 921544"/>
              <a:gd name="connsiteX14" fmla="*/ 669131 w 1050131"/>
              <a:gd name="connsiteY14" fmla="*/ 395288 h 921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50131" h="921544">
                <a:moveTo>
                  <a:pt x="669131" y="395288"/>
                </a:moveTo>
                <a:lnTo>
                  <a:pt x="459581" y="566738"/>
                </a:lnTo>
                <a:lnTo>
                  <a:pt x="333375" y="683419"/>
                </a:lnTo>
                <a:lnTo>
                  <a:pt x="216694" y="797719"/>
                </a:lnTo>
                <a:lnTo>
                  <a:pt x="123825" y="921544"/>
                </a:lnTo>
                <a:lnTo>
                  <a:pt x="0" y="564356"/>
                </a:lnTo>
                <a:lnTo>
                  <a:pt x="92869" y="535781"/>
                </a:lnTo>
                <a:lnTo>
                  <a:pt x="316706" y="416719"/>
                </a:lnTo>
                <a:lnTo>
                  <a:pt x="514350" y="307181"/>
                </a:lnTo>
                <a:lnTo>
                  <a:pt x="745331" y="164306"/>
                </a:lnTo>
                <a:lnTo>
                  <a:pt x="990600" y="0"/>
                </a:lnTo>
                <a:lnTo>
                  <a:pt x="1050131" y="111919"/>
                </a:lnTo>
                <a:lnTo>
                  <a:pt x="954881" y="166688"/>
                </a:lnTo>
                <a:lnTo>
                  <a:pt x="816769" y="276225"/>
                </a:lnTo>
                <a:lnTo>
                  <a:pt x="669131" y="3952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4DF6DCA-DAAB-4662-93AE-A384820205A3}"/>
              </a:ext>
            </a:extLst>
          </p:cNvPr>
          <p:cNvSpPr/>
          <p:nvPr/>
        </p:nvSpPr>
        <p:spPr>
          <a:xfrm>
            <a:off x="5048250" y="4459288"/>
            <a:ext cx="617538" cy="817562"/>
          </a:xfrm>
          <a:custGeom>
            <a:avLst/>
            <a:gdLst>
              <a:gd name="connsiteX0" fmla="*/ 214313 w 616744"/>
              <a:gd name="connsiteY0" fmla="*/ 330994 h 816769"/>
              <a:gd name="connsiteX1" fmla="*/ 128588 w 616744"/>
              <a:gd name="connsiteY1" fmla="*/ 207169 h 816769"/>
              <a:gd name="connsiteX2" fmla="*/ 40481 w 616744"/>
              <a:gd name="connsiteY2" fmla="*/ 100013 h 816769"/>
              <a:gd name="connsiteX3" fmla="*/ 16669 w 616744"/>
              <a:gd name="connsiteY3" fmla="*/ 76200 h 816769"/>
              <a:gd name="connsiteX4" fmla="*/ 7144 w 616744"/>
              <a:gd name="connsiteY4" fmla="*/ 61913 h 816769"/>
              <a:gd name="connsiteX5" fmla="*/ 0 w 616744"/>
              <a:gd name="connsiteY5" fmla="*/ 38100 h 816769"/>
              <a:gd name="connsiteX6" fmla="*/ 0 w 616744"/>
              <a:gd name="connsiteY6" fmla="*/ 16669 h 816769"/>
              <a:gd name="connsiteX7" fmla="*/ 4763 w 616744"/>
              <a:gd name="connsiteY7" fmla="*/ 4763 h 816769"/>
              <a:gd name="connsiteX8" fmla="*/ 16669 w 616744"/>
              <a:gd name="connsiteY8" fmla="*/ 0 h 816769"/>
              <a:gd name="connsiteX9" fmla="*/ 38100 w 616744"/>
              <a:gd name="connsiteY9" fmla="*/ 4763 h 816769"/>
              <a:gd name="connsiteX10" fmla="*/ 119063 w 616744"/>
              <a:gd name="connsiteY10" fmla="*/ 45244 h 816769"/>
              <a:gd name="connsiteX11" fmla="*/ 226219 w 616744"/>
              <a:gd name="connsiteY11" fmla="*/ 107157 h 816769"/>
              <a:gd name="connsiteX12" fmla="*/ 297656 w 616744"/>
              <a:gd name="connsiteY12" fmla="*/ 152400 h 816769"/>
              <a:gd name="connsiteX13" fmla="*/ 345281 w 616744"/>
              <a:gd name="connsiteY13" fmla="*/ 180975 h 816769"/>
              <a:gd name="connsiteX14" fmla="*/ 428625 w 616744"/>
              <a:gd name="connsiteY14" fmla="*/ 238125 h 816769"/>
              <a:gd name="connsiteX15" fmla="*/ 483394 w 616744"/>
              <a:gd name="connsiteY15" fmla="*/ 283369 h 816769"/>
              <a:gd name="connsiteX16" fmla="*/ 514350 w 616744"/>
              <a:gd name="connsiteY16" fmla="*/ 316707 h 816769"/>
              <a:gd name="connsiteX17" fmla="*/ 547688 w 616744"/>
              <a:gd name="connsiteY17" fmla="*/ 361950 h 816769"/>
              <a:gd name="connsiteX18" fmla="*/ 573881 w 616744"/>
              <a:gd name="connsiteY18" fmla="*/ 407194 h 816769"/>
              <a:gd name="connsiteX19" fmla="*/ 595313 w 616744"/>
              <a:gd name="connsiteY19" fmla="*/ 461963 h 816769"/>
              <a:gd name="connsiteX20" fmla="*/ 607219 w 616744"/>
              <a:gd name="connsiteY20" fmla="*/ 507207 h 816769"/>
              <a:gd name="connsiteX21" fmla="*/ 614363 w 616744"/>
              <a:gd name="connsiteY21" fmla="*/ 550069 h 816769"/>
              <a:gd name="connsiteX22" fmla="*/ 616744 w 616744"/>
              <a:gd name="connsiteY22" fmla="*/ 604838 h 816769"/>
              <a:gd name="connsiteX23" fmla="*/ 611981 w 616744"/>
              <a:gd name="connsiteY23" fmla="*/ 664369 h 816769"/>
              <a:gd name="connsiteX24" fmla="*/ 600075 w 616744"/>
              <a:gd name="connsiteY24" fmla="*/ 714375 h 816769"/>
              <a:gd name="connsiteX25" fmla="*/ 581025 w 616744"/>
              <a:gd name="connsiteY25" fmla="*/ 764382 h 816769"/>
              <a:gd name="connsiteX26" fmla="*/ 559594 w 616744"/>
              <a:gd name="connsiteY26" fmla="*/ 792957 h 816769"/>
              <a:gd name="connsiteX27" fmla="*/ 523875 w 616744"/>
              <a:gd name="connsiteY27" fmla="*/ 812007 h 816769"/>
              <a:gd name="connsiteX28" fmla="*/ 492919 w 616744"/>
              <a:gd name="connsiteY28" fmla="*/ 816769 h 816769"/>
              <a:gd name="connsiteX29" fmla="*/ 464344 w 616744"/>
              <a:gd name="connsiteY29" fmla="*/ 814388 h 816769"/>
              <a:gd name="connsiteX30" fmla="*/ 431006 w 616744"/>
              <a:gd name="connsiteY30" fmla="*/ 797719 h 816769"/>
              <a:gd name="connsiteX31" fmla="*/ 402431 w 616744"/>
              <a:gd name="connsiteY31" fmla="*/ 771525 h 816769"/>
              <a:gd name="connsiteX32" fmla="*/ 378619 w 616744"/>
              <a:gd name="connsiteY32" fmla="*/ 738188 h 816769"/>
              <a:gd name="connsiteX33" fmla="*/ 357188 w 616744"/>
              <a:gd name="connsiteY33" fmla="*/ 685800 h 816769"/>
              <a:gd name="connsiteX34" fmla="*/ 342900 w 616744"/>
              <a:gd name="connsiteY34" fmla="*/ 623888 h 816769"/>
              <a:gd name="connsiteX35" fmla="*/ 321469 w 616744"/>
              <a:gd name="connsiteY35" fmla="*/ 538163 h 816769"/>
              <a:gd name="connsiteX36" fmla="*/ 288131 w 616744"/>
              <a:gd name="connsiteY36" fmla="*/ 440532 h 816769"/>
              <a:gd name="connsiteX37" fmla="*/ 214313 w 616744"/>
              <a:gd name="connsiteY37" fmla="*/ 330994 h 81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16744" h="816769">
                <a:moveTo>
                  <a:pt x="214313" y="330994"/>
                </a:moveTo>
                <a:lnTo>
                  <a:pt x="128588" y="207169"/>
                </a:lnTo>
                <a:lnTo>
                  <a:pt x="40481" y="100013"/>
                </a:lnTo>
                <a:lnTo>
                  <a:pt x="16669" y="76200"/>
                </a:lnTo>
                <a:lnTo>
                  <a:pt x="7144" y="61913"/>
                </a:lnTo>
                <a:lnTo>
                  <a:pt x="0" y="38100"/>
                </a:lnTo>
                <a:lnTo>
                  <a:pt x="0" y="16669"/>
                </a:lnTo>
                <a:lnTo>
                  <a:pt x="4763" y="4763"/>
                </a:lnTo>
                <a:lnTo>
                  <a:pt x="16669" y="0"/>
                </a:lnTo>
                <a:lnTo>
                  <a:pt x="38100" y="4763"/>
                </a:lnTo>
                <a:lnTo>
                  <a:pt x="119063" y="45244"/>
                </a:lnTo>
                <a:lnTo>
                  <a:pt x="226219" y="107157"/>
                </a:lnTo>
                <a:lnTo>
                  <a:pt x="297656" y="152400"/>
                </a:lnTo>
                <a:lnTo>
                  <a:pt x="345281" y="180975"/>
                </a:lnTo>
                <a:lnTo>
                  <a:pt x="428625" y="238125"/>
                </a:lnTo>
                <a:lnTo>
                  <a:pt x="483394" y="283369"/>
                </a:lnTo>
                <a:lnTo>
                  <a:pt x="514350" y="316707"/>
                </a:lnTo>
                <a:lnTo>
                  <a:pt x="547688" y="361950"/>
                </a:lnTo>
                <a:lnTo>
                  <a:pt x="573881" y="407194"/>
                </a:lnTo>
                <a:lnTo>
                  <a:pt x="595313" y="461963"/>
                </a:lnTo>
                <a:lnTo>
                  <a:pt x="607219" y="507207"/>
                </a:lnTo>
                <a:lnTo>
                  <a:pt x="614363" y="550069"/>
                </a:lnTo>
                <a:cubicBezTo>
                  <a:pt x="615157" y="568325"/>
                  <a:pt x="615950" y="586582"/>
                  <a:pt x="616744" y="604838"/>
                </a:cubicBezTo>
                <a:lnTo>
                  <a:pt x="611981" y="664369"/>
                </a:lnTo>
                <a:lnTo>
                  <a:pt x="600075" y="714375"/>
                </a:lnTo>
                <a:lnTo>
                  <a:pt x="581025" y="764382"/>
                </a:lnTo>
                <a:lnTo>
                  <a:pt x="559594" y="792957"/>
                </a:lnTo>
                <a:lnTo>
                  <a:pt x="523875" y="812007"/>
                </a:lnTo>
                <a:lnTo>
                  <a:pt x="492919" y="816769"/>
                </a:lnTo>
                <a:lnTo>
                  <a:pt x="464344" y="814388"/>
                </a:lnTo>
                <a:lnTo>
                  <a:pt x="431006" y="797719"/>
                </a:lnTo>
                <a:lnTo>
                  <a:pt x="402431" y="771525"/>
                </a:lnTo>
                <a:lnTo>
                  <a:pt x="378619" y="738188"/>
                </a:lnTo>
                <a:lnTo>
                  <a:pt x="357188" y="685800"/>
                </a:lnTo>
                <a:lnTo>
                  <a:pt x="342900" y="623888"/>
                </a:lnTo>
                <a:lnTo>
                  <a:pt x="321469" y="538163"/>
                </a:lnTo>
                <a:lnTo>
                  <a:pt x="288131" y="440532"/>
                </a:lnTo>
                <a:lnTo>
                  <a:pt x="214313" y="3309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649970C8-8E37-48B6-8ACB-F0C2E3B8E271}"/>
              </a:ext>
            </a:extLst>
          </p:cNvPr>
          <p:cNvSpPr/>
          <p:nvPr/>
        </p:nvSpPr>
        <p:spPr>
          <a:xfrm>
            <a:off x="7072313" y="5434014"/>
            <a:ext cx="762000" cy="517525"/>
          </a:xfrm>
          <a:custGeom>
            <a:avLst/>
            <a:gdLst>
              <a:gd name="connsiteX0" fmla="*/ 302418 w 762000"/>
              <a:gd name="connsiteY0" fmla="*/ 76200 h 516731"/>
              <a:gd name="connsiteX1" fmla="*/ 438150 w 762000"/>
              <a:gd name="connsiteY1" fmla="*/ 102393 h 516731"/>
              <a:gd name="connsiteX2" fmla="*/ 516731 w 762000"/>
              <a:gd name="connsiteY2" fmla="*/ 114300 h 516731"/>
              <a:gd name="connsiteX3" fmla="*/ 576262 w 762000"/>
              <a:gd name="connsiteY3" fmla="*/ 116681 h 516731"/>
              <a:gd name="connsiteX4" fmla="*/ 621506 w 762000"/>
              <a:gd name="connsiteY4" fmla="*/ 114300 h 516731"/>
              <a:gd name="connsiteX5" fmla="*/ 657225 w 762000"/>
              <a:gd name="connsiteY5" fmla="*/ 107156 h 516731"/>
              <a:gd name="connsiteX6" fmla="*/ 683418 w 762000"/>
              <a:gd name="connsiteY6" fmla="*/ 90487 h 516731"/>
              <a:gd name="connsiteX7" fmla="*/ 762000 w 762000"/>
              <a:gd name="connsiteY7" fmla="*/ 26193 h 516731"/>
              <a:gd name="connsiteX8" fmla="*/ 752475 w 762000"/>
              <a:gd name="connsiteY8" fmla="*/ 516731 h 516731"/>
              <a:gd name="connsiteX9" fmla="*/ 673893 w 762000"/>
              <a:gd name="connsiteY9" fmla="*/ 488156 h 516731"/>
              <a:gd name="connsiteX10" fmla="*/ 578643 w 762000"/>
              <a:gd name="connsiteY10" fmla="*/ 411956 h 516731"/>
              <a:gd name="connsiteX11" fmla="*/ 471487 w 762000"/>
              <a:gd name="connsiteY11" fmla="*/ 330993 h 516731"/>
              <a:gd name="connsiteX12" fmla="*/ 359568 w 762000"/>
              <a:gd name="connsiteY12" fmla="*/ 257175 h 516731"/>
              <a:gd name="connsiteX13" fmla="*/ 219075 w 762000"/>
              <a:gd name="connsiteY13" fmla="*/ 173831 h 516731"/>
              <a:gd name="connsiteX14" fmla="*/ 95250 w 762000"/>
              <a:gd name="connsiteY14" fmla="*/ 102393 h 516731"/>
              <a:gd name="connsiteX15" fmla="*/ 40481 w 762000"/>
              <a:gd name="connsiteY15" fmla="*/ 73818 h 516731"/>
              <a:gd name="connsiteX16" fmla="*/ 16668 w 762000"/>
              <a:gd name="connsiteY16" fmla="*/ 57150 h 516731"/>
              <a:gd name="connsiteX17" fmla="*/ 2381 w 762000"/>
              <a:gd name="connsiteY17" fmla="*/ 40481 h 516731"/>
              <a:gd name="connsiteX18" fmla="*/ 0 w 762000"/>
              <a:gd name="connsiteY18" fmla="*/ 26193 h 516731"/>
              <a:gd name="connsiteX19" fmla="*/ 4762 w 762000"/>
              <a:gd name="connsiteY19" fmla="*/ 14287 h 516731"/>
              <a:gd name="connsiteX20" fmla="*/ 21431 w 762000"/>
              <a:gd name="connsiteY20" fmla="*/ 4762 h 516731"/>
              <a:gd name="connsiteX21" fmla="*/ 59531 w 762000"/>
              <a:gd name="connsiteY21" fmla="*/ 0 h 516731"/>
              <a:gd name="connsiteX22" fmla="*/ 88106 w 762000"/>
              <a:gd name="connsiteY22" fmla="*/ 7143 h 516731"/>
              <a:gd name="connsiteX23" fmla="*/ 302418 w 762000"/>
              <a:gd name="connsiteY23" fmla="*/ 76200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62000" h="516731">
                <a:moveTo>
                  <a:pt x="302418" y="76200"/>
                </a:moveTo>
                <a:lnTo>
                  <a:pt x="438150" y="102393"/>
                </a:lnTo>
                <a:lnTo>
                  <a:pt x="516731" y="114300"/>
                </a:lnTo>
                <a:lnTo>
                  <a:pt x="576262" y="116681"/>
                </a:lnTo>
                <a:lnTo>
                  <a:pt x="621506" y="114300"/>
                </a:lnTo>
                <a:lnTo>
                  <a:pt x="657225" y="107156"/>
                </a:lnTo>
                <a:lnTo>
                  <a:pt x="683418" y="90487"/>
                </a:lnTo>
                <a:lnTo>
                  <a:pt x="762000" y="26193"/>
                </a:lnTo>
                <a:lnTo>
                  <a:pt x="752475" y="516731"/>
                </a:lnTo>
                <a:lnTo>
                  <a:pt x="673893" y="488156"/>
                </a:lnTo>
                <a:lnTo>
                  <a:pt x="578643" y="411956"/>
                </a:lnTo>
                <a:lnTo>
                  <a:pt x="471487" y="330993"/>
                </a:lnTo>
                <a:lnTo>
                  <a:pt x="359568" y="257175"/>
                </a:lnTo>
                <a:lnTo>
                  <a:pt x="219075" y="173831"/>
                </a:lnTo>
                <a:lnTo>
                  <a:pt x="95250" y="102393"/>
                </a:lnTo>
                <a:lnTo>
                  <a:pt x="40481" y="73818"/>
                </a:lnTo>
                <a:lnTo>
                  <a:pt x="16668" y="57150"/>
                </a:lnTo>
                <a:lnTo>
                  <a:pt x="2381" y="40481"/>
                </a:lnTo>
                <a:lnTo>
                  <a:pt x="0" y="26193"/>
                </a:lnTo>
                <a:lnTo>
                  <a:pt x="4762" y="14287"/>
                </a:lnTo>
                <a:lnTo>
                  <a:pt x="21431" y="4762"/>
                </a:lnTo>
                <a:lnTo>
                  <a:pt x="59531" y="0"/>
                </a:lnTo>
                <a:lnTo>
                  <a:pt x="88106" y="7143"/>
                </a:lnTo>
                <a:lnTo>
                  <a:pt x="302418" y="762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D8DEBD8-26F0-4986-9DD9-C1AF6FE99188}"/>
              </a:ext>
            </a:extLst>
          </p:cNvPr>
          <p:cNvSpPr/>
          <p:nvPr/>
        </p:nvSpPr>
        <p:spPr>
          <a:xfrm>
            <a:off x="6034088" y="3494089"/>
            <a:ext cx="1350962" cy="1063625"/>
          </a:xfrm>
          <a:custGeom>
            <a:avLst/>
            <a:gdLst>
              <a:gd name="connsiteX0" fmla="*/ 478631 w 1350168"/>
              <a:gd name="connsiteY0" fmla="*/ 290512 h 1064419"/>
              <a:gd name="connsiteX1" fmla="*/ 95250 w 1350168"/>
              <a:gd name="connsiteY1" fmla="*/ 371475 h 1064419"/>
              <a:gd name="connsiteX2" fmla="*/ 0 w 1350168"/>
              <a:gd name="connsiteY2" fmla="*/ 216694 h 1064419"/>
              <a:gd name="connsiteX3" fmla="*/ 340518 w 1350168"/>
              <a:gd name="connsiteY3" fmla="*/ 152400 h 1064419"/>
              <a:gd name="connsiteX4" fmla="*/ 519112 w 1350168"/>
              <a:gd name="connsiteY4" fmla="*/ 114300 h 1064419"/>
              <a:gd name="connsiteX5" fmla="*/ 719137 w 1350168"/>
              <a:gd name="connsiteY5" fmla="*/ 71437 h 1064419"/>
              <a:gd name="connsiteX6" fmla="*/ 990600 w 1350168"/>
              <a:gd name="connsiteY6" fmla="*/ 0 h 1064419"/>
              <a:gd name="connsiteX7" fmla="*/ 1016793 w 1350168"/>
              <a:gd name="connsiteY7" fmla="*/ 9525 h 1064419"/>
              <a:gd name="connsiteX8" fmla="*/ 1092993 w 1350168"/>
              <a:gd name="connsiteY8" fmla="*/ 47625 h 1064419"/>
              <a:gd name="connsiteX9" fmla="*/ 1150143 w 1350168"/>
              <a:gd name="connsiteY9" fmla="*/ 80962 h 1064419"/>
              <a:gd name="connsiteX10" fmla="*/ 1209675 w 1350168"/>
              <a:gd name="connsiteY10" fmla="*/ 123825 h 1064419"/>
              <a:gd name="connsiteX11" fmla="*/ 1266825 w 1350168"/>
              <a:gd name="connsiteY11" fmla="*/ 166687 h 1064419"/>
              <a:gd name="connsiteX12" fmla="*/ 1314450 w 1350168"/>
              <a:gd name="connsiteY12" fmla="*/ 211931 h 1064419"/>
              <a:gd name="connsiteX13" fmla="*/ 1333500 w 1350168"/>
              <a:gd name="connsiteY13" fmla="*/ 230981 h 1064419"/>
              <a:gd name="connsiteX14" fmla="*/ 1345406 w 1350168"/>
              <a:gd name="connsiteY14" fmla="*/ 257175 h 1064419"/>
              <a:gd name="connsiteX15" fmla="*/ 1350168 w 1350168"/>
              <a:gd name="connsiteY15" fmla="*/ 280987 h 1064419"/>
              <a:gd name="connsiteX16" fmla="*/ 1345406 w 1350168"/>
              <a:gd name="connsiteY16" fmla="*/ 300037 h 1064419"/>
              <a:gd name="connsiteX17" fmla="*/ 1323975 w 1350168"/>
              <a:gd name="connsiteY17" fmla="*/ 316706 h 1064419"/>
              <a:gd name="connsiteX18" fmla="*/ 1297781 w 1350168"/>
              <a:gd name="connsiteY18" fmla="*/ 357187 h 1064419"/>
              <a:gd name="connsiteX19" fmla="*/ 1269206 w 1350168"/>
              <a:gd name="connsiteY19" fmla="*/ 421481 h 1064419"/>
              <a:gd name="connsiteX20" fmla="*/ 1254918 w 1350168"/>
              <a:gd name="connsiteY20" fmla="*/ 466725 h 1064419"/>
              <a:gd name="connsiteX21" fmla="*/ 1231106 w 1350168"/>
              <a:gd name="connsiteY21" fmla="*/ 578644 h 1064419"/>
              <a:gd name="connsiteX22" fmla="*/ 1183481 w 1350168"/>
              <a:gd name="connsiteY22" fmla="*/ 766762 h 1064419"/>
              <a:gd name="connsiteX23" fmla="*/ 1150143 w 1350168"/>
              <a:gd name="connsiteY23" fmla="*/ 871537 h 1064419"/>
              <a:gd name="connsiteX24" fmla="*/ 1083468 w 1350168"/>
              <a:gd name="connsiteY24" fmla="*/ 1033462 h 1064419"/>
              <a:gd name="connsiteX25" fmla="*/ 1050131 w 1350168"/>
              <a:gd name="connsiteY25" fmla="*/ 1050131 h 1064419"/>
              <a:gd name="connsiteX26" fmla="*/ 995362 w 1350168"/>
              <a:gd name="connsiteY26" fmla="*/ 1064419 h 1064419"/>
              <a:gd name="connsiteX27" fmla="*/ 964406 w 1350168"/>
              <a:gd name="connsiteY27" fmla="*/ 1064419 h 1064419"/>
              <a:gd name="connsiteX28" fmla="*/ 938212 w 1350168"/>
              <a:gd name="connsiteY28" fmla="*/ 1059656 h 1064419"/>
              <a:gd name="connsiteX29" fmla="*/ 921543 w 1350168"/>
              <a:gd name="connsiteY29" fmla="*/ 1052512 h 1064419"/>
              <a:gd name="connsiteX30" fmla="*/ 902493 w 1350168"/>
              <a:gd name="connsiteY30" fmla="*/ 1035844 h 1064419"/>
              <a:gd name="connsiteX31" fmla="*/ 883443 w 1350168"/>
              <a:gd name="connsiteY31" fmla="*/ 1004887 h 1064419"/>
              <a:gd name="connsiteX32" fmla="*/ 878681 w 1350168"/>
              <a:gd name="connsiteY32" fmla="*/ 902494 h 1064419"/>
              <a:gd name="connsiteX33" fmla="*/ 895350 w 1350168"/>
              <a:gd name="connsiteY33" fmla="*/ 842962 h 1064419"/>
              <a:gd name="connsiteX34" fmla="*/ 940593 w 1350168"/>
              <a:gd name="connsiteY34" fmla="*/ 681037 h 1064419"/>
              <a:gd name="connsiteX35" fmla="*/ 966787 w 1350168"/>
              <a:gd name="connsiteY35" fmla="*/ 559594 h 1064419"/>
              <a:gd name="connsiteX36" fmla="*/ 976312 w 1350168"/>
              <a:gd name="connsiteY36" fmla="*/ 495300 h 1064419"/>
              <a:gd name="connsiteX37" fmla="*/ 988218 w 1350168"/>
              <a:gd name="connsiteY37" fmla="*/ 369094 h 1064419"/>
              <a:gd name="connsiteX38" fmla="*/ 992981 w 1350168"/>
              <a:gd name="connsiteY38" fmla="*/ 261937 h 1064419"/>
              <a:gd name="connsiteX39" fmla="*/ 992981 w 1350168"/>
              <a:gd name="connsiteY39" fmla="*/ 247650 h 1064419"/>
              <a:gd name="connsiteX40" fmla="*/ 988218 w 1350168"/>
              <a:gd name="connsiteY40" fmla="*/ 233362 h 1064419"/>
              <a:gd name="connsiteX41" fmla="*/ 971550 w 1350168"/>
              <a:gd name="connsiteY41" fmla="*/ 223837 h 1064419"/>
              <a:gd name="connsiteX42" fmla="*/ 928687 w 1350168"/>
              <a:gd name="connsiteY42" fmla="*/ 223837 h 1064419"/>
              <a:gd name="connsiteX43" fmla="*/ 812006 w 1350168"/>
              <a:gd name="connsiteY43" fmla="*/ 235744 h 1064419"/>
              <a:gd name="connsiteX44" fmla="*/ 478631 w 1350168"/>
              <a:gd name="connsiteY44" fmla="*/ 290512 h 106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50168" h="1064419">
                <a:moveTo>
                  <a:pt x="478631" y="290512"/>
                </a:moveTo>
                <a:lnTo>
                  <a:pt x="95250" y="371475"/>
                </a:lnTo>
                <a:lnTo>
                  <a:pt x="0" y="216694"/>
                </a:lnTo>
                <a:lnTo>
                  <a:pt x="340518" y="152400"/>
                </a:lnTo>
                <a:lnTo>
                  <a:pt x="519112" y="114300"/>
                </a:lnTo>
                <a:lnTo>
                  <a:pt x="719137" y="71437"/>
                </a:lnTo>
                <a:lnTo>
                  <a:pt x="990600" y="0"/>
                </a:lnTo>
                <a:lnTo>
                  <a:pt x="1016793" y="9525"/>
                </a:lnTo>
                <a:lnTo>
                  <a:pt x="1092993" y="47625"/>
                </a:lnTo>
                <a:lnTo>
                  <a:pt x="1150143" y="80962"/>
                </a:lnTo>
                <a:lnTo>
                  <a:pt x="1209675" y="123825"/>
                </a:lnTo>
                <a:lnTo>
                  <a:pt x="1266825" y="166687"/>
                </a:lnTo>
                <a:lnTo>
                  <a:pt x="1314450" y="211931"/>
                </a:lnTo>
                <a:lnTo>
                  <a:pt x="1333500" y="230981"/>
                </a:lnTo>
                <a:lnTo>
                  <a:pt x="1345406" y="257175"/>
                </a:lnTo>
                <a:lnTo>
                  <a:pt x="1350168" y="280987"/>
                </a:lnTo>
                <a:lnTo>
                  <a:pt x="1345406" y="300037"/>
                </a:lnTo>
                <a:lnTo>
                  <a:pt x="1323975" y="316706"/>
                </a:lnTo>
                <a:lnTo>
                  <a:pt x="1297781" y="357187"/>
                </a:lnTo>
                <a:lnTo>
                  <a:pt x="1269206" y="421481"/>
                </a:lnTo>
                <a:lnTo>
                  <a:pt x="1254918" y="466725"/>
                </a:lnTo>
                <a:lnTo>
                  <a:pt x="1231106" y="578644"/>
                </a:lnTo>
                <a:lnTo>
                  <a:pt x="1183481" y="766762"/>
                </a:lnTo>
                <a:lnTo>
                  <a:pt x="1150143" y="871537"/>
                </a:lnTo>
                <a:lnTo>
                  <a:pt x="1083468" y="1033462"/>
                </a:lnTo>
                <a:lnTo>
                  <a:pt x="1050131" y="1050131"/>
                </a:lnTo>
                <a:lnTo>
                  <a:pt x="995362" y="1064419"/>
                </a:lnTo>
                <a:lnTo>
                  <a:pt x="964406" y="1064419"/>
                </a:lnTo>
                <a:lnTo>
                  <a:pt x="938212" y="1059656"/>
                </a:lnTo>
                <a:lnTo>
                  <a:pt x="921543" y="1052512"/>
                </a:lnTo>
                <a:lnTo>
                  <a:pt x="902493" y="1035844"/>
                </a:lnTo>
                <a:lnTo>
                  <a:pt x="883443" y="1004887"/>
                </a:lnTo>
                <a:lnTo>
                  <a:pt x="878681" y="902494"/>
                </a:lnTo>
                <a:lnTo>
                  <a:pt x="895350" y="842962"/>
                </a:lnTo>
                <a:lnTo>
                  <a:pt x="940593" y="681037"/>
                </a:lnTo>
                <a:lnTo>
                  <a:pt x="966787" y="559594"/>
                </a:lnTo>
                <a:lnTo>
                  <a:pt x="976312" y="495300"/>
                </a:lnTo>
                <a:lnTo>
                  <a:pt x="988218" y="369094"/>
                </a:lnTo>
                <a:lnTo>
                  <a:pt x="992981" y="261937"/>
                </a:lnTo>
                <a:lnTo>
                  <a:pt x="992981" y="247650"/>
                </a:lnTo>
                <a:lnTo>
                  <a:pt x="988218" y="233362"/>
                </a:lnTo>
                <a:lnTo>
                  <a:pt x="971550" y="223837"/>
                </a:lnTo>
                <a:lnTo>
                  <a:pt x="928687" y="223837"/>
                </a:lnTo>
                <a:lnTo>
                  <a:pt x="812006" y="235744"/>
                </a:lnTo>
                <a:lnTo>
                  <a:pt x="478631" y="2905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C29064E-234E-453A-BE41-844E0EEC7B89}"/>
              </a:ext>
            </a:extLst>
          </p:cNvPr>
          <p:cNvSpPr/>
          <p:nvPr/>
        </p:nvSpPr>
        <p:spPr>
          <a:xfrm>
            <a:off x="6172200" y="4367213"/>
            <a:ext cx="814388" cy="292100"/>
          </a:xfrm>
          <a:custGeom>
            <a:avLst/>
            <a:gdLst>
              <a:gd name="connsiteX0" fmla="*/ 288131 w 814388"/>
              <a:gd name="connsiteY0" fmla="*/ 216693 h 292893"/>
              <a:gd name="connsiteX1" fmla="*/ 9525 w 814388"/>
              <a:gd name="connsiteY1" fmla="*/ 292893 h 292893"/>
              <a:gd name="connsiteX2" fmla="*/ 0 w 814388"/>
              <a:gd name="connsiteY2" fmla="*/ 126206 h 292893"/>
              <a:gd name="connsiteX3" fmla="*/ 171450 w 814388"/>
              <a:gd name="connsiteY3" fmla="*/ 83343 h 292893"/>
              <a:gd name="connsiteX4" fmla="*/ 292894 w 814388"/>
              <a:gd name="connsiteY4" fmla="*/ 52387 h 292893"/>
              <a:gd name="connsiteX5" fmla="*/ 459581 w 814388"/>
              <a:gd name="connsiteY5" fmla="*/ 21431 h 292893"/>
              <a:gd name="connsiteX6" fmla="*/ 554831 w 814388"/>
              <a:gd name="connsiteY6" fmla="*/ 9525 h 292893"/>
              <a:gd name="connsiteX7" fmla="*/ 652463 w 814388"/>
              <a:gd name="connsiteY7" fmla="*/ 0 h 292893"/>
              <a:gd name="connsiteX8" fmla="*/ 814388 w 814388"/>
              <a:gd name="connsiteY8" fmla="*/ 2381 h 292893"/>
              <a:gd name="connsiteX9" fmla="*/ 814388 w 814388"/>
              <a:gd name="connsiteY9" fmla="*/ 152400 h 292893"/>
              <a:gd name="connsiteX10" fmla="*/ 607219 w 814388"/>
              <a:gd name="connsiteY10" fmla="*/ 169068 h 292893"/>
              <a:gd name="connsiteX11" fmla="*/ 440531 w 814388"/>
              <a:gd name="connsiteY11" fmla="*/ 190500 h 292893"/>
              <a:gd name="connsiteX12" fmla="*/ 288131 w 814388"/>
              <a:gd name="connsiteY12" fmla="*/ 216693 h 292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14388" h="292893">
                <a:moveTo>
                  <a:pt x="288131" y="216693"/>
                </a:moveTo>
                <a:lnTo>
                  <a:pt x="9525" y="292893"/>
                </a:lnTo>
                <a:lnTo>
                  <a:pt x="0" y="126206"/>
                </a:lnTo>
                <a:lnTo>
                  <a:pt x="171450" y="83343"/>
                </a:lnTo>
                <a:lnTo>
                  <a:pt x="292894" y="52387"/>
                </a:lnTo>
                <a:lnTo>
                  <a:pt x="459581" y="21431"/>
                </a:lnTo>
                <a:lnTo>
                  <a:pt x="554831" y="9525"/>
                </a:lnTo>
                <a:lnTo>
                  <a:pt x="652463" y="0"/>
                </a:lnTo>
                <a:lnTo>
                  <a:pt x="814388" y="2381"/>
                </a:lnTo>
                <a:lnTo>
                  <a:pt x="814388" y="152400"/>
                </a:lnTo>
                <a:lnTo>
                  <a:pt x="607219" y="169068"/>
                </a:lnTo>
                <a:lnTo>
                  <a:pt x="440531" y="190500"/>
                </a:lnTo>
                <a:lnTo>
                  <a:pt x="288131" y="2166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65AD3C1E-9D6F-4171-9CD5-FA2BA4F76AA8}"/>
              </a:ext>
            </a:extLst>
          </p:cNvPr>
          <p:cNvGrpSpPr/>
          <p:nvPr/>
        </p:nvGrpSpPr>
        <p:grpSpPr>
          <a:xfrm>
            <a:off x="3636964" y="1414464"/>
            <a:ext cx="4548186" cy="4649786"/>
            <a:chOff x="3636964" y="1414464"/>
            <a:chExt cx="4548186" cy="4649786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1D156EEC-599B-4B65-9ED1-005AD309064E}"/>
                </a:ext>
              </a:extLst>
            </p:cNvPr>
            <p:cNvSpPr/>
            <p:nvPr/>
          </p:nvSpPr>
          <p:spPr>
            <a:xfrm>
              <a:off x="3636964" y="1414464"/>
              <a:ext cx="1525587" cy="1857375"/>
            </a:xfrm>
            <a:custGeom>
              <a:avLst/>
              <a:gdLst>
                <a:gd name="connsiteX0" fmla="*/ 1045369 w 1526381"/>
                <a:gd name="connsiteY0" fmla="*/ 883443 h 1857375"/>
                <a:gd name="connsiteX1" fmla="*/ 878681 w 1526381"/>
                <a:gd name="connsiteY1" fmla="*/ 1076325 h 1857375"/>
                <a:gd name="connsiteX2" fmla="*/ 747712 w 1526381"/>
                <a:gd name="connsiteY2" fmla="*/ 1219200 h 1857375"/>
                <a:gd name="connsiteX3" fmla="*/ 642937 w 1526381"/>
                <a:gd name="connsiteY3" fmla="*/ 1326356 h 1857375"/>
                <a:gd name="connsiteX4" fmla="*/ 528637 w 1526381"/>
                <a:gd name="connsiteY4" fmla="*/ 1433512 h 1857375"/>
                <a:gd name="connsiteX5" fmla="*/ 390525 w 1526381"/>
                <a:gd name="connsiteY5" fmla="*/ 1562100 h 1857375"/>
                <a:gd name="connsiteX6" fmla="*/ 245269 w 1526381"/>
                <a:gd name="connsiteY6" fmla="*/ 1685925 h 1857375"/>
                <a:gd name="connsiteX7" fmla="*/ 123825 w 1526381"/>
                <a:gd name="connsiteY7" fmla="*/ 1790700 h 1857375"/>
                <a:gd name="connsiteX8" fmla="*/ 57150 w 1526381"/>
                <a:gd name="connsiteY8" fmla="*/ 1843087 h 1857375"/>
                <a:gd name="connsiteX9" fmla="*/ 40481 w 1526381"/>
                <a:gd name="connsiteY9" fmla="*/ 1852612 h 1857375"/>
                <a:gd name="connsiteX10" fmla="*/ 21431 w 1526381"/>
                <a:gd name="connsiteY10" fmla="*/ 1857375 h 1857375"/>
                <a:gd name="connsiteX11" fmla="*/ 4762 w 1526381"/>
                <a:gd name="connsiteY11" fmla="*/ 1852612 h 1857375"/>
                <a:gd name="connsiteX12" fmla="*/ 0 w 1526381"/>
                <a:gd name="connsiteY12" fmla="*/ 1838325 h 1857375"/>
                <a:gd name="connsiteX13" fmla="*/ 2381 w 1526381"/>
                <a:gd name="connsiteY13" fmla="*/ 1819275 h 1857375"/>
                <a:gd name="connsiteX14" fmla="*/ 14287 w 1526381"/>
                <a:gd name="connsiteY14" fmla="*/ 1795462 h 1857375"/>
                <a:gd name="connsiteX15" fmla="*/ 45244 w 1526381"/>
                <a:gd name="connsiteY15" fmla="*/ 1754981 h 1857375"/>
                <a:gd name="connsiteX16" fmla="*/ 142875 w 1526381"/>
                <a:gd name="connsiteY16" fmla="*/ 1643062 h 1857375"/>
                <a:gd name="connsiteX17" fmla="*/ 257175 w 1526381"/>
                <a:gd name="connsiteY17" fmla="*/ 1509712 h 1857375"/>
                <a:gd name="connsiteX18" fmla="*/ 373856 w 1526381"/>
                <a:gd name="connsiteY18" fmla="*/ 1373981 h 1857375"/>
                <a:gd name="connsiteX19" fmla="*/ 485775 w 1526381"/>
                <a:gd name="connsiteY19" fmla="*/ 1231106 h 1857375"/>
                <a:gd name="connsiteX20" fmla="*/ 602456 w 1526381"/>
                <a:gd name="connsiteY20" fmla="*/ 1083468 h 1857375"/>
                <a:gd name="connsiteX21" fmla="*/ 728662 w 1526381"/>
                <a:gd name="connsiteY21" fmla="*/ 912018 h 1857375"/>
                <a:gd name="connsiteX22" fmla="*/ 826294 w 1526381"/>
                <a:gd name="connsiteY22" fmla="*/ 773906 h 1857375"/>
                <a:gd name="connsiteX23" fmla="*/ 933450 w 1526381"/>
                <a:gd name="connsiteY23" fmla="*/ 614362 h 1857375"/>
                <a:gd name="connsiteX24" fmla="*/ 1012031 w 1526381"/>
                <a:gd name="connsiteY24" fmla="*/ 488156 h 1857375"/>
                <a:gd name="connsiteX25" fmla="*/ 1081087 w 1526381"/>
                <a:gd name="connsiteY25" fmla="*/ 371475 h 1857375"/>
                <a:gd name="connsiteX26" fmla="*/ 1114425 w 1526381"/>
                <a:gd name="connsiteY26" fmla="*/ 304800 h 1857375"/>
                <a:gd name="connsiteX27" fmla="*/ 1133475 w 1526381"/>
                <a:gd name="connsiteY27" fmla="*/ 254793 h 1857375"/>
                <a:gd name="connsiteX28" fmla="*/ 1135856 w 1526381"/>
                <a:gd name="connsiteY28" fmla="*/ 223837 h 1857375"/>
                <a:gd name="connsiteX29" fmla="*/ 1128712 w 1526381"/>
                <a:gd name="connsiteY29" fmla="*/ 183356 h 1857375"/>
                <a:gd name="connsiteX30" fmla="*/ 1114425 w 1526381"/>
                <a:gd name="connsiteY30" fmla="*/ 152400 h 1857375"/>
                <a:gd name="connsiteX31" fmla="*/ 1097756 w 1526381"/>
                <a:gd name="connsiteY31" fmla="*/ 126206 h 1857375"/>
                <a:gd name="connsiteX32" fmla="*/ 1076325 w 1526381"/>
                <a:gd name="connsiteY32" fmla="*/ 102393 h 1857375"/>
                <a:gd name="connsiteX33" fmla="*/ 1050131 w 1526381"/>
                <a:gd name="connsiteY33" fmla="*/ 80962 h 1857375"/>
                <a:gd name="connsiteX34" fmla="*/ 1033462 w 1526381"/>
                <a:gd name="connsiteY34" fmla="*/ 73818 h 1857375"/>
                <a:gd name="connsiteX35" fmla="*/ 1007269 w 1526381"/>
                <a:gd name="connsiteY35" fmla="*/ 64293 h 1857375"/>
                <a:gd name="connsiteX36" fmla="*/ 992981 w 1526381"/>
                <a:gd name="connsiteY36" fmla="*/ 52387 h 1857375"/>
                <a:gd name="connsiteX37" fmla="*/ 988219 w 1526381"/>
                <a:gd name="connsiteY37" fmla="*/ 35718 h 1857375"/>
                <a:gd name="connsiteX38" fmla="*/ 995362 w 1526381"/>
                <a:gd name="connsiteY38" fmla="*/ 23812 h 1857375"/>
                <a:gd name="connsiteX39" fmla="*/ 1016794 w 1526381"/>
                <a:gd name="connsiteY39" fmla="*/ 7143 h 1857375"/>
                <a:gd name="connsiteX40" fmla="*/ 1052512 w 1526381"/>
                <a:gd name="connsiteY40" fmla="*/ 0 h 1857375"/>
                <a:gd name="connsiteX41" fmla="*/ 1109662 w 1526381"/>
                <a:gd name="connsiteY41" fmla="*/ 0 h 1857375"/>
                <a:gd name="connsiteX42" fmla="*/ 1162050 w 1526381"/>
                <a:gd name="connsiteY42" fmla="*/ 21431 h 1857375"/>
                <a:gd name="connsiteX43" fmla="*/ 1243012 w 1526381"/>
                <a:gd name="connsiteY43" fmla="*/ 52387 h 1857375"/>
                <a:gd name="connsiteX44" fmla="*/ 1328737 w 1526381"/>
                <a:gd name="connsiteY44" fmla="*/ 90487 h 1857375"/>
                <a:gd name="connsiteX45" fmla="*/ 1400175 w 1526381"/>
                <a:gd name="connsiteY45" fmla="*/ 128587 h 1857375"/>
                <a:gd name="connsiteX46" fmla="*/ 1447800 w 1526381"/>
                <a:gd name="connsiteY46" fmla="*/ 154781 h 1857375"/>
                <a:gd name="connsiteX47" fmla="*/ 1478756 w 1526381"/>
                <a:gd name="connsiteY47" fmla="*/ 178593 h 1857375"/>
                <a:gd name="connsiteX48" fmla="*/ 1502569 w 1526381"/>
                <a:gd name="connsiteY48" fmla="*/ 200025 h 1857375"/>
                <a:gd name="connsiteX49" fmla="*/ 1516856 w 1526381"/>
                <a:gd name="connsiteY49" fmla="*/ 221456 h 1857375"/>
                <a:gd name="connsiteX50" fmla="*/ 1526381 w 1526381"/>
                <a:gd name="connsiteY50" fmla="*/ 242887 h 1857375"/>
                <a:gd name="connsiteX51" fmla="*/ 1526381 w 1526381"/>
                <a:gd name="connsiteY51" fmla="*/ 266700 h 1857375"/>
                <a:gd name="connsiteX52" fmla="*/ 1516856 w 1526381"/>
                <a:gd name="connsiteY52" fmla="*/ 290512 h 1857375"/>
                <a:gd name="connsiteX53" fmla="*/ 1466850 w 1526381"/>
                <a:gd name="connsiteY53" fmla="*/ 350043 h 1857375"/>
                <a:gd name="connsiteX54" fmla="*/ 1390650 w 1526381"/>
                <a:gd name="connsiteY54" fmla="*/ 440531 h 1857375"/>
                <a:gd name="connsiteX55" fmla="*/ 1376362 w 1526381"/>
                <a:gd name="connsiteY55" fmla="*/ 473868 h 1857375"/>
                <a:gd name="connsiteX56" fmla="*/ 1223962 w 1526381"/>
                <a:gd name="connsiteY56" fmla="*/ 664368 h 1857375"/>
                <a:gd name="connsiteX57" fmla="*/ 1045369 w 1526381"/>
                <a:gd name="connsiteY57" fmla="*/ 883443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26381" h="1857375">
                  <a:moveTo>
                    <a:pt x="1045369" y="883443"/>
                  </a:moveTo>
                  <a:lnTo>
                    <a:pt x="878681" y="1076325"/>
                  </a:lnTo>
                  <a:lnTo>
                    <a:pt x="747712" y="1219200"/>
                  </a:lnTo>
                  <a:lnTo>
                    <a:pt x="642937" y="1326356"/>
                  </a:lnTo>
                  <a:lnTo>
                    <a:pt x="528637" y="1433512"/>
                  </a:lnTo>
                  <a:lnTo>
                    <a:pt x="390525" y="1562100"/>
                  </a:lnTo>
                  <a:lnTo>
                    <a:pt x="245269" y="1685925"/>
                  </a:lnTo>
                  <a:lnTo>
                    <a:pt x="123825" y="1790700"/>
                  </a:lnTo>
                  <a:lnTo>
                    <a:pt x="57150" y="1843087"/>
                  </a:lnTo>
                  <a:lnTo>
                    <a:pt x="40481" y="1852612"/>
                  </a:lnTo>
                  <a:lnTo>
                    <a:pt x="21431" y="1857375"/>
                  </a:lnTo>
                  <a:lnTo>
                    <a:pt x="4762" y="1852612"/>
                  </a:lnTo>
                  <a:lnTo>
                    <a:pt x="0" y="1838325"/>
                  </a:lnTo>
                  <a:lnTo>
                    <a:pt x="2381" y="1819275"/>
                  </a:lnTo>
                  <a:lnTo>
                    <a:pt x="14287" y="1795462"/>
                  </a:lnTo>
                  <a:lnTo>
                    <a:pt x="45244" y="1754981"/>
                  </a:lnTo>
                  <a:lnTo>
                    <a:pt x="142875" y="1643062"/>
                  </a:lnTo>
                  <a:lnTo>
                    <a:pt x="257175" y="1509712"/>
                  </a:lnTo>
                  <a:lnTo>
                    <a:pt x="373856" y="1373981"/>
                  </a:lnTo>
                  <a:lnTo>
                    <a:pt x="485775" y="1231106"/>
                  </a:lnTo>
                  <a:lnTo>
                    <a:pt x="602456" y="1083468"/>
                  </a:lnTo>
                  <a:lnTo>
                    <a:pt x="728662" y="912018"/>
                  </a:lnTo>
                  <a:lnTo>
                    <a:pt x="826294" y="773906"/>
                  </a:lnTo>
                  <a:lnTo>
                    <a:pt x="933450" y="614362"/>
                  </a:lnTo>
                  <a:lnTo>
                    <a:pt x="1012031" y="488156"/>
                  </a:lnTo>
                  <a:lnTo>
                    <a:pt x="1081087" y="371475"/>
                  </a:lnTo>
                  <a:lnTo>
                    <a:pt x="1114425" y="304800"/>
                  </a:lnTo>
                  <a:lnTo>
                    <a:pt x="1133475" y="254793"/>
                  </a:lnTo>
                  <a:lnTo>
                    <a:pt x="1135856" y="223837"/>
                  </a:lnTo>
                  <a:lnTo>
                    <a:pt x="1128712" y="183356"/>
                  </a:lnTo>
                  <a:lnTo>
                    <a:pt x="1114425" y="152400"/>
                  </a:lnTo>
                  <a:lnTo>
                    <a:pt x="1097756" y="126206"/>
                  </a:lnTo>
                  <a:lnTo>
                    <a:pt x="1076325" y="102393"/>
                  </a:lnTo>
                  <a:lnTo>
                    <a:pt x="1050131" y="80962"/>
                  </a:lnTo>
                  <a:lnTo>
                    <a:pt x="1033462" y="73818"/>
                  </a:lnTo>
                  <a:lnTo>
                    <a:pt x="1007269" y="64293"/>
                  </a:lnTo>
                  <a:lnTo>
                    <a:pt x="992981" y="52387"/>
                  </a:lnTo>
                  <a:lnTo>
                    <a:pt x="988219" y="35718"/>
                  </a:lnTo>
                  <a:lnTo>
                    <a:pt x="995362" y="23812"/>
                  </a:lnTo>
                  <a:lnTo>
                    <a:pt x="1016794" y="7143"/>
                  </a:lnTo>
                  <a:lnTo>
                    <a:pt x="1052512" y="0"/>
                  </a:lnTo>
                  <a:lnTo>
                    <a:pt x="1109662" y="0"/>
                  </a:lnTo>
                  <a:lnTo>
                    <a:pt x="1162050" y="21431"/>
                  </a:lnTo>
                  <a:lnTo>
                    <a:pt x="1243012" y="52387"/>
                  </a:lnTo>
                  <a:lnTo>
                    <a:pt x="1328737" y="90487"/>
                  </a:lnTo>
                  <a:lnTo>
                    <a:pt x="1400175" y="128587"/>
                  </a:lnTo>
                  <a:lnTo>
                    <a:pt x="1447800" y="154781"/>
                  </a:lnTo>
                  <a:lnTo>
                    <a:pt x="1478756" y="178593"/>
                  </a:lnTo>
                  <a:lnTo>
                    <a:pt x="1502569" y="200025"/>
                  </a:lnTo>
                  <a:lnTo>
                    <a:pt x="1516856" y="221456"/>
                  </a:lnTo>
                  <a:lnTo>
                    <a:pt x="1526381" y="242887"/>
                  </a:lnTo>
                  <a:lnTo>
                    <a:pt x="1526381" y="266700"/>
                  </a:lnTo>
                  <a:lnTo>
                    <a:pt x="1516856" y="290512"/>
                  </a:lnTo>
                  <a:lnTo>
                    <a:pt x="1466850" y="350043"/>
                  </a:lnTo>
                  <a:lnTo>
                    <a:pt x="1390650" y="440531"/>
                  </a:lnTo>
                  <a:lnTo>
                    <a:pt x="1376362" y="473868"/>
                  </a:lnTo>
                  <a:lnTo>
                    <a:pt x="1223962" y="664368"/>
                  </a:lnTo>
                  <a:lnTo>
                    <a:pt x="1045369" y="8834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C655756C-0C02-499F-A28A-BE2570616B85}"/>
                </a:ext>
              </a:extLst>
            </p:cNvPr>
            <p:cNvSpPr/>
            <p:nvPr/>
          </p:nvSpPr>
          <p:spPr>
            <a:xfrm>
              <a:off x="4681539" y="2376488"/>
              <a:ext cx="479425" cy="652462"/>
            </a:xfrm>
            <a:custGeom>
              <a:avLst/>
              <a:gdLst>
                <a:gd name="connsiteX0" fmla="*/ 200025 w 478631"/>
                <a:gd name="connsiteY0" fmla="*/ 450056 h 652462"/>
                <a:gd name="connsiteX1" fmla="*/ 202406 w 478631"/>
                <a:gd name="connsiteY1" fmla="*/ 276225 h 652462"/>
                <a:gd name="connsiteX2" fmla="*/ 197643 w 478631"/>
                <a:gd name="connsiteY2" fmla="*/ 235743 h 652462"/>
                <a:gd name="connsiteX3" fmla="*/ 185737 w 478631"/>
                <a:gd name="connsiteY3" fmla="*/ 195262 h 652462"/>
                <a:gd name="connsiteX4" fmla="*/ 166687 w 478631"/>
                <a:gd name="connsiteY4" fmla="*/ 166687 h 652462"/>
                <a:gd name="connsiteX5" fmla="*/ 133350 w 478631"/>
                <a:gd name="connsiteY5" fmla="*/ 135731 h 652462"/>
                <a:gd name="connsiteX6" fmla="*/ 107156 w 478631"/>
                <a:gd name="connsiteY6" fmla="*/ 114300 h 652462"/>
                <a:gd name="connsiteX7" fmla="*/ 66675 w 478631"/>
                <a:gd name="connsiteY7" fmla="*/ 92868 h 652462"/>
                <a:gd name="connsiteX8" fmla="*/ 28575 w 478631"/>
                <a:gd name="connsiteY8" fmla="*/ 78581 h 652462"/>
                <a:gd name="connsiteX9" fmla="*/ 16668 w 478631"/>
                <a:gd name="connsiteY9" fmla="*/ 71437 h 652462"/>
                <a:gd name="connsiteX10" fmla="*/ 4762 w 478631"/>
                <a:gd name="connsiteY10" fmla="*/ 57150 h 652462"/>
                <a:gd name="connsiteX11" fmla="*/ 0 w 478631"/>
                <a:gd name="connsiteY11" fmla="*/ 40481 h 652462"/>
                <a:gd name="connsiteX12" fmla="*/ 0 w 478631"/>
                <a:gd name="connsiteY12" fmla="*/ 26193 h 652462"/>
                <a:gd name="connsiteX13" fmla="*/ 4762 w 478631"/>
                <a:gd name="connsiteY13" fmla="*/ 14287 h 652462"/>
                <a:gd name="connsiteX14" fmla="*/ 16668 w 478631"/>
                <a:gd name="connsiteY14" fmla="*/ 7143 h 652462"/>
                <a:gd name="connsiteX15" fmla="*/ 54768 w 478631"/>
                <a:gd name="connsiteY15" fmla="*/ 0 h 652462"/>
                <a:gd name="connsiteX16" fmla="*/ 109537 w 478631"/>
                <a:gd name="connsiteY16" fmla="*/ 2381 h 652462"/>
                <a:gd name="connsiteX17" fmla="*/ 159543 w 478631"/>
                <a:gd name="connsiteY17" fmla="*/ 7143 h 652462"/>
                <a:gd name="connsiteX18" fmla="*/ 207168 w 478631"/>
                <a:gd name="connsiteY18" fmla="*/ 16668 h 652462"/>
                <a:gd name="connsiteX19" fmla="*/ 247650 w 478631"/>
                <a:gd name="connsiteY19" fmla="*/ 28575 h 652462"/>
                <a:gd name="connsiteX20" fmla="*/ 292893 w 478631"/>
                <a:gd name="connsiteY20" fmla="*/ 45243 h 652462"/>
                <a:gd name="connsiteX21" fmla="*/ 335756 w 478631"/>
                <a:gd name="connsiteY21" fmla="*/ 69056 h 652462"/>
                <a:gd name="connsiteX22" fmla="*/ 390525 w 478631"/>
                <a:gd name="connsiteY22" fmla="*/ 109537 h 652462"/>
                <a:gd name="connsiteX23" fmla="*/ 433387 w 478631"/>
                <a:gd name="connsiteY23" fmla="*/ 142875 h 652462"/>
                <a:gd name="connsiteX24" fmla="*/ 459581 w 478631"/>
                <a:gd name="connsiteY24" fmla="*/ 171450 h 652462"/>
                <a:gd name="connsiteX25" fmla="*/ 471487 w 478631"/>
                <a:gd name="connsiteY25" fmla="*/ 188118 h 652462"/>
                <a:gd name="connsiteX26" fmla="*/ 478631 w 478631"/>
                <a:gd name="connsiteY26" fmla="*/ 211931 h 652462"/>
                <a:gd name="connsiteX27" fmla="*/ 476250 w 478631"/>
                <a:gd name="connsiteY27" fmla="*/ 238125 h 652462"/>
                <a:gd name="connsiteX28" fmla="*/ 459581 w 478631"/>
                <a:gd name="connsiteY28" fmla="*/ 261937 h 652462"/>
                <a:gd name="connsiteX29" fmla="*/ 450056 w 478631"/>
                <a:gd name="connsiteY29" fmla="*/ 292893 h 652462"/>
                <a:gd name="connsiteX30" fmla="*/ 447675 w 478631"/>
                <a:gd name="connsiteY30" fmla="*/ 345281 h 652462"/>
                <a:gd name="connsiteX31" fmla="*/ 445293 w 478631"/>
                <a:gd name="connsiteY31" fmla="*/ 583406 h 652462"/>
                <a:gd name="connsiteX32" fmla="*/ 197643 w 478631"/>
                <a:gd name="connsiteY32" fmla="*/ 652462 h 652462"/>
                <a:gd name="connsiteX33" fmla="*/ 200025 w 478631"/>
                <a:gd name="connsiteY33" fmla="*/ 450056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78631" h="652462">
                  <a:moveTo>
                    <a:pt x="200025" y="450056"/>
                  </a:moveTo>
                  <a:cubicBezTo>
                    <a:pt x="200819" y="392112"/>
                    <a:pt x="201612" y="334169"/>
                    <a:pt x="202406" y="276225"/>
                  </a:cubicBezTo>
                  <a:lnTo>
                    <a:pt x="197643" y="235743"/>
                  </a:lnTo>
                  <a:lnTo>
                    <a:pt x="185737" y="195262"/>
                  </a:lnTo>
                  <a:lnTo>
                    <a:pt x="166687" y="166687"/>
                  </a:lnTo>
                  <a:lnTo>
                    <a:pt x="133350" y="135731"/>
                  </a:lnTo>
                  <a:lnTo>
                    <a:pt x="107156" y="114300"/>
                  </a:lnTo>
                  <a:lnTo>
                    <a:pt x="66675" y="92868"/>
                  </a:lnTo>
                  <a:lnTo>
                    <a:pt x="28575" y="78581"/>
                  </a:lnTo>
                  <a:lnTo>
                    <a:pt x="16668" y="71437"/>
                  </a:lnTo>
                  <a:lnTo>
                    <a:pt x="4762" y="57150"/>
                  </a:lnTo>
                  <a:lnTo>
                    <a:pt x="0" y="40481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16668" y="7143"/>
                  </a:lnTo>
                  <a:lnTo>
                    <a:pt x="54768" y="0"/>
                  </a:lnTo>
                  <a:lnTo>
                    <a:pt x="109537" y="2381"/>
                  </a:lnTo>
                  <a:lnTo>
                    <a:pt x="159543" y="7143"/>
                  </a:lnTo>
                  <a:lnTo>
                    <a:pt x="207168" y="16668"/>
                  </a:lnTo>
                  <a:lnTo>
                    <a:pt x="247650" y="28575"/>
                  </a:lnTo>
                  <a:lnTo>
                    <a:pt x="292893" y="45243"/>
                  </a:lnTo>
                  <a:lnTo>
                    <a:pt x="335756" y="69056"/>
                  </a:lnTo>
                  <a:lnTo>
                    <a:pt x="390525" y="109537"/>
                  </a:lnTo>
                  <a:lnTo>
                    <a:pt x="433387" y="142875"/>
                  </a:lnTo>
                  <a:lnTo>
                    <a:pt x="459581" y="171450"/>
                  </a:lnTo>
                  <a:lnTo>
                    <a:pt x="471487" y="188118"/>
                  </a:lnTo>
                  <a:lnTo>
                    <a:pt x="478631" y="211931"/>
                  </a:lnTo>
                  <a:lnTo>
                    <a:pt x="476250" y="238125"/>
                  </a:lnTo>
                  <a:lnTo>
                    <a:pt x="459581" y="261937"/>
                  </a:lnTo>
                  <a:lnTo>
                    <a:pt x="450056" y="292893"/>
                  </a:lnTo>
                  <a:lnTo>
                    <a:pt x="447675" y="345281"/>
                  </a:lnTo>
                  <a:lnTo>
                    <a:pt x="445293" y="583406"/>
                  </a:lnTo>
                  <a:lnTo>
                    <a:pt x="197643" y="652462"/>
                  </a:lnTo>
                  <a:lnTo>
                    <a:pt x="200025" y="4500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E7E11047-D706-484F-9AE6-01CA6887ABBC}"/>
                </a:ext>
              </a:extLst>
            </p:cNvPr>
            <p:cNvSpPr/>
            <p:nvPr/>
          </p:nvSpPr>
          <p:spPr>
            <a:xfrm>
              <a:off x="5757863" y="3611564"/>
              <a:ext cx="508000" cy="1131887"/>
            </a:xfrm>
            <a:custGeom>
              <a:avLst/>
              <a:gdLst>
                <a:gd name="connsiteX0" fmla="*/ 240506 w 507206"/>
                <a:gd name="connsiteY0" fmla="*/ 702469 h 1131094"/>
                <a:gd name="connsiteX1" fmla="*/ 228600 w 507206"/>
                <a:gd name="connsiteY1" fmla="*/ 561975 h 1131094"/>
                <a:gd name="connsiteX2" fmla="*/ 221456 w 507206"/>
                <a:gd name="connsiteY2" fmla="*/ 440532 h 1131094"/>
                <a:gd name="connsiteX3" fmla="*/ 214312 w 507206"/>
                <a:gd name="connsiteY3" fmla="*/ 364332 h 1131094"/>
                <a:gd name="connsiteX4" fmla="*/ 204787 w 507206"/>
                <a:gd name="connsiteY4" fmla="*/ 316707 h 1131094"/>
                <a:gd name="connsiteX5" fmla="*/ 183356 w 507206"/>
                <a:gd name="connsiteY5" fmla="*/ 257175 h 1131094"/>
                <a:gd name="connsiteX6" fmla="*/ 145256 w 507206"/>
                <a:gd name="connsiteY6" fmla="*/ 192882 h 1131094"/>
                <a:gd name="connsiteX7" fmla="*/ 102393 w 507206"/>
                <a:gd name="connsiteY7" fmla="*/ 138113 h 1131094"/>
                <a:gd name="connsiteX8" fmla="*/ 50006 w 507206"/>
                <a:gd name="connsiteY8" fmla="*/ 92869 h 1131094"/>
                <a:gd name="connsiteX9" fmla="*/ 19050 w 507206"/>
                <a:gd name="connsiteY9" fmla="*/ 69057 h 1131094"/>
                <a:gd name="connsiteX10" fmla="*/ 4762 w 507206"/>
                <a:gd name="connsiteY10" fmla="*/ 47625 h 1131094"/>
                <a:gd name="connsiteX11" fmla="*/ 0 w 507206"/>
                <a:gd name="connsiteY11" fmla="*/ 23813 h 1131094"/>
                <a:gd name="connsiteX12" fmla="*/ 4762 w 507206"/>
                <a:gd name="connsiteY12" fmla="*/ 7144 h 1131094"/>
                <a:gd name="connsiteX13" fmla="*/ 16668 w 507206"/>
                <a:gd name="connsiteY13" fmla="*/ 0 h 1131094"/>
                <a:gd name="connsiteX14" fmla="*/ 33337 w 507206"/>
                <a:gd name="connsiteY14" fmla="*/ 2382 h 1131094"/>
                <a:gd name="connsiteX15" fmla="*/ 73818 w 507206"/>
                <a:gd name="connsiteY15" fmla="*/ 19050 h 1131094"/>
                <a:gd name="connsiteX16" fmla="*/ 121443 w 507206"/>
                <a:gd name="connsiteY16" fmla="*/ 21432 h 1131094"/>
                <a:gd name="connsiteX17" fmla="*/ 171450 w 507206"/>
                <a:gd name="connsiteY17" fmla="*/ 26194 h 1131094"/>
                <a:gd name="connsiteX18" fmla="*/ 226218 w 507206"/>
                <a:gd name="connsiteY18" fmla="*/ 38100 h 1131094"/>
                <a:gd name="connsiteX19" fmla="*/ 280987 w 507206"/>
                <a:gd name="connsiteY19" fmla="*/ 54769 h 1131094"/>
                <a:gd name="connsiteX20" fmla="*/ 347662 w 507206"/>
                <a:gd name="connsiteY20" fmla="*/ 80963 h 1131094"/>
                <a:gd name="connsiteX21" fmla="*/ 397668 w 507206"/>
                <a:gd name="connsiteY21" fmla="*/ 102394 h 1131094"/>
                <a:gd name="connsiteX22" fmla="*/ 416718 w 507206"/>
                <a:gd name="connsiteY22" fmla="*/ 216694 h 1131094"/>
                <a:gd name="connsiteX23" fmla="*/ 433387 w 507206"/>
                <a:gd name="connsiteY23" fmla="*/ 342900 h 1131094"/>
                <a:gd name="connsiteX24" fmla="*/ 447675 w 507206"/>
                <a:gd name="connsiteY24" fmla="*/ 452438 h 1131094"/>
                <a:gd name="connsiteX25" fmla="*/ 464343 w 507206"/>
                <a:gd name="connsiteY25" fmla="*/ 583407 h 1131094"/>
                <a:gd name="connsiteX26" fmla="*/ 476250 w 507206"/>
                <a:gd name="connsiteY26" fmla="*/ 697707 h 1131094"/>
                <a:gd name="connsiteX27" fmla="*/ 490537 w 507206"/>
                <a:gd name="connsiteY27" fmla="*/ 890588 h 1131094"/>
                <a:gd name="connsiteX28" fmla="*/ 502443 w 507206"/>
                <a:gd name="connsiteY28" fmla="*/ 990600 h 1131094"/>
                <a:gd name="connsiteX29" fmla="*/ 507206 w 507206"/>
                <a:gd name="connsiteY29" fmla="*/ 1021557 h 1131094"/>
                <a:gd name="connsiteX30" fmla="*/ 471487 w 507206"/>
                <a:gd name="connsiteY30" fmla="*/ 1081088 h 1131094"/>
                <a:gd name="connsiteX31" fmla="*/ 423862 w 507206"/>
                <a:gd name="connsiteY31" fmla="*/ 1116807 h 1131094"/>
                <a:gd name="connsiteX32" fmla="*/ 392906 w 507206"/>
                <a:gd name="connsiteY32" fmla="*/ 1131094 h 1131094"/>
                <a:gd name="connsiteX33" fmla="*/ 376237 w 507206"/>
                <a:gd name="connsiteY33" fmla="*/ 1131094 h 1131094"/>
                <a:gd name="connsiteX34" fmla="*/ 347662 w 507206"/>
                <a:gd name="connsiteY34" fmla="*/ 1114425 h 1131094"/>
                <a:gd name="connsiteX35" fmla="*/ 311943 w 507206"/>
                <a:gd name="connsiteY35" fmla="*/ 1076325 h 1131094"/>
                <a:gd name="connsiteX36" fmla="*/ 280987 w 507206"/>
                <a:gd name="connsiteY36" fmla="*/ 1021557 h 1131094"/>
                <a:gd name="connsiteX37" fmla="*/ 264318 w 507206"/>
                <a:gd name="connsiteY37" fmla="*/ 969169 h 1131094"/>
                <a:gd name="connsiteX38" fmla="*/ 259556 w 507206"/>
                <a:gd name="connsiteY38" fmla="*/ 892969 h 1131094"/>
                <a:gd name="connsiteX39" fmla="*/ 240506 w 507206"/>
                <a:gd name="connsiteY39" fmla="*/ 702469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07206" h="1131094">
                  <a:moveTo>
                    <a:pt x="240506" y="702469"/>
                  </a:moveTo>
                  <a:lnTo>
                    <a:pt x="228600" y="561975"/>
                  </a:lnTo>
                  <a:lnTo>
                    <a:pt x="221456" y="440532"/>
                  </a:lnTo>
                  <a:lnTo>
                    <a:pt x="214312" y="364332"/>
                  </a:lnTo>
                  <a:lnTo>
                    <a:pt x="204787" y="316707"/>
                  </a:lnTo>
                  <a:lnTo>
                    <a:pt x="183356" y="257175"/>
                  </a:lnTo>
                  <a:lnTo>
                    <a:pt x="145256" y="192882"/>
                  </a:lnTo>
                  <a:lnTo>
                    <a:pt x="102393" y="138113"/>
                  </a:lnTo>
                  <a:lnTo>
                    <a:pt x="50006" y="92869"/>
                  </a:lnTo>
                  <a:lnTo>
                    <a:pt x="19050" y="69057"/>
                  </a:lnTo>
                  <a:lnTo>
                    <a:pt x="4762" y="47625"/>
                  </a:lnTo>
                  <a:lnTo>
                    <a:pt x="0" y="23813"/>
                  </a:lnTo>
                  <a:lnTo>
                    <a:pt x="4762" y="7144"/>
                  </a:lnTo>
                  <a:lnTo>
                    <a:pt x="16668" y="0"/>
                  </a:lnTo>
                  <a:lnTo>
                    <a:pt x="33337" y="2382"/>
                  </a:lnTo>
                  <a:lnTo>
                    <a:pt x="73818" y="19050"/>
                  </a:lnTo>
                  <a:lnTo>
                    <a:pt x="121443" y="21432"/>
                  </a:lnTo>
                  <a:lnTo>
                    <a:pt x="171450" y="26194"/>
                  </a:lnTo>
                  <a:lnTo>
                    <a:pt x="226218" y="38100"/>
                  </a:lnTo>
                  <a:lnTo>
                    <a:pt x="280987" y="54769"/>
                  </a:lnTo>
                  <a:lnTo>
                    <a:pt x="347662" y="80963"/>
                  </a:lnTo>
                  <a:lnTo>
                    <a:pt x="397668" y="102394"/>
                  </a:lnTo>
                  <a:lnTo>
                    <a:pt x="416718" y="216694"/>
                  </a:lnTo>
                  <a:lnTo>
                    <a:pt x="433387" y="342900"/>
                  </a:lnTo>
                  <a:lnTo>
                    <a:pt x="447675" y="452438"/>
                  </a:lnTo>
                  <a:lnTo>
                    <a:pt x="464343" y="583407"/>
                  </a:lnTo>
                  <a:lnTo>
                    <a:pt x="476250" y="697707"/>
                  </a:lnTo>
                  <a:lnTo>
                    <a:pt x="490537" y="890588"/>
                  </a:lnTo>
                  <a:lnTo>
                    <a:pt x="502443" y="990600"/>
                  </a:lnTo>
                  <a:lnTo>
                    <a:pt x="507206" y="1021557"/>
                  </a:lnTo>
                  <a:lnTo>
                    <a:pt x="471487" y="1081088"/>
                  </a:lnTo>
                  <a:lnTo>
                    <a:pt x="423862" y="1116807"/>
                  </a:lnTo>
                  <a:lnTo>
                    <a:pt x="392906" y="1131094"/>
                  </a:lnTo>
                  <a:lnTo>
                    <a:pt x="376237" y="1131094"/>
                  </a:lnTo>
                  <a:lnTo>
                    <a:pt x="347662" y="1114425"/>
                  </a:lnTo>
                  <a:lnTo>
                    <a:pt x="311943" y="1076325"/>
                  </a:lnTo>
                  <a:lnTo>
                    <a:pt x="280987" y="1021557"/>
                  </a:lnTo>
                  <a:lnTo>
                    <a:pt x="264318" y="969169"/>
                  </a:lnTo>
                  <a:lnTo>
                    <a:pt x="259556" y="892969"/>
                  </a:lnTo>
                  <a:lnTo>
                    <a:pt x="240506" y="7024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9">
              <a:extLst>
                <a:ext uri="{FF2B5EF4-FFF2-40B4-BE49-F238E27FC236}">
                  <a16:creationId xmlns:a16="http://schemas.microsoft.com/office/drawing/2014/main" id="{CD73A045-8377-477F-8A64-83E8B9664BED}"/>
                </a:ext>
              </a:extLst>
            </p:cNvPr>
            <p:cNvSpPr/>
            <p:nvPr/>
          </p:nvSpPr>
          <p:spPr>
            <a:xfrm>
              <a:off x="5894389" y="2687639"/>
              <a:ext cx="1425575" cy="460375"/>
            </a:xfrm>
            <a:custGeom>
              <a:avLst/>
              <a:gdLst>
                <a:gd name="connsiteX0" fmla="*/ 857250 w 1426369"/>
                <a:gd name="connsiteY0" fmla="*/ 330994 h 459582"/>
                <a:gd name="connsiteX1" fmla="*/ 581025 w 1426369"/>
                <a:gd name="connsiteY1" fmla="*/ 388144 h 459582"/>
                <a:gd name="connsiteX2" fmla="*/ 354806 w 1426369"/>
                <a:gd name="connsiteY2" fmla="*/ 442913 h 459582"/>
                <a:gd name="connsiteX3" fmla="*/ 302419 w 1426369"/>
                <a:gd name="connsiteY3" fmla="*/ 457200 h 459582"/>
                <a:gd name="connsiteX4" fmla="*/ 266700 w 1426369"/>
                <a:gd name="connsiteY4" fmla="*/ 459582 h 459582"/>
                <a:gd name="connsiteX5" fmla="*/ 226219 w 1426369"/>
                <a:gd name="connsiteY5" fmla="*/ 452438 h 459582"/>
                <a:gd name="connsiteX6" fmla="*/ 192881 w 1426369"/>
                <a:gd name="connsiteY6" fmla="*/ 438150 h 459582"/>
                <a:gd name="connsiteX7" fmla="*/ 152400 w 1426369"/>
                <a:gd name="connsiteY7" fmla="*/ 414338 h 459582"/>
                <a:gd name="connsiteX8" fmla="*/ 95250 w 1426369"/>
                <a:gd name="connsiteY8" fmla="*/ 366713 h 459582"/>
                <a:gd name="connsiteX9" fmla="*/ 50006 w 1426369"/>
                <a:gd name="connsiteY9" fmla="*/ 319088 h 459582"/>
                <a:gd name="connsiteX10" fmla="*/ 19050 w 1426369"/>
                <a:gd name="connsiteY10" fmla="*/ 283369 h 459582"/>
                <a:gd name="connsiteX11" fmla="*/ 2381 w 1426369"/>
                <a:gd name="connsiteY11" fmla="*/ 252413 h 459582"/>
                <a:gd name="connsiteX12" fmla="*/ 0 w 1426369"/>
                <a:gd name="connsiteY12" fmla="*/ 230982 h 459582"/>
                <a:gd name="connsiteX13" fmla="*/ 4762 w 1426369"/>
                <a:gd name="connsiteY13" fmla="*/ 216694 h 459582"/>
                <a:gd name="connsiteX14" fmla="*/ 19050 w 1426369"/>
                <a:gd name="connsiteY14" fmla="*/ 209550 h 459582"/>
                <a:gd name="connsiteX15" fmla="*/ 33337 w 1426369"/>
                <a:gd name="connsiteY15" fmla="*/ 211932 h 459582"/>
                <a:gd name="connsiteX16" fmla="*/ 61912 w 1426369"/>
                <a:gd name="connsiteY16" fmla="*/ 223838 h 459582"/>
                <a:gd name="connsiteX17" fmla="*/ 216694 w 1426369"/>
                <a:gd name="connsiteY17" fmla="*/ 247650 h 459582"/>
                <a:gd name="connsiteX18" fmla="*/ 271462 w 1426369"/>
                <a:gd name="connsiteY18" fmla="*/ 247650 h 459582"/>
                <a:gd name="connsiteX19" fmla="*/ 316706 w 1426369"/>
                <a:gd name="connsiteY19" fmla="*/ 245269 h 459582"/>
                <a:gd name="connsiteX20" fmla="*/ 404812 w 1426369"/>
                <a:gd name="connsiteY20" fmla="*/ 233363 h 459582"/>
                <a:gd name="connsiteX21" fmla="*/ 645319 w 1426369"/>
                <a:gd name="connsiteY21" fmla="*/ 178594 h 459582"/>
                <a:gd name="connsiteX22" fmla="*/ 1023937 w 1426369"/>
                <a:gd name="connsiteY22" fmla="*/ 73819 h 459582"/>
                <a:gd name="connsiteX23" fmla="*/ 1052512 w 1426369"/>
                <a:gd name="connsiteY23" fmla="*/ 47625 h 459582"/>
                <a:gd name="connsiteX24" fmla="*/ 1085850 w 1426369"/>
                <a:gd name="connsiteY24" fmla="*/ 28575 h 459582"/>
                <a:gd name="connsiteX25" fmla="*/ 1133475 w 1426369"/>
                <a:gd name="connsiteY25" fmla="*/ 9525 h 459582"/>
                <a:gd name="connsiteX26" fmla="*/ 1178719 w 1426369"/>
                <a:gd name="connsiteY26" fmla="*/ 0 h 459582"/>
                <a:gd name="connsiteX27" fmla="*/ 1223962 w 1426369"/>
                <a:gd name="connsiteY27" fmla="*/ 4763 h 459582"/>
                <a:gd name="connsiteX28" fmla="*/ 1304925 w 1426369"/>
                <a:gd name="connsiteY28" fmla="*/ 42863 h 459582"/>
                <a:gd name="connsiteX29" fmla="*/ 1352550 w 1426369"/>
                <a:gd name="connsiteY29" fmla="*/ 69057 h 459582"/>
                <a:gd name="connsiteX30" fmla="*/ 1388269 w 1426369"/>
                <a:gd name="connsiteY30" fmla="*/ 100013 h 459582"/>
                <a:gd name="connsiteX31" fmla="*/ 1419225 w 1426369"/>
                <a:gd name="connsiteY31" fmla="*/ 130969 h 459582"/>
                <a:gd name="connsiteX32" fmla="*/ 1426369 w 1426369"/>
                <a:gd name="connsiteY32" fmla="*/ 145257 h 459582"/>
                <a:gd name="connsiteX33" fmla="*/ 1426369 w 1426369"/>
                <a:gd name="connsiteY33" fmla="*/ 178594 h 459582"/>
                <a:gd name="connsiteX34" fmla="*/ 1414462 w 1426369"/>
                <a:gd name="connsiteY34" fmla="*/ 214313 h 459582"/>
                <a:gd name="connsiteX35" fmla="*/ 1383506 w 1426369"/>
                <a:gd name="connsiteY35" fmla="*/ 242888 h 459582"/>
                <a:gd name="connsiteX36" fmla="*/ 1323975 w 1426369"/>
                <a:gd name="connsiteY36" fmla="*/ 269082 h 459582"/>
                <a:gd name="connsiteX37" fmla="*/ 1283494 w 1426369"/>
                <a:gd name="connsiteY37" fmla="*/ 273844 h 459582"/>
                <a:gd name="connsiteX38" fmla="*/ 1176337 w 1426369"/>
                <a:gd name="connsiteY38" fmla="*/ 276225 h 459582"/>
                <a:gd name="connsiteX39" fmla="*/ 1090612 w 1426369"/>
                <a:gd name="connsiteY39" fmla="*/ 283369 h 459582"/>
                <a:gd name="connsiteX40" fmla="*/ 857250 w 1426369"/>
                <a:gd name="connsiteY40" fmla="*/ 330994 h 45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26369" h="459582">
                  <a:moveTo>
                    <a:pt x="857250" y="330994"/>
                  </a:moveTo>
                  <a:lnTo>
                    <a:pt x="581025" y="388144"/>
                  </a:lnTo>
                  <a:lnTo>
                    <a:pt x="354806" y="442913"/>
                  </a:lnTo>
                  <a:lnTo>
                    <a:pt x="302419" y="457200"/>
                  </a:lnTo>
                  <a:lnTo>
                    <a:pt x="266700" y="459582"/>
                  </a:lnTo>
                  <a:lnTo>
                    <a:pt x="226219" y="452438"/>
                  </a:lnTo>
                  <a:lnTo>
                    <a:pt x="192881" y="438150"/>
                  </a:lnTo>
                  <a:lnTo>
                    <a:pt x="152400" y="414338"/>
                  </a:lnTo>
                  <a:lnTo>
                    <a:pt x="95250" y="366713"/>
                  </a:lnTo>
                  <a:lnTo>
                    <a:pt x="50006" y="319088"/>
                  </a:lnTo>
                  <a:lnTo>
                    <a:pt x="19050" y="283369"/>
                  </a:lnTo>
                  <a:lnTo>
                    <a:pt x="2381" y="252413"/>
                  </a:lnTo>
                  <a:lnTo>
                    <a:pt x="0" y="230982"/>
                  </a:lnTo>
                  <a:lnTo>
                    <a:pt x="4762" y="216694"/>
                  </a:lnTo>
                  <a:lnTo>
                    <a:pt x="19050" y="209550"/>
                  </a:lnTo>
                  <a:lnTo>
                    <a:pt x="33337" y="211932"/>
                  </a:lnTo>
                  <a:lnTo>
                    <a:pt x="61912" y="223838"/>
                  </a:lnTo>
                  <a:lnTo>
                    <a:pt x="216694" y="247650"/>
                  </a:lnTo>
                  <a:lnTo>
                    <a:pt x="271462" y="247650"/>
                  </a:lnTo>
                  <a:lnTo>
                    <a:pt x="316706" y="245269"/>
                  </a:lnTo>
                  <a:lnTo>
                    <a:pt x="404812" y="233363"/>
                  </a:lnTo>
                  <a:lnTo>
                    <a:pt x="645319" y="178594"/>
                  </a:lnTo>
                  <a:lnTo>
                    <a:pt x="1023937" y="73819"/>
                  </a:lnTo>
                  <a:lnTo>
                    <a:pt x="1052512" y="47625"/>
                  </a:lnTo>
                  <a:lnTo>
                    <a:pt x="1085850" y="28575"/>
                  </a:lnTo>
                  <a:lnTo>
                    <a:pt x="1133475" y="9525"/>
                  </a:lnTo>
                  <a:lnTo>
                    <a:pt x="1178719" y="0"/>
                  </a:lnTo>
                  <a:lnTo>
                    <a:pt x="1223962" y="4763"/>
                  </a:lnTo>
                  <a:lnTo>
                    <a:pt x="1304925" y="42863"/>
                  </a:lnTo>
                  <a:lnTo>
                    <a:pt x="1352550" y="69057"/>
                  </a:lnTo>
                  <a:lnTo>
                    <a:pt x="1388269" y="100013"/>
                  </a:lnTo>
                  <a:lnTo>
                    <a:pt x="1419225" y="130969"/>
                  </a:lnTo>
                  <a:lnTo>
                    <a:pt x="1426369" y="145257"/>
                  </a:lnTo>
                  <a:lnTo>
                    <a:pt x="1426369" y="178594"/>
                  </a:lnTo>
                  <a:lnTo>
                    <a:pt x="1414462" y="214313"/>
                  </a:lnTo>
                  <a:lnTo>
                    <a:pt x="1383506" y="242888"/>
                  </a:lnTo>
                  <a:lnTo>
                    <a:pt x="1323975" y="269082"/>
                  </a:lnTo>
                  <a:lnTo>
                    <a:pt x="1283494" y="273844"/>
                  </a:lnTo>
                  <a:lnTo>
                    <a:pt x="1176337" y="276225"/>
                  </a:lnTo>
                  <a:lnTo>
                    <a:pt x="1090612" y="283369"/>
                  </a:lnTo>
                  <a:lnTo>
                    <a:pt x="857250" y="3309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3">
              <a:extLst>
                <a:ext uri="{FF2B5EF4-FFF2-40B4-BE49-F238E27FC236}">
                  <a16:creationId xmlns:a16="http://schemas.microsoft.com/office/drawing/2014/main" id="{926F0B04-4852-4538-9EC5-F6BCB95D5FCC}"/>
                </a:ext>
              </a:extLst>
            </p:cNvPr>
            <p:cNvSpPr/>
            <p:nvPr/>
          </p:nvSpPr>
          <p:spPr>
            <a:xfrm rot="16200000">
              <a:off x="4840288" y="2719388"/>
              <a:ext cx="4265612" cy="2424112"/>
            </a:xfrm>
            <a:custGeom>
              <a:avLst/>
              <a:gdLst>
                <a:gd name="connsiteX0" fmla="*/ 2566675 w 4264847"/>
                <a:gd name="connsiteY0" fmla="*/ 2337192 h 2425455"/>
                <a:gd name="connsiteX1" fmla="*/ 1747599 w 4264847"/>
                <a:gd name="connsiteY1" fmla="*/ 2330131 h 2425455"/>
                <a:gd name="connsiteX2" fmla="*/ 1267450 w 4264847"/>
                <a:gd name="connsiteY2" fmla="*/ 2319540 h 2425455"/>
                <a:gd name="connsiteX3" fmla="*/ 999132 w 4264847"/>
                <a:gd name="connsiteY3" fmla="*/ 2316009 h 2425455"/>
                <a:gd name="connsiteX4" fmla="*/ 868504 w 4264847"/>
                <a:gd name="connsiteY4" fmla="*/ 2319540 h 2425455"/>
                <a:gd name="connsiteX5" fmla="*/ 695509 w 4264847"/>
                <a:gd name="connsiteY5" fmla="*/ 2333662 h 2425455"/>
                <a:gd name="connsiteX6" fmla="*/ 487210 w 4264847"/>
                <a:gd name="connsiteY6" fmla="*/ 2361906 h 2425455"/>
                <a:gd name="connsiteX7" fmla="*/ 360111 w 4264847"/>
                <a:gd name="connsiteY7" fmla="*/ 2337192 h 2425455"/>
                <a:gd name="connsiteX8" fmla="*/ 201239 w 4264847"/>
                <a:gd name="connsiteY8" fmla="*/ 2291296 h 2425455"/>
                <a:gd name="connsiteX9" fmla="*/ 60019 w 4264847"/>
                <a:gd name="connsiteY9" fmla="*/ 2238338 h 2425455"/>
                <a:gd name="connsiteX10" fmla="*/ 24714 w 4264847"/>
                <a:gd name="connsiteY10" fmla="*/ 2217155 h 2425455"/>
                <a:gd name="connsiteX11" fmla="*/ 7061 w 4264847"/>
                <a:gd name="connsiteY11" fmla="*/ 2195972 h 2425455"/>
                <a:gd name="connsiteX12" fmla="*/ 0 w 4264847"/>
                <a:gd name="connsiteY12" fmla="*/ 2167728 h 2425455"/>
                <a:gd name="connsiteX13" fmla="*/ 0 w 4264847"/>
                <a:gd name="connsiteY13" fmla="*/ 2146545 h 2425455"/>
                <a:gd name="connsiteX14" fmla="*/ 7061 w 4264847"/>
                <a:gd name="connsiteY14" fmla="*/ 2118301 h 2425455"/>
                <a:gd name="connsiteX15" fmla="*/ 38836 w 4264847"/>
                <a:gd name="connsiteY15" fmla="*/ 2075935 h 2425455"/>
                <a:gd name="connsiteX16" fmla="*/ 74141 w 4264847"/>
                <a:gd name="connsiteY16" fmla="*/ 2047691 h 2425455"/>
                <a:gd name="connsiteX17" fmla="*/ 144751 w 4264847"/>
                <a:gd name="connsiteY17" fmla="*/ 1980612 h 2425455"/>
                <a:gd name="connsiteX18" fmla="*/ 564881 w 4264847"/>
                <a:gd name="connsiteY18" fmla="*/ 2033569 h 2425455"/>
                <a:gd name="connsiteX19" fmla="*/ 596655 w 4264847"/>
                <a:gd name="connsiteY19" fmla="*/ 2051222 h 2425455"/>
                <a:gd name="connsiteX20" fmla="*/ 631960 w 4264847"/>
                <a:gd name="connsiteY20" fmla="*/ 2068874 h 2425455"/>
                <a:gd name="connsiteX21" fmla="*/ 681387 w 4264847"/>
                <a:gd name="connsiteY21" fmla="*/ 2086527 h 2425455"/>
                <a:gd name="connsiteX22" fmla="*/ 720223 w 4264847"/>
                <a:gd name="connsiteY22" fmla="*/ 2093588 h 2425455"/>
                <a:gd name="connsiteX23" fmla="*/ 1214493 w 4264847"/>
                <a:gd name="connsiteY23" fmla="*/ 2086527 h 2425455"/>
                <a:gd name="connsiteX24" fmla="*/ 1849983 w 4264847"/>
                <a:gd name="connsiteY24" fmla="*/ 2079466 h 2425455"/>
                <a:gd name="connsiteX25" fmla="*/ 2481943 w 4264847"/>
                <a:gd name="connsiteY25" fmla="*/ 2075935 h 2425455"/>
                <a:gd name="connsiteX26" fmla="*/ 3149208 w 4264847"/>
                <a:gd name="connsiteY26" fmla="*/ 2068874 h 2425455"/>
                <a:gd name="connsiteX27" fmla="*/ 3625826 w 4264847"/>
                <a:gd name="connsiteY27" fmla="*/ 2072405 h 2425455"/>
                <a:gd name="connsiteX28" fmla="*/ 3894144 w 4264847"/>
                <a:gd name="connsiteY28" fmla="*/ 2072405 h 2425455"/>
                <a:gd name="connsiteX29" fmla="*/ 3943571 w 4264847"/>
                <a:gd name="connsiteY29" fmla="*/ 2061813 h 2425455"/>
                <a:gd name="connsiteX30" fmla="*/ 3978876 w 4264847"/>
                <a:gd name="connsiteY30" fmla="*/ 2047691 h 2425455"/>
                <a:gd name="connsiteX31" fmla="*/ 4010650 w 4264847"/>
                <a:gd name="connsiteY31" fmla="*/ 2015917 h 2425455"/>
                <a:gd name="connsiteX32" fmla="*/ 4028303 w 4264847"/>
                <a:gd name="connsiteY32" fmla="*/ 1973551 h 2425455"/>
                <a:gd name="connsiteX33" fmla="*/ 4038894 w 4264847"/>
                <a:gd name="connsiteY33" fmla="*/ 1938246 h 2425455"/>
                <a:gd name="connsiteX34" fmla="*/ 4042425 w 4264847"/>
                <a:gd name="connsiteY34" fmla="*/ 1828800 h 2425455"/>
                <a:gd name="connsiteX35" fmla="*/ 4024772 w 4264847"/>
                <a:gd name="connsiteY35" fmla="*/ 1655806 h 2425455"/>
                <a:gd name="connsiteX36" fmla="*/ 3968284 w 4264847"/>
                <a:gd name="connsiteY36" fmla="*/ 1316877 h 2425455"/>
                <a:gd name="connsiteX37" fmla="*/ 3858839 w 4264847"/>
                <a:gd name="connsiteY37" fmla="*/ 879095 h 2425455"/>
                <a:gd name="connsiteX38" fmla="*/ 3777637 w 4264847"/>
                <a:gd name="connsiteY38" fmla="*/ 568411 h 2425455"/>
                <a:gd name="connsiteX39" fmla="*/ 3756454 w 4264847"/>
                <a:gd name="connsiteY39" fmla="*/ 476618 h 2425455"/>
                <a:gd name="connsiteX40" fmla="*/ 3749393 w 4264847"/>
                <a:gd name="connsiteY40" fmla="*/ 441313 h 2425455"/>
                <a:gd name="connsiteX41" fmla="*/ 3770576 w 4264847"/>
                <a:gd name="connsiteY41" fmla="*/ 381294 h 2425455"/>
                <a:gd name="connsiteX42" fmla="*/ 3812942 w 4264847"/>
                <a:gd name="connsiteY42" fmla="*/ 293032 h 2425455"/>
                <a:gd name="connsiteX43" fmla="*/ 3862369 w 4264847"/>
                <a:gd name="connsiteY43" fmla="*/ 215361 h 2425455"/>
                <a:gd name="connsiteX44" fmla="*/ 3918857 w 4264847"/>
                <a:gd name="connsiteY44" fmla="*/ 148281 h 2425455"/>
                <a:gd name="connsiteX45" fmla="*/ 4000059 w 4264847"/>
                <a:gd name="connsiteY45" fmla="*/ 74141 h 2425455"/>
                <a:gd name="connsiteX46" fmla="*/ 4063608 w 4264847"/>
                <a:gd name="connsiteY46" fmla="*/ 21183 h 2425455"/>
                <a:gd name="connsiteX47" fmla="*/ 4095382 w 4264847"/>
                <a:gd name="connsiteY47" fmla="*/ 0 h 2425455"/>
                <a:gd name="connsiteX48" fmla="*/ 4116565 w 4264847"/>
                <a:gd name="connsiteY48" fmla="*/ 0 h 2425455"/>
                <a:gd name="connsiteX49" fmla="*/ 4120096 w 4264847"/>
                <a:gd name="connsiteY49" fmla="*/ 14122 h 2425455"/>
                <a:gd name="connsiteX50" fmla="*/ 4109504 w 4264847"/>
                <a:gd name="connsiteY50" fmla="*/ 56488 h 2425455"/>
                <a:gd name="connsiteX51" fmla="*/ 4077730 w 4264847"/>
                <a:gd name="connsiteY51" fmla="*/ 112976 h 2425455"/>
                <a:gd name="connsiteX52" fmla="*/ 4031833 w 4264847"/>
                <a:gd name="connsiteY52" fmla="*/ 201239 h 2425455"/>
                <a:gd name="connsiteX53" fmla="*/ 4010650 w 4264847"/>
                <a:gd name="connsiteY53" fmla="*/ 261257 h 2425455"/>
                <a:gd name="connsiteX54" fmla="*/ 4003589 w 4264847"/>
                <a:gd name="connsiteY54" fmla="*/ 307154 h 2425455"/>
                <a:gd name="connsiteX55" fmla="*/ 3996528 w 4264847"/>
                <a:gd name="connsiteY55" fmla="*/ 363642 h 2425455"/>
                <a:gd name="connsiteX56" fmla="*/ 4014181 w 4264847"/>
                <a:gd name="connsiteY56" fmla="*/ 579002 h 2425455"/>
                <a:gd name="connsiteX57" fmla="*/ 4060077 w 4264847"/>
                <a:gd name="connsiteY57" fmla="*/ 886156 h 2425455"/>
                <a:gd name="connsiteX58" fmla="*/ 4113035 w 4264847"/>
                <a:gd name="connsiteY58" fmla="*/ 1172127 h 2425455"/>
                <a:gd name="connsiteX59" fmla="*/ 4187176 w 4264847"/>
                <a:gd name="connsiteY59" fmla="*/ 1539299 h 2425455"/>
                <a:gd name="connsiteX60" fmla="*/ 4229542 w 4264847"/>
                <a:gd name="connsiteY60" fmla="*/ 1740538 h 2425455"/>
                <a:gd name="connsiteX61" fmla="*/ 4264847 w 4264847"/>
                <a:gd name="connsiteY61" fmla="*/ 1895880 h 2425455"/>
                <a:gd name="connsiteX62" fmla="*/ 4243664 w 4264847"/>
                <a:gd name="connsiteY62" fmla="*/ 1970020 h 2425455"/>
                <a:gd name="connsiteX63" fmla="*/ 4204828 w 4264847"/>
                <a:gd name="connsiteY63" fmla="*/ 2072405 h 2425455"/>
                <a:gd name="connsiteX64" fmla="*/ 4158932 w 4264847"/>
                <a:gd name="connsiteY64" fmla="*/ 2157137 h 2425455"/>
                <a:gd name="connsiteX65" fmla="*/ 4077730 w 4264847"/>
                <a:gd name="connsiteY65" fmla="*/ 2277174 h 2425455"/>
                <a:gd name="connsiteX66" fmla="*/ 4003589 w 4264847"/>
                <a:gd name="connsiteY66" fmla="*/ 2376028 h 2425455"/>
                <a:gd name="connsiteX67" fmla="*/ 3961223 w 4264847"/>
                <a:gd name="connsiteY67" fmla="*/ 2414863 h 2425455"/>
                <a:gd name="connsiteX68" fmla="*/ 3929449 w 4264847"/>
                <a:gd name="connsiteY68" fmla="*/ 2425455 h 2425455"/>
                <a:gd name="connsiteX69" fmla="*/ 3876491 w 4264847"/>
                <a:gd name="connsiteY69" fmla="*/ 2421924 h 2425455"/>
                <a:gd name="connsiteX70" fmla="*/ 3820003 w 4264847"/>
                <a:gd name="connsiteY70" fmla="*/ 2397211 h 2425455"/>
                <a:gd name="connsiteX71" fmla="*/ 3745863 w 4264847"/>
                <a:gd name="connsiteY71" fmla="*/ 2365436 h 2425455"/>
                <a:gd name="connsiteX72" fmla="*/ 3682314 w 4264847"/>
                <a:gd name="connsiteY72" fmla="*/ 2347784 h 2425455"/>
                <a:gd name="connsiteX73" fmla="*/ 3632887 w 4264847"/>
                <a:gd name="connsiteY73" fmla="*/ 2340723 h 2425455"/>
                <a:gd name="connsiteX74" fmla="*/ 3350447 w 4264847"/>
                <a:gd name="connsiteY74" fmla="*/ 2337192 h 2425455"/>
                <a:gd name="connsiteX75" fmla="*/ 2566675 w 4264847"/>
                <a:gd name="connsiteY75" fmla="*/ 2337192 h 242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264847" h="2425455">
                  <a:moveTo>
                    <a:pt x="2566675" y="2337192"/>
                  </a:moveTo>
                  <a:lnTo>
                    <a:pt x="1747599" y="2330131"/>
                  </a:lnTo>
                  <a:lnTo>
                    <a:pt x="1267450" y="2319540"/>
                  </a:lnTo>
                  <a:lnTo>
                    <a:pt x="999132" y="2316009"/>
                  </a:lnTo>
                  <a:lnTo>
                    <a:pt x="868504" y="2319540"/>
                  </a:lnTo>
                  <a:lnTo>
                    <a:pt x="695509" y="2333662"/>
                  </a:lnTo>
                  <a:lnTo>
                    <a:pt x="487210" y="2361906"/>
                  </a:lnTo>
                  <a:lnTo>
                    <a:pt x="360111" y="2337192"/>
                  </a:lnTo>
                  <a:lnTo>
                    <a:pt x="201239" y="2291296"/>
                  </a:lnTo>
                  <a:lnTo>
                    <a:pt x="60019" y="2238338"/>
                  </a:lnTo>
                  <a:lnTo>
                    <a:pt x="24714" y="2217155"/>
                  </a:lnTo>
                  <a:lnTo>
                    <a:pt x="7061" y="2195972"/>
                  </a:lnTo>
                  <a:lnTo>
                    <a:pt x="0" y="2167728"/>
                  </a:lnTo>
                  <a:lnTo>
                    <a:pt x="0" y="2146545"/>
                  </a:lnTo>
                  <a:lnTo>
                    <a:pt x="7061" y="2118301"/>
                  </a:lnTo>
                  <a:lnTo>
                    <a:pt x="38836" y="2075935"/>
                  </a:lnTo>
                  <a:lnTo>
                    <a:pt x="74141" y="2047691"/>
                  </a:lnTo>
                  <a:lnTo>
                    <a:pt x="144751" y="1980612"/>
                  </a:lnTo>
                  <a:lnTo>
                    <a:pt x="564881" y="2033569"/>
                  </a:lnTo>
                  <a:lnTo>
                    <a:pt x="596655" y="2051222"/>
                  </a:lnTo>
                  <a:lnTo>
                    <a:pt x="631960" y="2068874"/>
                  </a:lnTo>
                  <a:lnTo>
                    <a:pt x="681387" y="2086527"/>
                  </a:lnTo>
                  <a:lnTo>
                    <a:pt x="720223" y="2093588"/>
                  </a:lnTo>
                  <a:lnTo>
                    <a:pt x="1214493" y="2086527"/>
                  </a:lnTo>
                  <a:lnTo>
                    <a:pt x="1849983" y="2079466"/>
                  </a:lnTo>
                  <a:lnTo>
                    <a:pt x="2481943" y="2075935"/>
                  </a:lnTo>
                  <a:lnTo>
                    <a:pt x="3149208" y="2068874"/>
                  </a:lnTo>
                  <a:lnTo>
                    <a:pt x="3625826" y="2072405"/>
                  </a:lnTo>
                  <a:lnTo>
                    <a:pt x="3894144" y="2072405"/>
                  </a:lnTo>
                  <a:lnTo>
                    <a:pt x="3943571" y="2061813"/>
                  </a:lnTo>
                  <a:lnTo>
                    <a:pt x="3978876" y="2047691"/>
                  </a:lnTo>
                  <a:lnTo>
                    <a:pt x="4010650" y="2015917"/>
                  </a:lnTo>
                  <a:lnTo>
                    <a:pt x="4028303" y="1973551"/>
                  </a:lnTo>
                  <a:lnTo>
                    <a:pt x="4038894" y="1938246"/>
                  </a:lnTo>
                  <a:lnTo>
                    <a:pt x="4042425" y="1828800"/>
                  </a:lnTo>
                  <a:lnTo>
                    <a:pt x="4024772" y="1655806"/>
                  </a:lnTo>
                  <a:lnTo>
                    <a:pt x="3968284" y="1316877"/>
                  </a:lnTo>
                  <a:lnTo>
                    <a:pt x="3858839" y="879095"/>
                  </a:lnTo>
                  <a:lnTo>
                    <a:pt x="3777637" y="568411"/>
                  </a:lnTo>
                  <a:lnTo>
                    <a:pt x="3756454" y="476618"/>
                  </a:lnTo>
                  <a:lnTo>
                    <a:pt x="3749393" y="441313"/>
                  </a:lnTo>
                  <a:lnTo>
                    <a:pt x="3770576" y="381294"/>
                  </a:lnTo>
                  <a:lnTo>
                    <a:pt x="3812942" y="293032"/>
                  </a:lnTo>
                  <a:lnTo>
                    <a:pt x="3862369" y="215361"/>
                  </a:lnTo>
                  <a:lnTo>
                    <a:pt x="3918857" y="148281"/>
                  </a:lnTo>
                  <a:lnTo>
                    <a:pt x="4000059" y="74141"/>
                  </a:lnTo>
                  <a:lnTo>
                    <a:pt x="4063608" y="21183"/>
                  </a:lnTo>
                  <a:lnTo>
                    <a:pt x="4095382" y="0"/>
                  </a:lnTo>
                  <a:lnTo>
                    <a:pt x="4116565" y="0"/>
                  </a:lnTo>
                  <a:lnTo>
                    <a:pt x="4120096" y="14122"/>
                  </a:lnTo>
                  <a:lnTo>
                    <a:pt x="4109504" y="56488"/>
                  </a:lnTo>
                  <a:lnTo>
                    <a:pt x="4077730" y="112976"/>
                  </a:lnTo>
                  <a:lnTo>
                    <a:pt x="4031833" y="201239"/>
                  </a:lnTo>
                  <a:lnTo>
                    <a:pt x="4010650" y="261257"/>
                  </a:lnTo>
                  <a:lnTo>
                    <a:pt x="4003589" y="307154"/>
                  </a:lnTo>
                  <a:lnTo>
                    <a:pt x="3996528" y="363642"/>
                  </a:lnTo>
                  <a:lnTo>
                    <a:pt x="4014181" y="579002"/>
                  </a:lnTo>
                  <a:lnTo>
                    <a:pt x="4060077" y="886156"/>
                  </a:lnTo>
                  <a:lnTo>
                    <a:pt x="4113035" y="1172127"/>
                  </a:lnTo>
                  <a:lnTo>
                    <a:pt x="4187176" y="1539299"/>
                  </a:lnTo>
                  <a:lnTo>
                    <a:pt x="4229542" y="1740538"/>
                  </a:lnTo>
                  <a:lnTo>
                    <a:pt x="4264847" y="1895880"/>
                  </a:lnTo>
                  <a:lnTo>
                    <a:pt x="4243664" y="1970020"/>
                  </a:lnTo>
                  <a:lnTo>
                    <a:pt x="4204828" y="2072405"/>
                  </a:lnTo>
                  <a:lnTo>
                    <a:pt x="4158932" y="2157137"/>
                  </a:lnTo>
                  <a:lnTo>
                    <a:pt x="4077730" y="2277174"/>
                  </a:lnTo>
                  <a:lnTo>
                    <a:pt x="4003589" y="2376028"/>
                  </a:lnTo>
                  <a:lnTo>
                    <a:pt x="3961223" y="2414863"/>
                  </a:lnTo>
                  <a:lnTo>
                    <a:pt x="3929449" y="2425455"/>
                  </a:lnTo>
                  <a:lnTo>
                    <a:pt x="3876491" y="2421924"/>
                  </a:lnTo>
                  <a:lnTo>
                    <a:pt x="3820003" y="2397211"/>
                  </a:lnTo>
                  <a:lnTo>
                    <a:pt x="3745863" y="2365436"/>
                  </a:lnTo>
                  <a:lnTo>
                    <a:pt x="3682314" y="2347784"/>
                  </a:lnTo>
                  <a:lnTo>
                    <a:pt x="3632887" y="2340723"/>
                  </a:lnTo>
                  <a:lnTo>
                    <a:pt x="3350447" y="2337192"/>
                  </a:lnTo>
                  <a:lnTo>
                    <a:pt x="2566675" y="233719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0BE7C690-5DF5-4C7A-99E9-A31D49B363CE}"/>
                </a:ext>
              </a:extLst>
            </p:cNvPr>
            <p:cNvSpPr/>
            <p:nvPr/>
          </p:nvSpPr>
          <p:spPr>
            <a:xfrm>
              <a:off x="4914900" y="1817689"/>
              <a:ext cx="966788" cy="676275"/>
            </a:xfrm>
            <a:custGeom>
              <a:avLst/>
              <a:gdLst>
                <a:gd name="connsiteX0" fmla="*/ 254794 w 966788"/>
                <a:gd name="connsiteY0" fmla="*/ 183356 h 676275"/>
                <a:gd name="connsiteX1" fmla="*/ 88106 w 966788"/>
                <a:gd name="connsiteY1" fmla="*/ 100012 h 676275"/>
                <a:gd name="connsiteX2" fmla="*/ 0 w 966788"/>
                <a:gd name="connsiteY2" fmla="*/ 61912 h 676275"/>
                <a:gd name="connsiteX3" fmla="*/ 28575 w 966788"/>
                <a:gd name="connsiteY3" fmla="*/ 0 h 676275"/>
                <a:gd name="connsiteX4" fmla="*/ 200025 w 966788"/>
                <a:gd name="connsiteY4" fmla="*/ 42862 h 676275"/>
                <a:gd name="connsiteX5" fmla="*/ 319088 w 966788"/>
                <a:gd name="connsiteY5" fmla="*/ 73819 h 676275"/>
                <a:gd name="connsiteX6" fmla="*/ 411956 w 966788"/>
                <a:gd name="connsiteY6" fmla="*/ 100012 h 676275"/>
                <a:gd name="connsiteX7" fmla="*/ 507206 w 966788"/>
                <a:gd name="connsiteY7" fmla="*/ 130969 h 676275"/>
                <a:gd name="connsiteX8" fmla="*/ 600075 w 966788"/>
                <a:gd name="connsiteY8" fmla="*/ 164306 h 676275"/>
                <a:gd name="connsiteX9" fmla="*/ 714375 w 966788"/>
                <a:gd name="connsiteY9" fmla="*/ 209550 h 676275"/>
                <a:gd name="connsiteX10" fmla="*/ 800100 w 966788"/>
                <a:gd name="connsiteY10" fmla="*/ 252412 h 676275"/>
                <a:gd name="connsiteX11" fmla="*/ 831056 w 966788"/>
                <a:gd name="connsiteY11" fmla="*/ 283369 h 676275"/>
                <a:gd name="connsiteX12" fmla="*/ 862013 w 966788"/>
                <a:gd name="connsiteY12" fmla="*/ 326231 h 676275"/>
                <a:gd name="connsiteX13" fmla="*/ 895350 w 966788"/>
                <a:gd name="connsiteY13" fmla="*/ 369094 h 676275"/>
                <a:gd name="connsiteX14" fmla="*/ 914400 w 966788"/>
                <a:gd name="connsiteY14" fmla="*/ 407194 h 676275"/>
                <a:gd name="connsiteX15" fmla="*/ 935831 w 966788"/>
                <a:gd name="connsiteY15" fmla="*/ 454819 h 676275"/>
                <a:gd name="connsiteX16" fmla="*/ 954881 w 966788"/>
                <a:gd name="connsiteY16" fmla="*/ 504825 h 676275"/>
                <a:gd name="connsiteX17" fmla="*/ 962025 w 966788"/>
                <a:gd name="connsiteY17" fmla="*/ 542925 h 676275"/>
                <a:gd name="connsiteX18" fmla="*/ 966788 w 966788"/>
                <a:gd name="connsiteY18" fmla="*/ 578644 h 676275"/>
                <a:gd name="connsiteX19" fmla="*/ 964406 w 966788"/>
                <a:gd name="connsiteY19" fmla="*/ 616744 h 676275"/>
                <a:gd name="connsiteX20" fmla="*/ 954881 w 966788"/>
                <a:gd name="connsiteY20" fmla="*/ 645319 h 676275"/>
                <a:gd name="connsiteX21" fmla="*/ 935831 w 966788"/>
                <a:gd name="connsiteY21" fmla="*/ 661987 h 676275"/>
                <a:gd name="connsiteX22" fmla="*/ 912019 w 966788"/>
                <a:gd name="connsiteY22" fmla="*/ 671512 h 676275"/>
                <a:gd name="connsiteX23" fmla="*/ 878681 w 966788"/>
                <a:gd name="connsiteY23" fmla="*/ 676275 h 676275"/>
                <a:gd name="connsiteX24" fmla="*/ 833438 w 966788"/>
                <a:gd name="connsiteY24" fmla="*/ 669131 h 676275"/>
                <a:gd name="connsiteX25" fmla="*/ 781050 w 966788"/>
                <a:gd name="connsiteY25" fmla="*/ 647700 h 676275"/>
                <a:gd name="connsiteX26" fmla="*/ 731044 w 966788"/>
                <a:gd name="connsiteY26" fmla="*/ 611981 h 676275"/>
                <a:gd name="connsiteX27" fmla="*/ 690563 w 966788"/>
                <a:gd name="connsiteY27" fmla="*/ 576262 h 676275"/>
                <a:gd name="connsiteX28" fmla="*/ 559594 w 966788"/>
                <a:gd name="connsiteY28" fmla="*/ 433387 h 676275"/>
                <a:gd name="connsiteX29" fmla="*/ 490538 w 966788"/>
                <a:gd name="connsiteY29" fmla="*/ 364331 h 676275"/>
                <a:gd name="connsiteX30" fmla="*/ 407194 w 966788"/>
                <a:gd name="connsiteY30" fmla="*/ 290512 h 676275"/>
                <a:gd name="connsiteX31" fmla="*/ 311944 w 966788"/>
                <a:gd name="connsiteY31" fmla="*/ 221456 h 676275"/>
                <a:gd name="connsiteX32" fmla="*/ 254794 w 966788"/>
                <a:gd name="connsiteY32" fmla="*/ 18335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66788" h="676275">
                  <a:moveTo>
                    <a:pt x="254794" y="183356"/>
                  </a:moveTo>
                  <a:lnTo>
                    <a:pt x="88106" y="100012"/>
                  </a:lnTo>
                  <a:lnTo>
                    <a:pt x="0" y="61912"/>
                  </a:lnTo>
                  <a:lnTo>
                    <a:pt x="28575" y="0"/>
                  </a:lnTo>
                  <a:lnTo>
                    <a:pt x="200025" y="42862"/>
                  </a:lnTo>
                  <a:lnTo>
                    <a:pt x="319088" y="73819"/>
                  </a:lnTo>
                  <a:lnTo>
                    <a:pt x="411956" y="100012"/>
                  </a:lnTo>
                  <a:lnTo>
                    <a:pt x="507206" y="130969"/>
                  </a:lnTo>
                  <a:lnTo>
                    <a:pt x="600075" y="164306"/>
                  </a:lnTo>
                  <a:lnTo>
                    <a:pt x="714375" y="209550"/>
                  </a:lnTo>
                  <a:lnTo>
                    <a:pt x="800100" y="252412"/>
                  </a:lnTo>
                  <a:lnTo>
                    <a:pt x="831056" y="283369"/>
                  </a:lnTo>
                  <a:lnTo>
                    <a:pt x="862013" y="326231"/>
                  </a:lnTo>
                  <a:lnTo>
                    <a:pt x="895350" y="369094"/>
                  </a:lnTo>
                  <a:lnTo>
                    <a:pt x="914400" y="407194"/>
                  </a:lnTo>
                  <a:lnTo>
                    <a:pt x="935831" y="454819"/>
                  </a:lnTo>
                  <a:lnTo>
                    <a:pt x="954881" y="504825"/>
                  </a:lnTo>
                  <a:lnTo>
                    <a:pt x="962025" y="542925"/>
                  </a:lnTo>
                  <a:lnTo>
                    <a:pt x="966788" y="578644"/>
                  </a:lnTo>
                  <a:lnTo>
                    <a:pt x="964406" y="616744"/>
                  </a:lnTo>
                  <a:lnTo>
                    <a:pt x="954881" y="645319"/>
                  </a:lnTo>
                  <a:lnTo>
                    <a:pt x="935831" y="661987"/>
                  </a:lnTo>
                  <a:lnTo>
                    <a:pt x="912019" y="671512"/>
                  </a:lnTo>
                  <a:lnTo>
                    <a:pt x="878681" y="676275"/>
                  </a:lnTo>
                  <a:lnTo>
                    <a:pt x="833438" y="669131"/>
                  </a:lnTo>
                  <a:lnTo>
                    <a:pt x="781050" y="647700"/>
                  </a:lnTo>
                  <a:lnTo>
                    <a:pt x="731044" y="611981"/>
                  </a:lnTo>
                  <a:lnTo>
                    <a:pt x="690563" y="576262"/>
                  </a:lnTo>
                  <a:lnTo>
                    <a:pt x="559594" y="433387"/>
                  </a:lnTo>
                  <a:lnTo>
                    <a:pt x="490538" y="364331"/>
                  </a:lnTo>
                  <a:lnTo>
                    <a:pt x="407194" y="290512"/>
                  </a:lnTo>
                  <a:lnTo>
                    <a:pt x="311944" y="221456"/>
                  </a:lnTo>
                  <a:lnTo>
                    <a:pt x="254794" y="1833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6807B20E-3929-43A0-B5AD-77A8D9F15058}"/>
                </a:ext>
              </a:extLst>
            </p:cNvPr>
            <p:cNvSpPr/>
            <p:nvPr/>
          </p:nvSpPr>
          <p:spPr>
            <a:xfrm>
              <a:off x="4337050" y="2782889"/>
              <a:ext cx="1328738" cy="1539875"/>
            </a:xfrm>
            <a:custGeom>
              <a:avLst/>
              <a:gdLst>
                <a:gd name="connsiteX0" fmla="*/ 442913 w 1328738"/>
                <a:gd name="connsiteY0" fmla="*/ 402432 h 1538288"/>
                <a:gd name="connsiteX1" fmla="*/ 83344 w 1328738"/>
                <a:gd name="connsiteY1" fmla="*/ 495300 h 1538288"/>
                <a:gd name="connsiteX2" fmla="*/ 0 w 1328738"/>
                <a:gd name="connsiteY2" fmla="*/ 307182 h 1538288"/>
                <a:gd name="connsiteX3" fmla="*/ 195263 w 1328738"/>
                <a:gd name="connsiteY3" fmla="*/ 264319 h 1538288"/>
                <a:gd name="connsiteX4" fmla="*/ 390525 w 1328738"/>
                <a:gd name="connsiteY4" fmla="*/ 219075 h 1538288"/>
                <a:gd name="connsiteX5" fmla="*/ 559594 w 1328738"/>
                <a:gd name="connsiteY5" fmla="*/ 173832 h 1538288"/>
                <a:gd name="connsiteX6" fmla="*/ 778669 w 1328738"/>
                <a:gd name="connsiteY6" fmla="*/ 116682 h 1538288"/>
                <a:gd name="connsiteX7" fmla="*/ 876300 w 1328738"/>
                <a:gd name="connsiteY7" fmla="*/ 88107 h 1538288"/>
                <a:gd name="connsiteX8" fmla="*/ 950119 w 1328738"/>
                <a:gd name="connsiteY8" fmla="*/ 59532 h 1538288"/>
                <a:gd name="connsiteX9" fmla="*/ 1050132 w 1328738"/>
                <a:gd name="connsiteY9" fmla="*/ 4763 h 1538288"/>
                <a:gd name="connsiteX10" fmla="*/ 1059657 w 1328738"/>
                <a:gd name="connsiteY10" fmla="*/ 0 h 1538288"/>
                <a:gd name="connsiteX11" fmla="*/ 1073944 w 1328738"/>
                <a:gd name="connsiteY11" fmla="*/ 2382 h 1538288"/>
                <a:gd name="connsiteX12" fmla="*/ 1123950 w 1328738"/>
                <a:gd name="connsiteY12" fmla="*/ 42863 h 1538288"/>
                <a:gd name="connsiteX13" fmla="*/ 1188244 w 1328738"/>
                <a:gd name="connsiteY13" fmla="*/ 97632 h 1538288"/>
                <a:gd name="connsiteX14" fmla="*/ 1250157 w 1328738"/>
                <a:gd name="connsiteY14" fmla="*/ 152400 h 1538288"/>
                <a:gd name="connsiteX15" fmla="*/ 1283494 w 1328738"/>
                <a:gd name="connsiteY15" fmla="*/ 185738 h 1538288"/>
                <a:gd name="connsiteX16" fmla="*/ 1304925 w 1328738"/>
                <a:gd name="connsiteY16" fmla="*/ 211932 h 1538288"/>
                <a:gd name="connsiteX17" fmla="*/ 1321594 w 1328738"/>
                <a:gd name="connsiteY17" fmla="*/ 235744 h 1538288"/>
                <a:gd name="connsiteX18" fmla="*/ 1328738 w 1328738"/>
                <a:gd name="connsiteY18" fmla="*/ 252413 h 1538288"/>
                <a:gd name="connsiteX19" fmla="*/ 1328738 w 1328738"/>
                <a:gd name="connsiteY19" fmla="*/ 269082 h 1538288"/>
                <a:gd name="connsiteX20" fmla="*/ 1316832 w 1328738"/>
                <a:gd name="connsiteY20" fmla="*/ 304800 h 1538288"/>
                <a:gd name="connsiteX21" fmla="*/ 1288257 w 1328738"/>
                <a:gd name="connsiteY21" fmla="*/ 359569 h 1538288"/>
                <a:gd name="connsiteX22" fmla="*/ 1235869 w 1328738"/>
                <a:gd name="connsiteY22" fmla="*/ 450057 h 1538288"/>
                <a:gd name="connsiteX23" fmla="*/ 1209675 w 1328738"/>
                <a:gd name="connsiteY23" fmla="*/ 664369 h 1538288"/>
                <a:gd name="connsiteX24" fmla="*/ 1185863 w 1328738"/>
                <a:gd name="connsiteY24" fmla="*/ 835819 h 1538288"/>
                <a:gd name="connsiteX25" fmla="*/ 1150144 w 1328738"/>
                <a:gd name="connsiteY25" fmla="*/ 1078707 h 1538288"/>
                <a:gd name="connsiteX26" fmla="*/ 1145382 w 1328738"/>
                <a:gd name="connsiteY26" fmla="*/ 1135857 h 1538288"/>
                <a:gd name="connsiteX27" fmla="*/ 1131094 w 1328738"/>
                <a:gd name="connsiteY27" fmla="*/ 1252538 h 1538288"/>
                <a:gd name="connsiteX28" fmla="*/ 1107282 w 1328738"/>
                <a:gd name="connsiteY28" fmla="*/ 1364457 h 1538288"/>
                <a:gd name="connsiteX29" fmla="*/ 1083469 w 1328738"/>
                <a:gd name="connsiteY29" fmla="*/ 1443038 h 1538288"/>
                <a:gd name="connsiteX30" fmla="*/ 1059657 w 1328738"/>
                <a:gd name="connsiteY30" fmla="*/ 1493044 h 1538288"/>
                <a:gd name="connsiteX31" fmla="*/ 992982 w 1328738"/>
                <a:gd name="connsiteY31" fmla="*/ 1538288 h 1538288"/>
                <a:gd name="connsiteX32" fmla="*/ 945357 w 1328738"/>
                <a:gd name="connsiteY32" fmla="*/ 1524000 h 1538288"/>
                <a:gd name="connsiteX33" fmla="*/ 904875 w 1328738"/>
                <a:gd name="connsiteY33" fmla="*/ 1514475 h 1538288"/>
                <a:gd name="connsiteX34" fmla="*/ 904875 w 1328738"/>
                <a:gd name="connsiteY34" fmla="*/ 1300163 h 1538288"/>
                <a:gd name="connsiteX35" fmla="*/ 950119 w 1328738"/>
                <a:gd name="connsiteY35" fmla="*/ 821532 h 1538288"/>
                <a:gd name="connsiteX36" fmla="*/ 966788 w 1328738"/>
                <a:gd name="connsiteY36" fmla="*/ 681038 h 1538288"/>
                <a:gd name="connsiteX37" fmla="*/ 995363 w 1328738"/>
                <a:gd name="connsiteY37" fmla="*/ 354807 h 1538288"/>
                <a:gd name="connsiteX38" fmla="*/ 992982 w 1328738"/>
                <a:gd name="connsiteY38" fmla="*/ 319088 h 1538288"/>
                <a:gd name="connsiteX39" fmla="*/ 985838 w 1328738"/>
                <a:gd name="connsiteY39" fmla="*/ 304800 h 1538288"/>
                <a:gd name="connsiteX40" fmla="*/ 973932 w 1328738"/>
                <a:gd name="connsiteY40" fmla="*/ 292894 h 1538288"/>
                <a:gd name="connsiteX41" fmla="*/ 950119 w 1328738"/>
                <a:gd name="connsiteY41" fmla="*/ 285750 h 1538288"/>
                <a:gd name="connsiteX42" fmla="*/ 912019 w 1328738"/>
                <a:gd name="connsiteY42" fmla="*/ 285750 h 1538288"/>
                <a:gd name="connsiteX43" fmla="*/ 840582 w 1328738"/>
                <a:gd name="connsiteY43" fmla="*/ 304800 h 1538288"/>
                <a:gd name="connsiteX44" fmla="*/ 442913 w 1328738"/>
                <a:gd name="connsiteY44" fmla="*/ 402432 h 153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28738" h="1538288">
                  <a:moveTo>
                    <a:pt x="442913" y="402432"/>
                  </a:moveTo>
                  <a:lnTo>
                    <a:pt x="83344" y="495300"/>
                  </a:lnTo>
                  <a:lnTo>
                    <a:pt x="0" y="307182"/>
                  </a:lnTo>
                  <a:lnTo>
                    <a:pt x="195263" y="264319"/>
                  </a:lnTo>
                  <a:lnTo>
                    <a:pt x="390525" y="219075"/>
                  </a:lnTo>
                  <a:lnTo>
                    <a:pt x="559594" y="173832"/>
                  </a:lnTo>
                  <a:lnTo>
                    <a:pt x="778669" y="116682"/>
                  </a:lnTo>
                  <a:lnTo>
                    <a:pt x="876300" y="88107"/>
                  </a:lnTo>
                  <a:lnTo>
                    <a:pt x="950119" y="59532"/>
                  </a:lnTo>
                  <a:lnTo>
                    <a:pt x="1050132" y="4763"/>
                  </a:lnTo>
                  <a:lnTo>
                    <a:pt x="1059657" y="0"/>
                  </a:lnTo>
                  <a:lnTo>
                    <a:pt x="1073944" y="2382"/>
                  </a:lnTo>
                  <a:lnTo>
                    <a:pt x="1123950" y="42863"/>
                  </a:lnTo>
                  <a:lnTo>
                    <a:pt x="1188244" y="97632"/>
                  </a:lnTo>
                  <a:lnTo>
                    <a:pt x="1250157" y="152400"/>
                  </a:lnTo>
                  <a:lnTo>
                    <a:pt x="1283494" y="185738"/>
                  </a:lnTo>
                  <a:lnTo>
                    <a:pt x="1304925" y="211932"/>
                  </a:lnTo>
                  <a:lnTo>
                    <a:pt x="1321594" y="235744"/>
                  </a:lnTo>
                  <a:lnTo>
                    <a:pt x="1328738" y="252413"/>
                  </a:lnTo>
                  <a:lnTo>
                    <a:pt x="1328738" y="269082"/>
                  </a:lnTo>
                  <a:lnTo>
                    <a:pt x="1316832" y="304800"/>
                  </a:lnTo>
                  <a:lnTo>
                    <a:pt x="1288257" y="359569"/>
                  </a:lnTo>
                  <a:lnTo>
                    <a:pt x="1235869" y="450057"/>
                  </a:lnTo>
                  <a:lnTo>
                    <a:pt x="1209675" y="664369"/>
                  </a:lnTo>
                  <a:lnTo>
                    <a:pt x="1185863" y="835819"/>
                  </a:lnTo>
                  <a:lnTo>
                    <a:pt x="1150144" y="1078707"/>
                  </a:lnTo>
                  <a:lnTo>
                    <a:pt x="1145382" y="1135857"/>
                  </a:lnTo>
                  <a:lnTo>
                    <a:pt x="1131094" y="1252538"/>
                  </a:lnTo>
                  <a:lnTo>
                    <a:pt x="1107282" y="1364457"/>
                  </a:lnTo>
                  <a:lnTo>
                    <a:pt x="1083469" y="1443038"/>
                  </a:lnTo>
                  <a:lnTo>
                    <a:pt x="1059657" y="1493044"/>
                  </a:lnTo>
                  <a:lnTo>
                    <a:pt x="992982" y="1538288"/>
                  </a:lnTo>
                  <a:lnTo>
                    <a:pt x="945357" y="1524000"/>
                  </a:lnTo>
                  <a:lnTo>
                    <a:pt x="904875" y="1514475"/>
                  </a:lnTo>
                  <a:lnTo>
                    <a:pt x="904875" y="1300163"/>
                  </a:lnTo>
                  <a:lnTo>
                    <a:pt x="950119" y="821532"/>
                  </a:lnTo>
                  <a:lnTo>
                    <a:pt x="966788" y="681038"/>
                  </a:lnTo>
                  <a:lnTo>
                    <a:pt x="995363" y="354807"/>
                  </a:lnTo>
                  <a:lnTo>
                    <a:pt x="992982" y="319088"/>
                  </a:lnTo>
                  <a:lnTo>
                    <a:pt x="985838" y="304800"/>
                  </a:lnTo>
                  <a:lnTo>
                    <a:pt x="973932" y="292894"/>
                  </a:lnTo>
                  <a:lnTo>
                    <a:pt x="950119" y="285750"/>
                  </a:lnTo>
                  <a:lnTo>
                    <a:pt x="912019" y="285750"/>
                  </a:lnTo>
                  <a:lnTo>
                    <a:pt x="840582" y="304800"/>
                  </a:lnTo>
                  <a:lnTo>
                    <a:pt x="442913" y="40243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8274A9CC-8884-45D3-B295-E7FEEBD81F2F}"/>
                </a:ext>
              </a:extLst>
            </p:cNvPr>
            <p:cNvSpPr/>
            <p:nvPr/>
          </p:nvSpPr>
          <p:spPr>
            <a:xfrm>
              <a:off x="4448175" y="3419476"/>
              <a:ext cx="895350" cy="417513"/>
            </a:xfrm>
            <a:custGeom>
              <a:avLst/>
              <a:gdLst>
                <a:gd name="connsiteX0" fmla="*/ 388144 w 895350"/>
                <a:gd name="connsiteY0" fmla="*/ 304800 h 416719"/>
                <a:gd name="connsiteX1" fmla="*/ 2381 w 895350"/>
                <a:gd name="connsiteY1" fmla="*/ 416719 h 416719"/>
                <a:gd name="connsiteX2" fmla="*/ 0 w 895350"/>
                <a:gd name="connsiteY2" fmla="*/ 252413 h 416719"/>
                <a:gd name="connsiteX3" fmla="*/ 228600 w 895350"/>
                <a:gd name="connsiteY3" fmla="*/ 185738 h 416719"/>
                <a:gd name="connsiteX4" fmla="*/ 490538 w 895350"/>
                <a:gd name="connsiteY4" fmla="*/ 107156 h 416719"/>
                <a:gd name="connsiteX5" fmla="*/ 683419 w 895350"/>
                <a:gd name="connsiteY5" fmla="*/ 52388 h 416719"/>
                <a:gd name="connsiteX6" fmla="*/ 895350 w 895350"/>
                <a:gd name="connsiteY6" fmla="*/ 0 h 416719"/>
                <a:gd name="connsiteX7" fmla="*/ 892969 w 895350"/>
                <a:gd name="connsiteY7" fmla="*/ 200025 h 416719"/>
                <a:gd name="connsiteX8" fmla="*/ 388144 w 895350"/>
                <a:gd name="connsiteY8" fmla="*/ 304800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5350" h="416719">
                  <a:moveTo>
                    <a:pt x="388144" y="304800"/>
                  </a:moveTo>
                  <a:lnTo>
                    <a:pt x="2381" y="416719"/>
                  </a:lnTo>
                  <a:cubicBezTo>
                    <a:pt x="1587" y="361950"/>
                    <a:pt x="794" y="307182"/>
                    <a:pt x="0" y="252413"/>
                  </a:cubicBezTo>
                  <a:lnTo>
                    <a:pt x="228600" y="185738"/>
                  </a:lnTo>
                  <a:lnTo>
                    <a:pt x="490538" y="107156"/>
                  </a:lnTo>
                  <a:lnTo>
                    <a:pt x="683419" y="52388"/>
                  </a:lnTo>
                  <a:lnTo>
                    <a:pt x="895350" y="0"/>
                  </a:lnTo>
                  <a:cubicBezTo>
                    <a:pt x="894556" y="66675"/>
                    <a:pt x="893763" y="133350"/>
                    <a:pt x="892969" y="200025"/>
                  </a:cubicBezTo>
                  <a:lnTo>
                    <a:pt x="388144" y="3048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A5FFA63E-559A-487A-AF7D-DCE9FD6FE091}"/>
                </a:ext>
              </a:extLst>
            </p:cNvPr>
            <p:cNvSpPr/>
            <p:nvPr/>
          </p:nvSpPr>
          <p:spPr>
            <a:xfrm>
              <a:off x="4437064" y="4062414"/>
              <a:ext cx="852487" cy="395287"/>
            </a:xfrm>
            <a:custGeom>
              <a:avLst/>
              <a:gdLst>
                <a:gd name="connsiteX0" fmla="*/ 297656 w 852487"/>
                <a:gd name="connsiteY0" fmla="*/ 300037 h 395287"/>
                <a:gd name="connsiteX1" fmla="*/ 0 w 852487"/>
                <a:gd name="connsiteY1" fmla="*/ 395287 h 395287"/>
                <a:gd name="connsiteX2" fmla="*/ 0 w 852487"/>
                <a:gd name="connsiteY2" fmla="*/ 183356 h 395287"/>
                <a:gd name="connsiteX3" fmla="*/ 147637 w 852487"/>
                <a:gd name="connsiteY3" fmla="*/ 147637 h 395287"/>
                <a:gd name="connsiteX4" fmla="*/ 388144 w 852487"/>
                <a:gd name="connsiteY4" fmla="*/ 85725 h 395287"/>
                <a:gd name="connsiteX5" fmla="*/ 535781 w 852487"/>
                <a:gd name="connsiteY5" fmla="*/ 40481 h 395287"/>
                <a:gd name="connsiteX6" fmla="*/ 611981 w 852487"/>
                <a:gd name="connsiteY6" fmla="*/ 16668 h 395287"/>
                <a:gd name="connsiteX7" fmla="*/ 650081 w 852487"/>
                <a:gd name="connsiteY7" fmla="*/ 7143 h 395287"/>
                <a:gd name="connsiteX8" fmla="*/ 702469 w 852487"/>
                <a:gd name="connsiteY8" fmla="*/ 0 h 395287"/>
                <a:gd name="connsiteX9" fmla="*/ 750094 w 852487"/>
                <a:gd name="connsiteY9" fmla="*/ 2381 h 395287"/>
                <a:gd name="connsiteX10" fmla="*/ 847725 w 852487"/>
                <a:gd name="connsiteY10" fmla="*/ 23812 h 395287"/>
                <a:gd name="connsiteX11" fmla="*/ 852487 w 852487"/>
                <a:gd name="connsiteY11" fmla="*/ 235743 h 395287"/>
                <a:gd name="connsiteX12" fmla="*/ 807244 w 852487"/>
                <a:gd name="connsiteY12" fmla="*/ 235743 h 395287"/>
                <a:gd name="connsiteX13" fmla="*/ 645319 w 852487"/>
                <a:gd name="connsiteY13" fmla="*/ 219075 h 395287"/>
                <a:gd name="connsiteX14" fmla="*/ 611981 w 852487"/>
                <a:gd name="connsiteY14" fmla="*/ 221456 h 395287"/>
                <a:gd name="connsiteX15" fmla="*/ 297656 w 852487"/>
                <a:gd name="connsiteY15" fmla="*/ 300037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2487" h="395287">
                  <a:moveTo>
                    <a:pt x="297656" y="300037"/>
                  </a:moveTo>
                  <a:lnTo>
                    <a:pt x="0" y="395287"/>
                  </a:lnTo>
                  <a:lnTo>
                    <a:pt x="0" y="183356"/>
                  </a:lnTo>
                  <a:lnTo>
                    <a:pt x="147637" y="147637"/>
                  </a:lnTo>
                  <a:lnTo>
                    <a:pt x="388144" y="85725"/>
                  </a:lnTo>
                  <a:lnTo>
                    <a:pt x="535781" y="40481"/>
                  </a:lnTo>
                  <a:lnTo>
                    <a:pt x="611981" y="16668"/>
                  </a:lnTo>
                  <a:lnTo>
                    <a:pt x="650081" y="7143"/>
                  </a:lnTo>
                  <a:lnTo>
                    <a:pt x="702469" y="0"/>
                  </a:lnTo>
                  <a:lnTo>
                    <a:pt x="750094" y="2381"/>
                  </a:lnTo>
                  <a:lnTo>
                    <a:pt x="847725" y="23812"/>
                  </a:lnTo>
                  <a:lnTo>
                    <a:pt x="852487" y="235743"/>
                  </a:lnTo>
                  <a:lnTo>
                    <a:pt x="807244" y="235743"/>
                  </a:lnTo>
                  <a:lnTo>
                    <a:pt x="645319" y="219075"/>
                  </a:lnTo>
                  <a:lnTo>
                    <a:pt x="611981" y="221456"/>
                  </a:lnTo>
                  <a:lnTo>
                    <a:pt x="297656" y="3000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4AB66C45-C77F-4849-A41D-D3083E901C5E}"/>
                </a:ext>
              </a:extLst>
            </p:cNvPr>
            <p:cNvSpPr/>
            <p:nvPr/>
          </p:nvSpPr>
          <p:spPr>
            <a:xfrm rot="16200000">
              <a:off x="2850357" y="4242595"/>
              <a:ext cx="2932113" cy="454025"/>
            </a:xfrm>
            <a:custGeom>
              <a:avLst/>
              <a:gdLst>
                <a:gd name="connsiteX0" fmla="*/ 1891431 w 2931091"/>
                <a:gd name="connsiteY0" fmla="*/ 420874 h 453442"/>
                <a:gd name="connsiteX1" fmla="*/ 1668467 w 2931091"/>
                <a:gd name="connsiteY1" fmla="*/ 413358 h 453442"/>
                <a:gd name="connsiteX2" fmla="*/ 1505629 w 2931091"/>
                <a:gd name="connsiteY2" fmla="*/ 413358 h 453442"/>
                <a:gd name="connsiteX3" fmla="*/ 954484 w 2931091"/>
                <a:gd name="connsiteY3" fmla="*/ 388306 h 453442"/>
                <a:gd name="connsiteX4" fmla="*/ 455948 w 2931091"/>
                <a:gd name="connsiteY4" fmla="*/ 368265 h 453442"/>
                <a:gd name="connsiteX5" fmla="*/ 192901 w 2931091"/>
                <a:gd name="connsiteY5" fmla="*/ 453442 h 453442"/>
                <a:gd name="connsiteX6" fmla="*/ 122756 w 2931091"/>
                <a:gd name="connsiteY6" fmla="*/ 415864 h 453442"/>
                <a:gd name="connsiteX7" fmla="*/ 72651 w 2931091"/>
                <a:gd name="connsiteY7" fmla="*/ 380791 h 453442"/>
                <a:gd name="connsiteX8" fmla="*/ 27558 w 2931091"/>
                <a:gd name="connsiteY8" fmla="*/ 345718 h 453442"/>
                <a:gd name="connsiteX9" fmla="*/ 10021 w 2931091"/>
                <a:gd name="connsiteY9" fmla="*/ 325676 h 453442"/>
                <a:gd name="connsiteX10" fmla="*/ 0 w 2931091"/>
                <a:gd name="connsiteY10" fmla="*/ 300624 h 453442"/>
                <a:gd name="connsiteX11" fmla="*/ 0 w 2931091"/>
                <a:gd name="connsiteY11" fmla="*/ 280583 h 453442"/>
                <a:gd name="connsiteX12" fmla="*/ 12526 w 2931091"/>
                <a:gd name="connsiteY12" fmla="*/ 255531 h 453442"/>
                <a:gd name="connsiteX13" fmla="*/ 77662 w 2931091"/>
                <a:gd name="connsiteY13" fmla="*/ 207932 h 453442"/>
                <a:gd name="connsiteX14" fmla="*/ 140292 w 2931091"/>
                <a:gd name="connsiteY14" fmla="*/ 165343 h 453442"/>
                <a:gd name="connsiteX15" fmla="*/ 230479 w 2931091"/>
                <a:gd name="connsiteY15" fmla="*/ 120249 h 453442"/>
                <a:gd name="connsiteX16" fmla="*/ 305636 w 2931091"/>
                <a:gd name="connsiteY16" fmla="*/ 95197 h 453442"/>
                <a:gd name="connsiteX17" fmla="*/ 400833 w 2931091"/>
                <a:gd name="connsiteY17" fmla="*/ 77661 h 453442"/>
                <a:gd name="connsiteX18" fmla="*/ 438411 w 2931091"/>
                <a:gd name="connsiteY18" fmla="*/ 85177 h 453442"/>
                <a:gd name="connsiteX19" fmla="*/ 536114 w 2931091"/>
                <a:gd name="connsiteY19" fmla="*/ 105218 h 453442"/>
                <a:gd name="connsiteX20" fmla="*/ 726510 w 2931091"/>
                <a:gd name="connsiteY20" fmla="*/ 132775 h 453442"/>
                <a:gd name="connsiteX21" fmla="*/ 924421 w 2931091"/>
                <a:gd name="connsiteY21" fmla="*/ 147807 h 453442"/>
                <a:gd name="connsiteX22" fmla="*/ 1387884 w 2931091"/>
                <a:gd name="connsiteY22" fmla="*/ 167848 h 453442"/>
                <a:gd name="connsiteX23" fmla="*/ 2021701 w 2931091"/>
                <a:gd name="connsiteY23" fmla="*/ 187890 h 453442"/>
                <a:gd name="connsiteX24" fmla="*/ 2527753 w 2931091"/>
                <a:gd name="connsiteY24" fmla="*/ 192900 h 453442"/>
                <a:gd name="connsiteX25" fmla="*/ 2587878 w 2931091"/>
                <a:gd name="connsiteY25" fmla="*/ 185385 h 453442"/>
                <a:gd name="connsiteX26" fmla="*/ 2653013 w 2931091"/>
                <a:gd name="connsiteY26" fmla="*/ 170354 h 453442"/>
                <a:gd name="connsiteX27" fmla="*/ 2723159 w 2931091"/>
                <a:gd name="connsiteY27" fmla="*/ 135281 h 453442"/>
                <a:gd name="connsiteX28" fmla="*/ 2780779 w 2931091"/>
                <a:gd name="connsiteY28" fmla="*/ 97703 h 453442"/>
                <a:gd name="connsiteX29" fmla="*/ 2815851 w 2931091"/>
                <a:gd name="connsiteY29" fmla="*/ 60124 h 453442"/>
                <a:gd name="connsiteX30" fmla="*/ 2828377 w 2931091"/>
                <a:gd name="connsiteY30" fmla="*/ 45093 h 453442"/>
                <a:gd name="connsiteX31" fmla="*/ 2853429 w 2931091"/>
                <a:gd name="connsiteY31" fmla="*/ 20041 h 453442"/>
                <a:gd name="connsiteX32" fmla="*/ 2875976 w 2931091"/>
                <a:gd name="connsiteY32" fmla="*/ 5010 h 453442"/>
                <a:gd name="connsiteX33" fmla="*/ 2903534 w 2931091"/>
                <a:gd name="connsiteY33" fmla="*/ 0 h 453442"/>
                <a:gd name="connsiteX34" fmla="*/ 2918565 w 2931091"/>
                <a:gd name="connsiteY34" fmla="*/ 5010 h 453442"/>
                <a:gd name="connsiteX35" fmla="*/ 2926080 w 2931091"/>
                <a:gd name="connsiteY35" fmla="*/ 15031 h 453442"/>
                <a:gd name="connsiteX36" fmla="*/ 2931091 w 2931091"/>
                <a:gd name="connsiteY36" fmla="*/ 40083 h 453442"/>
                <a:gd name="connsiteX37" fmla="*/ 2931091 w 2931091"/>
                <a:gd name="connsiteY37" fmla="*/ 85177 h 453442"/>
                <a:gd name="connsiteX38" fmla="*/ 2918565 w 2931091"/>
                <a:gd name="connsiteY38" fmla="*/ 162838 h 453442"/>
                <a:gd name="connsiteX39" fmla="*/ 2903534 w 2931091"/>
                <a:gd name="connsiteY39" fmla="*/ 217952 h 453442"/>
                <a:gd name="connsiteX40" fmla="*/ 2883492 w 2931091"/>
                <a:gd name="connsiteY40" fmla="*/ 283088 h 453442"/>
                <a:gd name="connsiteX41" fmla="*/ 2850924 w 2931091"/>
                <a:gd name="connsiteY41" fmla="*/ 355739 h 453442"/>
                <a:gd name="connsiteX42" fmla="*/ 2695602 w 2931091"/>
                <a:gd name="connsiteY42" fmla="*/ 408348 h 453442"/>
                <a:gd name="connsiteX43" fmla="*/ 2592888 w 2931091"/>
                <a:gd name="connsiteY43" fmla="*/ 420874 h 453442"/>
                <a:gd name="connsiteX44" fmla="*/ 2490175 w 2931091"/>
                <a:gd name="connsiteY44" fmla="*/ 430895 h 453442"/>
                <a:gd name="connsiteX45" fmla="*/ 2389966 w 2931091"/>
                <a:gd name="connsiteY45" fmla="*/ 433400 h 453442"/>
                <a:gd name="connsiteX46" fmla="*/ 2269717 w 2931091"/>
                <a:gd name="connsiteY46" fmla="*/ 435905 h 453442"/>
                <a:gd name="connsiteX47" fmla="*/ 2136941 w 2931091"/>
                <a:gd name="connsiteY47" fmla="*/ 438411 h 453442"/>
                <a:gd name="connsiteX48" fmla="*/ 1891431 w 2931091"/>
                <a:gd name="connsiteY48" fmla="*/ 420874 h 4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931091" h="453442">
                  <a:moveTo>
                    <a:pt x="1891431" y="420874"/>
                  </a:moveTo>
                  <a:lnTo>
                    <a:pt x="1668467" y="413358"/>
                  </a:lnTo>
                  <a:lnTo>
                    <a:pt x="1505629" y="413358"/>
                  </a:lnTo>
                  <a:lnTo>
                    <a:pt x="954484" y="388306"/>
                  </a:lnTo>
                  <a:lnTo>
                    <a:pt x="455948" y="368265"/>
                  </a:lnTo>
                  <a:lnTo>
                    <a:pt x="192901" y="453442"/>
                  </a:lnTo>
                  <a:lnTo>
                    <a:pt x="122756" y="415864"/>
                  </a:lnTo>
                  <a:lnTo>
                    <a:pt x="72651" y="380791"/>
                  </a:lnTo>
                  <a:lnTo>
                    <a:pt x="27558" y="345718"/>
                  </a:lnTo>
                  <a:lnTo>
                    <a:pt x="10021" y="325676"/>
                  </a:lnTo>
                  <a:lnTo>
                    <a:pt x="0" y="300624"/>
                  </a:lnTo>
                  <a:lnTo>
                    <a:pt x="0" y="280583"/>
                  </a:lnTo>
                  <a:lnTo>
                    <a:pt x="12526" y="255531"/>
                  </a:lnTo>
                  <a:lnTo>
                    <a:pt x="77662" y="207932"/>
                  </a:lnTo>
                  <a:lnTo>
                    <a:pt x="140292" y="165343"/>
                  </a:lnTo>
                  <a:lnTo>
                    <a:pt x="230479" y="120249"/>
                  </a:lnTo>
                  <a:lnTo>
                    <a:pt x="305636" y="95197"/>
                  </a:lnTo>
                  <a:lnTo>
                    <a:pt x="400833" y="77661"/>
                  </a:lnTo>
                  <a:lnTo>
                    <a:pt x="438411" y="85177"/>
                  </a:lnTo>
                  <a:lnTo>
                    <a:pt x="536114" y="105218"/>
                  </a:lnTo>
                  <a:lnTo>
                    <a:pt x="726510" y="132775"/>
                  </a:lnTo>
                  <a:lnTo>
                    <a:pt x="924421" y="147807"/>
                  </a:lnTo>
                  <a:lnTo>
                    <a:pt x="1387884" y="167848"/>
                  </a:lnTo>
                  <a:lnTo>
                    <a:pt x="2021701" y="187890"/>
                  </a:lnTo>
                  <a:lnTo>
                    <a:pt x="2527753" y="192900"/>
                  </a:lnTo>
                  <a:lnTo>
                    <a:pt x="2587878" y="185385"/>
                  </a:lnTo>
                  <a:lnTo>
                    <a:pt x="2653013" y="170354"/>
                  </a:lnTo>
                  <a:lnTo>
                    <a:pt x="2723159" y="135281"/>
                  </a:lnTo>
                  <a:lnTo>
                    <a:pt x="2780779" y="97703"/>
                  </a:lnTo>
                  <a:lnTo>
                    <a:pt x="2815851" y="60124"/>
                  </a:lnTo>
                  <a:lnTo>
                    <a:pt x="2828377" y="45093"/>
                  </a:lnTo>
                  <a:lnTo>
                    <a:pt x="2853429" y="20041"/>
                  </a:lnTo>
                  <a:lnTo>
                    <a:pt x="2875976" y="5010"/>
                  </a:lnTo>
                  <a:lnTo>
                    <a:pt x="2903534" y="0"/>
                  </a:lnTo>
                  <a:lnTo>
                    <a:pt x="2918565" y="5010"/>
                  </a:lnTo>
                  <a:lnTo>
                    <a:pt x="2926080" y="15031"/>
                  </a:lnTo>
                  <a:lnTo>
                    <a:pt x="2931091" y="40083"/>
                  </a:lnTo>
                  <a:lnTo>
                    <a:pt x="2931091" y="85177"/>
                  </a:lnTo>
                  <a:lnTo>
                    <a:pt x="2918565" y="162838"/>
                  </a:lnTo>
                  <a:lnTo>
                    <a:pt x="2903534" y="217952"/>
                  </a:lnTo>
                  <a:lnTo>
                    <a:pt x="2883492" y="283088"/>
                  </a:lnTo>
                  <a:lnTo>
                    <a:pt x="2850924" y="355739"/>
                  </a:lnTo>
                  <a:lnTo>
                    <a:pt x="2695602" y="408348"/>
                  </a:lnTo>
                  <a:lnTo>
                    <a:pt x="2592888" y="420874"/>
                  </a:lnTo>
                  <a:lnTo>
                    <a:pt x="2490175" y="430895"/>
                  </a:lnTo>
                  <a:lnTo>
                    <a:pt x="2389966" y="433400"/>
                  </a:lnTo>
                  <a:lnTo>
                    <a:pt x="2269717" y="435905"/>
                  </a:lnTo>
                  <a:lnTo>
                    <a:pt x="2136941" y="438411"/>
                  </a:lnTo>
                  <a:lnTo>
                    <a:pt x="1891431" y="42087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5">
              <a:extLst>
                <a:ext uri="{FF2B5EF4-FFF2-40B4-BE49-F238E27FC236}">
                  <a16:creationId xmlns:a16="http://schemas.microsoft.com/office/drawing/2014/main" id="{A7F70681-32FF-4088-A21F-0E8B59C27904}"/>
                </a:ext>
              </a:extLst>
            </p:cNvPr>
            <p:cNvSpPr/>
            <p:nvPr/>
          </p:nvSpPr>
          <p:spPr>
            <a:xfrm>
              <a:off x="4389439" y="4867275"/>
              <a:ext cx="1049337" cy="922338"/>
            </a:xfrm>
            <a:custGeom>
              <a:avLst/>
              <a:gdLst>
                <a:gd name="connsiteX0" fmla="*/ 669131 w 1050131"/>
                <a:gd name="connsiteY0" fmla="*/ 395288 h 921544"/>
                <a:gd name="connsiteX1" fmla="*/ 459581 w 1050131"/>
                <a:gd name="connsiteY1" fmla="*/ 566738 h 921544"/>
                <a:gd name="connsiteX2" fmla="*/ 333375 w 1050131"/>
                <a:gd name="connsiteY2" fmla="*/ 683419 h 921544"/>
                <a:gd name="connsiteX3" fmla="*/ 216694 w 1050131"/>
                <a:gd name="connsiteY3" fmla="*/ 797719 h 921544"/>
                <a:gd name="connsiteX4" fmla="*/ 123825 w 1050131"/>
                <a:gd name="connsiteY4" fmla="*/ 921544 h 921544"/>
                <a:gd name="connsiteX5" fmla="*/ 0 w 1050131"/>
                <a:gd name="connsiteY5" fmla="*/ 564356 h 921544"/>
                <a:gd name="connsiteX6" fmla="*/ 92869 w 1050131"/>
                <a:gd name="connsiteY6" fmla="*/ 535781 h 921544"/>
                <a:gd name="connsiteX7" fmla="*/ 316706 w 1050131"/>
                <a:gd name="connsiteY7" fmla="*/ 416719 h 921544"/>
                <a:gd name="connsiteX8" fmla="*/ 514350 w 1050131"/>
                <a:gd name="connsiteY8" fmla="*/ 307181 h 921544"/>
                <a:gd name="connsiteX9" fmla="*/ 745331 w 1050131"/>
                <a:gd name="connsiteY9" fmla="*/ 164306 h 921544"/>
                <a:gd name="connsiteX10" fmla="*/ 990600 w 1050131"/>
                <a:gd name="connsiteY10" fmla="*/ 0 h 921544"/>
                <a:gd name="connsiteX11" fmla="*/ 1050131 w 1050131"/>
                <a:gd name="connsiteY11" fmla="*/ 111919 h 921544"/>
                <a:gd name="connsiteX12" fmla="*/ 954881 w 1050131"/>
                <a:gd name="connsiteY12" fmla="*/ 166688 h 921544"/>
                <a:gd name="connsiteX13" fmla="*/ 816769 w 1050131"/>
                <a:gd name="connsiteY13" fmla="*/ 276225 h 921544"/>
                <a:gd name="connsiteX14" fmla="*/ 669131 w 1050131"/>
                <a:gd name="connsiteY14" fmla="*/ 395288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0131" h="921544">
                  <a:moveTo>
                    <a:pt x="669131" y="395288"/>
                  </a:moveTo>
                  <a:lnTo>
                    <a:pt x="459581" y="566738"/>
                  </a:lnTo>
                  <a:lnTo>
                    <a:pt x="333375" y="683419"/>
                  </a:lnTo>
                  <a:lnTo>
                    <a:pt x="216694" y="797719"/>
                  </a:lnTo>
                  <a:lnTo>
                    <a:pt x="123825" y="921544"/>
                  </a:lnTo>
                  <a:lnTo>
                    <a:pt x="0" y="564356"/>
                  </a:lnTo>
                  <a:lnTo>
                    <a:pt x="92869" y="535781"/>
                  </a:lnTo>
                  <a:lnTo>
                    <a:pt x="316706" y="416719"/>
                  </a:lnTo>
                  <a:lnTo>
                    <a:pt x="514350" y="307181"/>
                  </a:lnTo>
                  <a:lnTo>
                    <a:pt x="745331" y="164306"/>
                  </a:lnTo>
                  <a:lnTo>
                    <a:pt x="990600" y="0"/>
                  </a:lnTo>
                  <a:lnTo>
                    <a:pt x="1050131" y="111919"/>
                  </a:lnTo>
                  <a:lnTo>
                    <a:pt x="954881" y="166688"/>
                  </a:lnTo>
                  <a:lnTo>
                    <a:pt x="816769" y="276225"/>
                  </a:lnTo>
                  <a:lnTo>
                    <a:pt x="669131" y="3952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6">
              <a:extLst>
                <a:ext uri="{FF2B5EF4-FFF2-40B4-BE49-F238E27FC236}">
                  <a16:creationId xmlns:a16="http://schemas.microsoft.com/office/drawing/2014/main" id="{2455F586-DC00-428D-8DD8-64FEB8B5C432}"/>
                </a:ext>
              </a:extLst>
            </p:cNvPr>
            <p:cNvSpPr/>
            <p:nvPr/>
          </p:nvSpPr>
          <p:spPr>
            <a:xfrm>
              <a:off x="5048250" y="4459288"/>
              <a:ext cx="617538" cy="817562"/>
            </a:xfrm>
            <a:custGeom>
              <a:avLst/>
              <a:gdLst>
                <a:gd name="connsiteX0" fmla="*/ 214313 w 616744"/>
                <a:gd name="connsiteY0" fmla="*/ 330994 h 816769"/>
                <a:gd name="connsiteX1" fmla="*/ 128588 w 616744"/>
                <a:gd name="connsiteY1" fmla="*/ 207169 h 816769"/>
                <a:gd name="connsiteX2" fmla="*/ 40481 w 616744"/>
                <a:gd name="connsiteY2" fmla="*/ 100013 h 816769"/>
                <a:gd name="connsiteX3" fmla="*/ 16669 w 616744"/>
                <a:gd name="connsiteY3" fmla="*/ 76200 h 816769"/>
                <a:gd name="connsiteX4" fmla="*/ 7144 w 616744"/>
                <a:gd name="connsiteY4" fmla="*/ 61913 h 816769"/>
                <a:gd name="connsiteX5" fmla="*/ 0 w 616744"/>
                <a:gd name="connsiteY5" fmla="*/ 38100 h 816769"/>
                <a:gd name="connsiteX6" fmla="*/ 0 w 616744"/>
                <a:gd name="connsiteY6" fmla="*/ 16669 h 816769"/>
                <a:gd name="connsiteX7" fmla="*/ 4763 w 616744"/>
                <a:gd name="connsiteY7" fmla="*/ 4763 h 816769"/>
                <a:gd name="connsiteX8" fmla="*/ 16669 w 616744"/>
                <a:gd name="connsiteY8" fmla="*/ 0 h 816769"/>
                <a:gd name="connsiteX9" fmla="*/ 38100 w 616744"/>
                <a:gd name="connsiteY9" fmla="*/ 4763 h 816769"/>
                <a:gd name="connsiteX10" fmla="*/ 119063 w 616744"/>
                <a:gd name="connsiteY10" fmla="*/ 45244 h 816769"/>
                <a:gd name="connsiteX11" fmla="*/ 226219 w 616744"/>
                <a:gd name="connsiteY11" fmla="*/ 107157 h 816769"/>
                <a:gd name="connsiteX12" fmla="*/ 297656 w 616744"/>
                <a:gd name="connsiteY12" fmla="*/ 152400 h 816769"/>
                <a:gd name="connsiteX13" fmla="*/ 345281 w 616744"/>
                <a:gd name="connsiteY13" fmla="*/ 180975 h 816769"/>
                <a:gd name="connsiteX14" fmla="*/ 428625 w 616744"/>
                <a:gd name="connsiteY14" fmla="*/ 238125 h 816769"/>
                <a:gd name="connsiteX15" fmla="*/ 483394 w 616744"/>
                <a:gd name="connsiteY15" fmla="*/ 283369 h 816769"/>
                <a:gd name="connsiteX16" fmla="*/ 514350 w 616744"/>
                <a:gd name="connsiteY16" fmla="*/ 316707 h 816769"/>
                <a:gd name="connsiteX17" fmla="*/ 547688 w 616744"/>
                <a:gd name="connsiteY17" fmla="*/ 361950 h 816769"/>
                <a:gd name="connsiteX18" fmla="*/ 573881 w 616744"/>
                <a:gd name="connsiteY18" fmla="*/ 407194 h 816769"/>
                <a:gd name="connsiteX19" fmla="*/ 595313 w 616744"/>
                <a:gd name="connsiteY19" fmla="*/ 461963 h 816769"/>
                <a:gd name="connsiteX20" fmla="*/ 607219 w 616744"/>
                <a:gd name="connsiteY20" fmla="*/ 507207 h 816769"/>
                <a:gd name="connsiteX21" fmla="*/ 614363 w 616744"/>
                <a:gd name="connsiteY21" fmla="*/ 550069 h 816769"/>
                <a:gd name="connsiteX22" fmla="*/ 616744 w 616744"/>
                <a:gd name="connsiteY22" fmla="*/ 604838 h 816769"/>
                <a:gd name="connsiteX23" fmla="*/ 611981 w 616744"/>
                <a:gd name="connsiteY23" fmla="*/ 664369 h 816769"/>
                <a:gd name="connsiteX24" fmla="*/ 600075 w 616744"/>
                <a:gd name="connsiteY24" fmla="*/ 714375 h 816769"/>
                <a:gd name="connsiteX25" fmla="*/ 581025 w 616744"/>
                <a:gd name="connsiteY25" fmla="*/ 764382 h 816769"/>
                <a:gd name="connsiteX26" fmla="*/ 559594 w 616744"/>
                <a:gd name="connsiteY26" fmla="*/ 792957 h 816769"/>
                <a:gd name="connsiteX27" fmla="*/ 523875 w 616744"/>
                <a:gd name="connsiteY27" fmla="*/ 812007 h 816769"/>
                <a:gd name="connsiteX28" fmla="*/ 492919 w 616744"/>
                <a:gd name="connsiteY28" fmla="*/ 816769 h 816769"/>
                <a:gd name="connsiteX29" fmla="*/ 464344 w 616744"/>
                <a:gd name="connsiteY29" fmla="*/ 814388 h 816769"/>
                <a:gd name="connsiteX30" fmla="*/ 431006 w 616744"/>
                <a:gd name="connsiteY30" fmla="*/ 797719 h 816769"/>
                <a:gd name="connsiteX31" fmla="*/ 402431 w 616744"/>
                <a:gd name="connsiteY31" fmla="*/ 771525 h 816769"/>
                <a:gd name="connsiteX32" fmla="*/ 378619 w 616744"/>
                <a:gd name="connsiteY32" fmla="*/ 738188 h 816769"/>
                <a:gd name="connsiteX33" fmla="*/ 357188 w 616744"/>
                <a:gd name="connsiteY33" fmla="*/ 685800 h 816769"/>
                <a:gd name="connsiteX34" fmla="*/ 342900 w 616744"/>
                <a:gd name="connsiteY34" fmla="*/ 623888 h 816769"/>
                <a:gd name="connsiteX35" fmla="*/ 321469 w 616744"/>
                <a:gd name="connsiteY35" fmla="*/ 538163 h 816769"/>
                <a:gd name="connsiteX36" fmla="*/ 288131 w 616744"/>
                <a:gd name="connsiteY36" fmla="*/ 440532 h 816769"/>
                <a:gd name="connsiteX37" fmla="*/ 214313 w 616744"/>
                <a:gd name="connsiteY37" fmla="*/ 330994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816769">
                  <a:moveTo>
                    <a:pt x="214313" y="330994"/>
                  </a:moveTo>
                  <a:lnTo>
                    <a:pt x="128588" y="207169"/>
                  </a:lnTo>
                  <a:lnTo>
                    <a:pt x="40481" y="100013"/>
                  </a:lnTo>
                  <a:lnTo>
                    <a:pt x="16669" y="76200"/>
                  </a:lnTo>
                  <a:lnTo>
                    <a:pt x="7144" y="61913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119063" y="45244"/>
                  </a:lnTo>
                  <a:lnTo>
                    <a:pt x="226219" y="107157"/>
                  </a:lnTo>
                  <a:lnTo>
                    <a:pt x="297656" y="152400"/>
                  </a:lnTo>
                  <a:lnTo>
                    <a:pt x="345281" y="180975"/>
                  </a:lnTo>
                  <a:lnTo>
                    <a:pt x="428625" y="238125"/>
                  </a:lnTo>
                  <a:lnTo>
                    <a:pt x="483394" y="283369"/>
                  </a:lnTo>
                  <a:lnTo>
                    <a:pt x="514350" y="316707"/>
                  </a:lnTo>
                  <a:lnTo>
                    <a:pt x="547688" y="361950"/>
                  </a:lnTo>
                  <a:lnTo>
                    <a:pt x="573881" y="407194"/>
                  </a:lnTo>
                  <a:lnTo>
                    <a:pt x="595313" y="461963"/>
                  </a:lnTo>
                  <a:lnTo>
                    <a:pt x="607219" y="507207"/>
                  </a:lnTo>
                  <a:lnTo>
                    <a:pt x="614363" y="550069"/>
                  </a:lnTo>
                  <a:cubicBezTo>
                    <a:pt x="615157" y="568325"/>
                    <a:pt x="615950" y="586582"/>
                    <a:pt x="616744" y="604838"/>
                  </a:cubicBezTo>
                  <a:lnTo>
                    <a:pt x="611981" y="664369"/>
                  </a:lnTo>
                  <a:lnTo>
                    <a:pt x="600075" y="714375"/>
                  </a:lnTo>
                  <a:lnTo>
                    <a:pt x="581025" y="764382"/>
                  </a:lnTo>
                  <a:lnTo>
                    <a:pt x="559594" y="792957"/>
                  </a:lnTo>
                  <a:lnTo>
                    <a:pt x="523875" y="812007"/>
                  </a:lnTo>
                  <a:lnTo>
                    <a:pt x="492919" y="816769"/>
                  </a:lnTo>
                  <a:lnTo>
                    <a:pt x="464344" y="814388"/>
                  </a:lnTo>
                  <a:lnTo>
                    <a:pt x="431006" y="797719"/>
                  </a:lnTo>
                  <a:lnTo>
                    <a:pt x="402431" y="771525"/>
                  </a:lnTo>
                  <a:lnTo>
                    <a:pt x="378619" y="738188"/>
                  </a:lnTo>
                  <a:lnTo>
                    <a:pt x="357188" y="685800"/>
                  </a:lnTo>
                  <a:lnTo>
                    <a:pt x="342900" y="623888"/>
                  </a:lnTo>
                  <a:lnTo>
                    <a:pt x="321469" y="538163"/>
                  </a:lnTo>
                  <a:lnTo>
                    <a:pt x="288131" y="440532"/>
                  </a:lnTo>
                  <a:lnTo>
                    <a:pt x="214313" y="3309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7">
              <a:extLst>
                <a:ext uri="{FF2B5EF4-FFF2-40B4-BE49-F238E27FC236}">
                  <a16:creationId xmlns:a16="http://schemas.microsoft.com/office/drawing/2014/main" id="{2E20AE5E-DAA8-449B-B283-02607A787B30}"/>
                </a:ext>
              </a:extLst>
            </p:cNvPr>
            <p:cNvSpPr/>
            <p:nvPr/>
          </p:nvSpPr>
          <p:spPr>
            <a:xfrm>
              <a:off x="7072313" y="5434014"/>
              <a:ext cx="762000" cy="517525"/>
            </a:xfrm>
            <a:custGeom>
              <a:avLst/>
              <a:gdLst>
                <a:gd name="connsiteX0" fmla="*/ 302418 w 762000"/>
                <a:gd name="connsiteY0" fmla="*/ 76200 h 516731"/>
                <a:gd name="connsiteX1" fmla="*/ 438150 w 762000"/>
                <a:gd name="connsiteY1" fmla="*/ 102393 h 516731"/>
                <a:gd name="connsiteX2" fmla="*/ 516731 w 762000"/>
                <a:gd name="connsiteY2" fmla="*/ 114300 h 516731"/>
                <a:gd name="connsiteX3" fmla="*/ 576262 w 762000"/>
                <a:gd name="connsiteY3" fmla="*/ 116681 h 516731"/>
                <a:gd name="connsiteX4" fmla="*/ 621506 w 762000"/>
                <a:gd name="connsiteY4" fmla="*/ 114300 h 516731"/>
                <a:gd name="connsiteX5" fmla="*/ 657225 w 762000"/>
                <a:gd name="connsiteY5" fmla="*/ 107156 h 516731"/>
                <a:gd name="connsiteX6" fmla="*/ 683418 w 762000"/>
                <a:gd name="connsiteY6" fmla="*/ 90487 h 516731"/>
                <a:gd name="connsiteX7" fmla="*/ 762000 w 762000"/>
                <a:gd name="connsiteY7" fmla="*/ 26193 h 516731"/>
                <a:gd name="connsiteX8" fmla="*/ 752475 w 762000"/>
                <a:gd name="connsiteY8" fmla="*/ 516731 h 516731"/>
                <a:gd name="connsiteX9" fmla="*/ 673893 w 762000"/>
                <a:gd name="connsiteY9" fmla="*/ 488156 h 516731"/>
                <a:gd name="connsiteX10" fmla="*/ 578643 w 762000"/>
                <a:gd name="connsiteY10" fmla="*/ 411956 h 516731"/>
                <a:gd name="connsiteX11" fmla="*/ 471487 w 762000"/>
                <a:gd name="connsiteY11" fmla="*/ 330993 h 516731"/>
                <a:gd name="connsiteX12" fmla="*/ 359568 w 762000"/>
                <a:gd name="connsiteY12" fmla="*/ 257175 h 516731"/>
                <a:gd name="connsiteX13" fmla="*/ 219075 w 762000"/>
                <a:gd name="connsiteY13" fmla="*/ 173831 h 516731"/>
                <a:gd name="connsiteX14" fmla="*/ 95250 w 762000"/>
                <a:gd name="connsiteY14" fmla="*/ 102393 h 516731"/>
                <a:gd name="connsiteX15" fmla="*/ 40481 w 762000"/>
                <a:gd name="connsiteY15" fmla="*/ 73818 h 516731"/>
                <a:gd name="connsiteX16" fmla="*/ 16668 w 762000"/>
                <a:gd name="connsiteY16" fmla="*/ 57150 h 516731"/>
                <a:gd name="connsiteX17" fmla="*/ 2381 w 762000"/>
                <a:gd name="connsiteY17" fmla="*/ 40481 h 516731"/>
                <a:gd name="connsiteX18" fmla="*/ 0 w 762000"/>
                <a:gd name="connsiteY18" fmla="*/ 26193 h 516731"/>
                <a:gd name="connsiteX19" fmla="*/ 4762 w 762000"/>
                <a:gd name="connsiteY19" fmla="*/ 14287 h 516731"/>
                <a:gd name="connsiteX20" fmla="*/ 21431 w 762000"/>
                <a:gd name="connsiteY20" fmla="*/ 4762 h 516731"/>
                <a:gd name="connsiteX21" fmla="*/ 59531 w 762000"/>
                <a:gd name="connsiteY21" fmla="*/ 0 h 516731"/>
                <a:gd name="connsiteX22" fmla="*/ 88106 w 762000"/>
                <a:gd name="connsiteY22" fmla="*/ 7143 h 516731"/>
                <a:gd name="connsiteX23" fmla="*/ 302418 w 762000"/>
                <a:gd name="connsiteY23" fmla="*/ 7620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2000" h="516731">
                  <a:moveTo>
                    <a:pt x="302418" y="76200"/>
                  </a:moveTo>
                  <a:lnTo>
                    <a:pt x="438150" y="102393"/>
                  </a:lnTo>
                  <a:lnTo>
                    <a:pt x="516731" y="114300"/>
                  </a:lnTo>
                  <a:lnTo>
                    <a:pt x="576262" y="116681"/>
                  </a:lnTo>
                  <a:lnTo>
                    <a:pt x="621506" y="114300"/>
                  </a:lnTo>
                  <a:lnTo>
                    <a:pt x="657225" y="107156"/>
                  </a:lnTo>
                  <a:lnTo>
                    <a:pt x="683418" y="90487"/>
                  </a:lnTo>
                  <a:lnTo>
                    <a:pt x="762000" y="26193"/>
                  </a:lnTo>
                  <a:lnTo>
                    <a:pt x="752475" y="516731"/>
                  </a:lnTo>
                  <a:lnTo>
                    <a:pt x="673893" y="488156"/>
                  </a:lnTo>
                  <a:lnTo>
                    <a:pt x="578643" y="411956"/>
                  </a:lnTo>
                  <a:lnTo>
                    <a:pt x="471487" y="330993"/>
                  </a:lnTo>
                  <a:lnTo>
                    <a:pt x="359568" y="257175"/>
                  </a:lnTo>
                  <a:lnTo>
                    <a:pt x="219075" y="173831"/>
                  </a:lnTo>
                  <a:lnTo>
                    <a:pt x="95250" y="102393"/>
                  </a:lnTo>
                  <a:lnTo>
                    <a:pt x="40481" y="73818"/>
                  </a:lnTo>
                  <a:lnTo>
                    <a:pt x="16668" y="57150"/>
                  </a:lnTo>
                  <a:lnTo>
                    <a:pt x="2381" y="40481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9531" y="0"/>
                  </a:lnTo>
                  <a:lnTo>
                    <a:pt x="88106" y="7143"/>
                  </a:lnTo>
                  <a:lnTo>
                    <a:pt x="302418" y="762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2367EC7B-0FE0-4FD0-90BC-05BAB96518B2}"/>
                </a:ext>
              </a:extLst>
            </p:cNvPr>
            <p:cNvSpPr/>
            <p:nvPr/>
          </p:nvSpPr>
          <p:spPr>
            <a:xfrm>
              <a:off x="6034088" y="3494089"/>
              <a:ext cx="1350962" cy="1063625"/>
            </a:xfrm>
            <a:custGeom>
              <a:avLst/>
              <a:gdLst>
                <a:gd name="connsiteX0" fmla="*/ 478631 w 1350168"/>
                <a:gd name="connsiteY0" fmla="*/ 290512 h 1064419"/>
                <a:gd name="connsiteX1" fmla="*/ 95250 w 1350168"/>
                <a:gd name="connsiteY1" fmla="*/ 371475 h 1064419"/>
                <a:gd name="connsiteX2" fmla="*/ 0 w 1350168"/>
                <a:gd name="connsiteY2" fmla="*/ 216694 h 1064419"/>
                <a:gd name="connsiteX3" fmla="*/ 340518 w 1350168"/>
                <a:gd name="connsiteY3" fmla="*/ 152400 h 1064419"/>
                <a:gd name="connsiteX4" fmla="*/ 519112 w 1350168"/>
                <a:gd name="connsiteY4" fmla="*/ 114300 h 1064419"/>
                <a:gd name="connsiteX5" fmla="*/ 719137 w 1350168"/>
                <a:gd name="connsiteY5" fmla="*/ 71437 h 1064419"/>
                <a:gd name="connsiteX6" fmla="*/ 990600 w 1350168"/>
                <a:gd name="connsiteY6" fmla="*/ 0 h 1064419"/>
                <a:gd name="connsiteX7" fmla="*/ 1016793 w 1350168"/>
                <a:gd name="connsiteY7" fmla="*/ 9525 h 1064419"/>
                <a:gd name="connsiteX8" fmla="*/ 1092993 w 1350168"/>
                <a:gd name="connsiteY8" fmla="*/ 47625 h 1064419"/>
                <a:gd name="connsiteX9" fmla="*/ 1150143 w 1350168"/>
                <a:gd name="connsiteY9" fmla="*/ 80962 h 1064419"/>
                <a:gd name="connsiteX10" fmla="*/ 1209675 w 1350168"/>
                <a:gd name="connsiteY10" fmla="*/ 123825 h 1064419"/>
                <a:gd name="connsiteX11" fmla="*/ 1266825 w 1350168"/>
                <a:gd name="connsiteY11" fmla="*/ 166687 h 1064419"/>
                <a:gd name="connsiteX12" fmla="*/ 1314450 w 1350168"/>
                <a:gd name="connsiteY12" fmla="*/ 211931 h 1064419"/>
                <a:gd name="connsiteX13" fmla="*/ 1333500 w 1350168"/>
                <a:gd name="connsiteY13" fmla="*/ 230981 h 1064419"/>
                <a:gd name="connsiteX14" fmla="*/ 1345406 w 1350168"/>
                <a:gd name="connsiteY14" fmla="*/ 257175 h 1064419"/>
                <a:gd name="connsiteX15" fmla="*/ 1350168 w 1350168"/>
                <a:gd name="connsiteY15" fmla="*/ 280987 h 1064419"/>
                <a:gd name="connsiteX16" fmla="*/ 1345406 w 1350168"/>
                <a:gd name="connsiteY16" fmla="*/ 300037 h 1064419"/>
                <a:gd name="connsiteX17" fmla="*/ 1323975 w 1350168"/>
                <a:gd name="connsiteY17" fmla="*/ 316706 h 1064419"/>
                <a:gd name="connsiteX18" fmla="*/ 1297781 w 1350168"/>
                <a:gd name="connsiteY18" fmla="*/ 357187 h 1064419"/>
                <a:gd name="connsiteX19" fmla="*/ 1269206 w 1350168"/>
                <a:gd name="connsiteY19" fmla="*/ 421481 h 1064419"/>
                <a:gd name="connsiteX20" fmla="*/ 1254918 w 1350168"/>
                <a:gd name="connsiteY20" fmla="*/ 466725 h 1064419"/>
                <a:gd name="connsiteX21" fmla="*/ 1231106 w 1350168"/>
                <a:gd name="connsiteY21" fmla="*/ 578644 h 1064419"/>
                <a:gd name="connsiteX22" fmla="*/ 1183481 w 1350168"/>
                <a:gd name="connsiteY22" fmla="*/ 766762 h 1064419"/>
                <a:gd name="connsiteX23" fmla="*/ 1150143 w 1350168"/>
                <a:gd name="connsiteY23" fmla="*/ 871537 h 1064419"/>
                <a:gd name="connsiteX24" fmla="*/ 1083468 w 1350168"/>
                <a:gd name="connsiteY24" fmla="*/ 1033462 h 1064419"/>
                <a:gd name="connsiteX25" fmla="*/ 1050131 w 1350168"/>
                <a:gd name="connsiteY25" fmla="*/ 1050131 h 1064419"/>
                <a:gd name="connsiteX26" fmla="*/ 995362 w 1350168"/>
                <a:gd name="connsiteY26" fmla="*/ 1064419 h 1064419"/>
                <a:gd name="connsiteX27" fmla="*/ 964406 w 1350168"/>
                <a:gd name="connsiteY27" fmla="*/ 1064419 h 1064419"/>
                <a:gd name="connsiteX28" fmla="*/ 938212 w 1350168"/>
                <a:gd name="connsiteY28" fmla="*/ 1059656 h 1064419"/>
                <a:gd name="connsiteX29" fmla="*/ 921543 w 1350168"/>
                <a:gd name="connsiteY29" fmla="*/ 1052512 h 1064419"/>
                <a:gd name="connsiteX30" fmla="*/ 902493 w 1350168"/>
                <a:gd name="connsiteY30" fmla="*/ 1035844 h 1064419"/>
                <a:gd name="connsiteX31" fmla="*/ 883443 w 1350168"/>
                <a:gd name="connsiteY31" fmla="*/ 1004887 h 1064419"/>
                <a:gd name="connsiteX32" fmla="*/ 878681 w 1350168"/>
                <a:gd name="connsiteY32" fmla="*/ 902494 h 1064419"/>
                <a:gd name="connsiteX33" fmla="*/ 895350 w 1350168"/>
                <a:gd name="connsiteY33" fmla="*/ 842962 h 1064419"/>
                <a:gd name="connsiteX34" fmla="*/ 940593 w 1350168"/>
                <a:gd name="connsiteY34" fmla="*/ 681037 h 1064419"/>
                <a:gd name="connsiteX35" fmla="*/ 966787 w 1350168"/>
                <a:gd name="connsiteY35" fmla="*/ 559594 h 1064419"/>
                <a:gd name="connsiteX36" fmla="*/ 976312 w 1350168"/>
                <a:gd name="connsiteY36" fmla="*/ 495300 h 1064419"/>
                <a:gd name="connsiteX37" fmla="*/ 988218 w 1350168"/>
                <a:gd name="connsiteY37" fmla="*/ 369094 h 1064419"/>
                <a:gd name="connsiteX38" fmla="*/ 992981 w 1350168"/>
                <a:gd name="connsiteY38" fmla="*/ 261937 h 1064419"/>
                <a:gd name="connsiteX39" fmla="*/ 992981 w 1350168"/>
                <a:gd name="connsiteY39" fmla="*/ 247650 h 1064419"/>
                <a:gd name="connsiteX40" fmla="*/ 988218 w 1350168"/>
                <a:gd name="connsiteY40" fmla="*/ 233362 h 1064419"/>
                <a:gd name="connsiteX41" fmla="*/ 971550 w 1350168"/>
                <a:gd name="connsiteY41" fmla="*/ 223837 h 1064419"/>
                <a:gd name="connsiteX42" fmla="*/ 928687 w 1350168"/>
                <a:gd name="connsiteY42" fmla="*/ 223837 h 1064419"/>
                <a:gd name="connsiteX43" fmla="*/ 812006 w 1350168"/>
                <a:gd name="connsiteY43" fmla="*/ 235744 h 1064419"/>
                <a:gd name="connsiteX44" fmla="*/ 478631 w 1350168"/>
                <a:gd name="connsiteY44" fmla="*/ 290512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50168" h="1064419">
                  <a:moveTo>
                    <a:pt x="478631" y="290512"/>
                  </a:moveTo>
                  <a:lnTo>
                    <a:pt x="95250" y="371475"/>
                  </a:lnTo>
                  <a:lnTo>
                    <a:pt x="0" y="216694"/>
                  </a:lnTo>
                  <a:lnTo>
                    <a:pt x="340518" y="152400"/>
                  </a:lnTo>
                  <a:lnTo>
                    <a:pt x="519112" y="114300"/>
                  </a:lnTo>
                  <a:lnTo>
                    <a:pt x="719137" y="71437"/>
                  </a:lnTo>
                  <a:lnTo>
                    <a:pt x="990600" y="0"/>
                  </a:lnTo>
                  <a:lnTo>
                    <a:pt x="1016793" y="9525"/>
                  </a:lnTo>
                  <a:lnTo>
                    <a:pt x="1092993" y="47625"/>
                  </a:lnTo>
                  <a:lnTo>
                    <a:pt x="1150143" y="80962"/>
                  </a:lnTo>
                  <a:lnTo>
                    <a:pt x="1209675" y="123825"/>
                  </a:lnTo>
                  <a:lnTo>
                    <a:pt x="1266825" y="166687"/>
                  </a:lnTo>
                  <a:lnTo>
                    <a:pt x="1314450" y="211931"/>
                  </a:lnTo>
                  <a:lnTo>
                    <a:pt x="1333500" y="230981"/>
                  </a:lnTo>
                  <a:lnTo>
                    <a:pt x="1345406" y="257175"/>
                  </a:lnTo>
                  <a:lnTo>
                    <a:pt x="1350168" y="280987"/>
                  </a:lnTo>
                  <a:lnTo>
                    <a:pt x="1345406" y="300037"/>
                  </a:lnTo>
                  <a:lnTo>
                    <a:pt x="1323975" y="316706"/>
                  </a:lnTo>
                  <a:lnTo>
                    <a:pt x="1297781" y="357187"/>
                  </a:lnTo>
                  <a:lnTo>
                    <a:pt x="1269206" y="421481"/>
                  </a:lnTo>
                  <a:lnTo>
                    <a:pt x="1254918" y="466725"/>
                  </a:lnTo>
                  <a:lnTo>
                    <a:pt x="1231106" y="578644"/>
                  </a:lnTo>
                  <a:lnTo>
                    <a:pt x="1183481" y="766762"/>
                  </a:lnTo>
                  <a:lnTo>
                    <a:pt x="1150143" y="871537"/>
                  </a:lnTo>
                  <a:lnTo>
                    <a:pt x="1083468" y="1033462"/>
                  </a:lnTo>
                  <a:lnTo>
                    <a:pt x="1050131" y="1050131"/>
                  </a:lnTo>
                  <a:lnTo>
                    <a:pt x="995362" y="1064419"/>
                  </a:lnTo>
                  <a:lnTo>
                    <a:pt x="964406" y="1064419"/>
                  </a:lnTo>
                  <a:lnTo>
                    <a:pt x="938212" y="1059656"/>
                  </a:lnTo>
                  <a:lnTo>
                    <a:pt x="921543" y="1052512"/>
                  </a:lnTo>
                  <a:lnTo>
                    <a:pt x="902493" y="1035844"/>
                  </a:lnTo>
                  <a:lnTo>
                    <a:pt x="883443" y="1004887"/>
                  </a:lnTo>
                  <a:lnTo>
                    <a:pt x="878681" y="902494"/>
                  </a:lnTo>
                  <a:lnTo>
                    <a:pt x="895350" y="842962"/>
                  </a:lnTo>
                  <a:lnTo>
                    <a:pt x="940593" y="681037"/>
                  </a:lnTo>
                  <a:lnTo>
                    <a:pt x="966787" y="559594"/>
                  </a:lnTo>
                  <a:lnTo>
                    <a:pt x="976312" y="495300"/>
                  </a:lnTo>
                  <a:lnTo>
                    <a:pt x="988218" y="369094"/>
                  </a:lnTo>
                  <a:lnTo>
                    <a:pt x="992981" y="261937"/>
                  </a:lnTo>
                  <a:lnTo>
                    <a:pt x="992981" y="247650"/>
                  </a:lnTo>
                  <a:lnTo>
                    <a:pt x="988218" y="233362"/>
                  </a:lnTo>
                  <a:lnTo>
                    <a:pt x="971550" y="223837"/>
                  </a:lnTo>
                  <a:lnTo>
                    <a:pt x="928687" y="223837"/>
                  </a:lnTo>
                  <a:lnTo>
                    <a:pt x="812006" y="235744"/>
                  </a:lnTo>
                  <a:lnTo>
                    <a:pt x="478631" y="2905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440193C4-CD64-45E9-AA33-BC30D5436885}"/>
                </a:ext>
              </a:extLst>
            </p:cNvPr>
            <p:cNvSpPr/>
            <p:nvPr/>
          </p:nvSpPr>
          <p:spPr>
            <a:xfrm>
              <a:off x="6172200" y="4367213"/>
              <a:ext cx="814388" cy="292100"/>
            </a:xfrm>
            <a:custGeom>
              <a:avLst/>
              <a:gdLst>
                <a:gd name="connsiteX0" fmla="*/ 288131 w 814388"/>
                <a:gd name="connsiteY0" fmla="*/ 216693 h 292893"/>
                <a:gd name="connsiteX1" fmla="*/ 9525 w 814388"/>
                <a:gd name="connsiteY1" fmla="*/ 292893 h 292893"/>
                <a:gd name="connsiteX2" fmla="*/ 0 w 814388"/>
                <a:gd name="connsiteY2" fmla="*/ 126206 h 292893"/>
                <a:gd name="connsiteX3" fmla="*/ 171450 w 814388"/>
                <a:gd name="connsiteY3" fmla="*/ 83343 h 292893"/>
                <a:gd name="connsiteX4" fmla="*/ 292894 w 814388"/>
                <a:gd name="connsiteY4" fmla="*/ 52387 h 292893"/>
                <a:gd name="connsiteX5" fmla="*/ 459581 w 814388"/>
                <a:gd name="connsiteY5" fmla="*/ 21431 h 292893"/>
                <a:gd name="connsiteX6" fmla="*/ 554831 w 814388"/>
                <a:gd name="connsiteY6" fmla="*/ 9525 h 292893"/>
                <a:gd name="connsiteX7" fmla="*/ 652463 w 814388"/>
                <a:gd name="connsiteY7" fmla="*/ 0 h 292893"/>
                <a:gd name="connsiteX8" fmla="*/ 814388 w 814388"/>
                <a:gd name="connsiteY8" fmla="*/ 2381 h 292893"/>
                <a:gd name="connsiteX9" fmla="*/ 814388 w 814388"/>
                <a:gd name="connsiteY9" fmla="*/ 152400 h 292893"/>
                <a:gd name="connsiteX10" fmla="*/ 607219 w 814388"/>
                <a:gd name="connsiteY10" fmla="*/ 169068 h 292893"/>
                <a:gd name="connsiteX11" fmla="*/ 440531 w 814388"/>
                <a:gd name="connsiteY11" fmla="*/ 190500 h 292893"/>
                <a:gd name="connsiteX12" fmla="*/ 288131 w 814388"/>
                <a:gd name="connsiteY12" fmla="*/ 216693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4388" h="292893">
                  <a:moveTo>
                    <a:pt x="288131" y="216693"/>
                  </a:moveTo>
                  <a:lnTo>
                    <a:pt x="9525" y="292893"/>
                  </a:lnTo>
                  <a:lnTo>
                    <a:pt x="0" y="126206"/>
                  </a:lnTo>
                  <a:lnTo>
                    <a:pt x="171450" y="83343"/>
                  </a:lnTo>
                  <a:lnTo>
                    <a:pt x="292894" y="52387"/>
                  </a:lnTo>
                  <a:lnTo>
                    <a:pt x="459581" y="21431"/>
                  </a:lnTo>
                  <a:lnTo>
                    <a:pt x="554831" y="9525"/>
                  </a:lnTo>
                  <a:lnTo>
                    <a:pt x="652463" y="0"/>
                  </a:lnTo>
                  <a:lnTo>
                    <a:pt x="814388" y="2381"/>
                  </a:lnTo>
                  <a:lnTo>
                    <a:pt x="814388" y="152400"/>
                  </a:lnTo>
                  <a:lnTo>
                    <a:pt x="607219" y="169068"/>
                  </a:lnTo>
                  <a:lnTo>
                    <a:pt x="440531" y="190500"/>
                  </a:lnTo>
                  <a:lnTo>
                    <a:pt x="288131" y="2166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EF4D5D9A-6C7F-4E61-A252-CF897BC2AC60}"/>
              </a:ext>
            </a:extLst>
          </p:cNvPr>
          <p:cNvGrpSpPr/>
          <p:nvPr/>
        </p:nvGrpSpPr>
        <p:grpSpPr>
          <a:xfrm>
            <a:off x="3636964" y="1414464"/>
            <a:ext cx="4548186" cy="4649786"/>
            <a:chOff x="3636964" y="1414464"/>
            <a:chExt cx="4548186" cy="4649786"/>
          </a:xfrm>
          <a:solidFill>
            <a:schemeClr val="tx1"/>
          </a:solidFill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F9B63EA6-69E7-4B2F-A3AA-EB55AF904A27}"/>
                </a:ext>
              </a:extLst>
            </p:cNvPr>
            <p:cNvSpPr/>
            <p:nvPr/>
          </p:nvSpPr>
          <p:spPr>
            <a:xfrm>
              <a:off x="3636964" y="1414464"/>
              <a:ext cx="1525587" cy="1857375"/>
            </a:xfrm>
            <a:custGeom>
              <a:avLst/>
              <a:gdLst>
                <a:gd name="connsiteX0" fmla="*/ 1045369 w 1526381"/>
                <a:gd name="connsiteY0" fmla="*/ 883443 h 1857375"/>
                <a:gd name="connsiteX1" fmla="*/ 878681 w 1526381"/>
                <a:gd name="connsiteY1" fmla="*/ 1076325 h 1857375"/>
                <a:gd name="connsiteX2" fmla="*/ 747712 w 1526381"/>
                <a:gd name="connsiteY2" fmla="*/ 1219200 h 1857375"/>
                <a:gd name="connsiteX3" fmla="*/ 642937 w 1526381"/>
                <a:gd name="connsiteY3" fmla="*/ 1326356 h 1857375"/>
                <a:gd name="connsiteX4" fmla="*/ 528637 w 1526381"/>
                <a:gd name="connsiteY4" fmla="*/ 1433512 h 1857375"/>
                <a:gd name="connsiteX5" fmla="*/ 390525 w 1526381"/>
                <a:gd name="connsiteY5" fmla="*/ 1562100 h 1857375"/>
                <a:gd name="connsiteX6" fmla="*/ 245269 w 1526381"/>
                <a:gd name="connsiteY6" fmla="*/ 1685925 h 1857375"/>
                <a:gd name="connsiteX7" fmla="*/ 123825 w 1526381"/>
                <a:gd name="connsiteY7" fmla="*/ 1790700 h 1857375"/>
                <a:gd name="connsiteX8" fmla="*/ 57150 w 1526381"/>
                <a:gd name="connsiteY8" fmla="*/ 1843087 h 1857375"/>
                <a:gd name="connsiteX9" fmla="*/ 40481 w 1526381"/>
                <a:gd name="connsiteY9" fmla="*/ 1852612 h 1857375"/>
                <a:gd name="connsiteX10" fmla="*/ 21431 w 1526381"/>
                <a:gd name="connsiteY10" fmla="*/ 1857375 h 1857375"/>
                <a:gd name="connsiteX11" fmla="*/ 4762 w 1526381"/>
                <a:gd name="connsiteY11" fmla="*/ 1852612 h 1857375"/>
                <a:gd name="connsiteX12" fmla="*/ 0 w 1526381"/>
                <a:gd name="connsiteY12" fmla="*/ 1838325 h 1857375"/>
                <a:gd name="connsiteX13" fmla="*/ 2381 w 1526381"/>
                <a:gd name="connsiteY13" fmla="*/ 1819275 h 1857375"/>
                <a:gd name="connsiteX14" fmla="*/ 14287 w 1526381"/>
                <a:gd name="connsiteY14" fmla="*/ 1795462 h 1857375"/>
                <a:gd name="connsiteX15" fmla="*/ 45244 w 1526381"/>
                <a:gd name="connsiteY15" fmla="*/ 1754981 h 1857375"/>
                <a:gd name="connsiteX16" fmla="*/ 142875 w 1526381"/>
                <a:gd name="connsiteY16" fmla="*/ 1643062 h 1857375"/>
                <a:gd name="connsiteX17" fmla="*/ 257175 w 1526381"/>
                <a:gd name="connsiteY17" fmla="*/ 1509712 h 1857375"/>
                <a:gd name="connsiteX18" fmla="*/ 373856 w 1526381"/>
                <a:gd name="connsiteY18" fmla="*/ 1373981 h 1857375"/>
                <a:gd name="connsiteX19" fmla="*/ 485775 w 1526381"/>
                <a:gd name="connsiteY19" fmla="*/ 1231106 h 1857375"/>
                <a:gd name="connsiteX20" fmla="*/ 602456 w 1526381"/>
                <a:gd name="connsiteY20" fmla="*/ 1083468 h 1857375"/>
                <a:gd name="connsiteX21" fmla="*/ 728662 w 1526381"/>
                <a:gd name="connsiteY21" fmla="*/ 912018 h 1857375"/>
                <a:gd name="connsiteX22" fmla="*/ 826294 w 1526381"/>
                <a:gd name="connsiteY22" fmla="*/ 773906 h 1857375"/>
                <a:gd name="connsiteX23" fmla="*/ 933450 w 1526381"/>
                <a:gd name="connsiteY23" fmla="*/ 614362 h 1857375"/>
                <a:gd name="connsiteX24" fmla="*/ 1012031 w 1526381"/>
                <a:gd name="connsiteY24" fmla="*/ 488156 h 1857375"/>
                <a:gd name="connsiteX25" fmla="*/ 1081087 w 1526381"/>
                <a:gd name="connsiteY25" fmla="*/ 371475 h 1857375"/>
                <a:gd name="connsiteX26" fmla="*/ 1114425 w 1526381"/>
                <a:gd name="connsiteY26" fmla="*/ 304800 h 1857375"/>
                <a:gd name="connsiteX27" fmla="*/ 1133475 w 1526381"/>
                <a:gd name="connsiteY27" fmla="*/ 254793 h 1857375"/>
                <a:gd name="connsiteX28" fmla="*/ 1135856 w 1526381"/>
                <a:gd name="connsiteY28" fmla="*/ 223837 h 1857375"/>
                <a:gd name="connsiteX29" fmla="*/ 1128712 w 1526381"/>
                <a:gd name="connsiteY29" fmla="*/ 183356 h 1857375"/>
                <a:gd name="connsiteX30" fmla="*/ 1114425 w 1526381"/>
                <a:gd name="connsiteY30" fmla="*/ 152400 h 1857375"/>
                <a:gd name="connsiteX31" fmla="*/ 1097756 w 1526381"/>
                <a:gd name="connsiteY31" fmla="*/ 126206 h 1857375"/>
                <a:gd name="connsiteX32" fmla="*/ 1076325 w 1526381"/>
                <a:gd name="connsiteY32" fmla="*/ 102393 h 1857375"/>
                <a:gd name="connsiteX33" fmla="*/ 1050131 w 1526381"/>
                <a:gd name="connsiteY33" fmla="*/ 80962 h 1857375"/>
                <a:gd name="connsiteX34" fmla="*/ 1033462 w 1526381"/>
                <a:gd name="connsiteY34" fmla="*/ 73818 h 1857375"/>
                <a:gd name="connsiteX35" fmla="*/ 1007269 w 1526381"/>
                <a:gd name="connsiteY35" fmla="*/ 64293 h 1857375"/>
                <a:gd name="connsiteX36" fmla="*/ 992981 w 1526381"/>
                <a:gd name="connsiteY36" fmla="*/ 52387 h 1857375"/>
                <a:gd name="connsiteX37" fmla="*/ 988219 w 1526381"/>
                <a:gd name="connsiteY37" fmla="*/ 35718 h 1857375"/>
                <a:gd name="connsiteX38" fmla="*/ 995362 w 1526381"/>
                <a:gd name="connsiteY38" fmla="*/ 23812 h 1857375"/>
                <a:gd name="connsiteX39" fmla="*/ 1016794 w 1526381"/>
                <a:gd name="connsiteY39" fmla="*/ 7143 h 1857375"/>
                <a:gd name="connsiteX40" fmla="*/ 1052512 w 1526381"/>
                <a:gd name="connsiteY40" fmla="*/ 0 h 1857375"/>
                <a:gd name="connsiteX41" fmla="*/ 1109662 w 1526381"/>
                <a:gd name="connsiteY41" fmla="*/ 0 h 1857375"/>
                <a:gd name="connsiteX42" fmla="*/ 1162050 w 1526381"/>
                <a:gd name="connsiteY42" fmla="*/ 21431 h 1857375"/>
                <a:gd name="connsiteX43" fmla="*/ 1243012 w 1526381"/>
                <a:gd name="connsiteY43" fmla="*/ 52387 h 1857375"/>
                <a:gd name="connsiteX44" fmla="*/ 1328737 w 1526381"/>
                <a:gd name="connsiteY44" fmla="*/ 90487 h 1857375"/>
                <a:gd name="connsiteX45" fmla="*/ 1400175 w 1526381"/>
                <a:gd name="connsiteY45" fmla="*/ 128587 h 1857375"/>
                <a:gd name="connsiteX46" fmla="*/ 1447800 w 1526381"/>
                <a:gd name="connsiteY46" fmla="*/ 154781 h 1857375"/>
                <a:gd name="connsiteX47" fmla="*/ 1478756 w 1526381"/>
                <a:gd name="connsiteY47" fmla="*/ 178593 h 1857375"/>
                <a:gd name="connsiteX48" fmla="*/ 1502569 w 1526381"/>
                <a:gd name="connsiteY48" fmla="*/ 200025 h 1857375"/>
                <a:gd name="connsiteX49" fmla="*/ 1516856 w 1526381"/>
                <a:gd name="connsiteY49" fmla="*/ 221456 h 1857375"/>
                <a:gd name="connsiteX50" fmla="*/ 1526381 w 1526381"/>
                <a:gd name="connsiteY50" fmla="*/ 242887 h 1857375"/>
                <a:gd name="connsiteX51" fmla="*/ 1526381 w 1526381"/>
                <a:gd name="connsiteY51" fmla="*/ 266700 h 1857375"/>
                <a:gd name="connsiteX52" fmla="*/ 1516856 w 1526381"/>
                <a:gd name="connsiteY52" fmla="*/ 290512 h 1857375"/>
                <a:gd name="connsiteX53" fmla="*/ 1466850 w 1526381"/>
                <a:gd name="connsiteY53" fmla="*/ 350043 h 1857375"/>
                <a:gd name="connsiteX54" fmla="*/ 1390650 w 1526381"/>
                <a:gd name="connsiteY54" fmla="*/ 440531 h 1857375"/>
                <a:gd name="connsiteX55" fmla="*/ 1376362 w 1526381"/>
                <a:gd name="connsiteY55" fmla="*/ 473868 h 1857375"/>
                <a:gd name="connsiteX56" fmla="*/ 1223962 w 1526381"/>
                <a:gd name="connsiteY56" fmla="*/ 664368 h 1857375"/>
                <a:gd name="connsiteX57" fmla="*/ 1045369 w 1526381"/>
                <a:gd name="connsiteY57" fmla="*/ 883443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26381" h="1857375">
                  <a:moveTo>
                    <a:pt x="1045369" y="883443"/>
                  </a:moveTo>
                  <a:lnTo>
                    <a:pt x="878681" y="1076325"/>
                  </a:lnTo>
                  <a:lnTo>
                    <a:pt x="747712" y="1219200"/>
                  </a:lnTo>
                  <a:lnTo>
                    <a:pt x="642937" y="1326356"/>
                  </a:lnTo>
                  <a:lnTo>
                    <a:pt x="528637" y="1433512"/>
                  </a:lnTo>
                  <a:lnTo>
                    <a:pt x="390525" y="1562100"/>
                  </a:lnTo>
                  <a:lnTo>
                    <a:pt x="245269" y="1685925"/>
                  </a:lnTo>
                  <a:lnTo>
                    <a:pt x="123825" y="1790700"/>
                  </a:lnTo>
                  <a:lnTo>
                    <a:pt x="57150" y="1843087"/>
                  </a:lnTo>
                  <a:lnTo>
                    <a:pt x="40481" y="1852612"/>
                  </a:lnTo>
                  <a:lnTo>
                    <a:pt x="21431" y="1857375"/>
                  </a:lnTo>
                  <a:lnTo>
                    <a:pt x="4762" y="1852612"/>
                  </a:lnTo>
                  <a:lnTo>
                    <a:pt x="0" y="1838325"/>
                  </a:lnTo>
                  <a:lnTo>
                    <a:pt x="2381" y="1819275"/>
                  </a:lnTo>
                  <a:lnTo>
                    <a:pt x="14287" y="1795462"/>
                  </a:lnTo>
                  <a:lnTo>
                    <a:pt x="45244" y="1754981"/>
                  </a:lnTo>
                  <a:lnTo>
                    <a:pt x="142875" y="1643062"/>
                  </a:lnTo>
                  <a:lnTo>
                    <a:pt x="257175" y="1509712"/>
                  </a:lnTo>
                  <a:lnTo>
                    <a:pt x="373856" y="1373981"/>
                  </a:lnTo>
                  <a:lnTo>
                    <a:pt x="485775" y="1231106"/>
                  </a:lnTo>
                  <a:lnTo>
                    <a:pt x="602456" y="1083468"/>
                  </a:lnTo>
                  <a:lnTo>
                    <a:pt x="728662" y="912018"/>
                  </a:lnTo>
                  <a:lnTo>
                    <a:pt x="826294" y="773906"/>
                  </a:lnTo>
                  <a:lnTo>
                    <a:pt x="933450" y="614362"/>
                  </a:lnTo>
                  <a:lnTo>
                    <a:pt x="1012031" y="488156"/>
                  </a:lnTo>
                  <a:lnTo>
                    <a:pt x="1081087" y="371475"/>
                  </a:lnTo>
                  <a:lnTo>
                    <a:pt x="1114425" y="304800"/>
                  </a:lnTo>
                  <a:lnTo>
                    <a:pt x="1133475" y="254793"/>
                  </a:lnTo>
                  <a:lnTo>
                    <a:pt x="1135856" y="223837"/>
                  </a:lnTo>
                  <a:lnTo>
                    <a:pt x="1128712" y="183356"/>
                  </a:lnTo>
                  <a:lnTo>
                    <a:pt x="1114425" y="152400"/>
                  </a:lnTo>
                  <a:lnTo>
                    <a:pt x="1097756" y="126206"/>
                  </a:lnTo>
                  <a:lnTo>
                    <a:pt x="1076325" y="102393"/>
                  </a:lnTo>
                  <a:lnTo>
                    <a:pt x="1050131" y="80962"/>
                  </a:lnTo>
                  <a:lnTo>
                    <a:pt x="1033462" y="73818"/>
                  </a:lnTo>
                  <a:lnTo>
                    <a:pt x="1007269" y="64293"/>
                  </a:lnTo>
                  <a:lnTo>
                    <a:pt x="992981" y="52387"/>
                  </a:lnTo>
                  <a:lnTo>
                    <a:pt x="988219" y="35718"/>
                  </a:lnTo>
                  <a:lnTo>
                    <a:pt x="995362" y="23812"/>
                  </a:lnTo>
                  <a:lnTo>
                    <a:pt x="1016794" y="7143"/>
                  </a:lnTo>
                  <a:lnTo>
                    <a:pt x="1052512" y="0"/>
                  </a:lnTo>
                  <a:lnTo>
                    <a:pt x="1109662" y="0"/>
                  </a:lnTo>
                  <a:lnTo>
                    <a:pt x="1162050" y="21431"/>
                  </a:lnTo>
                  <a:lnTo>
                    <a:pt x="1243012" y="52387"/>
                  </a:lnTo>
                  <a:lnTo>
                    <a:pt x="1328737" y="90487"/>
                  </a:lnTo>
                  <a:lnTo>
                    <a:pt x="1400175" y="128587"/>
                  </a:lnTo>
                  <a:lnTo>
                    <a:pt x="1447800" y="154781"/>
                  </a:lnTo>
                  <a:lnTo>
                    <a:pt x="1478756" y="178593"/>
                  </a:lnTo>
                  <a:lnTo>
                    <a:pt x="1502569" y="200025"/>
                  </a:lnTo>
                  <a:lnTo>
                    <a:pt x="1516856" y="221456"/>
                  </a:lnTo>
                  <a:lnTo>
                    <a:pt x="1526381" y="242887"/>
                  </a:lnTo>
                  <a:lnTo>
                    <a:pt x="1526381" y="266700"/>
                  </a:lnTo>
                  <a:lnTo>
                    <a:pt x="1516856" y="290512"/>
                  </a:lnTo>
                  <a:lnTo>
                    <a:pt x="1466850" y="350043"/>
                  </a:lnTo>
                  <a:lnTo>
                    <a:pt x="1390650" y="440531"/>
                  </a:lnTo>
                  <a:lnTo>
                    <a:pt x="1376362" y="473868"/>
                  </a:lnTo>
                  <a:lnTo>
                    <a:pt x="1223962" y="664368"/>
                  </a:lnTo>
                  <a:lnTo>
                    <a:pt x="1045369" y="883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749A0C0D-3997-48EC-951D-8D88F845A8D1}"/>
                </a:ext>
              </a:extLst>
            </p:cNvPr>
            <p:cNvSpPr/>
            <p:nvPr/>
          </p:nvSpPr>
          <p:spPr>
            <a:xfrm>
              <a:off x="4681539" y="2376488"/>
              <a:ext cx="479425" cy="652462"/>
            </a:xfrm>
            <a:custGeom>
              <a:avLst/>
              <a:gdLst>
                <a:gd name="connsiteX0" fmla="*/ 200025 w 478631"/>
                <a:gd name="connsiteY0" fmla="*/ 450056 h 652462"/>
                <a:gd name="connsiteX1" fmla="*/ 202406 w 478631"/>
                <a:gd name="connsiteY1" fmla="*/ 276225 h 652462"/>
                <a:gd name="connsiteX2" fmla="*/ 197643 w 478631"/>
                <a:gd name="connsiteY2" fmla="*/ 235743 h 652462"/>
                <a:gd name="connsiteX3" fmla="*/ 185737 w 478631"/>
                <a:gd name="connsiteY3" fmla="*/ 195262 h 652462"/>
                <a:gd name="connsiteX4" fmla="*/ 166687 w 478631"/>
                <a:gd name="connsiteY4" fmla="*/ 166687 h 652462"/>
                <a:gd name="connsiteX5" fmla="*/ 133350 w 478631"/>
                <a:gd name="connsiteY5" fmla="*/ 135731 h 652462"/>
                <a:gd name="connsiteX6" fmla="*/ 107156 w 478631"/>
                <a:gd name="connsiteY6" fmla="*/ 114300 h 652462"/>
                <a:gd name="connsiteX7" fmla="*/ 66675 w 478631"/>
                <a:gd name="connsiteY7" fmla="*/ 92868 h 652462"/>
                <a:gd name="connsiteX8" fmla="*/ 28575 w 478631"/>
                <a:gd name="connsiteY8" fmla="*/ 78581 h 652462"/>
                <a:gd name="connsiteX9" fmla="*/ 16668 w 478631"/>
                <a:gd name="connsiteY9" fmla="*/ 71437 h 652462"/>
                <a:gd name="connsiteX10" fmla="*/ 4762 w 478631"/>
                <a:gd name="connsiteY10" fmla="*/ 57150 h 652462"/>
                <a:gd name="connsiteX11" fmla="*/ 0 w 478631"/>
                <a:gd name="connsiteY11" fmla="*/ 40481 h 652462"/>
                <a:gd name="connsiteX12" fmla="*/ 0 w 478631"/>
                <a:gd name="connsiteY12" fmla="*/ 26193 h 652462"/>
                <a:gd name="connsiteX13" fmla="*/ 4762 w 478631"/>
                <a:gd name="connsiteY13" fmla="*/ 14287 h 652462"/>
                <a:gd name="connsiteX14" fmla="*/ 16668 w 478631"/>
                <a:gd name="connsiteY14" fmla="*/ 7143 h 652462"/>
                <a:gd name="connsiteX15" fmla="*/ 54768 w 478631"/>
                <a:gd name="connsiteY15" fmla="*/ 0 h 652462"/>
                <a:gd name="connsiteX16" fmla="*/ 109537 w 478631"/>
                <a:gd name="connsiteY16" fmla="*/ 2381 h 652462"/>
                <a:gd name="connsiteX17" fmla="*/ 159543 w 478631"/>
                <a:gd name="connsiteY17" fmla="*/ 7143 h 652462"/>
                <a:gd name="connsiteX18" fmla="*/ 207168 w 478631"/>
                <a:gd name="connsiteY18" fmla="*/ 16668 h 652462"/>
                <a:gd name="connsiteX19" fmla="*/ 247650 w 478631"/>
                <a:gd name="connsiteY19" fmla="*/ 28575 h 652462"/>
                <a:gd name="connsiteX20" fmla="*/ 292893 w 478631"/>
                <a:gd name="connsiteY20" fmla="*/ 45243 h 652462"/>
                <a:gd name="connsiteX21" fmla="*/ 335756 w 478631"/>
                <a:gd name="connsiteY21" fmla="*/ 69056 h 652462"/>
                <a:gd name="connsiteX22" fmla="*/ 390525 w 478631"/>
                <a:gd name="connsiteY22" fmla="*/ 109537 h 652462"/>
                <a:gd name="connsiteX23" fmla="*/ 433387 w 478631"/>
                <a:gd name="connsiteY23" fmla="*/ 142875 h 652462"/>
                <a:gd name="connsiteX24" fmla="*/ 459581 w 478631"/>
                <a:gd name="connsiteY24" fmla="*/ 171450 h 652462"/>
                <a:gd name="connsiteX25" fmla="*/ 471487 w 478631"/>
                <a:gd name="connsiteY25" fmla="*/ 188118 h 652462"/>
                <a:gd name="connsiteX26" fmla="*/ 478631 w 478631"/>
                <a:gd name="connsiteY26" fmla="*/ 211931 h 652462"/>
                <a:gd name="connsiteX27" fmla="*/ 476250 w 478631"/>
                <a:gd name="connsiteY27" fmla="*/ 238125 h 652462"/>
                <a:gd name="connsiteX28" fmla="*/ 459581 w 478631"/>
                <a:gd name="connsiteY28" fmla="*/ 261937 h 652462"/>
                <a:gd name="connsiteX29" fmla="*/ 450056 w 478631"/>
                <a:gd name="connsiteY29" fmla="*/ 292893 h 652462"/>
                <a:gd name="connsiteX30" fmla="*/ 447675 w 478631"/>
                <a:gd name="connsiteY30" fmla="*/ 345281 h 652462"/>
                <a:gd name="connsiteX31" fmla="*/ 445293 w 478631"/>
                <a:gd name="connsiteY31" fmla="*/ 583406 h 652462"/>
                <a:gd name="connsiteX32" fmla="*/ 197643 w 478631"/>
                <a:gd name="connsiteY32" fmla="*/ 652462 h 652462"/>
                <a:gd name="connsiteX33" fmla="*/ 200025 w 478631"/>
                <a:gd name="connsiteY33" fmla="*/ 450056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78631" h="652462">
                  <a:moveTo>
                    <a:pt x="200025" y="450056"/>
                  </a:moveTo>
                  <a:cubicBezTo>
                    <a:pt x="200819" y="392112"/>
                    <a:pt x="201612" y="334169"/>
                    <a:pt x="202406" y="276225"/>
                  </a:cubicBezTo>
                  <a:lnTo>
                    <a:pt x="197643" y="235743"/>
                  </a:lnTo>
                  <a:lnTo>
                    <a:pt x="185737" y="195262"/>
                  </a:lnTo>
                  <a:lnTo>
                    <a:pt x="166687" y="166687"/>
                  </a:lnTo>
                  <a:lnTo>
                    <a:pt x="133350" y="135731"/>
                  </a:lnTo>
                  <a:lnTo>
                    <a:pt x="107156" y="114300"/>
                  </a:lnTo>
                  <a:lnTo>
                    <a:pt x="66675" y="92868"/>
                  </a:lnTo>
                  <a:lnTo>
                    <a:pt x="28575" y="78581"/>
                  </a:lnTo>
                  <a:lnTo>
                    <a:pt x="16668" y="71437"/>
                  </a:lnTo>
                  <a:lnTo>
                    <a:pt x="4762" y="57150"/>
                  </a:lnTo>
                  <a:lnTo>
                    <a:pt x="0" y="40481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16668" y="7143"/>
                  </a:lnTo>
                  <a:lnTo>
                    <a:pt x="54768" y="0"/>
                  </a:lnTo>
                  <a:lnTo>
                    <a:pt x="109537" y="2381"/>
                  </a:lnTo>
                  <a:lnTo>
                    <a:pt x="159543" y="7143"/>
                  </a:lnTo>
                  <a:lnTo>
                    <a:pt x="207168" y="16668"/>
                  </a:lnTo>
                  <a:lnTo>
                    <a:pt x="247650" y="28575"/>
                  </a:lnTo>
                  <a:lnTo>
                    <a:pt x="292893" y="45243"/>
                  </a:lnTo>
                  <a:lnTo>
                    <a:pt x="335756" y="69056"/>
                  </a:lnTo>
                  <a:lnTo>
                    <a:pt x="390525" y="109537"/>
                  </a:lnTo>
                  <a:lnTo>
                    <a:pt x="433387" y="142875"/>
                  </a:lnTo>
                  <a:lnTo>
                    <a:pt x="459581" y="171450"/>
                  </a:lnTo>
                  <a:lnTo>
                    <a:pt x="471487" y="188118"/>
                  </a:lnTo>
                  <a:lnTo>
                    <a:pt x="478631" y="211931"/>
                  </a:lnTo>
                  <a:lnTo>
                    <a:pt x="476250" y="238125"/>
                  </a:lnTo>
                  <a:lnTo>
                    <a:pt x="459581" y="261937"/>
                  </a:lnTo>
                  <a:lnTo>
                    <a:pt x="450056" y="292893"/>
                  </a:lnTo>
                  <a:lnTo>
                    <a:pt x="447675" y="345281"/>
                  </a:lnTo>
                  <a:lnTo>
                    <a:pt x="445293" y="583406"/>
                  </a:lnTo>
                  <a:lnTo>
                    <a:pt x="197643" y="652462"/>
                  </a:lnTo>
                  <a:lnTo>
                    <a:pt x="200025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A6D0C840-8751-46F6-B508-E85CEC4D0B22}"/>
                </a:ext>
              </a:extLst>
            </p:cNvPr>
            <p:cNvSpPr/>
            <p:nvPr/>
          </p:nvSpPr>
          <p:spPr>
            <a:xfrm>
              <a:off x="5757863" y="3611564"/>
              <a:ext cx="508000" cy="1131887"/>
            </a:xfrm>
            <a:custGeom>
              <a:avLst/>
              <a:gdLst>
                <a:gd name="connsiteX0" fmla="*/ 240506 w 507206"/>
                <a:gd name="connsiteY0" fmla="*/ 702469 h 1131094"/>
                <a:gd name="connsiteX1" fmla="*/ 228600 w 507206"/>
                <a:gd name="connsiteY1" fmla="*/ 561975 h 1131094"/>
                <a:gd name="connsiteX2" fmla="*/ 221456 w 507206"/>
                <a:gd name="connsiteY2" fmla="*/ 440532 h 1131094"/>
                <a:gd name="connsiteX3" fmla="*/ 214312 w 507206"/>
                <a:gd name="connsiteY3" fmla="*/ 364332 h 1131094"/>
                <a:gd name="connsiteX4" fmla="*/ 204787 w 507206"/>
                <a:gd name="connsiteY4" fmla="*/ 316707 h 1131094"/>
                <a:gd name="connsiteX5" fmla="*/ 183356 w 507206"/>
                <a:gd name="connsiteY5" fmla="*/ 257175 h 1131094"/>
                <a:gd name="connsiteX6" fmla="*/ 145256 w 507206"/>
                <a:gd name="connsiteY6" fmla="*/ 192882 h 1131094"/>
                <a:gd name="connsiteX7" fmla="*/ 102393 w 507206"/>
                <a:gd name="connsiteY7" fmla="*/ 138113 h 1131094"/>
                <a:gd name="connsiteX8" fmla="*/ 50006 w 507206"/>
                <a:gd name="connsiteY8" fmla="*/ 92869 h 1131094"/>
                <a:gd name="connsiteX9" fmla="*/ 19050 w 507206"/>
                <a:gd name="connsiteY9" fmla="*/ 69057 h 1131094"/>
                <a:gd name="connsiteX10" fmla="*/ 4762 w 507206"/>
                <a:gd name="connsiteY10" fmla="*/ 47625 h 1131094"/>
                <a:gd name="connsiteX11" fmla="*/ 0 w 507206"/>
                <a:gd name="connsiteY11" fmla="*/ 23813 h 1131094"/>
                <a:gd name="connsiteX12" fmla="*/ 4762 w 507206"/>
                <a:gd name="connsiteY12" fmla="*/ 7144 h 1131094"/>
                <a:gd name="connsiteX13" fmla="*/ 16668 w 507206"/>
                <a:gd name="connsiteY13" fmla="*/ 0 h 1131094"/>
                <a:gd name="connsiteX14" fmla="*/ 33337 w 507206"/>
                <a:gd name="connsiteY14" fmla="*/ 2382 h 1131094"/>
                <a:gd name="connsiteX15" fmla="*/ 73818 w 507206"/>
                <a:gd name="connsiteY15" fmla="*/ 19050 h 1131094"/>
                <a:gd name="connsiteX16" fmla="*/ 121443 w 507206"/>
                <a:gd name="connsiteY16" fmla="*/ 21432 h 1131094"/>
                <a:gd name="connsiteX17" fmla="*/ 171450 w 507206"/>
                <a:gd name="connsiteY17" fmla="*/ 26194 h 1131094"/>
                <a:gd name="connsiteX18" fmla="*/ 226218 w 507206"/>
                <a:gd name="connsiteY18" fmla="*/ 38100 h 1131094"/>
                <a:gd name="connsiteX19" fmla="*/ 280987 w 507206"/>
                <a:gd name="connsiteY19" fmla="*/ 54769 h 1131094"/>
                <a:gd name="connsiteX20" fmla="*/ 347662 w 507206"/>
                <a:gd name="connsiteY20" fmla="*/ 80963 h 1131094"/>
                <a:gd name="connsiteX21" fmla="*/ 397668 w 507206"/>
                <a:gd name="connsiteY21" fmla="*/ 102394 h 1131094"/>
                <a:gd name="connsiteX22" fmla="*/ 416718 w 507206"/>
                <a:gd name="connsiteY22" fmla="*/ 216694 h 1131094"/>
                <a:gd name="connsiteX23" fmla="*/ 433387 w 507206"/>
                <a:gd name="connsiteY23" fmla="*/ 342900 h 1131094"/>
                <a:gd name="connsiteX24" fmla="*/ 447675 w 507206"/>
                <a:gd name="connsiteY24" fmla="*/ 452438 h 1131094"/>
                <a:gd name="connsiteX25" fmla="*/ 464343 w 507206"/>
                <a:gd name="connsiteY25" fmla="*/ 583407 h 1131094"/>
                <a:gd name="connsiteX26" fmla="*/ 476250 w 507206"/>
                <a:gd name="connsiteY26" fmla="*/ 697707 h 1131094"/>
                <a:gd name="connsiteX27" fmla="*/ 490537 w 507206"/>
                <a:gd name="connsiteY27" fmla="*/ 890588 h 1131094"/>
                <a:gd name="connsiteX28" fmla="*/ 502443 w 507206"/>
                <a:gd name="connsiteY28" fmla="*/ 990600 h 1131094"/>
                <a:gd name="connsiteX29" fmla="*/ 507206 w 507206"/>
                <a:gd name="connsiteY29" fmla="*/ 1021557 h 1131094"/>
                <a:gd name="connsiteX30" fmla="*/ 471487 w 507206"/>
                <a:gd name="connsiteY30" fmla="*/ 1081088 h 1131094"/>
                <a:gd name="connsiteX31" fmla="*/ 423862 w 507206"/>
                <a:gd name="connsiteY31" fmla="*/ 1116807 h 1131094"/>
                <a:gd name="connsiteX32" fmla="*/ 392906 w 507206"/>
                <a:gd name="connsiteY32" fmla="*/ 1131094 h 1131094"/>
                <a:gd name="connsiteX33" fmla="*/ 376237 w 507206"/>
                <a:gd name="connsiteY33" fmla="*/ 1131094 h 1131094"/>
                <a:gd name="connsiteX34" fmla="*/ 347662 w 507206"/>
                <a:gd name="connsiteY34" fmla="*/ 1114425 h 1131094"/>
                <a:gd name="connsiteX35" fmla="*/ 311943 w 507206"/>
                <a:gd name="connsiteY35" fmla="*/ 1076325 h 1131094"/>
                <a:gd name="connsiteX36" fmla="*/ 280987 w 507206"/>
                <a:gd name="connsiteY36" fmla="*/ 1021557 h 1131094"/>
                <a:gd name="connsiteX37" fmla="*/ 264318 w 507206"/>
                <a:gd name="connsiteY37" fmla="*/ 969169 h 1131094"/>
                <a:gd name="connsiteX38" fmla="*/ 259556 w 507206"/>
                <a:gd name="connsiteY38" fmla="*/ 892969 h 1131094"/>
                <a:gd name="connsiteX39" fmla="*/ 240506 w 507206"/>
                <a:gd name="connsiteY39" fmla="*/ 702469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07206" h="1131094">
                  <a:moveTo>
                    <a:pt x="240506" y="702469"/>
                  </a:moveTo>
                  <a:lnTo>
                    <a:pt x="228600" y="561975"/>
                  </a:lnTo>
                  <a:lnTo>
                    <a:pt x="221456" y="440532"/>
                  </a:lnTo>
                  <a:lnTo>
                    <a:pt x="214312" y="364332"/>
                  </a:lnTo>
                  <a:lnTo>
                    <a:pt x="204787" y="316707"/>
                  </a:lnTo>
                  <a:lnTo>
                    <a:pt x="183356" y="257175"/>
                  </a:lnTo>
                  <a:lnTo>
                    <a:pt x="145256" y="192882"/>
                  </a:lnTo>
                  <a:lnTo>
                    <a:pt x="102393" y="138113"/>
                  </a:lnTo>
                  <a:lnTo>
                    <a:pt x="50006" y="92869"/>
                  </a:lnTo>
                  <a:lnTo>
                    <a:pt x="19050" y="69057"/>
                  </a:lnTo>
                  <a:lnTo>
                    <a:pt x="4762" y="47625"/>
                  </a:lnTo>
                  <a:lnTo>
                    <a:pt x="0" y="23813"/>
                  </a:lnTo>
                  <a:lnTo>
                    <a:pt x="4762" y="7144"/>
                  </a:lnTo>
                  <a:lnTo>
                    <a:pt x="16668" y="0"/>
                  </a:lnTo>
                  <a:lnTo>
                    <a:pt x="33337" y="2382"/>
                  </a:lnTo>
                  <a:lnTo>
                    <a:pt x="73818" y="19050"/>
                  </a:lnTo>
                  <a:lnTo>
                    <a:pt x="121443" y="21432"/>
                  </a:lnTo>
                  <a:lnTo>
                    <a:pt x="171450" y="26194"/>
                  </a:lnTo>
                  <a:lnTo>
                    <a:pt x="226218" y="38100"/>
                  </a:lnTo>
                  <a:lnTo>
                    <a:pt x="280987" y="54769"/>
                  </a:lnTo>
                  <a:lnTo>
                    <a:pt x="347662" y="80963"/>
                  </a:lnTo>
                  <a:lnTo>
                    <a:pt x="397668" y="102394"/>
                  </a:lnTo>
                  <a:lnTo>
                    <a:pt x="416718" y="216694"/>
                  </a:lnTo>
                  <a:lnTo>
                    <a:pt x="433387" y="342900"/>
                  </a:lnTo>
                  <a:lnTo>
                    <a:pt x="447675" y="452438"/>
                  </a:lnTo>
                  <a:lnTo>
                    <a:pt x="464343" y="583407"/>
                  </a:lnTo>
                  <a:lnTo>
                    <a:pt x="476250" y="697707"/>
                  </a:lnTo>
                  <a:lnTo>
                    <a:pt x="490537" y="890588"/>
                  </a:lnTo>
                  <a:lnTo>
                    <a:pt x="502443" y="990600"/>
                  </a:lnTo>
                  <a:lnTo>
                    <a:pt x="507206" y="1021557"/>
                  </a:lnTo>
                  <a:lnTo>
                    <a:pt x="471487" y="1081088"/>
                  </a:lnTo>
                  <a:lnTo>
                    <a:pt x="423862" y="1116807"/>
                  </a:lnTo>
                  <a:lnTo>
                    <a:pt x="392906" y="1131094"/>
                  </a:lnTo>
                  <a:lnTo>
                    <a:pt x="376237" y="1131094"/>
                  </a:lnTo>
                  <a:lnTo>
                    <a:pt x="347662" y="1114425"/>
                  </a:lnTo>
                  <a:lnTo>
                    <a:pt x="311943" y="1076325"/>
                  </a:lnTo>
                  <a:lnTo>
                    <a:pt x="280987" y="1021557"/>
                  </a:lnTo>
                  <a:lnTo>
                    <a:pt x="264318" y="969169"/>
                  </a:lnTo>
                  <a:lnTo>
                    <a:pt x="259556" y="892969"/>
                  </a:lnTo>
                  <a:lnTo>
                    <a:pt x="240506" y="702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C04A15DB-5A10-4E13-8B72-3988594C363D}"/>
                </a:ext>
              </a:extLst>
            </p:cNvPr>
            <p:cNvSpPr/>
            <p:nvPr/>
          </p:nvSpPr>
          <p:spPr>
            <a:xfrm>
              <a:off x="5894389" y="2687639"/>
              <a:ext cx="1425575" cy="460375"/>
            </a:xfrm>
            <a:custGeom>
              <a:avLst/>
              <a:gdLst>
                <a:gd name="connsiteX0" fmla="*/ 857250 w 1426369"/>
                <a:gd name="connsiteY0" fmla="*/ 330994 h 459582"/>
                <a:gd name="connsiteX1" fmla="*/ 581025 w 1426369"/>
                <a:gd name="connsiteY1" fmla="*/ 388144 h 459582"/>
                <a:gd name="connsiteX2" fmla="*/ 354806 w 1426369"/>
                <a:gd name="connsiteY2" fmla="*/ 442913 h 459582"/>
                <a:gd name="connsiteX3" fmla="*/ 302419 w 1426369"/>
                <a:gd name="connsiteY3" fmla="*/ 457200 h 459582"/>
                <a:gd name="connsiteX4" fmla="*/ 266700 w 1426369"/>
                <a:gd name="connsiteY4" fmla="*/ 459582 h 459582"/>
                <a:gd name="connsiteX5" fmla="*/ 226219 w 1426369"/>
                <a:gd name="connsiteY5" fmla="*/ 452438 h 459582"/>
                <a:gd name="connsiteX6" fmla="*/ 192881 w 1426369"/>
                <a:gd name="connsiteY6" fmla="*/ 438150 h 459582"/>
                <a:gd name="connsiteX7" fmla="*/ 152400 w 1426369"/>
                <a:gd name="connsiteY7" fmla="*/ 414338 h 459582"/>
                <a:gd name="connsiteX8" fmla="*/ 95250 w 1426369"/>
                <a:gd name="connsiteY8" fmla="*/ 366713 h 459582"/>
                <a:gd name="connsiteX9" fmla="*/ 50006 w 1426369"/>
                <a:gd name="connsiteY9" fmla="*/ 319088 h 459582"/>
                <a:gd name="connsiteX10" fmla="*/ 19050 w 1426369"/>
                <a:gd name="connsiteY10" fmla="*/ 283369 h 459582"/>
                <a:gd name="connsiteX11" fmla="*/ 2381 w 1426369"/>
                <a:gd name="connsiteY11" fmla="*/ 252413 h 459582"/>
                <a:gd name="connsiteX12" fmla="*/ 0 w 1426369"/>
                <a:gd name="connsiteY12" fmla="*/ 230982 h 459582"/>
                <a:gd name="connsiteX13" fmla="*/ 4762 w 1426369"/>
                <a:gd name="connsiteY13" fmla="*/ 216694 h 459582"/>
                <a:gd name="connsiteX14" fmla="*/ 19050 w 1426369"/>
                <a:gd name="connsiteY14" fmla="*/ 209550 h 459582"/>
                <a:gd name="connsiteX15" fmla="*/ 33337 w 1426369"/>
                <a:gd name="connsiteY15" fmla="*/ 211932 h 459582"/>
                <a:gd name="connsiteX16" fmla="*/ 61912 w 1426369"/>
                <a:gd name="connsiteY16" fmla="*/ 223838 h 459582"/>
                <a:gd name="connsiteX17" fmla="*/ 216694 w 1426369"/>
                <a:gd name="connsiteY17" fmla="*/ 247650 h 459582"/>
                <a:gd name="connsiteX18" fmla="*/ 271462 w 1426369"/>
                <a:gd name="connsiteY18" fmla="*/ 247650 h 459582"/>
                <a:gd name="connsiteX19" fmla="*/ 316706 w 1426369"/>
                <a:gd name="connsiteY19" fmla="*/ 245269 h 459582"/>
                <a:gd name="connsiteX20" fmla="*/ 404812 w 1426369"/>
                <a:gd name="connsiteY20" fmla="*/ 233363 h 459582"/>
                <a:gd name="connsiteX21" fmla="*/ 645319 w 1426369"/>
                <a:gd name="connsiteY21" fmla="*/ 178594 h 459582"/>
                <a:gd name="connsiteX22" fmla="*/ 1023937 w 1426369"/>
                <a:gd name="connsiteY22" fmla="*/ 73819 h 459582"/>
                <a:gd name="connsiteX23" fmla="*/ 1052512 w 1426369"/>
                <a:gd name="connsiteY23" fmla="*/ 47625 h 459582"/>
                <a:gd name="connsiteX24" fmla="*/ 1085850 w 1426369"/>
                <a:gd name="connsiteY24" fmla="*/ 28575 h 459582"/>
                <a:gd name="connsiteX25" fmla="*/ 1133475 w 1426369"/>
                <a:gd name="connsiteY25" fmla="*/ 9525 h 459582"/>
                <a:gd name="connsiteX26" fmla="*/ 1178719 w 1426369"/>
                <a:gd name="connsiteY26" fmla="*/ 0 h 459582"/>
                <a:gd name="connsiteX27" fmla="*/ 1223962 w 1426369"/>
                <a:gd name="connsiteY27" fmla="*/ 4763 h 459582"/>
                <a:gd name="connsiteX28" fmla="*/ 1304925 w 1426369"/>
                <a:gd name="connsiteY28" fmla="*/ 42863 h 459582"/>
                <a:gd name="connsiteX29" fmla="*/ 1352550 w 1426369"/>
                <a:gd name="connsiteY29" fmla="*/ 69057 h 459582"/>
                <a:gd name="connsiteX30" fmla="*/ 1388269 w 1426369"/>
                <a:gd name="connsiteY30" fmla="*/ 100013 h 459582"/>
                <a:gd name="connsiteX31" fmla="*/ 1419225 w 1426369"/>
                <a:gd name="connsiteY31" fmla="*/ 130969 h 459582"/>
                <a:gd name="connsiteX32" fmla="*/ 1426369 w 1426369"/>
                <a:gd name="connsiteY32" fmla="*/ 145257 h 459582"/>
                <a:gd name="connsiteX33" fmla="*/ 1426369 w 1426369"/>
                <a:gd name="connsiteY33" fmla="*/ 178594 h 459582"/>
                <a:gd name="connsiteX34" fmla="*/ 1414462 w 1426369"/>
                <a:gd name="connsiteY34" fmla="*/ 214313 h 459582"/>
                <a:gd name="connsiteX35" fmla="*/ 1383506 w 1426369"/>
                <a:gd name="connsiteY35" fmla="*/ 242888 h 459582"/>
                <a:gd name="connsiteX36" fmla="*/ 1323975 w 1426369"/>
                <a:gd name="connsiteY36" fmla="*/ 269082 h 459582"/>
                <a:gd name="connsiteX37" fmla="*/ 1283494 w 1426369"/>
                <a:gd name="connsiteY37" fmla="*/ 273844 h 459582"/>
                <a:gd name="connsiteX38" fmla="*/ 1176337 w 1426369"/>
                <a:gd name="connsiteY38" fmla="*/ 276225 h 459582"/>
                <a:gd name="connsiteX39" fmla="*/ 1090612 w 1426369"/>
                <a:gd name="connsiteY39" fmla="*/ 283369 h 459582"/>
                <a:gd name="connsiteX40" fmla="*/ 857250 w 1426369"/>
                <a:gd name="connsiteY40" fmla="*/ 330994 h 45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26369" h="459582">
                  <a:moveTo>
                    <a:pt x="857250" y="330994"/>
                  </a:moveTo>
                  <a:lnTo>
                    <a:pt x="581025" y="388144"/>
                  </a:lnTo>
                  <a:lnTo>
                    <a:pt x="354806" y="442913"/>
                  </a:lnTo>
                  <a:lnTo>
                    <a:pt x="302419" y="457200"/>
                  </a:lnTo>
                  <a:lnTo>
                    <a:pt x="266700" y="459582"/>
                  </a:lnTo>
                  <a:lnTo>
                    <a:pt x="226219" y="452438"/>
                  </a:lnTo>
                  <a:lnTo>
                    <a:pt x="192881" y="438150"/>
                  </a:lnTo>
                  <a:lnTo>
                    <a:pt x="152400" y="414338"/>
                  </a:lnTo>
                  <a:lnTo>
                    <a:pt x="95250" y="366713"/>
                  </a:lnTo>
                  <a:lnTo>
                    <a:pt x="50006" y="319088"/>
                  </a:lnTo>
                  <a:lnTo>
                    <a:pt x="19050" y="283369"/>
                  </a:lnTo>
                  <a:lnTo>
                    <a:pt x="2381" y="252413"/>
                  </a:lnTo>
                  <a:lnTo>
                    <a:pt x="0" y="230982"/>
                  </a:lnTo>
                  <a:lnTo>
                    <a:pt x="4762" y="216694"/>
                  </a:lnTo>
                  <a:lnTo>
                    <a:pt x="19050" y="209550"/>
                  </a:lnTo>
                  <a:lnTo>
                    <a:pt x="33337" y="211932"/>
                  </a:lnTo>
                  <a:lnTo>
                    <a:pt x="61912" y="223838"/>
                  </a:lnTo>
                  <a:lnTo>
                    <a:pt x="216694" y="247650"/>
                  </a:lnTo>
                  <a:lnTo>
                    <a:pt x="271462" y="247650"/>
                  </a:lnTo>
                  <a:lnTo>
                    <a:pt x="316706" y="245269"/>
                  </a:lnTo>
                  <a:lnTo>
                    <a:pt x="404812" y="233363"/>
                  </a:lnTo>
                  <a:lnTo>
                    <a:pt x="645319" y="178594"/>
                  </a:lnTo>
                  <a:lnTo>
                    <a:pt x="1023937" y="73819"/>
                  </a:lnTo>
                  <a:lnTo>
                    <a:pt x="1052512" y="47625"/>
                  </a:lnTo>
                  <a:lnTo>
                    <a:pt x="1085850" y="28575"/>
                  </a:lnTo>
                  <a:lnTo>
                    <a:pt x="1133475" y="9525"/>
                  </a:lnTo>
                  <a:lnTo>
                    <a:pt x="1178719" y="0"/>
                  </a:lnTo>
                  <a:lnTo>
                    <a:pt x="1223962" y="4763"/>
                  </a:lnTo>
                  <a:lnTo>
                    <a:pt x="1304925" y="42863"/>
                  </a:lnTo>
                  <a:lnTo>
                    <a:pt x="1352550" y="69057"/>
                  </a:lnTo>
                  <a:lnTo>
                    <a:pt x="1388269" y="100013"/>
                  </a:lnTo>
                  <a:lnTo>
                    <a:pt x="1419225" y="130969"/>
                  </a:lnTo>
                  <a:lnTo>
                    <a:pt x="1426369" y="145257"/>
                  </a:lnTo>
                  <a:lnTo>
                    <a:pt x="1426369" y="178594"/>
                  </a:lnTo>
                  <a:lnTo>
                    <a:pt x="1414462" y="214313"/>
                  </a:lnTo>
                  <a:lnTo>
                    <a:pt x="1383506" y="242888"/>
                  </a:lnTo>
                  <a:lnTo>
                    <a:pt x="1323975" y="269082"/>
                  </a:lnTo>
                  <a:lnTo>
                    <a:pt x="1283494" y="273844"/>
                  </a:lnTo>
                  <a:lnTo>
                    <a:pt x="1176337" y="276225"/>
                  </a:lnTo>
                  <a:lnTo>
                    <a:pt x="1090612" y="283369"/>
                  </a:lnTo>
                  <a:lnTo>
                    <a:pt x="857250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3">
              <a:extLst>
                <a:ext uri="{FF2B5EF4-FFF2-40B4-BE49-F238E27FC236}">
                  <a16:creationId xmlns:a16="http://schemas.microsoft.com/office/drawing/2014/main" id="{6EE2E7D5-8925-43F5-B106-6620F1BF1ADD}"/>
                </a:ext>
              </a:extLst>
            </p:cNvPr>
            <p:cNvSpPr/>
            <p:nvPr/>
          </p:nvSpPr>
          <p:spPr>
            <a:xfrm rot="16200000">
              <a:off x="4840288" y="2719388"/>
              <a:ext cx="4265612" cy="2424112"/>
            </a:xfrm>
            <a:custGeom>
              <a:avLst/>
              <a:gdLst>
                <a:gd name="connsiteX0" fmla="*/ 2566675 w 4264847"/>
                <a:gd name="connsiteY0" fmla="*/ 2337192 h 2425455"/>
                <a:gd name="connsiteX1" fmla="*/ 1747599 w 4264847"/>
                <a:gd name="connsiteY1" fmla="*/ 2330131 h 2425455"/>
                <a:gd name="connsiteX2" fmla="*/ 1267450 w 4264847"/>
                <a:gd name="connsiteY2" fmla="*/ 2319540 h 2425455"/>
                <a:gd name="connsiteX3" fmla="*/ 999132 w 4264847"/>
                <a:gd name="connsiteY3" fmla="*/ 2316009 h 2425455"/>
                <a:gd name="connsiteX4" fmla="*/ 868504 w 4264847"/>
                <a:gd name="connsiteY4" fmla="*/ 2319540 h 2425455"/>
                <a:gd name="connsiteX5" fmla="*/ 695509 w 4264847"/>
                <a:gd name="connsiteY5" fmla="*/ 2333662 h 2425455"/>
                <a:gd name="connsiteX6" fmla="*/ 487210 w 4264847"/>
                <a:gd name="connsiteY6" fmla="*/ 2361906 h 2425455"/>
                <a:gd name="connsiteX7" fmla="*/ 360111 w 4264847"/>
                <a:gd name="connsiteY7" fmla="*/ 2337192 h 2425455"/>
                <a:gd name="connsiteX8" fmla="*/ 201239 w 4264847"/>
                <a:gd name="connsiteY8" fmla="*/ 2291296 h 2425455"/>
                <a:gd name="connsiteX9" fmla="*/ 60019 w 4264847"/>
                <a:gd name="connsiteY9" fmla="*/ 2238338 h 2425455"/>
                <a:gd name="connsiteX10" fmla="*/ 24714 w 4264847"/>
                <a:gd name="connsiteY10" fmla="*/ 2217155 h 2425455"/>
                <a:gd name="connsiteX11" fmla="*/ 7061 w 4264847"/>
                <a:gd name="connsiteY11" fmla="*/ 2195972 h 2425455"/>
                <a:gd name="connsiteX12" fmla="*/ 0 w 4264847"/>
                <a:gd name="connsiteY12" fmla="*/ 2167728 h 2425455"/>
                <a:gd name="connsiteX13" fmla="*/ 0 w 4264847"/>
                <a:gd name="connsiteY13" fmla="*/ 2146545 h 2425455"/>
                <a:gd name="connsiteX14" fmla="*/ 7061 w 4264847"/>
                <a:gd name="connsiteY14" fmla="*/ 2118301 h 2425455"/>
                <a:gd name="connsiteX15" fmla="*/ 38836 w 4264847"/>
                <a:gd name="connsiteY15" fmla="*/ 2075935 h 2425455"/>
                <a:gd name="connsiteX16" fmla="*/ 74141 w 4264847"/>
                <a:gd name="connsiteY16" fmla="*/ 2047691 h 2425455"/>
                <a:gd name="connsiteX17" fmla="*/ 144751 w 4264847"/>
                <a:gd name="connsiteY17" fmla="*/ 1980612 h 2425455"/>
                <a:gd name="connsiteX18" fmla="*/ 564881 w 4264847"/>
                <a:gd name="connsiteY18" fmla="*/ 2033569 h 2425455"/>
                <a:gd name="connsiteX19" fmla="*/ 596655 w 4264847"/>
                <a:gd name="connsiteY19" fmla="*/ 2051222 h 2425455"/>
                <a:gd name="connsiteX20" fmla="*/ 631960 w 4264847"/>
                <a:gd name="connsiteY20" fmla="*/ 2068874 h 2425455"/>
                <a:gd name="connsiteX21" fmla="*/ 681387 w 4264847"/>
                <a:gd name="connsiteY21" fmla="*/ 2086527 h 2425455"/>
                <a:gd name="connsiteX22" fmla="*/ 720223 w 4264847"/>
                <a:gd name="connsiteY22" fmla="*/ 2093588 h 2425455"/>
                <a:gd name="connsiteX23" fmla="*/ 1214493 w 4264847"/>
                <a:gd name="connsiteY23" fmla="*/ 2086527 h 2425455"/>
                <a:gd name="connsiteX24" fmla="*/ 1849983 w 4264847"/>
                <a:gd name="connsiteY24" fmla="*/ 2079466 h 2425455"/>
                <a:gd name="connsiteX25" fmla="*/ 2481943 w 4264847"/>
                <a:gd name="connsiteY25" fmla="*/ 2075935 h 2425455"/>
                <a:gd name="connsiteX26" fmla="*/ 3149208 w 4264847"/>
                <a:gd name="connsiteY26" fmla="*/ 2068874 h 2425455"/>
                <a:gd name="connsiteX27" fmla="*/ 3625826 w 4264847"/>
                <a:gd name="connsiteY27" fmla="*/ 2072405 h 2425455"/>
                <a:gd name="connsiteX28" fmla="*/ 3894144 w 4264847"/>
                <a:gd name="connsiteY28" fmla="*/ 2072405 h 2425455"/>
                <a:gd name="connsiteX29" fmla="*/ 3943571 w 4264847"/>
                <a:gd name="connsiteY29" fmla="*/ 2061813 h 2425455"/>
                <a:gd name="connsiteX30" fmla="*/ 3978876 w 4264847"/>
                <a:gd name="connsiteY30" fmla="*/ 2047691 h 2425455"/>
                <a:gd name="connsiteX31" fmla="*/ 4010650 w 4264847"/>
                <a:gd name="connsiteY31" fmla="*/ 2015917 h 2425455"/>
                <a:gd name="connsiteX32" fmla="*/ 4028303 w 4264847"/>
                <a:gd name="connsiteY32" fmla="*/ 1973551 h 2425455"/>
                <a:gd name="connsiteX33" fmla="*/ 4038894 w 4264847"/>
                <a:gd name="connsiteY33" fmla="*/ 1938246 h 2425455"/>
                <a:gd name="connsiteX34" fmla="*/ 4042425 w 4264847"/>
                <a:gd name="connsiteY34" fmla="*/ 1828800 h 2425455"/>
                <a:gd name="connsiteX35" fmla="*/ 4024772 w 4264847"/>
                <a:gd name="connsiteY35" fmla="*/ 1655806 h 2425455"/>
                <a:gd name="connsiteX36" fmla="*/ 3968284 w 4264847"/>
                <a:gd name="connsiteY36" fmla="*/ 1316877 h 2425455"/>
                <a:gd name="connsiteX37" fmla="*/ 3858839 w 4264847"/>
                <a:gd name="connsiteY37" fmla="*/ 879095 h 2425455"/>
                <a:gd name="connsiteX38" fmla="*/ 3777637 w 4264847"/>
                <a:gd name="connsiteY38" fmla="*/ 568411 h 2425455"/>
                <a:gd name="connsiteX39" fmla="*/ 3756454 w 4264847"/>
                <a:gd name="connsiteY39" fmla="*/ 476618 h 2425455"/>
                <a:gd name="connsiteX40" fmla="*/ 3749393 w 4264847"/>
                <a:gd name="connsiteY40" fmla="*/ 441313 h 2425455"/>
                <a:gd name="connsiteX41" fmla="*/ 3770576 w 4264847"/>
                <a:gd name="connsiteY41" fmla="*/ 381294 h 2425455"/>
                <a:gd name="connsiteX42" fmla="*/ 3812942 w 4264847"/>
                <a:gd name="connsiteY42" fmla="*/ 293032 h 2425455"/>
                <a:gd name="connsiteX43" fmla="*/ 3862369 w 4264847"/>
                <a:gd name="connsiteY43" fmla="*/ 215361 h 2425455"/>
                <a:gd name="connsiteX44" fmla="*/ 3918857 w 4264847"/>
                <a:gd name="connsiteY44" fmla="*/ 148281 h 2425455"/>
                <a:gd name="connsiteX45" fmla="*/ 4000059 w 4264847"/>
                <a:gd name="connsiteY45" fmla="*/ 74141 h 2425455"/>
                <a:gd name="connsiteX46" fmla="*/ 4063608 w 4264847"/>
                <a:gd name="connsiteY46" fmla="*/ 21183 h 2425455"/>
                <a:gd name="connsiteX47" fmla="*/ 4095382 w 4264847"/>
                <a:gd name="connsiteY47" fmla="*/ 0 h 2425455"/>
                <a:gd name="connsiteX48" fmla="*/ 4116565 w 4264847"/>
                <a:gd name="connsiteY48" fmla="*/ 0 h 2425455"/>
                <a:gd name="connsiteX49" fmla="*/ 4120096 w 4264847"/>
                <a:gd name="connsiteY49" fmla="*/ 14122 h 2425455"/>
                <a:gd name="connsiteX50" fmla="*/ 4109504 w 4264847"/>
                <a:gd name="connsiteY50" fmla="*/ 56488 h 2425455"/>
                <a:gd name="connsiteX51" fmla="*/ 4077730 w 4264847"/>
                <a:gd name="connsiteY51" fmla="*/ 112976 h 2425455"/>
                <a:gd name="connsiteX52" fmla="*/ 4031833 w 4264847"/>
                <a:gd name="connsiteY52" fmla="*/ 201239 h 2425455"/>
                <a:gd name="connsiteX53" fmla="*/ 4010650 w 4264847"/>
                <a:gd name="connsiteY53" fmla="*/ 261257 h 2425455"/>
                <a:gd name="connsiteX54" fmla="*/ 4003589 w 4264847"/>
                <a:gd name="connsiteY54" fmla="*/ 307154 h 2425455"/>
                <a:gd name="connsiteX55" fmla="*/ 3996528 w 4264847"/>
                <a:gd name="connsiteY55" fmla="*/ 363642 h 2425455"/>
                <a:gd name="connsiteX56" fmla="*/ 4014181 w 4264847"/>
                <a:gd name="connsiteY56" fmla="*/ 579002 h 2425455"/>
                <a:gd name="connsiteX57" fmla="*/ 4060077 w 4264847"/>
                <a:gd name="connsiteY57" fmla="*/ 886156 h 2425455"/>
                <a:gd name="connsiteX58" fmla="*/ 4113035 w 4264847"/>
                <a:gd name="connsiteY58" fmla="*/ 1172127 h 2425455"/>
                <a:gd name="connsiteX59" fmla="*/ 4187176 w 4264847"/>
                <a:gd name="connsiteY59" fmla="*/ 1539299 h 2425455"/>
                <a:gd name="connsiteX60" fmla="*/ 4229542 w 4264847"/>
                <a:gd name="connsiteY60" fmla="*/ 1740538 h 2425455"/>
                <a:gd name="connsiteX61" fmla="*/ 4264847 w 4264847"/>
                <a:gd name="connsiteY61" fmla="*/ 1895880 h 2425455"/>
                <a:gd name="connsiteX62" fmla="*/ 4243664 w 4264847"/>
                <a:gd name="connsiteY62" fmla="*/ 1970020 h 2425455"/>
                <a:gd name="connsiteX63" fmla="*/ 4204828 w 4264847"/>
                <a:gd name="connsiteY63" fmla="*/ 2072405 h 2425455"/>
                <a:gd name="connsiteX64" fmla="*/ 4158932 w 4264847"/>
                <a:gd name="connsiteY64" fmla="*/ 2157137 h 2425455"/>
                <a:gd name="connsiteX65" fmla="*/ 4077730 w 4264847"/>
                <a:gd name="connsiteY65" fmla="*/ 2277174 h 2425455"/>
                <a:gd name="connsiteX66" fmla="*/ 4003589 w 4264847"/>
                <a:gd name="connsiteY66" fmla="*/ 2376028 h 2425455"/>
                <a:gd name="connsiteX67" fmla="*/ 3961223 w 4264847"/>
                <a:gd name="connsiteY67" fmla="*/ 2414863 h 2425455"/>
                <a:gd name="connsiteX68" fmla="*/ 3929449 w 4264847"/>
                <a:gd name="connsiteY68" fmla="*/ 2425455 h 2425455"/>
                <a:gd name="connsiteX69" fmla="*/ 3876491 w 4264847"/>
                <a:gd name="connsiteY69" fmla="*/ 2421924 h 2425455"/>
                <a:gd name="connsiteX70" fmla="*/ 3820003 w 4264847"/>
                <a:gd name="connsiteY70" fmla="*/ 2397211 h 2425455"/>
                <a:gd name="connsiteX71" fmla="*/ 3745863 w 4264847"/>
                <a:gd name="connsiteY71" fmla="*/ 2365436 h 2425455"/>
                <a:gd name="connsiteX72" fmla="*/ 3682314 w 4264847"/>
                <a:gd name="connsiteY72" fmla="*/ 2347784 h 2425455"/>
                <a:gd name="connsiteX73" fmla="*/ 3632887 w 4264847"/>
                <a:gd name="connsiteY73" fmla="*/ 2340723 h 2425455"/>
                <a:gd name="connsiteX74" fmla="*/ 3350447 w 4264847"/>
                <a:gd name="connsiteY74" fmla="*/ 2337192 h 2425455"/>
                <a:gd name="connsiteX75" fmla="*/ 2566675 w 4264847"/>
                <a:gd name="connsiteY75" fmla="*/ 2337192 h 242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264847" h="2425455">
                  <a:moveTo>
                    <a:pt x="2566675" y="2337192"/>
                  </a:moveTo>
                  <a:lnTo>
                    <a:pt x="1747599" y="2330131"/>
                  </a:lnTo>
                  <a:lnTo>
                    <a:pt x="1267450" y="2319540"/>
                  </a:lnTo>
                  <a:lnTo>
                    <a:pt x="999132" y="2316009"/>
                  </a:lnTo>
                  <a:lnTo>
                    <a:pt x="868504" y="2319540"/>
                  </a:lnTo>
                  <a:lnTo>
                    <a:pt x="695509" y="2333662"/>
                  </a:lnTo>
                  <a:lnTo>
                    <a:pt x="487210" y="2361906"/>
                  </a:lnTo>
                  <a:lnTo>
                    <a:pt x="360111" y="2337192"/>
                  </a:lnTo>
                  <a:lnTo>
                    <a:pt x="201239" y="2291296"/>
                  </a:lnTo>
                  <a:lnTo>
                    <a:pt x="60019" y="2238338"/>
                  </a:lnTo>
                  <a:lnTo>
                    <a:pt x="24714" y="2217155"/>
                  </a:lnTo>
                  <a:lnTo>
                    <a:pt x="7061" y="2195972"/>
                  </a:lnTo>
                  <a:lnTo>
                    <a:pt x="0" y="2167728"/>
                  </a:lnTo>
                  <a:lnTo>
                    <a:pt x="0" y="2146545"/>
                  </a:lnTo>
                  <a:lnTo>
                    <a:pt x="7061" y="2118301"/>
                  </a:lnTo>
                  <a:lnTo>
                    <a:pt x="38836" y="2075935"/>
                  </a:lnTo>
                  <a:lnTo>
                    <a:pt x="74141" y="2047691"/>
                  </a:lnTo>
                  <a:lnTo>
                    <a:pt x="144751" y="1980612"/>
                  </a:lnTo>
                  <a:lnTo>
                    <a:pt x="564881" y="2033569"/>
                  </a:lnTo>
                  <a:lnTo>
                    <a:pt x="596655" y="2051222"/>
                  </a:lnTo>
                  <a:lnTo>
                    <a:pt x="631960" y="2068874"/>
                  </a:lnTo>
                  <a:lnTo>
                    <a:pt x="681387" y="2086527"/>
                  </a:lnTo>
                  <a:lnTo>
                    <a:pt x="720223" y="2093588"/>
                  </a:lnTo>
                  <a:lnTo>
                    <a:pt x="1214493" y="2086527"/>
                  </a:lnTo>
                  <a:lnTo>
                    <a:pt x="1849983" y="2079466"/>
                  </a:lnTo>
                  <a:lnTo>
                    <a:pt x="2481943" y="2075935"/>
                  </a:lnTo>
                  <a:lnTo>
                    <a:pt x="3149208" y="2068874"/>
                  </a:lnTo>
                  <a:lnTo>
                    <a:pt x="3625826" y="2072405"/>
                  </a:lnTo>
                  <a:lnTo>
                    <a:pt x="3894144" y="2072405"/>
                  </a:lnTo>
                  <a:lnTo>
                    <a:pt x="3943571" y="2061813"/>
                  </a:lnTo>
                  <a:lnTo>
                    <a:pt x="3978876" y="2047691"/>
                  </a:lnTo>
                  <a:lnTo>
                    <a:pt x="4010650" y="2015917"/>
                  </a:lnTo>
                  <a:lnTo>
                    <a:pt x="4028303" y="1973551"/>
                  </a:lnTo>
                  <a:lnTo>
                    <a:pt x="4038894" y="1938246"/>
                  </a:lnTo>
                  <a:lnTo>
                    <a:pt x="4042425" y="1828800"/>
                  </a:lnTo>
                  <a:lnTo>
                    <a:pt x="4024772" y="1655806"/>
                  </a:lnTo>
                  <a:lnTo>
                    <a:pt x="3968284" y="1316877"/>
                  </a:lnTo>
                  <a:lnTo>
                    <a:pt x="3858839" y="879095"/>
                  </a:lnTo>
                  <a:lnTo>
                    <a:pt x="3777637" y="568411"/>
                  </a:lnTo>
                  <a:lnTo>
                    <a:pt x="3756454" y="476618"/>
                  </a:lnTo>
                  <a:lnTo>
                    <a:pt x="3749393" y="441313"/>
                  </a:lnTo>
                  <a:lnTo>
                    <a:pt x="3770576" y="381294"/>
                  </a:lnTo>
                  <a:lnTo>
                    <a:pt x="3812942" y="293032"/>
                  </a:lnTo>
                  <a:lnTo>
                    <a:pt x="3862369" y="215361"/>
                  </a:lnTo>
                  <a:lnTo>
                    <a:pt x="3918857" y="148281"/>
                  </a:lnTo>
                  <a:lnTo>
                    <a:pt x="4000059" y="74141"/>
                  </a:lnTo>
                  <a:lnTo>
                    <a:pt x="4063608" y="21183"/>
                  </a:lnTo>
                  <a:lnTo>
                    <a:pt x="4095382" y="0"/>
                  </a:lnTo>
                  <a:lnTo>
                    <a:pt x="4116565" y="0"/>
                  </a:lnTo>
                  <a:lnTo>
                    <a:pt x="4120096" y="14122"/>
                  </a:lnTo>
                  <a:lnTo>
                    <a:pt x="4109504" y="56488"/>
                  </a:lnTo>
                  <a:lnTo>
                    <a:pt x="4077730" y="112976"/>
                  </a:lnTo>
                  <a:lnTo>
                    <a:pt x="4031833" y="201239"/>
                  </a:lnTo>
                  <a:lnTo>
                    <a:pt x="4010650" y="261257"/>
                  </a:lnTo>
                  <a:lnTo>
                    <a:pt x="4003589" y="307154"/>
                  </a:lnTo>
                  <a:lnTo>
                    <a:pt x="3996528" y="363642"/>
                  </a:lnTo>
                  <a:lnTo>
                    <a:pt x="4014181" y="579002"/>
                  </a:lnTo>
                  <a:lnTo>
                    <a:pt x="4060077" y="886156"/>
                  </a:lnTo>
                  <a:lnTo>
                    <a:pt x="4113035" y="1172127"/>
                  </a:lnTo>
                  <a:lnTo>
                    <a:pt x="4187176" y="1539299"/>
                  </a:lnTo>
                  <a:lnTo>
                    <a:pt x="4229542" y="1740538"/>
                  </a:lnTo>
                  <a:lnTo>
                    <a:pt x="4264847" y="1895880"/>
                  </a:lnTo>
                  <a:lnTo>
                    <a:pt x="4243664" y="1970020"/>
                  </a:lnTo>
                  <a:lnTo>
                    <a:pt x="4204828" y="2072405"/>
                  </a:lnTo>
                  <a:lnTo>
                    <a:pt x="4158932" y="2157137"/>
                  </a:lnTo>
                  <a:lnTo>
                    <a:pt x="4077730" y="2277174"/>
                  </a:lnTo>
                  <a:lnTo>
                    <a:pt x="4003589" y="2376028"/>
                  </a:lnTo>
                  <a:lnTo>
                    <a:pt x="3961223" y="2414863"/>
                  </a:lnTo>
                  <a:lnTo>
                    <a:pt x="3929449" y="2425455"/>
                  </a:lnTo>
                  <a:lnTo>
                    <a:pt x="3876491" y="2421924"/>
                  </a:lnTo>
                  <a:lnTo>
                    <a:pt x="3820003" y="2397211"/>
                  </a:lnTo>
                  <a:lnTo>
                    <a:pt x="3745863" y="2365436"/>
                  </a:lnTo>
                  <a:lnTo>
                    <a:pt x="3682314" y="2347784"/>
                  </a:lnTo>
                  <a:lnTo>
                    <a:pt x="3632887" y="2340723"/>
                  </a:lnTo>
                  <a:lnTo>
                    <a:pt x="3350447" y="2337192"/>
                  </a:lnTo>
                  <a:lnTo>
                    <a:pt x="2566675" y="23371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7">
              <a:extLst>
                <a:ext uri="{FF2B5EF4-FFF2-40B4-BE49-F238E27FC236}">
                  <a16:creationId xmlns:a16="http://schemas.microsoft.com/office/drawing/2014/main" id="{CB92543F-94FA-4930-9212-09C4EAFB5642}"/>
                </a:ext>
              </a:extLst>
            </p:cNvPr>
            <p:cNvSpPr/>
            <p:nvPr/>
          </p:nvSpPr>
          <p:spPr>
            <a:xfrm>
              <a:off x="4914900" y="1817689"/>
              <a:ext cx="966788" cy="676275"/>
            </a:xfrm>
            <a:custGeom>
              <a:avLst/>
              <a:gdLst>
                <a:gd name="connsiteX0" fmla="*/ 254794 w 966788"/>
                <a:gd name="connsiteY0" fmla="*/ 183356 h 676275"/>
                <a:gd name="connsiteX1" fmla="*/ 88106 w 966788"/>
                <a:gd name="connsiteY1" fmla="*/ 100012 h 676275"/>
                <a:gd name="connsiteX2" fmla="*/ 0 w 966788"/>
                <a:gd name="connsiteY2" fmla="*/ 61912 h 676275"/>
                <a:gd name="connsiteX3" fmla="*/ 28575 w 966788"/>
                <a:gd name="connsiteY3" fmla="*/ 0 h 676275"/>
                <a:gd name="connsiteX4" fmla="*/ 200025 w 966788"/>
                <a:gd name="connsiteY4" fmla="*/ 42862 h 676275"/>
                <a:gd name="connsiteX5" fmla="*/ 319088 w 966788"/>
                <a:gd name="connsiteY5" fmla="*/ 73819 h 676275"/>
                <a:gd name="connsiteX6" fmla="*/ 411956 w 966788"/>
                <a:gd name="connsiteY6" fmla="*/ 100012 h 676275"/>
                <a:gd name="connsiteX7" fmla="*/ 507206 w 966788"/>
                <a:gd name="connsiteY7" fmla="*/ 130969 h 676275"/>
                <a:gd name="connsiteX8" fmla="*/ 600075 w 966788"/>
                <a:gd name="connsiteY8" fmla="*/ 164306 h 676275"/>
                <a:gd name="connsiteX9" fmla="*/ 714375 w 966788"/>
                <a:gd name="connsiteY9" fmla="*/ 209550 h 676275"/>
                <a:gd name="connsiteX10" fmla="*/ 800100 w 966788"/>
                <a:gd name="connsiteY10" fmla="*/ 252412 h 676275"/>
                <a:gd name="connsiteX11" fmla="*/ 831056 w 966788"/>
                <a:gd name="connsiteY11" fmla="*/ 283369 h 676275"/>
                <a:gd name="connsiteX12" fmla="*/ 862013 w 966788"/>
                <a:gd name="connsiteY12" fmla="*/ 326231 h 676275"/>
                <a:gd name="connsiteX13" fmla="*/ 895350 w 966788"/>
                <a:gd name="connsiteY13" fmla="*/ 369094 h 676275"/>
                <a:gd name="connsiteX14" fmla="*/ 914400 w 966788"/>
                <a:gd name="connsiteY14" fmla="*/ 407194 h 676275"/>
                <a:gd name="connsiteX15" fmla="*/ 935831 w 966788"/>
                <a:gd name="connsiteY15" fmla="*/ 454819 h 676275"/>
                <a:gd name="connsiteX16" fmla="*/ 954881 w 966788"/>
                <a:gd name="connsiteY16" fmla="*/ 504825 h 676275"/>
                <a:gd name="connsiteX17" fmla="*/ 962025 w 966788"/>
                <a:gd name="connsiteY17" fmla="*/ 542925 h 676275"/>
                <a:gd name="connsiteX18" fmla="*/ 966788 w 966788"/>
                <a:gd name="connsiteY18" fmla="*/ 578644 h 676275"/>
                <a:gd name="connsiteX19" fmla="*/ 964406 w 966788"/>
                <a:gd name="connsiteY19" fmla="*/ 616744 h 676275"/>
                <a:gd name="connsiteX20" fmla="*/ 954881 w 966788"/>
                <a:gd name="connsiteY20" fmla="*/ 645319 h 676275"/>
                <a:gd name="connsiteX21" fmla="*/ 935831 w 966788"/>
                <a:gd name="connsiteY21" fmla="*/ 661987 h 676275"/>
                <a:gd name="connsiteX22" fmla="*/ 912019 w 966788"/>
                <a:gd name="connsiteY22" fmla="*/ 671512 h 676275"/>
                <a:gd name="connsiteX23" fmla="*/ 878681 w 966788"/>
                <a:gd name="connsiteY23" fmla="*/ 676275 h 676275"/>
                <a:gd name="connsiteX24" fmla="*/ 833438 w 966788"/>
                <a:gd name="connsiteY24" fmla="*/ 669131 h 676275"/>
                <a:gd name="connsiteX25" fmla="*/ 781050 w 966788"/>
                <a:gd name="connsiteY25" fmla="*/ 647700 h 676275"/>
                <a:gd name="connsiteX26" fmla="*/ 731044 w 966788"/>
                <a:gd name="connsiteY26" fmla="*/ 611981 h 676275"/>
                <a:gd name="connsiteX27" fmla="*/ 690563 w 966788"/>
                <a:gd name="connsiteY27" fmla="*/ 576262 h 676275"/>
                <a:gd name="connsiteX28" fmla="*/ 559594 w 966788"/>
                <a:gd name="connsiteY28" fmla="*/ 433387 h 676275"/>
                <a:gd name="connsiteX29" fmla="*/ 490538 w 966788"/>
                <a:gd name="connsiteY29" fmla="*/ 364331 h 676275"/>
                <a:gd name="connsiteX30" fmla="*/ 407194 w 966788"/>
                <a:gd name="connsiteY30" fmla="*/ 290512 h 676275"/>
                <a:gd name="connsiteX31" fmla="*/ 311944 w 966788"/>
                <a:gd name="connsiteY31" fmla="*/ 221456 h 676275"/>
                <a:gd name="connsiteX32" fmla="*/ 254794 w 966788"/>
                <a:gd name="connsiteY32" fmla="*/ 18335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66788" h="676275">
                  <a:moveTo>
                    <a:pt x="254794" y="183356"/>
                  </a:moveTo>
                  <a:lnTo>
                    <a:pt x="88106" y="100012"/>
                  </a:lnTo>
                  <a:lnTo>
                    <a:pt x="0" y="61912"/>
                  </a:lnTo>
                  <a:lnTo>
                    <a:pt x="28575" y="0"/>
                  </a:lnTo>
                  <a:lnTo>
                    <a:pt x="200025" y="42862"/>
                  </a:lnTo>
                  <a:lnTo>
                    <a:pt x="319088" y="73819"/>
                  </a:lnTo>
                  <a:lnTo>
                    <a:pt x="411956" y="100012"/>
                  </a:lnTo>
                  <a:lnTo>
                    <a:pt x="507206" y="130969"/>
                  </a:lnTo>
                  <a:lnTo>
                    <a:pt x="600075" y="164306"/>
                  </a:lnTo>
                  <a:lnTo>
                    <a:pt x="714375" y="209550"/>
                  </a:lnTo>
                  <a:lnTo>
                    <a:pt x="800100" y="252412"/>
                  </a:lnTo>
                  <a:lnTo>
                    <a:pt x="831056" y="283369"/>
                  </a:lnTo>
                  <a:lnTo>
                    <a:pt x="862013" y="326231"/>
                  </a:lnTo>
                  <a:lnTo>
                    <a:pt x="895350" y="369094"/>
                  </a:lnTo>
                  <a:lnTo>
                    <a:pt x="914400" y="407194"/>
                  </a:lnTo>
                  <a:lnTo>
                    <a:pt x="935831" y="454819"/>
                  </a:lnTo>
                  <a:lnTo>
                    <a:pt x="954881" y="504825"/>
                  </a:lnTo>
                  <a:lnTo>
                    <a:pt x="962025" y="542925"/>
                  </a:lnTo>
                  <a:lnTo>
                    <a:pt x="966788" y="578644"/>
                  </a:lnTo>
                  <a:lnTo>
                    <a:pt x="964406" y="616744"/>
                  </a:lnTo>
                  <a:lnTo>
                    <a:pt x="954881" y="645319"/>
                  </a:lnTo>
                  <a:lnTo>
                    <a:pt x="935831" y="661987"/>
                  </a:lnTo>
                  <a:lnTo>
                    <a:pt x="912019" y="671512"/>
                  </a:lnTo>
                  <a:lnTo>
                    <a:pt x="878681" y="676275"/>
                  </a:lnTo>
                  <a:lnTo>
                    <a:pt x="833438" y="669131"/>
                  </a:lnTo>
                  <a:lnTo>
                    <a:pt x="781050" y="647700"/>
                  </a:lnTo>
                  <a:lnTo>
                    <a:pt x="731044" y="611981"/>
                  </a:lnTo>
                  <a:lnTo>
                    <a:pt x="690563" y="576262"/>
                  </a:lnTo>
                  <a:lnTo>
                    <a:pt x="559594" y="433387"/>
                  </a:lnTo>
                  <a:lnTo>
                    <a:pt x="490538" y="364331"/>
                  </a:lnTo>
                  <a:lnTo>
                    <a:pt x="407194" y="290512"/>
                  </a:lnTo>
                  <a:lnTo>
                    <a:pt x="311944" y="221456"/>
                  </a:lnTo>
                  <a:lnTo>
                    <a:pt x="254794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">
              <a:extLst>
                <a:ext uri="{FF2B5EF4-FFF2-40B4-BE49-F238E27FC236}">
                  <a16:creationId xmlns:a16="http://schemas.microsoft.com/office/drawing/2014/main" id="{3F9FD16F-DFB4-47F8-BAAB-0E4490C2719A}"/>
                </a:ext>
              </a:extLst>
            </p:cNvPr>
            <p:cNvSpPr/>
            <p:nvPr/>
          </p:nvSpPr>
          <p:spPr>
            <a:xfrm>
              <a:off x="4337050" y="2782889"/>
              <a:ext cx="1328738" cy="1539875"/>
            </a:xfrm>
            <a:custGeom>
              <a:avLst/>
              <a:gdLst>
                <a:gd name="connsiteX0" fmla="*/ 442913 w 1328738"/>
                <a:gd name="connsiteY0" fmla="*/ 402432 h 1538288"/>
                <a:gd name="connsiteX1" fmla="*/ 83344 w 1328738"/>
                <a:gd name="connsiteY1" fmla="*/ 495300 h 1538288"/>
                <a:gd name="connsiteX2" fmla="*/ 0 w 1328738"/>
                <a:gd name="connsiteY2" fmla="*/ 307182 h 1538288"/>
                <a:gd name="connsiteX3" fmla="*/ 195263 w 1328738"/>
                <a:gd name="connsiteY3" fmla="*/ 264319 h 1538288"/>
                <a:gd name="connsiteX4" fmla="*/ 390525 w 1328738"/>
                <a:gd name="connsiteY4" fmla="*/ 219075 h 1538288"/>
                <a:gd name="connsiteX5" fmla="*/ 559594 w 1328738"/>
                <a:gd name="connsiteY5" fmla="*/ 173832 h 1538288"/>
                <a:gd name="connsiteX6" fmla="*/ 778669 w 1328738"/>
                <a:gd name="connsiteY6" fmla="*/ 116682 h 1538288"/>
                <a:gd name="connsiteX7" fmla="*/ 876300 w 1328738"/>
                <a:gd name="connsiteY7" fmla="*/ 88107 h 1538288"/>
                <a:gd name="connsiteX8" fmla="*/ 950119 w 1328738"/>
                <a:gd name="connsiteY8" fmla="*/ 59532 h 1538288"/>
                <a:gd name="connsiteX9" fmla="*/ 1050132 w 1328738"/>
                <a:gd name="connsiteY9" fmla="*/ 4763 h 1538288"/>
                <a:gd name="connsiteX10" fmla="*/ 1059657 w 1328738"/>
                <a:gd name="connsiteY10" fmla="*/ 0 h 1538288"/>
                <a:gd name="connsiteX11" fmla="*/ 1073944 w 1328738"/>
                <a:gd name="connsiteY11" fmla="*/ 2382 h 1538288"/>
                <a:gd name="connsiteX12" fmla="*/ 1123950 w 1328738"/>
                <a:gd name="connsiteY12" fmla="*/ 42863 h 1538288"/>
                <a:gd name="connsiteX13" fmla="*/ 1188244 w 1328738"/>
                <a:gd name="connsiteY13" fmla="*/ 97632 h 1538288"/>
                <a:gd name="connsiteX14" fmla="*/ 1250157 w 1328738"/>
                <a:gd name="connsiteY14" fmla="*/ 152400 h 1538288"/>
                <a:gd name="connsiteX15" fmla="*/ 1283494 w 1328738"/>
                <a:gd name="connsiteY15" fmla="*/ 185738 h 1538288"/>
                <a:gd name="connsiteX16" fmla="*/ 1304925 w 1328738"/>
                <a:gd name="connsiteY16" fmla="*/ 211932 h 1538288"/>
                <a:gd name="connsiteX17" fmla="*/ 1321594 w 1328738"/>
                <a:gd name="connsiteY17" fmla="*/ 235744 h 1538288"/>
                <a:gd name="connsiteX18" fmla="*/ 1328738 w 1328738"/>
                <a:gd name="connsiteY18" fmla="*/ 252413 h 1538288"/>
                <a:gd name="connsiteX19" fmla="*/ 1328738 w 1328738"/>
                <a:gd name="connsiteY19" fmla="*/ 269082 h 1538288"/>
                <a:gd name="connsiteX20" fmla="*/ 1316832 w 1328738"/>
                <a:gd name="connsiteY20" fmla="*/ 304800 h 1538288"/>
                <a:gd name="connsiteX21" fmla="*/ 1288257 w 1328738"/>
                <a:gd name="connsiteY21" fmla="*/ 359569 h 1538288"/>
                <a:gd name="connsiteX22" fmla="*/ 1235869 w 1328738"/>
                <a:gd name="connsiteY22" fmla="*/ 450057 h 1538288"/>
                <a:gd name="connsiteX23" fmla="*/ 1209675 w 1328738"/>
                <a:gd name="connsiteY23" fmla="*/ 664369 h 1538288"/>
                <a:gd name="connsiteX24" fmla="*/ 1185863 w 1328738"/>
                <a:gd name="connsiteY24" fmla="*/ 835819 h 1538288"/>
                <a:gd name="connsiteX25" fmla="*/ 1150144 w 1328738"/>
                <a:gd name="connsiteY25" fmla="*/ 1078707 h 1538288"/>
                <a:gd name="connsiteX26" fmla="*/ 1145382 w 1328738"/>
                <a:gd name="connsiteY26" fmla="*/ 1135857 h 1538288"/>
                <a:gd name="connsiteX27" fmla="*/ 1131094 w 1328738"/>
                <a:gd name="connsiteY27" fmla="*/ 1252538 h 1538288"/>
                <a:gd name="connsiteX28" fmla="*/ 1107282 w 1328738"/>
                <a:gd name="connsiteY28" fmla="*/ 1364457 h 1538288"/>
                <a:gd name="connsiteX29" fmla="*/ 1083469 w 1328738"/>
                <a:gd name="connsiteY29" fmla="*/ 1443038 h 1538288"/>
                <a:gd name="connsiteX30" fmla="*/ 1059657 w 1328738"/>
                <a:gd name="connsiteY30" fmla="*/ 1493044 h 1538288"/>
                <a:gd name="connsiteX31" fmla="*/ 992982 w 1328738"/>
                <a:gd name="connsiteY31" fmla="*/ 1538288 h 1538288"/>
                <a:gd name="connsiteX32" fmla="*/ 945357 w 1328738"/>
                <a:gd name="connsiteY32" fmla="*/ 1524000 h 1538288"/>
                <a:gd name="connsiteX33" fmla="*/ 904875 w 1328738"/>
                <a:gd name="connsiteY33" fmla="*/ 1514475 h 1538288"/>
                <a:gd name="connsiteX34" fmla="*/ 904875 w 1328738"/>
                <a:gd name="connsiteY34" fmla="*/ 1300163 h 1538288"/>
                <a:gd name="connsiteX35" fmla="*/ 950119 w 1328738"/>
                <a:gd name="connsiteY35" fmla="*/ 821532 h 1538288"/>
                <a:gd name="connsiteX36" fmla="*/ 966788 w 1328738"/>
                <a:gd name="connsiteY36" fmla="*/ 681038 h 1538288"/>
                <a:gd name="connsiteX37" fmla="*/ 995363 w 1328738"/>
                <a:gd name="connsiteY37" fmla="*/ 354807 h 1538288"/>
                <a:gd name="connsiteX38" fmla="*/ 992982 w 1328738"/>
                <a:gd name="connsiteY38" fmla="*/ 319088 h 1538288"/>
                <a:gd name="connsiteX39" fmla="*/ 985838 w 1328738"/>
                <a:gd name="connsiteY39" fmla="*/ 304800 h 1538288"/>
                <a:gd name="connsiteX40" fmla="*/ 973932 w 1328738"/>
                <a:gd name="connsiteY40" fmla="*/ 292894 h 1538288"/>
                <a:gd name="connsiteX41" fmla="*/ 950119 w 1328738"/>
                <a:gd name="connsiteY41" fmla="*/ 285750 h 1538288"/>
                <a:gd name="connsiteX42" fmla="*/ 912019 w 1328738"/>
                <a:gd name="connsiteY42" fmla="*/ 285750 h 1538288"/>
                <a:gd name="connsiteX43" fmla="*/ 840582 w 1328738"/>
                <a:gd name="connsiteY43" fmla="*/ 304800 h 1538288"/>
                <a:gd name="connsiteX44" fmla="*/ 442913 w 1328738"/>
                <a:gd name="connsiteY44" fmla="*/ 402432 h 153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28738" h="1538288">
                  <a:moveTo>
                    <a:pt x="442913" y="402432"/>
                  </a:moveTo>
                  <a:lnTo>
                    <a:pt x="83344" y="495300"/>
                  </a:lnTo>
                  <a:lnTo>
                    <a:pt x="0" y="307182"/>
                  </a:lnTo>
                  <a:lnTo>
                    <a:pt x="195263" y="264319"/>
                  </a:lnTo>
                  <a:lnTo>
                    <a:pt x="390525" y="219075"/>
                  </a:lnTo>
                  <a:lnTo>
                    <a:pt x="559594" y="173832"/>
                  </a:lnTo>
                  <a:lnTo>
                    <a:pt x="778669" y="116682"/>
                  </a:lnTo>
                  <a:lnTo>
                    <a:pt x="876300" y="88107"/>
                  </a:lnTo>
                  <a:lnTo>
                    <a:pt x="950119" y="59532"/>
                  </a:lnTo>
                  <a:lnTo>
                    <a:pt x="1050132" y="4763"/>
                  </a:lnTo>
                  <a:lnTo>
                    <a:pt x="1059657" y="0"/>
                  </a:lnTo>
                  <a:lnTo>
                    <a:pt x="1073944" y="2382"/>
                  </a:lnTo>
                  <a:lnTo>
                    <a:pt x="1123950" y="42863"/>
                  </a:lnTo>
                  <a:lnTo>
                    <a:pt x="1188244" y="97632"/>
                  </a:lnTo>
                  <a:lnTo>
                    <a:pt x="1250157" y="152400"/>
                  </a:lnTo>
                  <a:lnTo>
                    <a:pt x="1283494" y="185738"/>
                  </a:lnTo>
                  <a:lnTo>
                    <a:pt x="1304925" y="211932"/>
                  </a:lnTo>
                  <a:lnTo>
                    <a:pt x="1321594" y="235744"/>
                  </a:lnTo>
                  <a:lnTo>
                    <a:pt x="1328738" y="252413"/>
                  </a:lnTo>
                  <a:lnTo>
                    <a:pt x="1328738" y="269082"/>
                  </a:lnTo>
                  <a:lnTo>
                    <a:pt x="1316832" y="304800"/>
                  </a:lnTo>
                  <a:lnTo>
                    <a:pt x="1288257" y="359569"/>
                  </a:lnTo>
                  <a:lnTo>
                    <a:pt x="1235869" y="450057"/>
                  </a:lnTo>
                  <a:lnTo>
                    <a:pt x="1209675" y="664369"/>
                  </a:lnTo>
                  <a:lnTo>
                    <a:pt x="1185863" y="835819"/>
                  </a:lnTo>
                  <a:lnTo>
                    <a:pt x="1150144" y="1078707"/>
                  </a:lnTo>
                  <a:lnTo>
                    <a:pt x="1145382" y="1135857"/>
                  </a:lnTo>
                  <a:lnTo>
                    <a:pt x="1131094" y="1252538"/>
                  </a:lnTo>
                  <a:lnTo>
                    <a:pt x="1107282" y="1364457"/>
                  </a:lnTo>
                  <a:lnTo>
                    <a:pt x="1083469" y="1443038"/>
                  </a:lnTo>
                  <a:lnTo>
                    <a:pt x="1059657" y="1493044"/>
                  </a:lnTo>
                  <a:lnTo>
                    <a:pt x="992982" y="1538288"/>
                  </a:lnTo>
                  <a:lnTo>
                    <a:pt x="945357" y="1524000"/>
                  </a:lnTo>
                  <a:lnTo>
                    <a:pt x="904875" y="1514475"/>
                  </a:lnTo>
                  <a:lnTo>
                    <a:pt x="904875" y="1300163"/>
                  </a:lnTo>
                  <a:lnTo>
                    <a:pt x="950119" y="821532"/>
                  </a:lnTo>
                  <a:lnTo>
                    <a:pt x="966788" y="681038"/>
                  </a:lnTo>
                  <a:lnTo>
                    <a:pt x="995363" y="354807"/>
                  </a:lnTo>
                  <a:lnTo>
                    <a:pt x="992982" y="319088"/>
                  </a:lnTo>
                  <a:lnTo>
                    <a:pt x="985838" y="304800"/>
                  </a:lnTo>
                  <a:lnTo>
                    <a:pt x="973932" y="292894"/>
                  </a:lnTo>
                  <a:lnTo>
                    <a:pt x="950119" y="285750"/>
                  </a:lnTo>
                  <a:lnTo>
                    <a:pt x="912019" y="285750"/>
                  </a:lnTo>
                  <a:lnTo>
                    <a:pt x="840582" y="304800"/>
                  </a:lnTo>
                  <a:lnTo>
                    <a:pt x="442913" y="402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0">
              <a:extLst>
                <a:ext uri="{FF2B5EF4-FFF2-40B4-BE49-F238E27FC236}">
                  <a16:creationId xmlns:a16="http://schemas.microsoft.com/office/drawing/2014/main" id="{8E938A69-27EB-4F7A-90B7-1B0CB0F6C521}"/>
                </a:ext>
              </a:extLst>
            </p:cNvPr>
            <p:cNvSpPr/>
            <p:nvPr/>
          </p:nvSpPr>
          <p:spPr>
            <a:xfrm>
              <a:off x="4448175" y="3419476"/>
              <a:ext cx="895350" cy="417513"/>
            </a:xfrm>
            <a:custGeom>
              <a:avLst/>
              <a:gdLst>
                <a:gd name="connsiteX0" fmla="*/ 388144 w 895350"/>
                <a:gd name="connsiteY0" fmla="*/ 304800 h 416719"/>
                <a:gd name="connsiteX1" fmla="*/ 2381 w 895350"/>
                <a:gd name="connsiteY1" fmla="*/ 416719 h 416719"/>
                <a:gd name="connsiteX2" fmla="*/ 0 w 895350"/>
                <a:gd name="connsiteY2" fmla="*/ 252413 h 416719"/>
                <a:gd name="connsiteX3" fmla="*/ 228600 w 895350"/>
                <a:gd name="connsiteY3" fmla="*/ 185738 h 416719"/>
                <a:gd name="connsiteX4" fmla="*/ 490538 w 895350"/>
                <a:gd name="connsiteY4" fmla="*/ 107156 h 416719"/>
                <a:gd name="connsiteX5" fmla="*/ 683419 w 895350"/>
                <a:gd name="connsiteY5" fmla="*/ 52388 h 416719"/>
                <a:gd name="connsiteX6" fmla="*/ 895350 w 895350"/>
                <a:gd name="connsiteY6" fmla="*/ 0 h 416719"/>
                <a:gd name="connsiteX7" fmla="*/ 892969 w 895350"/>
                <a:gd name="connsiteY7" fmla="*/ 200025 h 416719"/>
                <a:gd name="connsiteX8" fmla="*/ 388144 w 895350"/>
                <a:gd name="connsiteY8" fmla="*/ 304800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5350" h="416719">
                  <a:moveTo>
                    <a:pt x="388144" y="304800"/>
                  </a:moveTo>
                  <a:lnTo>
                    <a:pt x="2381" y="416719"/>
                  </a:lnTo>
                  <a:cubicBezTo>
                    <a:pt x="1587" y="361950"/>
                    <a:pt x="794" y="307182"/>
                    <a:pt x="0" y="252413"/>
                  </a:cubicBezTo>
                  <a:lnTo>
                    <a:pt x="228600" y="185738"/>
                  </a:lnTo>
                  <a:lnTo>
                    <a:pt x="490538" y="107156"/>
                  </a:lnTo>
                  <a:lnTo>
                    <a:pt x="683419" y="52388"/>
                  </a:lnTo>
                  <a:lnTo>
                    <a:pt x="895350" y="0"/>
                  </a:lnTo>
                  <a:cubicBezTo>
                    <a:pt x="894556" y="66675"/>
                    <a:pt x="893763" y="133350"/>
                    <a:pt x="892969" y="200025"/>
                  </a:cubicBezTo>
                  <a:lnTo>
                    <a:pt x="388144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1">
              <a:extLst>
                <a:ext uri="{FF2B5EF4-FFF2-40B4-BE49-F238E27FC236}">
                  <a16:creationId xmlns:a16="http://schemas.microsoft.com/office/drawing/2014/main" id="{C1CFCB30-7CC0-459C-B323-2E84F2FFDC1C}"/>
                </a:ext>
              </a:extLst>
            </p:cNvPr>
            <p:cNvSpPr/>
            <p:nvPr/>
          </p:nvSpPr>
          <p:spPr>
            <a:xfrm>
              <a:off x="4437064" y="4062414"/>
              <a:ext cx="852487" cy="395287"/>
            </a:xfrm>
            <a:custGeom>
              <a:avLst/>
              <a:gdLst>
                <a:gd name="connsiteX0" fmla="*/ 297656 w 852487"/>
                <a:gd name="connsiteY0" fmla="*/ 300037 h 395287"/>
                <a:gd name="connsiteX1" fmla="*/ 0 w 852487"/>
                <a:gd name="connsiteY1" fmla="*/ 395287 h 395287"/>
                <a:gd name="connsiteX2" fmla="*/ 0 w 852487"/>
                <a:gd name="connsiteY2" fmla="*/ 183356 h 395287"/>
                <a:gd name="connsiteX3" fmla="*/ 147637 w 852487"/>
                <a:gd name="connsiteY3" fmla="*/ 147637 h 395287"/>
                <a:gd name="connsiteX4" fmla="*/ 388144 w 852487"/>
                <a:gd name="connsiteY4" fmla="*/ 85725 h 395287"/>
                <a:gd name="connsiteX5" fmla="*/ 535781 w 852487"/>
                <a:gd name="connsiteY5" fmla="*/ 40481 h 395287"/>
                <a:gd name="connsiteX6" fmla="*/ 611981 w 852487"/>
                <a:gd name="connsiteY6" fmla="*/ 16668 h 395287"/>
                <a:gd name="connsiteX7" fmla="*/ 650081 w 852487"/>
                <a:gd name="connsiteY7" fmla="*/ 7143 h 395287"/>
                <a:gd name="connsiteX8" fmla="*/ 702469 w 852487"/>
                <a:gd name="connsiteY8" fmla="*/ 0 h 395287"/>
                <a:gd name="connsiteX9" fmla="*/ 750094 w 852487"/>
                <a:gd name="connsiteY9" fmla="*/ 2381 h 395287"/>
                <a:gd name="connsiteX10" fmla="*/ 847725 w 852487"/>
                <a:gd name="connsiteY10" fmla="*/ 23812 h 395287"/>
                <a:gd name="connsiteX11" fmla="*/ 852487 w 852487"/>
                <a:gd name="connsiteY11" fmla="*/ 235743 h 395287"/>
                <a:gd name="connsiteX12" fmla="*/ 807244 w 852487"/>
                <a:gd name="connsiteY12" fmla="*/ 235743 h 395287"/>
                <a:gd name="connsiteX13" fmla="*/ 645319 w 852487"/>
                <a:gd name="connsiteY13" fmla="*/ 219075 h 395287"/>
                <a:gd name="connsiteX14" fmla="*/ 611981 w 852487"/>
                <a:gd name="connsiteY14" fmla="*/ 221456 h 395287"/>
                <a:gd name="connsiteX15" fmla="*/ 297656 w 852487"/>
                <a:gd name="connsiteY15" fmla="*/ 300037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2487" h="395287">
                  <a:moveTo>
                    <a:pt x="297656" y="300037"/>
                  </a:moveTo>
                  <a:lnTo>
                    <a:pt x="0" y="395287"/>
                  </a:lnTo>
                  <a:lnTo>
                    <a:pt x="0" y="183356"/>
                  </a:lnTo>
                  <a:lnTo>
                    <a:pt x="147637" y="147637"/>
                  </a:lnTo>
                  <a:lnTo>
                    <a:pt x="388144" y="85725"/>
                  </a:lnTo>
                  <a:lnTo>
                    <a:pt x="535781" y="40481"/>
                  </a:lnTo>
                  <a:lnTo>
                    <a:pt x="611981" y="16668"/>
                  </a:lnTo>
                  <a:lnTo>
                    <a:pt x="650081" y="7143"/>
                  </a:lnTo>
                  <a:lnTo>
                    <a:pt x="702469" y="0"/>
                  </a:lnTo>
                  <a:lnTo>
                    <a:pt x="750094" y="2381"/>
                  </a:lnTo>
                  <a:lnTo>
                    <a:pt x="847725" y="23812"/>
                  </a:lnTo>
                  <a:lnTo>
                    <a:pt x="852487" y="235743"/>
                  </a:lnTo>
                  <a:lnTo>
                    <a:pt x="807244" y="235743"/>
                  </a:lnTo>
                  <a:lnTo>
                    <a:pt x="645319" y="219075"/>
                  </a:lnTo>
                  <a:lnTo>
                    <a:pt x="611981" y="221456"/>
                  </a:lnTo>
                  <a:lnTo>
                    <a:pt x="297656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2">
              <a:extLst>
                <a:ext uri="{FF2B5EF4-FFF2-40B4-BE49-F238E27FC236}">
                  <a16:creationId xmlns:a16="http://schemas.microsoft.com/office/drawing/2014/main" id="{531B3744-1672-407F-AAA7-5F7A40AD7CE4}"/>
                </a:ext>
              </a:extLst>
            </p:cNvPr>
            <p:cNvSpPr/>
            <p:nvPr/>
          </p:nvSpPr>
          <p:spPr>
            <a:xfrm rot="16200000">
              <a:off x="2850357" y="4242595"/>
              <a:ext cx="2932113" cy="454025"/>
            </a:xfrm>
            <a:custGeom>
              <a:avLst/>
              <a:gdLst>
                <a:gd name="connsiteX0" fmla="*/ 1891431 w 2931091"/>
                <a:gd name="connsiteY0" fmla="*/ 420874 h 453442"/>
                <a:gd name="connsiteX1" fmla="*/ 1668467 w 2931091"/>
                <a:gd name="connsiteY1" fmla="*/ 413358 h 453442"/>
                <a:gd name="connsiteX2" fmla="*/ 1505629 w 2931091"/>
                <a:gd name="connsiteY2" fmla="*/ 413358 h 453442"/>
                <a:gd name="connsiteX3" fmla="*/ 954484 w 2931091"/>
                <a:gd name="connsiteY3" fmla="*/ 388306 h 453442"/>
                <a:gd name="connsiteX4" fmla="*/ 455948 w 2931091"/>
                <a:gd name="connsiteY4" fmla="*/ 368265 h 453442"/>
                <a:gd name="connsiteX5" fmla="*/ 192901 w 2931091"/>
                <a:gd name="connsiteY5" fmla="*/ 453442 h 453442"/>
                <a:gd name="connsiteX6" fmla="*/ 122756 w 2931091"/>
                <a:gd name="connsiteY6" fmla="*/ 415864 h 453442"/>
                <a:gd name="connsiteX7" fmla="*/ 72651 w 2931091"/>
                <a:gd name="connsiteY7" fmla="*/ 380791 h 453442"/>
                <a:gd name="connsiteX8" fmla="*/ 27558 w 2931091"/>
                <a:gd name="connsiteY8" fmla="*/ 345718 h 453442"/>
                <a:gd name="connsiteX9" fmla="*/ 10021 w 2931091"/>
                <a:gd name="connsiteY9" fmla="*/ 325676 h 453442"/>
                <a:gd name="connsiteX10" fmla="*/ 0 w 2931091"/>
                <a:gd name="connsiteY10" fmla="*/ 300624 h 453442"/>
                <a:gd name="connsiteX11" fmla="*/ 0 w 2931091"/>
                <a:gd name="connsiteY11" fmla="*/ 280583 h 453442"/>
                <a:gd name="connsiteX12" fmla="*/ 12526 w 2931091"/>
                <a:gd name="connsiteY12" fmla="*/ 255531 h 453442"/>
                <a:gd name="connsiteX13" fmla="*/ 77662 w 2931091"/>
                <a:gd name="connsiteY13" fmla="*/ 207932 h 453442"/>
                <a:gd name="connsiteX14" fmla="*/ 140292 w 2931091"/>
                <a:gd name="connsiteY14" fmla="*/ 165343 h 453442"/>
                <a:gd name="connsiteX15" fmla="*/ 230479 w 2931091"/>
                <a:gd name="connsiteY15" fmla="*/ 120249 h 453442"/>
                <a:gd name="connsiteX16" fmla="*/ 305636 w 2931091"/>
                <a:gd name="connsiteY16" fmla="*/ 95197 h 453442"/>
                <a:gd name="connsiteX17" fmla="*/ 400833 w 2931091"/>
                <a:gd name="connsiteY17" fmla="*/ 77661 h 453442"/>
                <a:gd name="connsiteX18" fmla="*/ 438411 w 2931091"/>
                <a:gd name="connsiteY18" fmla="*/ 85177 h 453442"/>
                <a:gd name="connsiteX19" fmla="*/ 536114 w 2931091"/>
                <a:gd name="connsiteY19" fmla="*/ 105218 h 453442"/>
                <a:gd name="connsiteX20" fmla="*/ 726510 w 2931091"/>
                <a:gd name="connsiteY20" fmla="*/ 132775 h 453442"/>
                <a:gd name="connsiteX21" fmla="*/ 924421 w 2931091"/>
                <a:gd name="connsiteY21" fmla="*/ 147807 h 453442"/>
                <a:gd name="connsiteX22" fmla="*/ 1387884 w 2931091"/>
                <a:gd name="connsiteY22" fmla="*/ 167848 h 453442"/>
                <a:gd name="connsiteX23" fmla="*/ 2021701 w 2931091"/>
                <a:gd name="connsiteY23" fmla="*/ 187890 h 453442"/>
                <a:gd name="connsiteX24" fmla="*/ 2527753 w 2931091"/>
                <a:gd name="connsiteY24" fmla="*/ 192900 h 453442"/>
                <a:gd name="connsiteX25" fmla="*/ 2587878 w 2931091"/>
                <a:gd name="connsiteY25" fmla="*/ 185385 h 453442"/>
                <a:gd name="connsiteX26" fmla="*/ 2653013 w 2931091"/>
                <a:gd name="connsiteY26" fmla="*/ 170354 h 453442"/>
                <a:gd name="connsiteX27" fmla="*/ 2723159 w 2931091"/>
                <a:gd name="connsiteY27" fmla="*/ 135281 h 453442"/>
                <a:gd name="connsiteX28" fmla="*/ 2780779 w 2931091"/>
                <a:gd name="connsiteY28" fmla="*/ 97703 h 453442"/>
                <a:gd name="connsiteX29" fmla="*/ 2815851 w 2931091"/>
                <a:gd name="connsiteY29" fmla="*/ 60124 h 453442"/>
                <a:gd name="connsiteX30" fmla="*/ 2828377 w 2931091"/>
                <a:gd name="connsiteY30" fmla="*/ 45093 h 453442"/>
                <a:gd name="connsiteX31" fmla="*/ 2853429 w 2931091"/>
                <a:gd name="connsiteY31" fmla="*/ 20041 h 453442"/>
                <a:gd name="connsiteX32" fmla="*/ 2875976 w 2931091"/>
                <a:gd name="connsiteY32" fmla="*/ 5010 h 453442"/>
                <a:gd name="connsiteX33" fmla="*/ 2903534 w 2931091"/>
                <a:gd name="connsiteY33" fmla="*/ 0 h 453442"/>
                <a:gd name="connsiteX34" fmla="*/ 2918565 w 2931091"/>
                <a:gd name="connsiteY34" fmla="*/ 5010 h 453442"/>
                <a:gd name="connsiteX35" fmla="*/ 2926080 w 2931091"/>
                <a:gd name="connsiteY35" fmla="*/ 15031 h 453442"/>
                <a:gd name="connsiteX36" fmla="*/ 2931091 w 2931091"/>
                <a:gd name="connsiteY36" fmla="*/ 40083 h 453442"/>
                <a:gd name="connsiteX37" fmla="*/ 2931091 w 2931091"/>
                <a:gd name="connsiteY37" fmla="*/ 85177 h 453442"/>
                <a:gd name="connsiteX38" fmla="*/ 2918565 w 2931091"/>
                <a:gd name="connsiteY38" fmla="*/ 162838 h 453442"/>
                <a:gd name="connsiteX39" fmla="*/ 2903534 w 2931091"/>
                <a:gd name="connsiteY39" fmla="*/ 217952 h 453442"/>
                <a:gd name="connsiteX40" fmla="*/ 2883492 w 2931091"/>
                <a:gd name="connsiteY40" fmla="*/ 283088 h 453442"/>
                <a:gd name="connsiteX41" fmla="*/ 2850924 w 2931091"/>
                <a:gd name="connsiteY41" fmla="*/ 355739 h 453442"/>
                <a:gd name="connsiteX42" fmla="*/ 2695602 w 2931091"/>
                <a:gd name="connsiteY42" fmla="*/ 408348 h 453442"/>
                <a:gd name="connsiteX43" fmla="*/ 2592888 w 2931091"/>
                <a:gd name="connsiteY43" fmla="*/ 420874 h 453442"/>
                <a:gd name="connsiteX44" fmla="*/ 2490175 w 2931091"/>
                <a:gd name="connsiteY44" fmla="*/ 430895 h 453442"/>
                <a:gd name="connsiteX45" fmla="*/ 2389966 w 2931091"/>
                <a:gd name="connsiteY45" fmla="*/ 433400 h 453442"/>
                <a:gd name="connsiteX46" fmla="*/ 2269717 w 2931091"/>
                <a:gd name="connsiteY46" fmla="*/ 435905 h 453442"/>
                <a:gd name="connsiteX47" fmla="*/ 2136941 w 2931091"/>
                <a:gd name="connsiteY47" fmla="*/ 438411 h 453442"/>
                <a:gd name="connsiteX48" fmla="*/ 1891431 w 2931091"/>
                <a:gd name="connsiteY48" fmla="*/ 420874 h 4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931091" h="453442">
                  <a:moveTo>
                    <a:pt x="1891431" y="420874"/>
                  </a:moveTo>
                  <a:lnTo>
                    <a:pt x="1668467" y="413358"/>
                  </a:lnTo>
                  <a:lnTo>
                    <a:pt x="1505629" y="413358"/>
                  </a:lnTo>
                  <a:lnTo>
                    <a:pt x="954484" y="388306"/>
                  </a:lnTo>
                  <a:lnTo>
                    <a:pt x="455948" y="368265"/>
                  </a:lnTo>
                  <a:lnTo>
                    <a:pt x="192901" y="453442"/>
                  </a:lnTo>
                  <a:lnTo>
                    <a:pt x="122756" y="415864"/>
                  </a:lnTo>
                  <a:lnTo>
                    <a:pt x="72651" y="380791"/>
                  </a:lnTo>
                  <a:lnTo>
                    <a:pt x="27558" y="345718"/>
                  </a:lnTo>
                  <a:lnTo>
                    <a:pt x="10021" y="325676"/>
                  </a:lnTo>
                  <a:lnTo>
                    <a:pt x="0" y="300624"/>
                  </a:lnTo>
                  <a:lnTo>
                    <a:pt x="0" y="280583"/>
                  </a:lnTo>
                  <a:lnTo>
                    <a:pt x="12526" y="255531"/>
                  </a:lnTo>
                  <a:lnTo>
                    <a:pt x="77662" y="207932"/>
                  </a:lnTo>
                  <a:lnTo>
                    <a:pt x="140292" y="165343"/>
                  </a:lnTo>
                  <a:lnTo>
                    <a:pt x="230479" y="120249"/>
                  </a:lnTo>
                  <a:lnTo>
                    <a:pt x="305636" y="95197"/>
                  </a:lnTo>
                  <a:lnTo>
                    <a:pt x="400833" y="77661"/>
                  </a:lnTo>
                  <a:lnTo>
                    <a:pt x="438411" y="85177"/>
                  </a:lnTo>
                  <a:lnTo>
                    <a:pt x="536114" y="105218"/>
                  </a:lnTo>
                  <a:lnTo>
                    <a:pt x="726510" y="132775"/>
                  </a:lnTo>
                  <a:lnTo>
                    <a:pt x="924421" y="147807"/>
                  </a:lnTo>
                  <a:lnTo>
                    <a:pt x="1387884" y="167848"/>
                  </a:lnTo>
                  <a:lnTo>
                    <a:pt x="2021701" y="187890"/>
                  </a:lnTo>
                  <a:lnTo>
                    <a:pt x="2527753" y="192900"/>
                  </a:lnTo>
                  <a:lnTo>
                    <a:pt x="2587878" y="185385"/>
                  </a:lnTo>
                  <a:lnTo>
                    <a:pt x="2653013" y="170354"/>
                  </a:lnTo>
                  <a:lnTo>
                    <a:pt x="2723159" y="135281"/>
                  </a:lnTo>
                  <a:lnTo>
                    <a:pt x="2780779" y="97703"/>
                  </a:lnTo>
                  <a:lnTo>
                    <a:pt x="2815851" y="60124"/>
                  </a:lnTo>
                  <a:lnTo>
                    <a:pt x="2828377" y="45093"/>
                  </a:lnTo>
                  <a:lnTo>
                    <a:pt x="2853429" y="20041"/>
                  </a:lnTo>
                  <a:lnTo>
                    <a:pt x="2875976" y="5010"/>
                  </a:lnTo>
                  <a:lnTo>
                    <a:pt x="2903534" y="0"/>
                  </a:lnTo>
                  <a:lnTo>
                    <a:pt x="2918565" y="5010"/>
                  </a:lnTo>
                  <a:lnTo>
                    <a:pt x="2926080" y="15031"/>
                  </a:lnTo>
                  <a:lnTo>
                    <a:pt x="2931091" y="40083"/>
                  </a:lnTo>
                  <a:lnTo>
                    <a:pt x="2931091" y="85177"/>
                  </a:lnTo>
                  <a:lnTo>
                    <a:pt x="2918565" y="162838"/>
                  </a:lnTo>
                  <a:lnTo>
                    <a:pt x="2903534" y="217952"/>
                  </a:lnTo>
                  <a:lnTo>
                    <a:pt x="2883492" y="283088"/>
                  </a:lnTo>
                  <a:lnTo>
                    <a:pt x="2850924" y="355739"/>
                  </a:lnTo>
                  <a:lnTo>
                    <a:pt x="2695602" y="408348"/>
                  </a:lnTo>
                  <a:lnTo>
                    <a:pt x="2592888" y="420874"/>
                  </a:lnTo>
                  <a:lnTo>
                    <a:pt x="2490175" y="430895"/>
                  </a:lnTo>
                  <a:lnTo>
                    <a:pt x="2389966" y="433400"/>
                  </a:lnTo>
                  <a:lnTo>
                    <a:pt x="2269717" y="435905"/>
                  </a:lnTo>
                  <a:lnTo>
                    <a:pt x="2136941" y="438411"/>
                  </a:lnTo>
                  <a:lnTo>
                    <a:pt x="1891431" y="4208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5">
              <a:extLst>
                <a:ext uri="{FF2B5EF4-FFF2-40B4-BE49-F238E27FC236}">
                  <a16:creationId xmlns:a16="http://schemas.microsoft.com/office/drawing/2014/main" id="{18B2E69A-739D-40B3-9E83-B2ED1BE098E7}"/>
                </a:ext>
              </a:extLst>
            </p:cNvPr>
            <p:cNvSpPr/>
            <p:nvPr/>
          </p:nvSpPr>
          <p:spPr>
            <a:xfrm>
              <a:off x="4389439" y="4867275"/>
              <a:ext cx="1049337" cy="922338"/>
            </a:xfrm>
            <a:custGeom>
              <a:avLst/>
              <a:gdLst>
                <a:gd name="connsiteX0" fmla="*/ 669131 w 1050131"/>
                <a:gd name="connsiteY0" fmla="*/ 395288 h 921544"/>
                <a:gd name="connsiteX1" fmla="*/ 459581 w 1050131"/>
                <a:gd name="connsiteY1" fmla="*/ 566738 h 921544"/>
                <a:gd name="connsiteX2" fmla="*/ 333375 w 1050131"/>
                <a:gd name="connsiteY2" fmla="*/ 683419 h 921544"/>
                <a:gd name="connsiteX3" fmla="*/ 216694 w 1050131"/>
                <a:gd name="connsiteY3" fmla="*/ 797719 h 921544"/>
                <a:gd name="connsiteX4" fmla="*/ 123825 w 1050131"/>
                <a:gd name="connsiteY4" fmla="*/ 921544 h 921544"/>
                <a:gd name="connsiteX5" fmla="*/ 0 w 1050131"/>
                <a:gd name="connsiteY5" fmla="*/ 564356 h 921544"/>
                <a:gd name="connsiteX6" fmla="*/ 92869 w 1050131"/>
                <a:gd name="connsiteY6" fmla="*/ 535781 h 921544"/>
                <a:gd name="connsiteX7" fmla="*/ 316706 w 1050131"/>
                <a:gd name="connsiteY7" fmla="*/ 416719 h 921544"/>
                <a:gd name="connsiteX8" fmla="*/ 514350 w 1050131"/>
                <a:gd name="connsiteY8" fmla="*/ 307181 h 921544"/>
                <a:gd name="connsiteX9" fmla="*/ 745331 w 1050131"/>
                <a:gd name="connsiteY9" fmla="*/ 164306 h 921544"/>
                <a:gd name="connsiteX10" fmla="*/ 990600 w 1050131"/>
                <a:gd name="connsiteY10" fmla="*/ 0 h 921544"/>
                <a:gd name="connsiteX11" fmla="*/ 1050131 w 1050131"/>
                <a:gd name="connsiteY11" fmla="*/ 111919 h 921544"/>
                <a:gd name="connsiteX12" fmla="*/ 954881 w 1050131"/>
                <a:gd name="connsiteY12" fmla="*/ 166688 h 921544"/>
                <a:gd name="connsiteX13" fmla="*/ 816769 w 1050131"/>
                <a:gd name="connsiteY13" fmla="*/ 276225 h 921544"/>
                <a:gd name="connsiteX14" fmla="*/ 669131 w 1050131"/>
                <a:gd name="connsiteY14" fmla="*/ 395288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0131" h="921544">
                  <a:moveTo>
                    <a:pt x="669131" y="395288"/>
                  </a:moveTo>
                  <a:lnTo>
                    <a:pt x="459581" y="566738"/>
                  </a:lnTo>
                  <a:lnTo>
                    <a:pt x="333375" y="683419"/>
                  </a:lnTo>
                  <a:lnTo>
                    <a:pt x="216694" y="797719"/>
                  </a:lnTo>
                  <a:lnTo>
                    <a:pt x="123825" y="921544"/>
                  </a:lnTo>
                  <a:lnTo>
                    <a:pt x="0" y="564356"/>
                  </a:lnTo>
                  <a:lnTo>
                    <a:pt x="92869" y="535781"/>
                  </a:lnTo>
                  <a:lnTo>
                    <a:pt x="316706" y="416719"/>
                  </a:lnTo>
                  <a:lnTo>
                    <a:pt x="514350" y="307181"/>
                  </a:lnTo>
                  <a:lnTo>
                    <a:pt x="745331" y="164306"/>
                  </a:lnTo>
                  <a:lnTo>
                    <a:pt x="990600" y="0"/>
                  </a:lnTo>
                  <a:lnTo>
                    <a:pt x="1050131" y="111919"/>
                  </a:lnTo>
                  <a:lnTo>
                    <a:pt x="954881" y="166688"/>
                  </a:lnTo>
                  <a:lnTo>
                    <a:pt x="816769" y="276225"/>
                  </a:lnTo>
                  <a:lnTo>
                    <a:pt x="669131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6">
              <a:extLst>
                <a:ext uri="{FF2B5EF4-FFF2-40B4-BE49-F238E27FC236}">
                  <a16:creationId xmlns:a16="http://schemas.microsoft.com/office/drawing/2014/main" id="{76CD381F-68D1-47C1-86A2-A6F39521494A}"/>
                </a:ext>
              </a:extLst>
            </p:cNvPr>
            <p:cNvSpPr/>
            <p:nvPr/>
          </p:nvSpPr>
          <p:spPr>
            <a:xfrm>
              <a:off x="5048250" y="4459288"/>
              <a:ext cx="617538" cy="817562"/>
            </a:xfrm>
            <a:custGeom>
              <a:avLst/>
              <a:gdLst>
                <a:gd name="connsiteX0" fmla="*/ 214313 w 616744"/>
                <a:gd name="connsiteY0" fmla="*/ 330994 h 816769"/>
                <a:gd name="connsiteX1" fmla="*/ 128588 w 616744"/>
                <a:gd name="connsiteY1" fmla="*/ 207169 h 816769"/>
                <a:gd name="connsiteX2" fmla="*/ 40481 w 616744"/>
                <a:gd name="connsiteY2" fmla="*/ 100013 h 816769"/>
                <a:gd name="connsiteX3" fmla="*/ 16669 w 616744"/>
                <a:gd name="connsiteY3" fmla="*/ 76200 h 816769"/>
                <a:gd name="connsiteX4" fmla="*/ 7144 w 616744"/>
                <a:gd name="connsiteY4" fmla="*/ 61913 h 816769"/>
                <a:gd name="connsiteX5" fmla="*/ 0 w 616744"/>
                <a:gd name="connsiteY5" fmla="*/ 38100 h 816769"/>
                <a:gd name="connsiteX6" fmla="*/ 0 w 616744"/>
                <a:gd name="connsiteY6" fmla="*/ 16669 h 816769"/>
                <a:gd name="connsiteX7" fmla="*/ 4763 w 616744"/>
                <a:gd name="connsiteY7" fmla="*/ 4763 h 816769"/>
                <a:gd name="connsiteX8" fmla="*/ 16669 w 616744"/>
                <a:gd name="connsiteY8" fmla="*/ 0 h 816769"/>
                <a:gd name="connsiteX9" fmla="*/ 38100 w 616744"/>
                <a:gd name="connsiteY9" fmla="*/ 4763 h 816769"/>
                <a:gd name="connsiteX10" fmla="*/ 119063 w 616744"/>
                <a:gd name="connsiteY10" fmla="*/ 45244 h 816769"/>
                <a:gd name="connsiteX11" fmla="*/ 226219 w 616744"/>
                <a:gd name="connsiteY11" fmla="*/ 107157 h 816769"/>
                <a:gd name="connsiteX12" fmla="*/ 297656 w 616744"/>
                <a:gd name="connsiteY12" fmla="*/ 152400 h 816769"/>
                <a:gd name="connsiteX13" fmla="*/ 345281 w 616744"/>
                <a:gd name="connsiteY13" fmla="*/ 180975 h 816769"/>
                <a:gd name="connsiteX14" fmla="*/ 428625 w 616744"/>
                <a:gd name="connsiteY14" fmla="*/ 238125 h 816769"/>
                <a:gd name="connsiteX15" fmla="*/ 483394 w 616744"/>
                <a:gd name="connsiteY15" fmla="*/ 283369 h 816769"/>
                <a:gd name="connsiteX16" fmla="*/ 514350 w 616744"/>
                <a:gd name="connsiteY16" fmla="*/ 316707 h 816769"/>
                <a:gd name="connsiteX17" fmla="*/ 547688 w 616744"/>
                <a:gd name="connsiteY17" fmla="*/ 361950 h 816769"/>
                <a:gd name="connsiteX18" fmla="*/ 573881 w 616744"/>
                <a:gd name="connsiteY18" fmla="*/ 407194 h 816769"/>
                <a:gd name="connsiteX19" fmla="*/ 595313 w 616744"/>
                <a:gd name="connsiteY19" fmla="*/ 461963 h 816769"/>
                <a:gd name="connsiteX20" fmla="*/ 607219 w 616744"/>
                <a:gd name="connsiteY20" fmla="*/ 507207 h 816769"/>
                <a:gd name="connsiteX21" fmla="*/ 614363 w 616744"/>
                <a:gd name="connsiteY21" fmla="*/ 550069 h 816769"/>
                <a:gd name="connsiteX22" fmla="*/ 616744 w 616744"/>
                <a:gd name="connsiteY22" fmla="*/ 604838 h 816769"/>
                <a:gd name="connsiteX23" fmla="*/ 611981 w 616744"/>
                <a:gd name="connsiteY23" fmla="*/ 664369 h 816769"/>
                <a:gd name="connsiteX24" fmla="*/ 600075 w 616744"/>
                <a:gd name="connsiteY24" fmla="*/ 714375 h 816769"/>
                <a:gd name="connsiteX25" fmla="*/ 581025 w 616744"/>
                <a:gd name="connsiteY25" fmla="*/ 764382 h 816769"/>
                <a:gd name="connsiteX26" fmla="*/ 559594 w 616744"/>
                <a:gd name="connsiteY26" fmla="*/ 792957 h 816769"/>
                <a:gd name="connsiteX27" fmla="*/ 523875 w 616744"/>
                <a:gd name="connsiteY27" fmla="*/ 812007 h 816769"/>
                <a:gd name="connsiteX28" fmla="*/ 492919 w 616744"/>
                <a:gd name="connsiteY28" fmla="*/ 816769 h 816769"/>
                <a:gd name="connsiteX29" fmla="*/ 464344 w 616744"/>
                <a:gd name="connsiteY29" fmla="*/ 814388 h 816769"/>
                <a:gd name="connsiteX30" fmla="*/ 431006 w 616744"/>
                <a:gd name="connsiteY30" fmla="*/ 797719 h 816769"/>
                <a:gd name="connsiteX31" fmla="*/ 402431 w 616744"/>
                <a:gd name="connsiteY31" fmla="*/ 771525 h 816769"/>
                <a:gd name="connsiteX32" fmla="*/ 378619 w 616744"/>
                <a:gd name="connsiteY32" fmla="*/ 738188 h 816769"/>
                <a:gd name="connsiteX33" fmla="*/ 357188 w 616744"/>
                <a:gd name="connsiteY33" fmla="*/ 685800 h 816769"/>
                <a:gd name="connsiteX34" fmla="*/ 342900 w 616744"/>
                <a:gd name="connsiteY34" fmla="*/ 623888 h 816769"/>
                <a:gd name="connsiteX35" fmla="*/ 321469 w 616744"/>
                <a:gd name="connsiteY35" fmla="*/ 538163 h 816769"/>
                <a:gd name="connsiteX36" fmla="*/ 288131 w 616744"/>
                <a:gd name="connsiteY36" fmla="*/ 440532 h 816769"/>
                <a:gd name="connsiteX37" fmla="*/ 214313 w 616744"/>
                <a:gd name="connsiteY37" fmla="*/ 330994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816769">
                  <a:moveTo>
                    <a:pt x="214313" y="330994"/>
                  </a:moveTo>
                  <a:lnTo>
                    <a:pt x="128588" y="207169"/>
                  </a:lnTo>
                  <a:lnTo>
                    <a:pt x="40481" y="100013"/>
                  </a:lnTo>
                  <a:lnTo>
                    <a:pt x="16669" y="76200"/>
                  </a:lnTo>
                  <a:lnTo>
                    <a:pt x="7144" y="61913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119063" y="45244"/>
                  </a:lnTo>
                  <a:lnTo>
                    <a:pt x="226219" y="107157"/>
                  </a:lnTo>
                  <a:lnTo>
                    <a:pt x="297656" y="152400"/>
                  </a:lnTo>
                  <a:lnTo>
                    <a:pt x="345281" y="180975"/>
                  </a:lnTo>
                  <a:lnTo>
                    <a:pt x="428625" y="238125"/>
                  </a:lnTo>
                  <a:lnTo>
                    <a:pt x="483394" y="283369"/>
                  </a:lnTo>
                  <a:lnTo>
                    <a:pt x="514350" y="316707"/>
                  </a:lnTo>
                  <a:lnTo>
                    <a:pt x="547688" y="361950"/>
                  </a:lnTo>
                  <a:lnTo>
                    <a:pt x="573881" y="407194"/>
                  </a:lnTo>
                  <a:lnTo>
                    <a:pt x="595313" y="461963"/>
                  </a:lnTo>
                  <a:lnTo>
                    <a:pt x="607219" y="507207"/>
                  </a:lnTo>
                  <a:lnTo>
                    <a:pt x="614363" y="550069"/>
                  </a:lnTo>
                  <a:cubicBezTo>
                    <a:pt x="615157" y="568325"/>
                    <a:pt x="615950" y="586582"/>
                    <a:pt x="616744" y="604838"/>
                  </a:cubicBezTo>
                  <a:lnTo>
                    <a:pt x="611981" y="664369"/>
                  </a:lnTo>
                  <a:lnTo>
                    <a:pt x="600075" y="714375"/>
                  </a:lnTo>
                  <a:lnTo>
                    <a:pt x="581025" y="764382"/>
                  </a:lnTo>
                  <a:lnTo>
                    <a:pt x="559594" y="792957"/>
                  </a:lnTo>
                  <a:lnTo>
                    <a:pt x="523875" y="812007"/>
                  </a:lnTo>
                  <a:lnTo>
                    <a:pt x="492919" y="816769"/>
                  </a:lnTo>
                  <a:lnTo>
                    <a:pt x="464344" y="814388"/>
                  </a:lnTo>
                  <a:lnTo>
                    <a:pt x="431006" y="797719"/>
                  </a:lnTo>
                  <a:lnTo>
                    <a:pt x="402431" y="771525"/>
                  </a:lnTo>
                  <a:lnTo>
                    <a:pt x="378619" y="738188"/>
                  </a:lnTo>
                  <a:lnTo>
                    <a:pt x="357188" y="685800"/>
                  </a:lnTo>
                  <a:lnTo>
                    <a:pt x="342900" y="623888"/>
                  </a:lnTo>
                  <a:lnTo>
                    <a:pt x="321469" y="538163"/>
                  </a:lnTo>
                  <a:lnTo>
                    <a:pt x="288131" y="440532"/>
                  </a:lnTo>
                  <a:lnTo>
                    <a:pt x="214313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7">
              <a:extLst>
                <a:ext uri="{FF2B5EF4-FFF2-40B4-BE49-F238E27FC236}">
                  <a16:creationId xmlns:a16="http://schemas.microsoft.com/office/drawing/2014/main" id="{8328DF58-2F55-4154-9DCF-EEA683BDA0EA}"/>
                </a:ext>
              </a:extLst>
            </p:cNvPr>
            <p:cNvSpPr/>
            <p:nvPr/>
          </p:nvSpPr>
          <p:spPr>
            <a:xfrm>
              <a:off x="7072313" y="5434014"/>
              <a:ext cx="762000" cy="517525"/>
            </a:xfrm>
            <a:custGeom>
              <a:avLst/>
              <a:gdLst>
                <a:gd name="connsiteX0" fmla="*/ 302418 w 762000"/>
                <a:gd name="connsiteY0" fmla="*/ 76200 h 516731"/>
                <a:gd name="connsiteX1" fmla="*/ 438150 w 762000"/>
                <a:gd name="connsiteY1" fmla="*/ 102393 h 516731"/>
                <a:gd name="connsiteX2" fmla="*/ 516731 w 762000"/>
                <a:gd name="connsiteY2" fmla="*/ 114300 h 516731"/>
                <a:gd name="connsiteX3" fmla="*/ 576262 w 762000"/>
                <a:gd name="connsiteY3" fmla="*/ 116681 h 516731"/>
                <a:gd name="connsiteX4" fmla="*/ 621506 w 762000"/>
                <a:gd name="connsiteY4" fmla="*/ 114300 h 516731"/>
                <a:gd name="connsiteX5" fmla="*/ 657225 w 762000"/>
                <a:gd name="connsiteY5" fmla="*/ 107156 h 516731"/>
                <a:gd name="connsiteX6" fmla="*/ 683418 w 762000"/>
                <a:gd name="connsiteY6" fmla="*/ 90487 h 516731"/>
                <a:gd name="connsiteX7" fmla="*/ 762000 w 762000"/>
                <a:gd name="connsiteY7" fmla="*/ 26193 h 516731"/>
                <a:gd name="connsiteX8" fmla="*/ 752475 w 762000"/>
                <a:gd name="connsiteY8" fmla="*/ 516731 h 516731"/>
                <a:gd name="connsiteX9" fmla="*/ 673893 w 762000"/>
                <a:gd name="connsiteY9" fmla="*/ 488156 h 516731"/>
                <a:gd name="connsiteX10" fmla="*/ 578643 w 762000"/>
                <a:gd name="connsiteY10" fmla="*/ 411956 h 516731"/>
                <a:gd name="connsiteX11" fmla="*/ 471487 w 762000"/>
                <a:gd name="connsiteY11" fmla="*/ 330993 h 516731"/>
                <a:gd name="connsiteX12" fmla="*/ 359568 w 762000"/>
                <a:gd name="connsiteY12" fmla="*/ 257175 h 516731"/>
                <a:gd name="connsiteX13" fmla="*/ 219075 w 762000"/>
                <a:gd name="connsiteY13" fmla="*/ 173831 h 516731"/>
                <a:gd name="connsiteX14" fmla="*/ 95250 w 762000"/>
                <a:gd name="connsiteY14" fmla="*/ 102393 h 516731"/>
                <a:gd name="connsiteX15" fmla="*/ 40481 w 762000"/>
                <a:gd name="connsiteY15" fmla="*/ 73818 h 516731"/>
                <a:gd name="connsiteX16" fmla="*/ 16668 w 762000"/>
                <a:gd name="connsiteY16" fmla="*/ 57150 h 516731"/>
                <a:gd name="connsiteX17" fmla="*/ 2381 w 762000"/>
                <a:gd name="connsiteY17" fmla="*/ 40481 h 516731"/>
                <a:gd name="connsiteX18" fmla="*/ 0 w 762000"/>
                <a:gd name="connsiteY18" fmla="*/ 26193 h 516731"/>
                <a:gd name="connsiteX19" fmla="*/ 4762 w 762000"/>
                <a:gd name="connsiteY19" fmla="*/ 14287 h 516731"/>
                <a:gd name="connsiteX20" fmla="*/ 21431 w 762000"/>
                <a:gd name="connsiteY20" fmla="*/ 4762 h 516731"/>
                <a:gd name="connsiteX21" fmla="*/ 59531 w 762000"/>
                <a:gd name="connsiteY21" fmla="*/ 0 h 516731"/>
                <a:gd name="connsiteX22" fmla="*/ 88106 w 762000"/>
                <a:gd name="connsiteY22" fmla="*/ 7143 h 516731"/>
                <a:gd name="connsiteX23" fmla="*/ 302418 w 762000"/>
                <a:gd name="connsiteY23" fmla="*/ 7620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2000" h="516731">
                  <a:moveTo>
                    <a:pt x="302418" y="76200"/>
                  </a:moveTo>
                  <a:lnTo>
                    <a:pt x="438150" y="102393"/>
                  </a:lnTo>
                  <a:lnTo>
                    <a:pt x="516731" y="114300"/>
                  </a:lnTo>
                  <a:lnTo>
                    <a:pt x="576262" y="116681"/>
                  </a:lnTo>
                  <a:lnTo>
                    <a:pt x="621506" y="114300"/>
                  </a:lnTo>
                  <a:lnTo>
                    <a:pt x="657225" y="107156"/>
                  </a:lnTo>
                  <a:lnTo>
                    <a:pt x="683418" y="90487"/>
                  </a:lnTo>
                  <a:lnTo>
                    <a:pt x="762000" y="26193"/>
                  </a:lnTo>
                  <a:lnTo>
                    <a:pt x="752475" y="516731"/>
                  </a:lnTo>
                  <a:lnTo>
                    <a:pt x="673893" y="488156"/>
                  </a:lnTo>
                  <a:lnTo>
                    <a:pt x="578643" y="411956"/>
                  </a:lnTo>
                  <a:lnTo>
                    <a:pt x="471487" y="330993"/>
                  </a:lnTo>
                  <a:lnTo>
                    <a:pt x="359568" y="257175"/>
                  </a:lnTo>
                  <a:lnTo>
                    <a:pt x="219075" y="173831"/>
                  </a:lnTo>
                  <a:lnTo>
                    <a:pt x="95250" y="102393"/>
                  </a:lnTo>
                  <a:lnTo>
                    <a:pt x="40481" y="73818"/>
                  </a:lnTo>
                  <a:lnTo>
                    <a:pt x="16668" y="57150"/>
                  </a:lnTo>
                  <a:lnTo>
                    <a:pt x="2381" y="40481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9531" y="0"/>
                  </a:lnTo>
                  <a:lnTo>
                    <a:pt x="88106" y="7143"/>
                  </a:lnTo>
                  <a:lnTo>
                    <a:pt x="302418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3">
              <a:extLst>
                <a:ext uri="{FF2B5EF4-FFF2-40B4-BE49-F238E27FC236}">
                  <a16:creationId xmlns:a16="http://schemas.microsoft.com/office/drawing/2014/main" id="{333BFE56-69DE-4940-8793-B3D8A5668610}"/>
                </a:ext>
              </a:extLst>
            </p:cNvPr>
            <p:cNvSpPr/>
            <p:nvPr/>
          </p:nvSpPr>
          <p:spPr>
            <a:xfrm>
              <a:off x="6034088" y="3494089"/>
              <a:ext cx="1350962" cy="1063625"/>
            </a:xfrm>
            <a:custGeom>
              <a:avLst/>
              <a:gdLst>
                <a:gd name="connsiteX0" fmla="*/ 478631 w 1350168"/>
                <a:gd name="connsiteY0" fmla="*/ 290512 h 1064419"/>
                <a:gd name="connsiteX1" fmla="*/ 95250 w 1350168"/>
                <a:gd name="connsiteY1" fmla="*/ 371475 h 1064419"/>
                <a:gd name="connsiteX2" fmla="*/ 0 w 1350168"/>
                <a:gd name="connsiteY2" fmla="*/ 216694 h 1064419"/>
                <a:gd name="connsiteX3" fmla="*/ 340518 w 1350168"/>
                <a:gd name="connsiteY3" fmla="*/ 152400 h 1064419"/>
                <a:gd name="connsiteX4" fmla="*/ 519112 w 1350168"/>
                <a:gd name="connsiteY4" fmla="*/ 114300 h 1064419"/>
                <a:gd name="connsiteX5" fmla="*/ 719137 w 1350168"/>
                <a:gd name="connsiteY5" fmla="*/ 71437 h 1064419"/>
                <a:gd name="connsiteX6" fmla="*/ 990600 w 1350168"/>
                <a:gd name="connsiteY6" fmla="*/ 0 h 1064419"/>
                <a:gd name="connsiteX7" fmla="*/ 1016793 w 1350168"/>
                <a:gd name="connsiteY7" fmla="*/ 9525 h 1064419"/>
                <a:gd name="connsiteX8" fmla="*/ 1092993 w 1350168"/>
                <a:gd name="connsiteY8" fmla="*/ 47625 h 1064419"/>
                <a:gd name="connsiteX9" fmla="*/ 1150143 w 1350168"/>
                <a:gd name="connsiteY9" fmla="*/ 80962 h 1064419"/>
                <a:gd name="connsiteX10" fmla="*/ 1209675 w 1350168"/>
                <a:gd name="connsiteY10" fmla="*/ 123825 h 1064419"/>
                <a:gd name="connsiteX11" fmla="*/ 1266825 w 1350168"/>
                <a:gd name="connsiteY11" fmla="*/ 166687 h 1064419"/>
                <a:gd name="connsiteX12" fmla="*/ 1314450 w 1350168"/>
                <a:gd name="connsiteY12" fmla="*/ 211931 h 1064419"/>
                <a:gd name="connsiteX13" fmla="*/ 1333500 w 1350168"/>
                <a:gd name="connsiteY13" fmla="*/ 230981 h 1064419"/>
                <a:gd name="connsiteX14" fmla="*/ 1345406 w 1350168"/>
                <a:gd name="connsiteY14" fmla="*/ 257175 h 1064419"/>
                <a:gd name="connsiteX15" fmla="*/ 1350168 w 1350168"/>
                <a:gd name="connsiteY15" fmla="*/ 280987 h 1064419"/>
                <a:gd name="connsiteX16" fmla="*/ 1345406 w 1350168"/>
                <a:gd name="connsiteY16" fmla="*/ 300037 h 1064419"/>
                <a:gd name="connsiteX17" fmla="*/ 1323975 w 1350168"/>
                <a:gd name="connsiteY17" fmla="*/ 316706 h 1064419"/>
                <a:gd name="connsiteX18" fmla="*/ 1297781 w 1350168"/>
                <a:gd name="connsiteY18" fmla="*/ 357187 h 1064419"/>
                <a:gd name="connsiteX19" fmla="*/ 1269206 w 1350168"/>
                <a:gd name="connsiteY19" fmla="*/ 421481 h 1064419"/>
                <a:gd name="connsiteX20" fmla="*/ 1254918 w 1350168"/>
                <a:gd name="connsiteY20" fmla="*/ 466725 h 1064419"/>
                <a:gd name="connsiteX21" fmla="*/ 1231106 w 1350168"/>
                <a:gd name="connsiteY21" fmla="*/ 578644 h 1064419"/>
                <a:gd name="connsiteX22" fmla="*/ 1183481 w 1350168"/>
                <a:gd name="connsiteY22" fmla="*/ 766762 h 1064419"/>
                <a:gd name="connsiteX23" fmla="*/ 1150143 w 1350168"/>
                <a:gd name="connsiteY23" fmla="*/ 871537 h 1064419"/>
                <a:gd name="connsiteX24" fmla="*/ 1083468 w 1350168"/>
                <a:gd name="connsiteY24" fmla="*/ 1033462 h 1064419"/>
                <a:gd name="connsiteX25" fmla="*/ 1050131 w 1350168"/>
                <a:gd name="connsiteY25" fmla="*/ 1050131 h 1064419"/>
                <a:gd name="connsiteX26" fmla="*/ 995362 w 1350168"/>
                <a:gd name="connsiteY26" fmla="*/ 1064419 h 1064419"/>
                <a:gd name="connsiteX27" fmla="*/ 964406 w 1350168"/>
                <a:gd name="connsiteY27" fmla="*/ 1064419 h 1064419"/>
                <a:gd name="connsiteX28" fmla="*/ 938212 w 1350168"/>
                <a:gd name="connsiteY28" fmla="*/ 1059656 h 1064419"/>
                <a:gd name="connsiteX29" fmla="*/ 921543 w 1350168"/>
                <a:gd name="connsiteY29" fmla="*/ 1052512 h 1064419"/>
                <a:gd name="connsiteX30" fmla="*/ 902493 w 1350168"/>
                <a:gd name="connsiteY30" fmla="*/ 1035844 h 1064419"/>
                <a:gd name="connsiteX31" fmla="*/ 883443 w 1350168"/>
                <a:gd name="connsiteY31" fmla="*/ 1004887 h 1064419"/>
                <a:gd name="connsiteX32" fmla="*/ 878681 w 1350168"/>
                <a:gd name="connsiteY32" fmla="*/ 902494 h 1064419"/>
                <a:gd name="connsiteX33" fmla="*/ 895350 w 1350168"/>
                <a:gd name="connsiteY33" fmla="*/ 842962 h 1064419"/>
                <a:gd name="connsiteX34" fmla="*/ 940593 w 1350168"/>
                <a:gd name="connsiteY34" fmla="*/ 681037 h 1064419"/>
                <a:gd name="connsiteX35" fmla="*/ 966787 w 1350168"/>
                <a:gd name="connsiteY35" fmla="*/ 559594 h 1064419"/>
                <a:gd name="connsiteX36" fmla="*/ 976312 w 1350168"/>
                <a:gd name="connsiteY36" fmla="*/ 495300 h 1064419"/>
                <a:gd name="connsiteX37" fmla="*/ 988218 w 1350168"/>
                <a:gd name="connsiteY37" fmla="*/ 369094 h 1064419"/>
                <a:gd name="connsiteX38" fmla="*/ 992981 w 1350168"/>
                <a:gd name="connsiteY38" fmla="*/ 261937 h 1064419"/>
                <a:gd name="connsiteX39" fmla="*/ 992981 w 1350168"/>
                <a:gd name="connsiteY39" fmla="*/ 247650 h 1064419"/>
                <a:gd name="connsiteX40" fmla="*/ 988218 w 1350168"/>
                <a:gd name="connsiteY40" fmla="*/ 233362 h 1064419"/>
                <a:gd name="connsiteX41" fmla="*/ 971550 w 1350168"/>
                <a:gd name="connsiteY41" fmla="*/ 223837 h 1064419"/>
                <a:gd name="connsiteX42" fmla="*/ 928687 w 1350168"/>
                <a:gd name="connsiteY42" fmla="*/ 223837 h 1064419"/>
                <a:gd name="connsiteX43" fmla="*/ 812006 w 1350168"/>
                <a:gd name="connsiteY43" fmla="*/ 235744 h 1064419"/>
                <a:gd name="connsiteX44" fmla="*/ 478631 w 1350168"/>
                <a:gd name="connsiteY44" fmla="*/ 290512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50168" h="1064419">
                  <a:moveTo>
                    <a:pt x="478631" y="290512"/>
                  </a:moveTo>
                  <a:lnTo>
                    <a:pt x="95250" y="371475"/>
                  </a:lnTo>
                  <a:lnTo>
                    <a:pt x="0" y="216694"/>
                  </a:lnTo>
                  <a:lnTo>
                    <a:pt x="340518" y="152400"/>
                  </a:lnTo>
                  <a:lnTo>
                    <a:pt x="519112" y="114300"/>
                  </a:lnTo>
                  <a:lnTo>
                    <a:pt x="719137" y="71437"/>
                  </a:lnTo>
                  <a:lnTo>
                    <a:pt x="990600" y="0"/>
                  </a:lnTo>
                  <a:lnTo>
                    <a:pt x="1016793" y="9525"/>
                  </a:lnTo>
                  <a:lnTo>
                    <a:pt x="1092993" y="47625"/>
                  </a:lnTo>
                  <a:lnTo>
                    <a:pt x="1150143" y="80962"/>
                  </a:lnTo>
                  <a:lnTo>
                    <a:pt x="1209675" y="123825"/>
                  </a:lnTo>
                  <a:lnTo>
                    <a:pt x="1266825" y="166687"/>
                  </a:lnTo>
                  <a:lnTo>
                    <a:pt x="1314450" y="211931"/>
                  </a:lnTo>
                  <a:lnTo>
                    <a:pt x="1333500" y="230981"/>
                  </a:lnTo>
                  <a:lnTo>
                    <a:pt x="1345406" y="257175"/>
                  </a:lnTo>
                  <a:lnTo>
                    <a:pt x="1350168" y="280987"/>
                  </a:lnTo>
                  <a:lnTo>
                    <a:pt x="1345406" y="300037"/>
                  </a:lnTo>
                  <a:lnTo>
                    <a:pt x="1323975" y="316706"/>
                  </a:lnTo>
                  <a:lnTo>
                    <a:pt x="1297781" y="357187"/>
                  </a:lnTo>
                  <a:lnTo>
                    <a:pt x="1269206" y="421481"/>
                  </a:lnTo>
                  <a:lnTo>
                    <a:pt x="1254918" y="466725"/>
                  </a:lnTo>
                  <a:lnTo>
                    <a:pt x="1231106" y="578644"/>
                  </a:lnTo>
                  <a:lnTo>
                    <a:pt x="1183481" y="766762"/>
                  </a:lnTo>
                  <a:lnTo>
                    <a:pt x="1150143" y="871537"/>
                  </a:lnTo>
                  <a:lnTo>
                    <a:pt x="1083468" y="1033462"/>
                  </a:lnTo>
                  <a:lnTo>
                    <a:pt x="1050131" y="1050131"/>
                  </a:lnTo>
                  <a:lnTo>
                    <a:pt x="995362" y="1064419"/>
                  </a:lnTo>
                  <a:lnTo>
                    <a:pt x="964406" y="1064419"/>
                  </a:lnTo>
                  <a:lnTo>
                    <a:pt x="938212" y="1059656"/>
                  </a:lnTo>
                  <a:lnTo>
                    <a:pt x="921543" y="1052512"/>
                  </a:lnTo>
                  <a:lnTo>
                    <a:pt x="902493" y="1035844"/>
                  </a:lnTo>
                  <a:lnTo>
                    <a:pt x="883443" y="1004887"/>
                  </a:lnTo>
                  <a:lnTo>
                    <a:pt x="878681" y="902494"/>
                  </a:lnTo>
                  <a:lnTo>
                    <a:pt x="895350" y="842962"/>
                  </a:lnTo>
                  <a:lnTo>
                    <a:pt x="940593" y="681037"/>
                  </a:lnTo>
                  <a:lnTo>
                    <a:pt x="966787" y="559594"/>
                  </a:lnTo>
                  <a:lnTo>
                    <a:pt x="976312" y="495300"/>
                  </a:lnTo>
                  <a:lnTo>
                    <a:pt x="988218" y="369094"/>
                  </a:lnTo>
                  <a:lnTo>
                    <a:pt x="992981" y="261937"/>
                  </a:lnTo>
                  <a:lnTo>
                    <a:pt x="992981" y="247650"/>
                  </a:lnTo>
                  <a:lnTo>
                    <a:pt x="988218" y="233362"/>
                  </a:lnTo>
                  <a:lnTo>
                    <a:pt x="971550" y="223837"/>
                  </a:lnTo>
                  <a:lnTo>
                    <a:pt x="928687" y="223837"/>
                  </a:lnTo>
                  <a:lnTo>
                    <a:pt x="812006" y="235744"/>
                  </a:lnTo>
                  <a:lnTo>
                    <a:pt x="478631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8">
              <a:extLst>
                <a:ext uri="{FF2B5EF4-FFF2-40B4-BE49-F238E27FC236}">
                  <a16:creationId xmlns:a16="http://schemas.microsoft.com/office/drawing/2014/main" id="{20F22320-EB7C-4CF7-BD33-BA28F97509F2}"/>
                </a:ext>
              </a:extLst>
            </p:cNvPr>
            <p:cNvSpPr/>
            <p:nvPr/>
          </p:nvSpPr>
          <p:spPr>
            <a:xfrm>
              <a:off x="6172200" y="4367213"/>
              <a:ext cx="814388" cy="292100"/>
            </a:xfrm>
            <a:custGeom>
              <a:avLst/>
              <a:gdLst>
                <a:gd name="connsiteX0" fmla="*/ 288131 w 814388"/>
                <a:gd name="connsiteY0" fmla="*/ 216693 h 292893"/>
                <a:gd name="connsiteX1" fmla="*/ 9525 w 814388"/>
                <a:gd name="connsiteY1" fmla="*/ 292893 h 292893"/>
                <a:gd name="connsiteX2" fmla="*/ 0 w 814388"/>
                <a:gd name="connsiteY2" fmla="*/ 126206 h 292893"/>
                <a:gd name="connsiteX3" fmla="*/ 171450 w 814388"/>
                <a:gd name="connsiteY3" fmla="*/ 83343 h 292893"/>
                <a:gd name="connsiteX4" fmla="*/ 292894 w 814388"/>
                <a:gd name="connsiteY4" fmla="*/ 52387 h 292893"/>
                <a:gd name="connsiteX5" fmla="*/ 459581 w 814388"/>
                <a:gd name="connsiteY5" fmla="*/ 21431 h 292893"/>
                <a:gd name="connsiteX6" fmla="*/ 554831 w 814388"/>
                <a:gd name="connsiteY6" fmla="*/ 9525 h 292893"/>
                <a:gd name="connsiteX7" fmla="*/ 652463 w 814388"/>
                <a:gd name="connsiteY7" fmla="*/ 0 h 292893"/>
                <a:gd name="connsiteX8" fmla="*/ 814388 w 814388"/>
                <a:gd name="connsiteY8" fmla="*/ 2381 h 292893"/>
                <a:gd name="connsiteX9" fmla="*/ 814388 w 814388"/>
                <a:gd name="connsiteY9" fmla="*/ 152400 h 292893"/>
                <a:gd name="connsiteX10" fmla="*/ 607219 w 814388"/>
                <a:gd name="connsiteY10" fmla="*/ 169068 h 292893"/>
                <a:gd name="connsiteX11" fmla="*/ 440531 w 814388"/>
                <a:gd name="connsiteY11" fmla="*/ 190500 h 292893"/>
                <a:gd name="connsiteX12" fmla="*/ 288131 w 814388"/>
                <a:gd name="connsiteY12" fmla="*/ 216693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4388" h="292893">
                  <a:moveTo>
                    <a:pt x="288131" y="216693"/>
                  </a:moveTo>
                  <a:lnTo>
                    <a:pt x="9525" y="292893"/>
                  </a:lnTo>
                  <a:lnTo>
                    <a:pt x="0" y="126206"/>
                  </a:lnTo>
                  <a:lnTo>
                    <a:pt x="171450" y="83343"/>
                  </a:lnTo>
                  <a:lnTo>
                    <a:pt x="292894" y="52387"/>
                  </a:lnTo>
                  <a:lnTo>
                    <a:pt x="459581" y="21431"/>
                  </a:lnTo>
                  <a:lnTo>
                    <a:pt x="554831" y="9525"/>
                  </a:lnTo>
                  <a:lnTo>
                    <a:pt x="652463" y="0"/>
                  </a:lnTo>
                  <a:lnTo>
                    <a:pt x="814388" y="2381"/>
                  </a:lnTo>
                  <a:lnTo>
                    <a:pt x="814388" y="152400"/>
                  </a:lnTo>
                  <a:lnTo>
                    <a:pt x="607219" y="169068"/>
                  </a:lnTo>
                  <a:lnTo>
                    <a:pt x="440531" y="190500"/>
                  </a:lnTo>
                  <a:lnTo>
                    <a:pt x="288131" y="2166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22885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3" grpId="0" animBg="1"/>
      <p:bldP spid="20" grpId="0" animBg="1"/>
      <p:bldP spid="24" grpId="0" animBg="1"/>
      <p:bldP spid="8" grpId="0" animBg="1"/>
      <p:bldP spid="10" grpId="0" animBg="1"/>
      <p:bldP spid="11" grpId="0" animBg="1"/>
      <p:bldP spid="12" grpId="0" animBg="1"/>
      <p:bldP spid="23" grpId="0" animBg="1"/>
      <p:bldP spid="26" grpId="0" animBg="1"/>
      <p:bldP spid="27" grpId="0" animBg="1"/>
      <p:bldP spid="28" grpId="0" animBg="1"/>
      <p:bldP spid="14" grpId="0" animBg="1"/>
      <p:bldP spid="19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99019D7-49E4-42BE-9729-4B098F81A1BF}"/>
              </a:ext>
            </a:extLst>
          </p:cNvPr>
          <p:cNvGrpSpPr/>
          <p:nvPr/>
        </p:nvGrpSpPr>
        <p:grpSpPr>
          <a:xfrm>
            <a:off x="3636964" y="1414464"/>
            <a:ext cx="4548186" cy="4649786"/>
            <a:chOff x="3636964" y="1414464"/>
            <a:chExt cx="4548186" cy="4649786"/>
          </a:xfrm>
          <a:solidFill>
            <a:schemeClr val="tx1"/>
          </a:solidFill>
        </p:grpSpPr>
        <p:sp>
          <p:nvSpPr>
            <p:cNvPr id="4" name="フリーフォーム 6">
              <a:extLst>
                <a:ext uri="{FF2B5EF4-FFF2-40B4-BE49-F238E27FC236}">
                  <a16:creationId xmlns:a16="http://schemas.microsoft.com/office/drawing/2014/main" id="{F8187084-03E8-4252-B272-378A4564E009}"/>
                </a:ext>
              </a:extLst>
            </p:cNvPr>
            <p:cNvSpPr/>
            <p:nvPr/>
          </p:nvSpPr>
          <p:spPr>
            <a:xfrm>
              <a:off x="3636964" y="1414464"/>
              <a:ext cx="1525587" cy="1857375"/>
            </a:xfrm>
            <a:custGeom>
              <a:avLst/>
              <a:gdLst>
                <a:gd name="connsiteX0" fmla="*/ 1045369 w 1526381"/>
                <a:gd name="connsiteY0" fmla="*/ 883443 h 1857375"/>
                <a:gd name="connsiteX1" fmla="*/ 878681 w 1526381"/>
                <a:gd name="connsiteY1" fmla="*/ 1076325 h 1857375"/>
                <a:gd name="connsiteX2" fmla="*/ 747712 w 1526381"/>
                <a:gd name="connsiteY2" fmla="*/ 1219200 h 1857375"/>
                <a:gd name="connsiteX3" fmla="*/ 642937 w 1526381"/>
                <a:gd name="connsiteY3" fmla="*/ 1326356 h 1857375"/>
                <a:gd name="connsiteX4" fmla="*/ 528637 w 1526381"/>
                <a:gd name="connsiteY4" fmla="*/ 1433512 h 1857375"/>
                <a:gd name="connsiteX5" fmla="*/ 390525 w 1526381"/>
                <a:gd name="connsiteY5" fmla="*/ 1562100 h 1857375"/>
                <a:gd name="connsiteX6" fmla="*/ 245269 w 1526381"/>
                <a:gd name="connsiteY6" fmla="*/ 1685925 h 1857375"/>
                <a:gd name="connsiteX7" fmla="*/ 123825 w 1526381"/>
                <a:gd name="connsiteY7" fmla="*/ 1790700 h 1857375"/>
                <a:gd name="connsiteX8" fmla="*/ 57150 w 1526381"/>
                <a:gd name="connsiteY8" fmla="*/ 1843087 h 1857375"/>
                <a:gd name="connsiteX9" fmla="*/ 40481 w 1526381"/>
                <a:gd name="connsiteY9" fmla="*/ 1852612 h 1857375"/>
                <a:gd name="connsiteX10" fmla="*/ 21431 w 1526381"/>
                <a:gd name="connsiteY10" fmla="*/ 1857375 h 1857375"/>
                <a:gd name="connsiteX11" fmla="*/ 4762 w 1526381"/>
                <a:gd name="connsiteY11" fmla="*/ 1852612 h 1857375"/>
                <a:gd name="connsiteX12" fmla="*/ 0 w 1526381"/>
                <a:gd name="connsiteY12" fmla="*/ 1838325 h 1857375"/>
                <a:gd name="connsiteX13" fmla="*/ 2381 w 1526381"/>
                <a:gd name="connsiteY13" fmla="*/ 1819275 h 1857375"/>
                <a:gd name="connsiteX14" fmla="*/ 14287 w 1526381"/>
                <a:gd name="connsiteY14" fmla="*/ 1795462 h 1857375"/>
                <a:gd name="connsiteX15" fmla="*/ 45244 w 1526381"/>
                <a:gd name="connsiteY15" fmla="*/ 1754981 h 1857375"/>
                <a:gd name="connsiteX16" fmla="*/ 142875 w 1526381"/>
                <a:gd name="connsiteY16" fmla="*/ 1643062 h 1857375"/>
                <a:gd name="connsiteX17" fmla="*/ 257175 w 1526381"/>
                <a:gd name="connsiteY17" fmla="*/ 1509712 h 1857375"/>
                <a:gd name="connsiteX18" fmla="*/ 373856 w 1526381"/>
                <a:gd name="connsiteY18" fmla="*/ 1373981 h 1857375"/>
                <a:gd name="connsiteX19" fmla="*/ 485775 w 1526381"/>
                <a:gd name="connsiteY19" fmla="*/ 1231106 h 1857375"/>
                <a:gd name="connsiteX20" fmla="*/ 602456 w 1526381"/>
                <a:gd name="connsiteY20" fmla="*/ 1083468 h 1857375"/>
                <a:gd name="connsiteX21" fmla="*/ 728662 w 1526381"/>
                <a:gd name="connsiteY21" fmla="*/ 912018 h 1857375"/>
                <a:gd name="connsiteX22" fmla="*/ 826294 w 1526381"/>
                <a:gd name="connsiteY22" fmla="*/ 773906 h 1857375"/>
                <a:gd name="connsiteX23" fmla="*/ 933450 w 1526381"/>
                <a:gd name="connsiteY23" fmla="*/ 614362 h 1857375"/>
                <a:gd name="connsiteX24" fmla="*/ 1012031 w 1526381"/>
                <a:gd name="connsiteY24" fmla="*/ 488156 h 1857375"/>
                <a:gd name="connsiteX25" fmla="*/ 1081087 w 1526381"/>
                <a:gd name="connsiteY25" fmla="*/ 371475 h 1857375"/>
                <a:gd name="connsiteX26" fmla="*/ 1114425 w 1526381"/>
                <a:gd name="connsiteY26" fmla="*/ 304800 h 1857375"/>
                <a:gd name="connsiteX27" fmla="*/ 1133475 w 1526381"/>
                <a:gd name="connsiteY27" fmla="*/ 254793 h 1857375"/>
                <a:gd name="connsiteX28" fmla="*/ 1135856 w 1526381"/>
                <a:gd name="connsiteY28" fmla="*/ 223837 h 1857375"/>
                <a:gd name="connsiteX29" fmla="*/ 1128712 w 1526381"/>
                <a:gd name="connsiteY29" fmla="*/ 183356 h 1857375"/>
                <a:gd name="connsiteX30" fmla="*/ 1114425 w 1526381"/>
                <a:gd name="connsiteY30" fmla="*/ 152400 h 1857375"/>
                <a:gd name="connsiteX31" fmla="*/ 1097756 w 1526381"/>
                <a:gd name="connsiteY31" fmla="*/ 126206 h 1857375"/>
                <a:gd name="connsiteX32" fmla="*/ 1076325 w 1526381"/>
                <a:gd name="connsiteY32" fmla="*/ 102393 h 1857375"/>
                <a:gd name="connsiteX33" fmla="*/ 1050131 w 1526381"/>
                <a:gd name="connsiteY33" fmla="*/ 80962 h 1857375"/>
                <a:gd name="connsiteX34" fmla="*/ 1033462 w 1526381"/>
                <a:gd name="connsiteY34" fmla="*/ 73818 h 1857375"/>
                <a:gd name="connsiteX35" fmla="*/ 1007269 w 1526381"/>
                <a:gd name="connsiteY35" fmla="*/ 64293 h 1857375"/>
                <a:gd name="connsiteX36" fmla="*/ 992981 w 1526381"/>
                <a:gd name="connsiteY36" fmla="*/ 52387 h 1857375"/>
                <a:gd name="connsiteX37" fmla="*/ 988219 w 1526381"/>
                <a:gd name="connsiteY37" fmla="*/ 35718 h 1857375"/>
                <a:gd name="connsiteX38" fmla="*/ 995362 w 1526381"/>
                <a:gd name="connsiteY38" fmla="*/ 23812 h 1857375"/>
                <a:gd name="connsiteX39" fmla="*/ 1016794 w 1526381"/>
                <a:gd name="connsiteY39" fmla="*/ 7143 h 1857375"/>
                <a:gd name="connsiteX40" fmla="*/ 1052512 w 1526381"/>
                <a:gd name="connsiteY40" fmla="*/ 0 h 1857375"/>
                <a:gd name="connsiteX41" fmla="*/ 1109662 w 1526381"/>
                <a:gd name="connsiteY41" fmla="*/ 0 h 1857375"/>
                <a:gd name="connsiteX42" fmla="*/ 1162050 w 1526381"/>
                <a:gd name="connsiteY42" fmla="*/ 21431 h 1857375"/>
                <a:gd name="connsiteX43" fmla="*/ 1243012 w 1526381"/>
                <a:gd name="connsiteY43" fmla="*/ 52387 h 1857375"/>
                <a:gd name="connsiteX44" fmla="*/ 1328737 w 1526381"/>
                <a:gd name="connsiteY44" fmla="*/ 90487 h 1857375"/>
                <a:gd name="connsiteX45" fmla="*/ 1400175 w 1526381"/>
                <a:gd name="connsiteY45" fmla="*/ 128587 h 1857375"/>
                <a:gd name="connsiteX46" fmla="*/ 1447800 w 1526381"/>
                <a:gd name="connsiteY46" fmla="*/ 154781 h 1857375"/>
                <a:gd name="connsiteX47" fmla="*/ 1478756 w 1526381"/>
                <a:gd name="connsiteY47" fmla="*/ 178593 h 1857375"/>
                <a:gd name="connsiteX48" fmla="*/ 1502569 w 1526381"/>
                <a:gd name="connsiteY48" fmla="*/ 200025 h 1857375"/>
                <a:gd name="connsiteX49" fmla="*/ 1516856 w 1526381"/>
                <a:gd name="connsiteY49" fmla="*/ 221456 h 1857375"/>
                <a:gd name="connsiteX50" fmla="*/ 1526381 w 1526381"/>
                <a:gd name="connsiteY50" fmla="*/ 242887 h 1857375"/>
                <a:gd name="connsiteX51" fmla="*/ 1526381 w 1526381"/>
                <a:gd name="connsiteY51" fmla="*/ 266700 h 1857375"/>
                <a:gd name="connsiteX52" fmla="*/ 1516856 w 1526381"/>
                <a:gd name="connsiteY52" fmla="*/ 290512 h 1857375"/>
                <a:gd name="connsiteX53" fmla="*/ 1466850 w 1526381"/>
                <a:gd name="connsiteY53" fmla="*/ 350043 h 1857375"/>
                <a:gd name="connsiteX54" fmla="*/ 1390650 w 1526381"/>
                <a:gd name="connsiteY54" fmla="*/ 440531 h 1857375"/>
                <a:gd name="connsiteX55" fmla="*/ 1376362 w 1526381"/>
                <a:gd name="connsiteY55" fmla="*/ 473868 h 1857375"/>
                <a:gd name="connsiteX56" fmla="*/ 1223962 w 1526381"/>
                <a:gd name="connsiteY56" fmla="*/ 664368 h 1857375"/>
                <a:gd name="connsiteX57" fmla="*/ 1045369 w 1526381"/>
                <a:gd name="connsiteY57" fmla="*/ 883443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26381" h="1857375">
                  <a:moveTo>
                    <a:pt x="1045369" y="883443"/>
                  </a:moveTo>
                  <a:lnTo>
                    <a:pt x="878681" y="1076325"/>
                  </a:lnTo>
                  <a:lnTo>
                    <a:pt x="747712" y="1219200"/>
                  </a:lnTo>
                  <a:lnTo>
                    <a:pt x="642937" y="1326356"/>
                  </a:lnTo>
                  <a:lnTo>
                    <a:pt x="528637" y="1433512"/>
                  </a:lnTo>
                  <a:lnTo>
                    <a:pt x="390525" y="1562100"/>
                  </a:lnTo>
                  <a:lnTo>
                    <a:pt x="245269" y="1685925"/>
                  </a:lnTo>
                  <a:lnTo>
                    <a:pt x="123825" y="1790700"/>
                  </a:lnTo>
                  <a:lnTo>
                    <a:pt x="57150" y="1843087"/>
                  </a:lnTo>
                  <a:lnTo>
                    <a:pt x="40481" y="1852612"/>
                  </a:lnTo>
                  <a:lnTo>
                    <a:pt x="21431" y="1857375"/>
                  </a:lnTo>
                  <a:lnTo>
                    <a:pt x="4762" y="1852612"/>
                  </a:lnTo>
                  <a:lnTo>
                    <a:pt x="0" y="1838325"/>
                  </a:lnTo>
                  <a:lnTo>
                    <a:pt x="2381" y="1819275"/>
                  </a:lnTo>
                  <a:lnTo>
                    <a:pt x="14287" y="1795462"/>
                  </a:lnTo>
                  <a:lnTo>
                    <a:pt x="45244" y="1754981"/>
                  </a:lnTo>
                  <a:lnTo>
                    <a:pt x="142875" y="1643062"/>
                  </a:lnTo>
                  <a:lnTo>
                    <a:pt x="257175" y="1509712"/>
                  </a:lnTo>
                  <a:lnTo>
                    <a:pt x="373856" y="1373981"/>
                  </a:lnTo>
                  <a:lnTo>
                    <a:pt x="485775" y="1231106"/>
                  </a:lnTo>
                  <a:lnTo>
                    <a:pt x="602456" y="1083468"/>
                  </a:lnTo>
                  <a:lnTo>
                    <a:pt x="728662" y="912018"/>
                  </a:lnTo>
                  <a:lnTo>
                    <a:pt x="826294" y="773906"/>
                  </a:lnTo>
                  <a:lnTo>
                    <a:pt x="933450" y="614362"/>
                  </a:lnTo>
                  <a:lnTo>
                    <a:pt x="1012031" y="488156"/>
                  </a:lnTo>
                  <a:lnTo>
                    <a:pt x="1081087" y="371475"/>
                  </a:lnTo>
                  <a:lnTo>
                    <a:pt x="1114425" y="304800"/>
                  </a:lnTo>
                  <a:lnTo>
                    <a:pt x="1133475" y="254793"/>
                  </a:lnTo>
                  <a:lnTo>
                    <a:pt x="1135856" y="223837"/>
                  </a:lnTo>
                  <a:lnTo>
                    <a:pt x="1128712" y="183356"/>
                  </a:lnTo>
                  <a:lnTo>
                    <a:pt x="1114425" y="152400"/>
                  </a:lnTo>
                  <a:lnTo>
                    <a:pt x="1097756" y="126206"/>
                  </a:lnTo>
                  <a:lnTo>
                    <a:pt x="1076325" y="102393"/>
                  </a:lnTo>
                  <a:lnTo>
                    <a:pt x="1050131" y="80962"/>
                  </a:lnTo>
                  <a:lnTo>
                    <a:pt x="1033462" y="73818"/>
                  </a:lnTo>
                  <a:lnTo>
                    <a:pt x="1007269" y="64293"/>
                  </a:lnTo>
                  <a:lnTo>
                    <a:pt x="992981" y="52387"/>
                  </a:lnTo>
                  <a:lnTo>
                    <a:pt x="988219" y="35718"/>
                  </a:lnTo>
                  <a:lnTo>
                    <a:pt x="995362" y="23812"/>
                  </a:lnTo>
                  <a:lnTo>
                    <a:pt x="1016794" y="7143"/>
                  </a:lnTo>
                  <a:lnTo>
                    <a:pt x="1052512" y="0"/>
                  </a:lnTo>
                  <a:lnTo>
                    <a:pt x="1109662" y="0"/>
                  </a:lnTo>
                  <a:lnTo>
                    <a:pt x="1162050" y="21431"/>
                  </a:lnTo>
                  <a:lnTo>
                    <a:pt x="1243012" y="52387"/>
                  </a:lnTo>
                  <a:lnTo>
                    <a:pt x="1328737" y="90487"/>
                  </a:lnTo>
                  <a:lnTo>
                    <a:pt x="1400175" y="128587"/>
                  </a:lnTo>
                  <a:lnTo>
                    <a:pt x="1447800" y="154781"/>
                  </a:lnTo>
                  <a:lnTo>
                    <a:pt x="1478756" y="178593"/>
                  </a:lnTo>
                  <a:lnTo>
                    <a:pt x="1502569" y="200025"/>
                  </a:lnTo>
                  <a:lnTo>
                    <a:pt x="1516856" y="221456"/>
                  </a:lnTo>
                  <a:lnTo>
                    <a:pt x="1526381" y="242887"/>
                  </a:lnTo>
                  <a:lnTo>
                    <a:pt x="1526381" y="266700"/>
                  </a:lnTo>
                  <a:lnTo>
                    <a:pt x="1516856" y="290512"/>
                  </a:lnTo>
                  <a:lnTo>
                    <a:pt x="1466850" y="350043"/>
                  </a:lnTo>
                  <a:lnTo>
                    <a:pt x="1390650" y="440531"/>
                  </a:lnTo>
                  <a:lnTo>
                    <a:pt x="1376362" y="473868"/>
                  </a:lnTo>
                  <a:lnTo>
                    <a:pt x="1223962" y="664368"/>
                  </a:lnTo>
                  <a:lnTo>
                    <a:pt x="1045369" y="883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F7C91077-7A98-49BA-A1EA-15C510B7EF91}"/>
                </a:ext>
              </a:extLst>
            </p:cNvPr>
            <p:cNvSpPr/>
            <p:nvPr/>
          </p:nvSpPr>
          <p:spPr>
            <a:xfrm>
              <a:off x="4681539" y="2376488"/>
              <a:ext cx="479425" cy="652462"/>
            </a:xfrm>
            <a:custGeom>
              <a:avLst/>
              <a:gdLst>
                <a:gd name="connsiteX0" fmla="*/ 200025 w 478631"/>
                <a:gd name="connsiteY0" fmla="*/ 450056 h 652462"/>
                <a:gd name="connsiteX1" fmla="*/ 202406 w 478631"/>
                <a:gd name="connsiteY1" fmla="*/ 276225 h 652462"/>
                <a:gd name="connsiteX2" fmla="*/ 197643 w 478631"/>
                <a:gd name="connsiteY2" fmla="*/ 235743 h 652462"/>
                <a:gd name="connsiteX3" fmla="*/ 185737 w 478631"/>
                <a:gd name="connsiteY3" fmla="*/ 195262 h 652462"/>
                <a:gd name="connsiteX4" fmla="*/ 166687 w 478631"/>
                <a:gd name="connsiteY4" fmla="*/ 166687 h 652462"/>
                <a:gd name="connsiteX5" fmla="*/ 133350 w 478631"/>
                <a:gd name="connsiteY5" fmla="*/ 135731 h 652462"/>
                <a:gd name="connsiteX6" fmla="*/ 107156 w 478631"/>
                <a:gd name="connsiteY6" fmla="*/ 114300 h 652462"/>
                <a:gd name="connsiteX7" fmla="*/ 66675 w 478631"/>
                <a:gd name="connsiteY7" fmla="*/ 92868 h 652462"/>
                <a:gd name="connsiteX8" fmla="*/ 28575 w 478631"/>
                <a:gd name="connsiteY8" fmla="*/ 78581 h 652462"/>
                <a:gd name="connsiteX9" fmla="*/ 16668 w 478631"/>
                <a:gd name="connsiteY9" fmla="*/ 71437 h 652462"/>
                <a:gd name="connsiteX10" fmla="*/ 4762 w 478631"/>
                <a:gd name="connsiteY10" fmla="*/ 57150 h 652462"/>
                <a:gd name="connsiteX11" fmla="*/ 0 w 478631"/>
                <a:gd name="connsiteY11" fmla="*/ 40481 h 652462"/>
                <a:gd name="connsiteX12" fmla="*/ 0 w 478631"/>
                <a:gd name="connsiteY12" fmla="*/ 26193 h 652462"/>
                <a:gd name="connsiteX13" fmla="*/ 4762 w 478631"/>
                <a:gd name="connsiteY13" fmla="*/ 14287 h 652462"/>
                <a:gd name="connsiteX14" fmla="*/ 16668 w 478631"/>
                <a:gd name="connsiteY14" fmla="*/ 7143 h 652462"/>
                <a:gd name="connsiteX15" fmla="*/ 54768 w 478631"/>
                <a:gd name="connsiteY15" fmla="*/ 0 h 652462"/>
                <a:gd name="connsiteX16" fmla="*/ 109537 w 478631"/>
                <a:gd name="connsiteY16" fmla="*/ 2381 h 652462"/>
                <a:gd name="connsiteX17" fmla="*/ 159543 w 478631"/>
                <a:gd name="connsiteY17" fmla="*/ 7143 h 652462"/>
                <a:gd name="connsiteX18" fmla="*/ 207168 w 478631"/>
                <a:gd name="connsiteY18" fmla="*/ 16668 h 652462"/>
                <a:gd name="connsiteX19" fmla="*/ 247650 w 478631"/>
                <a:gd name="connsiteY19" fmla="*/ 28575 h 652462"/>
                <a:gd name="connsiteX20" fmla="*/ 292893 w 478631"/>
                <a:gd name="connsiteY20" fmla="*/ 45243 h 652462"/>
                <a:gd name="connsiteX21" fmla="*/ 335756 w 478631"/>
                <a:gd name="connsiteY21" fmla="*/ 69056 h 652462"/>
                <a:gd name="connsiteX22" fmla="*/ 390525 w 478631"/>
                <a:gd name="connsiteY22" fmla="*/ 109537 h 652462"/>
                <a:gd name="connsiteX23" fmla="*/ 433387 w 478631"/>
                <a:gd name="connsiteY23" fmla="*/ 142875 h 652462"/>
                <a:gd name="connsiteX24" fmla="*/ 459581 w 478631"/>
                <a:gd name="connsiteY24" fmla="*/ 171450 h 652462"/>
                <a:gd name="connsiteX25" fmla="*/ 471487 w 478631"/>
                <a:gd name="connsiteY25" fmla="*/ 188118 h 652462"/>
                <a:gd name="connsiteX26" fmla="*/ 478631 w 478631"/>
                <a:gd name="connsiteY26" fmla="*/ 211931 h 652462"/>
                <a:gd name="connsiteX27" fmla="*/ 476250 w 478631"/>
                <a:gd name="connsiteY27" fmla="*/ 238125 h 652462"/>
                <a:gd name="connsiteX28" fmla="*/ 459581 w 478631"/>
                <a:gd name="connsiteY28" fmla="*/ 261937 h 652462"/>
                <a:gd name="connsiteX29" fmla="*/ 450056 w 478631"/>
                <a:gd name="connsiteY29" fmla="*/ 292893 h 652462"/>
                <a:gd name="connsiteX30" fmla="*/ 447675 w 478631"/>
                <a:gd name="connsiteY30" fmla="*/ 345281 h 652462"/>
                <a:gd name="connsiteX31" fmla="*/ 445293 w 478631"/>
                <a:gd name="connsiteY31" fmla="*/ 583406 h 652462"/>
                <a:gd name="connsiteX32" fmla="*/ 197643 w 478631"/>
                <a:gd name="connsiteY32" fmla="*/ 652462 h 652462"/>
                <a:gd name="connsiteX33" fmla="*/ 200025 w 478631"/>
                <a:gd name="connsiteY33" fmla="*/ 450056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78631" h="652462">
                  <a:moveTo>
                    <a:pt x="200025" y="450056"/>
                  </a:moveTo>
                  <a:cubicBezTo>
                    <a:pt x="200819" y="392112"/>
                    <a:pt x="201612" y="334169"/>
                    <a:pt x="202406" y="276225"/>
                  </a:cubicBezTo>
                  <a:lnTo>
                    <a:pt x="197643" y="235743"/>
                  </a:lnTo>
                  <a:lnTo>
                    <a:pt x="185737" y="195262"/>
                  </a:lnTo>
                  <a:lnTo>
                    <a:pt x="166687" y="166687"/>
                  </a:lnTo>
                  <a:lnTo>
                    <a:pt x="133350" y="135731"/>
                  </a:lnTo>
                  <a:lnTo>
                    <a:pt x="107156" y="114300"/>
                  </a:lnTo>
                  <a:lnTo>
                    <a:pt x="66675" y="92868"/>
                  </a:lnTo>
                  <a:lnTo>
                    <a:pt x="28575" y="78581"/>
                  </a:lnTo>
                  <a:lnTo>
                    <a:pt x="16668" y="71437"/>
                  </a:lnTo>
                  <a:lnTo>
                    <a:pt x="4762" y="57150"/>
                  </a:lnTo>
                  <a:lnTo>
                    <a:pt x="0" y="40481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16668" y="7143"/>
                  </a:lnTo>
                  <a:lnTo>
                    <a:pt x="54768" y="0"/>
                  </a:lnTo>
                  <a:lnTo>
                    <a:pt x="109537" y="2381"/>
                  </a:lnTo>
                  <a:lnTo>
                    <a:pt x="159543" y="7143"/>
                  </a:lnTo>
                  <a:lnTo>
                    <a:pt x="207168" y="16668"/>
                  </a:lnTo>
                  <a:lnTo>
                    <a:pt x="247650" y="28575"/>
                  </a:lnTo>
                  <a:lnTo>
                    <a:pt x="292893" y="45243"/>
                  </a:lnTo>
                  <a:lnTo>
                    <a:pt x="335756" y="69056"/>
                  </a:lnTo>
                  <a:lnTo>
                    <a:pt x="390525" y="109537"/>
                  </a:lnTo>
                  <a:lnTo>
                    <a:pt x="433387" y="142875"/>
                  </a:lnTo>
                  <a:lnTo>
                    <a:pt x="459581" y="171450"/>
                  </a:lnTo>
                  <a:lnTo>
                    <a:pt x="471487" y="188118"/>
                  </a:lnTo>
                  <a:lnTo>
                    <a:pt x="478631" y="211931"/>
                  </a:lnTo>
                  <a:lnTo>
                    <a:pt x="476250" y="238125"/>
                  </a:lnTo>
                  <a:lnTo>
                    <a:pt x="459581" y="261937"/>
                  </a:lnTo>
                  <a:lnTo>
                    <a:pt x="450056" y="292893"/>
                  </a:lnTo>
                  <a:lnTo>
                    <a:pt x="447675" y="345281"/>
                  </a:lnTo>
                  <a:lnTo>
                    <a:pt x="445293" y="583406"/>
                  </a:lnTo>
                  <a:lnTo>
                    <a:pt x="197643" y="652462"/>
                  </a:lnTo>
                  <a:lnTo>
                    <a:pt x="200025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3480C198-2B79-429B-82FE-07542BE6C163}"/>
                </a:ext>
              </a:extLst>
            </p:cNvPr>
            <p:cNvSpPr/>
            <p:nvPr/>
          </p:nvSpPr>
          <p:spPr>
            <a:xfrm>
              <a:off x="5757863" y="3611564"/>
              <a:ext cx="508000" cy="1131887"/>
            </a:xfrm>
            <a:custGeom>
              <a:avLst/>
              <a:gdLst>
                <a:gd name="connsiteX0" fmla="*/ 240506 w 507206"/>
                <a:gd name="connsiteY0" fmla="*/ 702469 h 1131094"/>
                <a:gd name="connsiteX1" fmla="*/ 228600 w 507206"/>
                <a:gd name="connsiteY1" fmla="*/ 561975 h 1131094"/>
                <a:gd name="connsiteX2" fmla="*/ 221456 w 507206"/>
                <a:gd name="connsiteY2" fmla="*/ 440532 h 1131094"/>
                <a:gd name="connsiteX3" fmla="*/ 214312 w 507206"/>
                <a:gd name="connsiteY3" fmla="*/ 364332 h 1131094"/>
                <a:gd name="connsiteX4" fmla="*/ 204787 w 507206"/>
                <a:gd name="connsiteY4" fmla="*/ 316707 h 1131094"/>
                <a:gd name="connsiteX5" fmla="*/ 183356 w 507206"/>
                <a:gd name="connsiteY5" fmla="*/ 257175 h 1131094"/>
                <a:gd name="connsiteX6" fmla="*/ 145256 w 507206"/>
                <a:gd name="connsiteY6" fmla="*/ 192882 h 1131094"/>
                <a:gd name="connsiteX7" fmla="*/ 102393 w 507206"/>
                <a:gd name="connsiteY7" fmla="*/ 138113 h 1131094"/>
                <a:gd name="connsiteX8" fmla="*/ 50006 w 507206"/>
                <a:gd name="connsiteY8" fmla="*/ 92869 h 1131094"/>
                <a:gd name="connsiteX9" fmla="*/ 19050 w 507206"/>
                <a:gd name="connsiteY9" fmla="*/ 69057 h 1131094"/>
                <a:gd name="connsiteX10" fmla="*/ 4762 w 507206"/>
                <a:gd name="connsiteY10" fmla="*/ 47625 h 1131094"/>
                <a:gd name="connsiteX11" fmla="*/ 0 w 507206"/>
                <a:gd name="connsiteY11" fmla="*/ 23813 h 1131094"/>
                <a:gd name="connsiteX12" fmla="*/ 4762 w 507206"/>
                <a:gd name="connsiteY12" fmla="*/ 7144 h 1131094"/>
                <a:gd name="connsiteX13" fmla="*/ 16668 w 507206"/>
                <a:gd name="connsiteY13" fmla="*/ 0 h 1131094"/>
                <a:gd name="connsiteX14" fmla="*/ 33337 w 507206"/>
                <a:gd name="connsiteY14" fmla="*/ 2382 h 1131094"/>
                <a:gd name="connsiteX15" fmla="*/ 73818 w 507206"/>
                <a:gd name="connsiteY15" fmla="*/ 19050 h 1131094"/>
                <a:gd name="connsiteX16" fmla="*/ 121443 w 507206"/>
                <a:gd name="connsiteY16" fmla="*/ 21432 h 1131094"/>
                <a:gd name="connsiteX17" fmla="*/ 171450 w 507206"/>
                <a:gd name="connsiteY17" fmla="*/ 26194 h 1131094"/>
                <a:gd name="connsiteX18" fmla="*/ 226218 w 507206"/>
                <a:gd name="connsiteY18" fmla="*/ 38100 h 1131094"/>
                <a:gd name="connsiteX19" fmla="*/ 280987 w 507206"/>
                <a:gd name="connsiteY19" fmla="*/ 54769 h 1131094"/>
                <a:gd name="connsiteX20" fmla="*/ 347662 w 507206"/>
                <a:gd name="connsiteY20" fmla="*/ 80963 h 1131094"/>
                <a:gd name="connsiteX21" fmla="*/ 397668 w 507206"/>
                <a:gd name="connsiteY21" fmla="*/ 102394 h 1131094"/>
                <a:gd name="connsiteX22" fmla="*/ 416718 w 507206"/>
                <a:gd name="connsiteY22" fmla="*/ 216694 h 1131094"/>
                <a:gd name="connsiteX23" fmla="*/ 433387 w 507206"/>
                <a:gd name="connsiteY23" fmla="*/ 342900 h 1131094"/>
                <a:gd name="connsiteX24" fmla="*/ 447675 w 507206"/>
                <a:gd name="connsiteY24" fmla="*/ 452438 h 1131094"/>
                <a:gd name="connsiteX25" fmla="*/ 464343 w 507206"/>
                <a:gd name="connsiteY25" fmla="*/ 583407 h 1131094"/>
                <a:gd name="connsiteX26" fmla="*/ 476250 w 507206"/>
                <a:gd name="connsiteY26" fmla="*/ 697707 h 1131094"/>
                <a:gd name="connsiteX27" fmla="*/ 490537 w 507206"/>
                <a:gd name="connsiteY27" fmla="*/ 890588 h 1131094"/>
                <a:gd name="connsiteX28" fmla="*/ 502443 w 507206"/>
                <a:gd name="connsiteY28" fmla="*/ 990600 h 1131094"/>
                <a:gd name="connsiteX29" fmla="*/ 507206 w 507206"/>
                <a:gd name="connsiteY29" fmla="*/ 1021557 h 1131094"/>
                <a:gd name="connsiteX30" fmla="*/ 471487 w 507206"/>
                <a:gd name="connsiteY30" fmla="*/ 1081088 h 1131094"/>
                <a:gd name="connsiteX31" fmla="*/ 423862 w 507206"/>
                <a:gd name="connsiteY31" fmla="*/ 1116807 h 1131094"/>
                <a:gd name="connsiteX32" fmla="*/ 392906 w 507206"/>
                <a:gd name="connsiteY32" fmla="*/ 1131094 h 1131094"/>
                <a:gd name="connsiteX33" fmla="*/ 376237 w 507206"/>
                <a:gd name="connsiteY33" fmla="*/ 1131094 h 1131094"/>
                <a:gd name="connsiteX34" fmla="*/ 347662 w 507206"/>
                <a:gd name="connsiteY34" fmla="*/ 1114425 h 1131094"/>
                <a:gd name="connsiteX35" fmla="*/ 311943 w 507206"/>
                <a:gd name="connsiteY35" fmla="*/ 1076325 h 1131094"/>
                <a:gd name="connsiteX36" fmla="*/ 280987 w 507206"/>
                <a:gd name="connsiteY36" fmla="*/ 1021557 h 1131094"/>
                <a:gd name="connsiteX37" fmla="*/ 264318 w 507206"/>
                <a:gd name="connsiteY37" fmla="*/ 969169 h 1131094"/>
                <a:gd name="connsiteX38" fmla="*/ 259556 w 507206"/>
                <a:gd name="connsiteY38" fmla="*/ 892969 h 1131094"/>
                <a:gd name="connsiteX39" fmla="*/ 240506 w 507206"/>
                <a:gd name="connsiteY39" fmla="*/ 702469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07206" h="1131094">
                  <a:moveTo>
                    <a:pt x="240506" y="702469"/>
                  </a:moveTo>
                  <a:lnTo>
                    <a:pt x="228600" y="561975"/>
                  </a:lnTo>
                  <a:lnTo>
                    <a:pt x="221456" y="440532"/>
                  </a:lnTo>
                  <a:lnTo>
                    <a:pt x="214312" y="364332"/>
                  </a:lnTo>
                  <a:lnTo>
                    <a:pt x="204787" y="316707"/>
                  </a:lnTo>
                  <a:lnTo>
                    <a:pt x="183356" y="257175"/>
                  </a:lnTo>
                  <a:lnTo>
                    <a:pt x="145256" y="192882"/>
                  </a:lnTo>
                  <a:lnTo>
                    <a:pt x="102393" y="138113"/>
                  </a:lnTo>
                  <a:lnTo>
                    <a:pt x="50006" y="92869"/>
                  </a:lnTo>
                  <a:lnTo>
                    <a:pt x="19050" y="69057"/>
                  </a:lnTo>
                  <a:lnTo>
                    <a:pt x="4762" y="47625"/>
                  </a:lnTo>
                  <a:lnTo>
                    <a:pt x="0" y="23813"/>
                  </a:lnTo>
                  <a:lnTo>
                    <a:pt x="4762" y="7144"/>
                  </a:lnTo>
                  <a:lnTo>
                    <a:pt x="16668" y="0"/>
                  </a:lnTo>
                  <a:lnTo>
                    <a:pt x="33337" y="2382"/>
                  </a:lnTo>
                  <a:lnTo>
                    <a:pt x="73818" y="19050"/>
                  </a:lnTo>
                  <a:lnTo>
                    <a:pt x="121443" y="21432"/>
                  </a:lnTo>
                  <a:lnTo>
                    <a:pt x="171450" y="26194"/>
                  </a:lnTo>
                  <a:lnTo>
                    <a:pt x="226218" y="38100"/>
                  </a:lnTo>
                  <a:lnTo>
                    <a:pt x="280987" y="54769"/>
                  </a:lnTo>
                  <a:lnTo>
                    <a:pt x="347662" y="80963"/>
                  </a:lnTo>
                  <a:lnTo>
                    <a:pt x="397668" y="102394"/>
                  </a:lnTo>
                  <a:lnTo>
                    <a:pt x="416718" y="216694"/>
                  </a:lnTo>
                  <a:lnTo>
                    <a:pt x="433387" y="342900"/>
                  </a:lnTo>
                  <a:lnTo>
                    <a:pt x="447675" y="452438"/>
                  </a:lnTo>
                  <a:lnTo>
                    <a:pt x="464343" y="583407"/>
                  </a:lnTo>
                  <a:lnTo>
                    <a:pt x="476250" y="697707"/>
                  </a:lnTo>
                  <a:lnTo>
                    <a:pt x="490537" y="890588"/>
                  </a:lnTo>
                  <a:lnTo>
                    <a:pt x="502443" y="990600"/>
                  </a:lnTo>
                  <a:lnTo>
                    <a:pt x="507206" y="1021557"/>
                  </a:lnTo>
                  <a:lnTo>
                    <a:pt x="471487" y="1081088"/>
                  </a:lnTo>
                  <a:lnTo>
                    <a:pt x="423862" y="1116807"/>
                  </a:lnTo>
                  <a:lnTo>
                    <a:pt x="392906" y="1131094"/>
                  </a:lnTo>
                  <a:lnTo>
                    <a:pt x="376237" y="1131094"/>
                  </a:lnTo>
                  <a:lnTo>
                    <a:pt x="347662" y="1114425"/>
                  </a:lnTo>
                  <a:lnTo>
                    <a:pt x="311943" y="1076325"/>
                  </a:lnTo>
                  <a:lnTo>
                    <a:pt x="280987" y="1021557"/>
                  </a:lnTo>
                  <a:lnTo>
                    <a:pt x="264318" y="969169"/>
                  </a:lnTo>
                  <a:lnTo>
                    <a:pt x="259556" y="892969"/>
                  </a:lnTo>
                  <a:lnTo>
                    <a:pt x="240506" y="702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9">
              <a:extLst>
                <a:ext uri="{FF2B5EF4-FFF2-40B4-BE49-F238E27FC236}">
                  <a16:creationId xmlns:a16="http://schemas.microsoft.com/office/drawing/2014/main" id="{A68EFCC9-3BFF-4AE3-885C-E650595A63C9}"/>
                </a:ext>
              </a:extLst>
            </p:cNvPr>
            <p:cNvSpPr/>
            <p:nvPr/>
          </p:nvSpPr>
          <p:spPr>
            <a:xfrm>
              <a:off x="5894389" y="2687639"/>
              <a:ext cx="1425575" cy="460375"/>
            </a:xfrm>
            <a:custGeom>
              <a:avLst/>
              <a:gdLst>
                <a:gd name="connsiteX0" fmla="*/ 857250 w 1426369"/>
                <a:gd name="connsiteY0" fmla="*/ 330994 h 459582"/>
                <a:gd name="connsiteX1" fmla="*/ 581025 w 1426369"/>
                <a:gd name="connsiteY1" fmla="*/ 388144 h 459582"/>
                <a:gd name="connsiteX2" fmla="*/ 354806 w 1426369"/>
                <a:gd name="connsiteY2" fmla="*/ 442913 h 459582"/>
                <a:gd name="connsiteX3" fmla="*/ 302419 w 1426369"/>
                <a:gd name="connsiteY3" fmla="*/ 457200 h 459582"/>
                <a:gd name="connsiteX4" fmla="*/ 266700 w 1426369"/>
                <a:gd name="connsiteY4" fmla="*/ 459582 h 459582"/>
                <a:gd name="connsiteX5" fmla="*/ 226219 w 1426369"/>
                <a:gd name="connsiteY5" fmla="*/ 452438 h 459582"/>
                <a:gd name="connsiteX6" fmla="*/ 192881 w 1426369"/>
                <a:gd name="connsiteY6" fmla="*/ 438150 h 459582"/>
                <a:gd name="connsiteX7" fmla="*/ 152400 w 1426369"/>
                <a:gd name="connsiteY7" fmla="*/ 414338 h 459582"/>
                <a:gd name="connsiteX8" fmla="*/ 95250 w 1426369"/>
                <a:gd name="connsiteY8" fmla="*/ 366713 h 459582"/>
                <a:gd name="connsiteX9" fmla="*/ 50006 w 1426369"/>
                <a:gd name="connsiteY9" fmla="*/ 319088 h 459582"/>
                <a:gd name="connsiteX10" fmla="*/ 19050 w 1426369"/>
                <a:gd name="connsiteY10" fmla="*/ 283369 h 459582"/>
                <a:gd name="connsiteX11" fmla="*/ 2381 w 1426369"/>
                <a:gd name="connsiteY11" fmla="*/ 252413 h 459582"/>
                <a:gd name="connsiteX12" fmla="*/ 0 w 1426369"/>
                <a:gd name="connsiteY12" fmla="*/ 230982 h 459582"/>
                <a:gd name="connsiteX13" fmla="*/ 4762 w 1426369"/>
                <a:gd name="connsiteY13" fmla="*/ 216694 h 459582"/>
                <a:gd name="connsiteX14" fmla="*/ 19050 w 1426369"/>
                <a:gd name="connsiteY14" fmla="*/ 209550 h 459582"/>
                <a:gd name="connsiteX15" fmla="*/ 33337 w 1426369"/>
                <a:gd name="connsiteY15" fmla="*/ 211932 h 459582"/>
                <a:gd name="connsiteX16" fmla="*/ 61912 w 1426369"/>
                <a:gd name="connsiteY16" fmla="*/ 223838 h 459582"/>
                <a:gd name="connsiteX17" fmla="*/ 216694 w 1426369"/>
                <a:gd name="connsiteY17" fmla="*/ 247650 h 459582"/>
                <a:gd name="connsiteX18" fmla="*/ 271462 w 1426369"/>
                <a:gd name="connsiteY18" fmla="*/ 247650 h 459582"/>
                <a:gd name="connsiteX19" fmla="*/ 316706 w 1426369"/>
                <a:gd name="connsiteY19" fmla="*/ 245269 h 459582"/>
                <a:gd name="connsiteX20" fmla="*/ 404812 w 1426369"/>
                <a:gd name="connsiteY20" fmla="*/ 233363 h 459582"/>
                <a:gd name="connsiteX21" fmla="*/ 645319 w 1426369"/>
                <a:gd name="connsiteY21" fmla="*/ 178594 h 459582"/>
                <a:gd name="connsiteX22" fmla="*/ 1023937 w 1426369"/>
                <a:gd name="connsiteY22" fmla="*/ 73819 h 459582"/>
                <a:gd name="connsiteX23" fmla="*/ 1052512 w 1426369"/>
                <a:gd name="connsiteY23" fmla="*/ 47625 h 459582"/>
                <a:gd name="connsiteX24" fmla="*/ 1085850 w 1426369"/>
                <a:gd name="connsiteY24" fmla="*/ 28575 h 459582"/>
                <a:gd name="connsiteX25" fmla="*/ 1133475 w 1426369"/>
                <a:gd name="connsiteY25" fmla="*/ 9525 h 459582"/>
                <a:gd name="connsiteX26" fmla="*/ 1178719 w 1426369"/>
                <a:gd name="connsiteY26" fmla="*/ 0 h 459582"/>
                <a:gd name="connsiteX27" fmla="*/ 1223962 w 1426369"/>
                <a:gd name="connsiteY27" fmla="*/ 4763 h 459582"/>
                <a:gd name="connsiteX28" fmla="*/ 1304925 w 1426369"/>
                <a:gd name="connsiteY28" fmla="*/ 42863 h 459582"/>
                <a:gd name="connsiteX29" fmla="*/ 1352550 w 1426369"/>
                <a:gd name="connsiteY29" fmla="*/ 69057 h 459582"/>
                <a:gd name="connsiteX30" fmla="*/ 1388269 w 1426369"/>
                <a:gd name="connsiteY30" fmla="*/ 100013 h 459582"/>
                <a:gd name="connsiteX31" fmla="*/ 1419225 w 1426369"/>
                <a:gd name="connsiteY31" fmla="*/ 130969 h 459582"/>
                <a:gd name="connsiteX32" fmla="*/ 1426369 w 1426369"/>
                <a:gd name="connsiteY32" fmla="*/ 145257 h 459582"/>
                <a:gd name="connsiteX33" fmla="*/ 1426369 w 1426369"/>
                <a:gd name="connsiteY33" fmla="*/ 178594 h 459582"/>
                <a:gd name="connsiteX34" fmla="*/ 1414462 w 1426369"/>
                <a:gd name="connsiteY34" fmla="*/ 214313 h 459582"/>
                <a:gd name="connsiteX35" fmla="*/ 1383506 w 1426369"/>
                <a:gd name="connsiteY35" fmla="*/ 242888 h 459582"/>
                <a:gd name="connsiteX36" fmla="*/ 1323975 w 1426369"/>
                <a:gd name="connsiteY36" fmla="*/ 269082 h 459582"/>
                <a:gd name="connsiteX37" fmla="*/ 1283494 w 1426369"/>
                <a:gd name="connsiteY37" fmla="*/ 273844 h 459582"/>
                <a:gd name="connsiteX38" fmla="*/ 1176337 w 1426369"/>
                <a:gd name="connsiteY38" fmla="*/ 276225 h 459582"/>
                <a:gd name="connsiteX39" fmla="*/ 1090612 w 1426369"/>
                <a:gd name="connsiteY39" fmla="*/ 283369 h 459582"/>
                <a:gd name="connsiteX40" fmla="*/ 857250 w 1426369"/>
                <a:gd name="connsiteY40" fmla="*/ 330994 h 45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26369" h="459582">
                  <a:moveTo>
                    <a:pt x="857250" y="330994"/>
                  </a:moveTo>
                  <a:lnTo>
                    <a:pt x="581025" y="388144"/>
                  </a:lnTo>
                  <a:lnTo>
                    <a:pt x="354806" y="442913"/>
                  </a:lnTo>
                  <a:lnTo>
                    <a:pt x="302419" y="457200"/>
                  </a:lnTo>
                  <a:lnTo>
                    <a:pt x="266700" y="459582"/>
                  </a:lnTo>
                  <a:lnTo>
                    <a:pt x="226219" y="452438"/>
                  </a:lnTo>
                  <a:lnTo>
                    <a:pt x="192881" y="438150"/>
                  </a:lnTo>
                  <a:lnTo>
                    <a:pt x="152400" y="414338"/>
                  </a:lnTo>
                  <a:lnTo>
                    <a:pt x="95250" y="366713"/>
                  </a:lnTo>
                  <a:lnTo>
                    <a:pt x="50006" y="319088"/>
                  </a:lnTo>
                  <a:lnTo>
                    <a:pt x="19050" y="283369"/>
                  </a:lnTo>
                  <a:lnTo>
                    <a:pt x="2381" y="252413"/>
                  </a:lnTo>
                  <a:lnTo>
                    <a:pt x="0" y="230982"/>
                  </a:lnTo>
                  <a:lnTo>
                    <a:pt x="4762" y="216694"/>
                  </a:lnTo>
                  <a:lnTo>
                    <a:pt x="19050" y="209550"/>
                  </a:lnTo>
                  <a:lnTo>
                    <a:pt x="33337" y="211932"/>
                  </a:lnTo>
                  <a:lnTo>
                    <a:pt x="61912" y="223838"/>
                  </a:lnTo>
                  <a:lnTo>
                    <a:pt x="216694" y="247650"/>
                  </a:lnTo>
                  <a:lnTo>
                    <a:pt x="271462" y="247650"/>
                  </a:lnTo>
                  <a:lnTo>
                    <a:pt x="316706" y="245269"/>
                  </a:lnTo>
                  <a:lnTo>
                    <a:pt x="404812" y="233363"/>
                  </a:lnTo>
                  <a:lnTo>
                    <a:pt x="645319" y="178594"/>
                  </a:lnTo>
                  <a:lnTo>
                    <a:pt x="1023937" y="73819"/>
                  </a:lnTo>
                  <a:lnTo>
                    <a:pt x="1052512" y="47625"/>
                  </a:lnTo>
                  <a:lnTo>
                    <a:pt x="1085850" y="28575"/>
                  </a:lnTo>
                  <a:lnTo>
                    <a:pt x="1133475" y="9525"/>
                  </a:lnTo>
                  <a:lnTo>
                    <a:pt x="1178719" y="0"/>
                  </a:lnTo>
                  <a:lnTo>
                    <a:pt x="1223962" y="4763"/>
                  </a:lnTo>
                  <a:lnTo>
                    <a:pt x="1304925" y="42863"/>
                  </a:lnTo>
                  <a:lnTo>
                    <a:pt x="1352550" y="69057"/>
                  </a:lnTo>
                  <a:lnTo>
                    <a:pt x="1388269" y="100013"/>
                  </a:lnTo>
                  <a:lnTo>
                    <a:pt x="1419225" y="130969"/>
                  </a:lnTo>
                  <a:lnTo>
                    <a:pt x="1426369" y="145257"/>
                  </a:lnTo>
                  <a:lnTo>
                    <a:pt x="1426369" y="178594"/>
                  </a:lnTo>
                  <a:lnTo>
                    <a:pt x="1414462" y="214313"/>
                  </a:lnTo>
                  <a:lnTo>
                    <a:pt x="1383506" y="242888"/>
                  </a:lnTo>
                  <a:lnTo>
                    <a:pt x="1323975" y="269082"/>
                  </a:lnTo>
                  <a:lnTo>
                    <a:pt x="1283494" y="273844"/>
                  </a:lnTo>
                  <a:lnTo>
                    <a:pt x="1176337" y="276225"/>
                  </a:lnTo>
                  <a:lnTo>
                    <a:pt x="1090612" y="283369"/>
                  </a:lnTo>
                  <a:lnTo>
                    <a:pt x="857250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3">
              <a:extLst>
                <a:ext uri="{FF2B5EF4-FFF2-40B4-BE49-F238E27FC236}">
                  <a16:creationId xmlns:a16="http://schemas.microsoft.com/office/drawing/2014/main" id="{091E3912-A451-477C-AC9D-64D4BAC565F6}"/>
                </a:ext>
              </a:extLst>
            </p:cNvPr>
            <p:cNvSpPr/>
            <p:nvPr/>
          </p:nvSpPr>
          <p:spPr>
            <a:xfrm rot="16200000">
              <a:off x="4840288" y="2719388"/>
              <a:ext cx="4265612" cy="2424112"/>
            </a:xfrm>
            <a:custGeom>
              <a:avLst/>
              <a:gdLst>
                <a:gd name="connsiteX0" fmla="*/ 2566675 w 4264847"/>
                <a:gd name="connsiteY0" fmla="*/ 2337192 h 2425455"/>
                <a:gd name="connsiteX1" fmla="*/ 1747599 w 4264847"/>
                <a:gd name="connsiteY1" fmla="*/ 2330131 h 2425455"/>
                <a:gd name="connsiteX2" fmla="*/ 1267450 w 4264847"/>
                <a:gd name="connsiteY2" fmla="*/ 2319540 h 2425455"/>
                <a:gd name="connsiteX3" fmla="*/ 999132 w 4264847"/>
                <a:gd name="connsiteY3" fmla="*/ 2316009 h 2425455"/>
                <a:gd name="connsiteX4" fmla="*/ 868504 w 4264847"/>
                <a:gd name="connsiteY4" fmla="*/ 2319540 h 2425455"/>
                <a:gd name="connsiteX5" fmla="*/ 695509 w 4264847"/>
                <a:gd name="connsiteY5" fmla="*/ 2333662 h 2425455"/>
                <a:gd name="connsiteX6" fmla="*/ 487210 w 4264847"/>
                <a:gd name="connsiteY6" fmla="*/ 2361906 h 2425455"/>
                <a:gd name="connsiteX7" fmla="*/ 360111 w 4264847"/>
                <a:gd name="connsiteY7" fmla="*/ 2337192 h 2425455"/>
                <a:gd name="connsiteX8" fmla="*/ 201239 w 4264847"/>
                <a:gd name="connsiteY8" fmla="*/ 2291296 h 2425455"/>
                <a:gd name="connsiteX9" fmla="*/ 60019 w 4264847"/>
                <a:gd name="connsiteY9" fmla="*/ 2238338 h 2425455"/>
                <a:gd name="connsiteX10" fmla="*/ 24714 w 4264847"/>
                <a:gd name="connsiteY10" fmla="*/ 2217155 h 2425455"/>
                <a:gd name="connsiteX11" fmla="*/ 7061 w 4264847"/>
                <a:gd name="connsiteY11" fmla="*/ 2195972 h 2425455"/>
                <a:gd name="connsiteX12" fmla="*/ 0 w 4264847"/>
                <a:gd name="connsiteY12" fmla="*/ 2167728 h 2425455"/>
                <a:gd name="connsiteX13" fmla="*/ 0 w 4264847"/>
                <a:gd name="connsiteY13" fmla="*/ 2146545 h 2425455"/>
                <a:gd name="connsiteX14" fmla="*/ 7061 w 4264847"/>
                <a:gd name="connsiteY14" fmla="*/ 2118301 h 2425455"/>
                <a:gd name="connsiteX15" fmla="*/ 38836 w 4264847"/>
                <a:gd name="connsiteY15" fmla="*/ 2075935 h 2425455"/>
                <a:gd name="connsiteX16" fmla="*/ 74141 w 4264847"/>
                <a:gd name="connsiteY16" fmla="*/ 2047691 h 2425455"/>
                <a:gd name="connsiteX17" fmla="*/ 144751 w 4264847"/>
                <a:gd name="connsiteY17" fmla="*/ 1980612 h 2425455"/>
                <a:gd name="connsiteX18" fmla="*/ 564881 w 4264847"/>
                <a:gd name="connsiteY18" fmla="*/ 2033569 h 2425455"/>
                <a:gd name="connsiteX19" fmla="*/ 596655 w 4264847"/>
                <a:gd name="connsiteY19" fmla="*/ 2051222 h 2425455"/>
                <a:gd name="connsiteX20" fmla="*/ 631960 w 4264847"/>
                <a:gd name="connsiteY20" fmla="*/ 2068874 h 2425455"/>
                <a:gd name="connsiteX21" fmla="*/ 681387 w 4264847"/>
                <a:gd name="connsiteY21" fmla="*/ 2086527 h 2425455"/>
                <a:gd name="connsiteX22" fmla="*/ 720223 w 4264847"/>
                <a:gd name="connsiteY22" fmla="*/ 2093588 h 2425455"/>
                <a:gd name="connsiteX23" fmla="*/ 1214493 w 4264847"/>
                <a:gd name="connsiteY23" fmla="*/ 2086527 h 2425455"/>
                <a:gd name="connsiteX24" fmla="*/ 1849983 w 4264847"/>
                <a:gd name="connsiteY24" fmla="*/ 2079466 h 2425455"/>
                <a:gd name="connsiteX25" fmla="*/ 2481943 w 4264847"/>
                <a:gd name="connsiteY25" fmla="*/ 2075935 h 2425455"/>
                <a:gd name="connsiteX26" fmla="*/ 3149208 w 4264847"/>
                <a:gd name="connsiteY26" fmla="*/ 2068874 h 2425455"/>
                <a:gd name="connsiteX27" fmla="*/ 3625826 w 4264847"/>
                <a:gd name="connsiteY27" fmla="*/ 2072405 h 2425455"/>
                <a:gd name="connsiteX28" fmla="*/ 3894144 w 4264847"/>
                <a:gd name="connsiteY28" fmla="*/ 2072405 h 2425455"/>
                <a:gd name="connsiteX29" fmla="*/ 3943571 w 4264847"/>
                <a:gd name="connsiteY29" fmla="*/ 2061813 h 2425455"/>
                <a:gd name="connsiteX30" fmla="*/ 3978876 w 4264847"/>
                <a:gd name="connsiteY30" fmla="*/ 2047691 h 2425455"/>
                <a:gd name="connsiteX31" fmla="*/ 4010650 w 4264847"/>
                <a:gd name="connsiteY31" fmla="*/ 2015917 h 2425455"/>
                <a:gd name="connsiteX32" fmla="*/ 4028303 w 4264847"/>
                <a:gd name="connsiteY32" fmla="*/ 1973551 h 2425455"/>
                <a:gd name="connsiteX33" fmla="*/ 4038894 w 4264847"/>
                <a:gd name="connsiteY33" fmla="*/ 1938246 h 2425455"/>
                <a:gd name="connsiteX34" fmla="*/ 4042425 w 4264847"/>
                <a:gd name="connsiteY34" fmla="*/ 1828800 h 2425455"/>
                <a:gd name="connsiteX35" fmla="*/ 4024772 w 4264847"/>
                <a:gd name="connsiteY35" fmla="*/ 1655806 h 2425455"/>
                <a:gd name="connsiteX36" fmla="*/ 3968284 w 4264847"/>
                <a:gd name="connsiteY36" fmla="*/ 1316877 h 2425455"/>
                <a:gd name="connsiteX37" fmla="*/ 3858839 w 4264847"/>
                <a:gd name="connsiteY37" fmla="*/ 879095 h 2425455"/>
                <a:gd name="connsiteX38" fmla="*/ 3777637 w 4264847"/>
                <a:gd name="connsiteY38" fmla="*/ 568411 h 2425455"/>
                <a:gd name="connsiteX39" fmla="*/ 3756454 w 4264847"/>
                <a:gd name="connsiteY39" fmla="*/ 476618 h 2425455"/>
                <a:gd name="connsiteX40" fmla="*/ 3749393 w 4264847"/>
                <a:gd name="connsiteY40" fmla="*/ 441313 h 2425455"/>
                <a:gd name="connsiteX41" fmla="*/ 3770576 w 4264847"/>
                <a:gd name="connsiteY41" fmla="*/ 381294 h 2425455"/>
                <a:gd name="connsiteX42" fmla="*/ 3812942 w 4264847"/>
                <a:gd name="connsiteY42" fmla="*/ 293032 h 2425455"/>
                <a:gd name="connsiteX43" fmla="*/ 3862369 w 4264847"/>
                <a:gd name="connsiteY43" fmla="*/ 215361 h 2425455"/>
                <a:gd name="connsiteX44" fmla="*/ 3918857 w 4264847"/>
                <a:gd name="connsiteY44" fmla="*/ 148281 h 2425455"/>
                <a:gd name="connsiteX45" fmla="*/ 4000059 w 4264847"/>
                <a:gd name="connsiteY45" fmla="*/ 74141 h 2425455"/>
                <a:gd name="connsiteX46" fmla="*/ 4063608 w 4264847"/>
                <a:gd name="connsiteY46" fmla="*/ 21183 h 2425455"/>
                <a:gd name="connsiteX47" fmla="*/ 4095382 w 4264847"/>
                <a:gd name="connsiteY47" fmla="*/ 0 h 2425455"/>
                <a:gd name="connsiteX48" fmla="*/ 4116565 w 4264847"/>
                <a:gd name="connsiteY48" fmla="*/ 0 h 2425455"/>
                <a:gd name="connsiteX49" fmla="*/ 4120096 w 4264847"/>
                <a:gd name="connsiteY49" fmla="*/ 14122 h 2425455"/>
                <a:gd name="connsiteX50" fmla="*/ 4109504 w 4264847"/>
                <a:gd name="connsiteY50" fmla="*/ 56488 h 2425455"/>
                <a:gd name="connsiteX51" fmla="*/ 4077730 w 4264847"/>
                <a:gd name="connsiteY51" fmla="*/ 112976 h 2425455"/>
                <a:gd name="connsiteX52" fmla="*/ 4031833 w 4264847"/>
                <a:gd name="connsiteY52" fmla="*/ 201239 h 2425455"/>
                <a:gd name="connsiteX53" fmla="*/ 4010650 w 4264847"/>
                <a:gd name="connsiteY53" fmla="*/ 261257 h 2425455"/>
                <a:gd name="connsiteX54" fmla="*/ 4003589 w 4264847"/>
                <a:gd name="connsiteY54" fmla="*/ 307154 h 2425455"/>
                <a:gd name="connsiteX55" fmla="*/ 3996528 w 4264847"/>
                <a:gd name="connsiteY55" fmla="*/ 363642 h 2425455"/>
                <a:gd name="connsiteX56" fmla="*/ 4014181 w 4264847"/>
                <a:gd name="connsiteY56" fmla="*/ 579002 h 2425455"/>
                <a:gd name="connsiteX57" fmla="*/ 4060077 w 4264847"/>
                <a:gd name="connsiteY57" fmla="*/ 886156 h 2425455"/>
                <a:gd name="connsiteX58" fmla="*/ 4113035 w 4264847"/>
                <a:gd name="connsiteY58" fmla="*/ 1172127 h 2425455"/>
                <a:gd name="connsiteX59" fmla="*/ 4187176 w 4264847"/>
                <a:gd name="connsiteY59" fmla="*/ 1539299 h 2425455"/>
                <a:gd name="connsiteX60" fmla="*/ 4229542 w 4264847"/>
                <a:gd name="connsiteY60" fmla="*/ 1740538 h 2425455"/>
                <a:gd name="connsiteX61" fmla="*/ 4264847 w 4264847"/>
                <a:gd name="connsiteY61" fmla="*/ 1895880 h 2425455"/>
                <a:gd name="connsiteX62" fmla="*/ 4243664 w 4264847"/>
                <a:gd name="connsiteY62" fmla="*/ 1970020 h 2425455"/>
                <a:gd name="connsiteX63" fmla="*/ 4204828 w 4264847"/>
                <a:gd name="connsiteY63" fmla="*/ 2072405 h 2425455"/>
                <a:gd name="connsiteX64" fmla="*/ 4158932 w 4264847"/>
                <a:gd name="connsiteY64" fmla="*/ 2157137 h 2425455"/>
                <a:gd name="connsiteX65" fmla="*/ 4077730 w 4264847"/>
                <a:gd name="connsiteY65" fmla="*/ 2277174 h 2425455"/>
                <a:gd name="connsiteX66" fmla="*/ 4003589 w 4264847"/>
                <a:gd name="connsiteY66" fmla="*/ 2376028 h 2425455"/>
                <a:gd name="connsiteX67" fmla="*/ 3961223 w 4264847"/>
                <a:gd name="connsiteY67" fmla="*/ 2414863 h 2425455"/>
                <a:gd name="connsiteX68" fmla="*/ 3929449 w 4264847"/>
                <a:gd name="connsiteY68" fmla="*/ 2425455 h 2425455"/>
                <a:gd name="connsiteX69" fmla="*/ 3876491 w 4264847"/>
                <a:gd name="connsiteY69" fmla="*/ 2421924 h 2425455"/>
                <a:gd name="connsiteX70" fmla="*/ 3820003 w 4264847"/>
                <a:gd name="connsiteY70" fmla="*/ 2397211 h 2425455"/>
                <a:gd name="connsiteX71" fmla="*/ 3745863 w 4264847"/>
                <a:gd name="connsiteY71" fmla="*/ 2365436 h 2425455"/>
                <a:gd name="connsiteX72" fmla="*/ 3682314 w 4264847"/>
                <a:gd name="connsiteY72" fmla="*/ 2347784 h 2425455"/>
                <a:gd name="connsiteX73" fmla="*/ 3632887 w 4264847"/>
                <a:gd name="connsiteY73" fmla="*/ 2340723 h 2425455"/>
                <a:gd name="connsiteX74" fmla="*/ 3350447 w 4264847"/>
                <a:gd name="connsiteY74" fmla="*/ 2337192 h 2425455"/>
                <a:gd name="connsiteX75" fmla="*/ 2566675 w 4264847"/>
                <a:gd name="connsiteY75" fmla="*/ 2337192 h 2425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264847" h="2425455">
                  <a:moveTo>
                    <a:pt x="2566675" y="2337192"/>
                  </a:moveTo>
                  <a:lnTo>
                    <a:pt x="1747599" y="2330131"/>
                  </a:lnTo>
                  <a:lnTo>
                    <a:pt x="1267450" y="2319540"/>
                  </a:lnTo>
                  <a:lnTo>
                    <a:pt x="999132" y="2316009"/>
                  </a:lnTo>
                  <a:lnTo>
                    <a:pt x="868504" y="2319540"/>
                  </a:lnTo>
                  <a:lnTo>
                    <a:pt x="695509" y="2333662"/>
                  </a:lnTo>
                  <a:lnTo>
                    <a:pt x="487210" y="2361906"/>
                  </a:lnTo>
                  <a:lnTo>
                    <a:pt x="360111" y="2337192"/>
                  </a:lnTo>
                  <a:lnTo>
                    <a:pt x="201239" y="2291296"/>
                  </a:lnTo>
                  <a:lnTo>
                    <a:pt x="60019" y="2238338"/>
                  </a:lnTo>
                  <a:lnTo>
                    <a:pt x="24714" y="2217155"/>
                  </a:lnTo>
                  <a:lnTo>
                    <a:pt x="7061" y="2195972"/>
                  </a:lnTo>
                  <a:lnTo>
                    <a:pt x="0" y="2167728"/>
                  </a:lnTo>
                  <a:lnTo>
                    <a:pt x="0" y="2146545"/>
                  </a:lnTo>
                  <a:lnTo>
                    <a:pt x="7061" y="2118301"/>
                  </a:lnTo>
                  <a:lnTo>
                    <a:pt x="38836" y="2075935"/>
                  </a:lnTo>
                  <a:lnTo>
                    <a:pt x="74141" y="2047691"/>
                  </a:lnTo>
                  <a:lnTo>
                    <a:pt x="144751" y="1980612"/>
                  </a:lnTo>
                  <a:lnTo>
                    <a:pt x="564881" y="2033569"/>
                  </a:lnTo>
                  <a:lnTo>
                    <a:pt x="596655" y="2051222"/>
                  </a:lnTo>
                  <a:lnTo>
                    <a:pt x="631960" y="2068874"/>
                  </a:lnTo>
                  <a:lnTo>
                    <a:pt x="681387" y="2086527"/>
                  </a:lnTo>
                  <a:lnTo>
                    <a:pt x="720223" y="2093588"/>
                  </a:lnTo>
                  <a:lnTo>
                    <a:pt x="1214493" y="2086527"/>
                  </a:lnTo>
                  <a:lnTo>
                    <a:pt x="1849983" y="2079466"/>
                  </a:lnTo>
                  <a:lnTo>
                    <a:pt x="2481943" y="2075935"/>
                  </a:lnTo>
                  <a:lnTo>
                    <a:pt x="3149208" y="2068874"/>
                  </a:lnTo>
                  <a:lnTo>
                    <a:pt x="3625826" y="2072405"/>
                  </a:lnTo>
                  <a:lnTo>
                    <a:pt x="3894144" y="2072405"/>
                  </a:lnTo>
                  <a:lnTo>
                    <a:pt x="3943571" y="2061813"/>
                  </a:lnTo>
                  <a:lnTo>
                    <a:pt x="3978876" y="2047691"/>
                  </a:lnTo>
                  <a:lnTo>
                    <a:pt x="4010650" y="2015917"/>
                  </a:lnTo>
                  <a:lnTo>
                    <a:pt x="4028303" y="1973551"/>
                  </a:lnTo>
                  <a:lnTo>
                    <a:pt x="4038894" y="1938246"/>
                  </a:lnTo>
                  <a:lnTo>
                    <a:pt x="4042425" y="1828800"/>
                  </a:lnTo>
                  <a:lnTo>
                    <a:pt x="4024772" y="1655806"/>
                  </a:lnTo>
                  <a:lnTo>
                    <a:pt x="3968284" y="1316877"/>
                  </a:lnTo>
                  <a:lnTo>
                    <a:pt x="3858839" y="879095"/>
                  </a:lnTo>
                  <a:lnTo>
                    <a:pt x="3777637" y="568411"/>
                  </a:lnTo>
                  <a:lnTo>
                    <a:pt x="3756454" y="476618"/>
                  </a:lnTo>
                  <a:lnTo>
                    <a:pt x="3749393" y="441313"/>
                  </a:lnTo>
                  <a:lnTo>
                    <a:pt x="3770576" y="381294"/>
                  </a:lnTo>
                  <a:lnTo>
                    <a:pt x="3812942" y="293032"/>
                  </a:lnTo>
                  <a:lnTo>
                    <a:pt x="3862369" y="215361"/>
                  </a:lnTo>
                  <a:lnTo>
                    <a:pt x="3918857" y="148281"/>
                  </a:lnTo>
                  <a:lnTo>
                    <a:pt x="4000059" y="74141"/>
                  </a:lnTo>
                  <a:lnTo>
                    <a:pt x="4063608" y="21183"/>
                  </a:lnTo>
                  <a:lnTo>
                    <a:pt x="4095382" y="0"/>
                  </a:lnTo>
                  <a:lnTo>
                    <a:pt x="4116565" y="0"/>
                  </a:lnTo>
                  <a:lnTo>
                    <a:pt x="4120096" y="14122"/>
                  </a:lnTo>
                  <a:lnTo>
                    <a:pt x="4109504" y="56488"/>
                  </a:lnTo>
                  <a:lnTo>
                    <a:pt x="4077730" y="112976"/>
                  </a:lnTo>
                  <a:lnTo>
                    <a:pt x="4031833" y="201239"/>
                  </a:lnTo>
                  <a:lnTo>
                    <a:pt x="4010650" y="261257"/>
                  </a:lnTo>
                  <a:lnTo>
                    <a:pt x="4003589" y="307154"/>
                  </a:lnTo>
                  <a:lnTo>
                    <a:pt x="3996528" y="363642"/>
                  </a:lnTo>
                  <a:lnTo>
                    <a:pt x="4014181" y="579002"/>
                  </a:lnTo>
                  <a:lnTo>
                    <a:pt x="4060077" y="886156"/>
                  </a:lnTo>
                  <a:lnTo>
                    <a:pt x="4113035" y="1172127"/>
                  </a:lnTo>
                  <a:lnTo>
                    <a:pt x="4187176" y="1539299"/>
                  </a:lnTo>
                  <a:lnTo>
                    <a:pt x="4229542" y="1740538"/>
                  </a:lnTo>
                  <a:lnTo>
                    <a:pt x="4264847" y="1895880"/>
                  </a:lnTo>
                  <a:lnTo>
                    <a:pt x="4243664" y="1970020"/>
                  </a:lnTo>
                  <a:lnTo>
                    <a:pt x="4204828" y="2072405"/>
                  </a:lnTo>
                  <a:lnTo>
                    <a:pt x="4158932" y="2157137"/>
                  </a:lnTo>
                  <a:lnTo>
                    <a:pt x="4077730" y="2277174"/>
                  </a:lnTo>
                  <a:lnTo>
                    <a:pt x="4003589" y="2376028"/>
                  </a:lnTo>
                  <a:lnTo>
                    <a:pt x="3961223" y="2414863"/>
                  </a:lnTo>
                  <a:lnTo>
                    <a:pt x="3929449" y="2425455"/>
                  </a:lnTo>
                  <a:lnTo>
                    <a:pt x="3876491" y="2421924"/>
                  </a:lnTo>
                  <a:lnTo>
                    <a:pt x="3820003" y="2397211"/>
                  </a:lnTo>
                  <a:lnTo>
                    <a:pt x="3745863" y="2365436"/>
                  </a:lnTo>
                  <a:lnTo>
                    <a:pt x="3682314" y="2347784"/>
                  </a:lnTo>
                  <a:lnTo>
                    <a:pt x="3632887" y="2340723"/>
                  </a:lnTo>
                  <a:lnTo>
                    <a:pt x="3350447" y="2337192"/>
                  </a:lnTo>
                  <a:lnTo>
                    <a:pt x="2566675" y="23371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">
              <a:extLst>
                <a:ext uri="{FF2B5EF4-FFF2-40B4-BE49-F238E27FC236}">
                  <a16:creationId xmlns:a16="http://schemas.microsoft.com/office/drawing/2014/main" id="{46BAF136-90CC-4265-9AAE-212F9D00BE2D}"/>
                </a:ext>
              </a:extLst>
            </p:cNvPr>
            <p:cNvSpPr/>
            <p:nvPr/>
          </p:nvSpPr>
          <p:spPr>
            <a:xfrm>
              <a:off x="4914900" y="1817689"/>
              <a:ext cx="966788" cy="676275"/>
            </a:xfrm>
            <a:custGeom>
              <a:avLst/>
              <a:gdLst>
                <a:gd name="connsiteX0" fmla="*/ 254794 w 966788"/>
                <a:gd name="connsiteY0" fmla="*/ 183356 h 676275"/>
                <a:gd name="connsiteX1" fmla="*/ 88106 w 966788"/>
                <a:gd name="connsiteY1" fmla="*/ 100012 h 676275"/>
                <a:gd name="connsiteX2" fmla="*/ 0 w 966788"/>
                <a:gd name="connsiteY2" fmla="*/ 61912 h 676275"/>
                <a:gd name="connsiteX3" fmla="*/ 28575 w 966788"/>
                <a:gd name="connsiteY3" fmla="*/ 0 h 676275"/>
                <a:gd name="connsiteX4" fmla="*/ 200025 w 966788"/>
                <a:gd name="connsiteY4" fmla="*/ 42862 h 676275"/>
                <a:gd name="connsiteX5" fmla="*/ 319088 w 966788"/>
                <a:gd name="connsiteY5" fmla="*/ 73819 h 676275"/>
                <a:gd name="connsiteX6" fmla="*/ 411956 w 966788"/>
                <a:gd name="connsiteY6" fmla="*/ 100012 h 676275"/>
                <a:gd name="connsiteX7" fmla="*/ 507206 w 966788"/>
                <a:gd name="connsiteY7" fmla="*/ 130969 h 676275"/>
                <a:gd name="connsiteX8" fmla="*/ 600075 w 966788"/>
                <a:gd name="connsiteY8" fmla="*/ 164306 h 676275"/>
                <a:gd name="connsiteX9" fmla="*/ 714375 w 966788"/>
                <a:gd name="connsiteY9" fmla="*/ 209550 h 676275"/>
                <a:gd name="connsiteX10" fmla="*/ 800100 w 966788"/>
                <a:gd name="connsiteY10" fmla="*/ 252412 h 676275"/>
                <a:gd name="connsiteX11" fmla="*/ 831056 w 966788"/>
                <a:gd name="connsiteY11" fmla="*/ 283369 h 676275"/>
                <a:gd name="connsiteX12" fmla="*/ 862013 w 966788"/>
                <a:gd name="connsiteY12" fmla="*/ 326231 h 676275"/>
                <a:gd name="connsiteX13" fmla="*/ 895350 w 966788"/>
                <a:gd name="connsiteY13" fmla="*/ 369094 h 676275"/>
                <a:gd name="connsiteX14" fmla="*/ 914400 w 966788"/>
                <a:gd name="connsiteY14" fmla="*/ 407194 h 676275"/>
                <a:gd name="connsiteX15" fmla="*/ 935831 w 966788"/>
                <a:gd name="connsiteY15" fmla="*/ 454819 h 676275"/>
                <a:gd name="connsiteX16" fmla="*/ 954881 w 966788"/>
                <a:gd name="connsiteY16" fmla="*/ 504825 h 676275"/>
                <a:gd name="connsiteX17" fmla="*/ 962025 w 966788"/>
                <a:gd name="connsiteY17" fmla="*/ 542925 h 676275"/>
                <a:gd name="connsiteX18" fmla="*/ 966788 w 966788"/>
                <a:gd name="connsiteY18" fmla="*/ 578644 h 676275"/>
                <a:gd name="connsiteX19" fmla="*/ 964406 w 966788"/>
                <a:gd name="connsiteY19" fmla="*/ 616744 h 676275"/>
                <a:gd name="connsiteX20" fmla="*/ 954881 w 966788"/>
                <a:gd name="connsiteY20" fmla="*/ 645319 h 676275"/>
                <a:gd name="connsiteX21" fmla="*/ 935831 w 966788"/>
                <a:gd name="connsiteY21" fmla="*/ 661987 h 676275"/>
                <a:gd name="connsiteX22" fmla="*/ 912019 w 966788"/>
                <a:gd name="connsiteY22" fmla="*/ 671512 h 676275"/>
                <a:gd name="connsiteX23" fmla="*/ 878681 w 966788"/>
                <a:gd name="connsiteY23" fmla="*/ 676275 h 676275"/>
                <a:gd name="connsiteX24" fmla="*/ 833438 w 966788"/>
                <a:gd name="connsiteY24" fmla="*/ 669131 h 676275"/>
                <a:gd name="connsiteX25" fmla="*/ 781050 w 966788"/>
                <a:gd name="connsiteY25" fmla="*/ 647700 h 676275"/>
                <a:gd name="connsiteX26" fmla="*/ 731044 w 966788"/>
                <a:gd name="connsiteY26" fmla="*/ 611981 h 676275"/>
                <a:gd name="connsiteX27" fmla="*/ 690563 w 966788"/>
                <a:gd name="connsiteY27" fmla="*/ 576262 h 676275"/>
                <a:gd name="connsiteX28" fmla="*/ 559594 w 966788"/>
                <a:gd name="connsiteY28" fmla="*/ 433387 h 676275"/>
                <a:gd name="connsiteX29" fmla="*/ 490538 w 966788"/>
                <a:gd name="connsiteY29" fmla="*/ 364331 h 676275"/>
                <a:gd name="connsiteX30" fmla="*/ 407194 w 966788"/>
                <a:gd name="connsiteY30" fmla="*/ 290512 h 676275"/>
                <a:gd name="connsiteX31" fmla="*/ 311944 w 966788"/>
                <a:gd name="connsiteY31" fmla="*/ 221456 h 676275"/>
                <a:gd name="connsiteX32" fmla="*/ 254794 w 966788"/>
                <a:gd name="connsiteY32" fmla="*/ 18335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66788" h="676275">
                  <a:moveTo>
                    <a:pt x="254794" y="183356"/>
                  </a:moveTo>
                  <a:lnTo>
                    <a:pt x="88106" y="100012"/>
                  </a:lnTo>
                  <a:lnTo>
                    <a:pt x="0" y="61912"/>
                  </a:lnTo>
                  <a:lnTo>
                    <a:pt x="28575" y="0"/>
                  </a:lnTo>
                  <a:lnTo>
                    <a:pt x="200025" y="42862"/>
                  </a:lnTo>
                  <a:lnTo>
                    <a:pt x="319088" y="73819"/>
                  </a:lnTo>
                  <a:lnTo>
                    <a:pt x="411956" y="100012"/>
                  </a:lnTo>
                  <a:lnTo>
                    <a:pt x="507206" y="130969"/>
                  </a:lnTo>
                  <a:lnTo>
                    <a:pt x="600075" y="164306"/>
                  </a:lnTo>
                  <a:lnTo>
                    <a:pt x="714375" y="209550"/>
                  </a:lnTo>
                  <a:lnTo>
                    <a:pt x="800100" y="252412"/>
                  </a:lnTo>
                  <a:lnTo>
                    <a:pt x="831056" y="283369"/>
                  </a:lnTo>
                  <a:lnTo>
                    <a:pt x="862013" y="326231"/>
                  </a:lnTo>
                  <a:lnTo>
                    <a:pt x="895350" y="369094"/>
                  </a:lnTo>
                  <a:lnTo>
                    <a:pt x="914400" y="407194"/>
                  </a:lnTo>
                  <a:lnTo>
                    <a:pt x="935831" y="454819"/>
                  </a:lnTo>
                  <a:lnTo>
                    <a:pt x="954881" y="504825"/>
                  </a:lnTo>
                  <a:lnTo>
                    <a:pt x="962025" y="542925"/>
                  </a:lnTo>
                  <a:lnTo>
                    <a:pt x="966788" y="578644"/>
                  </a:lnTo>
                  <a:lnTo>
                    <a:pt x="964406" y="616744"/>
                  </a:lnTo>
                  <a:lnTo>
                    <a:pt x="954881" y="645319"/>
                  </a:lnTo>
                  <a:lnTo>
                    <a:pt x="935831" y="661987"/>
                  </a:lnTo>
                  <a:lnTo>
                    <a:pt x="912019" y="671512"/>
                  </a:lnTo>
                  <a:lnTo>
                    <a:pt x="878681" y="676275"/>
                  </a:lnTo>
                  <a:lnTo>
                    <a:pt x="833438" y="669131"/>
                  </a:lnTo>
                  <a:lnTo>
                    <a:pt x="781050" y="647700"/>
                  </a:lnTo>
                  <a:lnTo>
                    <a:pt x="731044" y="611981"/>
                  </a:lnTo>
                  <a:lnTo>
                    <a:pt x="690563" y="576262"/>
                  </a:lnTo>
                  <a:lnTo>
                    <a:pt x="559594" y="433387"/>
                  </a:lnTo>
                  <a:lnTo>
                    <a:pt x="490538" y="364331"/>
                  </a:lnTo>
                  <a:lnTo>
                    <a:pt x="407194" y="290512"/>
                  </a:lnTo>
                  <a:lnTo>
                    <a:pt x="311944" y="221456"/>
                  </a:lnTo>
                  <a:lnTo>
                    <a:pt x="254794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3E18915-FE65-4A66-85C1-5C5941D52503}"/>
                </a:ext>
              </a:extLst>
            </p:cNvPr>
            <p:cNvSpPr/>
            <p:nvPr/>
          </p:nvSpPr>
          <p:spPr>
            <a:xfrm>
              <a:off x="4337050" y="2782889"/>
              <a:ext cx="1328738" cy="1539875"/>
            </a:xfrm>
            <a:custGeom>
              <a:avLst/>
              <a:gdLst>
                <a:gd name="connsiteX0" fmla="*/ 442913 w 1328738"/>
                <a:gd name="connsiteY0" fmla="*/ 402432 h 1538288"/>
                <a:gd name="connsiteX1" fmla="*/ 83344 w 1328738"/>
                <a:gd name="connsiteY1" fmla="*/ 495300 h 1538288"/>
                <a:gd name="connsiteX2" fmla="*/ 0 w 1328738"/>
                <a:gd name="connsiteY2" fmla="*/ 307182 h 1538288"/>
                <a:gd name="connsiteX3" fmla="*/ 195263 w 1328738"/>
                <a:gd name="connsiteY3" fmla="*/ 264319 h 1538288"/>
                <a:gd name="connsiteX4" fmla="*/ 390525 w 1328738"/>
                <a:gd name="connsiteY4" fmla="*/ 219075 h 1538288"/>
                <a:gd name="connsiteX5" fmla="*/ 559594 w 1328738"/>
                <a:gd name="connsiteY5" fmla="*/ 173832 h 1538288"/>
                <a:gd name="connsiteX6" fmla="*/ 778669 w 1328738"/>
                <a:gd name="connsiteY6" fmla="*/ 116682 h 1538288"/>
                <a:gd name="connsiteX7" fmla="*/ 876300 w 1328738"/>
                <a:gd name="connsiteY7" fmla="*/ 88107 h 1538288"/>
                <a:gd name="connsiteX8" fmla="*/ 950119 w 1328738"/>
                <a:gd name="connsiteY8" fmla="*/ 59532 h 1538288"/>
                <a:gd name="connsiteX9" fmla="*/ 1050132 w 1328738"/>
                <a:gd name="connsiteY9" fmla="*/ 4763 h 1538288"/>
                <a:gd name="connsiteX10" fmla="*/ 1059657 w 1328738"/>
                <a:gd name="connsiteY10" fmla="*/ 0 h 1538288"/>
                <a:gd name="connsiteX11" fmla="*/ 1073944 w 1328738"/>
                <a:gd name="connsiteY11" fmla="*/ 2382 h 1538288"/>
                <a:gd name="connsiteX12" fmla="*/ 1123950 w 1328738"/>
                <a:gd name="connsiteY12" fmla="*/ 42863 h 1538288"/>
                <a:gd name="connsiteX13" fmla="*/ 1188244 w 1328738"/>
                <a:gd name="connsiteY13" fmla="*/ 97632 h 1538288"/>
                <a:gd name="connsiteX14" fmla="*/ 1250157 w 1328738"/>
                <a:gd name="connsiteY14" fmla="*/ 152400 h 1538288"/>
                <a:gd name="connsiteX15" fmla="*/ 1283494 w 1328738"/>
                <a:gd name="connsiteY15" fmla="*/ 185738 h 1538288"/>
                <a:gd name="connsiteX16" fmla="*/ 1304925 w 1328738"/>
                <a:gd name="connsiteY16" fmla="*/ 211932 h 1538288"/>
                <a:gd name="connsiteX17" fmla="*/ 1321594 w 1328738"/>
                <a:gd name="connsiteY17" fmla="*/ 235744 h 1538288"/>
                <a:gd name="connsiteX18" fmla="*/ 1328738 w 1328738"/>
                <a:gd name="connsiteY18" fmla="*/ 252413 h 1538288"/>
                <a:gd name="connsiteX19" fmla="*/ 1328738 w 1328738"/>
                <a:gd name="connsiteY19" fmla="*/ 269082 h 1538288"/>
                <a:gd name="connsiteX20" fmla="*/ 1316832 w 1328738"/>
                <a:gd name="connsiteY20" fmla="*/ 304800 h 1538288"/>
                <a:gd name="connsiteX21" fmla="*/ 1288257 w 1328738"/>
                <a:gd name="connsiteY21" fmla="*/ 359569 h 1538288"/>
                <a:gd name="connsiteX22" fmla="*/ 1235869 w 1328738"/>
                <a:gd name="connsiteY22" fmla="*/ 450057 h 1538288"/>
                <a:gd name="connsiteX23" fmla="*/ 1209675 w 1328738"/>
                <a:gd name="connsiteY23" fmla="*/ 664369 h 1538288"/>
                <a:gd name="connsiteX24" fmla="*/ 1185863 w 1328738"/>
                <a:gd name="connsiteY24" fmla="*/ 835819 h 1538288"/>
                <a:gd name="connsiteX25" fmla="*/ 1150144 w 1328738"/>
                <a:gd name="connsiteY25" fmla="*/ 1078707 h 1538288"/>
                <a:gd name="connsiteX26" fmla="*/ 1145382 w 1328738"/>
                <a:gd name="connsiteY26" fmla="*/ 1135857 h 1538288"/>
                <a:gd name="connsiteX27" fmla="*/ 1131094 w 1328738"/>
                <a:gd name="connsiteY27" fmla="*/ 1252538 h 1538288"/>
                <a:gd name="connsiteX28" fmla="*/ 1107282 w 1328738"/>
                <a:gd name="connsiteY28" fmla="*/ 1364457 h 1538288"/>
                <a:gd name="connsiteX29" fmla="*/ 1083469 w 1328738"/>
                <a:gd name="connsiteY29" fmla="*/ 1443038 h 1538288"/>
                <a:gd name="connsiteX30" fmla="*/ 1059657 w 1328738"/>
                <a:gd name="connsiteY30" fmla="*/ 1493044 h 1538288"/>
                <a:gd name="connsiteX31" fmla="*/ 992982 w 1328738"/>
                <a:gd name="connsiteY31" fmla="*/ 1538288 h 1538288"/>
                <a:gd name="connsiteX32" fmla="*/ 945357 w 1328738"/>
                <a:gd name="connsiteY32" fmla="*/ 1524000 h 1538288"/>
                <a:gd name="connsiteX33" fmla="*/ 904875 w 1328738"/>
                <a:gd name="connsiteY33" fmla="*/ 1514475 h 1538288"/>
                <a:gd name="connsiteX34" fmla="*/ 904875 w 1328738"/>
                <a:gd name="connsiteY34" fmla="*/ 1300163 h 1538288"/>
                <a:gd name="connsiteX35" fmla="*/ 950119 w 1328738"/>
                <a:gd name="connsiteY35" fmla="*/ 821532 h 1538288"/>
                <a:gd name="connsiteX36" fmla="*/ 966788 w 1328738"/>
                <a:gd name="connsiteY36" fmla="*/ 681038 h 1538288"/>
                <a:gd name="connsiteX37" fmla="*/ 995363 w 1328738"/>
                <a:gd name="connsiteY37" fmla="*/ 354807 h 1538288"/>
                <a:gd name="connsiteX38" fmla="*/ 992982 w 1328738"/>
                <a:gd name="connsiteY38" fmla="*/ 319088 h 1538288"/>
                <a:gd name="connsiteX39" fmla="*/ 985838 w 1328738"/>
                <a:gd name="connsiteY39" fmla="*/ 304800 h 1538288"/>
                <a:gd name="connsiteX40" fmla="*/ 973932 w 1328738"/>
                <a:gd name="connsiteY40" fmla="*/ 292894 h 1538288"/>
                <a:gd name="connsiteX41" fmla="*/ 950119 w 1328738"/>
                <a:gd name="connsiteY41" fmla="*/ 285750 h 1538288"/>
                <a:gd name="connsiteX42" fmla="*/ 912019 w 1328738"/>
                <a:gd name="connsiteY42" fmla="*/ 285750 h 1538288"/>
                <a:gd name="connsiteX43" fmla="*/ 840582 w 1328738"/>
                <a:gd name="connsiteY43" fmla="*/ 304800 h 1538288"/>
                <a:gd name="connsiteX44" fmla="*/ 442913 w 1328738"/>
                <a:gd name="connsiteY44" fmla="*/ 402432 h 153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28738" h="1538288">
                  <a:moveTo>
                    <a:pt x="442913" y="402432"/>
                  </a:moveTo>
                  <a:lnTo>
                    <a:pt x="83344" y="495300"/>
                  </a:lnTo>
                  <a:lnTo>
                    <a:pt x="0" y="307182"/>
                  </a:lnTo>
                  <a:lnTo>
                    <a:pt x="195263" y="264319"/>
                  </a:lnTo>
                  <a:lnTo>
                    <a:pt x="390525" y="219075"/>
                  </a:lnTo>
                  <a:lnTo>
                    <a:pt x="559594" y="173832"/>
                  </a:lnTo>
                  <a:lnTo>
                    <a:pt x="778669" y="116682"/>
                  </a:lnTo>
                  <a:lnTo>
                    <a:pt x="876300" y="88107"/>
                  </a:lnTo>
                  <a:lnTo>
                    <a:pt x="950119" y="59532"/>
                  </a:lnTo>
                  <a:lnTo>
                    <a:pt x="1050132" y="4763"/>
                  </a:lnTo>
                  <a:lnTo>
                    <a:pt x="1059657" y="0"/>
                  </a:lnTo>
                  <a:lnTo>
                    <a:pt x="1073944" y="2382"/>
                  </a:lnTo>
                  <a:lnTo>
                    <a:pt x="1123950" y="42863"/>
                  </a:lnTo>
                  <a:lnTo>
                    <a:pt x="1188244" y="97632"/>
                  </a:lnTo>
                  <a:lnTo>
                    <a:pt x="1250157" y="152400"/>
                  </a:lnTo>
                  <a:lnTo>
                    <a:pt x="1283494" y="185738"/>
                  </a:lnTo>
                  <a:lnTo>
                    <a:pt x="1304925" y="211932"/>
                  </a:lnTo>
                  <a:lnTo>
                    <a:pt x="1321594" y="235744"/>
                  </a:lnTo>
                  <a:lnTo>
                    <a:pt x="1328738" y="252413"/>
                  </a:lnTo>
                  <a:lnTo>
                    <a:pt x="1328738" y="269082"/>
                  </a:lnTo>
                  <a:lnTo>
                    <a:pt x="1316832" y="304800"/>
                  </a:lnTo>
                  <a:lnTo>
                    <a:pt x="1288257" y="359569"/>
                  </a:lnTo>
                  <a:lnTo>
                    <a:pt x="1235869" y="450057"/>
                  </a:lnTo>
                  <a:lnTo>
                    <a:pt x="1209675" y="664369"/>
                  </a:lnTo>
                  <a:lnTo>
                    <a:pt x="1185863" y="835819"/>
                  </a:lnTo>
                  <a:lnTo>
                    <a:pt x="1150144" y="1078707"/>
                  </a:lnTo>
                  <a:lnTo>
                    <a:pt x="1145382" y="1135857"/>
                  </a:lnTo>
                  <a:lnTo>
                    <a:pt x="1131094" y="1252538"/>
                  </a:lnTo>
                  <a:lnTo>
                    <a:pt x="1107282" y="1364457"/>
                  </a:lnTo>
                  <a:lnTo>
                    <a:pt x="1083469" y="1443038"/>
                  </a:lnTo>
                  <a:lnTo>
                    <a:pt x="1059657" y="1493044"/>
                  </a:lnTo>
                  <a:lnTo>
                    <a:pt x="992982" y="1538288"/>
                  </a:lnTo>
                  <a:lnTo>
                    <a:pt x="945357" y="1524000"/>
                  </a:lnTo>
                  <a:lnTo>
                    <a:pt x="904875" y="1514475"/>
                  </a:lnTo>
                  <a:lnTo>
                    <a:pt x="904875" y="1300163"/>
                  </a:lnTo>
                  <a:lnTo>
                    <a:pt x="950119" y="821532"/>
                  </a:lnTo>
                  <a:lnTo>
                    <a:pt x="966788" y="681038"/>
                  </a:lnTo>
                  <a:lnTo>
                    <a:pt x="995363" y="354807"/>
                  </a:lnTo>
                  <a:lnTo>
                    <a:pt x="992982" y="319088"/>
                  </a:lnTo>
                  <a:lnTo>
                    <a:pt x="985838" y="304800"/>
                  </a:lnTo>
                  <a:lnTo>
                    <a:pt x="973932" y="292894"/>
                  </a:lnTo>
                  <a:lnTo>
                    <a:pt x="950119" y="285750"/>
                  </a:lnTo>
                  <a:lnTo>
                    <a:pt x="912019" y="285750"/>
                  </a:lnTo>
                  <a:lnTo>
                    <a:pt x="840582" y="304800"/>
                  </a:lnTo>
                  <a:lnTo>
                    <a:pt x="442913" y="402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D4F5C03B-F3BC-470C-BBD9-31B6E0739F30}"/>
                </a:ext>
              </a:extLst>
            </p:cNvPr>
            <p:cNvSpPr/>
            <p:nvPr/>
          </p:nvSpPr>
          <p:spPr>
            <a:xfrm>
              <a:off x="4448175" y="3419476"/>
              <a:ext cx="895350" cy="417513"/>
            </a:xfrm>
            <a:custGeom>
              <a:avLst/>
              <a:gdLst>
                <a:gd name="connsiteX0" fmla="*/ 388144 w 895350"/>
                <a:gd name="connsiteY0" fmla="*/ 304800 h 416719"/>
                <a:gd name="connsiteX1" fmla="*/ 2381 w 895350"/>
                <a:gd name="connsiteY1" fmla="*/ 416719 h 416719"/>
                <a:gd name="connsiteX2" fmla="*/ 0 w 895350"/>
                <a:gd name="connsiteY2" fmla="*/ 252413 h 416719"/>
                <a:gd name="connsiteX3" fmla="*/ 228600 w 895350"/>
                <a:gd name="connsiteY3" fmla="*/ 185738 h 416719"/>
                <a:gd name="connsiteX4" fmla="*/ 490538 w 895350"/>
                <a:gd name="connsiteY4" fmla="*/ 107156 h 416719"/>
                <a:gd name="connsiteX5" fmla="*/ 683419 w 895350"/>
                <a:gd name="connsiteY5" fmla="*/ 52388 h 416719"/>
                <a:gd name="connsiteX6" fmla="*/ 895350 w 895350"/>
                <a:gd name="connsiteY6" fmla="*/ 0 h 416719"/>
                <a:gd name="connsiteX7" fmla="*/ 892969 w 895350"/>
                <a:gd name="connsiteY7" fmla="*/ 200025 h 416719"/>
                <a:gd name="connsiteX8" fmla="*/ 388144 w 895350"/>
                <a:gd name="connsiteY8" fmla="*/ 304800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5350" h="416719">
                  <a:moveTo>
                    <a:pt x="388144" y="304800"/>
                  </a:moveTo>
                  <a:lnTo>
                    <a:pt x="2381" y="416719"/>
                  </a:lnTo>
                  <a:cubicBezTo>
                    <a:pt x="1587" y="361950"/>
                    <a:pt x="794" y="307182"/>
                    <a:pt x="0" y="252413"/>
                  </a:cubicBezTo>
                  <a:lnTo>
                    <a:pt x="228600" y="185738"/>
                  </a:lnTo>
                  <a:lnTo>
                    <a:pt x="490538" y="107156"/>
                  </a:lnTo>
                  <a:lnTo>
                    <a:pt x="683419" y="52388"/>
                  </a:lnTo>
                  <a:lnTo>
                    <a:pt x="895350" y="0"/>
                  </a:lnTo>
                  <a:cubicBezTo>
                    <a:pt x="894556" y="66675"/>
                    <a:pt x="893763" y="133350"/>
                    <a:pt x="892969" y="200025"/>
                  </a:cubicBezTo>
                  <a:lnTo>
                    <a:pt x="388144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D6DAEAF7-5B32-4C43-A785-9ED24960CF47}"/>
                </a:ext>
              </a:extLst>
            </p:cNvPr>
            <p:cNvSpPr/>
            <p:nvPr/>
          </p:nvSpPr>
          <p:spPr>
            <a:xfrm>
              <a:off x="4437064" y="4062414"/>
              <a:ext cx="852487" cy="395287"/>
            </a:xfrm>
            <a:custGeom>
              <a:avLst/>
              <a:gdLst>
                <a:gd name="connsiteX0" fmla="*/ 297656 w 852487"/>
                <a:gd name="connsiteY0" fmla="*/ 300037 h 395287"/>
                <a:gd name="connsiteX1" fmla="*/ 0 w 852487"/>
                <a:gd name="connsiteY1" fmla="*/ 395287 h 395287"/>
                <a:gd name="connsiteX2" fmla="*/ 0 w 852487"/>
                <a:gd name="connsiteY2" fmla="*/ 183356 h 395287"/>
                <a:gd name="connsiteX3" fmla="*/ 147637 w 852487"/>
                <a:gd name="connsiteY3" fmla="*/ 147637 h 395287"/>
                <a:gd name="connsiteX4" fmla="*/ 388144 w 852487"/>
                <a:gd name="connsiteY4" fmla="*/ 85725 h 395287"/>
                <a:gd name="connsiteX5" fmla="*/ 535781 w 852487"/>
                <a:gd name="connsiteY5" fmla="*/ 40481 h 395287"/>
                <a:gd name="connsiteX6" fmla="*/ 611981 w 852487"/>
                <a:gd name="connsiteY6" fmla="*/ 16668 h 395287"/>
                <a:gd name="connsiteX7" fmla="*/ 650081 w 852487"/>
                <a:gd name="connsiteY7" fmla="*/ 7143 h 395287"/>
                <a:gd name="connsiteX8" fmla="*/ 702469 w 852487"/>
                <a:gd name="connsiteY8" fmla="*/ 0 h 395287"/>
                <a:gd name="connsiteX9" fmla="*/ 750094 w 852487"/>
                <a:gd name="connsiteY9" fmla="*/ 2381 h 395287"/>
                <a:gd name="connsiteX10" fmla="*/ 847725 w 852487"/>
                <a:gd name="connsiteY10" fmla="*/ 23812 h 395287"/>
                <a:gd name="connsiteX11" fmla="*/ 852487 w 852487"/>
                <a:gd name="connsiteY11" fmla="*/ 235743 h 395287"/>
                <a:gd name="connsiteX12" fmla="*/ 807244 w 852487"/>
                <a:gd name="connsiteY12" fmla="*/ 235743 h 395287"/>
                <a:gd name="connsiteX13" fmla="*/ 645319 w 852487"/>
                <a:gd name="connsiteY13" fmla="*/ 219075 h 395287"/>
                <a:gd name="connsiteX14" fmla="*/ 611981 w 852487"/>
                <a:gd name="connsiteY14" fmla="*/ 221456 h 395287"/>
                <a:gd name="connsiteX15" fmla="*/ 297656 w 852487"/>
                <a:gd name="connsiteY15" fmla="*/ 300037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2487" h="395287">
                  <a:moveTo>
                    <a:pt x="297656" y="300037"/>
                  </a:moveTo>
                  <a:lnTo>
                    <a:pt x="0" y="395287"/>
                  </a:lnTo>
                  <a:lnTo>
                    <a:pt x="0" y="183356"/>
                  </a:lnTo>
                  <a:lnTo>
                    <a:pt x="147637" y="147637"/>
                  </a:lnTo>
                  <a:lnTo>
                    <a:pt x="388144" y="85725"/>
                  </a:lnTo>
                  <a:lnTo>
                    <a:pt x="535781" y="40481"/>
                  </a:lnTo>
                  <a:lnTo>
                    <a:pt x="611981" y="16668"/>
                  </a:lnTo>
                  <a:lnTo>
                    <a:pt x="650081" y="7143"/>
                  </a:lnTo>
                  <a:lnTo>
                    <a:pt x="702469" y="0"/>
                  </a:lnTo>
                  <a:lnTo>
                    <a:pt x="750094" y="2381"/>
                  </a:lnTo>
                  <a:lnTo>
                    <a:pt x="847725" y="23812"/>
                  </a:lnTo>
                  <a:lnTo>
                    <a:pt x="852487" y="235743"/>
                  </a:lnTo>
                  <a:lnTo>
                    <a:pt x="807244" y="235743"/>
                  </a:lnTo>
                  <a:lnTo>
                    <a:pt x="645319" y="219075"/>
                  </a:lnTo>
                  <a:lnTo>
                    <a:pt x="611981" y="221456"/>
                  </a:lnTo>
                  <a:lnTo>
                    <a:pt x="297656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2">
              <a:extLst>
                <a:ext uri="{FF2B5EF4-FFF2-40B4-BE49-F238E27FC236}">
                  <a16:creationId xmlns:a16="http://schemas.microsoft.com/office/drawing/2014/main" id="{B500017A-2EB5-420C-AD09-6B8CA9985CF9}"/>
                </a:ext>
              </a:extLst>
            </p:cNvPr>
            <p:cNvSpPr/>
            <p:nvPr/>
          </p:nvSpPr>
          <p:spPr>
            <a:xfrm rot="16200000">
              <a:off x="2850357" y="4242595"/>
              <a:ext cx="2932113" cy="454025"/>
            </a:xfrm>
            <a:custGeom>
              <a:avLst/>
              <a:gdLst>
                <a:gd name="connsiteX0" fmla="*/ 1891431 w 2931091"/>
                <a:gd name="connsiteY0" fmla="*/ 420874 h 453442"/>
                <a:gd name="connsiteX1" fmla="*/ 1668467 w 2931091"/>
                <a:gd name="connsiteY1" fmla="*/ 413358 h 453442"/>
                <a:gd name="connsiteX2" fmla="*/ 1505629 w 2931091"/>
                <a:gd name="connsiteY2" fmla="*/ 413358 h 453442"/>
                <a:gd name="connsiteX3" fmla="*/ 954484 w 2931091"/>
                <a:gd name="connsiteY3" fmla="*/ 388306 h 453442"/>
                <a:gd name="connsiteX4" fmla="*/ 455948 w 2931091"/>
                <a:gd name="connsiteY4" fmla="*/ 368265 h 453442"/>
                <a:gd name="connsiteX5" fmla="*/ 192901 w 2931091"/>
                <a:gd name="connsiteY5" fmla="*/ 453442 h 453442"/>
                <a:gd name="connsiteX6" fmla="*/ 122756 w 2931091"/>
                <a:gd name="connsiteY6" fmla="*/ 415864 h 453442"/>
                <a:gd name="connsiteX7" fmla="*/ 72651 w 2931091"/>
                <a:gd name="connsiteY7" fmla="*/ 380791 h 453442"/>
                <a:gd name="connsiteX8" fmla="*/ 27558 w 2931091"/>
                <a:gd name="connsiteY8" fmla="*/ 345718 h 453442"/>
                <a:gd name="connsiteX9" fmla="*/ 10021 w 2931091"/>
                <a:gd name="connsiteY9" fmla="*/ 325676 h 453442"/>
                <a:gd name="connsiteX10" fmla="*/ 0 w 2931091"/>
                <a:gd name="connsiteY10" fmla="*/ 300624 h 453442"/>
                <a:gd name="connsiteX11" fmla="*/ 0 w 2931091"/>
                <a:gd name="connsiteY11" fmla="*/ 280583 h 453442"/>
                <a:gd name="connsiteX12" fmla="*/ 12526 w 2931091"/>
                <a:gd name="connsiteY12" fmla="*/ 255531 h 453442"/>
                <a:gd name="connsiteX13" fmla="*/ 77662 w 2931091"/>
                <a:gd name="connsiteY13" fmla="*/ 207932 h 453442"/>
                <a:gd name="connsiteX14" fmla="*/ 140292 w 2931091"/>
                <a:gd name="connsiteY14" fmla="*/ 165343 h 453442"/>
                <a:gd name="connsiteX15" fmla="*/ 230479 w 2931091"/>
                <a:gd name="connsiteY15" fmla="*/ 120249 h 453442"/>
                <a:gd name="connsiteX16" fmla="*/ 305636 w 2931091"/>
                <a:gd name="connsiteY16" fmla="*/ 95197 h 453442"/>
                <a:gd name="connsiteX17" fmla="*/ 400833 w 2931091"/>
                <a:gd name="connsiteY17" fmla="*/ 77661 h 453442"/>
                <a:gd name="connsiteX18" fmla="*/ 438411 w 2931091"/>
                <a:gd name="connsiteY18" fmla="*/ 85177 h 453442"/>
                <a:gd name="connsiteX19" fmla="*/ 536114 w 2931091"/>
                <a:gd name="connsiteY19" fmla="*/ 105218 h 453442"/>
                <a:gd name="connsiteX20" fmla="*/ 726510 w 2931091"/>
                <a:gd name="connsiteY20" fmla="*/ 132775 h 453442"/>
                <a:gd name="connsiteX21" fmla="*/ 924421 w 2931091"/>
                <a:gd name="connsiteY21" fmla="*/ 147807 h 453442"/>
                <a:gd name="connsiteX22" fmla="*/ 1387884 w 2931091"/>
                <a:gd name="connsiteY22" fmla="*/ 167848 h 453442"/>
                <a:gd name="connsiteX23" fmla="*/ 2021701 w 2931091"/>
                <a:gd name="connsiteY23" fmla="*/ 187890 h 453442"/>
                <a:gd name="connsiteX24" fmla="*/ 2527753 w 2931091"/>
                <a:gd name="connsiteY24" fmla="*/ 192900 h 453442"/>
                <a:gd name="connsiteX25" fmla="*/ 2587878 w 2931091"/>
                <a:gd name="connsiteY25" fmla="*/ 185385 h 453442"/>
                <a:gd name="connsiteX26" fmla="*/ 2653013 w 2931091"/>
                <a:gd name="connsiteY26" fmla="*/ 170354 h 453442"/>
                <a:gd name="connsiteX27" fmla="*/ 2723159 w 2931091"/>
                <a:gd name="connsiteY27" fmla="*/ 135281 h 453442"/>
                <a:gd name="connsiteX28" fmla="*/ 2780779 w 2931091"/>
                <a:gd name="connsiteY28" fmla="*/ 97703 h 453442"/>
                <a:gd name="connsiteX29" fmla="*/ 2815851 w 2931091"/>
                <a:gd name="connsiteY29" fmla="*/ 60124 h 453442"/>
                <a:gd name="connsiteX30" fmla="*/ 2828377 w 2931091"/>
                <a:gd name="connsiteY30" fmla="*/ 45093 h 453442"/>
                <a:gd name="connsiteX31" fmla="*/ 2853429 w 2931091"/>
                <a:gd name="connsiteY31" fmla="*/ 20041 h 453442"/>
                <a:gd name="connsiteX32" fmla="*/ 2875976 w 2931091"/>
                <a:gd name="connsiteY32" fmla="*/ 5010 h 453442"/>
                <a:gd name="connsiteX33" fmla="*/ 2903534 w 2931091"/>
                <a:gd name="connsiteY33" fmla="*/ 0 h 453442"/>
                <a:gd name="connsiteX34" fmla="*/ 2918565 w 2931091"/>
                <a:gd name="connsiteY34" fmla="*/ 5010 h 453442"/>
                <a:gd name="connsiteX35" fmla="*/ 2926080 w 2931091"/>
                <a:gd name="connsiteY35" fmla="*/ 15031 h 453442"/>
                <a:gd name="connsiteX36" fmla="*/ 2931091 w 2931091"/>
                <a:gd name="connsiteY36" fmla="*/ 40083 h 453442"/>
                <a:gd name="connsiteX37" fmla="*/ 2931091 w 2931091"/>
                <a:gd name="connsiteY37" fmla="*/ 85177 h 453442"/>
                <a:gd name="connsiteX38" fmla="*/ 2918565 w 2931091"/>
                <a:gd name="connsiteY38" fmla="*/ 162838 h 453442"/>
                <a:gd name="connsiteX39" fmla="*/ 2903534 w 2931091"/>
                <a:gd name="connsiteY39" fmla="*/ 217952 h 453442"/>
                <a:gd name="connsiteX40" fmla="*/ 2883492 w 2931091"/>
                <a:gd name="connsiteY40" fmla="*/ 283088 h 453442"/>
                <a:gd name="connsiteX41" fmla="*/ 2850924 w 2931091"/>
                <a:gd name="connsiteY41" fmla="*/ 355739 h 453442"/>
                <a:gd name="connsiteX42" fmla="*/ 2695602 w 2931091"/>
                <a:gd name="connsiteY42" fmla="*/ 408348 h 453442"/>
                <a:gd name="connsiteX43" fmla="*/ 2592888 w 2931091"/>
                <a:gd name="connsiteY43" fmla="*/ 420874 h 453442"/>
                <a:gd name="connsiteX44" fmla="*/ 2490175 w 2931091"/>
                <a:gd name="connsiteY44" fmla="*/ 430895 h 453442"/>
                <a:gd name="connsiteX45" fmla="*/ 2389966 w 2931091"/>
                <a:gd name="connsiteY45" fmla="*/ 433400 h 453442"/>
                <a:gd name="connsiteX46" fmla="*/ 2269717 w 2931091"/>
                <a:gd name="connsiteY46" fmla="*/ 435905 h 453442"/>
                <a:gd name="connsiteX47" fmla="*/ 2136941 w 2931091"/>
                <a:gd name="connsiteY47" fmla="*/ 438411 h 453442"/>
                <a:gd name="connsiteX48" fmla="*/ 1891431 w 2931091"/>
                <a:gd name="connsiteY48" fmla="*/ 420874 h 45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931091" h="453442">
                  <a:moveTo>
                    <a:pt x="1891431" y="420874"/>
                  </a:moveTo>
                  <a:lnTo>
                    <a:pt x="1668467" y="413358"/>
                  </a:lnTo>
                  <a:lnTo>
                    <a:pt x="1505629" y="413358"/>
                  </a:lnTo>
                  <a:lnTo>
                    <a:pt x="954484" y="388306"/>
                  </a:lnTo>
                  <a:lnTo>
                    <a:pt x="455948" y="368265"/>
                  </a:lnTo>
                  <a:lnTo>
                    <a:pt x="192901" y="453442"/>
                  </a:lnTo>
                  <a:lnTo>
                    <a:pt x="122756" y="415864"/>
                  </a:lnTo>
                  <a:lnTo>
                    <a:pt x="72651" y="380791"/>
                  </a:lnTo>
                  <a:lnTo>
                    <a:pt x="27558" y="345718"/>
                  </a:lnTo>
                  <a:lnTo>
                    <a:pt x="10021" y="325676"/>
                  </a:lnTo>
                  <a:lnTo>
                    <a:pt x="0" y="300624"/>
                  </a:lnTo>
                  <a:lnTo>
                    <a:pt x="0" y="280583"/>
                  </a:lnTo>
                  <a:lnTo>
                    <a:pt x="12526" y="255531"/>
                  </a:lnTo>
                  <a:lnTo>
                    <a:pt x="77662" y="207932"/>
                  </a:lnTo>
                  <a:lnTo>
                    <a:pt x="140292" y="165343"/>
                  </a:lnTo>
                  <a:lnTo>
                    <a:pt x="230479" y="120249"/>
                  </a:lnTo>
                  <a:lnTo>
                    <a:pt x="305636" y="95197"/>
                  </a:lnTo>
                  <a:lnTo>
                    <a:pt x="400833" y="77661"/>
                  </a:lnTo>
                  <a:lnTo>
                    <a:pt x="438411" y="85177"/>
                  </a:lnTo>
                  <a:lnTo>
                    <a:pt x="536114" y="105218"/>
                  </a:lnTo>
                  <a:lnTo>
                    <a:pt x="726510" y="132775"/>
                  </a:lnTo>
                  <a:lnTo>
                    <a:pt x="924421" y="147807"/>
                  </a:lnTo>
                  <a:lnTo>
                    <a:pt x="1387884" y="167848"/>
                  </a:lnTo>
                  <a:lnTo>
                    <a:pt x="2021701" y="187890"/>
                  </a:lnTo>
                  <a:lnTo>
                    <a:pt x="2527753" y="192900"/>
                  </a:lnTo>
                  <a:lnTo>
                    <a:pt x="2587878" y="185385"/>
                  </a:lnTo>
                  <a:lnTo>
                    <a:pt x="2653013" y="170354"/>
                  </a:lnTo>
                  <a:lnTo>
                    <a:pt x="2723159" y="135281"/>
                  </a:lnTo>
                  <a:lnTo>
                    <a:pt x="2780779" y="97703"/>
                  </a:lnTo>
                  <a:lnTo>
                    <a:pt x="2815851" y="60124"/>
                  </a:lnTo>
                  <a:lnTo>
                    <a:pt x="2828377" y="45093"/>
                  </a:lnTo>
                  <a:lnTo>
                    <a:pt x="2853429" y="20041"/>
                  </a:lnTo>
                  <a:lnTo>
                    <a:pt x="2875976" y="5010"/>
                  </a:lnTo>
                  <a:lnTo>
                    <a:pt x="2903534" y="0"/>
                  </a:lnTo>
                  <a:lnTo>
                    <a:pt x="2918565" y="5010"/>
                  </a:lnTo>
                  <a:lnTo>
                    <a:pt x="2926080" y="15031"/>
                  </a:lnTo>
                  <a:lnTo>
                    <a:pt x="2931091" y="40083"/>
                  </a:lnTo>
                  <a:lnTo>
                    <a:pt x="2931091" y="85177"/>
                  </a:lnTo>
                  <a:lnTo>
                    <a:pt x="2918565" y="162838"/>
                  </a:lnTo>
                  <a:lnTo>
                    <a:pt x="2903534" y="217952"/>
                  </a:lnTo>
                  <a:lnTo>
                    <a:pt x="2883492" y="283088"/>
                  </a:lnTo>
                  <a:lnTo>
                    <a:pt x="2850924" y="355739"/>
                  </a:lnTo>
                  <a:lnTo>
                    <a:pt x="2695602" y="408348"/>
                  </a:lnTo>
                  <a:lnTo>
                    <a:pt x="2592888" y="420874"/>
                  </a:lnTo>
                  <a:lnTo>
                    <a:pt x="2490175" y="430895"/>
                  </a:lnTo>
                  <a:lnTo>
                    <a:pt x="2389966" y="433400"/>
                  </a:lnTo>
                  <a:lnTo>
                    <a:pt x="2269717" y="435905"/>
                  </a:lnTo>
                  <a:lnTo>
                    <a:pt x="2136941" y="438411"/>
                  </a:lnTo>
                  <a:lnTo>
                    <a:pt x="1891431" y="4208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5">
              <a:extLst>
                <a:ext uri="{FF2B5EF4-FFF2-40B4-BE49-F238E27FC236}">
                  <a16:creationId xmlns:a16="http://schemas.microsoft.com/office/drawing/2014/main" id="{FBB3D1D0-8DA0-4E52-BE04-FAD44C453CBF}"/>
                </a:ext>
              </a:extLst>
            </p:cNvPr>
            <p:cNvSpPr/>
            <p:nvPr/>
          </p:nvSpPr>
          <p:spPr>
            <a:xfrm>
              <a:off x="4389439" y="4867275"/>
              <a:ext cx="1049337" cy="922338"/>
            </a:xfrm>
            <a:custGeom>
              <a:avLst/>
              <a:gdLst>
                <a:gd name="connsiteX0" fmla="*/ 669131 w 1050131"/>
                <a:gd name="connsiteY0" fmla="*/ 395288 h 921544"/>
                <a:gd name="connsiteX1" fmla="*/ 459581 w 1050131"/>
                <a:gd name="connsiteY1" fmla="*/ 566738 h 921544"/>
                <a:gd name="connsiteX2" fmla="*/ 333375 w 1050131"/>
                <a:gd name="connsiteY2" fmla="*/ 683419 h 921544"/>
                <a:gd name="connsiteX3" fmla="*/ 216694 w 1050131"/>
                <a:gd name="connsiteY3" fmla="*/ 797719 h 921544"/>
                <a:gd name="connsiteX4" fmla="*/ 123825 w 1050131"/>
                <a:gd name="connsiteY4" fmla="*/ 921544 h 921544"/>
                <a:gd name="connsiteX5" fmla="*/ 0 w 1050131"/>
                <a:gd name="connsiteY5" fmla="*/ 564356 h 921544"/>
                <a:gd name="connsiteX6" fmla="*/ 92869 w 1050131"/>
                <a:gd name="connsiteY6" fmla="*/ 535781 h 921544"/>
                <a:gd name="connsiteX7" fmla="*/ 316706 w 1050131"/>
                <a:gd name="connsiteY7" fmla="*/ 416719 h 921544"/>
                <a:gd name="connsiteX8" fmla="*/ 514350 w 1050131"/>
                <a:gd name="connsiteY8" fmla="*/ 307181 h 921544"/>
                <a:gd name="connsiteX9" fmla="*/ 745331 w 1050131"/>
                <a:gd name="connsiteY9" fmla="*/ 164306 h 921544"/>
                <a:gd name="connsiteX10" fmla="*/ 990600 w 1050131"/>
                <a:gd name="connsiteY10" fmla="*/ 0 h 921544"/>
                <a:gd name="connsiteX11" fmla="*/ 1050131 w 1050131"/>
                <a:gd name="connsiteY11" fmla="*/ 111919 h 921544"/>
                <a:gd name="connsiteX12" fmla="*/ 954881 w 1050131"/>
                <a:gd name="connsiteY12" fmla="*/ 166688 h 921544"/>
                <a:gd name="connsiteX13" fmla="*/ 816769 w 1050131"/>
                <a:gd name="connsiteY13" fmla="*/ 276225 h 921544"/>
                <a:gd name="connsiteX14" fmla="*/ 669131 w 1050131"/>
                <a:gd name="connsiteY14" fmla="*/ 395288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0131" h="921544">
                  <a:moveTo>
                    <a:pt x="669131" y="395288"/>
                  </a:moveTo>
                  <a:lnTo>
                    <a:pt x="459581" y="566738"/>
                  </a:lnTo>
                  <a:lnTo>
                    <a:pt x="333375" y="683419"/>
                  </a:lnTo>
                  <a:lnTo>
                    <a:pt x="216694" y="797719"/>
                  </a:lnTo>
                  <a:lnTo>
                    <a:pt x="123825" y="921544"/>
                  </a:lnTo>
                  <a:lnTo>
                    <a:pt x="0" y="564356"/>
                  </a:lnTo>
                  <a:lnTo>
                    <a:pt x="92869" y="535781"/>
                  </a:lnTo>
                  <a:lnTo>
                    <a:pt x="316706" y="416719"/>
                  </a:lnTo>
                  <a:lnTo>
                    <a:pt x="514350" y="307181"/>
                  </a:lnTo>
                  <a:lnTo>
                    <a:pt x="745331" y="164306"/>
                  </a:lnTo>
                  <a:lnTo>
                    <a:pt x="990600" y="0"/>
                  </a:lnTo>
                  <a:lnTo>
                    <a:pt x="1050131" y="111919"/>
                  </a:lnTo>
                  <a:lnTo>
                    <a:pt x="954881" y="166688"/>
                  </a:lnTo>
                  <a:lnTo>
                    <a:pt x="816769" y="276225"/>
                  </a:lnTo>
                  <a:lnTo>
                    <a:pt x="669131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6">
              <a:extLst>
                <a:ext uri="{FF2B5EF4-FFF2-40B4-BE49-F238E27FC236}">
                  <a16:creationId xmlns:a16="http://schemas.microsoft.com/office/drawing/2014/main" id="{071B90CC-02B3-4B43-A065-E53818E6F123}"/>
                </a:ext>
              </a:extLst>
            </p:cNvPr>
            <p:cNvSpPr/>
            <p:nvPr/>
          </p:nvSpPr>
          <p:spPr>
            <a:xfrm>
              <a:off x="5048250" y="4459288"/>
              <a:ext cx="617538" cy="817562"/>
            </a:xfrm>
            <a:custGeom>
              <a:avLst/>
              <a:gdLst>
                <a:gd name="connsiteX0" fmla="*/ 214313 w 616744"/>
                <a:gd name="connsiteY0" fmla="*/ 330994 h 816769"/>
                <a:gd name="connsiteX1" fmla="*/ 128588 w 616744"/>
                <a:gd name="connsiteY1" fmla="*/ 207169 h 816769"/>
                <a:gd name="connsiteX2" fmla="*/ 40481 w 616744"/>
                <a:gd name="connsiteY2" fmla="*/ 100013 h 816769"/>
                <a:gd name="connsiteX3" fmla="*/ 16669 w 616744"/>
                <a:gd name="connsiteY3" fmla="*/ 76200 h 816769"/>
                <a:gd name="connsiteX4" fmla="*/ 7144 w 616744"/>
                <a:gd name="connsiteY4" fmla="*/ 61913 h 816769"/>
                <a:gd name="connsiteX5" fmla="*/ 0 w 616744"/>
                <a:gd name="connsiteY5" fmla="*/ 38100 h 816769"/>
                <a:gd name="connsiteX6" fmla="*/ 0 w 616744"/>
                <a:gd name="connsiteY6" fmla="*/ 16669 h 816769"/>
                <a:gd name="connsiteX7" fmla="*/ 4763 w 616744"/>
                <a:gd name="connsiteY7" fmla="*/ 4763 h 816769"/>
                <a:gd name="connsiteX8" fmla="*/ 16669 w 616744"/>
                <a:gd name="connsiteY8" fmla="*/ 0 h 816769"/>
                <a:gd name="connsiteX9" fmla="*/ 38100 w 616744"/>
                <a:gd name="connsiteY9" fmla="*/ 4763 h 816769"/>
                <a:gd name="connsiteX10" fmla="*/ 119063 w 616744"/>
                <a:gd name="connsiteY10" fmla="*/ 45244 h 816769"/>
                <a:gd name="connsiteX11" fmla="*/ 226219 w 616744"/>
                <a:gd name="connsiteY11" fmla="*/ 107157 h 816769"/>
                <a:gd name="connsiteX12" fmla="*/ 297656 w 616744"/>
                <a:gd name="connsiteY12" fmla="*/ 152400 h 816769"/>
                <a:gd name="connsiteX13" fmla="*/ 345281 w 616744"/>
                <a:gd name="connsiteY13" fmla="*/ 180975 h 816769"/>
                <a:gd name="connsiteX14" fmla="*/ 428625 w 616744"/>
                <a:gd name="connsiteY14" fmla="*/ 238125 h 816769"/>
                <a:gd name="connsiteX15" fmla="*/ 483394 w 616744"/>
                <a:gd name="connsiteY15" fmla="*/ 283369 h 816769"/>
                <a:gd name="connsiteX16" fmla="*/ 514350 w 616744"/>
                <a:gd name="connsiteY16" fmla="*/ 316707 h 816769"/>
                <a:gd name="connsiteX17" fmla="*/ 547688 w 616744"/>
                <a:gd name="connsiteY17" fmla="*/ 361950 h 816769"/>
                <a:gd name="connsiteX18" fmla="*/ 573881 w 616744"/>
                <a:gd name="connsiteY18" fmla="*/ 407194 h 816769"/>
                <a:gd name="connsiteX19" fmla="*/ 595313 w 616744"/>
                <a:gd name="connsiteY19" fmla="*/ 461963 h 816769"/>
                <a:gd name="connsiteX20" fmla="*/ 607219 w 616744"/>
                <a:gd name="connsiteY20" fmla="*/ 507207 h 816769"/>
                <a:gd name="connsiteX21" fmla="*/ 614363 w 616744"/>
                <a:gd name="connsiteY21" fmla="*/ 550069 h 816769"/>
                <a:gd name="connsiteX22" fmla="*/ 616744 w 616744"/>
                <a:gd name="connsiteY22" fmla="*/ 604838 h 816769"/>
                <a:gd name="connsiteX23" fmla="*/ 611981 w 616744"/>
                <a:gd name="connsiteY23" fmla="*/ 664369 h 816769"/>
                <a:gd name="connsiteX24" fmla="*/ 600075 w 616744"/>
                <a:gd name="connsiteY24" fmla="*/ 714375 h 816769"/>
                <a:gd name="connsiteX25" fmla="*/ 581025 w 616744"/>
                <a:gd name="connsiteY25" fmla="*/ 764382 h 816769"/>
                <a:gd name="connsiteX26" fmla="*/ 559594 w 616744"/>
                <a:gd name="connsiteY26" fmla="*/ 792957 h 816769"/>
                <a:gd name="connsiteX27" fmla="*/ 523875 w 616744"/>
                <a:gd name="connsiteY27" fmla="*/ 812007 h 816769"/>
                <a:gd name="connsiteX28" fmla="*/ 492919 w 616744"/>
                <a:gd name="connsiteY28" fmla="*/ 816769 h 816769"/>
                <a:gd name="connsiteX29" fmla="*/ 464344 w 616744"/>
                <a:gd name="connsiteY29" fmla="*/ 814388 h 816769"/>
                <a:gd name="connsiteX30" fmla="*/ 431006 w 616744"/>
                <a:gd name="connsiteY30" fmla="*/ 797719 h 816769"/>
                <a:gd name="connsiteX31" fmla="*/ 402431 w 616744"/>
                <a:gd name="connsiteY31" fmla="*/ 771525 h 816769"/>
                <a:gd name="connsiteX32" fmla="*/ 378619 w 616744"/>
                <a:gd name="connsiteY32" fmla="*/ 738188 h 816769"/>
                <a:gd name="connsiteX33" fmla="*/ 357188 w 616744"/>
                <a:gd name="connsiteY33" fmla="*/ 685800 h 816769"/>
                <a:gd name="connsiteX34" fmla="*/ 342900 w 616744"/>
                <a:gd name="connsiteY34" fmla="*/ 623888 h 816769"/>
                <a:gd name="connsiteX35" fmla="*/ 321469 w 616744"/>
                <a:gd name="connsiteY35" fmla="*/ 538163 h 816769"/>
                <a:gd name="connsiteX36" fmla="*/ 288131 w 616744"/>
                <a:gd name="connsiteY36" fmla="*/ 440532 h 816769"/>
                <a:gd name="connsiteX37" fmla="*/ 214313 w 616744"/>
                <a:gd name="connsiteY37" fmla="*/ 330994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816769">
                  <a:moveTo>
                    <a:pt x="214313" y="330994"/>
                  </a:moveTo>
                  <a:lnTo>
                    <a:pt x="128588" y="207169"/>
                  </a:lnTo>
                  <a:lnTo>
                    <a:pt x="40481" y="100013"/>
                  </a:lnTo>
                  <a:lnTo>
                    <a:pt x="16669" y="76200"/>
                  </a:lnTo>
                  <a:lnTo>
                    <a:pt x="7144" y="61913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119063" y="45244"/>
                  </a:lnTo>
                  <a:lnTo>
                    <a:pt x="226219" y="107157"/>
                  </a:lnTo>
                  <a:lnTo>
                    <a:pt x="297656" y="152400"/>
                  </a:lnTo>
                  <a:lnTo>
                    <a:pt x="345281" y="180975"/>
                  </a:lnTo>
                  <a:lnTo>
                    <a:pt x="428625" y="238125"/>
                  </a:lnTo>
                  <a:lnTo>
                    <a:pt x="483394" y="283369"/>
                  </a:lnTo>
                  <a:lnTo>
                    <a:pt x="514350" y="316707"/>
                  </a:lnTo>
                  <a:lnTo>
                    <a:pt x="547688" y="361950"/>
                  </a:lnTo>
                  <a:lnTo>
                    <a:pt x="573881" y="407194"/>
                  </a:lnTo>
                  <a:lnTo>
                    <a:pt x="595313" y="461963"/>
                  </a:lnTo>
                  <a:lnTo>
                    <a:pt x="607219" y="507207"/>
                  </a:lnTo>
                  <a:lnTo>
                    <a:pt x="614363" y="550069"/>
                  </a:lnTo>
                  <a:cubicBezTo>
                    <a:pt x="615157" y="568325"/>
                    <a:pt x="615950" y="586582"/>
                    <a:pt x="616744" y="604838"/>
                  </a:cubicBezTo>
                  <a:lnTo>
                    <a:pt x="611981" y="664369"/>
                  </a:lnTo>
                  <a:lnTo>
                    <a:pt x="600075" y="714375"/>
                  </a:lnTo>
                  <a:lnTo>
                    <a:pt x="581025" y="764382"/>
                  </a:lnTo>
                  <a:lnTo>
                    <a:pt x="559594" y="792957"/>
                  </a:lnTo>
                  <a:lnTo>
                    <a:pt x="523875" y="812007"/>
                  </a:lnTo>
                  <a:lnTo>
                    <a:pt x="492919" y="816769"/>
                  </a:lnTo>
                  <a:lnTo>
                    <a:pt x="464344" y="814388"/>
                  </a:lnTo>
                  <a:lnTo>
                    <a:pt x="431006" y="797719"/>
                  </a:lnTo>
                  <a:lnTo>
                    <a:pt x="402431" y="771525"/>
                  </a:lnTo>
                  <a:lnTo>
                    <a:pt x="378619" y="738188"/>
                  </a:lnTo>
                  <a:lnTo>
                    <a:pt x="357188" y="685800"/>
                  </a:lnTo>
                  <a:lnTo>
                    <a:pt x="342900" y="623888"/>
                  </a:lnTo>
                  <a:lnTo>
                    <a:pt x="321469" y="538163"/>
                  </a:lnTo>
                  <a:lnTo>
                    <a:pt x="288131" y="440532"/>
                  </a:lnTo>
                  <a:lnTo>
                    <a:pt x="214313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7">
              <a:extLst>
                <a:ext uri="{FF2B5EF4-FFF2-40B4-BE49-F238E27FC236}">
                  <a16:creationId xmlns:a16="http://schemas.microsoft.com/office/drawing/2014/main" id="{D4E261D0-6284-4689-8F03-9008D47DA6DE}"/>
                </a:ext>
              </a:extLst>
            </p:cNvPr>
            <p:cNvSpPr/>
            <p:nvPr/>
          </p:nvSpPr>
          <p:spPr>
            <a:xfrm>
              <a:off x="7072313" y="5434014"/>
              <a:ext cx="762000" cy="517525"/>
            </a:xfrm>
            <a:custGeom>
              <a:avLst/>
              <a:gdLst>
                <a:gd name="connsiteX0" fmla="*/ 302418 w 762000"/>
                <a:gd name="connsiteY0" fmla="*/ 76200 h 516731"/>
                <a:gd name="connsiteX1" fmla="*/ 438150 w 762000"/>
                <a:gd name="connsiteY1" fmla="*/ 102393 h 516731"/>
                <a:gd name="connsiteX2" fmla="*/ 516731 w 762000"/>
                <a:gd name="connsiteY2" fmla="*/ 114300 h 516731"/>
                <a:gd name="connsiteX3" fmla="*/ 576262 w 762000"/>
                <a:gd name="connsiteY3" fmla="*/ 116681 h 516731"/>
                <a:gd name="connsiteX4" fmla="*/ 621506 w 762000"/>
                <a:gd name="connsiteY4" fmla="*/ 114300 h 516731"/>
                <a:gd name="connsiteX5" fmla="*/ 657225 w 762000"/>
                <a:gd name="connsiteY5" fmla="*/ 107156 h 516731"/>
                <a:gd name="connsiteX6" fmla="*/ 683418 w 762000"/>
                <a:gd name="connsiteY6" fmla="*/ 90487 h 516731"/>
                <a:gd name="connsiteX7" fmla="*/ 762000 w 762000"/>
                <a:gd name="connsiteY7" fmla="*/ 26193 h 516731"/>
                <a:gd name="connsiteX8" fmla="*/ 752475 w 762000"/>
                <a:gd name="connsiteY8" fmla="*/ 516731 h 516731"/>
                <a:gd name="connsiteX9" fmla="*/ 673893 w 762000"/>
                <a:gd name="connsiteY9" fmla="*/ 488156 h 516731"/>
                <a:gd name="connsiteX10" fmla="*/ 578643 w 762000"/>
                <a:gd name="connsiteY10" fmla="*/ 411956 h 516731"/>
                <a:gd name="connsiteX11" fmla="*/ 471487 w 762000"/>
                <a:gd name="connsiteY11" fmla="*/ 330993 h 516731"/>
                <a:gd name="connsiteX12" fmla="*/ 359568 w 762000"/>
                <a:gd name="connsiteY12" fmla="*/ 257175 h 516731"/>
                <a:gd name="connsiteX13" fmla="*/ 219075 w 762000"/>
                <a:gd name="connsiteY13" fmla="*/ 173831 h 516731"/>
                <a:gd name="connsiteX14" fmla="*/ 95250 w 762000"/>
                <a:gd name="connsiteY14" fmla="*/ 102393 h 516731"/>
                <a:gd name="connsiteX15" fmla="*/ 40481 w 762000"/>
                <a:gd name="connsiteY15" fmla="*/ 73818 h 516731"/>
                <a:gd name="connsiteX16" fmla="*/ 16668 w 762000"/>
                <a:gd name="connsiteY16" fmla="*/ 57150 h 516731"/>
                <a:gd name="connsiteX17" fmla="*/ 2381 w 762000"/>
                <a:gd name="connsiteY17" fmla="*/ 40481 h 516731"/>
                <a:gd name="connsiteX18" fmla="*/ 0 w 762000"/>
                <a:gd name="connsiteY18" fmla="*/ 26193 h 516731"/>
                <a:gd name="connsiteX19" fmla="*/ 4762 w 762000"/>
                <a:gd name="connsiteY19" fmla="*/ 14287 h 516731"/>
                <a:gd name="connsiteX20" fmla="*/ 21431 w 762000"/>
                <a:gd name="connsiteY20" fmla="*/ 4762 h 516731"/>
                <a:gd name="connsiteX21" fmla="*/ 59531 w 762000"/>
                <a:gd name="connsiteY21" fmla="*/ 0 h 516731"/>
                <a:gd name="connsiteX22" fmla="*/ 88106 w 762000"/>
                <a:gd name="connsiteY22" fmla="*/ 7143 h 516731"/>
                <a:gd name="connsiteX23" fmla="*/ 302418 w 762000"/>
                <a:gd name="connsiteY23" fmla="*/ 7620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2000" h="516731">
                  <a:moveTo>
                    <a:pt x="302418" y="76200"/>
                  </a:moveTo>
                  <a:lnTo>
                    <a:pt x="438150" y="102393"/>
                  </a:lnTo>
                  <a:lnTo>
                    <a:pt x="516731" y="114300"/>
                  </a:lnTo>
                  <a:lnTo>
                    <a:pt x="576262" y="116681"/>
                  </a:lnTo>
                  <a:lnTo>
                    <a:pt x="621506" y="114300"/>
                  </a:lnTo>
                  <a:lnTo>
                    <a:pt x="657225" y="107156"/>
                  </a:lnTo>
                  <a:lnTo>
                    <a:pt x="683418" y="90487"/>
                  </a:lnTo>
                  <a:lnTo>
                    <a:pt x="762000" y="26193"/>
                  </a:lnTo>
                  <a:lnTo>
                    <a:pt x="752475" y="516731"/>
                  </a:lnTo>
                  <a:lnTo>
                    <a:pt x="673893" y="488156"/>
                  </a:lnTo>
                  <a:lnTo>
                    <a:pt x="578643" y="411956"/>
                  </a:lnTo>
                  <a:lnTo>
                    <a:pt x="471487" y="330993"/>
                  </a:lnTo>
                  <a:lnTo>
                    <a:pt x="359568" y="257175"/>
                  </a:lnTo>
                  <a:lnTo>
                    <a:pt x="219075" y="173831"/>
                  </a:lnTo>
                  <a:lnTo>
                    <a:pt x="95250" y="102393"/>
                  </a:lnTo>
                  <a:lnTo>
                    <a:pt x="40481" y="73818"/>
                  </a:lnTo>
                  <a:lnTo>
                    <a:pt x="16668" y="57150"/>
                  </a:lnTo>
                  <a:lnTo>
                    <a:pt x="2381" y="40481"/>
                  </a:lnTo>
                  <a:lnTo>
                    <a:pt x="0" y="26193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9531" y="0"/>
                  </a:lnTo>
                  <a:lnTo>
                    <a:pt x="88106" y="7143"/>
                  </a:lnTo>
                  <a:lnTo>
                    <a:pt x="302418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5400A2B4-1ACD-4BEF-A7F5-75F87646FCF6}"/>
                </a:ext>
              </a:extLst>
            </p:cNvPr>
            <p:cNvSpPr/>
            <p:nvPr/>
          </p:nvSpPr>
          <p:spPr>
            <a:xfrm>
              <a:off x="6034088" y="3494089"/>
              <a:ext cx="1350962" cy="1063625"/>
            </a:xfrm>
            <a:custGeom>
              <a:avLst/>
              <a:gdLst>
                <a:gd name="connsiteX0" fmla="*/ 478631 w 1350168"/>
                <a:gd name="connsiteY0" fmla="*/ 290512 h 1064419"/>
                <a:gd name="connsiteX1" fmla="*/ 95250 w 1350168"/>
                <a:gd name="connsiteY1" fmla="*/ 371475 h 1064419"/>
                <a:gd name="connsiteX2" fmla="*/ 0 w 1350168"/>
                <a:gd name="connsiteY2" fmla="*/ 216694 h 1064419"/>
                <a:gd name="connsiteX3" fmla="*/ 340518 w 1350168"/>
                <a:gd name="connsiteY3" fmla="*/ 152400 h 1064419"/>
                <a:gd name="connsiteX4" fmla="*/ 519112 w 1350168"/>
                <a:gd name="connsiteY4" fmla="*/ 114300 h 1064419"/>
                <a:gd name="connsiteX5" fmla="*/ 719137 w 1350168"/>
                <a:gd name="connsiteY5" fmla="*/ 71437 h 1064419"/>
                <a:gd name="connsiteX6" fmla="*/ 990600 w 1350168"/>
                <a:gd name="connsiteY6" fmla="*/ 0 h 1064419"/>
                <a:gd name="connsiteX7" fmla="*/ 1016793 w 1350168"/>
                <a:gd name="connsiteY7" fmla="*/ 9525 h 1064419"/>
                <a:gd name="connsiteX8" fmla="*/ 1092993 w 1350168"/>
                <a:gd name="connsiteY8" fmla="*/ 47625 h 1064419"/>
                <a:gd name="connsiteX9" fmla="*/ 1150143 w 1350168"/>
                <a:gd name="connsiteY9" fmla="*/ 80962 h 1064419"/>
                <a:gd name="connsiteX10" fmla="*/ 1209675 w 1350168"/>
                <a:gd name="connsiteY10" fmla="*/ 123825 h 1064419"/>
                <a:gd name="connsiteX11" fmla="*/ 1266825 w 1350168"/>
                <a:gd name="connsiteY11" fmla="*/ 166687 h 1064419"/>
                <a:gd name="connsiteX12" fmla="*/ 1314450 w 1350168"/>
                <a:gd name="connsiteY12" fmla="*/ 211931 h 1064419"/>
                <a:gd name="connsiteX13" fmla="*/ 1333500 w 1350168"/>
                <a:gd name="connsiteY13" fmla="*/ 230981 h 1064419"/>
                <a:gd name="connsiteX14" fmla="*/ 1345406 w 1350168"/>
                <a:gd name="connsiteY14" fmla="*/ 257175 h 1064419"/>
                <a:gd name="connsiteX15" fmla="*/ 1350168 w 1350168"/>
                <a:gd name="connsiteY15" fmla="*/ 280987 h 1064419"/>
                <a:gd name="connsiteX16" fmla="*/ 1345406 w 1350168"/>
                <a:gd name="connsiteY16" fmla="*/ 300037 h 1064419"/>
                <a:gd name="connsiteX17" fmla="*/ 1323975 w 1350168"/>
                <a:gd name="connsiteY17" fmla="*/ 316706 h 1064419"/>
                <a:gd name="connsiteX18" fmla="*/ 1297781 w 1350168"/>
                <a:gd name="connsiteY18" fmla="*/ 357187 h 1064419"/>
                <a:gd name="connsiteX19" fmla="*/ 1269206 w 1350168"/>
                <a:gd name="connsiteY19" fmla="*/ 421481 h 1064419"/>
                <a:gd name="connsiteX20" fmla="*/ 1254918 w 1350168"/>
                <a:gd name="connsiteY20" fmla="*/ 466725 h 1064419"/>
                <a:gd name="connsiteX21" fmla="*/ 1231106 w 1350168"/>
                <a:gd name="connsiteY21" fmla="*/ 578644 h 1064419"/>
                <a:gd name="connsiteX22" fmla="*/ 1183481 w 1350168"/>
                <a:gd name="connsiteY22" fmla="*/ 766762 h 1064419"/>
                <a:gd name="connsiteX23" fmla="*/ 1150143 w 1350168"/>
                <a:gd name="connsiteY23" fmla="*/ 871537 h 1064419"/>
                <a:gd name="connsiteX24" fmla="*/ 1083468 w 1350168"/>
                <a:gd name="connsiteY24" fmla="*/ 1033462 h 1064419"/>
                <a:gd name="connsiteX25" fmla="*/ 1050131 w 1350168"/>
                <a:gd name="connsiteY25" fmla="*/ 1050131 h 1064419"/>
                <a:gd name="connsiteX26" fmla="*/ 995362 w 1350168"/>
                <a:gd name="connsiteY26" fmla="*/ 1064419 h 1064419"/>
                <a:gd name="connsiteX27" fmla="*/ 964406 w 1350168"/>
                <a:gd name="connsiteY27" fmla="*/ 1064419 h 1064419"/>
                <a:gd name="connsiteX28" fmla="*/ 938212 w 1350168"/>
                <a:gd name="connsiteY28" fmla="*/ 1059656 h 1064419"/>
                <a:gd name="connsiteX29" fmla="*/ 921543 w 1350168"/>
                <a:gd name="connsiteY29" fmla="*/ 1052512 h 1064419"/>
                <a:gd name="connsiteX30" fmla="*/ 902493 w 1350168"/>
                <a:gd name="connsiteY30" fmla="*/ 1035844 h 1064419"/>
                <a:gd name="connsiteX31" fmla="*/ 883443 w 1350168"/>
                <a:gd name="connsiteY31" fmla="*/ 1004887 h 1064419"/>
                <a:gd name="connsiteX32" fmla="*/ 878681 w 1350168"/>
                <a:gd name="connsiteY32" fmla="*/ 902494 h 1064419"/>
                <a:gd name="connsiteX33" fmla="*/ 895350 w 1350168"/>
                <a:gd name="connsiteY33" fmla="*/ 842962 h 1064419"/>
                <a:gd name="connsiteX34" fmla="*/ 940593 w 1350168"/>
                <a:gd name="connsiteY34" fmla="*/ 681037 h 1064419"/>
                <a:gd name="connsiteX35" fmla="*/ 966787 w 1350168"/>
                <a:gd name="connsiteY35" fmla="*/ 559594 h 1064419"/>
                <a:gd name="connsiteX36" fmla="*/ 976312 w 1350168"/>
                <a:gd name="connsiteY36" fmla="*/ 495300 h 1064419"/>
                <a:gd name="connsiteX37" fmla="*/ 988218 w 1350168"/>
                <a:gd name="connsiteY37" fmla="*/ 369094 h 1064419"/>
                <a:gd name="connsiteX38" fmla="*/ 992981 w 1350168"/>
                <a:gd name="connsiteY38" fmla="*/ 261937 h 1064419"/>
                <a:gd name="connsiteX39" fmla="*/ 992981 w 1350168"/>
                <a:gd name="connsiteY39" fmla="*/ 247650 h 1064419"/>
                <a:gd name="connsiteX40" fmla="*/ 988218 w 1350168"/>
                <a:gd name="connsiteY40" fmla="*/ 233362 h 1064419"/>
                <a:gd name="connsiteX41" fmla="*/ 971550 w 1350168"/>
                <a:gd name="connsiteY41" fmla="*/ 223837 h 1064419"/>
                <a:gd name="connsiteX42" fmla="*/ 928687 w 1350168"/>
                <a:gd name="connsiteY42" fmla="*/ 223837 h 1064419"/>
                <a:gd name="connsiteX43" fmla="*/ 812006 w 1350168"/>
                <a:gd name="connsiteY43" fmla="*/ 235744 h 1064419"/>
                <a:gd name="connsiteX44" fmla="*/ 478631 w 1350168"/>
                <a:gd name="connsiteY44" fmla="*/ 290512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50168" h="1064419">
                  <a:moveTo>
                    <a:pt x="478631" y="290512"/>
                  </a:moveTo>
                  <a:lnTo>
                    <a:pt x="95250" y="371475"/>
                  </a:lnTo>
                  <a:lnTo>
                    <a:pt x="0" y="216694"/>
                  </a:lnTo>
                  <a:lnTo>
                    <a:pt x="340518" y="152400"/>
                  </a:lnTo>
                  <a:lnTo>
                    <a:pt x="519112" y="114300"/>
                  </a:lnTo>
                  <a:lnTo>
                    <a:pt x="719137" y="71437"/>
                  </a:lnTo>
                  <a:lnTo>
                    <a:pt x="990600" y="0"/>
                  </a:lnTo>
                  <a:lnTo>
                    <a:pt x="1016793" y="9525"/>
                  </a:lnTo>
                  <a:lnTo>
                    <a:pt x="1092993" y="47625"/>
                  </a:lnTo>
                  <a:lnTo>
                    <a:pt x="1150143" y="80962"/>
                  </a:lnTo>
                  <a:lnTo>
                    <a:pt x="1209675" y="123825"/>
                  </a:lnTo>
                  <a:lnTo>
                    <a:pt x="1266825" y="166687"/>
                  </a:lnTo>
                  <a:lnTo>
                    <a:pt x="1314450" y="211931"/>
                  </a:lnTo>
                  <a:lnTo>
                    <a:pt x="1333500" y="230981"/>
                  </a:lnTo>
                  <a:lnTo>
                    <a:pt x="1345406" y="257175"/>
                  </a:lnTo>
                  <a:lnTo>
                    <a:pt x="1350168" y="280987"/>
                  </a:lnTo>
                  <a:lnTo>
                    <a:pt x="1345406" y="300037"/>
                  </a:lnTo>
                  <a:lnTo>
                    <a:pt x="1323975" y="316706"/>
                  </a:lnTo>
                  <a:lnTo>
                    <a:pt x="1297781" y="357187"/>
                  </a:lnTo>
                  <a:lnTo>
                    <a:pt x="1269206" y="421481"/>
                  </a:lnTo>
                  <a:lnTo>
                    <a:pt x="1254918" y="466725"/>
                  </a:lnTo>
                  <a:lnTo>
                    <a:pt x="1231106" y="578644"/>
                  </a:lnTo>
                  <a:lnTo>
                    <a:pt x="1183481" y="766762"/>
                  </a:lnTo>
                  <a:lnTo>
                    <a:pt x="1150143" y="871537"/>
                  </a:lnTo>
                  <a:lnTo>
                    <a:pt x="1083468" y="1033462"/>
                  </a:lnTo>
                  <a:lnTo>
                    <a:pt x="1050131" y="1050131"/>
                  </a:lnTo>
                  <a:lnTo>
                    <a:pt x="995362" y="1064419"/>
                  </a:lnTo>
                  <a:lnTo>
                    <a:pt x="964406" y="1064419"/>
                  </a:lnTo>
                  <a:lnTo>
                    <a:pt x="938212" y="1059656"/>
                  </a:lnTo>
                  <a:lnTo>
                    <a:pt x="921543" y="1052512"/>
                  </a:lnTo>
                  <a:lnTo>
                    <a:pt x="902493" y="1035844"/>
                  </a:lnTo>
                  <a:lnTo>
                    <a:pt x="883443" y="1004887"/>
                  </a:lnTo>
                  <a:lnTo>
                    <a:pt x="878681" y="902494"/>
                  </a:lnTo>
                  <a:lnTo>
                    <a:pt x="895350" y="842962"/>
                  </a:lnTo>
                  <a:lnTo>
                    <a:pt x="940593" y="681037"/>
                  </a:lnTo>
                  <a:lnTo>
                    <a:pt x="966787" y="559594"/>
                  </a:lnTo>
                  <a:lnTo>
                    <a:pt x="976312" y="495300"/>
                  </a:lnTo>
                  <a:lnTo>
                    <a:pt x="988218" y="369094"/>
                  </a:lnTo>
                  <a:lnTo>
                    <a:pt x="992981" y="261937"/>
                  </a:lnTo>
                  <a:lnTo>
                    <a:pt x="992981" y="247650"/>
                  </a:lnTo>
                  <a:lnTo>
                    <a:pt x="988218" y="233362"/>
                  </a:lnTo>
                  <a:lnTo>
                    <a:pt x="971550" y="223837"/>
                  </a:lnTo>
                  <a:lnTo>
                    <a:pt x="928687" y="223837"/>
                  </a:lnTo>
                  <a:lnTo>
                    <a:pt x="812006" y="235744"/>
                  </a:lnTo>
                  <a:lnTo>
                    <a:pt x="478631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F5F4B513-D3DF-405D-A167-A4735E78D2FA}"/>
                </a:ext>
              </a:extLst>
            </p:cNvPr>
            <p:cNvSpPr/>
            <p:nvPr/>
          </p:nvSpPr>
          <p:spPr>
            <a:xfrm>
              <a:off x="6172200" y="4367213"/>
              <a:ext cx="814388" cy="292100"/>
            </a:xfrm>
            <a:custGeom>
              <a:avLst/>
              <a:gdLst>
                <a:gd name="connsiteX0" fmla="*/ 288131 w 814388"/>
                <a:gd name="connsiteY0" fmla="*/ 216693 h 292893"/>
                <a:gd name="connsiteX1" fmla="*/ 9525 w 814388"/>
                <a:gd name="connsiteY1" fmla="*/ 292893 h 292893"/>
                <a:gd name="connsiteX2" fmla="*/ 0 w 814388"/>
                <a:gd name="connsiteY2" fmla="*/ 126206 h 292893"/>
                <a:gd name="connsiteX3" fmla="*/ 171450 w 814388"/>
                <a:gd name="connsiteY3" fmla="*/ 83343 h 292893"/>
                <a:gd name="connsiteX4" fmla="*/ 292894 w 814388"/>
                <a:gd name="connsiteY4" fmla="*/ 52387 h 292893"/>
                <a:gd name="connsiteX5" fmla="*/ 459581 w 814388"/>
                <a:gd name="connsiteY5" fmla="*/ 21431 h 292893"/>
                <a:gd name="connsiteX6" fmla="*/ 554831 w 814388"/>
                <a:gd name="connsiteY6" fmla="*/ 9525 h 292893"/>
                <a:gd name="connsiteX7" fmla="*/ 652463 w 814388"/>
                <a:gd name="connsiteY7" fmla="*/ 0 h 292893"/>
                <a:gd name="connsiteX8" fmla="*/ 814388 w 814388"/>
                <a:gd name="connsiteY8" fmla="*/ 2381 h 292893"/>
                <a:gd name="connsiteX9" fmla="*/ 814388 w 814388"/>
                <a:gd name="connsiteY9" fmla="*/ 152400 h 292893"/>
                <a:gd name="connsiteX10" fmla="*/ 607219 w 814388"/>
                <a:gd name="connsiteY10" fmla="*/ 169068 h 292893"/>
                <a:gd name="connsiteX11" fmla="*/ 440531 w 814388"/>
                <a:gd name="connsiteY11" fmla="*/ 190500 h 292893"/>
                <a:gd name="connsiteX12" fmla="*/ 288131 w 814388"/>
                <a:gd name="connsiteY12" fmla="*/ 216693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4388" h="292893">
                  <a:moveTo>
                    <a:pt x="288131" y="216693"/>
                  </a:moveTo>
                  <a:lnTo>
                    <a:pt x="9525" y="292893"/>
                  </a:lnTo>
                  <a:lnTo>
                    <a:pt x="0" y="126206"/>
                  </a:lnTo>
                  <a:lnTo>
                    <a:pt x="171450" y="83343"/>
                  </a:lnTo>
                  <a:lnTo>
                    <a:pt x="292894" y="52387"/>
                  </a:lnTo>
                  <a:lnTo>
                    <a:pt x="459581" y="21431"/>
                  </a:lnTo>
                  <a:lnTo>
                    <a:pt x="554831" y="9525"/>
                  </a:lnTo>
                  <a:lnTo>
                    <a:pt x="652463" y="0"/>
                  </a:lnTo>
                  <a:lnTo>
                    <a:pt x="814388" y="2381"/>
                  </a:lnTo>
                  <a:lnTo>
                    <a:pt x="814388" y="152400"/>
                  </a:lnTo>
                  <a:lnTo>
                    <a:pt x="607219" y="169068"/>
                  </a:lnTo>
                  <a:lnTo>
                    <a:pt x="440531" y="190500"/>
                  </a:lnTo>
                  <a:lnTo>
                    <a:pt x="288131" y="2166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74137698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2D49E912-5BF3-41BA-B280-9FEA1F047C09}"/>
              </a:ext>
            </a:extLst>
          </p:cNvPr>
          <p:cNvSpPr/>
          <p:nvPr/>
        </p:nvSpPr>
        <p:spPr>
          <a:xfrm>
            <a:off x="3621089" y="2576515"/>
            <a:ext cx="390525" cy="1247775"/>
          </a:xfrm>
          <a:custGeom>
            <a:avLst/>
            <a:gdLst>
              <a:gd name="connsiteX0" fmla="*/ 80963 w 390525"/>
              <a:gd name="connsiteY0" fmla="*/ 790575 h 1247775"/>
              <a:gd name="connsiteX1" fmla="*/ 116682 w 390525"/>
              <a:gd name="connsiteY1" fmla="*/ 728662 h 1247775"/>
              <a:gd name="connsiteX2" fmla="*/ 150019 w 390525"/>
              <a:gd name="connsiteY2" fmla="*/ 659606 h 1247775"/>
              <a:gd name="connsiteX3" fmla="*/ 178594 w 390525"/>
              <a:gd name="connsiteY3" fmla="*/ 588168 h 1247775"/>
              <a:gd name="connsiteX4" fmla="*/ 200025 w 390525"/>
              <a:gd name="connsiteY4" fmla="*/ 528637 h 1247775"/>
              <a:gd name="connsiteX5" fmla="*/ 216694 w 390525"/>
              <a:gd name="connsiteY5" fmla="*/ 473868 h 1247775"/>
              <a:gd name="connsiteX6" fmla="*/ 233363 w 390525"/>
              <a:gd name="connsiteY6" fmla="*/ 402431 h 1247775"/>
              <a:gd name="connsiteX7" fmla="*/ 245269 w 390525"/>
              <a:gd name="connsiteY7" fmla="*/ 342900 h 1247775"/>
              <a:gd name="connsiteX8" fmla="*/ 252413 w 390525"/>
              <a:gd name="connsiteY8" fmla="*/ 278606 h 1247775"/>
              <a:gd name="connsiteX9" fmla="*/ 257175 w 390525"/>
              <a:gd name="connsiteY9" fmla="*/ 238125 h 1247775"/>
              <a:gd name="connsiteX10" fmla="*/ 257175 w 390525"/>
              <a:gd name="connsiteY10" fmla="*/ 214312 h 1247775"/>
              <a:gd name="connsiteX11" fmla="*/ 252413 w 390525"/>
              <a:gd name="connsiteY11" fmla="*/ 176212 h 1247775"/>
              <a:gd name="connsiteX12" fmla="*/ 242888 w 390525"/>
              <a:gd name="connsiteY12" fmla="*/ 130968 h 1247775"/>
              <a:gd name="connsiteX13" fmla="*/ 226219 w 390525"/>
              <a:gd name="connsiteY13" fmla="*/ 80962 h 1247775"/>
              <a:gd name="connsiteX14" fmla="*/ 216694 w 390525"/>
              <a:gd name="connsiteY14" fmla="*/ 57150 h 1247775"/>
              <a:gd name="connsiteX15" fmla="*/ 214313 w 390525"/>
              <a:gd name="connsiteY15" fmla="*/ 28575 h 1247775"/>
              <a:gd name="connsiteX16" fmla="*/ 221457 w 390525"/>
              <a:gd name="connsiteY16" fmla="*/ 7143 h 1247775"/>
              <a:gd name="connsiteX17" fmla="*/ 230982 w 390525"/>
              <a:gd name="connsiteY17" fmla="*/ 0 h 1247775"/>
              <a:gd name="connsiteX18" fmla="*/ 240507 w 390525"/>
              <a:gd name="connsiteY18" fmla="*/ 0 h 1247775"/>
              <a:gd name="connsiteX19" fmla="*/ 257175 w 390525"/>
              <a:gd name="connsiteY19" fmla="*/ 4762 h 1247775"/>
              <a:gd name="connsiteX20" fmla="*/ 273844 w 390525"/>
              <a:gd name="connsiteY20" fmla="*/ 16668 h 1247775"/>
              <a:gd name="connsiteX21" fmla="*/ 280988 w 390525"/>
              <a:gd name="connsiteY21" fmla="*/ 28575 h 1247775"/>
              <a:gd name="connsiteX22" fmla="*/ 307182 w 390525"/>
              <a:gd name="connsiteY22" fmla="*/ 95250 h 1247775"/>
              <a:gd name="connsiteX23" fmla="*/ 330994 w 390525"/>
              <a:gd name="connsiteY23" fmla="*/ 166687 h 1247775"/>
              <a:gd name="connsiteX24" fmla="*/ 347663 w 390525"/>
              <a:gd name="connsiteY24" fmla="*/ 223837 h 1247775"/>
              <a:gd name="connsiteX25" fmla="*/ 359569 w 390525"/>
              <a:gd name="connsiteY25" fmla="*/ 280987 h 1247775"/>
              <a:gd name="connsiteX26" fmla="*/ 371475 w 390525"/>
              <a:gd name="connsiteY26" fmla="*/ 330993 h 1247775"/>
              <a:gd name="connsiteX27" fmla="*/ 381000 w 390525"/>
              <a:gd name="connsiteY27" fmla="*/ 402431 h 1247775"/>
              <a:gd name="connsiteX28" fmla="*/ 388144 w 390525"/>
              <a:gd name="connsiteY28" fmla="*/ 461962 h 1247775"/>
              <a:gd name="connsiteX29" fmla="*/ 390525 w 390525"/>
              <a:gd name="connsiteY29" fmla="*/ 519112 h 1247775"/>
              <a:gd name="connsiteX30" fmla="*/ 390525 w 390525"/>
              <a:gd name="connsiteY30" fmla="*/ 576262 h 1247775"/>
              <a:gd name="connsiteX31" fmla="*/ 388144 w 390525"/>
              <a:gd name="connsiteY31" fmla="*/ 633412 h 1247775"/>
              <a:gd name="connsiteX32" fmla="*/ 383382 w 390525"/>
              <a:gd name="connsiteY32" fmla="*/ 695325 h 1247775"/>
              <a:gd name="connsiteX33" fmla="*/ 378619 w 390525"/>
              <a:gd name="connsiteY33" fmla="*/ 747712 h 1247775"/>
              <a:gd name="connsiteX34" fmla="*/ 364332 w 390525"/>
              <a:gd name="connsiteY34" fmla="*/ 831056 h 1247775"/>
              <a:gd name="connsiteX35" fmla="*/ 347663 w 390525"/>
              <a:gd name="connsiteY35" fmla="*/ 902493 h 1247775"/>
              <a:gd name="connsiteX36" fmla="*/ 330994 w 390525"/>
              <a:gd name="connsiteY36" fmla="*/ 962025 h 1247775"/>
              <a:gd name="connsiteX37" fmla="*/ 311944 w 390525"/>
              <a:gd name="connsiteY37" fmla="*/ 1026318 h 1247775"/>
              <a:gd name="connsiteX38" fmla="*/ 285750 w 390525"/>
              <a:gd name="connsiteY38" fmla="*/ 1095375 h 1247775"/>
              <a:gd name="connsiteX39" fmla="*/ 266700 w 390525"/>
              <a:gd name="connsiteY39" fmla="*/ 1140618 h 1247775"/>
              <a:gd name="connsiteX40" fmla="*/ 250032 w 390525"/>
              <a:gd name="connsiteY40" fmla="*/ 1176337 h 1247775"/>
              <a:gd name="connsiteX41" fmla="*/ 230982 w 390525"/>
              <a:gd name="connsiteY41" fmla="*/ 1209675 h 1247775"/>
              <a:gd name="connsiteX42" fmla="*/ 211932 w 390525"/>
              <a:gd name="connsiteY42" fmla="*/ 1231106 h 1247775"/>
              <a:gd name="connsiteX43" fmla="*/ 192882 w 390525"/>
              <a:gd name="connsiteY43" fmla="*/ 1243012 h 1247775"/>
              <a:gd name="connsiteX44" fmla="*/ 173832 w 390525"/>
              <a:gd name="connsiteY44" fmla="*/ 1247775 h 1247775"/>
              <a:gd name="connsiteX45" fmla="*/ 152400 w 390525"/>
              <a:gd name="connsiteY45" fmla="*/ 1245393 h 1247775"/>
              <a:gd name="connsiteX46" fmla="*/ 130969 w 390525"/>
              <a:gd name="connsiteY46" fmla="*/ 1235868 h 1247775"/>
              <a:gd name="connsiteX47" fmla="*/ 114300 w 390525"/>
              <a:gd name="connsiteY47" fmla="*/ 1223962 h 1247775"/>
              <a:gd name="connsiteX48" fmla="*/ 90488 w 390525"/>
              <a:gd name="connsiteY48" fmla="*/ 1202531 h 1247775"/>
              <a:gd name="connsiteX49" fmla="*/ 69057 w 390525"/>
              <a:gd name="connsiteY49" fmla="*/ 1176337 h 1247775"/>
              <a:gd name="connsiteX50" fmla="*/ 40482 w 390525"/>
              <a:gd name="connsiteY50" fmla="*/ 1135856 h 1247775"/>
              <a:gd name="connsiteX51" fmla="*/ 23813 w 390525"/>
              <a:gd name="connsiteY51" fmla="*/ 1102518 h 1247775"/>
              <a:gd name="connsiteX52" fmla="*/ 9525 w 390525"/>
              <a:gd name="connsiteY52" fmla="*/ 1064418 h 1247775"/>
              <a:gd name="connsiteX53" fmla="*/ 0 w 390525"/>
              <a:gd name="connsiteY53" fmla="*/ 1016793 h 1247775"/>
              <a:gd name="connsiteX54" fmla="*/ 0 w 390525"/>
              <a:gd name="connsiteY54" fmla="*/ 976312 h 1247775"/>
              <a:gd name="connsiteX55" fmla="*/ 2382 w 390525"/>
              <a:gd name="connsiteY55" fmla="*/ 931068 h 1247775"/>
              <a:gd name="connsiteX56" fmla="*/ 7144 w 390525"/>
              <a:gd name="connsiteY56" fmla="*/ 904875 h 1247775"/>
              <a:gd name="connsiteX57" fmla="*/ 28575 w 390525"/>
              <a:gd name="connsiteY57" fmla="*/ 871537 h 1247775"/>
              <a:gd name="connsiteX58" fmla="*/ 80963 w 390525"/>
              <a:gd name="connsiteY58" fmla="*/ 790575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90525" h="1247775">
                <a:moveTo>
                  <a:pt x="80963" y="790575"/>
                </a:moveTo>
                <a:lnTo>
                  <a:pt x="116682" y="728662"/>
                </a:lnTo>
                <a:lnTo>
                  <a:pt x="150019" y="659606"/>
                </a:lnTo>
                <a:lnTo>
                  <a:pt x="178594" y="588168"/>
                </a:lnTo>
                <a:lnTo>
                  <a:pt x="200025" y="528637"/>
                </a:lnTo>
                <a:lnTo>
                  <a:pt x="216694" y="473868"/>
                </a:lnTo>
                <a:lnTo>
                  <a:pt x="233363" y="402431"/>
                </a:lnTo>
                <a:lnTo>
                  <a:pt x="245269" y="342900"/>
                </a:lnTo>
                <a:lnTo>
                  <a:pt x="252413" y="278606"/>
                </a:lnTo>
                <a:lnTo>
                  <a:pt x="257175" y="238125"/>
                </a:lnTo>
                <a:lnTo>
                  <a:pt x="257175" y="214312"/>
                </a:lnTo>
                <a:lnTo>
                  <a:pt x="252413" y="176212"/>
                </a:lnTo>
                <a:lnTo>
                  <a:pt x="242888" y="130968"/>
                </a:lnTo>
                <a:lnTo>
                  <a:pt x="226219" y="80962"/>
                </a:lnTo>
                <a:lnTo>
                  <a:pt x="216694" y="57150"/>
                </a:lnTo>
                <a:lnTo>
                  <a:pt x="214313" y="28575"/>
                </a:lnTo>
                <a:lnTo>
                  <a:pt x="221457" y="7143"/>
                </a:lnTo>
                <a:lnTo>
                  <a:pt x="230982" y="0"/>
                </a:lnTo>
                <a:lnTo>
                  <a:pt x="240507" y="0"/>
                </a:lnTo>
                <a:lnTo>
                  <a:pt x="257175" y="4762"/>
                </a:lnTo>
                <a:lnTo>
                  <a:pt x="273844" y="16668"/>
                </a:lnTo>
                <a:lnTo>
                  <a:pt x="280988" y="28575"/>
                </a:lnTo>
                <a:lnTo>
                  <a:pt x="307182" y="95250"/>
                </a:lnTo>
                <a:lnTo>
                  <a:pt x="330994" y="166687"/>
                </a:lnTo>
                <a:lnTo>
                  <a:pt x="347663" y="223837"/>
                </a:lnTo>
                <a:lnTo>
                  <a:pt x="359569" y="280987"/>
                </a:lnTo>
                <a:lnTo>
                  <a:pt x="371475" y="330993"/>
                </a:lnTo>
                <a:lnTo>
                  <a:pt x="381000" y="402431"/>
                </a:lnTo>
                <a:lnTo>
                  <a:pt x="388144" y="461962"/>
                </a:lnTo>
                <a:cubicBezTo>
                  <a:pt x="388938" y="481012"/>
                  <a:pt x="389731" y="500062"/>
                  <a:pt x="390525" y="519112"/>
                </a:cubicBezTo>
                <a:lnTo>
                  <a:pt x="390525" y="576262"/>
                </a:lnTo>
                <a:cubicBezTo>
                  <a:pt x="389731" y="595312"/>
                  <a:pt x="388938" y="614362"/>
                  <a:pt x="388144" y="633412"/>
                </a:cubicBezTo>
                <a:lnTo>
                  <a:pt x="383382" y="695325"/>
                </a:lnTo>
                <a:lnTo>
                  <a:pt x="378619" y="747712"/>
                </a:lnTo>
                <a:lnTo>
                  <a:pt x="364332" y="831056"/>
                </a:lnTo>
                <a:lnTo>
                  <a:pt x="347663" y="902493"/>
                </a:lnTo>
                <a:lnTo>
                  <a:pt x="330994" y="962025"/>
                </a:lnTo>
                <a:lnTo>
                  <a:pt x="311944" y="1026318"/>
                </a:lnTo>
                <a:lnTo>
                  <a:pt x="285750" y="1095375"/>
                </a:lnTo>
                <a:lnTo>
                  <a:pt x="266700" y="1140618"/>
                </a:lnTo>
                <a:lnTo>
                  <a:pt x="250032" y="1176337"/>
                </a:lnTo>
                <a:lnTo>
                  <a:pt x="230982" y="1209675"/>
                </a:lnTo>
                <a:lnTo>
                  <a:pt x="211932" y="1231106"/>
                </a:lnTo>
                <a:lnTo>
                  <a:pt x="192882" y="1243012"/>
                </a:lnTo>
                <a:lnTo>
                  <a:pt x="173832" y="1247775"/>
                </a:lnTo>
                <a:lnTo>
                  <a:pt x="152400" y="1245393"/>
                </a:lnTo>
                <a:lnTo>
                  <a:pt x="130969" y="1235868"/>
                </a:lnTo>
                <a:lnTo>
                  <a:pt x="114300" y="1223962"/>
                </a:lnTo>
                <a:lnTo>
                  <a:pt x="90488" y="1202531"/>
                </a:lnTo>
                <a:lnTo>
                  <a:pt x="69057" y="1176337"/>
                </a:lnTo>
                <a:lnTo>
                  <a:pt x="40482" y="1135856"/>
                </a:lnTo>
                <a:lnTo>
                  <a:pt x="23813" y="1102518"/>
                </a:lnTo>
                <a:lnTo>
                  <a:pt x="9525" y="1064418"/>
                </a:lnTo>
                <a:lnTo>
                  <a:pt x="0" y="1016793"/>
                </a:lnTo>
                <a:lnTo>
                  <a:pt x="0" y="976312"/>
                </a:lnTo>
                <a:lnTo>
                  <a:pt x="2382" y="931068"/>
                </a:lnTo>
                <a:lnTo>
                  <a:pt x="7144" y="904875"/>
                </a:lnTo>
                <a:lnTo>
                  <a:pt x="28575" y="871537"/>
                </a:lnTo>
                <a:lnTo>
                  <a:pt x="80963" y="7905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F0EDB45E-AC91-435B-B55F-050B4D3704C9}"/>
              </a:ext>
            </a:extLst>
          </p:cNvPr>
          <p:cNvSpPr/>
          <p:nvPr/>
        </p:nvSpPr>
        <p:spPr>
          <a:xfrm>
            <a:off x="4475164" y="2090740"/>
            <a:ext cx="860425" cy="954087"/>
          </a:xfrm>
          <a:custGeom>
            <a:avLst/>
            <a:gdLst>
              <a:gd name="connsiteX0" fmla="*/ 561975 w 862012"/>
              <a:gd name="connsiteY0" fmla="*/ 611981 h 954881"/>
              <a:gd name="connsiteX1" fmla="*/ 669131 w 862012"/>
              <a:gd name="connsiteY1" fmla="*/ 538162 h 954881"/>
              <a:gd name="connsiteX2" fmla="*/ 750094 w 862012"/>
              <a:gd name="connsiteY2" fmla="*/ 481012 h 954881"/>
              <a:gd name="connsiteX3" fmla="*/ 771525 w 862012"/>
              <a:gd name="connsiteY3" fmla="*/ 466725 h 954881"/>
              <a:gd name="connsiteX4" fmla="*/ 790575 w 862012"/>
              <a:gd name="connsiteY4" fmla="*/ 457200 h 954881"/>
              <a:gd name="connsiteX5" fmla="*/ 809625 w 862012"/>
              <a:gd name="connsiteY5" fmla="*/ 447675 h 954881"/>
              <a:gd name="connsiteX6" fmla="*/ 835819 w 862012"/>
              <a:gd name="connsiteY6" fmla="*/ 426243 h 954881"/>
              <a:gd name="connsiteX7" fmla="*/ 852487 w 862012"/>
              <a:gd name="connsiteY7" fmla="*/ 404812 h 954881"/>
              <a:gd name="connsiteX8" fmla="*/ 859631 w 862012"/>
              <a:gd name="connsiteY8" fmla="*/ 385762 h 954881"/>
              <a:gd name="connsiteX9" fmla="*/ 862012 w 862012"/>
              <a:gd name="connsiteY9" fmla="*/ 364331 h 954881"/>
              <a:gd name="connsiteX10" fmla="*/ 857250 w 862012"/>
              <a:gd name="connsiteY10" fmla="*/ 342900 h 954881"/>
              <a:gd name="connsiteX11" fmla="*/ 857250 w 862012"/>
              <a:gd name="connsiteY11" fmla="*/ 323850 h 954881"/>
              <a:gd name="connsiteX12" fmla="*/ 850106 w 862012"/>
              <a:gd name="connsiteY12" fmla="*/ 297656 h 954881"/>
              <a:gd name="connsiteX13" fmla="*/ 833437 w 862012"/>
              <a:gd name="connsiteY13" fmla="*/ 266700 h 954881"/>
              <a:gd name="connsiteX14" fmla="*/ 809625 w 862012"/>
              <a:gd name="connsiteY14" fmla="*/ 230981 h 954881"/>
              <a:gd name="connsiteX15" fmla="*/ 785812 w 862012"/>
              <a:gd name="connsiteY15" fmla="*/ 204787 h 954881"/>
              <a:gd name="connsiteX16" fmla="*/ 740569 w 862012"/>
              <a:gd name="connsiteY16" fmla="*/ 161925 h 954881"/>
              <a:gd name="connsiteX17" fmla="*/ 695325 w 862012"/>
              <a:gd name="connsiteY17" fmla="*/ 121443 h 954881"/>
              <a:gd name="connsiteX18" fmla="*/ 661987 w 862012"/>
              <a:gd name="connsiteY18" fmla="*/ 92868 h 954881"/>
              <a:gd name="connsiteX19" fmla="*/ 635794 w 862012"/>
              <a:gd name="connsiteY19" fmla="*/ 76200 h 954881"/>
              <a:gd name="connsiteX20" fmla="*/ 590550 w 862012"/>
              <a:gd name="connsiteY20" fmla="*/ 52387 h 954881"/>
              <a:gd name="connsiteX21" fmla="*/ 552450 w 862012"/>
              <a:gd name="connsiteY21" fmla="*/ 35718 h 954881"/>
              <a:gd name="connsiteX22" fmla="*/ 507206 w 862012"/>
              <a:gd name="connsiteY22" fmla="*/ 19050 h 954881"/>
              <a:gd name="connsiteX23" fmla="*/ 454819 w 862012"/>
              <a:gd name="connsiteY23" fmla="*/ 4762 h 954881"/>
              <a:gd name="connsiteX24" fmla="*/ 435769 w 862012"/>
              <a:gd name="connsiteY24" fmla="*/ 0 h 954881"/>
              <a:gd name="connsiteX25" fmla="*/ 411956 w 862012"/>
              <a:gd name="connsiteY25" fmla="*/ 0 h 954881"/>
              <a:gd name="connsiteX26" fmla="*/ 400050 w 862012"/>
              <a:gd name="connsiteY26" fmla="*/ 2381 h 954881"/>
              <a:gd name="connsiteX27" fmla="*/ 392906 w 862012"/>
              <a:gd name="connsiteY27" fmla="*/ 11906 h 954881"/>
              <a:gd name="connsiteX28" fmla="*/ 392906 w 862012"/>
              <a:gd name="connsiteY28" fmla="*/ 23812 h 954881"/>
              <a:gd name="connsiteX29" fmla="*/ 392906 w 862012"/>
              <a:gd name="connsiteY29" fmla="*/ 33337 h 954881"/>
              <a:gd name="connsiteX30" fmla="*/ 397669 w 862012"/>
              <a:gd name="connsiteY30" fmla="*/ 47625 h 954881"/>
              <a:gd name="connsiteX31" fmla="*/ 409575 w 862012"/>
              <a:gd name="connsiteY31" fmla="*/ 64293 h 954881"/>
              <a:gd name="connsiteX32" fmla="*/ 423862 w 862012"/>
              <a:gd name="connsiteY32" fmla="*/ 78581 h 954881"/>
              <a:gd name="connsiteX33" fmla="*/ 450056 w 862012"/>
              <a:gd name="connsiteY33" fmla="*/ 100012 h 954881"/>
              <a:gd name="connsiteX34" fmla="*/ 469106 w 862012"/>
              <a:gd name="connsiteY34" fmla="*/ 119062 h 954881"/>
              <a:gd name="connsiteX35" fmla="*/ 485775 w 862012"/>
              <a:gd name="connsiteY35" fmla="*/ 138112 h 954881"/>
              <a:gd name="connsiteX36" fmla="*/ 500062 w 862012"/>
              <a:gd name="connsiteY36" fmla="*/ 157162 h 954881"/>
              <a:gd name="connsiteX37" fmla="*/ 511969 w 862012"/>
              <a:gd name="connsiteY37" fmla="*/ 183356 h 954881"/>
              <a:gd name="connsiteX38" fmla="*/ 516731 w 862012"/>
              <a:gd name="connsiteY38" fmla="*/ 207168 h 954881"/>
              <a:gd name="connsiteX39" fmla="*/ 519112 w 862012"/>
              <a:gd name="connsiteY39" fmla="*/ 238125 h 954881"/>
              <a:gd name="connsiteX40" fmla="*/ 516731 w 862012"/>
              <a:gd name="connsiteY40" fmla="*/ 269081 h 954881"/>
              <a:gd name="connsiteX41" fmla="*/ 509587 w 862012"/>
              <a:gd name="connsiteY41" fmla="*/ 314325 h 954881"/>
              <a:gd name="connsiteX42" fmla="*/ 495300 w 862012"/>
              <a:gd name="connsiteY42" fmla="*/ 347662 h 954881"/>
              <a:gd name="connsiteX43" fmla="*/ 450056 w 862012"/>
              <a:gd name="connsiteY43" fmla="*/ 414337 h 954881"/>
              <a:gd name="connsiteX44" fmla="*/ 378619 w 862012"/>
              <a:gd name="connsiteY44" fmla="*/ 509587 h 954881"/>
              <a:gd name="connsiteX45" fmla="*/ 304800 w 862012"/>
              <a:gd name="connsiteY45" fmla="*/ 597693 h 954881"/>
              <a:gd name="connsiteX46" fmla="*/ 211931 w 862012"/>
              <a:gd name="connsiteY46" fmla="*/ 692943 h 954881"/>
              <a:gd name="connsiteX47" fmla="*/ 135731 w 862012"/>
              <a:gd name="connsiteY47" fmla="*/ 769143 h 954881"/>
              <a:gd name="connsiteX48" fmla="*/ 47625 w 862012"/>
              <a:gd name="connsiteY48" fmla="*/ 845343 h 954881"/>
              <a:gd name="connsiteX49" fmla="*/ 4762 w 862012"/>
              <a:gd name="connsiteY49" fmla="*/ 876300 h 954881"/>
              <a:gd name="connsiteX50" fmla="*/ 0 w 862012"/>
              <a:gd name="connsiteY50" fmla="*/ 954881 h 954881"/>
              <a:gd name="connsiteX51" fmla="*/ 107156 w 862012"/>
              <a:gd name="connsiteY51" fmla="*/ 909637 h 954881"/>
              <a:gd name="connsiteX52" fmla="*/ 173831 w 862012"/>
              <a:gd name="connsiteY52" fmla="*/ 869156 h 954881"/>
              <a:gd name="connsiteX53" fmla="*/ 261937 w 862012"/>
              <a:gd name="connsiteY53" fmla="*/ 812006 h 954881"/>
              <a:gd name="connsiteX54" fmla="*/ 354806 w 862012"/>
              <a:gd name="connsiteY54" fmla="*/ 750093 h 954881"/>
              <a:gd name="connsiteX55" fmla="*/ 454819 w 862012"/>
              <a:gd name="connsiteY55" fmla="*/ 683418 h 954881"/>
              <a:gd name="connsiteX56" fmla="*/ 561975 w 862012"/>
              <a:gd name="connsiteY56" fmla="*/ 611981 h 95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862012" h="954881">
                <a:moveTo>
                  <a:pt x="561975" y="611981"/>
                </a:moveTo>
                <a:lnTo>
                  <a:pt x="669131" y="538162"/>
                </a:lnTo>
                <a:lnTo>
                  <a:pt x="750094" y="481012"/>
                </a:lnTo>
                <a:lnTo>
                  <a:pt x="771525" y="466725"/>
                </a:lnTo>
                <a:lnTo>
                  <a:pt x="790575" y="457200"/>
                </a:lnTo>
                <a:lnTo>
                  <a:pt x="809625" y="447675"/>
                </a:lnTo>
                <a:lnTo>
                  <a:pt x="835819" y="426243"/>
                </a:lnTo>
                <a:lnTo>
                  <a:pt x="852487" y="404812"/>
                </a:lnTo>
                <a:lnTo>
                  <a:pt x="859631" y="385762"/>
                </a:lnTo>
                <a:lnTo>
                  <a:pt x="862012" y="364331"/>
                </a:lnTo>
                <a:lnTo>
                  <a:pt x="857250" y="342900"/>
                </a:lnTo>
                <a:lnTo>
                  <a:pt x="857250" y="323850"/>
                </a:lnTo>
                <a:lnTo>
                  <a:pt x="850106" y="297656"/>
                </a:lnTo>
                <a:lnTo>
                  <a:pt x="833437" y="266700"/>
                </a:lnTo>
                <a:lnTo>
                  <a:pt x="809625" y="230981"/>
                </a:lnTo>
                <a:lnTo>
                  <a:pt x="785812" y="204787"/>
                </a:lnTo>
                <a:lnTo>
                  <a:pt x="740569" y="161925"/>
                </a:lnTo>
                <a:lnTo>
                  <a:pt x="695325" y="121443"/>
                </a:lnTo>
                <a:lnTo>
                  <a:pt x="661987" y="92868"/>
                </a:lnTo>
                <a:lnTo>
                  <a:pt x="635794" y="76200"/>
                </a:lnTo>
                <a:lnTo>
                  <a:pt x="590550" y="52387"/>
                </a:lnTo>
                <a:lnTo>
                  <a:pt x="552450" y="35718"/>
                </a:lnTo>
                <a:lnTo>
                  <a:pt x="507206" y="19050"/>
                </a:lnTo>
                <a:lnTo>
                  <a:pt x="454819" y="4762"/>
                </a:lnTo>
                <a:lnTo>
                  <a:pt x="435769" y="0"/>
                </a:lnTo>
                <a:lnTo>
                  <a:pt x="411956" y="0"/>
                </a:lnTo>
                <a:lnTo>
                  <a:pt x="400050" y="2381"/>
                </a:lnTo>
                <a:lnTo>
                  <a:pt x="392906" y="11906"/>
                </a:lnTo>
                <a:lnTo>
                  <a:pt x="392906" y="23812"/>
                </a:lnTo>
                <a:lnTo>
                  <a:pt x="392906" y="33337"/>
                </a:lnTo>
                <a:lnTo>
                  <a:pt x="397669" y="47625"/>
                </a:lnTo>
                <a:lnTo>
                  <a:pt x="409575" y="64293"/>
                </a:lnTo>
                <a:lnTo>
                  <a:pt x="423862" y="78581"/>
                </a:lnTo>
                <a:lnTo>
                  <a:pt x="450056" y="100012"/>
                </a:lnTo>
                <a:lnTo>
                  <a:pt x="469106" y="119062"/>
                </a:lnTo>
                <a:lnTo>
                  <a:pt x="485775" y="138112"/>
                </a:lnTo>
                <a:lnTo>
                  <a:pt x="500062" y="157162"/>
                </a:lnTo>
                <a:lnTo>
                  <a:pt x="511969" y="183356"/>
                </a:lnTo>
                <a:lnTo>
                  <a:pt x="516731" y="207168"/>
                </a:lnTo>
                <a:lnTo>
                  <a:pt x="519112" y="238125"/>
                </a:lnTo>
                <a:lnTo>
                  <a:pt x="516731" y="269081"/>
                </a:lnTo>
                <a:lnTo>
                  <a:pt x="509587" y="314325"/>
                </a:lnTo>
                <a:lnTo>
                  <a:pt x="495300" y="347662"/>
                </a:lnTo>
                <a:lnTo>
                  <a:pt x="450056" y="414337"/>
                </a:lnTo>
                <a:lnTo>
                  <a:pt x="378619" y="509587"/>
                </a:lnTo>
                <a:lnTo>
                  <a:pt x="304800" y="597693"/>
                </a:lnTo>
                <a:lnTo>
                  <a:pt x="211931" y="692943"/>
                </a:lnTo>
                <a:lnTo>
                  <a:pt x="135731" y="769143"/>
                </a:lnTo>
                <a:lnTo>
                  <a:pt x="47625" y="845343"/>
                </a:lnTo>
                <a:lnTo>
                  <a:pt x="4762" y="876300"/>
                </a:lnTo>
                <a:lnTo>
                  <a:pt x="0" y="954881"/>
                </a:lnTo>
                <a:lnTo>
                  <a:pt x="107156" y="909637"/>
                </a:lnTo>
                <a:lnTo>
                  <a:pt x="173831" y="869156"/>
                </a:lnTo>
                <a:lnTo>
                  <a:pt x="261937" y="812006"/>
                </a:lnTo>
                <a:lnTo>
                  <a:pt x="354806" y="750093"/>
                </a:lnTo>
                <a:lnTo>
                  <a:pt x="454819" y="683418"/>
                </a:lnTo>
                <a:lnTo>
                  <a:pt x="561975" y="6119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6A334759-DD54-41E8-9A87-9B6705D471CD}"/>
              </a:ext>
            </a:extLst>
          </p:cNvPr>
          <p:cNvSpPr/>
          <p:nvPr/>
        </p:nvSpPr>
        <p:spPr>
          <a:xfrm>
            <a:off x="7554913" y="4695825"/>
            <a:ext cx="711200" cy="1047750"/>
          </a:xfrm>
          <a:custGeom>
            <a:avLst/>
            <a:gdLst>
              <a:gd name="connsiteX0" fmla="*/ 330994 w 709613"/>
              <a:gd name="connsiteY0" fmla="*/ 564356 h 1047750"/>
              <a:gd name="connsiteX1" fmla="*/ 352425 w 709613"/>
              <a:gd name="connsiteY1" fmla="*/ 614363 h 1047750"/>
              <a:gd name="connsiteX2" fmla="*/ 361950 w 709613"/>
              <a:gd name="connsiteY2" fmla="*/ 635794 h 1047750"/>
              <a:gd name="connsiteX3" fmla="*/ 381000 w 709613"/>
              <a:gd name="connsiteY3" fmla="*/ 683419 h 1047750"/>
              <a:gd name="connsiteX4" fmla="*/ 397669 w 709613"/>
              <a:gd name="connsiteY4" fmla="*/ 731044 h 1047750"/>
              <a:gd name="connsiteX5" fmla="*/ 411957 w 709613"/>
              <a:gd name="connsiteY5" fmla="*/ 776288 h 1047750"/>
              <a:gd name="connsiteX6" fmla="*/ 423863 w 709613"/>
              <a:gd name="connsiteY6" fmla="*/ 821531 h 1047750"/>
              <a:gd name="connsiteX7" fmla="*/ 433388 w 709613"/>
              <a:gd name="connsiteY7" fmla="*/ 864394 h 1047750"/>
              <a:gd name="connsiteX8" fmla="*/ 442913 w 709613"/>
              <a:gd name="connsiteY8" fmla="*/ 914400 h 1047750"/>
              <a:gd name="connsiteX9" fmla="*/ 450057 w 709613"/>
              <a:gd name="connsiteY9" fmla="*/ 954881 h 1047750"/>
              <a:gd name="connsiteX10" fmla="*/ 459582 w 709613"/>
              <a:gd name="connsiteY10" fmla="*/ 983456 h 1047750"/>
              <a:gd name="connsiteX11" fmla="*/ 469107 w 709613"/>
              <a:gd name="connsiteY11" fmla="*/ 1004888 h 1047750"/>
              <a:gd name="connsiteX12" fmla="*/ 485775 w 709613"/>
              <a:gd name="connsiteY12" fmla="*/ 1021556 h 1047750"/>
              <a:gd name="connsiteX13" fmla="*/ 504825 w 709613"/>
              <a:gd name="connsiteY13" fmla="*/ 1033463 h 1047750"/>
              <a:gd name="connsiteX14" fmla="*/ 523875 w 709613"/>
              <a:gd name="connsiteY14" fmla="*/ 1042988 h 1047750"/>
              <a:gd name="connsiteX15" fmla="*/ 547688 w 709613"/>
              <a:gd name="connsiteY15" fmla="*/ 1047750 h 1047750"/>
              <a:gd name="connsiteX16" fmla="*/ 578644 w 709613"/>
              <a:gd name="connsiteY16" fmla="*/ 1040606 h 1047750"/>
              <a:gd name="connsiteX17" fmla="*/ 604838 w 709613"/>
              <a:gd name="connsiteY17" fmla="*/ 1028700 h 1047750"/>
              <a:gd name="connsiteX18" fmla="*/ 633413 w 709613"/>
              <a:gd name="connsiteY18" fmla="*/ 1009650 h 1047750"/>
              <a:gd name="connsiteX19" fmla="*/ 661988 w 709613"/>
              <a:gd name="connsiteY19" fmla="*/ 985838 h 1047750"/>
              <a:gd name="connsiteX20" fmla="*/ 676275 w 709613"/>
              <a:gd name="connsiteY20" fmla="*/ 966788 h 1047750"/>
              <a:gd name="connsiteX21" fmla="*/ 683419 w 709613"/>
              <a:gd name="connsiteY21" fmla="*/ 945356 h 1047750"/>
              <a:gd name="connsiteX22" fmla="*/ 695325 w 709613"/>
              <a:gd name="connsiteY22" fmla="*/ 902494 h 1047750"/>
              <a:gd name="connsiteX23" fmla="*/ 702469 w 709613"/>
              <a:gd name="connsiteY23" fmla="*/ 854869 h 1047750"/>
              <a:gd name="connsiteX24" fmla="*/ 707232 w 709613"/>
              <a:gd name="connsiteY24" fmla="*/ 814388 h 1047750"/>
              <a:gd name="connsiteX25" fmla="*/ 709613 w 709613"/>
              <a:gd name="connsiteY25" fmla="*/ 757238 h 1047750"/>
              <a:gd name="connsiteX26" fmla="*/ 704850 w 709613"/>
              <a:gd name="connsiteY26" fmla="*/ 700088 h 1047750"/>
              <a:gd name="connsiteX27" fmla="*/ 697707 w 709613"/>
              <a:gd name="connsiteY27" fmla="*/ 638175 h 1047750"/>
              <a:gd name="connsiteX28" fmla="*/ 685800 w 709613"/>
              <a:gd name="connsiteY28" fmla="*/ 571500 h 1047750"/>
              <a:gd name="connsiteX29" fmla="*/ 676275 w 709613"/>
              <a:gd name="connsiteY29" fmla="*/ 542925 h 1047750"/>
              <a:gd name="connsiteX30" fmla="*/ 657225 w 709613"/>
              <a:gd name="connsiteY30" fmla="*/ 511969 h 1047750"/>
              <a:gd name="connsiteX31" fmla="*/ 607219 w 709613"/>
              <a:gd name="connsiteY31" fmla="*/ 457200 h 1047750"/>
              <a:gd name="connsiteX32" fmla="*/ 573882 w 709613"/>
              <a:gd name="connsiteY32" fmla="*/ 421481 h 1047750"/>
              <a:gd name="connsiteX33" fmla="*/ 519113 w 709613"/>
              <a:gd name="connsiteY33" fmla="*/ 364331 h 1047750"/>
              <a:gd name="connsiteX34" fmla="*/ 454819 w 709613"/>
              <a:gd name="connsiteY34" fmla="*/ 307181 h 1047750"/>
              <a:gd name="connsiteX35" fmla="*/ 383382 w 709613"/>
              <a:gd name="connsiteY35" fmla="*/ 245269 h 1047750"/>
              <a:gd name="connsiteX36" fmla="*/ 333375 w 709613"/>
              <a:gd name="connsiteY36" fmla="*/ 202406 h 1047750"/>
              <a:gd name="connsiteX37" fmla="*/ 250032 w 709613"/>
              <a:gd name="connsiteY37" fmla="*/ 140494 h 1047750"/>
              <a:gd name="connsiteX38" fmla="*/ 173832 w 709613"/>
              <a:gd name="connsiteY38" fmla="*/ 85725 h 1047750"/>
              <a:gd name="connsiteX39" fmla="*/ 83344 w 709613"/>
              <a:gd name="connsiteY39" fmla="*/ 28575 h 1047750"/>
              <a:gd name="connsiteX40" fmla="*/ 66675 w 709613"/>
              <a:gd name="connsiteY40" fmla="*/ 16669 h 1047750"/>
              <a:gd name="connsiteX41" fmla="*/ 47625 w 709613"/>
              <a:gd name="connsiteY41" fmla="*/ 4763 h 1047750"/>
              <a:gd name="connsiteX42" fmla="*/ 23813 w 709613"/>
              <a:gd name="connsiteY42" fmla="*/ 0 h 1047750"/>
              <a:gd name="connsiteX43" fmla="*/ 14288 w 709613"/>
              <a:gd name="connsiteY43" fmla="*/ 0 h 1047750"/>
              <a:gd name="connsiteX44" fmla="*/ 4763 w 709613"/>
              <a:gd name="connsiteY44" fmla="*/ 2381 h 1047750"/>
              <a:gd name="connsiteX45" fmla="*/ 0 w 709613"/>
              <a:gd name="connsiteY45" fmla="*/ 19050 h 1047750"/>
              <a:gd name="connsiteX46" fmla="*/ 4763 w 709613"/>
              <a:gd name="connsiteY46" fmla="*/ 45244 h 1047750"/>
              <a:gd name="connsiteX47" fmla="*/ 21432 w 709613"/>
              <a:gd name="connsiteY47" fmla="*/ 71438 h 1047750"/>
              <a:gd name="connsiteX48" fmla="*/ 66675 w 709613"/>
              <a:gd name="connsiteY48" fmla="*/ 128588 h 1047750"/>
              <a:gd name="connsiteX49" fmla="*/ 133350 w 709613"/>
              <a:gd name="connsiteY49" fmla="*/ 226219 h 1047750"/>
              <a:gd name="connsiteX50" fmla="*/ 185738 w 709613"/>
              <a:gd name="connsiteY50" fmla="*/ 304800 h 1047750"/>
              <a:gd name="connsiteX51" fmla="*/ 233363 w 709613"/>
              <a:gd name="connsiteY51" fmla="*/ 383381 h 1047750"/>
              <a:gd name="connsiteX52" fmla="*/ 269082 w 709613"/>
              <a:gd name="connsiteY52" fmla="*/ 445294 h 1047750"/>
              <a:gd name="connsiteX53" fmla="*/ 304800 w 709613"/>
              <a:gd name="connsiteY53" fmla="*/ 514350 h 1047750"/>
              <a:gd name="connsiteX54" fmla="*/ 330994 w 709613"/>
              <a:gd name="connsiteY54" fmla="*/ 564356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709613" h="1047750">
                <a:moveTo>
                  <a:pt x="330994" y="564356"/>
                </a:moveTo>
                <a:lnTo>
                  <a:pt x="352425" y="614363"/>
                </a:lnTo>
                <a:lnTo>
                  <a:pt x="361950" y="635794"/>
                </a:lnTo>
                <a:lnTo>
                  <a:pt x="381000" y="683419"/>
                </a:lnTo>
                <a:lnTo>
                  <a:pt x="397669" y="731044"/>
                </a:lnTo>
                <a:lnTo>
                  <a:pt x="411957" y="776288"/>
                </a:lnTo>
                <a:lnTo>
                  <a:pt x="423863" y="821531"/>
                </a:lnTo>
                <a:lnTo>
                  <a:pt x="433388" y="864394"/>
                </a:lnTo>
                <a:lnTo>
                  <a:pt x="442913" y="914400"/>
                </a:lnTo>
                <a:lnTo>
                  <a:pt x="450057" y="954881"/>
                </a:lnTo>
                <a:lnTo>
                  <a:pt x="459582" y="983456"/>
                </a:lnTo>
                <a:lnTo>
                  <a:pt x="469107" y="1004888"/>
                </a:lnTo>
                <a:lnTo>
                  <a:pt x="485775" y="1021556"/>
                </a:lnTo>
                <a:lnTo>
                  <a:pt x="504825" y="1033463"/>
                </a:lnTo>
                <a:lnTo>
                  <a:pt x="523875" y="1042988"/>
                </a:lnTo>
                <a:lnTo>
                  <a:pt x="547688" y="1047750"/>
                </a:lnTo>
                <a:lnTo>
                  <a:pt x="578644" y="1040606"/>
                </a:lnTo>
                <a:lnTo>
                  <a:pt x="604838" y="1028700"/>
                </a:lnTo>
                <a:lnTo>
                  <a:pt x="633413" y="1009650"/>
                </a:lnTo>
                <a:lnTo>
                  <a:pt x="661988" y="985838"/>
                </a:lnTo>
                <a:lnTo>
                  <a:pt x="676275" y="966788"/>
                </a:lnTo>
                <a:lnTo>
                  <a:pt x="683419" y="945356"/>
                </a:lnTo>
                <a:lnTo>
                  <a:pt x="695325" y="902494"/>
                </a:lnTo>
                <a:lnTo>
                  <a:pt x="702469" y="854869"/>
                </a:lnTo>
                <a:lnTo>
                  <a:pt x="707232" y="814388"/>
                </a:lnTo>
                <a:cubicBezTo>
                  <a:pt x="708026" y="795338"/>
                  <a:pt x="708819" y="776288"/>
                  <a:pt x="709613" y="757238"/>
                </a:cubicBezTo>
                <a:lnTo>
                  <a:pt x="704850" y="700088"/>
                </a:lnTo>
                <a:lnTo>
                  <a:pt x="697707" y="638175"/>
                </a:lnTo>
                <a:lnTo>
                  <a:pt x="685800" y="571500"/>
                </a:lnTo>
                <a:lnTo>
                  <a:pt x="676275" y="542925"/>
                </a:lnTo>
                <a:lnTo>
                  <a:pt x="657225" y="511969"/>
                </a:lnTo>
                <a:lnTo>
                  <a:pt x="607219" y="457200"/>
                </a:lnTo>
                <a:lnTo>
                  <a:pt x="573882" y="421481"/>
                </a:lnTo>
                <a:lnTo>
                  <a:pt x="519113" y="364331"/>
                </a:lnTo>
                <a:lnTo>
                  <a:pt x="454819" y="307181"/>
                </a:lnTo>
                <a:lnTo>
                  <a:pt x="383382" y="245269"/>
                </a:lnTo>
                <a:lnTo>
                  <a:pt x="333375" y="202406"/>
                </a:lnTo>
                <a:lnTo>
                  <a:pt x="250032" y="140494"/>
                </a:lnTo>
                <a:lnTo>
                  <a:pt x="173832" y="85725"/>
                </a:lnTo>
                <a:lnTo>
                  <a:pt x="83344" y="28575"/>
                </a:lnTo>
                <a:lnTo>
                  <a:pt x="66675" y="16669"/>
                </a:lnTo>
                <a:lnTo>
                  <a:pt x="47625" y="4763"/>
                </a:lnTo>
                <a:lnTo>
                  <a:pt x="23813" y="0"/>
                </a:lnTo>
                <a:lnTo>
                  <a:pt x="14288" y="0"/>
                </a:lnTo>
                <a:lnTo>
                  <a:pt x="4763" y="2381"/>
                </a:lnTo>
                <a:lnTo>
                  <a:pt x="0" y="19050"/>
                </a:lnTo>
                <a:lnTo>
                  <a:pt x="4763" y="45244"/>
                </a:lnTo>
                <a:lnTo>
                  <a:pt x="21432" y="71438"/>
                </a:lnTo>
                <a:lnTo>
                  <a:pt x="66675" y="128588"/>
                </a:lnTo>
                <a:lnTo>
                  <a:pt x="133350" y="226219"/>
                </a:lnTo>
                <a:lnTo>
                  <a:pt x="185738" y="304800"/>
                </a:lnTo>
                <a:lnTo>
                  <a:pt x="233363" y="383381"/>
                </a:lnTo>
                <a:lnTo>
                  <a:pt x="269082" y="445294"/>
                </a:lnTo>
                <a:lnTo>
                  <a:pt x="304800" y="514350"/>
                </a:lnTo>
                <a:lnTo>
                  <a:pt x="330994" y="5643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DCF45EB6-9A3A-4DA8-8D5A-E592D82590EF}"/>
              </a:ext>
            </a:extLst>
          </p:cNvPr>
          <p:cNvSpPr/>
          <p:nvPr/>
        </p:nvSpPr>
        <p:spPr>
          <a:xfrm>
            <a:off x="6677026" y="4667251"/>
            <a:ext cx="595313" cy="963613"/>
          </a:xfrm>
          <a:custGeom>
            <a:avLst/>
            <a:gdLst>
              <a:gd name="connsiteX0" fmla="*/ 323850 w 595313"/>
              <a:gd name="connsiteY0" fmla="*/ 257175 h 964406"/>
              <a:gd name="connsiteX1" fmla="*/ 271463 w 595313"/>
              <a:gd name="connsiteY1" fmla="*/ 207169 h 964406"/>
              <a:gd name="connsiteX2" fmla="*/ 230981 w 595313"/>
              <a:gd name="connsiteY2" fmla="*/ 166688 h 964406"/>
              <a:gd name="connsiteX3" fmla="*/ 169069 w 595313"/>
              <a:gd name="connsiteY3" fmla="*/ 109538 h 964406"/>
              <a:gd name="connsiteX4" fmla="*/ 109538 w 595313"/>
              <a:gd name="connsiteY4" fmla="*/ 57150 h 964406"/>
              <a:gd name="connsiteX5" fmla="*/ 61913 w 595313"/>
              <a:gd name="connsiteY5" fmla="*/ 14288 h 964406"/>
              <a:gd name="connsiteX6" fmla="*/ 35719 w 595313"/>
              <a:gd name="connsiteY6" fmla="*/ 2381 h 964406"/>
              <a:gd name="connsiteX7" fmla="*/ 19050 w 595313"/>
              <a:gd name="connsiteY7" fmla="*/ 0 h 964406"/>
              <a:gd name="connsiteX8" fmla="*/ 9525 w 595313"/>
              <a:gd name="connsiteY8" fmla="*/ 0 h 964406"/>
              <a:gd name="connsiteX9" fmla="*/ 0 w 595313"/>
              <a:gd name="connsiteY9" fmla="*/ 4763 h 964406"/>
              <a:gd name="connsiteX10" fmla="*/ 2381 w 595313"/>
              <a:gd name="connsiteY10" fmla="*/ 28575 h 964406"/>
              <a:gd name="connsiteX11" fmla="*/ 23813 w 595313"/>
              <a:gd name="connsiteY11" fmla="*/ 73819 h 964406"/>
              <a:gd name="connsiteX12" fmla="*/ 88106 w 595313"/>
              <a:gd name="connsiteY12" fmla="*/ 183356 h 964406"/>
              <a:gd name="connsiteX13" fmla="*/ 150019 w 595313"/>
              <a:gd name="connsiteY13" fmla="*/ 309563 h 964406"/>
              <a:gd name="connsiteX14" fmla="*/ 214313 w 595313"/>
              <a:gd name="connsiteY14" fmla="*/ 459581 h 964406"/>
              <a:gd name="connsiteX15" fmla="*/ 235744 w 595313"/>
              <a:gd name="connsiteY15" fmla="*/ 521494 h 964406"/>
              <a:gd name="connsiteX16" fmla="*/ 273844 w 595313"/>
              <a:gd name="connsiteY16" fmla="*/ 635794 h 964406"/>
              <a:gd name="connsiteX17" fmla="*/ 302419 w 595313"/>
              <a:gd name="connsiteY17" fmla="*/ 738188 h 964406"/>
              <a:gd name="connsiteX18" fmla="*/ 304800 w 595313"/>
              <a:gd name="connsiteY18" fmla="*/ 788194 h 964406"/>
              <a:gd name="connsiteX19" fmla="*/ 309563 w 595313"/>
              <a:gd name="connsiteY19" fmla="*/ 835819 h 964406"/>
              <a:gd name="connsiteX20" fmla="*/ 316706 w 595313"/>
              <a:gd name="connsiteY20" fmla="*/ 876300 h 964406"/>
              <a:gd name="connsiteX21" fmla="*/ 326231 w 595313"/>
              <a:gd name="connsiteY21" fmla="*/ 904875 h 964406"/>
              <a:gd name="connsiteX22" fmla="*/ 340519 w 595313"/>
              <a:gd name="connsiteY22" fmla="*/ 928688 h 964406"/>
              <a:gd name="connsiteX23" fmla="*/ 354806 w 595313"/>
              <a:gd name="connsiteY23" fmla="*/ 945356 h 964406"/>
              <a:gd name="connsiteX24" fmla="*/ 373856 w 595313"/>
              <a:gd name="connsiteY24" fmla="*/ 954881 h 964406"/>
              <a:gd name="connsiteX25" fmla="*/ 400050 w 595313"/>
              <a:gd name="connsiteY25" fmla="*/ 962025 h 964406"/>
              <a:gd name="connsiteX26" fmla="*/ 431006 w 595313"/>
              <a:gd name="connsiteY26" fmla="*/ 964406 h 964406"/>
              <a:gd name="connsiteX27" fmla="*/ 454819 w 595313"/>
              <a:gd name="connsiteY27" fmla="*/ 959644 h 964406"/>
              <a:gd name="connsiteX28" fmla="*/ 481013 w 595313"/>
              <a:gd name="connsiteY28" fmla="*/ 952500 h 964406"/>
              <a:gd name="connsiteX29" fmla="*/ 504825 w 595313"/>
              <a:gd name="connsiteY29" fmla="*/ 935831 h 964406"/>
              <a:gd name="connsiteX30" fmla="*/ 526256 w 595313"/>
              <a:gd name="connsiteY30" fmla="*/ 916781 h 964406"/>
              <a:gd name="connsiteX31" fmla="*/ 545306 w 595313"/>
              <a:gd name="connsiteY31" fmla="*/ 892969 h 964406"/>
              <a:gd name="connsiteX32" fmla="*/ 554831 w 595313"/>
              <a:gd name="connsiteY32" fmla="*/ 866775 h 964406"/>
              <a:gd name="connsiteX33" fmla="*/ 566738 w 595313"/>
              <a:gd name="connsiteY33" fmla="*/ 828675 h 964406"/>
              <a:gd name="connsiteX34" fmla="*/ 581025 w 595313"/>
              <a:gd name="connsiteY34" fmla="*/ 771525 h 964406"/>
              <a:gd name="connsiteX35" fmla="*/ 588169 w 595313"/>
              <a:gd name="connsiteY35" fmla="*/ 728663 h 964406"/>
              <a:gd name="connsiteX36" fmla="*/ 595313 w 595313"/>
              <a:gd name="connsiteY36" fmla="*/ 666750 h 964406"/>
              <a:gd name="connsiteX37" fmla="*/ 595313 w 595313"/>
              <a:gd name="connsiteY37" fmla="*/ 642938 h 964406"/>
              <a:gd name="connsiteX38" fmla="*/ 585788 w 595313"/>
              <a:gd name="connsiteY38" fmla="*/ 609600 h 964406"/>
              <a:gd name="connsiteX39" fmla="*/ 564356 w 595313"/>
              <a:gd name="connsiteY39" fmla="*/ 566738 h 964406"/>
              <a:gd name="connsiteX40" fmla="*/ 538163 w 595313"/>
              <a:gd name="connsiteY40" fmla="*/ 521494 h 964406"/>
              <a:gd name="connsiteX41" fmla="*/ 509588 w 595313"/>
              <a:gd name="connsiteY41" fmla="*/ 478631 h 964406"/>
              <a:gd name="connsiteX42" fmla="*/ 478631 w 595313"/>
              <a:gd name="connsiteY42" fmla="*/ 433388 h 964406"/>
              <a:gd name="connsiteX43" fmla="*/ 438150 w 595313"/>
              <a:gd name="connsiteY43" fmla="*/ 383381 h 964406"/>
              <a:gd name="connsiteX44" fmla="*/ 402431 w 595313"/>
              <a:gd name="connsiteY44" fmla="*/ 340519 h 964406"/>
              <a:gd name="connsiteX45" fmla="*/ 323850 w 595313"/>
              <a:gd name="connsiteY45" fmla="*/ 257175 h 96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5313" h="964406">
                <a:moveTo>
                  <a:pt x="323850" y="257175"/>
                </a:moveTo>
                <a:lnTo>
                  <a:pt x="271463" y="207169"/>
                </a:lnTo>
                <a:lnTo>
                  <a:pt x="230981" y="166688"/>
                </a:lnTo>
                <a:lnTo>
                  <a:pt x="169069" y="109538"/>
                </a:lnTo>
                <a:lnTo>
                  <a:pt x="109538" y="57150"/>
                </a:lnTo>
                <a:lnTo>
                  <a:pt x="61913" y="14288"/>
                </a:lnTo>
                <a:lnTo>
                  <a:pt x="35719" y="2381"/>
                </a:lnTo>
                <a:lnTo>
                  <a:pt x="19050" y="0"/>
                </a:lnTo>
                <a:lnTo>
                  <a:pt x="9525" y="0"/>
                </a:lnTo>
                <a:lnTo>
                  <a:pt x="0" y="4763"/>
                </a:lnTo>
                <a:lnTo>
                  <a:pt x="2381" y="28575"/>
                </a:lnTo>
                <a:lnTo>
                  <a:pt x="23813" y="73819"/>
                </a:lnTo>
                <a:lnTo>
                  <a:pt x="88106" y="183356"/>
                </a:lnTo>
                <a:lnTo>
                  <a:pt x="150019" y="309563"/>
                </a:lnTo>
                <a:lnTo>
                  <a:pt x="214313" y="459581"/>
                </a:lnTo>
                <a:lnTo>
                  <a:pt x="235744" y="521494"/>
                </a:lnTo>
                <a:lnTo>
                  <a:pt x="273844" y="635794"/>
                </a:lnTo>
                <a:lnTo>
                  <a:pt x="302419" y="738188"/>
                </a:lnTo>
                <a:lnTo>
                  <a:pt x="304800" y="788194"/>
                </a:lnTo>
                <a:lnTo>
                  <a:pt x="309563" y="835819"/>
                </a:lnTo>
                <a:lnTo>
                  <a:pt x="316706" y="876300"/>
                </a:lnTo>
                <a:lnTo>
                  <a:pt x="326231" y="904875"/>
                </a:lnTo>
                <a:lnTo>
                  <a:pt x="340519" y="928688"/>
                </a:lnTo>
                <a:lnTo>
                  <a:pt x="354806" y="945356"/>
                </a:lnTo>
                <a:lnTo>
                  <a:pt x="373856" y="954881"/>
                </a:lnTo>
                <a:lnTo>
                  <a:pt x="400050" y="962025"/>
                </a:lnTo>
                <a:lnTo>
                  <a:pt x="431006" y="964406"/>
                </a:lnTo>
                <a:lnTo>
                  <a:pt x="454819" y="959644"/>
                </a:lnTo>
                <a:lnTo>
                  <a:pt x="481013" y="952500"/>
                </a:lnTo>
                <a:lnTo>
                  <a:pt x="504825" y="935831"/>
                </a:lnTo>
                <a:lnTo>
                  <a:pt x="526256" y="916781"/>
                </a:lnTo>
                <a:lnTo>
                  <a:pt x="545306" y="892969"/>
                </a:lnTo>
                <a:lnTo>
                  <a:pt x="554831" y="866775"/>
                </a:lnTo>
                <a:lnTo>
                  <a:pt x="566738" y="828675"/>
                </a:lnTo>
                <a:lnTo>
                  <a:pt x="581025" y="771525"/>
                </a:lnTo>
                <a:lnTo>
                  <a:pt x="588169" y="728663"/>
                </a:lnTo>
                <a:lnTo>
                  <a:pt x="595313" y="666750"/>
                </a:lnTo>
                <a:lnTo>
                  <a:pt x="595313" y="642938"/>
                </a:lnTo>
                <a:lnTo>
                  <a:pt x="585788" y="609600"/>
                </a:lnTo>
                <a:lnTo>
                  <a:pt x="564356" y="566738"/>
                </a:lnTo>
                <a:lnTo>
                  <a:pt x="538163" y="521494"/>
                </a:lnTo>
                <a:lnTo>
                  <a:pt x="509588" y="478631"/>
                </a:lnTo>
                <a:lnTo>
                  <a:pt x="478631" y="433388"/>
                </a:lnTo>
                <a:lnTo>
                  <a:pt x="438150" y="383381"/>
                </a:lnTo>
                <a:lnTo>
                  <a:pt x="402431" y="340519"/>
                </a:lnTo>
                <a:lnTo>
                  <a:pt x="323850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FF79ECAE-2BF9-4C1A-97E2-FB8AE9BE8483}"/>
              </a:ext>
            </a:extLst>
          </p:cNvPr>
          <p:cNvSpPr/>
          <p:nvPr/>
        </p:nvSpPr>
        <p:spPr>
          <a:xfrm>
            <a:off x="5872164" y="4667251"/>
            <a:ext cx="504825" cy="995363"/>
          </a:xfrm>
          <a:custGeom>
            <a:avLst/>
            <a:gdLst>
              <a:gd name="connsiteX0" fmla="*/ 88106 w 504825"/>
              <a:gd name="connsiteY0" fmla="*/ 214313 h 995363"/>
              <a:gd name="connsiteX1" fmla="*/ 52387 w 504825"/>
              <a:gd name="connsiteY1" fmla="*/ 138113 h 995363"/>
              <a:gd name="connsiteX2" fmla="*/ 9525 w 504825"/>
              <a:gd name="connsiteY2" fmla="*/ 52388 h 995363"/>
              <a:gd name="connsiteX3" fmla="*/ 0 w 504825"/>
              <a:gd name="connsiteY3" fmla="*/ 19050 h 995363"/>
              <a:gd name="connsiteX4" fmla="*/ 2381 w 504825"/>
              <a:gd name="connsiteY4" fmla="*/ 4763 h 995363"/>
              <a:gd name="connsiteX5" fmla="*/ 11906 w 504825"/>
              <a:gd name="connsiteY5" fmla="*/ 0 h 995363"/>
              <a:gd name="connsiteX6" fmla="*/ 26193 w 504825"/>
              <a:gd name="connsiteY6" fmla="*/ 0 h 995363"/>
              <a:gd name="connsiteX7" fmla="*/ 47625 w 504825"/>
              <a:gd name="connsiteY7" fmla="*/ 4763 h 995363"/>
              <a:gd name="connsiteX8" fmla="*/ 69056 w 504825"/>
              <a:gd name="connsiteY8" fmla="*/ 16669 h 995363"/>
              <a:gd name="connsiteX9" fmla="*/ 126206 w 504825"/>
              <a:gd name="connsiteY9" fmla="*/ 73819 h 995363"/>
              <a:gd name="connsiteX10" fmla="*/ 219075 w 504825"/>
              <a:gd name="connsiteY10" fmla="*/ 161925 h 995363"/>
              <a:gd name="connsiteX11" fmla="*/ 290512 w 504825"/>
              <a:gd name="connsiteY11" fmla="*/ 238125 h 995363"/>
              <a:gd name="connsiteX12" fmla="*/ 335756 w 504825"/>
              <a:gd name="connsiteY12" fmla="*/ 288131 h 995363"/>
              <a:gd name="connsiteX13" fmla="*/ 359568 w 504825"/>
              <a:gd name="connsiteY13" fmla="*/ 314325 h 995363"/>
              <a:gd name="connsiteX14" fmla="*/ 381000 w 504825"/>
              <a:gd name="connsiteY14" fmla="*/ 342900 h 995363"/>
              <a:gd name="connsiteX15" fmla="*/ 400050 w 504825"/>
              <a:gd name="connsiteY15" fmla="*/ 376238 h 995363"/>
              <a:gd name="connsiteX16" fmla="*/ 431006 w 504825"/>
              <a:gd name="connsiteY16" fmla="*/ 440531 h 995363"/>
              <a:gd name="connsiteX17" fmla="*/ 452437 w 504825"/>
              <a:gd name="connsiteY17" fmla="*/ 497681 h 995363"/>
              <a:gd name="connsiteX18" fmla="*/ 471487 w 504825"/>
              <a:gd name="connsiteY18" fmla="*/ 552450 h 995363"/>
              <a:gd name="connsiteX19" fmla="*/ 485775 w 504825"/>
              <a:gd name="connsiteY19" fmla="*/ 614363 h 995363"/>
              <a:gd name="connsiteX20" fmla="*/ 495300 w 504825"/>
              <a:gd name="connsiteY20" fmla="*/ 666750 h 995363"/>
              <a:gd name="connsiteX21" fmla="*/ 504825 w 504825"/>
              <a:gd name="connsiteY21" fmla="*/ 740569 h 995363"/>
              <a:gd name="connsiteX22" fmla="*/ 502443 w 504825"/>
              <a:gd name="connsiteY22" fmla="*/ 769144 h 995363"/>
              <a:gd name="connsiteX23" fmla="*/ 488156 w 504825"/>
              <a:gd name="connsiteY23" fmla="*/ 814388 h 995363"/>
              <a:gd name="connsiteX24" fmla="*/ 469106 w 504825"/>
              <a:gd name="connsiteY24" fmla="*/ 862013 h 995363"/>
              <a:gd name="connsiteX25" fmla="*/ 442912 w 504825"/>
              <a:gd name="connsiteY25" fmla="*/ 914400 h 995363"/>
              <a:gd name="connsiteX26" fmla="*/ 409575 w 504825"/>
              <a:gd name="connsiteY26" fmla="*/ 957263 h 995363"/>
              <a:gd name="connsiteX27" fmla="*/ 385762 w 504825"/>
              <a:gd name="connsiteY27" fmla="*/ 976313 h 995363"/>
              <a:gd name="connsiteX28" fmla="*/ 357187 w 504825"/>
              <a:gd name="connsiteY28" fmla="*/ 992981 h 995363"/>
              <a:gd name="connsiteX29" fmla="*/ 330993 w 504825"/>
              <a:gd name="connsiteY29" fmla="*/ 995363 h 995363"/>
              <a:gd name="connsiteX30" fmla="*/ 300037 w 504825"/>
              <a:gd name="connsiteY30" fmla="*/ 990600 h 995363"/>
              <a:gd name="connsiteX31" fmla="*/ 271462 w 504825"/>
              <a:gd name="connsiteY31" fmla="*/ 978694 h 995363"/>
              <a:gd name="connsiteX32" fmla="*/ 250031 w 504825"/>
              <a:gd name="connsiteY32" fmla="*/ 959644 h 995363"/>
              <a:gd name="connsiteX33" fmla="*/ 238125 w 504825"/>
              <a:gd name="connsiteY33" fmla="*/ 940594 h 995363"/>
              <a:gd name="connsiteX34" fmla="*/ 226218 w 504825"/>
              <a:gd name="connsiteY34" fmla="*/ 914400 h 995363"/>
              <a:gd name="connsiteX35" fmla="*/ 219075 w 504825"/>
              <a:gd name="connsiteY35" fmla="*/ 885825 h 995363"/>
              <a:gd name="connsiteX36" fmla="*/ 214312 w 504825"/>
              <a:gd name="connsiteY36" fmla="*/ 802481 h 995363"/>
              <a:gd name="connsiteX37" fmla="*/ 209550 w 504825"/>
              <a:gd name="connsiteY37" fmla="*/ 704850 h 995363"/>
              <a:gd name="connsiteX38" fmla="*/ 204787 w 504825"/>
              <a:gd name="connsiteY38" fmla="*/ 635794 h 995363"/>
              <a:gd name="connsiteX39" fmla="*/ 190500 w 504825"/>
              <a:gd name="connsiteY39" fmla="*/ 542925 h 995363"/>
              <a:gd name="connsiteX40" fmla="*/ 180975 w 504825"/>
              <a:gd name="connsiteY40" fmla="*/ 488156 h 995363"/>
              <a:gd name="connsiteX41" fmla="*/ 169068 w 504825"/>
              <a:gd name="connsiteY41" fmla="*/ 433388 h 995363"/>
              <a:gd name="connsiteX42" fmla="*/ 140493 w 504825"/>
              <a:gd name="connsiteY42" fmla="*/ 352425 h 995363"/>
              <a:gd name="connsiteX43" fmla="*/ 88106 w 504825"/>
              <a:gd name="connsiteY43" fmla="*/ 214313 h 9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04825" h="995363">
                <a:moveTo>
                  <a:pt x="88106" y="214313"/>
                </a:moveTo>
                <a:lnTo>
                  <a:pt x="52387" y="138113"/>
                </a:lnTo>
                <a:lnTo>
                  <a:pt x="9525" y="52388"/>
                </a:lnTo>
                <a:lnTo>
                  <a:pt x="0" y="19050"/>
                </a:lnTo>
                <a:lnTo>
                  <a:pt x="2381" y="4763"/>
                </a:lnTo>
                <a:lnTo>
                  <a:pt x="11906" y="0"/>
                </a:lnTo>
                <a:lnTo>
                  <a:pt x="26193" y="0"/>
                </a:lnTo>
                <a:lnTo>
                  <a:pt x="47625" y="4763"/>
                </a:lnTo>
                <a:lnTo>
                  <a:pt x="69056" y="16669"/>
                </a:lnTo>
                <a:lnTo>
                  <a:pt x="126206" y="73819"/>
                </a:lnTo>
                <a:lnTo>
                  <a:pt x="219075" y="161925"/>
                </a:lnTo>
                <a:lnTo>
                  <a:pt x="290512" y="238125"/>
                </a:lnTo>
                <a:lnTo>
                  <a:pt x="335756" y="288131"/>
                </a:lnTo>
                <a:lnTo>
                  <a:pt x="359568" y="314325"/>
                </a:lnTo>
                <a:lnTo>
                  <a:pt x="381000" y="342900"/>
                </a:lnTo>
                <a:lnTo>
                  <a:pt x="400050" y="376238"/>
                </a:lnTo>
                <a:lnTo>
                  <a:pt x="431006" y="440531"/>
                </a:lnTo>
                <a:lnTo>
                  <a:pt x="452437" y="497681"/>
                </a:lnTo>
                <a:lnTo>
                  <a:pt x="471487" y="552450"/>
                </a:lnTo>
                <a:lnTo>
                  <a:pt x="485775" y="614363"/>
                </a:lnTo>
                <a:lnTo>
                  <a:pt x="495300" y="666750"/>
                </a:lnTo>
                <a:lnTo>
                  <a:pt x="504825" y="740569"/>
                </a:lnTo>
                <a:lnTo>
                  <a:pt x="502443" y="769144"/>
                </a:lnTo>
                <a:lnTo>
                  <a:pt x="488156" y="814388"/>
                </a:lnTo>
                <a:lnTo>
                  <a:pt x="469106" y="862013"/>
                </a:lnTo>
                <a:lnTo>
                  <a:pt x="442912" y="914400"/>
                </a:lnTo>
                <a:lnTo>
                  <a:pt x="409575" y="957263"/>
                </a:lnTo>
                <a:lnTo>
                  <a:pt x="385762" y="976313"/>
                </a:lnTo>
                <a:lnTo>
                  <a:pt x="357187" y="992981"/>
                </a:lnTo>
                <a:lnTo>
                  <a:pt x="330993" y="995363"/>
                </a:lnTo>
                <a:lnTo>
                  <a:pt x="300037" y="990600"/>
                </a:lnTo>
                <a:lnTo>
                  <a:pt x="271462" y="978694"/>
                </a:lnTo>
                <a:lnTo>
                  <a:pt x="250031" y="959644"/>
                </a:lnTo>
                <a:lnTo>
                  <a:pt x="238125" y="940594"/>
                </a:lnTo>
                <a:lnTo>
                  <a:pt x="226218" y="914400"/>
                </a:lnTo>
                <a:lnTo>
                  <a:pt x="219075" y="885825"/>
                </a:lnTo>
                <a:lnTo>
                  <a:pt x="214312" y="802481"/>
                </a:lnTo>
                <a:lnTo>
                  <a:pt x="209550" y="704850"/>
                </a:lnTo>
                <a:lnTo>
                  <a:pt x="204787" y="635794"/>
                </a:lnTo>
                <a:lnTo>
                  <a:pt x="190500" y="542925"/>
                </a:lnTo>
                <a:lnTo>
                  <a:pt x="180975" y="488156"/>
                </a:lnTo>
                <a:lnTo>
                  <a:pt x="169068" y="433388"/>
                </a:lnTo>
                <a:lnTo>
                  <a:pt x="140493" y="352425"/>
                </a:lnTo>
                <a:lnTo>
                  <a:pt x="88106" y="2143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48E95B61-A200-4B6A-BBC8-B9AA593E4220}"/>
              </a:ext>
            </a:extLst>
          </p:cNvPr>
          <p:cNvSpPr/>
          <p:nvPr/>
        </p:nvSpPr>
        <p:spPr>
          <a:xfrm>
            <a:off x="4932363" y="4738688"/>
            <a:ext cx="508000" cy="1077912"/>
          </a:xfrm>
          <a:custGeom>
            <a:avLst/>
            <a:gdLst>
              <a:gd name="connsiteX0" fmla="*/ 433387 w 509587"/>
              <a:gd name="connsiteY0" fmla="*/ 592931 h 1078706"/>
              <a:gd name="connsiteX1" fmla="*/ 416719 w 509587"/>
              <a:gd name="connsiteY1" fmla="*/ 657225 h 1078706"/>
              <a:gd name="connsiteX2" fmla="*/ 404812 w 509587"/>
              <a:gd name="connsiteY2" fmla="*/ 692943 h 1078706"/>
              <a:gd name="connsiteX3" fmla="*/ 388144 w 509587"/>
              <a:gd name="connsiteY3" fmla="*/ 742950 h 1078706"/>
              <a:gd name="connsiteX4" fmla="*/ 359569 w 509587"/>
              <a:gd name="connsiteY4" fmla="*/ 802481 h 1078706"/>
              <a:gd name="connsiteX5" fmla="*/ 321469 w 509587"/>
              <a:gd name="connsiteY5" fmla="*/ 862012 h 1078706"/>
              <a:gd name="connsiteX6" fmla="*/ 250031 w 509587"/>
              <a:gd name="connsiteY6" fmla="*/ 957262 h 1078706"/>
              <a:gd name="connsiteX7" fmla="*/ 200025 w 509587"/>
              <a:gd name="connsiteY7" fmla="*/ 1016793 h 1078706"/>
              <a:gd name="connsiteX8" fmla="*/ 159544 w 509587"/>
              <a:gd name="connsiteY8" fmla="*/ 1057275 h 1078706"/>
              <a:gd name="connsiteX9" fmla="*/ 138112 w 509587"/>
              <a:gd name="connsiteY9" fmla="*/ 1071562 h 1078706"/>
              <a:gd name="connsiteX10" fmla="*/ 111919 w 509587"/>
              <a:gd name="connsiteY10" fmla="*/ 1078706 h 1078706"/>
              <a:gd name="connsiteX11" fmla="*/ 95250 w 509587"/>
              <a:gd name="connsiteY11" fmla="*/ 1078706 h 1078706"/>
              <a:gd name="connsiteX12" fmla="*/ 76200 w 509587"/>
              <a:gd name="connsiteY12" fmla="*/ 1071562 h 1078706"/>
              <a:gd name="connsiteX13" fmla="*/ 61912 w 509587"/>
              <a:gd name="connsiteY13" fmla="*/ 1057275 h 1078706"/>
              <a:gd name="connsiteX14" fmla="*/ 45244 w 509587"/>
              <a:gd name="connsiteY14" fmla="*/ 1028700 h 1078706"/>
              <a:gd name="connsiteX15" fmla="*/ 28575 w 509587"/>
              <a:gd name="connsiteY15" fmla="*/ 985837 h 1078706"/>
              <a:gd name="connsiteX16" fmla="*/ 16669 w 509587"/>
              <a:gd name="connsiteY16" fmla="*/ 933450 h 1078706"/>
              <a:gd name="connsiteX17" fmla="*/ 7144 w 509587"/>
              <a:gd name="connsiteY17" fmla="*/ 869156 h 1078706"/>
              <a:gd name="connsiteX18" fmla="*/ 0 w 509587"/>
              <a:gd name="connsiteY18" fmla="*/ 804862 h 1078706"/>
              <a:gd name="connsiteX19" fmla="*/ 0 w 509587"/>
              <a:gd name="connsiteY19" fmla="*/ 776287 h 1078706"/>
              <a:gd name="connsiteX20" fmla="*/ 2381 w 509587"/>
              <a:gd name="connsiteY20" fmla="*/ 764381 h 1078706"/>
              <a:gd name="connsiteX21" fmla="*/ 7144 w 509587"/>
              <a:gd name="connsiteY21" fmla="*/ 759618 h 1078706"/>
              <a:gd name="connsiteX22" fmla="*/ 59531 w 509587"/>
              <a:gd name="connsiteY22" fmla="*/ 719137 h 1078706"/>
              <a:gd name="connsiteX23" fmla="*/ 130969 w 509587"/>
              <a:gd name="connsiteY23" fmla="*/ 654843 h 1078706"/>
              <a:gd name="connsiteX24" fmla="*/ 173831 w 509587"/>
              <a:gd name="connsiteY24" fmla="*/ 614362 h 1078706"/>
              <a:gd name="connsiteX25" fmla="*/ 219075 w 509587"/>
              <a:gd name="connsiteY25" fmla="*/ 561975 h 1078706"/>
              <a:gd name="connsiteX26" fmla="*/ 254794 w 509587"/>
              <a:gd name="connsiteY26" fmla="*/ 507206 h 1078706"/>
              <a:gd name="connsiteX27" fmla="*/ 288131 w 509587"/>
              <a:gd name="connsiteY27" fmla="*/ 452437 h 1078706"/>
              <a:gd name="connsiteX28" fmla="*/ 328612 w 509587"/>
              <a:gd name="connsiteY28" fmla="*/ 373856 h 1078706"/>
              <a:gd name="connsiteX29" fmla="*/ 369094 w 509587"/>
              <a:gd name="connsiteY29" fmla="*/ 266700 h 1078706"/>
              <a:gd name="connsiteX30" fmla="*/ 395287 w 509587"/>
              <a:gd name="connsiteY30" fmla="*/ 195262 h 1078706"/>
              <a:gd name="connsiteX31" fmla="*/ 431006 w 509587"/>
              <a:gd name="connsiteY31" fmla="*/ 80962 h 1078706"/>
              <a:gd name="connsiteX32" fmla="*/ 438150 w 509587"/>
              <a:gd name="connsiteY32" fmla="*/ 47625 h 1078706"/>
              <a:gd name="connsiteX33" fmla="*/ 442912 w 509587"/>
              <a:gd name="connsiteY33" fmla="*/ 30956 h 1078706"/>
              <a:gd name="connsiteX34" fmla="*/ 457200 w 509587"/>
              <a:gd name="connsiteY34" fmla="*/ 14287 h 1078706"/>
              <a:gd name="connsiteX35" fmla="*/ 478631 w 509587"/>
              <a:gd name="connsiteY35" fmla="*/ 0 h 1078706"/>
              <a:gd name="connsiteX36" fmla="*/ 488156 w 509587"/>
              <a:gd name="connsiteY36" fmla="*/ 0 h 1078706"/>
              <a:gd name="connsiteX37" fmla="*/ 497681 w 509587"/>
              <a:gd name="connsiteY37" fmla="*/ 2381 h 1078706"/>
              <a:gd name="connsiteX38" fmla="*/ 504825 w 509587"/>
              <a:gd name="connsiteY38" fmla="*/ 14287 h 1078706"/>
              <a:gd name="connsiteX39" fmla="*/ 509587 w 509587"/>
              <a:gd name="connsiteY39" fmla="*/ 40481 h 1078706"/>
              <a:gd name="connsiteX40" fmla="*/ 504825 w 509587"/>
              <a:gd name="connsiteY40" fmla="*/ 119062 h 1078706"/>
              <a:gd name="connsiteX41" fmla="*/ 488156 w 509587"/>
              <a:gd name="connsiteY41" fmla="*/ 278606 h 1078706"/>
              <a:gd name="connsiteX42" fmla="*/ 471487 w 509587"/>
              <a:gd name="connsiteY42" fmla="*/ 402431 h 1078706"/>
              <a:gd name="connsiteX43" fmla="*/ 454819 w 509587"/>
              <a:gd name="connsiteY43" fmla="*/ 492918 h 1078706"/>
              <a:gd name="connsiteX44" fmla="*/ 433387 w 509587"/>
              <a:gd name="connsiteY44" fmla="*/ 592931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09587" h="1078706">
                <a:moveTo>
                  <a:pt x="433387" y="592931"/>
                </a:moveTo>
                <a:lnTo>
                  <a:pt x="416719" y="657225"/>
                </a:lnTo>
                <a:lnTo>
                  <a:pt x="404812" y="692943"/>
                </a:lnTo>
                <a:lnTo>
                  <a:pt x="388144" y="742950"/>
                </a:lnTo>
                <a:lnTo>
                  <a:pt x="359569" y="802481"/>
                </a:lnTo>
                <a:lnTo>
                  <a:pt x="321469" y="862012"/>
                </a:lnTo>
                <a:lnTo>
                  <a:pt x="250031" y="957262"/>
                </a:lnTo>
                <a:lnTo>
                  <a:pt x="200025" y="1016793"/>
                </a:lnTo>
                <a:lnTo>
                  <a:pt x="159544" y="1057275"/>
                </a:lnTo>
                <a:lnTo>
                  <a:pt x="138112" y="1071562"/>
                </a:lnTo>
                <a:lnTo>
                  <a:pt x="111919" y="1078706"/>
                </a:lnTo>
                <a:lnTo>
                  <a:pt x="95250" y="1078706"/>
                </a:lnTo>
                <a:lnTo>
                  <a:pt x="76200" y="1071562"/>
                </a:lnTo>
                <a:lnTo>
                  <a:pt x="61912" y="1057275"/>
                </a:lnTo>
                <a:lnTo>
                  <a:pt x="45244" y="1028700"/>
                </a:lnTo>
                <a:lnTo>
                  <a:pt x="28575" y="985837"/>
                </a:lnTo>
                <a:lnTo>
                  <a:pt x="16669" y="933450"/>
                </a:lnTo>
                <a:lnTo>
                  <a:pt x="7144" y="869156"/>
                </a:lnTo>
                <a:lnTo>
                  <a:pt x="0" y="804862"/>
                </a:lnTo>
                <a:lnTo>
                  <a:pt x="0" y="776287"/>
                </a:lnTo>
                <a:lnTo>
                  <a:pt x="2381" y="764381"/>
                </a:lnTo>
                <a:lnTo>
                  <a:pt x="7144" y="759618"/>
                </a:lnTo>
                <a:lnTo>
                  <a:pt x="59531" y="719137"/>
                </a:lnTo>
                <a:lnTo>
                  <a:pt x="130969" y="654843"/>
                </a:lnTo>
                <a:lnTo>
                  <a:pt x="173831" y="614362"/>
                </a:lnTo>
                <a:lnTo>
                  <a:pt x="219075" y="561975"/>
                </a:lnTo>
                <a:lnTo>
                  <a:pt x="254794" y="507206"/>
                </a:lnTo>
                <a:lnTo>
                  <a:pt x="288131" y="452437"/>
                </a:lnTo>
                <a:lnTo>
                  <a:pt x="328612" y="373856"/>
                </a:lnTo>
                <a:lnTo>
                  <a:pt x="369094" y="266700"/>
                </a:lnTo>
                <a:lnTo>
                  <a:pt x="395287" y="195262"/>
                </a:lnTo>
                <a:lnTo>
                  <a:pt x="431006" y="80962"/>
                </a:lnTo>
                <a:lnTo>
                  <a:pt x="438150" y="47625"/>
                </a:lnTo>
                <a:lnTo>
                  <a:pt x="442912" y="30956"/>
                </a:lnTo>
                <a:lnTo>
                  <a:pt x="457200" y="14287"/>
                </a:lnTo>
                <a:lnTo>
                  <a:pt x="478631" y="0"/>
                </a:lnTo>
                <a:lnTo>
                  <a:pt x="488156" y="0"/>
                </a:lnTo>
                <a:lnTo>
                  <a:pt x="497681" y="2381"/>
                </a:lnTo>
                <a:lnTo>
                  <a:pt x="504825" y="14287"/>
                </a:lnTo>
                <a:lnTo>
                  <a:pt x="509587" y="40481"/>
                </a:lnTo>
                <a:lnTo>
                  <a:pt x="504825" y="119062"/>
                </a:lnTo>
                <a:lnTo>
                  <a:pt x="488156" y="278606"/>
                </a:lnTo>
                <a:lnTo>
                  <a:pt x="471487" y="402431"/>
                </a:lnTo>
                <a:lnTo>
                  <a:pt x="454819" y="492918"/>
                </a:lnTo>
                <a:lnTo>
                  <a:pt x="433387" y="5929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716EE4FD-245D-48C1-BDFD-25F20C6E3242}"/>
              </a:ext>
            </a:extLst>
          </p:cNvPr>
          <p:cNvSpPr/>
          <p:nvPr/>
        </p:nvSpPr>
        <p:spPr>
          <a:xfrm rot="5400000">
            <a:off x="2151063" y="3243264"/>
            <a:ext cx="3879850" cy="1035050"/>
          </a:xfrm>
          <a:custGeom>
            <a:avLst/>
            <a:gdLst>
              <a:gd name="connsiteX0" fmla="*/ 1552575 w 3879850"/>
              <a:gd name="connsiteY0" fmla="*/ 57150 h 1035050"/>
              <a:gd name="connsiteX1" fmla="*/ 1784350 w 3879850"/>
              <a:gd name="connsiteY1" fmla="*/ 73025 h 1035050"/>
              <a:gd name="connsiteX2" fmla="*/ 1924050 w 3879850"/>
              <a:gd name="connsiteY2" fmla="*/ 85725 h 1035050"/>
              <a:gd name="connsiteX3" fmla="*/ 2089150 w 3879850"/>
              <a:gd name="connsiteY3" fmla="*/ 101600 h 1035050"/>
              <a:gd name="connsiteX4" fmla="*/ 2235200 w 3879850"/>
              <a:gd name="connsiteY4" fmla="*/ 120650 h 1035050"/>
              <a:gd name="connsiteX5" fmla="*/ 2305050 w 3879850"/>
              <a:gd name="connsiteY5" fmla="*/ 130175 h 1035050"/>
              <a:gd name="connsiteX6" fmla="*/ 2482850 w 3879850"/>
              <a:gd name="connsiteY6" fmla="*/ 177800 h 1035050"/>
              <a:gd name="connsiteX7" fmla="*/ 2625725 w 3879850"/>
              <a:gd name="connsiteY7" fmla="*/ 219075 h 1035050"/>
              <a:gd name="connsiteX8" fmla="*/ 2740025 w 3879850"/>
              <a:gd name="connsiteY8" fmla="*/ 257175 h 1035050"/>
              <a:gd name="connsiteX9" fmla="*/ 2809875 w 3879850"/>
              <a:gd name="connsiteY9" fmla="*/ 282575 h 1035050"/>
              <a:gd name="connsiteX10" fmla="*/ 2901950 w 3879850"/>
              <a:gd name="connsiteY10" fmla="*/ 317500 h 1035050"/>
              <a:gd name="connsiteX11" fmla="*/ 3003550 w 3879850"/>
              <a:gd name="connsiteY11" fmla="*/ 361950 h 1035050"/>
              <a:gd name="connsiteX12" fmla="*/ 3111500 w 3879850"/>
              <a:gd name="connsiteY12" fmla="*/ 415925 h 1035050"/>
              <a:gd name="connsiteX13" fmla="*/ 3209925 w 3879850"/>
              <a:gd name="connsiteY13" fmla="*/ 473075 h 1035050"/>
              <a:gd name="connsiteX14" fmla="*/ 3298825 w 3879850"/>
              <a:gd name="connsiteY14" fmla="*/ 527050 h 1035050"/>
              <a:gd name="connsiteX15" fmla="*/ 3397250 w 3879850"/>
              <a:gd name="connsiteY15" fmla="*/ 590550 h 1035050"/>
              <a:gd name="connsiteX16" fmla="*/ 3489325 w 3879850"/>
              <a:gd name="connsiteY16" fmla="*/ 654050 h 1035050"/>
              <a:gd name="connsiteX17" fmla="*/ 3581400 w 3879850"/>
              <a:gd name="connsiteY17" fmla="*/ 723900 h 1035050"/>
              <a:gd name="connsiteX18" fmla="*/ 3667125 w 3879850"/>
              <a:gd name="connsiteY18" fmla="*/ 793750 h 1035050"/>
              <a:gd name="connsiteX19" fmla="*/ 3736975 w 3879850"/>
              <a:gd name="connsiteY19" fmla="*/ 854075 h 1035050"/>
              <a:gd name="connsiteX20" fmla="*/ 3816350 w 3879850"/>
              <a:gd name="connsiteY20" fmla="*/ 927100 h 1035050"/>
              <a:gd name="connsiteX21" fmla="*/ 3860800 w 3879850"/>
              <a:gd name="connsiteY21" fmla="*/ 971550 h 1035050"/>
              <a:gd name="connsiteX22" fmla="*/ 3873500 w 3879850"/>
              <a:gd name="connsiteY22" fmla="*/ 990600 h 1035050"/>
              <a:gd name="connsiteX23" fmla="*/ 3879850 w 3879850"/>
              <a:gd name="connsiteY23" fmla="*/ 1006475 h 1035050"/>
              <a:gd name="connsiteX24" fmla="*/ 3879850 w 3879850"/>
              <a:gd name="connsiteY24" fmla="*/ 1019175 h 1035050"/>
              <a:gd name="connsiteX25" fmla="*/ 3870325 w 3879850"/>
              <a:gd name="connsiteY25" fmla="*/ 1035050 h 1035050"/>
              <a:gd name="connsiteX26" fmla="*/ 3860800 w 3879850"/>
              <a:gd name="connsiteY26" fmla="*/ 1035050 h 1035050"/>
              <a:gd name="connsiteX27" fmla="*/ 3832225 w 3879850"/>
              <a:gd name="connsiteY27" fmla="*/ 1025525 h 1035050"/>
              <a:gd name="connsiteX28" fmla="*/ 3806825 w 3879850"/>
              <a:gd name="connsiteY28" fmla="*/ 1009650 h 1035050"/>
              <a:gd name="connsiteX29" fmla="*/ 3740150 w 3879850"/>
              <a:gd name="connsiteY29" fmla="*/ 962025 h 1035050"/>
              <a:gd name="connsiteX30" fmla="*/ 3648075 w 3879850"/>
              <a:gd name="connsiteY30" fmla="*/ 901700 h 1035050"/>
              <a:gd name="connsiteX31" fmla="*/ 3581400 w 3879850"/>
              <a:gd name="connsiteY31" fmla="*/ 860425 h 1035050"/>
              <a:gd name="connsiteX32" fmla="*/ 3517900 w 3879850"/>
              <a:gd name="connsiteY32" fmla="*/ 822325 h 1035050"/>
              <a:gd name="connsiteX33" fmla="*/ 3403600 w 3879850"/>
              <a:gd name="connsiteY33" fmla="*/ 755650 h 1035050"/>
              <a:gd name="connsiteX34" fmla="*/ 3292475 w 3879850"/>
              <a:gd name="connsiteY34" fmla="*/ 698500 h 1035050"/>
              <a:gd name="connsiteX35" fmla="*/ 3175000 w 3879850"/>
              <a:gd name="connsiteY35" fmla="*/ 644525 h 1035050"/>
              <a:gd name="connsiteX36" fmla="*/ 3041650 w 3879850"/>
              <a:gd name="connsiteY36" fmla="*/ 584200 h 1035050"/>
              <a:gd name="connsiteX37" fmla="*/ 2930525 w 3879850"/>
              <a:gd name="connsiteY37" fmla="*/ 542925 h 1035050"/>
              <a:gd name="connsiteX38" fmla="*/ 2794000 w 3879850"/>
              <a:gd name="connsiteY38" fmla="*/ 495300 h 1035050"/>
              <a:gd name="connsiteX39" fmla="*/ 2622550 w 3879850"/>
              <a:gd name="connsiteY39" fmla="*/ 444500 h 1035050"/>
              <a:gd name="connsiteX40" fmla="*/ 2473325 w 3879850"/>
              <a:gd name="connsiteY40" fmla="*/ 406400 h 1035050"/>
              <a:gd name="connsiteX41" fmla="*/ 2314575 w 3879850"/>
              <a:gd name="connsiteY41" fmla="*/ 371475 h 1035050"/>
              <a:gd name="connsiteX42" fmla="*/ 2149475 w 3879850"/>
              <a:gd name="connsiteY42" fmla="*/ 342900 h 1035050"/>
              <a:gd name="connsiteX43" fmla="*/ 1990725 w 3879850"/>
              <a:gd name="connsiteY43" fmla="*/ 323850 h 1035050"/>
              <a:gd name="connsiteX44" fmla="*/ 1717675 w 3879850"/>
              <a:gd name="connsiteY44" fmla="*/ 304800 h 1035050"/>
              <a:gd name="connsiteX45" fmla="*/ 1444625 w 3879850"/>
              <a:gd name="connsiteY45" fmla="*/ 292100 h 1035050"/>
              <a:gd name="connsiteX46" fmla="*/ 1120775 w 3879850"/>
              <a:gd name="connsiteY46" fmla="*/ 285750 h 1035050"/>
              <a:gd name="connsiteX47" fmla="*/ 835025 w 3879850"/>
              <a:gd name="connsiteY47" fmla="*/ 282575 h 1035050"/>
              <a:gd name="connsiteX48" fmla="*/ 577850 w 3879850"/>
              <a:gd name="connsiteY48" fmla="*/ 282575 h 1035050"/>
              <a:gd name="connsiteX49" fmla="*/ 400050 w 3879850"/>
              <a:gd name="connsiteY49" fmla="*/ 282575 h 1035050"/>
              <a:gd name="connsiteX50" fmla="*/ 307975 w 3879850"/>
              <a:gd name="connsiteY50" fmla="*/ 282575 h 1035050"/>
              <a:gd name="connsiteX51" fmla="*/ 254000 w 3879850"/>
              <a:gd name="connsiteY51" fmla="*/ 288925 h 1035050"/>
              <a:gd name="connsiteX52" fmla="*/ 206375 w 3879850"/>
              <a:gd name="connsiteY52" fmla="*/ 301625 h 1035050"/>
              <a:gd name="connsiteX53" fmla="*/ 171450 w 3879850"/>
              <a:gd name="connsiteY53" fmla="*/ 317500 h 1035050"/>
              <a:gd name="connsiteX54" fmla="*/ 127000 w 3879850"/>
              <a:gd name="connsiteY54" fmla="*/ 349250 h 1035050"/>
              <a:gd name="connsiteX55" fmla="*/ 92075 w 3879850"/>
              <a:gd name="connsiteY55" fmla="*/ 381000 h 1035050"/>
              <a:gd name="connsiteX56" fmla="*/ 63500 w 3879850"/>
              <a:gd name="connsiteY56" fmla="*/ 422275 h 1035050"/>
              <a:gd name="connsiteX57" fmla="*/ 38100 w 3879850"/>
              <a:gd name="connsiteY57" fmla="*/ 438150 h 1035050"/>
              <a:gd name="connsiteX58" fmla="*/ 19050 w 3879850"/>
              <a:gd name="connsiteY58" fmla="*/ 438150 h 1035050"/>
              <a:gd name="connsiteX59" fmla="*/ 6350 w 3879850"/>
              <a:gd name="connsiteY59" fmla="*/ 425450 h 1035050"/>
              <a:gd name="connsiteX60" fmla="*/ 0 w 3879850"/>
              <a:gd name="connsiteY60" fmla="*/ 390525 h 1035050"/>
              <a:gd name="connsiteX61" fmla="*/ 0 w 3879850"/>
              <a:gd name="connsiteY61" fmla="*/ 342900 h 1035050"/>
              <a:gd name="connsiteX62" fmla="*/ 3175 w 3879850"/>
              <a:gd name="connsiteY62" fmla="*/ 292100 h 1035050"/>
              <a:gd name="connsiteX63" fmla="*/ 9525 w 3879850"/>
              <a:gd name="connsiteY63" fmla="*/ 244475 h 1035050"/>
              <a:gd name="connsiteX64" fmla="*/ 19050 w 3879850"/>
              <a:gd name="connsiteY64" fmla="*/ 219075 h 1035050"/>
              <a:gd name="connsiteX65" fmla="*/ 50800 w 3879850"/>
              <a:gd name="connsiteY65" fmla="*/ 165100 h 1035050"/>
              <a:gd name="connsiteX66" fmla="*/ 79375 w 3879850"/>
              <a:gd name="connsiteY66" fmla="*/ 120650 h 1035050"/>
              <a:gd name="connsiteX67" fmla="*/ 111125 w 3879850"/>
              <a:gd name="connsiteY67" fmla="*/ 82550 h 1035050"/>
              <a:gd name="connsiteX68" fmla="*/ 142875 w 3879850"/>
              <a:gd name="connsiteY68" fmla="*/ 47625 h 1035050"/>
              <a:gd name="connsiteX69" fmla="*/ 168275 w 3879850"/>
              <a:gd name="connsiteY69" fmla="*/ 28575 h 1035050"/>
              <a:gd name="connsiteX70" fmla="*/ 203200 w 3879850"/>
              <a:gd name="connsiteY70" fmla="*/ 9525 h 1035050"/>
              <a:gd name="connsiteX71" fmla="*/ 234950 w 3879850"/>
              <a:gd name="connsiteY71" fmla="*/ 0 h 1035050"/>
              <a:gd name="connsiteX72" fmla="*/ 263525 w 3879850"/>
              <a:gd name="connsiteY72" fmla="*/ 0 h 1035050"/>
              <a:gd name="connsiteX73" fmla="*/ 292100 w 3879850"/>
              <a:gd name="connsiteY73" fmla="*/ 3175 h 1035050"/>
              <a:gd name="connsiteX74" fmla="*/ 339725 w 3879850"/>
              <a:gd name="connsiteY74" fmla="*/ 15875 h 1035050"/>
              <a:gd name="connsiteX75" fmla="*/ 469900 w 3879850"/>
              <a:gd name="connsiteY75" fmla="*/ 12700 h 1035050"/>
              <a:gd name="connsiteX76" fmla="*/ 666750 w 3879850"/>
              <a:gd name="connsiteY76" fmla="*/ 15875 h 1035050"/>
              <a:gd name="connsiteX77" fmla="*/ 838200 w 3879850"/>
              <a:gd name="connsiteY77" fmla="*/ 15875 h 1035050"/>
              <a:gd name="connsiteX78" fmla="*/ 996950 w 3879850"/>
              <a:gd name="connsiteY78" fmla="*/ 15875 h 1035050"/>
              <a:gd name="connsiteX79" fmla="*/ 1069975 w 3879850"/>
              <a:gd name="connsiteY79" fmla="*/ 15875 h 1035050"/>
              <a:gd name="connsiteX80" fmla="*/ 1177925 w 3879850"/>
              <a:gd name="connsiteY80" fmla="*/ 38100 h 1035050"/>
              <a:gd name="connsiteX81" fmla="*/ 1330325 w 3879850"/>
              <a:gd name="connsiteY81" fmla="*/ 44450 h 1035050"/>
              <a:gd name="connsiteX82" fmla="*/ 1470025 w 3879850"/>
              <a:gd name="connsiteY82" fmla="*/ 53975 h 1035050"/>
              <a:gd name="connsiteX83" fmla="*/ 1552575 w 3879850"/>
              <a:gd name="connsiteY83" fmla="*/ 57150 h 1035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879850" h="1035050">
                <a:moveTo>
                  <a:pt x="1552575" y="57150"/>
                </a:moveTo>
                <a:lnTo>
                  <a:pt x="1784350" y="73025"/>
                </a:lnTo>
                <a:lnTo>
                  <a:pt x="1924050" y="85725"/>
                </a:lnTo>
                <a:lnTo>
                  <a:pt x="2089150" y="101600"/>
                </a:lnTo>
                <a:lnTo>
                  <a:pt x="2235200" y="120650"/>
                </a:lnTo>
                <a:lnTo>
                  <a:pt x="2305050" y="130175"/>
                </a:lnTo>
                <a:lnTo>
                  <a:pt x="2482850" y="177800"/>
                </a:lnTo>
                <a:lnTo>
                  <a:pt x="2625725" y="219075"/>
                </a:lnTo>
                <a:lnTo>
                  <a:pt x="2740025" y="257175"/>
                </a:lnTo>
                <a:lnTo>
                  <a:pt x="2809875" y="282575"/>
                </a:lnTo>
                <a:lnTo>
                  <a:pt x="2901950" y="317500"/>
                </a:lnTo>
                <a:lnTo>
                  <a:pt x="3003550" y="361950"/>
                </a:lnTo>
                <a:lnTo>
                  <a:pt x="3111500" y="415925"/>
                </a:lnTo>
                <a:lnTo>
                  <a:pt x="3209925" y="473075"/>
                </a:lnTo>
                <a:lnTo>
                  <a:pt x="3298825" y="527050"/>
                </a:lnTo>
                <a:lnTo>
                  <a:pt x="3397250" y="590550"/>
                </a:lnTo>
                <a:lnTo>
                  <a:pt x="3489325" y="654050"/>
                </a:lnTo>
                <a:lnTo>
                  <a:pt x="3581400" y="723900"/>
                </a:lnTo>
                <a:lnTo>
                  <a:pt x="3667125" y="793750"/>
                </a:lnTo>
                <a:lnTo>
                  <a:pt x="3736975" y="854075"/>
                </a:lnTo>
                <a:lnTo>
                  <a:pt x="3816350" y="927100"/>
                </a:lnTo>
                <a:lnTo>
                  <a:pt x="3860800" y="971550"/>
                </a:lnTo>
                <a:lnTo>
                  <a:pt x="3873500" y="990600"/>
                </a:lnTo>
                <a:lnTo>
                  <a:pt x="3879850" y="1006475"/>
                </a:lnTo>
                <a:lnTo>
                  <a:pt x="3879850" y="1019175"/>
                </a:lnTo>
                <a:lnTo>
                  <a:pt x="3870325" y="1035050"/>
                </a:lnTo>
                <a:lnTo>
                  <a:pt x="3860800" y="1035050"/>
                </a:lnTo>
                <a:lnTo>
                  <a:pt x="3832225" y="1025525"/>
                </a:lnTo>
                <a:lnTo>
                  <a:pt x="3806825" y="1009650"/>
                </a:lnTo>
                <a:lnTo>
                  <a:pt x="3740150" y="962025"/>
                </a:lnTo>
                <a:lnTo>
                  <a:pt x="3648075" y="901700"/>
                </a:lnTo>
                <a:lnTo>
                  <a:pt x="3581400" y="860425"/>
                </a:lnTo>
                <a:lnTo>
                  <a:pt x="3517900" y="822325"/>
                </a:lnTo>
                <a:lnTo>
                  <a:pt x="3403600" y="755650"/>
                </a:lnTo>
                <a:lnTo>
                  <a:pt x="3292475" y="698500"/>
                </a:lnTo>
                <a:lnTo>
                  <a:pt x="3175000" y="644525"/>
                </a:lnTo>
                <a:lnTo>
                  <a:pt x="3041650" y="584200"/>
                </a:lnTo>
                <a:lnTo>
                  <a:pt x="2930525" y="542925"/>
                </a:lnTo>
                <a:lnTo>
                  <a:pt x="2794000" y="495300"/>
                </a:lnTo>
                <a:lnTo>
                  <a:pt x="2622550" y="444500"/>
                </a:lnTo>
                <a:lnTo>
                  <a:pt x="2473325" y="406400"/>
                </a:lnTo>
                <a:lnTo>
                  <a:pt x="2314575" y="371475"/>
                </a:lnTo>
                <a:lnTo>
                  <a:pt x="2149475" y="342900"/>
                </a:lnTo>
                <a:lnTo>
                  <a:pt x="1990725" y="323850"/>
                </a:lnTo>
                <a:lnTo>
                  <a:pt x="1717675" y="304800"/>
                </a:lnTo>
                <a:lnTo>
                  <a:pt x="1444625" y="292100"/>
                </a:lnTo>
                <a:lnTo>
                  <a:pt x="1120775" y="285750"/>
                </a:lnTo>
                <a:lnTo>
                  <a:pt x="835025" y="282575"/>
                </a:lnTo>
                <a:lnTo>
                  <a:pt x="577850" y="282575"/>
                </a:lnTo>
                <a:lnTo>
                  <a:pt x="400050" y="282575"/>
                </a:lnTo>
                <a:lnTo>
                  <a:pt x="307975" y="282575"/>
                </a:lnTo>
                <a:lnTo>
                  <a:pt x="254000" y="288925"/>
                </a:lnTo>
                <a:lnTo>
                  <a:pt x="206375" y="301625"/>
                </a:lnTo>
                <a:lnTo>
                  <a:pt x="171450" y="317500"/>
                </a:lnTo>
                <a:lnTo>
                  <a:pt x="127000" y="349250"/>
                </a:lnTo>
                <a:lnTo>
                  <a:pt x="92075" y="381000"/>
                </a:lnTo>
                <a:lnTo>
                  <a:pt x="63500" y="422275"/>
                </a:lnTo>
                <a:lnTo>
                  <a:pt x="38100" y="438150"/>
                </a:lnTo>
                <a:lnTo>
                  <a:pt x="19050" y="438150"/>
                </a:lnTo>
                <a:lnTo>
                  <a:pt x="6350" y="425450"/>
                </a:lnTo>
                <a:lnTo>
                  <a:pt x="0" y="390525"/>
                </a:lnTo>
                <a:lnTo>
                  <a:pt x="0" y="342900"/>
                </a:lnTo>
                <a:lnTo>
                  <a:pt x="3175" y="292100"/>
                </a:lnTo>
                <a:lnTo>
                  <a:pt x="9525" y="244475"/>
                </a:lnTo>
                <a:lnTo>
                  <a:pt x="19050" y="219075"/>
                </a:lnTo>
                <a:lnTo>
                  <a:pt x="50800" y="165100"/>
                </a:lnTo>
                <a:lnTo>
                  <a:pt x="79375" y="120650"/>
                </a:lnTo>
                <a:lnTo>
                  <a:pt x="111125" y="82550"/>
                </a:lnTo>
                <a:lnTo>
                  <a:pt x="142875" y="47625"/>
                </a:lnTo>
                <a:lnTo>
                  <a:pt x="168275" y="28575"/>
                </a:lnTo>
                <a:lnTo>
                  <a:pt x="203200" y="9525"/>
                </a:lnTo>
                <a:lnTo>
                  <a:pt x="234950" y="0"/>
                </a:lnTo>
                <a:lnTo>
                  <a:pt x="263525" y="0"/>
                </a:lnTo>
                <a:lnTo>
                  <a:pt x="292100" y="3175"/>
                </a:lnTo>
                <a:lnTo>
                  <a:pt x="339725" y="15875"/>
                </a:lnTo>
                <a:lnTo>
                  <a:pt x="469900" y="12700"/>
                </a:lnTo>
                <a:lnTo>
                  <a:pt x="666750" y="15875"/>
                </a:lnTo>
                <a:lnTo>
                  <a:pt x="838200" y="15875"/>
                </a:lnTo>
                <a:lnTo>
                  <a:pt x="996950" y="15875"/>
                </a:lnTo>
                <a:lnTo>
                  <a:pt x="1069975" y="15875"/>
                </a:lnTo>
                <a:lnTo>
                  <a:pt x="1177925" y="38100"/>
                </a:lnTo>
                <a:lnTo>
                  <a:pt x="1330325" y="44450"/>
                </a:lnTo>
                <a:lnTo>
                  <a:pt x="1470025" y="53975"/>
                </a:lnTo>
                <a:lnTo>
                  <a:pt x="1552575" y="571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2A2B622C-D0C1-4226-8DD3-29C4AED753ED}"/>
              </a:ext>
            </a:extLst>
          </p:cNvPr>
          <p:cNvSpPr/>
          <p:nvPr/>
        </p:nvSpPr>
        <p:spPr>
          <a:xfrm>
            <a:off x="4391025" y="4097340"/>
            <a:ext cx="693738" cy="860425"/>
          </a:xfrm>
          <a:custGeom>
            <a:avLst/>
            <a:gdLst>
              <a:gd name="connsiteX0" fmla="*/ 278606 w 692944"/>
              <a:gd name="connsiteY0" fmla="*/ 309563 h 859632"/>
              <a:gd name="connsiteX1" fmla="*/ 240506 w 692944"/>
              <a:gd name="connsiteY1" fmla="*/ 261938 h 859632"/>
              <a:gd name="connsiteX2" fmla="*/ 211931 w 692944"/>
              <a:gd name="connsiteY2" fmla="*/ 228600 h 859632"/>
              <a:gd name="connsiteX3" fmla="*/ 178594 w 692944"/>
              <a:gd name="connsiteY3" fmla="*/ 192882 h 859632"/>
              <a:gd name="connsiteX4" fmla="*/ 135731 w 692944"/>
              <a:gd name="connsiteY4" fmla="*/ 150019 h 859632"/>
              <a:gd name="connsiteX5" fmla="*/ 92869 w 692944"/>
              <a:gd name="connsiteY5" fmla="*/ 111919 h 859632"/>
              <a:gd name="connsiteX6" fmla="*/ 54769 w 692944"/>
              <a:gd name="connsiteY6" fmla="*/ 80963 h 859632"/>
              <a:gd name="connsiteX7" fmla="*/ 0 w 692944"/>
              <a:gd name="connsiteY7" fmla="*/ 42863 h 859632"/>
              <a:gd name="connsiteX8" fmla="*/ 7144 w 692944"/>
              <a:gd name="connsiteY8" fmla="*/ 0 h 859632"/>
              <a:gd name="connsiteX9" fmla="*/ 95250 w 692944"/>
              <a:gd name="connsiteY9" fmla="*/ 26194 h 859632"/>
              <a:gd name="connsiteX10" fmla="*/ 176213 w 692944"/>
              <a:gd name="connsiteY10" fmla="*/ 64294 h 859632"/>
              <a:gd name="connsiteX11" fmla="*/ 252413 w 692944"/>
              <a:gd name="connsiteY11" fmla="*/ 102394 h 859632"/>
              <a:gd name="connsiteX12" fmla="*/ 321469 w 692944"/>
              <a:gd name="connsiteY12" fmla="*/ 140494 h 859632"/>
              <a:gd name="connsiteX13" fmla="*/ 373856 w 692944"/>
              <a:gd name="connsiteY13" fmla="*/ 171450 h 859632"/>
              <a:gd name="connsiteX14" fmla="*/ 419100 w 692944"/>
              <a:gd name="connsiteY14" fmla="*/ 200025 h 859632"/>
              <a:gd name="connsiteX15" fmla="*/ 459581 w 692944"/>
              <a:gd name="connsiteY15" fmla="*/ 226219 h 859632"/>
              <a:gd name="connsiteX16" fmla="*/ 500063 w 692944"/>
              <a:gd name="connsiteY16" fmla="*/ 257175 h 859632"/>
              <a:gd name="connsiteX17" fmla="*/ 533400 w 692944"/>
              <a:gd name="connsiteY17" fmla="*/ 285750 h 859632"/>
              <a:gd name="connsiteX18" fmla="*/ 561975 w 692944"/>
              <a:gd name="connsiteY18" fmla="*/ 311944 h 859632"/>
              <a:gd name="connsiteX19" fmla="*/ 581025 w 692944"/>
              <a:gd name="connsiteY19" fmla="*/ 333375 h 859632"/>
              <a:gd name="connsiteX20" fmla="*/ 609600 w 692944"/>
              <a:gd name="connsiteY20" fmla="*/ 371475 h 859632"/>
              <a:gd name="connsiteX21" fmla="*/ 631031 w 692944"/>
              <a:gd name="connsiteY21" fmla="*/ 409575 h 859632"/>
              <a:gd name="connsiteX22" fmla="*/ 647700 w 692944"/>
              <a:gd name="connsiteY22" fmla="*/ 445294 h 859632"/>
              <a:gd name="connsiteX23" fmla="*/ 664369 w 692944"/>
              <a:gd name="connsiteY23" fmla="*/ 495300 h 859632"/>
              <a:gd name="connsiteX24" fmla="*/ 673894 w 692944"/>
              <a:gd name="connsiteY24" fmla="*/ 540544 h 859632"/>
              <a:gd name="connsiteX25" fmla="*/ 683419 w 692944"/>
              <a:gd name="connsiteY25" fmla="*/ 597694 h 859632"/>
              <a:gd name="connsiteX26" fmla="*/ 690563 w 692944"/>
              <a:gd name="connsiteY26" fmla="*/ 661988 h 859632"/>
              <a:gd name="connsiteX27" fmla="*/ 692944 w 692944"/>
              <a:gd name="connsiteY27" fmla="*/ 726282 h 859632"/>
              <a:gd name="connsiteX28" fmla="*/ 688181 w 692944"/>
              <a:gd name="connsiteY28" fmla="*/ 754857 h 859632"/>
              <a:gd name="connsiteX29" fmla="*/ 671513 w 692944"/>
              <a:gd name="connsiteY29" fmla="*/ 795338 h 859632"/>
              <a:gd name="connsiteX30" fmla="*/ 650081 w 692944"/>
              <a:gd name="connsiteY30" fmla="*/ 828675 h 859632"/>
              <a:gd name="connsiteX31" fmla="*/ 626269 w 692944"/>
              <a:gd name="connsiteY31" fmla="*/ 847725 h 859632"/>
              <a:gd name="connsiteX32" fmla="*/ 600075 w 692944"/>
              <a:gd name="connsiteY32" fmla="*/ 857250 h 859632"/>
              <a:gd name="connsiteX33" fmla="*/ 576263 w 692944"/>
              <a:gd name="connsiteY33" fmla="*/ 859632 h 859632"/>
              <a:gd name="connsiteX34" fmla="*/ 540544 w 692944"/>
              <a:gd name="connsiteY34" fmla="*/ 857250 h 859632"/>
              <a:gd name="connsiteX35" fmla="*/ 511969 w 692944"/>
              <a:gd name="connsiteY35" fmla="*/ 850107 h 859632"/>
              <a:gd name="connsiteX36" fmla="*/ 488156 w 692944"/>
              <a:gd name="connsiteY36" fmla="*/ 833438 h 859632"/>
              <a:gd name="connsiteX37" fmla="*/ 473869 w 692944"/>
              <a:gd name="connsiteY37" fmla="*/ 814388 h 859632"/>
              <a:gd name="connsiteX38" fmla="*/ 459581 w 692944"/>
              <a:gd name="connsiteY38" fmla="*/ 785813 h 859632"/>
              <a:gd name="connsiteX39" fmla="*/ 440531 w 692944"/>
              <a:gd name="connsiteY39" fmla="*/ 733425 h 859632"/>
              <a:gd name="connsiteX40" fmla="*/ 428625 w 692944"/>
              <a:gd name="connsiteY40" fmla="*/ 690563 h 859632"/>
              <a:gd name="connsiteX41" fmla="*/ 416719 w 692944"/>
              <a:gd name="connsiteY41" fmla="*/ 633413 h 859632"/>
              <a:gd name="connsiteX42" fmla="*/ 402431 w 692944"/>
              <a:gd name="connsiteY42" fmla="*/ 561975 h 859632"/>
              <a:gd name="connsiteX43" fmla="*/ 390525 w 692944"/>
              <a:gd name="connsiteY43" fmla="*/ 521494 h 859632"/>
              <a:gd name="connsiteX44" fmla="*/ 373856 w 692944"/>
              <a:gd name="connsiteY44" fmla="*/ 471488 h 859632"/>
              <a:gd name="connsiteX45" fmla="*/ 350044 w 692944"/>
              <a:gd name="connsiteY45" fmla="*/ 423863 h 859632"/>
              <a:gd name="connsiteX46" fmla="*/ 328613 w 692944"/>
              <a:gd name="connsiteY46" fmla="*/ 385763 h 859632"/>
              <a:gd name="connsiteX47" fmla="*/ 278606 w 692944"/>
              <a:gd name="connsiteY47" fmla="*/ 309563 h 859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92944" h="859632">
                <a:moveTo>
                  <a:pt x="278606" y="309563"/>
                </a:moveTo>
                <a:lnTo>
                  <a:pt x="240506" y="261938"/>
                </a:lnTo>
                <a:lnTo>
                  <a:pt x="211931" y="228600"/>
                </a:lnTo>
                <a:lnTo>
                  <a:pt x="178594" y="192882"/>
                </a:lnTo>
                <a:lnTo>
                  <a:pt x="135731" y="150019"/>
                </a:lnTo>
                <a:lnTo>
                  <a:pt x="92869" y="111919"/>
                </a:lnTo>
                <a:lnTo>
                  <a:pt x="54769" y="80963"/>
                </a:lnTo>
                <a:lnTo>
                  <a:pt x="0" y="42863"/>
                </a:lnTo>
                <a:lnTo>
                  <a:pt x="7144" y="0"/>
                </a:lnTo>
                <a:lnTo>
                  <a:pt x="95250" y="26194"/>
                </a:lnTo>
                <a:lnTo>
                  <a:pt x="176213" y="64294"/>
                </a:lnTo>
                <a:lnTo>
                  <a:pt x="252413" y="102394"/>
                </a:lnTo>
                <a:lnTo>
                  <a:pt x="321469" y="140494"/>
                </a:lnTo>
                <a:lnTo>
                  <a:pt x="373856" y="171450"/>
                </a:lnTo>
                <a:lnTo>
                  <a:pt x="419100" y="200025"/>
                </a:lnTo>
                <a:lnTo>
                  <a:pt x="459581" y="226219"/>
                </a:lnTo>
                <a:lnTo>
                  <a:pt x="500063" y="257175"/>
                </a:lnTo>
                <a:lnTo>
                  <a:pt x="533400" y="285750"/>
                </a:lnTo>
                <a:lnTo>
                  <a:pt x="561975" y="311944"/>
                </a:lnTo>
                <a:lnTo>
                  <a:pt x="581025" y="333375"/>
                </a:lnTo>
                <a:lnTo>
                  <a:pt x="609600" y="371475"/>
                </a:lnTo>
                <a:lnTo>
                  <a:pt x="631031" y="409575"/>
                </a:lnTo>
                <a:lnTo>
                  <a:pt x="647700" y="445294"/>
                </a:lnTo>
                <a:lnTo>
                  <a:pt x="664369" y="495300"/>
                </a:lnTo>
                <a:lnTo>
                  <a:pt x="673894" y="540544"/>
                </a:lnTo>
                <a:lnTo>
                  <a:pt x="683419" y="597694"/>
                </a:lnTo>
                <a:lnTo>
                  <a:pt x="690563" y="661988"/>
                </a:lnTo>
                <a:cubicBezTo>
                  <a:pt x="691357" y="683419"/>
                  <a:pt x="692150" y="704851"/>
                  <a:pt x="692944" y="726282"/>
                </a:cubicBezTo>
                <a:lnTo>
                  <a:pt x="688181" y="754857"/>
                </a:lnTo>
                <a:lnTo>
                  <a:pt x="671513" y="795338"/>
                </a:lnTo>
                <a:lnTo>
                  <a:pt x="650081" y="828675"/>
                </a:lnTo>
                <a:lnTo>
                  <a:pt x="626269" y="847725"/>
                </a:lnTo>
                <a:lnTo>
                  <a:pt x="600075" y="857250"/>
                </a:lnTo>
                <a:lnTo>
                  <a:pt x="576263" y="859632"/>
                </a:lnTo>
                <a:lnTo>
                  <a:pt x="540544" y="857250"/>
                </a:lnTo>
                <a:lnTo>
                  <a:pt x="511969" y="850107"/>
                </a:lnTo>
                <a:lnTo>
                  <a:pt x="488156" y="833438"/>
                </a:lnTo>
                <a:lnTo>
                  <a:pt x="473869" y="814388"/>
                </a:lnTo>
                <a:lnTo>
                  <a:pt x="459581" y="785813"/>
                </a:lnTo>
                <a:lnTo>
                  <a:pt x="440531" y="733425"/>
                </a:lnTo>
                <a:lnTo>
                  <a:pt x="428625" y="690563"/>
                </a:lnTo>
                <a:lnTo>
                  <a:pt x="416719" y="633413"/>
                </a:lnTo>
                <a:lnTo>
                  <a:pt x="402431" y="561975"/>
                </a:lnTo>
                <a:lnTo>
                  <a:pt x="390525" y="521494"/>
                </a:lnTo>
                <a:lnTo>
                  <a:pt x="373856" y="471488"/>
                </a:lnTo>
                <a:lnTo>
                  <a:pt x="350044" y="423863"/>
                </a:lnTo>
                <a:lnTo>
                  <a:pt x="328613" y="385763"/>
                </a:lnTo>
                <a:lnTo>
                  <a:pt x="278606" y="3095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CA34F876-436C-43F4-9B1E-9E57651335CA}"/>
              </a:ext>
            </a:extLst>
          </p:cNvPr>
          <p:cNvSpPr/>
          <p:nvPr/>
        </p:nvSpPr>
        <p:spPr>
          <a:xfrm>
            <a:off x="4827589" y="1643065"/>
            <a:ext cx="1082675" cy="1843087"/>
          </a:xfrm>
          <a:custGeom>
            <a:avLst/>
            <a:gdLst>
              <a:gd name="connsiteX0" fmla="*/ 600075 w 1083469"/>
              <a:gd name="connsiteY0" fmla="*/ 873918 h 1843087"/>
              <a:gd name="connsiteX1" fmla="*/ 623887 w 1083469"/>
              <a:gd name="connsiteY1" fmla="*/ 823912 h 1843087"/>
              <a:gd name="connsiteX2" fmla="*/ 642937 w 1083469"/>
              <a:gd name="connsiteY2" fmla="*/ 778668 h 1843087"/>
              <a:gd name="connsiteX3" fmla="*/ 664369 w 1083469"/>
              <a:gd name="connsiteY3" fmla="*/ 728662 h 1843087"/>
              <a:gd name="connsiteX4" fmla="*/ 683419 w 1083469"/>
              <a:gd name="connsiteY4" fmla="*/ 676275 h 1843087"/>
              <a:gd name="connsiteX5" fmla="*/ 702469 w 1083469"/>
              <a:gd name="connsiteY5" fmla="*/ 619125 h 1843087"/>
              <a:gd name="connsiteX6" fmla="*/ 711994 w 1083469"/>
              <a:gd name="connsiteY6" fmla="*/ 583406 h 1843087"/>
              <a:gd name="connsiteX7" fmla="*/ 723900 w 1083469"/>
              <a:gd name="connsiteY7" fmla="*/ 540543 h 1843087"/>
              <a:gd name="connsiteX8" fmla="*/ 733425 w 1083469"/>
              <a:gd name="connsiteY8" fmla="*/ 492918 h 1843087"/>
              <a:gd name="connsiteX9" fmla="*/ 740569 w 1083469"/>
              <a:gd name="connsiteY9" fmla="*/ 445293 h 1843087"/>
              <a:gd name="connsiteX10" fmla="*/ 747712 w 1083469"/>
              <a:gd name="connsiteY10" fmla="*/ 388143 h 1843087"/>
              <a:gd name="connsiteX11" fmla="*/ 750094 w 1083469"/>
              <a:gd name="connsiteY11" fmla="*/ 342900 h 1843087"/>
              <a:gd name="connsiteX12" fmla="*/ 747712 w 1083469"/>
              <a:gd name="connsiteY12" fmla="*/ 295275 h 1843087"/>
              <a:gd name="connsiteX13" fmla="*/ 740569 w 1083469"/>
              <a:gd name="connsiteY13" fmla="*/ 252412 h 1843087"/>
              <a:gd name="connsiteX14" fmla="*/ 733425 w 1083469"/>
              <a:gd name="connsiteY14" fmla="*/ 223837 h 1843087"/>
              <a:gd name="connsiteX15" fmla="*/ 723900 w 1083469"/>
              <a:gd name="connsiteY15" fmla="*/ 197643 h 1843087"/>
              <a:gd name="connsiteX16" fmla="*/ 709612 w 1083469"/>
              <a:gd name="connsiteY16" fmla="*/ 171450 h 1843087"/>
              <a:gd name="connsiteX17" fmla="*/ 681037 w 1083469"/>
              <a:gd name="connsiteY17" fmla="*/ 133350 h 1843087"/>
              <a:gd name="connsiteX18" fmla="*/ 659606 w 1083469"/>
              <a:gd name="connsiteY18" fmla="*/ 109537 h 1843087"/>
              <a:gd name="connsiteX19" fmla="*/ 635794 w 1083469"/>
              <a:gd name="connsiteY19" fmla="*/ 85725 h 1843087"/>
              <a:gd name="connsiteX20" fmla="*/ 607219 w 1083469"/>
              <a:gd name="connsiteY20" fmla="*/ 61912 h 1843087"/>
              <a:gd name="connsiteX21" fmla="*/ 590550 w 1083469"/>
              <a:gd name="connsiteY21" fmla="*/ 38100 h 1843087"/>
              <a:gd name="connsiteX22" fmla="*/ 588169 w 1083469"/>
              <a:gd name="connsiteY22" fmla="*/ 21431 h 1843087"/>
              <a:gd name="connsiteX23" fmla="*/ 592931 w 1083469"/>
              <a:gd name="connsiteY23" fmla="*/ 7143 h 1843087"/>
              <a:gd name="connsiteX24" fmla="*/ 611981 w 1083469"/>
              <a:gd name="connsiteY24" fmla="*/ 2381 h 1843087"/>
              <a:gd name="connsiteX25" fmla="*/ 638175 w 1083469"/>
              <a:gd name="connsiteY25" fmla="*/ 0 h 1843087"/>
              <a:gd name="connsiteX26" fmla="*/ 678656 w 1083469"/>
              <a:gd name="connsiteY26" fmla="*/ 7143 h 1843087"/>
              <a:gd name="connsiteX27" fmla="*/ 735806 w 1083469"/>
              <a:gd name="connsiteY27" fmla="*/ 19050 h 1843087"/>
              <a:gd name="connsiteX28" fmla="*/ 821531 w 1083469"/>
              <a:gd name="connsiteY28" fmla="*/ 45243 h 1843087"/>
              <a:gd name="connsiteX29" fmla="*/ 866775 w 1083469"/>
              <a:gd name="connsiteY29" fmla="*/ 61912 h 1843087"/>
              <a:gd name="connsiteX30" fmla="*/ 914400 w 1083469"/>
              <a:gd name="connsiteY30" fmla="*/ 85725 h 1843087"/>
              <a:gd name="connsiteX31" fmla="*/ 954881 w 1083469"/>
              <a:gd name="connsiteY31" fmla="*/ 109537 h 1843087"/>
              <a:gd name="connsiteX32" fmla="*/ 983456 w 1083469"/>
              <a:gd name="connsiteY32" fmla="*/ 128587 h 1843087"/>
              <a:gd name="connsiteX33" fmla="*/ 1021556 w 1083469"/>
              <a:gd name="connsiteY33" fmla="*/ 159543 h 1843087"/>
              <a:gd name="connsiteX34" fmla="*/ 1047750 w 1083469"/>
              <a:gd name="connsiteY34" fmla="*/ 183356 h 1843087"/>
              <a:gd name="connsiteX35" fmla="*/ 1069181 w 1083469"/>
              <a:gd name="connsiteY35" fmla="*/ 204787 h 1843087"/>
              <a:gd name="connsiteX36" fmla="*/ 1078706 w 1083469"/>
              <a:gd name="connsiteY36" fmla="*/ 219075 h 1843087"/>
              <a:gd name="connsiteX37" fmla="*/ 1083469 w 1083469"/>
              <a:gd name="connsiteY37" fmla="*/ 240506 h 1843087"/>
              <a:gd name="connsiteX38" fmla="*/ 1081087 w 1083469"/>
              <a:gd name="connsiteY38" fmla="*/ 266700 h 1843087"/>
              <a:gd name="connsiteX39" fmla="*/ 1071562 w 1083469"/>
              <a:gd name="connsiteY39" fmla="*/ 295275 h 1843087"/>
              <a:gd name="connsiteX40" fmla="*/ 1057275 w 1083469"/>
              <a:gd name="connsiteY40" fmla="*/ 319087 h 1843087"/>
              <a:gd name="connsiteX41" fmla="*/ 1028700 w 1083469"/>
              <a:gd name="connsiteY41" fmla="*/ 385762 h 1843087"/>
              <a:gd name="connsiteX42" fmla="*/ 1004887 w 1083469"/>
              <a:gd name="connsiteY42" fmla="*/ 447675 h 1843087"/>
              <a:gd name="connsiteX43" fmla="*/ 947737 w 1083469"/>
              <a:gd name="connsiteY43" fmla="*/ 609600 h 1843087"/>
              <a:gd name="connsiteX44" fmla="*/ 892969 w 1083469"/>
              <a:gd name="connsiteY44" fmla="*/ 747712 h 1843087"/>
              <a:gd name="connsiteX45" fmla="*/ 845344 w 1083469"/>
              <a:gd name="connsiteY45" fmla="*/ 852487 h 1843087"/>
              <a:gd name="connsiteX46" fmla="*/ 790575 w 1083469"/>
              <a:gd name="connsiteY46" fmla="*/ 969168 h 1843087"/>
              <a:gd name="connsiteX47" fmla="*/ 742950 w 1083469"/>
              <a:gd name="connsiteY47" fmla="*/ 1047750 h 1843087"/>
              <a:gd name="connsiteX48" fmla="*/ 640556 w 1083469"/>
              <a:gd name="connsiteY48" fmla="*/ 1207293 h 1843087"/>
              <a:gd name="connsiteX49" fmla="*/ 533400 w 1083469"/>
              <a:gd name="connsiteY49" fmla="*/ 1364456 h 1843087"/>
              <a:gd name="connsiteX50" fmla="*/ 476250 w 1083469"/>
              <a:gd name="connsiteY50" fmla="*/ 1447800 h 1843087"/>
              <a:gd name="connsiteX51" fmla="*/ 416719 w 1083469"/>
              <a:gd name="connsiteY51" fmla="*/ 1516856 h 1843087"/>
              <a:gd name="connsiteX52" fmla="*/ 333375 w 1083469"/>
              <a:gd name="connsiteY52" fmla="*/ 1593056 h 1843087"/>
              <a:gd name="connsiteX53" fmla="*/ 242887 w 1083469"/>
              <a:gd name="connsiteY53" fmla="*/ 1671637 h 1843087"/>
              <a:gd name="connsiteX54" fmla="*/ 154781 w 1083469"/>
              <a:gd name="connsiteY54" fmla="*/ 1747837 h 1843087"/>
              <a:gd name="connsiteX55" fmla="*/ 92869 w 1083469"/>
              <a:gd name="connsiteY55" fmla="*/ 1802606 h 1843087"/>
              <a:gd name="connsiteX56" fmla="*/ 50006 w 1083469"/>
              <a:gd name="connsiteY56" fmla="*/ 1835943 h 1843087"/>
              <a:gd name="connsiteX57" fmla="*/ 23812 w 1083469"/>
              <a:gd name="connsiteY57" fmla="*/ 1843087 h 1843087"/>
              <a:gd name="connsiteX58" fmla="*/ 14287 w 1083469"/>
              <a:gd name="connsiteY58" fmla="*/ 1843087 h 1843087"/>
              <a:gd name="connsiteX59" fmla="*/ 7144 w 1083469"/>
              <a:gd name="connsiteY59" fmla="*/ 1838325 h 1843087"/>
              <a:gd name="connsiteX60" fmla="*/ 2381 w 1083469"/>
              <a:gd name="connsiteY60" fmla="*/ 1828800 h 1843087"/>
              <a:gd name="connsiteX61" fmla="*/ 0 w 1083469"/>
              <a:gd name="connsiteY61" fmla="*/ 1814512 h 1843087"/>
              <a:gd name="connsiteX62" fmla="*/ 7144 w 1083469"/>
              <a:gd name="connsiteY62" fmla="*/ 1793081 h 1843087"/>
              <a:gd name="connsiteX63" fmla="*/ 21431 w 1083469"/>
              <a:gd name="connsiteY63" fmla="*/ 1771650 h 1843087"/>
              <a:gd name="connsiteX64" fmla="*/ 57150 w 1083469"/>
              <a:gd name="connsiteY64" fmla="*/ 1726406 h 1843087"/>
              <a:gd name="connsiteX65" fmla="*/ 109537 w 1083469"/>
              <a:gd name="connsiteY65" fmla="*/ 1659731 h 1843087"/>
              <a:gd name="connsiteX66" fmla="*/ 169069 w 1083469"/>
              <a:gd name="connsiteY66" fmla="*/ 1576387 h 1843087"/>
              <a:gd name="connsiteX67" fmla="*/ 233362 w 1083469"/>
              <a:gd name="connsiteY67" fmla="*/ 1485900 h 1843087"/>
              <a:gd name="connsiteX68" fmla="*/ 288131 w 1083469"/>
              <a:gd name="connsiteY68" fmla="*/ 1409700 h 1843087"/>
              <a:gd name="connsiteX69" fmla="*/ 333375 w 1083469"/>
              <a:gd name="connsiteY69" fmla="*/ 1340643 h 1843087"/>
              <a:gd name="connsiteX70" fmla="*/ 397669 w 1083469"/>
              <a:gd name="connsiteY70" fmla="*/ 1243012 h 1843087"/>
              <a:gd name="connsiteX71" fmla="*/ 442912 w 1083469"/>
              <a:gd name="connsiteY71" fmla="*/ 1166812 h 1843087"/>
              <a:gd name="connsiteX72" fmla="*/ 507206 w 1083469"/>
              <a:gd name="connsiteY72" fmla="*/ 1057275 h 1843087"/>
              <a:gd name="connsiteX73" fmla="*/ 542925 w 1083469"/>
              <a:gd name="connsiteY73" fmla="*/ 992981 h 1843087"/>
              <a:gd name="connsiteX74" fmla="*/ 600075 w 1083469"/>
              <a:gd name="connsiteY74" fmla="*/ 873918 h 1843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83469" h="1843087">
                <a:moveTo>
                  <a:pt x="600075" y="873918"/>
                </a:moveTo>
                <a:lnTo>
                  <a:pt x="623887" y="823912"/>
                </a:lnTo>
                <a:lnTo>
                  <a:pt x="642937" y="778668"/>
                </a:lnTo>
                <a:lnTo>
                  <a:pt x="664369" y="728662"/>
                </a:lnTo>
                <a:lnTo>
                  <a:pt x="683419" y="676275"/>
                </a:lnTo>
                <a:lnTo>
                  <a:pt x="702469" y="619125"/>
                </a:lnTo>
                <a:lnTo>
                  <a:pt x="711994" y="583406"/>
                </a:lnTo>
                <a:lnTo>
                  <a:pt x="723900" y="540543"/>
                </a:lnTo>
                <a:lnTo>
                  <a:pt x="733425" y="492918"/>
                </a:lnTo>
                <a:lnTo>
                  <a:pt x="740569" y="445293"/>
                </a:lnTo>
                <a:lnTo>
                  <a:pt x="747712" y="388143"/>
                </a:lnTo>
                <a:lnTo>
                  <a:pt x="750094" y="342900"/>
                </a:lnTo>
                <a:lnTo>
                  <a:pt x="747712" y="295275"/>
                </a:lnTo>
                <a:lnTo>
                  <a:pt x="740569" y="252412"/>
                </a:lnTo>
                <a:lnTo>
                  <a:pt x="733425" y="223837"/>
                </a:lnTo>
                <a:lnTo>
                  <a:pt x="723900" y="197643"/>
                </a:lnTo>
                <a:lnTo>
                  <a:pt x="709612" y="171450"/>
                </a:lnTo>
                <a:lnTo>
                  <a:pt x="681037" y="133350"/>
                </a:lnTo>
                <a:lnTo>
                  <a:pt x="659606" y="109537"/>
                </a:lnTo>
                <a:lnTo>
                  <a:pt x="635794" y="85725"/>
                </a:lnTo>
                <a:lnTo>
                  <a:pt x="607219" y="61912"/>
                </a:lnTo>
                <a:lnTo>
                  <a:pt x="590550" y="38100"/>
                </a:lnTo>
                <a:lnTo>
                  <a:pt x="588169" y="21431"/>
                </a:lnTo>
                <a:lnTo>
                  <a:pt x="592931" y="7143"/>
                </a:lnTo>
                <a:lnTo>
                  <a:pt x="611981" y="2381"/>
                </a:lnTo>
                <a:lnTo>
                  <a:pt x="638175" y="0"/>
                </a:lnTo>
                <a:lnTo>
                  <a:pt x="678656" y="7143"/>
                </a:lnTo>
                <a:lnTo>
                  <a:pt x="735806" y="19050"/>
                </a:lnTo>
                <a:lnTo>
                  <a:pt x="821531" y="45243"/>
                </a:lnTo>
                <a:lnTo>
                  <a:pt x="866775" y="61912"/>
                </a:lnTo>
                <a:lnTo>
                  <a:pt x="914400" y="85725"/>
                </a:lnTo>
                <a:lnTo>
                  <a:pt x="954881" y="109537"/>
                </a:lnTo>
                <a:lnTo>
                  <a:pt x="983456" y="128587"/>
                </a:lnTo>
                <a:lnTo>
                  <a:pt x="1021556" y="159543"/>
                </a:lnTo>
                <a:lnTo>
                  <a:pt x="1047750" y="183356"/>
                </a:lnTo>
                <a:lnTo>
                  <a:pt x="1069181" y="204787"/>
                </a:lnTo>
                <a:lnTo>
                  <a:pt x="1078706" y="219075"/>
                </a:lnTo>
                <a:lnTo>
                  <a:pt x="1083469" y="240506"/>
                </a:lnTo>
                <a:lnTo>
                  <a:pt x="1081087" y="266700"/>
                </a:lnTo>
                <a:lnTo>
                  <a:pt x="1071562" y="295275"/>
                </a:lnTo>
                <a:lnTo>
                  <a:pt x="1057275" y="319087"/>
                </a:lnTo>
                <a:lnTo>
                  <a:pt x="1028700" y="385762"/>
                </a:lnTo>
                <a:lnTo>
                  <a:pt x="1004887" y="447675"/>
                </a:lnTo>
                <a:lnTo>
                  <a:pt x="947737" y="609600"/>
                </a:lnTo>
                <a:lnTo>
                  <a:pt x="892969" y="747712"/>
                </a:lnTo>
                <a:lnTo>
                  <a:pt x="845344" y="852487"/>
                </a:lnTo>
                <a:lnTo>
                  <a:pt x="790575" y="969168"/>
                </a:lnTo>
                <a:lnTo>
                  <a:pt x="742950" y="1047750"/>
                </a:lnTo>
                <a:lnTo>
                  <a:pt x="640556" y="1207293"/>
                </a:lnTo>
                <a:lnTo>
                  <a:pt x="533400" y="1364456"/>
                </a:lnTo>
                <a:lnTo>
                  <a:pt x="476250" y="1447800"/>
                </a:lnTo>
                <a:lnTo>
                  <a:pt x="416719" y="1516856"/>
                </a:lnTo>
                <a:lnTo>
                  <a:pt x="333375" y="1593056"/>
                </a:lnTo>
                <a:lnTo>
                  <a:pt x="242887" y="1671637"/>
                </a:lnTo>
                <a:lnTo>
                  <a:pt x="154781" y="1747837"/>
                </a:lnTo>
                <a:lnTo>
                  <a:pt x="92869" y="1802606"/>
                </a:lnTo>
                <a:lnTo>
                  <a:pt x="50006" y="1835943"/>
                </a:lnTo>
                <a:lnTo>
                  <a:pt x="23812" y="1843087"/>
                </a:lnTo>
                <a:lnTo>
                  <a:pt x="14287" y="1843087"/>
                </a:lnTo>
                <a:lnTo>
                  <a:pt x="7144" y="1838325"/>
                </a:lnTo>
                <a:lnTo>
                  <a:pt x="2381" y="1828800"/>
                </a:lnTo>
                <a:lnTo>
                  <a:pt x="0" y="1814512"/>
                </a:lnTo>
                <a:lnTo>
                  <a:pt x="7144" y="1793081"/>
                </a:lnTo>
                <a:lnTo>
                  <a:pt x="21431" y="1771650"/>
                </a:lnTo>
                <a:lnTo>
                  <a:pt x="57150" y="1726406"/>
                </a:lnTo>
                <a:lnTo>
                  <a:pt x="109537" y="1659731"/>
                </a:lnTo>
                <a:lnTo>
                  <a:pt x="169069" y="1576387"/>
                </a:lnTo>
                <a:lnTo>
                  <a:pt x="233362" y="1485900"/>
                </a:lnTo>
                <a:lnTo>
                  <a:pt x="288131" y="1409700"/>
                </a:lnTo>
                <a:lnTo>
                  <a:pt x="333375" y="1340643"/>
                </a:lnTo>
                <a:lnTo>
                  <a:pt x="397669" y="1243012"/>
                </a:lnTo>
                <a:lnTo>
                  <a:pt x="442912" y="1166812"/>
                </a:lnTo>
                <a:lnTo>
                  <a:pt x="507206" y="1057275"/>
                </a:lnTo>
                <a:lnTo>
                  <a:pt x="542925" y="992981"/>
                </a:lnTo>
                <a:lnTo>
                  <a:pt x="600075" y="8739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73CB37A4-5A1A-45FE-9BFB-5BC8AB7EF95B}"/>
              </a:ext>
            </a:extLst>
          </p:cNvPr>
          <p:cNvSpPr/>
          <p:nvPr/>
        </p:nvSpPr>
        <p:spPr>
          <a:xfrm>
            <a:off x="5707064" y="1924051"/>
            <a:ext cx="885825" cy="363538"/>
          </a:xfrm>
          <a:custGeom>
            <a:avLst/>
            <a:gdLst>
              <a:gd name="connsiteX0" fmla="*/ 307182 w 885825"/>
              <a:gd name="connsiteY0" fmla="*/ 92869 h 364331"/>
              <a:gd name="connsiteX1" fmla="*/ 216694 w 885825"/>
              <a:gd name="connsiteY1" fmla="*/ 119063 h 364331"/>
              <a:gd name="connsiteX2" fmla="*/ 154782 w 885825"/>
              <a:gd name="connsiteY2" fmla="*/ 135731 h 364331"/>
              <a:gd name="connsiteX3" fmla="*/ 85725 w 885825"/>
              <a:gd name="connsiteY3" fmla="*/ 152400 h 364331"/>
              <a:gd name="connsiteX4" fmla="*/ 16669 w 885825"/>
              <a:gd name="connsiteY4" fmla="*/ 157163 h 364331"/>
              <a:gd name="connsiteX5" fmla="*/ 0 w 885825"/>
              <a:gd name="connsiteY5" fmla="*/ 330994 h 364331"/>
              <a:gd name="connsiteX6" fmla="*/ 100013 w 885825"/>
              <a:gd name="connsiteY6" fmla="*/ 314325 h 364331"/>
              <a:gd name="connsiteX7" fmla="*/ 245269 w 885825"/>
              <a:gd name="connsiteY7" fmla="*/ 278606 h 364331"/>
              <a:gd name="connsiteX8" fmla="*/ 340519 w 885825"/>
              <a:gd name="connsiteY8" fmla="*/ 254794 h 364331"/>
              <a:gd name="connsiteX9" fmla="*/ 402432 w 885825"/>
              <a:gd name="connsiteY9" fmla="*/ 238125 h 364331"/>
              <a:gd name="connsiteX10" fmla="*/ 445294 w 885825"/>
              <a:gd name="connsiteY10" fmla="*/ 230981 h 364331"/>
              <a:gd name="connsiteX11" fmla="*/ 469107 w 885825"/>
              <a:gd name="connsiteY11" fmla="*/ 230981 h 364331"/>
              <a:gd name="connsiteX12" fmla="*/ 495300 w 885825"/>
              <a:gd name="connsiteY12" fmla="*/ 233363 h 364331"/>
              <a:gd name="connsiteX13" fmla="*/ 514350 w 885825"/>
              <a:gd name="connsiteY13" fmla="*/ 240506 h 364331"/>
              <a:gd name="connsiteX14" fmla="*/ 526257 w 885825"/>
              <a:gd name="connsiteY14" fmla="*/ 252413 h 364331"/>
              <a:gd name="connsiteX15" fmla="*/ 804863 w 885825"/>
              <a:gd name="connsiteY15" fmla="*/ 364331 h 364331"/>
              <a:gd name="connsiteX16" fmla="*/ 823913 w 885825"/>
              <a:gd name="connsiteY16" fmla="*/ 347663 h 364331"/>
              <a:gd name="connsiteX17" fmla="*/ 842963 w 885825"/>
              <a:gd name="connsiteY17" fmla="*/ 326231 h 364331"/>
              <a:gd name="connsiteX18" fmla="*/ 864394 w 885825"/>
              <a:gd name="connsiteY18" fmla="*/ 295275 h 364331"/>
              <a:gd name="connsiteX19" fmla="*/ 876300 w 885825"/>
              <a:gd name="connsiteY19" fmla="*/ 271463 h 364331"/>
              <a:gd name="connsiteX20" fmla="*/ 883444 w 885825"/>
              <a:gd name="connsiteY20" fmla="*/ 245269 h 364331"/>
              <a:gd name="connsiteX21" fmla="*/ 885825 w 885825"/>
              <a:gd name="connsiteY21" fmla="*/ 228600 h 364331"/>
              <a:gd name="connsiteX22" fmla="*/ 883444 w 885825"/>
              <a:gd name="connsiteY22" fmla="*/ 211931 h 364331"/>
              <a:gd name="connsiteX23" fmla="*/ 876300 w 885825"/>
              <a:gd name="connsiteY23" fmla="*/ 192881 h 364331"/>
              <a:gd name="connsiteX24" fmla="*/ 864394 w 885825"/>
              <a:gd name="connsiteY24" fmla="*/ 176213 h 364331"/>
              <a:gd name="connsiteX25" fmla="*/ 842963 w 885825"/>
              <a:gd name="connsiteY25" fmla="*/ 161925 h 364331"/>
              <a:gd name="connsiteX26" fmla="*/ 823913 w 885825"/>
              <a:gd name="connsiteY26" fmla="*/ 154781 h 364331"/>
              <a:gd name="connsiteX27" fmla="*/ 771525 w 885825"/>
              <a:gd name="connsiteY27" fmla="*/ 126206 h 364331"/>
              <a:gd name="connsiteX28" fmla="*/ 716757 w 885825"/>
              <a:gd name="connsiteY28" fmla="*/ 95250 h 364331"/>
              <a:gd name="connsiteX29" fmla="*/ 671513 w 885825"/>
              <a:gd name="connsiteY29" fmla="*/ 69056 h 364331"/>
              <a:gd name="connsiteX30" fmla="*/ 628650 w 885825"/>
              <a:gd name="connsiteY30" fmla="*/ 40481 h 364331"/>
              <a:gd name="connsiteX31" fmla="*/ 590550 w 885825"/>
              <a:gd name="connsiteY31" fmla="*/ 14288 h 364331"/>
              <a:gd name="connsiteX32" fmla="*/ 569119 w 885825"/>
              <a:gd name="connsiteY32" fmla="*/ 7144 h 364331"/>
              <a:gd name="connsiteX33" fmla="*/ 519113 w 885825"/>
              <a:gd name="connsiteY33" fmla="*/ 0 h 364331"/>
              <a:gd name="connsiteX34" fmla="*/ 485775 w 885825"/>
              <a:gd name="connsiteY34" fmla="*/ 2381 h 364331"/>
              <a:gd name="connsiteX35" fmla="*/ 473869 w 885825"/>
              <a:gd name="connsiteY35" fmla="*/ 7144 h 364331"/>
              <a:gd name="connsiteX36" fmla="*/ 442913 w 885825"/>
              <a:gd name="connsiteY36" fmla="*/ 28575 h 364331"/>
              <a:gd name="connsiteX37" fmla="*/ 404813 w 885825"/>
              <a:gd name="connsiteY37" fmla="*/ 52388 h 364331"/>
              <a:gd name="connsiteX38" fmla="*/ 359569 w 885825"/>
              <a:gd name="connsiteY38" fmla="*/ 76200 h 364331"/>
              <a:gd name="connsiteX39" fmla="*/ 307182 w 885825"/>
              <a:gd name="connsiteY39" fmla="*/ 9286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85825" h="364331">
                <a:moveTo>
                  <a:pt x="307182" y="92869"/>
                </a:moveTo>
                <a:lnTo>
                  <a:pt x="216694" y="119063"/>
                </a:lnTo>
                <a:lnTo>
                  <a:pt x="154782" y="135731"/>
                </a:lnTo>
                <a:lnTo>
                  <a:pt x="85725" y="152400"/>
                </a:lnTo>
                <a:lnTo>
                  <a:pt x="16669" y="157163"/>
                </a:lnTo>
                <a:lnTo>
                  <a:pt x="0" y="330994"/>
                </a:lnTo>
                <a:lnTo>
                  <a:pt x="100013" y="314325"/>
                </a:lnTo>
                <a:lnTo>
                  <a:pt x="245269" y="278606"/>
                </a:lnTo>
                <a:lnTo>
                  <a:pt x="340519" y="254794"/>
                </a:lnTo>
                <a:lnTo>
                  <a:pt x="402432" y="238125"/>
                </a:lnTo>
                <a:lnTo>
                  <a:pt x="445294" y="230981"/>
                </a:lnTo>
                <a:lnTo>
                  <a:pt x="469107" y="230981"/>
                </a:lnTo>
                <a:lnTo>
                  <a:pt x="495300" y="233363"/>
                </a:lnTo>
                <a:lnTo>
                  <a:pt x="514350" y="240506"/>
                </a:lnTo>
                <a:lnTo>
                  <a:pt x="526257" y="252413"/>
                </a:lnTo>
                <a:lnTo>
                  <a:pt x="804863" y="364331"/>
                </a:lnTo>
                <a:lnTo>
                  <a:pt x="823913" y="347663"/>
                </a:lnTo>
                <a:lnTo>
                  <a:pt x="842963" y="326231"/>
                </a:lnTo>
                <a:lnTo>
                  <a:pt x="864394" y="295275"/>
                </a:lnTo>
                <a:lnTo>
                  <a:pt x="876300" y="271463"/>
                </a:lnTo>
                <a:lnTo>
                  <a:pt x="883444" y="245269"/>
                </a:lnTo>
                <a:lnTo>
                  <a:pt x="885825" y="228600"/>
                </a:lnTo>
                <a:lnTo>
                  <a:pt x="883444" y="211931"/>
                </a:lnTo>
                <a:lnTo>
                  <a:pt x="876300" y="192881"/>
                </a:lnTo>
                <a:lnTo>
                  <a:pt x="864394" y="176213"/>
                </a:lnTo>
                <a:lnTo>
                  <a:pt x="842963" y="161925"/>
                </a:lnTo>
                <a:lnTo>
                  <a:pt x="823913" y="154781"/>
                </a:lnTo>
                <a:lnTo>
                  <a:pt x="771525" y="126206"/>
                </a:lnTo>
                <a:lnTo>
                  <a:pt x="716757" y="95250"/>
                </a:lnTo>
                <a:lnTo>
                  <a:pt x="671513" y="69056"/>
                </a:lnTo>
                <a:lnTo>
                  <a:pt x="628650" y="40481"/>
                </a:lnTo>
                <a:lnTo>
                  <a:pt x="590550" y="14288"/>
                </a:lnTo>
                <a:lnTo>
                  <a:pt x="569119" y="7144"/>
                </a:lnTo>
                <a:lnTo>
                  <a:pt x="519113" y="0"/>
                </a:lnTo>
                <a:lnTo>
                  <a:pt x="485775" y="2381"/>
                </a:lnTo>
                <a:lnTo>
                  <a:pt x="473869" y="7144"/>
                </a:lnTo>
                <a:lnTo>
                  <a:pt x="442913" y="28575"/>
                </a:lnTo>
                <a:lnTo>
                  <a:pt x="404813" y="52388"/>
                </a:lnTo>
                <a:lnTo>
                  <a:pt x="359569" y="76200"/>
                </a:lnTo>
                <a:lnTo>
                  <a:pt x="307182" y="928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BCA1FC56-1291-4C69-ABDC-57AAAA80ED8B}"/>
              </a:ext>
            </a:extLst>
          </p:cNvPr>
          <p:cNvSpPr/>
          <p:nvPr/>
        </p:nvSpPr>
        <p:spPr>
          <a:xfrm rot="5400000">
            <a:off x="4648994" y="2467770"/>
            <a:ext cx="2338388" cy="1485900"/>
          </a:xfrm>
          <a:custGeom>
            <a:avLst/>
            <a:gdLst>
              <a:gd name="connsiteX0" fmla="*/ 657225 w 2338388"/>
              <a:gd name="connsiteY0" fmla="*/ 433387 h 1485900"/>
              <a:gd name="connsiteX1" fmla="*/ 545307 w 2338388"/>
              <a:gd name="connsiteY1" fmla="*/ 400050 h 1485900"/>
              <a:gd name="connsiteX2" fmla="*/ 454819 w 2338388"/>
              <a:gd name="connsiteY2" fmla="*/ 376237 h 1485900"/>
              <a:gd name="connsiteX3" fmla="*/ 350044 w 2338388"/>
              <a:gd name="connsiteY3" fmla="*/ 350044 h 1485900"/>
              <a:gd name="connsiteX4" fmla="*/ 269082 w 2338388"/>
              <a:gd name="connsiteY4" fmla="*/ 330994 h 1485900"/>
              <a:gd name="connsiteX5" fmla="*/ 204788 w 2338388"/>
              <a:gd name="connsiteY5" fmla="*/ 319087 h 1485900"/>
              <a:gd name="connsiteX6" fmla="*/ 183357 w 2338388"/>
              <a:gd name="connsiteY6" fmla="*/ 314325 h 1485900"/>
              <a:gd name="connsiteX7" fmla="*/ 157163 w 2338388"/>
              <a:gd name="connsiteY7" fmla="*/ 316706 h 1485900"/>
              <a:gd name="connsiteX8" fmla="*/ 138113 w 2338388"/>
              <a:gd name="connsiteY8" fmla="*/ 321469 h 1485900"/>
              <a:gd name="connsiteX9" fmla="*/ 128588 w 2338388"/>
              <a:gd name="connsiteY9" fmla="*/ 328612 h 1485900"/>
              <a:gd name="connsiteX10" fmla="*/ 114300 w 2338388"/>
              <a:gd name="connsiteY10" fmla="*/ 342900 h 1485900"/>
              <a:gd name="connsiteX11" fmla="*/ 107157 w 2338388"/>
              <a:gd name="connsiteY11" fmla="*/ 376237 h 1485900"/>
              <a:gd name="connsiteX12" fmla="*/ 0 w 2338388"/>
              <a:gd name="connsiteY12" fmla="*/ 350044 h 1485900"/>
              <a:gd name="connsiteX13" fmla="*/ 190500 w 2338388"/>
              <a:gd name="connsiteY13" fmla="*/ 0 h 1485900"/>
              <a:gd name="connsiteX14" fmla="*/ 214313 w 2338388"/>
              <a:gd name="connsiteY14" fmla="*/ 16669 h 1485900"/>
              <a:gd name="connsiteX15" fmla="*/ 238125 w 2338388"/>
              <a:gd name="connsiteY15" fmla="*/ 40481 h 1485900"/>
              <a:gd name="connsiteX16" fmla="*/ 245269 w 2338388"/>
              <a:gd name="connsiteY16" fmla="*/ 47625 h 1485900"/>
              <a:gd name="connsiteX17" fmla="*/ 273844 w 2338388"/>
              <a:gd name="connsiteY17" fmla="*/ 54769 h 1485900"/>
              <a:gd name="connsiteX18" fmla="*/ 333375 w 2338388"/>
              <a:gd name="connsiteY18" fmla="*/ 64294 h 1485900"/>
              <a:gd name="connsiteX19" fmla="*/ 383382 w 2338388"/>
              <a:gd name="connsiteY19" fmla="*/ 76200 h 1485900"/>
              <a:gd name="connsiteX20" fmla="*/ 471488 w 2338388"/>
              <a:gd name="connsiteY20" fmla="*/ 97631 h 1485900"/>
              <a:gd name="connsiteX21" fmla="*/ 557213 w 2338388"/>
              <a:gd name="connsiteY21" fmla="*/ 123825 h 1485900"/>
              <a:gd name="connsiteX22" fmla="*/ 657225 w 2338388"/>
              <a:gd name="connsiteY22" fmla="*/ 157162 h 1485900"/>
              <a:gd name="connsiteX23" fmla="*/ 747713 w 2338388"/>
              <a:gd name="connsiteY23" fmla="*/ 190500 h 1485900"/>
              <a:gd name="connsiteX24" fmla="*/ 821532 w 2338388"/>
              <a:gd name="connsiteY24" fmla="*/ 219075 h 1485900"/>
              <a:gd name="connsiteX25" fmla="*/ 964407 w 2338388"/>
              <a:gd name="connsiteY25" fmla="*/ 280987 h 1485900"/>
              <a:gd name="connsiteX26" fmla="*/ 1054894 w 2338388"/>
              <a:gd name="connsiteY26" fmla="*/ 328612 h 1485900"/>
              <a:gd name="connsiteX27" fmla="*/ 1138238 w 2338388"/>
              <a:gd name="connsiteY27" fmla="*/ 369094 h 1485900"/>
              <a:gd name="connsiteX28" fmla="*/ 1247775 w 2338388"/>
              <a:gd name="connsiteY28" fmla="*/ 428625 h 1485900"/>
              <a:gd name="connsiteX29" fmla="*/ 1352550 w 2338388"/>
              <a:gd name="connsiteY29" fmla="*/ 492919 h 1485900"/>
              <a:gd name="connsiteX30" fmla="*/ 1443038 w 2338388"/>
              <a:gd name="connsiteY30" fmla="*/ 550069 h 1485900"/>
              <a:gd name="connsiteX31" fmla="*/ 1535907 w 2338388"/>
              <a:gd name="connsiteY31" fmla="*/ 614362 h 1485900"/>
              <a:gd name="connsiteX32" fmla="*/ 1624013 w 2338388"/>
              <a:gd name="connsiteY32" fmla="*/ 678656 h 1485900"/>
              <a:gd name="connsiteX33" fmla="*/ 1704975 w 2338388"/>
              <a:gd name="connsiteY33" fmla="*/ 738187 h 1485900"/>
              <a:gd name="connsiteX34" fmla="*/ 1783557 w 2338388"/>
              <a:gd name="connsiteY34" fmla="*/ 800100 h 1485900"/>
              <a:gd name="connsiteX35" fmla="*/ 1824038 w 2338388"/>
              <a:gd name="connsiteY35" fmla="*/ 833437 h 1485900"/>
              <a:gd name="connsiteX36" fmla="*/ 1878807 w 2338388"/>
              <a:gd name="connsiteY36" fmla="*/ 885825 h 1485900"/>
              <a:gd name="connsiteX37" fmla="*/ 1926432 w 2338388"/>
              <a:gd name="connsiteY37" fmla="*/ 931069 h 1485900"/>
              <a:gd name="connsiteX38" fmla="*/ 2012157 w 2338388"/>
              <a:gd name="connsiteY38" fmla="*/ 1021556 h 1485900"/>
              <a:gd name="connsiteX39" fmla="*/ 2083594 w 2338388"/>
              <a:gd name="connsiteY39" fmla="*/ 1107281 h 1485900"/>
              <a:gd name="connsiteX40" fmla="*/ 2152650 w 2338388"/>
              <a:gd name="connsiteY40" fmla="*/ 1195387 h 1485900"/>
              <a:gd name="connsiteX41" fmla="*/ 2216944 w 2338388"/>
              <a:gd name="connsiteY41" fmla="*/ 1278731 h 1485900"/>
              <a:gd name="connsiteX42" fmla="*/ 2276475 w 2338388"/>
              <a:gd name="connsiteY42" fmla="*/ 1362075 h 1485900"/>
              <a:gd name="connsiteX43" fmla="*/ 2321719 w 2338388"/>
              <a:gd name="connsiteY43" fmla="*/ 1423987 h 1485900"/>
              <a:gd name="connsiteX44" fmla="*/ 2333625 w 2338388"/>
              <a:gd name="connsiteY44" fmla="*/ 1447800 h 1485900"/>
              <a:gd name="connsiteX45" fmla="*/ 2338388 w 2338388"/>
              <a:gd name="connsiteY45" fmla="*/ 1466850 h 1485900"/>
              <a:gd name="connsiteX46" fmla="*/ 2338388 w 2338388"/>
              <a:gd name="connsiteY46" fmla="*/ 1478756 h 1485900"/>
              <a:gd name="connsiteX47" fmla="*/ 2338388 w 2338388"/>
              <a:gd name="connsiteY47" fmla="*/ 1478756 h 1485900"/>
              <a:gd name="connsiteX48" fmla="*/ 2321719 w 2338388"/>
              <a:gd name="connsiteY48" fmla="*/ 1485900 h 1485900"/>
              <a:gd name="connsiteX49" fmla="*/ 2300288 w 2338388"/>
              <a:gd name="connsiteY49" fmla="*/ 1483519 h 1485900"/>
              <a:gd name="connsiteX50" fmla="*/ 2278857 w 2338388"/>
              <a:gd name="connsiteY50" fmla="*/ 1473994 h 1485900"/>
              <a:gd name="connsiteX51" fmla="*/ 2245519 w 2338388"/>
              <a:gd name="connsiteY51" fmla="*/ 1440656 h 1485900"/>
              <a:gd name="connsiteX52" fmla="*/ 2181225 w 2338388"/>
              <a:gd name="connsiteY52" fmla="*/ 1376362 h 1485900"/>
              <a:gd name="connsiteX53" fmla="*/ 2097882 w 2338388"/>
              <a:gd name="connsiteY53" fmla="*/ 1290637 h 1485900"/>
              <a:gd name="connsiteX54" fmla="*/ 2012157 w 2338388"/>
              <a:gd name="connsiteY54" fmla="*/ 1212056 h 1485900"/>
              <a:gd name="connsiteX55" fmla="*/ 1947863 w 2338388"/>
              <a:gd name="connsiteY55" fmla="*/ 1152525 h 1485900"/>
              <a:gd name="connsiteX56" fmla="*/ 1859757 w 2338388"/>
              <a:gd name="connsiteY56" fmla="*/ 1073944 h 1485900"/>
              <a:gd name="connsiteX57" fmla="*/ 1781175 w 2338388"/>
              <a:gd name="connsiteY57" fmla="*/ 1009650 h 1485900"/>
              <a:gd name="connsiteX58" fmla="*/ 1674019 w 2338388"/>
              <a:gd name="connsiteY58" fmla="*/ 928687 h 1485900"/>
              <a:gd name="connsiteX59" fmla="*/ 1540669 w 2338388"/>
              <a:gd name="connsiteY59" fmla="*/ 833437 h 1485900"/>
              <a:gd name="connsiteX60" fmla="*/ 1414463 w 2338388"/>
              <a:gd name="connsiteY60" fmla="*/ 754856 h 1485900"/>
              <a:gd name="connsiteX61" fmla="*/ 1314450 w 2338388"/>
              <a:gd name="connsiteY61" fmla="*/ 700087 h 1485900"/>
              <a:gd name="connsiteX62" fmla="*/ 1228725 w 2338388"/>
              <a:gd name="connsiteY62" fmla="*/ 657225 h 1485900"/>
              <a:gd name="connsiteX63" fmla="*/ 1114425 w 2338388"/>
              <a:gd name="connsiteY63" fmla="*/ 602456 h 1485900"/>
              <a:gd name="connsiteX64" fmla="*/ 1042988 w 2338388"/>
              <a:gd name="connsiteY64" fmla="*/ 571500 h 1485900"/>
              <a:gd name="connsiteX65" fmla="*/ 897732 w 2338388"/>
              <a:gd name="connsiteY65" fmla="*/ 514350 h 1485900"/>
              <a:gd name="connsiteX66" fmla="*/ 812007 w 2338388"/>
              <a:gd name="connsiteY66" fmla="*/ 483394 h 1485900"/>
              <a:gd name="connsiteX67" fmla="*/ 657225 w 2338388"/>
              <a:gd name="connsiteY67" fmla="*/ 433387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338388" h="1485900">
                <a:moveTo>
                  <a:pt x="657225" y="433387"/>
                </a:moveTo>
                <a:lnTo>
                  <a:pt x="545307" y="400050"/>
                </a:lnTo>
                <a:lnTo>
                  <a:pt x="454819" y="376237"/>
                </a:lnTo>
                <a:lnTo>
                  <a:pt x="350044" y="350044"/>
                </a:lnTo>
                <a:lnTo>
                  <a:pt x="269082" y="330994"/>
                </a:lnTo>
                <a:lnTo>
                  <a:pt x="204788" y="319087"/>
                </a:lnTo>
                <a:lnTo>
                  <a:pt x="183357" y="314325"/>
                </a:lnTo>
                <a:lnTo>
                  <a:pt x="157163" y="316706"/>
                </a:lnTo>
                <a:lnTo>
                  <a:pt x="138113" y="321469"/>
                </a:lnTo>
                <a:lnTo>
                  <a:pt x="128588" y="328612"/>
                </a:lnTo>
                <a:lnTo>
                  <a:pt x="114300" y="342900"/>
                </a:lnTo>
                <a:lnTo>
                  <a:pt x="107157" y="376237"/>
                </a:lnTo>
                <a:lnTo>
                  <a:pt x="0" y="350044"/>
                </a:lnTo>
                <a:lnTo>
                  <a:pt x="190500" y="0"/>
                </a:lnTo>
                <a:lnTo>
                  <a:pt x="214313" y="16669"/>
                </a:lnTo>
                <a:lnTo>
                  <a:pt x="238125" y="40481"/>
                </a:lnTo>
                <a:lnTo>
                  <a:pt x="245269" y="47625"/>
                </a:lnTo>
                <a:lnTo>
                  <a:pt x="273844" y="54769"/>
                </a:lnTo>
                <a:lnTo>
                  <a:pt x="333375" y="64294"/>
                </a:lnTo>
                <a:lnTo>
                  <a:pt x="383382" y="76200"/>
                </a:lnTo>
                <a:lnTo>
                  <a:pt x="471488" y="97631"/>
                </a:lnTo>
                <a:lnTo>
                  <a:pt x="557213" y="123825"/>
                </a:lnTo>
                <a:lnTo>
                  <a:pt x="657225" y="157162"/>
                </a:lnTo>
                <a:lnTo>
                  <a:pt x="747713" y="190500"/>
                </a:lnTo>
                <a:lnTo>
                  <a:pt x="821532" y="219075"/>
                </a:lnTo>
                <a:lnTo>
                  <a:pt x="964407" y="280987"/>
                </a:lnTo>
                <a:lnTo>
                  <a:pt x="1054894" y="328612"/>
                </a:lnTo>
                <a:lnTo>
                  <a:pt x="1138238" y="369094"/>
                </a:lnTo>
                <a:lnTo>
                  <a:pt x="1247775" y="428625"/>
                </a:lnTo>
                <a:lnTo>
                  <a:pt x="1352550" y="492919"/>
                </a:lnTo>
                <a:lnTo>
                  <a:pt x="1443038" y="550069"/>
                </a:lnTo>
                <a:lnTo>
                  <a:pt x="1535907" y="614362"/>
                </a:lnTo>
                <a:lnTo>
                  <a:pt x="1624013" y="678656"/>
                </a:lnTo>
                <a:lnTo>
                  <a:pt x="1704975" y="738187"/>
                </a:lnTo>
                <a:lnTo>
                  <a:pt x="1783557" y="800100"/>
                </a:lnTo>
                <a:lnTo>
                  <a:pt x="1824038" y="833437"/>
                </a:lnTo>
                <a:lnTo>
                  <a:pt x="1878807" y="885825"/>
                </a:lnTo>
                <a:lnTo>
                  <a:pt x="1926432" y="931069"/>
                </a:lnTo>
                <a:lnTo>
                  <a:pt x="2012157" y="1021556"/>
                </a:lnTo>
                <a:lnTo>
                  <a:pt x="2083594" y="1107281"/>
                </a:lnTo>
                <a:lnTo>
                  <a:pt x="2152650" y="1195387"/>
                </a:lnTo>
                <a:lnTo>
                  <a:pt x="2216944" y="1278731"/>
                </a:lnTo>
                <a:lnTo>
                  <a:pt x="2276475" y="1362075"/>
                </a:lnTo>
                <a:lnTo>
                  <a:pt x="2321719" y="1423987"/>
                </a:lnTo>
                <a:lnTo>
                  <a:pt x="2333625" y="1447800"/>
                </a:lnTo>
                <a:lnTo>
                  <a:pt x="2338388" y="1466850"/>
                </a:lnTo>
                <a:lnTo>
                  <a:pt x="2338388" y="1478756"/>
                </a:lnTo>
                <a:lnTo>
                  <a:pt x="2338388" y="1478756"/>
                </a:lnTo>
                <a:lnTo>
                  <a:pt x="2321719" y="1485900"/>
                </a:lnTo>
                <a:lnTo>
                  <a:pt x="2300288" y="1483519"/>
                </a:lnTo>
                <a:lnTo>
                  <a:pt x="2278857" y="1473994"/>
                </a:lnTo>
                <a:lnTo>
                  <a:pt x="2245519" y="1440656"/>
                </a:lnTo>
                <a:lnTo>
                  <a:pt x="2181225" y="1376362"/>
                </a:lnTo>
                <a:lnTo>
                  <a:pt x="2097882" y="1290637"/>
                </a:lnTo>
                <a:lnTo>
                  <a:pt x="2012157" y="1212056"/>
                </a:lnTo>
                <a:lnTo>
                  <a:pt x="1947863" y="1152525"/>
                </a:lnTo>
                <a:lnTo>
                  <a:pt x="1859757" y="1073944"/>
                </a:lnTo>
                <a:lnTo>
                  <a:pt x="1781175" y="1009650"/>
                </a:lnTo>
                <a:lnTo>
                  <a:pt x="1674019" y="928687"/>
                </a:lnTo>
                <a:lnTo>
                  <a:pt x="1540669" y="833437"/>
                </a:lnTo>
                <a:lnTo>
                  <a:pt x="1414463" y="754856"/>
                </a:lnTo>
                <a:lnTo>
                  <a:pt x="1314450" y="700087"/>
                </a:lnTo>
                <a:lnTo>
                  <a:pt x="1228725" y="657225"/>
                </a:lnTo>
                <a:lnTo>
                  <a:pt x="1114425" y="602456"/>
                </a:lnTo>
                <a:lnTo>
                  <a:pt x="1042988" y="571500"/>
                </a:lnTo>
                <a:lnTo>
                  <a:pt x="897732" y="514350"/>
                </a:lnTo>
                <a:lnTo>
                  <a:pt x="812007" y="483394"/>
                </a:lnTo>
                <a:lnTo>
                  <a:pt x="657225" y="4333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DADA2A35-C739-4A9C-B4D9-4A8C4723013F}"/>
              </a:ext>
            </a:extLst>
          </p:cNvPr>
          <p:cNvSpPr/>
          <p:nvPr/>
        </p:nvSpPr>
        <p:spPr>
          <a:xfrm>
            <a:off x="5541964" y="2590801"/>
            <a:ext cx="458787" cy="420688"/>
          </a:xfrm>
          <a:custGeom>
            <a:avLst/>
            <a:gdLst>
              <a:gd name="connsiteX0" fmla="*/ 209550 w 459581"/>
              <a:gd name="connsiteY0" fmla="*/ 230981 h 421481"/>
              <a:gd name="connsiteX1" fmla="*/ 178594 w 459581"/>
              <a:gd name="connsiteY1" fmla="*/ 190500 h 421481"/>
              <a:gd name="connsiteX2" fmla="*/ 133350 w 459581"/>
              <a:gd name="connsiteY2" fmla="*/ 138113 h 421481"/>
              <a:gd name="connsiteX3" fmla="*/ 90487 w 459581"/>
              <a:gd name="connsiteY3" fmla="*/ 92869 h 421481"/>
              <a:gd name="connsiteX4" fmla="*/ 30956 w 459581"/>
              <a:gd name="connsiteY4" fmla="*/ 30956 h 421481"/>
              <a:gd name="connsiteX5" fmla="*/ 0 w 459581"/>
              <a:gd name="connsiteY5" fmla="*/ 0 h 421481"/>
              <a:gd name="connsiteX6" fmla="*/ 100012 w 459581"/>
              <a:gd name="connsiteY6" fmla="*/ 14288 h 421481"/>
              <a:gd name="connsiteX7" fmla="*/ 150019 w 459581"/>
              <a:gd name="connsiteY7" fmla="*/ 21431 h 421481"/>
              <a:gd name="connsiteX8" fmla="*/ 216694 w 459581"/>
              <a:gd name="connsiteY8" fmla="*/ 35719 h 421481"/>
              <a:gd name="connsiteX9" fmla="*/ 264319 w 459581"/>
              <a:gd name="connsiteY9" fmla="*/ 50006 h 421481"/>
              <a:gd name="connsiteX10" fmla="*/ 302419 w 459581"/>
              <a:gd name="connsiteY10" fmla="*/ 64294 h 421481"/>
              <a:gd name="connsiteX11" fmla="*/ 342900 w 459581"/>
              <a:gd name="connsiteY11" fmla="*/ 83344 h 421481"/>
              <a:gd name="connsiteX12" fmla="*/ 376237 w 459581"/>
              <a:gd name="connsiteY12" fmla="*/ 102394 h 421481"/>
              <a:gd name="connsiteX13" fmla="*/ 400050 w 459581"/>
              <a:gd name="connsiteY13" fmla="*/ 119063 h 421481"/>
              <a:gd name="connsiteX14" fmla="*/ 419100 w 459581"/>
              <a:gd name="connsiteY14" fmla="*/ 140494 h 421481"/>
              <a:gd name="connsiteX15" fmla="*/ 431006 w 459581"/>
              <a:gd name="connsiteY15" fmla="*/ 157163 h 421481"/>
              <a:gd name="connsiteX16" fmla="*/ 445294 w 459581"/>
              <a:gd name="connsiteY16" fmla="*/ 185738 h 421481"/>
              <a:gd name="connsiteX17" fmla="*/ 452437 w 459581"/>
              <a:gd name="connsiteY17" fmla="*/ 214313 h 421481"/>
              <a:gd name="connsiteX18" fmla="*/ 457200 w 459581"/>
              <a:gd name="connsiteY18" fmla="*/ 238125 h 421481"/>
              <a:gd name="connsiteX19" fmla="*/ 459581 w 459581"/>
              <a:gd name="connsiteY19" fmla="*/ 280988 h 421481"/>
              <a:gd name="connsiteX20" fmla="*/ 457200 w 459581"/>
              <a:gd name="connsiteY20" fmla="*/ 326231 h 421481"/>
              <a:gd name="connsiteX21" fmla="*/ 450056 w 459581"/>
              <a:gd name="connsiteY21" fmla="*/ 366713 h 421481"/>
              <a:gd name="connsiteX22" fmla="*/ 438150 w 459581"/>
              <a:gd name="connsiteY22" fmla="*/ 397669 h 421481"/>
              <a:gd name="connsiteX23" fmla="*/ 421481 w 459581"/>
              <a:gd name="connsiteY23" fmla="*/ 416719 h 421481"/>
              <a:gd name="connsiteX24" fmla="*/ 407194 w 459581"/>
              <a:gd name="connsiteY24" fmla="*/ 421481 h 421481"/>
              <a:gd name="connsiteX25" fmla="*/ 388144 w 459581"/>
              <a:gd name="connsiteY25" fmla="*/ 421481 h 421481"/>
              <a:gd name="connsiteX26" fmla="*/ 366712 w 459581"/>
              <a:gd name="connsiteY26" fmla="*/ 411956 h 421481"/>
              <a:gd name="connsiteX27" fmla="*/ 333375 w 459581"/>
              <a:gd name="connsiteY27" fmla="*/ 392906 h 421481"/>
              <a:gd name="connsiteX28" fmla="*/ 307181 w 459581"/>
              <a:gd name="connsiteY28" fmla="*/ 373856 h 421481"/>
              <a:gd name="connsiteX29" fmla="*/ 290512 w 459581"/>
              <a:gd name="connsiteY29" fmla="*/ 350044 h 421481"/>
              <a:gd name="connsiteX30" fmla="*/ 247650 w 459581"/>
              <a:gd name="connsiteY30" fmla="*/ 288131 h 421481"/>
              <a:gd name="connsiteX31" fmla="*/ 209550 w 459581"/>
              <a:gd name="connsiteY31" fmla="*/ 230981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59581" h="421481">
                <a:moveTo>
                  <a:pt x="209550" y="230981"/>
                </a:moveTo>
                <a:lnTo>
                  <a:pt x="178594" y="190500"/>
                </a:lnTo>
                <a:lnTo>
                  <a:pt x="133350" y="138113"/>
                </a:lnTo>
                <a:lnTo>
                  <a:pt x="90487" y="92869"/>
                </a:lnTo>
                <a:lnTo>
                  <a:pt x="30956" y="30956"/>
                </a:lnTo>
                <a:lnTo>
                  <a:pt x="0" y="0"/>
                </a:lnTo>
                <a:lnTo>
                  <a:pt x="100012" y="14288"/>
                </a:lnTo>
                <a:lnTo>
                  <a:pt x="150019" y="21431"/>
                </a:lnTo>
                <a:lnTo>
                  <a:pt x="216694" y="35719"/>
                </a:lnTo>
                <a:lnTo>
                  <a:pt x="264319" y="50006"/>
                </a:lnTo>
                <a:lnTo>
                  <a:pt x="302419" y="64294"/>
                </a:lnTo>
                <a:lnTo>
                  <a:pt x="342900" y="83344"/>
                </a:lnTo>
                <a:lnTo>
                  <a:pt x="376237" y="102394"/>
                </a:lnTo>
                <a:lnTo>
                  <a:pt x="400050" y="119063"/>
                </a:lnTo>
                <a:lnTo>
                  <a:pt x="419100" y="140494"/>
                </a:lnTo>
                <a:lnTo>
                  <a:pt x="431006" y="157163"/>
                </a:lnTo>
                <a:lnTo>
                  <a:pt x="445294" y="185738"/>
                </a:lnTo>
                <a:lnTo>
                  <a:pt x="452437" y="214313"/>
                </a:lnTo>
                <a:lnTo>
                  <a:pt x="457200" y="238125"/>
                </a:lnTo>
                <a:lnTo>
                  <a:pt x="459581" y="280988"/>
                </a:lnTo>
                <a:lnTo>
                  <a:pt x="457200" y="326231"/>
                </a:lnTo>
                <a:lnTo>
                  <a:pt x="450056" y="366713"/>
                </a:lnTo>
                <a:lnTo>
                  <a:pt x="438150" y="397669"/>
                </a:lnTo>
                <a:lnTo>
                  <a:pt x="421481" y="416719"/>
                </a:lnTo>
                <a:lnTo>
                  <a:pt x="407194" y="421481"/>
                </a:lnTo>
                <a:lnTo>
                  <a:pt x="388144" y="421481"/>
                </a:lnTo>
                <a:lnTo>
                  <a:pt x="366712" y="411956"/>
                </a:lnTo>
                <a:lnTo>
                  <a:pt x="333375" y="392906"/>
                </a:lnTo>
                <a:lnTo>
                  <a:pt x="307181" y="373856"/>
                </a:lnTo>
                <a:lnTo>
                  <a:pt x="290512" y="350044"/>
                </a:lnTo>
                <a:lnTo>
                  <a:pt x="247650" y="288131"/>
                </a:lnTo>
                <a:lnTo>
                  <a:pt x="209550" y="2309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87506CE4-C7D8-490E-8EEE-65E6376F2312}"/>
              </a:ext>
            </a:extLst>
          </p:cNvPr>
          <p:cNvSpPr/>
          <p:nvPr/>
        </p:nvSpPr>
        <p:spPr>
          <a:xfrm>
            <a:off x="5195889" y="3105152"/>
            <a:ext cx="536575" cy="468313"/>
          </a:xfrm>
          <a:custGeom>
            <a:avLst/>
            <a:gdLst>
              <a:gd name="connsiteX0" fmla="*/ 228600 w 535781"/>
              <a:gd name="connsiteY0" fmla="*/ 216694 h 469106"/>
              <a:gd name="connsiteX1" fmla="*/ 190500 w 535781"/>
              <a:gd name="connsiteY1" fmla="*/ 173831 h 469106"/>
              <a:gd name="connsiteX2" fmla="*/ 150018 w 535781"/>
              <a:gd name="connsiteY2" fmla="*/ 133350 h 469106"/>
              <a:gd name="connsiteX3" fmla="*/ 102393 w 535781"/>
              <a:gd name="connsiteY3" fmla="*/ 95250 h 469106"/>
              <a:gd name="connsiteX4" fmla="*/ 71437 w 535781"/>
              <a:gd name="connsiteY4" fmla="*/ 71438 h 469106"/>
              <a:gd name="connsiteX5" fmla="*/ 0 w 535781"/>
              <a:gd name="connsiteY5" fmla="*/ 23813 h 469106"/>
              <a:gd name="connsiteX6" fmla="*/ 42862 w 535781"/>
              <a:gd name="connsiteY6" fmla="*/ 0 h 469106"/>
              <a:gd name="connsiteX7" fmla="*/ 119062 w 535781"/>
              <a:gd name="connsiteY7" fmla="*/ 19050 h 469106"/>
              <a:gd name="connsiteX8" fmla="*/ 197643 w 535781"/>
              <a:gd name="connsiteY8" fmla="*/ 40481 h 469106"/>
              <a:gd name="connsiteX9" fmla="*/ 252412 w 535781"/>
              <a:gd name="connsiteY9" fmla="*/ 57150 h 469106"/>
              <a:gd name="connsiteX10" fmla="*/ 311943 w 535781"/>
              <a:gd name="connsiteY10" fmla="*/ 76200 h 469106"/>
              <a:gd name="connsiteX11" fmla="*/ 361950 w 535781"/>
              <a:gd name="connsiteY11" fmla="*/ 95250 h 469106"/>
              <a:gd name="connsiteX12" fmla="*/ 404812 w 535781"/>
              <a:gd name="connsiteY12" fmla="*/ 119063 h 469106"/>
              <a:gd name="connsiteX13" fmla="*/ 438150 w 535781"/>
              <a:gd name="connsiteY13" fmla="*/ 140494 h 469106"/>
              <a:gd name="connsiteX14" fmla="*/ 473868 w 535781"/>
              <a:gd name="connsiteY14" fmla="*/ 169069 h 469106"/>
              <a:gd name="connsiteX15" fmla="*/ 492918 w 535781"/>
              <a:gd name="connsiteY15" fmla="*/ 185738 h 469106"/>
              <a:gd name="connsiteX16" fmla="*/ 504825 w 535781"/>
              <a:gd name="connsiteY16" fmla="*/ 200025 h 469106"/>
              <a:gd name="connsiteX17" fmla="*/ 514350 w 535781"/>
              <a:gd name="connsiteY17" fmla="*/ 219075 h 469106"/>
              <a:gd name="connsiteX18" fmla="*/ 523875 w 535781"/>
              <a:gd name="connsiteY18" fmla="*/ 240506 h 469106"/>
              <a:gd name="connsiteX19" fmla="*/ 528637 w 535781"/>
              <a:gd name="connsiteY19" fmla="*/ 266700 h 469106"/>
              <a:gd name="connsiteX20" fmla="*/ 533400 w 535781"/>
              <a:gd name="connsiteY20" fmla="*/ 295275 h 469106"/>
              <a:gd name="connsiteX21" fmla="*/ 535781 w 535781"/>
              <a:gd name="connsiteY21" fmla="*/ 335756 h 469106"/>
              <a:gd name="connsiteX22" fmla="*/ 531018 w 535781"/>
              <a:gd name="connsiteY22" fmla="*/ 385763 h 469106"/>
              <a:gd name="connsiteX23" fmla="*/ 526256 w 535781"/>
              <a:gd name="connsiteY23" fmla="*/ 416719 h 469106"/>
              <a:gd name="connsiteX24" fmla="*/ 514350 w 535781"/>
              <a:gd name="connsiteY24" fmla="*/ 442913 h 469106"/>
              <a:gd name="connsiteX25" fmla="*/ 497681 w 535781"/>
              <a:gd name="connsiteY25" fmla="*/ 457200 h 469106"/>
              <a:gd name="connsiteX26" fmla="*/ 471487 w 535781"/>
              <a:gd name="connsiteY26" fmla="*/ 469106 h 469106"/>
              <a:gd name="connsiteX27" fmla="*/ 440531 w 535781"/>
              <a:gd name="connsiteY27" fmla="*/ 469106 h 469106"/>
              <a:gd name="connsiteX28" fmla="*/ 416718 w 535781"/>
              <a:gd name="connsiteY28" fmla="*/ 459581 h 469106"/>
              <a:gd name="connsiteX29" fmla="*/ 395287 w 535781"/>
              <a:gd name="connsiteY29" fmla="*/ 442913 h 469106"/>
              <a:gd name="connsiteX30" fmla="*/ 366712 w 535781"/>
              <a:gd name="connsiteY30" fmla="*/ 411956 h 469106"/>
              <a:gd name="connsiteX31" fmla="*/ 347662 w 535781"/>
              <a:gd name="connsiteY31" fmla="*/ 378619 h 469106"/>
              <a:gd name="connsiteX32" fmla="*/ 300037 w 535781"/>
              <a:gd name="connsiteY32" fmla="*/ 311944 h 469106"/>
              <a:gd name="connsiteX33" fmla="*/ 261937 w 535781"/>
              <a:gd name="connsiteY33" fmla="*/ 259556 h 469106"/>
              <a:gd name="connsiteX34" fmla="*/ 228600 w 535781"/>
              <a:gd name="connsiteY34" fmla="*/ 216694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35781" h="469106">
                <a:moveTo>
                  <a:pt x="228600" y="216694"/>
                </a:moveTo>
                <a:lnTo>
                  <a:pt x="190500" y="173831"/>
                </a:lnTo>
                <a:lnTo>
                  <a:pt x="150018" y="133350"/>
                </a:lnTo>
                <a:lnTo>
                  <a:pt x="102393" y="95250"/>
                </a:lnTo>
                <a:lnTo>
                  <a:pt x="71437" y="71438"/>
                </a:lnTo>
                <a:lnTo>
                  <a:pt x="0" y="23813"/>
                </a:lnTo>
                <a:lnTo>
                  <a:pt x="42862" y="0"/>
                </a:lnTo>
                <a:lnTo>
                  <a:pt x="119062" y="19050"/>
                </a:lnTo>
                <a:lnTo>
                  <a:pt x="197643" y="40481"/>
                </a:lnTo>
                <a:lnTo>
                  <a:pt x="252412" y="57150"/>
                </a:lnTo>
                <a:lnTo>
                  <a:pt x="311943" y="76200"/>
                </a:lnTo>
                <a:lnTo>
                  <a:pt x="361950" y="95250"/>
                </a:lnTo>
                <a:lnTo>
                  <a:pt x="404812" y="119063"/>
                </a:lnTo>
                <a:lnTo>
                  <a:pt x="438150" y="140494"/>
                </a:lnTo>
                <a:lnTo>
                  <a:pt x="473868" y="169069"/>
                </a:lnTo>
                <a:lnTo>
                  <a:pt x="492918" y="185738"/>
                </a:lnTo>
                <a:lnTo>
                  <a:pt x="504825" y="200025"/>
                </a:lnTo>
                <a:lnTo>
                  <a:pt x="514350" y="219075"/>
                </a:lnTo>
                <a:lnTo>
                  <a:pt x="523875" y="240506"/>
                </a:lnTo>
                <a:lnTo>
                  <a:pt x="528637" y="266700"/>
                </a:lnTo>
                <a:lnTo>
                  <a:pt x="533400" y="295275"/>
                </a:lnTo>
                <a:lnTo>
                  <a:pt x="535781" y="335756"/>
                </a:lnTo>
                <a:lnTo>
                  <a:pt x="531018" y="385763"/>
                </a:lnTo>
                <a:lnTo>
                  <a:pt x="526256" y="416719"/>
                </a:lnTo>
                <a:lnTo>
                  <a:pt x="514350" y="442913"/>
                </a:lnTo>
                <a:lnTo>
                  <a:pt x="497681" y="457200"/>
                </a:lnTo>
                <a:lnTo>
                  <a:pt x="471487" y="469106"/>
                </a:lnTo>
                <a:lnTo>
                  <a:pt x="440531" y="469106"/>
                </a:lnTo>
                <a:lnTo>
                  <a:pt x="416718" y="459581"/>
                </a:lnTo>
                <a:lnTo>
                  <a:pt x="395287" y="442913"/>
                </a:lnTo>
                <a:lnTo>
                  <a:pt x="366712" y="411956"/>
                </a:lnTo>
                <a:lnTo>
                  <a:pt x="347662" y="378619"/>
                </a:lnTo>
                <a:lnTo>
                  <a:pt x="300037" y="311944"/>
                </a:lnTo>
                <a:lnTo>
                  <a:pt x="261937" y="259556"/>
                </a:lnTo>
                <a:lnTo>
                  <a:pt x="228600" y="2166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1243A6E4-1038-4E56-A3BA-1356A3DF290F}"/>
              </a:ext>
            </a:extLst>
          </p:cNvPr>
          <p:cNvSpPr/>
          <p:nvPr/>
        </p:nvSpPr>
        <p:spPr>
          <a:xfrm>
            <a:off x="6438900" y="2516190"/>
            <a:ext cx="1550988" cy="427037"/>
          </a:xfrm>
          <a:custGeom>
            <a:avLst/>
            <a:gdLst>
              <a:gd name="connsiteX0" fmla="*/ 454819 w 1550194"/>
              <a:gd name="connsiteY0" fmla="*/ 378619 h 426244"/>
              <a:gd name="connsiteX1" fmla="*/ 378619 w 1550194"/>
              <a:gd name="connsiteY1" fmla="*/ 392907 h 426244"/>
              <a:gd name="connsiteX2" fmla="*/ 295275 w 1550194"/>
              <a:gd name="connsiteY2" fmla="*/ 409575 h 426244"/>
              <a:gd name="connsiteX3" fmla="*/ 230981 w 1550194"/>
              <a:gd name="connsiteY3" fmla="*/ 423863 h 426244"/>
              <a:gd name="connsiteX4" fmla="*/ 204788 w 1550194"/>
              <a:gd name="connsiteY4" fmla="*/ 426244 h 426244"/>
              <a:gd name="connsiteX5" fmla="*/ 180975 w 1550194"/>
              <a:gd name="connsiteY5" fmla="*/ 426244 h 426244"/>
              <a:gd name="connsiteX6" fmla="*/ 157163 w 1550194"/>
              <a:gd name="connsiteY6" fmla="*/ 421482 h 426244"/>
              <a:gd name="connsiteX7" fmla="*/ 133350 w 1550194"/>
              <a:gd name="connsiteY7" fmla="*/ 411957 h 426244"/>
              <a:gd name="connsiteX8" fmla="*/ 111919 w 1550194"/>
              <a:gd name="connsiteY8" fmla="*/ 400050 h 426244"/>
              <a:gd name="connsiteX9" fmla="*/ 92869 w 1550194"/>
              <a:gd name="connsiteY9" fmla="*/ 385763 h 426244"/>
              <a:gd name="connsiteX10" fmla="*/ 73819 w 1550194"/>
              <a:gd name="connsiteY10" fmla="*/ 366713 h 426244"/>
              <a:gd name="connsiteX11" fmla="*/ 50006 w 1550194"/>
              <a:gd name="connsiteY11" fmla="*/ 335757 h 426244"/>
              <a:gd name="connsiteX12" fmla="*/ 38100 w 1550194"/>
              <a:gd name="connsiteY12" fmla="*/ 316707 h 426244"/>
              <a:gd name="connsiteX13" fmla="*/ 21431 w 1550194"/>
              <a:gd name="connsiteY13" fmla="*/ 283369 h 426244"/>
              <a:gd name="connsiteX14" fmla="*/ 9525 w 1550194"/>
              <a:gd name="connsiteY14" fmla="*/ 250032 h 426244"/>
              <a:gd name="connsiteX15" fmla="*/ 0 w 1550194"/>
              <a:gd name="connsiteY15" fmla="*/ 214313 h 426244"/>
              <a:gd name="connsiteX16" fmla="*/ 0 w 1550194"/>
              <a:gd name="connsiteY16" fmla="*/ 202407 h 426244"/>
              <a:gd name="connsiteX17" fmla="*/ 7144 w 1550194"/>
              <a:gd name="connsiteY17" fmla="*/ 190500 h 426244"/>
              <a:gd name="connsiteX18" fmla="*/ 16669 w 1550194"/>
              <a:gd name="connsiteY18" fmla="*/ 188119 h 426244"/>
              <a:gd name="connsiteX19" fmla="*/ 30956 w 1550194"/>
              <a:gd name="connsiteY19" fmla="*/ 188119 h 426244"/>
              <a:gd name="connsiteX20" fmla="*/ 50006 w 1550194"/>
              <a:gd name="connsiteY20" fmla="*/ 197644 h 426244"/>
              <a:gd name="connsiteX21" fmla="*/ 69056 w 1550194"/>
              <a:gd name="connsiteY21" fmla="*/ 214313 h 426244"/>
              <a:gd name="connsiteX22" fmla="*/ 88106 w 1550194"/>
              <a:gd name="connsiteY22" fmla="*/ 223838 h 426244"/>
              <a:gd name="connsiteX23" fmla="*/ 116681 w 1550194"/>
              <a:gd name="connsiteY23" fmla="*/ 235744 h 426244"/>
              <a:gd name="connsiteX24" fmla="*/ 161925 w 1550194"/>
              <a:gd name="connsiteY24" fmla="*/ 242888 h 426244"/>
              <a:gd name="connsiteX25" fmla="*/ 197644 w 1550194"/>
              <a:gd name="connsiteY25" fmla="*/ 245269 h 426244"/>
              <a:gd name="connsiteX26" fmla="*/ 252413 w 1550194"/>
              <a:gd name="connsiteY26" fmla="*/ 238125 h 426244"/>
              <a:gd name="connsiteX27" fmla="*/ 307181 w 1550194"/>
              <a:gd name="connsiteY27" fmla="*/ 226219 h 426244"/>
              <a:gd name="connsiteX28" fmla="*/ 457200 w 1550194"/>
              <a:gd name="connsiteY28" fmla="*/ 200025 h 426244"/>
              <a:gd name="connsiteX29" fmla="*/ 566738 w 1550194"/>
              <a:gd name="connsiteY29" fmla="*/ 180975 h 426244"/>
              <a:gd name="connsiteX30" fmla="*/ 621506 w 1550194"/>
              <a:gd name="connsiteY30" fmla="*/ 171450 h 426244"/>
              <a:gd name="connsiteX31" fmla="*/ 826294 w 1550194"/>
              <a:gd name="connsiteY31" fmla="*/ 130969 h 426244"/>
              <a:gd name="connsiteX32" fmla="*/ 923925 w 1550194"/>
              <a:gd name="connsiteY32" fmla="*/ 107157 h 426244"/>
              <a:gd name="connsiteX33" fmla="*/ 978694 w 1550194"/>
              <a:gd name="connsiteY33" fmla="*/ 88107 h 426244"/>
              <a:gd name="connsiteX34" fmla="*/ 1042988 w 1550194"/>
              <a:gd name="connsiteY34" fmla="*/ 61913 h 426244"/>
              <a:gd name="connsiteX35" fmla="*/ 1116806 w 1550194"/>
              <a:gd name="connsiteY35" fmla="*/ 30957 h 426244"/>
              <a:gd name="connsiteX36" fmla="*/ 1183481 w 1550194"/>
              <a:gd name="connsiteY36" fmla="*/ 0 h 426244"/>
              <a:gd name="connsiteX37" fmla="*/ 1200150 w 1550194"/>
              <a:gd name="connsiteY37" fmla="*/ 0 h 426244"/>
              <a:gd name="connsiteX38" fmla="*/ 1247775 w 1550194"/>
              <a:gd name="connsiteY38" fmla="*/ 7144 h 426244"/>
              <a:gd name="connsiteX39" fmla="*/ 1381125 w 1550194"/>
              <a:gd name="connsiteY39" fmla="*/ 40482 h 426244"/>
              <a:gd name="connsiteX40" fmla="*/ 1431131 w 1550194"/>
              <a:gd name="connsiteY40" fmla="*/ 54769 h 426244"/>
              <a:gd name="connsiteX41" fmla="*/ 1476375 w 1550194"/>
              <a:gd name="connsiteY41" fmla="*/ 71438 h 426244"/>
              <a:gd name="connsiteX42" fmla="*/ 1495425 w 1550194"/>
              <a:gd name="connsiteY42" fmla="*/ 80963 h 426244"/>
              <a:gd name="connsiteX43" fmla="*/ 1512094 w 1550194"/>
              <a:gd name="connsiteY43" fmla="*/ 90488 h 426244"/>
              <a:gd name="connsiteX44" fmla="*/ 1528763 w 1550194"/>
              <a:gd name="connsiteY44" fmla="*/ 104775 h 426244"/>
              <a:gd name="connsiteX45" fmla="*/ 1538288 w 1550194"/>
              <a:gd name="connsiteY45" fmla="*/ 116682 h 426244"/>
              <a:gd name="connsiteX46" fmla="*/ 1545431 w 1550194"/>
              <a:gd name="connsiteY46" fmla="*/ 130969 h 426244"/>
              <a:gd name="connsiteX47" fmla="*/ 1547813 w 1550194"/>
              <a:gd name="connsiteY47" fmla="*/ 145257 h 426244"/>
              <a:gd name="connsiteX48" fmla="*/ 1550194 w 1550194"/>
              <a:gd name="connsiteY48" fmla="*/ 161925 h 426244"/>
              <a:gd name="connsiteX49" fmla="*/ 1547813 w 1550194"/>
              <a:gd name="connsiteY49" fmla="*/ 188119 h 426244"/>
              <a:gd name="connsiteX50" fmla="*/ 1540669 w 1550194"/>
              <a:gd name="connsiteY50" fmla="*/ 211932 h 426244"/>
              <a:gd name="connsiteX51" fmla="*/ 1521619 w 1550194"/>
              <a:gd name="connsiteY51" fmla="*/ 235744 h 426244"/>
              <a:gd name="connsiteX52" fmla="*/ 1495425 w 1550194"/>
              <a:gd name="connsiteY52" fmla="*/ 252413 h 426244"/>
              <a:gd name="connsiteX53" fmla="*/ 1457325 w 1550194"/>
              <a:gd name="connsiteY53" fmla="*/ 261938 h 426244"/>
              <a:gd name="connsiteX54" fmla="*/ 1407319 w 1550194"/>
              <a:gd name="connsiteY54" fmla="*/ 266700 h 426244"/>
              <a:gd name="connsiteX55" fmla="*/ 1297781 w 1550194"/>
              <a:gd name="connsiteY55" fmla="*/ 266700 h 426244"/>
              <a:gd name="connsiteX56" fmla="*/ 1176338 w 1550194"/>
              <a:gd name="connsiteY56" fmla="*/ 273844 h 426244"/>
              <a:gd name="connsiteX57" fmla="*/ 1040606 w 1550194"/>
              <a:gd name="connsiteY57" fmla="*/ 283369 h 426244"/>
              <a:gd name="connsiteX58" fmla="*/ 871538 w 1550194"/>
              <a:gd name="connsiteY58" fmla="*/ 300038 h 426244"/>
              <a:gd name="connsiteX59" fmla="*/ 781050 w 1550194"/>
              <a:gd name="connsiteY59" fmla="*/ 314325 h 426244"/>
              <a:gd name="connsiteX60" fmla="*/ 545306 w 1550194"/>
              <a:gd name="connsiteY60" fmla="*/ 357188 h 426244"/>
              <a:gd name="connsiteX61" fmla="*/ 454819 w 1550194"/>
              <a:gd name="connsiteY61" fmla="*/ 378619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550194" h="426244">
                <a:moveTo>
                  <a:pt x="454819" y="378619"/>
                </a:moveTo>
                <a:lnTo>
                  <a:pt x="378619" y="392907"/>
                </a:lnTo>
                <a:lnTo>
                  <a:pt x="295275" y="409575"/>
                </a:lnTo>
                <a:lnTo>
                  <a:pt x="230981" y="423863"/>
                </a:lnTo>
                <a:lnTo>
                  <a:pt x="204788" y="426244"/>
                </a:lnTo>
                <a:lnTo>
                  <a:pt x="180975" y="426244"/>
                </a:lnTo>
                <a:lnTo>
                  <a:pt x="157163" y="421482"/>
                </a:lnTo>
                <a:lnTo>
                  <a:pt x="133350" y="411957"/>
                </a:lnTo>
                <a:lnTo>
                  <a:pt x="111919" y="400050"/>
                </a:lnTo>
                <a:lnTo>
                  <a:pt x="92869" y="385763"/>
                </a:lnTo>
                <a:lnTo>
                  <a:pt x="73819" y="366713"/>
                </a:lnTo>
                <a:lnTo>
                  <a:pt x="50006" y="335757"/>
                </a:lnTo>
                <a:lnTo>
                  <a:pt x="38100" y="316707"/>
                </a:lnTo>
                <a:lnTo>
                  <a:pt x="21431" y="283369"/>
                </a:lnTo>
                <a:lnTo>
                  <a:pt x="9525" y="250032"/>
                </a:lnTo>
                <a:lnTo>
                  <a:pt x="0" y="214313"/>
                </a:lnTo>
                <a:lnTo>
                  <a:pt x="0" y="202407"/>
                </a:lnTo>
                <a:lnTo>
                  <a:pt x="7144" y="190500"/>
                </a:lnTo>
                <a:lnTo>
                  <a:pt x="16669" y="188119"/>
                </a:lnTo>
                <a:lnTo>
                  <a:pt x="30956" y="188119"/>
                </a:lnTo>
                <a:lnTo>
                  <a:pt x="50006" y="197644"/>
                </a:lnTo>
                <a:lnTo>
                  <a:pt x="69056" y="214313"/>
                </a:lnTo>
                <a:lnTo>
                  <a:pt x="88106" y="223838"/>
                </a:lnTo>
                <a:lnTo>
                  <a:pt x="116681" y="235744"/>
                </a:lnTo>
                <a:lnTo>
                  <a:pt x="161925" y="242888"/>
                </a:lnTo>
                <a:lnTo>
                  <a:pt x="197644" y="245269"/>
                </a:lnTo>
                <a:lnTo>
                  <a:pt x="252413" y="238125"/>
                </a:lnTo>
                <a:lnTo>
                  <a:pt x="307181" y="226219"/>
                </a:lnTo>
                <a:lnTo>
                  <a:pt x="457200" y="200025"/>
                </a:lnTo>
                <a:lnTo>
                  <a:pt x="566738" y="180975"/>
                </a:lnTo>
                <a:lnTo>
                  <a:pt x="621506" y="171450"/>
                </a:lnTo>
                <a:lnTo>
                  <a:pt x="826294" y="130969"/>
                </a:lnTo>
                <a:lnTo>
                  <a:pt x="923925" y="107157"/>
                </a:lnTo>
                <a:lnTo>
                  <a:pt x="978694" y="88107"/>
                </a:lnTo>
                <a:lnTo>
                  <a:pt x="1042988" y="61913"/>
                </a:lnTo>
                <a:lnTo>
                  <a:pt x="1116806" y="30957"/>
                </a:lnTo>
                <a:lnTo>
                  <a:pt x="1183481" y="0"/>
                </a:lnTo>
                <a:lnTo>
                  <a:pt x="1200150" y="0"/>
                </a:lnTo>
                <a:lnTo>
                  <a:pt x="1247775" y="7144"/>
                </a:lnTo>
                <a:lnTo>
                  <a:pt x="1381125" y="40482"/>
                </a:lnTo>
                <a:lnTo>
                  <a:pt x="1431131" y="54769"/>
                </a:lnTo>
                <a:lnTo>
                  <a:pt x="1476375" y="71438"/>
                </a:lnTo>
                <a:lnTo>
                  <a:pt x="1495425" y="80963"/>
                </a:lnTo>
                <a:lnTo>
                  <a:pt x="1512094" y="90488"/>
                </a:lnTo>
                <a:lnTo>
                  <a:pt x="1528763" y="104775"/>
                </a:lnTo>
                <a:lnTo>
                  <a:pt x="1538288" y="116682"/>
                </a:lnTo>
                <a:lnTo>
                  <a:pt x="1545431" y="130969"/>
                </a:lnTo>
                <a:lnTo>
                  <a:pt x="1547813" y="145257"/>
                </a:lnTo>
                <a:lnTo>
                  <a:pt x="1550194" y="161925"/>
                </a:lnTo>
                <a:lnTo>
                  <a:pt x="1547813" y="188119"/>
                </a:lnTo>
                <a:lnTo>
                  <a:pt x="1540669" y="211932"/>
                </a:lnTo>
                <a:lnTo>
                  <a:pt x="1521619" y="235744"/>
                </a:lnTo>
                <a:lnTo>
                  <a:pt x="1495425" y="252413"/>
                </a:lnTo>
                <a:lnTo>
                  <a:pt x="1457325" y="261938"/>
                </a:lnTo>
                <a:lnTo>
                  <a:pt x="1407319" y="266700"/>
                </a:lnTo>
                <a:lnTo>
                  <a:pt x="1297781" y="266700"/>
                </a:lnTo>
                <a:lnTo>
                  <a:pt x="1176338" y="273844"/>
                </a:lnTo>
                <a:lnTo>
                  <a:pt x="1040606" y="283369"/>
                </a:lnTo>
                <a:lnTo>
                  <a:pt x="871538" y="300038"/>
                </a:lnTo>
                <a:lnTo>
                  <a:pt x="781050" y="314325"/>
                </a:lnTo>
                <a:lnTo>
                  <a:pt x="545306" y="357188"/>
                </a:lnTo>
                <a:lnTo>
                  <a:pt x="454819" y="3786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B62E6225-AB0E-4CA5-A4C9-3318EA354FDA}"/>
              </a:ext>
            </a:extLst>
          </p:cNvPr>
          <p:cNvSpPr/>
          <p:nvPr/>
        </p:nvSpPr>
        <p:spPr>
          <a:xfrm rot="5400000">
            <a:off x="5213351" y="2325689"/>
            <a:ext cx="2820987" cy="1411288"/>
          </a:xfrm>
          <a:custGeom>
            <a:avLst/>
            <a:gdLst>
              <a:gd name="connsiteX0" fmla="*/ 769144 w 2821781"/>
              <a:gd name="connsiteY0" fmla="*/ 45244 h 1412081"/>
              <a:gd name="connsiteX1" fmla="*/ 878681 w 2821781"/>
              <a:gd name="connsiteY1" fmla="*/ 50006 h 1412081"/>
              <a:gd name="connsiteX2" fmla="*/ 957263 w 2821781"/>
              <a:gd name="connsiteY2" fmla="*/ 54769 h 1412081"/>
              <a:gd name="connsiteX3" fmla="*/ 1021556 w 2821781"/>
              <a:gd name="connsiteY3" fmla="*/ 59531 h 1412081"/>
              <a:gd name="connsiteX4" fmla="*/ 1197769 w 2821781"/>
              <a:gd name="connsiteY4" fmla="*/ 78581 h 1412081"/>
              <a:gd name="connsiteX5" fmla="*/ 1245394 w 2821781"/>
              <a:gd name="connsiteY5" fmla="*/ 88106 h 1412081"/>
              <a:gd name="connsiteX6" fmla="*/ 1307306 w 2821781"/>
              <a:gd name="connsiteY6" fmla="*/ 102394 h 1412081"/>
              <a:gd name="connsiteX7" fmla="*/ 1490663 w 2821781"/>
              <a:gd name="connsiteY7" fmla="*/ 159544 h 1412081"/>
              <a:gd name="connsiteX8" fmla="*/ 1581150 w 2821781"/>
              <a:gd name="connsiteY8" fmla="*/ 197644 h 1412081"/>
              <a:gd name="connsiteX9" fmla="*/ 1683544 w 2821781"/>
              <a:gd name="connsiteY9" fmla="*/ 240506 h 1412081"/>
              <a:gd name="connsiteX10" fmla="*/ 1759744 w 2821781"/>
              <a:gd name="connsiteY10" fmla="*/ 276225 h 1412081"/>
              <a:gd name="connsiteX11" fmla="*/ 1831181 w 2821781"/>
              <a:gd name="connsiteY11" fmla="*/ 311944 h 1412081"/>
              <a:gd name="connsiteX12" fmla="*/ 1895475 w 2821781"/>
              <a:gd name="connsiteY12" fmla="*/ 347663 h 1412081"/>
              <a:gd name="connsiteX13" fmla="*/ 1947863 w 2821781"/>
              <a:gd name="connsiteY13" fmla="*/ 376238 h 1412081"/>
              <a:gd name="connsiteX14" fmla="*/ 2000250 w 2821781"/>
              <a:gd name="connsiteY14" fmla="*/ 409575 h 1412081"/>
              <a:gd name="connsiteX15" fmla="*/ 2052638 w 2821781"/>
              <a:gd name="connsiteY15" fmla="*/ 445294 h 1412081"/>
              <a:gd name="connsiteX16" fmla="*/ 2119313 w 2821781"/>
              <a:gd name="connsiteY16" fmla="*/ 492919 h 1412081"/>
              <a:gd name="connsiteX17" fmla="*/ 2169319 w 2821781"/>
              <a:gd name="connsiteY17" fmla="*/ 533400 h 1412081"/>
              <a:gd name="connsiteX18" fmla="*/ 2216944 w 2821781"/>
              <a:gd name="connsiteY18" fmla="*/ 576263 h 1412081"/>
              <a:gd name="connsiteX19" fmla="*/ 2283619 w 2821781"/>
              <a:gd name="connsiteY19" fmla="*/ 640556 h 1412081"/>
              <a:gd name="connsiteX20" fmla="*/ 2314575 w 2821781"/>
              <a:gd name="connsiteY20" fmla="*/ 671513 h 1412081"/>
              <a:gd name="connsiteX21" fmla="*/ 2355056 w 2821781"/>
              <a:gd name="connsiteY21" fmla="*/ 711994 h 1412081"/>
              <a:gd name="connsiteX22" fmla="*/ 2395538 w 2821781"/>
              <a:gd name="connsiteY22" fmla="*/ 754856 h 1412081"/>
              <a:gd name="connsiteX23" fmla="*/ 2433638 w 2821781"/>
              <a:gd name="connsiteY23" fmla="*/ 800100 h 1412081"/>
              <a:gd name="connsiteX24" fmla="*/ 2483644 w 2821781"/>
              <a:gd name="connsiteY24" fmla="*/ 859631 h 1412081"/>
              <a:gd name="connsiteX25" fmla="*/ 2519363 w 2821781"/>
              <a:gd name="connsiteY25" fmla="*/ 904875 h 1412081"/>
              <a:gd name="connsiteX26" fmla="*/ 2564606 w 2821781"/>
              <a:gd name="connsiteY26" fmla="*/ 964406 h 1412081"/>
              <a:gd name="connsiteX27" fmla="*/ 2633663 w 2821781"/>
              <a:gd name="connsiteY27" fmla="*/ 1062038 h 1412081"/>
              <a:gd name="connsiteX28" fmla="*/ 2712244 w 2821781"/>
              <a:gd name="connsiteY28" fmla="*/ 1181100 h 1412081"/>
              <a:gd name="connsiteX29" fmla="*/ 2778919 w 2821781"/>
              <a:gd name="connsiteY29" fmla="*/ 1293019 h 1412081"/>
              <a:gd name="connsiteX30" fmla="*/ 2812256 w 2821781"/>
              <a:gd name="connsiteY30" fmla="*/ 1354931 h 1412081"/>
              <a:gd name="connsiteX31" fmla="*/ 2821781 w 2821781"/>
              <a:gd name="connsiteY31" fmla="*/ 1376363 h 1412081"/>
              <a:gd name="connsiteX32" fmla="*/ 2821781 w 2821781"/>
              <a:gd name="connsiteY32" fmla="*/ 1388269 h 1412081"/>
              <a:gd name="connsiteX33" fmla="*/ 2819400 w 2821781"/>
              <a:gd name="connsiteY33" fmla="*/ 1404938 h 1412081"/>
              <a:gd name="connsiteX34" fmla="*/ 2809875 w 2821781"/>
              <a:gd name="connsiteY34" fmla="*/ 1412081 h 1412081"/>
              <a:gd name="connsiteX35" fmla="*/ 2790825 w 2821781"/>
              <a:gd name="connsiteY35" fmla="*/ 1407319 h 1412081"/>
              <a:gd name="connsiteX36" fmla="*/ 2776538 w 2821781"/>
              <a:gd name="connsiteY36" fmla="*/ 1400175 h 1412081"/>
              <a:gd name="connsiteX37" fmla="*/ 2759869 w 2821781"/>
              <a:gd name="connsiteY37" fmla="*/ 1383506 h 1412081"/>
              <a:gd name="connsiteX38" fmla="*/ 2733675 w 2821781"/>
              <a:gd name="connsiteY38" fmla="*/ 1350169 h 1412081"/>
              <a:gd name="connsiteX39" fmla="*/ 2681288 w 2821781"/>
              <a:gd name="connsiteY39" fmla="*/ 1281113 h 1412081"/>
              <a:gd name="connsiteX40" fmla="*/ 2631281 w 2821781"/>
              <a:gd name="connsiteY40" fmla="*/ 1221581 h 1412081"/>
              <a:gd name="connsiteX41" fmla="*/ 2571750 w 2821781"/>
              <a:gd name="connsiteY41" fmla="*/ 1152525 h 1412081"/>
              <a:gd name="connsiteX42" fmla="*/ 2512219 w 2821781"/>
              <a:gd name="connsiteY42" fmla="*/ 1083469 h 1412081"/>
              <a:gd name="connsiteX43" fmla="*/ 2424113 w 2821781"/>
              <a:gd name="connsiteY43" fmla="*/ 995363 h 1412081"/>
              <a:gd name="connsiteX44" fmla="*/ 2362200 w 2821781"/>
              <a:gd name="connsiteY44" fmla="*/ 938213 h 1412081"/>
              <a:gd name="connsiteX45" fmla="*/ 2290763 w 2821781"/>
              <a:gd name="connsiteY45" fmla="*/ 873919 h 1412081"/>
              <a:gd name="connsiteX46" fmla="*/ 2231231 w 2821781"/>
              <a:gd name="connsiteY46" fmla="*/ 823913 h 1412081"/>
              <a:gd name="connsiteX47" fmla="*/ 2152650 w 2821781"/>
              <a:gd name="connsiteY47" fmla="*/ 762000 h 1412081"/>
              <a:gd name="connsiteX48" fmla="*/ 2090738 w 2821781"/>
              <a:gd name="connsiteY48" fmla="*/ 716756 h 1412081"/>
              <a:gd name="connsiteX49" fmla="*/ 2000250 w 2821781"/>
              <a:gd name="connsiteY49" fmla="*/ 654844 h 1412081"/>
              <a:gd name="connsiteX50" fmla="*/ 1928813 w 2821781"/>
              <a:gd name="connsiteY50" fmla="*/ 611981 h 1412081"/>
              <a:gd name="connsiteX51" fmla="*/ 1862138 w 2821781"/>
              <a:gd name="connsiteY51" fmla="*/ 573881 h 1412081"/>
              <a:gd name="connsiteX52" fmla="*/ 1781175 w 2821781"/>
              <a:gd name="connsiteY52" fmla="*/ 528638 h 1412081"/>
              <a:gd name="connsiteX53" fmla="*/ 1685925 w 2821781"/>
              <a:gd name="connsiteY53" fmla="*/ 481013 h 1412081"/>
              <a:gd name="connsiteX54" fmla="*/ 1554956 w 2821781"/>
              <a:gd name="connsiteY54" fmla="*/ 426244 h 1412081"/>
              <a:gd name="connsiteX55" fmla="*/ 1407319 w 2821781"/>
              <a:gd name="connsiteY55" fmla="*/ 371475 h 1412081"/>
              <a:gd name="connsiteX56" fmla="*/ 1312069 w 2821781"/>
              <a:gd name="connsiteY56" fmla="*/ 340519 h 1412081"/>
              <a:gd name="connsiteX57" fmla="*/ 1219200 w 2821781"/>
              <a:gd name="connsiteY57" fmla="*/ 319088 h 1412081"/>
              <a:gd name="connsiteX58" fmla="*/ 1085850 w 2821781"/>
              <a:gd name="connsiteY58" fmla="*/ 302419 h 1412081"/>
              <a:gd name="connsiteX59" fmla="*/ 950119 w 2821781"/>
              <a:gd name="connsiteY59" fmla="*/ 297656 h 1412081"/>
              <a:gd name="connsiteX60" fmla="*/ 754856 w 2821781"/>
              <a:gd name="connsiteY60" fmla="*/ 290513 h 1412081"/>
              <a:gd name="connsiteX61" fmla="*/ 621506 w 2821781"/>
              <a:gd name="connsiteY61" fmla="*/ 290513 h 1412081"/>
              <a:gd name="connsiteX62" fmla="*/ 419100 w 2821781"/>
              <a:gd name="connsiteY62" fmla="*/ 292894 h 1412081"/>
              <a:gd name="connsiteX63" fmla="*/ 283369 w 2821781"/>
              <a:gd name="connsiteY63" fmla="*/ 300038 h 1412081"/>
              <a:gd name="connsiteX64" fmla="*/ 242888 w 2821781"/>
              <a:gd name="connsiteY64" fmla="*/ 304800 h 1412081"/>
              <a:gd name="connsiteX65" fmla="*/ 202406 w 2821781"/>
              <a:gd name="connsiteY65" fmla="*/ 335756 h 1412081"/>
              <a:gd name="connsiteX66" fmla="*/ 135731 w 2821781"/>
              <a:gd name="connsiteY66" fmla="*/ 392906 h 1412081"/>
              <a:gd name="connsiteX67" fmla="*/ 92869 w 2821781"/>
              <a:gd name="connsiteY67" fmla="*/ 433388 h 1412081"/>
              <a:gd name="connsiteX68" fmla="*/ 52388 w 2821781"/>
              <a:gd name="connsiteY68" fmla="*/ 471488 h 1412081"/>
              <a:gd name="connsiteX69" fmla="*/ 38100 w 2821781"/>
              <a:gd name="connsiteY69" fmla="*/ 481013 h 1412081"/>
              <a:gd name="connsiteX70" fmla="*/ 21431 w 2821781"/>
              <a:gd name="connsiteY70" fmla="*/ 485775 h 1412081"/>
              <a:gd name="connsiteX71" fmla="*/ 9525 w 2821781"/>
              <a:gd name="connsiteY71" fmla="*/ 478631 h 1412081"/>
              <a:gd name="connsiteX72" fmla="*/ 2381 w 2821781"/>
              <a:gd name="connsiteY72" fmla="*/ 459581 h 1412081"/>
              <a:gd name="connsiteX73" fmla="*/ 0 w 2821781"/>
              <a:gd name="connsiteY73" fmla="*/ 428625 h 1412081"/>
              <a:gd name="connsiteX74" fmla="*/ 2381 w 2821781"/>
              <a:gd name="connsiteY74" fmla="*/ 376238 h 1412081"/>
              <a:gd name="connsiteX75" fmla="*/ 11906 w 2821781"/>
              <a:gd name="connsiteY75" fmla="*/ 326231 h 1412081"/>
              <a:gd name="connsiteX76" fmla="*/ 35719 w 2821781"/>
              <a:gd name="connsiteY76" fmla="*/ 238125 h 1412081"/>
              <a:gd name="connsiteX77" fmla="*/ 57150 w 2821781"/>
              <a:gd name="connsiteY77" fmla="*/ 173831 h 1412081"/>
              <a:gd name="connsiteX78" fmla="*/ 83344 w 2821781"/>
              <a:gd name="connsiteY78" fmla="*/ 104775 h 1412081"/>
              <a:gd name="connsiteX79" fmla="*/ 104775 w 2821781"/>
              <a:gd name="connsiteY79" fmla="*/ 47625 h 1412081"/>
              <a:gd name="connsiteX80" fmla="*/ 116681 w 2821781"/>
              <a:gd name="connsiteY80" fmla="*/ 21431 h 1412081"/>
              <a:gd name="connsiteX81" fmla="*/ 128588 w 2821781"/>
              <a:gd name="connsiteY81" fmla="*/ 9525 h 1412081"/>
              <a:gd name="connsiteX82" fmla="*/ 150019 w 2821781"/>
              <a:gd name="connsiteY82" fmla="*/ 2381 h 1412081"/>
              <a:gd name="connsiteX83" fmla="*/ 171450 w 2821781"/>
              <a:gd name="connsiteY83" fmla="*/ 0 h 1412081"/>
              <a:gd name="connsiteX84" fmla="*/ 200025 w 2821781"/>
              <a:gd name="connsiteY84" fmla="*/ 2381 h 1412081"/>
              <a:gd name="connsiteX85" fmla="*/ 235744 w 2821781"/>
              <a:gd name="connsiteY85" fmla="*/ 9525 h 1412081"/>
              <a:gd name="connsiteX86" fmla="*/ 276225 w 2821781"/>
              <a:gd name="connsiteY86" fmla="*/ 21431 h 1412081"/>
              <a:gd name="connsiteX87" fmla="*/ 302419 w 2821781"/>
              <a:gd name="connsiteY87" fmla="*/ 30956 h 1412081"/>
              <a:gd name="connsiteX88" fmla="*/ 328613 w 2821781"/>
              <a:gd name="connsiteY88" fmla="*/ 35719 h 1412081"/>
              <a:gd name="connsiteX89" fmla="*/ 433388 w 2821781"/>
              <a:gd name="connsiteY89" fmla="*/ 35719 h 1412081"/>
              <a:gd name="connsiteX90" fmla="*/ 590550 w 2821781"/>
              <a:gd name="connsiteY90" fmla="*/ 38100 h 1412081"/>
              <a:gd name="connsiteX91" fmla="*/ 769144 w 2821781"/>
              <a:gd name="connsiteY91" fmla="*/ 45244 h 1412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2821781" h="1412081">
                <a:moveTo>
                  <a:pt x="769144" y="45244"/>
                </a:moveTo>
                <a:lnTo>
                  <a:pt x="878681" y="50006"/>
                </a:lnTo>
                <a:lnTo>
                  <a:pt x="957263" y="54769"/>
                </a:lnTo>
                <a:lnTo>
                  <a:pt x="1021556" y="59531"/>
                </a:lnTo>
                <a:lnTo>
                  <a:pt x="1197769" y="78581"/>
                </a:lnTo>
                <a:lnTo>
                  <a:pt x="1245394" y="88106"/>
                </a:lnTo>
                <a:lnTo>
                  <a:pt x="1307306" y="102394"/>
                </a:lnTo>
                <a:lnTo>
                  <a:pt x="1490663" y="159544"/>
                </a:lnTo>
                <a:lnTo>
                  <a:pt x="1581150" y="197644"/>
                </a:lnTo>
                <a:lnTo>
                  <a:pt x="1683544" y="240506"/>
                </a:lnTo>
                <a:lnTo>
                  <a:pt x="1759744" y="276225"/>
                </a:lnTo>
                <a:lnTo>
                  <a:pt x="1831181" y="311944"/>
                </a:lnTo>
                <a:lnTo>
                  <a:pt x="1895475" y="347663"/>
                </a:lnTo>
                <a:lnTo>
                  <a:pt x="1947863" y="376238"/>
                </a:lnTo>
                <a:lnTo>
                  <a:pt x="2000250" y="409575"/>
                </a:lnTo>
                <a:lnTo>
                  <a:pt x="2052638" y="445294"/>
                </a:lnTo>
                <a:lnTo>
                  <a:pt x="2119313" y="492919"/>
                </a:lnTo>
                <a:lnTo>
                  <a:pt x="2169319" y="533400"/>
                </a:lnTo>
                <a:lnTo>
                  <a:pt x="2216944" y="576263"/>
                </a:lnTo>
                <a:lnTo>
                  <a:pt x="2283619" y="640556"/>
                </a:lnTo>
                <a:lnTo>
                  <a:pt x="2314575" y="671513"/>
                </a:lnTo>
                <a:lnTo>
                  <a:pt x="2355056" y="711994"/>
                </a:lnTo>
                <a:lnTo>
                  <a:pt x="2395538" y="754856"/>
                </a:lnTo>
                <a:lnTo>
                  <a:pt x="2433638" y="800100"/>
                </a:lnTo>
                <a:lnTo>
                  <a:pt x="2483644" y="859631"/>
                </a:lnTo>
                <a:lnTo>
                  <a:pt x="2519363" y="904875"/>
                </a:lnTo>
                <a:lnTo>
                  <a:pt x="2564606" y="964406"/>
                </a:lnTo>
                <a:lnTo>
                  <a:pt x="2633663" y="1062038"/>
                </a:lnTo>
                <a:lnTo>
                  <a:pt x="2712244" y="1181100"/>
                </a:lnTo>
                <a:lnTo>
                  <a:pt x="2778919" y="1293019"/>
                </a:lnTo>
                <a:lnTo>
                  <a:pt x="2812256" y="1354931"/>
                </a:lnTo>
                <a:lnTo>
                  <a:pt x="2821781" y="1376363"/>
                </a:lnTo>
                <a:lnTo>
                  <a:pt x="2821781" y="1388269"/>
                </a:lnTo>
                <a:lnTo>
                  <a:pt x="2819400" y="1404938"/>
                </a:lnTo>
                <a:lnTo>
                  <a:pt x="2809875" y="1412081"/>
                </a:lnTo>
                <a:lnTo>
                  <a:pt x="2790825" y="1407319"/>
                </a:lnTo>
                <a:lnTo>
                  <a:pt x="2776538" y="1400175"/>
                </a:lnTo>
                <a:lnTo>
                  <a:pt x="2759869" y="1383506"/>
                </a:lnTo>
                <a:lnTo>
                  <a:pt x="2733675" y="1350169"/>
                </a:lnTo>
                <a:lnTo>
                  <a:pt x="2681288" y="1281113"/>
                </a:lnTo>
                <a:lnTo>
                  <a:pt x="2631281" y="1221581"/>
                </a:lnTo>
                <a:lnTo>
                  <a:pt x="2571750" y="1152525"/>
                </a:lnTo>
                <a:lnTo>
                  <a:pt x="2512219" y="1083469"/>
                </a:lnTo>
                <a:lnTo>
                  <a:pt x="2424113" y="995363"/>
                </a:lnTo>
                <a:lnTo>
                  <a:pt x="2362200" y="938213"/>
                </a:lnTo>
                <a:lnTo>
                  <a:pt x="2290763" y="873919"/>
                </a:lnTo>
                <a:lnTo>
                  <a:pt x="2231231" y="823913"/>
                </a:lnTo>
                <a:lnTo>
                  <a:pt x="2152650" y="762000"/>
                </a:lnTo>
                <a:lnTo>
                  <a:pt x="2090738" y="716756"/>
                </a:lnTo>
                <a:lnTo>
                  <a:pt x="2000250" y="654844"/>
                </a:lnTo>
                <a:lnTo>
                  <a:pt x="1928813" y="611981"/>
                </a:lnTo>
                <a:lnTo>
                  <a:pt x="1862138" y="573881"/>
                </a:lnTo>
                <a:lnTo>
                  <a:pt x="1781175" y="528638"/>
                </a:lnTo>
                <a:lnTo>
                  <a:pt x="1685925" y="481013"/>
                </a:lnTo>
                <a:lnTo>
                  <a:pt x="1554956" y="426244"/>
                </a:lnTo>
                <a:lnTo>
                  <a:pt x="1407319" y="371475"/>
                </a:lnTo>
                <a:lnTo>
                  <a:pt x="1312069" y="340519"/>
                </a:lnTo>
                <a:lnTo>
                  <a:pt x="1219200" y="319088"/>
                </a:lnTo>
                <a:lnTo>
                  <a:pt x="1085850" y="302419"/>
                </a:lnTo>
                <a:lnTo>
                  <a:pt x="950119" y="297656"/>
                </a:lnTo>
                <a:lnTo>
                  <a:pt x="754856" y="290513"/>
                </a:lnTo>
                <a:lnTo>
                  <a:pt x="621506" y="290513"/>
                </a:lnTo>
                <a:lnTo>
                  <a:pt x="419100" y="292894"/>
                </a:lnTo>
                <a:lnTo>
                  <a:pt x="283369" y="300038"/>
                </a:lnTo>
                <a:lnTo>
                  <a:pt x="242888" y="304800"/>
                </a:lnTo>
                <a:lnTo>
                  <a:pt x="202406" y="335756"/>
                </a:lnTo>
                <a:lnTo>
                  <a:pt x="135731" y="392906"/>
                </a:lnTo>
                <a:lnTo>
                  <a:pt x="92869" y="433388"/>
                </a:lnTo>
                <a:lnTo>
                  <a:pt x="52388" y="471488"/>
                </a:lnTo>
                <a:lnTo>
                  <a:pt x="38100" y="481013"/>
                </a:lnTo>
                <a:lnTo>
                  <a:pt x="21431" y="485775"/>
                </a:lnTo>
                <a:lnTo>
                  <a:pt x="9525" y="478631"/>
                </a:lnTo>
                <a:lnTo>
                  <a:pt x="2381" y="459581"/>
                </a:lnTo>
                <a:lnTo>
                  <a:pt x="0" y="428625"/>
                </a:lnTo>
                <a:lnTo>
                  <a:pt x="2381" y="376238"/>
                </a:lnTo>
                <a:lnTo>
                  <a:pt x="11906" y="326231"/>
                </a:lnTo>
                <a:lnTo>
                  <a:pt x="35719" y="238125"/>
                </a:lnTo>
                <a:lnTo>
                  <a:pt x="57150" y="173831"/>
                </a:lnTo>
                <a:lnTo>
                  <a:pt x="83344" y="104775"/>
                </a:lnTo>
                <a:lnTo>
                  <a:pt x="104775" y="47625"/>
                </a:lnTo>
                <a:lnTo>
                  <a:pt x="116681" y="21431"/>
                </a:lnTo>
                <a:lnTo>
                  <a:pt x="128588" y="9525"/>
                </a:lnTo>
                <a:lnTo>
                  <a:pt x="150019" y="2381"/>
                </a:lnTo>
                <a:lnTo>
                  <a:pt x="171450" y="0"/>
                </a:lnTo>
                <a:lnTo>
                  <a:pt x="200025" y="2381"/>
                </a:lnTo>
                <a:lnTo>
                  <a:pt x="235744" y="9525"/>
                </a:lnTo>
                <a:lnTo>
                  <a:pt x="276225" y="21431"/>
                </a:lnTo>
                <a:lnTo>
                  <a:pt x="302419" y="30956"/>
                </a:lnTo>
                <a:lnTo>
                  <a:pt x="328613" y="35719"/>
                </a:lnTo>
                <a:lnTo>
                  <a:pt x="433388" y="35719"/>
                </a:lnTo>
                <a:lnTo>
                  <a:pt x="590550" y="38100"/>
                </a:lnTo>
                <a:lnTo>
                  <a:pt x="769144" y="452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2B187CDF-B7EB-4CE8-A11B-4FC3CBBCE9A7}"/>
              </a:ext>
            </a:extLst>
          </p:cNvPr>
          <p:cNvSpPr/>
          <p:nvPr/>
        </p:nvSpPr>
        <p:spPr>
          <a:xfrm>
            <a:off x="7132638" y="2811464"/>
            <a:ext cx="1447800" cy="1576387"/>
          </a:xfrm>
          <a:custGeom>
            <a:avLst/>
            <a:gdLst>
              <a:gd name="connsiteX0" fmla="*/ 376237 w 1447800"/>
              <a:gd name="connsiteY0" fmla="*/ 900113 h 1576388"/>
              <a:gd name="connsiteX1" fmla="*/ 321469 w 1447800"/>
              <a:gd name="connsiteY1" fmla="*/ 795338 h 1576388"/>
              <a:gd name="connsiteX2" fmla="*/ 261937 w 1447800"/>
              <a:gd name="connsiteY2" fmla="*/ 678657 h 1576388"/>
              <a:gd name="connsiteX3" fmla="*/ 195262 w 1447800"/>
              <a:gd name="connsiteY3" fmla="*/ 547688 h 1576388"/>
              <a:gd name="connsiteX4" fmla="*/ 123825 w 1447800"/>
              <a:gd name="connsiteY4" fmla="*/ 407194 h 1576388"/>
              <a:gd name="connsiteX5" fmla="*/ 57150 w 1447800"/>
              <a:gd name="connsiteY5" fmla="*/ 273844 h 1576388"/>
              <a:gd name="connsiteX6" fmla="*/ 0 w 1447800"/>
              <a:gd name="connsiteY6" fmla="*/ 164307 h 1576388"/>
              <a:gd name="connsiteX7" fmla="*/ 28575 w 1447800"/>
              <a:gd name="connsiteY7" fmla="*/ 0 h 1576388"/>
              <a:gd name="connsiteX8" fmla="*/ 104775 w 1447800"/>
              <a:gd name="connsiteY8" fmla="*/ 114300 h 1576388"/>
              <a:gd name="connsiteX9" fmla="*/ 169069 w 1447800"/>
              <a:gd name="connsiteY9" fmla="*/ 226219 h 1576388"/>
              <a:gd name="connsiteX10" fmla="*/ 240506 w 1447800"/>
              <a:gd name="connsiteY10" fmla="*/ 340519 h 1576388"/>
              <a:gd name="connsiteX11" fmla="*/ 326231 w 1447800"/>
              <a:gd name="connsiteY11" fmla="*/ 469107 h 1576388"/>
              <a:gd name="connsiteX12" fmla="*/ 419100 w 1447800"/>
              <a:gd name="connsiteY12" fmla="*/ 592932 h 1576388"/>
              <a:gd name="connsiteX13" fmla="*/ 478631 w 1447800"/>
              <a:gd name="connsiteY13" fmla="*/ 671513 h 1576388"/>
              <a:gd name="connsiteX14" fmla="*/ 547687 w 1447800"/>
              <a:gd name="connsiteY14" fmla="*/ 757238 h 1576388"/>
              <a:gd name="connsiteX15" fmla="*/ 650081 w 1447800"/>
              <a:gd name="connsiteY15" fmla="*/ 871538 h 1576388"/>
              <a:gd name="connsiteX16" fmla="*/ 711994 w 1447800"/>
              <a:gd name="connsiteY16" fmla="*/ 938213 h 1576388"/>
              <a:gd name="connsiteX17" fmla="*/ 788194 w 1447800"/>
              <a:gd name="connsiteY17" fmla="*/ 1016794 h 1576388"/>
              <a:gd name="connsiteX18" fmla="*/ 866775 w 1447800"/>
              <a:gd name="connsiteY18" fmla="*/ 1090613 h 1576388"/>
              <a:gd name="connsiteX19" fmla="*/ 935831 w 1447800"/>
              <a:gd name="connsiteY19" fmla="*/ 1152525 h 1576388"/>
              <a:gd name="connsiteX20" fmla="*/ 995362 w 1447800"/>
              <a:gd name="connsiteY20" fmla="*/ 1200150 h 1576388"/>
              <a:gd name="connsiteX21" fmla="*/ 1076325 w 1447800"/>
              <a:gd name="connsiteY21" fmla="*/ 1266825 h 1576388"/>
              <a:gd name="connsiteX22" fmla="*/ 1154906 w 1447800"/>
              <a:gd name="connsiteY22" fmla="*/ 1326357 h 1576388"/>
              <a:gd name="connsiteX23" fmla="*/ 1245394 w 1447800"/>
              <a:gd name="connsiteY23" fmla="*/ 1390650 h 1576388"/>
              <a:gd name="connsiteX24" fmla="*/ 1319212 w 1447800"/>
              <a:gd name="connsiteY24" fmla="*/ 1440657 h 1576388"/>
              <a:gd name="connsiteX25" fmla="*/ 1390650 w 1447800"/>
              <a:gd name="connsiteY25" fmla="*/ 1483519 h 1576388"/>
              <a:gd name="connsiteX26" fmla="*/ 1428750 w 1447800"/>
              <a:gd name="connsiteY26" fmla="*/ 1504950 h 1576388"/>
              <a:gd name="connsiteX27" fmla="*/ 1440656 w 1447800"/>
              <a:gd name="connsiteY27" fmla="*/ 1514475 h 1576388"/>
              <a:gd name="connsiteX28" fmla="*/ 1447800 w 1447800"/>
              <a:gd name="connsiteY28" fmla="*/ 1533525 h 1576388"/>
              <a:gd name="connsiteX29" fmla="*/ 1447800 w 1447800"/>
              <a:gd name="connsiteY29" fmla="*/ 1550194 h 1576388"/>
              <a:gd name="connsiteX30" fmla="*/ 1440656 w 1447800"/>
              <a:gd name="connsiteY30" fmla="*/ 1562100 h 1576388"/>
              <a:gd name="connsiteX31" fmla="*/ 1433512 w 1447800"/>
              <a:gd name="connsiteY31" fmla="*/ 1571625 h 1576388"/>
              <a:gd name="connsiteX32" fmla="*/ 1412081 w 1447800"/>
              <a:gd name="connsiteY32" fmla="*/ 1576388 h 1576388"/>
              <a:gd name="connsiteX33" fmla="*/ 1352550 w 1447800"/>
              <a:gd name="connsiteY33" fmla="*/ 1576388 h 1576388"/>
              <a:gd name="connsiteX34" fmla="*/ 1226344 w 1447800"/>
              <a:gd name="connsiteY34" fmla="*/ 1571625 h 1576388"/>
              <a:gd name="connsiteX35" fmla="*/ 1071562 w 1447800"/>
              <a:gd name="connsiteY35" fmla="*/ 1564482 h 1576388"/>
              <a:gd name="connsiteX36" fmla="*/ 881062 w 1447800"/>
              <a:gd name="connsiteY36" fmla="*/ 1554957 h 1576388"/>
              <a:gd name="connsiteX37" fmla="*/ 821531 w 1447800"/>
              <a:gd name="connsiteY37" fmla="*/ 1554957 h 1576388"/>
              <a:gd name="connsiteX38" fmla="*/ 797719 w 1447800"/>
              <a:gd name="connsiteY38" fmla="*/ 1552575 h 1576388"/>
              <a:gd name="connsiteX39" fmla="*/ 771525 w 1447800"/>
              <a:gd name="connsiteY39" fmla="*/ 1545432 h 1576388"/>
              <a:gd name="connsiteX40" fmla="*/ 740569 w 1447800"/>
              <a:gd name="connsiteY40" fmla="*/ 1528763 h 1576388"/>
              <a:gd name="connsiteX41" fmla="*/ 719137 w 1447800"/>
              <a:gd name="connsiteY41" fmla="*/ 1512094 h 1576388"/>
              <a:gd name="connsiteX42" fmla="*/ 700087 w 1447800"/>
              <a:gd name="connsiteY42" fmla="*/ 1495425 h 1576388"/>
              <a:gd name="connsiteX43" fmla="*/ 673894 w 1447800"/>
              <a:gd name="connsiteY43" fmla="*/ 1464469 h 1576388"/>
              <a:gd name="connsiteX44" fmla="*/ 647700 w 1447800"/>
              <a:gd name="connsiteY44" fmla="*/ 1428750 h 1576388"/>
              <a:gd name="connsiteX45" fmla="*/ 616744 w 1447800"/>
              <a:gd name="connsiteY45" fmla="*/ 1378744 h 1576388"/>
              <a:gd name="connsiteX46" fmla="*/ 571500 w 1447800"/>
              <a:gd name="connsiteY46" fmla="*/ 1283494 h 1576388"/>
              <a:gd name="connsiteX47" fmla="*/ 514350 w 1447800"/>
              <a:gd name="connsiteY47" fmla="*/ 1169194 h 1576388"/>
              <a:gd name="connsiteX48" fmla="*/ 457200 w 1447800"/>
              <a:gd name="connsiteY48" fmla="*/ 1062038 h 1576388"/>
              <a:gd name="connsiteX49" fmla="*/ 376237 w 1447800"/>
              <a:gd name="connsiteY49" fmla="*/ 900113 h 1576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447800" h="1576388">
                <a:moveTo>
                  <a:pt x="376237" y="900113"/>
                </a:moveTo>
                <a:lnTo>
                  <a:pt x="321469" y="795338"/>
                </a:lnTo>
                <a:lnTo>
                  <a:pt x="261937" y="678657"/>
                </a:lnTo>
                <a:lnTo>
                  <a:pt x="195262" y="547688"/>
                </a:lnTo>
                <a:lnTo>
                  <a:pt x="123825" y="407194"/>
                </a:lnTo>
                <a:lnTo>
                  <a:pt x="57150" y="273844"/>
                </a:lnTo>
                <a:lnTo>
                  <a:pt x="0" y="164307"/>
                </a:lnTo>
                <a:lnTo>
                  <a:pt x="28575" y="0"/>
                </a:lnTo>
                <a:lnTo>
                  <a:pt x="104775" y="114300"/>
                </a:lnTo>
                <a:lnTo>
                  <a:pt x="169069" y="226219"/>
                </a:lnTo>
                <a:lnTo>
                  <a:pt x="240506" y="340519"/>
                </a:lnTo>
                <a:lnTo>
                  <a:pt x="326231" y="469107"/>
                </a:lnTo>
                <a:lnTo>
                  <a:pt x="419100" y="592932"/>
                </a:lnTo>
                <a:lnTo>
                  <a:pt x="478631" y="671513"/>
                </a:lnTo>
                <a:lnTo>
                  <a:pt x="547687" y="757238"/>
                </a:lnTo>
                <a:lnTo>
                  <a:pt x="650081" y="871538"/>
                </a:lnTo>
                <a:lnTo>
                  <a:pt x="711994" y="938213"/>
                </a:lnTo>
                <a:lnTo>
                  <a:pt x="788194" y="1016794"/>
                </a:lnTo>
                <a:lnTo>
                  <a:pt x="866775" y="1090613"/>
                </a:lnTo>
                <a:lnTo>
                  <a:pt x="935831" y="1152525"/>
                </a:lnTo>
                <a:lnTo>
                  <a:pt x="995362" y="1200150"/>
                </a:lnTo>
                <a:lnTo>
                  <a:pt x="1076325" y="1266825"/>
                </a:lnTo>
                <a:lnTo>
                  <a:pt x="1154906" y="1326357"/>
                </a:lnTo>
                <a:lnTo>
                  <a:pt x="1245394" y="1390650"/>
                </a:lnTo>
                <a:lnTo>
                  <a:pt x="1319212" y="1440657"/>
                </a:lnTo>
                <a:lnTo>
                  <a:pt x="1390650" y="1483519"/>
                </a:lnTo>
                <a:lnTo>
                  <a:pt x="1428750" y="1504950"/>
                </a:lnTo>
                <a:lnTo>
                  <a:pt x="1440656" y="1514475"/>
                </a:lnTo>
                <a:lnTo>
                  <a:pt x="1447800" y="1533525"/>
                </a:lnTo>
                <a:lnTo>
                  <a:pt x="1447800" y="1550194"/>
                </a:lnTo>
                <a:lnTo>
                  <a:pt x="1440656" y="1562100"/>
                </a:lnTo>
                <a:lnTo>
                  <a:pt x="1433512" y="1571625"/>
                </a:lnTo>
                <a:lnTo>
                  <a:pt x="1412081" y="1576388"/>
                </a:lnTo>
                <a:lnTo>
                  <a:pt x="1352550" y="1576388"/>
                </a:lnTo>
                <a:lnTo>
                  <a:pt x="1226344" y="1571625"/>
                </a:lnTo>
                <a:lnTo>
                  <a:pt x="1071562" y="1564482"/>
                </a:lnTo>
                <a:lnTo>
                  <a:pt x="881062" y="1554957"/>
                </a:lnTo>
                <a:lnTo>
                  <a:pt x="821531" y="1554957"/>
                </a:lnTo>
                <a:lnTo>
                  <a:pt x="797719" y="1552575"/>
                </a:lnTo>
                <a:lnTo>
                  <a:pt x="771525" y="1545432"/>
                </a:lnTo>
                <a:lnTo>
                  <a:pt x="740569" y="1528763"/>
                </a:lnTo>
                <a:lnTo>
                  <a:pt x="719137" y="1512094"/>
                </a:lnTo>
                <a:lnTo>
                  <a:pt x="700087" y="1495425"/>
                </a:lnTo>
                <a:lnTo>
                  <a:pt x="673894" y="1464469"/>
                </a:lnTo>
                <a:lnTo>
                  <a:pt x="647700" y="1428750"/>
                </a:lnTo>
                <a:lnTo>
                  <a:pt x="616744" y="1378744"/>
                </a:lnTo>
                <a:lnTo>
                  <a:pt x="571500" y="1283494"/>
                </a:lnTo>
                <a:lnTo>
                  <a:pt x="514350" y="1169194"/>
                </a:lnTo>
                <a:lnTo>
                  <a:pt x="457200" y="1062038"/>
                </a:lnTo>
                <a:lnTo>
                  <a:pt x="376237" y="9001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DEA34BA4-AC56-4E4A-9534-89CAF34B707E}"/>
              </a:ext>
            </a:extLst>
          </p:cNvPr>
          <p:cNvSpPr/>
          <p:nvPr/>
        </p:nvSpPr>
        <p:spPr>
          <a:xfrm>
            <a:off x="7400925" y="1757364"/>
            <a:ext cx="649288" cy="681037"/>
          </a:xfrm>
          <a:custGeom>
            <a:avLst/>
            <a:gdLst>
              <a:gd name="connsiteX0" fmla="*/ 342900 w 650081"/>
              <a:gd name="connsiteY0" fmla="*/ 416718 h 681037"/>
              <a:gd name="connsiteX1" fmla="*/ 297656 w 650081"/>
              <a:gd name="connsiteY1" fmla="*/ 352425 h 681037"/>
              <a:gd name="connsiteX2" fmla="*/ 271463 w 650081"/>
              <a:gd name="connsiteY2" fmla="*/ 319087 h 681037"/>
              <a:gd name="connsiteX3" fmla="*/ 235744 w 650081"/>
              <a:gd name="connsiteY3" fmla="*/ 276225 h 681037"/>
              <a:gd name="connsiteX4" fmla="*/ 185738 w 650081"/>
              <a:gd name="connsiteY4" fmla="*/ 219075 h 681037"/>
              <a:gd name="connsiteX5" fmla="*/ 135731 w 650081"/>
              <a:gd name="connsiteY5" fmla="*/ 166687 h 681037"/>
              <a:gd name="connsiteX6" fmla="*/ 78581 w 650081"/>
              <a:gd name="connsiteY6" fmla="*/ 111918 h 681037"/>
              <a:gd name="connsiteX7" fmla="*/ 21431 w 650081"/>
              <a:gd name="connsiteY7" fmla="*/ 61912 h 681037"/>
              <a:gd name="connsiteX8" fmla="*/ 7144 w 650081"/>
              <a:gd name="connsiteY8" fmla="*/ 42862 h 681037"/>
              <a:gd name="connsiteX9" fmla="*/ 2381 w 650081"/>
              <a:gd name="connsiteY9" fmla="*/ 33337 h 681037"/>
              <a:gd name="connsiteX10" fmla="*/ 0 w 650081"/>
              <a:gd name="connsiteY10" fmla="*/ 16668 h 681037"/>
              <a:gd name="connsiteX11" fmla="*/ 2381 w 650081"/>
              <a:gd name="connsiteY11" fmla="*/ 9525 h 681037"/>
              <a:gd name="connsiteX12" fmla="*/ 14288 w 650081"/>
              <a:gd name="connsiteY12" fmla="*/ 2381 h 681037"/>
              <a:gd name="connsiteX13" fmla="*/ 28575 w 650081"/>
              <a:gd name="connsiteY13" fmla="*/ 0 h 681037"/>
              <a:gd name="connsiteX14" fmla="*/ 54769 w 650081"/>
              <a:gd name="connsiteY14" fmla="*/ 2381 h 681037"/>
              <a:gd name="connsiteX15" fmla="*/ 107156 w 650081"/>
              <a:gd name="connsiteY15" fmla="*/ 16668 h 681037"/>
              <a:gd name="connsiteX16" fmla="*/ 228600 w 650081"/>
              <a:gd name="connsiteY16" fmla="*/ 61912 h 681037"/>
              <a:gd name="connsiteX17" fmla="*/ 340519 w 650081"/>
              <a:gd name="connsiteY17" fmla="*/ 104775 h 681037"/>
              <a:gd name="connsiteX18" fmla="*/ 454819 w 650081"/>
              <a:gd name="connsiteY18" fmla="*/ 154781 h 681037"/>
              <a:gd name="connsiteX19" fmla="*/ 523875 w 650081"/>
              <a:gd name="connsiteY19" fmla="*/ 192881 h 681037"/>
              <a:gd name="connsiteX20" fmla="*/ 561975 w 650081"/>
              <a:gd name="connsiteY20" fmla="*/ 219075 h 681037"/>
              <a:gd name="connsiteX21" fmla="*/ 573881 w 650081"/>
              <a:gd name="connsiteY21" fmla="*/ 228600 h 681037"/>
              <a:gd name="connsiteX22" fmla="*/ 588169 w 650081"/>
              <a:gd name="connsiteY22" fmla="*/ 257175 h 681037"/>
              <a:gd name="connsiteX23" fmla="*/ 602456 w 650081"/>
              <a:gd name="connsiteY23" fmla="*/ 285750 h 681037"/>
              <a:gd name="connsiteX24" fmla="*/ 623888 w 650081"/>
              <a:gd name="connsiteY24" fmla="*/ 347662 h 681037"/>
              <a:gd name="connsiteX25" fmla="*/ 642938 w 650081"/>
              <a:gd name="connsiteY25" fmla="*/ 426243 h 681037"/>
              <a:gd name="connsiteX26" fmla="*/ 650081 w 650081"/>
              <a:gd name="connsiteY26" fmla="*/ 459581 h 681037"/>
              <a:gd name="connsiteX27" fmla="*/ 650081 w 650081"/>
              <a:gd name="connsiteY27" fmla="*/ 490537 h 681037"/>
              <a:gd name="connsiteX28" fmla="*/ 638175 w 650081"/>
              <a:gd name="connsiteY28" fmla="*/ 550068 h 681037"/>
              <a:gd name="connsiteX29" fmla="*/ 626269 w 650081"/>
              <a:gd name="connsiteY29" fmla="*/ 619125 h 681037"/>
              <a:gd name="connsiteX30" fmla="*/ 619125 w 650081"/>
              <a:gd name="connsiteY30" fmla="*/ 642937 h 681037"/>
              <a:gd name="connsiteX31" fmla="*/ 604838 w 650081"/>
              <a:gd name="connsiteY31" fmla="*/ 666750 h 681037"/>
              <a:gd name="connsiteX32" fmla="*/ 590550 w 650081"/>
              <a:gd name="connsiteY32" fmla="*/ 676275 h 681037"/>
              <a:gd name="connsiteX33" fmla="*/ 569119 w 650081"/>
              <a:gd name="connsiteY33" fmla="*/ 681037 h 681037"/>
              <a:gd name="connsiteX34" fmla="*/ 542925 w 650081"/>
              <a:gd name="connsiteY34" fmla="*/ 678656 h 681037"/>
              <a:gd name="connsiteX35" fmla="*/ 504825 w 650081"/>
              <a:gd name="connsiteY35" fmla="*/ 666750 h 681037"/>
              <a:gd name="connsiteX36" fmla="*/ 476250 w 650081"/>
              <a:gd name="connsiteY36" fmla="*/ 647700 h 681037"/>
              <a:gd name="connsiteX37" fmla="*/ 454819 w 650081"/>
              <a:gd name="connsiteY37" fmla="*/ 609600 h 681037"/>
              <a:gd name="connsiteX38" fmla="*/ 421481 w 650081"/>
              <a:gd name="connsiteY38" fmla="*/ 547687 h 681037"/>
              <a:gd name="connsiteX39" fmla="*/ 385763 w 650081"/>
              <a:gd name="connsiteY39" fmla="*/ 485775 h 681037"/>
              <a:gd name="connsiteX40" fmla="*/ 342900 w 650081"/>
              <a:gd name="connsiteY40" fmla="*/ 416718 h 68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50081" h="681037">
                <a:moveTo>
                  <a:pt x="342900" y="416718"/>
                </a:moveTo>
                <a:lnTo>
                  <a:pt x="297656" y="352425"/>
                </a:lnTo>
                <a:lnTo>
                  <a:pt x="271463" y="319087"/>
                </a:lnTo>
                <a:lnTo>
                  <a:pt x="235744" y="276225"/>
                </a:lnTo>
                <a:lnTo>
                  <a:pt x="185738" y="219075"/>
                </a:lnTo>
                <a:lnTo>
                  <a:pt x="135731" y="166687"/>
                </a:lnTo>
                <a:lnTo>
                  <a:pt x="78581" y="111918"/>
                </a:lnTo>
                <a:lnTo>
                  <a:pt x="21431" y="61912"/>
                </a:lnTo>
                <a:lnTo>
                  <a:pt x="7144" y="42862"/>
                </a:lnTo>
                <a:lnTo>
                  <a:pt x="2381" y="33337"/>
                </a:lnTo>
                <a:lnTo>
                  <a:pt x="0" y="16668"/>
                </a:lnTo>
                <a:lnTo>
                  <a:pt x="2381" y="9525"/>
                </a:lnTo>
                <a:lnTo>
                  <a:pt x="14288" y="2381"/>
                </a:lnTo>
                <a:lnTo>
                  <a:pt x="28575" y="0"/>
                </a:lnTo>
                <a:lnTo>
                  <a:pt x="54769" y="2381"/>
                </a:lnTo>
                <a:lnTo>
                  <a:pt x="107156" y="16668"/>
                </a:lnTo>
                <a:lnTo>
                  <a:pt x="228600" y="61912"/>
                </a:lnTo>
                <a:lnTo>
                  <a:pt x="340519" y="104775"/>
                </a:lnTo>
                <a:lnTo>
                  <a:pt x="454819" y="154781"/>
                </a:lnTo>
                <a:lnTo>
                  <a:pt x="523875" y="192881"/>
                </a:lnTo>
                <a:lnTo>
                  <a:pt x="561975" y="219075"/>
                </a:lnTo>
                <a:lnTo>
                  <a:pt x="573881" y="228600"/>
                </a:lnTo>
                <a:lnTo>
                  <a:pt x="588169" y="257175"/>
                </a:lnTo>
                <a:lnTo>
                  <a:pt x="602456" y="285750"/>
                </a:lnTo>
                <a:lnTo>
                  <a:pt x="623888" y="347662"/>
                </a:lnTo>
                <a:lnTo>
                  <a:pt x="642938" y="426243"/>
                </a:lnTo>
                <a:lnTo>
                  <a:pt x="650081" y="459581"/>
                </a:lnTo>
                <a:lnTo>
                  <a:pt x="650081" y="490537"/>
                </a:lnTo>
                <a:lnTo>
                  <a:pt x="638175" y="550068"/>
                </a:lnTo>
                <a:lnTo>
                  <a:pt x="626269" y="619125"/>
                </a:lnTo>
                <a:lnTo>
                  <a:pt x="619125" y="642937"/>
                </a:lnTo>
                <a:lnTo>
                  <a:pt x="604838" y="666750"/>
                </a:lnTo>
                <a:lnTo>
                  <a:pt x="590550" y="676275"/>
                </a:lnTo>
                <a:lnTo>
                  <a:pt x="569119" y="681037"/>
                </a:lnTo>
                <a:lnTo>
                  <a:pt x="542925" y="678656"/>
                </a:lnTo>
                <a:lnTo>
                  <a:pt x="504825" y="666750"/>
                </a:lnTo>
                <a:lnTo>
                  <a:pt x="476250" y="647700"/>
                </a:lnTo>
                <a:lnTo>
                  <a:pt x="454819" y="609600"/>
                </a:lnTo>
                <a:lnTo>
                  <a:pt x="421481" y="547687"/>
                </a:lnTo>
                <a:lnTo>
                  <a:pt x="385763" y="485775"/>
                </a:lnTo>
                <a:lnTo>
                  <a:pt x="342900" y="4167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EF49946C-CC33-482D-97B9-54E24717C171}"/>
              </a:ext>
            </a:extLst>
          </p:cNvPr>
          <p:cNvGrpSpPr/>
          <p:nvPr/>
        </p:nvGrpSpPr>
        <p:grpSpPr>
          <a:xfrm>
            <a:off x="3573463" y="1620839"/>
            <a:ext cx="5006975" cy="4195761"/>
            <a:chOff x="3573463" y="1620839"/>
            <a:chExt cx="5006975" cy="4195761"/>
          </a:xfrm>
        </p:grpSpPr>
        <p:sp>
          <p:nvSpPr>
            <p:cNvPr id="20" name="フリーフォーム 37">
              <a:extLst>
                <a:ext uri="{FF2B5EF4-FFF2-40B4-BE49-F238E27FC236}">
                  <a16:creationId xmlns:a16="http://schemas.microsoft.com/office/drawing/2014/main" id="{45A2A83A-B574-4A04-A139-3F7A0B116B0C}"/>
                </a:ext>
              </a:extLst>
            </p:cNvPr>
            <p:cNvSpPr/>
            <p:nvPr/>
          </p:nvSpPr>
          <p:spPr>
            <a:xfrm>
              <a:off x="3621089" y="2576515"/>
              <a:ext cx="390525" cy="1247775"/>
            </a:xfrm>
            <a:custGeom>
              <a:avLst/>
              <a:gdLst>
                <a:gd name="connsiteX0" fmla="*/ 80963 w 390525"/>
                <a:gd name="connsiteY0" fmla="*/ 790575 h 1247775"/>
                <a:gd name="connsiteX1" fmla="*/ 116682 w 390525"/>
                <a:gd name="connsiteY1" fmla="*/ 728662 h 1247775"/>
                <a:gd name="connsiteX2" fmla="*/ 150019 w 390525"/>
                <a:gd name="connsiteY2" fmla="*/ 659606 h 1247775"/>
                <a:gd name="connsiteX3" fmla="*/ 178594 w 390525"/>
                <a:gd name="connsiteY3" fmla="*/ 588168 h 1247775"/>
                <a:gd name="connsiteX4" fmla="*/ 200025 w 390525"/>
                <a:gd name="connsiteY4" fmla="*/ 528637 h 1247775"/>
                <a:gd name="connsiteX5" fmla="*/ 216694 w 390525"/>
                <a:gd name="connsiteY5" fmla="*/ 473868 h 1247775"/>
                <a:gd name="connsiteX6" fmla="*/ 233363 w 390525"/>
                <a:gd name="connsiteY6" fmla="*/ 402431 h 1247775"/>
                <a:gd name="connsiteX7" fmla="*/ 245269 w 390525"/>
                <a:gd name="connsiteY7" fmla="*/ 342900 h 1247775"/>
                <a:gd name="connsiteX8" fmla="*/ 252413 w 390525"/>
                <a:gd name="connsiteY8" fmla="*/ 278606 h 1247775"/>
                <a:gd name="connsiteX9" fmla="*/ 257175 w 390525"/>
                <a:gd name="connsiteY9" fmla="*/ 238125 h 1247775"/>
                <a:gd name="connsiteX10" fmla="*/ 257175 w 390525"/>
                <a:gd name="connsiteY10" fmla="*/ 214312 h 1247775"/>
                <a:gd name="connsiteX11" fmla="*/ 252413 w 390525"/>
                <a:gd name="connsiteY11" fmla="*/ 176212 h 1247775"/>
                <a:gd name="connsiteX12" fmla="*/ 242888 w 390525"/>
                <a:gd name="connsiteY12" fmla="*/ 130968 h 1247775"/>
                <a:gd name="connsiteX13" fmla="*/ 226219 w 390525"/>
                <a:gd name="connsiteY13" fmla="*/ 80962 h 1247775"/>
                <a:gd name="connsiteX14" fmla="*/ 216694 w 390525"/>
                <a:gd name="connsiteY14" fmla="*/ 57150 h 1247775"/>
                <a:gd name="connsiteX15" fmla="*/ 214313 w 390525"/>
                <a:gd name="connsiteY15" fmla="*/ 28575 h 1247775"/>
                <a:gd name="connsiteX16" fmla="*/ 221457 w 390525"/>
                <a:gd name="connsiteY16" fmla="*/ 7143 h 1247775"/>
                <a:gd name="connsiteX17" fmla="*/ 230982 w 390525"/>
                <a:gd name="connsiteY17" fmla="*/ 0 h 1247775"/>
                <a:gd name="connsiteX18" fmla="*/ 240507 w 390525"/>
                <a:gd name="connsiteY18" fmla="*/ 0 h 1247775"/>
                <a:gd name="connsiteX19" fmla="*/ 257175 w 390525"/>
                <a:gd name="connsiteY19" fmla="*/ 4762 h 1247775"/>
                <a:gd name="connsiteX20" fmla="*/ 273844 w 390525"/>
                <a:gd name="connsiteY20" fmla="*/ 16668 h 1247775"/>
                <a:gd name="connsiteX21" fmla="*/ 280988 w 390525"/>
                <a:gd name="connsiteY21" fmla="*/ 28575 h 1247775"/>
                <a:gd name="connsiteX22" fmla="*/ 307182 w 390525"/>
                <a:gd name="connsiteY22" fmla="*/ 95250 h 1247775"/>
                <a:gd name="connsiteX23" fmla="*/ 330994 w 390525"/>
                <a:gd name="connsiteY23" fmla="*/ 166687 h 1247775"/>
                <a:gd name="connsiteX24" fmla="*/ 347663 w 390525"/>
                <a:gd name="connsiteY24" fmla="*/ 223837 h 1247775"/>
                <a:gd name="connsiteX25" fmla="*/ 359569 w 390525"/>
                <a:gd name="connsiteY25" fmla="*/ 280987 h 1247775"/>
                <a:gd name="connsiteX26" fmla="*/ 371475 w 390525"/>
                <a:gd name="connsiteY26" fmla="*/ 330993 h 1247775"/>
                <a:gd name="connsiteX27" fmla="*/ 381000 w 390525"/>
                <a:gd name="connsiteY27" fmla="*/ 402431 h 1247775"/>
                <a:gd name="connsiteX28" fmla="*/ 388144 w 390525"/>
                <a:gd name="connsiteY28" fmla="*/ 461962 h 1247775"/>
                <a:gd name="connsiteX29" fmla="*/ 390525 w 390525"/>
                <a:gd name="connsiteY29" fmla="*/ 519112 h 1247775"/>
                <a:gd name="connsiteX30" fmla="*/ 390525 w 390525"/>
                <a:gd name="connsiteY30" fmla="*/ 576262 h 1247775"/>
                <a:gd name="connsiteX31" fmla="*/ 388144 w 390525"/>
                <a:gd name="connsiteY31" fmla="*/ 633412 h 1247775"/>
                <a:gd name="connsiteX32" fmla="*/ 383382 w 390525"/>
                <a:gd name="connsiteY32" fmla="*/ 695325 h 1247775"/>
                <a:gd name="connsiteX33" fmla="*/ 378619 w 390525"/>
                <a:gd name="connsiteY33" fmla="*/ 747712 h 1247775"/>
                <a:gd name="connsiteX34" fmla="*/ 364332 w 390525"/>
                <a:gd name="connsiteY34" fmla="*/ 831056 h 1247775"/>
                <a:gd name="connsiteX35" fmla="*/ 347663 w 390525"/>
                <a:gd name="connsiteY35" fmla="*/ 902493 h 1247775"/>
                <a:gd name="connsiteX36" fmla="*/ 330994 w 390525"/>
                <a:gd name="connsiteY36" fmla="*/ 962025 h 1247775"/>
                <a:gd name="connsiteX37" fmla="*/ 311944 w 390525"/>
                <a:gd name="connsiteY37" fmla="*/ 1026318 h 1247775"/>
                <a:gd name="connsiteX38" fmla="*/ 285750 w 390525"/>
                <a:gd name="connsiteY38" fmla="*/ 1095375 h 1247775"/>
                <a:gd name="connsiteX39" fmla="*/ 266700 w 390525"/>
                <a:gd name="connsiteY39" fmla="*/ 1140618 h 1247775"/>
                <a:gd name="connsiteX40" fmla="*/ 250032 w 390525"/>
                <a:gd name="connsiteY40" fmla="*/ 1176337 h 1247775"/>
                <a:gd name="connsiteX41" fmla="*/ 230982 w 390525"/>
                <a:gd name="connsiteY41" fmla="*/ 1209675 h 1247775"/>
                <a:gd name="connsiteX42" fmla="*/ 211932 w 390525"/>
                <a:gd name="connsiteY42" fmla="*/ 1231106 h 1247775"/>
                <a:gd name="connsiteX43" fmla="*/ 192882 w 390525"/>
                <a:gd name="connsiteY43" fmla="*/ 1243012 h 1247775"/>
                <a:gd name="connsiteX44" fmla="*/ 173832 w 390525"/>
                <a:gd name="connsiteY44" fmla="*/ 1247775 h 1247775"/>
                <a:gd name="connsiteX45" fmla="*/ 152400 w 390525"/>
                <a:gd name="connsiteY45" fmla="*/ 1245393 h 1247775"/>
                <a:gd name="connsiteX46" fmla="*/ 130969 w 390525"/>
                <a:gd name="connsiteY46" fmla="*/ 1235868 h 1247775"/>
                <a:gd name="connsiteX47" fmla="*/ 114300 w 390525"/>
                <a:gd name="connsiteY47" fmla="*/ 1223962 h 1247775"/>
                <a:gd name="connsiteX48" fmla="*/ 90488 w 390525"/>
                <a:gd name="connsiteY48" fmla="*/ 1202531 h 1247775"/>
                <a:gd name="connsiteX49" fmla="*/ 69057 w 390525"/>
                <a:gd name="connsiteY49" fmla="*/ 1176337 h 1247775"/>
                <a:gd name="connsiteX50" fmla="*/ 40482 w 390525"/>
                <a:gd name="connsiteY50" fmla="*/ 1135856 h 1247775"/>
                <a:gd name="connsiteX51" fmla="*/ 23813 w 390525"/>
                <a:gd name="connsiteY51" fmla="*/ 1102518 h 1247775"/>
                <a:gd name="connsiteX52" fmla="*/ 9525 w 390525"/>
                <a:gd name="connsiteY52" fmla="*/ 1064418 h 1247775"/>
                <a:gd name="connsiteX53" fmla="*/ 0 w 390525"/>
                <a:gd name="connsiteY53" fmla="*/ 1016793 h 1247775"/>
                <a:gd name="connsiteX54" fmla="*/ 0 w 390525"/>
                <a:gd name="connsiteY54" fmla="*/ 976312 h 1247775"/>
                <a:gd name="connsiteX55" fmla="*/ 2382 w 390525"/>
                <a:gd name="connsiteY55" fmla="*/ 931068 h 1247775"/>
                <a:gd name="connsiteX56" fmla="*/ 7144 w 390525"/>
                <a:gd name="connsiteY56" fmla="*/ 904875 h 1247775"/>
                <a:gd name="connsiteX57" fmla="*/ 28575 w 390525"/>
                <a:gd name="connsiteY57" fmla="*/ 871537 h 1247775"/>
                <a:gd name="connsiteX58" fmla="*/ 80963 w 390525"/>
                <a:gd name="connsiteY58" fmla="*/ 790575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0525" h="1247775">
                  <a:moveTo>
                    <a:pt x="80963" y="790575"/>
                  </a:moveTo>
                  <a:lnTo>
                    <a:pt x="116682" y="728662"/>
                  </a:lnTo>
                  <a:lnTo>
                    <a:pt x="150019" y="659606"/>
                  </a:lnTo>
                  <a:lnTo>
                    <a:pt x="178594" y="588168"/>
                  </a:lnTo>
                  <a:lnTo>
                    <a:pt x="200025" y="528637"/>
                  </a:lnTo>
                  <a:lnTo>
                    <a:pt x="216694" y="473868"/>
                  </a:lnTo>
                  <a:lnTo>
                    <a:pt x="233363" y="402431"/>
                  </a:lnTo>
                  <a:lnTo>
                    <a:pt x="245269" y="342900"/>
                  </a:lnTo>
                  <a:lnTo>
                    <a:pt x="252413" y="278606"/>
                  </a:lnTo>
                  <a:lnTo>
                    <a:pt x="257175" y="238125"/>
                  </a:lnTo>
                  <a:lnTo>
                    <a:pt x="257175" y="214312"/>
                  </a:lnTo>
                  <a:lnTo>
                    <a:pt x="252413" y="176212"/>
                  </a:lnTo>
                  <a:lnTo>
                    <a:pt x="242888" y="130968"/>
                  </a:lnTo>
                  <a:lnTo>
                    <a:pt x="226219" y="80962"/>
                  </a:lnTo>
                  <a:lnTo>
                    <a:pt x="216694" y="57150"/>
                  </a:lnTo>
                  <a:lnTo>
                    <a:pt x="214313" y="28575"/>
                  </a:lnTo>
                  <a:lnTo>
                    <a:pt x="221457" y="7143"/>
                  </a:lnTo>
                  <a:lnTo>
                    <a:pt x="230982" y="0"/>
                  </a:lnTo>
                  <a:lnTo>
                    <a:pt x="240507" y="0"/>
                  </a:lnTo>
                  <a:lnTo>
                    <a:pt x="257175" y="4762"/>
                  </a:lnTo>
                  <a:lnTo>
                    <a:pt x="273844" y="16668"/>
                  </a:lnTo>
                  <a:lnTo>
                    <a:pt x="280988" y="28575"/>
                  </a:lnTo>
                  <a:lnTo>
                    <a:pt x="307182" y="95250"/>
                  </a:lnTo>
                  <a:lnTo>
                    <a:pt x="330994" y="166687"/>
                  </a:lnTo>
                  <a:lnTo>
                    <a:pt x="347663" y="223837"/>
                  </a:lnTo>
                  <a:lnTo>
                    <a:pt x="359569" y="280987"/>
                  </a:lnTo>
                  <a:lnTo>
                    <a:pt x="371475" y="330993"/>
                  </a:lnTo>
                  <a:lnTo>
                    <a:pt x="381000" y="402431"/>
                  </a:lnTo>
                  <a:lnTo>
                    <a:pt x="388144" y="461962"/>
                  </a:lnTo>
                  <a:cubicBezTo>
                    <a:pt x="388938" y="481012"/>
                    <a:pt x="389731" y="500062"/>
                    <a:pt x="390525" y="519112"/>
                  </a:cubicBezTo>
                  <a:lnTo>
                    <a:pt x="390525" y="576262"/>
                  </a:lnTo>
                  <a:cubicBezTo>
                    <a:pt x="389731" y="595312"/>
                    <a:pt x="388938" y="614362"/>
                    <a:pt x="388144" y="633412"/>
                  </a:cubicBezTo>
                  <a:lnTo>
                    <a:pt x="383382" y="695325"/>
                  </a:lnTo>
                  <a:lnTo>
                    <a:pt x="378619" y="747712"/>
                  </a:lnTo>
                  <a:lnTo>
                    <a:pt x="364332" y="831056"/>
                  </a:lnTo>
                  <a:lnTo>
                    <a:pt x="347663" y="902493"/>
                  </a:lnTo>
                  <a:lnTo>
                    <a:pt x="330994" y="962025"/>
                  </a:lnTo>
                  <a:lnTo>
                    <a:pt x="311944" y="1026318"/>
                  </a:lnTo>
                  <a:lnTo>
                    <a:pt x="285750" y="1095375"/>
                  </a:lnTo>
                  <a:lnTo>
                    <a:pt x="266700" y="1140618"/>
                  </a:lnTo>
                  <a:lnTo>
                    <a:pt x="250032" y="1176337"/>
                  </a:lnTo>
                  <a:lnTo>
                    <a:pt x="230982" y="1209675"/>
                  </a:lnTo>
                  <a:lnTo>
                    <a:pt x="211932" y="1231106"/>
                  </a:lnTo>
                  <a:lnTo>
                    <a:pt x="192882" y="1243012"/>
                  </a:lnTo>
                  <a:lnTo>
                    <a:pt x="173832" y="1247775"/>
                  </a:lnTo>
                  <a:lnTo>
                    <a:pt x="152400" y="1245393"/>
                  </a:lnTo>
                  <a:lnTo>
                    <a:pt x="130969" y="1235868"/>
                  </a:lnTo>
                  <a:lnTo>
                    <a:pt x="114300" y="1223962"/>
                  </a:lnTo>
                  <a:lnTo>
                    <a:pt x="90488" y="1202531"/>
                  </a:lnTo>
                  <a:lnTo>
                    <a:pt x="69057" y="1176337"/>
                  </a:lnTo>
                  <a:lnTo>
                    <a:pt x="40482" y="1135856"/>
                  </a:lnTo>
                  <a:lnTo>
                    <a:pt x="23813" y="1102518"/>
                  </a:lnTo>
                  <a:lnTo>
                    <a:pt x="9525" y="1064418"/>
                  </a:lnTo>
                  <a:lnTo>
                    <a:pt x="0" y="1016793"/>
                  </a:lnTo>
                  <a:lnTo>
                    <a:pt x="0" y="976312"/>
                  </a:lnTo>
                  <a:lnTo>
                    <a:pt x="2382" y="931068"/>
                  </a:lnTo>
                  <a:lnTo>
                    <a:pt x="7144" y="904875"/>
                  </a:lnTo>
                  <a:lnTo>
                    <a:pt x="28575" y="871537"/>
                  </a:lnTo>
                  <a:lnTo>
                    <a:pt x="80963" y="7905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8">
              <a:extLst>
                <a:ext uri="{FF2B5EF4-FFF2-40B4-BE49-F238E27FC236}">
                  <a16:creationId xmlns:a16="http://schemas.microsoft.com/office/drawing/2014/main" id="{D3898E94-C299-4D1C-8A66-5BB3F95F5BFA}"/>
                </a:ext>
              </a:extLst>
            </p:cNvPr>
            <p:cNvSpPr/>
            <p:nvPr/>
          </p:nvSpPr>
          <p:spPr>
            <a:xfrm>
              <a:off x="4475164" y="2090740"/>
              <a:ext cx="860425" cy="954087"/>
            </a:xfrm>
            <a:custGeom>
              <a:avLst/>
              <a:gdLst>
                <a:gd name="connsiteX0" fmla="*/ 561975 w 862012"/>
                <a:gd name="connsiteY0" fmla="*/ 611981 h 954881"/>
                <a:gd name="connsiteX1" fmla="*/ 669131 w 862012"/>
                <a:gd name="connsiteY1" fmla="*/ 538162 h 954881"/>
                <a:gd name="connsiteX2" fmla="*/ 750094 w 862012"/>
                <a:gd name="connsiteY2" fmla="*/ 481012 h 954881"/>
                <a:gd name="connsiteX3" fmla="*/ 771525 w 862012"/>
                <a:gd name="connsiteY3" fmla="*/ 466725 h 954881"/>
                <a:gd name="connsiteX4" fmla="*/ 790575 w 862012"/>
                <a:gd name="connsiteY4" fmla="*/ 457200 h 954881"/>
                <a:gd name="connsiteX5" fmla="*/ 809625 w 862012"/>
                <a:gd name="connsiteY5" fmla="*/ 447675 h 954881"/>
                <a:gd name="connsiteX6" fmla="*/ 835819 w 862012"/>
                <a:gd name="connsiteY6" fmla="*/ 426243 h 954881"/>
                <a:gd name="connsiteX7" fmla="*/ 852487 w 862012"/>
                <a:gd name="connsiteY7" fmla="*/ 404812 h 954881"/>
                <a:gd name="connsiteX8" fmla="*/ 859631 w 862012"/>
                <a:gd name="connsiteY8" fmla="*/ 385762 h 954881"/>
                <a:gd name="connsiteX9" fmla="*/ 862012 w 862012"/>
                <a:gd name="connsiteY9" fmla="*/ 364331 h 954881"/>
                <a:gd name="connsiteX10" fmla="*/ 857250 w 862012"/>
                <a:gd name="connsiteY10" fmla="*/ 342900 h 954881"/>
                <a:gd name="connsiteX11" fmla="*/ 857250 w 862012"/>
                <a:gd name="connsiteY11" fmla="*/ 323850 h 954881"/>
                <a:gd name="connsiteX12" fmla="*/ 850106 w 862012"/>
                <a:gd name="connsiteY12" fmla="*/ 297656 h 954881"/>
                <a:gd name="connsiteX13" fmla="*/ 833437 w 862012"/>
                <a:gd name="connsiteY13" fmla="*/ 266700 h 954881"/>
                <a:gd name="connsiteX14" fmla="*/ 809625 w 862012"/>
                <a:gd name="connsiteY14" fmla="*/ 230981 h 954881"/>
                <a:gd name="connsiteX15" fmla="*/ 785812 w 862012"/>
                <a:gd name="connsiteY15" fmla="*/ 204787 h 954881"/>
                <a:gd name="connsiteX16" fmla="*/ 740569 w 862012"/>
                <a:gd name="connsiteY16" fmla="*/ 161925 h 954881"/>
                <a:gd name="connsiteX17" fmla="*/ 695325 w 862012"/>
                <a:gd name="connsiteY17" fmla="*/ 121443 h 954881"/>
                <a:gd name="connsiteX18" fmla="*/ 661987 w 862012"/>
                <a:gd name="connsiteY18" fmla="*/ 92868 h 954881"/>
                <a:gd name="connsiteX19" fmla="*/ 635794 w 862012"/>
                <a:gd name="connsiteY19" fmla="*/ 76200 h 954881"/>
                <a:gd name="connsiteX20" fmla="*/ 590550 w 862012"/>
                <a:gd name="connsiteY20" fmla="*/ 52387 h 954881"/>
                <a:gd name="connsiteX21" fmla="*/ 552450 w 862012"/>
                <a:gd name="connsiteY21" fmla="*/ 35718 h 954881"/>
                <a:gd name="connsiteX22" fmla="*/ 507206 w 862012"/>
                <a:gd name="connsiteY22" fmla="*/ 19050 h 954881"/>
                <a:gd name="connsiteX23" fmla="*/ 454819 w 862012"/>
                <a:gd name="connsiteY23" fmla="*/ 4762 h 954881"/>
                <a:gd name="connsiteX24" fmla="*/ 435769 w 862012"/>
                <a:gd name="connsiteY24" fmla="*/ 0 h 954881"/>
                <a:gd name="connsiteX25" fmla="*/ 411956 w 862012"/>
                <a:gd name="connsiteY25" fmla="*/ 0 h 954881"/>
                <a:gd name="connsiteX26" fmla="*/ 400050 w 862012"/>
                <a:gd name="connsiteY26" fmla="*/ 2381 h 954881"/>
                <a:gd name="connsiteX27" fmla="*/ 392906 w 862012"/>
                <a:gd name="connsiteY27" fmla="*/ 11906 h 954881"/>
                <a:gd name="connsiteX28" fmla="*/ 392906 w 862012"/>
                <a:gd name="connsiteY28" fmla="*/ 23812 h 954881"/>
                <a:gd name="connsiteX29" fmla="*/ 392906 w 862012"/>
                <a:gd name="connsiteY29" fmla="*/ 33337 h 954881"/>
                <a:gd name="connsiteX30" fmla="*/ 397669 w 862012"/>
                <a:gd name="connsiteY30" fmla="*/ 47625 h 954881"/>
                <a:gd name="connsiteX31" fmla="*/ 409575 w 862012"/>
                <a:gd name="connsiteY31" fmla="*/ 64293 h 954881"/>
                <a:gd name="connsiteX32" fmla="*/ 423862 w 862012"/>
                <a:gd name="connsiteY32" fmla="*/ 78581 h 954881"/>
                <a:gd name="connsiteX33" fmla="*/ 450056 w 862012"/>
                <a:gd name="connsiteY33" fmla="*/ 100012 h 954881"/>
                <a:gd name="connsiteX34" fmla="*/ 469106 w 862012"/>
                <a:gd name="connsiteY34" fmla="*/ 119062 h 954881"/>
                <a:gd name="connsiteX35" fmla="*/ 485775 w 862012"/>
                <a:gd name="connsiteY35" fmla="*/ 138112 h 954881"/>
                <a:gd name="connsiteX36" fmla="*/ 500062 w 862012"/>
                <a:gd name="connsiteY36" fmla="*/ 157162 h 954881"/>
                <a:gd name="connsiteX37" fmla="*/ 511969 w 862012"/>
                <a:gd name="connsiteY37" fmla="*/ 183356 h 954881"/>
                <a:gd name="connsiteX38" fmla="*/ 516731 w 862012"/>
                <a:gd name="connsiteY38" fmla="*/ 207168 h 954881"/>
                <a:gd name="connsiteX39" fmla="*/ 519112 w 862012"/>
                <a:gd name="connsiteY39" fmla="*/ 238125 h 954881"/>
                <a:gd name="connsiteX40" fmla="*/ 516731 w 862012"/>
                <a:gd name="connsiteY40" fmla="*/ 269081 h 954881"/>
                <a:gd name="connsiteX41" fmla="*/ 509587 w 862012"/>
                <a:gd name="connsiteY41" fmla="*/ 314325 h 954881"/>
                <a:gd name="connsiteX42" fmla="*/ 495300 w 862012"/>
                <a:gd name="connsiteY42" fmla="*/ 347662 h 954881"/>
                <a:gd name="connsiteX43" fmla="*/ 450056 w 862012"/>
                <a:gd name="connsiteY43" fmla="*/ 414337 h 954881"/>
                <a:gd name="connsiteX44" fmla="*/ 378619 w 862012"/>
                <a:gd name="connsiteY44" fmla="*/ 509587 h 954881"/>
                <a:gd name="connsiteX45" fmla="*/ 304800 w 862012"/>
                <a:gd name="connsiteY45" fmla="*/ 597693 h 954881"/>
                <a:gd name="connsiteX46" fmla="*/ 211931 w 862012"/>
                <a:gd name="connsiteY46" fmla="*/ 692943 h 954881"/>
                <a:gd name="connsiteX47" fmla="*/ 135731 w 862012"/>
                <a:gd name="connsiteY47" fmla="*/ 769143 h 954881"/>
                <a:gd name="connsiteX48" fmla="*/ 47625 w 862012"/>
                <a:gd name="connsiteY48" fmla="*/ 845343 h 954881"/>
                <a:gd name="connsiteX49" fmla="*/ 4762 w 862012"/>
                <a:gd name="connsiteY49" fmla="*/ 876300 h 954881"/>
                <a:gd name="connsiteX50" fmla="*/ 0 w 862012"/>
                <a:gd name="connsiteY50" fmla="*/ 954881 h 954881"/>
                <a:gd name="connsiteX51" fmla="*/ 107156 w 862012"/>
                <a:gd name="connsiteY51" fmla="*/ 909637 h 954881"/>
                <a:gd name="connsiteX52" fmla="*/ 173831 w 862012"/>
                <a:gd name="connsiteY52" fmla="*/ 869156 h 954881"/>
                <a:gd name="connsiteX53" fmla="*/ 261937 w 862012"/>
                <a:gd name="connsiteY53" fmla="*/ 812006 h 954881"/>
                <a:gd name="connsiteX54" fmla="*/ 354806 w 862012"/>
                <a:gd name="connsiteY54" fmla="*/ 750093 h 954881"/>
                <a:gd name="connsiteX55" fmla="*/ 454819 w 862012"/>
                <a:gd name="connsiteY55" fmla="*/ 683418 h 954881"/>
                <a:gd name="connsiteX56" fmla="*/ 561975 w 862012"/>
                <a:gd name="connsiteY56" fmla="*/ 611981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62012" h="954881">
                  <a:moveTo>
                    <a:pt x="561975" y="611981"/>
                  </a:moveTo>
                  <a:lnTo>
                    <a:pt x="669131" y="538162"/>
                  </a:lnTo>
                  <a:lnTo>
                    <a:pt x="750094" y="481012"/>
                  </a:lnTo>
                  <a:lnTo>
                    <a:pt x="771525" y="466725"/>
                  </a:lnTo>
                  <a:lnTo>
                    <a:pt x="790575" y="457200"/>
                  </a:lnTo>
                  <a:lnTo>
                    <a:pt x="809625" y="447675"/>
                  </a:lnTo>
                  <a:lnTo>
                    <a:pt x="835819" y="426243"/>
                  </a:lnTo>
                  <a:lnTo>
                    <a:pt x="852487" y="404812"/>
                  </a:lnTo>
                  <a:lnTo>
                    <a:pt x="859631" y="385762"/>
                  </a:lnTo>
                  <a:lnTo>
                    <a:pt x="862012" y="364331"/>
                  </a:lnTo>
                  <a:lnTo>
                    <a:pt x="857250" y="342900"/>
                  </a:lnTo>
                  <a:lnTo>
                    <a:pt x="857250" y="323850"/>
                  </a:lnTo>
                  <a:lnTo>
                    <a:pt x="850106" y="297656"/>
                  </a:lnTo>
                  <a:lnTo>
                    <a:pt x="833437" y="266700"/>
                  </a:lnTo>
                  <a:lnTo>
                    <a:pt x="809625" y="230981"/>
                  </a:lnTo>
                  <a:lnTo>
                    <a:pt x="785812" y="204787"/>
                  </a:lnTo>
                  <a:lnTo>
                    <a:pt x="740569" y="161925"/>
                  </a:lnTo>
                  <a:lnTo>
                    <a:pt x="695325" y="121443"/>
                  </a:lnTo>
                  <a:lnTo>
                    <a:pt x="661987" y="92868"/>
                  </a:lnTo>
                  <a:lnTo>
                    <a:pt x="635794" y="76200"/>
                  </a:lnTo>
                  <a:lnTo>
                    <a:pt x="590550" y="52387"/>
                  </a:lnTo>
                  <a:lnTo>
                    <a:pt x="552450" y="35718"/>
                  </a:lnTo>
                  <a:lnTo>
                    <a:pt x="507206" y="19050"/>
                  </a:lnTo>
                  <a:lnTo>
                    <a:pt x="454819" y="4762"/>
                  </a:lnTo>
                  <a:lnTo>
                    <a:pt x="435769" y="0"/>
                  </a:lnTo>
                  <a:lnTo>
                    <a:pt x="411956" y="0"/>
                  </a:lnTo>
                  <a:lnTo>
                    <a:pt x="400050" y="2381"/>
                  </a:lnTo>
                  <a:lnTo>
                    <a:pt x="392906" y="11906"/>
                  </a:lnTo>
                  <a:lnTo>
                    <a:pt x="392906" y="23812"/>
                  </a:lnTo>
                  <a:lnTo>
                    <a:pt x="392906" y="33337"/>
                  </a:lnTo>
                  <a:lnTo>
                    <a:pt x="397669" y="47625"/>
                  </a:lnTo>
                  <a:lnTo>
                    <a:pt x="409575" y="64293"/>
                  </a:lnTo>
                  <a:lnTo>
                    <a:pt x="423862" y="78581"/>
                  </a:lnTo>
                  <a:lnTo>
                    <a:pt x="450056" y="100012"/>
                  </a:lnTo>
                  <a:lnTo>
                    <a:pt x="469106" y="119062"/>
                  </a:lnTo>
                  <a:lnTo>
                    <a:pt x="485775" y="138112"/>
                  </a:lnTo>
                  <a:lnTo>
                    <a:pt x="500062" y="157162"/>
                  </a:lnTo>
                  <a:lnTo>
                    <a:pt x="511969" y="183356"/>
                  </a:lnTo>
                  <a:lnTo>
                    <a:pt x="516731" y="207168"/>
                  </a:lnTo>
                  <a:lnTo>
                    <a:pt x="519112" y="238125"/>
                  </a:lnTo>
                  <a:lnTo>
                    <a:pt x="516731" y="269081"/>
                  </a:lnTo>
                  <a:lnTo>
                    <a:pt x="509587" y="314325"/>
                  </a:lnTo>
                  <a:lnTo>
                    <a:pt x="495300" y="347662"/>
                  </a:lnTo>
                  <a:lnTo>
                    <a:pt x="450056" y="414337"/>
                  </a:lnTo>
                  <a:lnTo>
                    <a:pt x="378619" y="509587"/>
                  </a:lnTo>
                  <a:lnTo>
                    <a:pt x="304800" y="597693"/>
                  </a:lnTo>
                  <a:lnTo>
                    <a:pt x="211931" y="692943"/>
                  </a:lnTo>
                  <a:lnTo>
                    <a:pt x="135731" y="769143"/>
                  </a:lnTo>
                  <a:lnTo>
                    <a:pt x="47625" y="845343"/>
                  </a:lnTo>
                  <a:lnTo>
                    <a:pt x="4762" y="876300"/>
                  </a:lnTo>
                  <a:lnTo>
                    <a:pt x="0" y="954881"/>
                  </a:lnTo>
                  <a:lnTo>
                    <a:pt x="107156" y="909637"/>
                  </a:lnTo>
                  <a:lnTo>
                    <a:pt x="173831" y="869156"/>
                  </a:lnTo>
                  <a:lnTo>
                    <a:pt x="261937" y="812006"/>
                  </a:lnTo>
                  <a:lnTo>
                    <a:pt x="354806" y="750093"/>
                  </a:lnTo>
                  <a:lnTo>
                    <a:pt x="454819" y="683418"/>
                  </a:lnTo>
                  <a:lnTo>
                    <a:pt x="561975" y="6119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7">
              <a:extLst>
                <a:ext uri="{FF2B5EF4-FFF2-40B4-BE49-F238E27FC236}">
                  <a16:creationId xmlns:a16="http://schemas.microsoft.com/office/drawing/2014/main" id="{08CEF4AC-5B45-40B7-808B-BECC745A0CD2}"/>
                </a:ext>
              </a:extLst>
            </p:cNvPr>
            <p:cNvSpPr/>
            <p:nvPr/>
          </p:nvSpPr>
          <p:spPr>
            <a:xfrm>
              <a:off x="7554913" y="4695825"/>
              <a:ext cx="711200" cy="1047750"/>
            </a:xfrm>
            <a:custGeom>
              <a:avLst/>
              <a:gdLst>
                <a:gd name="connsiteX0" fmla="*/ 330994 w 709613"/>
                <a:gd name="connsiteY0" fmla="*/ 564356 h 1047750"/>
                <a:gd name="connsiteX1" fmla="*/ 352425 w 709613"/>
                <a:gd name="connsiteY1" fmla="*/ 614363 h 1047750"/>
                <a:gd name="connsiteX2" fmla="*/ 361950 w 709613"/>
                <a:gd name="connsiteY2" fmla="*/ 635794 h 1047750"/>
                <a:gd name="connsiteX3" fmla="*/ 381000 w 709613"/>
                <a:gd name="connsiteY3" fmla="*/ 683419 h 1047750"/>
                <a:gd name="connsiteX4" fmla="*/ 397669 w 709613"/>
                <a:gd name="connsiteY4" fmla="*/ 731044 h 1047750"/>
                <a:gd name="connsiteX5" fmla="*/ 411957 w 709613"/>
                <a:gd name="connsiteY5" fmla="*/ 776288 h 1047750"/>
                <a:gd name="connsiteX6" fmla="*/ 423863 w 709613"/>
                <a:gd name="connsiteY6" fmla="*/ 821531 h 1047750"/>
                <a:gd name="connsiteX7" fmla="*/ 433388 w 709613"/>
                <a:gd name="connsiteY7" fmla="*/ 864394 h 1047750"/>
                <a:gd name="connsiteX8" fmla="*/ 442913 w 709613"/>
                <a:gd name="connsiteY8" fmla="*/ 914400 h 1047750"/>
                <a:gd name="connsiteX9" fmla="*/ 450057 w 709613"/>
                <a:gd name="connsiteY9" fmla="*/ 954881 h 1047750"/>
                <a:gd name="connsiteX10" fmla="*/ 459582 w 709613"/>
                <a:gd name="connsiteY10" fmla="*/ 983456 h 1047750"/>
                <a:gd name="connsiteX11" fmla="*/ 469107 w 709613"/>
                <a:gd name="connsiteY11" fmla="*/ 1004888 h 1047750"/>
                <a:gd name="connsiteX12" fmla="*/ 485775 w 709613"/>
                <a:gd name="connsiteY12" fmla="*/ 1021556 h 1047750"/>
                <a:gd name="connsiteX13" fmla="*/ 504825 w 709613"/>
                <a:gd name="connsiteY13" fmla="*/ 1033463 h 1047750"/>
                <a:gd name="connsiteX14" fmla="*/ 523875 w 709613"/>
                <a:gd name="connsiteY14" fmla="*/ 1042988 h 1047750"/>
                <a:gd name="connsiteX15" fmla="*/ 547688 w 709613"/>
                <a:gd name="connsiteY15" fmla="*/ 1047750 h 1047750"/>
                <a:gd name="connsiteX16" fmla="*/ 578644 w 709613"/>
                <a:gd name="connsiteY16" fmla="*/ 1040606 h 1047750"/>
                <a:gd name="connsiteX17" fmla="*/ 604838 w 709613"/>
                <a:gd name="connsiteY17" fmla="*/ 1028700 h 1047750"/>
                <a:gd name="connsiteX18" fmla="*/ 633413 w 709613"/>
                <a:gd name="connsiteY18" fmla="*/ 1009650 h 1047750"/>
                <a:gd name="connsiteX19" fmla="*/ 661988 w 709613"/>
                <a:gd name="connsiteY19" fmla="*/ 985838 h 1047750"/>
                <a:gd name="connsiteX20" fmla="*/ 676275 w 709613"/>
                <a:gd name="connsiteY20" fmla="*/ 966788 h 1047750"/>
                <a:gd name="connsiteX21" fmla="*/ 683419 w 709613"/>
                <a:gd name="connsiteY21" fmla="*/ 945356 h 1047750"/>
                <a:gd name="connsiteX22" fmla="*/ 695325 w 709613"/>
                <a:gd name="connsiteY22" fmla="*/ 902494 h 1047750"/>
                <a:gd name="connsiteX23" fmla="*/ 702469 w 709613"/>
                <a:gd name="connsiteY23" fmla="*/ 854869 h 1047750"/>
                <a:gd name="connsiteX24" fmla="*/ 707232 w 709613"/>
                <a:gd name="connsiteY24" fmla="*/ 814388 h 1047750"/>
                <a:gd name="connsiteX25" fmla="*/ 709613 w 709613"/>
                <a:gd name="connsiteY25" fmla="*/ 757238 h 1047750"/>
                <a:gd name="connsiteX26" fmla="*/ 704850 w 709613"/>
                <a:gd name="connsiteY26" fmla="*/ 700088 h 1047750"/>
                <a:gd name="connsiteX27" fmla="*/ 697707 w 709613"/>
                <a:gd name="connsiteY27" fmla="*/ 638175 h 1047750"/>
                <a:gd name="connsiteX28" fmla="*/ 685800 w 709613"/>
                <a:gd name="connsiteY28" fmla="*/ 571500 h 1047750"/>
                <a:gd name="connsiteX29" fmla="*/ 676275 w 709613"/>
                <a:gd name="connsiteY29" fmla="*/ 542925 h 1047750"/>
                <a:gd name="connsiteX30" fmla="*/ 657225 w 709613"/>
                <a:gd name="connsiteY30" fmla="*/ 511969 h 1047750"/>
                <a:gd name="connsiteX31" fmla="*/ 607219 w 709613"/>
                <a:gd name="connsiteY31" fmla="*/ 457200 h 1047750"/>
                <a:gd name="connsiteX32" fmla="*/ 573882 w 709613"/>
                <a:gd name="connsiteY32" fmla="*/ 421481 h 1047750"/>
                <a:gd name="connsiteX33" fmla="*/ 519113 w 709613"/>
                <a:gd name="connsiteY33" fmla="*/ 364331 h 1047750"/>
                <a:gd name="connsiteX34" fmla="*/ 454819 w 709613"/>
                <a:gd name="connsiteY34" fmla="*/ 307181 h 1047750"/>
                <a:gd name="connsiteX35" fmla="*/ 383382 w 709613"/>
                <a:gd name="connsiteY35" fmla="*/ 245269 h 1047750"/>
                <a:gd name="connsiteX36" fmla="*/ 333375 w 709613"/>
                <a:gd name="connsiteY36" fmla="*/ 202406 h 1047750"/>
                <a:gd name="connsiteX37" fmla="*/ 250032 w 709613"/>
                <a:gd name="connsiteY37" fmla="*/ 140494 h 1047750"/>
                <a:gd name="connsiteX38" fmla="*/ 173832 w 709613"/>
                <a:gd name="connsiteY38" fmla="*/ 85725 h 1047750"/>
                <a:gd name="connsiteX39" fmla="*/ 83344 w 709613"/>
                <a:gd name="connsiteY39" fmla="*/ 28575 h 1047750"/>
                <a:gd name="connsiteX40" fmla="*/ 66675 w 709613"/>
                <a:gd name="connsiteY40" fmla="*/ 16669 h 1047750"/>
                <a:gd name="connsiteX41" fmla="*/ 47625 w 709613"/>
                <a:gd name="connsiteY41" fmla="*/ 4763 h 1047750"/>
                <a:gd name="connsiteX42" fmla="*/ 23813 w 709613"/>
                <a:gd name="connsiteY42" fmla="*/ 0 h 1047750"/>
                <a:gd name="connsiteX43" fmla="*/ 14288 w 709613"/>
                <a:gd name="connsiteY43" fmla="*/ 0 h 1047750"/>
                <a:gd name="connsiteX44" fmla="*/ 4763 w 709613"/>
                <a:gd name="connsiteY44" fmla="*/ 2381 h 1047750"/>
                <a:gd name="connsiteX45" fmla="*/ 0 w 709613"/>
                <a:gd name="connsiteY45" fmla="*/ 19050 h 1047750"/>
                <a:gd name="connsiteX46" fmla="*/ 4763 w 709613"/>
                <a:gd name="connsiteY46" fmla="*/ 45244 h 1047750"/>
                <a:gd name="connsiteX47" fmla="*/ 21432 w 709613"/>
                <a:gd name="connsiteY47" fmla="*/ 71438 h 1047750"/>
                <a:gd name="connsiteX48" fmla="*/ 66675 w 709613"/>
                <a:gd name="connsiteY48" fmla="*/ 128588 h 1047750"/>
                <a:gd name="connsiteX49" fmla="*/ 133350 w 709613"/>
                <a:gd name="connsiteY49" fmla="*/ 226219 h 1047750"/>
                <a:gd name="connsiteX50" fmla="*/ 185738 w 709613"/>
                <a:gd name="connsiteY50" fmla="*/ 304800 h 1047750"/>
                <a:gd name="connsiteX51" fmla="*/ 233363 w 709613"/>
                <a:gd name="connsiteY51" fmla="*/ 383381 h 1047750"/>
                <a:gd name="connsiteX52" fmla="*/ 269082 w 709613"/>
                <a:gd name="connsiteY52" fmla="*/ 445294 h 1047750"/>
                <a:gd name="connsiteX53" fmla="*/ 304800 w 709613"/>
                <a:gd name="connsiteY53" fmla="*/ 514350 h 1047750"/>
                <a:gd name="connsiteX54" fmla="*/ 330994 w 709613"/>
                <a:gd name="connsiteY54" fmla="*/ 564356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09613" h="1047750">
                  <a:moveTo>
                    <a:pt x="330994" y="564356"/>
                  </a:moveTo>
                  <a:lnTo>
                    <a:pt x="352425" y="614363"/>
                  </a:lnTo>
                  <a:lnTo>
                    <a:pt x="361950" y="635794"/>
                  </a:lnTo>
                  <a:lnTo>
                    <a:pt x="381000" y="683419"/>
                  </a:lnTo>
                  <a:lnTo>
                    <a:pt x="397669" y="731044"/>
                  </a:lnTo>
                  <a:lnTo>
                    <a:pt x="411957" y="776288"/>
                  </a:lnTo>
                  <a:lnTo>
                    <a:pt x="423863" y="821531"/>
                  </a:lnTo>
                  <a:lnTo>
                    <a:pt x="433388" y="864394"/>
                  </a:lnTo>
                  <a:lnTo>
                    <a:pt x="442913" y="914400"/>
                  </a:lnTo>
                  <a:lnTo>
                    <a:pt x="450057" y="954881"/>
                  </a:lnTo>
                  <a:lnTo>
                    <a:pt x="459582" y="983456"/>
                  </a:lnTo>
                  <a:lnTo>
                    <a:pt x="469107" y="1004888"/>
                  </a:lnTo>
                  <a:lnTo>
                    <a:pt x="485775" y="1021556"/>
                  </a:lnTo>
                  <a:lnTo>
                    <a:pt x="504825" y="1033463"/>
                  </a:lnTo>
                  <a:lnTo>
                    <a:pt x="523875" y="1042988"/>
                  </a:lnTo>
                  <a:lnTo>
                    <a:pt x="547688" y="1047750"/>
                  </a:lnTo>
                  <a:lnTo>
                    <a:pt x="578644" y="1040606"/>
                  </a:lnTo>
                  <a:lnTo>
                    <a:pt x="604838" y="1028700"/>
                  </a:lnTo>
                  <a:lnTo>
                    <a:pt x="633413" y="1009650"/>
                  </a:lnTo>
                  <a:lnTo>
                    <a:pt x="661988" y="985838"/>
                  </a:lnTo>
                  <a:lnTo>
                    <a:pt x="676275" y="966788"/>
                  </a:lnTo>
                  <a:lnTo>
                    <a:pt x="683419" y="945356"/>
                  </a:lnTo>
                  <a:lnTo>
                    <a:pt x="695325" y="902494"/>
                  </a:lnTo>
                  <a:lnTo>
                    <a:pt x="702469" y="854869"/>
                  </a:lnTo>
                  <a:lnTo>
                    <a:pt x="707232" y="814388"/>
                  </a:lnTo>
                  <a:cubicBezTo>
                    <a:pt x="708026" y="795338"/>
                    <a:pt x="708819" y="776288"/>
                    <a:pt x="709613" y="757238"/>
                  </a:cubicBezTo>
                  <a:lnTo>
                    <a:pt x="704850" y="700088"/>
                  </a:lnTo>
                  <a:lnTo>
                    <a:pt x="697707" y="638175"/>
                  </a:lnTo>
                  <a:lnTo>
                    <a:pt x="685800" y="571500"/>
                  </a:lnTo>
                  <a:lnTo>
                    <a:pt x="676275" y="542925"/>
                  </a:lnTo>
                  <a:lnTo>
                    <a:pt x="657225" y="511969"/>
                  </a:lnTo>
                  <a:lnTo>
                    <a:pt x="607219" y="457200"/>
                  </a:lnTo>
                  <a:lnTo>
                    <a:pt x="573882" y="421481"/>
                  </a:lnTo>
                  <a:lnTo>
                    <a:pt x="519113" y="364331"/>
                  </a:lnTo>
                  <a:lnTo>
                    <a:pt x="454819" y="307181"/>
                  </a:lnTo>
                  <a:lnTo>
                    <a:pt x="383382" y="245269"/>
                  </a:lnTo>
                  <a:lnTo>
                    <a:pt x="333375" y="202406"/>
                  </a:lnTo>
                  <a:lnTo>
                    <a:pt x="250032" y="140494"/>
                  </a:lnTo>
                  <a:lnTo>
                    <a:pt x="173832" y="85725"/>
                  </a:lnTo>
                  <a:lnTo>
                    <a:pt x="83344" y="28575"/>
                  </a:lnTo>
                  <a:lnTo>
                    <a:pt x="66675" y="16669"/>
                  </a:lnTo>
                  <a:lnTo>
                    <a:pt x="47625" y="4763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4763" y="2381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21432" y="71438"/>
                  </a:lnTo>
                  <a:lnTo>
                    <a:pt x="66675" y="128588"/>
                  </a:lnTo>
                  <a:lnTo>
                    <a:pt x="133350" y="226219"/>
                  </a:lnTo>
                  <a:lnTo>
                    <a:pt x="185738" y="304800"/>
                  </a:lnTo>
                  <a:lnTo>
                    <a:pt x="233363" y="383381"/>
                  </a:lnTo>
                  <a:lnTo>
                    <a:pt x="269082" y="445294"/>
                  </a:lnTo>
                  <a:lnTo>
                    <a:pt x="304800" y="514350"/>
                  </a:lnTo>
                  <a:lnTo>
                    <a:pt x="330994" y="5643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8">
              <a:extLst>
                <a:ext uri="{FF2B5EF4-FFF2-40B4-BE49-F238E27FC236}">
                  <a16:creationId xmlns:a16="http://schemas.microsoft.com/office/drawing/2014/main" id="{1B8C7000-A2C7-4634-83BE-0E1F86AEB7AC}"/>
                </a:ext>
              </a:extLst>
            </p:cNvPr>
            <p:cNvSpPr/>
            <p:nvPr/>
          </p:nvSpPr>
          <p:spPr>
            <a:xfrm>
              <a:off x="6677026" y="4667251"/>
              <a:ext cx="595313" cy="963613"/>
            </a:xfrm>
            <a:custGeom>
              <a:avLst/>
              <a:gdLst>
                <a:gd name="connsiteX0" fmla="*/ 323850 w 595313"/>
                <a:gd name="connsiteY0" fmla="*/ 257175 h 964406"/>
                <a:gd name="connsiteX1" fmla="*/ 271463 w 595313"/>
                <a:gd name="connsiteY1" fmla="*/ 207169 h 964406"/>
                <a:gd name="connsiteX2" fmla="*/ 230981 w 595313"/>
                <a:gd name="connsiteY2" fmla="*/ 166688 h 964406"/>
                <a:gd name="connsiteX3" fmla="*/ 169069 w 595313"/>
                <a:gd name="connsiteY3" fmla="*/ 109538 h 964406"/>
                <a:gd name="connsiteX4" fmla="*/ 109538 w 595313"/>
                <a:gd name="connsiteY4" fmla="*/ 57150 h 964406"/>
                <a:gd name="connsiteX5" fmla="*/ 61913 w 595313"/>
                <a:gd name="connsiteY5" fmla="*/ 14288 h 964406"/>
                <a:gd name="connsiteX6" fmla="*/ 35719 w 595313"/>
                <a:gd name="connsiteY6" fmla="*/ 2381 h 964406"/>
                <a:gd name="connsiteX7" fmla="*/ 19050 w 595313"/>
                <a:gd name="connsiteY7" fmla="*/ 0 h 964406"/>
                <a:gd name="connsiteX8" fmla="*/ 9525 w 595313"/>
                <a:gd name="connsiteY8" fmla="*/ 0 h 964406"/>
                <a:gd name="connsiteX9" fmla="*/ 0 w 595313"/>
                <a:gd name="connsiteY9" fmla="*/ 4763 h 964406"/>
                <a:gd name="connsiteX10" fmla="*/ 2381 w 595313"/>
                <a:gd name="connsiteY10" fmla="*/ 28575 h 964406"/>
                <a:gd name="connsiteX11" fmla="*/ 23813 w 595313"/>
                <a:gd name="connsiteY11" fmla="*/ 73819 h 964406"/>
                <a:gd name="connsiteX12" fmla="*/ 88106 w 595313"/>
                <a:gd name="connsiteY12" fmla="*/ 183356 h 964406"/>
                <a:gd name="connsiteX13" fmla="*/ 150019 w 595313"/>
                <a:gd name="connsiteY13" fmla="*/ 309563 h 964406"/>
                <a:gd name="connsiteX14" fmla="*/ 214313 w 595313"/>
                <a:gd name="connsiteY14" fmla="*/ 459581 h 964406"/>
                <a:gd name="connsiteX15" fmla="*/ 235744 w 595313"/>
                <a:gd name="connsiteY15" fmla="*/ 521494 h 964406"/>
                <a:gd name="connsiteX16" fmla="*/ 273844 w 595313"/>
                <a:gd name="connsiteY16" fmla="*/ 635794 h 964406"/>
                <a:gd name="connsiteX17" fmla="*/ 302419 w 595313"/>
                <a:gd name="connsiteY17" fmla="*/ 738188 h 964406"/>
                <a:gd name="connsiteX18" fmla="*/ 304800 w 595313"/>
                <a:gd name="connsiteY18" fmla="*/ 788194 h 964406"/>
                <a:gd name="connsiteX19" fmla="*/ 309563 w 595313"/>
                <a:gd name="connsiteY19" fmla="*/ 835819 h 964406"/>
                <a:gd name="connsiteX20" fmla="*/ 316706 w 595313"/>
                <a:gd name="connsiteY20" fmla="*/ 876300 h 964406"/>
                <a:gd name="connsiteX21" fmla="*/ 326231 w 595313"/>
                <a:gd name="connsiteY21" fmla="*/ 904875 h 964406"/>
                <a:gd name="connsiteX22" fmla="*/ 340519 w 595313"/>
                <a:gd name="connsiteY22" fmla="*/ 928688 h 964406"/>
                <a:gd name="connsiteX23" fmla="*/ 354806 w 595313"/>
                <a:gd name="connsiteY23" fmla="*/ 945356 h 964406"/>
                <a:gd name="connsiteX24" fmla="*/ 373856 w 595313"/>
                <a:gd name="connsiteY24" fmla="*/ 954881 h 964406"/>
                <a:gd name="connsiteX25" fmla="*/ 400050 w 595313"/>
                <a:gd name="connsiteY25" fmla="*/ 962025 h 964406"/>
                <a:gd name="connsiteX26" fmla="*/ 431006 w 595313"/>
                <a:gd name="connsiteY26" fmla="*/ 964406 h 964406"/>
                <a:gd name="connsiteX27" fmla="*/ 454819 w 595313"/>
                <a:gd name="connsiteY27" fmla="*/ 959644 h 964406"/>
                <a:gd name="connsiteX28" fmla="*/ 481013 w 595313"/>
                <a:gd name="connsiteY28" fmla="*/ 952500 h 964406"/>
                <a:gd name="connsiteX29" fmla="*/ 504825 w 595313"/>
                <a:gd name="connsiteY29" fmla="*/ 935831 h 964406"/>
                <a:gd name="connsiteX30" fmla="*/ 526256 w 595313"/>
                <a:gd name="connsiteY30" fmla="*/ 916781 h 964406"/>
                <a:gd name="connsiteX31" fmla="*/ 545306 w 595313"/>
                <a:gd name="connsiteY31" fmla="*/ 892969 h 964406"/>
                <a:gd name="connsiteX32" fmla="*/ 554831 w 595313"/>
                <a:gd name="connsiteY32" fmla="*/ 866775 h 964406"/>
                <a:gd name="connsiteX33" fmla="*/ 566738 w 595313"/>
                <a:gd name="connsiteY33" fmla="*/ 828675 h 964406"/>
                <a:gd name="connsiteX34" fmla="*/ 581025 w 595313"/>
                <a:gd name="connsiteY34" fmla="*/ 771525 h 964406"/>
                <a:gd name="connsiteX35" fmla="*/ 588169 w 595313"/>
                <a:gd name="connsiteY35" fmla="*/ 728663 h 964406"/>
                <a:gd name="connsiteX36" fmla="*/ 595313 w 595313"/>
                <a:gd name="connsiteY36" fmla="*/ 666750 h 964406"/>
                <a:gd name="connsiteX37" fmla="*/ 595313 w 595313"/>
                <a:gd name="connsiteY37" fmla="*/ 642938 h 964406"/>
                <a:gd name="connsiteX38" fmla="*/ 585788 w 595313"/>
                <a:gd name="connsiteY38" fmla="*/ 609600 h 964406"/>
                <a:gd name="connsiteX39" fmla="*/ 564356 w 595313"/>
                <a:gd name="connsiteY39" fmla="*/ 566738 h 964406"/>
                <a:gd name="connsiteX40" fmla="*/ 538163 w 595313"/>
                <a:gd name="connsiteY40" fmla="*/ 521494 h 964406"/>
                <a:gd name="connsiteX41" fmla="*/ 509588 w 595313"/>
                <a:gd name="connsiteY41" fmla="*/ 478631 h 964406"/>
                <a:gd name="connsiteX42" fmla="*/ 478631 w 595313"/>
                <a:gd name="connsiteY42" fmla="*/ 433388 h 964406"/>
                <a:gd name="connsiteX43" fmla="*/ 438150 w 595313"/>
                <a:gd name="connsiteY43" fmla="*/ 383381 h 964406"/>
                <a:gd name="connsiteX44" fmla="*/ 402431 w 595313"/>
                <a:gd name="connsiteY44" fmla="*/ 340519 h 964406"/>
                <a:gd name="connsiteX45" fmla="*/ 323850 w 595313"/>
                <a:gd name="connsiteY45" fmla="*/ 257175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5313" h="964406">
                  <a:moveTo>
                    <a:pt x="323850" y="257175"/>
                  </a:moveTo>
                  <a:lnTo>
                    <a:pt x="271463" y="207169"/>
                  </a:lnTo>
                  <a:lnTo>
                    <a:pt x="230981" y="166688"/>
                  </a:lnTo>
                  <a:lnTo>
                    <a:pt x="169069" y="109538"/>
                  </a:lnTo>
                  <a:lnTo>
                    <a:pt x="109538" y="57150"/>
                  </a:lnTo>
                  <a:lnTo>
                    <a:pt x="61913" y="14288"/>
                  </a:lnTo>
                  <a:lnTo>
                    <a:pt x="35719" y="2381"/>
                  </a:lnTo>
                  <a:lnTo>
                    <a:pt x="19050" y="0"/>
                  </a:lnTo>
                  <a:lnTo>
                    <a:pt x="9525" y="0"/>
                  </a:lnTo>
                  <a:lnTo>
                    <a:pt x="0" y="4763"/>
                  </a:lnTo>
                  <a:lnTo>
                    <a:pt x="2381" y="28575"/>
                  </a:lnTo>
                  <a:lnTo>
                    <a:pt x="23813" y="73819"/>
                  </a:lnTo>
                  <a:lnTo>
                    <a:pt x="88106" y="183356"/>
                  </a:lnTo>
                  <a:lnTo>
                    <a:pt x="150019" y="309563"/>
                  </a:lnTo>
                  <a:lnTo>
                    <a:pt x="214313" y="459581"/>
                  </a:lnTo>
                  <a:lnTo>
                    <a:pt x="235744" y="521494"/>
                  </a:lnTo>
                  <a:lnTo>
                    <a:pt x="273844" y="635794"/>
                  </a:lnTo>
                  <a:lnTo>
                    <a:pt x="302419" y="738188"/>
                  </a:lnTo>
                  <a:lnTo>
                    <a:pt x="304800" y="788194"/>
                  </a:lnTo>
                  <a:lnTo>
                    <a:pt x="309563" y="835819"/>
                  </a:lnTo>
                  <a:lnTo>
                    <a:pt x="316706" y="876300"/>
                  </a:lnTo>
                  <a:lnTo>
                    <a:pt x="326231" y="904875"/>
                  </a:lnTo>
                  <a:lnTo>
                    <a:pt x="340519" y="928688"/>
                  </a:lnTo>
                  <a:lnTo>
                    <a:pt x="354806" y="945356"/>
                  </a:lnTo>
                  <a:lnTo>
                    <a:pt x="373856" y="954881"/>
                  </a:lnTo>
                  <a:lnTo>
                    <a:pt x="400050" y="962025"/>
                  </a:lnTo>
                  <a:lnTo>
                    <a:pt x="431006" y="964406"/>
                  </a:lnTo>
                  <a:lnTo>
                    <a:pt x="454819" y="959644"/>
                  </a:lnTo>
                  <a:lnTo>
                    <a:pt x="481013" y="952500"/>
                  </a:lnTo>
                  <a:lnTo>
                    <a:pt x="504825" y="935831"/>
                  </a:lnTo>
                  <a:lnTo>
                    <a:pt x="526256" y="916781"/>
                  </a:lnTo>
                  <a:lnTo>
                    <a:pt x="545306" y="892969"/>
                  </a:lnTo>
                  <a:lnTo>
                    <a:pt x="554831" y="866775"/>
                  </a:lnTo>
                  <a:lnTo>
                    <a:pt x="566738" y="828675"/>
                  </a:lnTo>
                  <a:lnTo>
                    <a:pt x="581025" y="771525"/>
                  </a:lnTo>
                  <a:lnTo>
                    <a:pt x="588169" y="728663"/>
                  </a:lnTo>
                  <a:lnTo>
                    <a:pt x="595313" y="666750"/>
                  </a:lnTo>
                  <a:lnTo>
                    <a:pt x="595313" y="642938"/>
                  </a:lnTo>
                  <a:lnTo>
                    <a:pt x="585788" y="609600"/>
                  </a:lnTo>
                  <a:lnTo>
                    <a:pt x="564356" y="566738"/>
                  </a:lnTo>
                  <a:lnTo>
                    <a:pt x="538163" y="521494"/>
                  </a:lnTo>
                  <a:lnTo>
                    <a:pt x="509588" y="478631"/>
                  </a:lnTo>
                  <a:lnTo>
                    <a:pt x="478631" y="433388"/>
                  </a:lnTo>
                  <a:lnTo>
                    <a:pt x="438150" y="383381"/>
                  </a:lnTo>
                  <a:lnTo>
                    <a:pt x="402431" y="340519"/>
                  </a:lnTo>
                  <a:lnTo>
                    <a:pt x="323850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0">
              <a:extLst>
                <a:ext uri="{FF2B5EF4-FFF2-40B4-BE49-F238E27FC236}">
                  <a16:creationId xmlns:a16="http://schemas.microsoft.com/office/drawing/2014/main" id="{69395FBC-B375-42CF-B24A-64B476B99864}"/>
                </a:ext>
              </a:extLst>
            </p:cNvPr>
            <p:cNvSpPr/>
            <p:nvPr/>
          </p:nvSpPr>
          <p:spPr>
            <a:xfrm>
              <a:off x="5872164" y="4667251"/>
              <a:ext cx="504825" cy="995363"/>
            </a:xfrm>
            <a:custGeom>
              <a:avLst/>
              <a:gdLst>
                <a:gd name="connsiteX0" fmla="*/ 88106 w 504825"/>
                <a:gd name="connsiteY0" fmla="*/ 214313 h 995363"/>
                <a:gd name="connsiteX1" fmla="*/ 52387 w 504825"/>
                <a:gd name="connsiteY1" fmla="*/ 138113 h 995363"/>
                <a:gd name="connsiteX2" fmla="*/ 9525 w 504825"/>
                <a:gd name="connsiteY2" fmla="*/ 52388 h 995363"/>
                <a:gd name="connsiteX3" fmla="*/ 0 w 504825"/>
                <a:gd name="connsiteY3" fmla="*/ 19050 h 995363"/>
                <a:gd name="connsiteX4" fmla="*/ 2381 w 504825"/>
                <a:gd name="connsiteY4" fmla="*/ 4763 h 995363"/>
                <a:gd name="connsiteX5" fmla="*/ 11906 w 504825"/>
                <a:gd name="connsiteY5" fmla="*/ 0 h 995363"/>
                <a:gd name="connsiteX6" fmla="*/ 26193 w 504825"/>
                <a:gd name="connsiteY6" fmla="*/ 0 h 995363"/>
                <a:gd name="connsiteX7" fmla="*/ 47625 w 504825"/>
                <a:gd name="connsiteY7" fmla="*/ 4763 h 995363"/>
                <a:gd name="connsiteX8" fmla="*/ 69056 w 504825"/>
                <a:gd name="connsiteY8" fmla="*/ 16669 h 995363"/>
                <a:gd name="connsiteX9" fmla="*/ 126206 w 504825"/>
                <a:gd name="connsiteY9" fmla="*/ 73819 h 995363"/>
                <a:gd name="connsiteX10" fmla="*/ 219075 w 504825"/>
                <a:gd name="connsiteY10" fmla="*/ 161925 h 995363"/>
                <a:gd name="connsiteX11" fmla="*/ 290512 w 504825"/>
                <a:gd name="connsiteY11" fmla="*/ 238125 h 995363"/>
                <a:gd name="connsiteX12" fmla="*/ 335756 w 504825"/>
                <a:gd name="connsiteY12" fmla="*/ 288131 h 995363"/>
                <a:gd name="connsiteX13" fmla="*/ 359568 w 504825"/>
                <a:gd name="connsiteY13" fmla="*/ 314325 h 995363"/>
                <a:gd name="connsiteX14" fmla="*/ 381000 w 504825"/>
                <a:gd name="connsiteY14" fmla="*/ 342900 h 995363"/>
                <a:gd name="connsiteX15" fmla="*/ 400050 w 504825"/>
                <a:gd name="connsiteY15" fmla="*/ 376238 h 995363"/>
                <a:gd name="connsiteX16" fmla="*/ 431006 w 504825"/>
                <a:gd name="connsiteY16" fmla="*/ 440531 h 995363"/>
                <a:gd name="connsiteX17" fmla="*/ 452437 w 504825"/>
                <a:gd name="connsiteY17" fmla="*/ 497681 h 995363"/>
                <a:gd name="connsiteX18" fmla="*/ 471487 w 504825"/>
                <a:gd name="connsiteY18" fmla="*/ 552450 h 995363"/>
                <a:gd name="connsiteX19" fmla="*/ 485775 w 504825"/>
                <a:gd name="connsiteY19" fmla="*/ 614363 h 995363"/>
                <a:gd name="connsiteX20" fmla="*/ 495300 w 504825"/>
                <a:gd name="connsiteY20" fmla="*/ 666750 h 995363"/>
                <a:gd name="connsiteX21" fmla="*/ 504825 w 504825"/>
                <a:gd name="connsiteY21" fmla="*/ 740569 h 995363"/>
                <a:gd name="connsiteX22" fmla="*/ 502443 w 504825"/>
                <a:gd name="connsiteY22" fmla="*/ 769144 h 995363"/>
                <a:gd name="connsiteX23" fmla="*/ 488156 w 504825"/>
                <a:gd name="connsiteY23" fmla="*/ 814388 h 995363"/>
                <a:gd name="connsiteX24" fmla="*/ 469106 w 504825"/>
                <a:gd name="connsiteY24" fmla="*/ 862013 h 995363"/>
                <a:gd name="connsiteX25" fmla="*/ 442912 w 504825"/>
                <a:gd name="connsiteY25" fmla="*/ 914400 h 995363"/>
                <a:gd name="connsiteX26" fmla="*/ 409575 w 504825"/>
                <a:gd name="connsiteY26" fmla="*/ 957263 h 995363"/>
                <a:gd name="connsiteX27" fmla="*/ 385762 w 504825"/>
                <a:gd name="connsiteY27" fmla="*/ 976313 h 995363"/>
                <a:gd name="connsiteX28" fmla="*/ 357187 w 504825"/>
                <a:gd name="connsiteY28" fmla="*/ 992981 h 995363"/>
                <a:gd name="connsiteX29" fmla="*/ 330993 w 504825"/>
                <a:gd name="connsiteY29" fmla="*/ 995363 h 995363"/>
                <a:gd name="connsiteX30" fmla="*/ 300037 w 504825"/>
                <a:gd name="connsiteY30" fmla="*/ 990600 h 995363"/>
                <a:gd name="connsiteX31" fmla="*/ 271462 w 504825"/>
                <a:gd name="connsiteY31" fmla="*/ 978694 h 995363"/>
                <a:gd name="connsiteX32" fmla="*/ 250031 w 504825"/>
                <a:gd name="connsiteY32" fmla="*/ 959644 h 995363"/>
                <a:gd name="connsiteX33" fmla="*/ 238125 w 504825"/>
                <a:gd name="connsiteY33" fmla="*/ 940594 h 995363"/>
                <a:gd name="connsiteX34" fmla="*/ 226218 w 504825"/>
                <a:gd name="connsiteY34" fmla="*/ 914400 h 995363"/>
                <a:gd name="connsiteX35" fmla="*/ 219075 w 504825"/>
                <a:gd name="connsiteY35" fmla="*/ 885825 h 995363"/>
                <a:gd name="connsiteX36" fmla="*/ 214312 w 504825"/>
                <a:gd name="connsiteY36" fmla="*/ 802481 h 995363"/>
                <a:gd name="connsiteX37" fmla="*/ 209550 w 504825"/>
                <a:gd name="connsiteY37" fmla="*/ 704850 h 995363"/>
                <a:gd name="connsiteX38" fmla="*/ 204787 w 504825"/>
                <a:gd name="connsiteY38" fmla="*/ 635794 h 995363"/>
                <a:gd name="connsiteX39" fmla="*/ 190500 w 504825"/>
                <a:gd name="connsiteY39" fmla="*/ 542925 h 995363"/>
                <a:gd name="connsiteX40" fmla="*/ 180975 w 504825"/>
                <a:gd name="connsiteY40" fmla="*/ 488156 h 995363"/>
                <a:gd name="connsiteX41" fmla="*/ 169068 w 504825"/>
                <a:gd name="connsiteY41" fmla="*/ 433388 h 995363"/>
                <a:gd name="connsiteX42" fmla="*/ 140493 w 504825"/>
                <a:gd name="connsiteY42" fmla="*/ 352425 h 995363"/>
                <a:gd name="connsiteX43" fmla="*/ 88106 w 504825"/>
                <a:gd name="connsiteY43" fmla="*/ 214313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4825" h="995363">
                  <a:moveTo>
                    <a:pt x="88106" y="214313"/>
                  </a:moveTo>
                  <a:lnTo>
                    <a:pt x="52387" y="138113"/>
                  </a:lnTo>
                  <a:lnTo>
                    <a:pt x="9525" y="52388"/>
                  </a:lnTo>
                  <a:lnTo>
                    <a:pt x="0" y="19050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26193" y="0"/>
                  </a:lnTo>
                  <a:lnTo>
                    <a:pt x="47625" y="4763"/>
                  </a:lnTo>
                  <a:lnTo>
                    <a:pt x="69056" y="16669"/>
                  </a:lnTo>
                  <a:lnTo>
                    <a:pt x="126206" y="73819"/>
                  </a:lnTo>
                  <a:lnTo>
                    <a:pt x="219075" y="161925"/>
                  </a:lnTo>
                  <a:lnTo>
                    <a:pt x="290512" y="238125"/>
                  </a:lnTo>
                  <a:lnTo>
                    <a:pt x="335756" y="288131"/>
                  </a:lnTo>
                  <a:lnTo>
                    <a:pt x="359568" y="314325"/>
                  </a:lnTo>
                  <a:lnTo>
                    <a:pt x="381000" y="342900"/>
                  </a:lnTo>
                  <a:lnTo>
                    <a:pt x="400050" y="376238"/>
                  </a:lnTo>
                  <a:lnTo>
                    <a:pt x="431006" y="440531"/>
                  </a:lnTo>
                  <a:lnTo>
                    <a:pt x="452437" y="497681"/>
                  </a:lnTo>
                  <a:lnTo>
                    <a:pt x="471487" y="552450"/>
                  </a:lnTo>
                  <a:lnTo>
                    <a:pt x="485775" y="614363"/>
                  </a:lnTo>
                  <a:lnTo>
                    <a:pt x="495300" y="666750"/>
                  </a:lnTo>
                  <a:lnTo>
                    <a:pt x="504825" y="740569"/>
                  </a:lnTo>
                  <a:lnTo>
                    <a:pt x="502443" y="769144"/>
                  </a:lnTo>
                  <a:lnTo>
                    <a:pt x="488156" y="814388"/>
                  </a:lnTo>
                  <a:lnTo>
                    <a:pt x="469106" y="862013"/>
                  </a:lnTo>
                  <a:lnTo>
                    <a:pt x="442912" y="914400"/>
                  </a:lnTo>
                  <a:lnTo>
                    <a:pt x="409575" y="957263"/>
                  </a:lnTo>
                  <a:lnTo>
                    <a:pt x="385762" y="976313"/>
                  </a:lnTo>
                  <a:lnTo>
                    <a:pt x="357187" y="992981"/>
                  </a:lnTo>
                  <a:lnTo>
                    <a:pt x="330993" y="995363"/>
                  </a:lnTo>
                  <a:lnTo>
                    <a:pt x="300037" y="990600"/>
                  </a:lnTo>
                  <a:lnTo>
                    <a:pt x="271462" y="978694"/>
                  </a:lnTo>
                  <a:lnTo>
                    <a:pt x="250031" y="959644"/>
                  </a:lnTo>
                  <a:lnTo>
                    <a:pt x="238125" y="940594"/>
                  </a:lnTo>
                  <a:lnTo>
                    <a:pt x="226218" y="914400"/>
                  </a:lnTo>
                  <a:lnTo>
                    <a:pt x="219075" y="885825"/>
                  </a:lnTo>
                  <a:lnTo>
                    <a:pt x="214312" y="802481"/>
                  </a:lnTo>
                  <a:lnTo>
                    <a:pt x="209550" y="704850"/>
                  </a:lnTo>
                  <a:lnTo>
                    <a:pt x="204787" y="635794"/>
                  </a:lnTo>
                  <a:lnTo>
                    <a:pt x="190500" y="542925"/>
                  </a:lnTo>
                  <a:lnTo>
                    <a:pt x="180975" y="488156"/>
                  </a:lnTo>
                  <a:lnTo>
                    <a:pt x="169068" y="433388"/>
                  </a:lnTo>
                  <a:lnTo>
                    <a:pt x="140493" y="352425"/>
                  </a:lnTo>
                  <a:lnTo>
                    <a:pt x="88106" y="2143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1">
              <a:extLst>
                <a:ext uri="{FF2B5EF4-FFF2-40B4-BE49-F238E27FC236}">
                  <a16:creationId xmlns:a16="http://schemas.microsoft.com/office/drawing/2014/main" id="{0CC23D42-CFED-4802-8353-B92568C905F2}"/>
                </a:ext>
              </a:extLst>
            </p:cNvPr>
            <p:cNvSpPr/>
            <p:nvPr/>
          </p:nvSpPr>
          <p:spPr>
            <a:xfrm>
              <a:off x="4932363" y="4738688"/>
              <a:ext cx="508000" cy="1077912"/>
            </a:xfrm>
            <a:custGeom>
              <a:avLst/>
              <a:gdLst>
                <a:gd name="connsiteX0" fmla="*/ 433387 w 509587"/>
                <a:gd name="connsiteY0" fmla="*/ 592931 h 1078706"/>
                <a:gd name="connsiteX1" fmla="*/ 416719 w 509587"/>
                <a:gd name="connsiteY1" fmla="*/ 657225 h 1078706"/>
                <a:gd name="connsiteX2" fmla="*/ 404812 w 509587"/>
                <a:gd name="connsiteY2" fmla="*/ 692943 h 1078706"/>
                <a:gd name="connsiteX3" fmla="*/ 388144 w 509587"/>
                <a:gd name="connsiteY3" fmla="*/ 742950 h 1078706"/>
                <a:gd name="connsiteX4" fmla="*/ 359569 w 509587"/>
                <a:gd name="connsiteY4" fmla="*/ 802481 h 1078706"/>
                <a:gd name="connsiteX5" fmla="*/ 321469 w 509587"/>
                <a:gd name="connsiteY5" fmla="*/ 862012 h 1078706"/>
                <a:gd name="connsiteX6" fmla="*/ 250031 w 509587"/>
                <a:gd name="connsiteY6" fmla="*/ 957262 h 1078706"/>
                <a:gd name="connsiteX7" fmla="*/ 200025 w 509587"/>
                <a:gd name="connsiteY7" fmla="*/ 1016793 h 1078706"/>
                <a:gd name="connsiteX8" fmla="*/ 159544 w 509587"/>
                <a:gd name="connsiteY8" fmla="*/ 1057275 h 1078706"/>
                <a:gd name="connsiteX9" fmla="*/ 138112 w 509587"/>
                <a:gd name="connsiteY9" fmla="*/ 1071562 h 1078706"/>
                <a:gd name="connsiteX10" fmla="*/ 111919 w 509587"/>
                <a:gd name="connsiteY10" fmla="*/ 1078706 h 1078706"/>
                <a:gd name="connsiteX11" fmla="*/ 95250 w 509587"/>
                <a:gd name="connsiteY11" fmla="*/ 1078706 h 1078706"/>
                <a:gd name="connsiteX12" fmla="*/ 76200 w 509587"/>
                <a:gd name="connsiteY12" fmla="*/ 1071562 h 1078706"/>
                <a:gd name="connsiteX13" fmla="*/ 61912 w 509587"/>
                <a:gd name="connsiteY13" fmla="*/ 1057275 h 1078706"/>
                <a:gd name="connsiteX14" fmla="*/ 45244 w 509587"/>
                <a:gd name="connsiteY14" fmla="*/ 1028700 h 1078706"/>
                <a:gd name="connsiteX15" fmla="*/ 28575 w 509587"/>
                <a:gd name="connsiteY15" fmla="*/ 985837 h 1078706"/>
                <a:gd name="connsiteX16" fmla="*/ 16669 w 509587"/>
                <a:gd name="connsiteY16" fmla="*/ 933450 h 1078706"/>
                <a:gd name="connsiteX17" fmla="*/ 7144 w 509587"/>
                <a:gd name="connsiteY17" fmla="*/ 869156 h 1078706"/>
                <a:gd name="connsiteX18" fmla="*/ 0 w 509587"/>
                <a:gd name="connsiteY18" fmla="*/ 804862 h 1078706"/>
                <a:gd name="connsiteX19" fmla="*/ 0 w 509587"/>
                <a:gd name="connsiteY19" fmla="*/ 776287 h 1078706"/>
                <a:gd name="connsiteX20" fmla="*/ 2381 w 509587"/>
                <a:gd name="connsiteY20" fmla="*/ 764381 h 1078706"/>
                <a:gd name="connsiteX21" fmla="*/ 7144 w 509587"/>
                <a:gd name="connsiteY21" fmla="*/ 759618 h 1078706"/>
                <a:gd name="connsiteX22" fmla="*/ 59531 w 509587"/>
                <a:gd name="connsiteY22" fmla="*/ 719137 h 1078706"/>
                <a:gd name="connsiteX23" fmla="*/ 130969 w 509587"/>
                <a:gd name="connsiteY23" fmla="*/ 654843 h 1078706"/>
                <a:gd name="connsiteX24" fmla="*/ 173831 w 509587"/>
                <a:gd name="connsiteY24" fmla="*/ 614362 h 1078706"/>
                <a:gd name="connsiteX25" fmla="*/ 219075 w 509587"/>
                <a:gd name="connsiteY25" fmla="*/ 561975 h 1078706"/>
                <a:gd name="connsiteX26" fmla="*/ 254794 w 509587"/>
                <a:gd name="connsiteY26" fmla="*/ 507206 h 1078706"/>
                <a:gd name="connsiteX27" fmla="*/ 288131 w 509587"/>
                <a:gd name="connsiteY27" fmla="*/ 452437 h 1078706"/>
                <a:gd name="connsiteX28" fmla="*/ 328612 w 509587"/>
                <a:gd name="connsiteY28" fmla="*/ 373856 h 1078706"/>
                <a:gd name="connsiteX29" fmla="*/ 369094 w 509587"/>
                <a:gd name="connsiteY29" fmla="*/ 266700 h 1078706"/>
                <a:gd name="connsiteX30" fmla="*/ 395287 w 509587"/>
                <a:gd name="connsiteY30" fmla="*/ 195262 h 1078706"/>
                <a:gd name="connsiteX31" fmla="*/ 431006 w 509587"/>
                <a:gd name="connsiteY31" fmla="*/ 80962 h 1078706"/>
                <a:gd name="connsiteX32" fmla="*/ 438150 w 509587"/>
                <a:gd name="connsiteY32" fmla="*/ 47625 h 1078706"/>
                <a:gd name="connsiteX33" fmla="*/ 442912 w 509587"/>
                <a:gd name="connsiteY33" fmla="*/ 30956 h 1078706"/>
                <a:gd name="connsiteX34" fmla="*/ 457200 w 509587"/>
                <a:gd name="connsiteY34" fmla="*/ 14287 h 1078706"/>
                <a:gd name="connsiteX35" fmla="*/ 478631 w 509587"/>
                <a:gd name="connsiteY35" fmla="*/ 0 h 1078706"/>
                <a:gd name="connsiteX36" fmla="*/ 488156 w 509587"/>
                <a:gd name="connsiteY36" fmla="*/ 0 h 1078706"/>
                <a:gd name="connsiteX37" fmla="*/ 497681 w 509587"/>
                <a:gd name="connsiteY37" fmla="*/ 2381 h 1078706"/>
                <a:gd name="connsiteX38" fmla="*/ 504825 w 509587"/>
                <a:gd name="connsiteY38" fmla="*/ 14287 h 1078706"/>
                <a:gd name="connsiteX39" fmla="*/ 509587 w 509587"/>
                <a:gd name="connsiteY39" fmla="*/ 40481 h 1078706"/>
                <a:gd name="connsiteX40" fmla="*/ 504825 w 509587"/>
                <a:gd name="connsiteY40" fmla="*/ 119062 h 1078706"/>
                <a:gd name="connsiteX41" fmla="*/ 488156 w 509587"/>
                <a:gd name="connsiteY41" fmla="*/ 278606 h 1078706"/>
                <a:gd name="connsiteX42" fmla="*/ 471487 w 509587"/>
                <a:gd name="connsiteY42" fmla="*/ 402431 h 1078706"/>
                <a:gd name="connsiteX43" fmla="*/ 454819 w 509587"/>
                <a:gd name="connsiteY43" fmla="*/ 492918 h 1078706"/>
                <a:gd name="connsiteX44" fmla="*/ 433387 w 509587"/>
                <a:gd name="connsiteY44" fmla="*/ 59293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9587" h="1078706">
                  <a:moveTo>
                    <a:pt x="433387" y="592931"/>
                  </a:moveTo>
                  <a:lnTo>
                    <a:pt x="416719" y="657225"/>
                  </a:lnTo>
                  <a:lnTo>
                    <a:pt x="404812" y="692943"/>
                  </a:lnTo>
                  <a:lnTo>
                    <a:pt x="388144" y="742950"/>
                  </a:lnTo>
                  <a:lnTo>
                    <a:pt x="359569" y="802481"/>
                  </a:lnTo>
                  <a:lnTo>
                    <a:pt x="321469" y="862012"/>
                  </a:lnTo>
                  <a:lnTo>
                    <a:pt x="250031" y="957262"/>
                  </a:lnTo>
                  <a:lnTo>
                    <a:pt x="200025" y="1016793"/>
                  </a:lnTo>
                  <a:lnTo>
                    <a:pt x="159544" y="1057275"/>
                  </a:lnTo>
                  <a:lnTo>
                    <a:pt x="138112" y="1071562"/>
                  </a:lnTo>
                  <a:lnTo>
                    <a:pt x="111919" y="1078706"/>
                  </a:lnTo>
                  <a:lnTo>
                    <a:pt x="95250" y="1078706"/>
                  </a:lnTo>
                  <a:lnTo>
                    <a:pt x="76200" y="1071562"/>
                  </a:lnTo>
                  <a:lnTo>
                    <a:pt x="61912" y="1057275"/>
                  </a:lnTo>
                  <a:lnTo>
                    <a:pt x="45244" y="1028700"/>
                  </a:lnTo>
                  <a:lnTo>
                    <a:pt x="28575" y="985837"/>
                  </a:lnTo>
                  <a:lnTo>
                    <a:pt x="16669" y="933450"/>
                  </a:lnTo>
                  <a:lnTo>
                    <a:pt x="7144" y="869156"/>
                  </a:lnTo>
                  <a:lnTo>
                    <a:pt x="0" y="804862"/>
                  </a:lnTo>
                  <a:lnTo>
                    <a:pt x="0" y="776287"/>
                  </a:lnTo>
                  <a:lnTo>
                    <a:pt x="2381" y="764381"/>
                  </a:lnTo>
                  <a:lnTo>
                    <a:pt x="7144" y="759618"/>
                  </a:lnTo>
                  <a:lnTo>
                    <a:pt x="59531" y="719137"/>
                  </a:lnTo>
                  <a:lnTo>
                    <a:pt x="130969" y="654843"/>
                  </a:lnTo>
                  <a:lnTo>
                    <a:pt x="173831" y="614362"/>
                  </a:lnTo>
                  <a:lnTo>
                    <a:pt x="219075" y="561975"/>
                  </a:lnTo>
                  <a:lnTo>
                    <a:pt x="254794" y="507206"/>
                  </a:lnTo>
                  <a:lnTo>
                    <a:pt x="288131" y="452437"/>
                  </a:lnTo>
                  <a:lnTo>
                    <a:pt x="328612" y="373856"/>
                  </a:lnTo>
                  <a:lnTo>
                    <a:pt x="369094" y="266700"/>
                  </a:lnTo>
                  <a:lnTo>
                    <a:pt x="395287" y="195262"/>
                  </a:lnTo>
                  <a:lnTo>
                    <a:pt x="431006" y="80962"/>
                  </a:lnTo>
                  <a:lnTo>
                    <a:pt x="438150" y="47625"/>
                  </a:lnTo>
                  <a:lnTo>
                    <a:pt x="442912" y="30956"/>
                  </a:lnTo>
                  <a:lnTo>
                    <a:pt x="457200" y="14287"/>
                  </a:lnTo>
                  <a:lnTo>
                    <a:pt x="478631" y="0"/>
                  </a:lnTo>
                  <a:lnTo>
                    <a:pt x="488156" y="0"/>
                  </a:lnTo>
                  <a:lnTo>
                    <a:pt x="497681" y="2381"/>
                  </a:lnTo>
                  <a:lnTo>
                    <a:pt x="504825" y="14287"/>
                  </a:lnTo>
                  <a:lnTo>
                    <a:pt x="509587" y="40481"/>
                  </a:lnTo>
                  <a:lnTo>
                    <a:pt x="504825" y="119062"/>
                  </a:lnTo>
                  <a:lnTo>
                    <a:pt x="488156" y="278606"/>
                  </a:lnTo>
                  <a:lnTo>
                    <a:pt x="471487" y="402431"/>
                  </a:lnTo>
                  <a:lnTo>
                    <a:pt x="454819" y="492918"/>
                  </a:lnTo>
                  <a:lnTo>
                    <a:pt x="433387" y="5929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5">
              <a:extLst>
                <a:ext uri="{FF2B5EF4-FFF2-40B4-BE49-F238E27FC236}">
                  <a16:creationId xmlns:a16="http://schemas.microsoft.com/office/drawing/2014/main" id="{E5155B7A-9FAF-4543-9027-C204BA581344}"/>
                </a:ext>
              </a:extLst>
            </p:cNvPr>
            <p:cNvSpPr/>
            <p:nvPr/>
          </p:nvSpPr>
          <p:spPr>
            <a:xfrm rot="5400000">
              <a:off x="2151063" y="3243264"/>
              <a:ext cx="3879850" cy="1035050"/>
            </a:xfrm>
            <a:custGeom>
              <a:avLst/>
              <a:gdLst>
                <a:gd name="connsiteX0" fmla="*/ 1552575 w 3879850"/>
                <a:gd name="connsiteY0" fmla="*/ 57150 h 1035050"/>
                <a:gd name="connsiteX1" fmla="*/ 1784350 w 3879850"/>
                <a:gd name="connsiteY1" fmla="*/ 73025 h 1035050"/>
                <a:gd name="connsiteX2" fmla="*/ 1924050 w 3879850"/>
                <a:gd name="connsiteY2" fmla="*/ 85725 h 1035050"/>
                <a:gd name="connsiteX3" fmla="*/ 2089150 w 3879850"/>
                <a:gd name="connsiteY3" fmla="*/ 101600 h 1035050"/>
                <a:gd name="connsiteX4" fmla="*/ 2235200 w 3879850"/>
                <a:gd name="connsiteY4" fmla="*/ 120650 h 1035050"/>
                <a:gd name="connsiteX5" fmla="*/ 2305050 w 3879850"/>
                <a:gd name="connsiteY5" fmla="*/ 130175 h 1035050"/>
                <a:gd name="connsiteX6" fmla="*/ 2482850 w 3879850"/>
                <a:gd name="connsiteY6" fmla="*/ 177800 h 1035050"/>
                <a:gd name="connsiteX7" fmla="*/ 2625725 w 3879850"/>
                <a:gd name="connsiteY7" fmla="*/ 219075 h 1035050"/>
                <a:gd name="connsiteX8" fmla="*/ 2740025 w 3879850"/>
                <a:gd name="connsiteY8" fmla="*/ 257175 h 1035050"/>
                <a:gd name="connsiteX9" fmla="*/ 2809875 w 3879850"/>
                <a:gd name="connsiteY9" fmla="*/ 282575 h 1035050"/>
                <a:gd name="connsiteX10" fmla="*/ 2901950 w 3879850"/>
                <a:gd name="connsiteY10" fmla="*/ 317500 h 1035050"/>
                <a:gd name="connsiteX11" fmla="*/ 3003550 w 3879850"/>
                <a:gd name="connsiteY11" fmla="*/ 361950 h 1035050"/>
                <a:gd name="connsiteX12" fmla="*/ 3111500 w 3879850"/>
                <a:gd name="connsiteY12" fmla="*/ 415925 h 1035050"/>
                <a:gd name="connsiteX13" fmla="*/ 3209925 w 3879850"/>
                <a:gd name="connsiteY13" fmla="*/ 473075 h 1035050"/>
                <a:gd name="connsiteX14" fmla="*/ 3298825 w 3879850"/>
                <a:gd name="connsiteY14" fmla="*/ 527050 h 1035050"/>
                <a:gd name="connsiteX15" fmla="*/ 3397250 w 3879850"/>
                <a:gd name="connsiteY15" fmla="*/ 590550 h 1035050"/>
                <a:gd name="connsiteX16" fmla="*/ 3489325 w 3879850"/>
                <a:gd name="connsiteY16" fmla="*/ 654050 h 1035050"/>
                <a:gd name="connsiteX17" fmla="*/ 3581400 w 3879850"/>
                <a:gd name="connsiteY17" fmla="*/ 723900 h 1035050"/>
                <a:gd name="connsiteX18" fmla="*/ 3667125 w 3879850"/>
                <a:gd name="connsiteY18" fmla="*/ 793750 h 1035050"/>
                <a:gd name="connsiteX19" fmla="*/ 3736975 w 3879850"/>
                <a:gd name="connsiteY19" fmla="*/ 854075 h 1035050"/>
                <a:gd name="connsiteX20" fmla="*/ 3816350 w 3879850"/>
                <a:gd name="connsiteY20" fmla="*/ 927100 h 1035050"/>
                <a:gd name="connsiteX21" fmla="*/ 3860800 w 3879850"/>
                <a:gd name="connsiteY21" fmla="*/ 971550 h 1035050"/>
                <a:gd name="connsiteX22" fmla="*/ 3873500 w 3879850"/>
                <a:gd name="connsiteY22" fmla="*/ 990600 h 1035050"/>
                <a:gd name="connsiteX23" fmla="*/ 3879850 w 3879850"/>
                <a:gd name="connsiteY23" fmla="*/ 1006475 h 1035050"/>
                <a:gd name="connsiteX24" fmla="*/ 3879850 w 3879850"/>
                <a:gd name="connsiteY24" fmla="*/ 1019175 h 1035050"/>
                <a:gd name="connsiteX25" fmla="*/ 3870325 w 3879850"/>
                <a:gd name="connsiteY25" fmla="*/ 1035050 h 1035050"/>
                <a:gd name="connsiteX26" fmla="*/ 3860800 w 3879850"/>
                <a:gd name="connsiteY26" fmla="*/ 1035050 h 1035050"/>
                <a:gd name="connsiteX27" fmla="*/ 3832225 w 3879850"/>
                <a:gd name="connsiteY27" fmla="*/ 1025525 h 1035050"/>
                <a:gd name="connsiteX28" fmla="*/ 3806825 w 3879850"/>
                <a:gd name="connsiteY28" fmla="*/ 1009650 h 1035050"/>
                <a:gd name="connsiteX29" fmla="*/ 3740150 w 3879850"/>
                <a:gd name="connsiteY29" fmla="*/ 962025 h 1035050"/>
                <a:gd name="connsiteX30" fmla="*/ 3648075 w 3879850"/>
                <a:gd name="connsiteY30" fmla="*/ 901700 h 1035050"/>
                <a:gd name="connsiteX31" fmla="*/ 3581400 w 3879850"/>
                <a:gd name="connsiteY31" fmla="*/ 860425 h 1035050"/>
                <a:gd name="connsiteX32" fmla="*/ 3517900 w 3879850"/>
                <a:gd name="connsiteY32" fmla="*/ 822325 h 1035050"/>
                <a:gd name="connsiteX33" fmla="*/ 3403600 w 3879850"/>
                <a:gd name="connsiteY33" fmla="*/ 755650 h 1035050"/>
                <a:gd name="connsiteX34" fmla="*/ 3292475 w 3879850"/>
                <a:gd name="connsiteY34" fmla="*/ 698500 h 1035050"/>
                <a:gd name="connsiteX35" fmla="*/ 3175000 w 3879850"/>
                <a:gd name="connsiteY35" fmla="*/ 644525 h 1035050"/>
                <a:gd name="connsiteX36" fmla="*/ 3041650 w 3879850"/>
                <a:gd name="connsiteY36" fmla="*/ 584200 h 1035050"/>
                <a:gd name="connsiteX37" fmla="*/ 2930525 w 3879850"/>
                <a:gd name="connsiteY37" fmla="*/ 542925 h 1035050"/>
                <a:gd name="connsiteX38" fmla="*/ 2794000 w 3879850"/>
                <a:gd name="connsiteY38" fmla="*/ 495300 h 1035050"/>
                <a:gd name="connsiteX39" fmla="*/ 2622550 w 3879850"/>
                <a:gd name="connsiteY39" fmla="*/ 444500 h 1035050"/>
                <a:gd name="connsiteX40" fmla="*/ 2473325 w 3879850"/>
                <a:gd name="connsiteY40" fmla="*/ 406400 h 1035050"/>
                <a:gd name="connsiteX41" fmla="*/ 2314575 w 3879850"/>
                <a:gd name="connsiteY41" fmla="*/ 371475 h 1035050"/>
                <a:gd name="connsiteX42" fmla="*/ 2149475 w 3879850"/>
                <a:gd name="connsiteY42" fmla="*/ 342900 h 1035050"/>
                <a:gd name="connsiteX43" fmla="*/ 1990725 w 3879850"/>
                <a:gd name="connsiteY43" fmla="*/ 323850 h 1035050"/>
                <a:gd name="connsiteX44" fmla="*/ 1717675 w 3879850"/>
                <a:gd name="connsiteY44" fmla="*/ 304800 h 1035050"/>
                <a:gd name="connsiteX45" fmla="*/ 1444625 w 3879850"/>
                <a:gd name="connsiteY45" fmla="*/ 292100 h 1035050"/>
                <a:gd name="connsiteX46" fmla="*/ 1120775 w 3879850"/>
                <a:gd name="connsiteY46" fmla="*/ 285750 h 1035050"/>
                <a:gd name="connsiteX47" fmla="*/ 835025 w 3879850"/>
                <a:gd name="connsiteY47" fmla="*/ 282575 h 1035050"/>
                <a:gd name="connsiteX48" fmla="*/ 577850 w 3879850"/>
                <a:gd name="connsiteY48" fmla="*/ 282575 h 1035050"/>
                <a:gd name="connsiteX49" fmla="*/ 400050 w 3879850"/>
                <a:gd name="connsiteY49" fmla="*/ 282575 h 1035050"/>
                <a:gd name="connsiteX50" fmla="*/ 307975 w 3879850"/>
                <a:gd name="connsiteY50" fmla="*/ 282575 h 1035050"/>
                <a:gd name="connsiteX51" fmla="*/ 254000 w 3879850"/>
                <a:gd name="connsiteY51" fmla="*/ 288925 h 1035050"/>
                <a:gd name="connsiteX52" fmla="*/ 206375 w 3879850"/>
                <a:gd name="connsiteY52" fmla="*/ 301625 h 1035050"/>
                <a:gd name="connsiteX53" fmla="*/ 171450 w 3879850"/>
                <a:gd name="connsiteY53" fmla="*/ 317500 h 1035050"/>
                <a:gd name="connsiteX54" fmla="*/ 127000 w 3879850"/>
                <a:gd name="connsiteY54" fmla="*/ 349250 h 1035050"/>
                <a:gd name="connsiteX55" fmla="*/ 92075 w 3879850"/>
                <a:gd name="connsiteY55" fmla="*/ 381000 h 1035050"/>
                <a:gd name="connsiteX56" fmla="*/ 63500 w 3879850"/>
                <a:gd name="connsiteY56" fmla="*/ 422275 h 1035050"/>
                <a:gd name="connsiteX57" fmla="*/ 38100 w 3879850"/>
                <a:gd name="connsiteY57" fmla="*/ 438150 h 1035050"/>
                <a:gd name="connsiteX58" fmla="*/ 19050 w 3879850"/>
                <a:gd name="connsiteY58" fmla="*/ 438150 h 1035050"/>
                <a:gd name="connsiteX59" fmla="*/ 6350 w 3879850"/>
                <a:gd name="connsiteY59" fmla="*/ 425450 h 1035050"/>
                <a:gd name="connsiteX60" fmla="*/ 0 w 3879850"/>
                <a:gd name="connsiteY60" fmla="*/ 390525 h 1035050"/>
                <a:gd name="connsiteX61" fmla="*/ 0 w 3879850"/>
                <a:gd name="connsiteY61" fmla="*/ 342900 h 1035050"/>
                <a:gd name="connsiteX62" fmla="*/ 3175 w 3879850"/>
                <a:gd name="connsiteY62" fmla="*/ 292100 h 1035050"/>
                <a:gd name="connsiteX63" fmla="*/ 9525 w 3879850"/>
                <a:gd name="connsiteY63" fmla="*/ 244475 h 1035050"/>
                <a:gd name="connsiteX64" fmla="*/ 19050 w 3879850"/>
                <a:gd name="connsiteY64" fmla="*/ 219075 h 1035050"/>
                <a:gd name="connsiteX65" fmla="*/ 50800 w 3879850"/>
                <a:gd name="connsiteY65" fmla="*/ 165100 h 1035050"/>
                <a:gd name="connsiteX66" fmla="*/ 79375 w 3879850"/>
                <a:gd name="connsiteY66" fmla="*/ 120650 h 1035050"/>
                <a:gd name="connsiteX67" fmla="*/ 111125 w 3879850"/>
                <a:gd name="connsiteY67" fmla="*/ 82550 h 1035050"/>
                <a:gd name="connsiteX68" fmla="*/ 142875 w 3879850"/>
                <a:gd name="connsiteY68" fmla="*/ 47625 h 1035050"/>
                <a:gd name="connsiteX69" fmla="*/ 168275 w 3879850"/>
                <a:gd name="connsiteY69" fmla="*/ 28575 h 1035050"/>
                <a:gd name="connsiteX70" fmla="*/ 203200 w 3879850"/>
                <a:gd name="connsiteY70" fmla="*/ 9525 h 1035050"/>
                <a:gd name="connsiteX71" fmla="*/ 234950 w 3879850"/>
                <a:gd name="connsiteY71" fmla="*/ 0 h 1035050"/>
                <a:gd name="connsiteX72" fmla="*/ 263525 w 3879850"/>
                <a:gd name="connsiteY72" fmla="*/ 0 h 1035050"/>
                <a:gd name="connsiteX73" fmla="*/ 292100 w 3879850"/>
                <a:gd name="connsiteY73" fmla="*/ 3175 h 1035050"/>
                <a:gd name="connsiteX74" fmla="*/ 339725 w 3879850"/>
                <a:gd name="connsiteY74" fmla="*/ 15875 h 1035050"/>
                <a:gd name="connsiteX75" fmla="*/ 469900 w 3879850"/>
                <a:gd name="connsiteY75" fmla="*/ 12700 h 1035050"/>
                <a:gd name="connsiteX76" fmla="*/ 666750 w 3879850"/>
                <a:gd name="connsiteY76" fmla="*/ 15875 h 1035050"/>
                <a:gd name="connsiteX77" fmla="*/ 838200 w 3879850"/>
                <a:gd name="connsiteY77" fmla="*/ 15875 h 1035050"/>
                <a:gd name="connsiteX78" fmla="*/ 996950 w 3879850"/>
                <a:gd name="connsiteY78" fmla="*/ 15875 h 1035050"/>
                <a:gd name="connsiteX79" fmla="*/ 1069975 w 3879850"/>
                <a:gd name="connsiteY79" fmla="*/ 15875 h 1035050"/>
                <a:gd name="connsiteX80" fmla="*/ 1177925 w 3879850"/>
                <a:gd name="connsiteY80" fmla="*/ 38100 h 1035050"/>
                <a:gd name="connsiteX81" fmla="*/ 1330325 w 3879850"/>
                <a:gd name="connsiteY81" fmla="*/ 44450 h 1035050"/>
                <a:gd name="connsiteX82" fmla="*/ 1470025 w 3879850"/>
                <a:gd name="connsiteY82" fmla="*/ 53975 h 1035050"/>
                <a:gd name="connsiteX83" fmla="*/ 1552575 w 3879850"/>
                <a:gd name="connsiteY83" fmla="*/ 57150 h 103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879850" h="1035050">
                  <a:moveTo>
                    <a:pt x="1552575" y="57150"/>
                  </a:moveTo>
                  <a:lnTo>
                    <a:pt x="1784350" y="73025"/>
                  </a:lnTo>
                  <a:lnTo>
                    <a:pt x="1924050" y="85725"/>
                  </a:lnTo>
                  <a:lnTo>
                    <a:pt x="2089150" y="101600"/>
                  </a:lnTo>
                  <a:lnTo>
                    <a:pt x="2235200" y="120650"/>
                  </a:lnTo>
                  <a:lnTo>
                    <a:pt x="2305050" y="130175"/>
                  </a:lnTo>
                  <a:lnTo>
                    <a:pt x="2482850" y="177800"/>
                  </a:lnTo>
                  <a:lnTo>
                    <a:pt x="2625725" y="219075"/>
                  </a:lnTo>
                  <a:lnTo>
                    <a:pt x="2740025" y="257175"/>
                  </a:lnTo>
                  <a:lnTo>
                    <a:pt x="2809875" y="282575"/>
                  </a:lnTo>
                  <a:lnTo>
                    <a:pt x="2901950" y="317500"/>
                  </a:lnTo>
                  <a:lnTo>
                    <a:pt x="3003550" y="361950"/>
                  </a:lnTo>
                  <a:lnTo>
                    <a:pt x="3111500" y="415925"/>
                  </a:lnTo>
                  <a:lnTo>
                    <a:pt x="3209925" y="473075"/>
                  </a:lnTo>
                  <a:lnTo>
                    <a:pt x="3298825" y="527050"/>
                  </a:lnTo>
                  <a:lnTo>
                    <a:pt x="3397250" y="590550"/>
                  </a:lnTo>
                  <a:lnTo>
                    <a:pt x="3489325" y="654050"/>
                  </a:lnTo>
                  <a:lnTo>
                    <a:pt x="3581400" y="723900"/>
                  </a:lnTo>
                  <a:lnTo>
                    <a:pt x="3667125" y="793750"/>
                  </a:lnTo>
                  <a:lnTo>
                    <a:pt x="3736975" y="854075"/>
                  </a:lnTo>
                  <a:lnTo>
                    <a:pt x="3816350" y="927100"/>
                  </a:lnTo>
                  <a:lnTo>
                    <a:pt x="3860800" y="971550"/>
                  </a:lnTo>
                  <a:lnTo>
                    <a:pt x="3873500" y="990600"/>
                  </a:lnTo>
                  <a:lnTo>
                    <a:pt x="3879850" y="1006475"/>
                  </a:lnTo>
                  <a:lnTo>
                    <a:pt x="3879850" y="1019175"/>
                  </a:lnTo>
                  <a:lnTo>
                    <a:pt x="3870325" y="1035050"/>
                  </a:lnTo>
                  <a:lnTo>
                    <a:pt x="3860800" y="1035050"/>
                  </a:lnTo>
                  <a:lnTo>
                    <a:pt x="3832225" y="1025525"/>
                  </a:lnTo>
                  <a:lnTo>
                    <a:pt x="3806825" y="1009650"/>
                  </a:lnTo>
                  <a:lnTo>
                    <a:pt x="3740150" y="962025"/>
                  </a:lnTo>
                  <a:lnTo>
                    <a:pt x="3648075" y="901700"/>
                  </a:lnTo>
                  <a:lnTo>
                    <a:pt x="3581400" y="860425"/>
                  </a:lnTo>
                  <a:lnTo>
                    <a:pt x="3517900" y="822325"/>
                  </a:lnTo>
                  <a:lnTo>
                    <a:pt x="3403600" y="755650"/>
                  </a:lnTo>
                  <a:lnTo>
                    <a:pt x="3292475" y="698500"/>
                  </a:lnTo>
                  <a:lnTo>
                    <a:pt x="3175000" y="644525"/>
                  </a:lnTo>
                  <a:lnTo>
                    <a:pt x="3041650" y="584200"/>
                  </a:lnTo>
                  <a:lnTo>
                    <a:pt x="2930525" y="542925"/>
                  </a:lnTo>
                  <a:lnTo>
                    <a:pt x="2794000" y="495300"/>
                  </a:lnTo>
                  <a:lnTo>
                    <a:pt x="2622550" y="444500"/>
                  </a:lnTo>
                  <a:lnTo>
                    <a:pt x="2473325" y="406400"/>
                  </a:lnTo>
                  <a:lnTo>
                    <a:pt x="2314575" y="371475"/>
                  </a:lnTo>
                  <a:lnTo>
                    <a:pt x="2149475" y="342900"/>
                  </a:lnTo>
                  <a:lnTo>
                    <a:pt x="1990725" y="323850"/>
                  </a:lnTo>
                  <a:lnTo>
                    <a:pt x="1717675" y="304800"/>
                  </a:lnTo>
                  <a:lnTo>
                    <a:pt x="1444625" y="292100"/>
                  </a:lnTo>
                  <a:lnTo>
                    <a:pt x="1120775" y="285750"/>
                  </a:lnTo>
                  <a:lnTo>
                    <a:pt x="835025" y="282575"/>
                  </a:lnTo>
                  <a:lnTo>
                    <a:pt x="577850" y="282575"/>
                  </a:lnTo>
                  <a:lnTo>
                    <a:pt x="400050" y="282575"/>
                  </a:lnTo>
                  <a:lnTo>
                    <a:pt x="307975" y="282575"/>
                  </a:lnTo>
                  <a:lnTo>
                    <a:pt x="254000" y="288925"/>
                  </a:lnTo>
                  <a:lnTo>
                    <a:pt x="206375" y="301625"/>
                  </a:lnTo>
                  <a:lnTo>
                    <a:pt x="171450" y="317500"/>
                  </a:lnTo>
                  <a:lnTo>
                    <a:pt x="127000" y="349250"/>
                  </a:lnTo>
                  <a:lnTo>
                    <a:pt x="92075" y="381000"/>
                  </a:lnTo>
                  <a:lnTo>
                    <a:pt x="63500" y="422275"/>
                  </a:lnTo>
                  <a:lnTo>
                    <a:pt x="38100" y="438150"/>
                  </a:lnTo>
                  <a:lnTo>
                    <a:pt x="19050" y="438150"/>
                  </a:lnTo>
                  <a:lnTo>
                    <a:pt x="6350" y="425450"/>
                  </a:lnTo>
                  <a:lnTo>
                    <a:pt x="0" y="390525"/>
                  </a:lnTo>
                  <a:lnTo>
                    <a:pt x="0" y="342900"/>
                  </a:lnTo>
                  <a:lnTo>
                    <a:pt x="3175" y="292100"/>
                  </a:lnTo>
                  <a:lnTo>
                    <a:pt x="9525" y="244475"/>
                  </a:lnTo>
                  <a:lnTo>
                    <a:pt x="19050" y="219075"/>
                  </a:lnTo>
                  <a:lnTo>
                    <a:pt x="50800" y="165100"/>
                  </a:lnTo>
                  <a:lnTo>
                    <a:pt x="79375" y="120650"/>
                  </a:lnTo>
                  <a:lnTo>
                    <a:pt x="111125" y="82550"/>
                  </a:lnTo>
                  <a:lnTo>
                    <a:pt x="142875" y="47625"/>
                  </a:lnTo>
                  <a:lnTo>
                    <a:pt x="168275" y="28575"/>
                  </a:lnTo>
                  <a:lnTo>
                    <a:pt x="203200" y="9525"/>
                  </a:lnTo>
                  <a:lnTo>
                    <a:pt x="234950" y="0"/>
                  </a:lnTo>
                  <a:lnTo>
                    <a:pt x="263525" y="0"/>
                  </a:lnTo>
                  <a:lnTo>
                    <a:pt x="292100" y="3175"/>
                  </a:lnTo>
                  <a:lnTo>
                    <a:pt x="339725" y="15875"/>
                  </a:lnTo>
                  <a:lnTo>
                    <a:pt x="469900" y="12700"/>
                  </a:lnTo>
                  <a:lnTo>
                    <a:pt x="666750" y="15875"/>
                  </a:lnTo>
                  <a:lnTo>
                    <a:pt x="838200" y="15875"/>
                  </a:lnTo>
                  <a:lnTo>
                    <a:pt x="996950" y="15875"/>
                  </a:lnTo>
                  <a:lnTo>
                    <a:pt x="1069975" y="15875"/>
                  </a:lnTo>
                  <a:lnTo>
                    <a:pt x="1177925" y="38100"/>
                  </a:lnTo>
                  <a:lnTo>
                    <a:pt x="1330325" y="44450"/>
                  </a:lnTo>
                  <a:lnTo>
                    <a:pt x="1470025" y="53975"/>
                  </a:lnTo>
                  <a:lnTo>
                    <a:pt x="1552575" y="571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39">
              <a:extLst>
                <a:ext uri="{FF2B5EF4-FFF2-40B4-BE49-F238E27FC236}">
                  <a16:creationId xmlns:a16="http://schemas.microsoft.com/office/drawing/2014/main" id="{7207243C-F0D3-4BA6-9BD8-D3DD7B51E2A8}"/>
                </a:ext>
              </a:extLst>
            </p:cNvPr>
            <p:cNvSpPr/>
            <p:nvPr/>
          </p:nvSpPr>
          <p:spPr>
            <a:xfrm>
              <a:off x="4391025" y="4097340"/>
              <a:ext cx="693738" cy="860425"/>
            </a:xfrm>
            <a:custGeom>
              <a:avLst/>
              <a:gdLst>
                <a:gd name="connsiteX0" fmla="*/ 278606 w 692944"/>
                <a:gd name="connsiteY0" fmla="*/ 309563 h 859632"/>
                <a:gd name="connsiteX1" fmla="*/ 240506 w 692944"/>
                <a:gd name="connsiteY1" fmla="*/ 261938 h 859632"/>
                <a:gd name="connsiteX2" fmla="*/ 211931 w 692944"/>
                <a:gd name="connsiteY2" fmla="*/ 228600 h 859632"/>
                <a:gd name="connsiteX3" fmla="*/ 178594 w 692944"/>
                <a:gd name="connsiteY3" fmla="*/ 192882 h 859632"/>
                <a:gd name="connsiteX4" fmla="*/ 135731 w 692944"/>
                <a:gd name="connsiteY4" fmla="*/ 150019 h 859632"/>
                <a:gd name="connsiteX5" fmla="*/ 92869 w 692944"/>
                <a:gd name="connsiteY5" fmla="*/ 111919 h 859632"/>
                <a:gd name="connsiteX6" fmla="*/ 54769 w 692944"/>
                <a:gd name="connsiteY6" fmla="*/ 80963 h 859632"/>
                <a:gd name="connsiteX7" fmla="*/ 0 w 692944"/>
                <a:gd name="connsiteY7" fmla="*/ 42863 h 859632"/>
                <a:gd name="connsiteX8" fmla="*/ 7144 w 692944"/>
                <a:gd name="connsiteY8" fmla="*/ 0 h 859632"/>
                <a:gd name="connsiteX9" fmla="*/ 95250 w 692944"/>
                <a:gd name="connsiteY9" fmla="*/ 26194 h 859632"/>
                <a:gd name="connsiteX10" fmla="*/ 176213 w 692944"/>
                <a:gd name="connsiteY10" fmla="*/ 64294 h 859632"/>
                <a:gd name="connsiteX11" fmla="*/ 252413 w 692944"/>
                <a:gd name="connsiteY11" fmla="*/ 102394 h 859632"/>
                <a:gd name="connsiteX12" fmla="*/ 321469 w 692944"/>
                <a:gd name="connsiteY12" fmla="*/ 140494 h 859632"/>
                <a:gd name="connsiteX13" fmla="*/ 373856 w 692944"/>
                <a:gd name="connsiteY13" fmla="*/ 171450 h 859632"/>
                <a:gd name="connsiteX14" fmla="*/ 419100 w 692944"/>
                <a:gd name="connsiteY14" fmla="*/ 200025 h 859632"/>
                <a:gd name="connsiteX15" fmla="*/ 459581 w 692944"/>
                <a:gd name="connsiteY15" fmla="*/ 226219 h 859632"/>
                <a:gd name="connsiteX16" fmla="*/ 500063 w 692944"/>
                <a:gd name="connsiteY16" fmla="*/ 257175 h 859632"/>
                <a:gd name="connsiteX17" fmla="*/ 533400 w 692944"/>
                <a:gd name="connsiteY17" fmla="*/ 285750 h 859632"/>
                <a:gd name="connsiteX18" fmla="*/ 561975 w 692944"/>
                <a:gd name="connsiteY18" fmla="*/ 311944 h 859632"/>
                <a:gd name="connsiteX19" fmla="*/ 581025 w 692944"/>
                <a:gd name="connsiteY19" fmla="*/ 333375 h 859632"/>
                <a:gd name="connsiteX20" fmla="*/ 609600 w 692944"/>
                <a:gd name="connsiteY20" fmla="*/ 371475 h 859632"/>
                <a:gd name="connsiteX21" fmla="*/ 631031 w 692944"/>
                <a:gd name="connsiteY21" fmla="*/ 409575 h 859632"/>
                <a:gd name="connsiteX22" fmla="*/ 647700 w 692944"/>
                <a:gd name="connsiteY22" fmla="*/ 445294 h 859632"/>
                <a:gd name="connsiteX23" fmla="*/ 664369 w 692944"/>
                <a:gd name="connsiteY23" fmla="*/ 495300 h 859632"/>
                <a:gd name="connsiteX24" fmla="*/ 673894 w 692944"/>
                <a:gd name="connsiteY24" fmla="*/ 540544 h 859632"/>
                <a:gd name="connsiteX25" fmla="*/ 683419 w 692944"/>
                <a:gd name="connsiteY25" fmla="*/ 597694 h 859632"/>
                <a:gd name="connsiteX26" fmla="*/ 690563 w 692944"/>
                <a:gd name="connsiteY26" fmla="*/ 661988 h 859632"/>
                <a:gd name="connsiteX27" fmla="*/ 692944 w 692944"/>
                <a:gd name="connsiteY27" fmla="*/ 726282 h 859632"/>
                <a:gd name="connsiteX28" fmla="*/ 688181 w 692944"/>
                <a:gd name="connsiteY28" fmla="*/ 754857 h 859632"/>
                <a:gd name="connsiteX29" fmla="*/ 671513 w 692944"/>
                <a:gd name="connsiteY29" fmla="*/ 795338 h 859632"/>
                <a:gd name="connsiteX30" fmla="*/ 650081 w 692944"/>
                <a:gd name="connsiteY30" fmla="*/ 828675 h 859632"/>
                <a:gd name="connsiteX31" fmla="*/ 626269 w 692944"/>
                <a:gd name="connsiteY31" fmla="*/ 847725 h 859632"/>
                <a:gd name="connsiteX32" fmla="*/ 600075 w 692944"/>
                <a:gd name="connsiteY32" fmla="*/ 857250 h 859632"/>
                <a:gd name="connsiteX33" fmla="*/ 576263 w 692944"/>
                <a:gd name="connsiteY33" fmla="*/ 859632 h 859632"/>
                <a:gd name="connsiteX34" fmla="*/ 540544 w 692944"/>
                <a:gd name="connsiteY34" fmla="*/ 857250 h 859632"/>
                <a:gd name="connsiteX35" fmla="*/ 511969 w 692944"/>
                <a:gd name="connsiteY35" fmla="*/ 850107 h 859632"/>
                <a:gd name="connsiteX36" fmla="*/ 488156 w 692944"/>
                <a:gd name="connsiteY36" fmla="*/ 833438 h 859632"/>
                <a:gd name="connsiteX37" fmla="*/ 473869 w 692944"/>
                <a:gd name="connsiteY37" fmla="*/ 814388 h 859632"/>
                <a:gd name="connsiteX38" fmla="*/ 459581 w 692944"/>
                <a:gd name="connsiteY38" fmla="*/ 785813 h 859632"/>
                <a:gd name="connsiteX39" fmla="*/ 440531 w 692944"/>
                <a:gd name="connsiteY39" fmla="*/ 733425 h 859632"/>
                <a:gd name="connsiteX40" fmla="*/ 428625 w 692944"/>
                <a:gd name="connsiteY40" fmla="*/ 690563 h 859632"/>
                <a:gd name="connsiteX41" fmla="*/ 416719 w 692944"/>
                <a:gd name="connsiteY41" fmla="*/ 633413 h 859632"/>
                <a:gd name="connsiteX42" fmla="*/ 402431 w 692944"/>
                <a:gd name="connsiteY42" fmla="*/ 561975 h 859632"/>
                <a:gd name="connsiteX43" fmla="*/ 390525 w 692944"/>
                <a:gd name="connsiteY43" fmla="*/ 521494 h 859632"/>
                <a:gd name="connsiteX44" fmla="*/ 373856 w 692944"/>
                <a:gd name="connsiteY44" fmla="*/ 471488 h 859632"/>
                <a:gd name="connsiteX45" fmla="*/ 350044 w 692944"/>
                <a:gd name="connsiteY45" fmla="*/ 423863 h 859632"/>
                <a:gd name="connsiteX46" fmla="*/ 328613 w 692944"/>
                <a:gd name="connsiteY46" fmla="*/ 385763 h 859632"/>
                <a:gd name="connsiteX47" fmla="*/ 278606 w 692944"/>
                <a:gd name="connsiteY47" fmla="*/ 309563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92944" h="859632">
                  <a:moveTo>
                    <a:pt x="278606" y="309563"/>
                  </a:moveTo>
                  <a:lnTo>
                    <a:pt x="240506" y="261938"/>
                  </a:lnTo>
                  <a:lnTo>
                    <a:pt x="211931" y="228600"/>
                  </a:lnTo>
                  <a:lnTo>
                    <a:pt x="178594" y="192882"/>
                  </a:lnTo>
                  <a:lnTo>
                    <a:pt x="135731" y="150019"/>
                  </a:lnTo>
                  <a:lnTo>
                    <a:pt x="92869" y="111919"/>
                  </a:lnTo>
                  <a:lnTo>
                    <a:pt x="54769" y="80963"/>
                  </a:lnTo>
                  <a:lnTo>
                    <a:pt x="0" y="42863"/>
                  </a:lnTo>
                  <a:lnTo>
                    <a:pt x="7144" y="0"/>
                  </a:lnTo>
                  <a:lnTo>
                    <a:pt x="95250" y="26194"/>
                  </a:lnTo>
                  <a:lnTo>
                    <a:pt x="176213" y="64294"/>
                  </a:lnTo>
                  <a:lnTo>
                    <a:pt x="252413" y="102394"/>
                  </a:lnTo>
                  <a:lnTo>
                    <a:pt x="321469" y="140494"/>
                  </a:lnTo>
                  <a:lnTo>
                    <a:pt x="373856" y="171450"/>
                  </a:lnTo>
                  <a:lnTo>
                    <a:pt x="419100" y="200025"/>
                  </a:lnTo>
                  <a:lnTo>
                    <a:pt x="459581" y="226219"/>
                  </a:lnTo>
                  <a:lnTo>
                    <a:pt x="500063" y="257175"/>
                  </a:lnTo>
                  <a:lnTo>
                    <a:pt x="533400" y="285750"/>
                  </a:lnTo>
                  <a:lnTo>
                    <a:pt x="561975" y="311944"/>
                  </a:lnTo>
                  <a:lnTo>
                    <a:pt x="581025" y="333375"/>
                  </a:lnTo>
                  <a:lnTo>
                    <a:pt x="609600" y="371475"/>
                  </a:lnTo>
                  <a:lnTo>
                    <a:pt x="631031" y="409575"/>
                  </a:lnTo>
                  <a:lnTo>
                    <a:pt x="647700" y="445294"/>
                  </a:lnTo>
                  <a:lnTo>
                    <a:pt x="664369" y="495300"/>
                  </a:lnTo>
                  <a:lnTo>
                    <a:pt x="673894" y="540544"/>
                  </a:lnTo>
                  <a:lnTo>
                    <a:pt x="683419" y="597694"/>
                  </a:lnTo>
                  <a:lnTo>
                    <a:pt x="690563" y="661988"/>
                  </a:lnTo>
                  <a:cubicBezTo>
                    <a:pt x="691357" y="683419"/>
                    <a:pt x="692150" y="704851"/>
                    <a:pt x="692944" y="726282"/>
                  </a:cubicBezTo>
                  <a:lnTo>
                    <a:pt x="688181" y="754857"/>
                  </a:lnTo>
                  <a:lnTo>
                    <a:pt x="671513" y="795338"/>
                  </a:lnTo>
                  <a:lnTo>
                    <a:pt x="650081" y="828675"/>
                  </a:lnTo>
                  <a:lnTo>
                    <a:pt x="626269" y="847725"/>
                  </a:lnTo>
                  <a:lnTo>
                    <a:pt x="600075" y="857250"/>
                  </a:lnTo>
                  <a:lnTo>
                    <a:pt x="576263" y="859632"/>
                  </a:lnTo>
                  <a:lnTo>
                    <a:pt x="540544" y="857250"/>
                  </a:lnTo>
                  <a:lnTo>
                    <a:pt x="511969" y="850107"/>
                  </a:lnTo>
                  <a:lnTo>
                    <a:pt x="488156" y="833438"/>
                  </a:lnTo>
                  <a:lnTo>
                    <a:pt x="473869" y="814388"/>
                  </a:lnTo>
                  <a:lnTo>
                    <a:pt x="459581" y="785813"/>
                  </a:lnTo>
                  <a:lnTo>
                    <a:pt x="440531" y="733425"/>
                  </a:lnTo>
                  <a:lnTo>
                    <a:pt x="428625" y="690563"/>
                  </a:lnTo>
                  <a:lnTo>
                    <a:pt x="416719" y="633413"/>
                  </a:lnTo>
                  <a:lnTo>
                    <a:pt x="402431" y="561975"/>
                  </a:lnTo>
                  <a:lnTo>
                    <a:pt x="390525" y="521494"/>
                  </a:lnTo>
                  <a:lnTo>
                    <a:pt x="373856" y="471488"/>
                  </a:lnTo>
                  <a:lnTo>
                    <a:pt x="350044" y="423863"/>
                  </a:lnTo>
                  <a:lnTo>
                    <a:pt x="328613" y="385763"/>
                  </a:lnTo>
                  <a:lnTo>
                    <a:pt x="278606" y="3095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0">
              <a:extLst>
                <a:ext uri="{FF2B5EF4-FFF2-40B4-BE49-F238E27FC236}">
                  <a16:creationId xmlns:a16="http://schemas.microsoft.com/office/drawing/2014/main" id="{1BA6D22E-5DE2-4462-B019-FB20CBBA5927}"/>
                </a:ext>
              </a:extLst>
            </p:cNvPr>
            <p:cNvSpPr/>
            <p:nvPr/>
          </p:nvSpPr>
          <p:spPr>
            <a:xfrm>
              <a:off x="4827589" y="1643065"/>
              <a:ext cx="1082675" cy="1843087"/>
            </a:xfrm>
            <a:custGeom>
              <a:avLst/>
              <a:gdLst>
                <a:gd name="connsiteX0" fmla="*/ 600075 w 1083469"/>
                <a:gd name="connsiteY0" fmla="*/ 873918 h 1843087"/>
                <a:gd name="connsiteX1" fmla="*/ 623887 w 1083469"/>
                <a:gd name="connsiteY1" fmla="*/ 823912 h 1843087"/>
                <a:gd name="connsiteX2" fmla="*/ 642937 w 1083469"/>
                <a:gd name="connsiteY2" fmla="*/ 778668 h 1843087"/>
                <a:gd name="connsiteX3" fmla="*/ 664369 w 1083469"/>
                <a:gd name="connsiteY3" fmla="*/ 728662 h 1843087"/>
                <a:gd name="connsiteX4" fmla="*/ 683419 w 1083469"/>
                <a:gd name="connsiteY4" fmla="*/ 676275 h 1843087"/>
                <a:gd name="connsiteX5" fmla="*/ 702469 w 1083469"/>
                <a:gd name="connsiteY5" fmla="*/ 619125 h 1843087"/>
                <a:gd name="connsiteX6" fmla="*/ 711994 w 1083469"/>
                <a:gd name="connsiteY6" fmla="*/ 583406 h 1843087"/>
                <a:gd name="connsiteX7" fmla="*/ 723900 w 1083469"/>
                <a:gd name="connsiteY7" fmla="*/ 540543 h 1843087"/>
                <a:gd name="connsiteX8" fmla="*/ 733425 w 1083469"/>
                <a:gd name="connsiteY8" fmla="*/ 492918 h 1843087"/>
                <a:gd name="connsiteX9" fmla="*/ 740569 w 1083469"/>
                <a:gd name="connsiteY9" fmla="*/ 445293 h 1843087"/>
                <a:gd name="connsiteX10" fmla="*/ 747712 w 1083469"/>
                <a:gd name="connsiteY10" fmla="*/ 388143 h 1843087"/>
                <a:gd name="connsiteX11" fmla="*/ 750094 w 1083469"/>
                <a:gd name="connsiteY11" fmla="*/ 342900 h 1843087"/>
                <a:gd name="connsiteX12" fmla="*/ 747712 w 1083469"/>
                <a:gd name="connsiteY12" fmla="*/ 295275 h 1843087"/>
                <a:gd name="connsiteX13" fmla="*/ 740569 w 1083469"/>
                <a:gd name="connsiteY13" fmla="*/ 252412 h 1843087"/>
                <a:gd name="connsiteX14" fmla="*/ 733425 w 1083469"/>
                <a:gd name="connsiteY14" fmla="*/ 223837 h 1843087"/>
                <a:gd name="connsiteX15" fmla="*/ 723900 w 1083469"/>
                <a:gd name="connsiteY15" fmla="*/ 197643 h 1843087"/>
                <a:gd name="connsiteX16" fmla="*/ 709612 w 1083469"/>
                <a:gd name="connsiteY16" fmla="*/ 171450 h 1843087"/>
                <a:gd name="connsiteX17" fmla="*/ 681037 w 1083469"/>
                <a:gd name="connsiteY17" fmla="*/ 133350 h 1843087"/>
                <a:gd name="connsiteX18" fmla="*/ 659606 w 1083469"/>
                <a:gd name="connsiteY18" fmla="*/ 109537 h 1843087"/>
                <a:gd name="connsiteX19" fmla="*/ 635794 w 1083469"/>
                <a:gd name="connsiteY19" fmla="*/ 85725 h 1843087"/>
                <a:gd name="connsiteX20" fmla="*/ 607219 w 1083469"/>
                <a:gd name="connsiteY20" fmla="*/ 61912 h 1843087"/>
                <a:gd name="connsiteX21" fmla="*/ 590550 w 1083469"/>
                <a:gd name="connsiteY21" fmla="*/ 38100 h 1843087"/>
                <a:gd name="connsiteX22" fmla="*/ 588169 w 1083469"/>
                <a:gd name="connsiteY22" fmla="*/ 21431 h 1843087"/>
                <a:gd name="connsiteX23" fmla="*/ 592931 w 1083469"/>
                <a:gd name="connsiteY23" fmla="*/ 7143 h 1843087"/>
                <a:gd name="connsiteX24" fmla="*/ 611981 w 1083469"/>
                <a:gd name="connsiteY24" fmla="*/ 2381 h 1843087"/>
                <a:gd name="connsiteX25" fmla="*/ 638175 w 1083469"/>
                <a:gd name="connsiteY25" fmla="*/ 0 h 1843087"/>
                <a:gd name="connsiteX26" fmla="*/ 678656 w 1083469"/>
                <a:gd name="connsiteY26" fmla="*/ 7143 h 1843087"/>
                <a:gd name="connsiteX27" fmla="*/ 735806 w 1083469"/>
                <a:gd name="connsiteY27" fmla="*/ 19050 h 1843087"/>
                <a:gd name="connsiteX28" fmla="*/ 821531 w 1083469"/>
                <a:gd name="connsiteY28" fmla="*/ 45243 h 1843087"/>
                <a:gd name="connsiteX29" fmla="*/ 866775 w 1083469"/>
                <a:gd name="connsiteY29" fmla="*/ 61912 h 1843087"/>
                <a:gd name="connsiteX30" fmla="*/ 914400 w 1083469"/>
                <a:gd name="connsiteY30" fmla="*/ 85725 h 1843087"/>
                <a:gd name="connsiteX31" fmla="*/ 954881 w 1083469"/>
                <a:gd name="connsiteY31" fmla="*/ 109537 h 1843087"/>
                <a:gd name="connsiteX32" fmla="*/ 983456 w 1083469"/>
                <a:gd name="connsiteY32" fmla="*/ 128587 h 1843087"/>
                <a:gd name="connsiteX33" fmla="*/ 1021556 w 1083469"/>
                <a:gd name="connsiteY33" fmla="*/ 159543 h 1843087"/>
                <a:gd name="connsiteX34" fmla="*/ 1047750 w 1083469"/>
                <a:gd name="connsiteY34" fmla="*/ 183356 h 1843087"/>
                <a:gd name="connsiteX35" fmla="*/ 1069181 w 1083469"/>
                <a:gd name="connsiteY35" fmla="*/ 204787 h 1843087"/>
                <a:gd name="connsiteX36" fmla="*/ 1078706 w 1083469"/>
                <a:gd name="connsiteY36" fmla="*/ 219075 h 1843087"/>
                <a:gd name="connsiteX37" fmla="*/ 1083469 w 1083469"/>
                <a:gd name="connsiteY37" fmla="*/ 240506 h 1843087"/>
                <a:gd name="connsiteX38" fmla="*/ 1081087 w 1083469"/>
                <a:gd name="connsiteY38" fmla="*/ 266700 h 1843087"/>
                <a:gd name="connsiteX39" fmla="*/ 1071562 w 1083469"/>
                <a:gd name="connsiteY39" fmla="*/ 295275 h 1843087"/>
                <a:gd name="connsiteX40" fmla="*/ 1057275 w 1083469"/>
                <a:gd name="connsiteY40" fmla="*/ 319087 h 1843087"/>
                <a:gd name="connsiteX41" fmla="*/ 1028700 w 1083469"/>
                <a:gd name="connsiteY41" fmla="*/ 385762 h 1843087"/>
                <a:gd name="connsiteX42" fmla="*/ 1004887 w 1083469"/>
                <a:gd name="connsiteY42" fmla="*/ 447675 h 1843087"/>
                <a:gd name="connsiteX43" fmla="*/ 947737 w 1083469"/>
                <a:gd name="connsiteY43" fmla="*/ 609600 h 1843087"/>
                <a:gd name="connsiteX44" fmla="*/ 892969 w 1083469"/>
                <a:gd name="connsiteY44" fmla="*/ 747712 h 1843087"/>
                <a:gd name="connsiteX45" fmla="*/ 845344 w 1083469"/>
                <a:gd name="connsiteY45" fmla="*/ 852487 h 1843087"/>
                <a:gd name="connsiteX46" fmla="*/ 790575 w 1083469"/>
                <a:gd name="connsiteY46" fmla="*/ 969168 h 1843087"/>
                <a:gd name="connsiteX47" fmla="*/ 742950 w 1083469"/>
                <a:gd name="connsiteY47" fmla="*/ 1047750 h 1843087"/>
                <a:gd name="connsiteX48" fmla="*/ 640556 w 1083469"/>
                <a:gd name="connsiteY48" fmla="*/ 1207293 h 1843087"/>
                <a:gd name="connsiteX49" fmla="*/ 533400 w 1083469"/>
                <a:gd name="connsiteY49" fmla="*/ 1364456 h 1843087"/>
                <a:gd name="connsiteX50" fmla="*/ 476250 w 1083469"/>
                <a:gd name="connsiteY50" fmla="*/ 1447800 h 1843087"/>
                <a:gd name="connsiteX51" fmla="*/ 416719 w 1083469"/>
                <a:gd name="connsiteY51" fmla="*/ 1516856 h 1843087"/>
                <a:gd name="connsiteX52" fmla="*/ 333375 w 1083469"/>
                <a:gd name="connsiteY52" fmla="*/ 1593056 h 1843087"/>
                <a:gd name="connsiteX53" fmla="*/ 242887 w 1083469"/>
                <a:gd name="connsiteY53" fmla="*/ 1671637 h 1843087"/>
                <a:gd name="connsiteX54" fmla="*/ 154781 w 1083469"/>
                <a:gd name="connsiteY54" fmla="*/ 1747837 h 1843087"/>
                <a:gd name="connsiteX55" fmla="*/ 92869 w 1083469"/>
                <a:gd name="connsiteY55" fmla="*/ 1802606 h 1843087"/>
                <a:gd name="connsiteX56" fmla="*/ 50006 w 1083469"/>
                <a:gd name="connsiteY56" fmla="*/ 1835943 h 1843087"/>
                <a:gd name="connsiteX57" fmla="*/ 23812 w 1083469"/>
                <a:gd name="connsiteY57" fmla="*/ 1843087 h 1843087"/>
                <a:gd name="connsiteX58" fmla="*/ 14287 w 1083469"/>
                <a:gd name="connsiteY58" fmla="*/ 1843087 h 1843087"/>
                <a:gd name="connsiteX59" fmla="*/ 7144 w 1083469"/>
                <a:gd name="connsiteY59" fmla="*/ 1838325 h 1843087"/>
                <a:gd name="connsiteX60" fmla="*/ 2381 w 1083469"/>
                <a:gd name="connsiteY60" fmla="*/ 1828800 h 1843087"/>
                <a:gd name="connsiteX61" fmla="*/ 0 w 1083469"/>
                <a:gd name="connsiteY61" fmla="*/ 1814512 h 1843087"/>
                <a:gd name="connsiteX62" fmla="*/ 7144 w 1083469"/>
                <a:gd name="connsiteY62" fmla="*/ 1793081 h 1843087"/>
                <a:gd name="connsiteX63" fmla="*/ 21431 w 1083469"/>
                <a:gd name="connsiteY63" fmla="*/ 1771650 h 1843087"/>
                <a:gd name="connsiteX64" fmla="*/ 57150 w 1083469"/>
                <a:gd name="connsiteY64" fmla="*/ 1726406 h 1843087"/>
                <a:gd name="connsiteX65" fmla="*/ 109537 w 1083469"/>
                <a:gd name="connsiteY65" fmla="*/ 1659731 h 1843087"/>
                <a:gd name="connsiteX66" fmla="*/ 169069 w 1083469"/>
                <a:gd name="connsiteY66" fmla="*/ 1576387 h 1843087"/>
                <a:gd name="connsiteX67" fmla="*/ 233362 w 1083469"/>
                <a:gd name="connsiteY67" fmla="*/ 1485900 h 1843087"/>
                <a:gd name="connsiteX68" fmla="*/ 288131 w 1083469"/>
                <a:gd name="connsiteY68" fmla="*/ 1409700 h 1843087"/>
                <a:gd name="connsiteX69" fmla="*/ 333375 w 1083469"/>
                <a:gd name="connsiteY69" fmla="*/ 1340643 h 1843087"/>
                <a:gd name="connsiteX70" fmla="*/ 397669 w 1083469"/>
                <a:gd name="connsiteY70" fmla="*/ 1243012 h 1843087"/>
                <a:gd name="connsiteX71" fmla="*/ 442912 w 1083469"/>
                <a:gd name="connsiteY71" fmla="*/ 1166812 h 1843087"/>
                <a:gd name="connsiteX72" fmla="*/ 507206 w 1083469"/>
                <a:gd name="connsiteY72" fmla="*/ 1057275 h 1843087"/>
                <a:gd name="connsiteX73" fmla="*/ 542925 w 1083469"/>
                <a:gd name="connsiteY73" fmla="*/ 992981 h 1843087"/>
                <a:gd name="connsiteX74" fmla="*/ 600075 w 1083469"/>
                <a:gd name="connsiteY74" fmla="*/ 873918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083469" h="1843087">
                  <a:moveTo>
                    <a:pt x="600075" y="873918"/>
                  </a:moveTo>
                  <a:lnTo>
                    <a:pt x="623887" y="823912"/>
                  </a:lnTo>
                  <a:lnTo>
                    <a:pt x="642937" y="778668"/>
                  </a:lnTo>
                  <a:lnTo>
                    <a:pt x="664369" y="728662"/>
                  </a:lnTo>
                  <a:lnTo>
                    <a:pt x="683419" y="676275"/>
                  </a:lnTo>
                  <a:lnTo>
                    <a:pt x="702469" y="619125"/>
                  </a:lnTo>
                  <a:lnTo>
                    <a:pt x="711994" y="583406"/>
                  </a:lnTo>
                  <a:lnTo>
                    <a:pt x="723900" y="540543"/>
                  </a:lnTo>
                  <a:lnTo>
                    <a:pt x="733425" y="492918"/>
                  </a:lnTo>
                  <a:lnTo>
                    <a:pt x="740569" y="445293"/>
                  </a:lnTo>
                  <a:lnTo>
                    <a:pt x="747712" y="388143"/>
                  </a:lnTo>
                  <a:lnTo>
                    <a:pt x="750094" y="342900"/>
                  </a:lnTo>
                  <a:lnTo>
                    <a:pt x="747712" y="295275"/>
                  </a:lnTo>
                  <a:lnTo>
                    <a:pt x="740569" y="252412"/>
                  </a:lnTo>
                  <a:lnTo>
                    <a:pt x="733425" y="223837"/>
                  </a:lnTo>
                  <a:lnTo>
                    <a:pt x="723900" y="197643"/>
                  </a:lnTo>
                  <a:lnTo>
                    <a:pt x="709612" y="171450"/>
                  </a:lnTo>
                  <a:lnTo>
                    <a:pt x="681037" y="133350"/>
                  </a:lnTo>
                  <a:lnTo>
                    <a:pt x="659606" y="109537"/>
                  </a:lnTo>
                  <a:lnTo>
                    <a:pt x="635794" y="85725"/>
                  </a:lnTo>
                  <a:lnTo>
                    <a:pt x="607219" y="61912"/>
                  </a:lnTo>
                  <a:lnTo>
                    <a:pt x="590550" y="38100"/>
                  </a:lnTo>
                  <a:lnTo>
                    <a:pt x="588169" y="21431"/>
                  </a:lnTo>
                  <a:lnTo>
                    <a:pt x="592931" y="7143"/>
                  </a:lnTo>
                  <a:lnTo>
                    <a:pt x="611981" y="2381"/>
                  </a:lnTo>
                  <a:lnTo>
                    <a:pt x="638175" y="0"/>
                  </a:lnTo>
                  <a:lnTo>
                    <a:pt x="678656" y="7143"/>
                  </a:lnTo>
                  <a:lnTo>
                    <a:pt x="735806" y="19050"/>
                  </a:lnTo>
                  <a:lnTo>
                    <a:pt x="821531" y="45243"/>
                  </a:lnTo>
                  <a:lnTo>
                    <a:pt x="866775" y="61912"/>
                  </a:lnTo>
                  <a:lnTo>
                    <a:pt x="914400" y="85725"/>
                  </a:lnTo>
                  <a:lnTo>
                    <a:pt x="954881" y="109537"/>
                  </a:lnTo>
                  <a:lnTo>
                    <a:pt x="983456" y="128587"/>
                  </a:lnTo>
                  <a:lnTo>
                    <a:pt x="1021556" y="159543"/>
                  </a:lnTo>
                  <a:lnTo>
                    <a:pt x="1047750" y="183356"/>
                  </a:lnTo>
                  <a:lnTo>
                    <a:pt x="1069181" y="204787"/>
                  </a:lnTo>
                  <a:lnTo>
                    <a:pt x="1078706" y="219075"/>
                  </a:lnTo>
                  <a:lnTo>
                    <a:pt x="1083469" y="240506"/>
                  </a:lnTo>
                  <a:lnTo>
                    <a:pt x="1081087" y="266700"/>
                  </a:lnTo>
                  <a:lnTo>
                    <a:pt x="1071562" y="295275"/>
                  </a:lnTo>
                  <a:lnTo>
                    <a:pt x="1057275" y="319087"/>
                  </a:lnTo>
                  <a:lnTo>
                    <a:pt x="1028700" y="385762"/>
                  </a:lnTo>
                  <a:lnTo>
                    <a:pt x="1004887" y="447675"/>
                  </a:lnTo>
                  <a:lnTo>
                    <a:pt x="947737" y="609600"/>
                  </a:lnTo>
                  <a:lnTo>
                    <a:pt x="892969" y="747712"/>
                  </a:lnTo>
                  <a:lnTo>
                    <a:pt x="845344" y="852487"/>
                  </a:lnTo>
                  <a:lnTo>
                    <a:pt x="790575" y="969168"/>
                  </a:lnTo>
                  <a:lnTo>
                    <a:pt x="742950" y="1047750"/>
                  </a:lnTo>
                  <a:lnTo>
                    <a:pt x="640556" y="1207293"/>
                  </a:lnTo>
                  <a:lnTo>
                    <a:pt x="533400" y="1364456"/>
                  </a:lnTo>
                  <a:lnTo>
                    <a:pt x="476250" y="1447800"/>
                  </a:lnTo>
                  <a:lnTo>
                    <a:pt x="416719" y="1516856"/>
                  </a:lnTo>
                  <a:lnTo>
                    <a:pt x="333375" y="1593056"/>
                  </a:lnTo>
                  <a:lnTo>
                    <a:pt x="242887" y="1671637"/>
                  </a:lnTo>
                  <a:lnTo>
                    <a:pt x="154781" y="1747837"/>
                  </a:lnTo>
                  <a:lnTo>
                    <a:pt x="92869" y="1802606"/>
                  </a:lnTo>
                  <a:lnTo>
                    <a:pt x="50006" y="1835943"/>
                  </a:lnTo>
                  <a:lnTo>
                    <a:pt x="23812" y="1843087"/>
                  </a:lnTo>
                  <a:lnTo>
                    <a:pt x="14287" y="1843087"/>
                  </a:lnTo>
                  <a:lnTo>
                    <a:pt x="7144" y="1838325"/>
                  </a:lnTo>
                  <a:lnTo>
                    <a:pt x="2381" y="1828800"/>
                  </a:lnTo>
                  <a:lnTo>
                    <a:pt x="0" y="1814512"/>
                  </a:lnTo>
                  <a:lnTo>
                    <a:pt x="7144" y="1793081"/>
                  </a:lnTo>
                  <a:lnTo>
                    <a:pt x="21431" y="1771650"/>
                  </a:lnTo>
                  <a:lnTo>
                    <a:pt x="57150" y="1726406"/>
                  </a:lnTo>
                  <a:lnTo>
                    <a:pt x="109537" y="1659731"/>
                  </a:lnTo>
                  <a:lnTo>
                    <a:pt x="169069" y="1576387"/>
                  </a:lnTo>
                  <a:lnTo>
                    <a:pt x="233362" y="1485900"/>
                  </a:lnTo>
                  <a:lnTo>
                    <a:pt x="288131" y="1409700"/>
                  </a:lnTo>
                  <a:lnTo>
                    <a:pt x="333375" y="1340643"/>
                  </a:lnTo>
                  <a:lnTo>
                    <a:pt x="397669" y="1243012"/>
                  </a:lnTo>
                  <a:lnTo>
                    <a:pt x="442912" y="1166812"/>
                  </a:lnTo>
                  <a:lnTo>
                    <a:pt x="507206" y="1057275"/>
                  </a:lnTo>
                  <a:lnTo>
                    <a:pt x="542925" y="992981"/>
                  </a:lnTo>
                  <a:lnTo>
                    <a:pt x="600075" y="8739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1">
              <a:extLst>
                <a:ext uri="{FF2B5EF4-FFF2-40B4-BE49-F238E27FC236}">
                  <a16:creationId xmlns:a16="http://schemas.microsoft.com/office/drawing/2014/main" id="{F3887DC7-C7B0-4DE5-BA2E-509A3BC225A6}"/>
                </a:ext>
              </a:extLst>
            </p:cNvPr>
            <p:cNvSpPr/>
            <p:nvPr/>
          </p:nvSpPr>
          <p:spPr>
            <a:xfrm>
              <a:off x="5707064" y="1924051"/>
              <a:ext cx="885825" cy="363538"/>
            </a:xfrm>
            <a:custGeom>
              <a:avLst/>
              <a:gdLst>
                <a:gd name="connsiteX0" fmla="*/ 307182 w 885825"/>
                <a:gd name="connsiteY0" fmla="*/ 92869 h 364331"/>
                <a:gd name="connsiteX1" fmla="*/ 216694 w 885825"/>
                <a:gd name="connsiteY1" fmla="*/ 119063 h 364331"/>
                <a:gd name="connsiteX2" fmla="*/ 154782 w 885825"/>
                <a:gd name="connsiteY2" fmla="*/ 135731 h 364331"/>
                <a:gd name="connsiteX3" fmla="*/ 85725 w 885825"/>
                <a:gd name="connsiteY3" fmla="*/ 152400 h 364331"/>
                <a:gd name="connsiteX4" fmla="*/ 16669 w 885825"/>
                <a:gd name="connsiteY4" fmla="*/ 157163 h 364331"/>
                <a:gd name="connsiteX5" fmla="*/ 0 w 885825"/>
                <a:gd name="connsiteY5" fmla="*/ 330994 h 364331"/>
                <a:gd name="connsiteX6" fmla="*/ 100013 w 885825"/>
                <a:gd name="connsiteY6" fmla="*/ 314325 h 364331"/>
                <a:gd name="connsiteX7" fmla="*/ 245269 w 885825"/>
                <a:gd name="connsiteY7" fmla="*/ 278606 h 364331"/>
                <a:gd name="connsiteX8" fmla="*/ 340519 w 885825"/>
                <a:gd name="connsiteY8" fmla="*/ 254794 h 364331"/>
                <a:gd name="connsiteX9" fmla="*/ 402432 w 885825"/>
                <a:gd name="connsiteY9" fmla="*/ 238125 h 364331"/>
                <a:gd name="connsiteX10" fmla="*/ 445294 w 885825"/>
                <a:gd name="connsiteY10" fmla="*/ 230981 h 364331"/>
                <a:gd name="connsiteX11" fmla="*/ 469107 w 885825"/>
                <a:gd name="connsiteY11" fmla="*/ 230981 h 364331"/>
                <a:gd name="connsiteX12" fmla="*/ 495300 w 885825"/>
                <a:gd name="connsiteY12" fmla="*/ 233363 h 364331"/>
                <a:gd name="connsiteX13" fmla="*/ 514350 w 885825"/>
                <a:gd name="connsiteY13" fmla="*/ 240506 h 364331"/>
                <a:gd name="connsiteX14" fmla="*/ 526257 w 885825"/>
                <a:gd name="connsiteY14" fmla="*/ 252413 h 364331"/>
                <a:gd name="connsiteX15" fmla="*/ 804863 w 885825"/>
                <a:gd name="connsiteY15" fmla="*/ 364331 h 364331"/>
                <a:gd name="connsiteX16" fmla="*/ 823913 w 885825"/>
                <a:gd name="connsiteY16" fmla="*/ 347663 h 364331"/>
                <a:gd name="connsiteX17" fmla="*/ 842963 w 885825"/>
                <a:gd name="connsiteY17" fmla="*/ 326231 h 364331"/>
                <a:gd name="connsiteX18" fmla="*/ 864394 w 885825"/>
                <a:gd name="connsiteY18" fmla="*/ 295275 h 364331"/>
                <a:gd name="connsiteX19" fmla="*/ 876300 w 885825"/>
                <a:gd name="connsiteY19" fmla="*/ 271463 h 364331"/>
                <a:gd name="connsiteX20" fmla="*/ 883444 w 885825"/>
                <a:gd name="connsiteY20" fmla="*/ 245269 h 364331"/>
                <a:gd name="connsiteX21" fmla="*/ 885825 w 885825"/>
                <a:gd name="connsiteY21" fmla="*/ 228600 h 364331"/>
                <a:gd name="connsiteX22" fmla="*/ 883444 w 885825"/>
                <a:gd name="connsiteY22" fmla="*/ 211931 h 364331"/>
                <a:gd name="connsiteX23" fmla="*/ 876300 w 885825"/>
                <a:gd name="connsiteY23" fmla="*/ 192881 h 364331"/>
                <a:gd name="connsiteX24" fmla="*/ 864394 w 885825"/>
                <a:gd name="connsiteY24" fmla="*/ 176213 h 364331"/>
                <a:gd name="connsiteX25" fmla="*/ 842963 w 885825"/>
                <a:gd name="connsiteY25" fmla="*/ 161925 h 364331"/>
                <a:gd name="connsiteX26" fmla="*/ 823913 w 885825"/>
                <a:gd name="connsiteY26" fmla="*/ 154781 h 364331"/>
                <a:gd name="connsiteX27" fmla="*/ 771525 w 885825"/>
                <a:gd name="connsiteY27" fmla="*/ 126206 h 364331"/>
                <a:gd name="connsiteX28" fmla="*/ 716757 w 885825"/>
                <a:gd name="connsiteY28" fmla="*/ 95250 h 364331"/>
                <a:gd name="connsiteX29" fmla="*/ 671513 w 885825"/>
                <a:gd name="connsiteY29" fmla="*/ 69056 h 364331"/>
                <a:gd name="connsiteX30" fmla="*/ 628650 w 885825"/>
                <a:gd name="connsiteY30" fmla="*/ 40481 h 364331"/>
                <a:gd name="connsiteX31" fmla="*/ 590550 w 885825"/>
                <a:gd name="connsiteY31" fmla="*/ 14288 h 364331"/>
                <a:gd name="connsiteX32" fmla="*/ 569119 w 885825"/>
                <a:gd name="connsiteY32" fmla="*/ 7144 h 364331"/>
                <a:gd name="connsiteX33" fmla="*/ 519113 w 885825"/>
                <a:gd name="connsiteY33" fmla="*/ 0 h 364331"/>
                <a:gd name="connsiteX34" fmla="*/ 485775 w 885825"/>
                <a:gd name="connsiteY34" fmla="*/ 2381 h 364331"/>
                <a:gd name="connsiteX35" fmla="*/ 473869 w 885825"/>
                <a:gd name="connsiteY35" fmla="*/ 7144 h 364331"/>
                <a:gd name="connsiteX36" fmla="*/ 442913 w 885825"/>
                <a:gd name="connsiteY36" fmla="*/ 28575 h 364331"/>
                <a:gd name="connsiteX37" fmla="*/ 404813 w 885825"/>
                <a:gd name="connsiteY37" fmla="*/ 52388 h 364331"/>
                <a:gd name="connsiteX38" fmla="*/ 359569 w 885825"/>
                <a:gd name="connsiteY38" fmla="*/ 76200 h 364331"/>
                <a:gd name="connsiteX39" fmla="*/ 307182 w 885825"/>
                <a:gd name="connsiteY39" fmla="*/ 928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5825" h="364331">
                  <a:moveTo>
                    <a:pt x="307182" y="92869"/>
                  </a:moveTo>
                  <a:lnTo>
                    <a:pt x="216694" y="119063"/>
                  </a:lnTo>
                  <a:lnTo>
                    <a:pt x="154782" y="135731"/>
                  </a:lnTo>
                  <a:lnTo>
                    <a:pt x="85725" y="152400"/>
                  </a:lnTo>
                  <a:lnTo>
                    <a:pt x="16669" y="157163"/>
                  </a:lnTo>
                  <a:lnTo>
                    <a:pt x="0" y="330994"/>
                  </a:lnTo>
                  <a:lnTo>
                    <a:pt x="100013" y="314325"/>
                  </a:lnTo>
                  <a:lnTo>
                    <a:pt x="245269" y="278606"/>
                  </a:lnTo>
                  <a:lnTo>
                    <a:pt x="340519" y="254794"/>
                  </a:lnTo>
                  <a:lnTo>
                    <a:pt x="402432" y="238125"/>
                  </a:lnTo>
                  <a:lnTo>
                    <a:pt x="445294" y="230981"/>
                  </a:lnTo>
                  <a:lnTo>
                    <a:pt x="469107" y="230981"/>
                  </a:lnTo>
                  <a:lnTo>
                    <a:pt x="495300" y="233363"/>
                  </a:lnTo>
                  <a:lnTo>
                    <a:pt x="514350" y="240506"/>
                  </a:lnTo>
                  <a:lnTo>
                    <a:pt x="526257" y="252413"/>
                  </a:lnTo>
                  <a:lnTo>
                    <a:pt x="804863" y="364331"/>
                  </a:lnTo>
                  <a:lnTo>
                    <a:pt x="823913" y="347663"/>
                  </a:lnTo>
                  <a:lnTo>
                    <a:pt x="842963" y="326231"/>
                  </a:lnTo>
                  <a:lnTo>
                    <a:pt x="864394" y="295275"/>
                  </a:lnTo>
                  <a:lnTo>
                    <a:pt x="876300" y="271463"/>
                  </a:lnTo>
                  <a:lnTo>
                    <a:pt x="883444" y="245269"/>
                  </a:lnTo>
                  <a:lnTo>
                    <a:pt x="885825" y="228600"/>
                  </a:lnTo>
                  <a:lnTo>
                    <a:pt x="883444" y="211931"/>
                  </a:lnTo>
                  <a:lnTo>
                    <a:pt x="876300" y="192881"/>
                  </a:lnTo>
                  <a:lnTo>
                    <a:pt x="864394" y="176213"/>
                  </a:lnTo>
                  <a:lnTo>
                    <a:pt x="842963" y="161925"/>
                  </a:lnTo>
                  <a:lnTo>
                    <a:pt x="823913" y="154781"/>
                  </a:lnTo>
                  <a:lnTo>
                    <a:pt x="771525" y="126206"/>
                  </a:lnTo>
                  <a:lnTo>
                    <a:pt x="716757" y="95250"/>
                  </a:lnTo>
                  <a:lnTo>
                    <a:pt x="671513" y="69056"/>
                  </a:lnTo>
                  <a:lnTo>
                    <a:pt x="628650" y="40481"/>
                  </a:lnTo>
                  <a:lnTo>
                    <a:pt x="590550" y="14288"/>
                  </a:lnTo>
                  <a:lnTo>
                    <a:pt x="569119" y="7144"/>
                  </a:lnTo>
                  <a:lnTo>
                    <a:pt x="519113" y="0"/>
                  </a:lnTo>
                  <a:lnTo>
                    <a:pt x="485775" y="2381"/>
                  </a:lnTo>
                  <a:lnTo>
                    <a:pt x="473869" y="7144"/>
                  </a:lnTo>
                  <a:lnTo>
                    <a:pt x="442913" y="28575"/>
                  </a:lnTo>
                  <a:lnTo>
                    <a:pt x="404813" y="52388"/>
                  </a:lnTo>
                  <a:lnTo>
                    <a:pt x="359569" y="76200"/>
                  </a:lnTo>
                  <a:lnTo>
                    <a:pt x="307182" y="928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4">
              <a:extLst>
                <a:ext uri="{FF2B5EF4-FFF2-40B4-BE49-F238E27FC236}">
                  <a16:creationId xmlns:a16="http://schemas.microsoft.com/office/drawing/2014/main" id="{E16ADB22-ED40-43DA-B2F0-97E1B951056B}"/>
                </a:ext>
              </a:extLst>
            </p:cNvPr>
            <p:cNvSpPr/>
            <p:nvPr/>
          </p:nvSpPr>
          <p:spPr>
            <a:xfrm rot="5400000">
              <a:off x="4648994" y="2467770"/>
              <a:ext cx="2338388" cy="1485900"/>
            </a:xfrm>
            <a:custGeom>
              <a:avLst/>
              <a:gdLst>
                <a:gd name="connsiteX0" fmla="*/ 657225 w 2338388"/>
                <a:gd name="connsiteY0" fmla="*/ 433387 h 1485900"/>
                <a:gd name="connsiteX1" fmla="*/ 545307 w 2338388"/>
                <a:gd name="connsiteY1" fmla="*/ 400050 h 1485900"/>
                <a:gd name="connsiteX2" fmla="*/ 454819 w 2338388"/>
                <a:gd name="connsiteY2" fmla="*/ 376237 h 1485900"/>
                <a:gd name="connsiteX3" fmla="*/ 350044 w 2338388"/>
                <a:gd name="connsiteY3" fmla="*/ 350044 h 1485900"/>
                <a:gd name="connsiteX4" fmla="*/ 269082 w 2338388"/>
                <a:gd name="connsiteY4" fmla="*/ 330994 h 1485900"/>
                <a:gd name="connsiteX5" fmla="*/ 204788 w 2338388"/>
                <a:gd name="connsiteY5" fmla="*/ 319087 h 1485900"/>
                <a:gd name="connsiteX6" fmla="*/ 183357 w 2338388"/>
                <a:gd name="connsiteY6" fmla="*/ 314325 h 1485900"/>
                <a:gd name="connsiteX7" fmla="*/ 157163 w 2338388"/>
                <a:gd name="connsiteY7" fmla="*/ 316706 h 1485900"/>
                <a:gd name="connsiteX8" fmla="*/ 138113 w 2338388"/>
                <a:gd name="connsiteY8" fmla="*/ 321469 h 1485900"/>
                <a:gd name="connsiteX9" fmla="*/ 128588 w 2338388"/>
                <a:gd name="connsiteY9" fmla="*/ 328612 h 1485900"/>
                <a:gd name="connsiteX10" fmla="*/ 114300 w 2338388"/>
                <a:gd name="connsiteY10" fmla="*/ 342900 h 1485900"/>
                <a:gd name="connsiteX11" fmla="*/ 107157 w 2338388"/>
                <a:gd name="connsiteY11" fmla="*/ 376237 h 1485900"/>
                <a:gd name="connsiteX12" fmla="*/ 0 w 2338388"/>
                <a:gd name="connsiteY12" fmla="*/ 350044 h 1485900"/>
                <a:gd name="connsiteX13" fmla="*/ 190500 w 2338388"/>
                <a:gd name="connsiteY13" fmla="*/ 0 h 1485900"/>
                <a:gd name="connsiteX14" fmla="*/ 214313 w 2338388"/>
                <a:gd name="connsiteY14" fmla="*/ 16669 h 1485900"/>
                <a:gd name="connsiteX15" fmla="*/ 238125 w 2338388"/>
                <a:gd name="connsiteY15" fmla="*/ 40481 h 1485900"/>
                <a:gd name="connsiteX16" fmla="*/ 245269 w 2338388"/>
                <a:gd name="connsiteY16" fmla="*/ 47625 h 1485900"/>
                <a:gd name="connsiteX17" fmla="*/ 273844 w 2338388"/>
                <a:gd name="connsiteY17" fmla="*/ 54769 h 1485900"/>
                <a:gd name="connsiteX18" fmla="*/ 333375 w 2338388"/>
                <a:gd name="connsiteY18" fmla="*/ 64294 h 1485900"/>
                <a:gd name="connsiteX19" fmla="*/ 383382 w 2338388"/>
                <a:gd name="connsiteY19" fmla="*/ 76200 h 1485900"/>
                <a:gd name="connsiteX20" fmla="*/ 471488 w 2338388"/>
                <a:gd name="connsiteY20" fmla="*/ 97631 h 1485900"/>
                <a:gd name="connsiteX21" fmla="*/ 557213 w 2338388"/>
                <a:gd name="connsiteY21" fmla="*/ 123825 h 1485900"/>
                <a:gd name="connsiteX22" fmla="*/ 657225 w 2338388"/>
                <a:gd name="connsiteY22" fmla="*/ 157162 h 1485900"/>
                <a:gd name="connsiteX23" fmla="*/ 747713 w 2338388"/>
                <a:gd name="connsiteY23" fmla="*/ 190500 h 1485900"/>
                <a:gd name="connsiteX24" fmla="*/ 821532 w 2338388"/>
                <a:gd name="connsiteY24" fmla="*/ 219075 h 1485900"/>
                <a:gd name="connsiteX25" fmla="*/ 964407 w 2338388"/>
                <a:gd name="connsiteY25" fmla="*/ 280987 h 1485900"/>
                <a:gd name="connsiteX26" fmla="*/ 1054894 w 2338388"/>
                <a:gd name="connsiteY26" fmla="*/ 328612 h 1485900"/>
                <a:gd name="connsiteX27" fmla="*/ 1138238 w 2338388"/>
                <a:gd name="connsiteY27" fmla="*/ 369094 h 1485900"/>
                <a:gd name="connsiteX28" fmla="*/ 1247775 w 2338388"/>
                <a:gd name="connsiteY28" fmla="*/ 428625 h 1485900"/>
                <a:gd name="connsiteX29" fmla="*/ 1352550 w 2338388"/>
                <a:gd name="connsiteY29" fmla="*/ 492919 h 1485900"/>
                <a:gd name="connsiteX30" fmla="*/ 1443038 w 2338388"/>
                <a:gd name="connsiteY30" fmla="*/ 550069 h 1485900"/>
                <a:gd name="connsiteX31" fmla="*/ 1535907 w 2338388"/>
                <a:gd name="connsiteY31" fmla="*/ 614362 h 1485900"/>
                <a:gd name="connsiteX32" fmla="*/ 1624013 w 2338388"/>
                <a:gd name="connsiteY32" fmla="*/ 678656 h 1485900"/>
                <a:gd name="connsiteX33" fmla="*/ 1704975 w 2338388"/>
                <a:gd name="connsiteY33" fmla="*/ 738187 h 1485900"/>
                <a:gd name="connsiteX34" fmla="*/ 1783557 w 2338388"/>
                <a:gd name="connsiteY34" fmla="*/ 800100 h 1485900"/>
                <a:gd name="connsiteX35" fmla="*/ 1824038 w 2338388"/>
                <a:gd name="connsiteY35" fmla="*/ 833437 h 1485900"/>
                <a:gd name="connsiteX36" fmla="*/ 1878807 w 2338388"/>
                <a:gd name="connsiteY36" fmla="*/ 885825 h 1485900"/>
                <a:gd name="connsiteX37" fmla="*/ 1926432 w 2338388"/>
                <a:gd name="connsiteY37" fmla="*/ 931069 h 1485900"/>
                <a:gd name="connsiteX38" fmla="*/ 2012157 w 2338388"/>
                <a:gd name="connsiteY38" fmla="*/ 1021556 h 1485900"/>
                <a:gd name="connsiteX39" fmla="*/ 2083594 w 2338388"/>
                <a:gd name="connsiteY39" fmla="*/ 1107281 h 1485900"/>
                <a:gd name="connsiteX40" fmla="*/ 2152650 w 2338388"/>
                <a:gd name="connsiteY40" fmla="*/ 1195387 h 1485900"/>
                <a:gd name="connsiteX41" fmla="*/ 2216944 w 2338388"/>
                <a:gd name="connsiteY41" fmla="*/ 1278731 h 1485900"/>
                <a:gd name="connsiteX42" fmla="*/ 2276475 w 2338388"/>
                <a:gd name="connsiteY42" fmla="*/ 1362075 h 1485900"/>
                <a:gd name="connsiteX43" fmla="*/ 2321719 w 2338388"/>
                <a:gd name="connsiteY43" fmla="*/ 1423987 h 1485900"/>
                <a:gd name="connsiteX44" fmla="*/ 2333625 w 2338388"/>
                <a:gd name="connsiteY44" fmla="*/ 1447800 h 1485900"/>
                <a:gd name="connsiteX45" fmla="*/ 2338388 w 2338388"/>
                <a:gd name="connsiteY45" fmla="*/ 1466850 h 1485900"/>
                <a:gd name="connsiteX46" fmla="*/ 2338388 w 2338388"/>
                <a:gd name="connsiteY46" fmla="*/ 1478756 h 1485900"/>
                <a:gd name="connsiteX47" fmla="*/ 2338388 w 2338388"/>
                <a:gd name="connsiteY47" fmla="*/ 1478756 h 1485900"/>
                <a:gd name="connsiteX48" fmla="*/ 2321719 w 2338388"/>
                <a:gd name="connsiteY48" fmla="*/ 1485900 h 1485900"/>
                <a:gd name="connsiteX49" fmla="*/ 2300288 w 2338388"/>
                <a:gd name="connsiteY49" fmla="*/ 1483519 h 1485900"/>
                <a:gd name="connsiteX50" fmla="*/ 2278857 w 2338388"/>
                <a:gd name="connsiteY50" fmla="*/ 1473994 h 1485900"/>
                <a:gd name="connsiteX51" fmla="*/ 2245519 w 2338388"/>
                <a:gd name="connsiteY51" fmla="*/ 1440656 h 1485900"/>
                <a:gd name="connsiteX52" fmla="*/ 2181225 w 2338388"/>
                <a:gd name="connsiteY52" fmla="*/ 1376362 h 1485900"/>
                <a:gd name="connsiteX53" fmla="*/ 2097882 w 2338388"/>
                <a:gd name="connsiteY53" fmla="*/ 1290637 h 1485900"/>
                <a:gd name="connsiteX54" fmla="*/ 2012157 w 2338388"/>
                <a:gd name="connsiteY54" fmla="*/ 1212056 h 1485900"/>
                <a:gd name="connsiteX55" fmla="*/ 1947863 w 2338388"/>
                <a:gd name="connsiteY55" fmla="*/ 1152525 h 1485900"/>
                <a:gd name="connsiteX56" fmla="*/ 1859757 w 2338388"/>
                <a:gd name="connsiteY56" fmla="*/ 1073944 h 1485900"/>
                <a:gd name="connsiteX57" fmla="*/ 1781175 w 2338388"/>
                <a:gd name="connsiteY57" fmla="*/ 1009650 h 1485900"/>
                <a:gd name="connsiteX58" fmla="*/ 1674019 w 2338388"/>
                <a:gd name="connsiteY58" fmla="*/ 928687 h 1485900"/>
                <a:gd name="connsiteX59" fmla="*/ 1540669 w 2338388"/>
                <a:gd name="connsiteY59" fmla="*/ 833437 h 1485900"/>
                <a:gd name="connsiteX60" fmla="*/ 1414463 w 2338388"/>
                <a:gd name="connsiteY60" fmla="*/ 754856 h 1485900"/>
                <a:gd name="connsiteX61" fmla="*/ 1314450 w 2338388"/>
                <a:gd name="connsiteY61" fmla="*/ 700087 h 1485900"/>
                <a:gd name="connsiteX62" fmla="*/ 1228725 w 2338388"/>
                <a:gd name="connsiteY62" fmla="*/ 657225 h 1485900"/>
                <a:gd name="connsiteX63" fmla="*/ 1114425 w 2338388"/>
                <a:gd name="connsiteY63" fmla="*/ 602456 h 1485900"/>
                <a:gd name="connsiteX64" fmla="*/ 1042988 w 2338388"/>
                <a:gd name="connsiteY64" fmla="*/ 571500 h 1485900"/>
                <a:gd name="connsiteX65" fmla="*/ 897732 w 2338388"/>
                <a:gd name="connsiteY65" fmla="*/ 514350 h 1485900"/>
                <a:gd name="connsiteX66" fmla="*/ 812007 w 2338388"/>
                <a:gd name="connsiteY66" fmla="*/ 483394 h 1485900"/>
                <a:gd name="connsiteX67" fmla="*/ 657225 w 2338388"/>
                <a:gd name="connsiteY67" fmla="*/ 433387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38388" h="1485900">
                  <a:moveTo>
                    <a:pt x="657225" y="433387"/>
                  </a:moveTo>
                  <a:lnTo>
                    <a:pt x="545307" y="400050"/>
                  </a:lnTo>
                  <a:lnTo>
                    <a:pt x="454819" y="376237"/>
                  </a:lnTo>
                  <a:lnTo>
                    <a:pt x="350044" y="350044"/>
                  </a:lnTo>
                  <a:lnTo>
                    <a:pt x="269082" y="330994"/>
                  </a:lnTo>
                  <a:lnTo>
                    <a:pt x="204788" y="319087"/>
                  </a:lnTo>
                  <a:lnTo>
                    <a:pt x="183357" y="314325"/>
                  </a:lnTo>
                  <a:lnTo>
                    <a:pt x="157163" y="316706"/>
                  </a:lnTo>
                  <a:lnTo>
                    <a:pt x="138113" y="321469"/>
                  </a:lnTo>
                  <a:lnTo>
                    <a:pt x="128588" y="328612"/>
                  </a:lnTo>
                  <a:lnTo>
                    <a:pt x="114300" y="342900"/>
                  </a:lnTo>
                  <a:lnTo>
                    <a:pt x="107157" y="376237"/>
                  </a:lnTo>
                  <a:lnTo>
                    <a:pt x="0" y="350044"/>
                  </a:lnTo>
                  <a:lnTo>
                    <a:pt x="190500" y="0"/>
                  </a:lnTo>
                  <a:lnTo>
                    <a:pt x="214313" y="16669"/>
                  </a:lnTo>
                  <a:lnTo>
                    <a:pt x="238125" y="40481"/>
                  </a:lnTo>
                  <a:lnTo>
                    <a:pt x="245269" y="47625"/>
                  </a:lnTo>
                  <a:lnTo>
                    <a:pt x="273844" y="54769"/>
                  </a:lnTo>
                  <a:lnTo>
                    <a:pt x="333375" y="64294"/>
                  </a:lnTo>
                  <a:lnTo>
                    <a:pt x="383382" y="76200"/>
                  </a:lnTo>
                  <a:lnTo>
                    <a:pt x="471488" y="97631"/>
                  </a:lnTo>
                  <a:lnTo>
                    <a:pt x="557213" y="123825"/>
                  </a:lnTo>
                  <a:lnTo>
                    <a:pt x="657225" y="157162"/>
                  </a:lnTo>
                  <a:lnTo>
                    <a:pt x="747713" y="190500"/>
                  </a:lnTo>
                  <a:lnTo>
                    <a:pt x="821532" y="219075"/>
                  </a:lnTo>
                  <a:lnTo>
                    <a:pt x="964407" y="280987"/>
                  </a:lnTo>
                  <a:lnTo>
                    <a:pt x="1054894" y="328612"/>
                  </a:lnTo>
                  <a:lnTo>
                    <a:pt x="1138238" y="369094"/>
                  </a:lnTo>
                  <a:lnTo>
                    <a:pt x="1247775" y="428625"/>
                  </a:lnTo>
                  <a:lnTo>
                    <a:pt x="1352550" y="492919"/>
                  </a:lnTo>
                  <a:lnTo>
                    <a:pt x="1443038" y="550069"/>
                  </a:lnTo>
                  <a:lnTo>
                    <a:pt x="1535907" y="614362"/>
                  </a:lnTo>
                  <a:lnTo>
                    <a:pt x="1624013" y="678656"/>
                  </a:lnTo>
                  <a:lnTo>
                    <a:pt x="1704975" y="738187"/>
                  </a:lnTo>
                  <a:lnTo>
                    <a:pt x="1783557" y="800100"/>
                  </a:lnTo>
                  <a:lnTo>
                    <a:pt x="1824038" y="833437"/>
                  </a:lnTo>
                  <a:lnTo>
                    <a:pt x="1878807" y="885825"/>
                  </a:lnTo>
                  <a:lnTo>
                    <a:pt x="1926432" y="931069"/>
                  </a:lnTo>
                  <a:lnTo>
                    <a:pt x="2012157" y="1021556"/>
                  </a:lnTo>
                  <a:lnTo>
                    <a:pt x="2083594" y="1107281"/>
                  </a:lnTo>
                  <a:lnTo>
                    <a:pt x="2152650" y="1195387"/>
                  </a:lnTo>
                  <a:lnTo>
                    <a:pt x="2216944" y="1278731"/>
                  </a:lnTo>
                  <a:lnTo>
                    <a:pt x="2276475" y="1362075"/>
                  </a:lnTo>
                  <a:lnTo>
                    <a:pt x="2321719" y="1423987"/>
                  </a:lnTo>
                  <a:lnTo>
                    <a:pt x="2333625" y="1447800"/>
                  </a:lnTo>
                  <a:lnTo>
                    <a:pt x="2338388" y="1466850"/>
                  </a:lnTo>
                  <a:lnTo>
                    <a:pt x="2338388" y="1478756"/>
                  </a:lnTo>
                  <a:lnTo>
                    <a:pt x="2338388" y="1478756"/>
                  </a:lnTo>
                  <a:lnTo>
                    <a:pt x="2321719" y="1485900"/>
                  </a:lnTo>
                  <a:lnTo>
                    <a:pt x="2300288" y="1483519"/>
                  </a:lnTo>
                  <a:lnTo>
                    <a:pt x="2278857" y="1473994"/>
                  </a:lnTo>
                  <a:lnTo>
                    <a:pt x="2245519" y="1440656"/>
                  </a:lnTo>
                  <a:lnTo>
                    <a:pt x="2181225" y="1376362"/>
                  </a:lnTo>
                  <a:lnTo>
                    <a:pt x="2097882" y="1290637"/>
                  </a:lnTo>
                  <a:lnTo>
                    <a:pt x="2012157" y="1212056"/>
                  </a:lnTo>
                  <a:lnTo>
                    <a:pt x="1947863" y="1152525"/>
                  </a:lnTo>
                  <a:lnTo>
                    <a:pt x="1859757" y="1073944"/>
                  </a:lnTo>
                  <a:lnTo>
                    <a:pt x="1781175" y="1009650"/>
                  </a:lnTo>
                  <a:lnTo>
                    <a:pt x="1674019" y="928687"/>
                  </a:lnTo>
                  <a:lnTo>
                    <a:pt x="1540669" y="833437"/>
                  </a:lnTo>
                  <a:lnTo>
                    <a:pt x="1414463" y="754856"/>
                  </a:lnTo>
                  <a:lnTo>
                    <a:pt x="1314450" y="700087"/>
                  </a:lnTo>
                  <a:lnTo>
                    <a:pt x="1228725" y="657225"/>
                  </a:lnTo>
                  <a:lnTo>
                    <a:pt x="1114425" y="602456"/>
                  </a:lnTo>
                  <a:lnTo>
                    <a:pt x="1042988" y="571500"/>
                  </a:lnTo>
                  <a:lnTo>
                    <a:pt x="897732" y="514350"/>
                  </a:lnTo>
                  <a:lnTo>
                    <a:pt x="812007" y="483394"/>
                  </a:lnTo>
                  <a:lnTo>
                    <a:pt x="657225" y="4333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42">
              <a:extLst>
                <a:ext uri="{FF2B5EF4-FFF2-40B4-BE49-F238E27FC236}">
                  <a16:creationId xmlns:a16="http://schemas.microsoft.com/office/drawing/2014/main" id="{DD30A1A5-7B65-4541-805E-4160B5F4AB4C}"/>
                </a:ext>
              </a:extLst>
            </p:cNvPr>
            <p:cNvSpPr/>
            <p:nvPr/>
          </p:nvSpPr>
          <p:spPr>
            <a:xfrm>
              <a:off x="5541964" y="2590801"/>
              <a:ext cx="458787" cy="420688"/>
            </a:xfrm>
            <a:custGeom>
              <a:avLst/>
              <a:gdLst>
                <a:gd name="connsiteX0" fmla="*/ 209550 w 459581"/>
                <a:gd name="connsiteY0" fmla="*/ 230981 h 421481"/>
                <a:gd name="connsiteX1" fmla="*/ 178594 w 459581"/>
                <a:gd name="connsiteY1" fmla="*/ 190500 h 421481"/>
                <a:gd name="connsiteX2" fmla="*/ 133350 w 459581"/>
                <a:gd name="connsiteY2" fmla="*/ 138113 h 421481"/>
                <a:gd name="connsiteX3" fmla="*/ 90487 w 459581"/>
                <a:gd name="connsiteY3" fmla="*/ 92869 h 421481"/>
                <a:gd name="connsiteX4" fmla="*/ 30956 w 459581"/>
                <a:gd name="connsiteY4" fmla="*/ 30956 h 421481"/>
                <a:gd name="connsiteX5" fmla="*/ 0 w 459581"/>
                <a:gd name="connsiteY5" fmla="*/ 0 h 421481"/>
                <a:gd name="connsiteX6" fmla="*/ 100012 w 459581"/>
                <a:gd name="connsiteY6" fmla="*/ 14288 h 421481"/>
                <a:gd name="connsiteX7" fmla="*/ 150019 w 459581"/>
                <a:gd name="connsiteY7" fmla="*/ 21431 h 421481"/>
                <a:gd name="connsiteX8" fmla="*/ 216694 w 459581"/>
                <a:gd name="connsiteY8" fmla="*/ 35719 h 421481"/>
                <a:gd name="connsiteX9" fmla="*/ 264319 w 459581"/>
                <a:gd name="connsiteY9" fmla="*/ 50006 h 421481"/>
                <a:gd name="connsiteX10" fmla="*/ 302419 w 459581"/>
                <a:gd name="connsiteY10" fmla="*/ 64294 h 421481"/>
                <a:gd name="connsiteX11" fmla="*/ 342900 w 459581"/>
                <a:gd name="connsiteY11" fmla="*/ 83344 h 421481"/>
                <a:gd name="connsiteX12" fmla="*/ 376237 w 459581"/>
                <a:gd name="connsiteY12" fmla="*/ 102394 h 421481"/>
                <a:gd name="connsiteX13" fmla="*/ 400050 w 459581"/>
                <a:gd name="connsiteY13" fmla="*/ 119063 h 421481"/>
                <a:gd name="connsiteX14" fmla="*/ 419100 w 459581"/>
                <a:gd name="connsiteY14" fmla="*/ 140494 h 421481"/>
                <a:gd name="connsiteX15" fmla="*/ 431006 w 459581"/>
                <a:gd name="connsiteY15" fmla="*/ 157163 h 421481"/>
                <a:gd name="connsiteX16" fmla="*/ 445294 w 459581"/>
                <a:gd name="connsiteY16" fmla="*/ 185738 h 421481"/>
                <a:gd name="connsiteX17" fmla="*/ 452437 w 459581"/>
                <a:gd name="connsiteY17" fmla="*/ 214313 h 421481"/>
                <a:gd name="connsiteX18" fmla="*/ 457200 w 459581"/>
                <a:gd name="connsiteY18" fmla="*/ 238125 h 421481"/>
                <a:gd name="connsiteX19" fmla="*/ 459581 w 459581"/>
                <a:gd name="connsiteY19" fmla="*/ 280988 h 421481"/>
                <a:gd name="connsiteX20" fmla="*/ 457200 w 459581"/>
                <a:gd name="connsiteY20" fmla="*/ 326231 h 421481"/>
                <a:gd name="connsiteX21" fmla="*/ 450056 w 459581"/>
                <a:gd name="connsiteY21" fmla="*/ 366713 h 421481"/>
                <a:gd name="connsiteX22" fmla="*/ 438150 w 459581"/>
                <a:gd name="connsiteY22" fmla="*/ 397669 h 421481"/>
                <a:gd name="connsiteX23" fmla="*/ 421481 w 459581"/>
                <a:gd name="connsiteY23" fmla="*/ 416719 h 421481"/>
                <a:gd name="connsiteX24" fmla="*/ 407194 w 459581"/>
                <a:gd name="connsiteY24" fmla="*/ 421481 h 421481"/>
                <a:gd name="connsiteX25" fmla="*/ 388144 w 459581"/>
                <a:gd name="connsiteY25" fmla="*/ 421481 h 421481"/>
                <a:gd name="connsiteX26" fmla="*/ 366712 w 459581"/>
                <a:gd name="connsiteY26" fmla="*/ 411956 h 421481"/>
                <a:gd name="connsiteX27" fmla="*/ 333375 w 459581"/>
                <a:gd name="connsiteY27" fmla="*/ 392906 h 421481"/>
                <a:gd name="connsiteX28" fmla="*/ 307181 w 459581"/>
                <a:gd name="connsiteY28" fmla="*/ 373856 h 421481"/>
                <a:gd name="connsiteX29" fmla="*/ 290512 w 459581"/>
                <a:gd name="connsiteY29" fmla="*/ 350044 h 421481"/>
                <a:gd name="connsiteX30" fmla="*/ 247650 w 459581"/>
                <a:gd name="connsiteY30" fmla="*/ 288131 h 421481"/>
                <a:gd name="connsiteX31" fmla="*/ 209550 w 459581"/>
                <a:gd name="connsiteY31" fmla="*/ 230981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59581" h="421481">
                  <a:moveTo>
                    <a:pt x="209550" y="230981"/>
                  </a:moveTo>
                  <a:lnTo>
                    <a:pt x="178594" y="190500"/>
                  </a:lnTo>
                  <a:lnTo>
                    <a:pt x="133350" y="138113"/>
                  </a:lnTo>
                  <a:lnTo>
                    <a:pt x="90487" y="92869"/>
                  </a:lnTo>
                  <a:lnTo>
                    <a:pt x="30956" y="30956"/>
                  </a:lnTo>
                  <a:lnTo>
                    <a:pt x="0" y="0"/>
                  </a:lnTo>
                  <a:lnTo>
                    <a:pt x="100012" y="14288"/>
                  </a:lnTo>
                  <a:lnTo>
                    <a:pt x="150019" y="21431"/>
                  </a:lnTo>
                  <a:lnTo>
                    <a:pt x="216694" y="35719"/>
                  </a:lnTo>
                  <a:lnTo>
                    <a:pt x="264319" y="50006"/>
                  </a:lnTo>
                  <a:lnTo>
                    <a:pt x="302419" y="64294"/>
                  </a:lnTo>
                  <a:lnTo>
                    <a:pt x="342900" y="83344"/>
                  </a:lnTo>
                  <a:lnTo>
                    <a:pt x="376237" y="102394"/>
                  </a:lnTo>
                  <a:lnTo>
                    <a:pt x="400050" y="119063"/>
                  </a:lnTo>
                  <a:lnTo>
                    <a:pt x="419100" y="140494"/>
                  </a:lnTo>
                  <a:lnTo>
                    <a:pt x="431006" y="157163"/>
                  </a:lnTo>
                  <a:lnTo>
                    <a:pt x="445294" y="185738"/>
                  </a:lnTo>
                  <a:lnTo>
                    <a:pt x="452437" y="214313"/>
                  </a:lnTo>
                  <a:lnTo>
                    <a:pt x="457200" y="238125"/>
                  </a:lnTo>
                  <a:lnTo>
                    <a:pt x="459581" y="280988"/>
                  </a:lnTo>
                  <a:lnTo>
                    <a:pt x="457200" y="326231"/>
                  </a:lnTo>
                  <a:lnTo>
                    <a:pt x="450056" y="366713"/>
                  </a:lnTo>
                  <a:lnTo>
                    <a:pt x="438150" y="397669"/>
                  </a:lnTo>
                  <a:lnTo>
                    <a:pt x="421481" y="416719"/>
                  </a:lnTo>
                  <a:lnTo>
                    <a:pt x="407194" y="421481"/>
                  </a:lnTo>
                  <a:lnTo>
                    <a:pt x="388144" y="421481"/>
                  </a:lnTo>
                  <a:lnTo>
                    <a:pt x="366712" y="411956"/>
                  </a:lnTo>
                  <a:lnTo>
                    <a:pt x="333375" y="392906"/>
                  </a:lnTo>
                  <a:lnTo>
                    <a:pt x="307181" y="373856"/>
                  </a:lnTo>
                  <a:lnTo>
                    <a:pt x="290512" y="350044"/>
                  </a:lnTo>
                  <a:lnTo>
                    <a:pt x="247650" y="288131"/>
                  </a:lnTo>
                  <a:lnTo>
                    <a:pt x="209550" y="2309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43">
              <a:extLst>
                <a:ext uri="{FF2B5EF4-FFF2-40B4-BE49-F238E27FC236}">
                  <a16:creationId xmlns:a16="http://schemas.microsoft.com/office/drawing/2014/main" id="{E059F325-1083-44CB-9BBD-7A3C8FFA2F02}"/>
                </a:ext>
              </a:extLst>
            </p:cNvPr>
            <p:cNvSpPr/>
            <p:nvPr/>
          </p:nvSpPr>
          <p:spPr>
            <a:xfrm>
              <a:off x="5195889" y="3105152"/>
              <a:ext cx="536575" cy="468313"/>
            </a:xfrm>
            <a:custGeom>
              <a:avLst/>
              <a:gdLst>
                <a:gd name="connsiteX0" fmla="*/ 228600 w 535781"/>
                <a:gd name="connsiteY0" fmla="*/ 216694 h 469106"/>
                <a:gd name="connsiteX1" fmla="*/ 190500 w 535781"/>
                <a:gd name="connsiteY1" fmla="*/ 173831 h 469106"/>
                <a:gd name="connsiteX2" fmla="*/ 150018 w 535781"/>
                <a:gd name="connsiteY2" fmla="*/ 133350 h 469106"/>
                <a:gd name="connsiteX3" fmla="*/ 102393 w 535781"/>
                <a:gd name="connsiteY3" fmla="*/ 95250 h 469106"/>
                <a:gd name="connsiteX4" fmla="*/ 71437 w 535781"/>
                <a:gd name="connsiteY4" fmla="*/ 71438 h 469106"/>
                <a:gd name="connsiteX5" fmla="*/ 0 w 535781"/>
                <a:gd name="connsiteY5" fmla="*/ 23813 h 469106"/>
                <a:gd name="connsiteX6" fmla="*/ 42862 w 535781"/>
                <a:gd name="connsiteY6" fmla="*/ 0 h 469106"/>
                <a:gd name="connsiteX7" fmla="*/ 119062 w 535781"/>
                <a:gd name="connsiteY7" fmla="*/ 19050 h 469106"/>
                <a:gd name="connsiteX8" fmla="*/ 197643 w 535781"/>
                <a:gd name="connsiteY8" fmla="*/ 40481 h 469106"/>
                <a:gd name="connsiteX9" fmla="*/ 252412 w 535781"/>
                <a:gd name="connsiteY9" fmla="*/ 57150 h 469106"/>
                <a:gd name="connsiteX10" fmla="*/ 311943 w 535781"/>
                <a:gd name="connsiteY10" fmla="*/ 76200 h 469106"/>
                <a:gd name="connsiteX11" fmla="*/ 361950 w 535781"/>
                <a:gd name="connsiteY11" fmla="*/ 95250 h 469106"/>
                <a:gd name="connsiteX12" fmla="*/ 404812 w 535781"/>
                <a:gd name="connsiteY12" fmla="*/ 119063 h 469106"/>
                <a:gd name="connsiteX13" fmla="*/ 438150 w 535781"/>
                <a:gd name="connsiteY13" fmla="*/ 140494 h 469106"/>
                <a:gd name="connsiteX14" fmla="*/ 473868 w 535781"/>
                <a:gd name="connsiteY14" fmla="*/ 169069 h 469106"/>
                <a:gd name="connsiteX15" fmla="*/ 492918 w 535781"/>
                <a:gd name="connsiteY15" fmla="*/ 185738 h 469106"/>
                <a:gd name="connsiteX16" fmla="*/ 504825 w 535781"/>
                <a:gd name="connsiteY16" fmla="*/ 200025 h 469106"/>
                <a:gd name="connsiteX17" fmla="*/ 514350 w 535781"/>
                <a:gd name="connsiteY17" fmla="*/ 219075 h 469106"/>
                <a:gd name="connsiteX18" fmla="*/ 523875 w 535781"/>
                <a:gd name="connsiteY18" fmla="*/ 240506 h 469106"/>
                <a:gd name="connsiteX19" fmla="*/ 528637 w 535781"/>
                <a:gd name="connsiteY19" fmla="*/ 266700 h 469106"/>
                <a:gd name="connsiteX20" fmla="*/ 533400 w 535781"/>
                <a:gd name="connsiteY20" fmla="*/ 295275 h 469106"/>
                <a:gd name="connsiteX21" fmla="*/ 535781 w 535781"/>
                <a:gd name="connsiteY21" fmla="*/ 335756 h 469106"/>
                <a:gd name="connsiteX22" fmla="*/ 531018 w 535781"/>
                <a:gd name="connsiteY22" fmla="*/ 385763 h 469106"/>
                <a:gd name="connsiteX23" fmla="*/ 526256 w 535781"/>
                <a:gd name="connsiteY23" fmla="*/ 416719 h 469106"/>
                <a:gd name="connsiteX24" fmla="*/ 514350 w 535781"/>
                <a:gd name="connsiteY24" fmla="*/ 442913 h 469106"/>
                <a:gd name="connsiteX25" fmla="*/ 497681 w 535781"/>
                <a:gd name="connsiteY25" fmla="*/ 457200 h 469106"/>
                <a:gd name="connsiteX26" fmla="*/ 471487 w 535781"/>
                <a:gd name="connsiteY26" fmla="*/ 469106 h 469106"/>
                <a:gd name="connsiteX27" fmla="*/ 440531 w 535781"/>
                <a:gd name="connsiteY27" fmla="*/ 469106 h 469106"/>
                <a:gd name="connsiteX28" fmla="*/ 416718 w 535781"/>
                <a:gd name="connsiteY28" fmla="*/ 459581 h 469106"/>
                <a:gd name="connsiteX29" fmla="*/ 395287 w 535781"/>
                <a:gd name="connsiteY29" fmla="*/ 442913 h 469106"/>
                <a:gd name="connsiteX30" fmla="*/ 366712 w 535781"/>
                <a:gd name="connsiteY30" fmla="*/ 411956 h 469106"/>
                <a:gd name="connsiteX31" fmla="*/ 347662 w 535781"/>
                <a:gd name="connsiteY31" fmla="*/ 378619 h 469106"/>
                <a:gd name="connsiteX32" fmla="*/ 300037 w 535781"/>
                <a:gd name="connsiteY32" fmla="*/ 311944 h 469106"/>
                <a:gd name="connsiteX33" fmla="*/ 261937 w 535781"/>
                <a:gd name="connsiteY33" fmla="*/ 259556 h 469106"/>
                <a:gd name="connsiteX34" fmla="*/ 228600 w 535781"/>
                <a:gd name="connsiteY34" fmla="*/ 216694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35781" h="469106">
                  <a:moveTo>
                    <a:pt x="228600" y="216694"/>
                  </a:moveTo>
                  <a:lnTo>
                    <a:pt x="190500" y="173831"/>
                  </a:lnTo>
                  <a:lnTo>
                    <a:pt x="150018" y="133350"/>
                  </a:lnTo>
                  <a:lnTo>
                    <a:pt x="102393" y="95250"/>
                  </a:lnTo>
                  <a:lnTo>
                    <a:pt x="71437" y="71438"/>
                  </a:lnTo>
                  <a:lnTo>
                    <a:pt x="0" y="23813"/>
                  </a:lnTo>
                  <a:lnTo>
                    <a:pt x="42862" y="0"/>
                  </a:lnTo>
                  <a:lnTo>
                    <a:pt x="119062" y="19050"/>
                  </a:lnTo>
                  <a:lnTo>
                    <a:pt x="197643" y="40481"/>
                  </a:lnTo>
                  <a:lnTo>
                    <a:pt x="252412" y="57150"/>
                  </a:lnTo>
                  <a:lnTo>
                    <a:pt x="311943" y="76200"/>
                  </a:lnTo>
                  <a:lnTo>
                    <a:pt x="361950" y="95250"/>
                  </a:lnTo>
                  <a:lnTo>
                    <a:pt x="404812" y="119063"/>
                  </a:lnTo>
                  <a:lnTo>
                    <a:pt x="438150" y="140494"/>
                  </a:lnTo>
                  <a:lnTo>
                    <a:pt x="473868" y="169069"/>
                  </a:lnTo>
                  <a:lnTo>
                    <a:pt x="492918" y="185738"/>
                  </a:lnTo>
                  <a:lnTo>
                    <a:pt x="504825" y="200025"/>
                  </a:lnTo>
                  <a:lnTo>
                    <a:pt x="514350" y="219075"/>
                  </a:lnTo>
                  <a:lnTo>
                    <a:pt x="523875" y="240506"/>
                  </a:lnTo>
                  <a:lnTo>
                    <a:pt x="528637" y="266700"/>
                  </a:lnTo>
                  <a:lnTo>
                    <a:pt x="533400" y="295275"/>
                  </a:lnTo>
                  <a:lnTo>
                    <a:pt x="535781" y="335756"/>
                  </a:lnTo>
                  <a:lnTo>
                    <a:pt x="531018" y="385763"/>
                  </a:lnTo>
                  <a:lnTo>
                    <a:pt x="526256" y="416719"/>
                  </a:lnTo>
                  <a:lnTo>
                    <a:pt x="514350" y="442913"/>
                  </a:lnTo>
                  <a:lnTo>
                    <a:pt x="497681" y="457200"/>
                  </a:lnTo>
                  <a:lnTo>
                    <a:pt x="471487" y="469106"/>
                  </a:lnTo>
                  <a:lnTo>
                    <a:pt x="440531" y="469106"/>
                  </a:lnTo>
                  <a:lnTo>
                    <a:pt x="416718" y="459581"/>
                  </a:lnTo>
                  <a:lnTo>
                    <a:pt x="395287" y="442913"/>
                  </a:lnTo>
                  <a:lnTo>
                    <a:pt x="366712" y="411956"/>
                  </a:lnTo>
                  <a:lnTo>
                    <a:pt x="347662" y="378619"/>
                  </a:lnTo>
                  <a:lnTo>
                    <a:pt x="300037" y="311944"/>
                  </a:lnTo>
                  <a:lnTo>
                    <a:pt x="261937" y="259556"/>
                  </a:lnTo>
                  <a:lnTo>
                    <a:pt x="228600" y="2166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4">
              <a:extLst>
                <a:ext uri="{FF2B5EF4-FFF2-40B4-BE49-F238E27FC236}">
                  <a16:creationId xmlns:a16="http://schemas.microsoft.com/office/drawing/2014/main" id="{7E014BC9-3FAB-48CD-9914-0C2408289319}"/>
                </a:ext>
              </a:extLst>
            </p:cNvPr>
            <p:cNvSpPr/>
            <p:nvPr/>
          </p:nvSpPr>
          <p:spPr>
            <a:xfrm>
              <a:off x="6438900" y="2516190"/>
              <a:ext cx="1550988" cy="427037"/>
            </a:xfrm>
            <a:custGeom>
              <a:avLst/>
              <a:gdLst>
                <a:gd name="connsiteX0" fmla="*/ 454819 w 1550194"/>
                <a:gd name="connsiteY0" fmla="*/ 378619 h 426244"/>
                <a:gd name="connsiteX1" fmla="*/ 378619 w 1550194"/>
                <a:gd name="connsiteY1" fmla="*/ 392907 h 426244"/>
                <a:gd name="connsiteX2" fmla="*/ 295275 w 1550194"/>
                <a:gd name="connsiteY2" fmla="*/ 409575 h 426244"/>
                <a:gd name="connsiteX3" fmla="*/ 230981 w 1550194"/>
                <a:gd name="connsiteY3" fmla="*/ 423863 h 426244"/>
                <a:gd name="connsiteX4" fmla="*/ 204788 w 1550194"/>
                <a:gd name="connsiteY4" fmla="*/ 426244 h 426244"/>
                <a:gd name="connsiteX5" fmla="*/ 180975 w 1550194"/>
                <a:gd name="connsiteY5" fmla="*/ 426244 h 426244"/>
                <a:gd name="connsiteX6" fmla="*/ 157163 w 1550194"/>
                <a:gd name="connsiteY6" fmla="*/ 421482 h 426244"/>
                <a:gd name="connsiteX7" fmla="*/ 133350 w 1550194"/>
                <a:gd name="connsiteY7" fmla="*/ 411957 h 426244"/>
                <a:gd name="connsiteX8" fmla="*/ 111919 w 1550194"/>
                <a:gd name="connsiteY8" fmla="*/ 400050 h 426244"/>
                <a:gd name="connsiteX9" fmla="*/ 92869 w 1550194"/>
                <a:gd name="connsiteY9" fmla="*/ 385763 h 426244"/>
                <a:gd name="connsiteX10" fmla="*/ 73819 w 1550194"/>
                <a:gd name="connsiteY10" fmla="*/ 366713 h 426244"/>
                <a:gd name="connsiteX11" fmla="*/ 50006 w 1550194"/>
                <a:gd name="connsiteY11" fmla="*/ 335757 h 426244"/>
                <a:gd name="connsiteX12" fmla="*/ 38100 w 1550194"/>
                <a:gd name="connsiteY12" fmla="*/ 316707 h 426244"/>
                <a:gd name="connsiteX13" fmla="*/ 21431 w 1550194"/>
                <a:gd name="connsiteY13" fmla="*/ 283369 h 426244"/>
                <a:gd name="connsiteX14" fmla="*/ 9525 w 1550194"/>
                <a:gd name="connsiteY14" fmla="*/ 250032 h 426244"/>
                <a:gd name="connsiteX15" fmla="*/ 0 w 1550194"/>
                <a:gd name="connsiteY15" fmla="*/ 214313 h 426244"/>
                <a:gd name="connsiteX16" fmla="*/ 0 w 1550194"/>
                <a:gd name="connsiteY16" fmla="*/ 202407 h 426244"/>
                <a:gd name="connsiteX17" fmla="*/ 7144 w 1550194"/>
                <a:gd name="connsiteY17" fmla="*/ 190500 h 426244"/>
                <a:gd name="connsiteX18" fmla="*/ 16669 w 1550194"/>
                <a:gd name="connsiteY18" fmla="*/ 188119 h 426244"/>
                <a:gd name="connsiteX19" fmla="*/ 30956 w 1550194"/>
                <a:gd name="connsiteY19" fmla="*/ 188119 h 426244"/>
                <a:gd name="connsiteX20" fmla="*/ 50006 w 1550194"/>
                <a:gd name="connsiteY20" fmla="*/ 197644 h 426244"/>
                <a:gd name="connsiteX21" fmla="*/ 69056 w 1550194"/>
                <a:gd name="connsiteY21" fmla="*/ 214313 h 426244"/>
                <a:gd name="connsiteX22" fmla="*/ 88106 w 1550194"/>
                <a:gd name="connsiteY22" fmla="*/ 223838 h 426244"/>
                <a:gd name="connsiteX23" fmla="*/ 116681 w 1550194"/>
                <a:gd name="connsiteY23" fmla="*/ 235744 h 426244"/>
                <a:gd name="connsiteX24" fmla="*/ 161925 w 1550194"/>
                <a:gd name="connsiteY24" fmla="*/ 242888 h 426244"/>
                <a:gd name="connsiteX25" fmla="*/ 197644 w 1550194"/>
                <a:gd name="connsiteY25" fmla="*/ 245269 h 426244"/>
                <a:gd name="connsiteX26" fmla="*/ 252413 w 1550194"/>
                <a:gd name="connsiteY26" fmla="*/ 238125 h 426244"/>
                <a:gd name="connsiteX27" fmla="*/ 307181 w 1550194"/>
                <a:gd name="connsiteY27" fmla="*/ 226219 h 426244"/>
                <a:gd name="connsiteX28" fmla="*/ 457200 w 1550194"/>
                <a:gd name="connsiteY28" fmla="*/ 200025 h 426244"/>
                <a:gd name="connsiteX29" fmla="*/ 566738 w 1550194"/>
                <a:gd name="connsiteY29" fmla="*/ 180975 h 426244"/>
                <a:gd name="connsiteX30" fmla="*/ 621506 w 1550194"/>
                <a:gd name="connsiteY30" fmla="*/ 171450 h 426244"/>
                <a:gd name="connsiteX31" fmla="*/ 826294 w 1550194"/>
                <a:gd name="connsiteY31" fmla="*/ 130969 h 426244"/>
                <a:gd name="connsiteX32" fmla="*/ 923925 w 1550194"/>
                <a:gd name="connsiteY32" fmla="*/ 107157 h 426244"/>
                <a:gd name="connsiteX33" fmla="*/ 978694 w 1550194"/>
                <a:gd name="connsiteY33" fmla="*/ 88107 h 426244"/>
                <a:gd name="connsiteX34" fmla="*/ 1042988 w 1550194"/>
                <a:gd name="connsiteY34" fmla="*/ 61913 h 426244"/>
                <a:gd name="connsiteX35" fmla="*/ 1116806 w 1550194"/>
                <a:gd name="connsiteY35" fmla="*/ 30957 h 426244"/>
                <a:gd name="connsiteX36" fmla="*/ 1183481 w 1550194"/>
                <a:gd name="connsiteY36" fmla="*/ 0 h 426244"/>
                <a:gd name="connsiteX37" fmla="*/ 1200150 w 1550194"/>
                <a:gd name="connsiteY37" fmla="*/ 0 h 426244"/>
                <a:gd name="connsiteX38" fmla="*/ 1247775 w 1550194"/>
                <a:gd name="connsiteY38" fmla="*/ 7144 h 426244"/>
                <a:gd name="connsiteX39" fmla="*/ 1381125 w 1550194"/>
                <a:gd name="connsiteY39" fmla="*/ 40482 h 426244"/>
                <a:gd name="connsiteX40" fmla="*/ 1431131 w 1550194"/>
                <a:gd name="connsiteY40" fmla="*/ 54769 h 426244"/>
                <a:gd name="connsiteX41" fmla="*/ 1476375 w 1550194"/>
                <a:gd name="connsiteY41" fmla="*/ 71438 h 426244"/>
                <a:gd name="connsiteX42" fmla="*/ 1495425 w 1550194"/>
                <a:gd name="connsiteY42" fmla="*/ 80963 h 426244"/>
                <a:gd name="connsiteX43" fmla="*/ 1512094 w 1550194"/>
                <a:gd name="connsiteY43" fmla="*/ 90488 h 426244"/>
                <a:gd name="connsiteX44" fmla="*/ 1528763 w 1550194"/>
                <a:gd name="connsiteY44" fmla="*/ 104775 h 426244"/>
                <a:gd name="connsiteX45" fmla="*/ 1538288 w 1550194"/>
                <a:gd name="connsiteY45" fmla="*/ 116682 h 426244"/>
                <a:gd name="connsiteX46" fmla="*/ 1545431 w 1550194"/>
                <a:gd name="connsiteY46" fmla="*/ 130969 h 426244"/>
                <a:gd name="connsiteX47" fmla="*/ 1547813 w 1550194"/>
                <a:gd name="connsiteY47" fmla="*/ 145257 h 426244"/>
                <a:gd name="connsiteX48" fmla="*/ 1550194 w 1550194"/>
                <a:gd name="connsiteY48" fmla="*/ 161925 h 426244"/>
                <a:gd name="connsiteX49" fmla="*/ 1547813 w 1550194"/>
                <a:gd name="connsiteY49" fmla="*/ 188119 h 426244"/>
                <a:gd name="connsiteX50" fmla="*/ 1540669 w 1550194"/>
                <a:gd name="connsiteY50" fmla="*/ 211932 h 426244"/>
                <a:gd name="connsiteX51" fmla="*/ 1521619 w 1550194"/>
                <a:gd name="connsiteY51" fmla="*/ 235744 h 426244"/>
                <a:gd name="connsiteX52" fmla="*/ 1495425 w 1550194"/>
                <a:gd name="connsiteY52" fmla="*/ 252413 h 426244"/>
                <a:gd name="connsiteX53" fmla="*/ 1457325 w 1550194"/>
                <a:gd name="connsiteY53" fmla="*/ 261938 h 426244"/>
                <a:gd name="connsiteX54" fmla="*/ 1407319 w 1550194"/>
                <a:gd name="connsiteY54" fmla="*/ 266700 h 426244"/>
                <a:gd name="connsiteX55" fmla="*/ 1297781 w 1550194"/>
                <a:gd name="connsiteY55" fmla="*/ 266700 h 426244"/>
                <a:gd name="connsiteX56" fmla="*/ 1176338 w 1550194"/>
                <a:gd name="connsiteY56" fmla="*/ 273844 h 426244"/>
                <a:gd name="connsiteX57" fmla="*/ 1040606 w 1550194"/>
                <a:gd name="connsiteY57" fmla="*/ 283369 h 426244"/>
                <a:gd name="connsiteX58" fmla="*/ 871538 w 1550194"/>
                <a:gd name="connsiteY58" fmla="*/ 300038 h 426244"/>
                <a:gd name="connsiteX59" fmla="*/ 781050 w 1550194"/>
                <a:gd name="connsiteY59" fmla="*/ 314325 h 426244"/>
                <a:gd name="connsiteX60" fmla="*/ 545306 w 1550194"/>
                <a:gd name="connsiteY60" fmla="*/ 357188 h 426244"/>
                <a:gd name="connsiteX61" fmla="*/ 454819 w 1550194"/>
                <a:gd name="connsiteY61" fmla="*/ 378619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550194" h="426244">
                  <a:moveTo>
                    <a:pt x="454819" y="378619"/>
                  </a:moveTo>
                  <a:lnTo>
                    <a:pt x="378619" y="392907"/>
                  </a:lnTo>
                  <a:lnTo>
                    <a:pt x="295275" y="409575"/>
                  </a:lnTo>
                  <a:lnTo>
                    <a:pt x="230981" y="423863"/>
                  </a:lnTo>
                  <a:lnTo>
                    <a:pt x="204788" y="426244"/>
                  </a:lnTo>
                  <a:lnTo>
                    <a:pt x="180975" y="426244"/>
                  </a:lnTo>
                  <a:lnTo>
                    <a:pt x="157163" y="421482"/>
                  </a:lnTo>
                  <a:lnTo>
                    <a:pt x="133350" y="411957"/>
                  </a:lnTo>
                  <a:lnTo>
                    <a:pt x="111919" y="400050"/>
                  </a:lnTo>
                  <a:lnTo>
                    <a:pt x="92869" y="385763"/>
                  </a:lnTo>
                  <a:lnTo>
                    <a:pt x="73819" y="366713"/>
                  </a:lnTo>
                  <a:lnTo>
                    <a:pt x="50006" y="335757"/>
                  </a:lnTo>
                  <a:lnTo>
                    <a:pt x="38100" y="316707"/>
                  </a:lnTo>
                  <a:lnTo>
                    <a:pt x="21431" y="283369"/>
                  </a:lnTo>
                  <a:lnTo>
                    <a:pt x="9525" y="250032"/>
                  </a:lnTo>
                  <a:lnTo>
                    <a:pt x="0" y="214313"/>
                  </a:lnTo>
                  <a:lnTo>
                    <a:pt x="0" y="202407"/>
                  </a:lnTo>
                  <a:lnTo>
                    <a:pt x="7144" y="190500"/>
                  </a:lnTo>
                  <a:lnTo>
                    <a:pt x="16669" y="188119"/>
                  </a:lnTo>
                  <a:lnTo>
                    <a:pt x="30956" y="188119"/>
                  </a:lnTo>
                  <a:lnTo>
                    <a:pt x="50006" y="197644"/>
                  </a:lnTo>
                  <a:lnTo>
                    <a:pt x="69056" y="214313"/>
                  </a:lnTo>
                  <a:lnTo>
                    <a:pt x="88106" y="223838"/>
                  </a:lnTo>
                  <a:lnTo>
                    <a:pt x="116681" y="235744"/>
                  </a:lnTo>
                  <a:lnTo>
                    <a:pt x="161925" y="242888"/>
                  </a:lnTo>
                  <a:lnTo>
                    <a:pt x="197644" y="245269"/>
                  </a:lnTo>
                  <a:lnTo>
                    <a:pt x="252413" y="238125"/>
                  </a:lnTo>
                  <a:lnTo>
                    <a:pt x="307181" y="226219"/>
                  </a:lnTo>
                  <a:lnTo>
                    <a:pt x="457200" y="200025"/>
                  </a:lnTo>
                  <a:lnTo>
                    <a:pt x="566738" y="180975"/>
                  </a:lnTo>
                  <a:lnTo>
                    <a:pt x="621506" y="171450"/>
                  </a:lnTo>
                  <a:lnTo>
                    <a:pt x="826294" y="130969"/>
                  </a:lnTo>
                  <a:lnTo>
                    <a:pt x="923925" y="107157"/>
                  </a:lnTo>
                  <a:lnTo>
                    <a:pt x="978694" y="88107"/>
                  </a:lnTo>
                  <a:lnTo>
                    <a:pt x="1042988" y="61913"/>
                  </a:lnTo>
                  <a:lnTo>
                    <a:pt x="1116806" y="30957"/>
                  </a:lnTo>
                  <a:lnTo>
                    <a:pt x="1183481" y="0"/>
                  </a:lnTo>
                  <a:lnTo>
                    <a:pt x="1200150" y="0"/>
                  </a:lnTo>
                  <a:lnTo>
                    <a:pt x="1247775" y="7144"/>
                  </a:lnTo>
                  <a:lnTo>
                    <a:pt x="1381125" y="40482"/>
                  </a:lnTo>
                  <a:lnTo>
                    <a:pt x="1431131" y="54769"/>
                  </a:lnTo>
                  <a:lnTo>
                    <a:pt x="1476375" y="71438"/>
                  </a:lnTo>
                  <a:lnTo>
                    <a:pt x="1495425" y="80963"/>
                  </a:lnTo>
                  <a:lnTo>
                    <a:pt x="1512094" y="90488"/>
                  </a:lnTo>
                  <a:lnTo>
                    <a:pt x="1528763" y="104775"/>
                  </a:lnTo>
                  <a:lnTo>
                    <a:pt x="1538288" y="116682"/>
                  </a:lnTo>
                  <a:lnTo>
                    <a:pt x="1545431" y="130969"/>
                  </a:lnTo>
                  <a:lnTo>
                    <a:pt x="1547813" y="145257"/>
                  </a:lnTo>
                  <a:lnTo>
                    <a:pt x="1550194" y="161925"/>
                  </a:lnTo>
                  <a:lnTo>
                    <a:pt x="1547813" y="188119"/>
                  </a:lnTo>
                  <a:lnTo>
                    <a:pt x="1540669" y="211932"/>
                  </a:lnTo>
                  <a:lnTo>
                    <a:pt x="1521619" y="235744"/>
                  </a:lnTo>
                  <a:lnTo>
                    <a:pt x="1495425" y="252413"/>
                  </a:lnTo>
                  <a:lnTo>
                    <a:pt x="1457325" y="261938"/>
                  </a:lnTo>
                  <a:lnTo>
                    <a:pt x="1407319" y="266700"/>
                  </a:lnTo>
                  <a:lnTo>
                    <a:pt x="1297781" y="266700"/>
                  </a:lnTo>
                  <a:lnTo>
                    <a:pt x="1176338" y="273844"/>
                  </a:lnTo>
                  <a:lnTo>
                    <a:pt x="1040606" y="283369"/>
                  </a:lnTo>
                  <a:lnTo>
                    <a:pt x="871538" y="300038"/>
                  </a:lnTo>
                  <a:lnTo>
                    <a:pt x="781050" y="314325"/>
                  </a:lnTo>
                  <a:lnTo>
                    <a:pt x="545306" y="357188"/>
                  </a:lnTo>
                  <a:lnTo>
                    <a:pt x="454819" y="3786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3">
              <a:extLst>
                <a:ext uri="{FF2B5EF4-FFF2-40B4-BE49-F238E27FC236}">
                  <a16:creationId xmlns:a16="http://schemas.microsoft.com/office/drawing/2014/main" id="{D13A4039-EC7E-424F-ABB2-E7E254D55D2A}"/>
                </a:ext>
              </a:extLst>
            </p:cNvPr>
            <p:cNvSpPr/>
            <p:nvPr/>
          </p:nvSpPr>
          <p:spPr>
            <a:xfrm rot="5400000">
              <a:off x="5213351" y="2325689"/>
              <a:ext cx="2820987" cy="1411288"/>
            </a:xfrm>
            <a:custGeom>
              <a:avLst/>
              <a:gdLst>
                <a:gd name="connsiteX0" fmla="*/ 769144 w 2821781"/>
                <a:gd name="connsiteY0" fmla="*/ 45244 h 1412081"/>
                <a:gd name="connsiteX1" fmla="*/ 878681 w 2821781"/>
                <a:gd name="connsiteY1" fmla="*/ 50006 h 1412081"/>
                <a:gd name="connsiteX2" fmla="*/ 957263 w 2821781"/>
                <a:gd name="connsiteY2" fmla="*/ 54769 h 1412081"/>
                <a:gd name="connsiteX3" fmla="*/ 1021556 w 2821781"/>
                <a:gd name="connsiteY3" fmla="*/ 59531 h 1412081"/>
                <a:gd name="connsiteX4" fmla="*/ 1197769 w 2821781"/>
                <a:gd name="connsiteY4" fmla="*/ 78581 h 1412081"/>
                <a:gd name="connsiteX5" fmla="*/ 1245394 w 2821781"/>
                <a:gd name="connsiteY5" fmla="*/ 88106 h 1412081"/>
                <a:gd name="connsiteX6" fmla="*/ 1307306 w 2821781"/>
                <a:gd name="connsiteY6" fmla="*/ 102394 h 1412081"/>
                <a:gd name="connsiteX7" fmla="*/ 1490663 w 2821781"/>
                <a:gd name="connsiteY7" fmla="*/ 159544 h 1412081"/>
                <a:gd name="connsiteX8" fmla="*/ 1581150 w 2821781"/>
                <a:gd name="connsiteY8" fmla="*/ 197644 h 1412081"/>
                <a:gd name="connsiteX9" fmla="*/ 1683544 w 2821781"/>
                <a:gd name="connsiteY9" fmla="*/ 240506 h 1412081"/>
                <a:gd name="connsiteX10" fmla="*/ 1759744 w 2821781"/>
                <a:gd name="connsiteY10" fmla="*/ 276225 h 1412081"/>
                <a:gd name="connsiteX11" fmla="*/ 1831181 w 2821781"/>
                <a:gd name="connsiteY11" fmla="*/ 311944 h 1412081"/>
                <a:gd name="connsiteX12" fmla="*/ 1895475 w 2821781"/>
                <a:gd name="connsiteY12" fmla="*/ 347663 h 1412081"/>
                <a:gd name="connsiteX13" fmla="*/ 1947863 w 2821781"/>
                <a:gd name="connsiteY13" fmla="*/ 376238 h 1412081"/>
                <a:gd name="connsiteX14" fmla="*/ 2000250 w 2821781"/>
                <a:gd name="connsiteY14" fmla="*/ 409575 h 1412081"/>
                <a:gd name="connsiteX15" fmla="*/ 2052638 w 2821781"/>
                <a:gd name="connsiteY15" fmla="*/ 445294 h 1412081"/>
                <a:gd name="connsiteX16" fmla="*/ 2119313 w 2821781"/>
                <a:gd name="connsiteY16" fmla="*/ 492919 h 1412081"/>
                <a:gd name="connsiteX17" fmla="*/ 2169319 w 2821781"/>
                <a:gd name="connsiteY17" fmla="*/ 533400 h 1412081"/>
                <a:gd name="connsiteX18" fmla="*/ 2216944 w 2821781"/>
                <a:gd name="connsiteY18" fmla="*/ 576263 h 1412081"/>
                <a:gd name="connsiteX19" fmla="*/ 2283619 w 2821781"/>
                <a:gd name="connsiteY19" fmla="*/ 640556 h 1412081"/>
                <a:gd name="connsiteX20" fmla="*/ 2314575 w 2821781"/>
                <a:gd name="connsiteY20" fmla="*/ 671513 h 1412081"/>
                <a:gd name="connsiteX21" fmla="*/ 2355056 w 2821781"/>
                <a:gd name="connsiteY21" fmla="*/ 711994 h 1412081"/>
                <a:gd name="connsiteX22" fmla="*/ 2395538 w 2821781"/>
                <a:gd name="connsiteY22" fmla="*/ 754856 h 1412081"/>
                <a:gd name="connsiteX23" fmla="*/ 2433638 w 2821781"/>
                <a:gd name="connsiteY23" fmla="*/ 800100 h 1412081"/>
                <a:gd name="connsiteX24" fmla="*/ 2483644 w 2821781"/>
                <a:gd name="connsiteY24" fmla="*/ 859631 h 1412081"/>
                <a:gd name="connsiteX25" fmla="*/ 2519363 w 2821781"/>
                <a:gd name="connsiteY25" fmla="*/ 904875 h 1412081"/>
                <a:gd name="connsiteX26" fmla="*/ 2564606 w 2821781"/>
                <a:gd name="connsiteY26" fmla="*/ 964406 h 1412081"/>
                <a:gd name="connsiteX27" fmla="*/ 2633663 w 2821781"/>
                <a:gd name="connsiteY27" fmla="*/ 1062038 h 1412081"/>
                <a:gd name="connsiteX28" fmla="*/ 2712244 w 2821781"/>
                <a:gd name="connsiteY28" fmla="*/ 1181100 h 1412081"/>
                <a:gd name="connsiteX29" fmla="*/ 2778919 w 2821781"/>
                <a:gd name="connsiteY29" fmla="*/ 1293019 h 1412081"/>
                <a:gd name="connsiteX30" fmla="*/ 2812256 w 2821781"/>
                <a:gd name="connsiteY30" fmla="*/ 1354931 h 1412081"/>
                <a:gd name="connsiteX31" fmla="*/ 2821781 w 2821781"/>
                <a:gd name="connsiteY31" fmla="*/ 1376363 h 1412081"/>
                <a:gd name="connsiteX32" fmla="*/ 2821781 w 2821781"/>
                <a:gd name="connsiteY32" fmla="*/ 1388269 h 1412081"/>
                <a:gd name="connsiteX33" fmla="*/ 2819400 w 2821781"/>
                <a:gd name="connsiteY33" fmla="*/ 1404938 h 1412081"/>
                <a:gd name="connsiteX34" fmla="*/ 2809875 w 2821781"/>
                <a:gd name="connsiteY34" fmla="*/ 1412081 h 1412081"/>
                <a:gd name="connsiteX35" fmla="*/ 2790825 w 2821781"/>
                <a:gd name="connsiteY35" fmla="*/ 1407319 h 1412081"/>
                <a:gd name="connsiteX36" fmla="*/ 2776538 w 2821781"/>
                <a:gd name="connsiteY36" fmla="*/ 1400175 h 1412081"/>
                <a:gd name="connsiteX37" fmla="*/ 2759869 w 2821781"/>
                <a:gd name="connsiteY37" fmla="*/ 1383506 h 1412081"/>
                <a:gd name="connsiteX38" fmla="*/ 2733675 w 2821781"/>
                <a:gd name="connsiteY38" fmla="*/ 1350169 h 1412081"/>
                <a:gd name="connsiteX39" fmla="*/ 2681288 w 2821781"/>
                <a:gd name="connsiteY39" fmla="*/ 1281113 h 1412081"/>
                <a:gd name="connsiteX40" fmla="*/ 2631281 w 2821781"/>
                <a:gd name="connsiteY40" fmla="*/ 1221581 h 1412081"/>
                <a:gd name="connsiteX41" fmla="*/ 2571750 w 2821781"/>
                <a:gd name="connsiteY41" fmla="*/ 1152525 h 1412081"/>
                <a:gd name="connsiteX42" fmla="*/ 2512219 w 2821781"/>
                <a:gd name="connsiteY42" fmla="*/ 1083469 h 1412081"/>
                <a:gd name="connsiteX43" fmla="*/ 2424113 w 2821781"/>
                <a:gd name="connsiteY43" fmla="*/ 995363 h 1412081"/>
                <a:gd name="connsiteX44" fmla="*/ 2362200 w 2821781"/>
                <a:gd name="connsiteY44" fmla="*/ 938213 h 1412081"/>
                <a:gd name="connsiteX45" fmla="*/ 2290763 w 2821781"/>
                <a:gd name="connsiteY45" fmla="*/ 873919 h 1412081"/>
                <a:gd name="connsiteX46" fmla="*/ 2231231 w 2821781"/>
                <a:gd name="connsiteY46" fmla="*/ 823913 h 1412081"/>
                <a:gd name="connsiteX47" fmla="*/ 2152650 w 2821781"/>
                <a:gd name="connsiteY47" fmla="*/ 762000 h 1412081"/>
                <a:gd name="connsiteX48" fmla="*/ 2090738 w 2821781"/>
                <a:gd name="connsiteY48" fmla="*/ 716756 h 1412081"/>
                <a:gd name="connsiteX49" fmla="*/ 2000250 w 2821781"/>
                <a:gd name="connsiteY49" fmla="*/ 654844 h 1412081"/>
                <a:gd name="connsiteX50" fmla="*/ 1928813 w 2821781"/>
                <a:gd name="connsiteY50" fmla="*/ 611981 h 1412081"/>
                <a:gd name="connsiteX51" fmla="*/ 1862138 w 2821781"/>
                <a:gd name="connsiteY51" fmla="*/ 573881 h 1412081"/>
                <a:gd name="connsiteX52" fmla="*/ 1781175 w 2821781"/>
                <a:gd name="connsiteY52" fmla="*/ 528638 h 1412081"/>
                <a:gd name="connsiteX53" fmla="*/ 1685925 w 2821781"/>
                <a:gd name="connsiteY53" fmla="*/ 481013 h 1412081"/>
                <a:gd name="connsiteX54" fmla="*/ 1554956 w 2821781"/>
                <a:gd name="connsiteY54" fmla="*/ 426244 h 1412081"/>
                <a:gd name="connsiteX55" fmla="*/ 1407319 w 2821781"/>
                <a:gd name="connsiteY55" fmla="*/ 371475 h 1412081"/>
                <a:gd name="connsiteX56" fmla="*/ 1312069 w 2821781"/>
                <a:gd name="connsiteY56" fmla="*/ 340519 h 1412081"/>
                <a:gd name="connsiteX57" fmla="*/ 1219200 w 2821781"/>
                <a:gd name="connsiteY57" fmla="*/ 319088 h 1412081"/>
                <a:gd name="connsiteX58" fmla="*/ 1085850 w 2821781"/>
                <a:gd name="connsiteY58" fmla="*/ 302419 h 1412081"/>
                <a:gd name="connsiteX59" fmla="*/ 950119 w 2821781"/>
                <a:gd name="connsiteY59" fmla="*/ 297656 h 1412081"/>
                <a:gd name="connsiteX60" fmla="*/ 754856 w 2821781"/>
                <a:gd name="connsiteY60" fmla="*/ 290513 h 1412081"/>
                <a:gd name="connsiteX61" fmla="*/ 621506 w 2821781"/>
                <a:gd name="connsiteY61" fmla="*/ 290513 h 1412081"/>
                <a:gd name="connsiteX62" fmla="*/ 419100 w 2821781"/>
                <a:gd name="connsiteY62" fmla="*/ 292894 h 1412081"/>
                <a:gd name="connsiteX63" fmla="*/ 283369 w 2821781"/>
                <a:gd name="connsiteY63" fmla="*/ 300038 h 1412081"/>
                <a:gd name="connsiteX64" fmla="*/ 242888 w 2821781"/>
                <a:gd name="connsiteY64" fmla="*/ 304800 h 1412081"/>
                <a:gd name="connsiteX65" fmla="*/ 202406 w 2821781"/>
                <a:gd name="connsiteY65" fmla="*/ 335756 h 1412081"/>
                <a:gd name="connsiteX66" fmla="*/ 135731 w 2821781"/>
                <a:gd name="connsiteY66" fmla="*/ 392906 h 1412081"/>
                <a:gd name="connsiteX67" fmla="*/ 92869 w 2821781"/>
                <a:gd name="connsiteY67" fmla="*/ 433388 h 1412081"/>
                <a:gd name="connsiteX68" fmla="*/ 52388 w 2821781"/>
                <a:gd name="connsiteY68" fmla="*/ 471488 h 1412081"/>
                <a:gd name="connsiteX69" fmla="*/ 38100 w 2821781"/>
                <a:gd name="connsiteY69" fmla="*/ 481013 h 1412081"/>
                <a:gd name="connsiteX70" fmla="*/ 21431 w 2821781"/>
                <a:gd name="connsiteY70" fmla="*/ 485775 h 1412081"/>
                <a:gd name="connsiteX71" fmla="*/ 9525 w 2821781"/>
                <a:gd name="connsiteY71" fmla="*/ 478631 h 1412081"/>
                <a:gd name="connsiteX72" fmla="*/ 2381 w 2821781"/>
                <a:gd name="connsiteY72" fmla="*/ 459581 h 1412081"/>
                <a:gd name="connsiteX73" fmla="*/ 0 w 2821781"/>
                <a:gd name="connsiteY73" fmla="*/ 428625 h 1412081"/>
                <a:gd name="connsiteX74" fmla="*/ 2381 w 2821781"/>
                <a:gd name="connsiteY74" fmla="*/ 376238 h 1412081"/>
                <a:gd name="connsiteX75" fmla="*/ 11906 w 2821781"/>
                <a:gd name="connsiteY75" fmla="*/ 326231 h 1412081"/>
                <a:gd name="connsiteX76" fmla="*/ 35719 w 2821781"/>
                <a:gd name="connsiteY76" fmla="*/ 238125 h 1412081"/>
                <a:gd name="connsiteX77" fmla="*/ 57150 w 2821781"/>
                <a:gd name="connsiteY77" fmla="*/ 173831 h 1412081"/>
                <a:gd name="connsiteX78" fmla="*/ 83344 w 2821781"/>
                <a:gd name="connsiteY78" fmla="*/ 104775 h 1412081"/>
                <a:gd name="connsiteX79" fmla="*/ 104775 w 2821781"/>
                <a:gd name="connsiteY79" fmla="*/ 47625 h 1412081"/>
                <a:gd name="connsiteX80" fmla="*/ 116681 w 2821781"/>
                <a:gd name="connsiteY80" fmla="*/ 21431 h 1412081"/>
                <a:gd name="connsiteX81" fmla="*/ 128588 w 2821781"/>
                <a:gd name="connsiteY81" fmla="*/ 9525 h 1412081"/>
                <a:gd name="connsiteX82" fmla="*/ 150019 w 2821781"/>
                <a:gd name="connsiteY82" fmla="*/ 2381 h 1412081"/>
                <a:gd name="connsiteX83" fmla="*/ 171450 w 2821781"/>
                <a:gd name="connsiteY83" fmla="*/ 0 h 1412081"/>
                <a:gd name="connsiteX84" fmla="*/ 200025 w 2821781"/>
                <a:gd name="connsiteY84" fmla="*/ 2381 h 1412081"/>
                <a:gd name="connsiteX85" fmla="*/ 235744 w 2821781"/>
                <a:gd name="connsiteY85" fmla="*/ 9525 h 1412081"/>
                <a:gd name="connsiteX86" fmla="*/ 276225 w 2821781"/>
                <a:gd name="connsiteY86" fmla="*/ 21431 h 1412081"/>
                <a:gd name="connsiteX87" fmla="*/ 302419 w 2821781"/>
                <a:gd name="connsiteY87" fmla="*/ 30956 h 1412081"/>
                <a:gd name="connsiteX88" fmla="*/ 328613 w 2821781"/>
                <a:gd name="connsiteY88" fmla="*/ 35719 h 1412081"/>
                <a:gd name="connsiteX89" fmla="*/ 433388 w 2821781"/>
                <a:gd name="connsiteY89" fmla="*/ 35719 h 1412081"/>
                <a:gd name="connsiteX90" fmla="*/ 590550 w 2821781"/>
                <a:gd name="connsiteY90" fmla="*/ 38100 h 1412081"/>
                <a:gd name="connsiteX91" fmla="*/ 769144 w 2821781"/>
                <a:gd name="connsiteY91" fmla="*/ 45244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821781" h="1412081">
                  <a:moveTo>
                    <a:pt x="769144" y="45244"/>
                  </a:moveTo>
                  <a:lnTo>
                    <a:pt x="878681" y="50006"/>
                  </a:lnTo>
                  <a:lnTo>
                    <a:pt x="957263" y="54769"/>
                  </a:lnTo>
                  <a:lnTo>
                    <a:pt x="1021556" y="59531"/>
                  </a:lnTo>
                  <a:lnTo>
                    <a:pt x="1197769" y="78581"/>
                  </a:lnTo>
                  <a:lnTo>
                    <a:pt x="1245394" y="88106"/>
                  </a:lnTo>
                  <a:lnTo>
                    <a:pt x="1307306" y="102394"/>
                  </a:lnTo>
                  <a:lnTo>
                    <a:pt x="1490663" y="159544"/>
                  </a:lnTo>
                  <a:lnTo>
                    <a:pt x="1581150" y="197644"/>
                  </a:lnTo>
                  <a:lnTo>
                    <a:pt x="1683544" y="240506"/>
                  </a:lnTo>
                  <a:lnTo>
                    <a:pt x="1759744" y="276225"/>
                  </a:lnTo>
                  <a:lnTo>
                    <a:pt x="1831181" y="311944"/>
                  </a:lnTo>
                  <a:lnTo>
                    <a:pt x="1895475" y="347663"/>
                  </a:lnTo>
                  <a:lnTo>
                    <a:pt x="1947863" y="376238"/>
                  </a:lnTo>
                  <a:lnTo>
                    <a:pt x="2000250" y="409575"/>
                  </a:lnTo>
                  <a:lnTo>
                    <a:pt x="2052638" y="445294"/>
                  </a:lnTo>
                  <a:lnTo>
                    <a:pt x="2119313" y="492919"/>
                  </a:lnTo>
                  <a:lnTo>
                    <a:pt x="2169319" y="533400"/>
                  </a:lnTo>
                  <a:lnTo>
                    <a:pt x="2216944" y="576263"/>
                  </a:lnTo>
                  <a:lnTo>
                    <a:pt x="2283619" y="640556"/>
                  </a:lnTo>
                  <a:lnTo>
                    <a:pt x="2314575" y="671513"/>
                  </a:lnTo>
                  <a:lnTo>
                    <a:pt x="2355056" y="711994"/>
                  </a:lnTo>
                  <a:lnTo>
                    <a:pt x="2395538" y="754856"/>
                  </a:lnTo>
                  <a:lnTo>
                    <a:pt x="2433638" y="800100"/>
                  </a:lnTo>
                  <a:lnTo>
                    <a:pt x="2483644" y="859631"/>
                  </a:lnTo>
                  <a:lnTo>
                    <a:pt x="2519363" y="904875"/>
                  </a:lnTo>
                  <a:lnTo>
                    <a:pt x="2564606" y="964406"/>
                  </a:lnTo>
                  <a:lnTo>
                    <a:pt x="2633663" y="1062038"/>
                  </a:lnTo>
                  <a:lnTo>
                    <a:pt x="2712244" y="1181100"/>
                  </a:lnTo>
                  <a:lnTo>
                    <a:pt x="2778919" y="1293019"/>
                  </a:lnTo>
                  <a:lnTo>
                    <a:pt x="2812256" y="1354931"/>
                  </a:lnTo>
                  <a:lnTo>
                    <a:pt x="2821781" y="1376363"/>
                  </a:lnTo>
                  <a:lnTo>
                    <a:pt x="2821781" y="1388269"/>
                  </a:lnTo>
                  <a:lnTo>
                    <a:pt x="2819400" y="1404938"/>
                  </a:lnTo>
                  <a:lnTo>
                    <a:pt x="2809875" y="1412081"/>
                  </a:lnTo>
                  <a:lnTo>
                    <a:pt x="2790825" y="1407319"/>
                  </a:lnTo>
                  <a:lnTo>
                    <a:pt x="2776538" y="1400175"/>
                  </a:lnTo>
                  <a:lnTo>
                    <a:pt x="2759869" y="1383506"/>
                  </a:lnTo>
                  <a:lnTo>
                    <a:pt x="2733675" y="1350169"/>
                  </a:lnTo>
                  <a:lnTo>
                    <a:pt x="2681288" y="1281113"/>
                  </a:lnTo>
                  <a:lnTo>
                    <a:pt x="2631281" y="1221581"/>
                  </a:lnTo>
                  <a:lnTo>
                    <a:pt x="2571750" y="1152525"/>
                  </a:lnTo>
                  <a:lnTo>
                    <a:pt x="2512219" y="1083469"/>
                  </a:lnTo>
                  <a:lnTo>
                    <a:pt x="2424113" y="995363"/>
                  </a:lnTo>
                  <a:lnTo>
                    <a:pt x="2362200" y="938213"/>
                  </a:lnTo>
                  <a:lnTo>
                    <a:pt x="2290763" y="873919"/>
                  </a:lnTo>
                  <a:lnTo>
                    <a:pt x="2231231" y="823913"/>
                  </a:lnTo>
                  <a:lnTo>
                    <a:pt x="2152650" y="762000"/>
                  </a:lnTo>
                  <a:lnTo>
                    <a:pt x="2090738" y="716756"/>
                  </a:lnTo>
                  <a:lnTo>
                    <a:pt x="2000250" y="654844"/>
                  </a:lnTo>
                  <a:lnTo>
                    <a:pt x="1928813" y="611981"/>
                  </a:lnTo>
                  <a:lnTo>
                    <a:pt x="1862138" y="573881"/>
                  </a:lnTo>
                  <a:lnTo>
                    <a:pt x="1781175" y="528638"/>
                  </a:lnTo>
                  <a:lnTo>
                    <a:pt x="1685925" y="481013"/>
                  </a:lnTo>
                  <a:lnTo>
                    <a:pt x="1554956" y="426244"/>
                  </a:lnTo>
                  <a:lnTo>
                    <a:pt x="1407319" y="371475"/>
                  </a:lnTo>
                  <a:lnTo>
                    <a:pt x="1312069" y="340519"/>
                  </a:lnTo>
                  <a:lnTo>
                    <a:pt x="1219200" y="319088"/>
                  </a:lnTo>
                  <a:lnTo>
                    <a:pt x="1085850" y="302419"/>
                  </a:lnTo>
                  <a:lnTo>
                    <a:pt x="950119" y="297656"/>
                  </a:lnTo>
                  <a:lnTo>
                    <a:pt x="754856" y="290513"/>
                  </a:lnTo>
                  <a:lnTo>
                    <a:pt x="621506" y="290513"/>
                  </a:lnTo>
                  <a:lnTo>
                    <a:pt x="419100" y="292894"/>
                  </a:lnTo>
                  <a:lnTo>
                    <a:pt x="283369" y="300038"/>
                  </a:lnTo>
                  <a:lnTo>
                    <a:pt x="242888" y="304800"/>
                  </a:lnTo>
                  <a:lnTo>
                    <a:pt x="202406" y="335756"/>
                  </a:lnTo>
                  <a:lnTo>
                    <a:pt x="135731" y="392906"/>
                  </a:lnTo>
                  <a:lnTo>
                    <a:pt x="92869" y="433388"/>
                  </a:lnTo>
                  <a:lnTo>
                    <a:pt x="52388" y="471488"/>
                  </a:lnTo>
                  <a:lnTo>
                    <a:pt x="38100" y="481013"/>
                  </a:lnTo>
                  <a:lnTo>
                    <a:pt x="21431" y="485775"/>
                  </a:lnTo>
                  <a:lnTo>
                    <a:pt x="9525" y="478631"/>
                  </a:lnTo>
                  <a:lnTo>
                    <a:pt x="2381" y="459581"/>
                  </a:lnTo>
                  <a:lnTo>
                    <a:pt x="0" y="428625"/>
                  </a:lnTo>
                  <a:lnTo>
                    <a:pt x="2381" y="376238"/>
                  </a:lnTo>
                  <a:lnTo>
                    <a:pt x="11906" y="326231"/>
                  </a:lnTo>
                  <a:lnTo>
                    <a:pt x="35719" y="238125"/>
                  </a:lnTo>
                  <a:lnTo>
                    <a:pt x="57150" y="173831"/>
                  </a:lnTo>
                  <a:lnTo>
                    <a:pt x="83344" y="104775"/>
                  </a:lnTo>
                  <a:lnTo>
                    <a:pt x="104775" y="47625"/>
                  </a:lnTo>
                  <a:lnTo>
                    <a:pt x="116681" y="21431"/>
                  </a:lnTo>
                  <a:lnTo>
                    <a:pt x="128588" y="9525"/>
                  </a:lnTo>
                  <a:lnTo>
                    <a:pt x="150019" y="2381"/>
                  </a:lnTo>
                  <a:lnTo>
                    <a:pt x="171450" y="0"/>
                  </a:lnTo>
                  <a:lnTo>
                    <a:pt x="200025" y="2381"/>
                  </a:lnTo>
                  <a:lnTo>
                    <a:pt x="235744" y="9525"/>
                  </a:lnTo>
                  <a:lnTo>
                    <a:pt x="276225" y="21431"/>
                  </a:lnTo>
                  <a:lnTo>
                    <a:pt x="302419" y="30956"/>
                  </a:lnTo>
                  <a:lnTo>
                    <a:pt x="328613" y="35719"/>
                  </a:lnTo>
                  <a:lnTo>
                    <a:pt x="433388" y="35719"/>
                  </a:lnTo>
                  <a:lnTo>
                    <a:pt x="590550" y="38100"/>
                  </a:lnTo>
                  <a:lnTo>
                    <a:pt x="769144" y="452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46">
              <a:extLst>
                <a:ext uri="{FF2B5EF4-FFF2-40B4-BE49-F238E27FC236}">
                  <a16:creationId xmlns:a16="http://schemas.microsoft.com/office/drawing/2014/main" id="{116E2357-C752-4E07-BE4B-FA6D93F724E3}"/>
                </a:ext>
              </a:extLst>
            </p:cNvPr>
            <p:cNvSpPr/>
            <p:nvPr/>
          </p:nvSpPr>
          <p:spPr>
            <a:xfrm>
              <a:off x="7132638" y="2811464"/>
              <a:ext cx="1447800" cy="1576387"/>
            </a:xfrm>
            <a:custGeom>
              <a:avLst/>
              <a:gdLst>
                <a:gd name="connsiteX0" fmla="*/ 376237 w 1447800"/>
                <a:gd name="connsiteY0" fmla="*/ 900113 h 1576388"/>
                <a:gd name="connsiteX1" fmla="*/ 321469 w 1447800"/>
                <a:gd name="connsiteY1" fmla="*/ 795338 h 1576388"/>
                <a:gd name="connsiteX2" fmla="*/ 261937 w 1447800"/>
                <a:gd name="connsiteY2" fmla="*/ 678657 h 1576388"/>
                <a:gd name="connsiteX3" fmla="*/ 195262 w 1447800"/>
                <a:gd name="connsiteY3" fmla="*/ 547688 h 1576388"/>
                <a:gd name="connsiteX4" fmla="*/ 123825 w 1447800"/>
                <a:gd name="connsiteY4" fmla="*/ 407194 h 1576388"/>
                <a:gd name="connsiteX5" fmla="*/ 57150 w 1447800"/>
                <a:gd name="connsiteY5" fmla="*/ 273844 h 1576388"/>
                <a:gd name="connsiteX6" fmla="*/ 0 w 1447800"/>
                <a:gd name="connsiteY6" fmla="*/ 164307 h 1576388"/>
                <a:gd name="connsiteX7" fmla="*/ 28575 w 1447800"/>
                <a:gd name="connsiteY7" fmla="*/ 0 h 1576388"/>
                <a:gd name="connsiteX8" fmla="*/ 104775 w 1447800"/>
                <a:gd name="connsiteY8" fmla="*/ 114300 h 1576388"/>
                <a:gd name="connsiteX9" fmla="*/ 169069 w 1447800"/>
                <a:gd name="connsiteY9" fmla="*/ 226219 h 1576388"/>
                <a:gd name="connsiteX10" fmla="*/ 240506 w 1447800"/>
                <a:gd name="connsiteY10" fmla="*/ 340519 h 1576388"/>
                <a:gd name="connsiteX11" fmla="*/ 326231 w 1447800"/>
                <a:gd name="connsiteY11" fmla="*/ 469107 h 1576388"/>
                <a:gd name="connsiteX12" fmla="*/ 419100 w 1447800"/>
                <a:gd name="connsiteY12" fmla="*/ 592932 h 1576388"/>
                <a:gd name="connsiteX13" fmla="*/ 478631 w 1447800"/>
                <a:gd name="connsiteY13" fmla="*/ 671513 h 1576388"/>
                <a:gd name="connsiteX14" fmla="*/ 547687 w 1447800"/>
                <a:gd name="connsiteY14" fmla="*/ 757238 h 1576388"/>
                <a:gd name="connsiteX15" fmla="*/ 650081 w 1447800"/>
                <a:gd name="connsiteY15" fmla="*/ 871538 h 1576388"/>
                <a:gd name="connsiteX16" fmla="*/ 711994 w 1447800"/>
                <a:gd name="connsiteY16" fmla="*/ 938213 h 1576388"/>
                <a:gd name="connsiteX17" fmla="*/ 788194 w 1447800"/>
                <a:gd name="connsiteY17" fmla="*/ 1016794 h 1576388"/>
                <a:gd name="connsiteX18" fmla="*/ 866775 w 1447800"/>
                <a:gd name="connsiteY18" fmla="*/ 1090613 h 1576388"/>
                <a:gd name="connsiteX19" fmla="*/ 935831 w 1447800"/>
                <a:gd name="connsiteY19" fmla="*/ 1152525 h 1576388"/>
                <a:gd name="connsiteX20" fmla="*/ 995362 w 1447800"/>
                <a:gd name="connsiteY20" fmla="*/ 1200150 h 1576388"/>
                <a:gd name="connsiteX21" fmla="*/ 1076325 w 1447800"/>
                <a:gd name="connsiteY21" fmla="*/ 1266825 h 1576388"/>
                <a:gd name="connsiteX22" fmla="*/ 1154906 w 1447800"/>
                <a:gd name="connsiteY22" fmla="*/ 1326357 h 1576388"/>
                <a:gd name="connsiteX23" fmla="*/ 1245394 w 1447800"/>
                <a:gd name="connsiteY23" fmla="*/ 1390650 h 1576388"/>
                <a:gd name="connsiteX24" fmla="*/ 1319212 w 1447800"/>
                <a:gd name="connsiteY24" fmla="*/ 1440657 h 1576388"/>
                <a:gd name="connsiteX25" fmla="*/ 1390650 w 1447800"/>
                <a:gd name="connsiteY25" fmla="*/ 1483519 h 1576388"/>
                <a:gd name="connsiteX26" fmla="*/ 1428750 w 1447800"/>
                <a:gd name="connsiteY26" fmla="*/ 1504950 h 1576388"/>
                <a:gd name="connsiteX27" fmla="*/ 1440656 w 1447800"/>
                <a:gd name="connsiteY27" fmla="*/ 1514475 h 1576388"/>
                <a:gd name="connsiteX28" fmla="*/ 1447800 w 1447800"/>
                <a:gd name="connsiteY28" fmla="*/ 1533525 h 1576388"/>
                <a:gd name="connsiteX29" fmla="*/ 1447800 w 1447800"/>
                <a:gd name="connsiteY29" fmla="*/ 1550194 h 1576388"/>
                <a:gd name="connsiteX30" fmla="*/ 1440656 w 1447800"/>
                <a:gd name="connsiteY30" fmla="*/ 1562100 h 1576388"/>
                <a:gd name="connsiteX31" fmla="*/ 1433512 w 1447800"/>
                <a:gd name="connsiteY31" fmla="*/ 1571625 h 1576388"/>
                <a:gd name="connsiteX32" fmla="*/ 1412081 w 1447800"/>
                <a:gd name="connsiteY32" fmla="*/ 1576388 h 1576388"/>
                <a:gd name="connsiteX33" fmla="*/ 1352550 w 1447800"/>
                <a:gd name="connsiteY33" fmla="*/ 1576388 h 1576388"/>
                <a:gd name="connsiteX34" fmla="*/ 1226344 w 1447800"/>
                <a:gd name="connsiteY34" fmla="*/ 1571625 h 1576388"/>
                <a:gd name="connsiteX35" fmla="*/ 1071562 w 1447800"/>
                <a:gd name="connsiteY35" fmla="*/ 1564482 h 1576388"/>
                <a:gd name="connsiteX36" fmla="*/ 881062 w 1447800"/>
                <a:gd name="connsiteY36" fmla="*/ 1554957 h 1576388"/>
                <a:gd name="connsiteX37" fmla="*/ 821531 w 1447800"/>
                <a:gd name="connsiteY37" fmla="*/ 1554957 h 1576388"/>
                <a:gd name="connsiteX38" fmla="*/ 797719 w 1447800"/>
                <a:gd name="connsiteY38" fmla="*/ 1552575 h 1576388"/>
                <a:gd name="connsiteX39" fmla="*/ 771525 w 1447800"/>
                <a:gd name="connsiteY39" fmla="*/ 1545432 h 1576388"/>
                <a:gd name="connsiteX40" fmla="*/ 740569 w 1447800"/>
                <a:gd name="connsiteY40" fmla="*/ 1528763 h 1576388"/>
                <a:gd name="connsiteX41" fmla="*/ 719137 w 1447800"/>
                <a:gd name="connsiteY41" fmla="*/ 1512094 h 1576388"/>
                <a:gd name="connsiteX42" fmla="*/ 700087 w 1447800"/>
                <a:gd name="connsiteY42" fmla="*/ 1495425 h 1576388"/>
                <a:gd name="connsiteX43" fmla="*/ 673894 w 1447800"/>
                <a:gd name="connsiteY43" fmla="*/ 1464469 h 1576388"/>
                <a:gd name="connsiteX44" fmla="*/ 647700 w 1447800"/>
                <a:gd name="connsiteY44" fmla="*/ 1428750 h 1576388"/>
                <a:gd name="connsiteX45" fmla="*/ 616744 w 1447800"/>
                <a:gd name="connsiteY45" fmla="*/ 1378744 h 1576388"/>
                <a:gd name="connsiteX46" fmla="*/ 571500 w 1447800"/>
                <a:gd name="connsiteY46" fmla="*/ 1283494 h 1576388"/>
                <a:gd name="connsiteX47" fmla="*/ 514350 w 1447800"/>
                <a:gd name="connsiteY47" fmla="*/ 1169194 h 1576388"/>
                <a:gd name="connsiteX48" fmla="*/ 457200 w 1447800"/>
                <a:gd name="connsiteY48" fmla="*/ 1062038 h 1576388"/>
                <a:gd name="connsiteX49" fmla="*/ 376237 w 1447800"/>
                <a:gd name="connsiteY49" fmla="*/ 900113 h 157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47800" h="1576388">
                  <a:moveTo>
                    <a:pt x="376237" y="900113"/>
                  </a:moveTo>
                  <a:lnTo>
                    <a:pt x="321469" y="795338"/>
                  </a:lnTo>
                  <a:lnTo>
                    <a:pt x="261937" y="678657"/>
                  </a:lnTo>
                  <a:lnTo>
                    <a:pt x="195262" y="547688"/>
                  </a:lnTo>
                  <a:lnTo>
                    <a:pt x="123825" y="407194"/>
                  </a:lnTo>
                  <a:lnTo>
                    <a:pt x="57150" y="273844"/>
                  </a:lnTo>
                  <a:lnTo>
                    <a:pt x="0" y="164307"/>
                  </a:lnTo>
                  <a:lnTo>
                    <a:pt x="28575" y="0"/>
                  </a:lnTo>
                  <a:lnTo>
                    <a:pt x="104775" y="114300"/>
                  </a:lnTo>
                  <a:lnTo>
                    <a:pt x="169069" y="226219"/>
                  </a:lnTo>
                  <a:lnTo>
                    <a:pt x="240506" y="340519"/>
                  </a:lnTo>
                  <a:lnTo>
                    <a:pt x="326231" y="469107"/>
                  </a:lnTo>
                  <a:lnTo>
                    <a:pt x="419100" y="592932"/>
                  </a:lnTo>
                  <a:lnTo>
                    <a:pt x="478631" y="671513"/>
                  </a:lnTo>
                  <a:lnTo>
                    <a:pt x="547687" y="757238"/>
                  </a:lnTo>
                  <a:lnTo>
                    <a:pt x="650081" y="871538"/>
                  </a:lnTo>
                  <a:lnTo>
                    <a:pt x="711994" y="938213"/>
                  </a:lnTo>
                  <a:lnTo>
                    <a:pt x="788194" y="1016794"/>
                  </a:lnTo>
                  <a:lnTo>
                    <a:pt x="866775" y="1090613"/>
                  </a:lnTo>
                  <a:lnTo>
                    <a:pt x="935831" y="1152525"/>
                  </a:lnTo>
                  <a:lnTo>
                    <a:pt x="995362" y="1200150"/>
                  </a:lnTo>
                  <a:lnTo>
                    <a:pt x="1076325" y="1266825"/>
                  </a:lnTo>
                  <a:lnTo>
                    <a:pt x="1154906" y="1326357"/>
                  </a:lnTo>
                  <a:lnTo>
                    <a:pt x="1245394" y="1390650"/>
                  </a:lnTo>
                  <a:lnTo>
                    <a:pt x="1319212" y="1440657"/>
                  </a:lnTo>
                  <a:lnTo>
                    <a:pt x="1390650" y="1483519"/>
                  </a:lnTo>
                  <a:lnTo>
                    <a:pt x="1428750" y="1504950"/>
                  </a:lnTo>
                  <a:lnTo>
                    <a:pt x="1440656" y="1514475"/>
                  </a:lnTo>
                  <a:lnTo>
                    <a:pt x="1447800" y="1533525"/>
                  </a:lnTo>
                  <a:lnTo>
                    <a:pt x="1447800" y="1550194"/>
                  </a:lnTo>
                  <a:lnTo>
                    <a:pt x="1440656" y="1562100"/>
                  </a:lnTo>
                  <a:lnTo>
                    <a:pt x="1433512" y="1571625"/>
                  </a:lnTo>
                  <a:lnTo>
                    <a:pt x="1412081" y="1576388"/>
                  </a:lnTo>
                  <a:lnTo>
                    <a:pt x="1352550" y="1576388"/>
                  </a:lnTo>
                  <a:lnTo>
                    <a:pt x="1226344" y="1571625"/>
                  </a:lnTo>
                  <a:lnTo>
                    <a:pt x="1071562" y="1564482"/>
                  </a:lnTo>
                  <a:lnTo>
                    <a:pt x="881062" y="1554957"/>
                  </a:lnTo>
                  <a:lnTo>
                    <a:pt x="821531" y="1554957"/>
                  </a:lnTo>
                  <a:lnTo>
                    <a:pt x="797719" y="1552575"/>
                  </a:lnTo>
                  <a:lnTo>
                    <a:pt x="771525" y="1545432"/>
                  </a:lnTo>
                  <a:lnTo>
                    <a:pt x="740569" y="1528763"/>
                  </a:lnTo>
                  <a:lnTo>
                    <a:pt x="719137" y="1512094"/>
                  </a:lnTo>
                  <a:lnTo>
                    <a:pt x="700087" y="1495425"/>
                  </a:lnTo>
                  <a:lnTo>
                    <a:pt x="673894" y="1464469"/>
                  </a:lnTo>
                  <a:lnTo>
                    <a:pt x="647700" y="1428750"/>
                  </a:lnTo>
                  <a:lnTo>
                    <a:pt x="616744" y="1378744"/>
                  </a:lnTo>
                  <a:lnTo>
                    <a:pt x="571500" y="1283494"/>
                  </a:lnTo>
                  <a:lnTo>
                    <a:pt x="514350" y="1169194"/>
                  </a:lnTo>
                  <a:lnTo>
                    <a:pt x="457200" y="1062038"/>
                  </a:lnTo>
                  <a:lnTo>
                    <a:pt x="376237" y="9001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45">
              <a:extLst>
                <a:ext uri="{FF2B5EF4-FFF2-40B4-BE49-F238E27FC236}">
                  <a16:creationId xmlns:a16="http://schemas.microsoft.com/office/drawing/2014/main" id="{138FDAC6-0339-4D8F-B038-2AC69464D9B5}"/>
                </a:ext>
              </a:extLst>
            </p:cNvPr>
            <p:cNvSpPr/>
            <p:nvPr/>
          </p:nvSpPr>
          <p:spPr>
            <a:xfrm>
              <a:off x="7400925" y="1757364"/>
              <a:ext cx="649288" cy="681037"/>
            </a:xfrm>
            <a:custGeom>
              <a:avLst/>
              <a:gdLst>
                <a:gd name="connsiteX0" fmla="*/ 342900 w 650081"/>
                <a:gd name="connsiteY0" fmla="*/ 416718 h 681037"/>
                <a:gd name="connsiteX1" fmla="*/ 297656 w 650081"/>
                <a:gd name="connsiteY1" fmla="*/ 352425 h 681037"/>
                <a:gd name="connsiteX2" fmla="*/ 271463 w 650081"/>
                <a:gd name="connsiteY2" fmla="*/ 319087 h 681037"/>
                <a:gd name="connsiteX3" fmla="*/ 235744 w 650081"/>
                <a:gd name="connsiteY3" fmla="*/ 276225 h 681037"/>
                <a:gd name="connsiteX4" fmla="*/ 185738 w 650081"/>
                <a:gd name="connsiteY4" fmla="*/ 219075 h 681037"/>
                <a:gd name="connsiteX5" fmla="*/ 135731 w 650081"/>
                <a:gd name="connsiteY5" fmla="*/ 166687 h 681037"/>
                <a:gd name="connsiteX6" fmla="*/ 78581 w 650081"/>
                <a:gd name="connsiteY6" fmla="*/ 111918 h 681037"/>
                <a:gd name="connsiteX7" fmla="*/ 21431 w 650081"/>
                <a:gd name="connsiteY7" fmla="*/ 61912 h 681037"/>
                <a:gd name="connsiteX8" fmla="*/ 7144 w 650081"/>
                <a:gd name="connsiteY8" fmla="*/ 42862 h 681037"/>
                <a:gd name="connsiteX9" fmla="*/ 2381 w 650081"/>
                <a:gd name="connsiteY9" fmla="*/ 33337 h 681037"/>
                <a:gd name="connsiteX10" fmla="*/ 0 w 650081"/>
                <a:gd name="connsiteY10" fmla="*/ 16668 h 681037"/>
                <a:gd name="connsiteX11" fmla="*/ 2381 w 650081"/>
                <a:gd name="connsiteY11" fmla="*/ 9525 h 681037"/>
                <a:gd name="connsiteX12" fmla="*/ 14288 w 650081"/>
                <a:gd name="connsiteY12" fmla="*/ 2381 h 681037"/>
                <a:gd name="connsiteX13" fmla="*/ 28575 w 650081"/>
                <a:gd name="connsiteY13" fmla="*/ 0 h 681037"/>
                <a:gd name="connsiteX14" fmla="*/ 54769 w 650081"/>
                <a:gd name="connsiteY14" fmla="*/ 2381 h 681037"/>
                <a:gd name="connsiteX15" fmla="*/ 107156 w 650081"/>
                <a:gd name="connsiteY15" fmla="*/ 16668 h 681037"/>
                <a:gd name="connsiteX16" fmla="*/ 228600 w 650081"/>
                <a:gd name="connsiteY16" fmla="*/ 61912 h 681037"/>
                <a:gd name="connsiteX17" fmla="*/ 340519 w 650081"/>
                <a:gd name="connsiteY17" fmla="*/ 104775 h 681037"/>
                <a:gd name="connsiteX18" fmla="*/ 454819 w 650081"/>
                <a:gd name="connsiteY18" fmla="*/ 154781 h 681037"/>
                <a:gd name="connsiteX19" fmla="*/ 523875 w 650081"/>
                <a:gd name="connsiteY19" fmla="*/ 192881 h 681037"/>
                <a:gd name="connsiteX20" fmla="*/ 561975 w 650081"/>
                <a:gd name="connsiteY20" fmla="*/ 219075 h 681037"/>
                <a:gd name="connsiteX21" fmla="*/ 573881 w 650081"/>
                <a:gd name="connsiteY21" fmla="*/ 228600 h 681037"/>
                <a:gd name="connsiteX22" fmla="*/ 588169 w 650081"/>
                <a:gd name="connsiteY22" fmla="*/ 257175 h 681037"/>
                <a:gd name="connsiteX23" fmla="*/ 602456 w 650081"/>
                <a:gd name="connsiteY23" fmla="*/ 285750 h 681037"/>
                <a:gd name="connsiteX24" fmla="*/ 623888 w 650081"/>
                <a:gd name="connsiteY24" fmla="*/ 347662 h 681037"/>
                <a:gd name="connsiteX25" fmla="*/ 642938 w 650081"/>
                <a:gd name="connsiteY25" fmla="*/ 426243 h 681037"/>
                <a:gd name="connsiteX26" fmla="*/ 650081 w 650081"/>
                <a:gd name="connsiteY26" fmla="*/ 459581 h 681037"/>
                <a:gd name="connsiteX27" fmla="*/ 650081 w 650081"/>
                <a:gd name="connsiteY27" fmla="*/ 490537 h 681037"/>
                <a:gd name="connsiteX28" fmla="*/ 638175 w 650081"/>
                <a:gd name="connsiteY28" fmla="*/ 550068 h 681037"/>
                <a:gd name="connsiteX29" fmla="*/ 626269 w 650081"/>
                <a:gd name="connsiteY29" fmla="*/ 619125 h 681037"/>
                <a:gd name="connsiteX30" fmla="*/ 619125 w 650081"/>
                <a:gd name="connsiteY30" fmla="*/ 642937 h 681037"/>
                <a:gd name="connsiteX31" fmla="*/ 604838 w 650081"/>
                <a:gd name="connsiteY31" fmla="*/ 666750 h 681037"/>
                <a:gd name="connsiteX32" fmla="*/ 590550 w 650081"/>
                <a:gd name="connsiteY32" fmla="*/ 676275 h 681037"/>
                <a:gd name="connsiteX33" fmla="*/ 569119 w 650081"/>
                <a:gd name="connsiteY33" fmla="*/ 681037 h 681037"/>
                <a:gd name="connsiteX34" fmla="*/ 542925 w 650081"/>
                <a:gd name="connsiteY34" fmla="*/ 678656 h 681037"/>
                <a:gd name="connsiteX35" fmla="*/ 504825 w 650081"/>
                <a:gd name="connsiteY35" fmla="*/ 666750 h 681037"/>
                <a:gd name="connsiteX36" fmla="*/ 476250 w 650081"/>
                <a:gd name="connsiteY36" fmla="*/ 647700 h 681037"/>
                <a:gd name="connsiteX37" fmla="*/ 454819 w 650081"/>
                <a:gd name="connsiteY37" fmla="*/ 609600 h 681037"/>
                <a:gd name="connsiteX38" fmla="*/ 421481 w 650081"/>
                <a:gd name="connsiteY38" fmla="*/ 547687 h 681037"/>
                <a:gd name="connsiteX39" fmla="*/ 385763 w 650081"/>
                <a:gd name="connsiteY39" fmla="*/ 485775 h 681037"/>
                <a:gd name="connsiteX40" fmla="*/ 342900 w 650081"/>
                <a:gd name="connsiteY40" fmla="*/ 416718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50081" h="681037">
                  <a:moveTo>
                    <a:pt x="342900" y="416718"/>
                  </a:moveTo>
                  <a:lnTo>
                    <a:pt x="297656" y="352425"/>
                  </a:lnTo>
                  <a:lnTo>
                    <a:pt x="271463" y="319087"/>
                  </a:lnTo>
                  <a:lnTo>
                    <a:pt x="235744" y="276225"/>
                  </a:lnTo>
                  <a:lnTo>
                    <a:pt x="185738" y="219075"/>
                  </a:lnTo>
                  <a:lnTo>
                    <a:pt x="135731" y="166687"/>
                  </a:lnTo>
                  <a:lnTo>
                    <a:pt x="78581" y="111918"/>
                  </a:lnTo>
                  <a:lnTo>
                    <a:pt x="21431" y="61912"/>
                  </a:lnTo>
                  <a:lnTo>
                    <a:pt x="7144" y="42862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2381" y="9525"/>
                  </a:lnTo>
                  <a:lnTo>
                    <a:pt x="14288" y="2381"/>
                  </a:lnTo>
                  <a:lnTo>
                    <a:pt x="28575" y="0"/>
                  </a:lnTo>
                  <a:lnTo>
                    <a:pt x="54769" y="2381"/>
                  </a:lnTo>
                  <a:lnTo>
                    <a:pt x="107156" y="16668"/>
                  </a:lnTo>
                  <a:lnTo>
                    <a:pt x="228600" y="61912"/>
                  </a:lnTo>
                  <a:lnTo>
                    <a:pt x="340519" y="104775"/>
                  </a:lnTo>
                  <a:lnTo>
                    <a:pt x="454819" y="154781"/>
                  </a:lnTo>
                  <a:lnTo>
                    <a:pt x="523875" y="192881"/>
                  </a:lnTo>
                  <a:lnTo>
                    <a:pt x="561975" y="219075"/>
                  </a:lnTo>
                  <a:lnTo>
                    <a:pt x="573881" y="228600"/>
                  </a:lnTo>
                  <a:lnTo>
                    <a:pt x="588169" y="257175"/>
                  </a:lnTo>
                  <a:lnTo>
                    <a:pt x="602456" y="285750"/>
                  </a:lnTo>
                  <a:lnTo>
                    <a:pt x="623888" y="347662"/>
                  </a:lnTo>
                  <a:lnTo>
                    <a:pt x="642938" y="426243"/>
                  </a:lnTo>
                  <a:lnTo>
                    <a:pt x="650081" y="459581"/>
                  </a:lnTo>
                  <a:lnTo>
                    <a:pt x="650081" y="490537"/>
                  </a:lnTo>
                  <a:lnTo>
                    <a:pt x="638175" y="550068"/>
                  </a:lnTo>
                  <a:lnTo>
                    <a:pt x="626269" y="619125"/>
                  </a:lnTo>
                  <a:lnTo>
                    <a:pt x="619125" y="642937"/>
                  </a:lnTo>
                  <a:lnTo>
                    <a:pt x="604838" y="666750"/>
                  </a:lnTo>
                  <a:lnTo>
                    <a:pt x="590550" y="676275"/>
                  </a:lnTo>
                  <a:lnTo>
                    <a:pt x="569119" y="681037"/>
                  </a:lnTo>
                  <a:lnTo>
                    <a:pt x="542925" y="678656"/>
                  </a:lnTo>
                  <a:lnTo>
                    <a:pt x="504825" y="666750"/>
                  </a:lnTo>
                  <a:lnTo>
                    <a:pt x="476250" y="647700"/>
                  </a:lnTo>
                  <a:lnTo>
                    <a:pt x="454819" y="609600"/>
                  </a:lnTo>
                  <a:lnTo>
                    <a:pt x="421481" y="547687"/>
                  </a:lnTo>
                  <a:lnTo>
                    <a:pt x="385763" y="485775"/>
                  </a:lnTo>
                  <a:lnTo>
                    <a:pt x="342900" y="4167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9090C011-A229-4751-817D-3B2B8A579DDB}"/>
              </a:ext>
            </a:extLst>
          </p:cNvPr>
          <p:cNvGrpSpPr/>
          <p:nvPr/>
        </p:nvGrpSpPr>
        <p:grpSpPr>
          <a:xfrm>
            <a:off x="3573463" y="1619355"/>
            <a:ext cx="5006975" cy="4195761"/>
            <a:chOff x="3573463" y="1620839"/>
            <a:chExt cx="5006975" cy="4195761"/>
          </a:xfrm>
          <a:solidFill>
            <a:schemeClr val="tx1"/>
          </a:solidFill>
        </p:grpSpPr>
        <p:sp>
          <p:nvSpPr>
            <p:cNvPr id="50" name="フリーフォーム 37">
              <a:extLst>
                <a:ext uri="{FF2B5EF4-FFF2-40B4-BE49-F238E27FC236}">
                  <a16:creationId xmlns:a16="http://schemas.microsoft.com/office/drawing/2014/main" id="{39EBB2C6-88EE-43E1-B5C0-6CE96DD44FFF}"/>
                </a:ext>
              </a:extLst>
            </p:cNvPr>
            <p:cNvSpPr/>
            <p:nvPr/>
          </p:nvSpPr>
          <p:spPr>
            <a:xfrm>
              <a:off x="3621089" y="2576515"/>
              <a:ext cx="390525" cy="1247775"/>
            </a:xfrm>
            <a:custGeom>
              <a:avLst/>
              <a:gdLst>
                <a:gd name="connsiteX0" fmla="*/ 80963 w 390525"/>
                <a:gd name="connsiteY0" fmla="*/ 790575 h 1247775"/>
                <a:gd name="connsiteX1" fmla="*/ 116682 w 390525"/>
                <a:gd name="connsiteY1" fmla="*/ 728662 h 1247775"/>
                <a:gd name="connsiteX2" fmla="*/ 150019 w 390525"/>
                <a:gd name="connsiteY2" fmla="*/ 659606 h 1247775"/>
                <a:gd name="connsiteX3" fmla="*/ 178594 w 390525"/>
                <a:gd name="connsiteY3" fmla="*/ 588168 h 1247775"/>
                <a:gd name="connsiteX4" fmla="*/ 200025 w 390525"/>
                <a:gd name="connsiteY4" fmla="*/ 528637 h 1247775"/>
                <a:gd name="connsiteX5" fmla="*/ 216694 w 390525"/>
                <a:gd name="connsiteY5" fmla="*/ 473868 h 1247775"/>
                <a:gd name="connsiteX6" fmla="*/ 233363 w 390525"/>
                <a:gd name="connsiteY6" fmla="*/ 402431 h 1247775"/>
                <a:gd name="connsiteX7" fmla="*/ 245269 w 390525"/>
                <a:gd name="connsiteY7" fmla="*/ 342900 h 1247775"/>
                <a:gd name="connsiteX8" fmla="*/ 252413 w 390525"/>
                <a:gd name="connsiteY8" fmla="*/ 278606 h 1247775"/>
                <a:gd name="connsiteX9" fmla="*/ 257175 w 390525"/>
                <a:gd name="connsiteY9" fmla="*/ 238125 h 1247775"/>
                <a:gd name="connsiteX10" fmla="*/ 257175 w 390525"/>
                <a:gd name="connsiteY10" fmla="*/ 214312 h 1247775"/>
                <a:gd name="connsiteX11" fmla="*/ 252413 w 390525"/>
                <a:gd name="connsiteY11" fmla="*/ 176212 h 1247775"/>
                <a:gd name="connsiteX12" fmla="*/ 242888 w 390525"/>
                <a:gd name="connsiteY12" fmla="*/ 130968 h 1247775"/>
                <a:gd name="connsiteX13" fmla="*/ 226219 w 390525"/>
                <a:gd name="connsiteY13" fmla="*/ 80962 h 1247775"/>
                <a:gd name="connsiteX14" fmla="*/ 216694 w 390525"/>
                <a:gd name="connsiteY14" fmla="*/ 57150 h 1247775"/>
                <a:gd name="connsiteX15" fmla="*/ 214313 w 390525"/>
                <a:gd name="connsiteY15" fmla="*/ 28575 h 1247775"/>
                <a:gd name="connsiteX16" fmla="*/ 221457 w 390525"/>
                <a:gd name="connsiteY16" fmla="*/ 7143 h 1247775"/>
                <a:gd name="connsiteX17" fmla="*/ 230982 w 390525"/>
                <a:gd name="connsiteY17" fmla="*/ 0 h 1247775"/>
                <a:gd name="connsiteX18" fmla="*/ 240507 w 390525"/>
                <a:gd name="connsiteY18" fmla="*/ 0 h 1247775"/>
                <a:gd name="connsiteX19" fmla="*/ 257175 w 390525"/>
                <a:gd name="connsiteY19" fmla="*/ 4762 h 1247775"/>
                <a:gd name="connsiteX20" fmla="*/ 273844 w 390525"/>
                <a:gd name="connsiteY20" fmla="*/ 16668 h 1247775"/>
                <a:gd name="connsiteX21" fmla="*/ 280988 w 390525"/>
                <a:gd name="connsiteY21" fmla="*/ 28575 h 1247775"/>
                <a:gd name="connsiteX22" fmla="*/ 307182 w 390525"/>
                <a:gd name="connsiteY22" fmla="*/ 95250 h 1247775"/>
                <a:gd name="connsiteX23" fmla="*/ 330994 w 390525"/>
                <a:gd name="connsiteY23" fmla="*/ 166687 h 1247775"/>
                <a:gd name="connsiteX24" fmla="*/ 347663 w 390525"/>
                <a:gd name="connsiteY24" fmla="*/ 223837 h 1247775"/>
                <a:gd name="connsiteX25" fmla="*/ 359569 w 390525"/>
                <a:gd name="connsiteY25" fmla="*/ 280987 h 1247775"/>
                <a:gd name="connsiteX26" fmla="*/ 371475 w 390525"/>
                <a:gd name="connsiteY26" fmla="*/ 330993 h 1247775"/>
                <a:gd name="connsiteX27" fmla="*/ 381000 w 390525"/>
                <a:gd name="connsiteY27" fmla="*/ 402431 h 1247775"/>
                <a:gd name="connsiteX28" fmla="*/ 388144 w 390525"/>
                <a:gd name="connsiteY28" fmla="*/ 461962 h 1247775"/>
                <a:gd name="connsiteX29" fmla="*/ 390525 w 390525"/>
                <a:gd name="connsiteY29" fmla="*/ 519112 h 1247775"/>
                <a:gd name="connsiteX30" fmla="*/ 390525 w 390525"/>
                <a:gd name="connsiteY30" fmla="*/ 576262 h 1247775"/>
                <a:gd name="connsiteX31" fmla="*/ 388144 w 390525"/>
                <a:gd name="connsiteY31" fmla="*/ 633412 h 1247775"/>
                <a:gd name="connsiteX32" fmla="*/ 383382 w 390525"/>
                <a:gd name="connsiteY32" fmla="*/ 695325 h 1247775"/>
                <a:gd name="connsiteX33" fmla="*/ 378619 w 390525"/>
                <a:gd name="connsiteY33" fmla="*/ 747712 h 1247775"/>
                <a:gd name="connsiteX34" fmla="*/ 364332 w 390525"/>
                <a:gd name="connsiteY34" fmla="*/ 831056 h 1247775"/>
                <a:gd name="connsiteX35" fmla="*/ 347663 w 390525"/>
                <a:gd name="connsiteY35" fmla="*/ 902493 h 1247775"/>
                <a:gd name="connsiteX36" fmla="*/ 330994 w 390525"/>
                <a:gd name="connsiteY36" fmla="*/ 962025 h 1247775"/>
                <a:gd name="connsiteX37" fmla="*/ 311944 w 390525"/>
                <a:gd name="connsiteY37" fmla="*/ 1026318 h 1247775"/>
                <a:gd name="connsiteX38" fmla="*/ 285750 w 390525"/>
                <a:gd name="connsiteY38" fmla="*/ 1095375 h 1247775"/>
                <a:gd name="connsiteX39" fmla="*/ 266700 w 390525"/>
                <a:gd name="connsiteY39" fmla="*/ 1140618 h 1247775"/>
                <a:gd name="connsiteX40" fmla="*/ 250032 w 390525"/>
                <a:gd name="connsiteY40" fmla="*/ 1176337 h 1247775"/>
                <a:gd name="connsiteX41" fmla="*/ 230982 w 390525"/>
                <a:gd name="connsiteY41" fmla="*/ 1209675 h 1247775"/>
                <a:gd name="connsiteX42" fmla="*/ 211932 w 390525"/>
                <a:gd name="connsiteY42" fmla="*/ 1231106 h 1247775"/>
                <a:gd name="connsiteX43" fmla="*/ 192882 w 390525"/>
                <a:gd name="connsiteY43" fmla="*/ 1243012 h 1247775"/>
                <a:gd name="connsiteX44" fmla="*/ 173832 w 390525"/>
                <a:gd name="connsiteY44" fmla="*/ 1247775 h 1247775"/>
                <a:gd name="connsiteX45" fmla="*/ 152400 w 390525"/>
                <a:gd name="connsiteY45" fmla="*/ 1245393 h 1247775"/>
                <a:gd name="connsiteX46" fmla="*/ 130969 w 390525"/>
                <a:gd name="connsiteY46" fmla="*/ 1235868 h 1247775"/>
                <a:gd name="connsiteX47" fmla="*/ 114300 w 390525"/>
                <a:gd name="connsiteY47" fmla="*/ 1223962 h 1247775"/>
                <a:gd name="connsiteX48" fmla="*/ 90488 w 390525"/>
                <a:gd name="connsiteY48" fmla="*/ 1202531 h 1247775"/>
                <a:gd name="connsiteX49" fmla="*/ 69057 w 390525"/>
                <a:gd name="connsiteY49" fmla="*/ 1176337 h 1247775"/>
                <a:gd name="connsiteX50" fmla="*/ 40482 w 390525"/>
                <a:gd name="connsiteY50" fmla="*/ 1135856 h 1247775"/>
                <a:gd name="connsiteX51" fmla="*/ 23813 w 390525"/>
                <a:gd name="connsiteY51" fmla="*/ 1102518 h 1247775"/>
                <a:gd name="connsiteX52" fmla="*/ 9525 w 390525"/>
                <a:gd name="connsiteY52" fmla="*/ 1064418 h 1247775"/>
                <a:gd name="connsiteX53" fmla="*/ 0 w 390525"/>
                <a:gd name="connsiteY53" fmla="*/ 1016793 h 1247775"/>
                <a:gd name="connsiteX54" fmla="*/ 0 w 390525"/>
                <a:gd name="connsiteY54" fmla="*/ 976312 h 1247775"/>
                <a:gd name="connsiteX55" fmla="*/ 2382 w 390525"/>
                <a:gd name="connsiteY55" fmla="*/ 931068 h 1247775"/>
                <a:gd name="connsiteX56" fmla="*/ 7144 w 390525"/>
                <a:gd name="connsiteY56" fmla="*/ 904875 h 1247775"/>
                <a:gd name="connsiteX57" fmla="*/ 28575 w 390525"/>
                <a:gd name="connsiteY57" fmla="*/ 871537 h 1247775"/>
                <a:gd name="connsiteX58" fmla="*/ 80963 w 390525"/>
                <a:gd name="connsiteY58" fmla="*/ 790575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0525" h="1247775">
                  <a:moveTo>
                    <a:pt x="80963" y="790575"/>
                  </a:moveTo>
                  <a:lnTo>
                    <a:pt x="116682" y="728662"/>
                  </a:lnTo>
                  <a:lnTo>
                    <a:pt x="150019" y="659606"/>
                  </a:lnTo>
                  <a:lnTo>
                    <a:pt x="178594" y="588168"/>
                  </a:lnTo>
                  <a:lnTo>
                    <a:pt x="200025" y="528637"/>
                  </a:lnTo>
                  <a:lnTo>
                    <a:pt x="216694" y="473868"/>
                  </a:lnTo>
                  <a:lnTo>
                    <a:pt x="233363" y="402431"/>
                  </a:lnTo>
                  <a:lnTo>
                    <a:pt x="245269" y="342900"/>
                  </a:lnTo>
                  <a:lnTo>
                    <a:pt x="252413" y="278606"/>
                  </a:lnTo>
                  <a:lnTo>
                    <a:pt x="257175" y="238125"/>
                  </a:lnTo>
                  <a:lnTo>
                    <a:pt x="257175" y="214312"/>
                  </a:lnTo>
                  <a:lnTo>
                    <a:pt x="252413" y="176212"/>
                  </a:lnTo>
                  <a:lnTo>
                    <a:pt x="242888" y="130968"/>
                  </a:lnTo>
                  <a:lnTo>
                    <a:pt x="226219" y="80962"/>
                  </a:lnTo>
                  <a:lnTo>
                    <a:pt x="216694" y="57150"/>
                  </a:lnTo>
                  <a:lnTo>
                    <a:pt x="214313" y="28575"/>
                  </a:lnTo>
                  <a:lnTo>
                    <a:pt x="221457" y="7143"/>
                  </a:lnTo>
                  <a:lnTo>
                    <a:pt x="230982" y="0"/>
                  </a:lnTo>
                  <a:lnTo>
                    <a:pt x="240507" y="0"/>
                  </a:lnTo>
                  <a:lnTo>
                    <a:pt x="257175" y="4762"/>
                  </a:lnTo>
                  <a:lnTo>
                    <a:pt x="273844" y="16668"/>
                  </a:lnTo>
                  <a:lnTo>
                    <a:pt x="280988" y="28575"/>
                  </a:lnTo>
                  <a:lnTo>
                    <a:pt x="307182" y="95250"/>
                  </a:lnTo>
                  <a:lnTo>
                    <a:pt x="330994" y="166687"/>
                  </a:lnTo>
                  <a:lnTo>
                    <a:pt x="347663" y="223837"/>
                  </a:lnTo>
                  <a:lnTo>
                    <a:pt x="359569" y="280987"/>
                  </a:lnTo>
                  <a:lnTo>
                    <a:pt x="371475" y="330993"/>
                  </a:lnTo>
                  <a:lnTo>
                    <a:pt x="381000" y="402431"/>
                  </a:lnTo>
                  <a:lnTo>
                    <a:pt x="388144" y="461962"/>
                  </a:lnTo>
                  <a:cubicBezTo>
                    <a:pt x="388938" y="481012"/>
                    <a:pt x="389731" y="500062"/>
                    <a:pt x="390525" y="519112"/>
                  </a:cubicBezTo>
                  <a:lnTo>
                    <a:pt x="390525" y="576262"/>
                  </a:lnTo>
                  <a:cubicBezTo>
                    <a:pt x="389731" y="595312"/>
                    <a:pt x="388938" y="614362"/>
                    <a:pt x="388144" y="633412"/>
                  </a:cubicBezTo>
                  <a:lnTo>
                    <a:pt x="383382" y="695325"/>
                  </a:lnTo>
                  <a:lnTo>
                    <a:pt x="378619" y="747712"/>
                  </a:lnTo>
                  <a:lnTo>
                    <a:pt x="364332" y="831056"/>
                  </a:lnTo>
                  <a:lnTo>
                    <a:pt x="347663" y="902493"/>
                  </a:lnTo>
                  <a:lnTo>
                    <a:pt x="330994" y="962025"/>
                  </a:lnTo>
                  <a:lnTo>
                    <a:pt x="311944" y="1026318"/>
                  </a:lnTo>
                  <a:lnTo>
                    <a:pt x="285750" y="1095375"/>
                  </a:lnTo>
                  <a:lnTo>
                    <a:pt x="266700" y="1140618"/>
                  </a:lnTo>
                  <a:lnTo>
                    <a:pt x="250032" y="1176337"/>
                  </a:lnTo>
                  <a:lnTo>
                    <a:pt x="230982" y="1209675"/>
                  </a:lnTo>
                  <a:lnTo>
                    <a:pt x="211932" y="1231106"/>
                  </a:lnTo>
                  <a:lnTo>
                    <a:pt x="192882" y="1243012"/>
                  </a:lnTo>
                  <a:lnTo>
                    <a:pt x="173832" y="1247775"/>
                  </a:lnTo>
                  <a:lnTo>
                    <a:pt x="152400" y="1245393"/>
                  </a:lnTo>
                  <a:lnTo>
                    <a:pt x="130969" y="1235868"/>
                  </a:lnTo>
                  <a:lnTo>
                    <a:pt x="114300" y="1223962"/>
                  </a:lnTo>
                  <a:lnTo>
                    <a:pt x="90488" y="1202531"/>
                  </a:lnTo>
                  <a:lnTo>
                    <a:pt x="69057" y="1176337"/>
                  </a:lnTo>
                  <a:lnTo>
                    <a:pt x="40482" y="1135856"/>
                  </a:lnTo>
                  <a:lnTo>
                    <a:pt x="23813" y="1102518"/>
                  </a:lnTo>
                  <a:lnTo>
                    <a:pt x="9525" y="1064418"/>
                  </a:lnTo>
                  <a:lnTo>
                    <a:pt x="0" y="1016793"/>
                  </a:lnTo>
                  <a:lnTo>
                    <a:pt x="0" y="976312"/>
                  </a:lnTo>
                  <a:lnTo>
                    <a:pt x="2382" y="931068"/>
                  </a:lnTo>
                  <a:lnTo>
                    <a:pt x="7144" y="904875"/>
                  </a:lnTo>
                  <a:lnTo>
                    <a:pt x="28575" y="871537"/>
                  </a:lnTo>
                  <a:lnTo>
                    <a:pt x="80963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38">
              <a:extLst>
                <a:ext uri="{FF2B5EF4-FFF2-40B4-BE49-F238E27FC236}">
                  <a16:creationId xmlns:a16="http://schemas.microsoft.com/office/drawing/2014/main" id="{71768614-7E8F-44E0-AA62-F3C0A88A8740}"/>
                </a:ext>
              </a:extLst>
            </p:cNvPr>
            <p:cNvSpPr/>
            <p:nvPr/>
          </p:nvSpPr>
          <p:spPr>
            <a:xfrm>
              <a:off x="4475164" y="2090740"/>
              <a:ext cx="860425" cy="954087"/>
            </a:xfrm>
            <a:custGeom>
              <a:avLst/>
              <a:gdLst>
                <a:gd name="connsiteX0" fmla="*/ 561975 w 862012"/>
                <a:gd name="connsiteY0" fmla="*/ 611981 h 954881"/>
                <a:gd name="connsiteX1" fmla="*/ 669131 w 862012"/>
                <a:gd name="connsiteY1" fmla="*/ 538162 h 954881"/>
                <a:gd name="connsiteX2" fmla="*/ 750094 w 862012"/>
                <a:gd name="connsiteY2" fmla="*/ 481012 h 954881"/>
                <a:gd name="connsiteX3" fmla="*/ 771525 w 862012"/>
                <a:gd name="connsiteY3" fmla="*/ 466725 h 954881"/>
                <a:gd name="connsiteX4" fmla="*/ 790575 w 862012"/>
                <a:gd name="connsiteY4" fmla="*/ 457200 h 954881"/>
                <a:gd name="connsiteX5" fmla="*/ 809625 w 862012"/>
                <a:gd name="connsiteY5" fmla="*/ 447675 h 954881"/>
                <a:gd name="connsiteX6" fmla="*/ 835819 w 862012"/>
                <a:gd name="connsiteY6" fmla="*/ 426243 h 954881"/>
                <a:gd name="connsiteX7" fmla="*/ 852487 w 862012"/>
                <a:gd name="connsiteY7" fmla="*/ 404812 h 954881"/>
                <a:gd name="connsiteX8" fmla="*/ 859631 w 862012"/>
                <a:gd name="connsiteY8" fmla="*/ 385762 h 954881"/>
                <a:gd name="connsiteX9" fmla="*/ 862012 w 862012"/>
                <a:gd name="connsiteY9" fmla="*/ 364331 h 954881"/>
                <a:gd name="connsiteX10" fmla="*/ 857250 w 862012"/>
                <a:gd name="connsiteY10" fmla="*/ 342900 h 954881"/>
                <a:gd name="connsiteX11" fmla="*/ 857250 w 862012"/>
                <a:gd name="connsiteY11" fmla="*/ 323850 h 954881"/>
                <a:gd name="connsiteX12" fmla="*/ 850106 w 862012"/>
                <a:gd name="connsiteY12" fmla="*/ 297656 h 954881"/>
                <a:gd name="connsiteX13" fmla="*/ 833437 w 862012"/>
                <a:gd name="connsiteY13" fmla="*/ 266700 h 954881"/>
                <a:gd name="connsiteX14" fmla="*/ 809625 w 862012"/>
                <a:gd name="connsiteY14" fmla="*/ 230981 h 954881"/>
                <a:gd name="connsiteX15" fmla="*/ 785812 w 862012"/>
                <a:gd name="connsiteY15" fmla="*/ 204787 h 954881"/>
                <a:gd name="connsiteX16" fmla="*/ 740569 w 862012"/>
                <a:gd name="connsiteY16" fmla="*/ 161925 h 954881"/>
                <a:gd name="connsiteX17" fmla="*/ 695325 w 862012"/>
                <a:gd name="connsiteY17" fmla="*/ 121443 h 954881"/>
                <a:gd name="connsiteX18" fmla="*/ 661987 w 862012"/>
                <a:gd name="connsiteY18" fmla="*/ 92868 h 954881"/>
                <a:gd name="connsiteX19" fmla="*/ 635794 w 862012"/>
                <a:gd name="connsiteY19" fmla="*/ 76200 h 954881"/>
                <a:gd name="connsiteX20" fmla="*/ 590550 w 862012"/>
                <a:gd name="connsiteY20" fmla="*/ 52387 h 954881"/>
                <a:gd name="connsiteX21" fmla="*/ 552450 w 862012"/>
                <a:gd name="connsiteY21" fmla="*/ 35718 h 954881"/>
                <a:gd name="connsiteX22" fmla="*/ 507206 w 862012"/>
                <a:gd name="connsiteY22" fmla="*/ 19050 h 954881"/>
                <a:gd name="connsiteX23" fmla="*/ 454819 w 862012"/>
                <a:gd name="connsiteY23" fmla="*/ 4762 h 954881"/>
                <a:gd name="connsiteX24" fmla="*/ 435769 w 862012"/>
                <a:gd name="connsiteY24" fmla="*/ 0 h 954881"/>
                <a:gd name="connsiteX25" fmla="*/ 411956 w 862012"/>
                <a:gd name="connsiteY25" fmla="*/ 0 h 954881"/>
                <a:gd name="connsiteX26" fmla="*/ 400050 w 862012"/>
                <a:gd name="connsiteY26" fmla="*/ 2381 h 954881"/>
                <a:gd name="connsiteX27" fmla="*/ 392906 w 862012"/>
                <a:gd name="connsiteY27" fmla="*/ 11906 h 954881"/>
                <a:gd name="connsiteX28" fmla="*/ 392906 w 862012"/>
                <a:gd name="connsiteY28" fmla="*/ 23812 h 954881"/>
                <a:gd name="connsiteX29" fmla="*/ 392906 w 862012"/>
                <a:gd name="connsiteY29" fmla="*/ 33337 h 954881"/>
                <a:gd name="connsiteX30" fmla="*/ 397669 w 862012"/>
                <a:gd name="connsiteY30" fmla="*/ 47625 h 954881"/>
                <a:gd name="connsiteX31" fmla="*/ 409575 w 862012"/>
                <a:gd name="connsiteY31" fmla="*/ 64293 h 954881"/>
                <a:gd name="connsiteX32" fmla="*/ 423862 w 862012"/>
                <a:gd name="connsiteY32" fmla="*/ 78581 h 954881"/>
                <a:gd name="connsiteX33" fmla="*/ 450056 w 862012"/>
                <a:gd name="connsiteY33" fmla="*/ 100012 h 954881"/>
                <a:gd name="connsiteX34" fmla="*/ 469106 w 862012"/>
                <a:gd name="connsiteY34" fmla="*/ 119062 h 954881"/>
                <a:gd name="connsiteX35" fmla="*/ 485775 w 862012"/>
                <a:gd name="connsiteY35" fmla="*/ 138112 h 954881"/>
                <a:gd name="connsiteX36" fmla="*/ 500062 w 862012"/>
                <a:gd name="connsiteY36" fmla="*/ 157162 h 954881"/>
                <a:gd name="connsiteX37" fmla="*/ 511969 w 862012"/>
                <a:gd name="connsiteY37" fmla="*/ 183356 h 954881"/>
                <a:gd name="connsiteX38" fmla="*/ 516731 w 862012"/>
                <a:gd name="connsiteY38" fmla="*/ 207168 h 954881"/>
                <a:gd name="connsiteX39" fmla="*/ 519112 w 862012"/>
                <a:gd name="connsiteY39" fmla="*/ 238125 h 954881"/>
                <a:gd name="connsiteX40" fmla="*/ 516731 w 862012"/>
                <a:gd name="connsiteY40" fmla="*/ 269081 h 954881"/>
                <a:gd name="connsiteX41" fmla="*/ 509587 w 862012"/>
                <a:gd name="connsiteY41" fmla="*/ 314325 h 954881"/>
                <a:gd name="connsiteX42" fmla="*/ 495300 w 862012"/>
                <a:gd name="connsiteY42" fmla="*/ 347662 h 954881"/>
                <a:gd name="connsiteX43" fmla="*/ 450056 w 862012"/>
                <a:gd name="connsiteY43" fmla="*/ 414337 h 954881"/>
                <a:gd name="connsiteX44" fmla="*/ 378619 w 862012"/>
                <a:gd name="connsiteY44" fmla="*/ 509587 h 954881"/>
                <a:gd name="connsiteX45" fmla="*/ 304800 w 862012"/>
                <a:gd name="connsiteY45" fmla="*/ 597693 h 954881"/>
                <a:gd name="connsiteX46" fmla="*/ 211931 w 862012"/>
                <a:gd name="connsiteY46" fmla="*/ 692943 h 954881"/>
                <a:gd name="connsiteX47" fmla="*/ 135731 w 862012"/>
                <a:gd name="connsiteY47" fmla="*/ 769143 h 954881"/>
                <a:gd name="connsiteX48" fmla="*/ 47625 w 862012"/>
                <a:gd name="connsiteY48" fmla="*/ 845343 h 954881"/>
                <a:gd name="connsiteX49" fmla="*/ 4762 w 862012"/>
                <a:gd name="connsiteY49" fmla="*/ 876300 h 954881"/>
                <a:gd name="connsiteX50" fmla="*/ 0 w 862012"/>
                <a:gd name="connsiteY50" fmla="*/ 954881 h 954881"/>
                <a:gd name="connsiteX51" fmla="*/ 107156 w 862012"/>
                <a:gd name="connsiteY51" fmla="*/ 909637 h 954881"/>
                <a:gd name="connsiteX52" fmla="*/ 173831 w 862012"/>
                <a:gd name="connsiteY52" fmla="*/ 869156 h 954881"/>
                <a:gd name="connsiteX53" fmla="*/ 261937 w 862012"/>
                <a:gd name="connsiteY53" fmla="*/ 812006 h 954881"/>
                <a:gd name="connsiteX54" fmla="*/ 354806 w 862012"/>
                <a:gd name="connsiteY54" fmla="*/ 750093 h 954881"/>
                <a:gd name="connsiteX55" fmla="*/ 454819 w 862012"/>
                <a:gd name="connsiteY55" fmla="*/ 683418 h 954881"/>
                <a:gd name="connsiteX56" fmla="*/ 561975 w 862012"/>
                <a:gd name="connsiteY56" fmla="*/ 611981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62012" h="954881">
                  <a:moveTo>
                    <a:pt x="561975" y="611981"/>
                  </a:moveTo>
                  <a:lnTo>
                    <a:pt x="669131" y="538162"/>
                  </a:lnTo>
                  <a:lnTo>
                    <a:pt x="750094" y="481012"/>
                  </a:lnTo>
                  <a:lnTo>
                    <a:pt x="771525" y="466725"/>
                  </a:lnTo>
                  <a:lnTo>
                    <a:pt x="790575" y="457200"/>
                  </a:lnTo>
                  <a:lnTo>
                    <a:pt x="809625" y="447675"/>
                  </a:lnTo>
                  <a:lnTo>
                    <a:pt x="835819" y="426243"/>
                  </a:lnTo>
                  <a:lnTo>
                    <a:pt x="852487" y="404812"/>
                  </a:lnTo>
                  <a:lnTo>
                    <a:pt x="859631" y="385762"/>
                  </a:lnTo>
                  <a:lnTo>
                    <a:pt x="862012" y="364331"/>
                  </a:lnTo>
                  <a:lnTo>
                    <a:pt x="857250" y="342900"/>
                  </a:lnTo>
                  <a:lnTo>
                    <a:pt x="857250" y="323850"/>
                  </a:lnTo>
                  <a:lnTo>
                    <a:pt x="850106" y="297656"/>
                  </a:lnTo>
                  <a:lnTo>
                    <a:pt x="833437" y="266700"/>
                  </a:lnTo>
                  <a:lnTo>
                    <a:pt x="809625" y="230981"/>
                  </a:lnTo>
                  <a:lnTo>
                    <a:pt x="785812" y="204787"/>
                  </a:lnTo>
                  <a:lnTo>
                    <a:pt x="740569" y="161925"/>
                  </a:lnTo>
                  <a:lnTo>
                    <a:pt x="695325" y="121443"/>
                  </a:lnTo>
                  <a:lnTo>
                    <a:pt x="661987" y="92868"/>
                  </a:lnTo>
                  <a:lnTo>
                    <a:pt x="635794" y="76200"/>
                  </a:lnTo>
                  <a:lnTo>
                    <a:pt x="590550" y="52387"/>
                  </a:lnTo>
                  <a:lnTo>
                    <a:pt x="552450" y="35718"/>
                  </a:lnTo>
                  <a:lnTo>
                    <a:pt x="507206" y="19050"/>
                  </a:lnTo>
                  <a:lnTo>
                    <a:pt x="454819" y="4762"/>
                  </a:lnTo>
                  <a:lnTo>
                    <a:pt x="435769" y="0"/>
                  </a:lnTo>
                  <a:lnTo>
                    <a:pt x="411956" y="0"/>
                  </a:lnTo>
                  <a:lnTo>
                    <a:pt x="400050" y="2381"/>
                  </a:lnTo>
                  <a:lnTo>
                    <a:pt x="392906" y="11906"/>
                  </a:lnTo>
                  <a:lnTo>
                    <a:pt x="392906" y="23812"/>
                  </a:lnTo>
                  <a:lnTo>
                    <a:pt x="392906" y="33337"/>
                  </a:lnTo>
                  <a:lnTo>
                    <a:pt x="397669" y="47625"/>
                  </a:lnTo>
                  <a:lnTo>
                    <a:pt x="409575" y="64293"/>
                  </a:lnTo>
                  <a:lnTo>
                    <a:pt x="423862" y="78581"/>
                  </a:lnTo>
                  <a:lnTo>
                    <a:pt x="450056" y="100012"/>
                  </a:lnTo>
                  <a:lnTo>
                    <a:pt x="469106" y="119062"/>
                  </a:lnTo>
                  <a:lnTo>
                    <a:pt x="485775" y="138112"/>
                  </a:lnTo>
                  <a:lnTo>
                    <a:pt x="500062" y="157162"/>
                  </a:lnTo>
                  <a:lnTo>
                    <a:pt x="511969" y="183356"/>
                  </a:lnTo>
                  <a:lnTo>
                    <a:pt x="516731" y="207168"/>
                  </a:lnTo>
                  <a:lnTo>
                    <a:pt x="519112" y="238125"/>
                  </a:lnTo>
                  <a:lnTo>
                    <a:pt x="516731" y="269081"/>
                  </a:lnTo>
                  <a:lnTo>
                    <a:pt x="509587" y="314325"/>
                  </a:lnTo>
                  <a:lnTo>
                    <a:pt x="495300" y="347662"/>
                  </a:lnTo>
                  <a:lnTo>
                    <a:pt x="450056" y="414337"/>
                  </a:lnTo>
                  <a:lnTo>
                    <a:pt x="378619" y="509587"/>
                  </a:lnTo>
                  <a:lnTo>
                    <a:pt x="304800" y="597693"/>
                  </a:lnTo>
                  <a:lnTo>
                    <a:pt x="211931" y="692943"/>
                  </a:lnTo>
                  <a:lnTo>
                    <a:pt x="135731" y="769143"/>
                  </a:lnTo>
                  <a:lnTo>
                    <a:pt x="47625" y="845343"/>
                  </a:lnTo>
                  <a:lnTo>
                    <a:pt x="4762" y="876300"/>
                  </a:lnTo>
                  <a:lnTo>
                    <a:pt x="0" y="954881"/>
                  </a:lnTo>
                  <a:lnTo>
                    <a:pt x="107156" y="909637"/>
                  </a:lnTo>
                  <a:lnTo>
                    <a:pt x="173831" y="869156"/>
                  </a:lnTo>
                  <a:lnTo>
                    <a:pt x="261937" y="812006"/>
                  </a:lnTo>
                  <a:lnTo>
                    <a:pt x="354806" y="750093"/>
                  </a:lnTo>
                  <a:lnTo>
                    <a:pt x="454819" y="683418"/>
                  </a:lnTo>
                  <a:lnTo>
                    <a:pt x="561975" y="611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47">
              <a:extLst>
                <a:ext uri="{FF2B5EF4-FFF2-40B4-BE49-F238E27FC236}">
                  <a16:creationId xmlns:a16="http://schemas.microsoft.com/office/drawing/2014/main" id="{5972DFF5-9D74-442A-B638-C838089C738A}"/>
                </a:ext>
              </a:extLst>
            </p:cNvPr>
            <p:cNvSpPr/>
            <p:nvPr/>
          </p:nvSpPr>
          <p:spPr>
            <a:xfrm>
              <a:off x="7554913" y="4695825"/>
              <a:ext cx="711200" cy="1047750"/>
            </a:xfrm>
            <a:custGeom>
              <a:avLst/>
              <a:gdLst>
                <a:gd name="connsiteX0" fmla="*/ 330994 w 709613"/>
                <a:gd name="connsiteY0" fmla="*/ 564356 h 1047750"/>
                <a:gd name="connsiteX1" fmla="*/ 352425 w 709613"/>
                <a:gd name="connsiteY1" fmla="*/ 614363 h 1047750"/>
                <a:gd name="connsiteX2" fmla="*/ 361950 w 709613"/>
                <a:gd name="connsiteY2" fmla="*/ 635794 h 1047750"/>
                <a:gd name="connsiteX3" fmla="*/ 381000 w 709613"/>
                <a:gd name="connsiteY3" fmla="*/ 683419 h 1047750"/>
                <a:gd name="connsiteX4" fmla="*/ 397669 w 709613"/>
                <a:gd name="connsiteY4" fmla="*/ 731044 h 1047750"/>
                <a:gd name="connsiteX5" fmla="*/ 411957 w 709613"/>
                <a:gd name="connsiteY5" fmla="*/ 776288 h 1047750"/>
                <a:gd name="connsiteX6" fmla="*/ 423863 w 709613"/>
                <a:gd name="connsiteY6" fmla="*/ 821531 h 1047750"/>
                <a:gd name="connsiteX7" fmla="*/ 433388 w 709613"/>
                <a:gd name="connsiteY7" fmla="*/ 864394 h 1047750"/>
                <a:gd name="connsiteX8" fmla="*/ 442913 w 709613"/>
                <a:gd name="connsiteY8" fmla="*/ 914400 h 1047750"/>
                <a:gd name="connsiteX9" fmla="*/ 450057 w 709613"/>
                <a:gd name="connsiteY9" fmla="*/ 954881 h 1047750"/>
                <a:gd name="connsiteX10" fmla="*/ 459582 w 709613"/>
                <a:gd name="connsiteY10" fmla="*/ 983456 h 1047750"/>
                <a:gd name="connsiteX11" fmla="*/ 469107 w 709613"/>
                <a:gd name="connsiteY11" fmla="*/ 1004888 h 1047750"/>
                <a:gd name="connsiteX12" fmla="*/ 485775 w 709613"/>
                <a:gd name="connsiteY12" fmla="*/ 1021556 h 1047750"/>
                <a:gd name="connsiteX13" fmla="*/ 504825 w 709613"/>
                <a:gd name="connsiteY13" fmla="*/ 1033463 h 1047750"/>
                <a:gd name="connsiteX14" fmla="*/ 523875 w 709613"/>
                <a:gd name="connsiteY14" fmla="*/ 1042988 h 1047750"/>
                <a:gd name="connsiteX15" fmla="*/ 547688 w 709613"/>
                <a:gd name="connsiteY15" fmla="*/ 1047750 h 1047750"/>
                <a:gd name="connsiteX16" fmla="*/ 578644 w 709613"/>
                <a:gd name="connsiteY16" fmla="*/ 1040606 h 1047750"/>
                <a:gd name="connsiteX17" fmla="*/ 604838 w 709613"/>
                <a:gd name="connsiteY17" fmla="*/ 1028700 h 1047750"/>
                <a:gd name="connsiteX18" fmla="*/ 633413 w 709613"/>
                <a:gd name="connsiteY18" fmla="*/ 1009650 h 1047750"/>
                <a:gd name="connsiteX19" fmla="*/ 661988 w 709613"/>
                <a:gd name="connsiteY19" fmla="*/ 985838 h 1047750"/>
                <a:gd name="connsiteX20" fmla="*/ 676275 w 709613"/>
                <a:gd name="connsiteY20" fmla="*/ 966788 h 1047750"/>
                <a:gd name="connsiteX21" fmla="*/ 683419 w 709613"/>
                <a:gd name="connsiteY21" fmla="*/ 945356 h 1047750"/>
                <a:gd name="connsiteX22" fmla="*/ 695325 w 709613"/>
                <a:gd name="connsiteY22" fmla="*/ 902494 h 1047750"/>
                <a:gd name="connsiteX23" fmla="*/ 702469 w 709613"/>
                <a:gd name="connsiteY23" fmla="*/ 854869 h 1047750"/>
                <a:gd name="connsiteX24" fmla="*/ 707232 w 709613"/>
                <a:gd name="connsiteY24" fmla="*/ 814388 h 1047750"/>
                <a:gd name="connsiteX25" fmla="*/ 709613 w 709613"/>
                <a:gd name="connsiteY25" fmla="*/ 757238 h 1047750"/>
                <a:gd name="connsiteX26" fmla="*/ 704850 w 709613"/>
                <a:gd name="connsiteY26" fmla="*/ 700088 h 1047750"/>
                <a:gd name="connsiteX27" fmla="*/ 697707 w 709613"/>
                <a:gd name="connsiteY27" fmla="*/ 638175 h 1047750"/>
                <a:gd name="connsiteX28" fmla="*/ 685800 w 709613"/>
                <a:gd name="connsiteY28" fmla="*/ 571500 h 1047750"/>
                <a:gd name="connsiteX29" fmla="*/ 676275 w 709613"/>
                <a:gd name="connsiteY29" fmla="*/ 542925 h 1047750"/>
                <a:gd name="connsiteX30" fmla="*/ 657225 w 709613"/>
                <a:gd name="connsiteY30" fmla="*/ 511969 h 1047750"/>
                <a:gd name="connsiteX31" fmla="*/ 607219 w 709613"/>
                <a:gd name="connsiteY31" fmla="*/ 457200 h 1047750"/>
                <a:gd name="connsiteX32" fmla="*/ 573882 w 709613"/>
                <a:gd name="connsiteY32" fmla="*/ 421481 h 1047750"/>
                <a:gd name="connsiteX33" fmla="*/ 519113 w 709613"/>
                <a:gd name="connsiteY33" fmla="*/ 364331 h 1047750"/>
                <a:gd name="connsiteX34" fmla="*/ 454819 w 709613"/>
                <a:gd name="connsiteY34" fmla="*/ 307181 h 1047750"/>
                <a:gd name="connsiteX35" fmla="*/ 383382 w 709613"/>
                <a:gd name="connsiteY35" fmla="*/ 245269 h 1047750"/>
                <a:gd name="connsiteX36" fmla="*/ 333375 w 709613"/>
                <a:gd name="connsiteY36" fmla="*/ 202406 h 1047750"/>
                <a:gd name="connsiteX37" fmla="*/ 250032 w 709613"/>
                <a:gd name="connsiteY37" fmla="*/ 140494 h 1047750"/>
                <a:gd name="connsiteX38" fmla="*/ 173832 w 709613"/>
                <a:gd name="connsiteY38" fmla="*/ 85725 h 1047750"/>
                <a:gd name="connsiteX39" fmla="*/ 83344 w 709613"/>
                <a:gd name="connsiteY39" fmla="*/ 28575 h 1047750"/>
                <a:gd name="connsiteX40" fmla="*/ 66675 w 709613"/>
                <a:gd name="connsiteY40" fmla="*/ 16669 h 1047750"/>
                <a:gd name="connsiteX41" fmla="*/ 47625 w 709613"/>
                <a:gd name="connsiteY41" fmla="*/ 4763 h 1047750"/>
                <a:gd name="connsiteX42" fmla="*/ 23813 w 709613"/>
                <a:gd name="connsiteY42" fmla="*/ 0 h 1047750"/>
                <a:gd name="connsiteX43" fmla="*/ 14288 w 709613"/>
                <a:gd name="connsiteY43" fmla="*/ 0 h 1047750"/>
                <a:gd name="connsiteX44" fmla="*/ 4763 w 709613"/>
                <a:gd name="connsiteY44" fmla="*/ 2381 h 1047750"/>
                <a:gd name="connsiteX45" fmla="*/ 0 w 709613"/>
                <a:gd name="connsiteY45" fmla="*/ 19050 h 1047750"/>
                <a:gd name="connsiteX46" fmla="*/ 4763 w 709613"/>
                <a:gd name="connsiteY46" fmla="*/ 45244 h 1047750"/>
                <a:gd name="connsiteX47" fmla="*/ 21432 w 709613"/>
                <a:gd name="connsiteY47" fmla="*/ 71438 h 1047750"/>
                <a:gd name="connsiteX48" fmla="*/ 66675 w 709613"/>
                <a:gd name="connsiteY48" fmla="*/ 128588 h 1047750"/>
                <a:gd name="connsiteX49" fmla="*/ 133350 w 709613"/>
                <a:gd name="connsiteY49" fmla="*/ 226219 h 1047750"/>
                <a:gd name="connsiteX50" fmla="*/ 185738 w 709613"/>
                <a:gd name="connsiteY50" fmla="*/ 304800 h 1047750"/>
                <a:gd name="connsiteX51" fmla="*/ 233363 w 709613"/>
                <a:gd name="connsiteY51" fmla="*/ 383381 h 1047750"/>
                <a:gd name="connsiteX52" fmla="*/ 269082 w 709613"/>
                <a:gd name="connsiteY52" fmla="*/ 445294 h 1047750"/>
                <a:gd name="connsiteX53" fmla="*/ 304800 w 709613"/>
                <a:gd name="connsiteY53" fmla="*/ 514350 h 1047750"/>
                <a:gd name="connsiteX54" fmla="*/ 330994 w 709613"/>
                <a:gd name="connsiteY54" fmla="*/ 564356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09613" h="1047750">
                  <a:moveTo>
                    <a:pt x="330994" y="564356"/>
                  </a:moveTo>
                  <a:lnTo>
                    <a:pt x="352425" y="614363"/>
                  </a:lnTo>
                  <a:lnTo>
                    <a:pt x="361950" y="635794"/>
                  </a:lnTo>
                  <a:lnTo>
                    <a:pt x="381000" y="683419"/>
                  </a:lnTo>
                  <a:lnTo>
                    <a:pt x="397669" y="731044"/>
                  </a:lnTo>
                  <a:lnTo>
                    <a:pt x="411957" y="776288"/>
                  </a:lnTo>
                  <a:lnTo>
                    <a:pt x="423863" y="821531"/>
                  </a:lnTo>
                  <a:lnTo>
                    <a:pt x="433388" y="864394"/>
                  </a:lnTo>
                  <a:lnTo>
                    <a:pt x="442913" y="914400"/>
                  </a:lnTo>
                  <a:lnTo>
                    <a:pt x="450057" y="954881"/>
                  </a:lnTo>
                  <a:lnTo>
                    <a:pt x="459582" y="983456"/>
                  </a:lnTo>
                  <a:lnTo>
                    <a:pt x="469107" y="1004888"/>
                  </a:lnTo>
                  <a:lnTo>
                    <a:pt x="485775" y="1021556"/>
                  </a:lnTo>
                  <a:lnTo>
                    <a:pt x="504825" y="1033463"/>
                  </a:lnTo>
                  <a:lnTo>
                    <a:pt x="523875" y="1042988"/>
                  </a:lnTo>
                  <a:lnTo>
                    <a:pt x="547688" y="1047750"/>
                  </a:lnTo>
                  <a:lnTo>
                    <a:pt x="578644" y="1040606"/>
                  </a:lnTo>
                  <a:lnTo>
                    <a:pt x="604838" y="1028700"/>
                  </a:lnTo>
                  <a:lnTo>
                    <a:pt x="633413" y="1009650"/>
                  </a:lnTo>
                  <a:lnTo>
                    <a:pt x="661988" y="985838"/>
                  </a:lnTo>
                  <a:lnTo>
                    <a:pt x="676275" y="966788"/>
                  </a:lnTo>
                  <a:lnTo>
                    <a:pt x="683419" y="945356"/>
                  </a:lnTo>
                  <a:lnTo>
                    <a:pt x="695325" y="902494"/>
                  </a:lnTo>
                  <a:lnTo>
                    <a:pt x="702469" y="854869"/>
                  </a:lnTo>
                  <a:lnTo>
                    <a:pt x="707232" y="814388"/>
                  </a:lnTo>
                  <a:cubicBezTo>
                    <a:pt x="708026" y="795338"/>
                    <a:pt x="708819" y="776288"/>
                    <a:pt x="709613" y="757238"/>
                  </a:cubicBezTo>
                  <a:lnTo>
                    <a:pt x="704850" y="700088"/>
                  </a:lnTo>
                  <a:lnTo>
                    <a:pt x="697707" y="638175"/>
                  </a:lnTo>
                  <a:lnTo>
                    <a:pt x="685800" y="571500"/>
                  </a:lnTo>
                  <a:lnTo>
                    <a:pt x="676275" y="542925"/>
                  </a:lnTo>
                  <a:lnTo>
                    <a:pt x="657225" y="511969"/>
                  </a:lnTo>
                  <a:lnTo>
                    <a:pt x="607219" y="457200"/>
                  </a:lnTo>
                  <a:lnTo>
                    <a:pt x="573882" y="421481"/>
                  </a:lnTo>
                  <a:lnTo>
                    <a:pt x="519113" y="364331"/>
                  </a:lnTo>
                  <a:lnTo>
                    <a:pt x="454819" y="307181"/>
                  </a:lnTo>
                  <a:lnTo>
                    <a:pt x="383382" y="245269"/>
                  </a:lnTo>
                  <a:lnTo>
                    <a:pt x="333375" y="202406"/>
                  </a:lnTo>
                  <a:lnTo>
                    <a:pt x="250032" y="140494"/>
                  </a:lnTo>
                  <a:lnTo>
                    <a:pt x="173832" y="85725"/>
                  </a:lnTo>
                  <a:lnTo>
                    <a:pt x="83344" y="28575"/>
                  </a:lnTo>
                  <a:lnTo>
                    <a:pt x="66675" y="16669"/>
                  </a:lnTo>
                  <a:lnTo>
                    <a:pt x="47625" y="4763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4763" y="2381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21432" y="71438"/>
                  </a:lnTo>
                  <a:lnTo>
                    <a:pt x="66675" y="128588"/>
                  </a:lnTo>
                  <a:lnTo>
                    <a:pt x="133350" y="226219"/>
                  </a:lnTo>
                  <a:lnTo>
                    <a:pt x="185738" y="304800"/>
                  </a:lnTo>
                  <a:lnTo>
                    <a:pt x="233363" y="383381"/>
                  </a:lnTo>
                  <a:lnTo>
                    <a:pt x="269082" y="445294"/>
                  </a:lnTo>
                  <a:lnTo>
                    <a:pt x="304800" y="514350"/>
                  </a:lnTo>
                  <a:lnTo>
                    <a:pt x="330994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48">
              <a:extLst>
                <a:ext uri="{FF2B5EF4-FFF2-40B4-BE49-F238E27FC236}">
                  <a16:creationId xmlns:a16="http://schemas.microsoft.com/office/drawing/2014/main" id="{E7DD8E51-D284-48D6-B8BF-10310E430DCB}"/>
                </a:ext>
              </a:extLst>
            </p:cNvPr>
            <p:cNvSpPr/>
            <p:nvPr/>
          </p:nvSpPr>
          <p:spPr>
            <a:xfrm>
              <a:off x="6677026" y="4667251"/>
              <a:ext cx="595313" cy="963613"/>
            </a:xfrm>
            <a:custGeom>
              <a:avLst/>
              <a:gdLst>
                <a:gd name="connsiteX0" fmla="*/ 323850 w 595313"/>
                <a:gd name="connsiteY0" fmla="*/ 257175 h 964406"/>
                <a:gd name="connsiteX1" fmla="*/ 271463 w 595313"/>
                <a:gd name="connsiteY1" fmla="*/ 207169 h 964406"/>
                <a:gd name="connsiteX2" fmla="*/ 230981 w 595313"/>
                <a:gd name="connsiteY2" fmla="*/ 166688 h 964406"/>
                <a:gd name="connsiteX3" fmla="*/ 169069 w 595313"/>
                <a:gd name="connsiteY3" fmla="*/ 109538 h 964406"/>
                <a:gd name="connsiteX4" fmla="*/ 109538 w 595313"/>
                <a:gd name="connsiteY4" fmla="*/ 57150 h 964406"/>
                <a:gd name="connsiteX5" fmla="*/ 61913 w 595313"/>
                <a:gd name="connsiteY5" fmla="*/ 14288 h 964406"/>
                <a:gd name="connsiteX6" fmla="*/ 35719 w 595313"/>
                <a:gd name="connsiteY6" fmla="*/ 2381 h 964406"/>
                <a:gd name="connsiteX7" fmla="*/ 19050 w 595313"/>
                <a:gd name="connsiteY7" fmla="*/ 0 h 964406"/>
                <a:gd name="connsiteX8" fmla="*/ 9525 w 595313"/>
                <a:gd name="connsiteY8" fmla="*/ 0 h 964406"/>
                <a:gd name="connsiteX9" fmla="*/ 0 w 595313"/>
                <a:gd name="connsiteY9" fmla="*/ 4763 h 964406"/>
                <a:gd name="connsiteX10" fmla="*/ 2381 w 595313"/>
                <a:gd name="connsiteY10" fmla="*/ 28575 h 964406"/>
                <a:gd name="connsiteX11" fmla="*/ 23813 w 595313"/>
                <a:gd name="connsiteY11" fmla="*/ 73819 h 964406"/>
                <a:gd name="connsiteX12" fmla="*/ 88106 w 595313"/>
                <a:gd name="connsiteY12" fmla="*/ 183356 h 964406"/>
                <a:gd name="connsiteX13" fmla="*/ 150019 w 595313"/>
                <a:gd name="connsiteY13" fmla="*/ 309563 h 964406"/>
                <a:gd name="connsiteX14" fmla="*/ 214313 w 595313"/>
                <a:gd name="connsiteY14" fmla="*/ 459581 h 964406"/>
                <a:gd name="connsiteX15" fmla="*/ 235744 w 595313"/>
                <a:gd name="connsiteY15" fmla="*/ 521494 h 964406"/>
                <a:gd name="connsiteX16" fmla="*/ 273844 w 595313"/>
                <a:gd name="connsiteY16" fmla="*/ 635794 h 964406"/>
                <a:gd name="connsiteX17" fmla="*/ 302419 w 595313"/>
                <a:gd name="connsiteY17" fmla="*/ 738188 h 964406"/>
                <a:gd name="connsiteX18" fmla="*/ 304800 w 595313"/>
                <a:gd name="connsiteY18" fmla="*/ 788194 h 964406"/>
                <a:gd name="connsiteX19" fmla="*/ 309563 w 595313"/>
                <a:gd name="connsiteY19" fmla="*/ 835819 h 964406"/>
                <a:gd name="connsiteX20" fmla="*/ 316706 w 595313"/>
                <a:gd name="connsiteY20" fmla="*/ 876300 h 964406"/>
                <a:gd name="connsiteX21" fmla="*/ 326231 w 595313"/>
                <a:gd name="connsiteY21" fmla="*/ 904875 h 964406"/>
                <a:gd name="connsiteX22" fmla="*/ 340519 w 595313"/>
                <a:gd name="connsiteY22" fmla="*/ 928688 h 964406"/>
                <a:gd name="connsiteX23" fmla="*/ 354806 w 595313"/>
                <a:gd name="connsiteY23" fmla="*/ 945356 h 964406"/>
                <a:gd name="connsiteX24" fmla="*/ 373856 w 595313"/>
                <a:gd name="connsiteY24" fmla="*/ 954881 h 964406"/>
                <a:gd name="connsiteX25" fmla="*/ 400050 w 595313"/>
                <a:gd name="connsiteY25" fmla="*/ 962025 h 964406"/>
                <a:gd name="connsiteX26" fmla="*/ 431006 w 595313"/>
                <a:gd name="connsiteY26" fmla="*/ 964406 h 964406"/>
                <a:gd name="connsiteX27" fmla="*/ 454819 w 595313"/>
                <a:gd name="connsiteY27" fmla="*/ 959644 h 964406"/>
                <a:gd name="connsiteX28" fmla="*/ 481013 w 595313"/>
                <a:gd name="connsiteY28" fmla="*/ 952500 h 964406"/>
                <a:gd name="connsiteX29" fmla="*/ 504825 w 595313"/>
                <a:gd name="connsiteY29" fmla="*/ 935831 h 964406"/>
                <a:gd name="connsiteX30" fmla="*/ 526256 w 595313"/>
                <a:gd name="connsiteY30" fmla="*/ 916781 h 964406"/>
                <a:gd name="connsiteX31" fmla="*/ 545306 w 595313"/>
                <a:gd name="connsiteY31" fmla="*/ 892969 h 964406"/>
                <a:gd name="connsiteX32" fmla="*/ 554831 w 595313"/>
                <a:gd name="connsiteY32" fmla="*/ 866775 h 964406"/>
                <a:gd name="connsiteX33" fmla="*/ 566738 w 595313"/>
                <a:gd name="connsiteY33" fmla="*/ 828675 h 964406"/>
                <a:gd name="connsiteX34" fmla="*/ 581025 w 595313"/>
                <a:gd name="connsiteY34" fmla="*/ 771525 h 964406"/>
                <a:gd name="connsiteX35" fmla="*/ 588169 w 595313"/>
                <a:gd name="connsiteY35" fmla="*/ 728663 h 964406"/>
                <a:gd name="connsiteX36" fmla="*/ 595313 w 595313"/>
                <a:gd name="connsiteY36" fmla="*/ 666750 h 964406"/>
                <a:gd name="connsiteX37" fmla="*/ 595313 w 595313"/>
                <a:gd name="connsiteY37" fmla="*/ 642938 h 964406"/>
                <a:gd name="connsiteX38" fmla="*/ 585788 w 595313"/>
                <a:gd name="connsiteY38" fmla="*/ 609600 h 964406"/>
                <a:gd name="connsiteX39" fmla="*/ 564356 w 595313"/>
                <a:gd name="connsiteY39" fmla="*/ 566738 h 964406"/>
                <a:gd name="connsiteX40" fmla="*/ 538163 w 595313"/>
                <a:gd name="connsiteY40" fmla="*/ 521494 h 964406"/>
                <a:gd name="connsiteX41" fmla="*/ 509588 w 595313"/>
                <a:gd name="connsiteY41" fmla="*/ 478631 h 964406"/>
                <a:gd name="connsiteX42" fmla="*/ 478631 w 595313"/>
                <a:gd name="connsiteY42" fmla="*/ 433388 h 964406"/>
                <a:gd name="connsiteX43" fmla="*/ 438150 w 595313"/>
                <a:gd name="connsiteY43" fmla="*/ 383381 h 964406"/>
                <a:gd name="connsiteX44" fmla="*/ 402431 w 595313"/>
                <a:gd name="connsiteY44" fmla="*/ 340519 h 964406"/>
                <a:gd name="connsiteX45" fmla="*/ 323850 w 595313"/>
                <a:gd name="connsiteY45" fmla="*/ 257175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5313" h="964406">
                  <a:moveTo>
                    <a:pt x="323850" y="257175"/>
                  </a:moveTo>
                  <a:lnTo>
                    <a:pt x="271463" y="207169"/>
                  </a:lnTo>
                  <a:lnTo>
                    <a:pt x="230981" y="166688"/>
                  </a:lnTo>
                  <a:lnTo>
                    <a:pt x="169069" y="109538"/>
                  </a:lnTo>
                  <a:lnTo>
                    <a:pt x="109538" y="57150"/>
                  </a:lnTo>
                  <a:lnTo>
                    <a:pt x="61913" y="14288"/>
                  </a:lnTo>
                  <a:lnTo>
                    <a:pt x="35719" y="2381"/>
                  </a:lnTo>
                  <a:lnTo>
                    <a:pt x="19050" y="0"/>
                  </a:lnTo>
                  <a:lnTo>
                    <a:pt x="9525" y="0"/>
                  </a:lnTo>
                  <a:lnTo>
                    <a:pt x="0" y="4763"/>
                  </a:lnTo>
                  <a:lnTo>
                    <a:pt x="2381" y="28575"/>
                  </a:lnTo>
                  <a:lnTo>
                    <a:pt x="23813" y="73819"/>
                  </a:lnTo>
                  <a:lnTo>
                    <a:pt x="88106" y="183356"/>
                  </a:lnTo>
                  <a:lnTo>
                    <a:pt x="150019" y="309563"/>
                  </a:lnTo>
                  <a:lnTo>
                    <a:pt x="214313" y="459581"/>
                  </a:lnTo>
                  <a:lnTo>
                    <a:pt x="235744" y="521494"/>
                  </a:lnTo>
                  <a:lnTo>
                    <a:pt x="273844" y="635794"/>
                  </a:lnTo>
                  <a:lnTo>
                    <a:pt x="302419" y="738188"/>
                  </a:lnTo>
                  <a:lnTo>
                    <a:pt x="304800" y="788194"/>
                  </a:lnTo>
                  <a:lnTo>
                    <a:pt x="309563" y="835819"/>
                  </a:lnTo>
                  <a:lnTo>
                    <a:pt x="316706" y="876300"/>
                  </a:lnTo>
                  <a:lnTo>
                    <a:pt x="326231" y="904875"/>
                  </a:lnTo>
                  <a:lnTo>
                    <a:pt x="340519" y="928688"/>
                  </a:lnTo>
                  <a:lnTo>
                    <a:pt x="354806" y="945356"/>
                  </a:lnTo>
                  <a:lnTo>
                    <a:pt x="373856" y="954881"/>
                  </a:lnTo>
                  <a:lnTo>
                    <a:pt x="400050" y="962025"/>
                  </a:lnTo>
                  <a:lnTo>
                    <a:pt x="431006" y="964406"/>
                  </a:lnTo>
                  <a:lnTo>
                    <a:pt x="454819" y="959644"/>
                  </a:lnTo>
                  <a:lnTo>
                    <a:pt x="481013" y="952500"/>
                  </a:lnTo>
                  <a:lnTo>
                    <a:pt x="504825" y="935831"/>
                  </a:lnTo>
                  <a:lnTo>
                    <a:pt x="526256" y="916781"/>
                  </a:lnTo>
                  <a:lnTo>
                    <a:pt x="545306" y="892969"/>
                  </a:lnTo>
                  <a:lnTo>
                    <a:pt x="554831" y="866775"/>
                  </a:lnTo>
                  <a:lnTo>
                    <a:pt x="566738" y="828675"/>
                  </a:lnTo>
                  <a:lnTo>
                    <a:pt x="581025" y="771525"/>
                  </a:lnTo>
                  <a:lnTo>
                    <a:pt x="588169" y="728663"/>
                  </a:lnTo>
                  <a:lnTo>
                    <a:pt x="595313" y="666750"/>
                  </a:lnTo>
                  <a:lnTo>
                    <a:pt x="595313" y="642938"/>
                  </a:lnTo>
                  <a:lnTo>
                    <a:pt x="585788" y="609600"/>
                  </a:lnTo>
                  <a:lnTo>
                    <a:pt x="564356" y="566738"/>
                  </a:lnTo>
                  <a:lnTo>
                    <a:pt x="538163" y="521494"/>
                  </a:lnTo>
                  <a:lnTo>
                    <a:pt x="509588" y="478631"/>
                  </a:lnTo>
                  <a:lnTo>
                    <a:pt x="478631" y="433388"/>
                  </a:lnTo>
                  <a:lnTo>
                    <a:pt x="438150" y="383381"/>
                  </a:lnTo>
                  <a:lnTo>
                    <a:pt x="402431" y="340519"/>
                  </a:lnTo>
                  <a:lnTo>
                    <a:pt x="323850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50">
              <a:extLst>
                <a:ext uri="{FF2B5EF4-FFF2-40B4-BE49-F238E27FC236}">
                  <a16:creationId xmlns:a16="http://schemas.microsoft.com/office/drawing/2014/main" id="{9378B03E-A8DF-4F80-8E99-B543B0FA5340}"/>
                </a:ext>
              </a:extLst>
            </p:cNvPr>
            <p:cNvSpPr/>
            <p:nvPr/>
          </p:nvSpPr>
          <p:spPr>
            <a:xfrm>
              <a:off x="5872164" y="4667251"/>
              <a:ext cx="504825" cy="995363"/>
            </a:xfrm>
            <a:custGeom>
              <a:avLst/>
              <a:gdLst>
                <a:gd name="connsiteX0" fmla="*/ 88106 w 504825"/>
                <a:gd name="connsiteY0" fmla="*/ 214313 h 995363"/>
                <a:gd name="connsiteX1" fmla="*/ 52387 w 504825"/>
                <a:gd name="connsiteY1" fmla="*/ 138113 h 995363"/>
                <a:gd name="connsiteX2" fmla="*/ 9525 w 504825"/>
                <a:gd name="connsiteY2" fmla="*/ 52388 h 995363"/>
                <a:gd name="connsiteX3" fmla="*/ 0 w 504825"/>
                <a:gd name="connsiteY3" fmla="*/ 19050 h 995363"/>
                <a:gd name="connsiteX4" fmla="*/ 2381 w 504825"/>
                <a:gd name="connsiteY4" fmla="*/ 4763 h 995363"/>
                <a:gd name="connsiteX5" fmla="*/ 11906 w 504825"/>
                <a:gd name="connsiteY5" fmla="*/ 0 h 995363"/>
                <a:gd name="connsiteX6" fmla="*/ 26193 w 504825"/>
                <a:gd name="connsiteY6" fmla="*/ 0 h 995363"/>
                <a:gd name="connsiteX7" fmla="*/ 47625 w 504825"/>
                <a:gd name="connsiteY7" fmla="*/ 4763 h 995363"/>
                <a:gd name="connsiteX8" fmla="*/ 69056 w 504825"/>
                <a:gd name="connsiteY8" fmla="*/ 16669 h 995363"/>
                <a:gd name="connsiteX9" fmla="*/ 126206 w 504825"/>
                <a:gd name="connsiteY9" fmla="*/ 73819 h 995363"/>
                <a:gd name="connsiteX10" fmla="*/ 219075 w 504825"/>
                <a:gd name="connsiteY10" fmla="*/ 161925 h 995363"/>
                <a:gd name="connsiteX11" fmla="*/ 290512 w 504825"/>
                <a:gd name="connsiteY11" fmla="*/ 238125 h 995363"/>
                <a:gd name="connsiteX12" fmla="*/ 335756 w 504825"/>
                <a:gd name="connsiteY12" fmla="*/ 288131 h 995363"/>
                <a:gd name="connsiteX13" fmla="*/ 359568 w 504825"/>
                <a:gd name="connsiteY13" fmla="*/ 314325 h 995363"/>
                <a:gd name="connsiteX14" fmla="*/ 381000 w 504825"/>
                <a:gd name="connsiteY14" fmla="*/ 342900 h 995363"/>
                <a:gd name="connsiteX15" fmla="*/ 400050 w 504825"/>
                <a:gd name="connsiteY15" fmla="*/ 376238 h 995363"/>
                <a:gd name="connsiteX16" fmla="*/ 431006 w 504825"/>
                <a:gd name="connsiteY16" fmla="*/ 440531 h 995363"/>
                <a:gd name="connsiteX17" fmla="*/ 452437 w 504825"/>
                <a:gd name="connsiteY17" fmla="*/ 497681 h 995363"/>
                <a:gd name="connsiteX18" fmla="*/ 471487 w 504825"/>
                <a:gd name="connsiteY18" fmla="*/ 552450 h 995363"/>
                <a:gd name="connsiteX19" fmla="*/ 485775 w 504825"/>
                <a:gd name="connsiteY19" fmla="*/ 614363 h 995363"/>
                <a:gd name="connsiteX20" fmla="*/ 495300 w 504825"/>
                <a:gd name="connsiteY20" fmla="*/ 666750 h 995363"/>
                <a:gd name="connsiteX21" fmla="*/ 504825 w 504825"/>
                <a:gd name="connsiteY21" fmla="*/ 740569 h 995363"/>
                <a:gd name="connsiteX22" fmla="*/ 502443 w 504825"/>
                <a:gd name="connsiteY22" fmla="*/ 769144 h 995363"/>
                <a:gd name="connsiteX23" fmla="*/ 488156 w 504825"/>
                <a:gd name="connsiteY23" fmla="*/ 814388 h 995363"/>
                <a:gd name="connsiteX24" fmla="*/ 469106 w 504825"/>
                <a:gd name="connsiteY24" fmla="*/ 862013 h 995363"/>
                <a:gd name="connsiteX25" fmla="*/ 442912 w 504825"/>
                <a:gd name="connsiteY25" fmla="*/ 914400 h 995363"/>
                <a:gd name="connsiteX26" fmla="*/ 409575 w 504825"/>
                <a:gd name="connsiteY26" fmla="*/ 957263 h 995363"/>
                <a:gd name="connsiteX27" fmla="*/ 385762 w 504825"/>
                <a:gd name="connsiteY27" fmla="*/ 976313 h 995363"/>
                <a:gd name="connsiteX28" fmla="*/ 357187 w 504825"/>
                <a:gd name="connsiteY28" fmla="*/ 992981 h 995363"/>
                <a:gd name="connsiteX29" fmla="*/ 330993 w 504825"/>
                <a:gd name="connsiteY29" fmla="*/ 995363 h 995363"/>
                <a:gd name="connsiteX30" fmla="*/ 300037 w 504825"/>
                <a:gd name="connsiteY30" fmla="*/ 990600 h 995363"/>
                <a:gd name="connsiteX31" fmla="*/ 271462 w 504825"/>
                <a:gd name="connsiteY31" fmla="*/ 978694 h 995363"/>
                <a:gd name="connsiteX32" fmla="*/ 250031 w 504825"/>
                <a:gd name="connsiteY32" fmla="*/ 959644 h 995363"/>
                <a:gd name="connsiteX33" fmla="*/ 238125 w 504825"/>
                <a:gd name="connsiteY33" fmla="*/ 940594 h 995363"/>
                <a:gd name="connsiteX34" fmla="*/ 226218 w 504825"/>
                <a:gd name="connsiteY34" fmla="*/ 914400 h 995363"/>
                <a:gd name="connsiteX35" fmla="*/ 219075 w 504825"/>
                <a:gd name="connsiteY35" fmla="*/ 885825 h 995363"/>
                <a:gd name="connsiteX36" fmla="*/ 214312 w 504825"/>
                <a:gd name="connsiteY36" fmla="*/ 802481 h 995363"/>
                <a:gd name="connsiteX37" fmla="*/ 209550 w 504825"/>
                <a:gd name="connsiteY37" fmla="*/ 704850 h 995363"/>
                <a:gd name="connsiteX38" fmla="*/ 204787 w 504825"/>
                <a:gd name="connsiteY38" fmla="*/ 635794 h 995363"/>
                <a:gd name="connsiteX39" fmla="*/ 190500 w 504825"/>
                <a:gd name="connsiteY39" fmla="*/ 542925 h 995363"/>
                <a:gd name="connsiteX40" fmla="*/ 180975 w 504825"/>
                <a:gd name="connsiteY40" fmla="*/ 488156 h 995363"/>
                <a:gd name="connsiteX41" fmla="*/ 169068 w 504825"/>
                <a:gd name="connsiteY41" fmla="*/ 433388 h 995363"/>
                <a:gd name="connsiteX42" fmla="*/ 140493 w 504825"/>
                <a:gd name="connsiteY42" fmla="*/ 352425 h 995363"/>
                <a:gd name="connsiteX43" fmla="*/ 88106 w 504825"/>
                <a:gd name="connsiteY43" fmla="*/ 214313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4825" h="995363">
                  <a:moveTo>
                    <a:pt x="88106" y="214313"/>
                  </a:moveTo>
                  <a:lnTo>
                    <a:pt x="52387" y="138113"/>
                  </a:lnTo>
                  <a:lnTo>
                    <a:pt x="9525" y="52388"/>
                  </a:lnTo>
                  <a:lnTo>
                    <a:pt x="0" y="19050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26193" y="0"/>
                  </a:lnTo>
                  <a:lnTo>
                    <a:pt x="47625" y="4763"/>
                  </a:lnTo>
                  <a:lnTo>
                    <a:pt x="69056" y="16669"/>
                  </a:lnTo>
                  <a:lnTo>
                    <a:pt x="126206" y="73819"/>
                  </a:lnTo>
                  <a:lnTo>
                    <a:pt x="219075" y="161925"/>
                  </a:lnTo>
                  <a:lnTo>
                    <a:pt x="290512" y="238125"/>
                  </a:lnTo>
                  <a:lnTo>
                    <a:pt x="335756" y="288131"/>
                  </a:lnTo>
                  <a:lnTo>
                    <a:pt x="359568" y="314325"/>
                  </a:lnTo>
                  <a:lnTo>
                    <a:pt x="381000" y="342900"/>
                  </a:lnTo>
                  <a:lnTo>
                    <a:pt x="400050" y="376238"/>
                  </a:lnTo>
                  <a:lnTo>
                    <a:pt x="431006" y="440531"/>
                  </a:lnTo>
                  <a:lnTo>
                    <a:pt x="452437" y="497681"/>
                  </a:lnTo>
                  <a:lnTo>
                    <a:pt x="471487" y="552450"/>
                  </a:lnTo>
                  <a:lnTo>
                    <a:pt x="485775" y="614363"/>
                  </a:lnTo>
                  <a:lnTo>
                    <a:pt x="495300" y="666750"/>
                  </a:lnTo>
                  <a:lnTo>
                    <a:pt x="504825" y="740569"/>
                  </a:lnTo>
                  <a:lnTo>
                    <a:pt x="502443" y="769144"/>
                  </a:lnTo>
                  <a:lnTo>
                    <a:pt x="488156" y="814388"/>
                  </a:lnTo>
                  <a:lnTo>
                    <a:pt x="469106" y="862013"/>
                  </a:lnTo>
                  <a:lnTo>
                    <a:pt x="442912" y="914400"/>
                  </a:lnTo>
                  <a:lnTo>
                    <a:pt x="409575" y="957263"/>
                  </a:lnTo>
                  <a:lnTo>
                    <a:pt x="385762" y="976313"/>
                  </a:lnTo>
                  <a:lnTo>
                    <a:pt x="357187" y="992981"/>
                  </a:lnTo>
                  <a:lnTo>
                    <a:pt x="330993" y="995363"/>
                  </a:lnTo>
                  <a:lnTo>
                    <a:pt x="300037" y="990600"/>
                  </a:lnTo>
                  <a:lnTo>
                    <a:pt x="271462" y="978694"/>
                  </a:lnTo>
                  <a:lnTo>
                    <a:pt x="250031" y="959644"/>
                  </a:lnTo>
                  <a:lnTo>
                    <a:pt x="238125" y="940594"/>
                  </a:lnTo>
                  <a:lnTo>
                    <a:pt x="226218" y="914400"/>
                  </a:lnTo>
                  <a:lnTo>
                    <a:pt x="219075" y="885825"/>
                  </a:lnTo>
                  <a:lnTo>
                    <a:pt x="214312" y="802481"/>
                  </a:lnTo>
                  <a:lnTo>
                    <a:pt x="209550" y="704850"/>
                  </a:lnTo>
                  <a:lnTo>
                    <a:pt x="204787" y="635794"/>
                  </a:lnTo>
                  <a:lnTo>
                    <a:pt x="190500" y="542925"/>
                  </a:lnTo>
                  <a:lnTo>
                    <a:pt x="180975" y="488156"/>
                  </a:lnTo>
                  <a:lnTo>
                    <a:pt x="169068" y="433388"/>
                  </a:lnTo>
                  <a:lnTo>
                    <a:pt x="140493" y="352425"/>
                  </a:lnTo>
                  <a:lnTo>
                    <a:pt x="88106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51">
              <a:extLst>
                <a:ext uri="{FF2B5EF4-FFF2-40B4-BE49-F238E27FC236}">
                  <a16:creationId xmlns:a16="http://schemas.microsoft.com/office/drawing/2014/main" id="{50927112-3639-406A-A503-18EEBDD0C0DC}"/>
                </a:ext>
              </a:extLst>
            </p:cNvPr>
            <p:cNvSpPr/>
            <p:nvPr/>
          </p:nvSpPr>
          <p:spPr>
            <a:xfrm>
              <a:off x="4932363" y="4738688"/>
              <a:ext cx="508000" cy="1077912"/>
            </a:xfrm>
            <a:custGeom>
              <a:avLst/>
              <a:gdLst>
                <a:gd name="connsiteX0" fmla="*/ 433387 w 509587"/>
                <a:gd name="connsiteY0" fmla="*/ 592931 h 1078706"/>
                <a:gd name="connsiteX1" fmla="*/ 416719 w 509587"/>
                <a:gd name="connsiteY1" fmla="*/ 657225 h 1078706"/>
                <a:gd name="connsiteX2" fmla="*/ 404812 w 509587"/>
                <a:gd name="connsiteY2" fmla="*/ 692943 h 1078706"/>
                <a:gd name="connsiteX3" fmla="*/ 388144 w 509587"/>
                <a:gd name="connsiteY3" fmla="*/ 742950 h 1078706"/>
                <a:gd name="connsiteX4" fmla="*/ 359569 w 509587"/>
                <a:gd name="connsiteY4" fmla="*/ 802481 h 1078706"/>
                <a:gd name="connsiteX5" fmla="*/ 321469 w 509587"/>
                <a:gd name="connsiteY5" fmla="*/ 862012 h 1078706"/>
                <a:gd name="connsiteX6" fmla="*/ 250031 w 509587"/>
                <a:gd name="connsiteY6" fmla="*/ 957262 h 1078706"/>
                <a:gd name="connsiteX7" fmla="*/ 200025 w 509587"/>
                <a:gd name="connsiteY7" fmla="*/ 1016793 h 1078706"/>
                <a:gd name="connsiteX8" fmla="*/ 159544 w 509587"/>
                <a:gd name="connsiteY8" fmla="*/ 1057275 h 1078706"/>
                <a:gd name="connsiteX9" fmla="*/ 138112 w 509587"/>
                <a:gd name="connsiteY9" fmla="*/ 1071562 h 1078706"/>
                <a:gd name="connsiteX10" fmla="*/ 111919 w 509587"/>
                <a:gd name="connsiteY10" fmla="*/ 1078706 h 1078706"/>
                <a:gd name="connsiteX11" fmla="*/ 95250 w 509587"/>
                <a:gd name="connsiteY11" fmla="*/ 1078706 h 1078706"/>
                <a:gd name="connsiteX12" fmla="*/ 76200 w 509587"/>
                <a:gd name="connsiteY12" fmla="*/ 1071562 h 1078706"/>
                <a:gd name="connsiteX13" fmla="*/ 61912 w 509587"/>
                <a:gd name="connsiteY13" fmla="*/ 1057275 h 1078706"/>
                <a:gd name="connsiteX14" fmla="*/ 45244 w 509587"/>
                <a:gd name="connsiteY14" fmla="*/ 1028700 h 1078706"/>
                <a:gd name="connsiteX15" fmla="*/ 28575 w 509587"/>
                <a:gd name="connsiteY15" fmla="*/ 985837 h 1078706"/>
                <a:gd name="connsiteX16" fmla="*/ 16669 w 509587"/>
                <a:gd name="connsiteY16" fmla="*/ 933450 h 1078706"/>
                <a:gd name="connsiteX17" fmla="*/ 7144 w 509587"/>
                <a:gd name="connsiteY17" fmla="*/ 869156 h 1078706"/>
                <a:gd name="connsiteX18" fmla="*/ 0 w 509587"/>
                <a:gd name="connsiteY18" fmla="*/ 804862 h 1078706"/>
                <a:gd name="connsiteX19" fmla="*/ 0 w 509587"/>
                <a:gd name="connsiteY19" fmla="*/ 776287 h 1078706"/>
                <a:gd name="connsiteX20" fmla="*/ 2381 w 509587"/>
                <a:gd name="connsiteY20" fmla="*/ 764381 h 1078706"/>
                <a:gd name="connsiteX21" fmla="*/ 7144 w 509587"/>
                <a:gd name="connsiteY21" fmla="*/ 759618 h 1078706"/>
                <a:gd name="connsiteX22" fmla="*/ 59531 w 509587"/>
                <a:gd name="connsiteY22" fmla="*/ 719137 h 1078706"/>
                <a:gd name="connsiteX23" fmla="*/ 130969 w 509587"/>
                <a:gd name="connsiteY23" fmla="*/ 654843 h 1078706"/>
                <a:gd name="connsiteX24" fmla="*/ 173831 w 509587"/>
                <a:gd name="connsiteY24" fmla="*/ 614362 h 1078706"/>
                <a:gd name="connsiteX25" fmla="*/ 219075 w 509587"/>
                <a:gd name="connsiteY25" fmla="*/ 561975 h 1078706"/>
                <a:gd name="connsiteX26" fmla="*/ 254794 w 509587"/>
                <a:gd name="connsiteY26" fmla="*/ 507206 h 1078706"/>
                <a:gd name="connsiteX27" fmla="*/ 288131 w 509587"/>
                <a:gd name="connsiteY27" fmla="*/ 452437 h 1078706"/>
                <a:gd name="connsiteX28" fmla="*/ 328612 w 509587"/>
                <a:gd name="connsiteY28" fmla="*/ 373856 h 1078706"/>
                <a:gd name="connsiteX29" fmla="*/ 369094 w 509587"/>
                <a:gd name="connsiteY29" fmla="*/ 266700 h 1078706"/>
                <a:gd name="connsiteX30" fmla="*/ 395287 w 509587"/>
                <a:gd name="connsiteY30" fmla="*/ 195262 h 1078706"/>
                <a:gd name="connsiteX31" fmla="*/ 431006 w 509587"/>
                <a:gd name="connsiteY31" fmla="*/ 80962 h 1078706"/>
                <a:gd name="connsiteX32" fmla="*/ 438150 w 509587"/>
                <a:gd name="connsiteY32" fmla="*/ 47625 h 1078706"/>
                <a:gd name="connsiteX33" fmla="*/ 442912 w 509587"/>
                <a:gd name="connsiteY33" fmla="*/ 30956 h 1078706"/>
                <a:gd name="connsiteX34" fmla="*/ 457200 w 509587"/>
                <a:gd name="connsiteY34" fmla="*/ 14287 h 1078706"/>
                <a:gd name="connsiteX35" fmla="*/ 478631 w 509587"/>
                <a:gd name="connsiteY35" fmla="*/ 0 h 1078706"/>
                <a:gd name="connsiteX36" fmla="*/ 488156 w 509587"/>
                <a:gd name="connsiteY36" fmla="*/ 0 h 1078706"/>
                <a:gd name="connsiteX37" fmla="*/ 497681 w 509587"/>
                <a:gd name="connsiteY37" fmla="*/ 2381 h 1078706"/>
                <a:gd name="connsiteX38" fmla="*/ 504825 w 509587"/>
                <a:gd name="connsiteY38" fmla="*/ 14287 h 1078706"/>
                <a:gd name="connsiteX39" fmla="*/ 509587 w 509587"/>
                <a:gd name="connsiteY39" fmla="*/ 40481 h 1078706"/>
                <a:gd name="connsiteX40" fmla="*/ 504825 w 509587"/>
                <a:gd name="connsiteY40" fmla="*/ 119062 h 1078706"/>
                <a:gd name="connsiteX41" fmla="*/ 488156 w 509587"/>
                <a:gd name="connsiteY41" fmla="*/ 278606 h 1078706"/>
                <a:gd name="connsiteX42" fmla="*/ 471487 w 509587"/>
                <a:gd name="connsiteY42" fmla="*/ 402431 h 1078706"/>
                <a:gd name="connsiteX43" fmla="*/ 454819 w 509587"/>
                <a:gd name="connsiteY43" fmla="*/ 492918 h 1078706"/>
                <a:gd name="connsiteX44" fmla="*/ 433387 w 509587"/>
                <a:gd name="connsiteY44" fmla="*/ 59293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9587" h="1078706">
                  <a:moveTo>
                    <a:pt x="433387" y="592931"/>
                  </a:moveTo>
                  <a:lnTo>
                    <a:pt x="416719" y="657225"/>
                  </a:lnTo>
                  <a:lnTo>
                    <a:pt x="404812" y="692943"/>
                  </a:lnTo>
                  <a:lnTo>
                    <a:pt x="388144" y="742950"/>
                  </a:lnTo>
                  <a:lnTo>
                    <a:pt x="359569" y="802481"/>
                  </a:lnTo>
                  <a:lnTo>
                    <a:pt x="321469" y="862012"/>
                  </a:lnTo>
                  <a:lnTo>
                    <a:pt x="250031" y="957262"/>
                  </a:lnTo>
                  <a:lnTo>
                    <a:pt x="200025" y="1016793"/>
                  </a:lnTo>
                  <a:lnTo>
                    <a:pt x="159544" y="1057275"/>
                  </a:lnTo>
                  <a:lnTo>
                    <a:pt x="138112" y="1071562"/>
                  </a:lnTo>
                  <a:lnTo>
                    <a:pt x="111919" y="1078706"/>
                  </a:lnTo>
                  <a:lnTo>
                    <a:pt x="95250" y="1078706"/>
                  </a:lnTo>
                  <a:lnTo>
                    <a:pt x="76200" y="1071562"/>
                  </a:lnTo>
                  <a:lnTo>
                    <a:pt x="61912" y="1057275"/>
                  </a:lnTo>
                  <a:lnTo>
                    <a:pt x="45244" y="1028700"/>
                  </a:lnTo>
                  <a:lnTo>
                    <a:pt x="28575" y="985837"/>
                  </a:lnTo>
                  <a:lnTo>
                    <a:pt x="16669" y="933450"/>
                  </a:lnTo>
                  <a:lnTo>
                    <a:pt x="7144" y="869156"/>
                  </a:lnTo>
                  <a:lnTo>
                    <a:pt x="0" y="804862"/>
                  </a:lnTo>
                  <a:lnTo>
                    <a:pt x="0" y="776287"/>
                  </a:lnTo>
                  <a:lnTo>
                    <a:pt x="2381" y="764381"/>
                  </a:lnTo>
                  <a:lnTo>
                    <a:pt x="7144" y="759618"/>
                  </a:lnTo>
                  <a:lnTo>
                    <a:pt x="59531" y="719137"/>
                  </a:lnTo>
                  <a:lnTo>
                    <a:pt x="130969" y="654843"/>
                  </a:lnTo>
                  <a:lnTo>
                    <a:pt x="173831" y="614362"/>
                  </a:lnTo>
                  <a:lnTo>
                    <a:pt x="219075" y="561975"/>
                  </a:lnTo>
                  <a:lnTo>
                    <a:pt x="254794" y="507206"/>
                  </a:lnTo>
                  <a:lnTo>
                    <a:pt x="288131" y="452437"/>
                  </a:lnTo>
                  <a:lnTo>
                    <a:pt x="328612" y="373856"/>
                  </a:lnTo>
                  <a:lnTo>
                    <a:pt x="369094" y="266700"/>
                  </a:lnTo>
                  <a:lnTo>
                    <a:pt x="395287" y="195262"/>
                  </a:lnTo>
                  <a:lnTo>
                    <a:pt x="431006" y="80962"/>
                  </a:lnTo>
                  <a:lnTo>
                    <a:pt x="438150" y="47625"/>
                  </a:lnTo>
                  <a:lnTo>
                    <a:pt x="442912" y="30956"/>
                  </a:lnTo>
                  <a:lnTo>
                    <a:pt x="457200" y="14287"/>
                  </a:lnTo>
                  <a:lnTo>
                    <a:pt x="478631" y="0"/>
                  </a:lnTo>
                  <a:lnTo>
                    <a:pt x="488156" y="0"/>
                  </a:lnTo>
                  <a:lnTo>
                    <a:pt x="497681" y="2381"/>
                  </a:lnTo>
                  <a:lnTo>
                    <a:pt x="504825" y="14287"/>
                  </a:lnTo>
                  <a:lnTo>
                    <a:pt x="509587" y="40481"/>
                  </a:lnTo>
                  <a:lnTo>
                    <a:pt x="504825" y="119062"/>
                  </a:lnTo>
                  <a:lnTo>
                    <a:pt x="488156" y="278606"/>
                  </a:lnTo>
                  <a:lnTo>
                    <a:pt x="471487" y="402431"/>
                  </a:lnTo>
                  <a:lnTo>
                    <a:pt x="454819" y="492918"/>
                  </a:lnTo>
                  <a:lnTo>
                    <a:pt x="433387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55">
              <a:extLst>
                <a:ext uri="{FF2B5EF4-FFF2-40B4-BE49-F238E27FC236}">
                  <a16:creationId xmlns:a16="http://schemas.microsoft.com/office/drawing/2014/main" id="{FF725295-50E7-44EB-B475-EFF8409C525F}"/>
                </a:ext>
              </a:extLst>
            </p:cNvPr>
            <p:cNvSpPr/>
            <p:nvPr/>
          </p:nvSpPr>
          <p:spPr>
            <a:xfrm rot="5400000">
              <a:off x="2151063" y="3243264"/>
              <a:ext cx="3879850" cy="1035050"/>
            </a:xfrm>
            <a:custGeom>
              <a:avLst/>
              <a:gdLst>
                <a:gd name="connsiteX0" fmla="*/ 1552575 w 3879850"/>
                <a:gd name="connsiteY0" fmla="*/ 57150 h 1035050"/>
                <a:gd name="connsiteX1" fmla="*/ 1784350 w 3879850"/>
                <a:gd name="connsiteY1" fmla="*/ 73025 h 1035050"/>
                <a:gd name="connsiteX2" fmla="*/ 1924050 w 3879850"/>
                <a:gd name="connsiteY2" fmla="*/ 85725 h 1035050"/>
                <a:gd name="connsiteX3" fmla="*/ 2089150 w 3879850"/>
                <a:gd name="connsiteY3" fmla="*/ 101600 h 1035050"/>
                <a:gd name="connsiteX4" fmla="*/ 2235200 w 3879850"/>
                <a:gd name="connsiteY4" fmla="*/ 120650 h 1035050"/>
                <a:gd name="connsiteX5" fmla="*/ 2305050 w 3879850"/>
                <a:gd name="connsiteY5" fmla="*/ 130175 h 1035050"/>
                <a:gd name="connsiteX6" fmla="*/ 2482850 w 3879850"/>
                <a:gd name="connsiteY6" fmla="*/ 177800 h 1035050"/>
                <a:gd name="connsiteX7" fmla="*/ 2625725 w 3879850"/>
                <a:gd name="connsiteY7" fmla="*/ 219075 h 1035050"/>
                <a:gd name="connsiteX8" fmla="*/ 2740025 w 3879850"/>
                <a:gd name="connsiteY8" fmla="*/ 257175 h 1035050"/>
                <a:gd name="connsiteX9" fmla="*/ 2809875 w 3879850"/>
                <a:gd name="connsiteY9" fmla="*/ 282575 h 1035050"/>
                <a:gd name="connsiteX10" fmla="*/ 2901950 w 3879850"/>
                <a:gd name="connsiteY10" fmla="*/ 317500 h 1035050"/>
                <a:gd name="connsiteX11" fmla="*/ 3003550 w 3879850"/>
                <a:gd name="connsiteY11" fmla="*/ 361950 h 1035050"/>
                <a:gd name="connsiteX12" fmla="*/ 3111500 w 3879850"/>
                <a:gd name="connsiteY12" fmla="*/ 415925 h 1035050"/>
                <a:gd name="connsiteX13" fmla="*/ 3209925 w 3879850"/>
                <a:gd name="connsiteY13" fmla="*/ 473075 h 1035050"/>
                <a:gd name="connsiteX14" fmla="*/ 3298825 w 3879850"/>
                <a:gd name="connsiteY14" fmla="*/ 527050 h 1035050"/>
                <a:gd name="connsiteX15" fmla="*/ 3397250 w 3879850"/>
                <a:gd name="connsiteY15" fmla="*/ 590550 h 1035050"/>
                <a:gd name="connsiteX16" fmla="*/ 3489325 w 3879850"/>
                <a:gd name="connsiteY16" fmla="*/ 654050 h 1035050"/>
                <a:gd name="connsiteX17" fmla="*/ 3581400 w 3879850"/>
                <a:gd name="connsiteY17" fmla="*/ 723900 h 1035050"/>
                <a:gd name="connsiteX18" fmla="*/ 3667125 w 3879850"/>
                <a:gd name="connsiteY18" fmla="*/ 793750 h 1035050"/>
                <a:gd name="connsiteX19" fmla="*/ 3736975 w 3879850"/>
                <a:gd name="connsiteY19" fmla="*/ 854075 h 1035050"/>
                <a:gd name="connsiteX20" fmla="*/ 3816350 w 3879850"/>
                <a:gd name="connsiteY20" fmla="*/ 927100 h 1035050"/>
                <a:gd name="connsiteX21" fmla="*/ 3860800 w 3879850"/>
                <a:gd name="connsiteY21" fmla="*/ 971550 h 1035050"/>
                <a:gd name="connsiteX22" fmla="*/ 3873500 w 3879850"/>
                <a:gd name="connsiteY22" fmla="*/ 990600 h 1035050"/>
                <a:gd name="connsiteX23" fmla="*/ 3879850 w 3879850"/>
                <a:gd name="connsiteY23" fmla="*/ 1006475 h 1035050"/>
                <a:gd name="connsiteX24" fmla="*/ 3879850 w 3879850"/>
                <a:gd name="connsiteY24" fmla="*/ 1019175 h 1035050"/>
                <a:gd name="connsiteX25" fmla="*/ 3870325 w 3879850"/>
                <a:gd name="connsiteY25" fmla="*/ 1035050 h 1035050"/>
                <a:gd name="connsiteX26" fmla="*/ 3860800 w 3879850"/>
                <a:gd name="connsiteY26" fmla="*/ 1035050 h 1035050"/>
                <a:gd name="connsiteX27" fmla="*/ 3832225 w 3879850"/>
                <a:gd name="connsiteY27" fmla="*/ 1025525 h 1035050"/>
                <a:gd name="connsiteX28" fmla="*/ 3806825 w 3879850"/>
                <a:gd name="connsiteY28" fmla="*/ 1009650 h 1035050"/>
                <a:gd name="connsiteX29" fmla="*/ 3740150 w 3879850"/>
                <a:gd name="connsiteY29" fmla="*/ 962025 h 1035050"/>
                <a:gd name="connsiteX30" fmla="*/ 3648075 w 3879850"/>
                <a:gd name="connsiteY30" fmla="*/ 901700 h 1035050"/>
                <a:gd name="connsiteX31" fmla="*/ 3581400 w 3879850"/>
                <a:gd name="connsiteY31" fmla="*/ 860425 h 1035050"/>
                <a:gd name="connsiteX32" fmla="*/ 3517900 w 3879850"/>
                <a:gd name="connsiteY32" fmla="*/ 822325 h 1035050"/>
                <a:gd name="connsiteX33" fmla="*/ 3403600 w 3879850"/>
                <a:gd name="connsiteY33" fmla="*/ 755650 h 1035050"/>
                <a:gd name="connsiteX34" fmla="*/ 3292475 w 3879850"/>
                <a:gd name="connsiteY34" fmla="*/ 698500 h 1035050"/>
                <a:gd name="connsiteX35" fmla="*/ 3175000 w 3879850"/>
                <a:gd name="connsiteY35" fmla="*/ 644525 h 1035050"/>
                <a:gd name="connsiteX36" fmla="*/ 3041650 w 3879850"/>
                <a:gd name="connsiteY36" fmla="*/ 584200 h 1035050"/>
                <a:gd name="connsiteX37" fmla="*/ 2930525 w 3879850"/>
                <a:gd name="connsiteY37" fmla="*/ 542925 h 1035050"/>
                <a:gd name="connsiteX38" fmla="*/ 2794000 w 3879850"/>
                <a:gd name="connsiteY38" fmla="*/ 495300 h 1035050"/>
                <a:gd name="connsiteX39" fmla="*/ 2622550 w 3879850"/>
                <a:gd name="connsiteY39" fmla="*/ 444500 h 1035050"/>
                <a:gd name="connsiteX40" fmla="*/ 2473325 w 3879850"/>
                <a:gd name="connsiteY40" fmla="*/ 406400 h 1035050"/>
                <a:gd name="connsiteX41" fmla="*/ 2314575 w 3879850"/>
                <a:gd name="connsiteY41" fmla="*/ 371475 h 1035050"/>
                <a:gd name="connsiteX42" fmla="*/ 2149475 w 3879850"/>
                <a:gd name="connsiteY42" fmla="*/ 342900 h 1035050"/>
                <a:gd name="connsiteX43" fmla="*/ 1990725 w 3879850"/>
                <a:gd name="connsiteY43" fmla="*/ 323850 h 1035050"/>
                <a:gd name="connsiteX44" fmla="*/ 1717675 w 3879850"/>
                <a:gd name="connsiteY44" fmla="*/ 304800 h 1035050"/>
                <a:gd name="connsiteX45" fmla="*/ 1444625 w 3879850"/>
                <a:gd name="connsiteY45" fmla="*/ 292100 h 1035050"/>
                <a:gd name="connsiteX46" fmla="*/ 1120775 w 3879850"/>
                <a:gd name="connsiteY46" fmla="*/ 285750 h 1035050"/>
                <a:gd name="connsiteX47" fmla="*/ 835025 w 3879850"/>
                <a:gd name="connsiteY47" fmla="*/ 282575 h 1035050"/>
                <a:gd name="connsiteX48" fmla="*/ 577850 w 3879850"/>
                <a:gd name="connsiteY48" fmla="*/ 282575 h 1035050"/>
                <a:gd name="connsiteX49" fmla="*/ 400050 w 3879850"/>
                <a:gd name="connsiteY49" fmla="*/ 282575 h 1035050"/>
                <a:gd name="connsiteX50" fmla="*/ 307975 w 3879850"/>
                <a:gd name="connsiteY50" fmla="*/ 282575 h 1035050"/>
                <a:gd name="connsiteX51" fmla="*/ 254000 w 3879850"/>
                <a:gd name="connsiteY51" fmla="*/ 288925 h 1035050"/>
                <a:gd name="connsiteX52" fmla="*/ 206375 w 3879850"/>
                <a:gd name="connsiteY52" fmla="*/ 301625 h 1035050"/>
                <a:gd name="connsiteX53" fmla="*/ 171450 w 3879850"/>
                <a:gd name="connsiteY53" fmla="*/ 317500 h 1035050"/>
                <a:gd name="connsiteX54" fmla="*/ 127000 w 3879850"/>
                <a:gd name="connsiteY54" fmla="*/ 349250 h 1035050"/>
                <a:gd name="connsiteX55" fmla="*/ 92075 w 3879850"/>
                <a:gd name="connsiteY55" fmla="*/ 381000 h 1035050"/>
                <a:gd name="connsiteX56" fmla="*/ 63500 w 3879850"/>
                <a:gd name="connsiteY56" fmla="*/ 422275 h 1035050"/>
                <a:gd name="connsiteX57" fmla="*/ 38100 w 3879850"/>
                <a:gd name="connsiteY57" fmla="*/ 438150 h 1035050"/>
                <a:gd name="connsiteX58" fmla="*/ 19050 w 3879850"/>
                <a:gd name="connsiteY58" fmla="*/ 438150 h 1035050"/>
                <a:gd name="connsiteX59" fmla="*/ 6350 w 3879850"/>
                <a:gd name="connsiteY59" fmla="*/ 425450 h 1035050"/>
                <a:gd name="connsiteX60" fmla="*/ 0 w 3879850"/>
                <a:gd name="connsiteY60" fmla="*/ 390525 h 1035050"/>
                <a:gd name="connsiteX61" fmla="*/ 0 w 3879850"/>
                <a:gd name="connsiteY61" fmla="*/ 342900 h 1035050"/>
                <a:gd name="connsiteX62" fmla="*/ 3175 w 3879850"/>
                <a:gd name="connsiteY62" fmla="*/ 292100 h 1035050"/>
                <a:gd name="connsiteX63" fmla="*/ 9525 w 3879850"/>
                <a:gd name="connsiteY63" fmla="*/ 244475 h 1035050"/>
                <a:gd name="connsiteX64" fmla="*/ 19050 w 3879850"/>
                <a:gd name="connsiteY64" fmla="*/ 219075 h 1035050"/>
                <a:gd name="connsiteX65" fmla="*/ 50800 w 3879850"/>
                <a:gd name="connsiteY65" fmla="*/ 165100 h 1035050"/>
                <a:gd name="connsiteX66" fmla="*/ 79375 w 3879850"/>
                <a:gd name="connsiteY66" fmla="*/ 120650 h 1035050"/>
                <a:gd name="connsiteX67" fmla="*/ 111125 w 3879850"/>
                <a:gd name="connsiteY67" fmla="*/ 82550 h 1035050"/>
                <a:gd name="connsiteX68" fmla="*/ 142875 w 3879850"/>
                <a:gd name="connsiteY68" fmla="*/ 47625 h 1035050"/>
                <a:gd name="connsiteX69" fmla="*/ 168275 w 3879850"/>
                <a:gd name="connsiteY69" fmla="*/ 28575 h 1035050"/>
                <a:gd name="connsiteX70" fmla="*/ 203200 w 3879850"/>
                <a:gd name="connsiteY70" fmla="*/ 9525 h 1035050"/>
                <a:gd name="connsiteX71" fmla="*/ 234950 w 3879850"/>
                <a:gd name="connsiteY71" fmla="*/ 0 h 1035050"/>
                <a:gd name="connsiteX72" fmla="*/ 263525 w 3879850"/>
                <a:gd name="connsiteY72" fmla="*/ 0 h 1035050"/>
                <a:gd name="connsiteX73" fmla="*/ 292100 w 3879850"/>
                <a:gd name="connsiteY73" fmla="*/ 3175 h 1035050"/>
                <a:gd name="connsiteX74" fmla="*/ 339725 w 3879850"/>
                <a:gd name="connsiteY74" fmla="*/ 15875 h 1035050"/>
                <a:gd name="connsiteX75" fmla="*/ 469900 w 3879850"/>
                <a:gd name="connsiteY75" fmla="*/ 12700 h 1035050"/>
                <a:gd name="connsiteX76" fmla="*/ 666750 w 3879850"/>
                <a:gd name="connsiteY76" fmla="*/ 15875 h 1035050"/>
                <a:gd name="connsiteX77" fmla="*/ 838200 w 3879850"/>
                <a:gd name="connsiteY77" fmla="*/ 15875 h 1035050"/>
                <a:gd name="connsiteX78" fmla="*/ 996950 w 3879850"/>
                <a:gd name="connsiteY78" fmla="*/ 15875 h 1035050"/>
                <a:gd name="connsiteX79" fmla="*/ 1069975 w 3879850"/>
                <a:gd name="connsiteY79" fmla="*/ 15875 h 1035050"/>
                <a:gd name="connsiteX80" fmla="*/ 1177925 w 3879850"/>
                <a:gd name="connsiteY80" fmla="*/ 38100 h 1035050"/>
                <a:gd name="connsiteX81" fmla="*/ 1330325 w 3879850"/>
                <a:gd name="connsiteY81" fmla="*/ 44450 h 1035050"/>
                <a:gd name="connsiteX82" fmla="*/ 1470025 w 3879850"/>
                <a:gd name="connsiteY82" fmla="*/ 53975 h 1035050"/>
                <a:gd name="connsiteX83" fmla="*/ 1552575 w 3879850"/>
                <a:gd name="connsiteY83" fmla="*/ 57150 h 103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879850" h="1035050">
                  <a:moveTo>
                    <a:pt x="1552575" y="57150"/>
                  </a:moveTo>
                  <a:lnTo>
                    <a:pt x="1784350" y="73025"/>
                  </a:lnTo>
                  <a:lnTo>
                    <a:pt x="1924050" y="85725"/>
                  </a:lnTo>
                  <a:lnTo>
                    <a:pt x="2089150" y="101600"/>
                  </a:lnTo>
                  <a:lnTo>
                    <a:pt x="2235200" y="120650"/>
                  </a:lnTo>
                  <a:lnTo>
                    <a:pt x="2305050" y="130175"/>
                  </a:lnTo>
                  <a:lnTo>
                    <a:pt x="2482850" y="177800"/>
                  </a:lnTo>
                  <a:lnTo>
                    <a:pt x="2625725" y="219075"/>
                  </a:lnTo>
                  <a:lnTo>
                    <a:pt x="2740025" y="257175"/>
                  </a:lnTo>
                  <a:lnTo>
                    <a:pt x="2809875" y="282575"/>
                  </a:lnTo>
                  <a:lnTo>
                    <a:pt x="2901950" y="317500"/>
                  </a:lnTo>
                  <a:lnTo>
                    <a:pt x="3003550" y="361950"/>
                  </a:lnTo>
                  <a:lnTo>
                    <a:pt x="3111500" y="415925"/>
                  </a:lnTo>
                  <a:lnTo>
                    <a:pt x="3209925" y="473075"/>
                  </a:lnTo>
                  <a:lnTo>
                    <a:pt x="3298825" y="527050"/>
                  </a:lnTo>
                  <a:lnTo>
                    <a:pt x="3397250" y="590550"/>
                  </a:lnTo>
                  <a:lnTo>
                    <a:pt x="3489325" y="654050"/>
                  </a:lnTo>
                  <a:lnTo>
                    <a:pt x="3581400" y="723900"/>
                  </a:lnTo>
                  <a:lnTo>
                    <a:pt x="3667125" y="793750"/>
                  </a:lnTo>
                  <a:lnTo>
                    <a:pt x="3736975" y="854075"/>
                  </a:lnTo>
                  <a:lnTo>
                    <a:pt x="3816350" y="927100"/>
                  </a:lnTo>
                  <a:lnTo>
                    <a:pt x="3860800" y="971550"/>
                  </a:lnTo>
                  <a:lnTo>
                    <a:pt x="3873500" y="990600"/>
                  </a:lnTo>
                  <a:lnTo>
                    <a:pt x="3879850" y="1006475"/>
                  </a:lnTo>
                  <a:lnTo>
                    <a:pt x="3879850" y="1019175"/>
                  </a:lnTo>
                  <a:lnTo>
                    <a:pt x="3870325" y="1035050"/>
                  </a:lnTo>
                  <a:lnTo>
                    <a:pt x="3860800" y="1035050"/>
                  </a:lnTo>
                  <a:lnTo>
                    <a:pt x="3832225" y="1025525"/>
                  </a:lnTo>
                  <a:lnTo>
                    <a:pt x="3806825" y="1009650"/>
                  </a:lnTo>
                  <a:lnTo>
                    <a:pt x="3740150" y="962025"/>
                  </a:lnTo>
                  <a:lnTo>
                    <a:pt x="3648075" y="901700"/>
                  </a:lnTo>
                  <a:lnTo>
                    <a:pt x="3581400" y="860425"/>
                  </a:lnTo>
                  <a:lnTo>
                    <a:pt x="3517900" y="822325"/>
                  </a:lnTo>
                  <a:lnTo>
                    <a:pt x="3403600" y="755650"/>
                  </a:lnTo>
                  <a:lnTo>
                    <a:pt x="3292475" y="698500"/>
                  </a:lnTo>
                  <a:lnTo>
                    <a:pt x="3175000" y="644525"/>
                  </a:lnTo>
                  <a:lnTo>
                    <a:pt x="3041650" y="584200"/>
                  </a:lnTo>
                  <a:lnTo>
                    <a:pt x="2930525" y="542925"/>
                  </a:lnTo>
                  <a:lnTo>
                    <a:pt x="2794000" y="495300"/>
                  </a:lnTo>
                  <a:lnTo>
                    <a:pt x="2622550" y="444500"/>
                  </a:lnTo>
                  <a:lnTo>
                    <a:pt x="2473325" y="406400"/>
                  </a:lnTo>
                  <a:lnTo>
                    <a:pt x="2314575" y="371475"/>
                  </a:lnTo>
                  <a:lnTo>
                    <a:pt x="2149475" y="342900"/>
                  </a:lnTo>
                  <a:lnTo>
                    <a:pt x="1990725" y="323850"/>
                  </a:lnTo>
                  <a:lnTo>
                    <a:pt x="1717675" y="304800"/>
                  </a:lnTo>
                  <a:lnTo>
                    <a:pt x="1444625" y="292100"/>
                  </a:lnTo>
                  <a:lnTo>
                    <a:pt x="1120775" y="285750"/>
                  </a:lnTo>
                  <a:lnTo>
                    <a:pt x="835025" y="282575"/>
                  </a:lnTo>
                  <a:lnTo>
                    <a:pt x="577850" y="282575"/>
                  </a:lnTo>
                  <a:lnTo>
                    <a:pt x="400050" y="282575"/>
                  </a:lnTo>
                  <a:lnTo>
                    <a:pt x="307975" y="282575"/>
                  </a:lnTo>
                  <a:lnTo>
                    <a:pt x="254000" y="288925"/>
                  </a:lnTo>
                  <a:lnTo>
                    <a:pt x="206375" y="301625"/>
                  </a:lnTo>
                  <a:lnTo>
                    <a:pt x="171450" y="317500"/>
                  </a:lnTo>
                  <a:lnTo>
                    <a:pt x="127000" y="349250"/>
                  </a:lnTo>
                  <a:lnTo>
                    <a:pt x="92075" y="381000"/>
                  </a:lnTo>
                  <a:lnTo>
                    <a:pt x="63500" y="422275"/>
                  </a:lnTo>
                  <a:lnTo>
                    <a:pt x="38100" y="438150"/>
                  </a:lnTo>
                  <a:lnTo>
                    <a:pt x="19050" y="438150"/>
                  </a:lnTo>
                  <a:lnTo>
                    <a:pt x="6350" y="425450"/>
                  </a:lnTo>
                  <a:lnTo>
                    <a:pt x="0" y="390525"/>
                  </a:lnTo>
                  <a:lnTo>
                    <a:pt x="0" y="342900"/>
                  </a:lnTo>
                  <a:lnTo>
                    <a:pt x="3175" y="292100"/>
                  </a:lnTo>
                  <a:lnTo>
                    <a:pt x="9525" y="244475"/>
                  </a:lnTo>
                  <a:lnTo>
                    <a:pt x="19050" y="219075"/>
                  </a:lnTo>
                  <a:lnTo>
                    <a:pt x="50800" y="165100"/>
                  </a:lnTo>
                  <a:lnTo>
                    <a:pt x="79375" y="120650"/>
                  </a:lnTo>
                  <a:lnTo>
                    <a:pt x="111125" y="82550"/>
                  </a:lnTo>
                  <a:lnTo>
                    <a:pt x="142875" y="47625"/>
                  </a:lnTo>
                  <a:lnTo>
                    <a:pt x="168275" y="28575"/>
                  </a:lnTo>
                  <a:lnTo>
                    <a:pt x="203200" y="9525"/>
                  </a:lnTo>
                  <a:lnTo>
                    <a:pt x="234950" y="0"/>
                  </a:lnTo>
                  <a:lnTo>
                    <a:pt x="263525" y="0"/>
                  </a:lnTo>
                  <a:lnTo>
                    <a:pt x="292100" y="3175"/>
                  </a:lnTo>
                  <a:lnTo>
                    <a:pt x="339725" y="15875"/>
                  </a:lnTo>
                  <a:lnTo>
                    <a:pt x="469900" y="12700"/>
                  </a:lnTo>
                  <a:lnTo>
                    <a:pt x="666750" y="15875"/>
                  </a:lnTo>
                  <a:lnTo>
                    <a:pt x="838200" y="15875"/>
                  </a:lnTo>
                  <a:lnTo>
                    <a:pt x="996950" y="15875"/>
                  </a:lnTo>
                  <a:lnTo>
                    <a:pt x="1069975" y="15875"/>
                  </a:lnTo>
                  <a:lnTo>
                    <a:pt x="1177925" y="38100"/>
                  </a:lnTo>
                  <a:lnTo>
                    <a:pt x="1330325" y="44450"/>
                  </a:lnTo>
                  <a:lnTo>
                    <a:pt x="1470025" y="53975"/>
                  </a:lnTo>
                  <a:lnTo>
                    <a:pt x="1552575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39">
              <a:extLst>
                <a:ext uri="{FF2B5EF4-FFF2-40B4-BE49-F238E27FC236}">
                  <a16:creationId xmlns:a16="http://schemas.microsoft.com/office/drawing/2014/main" id="{42E8E9CC-FEF1-4AA4-B9A3-5BA9FCCE8F21}"/>
                </a:ext>
              </a:extLst>
            </p:cNvPr>
            <p:cNvSpPr/>
            <p:nvPr/>
          </p:nvSpPr>
          <p:spPr>
            <a:xfrm>
              <a:off x="4391025" y="4097340"/>
              <a:ext cx="693738" cy="860425"/>
            </a:xfrm>
            <a:custGeom>
              <a:avLst/>
              <a:gdLst>
                <a:gd name="connsiteX0" fmla="*/ 278606 w 692944"/>
                <a:gd name="connsiteY0" fmla="*/ 309563 h 859632"/>
                <a:gd name="connsiteX1" fmla="*/ 240506 w 692944"/>
                <a:gd name="connsiteY1" fmla="*/ 261938 h 859632"/>
                <a:gd name="connsiteX2" fmla="*/ 211931 w 692944"/>
                <a:gd name="connsiteY2" fmla="*/ 228600 h 859632"/>
                <a:gd name="connsiteX3" fmla="*/ 178594 w 692944"/>
                <a:gd name="connsiteY3" fmla="*/ 192882 h 859632"/>
                <a:gd name="connsiteX4" fmla="*/ 135731 w 692944"/>
                <a:gd name="connsiteY4" fmla="*/ 150019 h 859632"/>
                <a:gd name="connsiteX5" fmla="*/ 92869 w 692944"/>
                <a:gd name="connsiteY5" fmla="*/ 111919 h 859632"/>
                <a:gd name="connsiteX6" fmla="*/ 54769 w 692944"/>
                <a:gd name="connsiteY6" fmla="*/ 80963 h 859632"/>
                <a:gd name="connsiteX7" fmla="*/ 0 w 692944"/>
                <a:gd name="connsiteY7" fmla="*/ 42863 h 859632"/>
                <a:gd name="connsiteX8" fmla="*/ 7144 w 692944"/>
                <a:gd name="connsiteY8" fmla="*/ 0 h 859632"/>
                <a:gd name="connsiteX9" fmla="*/ 95250 w 692944"/>
                <a:gd name="connsiteY9" fmla="*/ 26194 h 859632"/>
                <a:gd name="connsiteX10" fmla="*/ 176213 w 692944"/>
                <a:gd name="connsiteY10" fmla="*/ 64294 h 859632"/>
                <a:gd name="connsiteX11" fmla="*/ 252413 w 692944"/>
                <a:gd name="connsiteY11" fmla="*/ 102394 h 859632"/>
                <a:gd name="connsiteX12" fmla="*/ 321469 w 692944"/>
                <a:gd name="connsiteY12" fmla="*/ 140494 h 859632"/>
                <a:gd name="connsiteX13" fmla="*/ 373856 w 692944"/>
                <a:gd name="connsiteY13" fmla="*/ 171450 h 859632"/>
                <a:gd name="connsiteX14" fmla="*/ 419100 w 692944"/>
                <a:gd name="connsiteY14" fmla="*/ 200025 h 859632"/>
                <a:gd name="connsiteX15" fmla="*/ 459581 w 692944"/>
                <a:gd name="connsiteY15" fmla="*/ 226219 h 859632"/>
                <a:gd name="connsiteX16" fmla="*/ 500063 w 692944"/>
                <a:gd name="connsiteY16" fmla="*/ 257175 h 859632"/>
                <a:gd name="connsiteX17" fmla="*/ 533400 w 692944"/>
                <a:gd name="connsiteY17" fmla="*/ 285750 h 859632"/>
                <a:gd name="connsiteX18" fmla="*/ 561975 w 692944"/>
                <a:gd name="connsiteY18" fmla="*/ 311944 h 859632"/>
                <a:gd name="connsiteX19" fmla="*/ 581025 w 692944"/>
                <a:gd name="connsiteY19" fmla="*/ 333375 h 859632"/>
                <a:gd name="connsiteX20" fmla="*/ 609600 w 692944"/>
                <a:gd name="connsiteY20" fmla="*/ 371475 h 859632"/>
                <a:gd name="connsiteX21" fmla="*/ 631031 w 692944"/>
                <a:gd name="connsiteY21" fmla="*/ 409575 h 859632"/>
                <a:gd name="connsiteX22" fmla="*/ 647700 w 692944"/>
                <a:gd name="connsiteY22" fmla="*/ 445294 h 859632"/>
                <a:gd name="connsiteX23" fmla="*/ 664369 w 692944"/>
                <a:gd name="connsiteY23" fmla="*/ 495300 h 859632"/>
                <a:gd name="connsiteX24" fmla="*/ 673894 w 692944"/>
                <a:gd name="connsiteY24" fmla="*/ 540544 h 859632"/>
                <a:gd name="connsiteX25" fmla="*/ 683419 w 692944"/>
                <a:gd name="connsiteY25" fmla="*/ 597694 h 859632"/>
                <a:gd name="connsiteX26" fmla="*/ 690563 w 692944"/>
                <a:gd name="connsiteY26" fmla="*/ 661988 h 859632"/>
                <a:gd name="connsiteX27" fmla="*/ 692944 w 692944"/>
                <a:gd name="connsiteY27" fmla="*/ 726282 h 859632"/>
                <a:gd name="connsiteX28" fmla="*/ 688181 w 692944"/>
                <a:gd name="connsiteY28" fmla="*/ 754857 h 859632"/>
                <a:gd name="connsiteX29" fmla="*/ 671513 w 692944"/>
                <a:gd name="connsiteY29" fmla="*/ 795338 h 859632"/>
                <a:gd name="connsiteX30" fmla="*/ 650081 w 692944"/>
                <a:gd name="connsiteY30" fmla="*/ 828675 h 859632"/>
                <a:gd name="connsiteX31" fmla="*/ 626269 w 692944"/>
                <a:gd name="connsiteY31" fmla="*/ 847725 h 859632"/>
                <a:gd name="connsiteX32" fmla="*/ 600075 w 692944"/>
                <a:gd name="connsiteY32" fmla="*/ 857250 h 859632"/>
                <a:gd name="connsiteX33" fmla="*/ 576263 w 692944"/>
                <a:gd name="connsiteY33" fmla="*/ 859632 h 859632"/>
                <a:gd name="connsiteX34" fmla="*/ 540544 w 692944"/>
                <a:gd name="connsiteY34" fmla="*/ 857250 h 859632"/>
                <a:gd name="connsiteX35" fmla="*/ 511969 w 692944"/>
                <a:gd name="connsiteY35" fmla="*/ 850107 h 859632"/>
                <a:gd name="connsiteX36" fmla="*/ 488156 w 692944"/>
                <a:gd name="connsiteY36" fmla="*/ 833438 h 859632"/>
                <a:gd name="connsiteX37" fmla="*/ 473869 w 692944"/>
                <a:gd name="connsiteY37" fmla="*/ 814388 h 859632"/>
                <a:gd name="connsiteX38" fmla="*/ 459581 w 692944"/>
                <a:gd name="connsiteY38" fmla="*/ 785813 h 859632"/>
                <a:gd name="connsiteX39" fmla="*/ 440531 w 692944"/>
                <a:gd name="connsiteY39" fmla="*/ 733425 h 859632"/>
                <a:gd name="connsiteX40" fmla="*/ 428625 w 692944"/>
                <a:gd name="connsiteY40" fmla="*/ 690563 h 859632"/>
                <a:gd name="connsiteX41" fmla="*/ 416719 w 692944"/>
                <a:gd name="connsiteY41" fmla="*/ 633413 h 859632"/>
                <a:gd name="connsiteX42" fmla="*/ 402431 w 692944"/>
                <a:gd name="connsiteY42" fmla="*/ 561975 h 859632"/>
                <a:gd name="connsiteX43" fmla="*/ 390525 w 692944"/>
                <a:gd name="connsiteY43" fmla="*/ 521494 h 859632"/>
                <a:gd name="connsiteX44" fmla="*/ 373856 w 692944"/>
                <a:gd name="connsiteY44" fmla="*/ 471488 h 859632"/>
                <a:gd name="connsiteX45" fmla="*/ 350044 w 692944"/>
                <a:gd name="connsiteY45" fmla="*/ 423863 h 859632"/>
                <a:gd name="connsiteX46" fmla="*/ 328613 w 692944"/>
                <a:gd name="connsiteY46" fmla="*/ 385763 h 859632"/>
                <a:gd name="connsiteX47" fmla="*/ 278606 w 692944"/>
                <a:gd name="connsiteY47" fmla="*/ 309563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92944" h="859632">
                  <a:moveTo>
                    <a:pt x="278606" y="309563"/>
                  </a:moveTo>
                  <a:lnTo>
                    <a:pt x="240506" y="261938"/>
                  </a:lnTo>
                  <a:lnTo>
                    <a:pt x="211931" y="228600"/>
                  </a:lnTo>
                  <a:lnTo>
                    <a:pt x="178594" y="192882"/>
                  </a:lnTo>
                  <a:lnTo>
                    <a:pt x="135731" y="150019"/>
                  </a:lnTo>
                  <a:lnTo>
                    <a:pt x="92869" y="111919"/>
                  </a:lnTo>
                  <a:lnTo>
                    <a:pt x="54769" y="80963"/>
                  </a:lnTo>
                  <a:lnTo>
                    <a:pt x="0" y="42863"/>
                  </a:lnTo>
                  <a:lnTo>
                    <a:pt x="7144" y="0"/>
                  </a:lnTo>
                  <a:lnTo>
                    <a:pt x="95250" y="26194"/>
                  </a:lnTo>
                  <a:lnTo>
                    <a:pt x="176213" y="64294"/>
                  </a:lnTo>
                  <a:lnTo>
                    <a:pt x="252413" y="102394"/>
                  </a:lnTo>
                  <a:lnTo>
                    <a:pt x="321469" y="140494"/>
                  </a:lnTo>
                  <a:lnTo>
                    <a:pt x="373856" y="171450"/>
                  </a:lnTo>
                  <a:lnTo>
                    <a:pt x="419100" y="200025"/>
                  </a:lnTo>
                  <a:lnTo>
                    <a:pt x="459581" y="226219"/>
                  </a:lnTo>
                  <a:lnTo>
                    <a:pt x="500063" y="257175"/>
                  </a:lnTo>
                  <a:lnTo>
                    <a:pt x="533400" y="285750"/>
                  </a:lnTo>
                  <a:lnTo>
                    <a:pt x="561975" y="311944"/>
                  </a:lnTo>
                  <a:lnTo>
                    <a:pt x="581025" y="333375"/>
                  </a:lnTo>
                  <a:lnTo>
                    <a:pt x="609600" y="371475"/>
                  </a:lnTo>
                  <a:lnTo>
                    <a:pt x="631031" y="409575"/>
                  </a:lnTo>
                  <a:lnTo>
                    <a:pt x="647700" y="445294"/>
                  </a:lnTo>
                  <a:lnTo>
                    <a:pt x="664369" y="495300"/>
                  </a:lnTo>
                  <a:lnTo>
                    <a:pt x="673894" y="540544"/>
                  </a:lnTo>
                  <a:lnTo>
                    <a:pt x="683419" y="597694"/>
                  </a:lnTo>
                  <a:lnTo>
                    <a:pt x="690563" y="661988"/>
                  </a:lnTo>
                  <a:cubicBezTo>
                    <a:pt x="691357" y="683419"/>
                    <a:pt x="692150" y="704851"/>
                    <a:pt x="692944" y="726282"/>
                  </a:cubicBezTo>
                  <a:lnTo>
                    <a:pt x="688181" y="754857"/>
                  </a:lnTo>
                  <a:lnTo>
                    <a:pt x="671513" y="795338"/>
                  </a:lnTo>
                  <a:lnTo>
                    <a:pt x="650081" y="828675"/>
                  </a:lnTo>
                  <a:lnTo>
                    <a:pt x="626269" y="847725"/>
                  </a:lnTo>
                  <a:lnTo>
                    <a:pt x="600075" y="857250"/>
                  </a:lnTo>
                  <a:lnTo>
                    <a:pt x="576263" y="859632"/>
                  </a:lnTo>
                  <a:lnTo>
                    <a:pt x="540544" y="857250"/>
                  </a:lnTo>
                  <a:lnTo>
                    <a:pt x="511969" y="850107"/>
                  </a:lnTo>
                  <a:lnTo>
                    <a:pt x="488156" y="833438"/>
                  </a:lnTo>
                  <a:lnTo>
                    <a:pt x="473869" y="814388"/>
                  </a:lnTo>
                  <a:lnTo>
                    <a:pt x="459581" y="785813"/>
                  </a:lnTo>
                  <a:lnTo>
                    <a:pt x="440531" y="733425"/>
                  </a:lnTo>
                  <a:lnTo>
                    <a:pt x="428625" y="690563"/>
                  </a:lnTo>
                  <a:lnTo>
                    <a:pt x="416719" y="633413"/>
                  </a:lnTo>
                  <a:lnTo>
                    <a:pt x="402431" y="561975"/>
                  </a:lnTo>
                  <a:lnTo>
                    <a:pt x="390525" y="521494"/>
                  </a:lnTo>
                  <a:lnTo>
                    <a:pt x="373856" y="471488"/>
                  </a:lnTo>
                  <a:lnTo>
                    <a:pt x="350044" y="423863"/>
                  </a:lnTo>
                  <a:lnTo>
                    <a:pt x="328613" y="385763"/>
                  </a:lnTo>
                  <a:lnTo>
                    <a:pt x="278606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40">
              <a:extLst>
                <a:ext uri="{FF2B5EF4-FFF2-40B4-BE49-F238E27FC236}">
                  <a16:creationId xmlns:a16="http://schemas.microsoft.com/office/drawing/2014/main" id="{6A3DEC07-8AF1-435E-80D8-27616E58567E}"/>
                </a:ext>
              </a:extLst>
            </p:cNvPr>
            <p:cNvSpPr/>
            <p:nvPr/>
          </p:nvSpPr>
          <p:spPr>
            <a:xfrm>
              <a:off x="4827589" y="1643065"/>
              <a:ext cx="1082675" cy="1843087"/>
            </a:xfrm>
            <a:custGeom>
              <a:avLst/>
              <a:gdLst>
                <a:gd name="connsiteX0" fmla="*/ 600075 w 1083469"/>
                <a:gd name="connsiteY0" fmla="*/ 873918 h 1843087"/>
                <a:gd name="connsiteX1" fmla="*/ 623887 w 1083469"/>
                <a:gd name="connsiteY1" fmla="*/ 823912 h 1843087"/>
                <a:gd name="connsiteX2" fmla="*/ 642937 w 1083469"/>
                <a:gd name="connsiteY2" fmla="*/ 778668 h 1843087"/>
                <a:gd name="connsiteX3" fmla="*/ 664369 w 1083469"/>
                <a:gd name="connsiteY3" fmla="*/ 728662 h 1843087"/>
                <a:gd name="connsiteX4" fmla="*/ 683419 w 1083469"/>
                <a:gd name="connsiteY4" fmla="*/ 676275 h 1843087"/>
                <a:gd name="connsiteX5" fmla="*/ 702469 w 1083469"/>
                <a:gd name="connsiteY5" fmla="*/ 619125 h 1843087"/>
                <a:gd name="connsiteX6" fmla="*/ 711994 w 1083469"/>
                <a:gd name="connsiteY6" fmla="*/ 583406 h 1843087"/>
                <a:gd name="connsiteX7" fmla="*/ 723900 w 1083469"/>
                <a:gd name="connsiteY7" fmla="*/ 540543 h 1843087"/>
                <a:gd name="connsiteX8" fmla="*/ 733425 w 1083469"/>
                <a:gd name="connsiteY8" fmla="*/ 492918 h 1843087"/>
                <a:gd name="connsiteX9" fmla="*/ 740569 w 1083469"/>
                <a:gd name="connsiteY9" fmla="*/ 445293 h 1843087"/>
                <a:gd name="connsiteX10" fmla="*/ 747712 w 1083469"/>
                <a:gd name="connsiteY10" fmla="*/ 388143 h 1843087"/>
                <a:gd name="connsiteX11" fmla="*/ 750094 w 1083469"/>
                <a:gd name="connsiteY11" fmla="*/ 342900 h 1843087"/>
                <a:gd name="connsiteX12" fmla="*/ 747712 w 1083469"/>
                <a:gd name="connsiteY12" fmla="*/ 295275 h 1843087"/>
                <a:gd name="connsiteX13" fmla="*/ 740569 w 1083469"/>
                <a:gd name="connsiteY13" fmla="*/ 252412 h 1843087"/>
                <a:gd name="connsiteX14" fmla="*/ 733425 w 1083469"/>
                <a:gd name="connsiteY14" fmla="*/ 223837 h 1843087"/>
                <a:gd name="connsiteX15" fmla="*/ 723900 w 1083469"/>
                <a:gd name="connsiteY15" fmla="*/ 197643 h 1843087"/>
                <a:gd name="connsiteX16" fmla="*/ 709612 w 1083469"/>
                <a:gd name="connsiteY16" fmla="*/ 171450 h 1843087"/>
                <a:gd name="connsiteX17" fmla="*/ 681037 w 1083469"/>
                <a:gd name="connsiteY17" fmla="*/ 133350 h 1843087"/>
                <a:gd name="connsiteX18" fmla="*/ 659606 w 1083469"/>
                <a:gd name="connsiteY18" fmla="*/ 109537 h 1843087"/>
                <a:gd name="connsiteX19" fmla="*/ 635794 w 1083469"/>
                <a:gd name="connsiteY19" fmla="*/ 85725 h 1843087"/>
                <a:gd name="connsiteX20" fmla="*/ 607219 w 1083469"/>
                <a:gd name="connsiteY20" fmla="*/ 61912 h 1843087"/>
                <a:gd name="connsiteX21" fmla="*/ 590550 w 1083469"/>
                <a:gd name="connsiteY21" fmla="*/ 38100 h 1843087"/>
                <a:gd name="connsiteX22" fmla="*/ 588169 w 1083469"/>
                <a:gd name="connsiteY22" fmla="*/ 21431 h 1843087"/>
                <a:gd name="connsiteX23" fmla="*/ 592931 w 1083469"/>
                <a:gd name="connsiteY23" fmla="*/ 7143 h 1843087"/>
                <a:gd name="connsiteX24" fmla="*/ 611981 w 1083469"/>
                <a:gd name="connsiteY24" fmla="*/ 2381 h 1843087"/>
                <a:gd name="connsiteX25" fmla="*/ 638175 w 1083469"/>
                <a:gd name="connsiteY25" fmla="*/ 0 h 1843087"/>
                <a:gd name="connsiteX26" fmla="*/ 678656 w 1083469"/>
                <a:gd name="connsiteY26" fmla="*/ 7143 h 1843087"/>
                <a:gd name="connsiteX27" fmla="*/ 735806 w 1083469"/>
                <a:gd name="connsiteY27" fmla="*/ 19050 h 1843087"/>
                <a:gd name="connsiteX28" fmla="*/ 821531 w 1083469"/>
                <a:gd name="connsiteY28" fmla="*/ 45243 h 1843087"/>
                <a:gd name="connsiteX29" fmla="*/ 866775 w 1083469"/>
                <a:gd name="connsiteY29" fmla="*/ 61912 h 1843087"/>
                <a:gd name="connsiteX30" fmla="*/ 914400 w 1083469"/>
                <a:gd name="connsiteY30" fmla="*/ 85725 h 1843087"/>
                <a:gd name="connsiteX31" fmla="*/ 954881 w 1083469"/>
                <a:gd name="connsiteY31" fmla="*/ 109537 h 1843087"/>
                <a:gd name="connsiteX32" fmla="*/ 983456 w 1083469"/>
                <a:gd name="connsiteY32" fmla="*/ 128587 h 1843087"/>
                <a:gd name="connsiteX33" fmla="*/ 1021556 w 1083469"/>
                <a:gd name="connsiteY33" fmla="*/ 159543 h 1843087"/>
                <a:gd name="connsiteX34" fmla="*/ 1047750 w 1083469"/>
                <a:gd name="connsiteY34" fmla="*/ 183356 h 1843087"/>
                <a:gd name="connsiteX35" fmla="*/ 1069181 w 1083469"/>
                <a:gd name="connsiteY35" fmla="*/ 204787 h 1843087"/>
                <a:gd name="connsiteX36" fmla="*/ 1078706 w 1083469"/>
                <a:gd name="connsiteY36" fmla="*/ 219075 h 1843087"/>
                <a:gd name="connsiteX37" fmla="*/ 1083469 w 1083469"/>
                <a:gd name="connsiteY37" fmla="*/ 240506 h 1843087"/>
                <a:gd name="connsiteX38" fmla="*/ 1081087 w 1083469"/>
                <a:gd name="connsiteY38" fmla="*/ 266700 h 1843087"/>
                <a:gd name="connsiteX39" fmla="*/ 1071562 w 1083469"/>
                <a:gd name="connsiteY39" fmla="*/ 295275 h 1843087"/>
                <a:gd name="connsiteX40" fmla="*/ 1057275 w 1083469"/>
                <a:gd name="connsiteY40" fmla="*/ 319087 h 1843087"/>
                <a:gd name="connsiteX41" fmla="*/ 1028700 w 1083469"/>
                <a:gd name="connsiteY41" fmla="*/ 385762 h 1843087"/>
                <a:gd name="connsiteX42" fmla="*/ 1004887 w 1083469"/>
                <a:gd name="connsiteY42" fmla="*/ 447675 h 1843087"/>
                <a:gd name="connsiteX43" fmla="*/ 947737 w 1083469"/>
                <a:gd name="connsiteY43" fmla="*/ 609600 h 1843087"/>
                <a:gd name="connsiteX44" fmla="*/ 892969 w 1083469"/>
                <a:gd name="connsiteY44" fmla="*/ 747712 h 1843087"/>
                <a:gd name="connsiteX45" fmla="*/ 845344 w 1083469"/>
                <a:gd name="connsiteY45" fmla="*/ 852487 h 1843087"/>
                <a:gd name="connsiteX46" fmla="*/ 790575 w 1083469"/>
                <a:gd name="connsiteY46" fmla="*/ 969168 h 1843087"/>
                <a:gd name="connsiteX47" fmla="*/ 742950 w 1083469"/>
                <a:gd name="connsiteY47" fmla="*/ 1047750 h 1843087"/>
                <a:gd name="connsiteX48" fmla="*/ 640556 w 1083469"/>
                <a:gd name="connsiteY48" fmla="*/ 1207293 h 1843087"/>
                <a:gd name="connsiteX49" fmla="*/ 533400 w 1083469"/>
                <a:gd name="connsiteY49" fmla="*/ 1364456 h 1843087"/>
                <a:gd name="connsiteX50" fmla="*/ 476250 w 1083469"/>
                <a:gd name="connsiteY50" fmla="*/ 1447800 h 1843087"/>
                <a:gd name="connsiteX51" fmla="*/ 416719 w 1083469"/>
                <a:gd name="connsiteY51" fmla="*/ 1516856 h 1843087"/>
                <a:gd name="connsiteX52" fmla="*/ 333375 w 1083469"/>
                <a:gd name="connsiteY52" fmla="*/ 1593056 h 1843087"/>
                <a:gd name="connsiteX53" fmla="*/ 242887 w 1083469"/>
                <a:gd name="connsiteY53" fmla="*/ 1671637 h 1843087"/>
                <a:gd name="connsiteX54" fmla="*/ 154781 w 1083469"/>
                <a:gd name="connsiteY54" fmla="*/ 1747837 h 1843087"/>
                <a:gd name="connsiteX55" fmla="*/ 92869 w 1083469"/>
                <a:gd name="connsiteY55" fmla="*/ 1802606 h 1843087"/>
                <a:gd name="connsiteX56" fmla="*/ 50006 w 1083469"/>
                <a:gd name="connsiteY56" fmla="*/ 1835943 h 1843087"/>
                <a:gd name="connsiteX57" fmla="*/ 23812 w 1083469"/>
                <a:gd name="connsiteY57" fmla="*/ 1843087 h 1843087"/>
                <a:gd name="connsiteX58" fmla="*/ 14287 w 1083469"/>
                <a:gd name="connsiteY58" fmla="*/ 1843087 h 1843087"/>
                <a:gd name="connsiteX59" fmla="*/ 7144 w 1083469"/>
                <a:gd name="connsiteY59" fmla="*/ 1838325 h 1843087"/>
                <a:gd name="connsiteX60" fmla="*/ 2381 w 1083469"/>
                <a:gd name="connsiteY60" fmla="*/ 1828800 h 1843087"/>
                <a:gd name="connsiteX61" fmla="*/ 0 w 1083469"/>
                <a:gd name="connsiteY61" fmla="*/ 1814512 h 1843087"/>
                <a:gd name="connsiteX62" fmla="*/ 7144 w 1083469"/>
                <a:gd name="connsiteY62" fmla="*/ 1793081 h 1843087"/>
                <a:gd name="connsiteX63" fmla="*/ 21431 w 1083469"/>
                <a:gd name="connsiteY63" fmla="*/ 1771650 h 1843087"/>
                <a:gd name="connsiteX64" fmla="*/ 57150 w 1083469"/>
                <a:gd name="connsiteY64" fmla="*/ 1726406 h 1843087"/>
                <a:gd name="connsiteX65" fmla="*/ 109537 w 1083469"/>
                <a:gd name="connsiteY65" fmla="*/ 1659731 h 1843087"/>
                <a:gd name="connsiteX66" fmla="*/ 169069 w 1083469"/>
                <a:gd name="connsiteY66" fmla="*/ 1576387 h 1843087"/>
                <a:gd name="connsiteX67" fmla="*/ 233362 w 1083469"/>
                <a:gd name="connsiteY67" fmla="*/ 1485900 h 1843087"/>
                <a:gd name="connsiteX68" fmla="*/ 288131 w 1083469"/>
                <a:gd name="connsiteY68" fmla="*/ 1409700 h 1843087"/>
                <a:gd name="connsiteX69" fmla="*/ 333375 w 1083469"/>
                <a:gd name="connsiteY69" fmla="*/ 1340643 h 1843087"/>
                <a:gd name="connsiteX70" fmla="*/ 397669 w 1083469"/>
                <a:gd name="connsiteY70" fmla="*/ 1243012 h 1843087"/>
                <a:gd name="connsiteX71" fmla="*/ 442912 w 1083469"/>
                <a:gd name="connsiteY71" fmla="*/ 1166812 h 1843087"/>
                <a:gd name="connsiteX72" fmla="*/ 507206 w 1083469"/>
                <a:gd name="connsiteY72" fmla="*/ 1057275 h 1843087"/>
                <a:gd name="connsiteX73" fmla="*/ 542925 w 1083469"/>
                <a:gd name="connsiteY73" fmla="*/ 992981 h 1843087"/>
                <a:gd name="connsiteX74" fmla="*/ 600075 w 1083469"/>
                <a:gd name="connsiteY74" fmla="*/ 873918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083469" h="1843087">
                  <a:moveTo>
                    <a:pt x="600075" y="873918"/>
                  </a:moveTo>
                  <a:lnTo>
                    <a:pt x="623887" y="823912"/>
                  </a:lnTo>
                  <a:lnTo>
                    <a:pt x="642937" y="778668"/>
                  </a:lnTo>
                  <a:lnTo>
                    <a:pt x="664369" y="728662"/>
                  </a:lnTo>
                  <a:lnTo>
                    <a:pt x="683419" y="676275"/>
                  </a:lnTo>
                  <a:lnTo>
                    <a:pt x="702469" y="619125"/>
                  </a:lnTo>
                  <a:lnTo>
                    <a:pt x="711994" y="583406"/>
                  </a:lnTo>
                  <a:lnTo>
                    <a:pt x="723900" y="540543"/>
                  </a:lnTo>
                  <a:lnTo>
                    <a:pt x="733425" y="492918"/>
                  </a:lnTo>
                  <a:lnTo>
                    <a:pt x="740569" y="445293"/>
                  </a:lnTo>
                  <a:lnTo>
                    <a:pt x="747712" y="388143"/>
                  </a:lnTo>
                  <a:lnTo>
                    <a:pt x="750094" y="342900"/>
                  </a:lnTo>
                  <a:lnTo>
                    <a:pt x="747712" y="295275"/>
                  </a:lnTo>
                  <a:lnTo>
                    <a:pt x="740569" y="252412"/>
                  </a:lnTo>
                  <a:lnTo>
                    <a:pt x="733425" y="223837"/>
                  </a:lnTo>
                  <a:lnTo>
                    <a:pt x="723900" y="197643"/>
                  </a:lnTo>
                  <a:lnTo>
                    <a:pt x="709612" y="171450"/>
                  </a:lnTo>
                  <a:lnTo>
                    <a:pt x="681037" y="133350"/>
                  </a:lnTo>
                  <a:lnTo>
                    <a:pt x="659606" y="109537"/>
                  </a:lnTo>
                  <a:lnTo>
                    <a:pt x="635794" y="85725"/>
                  </a:lnTo>
                  <a:lnTo>
                    <a:pt x="607219" y="61912"/>
                  </a:lnTo>
                  <a:lnTo>
                    <a:pt x="590550" y="38100"/>
                  </a:lnTo>
                  <a:lnTo>
                    <a:pt x="588169" y="21431"/>
                  </a:lnTo>
                  <a:lnTo>
                    <a:pt x="592931" y="7143"/>
                  </a:lnTo>
                  <a:lnTo>
                    <a:pt x="611981" y="2381"/>
                  </a:lnTo>
                  <a:lnTo>
                    <a:pt x="638175" y="0"/>
                  </a:lnTo>
                  <a:lnTo>
                    <a:pt x="678656" y="7143"/>
                  </a:lnTo>
                  <a:lnTo>
                    <a:pt x="735806" y="19050"/>
                  </a:lnTo>
                  <a:lnTo>
                    <a:pt x="821531" y="45243"/>
                  </a:lnTo>
                  <a:lnTo>
                    <a:pt x="866775" y="61912"/>
                  </a:lnTo>
                  <a:lnTo>
                    <a:pt x="914400" y="85725"/>
                  </a:lnTo>
                  <a:lnTo>
                    <a:pt x="954881" y="109537"/>
                  </a:lnTo>
                  <a:lnTo>
                    <a:pt x="983456" y="128587"/>
                  </a:lnTo>
                  <a:lnTo>
                    <a:pt x="1021556" y="159543"/>
                  </a:lnTo>
                  <a:lnTo>
                    <a:pt x="1047750" y="183356"/>
                  </a:lnTo>
                  <a:lnTo>
                    <a:pt x="1069181" y="204787"/>
                  </a:lnTo>
                  <a:lnTo>
                    <a:pt x="1078706" y="219075"/>
                  </a:lnTo>
                  <a:lnTo>
                    <a:pt x="1083469" y="240506"/>
                  </a:lnTo>
                  <a:lnTo>
                    <a:pt x="1081087" y="266700"/>
                  </a:lnTo>
                  <a:lnTo>
                    <a:pt x="1071562" y="295275"/>
                  </a:lnTo>
                  <a:lnTo>
                    <a:pt x="1057275" y="319087"/>
                  </a:lnTo>
                  <a:lnTo>
                    <a:pt x="1028700" y="385762"/>
                  </a:lnTo>
                  <a:lnTo>
                    <a:pt x="1004887" y="447675"/>
                  </a:lnTo>
                  <a:lnTo>
                    <a:pt x="947737" y="609600"/>
                  </a:lnTo>
                  <a:lnTo>
                    <a:pt x="892969" y="747712"/>
                  </a:lnTo>
                  <a:lnTo>
                    <a:pt x="845344" y="852487"/>
                  </a:lnTo>
                  <a:lnTo>
                    <a:pt x="790575" y="969168"/>
                  </a:lnTo>
                  <a:lnTo>
                    <a:pt x="742950" y="1047750"/>
                  </a:lnTo>
                  <a:lnTo>
                    <a:pt x="640556" y="1207293"/>
                  </a:lnTo>
                  <a:lnTo>
                    <a:pt x="533400" y="1364456"/>
                  </a:lnTo>
                  <a:lnTo>
                    <a:pt x="476250" y="1447800"/>
                  </a:lnTo>
                  <a:lnTo>
                    <a:pt x="416719" y="1516856"/>
                  </a:lnTo>
                  <a:lnTo>
                    <a:pt x="333375" y="1593056"/>
                  </a:lnTo>
                  <a:lnTo>
                    <a:pt x="242887" y="1671637"/>
                  </a:lnTo>
                  <a:lnTo>
                    <a:pt x="154781" y="1747837"/>
                  </a:lnTo>
                  <a:lnTo>
                    <a:pt x="92869" y="1802606"/>
                  </a:lnTo>
                  <a:lnTo>
                    <a:pt x="50006" y="1835943"/>
                  </a:lnTo>
                  <a:lnTo>
                    <a:pt x="23812" y="1843087"/>
                  </a:lnTo>
                  <a:lnTo>
                    <a:pt x="14287" y="1843087"/>
                  </a:lnTo>
                  <a:lnTo>
                    <a:pt x="7144" y="1838325"/>
                  </a:lnTo>
                  <a:lnTo>
                    <a:pt x="2381" y="1828800"/>
                  </a:lnTo>
                  <a:lnTo>
                    <a:pt x="0" y="1814512"/>
                  </a:lnTo>
                  <a:lnTo>
                    <a:pt x="7144" y="1793081"/>
                  </a:lnTo>
                  <a:lnTo>
                    <a:pt x="21431" y="1771650"/>
                  </a:lnTo>
                  <a:lnTo>
                    <a:pt x="57150" y="1726406"/>
                  </a:lnTo>
                  <a:lnTo>
                    <a:pt x="109537" y="1659731"/>
                  </a:lnTo>
                  <a:lnTo>
                    <a:pt x="169069" y="1576387"/>
                  </a:lnTo>
                  <a:lnTo>
                    <a:pt x="233362" y="1485900"/>
                  </a:lnTo>
                  <a:lnTo>
                    <a:pt x="288131" y="1409700"/>
                  </a:lnTo>
                  <a:lnTo>
                    <a:pt x="333375" y="1340643"/>
                  </a:lnTo>
                  <a:lnTo>
                    <a:pt x="397669" y="1243012"/>
                  </a:lnTo>
                  <a:lnTo>
                    <a:pt x="442912" y="1166812"/>
                  </a:lnTo>
                  <a:lnTo>
                    <a:pt x="507206" y="1057275"/>
                  </a:lnTo>
                  <a:lnTo>
                    <a:pt x="542925" y="992981"/>
                  </a:lnTo>
                  <a:lnTo>
                    <a:pt x="600075" y="8739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41">
              <a:extLst>
                <a:ext uri="{FF2B5EF4-FFF2-40B4-BE49-F238E27FC236}">
                  <a16:creationId xmlns:a16="http://schemas.microsoft.com/office/drawing/2014/main" id="{30CFF029-5480-4520-B16D-3F2306914A7E}"/>
                </a:ext>
              </a:extLst>
            </p:cNvPr>
            <p:cNvSpPr/>
            <p:nvPr/>
          </p:nvSpPr>
          <p:spPr>
            <a:xfrm>
              <a:off x="5707064" y="1924051"/>
              <a:ext cx="885825" cy="363538"/>
            </a:xfrm>
            <a:custGeom>
              <a:avLst/>
              <a:gdLst>
                <a:gd name="connsiteX0" fmla="*/ 307182 w 885825"/>
                <a:gd name="connsiteY0" fmla="*/ 92869 h 364331"/>
                <a:gd name="connsiteX1" fmla="*/ 216694 w 885825"/>
                <a:gd name="connsiteY1" fmla="*/ 119063 h 364331"/>
                <a:gd name="connsiteX2" fmla="*/ 154782 w 885825"/>
                <a:gd name="connsiteY2" fmla="*/ 135731 h 364331"/>
                <a:gd name="connsiteX3" fmla="*/ 85725 w 885825"/>
                <a:gd name="connsiteY3" fmla="*/ 152400 h 364331"/>
                <a:gd name="connsiteX4" fmla="*/ 16669 w 885825"/>
                <a:gd name="connsiteY4" fmla="*/ 157163 h 364331"/>
                <a:gd name="connsiteX5" fmla="*/ 0 w 885825"/>
                <a:gd name="connsiteY5" fmla="*/ 330994 h 364331"/>
                <a:gd name="connsiteX6" fmla="*/ 100013 w 885825"/>
                <a:gd name="connsiteY6" fmla="*/ 314325 h 364331"/>
                <a:gd name="connsiteX7" fmla="*/ 245269 w 885825"/>
                <a:gd name="connsiteY7" fmla="*/ 278606 h 364331"/>
                <a:gd name="connsiteX8" fmla="*/ 340519 w 885825"/>
                <a:gd name="connsiteY8" fmla="*/ 254794 h 364331"/>
                <a:gd name="connsiteX9" fmla="*/ 402432 w 885825"/>
                <a:gd name="connsiteY9" fmla="*/ 238125 h 364331"/>
                <a:gd name="connsiteX10" fmla="*/ 445294 w 885825"/>
                <a:gd name="connsiteY10" fmla="*/ 230981 h 364331"/>
                <a:gd name="connsiteX11" fmla="*/ 469107 w 885825"/>
                <a:gd name="connsiteY11" fmla="*/ 230981 h 364331"/>
                <a:gd name="connsiteX12" fmla="*/ 495300 w 885825"/>
                <a:gd name="connsiteY12" fmla="*/ 233363 h 364331"/>
                <a:gd name="connsiteX13" fmla="*/ 514350 w 885825"/>
                <a:gd name="connsiteY13" fmla="*/ 240506 h 364331"/>
                <a:gd name="connsiteX14" fmla="*/ 526257 w 885825"/>
                <a:gd name="connsiteY14" fmla="*/ 252413 h 364331"/>
                <a:gd name="connsiteX15" fmla="*/ 804863 w 885825"/>
                <a:gd name="connsiteY15" fmla="*/ 364331 h 364331"/>
                <a:gd name="connsiteX16" fmla="*/ 823913 w 885825"/>
                <a:gd name="connsiteY16" fmla="*/ 347663 h 364331"/>
                <a:gd name="connsiteX17" fmla="*/ 842963 w 885825"/>
                <a:gd name="connsiteY17" fmla="*/ 326231 h 364331"/>
                <a:gd name="connsiteX18" fmla="*/ 864394 w 885825"/>
                <a:gd name="connsiteY18" fmla="*/ 295275 h 364331"/>
                <a:gd name="connsiteX19" fmla="*/ 876300 w 885825"/>
                <a:gd name="connsiteY19" fmla="*/ 271463 h 364331"/>
                <a:gd name="connsiteX20" fmla="*/ 883444 w 885825"/>
                <a:gd name="connsiteY20" fmla="*/ 245269 h 364331"/>
                <a:gd name="connsiteX21" fmla="*/ 885825 w 885825"/>
                <a:gd name="connsiteY21" fmla="*/ 228600 h 364331"/>
                <a:gd name="connsiteX22" fmla="*/ 883444 w 885825"/>
                <a:gd name="connsiteY22" fmla="*/ 211931 h 364331"/>
                <a:gd name="connsiteX23" fmla="*/ 876300 w 885825"/>
                <a:gd name="connsiteY23" fmla="*/ 192881 h 364331"/>
                <a:gd name="connsiteX24" fmla="*/ 864394 w 885825"/>
                <a:gd name="connsiteY24" fmla="*/ 176213 h 364331"/>
                <a:gd name="connsiteX25" fmla="*/ 842963 w 885825"/>
                <a:gd name="connsiteY25" fmla="*/ 161925 h 364331"/>
                <a:gd name="connsiteX26" fmla="*/ 823913 w 885825"/>
                <a:gd name="connsiteY26" fmla="*/ 154781 h 364331"/>
                <a:gd name="connsiteX27" fmla="*/ 771525 w 885825"/>
                <a:gd name="connsiteY27" fmla="*/ 126206 h 364331"/>
                <a:gd name="connsiteX28" fmla="*/ 716757 w 885825"/>
                <a:gd name="connsiteY28" fmla="*/ 95250 h 364331"/>
                <a:gd name="connsiteX29" fmla="*/ 671513 w 885825"/>
                <a:gd name="connsiteY29" fmla="*/ 69056 h 364331"/>
                <a:gd name="connsiteX30" fmla="*/ 628650 w 885825"/>
                <a:gd name="connsiteY30" fmla="*/ 40481 h 364331"/>
                <a:gd name="connsiteX31" fmla="*/ 590550 w 885825"/>
                <a:gd name="connsiteY31" fmla="*/ 14288 h 364331"/>
                <a:gd name="connsiteX32" fmla="*/ 569119 w 885825"/>
                <a:gd name="connsiteY32" fmla="*/ 7144 h 364331"/>
                <a:gd name="connsiteX33" fmla="*/ 519113 w 885825"/>
                <a:gd name="connsiteY33" fmla="*/ 0 h 364331"/>
                <a:gd name="connsiteX34" fmla="*/ 485775 w 885825"/>
                <a:gd name="connsiteY34" fmla="*/ 2381 h 364331"/>
                <a:gd name="connsiteX35" fmla="*/ 473869 w 885825"/>
                <a:gd name="connsiteY35" fmla="*/ 7144 h 364331"/>
                <a:gd name="connsiteX36" fmla="*/ 442913 w 885825"/>
                <a:gd name="connsiteY36" fmla="*/ 28575 h 364331"/>
                <a:gd name="connsiteX37" fmla="*/ 404813 w 885825"/>
                <a:gd name="connsiteY37" fmla="*/ 52388 h 364331"/>
                <a:gd name="connsiteX38" fmla="*/ 359569 w 885825"/>
                <a:gd name="connsiteY38" fmla="*/ 76200 h 364331"/>
                <a:gd name="connsiteX39" fmla="*/ 307182 w 885825"/>
                <a:gd name="connsiteY39" fmla="*/ 928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5825" h="364331">
                  <a:moveTo>
                    <a:pt x="307182" y="92869"/>
                  </a:moveTo>
                  <a:lnTo>
                    <a:pt x="216694" y="119063"/>
                  </a:lnTo>
                  <a:lnTo>
                    <a:pt x="154782" y="135731"/>
                  </a:lnTo>
                  <a:lnTo>
                    <a:pt x="85725" y="152400"/>
                  </a:lnTo>
                  <a:lnTo>
                    <a:pt x="16669" y="157163"/>
                  </a:lnTo>
                  <a:lnTo>
                    <a:pt x="0" y="330994"/>
                  </a:lnTo>
                  <a:lnTo>
                    <a:pt x="100013" y="314325"/>
                  </a:lnTo>
                  <a:lnTo>
                    <a:pt x="245269" y="278606"/>
                  </a:lnTo>
                  <a:lnTo>
                    <a:pt x="340519" y="254794"/>
                  </a:lnTo>
                  <a:lnTo>
                    <a:pt x="402432" y="238125"/>
                  </a:lnTo>
                  <a:lnTo>
                    <a:pt x="445294" y="230981"/>
                  </a:lnTo>
                  <a:lnTo>
                    <a:pt x="469107" y="230981"/>
                  </a:lnTo>
                  <a:lnTo>
                    <a:pt x="495300" y="233363"/>
                  </a:lnTo>
                  <a:lnTo>
                    <a:pt x="514350" y="240506"/>
                  </a:lnTo>
                  <a:lnTo>
                    <a:pt x="526257" y="252413"/>
                  </a:lnTo>
                  <a:lnTo>
                    <a:pt x="804863" y="364331"/>
                  </a:lnTo>
                  <a:lnTo>
                    <a:pt x="823913" y="347663"/>
                  </a:lnTo>
                  <a:lnTo>
                    <a:pt x="842963" y="326231"/>
                  </a:lnTo>
                  <a:lnTo>
                    <a:pt x="864394" y="295275"/>
                  </a:lnTo>
                  <a:lnTo>
                    <a:pt x="876300" y="271463"/>
                  </a:lnTo>
                  <a:lnTo>
                    <a:pt x="883444" y="245269"/>
                  </a:lnTo>
                  <a:lnTo>
                    <a:pt x="885825" y="228600"/>
                  </a:lnTo>
                  <a:lnTo>
                    <a:pt x="883444" y="211931"/>
                  </a:lnTo>
                  <a:lnTo>
                    <a:pt x="876300" y="192881"/>
                  </a:lnTo>
                  <a:lnTo>
                    <a:pt x="864394" y="176213"/>
                  </a:lnTo>
                  <a:lnTo>
                    <a:pt x="842963" y="161925"/>
                  </a:lnTo>
                  <a:lnTo>
                    <a:pt x="823913" y="154781"/>
                  </a:lnTo>
                  <a:lnTo>
                    <a:pt x="771525" y="126206"/>
                  </a:lnTo>
                  <a:lnTo>
                    <a:pt x="716757" y="95250"/>
                  </a:lnTo>
                  <a:lnTo>
                    <a:pt x="671513" y="69056"/>
                  </a:lnTo>
                  <a:lnTo>
                    <a:pt x="628650" y="40481"/>
                  </a:lnTo>
                  <a:lnTo>
                    <a:pt x="590550" y="14288"/>
                  </a:lnTo>
                  <a:lnTo>
                    <a:pt x="569119" y="7144"/>
                  </a:lnTo>
                  <a:lnTo>
                    <a:pt x="519113" y="0"/>
                  </a:lnTo>
                  <a:lnTo>
                    <a:pt x="485775" y="2381"/>
                  </a:lnTo>
                  <a:lnTo>
                    <a:pt x="473869" y="7144"/>
                  </a:lnTo>
                  <a:lnTo>
                    <a:pt x="442913" y="28575"/>
                  </a:lnTo>
                  <a:lnTo>
                    <a:pt x="404813" y="52388"/>
                  </a:lnTo>
                  <a:lnTo>
                    <a:pt x="359569" y="76200"/>
                  </a:lnTo>
                  <a:lnTo>
                    <a:pt x="307182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54">
              <a:extLst>
                <a:ext uri="{FF2B5EF4-FFF2-40B4-BE49-F238E27FC236}">
                  <a16:creationId xmlns:a16="http://schemas.microsoft.com/office/drawing/2014/main" id="{F33E41D8-C211-49F8-BB4D-6A473842DF1C}"/>
                </a:ext>
              </a:extLst>
            </p:cNvPr>
            <p:cNvSpPr/>
            <p:nvPr/>
          </p:nvSpPr>
          <p:spPr>
            <a:xfrm rot="5400000">
              <a:off x="4648994" y="2467770"/>
              <a:ext cx="2338388" cy="1485900"/>
            </a:xfrm>
            <a:custGeom>
              <a:avLst/>
              <a:gdLst>
                <a:gd name="connsiteX0" fmla="*/ 657225 w 2338388"/>
                <a:gd name="connsiteY0" fmla="*/ 433387 h 1485900"/>
                <a:gd name="connsiteX1" fmla="*/ 545307 w 2338388"/>
                <a:gd name="connsiteY1" fmla="*/ 400050 h 1485900"/>
                <a:gd name="connsiteX2" fmla="*/ 454819 w 2338388"/>
                <a:gd name="connsiteY2" fmla="*/ 376237 h 1485900"/>
                <a:gd name="connsiteX3" fmla="*/ 350044 w 2338388"/>
                <a:gd name="connsiteY3" fmla="*/ 350044 h 1485900"/>
                <a:gd name="connsiteX4" fmla="*/ 269082 w 2338388"/>
                <a:gd name="connsiteY4" fmla="*/ 330994 h 1485900"/>
                <a:gd name="connsiteX5" fmla="*/ 204788 w 2338388"/>
                <a:gd name="connsiteY5" fmla="*/ 319087 h 1485900"/>
                <a:gd name="connsiteX6" fmla="*/ 183357 w 2338388"/>
                <a:gd name="connsiteY6" fmla="*/ 314325 h 1485900"/>
                <a:gd name="connsiteX7" fmla="*/ 157163 w 2338388"/>
                <a:gd name="connsiteY7" fmla="*/ 316706 h 1485900"/>
                <a:gd name="connsiteX8" fmla="*/ 138113 w 2338388"/>
                <a:gd name="connsiteY8" fmla="*/ 321469 h 1485900"/>
                <a:gd name="connsiteX9" fmla="*/ 128588 w 2338388"/>
                <a:gd name="connsiteY9" fmla="*/ 328612 h 1485900"/>
                <a:gd name="connsiteX10" fmla="*/ 114300 w 2338388"/>
                <a:gd name="connsiteY10" fmla="*/ 342900 h 1485900"/>
                <a:gd name="connsiteX11" fmla="*/ 107157 w 2338388"/>
                <a:gd name="connsiteY11" fmla="*/ 376237 h 1485900"/>
                <a:gd name="connsiteX12" fmla="*/ 0 w 2338388"/>
                <a:gd name="connsiteY12" fmla="*/ 350044 h 1485900"/>
                <a:gd name="connsiteX13" fmla="*/ 190500 w 2338388"/>
                <a:gd name="connsiteY13" fmla="*/ 0 h 1485900"/>
                <a:gd name="connsiteX14" fmla="*/ 214313 w 2338388"/>
                <a:gd name="connsiteY14" fmla="*/ 16669 h 1485900"/>
                <a:gd name="connsiteX15" fmla="*/ 238125 w 2338388"/>
                <a:gd name="connsiteY15" fmla="*/ 40481 h 1485900"/>
                <a:gd name="connsiteX16" fmla="*/ 245269 w 2338388"/>
                <a:gd name="connsiteY16" fmla="*/ 47625 h 1485900"/>
                <a:gd name="connsiteX17" fmla="*/ 273844 w 2338388"/>
                <a:gd name="connsiteY17" fmla="*/ 54769 h 1485900"/>
                <a:gd name="connsiteX18" fmla="*/ 333375 w 2338388"/>
                <a:gd name="connsiteY18" fmla="*/ 64294 h 1485900"/>
                <a:gd name="connsiteX19" fmla="*/ 383382 w 2338388"/>
                <a:gd name="connsiteY19" fmla="*/ 76200 h 1485900"/>
                <a:gd name="connsiteX20" fmla="*/ 471488 w 2338388"/>
                <a:gd name="connsiteY20" fmla="*/ 97631 h 1485900"/>
                <a:gd name="connsiteX21" fmla="*/ 557213 w 2338388"/>
                <a:gd name="connsiteY21" fmla="*/ 123825 h 1485900"/>
                <a:gd name="connsiteX22" fmla="*/ 657225 w 2338388"/>
                <a:gd name="connsiteY22" fmla="*/ 157162 h 1485900"/>
                <a:gd name="connsiteX23" fmla="*/ 747713 w 2338388"/>
                <a:gd name="connsiteY23" fmla="*/ 190500 h 1485900"/>
                <a:gd name="connsiteX24" fmla="*/ 821532 w 2338388"/>
                <a:gd name="connsiteY24" fmla="*/ 219075 h 1485900"/>
                <a:gd name="connsiteX25" fmla="*/ 964407 w 2338388"/>
                <a:gd name="connsiteY25" fmla="*/ 280987 h 1485900"/>
                <a:gd name="connsiteX26" fmla="*/ 1054894 w 2338388"/>
                <a:gd name="connsiteY26" fmla="*/ 328612 h 1485900"/>
                <a:gd name="connsiteX27" fmla="*/ 1138238 w 2338388"/>
                <a:gd name="connsiteY27" fmla="*/ 369094 h 1485900"/>
                <a:gd name="connsiteX28" fmla="*/ 1247775 w 2338388"/>
                <a:gd name="connsiteY28" fmla="*/ 428625 h 1485900"/>
                <a:gd name="connsiteX29" fmla="*/ 1352550 w 2338388"/>
                <a:gd name="connsiteY29" fmla="*/ 492919 h 1485900"/>
                <a:gd name="connsiteX30" fmla="*/ 1443038 w 2338388"/>
                <a:gd name="connsiteY30" fmla="*/ 550069 h 1485900"/>
                <a:gd name="connsiteX31" fmla="*/ 1535907 w 2338388"/>
                <a:gd name="connsiteY31" fmla="*/ 614362 h 1485900"/>
                <a:gd name="connsiteX32" fmla="*/ 1624013 w 2338388"/>
                <a:gd name="connsiteY32" fmla="*/ 678656 h 1485900"/>
                <a:gd name="connsiteX33" fmla="*/ 1704975 w 2338388"/>
                <a:gd name="connsiteY33" fmla="*/ 738187 h 1485900"/>
                <a:gd name="connsiteX34" fmla="*/ 1783557 w 2338388"/>
                <a:gd name="connsiteY34" fmla="*/ 800100 h 1485900"/>
                <a:gd name="connsiteX35" fmla="*/ 1824038 w 2338388"/>
                <a:gd name="connsiteY35" fmla="*/ 833437 h 1485900"/>
                <a:gd name="connsiteX36" fmla="*/ 1878807 w 2338388"/>
                <a:gd name="connsiteY36" fmla="*/ 885825 h 1485900"/>
                <a:gd name="connsiteX37" fmla="*/ 1926432 w 2338388"/>
                <a:gd name="connsiteY37" fmla="*/ 931069 h 1485900"/>
                <a:gd name="connsiteX38" fmla="*/ 2012157 w 2338388"/>
                <a:gd name="connsiteY38" fmla="*/ 1021556 h 1485900"/>
                <a:gd name="connsiteX39" fmla="*/ 2083594 w 2338388"/>
                <a:gd name="connsiteY39" fmla="*/ 1107281 h 1485900"/>
                <a:gd name="connsiteX40" fmla="*/ 2152650 w 2338388"/>
                <a:gd name="connsiteY40" fmla="*/ 1195387 h 1485900"/>
                <a:gd name="connsiteX41" fmla="*/ 2216944 w 2338388"/>
                <a:gd name="connsiteY41" fmla="*/ 1278731 h 1485900"/>
                <a:gd name="connsiteX42" fmla="*/ 2276475 w 2338388"/>
                <a:gd name="connsiteY42" fmla="*/ 1362075 h 1485900"/>
                <a:gd name="connsiteX43" fmla="*/ 2321719 w 2338388"/>
                <a:gd name="connsiteY43" fmla="*/ 1423987 h 1485900"/>
                <a:gd name="connsiteX44" fmla="*/ 2333625 w 2338388"/>
                <a:gd name="connsiteY44" fmla="*/ 1447800 h 1485900"/>
                <a:gd name="connsiteX45" fmla="*/ 2338388 w 2338388"/>
                <a:gd name="connsiteY45" fmla="*/ 1466850 h 1485900"/>
                <a:gd name="connsiteX46" fmla="*/ 2338388 w 2338388"/>
                <a:gd name="connsiteY46" fmla="*/ 1478756 h 1485900"/>
                <a:gd name="connsiteX47" fmla="*/ 2338388 w 2338388"/>
                <a:gd name="connsiteY47" fmla="*/ 1478756 h 1485900"/>
                <a:gd name="connsiteX48" fmla="*/ 2321719 w 2338388"/>
                <a:gd name="connsiteY48" fmla="*/ 1485900 h 1485900"/>
                <a:gd name="connsiteX49" fmla="*/ 2300288 w 2338388"/>
                <a:gd name="connsiteY49" fmla="*/ 1483519 h 1485900"/>
                <a:gd name="connsiteX50" fmla="*/ 2278857 w 2338388"/>
                <a:gd name="connsiteY50" fmla="*/ 1473994 h 1485900"/>
                <a:gd name="connsiteX51" fmla="*/ 2245519 w 2338388"/>
                <a:gd name="connsiteY51" fmla="*/ 1440656 h 1485900"/>
                <a:gd name="connsiteX52" fmla="*/ 2181225 w 2338388"/>
                <a:gd name="connsiteY52" fmla="*/ 1376362 h 1485900"/>
                <a:gd name="connsiteX53" fmla="*/ 2097882 w 2338388"/>
                <a:gd name="connsiteY53" fmla="*/ 1290637 h 1485900"/>
                <a:gd name="connsiteX54" fmla="*/ 2012157 w 2338388"/>
                <a:gd name="connsiteY54" fmla="*/ 1212056 h 1485900"/>
                <a:gd name="connsiteX55" fmla="*/ 1947863 w 2338388"/>
                <a:gd name="connsiteY55" fmla="*/ 1152525 h 1485900"/>
                <a:gd name="connsiteX56" fmla="*/ 1859757 w 2338388"/>
                <a:gd name="connsiteY56" fmla="*/ 1073944 h 1485900"/>
                <a:gd name="connsiteX57" fmla="*/ 1781175 w 2338388"/>
                <a:gd name="connsiteY57" fmla="*/ 1009650 h 1485900"/>
                <a:gd name="connsiteX58" fmla="*/ 1674019 w 2338388"/>
                <a:gd name="connsiteY58" fmla="*/ 928687 h 1485900"/>
                <a:gd name="connsiteX59" fmla="*/ 1540669 w 2338388"/>
                <a:gd name="connsiteY59" fmla="*/ 833437 h 1485900"/>
                <a:gd name="connsiteX60" fmla="*/ 1414463 w 2338388"/>
                <a:gd name="connsiteY60" fmla="*/ 754856 h 1485900"/>
                <a:gd name="connsiteX61" fmla="*/ 1314450 w 2338388"/>
                <a:gd name="connsiteY61" fmla="*/ 700087 h 1485900"/>
                <a:gd name="connsiteX62" fmla="*/ 1228725 w 2338388"/>
                <a:gd name="connsiteY62" fmla="*/ 657225 h 1485900"/>
                <a:gd name="connsiteX63" fmla="*/ 1114425 w 2338388"/>
                <a:gd name="connsiteY63" fmla="*/ 602456 h 1485900"/>
                <a:gd name="connsiteX64" fmla="*/ 1042988 w 2338388"/>
                <a:gd name="connsiteY64" fmla="*/ 571500 h 1485900"/>
                <a:gd name="connsiteX65" fmla="*/ 897732 w 2338388"/>
                <a:gd name="connsiteY65" fmla="*/ 514350 h 1485900"/>
                <a:gd name="connsiteX66" fmla="*/ 812007 w 2338388"/>
                <a:gd name="connsiteY66" fmla="*/ 483394 h 1485900"/>
                <a:gd name="connsiteX67" fmla="*/ 657225 w 2338388"/>
                <a:gd name="connsiteY67" fmla="*/ 433387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38388" h="1485900">
                  <a:moveTo>
                    <a:pt x="657225" y="433387"/>
                  </a:moveTo>
                  <a:lnTo>
                    <a:pt x="545307" y="400050"/>
                  </a:lnTo>
                  <a:lnTo>
                    <a:pt x="454819" y="376237"/>
                  </a:lnTo>
                  <a:lnTo>
                    <a:pt x="350044" y="350044"/>
                  </a:lnTo>
                  <a:lnTo>
                    <a:pt x="269082" y="330994"/>
                  </a:lnTo>
                  <a:lnTo>
                    <a:pt x="204788" y="319087"/>
                  </a:lnTo>
                  <a:lnTo>
                    <a:pt x="183357" y="314325"/>
                  </a:lnTo>
                  <a:lnTo>
                    <a:pt x="157163" y="316706"/>
                  </a:lnTo>
                  <a:lnTo>
                    <a:pt x="138113" y="321469"/>
                  </a:lnTo>
                  <a:lnTo>
                    <a:pt x="128588" y="328612"/>
                  </a:lnTo>
                  <a:lnTo>
                    <a:pt x="114300" y="342900"/>
                  </a:lnTo>
                  <a:lnTo>
                    <a:pt x="107157" y="376237"/>
                  </a:lnTo>
                  <a:lnTo>
                    <a:pt x="0" y="350044"/>
                  </a:lnTo>
                  <a:lnTo>
                    <a:pt x="190500" y="0"/>
                  </a:lnTo>
                  <a:lnTo>
                    <a:pt x="214313" y="16669"/>
                  </a:lnTo>
                  <a:lnTo>
                    <a:pt x="238125" y="40481"/>
                  </a:lnTo>
                  <a:lnTo>
                    <a:pt x="245269" y="47625"/>
                  </a:lnTo>
                  <a:lnTo>
                    <a:pt x="273844" y="54769"/>
                  </a:lnTo>
                  <a:lnTo>
                    <a:pt x="333375" y="64294"/>
                  </a:lnTo>
                  <a:lnTo>
                    <a:pt x="383382" y="76200"/>
                  </a:lnTo>
                  <a:lnTo>
                    <a:pt x="471488" y="97631"/>
                  </a:lnTo>
                  <a:lnTo>
                    <a:pt x="557213" y="123825"/>
                  </a:lnTo>
                  <a:lnTo>
                    <a:pt x="657225" y="157162"/>
                  </a:lnTo>
                  <a:lnTo>
                    <a:pt x="747713" y="190500"/>
                  </a:lnTo>
                  <a:lnTo>
                    <a:pt x="821532" y="219075"/>
                  </a:lnTo>
                  <a:lnTo>
                    <a:pt x="964407" y="280987"/>
                  </a:lnTo>
                  <a:lnTo>
                    <a:pt x="1054894" y="328612"/>
                  </a:lnTo>
                  <a:lnTo>
                    <a:pt x="1138238" y="369094"/>
                  </a:lnTo>
                  <a:lnTo>
                    <a:pt x="1247775" y="428625"/>
                  </a:lnTo>
                  <a:lnTo>
                    <a:pt x="1352550" y="492919"/>
                  </a:lnTo>
                  <a:lnTo>
                    <a:pt x="1443038" y="550069"/>
                  </a:lnTo>
                  <a:lnTo>
                    <a:pt x="1535907" y="614362"/>
                  </a:lnTo>
                  <a:lnTo>
                    <a:pt x="1624013" y="678656"/>
                  </a:lnTo>
                  <a:lnTo>
                    <a:pt x="1704975" y="738187"/>
                  </a:lnTo>
                  <a:lnTo>
                    <a:pt x="1783557" y="800100"/>
                  </a:lnTo>
                  <a:lnTo>
                    <a:pt x="1824038" y="833437"/>
                  </a:lnTo>
                  <a:lnTo>
                    <a:pt x="1878807" y="885825"/>
                  </a:lnTo>
                  <a:lnTo>
                    <a:pt x="1926432" y="931069"/>
                  </a:lnTo>
                  <a:lnTo>
                    <a:pt x="2012157" y="1021556"/>
                  </a:lnTo>
                  <a:lnTo>
                    <a:pt x="2083594" y="1107281"/>
                  </a:lnTo>
                  <a:lnTo>
                    <a:pt x="2152650" y="1195387"/>
                  </a:lnTo>
                  <a:lnTo>
                    <a:pt x="2216944" y="1278731"/>
                  </a:lnTo>
                  <a:lnTo>
                    <a:pt x="2276475" y="1362075"/>
                  </a:lnTo>
                  <a:lnTo>
                    <a:pt x="2321719" y="1423987"/>
                  </a:lnTo>
                  <a:lnTo>
                    <a:pt x="2333625" y="1447800"/>
                  </a:lnTo>
                  <a:lnTo>
                    <a:pt x="2338388" y="1466850"/>
                  </a:lnTo>
                  <a:lnTo>
                    <a:pt x="2338388" y="1478756"/>
                  </a:lnTo>
                  <a:lnTo>
                    <a:pt x="2338388" y="1478756"/>
                  </a:lnTo>
                  <a:lnTo>
                    <a:pt x="2321719" y="1485900"/>
                  </a:lnTo>
                  <a:lnTo>
                    <a:pt x="2300288" y="1483519"/>
                  </a:lnTo>
                  <a:lnTo>
                    <a:pt x="2278857" y="1473994"/>
                  </a:lnTo>
                  <a:lnTo>
                    <a:pt x="2245519" y="1440656"/>
                  </a:lnTo>
                  <a:lnTo>
                    <a:pt x="2181225" y="1376362"/>
                  </a:lnTo>
                  <a:lnTo>
                    <a:pt x="2097882" y="1290637"/>
                  </a:lnTo>
                  <a:lnTo>
                    <a:pt x="2012157" y="1212056"/>
                  </a:lnTo>
                  <a:lnTo>
                    <a:pt x="1947863" y="1152525"/>
                  </a:lnTo>
                  <a:lnTo>
                    <a:pt x="1859757" y="1073944"/>
                  </a:lnTo>
                  <a:lnTo>
                    <a:pt x="1781175" y="1009650"/>
                  </a:lnTo>
                  <a:lnTo>
                    <a:pt x="1674019" y="928687"/>
                  </a:lnTo>
                  <a:lnTo>
                    <a:pt x="1540669" y="833437"/>
                  </a:lnTo>
                  <a:lnTo>
                    <a:pt x="1414463" y="754856"/>
                  </a:lnTo>
                  <a:lnTo>
                    <a:pt x="1314450" y="700087"/>
                  </a:lnTo>
                  <a:lnTo>
                    <a:pt x="1228725" y="657225"/>
                  </a:lnTo>
                  <a:lnTo>
                    <a:pt x="1114425" y="602456"/>
                  </a:lnTo>
                  <a:lnTo>
                    <a:pt x="1042988" y="571500"/>
                  </a:lnTo>
                  <a:lnTo>
                    <a:pt x="897732" y="514350"/>
                  </a:lnTo>
                  <a:lnTo>
                    <a:pt x="812007" y="483394"/>
                  </a:lnTo>
                  <a:lnTo>
                    <a:pt x="657225" y="4333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42">
              <a:extLst>
                <a:ext uri="{FF2B5EF4-FFF2-40B4-BE49-F238E27FC236}">
                  <a16:creationId xmlns:a16="http://schemas.microsoft.com/office/drawing/2014/main" id="{539D71E5-B493-4802-B002-482D987960FF}"/>
                </a:ext>
              </a:extLst>
            </p:cNvPr>
            <p:cNvSpPr/>
            <p:nvPr/>
          </p:nvSpPr>
          <p:spPr>
            <a:xfrm>
              <a:off x="5541964" y="2590801"/>
              <a:ext cx="458787" cy="420688"/>
            </a:xfrm>
            <a:custGeom>
              <a:avLst/>
              <a:gdLst>
                <a:gd name="connsiteX0" fmla="*/ 209550 w 459581"/>
                <a:gd name="connsiteY0" fmla="*/ 230981 h 421481"/>
                <a:gd name="connsiteX1" fmla="*/ 178594 w 459581"/>
                <a:gd name="connsiteY1" fmla="*/ 190500 h 421481"/>
                <a:gd name="connsiteX2" fmla="*/ 133350 w 459581"/>
                <a:gd name="connsiteY2" fmla="*/ 138113 h 421481"/>
                <a:gd name="connsiteX3" fmla="*/ 90487 w 459581"/>
                <a:gd name="connsiteY3" fmla="*/ 92869 h 421481"/>
                <a:gd name="connsiteX4" fmla="*/ 30956 w 459581"/>
                <a:gd name="connsiteY4" fmla="*/ 30956 h 421481"/>
                <a:gd name="connsiteX5" fmla="*/ 0 w 459581"/>
                <a:gd name="connsiteY5" fmla="*/ 0 h 421481"/>
                <a:gd name="connsiteX6" fmla="*/ 100012 w 459581"/>
                <a:gd name="connsiteY6" fmla="*/ 14288 h 421481"/>
                <a:gd name="connsiteX7" fmla="*/ 150019 w 459581"/>
                <a:gd name="connsiteY7" fmla="*/ 21431 h 421481"/>
                <a:gd name="connsiteX8" fmla="*/ 216694 w 459581"/>
                <a:gd name="connsiteY8" fmla="*/ 35719 h 421481"/>
                <a:gd name="connsiteX9" fmla="*/ 264319 w 459581"/>
                <a:gd name="connsiteY9" fmla="*/ 50006 h 421481"/>
                <a:gd name="connsiteX10" fmla="*/ 302419 w 459581"/>
                <a:gd name="connsiteY10" fmla="*/ 64294 h 421481"/>
                <a:gd name="connsiteX11" fmla="*/ 342900 w 459581"/>
                <a:gd name="connsiteY11" fmla="*/ 83344 h 421481"/>
                <a:gd name="connsiteX12" fmla="*/ 376237 w 459581"/>
                <a:gd name="connsiteY12" fmla="*/ 102394 h 421481"/>
                <a:gd name="connsiteX13" fmla="*/ 400050 w 459581"/>
                <a:gd name="connsiteY13" fmla="*/ 119063 h 421481"/>
                <a:gd name="connsiteX14" fmla="*/ 419100 w 459581"/>
                <a:gd name="connsiteY14" fmla="*/ 140494 h 421481"/>
                <a:gd name="connsiteX15" fmla="*/ 431006 w 459581"/>
                <a:gd name="connsiteY15" fmla="*/ 157163 h 421481"/>
                <a:gd name="connsiteX16" fmla="*/ 445294 w 459581"/>
                <a:gd name="connsiteY16" fmla="*/ 185738 h 421481"/>
                <a:gd name="connsiteX17" fmla="*/ 452437 w 459581"/>
                <a:gd name="connsiteY17" fmla="*/ 214313 h 421481"/>
                <a:gd name="connsiteX18" fmla="*/ 457200 w 459581"/>
                <a:gd name="connsiteY18" fmla="*/ 238125 h 421481"/>
                <a:gd name="connsiteX19" fmla="*/ 459581 w 459581"/>
                <a:gd name="connsiteY19" fmla="*/ 280988 h 421481"/>
                <a:gd name="connsiteX20" fmla="*/ 457200 w 459581"/>
                <a:gd name="connsiteY20" fmla="*/ 326231 h 421481"/>
                <a:gd name="connsiteX21" fmla="*/ 450056 w 459581"/>
                <a:gd name="connsiteY21" fmla="*/ 366713 h 421481"/>
                <a:gd name="connsiteX22" fmla="*/ 438150 w 459581"/>
                <a:gd name="connsiteY22" fmla="*/ 397669 h 421481"/>
                <a:gd name="connsiteX23" fmla="*/ 421481 w 459581"/>
                <a:gd name="connsiteY23" fmla="*/ 416719 h 421481"/>
                <a:gd name="connsiteX24" fmla="*/ 407194 w 459581"/>
                <a:gd name="connsiteY24" fmla="*/ 421481 h 421481"/>
                <a:gd name="connsiteX25" fmla="*/ 388144 w 459581"/>
                <a:gd name="connsiteY25" fmla="*/ 421481 h 421481"/>
                <a:gd name="connsiteX26" fmla="*/ 366712 w 459581"/>
                <a:gd name="connsiteY26" fmla="*/ 411956 h 421481"/>
                <a:gd name="connsiteX27" fmla="*/ 333375 w 459581"/>
                <a:gd name="connsiteY27" fmla="*/ 392906 h 421481"/>
                <a:gd name="connsiteX28" fmla="*/ 307181 w 459581"/>
                <a:gd name="connsiteY28" fmla="*/ 373856 h 421481"/>
                <a:gd name="connsiteX29" fmla="*/ 290512 w 459581"/>
                <a:gd name="connsiteY29" fmla="*/ 350044 h 421481"/>
                <a:gd name="connsiteX30" fmla="*/ 247650 w 459581"/>
                <a:gd name="connsiteY30" fmla="*/ 288131 h 421481"/>
                <a:gd name="connsiteX31" fmla="*/ 209550 w 459581"/>
                <a:gd name="connsiteY31" fmla="*/ 230981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59581" h="421481">
                  <a:moveTo>
                    <a:pt x="209550" y="230981"/>
                  </a:moveTo>
                  <a:lnTo>
                    <a:pt x="178594" y="190500"/>
                  </a:lnTo>
                  <a:lnTo>
                    <a:pt x="133350" y="138113"/>
                  </a:lnTo>
                  <a:lnTo>
                    <a:pt x="90487" y="92869"/>
                  </a:lnTo>
                  <a:lnTo>
                    <a:pt x="30956" y="30956"/>
                  </a:lnTo>
                  <a:lnTo>
                    <a:pt x="0" y="0"/>
                  </a:lnTo>
                  <a:lnTo>
                    <a:pt x="100012" y="14288"/>
                  </a:lnTo>
                  <a:lnTo>
                    <a:pt x="150019" y="21431"/>
                  </a:lnTo>
                  <a:lnTo>
                    <a:pt x="216694" y="35719"/>
                  </a:lnTo>
                  <a:lnTo>
                    <a:pt x="264319" y="50006"/>
                  </a:lnTo>
                  <a:lnTo>
                    <a:pt x="302419" y="64294"/>
                  </a:lnTo>
                  <a:lnTo>
                    <a:pt x="342900" y="83344"/>
                  </a:lnTo>
                  <a:lnTo>
                    <a:pt x="376237" y="102394"/>
                  </a:lnTo>
                  <a:lnTo>
                    <a:pt x="400050" y="119063"/>
                  </a:lnTo>
                  <a:lnTo>
                    <a:pt x="419100" y="140494"/>
                  </a:lnTo>
                  <a:lnTo>
                    <a:pt x="431006" y="157163"/>
                  </a:lnTo>
                  <a:lnTo>
                    <a:pt x="445294" y="185738"/>
                  </a:lnTo>
                  <a:lnTo>
                    <a:pt x="452437" y="214313"/>
                  </a:lnTo>
                  <a:lnTo>
                    <a:pt x="457200" y="238125"/>
                  </a:lnTo>
                  <a:lnTo>
                    <a:pt x="459581" y="280988"/>
                  </a:lnTo>
                  <a:lnTo>
                    <a:pt x="457200" y="326231"/>
                  </a:lnTo>
                  <a:lnTo>
                    <a:pt x="450056" y="366713"/>
                  </a:lnTo>
                  <a:lnTo>
                    <a:pt x="438150" y="397669"/>
                  </a:lnTo>
                  <a:lnTo>
                    <a:pt x="421481" y="416719"/>
                  </a:lnTo>
                  <a:lnTo>
                    <a:pt x="407194" y="421481"/>
                  </a:lnTo>
                  <a:lnTo>
                    <a:pt x="388144" y="421481"/>
                  </a:lnTo>
                  <a:lnTo>
                    <a:pt x="366712" y="411956"/>
                  </a:lnTo>
                  <a:lnTo>
                    <a:pt x="333375" y="392906"/>
                  </a:lnTo>
                  <a:lnTo>
                    <a:pt x="307181" y="373856"/>
                  </a:lnTo>
                  <a:lnTo>
                    <a:pt x="290512" y="350044"/>
                  </a:lnTo>
                  <a:lnTo>
                    <a:pt x="247650" y="288131"/>
                  </a:lnTo>
                  <a:lnTo>
                    <a:pt x="209550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43">
              <a:extLst>
                <a:ext uri="{FF2B5EF4-FFF2-40B4-BE49-F238E27FC236}">
                  <a16:creationId xmlns:a16="http://schemas.microsoft.com/office/drawing/2014/main" id="{9CE81493-AE63-4132-8748-B1CA4300B2B2}"/>
                </a:ext>
              </a:extLst>
            </p:cNvPr>
            <p:cNvSpPr/>
            <p:nvPr/>
          </p:nvSpPr>
          <p:spPr>
            <a:xfrm>
              <a:off x="5195889" y="3105152"/>
              <a:ext cx="536575" cy="468313"/>
            </a:xfrm>
            <a:custGeom>
              <a:avLst/>
              <a:gdLst>
                <a:gd name="connsiteX0" fmla="*/ 228600 w 535781"/>
                <a:gd name="connsiteY0" fmla="*/ 216694 h 469106"/>
                <a:gd name="connsiteX1" fmla="*/ 190500 w 535781"/>
                <a:gd name="connsiteY1" fmla="*/ 173831 h 469106"/>
                <a:gd name="connsiteX2" fmla="*/ 150018 w 535781"/>
                <a:gd name="connsiteY2" fmla="*/ 133350 h 469106"/>
                <a:gd name="connsiteX3" fmla="*/ 102393 w 535781"/>
                <a:gd name="connsiteY3" fmla="*/ 95250 h 469106"/>
                <a:gd name="connsiteX4" fmla="*/ 71437 w 535781"/>
                <a:gd name="connsiteY4" fmla="*/ 71438 h 469106"/>
                <a:gd name="connsiteX5" fmla="*/ 0 w 535781"/>
                <a:gd name="connsiteY5" fmla="*/ 23813 h 469106"/>
                <a:gd name="connsiteX6" fmla="*/ 42862 w 535781"/>
                <a:gd name="connsiteY6" fmla="*/ 0 h 469106"/>
                <a:gd name="connsiteX7" fmla="*/ 119062 w 535781"/>
                <a:gd name="connsiteY7" fmla="*/ 19050 h 469106"/>
                <a:gd name="connsiteX8" fmla="*/ 197643 w 535781"/>
                <a:gd name="connsiteY8" fmla="*/ 40481 h 469106"/>
                <a:gd name="connsiteX9" fmla="*/ 252412 w 535781"/>
                <a:gd name="connsiteY9" fmla="*/ 57150 h 469106"/>
                <a:gd name="connsiteX10" fmla="*/ 311943 w 535781"/>
                <a:gd name="connsiteY10" fmla="*/ 76200 h 469106"/>
                <a:gd name="connsiteX11" fmla="*/ 361950 w 535781"/>
                <a:gd name="connsiteY11" fmla="*/ 95250 h 469106"/>
                <a:gd name="connsiteX12" fmla="*/ 404812 w 535781"/>
                <a:gd name="connsiteY12" fmla="*/ 119063 h 469106"/>
                <a:gd name="connsiteX13" fmla="*/ 438150 w 535781"/>
                <a:gd name="connsiteY13" fmla="*/ 140494 h 469106"/>
                <a:gd name="connsiteX14" fmla="*/ 473868 w 535781"/>
                <a:gd name="connsiteY14" fmla="*/ 169069 h 469106"/>
                <a:gd name="connsiteX15" fmla="*/ 492918 w 535781"/>
                <a:gd name="connsiteY15" fmla="*/ 185738 h 469106"/>
                <a:gd name="connsiteX16" fmla="*/ 504825 w 535781"/>
                <a:gd name="connsiteY16" fmla="*/ 200025 h 469106"/>
                <a:gd name="connsiteX17" fmla="*/ 514350 w 535781"/>
                <a:gd name="connsiteY17" fmla="*/ 219075 h 469106"/>
                <a:gd name="connsiteX18" fmla="*/ 523875 w 535781"/>
                <a:gd name="connsiteY18" fmla="*/ 240506 h 469106"/>
                <a:gd name="connsiteX19" fmla="*/ 528637 w 535781"/>
                <a:gd name="connsiteY19" fmla="*/ 266700 h 469106"/>
                <a:gd name="connsiteX20" fmla="*/ 533400 w 535781"/>
                <a:gd name="connsiteY20" fmla="*/ 295275 h 469106"/>
                <a:gd name="connsiteX21" fmla="*/ 535781 w 535781"/>
                <a:gd name="connsiteY21" fmla="*/ 335756 h 469106"/>
                <a:gd name="connsiteX22" fmla="*/ 531018 w 535781"/>
                <a:gd name="connsiteY22" fmla="*/ 385763 h 469106"/>
                <a:gd name="connsiteX23" fmla="*/ 526256 w 535781"/>
                <a:gd name="connsiteY23" fmla="*/ 416719 h 469106"/>
                <a:gd name="connsiteX24" fmla="*/ 514350 w 535781"/>
                <a:gd name="connsiteY24" fmla="*/ 442913 h 469106"/>
                <a:gd name="connsiteX25" fmla="*/ 497681 w 535781"/>
                <a:gd name="connsiteY25" fmla="*/ 457200 h 469106"/>
                <a:gd name="connsiteX26" fmla="*/ 471487 w 535781"/>
                <a:gd name="connsiteY26" fmla="*/ 469106 h 469106"/>
                <a:gd name="connsiteX27" fmla="*/ 440531 w 535781"/>
                <a:gd name="connsiteY27" fmla="*/ 469106 h 469106"/>
                <a:gd name="connsiteX28" fmla="*/ 416718 w 535781"/>
                <a:gd name="connsiteY28" fmla="*/ 459581 h 469106"/>
                <a:gd name="connsiteX29" fmla="*/ 395287 w 535781"/>
                <a:gd name="connsiteY29" fmla="*/ 442913 h 469106"/>
                <a:gd name="connsiteX30" fmla="*/ 366712 w 535781"/>
                <a:gd name="connsiteY30" fmla="*/ 411956 h 469106"/>
                <a:gd name="connsiteX31" fmla="*/ 347662 w 535781"/>
                <a:gd name="connsiteY31" fmla="*/ 378619 h 469106"/>
                <a:gd name="connsiteX32" fmla="*/ 300037 w 535781"/>
                <a:gd name="connsiteY32" fmla="*/ 311944 h 469106"/>
                <a:gd name="connsiteX33" fmla="*/ 261937 w 535781"/>
                <a:gd name="connsiteY33" fmla="*/ 259556 h 469106"/>
                <a:gd name="connsiteX34" fmla="*/ 228600 w 535781"/>
                <a:gd name="connsiteY34" fmla="*/ 216694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35781" h="469106">
                  <a:moveTo>
                    <a:pt x="228600" y="216694"/>
                  </a:moveTo>
                  <a:lnTo>
                    <a:pt x="190500" y="173831"/>
                  </a:lnTo>
                  <a:lnTo>
                    <a:pt x="150018" y="133350"/>
                  </a:lnTo>
                  <a:lnTo>
                    <a:pt x="102393" y="95250"/>
                  </a:lnTo>
                  <a:lnTo>
                    <a:pt x="71437" y="71438"/>
                  </a:lnTo>
                  <a:lnTo>
                    <a:pt x="0" y="23813"/>
                  </a:lnTo>
                  <a:lnTo>
                    <a:pt x="42862" y="0"/>
                  </a:lnTo>
                  <a:lnTo>
                    <a:pt x="119062" y="19050"/>
                  </a:lnTo>
                  <a:lnTo>
                    <a:pt x="197643" y="40481"/>
                  </a:lnTo>
                  <a:lnTo>
                    <a:pt x="252412" y="57150"/>
                  </a:lnTo>
                  <a:lnTo>
                    <a:pt x="311943" y="76200"/>
                  </a:lnTo>
                  <a:lnTo>
                    <a:pt x="361950" y="95250"/>
                  </a:lnTo>
                  <a:lnTo>
                    <a:pt x="404812" y="119063"/>
                  </a:lnTo>
                  <a:lnTo>
                    <a:pt x="438150" y="140494"/>
                  </a:lnTo>
                  <a:lnTo>
                    <a:pt x="473868" y="169069"/>
                  </a:lnTo>
                  <a:lnTo>
                    <a:pt x="492918" y="185738"/>
                  </a:lnTo>
                  <a:lnTo>
                    <a:pt x="504825" y="200025"/>
                  </a:lnTo>
                  <a:lnTo>
                    <a:pt x="514350" y="219075"/>
                  </a:lnTo>
                  <a:lnTo>
                    <a:pt x="523875" y="240506"/>
                  </a:lnTo>
                  <a:lnTo>
                    <a:pt x="528637" y="266700"/>
                  </a:lnTo>
                  <a:lnTo>
                    <a:pt x="533400" y="295275"/>
                  </a:lnTo>
                  <a:lnTo>
                    <a:pt x="535781" y="335756"/>
                  </a:lnTo>
                  <a:lnTo>
                    <a:pt x="531018" y="385763"/>
                  </a:lnTo>
                  <a:lnTo>
                    <a:pt x="526256" y="416719"/>
                  </a:lnTo>
                  <a:lnTo>
                    <a:pt x="514350" y="442913"/>
                  </a:lnTo>
                  <a:lnTo>
                    <a:pt x="497681" y="457200"/>
                  </a:lnTo>
                  <a:lnTo>
                    <a:pt x="471487" y="469106"/>
                  </a:lnTo>
                  <a:lnTo>
                    <a:pt x="440531" y="469106"/>
                  </a:lnTo>
                  <a:lnTo>
                    <a:pt x="416718" y="459581"/>
                  </a:lnTo>
                  <a:lnTo>
                    <a:pt x="395287" y="442913"/>
                  </a:lnTo>
                  <a:lnTo>
                    <a:pt x="366712" y="411956"/>
                  </a:lnTo>
                  <a:lnTo>
                    <a:pt x="347662" y="378619"/>
                  </a:lnTo>
                  <a:lnTo>
                    <a:pt x="300037" y="311944"/>
                  </a:lnTo>
                  <a:lnTo>
                    <a:pt x="261937" y="259556"/>
                  </a:lnTo>
                  <a:lnTo>
                    <a:pt x="228600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44">
              <a:extLst>
                <a:ext uri="{FF2B5EF4-FFF2-40B4-BE49-F238E27FC236}">
                  <a16:creationId xmlns:a16="http://schemas.microsoft.com/office/drawing/2014/main" id="{0AE10092-A20E-4A42-91F6-ACB938D0F42B}"/>
                </a:ext>
              </a:extLst>
            </p:cNvPr>
            <p:cNvSpPr/>
            <p:nvPr/>
          </p:nvSpPr>
          <p:spPr>
            <a:xfrm>
              <a:off x="6438900" y="2516190"/>
              <a:ext cx="1550988" cy="427037"/>
            </a:xfrm>
            <a:custGeom>
              <a:avLst/>
              <a:gdLst>
                <a:gd name="connsiteX0" fmla="*/ 454819 w 1550194"/>
                <a:gd name="connsiteY0" fmla="*/ 378619 h 426244"/>
                <a:gd name="connsiteX1" fmla="*/ 378619 w 1550194"/>
                <a:gd name="connsiteY1" fmla="*/ 392907 h 426244"/>
                <a:gd name="connsiteX2" fmla="*/ 295275 w 1550194"/>
                <a:gd name="connsiteY2" fmla="*/ 409575 h 426244"/>
                <a:gd name="connsiteX3" fmla="*/ 230981 w 1550194"/>
                <a:gd name="connsiteY3" fmla="*/ 423863 h 426244"/>
                <a:gd name="connsiteX4" fmla="*/ 204788 w 1550194"/>
                <a:gd name="connsiteY4" fmla="*/ 426244 h 426244"/>
                <a:gd name="connsiteX5" fmla="*/ 180975 w 1550194"/>
                <a:gd name="connsiteY5" fmla="*/ 426244 h 426244"/>
                <a:gd name="connsiteX6" fmla="*/ 157163 w 1550194"/>
                <a:gd name="connsiteY6" fmla="*/ 421482 h 426244"/>
                <a:gd name="connsiteX7" fmla="*/ 133350 w 1550194"/>
                <a:gd name="connsiteY7" fmla="*/ 411957 h 426244"/>
                <a:gd name="connsiteX8" fmla="*/ 111919 w 1550194"/>
                <a:gd name="connsiteY8" fmla="*/ 400050 h 426244"/>
                <a:gd name="connsiteX9" fmla="*/ 92869 w 1550194"/>
                <a:gd name="connsiteY9" fmla="*/ 385763 h 426244"/>
                <a:gd name="connsiteX10" fmla="*/ 73819 w 1550194"/>
                <a:gd name="connsiteY10" fmla="*/ 366713 h 426244"/>
                <a:gd name="connsiteX11" fmla="*/ 50006 w 1550194"/>
                <a:gd name="connsiteY11" fmla="*/ 335757 h 426244"/>
                <a:gd name="connsiteX12" fmla="*/ 38100 w 1550194"/>
                <a:gd name="connsiteY12" fmla="*/ 316707 h 426244"/>
                <a:gd name="connsiteX13" fmla="*/ 21431 w 1550194"/>
                <a:gd name="connsiteY13" fmla="*/ 283369 h 426244"/>
                <a:gd name="connsiteX14" fmla="*/ 9525 w 1550194"/>
                <a:gd name="connsiteY14" fmla="*/ 250032 h 426244"/>
                <a:gd name="connsiteX15" fmla="*/ 0 w 1550194"/>
                <a:gd name="connsiteY15" fmla="*/ 214313 h 426244"/>
                <a:gd name="connsiteX16" fmla="*/ 0 w 1550194"/>
                <a:gd name="connsiteY16" fmla="*/ 202407 h 426244"/>
                <a:gd name="connsiteX17" fmla="*/ 7144 w 1550194"/>
                <a:gd name="connsiteY17" fmla="*/ 190500 h 426244"/>
                <a:gd name="connsiteX18" fmla="*/ 16669 w 1550194"/>
                <a:gd name="connsiteY18" fmla="*/ 188119 h 426244"/>
                <a:gd name="connsiteX19" fmla="*/ 30956 w 1550194"/>
                <a:gd name="connsiteY19" fmla="*/ 188119 h 426244"/>
                <a:gd name="connsiteX20" fmla="*/ 50006 w 1550194"/>
                <a:gd name="connsiteY20" fmla="*/ 197644 h 426244"/>
                <a:gd name="connsiteX21" fmla="*/ 69056 w 1550194"/>
                <a:gd name="connsiteY21" fmla="*/ 214313 h 426244"/>
                <a:gd name="connsiteX22" fmla="*/ 88106 w 1550194"/>
                <a:gd name="connsiteY22" fmla="*/ 223838 h 426244"/>
                <a:gd name="connsiteX23" fmla="*/ 116681 w 1550194"/>
                <a:gd name="connsiteY23" fmla="*/ 235744 h 426244"/>
                <a:gd name="connsiteX24" fmla="*/ 161925 w 1550194"/>
                <a:gd name="connsiteY24" fmla="*/ 242888 h 426244"/>
                <a:gd name="connsiteX25" fmla="*/ 197644 w 1550194"/>
                <a:gd name="connsiteY25" fmla="*/ 245269 h 426244"/>
                <a:gd name="connsiteX26" fmla="*/ 252413 w 1550194"/>
                <a:gd name="connsiteY26" fmla="*/ 238125 h 426244"/>
                <a:gd name="connsiteX27" fmla="*/ 307181 w 1550194"/>
                <a:gd name="connsiteY27" fmla="*/ 226219 h 426244"/>
                <a:gd name="connsiteX28" fmla="*/ 457200 w 1550194"/>
                <a:gd name="connsiteY28" fmla="*/ 200025 h 426244"/>
                <a:gd name="connsiteX29" fmla="*/ 566738 w 1550194"/>
                <a:gd name="connsiteY29" fmla="*/ 180975 h 426244"/>
                <a:gd name="connsiteX30" fmla="*/ 621506 w 1550194"/>
                <a:gd name="connsiteY30" fmla="*/ 171450 h 426244"/>
                <a:gd name="connsiteX31" fmla="*/ 826294 w 1550194"/>
                <a:gd name="connsiteY31" fmla="*/ 130969 h 426244"/>
                <a:gd name="connsiteX32" fmla="*/ 923925 w 1550194"/>
                <a:gd name="connsiteY32" fmla="*/ 107157 h 426244"/>
                <a:gd name="connsiteX33" fmla="*/ 978694 w 1550194"/>
                <a:gd name="connsiteY33" fmla="*/ 88107 h 426244"/>
                <a:gd name="connsiteX34" fmla="*/ 1042988 w 1550194"/>
                <a:gd name="connsiteY34" fmla="*/ 61913 h 426244"/>
                <a:gd name="connsiteX35" fmla="*/ 1116806 w 1550194"/>
                <a:gd name="connsiteY35" fmla="*/ 30957 h 426244"/>
                <a:gd name="connsiteX36" fmla="*/ 1183481 w 1550194"/>
                <a:gd name="connsiteY36" fmla="*/ 0 h 426244"/>
                <a:gd name="connsiteX37" fmla="*/ 1200150 w 1550194"/>
                <a:gd name="connsiteY37" fmla="*/ 0 h 426244"/>
                <a:gd name="connsiteX38" fmla="*/ 1247775 w 1550194"/>
                <a:gd name="connsiteY38" fmla="*/ 7144 h 426244"/>
                <a:gd name="connsiteX39" fmla="*/ 1381125 w 1550194"/>
                <a:gd name="connsiteY39" fmla="*/ 40482 h 426244"/>
                <a:gd name="connsiteX40" fmla="*/ 1431131 w 1550194"/>
                <a:gd name="connsiteY40" fmla="*/ 54769 h 426244"/>
                <a:gd name="connsiteX41" fmla="*/ 1476375 w 1550194"/>
                <a:gd name="connsiteY41" fmla="*/ 71438 h 426244"/>
                <a:gd name="connsiteX42" fmla="*/ 1495425 w 1550194"/>
                <a:gd name="connsiteY42" fmla="*/ 80963 h 426244"/>
                <a:gd name="connsiteX43" fmla="*/ 1512094 w 1550194"/>
                <a:gd name="connsiteY43" fmla="*/ 90488 h 426244"/>
                <a:gd name="connsiteX44" fmla="*/ 1528763 w 1550194"/>
                <a:gd name="connsiteY44" fmla="*/ 104775 h 426244"/>
                <a:gd name="connsiteX45" fmla="*/ 1538288 w 1550194"/>
                <a:gd name="connsiteY45" fmla="*/ 116682 h 426244"/>
                <a:gd name="connsiteX46" fmla="*/ 1545431 w 1550194"/>
                <a:gd name="connsiteY46" fmla="*/ 130969 h 426244"/>
                <a:gd name="connsiteX47" fmla="*/ 1547813 w 1550194"/>
                <a:gd name="connsiteY47" fmla="*/ 145257 h 426244"/>
                <a:gd name="connsiteX48" fmla="*/ 1550194 w 1550194"/>
                <a:gd name="connsiteY48" fmla="*/ 161925 h 426244"/>
                <a:gd name="connsiteX49" fmla="*/ 1547813 w 1550194"/>
                <a:gd name="connsiteY49" fmla="*/ 188119 h 426244"/>
                <a:gd name="connsiteX50" fmla="*/ 1540669 w 1550194"/>
                <a:gd name="connsiteY50" fmla="*/ 211932 h 426244"/>
                <a:gd name="connsiteX51" fmla="*/ 1521619 w 1550194"/>
                <a:gd name="connsiteY51" fmla="*/ 235744 h 426244"/>
                <a:gd name="connsiteX52" fmla="*/ 1495425 w 1550194"/>
                <a:gd name="connsiteY52" fmla="*/ 252413 h 426244"/>
                <a:gd name="connsiteX53" fmla="*/ 1457325 w 1550194"/>
                <a:gd name="connsiteY53" fmla="*/ 261938 h 426244"/>
                <a:gd name="connsiteX54" fmla="*/ 1407319 w 1550194"/>
                <a:gd name="connsiteY54" fmla="*/ 266700 h 426244"/>
                <a:gd name="connsiteX55" fmla="*/ 1297781 w 1550194"/>
                <a:gd name="connsiteY55" fmla="*/ 266700 h 426244"/>
                <a:gd name="connsiteX56" fmla="*/ 1176338 w 1550194"/>
                <a:gd name="connsiteY56" fmla="*/ 273844 h 426244"/>
                <a:gd name="connsiteX57" fmla="*/ 1040606 w 1550194"/>
                <a:gd name="connsiteY57" fmla="*/ 283369 h 426244"/>
                <a:gd name="connsiteX58" fmla="*/ 871538 w 1550194"/>
                <a:gd name="connsiteY58" fmla="*/ 300038 h 426244"/>
                <a:gd name="connsiteX59" fmla="*/ 781050 w 1550194"/>
                <a:gd name="connsiteY59" fmla="*/ 314325 h 426244"/>
                <a:gd name="connsiteX60" fmla="*/ 545306 w 1550194"/>
                <a:gd name="connsiteY60" fmla="*/ 357188 h 426244"/>
                <a:gd name="connsiteX61" fmla="*/ 454819 w 1550194"/>
                <a:gd name="connsiteY61" fmla="*/ 378619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550194" h="426244">
                  <a:moveTo>
                    <a:pt x="454819" y="378619"/>
                  </a:moveTo>
                  <a:lnTo>
                    <a:pt x="378619" y="392907"/>
                  </a:lnTo>
                  <a:lnTo>
                    <a:pt x="295275" y="409575"/>
                  </a:lnTo>
                  <a:lnTo>
                    <a:pt x="230981" y="423863"/>
                  </a:lnTo>
                  <a:lnTo>
                    <a:pt x="204788" y="426244"/>
                  </a:lnTo>
                  <a:lnTo>
                    <a:pt x="180975" y="426244"/>
                  </a:lnTo>
                  <a:lnTo>
                    <a:pt x="157163" y="421482"/>
                  </a:lnTo>
                  <a:lnTo>
                    <a:pt x="133350" y="411957"/>
                  </a:lnTo>
                  <a:lnTo>
                    <a:pt x="111919" y="400050"/>
                  </a:lnTo>
                  <a:lnTo>
                    <a:pt x="92869" y="385763"/>
                  </a:lnTo>
                  <a:lnTo>
                    <a:pt x="73819" y="366713"/>
                  </a:lnTo>
                  <a:lnTo>
                    <a:pt x="50006" y="335757"/>
                  </a:lnTo>
                  <a:lnTo>
                    <a:pt x="38100" y="316707"/>
                  </a:lnTo>
                  <a:lnTo>
                    <a:pt x="21431" y="283369"/>
                  </a:lnTo>
                  <a:lnTo>
                    <a:pt x="9525" y="250032"/>
                  </a:lnTo>
                  <a:lnTo>
                    <a:pt x="0" y="214313"/>
                  </a:lnTo>
                  <a:lnTo>
                    <a:pt x="0" y="202407"/>
                  </a:lnTo>
                  <a:lnTo>
                    <a:pt x="7144" y="190500"/>
                  </a:lnTo>
                  <a:lnTo>
                    <a:pt x="16669" y="188119"/>
                  </a:lnTo>
                  <a:lnTo>
                    <a:pt x="30956" y="188119"/>
                  </a:lnTo>
                  <a:lnTo>
                    <a:pt x="50006" y="197644"/>
                  </a:lnTo>
                  <a:lnTo>
                    <a:pt x="69056" y="214313"/>
                  </a:lnTo>
                  <a:lnTo>
                    <a:pt x="88106" y="223838"/>
                  </a:lnTo>
                  <a:lnTo>
                    <a:pt x="116681" y="235744"/>
                  </a:lnTo>
                  <a:lnTo>
                    <a:pt x="161925" y="242888"/>
                  </a:lnTo>
                  <a:lnTo>
                    <a:pt x="197644" y="245269"/>
                  </a:lnTo>
                  <a:lnTo>
                    <a:pt x="252413" y="238125"/>
                  </a:lnTo>
                  <a:lnTo>
                    <a:pt x="307181" y="226219"/>
                  </a:lnTo>
                  <a:lnTo>
                    <a:pt x="457200" y="200025"/>
                  </a:lnTo>
                  <a:lnTo>
                    <a:pt x="566738" y="180975"/>
                  </a:lnTo>
                  <a:lnTo>
                    <a:pt x="621506" y="171450"/>
                  </a:lnTo>
                  <a:lnTo>
                    <a:pt x="826294" y="130969"/>
                  </a:lnTo>
                  <a:lnTo>
                    <a:pt x="923925" y="107157"/>
                  </a:lnTo>
                  <a:lnTo>
                    <a:pt x="978694" y="88107"/>
                  </a:lnTo>
                  <a:lnTo>
                    <a:pt x="1042988" y="61913"/>
                  </a:lnTo>
                  <a:lnTo>
                    <a:pt x="1116806" y="30957"/>
                  </a:lnTo>
                  <a:lnTo>
                    <a:pt x="1183481" y="0"/>
                  </a:lnTo>
                  <a:lnTo>
                    <a:pt x="1200150" y="0"/>
                  </a:lnTo>
                  <a:lnTo>
                    <a:pt x="1247775" y="7144"/>
                  </a:lnTo>
                  <a:lnTo>
                    <a:pt x="1381125" y="40482"/>
                  </a:lnTo>
                  <a:lnTo>
                    <a:pt x="1431131" y="54769"/>
                  </a:lnTo>
                  <a:lnTo>
                    <a:pt x="1476375" y="71438"/>
                  </a:lnTo>
                  <a:lnTo>
                    <a:pt x="1495425" y="80963"/>
                  </a:lnTo>
                  <a:lnTo>
                    <a:pt x="1512094" y="90488"/>
                  </a:lnTo>
                  <a:lnTo>
                    <a:pt x="1528763" y="104775"/>
                  </a:lnTo>
                  <a:lnTo>
                    <a:pt x="1538288" y="116682"/>
                  </a:lnTo>
                  <a:lnTo>
                    <a:pt x="1545431" y="130969"/>
                  </a:lnTo>
                  <a:lnTo>
                    <a:pt x="1547813" y="145257"/>
                  </a:lnTo>
                  <a:lnTo>
                    <a:pt x="1550194" y="161925"/>
                  </a:lnTo>
                  <a:lnTo>
                    <a:pt x="1547813" y="188119"/>
                  </a:lnTo>
                  <a:lnTo>
                    <a:pt x="1540669" y="211932"/>
                  </a:lnTo>
                  <a:lnTo>
                    <a:pt x="1521619" y="235744"/>
                  </a:lnTo>
                  <a:lnTo>
                    <a:pt x="1495425" y="252413"/>
                  </a:lnTo>
                  <a:lnTo>
                    <a:pt x="1457325" y="261938"/>
                  </a:lnTo>
                  <a:lnTo>
                    <a:pt x="1407319" y="266700"/>
                  </a:lnTo>
                  <a:lnTo>
                    <a:pt x="1297781" y="266700"/>
                  </a:lnTo>
                  <a:lnTo>
                    <a:pt x="1176338" y="273844"/>
                  </a:lnTo>
                  <a:lnTo>
                    <a:pt x="1040606" y="283369"/>
                  </a:lnTo>
                  <a:lnTo>
                    <a:pt x="871538" y="300038"/>
                  </a:lnTo>
                  <a:lnTo>
                    <a:pt x="781050" y="314325"/>
                  </a:lnTo>
                  <a:lnTo>
                    <a:pt x="545306" y="357188"/>
                  </a:lnTo>
                  <a:lnTo>
                    <a:pt x="454819" y="378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53">
              <a:extLst>
                <a:ext uri="{FF2B5EF4-FFF2-40B4-BE49-F238E27FC236}">
                  <a16:creationId xmlns:a16="http://schemas.microsoft.com/office/drawing/2014/main" id="{E3F78A1C-8AFC-4325-AAB0-14B2F5F3ACEB}"/>
                </a:ext>
              </a:extLst>
            </p:cNvPr>
            <p:cNvSpPr/>
            <p:nvPr/>
          </p:nvSpPr>
          <p:spPr>
            <a:xfrm rot="5400000">
              <a:off x="5213351" y="2325689"/>
              <a:ext cx="2820987" cy="1411288"/>
            </a:xfrm>
            <a:custGeom>
              <a:avLst/>
              <a:gdLst>
                <a:gd name="connsiteX0" fmla="*/ 769144 w 2821781"/>
                <a:gd name="connsiteY0" fmla="*/ 45244 h 1412081"/>
                <a:gd name="connsiteX1" fmla="*/ 878681 w 2821781"/>
                <a:gd name="connsiteY1" fmla="*/ 50006 h 1412081"/>
                <a:gd name="connsiteX2" fmla="*/ 957263 w 2821781"/>
                <a:gd name="connsiteY2" fmla="*/ 54769 h 1412081"/>
                <a:gd name="connsiteX3" fmla="*/ 1021556 w 2821781"/>
                <a:gd name="connsiteY3" fmla="*/ 59531 h 1412081"/>
                <a:gd name="connsiteX4" fmla="*/ 1197769 w 2821781"/>
                <a:gd name="connsiteY4" fmla="*/ 78581 h 1412081"/>
                <a:gd name="connsiteX5" fmla="*/ 1245394 w 2821781"/>
                <a:gd name="connsiteY5" fmla="*/ 88106 h 1412081"/>
                <a:gd name="connsiteX6" fmla="*/ 1307306 w 2821781"/>
                <a:gd name="connsiteY6" fmla="*/ 102394 h 1412081"/>
                <a:gd name="connsiteX7" fmla="*/ 1490663 w 2821781"/>
                <a:gd name="connsiteY7" fmla="*/ 159544 h 1412081"/>
                <a:gd name="connsiteX8" fmla="*/ 1581150 w 2821781"/>
                <a:gd name="connsiteY8" fmla="*/ 197644 h 1412081"/>
                <a:gd name="connsiteX9" fmla="*/ 1683544 w 2821781"/>
                <a:gd name="connsiteY9" fmla="*/ 240506 h 1412081"/>
                <a:gd name="connsiteX10" fmla="*/ 1759744 w 2821781"/>
                <a:gd name="connsiteY10" fmla="*/ 276225 h 1412081"/>
                <a:gd name="connsiteX11" fmla="*/ 1831181 w 2821781"/>
                <a:gd name="connsiteY11" fmla="*/ 311944 h 1412081"/>
                <a:gd name="connsiteX12" fmla="*/ 1895475 w 2821781"/>
                <a:gd name="connsiteY12" fmla="*/ 347663 h 1412081"/>
                <a:gd name="connsiteX13" fmla="*/ 1947863 w 2821781"/>
                <a:gd name="connsiteY13" fmla="*/ 376238 h 1412081"/>
                <a:gd name="connsiteX14" fmla="*/ 2000250 w 2821781"/>
                <a:gd name="connsiteY14" fmla="*/ 409575 h 1412081"/>
                <a:gd name="connsiteX15" fmla="*/ 2052638 w 2821781"/>
                <a:gd name="connsiteY15" fmla="*/ 445294 h 1412081"/>
                <a:gd name="connsiteX16" fmla="*/ 2119313 w 2821781"/>
                <a:gd name="connsiteY16" fmla="*/ 492919 h 1412081"/>
                <a:gd name="connsiteX17" fmla="*/ 2169319 w 2821781"/>
                <a:gd name="connsiteY17" fmla="*/ 533400 h 1412081"/>
                <a:gd name="connsiteX18" fmla="*/ 2216944 w 2821781"/>
                <a:gd name="connsiteY18" fmla="*/ 576263 h 1412081"/>
                <a:gd name="connsiteX19" fmla="*/ 2283619 w 2821781"/>
                <a:gd name="connsiteY19" fmla="*/ 640556 h 1412081"/>
                <a:gd name="connsiteX20" fmla="*/ 2314575 w 2821781"/>
                <a:gd name="connsiteY20" fmla="*/ 671513 h 1412081"/>
                <a:gd name="connsiteX21" fmla="*/ 2355056 w 2821781"/>
                <a:gd name="connsiteY21" fmla="*/ 711994 h 1412081"/>
                <a:gd name="connsiteX22" fmla="*/ 2395538 w 2821781"/>
                <a:gd name="connsiteY22" fmla="*/ 754856 h 1412081"/>
                <a:gd name="connsiteX23" fmla="*/ 2433638 w 2821781"/>
                <a:gd name="connsiteY23" fmla="*/ 800100 h 1412081"/>
                <a:gd name="connsiteX24" fmla="*/ 2483644 w 2821781"/>
                <a:gd name="connsiteY24" fmla="*/ 859631 h 1412081"/>
                <a:gd name="connsiteX25" fmla="*/ 2519363 w 2821781"/>
                <a:gd name="connsiteY25" fmla="*/ 904875 h 1412081"/>
                <a:gd name="connsiteX26" fmla="*/ 2564606 w 2821781"/>
                <a:gd name="connsiteY26" fmla="*/ 964406 h 1412081"/>
                <a:gd name="connsiteX27" fmla="*/ 2633663 w 2821781"/>
                <a:gd name="connsiteY27" fmla="*/ 1062038 h 1412081"/>
                <a:gd name="connsiteX28" fmla="*/ 2712244 w 2821781"/>
                <a:gd name="connsiteY28" fmla="*/ 1181100 h 1412081"/>
                <a:gd name="connsiteX29" fmla="*/ 2778919 w 2821781"/>
                <a:gd name="connsiteY29" fmla="*/ 1293019 h 1412081"/>
                <a:gd name="connsiteX30" fmla="*/ 2812256 w 2821781"/>
                <a:gd name="connsiteY30" fmla="*/ 1354931 h 1412081"/>
                <a:gd name="connsiteX31" fmla="*/ 2821781 w 2821781"/>
                <a:gd name="connsiteY31" fmla="*/ 1376363 h 1412081"/>
                <a:gd name="connsiteX32" fmla="*/ 2821781 w 2821781"/>
                <a:gd name="connsiteY32" fmla="*/ 1388269 h 1412081"/>
                <a:gd name="connsiteX33" fmla="*/ 2819400 w 2821781"/>
                <a:gd name="connsiteY33" fmla="*/ 1404938 h 1412081"/>
                <a:gd name="connsiteX34" fmla="*/ 2809875 w 2821781"/>
                <a:gd name="connsiteY34" fmla="*/ 1412081 h 1412081"/>
                <a:gd name="connsiteX35" fmla="*/ 2790825 w 2821781"/>
                <a:gd name="connsiteY35" fmla="*/ 1407319 h 1412081"/>
                <a:gd name="connsiteX36" fmla="*/ 2776538 w 2821781"/>
                <a:gd name="connsiteY36" fmla="*/ 1400175 h 1412081"/>
                <a:gd name="connsiteX37" fmla="*/ 2759869 w 2821781"/>
                <a:gd name="connsiteY37" fmla="*/ 1383506 h 1412081"/>
                <a:gd name="connsiteX38" fmla="*/ 2733675 w 2821781"/>
                <a:gd name="connsiteY38" fmla="*/ 1350169 h 1412081"/>
                <a:gd name="connsiteX39" fmla="*/ 2681288 w 2821781"/>
                <a:gd name="connsiteY39" fmla="*/ 1281113 h 1412081"/>
                <a:gd name="connsiteX40" fmla="*/ 2631281 w 2821781"/>
                <a:gd name="connsiteY40" fmla="*/ 1221581 h 1412081"/>
                <a:gd name="connsiteX41" fmla="*/ 2571750 w 2821781"/>
                <a:gd name="connsiteY41" fmla="*/ 1152525 h 1412081"/>
                <a:gd name="connsiteX42" fmla="*/ 2512219 w 2821781"/>
                <a:gd name="connsiteY42" fmla="*/ 1083469 h 1412081"/>
                <a:gd name="connsiteX43" fmla="*/ 2424113 w 2821781"/>
                <a:gd name="connsiteY43" fmla="*/ 995363 h 1412081"/>
                <a:gd name="connsiteX44" fmla="*/ 2362200 w 2821781"/>
                <a:gd name="connsiteY44" fmla="*/ 938213 h 1412081"/>
                <a:gd name="connsiteX45" fmla="*/ 2290763 w 2821781"/>
                <a:gd name="connsiteY45" fmla="*/ 873919 h 1412081"/>
                <a:gd name="connsiteX46" fmla="*/ 2231231 w 2821781"/>
                <a:gd name="connsiteY46" fmla="*/ 823913 h 1412081"/>
                <a:gd name="connsiteX47" fmla="*/ 2152650 w 2821781"/>
                <a:gd name="connsiteY47" fmla="*/ 762000 h 1412081"/>
                <a:gd name="connsiteX48" fmla="*/ 2090738 w 2821781"/>
                <a:gd name="connsiteY48" fmla="*/ 716756 h 1412081"/>
                <a:gd name="connsiteX49" fmla="*/ 2000250 w 2821781"/>
                <a:gd name="connsiteY49" fmla="*/ 654844 h 1412081"/>
                <a:gd name="connsiteX50" fmla="*/ 1928813 w 2821781"/>
                <a:gd name="connsiteY50" fmla="*/ 611981 h 1412081"/>
                <a:gd name="connsiteX51" fmla="*/ 1862138 w 2821781"/>
                <a:gd name="connsiteY51" fmla="*/ 573881 h 1412081"/>
                <a:gd name="connsiteX52" fmla="*/ 1781175 w 2821781"/>
                <a:gd name="connsiteY52" fmla="*/ 528638 h 1412081"/>
                <a:gd name="connsiteX53" fmla="*/ 1685925 w 2821781"/>
                <a:gd name="connsiteY53" fmla="*/ 481013 h 1412081"/>
                <a:gd name="connsiteX54" fmla="*/ 1554956 w 2821781"/>
                <a:gd name="connsiteY54" fmla="*/ 426244 h 1412081"/>
                <a:gd name="connsiteX55" fmla="*/ 1407319 w 2821781"/>
                <a:gd name="connsiteY55" fmla="*/ 371475 h 1412081"/>
                <a:gd name="connsiteX56" fmla="*/ 1312069 w 2821781"/>
                <a:gd name="connsiteY56" fmla="*/ 340519 h 1412081"/>
                <a:gd name="connsiteX57" fmla="*/ 1219200 w 2821781"/>
                <a:gd name="connsiteY57" fmla="*/ 319088 h 1412081"/>
                <a:gd name="connsiteX58" fmla="*/ 1085850 w 2821781"/>
                <a:gd name="connsiteY58" fmla="*/ 302419 h 1412081"/>
                <a:gd name="connsiteX59" fmla="*/ 950119 w 2821781"/>
                <a:gd name="connsiteY59" fmla="*/ 297656 h 1412081"/>
                <a:gd name="connsiteX60" fmla="*/ 754856 w 2821781"/>
                <a:gd name="connsiteY60" fmla="*/ 290513 h 1412081"/>
                <a:gd name="connsiteX61" fmla="*/ 621506 w 2821781"/>
                <a:gd name="connsiteY61" fmla="*/ 290513 h 1412081"/>
                <a:gd name="connsiteX62" fmla="*/ 419100 w 2821781"/>
                <a:gd name="connsiteY62" fmla="*/ 292894 h 1412081"/>
                <a:gd name="connsiteX63" fmla="*/ 283369 w 2821781"/>
                <a:gd name="connsiteY63" fmla="*/ 300038 h 1412081"/>
                <a:gd name="connsiteX64" fmla="*/ 242888 w 2821781"/>
                <a:gd name="connsiteY64" fmla="*/ 304800 h 1412081"/>
                <a:gd name="connsiteX65" fmla="*/ 202406 w 2821781"/>
                <a:gd name="connsiteY65" fmla="*/ 335756 h 1412081"/>
                <a:gd name="connsiteX66" fmla="*/ 135731 w 2821781"/>
                <a:gd name="connsiteY66" fmla="*/ 392906 h 1412081"/>
                <a:gd name="connsiteX67" fmla="*/ 92869 w 2821781"/>
                <a:gd name="connsiteY67" fmla="*/ 433388 h 1412081"/>
                <a:gd name="connsiteX68" fmla="*/ 52388 w 2821781"/>
                <a:gd name="connsiteY68" fmla="*/ 471488 h 1412081"/>
                <a:gd name="connsiteX69" fmla="*/ 38100 w 2821781"/>
                <a:gd name="connsiteY69" fmla="*/ 481013 h 1412081"/>
                <a:gd name="connsiteX70" fmla="*/ 21431 w 2821781"/>
                <a:gd name="connsiteY70" fmla="*/ 485775 h 1412081"/>
                <a:gd name="connsiteX71" fmla="*/ 9525 w 2821781"/>
                <a:gd name="connsiteY71" fmla="*/ 478631 h 1412081"/>
                <a:gd name="connsiteX72" fmla="*/ 2381 w 2821781"/>
                <a:gd name="connsiteY72" fmla="*/ 459581 h 1412081"/>
                <a:gd name="connsiteX73" fmla="*/ 0 w 2821781"/>
                <a:gd name="connsiteY73" fmla="*/ 428625 h 1412081"/>
                <a:gd name="connsiteX74" fmla="*/ 2381 w 2821781"/>
                <a:gd name="connsiteY74" fmla="*/ 376238 h 1412081"/>
                <a:gd name="connsiteX75" fmla="*/ 11906 w 2821781"/>
                <a:gd name="connsiteY75" fmla="*/ 326231 h 1412081"/>
                <a:gd name="connsiteX76" fmla="*/ 35719 w 2821781"/>
                <a:gd name="connsiteY76" fmla="*/ 238125 h 1412081"/>
                <a:gd name="connsiteX77" fmla="*/ 57150 w 2821781"/>
                <a:gd name="connsiteY77" fmla="*/ 173831 h 1412081"/>
                <a:gd name="connsiteX78" fmla="*/ 83344 w 2821781"/>
                <a:gd name="connsiteY78" fmla="*/ 104775 h 1412081"/>
                <a:gd name="connsiteX79" fmla="*/ 104775 w 2821781"/>
                <a:gd name="connsiteY79" fmla="*/ 47625 h 1412081"/>
                <a:gd name="connsiteX80" fmla="*/ 116681 w 2821781"/>
                <a:gd name="connsiteY80" fmla="*/ 21431 h 1412081"/>
                <a:gd name="connsiteX81" fmla="*/ 128588 w 2821781"/>
                <a:gd name="connsiteY81" fmla="*/ 9525 h 1412081"/>
                <a:gd name="connsiteX82" fmla="*/ 150019 w 2821781"/>
                <a:gd name="connsiteY82" fmla="*/ 2381 h 1412081"/>
                <a:gd name="connsiteX83" fmla="*/ 171450 w 2821781"/>
                <a:gd name="connsiteY83" fmla="*/ 0 h 1412081"/>
                <a:gd name="connsiteX84" fmla="*/ 200025 w 2821781"/>
                <a:gd name="connsiteY84" fmla="*/ 2381 h 1412081"/>
                <a:gd name="connsiteX85" fmla="*/ 235744 w 2821781"/>
                <a:gd name="connsiteY85" fmla="*/ 9525 h 1412081"/>
                <a:gd name="connsiteX86" fmla="*/ 276225 w 2821781"/>
                <a:gd name="connsiteY86" fmla="*/ 21431 h 1412081"/>
                <a:gd name="connsiteX87" fmla="*/ 302419 w 2821781"/>
                <a:gd name="connsiteY87" fmla="*/ 30956 h 1412081"/>
                <a:gd name="connsiteX88" fmla="*/ 328613 w 2821781"/>
                <a:gd name="connsiteY88" fmla="*/ 35719 h 1412081"/>
                <a:gd name="connsiteX89" fmla="*/ 433388 w 2821781"/>
                <a:gd name="connsiteY89" fmla="*/ 35719 h 1412081"/>
                <a:gd name="connsiteX90" fmla="*/ 590550 w 2821781"/>
                <a:gd name="connsiteY90" fmla="*/ 38100 h 1412081"/>
                <a:gd name="connsiteX91" fmla="*/ 769144 w 2821781"/>
                <a:gd name="connsiteY91" fmla="*/ 45244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821781" h="1412081">
                  <a:moveTo>
                    <a:pt x="769144" y="45244"/>
                  </a:moveTo>
                  <a:lnTo>
                    <a:pt x="878681" y="50006"/>
                  </a:lnTo>
                  <a:lnTo>
                    <a:pt x="957263" y="54769"/>
                  </a:lnTo>
                  <a:lnTo>
                    <a:pt x="1021556" y="59531"/>
                  </a:lnTo>
                  <a:lnTo>
                    <a:pt x="1197769" y="78581"/>
                  </a:lnTo>
                  <a:lnTo>
                    <a:pt x="1245394" y="88106"/>
                  </a:lnTo>
                  <a:lnTo>
                    <a:pt x="1307306" y="102394"/>
                  </a:lnTo>
                  <a:lnTo>
                    <a:pt x="1490663" y="159544"/>
                  </a:lnTo>
                  <a:lnTo>
                    <a:pt x="1581150" y="197644"/>
                  </a:lnTo>
                  <a:lnTo>
                    <a:pt x="1683544" y="240506"/>
                  </a:lnTo>
                  <a:lnTo>
                    <a:pt x="1759744" y="276225"/>
                  </a:lnTo>
                  <a:lnTo>
                    <a:pt x="1831181" y="311944"/>
                  </a:lnTo>
                  <a:lnTo>
                    <a:pt x="1895475" y="347663"/>
                  </a:lnTo>
                  <a:lnTo>
                    <a:pt x="1947863" y="376238"/>
                  </a:lnTo>
                  <a:lnTo>
                    <a:pt x="2000250" y="409575"/>
                  </a:lnTo>
                  <a:lnTo>
                    <a:pt x="2052638" y="445294"/>
                  </a:lnTo>
                  <a:lnTo>
                    <a:pt x="2119313" y="492919"/>
                  </a:lnTo>
                  <a:lnTo>
                    <a:pt x="2169319" y="533400"/>
                  </a:lnTo>
                  <a:lnTo>
                    <a:pt x="2216944" y="576263"/>
                  </a:lnTo>
                  <a:lnTo>
                    <a:pt x="2283619" y="640556"/>
                  </a:lnTo>
                  <a:lnTo>
                    <a:pt x="2314575" y="671513"/>
                  </a:lnTo>
                  <a:lnTo>
                    <a:pt x="2355056" y="711994"/>
                  </a:lnTo>
                  <a:lnTo>
                    <a:pt x="2395538" y="754856"/>
                  </a:lnTo>
                  <a:lnTo>
                    <a:pt x="2433638" y="800100"/>
                  </a:lnTo>
                  <a:lnTo>
                    <a:pt x="2483644" y="859631"/>
                  </a:lnTo>
                  <a:lnTo>
                    <a:pt x="2519363" y="904875"/>
                  </a:lnTo>
                  <a:lnTo>
                    <a:pt x="2564606" y="964406"/>
                  </a:lnTo>
                  <a:lnTo>
                    <a:pt x="2633663" y="1062038"/>
                  </a:lnTo>
                  <a:lnTo>
                    <a:pt x="2712244" y="1181100"/>
                  </a:lnTo>
                  <a:lnTo>
                    <a:pt x="2778919" y="1293019"/>
                  </a:lnTo>
                  <a:lnTo>
                    <a:pt x="2812256" y="1354931"/>
                  </a:lnTo>
                  <a:lnTo>
                    <a:pt x="2821781" y="1376363"/>
                  </a:lnTo>
                  <a:lnTo>
                    <a:pt x="2821781" y="1388269"/>
                  </a:lnTo>
                  <a:lnTo>
                    <a:pt x="2819400" y="1404938"/>
                  </a:lnTo>
                  <a:lnTo>
                    <a:pt x="2809875" y="1412081"/>
                  </a:lnTo>
                  <a:lnTo>
                    <a:pt x="2790825" y="1407319"/>
                  </a:lnTo>
                  <a:lnTo>
                    <a:pt x="2776538" y="1400175"/>
                  </a:lnTo>
                  <a:lnTo>
                    <a:pt x="2759869" y="1383506"/>
                  </a:lnTo>
                  <a:lnTo>
                    <a:pt x="2733675" y="1350169"/>
                  </a:lnTo>
                  <a:lnTo>
                    <a:pt x="2681288" y="1281113"/>
                  </a:lnTo>
                  <a:lnTo>
                    <a:pt x="2631281" y="1221581"/>
                  </a:lnTo>
                  <a:lnTo>
                    <a:pt x="2571750" y="1152525"/>
                  </a:lnTo>
                  <a:lnTo>
                    <a:pt x="2512219" y="1083469"/>
                  </a:lnTo>
                  <a:lnTo>
                    <a:pt x="2424113" y="995363"/>
                  </a:lnTo>
                  <a:lnTo>
                    <a:pt x="2362200" y="938213"/>
                  </a:lnTo>
                  <a:lnTo>
                    <a:pt x="2290763" y="873919"/>
                  </a:lnTo>
                  <a:lnTo>
                    <a:pt x="2231231" y="823913"/>
                  </a:lnTo>
                  <a:lnTo>
                    <a:pt x="2152650" y="762000"/>
                  </a:lnTo>
                  <a:lnTo>
                    <a:pt x="2090738" y="716756"/>
                  </a:lnTo>
                  <a:lnTo>
                    <a:pt x="2000250" y="654844"/>
                  </a:lnTo>
                  <a:lnTo>
                    <a:pt x="1928813" y="611981"/>
                  </a:lnTo>
                  <a:lnTo>
                    <a:pt x="1862138" y="573881"/>
                  </a:lnTo>
                  <a:lnTo>
                    <a:pt x="1781175" y="528638"/>
                  </a:lnTo>
                  <a:lnTo>
                    <a:pt x="1685925" y="481013"/>
                  </a:lnTo>
                  <a:lnTo>
                    <a:pt x="1554956" y="426244"/>
                  </a:lnTo>
                  <a:lnTo>
                    <a:pt x="1407319" y="371475"/>
                  </a:lnTo>
                  <a:lnTo>
                    <a:pt x="1312069" y="340519"/>
                  </a:lnTo>
                  <a:lnTo>
                    <a:pt x="1219200" y="319088"/>
                  </a:lnTo>
                  <a:lnTo>
                    <a:pt x="1085850" y="302419"/>
                  </a:lnTo>
                  <a:lnTo>
                    <a:pt x="950119" y="297656"/>
                  </a:lnTo>
                  <a:lnTo>
                    <a:pt x="754856" y="290513"/>
                  </a:lnTo>
                  <a:lnTo>
                    <a:pt x="621506" y="290513"/>
                  </a:lnTo>
                  <a:lnTo>
                    <a:pt x="419100" y="292894"/>
                  </a:lnTo>
                  <a:lnTo>
                    <a:pt x="283369" y="300038"/>
                  </a:lnTo>
                  <a:lnTo>
                    <a:pt x="242888" y="304800"/>
                  </a:lnTo>
                  <a:lnTo>
                    <a:pt x="202406" y="335756"/>
                  </a:lnTo>
                  <a:lnTo>
                    <a:pt x="135731" y="392906"/>
                  </a:lnTo>
                  <a:lnTo>
                    <a:pt x="92869" y="433388"/>
                  </a:lnTo>
                  <a:lnTo>
                    <a:pt x="52388" y="471488"/>
                  </a:lnTo>
                  <a:lnTo>
                    <a:pt x="38100" y="481013"/>
                  </a:lnTo>
                  <a:lnTo>
                    <a:pt x="21431" y="485775"/>
                  </a:lnTo>
                  <a:lnTo>
                    <a:pt x="9525" y="478631"/>
                  </a:lnTo>
                  <a:lnTo>
                    <a:pt x="2381" y="459581"/>
                  </a:lnTo>
                  <a:lnTo>
                    <a:pt x="0" y="428625"/>
                  </a:lnTo>
                  <a:lnTo>
                    <a:pt x="2381" y="376238"/>
                  </a:lnTo>
                  <a:lnTo>
                    <a:pt x="11906" y="326231"/>
                  </a:lnTo>
                  <a:lnTo>
                    <a:pt x="35719" y="238125"/>
                  </a:lnTo>
                  <a:lnTo>
                    <a:pt x="57150" y="173831"/>
                  </a:lnTo>
                  <a:lnTo>
                    <a:pt x="83344" y="104775"/>
                  </a:lnTo>
                  <a:lnTo>
                    <a:pt x="104775" y="47625"/>
                  </a:lnTo>
                  <a:lnTo>
                    <a:pt x="116681" y="21431"/>
                  </a:lnTo>
                  <a:lnTo>
                    <a:pt x="128588" y="9525"/>
                  </a:lnTo>
                  <a:lnTo>
                    <a:pt x="150019" y="2381"/>
                  </a:lnTo>
                  <a:lnTo>
                    <a:pt x="171450" y="0"/>
                  </a:lnTo>
                  <a:lnTo>
                    <a:pt x="200025" y="2381"/>
                  </a:lnTo>
                  <a:lnTo>
                    <a:pt x="235744" y="9525"/>
                  </a:lnTo>
                  <a:lnTo>
                    <a:pt x="276225" y="21431"/>
                  </a:lnTo>
                  <a:lnTo>
                    <a:pt x="302419" y="30956"/>
                  </a:lnTo>
                  <a:lnTo>
                    <a:pt x="328613" y="35719"/>
                  </a:lnTo>
                  <a:lnTo>
                    <a:pt x="433388" y="35719"/>
                  </a:lnTo>
                  <a:lnTo>
                    <a:pt x="590550" y="38100"/>
                  </a:lnTo>
                  <a:lnTo>
                    <a:pt x="769144" y="452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46">
              <a:extLst>
                <a:ext uri="{FF2B5EF4-FFF2-40B4-BE49-F238E27FC236}">
                  <a16:creationId xmlns:a16="http://schemas.microsoft.com/office/drawing/2014/main" id="{399FC4EA-E19D-4E97-AE57-35F917DA9BA5}"/>
                </a:ext>
              </a:extLst>
            </p:cNvPr>
            <p:cNvSpPr/>
            <p:nvPr/>
          </p:nvSpPr>
          <p:spPr>
            <a:xfrm>
              <a:off x="7132638" y="2811464"/>
              <a:ext cx="1447800" cy="1576387"/>
            </a:xfrm>
            <a:custGeom>
              <a:avLst/>
              <a:gdLst>
                <a:gd name="connsiteX0" fmla="*/ 376237 w 1447800"/>
                <a:gd name="connsiteY0" fmla="*/ 900113 h 1576388"/>
                <a:gd name="connsiteX1" fmla="*/ 321469 w 1447800"/>
                <a:gd name="connsiteY1" fmla="*/ 795338 h 1576388"/>
                <a:gd name="connsiteX2" fmla="*/ 261937 w 1447800"/>
                <a:gd name="connsiteY2" fmla="*/ 678657 h 1576388"/>
                <a:gd name="connsiteX3" fmla="*/ 195262 w 1447800"/>
                <a:gd name="connsiteY3" fmla="*/ 547688 h 1576388"/>
                <a:gd name="connsiteX4" fmla="*/ 123825 w 1447800"/>
                <a:gd name="connsiteY4" fmla="*/ 407194 h 1576388"/>
                <a:gd name="connsiteX5" fmla="*/ 57150 w 1447800"/>
                <a:gd name="connsiteY5" fmla="*/ 273844 h 1576388"/>
                <a:gd name="connsiteX6" fmla="*/ 0 w 1447800"/>
                <a:gd name="connsiteY6" fmla="*/ 164307 h 1576388"/>
                <a:gd name="connsiteX7" fmla="*/ 28575 w 1447800"/>
                <a:gd name="connsiteY7" fmla="*/ 0 h 1576388"/>
                <a:gd name="connsiteX8" fmla="*/ 104775 w 1447800"/>
                <a:gd name="connsiteY8" fmla="*/ 114300 h 1576388"/>
                <a:gd name="connsiteX9" fmla="*/ 169069 w 1447800"/>
                <a:gd name="connsiteY9" fmla="*/ 226219 h 1576388"/>
                <a:gd name="connsiteX10" fmla="*/ 240506 w 1447800"/>
                <a:gd name="connsiteY10" fmla="*/ 340519 h 1576388"/>
                <a:gd name="connsiteX11" fmla="*/ 326231 w 1447800"/>
                <a:gd name="connsiteY11" fmla="*/ 469107 h 1576388"/>
                <a:gd name="connsiteX12" fmla="*/ 419100 w 1447800"/>
                <a:gd name="connsiteY12" fmla="*/ 592932 h 1576388"/>
                <a:gd name="connsiteX13" fmla="*/ 478631 w 1447800"/>
                <a:gd name="connsiteY13" fmla="*/ 671513 h 1576388"/>
                <a:gd name="connsiteX14" fmla="*/ 547687 w 1447800"/>
                <a:gd name="connsiteY14" fmla="*/ 757238 h 1576388"/>
                <a:gd name="connsiteX15" fmla="*/ 650081 w 1447800"/>
                <a:gd name="connsiteY15" fmla="*/ 871538 h 1576388"/>
                <a:gd name="connsiteX16" fmla="*/ 711994 w 1447800"/>
                <a:gd name="connsiteY16" fmla="*/ 938213 h 1576388"/>
                <a:gd name="connsiteX17" fmla="*/ 788194 w 1447800"/>
                <a:gd name="connsiteY17" fmla="*/ 1016794 h 1576388"/>
                <a:gd name="connsiteX18" fmla="*/ 866775 w 1447800"/>
                <a:gd name="connsiteY18" fmla="*/ 1090613 h 1576388"/>
                <a:gd name="connsiteX19" fmla="*/ 935831 w 1447800"/>
                <a:gd name="connsiteY19" fmla="*/ 1152525 h 1576388"/>
                <a:gd name="connsiteX20" fmla="*/ 995362 w 1447800"/>
                <a:gd name="connsiteY20" fmla="*/ 1200150 h 1576388"/>
                <a:gd name="connsiteX21" fmla="*/ 1076325 w 1447800"/>
                <a:gd name="connsiteY21" fmla="*/ 1266825 h 1576388"/>
                <a:gd name="connsiteX22" fmla="*/ 1154906 w 1447800"/>
                <a:gd name="connsiteY22" fmla="*/ 1326357 h 1576388"/>
                <a:gd name="connsiteX23" fmla="*/ 1245394 w 1447800"/>
                <a:gd name="connsiteY23" fmla="*/ 1390650 h 1576388"/>
                <a:gd name="connsiteX24" fmla="*/ 1319212 w 1447800"/>
                <a:gd name="connsiteY24" fmla="*/ 1440657 h 1576388"/>
                <a:gd name="connsiteX25" fmla="*/ 1390650 w 1447800"/>
                <a:gd name="connsiteY25" fmla="*/ 1483519 h 1576388"/>
                <a:gd name="connsiteX26" fmla="*/ 1428750 w 1447800"/>
                <a:gd name="connsiteY26" fmla="*/ 1504950 h 1576388"/>
                <a:gd name="connsiteX27" fmla="*/ 1440656 w 1447800"/>
                <a:gd name="connsiteY27" fmla="*/ 1514475 h 1576388"/>
                <a:gd name="connsiteX28" fmla="*/ 1447800 w 1447800"/>
                <a:gd name="connsiteY28" fmla="*/ 1533525 h 1576388"/>
                <a:gd name="connsiteX29" fmla="*/ 1447800 w 1447800"/>
                <a:gd name="connsiteY29" fmla="*/ 1550194 h 1576388"/>
                <a:gd name="connsiteX30" fmla="*/ 1440656 w 1447800"/>
                <a:gd name="connsiteY30" fmla="*/ 1562100 h 1576388"/>
                <a:gd name="connsiteX31" fmla="*/ 1433512 w 1447800"/>
                <a:gd name="connsiteY31" fmla="*/ 1571625 h 1576388"/>
                <a:gd name="connsiteX32" fmla="*/ 1412081 w 1447800"/>
                <a:gd name="connsiteY32" fmla="*/ 1576388 h 1576388"/>
                <a:gd name="connsiteX33" fmla="*/ 1352550 w 1447800"/>
                <a:gd name="connsiteY33" fmla="*/ 1576388 h 1576388"/>
                <a:gd name="connsiteX34" fmla="*/ 1226344 w 1447800"/>
                <a:gd name="connsiteY34" fmla="*/ 1571625 h 1576388"/>
                <a:gd name="connsiteX35" fmla="*/ 1071562 w 1447800"/>
                <a:gd name="connsiteY35" fmla="*/ 1564482 h 1576388"/>
                <a:gd name="connsiteX36" fmla="*/ 881062 w 1447800"/>
                <a:gd name="connsiteY36" fmla="*/ 1554957 h 1576388"/>
                <a:gd name="connsiteX37" fmla="*/ 821531 w 1447800"/>
                <a:gd name="connsiteY37" fmla="*/ 1554957 h 1576388"/>
                <a:gd name="connsiteX38" fmla="*/ 797719 w 1447800"/>
                <a:gd name="connsiteY38" fmla="*/ 1552575 h 1576388"/>
                <a:gd name="connsiteX39" fmla="*/ 771525 w 1447800"/>
                <a:gd name="connsiteY39" fmla="*/ 1545432 h 1576388"/>
                <a:gd name="connsiteX40" fmla="*/ 740569 w 1447800"/>
                <a:gd name="connsiteY40" fmla="*/ 1528763 h 1576388"/>
                <a:gd name="connsiteX41" fmla="*/ 719137 w 1447800"/>
                <a:gd name="connsiteY41" fmla="*/ 1512094 h 1576388"/>
                <a:gd name="connsiteX42" fmla="*/ 700087 w 1447800"/>
                <a:gd name="connsiteY42" fmla="*/ 1495425 h 1576388"/>
                <a:gd name="connsiteX43" fmla="*/ 673894 w 1447800"/>
                <a:gd name="connsiteY43" fmla="*/ 1464469 h 1576388"/>
                <a:gd name="connsiteX44" fmla="*/ 647700 w 1447800"/>
                <a:gd name="connsiteY44" fmla="*/ 1428750 h 1576388"/>
                <a:gd name="connsiteX45" fmla="*/ 616744 w 1447800"/>
                <a:gd name="connsiteY45" fmla="*/ 1378744 h 1576388"/>
                <a:gd name="connsiteX46" fmla="*/ 571500 w 1447800"/>
                <a:gd name="connsiteY46" fmla="*/ 1283494 h 1576388"/>
                <a:gd name="connsiteX47" fmla="*/ 514350 w 1447800"/>
                <a:gd name="connsiteY47" fmla="*/ 1169194 h 1576388"/>
                <a:gd name="connsiteX48" fmla="*/ 457200 w 1447800"/>
                <a:gd name="connsiteY48" fmla="*/ 1062038 h 1576388"/>
                <a:gd name="connsiteX49" fmla="*/ 376237 w 1447800"/>
                <a:gd name="connsiteY49" fmla="*/ 900113 h 157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47800" h="1576388">
                  <a:moveTo>
                    <a:pt x="376237" y="900113"/>
                  </a:moveTo>
                  <a:lnTo>
                    <a:pt x="321469" y="795338"/>
                  </a:lnTo>
                  <a:lnTo>
                    <a:pt x="261937" y="678657"/>
                  </a:lnTo>
                  <a:lnTo>
                    <a:pt x="195262" y="547688"/>
                  </a:lnTo>
                  <a:lnTo>
                    <a:pt x="123825" y="407194"/>
                  </a:lnTo>
                  <a:lnTo>
                    <a:pt x="57150" y="273844"/>
                  </a:lnTo>
                  <a:lnTo>
                    <a:pt x="0" y="164307"/>
                  </a:lnTo>
                  <a:lnTo>
                    <a:pt x="28575" y="0"/>
                  </a:lnTo>
                  <a:lnTo>
                    <a:pt x="104775" y="114300"/>
                  </a:lnTo>
                  <a:lnTo>
                    <a:pt x="169069" y="226219"/>
                  </a:lnTo>
                  <a:lnTo>
                    <a:pt x="240506" y="340519"/>
                  </a:lnTo>
                  <a:lnTo>
                    <a:pt x="326231" y="469107"/>
                  </a:lnTo>
                  <a:lnTo>
                    <a:pt x="419100" y="592932"/>
                  </a:lnTo>
                  <a:lnTo>
                    <a:pt x="478631" y="671513"/>
                  </a:lnTo>
                  <a:lnTo>
                    <a:pt x="547687" y="757238"/>
                  </a:lnTo>
                  <a:lnTo>
                    <a:pt x="650081" y="871538"/>
                  </a:lnTo>
                  <a:lnTo>
                    <a:pt x="711994" y="938213"/>
                  </a:lnTo>
                  <a:lnTo>
                    <a:pt x="788194" y="1016794"/>
                  </a:lnTo>
                  <a:lnTo>
                    <a:pt x="866775" y="1090613"/>
                  </a:lnTo>
                  <a:lnTo>
                    <a:pt x="935831" y="1152525"/>
                  </a:lnTo>
                  <a:lnTo>
                    <a:pt x="995362" y="1200150"/>
                  </a:lnTo>
                  <a:lnTo>
                    <a:pt x="1076325" y="1266825"/>
                  </a:lnTo>
                  <a:lnTo>
                    <a:pt x="1154906" y="1326357"/>
                  </a:lnTo>
                  <a:lnTo>
                    <a:pt x="1245394" y="1390650"/>
                  </a:lnTo>
                  <a:lnTo>
                    <a:pt x="1319212" y="1440657"/>
                  </a:lnTo>
                  <a:lnTo>
                    <a:pt x="1390650" y="1483519"/>
                  </a:lnTo>
                  <a:lnTo>
                    <a:pt x="1428750" y="1504950"/>
                  </a:lnTo>
                  <a:lnTo>
                    <a:pt x="1440656" y="1514475"/>
                  </a:lnTo>
                  <a:lnTo>
                    <a:pt x="1447800" y="1533525"/>
                  </a:lnTo>
                  <a:lnTo>
                    <a:pt x="1447800" y="1550194"/>
                  </a:lnTo>
                  <a:lnTo>
                    <a:pt x="1440656" y="1562100"/>
                  </a:lnTo>
                  <a:lnTo>
                    <a:pt x="1433512" y="1571625"/>
                  </a:lnTo>
                  <a:lnTo>
                    <a:pt x="1412081" y="1576388"/>
                  </a:lnTo>
                  <a:lnTo>
                    <a:pt x="1352550" y="1576388"/>
                  </a:lnTo>
                  <a:lnTo>
                    <a:pt x="1226344" y="1571625"/>
                  </a:lnTo>
                  <a:lnTo>
                    <a:pt x="1071562" y="1564482"/>
                  </a:lnTo>
                  <a:lnTo>
                    <a:pt x="881062" y="1554957"/>
                  </a:lnTo>
                  <a:lnTo>
                    <a:pt x="821531" y="1554957"/>
                  </a:lnTo>
                  <a:lnTo>
                    <a:pt x="797719" y="1552575"/>
                  </a:lnTo>
                  <a:lnTo>
                    <a:pt x="771525" y="1545432"/>
                  </a:lnTo>
                  <a:lnTo>
                    <a:pt x="740569" y="1528763"/>
                  </a:lnTo>
                  <a:lnTo>
                    <a:pt x="719137" y="1512094"/>
                  </a:lnTo>
                  <a:lnTo>
                    <a:pt x="700087" y="1495425"/>
                  </a:lnTo>
                  <a:lnTo>
                    <a:pt x="673894" y="1464469"/>
                  </a:lnTo>
                  <a:lnTo>
                    <a:pt x="647700" y="1428750"/>
                  </a:lnTo>
                  <a:lnTo>
                    <a:pt x="616744" y="1378744"/>
                  </a:lnTo>
                  <a:lnTo>
                    <a:pt x="571500" y="1283494"/>
                  </a:lnTo>
                  <a:lnTo>
                    <a:pt x="514350" y="1169194"/>
                  </a:lnTo>
                  <a:lnTo>
                    <a:pt x="457200" y="1062038"/>
                  </a:lnTo>
                  <a:lnTo>
                    <a:pt x="376237" y="900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45">
              <a:extLst>
                <a:ext uri="{FF2B5EF4-FFF2-40B4-BE49-F238E27FC236}">
                  <a16:creationId xmlns:a16="http://schemas.microsoft.com/office/drawing/2014/main" id="{0EEFC14D-6F3E-460F-81AC-7F4701F90481}"/>
                </a:ext>
              </a:extLst>
            </p:cNvPr>
            <p:cNvSpPr/>
            <p:nvPr/>
          </p:nvSpPr>
          <p:spPr>
            <a:xfrm>
              <a:off x="7400925" y="1757364"/>
              <a:ext cx="649288" cy="681037"/>
            </a:xfrm>
            <a:custGeom>
              <a:avLst/>
              <a:gdLst>
                <a:gd name="connsiteX0" fmla="*/ 342900 w 650081"/>
                <a:gd name="connsiteY0" fmla="*/ 416718 h 681037"/>
                <a:gd name="connsiteX1" fmla="*/ 297656 w 650081"/>
                <a:gd name="connsiteY1" fmla="*/ 352425 h 681037"/>
                <a:gd name="connsiteX2" fmla="*/ 271463 w 650081"/>
                <a:gd name="connsiteY2" fmla="*/ 319087 h 681037"/>
                <a:gd name="connsiteX3" fmla="*/ 235744 w 650081"/>
                <a:gd name="connsiteY3" fmla="*/ 276225 h 681037"/>
                <a:gd name="connsiteX4" fmla="*/ 185738 w 650081"/>
                <a:gd name="connsiteY4" fmla="*/ 219075 h 681037"/>
                <a:gd name="connsiteX5" fmla="*/ 135731 w 650081"/>
                <a:gd name="connsiteY5" fmla="*/ 166687 h 681037"/>
                <a:gd name="connsiteX6" fmla="*/ 78581 w 650081"/>
                <a:gd name="connsiteY6" fmla="*/ 111918 h 681037"/>
                <a:gd name="connsiteX7" fmla="*/ 21431 w 650081"/>
                <a:gd name="connsiteY7" fmla="*/ 61912 h 681037"/>
                <a:gd name="connsiteX8" fmla="*/ 7144 w 650081"/>
                <a:gd name="connsiteY8" fmla="*/ 42862 h 681037"/>
                <a:gd name="connsiteX9" fmla="*/ 2381 w 650081"/>
                <a:gd name="connsiteY9" fmla="*/ 33337 h 681037"/>
                <a:gd name="connsiteX10" fmla="*/ 0 w 650081"/>
                <a:gd name="connsiteY10" fmla="*/ 16668 h 681037"/>
                <a:gd name="connsiteX11" fmla="*/ 2381 w 650081"/>
                <a:gd name="connsiteY11" fmla="*/ 9525 h 681037"/>
                <a:gd name="connsiteX12" fmla="*/ 14288 w 650081"/>
                <a:gd name="connsiteY12" fmla="*/ 2381 h 681037"/>
                <a:gd name="connsiteX13" fmla="*/ 28575 w 650081"/>
                <a:gd name="connsiteY13" fmla="*/ 0 h 681037"/>
                <a:gd name="connsiteX14" fmla="*/ 54769 w 650081"/>
                <a:gd name="connsiteY14" fmla="*/ 2381 h 681037"/>
                <a:gd name="connsiteX15" fmla="*/ 107156 w 650081"/>
                <a:gd name="connsiteY15" fmla="*/ 16668 h 681037"/>
                <a:gd name="connsiteX16" fmla="*/ 228600 w 650081"/>
                <a:gd name="connsiteY16" fmla="*/ 61912 h 681037"/>
                <a:gd name="connsiteX17" fmla="*/ 340519 w 650081"/>
                <a:gd name="connsiteY17" fmla="*/ 104775 h 681037"/>
                <a:gd name="connsiteX18" fmla="*/ 454819 w 650081"/>
                <a:gd name="connsiteY18" fmla="*/ 154781 h 681037"/>
                <a:gd name="connsiteX19" fmla="*/ 523875 w 650081"/>
                <a:gd name="connsiteY19" fmla="*/ 192881 h 681037"/>
                <a:gd name="connsiteX20" fmla="*/ 561975 w 650081"/>
                <a:gd name="connsiteY20" fmla="*/ 219075 h 681037"/>
                <a:gd name="connsiteX21" fmla="*/ 573881 w 650081"/>
                <a:gd name="connsiteY21" fmla="*/ 228600 h 681037"/>
                <a:gd name="connsiteX22" fmla="*/ 588169 w 650081"/>
                <a:gd name="connsiteY22" fmla="*/ 257175 h 681037"/>
                <a:gd name="connsiteX23" fmla="*/ 602456 w 650081"/>
                <a:gd name="connsiteY23" fmla="*/ 285750 h 681037"/>
                <a:gd name="connsiteX24" fmla="*/ 623888 w 650081"/>
                <a:gd name="connsiteY24" fmla="*/ 347662 h 681037"/>
                <a:gd name="connsiteX25" fmla="*/ 642938 w 650081"/>
                <a:gd name="connsiteY25" fmla="*/ 426243 h 681037"/>
                <a:gd name="connsiteX26" fmla="*/ 650081 w 650081"/>
                <a:gd name="connsiteY26" fmla="*/ 459581 h 681037"/>
                <a:gd name="connsiteX27" fmla="*/ 650081 w 650081"/>
                <a:gd name="connsiteY27" fmla="*/ 490537 h 681037"/>
                <a:gd name="connsiteX28" fmla="*/ 638175 w 650081"/>
                <a:gd name="connsiteY28" fmla="*/ 550068 h 681037"/>
                <a:gd name="connsiteX29" fmla="*/ 626269 w 650081"/>
                <a:gd name="connsiteY29" fmla="*/ 619125 h 681037"/>
                <a:gd name="connsiteX30" fmla="*/ 619125 w 650081"/>
                <a:gd name="connsiteY30" fmla="*/ 642937 h 681037"/>
                <a:gd name="connsiteX31" fmla="*/ 604838 w 650081"/>
                <a:gd name="connsiteY31" fmla="*/ 666750 h 681037"/>
                <a:gd name="connsiteX32" fmla="*/ 590550 w 650081"/>
                <a:gd name="connsiteY32" fmla="*/ 676275 h 681037"/>
                <a:gd name="connsiteX33" fmla="*/ 569119 w 650081"/>
                <a:gd name="connsiteY33" fmla="*/ 681037 h 681037"/>
                <a:gd name="connsiteX34" fmla="*/ 542925 w 650081"/>
                <a:gd name="connsiteY34" fmla="*/ 678656 h 681037"/>
                <a:gd name="connsiteX35" fmla="*/ 504825 w 650081"/>
                <a:gd name="connsiteY35" fmla="*/ 666750 h 681037"/>
                <a:gd name="connsiteX36" fmla="*/ 476250 w 650081"/>
                <a:gd name="connsiteY36" fmla="*/ 647700 h 681037"/>
                <a:gd name="connsiteX37" fmla="*/ 454819 w 650081"/>
                <a:gd name="connsiteY37" fmla="*/ 609600 h 681037"/>
                <a:gd name="connsiteX38" fmla="*/ 421481 w 650081"/>
                <a:gd name="connsiteY38" fmla="*/ 547687 h 681037"/>
                <a:gd name="connsiteX39" fmla="*/ 385763 w 650081"/>
                <a:gd name="connsiteY39" fmla="*/ 485775 h 681037"/>
                <a:gd name="connsiteX40" fmla="*/ 342900 w 650081"/>
                <a:gd name="connsiteY40" fmla="*/ 416718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50081" h="681037">
                  <a:moveTo>
                    <a:pt x="342900" y="416718"/>
                  </a:moveTo>
                  <a:lnTo>
                    <a:pt x="297656" y="352425"/>
                  </a:lnTo>
                  <a:lnTo>
                    <a:pt x="271463" y="319087"/>
                  </a:lnTo>
                  <a:lnTo>
                    <a:pt x="235744" y="276225"/>
                  </a:lnTo>
                  <a:lnTo>
                    <a:pt x="185738" y="219075"/>
                  </a:lnTo>
                  <a:lnTo>
                    <a:pt x="135731" y="166687"/>
                  </a:lnTo>
                  <a:lnTo>
                    <a:pt x="78581" y="111918"/>
                  </a:lnTo>
                  <a:lnTo>
                    <a:pt x="21431" y="61912"/>
                  </a:lnTo>
                  <a:lnTo>
                    <a:pt x="7144" y="42862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2381" y="9525"/>
                  </a:lnTo>
                  <a:lnTo>
                    <a:pt x="14288" y="2381"/>
                  </a:lnTo>
                  <a:lnTo>
                    <a:pt x="28575" y="0"/>
                  </a:lnTo>
                  <a:lnTo>
                    <a:pt x="54769" y="2381"/>
                  </a:lnTo>
                  <a:lnTo>
                    <a:pt x="107156" y="16668"/>
                  </a:lnTo>
                  <a:lnTo>
                    <a:pt x="228600" y="61912"/>
                  </a:lnTo>
                  <a:lnTo>
                    <a:pt x="340519" y="104775"/>
                  </a:lnTo>
                  <a:lnTo>
                    <a:pt x="454819" y="154781"/>
                  </a:lnTo>
                  <a:lnTo>
                    <a:pt x="523875" y="192881"/>
                  </a:lnTo>
                  <a:lnTo>
                    <a:pt x="561975" y="219075"/>
                  </a:lnTo>
                  <a:lnTo>
                    <a:pt x="573881" y="228600"/>
                  </a:lnTo>
                  <a:lnTo>
                    <a:pt x="588169" y="257175"/>
                  </a:lnTo>
                  <a:lnTo>
                    <a:pt x="602456" y="285750"/>
                  </a:lnTo>
                  <a:lnTo>
                    <a:pt x="623888" y="347662"/>
                  </a:lnTo>
                  <a:lnTo>
                    <a:pt x="642938" y="426243"/>
                  </a:lnTo>
                  <a:lnTo>
                    <a:pt x="650081" y="459581"/>
                  </a:lnTo>
                  <a:lnTo>
                    <a:pt x="650081" y="490537"/>
                  </a:lnTo>
                  <a:lnTo>
                    <a:pt x="638175" y="550068"/>
                  </a:lnTo>
                  <a:lnTo>
                    <a:pt x="626269" y="619125"/>
                  </a:lnTo>
                  <a:lnTo>
                    <a:pt x="619125" y="642937"/>
                  </a:lnTo>
                  <a:lnTo>
                    <a:pt x="604838" y="666750"/>
                  </a:lnTo>
                  <a:lnTo>
                    <a:pt x="590550" y="676275"/>
                  </a:lnTo>
                  <a:lnTo>
                    <a:pt x="569119" y="681037"/>
                  </a:lnTo>
                  <a:lnTo>
                    <a:pt x="542925" y="678656"/>
                  </a:lnTo>
                  <a:lnTo>
                    <a:pt x="504825" y="666750"/>
                  </a:lnTo>
                  <a:lnTo>
                    <a:pt x="476250" y="647700"/>
                  </a:lnTo>
                  <a:lnTo>
                    <a:pt x="454819" y="609600"/>
                  </a:lnTo>
                  <a:lnTo>
                    <a:pt x="421481" y="547687"/>
                  </a:lnTo>
                  <a:lnTo>
                    <a:pt x="385763" y="485775"/>
                  </a:lnTo>
                  <a:lnTo>
                    <a:pt x="342900" y="4167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38452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9" grpId="0" animBg="1"/>
      <p:bldP spid="48" grpId="0" animBg="1"/>
      <p:bldP spid="49" grpId="0" animBg="1"/>
      <p:bldP spid="51" grpId="0" animBg="1"/>
      <p:bldP spid="52" grpId="0" animBg="1"/>
      <p:bldP spid="56" grpId="0" animBg="1"/>
      <p:bldP spid="40" grpId="0" animBg="1"/>
      <p:bldP spid="41" grpId="0" animBg="1"/>
      <p:bldP spid="42" grpId="0" animBg="1"/>
      <p:bldP spid="55" grpId="0" animBg="1"/>
      <p:bldP spid="43" grpId="0" animBg="1"/>
      <p:bldP spid="44" grpId="0" animBg="1"/>
      <p:bldP spid="45" grpId="0" animBg="1"/>
      <p:bldP spid="54" grpId="0" animBg="1"/>
      <p:bldP spid="47" grpId="0" animBg="1"/>
      <p:bldP spid="46" grpId="0" animBg="1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FC49050C-08BD-46A8-85D1-D1ADCEA787EA}"/>
              </a:ext>
            </a:extLst>
          </p:cNvPr>
          <p:cNvGrpSpPr/>
          <p:nvPr/>
        </p:nvGrpSpPr>
        <p:grpSpPr>
          <a:xfrm>
            <a:off x="3573463" y="1620839"/>
            <a:ext cx="5006975" cy="4195761"/>
            <a:chOff x="3573463" y="1620839"/>
            <a:chExt cx="5006975" cy="4195761"/>
          </a:xfrm>
          <a:solidFill>
            <a:schemeClr val="tx1"/>
          </a:solidFill>
        </p:grpSpPr>
        <p:sp>
          <p:nvSpPr>
            <p:cNvPr id="3" name="フリーフォーム 37">
              <a:extLst>
                <a:ext uri="{FF2B5EF4-FFF2-40B4-BE49-F238E27FC236}">
                  <a16:creationId xmlns:a16="http://schemas.microsoft.com/office/drawing/2014/main" id="{11C1FC4C-DCBE-4BD4-8C26-56B84D22FC10}"/>
                </a:ext>
              </a:extLst>
            </p:cNvPr>
            <p:cNvSpPr/>
            <p:nvPr/>
          </p:nvSpPr>
          <p:spPr>
            <a:xfrm>
              <a:off x="3621089" y="2576515"/>
              <a:ext cx="390525" cy="1247775"/>
            </a:xfrm>
            <a:custGeom>
              <a:avLst/>
              <a:gdLst>
                <a:gd name="connsiteX0" fmla="*/ 80963 w 390525"/>
                <a:gd name="connsiteY0" fmla="*/ 790575 h 1247775"/>
                <a:gd name="connsiteX1" fmla="*/ 116682 w 390525"/>
                <a:gd name="connsiteY1" fmla="*/ 728662 h 1247775"/>
                <a:gd name="connsiteX2" fmla="*/ 150019 w 390525"/>
                <a:gd name="connsiteY2" fmla="*/ 659606 h 1247775"/>
                <a:gd name="connsiteX3" fmla="*/ 178594 w 390525"/>
                <a:gd name="connsiteY3" fmla="*/ 588168 h 1247775"/>
                <a:gd name="connsiteX4" fmla="*/ 200025 w 390525"/>
                <a:gd name="connsiteY4" fmla="*/ 528637 h 1247775"/>
                <a:gd name="connsiteX5" fmla="*/ 216694 w 390525"/>
                <a:gd name="connsiteY5" fmla="*/ 473868 h 1247775"/>
                <a:gd name="connsiteX6" fmla="*/ 233363 w 390525"/>
                <a:gd name="connsiteY6" fmla="*/ 402431 h 1247775"/>
                <a:gd name="connsiteX7" fmla="*/ 245269 w 390525"/>
                <a:gd name="connsiteY7" fmla="*/ 342900 h 1247775"/>
                <a:gd name="connsiteX8" fmla="*/ 252413 w 390525"/>
                <a:gd name="connsiteY8" fmla="*/ 278606 h 1247775"/>
                <a:gd name="connsiteX9" fmla="*/ 257175 w 390525"/>
                <a:gd name="connsiteY9" fmla="*/ 238125 h 1247775"/>
                <a:gd name="connsiteX10" fmla="*/ 257175 w 390525"/>
                <a:gd name="connsiteY10" fmla="*/ 214312 h 1247775"/>
                <a:gd name="connsiteX11" fmla="*/ 252413 w 390525"/>
                <a:gd name="connsiteY11" fmla="*/ 176212 h 1247775"/>
                <a:gd name="connsiteX12" fmla="*/ 242888 w 390525"/>
                <a:gd name="connsiteY12" fmla="*/ 130968 h 1247775"/>
                <a:gd name="connsiteX13" fmla="*/ 226219 w 390525"/>
                <a:gd name="connsiteY13" fmla="*/ 80962 h 1247775"/>
                <a:gd name="connsiteX14" fmla="*/ 216694 w 390525"/>
                <a:gd name="connsiteY14" fmla="*/ 57150 h 1247775"/>
                <a:gd name="connsiteX15" fmla="*/ 214313 w 390525"/>
                <a:gd name="connsiteY15" fmla="*/ 28575 h 1247775"/>
                <a:gd name="connsiteX16" fmla="*/ 221457 w 390525"/>
                <a:gd name="connsiteY16" fmla="*/ 7143 h 1247775"/>
                <a:gd name="connsiteX17" fmla="*/ 230982 w 390525"/>
                <a:gd name="connsiteY17" fmla="*/ 0 h 1247775"/>
                <a:gd name="connsiteX18" fmla="*/ 240507 w 390525"/>
                <a:gd name="connsiteY18" fmla="*/ 0 h 1247775"/>
                <a:gd name="connsiteX19" fmla="*/ 257175 w 390525"/>
                <a:gd name="connsiteY19" fmla="*/ 4762 h 1247775"/>
                <a:gd name="connsiteX20" fmla="*/ 273844 w 390525"/>
                <a:gd name="connsiteY20" fmla="*/ 16668 h 1247775"/>
                <a:gd name="connsiteX21" fmla="*/ 280988 w 390525"/>
                <a:gd name="connsiteY21" fmla="*/ 28575 h 1247775"/>
                <a:gd name="connsiteX22" fmla="*/ 307182 w 390525"/>
                <a:gd name="connsiteY22" fmla="*/ 95250 h 1247775"/>
                <a:gd name="connsiteX23" fmla="*/ 330994 w 390525"/>
                <a:gd name="connsiteY23" fmla="*/ 166687 h 1247775"/>
                <a:gd name="connsiteX24" fmla="*/ 347663 w 390525"/>
                <a:gd name="connsiteY24" fmla="*/ 223837 h 1247775"/>
                <a:gd name="connsiteX25" fmla="*/ 359569 w 390525"/>
                <a:gd name="connsiteY25" fmla="*/ 280987 h 1247775"/>
                <a:gd name="connsiteX26" fmla="*/ 371475 w 390525"/>
                <a:gd name="connsiteY26" fmla="*/ 330993 h 1247775"/>
                <a:gd name="connsiteX27" fmla="*/ 381000 w 390525"/>
                <a:gd name="connsiteY27" fmla="*/ 402431 h 1247775"/>
                <a:gd name="connsiteX28" fmla="*/ 388144 w 390525"/>
                <a:gd name="connsiteY28" fmla="*/ 461962 h 1247775"/>
                <a:gd name="connsiteX29" fmla="*/ 390525 w 390525"/>
                <a:gd name="connsiteY29" fmla="*/ 519112 h 1247775"/>
                <a:gd name="connsiteX30" fmla="*/ 390525 w 390525"/>
                <a:gd name="connsiteY30" fmla="*/ 576262 h 1247775"/>
                <a:gd name="connsiteX31" fmla="*/ 388144 w 390525"/>
                <a:gd name="connsiteY31" fmla="*/ 633412 h 1247775"/>
                <a:gd name="connsiteX32" fmla="*/ 383382 w 390525"/>
                <a:gd name="connsiteY32" fmla="*/ 695325 h 1247775"/>
                <a:gd name="connsiteX33" fmla="*/ 378619 w 390525"/>
                <a:gd name="connsiteY33" fmla="*/ 747712 h 1247775"/>
                <a:gd name="connsiteX34" fmla="*/ 364332 w 390525"/>
                <a:gd name="connsiteY34" fmla="*/ 831056 h 1247775"/>
                <a:gd name="connsiteX35" fmla="*/ 347663 w 390525"/>
                <a:gd name="connsiteY35" fmla="*/ 902493 h 1247775"/>
                <a:gd name="connsiteX36" fmla="*/ 330994 w 390525"/>
                <a:gd name="connsiteY36" fmla="*/ 962025 h 1247775"/>
                <a:gd name="connsiteX37" fmla="*/ 311944 w 390525"/>
                <a:gd name="connsiteY37" fmla="*/ 1026318 h 1247775"/>
                <a:gd name="connsiteX38" fmla="*/ 285750 w 390525"/>
                <a:gd name="connsiteY38" fmla="*/ 1095375 h 1247775"/>
                <a:gd name="connsiteX39" fmla="*/ 266700 w 390525"/>
                <a:gd name="connsiteY39" fmla="*/ 1140618 h 1247775"/>
                <a:gd name="connsiteX40" fmla="*/ 250032 w 390525"/>
                <a:gd name="connsiteY40" fmla="*/ 1176337 h 1247775"/>
                <a:gd name="connsiteX41" fmla="*/ 230982 w 390525"/>
                <a:gd name="connsiteY41" fmla="*/ 1209675 h 1247775"/>
                <a:gd name="connsiteX42" fmla="*/ 211932 w 390525"/>
                <a:gd name="connsiteY42" fmla="*/ 1231106 h 1247775"/>
                <a:gd name="connsiteX43" fmla="*/ 192882 w 390525"/>
                <a:gd name="connsiteY43" fmla="*/ 1243012 h 1247775"/>
                <a:gd name="connsiteX44" fmla="*/ 173832 w 390525"/>
                <a:gd name="connsiteY44" fmla="*/ 1247775 h 1247775"/>
                <a:gd name="connsiteX45" fmla="*/ 152400 w 390525"/>
                <a:gd name="connsiteY45" fmla="*/ 1245393 h 1247775"/>
                <a:gd name="connsiteX46" fmla="*/ 130969 w 390525"/>
                <a:gd name="connsiteY46" fmla="*/ 1235868 h 1247775"/>
                <a:gd name="connsiteX47" fmla="*/ 114300 w 390525"/>
                <a:gd name="connsiteY47" fmla="*/ 1223962 h 1247775"/>
                <a:gd name="connsiteX48" fmla="*/ 90488 w 390525"/>
                <a:gd name="connsiteY48" fmla="*/ 1202531 h 1247775"/>
                <a:gd name="connsiteX49" fmla="*/ 69057 w 390525"/>
                <a:gd name="connsiteY49" fmla="*/ 1176337 h 1247775"/>
                <a:gd name="connsiteX50" fmla="*/ 40482 w 390525"/>
                <a:gd name="connsiteY50" fmla="*/ 1135856 h 1247775"/>
                <a:gd name="connsiteX51" fmla="*/ 23813 w 390525"/>
                <a:gd name="connsiteY51" fmla="*/ 1102518 h 1247775"/>
                <a:gd name="connsiteX52" fmla="*/ 9525 w 390525"/>
                <a:gd name="connsiteY52" fmla="*/ 1064418 h 1247775"/>
                <a:gd name="connsiteX53" fmla="*/ 0 w 390525"/>
                <a:gd name="connsiteY53" fmla="*/ 1016793 h 1247775"/>
                <a:gd name="connsiteX54" fmla="*/ 0 w 390525"/>
                <a:gd name="connsiteY54" fmla="*/ 976312 h 1247775"/>
                <a:gd name="connsiteX55" fmla="*/ 2382 w 390525"/>
                <a:gd name="connsiteY55" fmla="*/ 931068 h 1247775"/>
                <a:gd name="connsiteX56" fmla="*/ 7144 w 390525"/>
                <a:gd name="connsiteY56" fmla="*/ 904875 h 1247775"/>
                <a:gd name="connsiteX57" fmla="*/ 28575 w 390525"/>
                <a:gd name="connsiteY57" fmla="*/ 871537 h 1247775"/>
                <a:gd name="connsiteX58" fmla="*/ 80963 w 390525"/>
                <a:gd name="connsiteY58" fmla="*/ 790575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0525" h="1247775">
                  <a:moveTo>
                    <a:pt x="80963" y="790575"/>
                  </a:moveTo>
                  <a:lnTo>
                    <a:pt x="116682" y="728662"/>
                  </a:lnTo>
                  <a:lnTo>
                    <a:pt x="150019" y="659606"/>
                  </a:lnTo>
                  <a:lnTo>
                    <a:pt x="178594" y="588168"/>
                  </a:lnTo>
                  <a:lnTo>
                    <a:pt x="200025" y="528637"/>
                  </a:lnTo>
                  <a:lnTo>
                    <a:pt x="216694" y="473868"/>
                  </a:lnTo>
                  <a:lnTo>
                    <a:pt x="233363" y="402431"/>
                  </a:lnTo>
                  <a:lnTo>
                    <a:pt x="245269" y="342900"/>
                  </a:lnTo>
                  <a:lnTo>
                    <a:pt x="252413" y="278606"/>
                  </a:lnTo>
                  <a:lnTo>
                    <a:pt x="257175" y="238125"/>
                  </a:lnTo>
                  <a:lnTo>
                    <a:pt x="257175" y="214312"/>
                  </a:lnTo>
                  <a:lnTo>
                    <a:pt x="252413" y="176212"/>
                  </a:lnTo>
                  <a:lnTo>
                    <a:pt x="242888" y="130968"/>
                  </a:lnTo>
                  <a:lnTo>
                    <a:pt x="226219" y="80962"/>
                  </a:lnTo>
                  <a:lnTo>
                    <a:pt x="216694" y="57150"/>
                  </a:lnTo>
                  <a:lnTo>
                    <a:pt x="214313" y="28575"/>
                  </a:lnTo>
                  <a:lnTo>
                    <a:pt x="221457" y="7143"/>
                  </a:lnTo>
                  <a:lnTo>
                    <a:pt x="230982" y="0"/>
                  </a:lnTo>
                  <a:lnTo>
                    <a:pt x="240507" y="0"/>
                  </a:lnTo>
                  <a:lnTo>
                    <a:pt x="257175" y="4762"/>
                  </a:lnTo>
                  <a:lnTo>
                    <a:pt x="273844" y="16668"/>
                  </a:lnTo>
                  <a:lnTo>
                    <a:pt x="280988" y="28575"/>
                  </a:lnTo>
                  <a:lnTo>
                    <a:pt x="307182" y="95250"/>
                  </a:lnTo>
                  <a:lnTo>
                    <a:pt x="330994" y="166687"/>
                  </a:lnTo>
                  <a:lnTo>
                    <a:pt x="347663" y="223837"/>
                  </a:lnTo>
                  <a:lnTo>
                    <a:pt x="359569" y="280987"/>
                  </a:lnTo>
                  <a:lnTo>
                    <a:pt x="371475" y="330993"/>
                  </a:lnTo>
                  <a:lnTo>
                    <a:pt x="381000" y="402431"/>
                  </a:lnTo>
                  <a:lnTo>
                    <a:pt x="388144" y="461962"/>
                  </a:lnTo>
                  <a:cubicBezTo>
                    <a:pt x="388938" y="481012"/>
                    <a:pt x="389731" y="500062"/>
                    <a:pt x="390525" y="519112"/>
                  </a:cubicBezTo>
                  <a:lnTo>
                    <a:pt x="390525" y="576262"/>
                  </a:lnTo>
                  <a:cubicBezTo>
                    <a:pt x="389731" y="595312"/>
                    <a:pt x="388938" y="614362"/>
                    <a:pt x="388144" y="633412"/>
                  </a:cubicBezTo>
                  <a:lnTo>
                    <a:pt x="383382" y="695325"/>
                  </a:lnTo>
                  <a:lnTo>
                    <a:pt x="378619" y="747712"/>
                  </a:lnTo>
                  <a:lnTo>
                    <a:pt x="364332" y="831056"/>
                  </a:lnTo>
                  <a:lnTo>
                    <a:pt x="347663" y="902493"/>
                  </a:lnTo>
                  <a:lnTo>
                    <a:pt x="330994" y="962025"/>
                  </a:lnTo>
                  <a:lnTo>
                    <a:pt x="311944" y="1026318"/>
                  </a:lnTo>
                  <a:lnTo>
                    <a:pt x="285750" y="1095375"/>
                  </a:lnTo>
                  <a:lnTo>
                    <a:pt x="266700" y="1140618"/>
                  </a:lnTo>
                  <a:lnTo>
                    <a:pt x="250032" y="1176337"/>
                  </a:lnTo>
                  <a:lnTo>
                    <a:pt x="230982" y="1209675"/>
                  </a:lnTo>
                  <a:lnTo>
                    <a:pt x="211932" y="1231106"/>
                  </a:lnTo>
                  <a:lnTo>
                    <a:pt x="192882" y="1243012"/>
                  </a:lnTo>
                  <a:lnTo>
                    <a:pt x="173832" y="1247775"/>
                  </a:lnTo>
                  <a:lnTo>
                    <a:pt x="152400" y="1245393"/>
                  </a:lnTo>
                  <a:lnTo>
                    <a:pt x="130969" y="1235868"/>
                  </a:lnTo>
                  <a:lnTo>
                    <a:pt x="114300" y="1223962"/>
                  </a:lnTo>
                  <a:lnTo>
                    <a:pt x="90488" y="1202531"/>
                  </a:lnTo>
                  <a:lnTo>
                    <a:pt x="69057" y="1176337"/>
                  </a:lnTo>
                  <a:lnTo>
                    <a:pt x="40482" y="1135856"/>
                  </a:lnTo>
                  <a:lnTo>
                    <a:pt x="23813" y="1102518"/>
                  </a:lnTo>
                  <a:lnTo>
                    <a:pt x="9525" y="1064418"/>
                  </a:lnTo>
                  <a:lnTo>
                    <a:pt x="0" y="1016793"/>
                  </a:lnTo>
                  <a:lnTo>
                    <a:pt x="0" y="976312"/>
                  </a:lnTo>
                  <a:lnTo>
                    <a:pt x="2382" y="931068"/>
                  </a:lnTo>
                  <a:lnTo>
                    <a:pt x="7144" y="904875"/>
                  </a:lnTo>
                  <a:lnTo>
                    <a:pt x="28575" y="871537"/>
                  </a:lnTo>
                  <a:lnTo>
                    <a:pt x="80963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8">
              <a:extLst>
                <a:ext uri="{FF2B5EF4-FFF2-40B4-BE49-F238E27FC236}">
                  <a16:creationId xmlns:a16="http://schemas.microsoft.com/office/drawing/2014/main" id="{7B2BD4AC-B0FA-4D1E-882A-624E814AC32D}"/>
                </a:ext>
              </a:extLst>
            </p:cNvPr>
            <p:cNvSpPr/>
            <p:nvPr/>
          </p:nvSpPr>
          <p:spPr>
            <a:xfrm>
              <a:off x="4475164" y="2090740"/>
              <a:ext cx="860425" cy="954087"/>
            </a:xfrm>
            <a:custGeom>
              <a:avLst/>
              <a:gdLst>
                <a:gd name="connsiteX0" fmla="*/ 561975 w 862012"/>
                <a:gd name="connsiteY0" fmla="*/ 611981 h 954881"/>
                <a:gd name="connsiteX1" fmla="*/ 669131 w 862012"/>
                <a:gd name="connsiteY1" fmla="*/ 538162 h 954881"/>
                <a:gd name="connsiteX2" fmla="*/ 750094 w 862012"/>
                <a:gd name="connsiteY2" fmla="*/ 481012 h 954881"/>
                <a:gd name="connsiteX3" fmla="*/ 771525 w 862012"/>
                <a:gd name="connsiteY3" fmla="*/ 466725 h 954881"/>
                <a:gd name="connsiteX4" fmla="*/ 790575 w 862012"/>
                <a:gd name="connsiteY4" fmla="*/ 457200 h 954881"/>
                <a:gd name="connsiteX5" fmla="*/ 809625 w 862012"/>
                <a:gd name="connsiteY5" fmla="*/ 447675 h 954881"/>
                <a:gd name="connsiteX6" fmla="*/ 835819 w 862012"/>
                <a:gd name="connsiteY6" fmla="*/ 426243 h 954881"/>
                <a:gd name="connsiteX7" fmla="*/ 852487 w 862012"/>
                <a:gd name="connsiteY7" fmla="*/ 404812 h 954881"/>
                <a:gd name="connsiteX8" fmla="*/ 859631 w 862012"/>
                <a:gd name="connsiteY8" fmla="*/ 385762 h 954881"/>
                <a:gd name="connsiteX9" fmla="*/ 862012 w 862012"/>
                <a:gd name="connsiteY9" fmla="*/ 364331 h 954881"/>
                <a:gd name="connsiteX10" fmla="*/ 857250 w 862012"/>
                <a:gd name="connsiteY10" fmla="*/ 342900 h 954881"/>
                <a:gd name="connsiteX11" fmla="*/ 857250 w 862012"/>
                <a:gd name="connsiteY11" fmla="*/ 323850 h 954881"/>
                <a:gd name="connsiteX12" fmla="*/ 850106 w 862012"/>
                <a:gd name="connsiteY12" fmla="*/ 297656 h 954881"/>
                <a:gd name="connsiteX13" fmla="*/ 833437 w 862012"/>
                <a:gd name="connsiteY13" fmla="*/ 266700 h 954881"/>
                <a:gd name="connsiteX14" fmla="*/ 809625 w 862012"/>
                <a:gd name="connsiteY14" fmla="*/ 230981 h 954881"/>
                <a:gd name="connsiteX15" fmla="*/ 785812 w 862012"/>
                <a:gd name="connsiteY15" fmla="*/ 204787 h 954881"/>
                <a:gd name="connsiteX16" fmla="*/ 740569 w 862012"/>
                <a:gd name="connsiteY16" fmla="*/ 161925 h 954881"/>
                <a:gd name="connsiteX17" fmla="*/ 695325 w 862012"/>
                <a:gd name="connsiteY17" fmla="*/ 121443 h 954881"/>
                <a:gd name="connsiteX18" fmla="*/ 661987 w 862012"/>
                <a:gd name="connsiteY18" fmla="*/ 92868 h 954881"/>
                <a:gd name="connsiteX19" fmla="*/ 635794 w 862012"/>
                <a:gd name="connsiteY19" fmla="*/ 76200 h 954881"/>
                <a:gd name="connsiteX20" fmla="*/ 590550 w 862012"/>
                <a:gd name="connsiteY20" fmla="*/ 52387 h 954881"/>
                <a:gd name="connsiteX21" fmla="*/ 552450 w 862012"/>
                <a:gd name="connsiteY21" fmla="*/ 35718 h 954881"/>
                <a:gd name="connsiteX22" fmla="*/ 507206 w 862012"/>
                <a:gd name="connsiteY22" fmla="*/ 19050 h 954881"/>
                <a:gd name="connsiteX23" fmla="*/ 454819 w 862012"/>
                <a:gd name="connsiteY23" fmla="*/ 4762 h 954881"/>
                <a:gd name="connsiteX24" fmla="*/ 435769 w 862012"/>
                <a:gd name="connsiteY24" fmla="*/ 0 h 954881"/>
                <a:gd name="connsiteX25" fmla="*/ 411956 w 862012"/>
                <a:gd name="connsiteY25" fmla="*/ 0 h 954881"/>
                <a:gd name="connsiteX26" fmla="*/ 400050 w 862012"/>
                <a:gd name="connsiteY26" fmla="*/ 2381 h 954881"/>
                <a:gd name="connsiteX27" fmla="*/ 392906 w 862012"/>
                <a:gd name="connsiteY27" fmla="*/ 11906 h 954881"/>
                <a:gd name="connsiteX28" fmla="*/ 392906 w 862012"/>
                <a:gd name="connsiteY28" fmla="*/ 23812 h 954881"/>
                <a:gd name="connsiteX29" fmla="*/ 392906 w 862012"/>
                <a:gd name="connsiteY29" fmla="*/ 33337 h 954881"/>
                <a:gd name="connsiteX30" fmla="*/ 397669 w 862012"/>
                <a:gd name="connsiteY30" fmla="*/ 47625 h 954881"/>
                <a:gd name="connsiteX31" fmla="*/ 409575 w 862012"/>
                <a:gd name="connsiteY31" fmla="*/ 64293 h 954881"/>
                <a:gd name="connsiteX32" fmla="*/ 423862 w 862012"/>
                <a:gd name="connsiteY32" fmla="*/ 78581 h 954881"/>
                <a:gd name="connsiteX33" fmla="*/ 450056 w 862012"/>
                <a:gd name="connsiteY33" fmla="*/ 100012 h 954881"/>
                <a:gd name="connsiteX34" fmla="*/ 469106 w 862012"/>
                <a:gd name="connsiteY34" fmla="*/ 119062 h 954881"/>
                <a:gd name="connsiteX35" fmla="*/ 485775 w 862012"/>
                <a:gd name="connsiteY35" fmla="*/ 138112 h 954881"/>
                <a:gd name="connsiteX36" fmla="*/ 500062 w 862012"/>
                <a:gd name="connsiteY36" fmla="*/ 157162 h 954881"/>
                <a:gd name="connsiteX37" fmla="*/ 511969 w 862012"/>
                <a:gd name="connsiteY37" fmla="*/ 183356 h 954881"/>
                <a:gd name="connsiteX38" fmla="*/ 516731 w 862012"/>
                <a:gd name="connsiteY38" fmla="*/ 207168 h 954881"/>
                <a:gd name="connsiteX39" fmla="*/ 519112 w 862012"/>
                <a:gd name="connsiteY39" fmla="*/ 238125 h 954881"/>
                <a:gd name="connsiteX40" fmla="*/ 516731 w 862012"/>
                <a:gd name="connsiteY40" fmla="*/ 269081 h 954881"/>
                <a:gd name="connsiteX41" fmla="*/ 509587 w 862012"/>
                <a:gd name="connsiteY41" fmla="*/ 314325 h 954881"/>
                <a:gd name="connsiteX42" fmla="*/ 495300 w 862012"/>
                <a:gd name="connsiteY42" fmla="*/ 347662 h 954881"/>
                <a:gd name="connsiteX43" fmla="*/ 450056 w 862012"/>
                <a:gd name="connsiteY43" fmla="*/ 414337 h 954881"/>
                <a:gd name="connsiteX44" fmla="*/ 378619 w 862012"/>
                <a:gd name="connsiteY44" fmla="*/ 509587 h 954881"/>
                <a:gd name="connsiteX45" fmla="*/ 304800 w 862012"/>
                <a:gd name="connsiteY45" fmla="*/ 597693 h 954881"/>
                <a:gd name="connsiteX46" fmla="*/ 211931 w 862012"/>
                <a:gd name="connsiteY46" fmla="*/ 692943 h 954881"/>
                <a:gd name="connsiteX47" fmla="*/ 135731 w 862012"/>
                <a:gd name="connsiteY47" fmla="*/ 769143 h 954881"/>
                <a:gd name="connsiteX48" fmla="*/ 47625 w 862012"/>
                <a:gd name="connsiteY48" fmla="*/ 845343 h 954881"/>
                <a:gd name="connsiteX49" fmla="*/ 4762 w 862012"/>
                <a:gd name="connsiteY49" fmla="*/ 876300 h 954881"/>
                <a:gd name="connsiteX50" fmla="*/ 0 w 862012"/>
                <a:gd name="connsiteY50" fmla="*/ 954881 h 954881"/>
                <a:gd name="connsiteX51" fmla="*/ 107156 w 862012"/>
                <a:gd name="connsiteY51" fmla="*/ 909637 h 954881"/>
                <a:gd name="connsiteX52" fmla="*/ 173831 w 862012"/>
                <a:gd name="connsiteY52" fmla="*/ 869156 h 954881"/>
                <a:gd name="connsiteX53" fmla="*/ 261937 w 862012"/>
                <a:gd name="connsiteY53" fmla="*/ 812006 h 954881"/>
                <a:gd name="connsiteX54" fmla="*/ 354806 w 862012"/>
                <a:gd name="connsiteY54" fmla="*/ 750093 h 954881"/>
                <a:gd name="connsiteX55" fmla="*/ 454819 w 862012"/>
                <a:gd name="connsiteY55" fmla="*/ 683418 h 954881"/>
                <a:gd name="connsiteX56" fmla="*/ 561975 w 862012"/>
                <a:gd name="connsiteY56" fmla="*/ 611981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62012" h="954881">
                  <a:moveTo>
                    <a:pt x="561975" y="611981"/>
                  </a:moveTo>
                  <a:lnTo>
                    <a:pt x="669131" y="538162"/>
                  </a:lnTo>
                  <a:lnTo>
                    <a:pt x="750094" y="481012"/>
                  </a:lnTo>
                  <a:lnTo>
                    <a:pt x="771525" y="466725"/>
                  </a:lnTo>
                  <a:lnTo>
                    <a:pt x="790575" y="457200"/>
                  </a:lnTo>
                  <a:lnTo>
                    <a:pt x="809625" y="447675"/>
                  </a:lnTo>
                  <a:lnTo>
                    <a:pt x="835819" y="426243"/>
                  </a:lnTo>
                  <a:lnTo>
                    <a:pt x="852487" y="404812"/>
                  </a:lnTo>
                  <a:lnTo>
                    <a:pt x="859631" y="385762"/>
                  </a:lnTo>
                  <a:lnTo>
                    <a:pt x="862012" y="364331"/>
                  </a:lnTo>
                  <a:lnTo>
                    <a:pt x="857250" y="342900"/>
                  </a:lnTo>
                  <a:lnTo>
                    <a:pt x="857250" y="323850"/>
                  </a:lnTo>
                  <a:lnTo>
                    <a:pt x="850106" y="297656"/>
                  </a:lnTo>
                  <a:lnTo>
                    <a:pt x="833437" y="266700"/>
                  </a:lnTo>
                  <a:lnTo>
                    <a:pt x="809625" y="230981"/>
                  </a:lnTo>
                  <a:lnTo>
                    <a:pt x="785812" y="204787"/>
                  </a:lnTo>
                  <a:lnTo>
                    <a:pt x="740569" y="161925"/>
                  </a:lnTo>
                  <a:lnTo>
                    <a:pt x="695325" y="121443"/>
                  </a:lnTo>
                  <a:lnTo>
                    <a:pt x="661987" y="92868"/>
                  </a:lnTo>
                  <a:lnTo>
                    <a:pt x="635794" y="76200"/>
                  </a:lnTo>
                  <a:lnTo>
                    <a:pt x="590550" y="52387"/>
                  </a:lnTo>
                  <a:lnTo>
                    <a:pt x="552450" y="35718"/>
                  </a:lnTo>
                  <a:lnTo>
                    <a:pt x="507206" y="19050"/>
                  </a:lnTo>
                  <a:lnTo>
                    <a:pt x="454819" y="4762"/>
                  </a:lnTo>
                  <a:lnTo>
                    <a:pt x="435769" y="0"/>
                  </a:lnTo>
                  <a:lnTo>
                    <a:pt x="411956" y="0"/>
                  </a:lnTo>
                  <a:lnTo>
                    <a:pt x="400050" y="2381"/>
                  </a:lnTo>
                  <a:lnTo>
                    <a:pt x="392906" y="11906"/>
                  </a:lnTo>
                  <a:lnTo>
                    <a:pt x="392906" y="23812"/>
                  </a:lnTo>
                  <a:lnTo>
                    <a:pt x="392906" y="33337"/>
                  </a:lnTo>
                  <a:lnTo>
                    <a:pt x="397669" y="47625"/>
                  </a:lnTo>
                  <a:lnTo>
                    <a:pt x="409575" y="64293"/>
                  </a:lnTo>
                  <a:lnTo>
                    <a:pt x="423862" y="78581"/>
                  </a:lnTo>
                  <a:lnTo>
                    <a:pt x="450056" y="100012"/>
                  </a:lnTo>
                  <a:lnTo>
                    <a:pt x="469106" y="119062"/>
                  </a:lnTo>
                  <a:lnTo>
                    <a:pt x="485775" y="138112"/>
                  </a:lnTo>
                  <a:lnTo>
                    <a:pt x="500062" y="157162"/>
                  </a:lnTo>
                  <a:lnTo>
                    <a:pt x="511969" y="183356"/>
                  </a:lnTo>
                  <a:lnTo>
                    <a:pt x="516731" y="207168"/>
                  </a:lnTo>
                  <a:lnTo>
                    <a:pt x="519112" y="238125"/>
                  </a:lnTo>
                  <a:lnTo>
                    <a:pt x="516731" y="269081"/>
                  </a:lnTo>
                  <a:lnTo>
                    <a:pt x="509587" y="314325"/>
                  </a:lnTo>
                  <a:lnTo>
                    <a:pt x="495300" y="347662"/>
                  </a:lnTo>
                  <a:lnTo>
                    <a:pt x="450056" y="414337"/>
                  </a:lnTo>
                  <a:lnTo>
                    <a:pt x="378619" y="509587"/>
                  </a:lnTo>
                  <a:lnTo>
                    <a:pt x="304800" y="597693"/>
                  </a:lnTo>
                  <a:lnTo>
                    <a:pt x="211931" y="692943"/>
                  </a:lnTo>
                  <a:lnTo>
                    <a:pt x="135731" y="769143"/>
                  </a:lnTo>
                  <a:lnTo>
                    <a:pt x="47625" y="845343"/>
                  </a:lnTo>
                  <a:lnTo>
                    <a:pt x="4762" y="876300"/>
                  </a:lnTo>
                  <a:lnTo>
                    <a:pt x="0" y="954881"/>
                  </a:lnTo>
                  <a:lnTo>
                    <a:pt x="107156" y="909637"/>
                  </a:lnTo>
                  <a:lnTo>
                    <a:pt x="173831" y="869156"/>
                  </a:lnTo>
                  <a:lnTo>
                    <a:pt x="261937" y="812006"/>
                  </a:lnTo>
                  <a:lnTo>
                    <a:pt x="354806" y="750093"/>
                  </a:lnTo>
                  <a:lnTo>
                    <a:pt x="454819" y="683418"/>
                  </a:lnTo>
                  <a:lnTo>
                    <a:pt x="561975" y="611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7">
              <a:extLst>
                <a:ext uri="{FF2B5EF4-FFF2-40B4-BE49-F238E27FC236}">
                  <a16:creationId xmlns:a16="http://schemas.microsoft.com/office/drawing/2014/main" id="{2122B48E-6CA9-466F-8E96-B29CA56996E9}"/>
                </a:ext>
              </a:extLst>
            </p:cNvPr>
            <p:cNvSpPr/>
            <p:nvPr/>
          </p:nvSpPr>
          <p:spPr>
            <a:xfrm>
              <a:off x="7554913" y="4695825"/>
              <a:ext cx="711200" cy="1047750"/>
            </a:xfrm>
            <a:custGeom>
              <a:avLst/>
              <a:gdLst>
                <a:gd name="connsiteX0" fmla="*/ 330994 w 709613"/>
                <a:gd name="connsiteY0" fmla="*/ 564356 h 1047750"/>
                <a:gd name="connsiteX1" fmla="*/ 352425 w 709613"/>
                <a:gd name="connsiteY1" fmla="*/ 614363 h 1047750"/>
                <a:gd name="connsiteX2" fmla="*/ 361950 w 709613"/>
                <a:gd name="connsiteY2" fmla="*/ 635794 h 1047750"/>
                <a:gd name="connsiteX3" fmla="*/ 381000 w 709613"/>
                <a:gd name="connsiteY3" fmla="*/ 683419 h 1047750"/>
                <a:gd name="connsiteX4" fmla="*/ 397669 w 709613"/>
                <a:gd name="connsiteY4" fmla="*/ 731044 h 1047750"/>
                <a:gd name="connsiteX5" fmla="*/ 411957 w 709613"/>
                <a:gd name="connsiteY5" fmla="*/ 776288 h 1047750"/>
                <a:gd name="connsiteX6" fmla="*/ 423863 w 709613"/>
                <a:gd name="connsiteY6" fmla="*/ 821531 h 1047750"/>
                <a:gd name="connsiteX7" fmla="*/ 433388 w 709613"/>
                <a:gd name="connsiteY7" fmla="*/ 864394 h 1047750"/>
                <a:gd name="connsiteX8" fmla="*/ 442913 w 709613"/>
                <a:gd name="connsiteY8" fmla="*/ 914400 h 1047750"/>
                <a:gd name="connsiteX9" fmla="*/ 450057 w 709613"/>
                <a:gd name="connsiteY9" fmla="*/ 954881 h 1047750"/>
                <a:gd name="connsiteX10" fmla="*/ 459582 w 709613"/>
                <a:gd name="connsiteY10" fmla="*/ 983456 h 1047750"/>
                <a:gd name="connsiteX11" fmla="*/ 469107 w 709613"/>
                <a:gd name="connsiteY11" fmla="*/ 1004888 h 1047750"/>
                <a:gd name="connsiteX12" fmla="*/ 485775 w 709613"/>
                <a:gd name="connsiteY12" fmla="*/ 1021556 h 1047750"/>
                <a:gd name="connsiteX13" fmla="*/ 504825 w 709613"/>
                <a:gd name="connsiteY13" fmla="*/ 1033463 h 1047750"/>
                <a:gd name="connsiteX14" fmla="*/ 523875 w 709613"/>
                <a:gd name="connsiteY14" fmla="*/ 1042988 h 1047750"/>
                <a:gd name="connsiteX15" fmla="*/ 547688 w 709613"/>
                <a:gd name="connsiteY15" fmla="*/ 1047750 h 1047750"/>
                <a:gd name="connsiteX16" fmla="*/ 578644 w 709613"/>
                <a:gd name="connsiteY16" fmla="*/ 1040606 h 1047750"/>
                <a:gd name="connsiteX17" fmla="*/ 604838 w 709613"/>
                <a:gd name="connsiteY17" fmla="*/ 1028700 h 1047750"/>
                <a:gd name="connsiteX18" fmla="*/ 633413 w 709613"/>
                <a:gd name="connsiteY18" fmla="*/ 1009650 h 1047750"/>
                <a:gd name="connsiteX19" fmla="*/ 661988 w 709613"/>
                <a:gd name="connsiteY19" fmla="*/ 985838 h 1047750"/>
                <a:gd name="connsiteX20" fmla="*/ 676275 w 709613"/>
                <a:gd name="connsiteY20" fmla="*/ 966788 h 1047750"/>
                <a:gd name="connsiteX21" fmla="*/ 683419 w 709613"/>
                <a:gd name="connsiteY21" fmla="*/ 945356 h 1047750"/>
                <a:gd name="connsiteX22" fmla="*/ 695325 w 709613"/>
                <a:gd name="connsiteY22" fmla="*/ 902494 h 1047750"/>
                <a:gd name="connsiteX23" fmla="*/ 702469 w 709613"/>
                <a:gd name="connsiteY23" fmla="*/ 854869 h 1047750"/>
                <a:gd name="connsiteX24" fmla="*/ 707232 w 709613"/>
                <a:gd name="connsiteY24" fmla="*/ 814388 h 1047750"/>
                <a:gd name="connsiteX25" fmla="*/ 709613 w 709613"/>
                <a:gd name="connsiteY25" fmla="*/ 757238 h 1047750"/>
                <a:gd name="connsiteX26" fmla="*/ 704850 w 709613"/>
                <a:gd name="connsiteY26" fmla="*/ 700088 h 1047750"/>
                <a:gd name="connsiteX27" fmla="*/ 697707 w 709613"/>
                <a:gd name="connsiteY27" fmla="*/ 638175 h 1047750"/>
                <a:gd name="connsiteX28" fmla="*/ 685800 w 709613"/>
                <a:gd name="connsiteY28" fmla="*/ 571500 h 1047750"/>
                <a:gd name="connsiteX29" fmla="*/ 676275 w 709613"/>
                <a:gd name="connsiteY29" fmla="*/ 542925 h 1047750"/>
                <a:gd name="connsiteX30" fmla="*/ 657225 w 709613"/>
                <a:gd name="connsiteY30" fmla="*/ 511969 h 1047750"/>
                <a:gd name="connsiteX31" fmla="*/ 607219 w 709613"/>
                <a:gd name="connsiteY31" fmla="*/ 457200 h 1047750"/>
                <a:gd name="connsiteX32" fmla="*/ 573882 w 709613"/>
                <a:gd name="connsiteY32" fmla="*/ 421481 h 1047750"/>
                <a:gd name="connsiteX33" fmla="*/ 519113 w 709613"/>
                <a:gd name="connsiteY33" fmla="*/ 364331 h 1047750"/>
                <a:gd name="connsiteX34" fmla="*/ 454819 w 709613"/>
                <a:gd name="connsiteY34" fmla="*/ 307181 h 1047750"/>
                <a:gd name="connsiteX35" fmla="*/ 383382 w 709613"/>
                <a:gd name="connsiteY35" fmla="*/ 245269 h 1047750"/>
                <a:gd name="connsiteX36" fmla="*/ 333375 w 709613"/>
                <a:gd name="connsiteY36" fmla="*/ 202406 h 1047750"/>
                <a:gd name="connsiteX37" fmla="*/ 250032 w 709613"/>
                <a:gd name="connsiteY37" fmla="*/ 140494 h 1047750"/>
                <a:gd name="connsiteX38" fmla="*/ 173832 w 709613"/>
                <a:gd name="connsiteY38" fmla="*/ 85725 h 1047750"/>
                <a:gd name="connsiteX39" fmla="*/ 83344 w 709613"/>
                <a:gd name="connsiteY39" fmla="*/ 28575 h 1047750"/>
                <a:gd name="connsiteX40" fmla="*/ 66675 w 709613"/>
                <a:gd name="connsiteY40" fmla="*/ 16669 h 1047750"/>
                <a:gd name="connsiteX41" fmla="*/ 47625 w 709613"/>
                <a:gd name="connsiteY41" fmla="*/ 4763 h 1047750"/>
                <a:gd name="connsiteX42" fmla="*/ 23813 w 709613"/>
                <a:gd name="connsiteY42" fmla="*/ 0 h 1047750"/>
                <a:gd name="connsiteX43" fmla="*/ 14288 w 709613"/>
                <a:gd name="connsiteY43" fmla="*/ 0 h 1047750"/>
                <a:gd name="connsiteX44" fmla="*/ 4763 w 709613"/>
                <a:gd name="connsiteY44" fmla="*/ 2381 h 1047750"/>
                <a:gd name="connsiteX45" fmla="*/ 0 w 709613"/>
                <a:gd name="connsiteY45" fmla="*/ 19050 h 1047750"/>
                <a:gd name="connsiteX46" fmla="*/ 4763 w 709613"/>
                <a:gd name="connsiteY46" fmla="*/ 45244 h 1047750"/>
                <a:gd name="connsiteX47" fmla="*/ 21432 w 709613"/>
                <a:gd name="connsiteY47" fmla="*/ 71438 h 1047750"/>
                <a:gd name="connsiteX48" fmla="*/ 66675 w 709613"/>
                <a:gd name="connsiteY48" fmla="*/ 128588 h 1047750"/>
                <a:gd name="connsiteX49" fmla="*/ 133350 w 709613"/>
                <a:gd name="connsiteY49" fmla="*/ 226219 h 1047750"/>
                <a:gd name="connsiteX50" fmla="*/ 185738 w 709613"/>
                <a:gd name="connsiteY50" fmla="*/ 304800 h 1047750"/>
                <a:gd name="connsiteX51" fmla="*/ 233363 w 709613"/>
                <a:gd name="connsiteY51" fmla="*/ 383381 h 1047750"/>
                <a:gd name="connsiteX52" fmla="*/ 269082 w 709613"/>
                <a:gd name="connsiteY52" fmla="*/ 445294 h 1047750"/>
                <a:gd name="connsiteX53" fmla="*/ 304800 w 709613"/>
                <a:gd name="connsiteY53" fmla="*/ 514350 h 1047750"/>
                <a:gd name="connsiteX54" fmla="*/ 330994 w 709613"/>
                <a:gd name="connsiteY54" fmla="*/ 564356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09613" h="1047750">
                  <a:moveTo>
                    <a:pt x="330994" y="564356"/>
                  </a:moveTo>
                  <a:lnTo>
                    <a:pt x="352425" y="614363"/>
                  </a:lnTo>
                  <a:lnTo>
                    <a:pt x="361950" y="635794"/>
                  </a:lnTo>
                  <a:lnTo>
                    <a:pt x="381000" y="683419"/>
                  </a:lnTo>
                  <a:lnTo>
                    <a:pt x="397669" y="731044"/>
                  </a:lnTo>
                  <a:lnTo>
                    <a:pt x="411957" y="776288"/>
                  </a:lnTo>
                  <a:lnTo>
                    <a:pt x="423863" y="821531"/>
                  </a:lnTo>
                  <a:lnTo>
                    <a:pt x="433388" y="864394"/>
                  </a:lnTo>
                  <a:lnTo>
                    <a:pt x="442913" y="914400"/>
                  </a:lnTo>
                  <a:lnTo>
                    <a:pt x="450057" y="954881"/>
                  </a:lnTo>
                  <a:lnTo>
                    <a:pt x="459582" y="983456"/>
                  </a:lnTo>
                  <a:lnTo>
                    <a:pt x="469107" y="1004888"/>
                  </a:lnTo>
                  <a:lnTo>
                    <a:pt x="485775" y="1021556"/>
                  </a:lnTo>
                  <a:lnTo>
                    <a:pt x="504825" y="1033463"/>
                  </a:lnTo>
                  <a:lnTo>
                    <a:pt x="523875" y="1042988"/>
                  </a:lnTo>
                  <a:lnTo>
                    <a:pt x="547688" y="1047750"/>
                  </a:lnTo>
                  <a:lnTo>
                    <a:pt x="578644" y="1040606"/>
                  </a:lnTo>
                  <a:lnTo>
                    <a:pt x="604838" y="1028700"/>
                  </a:lnTo>
                  <a:lnTo>
                    <a:pt x="633413" y="1009650"/>
                  </a:lnTo>
                  <a:lnTo>
                    <a:pt x="661988" y="985838"/>
                  </a:lnTo>
                  <a:lnTo>
                    <a:pt x="676275" y="966788"/>
                  </a:lnTo>
                  <a:lnTo>
                    <a:pt x="683419" y="945356"/>
                  </a:lnTo>
                  <a:lnTo>
                    <a:pt x="695325" y="902494"/>
                  </a:lnTo>
                  <a:lnTo>
                    <a:pt x="702469" y="854869"/>
                  </a:lnTo>
                  <a:lnTo>
                    <a:pt x="707232" y="814388"/>
                  </a:lnTo>
                  <a:cubicBezTo>
                    <a:pt x="708026" y="795338"/>
                    <a:pt x="708819" y="776288"/>
                    <a:pt x="709613" y="757238"/>
                  </a:cubicBezTo>
                  <a:lnTo>
                    <a:pt x="704850" y="700088"/>
                  </a:lnTo>
                  <a:lnTo>
                    <a:pt x="697707" y="638175"/>
                  </a:lnTo>
                  <a:lnTo>
                    <a:pt x="685800" y="571500"/>
                  </a:lnTo>
                  <a:lnTo>
                    <a:pt x="676275" y="542925"/>
                  </a:lnTo>
                  <a:lnTo>
                    <a:pt x="657225" y="511969"/>
                  </a:lnTo>
                  <a:lnTo>
                    <a:pt x="607219" y="457200"/>
                  </a:lnTo>
                  <a:lnTo>
                    <a:pt x="573882" y="421481"/>
                  </a:lnTo>
                  <a:lnTo>
                    <a:pt x="519113" y="364331"/>
                  </a:lnTo>
                  <a:lnTo>
                    <a:pt x="454819" y="307181"/>
                  </a:lnTo>
                  <a:lnTo>
                    <a:pt x="383382" y="245269"/>
                  </a:lnTo>
                  <a:lnTo>
                    <a:pt x="333375" y="202406"/>
                  </a:lnTo>
                  <a:lnTo>
                    <a:pt x="250032" y="140494"/>
                  </a:lnTo>
                  <a:lnTo>
                    <a:pt x="173832" y="85725"/>
                  </a:lnTo>
                  <a:lnTo>
                    <a:pt x="83344" y="28575"/>
                  </a:lnTo>
                  <a:lnTo>
                    <a:pt x="66675" y="16669"/>
                  </a:lnTo>
                  <a:lnTo>
                    <a:pt x="47625" y="4763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4763" y="2381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21432" y="71438"/>
                  </a:lnTo>
                  <a:lnTo>
                    <a:pt x="66675" y="128588"/>
                  </a:lnTo>
                  <a:lnTo>
                    <a:pt x="133350" y="226219"/>
                  </a:lnTo>
                  <a:lnTo>
                    <a:pt x="185738" y="304800"/>
                  </a:lnTo>
                  <a:lnTo>
                    <a:pt x="233363" y="383381"/>
                  </a:lnTo>
                  <a:lnTo>
                    <a:pt x="269082" y="445294"/>
                  </a:lnTo>
                  <a:lnTo>
                    <a:pt x="304800" y="514350"/>
                  </a:lnTo>
                  <a:lnTo>
                    <a:pt x="330994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8">
              <a:extLst>
                <a:ext uri="{FF2B5EF4-FFF2-40B4-BE49-F238E27FC236}">
                  <a16:creationId xmlns:a16="http://schemas.microsoft.com/office/drawing/2014/main" id="{D91DD2F5-4EB9-4E41-88C5-0829A98D7955}"/>
                </a:ext>
              </a:extLst>
            </p:cNvPr>
            <p:cNvSpPr/>
            <p:nvPr/>
          </p:nvSpPr>
          <p:spPr>
            <a:xfrm>
              <a:off x="6677026" y="4667251"/>
              <a:ext cx="595313" cy="963613"/>
            </a:xfrm>
            <a:custGeom>
              <a:avLst/>
              <a:gdLst>
                <a:gd name="connsiteX0" fmla="*/ 323850 w 595313"/>
                <a:gd name="connsiteY0" fmla="*/ 257175 h 964406"/>
                <a:gd name="connsiteX1" fmla="*/ 271463 w 595313"/>
                <a:gd name="connsiteY1" fmla="*/ 207169 h 964406"/>
                <a:gd name="connsiteX2" fmla="*/ 230981 w 595313"/>
                <a:gd name="connsiteY2" fmla="*/ 166688 h 964406"/>
                <a:gd name="connsiteX3" fmla="*/ 169069 w 595313"/>
                <a:gd name="connsiteY3" fmla="*/ 109538 h 964406"/>
                <a:gd name="connsiteX4" fmla="*/ 109538 w 595313"/>
                <a:gd name="connsiteY4" fmla="*/ 57150 h 964406"/>
                <a:gd name="connsiteX5" fmla="*/ 61913 w 595313"/>
                <a:gd name="connsiteY5" fmla="*/ 14288 h 964406"/>
                <a:gd name="connsiteX6" fmla="*/ 35719 w 595313"/>
                <a:gd name="connsiteY6" fmla="*/ 2381 h 964406"/>
                <a:gd name="connsiteX7" fmla="*/ 19050 w 595313"/>
                <a:gd name="connsiteY7" fmla="*/ 0 h 964406"/>
                <a:gd name="connsiteX8" fmla="*/ 9525 w 595313"/>
                <a:gd name="connsiteY8" fmla="*/ 0 h 964406"/>
                <a:gd name="connsiteX9" fmla="*/ 0 w 595313"/>
                <a:gd name="connsiteY9" fmla="*/ 4763 h 964406"/>
                <a:gd name="connsiteX10" fmla="*/ 2381 w 595313"/>
                <a:gd name="connsiteY10" fmla="*/ 28575 h 964406"/>
                <a:gd name="connsiteX11" fmla="*/ 23813 w 595313"/>
                <a:gd name="connsiteY11" fmla="*/ 73819 h 964406"/>
                <a:gd name="connsiteX12" fmla="*/ 88106 w 595313"/>
                <a:gd name="connsiteY12" fmla="*/ 183356 h 964406"/>
                <a:gd name="connsiteX13" fmla="*/ 150019 w 595313"/>
                <a:gd name="connsiteY13" fmla="*/ 309563 h 964406"/>
                <a:gd name="connsiteX14" fmla="*/ 214313 w 595313"/>
                <a:gd name="connsiteY14" fmla="*/ 459581 h 964406"/>
                <a:gd name="connsiteX15" fmla="*/ 235744 w 595313"/>
                <a:gd name="connsiteY15" fmla="*/ 521494 h 964406"/>
                <a:gd name="connsiteX16" fmla="*/ 273844 w 595313"/>
                <a:gd name="connsiteY16" fmla="*/ 635794 h 964406"/>
                <a:gd name="connsiteX17" fmla="*/ 302419 w 595313"/>
                <a:gd name="connsiteY17" fmla="*/ 738188 h 964406"/>
                <a:gd name="connsiteX18" fmla="*/ 304800 w 595313"/>
                <a:gd name="connsiteY18" fmla="*/ 788194 h 964406"/>
                <a:gd name="connsiteX19" fmla="*/ 309563 w 595313"/>
                <a:gd name="connsiteY19" fmla="*/ 835819 h 964406"/>
                <a:gd name="connsiteX20" fmla="*/ 316706 w 595313"/>
                <a:gd name="connsiteY20" fmla="*/ 876300 h 964406"/>
                <a:gd name="connsiteX21" fmla="*/ 326231 w 595313"/>
                <a:gd name="connsiteY21" fmla="*/ 904875 h 964406"/>
                <a:gd name="connsiteX22" fmla="*/ 340519 w 595313"/>
                <a:gd name="connsiteY22" fmla="*/ 928688 h 964406"/>
                <a:gd name="connsiteX23" fmla="*/ 354806 w 595313"/>
                <a:gd name="connsiteY23" fmla="*/ 945356 h 964406"/>
                <a:gd name="connsiteX24" fmla="*/ 373856 w 595313"/>
                <a:gd name="connsiteY24" fmla="*/ 954881 h 964406"/>
                <a:gd name="connsiteX25" fmla="*/ 400050 w 595313"/>
                <a:gd name="connsiteY25" fmla="*/ 962025 h 964406"/>
                <a:gd name="connsiteX26" fmla="*/ 431006 w 595313"/>
                <a:gd name="connsiteY26" fmla="*/ 964406 h 964406"/>
                <a:gd name="connsiteX27" fmla="*/ 454819 w 595313"/>
                <a:gd name="connsiteY27" fmla="*/ 959644 h 964406"/>
                <a:gd name="connsiteX28" fmla="*/ 481013 w 595313"/>
                <a:gd name="connsiteY28" fmla="*/ 952500 h 964406"/>
                <a:gd name="connsiteX29" fmla="*/ 504825 w 595313"/>
                <a:gd name="connsiteY29" fmla="*/ 935831 h 964406"/>
                <a:gd name="connsiteX30" fmla="*/ 526256 w 595313"/>
                <a:gd name="connsiteY30" fmla="*/ 916781 h 964406"/>
                <a:gd name="connsiteX31" fmla="*/ 545306 w 595313"/>
                <a:gd name="connsiteY31" fmla="*/ 892969 h 964406"/>
                <a:gd name="connsiteX32" fmla="*/ 554831 w 595313"/>
                <a:gd name="connsiteY32" fmla="*/ 866775 h 964406"/>
                <a:gd name="connsiteX33" fmla="*/ 566738 w 595313"/>
                <a:gd name="connsiteY33" fmla="*/ 828675 h 964406"/>
                <a:gd name="connsiteX34" fmla="*/ 581025 w 595313"/>
                <a:gd name="connsiteY34" fmla="*/ 771525 h 964406"/>
                <a:gd name="connsiteX35" fmla="*/ 588169 w 595313"/>
                <a:gd name="connsiteY35" fmla="*/ 728663 h 964406"/>
                <a:gd name="connsiteX36" fmla="*/ 595313 w 595313"/>
                <a:gd name="connsiteY36" fmla="*/ 666750 h 964406"/>
                <a:gd name="connsiteX37" fmla="*/ 595313 w 595313"/>
                <a:gd name="connsiteY37" fmla="*/ 642938 h 964406"/>
                <a:gd name="connsiteX38" fmla="*/ 585788 w 595313"/>
                <a:gd name="connsiteY38" fmla="*/ 609600 h 964406"/>
                <a:gd name="connsiteX39" fmla="*/ 564356 w 595313"/>
                <a:gd name="connsiteY39" fmla="*/ 566738 h 964406"/>
                <a:gd name="connsiteX40" fmla="*/ 538163 w 595313"/>
                <a:gd name="connsiteY40" fmla="*/ 521494 h 964406"/>
                <a:gd name="connsiteX41" fmla="*/ 509588 w 595313"/>
                <a:gd name="connsiteY41" fmla="*/ 478631 h 964406"/>
                <a:gd name="connsiteX42" fmla="*/ 478631 w 595313"/>
                <a:gd name="connsiteY42" fmla="*/ 433388 h 964406"/>
                <a:gd name="connsiteX43" fmla="*/ 438150 w 595313"/>
                <a:gd name="connsiteY43" fmla="*/ 383381 h 964406"/>
                <a:gd name="connsiteX44" fmla="*/ 402431 w 595313"/>
                <a:gd name="connsiteY44" fmla="*/ 340519 h 964406"/>
                <a:gd name="connsiteX45" fmla="*/ 323850 w 595313"/>
                <a:gd name="connsiteY45" fmla="*/ 257175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5313" h="964406">
                  <a:moveTo>
                    <a:pt x="323850" y="257175"/>
                  </a:moveTo>
                  <a:lnTo>
                    <a:pt x="271463" y="207169"/>
                  </a:lnTo>
                  <a:lnTo>
                    <a:pt x="230981" y="166688"/>
                  </a:lnTo>
                  <a:lnTo>
                    <a:pt x="169069" y="109538"/>
                  </a:lnTo>
                  <a:lnTo>
                    <a:pt x="109538" y="57150"/>
                  </a:lnTo>
                  <a:lnTo>
                    <a:pt x="61913" y="14288"/>
                  </a:lnTo>
                  <a:lnTo>
                    <a:pt x="35719" y="2381"/>
                  </a:lnTo>
                  <a:lnTo>
                    <a:pt x="19050" y="0"/>
                  </a:lnTo>
                  <a:lnTo>
                    <a:pt x="9525" y="0"/>
                  </a:lnTo>
                  <a:lnTo>
                    <a:pt x="0" y="4763"/>
                  </a:lnTo>
                  <a:lnTo>
                    <a:pt x="2381" y="28575"/>
                  </a:lnTo>
                  <a:lnTo>
                    <a:pt x="23813" y="73819"/>
                  </a:lnTo>
                  <a:lnTo>
                    <a:pt x="88106" y="183356"/>
                  </a:lnTo>
                  <a:lnTo>
                    <a:pt x="150019" y="309563"/>
                  </a:lnTo>
                  <a:lnTo>
                    <a:pt x="214313" y="459581"/>
                  </a:lnTo>
                  <a:lnTo>
                    <a:pt x="235744" y="521494"/>
                  </a:lnTo>
                  <a:lnTo>
                    <a:pt x="273844" y="635794"/>
                  </a:lnTo>
                  <a:lnTo>
                    <a:pt x="302419" y="738188"/>
                  </a:lnTo>
                  <a:lnTo>
                    <a:pt x="304800" y="788194"/>
                  </a:lnTo>
                  <a:lnTo>
                    <a:pt x="309563" y="835819"/>
                  </a:lnTo>
                  <a:lnTo>
                    <a:pt x="316706" y="876300"/>
                  </a:lnTo>
                  <a:lnTo>
                    <a:pt x="326231" y="904875"/>
                  </a:lnTo>
                  <a:lnTo>
                    <a:pt x="340519" y="928688"/>
                  </a:lnTo>
                  <a:lnTo>
                    <a:pt x="354806" y="945356"/>
                  </a:lnTo>
                  <a:lnTo>
                    <a:pt x="373856" y="954881"/>
                  </a:lnTo>
                  <a:lnTo>
                    <a:pt x="400050" y="962025"/>
                  </a:lnTo>
                  <a:lnTo>
                    <a:pt x="431006" y="964406"/>
                  </a:lnTo>
                  <a:lnTo>
                    <a:pt x="454819" y="959644"/>
                  </a:lnTo>
                  <a:lnTo>
                    <a:pt x="481013" y="952500"/>
                  </a:lnTo>
                  <a:lnTo>
                    <a:pt x="504825" y="935831"/>
                  </a:lnTo>
                  <a:lnTo>
                    <a:pt x="526256" y="916781"/>
                  </a:lnTo>
                  <a:lnTo>
                    <a:pt x="545306" y="892969"/>
                  </a:lnTo>
                  <a:lnTo>
                    <a:pt x="554831" y="866775"/>
                  </a:lnTo>
                  <a:lnTo>
                    <a:pt x="566738" y="828675"/>
                  </a:lnTo>
                  <a:lnTo>
                    <a:pt x="581025" y="771525"/>
                  </a:lnTo>
                  <a:lnTo>
                    <a:pt x="588169" y="728663"/>
                  </a:lnTo>
                  <a:lnTo>
                    <a:pt x="595313" y="666750"/>
                  </a:lnTo>
                  <a:lnTo>
                    <a:pt x="595313" y="642938"/>
                  </a:lnTo>
                  <a:lnTo>
                    <a:pt x="585788" y="609600"/>
                  </a:lnTo>
                  <a:lnTo>
                    <a:pt x="564356" y="566738"/>
                  </a:lnTo>
                  <a:lnTo>
                    <a:pt x="538163" y="521494"/>
                  </a:lnTo>
                  <a:lnTo>
                    <a:pt x="509588" y="478631"/>
                  </a:lnTo>
                  <a:lnTo>
                    <a:pt x="478631" y="433388"/>
                  </a:lnTo>
                  <a:lnTo>
                    <a:pt x="438150" y="383381"/>
                  </a:lnTo>
                  <a:lnTo>
                    <a:pt x="402431" y="340519"/>
                  </a:lnTo>
                  <a:lnTo>
                    <a:pt x="323850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0">
              <a:extLst>
                <a:ext uri="{FF2B5EF4-FFF2-40B4-BE49-F238E27FC236}">
                  <a16:creationId xmlns:a16="http://schemas.microsoft.com/office/drawing/2014/main" id="{896603D8-6B85-475E-BDBC-2011B795818D}"/>
                </a:ext>
              </a:extLst>
            </p:cNvPr>
            <p:cNvSpPr/>
            <p:nvPr/>
          </p:nvSpPr>
          <p:spPr>
            <a:xfrm>
              <a:off x="5872164" y="4667251"/>
              <a:ext cx="504825" cy="995363"/>
            </a:xfrm>
            <a:custGeom>
              <a:avLst/>
              <a:gdLst>
                <a:gd name="connsiteX0" fmla="*/ 88106 w 504825"/>
                <a:gd name="connsiteY0" fmla="*/ 214313 h 995363"/>
                <a:gd name="connsiteX1" fmla="*/ 52387 w 504825"/>
                <a:gd name="connsiteY1" fmla="*/ 138113 h 995363"/>
                <a:gd name="connsiteX2" fmla="*/ 9525 w 504825"/>
                <a:gd name="connsiteY2" fmla="*/ 52388 h 995363"/>
                <a:gd name="connsiteX3" fmla="*/ 0 w 504825"/>
                <a:gd name="connsiteY3" fmla="*/ 19050 h 995363"/>
                <a:gd name="connsiteX4" fmla="*/ 2381 w 504825"/>
                <a:gd name="connsiteY4" fmla="*/ 4763 h 995363"/>
                <a:gd name="connsiteX5" fmla="*/ 11906 w 504825"/>
                <a:gd name="connsiteY5" fmla="*/ 0 h 995363"/>
                <a:gd name="connsiteX6" fmla="*/ 26193 w 504825"/>
                <a:gd name="connsiteY6" fmla="*/ 0 h 995363"/>
                <a:gd name="connsiteX7" fmla="*/ 47625 w 504825"/>
                <a:gd name="connsiteY7" fmla="*/ 4763 h 995363"/>
                <a:gd name="connsiteX8" fmla="*/ 69056 w 504825"/>
                <a:gd name="connsiteY8" fmla="*/ 16669 h 995363"/>
                <a:gd name="connsiteX9" fmla="*/ 126206 w 504825"/>
                <a:gd name="connsiteY9" fmla="*/ 73819 h 995363"/>
                <a:gd name="connsiteX10" fmla="*/ 219075 w 504825"/>
                <a:gd name="connsiteY10" fmla="*/ 161925 h 995363"/>
                <a:gd name="connsiteX11" fmla="*/ 290512 w 504825"/>
                <a:gd name="connsiteY11" fmla="*/ 238125 h 995363"/>
                <a:gd name="connsiteX12" fmla="*/ 335756 w 504825"/>
                <a:gd name="connsiteY12" fmla="*/ 288131 h 995363"/>
                <a:gd name="connsiteX13" fmla="*/ 359568 w 504825"/>
                <a:gd name="connsiteY13" fmla="*/ 314325 h 995363"/>
                <a:gd name="connsiteX14" fmla="*/ 381000 w 504825"/>
                <a:gd name="connsiteY14" fmla="*/ 342900 h 995363"/>
                <a:gd name="connsiteX15" fmla="*/ 400050 w 504825"/>
                <a:gd name="connsiteY15" fmla="*/ 376238 h 995363"/>
                <a:gd name="connsiteX16" fmla="*/ 431006 w 504825"/>
                <a:gd name="connsiteY16" fmla="*/ 440531 h 995363"/>
                <a:gd name="connsiteX17" fmla="*/ 452437 w 504825"/>
                <a:gd name="connsiteY17" fmla="*/ 497681 h 995363"/>
                <a:gd name="connsiteX18" fmla="*/ 471487 w 504825"/>
                <a:gd name="connsiteY18" fmla="*/ 552450 h 995363"/>
                <a:gd name="connsiteX19" fmla="*/ 485775 w 504825"/>
                <a:gd name="connsiteY19" fmla="*/ 614363 h 995363"/>
                <a:gd name="connsiteX20" fmla="*/ 495300 w 504825"/>
                <a:gd name="connsiteY20" fmla="*/ 666750 h 995363"/>
                <a:gd name="connsiteX21" fmla="*/ 504825 w 504825"/>
                <a:gd name="connsiteY21" fmla="*/ 740569 h 995363"/>
                <a:gd name="connsiteX22" fmla="*/ 502443 w 504825"/>
                <a:gd name="connsiteY22" fmla="*/ 769144 h 995363"/>
                <a:gd name="connsiteX23" fmla="*/ 488156 w 504825"/>
                <a:gd name="connsiteY23" fmla="*/ 814388 h 995363"/>
                <a:gd name="connsiteX24" fmla="*/ 469106 w 504825"/>
                <a:gd name="connsiteY24" fmla="*/ 862013 h 995363"/>
                <a:gd name="connsiteX25" fmla="*/ 442912 w 504825"/>
                <a:gd name="connsiteY25" fmla="*/ 914400 h 995363"/>
                <a:gd name="connsiteX26" fmla="*/ 409575 w 504825"/>
                <a:gd name="connsiteY26" fmla="*/ 957263 h 995363"/>
                <a:gd name="connsiteX27" fmla="*/ 385762 w 504825"/>
                <a:gd name="connsiteY27" fmla="*/ 976313 h 995363"/>
                <a:gd name="connsiteX28" fmla="*/ 357187 w 504825"/>
                <a:gd name="connsiteY28" fmla="*/ 992981 h 995363"/>
                <a:gd name="connsiteX29" fmla="*/ 330993 w 504825"/>
                <a:gd name="connsiteY29" fmla="*/ 995363 h 995363"/>
                <a:gd name="connsiteX30" fmla="*/ 300037 w 504825"/>
                <a:gd name="connsiteY30" fmla="*/ 990600 h 995363"/>
                <a:gd name="connsiteX31" fmla="*/ 271462 w 504825"/>
                <a:gd name="connsiteY31" fmla="*/ 978694 h 995363"/>
                <a:gd name="connsiteX32" fmla="*/ 250031 w 504825"/>
                <a:gd name="connsiteY32" fmla="*/ 959644 h 995363"/>
                <a:gd name="connsiteX33" fmla="*/ 238125 w 504825"/>
                <a:gd name="connsiteY33" fmla="*/ 940594 h 995363"/>
                <a:gd name="connsiteX34" fmla="*/ 226218 w 504825"/>
                <a:gd name="connsiteY34" fmla="*/ 914400 h 995363"/>
                <a:gd name="connsiteX35" fmla="*/ 219075 w 504825"/>
                <a:gd name="connsiteY35" fmla="*/ 885825 h 995363"/>
                <a:gd name="connsiteX36" fmla="*/ 214312 w 504825"/>
                <a:gd name="connsiteY36" fmla="*/ 802481 h 995363"/>
                <a:gd name="connsiteX37" fmla="*/ 209550 w 504825"/>
                <a:gd name="connsiteY37" fmla="*/ 704850 h 995363"/>
                <a:gd name="connsiteX38" fmla="*/ 204787 w 504825"/>
                <a:gd name="connsiteY38" fmla="*/ 635794 h 995363"/>
                <a:gd name="connsiteX39" fmla="*/ 190500 w 504825"/>
                <a:gd name="connsiteY39" fmla="*/ 542925 h 995363"/>
                <a:gd name="connsiteX40" fmla="*/ 180975 w 504825"/>
                <a:gd name="connsiteY40" fmla="*/ 488156 h 995363"/>
                <a:gd name="connsiteX41" fmla="*/ 169068 w 504825"/>
                <a:gd name="connsiteY41" fmla="*/ 433388 h 995363"/>
                <a:gd name="connsiteX42" fmla="*/ 140493 w 504825"/>
                <a:gd name="connsiteY42" fmla="*/ 352425 h 995363"/>
                <a:gd name="connsiteX43" fmla="*/ 88106 w 504825"/>
                <a:gd name="connsiteY43" fmla="*/ 214313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4825" h="995363">
                  <a:moveTo>
                    <a:pt x="88106" y="214313"/>
                  </a:moveTo>
                  <a:lnTo>
                    <a:pt x="52387" y="138113"/>
                  </a:lnTo>
                  <a:lnTo>
                    <a:pt x="9525" y="52388"/>
                  </a:lnTo>
                  <a:lnTo>
                    <a:pt x="0" y="19050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26193" y="0"/>
                  </a:lnTo>
                  <a:lnTo>
                    <a:pt x="47625" y="4763"/>
                  </a:lnTo>
                  <a:lnTo>
                    <a:pt x="69056" y="16669"/>
                  </a:lnTo>
                  <a:lnTo>
                    <a:pt x="126206" y="73819"/>
                  </a:lnTo>
                  <a:lnTo>
                    <a:pt x="219075" y="161925"/>
                  </a:lnTo>
                  <a:lnTo>
                    <a:pt x="290512" y="238125"/>
                  </a:lnTo>
                  <a:lnTo>
                    <a:pt x="335756" y="288131"/>
                  </a:lnTo>
                  <a:lnTo>
                    <a:pt x="359568" y="314325"/>
                  </a:lnTo>
                  <a:lnTo>
                    <a:pt x="381000" y="342900"/>
                  </a:lnTo>
                  <a:lnTo>
                    <a:pt x="400050" y="376238"/>
                  </a:lnTo>
                  <a:lnTo>
                    <a:pt x="431006" y="440531"/>
                  </a:lnTo>
                  <a:lnTo>
                    <a:pt x="452437" y="497681"/>
                  </a:lnTo>
                  <a:lnTo>
                    <a:pt x="471487" y="552450"/>
                  </a:lnTo>
                  <a:lnTo>
                    <a:pt x="485775" y="614363"/>
                  </a:lnTo>
                  <a:lnTo>
                    <a:pt x="495300" y="666750"/>
                  </a:lnTo>
                  <a:lnTo>
                    <a:pt x="504825" y="740569"/>
                  </a:lnTo>
                  <a:lnTo>
                    <a:pt x="502443" y="769144"/>
                  </a:lnTo>
                  <a:lnTo>
                    <a:pt x="488156" y="814388"/>
                  </a:lnTo>
                  <a:lnTo>
                    <a:pt x="469106" y="862013"/>
                  </a:lnTo>
                  <a:lnTo>
                    <a:pt x="442912" y="914400"/>
                  </a:lnTo>
                  <a:lnTo>
                    <a:pt x="409575" y="957263"/>
                  </a:lnTo>
                  <a:lnTo>
                    <a:pt x="385762" y="976313"/>
                  </a:lnTo>
                  <a:lnTo>
                    <a:pt x="357187" y="992981"/>
                  </a:lnTo>
                  <a:lnTo>
                    <a:pt x="330993" y="995363"/>
                  </a:lnTo>
                  <a:lnTo>
                    <a:pt x="300037" y="990600"/>
                  </a:lnTo>
                  <a:lnTo>
                    <a:pt x="271462" y="978694"/>
                  </a:lnTo>
                  <a:lnTo>
                    <a:pt x="250031" y="959644"/>
                  </a:lnTo>
                  <a:lnTo>
                    <a:pt x="238125" y="940594"/>
                  </a:lnTo>
                  <a:lnTo>
                    <a:pt x="226218" y="914400"/>
                  </a:lnTo>
                  <a:lnTo>
                    <a:pt x="219075" y="885825"/>
                  </a:lnTo>
                  <a:lnTo>
                    <a:pt x="214312" y="802481"/>
                  </a:lnTo>
                  <a:lnTo>
                    <a:pt x="209550" y="704850"/>
                  </a:lnTo>
                  <a:lnTo>
                    <a:pt x="204787" y="635794"/>
                  </a:lnTo>
                  <a:lnTo>
                    <a:pt x="190500" y="542925"/>
                  </a:lnTo>
                  <a:lnTo>
                    <a:pt x="180975" y="488156"/>
                  </a:lnTo>
                  <a:lnTo>
                    <a:pt x="169068" y="433388"/>
                  </a:lnTo>
                  <a:lnTo>
                    <a:pt x="140493" y="352425"/>
                  </a:lnTo>
                  <a:lnTo>
                    <a:pt x="88106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1">
              <a:extLst>
                <a:ext uri="{FF2B5EF4-FFF2-40B4-BE49-F238E27FC236}">
                  <a16:creationId xmlns:a16="http://schemas.microsoft.com/office/drawing/2014/main" id="{E9C77132-3F59-41BB-B4E2-3B8DBF4B7854}"/>
                </a:ext>
              </a:extLst>
            </p:cNvPr>
            <p:cNvSpPr/>
            <p:nvPr/>
          </p:nvSpPr>
          <p:spPr>
            <a:xfrm>
              <a:off x="4932363" y="4738688"/>
              <a:ext cx="508000" cy="1077912"/>
            </a:xfrm>
            <a:custGeom>
              <a:avLst/>
              <a:gdLst>
                <a:gd name="connsiteX0" fmla="*/ 433387 w 509587"/>
                <a:gd name="connsiteY0" fmla="*/ 592931 h 1078706"/>
                <a:gd name="connsiteX1" fmla="*/ 416719 w 509587"/>
                <a:gd name="connsiteY1" fmla="*/ 657225 h 1078706"/>
                <a:gd name="connsiteX2" fmla="*/ 404812 w 509587"/>
                <a:gd name="connsiteY2" fmla="*/ 692943 h 1078706"/>
                <a:gd name="connsiteX3" fmla="*/ 388144 w 509587"/>
                <a:gd name="connsiteY3" fmla="*/ 742950 h 1078706"/>
                <a:gd name="connsiteX4" fmla="*/ 359569 w 509587"/>
                <a:gd name="connsiteY4" fmla="*/ 802481 h 1078706"/>
                <a:gd name="connsiteX5" fmla="*/ 321469 w 509587"/>
                <a:gd name="connsiteY5" fmla="*/ 862012 h 1078706"/>
                <a:gd name="connsiteX6" fmla="*/ 250031 w 509587"/>
                <a:gd name="connsiteY6" fmla="*/ 957262 h 1078706"/>
                <a:gd name="connsiteX7" fmla="*/ 200025 w 509587"/>
                <a:gd name="connsiteY7" fmla="*/ 1016793 h 1078706"/>
                <a:gd name="connsiteX8" fmla="*/ 159544 w 509587"/>
                <a:gd name="connsiteY8" fmla="*/ 1057275 h 1078706"/>
                <a:gd name="connsiteX9" fmla="*/ 138112 w 509587"/>
                <a:gd name="connsiteY9" fmla="*/ 1071562 h 1078706"/>
                <a:gd name="connsiteX10" fmla="*/ 111919 w 509587"/>
                <a:gd name="connsiteY10" fmla="*/ 1078706 h 1078706"/>
                <a:gd name="connsiteX11" fmla="*/ 95250 w 509587"/>
                <a:gd name="connsiteY11" fmla="*/ 1078706 h 1078706"/>
                <a:gd name="connsiteX12" fmla="*/ 76200 w 509587"/>
                <a:gd name="connsiteY12" fmla="*/ 1071562 h 1078706"/>
                <a:gd name="connsiteX13" fmla="*/ 61912 w 509587"/>
                <a:gd name="connsiteY13" fmla="*/ 1057275 h 1078706"/>
                <a:gd name="connsiteX14" fmla="*/ 45244 w 509587"/>
                <a:gd name="connsiteY14" fmla="*/ 1028700 h 1078706"/>
                <a:gd name="connsiteX15" fmla="*/ 28575 w 509587"/>
                <a:gd name="connsiteY15" fmla="*/ 985837 h 1078706"/>
                <a:gd name="connsiteX16" fmla="*/ 16669 w 509587"/>
                <a:gd name="connsiteY16" fmla="*/ 933450 h 1078706"/>
                <a:gd name="connsiteX17" fmla="*/ 7144 w 509587"/>
                <a:gd name="connsiteY17" fmla="*/ 869156 h 1078706"/>
                <a:gd name="connsiteX18" fmla="*/ 0 w 509587"/>
                <a:gd name="connsiteY18" fmla="*/ 804862 h 1078706"/>
                <a:gd name="connsiteX19" fmla="*/ 0 w 509587"/>
                <a:gd name="connsiteY19" fmla="*/ 776287 h 1078706"/>
                <a:gd name="connsiteX20" fmla="*/ 2381 w 509587"/>
                <a:gd name="connsiteY20" fmla="*/ 764381 h 1078706"/>
                <a:gd name="connsiteX21" fmla="*/ 7144 w 509587"/>
                <a:gd name="connsiteY21" fmla="*/ 759618 h 1078706"/>
                <a:gd name="connsiteX22" fmla="*/ 59531 w 509587"/>
                <a:gd name="connsiteY22" fmla="*/ 719137 h 1078706"/>
                <a:gd name="connsiteX23" fmla="*/ 130969 w 509587"/>
                <a:gd name="connsiteY23" fmla="*/ 654843 h 1078706"/>
                <a:gd name="connsiteX24" fmla="*/ 173831 w 509587"/>
                <a:gd name="connsiteY24" fmla="*/ 614362 h 1078706"/>
                <a:gd name="connsiteX25" fmla="*/ 219075 w 509587"/>
                <a:gd name="connsiteY25" fmla="*/ 561975 h 1078706"/>
                <a:gd name="connsiteX26" fmla="*/ 254794 w 509587"/>
                <a:gd name="connsiteY26" fmla="*/ 507206 h 1078706"/>
                <a:gd name="connsiteX27" fmla="*/ 288131 w 509587"/>
                <a:gd name="connsiteY27" fmla="*/ 452437 h 1078706"/>
                <a:gd name="connsiteX28" fmla="*/ 328612 w 509587"/>
                <a:gd name="connsiteY28" fmla="*/ 373856 h 1078706"/>
                <a:gd name="connsiteX29" fmla="*/ 369094 w 509587"/>
                <a:gd name="connsiteY29" fmla="*/ 266700 h 1078706"/>
                <a:gd name="connsiteX30" fmla="*/ 395287 w 509587"/>
                <a:gd name="connsiteY30" fmla="*/ 195262 h 1078706"/>
                <a:gd name="connsiteX31" fmla="*/ 431006 w 509587"/>
                <a:gd name="connsiteY31" fmla="*/ 80962 h 1078706"/>
                <a:gd name="connsiteX32" fmla="*/ 438150 w 509587"/>
                <a:gd name="connsiteY32" fmla="*/ 47625 h 1078706"/>
                <a:gd name="connsiteX33" fmla="*/ 442912 w 509587"/>
                <a:gd name="connsiteY33" fmla="*/ 30956 h 1078706"/>
                <a:gd name="connsiteX34" fmla="*/ 457200 w 509587"/>
                <a:gd name="connsiteY34" fmla="*/ 14287 h 1078706"/>
                <a:gd name="connsiteX35" fmla="*/ 478631 w 509587"/>
                <a:gd name="connsiteY35" fmla="*/ 0 h 1078706"/>
                <a:gd name="connsiteX36" fmla="*/ 488156 w 509587"/>
                <a:gd name="connsiteY36" fmla="*/ 0 h 1078706"/>
                <a:gd name="connsiteX37" fmla="*/ 497681 w 509587"/>
                <a:gd name="connsiteY37" fmla="*/ 2381 h 1078706"/>
                <a:gd name="connsiteX38" fmla="*/ 504825 w 509587"/>
                <a:gd name="connsiteY38" fmla="*/ 14287 h 1078706"/>
                <a:gd name="connsiteX39" fmla="*/ 509587 w 509587"/>
                <a:gd name="connsiteY39" fmla="*/ 40481 h 1078706"/>
                <a:gd name="connsiteX40" fmla="*/ 504825 w 509587"/>
                <a:gd name="connsiteY40" fmla="*/ 119062 h 1078706"/>
                <a:gd name="connsiteX41" fmla="*/ 488156 w 509587"/>
                <a:gd name="connsiteY41" fmla="*/ 278606 h 1078706"/>
                <a:gd name="connsiteX42" fmla="*/ 471487 w 509587"/>
                <a:gd name="connsiteY42" fmla="*/ 402431 h 1078706"/>
                <a:gd name="connsiteX43" fmla="*/ 454819 w 509587"/>
                <a:gd name="connsiteY43" fmla="*/ 492918 h 1078706"/>
                <a:gd name="connsiteX44" fmla="*/ 433387 w 509587"/>
                <a:gd name="connsiteY44" fmla="*/ 59293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9587" h="1078706">
                  <a:moveTo>
                    <a:pt x="433387" y="592931"/>
                  </a:moveTo>
                  <a:lnTo>
                    <a:pt x="416719" y="657225"/>
                  </a:lnTo>
                  <a:lnTo>
                    <a:pt x="404812" y="692943"/>
                  </a:lnTo>
                  <a:lnTo>
                    <a:pt x="388144" y="742950"/>
                  </a:lnTo>
                  <a:lnTo>
                    <a:pt x="359569" y="802481"/>
                  </a:lnTo>
                  <a:lnTo>
                    <a:pt x="321469" y="862012"/>
                  </a:lnTo>
                  <a:lnTo>
                    <a:pt x="250031" y="957262"/>
                  </a:lnTo>
                  <a:lnTo>
                    <a:pt x="200025" y="1016793"/>
                  </a:lnTo>
                  <a:lnTo>
                    <a:pt x="159544" y="1057275"/>
                  </a:lnTo>
                  <a:lnTo>
                    <a:pt x="138112" y="1071562"/>
                  </a:lnTo>
                  <a:lnTo>
                    <a:pt x="111919" y="1078706"/>
                  </a:lnTo>
                  <a:lnTo>
                    <a:pt x="95250" y="1078706"/>
                  </a:lnTo>
                  <a:lnTo>
                    <a:pt x="76200" y="1071562"/>
                  </a:lnTo>
                  <a:lnTo>
                    <a:pt x="61912" y="1057275"/>
                  </a:lnTo>
                  <a:lnTo>
                    <a:pt x="45244" y="1028700"/>
                  </a:lnTo>
                  <a:lnTo>
                    <a:pt x="28575" y="985837"/>
                  </a:lnTo>
                  <a:lnTo>
                    <a:pt x="16669" y="933450"/>
                  </a:lnTo>
                  <a:lnTo>
                    <a:pt x="7144" y="869156"/>
                  </a:lnTo>
                  <a:lnTo>
                    <a:pt x="0" y="804862"/>
                  </a:lnTo>
                  <a:lnTo>
                    <a:pt x="0" y="776287"/>
                  </a:lnTo>
                  <a:lnTo>
                    <a:pt x="2381" y="764381"/>
                  </a:lnTo>
                  <a:lnTo>
                    <a:pt x="7144" y="759618"/>
                  </a:lnTo>
                  <a:lnTo>
                    <a:pt x="59531" y="719137"/>
                  </a:lnTo>
                  <a:lnTo>
                    <a:pt x="130969" y="654843"/>
                  </a:lnTo>
                  <a:lnTo>
                    <a:pt x="173831" y="614362"/>
                  </a:lnTo>
                  <a:lnTo>
                    <a:pt x="219075" y="561975"/>
                  </a:lnTo>
                  <a:lnTo>
                    <a:pt x="254794" y="507206"/>
                  </a:lnTo>
                  <a:lnTo>
                    <a:pt x="288131" y="452437"/>
                  </a:lnTo>
                  <a:lnTo>
                    <a:pt x="328612" y="373856"/>
                  </a:lnTo>
                  <a:lnTo>
                    <a:pt x="369094" y="266700"/>
                  </a:lnTo>
                  <a:lnTo>
                    <a:pt x="395287" y="195262"/>
                  </a:lnTo>
                  <a:lnTo>
                    <a:pt x="431006" y="80962"/>
                  </a:lnTo>
                  <a:lnTo>
                    <a:pt x="438150" y="47625"/>
                  </a:lnTo>
                  <a:lnTo>
                    <a:pt x="442912" y="30956"/>
                  </a:lnTo>
                  <a:lnTo>
                    <a:pt x="457200" y="14287"/>
                  </a:lnTo>
                  <a:lnTo>
                    <a:pt x="478631" y="0"/>
                  </a:lnTo>
                  <a:lnTo>
                    <a:pt x="488156" y="0"/>
                  </a:lnTo>
                  <a:lnTo>
                    <a:pt x="497681" y="2381"/>
                  </a:lnTo>
                  <a:lnTo>
                    <a:pt x="504825" y="14287"/>
                  </a:lnTo>
                  <a:lnTo>
                    <a:pt x="509587" y="40481"/>
                  </a:lnTo>
                  <a:lnTo>
                    <a:pt x="504825" y="119062"/>
                  </a:lnTo>
                  <a:lnTo>
                    <a:pt x="488156" y="278606"/>
                  </a:lnTo>
                  <a:lnTo>
                    <a:pt x="471487" y="402431"/>
                  </a:lnTo>
                  <a:lnTo>
                    <a:pt x="454819" y="492918"/>
                  </a:lnTo>
                  <a:lnTo>
                    <a:pt x="433387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5">
              <a:extLst>
                <a:ext uri="{FF2B5EF4-FFF2-40B4-BE49-F238E27FC236}">
                  <a16:creationId xmlns:a16="http://schemas.microsoft.com/office/drawing/2014/main" id="{84F4F2CD-A71E-435B-9A86-B032E328BD78}"/>
                </a:ext>
              </a:extLst>
            </p:cNvPr>
            <p:cNvSpPr/>
            <p:nvPr/>
          </p:nvSpPr>
          <p:spPr>
            <a:xfrm rot="5400000">
              <a:off x="2151063" y="3243264"/>
              <a:ext cx="3879850" cy="1035050"/>
            </a:xfrm>
            <a:custGeom>
              <a:avLst/>
              <a:gdLst>
                <a:gd name="connsiteX0" fmla="*/ 1552575 w 3879850"/>
                <a:gd name="connsiteY0" fmla="*/ 57150 h 1035050"/>
                <a:gd name="connsiteX1" fmla="*/ 1784350 w 3879850"/>
                <a:gd name="connsiteY1" fmla="*/ 73025 h 1035050"/>
                <a:gd name="connsiteX2" fmla="*/ 1924050 w 3879850"/>
                <a:gd name="connsiteY2" fmla="*/ 85725 h 1035050"/>
                <a:gd name="connsiteX3" fmla="*/ 2089150 w 3879850"/>
                <a:gd name="connsiteY3" fmla="*/ 101600 h 1035050"/>
                <a:gd name="connsiteX4" fmla="*/ 2235200 w 3879850"/>
                <a:gd name="connsiteY4" fmla="*/ 120650 h 1035050"/>
                <a:gd name="connsiteX5" fmla="*/ 2305050 w 3879850"/>
                <a:gd name="connsiteY5" fmla="*/ 130175 h 1035050"/>
                <a:gd name="connsiteX6" fmla="*/ 2482850 w 3879850"/>
                <a:gd name="connsiteY6" fmla="*/ 177800 h 1035050"/>
                <a:gd name="connsiteX7" fmla="*/ 2625725 w 3879850"/>
                <a:gd name="connsiteY7" fmla="*/ 219075 h 1035050"/>
                <a:gd name="connsiteX8" fmla="*/ 2740025 w 3879850"/>
                <a:gd name="connsiteY8" fmla="*/ 257175 h 1035050"/>
                <a:gd name="connsiteX9" fmla="*/ 2809875 w 3879850"/>
                <a:gd name="connsiteY9" fmla="*/ 282575 h 1035050"/>
                <a:gd name="connsiteX10" fmla="*/ 2901950 w 3879850"/>
                <a:gd name="connsiteY10" fmla="*/ 317500 h 1035050"/>
                <a:gd name="connsiteX11" fmla="*/ 3003550 w 3879850"/>
                <a:gd name="connsiteY11" fmla="*/ 361950 h 1035050"/>
                <a:gd name="connsiteX12" fmla="*/ 3111500 w 3879850"/>
                <a:gd name="connsiteY12" fmla="*/ 415925 h 1035050"/>
                <a:gd name="connsiteX13" fmla="*/ 3209925 w 3879850"/>
                <a:gd name="connsiteY13" fmla="*/ 473075 h 1035050"/>
                <a:gd name="connsiteX14" fmla="*/ 3298825 w 3879850"/>
                <a:gd name="connsiteY14" fmla="*/ 527050 h 1035050"/>
                <a:gd name="connsiteX15" fmla="*/ 3397250 w 3879850"/>
                <a:gd name="connsiteY15" fmla="*/ 590550 h 1035050"/>
                <a:gd name="connsiteX16" fmla="*/ 3489325 w 3879850"/>
                <a:gd name="connsiteY16" fmla="*/ 654050 h 1035050"/>
                <a:gd name="connsiteX17" fmla="*/ 3581400 w 3879850"/>
                <a:gd name="connsiteY17" fmla="*/ 723900 h 1035050"/>
                <a:gd name="connsiteX18" fmla="*/ 3667125 w 3879850"/>
                <a:gd name="connsiteY18" fmla="*/ 793750 h 1035050"/>
                <a:gd name="connsiteX19" fmla="*/ 3736975 w 3879850"/>
                <a:gd name="connsiteY19" fmla="*/ 854075 h 1035050"/>
                <a:gd name="connsiteX20" fmla="*/ 3816350 w 3879850"/>
                <a:gd name="connsiteY20" fmla="*/ 927100 h 1035050"/>
                <a:gd name="connsiteX21" fmla="*/ 3860800 w 3879850"/>
                <a:gd name="connsiteY21" fmla="*/ 971550 h 1035050"/>
                <a:gd name="connsiteX22" fmla="*/ 3873500 w 3879850"/>
                <a:gd name="connsiteY22" fmla="*/ 990600 h 1035050"/>
                <a:gd name="connsiteX23" fmla="*/ 3879850 w 3879850"/>
                <a:gd name="connsiteY23" fmla="*/ 1006475 h 1035050"/>
                <a:gd name="connsiteX24" fmla="*/ 3879850 w 3879850"/>
                <a:gd name="connsiteY24" fmla="*/ 1019175 h 1035050"/>
                <a:gd name="connsiteX25" fmla="*/ 3870325 w 3879850"/>
                <a:gd name="connsiteY25" fmla="*/ 1035050 h 1035050"/>
                <a:gd name="connsiteX26" fmla="*/ 3860800 w 3879850"/>
                <a:gd name="connsiteY26" fmla="*/ 1035050 h 1035050"/>
                <a:gd name="connsiteX27" fmla="*/ 3832225 w 3879850"/>
                <a:gd name="connsiteY27" fmla="*/ 1025525 h 1035050"/>
                <a:gd name="connsiteX28" fmla="*/ 3806825 w 3879850"/>
                <a:gd name="connsiteY28" fmla="*/ 1009650 h 1035050"/>
                <a:gd name="connsiteX29" fmla="*/ 3740150 w 3879850"/>
                <a:gd name="connsiteY29" fmla="*/ 962025 h 1035050"/>
                <a:gd name="connsiteX30" fmla="*/ 3648075 w 3879850"/>
                <a:gd name="connsiteY30" fmla="*/ 901700 h 1035050"/>
                <a:gd name="connsiteX31" fmla="*/ 3581400 w 3879850"/>
                <a:gd name="connsiteY31" fmla="*/ 860425 h 1035050"/>
                <a:gd name="connsiteX32" fmla="*/ 3517900 w 3879850"/>
                <a:gd name="connsiteY32" fmla="*/ 822325 h 1035050"/>
                <a:gd name="connsiteX33" fmla="*/ 3403600 w 3879850"/>
                <a:gd name="connsiteY33" fmla="*/ 755650 h 1035050"/>
                <a:gd name="connsiteX34" fmla="*/ 3292475 w 3879850"/>
                <a:gd name="connsiteY34" fmla="*/ 698500 h 1035050"/>
                <a:gd name="connsiteX35" fmla="*/ 3175000 w 3879850"/>
                <a:gd name="connsiteY35" fmla="*/ 644525 h 1035050"/>
                <a:gd name="connsiteX36" fmla="*/ 3041650 w 3879850"/>
                <a:gd name="connsiteY36" fmla="*/ 584200 h 1035050"/>
                <a:gd name="connsiteX37" fmla="*/ 2930525 w 3879850"/>
                <a:gd name="connsiteY37" fmla="*/ 542925 h 1035050"/>
                <a:gd name="connsiteX38" fmla="*/ 2794000 w 3879850"/>
                <a:gd name="connsiteY38" fmla="*/ 495300 h 1035050"/>
                <a:gd name="connsiteX39" fmla="*/ 2622550 w 3879850"/>
                <a:gd name="connsiteY39" fmla="*/ 444500 h 1035050"/>
                <a:gd name="connsiteX40" fmla="*/ 2473325 w 3879850"/>
                <a:gd name="connsiteY40" fmla="*/ 406400 h 1035050"/>
                <a:gd name="connsiteX41" fmla="*/ 2314575 w 3879850"/>
                <a:gd name="connsiteY41" fmla="*/ 371475 h 1035050"/>
                <a:gd name="connsiteX42" fmla="*/ 2149475 w 3879850"/>
                <a:gd name="connsiteY42" fmla="*/ 342900 h 1035050"/>
                <a:gd name="connsiteX43" fmla="*/ 1990725 w 3879850"/>
                <a:gd name="connsiteY43" fmla="*/ 323850 h 1035050"/>
                <a:gd name="connsiteX44" fmla="*/ 1717675 w 3879850"/>
                <a:gd name="connsiteY44" fmla="*/ 304800 h 1035050"/>
                <a:gd name="connsiteX45" fmla="*/ 1444625 w 3879850"/>
                <a:gd name="connsiteY45" fmla="*/ 292100 h 1035050"/>
                <a:gd name="connsiteX46" fmla="*/ 1120775 w 3879850"/>
                <a:gd name="connsiteY46" fmla="*/ 285750 h 1035050"/>
                <a:gd name="connsiteX47" fmla="*/ 835025 w 3879850"/>
                <a:gd name="connsiteY47" fmla="*/ 282575 h 1035050"/>
                <a:gd name="connsiteX48" fmla="*/ 577850 w 3879850"/>
                <a:gd name="connsiteY48" fmla="*/ 282575 h 1035050"/>
                <a:gd name="connsiteX49" fmla="*/ 400050 w 3879850"/>
                <a:gd name="connsiteY49" fmla="*/ 282575 h 1035050"/>
                <a:gd name="connsiteX50" fmla="*/ 307975 w 3879850"/>
                <a:gd name="connsiteY50" fmla="*/ 282575 h 1035050"/>
                <a:gd name="connsiteX51" fmla="*/ 254000 w 3879850"/>
                <a:gd name="connsiteY51" fmla="*/ 288925 h 1035050"/>
                <a:gd name="connsiteX52" fmla="*/ 206375 w 3879850"/>
                <a:gd name="connsiteY52" fmla="*/ 301625 h 1035050"/>
                <a:gd name="connsiteX53" fmla="*/ 171450 w 3879850"/>
                <a:gd name="connsiteY53" fmla="*/ 317500 h 1035050"/>
                <a:gd name="connsiteX54" fmla="*/ 127000 w 3879850"/>
                <a:gd name="connsiteY54" fmla="*/ 349250 h 1035050"/>
                <a:gd name="connsiteX55" fmla="*/ 92075 w 3879850"/>
                <a:gd name="connsiteY55" fmla="*/ 381000 h 1035050"/>
                <a:gd name="connsiteX56" fmla="*/ 63500 w 3879850"/>
                <a:gd name="connsiteY56" fmla="*/ 422275 h 1035050"/>
                <a:gd name="connsiteX57" fmla="*/ 38100 w 3879850"/>
                <a:gd name="connsiteY57" fmla="*/ 438150 h 1035050"/>
                <a:gd name="connsiteX58" fmla="*/ 19050 w 3879850"/>
                <a:gd name="connsiteY58" fmla="*/ 438150 h 1035050"/>
                <a:gd name="connsiteX59" fmla="*/ 6350 w 3879850"/>
                <a:gd name="connsiteY59" fmla="*/ 425450 h 1035050"/>
                <a:gd name="connsiteX60" fmla="*/ 0 w 3879850"/>
                <a:gd name="connsiteY60" fmla="*/ 390525 h 1035050"/>
                <a:gd name="connsiteX61" fmla="*/ 0 w 3879850"/>
                <a:gd name="connsiteY61" fmla="*/ 342900 h 1035050"/>
                <a:gd name="connsiteX62" fmla="*/ 3175 w 3879850"/>
                <a:gd name="connsiteY62" fmla="*/ 292100 h 1035050"/>
                <a:gd name="connsiteX63" fmla="*/ 9525 w 3879850"/>
                <a:gd name="connsiteY63" fmla="*/ 244475 h 1035050"/>
                <a:gd name="connsiteX64" fmla="*/ 19050 w 3879850"/>
                <a:gd name="connsiteY64" fmla="*/ 219075 h 1035050"/>
                <a:gd name="connsiteX65" fmla="*/ 50800 w 3879850"/>
                <a:gd name="connsiteY65" fmla="*/ 165100 h 1035050"/>
                <a:gd name="connsiteX66" fmla="*/ 79375 w 3879850"/>
                <a:gd name="connsiteY66" fmla="*/ 120650 h 1035050"/>
                <a:gd name="connsiteX67" fmla="*/ 111125 w 3879850"/>
                <a:gd name="connsiteY67" fmla="*/ 82550 h 1035050"/>
                <a:gd name="connsiteX68" fmla="*/ 142875 w 3879850"/>
                <a:gd name="connsiteY68" fmla="*/ 47625 h 1035050"/>
                <a:gd name="connsiteX69" fmla="*/ 168275 w 3879850"/>
                <a:gd name="connsiteY69" fmla="*/ 28575 h 1035050"/>
                <a:gd name="connsiteX70" fmla="*/ 203200 w 3879850"/>
                <a:gd name="connsiteY70" fmla="*/ 9525 h 1035050"/>
                <a:gd name="connsiteX71" fmla="*/ 234950 w 3879850"/>
                <a:gd name="connsiteY71" fmla="*/ 0 h 1035050"/>
                <a:gd name="connsiteX72" fmla="*/ 263525 w 3879850"/>
                <a:gd name="connsiteY72" fmla="*/ 0 h 1035050"/>
                <a:gd name="connsiteX73" fmla="*/ 292100 w 3879850"/>
                <a:gd name="connsiteY73" fmla="*/ 3175 h 1035050"/>
                <a:gd name="connsiteX74" fmla="*/ 339725 w 3879850"/>
                <a:gd name="connsiteY74" fmla="*/ 15875 h 1035050"/>
                <a:gd name="connsiteX75" fmla="*/ 469900 w 3879850"/>
                <a:gd name="connsiteY75" fmla="*/ 12700 h 1035050"/>
                <a:gd name="connsiteX76" fmla="*/ 666750 w 3879850"/>
                <a:gd name="connsiteY76" fmla="*/ 15875 h 1035050"/>
                <a:gd name="connsiteX77" fmla="*/ 838200 w 3879850"/>
                <a:gd name="connsiteY77" fmla="*/ 15875 h 1035050"/>
                <a:gd name="connsiteX78" fmla="*/ 996950 w 3879850"/>
                <a:gd name="connsiteY78" fmla="*/ 15875 h 1035050"/>
                <a:gd name="connsiteX79" fmla="*/ 1069975 w 3879850"/>
                <a:gd name="connsiteY79" fmla="*/ 15875 h 1035050"/>
                <a:gd name="connsiteX80" fmla="*/ 1177925 w 3879850"/>
                <a:gd name="connsiteY80" fmla="*/ 38100 h 1035050"/>
                <a:gd name="connsiteX81" fmla="*/ 1330325 w 3879850"/>
                <a:gd name="connsiteY81" fmla="*/ 44450 h 1035050"/>
                <a:gd name="connsiteX82" fmla="*/ 1470025 w 3879850"/>
                <a:gd name="connsiteY82" fmla="*/ 53975 h 1035050"/>
                <a:gd name="connsiteX83" fmla="*/ 1552575 w 3879850"/>
                <a:gd name="connsiteY83" fmla="*/ 57150 h 103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879850" h="1035050">
                  <a:moveTo>
                    <a:pt x="1552575" y="57150"/>
                  </a:moveTo>
                  <a:lnTo>
                    <a:pt x="1784350" y="73025"/>
                  </a:lnTo>
                  <a:lnTo>
                    <a:pt x="1924050" y="85725"/>
                  </a:lnTo>
                  <a:lnTo>
                    <a:pt x="2089150" y="101600"/>
                  </a:lnTo>
                  <a:lnTo>
                    <a:pt x="2235200" y="120650"/>
                  </a:lnTo>
                  <a:lnTo>
                    <a:pt x="2305050" y="130175"/>
                  </a:lnTo>
                  <a:lnTo>
                    <a:pt x="2482850" y="177800"/>
                  </a:lnTo>
                  <a:lnTo>
                    <a:pt x="2625725" y="219075"/>
                  </a:lnTo>
                  <a:lnTo>
                    <a:pt x="2740025" y="257175"/>
                  </a:lnTo>
                  <a:lnTo>
                    <a:pt x="2809875" y="282575"/>
                  </a:lnTo>
                  <a:lnTo>
                    <a:pt x="2901950" y="317500"/>
                  </a:lnTo>
                  <a:lnTo>
                    <a:pt x="3003550" y="361950"/>
                  </a:lnTo>
                  <a:lnTo>
                    <a:pt x="3111500" y="415925"/>
                  </a:lnTo>
                  <a:lnTo>
                    <a:pt x="3209925" y="473075"/>
                  </a:lnTo>
                  <a:lnTo>
                    <a:pt x="3298825" y="527050"/>
                  </a:lnTo>
                  <a:lnTo>
                    <a:pt x="3397250" y="590550"/>
                  </a:lnTo>
                  <a:lnTo>
                    <a:pt x="3489325" y="654050"/>
                  </a:lnTo>
                  <a:lnTo>
                    <a:pt x="3581400" y="723900"/>
                  </a:lnTo>
                  <a:lnTo>
                    <a:pt x="3667125" y="793750"/>
                  </a:lnTo>
                  <a:lnTo>
                    <a:pt x="3736975" y="854075"/>
                  </a:lnTo>
                  <a:lnTo>
                    <a:pt x="3816350" y="927100"/>
                  </a:lnTo>
                  <a:lnTo>
                    <a:pt x="3860800" y="971550"/>
                  </a:lnTo>
                  <a:lnTo>
                    <a:pt x="3873500" y="990600"/>
                  </a:lnTo>
                  <a:lnTo>
                    <a:pt x="3879850" y="1006475"/>
                  </a:lnTo>
                  <a:lnTo>
                    <a:pt x="3879850" y="1019175"/>
                  </a:lnTo>
                  <a:lnTo>
                    <a:pt x="3870325" y="1035050"/>
                  </a:lnTo>
                  <a:lnTo>
                    <a:pt x="3860800" y="1035050"/>
                  </a:lnTo>
                  <a:lnTo>
                    <a:pt x="3832225" y="1025525"/>
                  </a:lnTo>
                  <a:lnTo>
                    <a:pt x="3806825" y="1009650"/>
                  </a:lnTo>
                  <a:lnTo>
                    <a:pt x="3740150" y="962025"/>
                  </a:lnTo>
                  <a:lnTo>
                    <a:pt x="3648075" y="901700"/>
                  </a:lnTo>
                  <a:lnTo>
                    <a:pt x="3581400" y="860425"/>
                  </a:lnTo>
                  <a:lnTo>
                    <a:pt x="3517900" y="822325"/>
                  </a:lnTo>
                  <a:lnTo>
                    <a:pt x="3403600" y="755650"/>
                  </a:lnTo>
                  <a:lnTo>
                    <a:pt x="3292475" y="698500"/>
                  </a:lnTo>
                  <a:lnTo>
                    <a:pt x="3175000" y="644525"/>
                  </a:lnTo>
                  <a:lnTo>
                    <a:pt x="3041650" y="584200"/>
                  </a:lnTo>
                  <a:lnTo>
                    <a:pt x="2930525" y="542925"/>
                  </a:lnTo>
                  <a:lnTo>
                    <a:pt x="2794000" y="495300"/>
                  </a:lnTo>
                  <a:lnTo>
                    <a:pt x="2622550" y="444500"/>
                  </a:lnTo>
                  <a:lnTo>
                    <a:pt x="2473325" y="406400"/>
                  </a:lnTo>
                  <a:lnTo>
                    <a:pt x="2314575" y="371475"/>
                  </a:lnTo>
                  <a:lnTo>
                    <a:pt x="2149475" y="342900"/>
                  </a:lnTo>
                  <a:lnTo>
                    <a:pt x="1990725" y="323850"/>
                  </a:lnTo>
                  <a:lnTo>
                    <a:pt x="1717675" y="304800"/>
                  </a:lnTo>
                  <a:lnTo>
                    <a:pt x="1444625" y="292100"/>
                  </a:lnTo>
                  <a:lnTo>
                    <a:pt x="1120775" y="285750"/>
                  </a:lnTo>
                  <a:lnTo>
                    <a:pt x="835025" y="282575"/>
                  </a:lnTo>
                  <a:lnTo>
                    <a:pt x="577850" y="282575"/>
                  </a:lnTo>
                  <a:lnTo>
                    <a:pt x="400050" y="282575"/>
                  </a:lnTo>
                  <a:lnTo>
                    <a:pt x="307975" y="282575"/>
                  </a:lnTo>
                  <a:lnTo>
                    <a:pt x="254000" y="288925"/>
                  </a:lnTo>
                  <a:lnTo>
                    <a:pt x="206375" y="301625"/>
                  </a:lnTo>
                  <a:lnTo>
                    <a:pt x="171450" y="317500"/>
                  </a:lnTo>
                  <a:lnTo>
                    <a:pt x="127000" y="349250"/>
                  </a:lnTo>
                  <a:lnTo>
                    <a:pt x="92075" y="381000"/>
                  </a:lnTo>
                  <a:lnTo>
                    <a:pt x="63500" y="422275"/>
                  </a:lnTo>
                  <a:lnTo>
                    <a:pt x="38100" y="438150"/>
                  </a:lnTo>
                  <a:lnTo>
                    <a:pt x="19050" y="438150"/>
                  </a:lnTo>
                  <a:lnTo>
                    <a:pt x="6350" y="425450"/>
                  </a:lnTo>
                  <a:lnTo>
                    <a:pt x="0" y="390525"/>
                  </a:lnTo>
                  <a:lnTo>
                    <a:pt x="0" y="342900"/>
                  </a:lnTo>
                  <a:lnTo>
                    <a:pt x="3175" y="292100"/>
                  </a:lnTo>
                  <a:lnTo>
                    <a:pt x="9525" y="244475"/>
                  </a:lnTo>
                  <a:lnTo>
                    <a:pt x="19050" y="219075"/>
                  </a:lnTo>
                  <a:lnTo>
                    <a:pt x="50800" y="165100"/>
                  </a:lnTo>
                  <a:lnTo>
                    <a:pt x="79375" y="120650"/>
                  </a:lnTo>
                  <a:lnTo>
                    <a:pt x="111125" y="82550"/>
                  </a:lnTo>
                  <a:lnTo>
                    <a:pt x="142875" y="47625"/>
                  </a:lnTo>
                  <a:lnTo>
                    <a:pt x="168275" y="28575"/>
                  </a:lnTo>
                  <a:lnTo>
                    <a:pt x="203200" y="9525"/>
                  </a:lnTo>
                  <a:lnTo>
                    <a:pt x="234950" y="0"/>
                  </a:lnTo>
                  <a:lnTo>
                    <a:pt x="263525" y="0"/>
                  </a:lnTo>
                  <a:lnTo>
                    <a:pt x="292100" y="3175"/>
                  </a:lnTo>
                  <a:lnTo>
                    <a:pt x="339725" y="15875"/>
                  </a:lnTo>
                  <a:lnTo>
                    <a:pt x="469900" y="12700"/>
                  </a:lnTo>
                  <a:lnTo>
                    <a:pt x="666750" y="15875"/>
                  </a:lnTo>
                  <a:lnTo>
                    <a:pt x="838200" y="15875"/>
                  </a:lnTo>
                  <a:lnTo>
                    <a:pt x="996950" y="15875"/>
                  </a:lnTo>
                  <a:lnTo>
                    <a:pt x="1069975" y="15875"/>
                  </a:lnTo>
                  <a:lnTo>
                    <a:pt x="1177925" y="38100"/>
                  </a:lnTo>
                  <a:lnTo>
                    <a:pt x="1330325" y="44450"/>
                  </a:lnTo>
                  <a:lnTo>
                    <a:pt x="1470025" y="53975"/>
                  </a:lnTo>
                  <a:lnTo>
                    <a:pt x="1552575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9">
              <a:extLst>
                <a:ext uri="{FF2B5EF4-FFF2-40B4-BE49-F238E27FC236}">
                  <a16:creationId xmlns:a16="http://schemas.microsoft.com/office/drawing/2014/main" id="{177B7A71-6672-490E-AA8B-453F6C89CD7A}"/>
                </a:ext>
              </a:extLst>
            </p:cNvPr>
            <p:cNvSpPr/>
            <p:nvPr/>
          </p:nvSpPr>
          <p:spPr>
            <a:xfrm>
              <a:off x="4391025" y="4097340"/>
              <a:ext cx="693738" cy="860425"/>
            </a:xfrm>
            <a:custGeom>
              <a:avLst/>
              <a:gdLst>
                <a:gd name="connsiteX0" fmla="*/ 278606 w 692944"/>
                <a:gd name="connsiteY0" fmla="*/ 309563 h 859632"/>
                <a:gd name="connsiteX1" fmla="*/ 240506 w 692944"/>
                <a:gd name="connsiteY1" fmla="*/ 261938 h 859632"/>
                <a:gd name="connsiteX2" fmla="*/ 211931 w 692944"/>
                <a:gd name="connsiteY2" fmla="*/ 228600 h 859632"/>
                <a:gd name="connsiteX3" fmla="*/ 178594 w 692944"/>
                <a:gd name="connsiteY3" fmla="*/ 192882 h 859632"/>
                <a:gd name="connsiteX4" fmla="*/ 135731 w 692944"/>
                <a:gd name="connsiteY4" fmla="*/ 150019 h 859632"/>
                <a:gd name="connsiteX5" fmla="*/ 92869 w 692944"/>
                <a:gd name="connsiteY5" fmla="*/ 111919 h 859632"/>
                <a:gd name="connsiteX6" fmla="*/ 54769 w 692944"/>
                <a:gd name="connsiteY6" fmla="*/ 80963 h 859632"/>
                <a:gd name="connsiteX7" fmla="*/ 0 w 692944"/>
                <a:gd name="connsiteY7" fmla="*/ 42863 h 859632"/>
                <a:gd name="connsiteX8" fmla="*/ 7144 w 692944"/>
                <a:gd name="connsiteY8" fmla="*/ 0 h 859632"/>
                <a:gd name="connsiteX9" fmla="*/ 95250 w 692944"/>
                <a:gd name="connsiteY9" fmla="*/ 26194 h 859632"/>
                <a:gd name="connsiteX10" fmla="*/ 176213 w 692944"/>
                <a:gd name="connsiteY10" fmla="*/ 64294 h 859632"/>
                <a:gd name="connsiteX11" fmla="*/ 252413 w 692944"/>
                <a:gd name="connsiteY11" fmla="*/ 102394 h 859632"/>
                <a:gd name="connsiteX12" fmla="*/ 321469 w 692944"/>
                <a:gd name="connsiteY12" fmla="*/ 140494 h 859632"/>
                <a:gd name="connsiteX13" fmla="*/ 373856 w 692944"/>
                <a:gd name="connsiteY13" fmla="*/ 171450 h 859632"/>
                <a:gd name="connsiteX14" fmla="*/ 419100 w 692944"/>
                <a:gd name="connsiteY14" fmla="*/ 200025 h 859632"/>
                <a:gd name="connsiteX15" fmla="*/ 459581 w 692944"/>
                <a:gd name="connsiteY15" fmla="*/ 226219 h 859632"/>
                <a:gd name="connsiteX16" fmla="*/ 500063 w 692944"/>
                <a:gd name="connsiteY16" fmla="*/ 257175 h 859632"/>
                <a:gd name="connsiteX17" fmla="*/ 533400 w 692944"/>
                <a:gd name="connsiteY17" fmla="*/ 285750 h 859632"/>
                <a:gd name="connsiteX18" fmla="*/ 561975 w 692944"/>
                <a:gd name="connsiteY18" fmla="*/ 311944 h 859632"/>
                <a:gd name="connsiteX19" fmla="*/ 581025 w 692944"/>
                <a:gd name="connsiteY19" fmla="*/ 333375 h 859632"/>
                <a:gd name="connsiteX20" fmla="*/ 609600 w 692944"/>
                <a:gd name="connsiteY20" fmla="*/ 371475 h 859632"/>
                <a:gd name="connsiteX21" fmla="*/ 631031 w 692944"/>
                <a:gd name="connsiteY21" fmla="*/ 409575 h 859632"/>
                <a:gd name="connsiteX22" fmla="*/ 647700 w 692944"/>
                <a:gd name="connsiteY22" fmla="*/ 445294 h 859632"/>
                <a:gd name="connsiteX23" fmla="*/ 664369 w 692944"/>
                <a:gd name="connsiteY23" fmla="*/ 495300 h 859632"/>
                <a:gd name="connsiteX24" fmla="*/ 673894 w 692944"/>
                <a:gd name="connsiteY24" fmla="*/ 540544 h 859632"/>
                <a:gd name="connsiteX25" fmla="*/ 683419 w 692944"/>
                <a:gd name="connsiteY25" fmla="*/ 597694 h 859632"/>
                <a:gd name="connsiteX26" fmla="*/ 690563 w 692944"/>
                <a:gd name="connsiteY26" fmla="*/ 661988 h 859632"/>
                <a:gd name="connsiteX27" fmla="*/ 692944 w 692944"/>
                <a:gd name="connsiteY27" fmla="*/ 726282 h 859632"/>
                <a:gd name="connsiteX28" fmla="*/ 688181 w 692944"/>
                <a:gd name="connsiteY28" fmla="*/ 754857 h 859632"/>
                <a:gd name="connsiteX29" fmla="*/ 671513 w 692944"/>
                <a:gd name="connsiteY29" fmla="*/ 795338 h 859632"/>
                <a:gd name="connsiteX30" fmla="*/ 650081 w 692944"/>
                <a:gd name="connsiteY30" fmla="*/ 828675 h 859632"/>
                <a:gd name="connsiteX31" fmla="*/ 626269 w 692944"/>
                <a:gd name="connsiteY31" fmla="*/ 847725 h 859632"/>
                <a:gd name="connsiteX32" fmla="*/ 600075 w 692944"/>
                <a:gd name="connsiteY32" fmla="*/ 857250 h 859632"/>
                <a:gd name="connsiteX33" fmla="*/ 576263 w 692944"/>
                <a:gd name="connsiteY33" fmla="*/ 859632 h 859632"/>
                <a:gd name="connsiteX34" fmla="*/ 540544 w 692944"/>
                <a:gd name="connsiteY34" fmla="*/ 857250 h 859632"/>
                <a:gd name="connsiteX35" fmla="*/ 511969 w 692944"/>
                <a:gd name="connsiteY35" fmla="*/ 850107 h 859632"/>
                <a:gd name="connsiteX36" fmla="*/ 488156 w 692944"/>
                <a:gd name="connsiteY36" fmla="*/ 833438 h 859632"/>
                <a:gd name="connsiteX37" fmla="*/ 473869 w 692944"/>
                <a:gd name="connsiteY37" fmla="*/ 814388 h 859632"/>
                <a:gd name="connsiteX38" fmla="*/ 459581 w 692944"/>
                <a:gd name="connsiteY38" fmla="*/ 785813 h 859632"/>
                <a:gd name="connsiteX39" fmla="*/ 440531 w 692944"/>
                <a:gd name="connsiteY39" fmla="*/ 733425 h 859632"/>
                <a:gd name="connsiteX40" fmla="*/ 428625 w 692944"/>
                <a:gd name="connsiteY40" fmla="*/ 690563 h 859632"/>
                <a:gd name="connsiteX41" fmla="*/ 416719 w 692944"/>
                <a:gd name="connsiteY41" fmla="*/ 633413 h 859632"/>
                <a:gd name="connsiteX42" fmla="*/ 402431 w 692944"/>
                <a:gd name="connsiteY42" fmla="*/ 561975 h 859632"/>
                <a:gd name="connsiteX43" fmla="*/ 390525 w 692944"/>
                <a:gd name="connsiteY43" fmla="*/ 521494 h 859632"/>
                <a:gd name="connsiteX44" fmla="*/ 373856 w 692944"/>
                <a:gd name="connsiteY44" fmla="*/ 471488 h 859632"/>
                <a:gd name="connsiteX45" fmla="*/ 350044 w 692944"/>
                <a:gd name="connsiteY45" fmla="*/ 423863 h 859632"/>
                <a:gd name="connsiteX46" fmla="*/ 328613 w 692944"/>
                <a:gd name="connsiteY46" fmla="*/ 385763 h 859632"/>
                <a:gd name="connsiteX47" fmla="*/ 278606 w 692944"/>
                <a:gd name="connsiteY47" fmla="*/ 309563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92944" h="859632">
                  <a:moveTo>
                    <a:pt x="278606" y="309563"/>
                  </a:moveTo>
                  <a:lnTo>
                    <a:pt x="240506" y="261938"/>
                  </a:lnTo>
                  <a:lnTo>
                    <a:pt x="211931" y="228600"/>
                  </a:lnTo>
                  <a:lnTo>
                    <a:pt x="178594" y="192882"/>
                  </a:lnTo>
                  <a:lnTo>
                    <a:pt x="135731" y="150019"/>
                  </a:lnTo>
                  <a:lnTo>
                    <a:pt x="92869" y="111919"/>
                  </a:lnTo>
                  <a:lnTo>
                    <a:pt x="54769" y="80963"/>
                  </a:lnTo>
                  <a:lnTo>
                    <a:pt x="0" y="42863"/>
                  </a:lnTo>
                  <a:lnTo>
                    <a:pt x="7144" y="0"/>
                  </a:lnTo>
                  <a:lnTo>
                    <a:pt x="95250" y="26194"/>
                  </a:lnTo>
                  <a:lnTo>
                    <a:pt x="176213" y="64294"/>
                  </a:lnTo>
                  <a:lnTo>
                    <a:pt x="252413" y="102394"/>
                  </a:lnTo>
                  <a:lnTo>
                    <a:pt x="321469" y="140494"/>
                  </a:lnTo>
                  <a:lnTo>
                    <a:pt x="373856" y="171450"/>
                  </a:lnTo>
                  <a:lnTo>
                    <a:pt x="419100" y="200025"/>
                  </a:lnTo>
                  <a:lnTo>
                    <a:pt x="459581" y="226219"/>
                  </a:lnTo>
                  <a:lnTo>
                    <a:pt x="500063" y="257175"/>
                  </a:lnTo>
                  <a:lnTo>
                    <a:pt x="533400" y="285750"/>
                  </a:lnTo>
                  <a:lnTo>
                    <a:pt x="561975" y="311944"/>
                  </a:lnTo>
                  <a:lnTo>
                    <a:pt x="581025" y="333375"/>
                  </a:lnTo>
                  <a:lnTo>
                    <a:pt x="609600" y="371475"/>
                  </a:lnTo>
                  <a:lnTo>
                    <a:pt x="631031" y="409575"/>
                  </a:lnTo>
                  <a:lnTo>
                    <a:pt x="647700" y="445294"/>
                  </a:lnTo>
                  <a:lnTo>
                    <a:pt x="664369" y="495300"/>
                  </a:lnTo>
                  <a:lnTo>
                    <a:pt x="673894" y="540544"/>
                  </a:lnTo>
                  <a:lnTo>
                    <a:pt x="683419" y="597694"/>
                  </a:lnTo>
                  <a:lnTo>
                    <a:pt x="690563" y="661988"/>
                  </a:lnTo>
                  <a:cubicBezTo>
                    <a:pt x="691357" y="683419"/>
                    <a:pt x="692150" y="704851"/>
                    <a:pt x="692944" y="726282"/>
                  </a:cubicBezTo>
                  <a:lnTo>
                    <a:pt x="688181" y="754857"/>
                  </a:lnTo>
                  <a:lnTo>
                    <a:pt x="671513" y="795338"/>
                  </a:lnTo>
                  <a:lnTo>
                    <a:pt x="650081" y="828675"/>
                  </a:lnTo>
                  <a:lnTo>
                    <a:pt x="626269" y="847725"/>
                  </a:lnTo>
                  <a:lnTo>
                    <a:pt x="600075" y="857250"/>
                  </a:lnTo>
                  <a:lnTo>
                    <a:pt x="576263" y="859632"/>
                  </a:lnTo>
                  <a:lnTo>
                    <a:pt x="540544" y="857250"/>
                  </a:lnTo>
                  <a:lnTo>
                    <a:pt x="511969" y="850107"/>
                  </a:lnTo>
                  <a:lnTo>
                    <a:pt x="488156" y="833438"/>
                  </a:lnTo>
                  <a:lnTo>
                    <a:pt x="473869" y="814388"/>
                  </a:lnTo>
                  <a:lnTo>
                    <a:pt x="459581" y="785813"/>
                  </a:lnTo>
                  <a:lnTo>
                    <a:pt x="440531" y="733425"/>
                  </a:lnTo>
                  <a:lnTo>
                    <a:pt x="428625" y="690563"/>
                  </a:lnTo>
                  <a:lnTo>
                    <a:pt x="416719" y="633413"/>
                  </a:lnTo>
                  <a:lnTo>
                    <a:pt x="402431" y="561975"/>
                  </a:lnTo>
                  <a:lnTo>
                    <a:pt x="390525" y="521494"/>
                  </a:lnTo>
                  <a:lnTo>
                    <a:pt x="373856" y="471488"/>
                  </a:lnTo>
                  <a:lnTo>
                    <a:pt x="350044" y="423863"/>
                  </a:lnTo>
                  <a:lnTo>
                    <a:pt x="328613" y="385763"/>
                  </a:lnTo>
                  <a:lnTo>
                    <a:pt x="278606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0">
              <a:extLst>
                <a:ext uri="{FF2B5EF4-FFF2-40B4-BE49-F238E27FC236}">
                  <a16:creationId xmlns:a16="http://schemas.microsoft.com/office/drawing/2014/main" id="{C050202F-1EAE-45EC-9CAE-06E46D956A14}"/>
                </a:ext>
              </a:extLst>
            </p:cNvPr>
            <p:cNvSpPr/>
            <p:nvPr/>
          </p:nvSpPr>
          <p:spPr>
            <a:xfrm>
              <a:off x="4827589" y="1643065"/>
              <a:ext cx="1082675" cy="1843087"/>
            </a:xfrm>
            <a:custGeom>
              <a:avLst/>
              <a:gdLst>
                <a:gd name="connsiteX0" fmla="*/ 600075 w 1083469"/>
                <a:gd name="connsiteY0" fmla="*/ 873918 h 1843087"/>
                <a:gd name="connsiteX1" fmla="*/ 623887 w 1083469"/>
                <a:gd name="connsiteY1" fmla="*/ 823912 h 1843087"/>
                <a:gd name="connsiteX2" fmla="*/ 642937 w 1083469"/>
                <a:gd name="connsiteY2" fmla="*/ 778668 h 1843087"/>
                <a:gd name="connsiteX3" fmla="*/ 664369 w 1083469"/>
                <a:gd name="connsiteY3" fmla="*/ 728662 h 1843087"/>
                <a:gd name="connsiteX4" fmla="*/ 683419 w 1083469"/>
                <a:gd name="connsiteY4" fmla="*/ 676275 h 1843087"/>
                <a:gd name="connsiteX5" fmla="*/ 702469 w 1083469"/>
                <a:gd name="connsiteY5" fmla="*/ 619125 h 1843087"/>
                <a:gd name="connsiteX6" fmla="*/ 711994 w 1083469"/>
                <a:gd name="connsiteY6" fmla="*/ 583406 h 1843087"/>
                <a:gd name="connsiteX7" fmla="*/ 723900 w 1083469"/>
                <a:gd name="connsiteY7" fmla="*/ 540543 h 1843087"/>
                <a:gd name="connsiteX8" fmla="*/ 733425 w 1083469"/>
                <a:gd name="connsiteY8" fmla="*/ 492918 h 1843087"/>
                <a:gd name="connsiteX9" fmla="*/ 740569 w 1083469"/>
                <a:gd name="connsiteY9" fmla="*/ 445293 h 1843087"/>
                <a:gd name="connsiteX10" fmla="*/ 747712 w 1083469"/>
                <a:gd name="connsiteY10" fmla="*/ 388143 h 1843087"/>
                <a:gd name="connsiteX11" fmla="*/ 750094 w 1083469"/>
                <a:gd name="connsiteY11" fmla="*/ 342900 h 1843087"/>
                <a:gd name="connsiteX12" fmla="*/ 747712 w 1083469"/>
                <a:gd name="connsiteY12" fmla="*/ 295275 h 1843087"/>
                <a:gd name="connsiteX13" fmla="*/ 740569 w 1083469"/>
                <a:gd name="connsiteY13" fmla="*/ 252412 h 1843087"/>
                <a:gd name="connsiteX14" fmla="*/ 733425 w 1083469"/>
                <a:gd name="connsiteY14" fmla="*/ 223837 h 1843087"/>
                <a:gd name="connsiteX15" fmla="*/ 723900 w 1083469"/>
                <a:gd name="connsiteY15" fmla="*/ 197643 h 1843087"/>
                <a:gd name="connsiteX16" fmla="*/ 709612 w 1083469"/>
                <a:gd name="connsiteY16" fmla="*/ 171450 h 1843087"/>
                <a:gd name="connsiteX17" fmla="*/ 681037 w 1083469"/>
                <a:gd name="connsiteY17" fmla="*/ 133350 h 1843087"/>
                <a:gd name="connsiteX18" fmla="*/ 659606 w 1083469"/>
                <a:gd name="connsiteY18" fmla="*/ 109537 h 1843087"/>
                <a:gd name="connsiteX19" fmla="*/ 635794 w 1083469"/>
                <a:gd name="connsiteY19" fmla="*/ 85725 h 1843087"/>
                <a:gd name="connsiteX20" fmla="*/ 607219 w 1083469"/>
                <a:gd name="connsiteY20" fmla="*/ 61912 h 1843087"/>
                <a:gd name="connsiteX21" fmla="*/ 590550 w 1083469"/>
                <a:gd name="connsiteY21" fmla="*/ 38100 h 1843087"/>
                <a:gd name="connsiteX22" fmla="*/ 588169 w 1083469"/>
                <a:gd name="connsiteY22" fmla="*/ 21431 h 1843087"/>
                <a:gd name="connsiteX23" fmla="*/ 592931 w 1083469"/>
                <a:gd name="connsiteY23" fmla="*/ 7143 h 1843087"/>
                <a:gd name="connsiteX24" fmla="*/ 611981 w 1083469"/>
                <a:gd name="connsiteY24" fmla="*/ 2381 h 1843087"/>
                <a:gd name="connsiteX25" fmla="*/ 638175 w 1083469"/>
                <a:gd name="connsiteY25" fmla="*/ 0 h 1843087"/>
                <a:gd name="connsiteX26" fmla="*/ 678656 w 1083469"/>
                <a:gd name="connsiteY26" fmla="*/ 7143 h 1843087"/>
                <a:gd name="connsiteX27" fmla="*/ 735806 w 1083469"/>
                <a:gd name="connsiteY27" fmla="*/ 19050 h 1843087"/>
                <a:gd name="connsiteX28" fmla="*/ 821531 w 1083469"/>
                <a:gd name="connsiteY28" fmla="*/ 45243 h 1843087"/>
                <a:gd name="connsiteX29" fmla="*/ 866775 w 1083469"/>
                <a:gd name="connsiteY29" fmla="*/ 61912 h 1843087"/>
                <a:gd name="connsiteX30" fmla="*/ 914400 w 1083469"/>
                <a:gd name="connsiteY30" fmla="*/ 85725 h 1843087"/>
                <a:gd name="connsiteX31" fmla="*/ 954881 w 1083469"/>
                <a:gd name="connsiteY31" fmla="*/ 109537 h 1843087"/>
                <a:gd name="connsiteX32" fmla="*/ 983456 w 1083469"/>
                <a:gd name="connsiteY32" fmla="*/ 128587 h 1843087"/>
                <a:gd name="connsiteX33" fmla="*/ 1021556 w 1083469"/>
                <a:gd name="connsiteY33" fmla="*/ 159543 h 1843087"/>
                <a:gd name="connsiteX34" fmla="*/ 1047750 w 1083469"/>
                <a:gd name="connsiteY34" fmla="*/ 183356 h 1843087"/>
                <a:gd name="connsiteX35" fmla="*/ 1069181 w 1083469"/>
                <a:gd name="connsiteY35" fmla="*/ 204787 h 1843087"/>
                <a:gd name="connsiteX36" fmla="*/ 1078706 w 1083469"/>
                <a:gd name="connsiteY36" fmla="*/ 219075 h 1843087"/>
                <a:gd name="connsiteX37" fmla="*/ 1083469 w 1083469"/>
                <a:gd name="connsiteY37" fmla="*/ 240506 h 1843087"/>
                <a:gd name="connsiteX38" fmla="*/ 1081087 w 1083469"/>
                <a:gd name="connsiteY38" fmla="*/ 266700 h 1843087"/>
                <a:gd name="connsiteX39" fmla="*/ 1071562 w 1083469"/>
                <a:gd name="connsiteY39" fmla="*/ 295275 h 1843087"/>
                <a:gd name="connsiteX40" fmla="*/ 1057275 w 1083469"/>
                <a:gd name="connsiteY40" fmla="*/ 319087 h 1843087"/>
                <a:gd name="connsiteX41" fmla="*/ 1028700 w 1083469"/>
                <a:gd name="connsiteY41" fmla="*/ 385762 h 1843087"/>
                <a:gd name="connsiteX42" fmla="*/ 1004887 w 1083469"/>
                <a:gd name="connsiteY42" fmla="*/ 447675 h 1843087"/>
                <a:gd name="connsiteX43" fmla="*/ 947737 w 1083469"/>
                <a:gd name="connsiteY43" fmla="*/ 609600 h 1843087"/>
                <a:gd name="connsiteX44" fmla="*/ 892969 w 1083469"/>
                <a:gd name="connsiteY44" fmla="*/ 747712 h 1843087"/>
                <a:gd name="connsiteX45" fmla="*/ 845344 w 1083469"/>
                <a:gd name="connsiteY45" fmla="*/ 852487 h 1843087"/>
                <a:gd name="connsiteX46" fmla="*/ 790575 w 1083469"/>
                <a:gd name="connsiteY46" fmla="*/ 969168 h 1843087"/>
                <a:gd name="connsiteX47" fmla="*/ 742950 w 1083469"/>
                <a:gd name="connsiteY47" fmla="*/ 1047750 h 1843087"/>
                <a:gd name="connsiteX48" fmla="*/ 640556 w 1083469"/>
                <a:gd name="connsiteY48" fmla="*/ 1207293 h 1843087"/>
                <a:gd name="connsiteX49" fmla="*/ 533400 w 1083469"/>
                <a:gd name="connsiteY49" fmla="*/ 1364456 h 1843087"/>
                <a:gd name="connsiteX50" fmla="*/ 476250 w 1083469"/>
                <a:gd name="connsiteY50" fmla="*/ 1447800 h 1843087"/>
                <a:gd name="connsiteX51" fmla="*/ 416719 w 1083469"/>
                <a:gd name="connsiteY51" fmla="*/ 1516856 h 1843087"/>
                <a:gd name="connsiteX52" fmla="*/ 333375 w 1083469"/>
                <a:gd name="connsiteY52" fmla="*/ 1593056 h 1843087"/>
                <a:gd name="connsiteX53" fmla="*/ 242887 w 1083469"/>
                <a:gd name="connsiteY53" fmla="*/ 1671637 h 1843087"/>
                <a:gd name="connsiteX54" fmla="*/ 154781 w 1083469"/>
                <a:gd name="connsiteY54" fmla="*/ 1747837 h 1843087"/>
                <a:gd name="connsiteX55" fmla="*/ 92869 w 1083469"/>
                <a:gd name="connsiteY55" fmla="*/ 1802606 h 1843087"/>
                <a:gd name="connsiteX56" fmla="*/ 50006 w 1083469"/>
                <a:gd name="connsiteY56" fmla="*/ 1835943 h 1843087"/>
                <a:gd name="connsiteX57" fmla="*/ 23812 w 1083469"/>
                <a:gd name="connsiteY57" fmla="*/ 1843087 h 1843087"/>
                <a:gd name="connsiteX58" fmla="*/ 14287 w 1083469"/>
                <a:gd name="connsiteY58" fmla="*/ 1843087 h 1843087"/>
                <a:gd name="connsiteX59" fmla="*/ 7144 w 1083469"/>
                <a:gd name="connsiteY59" fmla="*/ 1838325 h 1843087"/>
                <a:gd name="connsiteX60" fmla="*/ 2381 w 1083469"/>
                <a:gd name="connsiteY60" fmla="*/ 1828800 h 1843087"/>
                <a:gd name="connsiteX61" fmla="*/ 0 w 1083469"/>
                <a:gd name="connsiteY61" fmla="*/ 1814512 h 1843087"/>
                <a:gd name="connsiteX62" fmla="*/ 7144 w 1083469"/>
                <a:gd name="connsiteY62" fmla="*/ 1793081 h 1843087"/>
                <a:gd name="connsiteX63" fmla="*/ 21431 w 1083469"/>
                <a:gd name="connsiteY63" fmla="*/ 1771650 h 1843087"/>
                <a:gd name="connsiteX64" fmla="*/ 57150 w 1083469"/>
                <a:gd name="connsiteY64" fmla="*/ 1726406 h 1843087"/>
                <a:gd name="connsiteX65" fmla="*/ 109537 w 1083469"/>
                <a:gd name="connsiteY65" fmla="*/ 1659731 h 1843087"/>
                <a:gd name="connsiteX66" fmla="*/ 169069 w 1083469"/>
                <a:gd name="connsiteY66" fmla="*/ 1576387 h 1843087"/>
                <a:gd name="connsiteX67" fmla="*/ 233362 w 1083469"/>
                <a:gd name="connsiteY67" fmla="*/ 1485900 h 1843087"/>
                <a:gd name="connsiteX68" fmla="*/ 288131 w 1083469"/>
                <a:gd name="connsiteY68" fmla="*/ 1409700 h 1843087"/>
                <a:gd name="connsiteX69" fmla="*/ 333375 w 1083469"/>
                <a:gd name="connsiteY69" fmla="*/ 1340643 h 1843087"/>
                <a:gd name="connsiteX70" fmla="*/ 397669 w 1083469"/>
                <a:gd name="connsiteY70" fmla="*/ 1243012 h 1843087"/>
                <a:gd name="connsiteX71" fmla="*/ 442912 w 1083469"/>
                <a:gd name="connsiteY71" fmla="*/ 1166812 h 1843087"/>
                <a:gd name="connsiteX72" fmla="*/ 507206 w 1083469"/>
                <a:gd name="connsiteY72" fmla="*/ 1057275 h 1843087"/>
                <a:gd name="connsiteX73" fmla="*/ 542925 w 1083469"/>
                <a:gd name="connsiteY73" fmla="*/ 992981 h 1843087"/>
                <a:gd name="connsiteX74" fmla="*/ 600075 w 1083469"/>
                <a:gd name="connsiteY74" fmla="*/ 873918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083469" h="1843087">
                  <a:moveTo>
                    <a:pt x="600075" y="873918"/>
                  </a:moveTo>
                  <a:lnTo>
                    <a:pt x="623887" y="823912"/>
                  </a:lnTo>
                  <a:lnTo>
                    <a:pt x="642937" y="778668"/>
                  </a:lnTo>
                  <a:lnTo>
                    <a:pt x="664369" y="728662"/>
                  </a:lnTo>
                  <a:lnTo>
                    <a:pt x="683419" y="676275"/>
                  </a:lnTo>
                  <a:lnTo>
                    <a:pt x="702469" y="619125"/>
                  </a:lnTo>
                  <a:lnTo>
                    <a:pt x="711994" y="583406"/>
                  </a:lnTo>
                  <a:lnTo>
                    <a:pt x="723900" y="540543"/>
                  </a:lnTo>
                  <a:lnTo>
                    <a:pt x="733425" y="492918"/>
                  </a:lnTo>
                  <a:lnTo>
                    <a:pt x="740569" y="445293"/>
                  </a:lnTo>
                  <a:lnTo>
                    <a:pt x="747712" y="388143"/>
                  </a:lnTo>
                  <a:lnTo>
                    <a:pt x="750094" y="342900"/>
                  </a:lnTo>
                  <a:lnTo>
                    <a:pt x="747712" y="295275"/>
                  </a:lnTo>
                  <a:lnTo>
                    <a:pt x="740569" y="252412"/>
                  </a:lnTo>
                  <a:lnTo>
                    <a:pt x="733425" y="223837"/>
                  </a:lnTo>
                  <a:lnTo>
                    <a:pt x="723900" y="197643"/>
                  </a:lnTo>
                  <a:lnTo>
                    <a:pt x="709612" y="171450"/>
                  </a:lnTo>
                  <a:lnTo>
                    <a:pt x="681037" y="133350"/>
                  </a:lnTo>
                  <a:lnTo>
                    <a:pt x="659606" y="109537"/>
                  </a:lnTo>
                  <a:lnTo>
                    <a:pt x="635794" y="85725"/>
                  </a:lnTo>
                  <a:lnTo>
                    <a:pt x="607219" y="61912"/>
                  </a:lnTo>
                  <a:lnTo>
                    <a:pt x="590550" y="38100"/>
                  </a:lnTo>
                  <a:lnTo>
                    <a:pt x="588169" y="21431"/>
                  </a:lnTo>
                  <a:lnTo>
                    <a:pt x="592931" y="7143"/>
                  </a:lnTo>
                  <a:lnTo>
                    <a:pt x="611981" y="2381"/>
                  </a:lnTo>
                  <a:lnTo>
                    <a:pt x="638175" y="0"/>
                  </a:lnTo>
                  <a:lnTo>
                    <a:pt x="678656" y="7143"/>
                  </a:lnTo>
                  <a:lnTo>
                    <a:pt x="735806" y="19050"/>
                  </a:lnTo>
                  <a:lnTo>
                    <a:pt x="821531" y="45243"/>
                  </a:lnTo>
                  <a:lnTo>
                    <a:pt x="866775" y="61912"/>
                  </a:lnTo>
                  <a:lnTo>
                    <a:pt x="914400" y="85725"/>
                  </a:lnTo>
                  <a:lnTo>
                    <a:pt x="954881" y="109537"/>
                  </a:lnTo>
                  <a:lnTo>
                    <a:pt x="983456" y="128587"/>
                  </a:lnTo>
                  <a:lnTo>
                    <a:pt x="1021556" y="159543"/>
                  </a:lnTo>
                  <a:lnTo>
                    <a:pt x="1047750" y="183356"/>
                  </a:lnTo>
                  <a:lnTo>
                    <a:pt x="1069181" y="204787"/>
                  </a:lnTo>
                  <a:lnTo>
                    <a:pt x="1078706" y="219075"/>
                  </a:lnTo>
                  <a:lnTo>
                    <a:pt x="1083469" y="240506"/>
                  </a:lnTo>
                  <a:lnTo>
                    <a:pt x="1081087" y="266700"/>
                  </a:lnTo>
                  <a:lnTo>
                    <a:pt x="1071562" y="295275"/>
                  </a:lnTo>
                  <a:lnTo>
                    <a:pt x="1057275" y="319087"/>
                  </a:lnTo>
                  <a:lnTo>
                    <a:pt x="1028700" y="385762"/>
                  </a:lnTo>
                  <a:lnTo>
                    <a:pt x="1004887" y="447675"/>
                  </a:lnTo>
                  <a:lnTo>
                    <a:pt x="947737" y="609600"/>
                  </a:lnTo>
                  <a:lnTo>
                    <a:pt x="892969" y="747712"/>
                  </a:lnTo>
                  <a:lnTo>
                    <a:pt x="845344" y="852487"/>
                  </a:lnTo>
                  <a:lnTo>
                    <a:pt x="790575" y="969168"/>
                  </a:lnTo>
                  <a:lnTo>
                    <a:pt x="742950" y="1047750"/>
                  </a:lnTo>
                  <a:lnTo>
                    <a:pt x="640556" y="1207293"/>
                  </a:lnTo>
                  <a:lnTo>
                    <a:pt x="533400" y="1364456"/>
                  </a:lnTo>
                  <a:lnTo>
                    <a:pt x="476250" y="1447800"/>
                  </a:lnTo>
                  <a:lnTo>
                    <a:pt x="416719" y="1516856"/>
                  </a:lnTo>
                  <a:lnTo>
                    <a:pt x="333375" y="1593056"/>
                  </a:lnTo>
                  <a:lnTo>
                    <a:pt x="242887" y="1671637"/>
                  </a:lnTo>
                  <a:lnTo>
                    <a:pt x="154781" y="1747837"/>
                  </a:lnTo>
                  <a:lnTo>
                    <a:pt x="92869" y="1802606"/>
                  </a:lnTo>
                  <a:lnTo>
                    <a:pt x="50006" y="1835943"/>
                  </a:lnTo>
                  <a:lnTo>
                    <a:pt x="23812" y="1843087"/>
                  </a:lnTo>
                  <a:lnTo>
                    <a:pt x="14287" y="1843087"/>
                  </a:lnTo>
                  <a:lnTo>
                    <a:pt x="7144" y="1838325"/>
                  </a:lnTo>
                  <a:lnTo>
                    <a:pt x="2381" y="1828800"/>
                  </a:lnTo>
                  <a:lnTo>
                    <a:pt x="0" y="1814512"/>
                  </a:lnTo>
                  <a:lnTo>
                    <a:pt x="7144" y="1793081"/>
                  </a:lnTo>
                  <a:lnTo>
                    <a:pt x="21431" y="1771650"/>
                  </a:lnTo>
                  <a:lnTo>
                    <a:pt x="57150" y="1726406"/>
                  </a:lnTo>
                  <a:lnTo>
                    <a:pt x="109537" y="1659731"/>
                  </a:lnTo>
                  <a:lnTo>
                    <a:pt x="169069" y="1576387"/>
                  </a:lnTo>
                  <a:lnTo>
                    <a:pt x="233362" y="1485900"/>
                  </a:lnTo>
                  <a:lnTo>
                    <a:pt x="288131" y="1409700"/>
                  </a:lnTo>
                  <a:lnTo>
                    <a:pt x="333375" y="1340643"/>
                  </a:lnTo>
                  <a:lnTo>
                    <a:pt x="397669" y="1243012"/>
                  </a:lnTo>
                  <a:lnTo>
                    <a:pt x="442912" y="1166812"/>
                  </a:lnTo>
                  <a:lnTo>
                    <a:pt x="507206" y="1057275"/>
                  </a:lnTo>
                  <a:lnTo>
                    <a:pt x="542925" y="992981"/>
                  </a:lnTo>
                  <a:lnTo>
                    <a:pt x="600075" y="8739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1">
              <a:extLst>
                <a:ext uri="{FF2B5EF4-FFF2-40B4-BE49-F238E27FC236}">
                  <a16:creationId xmlns:a16="http://schemas.microsoft.com/office/drawing/2014/main" id="{685E529E-EA7E-4625-B29E-FAC0C578FADF}"/>
                </a:ext>
              </a:extLst>
            </p:cNvPr>
            <p:cNvSpPr/>
            <p:nvPr/>
          </p:nvSpPr>
          <p:spPr>
            <a:xfrm>
              <a:off x="5707064" y="1924051"/>
              <a:ext cx="885825" cy="363538"/>
            </a:xfrm>
            <a:custGeom>
              <a:avLst/>
              <a:gdLst>
                <a:gd name="connsiteX0" fmla="*/ 307182 w 885825"/>
                <a:gd name="connsiteY0" fmla="*/ 92869 h 364331"/>
                <a:gd name="connsiteX1" fmla="*/ 216694 w 885825"/>
                <a:gd name="connsiteY1" fmla="*/ 119063 h 364331"/>
                <a:gd name="connsiteX2" fmla="*/ 154782 w 885825"/>
                <a:gd name="connsiteY2" fmla="*/ 135731 h 364331"/>
                <a:gd name="connsiteX3" fmla="*/ 85725 w 885825"/>
                <a:gd name="connsiteY3" fmla="*/ 152400 h 364331"/>
                <a:gd name="connsiteX4" fmla="*/ 16669 w 885825"/>
                <a:gd name="connsiteY4" fmla="*/ 157163 h 364331"/>
                <a:gd name="connsiteX5" fmla="*/ 0 w 885825"/>
                <a:gd name="connsiteY5" fmla="*/ 330994 h 364331"/>
                <a:gd name="connsiteX6" fmla="*/ 100013 w 885825"/>
                <a:gd name="connsiteY6" fmla="*/ 314325 h 364331"/>
                <a:gd name="connsiteX7" fmla="*/ 245269 w 885825"/>
                <a:gd name="connsiteY7" fmla="*/ 278606 h 364331"/>
                <a:gd name="connsiteX8" fmla="*/ 340519 w 885825"/>
                <a:gd name="connsiteY8" fmla="*/ 254794 h 364331"/>
                <a:gd name="connsiteX9" fmla="*/ 402432 w 885825"/>
                <a:gd name="connsiteY9" fmla="*/ 238125 h 364331"/>
                <a:gd name="connsiteX10" fmla="*/ 445294 w 885825"/>
                <a:gd name="connsiteY10" fmla="*/ 230981 h 364331"/>
                <a:gd name="connsiteX11" fmla="*/ 469107 w 885825"/>
                <a:gd name="connsiteY11" fmla="*/ 230981 h 364331"/>
                <a:gd name="connsiteX12" fmla="*/ 495300 w 885825"/>
                <a:gd name="connsiteY12" fmla="*/ 233363 h 364331"/>
                <a:gd name="connsiteX13" fmla="*/ 514350 w 885825"/>
                <a:gd name="connsiteY13" fmla="*/ 240506 h 364331"/>
                <a:gd name="connsiteX14" fmla="*/ 526257 w 885825"/>
                <a:gd name="connsiteY14" fmla="*/ 252413 h 364331"/>
                <a:gd name="connsiteX15" fmla="*/ 804863 w 885825"/>
                <a:gd name="connsiteY15" fmla="*/ 364331 h 364331"/>
                <a:gd name="connsiteX16" fmla="*/ 823913 w 885825"/>
                <a:gd name="connsiteY16" fmla="*/ 347663 h 364331"/>
                <a:gd name="connsiteX17" fmla="*/ 842963 w 885825"/>
                <a:gd name="connsiteY17" fmla="*/ 326231 h 364331"/>
                <a:gd name="connsiteX18" fmla="*/ 864394 w 885825"/>
                <a:gd name="connsiteY18" fmla="*/ 295275 h 364331"/>
                <a:gd name="connsiteX19" fmla="*/ 876300 w 885825"/>
                <a:gd name="connsiteY19" fmla="*/ 271463 h 364331"/>
                <a:gd name="connsiteX20" fmla="*/ 883444 w 885825"/>
                <a:gd name="connsiteY20" fmla="*/ 245269 h 364331"/>
                <a:gd name="connsiteX21" fmla="*/ 885825 w 885825"/>
                <a:gd name="connsiteY21" fmla="*/ 228600 h 364331"/>
                <a:gd name="connsiteX22" fmla="*/ 883444 w 885825"/>
                <a:gd name="connsiteY22" fmla="*/ 211931 h 364331"/>
                <a:gd name="connsiteX23" fmla="*/ 876300 w 885825"/>
                <a:gd name="connsiteY23" fmla="*/ 192881 h 364331"/>
                <a:gd name="connsiteX24" fmla="*/ 864394 w 885825"/>
                <a:gd name="connsiteY24" fmla="*/ 176213 h 364331"/>
                <a:gd name="connsiteX25" fmla="*/ 842963 w 885825"/>
                <a:gd name="connsiteY25" fmla="*/ 161925 h 364331"/>
                <a:gd name="connsiteX26" fmla="*/ 823913 w 885825"/>
                <a:gd name="connsiteY26" fmla="*/ 154781 h 364331"/>
                <a:gd name="connsiteX27" fmla="*/ 771525 w 885825"/>
                <a:gd name="connsiteY27" fmla="*/ 126206 h 364331"/>
                <a:gd name="connsiteX28" fmla="*/ 716757 w 885825"/>
                <a:gd name="connsiteY28" fmla="*/ 95250 h 364331"/>
                <a:gd name="connsiteX29" fmla="*/ 671513 w 885825"/>
                <a:gd name="connsiteY29" fmla="*/ 69056 h 364331"/>
                <a:gd name="connsiteX30" fmla="*/ 628650 w 885825"/>
                <a:gd name="connsiteY30" fmla="*/ 40481 h 364331"/>
                <a:gd name="connsiteX31" fmla="*/ 590550 w 885825"/>
                <a:gd name="connsiteY31" fmla="*/ 14288 h 364331"/>
                <a:gd name="connsiteX32" fmla="*/ 569119 w 885825"/>
                <a:gd name="connsiteY32" fmla="*/ 7144 h 364331"/>
                <a:gd name="connsiteX33" fmla="*/ 519113 w 885825"/>
                <a:gd name="connsiteY33" fmla="*/ 0 h 364331"/>
                <a:gd name="connsiteX34" fmla="*/ 485775 w 885825"/>
                <a:gd name="connsiteY34" fmla="*/ 2381 h 364331"/>
                <a:gd name="connsiteX35" fmla="*/ 473869 w 885825"/>
                <a:gd name="connsiteY35" fmla="*/ 7144 h 364331"/>
                <a:gd name="connsiteX36" fmla="*/ 442913 w 885825"/>
                <a:gd name="connsiteY36" fmla="*/ 28575 h 364331"/>
                <a:gd name="connsiteX37" fmla="*/ 404813 w 885825"/>
                <a:gd name="connsiteY37" fmla="*/ 52388 h 364331"/>
                <a:gd name="connsiteX38" fmla="*/ 359569 w 885825"/>
                <a:gd name="connsiteY38" fmla="*/ 76200 h 364331"/>
                <a:gd name="connsiteX39" fmla="*/ 307182 w 885825"/>
                <a:gd name="connsiteY39" fmla="*/ 928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5825" h="364331">
                  <a:moveTo>
                    <a:pt x="307182" y="92869"/>
                  </a:moveTo>
                  <a:lnTo>
                    <a:pt x="216694" y="119063"/>
                  </a:lnTo>
                  <a:lnTo>
                    <a:pt x="154782" y="135731"/>
                  </a:lnTo>
                  <a:lnTo>
                    <a:pt x="85725" y="152400"/>
                  </a:lnTo>
                  <a:lnTo>
                    <a:pt x="16669" y="157163"/>
                  </a:lnTo>
                  <a:lnTo>
                    <a:pt x="0" y="330994"/>
                  </a:lnTo>
                  <a:lnTo>
                    <a:pt x="100013" y="314325"/>
                  </a:lnTo>
                  <a:lnTo>
                    <a:pt x="245269" y="278606"/>
                  </a:lnTo>
                  <a:lnTo>
                    <a:pt x="340519" y="254794"/>
                  </a:lnTo>
                  <a:lnTo>
                    <a:pt x="402432" y="238125"/>
                  </a:lnTo>
                  <a:lnTo>
                    <a:pt x="445294" y="230981"/>
                  </a:lnTo>
                  <a:lnTo>
                    <a:pt x="469107" y="230981"/>
                  </a:lnTo>
                  <a:lnTo>
                    <a:pt x="495300" y="233363"/>
                  </a:lnTo>
                  <a:lnTo>
                    <a:pt x="514350" y="240506"/>
                  </a:lnTo>
                  <a:lnTo>
                    <a:pt x="526257" y="252413"/>
                  </a:lnTo>
                  <a:lnTo>
                    <a:pt x="804863" y="364331"/>
                  </a:lnTo>
                  <a:lnTo>
                    <a:pt x="823913" y="347663"/>
                  </a:lnTo>
                  <a:lnTo>
                    <a:pt x="842963" y="326231"/>
                  </a:lnTo>
                  <a:lnTo>
                    <a:pt x="864394" y="295275"/>
                  </a:lnTo>
                  <a:lnTo>
                    <a:pt x="876300" y="271463"/>
                  </a:lnTo>
                  <a:lnTo>
                    <a:pt x="883444" y="245269"/>
                  </a:lnTo>
                  <a:lnTo>
                    <a:pt x="885825" y="228600"/>
                  </a:lnTo>
                  <a:lnTo>
                    <a:pt x="883444" y="211931"/>
                  </a:lnTo>
                  <a:lnTo>
                    <a:pt x="876300" y="192881"/>
                  </a:lnTo>
                  <a:lnTo>
                    <a:pt x="864394" y="176213"/>
                  </a:lnTo>
                  <a:lnTo>
                    <a:pt x="842963" y="161925"/>
                  </a:lnTo>
                  <a:lnTo>
                    <a:pt x="823913" y="154781"/>
                  </a:lnTo>
                  <a:lnTo>
                    <a:pt x="771525" y="126206"/>
                  </a:lnTo>
                  <a:lnTo>
                    <a:pt x="716757" y="95250"/>
                  </a:lnTo>
                  <a:lnTo>
                    <a:pt x="671513" y="69056"/>
                  </a:lnTo>
                  <a:lnTo>
                    <a:pt x="628650" y="40481"/>
                  </a:lnTo>
                  <a:lnTo>
                    <a:pt x="590550" y="14288"/>
                  </a:lnTo>
                  <a:lnTo>
                    <a:pt x="569119" y="7144"/>
                  </a:lnTo>
                  <a:lnTo>
                    <a:pt x="519113" y="0"/>
                  </a:lnTo>
                  <a:lnTo>
                    <a:pt x="485775" y="2381"/>
                  </a:lnTo>
                  <a:lnTo>
                    <a:pt x="473869" y="7144"/>
                  </a:lnTo>
                  <a:lnTo>
                    <a:pt x="442913" y="28575"/>
                  </a:lnTo>
                  <a:lnTo>
                    <a:pt x="404813" y="52388"/>
                  </a:lnTo>
                  <a:lnTo>
                    <a:pt x="359569" y="76200"/>
                  </a:lnTo>
                  <a:lnTo>
                    <a:pt x="307182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4">
              <a:extLst>
                <a:ext uri="{FF2B5EF4-FFF2-40B4-BE49-F238E27FC236}">
                  <a16:creationId xmlns:a16="http://schemas.microsoft.com/office/drawing/2014/main" id="{AABAFE83-F39C-4A19-993B-72995037C599}"/>
                </a:ext>
              </a:extLst>
            </p:cNvPr>
            <p:cNvSpPr/>
            <p:nvPr/>
          </p:nvSpPr>
          <p:spPr>
            <a:xfrm rot="5400000">
              <a:off x="4648994" y="2467770"/>
              <a:ext cx="2338388" cy="1485900"/>
            </a:xfrm>
            <a:custGeom>
              <a:avLst/>
              <a:gdLst>
                <a:gd name="connsiteX0" fmla="*/ 657225 w 2338388"/>
                <a:gd name="connsiteY0" fmla="*/ 433387 h 1485900"/>
                <a:gd name="connsiteX1" fmla="*/ 545307 w 2338388"/>
                <a:gd name="connsiteY1" fmla="*/ 400050 h 1485900"/>
                <a:gd name="connsiteX2" fmla="*/ 454819 w 2338388"/>
                <a:gd name="connsiteY2" fmla="*/ 376237 h 1485900"/>
                <a:gd name="connsiteX3" fmla="*/ 350044 w 2338388"/>
                <a:gd name="connsiteY3" fmla="*/ 350044 h 1485900"/>
                <a:gd name="connsiteX4" fmla="*/ 269082 w 2338388"/>
                <a:gd name="connsiteY4" fmla="*/ 330994 h 1485900"/>
                <a:gd name="connsiteX5" fmla="*/ 204788 w 2338388"/>
                <a:gd name="connsiteY5" fmla="*/ 319087 h 1485900"/>
                <a:gd name="connsiteX6" fmla="*/ 183357 w 2338388"/>
                <a:gd name="connsiteY6" fmla="*/ 314325 h 1485900"/>
                <a:gd name="connsiteX7" fmla="*/ 157163 w 2338388"/>
                <a:gd name="connsiteY7" fmla="*/ 316706 h 1485900"/>
                <a:gd name="connsiteX8" fmla="*/ 138113 w 2338388"/>
                <a:gd name="connsiteY8" fmla="*/ 321469 h 1485900"/>
                <a:gd name="connsiteX9" fmla="*/ 128588 w 2338388"/>
                <a:gd name="connsiteY9" fmla="*/ 328612 h 1485900"/>
                <a:gd name="connsiteX10" fmla="*/ 114300 w 2338388"/>
                <a:gd name="connsiteY10" fmla="*/ 342900 h 1485900"/>
                <a:gd name="connsiteX11" fmla="*/ 107157 w 2338388"/>
                <a:gd name="connsiteY11" fmla="*/ 376237 h 1485900"/>
                <a:gd name="connsiteX12" fmla="*/ 0 w 2338388"/>
                <a:gd name="connsiteY12" fmla="*/ 350044 h 1485900"/>
                <a:gd name="connsiteX13" fmla="*/ 190500 w 2338388"/>
                <a:gd name="connsiteY13" fmla="*/ 0 h 1485900"/>
                <a:gd name="connsiteX14" fmla="*/ 214313 w 2338388"/>
                <a:gd name="connsiteY14" fmla="*/ 16669 h 1485900"/>
                <a:gd name="connsiteX15" fmla="*/ 238125 w 2338388"/>
                <a:gd name="connsiteY15" fmla="*/ 40481 h 1485900"/>
                <a:gd name="connsiteX16" fmla="*/ 245269 w 2338388"/>
                <a:gd name="connsiteY16" fmla="*/ 47625 h 1485900"/>
                <a:gd name="connsiteX17" fmla="*/ 273844 w 2338388"/>
                <a:gd name="connsiteY17" fmla="*/ 54769 h 1485900"/>
                <a:gd name="connsiteX18" fmla="*/ 333375 w 2338388"/>
                <a:gd name="connsiteY18" fmla="*/ 64294 h 1485900"/>
                <a:gd name="connsiteX19" fmla="*/ 383382 w 2338388"/>
                <a:gd name="connsiteY19" fmla="*/ 76200 h 1485900"/>
                <a:gd name="connsiteX20" fmla="*/ 471488 w 2338388"/>
                <a:gd name="connsiteY20" fmla="*/ 97631 h 1485900"/>
                <a:gd name="connsiteX21" fmla="*/ 557213 w 2338388"/>
                <a:gd name="connsiteY21" fmla="*/ 123825 h 1485900"/>
                <a:gd name="connsiteX22" fmla="*/ 657225 w 2338388"/>
                <a:gd name="connsiteY22" fmla="*/ 157162 h 1485900"/>
                <a:gd name="connsiteX23" fmla="*/ 747713 w 2338388"/>
                <a:gd name="connsiteY23" fmla="*/ 190500 h 1485900"/>
                <a:gd name="connsiteX24" fmla="*/ 821532 w 2338388"/>
                <a:gd name="connsiteY24" fmla="*/ 219075 h 1485900"/>
                <a:gd name="connsiteX25" fmla="*/ 964407 w 2338388"/>
                <a:gd name="connsiteY25" fmla="*/ 280987 h 1485900"/>
                <a:gd name="connsiteX26" fmla="*/ 1054894 w 2338388"/>
                <a:gd name="connsiteY26" fmla="*/ 328612 h 1485900"/>
                <a:gd name="connsiteX27" fmla="*/ 1138238 w 2338388"/>
                <a:gd name="connsiteY27" fmla="*/ 369094 h 1485900"/>
                <a:gd name="connsiteX28" fmla="*/ 1247775 w 2338388"/>
                <a:gd name="connsiteY28" fmla="*/ 428625 h 1485900"/>
                <a:gd name="connsiteX29" fmla="*/ 1352550 w 2338388"/>
                <a:gd name="connsiteY29" fmla="*/ 492919 h 1485900"/>
                <a:gd name="connsiteX30" fmla="*/ 1443038 w 2338388"/>
                <a:gd name="connsiteY30" fmla="*/ 550069 h 1485900"/>
                <a:gd name="connsiteX31" fmla="*/ 1535907 w 2338388"/>
                <a:gd name="connsiteY31" fmla="*/ 614362 h 1485900"/>
                <a:gd name="connsiteX32" fmla="*/ 1624013 w 2338388"/>
                <a:gd name="connsiteY32" fmla="*/ 678656 h 1485900"/>
                <a:gd name="connsiteX33" fmla="*/ 1704975 w 2338388"/>
                <a:gd name="connsiteY33" fmla="*/ 738187 h 1485900"/>
                <a:gd name="connsiteX34" fmla="*/ 1783557 w 2338388"/>
                <a:gd name="connsiteY34" fmla="*/ 800100 h 1485900"/>
                <a:gd name="connsiteX35" fmla="*/ 1824038 w 2338388"/>
                <a:gd name="connsiteY35" fmla="*/ 833437 h 1485900"/>
                <a:gd name="connsiteX36" fmla="*/ 1878807 w 2338388"/>
                <a:gd name="connsiteY36" fmla="*/ 885825 h 1485900"/>
                <a:gd name="connsiteX37" fmla="*/ 1926432 w 2338388"/>
                <a:gd name="connsiteY37" fmla="*/ 931069 h 1485900"/>
                <a:gd name="connsiteX38" fmla="*/ 2012157 w 2338388"/>
                <a:gd name="connsiteY38" fmla="*/ 1021556 h 1485900"/>
                <a:gd name="connsiteX39" fmla="*/ 2083594 w 2338388"/>
                <a:gd name="connsiteY39" fmla="*/ 1107281 h 1485900"/>
                <a:gd name="connsiteX40" fmla="*/ 2152650 w 2338388"/>
                <a:gd name="connsiteY40" fmla="*/ 1195387 h 1485900"/>
                <a:gd name="connsiteX41" fmla="*/ 2216944 w 2338388"/>
                <a:gd name="connsiteY41" fmla="*/ 1278731 h 1485900"/>
                <a:gd name="connsiteX42" fmla="*/ 2276475 w 2338388"/>
                <a:gd name="connsiteY42" fmla="*/ 1362075 h 1485900"/>
                <a:gd name="connsiteX43" fmla="*/ 2321719 w 2338388"/>
                <a:gd name="connsiteY43" fmla="*/ 1423987 h 1485900"/>
                <a:gd name="connsiteX44" fmla="*/ 2333625 w 2338388"/>
                <a:gd name="connsiteY44" fmla="*/ 1447800 h 1485900"/>
                <a:gd name="connsiteX45" fmla="*/ 2338388 w 2338388"/>
                <a:gd name="connsiteY45" fmla="*/ 1466850 h 1485900"/>
                <a:gd name="connsiteX46" fmla="*/ 2338388 w 2338388"/>
                <a:gd name="connsiteY46" fmla="*/ 1478756 h 1485900"/>
                <a:gd name="connsiteX47" fmla="*/ 2338388 w 2338388"/>
                <a:gd name="connsiteY47" fmla="*/ 1478756 h 1485900"/>
                <a:gd name="connsiteX48" fmla="*/ 2321719 w 2338388"/>
                <a:gd name="connsiteY48" fmla="*/ 1485900 h 1485900"/>
                <a:gd name="connsiteX49" fmla="*/ 2300288 w 2338388"/>
                <a:gd name="connsiteY49" fmla="*/ 1483519 h 1485900"/>
                <a:gd name="connsiteX50" fmla="*/ 2278857 w 2338388"/>
                <a:gd name="connsiteY50" fmla="*/ 1473994 h 1485900"/>
                <a:gd name="connsiteX51" fmla="*/ 2245519 w 2338388"/>
                <a:gd name="connsiteY51" fmla="*/ 1440656 h 1485900"/>
                <a:gd name="connsiteX52" fmla="*/ 2181225 w 2338388"/>
                <a:gd name="connsiteY52" fmla="*/ 1376362 h 1485900"/>
                <a:gd name="connsiteX53" fmla="*/ 2097882 w 2338388"/>
                <a:gd name="connsiteY53" fmla="*/ 1290637 h 1485900"/>
                <a:gd name="connsiteX54" fmla="*/ 2012157 w 2338388"/>
                <a:gd name="connsiteY54" fmla="*/ 1212056 h 1485900"/>
                <a:gd name="connsiteX55" fmla="*/ 1947863 w 2338388"/>
                <a:gd name="connsiteY55" fmla="*/ 1152525 h 1485900"/>
                <a:gd name="connsiteX56" fmla="*/ 1859757 w 2338388"/>
                <a:gd name="connsiteY56" fmla="*/ 1073944 h 1485900"/>
                <a:gd name="connsiteX57" fmla="*/ 1781175 w 2338388"/>
                <a:gd name="connsiteY57" fmla="*/ 1009650 h 1485900"/>
                <a:gd name="connsiteX58" fmla="*/ 1674019 w 2338388"/>
                <a:gd name="connsiteY58" fmla="*/ 928687 h 1485900"/>
                <a:gd name="connsiteX59" fmla="*/ 1540669 w 2338388"/>
                <a:gd name="connsiteY59" fmla="*/ 833437 h 1485900"/>
                <a:gd name="connsiteX60" fmla="*/ 1414463 w 2338388"/>
                <a:gd name="connsiteY60" fmla="*/ 754856 h 1485900"/>
                <a:gd name="connsiteX61" fmla="*/ 1314450 w 2338388"/>
                <a:gd name="connsiteY61" fmla="*/ 700087 h 1485900"/>
                <a:gd name="connsiteX62" fmla="*/ 1228725 w 2338388"/>
                <a:gd name="connsiteY62" fmla="*/ 657225 h 1485900"/>
                <a:gd name="connsiteX63" fmla="*/ 1114425 w 2338388"/>
                <a:gd name="connsiteY63" fmla="*/ 602456 h 1485900"/>
                <a:gd name="connsiteX64" fmla="*/ 1042988 w 2338388"/>
                <a:gd name="connsiteY64" fmla="*/ 571500 h 1485900"/>
                <a:gd name="connsiteX65" fmla="*/ 897732 w 2338388"/>
                <a:gd name="connsiteY65" fmla="*/ 514350 h 1485900"/>
                <a:gd name="connsiteX66" fmla="*/ 812007 w 2338388"/>
                <a:gd name="connsiteY66" fmla="*/ 483394 h 1485900"/>
                <a:gd name="connsiteX67" fmla="*/ 657225 w 2338388"/>
                <a:gd name="connsiteY67" fmla="*/ 433387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38388" h="1485900">
                  <a:moveTo>
                    <a:pt x="657225" y="433387"/>
                  </a:moveTo>
                  <a:lnTo>
                    <a:pt x="545307" y="400050"/>
                  </a:lnTo>
                  <a:lnTo>
                    <a:pt x="454819" y="376237"/>
                  </a:lnTo>
                  <a:lnTo>
                    <a:pt x="350044" y="350044"/>
                  </a:lnTo>
                  <a:lnTo>
                    <a:pt x="269082" y="330994"/>
                  </a:lnTo>
                  <a:lnTo>
                    <a:pt x="204788" y="319087"/>
                  </a:lnTo>
                  <a:lnTo>
                    <a:pt x="183357" y="314325"/>
                  </a:lnTo>
                  <a:lnTo>
                    <a:pt x="157163" y="316706"/>
                  </a:lnTo>
                  <a:lnTo>
                    <a:pt x="138113" y="321469"/>
                  </a:lnTo>
                  <a:lnTo>
                    <a:pt x="128588" y="328612"/>
                  </a:lnTo>
                  <a:lnTo>
                    <a:pt x="114300" y="342900"/>
                  </a:lnTo>
                  <a:lnTo>
                    <a:pt x="107157" y="376237"/>
                  </a:lnTo>
                  <a:lnTo>
                    <a:pt x="0" y="350044"/>
                  </a:lnTo>
                  <a:lnTo>
                    <a:pt x="190500" y="0"/>
                  </a:lnTo>
                  <a:lnTo>
                    <a:pt x="214313" y="16669"/>
                  </a:lnTo>
                  <a:lnTo>
                    <a:pt x="238125" y="40481"/>
                  </a:lnTo>
                  <a:lnTo>
                    <a:pt x="245269" y="47625"/>
                  </a:lnTo>
                  <a:lnTo>
                    <a:pt x="273844" y="54769"/>
                  </a:lnTo>
                  <a:lnTo>
                    <a:pt x="333375" y="64294"/>
                  </a:lnTo>
                  <a:lnTo>
                    <a:pt x="383382" y="76200"/>
                  </a:lnTo>
                  <a:lnTo>
                    <a:pt x="471488" y="97631"/>
                  </a:lnTo>
                  <a:lnTo>
                    <a:pt x="557213" y="123825"/>
                  </a:lnTo>
                  <a:lnTo>
                    <a:pt x="657225" y="157162"/>
                  </a:lnTo>
                  <a:lnTo>
                    <a:pt x="747713" y="190500"/>
                  </a:lnTo>
                  <a:lnTo>
                    <a:pt x="821532" y="219075"/>
                  </a:lnTo>
                  <a:lnTo>
                    <a:pt x="964407" y="280987"/>
                  </a:lnTo>
                  <a:lnTo>
                    <a:pt x="1054894" y="328612"/>
                  </a:lnTo>
                  <a:lnTo>
                    <a:pt x="1138238" y="369094"/>
                  </a:lnTo>
                  <a:lnTo>
                    <a:pt x="1247775" y="428625"/>
                  </a:lnTo>
                  <a:lnTo>
                    <a:pt x="1352550" y="492919"/>
                  </a:lnTo>
                  <a:lnTo>
                    <a:pt x="1443038" y="550069"/>
                  </a:lnTo>
                  <a:lnTo>
                    <a:pt x="1535907" y="614362"/>
                  </a:lnTo>
                  <a:lnTo>
                    <a:pt x="1624013" y="678656"/>
                  </a:lnTo>
                  <a:lnTo>
                    <a:pt x="1704975" y="738187"/>
                  </a:lnTo>
                  <a:lnTo>
                    <a:pt x="1783557" y="800100"/>
                  </a:lnTo>
                  <a:lnTo>
                    <a:pt x="1824038" y="833437"/>
                  </a:lnTo>
                  <a:lnTo>
                    <a:pt x="1878807" y="885825"/>
                  </a:lnTo>
                  <a:lnTo>
                    <a:pt x="1926432" y="931069"/>
                  </a:lnTo>
                  <a:lnTo>
                    <a:pt x="2012157" y="1021556"/>
                  </a:lnTo>
                  <a:lnTo>
                    <a:pt x="2083594" y="1107281"/>
                  </a:lnTo>
                  <a:lnTo>
                    <a:pt x="2152650" y="1195387"/>
                  </a:lnTo>
                  <a:lnTo>
                    <a:pt x="2216944" y="1278731"/>
                  </a:lnTo>
                  <a:lnTo>
                    <a:pt x="2276475" y="1362075"/>
                  </a:lnTo>
                  <a:lnTo>
                    <a:pt x="2321719" y="1423987"/>
                  </a:lnTo>
                  <a:lnTo>
                    <a:pt x="2333625" y="1447800"/>
                  </a:lnTo>
                  <a:lnTo>
                    <a:pt x="2338388" y="1466850"/>
                  </a:lnTo>
                  <a:lnTo>
                    <a:pt x="2338388" y="1478756"/>
                  </a:lnTo>
                  <a:lnTo>
                    <a:pt x="2338388" y="1478756"/>
                  </a:lnTo>
                  <a:lnTo>
                    <a:pt x="2321719" y="1485900"/>
                  </a:lnTo>
                  <a:lnTo>
                    <a:pt x="2300288" y="1483519"/>
                  </a:lnTo>
                  <a:lnTo>
                    <a:pt x="2278857" y="1473994"/>
                  </a:lnTo>
                  <a:lnTo>
                    <a:pt x="2245519" y="1440656"/>
                  </a:lnTo>
                  <a:lnTo>
                    <a:pt x="2181225" y="1376362"/>
                  </a:lnTo>
                  <a:lnTo>
                    <a:pt x="2097882" y="1290637"/>
                  </a:lnTo>
                  <a:lnTo>
                    <a:pt x="2012157" y="1212056"/>
                  </a:lnTo>
                  <a:lnTo>
                    <a:pt x="1947863" y="1152525"/>
                  </a:lnTo>
                  <a:lnTo>
                    <a:pt x="1859757" y="1073944"/>
                  </a:lnTo>
                  <a:lnTo>
                    <a:pt x="1781175" y="1009650"/>
                  </a:lnTo>
                  <a:lnTo>
                    <a:pt x="1674019" y="928687"/>
                  </a:lnTo>
                  <a:lnTo>
                    <a:pt x="1540669" y="833437"/>
                  </a:lnTo>
                  <a:lnTo>
                    <a:pt x="1414463" y="754856"/>
                  </a:lnTo>
                  <a:lnTo>
                    <a:pt x="1314450" y="700087"/>
                  </a:lnTo>
                  <a:lnTo>
                    <a:pt x="1228725" y="657225"/>
                  </a:lnTo>
                  <a:lnTo>
                    <a:pt x="1114425" y="602456"/>
                  </a:lnTo>
                  <a:lnTo>
                    <a:pt x="1042988" y="571500"/>
                  </a:lnTo>
                  <a:lnTo>
                    <a:pt x="897732" y="514350"/>
                  </a:lnTo>
                  <a:lnTo>
                    <a:pt x="812007" y="483394"/>
                  </a:lnTo>
                  <a:lnTo>
                    <a:pt x="657225" y="4333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2">
              <a:extLst>
                <a:ext uri="{FF2B5EF4-FFF2-40B4-BE49-F238E27FC236}">
                  <a16:creationId xmlns:a16="http://schemas.microsoft.com/office/drawing/2014/main" id="{998CA53E-94A8-493F-9D07-855C3707CA29}"/>
                </a:ext>
              </a:extLst>
            </p:cNvPr>
            <p:cNvSpPr/>
            <p:nvPr/>
          </p:nvSpPr>
          <p:spPr>
            <a:xfrm>
              <a:off x="5541964" y="2590801"/>
              <a:ext cx="458787" cy="420688"/>
            </a:xfrm>
            <a:custGeom>
              <a:avLst/>
              <a:gdLst>
                <a:gd name="connsiteX0" fmla="*/ 209550 w 459581"/>
                <a:gd name="connsiteY0" fmla="*/ 230981 h 421481"/>
                <a:gd name="connsiteX1" fmla="*/ 178594 w 459581"/>
                <a:gd name="connsiteY1" fmla="*/ 190500 h 421481"/>
                <a:gd name="connsiteX2" fmla="*/ 133350 w 459581"/>
                <a:gd name="connsiteY2" fmla="*/ 138113 h 421481"/>
                <a:gd name="connsiteX3" fmla="*/ 90487 w 459581"/>
                <a:gd name="connsiteY3" fmla="*/ 92869 h 421481"/>
                <a:gd name="connsiteX4" fmla="*/ 30956 w 459581"/>
                <a:gd name="connsiteY4" fmla="*/ 30956 h 421481"/>
                <a:gd name="connsiteX5" fmla="*/ 0 w 459581"/>
                <a:gd name="connsiteY5" fmla="*/ 0 h 421481"/>
                <a:gd name="connsiteX6" fmla="*/ 100012 w 459581"/>
                <a:gd name="connsiteY6" fmla="*/ 14288 h 421481"/>
                <a:gd name="connsiteX7" fmla="*/ 150019 w 459581"/>
                <a:gd name="connsiteY7" fmla="*/ 21431 h 421481"/>
                <a:gd name="connsiteX8" fmla="*/ 216694 w 459581"/>
                <a:gd name="connsiteY8" fmla="*/ 35719 h 421481"/>
                <a:gd name="connsiteX9" fmla="*/ 264319 w 459581"/>
                <a:gd name="connsiteY9" fmla="*/ 50006 h 421481"/>
                <a:gd name="connsiteX10" fmla="*/ 302419 w 459581"/>
                <a:gd name="connsiteY10" fmla="*/ 64294 h 421481"/>
                <a:gd name="connsiteX11" fmla="*/ 342900 w 459581"/>
                <a:gd name="connsiteY11" fmla="*/ 83344 h 421481"/>
                <a:gd name="connsiteX12" fmla="*/ 376237 w 459581"/>
                <a:gd name="connsiteY12" fmla="*/ 102394 h 421481"/>
                <a:gd name="connsiteX13" fmla="*/ 400050 w 459581"/>
                <a:gd name="connsiteY13" fmla="*/ 119063 h 421481"/>
                <a:gd name="connsiteX14" fmla="*/ 419100 w 459581"/>
                <a:gd name="connsiteY14" fmla="*/ 140494 h 421481"/>
                <a:gd name="connsiteX15" fmla="*/ 431006 w 459581"/>
                <a:gd name="connsiteY15" fmla="*/ 157163 h 421481"/>
                <a:gd name="connsiteX16" fmla="*/ 445294 w 459581"/>
                <a:gd name="connsiteY16" fmla="*/ 185738 h 421481"/>
                <a:gd name="connsiteX17" fmla="*/ 452437 w 459581"/>
                <a:gd name="connsiteY17" fmla="*/ 214313 h 421481"/>
                <a:gd name="connsiteX18" fmla="*/ 457200 w 459581"/>
                <a:gd name="connsiteY18" fmla="*/ 238125 h 421481"/>
                <a:gd name="connsiteX19" fmla="*/ 459581 w 459581"/>
                <a:gd name="connsiteY19" fmla="*/ 280988 h 421481"/>
                <a:gd name="connsiteX20" fmla="*/ 457200 w 459581"/>
                <a:gd name="connsiteY20" fmla="*/ 326231 h 421481"/>
                <a:gd name="connsiteX21" fmla="*/ 450056 w 459581"/>
                <a:gd name="connsiteY21" fmla="*/ 366713 h 421481"/>
                <a:gd name="connsiteX22" fmla="*/ 438150 w 459581"/>
                <a:gd name="connsiteY22" fmla="*/ 397669 h 421481"/>
                <a:gd name="connsiteX23" fmla="*/ 421481 w 459581"/>
                <a:gd name="connsiteY23" fmla="*/ 416719 h 421481"/>
                <a:gd name="connsiteX24" fmla="*/ 407194 w 459581"/>
                <a:gd name="connsiteY24" fmla="*/ 421481 h 421481"/>
                <a:gd name="connsiteX25" fmla="*/ 388144 w 459581"/>
                <a:gd name="connsiteY25" fmla="*/ 421481 h 421481"/>
                <a:gd name="connsiteX26" fmla="*/ 366712 w 459581"/>
                <a:gd name="connsiteY26" fmla="*/ 411956 h 421481"/>
                <a:gd name="connsiteX27" fmla="*/ 333375 w 459581"/>
                <a:gd name="connsiteY27" fmla="*/ 392906 h 421481"/>
                <a:gd name="connsiteX28" fmla="*/ 307181 w 459581"/>
                <a:gd name="connsiteY28" fmla="*/ 373856 h 421481"/>
                <a:gd name="connsiteX29" fmla="*/ 290512 w 459581"/>
                <a:gd name="connsiteY29" fmla="*/ 350044 h 421481"/>
                <a:gd name="connsiteX30" fmla="*/ 247650 w 459581"/>
                <a:gd name="connsiteY30" fmla="*/ 288131 h 421481"/>
                <a:gd name="connsiteX31" fmla="*/ 209550 w 459581"/>
                <a:gd name="connsiteY31" fmla="*/ 230981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59581" h="421481">
                  <a:moveTo>
                    <a:pt x="209550" y="230981"/>
                  </a:moveTo>
                  <a:lnTo>
                    <a:pt x="178594" y="190500"/>
                  </a:lnTo>
                  <a:lnTo>
                    <a:pt x="133350" y="138113"/>
                  </a:lnTo>
                  <a:lnTo>
                    <a:pt x="90487" y="92869"/>
                  </a:lnTo>
                  <a:lnTo>
                    <a:pt x="30956" y="30956"/>
                  </a:lnTo>
                  <a:lnTo>
                    <a:pt x="0" y="0"/>
                  </a:lnTo>
                  <a:lnTo>
                    <a:pt x="100012" y="14288"/>
                  </a:lnTo>
                  <a:lnTo>
                    <a:pt x="150019" y="21431"/>
                  </a:lnTo>
                  <a:lnTo>
                    <a:pt x="216694" y="35719"/>
                  </a:lnTo>
                  <a:lnTo>
                    <a:pt x="264319" y="50006"/>
                  </a:lnTo>
                  <a:lnTo>
                    <a:pt x="302419" y="64294"/>
                  </a:lnTo>
                  <a:lnTo>
                    <a:pt x="342900" y="83344"/>
                  </a:lnTo>
                  <a:lnTo>
                    <a:pt x="376237" y="102394"/>
                  </a:lnTo>
                  <a:lnTo>
                    <a:pt x="400050" y="119063"/>
                  </a:lnTo>
                  <a:lnTo>
                    <a:pt x="419100" y="140494"/>
                  </a:lnTo>
                  <a:lnTo>
                    <a:pt x="431006" y="157163"/>
                  </a:lnTo>
                  <a:lnTo>
                    <a:pt x="445294" y="185738"/>
                  </a:lnTo>
                  <a:lnTo>
                    <a:pt x="452437" y="214313"/>
                  </a:lnTo>
                  <a:lnTo>
                    <a:pt x="457200" y="238125"/>
                  </a:lnTo>
                  <a:lnTo>
                    <a:pt x="459581" y="280988"/>
                  </a:lnTo>
                  <a:lnTo>
                    <a:pt x="457200" y="326231"/>
                  </a:lnTo>
                  <a:lnTo>
                    <a:pt x="450056" y="366713"/>
                  </a:lnTo>
                  <a:lnTo>
                    <a:pt x="438150" y="397669"/>
                  </a:lnTo>
                  <a:lnTo>
                    <a:pt x="421481" y="416719"/>
                  </a:lnTo>
                  <a:lnTo>
                    <a:pt x="407194" y="421481"/>
                  </a:lnTo>
                  <a:lnTo>
                    <a:pt x="388144" y="421481"/>
                  </a:lnTo>
                  <a:lnTo>
                    <a:pt x="366712" y="411956"/>
                  </a:lnTo>
                  <a:lnTo>
                    <a:pt x="333375" y="392906"/>
                  </a:lnTo>
                  <a:lnTo>
                    <a:pt x="307181" y="373856"/>
                  </a:lnTo>
                  <a:lnTo>
                    <a:pt x="290512" y="350044"/>
                  </a:lnTo>
                  <a:lnTo>
                    <a:pt x="247650" y="288131"/>
                  </a:lnTo>
                  <a:lnTo>
                    <a:pt x="209550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3">
              <a:extLst>
                <a:ext uri="{FF2B5EF4-FFF2-40B4-BE49-F238E27FC236}">
                  <a16:creationId xmlns:a16="http://schemas.microsoft.com/office/drawing/2014/main" id="{3BED9CB3-6B81-4BC0-8085-5BFBD6824000}"/>
                </a:ext>
              </a:extLst>
            </p:cNvPr>
            <p:cNvSpPr/>
            <p:nvPr/>
          </p:nvSpPr>
          <p:spPr>
            <a:xfrm>
              <a:off x="5195889" y="3105152"/>
              <a:ext cx="536575" cy="468313"/>
            </a:xfrm>
            <a:custGeom>
              <a:avLst/>
              <a:gdLst>
                <a:gd name="connsiteX0" fmla="*/ 228600 w 535781"/>
                <a:gd name="connsiteY0" fmla="*/ 216694 h 469106"/>
                <a:gd name="connsiteX1" fmla="*/ 190500 w 535781"/>
                <a:gd name="connsiteY1" fmla="*/ 173831 h 469106"/>
                <a:gd name="connsiteX2" fmla="*/ 150018 w 535781"/>
                <a:gd name="connsiteY2" fmla="*/ 133350 h 469106"/>
                <a:gd name="connsiteX3" fmla="*/ 102393 w 535781"/>
                <a:gd name="connsiteY3" fmla="*/ 95250 h 469106"/>
                <a:gd name="connsiteX4" fmla="*/ 71437 w 535781"/>
                <a:gd name="connsiteY4" fmla="*/ 71438 h 469106"/>
                <a:gd name="connsiteX5" fmla="*/ 0 w 535781"/>
                <a:gd name="connsiteY5" fmla="*/ 23813 h 469106"/>
                <a:gd name="connsiteX6" fmla="*/ 42862 w 535781"/>
                <a:gd name="connsiteY6" fmla="*/ 0 h 469106"/>
                <a:gd name="connsiteX7" fmla="*/ 119062 w 535781"/>
                <a:gd name="connsiteY7" fmla="*/ 19050 h 469106"/>
                <a:gd name="connsiteX8" fmla="*/ 197643 w 535781"/>
                <a:gd name="connsiteY8" fmla="*/ 40481 h 469106"/>
                <a:gd name="connsiteX9" fmla="*/ 252412 w 535781"/>
                <a:gd name="connsiteY9" fmla="*/ 57150 h 469106"/>
                <a:gd name="connsiteX10" fmla="*/ 311943 w 535781"/>
                <a:gd name="connsiteY10" fmla="*/ 76200 h 469106"/>
                <a:gd name="connsiteX11" fmla="*/ 361950 w 535781"/>
                <a:gd name="connsiteY11" fmla="*/ 95250 h 469106"/>
                <a:gd name="connsiteX12" fmla="*/ 404812 w 535781"/>
                <a:gd name="connsiteY12" fmla="*/ 119063 h 469106"/>
                <a:gd name="connsiteX13" fmla="*/ 438150 w 535781"/>
                <a:gd name="connsiteY13" fmla="*/ 140494 h 469106"/>
                <a:gd name="connsiteX14" fmla="*/ 473868 w 535781"/>
                <a:gd name="connsiteY14" fmla="*/ 169069 h 469106"/>
                <a:gd name="connsiteX15" fmla="*/ 492918 w 535781"/>
                <a:gd name="connsiteY15" fmla="*/ 185738 h 469106"/>
                <a:gd name="connsiteX16" fmla="*/ 504825 w 535781"/>
                <a:gd name="connsiteY16" fmla="*/ 200025 h 469106"/>
                <a:gd name="connsiteX17" fmla="*/ 514350 w 535781"/>
                <a:gd name="connsiteY17" fmla="*/ 219075 h 469106"/>
                <a:gd name="connsiteX18" fmla="*/ 523875 w 535781"/>
                <a:gd name="connsiteY18" fmla="*/ 240506 h 469106"/>
                <a:gd name="connsiteX19" fmla="*/ 528637 w 535781"/>
                <a:gd name="connsiteY19" fmla="*/ 266700 h 469106"/>
                <a:gd name="connsiteX20" fmla="*/ 533400 w 535781"/>
                <a:gd name="connsiteY20" fmla="*/ 295275 h 469106"/>
                <a:gd name="connsiteX21" fmla="*/ 535781 w 535781"/>
                <a:gd name="connsiteY21" fmla="*/ 335756 h 469106"/>
                <a:gd name="connsiteX22" fmla="*/ 531018 w 535781"/>
                <a:gd name="connsiteY22" fmla="*/ 385763 h 469106"/>
                <a:gd name="connsiteX23" fmla="*/ 526256 w 535781"/>
                <a:gd name="connsiteY23" fmla="*/ 416719 h 469106"/>
                <a:gd name="connsiteX24" fmla="*/ 514350 w 535781"/>
                <a:gd name="connsiteY24" fmla="*/ 442913 h 469106"/>
                <a:gd name="connsiteX25" fmla="*/ 497681 w 535781"/>
                <a:gd name="connsiteY25" fmla="*/ 457200 h 469106"/>
                <a:gd name="connsiteX26" fmla="*/ 471487 w 535781"/>
                <a:gd name="connsiteY26" fmla="*/ 469106 h 469106"/>
                <a:gd name="connsiteX27" fmla="*/ 440531 w 535781"/>
                <a:gd name="connsiteY27" fmla="*/ 469106 h 469106"/>
                <a:gd name="connsiteX28" fmla="*/ 416718 w 535781"/>
                <a:gd name="connsiteY28" fmla="*/ 459581 h 469106"/>
                <a:gd name="connsiteX29" fmla="*/ 395287 w 535781"/>
                <a:gd name="connsiteY29" fmla="*/ 442913 h 469106"/>
                <a:gd name="connsiteX30" fmla="*/ 366712 w 535781"/>
                <a:gd name="connsiteY30" fmla="*/ 411956 h 469106"/>
                <a:gd name="connsiteX31" fmla="*/ 347662 w 535781"/>
                <a:gd name="connsiteY31" fmla="*/ 378619 h 469106"/>
                <a:gd name="connsiteX32" fmla="*/ 300037 w 535781"/>
                <a:gd name="connsiteY32" fmla="*/ 311944 h 469106"/>
                <a:gd name="connsiteX33" fmla="*/ 261937 w 535781"/>
                <a:gd name="connsiteY33" fmla="*/ 259556 h 469106"/>
                <a:gd name="connsiteX34" fmla="*/ 228600 w 535781"/>
                <a:gd name="connsiteY34" fmla="*/ 216694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35781" h="469106">
                  <a:moveTo>
                    <a:pt x="228600" y="216694"/>
                  </a:moveTo>
                  <a:lnTo>
                    <a:pt x="190500" y="173831"/>
                  </a:lnTo>
                  <a:lnTo>
                    <a:pt x="150018" y="133350"/>
                  </a:lnTo>
                  <a:lnTo>
                    <a:pt x="102393" y="95250"/>
                  </a:lnTo>
                  <a:lnTo>
                    <a:pt x="71437" y="71438"/>
                  </a:lnTo>
                  <a:lnTo>
                    <a:pt x="0" y="23813"/>
                  </a:lnTo>
                  <a:lnTo>
                    <a:pt x="42862" y="0"/>
                  </a:lnTo>
                  <a:lnTo>
                    <a:pt x="119062" y="19050"/>
                  </a:lnTo>
                  <a:lnTo>
                    <a:pt x="197643" y="40481"/>
                  </a:lnTo>
                  <a:lnTo>
                    <a:pt x="252412" y="57150"/>
                  </a:lnTo>
                  <a:lnTo>
                    <a:pt x="311943" y="76200"/>
                  </a:lnTo>
                  <a:lnTo>
                    <a:pt x="361950" y="95250"/>
                  </a:lnTo>
                  <a:lnTo>
                    <a:pt x="404812" y="119063"/>
                  </a:lnTo>
                  <a:lnTo>
                    <a:pt x="438150" y="140494"/>
                  </a:lnTo>
                  <a:lnTo>
                    <a:pt x="473868" y="169069"/>
                  </a:lnTo>
                  <a:lnTo>
                    <a:pt x="492918" y="185738"/>
                  </a:lnTo>
                  <a:lnTo>
                    <a:pt x="504825" y="200025"/>
                  </a:lnTo>
                  <a:lnTo>
                    <a:pt x="514350" y="219075"/>
                  </a:lnTo>
                  <a:lnTo>
                    <a:pt x="523875" y="240506"/>
                  </a:lnTo>
                  <a:lnTo>
                    <a:pt x="528637" y="266700"/>
                  </a:lnTo>
                  <a:lnTo>
                    <a:pt x="533400" y="295275"/>
                  </a:lnTo>
                  <a:lnTo>
                    <a:pt x="535781" y="335756"/>
                  </a:lnTo>
                  <a:lnTo>
                    <a:pt x="531018" y="385763"/>
                  </a:lnTo>
                  <a:lnTo>
                    <a:pt x="526256" y="416719"/>
                  </a:lnTo>
                  <a:lnTo>
                    <a:pt x="514350" y="442913"/>
                  </a:lnTo>
                  <a:lnTo>
                    <a:pt x="497681" y="457200"/>
                  </a:lnTo>
                  <a:lnTo>
                    <a:pt x="471487" y="469106"/>
                  </a:lnTo>
                  <a:lnTo>
                    <a:pt x="440531" y="469106"/>
                  </a:lnTo>
                  <a:lnTo>
                    <a:pt x="416718" y="459581"/>
                  </a:lnTo>
                  <a:lnTo>
                    <a:pt x="395287" y="442913"/>
                  </a:lnTo>
                  <a:lnTo>
                    <a:pt x="366712" y="411956"/>
                  </a:lnTo>
                  <a:lnTo>
                    <a:pt x="347662" y="378619"/>
                  </a:lnTo>
                  <a:lnTo>
                    <a:pt x="300037" y="311944"/>
                  </a:lnTo>
                  <a:lnTo>
                    <a:pt x="261937" y="259556"/>
                  </a:lnTo>
                  <a:lnTo>
                    <a:pt x="228600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4">
              <a:extLst>
                <a:ext uri="{FF2B5EF4-FFF2-40B4-BE49-F238E27FC236}">
                  <a16:creationId xmlns:a16="http://schemas.microsoft.com/office/drawing/2014/main" id="{C1411FE0-FE6C-4F3C-8789-3A20D0C8BC15}"/>
                </a:ext>
              </a:extLst>
            </p:cNvPr>
            <p:cNvSpPr/>
            <p:nvPr/>
          </p:nvSpPr>
          <p:spPr>
            <a:xfrm>
              <a:off x="6438900" y="2516190"/>
              <a:ext cx="1550988" cy="427037"/>
            </a:xfrm>
            <a:custGeom>
              <a:avLst/>
              <a:gdLst>
                <a:gd name="connsiteX0" fmla="*/ 454819 w 1550194"/>
                <a:gd name="connsiteY0" fmla="*/ 378619 h 426244"/>
                <a:gd name="connsiteX1" fmla="*/ 378619 w 1550194"/>
                <a:gd name="connsiteY1" fmla="*/ 392907 h 426244"/>
                <a:gd name="connsiteX2" fmla="*/ 295275 w 1550194"/>
                <a:gd name="connsiteY2" fmla="*/ 409575 h 426244"/>
                <a:gd name="connsiteX3" fmla="*/ 230981 w 1550194"/>
                <a:gd name="connsiteY3" fmla="*/ 423863 h 426244"/>
                <a:gd name="connsiteX4" fmla="*/ 204788 w 1550194"/>
                <a:gd name="connsiteY4" fmla="*/ 426244 h 426244"/>
                <a:gd name="connsiteX5" fmla="*/ 180975 w 1550194"/>
                <a:gd name="connsiteY5" fmla="*/ 426244 h 426244"/>
                <a:gd name="connsiteX6" fmla="*/ 157163 w 1550194"/>
                <a:gd name="connsiteY6" fmla="*/ 421482 h 426244"/>
                <a:gd name="connsiteX7" fmla="*/ 133350 w 1550194"/>
                <a:gd name="connsiteY7" fmla="*/ 411957 h 426244"/>
                <a:gd name="connsiteX8" fmla="*/ 111919 w 1550194"/>
                <a:gd name="connsiteY8" fmla="*/ 400050 h 426244"/>
                <a:gd name="connsiteX9" fmla="*/ 92869 w 1550194"/>
                <a:gd name="connsiteY9" fmla="*/ 385763 h 426244"/>
                <a:gd name="connsiteX10" fmla="*/ 73819 w 1550194"/>
                <a:gd name="connsiteY10" fmla="*/ 366713 h 426244"/>
                <a:gd name="connsiteX11" fmla="*/ 50006 w 1550194"/>
                <a:gd name="connsiteY11" fmla="*/ 335757 h 426244"/>
                <a:gd name="connsiteX12" fmla="*/ 38100 w 1550194"/>
                <a:gd name="connsiteY12" fmla="*/ 316707 h 426244"/>
                <a:gd name="connsiteX13" fmla="*/ 21431 w 1550194"/>
                <a:gd name="connsiteY13" fmla="*/ 283369 h 426244"/>
                <a:gd name="connsiteX14" fmla="*/ 9525 w 1550194"/>
                <a:gd name="connsiteY14" fmla="*/ 250032 h 426244"/>
                <a:gd name="connsiteX15" fmla="*/ 0 w 1550194"/>
                <a:gd name="connsiteY15" fmla="*/ 214313 h 426244"/>
                <a:gd name="connsiteX16" fmla="*/ 0 w 1550194"/>
                <a:gd name="connsiteY16" fmla="*/ 202407 h 426244"/>
                <a:gd name="connsiteX17" fmla="*/ 7144 w 1550194"/>
                <a:gd name="connsiteY17" fmla="*/ 190500 h 426244"/>
                <a:gd name="connsiteX18" fmla="*/ 16669 w 1550194"/>
                <a:gd name="connsiteY18" fmla="*/ 188119 h 426244"/>
                <a:gd name="connsiteX19" fmla="*/ 30956 w 1550194"/>
                <a:gd name="connsiteY19" fmla="*/ 188119 h 426244"/>
                <a:gd name="connsiteX20" fmla="*/ 50006 w 1550194"/>
                <a:gd name="connsiteY20" fmla="*/ 197644 h 426244"/>
                <a:gd name="connsiteX21" fmla="*/ 69056 w 1550194"/>
                <a:gd name="connsiteY21" fmla="*/ 214313 h 426244"/>
                <a:gd name="connsiteX22" fmla="*/ 88106 w 1550194"/>
                <a:gd name="connsiteY22" fmla="*/ 223838 h 426244"/>
                <a:gd name="connsiteX23" fmla="*/ 116681 w 1550194"/>
                <a:gd name="connsiteY23" fmla="*/ 235744 h 426244"/>
                <a:gd name="connsiteX24" fmla="*/ 161925 w 1550194"/>
                <a:gd name="connsiteY24" fmla="*/ 242888 h 426244"/>
                <a:gd name="connsiteX25" fmla="*/ 197644 w 1550194"/>
                <a:gd name="connsiteY25" fmla="*/ 245269 h 426244"/>
                <a:gd name="connsiteX26" fmla="*/ 252413 w 1550194"/>
                <a:gd name="connsiteY26" fmla="*/ 238125 h 426244"/>
                <a:gd name="connsiteX27" fmla="*/ 307181 w 1550194"/>
                <a:gd name="connsiteY27" fmla="*/ 226219 h 426244"/>
                <a:gd name="connsiteX28" fmla="*/ 457200 w 1550194"/>
                <a:gd name="connsiteY28" fmla="*/ 200025 h 426244"/>
                <a:gd name="connsiteX29" fmla="*/ 566738 w 1550194"/>
                <a:gd name="connsiteY29" fmla="*/ 180975 h 426244"/>
                <a:gd name="connsiteX30" fmla="*/ 621506 w 1550194"/>
                <a:gd name="connsiteY30" fmla="*/ 171450 h 426244"/>
                <a:gd name="connsiteX31" fmla="*/ 826294 w 1550194"/>
                <a:gd name="connsiteY31" fmla="*/ 130969 h 426244"/>
                <a:gd name="connsiteX32" fmla="*/ 923925 w 1550194"/>
                <a:gd name="connsiteY32" fmla="*/ 107157 h 426244"/>
                <a:gd name="connsiteX33" fmla="*/ 978694 w 1550194"/>
                <a:gd name="connsiteY33" fmla="*/ 88107 h 426244"/>
                <a:gd name="connsiteX34" fmla="*/ 1042988 w 1550194"/>
                <a:gd name="connsiteY34" fmla="*/ 61913 h 426244"/>
                <a:gd name="connsiteX35" fmla="*/ 1116806 w 1550194"/>
                <a:gd name="connsiteY35" fmla="*/ 30957 h 426244"/>
                <a:gd name="connsiteX36" fmla="*/ 1183481 w 1550194"/>
                <a:gd name="connsiteY36" fmla="*/ 0 h 426244"/>
                <a:gd name="connsiteX37" fmla="*/ 1200150 w 1550194"/>
                <a:gd name="connsiteY37" fmla="*/ 0 h 426244"/>
                <a:gd name="connsiteX38" fmla="*/ 1247775 w 1550194"/>
                <a:gd name="connsiteY38" fmla="*/ 7144 h 426244"/>
                <a:gd name="connsiteX39" fmla="*/ 1381125 w 1550194"/>
                <a:gd name="connsiteY39" fmla="*/ 40482 h 426244"/>
                <a:gd name="connsiteX40" fmla="*/ 1431131 w 1550194"/>
                <a:gd name="connsiteY40" fmla="*/ 54769 h 426244"/>
                <a:gd name="connsiteX41" fmla="*/ 1476375 w 1550194"/>
                <a:gd name="connsiteY41" fmla="*/ 71438 h 426244"/>
                <a:gd name="connsiteX42" fmla="*/ 1495425 w 1550194"/>
                <a:gd name="connsiteY42" fmla="*/ 80963 h 426244"/>
                <a:gd name="connsiteX43" fmla="*/ 1512094 w 1550194"/>
                <a:gd name="connsiteY43" fmla="*/ 90488 h 426244"/>
                <a:gd name="connsiteX44" fmla="*/ 1528763 w 1550194"/>
                <a:gd name="connsiteY44" fmla="*/ 104775 h 426244"/>
                <a:gd name="connsiteX45" fmla="*/ 1538288 w 1550194"/>
                <a:gd name="connsiteY45" fmla="*/ 116682 h 426244"/>
                <a:gd name="connsiteX46" fmla="*/ 1545431 w 1550194"/>
                <a:gd name="connsiteY46" fmla="*/ 130969 h 426244"/>
                <a:gd name="connsiteX47" fmla="*/ 1547813 w 1550194"/>
                <a:gd name="connsiteY47" fmla="*/ 145257 h 426244"/>
                <a:gd name="connsiteX48" fmla="*/ 1550194 w 1550194"/>
                <a:gd name="connsiteY48" fmla="*/ 161925 h 426244"/>
                <a:gd name="connsiteX49" fmla="*/ 1547813 w 1550194"/>
                <a:gd name="connsiteY49" fmla="*/ 188119 h 426244"/>
                <a:gd name="connsiteX50" fmla="*/ 1540669 w 1550194"/>
                <a:gd name="connsiteY50" fmla="*/ 211932 h 426244"/>
                <a:gd name="connsiteX51" fmla="*/ 1521619 w 1550194"/>
                <a:gd name="connsiteY51" fmla="*/ 235744 h 426244"/>
                <a:gd name="connsiteX52" fmla="*/ 1495425 w 1550194"/>
                <a:gd name="connsiteY52" fmla="*/ 252413 h 426244"/>
                <a:gd name="connsiteX53" fmla="*/ 1457325 w 1550194"/>
                <a:gd name="connsiteY53" fmla="*/ 261938 h 426244"/>
                <a:gd name="connsiteX54" fmla="*/ 1407319 w 1550194"/>
                <a:gd name="connsiteY54" fmla="*/ 266700 h 426244"/>
                <a:gd name="connsiteX55" fmla="*/ 1297781 w 1550194"/>
                <a:gd name="connsiteY55" fmla="*/ 266700 h 426244"/>
                <a:gd name="connsiteX56" fmla="*/ 1176338 w 1550194"/>
                <a:gd name="connsiteY56" fmla="*/ 273844 h 426244"/>
                <a:gd name="connsiteX57" fmla="*/ 1040606 w 1550194"/>
                <a:gd name="connsiteY57" fmla="*/ 283369 h 426244"/>
                <a:gd name="connsiteX58" fmla="*/ 871538 w 1550194"/>
                <a:gd name="connsiteY58" fmla="*/ 300038 h 426244"/>
                <a:gd name="connsiteX59" fmla="*/ 781050 w 1550194"/>
                <a:gd name="connsiteY59" fmla="*/ 314325 h 426244"/>
                <a:gd name="connsiteX60" fmla="*/ 545306 w 1550194"/>
                <a:gd name="connsiteY60" fmla="*/ 357188 h 426244"/>
                <a:gd name="connsiteX61" fmla="*/ 454819 w 1550194"/>
                <a:gd name="connsiteY61" fmla="*/ 378619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550194" h="426244">
                  <a:moveTo>
                    <a:pt x="454819" y="378619"/>
                  </a:moveTo>
                  <a:lnTo>
                    <a:pt x="378619" y="392907"/>
                  </a:lnTo>
                  <a:lnTo>
                    <a:pt x="295275" y="409575"/>
                  </a:lnTo>
                  <a:lnTo>
                    <a:pt x="230981" y="423863"/>
                  </a:lnTo>
                  <a:lnTo>
                    <a:pt x="204788" y="426244"/>
                  </a:lnTo>
                  <a:lnTo>
                    <a:pt x="180975" y="426244"/>
                  </a:lnTo>
                  <a:lnTo>
                    <a:pt x="157163" y="421482"/>
                  </a:lnTo>
                  <a:lnTo>
                    <a:pt x="133350" y="411957"/>
                  </a:lnTo>
                  <a:lnTo>
                    <a:pt x="111919" y="400050"/>
                  </a:lnTo>
                  <a:lnTo>
                    <a:pt x="92869" y="385763"/>
                  </a:lnTo>
                  <a:lnTo>
                    <a:pt x="73819" y="366713"/>
                  </a:lnTo>
                  <a:lnTo>
                    <a:pt x="50006" y="335757"/>
                  </a:lnTo>
                  <a:lnTo>
                    <a:pt x="38100" y="316707"/>
                  </a:lnTo>
                  <a:lnTo>
                    <a:pt x="21431" y="283369"/>
                  </a:lnTo>
                  <a:lnTo>
                    <a:pt x="9525" y="250032"/>
                  </a:lnTo>
                  <a:lnTo>
                    <a:pt x="0" y="214313"/>
                  </a:lnTo>
                  <a:lnTo>
                    <a:pt x="0" y="202407"/>
                  </a:lnTo>
                  <a:lnTo>
                    <a:pt x="7144" y="190500"/>
                  </a:lnTo>
                  <a:lnTo>
                    <a:pt x="16669" y="188119"/>
                  </a:lnTo>
                  <a:lnTo>
                    <a:pt x="30956" y="188119"/>
                  </a:lnTo>
                  <a:lnTo>
                    <a:pt x="50006" y="197644"/>
                  </a:lnTo>
                  <a:lnTo>
                    <a:pt x="69056" y="214313"/>
                  </a:lnTo>
                  <a:lnTo>
                    <a:pt x="88106" y="223838"/>
                  </a:lnTo>
                  <a:lnTo>
                    <a:pt x="116681" y="235744"/>
                  </a:lnTo>
                  <a:lnTo>
                    <a:pt x="161925" y="242888"/>
                  </a:lnTo>
                  <a:lnTo>
                    <a:pt x="197644" y="245269"/>
                  </a:lnTo>
                  <a:lnTo>
                    <a:pt x="252413" y="238125"/>
                  </a:lnTo>
                  <a:lnTo>
                    <a:pt x="307181" y="226219"/>
                  </a:lnTo>
                  <a:lnTo>
                    <a:pt x="457200" y="200025"/>
                  </a:lnTo>
                  <a:lnTo>
                    <a:pt x="566738" y="180975"/>
                  </a:lnTo>
                  <a:lnTo>
                    <a:pt x="621506" y="171450"/>
                  </a:lnTo>
                  <a:lnTo>
                    <a:pt x="826294" y="130969"/>
                  </a:lnTo>
                  <a:lnTo>
                    <a:pt x="923925" y="107157"/>
                  </a:lnTo>
                  <a:lnTo>
                    <a:pt x="978694" y="88107"/>
                  </a:lnTo>
                  <a:lnTo>
                    <a:pt x="1042988" y="61913"/>
                  </a:lnTo>
                  <a:lnTo>
                    <a:pt x="1116806" y="30957"/>
                  </a:lnTo>
                  <a:lnTo>
                    <a:pt x="1183481" y="0"/>
                  </a:lnTo>
                  <a:lnTo>
                    <a:pt x="1200150" y="0"/>
                  </a:lnTo>
                  <a:lnTo>
                    <a:pt x="1247775" y="7144"/>
                  </a:lnTo>
                  <a:lnTo>
                    <a:pt x="1381125" y="40482"/>
                  </a:lnTo>
                  <a:lnTo>
                    <a:pt x="1431131" y="54769"/>
                  </a:lnTo>
                  <a:lnTo>
                    <a:pt x="1476375" y="71438"/>
                  </a:lnTo>
                  <a:lnTo>
                    <a:pt x="1495425" y="80963"/>
                  </a:lnTo>
                  <a:lnTo>
                    <a:pt x="1512094" y="90488"/>
                  </a:lnTo>
                  <a:lnTo>
                    <a:pt x="1528763" y="104775"/>
                  </a:lnTo>
                  <a:lnTo>
                    <a:pt x="1538288" y="116682"/>
                  </a:lnTo>
                  <a:lnTo>
                    <a:pt x="1545431" y="130969"/>
                  </a:lnTo>
                  <a:lnTo>
                    <a:pt x="1547813" y="145257"/>
                  </a:lnTo>
                  <a:lnTo>
                    <a:pt x="1550194" y="161925"/>
                  </a:lnTo>
                  <a:lnTo>
                    <a:pt x="1547813" y="188119"/>
                  </a:lnTo>
                  <a:lnTo>
                    <a:pt x="1540669" y="211932"/>
                  </a:lnTo>
                  <a:lnTo>
                    <a:pt x="1521619" y="235744"/>
                  </a:lnTo>
                  <a:lnTo>
                    <a:pt x="1495425" y="252413"/>
                  </a:lnTo>
                  <a:lnTo>
                    <a:pt x="1457325" y="261938"/>
                  </a:lnTo>
                  <a:lnTo>
                    <a:pt x="1407319" y="266700"/>
                  </a:lnTo>
                  <a:lnTo>
                    <a:pt x="1297781" y="266700"/>
                  </a:lnTo>
                  <a:lnTo>
                    <a:pt x="1176338" y="273844"/>
                  </a:lnTo>
                  <a:lnTo>
                    <a:pt x="1040606" y="283369"/>
                  </a:lnTo>
                  <a:lnTo>
                    <a:pt x="871538" y="300038"/>
                  </a:lnTo>
                  <a:lnTo>
                    <a:pt x="781050" y="314325"/>
                  </a:lnTo>
                  <a:lnTo>
                    <a:pt x="545306" y="357188"/>
                  </a:lnTo>
                  <a:lnTo>
                    <a:pt x="454819" y="378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3">
              <a:extLst>
                <a:ext uri="{FF2B5EF4-FFF2-40B4-BE49-F238E27FC236}">
                  <a16:creationId xmlns:a16="http://schemas.microsoft.com/office/drawing/2014/main" id="{4A705B95-998C-4985-93FA-67B49689E8CE}"/>
                </a:ext>
              </a:extLst>
            </p:cNvPr>
            <p:cNvSpPr/>
            <p:nvPr/>
          </p:nvSpPr>
          <p:spPr>
            <a:xfrm rot="5400000">
              <a:off x="5213351" y="2325689"/>
              <a:ext cx="2820987" cy="1411288"/>
            </a:xfrm>
            <a:custGeom>
              <a:avLst/>
              <a:gdLst>
                <a:gd name="connsiteX0" fmla="*/ 769144 w 2821781"/>
                <a:gd name="connsiteY0" fmla="*/ 45244 h 1412081"/>
                <a:gd name="connsiteX1" fmla="*/ 878681 w 2821781"/>
                <a:gd name="connsiteY1" fmla="*/ 50006 h 1412081"/>
                <a:gd name="connsiteX2" fmla="*/ 957263 w 2821781"/>
                <a:gd name="connsiteY2" fmla="*/ 54769 h 1412081"/>
                <a:gd name="connsiteX3" fmla="*/ 1021556 w 2821781"/>
                <a:gd name="connsiteY3" fmla="*/ 59531 h 1412081"/>
                <a:gd name="connsiteX4" fmla="*/ 1197769 w 2821781"/>
                <a:gd name="connsiteY4" fmla="*/ 78581 h 1412081"/>
                <a:gd name="connsiteX5" fmla="*/ 1245394 w 2821781"/>
                <a:gd name="connsiteY5" fmla="*/ 88106 h 1412081"/>
                <a:gd name="connsiteX6" fmla="*/ 1307306 w 2821781"/>
                <a:gd name="connsiteY6" fmla="*/ 102394 h 1412081"/>
                <a:gd name="connsiteX7" fmla="*/ 1490663 w 2821781"/>
                <a:gd name="connsiteY7" fmla="*/ 159544 h 1412081"/>
                <a:gd name="connsiteX8" fmla="*/ 1581150 w 2821781"/>
                <a:gd name="connsiteY8" fmla="*/ 197644 h 1412081"/>
                <a:gd name="connsiteX9" fmla="*/ 1683544 w 2821781"/>
                <a:gd name="connsiteY9" fmla="*/ 240506 h 1412081"/>
                <a:gd name="connsiteX10" fmla="*/ 1759744 w 2821781"/>
                <a:gd name="connsiteY10" fmla="*/ 276225 h 1412081"/>
                <a:gd name="connsiteX11" fmla="*/ 1831181 w 2821781"/>
                <a:gd name="connsiteY11" fmla="*/ 311944 h 1412081"/>
                <a:gd name="connsiteX12" fmla="*/ 1895475 w 2821781"/>
                <a:gd name="connsiteY12" fmla="*/ 347663 h 1412081"/>
                <a:gd name="connsiteX13" fmla="*/ 1947863 w 2821781"/>
                <a:gd name="connsiteY13" fmla="*/ 376238 h 1412081"/>
                <a:gd name="connsiteX14" fmla="*/ 2000250 w 2821781"/>
                <a:gd name="connsiteY14" fmla="*/ 409575 h 1412081"/>
                <a:gd name="connsiteX15" fmla="*/ 2052638 w 2821781"/>
                <a:gd name="connsiteY15" fmla="*/ 445294 h 1412081"/>
                <a:gd name="connsiteX16" fmla="*/ 2119313 w 2821781"/>
                <a:gd name="connsiteY16" fmla="*/ 492919 h 1412081"/>
                <a:gd name="connsiteX17" fmla="*/ 2169319 w 2821781"/>
                <a:gd name="connsiteY17" fmla="*/ 533400 h 1412081"/>
                <a:gd name="connsiteX18" fmla="*/ 2216944 w 2821781"/>
                <a:gd name="connsiteY18" fmla="*/ 576263 h 1412081"/>
                <a:gd name="connsiteX19" fmla="*/ 2283619 w 2821781"/>
                <a:gd name="connsiteY19" fmla="*/ 640556 h 1412081"/>
                <a:gd name="connsiteX20" fmla="*/ 2314575 w 2821781"/>
                <a:gd name="connsiteY20" fmla="*/ 671513 h 1412081"/>
                <a:gd name="connsiteX21" fmla="*/ 2355056 w 2821781"/>
                <a:gd name="connsiteY21" fmla="*/ 711994 h 1412081"/>
                <a:gd name="connsiteX22" fmla="*/ 2395538 w 2821781"/>
                <a:gd name="connsiteY22" fmla="*/ 754856 h 1412081"/>
                <a:gd name="connsiteX23" fmla="*/ 2433638 w 2821781"/>
                <a:gd name="connsiteY23" fmla="*/ 800100 h 1412081"/>
                <a:gd name="connsiteX24" fmla="*/ 2483644 w 2821781"/>
                <a:gd name="connsiteY24" fmla="*/ 859631 h 1412081"/>
                <a:gd name="connsiteX25" fmla="*/ 2519363 w 2821781"/>
                <a:gd name="connsiteY25" fmla="*/ 904875 h 1412081"/>
                <a:gd name="connsiteX26" fmla="*/ 2564606 w 2821781"/>
                <a:gd name="connsiteY26" fmla="*/ 964406 h 1412081"/>
                <a:gd name="connsiteX27" fmla="*/ 2633663 w 2821781"/>
                <a:gd name="connsiteY27" fmla="*/ 1062038 h 1412081"/>
                <a:gd name="connsiteX28" fmla="*/ 2712244 w 2821781"/>
                <a:gd name="connsiteY28" fmla="*/ 1181100 h 1412081"/>
                <a:gd name="connsiteX29" fmla="*/ 2778919 w 2821781"/>
                <a:gd name="connsiteY29" fmla="*/ 1293019 h 1412081"/>
                <a:gd name="connsiteX30" fmla="*/ 2812256 w 2821781"/>
                <a:gd name="connsiteY30" fmla="*/ 1354931 h 1412081"/>
                <a:gd name="connsiteX31" fmla="*/ 2821781 w 2821781"/>
                <a:gd name="connsiteY31" fmla="*/ 1376363 h 1412081"/>
                <a:gd name="connsiteX32" fmla="*/ 2821781 w 2821781"/>
                <a:gd name="connsiteY32" fmla="*/ 1388269 h 1412081"/>
                <a:gd name="connsiteX33" fmla="*/ 2819400 w 2821781"/>
                <a:gd name="connsiteY33" fmla="*/ 1404938 h 1412081"/>
                <a:gd name="connsiteX34" fmla="*/ 2809875 w 2821781"/>
                <a:gd name="connsiteY34" fmla="*/ 1412081 h 1412081"/>
                <a:gd name="connsiteX35" fmla="*/ 2790825 w 2821781"/>
                <a:gd name="connsiteY35" fmla="*/ 1407319 h 1412081"/>
                <a:gd name="connsiteX36" fmla="*/ 2776538 w 2821781"/>
                <a:gd name="connsiteY36" fmla="*/ 1400175 h 1412081"/>
                <a:gd name="connsiteX37" fmla="*/ 2759869 w 2821781"/>
                <a:gd name="connsiteY37" fmla="*/ 1383506 h 1412081"/>
                <a:gd name="connsiteX38" fmla="*/ 2733675 w 2821781"/>
                <a:gd name="connsiteY38" fmla="*/ 1350169 h 1412081"/>
                <a:gd name="connsiteX39" fmla="*/ 2681288 w 2821781"/>
                <a:gd name="connsiteY39" fmla="*/ 1281113 h 1412081"/>
                <a:gd name="connsiteX40" fmla="*/ 2631281 w 2821781"/>
                <a:gd name="connsiteY40" fmla="*/ 1221581 h 1412081"/>
                <a:gd name="connsiteX41" fmla="*/ 2571750 w 2821781"/>
                <a:gd name="connsiteY41" fmla="*/ 1152525 h 1412081"/>
                <a:gd name="connsiteX42" fmla="*/ 2512219 w 2821781"/>
                <a:gd name="connsiteY42" fmla="*/ 1083469 h 1412081"/>
                <a:gd name="connsiteX43" fmla="*/ 2424113 w 2821781"/>
                <a:gd name="connsiteY43" fmla="*/ 995363 h 1412081"/>
                <a:gd name="connsiteX44" fmla="*/ 2362200 w 2821781"/>
                <a:gd name="connsiteY44" fmla="*/ 938213 h 1412081"/>
                <a:gd name="connsiteX45" fmla="*/ 2290763 w 2821781"/>
                <a:gd name="connsiteY45" fmla="*/ 873919 h 1412081"/>
                <a:gd name="connsiteX46" fmla="*/ 2231231 w 2821781"/>
                <a:gd name="connsiteY46" fmla="*/ 823913 h 1412081"/>
                <a:gd name="connsiteX47" fmla="*/ 2152650 w 2821781"/>
                <a:gd name="connsiteY47" fmla="*/ 762000 h 1412081"/>
                <a:gd name="connsiteX48" fmla="*/ 2090738 w 2821781"/>
                <a:gd name="connsiteY48" fmla="*/ 716756 h 1412081"/>
                <a:gd name="connsiteX49" fmla="*/ 2000250 w 2821781"/>
                <a:gd name="connsiteY49" fmla="*/ 654844 h 1412081"/>
                <a:gd name="connsiteX50" fmla="*/ 1928813 w 2821781"/>
                <a:gd name="connsiteY50" fmla="*/ 611981 h 1412081"/>
                <a:gd name="connsiteX51" fmla="*/ 1862138 w 2821781"/>
                <a:gd name="connsiteY51" fmla="*/ 573881 h 1412081"/>
                <a:gd name="connsiteX52" fmla="*/ 1781175 w 2821781"/>
                <a:gd name="connsiteY52" fmla="*/ 528638 h 1412081"/>
                <a:gd name="connsiteX53" fmla="*/ 1685925 w 2821781"/>
                <a:gd name="connsiteY53" fmla="*/ 481013 h 1412081"/>
                <a:gd name="connsiteX54" fmla="*/ 1554956 w 2821781"/>
                <a:gd name="connsiteY54" fmla="*/ 426244 h 1412081"/>
                <a:gd name="connsiteX55" fmla="*/ 1407319 w 2821781"/>
                <a:gd name="connsiteY55" fmla="*/ 371475 h 1412081"/>
                <a:gd name="connsiteX56" fmla="*/ 1312069 w 2821781"/>
                <a:gd name="connsiteY56" fmla="*/ 340519 h 1412081"/>
                <a:gd name="connsiteX57" fmla="*/ 1219200 w 2821781"/>
                <a:gd name="connsiteY57" fmla="*/ 319088 h 1412081"/>
                <a:gd name="connsiteX58" fmla="*/ 1085850 w 2821781"/>
                <a:gd name="connsiteY58" fmla="*/ 302419 h 1412081"/>
                <a:gd name="connsiteX59" fmla="*/ 950119 w 2821781"/>
                <a:gd name="connsiteY59" fmla="*/ 297656 h 1412081"/>
                <a:gd name="connsiteX60" fmla="*/ 754856 w 2821781"/>
                <a:gd name="connsiteY60" fmla="*/ 290513 h 1412081"/>
                <a:gd name="connsiteX61" fmla="*/ 621506 w 2821781"/>
                <a:gd name="connsiteY61" fmla="*/ 290513 h 1412081"/>
                <a:gd name="connsiteX62" fmla="*/ 419100 w 2821781"/>
                <a:gd name="connsiteY62" fmla="*/ 292894 h 1412081"/>
                <a:gd name="connsiteX63" fmla="*/ 283369 w 2821781"/>
                <a:gd name="connsiteY63" fmla="*/ 300038 h 1412081"/>
                <a:gd name="connsiteX64" fmla="*/ 242888 w 2821781"/>
                <a:gd name="connsiteY64" fmla="*/ 304800 h 1412081"/>
                <a:gd name="connsiteX65" fmla="*/ 202406 w 2821781"/>
                <a:gd name="connsiteY65" fmla="*/ 335756 h 1412081"/>
                <a:gd name="connsiteX66" fmla="*/ 135731 w 2821781"/>
                <a:gd name="connsiteY66" fmla="*/ 392906 h 1412081"/>
                <a:gd name="connsiteX67" fmla="*/ 92869 w 2821781"/>
                <a:gd name="connsiteY67" fmla="*/ 433388 h 1412081"/>
                <a:gd name="connsiteX68" fmla="*/ 52388 w 2821781"/>
                <a:gd name="connsiteY68" fmla="*/ 471488 h 1412081"/>
                <a:gd name="connsiteX69" fmla="*/ 38100 w 2821781"/>
                <a:gd name="connsiteY69" fmla="*/ 481013 h 1412081"/>
                <a:gd name="connsiteX70" fmla="*/ 21431 w 2821781"/>
                <a:gd name="connsiteY70" fmla="*/ 485775 h 1412081"/>
                <a:gd name="connsiteX71" fmla="*/ 9525 w 2821781"/>
                <a:gd name="connsiteY71" fmla="*/ 478631 h 1412081"/>
                <a:gd name="connsiteX72" fmla="*/ 2381 w 2821781"/>
                <a:gd name="connsiteY72" fmla="*/ 459581 h 1412081"/>
                <a:gd name="connsiteX73" fmla="*/ 0 w 2821781"/>
                <a:gd name="connsiteY73" fmla="*/ 428625 h 1412081"/>
                <a:gd name="connsiteX74" fmla="*/ 2381 w 2821781"/>
                <a:gd name="connsiteY74" fmla="*/ 376238 h 1412081"/>
                <a:gd name="connsiteX75" fmla="*/ 11906 w 2821781"/>
                <a:gd name="connsiteY75" fmla="*/ 326231 h 1412081"/>
                <a:gd name="connsiteX76" fmla="*/ 35719 w 2821781"/>
                <a:gd name="connsiteY76" fmla="*/ 238125 h 1412081"/>
                <a:gd name="connsiteX77" fmla="*/ 57150 w 2821781"/>
                <a:gd name="connsiteY77" fmla="*/ 173831 h 1412081"/>
                <a:gd name="connsiteX78" fmla="*/ 83344 w 2821781"/>
                <a:gd name="connsiteY78" fmla="*/ 104775 h 1412081"/>
                <a:gd name="connsiteX79" fmla="*/ 104775 w 2821781"/>
                <a:gd name="connsiteY79" fmla="*/ 47625 h 1412081"/>
                <a:gd name="connsiteX80" fmla="*/ 116681 w 2821781"/>
                <a:gd name="connsiteY80" fmla="*/ 21431 h 1412081"/>
                <a:gd name="connsiteX81" fmla="*/ 128588 w 2821781"/>
                <a:gd name="connsiteY81" fmla="*/ 9525 h 1412081"/>
                <a:gd name="connsiteX82" fmla="*/ 150019 w 2821781"/>
                <a:gd name="connsiteY82" fmla="*/ 2381 h 1412081"/>
                <a:gd name="connsiteX83" fmla="*/ 171450 w 2821781"/>
                <a:gd name="connsiteY83" fmla="*/ 0 h 1412081"/>
                <a:gd name="connsiteX84" fmla="*/ 200025 w 2821781"/>
                <a:gd name="connsiteY84" fmla="*/ 2381 h 1412081"/>
                <a:gd name="connsiteX85" fmla="*/ 235744 w 2821781"/>
                <a:gd name="connsiteY85" fmla="*/ 9525 h 1412081"/>
                <a:gd name="connsiteX86" fmla="*/ 276225 w 2821781"/>
                <a:gd name="connsiteY86" fmla="*/ 21431 h 1412081"/>
                <a:gd name="connsiteX87" fmla="*/ 302419 w 2821781"/>
                <a:gd name="connsiteY87" fmla="*/ 30956 h 1412081"/>
                <a:gd name="connsiteX88" fmla="*/ 328613 w 2821781"/>
                <a:gd name="connsiteY88" fmla="*/ 35719 h 1412081"/>
                <a:gd name="connsiteX89" fmla="*/ 433388 w 2821781"/>
                <a:gd name="connsiteY89" fmla="*/ 35719 h 1412081"/>
                <a:gd name="connsiteX90" fmla="*/ 590550 w 2821781"/>
                <a:gd name="connsiteY90" fmla="*/ 38100 h 1412081"/>
                <a:gd name="connsiteX91" fmla="*/ 769144 w 2821781"/>
                <a:gd name="connsiteY91" fmla="*/ 45244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821781" h="1412081">
                  <a:moveTo>
                    <a:pt x="769144" y="45244"/>
                  </a:moveTo>
                  <a:lnTo>
                    <a:pt x="878681" y="50006"/>
                  </a:lnTo>
                  <a:lnTo>
                    <a:pt x="957263" y="54769"/>
                  </a:lnTo>
                  <a:lnTo>
                    <a:pt x="1021556" y="59531"/>
                  </a:lnTo>
                  <a:lnTo>
                    <a:pt x="1197769" y="78581"/>
                  </a:lnTo>
                  <a:lnTo>
                    <a:pt x="1245394" y="88106"/>
                  </a:lnTo>
                  <a:lnTo>
                    <a:pt x="1307306" y="102394"/>
                  </a:lnTo>
                  <a:lnTo>
                    <a:pt x="1490663" y="159544"/>
                  </a:lnTo>
                  <a:lnTo>
                    <a:pt x="1581150" y="197644"/>
                  </a:lnTo>
                  <a:lnTo>
                    <a:pt x="1683544" y="240506"/>
                  </a:lnTo>
                  <a:lnTo>
                    <a:pt x="1759744" y="276225"/>
                  </a:lnTo>
                  <a:lnTo>
                    <a:pt x="1831181" y="311944"/>
                  </a:lnTo>
                  <a:lnTo>
                    <a:pt x="1895475" y="347663"/>
                  </a:lnTo>
                  <a:lnTo>
                    <a:pt x="1947863" y="376238"/>
                  </a:lnTo>
                  <a:lnTo>
                    <a:pt x="2000250" y="409575"/>
                  </a:lnTo>
                  <a:lnTo>
                    <a:pt x="2052638" y="445294"/>
                  </a:lnTo>
                  <a:lnTo>
                    <a:pt x="2119313" y="492919"/>
                  </a:lnTo>
                  <a:lnTo>
                    <a:pt x="2169319" y="533400"/>
                  </a:lnTo>
                  <a:lnTo>
                    <a:pt x="2216944" y="576263"/>
                  </a:lnTo>
                  <a:lnTo>
                    <a:pt x="2283619" y="640556"/>
                  </a:lnTo>
                  <a:lnTo>
                    <a:pt x="2314575" y="671513"/>
                  </a:lnTo>
                  <a:lnTo>
                    <a:pt x="2355056" y="711994"/>
                  </a:lnTo>
                  <a:lnTo>
                    <a:pt x="2395538" y="754856"/>
                  </a:lnTo>
                  <a:lnTo>
                    <a:pt x="2433638" y="800100"/>
                  </a:lnTo>
                  <a:lnTo>
                    <a:pt x="2483644" y="859631"/>
                  </a:lnTo>
                  <a:lnTo>
                    <a:pt x="2519363" y="904875"/>
                  </a:lnTo>
                  <a:lnTo>
                    <a:pt x="2564606" y="964406"/>
                  </a:lnTo>
                  <a:lnTo>
                    <a:pt x="2633663" y="1062038"/>
                  </a:lnTo>
                  <a:lnTo>
                    <a:pt x="2712244" y="1181100"/>
                  </a:lnTo>
                  <a:lnTo>
                    <a:pt x="2778919" y="1293019"/>
                  </a:lnTo>
                  <a:lnTo>
                    <a:pt x="2812256" y="1354931"/>
                  </a:lnTo>
                  <a:lnTo>
                    <a:pt x="2821781" y="1376363"/>
                  </a:lnTo>
                  <a:lnTo>
                    <a:pt x="2821781" y="1388269"/>
                  </a:lnTo>
                  <a:lnTo>
                    <a:pt x="2819400" y="1404938"/>
                  </a:lnTo>
                  <a:lnTo>
                    <a:pt x="2809875" y="1412081"/>
                  </a:lnTo>
                  <a:lnTo>
                    <a:pt x="2790825" y="1407319"/>
                  </a:lnTo>
                  <a:lnTo>
                    <a:pt x="2776538" y="1400175"/>
                  </a:lnTo>
                  <a:lnTo>
                    <a:pt x="2759869" y="1383506"/>
                  </a:lnTo>
                  <a:lnTo>
                    <a:pt x="2733675" y="1350169"/>
                  </a:lnTo>
                  <a:lnTo>
                    <a:pt x="2681288" y="1281113"/>
                  </a:lnTo>
                  <a:lnTo>
                    <a:pt x="2631281" y="1221581"/>
                  </a:lnTo>
                  <a:lnTo>
                    <a:pt x="2571750" y="1152525"/>
                  </a:lnTo>
                  <a:lnTo>
                    <a:pt x="2512219" y="1083469"/>
                  </a:lnTo>
                  <a:lnTo>
                    <a:pt x="2424113" y="995363"/>
                  </a:lnTo>
                  <a:lnTo>
                    <a:pt x="2362200" y="938213"/>
                  </a:lnTo>
                  <a:lnTo>
                    <a:pt x="2290763" y="873919"/>
                  </a:lnTo>
                  <a:lnTo>
                    <a:pt x="2231231" y="823913"/>
                  </a:lnTo>
                  <a:lnTo>
                    <a:pt x="2152650" y="762000"/>
                  </a:lnTo>
                  <a:lnTo>
                    <a:pt x="2090738" y="716756"/>
                  </a:lnTo>
                  <a:lnTo>
                    <a:pt x="2000250" y="654844"/>
                  </a:lnTo>
                  <a:lnTo>
                    <a:pt x="1928813" y="611981"/>
                  </a:lnTo>
                  <a:lnTo>
                    <a:pt x="1862138" y="573881"/>
                  </a:lnTo>
                  <a:lnTo>
                    <a:pt x="1781175" y="528638"/>
                  </a:lnTo>
                  <a:lnTo>
                    <a:pt x="1685925" y="481013"/>
                  </a:lnTo>
                  <a:lnTo>
                    <a:pt x="1554956" y="426244"/>
                  </a:lnTo>
                  <a:lnTo>
                    <a:pt x="1407319" y="371475"/>
                  </a:lnTo>
                  <a:lnTo>
                    <a:pt x="1312069" y="340519"/>
                  </a:lnTo>
                  <a:lnTo>
                    <a:pt x="1219200" y="319088"/>
                  </a:lnTo>
                  <a:lnTo>
                    <a:pt x="1085850" y="302419"/>
                  </a:lnTo>
                  <a:lnTo>
                    <a:pt x="950119" y="297656"/>
                  </a:lnTo>
                  <a:lnTo>
                    <a:pt x="754856" y="290513"/>
                  </a:lnTo>
                  <a:lnTo>
                    <a:pt x="621506" y="290513"/>
                  </a:lnTo>
                  <a:lnTo>
                    <a:pt x="419100" y="292894"/>
                  </a:lnTo>
                  <a:lnTo>
                    <a:pt x="283369" y="300038"/>
                  </a:lnTo>
                  <a:lnTo>
                    <a:pt x="242888" y="304800"/>
                  </a:lnTo>
                  <a:lnTo>
                    <a:pt x="202406" y="335756"/>
                  </a:lnTo>
                  <a:lnTo>
                    <a:pt x="135731" y="392906"/>
                  </a:lnTo>
                  <a:lnTo>
                    <a:pt x="92869" y="433388"/>
                  </a:lnTo>
                  <a:lnTo>
                    <a:pt x="52388" y="471488"/>
                  </a:lnTo>
                  <a:lnTo>
                    <a:pt x="38100" y="481013"/>
                  </a:lnTo>
                  <a:lnTo>
                    <a:pt x="21431" y="485775"/>
                  </a:lnTo>
                  <a:lnTo>
                    <a:pt x="9525" y="478631"/>
                  </a:lnTo>
                  <a:lnTo>
                    <a:pt x="2381" y="459581"/>
                  </a:lnTo>
                  <a:lnTo>
                    <a:pt x="0" y="428625"/>
                  </a:lnTo>
                  <a:lnTo>
                    <a:pt x="2381" y="376238"/>
                  </a:lnTo>
                  <a:lnTo>
                    <a:pt x="11906" y="326231"/>
                  </a:lnTo>
                  <a:lnTo>
                    <a:pt x="35719" y="238125"/>
                  </a:lnTo>
                  <a:lnTo>
                    <a:pt x="57150" y="173831"/>
                  </a:lnTo>
                  <a:lnTo>
                    <a:pt x="83344" y="104775"/>
                  </a:lnTo>
                  <a:lnTo>
                    <a:pt x="104775" y="47625"/>
                  </a:lnTo>
                  <a:lnTo>
                    <a:pt x="116681" y="21431"/>
                  </a:lnTo>
                  <a:lnTo>
                    <a:pt x="128588" y="9525"/>
                  </a:lnTo>
                  <a:lnTo>
                    <a:pt x="150019" y="2381"/>
                  </a:lnTo>
                  <a:lnTo>
                    <a:pt x="171450" y="0"/>
                  </a:lnTo>
                  <a:lnTo>
                    <a:pt x="200025" y="2381"/>
                  </a:lnTo>
                  <a:lnTo>
                    <a:pt x="235744" y="9525"/>
                  </a:lnTo>
                  <a:lnTo>
                    <a:pt x="276225" y="21431"/>
                  </a:lnTo>
                  <a:lnTo>
                    <a:pt x="302419" y="30956"/>
                  </a:lnTo>
                  <a:lnTo>
                    <a:pt x="328613" y="35719"/>
                  </a:lnTo>
                  <a:lnTo>
                    <a:pt x="433388" y="35719"/>
                  </a:lnTo>
                  <a:lnTo>
                    <a:pt x="590550" y="38100"/>
                  </a:lnTo>
                  <a:lnTo>
                    <a:pt x="769144" y="452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6">
              <a:extLst>
                <a:ext uri="{FF2B5EF4-FFF2-40B4-BE49-F238E27FC236}">
                  <a16:creationId xmlns:a16="http://schemas.microsoft.com/office/drawing/2014/main" id="{26B51BE7-18D6-4B42-BECF-9FC8DCC265FF}"/>
                </a:ext>
              </a:extLst>
            </p:cNvPr>
            <p:cNvSpPr/>
            <p:nvPr/>
          </p:nvSpPr>
          <p:spPr>
            <a:xfrm>
              <a:off x="7132638" y="2811464"/>
              <a:ext cx="1447800" cy="1576387"/>
            </a:xfrm>
            <a:custGeom>
              <a:avLst/>
              <a:gdLst>
                <a:gd name="connsiteX0" fmla="*/ 376237 w 1447800"/>
                <a:gd name="connsiteY0" fmla="*/ 900113 h 1576388"/>
                <a:gd name="connsiteX1" fmla="*/ 321469 w 1447800"/>
                <a:gd name="connsiteY1" fmla="*/ 795338 h 1576388"/>
                <a:gd name="connsiteX2" fmla="*/ 261937 w 1447800"/>
                <a:gd name="connsiteY2" fmla="*/ 678657 h 1576388"/>
                <a:gd name="connsiteX3" fmla="*/ 195262 w 1447800"/>
                <a:gd name="connsiteY3" fmla="*/ 547688 h 1576388"/>
                <a:gd name="connsiteX4" fmla="*/ 123825 w 1447800"/>
                <a:gd name="connsiteY4" fmla="*/ 407194 h 1576388"/>
                <a:gd name="connsiteX5" fmla="*/ 57150 w 1447800"/>
                <a:gd name="connsiteY5" fmla="*/ 273844 h 1576388"/>
                <a:gd name="connsiteX6" fmla="*/ 0 w 1447800"/>
                <a:gd name="connsiteY6" fmla="*/ 164307 h 1576388"/>
                <a:gd name="connsiteX7" fmla="*/ 28575 w 1447800"/>
                <a:gd name="connsiteY7" fmla="*/ 0 h 1576388"/>
                <a:gd name="connsiteX8" fmla="*/ 104775 w 1447800"/>
                <a:gd name="connsiteY8" fmla="*/ 114300 h 1576388"/>
                <a:gd name="connsiteX9" fmla="*/ 169069 w 1447800"/>
                <a:gd name="connsiteY9" fmla="*/ 226219 h 1576388"/>
                <a:gd name="connsiteX10" fmla="*/ 240506 w 1447800"/>
                <a:gd name="connsiteY10" fmla="*/ 340519 h 1576388"/>
                <a:gd name="connsiteX11" fmla="*/ 326231 w 1447800"/>
                <a:gd name="connsiteY11" fmla="*/ 469107 h 1576388"/>
                <a:gd name="connsiteX12" fmla="*/ 419100 w 1447800"/>
                <a:gd name="connsiteY12" fmla="*/ 592932 h 1576388"/>
                <a:gd name="connsiteX13" fmla="*/ 478631 w 1447800"/>
                <a:gd name="connsiteY13" fmla="*/ 671513 h 1576388"/>
                <a:gd name="connsiteX14" fmla="*/ 547687 w 1447800"/>
                <a:gd name="connsiteY14" fmla="*/ 757238 h 1576388"/>
                <a:gd name="connsiteX15" fmla="*/ 650081 w 1447800"/>
                <a:gd name="connsiteY15" fmla="*/ 871538 h 1576388"/>
                <a:gd name="connsiteX16" fmla="*/ 711994 w 1447800"/>
                <a:gd name="connsiteY16" fmla="*/ 938213 h 1576388"/>
                <a:gd name="connsiteX17" fmla="*/ 788194 w 1447800"/>
                <a:gd name="connsiteY17" fmla="*/ 1016794 h 1576388"/>
                <a:gd name="connsiteX18" fmla="*/ 866775 w 1447800"/>
                <a:gd name="connsiteY18" fmla="*/ 1090613 h 1576388"/>
                <a:gd name="connsiteX19" fmla="*/ 935831 w 1447800"/>
                <a:gd name="connsiteY19" fmla="*/ 1152525 h 1576388"/>
                <a:gd name="connsiteX20" fmla="*/ 995362 w 1447800"/>
                <a:gd name="connsiteY20" fmla="*/ 1200150 h 1576388"/>
                <a:gd name="connsiteX21" fmla="*/ 1076325 w 1447800"/>
                <a:gd name="connsiteY21" fmla="*/ 1266825 h 1576388"/>
                <a:gd name="connsiteX22" fmla="*/ 1154906 w 1447800"/>
                <a:gd name="connsiteY22" fmla="*/ 1326357 h 1576388"/>
                <a:gd name="connsiteX23" fmla="*/ 1245394 w 1447800"/>
                <a:gd name="connsiteY23" fmla="*/ 1390650 h 1576388"/>
                <a:gd name="connsiteX24" fmla="*/ 1319212 w 1447800"/>
                <a:gd name="connsiteY24" fmla="*/ 1440657 h 1576388"/>
                <a:gd name="connsiteX25" fmla="*/ 1390650 w 1447800"/>
                <a:gd name="connsiteY25" fmla="*/ 1483519 h 1576388"/>
                <a:gd name="connsiteX26" fmla="*/ 1428750 w 1447800"/>
                <a:gd name="connsiteY26" fmla="*/ 1504950 h 1576388"/>
                <a:gd name="connsiteX27" fmla="*/ 1440656 w 1447800"/>
                <a:gd name="connsiteY27" fmla="*/ 1514475 h 1576388"/>
                <a:gd name="connsiteX28" fmla="*/ 1447800 w 1447800"/>
                <a:gd name="connsiteY28" fmla="*/ 1533525 h 1576388"/>
                <a:gd name="connsiteX29" fmla="*/ 1447800 w 1447800"/>
                <a:gd name="connsiteY29" fmla="*/ 1550194 h 1576388"/>
                <a:gd name="connsiteX30" fmla="*/ 1440656 w 1447800"/>
                <a:gd name="connsiteY30" fmla="*/ 1562100 h 1576388"/>
                <a:gd name="connsiteX31" fmla="*/ 1433512 w 1447800"/>
                <a:gd name="connsiteY31" fmla="*/ 1571625 h 1576388"/>
                <a:gd name="connsiteX32" fmla="*/ 1412081 w 1447800"/>
                <a:gd name="connsiteY32" fmla="*/ 1576388 h 1576388"/>
                <a:gd name="connsiteX33" fmla="*/ 1352550 w 1447800"/>
                <a:gd name="connsiteY33" fmla="*/ 1576388 h 1576388"/>
                <a:gd name="connsiteX34" fmla="*/ 1226344 w 1447800"/>
                <a:gd name="connsiteY34" fmla="*/ 1571625 h 1576388"/>
                <a:gd name="connsiteX35" fmla="*/ 1071562 w 1447800"/>
                <a:gd name="connsiteY35" fmla="*/ 1564482 h 1576388"/>
                <a:gd name="connsiteX36" fmla="*/ 881062 w 1447800"/>
                <a:gd name="connsiteY36" fmla="*/ 1554957 h 1576388"/>
                <a:gd name="connsiteX37" fmla="*/ 821531 w 1447800"/>
                <a:gd name="connsiteY37" fmla="*/ 1554957 h 1576388"/>
                <a:gd name="connsiteX38" fmla="*/ 797719 w 1447800"/>
                <a:gd name="connsiteY38" fmla="*/ 1552575 h 1576388"/>
                <a:gd name="connsiteX39" fmla="*/ 771525 w 1447800"/>
                <a:gd name="connsiteY39" fmla="*/ 1545432 h 1576388"/>
                <a:gd name="connsiteX40" fmla="*/ 740569 w 1447800"/>
                <a:gd name="connsiteY40" fmla="*/ 1528763 h 1576388"/>
                <a:gd name="connsiteX41" fmla="*/ 719137 w 1447800"/>
                <a:gd name="connsiteY41" fmla="*/ 1512094 h 1576388"/>
                <a:gd name="connsiteX42" fmla="*/ 700087 w 1447800"/>
                <a:gd name="connsiteY42" fmla="*/ 1495425 h 1576388"/>
                <a:gd name="connsiteX43" fmla="*/ 673894 w 1447800"/>
                <a:gd name="connsiteY43" fmla="*/ 1464469 h 1576388"/>
                <a:gd name="connsiteX44" fmla="*/ 647700 w 1447800"/>
                <a:gd name="connsiteY44" fmla="*/ 1428750 h 1576388"/>
                <a:gd name="connsiteX45" fmla="*/ 616744 w 1447800"/>
                <a:gd name="connsiteY45" fmla="*/ 1378744 h 1576388"/>
                <a:gd name="connsiteX46" fmla="*/ 571500 w 1447800"/>
                <a:gd name="connsiteY46" fmla="*/ 1283494 h 1576388"/>
                <a:gd name="connsiteX47" fmla="*/ 514350 w 1447800"/>
                <a:gd name="connsiteY47" fmla="*/ 1169194 h 1576388"/>
                <a:gd name="connsiteX48" fmla="*/ 457200 w 1447800"/>
                <a:gd name="connsiteY48" fmla="*/ 1062038 h 1576388"/>
                <a:gd name="connsiteX49" fmla="*/ 376237 w 1447800"/>
                <a:gd name="connsiteY49" fmla="*/ 900113 h 157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47800" h="1576388">
                  <a:moveTo>
                    <a:pt x="376237" y="900113"/>
                  </a:moveTo>
                  <a:lnTo>
                    <a:pt x="321469" y="795338"/>
                  </a:lnTo>
                  <a:lnTo>
                    <a:pt x="261937" y="678657"/>
                  </a:lnTo>
                  <a:lnTo>
                    <a:pt x="195262" y="547688"/>
                  </a:lnTo>
                  <a:lnTo>
                    <a:pt x="123825" y="407194"/>
                  </a:lnTo>
                  <a:lnTo>
                    <a:pt x="57150" y="273844"/>
                  </a:lnTo>
                  <a:lnTo>
                    <a:pt x="0" y="164307"/>
                  </a:lnTo>
                  <a:lnTo>
                    <a:pt x="28575" y="0"/>
                  </a:lnTo>
                  <a:lnTo>
                    <a:pt x="104775" y="114300"/>
                  </a:lnTo>
                  <a:lnTo>
                    <a:pt x="169069" y="226219"/>
                  </a:lnTo>
                  <a:lnTo>
                    <a:pt x="240506" y="340519"/>
                  </a:lnTo>
                  <a:lnTo>
                    <a:pt x="326231" y="469107"/>
                  </a:lnTo>
                  <a:lnTo>
                    <a:pt x="419100" y="592932"/>
                  </a:lnTo>
                  <a:lnTo>
                    <a:pt x="478631" y="671513"/>
                  </a:lnTo>
                  <a:lnTo>
                    <a:pt x="547687" y="757238"/>
                  </a:lnTo>
                  <a:lnTo>
                    <a:pt x="650081" y="871538"/>
                  </a:lnTo>
                  <a:lnTo>
                    <a:pt x="711994" y="938213"/>
                  </a:lnTo>
                  <a:lnTo>
                    <a:pt x="788194" y="1016794"/>
                  </a:lnTo>
                  <a:lnTo>
                    <a:pt x="866775" y="1090613"/>
                  </a:lnTo>
                  <a:lnTo>
                    <a:pt x="935831" y="1152525"/>
                  </a:lnTo>
                  <a:lnTo>
                    <a:pt x="995362" y="1200150"/>
                  </a:lnTo>
                  <a:lnTo>
                    <a:pt x="1076325" y="1266825"/>
                  </a:lnTo>
                  <a:lnTo>
                    <a:pt x="1154906" y="1326357"/>
                  </a:lnTo>
                  <a:lnTo>
                    <a:pt x="1245394" y="1390650"/>
                  </a:lnTo>
                  <a:lnTo>
                    <a:pt x="1319212" y="1440657"/>
                  </a:lnTo>
                  <a:lnTo>
                    <a:pt x="1390650" y="1483519"/>
                  </a:lnTo>
                  <a:lnTo>
                    <a:pt x="1428750" y="1504950"/>
                  </a:lnTo>
                  <a:lnTo>
                    <a:pt x="1440656" y="1514475"/>
                  </a:lnTo>
                  <a:lnTo>
                    <a:pt x="1447800" y="1533525"/>
                  </a:lnTo>
                  <a:lnTo>
                    <a:pt x="1447800" y="1550194"/>
                  </a:lnTo>
                  <a:lnTo>
                    <a:pt x="1440656" y="1562100"/>
                  </a:lnTo>
                  <a:lnTo>
                    <a:pt x="1433512" y="1571625"/>
                  </a:lnTo>
                  <a:lnTo>
                    <a:pt x="1412081" y="1576388"/>
                  </a:lnTo>
                  <a:lnTo>
                    <a:pt x="1352550" y="1576388"/>
                  </a:lnTo>
                  <a:lnTo>
                    <a:pt x="1226344" y="1571625"/>
                  </a:lnTo>
                  <a:lnTo>
                    <a:pt x="1071562" y="1564482"/>
                  </a:lnTo>
                  <a:lnTo>
                    <a:pt x="881062" y="1554957"/>
                  </a:lnTo>
                  <a:lnTo>
                    <a:pt x="821531" y="1554957"/>
                  </a:lnTo>
                  <a:lnTo>
                    <a:pt x="797719" y="1552575"/>
                  </a:lnTo>
                  <a:lnTo>
                    <a:pt x="771525" y="1545432"/>
                  </a:lnTo>
                  <a:lnTo>
                    <a:pt x="740569" y="1528763"/>
                  </a:lnTo>
                  <a:lnTo>
                    <a:pt x="719137" y="1512094"/>
                  </a:lnTo>
                  <a:lnTo>
                    <a:pt x="700087" y="1495425"/>
                  </a:lnTo>
                  <a:lnTo>
                    <a:pt x="673894" y="1464469"/>
                  </a:lnTo>
                  <a:lnTo>
                    <a:pt x="647700" y="1428750"/>
                  </a:lnTo>
                  <a:lnTo>
                    <a:pt x="616744" y="1378744"/>
                  </a:lnTo>
                  <a:lnTo>
                    <a:pt x="571500" y="1283494"/>
                  </a:lnTo>
                  <a:lnTo>
                    <a:pt x="514350" y="1169194"/>
                  </a:lnTo>
                  <a:lnTo>
                    <a:pt x="457200" y="1062038"/>
                  </a:lnTo>
                  <a:lnTo>
                    <a:pt x="376237" y="900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5">
              <a:extLst>
                <a:ext uri="{FF2B5EF4-FFF2-40B4-BE49-F238E27FC236}">
                  <a16:creationId xmlns:a16="http://schemas.microsoft.com/office/drawing/2014/main" id="{20A1DE43-9F04-4D92-99C0-97C84C5C3894}"/>
                </a:ext>
              </a:extLst>
            </p:cNvPr>
            <p:cNvSpPr/>
            <p:nvPr/>
          </p:nvSpPr>
          <p:spPr>
            <a:xfrm>
              <a:off x="7400925" y="1757364"/>
              <a:ext cx="649288" cy="681037"/>
            </a:xfrm>
            <a:custGeom>
              <a:avLst/>
              <a:gdLst>
                <a:gd name="connsiteX0" fmla="*/ 342900 w 650081"/>
                <a:gd name="connsiteY0" fmla="*/ 416718 h 681037"/>
                <a:gd name="connsiteX1" fmla="*/ 297656 w 650081"/>
                <a:gd name="connsiteY1" fmla="*/ 352425 h 681037"/>
                <a:gd name="connsiteX2" fmla="*/ 271463 w 650081"/>
                <a:gd name="connsiteY2" fmla="*/ 319087 h 681037"/>
                <a:gd name="connsiteX3" fmla="*/ 235744 w 650081"/>
                <a:gd name="connsiteY3" fmla="*/ 276225 h 681037"/>
                <a:gd name="connsiteX4" fmla="*/ 185738 w 650081"/>
                <a:gd name="connsiteY4" fmla="*/ 219075 h 681037"/>
                <a:gd name="connsiteX5" fmla="*/ 135731 w 650081"/>
                <a:gd name="connsiteY5" fmla="*/ 166687 h 681037"/>
                <a:gd name="connsiteX6" fmla="*/ 78581 w 650081"/>
                <a:gd name="connsiteY6" fmla="*/ 111918 h 681037"/>
                <a:gd name="connsiteX7" fmla="*/ 21431 w 650081"/>
                <a:gd name="connsiteY7" fmla="*/ 61912 h 681037"/>
                <a:gd name="connsiteX8" fmla="*/ 7144 w 650081"/>
                <a:gd name="connsiteY8" fmla="*/ 42862 h 681037"/>
                <a:gd name="connsiteX9" fmla="*/ 2381 w 650081"/>
                <a:gd name="connsiteY9" fmla="*/ 33337 h 681037"/>
                <a:gd name="connsiteX10" fmla="*/ 0 w 650081"/>
                <a:gd name="connsiteY10" fmla="*/ 16668 h 681037"/>
                <a:gd name="connsiteX11" fmla="*/ 2381 w 650081"/>
                <a:gd name="connsiteY11" fmla="*/ 9525 h 681037"/>
                <a:gd name="connsiteX12" fmla="*/ 14288 w 650081"/>
                <a:gd name="connsiteY12" fmla="*/ 2381 h 681037"/>
                <a:gd name="connsiteX13" fmla="*/ 28575 w 650081"/>
                <a:gd name="connsiteY13" fmla="*/ 0 h 681037"/>
                <a:gd name="connsiteX14" fmla="*/ 54769 w 650081"/>
                <a:gd name="connsiteY14" fmla="*/ 2381 h 681037"/>
                <a:gd name="connsiteX15" fmla="*/ 107156 w 650081"/>
                <a:gd name="connsiteY15" fmla="*/ 16668 h 681037"/>
                <a:gd name="connsiteX16" fmla="*/ 228600 w 650081"/>
                <a:gd name="connsiteY16" fmla="*/ 61912 h 681037"/>
                <a:gd name="connsiteX17" fmla="*/ 340519 w 650081"/>
                <a:gd name="connsiteY17" fmla="*/ 104775 h 681037"/>
                <a:gd name="connsiteX18" fmla="*/ 454819 w 650081"/>
                <a:gd name="connsiteY18" fmla="*/ 154781 h 681037"/>
                <a:gd name="connsiteX19" fmla="*/ 523875 w 650081"/>
                <a:gd name="connsiteY19" fmla="*/ 192881 h 681037"/>
                <a:gd name="connsiteX20" fmla="*/ 561975 w 650081"/>
                <a:gd name="connsiteY20" fmla="*/ 219075 h 681037"/>
                <a:gd name="connsiteX21" fmla="*/ 573881 w 650081"/>
                <a:gd name="connsiteY21" fmla="*/ 228600 h 681037"/>
                <a:gd name="connsiteX22" fmla="*/ 588169 w 650081"/>
                <a:gd name="connsiteY22" fmla="*/ 257175 h 681037"/>
                <a:gd name="connsiteX23" fmla="*/ 602456 w 650081"/>
                <a:gd name="connsiteY23" fmla="*/ 285750 h 681037"/>
                <a:gd name="connsiteX24" fmla="*/ 623888 w 650081"/>
                <a:gd name="connsiteY24" fmla="*/ 347662 h 681037"/>
                <a:gd name="connsiteX25" fmla="*/ 642938 w 650081"/>
                <a:gd name="connsiteY25" fmla="*/ 426243 h 681037"/>
                <a:gd name="connsiteX26" fmla="*/ 650081 w 650081"/>
                <a:gd name="connsiteY26" fmla="*/ 459581 h 681037"/>
                <a:gd name="connsiteX27" fmla="*/ 650081 w 650081"/>
                <a:gd name="connsiteY27" fmla="*/ 490537 h 681037"/>
                <a:gd name="connsiteX28" fmla="*/ 638175 w 650081"/>
                <a:gd name="connsiteY28" fmla="*/ 550068 h 681037"/>
                <a:gd name="connsiteX29" fmla="*/ 626269 w 650081"/>
                <a:gd name="connsiteY29" fmla="*/ 619125 h 681037"/>
                <a:gd name="connsiteX30" fmla="*/ 619125 w 650081"/>
                <a:gd name="connsiteY30" fmla="*/ 642937 h 681037"/>
                <a:gd name="connsiteX31" fmla="*/ 604838 w 650081"/>
                <a:gd name="connsiteY31" fmla="*/ 666750 h 681037"/>
                <a:gd name="connsiteX32" fmla="*/ 590550 w 650081"/>
                <a:gd name="connsiteY32" fmla="*/ 676275 h 681037"/>
                <a:gd name="connsiteX33" fmla="*/ 569119 w 650081"/>
                <a:gd name="connsiteY33" fmla="*/ 681037 h 681037"/>
                <a:gd name="connsiteX34" fmla="*/ 542925 w 650081"/>
                <a:gd name="connsiteY34" fmla="*/ 678656 h 681037"/>
                <a:gd name="connsiteX35" fmla="*/ 504825 w 650081"/>
                <a:gd name="connsiteY35" fmla="*/ 666750 h 681037"/>
                <a:gd name="connsiteX36" fmla="*/ 476250 w 650081"/>
                <a:gd name="connsiteY36" fmla="*/ 647700 h 681037"/>
                <a:gd name="connsiteX37" fmla="*/ 454819 w 650081"/>
                <a:gd name="connsiteY37" fmla="*/ 609600 h 681037"/>
                <a:gd name="connsiteX38" fmla="*/ 421481 w 650081"/>
                <a:gd name="connsiteY38" fmla="*/ 547687 h 681037"/>
                <a:gd name="connsiteX39" fmla="*/ 385763 w 650081"/>
                <a:gd name="connsiteY39" fmla="*/ 485775 h 681037"/>
                <a:gd name="connsiteX40" fmla="*/ 342900 w 650081"/>
                <a:gd name="connsiteY40" fmla="*/ 416718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50081" h="681037">
                  <a:moveTo>
                    <a:pt x="342900" y="416718"/>
                  </a:moveTo>
                  <a:lnTo>
                    <a:pt x="297656" y="352425"/>
                  </a:lnTo>
                  <a:lnTo>
                    <a:pt x="271463" y="319087"/>
                  </a:lnTo>
                  <a:lnTo>
                    <a:pt x="235744" y="276225"/>
                  </a:lnTo>
                  <a:lnTo>
                    <a:pt x="185738" y="219075"/>
                  </a:lnTo>
                  <a:lnTo>
                    <a:pt x="135731" y="166687"/>
                  </a:lnTo>
                  <a:lnTo>
                    <a:pt x="78581" y="111918"/>
                  </a:lnTo>
                  <a:lnTo>
                    <a:pt x="21431" y="61912"/>
                  </a:lnTo>
                  <a:lnTo>
                    <a:pt x="7144" y="42862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2381" y="9525"/>
                  </a:lnTo>
                  <a:lnTo>
                    <a:pt x="14288" y="2381"/>
                  </a:lnTo>
                  <a:lnTo>
                    <a:pt x="28575" y="0"/>
                  </a:lnTo>
                  <a:lnTo>
                    <a:pt x="54769" y="2381"/>
                  </a:lnTo>
                  <a:lnTo>
                    <a:pt x="107156" y="16668"/>
                  </a:lnTo>
                  <a:lnTo>
                    <a:pt x="228600" y="61912"/>
                  </a:lnTo>
                  <a:lnTo>
                    <a:pt x="340519" y="104775"/>
                  </a:lnTo>
                  <a:lnTo>
                    <a:pt x="454819" y="154781"/>
                  </a:lnTo>
                  <a:lnTo>
                    <a:pt x="523875" y="192881"/>
                  </a:lnTo>
                  <a:lnTo>
                    <a:pt x="561975" y="219075"/>
                  </a:lnTo>
                  <a:lnTo>
                    <a:pt x="573881" y="228600"/>
                  </a:lnTo>
                  <a:lnTo>
                    <a:pt x="588169" y="257175"/>
                  </a:lnTo>
                  <a:lnTo>
                    <a:pt x="602456" y="285750"/>
                  </a:lnTo>
                  <a:lnTo>
                    <a:pt x="623888" y="347662"/>
                  </a:lnTo>
                  <a:lnTo>
                    <a:pt x="642938" y="426243"/>
                  </a:lnTo>
                  <a:lnTo>
                    <a:pt x="650081" y="459581"/>
                  </a:lnTo>
                  <a:lnTo>
                    <a:pt x="650081" y="490537"/>
                  </a:lnTo>
                  <a:lnTo>
                    <a:pt x="638175" y="550068"/>
                  </a:lnTo>
                  <a:lnTo>
                    <a:pt x="626269" y="619125"/>
                  </a:lnTo>
                  <a:lnTo>
                    <a:pt x="619125" y="642937"/>
                  </a:lnTo>
                  <a:lnTo>
                    <a:pt x="604838" y="666750"/>
                  </a:lnTo>
                  <a:lnTo>
                    <a:pt x="590550" y="676275"/>
                  </a:lnTo>
                  <a:lnTo>
                    <a:pt x="569119" y="681037"/>
                  </a:lnTo>
                  <a:lnTo>
                    <a:pt x="542925" y="678656"/>
                  </a:lnTo>
                  <a:lnTo>
                    <a:pt x="504825" y="666750"/>
                  </a:lnTo>
                  <a:lnTo>
                    <a:pt x="476250" y="647700"/>
                  </a:lnTo>
                  <a:lnTo>
                    <a:pt x="454819" y="609600"/>
                  </a:lnTo>
                  <a:lnTo>
                    <a:pt x="421481" y="547687"/>
                  </a:lnTo>
                  <a:lnTo>
                    <a:pt x="385763" y="485775"/>
                  </a:lnTo>
                  <a:lnTo>
                    <a:pt x="342900" y="4167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73947170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BE17E8A5-C294-42A9-8D44-4FC517EC83D1}"/>
              </a:ext>
            </a:extLst>
          </p:cNvPr>
          <p:cNvSpPr/>
          <p:nvPr/>
        </p:nvSpPr>
        <p:spPr>
          <a:xfrm>
            <a:off x="4876801" y="1293813"/>
            <a:ext cx="1331913" cy="1720850"/>
          </a:xfrm>
          <a:custGeom>
            <a:avLst/>
            <a:gdLst>
              <a:gd name="connsiteX0" fmla="*/ 888206 w 1331119"/>
              <a:gd name="connsiteY0" fmla="*/ 876300 h 1721644"/>
              <a:gd name="connsiteX1" fmla="*/ 1004888 w 1331119"/>
              <a:gd name="connsiteY1" fmla="*/ 723900 h 1721644"/>
              <a:gd name="connsiteX2" fmla="*/ 1083469 w 1331119"/>
              <a:gd name="connsiteY2" fmla="*/ 621506 h 1721644"/>
              <a:gd name="connsiteX3" fmla="*/ 1143000 w 1331119"/>
              <a:gd name="connsiteY3" fmla="*/ 542925 h 1721644"/>
              <a:gd name="connsiteX4" fmla="*/ 1171575 w 1331119"/>
              <a:gd name="connsiteY4" fmla="*/ 502444 h 1721644"/>
              <a:gd name="connsiteX5" fmla="*/ 1190625 w 1331119"/>
              <a:gd name="connsiteY5" fmla="*/ 464344 h 1721644"/>
              <a:gd name="connsiteX6" fmla="*/ 1207294 w 1331119"/>
              <a:gd name="connsiteY6" fmla="*/ 447675 h 1721644"/>
              <a:gd name="connsiteX7" fmla="*/ 1228725 w 1331119"/>
              <a:gd name="connsiteY7" fmla="*/ 431006 h 1721644"/>
              <a:gd name="connsiteX8" fmla="*/ 1262063 w 1331119"/>
              <a:gd name="connsiteY8" fmla="*/ 416719 h 1721644"/>
              <a:gd name="connsiteX9" fmla="*/ 1290638 w 1331119"/>
              <a:gd name="connsiteY9" fmla="*/ 411956 h 1721644"/>
              <a:gd name="connsiteX10" fmla="*/ 1314450 w 1331119"/>
              <a:gd name="connsiteY10" fmla="*/ 402431 h 1721644"/>
              <a:gd name="connsiteX11" fmla="*/ 1328738 w 1331119"/>
              <a:gd name="connsiteY11" fmla="*/ 385762 h 1721644"/>
              <a:gd name="connsiteX12" fmla="*/ 1331119 w 1331119"/>
              <a:gd name="connsiteY12" fmla="*/ 359569 h 1721644"/>
              <a:gd name="connsiteX13" fmla="*/ 1323975 w 1331119"/>
              <a:gd name="connsiteY13" fmla="*/ 335756 h 1721644"/>
              <a:gd name="connsiteX14" fmla="*/ 1300163 w 1331119"/>
              <a:gd name="connsiteY14" fmla="*/ 302419 h 1721644"/>
              <a:gd name="connsiteX15" fmla="*/ 1245394 w 1331119"/>
              <a:gd name="connsiteY15" fmla="*/ 245269 h 1721644"/>
              <a:gd name="connsiteX16" fmla="*/ 1197769 w 1331119"/>
              <a:gd name="connsiteY16" fmla="*/ 200025 h 1721644"/>
              <a:gd name="connsiteX17" fmla="*/ 1140619 w 1331119"/>
              <a:gd name="connsiteY17" fmla="*/ 147637 h 1721644"/>
              <a:gd name="connsiteX18" fmla="*/ 1064419 w 1331119"/>
              <a:gd name="connsiteY18" fmla="*/ 92869 h 1721644"/>
              <a:gd name="connsiteX19" fmla="*/ 1009650 w 1331119"/>
              <a:gd name="connsiteY19" fmla="*/ 57150 h 1721644"/>
              <a:gd name="connsiteX20" fmla="*/ 938213 w 1331119"/>
              <a:gd name="connsiteY20" fmla="*/ 21431 h 1721644"/>
              <a:gd name="connsiteX21" fmla="*/ 885825 w 1331119"/>
              <a:gd name="connsiteY21" fmla="*/ 2381 h 1721644"/>
              <a:gd name="connsiteX22" fmla="*/ 869156 w 1331119"/>
              <a:gd name="connsiteY22" fmla="*/ 0 h 1721644"/>
              <a:gd name="connsiteX23" fmla="*/ 847725 w 1331119"/>
              <a:gd name="connsiteY23" fmla="*/ 4762 h 1721644"/>
              <a:gd name="connsiteX24" fmla="*/ 842963 w 1331119"/>
              <a:gd name="connsiteY24" fmla="*/ 11906 h 1721644"/>
              <a:gd name="connsiteX25" fmla="*/ 842963 w 1331119"/>
              <a:gd name="connsiteY25" fmla="*/ 23812 h 1721644"/>
              <a:gd name="connsiteX26" fmla="*/ 847725 w 1331119"/>
              <a:gd name="connsiteY26" fmla="*/ 45244 h 1721644"/>
              <a:gd name="connsiteX27" fmla="*/ 854869 w 1331119"/>
              <a:gd name="connsiteY27" fmla="*/ 59531 h 1721644"/>
              <a:gd name="connsiteX28" fmla="*/ 876300 w 1331119"/>
              <a:gd name="connsiteY28" fmla="*/ 76200 h 1721644"/>
              <a:gd name="connsiteX29" fmla="*/ 900113 w 1331119"/>
              <a:gd name="connsiteY29" fmla="*/ 100012 h 1721644"/>
              <a:gd name="connsiteX30" fmla="*/ 914400 w 1331119"/>
              <a:gd name="connsiteY30" fmla="*/ 121444 h 1721644"/>
              <a:gd name="connsiteX31" fmla="*/ 923925 w 1331119"/>
              <a:gd name="connsiteY31" fmla="*/ 140494 h 1721644"/>
              <a:gd name="connsiteX32" fmla="*/ 935831 w 1331119"/>
              <a:gd name="connsiteY32" fmla="*/ 173831 h 1721644"/>
              <a:gd name="connsiteX33" fmla="*/ 940594 w 1331119"/>
              <a:gd name="connsiteY33" fmla="*/ 202406 h 1721644"/>
              <a:gd name="connsiteX34" fmla="*/ 940594 w 1331119"/>
              <a:gd name="connsiteY34" fmla="*/ 245269 h 1721644"/>
              <a:gd name="connsiteX35" fmla="*/ 931069 w 1331119"/>
              <a:gd name="connsiteY35" fmla="*/ 297656 h 1721644"/>
              <a:gd name="connsiteX36" fmla="*/ 895350 w 1331119"/>
              <a:gd name="connsiteY36" fmla="*/ 397669 h 1721644"/>
              <a:gd name="connsiteX37" fmla="*/ 850106 w 1331119"/>
              <a:gd name="connsiteY37" fmla="*/ 490537 h 1721644"/>
              <a:gd name="connsiteX38" fmla="*/ 790575 w 1331119"/>
              <a:gd name="connsiteY38" fmla="*/ 597694 h 1721644"/>
              <a:gd name="connsiteX39" fmla="*/ 692944 w 1331119"/>
              <a:gd name="connsiteY39" fmla="*/ 762000 h 1721644"/>
              <a:gd name="connsiteX40" fmla="*/ 592931 w 1331119"/>
              <a:gd name="connsiteY40" fmla="*/ 914400 h 1721644"/>
              <a:gd name="connsiteX41" fmla="*/ 488156 w 1331119"/>
              <a:gd name="connsiteY41" fmla="*/ 1064419 h 1721644"/>
              <a:gd name="connsiteX42" fmla="*/ 364331 w 1331119"/>
              <a:gd name="connsiteY42" fmla="*/ 1233487 h 1721644"/>
              <a:gd name="connsiteX43" fmla="*/ 197644 w 1331119"/>
              <a:gd name="connsiteY43" fmla="*/ 1447800 h 1721644"/>
              <a:gd name="connsiteX44" fmla="*/ 78581 w 1331119"/>
              <a:gd name="connsiteY44" fmla="*/ 1597819 h 1721644"/>
              <a:gd name="connsiteX45" fmla="*/ 0 w 1331119"/>
              <a:gd name="connsiteY45" fmla="*/ 1700212 h 1721644"/>
              <a:gd name="connsiteX46" fmla="*/ 107156 w 1331119"/>
              <a:gd name="connsiteY46" fmla="*/ 1721644 h 1721644"/>
              <a:gd name="connsiteX47" fmla="*/ 302419 w 1331119"/>
              <a:gd name="connsiteY47" fmla="*/ 1531144 h 1721644"/>
              <a:gd name="connsiteX48" fmla="*/ 402431 w 1331119"/>
              <a:gd name="connsiteY48" fmla="*/ 1431131 h 1721644"/>
              <a:gd name="connsiteX49" fmla="*/ 521494 w 1331119"/>
              <a:gd name="connsiteY49" fmla="*/ 1304925 h 1721644"/>
              <a:gd name="connsiteX50" fmla="*/ 645319 w 1331119"/>
              <a:gd name="connsiteY50" fmla="*/ 1166812 h 1721644"/>
              <a:gd name="connsiteX51" fmla="*/ 757238 w 1331119"/>
              <a:gd name="connsiteY51" fmla="*/ 1035844 h 1721644"/>
              <a:gd name="connsiteX52" fmla="*/ 888206 w 1331119"/>
              <a:gd name="connsiteY52" fmla="*/ 876300 h 172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331119" h="1721644">
                <a:moveTo>
                  <a:pt x="888206" y="876300"/>
                </a:moveTo>
                <a:lnTo>
                  <a:pt x="1004888" y="723900"/>
                </a:lnTo>
                <a:lnTo>
                  <a:pt x="1083469" y="621506"/>
                </a:lnTo>
                <a:lnTo>
                  <a:pt x="1143000" y="542925"/>
                </a:lnTo>
                <a:lnTo>
                  <a:pt x="1171575" y="502444"/>
                </a:lnTo>
                <a:lnTo>
                  <a:pt x="1190625" y="464344"/>
                </a:lnTo>
                <a:lnTo>
                  <a:pt x="1207294" y="447675"/>
                </a:lnTo>
                <a:lnTo>
                  <a:pt x="1228725" y="431006"/>
                </a:lnTo>
                <a:lnTo>
                  <a:pt x="1262063" y="416719"/>
                </a:lnTo>
                <a:lnTo>
                  <a:pt x="1290638" y="411956"/>
                </a:lnTo>
                <a:lnTo>
                  <a:pt x="1314450" y="402431"/>
                </a:lnTo>
                <a:lnTo>
                  <a:pt x="1328738" y="385762"/>
                </a:lnTo>
                <a:lnTo>
                  <a:pt x="1331119" y="359569"/>
                </a:lnTo>
                <a:lnTo>
                  <a:pt x="1323975" y="335756"/>
                </a:lnTo>
                <a:lnTo>
                  <a:pt x="1300163" y="302419"/>
                </a:lnTo>
                <a:lnTo>
                  <a:pt x="1245394" y="245269"/>
                </a:lnTo>
                <a:lnTo>
                  <a:pt x="1197769" y="200025"/>
                </a:lnTo>
                <a:lnTo>
                  <a:pt x="1140619" y="147637"/>
                </a:lnTo>
                <a:lnTo>
                  <a:pt x="1064419" y="92869"/>
                </a:lnTo>
                <a:lnTo>
                  <a:pt x="1009650" y="57150"/>
                </a:lnTo>
                <a:lnTo>
                  <a:pt x="938213" y="21431"/>
                </a:lnTo>
                <a:lnTo>
                  <a:pt x="885825" y="2381"/>
                </a:lnTo>
                <a:lnTo>
                  <a:pt x="869156" y="0"/>
                </a:lnTo>
                <a:lnTo>
                  <a:pt x="847725" y="4762"/>
                </a:lnTo>
                <a:lnTo>
                  <a:pt x="842963" y="11906"/>
                </a:lnTo>
                <a:lnTo>
                  <a:pt x="842963" y="23812"/>
                </a:lnTo>
                <a:lnTo>
                  <a:pt x="847725" y="45244"/>
                </a:lnTo>
                <a:lnTo>
                  <a:pt x="854869" y="59531"/>
                </a:lnTo>
                <a:lnTo>
                  <a:pt x="876300" y="76200"/>
                </a:lnTo>
                <a:lnTo>
                  <a:pt x="900113" y="100012"/>
                </a:lnTo>
                <a:lnTo>
                  <a:pt x="914400" y="121444"/>
                </a:lnTo>
                <a:lnTo>
                  <a:pt x="923925" y="140494"/>
                </a:lnTo>
                <a:lnTo>
                  <a:pt x="935831" y="173831"/>
                </a:lnTo>
                <a:lnTo>
                  <a:pt x="940594" y="202406"/>
                </a:lnTo>
                <a:lnTo>
                  <a:pt x="940594" y="245269"/>
                </a:lnTo>
                <a:lnTo>
                  <a:pt x="931069" y="297656"/>
                </a:lnTo>
                <a:lnTo>
                  <a:pt x="895350" y="397669"/>
                </a:lnTo>
                <a:lnTo>
                  <a:pt x="850106" y="490537"/>
                </a:lnTo>
                <a:lnTo>
                  <a:pt x="790575" y="597694"/>
                </a:lnTo>
                <a:lnTo>
                  <a:pt x="692944" y="762000"/>
                </a:lnTo>
                <a:lnTo>
                  <a:pt x="592931" y="914400"/>
                </a:lnTo>
                <a:lnTo>
                  <a:pt x="488156" y="1064419"/>
                </a:lnTo>
                <a:lnTo>
                  <a:pt x="364331" y="1233487"/>
                </a:lnTo>
                <a:lnTo>
                  <a:pt x="197644" y="1447800"/>
                </a:lnTo>
                <a:lnTo>
                  <a:pt x="78581" y="1597819"/>
                </a:lnTo>
                <a:lnTo>
                  <a:pt x="0" y="1700212"/>
                </a:lnTo>
                <a:lnTo>
                  <a:pt x="107156" y="1721644"/>
                </a:lnTo>
                <a:lnTo>
                  <a:pt x="302419" y="1531144"/>
                </a:lnTo>
                <a:lnTo>
                  <a:pt x="402431" y="1431131"/>
                </a:lnTo>
                <a:lnTo>
                  <a:pt x="521494" y="1304925"/>
                </a:lnTo>
                <a:lnTo>
                  <a:pt x="645319" y="1166812"/>
                </a:lnTo>
                <a:lnTo>
                  <a:pt x="757238" y="1035844"/>
                </a:lnTo>
                <a:lnTo>
                  <a:pt x="888206" y="8763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906569BE-9173-48C7-B46A-7F1E69EA165D}"/>
              </a:ext>
            </a:extLst>
          </p:cNvPr>
          <p:cNvSpPr/>
          <p:nvPr/>
        </p:nvSpPr>
        <p:spPr>
          <a:xfrm>
            <a:off x="4513264" y="2560639"/>
            <a:ext cx="2700337" cy="638175"/>
          </a:xfrm>
          <a:custGeom>
            <a:avLst/>
            <a:gdLst>
              <a:gd name="connsiteX0" fmla="*/ 1054894 w 2700337"/>
              <a:gd name="connsiteY0" fmla="*/ 266700 h 638175"/>
              <a:gd name="connsiteX1" fmla="*/ 804862 w 2700337"/>
              <a:gd name="connsiteY1" fmla="*/ 307181 h 638175"/>
              <a:gd name="connsiteX2" fmla="*/ 692944 w 2700337"/>
              <a:gd name="connsiteY2" fmla="*/ 323850 h 638175"/>
              <a:gd name="connsiteX3" fmla="*/ 640556 w 2700337"/>
              <a:gd name="connsiteY3" fmla="*/ 328612 h 638175"/>
              <a:gd name="connsiteX4" fmla="*/ 573881 w 2700337"/>
              <a:gd name="connsiteY4" fmla="*/ 333375 h 638175"/>
              <a:gd name="connsiteX5" fmla="*/ 400050 w 2700337"/>
              <a:gd name="connsiteY5" fmla="*/ 335756 h 638175"/>
              <a:gd name="connsiteX6" fmla="*/ 300037 w 2700337"/>
              <a:gd name="connsiteY6" fmla="*/ 333375 h 638175"/>
              <a:gd name="connsiteX7" fmla="*/ 269081 w 2700337"/>
              <a:gd name="connsiteY7" fmla="*/ 328612 h 638175"/>
              <a:gd name="connsiteX8" fmla="*/ 235744 w 2700337"/>
              <a:gd name="connsiteY8" fmla="*/ 316706 h 638175"/>
              <a:gd name="connsiteX9" fmla="*/ 195262 w 2700337"/>
              <a:gd name="connsiteY9" fmla="*/ 292894 h 638175"/>
              <a:gd name="connsiteX10" fmla="*/ 161925 w 2700337"/>
              <a:gd name="connsiteY10" fmla="*/ 271462 h 638175"/>
              <a:gd name="connsiteX11" fmla="*/ 126206 w 2700337"/>
              <a:gd name="connsiteY11" fmla="*/ 242887 h 638175"/>
              <a:gd name="connsiteX12" fmla="*/ 92869 w 2700337"/>
              <a:gd name="connsiteY12" fmla="*/ 209550 h 638175"/>
              <a:gd name="connsiteX13" fmla="*/ 78581 w 2700337"/>
              <a:gd name="connsiteY13" fmla="*/ 200025 h 638175"/>
              <a:gd name="connsiteX14" fmla="*/ 57150 w 2700337"/>
              <a:gd name="connsiteY14" fmla="*/ 192881 h 638175"/>
              <a:gd name="connsiteX15" fmla="*/ 33337 w 2700337"/>
              <a:gd name="connsiteY15" fmla="*/ 188119 h 638175"/>
              <a:gd name="connsiteX16" fmla="*/ 16669 w 2700337"/>
              <a:gd name="connsiteY16" fmla="*/ 188119 h 638175"/>
              <a:gd name="connsiteX17" fmla="*/ 7144 w 2700337"/>
              <a:gd name="connsiteY17" fmla="*/ 190500 h 638175"/>
              <a:gd name="connsiteX18" fmla="*/ 0 w 2700337"/>
              <a:gd name="connsiteY18" fmla="*/ 204787 h 638175"/>
              <a:gd name="connsiteX19" fmla="*/ 9525 w 2700337"/>
              <a:gd name="connsiteY19" fmla="*/ 238125 h 638175"/>
              <a:gd name="connsiteX20" fmla="*/ 21431 w 2700337"/>
              <a:gd name="connsiteY20" fmla="*/ 280987 h 638175"/>
              <a:gd name="connsiteX21" fmla="*/ 40481 w 2700337"/>
              <a:gd name="connsiteY21" fmla="*/ 328612 h 638175"/>
              <a:gd name="connsiteX22" fmla="*/ 66675 w 2700337"/>
              <a:gd name="connsiteY22" fmla="*/ 383381 h 638175"/>
              <a:gd name="connsiteX23" fmla="*/ 95250 w 2700337"/>
              <a:gd name="connsiteY23" fmla="*/ 431006 h 638175"/>
              <a:gd name="connsiteX24" fmla="*/ 140494 w 2700337"/>
              <a:gd name="connsiteY24" fmla="*/ 497681 h 638175"/>
              <a:gd name="connsiteX25" fmla="*/ 173831 w 2700337"/>
              <a:gd name="connsiteY25" fmla="*/ 535781 h 638175"/>
              <a:gd name="connsiteX26" fmla="*/ 214312 w 2700337"/>
              <a:gd name="connsiteY26" fmla="*/ 581025 h 638175"/>
              <a:gd name="connsiteX27" fmla="*/ 235744 w 2700337"/>
              <a:gd name="connsiteY27" fmla="*/ 602456 h 638175"/>
              <a:gd name="connsiteX28" fmla="*/ 257175 w 2700337"/>
              <a:gd name="connsiteY28" fmla="*/ 621506 h 638175"/>
              <a:gd name="connsiteX29" fmla="*/ 278606 w 2700337"/>
              <a:gd name="connsiteY29" fmla="*/ 633412 h 638175"/>
              <a:gd name="connsiteX30" fmla="*/ 292894 w 2700337"/>
              <a:gd name="connsiteY30" fmla="*/ 635794 h 638175"/>
              <a:gd name="connsiteX31" fmla="*/ 316706 w 2700337"/>
              <a:gd name="connsiteY31" fmla="*/ 638175 h 638175"/>
              <a:gd name="connsiteX32" fmla="*/ 340519 w 2700337"/>
              <a:gd name="connsiteY32" fmla="*/ 631031 h 638175"/>
              <a:gd name="connsiteX33" fmla="*/ 361950 w 2700337"/>
              <a:gd name="connsiteY33" fmla="*/ 621506 h 638175"/>
              <a:gd name="connsiteX34" fmla="*/ 395287 w 2700337"/>
              <a:gd name="connsiteY34" fmla="*/ 602456 h 638175"/>
              <a:gd name="connsiteX35" fmla="*/ 461962 w 2700337"/>
              <a:gd name="connsiteY35" fmla="*/ 585787 h 638175"/>
              <a:gd name="connsiteX36" fmla="*/ 697706 w 2700337"/>
              <a:gd name="connsiteY36" fmla="*/ 531019 h 638175"/>
              <a:gd name="connsiteX37" fmla="*/ 871537 w 2700337"/>
              <a:gd name="connsiteY37" fmla="*/ 507206 h 638175"/>
              <a:gd name="connsiteX38" fmla="*/ 1078706 w 2700337"/>
              <a:gd name="connsiteY38" fmla="*/ 464344 h 638175"/>
              <a:gd name="connsiteX39" fmla="*/ 1343025 w 2700337"/>
              <a:gd name="connsiteY39" fmla="*/ 404812 h 638175"/>
              <a:gd name="connsiteX40" fmla="*/ 1614487 w 2700337"/>
              <a:gd name="connsiteY40" fmla="*/ 345281 h 638175"/>
              <a:gd name="connsiteX41" fmla="*/ 1862137 w 2700337"/>
              <a:gd name="connsiteY41" fmla="*/ 290512 h 638175"/>
              <a:gd name="connsiteX42" fmla="*/ 2162175 w 2700337"/>
              <a:gd name="connsiteY42" fmla="*/ 223837 h 638175"/>
              <a:gd name="connsiteX43" fmla="*/ 2438400 w 2700337"/>
              <a:gd name="connsiteY43" fmla="*/ 166687 h 638175"/>
              <a:gd name="connsiteX44" fmla="*/ 2566987 w 2700337"/>
              <a:gd name="connsiteY44" fmla="*/ 138112 h 638175"/>
              <a:gd name="connsiteX45" fmla="*/ 2700337 w 2700337"/>
              <a:gd name="connsiteY45" fmla="*/ 102394 h 638175"/>
              <a:gd name="connsiteX46" fmla="*/ 2633662 w 2700337"/>
              <a:gd name="connsiteY46" fmla="*/ 0 h 638175"/>
              <a:gd name="connsiteX47" fmla="*/ 2290762 w 2700337"/>
              <a:gd name="connsiteY47" fmla="*/ 57150 h 638175"/>
              <a:gd name="connsiteX48" fmla="*/ 2052637 w 2700337"/>
              <a:gd name="connsiteY48" fmla="*/ 97631 h 638175"/>
              <a:gd name="connsiteX49" fmla="*/ 1724025 w 2700337"/>
              <a:gd name="connsiteY49" fmla="*/ 152400 h 638175"/>
              <a:gd name="connsiteX50" fmla="*/ 1440656 w 2700337"/>
              <a:gd name="connsiteY50" fmla="*/ 200025 h 638175"/>
              <a:gd name="connsiteX51" fmla="*/ 1150144 w 2700337"/>
              <a:gd name="connsiteY51" fmla="*/ 247650 h 638175"/>
              <a:gd name="connsiteX52" fmla="*/ 1054894 w 2700337"/>
              <a:gd name="connsiteY52" fmla="*/ 26670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700337" h="638175">
                <a:moveTo>
                  <a:pt x="1054894" y="266700"/>
                </a:moveTo>
                <a:lnTo>
                  <a:pt x="804862" y="307181"/>
                </a:lnTo>
                <a:lnTo>
                  <a:pt x="692944" y="323850"/>
                </a:lnTo>
                <a:lnTo>
                  <a:pt x="640556" y="328612"/>
                </a:lnTo>
                <a:lnTo>
                  <a:pt x="573881" y="333375"/>
                </a:lnTo>
                <a:lnTo>
                  <a:pt x="400050" y="335756"/>
                </a:lnTo>
                <a:lnTo>
                  <a:pt x="300037" y="333375"/>
                </a:lnTo>
                <a:lnTo>
                  <a:pt x="269081" y="328612"/>
                </a:lnTo>
                <a:lnTo>
                  <a:pt x="235744" y="316706"/>
                </a:lnTo>
                <a:lnTo>
                  <a:pt x="195262" y="292894"/>
                </a:lnTo>
                <a:lnTo>
                  <a:pt x="161925" y="271462"/>
                </a:lnTo>
                <a:lnTo>
                  <a:pt x="126206" y="242887"/>
                </a:lnTo>
                <a:lnTo>
                  <a:pt x="92869" y="209550"/>
                </a:lnTo>
                <a:lnTo>
                  <a:pt x="78581" y="200025"/>
                </a:lnTo>
                <a:lnTo>
                  <a:pt x="57150" y="192881"/>
                </a:lnTo>
                <a:lnTo>
                  <a:pt x="33337" y="188119"/>
                </a:lnTo>
                <a:lnTo>
                  <a:pt x="16669" y="188119"/>
                </a:lnTo>
                <a:lnTo>
                  <a:pt x="7144" y="190500"/>
                </a:lnTo>
                <a:lnTo>
                  <a:pt x="0" y="204787"/>
                </a:lnTo>
                <a:lnTo>
                  <a:pt x="9525" y="238125"/>
                </a:lnTo>
                <a:lnTo>
                  <a:pt x="21431" y="280987"/>
                </a:lnTo>
                <a:lnTo>
                  <a:pt x="40481" y="328612"/>
                </a:lnTo>
                <a:lnTo>
                  <a:pt x="66675" y="383381"/>
                </a:lnTo>
                <a:lnTo>
                  <a:pt x="95250" y="431006"/>
                </a:lnTo>
                <a:lnTo>
                  <a:pt x="140494" y="497681"/>
                </a:lnTo>
                <a:lnTo>
                  <a:pt x="173831" y="535781"/>
                </a:lnTo>
                <a:lnTo>
                  <a:pt x="214312" y="581025"/>
                </a:lnTo>
                <a:lnTo>
                  <a:pt x="235744" y="602456"/>
                </a:lnTo>
                <a:lnTo>
                  <a:pt x="257175" y="621506"/>
                </a:lnTo>
                <a:lnTo>
                  <a:pt x="278606" y="633412"/>
                </a:lnTo>
                <a:lnTo>
                  <a:pt x="292894" y="635794"/>
                </a:lnTo>
                <a:lnTo>
                  <a:pt x="316706" y="638175"/>
                </a:lnTo>
                <a:lnTo>
                  <a:pt x="340519" y="631031"/>
                </a:lnTo>
                <a:lnTo>
                  <a:pt x="361950" y="621506"/>
                </a:lnTo>
                <a:lnTo>
                  <a:pt x="395287" y="602456"/>
                </a:lnTo>
                <a:lnTo>
                  <a:pt x="461962" y="585787"/>
                </a:lnTo>
                <a:lnTo>
                  <a:pt x="697706" y="531019"/>
                </a:lnTo>
                <a:lnTo>
                  <a:pt x="871537" y="507206"/>
                </a:lnTo>
                <a:lnTo>
                  <a:pt x="1078706" y="464344"/>
                </a:lnTo>
                <a:lnTo>
                  <a:pt x="1343025" y="404812"/>
                </a:lnTo>
                <a:lnTo>
                  <a:pt x="1614487" y="345281"/>
                </a:lnTo>
                <a:lnTo>
                  <a:pt x="1862137" y="290512"/>
                </a:lnTo>
                <a:lnTo>
                  <a:pt x="2162175" y="223837"/>
                </a:lnTo>
                <a:lnTo>
                  <a:pt x="2438400" y="166687"/>
                </a:lnTo>
                <a:lnTo>
                  <a:pt x="2566987" y="138112"/>
                </a:lnTo>
                <a:lnTo>
                  <a:pt x="2700337" y="102394"/>
                </a:lnTo>
                <a:lnTo>
                  <a:pt x="2633662" y="0"/>
                </a:lnTo>
                <a:lnTo>
                  <a:pt x="2290762" y="57150"/>
                </a:lnTo>
                <a:lnTo>
                  <a:pt x="2052637" y="97631"/>
                </a:lnTo>
                <a:lnTo>
                  <a:pt x="1724025" y="152400"/>
                </a:lnTo>
                <a:lnTo>
                  <a:pt x="1440656" y="200025"/>
                </a:lnTo>
                <a:lnTo>
                  <a:pt x="1150144" y="247650"/>
                </a:lnTo>
                <a:lnTo>
                  <a:pt x="1054894" y="266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31DF1B95-DA4B-4904-A1AE-5D5D6A514508}"/>
              </a:ext>
            </a:extLst>
          </p:cNvPr>
          <p:cNvSpPr/>
          <p:nvPr/>
        </p:nvSpPr>
        <p:spPr>
          <a:xfrm>
            <a:off x="6500813" y="2008189"/>
            <a:ext cx="1041400" cy="1133475"/>
          </a:xfrm>
          <a:custGeom>
            <a:avLst/>
            <a:gdLst>
              <a:gd name="connsiteX0" fmla="*/ 373856 w 1040606"/>
              <a:gd name="connsiteY0" fmla="*/ 419100 h 1133475"/>
              <a:gd name="connsiteX1" fmla="*/ 285750 w 1040606"/>
              <a:gd name="connsiteY1" fmla="*/ 321469 h 1133475"/>
              <a:gd name="connsiteX2" fmla="*/ 223837 w 1040606"/>
              <a:gd name="connsiteY2" fmla="*/ 254794 h 1133475"/>
              <a:gd name="connsiteX3" fmla="*/ 164306 w 1040606"/>
              <a:gd name="connsiteY3" fmla="*/ 195262 h 1133475"/>
              <a:gd name="connsiteX4" fmla="*/ 102393 w 1040606"/>
              <a:gd name="connsiteY4" fmla="*/ 138112 h 1133475"/>
              <a:gd name="connsiteX5" fmla="*/ 52387 w 1040606"/>
              <a:gd name="connsiteY5" fmla="*/ 95250 h 1133475"/>
              <a:gd name="connsiteX6" fmla="*/ 23812 w 1040606"/>
              <a:gd name="connsiteY6" fmla="*/ 71437 h 1133475"/>
              <a:gd name="connsiteX7" fmla="*/ 7143 w 1040606"/>
              <a:gd name="connsiteY7" fmla="*/ 50006 h 1133475"/>
              <a:gd name="connsiteX8" fmla="*/ 0 w 1040606"/>
              <a:gd name="connsiteY8" fmla="*/ 21431 h 1133475"/>
              <a:gd name="connsiteX9" fmla="*/ 4762 w 1040606"/>
              <a:gd name="connsiteY9" fmla="*/ 7144 h 1133475"/>
              <a:gd name="connsiteX10" fmla="*/ 19050 w 1040606"/>
              <a:gd name="connsiteY10" fmla="*/ 0 h 1133475"/>
              <a:gd name="connsiteX11" fmla="*/ 45243 w 1040606"/>
              <a:gd name="connsiteY11" fmla="*/ 7144 h 1133475"/>
              <a:gd name="connsiteX12" fmla="*/ 107156 w 1040606"/>
              <a:gd name="connsiteY12" fmla="*/ 42862 h 1133475"/>
              <a:gd name="connsiteX13" fmla="*/ 219075 w 1040606"/>
              <a:gd name="connsiteY13" fmla="*/ 111919 h 1133475"/>
              <a:gd name="connsiteX14" fmla="*/ 369093 w 1040606"/>
              <a:gd name="connsiteY14" fmla="*/ 202406 h 1133475"/>
              <a:gd name="connsiteX15" fmla="*/ 500062 w 1040606"/>
              <a:gd name="connsiteY15" fmla="*/ 280987 h 1133475"/>
              <a:gd name="connsiteX16" fmla="*/ 700087 w 1040606"/>
              <a:gd name="connsiteY16" fmla="*/ 407194 h 1133475"/>
              <a:gd name="connsiteX17" fmla="*/ 778668 w 1040606"/>
              <a:gd name="connsiteY17" fmla="*/ 459581 h 1133475"/>
              <a:gd name="connsiteX18" fmla="*/ 845343 w 1040606"/>
              <a:gd name="connsiteY18" fmla="*/ 511969 h 1133475"/>
              <a:gd name="connsiteX19" fmla="*/ 912018 w 1040606"/>
              <a:gd name="connsiteY19" fmla="*/ 566737 h 1133475"/>
              <a:gd name="connsiteX20" fmla="*/ 947737 w 1040606"/>
              <a:gd name="connsiteY20" fmla="*/ 602456 h 1133475"/>
              <a:gd name="connsiteX21" fmla="*/ 971550 w 1040606"/>
              <a:gd name="connsiteY21" fmla="*/ 633412 h 1133475"/>
              <a:gd name="connsiteX22" fmla="*/ 990600 w 1040606"/>
              <a:gd name="connsiteY22" fmla="*/ 661987 h 1133475"/>
              <a:gd name="connsiteX23" fmla="*/ 1000125 w 1040606"/>
              <a:gd name="connsiteY23" fmla="*/ 685800 h 1133475"/>
              <a:gd name="connsiteX24" fmla="*/ 1012031 w 1040606"/>
              <a:gd name="connsiteY24" fmla="*/ 721519 h 1133475"/>
              <a:gd name="connsiteX25" fmla="*/ 1021556 w 1040606"/>
              <a:gd name="connsiteY25" fmla="*/ 759619 h 1133475"/>
              <a:gd name="connsiteX26" fmla="*/ 1031081 w 1040606"/>
              <a:gd name="connsiteY26" fmla="*/ 819150 h 1133475"/>
              <a:gd name="connsiteX27" fmla="*/ 1035843 w 1040606"/>
              <a:gd name="connsiteY27" fmla="*/ 871537 h 1133475"/>
              <a:gd name="connsiteX28" fmla="*/ 1040606 w 1040606"/>
              <a:gd name="connsiteY28" fmla="*/ 952500 h 1133475"/>
              <a:gd name="connsiteX29" fmla="*/ 1038225 w 1040606"/>
              <a:gd name="connsiteY29" fmla="*/ 1019175 h 1133475"/>
              <a:gd name="connsiteX30" fmla="*/ 1023937 w 1040606"/>
              <a:gd name="connsiteY30" fmla="*/ 1054894 h 1133475"/>
              <a:gd name="connsiteX31" fmla="*/ 1002506 w 1040606"/>
              <a:gd name="connsiteY31" fmla="*/ 1088231 h 1133475"/>
              <a:gd name="connsiteX32" fmla="*/ 973931 w 1040606"/>
              <a:gd name="connsiteY32" fmla="*/ 1114425 h 1133475"/>
              <a:gd name="connsiteX33" fmla="*/ 938212 w 1040606"/>
              <a:gd name="connsiteY33" fmla="*/ 1131094 h 1133475"/>
              <a:gd name="connsiteX34" fmla="*/ 916781 w 1040606"/>
              <a:gd name="connsiteY34" fmla="*/ 1133475 h 1133475"/>
              <a:gd name="connsiteX35" fmla="*/ 900112 w 1040606"/>
              <a:gd name="connsiteY35" fmla="*/ 1121569 h 1133475"/>
              <a:gd name="connsiteX36" fmla="*/ 862012 w 1040606"/>
              <a:gd name="connsiteY36" fmla="*/ 1054894 h 1133475"/>
              <a:gd name="connsiteX37" fmla="*/ 764381 w 1040606"/>
              <a:gd name="connsiteY37" fmla="*/ 909637 h 1133475"/>
              <a:gd name="connsiteX38" fmla="*/ 681037 w 1040606"/>
              <a:gd name="connsiteY38" fmla="*/ 797719 h 1133475"/>
              <a:gd name="connsiteX39" fmla="*/ 588168 w 1040606"/>
              <a:gd name="connsiteY39" fmla="*/ 678656 h 1133475"/>
              <a:gd name="connsiteX40" fmla="*/ 445293 w 1040606"/>
              <a:gd name="connsiteY40" fmla="*/ 500062 h 1133475"/>
              <a:gd name="connsiteX41" fmla="*/ 373856 w 1040606"/>
              <a:gd name="connsiteY41" fmla="*/ 419100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40606" h="1133475">
                <a:moveTo>
                  <a:pt x="373856" y="419100"/>
                </a:moveTo>
                <a:lnTo>
                  <a:pt x="285750" y="321469"/>
                </a:lnTo>
                <a:lnTo>
                  <a:pt x="223837" y="254794"/>
                </a:lnTo>
                <a:lnTo>
                  <a:pt x="164306" y="195262"/>
                </a:lnTo>
                <a:lnTo>
                  <a:pt x="102393" y="138112"/>
                </a:lnTo>
                <a:lnTo>
                  <a:pt x="52387" y="95250"/>
                </a:lnTo>
                <a:lnTo>
                  <a:pt x="23812" y="71437"/>
                </a:lnTo>
                <a:lnTo>
                  <a:pt x="7143" y="50006"/>
                </a:lnTo>
                <a:lnTo>
                  <a:pt x="0" y="21431"/>
                </a:lnTo>
                <a:lnTo>
                  <a:pt x="4762" y="7144"/>
                </a:lnTo>
                <a:lnTo>
                  <a:pt x="19050" y="0"/>
                </a:lnTo>
                <a:lnTo>
                  <a:pt x="45243" y="7144"/>
                </a:lnTo>
                <a:lnTo>
                  <a:pt x="107156" y="42862"/>
                </a:lnTo>
                <a:lnTo>
                  <a:pt x="219075" y="111919"/>
                </a:lnTo>
                <a:lnTo>
                  <a:pt x="369093" y="202406"/>
                </a:lnTo>
                <a:lnTo>
                  <a:pt x="500062" y="280987"/>
                </a:lnTo>
                <a:lnTo>
                  <a:pt x="700087" y="407194"/>
                </a:lnTo>
                <a:lnTo>
                  <a:pt x="778668" y="459581"/>
                </a:lnTo>
                <a:lnTo>
                  <a:pt x="845343" y="511969"/>
                </a:lnTo>
                <a:lnTo>
                  <a:pt x="912018" y="566737"/>
                </a:lnTo>
                <a:lnTo>
                  <a:pt x="947737" y="602456"/>
                </a:lnTo>
                <a:lnTo>
                  <a:pt x="971550" y="633412"/>
                </a:lnTo>
                <a:lnTo>
                  <a:pt x="990600" y="661987"/>
                </a:lnTo>
                <a:lnTo>
                  <a:pt x="1000125" y="685800"/>
                </a:lnTo>
                <a:lnTo>
                  <a:pt x="1012031" y="721519"/>
                </a:lnTo>
                <a:lnTo>
                  <a:pt x="1021556" y="759619"/>
                </a:lnTo>
                <a:lnTo>
                  <a:pt x="1031081" y="819150"/>
                </a:lnTo>
                <a:lnTo>
                  <a:pt x="1035843" y="871537"/>
                </a:lnTo>
                <a:lnTo>
                  <a:pt x="1040606" y="952500"/>
                </a:lnTo>
                <a:cubicBezTo>
                  <a:pt x="1039812" y="974725"/>
                  <a:pt x="1039019" y="996950"/>
                  <a:pt x="1038225" y="1019175"/>
                </a:cubicBezTo>
                <a:lnTo>
                  <a:pt x="1023937" y="1054894"/>
                </a:lnTo>
                <a:lnTo>
                  <a:pt x="1002506" y="1088231"/>
                </a:lnTo>
                <a:lnTo>
                  <a:pt x="973931" y="1114425"/>
                </a:lnTo>
                <a:lnTo>
                  <a:pt x="938212" y="1131094"/>
                </a:lnTo>
                <a:lnTo>
                  <a:pt x="916781" y="1133475"/>
                </a:lnTo>
                <a:lnTo>
                  <a:pt x="900112" y="1121569"/>
                </a:lnTo>
                <a:lnTo>
                  <a:pt x="862012" y="1054894"/>
                </a:lnTo>
                <a:lnTo>
                  <a:pt x="764381" y="909637"/>
                </a:lnTo>
                <a:lnTo>
                  <a:pt x="681037" y="797719"/>
                </a:lnTo>
                <a:lnTo>
                  <a:pt x="588168" y="678656"/>
                </a:lnTo>
                <a:lnTo>
                  <a:pt x="445293" y="500062"/>
                </a:lnTo>
                <a:lnTo>
                  <a:pt x="373856" y="4191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BE5CED44-D575-4B4E-A6A0-A688CA7A408A}"/>
              </a:ext>
            </a:extLst>
          </p:cNvPr>
          <p:cNvSpPr/>
          <p:nvPr/>
        </p:nvSpPr>
        <p:spPr>
          <a:xfrm>
            <a:off x="3760789" y="3698876"/>
            <a:ext cx="4651375" cy="671513"/>
          </a:xfrm>
          <a:custGeom>
            <a:avLst/>
            <a:gdLst>
              <a:gd name="connsiteX0" fmla="*/ 2305050 w 4652010"/>
              <a:gd name="connsiteY0" fmla="*/ 137160 h 670560"/>
              <a:gd name="connsiteX1" fmla="*/ 2655570 w 4652010"/>
              <a:gd name="connsiteY1" fmla="*/ 106680 h 670560"/>
              <a:gd name="connsiteX2" fmla="*/ 2846070 w 4652010"/>
              <a:gd name="connsiteY2" fmla="*/ 87630 h 670560"/>
              <a:gd name="connsiteX3" fmla="*/ 3078480 w 4652010"/>
              <a:gd name="connsiteY3" fmla="*/ 64770 h 670560"/>
              <a:gd name="connsiteX4" fmla="*/ 3333750 w 4652010"/>
              <a:gd name="connsiteY4" fmla="*/ 53340 h 670560"/>
              <a:gd name="connsiteX5" fmla="*/ 3619500 w 4652010"/>
              <a:gd name="connsiteY5" fmla="*/ 38100 h 670560"/>
              <a:gd name="connsiteX6" fmla="*/ 3863340 w 4652010"/>
              <a:gd name="connsiteY6" fmla="*/ 26670 h 670560"/>
              <a:gd name="connsiteX7" fmla="*/ 3935730 w 4652010"/>
              <a:gd name="connsiteY7" fmla="*/ 19050 h 670560"/>
              <a:gd name="connsiteX8" fmla="*/ 3992880 w 4652010"/>
              <a:gd name="connsiteY8" fmla="*/ 11430 h 670560"/>
              <a:gd name="connsiteX9" fmla="*/ 4057650 w 4652010"/>
              <a:gd name="connsiteY9" fmla="*/ 0 h 670560"/>
              <a:gd name="connsiteX10" fmla="*/ 4091940 w 4652010"/>
              <a:gd name="connsiteY10" fmla="*/ 0 h 670560"/>
              <a:gd name="connsiteX11" fmla="*/ 4175760 w 4652010"/>
              <a:gd name="connsiteY11" fmla="*/ 3810 h 670560"/>
              <a:gd name="connsiteX12" fmla="*/ 4267200 w 4652010"/>
              <a:gd name="connsiteY12" fmla="*/ 19050 h 670560"/>
              <a:gd name="connsiteX13" fmla="*/ 4351020 w 4652010"/>
              <a:gd name="connsiteY13" fmla="*/ 45720 h 670560"/>
              <a:gd name="connsiteX14" fmla="*/ 4461510 w 4652010"/>
              <a:gd name="connsiteY14" fmla="*/ 91440 h 670560"/>
              <a:gd name="connsiteX15" fmla="*/ 4541520 w 4652010"/>
              <a:gd name="connsiteY15" fmla="*/ 140970 h 670560"/>
              <a:gd name="connsiteX16" fmla="*/ 4610100 w 4652010"/>
              <a:gd name="connsiteY16" fmla="*/ 190500 h 670560"/>
              <a:gd name="connsiteX17" fmla="*/ 4632960 w 4652010"/>
              <a:gd name="connsiteY17" fmla="*/ 209550 h 670560"/>
              <a:gd name="connsiteX18" fmla="*/ 4648200 w 4652010"/>
              <a:gd name="connsiteY18" fmla="*/ 232410 h 670560"/>
              <a:gd name="connsiteX19" fmla="*/ 4652010 w 4652010"/>
              <a:gd name="connsiteY19" fmla="*/ 247650 h 670560"/>
              <a:gd name="connsiteX20" fmla="*/ 4652010 w 4652010"/>
              <a:gd name="connsiteY20" fmla="*/ 274320 h 670560"/>
              <a:gd name="connsiteX21" fmla="*/ 4640580 w 4652010"/>
              <a:gd name="connsiteY21" fmla="*/ 300990 h 670560"/>
              <a:gd name="connsiteX22" fmla="*/ 4617720 w 4652010"/>
              <a:gd name="connsiteY22" fmla="*/ 320040 h 670560"/>
              <a:gd name="connsiteX23" fmla="*/ 4549140 w 4652010"/>
              <a:gd name="connsiteY23" fmla="*/ 331470 h 670560"/>
              <a:gd name="connsiteX24" fmla="*/ 4469130 w 4652010"/>
              <a:gd name="connsiteY24" fmla="*/ 335280 h 670560"/>
              <a:gd name="connsiteX25" fmla="*/ 4419600 w 4652010"/>
              <a:gd name="connsiteY25" fmla="*/ 331470 h 670560"/>
              <a:gd name="connsiteX26" fmla="*/ 4290060 w 4652010"/>
              <a:gd name="connsiteY26" fmla="*/ 312420 h 670560"/>
              <a:gd name="connsiteX27" fmla="*/ 4088130 w 4652010"/>
              <a:gd name="connsiteY27" fmla="*/ 289560 h 670560"/>
              <a:gd name="connsiteX28" fmla="*/ 3810000 w 4652010"/>
              <a:gd name="connsiteY28" fmla="*/ 274320 h 670560"/>
              <a:gd name="connsiteX29" fmla="*/ 3558540 w 4652010"/>
              <a:gd name="connsiteY29" fmla="*/ 266700 h 670560"/>
              <a:gd name="connsiteX30" fmla="*/ 3249930 w 4652010"/>
              <a:gd name="connsiteY30" fmla="*/ 266700 h 670560"/>
              <a:gd name="connsiteX31" fmla="*/ 3025140 w 4652010"/>
              <a:gd name="connsiteY31" fmla="*/ 270510 h 670560"/>
              <a:gd name="connsiteX32" fmla="*/ 2849880 w 4652010"/>
              <a:gd name="connsiteY32" fmla="*/ 289560 h 670560"/>
              <a:gd name="connsiteX33" fmla="*/ 2674620 w 4652010"/>
              <a:gd name="connsiteY33" fmla="*/ 300990 h 670560"/>
              <a:gd name="connsiteX34" fmla="*/ 2468880 w 4652010"/>
              <a:gd name="connsiteY34" fmla="*/ 312420 h 670560"/>
              <a:gd name="connsiteX35" fmla="*/ 2305050 w 4652010"/>
              <a:gd name="connsiteY35" fmla="*/ 323850 h 670560"/>
              <a:gd name="connsiteX36" fmla="*/ 2072640 w 4652010"/>
              <a:gd name="connsiteY36" fmla="*/ 350520 h 670560"/>
              <a:gd name="connsiteX37" fmla="*/ 1817370 w 4652010"/>
              <a:gd name="connsiteY37" fmla="*/ 381000 h 670560"/>
              <a:gd name="connsiteX38" fmla="*/ 1535430 w 4652010"/>
              <a:gd name="connsiteY38" fmla="*/ 426720 h 670560"/>
              <a:gd name="connsiteX39" fmla="*/ 1249680 w 4652010"/>
              <a:gd name="connsiteY39" fmla="*/ 483870 h 670560"/>
              <a:gd name="connsiteX40" fmla="*/ 975360 w 4652010"/>
              <a:gd name="connsiteY40" fmla="*/ 541020 h 670560"/>
              <a:gd name="connsiteX41" fmla="*/ 712470 w 4652010"/>
              <a:gd name="connsiteY41" fmla="*/ 598170 h 670560"/>
              <a:gd name="connsiteX42" fmla="*/ 628650 w 4652010"/>
              <a:gd name="connsiteY42" fmla="*/ 621030 h 670560"/>
              <a:gd name="connsiteX43" fmla="*/ 521970 w 4652010"/>
              <a:gd name="connsiteY43" fmla="*/ 662940 h 670560"/>
              <a:gd name="connsiteX44" fmla="*/ 495300 w 4652010"/>
              <a:gd name="connsiteY44" fmla="*/ 670560 h 670560"/>
              <a:gd name="connsiteX45" fmla="*/ 449580 w 4652010"/>
              <a:gd name="connsiteY45" fmla="*/ 659130 h 670560"/>
              <a:gd name="connsiteX46" fmla="*/ 388620 w 4652010"/>
              <a:gd name="connsiteY46" fmla="*/ 632460 h 670560"/>
              <a:gd name="connsiteX47" fmla="*/ 316230 w 4652010"/>
              <a:gd name="connsiteY47" fmla="*/ 590550 h 670560"/>
              <a:gd name="connsiteX48" fmla="*/ 232410 w 4652010"/>
              <a:gd name="connsiteY48" fmla="*/ 525780 h 670560"/>
              <a:gd name="connsiteX49" fmla="*/ 160020 w 4652010"/>
              <a:gd name="connsiteY49" fmla="*/ 453390 h 670560"/>
              <a:gd name="connsiteX50" fmla="*/ 80010 w 4652010"/>
              <a:gd name="connsiteY50" fmla="*/ 373380 h 670560"/>
              <a:gd name="connsiteX51" fmla="*/ 11430 w 4652010"/>
              <a:gd name="connsiteY51" fmla="*/ 300990 h 670560"/>
              <a:gd name="connsiteX52" fmla="*/ 3810 w 4652010"/>
              <a:gd name="connsiteY52" fmla="*/ 278130 h 670560"/>
              <a:gd name="connsiteX53" fmla="*/ 0 w 4652010"/>
              <a:gd name="connsiteY53" fmla="*/ 247650 h 670560"/>
              <a:gd name="connsiteX54" fmla="*/ 7620 w 4652010"/>
              <a:gd name="connsiteY54" fmla="*/ 228600 h 670560"/>
              <a:gd name="connsiteX55" fmla="*/ 34290 w 4652010"/>
              <a:gd name="connsiteY55" fmla="*/ 217170 h 670560"/>
              <a:gd name="connsiteX56" fmla="*/ 57150 w 4652010"/>
              <a:gd name="connsiteY56" fmla="*/ 220980 h 670560"/>
              <a:gd name="connsiteX57" fmla="*/ 83820 w 4652010"/>
              <a:gd name="connsiteY57" fmla="*/ 228600 h 670560"/>
              <a:gd name="connsiteX58" fmla="*/ 118110 w 4652010"/>
              <a:gd name="connsiteY58" fmla="*/ 255270 h 670560"/>
              <a:gd name="connsiteX59" fmla="*/ 160020 w 4652010"/>
              <a:gd name="connsiteY59" fmla="*/ 285750 h 670560"/>
              <a:gd name="connsiteX60" fmla="*/ 198120 w 4652010"/>
              <a:gd name="connsiteY60" fmla="*/ 308610 h 670560"/>
              <a:gd name="connsiteX61" fmla="*/ 278130 w 4652010"/>
              <a:gd name="connsiteY61" fmla="*/ 346710 h 670560"/>
              <a:gd name="connsiteX62" fmla="*/ 323850 w 4652010"/>
              <a:gd name="connsiteY62" fmla="*/ 361950 h 670560"/>
              <a:gd name="connsiteX63" fmla="*/ 369570 w 4652010"/>
              <a:gd name="connsiteY63" fmla="*/ 373380 h 670560"/>
              <a:gd name="connsiteX64" fmla="*/ 422910 w 4652010"/>
              <a:gd name="connsiteY64" fmla="*/ 381000 h 670560"/>
              <a:gd name="connsiteX65" fmla="*/ 495300 w 4652010"/>
              <a:gd name="connsiteY65" fmla="*/ 381000 h 670560"/>
              <a:gd name="connsiteX66" fmla="*/ 674370 w 4652010"/>
              <a:gd name="connsiteY66" fmla="*/ 354330 h 670560"/>
              <a:gd name="connsiteX67" fmla="*/ 1013460 w 4652010"/>
              <a:gd name="connsiteY67" fmla="*/ 304800 h 670560"/>
              <a:gd name="connsiteX68" fmla="*/ 1295400 w 4652010"/>
              <a:gd name="connsiteY68" fmla="*/ 266700 h 670560"/>
              <a:gd name="connsiteX69" fmla="*/ 1626870 w 4652010"/>
              <a:gd name="connsiteY69" fmla="*/ 217170 h 670560"/>
              <a:gd name="connsiteX70" fmla="*/ 1847850 w 4652010"/>
              <a:gd name="connsiteY70" fmla="*/ 179070 h 670560"/>
              <a:gd name="connsiteX71" fmla="*/ 2072640 w 4652010"/>
              <a:gd name="connsiteY71" fmla="*/ 160020 h 670560"/>
              <a:gd name="connsiteX72" fmla="*/ 2305050 w 4652010"/>
              <a:gd name="connsiteY72" fmla="*/ 137160 h 67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652010" h="670560">
                <a:moveTo>
                  <a:pt x="2305050" y="137160"/>
                </a:moveTo>
                <a:lnTo>
                  <a:pt x="2655570" y="106680"/>
                </a:lnTo>
                <a:lnTo>
                  <a:pt x="2846070" y="87630"/>
                </a:lnTo>
                <a:lnTo>
                  <a:pt x="3078480" y="64770"/>
                </a:lnTo>
                <a:lnTo>
                  <a:pt x="3333750" y="53340"/>
                </a:lnTo>
                <a:lnTo>
                  <a:pt x="3619500" y="38100"/>
                </a:lnTo>
                <a:lnTo>
                  <a:pt x="3863340" y="26670"/>
                </a:lnTo>
                <a:lnTo>
                  <a:pt x="3935730" y="19050"/>
                </a:lnTo>
                <a:lnTo>
                  <a:pt x="3992880" y="11430"/>
                </a:lnTo>
                <a:lnTo>
                  <a:pt x="4057650" y="0"/>
                </a:lnTo>
                <a:lnTo>
                  <a:pt x="4091940" y="0"/>
                </a:lnTo>
                <a:lnTo>
                  <a:pt x="4175760" y="3810"/>
                </a:lnTo>
                <a:lnTo>
                  <a:pt x="4267200" y="19050"/>
                </a:lnTo>
                <a:lnTo>
                  <a:pt x="4351020" y="45720"/>
                </a:lnTo>
                <a:lnTo>
                  <a:pt x="4461510" y="91440"/>
                </a:lnTo>
                <a:lnTo>
                  <a:pt x="4541520" y="140970"/>
                </a:lnTo>
                <a:lnTo>
                  <a:pt x="4610100" y="190500"/>
                </a:lnTo>
                <a:lnTo>
                  <a:pt x="4632960" y="209550"/>
                </a:lnTo>
                <a:lnTo>
                  <a:pt x="4648200" y="232410"/>
                </a:lnTo>
                <a:lnTo>
                  <a:pt x="4652010" y="247650"/>
                </a:lnTo>
                <a:lnTo>
                  <a:pt x="4652010" y="274320"/>
                </a:lnTo>
                <a:lnTo>
                  <a:pt x="4640580" y="300990"/>
                </a:lnTo>
                <a:lnTo>
                  <a:pt x="4617720" y="320040"/>
                </a:lnTo>
                <a:lnTo>
                  <a:pt x="4549140" y="331470"/>
                </a:lnTo>
                <a:lnTo>
                  <a:pt x="4469130" y="335280"/>
                </a:lnTo>
                <a:lnTo>
                  <a:pt x="4419600" y="331470"/>
                </a:lnTo>
                <a:lnTo>
                  <a:pt x="4290060" y="312420"/>
                </a:lnTo>
                <a:lnTo>
                  <a:pt x="4088130" y="289560"/>
                </a:lnTo>
                <a:lnTo>
                  <a:pt x="3810000" y="274320"/>
                </a:lnTo>
                <a:lnTo>
                  <a:pt x="3558540" y="266700"/>
                </a:lnTo>
                <a:lnTo>
                  <a:pt x="3249930" y="266700"/>
                </a:lnTo>
                <a:lnTo>
                  <a:pt x="3025140" y="270510"/>
                </a:lnTo>
                <a:lnTo>
                  <a:pt x="2849880" y="289560"/>
                </a:lnTo>
                <a:lnTo>
                  <a:pt x="2674620" y="300990"/>
                </a:lnTo>
                <a:lnTo>
                  <a:pt x="2468880" y="312420"/>
                </a:lnTo>
                <a:lnTo>
                  <a:pt x="2305050" y="323850"/>
                </a:lnTo>
                <a:lnTo>
                  <a:pt x="2072640" y="350520"/>
                </a:lnTo>
                <a:lnTo>
                  <a:pt x="1817370" y="381000"/>
                </a:lnTo>
                <a:lnTo>
                  <a:pt x="1535430" y="426720"/>
                </a:lnTo>
                <a:lnTo>
                  <a:pt x="1249680" y="483870"/>
                </a:lnTo>
                <a:lnTo>
                  <a:pt x="975360" y="541020"/>
                </a:lnTo>
                <a:lnTo>
                  <a:pt x="712470" y="598170"/>
                </a:lnTo>
                <a:lnTo>
                  <a:pt x="628650" y="621030"/>
                </a:lnTo>
                <a:lnTo>
                  <a:pt x="521970" y="662940"/>
                </a:lnTo>
                <a:lnTo>
                  <a:pt x="495300" y="670560"/>
                </a:lnTo>
                <a:lnTo>
                  <a:pt x="449580" y="659130"/>
                </a:lnTo>
                <a:lnTo>
                  <a:pt x="388620" y="632460"/>
                </a:lnTo>
                <a:lnTo>
                  <a:pt x="316230" y="590550"/>
                </a:lnTo>
                <a:lnTo>
                  <a:pt x="232410" y="525780"/>
                </a:lnTo>
                <a:lnTo>
                  <a:pt x="160020" y="453390"/>
                </a:lnTo>
                <a:lnTo>
                  <a:pt x="80010" y="373380"/>
                </a:lnTo>
                <a:lnTo>
                  <a:pt x="11430" y="300990"/>
                </a:lnTo>
                <a:lnTo>
                  <a:pt x="3810" y="278130"/>
                </a:lnTo>
                <a:lnTo>
                  <a:pt x="0" y="247650"/>
                </a:lnTo>
                <a:lnTo>
                  <a:pt x="7620" y="228600"/>
                </a:lnTo>
                <a:lnTo>
                  <a:pt x="34290" y="217170"/>
                </a:lnTo>
                <a:lnTo>
                  <a:pt x="57150" y="220980"/>
                </a:lnTo>
                <a:lnTo>
                  <a:pt x="83820" y="228600"/>
                </a:lnTo>
                <a:lnTo>
                  <a:pt x="118110" y="255270"/>
                </a:lnTo>
                <a:lnTo>
                  <a:pt x="160020" y="285750"/>
                </a:lnTo>
                <a:lnTo>
                  <a:pt x="198120" y="308610"/>
                </a:lnTo>
                <a:lnTo>
                  <a:pt x="278130" y="346710"/>
                </a:lnTo>
                <a:lnTo>
                  <a:pt x="323850" y="361950"/>
                </a:lnTo>
                <a:lnTo>
                  <a:pt x="369570" y="373380"/>
                </a:lnTo>
                <a:lnTo>
                  <a:pt x="422910" y="381000"/>
                </a:lnTo>
                <a:lnTo>
                  <a:pt x="495300" y="381000"/>
                </a:lnTo>
                <a:lnTo>
                  <a:pt x="674370" y="354330"/>
                </a:lnTo>
                <a:lnTo>
                  <a:pt x="1013460" y="304800"/>
                </a:lnTo>
                <a:lnTo>
                  <a:pt x="1295400" y="266700"/>
                </a:lnTo>
                <a:lnTo>
                  <a:pt x="1626870" y="217170"/>
                </a:lnTo>
                <a:lnTo>
                  <a:pt x="1847850" y="179070"/>
                </a:lnTo>
                <a:lnTo>
                  <a:pt x="2072640" y="160020"/>
                </a:lnTo>
                <a:lnTo>
                  <a:pt x="2305050" y="13716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F10E694E-181A-4DA5-A62D-EF9EFDC84362}"/>
              </a:ext>
            </a:extLst>
          </p:cNvPr>
          <p:cNvSpPr/>
          <p:nvPr/>
        </p:nvSpPr>
        <p:spPr>
          <a:xfrm rot="16200000">
            <a:off x="3544889" y="3884614"/>
            <a:ext cx="3005137" cy="1335087"/>
          </a:xfrm>
          <a:custGeom>
            <a:avLst/>
            <a:gdLst>
              <a:gd name="connsiteX0" fmla="*/ 1412935 w 3006246"/>
              <a:gd name="connsiteY0" fmla="*/ 1112312 h 1335275"/>
              <a:gd name="connsiteX1" fmla="*/ 1518154 w 3006246"/>
              <a:gd name="connsiteY1" fmla="*/ 1139869 h 1335275"/>
              <a:gd name="connsiteX2" fmla="*/ 1633394 w 3006246"/>
              <a:gd name="connsiteY2" fmla="*/ 1164921 h 1335275"/>
              <a:gd name="connsiteX3" fmla="*/ 1748633 w 3006246"/>
              <a:gd name="connsiteY3" fmla="*/ 1184963 h 1335275"/>
              <a:gd name="connsiteX4" fmla="*/ 1873893 w 3006246"/>
              <a:gd name="connsiteY4" fmla="*/ 1205004 h 1335275"/>
              <a:gd name="connsiteX5" fmla="*/ 1996648 w 3006246"/>
              <a:gd name="connsiteY5" fmla="*/ 1220035 h 1335275"/>
              <a:gd name="connsiteX6" fmla="*/ 2172013 w 3006246"/>
              <a:gd name="connsiteY6" fmla="*/ 1240077 h 1335275"/>
              <a:gd name="connsiteX7" fmla="*/ 2392471 w 3006246"/>
              <a:gd name="connsiteY7" fmla="*/ 1240077 h 1335275"/>
              <a:gd name="connsiteX8" fmla="*/ 2535268 w 3006246"/>
              <a:gd name="connsiteY8" fmla="*/ 1240077 h 1335275"/>
              <a:gd name="connsiteX9" fmla="*/ 2627960 w 3006246"/>
              <a:gd name="connsiteY9" fmla="*/ 1242582 h 1335275"/>
              <a:gd name="connsiteX10" fmla="*/ 2663033 w 3006246"/>
              <a:gd name="connsiteY10" fmla="*/ 1247593 h 1335275"/>
              <a:gd name="connsiteX11" fmla="*/ 2693095 w 3006246"/>
              <a:gd name="connsiteY11" fmla="*/ 1260119 h 1335275"/>
              <a:gd name="connsiteX12" fmla="*/ 2713137 w 3006246"/>
              <a:gd name="connsiteY12" fmla="*/ 1280160 h 1335275"/>
              <a:gd name="connsiteX13" fmla="*/ 2728168 w 3006246"/>
              <a:gd name="connsiteY13" fmla="*/ 1300202 h 1335275"/>
              <a:gd name="connsiteX14" fmla="*/ 2740694 w 3006246"/>
              <a:gd name="connsiteY14" fmla="*/ 1310223 h 1335275"/>
              <a:gd name="connsiteX15" fmla="*/ 2768252 w 3006246"/>
              <a:gd name="connsiteY15" fmla="*/ 1327759 h 1335275"/>
              <a:gd name="connsiteX16" fmla="*/ 2788293 w 3006246"/>
              <a:gd name="connsiteY16" fmla="*/ 1335275 h 1335275"/>
              <a:gd name="connsiteX17" fmla="*/ 2805830 w 3006246"/>
              <a:gd name="connsiteY17" fmla="*/ 1335275 h 1335275"/>
              <a:gd name="connsiteX18" fmla="*/ 2818356 w 3006246"/>
              <a:gd name="connsiteY18" fmla="*/ 1322749 h 1335275"/>
              <a:gd name="connsiteX19" fmla="*/ 2830882 w 3006246"/>
              <a:gd name="connsiteY19" fmla="*/ 1302707 h 1335275"/>
              <a:gd name="connsiteX20" fmla="*/ 2855934 w 3006246"/>
              <a:gd name="connsiteY20" fmla="*/ 1272645 h 1335275"/>
              <a:gd name="connsiteX21" fmla="*/ 2880986 w 3006246"/>
              <a:gd name="connsiteY21" fmla="*/ 1240077 h 1335275"/>
              <a:gd name="connsiteX22" fmla="*/ 2903533 w 3006246"/>
              <a:gd name="connsiteY22" fmla="*/ 1202499 h 1335275"/>
              <a:gd name="connsiteX23" fmla="*/ 2923574 w 3006246"/>
              <a:gd name="connsiteY23" fmla="*/ 1167426 h 1335275"/>
              <a:gd name="connsiteX24" fmla="*/ 2943616 w 3006246"/>
              <a:gd name="connsiteY24" fmla="*/ 1119827 h 1335275"/>
              <a:gd name="connsiteX25" fmla="*/ 2971173 w 3006246"/>
              <a:gd name="connsiteY25" fmla="*/ 1049681 h 1335275"/>
              <a:gd name="connsiteX26" fmla="*/ 2998731 w 3006246"/>
              <a:gd name="connsiteY26" fmla="*/ 954484 h 1335275"/>
              <a:gd name="connsiteX27" fmla="*/ 3006246 w 3006246"/>
              <a:gd name="connsiteY27" fmla="*/ 921916 h 1335275"/>
              <a:gd name="connsiteX28" fmla="*/ 2983699 w 3006246"/>
              <a:gd name="connsiteY28" fmla="*/ 756572 h 1335275"/>
              <a:gd name="connsiteX29" fmla="*/ 2946121 w 3006246"/>
              <a:gd name="connsiteY29" fmla="*/ 834234 h 1335275"/>
              <a:gd name="connsiteX30" fmla="*/ 2918564 w 3006246"/>
              <a:gd name="connsiteY30" fmla="*/ 876822 h 1335275"/>
              <a:gd name="connsiteX31" fmla="*/ 2883491 w 3006246"/>
              <a:gd name="connsiteY31" fmla="*/ 914400 h 1335275"/>
              <a:gd name="connsiteX32" fmla="*/ 2850923 w 3006246"/>
              <a:gd name="connsiteY32" fmla="*/ 944463 h 1335275"/>
              <a:gd name="connsiteX33" fmla="*/ 2820861 w 3006246"/>
              <a:gd name="connsiteY33" fmla="*/ 961999 h 1335275"/>
              <a:gd name="connsiteX34" fmla="*/ 2788293 w 3006246"/>
              <a:gd name="connsiteY34" fmla="*/ 974525 h 1335275"/>
              <a:gd name="connsiteX35" fmla="*/ 2723158 w 3006246"/>
              <a:gd name="connsiteY35" fmla="*/ 974525 h 1335275"/>
              <a:gd name="connsiteX36" fmla="*/ 2575351 w 3006246"/>
              <a:gd name="connsiteY36" fmla="*/ 972020 h 1335275"/>
              <a:gd name="connsiteX37" fmla="*/ 2377440 w 3006246"/>
              <a:gd name="connsiteY37" fmla="*/ 974525 h 1335275"/>
              <a:gd name="connsiteX38" fmla="*/ 2222117 w 3006246"/>
              <a:gd name="connsiteY38" fmla="*/ 974525 h 1335275"/>
              <a:gd name="connsiteX39" fmla="*/ 2126919 w 3006246"/>
              <a:gd name="connsiteY39" fmla="*/ 974525 h 1335275"/>
              <a:gd name="connsiteX40" fmla="*/ 1941534 w 3006246"/>
              <a:gd name="connsiteY40" fmla="*/ 951978 h 1335275"/>
              <a:gd name="connsiteX41" fmla="*/ 1851346 w 3006246"/>
              <a:gd name="connsiteY41" fmla="*/ 941958 h 1335275"/>
              <a:gd name="connsiteX42" fmla="*/ 1753643 w 3006246"/>
              <a:gd name="connsiteY42" fmla="*/ 931937 h 1335275"/>
              <a:gd name="connsiteX43" fmla="*/ 1618362 w 3006246"/>
              <a:gd name="connsiteY43" fmla="*/ 906885 h 1335275"/>
              <a:gd name="connsiteX44" fmla="*/ 1480576 w 3006246"/>
              <a:gd name="connsiteY44" fmla="*/ 874317 h 1335275"/>
              <a:gd name="connsiteX45" fmla="*/ 1350305 w 3006246"/>
              <a:gd name="connsiteY45" fmla="*/ 841749 h 1335275"/>
              <a:gd name="connsiteX46" fmla="*/ 1235066 w 3006246"/>
              <a:gd name="connsiteY46" fmla="*/ 804171 h 1335275"/>
              <a:gd name="connsiteX47" fmla="*/ 1107300 w 3006246"/>
              <a:gd name="connsiteY47" fmla="*/ 756572 h 1335275"/>
              <a:gd name="connsiteX48" fmla="*/ 967009 w 3006246"/>
              <a:gd name="connsiteY48" fmla="*/ 698953 h 1335275"/>
              <a:gd name="connsiteX49" fmla="*/ 879327 w 3006246"/>
              <a:gd name="connsiteY49" fmla="*/ 658869 h 1335275"/>
              <a:gd name="connsiteX50" fmla="*/ 761582 w 3006246"/>
              <a:gd name="connsiteY50" fmla="*/ 598744 h 1335275"/>
              <a:gd name="connsiteX51" fmla="*/ 648848 w 3006246"/>
              <a:gd name="connsiteY51" fmla="*/ 533609 h 1335275"/>
              <a:gd name="connsiteX52" fmla="*/ 553650 w 3006246"/>
              <a:gd name="connsiteY52" fmla="*/ 468474 h 1335275"/>
              <a:gd name="connsiteX53" fmla="*/ 433400 w 3006246"/>
              <a:gd name="connsiteY53" fmla="*/ 380792 h 1335275"/>
              <a:gd name="connsiteX54" fmla="*/ 338202 w 3006246"/>
              <a:gd name="connsiteY54" fmla="*/ 303130 h 1335275"/>
              <a:gd name="connsiteX55" fmla="*/ 240499 w 3006246"/>
              <a:gd name="connsiteY55" fmla="*/ 212943 h 1335275"/>
              <a:gd name="connsiteX56" fmla="*/ 165343 w 3006246"/>
              <a:gd name="connsiteY56" fmla="*/ 137787 h 1335275"/>
              <a:gd name="connsiteX57" fmla="*/ 112734 w 3006246"/>
              <a:gd name="connsiteY57" fmla="*/ 77662 h 1335275"/>
              <a:gd name="connsiteX58" fmla="*/ 62630 w 3006246"/>
              <a:gd name="connsiteY58" fmla="*/ 20042 h 1335275"/>
              <a:gd name="connsiteX59" fmla="*/ 37578 w 3006246"/>
              <a:gd name="connsiteY59" fmla="*/ 5011 h 1335275"/>
              <a:gd name="connsiteX60" fmla="*/ 15031 w 3006246"/>
              <a:gd name="connsiteY60" fmla="*/ 0 h 1335275"/>
              <a:gd name="connsiteX61" fmla="*/ 2505 w 3006246"/>
              <a:gd name="connsiteY61" fmla="*/ 5011 h 1335275"/>
              <a:gd name="connsiteX62" fmla="*/ 0 w 3006246"/>
              <a:gd name="connsiteY62" fmla="*/ 12526 h 1335275"/>
              <a:gd name="connsiteX63" fmla="*/ 0 w 3006246"/>
              <a:gd name="connsiteY63" fmla="*/ 25052 h 1335275"/>
              <a:gd name="connsiteX64" fmla="*/ 17536 w 3006246"/>
              <a:gd name="connsiteY64" fmla="*/ 65136 h 1335275"/>
              <a:gd name="connsiteX65" fmla="*/ 87682 w 3006246"/>
              <a:gd name="connsiteY65" fmla="*/ 165344 h 1335275"/>
              <a:gd name="connsiteX66" fmla="*/ 162838 w 3006246"/>
              <a:gd name="connsiteY66" fmla="*/ 265552 h 1335275"/>
              <a:gd name="connsiteX67" fmla="*/ 260541 w 3006246"/>
              <a:gd name="connsiteY67" fmla="*/ 380792 h 1335275"/>
              <a:gd name="connsiteX68" fmla="*/ 350728 w 3006246"/>
              <a:gd name="connsiteY68" fmla="*/ 483505 h 1335275"/>
              <a:gd name="connsiteX69" fmla="*/ 433400 w 3006246"/>
              <a:gd name="connsiteY69" fmla="*/ 568682 h 1335275"/>
              <a:gd name="connsiteX70" fmla="*/ 518577 w 3006246"/>
              <a:gd name="connsiteY70" fmla="*/ 646343 h 1335275"/>
              <a:gd name="connsiteX71" fmla="*/ 591228 w 3006246"/>
              <a:gd name="connsiteY71" fmla="*/ 706468 h 1335275"/>
              <a:gd name="connsiteX72" fmla="*/ 663879 w 3006246"/>
              <a:gd name="connsiteY72" fmla="*/ 764088 h 1335275"/>
              <a:gd name="connsiteX73" fmla="*/ 741540 w 3006246"/>
              <a:gd name="connsiteY73" fmla="*/ 814192 h 1335275"/>
              <a:gd name="connsiteX74" fmla="*/ 794150 w 3006246"/>
              <a:gd name="connsiteY74" fmla="*/ 849265 h 1335275"/>
              <a:gd name="connsiteX75" fmla="*/ 876821 w 3006246"/>
              <a:gd name="connsiteY75" fmla="*/ 899369 h 1335275"/>
              <a:gd name="connsiteX76" fmla="*/ 994566 w 3006246"/>
              <a:gd name="connsiteY76" fmla="*/ 961999 h 1335275"/>
              <a:gd name="connsiteX77" fmla="*/ 1159910 w 3006246"/>
              <a:gd name="connsiteY77" fmla="*/ 1032145 h 1335275"/>
              <a:gd name="connsiteX78" fmla="*/ 1340285 w 3006246"/>
              <a:gd name="connsiteY78" fmla="*/ 1092270 h 1335275"/>
              <a:gd name="connsiteX79" fmla="*/ 1412935 w 3006246"/>
              <a:gd name="connsiteY79" fmla="*/ 1112312 h 133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006246" h="1335275">
                <a:moveTo>
                  <a:pt x="1412935" y="1112312"/>
                </a:moveTo>
                <a:lnTo>
                  <a:pt x="1518154" y="1139869"/>
                </a:lnTo>
                <a:lnTo>
                  <a:pt x="1633394" y="1164921"/>
                </a:lnTo>
                <a:lnTo>
                  <a:pt x="1748633" y="1184963"/>
                </a:lnTo>
                <a:lnTo>
                  <a:pt x="1873893" y="1205004"/>
                </a:lnTo>
                <a:lnTo>
                  <a:pt x="1996648" y="1220035"/>
                </a:lnTo>
                <a:lnTo>
                  <a:pt x="2172013" y="1240077"/>
                </a:lnTo>
                <a:lnTo>
                  <a:pt x="2392471" y="1240077"/>
                </a:lnTo>
                <a:lnTo>
                  <a:pt x="2535268" y="1240077"/>
                </a:lnTo>
                <a:lnTo>
                  <a:pt x="2627960" y="1242582"/>
                </a:lnTo>
                <a:lnTo>
                  <a:pt x="2663033" y="1247593"/>
                </a:lnTo>
                <a:lnTo>
                  <a:pt x="2693095" y="1260119"/>
                </a:lnTo>
                <a:lnTo>
                  <a:pt x="2713137" y="1280160"/>
                </a:lnTo>
                <a:lnTo>
                  <a:pt x="2728168" y="1300202"/>
                </a:lnTo>
                <a:lnTo>
                  <a:pt x="2740694" y="1310223"/>
                </a:lnTo>
                <a:lnTo>
                  <a:pt x="2768252" y="1327759"/>
                </a:lnTo>
                <a:lnTo>
                  <a:pt x="2788293" y="1335275"/>
                </a:lnTo>
                <a:lnTo>
                  <a:pt x="2805830" y="1335275"/>
                </a:lnTo>
                <a:lnTo>
                  <a:pt x="2818356" y="1322749"/>
                </a:lnTo>
                <a:lnTo>
                  <a:pt x="2830882" y="1302707"/>
                </a:lnTo>
                <a:lnTo>
                  <a:pt x="2855934" y="1272645"/>
                </a:lnTo>
                <a:lnTo>
                  <a:pt x="2880986" y="1240077"/>
                </a:lnTo>
                <a:lnTo>
                  <a:pt x="2903533" y="1202499"/>
                </a:lnTo>
                <a:lnTo>
                  <a:pt x="2923574" y="1167426"/>
                </a:lnTo>
                <a:lnTo>
                  <a:pt x="2943616" y="1119827"/>
                </a:lnTo>
                <a:lnTo>
                  <a:pt x="2971173" y="1049681"/>
                </a:lnTo>
                <a:lnTo>
                  <a:pt x="2998731" y="954484"/>
                </a:lnTo>
                <a:lnTo>
                  <a:pt x="3006246" y="921916"/>
                </a:lnTo>
                <a:lnTo>
                  <a:pt x="2983699" y="756572"/>
                </a:lnTo>
                <a:lnTo>
                  <a:pt x="2946121" y="834234"/>
                </a:lnTo>
                <a:lnTo>
                  <a:pt x="2918564" y="876822"/>
                </a:lnTo>
                <a:lnTo>
                  <a:pt x="2883491" y="914400"/>
                </a:lnTo>
                <a:lnTo>
                  <a:pt x="2850923" y="944463"/>
                </a:lnTo>
                <a:lnTo>
                  <a:pt x="2820861" y="961999"/>
                </a:lnTo>
                <a:lnTo>
                  <a:pt x="2788293" y="974525"/>
                </a:lnTo>
                <a:lnTo>
                  <a:pt x="2723158" y="974525"/>
                </a:lnTo>
                <a:lnTo>
                  <a:pt x="2575351" y="972020"/>
                </a:lnTo>
                <a:lnTo>
                  <a:pt x="2377440" y="974525"/>
                </a:lnTo>
                <a:lnTo>
                  <a:pt x="2222117" y="974525"/>
                </a:lnTo>
                <a:lnTo>
                  <a:pt x="2126919" y="974525"/>
                </a:lnTo>
                <a:lnTo>
                  <a:pt x="1941534" y="951978"/>
                </a:lnTo>
                <a:lnTo>
                  <a:pt x="1851346" y="941958"/>
                </a:lnTo>
                <a:lnTo>
                  <a:pt x="1753643" y="931937"/>
                </a:lnTo>
                <a:lnTo>
                  <a:pt x="1618362" y="906885"/>
                </a:lnTo>
                <a:lnTo>
                  <a:pt x="1480576" y="874317"/>
                </a:lnTo>
                <a:lnTo>
                  <a:pt x="1350305" y="841749"/>
                </a:lnTo>
                <a:lnTo>
                  <a:pt x="1235066" y="804171"/>
                </a:lnTo>
                <a:lnTo>
                  <a:pt x="1107300" y="756572"/>
                </a:lnTo>
                <a:lnTo>
                  <a:pt x="967009" y="698953"/>
                </a:lnTo>
                <a:lnTo>
                  <a:pt x="879327" y="658869"/>
                </a:lnTo>
                <a:lnTo>
                  <a:pt x="761582" y="598744"/>
                </a:lnTo>
                <a:lnTo>
                  <a:pt x="648848" y="533609"/>
                </a:lnTo>
                <a:lnTo>
                  <a:pt x="553650" y="468474"/>
                </a:lnTo>
                <a:lnTo>
                  <a:pt x="433400" y="380792"/>
                </a:lnTo>
                <a:lnTo>
                  <a:pt x="338202" y="303130"/>
                </a:lnTo>
                <a:lnTo>
                  <a:pt x="240499" y="212943"/>
                </a:lnTo>
                <a:lnTo>
                  <a:pt x="165343" y="137787"/>
                </a:lnTo>
                <a:lnTo>
                  <a:pt x="112734" y="77662"/>
                </a:lnTo>
                <a:lnTo>
                  <a:pt x="62630" y="20042"/>
                </a:lnTo>
                <a:lnTo>
                  <a:pt x="37578" y="5011"/>
                </a:lnTo>
                <a:lnTo>
                  <a:pt x="15031" y="0"/>
                </a:lnTo>
                <a:lnTo>
                  <a:pt x="2505" y="5011"/>
                </a:lnTo>
                <a:lnTo>
                  <a:pt x="0" y="12526"/>
                </a:lnTo>
                <a:lnTo>
                  <a:pt x="0" y="25052"/>
                </a:lnTo>
                <a:lnTo>
                  <a:pt x="17536" y="65136"/>
                </a:lnTo>
                <a:lnTo>
                  <a:pt x="87682" y="165344"/>
                </a:lnTo>
                <a:lnTo>
                  <a:pt x="162838" y="265552"/>
                </a:lnTo>
                <a:lnTo>
                  <a:pt x="260541" y="380792"/>
                </a:lnTo>
                <a:lnTo>
                  <a:pt x="350728" y="483505"/>
                </a:lnTo>
                <a:lnTo>
                  <a:pt x="433400" y="568682"/>
                </a:lnTo>
                <a:lnTo>
                  <a:pt x="518577" y="646343"/>
                </a:lnTo>
                <a:lnTo>
                  <a:pt x="591228" y="706468"/>
                </a:lnTo>
                <a:lnTo>
                  <a:pt x="663879" y="764088"/>
                </a:lnTo>
                <a:lnTo>
                  <a:pt x="741540" y="814192"/>
                </a:lnTo>
                <a:lnTo>
                  <a:pt x="794150" y="849265"/>
                </a:lnTo>
                <a:lnTo>
                  <a:pt x="876821" y="899369"/>
                </a:lnTo>
                <a:lnTo>
                  <a:pt x="994566" y="961999"/>
                </a:lnTo>
                <a:lnTo>
                  <a:pt x="1159910" y="1032145"/>
                </a:lnTo>
                <a:lnTo>
                  <a:pt x="1340285" y="1092270"/>
                </a:lnTo>
                <a:lnTo>
                  <a:pt x="1412935" y="11123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0BA47416-936E-4C0B-B4B9-76AE416A61C5}"/>
              </a:ext>
            </a:extLst>
          </p:cNvPr>
          <p:cNvSpPr/>
          <p:nvPr/>
        </p:nvSpPr>
        <p:spPr>
          <a:xfrm rot="16200000">
            <a:off x="5083175" y="4208463"/>
            <a:ext cx="3162300" cy="508000"/>
          </a:xfrm>
          <a:custGeom>
            <a:avLst/>
            <a:gdLst>
              <a:gd name="connsiteX0" fmla="*/ 1510393 w 3162300"/>
              <a:gd name="connsiteY0" fmla="*/ 193221 h 508907"/>
              <a:gd name="connsiteX1" fmla="*/ 1711779 w 3162300"/>
              <a:gd name="connsiteY1" fmla="*/ 193221 h 508907"/>
              <a:gd name="connsiteX2" fmla="*/ 1978479 w 3162300"/>
              <a:gd name="connsiteY2" fmla="*/ 193221 h 508907"/>
              <a:gd name="connsiteX3" fmla="*/ 2087336 w 3162300"/>
              <a:gd name="connsiteY3" fmla="*/ 193221 h 508907"/>
              <a:gd name="connsiteX4" fmla="*/ 2381250 w 3162300"/>
              <a:gd name="connsiteY4" fmla="*/ 193221 h 508907"/>
              <a:gd name="connsiteX5" fmla="*/ 2631621 w 3162300"/>
              <a:gd name="connsiteY5" fmla="*/ 193221 h 508907"/>
              <a:gd name="connsiteX6" fmla="*/ 2713264 w 3162300"/>
              <a:gd name="connsiteY6" fmla="*/ 193221 h 508907"/>
              <a:gd name="connsiteX7" fmla="*/ 2803071 w 3162300"/>
              <a:gd name="connsiteY7" fmla="*/ 193221 h 508907"/>
              <a:gd name="connsiteX8" fmla="*/ 2865664 w 3162300"/>
              <a:gd name="connsiteY8" fmla="*/ 193221 h 508907"/>
              <a:gd name="connsiteX9" fmla="*/ 2914650 w 3162300"/>
              <a:gd name="connsiteY9" fmla="*/ 185057 h 508907"/>
              <a:gd name="connsiteX10" fmla="*/ 2958193 w 3162300"/>
              <a:gd name="connsiteY10" fmla="*/ 171450 h 508907"/>
              <a:gd name="connsiteX11" fmla="*/ 2993571 w 3162300"/>
              <a:gd name="connsiteY11" fmla="*/ 155121 h 508907"/>
              <a:gd name="connsiteX12" fmla="*/ 3026229 w 3162300"/>
              <a:gd name="connsiteY12" fmla="*/ 133350 h 508907"/>
              <a:gd name="connsiteX13" fmla="*/ 3050721 w 3162300"/>
              <a:gd name="connsiteY13" fmla="*/ 108857 h 508907"/>
              <a:gd name="connsiteX14" fmla="*/ 3080657 w 3162300"/>
              <a:gd name="connsiteY14" fmla="*/ 68035 h 508907"/>
              <a:gd name="connsiteX15" fmla="*/ 3102429 w 3162300"/>
              <a:gd name="connsiteY15" fmla="*/ 24493 h 508907"/>
              <a:gd name="connsiteX16" fmla="*/ 3113314 w 3162300"/>
              <a:gd name="connsiteY16" fmla="*/ 8164 h 508907"/>
              <a:gd name="connsiteX17" fmla="*/ 3140529 w 3162300"/>
              <a:gd name="connsiteY17" fmla="*/ 0 h 508907"/>
              <a:gd name="connsiteX18" fmla="*/ 3159579 w 3162300"/>
              <a:gd name="connsiteY18" fmla="*/ 5443 h 508907"/>
              <a:gd name="connsiteX19" fmla="*/ 3162300 w 3162300"/>
              <a:gd name="connsiteY19" fmla="*/ 19050 h 508907"/>
              <a:gd name="connsiteX20" fmla="*/ 3156857 w 3162300"/>
              <a:gd name="connsiteY20" fmla="*/ 38100 h 508907"/>
              <a:gd name="connsiteX21" fmla="*/ 3148693 w 3162300"/>
              <a:gd name="connsiteY21" fmla="*/ 78921 h 508907"/>
              <a:gd name="connsiteX22" fmla="*/ 3132364 w 3162300"/>
              <a:gd name="connsiteY22" fmla="*/ 138793 h 508907"/>
              <a:gd name="connsiteX23" fmla="*/ 3102429 w 3162300"/>
              <a:gd name="connsiteY23" fmla="*/ 220435 h 508907"/>
              <a:gd name="connsiteX24" fmla="*/ 3069771 w 3162300"/>
              <a:gd name="connsiteY24" fmla="*/ 296635 h 508907"/>
              <a:gd name="connsiteX25" fmla="*/ 3026229 w 3162300"/>
              <a:gd name="connsiteY25" fmla="*/ 389164 h 508907"/>
              <a:gd name="connsiteX26" fmla="*/ 3001736 w 3162300"/>
              <a:gd name="connsiteY26" fmla="*/ 440871 h 508907"/>
              <a:gd name="connsiteX27" fmla="*/ 2979964 w 3162300"/>
              <a:gd name="connsiteY27" fmla="*/ 478971 h 508907"/>
              <a:gd name="connsiteX28" fmla="*/ 2958193 w 3162300"/>
              <a:gd name="connsiteY28" fmla="*/ 500743 h 508907"/>
              <a:gd name="connsiteX29" fmla="*/ 2936421 w 3162300"/>
              <a:gd name="connsiteY29" fmla="*/ 508907 h 508907"/>
              <a:gd name="connsiteX30" fmla="*/ 2903764 w 3162300"/>
              <a:gd name="connsiteY30" fmla="*/ 503464 h 508907"/>
              <a:gd name="connsiteX31" fmla="*/ 2865664 w 3162300"/>
              <a:gd name="connsiteY31" fmla="*/ 484414 h 508907"/>
              <a:gd name="connsiteX32" fmla="*/ 2833007 w 3162300"/>
              <a:gd name="connsiteY32" fmla="*/ 459921 h 508907"/>
              <a:gd name="connsiteX33" fmla="*/ 2781300 w 3162300"/>
              <a:gd name="connsiteY33" fmla="*/ 443593 h 508907"/>
              <a:gd name="connsiteX34" fmla="*/ 2718707 w 3162300"/>
              <a:gd name="connsiteY34" fmla="*/ 429985 h 508907"/>
              <a:gd name="connsiteX35" fmla="*/ 2650671 w 3162300"/>
              <a:gd name="connsiteY35" fmla="*/ 421821 h 508907"/>
              <a:gd name="connsiteX36" fmla="*/ 2539093 w 3162300"/>
              <a:gd name="connsiteY36" fmla="*/ 416378 h 508907"/>
              <a:gd name="connsiteX37" fmla="*/ 2345871 w 3162300"/>
              <a:gd name="connsiteY37" fmla="*/ 416378 h 508907"/>
              <a:gd name="connsiteX38" fmla="*/ 2269671 w 3162300"/>
              <a:gd name="connsiteY38" fmla="*/ 413657 h 508907"/>
              <a:gd name="connsiteX39" fmla="*/ 1888671 w 3162300"/>
              <a:gd name="connsiteY39" fmla="*/ 419100 h 508907"/>
              <a:gd name="connsiteX40" fmla="*/ 1608364 w 3162300"/>
              <a:gd name="connsiteY40" fmla="*/ 427264 h 508907"/>
              <a:gd name="connsiteX41" fmla="*/ 1363436 w 3162300"/>
              <a:gd name="connsiteY41" fmla="*/ 432707 h 508907"/>
              <a:gd name="connsiteX42" fmla="*/ 1055914 w 3162300"/>
              <a:gd name="connsiteY42" fmla="*/ 440871 h 508907"/>
              <a:gd name="connsiteX43" fmla="*/ 759279 w 3162300"/>
              <a:gd name="connsiteY43" fmla="*/ 451757 h 508907"/>
              <a:gd name="connsiteX44" fmla="*/ 549729 w 3162300"/>
              <a:gd name="connsiteY44" fmla="*/ 454478 h 508907"/>
              <a:gd name="connsiteX45" fmla="*/ 381000 w 3162300"/>
              <a:gd name="connsiteY45" fmla="*/ 462643 h 508907"/>
              <a:gd name="connsiteX46" fmla="*/ 258536 w 3162300"/>
              <a:gd name="connsiteY46" fmla="*/ 451757 h 508907"/>
              <a:gd name="connsiteX47" fmla="*/ 163286 w 3162300"/>
              <a:gd name="connsiteY47" fmla="*/ 432707 h 508907"/>
              <a:gd name="connsiteX48" fmla="*/ 108857 w 3162300"/>
              <a:gd name="connsiteY48" fmla="*/ 416378 h 508907"/>
              <a:gd name="connsiteX49" fmla="*/ 54429 w 3162300"/>
              <a:gd name="connsiteY49" fmla="*/ 389164 h 508907"/>
              <a:gd name="connsiteX50" fmla="*/ 27214 w 3162300"/>
              <a:gd name="connsiteY50" fmla="*/ 367393 h 508907"/>
              <a:gd name="connsiteX51" fmla="*/ 8164 w 3162300"/>
              <a:gd name="connsiteY51" fmla="*/ 340178 h 508907"/>
              <a:gd name="connsiteX52" fmla="*/ 0 w 3162300"/>
              <a:gd name="connsiteY52" fmla="*/ 312964 h 508907"/>
              <a:gd name="connsiteX53" fmla="*/ 2721 w 3162300"/>
              <a:gd name="connsiteY53" fmla="*/ 283028 h 508907"/>
              <a:gd name="connsiteX54" fmla="*/ 8164 w 3162300"/>
              <a:gd name="connsiteY54" fmla="*/ 253093 h 508907"/>
              <a:gd name="connsiteX55" fmla="*/ 21771 w 3162300"/>
              <a:gd name="connsiteY55" fmla="*/ 231321 h 508907"/>
              <a:gd name="connsiteX56" fmla="*/ 43543 w 3162300"/>
              <a:gd name="connsiteY56" fmla="*/ 214993 h 508907"/>
              <a:gd name="connsiteX57" fmla="*/ 78921 w 3162300"/>
              <a:gd name="connsiteY57" fmla="*/ 195943 h 508907"/>
              <a:gd name="connsiteX58" fmla="*/ 193221 w 3162300"/>
              <a:gd name="connsiteY58" fmla="*/ 166007 h 508907"/>
              <a:gd name="connsiteX59" fmla="*/ 351064 w 3162300"/>
              <a:gd name="connsiteY59" fmla="*/ 133350 h 508907"/>
              <a:gd name="connsiteX60" fmla="*/ 500743 w 3162300"/>
              <a:gd name="connsiteY60" fmla="*/ 106135 h 508907"/>
              <a:gd name="connsiteX61" fmla="*/ 544286 w 3162300"/>
              <a:gd name="connsiteY61" fmla="*/ 106135 h 508907"/>
              <a:gd name="connsiteX62" fmla="*/ 590550 w 3162300"/>
              <a:gd name="connsiteY62" fmla="*/ 122464 h 508907"/>
              <a:gd name="connsiteX63" fmla="*/ 672193 w 3162300"/>
              <a:gd name="connsiteY63" fmla="*/ 149678 h 508907"/>
              <a:gd name="connsiteX64" fmla="*/ 745671 w 3162300"/>
              <a:gd name="connsiteY64" fmla="*/ 166007 h 508907"/>
              <a:gd name="connsiteX65" fmla="*/ 840921 w 3162300"/>
              <a:gd name="connsiteY65" fmla="*/ 182335 h 508907"/>
              <a:gd name="connsiteX66" fmla="*/ 955221 w 3162300"/>
              <a:gd name="connsiteY66" fmla="*/ 190500 h 508907"/>
              <a:gd name="connsiteX67" fmla="*/ 1077686 w 3162300"/>
              <a:gd name="connsiteY67" fmla="*/ 193221 h 508907"/>
              <a:gd name="connsiteX68" fmla="*/ 1257300 w 3162300"/>
              <a:gd name="connsiteY68" fmla="*/ 193221 h 508907"/>
              <a:gd name="connsiteX69" fmla="*/ 1510393 w 3162300"/>
              <a:gd name="connsiteY69" fmla="*/ 193221 h 508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162300" h="508907">
                <a:moveTo>
                  <a:pt x="1510393" y="193221"/>
                </a:moveTo>
                <a:lnTo>
                  <a:pt x="1711779" y="193221"/>
                </a:lnTo>
                <a:lnTo>
                  <a:pt x="1978479" y="193221"/>
                </a:lnTo>
                <a:lnTo>
                  <a:pt x="2087336" y="193221"/>
                </a:lnTo>
                <a:lnTo>
                  <a:pt x="2381250" y="193221"/>
                </a:lnTo>
                <a:lnTo>
                  <a:pt x="2631621" y="193221"/>
                </a:lnTo>
                <a:lnTo>
                  <a:pt x="2713264" y="193221"/>
                </a:lnTo>
                <a:lnTo>
                  <a:pt x="2803071" y="193221"/>
                </a:lnTo>
                <a:lnTo>
                  <a:pt x="2865664" y="193221"/>
                </a:lnTo>
                <a:lnTo>
                  <a:pt x="2914650" y="185057"/>
                </a:lnTo>
                <a:lnTo>
                  <a:pt x="2958193" y="171450"/>
                </a:lnTo>
                <a:lnTo>
                  <a:pt x="2993571" y="155121"/>
                </a:lnTo>
                <a:lnTo>
                  <a:pt x="3026229" y="133350"/>
                </a:lnTo>
                <a:lnTo>
                  <a:pt x="3050721" y="108857"/>
                </a:lnTo>
                <a:lnTo>
                  <a:pt x="3080657" y="68035"/>
                </a:lnTo>
                <a:lnTo>
                  <a:pt x="3102429" y="24493"/>
                </a:lnTo>
                <a:lnTo>
                  <a:pt x="3113314" y="8164"/>
                </a:lnTo>
                <a:lnTo>
                  <a:pt x="3140529" y="0"/>
                </a:lnTo>
                <a:lnTo>
                  <a:pt x="3159579" y="5443"/>
                </a:lnTo>
                <a:lnTo>
                  <a:pt x="3162300" y="19050"/>
                </a:lnTo>
                <a:lnTo>
                  <a:pt x="3156857" y="38100"/>
                </a:lnTo>
                <a:lnTo>
                  <a:pt x="3148693" y="78921"/>
                </a:lnTo>
                <a:lnTo>
                  <a:pt x="3132364" y="138793"/>
                </a:lnTo>
                <a:lnTo>
                  <a:pt x="3102429" y="220435"/>
                </a:lnTo>
                <a:lnTo>
                  <a:pt x="3069771" y="296635"/>
                </a:lnTo>
                <a:lnTo>
                  <a:pt x="3026229" y="389164"/>
                </a:lnTo>
                <a:lnTo>
                  <a:pt x="3001736" y="440871"/>
                </a:lnTo>
                <a:lnTo>
                  <a:pt x="2979964" y="478971"/>
                </a:lnTo>
                <a:lnTo>
                  <a:pt x="2958193" y="500743"/>
                </a:lnTo>
                <a:lnTo>
                  <a:pt x="2936421" y="508907"/>
                </a:lnTo>
                <a:lnTo>
                  <a:pt x="2903764" y="503464"/>
                </a:lnTo>
                <a:lnTo>
                  <a:pt x="2865664" y="484414"/>
                </a:lnTo>
                <a:lnTo>
                  <a:pt x="2833007" y="459921"/>
                </a:lnTo>
                <a:lnTo>
                  <a:pt x="2781300" y="443593"/>
                </a:lnTo>
                <a:lnTo>
                  <a:pt x="2718707" y="429985"/>
                </a:lnTo>
                <a:lnTo>
                  <a:pt x="2650671" y="421821"/>
                </a:lnTo>
                <a:lnTo>
                  <a:pt x="2539093" y="416378"/>
                </a:lnTo>
                <a:lnTo>
                  <a:pt x="2345871" y="416378"/>
                </a:lnTo>
                <a:lnTo>
                  <a:pt x="2269671" y="413657"/>
                </a:lnTo>
                <a:lnTo>
                  <a:pt x="1888671" y="419100"/>
                </a:lnTo>
                <a:lnTo>
                  <a:pt x="1608364" y="427264"/>
                </a:lnTo>
                <a:lnTo>
                  <a:pt x="1363436" y="432707"/>
                </a:lnTo>
                <a:lnTo>
                  <a:pt x="1055914" y="440871"/>
                </a:lnTo>
                <a:lnTo>
                  <a:pt x="759279" y="451757"/>
                </a:lnTo>
                <a:lnTo>
                  <a:pt x="549729" y="454478"/>
                </a:lnTo>
                <a:lnTo>
                  <a:pt x="381000" y="462643"/>
                </a:lnTo>
                <a:lnTo>
                  <a:pt x="258536" y="451757"/>
                </a:lnTo>
                <a:lnTo>
                  <a:pt x="163286" y="432707"/>
                </a:lnTo>
                <a:lnTo>
                  <a:pt x="108857" y="416378"/>
                </a:lnTo>
                <a:lnTo>
                  <a:pt x="54429" y="389164"/>
                </a:lnTo>
                <a:lnTo>
                  <a:pt x="27214" y="367393"/>
                </a:lnTo>
                <a:lnTo>
                  <a:pt x="8164" y="340178"/>
                </a:lnTo>
                <a:lnTo>
                  <a:pt x="0" y="312964"/>
                </a:lnTo>
                <a:lnTo>
                  <a:pt x="2721" y="283028"/>
                </a:lnTo>
                <a:lnTo>
                  <a:pt x="8164" y="253093"/>
                </a:lnTo>
                <a:lnTo>
                  <a:pt x="21771" y="231321"/>
                </a:lnTo>
                <a:lnTo>
                  <a:pt x="43543" y="214993"/>
                </a:lnTo>
                <a:lnTo>
                  <a:pt x="78921" y="195943"/>
                </a:lnTo>
                <a:lnTo>
                  <a:pt x="193221" y="166007"/>
                </a:lnTo>
                <a:lnTo>
                  <a:pt x="351064" y="133350"/>
                </a:lnTo>
                <a:lnTo>
                  <a:pt x="500743" y="106135"/>
                </a:lnTo>
                <a:lnTo>
                  <a:pt x="544286" y="106135"/>
                </a:lnTo>
                <a:lnTo>
                  <a:pt x="590550" y="122464"/>
                </a:lnTo>
                <a:lnTo>
                  <a:pt x="672193" y="149678"/>
                </a:lnTo>
                <a:lnTo>
                  <a:pt x="745671" y="166007"/>
                </a:lnTo>
                <a:lnTo>
                  <a:pt x="840921" y="182335"/>
                </a:lnTo>
                <a:lnTo>
                  <a:pt x="955221" y="190500"/>
                </a:lnTo>
                <a:lnTo>
                  <a:pt x="1077686" y="193221"/>
                </a:lnTo>
                <a:lnTo>
                  <a:pt x="1257300" y="193221"/>
                </a:lnTo>
                <a:lnTo>
                  <a:pt x="1510393" y="19322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264C49F2-9E0D-4895-BDDC-525030C802DE}"/>
              </a:ext>
            </a:extLst>
          </p:cNvPr>
          <p:cNvGrpSpPr/>
          <p:nvPr/>
        </p:nvGrpSpPr>
        <p:grpSpPr>
          <a:xfrm>
            <a:off x="3760789" y="1293813"/>
            <a:ext cx="4651375" cy="4760913"/>
            <a:chOff x="3760789" y="1293813"/>
            <a:chExt cx="4651375" cy="4760913"/>
          </a:xfrm>
        </p:grpSpPr>
        <p:sp>
          <p:nvSpPr>
            <p:cNvPr id="9" name="フリーフォーム 45">
              <a:extLst>
                <a:ext uri="{FF2B5EF4-FFF2-40B4-BE49-F238E27FC236}">
                  <a16:creationId xmlns:a16="http://schemas.microsoft.com/office/drawing/2014/main" id="{F9FE51F9-474D-487A-8423-8A2F740DAC47}"/>
                </a:ext>
              </a:extLst>
            </p:cNvPr>
            <p:cNvSpPr/>
            <p:nvPr/>
          </p:nvSpPr>
          <p:spPr>
            <a:xfrm>
              <a:off x="4876801" y="1293813"/>
              <a:ext cx="1331913" cy="1720850"/>
            </a:xfrm>
            <a:custGeom>
              <a:avLst/>
              <a:gdLst>
                <a:gd name="connsiteX0" fmla="*/ 888206 w 1331119"/>
                <a:gd name="connsiteY0" fmla="*/ 876300 h 1721644"/>
                <a:gd name="connsiteX1" fmla="*/ 1004888 w 1331119"/>
                <a:gd name="connsiteY1" fmla="*/ 723900 h 1721644"/>
                <a:gd name="connsiteX2" fmla="*/ 1083469 w 1331119"/>
                <a:gd name="connsiteY2" fmla="*/ 621506 h 1721644"/>
                <a:gd name="connsiteX3" fmla="*/ 1143000 w 1331119"/>
                <a:gd name="connsiteY3" fmla="*/ 542925 h 1721644"/>
                <a:gd name="connsiteX4" fmla="*/ 1171575 w 1331119"/>
                <a:gd name="connsiteY4" fmla="*/ 502444 h 1721644"/>
                <a:gd name="connsiteX5" fmla="*/ 1190625 w 1331119"/>
                <a:gd name="connsiteY5" fmla="*/ 464344 h 1721644"/>
                <a:gd name="connsiteX6" fmla="*/ 1207294 w 1331119"/>
                <a:gd name="connsiteY6" fmla="*/ 447675 h 1721644"/>
                <a:gd name="connsiteX7" fmla="*/ 1228725 w 1331119"/>
                <a:gd name="connsiteY7" fmla="*/ 431006 h 1721644"/>
                <a:gd name="connsiteX8" fmla="*/ 1262063 w 1331119"/>
                <a:gd name="connsiteY8" fmla="*/ 416719 h 1721644"/>
                <a:gd name="connsiteX9" fmla="*/ 1290638 w 1331119"/>
                <a:gd name="connsiteY9" fmla="*/ 411956 h 1721644"/>
                <a:gd name="connsiteX10" fmla="*/ 1314450 w 1331119"/>
                <a:gd name="connsiteY10" fmla="*/ 402431 h 1721644"/>
                <a:gd name="connsiteX11" fmla="*/ 1328738 w 1331119"/>
                <a:gd name="connsiteY11" fmla="*/ 385762 h 1721644"/>
                <a:gd name="connsiteX12" fmla="*/ 1331119 w 1331119"/>
                <a:gd name="connsiteY12" fmla="*/ 359569 h 1721644"/>
                <a:gd name="connsiteX13" fmla="*/ 1323975 w 1331119"/>
                <a:gd name="connsiteY13" fmla="*/ 335756 h 1721644"/>
                <a:gd name="connsiteX14" fmla="*/ 1300163 w 1331119"/>
                <a:gd name="connsiteY14" fmla="*/ 302419 h 1721644"/>
                <a:gd name="connsiteX15" fmla="*/ 1245394 w 1331119"/>
                <a:gd name="connsiteY15" fmla="*/ 245269 h 1721644"/>
                <a:gd name="connsiteX16" fmla="*/ 1197769 w 1331119"/>
                <a:gd name="connsiteY16" fmla="*/ 200025 h 1721644"/>
                <a:gd name="connsiteX17" fmla="*/ 1140619 w 1331119"/>
                <a:gd name="connsiteY17" fmla="*/ 147637 h 1721644"/>
                <a:gd name="connsiteX18" fmla="*/ 1064419 w 1331119"/>
                <a:gd name="connsiteY18" fmla="*/ 92869 h 1721644"/>
                <a:gd name="connsiteX19" fmla="*/ 1009650 w 1331119"/>
                <a:gd name="connsiteY19" fmla="*/ 57150 h 1721644"/>
                <a:gd name="connsiteX20" fmla="*/ 938213 w 1331119"/>
                <a:gd name="connsiteY20" fmla="*/ 21431 h 1721644"/>
                <a:gd name="connsiteX21" fmla="*/ 885825 w 1331119"/>
                <a:gd name="connsiteY21" fmla="*/ 2381 h 1721644"/>
                <a:gd name="connsiteX22" fmla="*/ 869156 w 1331119"/>
                <a:gd name="connsiteY22" fmla="*/ 0 h 1721644"/>
                <a:gd name="connsiteX23" fmla="*/ 847725 w 1331119"/>
                <a:gd name="connsiteY23" fmla="*/ 4762 h 1721644"/>
                <a:gd name="connsiteX24" fmla="*/ 842963 w 1331119"/>
                <a:gd name="connsiteY24" fmla="*/ 11906 h 1721644"/>
                <a:gd name="connsiteX25" fmla="*/ 842963 w 1331119"/>
                <a:gd name="connsiteY25" fmla="*/ 23812 h 1721644"/>
                <a:gd name="connsiteX26" fmla="*/ 847725 w 1331119"/>
                <a:gd name="connsiteY26" fmla="*/ 45244 h 1721644"/>
                <a:gd name="connsiteX27" fmla="*/ 854869 w 1331119"/>
                <a:gd name="connsiteY27" fmla="*/ 59531 h 1721644"/>
                <a:gd name="connsiteX28" fmla="*/ 876300 w 1331119"/>
                <a:gd name="connsiteY28" fmla="*/ 76200 h 1721644"/>
                <a:gd name="connsiteX29" fmla="*/ 900113 w 1331119"/>
                <a:gd name="connsiteY29" fmla="*/ 100012 h 1721644"/>
                <a:gd name="connsiteX30" fmla="*/ 914400 w 1331119"/>
                <a:gd name="connsiteY30" fmla="*/ 121444 h 1721644"/>
                <a:gd name="connsiteX31" fmla="*/ 923925 w 1331119"/>
                <a:gd name="connsiteY31" fmla="*/ 140494 h 1721644"/>
                <a:gd name="connsiteX32" fmla="*/ 935831 w 1331119"/>
                <a:gd name="connsiteY32" fmla="*/ 173831 h 1721644"/>
                <a:gd name="connsiteX33" fmla="*/ 940594 w 1331119"/>
                <a:gd name="connsiteY33" fmla="*/ 202406 h 1721644"/>
                <a:gd name="connsiteX34" fmla="*/ 940594 w 1331119"/>
                <a:gd name="connsiteY34" fmla="*/ 245269 h 1721644"/>
                <a:gd name="connsiteX35" fmla="*/ 931069 w 1331119"/>
                <a:gd name="connsiteY35" fmla="*/ 297656 h 1721644"/>
                <a:gd name="connsiteX36" fmla="*/ 895350 w 1331119"/>
                <a:gd name="connsiteY36" fmla="*/ 397669 h 1721644"/>
                <a:gd name="connsiteX37" fmla="*/ 850106 w 1331119"/>
                <a:gd name="connsiteY37" fmla="*/ 490537 h 1721644"/>
                <a:gd name="connsiteX38" fmla="*/ 790575 w 1331119"/>
                <a:gd name="connsiteY38" fmla="*/ 597694 h 1721644"/>
                <a:gd name="connsiteX39" fmla="*/ 692944 w 1331119"/>
                <a:gd name="connsiteY39" fmla="*/ 762000 h 1721644"/>
                <a:gd name="connsiteX40" fmla="*/ 592931 w 1331119"/>
                <a:gd name="connsiteY40" fmla="*/ 914400 h 1721644"/>
                <a:gd name="connsiteX41" fmla="*/ 488156 w 1331119"/>
                <a:gd name="connsiteY41" fmla="*/ 1064419 h 1721644"/>
                <a:gd name="connsiteX42" fmla="*/ 364331 w 1331119"/>
                <a:gd name="connsiteY42" fmla="*/ 1233487 h 1721644"/>
                <a:gd name="connsiteX43" fmla="*/ 197644 w 1331119"/>
                <a:gd name="connsiteY43" fmla="*/ 1447800 h 1721644"/>
                <a:gd name="connsiteX44" fmla="*/ 78581 w 1331119"/>
                <a:gd name="connsiteY44" fmla="*/ 1597819 h 1721644"/>
                <a:gd name="connsiteX45" fmla="*/ 0 w 1331119"/>
                <a:gd name="connsiteY45" fmla="*/ 1700212 h 1721644"/>
                <a:gd name="connsiteX46" fmla="*/ 107156 w 1331119"/>
                <a:gd name="connsiteY46" fmla="*/ 1721644 h 1721644"/>
                <a:gd name="connsiteX47" fmla="*/ 302419 w 1331119"/>
                <a:gd name="connsiteY47" fmla="*/ 1531144 h 1721644"/>
                <a:gd name="connsiteX48" fmla="*/ 402431 w 1331119"/>
                <a:gd name="connsiteY48" fmla="*/ 1431131 h 1721644"/>
                <a:gd name="connsiteX49" fmla="*/ 521494 w 1331119"/>
                <a:gd name="connsiteY49" fmla="*/ 1304925 h 1721644"/>
                <a:gd name="connsiteX50" fmla="*/ 645319 w 1331119"/>
                <a:gd name="connsiteY50" fmla="*/ 1166812 h 1721644"/>
                <a:gd name="connsiteX51" fmla="*/ 757238 w 1331119"/>
                <a:gd name="connsiteY51" fmla="*/ 1035844 h 1721644"/>
                <a:gd name="connsiteX52" fmla="*/ 888206 w 1331119"/>
                <a:gd name="connsiteY52" fmla="*/ 87630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31119" h="1721644">
                  <a:moveTo>
                    <a:pt x="888206" y="876300"/>
                  </a:moveTo>
                  <a:lnTo>
                    <a:pt x="1004888" y="723900"/>
                  </a:lnTo>
                  <a:lnTo>
                    <a:pt x="1083469" y="621506"/>
                  </a:lnTo>
                  <a:lnTo>
                    <a:pt x="1143000" y="542925"/>
                  </a:lnTo>
                  <a:lnTo>
                    <a:pt x="1171575" y="502444"/>
                  </a:lnTo>
                  <a:lnTo>
                    <a:pt x="1190625" y="464344"/>
                  </a:lnTo>
                  <a:lnTo>
                    <a:pt x="1207294" y="447675"/>
                  </a:lnTo>
                  <a:lnTo>
                    <a:pt x="1228725" y="431006"/>
                  </a:lnTo>
                  <a:lnTo>
                    <a:pt x="1262063" y="416719"/>
                  </a:lnTo>
                  <a:lnTo>
                    <a:pt x="1290638" y="411956"/>
                  </a:lnTo>
                  <a:lnTo>
                    <a:pt x="1314450" y="402431"/>
                  </a:lnTo>
                  <a:lnTo>
                    <a:pt x="1328738" y="385762"/>
                  </a:lnTo>
                  <a:lnTo>
                    <a:pt x="1331119" y="359569"/>
                  </a:lnTo>
                  <a:lnTo>
                    <a:pt x="1323975" y="335756"/>
                  </a:lnTo>
                  <a:lnTo>
                    <a:pt x="1300163" y="302419"/>
                  </a:lnTo>
                  <a:lnTo>
                    <a:pt x="1245394" y="245269"/>
                  </a:lnTo>
                  <a:lnTo>
                    <a:pt x="1197769" y="200025"/>
                  </a:lnTo>
                  <a:lnTo>
                    <a:pt x="1140619" y="147637"/>
                  </a:lnTo>
                  <a:lnTo>
                    <a:pt x="1064419" y="92869"/>
                  </a:lnTo>
                  <a:lnTo>
                    <a:pt x="1009650" y="57150"/>
                  </a:lnTo>
                  <a:lnTo>
                    <a:pt x="938213" y="21431"/>
                  </a:lnTo>
                  <a:lnTo>
                    <a:pt x="885825" y="2381"/>
                  </a:lnTo>
                  <a:lnTo>
                    <a:pt x="869156" y="0"/>
                  </a:lnTo>
                  <a:lnTo>
                    <a:pt x="847725" y="4762"/>
                  </a:lnTo>
                  <a:lnTo>
                    <a:pt x="842963" y="11906"/>
                  </a:lnTo>
                  <a:lnTo>
                    <a:pt x="842963" y="23812"/>
                  </a:lnTo>
                  <a:lnTo>
                    <a:pt x="847725" y="45244"/>
                  </a:lnTo>
                  <a:lnTo>
                    <a:pt x="854869" y="59531"/>
                  </a:lnTo>
                  <a:lnTo>
                    <a:pt x="876300" y="76200"/>
                  </a:lnTo>
                  <a:lnTo>
                    <a:pt x="900113" y="100012"/>
                  </a:lnTo>
                  <a:lnTo>
                    <a:pt x="914400" y="121444"/>
                  </a:lnTo>
                  <a:lnTo>
                    <a:pt x="923925" y="140494"/>
                  </a:lnTo>
                  <a:lnTo>
                    <a:pt x="935831" y="173831"/>
                  </a:lnTo>
                  <a:lnTo>
                    <a:pt x="940594" y="202406"/>
                  </a:lnTo>
                  <a:lnTo>
                    <a:pt x="940594" y="245269"/>
                  </a:lnTo>
                  <a:lnTo>
                    <a:pt x="931069" y="297656"/>
                  </a:lnTo>
                  <a:lnTo>
                    <a:pt x="895350" y="397669"/>
                  </a:lnTo>
                  <a:lnTo>
                    <a:pt x="850106" y="490537"/>
                  </a:lnTo>
                  <a:lnTo>
                    <a:pt x="790575" y="597694"/>
                  </a:lnTo>
                  <a:lnTo>
                    <a:pt x="692944" y="762000"/>
                  </a:lnTo>
                  <a:lnTo>
                    <a:pt x="592931" y="914400"/>
                  </a:lnTo>
                  <a:lnTo>
                    <a:pt x="488156" y="1064419"/>
                  </a:lnTo>
                  <a:lnTo>
                    <a:pt x="364331" y="1233487"/>
                  </a:lnTo>
                  <a:lnTo>
                    <a:pt x="197644" y="1447800"/>
                  </a:lnTo>
                  <a:lnTo>
                    <a:pt x="78581" y="1597819"/>
                  </a:lnTo>
                  <a:lnTo>
                    <a:pt x="0" y="1700212"/>
                  </a:lnTo>
                  <a:lnTo>
                    <a:pt x="107156" y="1721644"/>
                  </a:lnTo>
                  <a:lnTo>
                    <a:pt x="302419" y="1531144"/>
                  </a:lnTo>
                  <a:lnTo>
                    <a:pt x="402431" y="1431131"/>
                  </a:lnTo>
                  <a:lnTo>
                    <a:pt x="521494" y="1304925"/>
                  </a:lnTo>
                  <a:lnTo>
                    <a:pt x="645319" y="1166812"/>
                  </a:lnTo>
                  <a:lnTo>
                    <a:pt x="757238" y="1035844"/>
                  </a:lnTo>
                  <a:lnTo>
                    <a:pt x="888206" y="8763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6">
              <a:extLst>
                <a:ext uri="{FF2B5EF4-FFF2-40B4-BE49-F238E27FC236}">
                  <a16:creationId xmlns:a16="http://schemas.microsoft.com/office/drawing/2014/main" id="{E5145AF3-AB99-47B1-B0DF-F954688D7A84}"/>
                </a:ext>
              </a:extLst>
            </p:cNvPr>
            <p:cNvSpPr/>
            <p:nvPr/>
          </p:nvSpPr>
          <p:spPr>
            <a:xfrm>
              <a:off x="4513264" y="2560639"/>
              <a:ext cx="2700337" cy="638175"/>
            </a:xfrm>
            <a:custGeom>
              <a:avLst/>
              <a:gdLst>
                <a:gd name="connsiteX0" fmla="*/ 1054894 w 2700337"/>
                <a:gd name="connsiteY0" fmla="*/ 266700 h 638175"/>
                <a:gd name="connsiteX1" fmla="*/ 804862 w 2700337"/>
                <a:gd name="connsiteY1" fmla="*/ 307181 h 638175"/>
                <a:gd name="connsiteX2" fmla="*/ 692944 w 2700337"/>
                <a:gd name="connsiteY2" fmla="*/ 323850 h 638175"/>
                <a:gd name="connsiteX3" fmla="*/ 640556 w 2700337"/>
                <a:gd name="connsiteY3" fmla="*/ 328612 h 638175"/>
                <a:gd name="connsiteX4" fmla="*/ 573881 w 2700337"/>
                <a:gd name="connsiteY4" fmla="*/ 333375 h 638175"/>
                <a:gd name="connsiteX5" fmla="*/ 400050 w 2700337"/>
                <a:gd name="connsiteY5" fmla="*/ 335756 h 638175"/>
                <a:gd name="connsiteX6" fmla="*/ 300037 w 2700337"/>
                <a:gd name="connsiteY6" fmla="*/ 333375 h 638175"/>
                <a:gd name="connsiteX7" fmla="*/ 269081 w 2700337"/>
                <a:gd name="connsiteY7" fmla="*/ 328612 h 638175"/>
                <a:gd name="connsiteX8" fmla="*/ 235744 w 2700337"/>
                <a:gd name="connsiteY8" fmla="*/ 316706 h 638175"/>
                <a:gd name="connsiteX9" fmla="*/ 195262 w 2700337"/>
                <a:gd name="connsiteY9" fmla="*/ 292894 h 638175"/>
                <a:gd name="connsiteX10" fmla="*/ 161925 w 2700337"/>
                <a:gd name="connsiteY10" fmla="*/ 271462 h 638175"/>
                <a:gd name="connsiteX11" fmla="*/ 126206 w 2700337"/>
                <a:gd name="connsiteY11" fmla="*/ 242887 h 638175"/>
                <a:gd name="connsiteX12" fmla="*/ 92869 w 2700337"/>
                <a:gd name="connsiteY12" fmla="*/ 209550 h 638175"/>
                <a:gd name="connsiteX13" fmla="*/ 78581 w 2700337"/>
                <a:gd name="connsiteY13" fmla="*/ 200025 h 638175"/>
                <a:gd name="connsiteX14" fmla="*/ 57150 w 2700337"/>
                <a:gd name="connsiteY14" fmla="*/ 192881 h 638175"/>
                <a:gd name="connsiteX15" fmla="*/ 33337 w 2700337"/>
                <a:gd name="connsiteY15" fmla="*/ 188119 h 638175"/>
                <a:gd name="connsiteX16" fmla="*/ 16669 w 2700337"/>
                <a:gd name="connsiteY16" fmla="*/ 188119 h 638175"/>
                <a:gd name="connsiteX17" fmla="*/ 7144 w 2700337"/>
                <a:gd name="connsiteY17" fmla="*/ 190500 h 638175"/>
                <a:gd name="connsiteX18" fmla="*/ 0 w 2700337"/>
                <a:gd name="connsiteY18" fmla="*/ 204787 h 638175"/>
                <a:gd name="connsiteX19" fmla="*/ 9525 w 2700337"/>
                <a:gd name="connsiteY19" fmla="*/ 238125 h 638175"/>
                <a:gd name="connsiteX20" fmla="*/ 21431 w 2700337"/>
                <a:gd name="connsiteY20" fmla="*/ 280987 h 638175"/>
                <a:gd name="connsiteX21" fmla="*/ 40481 w 2700337"/>
                <a:gd name="connsiteY21" fmla="*/ 328612 h 638175"/>
                <a:gd name="connsiteX22" fmla="*/ 66675 w 2700337"/>
                <a:gd name="connsiteY22" fmla="*/ 383381 h 638175"/>
                <a:gd name="connsiteX23" fmla="*/ 95250 w 2700337"/>
                <a:gd name="connsiteY23" fmla="*/ 431006 h 638175"/>
                <a:gd name="connsiteX24" fmla="*/ 140494 w 2700337"/>
                <a:gd name="connsiteY24" fmla="*/ 497681 h 638175"/>
                <a:gd name="connsiteX25" fmla="*/ 173831 w 2700337"/>
                <a:gd name="connsiteY25" fmla="*/ 535781 h 638175"/>
                <a:gd name="connsiteX26" fmla="*/ 214312 w 2700337"/>
                <a:gd name="connsiteY26" fmla="*/ 581025 h 638175"/>
                <a:gd name="connsiteX27" fmla="*/ 235744 w 2700337"/>
                <a:gd name="connsiteY27" fmla="*/ 602456 h 638175"/>
                <a:gd name="connsiteX28" fmla="*/ 257175 w 2700337"/>
                <a:gd name="connsiteY28" fmla="*/ 621506 h 638175"/>
                <a:gd name="connsiteX29" fmla="*/ 278606 w 2700337"/>
                <a:gd name="connsiteY29" fmla="*/ 633412 h 638175"/>
                <a:gd name="connsiteX30" fmla="*/ 292894 w 2700337"/>
                <a:gd name="connsiteY30" fmla="*/ 635794 h 638175"/>
                <a:gd name="connsiteX31" fmla="*/ 316706 w 2700337"/>
                <a:gd name="connsiteY31" fmla="*/ 638175 h 638175"/>
                <a:gd name="connsiteX32" fmla="*/ 340519 w 2700337"/>
                <a:gd name="connsiteY32" fmla="*/ 631031 h 638175"/>
                <a:gd name="connsiteX33" fmla="*/ 361950 w 2700337"/>
                <a:gd name="connsiteY33" fmla="*/ 621506 h 638175"/>
                <a:gd name="connsiteX34" fmla="*/ 395287 w 2700337"/>
                <a:gd name="connsiteY34" fmla="*/ 602456 h 638175"/>
                <a:gd name="connsiteX35" fmla="*/ 461962 w 2700337"/>
                <a:gd name="connsiteY35" fmla="*/ 585787 h 638175"/>
                <a:gd name="connsiteX36" fmla="*/ 697706 w 2700337"/>
                <a:gd name="connsiteY36" fmla="*/ 531019 h 638175"/>
                <a:gd name="connsiteX37" fmla="*/ 871537 w 2700337"/>
                <a:gd name="connsiteY37" fmla="*/ 507206 h 638175"/>
                <a:gd name="connsiteX38" fmla="*/ 1078706 w 2700337"/>
                <a:gd name="connsiteY38" fmla="*/ 464344 h 638175"/>
                <a:gd name="connsiteX39" fmla="*/ 1343025 w 2700337"/>
                <a:gd name="connsiteY39" fmla="*/ 404812 h 638175"/>
                <a:gd name="connsiteX40" fmla="*/ 1614487 w 2700337"/>
                <a:gd name="connsiteY40" fmla="*/ 345281 h 638175"/>
                <a:gd name="connsiteX41" fmla="*/ 1862137 w 2700337"/>
                <a:gd name="connsiteY41" fmla="*/ 290512 h 638175"/>
                <a:gd name="connsiteX42" fmla="*/ 2162175 w 2700337"/>
                <a:gd name="connsiteY42" fmla="*/ 223837 h 638175"/>
                <a:gd name="connsiteX43" fmla="*/ 2438400 w 2700337"/>
                <a:gd name="connsiteY43" fmla="*/ 166687 h 638175"/>
                <a:gd name="connsiteX44" fmla="*/ 2566987 w 2700337"/>
                <a:gd name="connsiteY44" fmla="*/ 138112 h 638175"/>
                <a:gd name="connsiteX45" fmla="*/ 2700337 w 2700337"/>
                <a:gd name="connsiteY45" fmla="*/ 102394 h 638175"/>
                <a:gd name="connsiteX46" fmla="*/ 2633662 w 2700337"/>
                <a:gd name="connsiteY46" fmla="*/ 0 h 638175"/>
                <a:gd name="connsiteX47" fmla="*/ 2290762 w 2700337"/>
                <a:gd name="connsiteY47" fmla="*/ 57150 h 638175"/>
                <a:gd name="connsiteX48" fmla="*/ 2052637 w 2700337"/>
                <a:gd name="connsiteY48" fmla="*/ 97631 h 638175"/>
                <a:gd name="connsiteX49" fmla="*/ 1724025 w 2700337"/>
                <a:gd name="connsiteY49" fmla="*/ 152400 h 638175"/>
                <a:gd name="connsiteX50" fmla="*/ 1440656 w 2700337"/>
                <a:gd name="connsiteY50" fmla="*/ 200025 h 638175"/>
                <a:gd name="connsiteX51" fmla="*/ 1150144 w 2700337"/>
                <a:gd name="connsiteY51" fmla="*/ 247650 h 638175"/>
                <a:gd name="connsiteX52" fmla="*/ 1054894 w 2700337"/>
                <a:gd name="connsiteY52" fmla="*/ 2667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00337" h="638175">
                  <a:moveTo>
                    <a:pt x="1054894" y="266700"/>
                  </a:moveTo>
                  <a:lnTo>
                    <a:pt x="804862" y="307181"/>
                  </a:lnTo>
                  <a:lnTo>
                    <a:pt x="692944" y="323850"/>
                  </a:lnTo>
                  <a:lnTo>
                    <a:pt x="640556" y="328612"/>
                  </a:lnTo>
                  <a:lnTo>
                    <a:pt x="573881" y="333375"/>
                  </a:lnTo>
                  <a:lnTo>
                    <a:pt x="400050" y="335756"/>
                  </a:lnTo>
                  <a:lnTo>
                    <a:pt x="300037" y="333375"/>
                  </a:lnTo>
                  <a:lnTo>
                    <a:pt x="269081" y="328612"/>
                  </a:lnTo>
                  <a:lnTo>
                    <a:pt x="235744" y="316706"/>
                  </a:lnTo>
                  <a:lnTo>
                    <a:pt x="195262" y="292894"/>
                  </a:lnTo>
                  <a:lnTo>
                    <a:pt x="161925" y="271462"/>
                  </a:lnTo>
                  <a:lnTo>
                    <a:pt x="126206" y="242887"/>
                  </a:lnTo>
                  <a:lnTo>
                    <a:pt x="92869" y="209550"/>
                  </a:lnTo>
                  <a:lnTo>
                    <a:pt x="78581" y="200025"/>
                  </a:lnTo>
                  <a:lnTo>
                    <a:pt x="57150" y="192881"/>
                  </a:lnTo>
                  <a:lnTo>
                    <a:pt x="33337" y="188119"/>
                  </a:lnTo>
                  <a:lnTo>
                    <a:pt x="16669" y="188119"/>
                  </a:lnTo>
                  <a:lnTo>
                    <a:pt x="7144" y="190500"/>
                  </a:lnTo>
                  <a:lnTo>
                    <a:pt x="0" y="204787"/>
                  </a:lnTo>
                  <a:lnTo>
                    <a:pt x="9525" y="238125"/>
                  </a:lnTo>
                  <a:lnTo>
                    <a:pt x="21431" y="280987"/>
                  </a:lnTo>
                  <a:lnTo>
                    <a:pt x="40481" y="328612"/>
                  </a:lnTo>
                  <a:lnTo>
                    <a:pt x="66675" y="383381"/>
                  </a:lnTo>
                  <a:lnTo>
                    <a:pt x="95250" y="431006"/>
                  </a:lnTo>
                  <a:lnTo>
                    <a:pt x="140494" y="497681"/>
                  </a:lnTo>
                  <a:lnTo>
                    <a:pt x="173831" y="535781"/>
                  </a:lnTo>
                  <a:lnTo>
                    <a:pt x="214312" y="581025"/>
                  </a:lnTo>
                  <a:lnTo>
                    <a:pt x="235744" y="602456"/>
                  </a:lnTo>
                  <a:lnTo>
                    <a:pt x="257175" y="621506"/>
                  </a:lnTo>
                  <a:lnTo>
                    <a:pt x="278606" y="633412"/>
                  </a:lnTo>
                  <a:lnTo>
                    <a:pt x="292894" y="635794"/>
                  </a:lnTo>
                  <a:lnTo>
                    <a:pt x="316706" y="638175"/>
                  </a:lnTo>
                  <a:lnTo>
                    <a:pt x="340519" y="631031"/>
                  </a:lnTo>
                  <a:lnTo>
                    <a:pt x="361950" y="621506"/>
                  </a:lnTo>
                  <a:lnTo>
                    <a:pt x="395287" y="602456"/>
                  </a:lnTo>
                  <a:lnTo>
                    <a:pt x="461962" y="585787"/>
                  </a:lnTo>
                  <a:lnTo>
                    <a:pt x="697706" y="531019"/>
                  </a:lnTo>
                  <a:lnTo>
                    <a:pt x="871537" y="507206"/>
                  </a:lnTo>
                  <a:lnTo>
                    <a:pt x="1078706" y="464344"/>
                  </a:lnTo>
                  <a:lnTo>
                    <a:pt x="1343025" y="404812"/>
                  </a:lnTo>
                  <a:lnTo>
                    <a:pt x="1614487" y="345281"/>
                  </a:lnTo>
                  <a:lnTo>
                    <a:pt x="1862137" y="290512"/>
                  </a:lnTo>
                  <a:lnTo>
                    <a:pt x="2162175" y="223837"/>
                  </a:lnTo>
                  <a:lnTo>
                    <a:pt x="2438400" y="166687"/>
                  </a:lnTo>
                  <a:lnTo>
                    <a:pt x="2566987" y="138112"/>
                  </a:lnTo>
                  <a:lnTo>
                    <a:pt x="2700337" y="102394"/>
                  </a:lnTo>
                  <a:lnTo>
                    <a:pt x="2633662" y="0"/>
                  </a:lnTo>
                  <a:lnTo>
                    <a:pt x="2290762" y="57150"/>
                  </a:lnTo>
                  <a:lnTo>
                    <a:pt x="2052637" y="97631"/>
                  </a:lnTo>
                  <a:lnTo>
                    <a:pt x="1724025" y="152400"/>
                  </a:lnTo>
                  <a:lnTo>
                    <a:pt x="1440656" y="200025"/>
                  </a:lnTo>
                  <a:lnTo>
                    <a:pt x="1150144" y="247650"/>
                  </a:lnTo>
                  <a:lnTo>
                    <a:pt x="1054894" y="266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7">
              <a:extLst>
                <a:ext uri="{FF2B5EF4-FFF2-40B4-BE49-F238E27FC236}">
                  <a16:creationId xmlns:a16="http://schemas.microsoft.com/office/drawing/2014/main" id="{9223C486-DA3A-4D49-A286-228153CF19F0}"/>
                </a:ext>
              </a:extLst>
            </p:cNvPr>
            <p:cNvSpPr/>
            <p:nvPr/>
          </p:nvSpPr>
          <p:spPr>
            <a:xfrm>
              <a:off x="6500813" y="2008189"/>
              <a:ext cx="1041400" cy="1133475"/>
            </a:xfrm>
            <a:custGeom>
              <a:avLst/>
              <a:gdLst>
                <a:gd name="connsiteX0" fmla="*/ 373856 w 1040606"/>
                <a:gd name="connsiteY0" fmla="*/ 419100 h 1133475"/>
                <a:gd name="connsiteX1" fmla="*/ 285750 w 1040606"/>
                <a:gd name="connsiteY1" fmla="*/ 321469 h 1133475"/>
                <a:gd name="connsiteX2" fmla="*/ 223837 w 1040606"/>
                <a:gd name="connsiteY2" fmla="*/ 254794 h 1133475"/>
                <a:gd name="connsiteX3" fmla="*/ 164306 w 1040606"/>
                <a:gd name="connsiteY3" fmla="*/ 195262 h 1133475"/>
                <a:gd name="connsiteX4" fmla="*/ 102393 w 1040606"/>
                <a:gd name="connsiteY4" fmla="*/ 138112 h 1133475"/>
                <a:gd name="connsiteX5" fmla="*/ 52387 w 1040606"/>
                <a:gd name="connsiteY5" fmla="*/ 95250 h 1133475"/>
                <a:gd name="connsiteX6" fmla="*/ 23812 w 1040606"/>
                <a:gd name="connsiteY6" fmla="*/ 71437 h 1133475"/>
                <a:gd name="connsiteX7" fmla="*/ 7143 w 1040606"/>
                <a:gd name="connsiteY7" fmla="*/ 50006 h 1133475"/>
                <a:gd name="connsiteX8" fmla="*/ 0 w 1040606"/>
                <a:gd name="connsiteY8" fmla="*/ 21431 h 1133475"/>
                <a:gd name="connsiteX9" fmla="*/ 4762 w 1040606"/>
                <a:gd name="connsiteY9" fmla="*/ 7144 h 1133475"/>
                <a:gd name="connsiteX10" fmla="*/ 19050 w 1040606"/>
                <a:gd name="connsiteY10" fmla="*/ 0 h 1133475"/>
                <a:gd name="connsiteX11" fmla="*/ 45243 w 1040606"/>
                <a:gd name="connsiteY11" fmla="*/ 7144 h 1133475"/>
                <a:gd name="connsiteX12" fmla="*/ 107156 w 1040606"/>
                <a:gd name="connsiteY12" fmla="*/ 42862 h 1133475"/>
                <a:gd name="connsiteX13" fmla="*/ 219075 w 1040606"/>
                <a:gd name="connsiteY13" fmla="*/ 111919 h 1133475"/>
                <a:gd name="connsiteX14" fmla="*/ 369093 w 1040606"/>
                <a:gd name="connsiteY14" fmla="*/ 202406 h 1133475"/>
                <a:gd name="connsiteX15" fmla="*/ 500062 w 1040606"/>
                <a:gd name="connsiteY15" fmla="*/ 280987 h 1133475"/>
                <a:gd name="connsiteX16" fmla="*/ 700087 w 1040606"/>
                <a:gd name="connsiteY16" fmla="*/ 407194 h 1133475"/>
                <a:gd name="connsiteX17" fmla="*/ 778668 w 1040606"/>
                <a:gd name="connsiteY17" fmla="*/ 459581 h 1133475"/>
                <a:gd name="connsiteX18" fmla="*/ 845343 w 1040606"/>
                <a:gd name="connsiteY18" fmla="*/ 511969 h 1133475"/>
                <a:gd name="connsiteX19" fmla="*/ 912018 w 1040606"/>
                <a:gd name="connsiteY19" fmla="*/ 566737 h 1133475"/>
                <a:gd name="connsiteX20" fmla="*/ 947737 w 1040606"/>
                <a:gd name="connsiteY20" fmla="*/ 602456 h 1133475"/>
                <a:gd name="connsiteX21" fmla="*/ 971550 w 1040606"/>
                <a:gd name="connsiteY21" fmla="*/ 633412 h 1133475"/>
                <a:gd name="connsiteX22" fmla="*/ 990600 w 1040606"/>
                <a:gd name="connsiteY22" fmla="*/ 661987 h 1133475"/>
                <a:gd name="connsiteX23" fmla="*/ 1000125 w 1040606"/>
                <a:gd name="connsiteY23" fmla="*/ 685800 h 1133475"/>
                <a:gd name="connsiteX24" fmla="*/ 1012031 w 1040606"/>
                <a:gd name="connsiteY24" fmla="*/ 721519 h 1133475"/>
                <a:gd name="connsiteX25" fmla="*/ 1021556 w 1040606"/>
                <a:gd name="connsiteY25" fmla="*/ 759619 h 1133475"/>
                <a:gd name="connsiteX26" fmla="*/ 1031081 w 1040606"/>
                <a:gd name="connsiteY26" fmla="*/ 819150 h 1133475"/>
                <a:gd name="connsiteX27" fmla="*/ 1035843 w 1040606"/>
                <a:gd name="connsiteY27" fmla="*/ 871537 h 1133475"/>
                <a:gd name="connsiteX28" fmla="*/ 1040606 w 1040606"/>
                <a:gd name="connsiteY28" fmla="*/ 952500 h 1133475"/>
                <a:gd name="connsiteX29" fmla="*/ 1038225 w 1040606"/>
                <a:gd name="connsiteY29" fmla="*/ 1019175 h 1133475"/>
                <a:gd name="connsiteX30" fmla="*/ 1023937 w 1040606"/>
                <a:gd name="connsiteY30" fmla="*/ 1054894 h 1133475"/>
                <a:gd name="connsiteX31" fmla="*/ 1002506 w 1040606"/>
                <a:gd name="connsiteY31" fmla="*/ 1088231 h 1133475"/>
                <a:gd name="connsiteX32" fmla="*/ 973931 w 1040606"/>
                <a:gd name="connsiteY32" fmla="*/ 1114425 h 1133475"/>
                <a:gd name="connsiteX33" fmla="*/ 938212 w 1040606"/>
                <a:gd name="connsiteY33" fmla="*/ 1131094 h 1133475"/>
                <a:gd name="connsiteX34" fmla="*/ 916781 w 1040606"/>
                <a:gd name="connsiteY34" fmla="*/ 1133475 h 1133475"/>
                <a:gd name="connsiteX35" fmla="*/ 900112 w 1040606"/>
                <a:gd name="connsiteY35" fmla="*/ 1121569 h 1133475"/>
                <a:gd name="connsiteX36" fmla="*/ 862012 w 1040606"/>
                <a:gd name="connsiteY36" fmla="*/ 1054894 h 1133475"/>
                <a:gd name="connsiteX37" fmla="*/ 764381 w 1040606"/>
                <a:gd name="connsiteY37" fmla="*/ 909637 h 1133475"/>
                <a:gd name="connsiteX38" fmla="*/ 681037 w 1040606"/>
                <a:gd name="connsiteY38" fmla="*/ 797719 h 1133475"/>
                <a:gd name="connsiteX39" fmla="*/ 588168 w 1040606"/>
                <a:gd name="connsiteY39" fmla="*/ 678656 h 1133475"/>
                <a:gd name="connsiteX40" fmla="*/ 445293 w 1040606"/>
                <a:gd name="connsiteY40" fmla="*/ 500062 h 1133475"/>
                <a:gd name="connsiteX41" fmla="*/ 373856 w 1040606"/>
                <a:gd name="connsiteY41" fmla="*/ 419100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0606" h="1133475">
                  <a:moveTo>
                    <a:pt x="373856" y="419100"/>
                  </a:moveTo>
                  <a:lnTo>
                    <a:pt x="285750" y="321469"/>
                  </a:lnTo>
                  <a:lnTo>
                    <a:pt x="223837" y="254794"/>
                  </a:lnTo>
                  <a:lnTo>
                    <a:pt x="164306" y="195262"/>
                  </a:lnTo>
                  <a:lnTo>
                    <a:pt x="102393" y="138112"/>
                  </a:lnTo>
                  <a:lnTo>
                    <a:pt x="52387" y="95250"/>
                  </a:lnTo>
                  <a:lnTo>
                    <a:pt x="23812" y="71437"/>
                  </a:lnTo>
                  <a:lnTo>
                    <a:pt x="7143" y="50006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5243" y="7144"/>
                  </a:lnTo>
                  <a:lnTo>
                    <a:pt x="107156" y="42862"/>
                  </a:lnTo>
                  <a:lnTo>
                    <a:pt x="219075" y="111919"/>
                  </a:lnTo>
                  <a:lnTo>
                    <a:pt x="369093" y="202406"/>
                  </a:lnTo>
                  <a:lnTo>
                    <a:pt x="500062" y="280987"/>
                  </a:lnTo>
                  <a:lnTo>
                    <a:pt x="700087" y="407194"/>
                  </a:lnTo>
                  <a:lnTo>
                    <a:pt x="778668" y="459581"/>
                  </a:lnTo>
                  <a:lnTo>
                    <a:pt x="845343" y="511969"/>
                  </a:lnTo>
                  <a:lnTo>
                    <a:pt x="912018" y="566737"/>
                  </a:lnTo>
                  <a:lnTo>
                    <a:pt x="947737" y="602456"/>
                  </a:lnTo>
                  <a:lnTo>
                    <a:pt x="971550" y="633412"/>
                  </a:lnTo>
                  <a:lnTo>
                    <a:pt x="990600" y="661987"/>
                  </a:lnTo>
                  <a:lnTo>
                    <a:pt x="1000125" y="685800"/>
                  </a:lnTo>
                  <a:lnTo>
                    <a:pt x="1012031" y="721519"/>
                  </a:lnTo>
                  <a:lnTo>
                    <a:pt x="1021556" y="759619"/>
                  </a:lnTo>
                  <a:lnTo>
                    <a:pt x="1031081" y="819150"/>
                  </a:lnTo>
                  <a:lnTo>
                    <a:pt x="1035843" y="871537"/>
                  </a:lnTo>
                  <a:lnTo>
                    <a:pt x="1040606" y="952500"/>
                  </a:lnTo>
                  <a:cubicBezTo>
                    <a:pt x="1039812" y="974725"/>
                    <a:pt x="1039019" y="996950"/>
                    <a:pt x="1038225" y="1019175"/>
                  </a:cubicBezTo>
                  <a:lnTo>
                    <a:pt x="1023937" y="1054894"/>
                  </a:lnTo>
                  <a:lnTo>
                    <a:pt x="1002506" y="1088231"/>
                  </a:lnTo>
                  <a:lnTo>
                    <a:pt x="973931" y="1114425"/>
                  </a:lnTo>
                  <a:lnTo>
                    <a:pt x="938212" y="1131094"/>
                  </a:lnTo>
                  <a:lnTo>
                    <a:pt x="916781" y="1133475"/>
                  </a:lnTo>
                  <a:lnTo>
                    <a:pt x="900112" y="1121569"/>
                  </a:lnTo>
                  <a:lnTo>
                    <a:pt x="862012" y="1054894"/>
                  </a:lnTo>
                  <a:lnTo>
                    <a:pt x="764381" y="909637"/>
                  </a:lnTo>
                  <a:lnTo>
                    <a:pt x="681037" y="797719"/>
                  </a:lnTo>
                  <a:lnTo>
                    <a:pt x="588168" y="678656"/>
                  </a:lnTo>
                  <a:lnTo>
                    <a:pt x="445293" y="500062"/>
                  </a:lnTo>
                  <a:lnTo>
                    <a:pt x="373856" y="4191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8">
              <a:extLst>
                <a:ext uri="{FF2B5EF4-FFF2-40B4-BE49-F238E27FC236}">
                  <a16:creationId xmlns:a16="http://schemas.microsoft.com/office/drawing/2014/main" id="{54A6996B-1C19-4D50-9680-FBC47E20D874}"/>
                </a:ext>
              </a:extLst>
            </p:cNvPr>
            <p:cNvSpPr/>
            <p:nvPr/>
          </p:nvSpPr>
          <p:spPr>
            <a:xfrm>
              <a:off x="3760789" y="3698876"/>
              <a:ext cx="4651375" cy="671513"/>
            </a:xfrm>
            <a:custGeom>
              <a:avLst/>
              <a:gdLst>
                <a:gd name="connsiteX0" fmla="*/ 2305050 w 4652010"/>
                <a:gd name="connsiteY0" fmla="*/ 137160 h 670560"/>
                <a:gd name="connsiteX1" fmla="*/ 2655570 w 4652010"/>
                <a:gd name="connsiteY1" fmla="*/ 106680 h 670560"/>
                <a:gd name="connsiteX2" fmla="*/ 2846070 w 4652010"/>
                <a:gd name="connsiteY2" fmla="*/ 87630 h 670560"/>
                <a:gd name="connsiteX3" fmla="*/ 3078480 w 4652010"/>
                <a:gd name="connsiteY3" fmla="*/ 64770 h 670560"/>
                <a:gd name="connsiteX4" fmla="*/ 3333750 w 4652010"/>
                <a:gd name="connsiteY4" fmla="*/ 53340 h 670560"/>
                <a:gd name="connsiteX5" fmla="*/ 3619500 w 4652010"/>
                <a:gd name="connsiteY5" fmla="*/ 38100 h 670560"/>
                <a:gd name="connsiteX6" fmla="*/ 3863340 w 4652010"/>
                <a:gd name="connsiteY6" fmla="*/ 26670 h 670560"/>
                <a:gd name="connsiteX7" fmla="*/ 3935730 w 4652010"/>
                <a:gd name="connsiteY7" fmla="*/ 19050 h 670560"/>
                <a:gd name="connsiteX8" fmla="*/ 3992880 w 4652010"/>
                <a:gd name="connsiteY8" fmla="*/ 11430 h 670560"/>
                <a:gd name="connsiteX9" fmla="*/ 4057650 w 4652010"/>
                <a:gd name="connsiteY9" fmla="*/ 0 h 670560"/>
                <a:gd name="connsiteX10" fmla="*/ 4091940 w 4652010"/>
                <a:gd name="connsiteY10" fmla="*/ 0 h 670560"/>
                <a:gd name="connsiteX11" fmla="*/ 4175760 w 4652010"/>
                <a:gd name="connsiteY11" fmla="*/ 3810 h 670560"/>
                <a:gd name="connsiteX12" fmla="*/ 4267200 w 4652010"/>
                <a:gd name="connsiteY12" fmla="*/ 19050 h 670560"/>
                <a:gd name="connsiteX13" fmla="*/ 4351020 w 4652010"/>
                <a:gd name="connsiteY13" fmla="*/ 45720 h 670560"/>
                <a:gd name="connsiteX14" fmla="*/ 4461510 w 4652010"/>
                <a:gd name="connsiteY14" fmla="*/ 91440 h 670560"/>
                <a:gd name="connsiteX15" fmla="*/ 4541520 w 4652010"/>
                <a:gd name="connsiteY15" fmla="*/ 140970 h 670560"/>
                <a:gd name="connsiteX16" fmla="*/ 4610100 w 4652010"/>
                <a:gd name="connsiteY16" fmla="*/ 190500 h 670560"/>
                <a:gd name="connsiteX17" fmla="*/ 4632960 w 4652010"/>
                <a:gd name="connsiteY17" fmla="*/ 209550 h 670560"/>
                <a:gd name="connsiteX18" fmla="*/ 4648200 w 4652010"/>
                <a:gd name="connsiteY18" fmla="*/ 232410 h 670560"/>
                <a:gd name="connsiteX19" fmla="*/ 4652010 w 4652010"/>
                <a:gd name="connsiteY19" fmla="*/ 247650 h 670560"/>
                <a:gd name="connsiteX20" fmla="*/ 4652010 w 4652010"/>
                <a:gd name="connsiteY20" fmla="*/ 274320 h 670560"/>
                <a:gd name="connsiteX21" fmla="*/ 4640580 w 4652010"/>
                <a:gd name="connsiteY21" fmla="*/ 300990 h 670560"/>
                <a:gd name="connsiteX22" fmla="*/ 4617720 w 4652010"/>
                <a:gd name="connsiteY22" fmla="*/ 320040 h 670560"/>
                <a:gd name="connsiteX23" fmla="*/ 4549140 w 4652010"/>
                <a:gd name="connsiteY23" fmla="*/ 331470 h 670560"/>
                <a:gd name="connsiteX24" fmla="*/ 4469130 w 4652010"/>
                <a:gd name="connsiteY24" fmla="*/ 335280 h 670560"/>
                <a:gd name="connsiteX25" fmla="*/ 4419600 w 4652010"/>
                <a:gd name="connsiteY25" fmla="*/ 331470 h 670560"/>
                <a:gd name="connsiteX26" fmla="*/ 4290060 w 4652010"/>
                <a:gd name="connsiteY26" fmla="*/ 312420 h 670560"/>
                <a:gd name="connsiteX27" fmla="*/ 4088130 w 4652010"/>
                <a:gd name="connsiteY27" fmla="*/ 289560 h 670560"/>
                <a:gd name="connsiteX28" fmla="*/ 3810000 w 4652010"/>
                <a:gd name="connsiteY28" fmla="*/ 274320 h 670560"/>
                <a:gd name="connsiteX29" fmla="*/ 3558540 w 4652010"/>
                <a:gd name="connsiteY29" fmla="*/ 266700 h 670560"/>
                <a:gd name="connsiteX30" fmla="*/ 3249930 w 4652010"/>
                <a:gd name="connsiteY30" fmla="*/ 266700 h 670560"/>
                <a:gd name="connsiteX31" fmla="*/ 3025140 w 4652010"/>
                <a:gd name="connsiteY31" fmla="*/ 270510 h 670560"/>
                <a:gd name="connsiteX32" fmla="*/ 2849880 w 4652010"/>
                <a:gd name="connsiteY32" fmla="*/ 289560 h 670560"/>
                <a:gd name="connsiteX33" fmla="*/ 2674620 w 4652010"/>
                <a:gd name="connsiteY33" fmla="*/ 300990 h 670560"/>
                <a:gd name="connsiteX34" fmla="*/ 2468880 w 4652010"/>
                <a:gd name="connsiteY34" fmla="*/ 312420 h 670560"/>
                <a:gd name="connsiteX35" fmla="*/ 2305050 w 4652010"/>
                <a:gd name="connsiteY35" fmla="*/ 323850 h 670560"/>
                <a:gd name="connsiteX36" fmla="*/ 2072640 w 4652010"/>
                <a:gd name="connsiteY36" fmla="*/ 350520 h 670560"/>
                <a:gd name="connsiteX37" fmla="*/ 1817370 w 4652010"/>
                <a:gd name="connsiteY37" fmla="*/ 381000 h 670560"/>
                <a:gd name="connsiteX38" fmla="*/ 1535430 w 4652010"/>
                <a:gd name="connsiteY38" fmla="*/ 426720 h 670560"/>
                <a:gd name="connsiteX39" fmla="*/ 1249680 w 4652010"/>
                <a:gd name="connsiteY39" fmla="*/ 483870 h 670560"/>
                <a:gd name="connsiteX40" fmla="*/ 975360 w 4652010"/>
                <a:gd name="connsiteY40" fmla="*/ 541020 h 670560"/>
                <a:gd name="connsiteX41" fmla="*/ 712470 w 4652010"/>
                <a:gd name="connsiteY41" fmla="*/ 598170 h 670560"/>
                <a:gd name="connsiteX42" fmla="*/ 628650 w 4652010"/>
                <a:gd name="connsiteY42" fmla="*/ 621030 h 670560"/>
                <a:gd name="connsiteX43" fmla="*/ 521970 w 4652010"/>
                <a:gd name="connsiteY43" fmla="*/ 662940 h 670560"/>
                <a:gd name="connsiteX44" fmla="*/ 495300 w 4652010"/>
                <a:gd name="connsiteY44" fmla="*/ 670560 h 670560"/>
                <a:gd name="connsiteX45" fmla="*/ 449580 w 4652010"/>
                <a:gd name="connsiteY45" fmla="*/ 659130 h 670560"/>
                <a:gd name="connsiteX46" fmla="*/ 388620 w 4652010"/>
                <a:gd name="connsiteY46" fmla="*/ 632460 h 670560"/>
                <a:gd name="connsiteX47" fmla="*/ 316230 w 4652010"/>
                <a:gd name="connsiteY47" fmla="*/ 590550 h 670560"/>
                <a:gd name="connsiteX48" fmla="*/ 232410 w 4652010"/>
                <a:gd name="connsiteY48" fmla="*/ 525780 h 670560"/>
                <a:gd name="connsiteX49" fmla="*/ 160020 w 4652010"/>
                <a:gd name="connsiteY49" fmla="*/ 453390 h 670560"/>
                <a:gd name="connsiteX50" fmla="*/ 80010 w 4652010"/>
                <a:gd name="connsiteY50" fmla="*/ 373380 h 670560"/>
                <a:gd name="connsiteX51" fmla="*/ 11430 w 4652010"/>
                <a:gd name="connsiteY51" fmla="*/ 300990 h 670560"/>
                <a:gd name="connsiteX52" fmla="*/ 3810 w 4652010"/>
                <a:gd name="connsiteY52" fmla="*/ 278130 h 670560"/>
                <a:gd name="connsiteX53" fmla="*/ 0 w 4652010"/>
                <a:gd name="connsiteY53" fmla="*/ 247650 h 670560"/>
                <a:gd name="connsiteX54" fmla="*/ 7620 w 4652010"/>
                <a:gd name="connsiteY54" fmla="*/ 228600 h 670560"/>
                <a:gd name="connsiteX55" fmla="*/ 34290 w 4652010"/>
                <a:gd name="connsiteY55" fmla="*/ 217170 h 670560"/>
                <a:gd name="connsiteX56" fmla="*/ 57150 w 4652010"/>
                <a:gd name="connsiteY56" fmla="*/ 220980 h 670560"/>
                <a:gd name="connsiteX57" fmla="*/ 83820 w 4652010"/>
                <a:gd name="connsiteY57" fmla="*/ 228600 h 670560"/>
                <a:gd name="connsiteX58" fmla="*/ 118110 w 4652010"/>
                <a:gd name="connsiteY58" fmla="*/ 255270 h 670560"/>
                <a:gd name="connsiteX59" fmla="*/ 160020 w 4652010"/>
                <a:gd name="connsiteY59" fmla="*/ 285750 h 670560"/>
                <a:gd name="connsiteX60" fmla="*/ 198120 w 4652010"/>
                <a:gd name="connsiteY60" fmla="*/ 308610 h 670560"/>
                <a:gd name="connsiteX61" fmla="*/ 278130 w 4652010"/>
                <a:gd name="connsiteY61" fmla="*/ 346710 h 670560"/>
                <a:gd name="connsiteX62" fmla="*/ 323850 w 4652010"/>
                <a:gd name="connsiteY62" fmla="*/ 361950 h 670560"/>
                <a:gd name="connsiteX63" fmla="*/ 369570 w 4652010"/>
                <a:gd name="connsiteY63" fmla="*/ 373380 h 670560"/>
                <a:gd name="connsiteX64" fmla="*/ 422910 w 4652010"/>
                <a:gd name="connsiteY64" fmla="*/ 381000 h 670560"/>
                <a:gd name="connsiteX65" fmla="*/ 495300 w 4652010"/>
                <a:gd name="connsiteY65" fmla="*/ 381000 h 670560"/>
                <a:gd name="connsiteX66" fmla="*/ 674370 w 4652010"/>
                <a:gd name="connsiteY66" fmla="*/ 354330 h 670560"/>
                <a:gd name="connsiteX67" fmla="*/ 1013460 w 4652010"/>
                <a:gd name="connsiteY67" fmla="*/ 304800 h 670560"/>
                <a:gd name="connsiteX68" fmla="*/ 1295400 w 4652010"/>
                <a:gd name="connsiteY68" fmla="*/ 266700 h 670560"/>
                <a:gd name="connsiteX69" fmla="*/ 1626870 w 4652010"/>
                <a:gd name="connsiteY69" fmla="*/ 217170 h 670560"/>
                <a:gd name="connsiteX70" fmla="*/ 1847850 w 4652010"/>
                <a:gd name="connsiteY70" fmla="*/ 179070 h 670560"/>
                <a:gd name="connsiteX71" fmla="*/ 2072640 w 4652010"/>
                <a:gd name="connsiteY71" fmla="*/ 160020 h 670560"/>
                <a:gd name="connsiteX72" fmla="*/ 2305050 w 4652010"/>
                <a:gd name="connsiteY72" fmla="*/ 13716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52010" h="670560">
                  <a:moveTo>
                    <a:pt x="2305050" y="137160"/>
                  </a:moveTo>
                  <a:lnTo>
                    <a:pt x="2655570" y="106680"/>
                  </a:lnTo>
                  <a:lnTo>
                    <a:pt x="2846070" y="87630"/>
                  </a:lnTo>
                  <a:lnTo>
                    <a:pt x="3078480" y="64770"/>
                  </a:lnTo>
                  <a:lnTo>
                    <a:pt x="3333750" y="53340"/>
                  </a:lnTo>
                  <a:lnTo>
                    <a:pt x="3619500" y="38100"/>
                  </a:lnTo>
                  <a:lnTo>
                    <a:pt x="3863340" y="26670"/>
                  </a:lnTo>
                  <a:lnTo>
                    <a:pt x="3935730" y="19050"/>
                  </a:lnTo>
                  <a:lnTo>
                    <a:pt x="3992880" y="11430"/>
                  </a:lnTo>
                  <a:lnTo>
                    <a:pt x="4057650" y="0"/>
                  </a:lnTo>
                  <a:lnTo>
                    <a:pt x="4091940" y="0"/>
                  </a:lnTo>
                  <a:lnTo>
                    <a:pt x="4175760" y="3810"/>
                  </a:lnTo>
                  <a:lnTo>
                    <a:pt x="4267200" y="19050"/>
                  </a:lnTo>
                  <a:lnTo>
                    <a:pt x="4351020" y="45720"/>
                  </a:lnTo>
                  <a:lnTo>
                    <a:pt x="4461510" y="91440"/>
                  </a:lnTo>
                  <a:lnTo>
                    <a:pt x="4541520" y="140970"/>
                  </a:lnTo>
                  <a:lnTo>
                    <a:pt x="4610100" y="190500"/>
                  </a:lnTo>
                  <a:lnTo>
                    <a:pt x="4632960" y="209550"/>
                  </a:lnTo>
                  <a:lnTo>
                    <a:pt x="4648200" y="232410"/>
                  </a:lnTo>
                  <a:lnTo>
                    <a:pt x="4652010" y="247650"/>
                  </a:lnTo>
                  <a:lnTo>
                    <a:pt x="4652010" y="274320"/>
                  </a:lnTo>
                  <a:lnTo>
                    <a:pt x="4640580" y="300990"/>
                  </a:lnTo>
                  <a:lnTo>
                    <a:pt x="4617720" y="320040"/>
                  </a:lnTo>
                  <a:lnTo>
                    <a:pt x="4549140" y="331470"/>
                  </a:lnTo>
                  <a:lnTo>
                    <a:pt x="4469130" y="335280"/>
                  </a:lnTo>
                  <a:lnTo>
                    <a:pt x="4419600" y="331470"/>
                  </a:lnTo>
                  <a:lnTo>
                    <a:pt x="4290060" y="312420"/>
                  </a:lnTo>
                  <a:lnTo>
                    <a:pt x="4088130" y="289560"/>
                  </a:lnTo>
                  <a:lnTo>
                    <a:pt x="3810000" y="274320"/>
                  </a:lnTo>
                  <a:lnTo>
                    <a:pt x="3558540" y="266700"/>
                  </a:lnTo>
                  <a:lnTo>
                    <a:pt x="3249930" y="266700"/>
                  </a:lnTo>
                  <a:lnTo>
                    <a:pt x="3025140" y="270510"/>
                  </a:lnTo>
                  <a:lnTo>
                    <a:pt x="2849880" y="289560"/>
                  </a:lnTo>
                  <a:lnTo>
                    <a:pt x="2674620" y="300990"/>
                  </a:lnTo>
                  <a:lnTo>
                    <a:pt x="2468880" y="312420"/>
                  </a:lnTo>
                  <a:lnTo>
                    <a:pt x="2305050" y="323850"/>
                  </a:lnTo>
                  <a:lnTo>
                    <a:pt x="2072640" y="350520"/>
                  </a:lnTo>
                  <a:lnTo>
                    <a:pt x="1817370" y="381000"/>
                  </a:lnTo>
                  <a:lnTo>
                    <a:pt x="1535430" y="426720"/>
                  </a:lnTo>
                  <a:lnTo>
                    <a:pt x="1249680" y="483870"/>
                  </a:lnTo>
                  <a:lnTo>
                    <a:pt x="975360" y="541020"/>
                  </a:lnTo>
                  <a:lnTo>
                    <a:pt x="712470" y="598170"/>
                  </a:lnTo>
                  <a:lnTo>
                    <a:pt x="628650" y="621030"/>
                  </a:lnTo>
                  <a:lnTo>
                    <a:pt x="521970" y="662940"/>
                  </a:lnTo>
                  <a:lnTo>
                    <a:pt x="495300" y="670560"/>
                  </a:lnTo>
                  <a:lnTo>
                    <a:pt x="449580" y="659130"/>
                  </a:lnTo>
                  <a:lnTo>
                    <a:pt x="388620" y="632460"/>
                  </a:lnTo>
                  <a:lnTo>
                    <a:pt x="316230" y="590550"/>
                  </a:lnTo>
                  <a:lnTo>
                    <a:pt x="232410" y="525780"/>
                  </a:lnTo>
                  <a:lnTo>
                    <a:pt x="160020" y="453390"/>
                  </a:lnTo>
                  <a:lnTo>
                    <a:pt x="80010" y="373380"/>
                  </a:lnTo>
                  <a:lnTo>
                    <a:pt x="11430" y="300990"/>
                  </a:lnTo>
                  <a:lnTo>
                    <a:pt x="3810" y="278130"/>
                  </a:lnTo>
                  <a:lnTo>
                    <a:pt x="0" y="247650"/>
                  </a:lnTo>
                  <a:lnTo>
                    <a:pt x="7620" y="228600"/>
                  </a:lnTo>
                  <a:lnTo>
                    <a:pt x="34290" y="217170"/>
                  </a:lnTo>
                  <a:lnTo>
                    <a:pt x="57150" y="220980"/>
                  </a:lnTo>
                  <a:lnTo>
                    <a:pt x="83820" y="228600"/>
                  </a:lnTo>
                  <a:lnTo>
                    <a:pt x="118110" y="255270"/>
                  </a:lnTo>
                  <a:lnTo>
                    <a:pt x="160020" y="285750"/>
                  </a:lnTo>
                  <a:lnTo>
                    <a:pt x="198120" y="308610"/>
                  </a:lnTo>
                  <a:lnTo>
                    <a:pt x="278130" y="346710"/>
                  </a:lnTo>
                  <a:lnTo>
                    <a:pt x="323850" y="361950"/>
                  </a:lnTo>
                  <a:lnTo>
                    <a:pt x="369570" y="373380"/>
                  </a:lnTo>
                  <a:lnTo>
                    <a:pt x="422910" y="381000"/>
                  </a:lnTo>
                  <a:lnTo>
                    <a:pt x="495300" y="381000"/>
                  </a:lnTo>
                  <a:lnTo>
                    <a:pt x="674370" y="354330"/>
                  </a:lnTo>
                  <a:lnTo>
                    <a:pt x="1013460" y="304800"/>
                  </a:lnTo>
                  <a:lnTo>
                    <a:pt x="1295400" y="266700"/>
                  </a:lnTo>
                  <a:lnTo>
                    <a:pt x="1626870" y="217170"/>
                  </a:lnTo>
                  <a:lnTo>
                    <a:pt x="1847850" y="179070"/>
                  </a:lnTo>
                  <a:lnTo>
                    <a:pt x="2072640" y="160020"/>
                  </a:lnTo>
                  <a:lnTo>
                    <a:pt x="2305050" y="13716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0">
              <a:extLst>
                <a:ext uri="{FF2B5EF4-FFF2-40B4-BE49-F238E27FC236}">
                  <a16:creationId xmlns:a16="http://schemas.microsoft.com/office/drawing/2014/main" id="{490DAA8A-CCEF-43F6-948B-ED42018FB2B9}"/>
                </a:ext>
              </a:extLst>
            </p:cNvPr>
            <p:cNvSpPr/>
            <p:nvPr/>
          </p:nvSpPr>
          <p:spPr>
            <a:xfrm rot="16200000">
              <a:off x="3544889" y="3884614"/>
              <a:ext cx="3005137" cy="1335087"/>
            </a:xfrm>
            <a:custGeom>
              <a:avLst/>
              <a:gdLst>
                <a:gd name="connsiteX0" fmla="*/ 1412935 w 3006246"/>
                <a:gd name="connsiteY0" fmla="*/ 1112312 h 1335275"/>
                <a:gd name="connsiteX1" fmla="*/ 1518154 w 3006246"/>
                <a:gd name="connsiteY1" fmla="*/ 1139869 h 1335275"/>
                <a:gd name="connsiteX2" fmla="*/ 1633394 w 3006246"/>
                <a:gd name="connsiteY2" fmla="*/ 1164921 h 1335275"/>
                <a:gd name="connsiteX3" fmla="*/ 1748633 w 3006246"/>
                <a:gd name="connsiteY3" fmla="*/ 1184963 h 1335275"/>
                <a:gd name="connsiteX4" fmla="*/ 1873893 w 3006246"/>
                <a:gd name="connsiteY4" fmla="*/ 1205004 h 1335275"/>
                <a:gd name="connsiteX5" fmla="*/ 1996648 w 3006246"/>
                <a:gd name="connsiteY5" fmla="*/ 1220035 h 1335275"/>
                <a:gd name="connsiteX6" fmla="*/ 2172013 w 3006246"/>
                <a:gd name="connsiteY6" fmla="*/ 1240077 h 1335275"/>
                <a:gd name="connsiteX7" fmla="*/ 2392471 w 3006246"/>
                <a:gd name="connsiteY7" fmla="*/ 1240077 h 1335275"/>
                <a:gd name="connsiteX8" fmla="*/ 2535268 w 3006246"/>
                <a:gd name="connsiteY8" fmla="*/ 1240077 h 1335275"/>
                <a:gd name="connsiteX9" fmla="*/ 2627960 w 3006246"/>
                <a:gd name="connsiteY9" fmla="*/ 1242582 h 1335275"/>
                <a:gd name="connsiteX10" fmla="*/ 2663033 w 3006246"/>
                <a:gd name="connsiteY10" fmla="*/ 1247593 h 1335275"/>
                <a:gd name="connsiteX11" fmla="*/ 2693095 w 3006246"/>
                <a:gd name="connsiteY11" fmla="*/ 1260119 h 1335275"/>
                <a:gd name="connsiteX12" fmla="*/ 2713137 w 3006246"/>
                <a:gd name="connsiteY12" fmla="*/ 1280160 h 1335275"/>
                <a:gd name="connsiteX13" fmla="*/ 2728168 w 3006246"/>
                <a:gd name="connsiteY13" fmla="*/ 1300202 h 1335275"/>
                <a:gd name="connsiteX14" fmla="*/ 2740694 w 3006246"/>
                <a:gd name="connsiteY14" fmla="*/ 1310223 h 1335275"/>
                <a:gd name="connsiteX15" fmla="*/ 2768252 w 3006246"/>
                <a:gd name="connsiteY15" fmla="*/ 1327759 h 1335275"/>
                <a:gd name="connsiteX16" fmla="*/ 2788293 w 3006246"/>
                <a:gd name="connsiteY16" fmla="*/ 1335275 h 1335275"/>
                <a:gd name="connsiteX17" fmla="*/ 2805830 w 3006246"/>
                <a:gd name="connsiteY17" fmla="*/ 1335275 h 1335275"/>
                <a:gd name="connsiteX18" fmla="*/ 2818356 w 3006246"/>
                <a:gd name="connsiteY18" fmla="*/ 1322749 h 1335275"/>
                <a:gd name="connsiteX19" fmla="*/ 2830882 w 3006246"/>
                <a:gd name="connsiteY19" fmla="*/ 1302707 h 1335275"/>
                <a:gd name="connsiteX20" fmla="*/ 2855934 w 3006246"/>
                <a:gd name="connsiteY20" fmla="*/ 1272645 h 1335275"/>
                <a:gd name="connsiteX21" fmla="*/ 2880986 w 3006246"/>
                <a:gd name="connsiteY21" fmla="*/ 1240077 h 1335275"/>
                <a:gd name="connsiteX22" fmla="*/ 2903533 w 3006246"/>
                <a:gd name="connsiteY22" fmla="*/ 1202499 h 1335275"/>
                <a:gd name="connsiteX23" fmla="*/ 2923574 w 3006246"/>
                <a:gd name="connsiteY23" fmla="*/ 1167426 h 1335275"/>
                <a:gd name="connsiteX24" fmla="*/ 2943616 w 3006246"/>
                <a:gd name="connsiteY24" fmla="*/ 1119827 h 1335275"/>
                <a:gd name="connsiteX25" fmla="*/ 2971173 w 3006246"/>
                <a:gd name="connsiteY25" fmla="*/ 1049681 h 1335275"/>
                <a:gd name="connsiteX26" fmla="*/ 2998731 w 3006246"/>
                <a:gd name="connsiteY26" fmla="*/ 954484 h 1335275"/>
                <a:gd name="connsiteX27" fmla="*/ 3006246 w 3006246"/>
                <a:gd name="connsiteY27" fmla="*/ 921916 h 1335275"/>
                <a:gd name="connsiteX28" fmla="*/ 2983699 w 3006246"/>
                <a:gd name="connsiteY28" fmla="*/ 756572 h 1335275"/>
                <a:gd name="connsiteX29" fmla="*/ 2946121 w 3006246"/>
                <a:gd name="connsiteY29" fmla="*/ 834234 h 1335275"/>
                <a:gd name="connsiteX30" fmla="*/ 2918564 w 3006246"/>
                <a:gd name="connsiteY30" fmla="*/ 876822 h 1335275"/>
                <a:gd name="connsiteX31" fmla="*/ 2883491 w 3006246"/>
                <a:gd name="connsiteY31" fmla="*/ 914400 h 1335275"/>
                <a:gd name="connsiteX32" fmla="*/ 2850923 w 3006246"/>
                <a:gd name="connsiteY32" fmla="*/ 944463 h 1335275"/>
                <a:gd name="connsiteX33" fmla="*/ 2820861 w 3006246"/>
                <a:gd name="connsiteY33" fmla="*/ 961999 h 1335275"/>
                <a:gd name="connsiteX34" fmla="*/ 2788293 w 3006246"/>
                <a:gd name="connsiteY34" fmla="*/ 974525 h 1335275"/>
                <a:gd name="connsiteX35" fmla="*/ 2723158 w 3006246"/>
                <a:gd name="connsiteY35" fmla="*/ 974525 h 1335275"/>
                <a:gd name="connsiteX36" fmla="*/ 2575351 w 3006246"/>
                <a:gd name="connsiteY36" fmla="*/ 972020 h 1335275"/>
                <a:gd name="connsiteX37" fmla="*/ 2377440 w 3006246"/>
                <a:gd name="connsiteY37" fmla="*/ 974525 h 1335275"/>
                <a:gd name="connsiteX38" fmla="*/ 2222117 w 3006246"/>
                <a:gd name="connsiteY38" fmla="*/ 974525 h 1335275"/>
                <a:gd name="connsiteX39" fmla="*/ 2126919 w 3006246"/>
                <a:gd name="connsiteY39" fmla="*/ 974525 h 1335275"/>
                <a:gd name="connsiteX40" fmla="*/ 1941534 w 3006246"/>
                <a:gd name="connsiteY40" fmla="*/ 951978 h 1335275"/>
                <a:gd name="connsiteX41" fmla="*/ 1851346 w 3006246"/>
                <a:gd name="connsiteY41" fmla="*/ 941958 h 1335275"/>
                <a:gd name="connsiteX42" fmla="*/ 1753643 w 3006246"/>
                <a:gd name="connsiteY42" fmla="*/ 931937 h 1335275"/>
                <a:gd name="connsiteX43" fmla="*/ 1618362 w 3006246"/>
                <a:gd name="connsiteY43" fmla="*/ 906885 h 1335275"/>
                <a:gd name="connsiteX44" fmla="*/ 1480576 w 3006246"/>
                <a:gd name="connsiteY44" fmla="*/ 874317 h 1335275"/>
                <a:gd name="connsiteX45" fmla="*/ 1350305 w 3006246"/>
                <a:gd name="connsiteY45" fmla="*/ 841749 h 1335275"/>
                <a:gd name="connsiteX46" fmla="*/ 1235066 w 3006246"/>
                <a:gd name="connsiteY46" fmla="*/ 804171 h 1335275"/>
                <a:gd name="connsiteX47" fmla="*/ 1107300 w 3006246"/>
                <a:gd name="connsiteY47" fmla="*/ 756572 h 1335275"/>
                <a:gd name="connsiteX48" fmla="*/ 967009 w 3006246"/>
                <a:gd name="connsiteY48" fmla="*/ 698953 h 1335275"/>
                <a:gd name="connsiteX49" fmla="*/ 879327 w 3006246"/>
                <a:gd name="connsiteY49" fmla="*/ 658869 h 1335275"/>
                <a:gd name="connsiteX50" fmla="*/ 761582 w 3006246"/>
                <a:gd name="connsiteY50" fmla="*/ 598744 h 1335275"/>
                <a:gd name="connsiteX51" fmla="*/ 648848 w 3006246"/>
                <a:gd name="connsiteY51" fmla="*/ 533609 h 1335275"/>
                <a:gd name="connsiteX52" fmla="*/ 553650 w 3006246"/>
                <a:gd name="connsiteY52" fmla="*/ 468474 h 1335275"/>
                <a:gd name="connsiteX53" fmla="*/ 433400 w 3006246"/>
                <a:gd name="connsiteY53" fmla="*/ 380792 h 1335275"/>
                <a:gd name="connsiteX54" fmla="*/ 338202 w 3006246"/>
                <a:gd name="connsiteY54" fmla="*/ 303130 h 1335275"/>
                <a:gd name="connsiteX55" fmla="*/ 240499 w 3006246"/>
                <a:gd name="connsiteY55" fmla="*/ 212943 h 1335275"/>
                <a:gd name="connsiteX56" fmla="*/ 165343 w 3006246"/>
                <a:gd name="connsiteY56" fmla="*/ 137787 h 1335275"/>
                <a:gd name="connsiteX57" fmla="*/ 112734 w 3006246"/>
                <a:gd name="connsiteY57" fmla="*/ 77662 h 1335275"/>
                <a:gd name="connsiteX58" fmla="*/ 62630 w 3006246"/>
                <a:gd name="connsiteY58" fmla="*/ 20042 h 1335275"/>
                <a:gd name="connsiteX59" fmla="*/ 37578 w 3006246"/>
                <a:gd name="connsiteY59" fmla="*/ 5011 h 1335275"/>
                <a:gd name="connsiteX60" fmla="*/ 15031 w 3006246"/>
                <a:gd name="connsiteY60" fmla="*/ 0 h 1335275"/>
                <a:gd name="connsiteX61" fmla="*/ 2505 w 3006246"/>
                <a:gd name="connsiteY61" fmla="*/ 5011 h 1335275"/>
                <a:gd name="connsiteX62" fmla="*/ 0 w 3006246"/>
                <a:gd name="connsiteY62" fmla="*/ 12526 h 1335275"/>
                <a:gd name="connsiteX63" fmla="*/ 0 w 3006246"/>
                <a:gd name="connsiteY63" fmla="*/ 25052 h 1335275"/>
                <a:gd name="connsiteX64" fmla="*/ 17536 w 3006246"/>
                <a:gd name="connsiteY64" fmla="*/ 65136 h 1335275"/>
                <a:gd name="connsiteX65" fmla="*/ 87682 w 3006246"/>
                <a:gd name="connsiteY65" fmla="*/ 165344 h 1335275"/>
                <a:gd name="connsiteX66" fmla="*/ 162838 w 3006246"/>
                <a:gd name="connsiteY66" fmla="*/ 265552 h 1335275"/>
                <a:gd name="connsiteX67" fmla="*/ 260541 w 3006246"/>
                <a:gd name="connsiteY67" fmla="*/ 380792 h 1335275"/>
                <a:gd name="connsiteX68" fmla="*/ 350728 w 3006246"/>
                <a:gd name="connsiteY68" fmla="*/ 483505 h 1335275"/>
                <a:gd name="connsiteX69" fmla="*/ 433400 w 3006246"/>
                <a:gd name="connsiteY69" fmla="*/ 568682 h 1335275"/>
                <a:gd name="connsiteX70" fmla="*/ 518577 w 3006246"/>
                <a:gd name="connsiteY70" fmla="*/ 646343 h 1335275"/>
                <a:gd name="connsiteX71" fmla="*/ 591228 w 3006246"/>
                <a:gd name="connsiteY71" fmla="*/ 706468 h 1335275"/>
                <a:gd name="connsiteX72" fmla="*/ 663879 w 3006246"/>
                <a:gd name="connsiteY72" fmla="*/ 764088 h 1335275"/>
                <a:gd name="connsiteX73" fmla="*/ 741540 w 3006246"/>
                <a:gd name="connsiteY73" fmla="*/ 814192 h 1335275"/>
                <a:gd name="connsiteX74" fmla="*/ 794150 w 3006246"/>
                <a:gd name="connsiteY74" fmla="*/ 849265 h 1335275"/>
                <a:gd name="connsiteX75" fmla="*/ 876821 w 3006246"/>
                <a:gd name="connsiteY75" fmla="*/ 899369 h 1335275"/>
                <a:gd name="connsiteX76" fmla="*/ 994566 w 3006246"/>
                <a:gd name="connsiteY76" fmla="*/ 961999 h 1335275"/>
                <a:gd name="connsiteX77" fmla="*/ 1159910 w 3006246"/>
                <a:gd name="connsiteY77" fmla="*/ 1032145 h 1335275"/>
                <a:gd name="connsiteX78" fmla="*/ 1340285 w 3006246"/>
                <a:gd name="connsiteY78" fmla="*/ 1092270 h 1335275"/>
                <a:gd name="connsiteX79" fmla="*/ 1412935 w 3006246"/>
                <a:gd name="connsiteY79" fmla="*/ 1112312 h 133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006246" h="1335275">
                  <a:moveTo>
                    <a:pt x="1412935" y="1112312"/>
                  </a:moveTo>
                  <a:lnTo>
                    <a:pt x="1518154" y="1139869"/>
                  </a:lnTo>
                  <a:lnTo>
                    <a:pt x="1633394" y="1164921"/>
                  </a:lnTo>
                  <a:lnTo>
                    <a:pt x="1748633" y="1184963"/>
                  </a:lnTo>
                  <a:lnTo>
                    <a:pt x="1873893" y="1205004"/>
                  </a:lnTo>
                  <a:lnTo>
                    <a:pt x="1996648" y="1220035"/>
                  </a:lnTo>
                  <a:lnTo>
                    <a:pt x="2172013" y="1240077"/>
                  </a:lnTo>
                  <a:lnTo>
                    <a:pt x="2392471" y="1240077"/>
                  </a:lnTo>
                  <a:lnTo>
                    <a:pt x="2535268" y="1240077"/>
                  </a:lnTo>
                  <a:lnTo>
                    <a:pt x="2627960" y="1242582"/>
                  </a:lnTo>
                  <a:lnTo>
                    <a:pt x="2663033" y="1247593"/>
                  </a:lnTo>
                  <a:lnTo>
                    <a:pt x="2693095" y="1260119"/>
                  </a:lnTo>
                  <a:lnTo>
                    <a:pt x="2713137" y="1280160"/>
                  </a:lnTo>
                  <a:lnTo>
                    <a:pt x="2728168" y="1300202"/>
                  </a:lnTo>
                  <a:lnTo>
                    <a:pt x="2740694" y="1310223"/>
                  </a:lnTo>
                  <a:lnTo>
                    <a:pt x="2768252" y="1327759"/>
                  </a:lnTo>
                  <a:lnTo>
                    <a:pt x="2788293" y="1335275"/>
                  </a:lnTo>
                  <a:lnTo>
                    <a:pt x="2805830" y="1335275"/>
                  </a:lnTo>
                  <a:lnTo>
                    <a:pt x="2818356" y="1322749"/>
                  </a:lnTo>
                  <a:lnTo>
                    <a:pt x="2830882" y="1302707"/>
                  </a:lnTo>
                  <a:lnTo>
                    <a:pt x="2855934" y="1272645"/>
                  </a:lnTo>
                  <a:lnTo>
                    <a:pt x="2880986" y="1240077"/>
                  </a:lnTo>
                  <a:lnTo>
                    <a:pt x="2903533" y="1202499"/>
                  </a:lnTo>
                  <a:lnTo>
                    <a:pt x="2923574" y="1167426"/>
                  </a:lnTo>
                  <a:lnTo>
                    <a:pt x="2943616" y="1119827"/>
                  </a:lnTo>
                  <a:lnTo>
                    <a:pt x="2971173" y="1049681"/>
                  </a:lnTo>
                  <a:lnTo>
                    <a:pt x="2998731" y="954484"/>
                  </a:lnTo>
                  <a:lnTo>
                    <a:pt x="3006246" y="921916"/>
                  </a:lnTo>
                  <a:lnTo>
                    <a:pt x="2983699" y="756572"/>
                  </a:lnTo>
                  <a:lnTo>
                    <a:pt x="2946121" y="834234"/>
                  </a:lnTo>
                  <a:lnTo>
                    <a:pt x="2918564" y="876822"/>
                  </a:lnTo>
                  <a:lnTo>
                    <a:pt x="2883491" y="914400"/>
                  </a:lnTo>
                  <a:lnTo>
                    <a:pt x="2850923" y="944463"/>
                  </a:lnTo>
                  <a:lnTo>
                    <a:pt x="2820861" y="961999"/>
                  </a:lnTo>
                  <a:lnTo>
                    <a:pt x="2788293" y="974525"/>
                  </a:lnTo>
                  <a:lnTo>
                    <a:pt x="2723158" y="974525"/>
                  </a:lnTo>
                  <a:lnTo>
                    <a:pt x="2575351" y="972020"/>
                  </a:lnTo>
                  <a:lnTo>
                    <a:pt x="2377440" y="974525"/>
                  </a:lnTo>
                  <a:lnTo>
                    <a:pt x="2222117" y="974525"/>
                  </a:lnTo>
                  <a:lnTo>
                    <a:pt x="2126919" y="974525"/>
                  </a:lnTo>
                  <a:lnTo>
                    <a:pt x="1941534" y="951978"/>
                  </a:lnTo>
                  <a:lnTo>
                    <a:pt x="1851346" y="941958"/>
                  </a:lnTo>
                  <a:lnTo>
                    <a:pt x="1753643" y="931937"/>
                  </a:lnTo>
                  <a:lnTo>
                    <a:pt x="1618362" y="906885"/>
                  </a:lnTo>
                  <a:lnTo>
                    <a:pt x="1480576" y="874317"/>
                  </a:lnTo>
                  <a:lnTo>
                    <a:pt x="1350305" y="841749"/>
                  </a:lnTo>
                  <a:lnTo>
                    <a:pt x="1235066" y="804171"/>
                  </a:lnTo>
                  <a:lnTo>
                    <a:pt x="1107300" y="756572"/>
                  </a:lnTo>
                  <a:lnTo>
                    <a:pt x="967009" y="698953"/>
                  </a:lnTo>
                  <a:lnTo>
                    <a:pt x="879327" y="658869"/>
                  </a:lnTo>
                  <a:lnTo>
                    <a:pt x="761582" y="598744"/>
                  </a:lnTo>
                  <a:lnTo>
                    <a:pt x="648848" y="533609"/>
                  </a:lnTo>
                  <a:lnTo>
                    <a:pt x="553650" y="468474"/>
                  </a:lnTo>
                  <a:lnTo>
                    <a:pt x="433400" y="380792"/>
                  </a:lnTo>
                  <a:lnTo>
                    <a:pt x="338202" y="303130"/>
                  </a:lnTo>
                  <a:lnTo>
                    <a:pt x="240499" y="212943"/>
                  </a:lnTo>
                  <a:lnTo>
                    <a:pt x="165343" y="137787"/>
                  </a:lnTo>
                  <a:lnTo>
                    <a:pt x="112734" y="77662"/>
                  </a:lnTo>
                  <a:lnTo>
                    <a:pt x="62630" y="20042"/>
                  </a:lnTo>
                  <a:lnTo>
                    <a:pt x="37578" y="5011"/>
                  </a:lnTo>
                  <a:lnTo>
                    <a:pt x="15031" y="0"/>
                  </a:lnTo>
                  <a:lnTo>
                    <a:pt x="2505" y="5011"/>
                  </a:lnTo>
                  <a:lnTo>
                    <a:pt x="0" y="12526"/>
                  </a:lnTo>
                  <a:lnTo>
                    <a:pt x="0" y="25052"/>
                  </a:lnTo>
                  <a:lnTo>
                    <a:pt x="17536" y="65136"/>
                  </a:lnTo>
                  <a:lnTo>
                    <a:pt x="87682" y="165344"/>
                  </a:lnTo>
                  <a:lnTo>
                    <a:pt x="162838" y="265552"/>
                  </a:lnTo>
                  <a:lnTo>
                    <a:pt x="260541" y="380792"/>
                  </a:lnTo>
                  <a:lnTo>
                    <a:pt x="350728" y="483505"/>
                  </a:lnTo>
                  <a:lnTo>
                    <a:pt x="433400" y="568682"/>
                  </a:lnTo>
                  <a:lnTo>
                    <a:pt x="518577" y="646343"/>
                  </a:lnTo>
                  <a:lnTo>
                    <a:pt x="591228" y="706468"/>
                  </a:lnTo>
                  <a:lnTo>
                    <a:pt x="663879" y="764088"/>
                  </a:lnTo>
                  <a:lnTo>
                    <a:pt x="741540" y="814192"/>
                  </a:lnTo>
                  <a:lnTo>
                    <a:pt x="794150" y="849265"/>
                  </a:lnTo>
                  <a:lnTo>
                    <a:pt x="876821" y="899369"/>
                  </a:lnTo>
                  <a:lnTo>
                    <a:pt x="994566" y="961999"/>
                  </a:lnTo>
                  <a:lnTo>
                    <a:pt x="1159910" y="1032145"/>
                  </a:lnTo>
                  <a:lnTo>
                    <a:pt x="1340285" y="1092270"/>
                  </a:lnTo>
                  <a:lnTo>
                    <a:pt x="1412935" y="11123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1">
              <a:extLst>
                <a:ext uri="{FF2B5EF4-FFF2-40B4-BE49-F238E27FC236}">
                  <a16:creationId xmlns:a16="http://schemas.microsoft.com/office/drawing/2014/main" id="{F7F66354-9E33-4EF5-B9DB-29692BE56008}"/>
                </a:ext>
              </a:extLst>
            </p:cNvPr>
            <p:cNvSpPr/>
            <p:nvPr/>
          </p:nvSpPr>
          <p:spPr>
            <a:xfrm rot="16200000">
              <a:off x="5083175" y="4208463"/>
              <a:ext cx="3162300" cy="508000"/>
            </a:xfrm>
            <a:custGeom>
              <a:avLst/>
              <a:gdLst>
                <a:gd name="connsiteX0" fmla="*/ 1510393 w 3162300"/>
                <a:gd name="connsiteY0" fmla="*/ 193221 h 508907"/>
                <a:gd name="connsiteX1" fmla="*/ 1711779 w 3162300"/>
                <a:gd name="connsiteY1" fmla="*/ 193221 h 508907"/>
                <a:gd name="connsiteX2" fmla="*/ 1978479 w 3162300"/>
                <a:gd name="connsiteY2" fmla="*/ 193221 h 508907"/>
                <a:gd name="connsiteX3" fmla="*/ 2087336 w 3162300"/>
                <a:gd name="connsiteY3" fmla="*/ 193221 h 508907"/>
                <a:gd name="connsiteX4" fmla="*/ 2381250 w 3162300"/>
                <a:gd name="connsiteY4" fmla="*/ 193221 h 508907"/>
                <a:gd name="connsiteX5" fmla="*/ 2631621 w 3162300"/>
                <a:gd name="connsiteY5" fmla="*/ 193221 h 508907"/>
                <a:gd name="connsiteX6" fmla="*/ 2713264 w 3162300"/>
                <a:gd name="connsiteY6" fmla="*/ 193221 h 508907"/>
                <a:gd name="connsiteX7" fmla="*/ 2803071 w 3162300"/>
                <a:gd name="connsiteY7" fmla="*/ 193221 h 508907"/>
                <a:gd name="connsiteX8" fmla="*/ 2865664 w 3162300"/>
                <a:gd name="connsiteY8" fmla="*/ 193221 h 508907"/>
                <a:gd name="connsiteX9" fmla="*/ 2914650 w 3162300"/>
                <a:gd name="connsiteY9" fmla="*/ 185057 h 508907"/>
                <a:gd name="connsiteX10" fmla="*/ 2958193 w 3162300"/>
                <a:gd name="connsiteY10" fmla="*/ 171450 h 508907"/>
                <a:gd name="connsiteX11" fmla="*/ 2993571 w 3162300"/>
                <a:gd name="connsiteY11" fmla="*/ 155121 h 508907"/>
                <a:gd name="connsiteX12" fmla="*/ 3026229 w 3162300"/>
                <a:gd name="connsiteY12" fmla="*/ 133350 h 508907"/>
                <a:gd name="connsiteX13" fmla="*/ 3050721 w 3162300"/>
                <a:gd name="connsiteY13" fmla="*/ 108857 h 508907"/>
                <a:gd name="connsiteX14" fmla="*/ 3080657 w 3162300"/>
                <a:gd name="connsiteY14" fmla="*/ 68035 h 508907"/>
                <a:gd name="connsiteX15" fmla="*/ 3102429 w 3162300"/>
                <a:gd name="connsiteY15" fmla="*/ 24493 h 508907"/>
                <a:gd name="connsiteX16" fmla="*/ 3113314 w 3162300"/>
                <a:gd name="connsiteY16" fmla="*/ 8164 h 508907"/>
                <a:gd name="connsiteX17" fmla="*/ 3140529 w 3162300"/>
                <a:gd name="connsiteY17" fmla="*/ 0 h 508907"/>
                <a:gd name="connsiteX18" fmla="*/ 3159579 w 3162300"/>
                <a:gd name="connsiteY18" fmla="*/ 5443 h 508907"/>
                <a:gd name="connsiteX19" fmla="*/ 3162300 w 3162300"/>
                <a:gd name="connsiteY19" fmla="*/ 19050 h 508907"/>
                <a:gd name="connsiteX20" fmla="*/ 3156857 w 3162300"/>
                <a:gd name="connsiteY20" fmla="*/ 38100 h 508907"/>
                <a:gd name="connsiteX21" fmla="*/ 3148693 w 3162300"/>
                <a:gd name="connsiteY21" fmla="*/ 78921 h 508907"/>
                <a:gd name="connsiteX22" fmla="*/ 3132364 w 3162300"/>
                <a:gd name="connsiteY22" fmla="*/ 138793 h 508907"/>
                <a:gd name="connsiteX23" fmla="*/ 3102429 w 3162300"/>
                <a:gd name="connsiteY23" fmla="*/ 220435 h 508907"/>
                <a:gd name="connsiteX24" fmla="*/ 3069771 w 3162300"/>
                <a:gd name="connsiteY24" fmla="*/ 296635 h 508907"/>
                <a:gd name="connsiteX25" fmla="*/ 3026229 w 3162300"/>
                <a:gd name="connsiteY25" fmla="*/ 389164 h 508907"/>
                <a:gd name="connsiteX26" fmla="*/ 3001736 w 3162300"/>
                <a:gd name="connsiteY26" fmla="*/ 440871 h 508907"/>
                <a:gd name="connsiteX27" fmla="*/ 2979964 w 3162300"/>
                <a:gd name="connsiteY27" fmla="*/ 478971 h 508907"/>
                <a:gd name="connsiteX28" fmla="*/ 2958193 w 3162300"/>
                <a:gd name="connsiteY28" fmla="*/ 500743 h 508907"/>
                <a:gd name="connsiteX29" fmla="*/ 2936421 w 3162300"/>
                <a:gd name="connsiteY29" fmla="*/ 508907 h 508907"/>
                <a:gd name="connsiteX30" fmla="*/ 2903764 w 3162300"/>
                <a:gd name="connsiteY30" fmla="*/ 503464 h 508907"/>
                <a:gd name="connsiteX31" fmla="*/ 2865664 w 3162300"/>
                <a:gd name="connsiteY31" fmla="*/ 484414 h 508907"/>
                <a:gd name="connsiteX32" fmla="*/ 2833007 w 3162300"/>
                <a:gd name="connsiteY32" fmla="*/ 459921 h 508907"/>
                <a:gd name="connsiteX33" fmla="*/ 2781300 w 3162300"/>
                <a:gd name="connsiteY33" fmla="*/ 443593 h 508907"/>
                <a:gd name="connsiteX34" fmla="*/ 2718707 w 3162300"/>
                <a:gd name="connsiteY34" fmla="*/ 429985 h 508907"/>
                <a:gd name="connsiteX35" fmla="*/ 2650671 w 3162300"/>
                <a:gd name="connsiteY35" fmla="*/ 421821 h 508907"/>
                <a:gd name="connsiteX36" fmla="*/ 2539093 w 3162300"/>
                <a:gd name="connsiteY36" fmla="*/ 416378 h 508907"/>
                <a:gd name="connsiteX37" fmla="*/ 2345871 w 3162300"/>
                <a:gd name="connsiteY37" fmla="*/ 416378 h 508907"/>
                <a:gd name="connsiteX38" fmla="*/ 2269671 w 3162300"/>
                <a:gd name="connsiteY38" fmla="*/ 413657 h 508907"/>
                <a:gd name="connsiteX39" fmla="*/ 1888671 w 3162300"/>
                <a:gd name="connsiteY39" fmla="*/ 419100 h 508907"/>
                <a:gd name="connsiteX40" fmla="*/ 1608364 w 3162300"/>
                <a:gd name="connsiteY40" fmla="*/ 427264 h 508907"/>
                <a:gd name="connsiteX41" fmla="*/ 1363436 w 3162300"/>
                <a:gd name="connsiteY41" fmla="*/ 432707 h 508907"/>
                <a:gd name="connsiteX42" fmla="*/ 1055914 w 3162300"/>
                <a:gd name="connsiteY42" fmla="*/ 440871 h 508907"/>
                <a:gd name="connsiteX43" fmla="*/ 759279 w 3162300"/>
                <a:gd name="connsiteY43" fmla="*/ 451757 h 508907"/>
                <a:gd name="connsiteX44" fmla="*/ 549729 w 3162300"/>
                <a:gd name="connsiteY44" fmla="*/ 454478 h 508907"/>
                <a:gd name="connsiteX45" fmla="*/ 381000 w 3162300"/>
                <a:gd name="connsiteY45" fmla="*/ 462643 h 508907"/>
                <a:gd name="connsiteX46" fmla="*/ 258536 w 3162300"/>
                <a:gd name="connsiteY46" fmla="*/ 451757 h 508907"/>
                <a:gd name="connsiteX47" fmla="*/ 163286 w 3162300"/>
                <a:gd name="connsiteY47" fmla="*/ 432707 h 508907"/>
                <a:gd name="connsiteX48" fmla="*/ 108857 w 3162300"/>
                <a:gd name="connsiteY48" fmla="*/ 416378 h 508907"/>
                <a:gd name="connsiteX49" fmla="*/ 54429 w 3162300"/>
                <a:gd name="connsiteY49" fmla="*/ 389164 h 508907"/>
                <a:gd name="connsiteX50" fmla="*/ 27214 w 3162300"/>
                <a:gd name="connsiteY50" fmla="*/ 367393 h 508907"/>
                <a:gd name="connsiteX51" fmla="*/ 8164 w 3162300"/>
                <a:gd name="connsiteY51" fmla="*/ 340178 h 508907"/>
                <a:gd name="connsiteX52" fmla="*/ 0 w 3162300"/>
                <a:gd name="connsiteY52" fmla="*/ 312964 h 508907"/>
                <a:gd name="connsiteX53" fmla="*/ 2721 w 3162300"/>
                <a:gd name="connsiteY53" fmla="*/ 283028 h 508907"/>
                <a:gd name="connsiteX54" fmla="*/ 8164 w 3162300"/>
                <a:gd name="connsiteY54" fmla="*/ 253093 h 508907"/>
                <a:gd name="connsiteX55" fmla="*/ 21771 w 3162300"/>
                <a:gd name="connsiteY55" fmla="*/ 231321 h 508907"/>
                <a:gd name="connsiteX56" fmla="*/ 43543 w 3162300"/>
                <a:gd name="connsiteY56" fmla="*/ 214993 h 508907"/>
                <a:gd name="connsiteX57" fmla="*/ 78921 w 3162300"/>
                <a:gd name="connsiteY57" fmla="*/ 195943 h 508907"/>
                <a:gd name="connsiteX58" fmla="*/ 193221 w 3162300"/>
                <a:gd name="connsiteY58" fmla="*/ 166007 h 508907"/>
                <a:gd name="connsiteX59" fmla="*/ 351064 w 3162300"/>
                <a:gd name="connsiteY59" fmla="*/ 133350 h 508907"/>
                <a:gd name="connsiteX60" fmla="*/ 500743 w 3162300"/>
                <a:gd name="connsiteY60" fmla="*/ 106135 h 508907"/>
                <a:gd name="connsiteX61" fmla="*/ 544286 w 3162300"/>
                <a:gd name="connsiteY61" fmla="*/ 106135 h 508907"/>
                <a:gd name="connsiteX62" fmla="*/ 590550 w 3162300"/>
                <a:gd name="connsiteY62" fmla="*/ 122464 h 508907"/>
                <a:gd name="connsiteX63" fmla="*/ 672193 w 3162300"/>
                <a:gd name="connsiteY63" fmla="*/ 149678 h 508907"/>
                <a:gd name="connsiteX64" fmla="*/ 745671 w 3162300"/>
                <a:gd name="connsiteY64" fmla="*/ 166007 h 508907"/>
                <a:gd name="connsiteX65" fmla="*/ 840921 w 3162300"/>
                <a:gd name="connsiteY65" fmla="*/ 182335 h 508907"/>
                <a:gd name="connsiteX66" fmla="*/ 955221 w 3162300"/>
                <a:gd name="connsiteY66" fmla="*/ 190500 h 508907"/>
                <a:gd name="connsiteX67" fmla="*/ 1077686 w 3162300"/>
                <a:gd name="connsiteY67" fmla="*/ 193221 h 508907"/>
                <a:gd name="connsiteX68" fmla="*/ 1257300 w 3162300"/>
                <a:gd name="connsiteY68" fmla="*/ 193221 h 508907"/>
                <a:gd name="connsiteX69" fmla="*/ 1510393 w 3162300"/>
                <a:gd name="connsiteY69" fmla="*/ 193221 h 50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62300" h="508907">
                  <a:moveTo>
                    <a:pt x="1510393" y="193221"/>
                  </a:moveTo>
                  <a:lnTo>
                    <a:pt x="1711779" y="193221"/>
                  </a:lnTo>
                  <a:lnTo>
                    <a:pt x="1978479" y="193221"/>
                  </a:lnTo>
                  <a:lnTo>
                    <a:pt x="2087336" y="193221"/>
                  </a:lnTo>
                  <a:lnTo>
                    <a:pt x="2381250" y="193221"/>
                  </a:lnTo>
                  <a:lnTo>
                    <a:pt x="2631621" y="193221"/>
                  </a:lnTo>
                  <a:lnTo>
                    <a:pt x="2713264" y="193221"/>
                  </a:lnTo>
                  <a:lnTo>
                    <a:pt x="2803071" y="193221"/>
                  </a:lnTo>
                  <a:lnTo>
                    <a:pt x="2865664" y="193221"/>
                  </a:lnTo>
                  <a:lnTo>
                    <a:pt x="2914650" y="185057"/>
                  </a:lnTo>
                  <a:lnTo>
                    <a:pt x="2958193" y="171450"/>
                  </a:lnTo>
                  <a:lnTo>
                    <a:pt x="2993571" y="155121"/>
                  </a:lnTo>
                  <a:lnTo>
                    <a:pt x="3026229" y="133350"/>
                  </a:lnTo>
                  <a:lnTo>
                    <a:pt x="3050721" y="108857"/>
                  </a:lnTo>
                  <a:lnTo>
                    <a:pt x="3080657" y="68035"/>
                  </a:lnTo>
                  <a:lnTo>
                    <a:pt x="3102429" y="24493"/>
                  </a:lnTo>
                  <a:lnTo>
                    <a:pt x="3113314" y="8164"/>
                  </a:lnTo>
                  <a:lnTo>
                    <a:pt x="3140529" y="0"/>
                  </a:lnTo>
                  <a:lnTo>
                    <a:pt x="3159579" y="5443"/>
                  </a:lnTo>
                  <a:lnTo>
                    <a:pt x="3162300" y="19050"/>
                  </a:lnTo>
                  <a:lnTo>
                    <a:pt x="3156857" y="38100"/>
                  </a:lnTo>
                  <a:lnTo>
                    <a:pt x="3148693" y="78921"/>
                  </a:lnTo>
                  <a:lnTo>
                    <a:pt x="3132364" y="138793"/>
                  </a:lnTo>
                  <a:lnTo>
                    <a:pt x="3102429" y="220435"/>
                  </a:lnTo>
                  <a:lnTo>
                    <a:pt x="3069771" y="296635"/>
                  </a:lnTo>
                  <a:lnTo>
                    <a:pt x="3026229" y="389164"/>
                  </a:lnTo>
                  <a:lnTo>
                    <a:pt x="3001736" y="440871"/>
                  </a:lnTo>
                  <a:lnTo>
                    <a:pt x="2979964" y="478971"/>
                  </a:lnTo>
                  <a:lnTo>
                    <a:pt x="2958193" y="500743"/>
                  </a:lnTo>
                  <a:lnTo>
                    <a:pt x="2936421" y="508907"/>
                  </a:lnTo>
                  <a:lnTo>
                    <a:pt x="2903764" y="503464"/>
                  </a:lnTo>
                  <a:lnTo>
                    <a:pt x="2865664" y="484414"/>
                  </a:lnTo>
                  <a:lnTo>
                    <a:pt x="2833007" y="459921"/>
                  </a:lnTo>
                  <a:lnTo>
                    <a:pt x="2781300" y="443593"/>
                  </a:lnTo>
                  <a:lnTo>
                    <a:pt x="2718707" y="429985"/>
                  </a:lnTo>
                  <a:lnTo>
                    <a:pt x="2650671" y="421821"/>
                  </a:lnTo>
                  <a:lnTo>
                    <a:pt x="2539093" y="416378"/>
                  </a:lnTo>
                  <a:lnTo>
                    <a:pt x="2345871" y="416378"/>
                  </a:lnTo>
                  <a:lnTo>
                    <a:pt x="2269671" y="413657"/>
                  </a:lnTo>
                  <a:lnTo>
                    <a:pt x="1888671" y="419100"/>
                  </a:lnTo>
                  <a:lnTo>
                    <a:pt x="1608364" y="427264"/>
                  </a:lnTo>
                  <a:lnTo>
                    <a:pt x="1363436" y="432707"/>
                  </a:lnTo>
                  <a:lnTo>
                    <a:pt x="1055914" y="440871"/>
                  </a:lnTo>
                  <a:lnTo>
                    <a:pt x="759279" y="451757"/>
                  </a:lnTo>
                  <a:lnTo>
                    <a:pt x="549729" y="454478"/>
                  </a:lnTo>
                  <a:lnTo>
                    <a:pt x="381000" y="462643"/>
                  </a:lnTo>
                  <a:lnTo>
                    <a:pt x="258536" y="451757"/>
                  </a:lnTo>
                  <a:lnTo>
                    <a:pt x="163286" y="432707"/>
                  </a:lnTo>
                  <a:lnTo>
                    <a:pt x="108857" y="416378"/>
                  </a:lnTo>
                  <a:lnTo>
                    <a:pt x="54429" y="389164"/>
                  </a:lnTo>
                  <a:lnTo>
                    <a:pt x="27214" y="367393"/>
                  </a:lnTo>
                  <a:lnTo>
                    <a:pt x="8164" y="340178"/>
                  </a:lnTo>
                  <a:lnTo>
                    <a:pt x="0" y="312964"/>
                  </a:lnTo>
                  <a:lnTo>
                    <a:pt x="2721" y="283028"/>
                  </a:lnTo>
                  <a:lnTo>
                    <a:pt x="8164" y="253093"/>
                  </a:lnTo>
                  <a:lnTo>
                    <a:pt x="21771" y="231321"/>
                  </a:lnTo>
                  <a:lnTo>
                    <a:pt x="43543" y="214993"/>
                  </a:lnTo>
                  <a:lnTo>
                    <a:pt x="78921" y="195943"/>
                  </a:lnTo>
                  <a:lnTo>
                    <a:pt x="193221" y="166007"/>
                  </a:lnTo>
                  <a:lnTo>
                    <a:pt x="351064" y="133350"/>
                  </a:lnTo>
                  <a:lnTo>
                    <a:pt x="500743" y="106135"/>
                  </a:lnTo>
                  <a:lnTo>
                    <a:pt x="544286" y="106135"/>
                  </a:lnTo>
                  <a:lnTo>
                    <a:pt x="590550" y="122464"/>
                  </a:lnTo>
                  <a:lnTo>
                    <a:pt x="672193" y="149678"/>
                  </a:lnTo>
                  <a:lnTo>
                    <a:pt x="745671" y="166007"/>
                  </a:lnTo>
                  <a:lnTo>
                    <a:pt x="840921" y="182335"/>
                  </a:lnTo>
                  <a:lnTo>
                    <a:pt x="955221" y="190500"/>
                  </a:lnTo>
                  <a:lnTo>
                    <a:pt x="1077686" y="193221"/>
                  </a:lnTo>
                  <a:lnTo>
                    <a:pt x="1257300" y="193221"/>
                  </a:lnTo>
                  <a:lnTo>
                    <a:pt x="1510393" y="19322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FA3D674F-8226-4A32-A487-414A247C06A2}"/>
              </a:ext>
            </a:extLst>
          </p:cNvPr>
          <p:cNvGrpSpPr/>
          <p:nvPr/>
        </p:nvGrpSpPr>
        <p:grpSpPr>
          <a:xfrm>
            <a:off x="3770312" y="1293813"/>
            <a:ext cx="4651375" cy="4760913"/>
            <a:chOff x="3760789" y="1293813"/>
            <a:chExt cx="4651375" cy="4760913"/>
          </a:xfrm>
          <a:solidFill>
            <a:schemeClr val="tx1"/>
          </a:solidFill>
        </p:grpSpPr>
        <p:sp>
          <p:nvSpPr>
            <p:cNvPr id="16" name="フリーフォーム 45">
              <a:extLst>
                <a:ext uri="{FF2B5EF4-FFF2-40B4-BE49-F238E27FC236}">
                  <a16:creationId xmlns:a16="http://schemas.microsoft.com/office/drawing/2014/main" id="{B9A80C1D-74B3-4072-9F04-AF83D16FB418}"/>
                </a:ext>
              </a:extLst>
            </p:cNvPr>
            <p:cNvSpPr/>
            <p:nvPr/>
          </p:nvSpPr>
          <p:spPr>
            <a:xfrm>
              <a:off x="4876801" y="1293813"/>
              <a:ext cx="1331913" cy="1720850"/>
            </a:xfrm>
            <a:custGeom>
              <a:avLst/>
              <a:gdLst>
                <a:gd name="connsiteX0" fmla="*/ 888206 w 1331119"/>
                <a:gd name="connsiteY0" fmla="*/ 876300 h 1721644"/>
                <a:gd name="connsiteX1" fmla="*/ 1004888 w 1331119"/>
                <a:gd name="connsiteY1" fmla="*/ 723900 h 1721644"/>
                <a:gd name="connsiteX2" fmla="*/ 1083469 w 1331119"/>
                <a:gd name="connsiteY2" fmla="*/ 621506 h 1721644"/>
                <a:gd name="connsiteX3" fmla="*/ 1143000 w 1331119"/>
                <a:gd name="connsiteY3" fmla="*/ 542925 h 1721644"/>
                <a:gd name="connsiteX4" fmla="*/ 1171575 w 1331119"/>
                <a:gd name="connsiteY4" fmla="*/ 502444 h 1721644"/>
                <a:gd name="connsiteX5" fmla="*/ 1190625 w 1331119"/>
                <a:gd name="connsiteY5" fmla="*/ 464344 h 1721644"/>
                <a:gd name="connsiteX6" fmla="*/ 1207294 w 1331119"/>
                <a:gd name="connsiteY6" fmla="*/ 447675 h 1721644"/>
                <a:gd name="connsiteX7" fmla="*/ 1228725 w 1331119"/>
                <a:gd name="connsiteY7" fmla="*/ 431006 h 1721644"/>
                <a:gd name="connsiteX8" fmla="*/ 1262063 w 1331119"/>
                <a:gd name="connsiteY8" fmla="*/ 416719 h 1721644"/>
                <a:gd name="connsiteX9" fmla="*/ 1290638 w 1331119"/>
                <a:gd name="connsiteY9" fmla="*/ 411956 h 1721644"/>
                <a:gd name="connsiteX10" fmla="*/ 1314450 w 1331119"/>
                <a:gd name="connsiteY10" fmla="*/ 402431 h 1721644"/>
                <a:gd name="connsiteX11" fmla="*/ 1328738 w 1331119"/>
                <a:gd name="connsiteY11" fmla="*/ 385762 h 1721644"/>
                <a:gd name="connsiteX12" fmla="*/ 1331119 w 1331119"/>
                <a:gd name="connsiteY12" fmla="*/ 359569 h 1721644"/>
                <a:gd name="connsiteX13" fmla="*/ 1323975 w 1331119"/>
                <a:gd name="connsiteY13" fmla="*/ 335756 h 1721644"/>
                <a:gd name="connsiteX14" fmla="*/ 1300163 w 1331119"/>
                <a:gd name="connsiteY14" fmla="*/ 302419 h 1721644"/>
                <a:gd name="connsiteX15" fmla="*/ 1245394 w 1331119"/>
                <a:gd name="connsiteY15" fmla="*/ 245269 h 1721644"/>
                <a:gd name="connsiteX16" fmla="*/ 1197769 w 1331119"/>
                <a:gd name="connsiteY16" fmla="*/ 200025 h 1721644"/>
                <a:gd name="connsiteX17" fmla="*/ 1140619 w 1331119"/>
                <a:gd name="connsiteY17" fmla="*/ 147637 h 1721644"/>
                <a:gd name="connsiteX18" fmla="*/ 1064419 w 1331119"/>
                <a:gd name="connsiteY18" fmla="*/ 92869 h 1721644"/>
                <a:gd name="connsiteX19" fmla="*/ 1009650 w 1331119"/>
                <a:gd name="connsiteY19" fmla="*/ 57150 h 1721644"/>
                <a:gd name="connsiteX20" fmla="*/ 938213 w 1331119"/>
                <a:gd name="connsiteY20" fmla="*/ 21431 h 1721644"/>
                <a:gd name="connsiteX21" fmla="*/ 885825 w 1331119"/>
                <a:gd name="connsiteY21" fmla="*/ 2381 h 1721644"/>
                <a:gd name="connsiteX22" fmla="*/ 869156 w 1331119"/>
                <a:gd name="connsiteY22" fmla="*/ 0 h 1721644"/>
                <a:gd name="connsiteX23" fmla="*/ 847725 w 1331119"/>
                <a:gd name="connsiteY23" fmla="*/ 4762 h 1721644"/>
                <a:gd name="connsiteX24" fmla="*/ 842963 w 1331119"/>
                <a:gd name="connsiteY24" fmla="*/ 11906 h 1721644"/>
                <a:gd name="connsiteX25" fmla="*/ 842963 w 1331119"/>
                <a:gd name="connsiteY25" fmla="*/ 23812 h 1721644"/>
                <a:gd name="connsiteX26" fmla="*/ 847725 w 1331119"/>
                <a:gd name="connsiteY26" fmla="*/ 45244 h 1721644"/>
                <a:gd name="connsiteX27" fmla="*/ 854869 w 1331119"/>
                <a:gd name="connsiteY27" fmla="*/ 59531 h 1721644"/>
                <a:gd name="connsiteX28" fmla="*/ 876300 w 1331119"/>
                <a:gd name="connsiteY28" fmla="*/ 76200 h 1721644"/>
                <a:gd name="connsiteX29" fmla="*/ 900113 w 1331119"/>
                <a:gd name="connsiteY29" fmla="*/ 100012 h 1721644"/>
                <a:gd name="connsiteX30" fmla="*/ 914400 w 1331119"/>
                <a:gd name="connsiteY30" fmla="*/ 121444 h 1721644"/>
                <a:gd name="connsiteX31" fmla="*/ 923925 w 1331119"/>
                <a:gd name="connsiteY31" fmla="*/ 140494 h 1721644"/>
                <a:gd name="connsiteX32" fmla="*/ 935831 w 1331119"/>
                <a:gd name="connsiteY32" fmla="*/ 173831 h 1721644"/>
                <a:gd name="connsiteX33" fmla="*/ 940594 w 1331119"/>
                <a:gd name="connsiteY33" fmla="*/ 202406 h 1721644"/>
                <a:gd name="connsiteX34" fmla="*/ 940594 w 1331119"/>
                <a:gd name="connsiteY34" fmla="*/ 245269 h 1721644"/>
                <a:gd name="connsiteX35" fmla="*/ 931069 w 1331119"/>
                <a:gd name="connsiteY35" fmla="*/ 297656 h 1721644"/>
                <a:gd name="connsiteX36" fmla="*/ 895350 w 1331119"/>
                <a:gd name="connsiteY36" fmla="*/ 397669 h 1721644"/>
                <a:gd name="connsiteX37" fmla="*/ 850106 w 1331119"/>
                <a:gd name="connsiteY37" fmla="*/ 490537 h 1721644"/>
                <a:gd name="connsiteX38" fmla="*/ 790575 w 1331119"/>
                <a:gd name="connsiteY38" fmla="*/ 597694 h 1721644"/>
                <a:gd name="connsiteX39" fmla="*/ 692944 w 1331119"/>
                <a:gd name="connsiteY39" fmla="*/ 762000 h 1721644"/>
                <a:gd name="connsiteX40" fmla="*/ 592931 w 1331119"/>
                <a:gd name="connsiteY40" fmla="*/ 914400 h 1721644"/>
                <a:gd name="connsiteX41" fmla="*/ 488156 w 1331119"/>
                <a:gd name="connsiteY41" fmla="*/ 1064419 h 1721644"/>
                <a:gd name="connsiteX42" fmla="*/ 364331 w 1331119"/>
                <a:gd name="connsiteY42" fmla="*/ 1233487 h 1721644"/>
                <a:gd name="connsiteX43" fmla="*/ 197644 w 1331119"/>
                <a:gd name="connsiteY43" fmla="*/ 1447800 h 1721644"/>
                <a:gd name="connsiteX44" fmla="*/ 78581 w 1331119"/>
                <a:gd name="connsiteY44" fmla="*/ 1597819 h 1721644"/>
                <a:gd name="connsiteX45" fmla="*/ 0 w 1331119"/>
                <a:gd name="connsiteY45" fmla="*/ 1700212 h 1721644"/>
                <a:gd name="connsiteX46" fmla="*/ 107156 w 1331119"/>
                <a:gd name="connsiteY46" fmla="*/ 1721644 h 1721644"/>
                <a:gd name="connsiteX47" fmla="*/ 302419 w 1331119"/>
                <a:gd name="connsiteY47" fmla="*/ 1531144 h 1721644"/>
                <a:gd name="connsiteX48" fmla="*/ 402431 w 1331119"/>
                <a:gd name="connsiteY48" fmla="*/ 1431131 h 1721644"/>
                <a:gd name="connsiteX49" fmla="*/ 521494 w 1331119"/>
                <a:gd name="connsiteY49" fmla="*/ 1304925 h 1721644"/>
                <a:gd name="connsiteX50" fmla="*/ 645319 w 1331119"/>
                <a:gd name="connsiteY50" fmla="*/ 1166812 h 1721644"/>
                <a:gd name="connsiteX51" fmla="*/ 757238 w 1331119"/>
                <a:gd name="connsiteY51" fmla="*/ 1035844 h 1721644"/>
                <a:gd name="connsiteX52" fmla="*/ 888206 w 1331119"/>
                <a:gd name="connsiteY52" fmla="*/ 87630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31119" h="1721644">
                  <a:moveTo>
                    <a:pt x="888206" y="876300"/>
                  </a:moveTo>
                  <a:lnTo>
                    <a:pt x="1004888" y="723900"/>
                  </a:lnTo>
                  <a:lnTo>
                    <a:pt x="1083469" y="621506"/>
                  </a:lnTo>
                  <a:lnTo>
                    <a:pt x="1143000" y="542925"/>
                  </a:lnTo>
                  <a:lnTo>
                    <a:pt x="1171575" y="502444"/>
                  </a:lnTo>
                  <a:lnTo>
                    <a:pt x="1190625" y="464344"/>
                  </a:lnTo>
                  <a:lnTo>
                    <a:pt x="1207294" y="447675"/>
                  </a:lnTo>
                  <a:lnTo>
                    <a:pt x="1228725" y="431006"/>
                  </a:lnTo>
                  <a:lnTo>
                    <a:pt x="1262063" y="416719"/>
                  </a:lnTo>
                  <a:lnTo>
                    <a:pt x="1290638" y="411956"/>
                  </a:lnTo>
                  <a:lnTo>
                    <a:pt x="1314450" y="402431"/>
                  </a:lnTo>
                  <a:lnTo>
                    <a:pt x="1328738" y="385762"/>
                  </a:lnTo>
                  <a:lnTo>
                    <a:pt x="1331119" y="359569"/>
                  </a:lnTo>
                  <a:lnTo>
                    <a:pt x="1323975" y="335756"/>
                  </a:lnTo>
                  <a:lnTo>
                    <a:pt x="1300163" y="302419"/>
                  </a:lnTo>
                  <a:lnTo>
                    <a:pt x="1245394" y="245269"/>
                  </a:lnTo>
                  <a:lnTo>
                    <a:pt x="1197769" y="200025"/>
                  </a:lnTo>
                  <a:lnTo>
                    <a:pt x="1140619" y="147637"/>
                  </a:lnTo>
                  <a:lnTo>
                    <a:pt x="1064419" y="92869"/>
                  </a:lnTo>
                  <a:lnTo>
                    <a:pt x="1009650" y="57150"/>
                  </a:lnTo>
                  <a:lnTo>
                    <a:pt x="938213" y="21431"/>
                  </a:lnTo>
                  <a:lnTo>
                    <a:pt x="885825" y="2381"/>
                  </a:lnTo>
                  <a:lnTo>
                    <a:pt x="869156" y="0"/>
                  </a:lnTo>
                  <a:lnTo>
                    <a:pt x="847725" y="4762"/>
                  </a:lnTo>
                  <a:lnTo>
                    <a:pt x="842963" y="11906"/>
                  </a:lnTo>
                  <a:lnTo>
                    <a:pt x="842963" y="23812"/>
                  </a:lnTo>
                  <a:lnTo>
                    <a:pt x="847725" y="45244"/>
                  </a:lnTo>
                  <a:lnTo>
                    <a:pt x="854869" y="59531"/>
                  </a:lnTo>
                  <a:lnTo>
                    <a:pt x="876300" y="76200"/>
                  </a:lnTo>
                  <a:lnTo>
                    <a:pt x="900113" y="100012"/>
                  </a:lnTo>
                  <a:lnTo>
                    <a:pt x="914400" y="121444"/>
                  </a:lnTo>
                  <a:lnTo>
                    <a:pt x="923925" y="140494"/>
                  </a:lnTo>
                  <a:lnTo>
                    <a:pt x="935831" y="173831"/>
                  </a:lnTo>
                  <a:lnTo>
                    <a:pt x="940594" y="202406"/>
                  </a:lnTo>
                  <a:lnTo>
                    <a:pt x="940594" y="245269"/>
                  </a:lnTo>
                  <a:lnTo>
                    <a:pt x="931069" y="297656"/>
                  </a:lnTo>
                  <a:lnTo>
                    <a:pt x="895350" y="397669"/>
                  </a:lnTo>
                  <a:lnTo>
                    <a:pt x="850106" y="490537"/>
                  </a:lnTo>
                  <a:lnTo>
                    <a:pt x="790575" y="597694"/>
                  </a:lnTo>
                  <a:lnTo>
                    <a:pt x="692944" y="762000"/>
                  </a:lnTo>
                  <a:lnTo>
                    <a:pt x="592931" y="914400"/>
                  </a:lnTo>
                  <a:lnTo>
                    <a:pt x="488156" y="1064419"/>
                  </a:lnTo>
                  <a:lnTo>
                    <a:pt x="364331" y="1233487"/>
                  </a:lnTo>
                  <a:lnTo>
                    <a:pt x="197644" y="1447800"/>
                  </a:lnTo>
                  <a:lnTo>
                    <a:pt x="78581" y="1597819"/>
                  </a:lnTo>
                  <a:lnTo>
                    <a:pt x="0" y="1700212"/>
                  </a:lnTo>
                  <a:lnTo>
                    <a:pt x="107156" y="1721644"/>
                  </a:lnTo>
                  <a:lnTo>
                    <a:pt x="302419" y="1531144"/>
                  </a:lnTo>
                  <a:lnTo>
                    <a:pt x="402431" y="1431131"/>
                  </a:lnTo>
                  <a:lnTo>
                    <a:pt x="521494" y="1304925"/>
                  </a:lnTo>
                  <a:lnTo>
                    <a:pt x="645319" y="1166812"/>
                  </a:lnTo>
                  <a:lnTo>
                    <a:pt x="757238" y="1035844"/>
                  </a:lnTo>
                  <a:lnTo>
                    <a:pt x="888206" y="876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6">
              <a:extLst>
                <a:ext uri="{FF2B5EF4-FFF2-40B4-BE49-F238E27FC236}">
                  <a16:creationId xmlns:a16="http://schemas.microsoft.com/office/drawing/2014/main" id="{8AA3FDC4-08D1-44D0-83FA-EF6BB532AAA1}"/>
                </a:ext>
              </a:extLst>
            </p:cNvPr>
            <p:cNvSpPr/>
            <p:nvPr/>
          </p:nvSpPr>
          <p:spPr>
            <a:xfrm>
              <a:off x="4513264" y="2560639"/>
              <a:ext cx="2700337" cy="638175"/>
            </a:xfrm>
            <a:custGeom>
              <a:avLst/>
              <a:gdLst>
                <a:gd name="connsiteX0" fmla="*/ 1054894 w 2700337"/>
                <a:gd name="connsiteY0" fmla="*/ 266700 h 638175"/>
                <a:gd name="connsiteX1" fmla="*/ 804862 w 2700337"/>
                <a:gd name="connsiteY1" fmla="*/ 307181 h 638175"/>
                <a:gd name="connsiteX2" fmla="*/ 692944 w 2700337"/>
                <a:gd name="connsiteY2" fmla="*/ 323850 h 638175"/>
                <a:gd name="connsiteX3" fmla="*/ 640556 w 2700337"/>
                <a:gd name="connsiteY3" fmla="*/ 328612 h 638175"/>
                <a:gd name="connsiteX4" fmla="*/ 573881 w 2700337"/>
                <a:gd name="connsiteY4" fmla="*/ 333375 h 638175"/>
                <a:gd name="connsiteX5" fmla="*/ 400050 w 2700337"/>
                <a:gd name="connsiteY5" fmla="*/ 335756 h 638175"/>
                <a:gd name="connsiteX6" fmla="*/ 300037 w 2700337"/>
                <a:gd name="connsiteY6" fmla="*/ 333375 h 638175"/>
                <a:gd name="connsiteX7" fmla="*/ 269081 w 2700337"/>
                <a:gd name="connsiteY7" fmla="*/ 328612 h 638175"/>
                <a:gd name="connsiteX8" fmla="*/ 235744 w 2700337"/>
                <a:gd name="connsiteY8" fmla="*/ 316706 h 638175"/>
                <a:gd name="connsiteX9" fmla="*/ 195262 w 2700337"/>
                <a:gd name="connsiteY9" fmla="*/ 292894 h 638175"/>
                <a:gd name="connsiteX10" fmla="*/ 161925 w 2700337"/>
                <a:gd name="connsiteY10" fmla="*/ 271462 h 638175"/>
                <a:gd name="connsiteX11" fmla="*/ 126206 w 2700337"/>
                <a:gd name="connsiteY11" fmla="*/ 242887 h 638175"/>
                <a:gd name="connsiteX12" fmla="*/ 92869 w 2700337"/>
                <a:gd name="connsiteY12" fmla="*/ 209550 h 638175"/>
                <a:gd name="connsiteX13" fmla="*/ 78581 w 2700337"/>
                <a:gd name="connsiteY13" fmla="*/ 200025 h 638175"/>
                <a:gd name="connsiteX14" fmla="*/ 57150 w 2700337"/>
                <a:gd name="connsiteY14" fmla="*/ 192881 h 638175"/>
                <a:gd name="connsiteX15" fmla="*/ 33337 w 2700337"/>
                <a:gd name="connsiteY15" fmla="*/ 188119 h 638175"/>
                <a:gd name="connsiteX16" fmla="*/ 16669 w 2700337"/>
                <a:gd name="connsiteY16" fmla="*/ 188119 h 638175"/>
                <a:gd name="connsiteX17" fmla="*/ 7144 w 2700337"/>
                <a:gd name="connsiteY17" fmla="*/ 190500 h 638175"/>
                <a:gd name="connsiteX18" fmla="*/ 0 w 2700337"/>
                <a:gd name="connsiteY18" fmla="*/ 204787 h 638175"/>
                <a:gd name="connsiteX19" fmla="*/ 9525 w 2700337"/>
                <a:gd name="connsiteY19" fmla="*/ 238125 h 638175"/>
                <a:gd name="connsiteX20" fmla="*/ 21431 w 2700337"/>
                <a:gd name="connsiteY20" fmla="*/ 280987 h 638175"/>
                <a:gd name="connsiteX21" fmla="*/ 40481 w 2700337"/>
                <a:gd name="connsiteY21" fmla="*/ 328612 h 638175"/>
                <a:gd name="connsiteX22" fmla="*/ 66675 w 2700337"/>
                <a:gd name="connsiteY22" fmla="*/ 383381 h 638175"/>
                <a:gd name="connsiteX23" fmla="*/ 95250 w 2700337"/>
                <a:gd name="connsiteY23" fmla="*/ 431006 h 638175"/>
                <a:gd name="connsiteX24" fmla="*/ 140494 w 2700337"/>
                <a:gd name="connsiteY24" fmla="*/ 497681 h 638175"/>
                <a:gd name="connsiteX25" fmla="*/ 173831 w 2700337"/>
                <a:gd name="connsiteY25" fmla="*/ 535781 h 638175"/>
                <a:gd name="connsiteX26" fmla="*/ 214312 w 2700337"/>
                <a:gd name="connsiteY26" fmla="*/ 581025 h 638175"/>
                <a:gd name="connsiteX27" fmla="*/ 235744 w 2700337"/>
                <a:gd name="connsiteY27" fmla="*/ 602456 h 638175"/>
                <a:gd name="connsiteX28" fmla="*/ 257175 w 2700337"/>
                <a:gd name="connsiteY28" fmla="*/ 621506 h 638175"/>
                <a:gd name="connsiteX29" fmla="*/ 278606 w 2700337"/>
                <a:gd name="connsiteY29" fmla="*/ 633412 h 638175"/>
                <a:gd name="connsiteX30" fmla="*/ 292894 w 2700337"/>
                <a:gd name="connsiteY30" fmla="*/ 635794 h 638175"/>
                <a:gd name="connsiteX31" fmla="*/ 316706 w 2700337"/>
                <a:gd name="connsiteY31" fmla="*/ 638175 h 638175"/>
                <a:gd name="connsiteX32" fmla="*/ 340519 w 2700337"/>
                <a:gd name="connsiteY32" fmla="*/ 631031 h 638175"/>
                <a:gd name="connsiteX33" fmla="*/ 361950 w 2700337"/>
                <a:gd name="connsiteY33" fmla="*/ 621506 h 638175"/>
                <a:gd name="connsiteX34" fmla="*/ 395287 w 2700337"/>
                <a:gd name="connsiteY34" fmla="*/ 602456 h 638175"/>
                <a:gd name="connsiteX35" fmla="*/ 461962 w 2700337"/>
                <a:gd name="connsiteY35" fmla="*/ 585787 h 638175"/>
                <a:gd name="connsiteX36" fmla="*/ 697706 w 2700337"/>
                <a:gd name="connsiteY36" fmla="*/ 531019 h 638175"/>
                <a:gd name="connsiteX37" fmla="*/ 871537 w 2700337"/>
                <a:gd name="connsiteY37" fmla="*/ 507206 h 638175"/>
                <a:gd name="connsiteX38" fmla="*/ 1078706 w 2700337"/>
                <a:gd name="connsiteY38" fmla="*/ 464344 h 638175"/>
                <a:gd name="connsiteX39" fmla="*/ 1343025 w 2700337"/>
                <a:gd name="connsiteY39" fmla="*/ 404812 h 638175"/>
                <a:gd name="connsiteX40" fmla="*/ 1614487 w 2700337"/>
                <a:gd name="connsiteY40" fmla="*/ 345281 h 638175"/>
                <a:gd name="connsiteX41" fmla="*/ 1862137 w 2700337"/>
                <a:gd name="connsiteY41" fmla="*/ 290512 h 638175"/>
                <a:gd name="connsiteX42" fmla="*/ 2162175 w 2700337"/>
                <a:gd name="connsiteY42" fmla="*/ 223837 h 638175"/>
                <a:gd name="connsiteX43" fmla="*/ 2438400 w 2700337"/>
                <a:gd name="connsiteY43" fmla="*/ 166687 h 638175"/>
                <a:gd name="connsiteX44" fmla="*/ 2566987 w 2700337"/>
                <a:gd name="connsiteY44" fmla="*/ 138112 h 638175"/>
                <a:gd name="connsiteX45" fmla="*/ 2700337 w 2700337"/>
                <a:gd name="connsiteY45" fmla="*/ 102394 h 638175"/>
                <a:gd name="connsiteX46" fmla="*/ 2633662 w 2700337"/>
                <a:gd name="connsiteY46" fmla="*/ 0 h 638175"/>
                <a:gd name="connsiteX47" fmla="*/ 2290762 w 2700337"/>
                <a:gd name="connsiteY47" fmla="*/ 57150 h 638175"/>
                <a:gd name="connsiteX48" fmla="*/ 2052637 w 2700337"/>
                <a:gd name="connsiteY48" fmla="*/ 97631 h 638175"/>
                <a:gd name="connsiteX49" fmla="*/ 1724025 w 2700337"/>
                <a:gd name="connsiteY49" fmla="*/ 152400 h 638175"/>
                <a:gd name="connsiteX50" fmla="*/ 1440656 w 2700337"/>
                <a:gd name="connsiteY50" fmla="*/ 200025 h 638175"/>
                <a:gd name="connsiteX51" fmla="*/ 1150144 w 2700337"/>
                <a:gd name="connsiteY51" fmla="*/ 247650 h 638175"/>
                <a:gd name="connsiteX52" fmla="*/ 1054894 w 2700337"/>
                <a:gd name="connsiteY52" fmla="*/ 2667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00337" h="638175">
                  <a:moveTo>
                    <a:pt x="1054894" y="266700"/>
                  </a:moveTo>
                  <a:lnTo>
                    <a:pt x="804862" y="307181"/>
                  </a:lnTo>
                  <a:lnTo>
                    <a:pt x="692944" y="323850"/>
                  </a:lnTo>
                  <a:lnTo>
                    <a:pt x="640556" y="328612"/>
                  </a:lnTo>
                  <a:lnTo>
                    <a:pt x="573881" y="333375"/>
                  </a:lnTo>
                  <a:lnTo>
                    <a:pt x="400050" y="335756"/>
                  </a:lnTo>
                  <a:lnTo>
                    <a:pt x="300037" y="333375"/>
                  </a:lnTo>
                  <a:lnTo>
                    <a:pt x="269081" y="328612"/>
                  </a:lnTo>
                  <a:lnTo>
                    <a:pt x="235744" y="316706"/>
                  </a:lnTo>
                  <a:lnTo>
                    <a:pt x="195262" y="292894"/>
                  </a:lnTo>
                  <a:lnTo>
                    <a:pt x="161925" y="271462"/>
                  </a:lnTo>
                  <a:lnTo>
                    <a:pt x="126206" y="242887"/>
                  </a:lnTo>
                  <a:lnTo>
                    <a:pt x="92869" y="209550"/>
                  </a:lnTo>
                  <a:lnTo>
                    <a:pt x="78581" y="200025"/>
                  </a:lnTo>
                  <a:lnTo>
                    <a:pt x="57150" y="192881"/>
                  </a:lnTo>
                  <a:lnTo>
                    <a:pt x="33337" y="188119"/>
                  </a:lnTo>
                  <a:lnTo>
                    <a:pt x="16669" y="188119"/>
                  </a:lnTo>
                  <a:lnTo>
                    <a:pt x="7144" y="190500"/>
                  </a:lnTo>
                  <a:lnTo>
                    <a:pt x="0" y="204787"/>
                  </a:lnTo>
                  <a:lnTo>
                    <a:pt x="9525" y="238125"/>
                  </a:lnTo>
                  <a:lnTo>
                    <a:pt x="21431" y="280987"/>
                  </a:lnTo>
                  <a:lnTo>
                    <a:pt x="40481" y="328612"/>
                  </a:lnTo>
                  <a:lnTo>
                    <a:pt x="66675" y="383381"/>
                  </a:lnTo>
                  <a:lnTo>
                    <a:pt x="95250" y="431006"/>
                  </a:lnTo>
                  <a:lnTo>
                    <a:pt x="140494" y="497681"/>
                  </a:lnTo>
                  <a:lnTo>
                    <a:pt x="173831" y="535781"/>
                  </a:lnTo>
                  <a:lnTo>
                    <a:pt x="214312" y="581025"/>
                  </a:lnTo>
                  <a:lnTo>
                    <a:pt x="235744" y="602456"/>
                  </a:lnTo>
                  <a:lnTo>
                    <a:pt x="257175" y="621506"/>
                  </a:lnTo>
                  <a:lnTo>
                    <a:pt x="278606" y="633412"/>
                  </a:lnTo>
                  <a:lnTo>
                    <a:pt x="292894" y="635794"/>
                  </a:lnTo>
                  <a:lnTo>
                    <a:pt x="316706" y="638175"/>
                  </a:lnTo>
                  <a:lnTo>
                    <a:pt x="340519" y="631031"/>
                  </a:lnTo>
                  <a:lnTo>
                    <a:pt x="361950" y="621506"/>
                  </a:lnTo>
                  <a:lnTo>
                    <a:pt x="395287" y="602456"/>
                  </a:lnTo>
                  <a:lnTo>
                    <a:pt x="461962" y="585787"/>
                  </a:lnTo>
                  <a:lnTo>
                    <a:pt x="697706" y="531019"/>
                  </a:lnTo>
                  <a:lnTo>
                    <a:pt x="871537" y="507206"/>
                  </a:lnTo>
                  <a:lnTo>
                    <a:pt x="1078706" y="464344"/>
                  </a:lnTo>
                  <a:lnTo>
                    <a:pt x="1343025" y="404812"/>
                  </a:lnTo>
                  <a:lnTo>
                    <a:pt x="1614487" y="345281"/>
                  </a:lnTo>
                  <a:lnTo>
                    <a:pt x="1862137" y="290512"/>
                  </a:lnTo>
                  <a:lnTo>
                    <a:pt x="2162175" y="223837"/>
                  </a:lnTo>
                  <a:lnTo>
                    <a:pt x="2438400" y="166687"/>
                  </a:lnTo>
                  <a:lnTo>
                    <a:pt x="2566987" y="138112"/>
                  </a:lnTo>
                  <a:lnTo>
                    <a:pt x="2700337" y="102394"/>
                  </a:lnTo>
                  <a:lnTo>
                    <a:pt x="2633662" y="0"/>
                  </a:lnTo>
                  <a:lnTo>
                    <a:pt x="2290762" y="57150"/>
                  </a:lnTo>
                  <a:lnTo>
                    <a:pt x="2052637" y="97631"/>
                  </a:lnTo>
                  <a:lnTo>
                    <a:pt x="1724025" y="152400"/>
                  </a:lnTo>
                  <a:lnTo>
                    <a:pt x="1440656" y="200025"/>
                  </a:lnTo>
                  <a:lnTo>
                    <a:pt x="1150144" y="247650"/>
                  </a:lnTo>
                  <a:lnTo>
                    <a:pt x="1054894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7">
              <a:extLst>
                <a:ext uri="{FF2B5EF4-FFF2-40B4-BE49-F238E27FC236}">
                  <a16:creationId xmlns:a16="http://schemas.microsoft.com/office/drawing/2014/main" id="{25A8F555-5C69-40E5-9192-C9C8F4C44002}"/>
                </a:ext>
              </a:extLst>
            </p:cNvPr>
            <p:cNvSpPr/>
            <p:nvPr/>
          </p:nvSpPr>
          <p:spPr>
            <a:xfrm>
              <a:off x="6500813" y="2008189"/>
              <a:ext cx="1041400" cy="1133475"/>
            </a:xfrm>
            <a:custGeom>
              <a:avLst/>
              <a:gdLst>
                <a:gd name="connsiteX0" fmla="*/ 373856 w 1040606"/>
                <a:gd name="connsiteY0" fmla="*/ 419100 h 1133475"/>
                <a:gd name="connsiteX1" fmla="*/ 285750 w 1040606"/>
                <a:gd name="connsiteY1" fmla="*/ 321469 h 1133475"/>
                <a:gd name="connsiteX2" fmla="*/ 223837 w 1040606"/>
                <a:gd name="connsiteY2" fmla="*/ 254794 h 1133475"/>
                <a:gd name="connsiteX3" fmla="*/ 164306 w 1040606"/>
                <a:gd name="connsiteY3" fmla="*/ 195262 h 1133475"/>
                <a:gd name="connsiteX4" fmla="*/ 102393 w 1040606"/>
                <a:gd name="connsiteY4" fmla="*/ 138112 h 1133475"/>
                <a:gd name="connsiteX5" fmla="*/ 52387 w 1040606"/>
                <a:gd name="connsiteY5" fmla="*/ 95250 h 1133475"/>
                <a:gd name="connsiteX6" fmla="*/ 23812 w 1040606"/>
                <a:gd name="connsiteY6" fmla="*/ 71437 h 1133475"/>
                <a:gd name="connsiteX7" fmla="*/ 7143 w 1040606"/>
                <a:gd name="connsiteY7" fmla="*/ 50006 h 1133475"/>
                <a:gd name="connsiteX8" fmla="*/ 0 w 1040606"/>
                <a:gd name="connsiteY8" fmla="*/ 21431 h 1133475"/>
                <a:gd name="connsiteX9" fmla="*/ 4762 w 1040606"/>
                <a:gd name="connsiteY9" fmla="*/ 7144 h 1133475"/>
                <a:gd name="connsiteX10" fmla="*/ 19050 w 1040606"/>
                <a:gd name="connsiteY10" fmla="*/ 0 h 1133475"/>
                <a:gd name="connsiteX11" fmla="*/ 45243 w 1040606"/>
                <a:gd name="connsiteY11" fmla="*/ 7144 h 1133475"/>
                <a:gd name="connsiteX12" fmla="*/ 107156 w 1040606"/>
                <a:gd name="connsiteY12" fmla="*/ 42862 h 1133475"/>
                <a:gd name="connsiteX13" fmla="*/ 219075 w 1040606"/>
                <a:gd name="connsiteY13" fmla="*/ 111919 h 1133475"/>
                <a:gd name="connsiteX14" fmla="*/ 369093 w 1040606"/>
                <a:gd name="connsiteY14" fmla="*/ 202406 h 1133475"/>
                <a:gd name="connsiteX15" fmla="*/ 500062 w 1040606"/>
                <a:gd name="connsiteY15" fmla="*/ 280987 h 1133475"/>
                <a:gd name="connsiteX16" fmla="*/ 700087 w 1040606"/>
                <a:gd name="connsiteY16" fmla="*/ 407194 h 1133475"/>
                <a:gd name="connsiteX17" fmla="*/ 778668 w 1040606"/>
                <a:gd name="connsiteY17" fmla="*/ 459581 h 1133475"/>
                <a:gd name="connsiteX18" fmla="*/ 845343 w 1040606"/>
                <a:gd name="connsiteY18" fmla="*/ 511969 h 1133475"/>
                <a:gd name="connsiteX19" fmla="*/ 912018 w 1040606"/>
                <a:gd name="connsiteY19" fmla="*/ 566737 h 1133475"/>
                <a:gd name="connsiteX20" fmla="*/ 947737 w 1040606"/>
                <a:gd name="connsiteY20" fmla="*/ 602456 h 1133475"/>
                <a:gd name="connsiteX21" fmla="*/ 971550 w 1040606"/>
                <a:gd name="connsiteY21" fmla="*/ 633412 h 1133475"/>
                <a:gd name="connsiteX22" fmla="*/ 990600 w 1040606"/>
                <a:gd name="connsiteY22" fmla="*/ 661987 h 1133475"/>
                <a:gd name="connsiteX23" fmla="*/ 1000125 w 1040606"/>
                <a:gd name="connsiteY23" fmla="*/ 685800 h 1133475"/>
                <a:gd name="connsiteX24" fmla="*/ 1012031 w 1040606"/>
                <a:gd name="connsiteY24" fmla="*/ 721519 h 1133475"/>
                <a:gd name="connsiteX25" fmla="*/ 1021556 w 1040606"/>
                <a:gd name="connsiteY25" fmla="*/ 759619 h 1133475"/>
                <a:gd name="connsiteX26" fmla="*/ 1031081 w 1040606"/>
                <a:gd name="connsiteY26" fmla="*/ 819150 h 1133475"/>
                <a:gd name="connsiteX27" fmla="*/ 1035843 w 1040606"/>
                <a:gd name="connsiteY27" fmla="*/ 871537 h 1133475"/>
                <a:gd name="connsiteX28" fmla="*/ 1040606 w 1040606"/>
                <a:gd name="connsiteY28" fmla="*/ 952500 h 1133475"/>
                <a:gd name="connsiteX29" fmla="*/ 1038225 w 1040606"/>
                <a:gd name="connsiteY29" fmla="*/ 1019175 h 1133475"/>
                <a:gd name="connsiteX30" fmla="*/ 1023937 w 1040606"/>
                <a:gd name="connsiteY30" fmla="*/ 1054894 h 1133475"/>
                <a:gd name="connsiteX31" fmla="*/ 1002506 w 1040606"/>
                <a:gd name="connsiteY31" fmla="*/ 1088231 h 1133475"/>
                <a:gd name="connsiteX32" fmla="*/ 973931 w 1040606"/>
                <a:gd name="connsiteY32" fmla="*/ 1114425 h 1133475"/>
                <a:gd name="connsiteX33" fmla="*/ 938212 w 1040606"/>
                <a:gd name="connsiteY33" fmla="*/ 1131094 h 1133475"/>
                <a:gd name="connsiteX34" fmla="*/ 916781 w 1040606"/>
                <a:gd name="connsiteY34" fmla="*/ 1133475 h 1133475"/>
                <a:gd name="connsiteX35" fmla="*/ 900112 w 1040606"/>
                <a:gd name="connsiteY35" fmla="*/ 1121569 h 1133475"/>
                <a:gd name="connsiteX36" fmla="*/ 862012 w 1040606"/>
                <a:gd name="connsiteY36" fmla="*/ 1054894 h 1133475"/>
                <a:gd name="connsiteX37" fmla="*/ 764381 w 1040606"/>
                <a:gd name="connsiteY37" fmla="*/ 909637 h 1133475"/>
                <a:gd name="connsiteX38" fmla="*/ 681037 w 1040606"/>
                <a:gd name="connsiteY38" fmla="*/ 797719 h 1133475"/>
                <a:gd name="connsiteX39" fmla="*/ 588168 w 1040606"/>
                <a:gd name="connsiteY39" fmla="*/ 678656 h 1133475"/>
                <a:gd name="connsiteX40" fmla="*/ 445293 w 1040606"/>
                <a:gd name="connsiteY40" fmla="*/ 500062 h 1133475"/>
                <a:gd name="connsiteX41" fmla="*/ 373856 w 1040606"/>
                <a:gd name="connsiteY41" fmla="*/ 419100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0606" h="1133475">
                  <a:moveTo>
                    <a:pt x="373856" y="419100"/>
                  </a:moveTo>
                  <a:lnTo>
                    <a:pt x="285750" y="321469"/>
                  </a:lnTo>
                  <a:lnTo>
                    <a:pt x="223837" y="254794"/>
                  </a:lnTo>
                  <a:lnTo>
                    <a:pt x="164306" y="195262"/>
                  </a:lnTo>
                  <a:lnTo>
                    <a:pt x="102393" y="138112"/>
                  </a:lnTo>
                  <a:lnTo>
                    <a:pt x="52387" y="95250"/>
                  </a:lnTo>
                  <a:lnTo>
                    <a:pt x="23812" y="71437"/>
                  </a:lnTo>
                  <a:lnTo>
                    <a:pt x="7143" y="50006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5243" y="7144"/>
                  </a:lnTo>
                  <a:lnTo>
                    <a:pt x="107156" y="42862"/>
                  </a:lnTo>
                  <a:lnTo>
                    <a:pt x="219075" y="111919"/>
                  </a:lnTo>
                  <a:lnTo>
                    <a:pt x="369093" y="202406"/>
                  </a:lnTo>
                  <a:lnTo>
                    <a:pt x="500062" y="280987"/>
                  </a:lnTo>
                  <a:lnTo>
                    <a:pt x="700087" y="407194"/>
                  </a:lnTo>
                  <a:lnTo>
                    <a:pt x="778668" y="459581"/>
                  </a:lnTo>
                  <a:lnTo>
                    <a:pt x="845343" y="511969"/>
                  </a:lnTo>
                  <a:lnTo>
                    <a:pt x="912018" y="566737"/>
                  </a:lnTo>
                  <a:lnTo>
                    <a:pt x="947737" y="602456"/>
                  </a:lnTo>
                  <a:lnTo>
                    <a:pt x="971550" y="633412"/>
                  </a:lnTo>
                  <a:lnTo>
                    <a:pt x="990600" y="661987"/>
                  </a:lnTo>
                  <a:lnTo>
                    <a:pt x="1000125" y="685800"/>
                  </a:lnTo>
                  <a:lnTo>
                    <a:pt x="1012031" y="721519"/>
                  </a:lnTo>
                  <a:lnTo>
                    <a:pt x="1021556" y="759619"/>
                  </a:lnTo>
                  <a:lnTo>
                    <a:pt x="1031081" y="819150"/>
                  </a:lnTo>
                  <a:lnTo>
                    <a:pt x="1035843" y="871537"/>
                  </a:lnTo>
                  <a:lnTo>
                    <a:pt x="1040606" y="952500"/>
                  </a:lnTo>
                  <a:cubicBezTo>
                    <a:pt x="1039812" y="974725"/>
                    <a:pt x="1039019" y="996950"/>
                    <a:pt x="1038225" y="1019175"/>
                  </a:cubicBezTo>
                  <a:lnTo>
                    <a:pt x="1023937" y="1054894"/>
                  </a:lnTo>
                  <a:lnTo>
                    <a:pt x="1002506" y="1088231"/>
                  </a:lnTo>
                  <a:lnTo>
                    <a:pt x="973931" y="1114425"/>
                  </a:lnTo>
                  <a:lnTo>
                    <a:pt x="938212" y="1131094"/>
                  </a:lnTo>
                  <a:lnTo>
                    <a:pt x="916781" y="1133475"/>
                  </a:lnTo>
                  <a:lnTo>
                    <a:pt x="900112" y="1121569"/>
                  </a:lnTo>
                  <a:lnTo>
                    <a:pt x="862012" y="1054894"/>
                  </a:lnTo>
                  <a:lnTo>
                    <a:pt x="764381" y="909637"/>
                  </a:lnTo>
                  <a:lnTo>
                    <a:pt x="681037" y="797719"/>
                  </a:lnTo>
                  <a:lnTo>
                    <a:pt x="588168" y="678656"/>
                  </a:lnTo>
                  <a:lnTo>
                    <a:pt x="445293" y="500062"/>
                  </a:lnTo>
                  <a:lnTo>
                    <a:pt x="373856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8">
              <a:extLst>
                <a:ext uri="{FF2B5EF4-FFF2-40B4-BE49-F238E27FC236}">
                  <a16:creationId xmlns:a16="http://schemas.microsoft.com/office/drawing/2014/main" id="{12609E1C-1C31-488A-81BD-C0AC0169E6C4}"/>
                </a:ext>
              </a:extLst>
            </p:cNvPr>
            <p:cNvSpPr/>
            <p:nvPr/>
          </p:nvSpPr>
          <p:spPr>
            <a:xfrm>
              <a:off x="3760789" y="3698876"/>
              <a:ext cx="4651375" cy="671513"/>
            </a:xfrm>
            <a:custGeom>
              <a:avLst/>
              <a:gdLst>
                <a:gd name="connsiteX0" fmla="*/ 2305050 w 4652010"/>
                <a:gd name="connsiteY0" fmla="*/ 137160 h 670560"/>
                <a:gd name="connsiteX1" fmla="*/ 2655570 w 4652010"/>
                <a:gd name="connsiteY1" fmla="*/ 106680 h 670560"/>
                <a:gd name="connsiteX2" fmla="*/ 2846070 w 4652010"/>
                <a:gd name="connsiteY2" fmla="*/ 87630 h 670560"/>
                <a:gd name="connsiteX3" fmla="*/ 3078480 w 4652010"/>
                <a:gd name="connsiteY3" fmla="*/ 64770 h 670560"/>
                <a:gd name="connsiteX4" fmla="*/ 3333750 w 4652010"/>
                <a:gd name="connsiteY4" fmla="*/ 53340 h 670560"/>
                <a:gd name="connsiteX5" fmla="*/ 3619500 w 4652010"/>
                <a:gd name="connsiteY5" fmla="*/ 38100 h 670560"/>
                <a:gd name="connsiteX6" fmla="*/ 3863340 w 4652010"/>
                <a:gd name="connsiteY6" fmla="*/ 26670 h 670560"/>
                <a:gd name="connsiteX7" fmla="*/ 3935730 w 4652010"/>
                <a:gd name="connsiteY7" fmla="*/ 19050 h 670560"/>
                <a:gd name="connsiteX8" fmla="*/ 3992880 w 4652010"/>
                <a:gd name="connsiteY8" fmla="*/ 11430 h 670560"/>
                <a:gd name="connsiteX9" fmla="*/ 4057650 w 4652010"/>
                <a:gd name="connsiteY9" fmla="*/ 0 h 670560"/>
                <a:gd name="connsiteX10" fmla="*/ 4091940 w 4652010"/>
                <a:gd name="connsiteY10" fmla="*/ 0 h 670560"/>
                <a:gd name="connsiteX11" fmla="*/ 4175760 w 4652010"/>
                <a:gd name="connsiteY11" fmla="*/ 3810 h 670560"/>
                <a:gd name="connsiteX12" fmla="*/ 4267200 w 4652010"/>
                <a:gd name="connsiteY12" fmla="*/ 19050 h 670560"/>
                <a:gd name="connsiteX13" fmla="*/ 4351020 w 4652010"/>
                <a:gd name="connsiteY13" fmla="*/ 45720 h 670560"/>
                <a:gd name="connsiteX14" fmla="*/ 4461510 w 4652010"/>
                <a:gd name="connsiteY14" fmla="*/ 91440 h 670560"/>
                <a:gd name="connsiteX15" fmla="*/ 4541520 w 4652010"/>
                <a:gd name="connsiteY15" fmla="*/ 140970 h 670560"/>
                <a:gd name="connsiteX16" fmla="*/ 4610100 w 4652010"/>
                <a:gd name="connsiteY16" fmla="*/ 190500 h 670560"/>
                <a:gd name="connsiteX17" fmla="*/ 4632960 w 4652010"/>
                <a:gd name="connsiteY17" fmla="*/ 209550 h 670560"/>
                <a:gd name="connsiteX18" fmla="*/ 4648200 w 4652010"/>
                <a:gd name="connsiteY18" fmla="*/ 232410 h 670560"/>
                <a:gd name="connsiteX19" fmla="*/ 4652010 w 4652010"/>
                <a:gd name="connsiteY19" fmla="*/ 247650 h 670560"/>
                <a:gd name="connsiteX20" fmla="*/ 4652010 w 4652010"/>
                <a:gd name="connsiteY20" fmla="*/ 274320 h 670560"/>
                <a:gd name="connsiteX21" fmla="*/ 4640580 w 4652010"/>
                <a:gd name="connsiteY21" fmla="*/ 300990 h 670560"/>
                <a:gd name="connsiteX22" fmla="*/ 4617720 w 4652010"/>
                <a:gd name="connsiteY22" fmla="*/ 320040 h 670560"/>
                <a:gd name="connsiteX23" fmla="*/ 4549140 w 4652010"/>
                <a:gd name="connsiteY23" fmla="*/ 331470 h 670560"/>
                <a:gd name="connsiteX24" fmla="*/ 4469130 w 4652010"/>
                <a:gd name="connsiteY24" fmla="*/ 335280 h 670560"/>
                <a:gd name="connsiteX25" fmla="*/ 4419600 w 4652010"/>
                <a:gd name="connsiteY25" fmla="*/ 331470 h 670560"/>
                <a:gd name="connsiteX26" fmla="*/ 4290060 w 4652010"/>
                <a:gd name="connsiteY26" fmla="*/ 312420 h 670560"/>
                <a:gd name="connsiteX27" fmla="*/ 4088130 w 4652010"/>
                <a:gd name="connsiteY27" fmla="*/ 289560 h 670560"/>
                <a:gd name="connsiteX28" fmla="*/ 3810000 w 4652010"/>
                <a:gd name="connsiteY28" fmla="*/ 274320 h 670560"/>
                <a:gd name="connsiteX29" fmla="*/ 3558540 w 4652010"/>
                <a:gd name="connsiteY29" fmla="*/ 266700 h 670560"/>
                <a:gd name="connsiteX30" fmla="*/ 3249930 w 4652010"/>
                <a:gd name="connsiteY30" fmla="*/ 266700 h 670560"/>
                <a:gd name="connsiteX31" fmla="*/ 3025140 w 4652010"/>
                <a:gd name="connsiteY31" fmla="*/ 270510 h 670560"/>
                <a:gd name="connsiteX32" fmla="*/ 2849880 w 4652010"/>
                <a:gd name="connsiteY32" fmla="*/ 289560 h 670560"/>
                <a:gd name="connsiteX33" fmla="*/ 2674620 w 4652010"/>
                <a:gd name="connsiteY33" fmla="*/ 300990 h 670560"/>
                <a:gd name="connsiteX34" fmla="*/ 2468880 w 4652010"/>
                <a:gd name="connsiteY34" fmla="*/ 312420 h 670560"/>
                <a:gd name="connsiteX35" fmla="*/ 2305050 w 4652010"/>
                <a:gd name="connsiteY35" fmla="*/ 323850 h 670560"/>
                <a:gd name="connsiteX36" fmla="*/ 2072640 w 4652010"/>
                <a:gd name="connsiteY36" fmla="*/ 350520 h 670560"/>
                <a:gd name="connsiteX37" fmla="*/ 1817370 w 4652010"/>
                <a:gd name="connsiteY37" fmla="*/ 381000 h 670560"/>
                <a:gd name="connsiteX38" fmla="*/ 1535430 w 4652010"/>
                <a:gd name="connsiteY38" fmla="*/ 426720 h 670560"/>
                <a:gd name="connsiteX39" fmla="*/ 1249680 w 4652010"/>
                <a:gd name="connsiteY39" fmla="*/ 483870 h 670560"/>
                <a:gd name="connsiteX40" fmla="*/ 975360 w 4652010"/>
                <a:gd name="connsiteY40" fmla="*/ 541020 h 670560"/>
                <a:gd name="connsiteX41" fmla="*/ 712470 w 4652010"/>
                <a:gd name="connsiteY41" fmla="*/ 598170 h 670560"/>
                <a:gd name="connsiteX42" fmla="*/ 628650 w 4652010"/>
                <a:gd name="connsiteY42" fmla="*/ 621030 h 670560"/>
                <a:gd name="connsiteX43" fmla="*/ 521970 w 4652010"/>
                <a:gd name="connsiteY43" fmla="*/ 662940 h 670560"/>
                <a:gd name="connsiteX44" fmla="*/ 495300 w 4652010"/>
                <a:gd name="connsiteY44" fmla="*/ 670560 h 670560"/>
                <a:gd name="connsiteX45" fmla="*/ 449580 w 4652010"/>
                <a:gd name="connsiteY45" fmla="*/ 659130 h 670560"/>
                <a:gd name="connsiteX46" fmla="*/ 388620 w 4652010"/>
                <a:gd name="connsiteY46" fmla="*/ 632460 h 670560"/>
                <a:gd name="connsiteX47" fmla="*/ 316230 w 4652010"/>
                <a:gd name="connsiteY47" fmla="*/ 590550 h 670560"/>
                <a:gd name="connsiteX48" fmla="*/ 232410 w 4652010"/>
                <a:gd name="connsiteY48" fmla="*/ 525780 h 670560"/>
                <a:gd name="connsiteX49" fmla="*/ 160020 w 4652010"/>
                <a:gd name="connsiteY49" fmla="*/ 453390 h 670560"/>
                <a:gd name="connsiteX50" fmla="*/ 80010 w 4652010"/>
                <a:gd name="connsiteY50" fmla="*/ 373380 h 670560"/>
                <a:gd name="connsiteX51" fmla="*/ 11430 w 4652010"/>
                <a:gd name="connsiteY51" fmla="*/ 300990 h 670560"/>
                <a:gd name="connsiteX52" fmla="*/ 3810 w 4652010"/>
                <a:gd name="connsiteY52" fmla="*/ 278130 h 670560"/>
                <a:gd name="connsiteX53" fmla="*/ 0 w 4652010"/>
                <a:gd name="connsiteY53" fmla="*/ 247650 h 670560"/>
                <a:gd name="connsiteX54" fmla="*/ 7620 w 4652010"/>
                <a:gd name="connsiteY54" fmla="*/ 228600 h 670560"/>
                <a:gd name="connsiteX55" fmla="*/ 34290 w 4652010"/>
                <a:gd name="connsiteY55" fmla="*/ 217170 h 670560"/>
                <a:gd name="connsiteX56" fmla="*/ 57150 w 4652010"/>
                <a:gd name="connsiteY56" fmla="*/ 220980 h 670560"/>
                <a:gd name="connsiteX57" fmla="*/ 83820 w 4652010"/>
                <a:gd name="connsiteY57" fmla="*/ 228600 h 670560"/>
                <a:gd name="connsiteX58" fmla="*/ 118110 w 4652010"/>
                <a:gd name="connsiteY58" fmla="*/ 255270 h 670560"/>
                <a:gd name="connsiteX59" fmla="*/ 160020 w 4652010"/>
                <a:gd name="connsiteY59" fmla="*/ 285750 h 670560"/>
                <a:gd name="connsiteX60" fmla="*/ 198120 w 4652010"/>
                <a:gd name="connsiteY60" fmla="*/ 308610 h 670560"/>
                <a:gd name="connsiteX61" fmla="*/ 278130 w 4652010"/>
                <a:gd name="connsiteY61" fmla="*/ 346710 h 670560"/>
                <a:gd name="connsiteX62" fmla="*/ 323850 w 4652010"/>
                <a:gd name="connsiteY62" fmla="*/ 361950 h 670560"/>
                <a:gd name="connsiteX63" fmla="*/ 369570 w 4652010"/>
                <a:gd name="connsiteY63" fmla="*/ 373380 h 670560"/>
                <a:gd name="connsiteX64" fmla="*/ 422910 w 4652010"/>
                <a:gd name="connsiteY64" fmla="*/ 381000 h 670560"/>
                <a:gd name="connsiteX65" fmla="*/ 495300 w 4652010"/>
                <a:gd name="connsiteY65" fmla="*/ 381000 h 670560"/>
                <a:gd name="connsiteX66" fmla="*/ 674370 w 4652010"/>
                <a:gd name="connsiteY66" fmla="*/ 354330 h 670560"/>
                <a:gd name="connsiteX67" fmla="*/ 1013460 w 4652010"/>
                <a:gd name="connsiteY67" fmla="*/ 304800 h 670560"/>
                <a:gd name="connsiteX68" fmla="*/ 1295400 w 4652010"/>
                <a:gd name="connsiteY68" fmla="*/ 266700 h 670560"/>
                <a:gd name="connsiteX69" fmla="*/ 1626870 w 4652010"/>
                <a:gd name="connsiteY69" fmla="*/ 217170 h 670560"/>
                <a:gd name="connsiteX70" fmla="*/ 1847850 w 4652010"/>
                <a:gd name="connsiteY70" fmla="*/ 179070 h 670560"/>
                <a:gd name="connsiteX71" fmla="*/ 2072640 w 4652010"/>
                <a:gd name="connsiteY71" fmla="*/ 160020 h 670560"/>
                <a:gd name="connsiteX72" fmla="*/ 2305050 w 4652010"/>
                <a:gd name="connsiteY72" fmla="*/ 13716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52010" h="670560">
                  <a:moveTo>
                    <a:pt x="2305050" y="137160"/>
                  </a:moveTo>
                  <a:lnTo>
                    <a:pt x="2655570" y="106680"/>
                  </a:lnTo>
                  <a:lnTo>
                    <a:pt x="2846070" y="87630"/>
                  </a:lnTo>
                  <a:lnTo>
                    <a:pt x="3078480" y="64770"/>
                  </a:lnTo>
                  <a:lnTo>
                    <a:pt x="3333750" y="53340"/>
                  </a:lnTo>
                  <a:lnTo>
                    <a:pt x="3619500" y="38100"/>
                  </a:lnTo>
                  <a:lnTo>
                    <a:pt x="3863340" y="26670"/>
                  </a:lnTo>
                  <a:lnTo>
                    <a:pt x="3935730" y="19050"/>
                  </a:lnTo>
                  <a:lnTo>
                    <a:pt x="3992880" y="11430"/>
                  </a:lnTo>
                  <a:lnTo>
                    <a:pt x="4057650" y="0"/>
                  </a:lnTo>
                  <a:lnTo>
                    <a:pt x="4091940" y="0"/>
                  </a:lnTo>
                  <a:lnTo>
                    <a:pt x="4175760" y="3810"/>
                  </a:lnTo>
                  <a:lnTo>
                    <a:pt x="4267200" y="19050"/>
                  </a:lnTo>
                  <a:lnTo>
                    <a:pt x="4351020" y="45720"/>
                  </a:lnTo>
                  <a:lnTo>
                    <a:pt x="4461510" y="91440"/>
                  </a:lnTo>
                  <a:lnTo>
                    <a:pt x="4541520" y="140970"/>
                  </a:lnTo>
                  <a:lnTo>
                    <a:pt x="4610100" y="190500"/>
                  </a:lnTo>
                  <a:lnTo>
                    <a:pt x="4632960" y="209550"/>
                  </a:lnTo>
                  <a:lnTo>
                    <a:pt x="4648200" y="232410"/>
                  </a:lnTo>
                  <a:lnTo>
                    <a:pt x="4652010" y="247650"/>
                  </a:lnTo>
                  <a:lnTo>
                    <a:pt x="4652010" y="274320"/>
                  </a:lnTo>
                  <a:lnTo>
                    <a:pt x="4640580" y="300990"/>
                  </a:lnTo>
                  <a:lnTo>
                    <a:pt x="4617720" y="320040"/>
                  </a:lnTo>
                  <a:lnTo>
                    <a:pt x="4549140" y="331470"/>
                  </a:lnTo>
                  <a:lnTo>
                    <a:pt x="4469130" y="335280"/>
                  </a:lnTo>
                  <a:lnTo>
                    <a:pt x="4419600" y="331470"/>
                  </a:lnTo>
                  <a:lnTo>
                    <a:pt x="4290060" y="312420"/>
                  </a:lnTo>
                  <a:lnTo>
                    <a:pt x="4088130" y="289560"/>
                  </a:lnTo>
                  <a:lnTo>
                    <a:pt x="3810000" y="274320"/>
                  </a:lnTo>
                  <a:lnTo>
                    <a:pt x="3558540" y="266700"/>
                  </a:lnTo>
                  <a:lnTo>
                    <a:pt x="3249930" y="266700"/>
                  </a:lnTo>
                  <a:lnTo>
                    <a:pt x="3025140" y="270510"/>
                  </a:lnTo>
                  <a:lnTo>
                    <a:pt x="2849880" y="289560"/>
                  </a:lnTo>
                  <a:lnTo>
                    <a:pt x="2674620" y="300990"/>
                  </a:lnTo>
                  <a:lnTo>
                    <a:pt x="2468880" y="312420"/>
                  </a:lnTo>
                  <a:lnTo>
                    <a:pt x="2305050" y="323850"/>
                  </a:lnTo>
                  <a:lnTo>
                    <a:pt x="2072640" y="350520"/>
                  </a:lnTo>
                  <a:lnTo>
                    <a:pt x="1817370" y="381000"/>
                  </a:lnTo>
                  <a:lnTo>
                    <a:pt x="1535430" y="426720"/>
                  </a:lnTo>
                  <a:lnTo>
                    <a:pt x="1249680" y="483870"/>
                  </a:lnTo>
                  <a:lnTo>
                    <a:pt x="975360" y="541020"/>
                  </a:lnTo>
                  <a:lnTo>
                    <a:pt x="712470" y="598170"/>
                  </a:lnTo>
                  <a:lnTo>
                    <a:pt x="628650" y="621030"/>
                  </a:lnTo>
                  <a:lnTo>
                    <a:pt x="521970" y="662940"/>
                  </a:lnTo>
                  <a:lnTo>
                    <a:pt x="495300" y="670560"/>
                  </a:lnTo>
                  <a:lnTo>
                    <a:pt x="449580" y="659130"/>
                  </a:lnTo>
                  <a:lnTo>
                    <a:pt x="388620" y="632460"/>
                  </a:lnTo>
                  <a:lnTo>
                    <a:pt x="316230" y="590550"/>
                  </a:lnTo>
                  <a:lnTo>
                    <a:pt x="232410" y="525780"/>
                  </a:lnTo>
                  <a:lnTo>
                    <a:pt x="160020" y="453390"/>
                  </a:lnTo>
                  <a:lnTo>
                    <a:pt x="80010" y="373380"/>
                  </a:lnTo>
                  <a:lnTo>
                    <a:pt x="11430" y="300990"/>
                  </a:lnTo>
                  <a:lnTo>
                    <a:pt x="3810" y="278130"/>
                  </a:lnTo>
                  <a:lnTo>
                    <a:pt x="0" y="247650"/>
                  </a:lnTo>
                  <a:lnTo>
                    <a:pt x="7620" y="228600"/>
                  </a:lnTo>
                  <a:lnTo>
                    <a:pt x="34290" y="217170"/>
                  </a:lnTo>
                  <a:lnTo>
                    <a:pt x="57150" y="220980"/>
                  </a:lnTo>
                  <a:lnTo>
                    <a:pt x="83820" y="228600"/>
                  </a:lnTo>
                  <a:lnTo>
                    <a:pt x="118110" y="255270"/>
                  </a:lnTo>
                  <a:lnTo>
                    <a:pt x="160020" y="285750"/>
                  </a:lnTo>
                  <a:lnTo>
                    <a:pt x="198120" y="308610"/>
                  </a:lnTo>
                  <a:lnTo>
                    <a:pt x="278130" y="346710"/>
                  </a:lnTo>
                  <a:lnTo>
                    <a:pt x="323850" y="361950"/>
                  </a:lnTo>
                  <a:lnTo>
                    <a:pt x="369570" y="373380"/>
                  </a:lnTo>
                  <a:lnTo>
                    <a:pt x="422910" y="381000"/>
                  </a:lnTo>
                  <a:lnTo>
                    <a:pt x="495300" y="381000"/>
                  </a:lnTo>
                  <a:lnTo>
                    <a:pt x="674370" y="354330"/>
                  </a:lnTo>
                  <a:lnTo>
                    <a:pt x="1013460" y="304800"/>
                  </a:lnTo>
                  <a:lnTo>
                    <a:pt x="1295400" y="266700"/>
                  </a:lnTo>
                  <a:lnTo>
                    <a:pt x="1626870" y="217170"/>
                  </a:lnTo>
                  <a:lnTo>
                    <a:pt x="1847850" y="179070"/>
                  </a:lnTo>
                  <a:lnTo>
                    <a:pt x="2072640" y="160020"/>
                  </a:lnTo>
                  <a:lnTo>
                    <a:pt x="2305050" y="1371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0">
              <a:extLst>
                <a:ext uri="{FF2B5EF4-FFF2-40B4-BE49-F238E27FC236}">
                  <a16:creationId xmlns:a16="http://schemas.microsoft.com/office/drawing/2014/main" id="{6BE1D342-3DBE-4E45-80BA-6DAEBAB622C8}"/>
                </a:ext>
              </a:extLst>
            </p:cNvPr>
            <p:cNvSpPr/>
            <p:nvPr/>
          </p:nvSpPr>
          <p:spPr>
            <a:xfrm rot="16200000">
              <a:off x="3544889" y="3884614"/>
              <a:ext cx="3005137" cy="1335087"/>
            </a:xfrm>
            <a:custGeom>
              <a:avLst/>
              <a:gdLst>
                <a:gd name="connsiteX0" fmla="*/ 1412935 w 3006246"/>
                <a:gd name="connsiteY0" fmla="*/ 1112312 h 1335275"/>
                <a:gd name="connsiteX1" fmla="*/ 1518154 w 3006246"/>
                <a:gd name="connsiteY1" fmla="*/ 1139869 h 1335275"/>
                <a:gd name="connsiteX2" fmla="*/ 1633394 w 3006246"/>
                <a:gd name="connsiteY2" fmla="*/ 1164921 h 1335275"/>
                <a:gd name="connsiteX3" fmla="*/ 1748633 w 3006246"/>
                <a:gd name="connsiteY3" fmla="*/ 1184963 h 1335275"/>
                <a:gd name="connsiteX4" fmla="*/ 1873893 w 3006246"/>
                <a:gd name="connsiteY4" fmla="*/ 1205004 h 1335275"/>
                <a:gd name="connsiteX5" fmla="*/ 1996648 w 3006246"/>
                <a:gd name="connsiteY5" fmla="*/ 1220035 h 1335275"/>
                <a:gd name="connsiteX6" fmla="*/ 2172013 w 3006246"/>
                <a:gd name="connsiteY6" fmla="*/ 1240077 h 1335275"/>
                <a:gd name="connsiteX7" fmla="*/ 2392471 w 3006246"/>
                <a:gd name="connsiteY7" fmla="*/ 1240077 h 1335275"/>
                <a:gd name="connsiteX8" fmla="*/ 2535268 w 3006246"/>
                <a:gd name="connsiteY8" fmla="*/ 1240077 h 1335275"/>
                <a:gd name="connsiteX9" fmla="*/ 2627960 w 3006246"/>
                <a:gd name="connsiteY9" fmla="*/ 1242582 h 1335275"/>
                <a:gd name="connsiteX10" fmla="*/ 2663033 w 3006246"/>
                <a:gd name="connsiteY10" fmla="*/ 1247593 h 1335275"/>
                <a:gd name="connsiteX11" fmla="*/ 2693095 w 3006246"/>
                <a:gd name="connsiteY11" fmla="*/ 1260119 h 1335275"/>
                <a:gd name="connsiteX12" fmla="*/ 2713137 w 3006246"/>
                <a:gd name="connsiteY12" fmla="*/ 1280160 h 1335275"/>
                <a:gd name="connsiteX13" fmla="*/ 2728168 w 3006246"/>
                <a:gd name="connsiteY13" fmla="*/ 1300202 h 1335275"/>
                <a:gd name="connsiteX14" fmla="*/ 2740694 w 3006246"/>
                <a:gd name="connsiteY14" fmla="*/ 1310223 h 1335275"/>
                <a:gd name="connsiteX15" fmla="*/ 2768252 w 3006246"/>
                <a:gd name="connsiteY15" fmla="*/ 1327759 h 1335275"/>
                <a:gd name="connsiteX16" fmla="*/ 2788293 w 3006246"/>
                <a:gd name="connsiteY16" fmla="*/ 1335275 h 1335275"/>
                <a:gd name="connsiteX17" fmla="*/ 2805830 w 3006246"/>
                <a:gd name="connsiteY17" fmla="*/ 1335275 h 1335275"/>
                <a:gd name="connsiteX18" fmla="*/ 2818356 w 3006246"/>
                <a:gd name="connsiteY18" fmla="*/ 1322749 h 1335275"/>
                <a:gd name="connsiteX19" fmla="*/ 2830882 w 3006246"/>
                <a:gd name="connsiteY19" fmla="*/ 1302707 h 1335275"/>
                <a:gd name="connsiteX20" fmla="*/ 2855934 w 3006246"/>
                <a:gd name="connsiteY20" fmla="*/ 1272645 h 1335275"/>
                <a:gd name="connsiteX21" fmla="*/ 2880986 w 3006246"/>
                <a:gd name="connsiteY21" fmla="*/ 1240077 h 1335275"/>
                <a:gd name="connsiteX22" fmla="*/ 2903533 w 3006246"/>
                <a:gd name="connsiteY22" fmla="*/ 1202499 h 1335275"/>
                <a:gd name="connsiteX23" fmla="*/ 2923574 w 3006246"/>
                <a:gd name="connsiteY23" fmla="*/ 1167426 h 1335275"/>
                <a:gd name="connsiteX24" fmla="*/ 2943616 w 3006246"/>
                <a:gd name="connsiteY24" fmla="*/ 1119827 h 1335275"/>
                <a:gd name="connsiteX25" fmla="*/ 2971173 w 3006246"/>
                <a:gd name="connsiteY25" fmla="*/ 1049681 h 1335275"/>
                <a:gd name="connsiteX26" fmla="*/ 2998731 w 3006246"/>
                <a:gd name="connsiteY26" fmla="*/ 954484 h 1335275"/>
                <a:gd name="connsiteX27" fmla="*/ 3006246 w 3006246"/>
                <a:gd name="connsiteY27" fmla="*/ 921916 h 1335275"/>
                <a:gd name="connsiteX28" fmla="*/ 2983699 w 3006246"/>
                <a:gd name="connsiteY28" fmla="*/ 756572 h 1335275"/>
                <a:gd name="connsiteX29" fmla="*/ 2946121 w 3006246"/>
                <a:gd name="connsiteY29" fmla="*/ 834234 h 1335275"/>
                <a:gd name="connsiteX30" fmla="*/ 2918564 w 3006246"/>
                <a:gd name="connsiteY30" fmla="*/ 876822 h 1335275"/>
                <a:gd name="connsiteX31" fmla="*/ 2883491 w 3006246"/>
                <a:gd name="connsiteY31" fmla="*/ 914400 h 1335275"/>
                <a:gd name="connsiteX32" fmla="*/ 2850923 w 3006246"/>
                <a:gd name="connsiteY32" fmla="*/ 944463 h 1335275"/>
                <a:gd name="connsiteX33" fmla="*/ 2820861 w 3006246"/>
                <a:gd name="connsiteY33" fmla="*/ 961999 h 1335275"/>
                <a:gd name="connsiteX34" fmla="*/ 2788293 w 3006246"/>
                <a:gd name="connsiteY34" fmla="*/ 974525 h 1335275"/>
                <a:gd name="connsiteX35" fmla="*/ 2723158 w 3006246"/>
                <a:gd name="connsiteY35" fmla="*/ 974525 h 1335275"/>
                <a:gd name="connsiteX36" fmla="*/ 2575351 w 3006246"/>
                <a:gd name="connsiteY36" fmla="*/ 972020 h 1335275"/>
                <a:gd name="connsiteX37" fmla="*/ 2377440 w 3006246"/>
                <a:gd name="connsiteY37" fmla="*/ 974525 h 1335275"/>
                <a:gd name="connsiteX38" fmla="*/ 2222117 w 3006246"/>
                <a:gd name="connsiteY38" fmla="*/ 974525 h 1335275"/>
                <a:gd name="connsiteX39" fmla="*/ 2126919 w 3006246"/>
                <a:gd name="connsiteY39" fmla="*/ 974525 h 1335275"/>
                <a:gd name="connsiteX40" fmla="*/ 1941534 w 3006246"/>
                <a:gd name="connsiteY40" fmla="*/ 951978 h 1335275"/>
                <a:gd name="connsiteX41" fmla="*/ 1851346 w 3006246"/>
                <a:gd name="connsiteY41" fmla="*/ 941958 h 1335275"/>
                <a:gd name="connsiteX42" fmla="*/ 1753643 w 3006246"/>
                <a:gd name="connsiteY42" fmla="*/ 931937 h 1335275"/>
                <a:gd name="connsiteX43" fmla="*/ 1618362 w 3006246"/>
                <a:gd name="connsiteY43" fmla="*/ 906885 h 1335275"/>
                <a:gd name="connsiteX44" fmla="*/ 1480576 w 3006246"/>
                <a:gd name="connsiteY44" fmla="*/ 874317 h 1335275"/>
                <a:gd name="connsiteX45" fmla="*/ 1350305 w 3006246"/>
                <a:gd name="connsiteY45" fmla="*/ 841749 h 1335275"/>
                <a:gd name="connsiteX46" fmla="*/ 1235066 w 3006246"/>
                <a:gd name="connsiteY46" fmla="*/ 804171 h 1335275"/>
                <a:gd name="connsiteX47" fmla="*/ 1107300 w 3006246"/>
                <a:gd name="connsiteY47" fmla="*/ 756572 h 1335275"/>
                <a:gd name="connsiteX48" fmla="*/ 967009 w 3006246"/>
                <a:gd name="connsiteY48" fmla="*/ 698953 h 1335275"/>
                <a:gd name="connsiteX49" fmla="*/ 879327 w 3006246"/>
                <a:gd name="connsiteY49" fmla="*/ 658869 h 1335275"/>
                <a:gd name="connsiteX50" fmla="*/ 761582 w 3006246"/>
                <a:gd name="connsiteY50" fmla="*/ 598744 h 1335275"/>
                <a:gd name="connsiteX51" fmla="*/ 648848 w 3006246"/>
                <a:gd name="connsiteY51" fmla="*/ 533609 h 1335275"/>
                <a:gd name="connsiteX52" fmla="*/ 553650 w 3006246"/>
                <a:gd name="connsiteY52" fmla="*/ 468474 h 1335275"/>
                <a:gd name="connsiteX53" fmla="*/ 433400 w 3006246"/>
                <a:gd name="connsiteY53" fmla="*/ 380792 h 1335275"/>
                <a:gd name="connsiteX54" fmla="*/ 338202 w 3006246"/>
                <a:gd name="connsiteY54" fmla="*/ 303130 h 1335275"/>
                <a:gd name="connsiteX55" fmla="*/ 240499 w 3006246"/>
                <a:gd name="connsiteY55" fmla="*/ 212943 h 1335275"/>
                <a:gd name="connsiteX56" fmla="*/ 165343 w 3006246"/>
                <a:gd name="connsiteY56" fmla="*/ 137787 h 1335275"/>
                <a:gd name="connsiteX57" fmla="*/ 112734 w 3006246"/>
                <a:gd name="connsiteY57" fmla="*/ 77662 h 1335275"/>
                <a:gd name="connsiteX58" fmla="*/ 62630 w 3006246"/>
                <a:gd name="connsiteY58" fmla="*/ 20042 h 1335275"/>
                <a:gd name="connsiteX59" fmla="*/ 37578 w 3006246"/>
                <a:gd name="connsiteY59" fmla="*/ 5011 h 1335275"/>
                <a:gd name="connsiteX60" fmla="*/ 15031 w 3006246"/>
                <a:gd name="connsiteY60" fmla="*/ 0 h 1335275"/>
                <a:gd name="connsiteX61" fmla="*/ 2505 w 3006246"/>
                <a:gd name="connsiteY61" fmla="*/ 5011 h 1335275"/>
                <a:gd name="connsiteX62" fmla="*/ 0 w 3006246"/>
                <a:gd name="connsiteY62" fmla="*/ 12526 h 1335275"/>
                <a:gd name="connsiteX63" fmla="*/ 0 w 3006246"/>
                <a:gd name="connsiteY63" fmla="*/ 25052 h 1335275"/>
                <a:gd name="connsiteX64" fmla="*/ 17536 w 3006246"/>
                <a:gd name="connsiteY64" fmla="*/ 65136 h 1335275"/>
                <a:gd name="connsiteX65" fmla="*/ 87682 w 3006246"/>
                <a:gd name="connsiteY65" fmla="*/ 165344 h 1335275"/>
                <a:gd name="connsiteX66" fmla="*/ 162838 w 3006246"/>
                <a:gd name="connsiteY66" fmla="*/ 265552 h 1335275"/>
                <a:gd name="connsiteX67" fmla="*/ 260541 w 3006246"/>
                <a:gd name="connsiteY67" fmla="*/ 380792 h 1335275"/>
                <a:gd name="connsiteX68" fmla="*/ 350728 w 3006246"/>
                <a:gd name="connsiteY68" fmla="*/ 483505 h 1335275"/>
                <a:gd name="connsiteX69" fmla="*/ 433400 w 3006246"/>
                <a:gd name="connsiteY69" fmla="*/ 568682 h 1335275"/>
                <a:gd name="connsiteX70" fmla="*/ 518577 w 3006246"/>
                <a:gd name="connsiteY70" fmla="*/ 646343 h 1335275"/>
                <a:gd name="connsiteX71" fmla="*/ 591228 w 3006246"/>
                <a:gd name="connsiteY71" fmla="*/ 706468 h 1335275"/>
                <a:gd name="connsiteX72" fmla="*/ 663879 w 3006246"/>
                <a:gd name="connsiteY72" fmla="*/ 764088 h 1335275"/>
                <a:gd name="connsiteX73" fmla="*/ 741540 w 3006246"/>
                <a:gd name="connsiteY73" fmla="*/ 814192 h 1335275"/>
                <a:gd name="connsiteX74" fmla="*/ 794150 w 3006246"/>
                <a:gd name="connsiteY74" fmla="*/ 849265 h 1335275"/>
                <a:gd name="connsiteX75" fmla="*/ 876821 w 3006246"/>
                <a:gd name="connsiteY75" fmla="*/ 899369 h 1335275"/>
                <a:gd name="connsiteX76" fmla="*/ 994566 w 3006246"/>
                <a:gd name="connsiteY76" fmla="*/ 961999 h 1335275"/>
                <a:gd name="connsiteX77" fmla="*/ 1159910 w 3006246"/>
                <a:gd name="connsiteY77" fmla="*/ 1032145 h 1335275"/>
                <a:gd name="connsiteX78" fmla="*/ 1340285 w 3006246"/>
                <a:gd name="connsiteY78" fmla="*/ 1092270 h 1335275"/>
                <a:gd name="connsiteX79" fmla="*/ 1412935 w 3006246"/>
                <a:gd name="connsiteY79" fmla="*/ 1112312 h 133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006246" h="1335275">
                  <a:moveTo>
                    <a:pt x="1412935" y="1112312"/>
                  </a:moveTo>
                  <a:lnTo>
                    <a:pt x="1518154" y="1139869"/>
                  </a:lnTo>
                  <a:lnTo>
                    <a:pt x="1633394" y="1164921"/>
                  </a:lnTo>
                  <a:lnTo>
                    <a:pt x="1748633" y="1184963"/>
                  </a:lnTo>
                  <a:lnTo>
                    <a:pt x="1873893" y="1205004"/>
                  </a:lnTo>
                  <a:lnTo>
                    <a:pt x="1996648" y="1220035"/>
                  </a:lnTo>
                  <a:lnTo>
                    <a:pt x="2172013" y="1240077"/>
                  </a:lnTo>
                  <a:lnTo>
                    <a:pt x="2392471" y="1240077"/>
                  </a:lnTo>
                  <a:lnTo>
                    <a:pt x="2535268" y="1240077"/>
                  </a:lnTo>
                  <a:lnTo>
                    <a:pt x="2627960" y="1242582"/>
                  </a:lnTo>
                  <a:lnTo>
                    <a:pt x="2663033" y="1247593"/>
                  </a:lnTo>
                  <a:lnTo>
                    <a:pt x="2693095" y="1260119"/>
                  </a:lnTo>
                  <a:lnTo>
                    <a:pt x="2713137" y="1280160"/>
                  </a:lnTo>
                  <a:lnTo>
                    <a:pt x="2728168" y="1300202"/>
                  </a:lnTo>
                  <a:lnTo>
                    <a:pt x="2740694" y="1310223"/>
                  </a:lnTo>
                  <a:lnTo>
                    <a:pt x="2768252" y="1327759"/>
                  </a:lnTo>
                  <a:lnTo>
                    <a:pt x="2788293" y="1335275"/>
                  </a:lnTo>
                  <a:lnTo>
                    <a:pt x="2805830" y="1335275"/>
                  </a:lnTo>
                  <a:lnTo>
                    <a:pt x="2818356" y="1322749"/>
                  </a:lnTo>
                  <a:lnTo>
                    <a:pt x="2830882" y="1302707"/>
                  </a:lnTo>
                  <a:lnTo>
                    <a:pt x="2855934" y="1272645"/>
                  </a:lnTo>
                  <a:lnTo>
                    <a:pt x="2880986" y="1240077"/>
                  </a:lnTo>
                  <a:lnTo>
                    <a:pt x="2903533" y="1202499"/>
                  </a:lnTo>
                  <a:lnTo>
                    <a:pt x="2923574" y="1167426"/>
                  </a:lnTo>
                  <a:lnTo>
                    <a:pt x="2943616" y="1119827"/>
                  </a:lnTo>
                  <a:lnTo>
                    <a:pt x="2971173" y="1049681"/>
                  </a:lnTo>
                  <a:lnTo>
                    <a:pt x="2998731" y="954484"/>
                  </a:lnTo>
                  <a:lnTo>
                    <a:pt x="3006246" y="921916"/>
                  </a:lnTo>
                  <a:lnTo>
                    <a:pt x="2983699" y="756572"/>
                  </a:lnTo>
                  <a:lnTo>
                    <a:pt x="2946121" y="834234"/>
                  </a:lnTo>
                  <a:lnTo>
                    <a:pt x="2918564" y="876822"/>
                  </a:lnTo>
                  <a:lnTo>
                    <a:pt x="2883491" y="914400"/>
                  </a:lnTo>
                  <a:lnTo>
                    <a:pt x="2850923" y="944463"/>
                  </a:lnTo>
                  <a:lnTo>
                    <a:pt x="2820861" y="961999"/>
                  </a:lnTo>
                  <a:lnTo>
                    <a:pt x="2788293" y="974525"/>
                  </a:lnTo>
                  <a:lnTo>
                    <a:pt x="2723158" y="974525"/>
                  </a:lnTo>
                  <a:lnTo>
                    <a:pt x="2575351" y="972020"/>
                  </a:lnTo>
                  <a:lnTo>
                    <a:pt x="2377440" y="974525"/>
                  </a:lnTo>
                  <a:lnTo>
                    <a:pt x="2222117" y="974525"/>
                  </a:lnTo>
                  <a:lnTo>
                    <a:pt x="2126919" y="974525"/>
                  </a:lnTo>
                  <a:lnTo>
                    <a:pt x="1941534" y="951978"/>
                  </a:lnTo>
                  <a:lnTo>
                    <a:pt x="1851346" y="941958"/>
                  </a:lnTo>
                  <a:lnTo>
                    <a:pt x="1753643" y="931937"/>
                  </a:lnTo>
                  <a:lnTo>
                    <a:pt x="1618362" y="906885"/>
                  </a:lnTo>
                  <a:lnTo>
                    <a:pt x="1480576" y="874317"/>
                  </a:lnTo>
                  <a:lnTo>
                    <a:pt x="1350305" y="841749"/>
                  </a:lnTo>
                  <a:lnTo>
                    <a:pt x="1235066" y="804171"/>
                  </a:lnTo>
                  <a:lnTo>
                    <a:pt x="1107300" y="756572"/>
                  </a:lnTo>
                  <a:lnTo>
                    <a:pt x="967009" y="698953"/>
                  </a:lnTo>
                  <a:lnTo>
                    <a:pt x="879327" y="658869"/>
                  </a:lnTo>
                  <a:lnTo>
                    <a:pt x="761582" y="598744"/>
                  </a:lnTo>
                  <a:lnTo>
                    <a:pt x="648848" y="533609"/>
                  </a:lnTo>
                  <a:lnTo>
                    <a:pt x="553650" y="468474"/>
                  </a:lnTo>
                  <a:lnTo>
                    <a:pt x="433400" y="380792"/>
                  </a:lnTo>
                  <a:lnTo>
                    <a:pt x="338202" y="303130"/>
                  </a:lnTo>
                  <a:lnTo>
                    <a:pt x="240499" y="212943"/>
                  </a:lnTo>
                  <a:lnTo>
                    <a:pt x="165343" y="137787"/>
                  </a:lnTo>
                  <a:lnTo>
                    <a:pt x="112734" y="77662"/>
                  </a:lnTo>
                  <a:lnTo>
                    <a:pt x="62630" y="20042"/>
                  </a:lnTo>
                  <a:lnTo>
                    <a:pt x="37578" y="5011"/>
                  </a:lnTo>
                  <a:lnTo>
                    <a:pt x="15031" y="0"/>
                  </a:lnTo>
                  <a:lnTo>
                    <a:pt x="2505" y="5011"/>
                  </a:lnTo>
                  <a:lnTo>
                    <a:pt x="0" y="12526"/>
                  </a:lnTo>
                  <a:lnTo>
                    <a:pt x="0" y="25052"/>
                  </a:lnTo>
                  <a:lnTo>
                    <a:pt x="17536" y="65136"/>
                  </a:lnTo>
                  <a:lnTo>
                    <a:pt x="87682" y="165344"/>
                  </a:lnTo>
                  <a:lnTo>
                    <a:pt x="162838" y="265552"/>
                  </a:lnTo>
                  <a:lnTo>
                    <a:pt x="260541" y="380792"/>
                  </a:lnTo>
                  <a:lnTo>
                    <a:pt x="350728" y="483505"/>
                  </a:lnTo>
                  <a:lnTo>
                    <a:pt x="433400" y="568682"/>
                  </a:lnTo>
                  <a:lnTo>
                    <a:pt x="518577" y="646343"/>
                  </a:lnTo>
                  <a:lnTo>
                    <a:pt x="591228" y="706468"/>
                  </a:lnTo>
                  <a:lnTo>
                    <a:pt x="663879" y="764088"/>
                  </a:lnTo>
                  <a:lnTo>
                    <a:pt x="741540" y="814192"/>
                  </a:lnTo>
                  <a:lnTo>
                    <a:pt x="794150" y="849265"/>
                  </a:lnTo>
                  <a:lnTo>
                    <a:pt x="876821" y="899369"/>
                  </a:lnTo>
                  <a:lnTo>
                    <a:pt x="994566" y="961999"/>
                  </a:lnTo>
                  <a:lnTo>
                    <a:pt x="1159910" y="1032145"/>
                  </a:lnTo>
                  <a:lnTo>
                    <a:pt x="1340285" y="1092270"/>
                  </a:lnTo>
                  <a:lnTo>
                    <a:pt x="1412935" y="1112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1">
              <a:extLst>
                <a:ext uri="{FF2B5EF4-FFF2-40B4-BE49-F238E27FC236}">
                  <a16:creationId xmlns:a16="http://schemas.microsoft.com/office/drawing/2014/main" id="{D480EE2E-6630-4E53-952D-D63A4687BDCA}"/>
                </a:ext>
              </a:extLst>
            </p:cNvPr>
            <p:cNvSpPr/>
            <p:nvPr/>
          </p:nvSpPr>
          <p:spPr>
            <a:xfrm rot="16200000">
              <a:off x="5083175" y="4208463"/>
              <a:ext cx="3162300" cy="508000"/>
            </a:xfrm>
            <a:custGeom>
              <a:avLst/>
              <a:gdLst>
                <a:gd name="connsiteX0" fmla="*/ 1510393 w 3162300"/>
                <a:gd name="connsiteY0" fmla="*/ 193221 h 508907"/>
                <a:gd name="connsiteX1" fmla="*/ 1711779 w 3162300"/>
                <a:gd name="connsiteY1" fmla="*/ 193221 h 508907"/>
                <a:gd name="connsiteX2" fmla="*/ 1978479 w 3162300"/>
                <a:gd name="connsiteY2" fmla="*/ 193221 h 508907"/>
                <a:gd name="connsiteX3" fmla="*/ 2087336 w 3162300"/>
                <a:gd name="connsiteY3" fmla="*/ 193221 h 508907"/>
                <a:gd name="connsiteX4" fmla="*/ 2381250 w 3162300"/>
                <a:gd name="connsiteY4" fmla="*/ 193221 h 508907"/>
                <a:gd name="connsiteX5" fmla="*/ 2631621 w 3162300"/>
                <a:gd name="connsiteY5" fmla="*/ 193221 h 508907"/>
                <a:gd name="connsiteX6" fmla="*/ 2713264 w 3162300"/>
                <a:gd name="connsiteY6" fmla="*/ 193221 h 508907"/>
                <a:gd name="connsiteX7" fmla="*/ 2803071 w 3162300"/>
                <a:gd name="connsiteY7" fmla="*/ 193221 h 508907"/>
                <a:gd name="connsiteX8" fmla="*/ 2865664 w 3162300"/>
                <a:gd name="connsiteY8" fmla="*/ 193221 h 508907"/>
                <a:gd name="connsiteX9" fmla="*/ 2914650 w 3162300"/>
                <a:gd name="connsiteY9" fmla="*/ 185057 h 508907"/>
                <a:gd name="connsiteX10" fmla="*/ 2958193 w 3162300"/>
                <a:gd name="connsiteY10" fmla="*/ 171450 h 508907"/>
                <a:gd name="connsiteX11" fmla="*/ 2993571 w 3162300"/>
                <a:gd name="connsiteY11" fmla="*/ 155121 h 508907"/>
                <a:gd name="connsiteX12" fmla="*/ 3026229 w 3162300"/>
                <a:gd name="connsiteY12" fmla="*/ 133350 h 508907"/>
                <a:gd name="connsiteX13" fmla="*/ 3050721 w 3162300"/>
                <a:gd name="connsiteY13" fmla="*/ 108857 h 508907"/>
                <a:gd name="connsiteX14" fmla="*/ 3080657 w 3162300"/>
                <a:gd name="connsiteY14" fmla="*/ 68035 h 508907"/>
                <a:gd name="connsiteX15" fmla="*/ 3102429 w 3162300"/>
                <a:gd name="connsiteY15" fmla="*/ 24493 h 508907"/>
                <a:gd name="connsiteX16" fmla="*/ 3113314 w 3162300"/>
                <a:gd name="connsiteY16" fmla="*/ 8164 h 508907"/>
                <a:gd name="connsiteX17" fmla="*/ 3140529 w 3162300"/>
                <a:gd name="connsiteY17" fmla="*/ 0 h 508907"/>
                <a:gd name="connsiteX18" fmla="*/ 3159579 w 3162300"/>
                <a:gd name="connsiteY18" fmla="*/ 5443 h 508907"/>
                <a:gd name="connsiteX19" fmla="*/ 3162300 w 3162300"/>
                <a:gd name="connsiteY19" fmla="*/ 19050 h 508907"/>
                <a:gd name="connsiteX20" fmla="*/ 3156857 w 3162300"/>
                <a:gd name="connsiteY20" fmla="*/ 38100 h 508907"/>
                <a:gd name="connsiteX21" fmla="*/ 3148693 w 3162300"/>
                <a:gd name="connsiteY21" fmla="*/ 78921 h 508907"/>
                <a:gd name="connsiteX22" fmla="*/ 3132364 w 3162300"/>
                <a:gd name="connsiteY22" fmla="*/ 138793 h 508907"/>
                <a:gd name="connsiteX23" fmla="*/ 3102429 w 3162300"/>
                <a:gd name="connsiteY23" fmla="*/ 220435 h 508907"/>
                <a:gd name="connsiteX24" fmla="*/ 3069771 w 3162300"/>
                <a:gd name="connsiteY24" fmla="*/ 296635 h 508907"/>
                <a:gd name="connsiteX25" fmla="*/ 3026229 w 3162300"/>
                <a:gd name="connsiteY25" fmla="*/ 389164 h 508907"/>
                <a:gd name="connsiteX26" fmla="*/ 3001736 w 3162300"/>
                <a:gd name="connsiteY26" fmla="*/ 440871 h 508907"/>
                <a:gd name="connsiteX27" fmla="*/ 2979964 w 3162300"/>
                <a:gd name="connsiteY27" fmla="*/ 478971 h 508907"/>
                <a:gd name="connsiteX28" fmla="*/ 2958193 w 3162300"/>
                <a:gd name="connsiteY28" fmla="*/ 500743 h 508907"/>
                <a:gd name="connsiteX29" fmla="*/ 2936421 w 3162300"/>
                <a:gd name="connsiteY29" fmla="*/ 508907 h 508907"/>
                <a:gd name="connsiteX30" fmla="*/ 2903764 w 3162300"/>
                <a:gd name="connsiteY30" fmla="*/ 503464 h 508907"/>
                <a:gd name="connsiteX31" fmla="*/ 2865664 w 3162300"/>
                <a:gd name="connsiteY31" fmla="*/ 484414 h 508907"/>
                <a:gd name="connsiteX32" fmla="*/ 2833007 w 3162300"/>
                <a:gd name="connsiteY32" fmla="*/ 459921 h 508907"/>
                <a:gd name="connsiteX33" fmla="*/ 2781300 w 3162300"/>
                <a:gd name="connsiteY33" fmla="*/ 443593 h 508907"/>
                <a:gd name="connsiteX34" fmla="*/ 2718707 w 3162300"/>
                <a:gd name="connsiteY34" fmla="*/ 429985 h 508907"/>
                <a:gd name="connsiteX35" fmla="*/ 2650671 w 3162300"/>
                <a:gd name="connsiteY35" fmla="*/ 421821 h 508907"/>
                <a:gd name="connsiteX36" fmla="*/ 2539093 w 3162300"/>
                <a:gd name="connsiteY36" fmla="*/ 416378 h 508907"/>
                <a:gd name="connsiteX37" fmla="*/ 2345871 w 3162300"/>
                <a:gd name="connsiteY37" fmla="*/ 416378 h 508907"/>
                <a:gd name="connsiteX38" fmla="*/ 2269671 w 3162300"/>
                <a:gd name="connsiteY38" fmla="*/ 413657 h 508907"/>
                <a:gd name="connsiteX39" fmla="*/ 1888671 w 3162300"/>
                <a:gd name="connsiteY39" fmla="*/ 419100 h 508907"/>
                <a:gd name="connsiteX40" fmla="*/ 1608364 w 3162300"/>
                <a:gd name="connsiteY40" fmla="*/ 427264 h 508907"/>
                <a:gd name="connsiteX41" fmla="*/ 1363436 w 3162300"/>
                <a:gd name="connsiteY41" fmla="*/ 432707 h 508907"/>
                <a:gd name="connsiteX42" fmla="*/ 1055914 w 3162300"/>
                <a:gd name="connsiteY42" fmla="*/ 440871 h 508907"/>
                <a:gd name="connsiteX43" fmla="*/ 759279 w 3162300"/>
                <a:gd name="connsiteY43" fmla="*/ 451757 h 508907"/>
                <a:gd name="connsiteX44" fmla="*/ 549729 w 3162300"/>
                <a:gd name="connsiteY44" fmla="*/ 454478 h 508907"/>
                <a:gd name="connsiteX45" fmla="*/ 381000 w 3162300"/>
                <a:gd name="connsiteY45" fmla="*/ 462643 h 508907"/>
                <a:gd name="connsiteX46" fmla="*/ 258536 w 3162300"/>
                <a:gd name="connsiteY46" fmla="*/ 451757 h 508907"/>
                <a:gd name="connsiteX47" fmla="*/ 163286 w 3162300"/>
                <a:gd name="connsiteY47" fmla="*/ 432707 h 508907"/>
                <a:gd name="connsiteX48" fmla="*/ 108857 w 3162300"/>
                <a:gd name="connsiteY48" fmla="*/ 416378 h 508907"/>
                <a:gd name="connsiteX49" fmla="*/ 54429 w 3162300"/>
                <a:gd name="connsiteY49" fmla="*/ 389164 h 508907"/>
                <a:gd name="connsiteX50" fmla="*/ 27214 w 3162300"/>
                <a:gd name="connsiteY50" fmla="*/ 367393 h 508907"/>
                <a:gd name="connsiteX51" fmla="*/ 8164 w 3162300"/>
                <a:gd name="connsiteY51" fmla="*/ 340178 h 508907"/>
                <a:gd name="connsiteX52" fmla="*/ 0 w 3162300"/>
                <a:gd name="connsiteY52" fmla="*/ 312964 h 508907"/>
                <a:gd name="connsiteX53" fmla="*/ 2721 w 3162300"/>
                <a:gd name="connsiteY53" fmla="*/ 283028 h 508907"/>
                <a:gd name="connsiteX54" fmla="*/ 8164 w 3162300"/>
                <a:gd name="connsiteY54" fmla="*/ 253093 h 508907"/>
                <a:gd name="connsiteX55" fmla="*/ 21771 w 3162300"/>
                <a:gd name="connsiteY55" fmla="*/ 231321 h 508907"/>
                <a:gd name="connsiteX56" fmla="*/ 43543 w 3162300"/>
                <a:gd name="connsiteY56" fmla="*/ 214993 h 508907"/>
                <a:gd name="connsiteX57" fmla="*/ 78921 w 3162300"/>
                <a:gd name="connsiteY57" fmla="*/ 195943 h 508907"/>
                <a:gd name="connsiteX58" fmla="*/ 193221 w 3162300"/>
                <a:gd name="connsiteY58" fmla="*/ 166007 h 508907"/>
                <a:gd name="connsiteX59" fmla="*/ 351064 w 3162300"/>
                <a:gd name="connsiteY59" fmla="*/ 133350 h 508907"/>
                <a:gd name="connsiteX60" fmla="*/ 500743 w 3162300"/>
                <a:gd name="connsiteY60" fmla="*/ 106135 h 508907"/>
                <a:gd name="connsiteX61" fmla="*/ 544286 w 3162300"/>
                <a:gd name="connsiteY61" fmla="*/ 106135 h 508907"/>
                <a:gd name="connsiteX62" fmla="*/ 590550 w 3162300"/>
                <a:gd name="connsiteY62" fmla="*/ 122464 h 508907"/>
                <a:gd name="connsiteX63" fmla="*/ 672193 w 3162300"/>
                <a:gd name="connsiteY63" fmla="*/ 149678 h 508907"/>
                <a:gd name="connsiteX64" fmla="*/ 745671 w 3162300"/>
                <a:gd name="connsiteY64" fmla="*/ 166007 h 508907"/>
                <a:gd name="connsiteX65" fmla="*/ 840921 w 3162300"/>
                <a:gd name="connsiteY65" fmla="*/ 182335 h 508907"/>
                <a:gd name="connsiteX66" fmla="*/ 955221 w 3162300"/>
                <a:gd name="connsiteY66" fmla="*/ 190500 h 508907"/>
                <a:gd name="connsiteX67" fmla="*/ 1077686 w 3162300"/>
                <a:gd name="connsiteY67" fmla="*/ 193221 h 508907"/>
                <a:gd name="connsiteX68" fmla="*/ 1257300 w 3162300"/>
                <a:gd name="connsiteY68" fmla="*/ 193221 h 508907"/>
                <a:gd name="connsiteX69" fmla="*/ 1510393 w 3162300"/>
                <a:gd name="connsiteY69" fmla="*/ 193221 h 50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62300" h="508907">
                  <a:moveTo>
                    <a:pt x="1510393" y="193221"/>
                  </a:moveTo>
                  <a:lnTo>
                    <a:pt x="1711779" y="193221"/>
                  </a:lnTo>
                  <a:lnTo>
                    <a:pt x="1978479" y="193221"/>
                  </a:lnTo>
                  <a:lnTo>
                    <a:pt x="2087336" y="193221"/>
                  </a:lnTo>
                  <a:lnTo>
                    <a:pt x="2381250" y="193221"/>
                  </a:lnTo>
                  <a:lnTo>
                    <a:pt x="2631621" y="193221"/>
                  </a:lnTo>
                  <a:lnTo>
                    <a:pt x="2713264" y="193221"/>
                  </a:lnTo>
                  <a:lnTo>
                    <a:pt x="2803071" y="193221"/>
                  </a:lnTo>
                  <a:lnTo>
                    <a:pt x="2865664" y="193221"/>
                  </a:lnTo>
                  <a:lnTo>
                    <a:pt x="2914650" y="185057"/>
                  </a:lnTo>
                  <a:lnTo>
                    <a:pt x="2958193" y="171450"/>
                  </a:lnTo>
                  <a:lnTo>
                    <a:pt x="2993571" y="155121"/>
                  </a:lnTo>
                  <a:lnTo>
                    <a:pt x="3026229" y="133350"/>
                  </a:lnTo>
                  <a:lnTo>
                    <a:pt x="3050721" y="108857"/>
                  </a:lnTo>
                  <a:lnTo>
                    <a:pt x="3080657" y="68035"/>
                  </a:lnTo>
                  <a:lnTo>
                    <a:pt x="3102429" y="24493"/>
                  </a:lnTo>
                  <a:lnTo>
                    <a:pt x="3113314" y="8164"/>
                  </a:lnTo>
                  <a:lnTo>
                    <a:pt x="3140529" y="0"/>
                  </a:lnTo>
                  <a:lnTo>
                    <a:pt x="3159579" y="5443"/>
                  </a:lnTo>
                  <a:lnTo>
                    <a:pt x="3162300" y="19050"/>
                  </a:lnTo>
                  <a:lnTo>
                    <a:pt x="3156857" y="38100"/>
                  </a:lnTo>
                  <a:lnTo>
                    <a:pt x="3148693" y="78921"/>
                  </a:lnTo>
                  <a:lnTo>
                    <a:pt x="3132364" y="138793"/>
                  </a:lnTo>
                  <a:lnTo>
                    <a:pt x="3102429" y="220435"/>
                  </a:lnTo>
                  <a:lnTo>
                    <a:pt x="3069771" y="296635"/>
                  </a:lnTo>
                  <a:lnTo>
                    <a:pt x="3026229" y="389164"/>
                  </a:lnTo>
                  <a:lnTo>
                    <a:pt x="3001736" y="440871"/>
                  </a:lnTo>
                  <a:lnTo>
                    <a:pt x="2979964" y="478971"/>
                  </a:lnTo>
                  <a:lnTo>
                    <a:pt x="2958193" y="500743"/>
                  </a:lnTo>
                  <a:lnTo>
                    <a:pt x="2936421" y="508907"/>
                  </a:lnTo>
                  <a:lnTo>
                    <a:pt x="2903764" y="503464"/>
                  </a:lnTo>
                  <a:lnTo>
                    <a:pt x="2865664" y="484414"/>
                  </a:lnTo>
                  <a:lnTo>
                    <a:pt x="2833007" y="459921"/>
                  </a:lnTo>
                  <a:lnTo>
                    <a:pt x="2781300" y="443593"/>
                  </a:lnTo>
                  <a:lnTo>
                    <a:pt x="2718707" y="429985"/>
                  </a:lnTo>
                  <a:lnTo>
                    <a:pt x="2650671" y="421821"/>
                  </a:lnTo>
                  <a:lnTo>
                    <a:pt x="2539093" y="416378"/>
                  </a:lnTo>
                  <a:lnTo>
                    <a:pt x="2345871" y="416378"/>
                  </a:lnTo>
                  <a:lnTo>
                    <a:pt x="2269671" y="413657"/>
                  </a:lnTo>
                  <a:lnTo>
                    <a:pt x="1888671" y="419100"/>
                  </a:lnTo>
                  <a:lnTo>
                    <a:pt x="1608364" y="427264"/>
                  </a:lnTo>
                  <a:lnTo>
                    <a:pt x="1363436" y="432707"/>
                  </a:lnTo>
                  <a:lnTo>
                    <a:pt x="1055914" y="440871"/>
                  </a:lnTo>
                  <a:lnTo>
                    <a:pt x="759279" y="451757"/>
                  </a:lnTo>
                  <a:lnTo>
                    <a:pt x="549729" y="454478"/>
                  </a:lnTo>
                  <a:lnTo>
                    <a:pt x="381000" y="462643"/>
                  </a:lnTo>
                  <a:lnTo>
                    <a:pt x="258536" y="451757"/>
                  </a:lnTo>
                  <a:lnTo>
                    <a:pt x="163286" y="432707"/>
                  </a:lnTo>
                  <a:lnTo>
                    <a:pt x="108857" y="416378"/>
                  </a:lnTo>
                  <a:lnTo>
                    <a:pt x="54429" y="389164"/>
                  </a:lnTo>
                  <a:lnTo>
                    <a:pt x="27214" y="367393"/>
                  </a:lnTo>
                  <a:lnTo>
                    <a:pt x="8164" y="340178"/>
                  </a:lnTo>
                  <a:lnTo>
                    <a:pt x="0" y="312964"/>
                  </a:lnTo>
                  <a:lnTo>
                    <a:pt x="2721" y="283028"/>
                  </a:lnTo>
                  <a:lnTo>
                    <a:pt x="8164" y="253093"/>
                  </a:lnTo>
                  <a:lnTo>
                    <a:pt x="21771" y="231321"/>
                  </a:lnTo>
                  <a:lnTo>
                    <a:pt x="43543" y="214993"/>
                  </a:lnTo>
                  <a:lnTo>
                    <a:pt x="78921" y="195943"/>
                  </a:lnTo>
                  <a:lnTo>
                    <a:pt x="193221" y="166007"/>
                  </a:lnTo>
                  <a:lnTo>
                    <a:pt x="351064" y="133350"/>
                  </a:lnTo>
                  <a:lnTo>
                    <a:pt x="500743" y="106135"/>
                  </a:lnTo>
                  <a:lnTo>
                    <a:pt x="544286" y="106135"/>
                  </a:lnTo>
                  <a:lnTo>
                    <a:pt x="590550" y="122464"/>
                  </a:lnTo>
                  <a:lnTo>
                    <a:pt x="672193" y="149678"/>
                  </a:lnTo>
                  <a:lnTo>
                    <a:pt x="745671" y="166007"/>
                  </a:lnTo>
                  <a:lnTo>
                    <a:pt x="840921" y="182335"/>
                  </a:lnTo>
                  <a:lnTo>
                    <a:pt x="955221" y="190500"/>
                  </a:lnTo>
                  <a:lnTo>
                    <a:pt x="1077686" y="193221"/>
                  </a:lnTo>
                  <a:lnTo>
                    <a:pt x="1257300" y="193221"/>
                  </a:lnTo>
                  <a:lnTo>
                    <a:pt x="1510393" y="19322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17706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47" grpId="0" animBg="1"/>
      <p:bldP spid="48" grpId="0" animBg="1"/>
      <p:bldP spid="49" grpId="0" animBg="1"/>
      <p:bldP spid="51" grpId="0" animBg="1"/>
      <p:bldP spid="5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22529F3A-1D16-49FE-9B78-F67E419C45BE}"/>
              </a:ext>
            </a:extLst>
          </p:cNvPr>
          <p:cNvGrpSpPr/>
          <p:nvPr/>
        </p:nvGrpSpPr>
        <p:grpSpPr>
          <a:xfrm>
            <a:off x="4051301" y="1371601"/>
            <a:ext cx="4319588" cy="4651375"/>
            <a:chOff x="4051301" y="1371601"/>
            <a:chExt cx="4319588" cy="4651375"/>
          </a:xfrm>
          <a:solidFill>
            <a:schemeClr val="tx1"/>
          </a:solidFill>
        </p:grpSpPr>
        <p:sp>
          <p:nvSpPr>
            <p:cNvPr id="3" name="フリーフォーム 7">
              <a:extLst>
                <a:ext uri="{FF2B5EF4-FFF2-40B4-BE49-F238E27FC236}">
                  <a16:creationId xmlns:a16="http://schemas.microsoft.com/office/drawing/2014/main" id="{67C9516B-0BCC-473E-9103-B23E164B6E82}"/>
                </a:ext>
              </a:extLst>
            </p:cNvPr>
            <p:cNvSpPr/>
            <p:nvPr/>
          </p:nvSpPr>
          <p:spPr>
            <a:xfrm>
              <a:off x="4329113" y="1373188"/>
              <a:ext cx="938212" cy="1160462"/>
            </a:xfrm>
            <a:custGeom>
              <a:avLst/>
              <a:gdLst>
                <a:gd name="connsiteX0" fmla="*/ 583406 w 938212"/>
                <a:gd name="connsiteY0" fmla="*/ 623888 h 1159669"/>
                <a:gd name="connsiteX1" fmla="*/ 395287 w 938212"/>
                <a:gd name="connsiteY1" fmla="*/ 802482 h 1159669"/>
                <a:gd name="connsiteX2" fmla="*/ 238125 w 938212"/>
                <a:gd name="connsiteY2" fmla="*/ 959644 h 1159669"/>
                <a:gd name="connsiteX3" fmla="*/ 135731 w 938212"/>
                <a:gd name="connsiteY3" fmla="*/ 1066800 h 1159669"/>
                <a:gd name="connsiteX4" fmla="*/ 71437 w 938212"/>
                <a:gd name="connsiteY4" fmla="*/ 1159669 h 1159669"/>
                <a:gd name="connsiteX5" fmla="*/ 40481 w 938212"/>
                <a:gd name="connsiteY5" fmla="*/ 1145382 h 1159669"/>
                <a:gd name="connsiteX6" fmla="*/ 21431 w 938212"/>
                <a:gd name="connsiteY6" fmla="*/ 1133475 h 1159669"/>
                <a:gd name="connsiteX7" fmla="*/ 11906 w 938212"/>
                <a:gd name="connsiteY7" fmla="*/ 1123950 h 1159669"/>
                <a:gd name="connsiteX8" fmla="*/ 4762 w 938212"/>
                <a:gd name="connsiteY8" fmla="*/ 1109663 h 1159669"/>
                <a:gd name="connsiteX9" fmla="*/ 0 w 938212"/>
                <a:gd name="connsiteY9" fmla="*/ 1092994 h 1159669"/>
                <a:gd name="connsiteX10" fmla="*/ 7143 w 938212"/>
                <a:gd name="connsiteY10" fmla="*/ 1066800 h 1159669"/>
                <a:gd name="connsiteX11" fmla="*/ 23812 w 938212"/>
                <a:gd name="connsiteY11" fmla="*/ 1040607 h 1159669"/>
                <a:gd name="connsiteX12" fmla="*/ 66675 w 938212"/>
                <a:gd name="connsiteY12" fmla="*/ 1000125 h 1159669"/>
                <a:gd name="connsiteX13" fmla="*/ 126206 w 938212"/>
                <a:gd name="connsiteY13" fmla="*/ 945357 h 1159669"/>
                <a:gd name="connsiteX14" fmla="*/ 214312 w 938212"/>
                <a:gd name="connsiteY14" fmla="*/ 814388 h 1159669"/>
                <a:gd name="connsiteX15" fmla="*/ 328612 w 938212"/>
                <a:gd name="connsiteY15" fmla="*/ 647700 h 1159669"/>
                <a:gd name="connsiteX16" fmla="*/ 426243 w 938212"/>
                <a:gd name="connsiteY16" fmla="*/ 485775 h 1159669"/>
                <a:gd name="connsiteX17" fmla="*/ 502443 w 938212"/>
                <a:gd name="connsiteY17" fmla="*/ 338138 h 1159669"/>
                <a:gd name="connsiteX18" fmla="*/ 552450 w 938212"/>
                <a:gd name="connsiteY18" fmla="*/ 230982 h 1159669"/>
                <a:gd name="connsiteX19" fmla="*/ 554831 w 938212"/>
                <a:gd name="connsiteY19" fmla="*/ 204788 h 1159669"/>
                <a:gd name="connsiteX20" fmla="*/ 547687 w 938212"/>
                <a:gd name="connsiteY20" fmla="*/ 171450 h 1159669"/>
                <a:gd name="connsiteX21" fmla="*/ 538162 w 938212"/>
                <a:gd name="connsiteY21" fmla="*/ 145257 h 1159669"/>
                <a:gd name="connsiteX22" fmla="*/ 528637 w 938212"/>
                <a:gd name="connsiteY22" fmla="*/ 123825 h 1159669"/>
                <a:gd name="connsiteX23" fmla="*/ 504825 w 938212"/>
                <a:gd name="connsiteY23" fmla="*/ 100013 h 1159669"/>
                <a:gd name="connsiteX24" fmla="*/ 476250 w 938212"/>
                <a:gd name="connsiteY24" fmla="*/ 73819 h 1159669"/>
                <a:gd name="connsiteX25" fmla="*/ 454818 w 938212"/>
                <a:gd name="connsiteY25" fmla="*/ 59532 h 1159669"/>
                <a:gd name="connsiteX26" fmla="*/ 442912 w 938212"/>
                <a:gd name="connsiteY26" fmla="*/ 50007 h 1159669"/>
                <a:gd name="connsiteX27" fmla="*/ 438150 w 938212"/>
                <a:gd name="connsiteY27" fmla="*/ 38100 h 1159669"/>
                <a:gd name="connsiteX28" fmla="*/ 433387 w 938212"/>
                <a:gd name="connsiteY28" fmla="*/ 26194 h 1159669"/>
                <a:gd name="connsiteX29" fmla="*/ 440531 w 938212"/>
                <a:gd name="connsiteY29" fmla="*/ 9525 h 1159669"/>
                <a:gd name="connsiteX30" fmla="*/ 454818 w 938212"/>
                <a:gd name="connsiteY30" fmla="*/ 0 h 1159669"/>
                <a:gd name="connsiteX31" fmla="*/ 485775 w 938212"/>
                <a:gd name="connsiteY31" fmla="*/ 0 h 1159669"/>
                <a:gd name="connsiteX32" fmla="*/ 519112 w 938212"/>
                <a:gd name="connsiteY32" fmla="*/ 7144 h 1159669"/>
                <a:gd name="connsiteX33" fmla="*/ 588168 w 938212"/>
                <a:gd name="connsiteY33" fmla="*/ 26194 h 1159669"/>
                <a:gd name="connsiteX34" fmla="*/ 650081 w 938212"/>
                <a:gd name="connsiteY34" fmla="*/ 50007 h 1159669"/>
                <a:gd name="connsiteX35" fmla="*/ 704850 w 938212"/>
                <a:gd name="connsiteY35" fmla="*/ 78582 h 1159669"/>
                <a:gd name="connsiteX36" fmla="*/ 752475 w 938212"/>
                <a:gd name="connsiteY36" fmla="*/ 107157 h 1159669"/>
                <a:gd name="connsiteX37" fmla="*/ 802481 w 938212"/>
                <a:gd name="connsiteY37" fmla="*/ 142875 h 1159669"/>
                <a:gd name="connsiteX38" fmla="*/ 864393 w 938212"/>
                <a:gd name="connsiteY38" fmla="*/ 200025 h 1159669"/>
                <a:gd name="connsiteX39" fmla="*/ 888206 w 938212"/>
                <a:gd name="connsiteY39" fmla="*/ 221457 h 1159669"/>
                <a:gd name="connsiteX40" fmla="*/ 912018 w 938212"/>
                <a:gd name="connsiteY40" fmla="*/ 247650 h 1159669"/>
                <a:gd name="connsiteX41" fmla="*/ 926306 w 938212"/>
                <a:gd name="connsiteY41" fmla="*/ 276225 h 1159669"/>
                <a:gd name="connsiteX42" fmla="*/ 933450 w 938212"/>
                <a:gd name="connsiteY42" fmla="*/ 297657 h 1159669"/>
                <a:gd name="connsiteX43" fmla="*/ 938212 w 938212"/>
                <a:gd name="connsiteY43" fmla="*/ 314325 h 1159669"/>
                <a:gd name="connsiteX44" fmla="*/ 935831 w 938212"/>
                <a:gd name="connsiteY44" fmla="*/ 338138 h 1159669"/>
                <a:gd name="connsiteX45" fmla="*/ 928687 w 938212"/>
                <a:gd name="connsiteY45" fmla="*/ 357188 h 1159669"/>
                <a:gd name="connsiteX46" fmla="*/ 914400 w 938212"/>
                <a:gd name="connsiteY46" fmla="*/ 369094 h 1159669"/>
                <a:gd name="connsiteX47" fmla="*/ 864393 w 938212"/>
                <a:gd name="connsiteY47" fmla="*/ 388144 h 1159669"/>
                <a:gd name="connsiteX48" fmla="*/ 788193 w 938212"/>
                <a:gd name="connsiteY48" fmla="*/ 426244 h 1159669"/>
                <a:gd name="connsiteX49" fmla="*/ 750093 w 938212"/>
                <a:gd name="connsiteY49" fmla="*/ 450057 h 1159669"/>
                <a:gd name="connsiteX50" fmla="*/ 709612 w 938212"/>
                <a:gd name="connsiteY50" fmla="*/ 492919 h 1159669"/>
                <a:gd name="connsiteX51" fmla="*/ 583406 w 938212"/>
                <a:gd name="connsiteY51" fmla="*/ 623888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38212" h="1159669">
                  <a:moveTo>
                    <a:pt x="583406" y="623888"/>
                  </a:moveTo>
                  <a:lnTo>
                    <a:pt x="395287" y="802482"/>
                  </a:lnTo>
                  <a:lnTo>
                    <a:pt x="238125" y="959644"/>
                  </a:lnTo>
                  <a:lnTo>
                    <a:pt x="135731" y="1066800"/>
                  </a:lnTo>
                  <a:lnTo>
                    <a:pt x="71437" y="1159669"/>
                  </a:lnTo>
                  <a:lnTo>
                    <a:pt x="40481" y="1145382"/>
                  </a:lnTo>
                  <a:lnTo>
                    <a:pt x="21431" y="1133475"/>
                  </a:lnTo>
                  <a:lnTo>
                    <a:pt x="11906" y="1123950"/>
                  </a:lnTo>
                  <a:lnTo>
                    <a:pt x="4762" y="1109663"/>
                  </a:lnTo>
                  <a:lnTo>
                    <a:pt x="0" y="1092994"/>
                  </a:lnTo>
                  <a:lnTo>
                    <a:pt x="7143" y="1066800"/>
                  </a:lnTo>
                  <a:lnTo>
                    <a:pt x="23812" y="1040607"/>
                  </a:lnTo>
                  <a:lnTo>
                    <a:pt x="66675" y="1000125"/>
                  </a:lnTo>
                  <a:lnTo>
                    <a:pt x="126206" y="945357"/>
                  </a:lnTo>
                  <a:lnTo>
                    <a:pt x="214312" y="814388"/>
                  </a:lnTo>
                  <a:lnTo>
                    <a:pt x="328612" y="647700"/>
                  </a:lnTo>
                  <a:lnTo>
                    <a:pt x="426243" y="485775"/>
                  </a:lnTo>
                  <a:lnTo>
                    <a:pt x="502443" y="338138"/>
                  </a:lnTo>
                  <a:lnTo>
                    <a:pt x="552450" y="230982"/>
                  </a:lnTo>
                  <a:lnTo>
                    <a:pt x="554831" y="204788"/>
                  </a:lnTo>
                  <a:lnTo>
                    <a:pt x="547687" y="171450"/>
                  </a:lnTo>
                  <a:lnTo>
                    <a:pt x="538162" y="145257"/>
                  </a:lnTo>
                  <a:lnTo>
                    <a:pt x="528637" y="123825"/>
                  </a:lnTo>
                  <a:lnTo>
                    <a:pt x="504825" y="100013"/>
                  </a:lnTo>
                  <a:lnTo>
                    <a:pt x="476250" y="73819"/>
                  </a:lnTo>
                  <a:lnTo>
                    <a:pt x="454818" y="59532"/>
                  </a:lnTo>
                  <a:lnTo>
                    <a:pt x="442912" y="50007"/>
                  </a:lnTo>
                  <a:lnTo>
                    <a:pt x="438150" y="38100"/>
                  </a:lnTo>
                  <a:lnTo>
                    <a:pt x="433387" y="26194"/>
                  </a:lnTo>
                  <a:lnTo>
                    <a:pt x="440531" y="9525"/>
                  </a:lnTo>
                  <a:lnTo>
                    <a:pt x="454818" y="0"/>
                  </a:lnTo>
                  <a:lnTo>
                    <a:pt x="485775" y="0"/>
                  </a:lnTo>
                  <a:lnTo>
                    <a:pt x="519112" y="7144"/>
                  </a:lnTo>
                  <a:lnTo>
                    <a:pt x="588168" y="26194"/>
                  </a:lnTo>
                  <a:lnTo>
                    <a:pt x="650081" y="50007"/>
                  </a:lnTo>
                  <a:lnTo>
                    <a:pt x="704850" y="78582"/>
                  </a:lnTo>
                  <a:lnTo>
                    <a:pt x="752475" y="107157"/>
                  </a:lnTo>
                  <a:lnTo>
                    <a:pt x="802481" y="142875"/>
                  </a:lnTo>
                  <a:lnTo>
                    <a:pt x="864393" y="200025"/>
                  </a:lnTo>
                  <a:lnTo>
                    <a:pt x="888206" y="221457"/>
                  </a:lnTo>
                  <a:lnTo>
                    <a:pt x="912018" y="247650"/>
                  </a:lnTo>
                  <a:lnTo>
                    <a:pt x="926306" y="276225"/>
                  </a:lnTo>
                  <a:lnTo>
                    <a:pt x="933450" y="297657"/>
                  </a:lnTo>
                  <a:lnTo>
                    <a:pt x="938212" y="314325"/>
                  </a:lnTo>
                  <a:lnTo>
                    <a:pt x="935831" y="338138"/>
                  </a:lnTo>
                  <a:lnTo>
                    <a:pt x="928687" y="357188"/>
                  </a:lnTo>
                  <a:lnTo>
                    <a:pt x="914400" y="369094"/>
                  </a:lnTo>
                  <a:lnTo>
                    <a:pt x="864393" y="388144"/>
                  </a:lnTo>
                  <a:lnTo>
                    <a:pt x="788193" y="426244"/>
                  </a:lnTo>
                  <a:lnTo>
                    <a:pt x="750093" y="450057"/>
                  </a:lnTo>
                  <a:lnTo>
                    <a:pt x="709612" y="492919"/>
                  </a:lnTo>
                  <a:lnTo>
                    <a:pt x="583406" y="6238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29252413-306C-44BB-8F91-6F980287E230}"/>
                </a:ext>
              </a:extLst>
            </p:cNvPr>
            <p:cNvSpPr/>
            <p:nvPr/>
          </p:nvSpPr>
          <p:spPr>
            <a:xfrm>
              <a:off x="5529263" y="1371601"/>
              <a:ext cx="908050" cy="1008063"/>
            </a:xfrm>
            <a:custGeom>
              <a:avLst/>
              <a:gdLst>
                <a:gd name="connsiteX0" fmla="*/ 500062 w 907256"/>
                <a:gd name="connsiteY0" fmla="*/ 602456 h 1007269"/>
                <a:gd name="connsiteX1" fmla="*/ 338137 w 907256"/>
                <a:gd name="connsiteY1" fmla="*/ 766763 h 1007269"/>
                <a:gd name="connsiteX2" fmla="*/ 119062 w 907256"/>
                <a:gd name="connsiteY2" fmla="*/ 1007269 h 1007269"/>
                <a:gd name="connsiteX3" fmla="*/ 0 w 907256"/>
                <a:gd name="connsiteY3" fmla="*/ 854869 h 1007269"/>
                <a:gd name="connsiteX4" fmla="*/ 128587 w 907256"/>
                <a:gd name="connsiteY4" fmla="*/ 812006 h 1007269"/>
                <a:gd name="connsiteX5" fmla="*/ 140493 w 907256"/>
                <a:gd name="connsiteY5" fmla="*/ 802481 h 1007269"/>
                <a:gd name="connsiteX6" fmla="*/ 214312 w 907256"/>
                <a:gd name="connsiteY6" fmla="*/ 676275 h 1007269"/>
                <a:gd name="connsiteX7" fmla="*/ 300037 w 907256"/>
                <a:gd name="connsiteY7" fmla="*/ 538163 h 1007269"/>
                <a:gd name="connsiteX8" fmla="*/ 388143 w 907256"/>
                <a:gd name="connsiteY8" fmla="*/ 395288 h 1007269"/>
                <a:gd name="connsiteX9" fmla="*/ 464343 w 907256"/>
                <a:gd name="connsiteY9" fmla="*/ 276225 h 1007269"/>
                <a:gd name="connsiteX10" fmla="*/ 490537 w 907256"/>
                <a:gd name="connsiteY10" fmla="*/ 228600 h 1007269"/>
                <a:gd name="connsiteX11" fmla="*/ 495300 w 907256"/>
                <a:gd name="connsiteY11" fmla="*/ 209550 h 1007269"/>
                <a:gd name="connsiteX12" fmla="*/ 492918 w 907256"/>
                <a:gd name="connsiteY12" fmla="*/ 188119 h 1007269"/>
                <a:gd name="connsiteX13" fmla="*/ 488156 w 907256"/>
                <a:gd name="connsiteY13" fmla="*/ 166688 h 1007269"/>
                <a:gd name="connsiteX14" fmla="*/ 473868 w 907256"/>
                <a:gd name="connsiteY14" fmla="*/ 142875 h 1007269"/>
                <a:gd name="connsiteX15" fmla="*/ 452437 w 907256"/>
                <a:gd name="connsiteY15" fmla="*/ 119063 h 1007269"/>
                <a:gd name="connsiteX16" fmla="*/ 428625 w 907256"/>
                <a:gd name="connsiteY16" fmla="*/ 100013 h 1007269"/>
                <a:gd name="connsiteX17" fmla="*/ 407193 w 907256"/>
                <a:gd name="connsiteY17" fmla="*/ 85725 h 1007269"/>
                <a:gd name="connsiteX18" fmla="*/ 383381 w 907256"/>
                <a:gd name="connsiteY18" fmla="*/ 76200 h 1007269"/>
                <a:gd name="connsiteX19" fmla="*/ 376237 w 907256"/>
                <a:gd name="connsiteY19" fmla="*/ 69056 h 1007269"/>
                <a:gd name="connsiteX20" fmla="*/ 364331 w 907256"/>
                <a:gd name="connsiteY20" fmla="*/ 52388 h 1007269"/>
                <a:gd name="connsiteX21" fmla="*/ 357187 w 907256"/>
                <a:gd name="connsiteY21" fmla="*/ 28575 h 1007269"/>
                <a:gd name="connsiteX22" fmla="*/ 359568 w 907256"/>
                <a:gd name="connsiteY22" fmla="*/ 14288 h 1007269"/>
                <a:gd name="connsiteX23" fmla="*/ 371475 w 907256"/>
                <a:gd name="connsiteY23" fmla="*/ 4763 h 1007269"/>
                <a:gd name="connsiteX24" fmla="*/ 388143 w 907256"/>
                <a:gd name="connsiteY24" fmla="*/ 0 h 1007269"/>
                <a:gd name="connsiteX25" fmla="*/ 423862 w 907256"/>
                <a:gd name="connsiteY25" fmla="*/ 2381 h 1007269"/>
                <a:gd name="connsiteX26" fmla="*/ 478631 w 907256"/>
                <a:gd name="connsiteY26" fmla="*/ 11906 h 1007269"/>
                <a:gd name="connsiteX27" fmla="*/ 552450 w 907256"/>
                <a:gd name="connsiteY27" fmla="*/ 30956 h 1007269"/>
                <a:gd name="connsiteX28" fmla="*/ 611981 w 907256"/>
                <a:gd name="connsiteY28" fmla="*/ 52388 h 1007269"/>
                <a:gd name="connsiteX29" fmla="*/ 666750 w 907256"/>
                <a:gd name="connsiteY29" fmla="*/ 76200 h 1007269"/>
                <a:gd name="connsiteX30" fmla="*/ 719137 w 907256"/>
                <a:gd name="connsiteY30" fmla="*/ 102394 h 1007269"/>
                <a:gd name="connsiteX31" fmla="*/ 766762 w 907256"/>
                <a:gd name="connsiteY31" fmla="*/ 133350 h 1007269"/>
                <a:gd name="connsiteX32" fmla="*/ 802481 w 907256"/>
                <a:gd name="connsiteY32" fmla="*/ 157163 h 1007269"/>
                <a:gd name="connsiteX33" fmla="*/ 833437 w 907256"/>
                <a:gd name="connsiteY33" fmla="*/ 183356 h 1007269"/>
                <a:gd name="connsiteX34" fmla="*/ 862012 w 907256"/>
                <a:gd name="connsiteY34" fmla="*/ 211931 h 1007269"/>
                <a:gd name="connsiteX35" fmla="*/ 888206 w 907256"/>
                <a:gd name="connsiteY35" fmla="*/ 242888 h 1007269"/>
                <a:gd name="connsiteX36" fmla="*/ 904875 w 907256"/>
                <a:gd name="connsiteY36" fmla="*/ 276225 h 1007269"/>
                <a:gd name="connsiteX37" fmla="*/ 907256 w 907256"/>
                <a:gd name="connsiteY37" fmla="*/ 297656 h 1007269"/>
                <a:gd name="connsiteX38" fmla="*/ 904875 w 907256"/>
                <a:gd name="connsiteY38" fmla="*/ 321469 h 1007269"/>
                <a:gd name="connsiteX39" fmla="*/ 895350 w 907256"/>
                <a:gd name="connsiteY39" fmla="*/ 338138 h 1007269"/>
                <a:gd name="connsiteX40" fmla="*/ 869156 w 907256"/>
                <a:gd name="connsiteY40" fmla="*/ 352425 h 1007269"/>
                <a:gd name="connsiteX41" fmla="*/ 797718 w 907256"/>
                <a:gd name="connsiteY41" fmla="*/ 378619 h 1007269"/>
                <a:gd name="connsiteX42" fmla="*/ 745331 w 907256"/>
                <a:gd name="connsiteY42" fmla="*/ 407194 h 1007269"/>
                <a:gd name="connsiteX43" fmla="*/ 685800 w 907256"/>
                <a:gd name="connsiteY43" fmla="*/ 442913 h 1007269"/>
                <a:gd name="connsiteX44" fmla="*/ 604837 w 907256"/>
                <a:gd name="connsiteY44" fmla="*/ 511969 h 1007269"/>
                <a:gd name="connsiteX45" fmla="*/ 500062 w 907256"/>
                <a:gd name="connsiteY45" fmla="*/ 602456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7256" h="1007269">
                  <a:moveTo>
                    <a:pt x="500062" y="602456"/>
                  </a:moveTo>
                  <a:lnTo>
                    <a:pt x="338137" y="766763"/>
                  </a:lnTo>
                  <a:lnTo>
                    <a:pt x="119062" y="1007269"/>
                  </a:lnTo>
                  <a:lnTo>
                    <a:pt x="0" y="854869"/>
                  </a:lnTo>
                  <a:lnTo>
                    <a:pt x="128587" y="812006"/>
                  </a:lnTo>
                  <a:lnTo>
                    <a:pt x="140493" y="802481"/>
                  </a:lnTo>
                  <a:lnTo>
                    <a:pt x="214312" y="676275"/>
                  </a:lnTo>
                  <a:lnTo>
                    <a:pt x="300037" y="538163"/>
                  </a:lnTo>
                  <a:lnTo>
                    <a:pt x="388143" y="395288"/>
                  </a:lnTo>
                  <a:lnTo>
                    <a:pt x="464343" y="276225"/>
                  </a:lnTo>
                  <a:lnTo>
                    <a:pt x="490537" y="228600"/>
                  </a:lnTo>
                  <a:lnTo>
                    <a:pt x="495300" y="209550"/>
                  </a:lnTo>
                  <a:lnTo>
                    <a:pt x="492918" y="188119"/>
                  </a:lnTo>
                  <a:lnTo>
                    <a:pt x="488156" y="166688"/>
                  </a:lnTo>
                  <a:lnTo>
                    <a:pt x="473868" y="142875"/>
                  </a:lnTo>
                  <a:lnTo>
                    <a:pt x="452437" y="119063"/>
                  </a:lnTo>
                  <a:lnTo>
                    <a:pt x="428625" y="100013"/>
                  </a:lnTo>
                  <a:lnTo>
                    <a:pt x="407193" y="85725"/>
                  </a:lnTo>
                  <a:lnTo>
                    <a:pt x="383381" y="76200"/>
                  </a:lnTo>
                  <a:lnTo>
                    <a:pt x="376237" y="69056"/>
                  </a:lnTo>
                  <a:lnTo>
                    <a:pt x="364331" y="52388"/>
                  </a:lnTo>
                  <a:lnTo>
                    <a:pt x="357187" y="28575"/>
                  </a:lnTo>
                  <a:lnTo>
                    <a:pt x="359568" y="14288"/>
                  </a:lnTo>
                  <a:lnTo>
                    <a:pt x="371475" y="4763"/>
                  </a:lnTo>
                  <a:lnTo>
                    <a:pt x="388143" y="0"/>
                  </a:lnTo>
                  <a:lnTo>
                    <a:pt x="423862" y="2381"/>
                  </a:lnTo>
                  <a:lnTo>
                    <a:pt x="478631" y="11906"/>
                  </a:lnTo>
                  <a:lnTo>
                    <a:pt x="552450" y="30956"/>
                  </a:lnTo>
                  <a:lnTo>
                    <a:pt x="611981" y="52388"/>
                  </a:lnTo>
                  <a:lnTo>
                    <a:pt x="666750" y="76200"/>
                  </a:lnTo>
                  <a:lnTo>
                    <a:pt x="719137" y="102394"/>
                  </a:lnTo>
                  <a:lnTo>
                    <a:pt x="766762" y="133350"/>
                  </a:lnTo>
                  <a:lnTo>
                    <a:pt x="802481" y="157163"/>
                  </a:lnTo>
                  <a:lnTo>
                    <a:pt x="833437" y="183356"/>
                  </a:lnTo>
                  <a:lnTo>
                    <a:pt x="862012" y="211931"/>
                  </a:lnTo>
                  <a:lnTo>
                    <a:pt x="888206" y="242888"/>
                  </a:lnTo>
                  <a:lnTo>
                    <a:pt x="904875" y="276225"/>
                  </a:lnTo>
                  <a:lnTo>
                    <a:pt x="907256" y="297656"/>
                  </a:lnTo>
                  <a:lnTo>
                    <a:pt x="904875" y="321469"/>
                  </a:lnTo>
                  <a:lnTo>
                    <a:pt x="895350" y="338138"/>
                  </a:lnTo>
                  <a:lnTo>
                    <a:pt x="869156" y="352425"/>
                  </a:lnTo>
                  <a:lnTo>
                    <a:pt x="797718" y="378619"/>
                  </a:lnTo>
                  <a:lnTo>
                    <a:pt x="745331" y="407194"/>
                  </a:lnTo>
                  <a:lnTo>
                    <a:pt x="685800" y="442913"/>
                  </a:lnTo>
                  <a:lnTo>
                    <a:pt x="604837" y="511969"/>
                  </a:lnTo>
                  <a:lnTo>
                    <a:pt x="500062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CD4DB983-4C2D-46AE-963B-F89CDD5E1FB4}"/>
                </a:ext>
              </a:extLst>
            </p:cNvPr>
            <p:cNvSpPr/>
            <p:nvPr/>
          </p:nvSpPr>
          <p:spPr>
            <a:xfrm>
              <a:off x="6800851" y="1373188"/>
              <a:ext cx="747713" cy="971550"/>
            </a:xfrm>
            <a:custGeom>
              <a:avLst/>
              <a:gdLst>
                <a:gd name="connsiteX0" fmla="*/ 454819 w 747713"/>
                <a:gd name="connsiteY0" fmla="*/ 564357 h 971550"/>
                <a:gd name="connsiteX1" fmla="*/ 245269 w 747713"/>
                <a:gd name="connsiteY1" fmla="*/ 757238 h 971550"/>
                <a:gd name="connsiteX2" fmla="*/ 9525 w 747713"/>
                <a:gd name="connsiteY2" fmla="*/ 971550 h 971550"/>
                <a:gd name="connsiteX3" fmla="*/ 0 w 747713"/>
                <a:gd name="connsiteY3" fmla="*/ 828675 h 971550"/>
                <a:gd name="connsiteX4" fmla="*/ 88106 w 747713"/>
                <a:gd name="connsiteY4" fmla="*/ 702469 h 971550"/>
                <a:gd name="connsiteX5" fmla="*/ 214313 w 747713"/>
                <a:gd name="connsiteY5" fmla="*/ 523875 h 971550"/>
                <a:gd name="connsiteX6" fmla="*/ 297656 w 747713"/>
                <a:gd name="connsiteY6" fmla="*/ 395288 h 971550"/>
                <a:gd name="connsiteX7" fmla="*/ 335756 w 747713"/>
                <a:gd name="connsiteY7" fmla="*/ 326232 h 971550"/>
                <a:gd name="connsiteX8" fmla="*/ 373856 w 747713"/>
                <a:gd name="connsiteY8" fmla="*/ 242888 h 971550"/>
                <a:gd name="connsiteX9" fmla="*/ 381000 w 747713"/>
                <a:gd name="connsiteY9" fmla="*/ 211932 h 971550"/>
                <a:gd name="connsiteX10" fmla="*/ 373856 w 747713"/>
                <a:gd name="connsiteY10" fmla="*/ 185738 h 971550"/>
                <a:gd name="connsiteX11" fmla="*/ 347663 w 747713"/>
                <a:gd name="connsiteY11" fmla="*/ 147638 h 971550"/>
                <a:gd name="connsiteX12" fmla="*/ 323850 w 747713"/>
                <a:gd name="connsiteY12" fmla="*/ 119063 h 971550"/>
                <a:gd name="connsiteX13" fmla="*/ 302419 w 747713"/>
                <a:gd name="connsiteY13" fmla="*/ 100013 h 971550"/>
                <a:gd name="connsiteX14" fmla="*/ 276225 w 747713"/>
                <a:gd name="connsiteY14" fmla="*/ 78582 h 971550"/>
                <a:gd name="connsiteX15" fmla="*/ 266700 w 747713"/>
                <a:gd name="connsiteY15" fmla="*/ 66675 h 971550"/>
                <a:gd name="connsiteX16" fmla="*/ 261938 w 747713"/>
                <a:gd name="connsiteY16" fmla="*/ 45244 h 971550"/>
                <a:gd name="connsiteX17" fmla="*/ 264319 w 747713"/>
                <a:gd name="connsiteY17" fmla="*/ 21432 h 971550"/>
                <a:gd name="connsiteX18" fmla="*/ 276225 w 747713"/>
                <a:gd name="connsiteY18" fmla="*/ 9525 h 971550"/>
                <a:gd name="connsiteX19" fmla="*/ 297656 w 747713"/>
                <a:gd name="connsiteY19" fmla="*/ 0 h 971550"/>
                <a:gd name="connsiteX20" fmla="*/ 338138 w 747713"/>
                <a:gd name="connsiteY20" fmla="*/ 2382 h 971550"/>
                <a:gd name="connsiteX21" fmla="*/ 414338 w 747713"/>
                <a:gd name="connsiteY21" fmla="*/ 23813 h 971550"/>
                <a:gd name="connsiteX22" fmla="*/ 476250 w 747713"/>
                <a:gd name="connsiteY22" fmla="*/ 45244 h 971550"/>
                <a:gd name="connsiteX23" fmla="*/ 540544 w 747713"/>
                <a:gd name="connsiteY23" fmla="*/ 76200 h 971550"/>
                <a:gd name="connsiteX24" fmla="*/ 583406 w 747713"/>
                <a:gd name="connsiteY24" fmla="*/ 102394 h 971550"/>
                <a:gd name="connsiteX25" fmla="*/ 616744 w 747713"/>
                <a:gd name="connsiteY25" fmla="*/ 128588 h 971550"/>
                <a:gd name="connsiteX26" fmla="*/ 659606 w 747713"/>
                <a:gd name="connsiteY26" fmla="*/ 166688 h 971550"/>
                <a:gd name="connsiteX27" fmla="*/ 695325 w 747713"/>
                <a:gd name="connsiteY27" fmla="*/ 202407 h 971550"/>
                <a:gd name="connsiteX28" fmla="*/ 721519 w 747713"/>
                <a:gd name="connsiteY28" fmla="*/ 238125 h 971550"/>
                <a:gd name="connsiteX29" fmla="*/ 738188 w 747713"/>
                <a:gd name="connsiteY29" fmla="*/ 273844 h 971550"/>
                <a:gd name="connsiteX30" fmla="*/ 747713 w 747713"/>
                <a:gd name="connsiteY30" fmla="*/ 302419 h 971550"/>
                <a:gd name="connsiteX31" fmla="*/ 747713 w 747713"/>
                <a:gd name="connsiteY31" fmla="*/ 330994 h 971550"/>
                <a:gd name="connsiteX32" fmla="*/ 738188 w 747713"/>
                <a:gd name="connsiteY32" fmla="*/ 352425 h 971550"/>
                <a:gd name="connsiteX33" fmla="*/ 723900 w 747713"/>
                <a:gd name="connsiteY33" fmla="*/ 366713 h 971550"/>
                <a:gd name="connsiteX34" fmla="*/ 678656 w 747713"/>
                <a:gd name="connsiteY34" fmla="*/ 385763 h 971550"/>
                <a:gd name="connsiteX35" fmla="*/ 635794 w 747713"/>
                <a:gd name="connsiteY35" fmla="*/ 402432 h 971550"/>
                <a:gd name="connsiteX36" fmla="*/ 597694 w 747713"/>
                <a:gd name="connsiteY36" fmla="*/ 431007 h 971550"/>
                <a:gd name="connsiteX37" fmla="*/ 454819 w 747713"/>
                <a:gd name="connsiteY37" fmla="*/ 564357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47713" h="971550">
                  <a:moveTo>
                    <a:pt x="454819" y="564357"/>
                  </a:moveTo>
                  <a:lnTo>
                    <a:pt x="245269" y="757238"/>
                  </a:lnTo>
                  <a:lnTo>
                    <a:pt x="9525" y="971550"/>
                  </a:lnTo>
                  <a:lnTo>
                    <a:pt x="0" y="828675"/>
                  </a:lnTo>
                  <a:lnTo>
                    <a:pt x="88106" y="702469"/>
                  </a:lnTo>
                  <a:lnTo>
                    <a:pt x="214313" y="523875"/>
                  </a:lnTo>
                  <a:lnTo>
                    <a:pt x="297656" y="395288"/>
                  </a:lnTo>
                  <a:lnTo>
                    <a:pt x="335756" y="326232"/>
                  </a:lnTo>
                  <a:lnTo>
                    <a:pt x="373856" y="242888"/>
                  </a:lnTo>
                  <a:lnTo>
                    <a:pt x="381000" y="211932"/>
                  </a:lnTo>
                  <a:lnTo>
                    <a:pt x="373856" y="185738"/>
                  </a:lnTo>
                  <a:lnTo>
                    <a:pt x="347663" y="147638"/>
                  </a:lnTo>
                  <a:lnTo>
                    <a:pt x="323850" y="119063"/>
                  </a:lnTo>
                  <a:lnTo>
                    <a:pt x="302419" y="100013"/>
                  </a:lnTo>
                  <a:lnTo>
                    <a:pt x="276225" y="78582"/>
                  </a:lnTo>
                  <a:lnTo>
                    <a:pt x="266700" y="66675"/>
                  </a:lnTo>
                  <a:lnTo>
                    <a:pt x="261938" y="45244"/>
                  </a:lnTo>
                  <a:lnTo>
                    <a:pt x="264319" y="21432"/>
                  </a:lnTo>
                  <a:lnTo>
                    <a:pt x="276225" y="9525"/>
                  </a:lnTo>
                  <a:lnTo>
                    <a:pt x="297656" y="0"/>
                  </a:lnTo>
                  <a:lnTo>
                    <a:pt x="338138" y="2382"/>
                  </a:lnTo>
                  <a:lnTo>
                    <a:pt x="414338" y="23813"/>
                  </a:lnTo>
                  <a:lnTo>
                    <a:pt x="476250" y="45244"/>
                  </a:lnTo>
                  <a:lnTo>
                    <a:pt x="540544" y="76200"/>
                  </a:lnTo>
                  <a:lnTo>
                    <a:pt x="583406" y="102394"/>
                  </a:lnTo>
                  <a:lnTo>
                    <a:pt x="616744" y="128588"/>
                  </a:lnTo>
                  <a:lnTo>
                    <a:pt x="659606" y="166688"/>
                  </a:lnTo>
                  <a:lnTo>
                    <a:pt x="695325" y="202407"/>
                  </a:lnTo>
                  <a:lnTo>
                    <a:pt x="721519" y="238125"/>
                  </a:lnTo>
                  <a:lnTo>
                    <a:pt x="738188" y="273844"/>
                  </a:lnTo>
                  <a:lnTo>
                    <a:pt x="747713" y="302419"/>
                  </a:lnTo>
                  <a:lnTo>
                    <a:pt x="747713" y="330994"/>
                  </a:lnTo>
                  <a:lnTo>
                    <a:pt x="738188" y="352425"/>
                  </a:lnTo>
                  <a:lnTo>
                    <a:pt x="723900" y="366713"/>
                  </a:lnTo>
                  <a:lnTo>
                    <a:pt x="678656" y="385763"/>
                  </a:lnTo>
                  <a:lnTo>
                    <a:pt x="635794" y="402432"/>
                  </a:lnTo>
                  <a:lnTo>
                    <a:pt x="597694" y="431007"/>
                  </a:lnTo>
                  <a:lnTo>
                    <a:pt x="454819" y="5643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37735667-6127-41C2-A665-D7E14DC0AF95}"/>
                </a:ext>
              </a:extLst>
            </p:cNvPr>
            <p:cNvSpPr/>
            <p:nvPr/>
          </p:nvSpPr>
          <p:spPr>
            <a:xfrm>
              <a:off x="4527550" y="3478213"/>
              <a:ext cx="420688" cy="1193800"/>
            </a:xfrm>
            <a:custGeom>
              <a:avLst/>
              <a:gdLst>
                <a:gd name="connsiteX0" fmla="*/ 2382 w 421482"/>
                <a:gd name="connsiteY0" fmla="*/ 959644 h 1193007"/>
                <a:gd name="connsiteX1" fmla="*/ 0 w 421482"/>
                <a:gd name="connsiteY1" fmla="*/ 904875 h 1193007"/>
                <a:gd name="connsiteX2" fmla="*/ 0 w 421482"/>
                <a:gd name="connsiteY2" fmla="*/ 871538 h 1193007"/>
                <a:gd name="connsiteX3" fmla="*/ 4763 w 421482"/>
                <a:gd name="connsiteY3" fmla="*/ 823913 h 1193007"/>
                <a:gd name="connsiteX4" fmla="*/ 11907 w 421482"/>
                <a:gd name="connsiteY4" fmla="*/ 800100 h 1193007"/>
                <a:gd name="connsiteX5" fmla="*/ 28575 w 421482"/>
                <a:gd name="connsiteY5" fmla="*/ 769144 h 1193007"/>
                <a:gd name="connsiteX6" fmla="*/ 50007 w 421482"/>
                <a:gd name="connsiteY6" fmla="*/ 742950 h 1193007"/>
                <a:gd name="connsiteX7" fmla="*/ 88107 w 421482"/>
                <a:gd name="connsiteY7" fmla="*/ 707232 h 1193007"/>
                <a:gd name="connsiteX8" fmla="*/ 111919 w 421482"/>
                <a:gd name="connsiteY8" fmla="*/ 673894 h 1193007"/>
                <a:gd name="connsiteX9" fmla="*/ 159544 w 421482"/>
                <a:gd name="connsiteY9" fmla="*/ 600075 h 1193007"/>
                <a:gd name="connsiteX10" fmla="*/ 190500 w 421482"/>
                <a:gd name="connsiteY10" fmla="*/ 547688 h 1193007"/>
                <a:gd name="connsiteX11" fmla="*/ 226219 w 421482"/>
                <a:gd name="connsiteY11" fmla="*/ 461963 h 1193007"/>
                <a:gd name="connsiteX12" fmla="*/ 245269 w 421482"/>
                <a:gd name="connsiteY12" fmla="*/ 409575 h 1193007"/>
                <a:gd name="connsiteX13" fmla="*/ 266700 w 421482"/>
                <a:gd name="connsiteY13" fmla="*/ 347663 h 1193007"/>
                <a:gd name="connsiteX14" fmla="*/ 280988 w 421482"/>
                <a:gd name="connsiteY14" fmla="*/ 269082 h 1193007"/>
                <a:gd name="connsiteX15" fmla="*/ 300038 w 421482"/>
                <a:gd name="connsiteY15" fmla="*/ 169069 h 1193007"/>
                <a:gd name="connsiteX16" fmla="*/ 304800 w 421482"/>
                <a:gd name="connsiteY16" fmla="*/ 100013 h 1193007"/>
                <a:gd name="connsiteX17" fmla="*/ 307182 w 421482"/>
                <a:gd name="connsiteY17" fmla="*/ 50007 h 1193007"/>
                <a:gd name="connsiteX18" fmla="*/ 314325 w 421482"/>
                <a:gd name="connsiteY18" fmla="*/ 21432 h 1193007"/>
                <a:gd name="connsiteX19" fmla="*/ 321469 w 421482"/>
                <a:gd name="connsiteY19" fmla="*/ 7144 h 1193007"/>
                <a:gd name="connsiteX20" fmla="*/ 335757 w 421482"/>
                <a:gd name="connsiteY20" fmla="*/ 0 h 1193007"/>
                <a:gd name="connsiteX21" fmla="*/ 350044 w 421482"/>
                <a:gd name="connsiteY21" fmla="*/ 2382 h 1193007"/>
                <a:gd name="connsiteX22" fmla="*/ 366713 w 421482"/>
                <a:gd name="connsiteY22" fmla="*/ 16669 h 1193007"/>
                <a:gd name="connsiteX23" fmla="*/ 378619 w 421482"/>
                <a:gd name="connsiteY23" fmla="*/ 40482 h 1193007"/>
                <a:gd name="connsiteX24" fmla="*/ 390525 w 421482"/>
                <a:gd name="connsiteY24" fmla="*/ 135732 h 1193007"/>
                <a:gd name="connsiteX25" fmla="*/ 404813 w 421482"/>
                <a:gd name="connsiteY25" fmla="*/ 254794 h 1193007"/>
                <a:gd name="connsiteX26" fmla="*/ 421482 w 421482"/>
                <a:gd name="connsiteY26" fmla="*/ 388144 h 1193007"/>
                <a:gd name="connsiteX27" fmla="*/ 414338 w 421482"/>
                <a:gd name="connsiteY27" fmla="*/ 497682 h 1193007"/>
                <a:gd name="connsiteX28" fmla="*/ 402432 w 421482"/>
                <a:gd name="connsiteY28" fmla="*/ 585788 h 1193007"/>
                <a:gd name="connsiteX29" fmla="*/ 390525 w 421482"/>
                <a:gd name="connsiteY29" fmla="*/ 669132 h 1193007"/>
                <a:gd name="connsiteX30" fmla="*/ 373857 w 421482"/>
                <a:gd name="connsiteY30" fmla="*/ 754857 h 1193007"/>
                <a:gd name="connsiteX31" fmla="*/ 350044 w 421482"/>
                <a:gd name="connsiteY31" fmla="*/ 862013 h 1193007"/>
                <a:gd name="connsiteX32" fmla="*/ 335757 w 421482"/>
                <a:gd name="connsiteY32" fmla="*/ 909638 h 1193007"/>
                <a:gd name="connsiteX33" fmla="*/ 302419 w 421482"/>
                <a:gd name="connsiteY33" fmla="*/ 985838 h 1193007"/>
                <a:gd name="connsiteX34" fmla="*/ 264319 w 421482"/>
                <a:gd name="connsiteY34" fmla="*/ 1054894 h 1193007"/>
                <a:gd name="connsiteX35" fmla="*/ 223838 w 421482"/>
                <a:gd name="connsiteY35" fmla="*/ 1109663 h 1193007"/>
                <a:gd name="connsiteX36" fmla="*/ 169069 w 421482"/>
                <a:gd name="connsiteY36" fmla="*/ 1162050 h 1193007"/>
                <a:gd name="connsiteX37" fmla="*/ 140494 w 421482"/>
                <a:gd name="connsiteY37" fmla="*/ 1183482 h 1193007"/>
                <a:gd name="connsiteX38" fmla="*/ 123825 w 421482"/>
                <a:gd name="connsiteY38" fmla="*/ 1190625 h 1193007"/>
                <a:gd name="connsiteX39" fmla="*/ 104775 w 421482"/>
                <a:gd name="connsiteY39" fmla="*/ 1193007 h 1193007"/>
                <a:gd name="connsiteX40" fmla="*/ 71438 w 421482"/>
                <a:gd name="connsiteY40" fmla="*/ 1183482 h 1193007"/>
                <a:gd name="connsiteX41" fmla="*/ 47625 w 421482"/>
                <a:gd name="connsiteY41" fmla="*/ 1166813 h 1193007"/>
                <a:gd name="connsiteX42" fmla="*/ 35719 w 421482"/>
                <a:gd name="connsiteY42" fmla="*/ 1147763 h 1193007"/>
                <a:gd name="connsiteX43" fmla="*/ 21432 w 421482"/>
                <a:gd name="connsiteY43" fmla="*/ 1109663 h 1193007"/>
                <a:gd name="connsiteX44" fmla="*/ 4763 w 421482"/>
                <a:gd name="connsiteY44" fmla="*/ 1021557 h 1193007"/>
                <a:gd name="connsiteX45" fmla="*/ 2382 w 421482"/>
                <a:gd name="connsiteY45" fmla="*/ 959644 h 1193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21482" h="1193007">
                  <a:moveTo>
                    <a:pt x="2382" y="959644"/>
                  </a:moveTo>
                  <a:lnTo>
                    <a:pt x="0" y="904875"/>
                  </a:lnTo>
                  <a:lnTo>
                    <a:pt x="0" y="871538"/>
                  </a:lnTo>
                  <a:lnTo>
                    <a:pt x="4763" y="823913"/>
                  </a:lnTo>
                  <a:lnTo>
                    <a:pt x="11907" y="800100"/>
                  </a:lnTo>
                  <a:lnTo>
                    <a:pt x="28575" y="769144"/>
                  </a:lnTo>
                  <a:lnTo>
                    <a:pt x="50007" y="742950"/>
                  </a:lnTo>
                  <a:lnTo>
                    <a:pt x="88107" y="707232"/>
                  </a:lnTo>
                  <a:lnTo>
                    <a:pt x="111919" y="673894"/>
                  </a:lnTo>
                  <a:lnTo>
                    <a:pt x="159544" y="600075"/>
                  </a:lnTo>
                  <a:lnTo>
                    <a:pt x="190500" y="547688"/>
                  </a:lnTo>
                  <a:lnTo>
                    <a:pt x="226219" y="461963"/>
                  </a:lnTo>
                  <a:lnTo>
                    <a:pt x="245269" y="409575"/>
                  </a:lnTo>
                  <a:lnTo>
                    <a:pt x="266700" y="347663"/>
                  </a:lnTo>
                  <a:lnTo>
                    <a:pt x="280988" y="269082"/>
                  </a:lnTo>
                  <a:lnTo>
                    <a:pt x="300038" y="169069"/>
                  </a:lnTo>
                  <a:lnTo>
                    <a:pt x="304800" y="100013"/>
                  </a:lnTo>
                  <a:lnTo>
                    <a:pt x="307182" y="50007"/>
                  </a:lnTo>
                  <a:lnTo>
                    <a:pt x="314325" y="21432"/>
                  </a:lnTo>
                  <a:lnTo>
                    <a:pt x="321469" y="7144"/>
                  </a:lnTo>
                  <a:lnTo>
                    <a:pt x="335757" y="0"/>
                  </a:lnTo>
                  <a:lnTo>
                    <a:pt x="350044" y="2382"/>
                  </a:lnTo>
                  <a:lnTo>
                    <a:pt x="366713" y="16669"/>
                  </a:lnTo>
                  <a:lnTo>
                    <a:pt x="378619" y="40482"/>
                  </a:lnTo>
                  <a:lnTo>
                    <a:pt x="390525" y="135732"/>
                  </a:lnTo>
                  <a:lnTo>
                    <a:pt x="404813" y="254794"/>
                  </a:lnTo>
                  <a:lnTo>
                    <a:pt x="421482" y="388144"/>
                  </a:lnTo>
                  <a:lnTo>
                    <a:pt x="414338" y="497682"/>
                  </a:lnTo>
                  <a:lnTo>
                    <a:pt x="402432" y="585788"/>
                  </a:lnTo>
                  <a:lnTo>
                    <a:pt x="390525" y="669132"/>
                  </a:lnTo>
                  <a:lnTo>
                    <a:pt x="373857" y="754857"/>
                  </a:lnTo>
                  <a:lnTo>
                    <a:pt x="350044" y="862013"/>
                  </a:lnTo>
                  <a:lnTo>
                    <a:pt x="335757" y="909638"/>
                  </a:lnTo>
                  <a:lnTo>
                    <a:pt x="302419" y="985838"/>
                  </a:lnTo>
                  <a:lnTo>
                    <a:pt x="264319" y="1054894"/>
                  </a:lnTo>
                  <a:lnTo>
                    <a:pt x="223838" y="1109663"/>
                  </a:lnTo>
                  <a:lnTo>
                    <a:pt x="169069" y="1162050"/>
                  </a:lnTo>
                  <a:lnTo>
                    <a:pt x="140494" y="1183482"/>
                  </a:lnTo>
                  <a:lnTo>
                    <a:pt x="123825" y="1190625"/>
                  </a:lnTo>
                  <a:lnTo>
                    <a:pt x="104775" y="1193007"/>
                  </a:lnTo>
                  <a:lnTo>
                    <a:pt x="71438" y="1183482"/>
                  </a:lnTo>
                  <a:lnTo>
                    <a:pt x="47625" y="1166813"/>
                  </a:lnTo>
                  <a:lnTo>
                    <a:pt x="35719" y="1147763"/>
                  </a:lnTo>
                  <a:lnTo>
                    <a:pt x="21432" y="1109663"/>
                  </a:lnTo>
                  <a:lnTo>
                    <a:pt x="4763" y="1021557"/>
                  </a:lnTo>
                  <a:cubicBezTo>
                    <a:pt x="3969" y="1000919"/>
                    <a:pt x="3176" y="980282"/>
                    <a:pt x="2382" y="9596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CA5CCE45-3EAD-47DA-A4B6-7EC64D365EA1}"/>
                </a:ext>
              </a:extLst>
            </p:cNvPr>
            <p:cNvSpPr/>
            <p:nvPr/>
          </p:nvSpPr>
          <p:spPr>
            <a:xfrm>
              <a:off x="6704013" y="3243264"/>
              <a:ext cx="1058862" cy="1152525"/>
            </a:xfrm>
            <a:custGeom>
              <a:avLst/>
              <a:gdLst>
                <a:gd name="connsiteX0" fmla="*/ 685800 w 1059656"/>
                <a:gd name="connsiteY0" fmla="*/ 666750 h 1152525"/>
                <a:gd name="connsiteX1" fmla="*/ 426244 w 1059656"/>
                <a:gd name="connsiteY1" fmla="*/ 873918 h 1152525"/>
                <a:gd name="connsiteX2" fmla="*/ 216694 w 1059656"/>
                <a:gd name="connsiteY2" fmla="*/ 1038225 h 1152525"/>
                <a:gd name="connsiteX3" fmla="*/ 92869 w 1059656"/>
                <a:gd name="connsiteY3" fmla="*/ 1121568 h 1152525"/>
                <a:gd name="connsiteX4" fmla="*/ 61912 w 1059656"/>
                <a:gd name="connsiteY4" fmla="*/ 1143000 h 1152525"/>
                <a:gd name="connsiteX5" fmla="*/ 45244 w 1059656"/>
                <a:gd name="connsiteY5" fmla="*/ 1150143 h 1152525"/>
                <a:gd name="connsiteX6" fmla="*/ 26194 w 1059656"/>
                <a:gd name="connsiteY6" fmla="*/ 1152525 h 1152525"/>
                <a:gd name="connsiteX7" fmla="*/ 14287 w 1059656"/>
                <a:gd name="connsiteY7" fmla="*/ 1152525 h 1152525"/>
                <a:gd name="connsiteX8" fmla="*/ 0 w 1059656"/>
                <a:gd name="connsiteY8" fmla="*/ 1143000 h 1152525"/>
                <a:gd name="connsiteX9" fmla="*/ 0 w 1059656"/>
                <a:gd name="connsiteY9" fmla="*/ 1121568 h 1152525"/>
                <a:gd name="connsiteX10" fmla="*/ 11906 w 1059656"/>
                <a:gd name="connsiteY10" fmla="*/ 1092993 h 1152525"/>
                <a:gd name="connsiteX11" fmla="*/ 95250 w 1059656"/>
                <a:gd name="connsiteY11" fmla="*/ 988218 h 1152525"/>
                <a:gd name="connsiteX12" fmla="*/ 230981 w 1059656"/>
                <a:gd name="connsiteY12" fmla="*/ 823912 h 1152525"/>
                <a:gd name="connsiteX13" fmla="*/ 366712 w 1059656"/>
                <a:gd name="connsiteY13" fmla="*/ 647700 h 1152525"/>
                <a:gd name="connsiteX14" fmla="*/ 495300 w 1059656"/>
                <a:gd name="connsiteY14" fmla="*/ 485775 h 1152525"/>
                <a:gd name="connsiteX15" fmla="*/ 600075 w 1059656"/>
                <a:gd name="connsiteY15" fmla="*/ 338137 h 1152525"/>
                <a:gd name="connsiteX16" fmla="*/ 619125 w 1059656"/>
                <a:gd name="connsiteY16" fmla="*/ 302418 h 1152525"/>
                <a:gd name="connsiteX17" fmla="*/ 631031 w 1059656"/>
                <a:gd name="connsiteY17" fmla="*/ 259556 h 1152525"/>
                <a:gd name="connsiteX18" fmla="*/ 635794 w 1059656"/>
                <a:gd name="connsiteY18" fmla="*/ 223837 h 1152525"/>
                <a:gd name="connsiteX19" fmla="*/ 631031 w 1059656"/>
                <a:gd name="connsiteY19" fmla="*/ 202406 h 1152525"/>
                <a:gd name="connsiteX20" fmla="*/ 592931 w 1059656"/>
                <a:gd name="connsiteY20" fmla="*/ 154781 h 1152525"/>
                <a:gd name="connsiteX21" fmla="*/ 533400 w 1059656"/>
                <a:gd name="connsiteY21" fmla="*/ 95250 h 1152525"/>
                <a:gd name="connsiteX22" fmla="*/ 523875 w 1059656"/>
                <a:gd name="connsiteY22" fmla="*/ 78581 h 1152525"/>
                <a:gd name="connsiteX23" fmla="*/ 519112 w 1059656"/>
                <a:gd name="connsiteY23" fmla="*/ 52387 h 1152525"/>
                <a:gd name="connsiteX24" fmla="*/ 519112 w 1059656"/>
                <a:gd name="connsiteY24" fmla="*/ 30956 h 1152525"/>
                <a:gd name="connsiteX25" fmla="*/ 528637 w 1059656"/>
                <a:gd name="connsiteY25" fmla="*/ 9525 h 1152525"/>
                <a:gd name="connsiteX26" fmla="*/ 550069 w 1059656"/>
                <a:gd name="connsiteY26" fmla="*/ 0 h 1152525"/>
                <a:gd name="connsiteX27" fmla="*/ 581025 w 1059656"/>
                <a:gd name="connsiteY27" fmla="*/ 2381 h 1152525"/>
                <a:gd name="connsiteX28" fmla="*/ 611981 w 1059656"/>
                <a:gd name="connsiteY28" fmla="*/ 16668 h 1152525"/>
                <a:gd name="connsiteX29" fmla="*/ 726281 w 1059656"/>
                <a:gd name="connsiteY29" fmla="*/ 83343 h 1152525"/>
                <a:gd name="connsiteX30" fmla="*/ 833437 w 1059656"/>
                <a:gd name="connsiteY30" fmla="*/ 142875 h 1152525"/>
                <a:gd name="connsiteX31" fmla="*/ 923925 w 1059656"/>
                <a:gd name="connsiteY31" fmla="*/ 200025 h 1152525"/>
                <a:gd name="connsiteX32" fmla="*/ 981075 w 1059656"/>
                <a:gd name="connsiteY32" fmla="*/ 245268 h 1152525"/>
                <a:gd name="connsiteX33" fmla="*/ 1012031 w 1059656"/>
                <a:gd name="connsiteY33" fmla="*/ 276225 h 1152525"/>
                <a:gd name="connsiteX34" fmla="*/ 1038225 w 1059656"/>
                <a:gd name="connsiteY34" fmla="*/ 304800 h 1152525"/>
                <a:gd name="connsiteX35" fmla="*/ 1054894 w 1059656"/>
                <a:gd name="connsiteY35" fmla="*/ 330993 h 1152525"/>
                <a:gd name="connsiteX36" fmla="*/ 1059656 w 1059656"/>
                <a:gd name="connsiteY36" fmla="*/ 354806 h 1152525"/>
                <a:gd name="connsiteX37" fmla="*/ 1059656 w 1059656"/>
                <a:gd name="connsiteY37" fmla="*/ 378618 h 1152525"/>
                <a:gd name="connsiteX38" fmla="*/ 1047750 w 1059656"/>
                <a:gd name="connsiteY38" fmla="*/ 397668 h 1152525"/>
                <a:gd name="connsiteX39" fmla="*/ 976312 w 1059656"/>
                <a:gd name="connsiteY39" fmla="*/ 452437 h 1152525"/>
                <a:gd name="connsiteX40" fmla="*/ 840581 w 1059656"/>
                <a:gd name="connsiteY40" fmla="*/ 540543 h 1152525"/>
                <a:gd name="connsiteX41" fmla="*/ 685800 w 1059656"/>
                <a:gd name="connsiteY41" fmla="*/ 6667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59656" h="1152525">
                  <a:moveTo>
                    <a:pt x="685800" y="666750"/>
                  </a:moveTo>
                  <a:lnTo>
                    <a:pt x="426244" y="873918"/>
                  </a:lnTo>
                  <a:lnTo>
                    <a:pt x="216694" y="1038225"/>
                  </a:lnTo>
                  <a:lnTo>
                    <a:pt x="92869" y="1121568"/>
                  </a:lnTo>
                  <a:lnTo>
                    <a:pt x="61912" y="1143000"/>
                  </a:lnTo>
                  <a:lnTo>
                    <a:pt x="45244" y="1150143"/>
                  </a:lnTo>
                  <a:lnTo>
                    <a:pt x="26194" y="1152525"/>
                  </a:lnTo>
                  <a:lnTo>
                    <a:pt x="14287" y="1152525"/>
                  </a:lnTo>
                  <a:lnTo>
                    <a:pt x="0" y="1143000"/>
                  </a:lnTo>
                  <a:lnTo>
                    <a:pt x="0" y="1121568"/>
                  </a:lnTo>
                  <a:lnTo>
                    <a:pt x="11906" y="1092993"/>
                  </a:lnTo>
                  <a:lnTo>
                    <a:pt x="95250" y="988218"/>
                  </a:lnTo>
                  <a:lnTo>
                    <a:pt x="230981" y="823912"/>
                  </a:lnTo>
                  <a:lnTo>
                    <a:pt x="366712" y="647700"/>
                  </a:lnTo>
                  <a:lnTo>
                    <a:pt x="495300" y="485775"/>
                  </a:lnTo>
                  <a:lnTo>
                    <a:pt x="600075" y="338137"/>
                  </a:lnTo>
                  <a:lnTo>
                    <a:pt x="619125" y="302418"/>
                  </a:lnTo>
                  <a:lnTo>
                    <a:pt x="631031" y="259556"/>
                  </a:lnTo>
                  <a:lnTo>
                    <a:pt x="635794" y="223837"/>
                  </a:lnTo>
                  <a:lnTo>
                    <a:pt x="631031" y="202406"/>
                  </a:lnTo>
                  <a:lnTo>
                    <a:pt x="592931" y="154781"/>
                  </a:lnTo>
                  <a:lnTo>
                    <a:pt x="533400" y="95250"/>
                  </a:lnTo>
                  <a:lnTo>
                    <a:pt x="523875" y="78581"/>
                  </a:lnTo>
                  <a:lnTo>
                    <a:pt x="519112" y="52387"/>
                  </a:lnTo>
                  <a:lnTo>
                    <a:pt x="519112" y="30956"/>
                  </a:lnTo>
                  <a:lnTo>
                    <a:pt x="528637" y="9525"/>
                  </a:lnTo>
                  <a:lnTo>
                    <a:pt x="550069" y="0"/>
                  </a:lnTo>
                  <a:lnTo>
                    <a:pt x="581025" y="2381"/>
                  </a:lnTo>
                  <a:lnTo>
                    <a:pt x="611981" y="16668"/>
                  </a:lnTo>
                  <a:lnTo>
                    <a:pt x="726281" y="83343"/>
                  </a:lnTo>
                  <a:lnTo>
                    <a:pt x="833437" y="142875"/>
                  </a:lnTo>
                  <a:lnTo>
                    <a:pt x="923925" y="200025"/>
                  </a:lnTo>
                  <a:lnTo>
                    <a:pt x="981075" y="245268"/>
                  </a:lnTo>
                  <a:lnTo>
                    <a:pt x="1012031" y="276225"/>
                  </a:lnTo>
                  <a:lnTo>
                    <a:pt x="1038225" y="304800"/>
                  </a:lnTo>
                  <a:lnTo>
                    <a:pt x="1054894" y="330993"/>
                  </a:lnTo>
                  <a:lnTo>
                    <a:pt x="1059656" y="354806"/>
                  </a:lnTo>
                  <a:lnTo>
                    <a:pt x="1059656" y="378618"/>
                  </a:lnTo>
                  <a:lnTo>
                    <a:pt x="1047750" y="397668"/>
                  </a:lnTo>
                  <a:lnTo>
                    <a:pt x="976312" y="452437"/>
                  </a:lnTo>
                  <a:lnTo>
                    <a:pt x="840581" y="540543"/>
                  </a:lnTo>
                  <a:lnTo>
                    <a:pt x="685800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2">
              <a:extLst>
                <a:ext uri="{FF2B5EF4-FFF2-40B4-BE49-F238E27FC236}">
                  <a16:creationId xmlns:a16="http://schemas.microsoft.com/office/drawing/2014/main" id="{23466204-0ADD-45C3-91AD-31E3802E4B61}"/>
                </a:ext>
              </a:extLst>
            </p:cNvPr>
            <p:cNvSpPr/>
            <p:nvPr/>
          </p:nvSpPr>
          <p:spPr>
            <a:xfrm rot="16200000">
              <a:off x="3717926" y="3476626"/>
              <a:ext cx="2879725" cy="2212975"/>
            </a:xfrm>
            <a:custGeom>
              <a:avLst/>
              <a:gdLst>
                <a:gd name="connsiteX0" fmla="*/ 2053794 w 2878774"/>
                <a:gd name="connsiteY0" fmla="*/ 2053795 h 2212444"/>
                <a:gd name="connsiteX1" fmla="*/ 1739379 w 2878774"/>
                <a:gd name="connsiteY1" fmla="*/ 1987450 h 2212444"/>
                <a:gd name="connsiteX2" fmla="*/ 1635536 w 2878774"/>
                <a:gd name="connsiteY2" fmla="*/ 1970143 h 2212444"/>
                <a:gd name="connsiteX3" fmla="*/ 1514385 w 2878774"/>
                <a:gd name="connsiteY3" fmla="*/ 1915337 h 2212444"/>
                <a:gd name="connsiteX4" fmla="*/ 1387465 w 2878774"/>
                <a:gd name="connsiteY4" fmla="*/ 1851877 h 2212444"/>
                <a:gd name="connsiteX5" fmla="*/ 1266314 w 2878774"/>
                <a:gd name="connsiteY5" fmla="*/ 1779763 h 2212444"/>
                <a:gd name="connsiteX6" fmla="*/ 1127856 w 2878774"/>
                <a:gd name="connsiteY6" fmla="*/ 1690342 h 2212444"/>
                <a:gd name="connsiteX7" fmla="*/ 1003821 w 2878774"/>
                <a:gd name="connsiteY7" fmla="*/ 1600921 h 2212444"/>
                <a:gd name="connsiteX8" fmla="*/ 876901 w 2878774"/>
                <a:gd name="connsiteY8" fmla="*/ 1497078 h 2212444"/>
                <a:gd name="connsiteX9" fmla="*/ 767288 w 2878774"/>
                <a:gd name="connsiteY9" fmla="*/ 1393234 h 2212444"/>
                <a:gd name="connsiteX10" fmla="*/ 669214 w 2878774"/>
                <a:gd name="connsiteY10" fmla="*/ 1295160 h 2212444"/>
                <a:gd name="connsiteX11" fmla="*/ 585562 w 2878774"/>
                <a:gd name="connsiteY11" fmla="*/ 1197086 h 2212444"/>
                <a:gd name="connsiteX12" fmla="*/ 519218 w 2878774"/>
                <a:gd name="connsiteY12" fmla="*/ 1116318 h 2212444"/>
                <a:gd name="connsiteX13" fmla="*/ 461527 w 2878774"/>
                <a:gd name="connsiteY13" fmla="*/ 1038436 h 2212444"/>
                <a:gd name="connsiteX14" fmla="*/ 418259 w 2878774"/>
                <a:gd name="connsiteY14" fmla="*/ 974976 h 2212444"/>
                <a:gd name="connsiteX15" fmla="*/ 351914 w 2878774"/>
                <a:gd name="connsiteY15" fmla="*/ 868248 h 2212444"/>
                <a:gd name="connsiteX16" fmla="*/ 299992 w 2878774"/>
                <a:gd name="connsiteY16" fmla="*/ 781711 h 2212444"/>
                <a:gd name="connsiteX17" fmla="*/ 224994 w 2878774"/>
                <a:gd name="connsiteY17" fmla="*/ 646138 h 2212444"/>
                <a:gd name="connsiteX18" fmla="*/ 161534 w 2878774"/>
                <a:gd name="connsiteY18" fmla="*/ 510564 h 2212444"/>
                <a:gd name="connsiteX19" fmla="*/ 121151 w 2878774"/>
                <a:gd name="connsiteY19" fmla="*/ 409605 h 2212444"/>
                <a:gd name="connsiteX20" fmla="*/ 72114 w 2878774"/>
                <a:gd name="connsiteY20" fmla="*/ 285570 h 2212444"/>
                <a:gd name="connsiteX21" fmla="*/ 34615 w 2878774"/>
                <a:gd name="connsiteY21" fmla="*/ 164419 h 2212444"/>
                <a:gd name="connsiteX22" fmla="*/ 2885 w 2878774"/>
                <a:gd name="connsiteY22" fmla="*/ 57691 h 2212444"/>
                <a:gd name="connsiteX23" fmla="*/ 0 w 2878774"/>
                <a:gd name="connsiteY23" fmla="*/ 31730 h 2212444"/>
                <a:gd name="connsiteX24" fmla="*/ 2885 w 2878774"/>
                <a:gd name="connsiteY24" fmla="*/ 11539 h 2212444"/>
                <a:gd name="connsiteX25" fmla="*/ 11538 w 2878774"/>
                <a:gd name="connsiteY25" fmla="*/ 2885 h 2212444"/>
                <a:gd name="connsiteX26" fmla="*/ 23076 w 2878774"/>
                <a:gd name="connsiteY26" fmla="*/ 0 h 2212444"/>
                <a:gd name="connsiteX27" fmla="*/ 40384 w 2878774"/>
                <a:gd name="connsiteY27" fmla="*/ 5769 h 2212444"/>
                <a:gd name="connsiteX28" fmla="*/ 63460 w 2878774"/>
                <a:gd name="connsiteY28" fmla="*/ 23077 h 2212444"/>
                <a:gd name="connsiteX29" fmla="*/ 83652 w 2878774"/>
                <a:gd name="connsiteY29" fmla="*/ 63460 h 2212444"/>
                <a:gd name="connsiteX30" fmla="*/ 155765 w 2878774"/>
                <a:gd name="connsiteY30" fmla="*/ 239417 h 2212444"/>
                <a:gd name="connsiteX31" fmla="*/ 239417 w 2878774"/>
                <a:gd name="connsiteY31" fmla="*/ 406721 h 2212444"/>
                <a:gd name="connsiteX32" fmla="*/ 343261 w 2878774"/>
                <a:gd name="connsiteY32" fmla="*/ 605754 h 2212444"/>
                <a:gd name="connsiteX33" fmla="*/ 418259 w 2878774"/>
                <a:gd name="connsiteY33" fmla="*/ 724021 h 2212444"/>
                <a:gd name="connsiteX34" fmla="*/ 501910 w 2878774"/>
                <a:gd name="connsiteY34" fmla="*/ 833633 h 2212444"/>
                <a:gd name="connsiteX35" fmla="*/ 571140 w 2878774"/>
                <a:gd name="connsiteY35" fmla="*/ 920169 h 2212444"/>
                <a:gd name="connsiteX36" fmla="*/ 646138 w 2878774"/>
                <a:gd name="connsiteY36" fmla="*/ 1012475 h 2212444"/>
                <a:gd name="connsiteX37" fmla="*/ 738443 w 2878774"/>
                <a:gd name="connsiteY37" fmla="*/ 1107665 h 2212444"/>
                <a:gd name="connsiteX38" fmla="*/ 850940 w 2878774"/>
                <a:gd name="connsiteY38" fmla="*/ 1214393 h 2212444"/>
                <a:gd name="connsiteX39" fmla="*/ 946130 w 2878774"/>
                <a:gd name="connsiteY39" fmla="*/ 1295160 h 2212444"/>
                <a:gd name="connsiteX40" fmla="*/ 1049974 w 2878774"/>
                <a:gd name="connsiteY40" fmla="*/ 1373043 h 2212444"/>
                <a:gd name="connsiteX41" fmla="*/ 1168240 w 2878774"/>
                <a:gd name="connsiteY41" fmla="*/ 1456694 h 2212444"/>
                <a:gd name="connsiteX42" fmla="*/ 1260545 w 2878774"/>
                <a:gd name="connsiteY42" fmla="*/ 1517270 h 2212444"/>
                <a:gd name="connsiteX43" fmla="*/ 1378811 w 2878774"/>
                <a:gd name="connsiteY43" fmla="*/ 1580730 h 2212444"/>
                <a:gd name="connsiteX44" fmla="*/ 1456694 w 2878774"/>
                <a:gd name="connsiteY44" fmla="*/ 1621113 h 2212444"/>
                <a:gd name="connsiteX45" fmla="*/ 1572076 w 2878774"/>
                <a:gd name="connsiteY45" fmla="*/ 1670150 h 2212444"/>
                <a:gd name="connsiteX46" fmla="*/ 1681688 w 2878774"/>
                <a:gd name="connsiteY46" fmla="*/ 1716303 h 2212444"/>
                <a:gd name="connsiteX47" fmla="*/ 1799955 w 2878774"/>
                <a:gd name="connsiteY47" fmla="*/ 1750918 h 2212444"/>
                <a:gd name="connsiteX48" fmla="*/ 1912452 w 2878774"/>
                <a:gd name="connsiteY48" fmla="*/ 1776879 h 2212444"/>
                <a:gd name="connsiteX49" fmla="*/ 2050910 w 2878774"/>
                <a:gd name="connsiteY49" fmla="*/ 1805724 h 2212444"/>
                <a:gd name="connsiteX50" fmla="*/ 2200906 w 2878774"/>
                <a:gd name="connsiteY50" fmla="*/ 1823031 h 2212444"/>
                <a:gd name="connsiteX51" fmla="*/ 2310519 w 2878774"/>
                <a:gd name="connsiteY51" fmla="*/ 1834569 h 2212444"/>
                <a:gd name="connsiteX52" fmla="*/ 2483591 w 2878774"/>
                <a:gd name="connsiteY52" fmla="*/ 1837454 h 2212444"/>
                <a:gd name="connsiteX53" fmla="*/ 2561474 w 2878774"/>
                <a:gd name="connsiteY53" fmla="*/ 1825916 h 2212444"/>
                <a:gd name="connsiteX54" fmla="*/ 2598973 w 2878774"/>
                <a:gd name="connsiteY54" fmla="*/ 1811493 h 2212444"/>
                <a:gd name="connsiteX55" fmla="*/ 2645126 w 2878774"/>
                <a:gd name="connsiteY55" fmla="*/ 1773994 h 2212444"/>
                <a:gd name="connsiteX56" fmla="*/ 2720124 w 2878774"/>
                <a:gd name="connsiteY56" fmla="*/ 1696111 h 2212444"/>
                <a:gd name="connsiteX57" fmla="*/ 2783584 w 2878774"/>
                <a:gd name="connsiteY57" fmla="*/ 1626882 h 2212444"/>
                <a:gd name="connsiteX58" fmla="*/ 2809545 w 2878774"/>
                <a:gd name="connsiteY58" fmla="*/ 1598037 h 2212444"/>
                <a:gd name="connsiteX59" fmla="*/ 2823967 w 2878774"/>
                <a:gd name="connsiteY59" fmla="*/ 1589383 h 2212444"/>
                <a:gd name="connsiteX60" fmla="*/ 2847044 w 2878774"/>
                <a:gd name="connsiteY60" fmla="*/ 1583614 h 2212444"/>
                <a:gd name="connsiteX61" fmla="*/ 2864351 w 2878774"/>
                <a:gd name="connsiteY61" fmla="*/ 1589383 h 2212444"/>
                <a:gd name="connsiteX62" fmla="*/ 2875889 w 2878774"/>
                <a:gd name="connsiteY62" fmla="*/ 1603806 h 2212444"/>
                <a:gd name="connsiteX63" fmla="*/ 2878774 w 2878774"/>
                <a:gd name="connsiteY63" fmla="*/ 1635536 h 2212444"/>
                <a:gd name="connsiteX64" fmla="*/ 2852813 w 2878774"/>
                <a:gd name="connsiteY64" fmla="*/ 1736495 h 2212444"/>
                <a:gd name="connsiteX65" fmla="*/ 2806660 w 2878774"/>
                <a:gd name="connsiteY65" fmla="*/ 1874953 h 2212444"/>
                <a:gd name="connsiteX66" fmla="*/ 2766276 w 2878774"/>
                <a:gd name="connsiteY66" fmla="*/ 1981681 h 2212444"/>
                <a:gd name="connsiteX67" fmla="*/ 2728777 w 2878774"/>
                <a:gd name="connsiteY67" fmla="*/ 2068217 h 2212444"/>
                <a:gd name="connsiteX68" fmla="*/ 2691278 w 2878774"/>
                <a:gd name="connsiteY68" fmla="*/ 2134562 h 2212444"/>
                <a:gd name="connsiteX69" fmla="*/ 2662433 w 2878774"/>
                <a:gd name="connsiteY69" fmla="*/ 2172061 h 2212444"/>
                <a:gd name="connsiteX70" fmla="*/ 2627818 w 2878774"/>
                <a:gd name="connsiteY70" fmla="*/ 2203791 h 2212444"/>
                <a:gd name="connsiteX71" fmla="*/ 2598973 w 2878774"/>
                <a:gd name="connsiteY71" fmla="*/ 2212444 h 2212444"/>
                <a:gd name="connsiteX72" fmla="*/ 2564358 w 2878774"/>
                <a:gd name="connsiteY72" fmla="*/ 2206675 h 2212444"/>
                <a:gd name="connsiteX73" fmla="*/ 2535513 w 2878774"/>
                <a:gd name="connsiteY73" fmla="*/ 2186484 h 2212444"/>
                <a:gd name="connsiteX74" fmla="*/ 2495129 w 2878774"/>
                <a:gd name="connsiteY74" fmla="*/ 2146100 h 2212444"/>
                <a:gd name="connsiteX75" fmla="*/ 2469169 w 2878774"/>
                <a:gd name="connsiteY75" fmla="*/ 2125908 h 2212444"/>
                <a:gd name="connsiteX76" fmla="*/ 2428785 w 2878774"/>
                <a:gd name="connsiteY76" fmla="*/ 2108601 h 2212444"/>
                <a:gd name="connsiteX77" fmla="*/ 2371094 w 2878774"/>
                <a:gd name="connsiteY77" fmla="*/ 2102832 h 2212444"/>
                <a:gd name="connsiteX78" fmla="*/ 2053794 w 2878774"/>
                <a:gd name="connsiteY78" fmla="*/ 2053795 h 221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878774" h="2212444">
                  <a:moveTo>
                    <a:pt x="2053794" y="2053795"/>
                  </a:moveTo>
                  <a:lnTo>
                    <a:pt x="1739379" y="1987450"/>
                  </a:lnTo>
                  <a:lnTo>
                    <a:pt x="1635536" y="1970143"/>
                  </a:lnTo>
                  <a:lnTo>
                    <a:pt x="1514385" y="1915337"/>
                  </a:lnTo>
                  <a:lnTo>
                    <a:pt x="1387465" y="1851877"/>
                  </a:lnTo>
                  <a:lnTo>
                    <a:pt x="1266314" y="1779763"/>
                  </a:lnTo>
                  <a:lnTo>
                    <a:pt x="1127856" y="1690342"/>
                  </a:lnTo>
                  <a:lnTo>
                    <a:pt x="1003821" y="1600921"/>
                  </a:lnTo>
                  <a:lnTo>
                    <a:pt x="876901" y="1497078"/>
                  </a:lnTo>
                  <a:lnTo>
                    <a:pt x="767288" y="1393234"/>
                  </a:lnTo>
                  <a:lnTo>
                    <a:pt x="669214" y="1295160"/>
                  </a:lnTo>
                  <a:lnTo>
                    <a:pt x="585562" y="1197086"/>
                  </a:lnTo>
                  <a:lnTo>
                    <a:pt x="519218" y="1116318"/>
                  </a:lnTo>
                  <a:lnTo>
                    <a:pt x="461527" y="1038436"/>
                  </a:lnTo>
                  <a:lnTo>
                    <a:pt x="418259" y="974976"/>
                  </a:lnTo>
                  <a:lnTo>
                    <a:pt x="351914" y="868248"/>
                  </a:lnTo>
                  <a:lnTo>
                    <a:pt x="299992" y="781711"/>
                  </a:lnTo>
                  <a:lnTo>
                    <a:pt x="224994" y="646138"/>
                  </a:lnTo>
                  <a:lnTo>
                    <a:pt x="161534" y="510564"/>
                  </a:lnTo>
                  <a:lnTo>
                    <a:pt x="121151" y="409605"/>
                  </a:lnTo>
                  <a:lnTo>
                    <a:pt x="72114" y="285570"/>
                  </a:lnTo>
                  <a:lnTo>
                    <a:pt x="34615" y="164419"/>
                  </a:lnTo>
                  <a:lnTo>
                    <a:pt x="2885" y="57691"/>
                  </a:lnTo>
                  <a:lnTo>
                    <a:pt x="0" y="31730"/>
                  </a:lnTo>
                  <a:lnTo>
                    <a:pt x="2885" y="11539"/>
                  </a:lnTo>
                  <a:lnTo>
                    <a:pt x="11538" y="2885"/>
                  </a:lnTo>
                  <a:lnTo>
                    <a:pt x="23076" y="0"/>
                  </a:lnTo>
                  <a:lnTo>
                    <a:pt x="40384" y="5769"/>
                  </a:lnTo>
                  <a:lnTo>
                    <a:pt x="63460" y="23077"/>
                  </a:lnTo>
                  <a:lnTo>
                    <a:pt x="83652" y="63460"/>
                  </a:lnTo>
                  <a:lnTo>
                    <a:pt x="155765" y="239417"/>
                  </a:lnTo>
                  <a:lnTo>
                    <a:pt x="239417" y="406721"/>
                  </a:lnTo>
                  <a:lnTo>
                    <a:pt x="343261" y="605754"/>
                  </a:lnTo>
                  <a:lnTo>
                    <a:pt x="418259" y="724021"/>
                  </a:lnTo>
                  <a:lnTo>
                    <a:pt x="501910" y="833633"/>
                  </a:lnTo>
                  <a:lnTo>
                    <a:pt x="571140" y="920169"/>
                  </a:lnTo>
                  <a:lnTo>
                    <a:pt x="646138" y="1012475"/>
                  </a:lnTo>
                  <a:lnTo>
                    <a:pt x="738443" y="1107665"/>
                  </a:lnTo>
                  <a:lnTo>
                    <a:pt x="850940" y="1214393"/>
                  </a:lnTo>
                  <a:lnTo>
                    <a:pt x="946130" y="1295160"/>
                  </a:lnTo>
                  <a:lnTo>
                    <a:pt x="1049974" y="1373043"/>
                  </a:lnTo>
                  <a:lnTo>
                    <a:pt x="1168240" y="1456694"/>
                  </a:lnTo>
                  <a:lnTo>
                    <a:pt x="1260545" y="1517270"/>
                  </a:lnTo>
                  <a:lnTo>
                    <a:pt x="1378811" y="1580730"/>
                  </a:lnTo>
                  <a:lnTo>
                    <a:pt x="1456694" y="1621113"/>
                  </a:lnTo>
                  <a:lnTo>
                    <a:pt x="1572076" y="1670150"/>
                  </a:lnTo>
                  <a:lnTo>
                    <a:pt x="1681688" y="1716303"/>
                  </a:lnTo>
                  <a:lnTo>
                    <a:pt x="1799955" y="1750918"/>
                  </a:lnTo>
                  <a:lnTo>
                    <a:pt x="1912452" y="1776879"/>
                  </a:lnTo>
                  <a:lnTo>
                    <a:pt x="2050910" y="1805724"/>
                  </a:lnTo>
                  <a:lnTo>
                    <a:pt x="2200906" y="1823031"/>
                  </a:lnTo>
                  <a:lnTo>
                    <a:pt x="2310519" y="1834569"/>
                  </a:lnTo>
                  <a:lnTo>
                    <a:pt x="2483591" y="1837454"/>
                  </a:lnTo>
                  <a:lnTo>
                    <a:pt x="2561474" y="1825916"/>
                  </a:lnTo>
                  <a:lnTo>
                    <a:pt x="2598973" y="1811493"/>
                  </a:lnTo>
                  <a:lnTo>
                    <a:pt x="2645126" y="1773994"/>
                  </a:lnTo>
                  <a:lnTo>
                    <a:pt x="2720124" y="1696111"/>
                  </a:lnTo>
                  <a:lnTo>
                    <a:pt x="2783584" y="1626882"/>
                  </a:lnTo>
                  <a:lnTo>
                    <a:pt x="2809545" y="1598037"/>
                  </a:lnTo>
                  <a:lnTo>
                    <a:pt x="2823967" y="1589383"/>
                  </a:lnTo>
                  <a:lnTo>
                    <a:pt x="2847044" y="1583614"/>
                  </a:lnTo>
                  <a:lnTo>
                    <a:pt x="2864351" y="1589383"/>
                  </a:lnTo>
                  <a:lnTo>
                    <a:pt x="2875889" y="1603806"/>
                  </a:lnTo>
                  <a:lnTo>
                    <a:pt x="2878774" y="1635536"/>
                  </a:lnTo>
                  <a:lnTo>
                    <a:pt x="2852813" y="1736495"/>
                  </a:lnTo>
                  <a:lnTo>
                    <a:pt x="2806660" y="1874953"/>
                  </a:lnTo>
                  <a:lnTo>
                    <a:pt x="2766276" y="1981681"/>
                  </a:lnTo>
                  <a:lnTo>
                    <a:pt x="2728777" y="2068217"/>
                  </a:lnTo>
                  <a:lnTo>
                    <a:pt x="2691278" y="2134562"/>
                  </a:lnTo>
                  <a:lnTo>
                    <a:pt x="2662433" y="2172061"/>
                  </a:lnTo>
                  <a:lnTo>
                    <a:pt x="2627818" y="2203791"/>
                  </a:lnTo>
                  <a:lnTo>
                    <a:pt x="2598973" y="2212444"/>
                  </a:lnTo>
                  <a:lnTo>
                    <a:pt x="2564358" y="2206675"/>
                  </a:lnTo>
                  <a:lnTo>
                    <a:pt x="2535513" y="2186484"/>
                  </a:lnTo>
                  <a:lnTo>
                    <a:pt x="2495129" y="2146100"/>
                  </a:lnTo>
                  <a:lnTo>
                    <a:pt x="2469169" y="2125908"/>
                  </a:lnTo>
                  <a:lnTo>
                    <a:pt x="2428785" y="2108601"/>
                  </a:lnTo>
                  <a:lnTo>
                    <a:pt x="2371094" y="2102832"/>
                  </a:lnTo>
                  <a:lnTo>
                    <a:pt x="2053794" y="20537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7FE81BF-754B-40A2-A024-7EE3BC2A8FB0}"/>
                </a:ext>
              </a:extLst>
            </p:cNvPr>
            <p:cNvSpPr/>
            <p:nvPr/>
          </p:nvSpPr>
          <p:spPr>
            <a:xfrm>
              <a:off x="4370389" y="2405064"/>
              <a:ext cx="892175" cy="871537"/>
            </a:xfrm>
            <a:custGeom>
              <a:avLst/>
              <a:gdLst>
                <a:gd name="connsiteX0" fmla="*/ 397669 w 892969"/>
                <a:gd name="connsiteY0" fmla="*/ 390525 h 871537"/>
                <a:gd name="connsiteX1" fmla="*/ 226219 w 892969"/>
                <a:gd name="connsiteY1" fmla="*/ 230981 h 871537"/>
                <a:gd name="connsiteX2" fmla="*/ 109537 w 892969"/>
                <a:gd name="connsiteY2" fmla="*/ 128587 h 871537"/>
                <a:gd name="connsiteX3" fmla="*/ 57150 w 892969"/>
                <a:gd name="connsiteY3" fmla="*/ 128587 h 871537"/>
                <a:gd name="connsiteX4" fmla="*/ 28575 w 892969"/>
                <a:gd name="connsiteY4" fmla="*/ 128587 h 871537"/>
                <a:gd name="connsiteX5" fmla="*/ 0 w 892969"/>
                <a:gd name="connsiteY5" fmla="*/ 114300 h 871537"/>
                <a:gd name="connsiteX6" fmla="*/ 71437 w 892969"/>
                <a:gd name="connsiteY6" fmla="*/ 0 h 871537"/>
                <a:gd name="connsiteX7" fmla="*/ 173831 w 892969"/>
                <a:gd name="connsiteY7" fmla="*/ 47625 h 871537"/>
                <a:gd name="connsiteX8" fmla="*/ 390525 w 892969"/>
                <a:gd name="connsiteY8" fmla="*/ 157162 h 871537"/>
                <a:gd name="connsiteX9" fmla="*/ 604837 w 892969"/>
                <a:gd name="connsiteY9" fmla="*/ 273843 h 871537"/>
                <a:gd name="connsiteX10" fmla="*/ 742950 w 892969"/>
                <a:gd name="connsiteY10" fmla="*/ 342900 h 871537"/>
                <a:gd name="connsiteX11" fmla="*/ 762000 w 892969"/>
                <a:gd name="connsiteY11" fmla="*/ 352425 h 871537"/>
                <a:gd name="connsiteX12" fmla="*/ 790575 w 892969"/>
                <a:gd name="connsiteY12" fmla="*/ 390525 h 871537"/>
                <a:gd name="connsiteX13" fmla="*/ 823912 w 892969"/>
                <a:gd name="connsiteY13" fmla="*/ 433387 h 871537"/>
                <a:gd name="connsiteX14" fmla="*/ 852487 w 892969"/>
                <a:gd name="connsiteY14" fmla="*/ 490537 h 871537"/>
                <a:gd name="connsiteX15" fmla="*/ 869156 w 892969"/>
                <a:gd name="connsiteY15" fmla="*/ 535781 h 871537"/>
                <a:gd name="connsiteX16" fmla="*/ 883444 w 892969"/>
                <a:gd name="connsiteY16" fmla="*/ 576262 h 871537"/>
                <a:gd name="connsiteX17" fmla="*/ 892969 w 892969"/>
                <a:gd name="connsiteY17" fmla="*/ 628650 h 871537"/>
                <a:gd name="connsiteX18" fmla="*/ 892969 w 892969"/>
                <a:gd name="connsiteY18" fmla="*/ 685800 h 871537"/>
                <a:gd name="connsiteX19" fmla="*/ 885825 w 892969"/>
                <a:gd name="connsiteY19" fmla="*/ 757237 h 871537"/>
                <a:gd name="connsiteX20" fmla="*/ 876300 w 892969"/>
                <a:gd name="connsiteY20" fmla="*/ 809625 h 871537"/>
                <a:gd name="connsiteX21" fmla="*/ 862012 w 892969"/>
                <a:gd name="connsiteY21" fmla="*/ 840581 h 871537"/>
                <a:gd name="connsiteX22" fmla="*/ 842962 w 892969"/>
                <a:gd name="connsiteY22" fmla="*/ 859631 h 871537"/>
                <a:gd name="connsiteX23" fmla="*/ 828675 w 892969"/>
                <a:gd name="connsiteY23" fmla="*/ 866775 h 871537"/>
                <a:gd name="connsiteX24" fmla="*/ 802481 w 892969"/>
                <a:gd name="connsiteY24" fmla="*/ 871537 h 871537"/>
                <a:gd name="connsiteX25" fmla="*/ 778669 w 892969"/>
                <a:gd name="connsiteY25" fmla="*/ 866775 h 871537"/>
                <a:gd name="connsiteX26" fmla="*/ 754856 w 892969"/>
                <a:gd name="connsiteY26" fmla="*/ 859631 h 871537"/>
                <a:gd name="connsiteX27" fmla="*/ 731044 w 892969"/>
                <a:gd name="connsiteY27" fmla="*/ 842962 h 871537"/>
                <a:gd name="connsiteX28" fmla="*/ 709612 w 892969"/>
                <a:gd name="connsiteY28" fmla="*/ 823912 h 871537"/>
                <a:gd name="connsiteX29" fmla="*/ 692944 w 892969"/>
                <a:gd name="connsiteY29" fmla="*/ 802481 h 871537"/>
                <a:gd name="connsiteX30" fmla="*/ 669131 w 892969"/>
                <a:gd name="connsiteY30" fmla="*/ 742950 h 871537"/>
                <a:gd name="connsiteX31" fmla="*/ 642937 w 892969"/>
                <a:gd name="connsiteY31" fmla="*/ 692943 h 871537"/>
                <a:gd name="connsiteX32" fmla="*/ 564356 w 892969"/>
                <a:gd name="connsiteY32" fmla="*/ 588168 h 871537"/>
                <a:gd name="connsiteX33" fmla="*/ 507206 w 892969"/>
                <a:gd name="connsiteY33" fmla="*/ 516731 h 871537"/>
                <a:gd name="connsiteX34" fmla="*/ 397669 w 892969"/>
                <a:gd name="connsiteY34" fmla="*/ 390525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2969" h="871537">
                  <a:moveTo>
                    <a:pt x="397669" y="390525"/>
                  </a:moveTo>
                  <a:lnTo>
                    <a:pt x="226219" y="230981"/>
                  </a:lnTo>
                  <a:lnTo>
                    <a:pt x="109537" y="128587"/>
                  </a:lnTo>
                  <a:lnTo>
                    <a:pt x="57150" y="128587"/>
                  </a:lnTo>
                  <a:lnTo>
                    <a:pt x="28575" y="128587"/>
                  </a:lnTo>
                  <a:lnTo>
                    <a:pt x="0" y="114300"/>
                  </a:lnTo>
                  <a:lnTo>
                    <a:pt x="71437" y="0"/>
                  </a:lnTo>
                  <a:lnTo>
                    <a:pt x="173831" y="47625"/>
                  </a:lnTo>
                  <a:lnTo>
                    <a:pt x="390525" y="157162"/>
                  </a:lnTo>
                  <a:lnTo>
                    <a:pt x="604837" y="273843"/>
                  </a:lnTo>
                  <a:lnTo>
                    <a:pt x="742950" y="342900"/>
                  </a:lnTo>
                  <a:lnTo>
                    <a:pt x="762000" y="352425"/>
                  </a:lnTo>
                  <a:lnTo>
                    <a:pt x="790575" y="390525"/>
                  </a:lnTo>
                  <a:lnTo>
                    <a:pt x="823912" y="433387"/>
                  </a:lnTo>
                  <a:lnTo>
                    <a:pt x="852487" y="490537"/>
                  </a:lnTo>
                  <a:lnTo>
                    <a:pt x="869156" y="535781"/>
                  </a:lnTo>
                  <a:lnTo>
                    <a:pt x="883444" y="576262"/>
                  </a:lnTo>
                  <a:lnTo>
                    <a:pt x="892969" y="628650"/>
                  </a:lnTo>
                  <a:lnTo>
                    <a:pt x="892969" y="685800"/>
                  </a:lnTo>
                  <a:lnTo>
                    <a:pt x="885825" y="757237"/>
                  </a:lnTo>
                  <a:lnTo>
                    <a:pt x="876300" y="809625"/>
                  </a:lnTo>
                  <a:lnTo>
                    <a:pt x="862012" y="840581"/>
                  </a:lnTo>
                  <a:lnTo>
                    <a:pt x="842962" y="859631"/>
                  </a:lnTo>
                  <a:lnTo>
                    <a:pt x="828675" y="866775"/>
                  </a:lnTo>
                  <a:lnTo>
                    <a:pt x="802481" y="871537"/>
                  </a:lnTo>
                  <a:lnTo>
                    <a:pt x="778669" y="866775"/>
                  </a:lnTo>
                  <a:lnTo>
                    <a:pt x="754856" y="859631"/>
                  </a:lnTo>
                  <a:lnTo>
                    <a:pt x="731044" y="842962"/>
                  </a:lnTo>
                  <a:lnTo>
                    <a:pt x="709612" y="823912"/>
                  </a:lnTo>
                  <a:lnTo>
                    <a:pt x="692944" y="802481"/>
                  </a:lnTo>
                  <a:lnTo>
                    <a:pt x="669131" y="742950"/>
                  </a:lnTo>
                  <a:lnTo>
                    <a:pt x="642937" y="692943"/>
                  </a:lnTo>
                  <a:lnTo>
                    <a:pt x="564356" y="588168"/>
                  </a:lnTo>
                  <a:lnTo>
                    <a:pt x="507206" y="516731"/>
                  </a:lnTo>
                  <a:lnTo>
                    <a:pt x="397669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61455C15-7978-467C-B784-CAA8040E2A34}"/>
                </a:ext>
              </a:extLst>
            </p:cNvPr>
            <p:cNvSpPr/>
            <p:nvPr/>
          </p:nvSpPr>
          <p:spPr>
            <a:xfrm>
              <a:off x="5503864" y="2220914"/>
              <a:ext cx="942975" cy="987425"/>
            </a:xfrm>
            <a:custGeom>
              <a:avLst/>
              <a:gdLst>
                <a:gd name="connsiteX0" fmla="*/ 514350 w 942975"/>
                <a:gd name="connsiteY0" fmla="*/ 576263 h 985838"/>
                <a:gd name="connsiteX1" fmla="*/ 464344 w 942975"/>
                <a:gd name="connsiteY1" fmla="*/ 502444 h 985838"/>
                <a:gd name="connsiteX2" fmla="*/ 428625 w 942975"/>
                <a:gd name="connsiteY2" fmla="*/ 452438 h 985838"/>
                <a:gd name="connsiteX3" fmla="*/ 395287 w 942975"/>
                <a:gd name="connsiteY3" fmla="*/ 416719 h 985838"/>
                <a:gd name="connsiteX4" fmla="*/ 361950 w 942975"/>
                <a:gd name="connsiteY4" fmla="*/ 385763 h 985838"/>
                <a:gd name="connsiteX5" fmla="*/ 333375 w 942975"/>
                <a:gd name="connsiteY5" fmla="*/ 364332 h 985838"/>
                <a:gd name="connsiteX6" fmla="*/ 297656 w 942975"/>
                <a:gd name="connsiteY6" fmla="*/ 338138 h 985838"/>
                <a:gd name="connsiteX7" fmla="*/ 242887 w 942975"/>
                <a:gd name="connsiteY7" fmla="*/ 307182 h 985838"/>
                <a:gd name="connsiteX8" fmla="*/ 192881 w 942975"/>
                <a:gd name="connsiteY8" fmla="*/ 280988 h 985838"/>
                <a:gd name="connsiteX9" fmla="*/ 130969 w 942975"/>
                <a:gd name="connsiteY9" fmla="*/ 261938 h 985838"/>
                <a:gd name="connsiteX10" fmla="*/ 80962 w 942975"/>
                <a:gd name="connsiteY10" fmla="*/ 250032 h 985838"/>
                <a:gd name="connsiteX11" fmla="*/ 54769 w 942975"/>
                <a:gd name="connsiteY11" fmla="*/ 242888 h 985838"/>
                <a:gd name="connsiteX12" fmla="*/ 35719 w 942975"/>
                <a:gd name="connsiteY12" fmla="*/ 230982 h 985838"/>
                <a:gd name="connsiteX13" fmla="*/ 16669 w 942975"/>
                <a:gd name="connsiteY13" fmla="*/ 202407 h 985838"/>
                <a:gd name="connsiteX14" fmla="*/ 4762 w 942975"/>
                <a:gd name="connsiteY14" fmla="*/ 171450 h 985838"/>
                <a:gd name="connsiteX15" fmla="*/ 0 w 942975"/>
                <a:gd name="connsiteY15" fmla="*/ 104775 h 985838"/>
                <a:gd name="connsiteX16" fmla="*/ 4762 w 942975"/>
                <a:gd name="connsiteY16" fmla="*/ 57150 h 985838"/>
                <a:gd name="connsiteX17" fmla="*/ 16669 w 942975"/>
                <a:gd name="connsiteY17" fmla="*/ 21432 h 985838"/>
                <a:gd name="connsiteX18" fmla="*/ 28575 w 942975"/>
                <a:gd name="connsiteY18" fmla="*/ 0 h 985838"/>
                <a:gd name="connsiteX19" fmla="*/ 97631 w 942975"/>
                <a:gd name="connsiteY19" fmla="*/ 9525 h 985838"/>
                <a:gd name="connsiteX20" fmla="*/ 178594 w 942975"/>
                <a:gd name="connsiteY20" fmla="*/ 111919 h 985838"/>
                <a:gd name="connsiteX21" fmla="*/ 314325 w 942975"/>
                <a:gd name="connsiteY21" fmla="*/ 185738 h 985838"/>
                <a:gd name="connsiteX22" fmla="*/ 442912 w 942975"/>
                <a:gd name="connsiteY22" fmla="*/ 259557 h 985838"/>
                <a:gd name="connsiteX23" fmla="*/ 595312 w 942975"/>
                <a:gd name="connsiteY23" fmla="*/ 352425 h 985838"/>
                <a:gd name="connsiteX24" fmla="*/ 754856 w 942975"/>
                <a:gd name="connsiteY24" fmla="*/ 452438 h 985838"/>
                <a:gd name="connsiteX25" fmla="*/ 809625 w 942975"/>
                <a:gd name="connsiteY25" fmla="*/ 490538 h 985838"/>
                <a:gd name="connsiteX26" fmla="*/ 828675 w 942975"/>
                <a:gd name="connsiteY26" fmla="*/ 511969 h 985838"/>
                <a:gd name="connsiteX27" fmla="*/ 866775 w 942975"/>
                <a:gd name="connsiteY27" fmla="*/ 566738 h 985838"/>
                <a:gd name="connsiteX28" fmla="*/ 895350 w 942975"/>
                <a:gd name="connsiteY28" fmla="*/ 616744 h 985838"/>
                <a:gd name="connsiteX29" fmla="*/ 916781 w 942975"/>
                <a:gd name="connsiteY29" fmla="*/ 673894 h 985838"/>
                <a:gd name="connsiteX30" fmla="*/ 928687 w 942975"/>
                <a:gd name="connsiteY30" fmla="*/ 721519 h 985838"/>
                <a:gd name="connsiteX31" fmla="*/ 938212 w 942975"/>
                <a:gd name="connsiteY31" fmla="*/ 762000 h 985838"/>
                <a:gd name="connsiteX32" fmla="*/ 942975 w 942975"/>
                <a:gd name="connsiteY32" fmla="*/ 833438 h 985838"/>
                <a:gd name="connsiteX33" fmla="*/ 935831 w 942975"/>
                <a:gd name="connsiteY33" fmla="*/ 876300 h 985838"/>
                <a:gd name="connsiteX34" fmla="*/ 919162 w 942975"/>
                <a:gd name="connsiteY34" fmla="*/ 912019 h 985838"/>
                <a:gd name="connsiteX35" fmla="*/ 892969 w 942975"/>
                <a:gd name="connsiteY35" fmla="*/ 950119 h 985838"/>
                <a:gd name="connsiteX36" fmla="*/ 862012 w 942975"/>
                <a:gd name="connsiteY36" fmla="*/ 973932 h 985838"/>
                <a:gd name="connsiteX37" fmla="*/ 838200 w 942975"/>
                <a:gd name="connsiteY37" fmla="*/ 983457 h 985838"/>
                <a:gd name="connsiteX38" fmla="*/ 812006 w 942975"/>
                <a:gd name="connsiteY38" fmla="*/ 985838 h 985838"/>
                <a:gd name="connsiteX39" fmla="*/ 785812 w 942975"/>
                <a:gd name="connsiteY39" fmla="*/ 978694 h 985838"/>
                <a:gd name="connsiteX40" fmla="*/ 759619 w 942975"/>
                <a:gd name="connsiteY40" fmla="*/ 959644 h 985838"/>
                <a:gd name="connsiteX41" fmla="*/ 716756 w 942975"/>
                <a:gd name="connsiteY41" fmla="*/ 914400 h 985838"/>
                <a:gd name="connsiteX42" fmla="*/ 664369 w 942975"/>
                <a:gd name="connsiteY42" fmla="*/ 840582 h 985838"/>
                <a:gd name="connsiteX43" fmla="*/ 621506 w 942975"/>
                <a:gd name="connsiteY43" fmla="*/ 773907 h 985838"/>
                <a:gd name="connsiteX44" fmla="*/ 581025 w 942975"/>
                <a:gd name="connsiteY44" fmla="*/ 690563 h 985838"/>
                <a:gd name="connsiteX45" fmla="*/ 514350 w 942975"/>
                <a:gd name="connsiteY45" fmla="*/ 5762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42975" h="985838">
                  <a:moveTo>
                    <a:pt x="514350" y="576263"/>
                  </a:moveTo>
                  <a:lnTo>
                    <a:pt x="464344" y="502444"/>
                  </a:lnTo>
                  <a:lnTo>
                    <a:pt x="428625" y="452438"/>
                  </a:lnTo>
                  <a:lnTo>
                    <a:pt x="395287" y="416719"/>
                  </a:lnTo>
                  <a:lnTo>
                    <a:pt x="361950" y="385763"/>
                  </a:lnTo>
                  <a:lnTo>
                    <a:pt x="333375" y="364332"/>
                  </a:lnTo>
                  <a:lnTo>
                    <a:pt x="297656" y="338138"/>
                  </a:lnTo>
                  <a:lnTo>
                    <a:pt x="242887" y="307182"/>
                  </a:lnTo>
                  <a:lnTo>
                    <a:pt x="192881" y="280988"/>
                  </a:lnTo>
                  <a:lnTo>
                    <a:pt x="130969" y="261938"/>
                  </a:lnTo>
                  <a:lnTo>
                    <a:pt x="80962" y="250032"/>
                  </a:lnTo>
                  <a:lnTo>
                    <a:pt x="54769" y="242888"/>
                  </a:lnTo>
                  <a:lnTo>
                    <a:pt x="35719" y="230982"/>
                  </a:lnTo>
                  <a:lnTo>
                    <a:pt x="16669" y="202407"/>
                  </a:lnTo>
                  <a:lnTo>
                    <a:pt x="4762" y="171450"/>
                  </a:lnTo>
                  <a:lnTo>
                    <a:pt x="0" y="104775"/>
                  </a:lnTo>
                  <a:lnTo>
                    <a:pt x="4762" y="57150"/>
                  </a:lnTo>
                  <a:lnTo>
                    <a:pt x="16669" y="21432"/>
                  </a:lnTo>
                  <a:lnTo>
                    <a:pt x="28575" y="0"/>
                  </a:lnTo>
                  <a:lnTo>
                    <a:pt x="97631" y="9525"/>
                  </a:lnTo>
                  <a:lnTo>
                    <a:pt x="178594" y="111919"/>
                  </a:lnTo>
                  <a:lnTo>
                    <a:pt x="314325" y="185738"/>
                  </a:lnTo>
                  <a:lnTo>
                    <a:pt x="442912" y="259557"/>
                  </a:lnTo>
                  <a:lnTo>
                    <a:pt x="595312" y="352425"/>
                  </a:lnTo>
                  <a:lnTo>
                    <a:pt x="754856" y="452438"/>
                  </a:lnTo>
                  <a:lnTo>
                    <a:pt x="809625" y="490538"/>
                  </a:lnTo>
                  <a:lnTo>
                    <a:pt x="828675" y="511969"/>
                  </a:lnTo>
                  <a:lnTo>
                    <a:pt x="866775" y="566738"/>
                  </a:lnTo>
                  <a:lnTo>
                    <a:pt x="895350" y="616744"/>
                  </a:lnTo>
                  <a:lnTo>
                    <a:pt x="916781" y="673894"/>
                  </a:lnTo>
                  <a:lnTo>
                    <a:pt x="928687" y="721519"/>
                  </a:lnTo>
                  <a:lnTo>
                    <a:pt x="938212" y="762000"/>
                  </a:lnTo>
                  <a:lnTo>
                    <a:pt x="942975" y="833438"/>
                  </a:lnTo>
                  <a:lnTo>
                    <a:pt x="935831" y="876300"/>
                  </a:lnTo>
                  <a:lnTo>
                    <a:pt x="919162" y="912019"/>
                  </a:lnTo>
                  <a:lnTo>
                    <a:pt x="892969" y="950119"/>
                  </a:lnTo>
                  <a:lnTo>
                    <a:pt x="862012" y="973932"/>
                  </a:lnTo>
                  <a:lnTo>
                    <a:pt x="838200" y="983457"/>
                  </a:lnTo>
                  <a:lnTo>
                    <a:pt x="812006" y="985838"/>
                  </a:lnTo>
                  <a:lnTo>
                    <a:pt x="785812" y="978694"/>
                  </a:lnTo>
                  <a:lnTo>
                    <a:pt x="759619" y="959644"/>
                  </a:lnTo>
                  <a:lnTo>
                    <a:pt x="716756" y="914400"/>
                  </a:lnTo>
                  <a:lnTo>
                    <a:pt x="664369" y="840582"/>
                  </a:lnTo>
                  <a:lnTo>
                    <a:pt x="621506" y="773907"/>
                  </a:lnTo>
                  <a:lnTo>
                    <a:pt x="581025" y="690563"/>
                  </a:lnTo>
                  <a:lnTo>
                    <a:pt x="514350" y="576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B84D21CA-5677-4F3A-8D89-D49E972FD823}"/>
                </a:ext>
              </a:extLst>
            </p:cNvPr>
            <p:cNvSpPr/>
            <p:nvPr/>
          </p:nvSpPr>
          <p:spPr>
            <a:xfrm>
              <a:off x="6719889" y="2192338"/>
              <a:ext cx="998537" cy="990600"/>
            </a:xfrm>
            <a:custGeom>
              <a:avLst/>
              <a:gdLst>
                <a:gd name="connsiteX0" fmla="*/ 523875 w 997743"/>
                <a:gd name="connsiteY0" fmla="*/ 576263 h 990600"/>
                <a:gd name="connsiteX1" fmla="*/ 354806 w 997743"/>
                <a:gd name="connsiteY1" fmla="*/ 423863 h 990600"/>
                <a:gd name="connsiteX2" fmla="*/ 302418 w 997743"/>
                <a:gd name="connsiteY2" fmla="*/ 378619 h 990600"/>
                <a:gd name="connsiteX3" fmla="*/ 195262 w 997743"/>
                <a:gd name="connsiteY3" fmla="*/ 300038 h 990600"/>
                <a:gd name="connsiteX4" fmla="*/ 130968 w 997743"/>
                <a:gd name="connsiteY4" fmla="*/ 257175 h 990600"/>
                <a:gd name="connsiteX5" fmla="*/ 97631 w 997743"/>
                <a:gd name="connsiteY5" fmla="*/ 257175 h 990600"/>
                <a:gd name="connsiteX6" fmla="*/ 45243 w 997743"/>
                <a:gd name="connsiteY6" fmla="*/ 252413 h 990600"/>
                <a:gd name="connsiteX7" fmla="*/ 28575 w 997743"/>
                <a:gd name="connsiteY7" fmla="*/ 250032 h 990600"/>
                <a:gd name="connsiteX8" fmla="*/ 14287 w 997743"/>
                <a:gd name="connsiteY8" fmla="*/ 240507 h 990600"/>
                <a:gd name="connsiteX9" fmla="*/ 2381 w 997743"/>
                <a:gd name="connsiteY9" fmla="*/ 223838 h 990600"/>
                <a:gd name="connsiteX10" fmla="*/ 0 w 997743"/>
                <a:gd name="connsiteY10" fmla="*/ 180975 h 990600"/>
                <a:gd name="connsiteX11" fmla="*/ 7143 w 997743"/>
                <a:gd name="connsiteY11" fmla="*/ 90488 h 990600"/>
                <a:gd name="connsiteX12" fmla="*/ 19050 w 997743"/>
                <a:gd name="connsiteY12" fmla="*/ 30957 h 990600"/>
                <a:gd name="connsiteX13" fmla="*/ 28575 w 997743"/>
                <a:gd name="connsiteY13" fmla="*/ 11907 h 990600"/>
                <a:gd name="connsiteX14" fmla="*/ 52387 w 997743"/>
                <a:gd name="connsiteY14" fmla="*/ 0 h 990600"/>
                <a:gd name="connsiteX15" fmla="*/ 107156 w 997743"/>
                <a:gd name="connsiteY15" fmla="*/ 0 h 990600"/>
                <a:gd name="connsiteX16" fmla="*/ 116681 w 997743"/>
                <a:gd name="connsiteY16" fmla="*/ 114300 h 990600"/>
                <a:gd name="connsiteX17" fmla="*/ 192881 w 997743"/>
                <a:gd name="connsiteY17" fmla="*/ 154782 h 990600"/>
                <a:gd name="connsiteX18" fmla="*/ 371475 w 997743"/>
                <a:gd name="connsiteY18" fmla="*/ 254794 h 990600"/>
                <a:gd name="connsiteX19" fmla="*/ 569118 w 997743"/>
                <a:gd name="connsiteY19" fmla="*/ 364332 h 990600"/>
                <a:gd name="connsiteX20" fmla="*/ 728662 w 997743"/>
                <a:gd name="connsiteY20" fmla="*/ 454819 h 990600"/>
                <a:gd name="connsiteX21" fmla="*/ 847725 w 997743"/>
                <a:gd name="connsiteY21" fmla="*/ 523875 h 990600"/>
                <a:gd name="connsiteX22" fmla="*/ 873918 w 997743"/>
                <a:gd name="connsiteY22" fmla="*/ 550069 h 990600"/>
                <a:gd name="connsiteX23" fmla="*/ 912018 w 997743"/>
                <a:gd name="connsiteY23" fmla="*/ 602457 h 990600"/>
                <a:gd name="connsiteX24" fmla="*/ 947737 w 997743"/>
                <a:gd name="connsiteY24" fmla="*/ 659607 h 990600"/>
                <a:gd name="connsiteX25" fmla="*/ 971550 w 997743"/>
                <a:gd name="connsiteY25" fmla="*/ 716757 h 990600"/>
                <a:gd name="connsiteX26" fmla="*/ 988218 w 997743"/>
                <a:gd name="connsiteY26" fmla="*/ 769144 h 990600"/>
                <a:gd name="connsiteX27" fmla="*/ 997743 w 997743"/>
                <a:gd name="connsiteY27" fmla="*/ 835819 h 990600"/>
                <a:gd name="connsiteX28" fmla="*/ 997743 w 997743"/>
                <a:gd name="connsiteY28" fmla="*/ 866775 h 990600"/>
                <a:gd name="connsiteX29" fmla="*/ 990600 w 997743"/>
                <a:gd name="connsiteY29" fmla="*/ 897732 h 990600"/>
                <a:gd name="connsiteX30" fmla="*/ 969168 w 997743"/>
                <a:gd name="connsiteY30" fmla="*/ 938213 h 990600"/>
                <a:gd name="connsiteX31" fmla="*/ 938212 w 997743"/>
                <a:gd name="connsiteY31" fmla="*/ 969169 h 990600"/>
                <a:gd name="connsiteX32" fmla="*/ 907256 w 997743"/>
                <a:gd name="connsiteY32" fmla="*/ 988219 h 990600"/>
                <a:gd name="connsiteX33" fmla="*/ 878681 w 997743"/>
                <a:gd name="connsiteY33" fmla="*/ 990600 h 990600"/>
                <a:gd name="connsiteX34" fmla="*/ 847725 w 997743"/>
                <a:gd name="connsiteY34" fmla="*/ 978694 h 990600"/>
                <a:gd name="connsiteX35" fmla="*/ 809625 w 997743"/>
                <a:gd name="connsiteY35" fmla="*/ 945357 h 990600"/>
                <a:gd name="connsiteX36" fmla="*/ 754856 w 997743"/>
                <a:gd name="connsiteY36" fmla="*/ 881063 h 990600"/>
                <a:gd name="connsiteX37" fmla="*/ 707231 w 997743"/>
                <a:gd name="connsiteY37" fmla="*/ 790575 h 990600"/>
                <a:gd name="connsiteX38" fmla="*/ 523875 w 997743"/>
                <a:gd name="connsiteY38" fmla="*/ 576263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97743" h="990600">
                  <a:moveTo>
                    <a:pt x="523875" y="576263"/>
                  </a:moveTo>
                  <a:lnTo>
                    <a:pt x="354806" y="423863"/>
                  </a:lnTo>
                  <a:lnTo>
                    <a:pt x="302418" y="378619"/>
                  </a:lnTo>
                  <a:lnTo>
                    <a:pt x="195262" y="300038"/>
                  </a:lnTo>
                  <a:lnTo>
                    <a:pt x="130968" y="257175"/>
                  </a:lnTo>
                  <a:lnTo>
                    <a:pt x="97631" y="257175"/>
                  </a:lnTo>
                  <a:lnTo>
                    <a:pt x="45243" y="252413"/>
                  </a:lnTo>
                  <a:lnTo>
                    <a:pt x="28575" y="250032"/>
                  </a:lnTo>
                  <a:lnTo>
                    <a:pt x="14287" y="240507"/>
                  </a:lnTo>
                  <a:lnTo>
                    <a:pt x="2381" y="223838"/>
                  </a:lnTo>
                  <a:lnTo>
                    <a:pt x="0" y="180975"/>
                  </a:lnTo>
                  <a:lnTo>
                    <a:pt x="7143" y="90488"/>
                  </a:lnTo>
                  <a:lnTo>
                    <a:pt x="19050" y="30957"/>
                  </a:lnTo>
                  <a:lnTo>
                    <a:pt x="28575" y="11907"/>
                  </a:lnTo>
                  <a:lnTo>
                    <a:pt x="52387" y="0"/>
                  </a:lnTo>
                  <a:lnTo>
                    <a:pt x="107156" y="0"/>
                  </a:lnTo>
                  <a:lnTo>
                    <a:pt x="116681" y="114300"/>
                  </a:lnTo>
                  <a:lnTo>
                    <a:pt x="192881" y="154782"/>
                  </a:lnTo>
                  <a:lnTo>
                    <a:pt x="371475" y="254794"/>
                  </a:lnTo>
                  <a:lnTo>
                    <a:pt x="569118" y="364332"/>
                  </a:lnTo>
                  <a:lnTo>
                    <a:pt x="728662" y="454819"/>
                  </a:lnTo>
                  <a:lnTo>
                    <a:pt x="847725" y="523875"/>
                  </a:lnTo>
                  <a:lnTo>
                    <a:pt x="873918" y="550069"/>
                  </a:lnTo>
                  <a:lnTo>
                    <a:pt x="912018" y="602457"/>
                  </a:lnTo>
                  <a:lnTo>
                    <a:pt x="947737" y="659607"/>
                  </a:lnTo>
                  <a:lnTo>
                    <a:pt x="971550" y="716757"/>
                  </a:lnTo>
                  <a:lnTo>
                    <a:pt x="988218" y="769144"/>
                  </a:lnTo>
                  <a:lnTo>
                    <a:pt x="997743" y="835819"/>
                  </a:lnTo>
                  <a:lnTo>
                    <a:pt x="997743" y="866775"/>
                  </a:lnTo>
                  <a:lnTo>
                    <a:pt x="990600" y="897732"/>
                  </a:lnTo>
                  <a:lnTo>
                    <a:pt x="969168" y="938213"/>
                  </a:lnTo>
                  <a:lnTo>
                    <a:pt x="938212" y="969169"/>
                  </a:lnTo>
                  <a:lnTo>
                    <a:pt x="907256" y="988219"/>
                  </a:lnTo>
                  <a:lnTo>
                    <a:pt x="878681" y="990600"/>
                  </a:lnTo>
                  <a:lnTo>
                    <a:pt x="847725" y="978694"/>
                  </a:lnTo>
                  <a:lnTo>
                    <a:pt x="809625" y="945357"/>
                  </a:lnTo>
                  <a:lnTo>
                    <a:pt x="754856" y="881063"/>
                  </a:lnTo>
                  <a:lnTo>
                    <a:pt x="707231" y="790575"/>
                  </a:lnTo>
                  <a:lnTo>
                    <a:pt x="523875" y="576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17AE979A-C325-4990-BE61-2815185B1163}"/>
                </a:ext>
              </a:extLst>
            </p:cNvPr>
            <p:cNvSpPr/>
            <p:nvPr/>
          </p:nvSpPr>
          <p:spPr>
            <a:xfrm>
              <a:off x="5965826" y="4205288"/>
              <a:ext cx="2405063" cy="1814512"/>
            </a:xfrm>
            <a:custGeom>
              <a:avLst/>
              <a:gdLst>
                <a:gd name="connsiteX0" fmla="*/ 695325 w 2405063"/>
                <a:gd name="connsiteY0" fmla="*/ 904875 h 1814512"/>
                <a:gd name="connsiteX1" fmla="*/ 426244 w 2405063"/>
                <a:gd name="connsiteY1" fmla="*/ 597693 h 1814512"/>
                <a:gd name="connsiteX2" fmla="*/ 219075 w 2405063"/>
                <a:gd name="connsiteY2" fmla="*/ 366712 h 1814512"/>
                <a:gd name="connsiteX3" fmla="*/ 0 w 2405063"/>
                <a:gd name="connsiteY3" fmla="*/ 135731 h 1814512"/>
                <a:gd name="connsiteX4" fmla="*/ 23813 w 2405063"/>
                <a:gd name="connsiteY4" fmla="*/ 0 h 1814512"/>
                <a:gd name="connsiteX5" fmla="*/ 109538 w 2405063"/>
                <a:gd name="connsiteY5" fmla="*/ 83343 h 1814512"/>
                <a:gd name="connsiteX6" fmla="*/ 366713 w 2405063"/>
                <a:gd name="connsiteY6" fmla="*/ 330993 h 1814512"/>
                <a:gd name="connsiteX7" fmla="*/ 535782 w 2405063"/>
                <a:gd name="connsiteY7" fmla="*/ 492918 h 1814512"/>
                <a:gd name="connsiteX8" fmla="*/ 776288 w 2405063"/>
                <a:gd name="connsiteY8" fmla="*/ 716756 h 1814512"/>
                <a:gd name="connsiteX9" fmla="*/ 1000125 w 2405063"/>
                <a:gd name="connsiteY9" fmla="*/ 919162 h 1814512"/>
                <a:gd name="connsiteX10" fmla="*/ 1209675 w 2405063"/>
                <a:gd name="connsiteY10" fmla="*/ 1100137 h 1814512"/>
                <a:gd name="connsiteX11" fmla="*/ 1347788 w 2405063"/>
                <a:gd name="connsiteY11" fmla="*/ 1212056 h 1814512"/>
                <a:gd name="connsiteX12" fmla="*/ 1431132 w 2405063"/>
                <a:gd name="connsiteY12" fmla="*/ 1273968 h 1814512"/>
                <a:gd name="connsiteX13" fmla="*/ 1526382 w 2405063"/>
                <a:gd name="connsiteY13" fmla="*/ 1335881 h 1814512"/>
                <a:gd name="connsiteX14" fmla="*/ 1631157 w 2405063"/>
                <a:gd name="connsiteY14" fmla="*/ 1395412 h 1814512"/>
                <a:gd name="connsiteX15" fmla="*/ 1783557 w 2405063"/>
                <a:gd name="connsiteY15" fmla="*/ 1476375 h 1814512"/>
                <a:gd name="connsiteX16" fmla="*/ 1957388 w 2405063"/>
                <a:gd name="connsiteY16" fmla="*/ 1554956 h 1814512"/>
                <a:gd name="connsiteX17" fmla="*/ 2135982 w 2405063"/>
                <a:gd name="connsiteY17" fmla="*/ 1631156 h 1814512"/>
                <a:gd name="connsiteX18" fmla="*/ 2340769 w 2405063"/>
                <a:gd name="connsiteY18" fmla="*/ 1709737 h 1814512"/>
                <a:gd name="connsiteX19" fmla="*/ 2378869 w 2405063"/>
                <a:gd name="connsiteY19" fmla="*/ 1724025 h 1814512"/>
                <a:gd name="connsiteX20" fmla="*/ 2395538 w 2405063"/>
                <a:gd name="connsiteY20" fmla="*/ 1735931 h 1814512"/>
                <a:gd name="connsiteX21" fmla="*/ 2402682 w 2405063"/>
                <a:gd name="connsiteY21" fmla="*/ 1745456 h 1814512"/>
                <a:gd name="connsiteX22" fmla="*/ 2405063 w 2405063"/>
                <a:gd name="connsiteY22" fmla="*/ 1757362 h 1814512"/>
                <a:gd name="connsiteX23" fmla="*/ 2395538 w 2405063"/>
                <a:gd name="connsiteY23" fmla="*/ 1771650 h 1814512"/>
                <a:gd name="connsiteX24" fmla="*/ 2383632 w 2405063"/>
                <a:gd name="connsiteY24" fmla="*/ 1783556 h 1814512"/>
                <a:gd name="connsiteX25" fmla="*/ 2321719 w 2405063"/>
                <a:gd name="connsiteY25" fmla="*/ 1793081 h 1814512"/>
                <a:gd name="connsiteX26" fmla="*/ 2147888 w 2405063"/>
                <a:gd name="connsiteY26" fmla="*/ 1795462 h 1814512"/>
                <a:gd name="connsiteX27" fmla="*/ 1933575 w 2405063"/>
                <a:gd name="connsiteY27" fmla="*/ 1804987 h 1814512"/>
                <a:gd name="connsiteX28" fmla="*/ 1662113 w 2405063"/>
                <a:gd name="connsiteY28" fmla="*/ 1814512 h 1814512"/>
                <a:gd name="connsiteX29" fmla="*/ 1576388 w 2405063"/>
                <a:gd name="connsiteY29" fmla="*/ 1812131 h 1814512"/>
                <a:gd name="connsiteX30" fmla="*/ 1543050 w 2405063"/>
                <a:gd name="connsiteY30" fmla="*/ 1807368 h 1814512"/>
                <a:gd name="connsiteX31" fmla="*/ 1495425 w 2405063"/>
                <a:gd name="connsiteY31" fmla="*/ 1793081 h 1814512"/>
                <a:gd name="connsiteX32" fmla="*/ 1450182 w 2405063"/>
                <a:gd name="connsiteY32" fmla="*/ 1771650 h 1814512"/>
                <a:gd name="connsiteX33" fmla="*/ 1414463 w 2405063"/>
                <a:gd name="connsiteY33" fmla="*/ 1745456 h 1814512"/>
                <a:gd name="connsiteX34" fmla="*/ 1295400 w 2405063"/>
                <a:gd name="connsiteY34" fmla="*/ 1607343 h 1814512"/>
                <a:gd name="connsiteX35" fmla="*/ 1143000 w 2405063"/>
                <a:gd name="connsiteY35" fmla="*/ 1416843 h 1814512"/>
                <a:gd name="connsiteX36" fmla="*/ 907257 w 2405063"/>
                <a:gd name="connsiteY36" fmla="*/ 1143000 h 1814512"/>
                <a:gd name="connsiteX37" fmla="*/ 695325 w 2405063"/>
                <a:gd name="connsiteY37" fmla="*/ 904875 h 1814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405063" h="1814512">
                  <a:moveTo>
                    <a:pt x="695325" y="904875"/>
                  </a:moveTo>
                  <a:lnTo>
                    <a:pt x="426244" y="597693"/>
                  </a:lnTo>
                  <a:lnTo>
                    <a:pt x="219075" y="366712"/>
                  </a:lnTo>
                  <a:lnTo>
                    <a:pt x="0" y="135731"/>
                  </a:lnTo>
                  <a:lnTo>
                    <a:pt x="23813" y="0"/>
                  </a:lnTo>
                  <a:lnTo>
                    <a:pt x="109538" y="83343"/>
                  </a:lnTo>
                  <a:lnTo>
                    <a:pt x="366713" y="330993"/>
                  </a:lnTo>
                  <a:lnTo>
                    <a:pt x="535782" y="492918"/>
                  </a:lnTo>
                  <a:lnTo>
                    <a:pt x="776288" y="716756"/>
                  </a:lnTo>
                  <a:lnTo>
                    <a:pt x="1000125" y="919162"/>
                  </a:lnTo>
                  <a:lnTo>
                    <a:pt x="1209675" y="1100137"/>
                  </a:lnTo>
                  <a:lnTo>
                    <a:pt x="1347788" y="1212056"/>
                  </a:lnTo>
                  <a:lnTo>
                    <a:pt x="1431132" y="1273968"/>
                  </a:lnTo>
                  <a:lnTo>
                    <a:pt x="1526382" y="1335881"/>
                  </a:lnTo>
                  <a:lnTo>
                    <a:pt x="1631157" y="1395412"/>
                  </a:lnTo>
                  <a:lnTo>
                    <a:pt x="1783557" y="1476375"/>
                  </a:lnTo>
                  <a:lnTo>
                    <a:pt x="1957388" y="1554956"/>
                  </a:lnTo>
                  <a:lnTo>
                    <a:pt x="2135982" y="1631156"/>
                  </a:lnTo>
                  <a:lnTo>
                    <a:pt x="2340769" y="1709737"/>
                  </a:lnTo>
                  <a:lnTo>
                    <a:pt x="2378869" y="1724025"/>
                  </a:lnTo>
                  <a:lnTo>
                    <a:pt x="2395538" y="1735931"/>
                  </a:lnTo>
                  <a:lnTo>
                    <a:pt x="2402682" y="1745456"/>
                  </a:lnTo>
                  <a:lnTo>
                    <a:pt x="2405063" y="1757362"/>
                  </a:lnTo>
                  <a:lnTo>
                    <a:pt x="2395538" y="1771650"/>
                  </a:lnTo>
                  <a:lnTo>
                    <a:pt x="2383632" y="1783556"/>
                  </a:lnTo>
                  <a:lnTo>
                    <a:pt x="2321719" y="1793081"/>
                  </a:lnTo>
                  <a:lnTo>
                    <a:pt x="2147888" y="1795462"/>
                  </a:lnTo>
                  <a:lnTo>
                    <a:pt x="1933575" y="1804987"/>
                  </a:lnTo>
                  <a:lnTo>
                    <a:pt x="1662113" y="1814512"/>
                  </a:lnTo>
                  <a:lnTo>
                    <a:pt x="1576388" y="1812131"/>
                  </a:lnTo>
                  <a:lnTo>
                    <a:pt x="1543050" y="1807368"/>
                  </a:lnTo>
                  <a:lnTo>
                    <a:pt x="1495425" y="1793081"/>
                  </a:lnTo>
                  <a:lnTo>
                    <a:pt x="1450182" y="1771650"/>
                  </a:lnTo>
                  <a:lnTo>
                    <a:pt x="1414463" y="1745456"/>
                  </a:lnTo>
                  <a:lnTo>
                    <a:pt x="1295400" y="1607343"/>
                  </a:lnTo>
                  <a:lnTo>
                    <a:pt x="1143000" y="1416843"/>
                  </a:lnTo>
                  <a:lnTo>
                    <a:pt x="907257" y="1143000"/>
                  </a:lnTo>
                  <a:lnTo>
                    <a:pt x="695325" y="904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30376145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10971C6D-CB49-4B6C-BC4B-F47302E830F5}"/>
              </a:ext>
            </a:extLst>
          </p:cNvPr>
          <p:cNvGrpSpPr/>
          <p:nvPr/>
        </p:nvGrpSpPr>
        <p:grpSpPr>
          <a:xfrm>
            <a:off x="3770312" y="1293813"/>
            <a:ext cx="4651375" cy="4760913"/>
            <a:chOff x="3760789" y="1293813"/>
            <a:chExt cx="4651375" cy="4760913"/>
          </a:xfrm>
          <a:solidFill>
            <a:schemeClr val="tx1"/>
          </a:solidFill>
        </p:grpSpPr>
        <p:sp>
          <p:nvSpPr>
            <p:cNvPr id="3" name="フリーフォーム 45">
              <a:extLst>
                <a:ext uri="{FF2B5EF4-FFF2-40B4-BE49-F238E27FC236}">
                  <a16:creationId xmlns:a16="http://schemas.microsoft.com/office/drawing/2014/main" id="{0A498AC3-914E-4C5B-B012-1EFD604BC424}"/>
                </a:ext>
              </a:extLst>
            </p:cNvPr>
            <p:cNvSpPr/>
            <p:nvPr/>
          </p:nvSpPr>
          <p:spPr>
            <a:xfrm>
              <a:off x="4876801" y="1293813"/>
              <a:ext cx="1331913" cy="1720850"/>
            </a:xfrm>
            <a:custGeom>
              <a:avLst/>
              <a:gdLst>
                <a:gd name="connsiteX0" fmla="*/ 888206 w 1331119"/>
                <a:gd name="connsiteY0" fmla="*/ 876300 h 1721644"/>
                <a:gd name="connsiteX1" fmla="*/ 1004888 w 1331119"/>
                <a:gd name="connsiteY1" fmla="*/ 723900 h 1721644"/>
                <a:gd name="connsiteX2" fmla="*/ 1083469 w 1331119"/>
                <a:gd name="connsiteY2" fmla="*/ 621506 h 1721644"/>
                <a:gd name="connsiteX3" fmla="*/ 1143000 w 1331119"/>
                <a:gd name="connsiteY3" fmla="*/ 542925 h 1721644"/>
                <a:gd name="connsiteX4" fmla="*/ 1171575 w 1331119"/>
                <a:gd name="connsiteY4" fmla="*/ 502444 h 1721644"/>
                <a:gd name="connsiteX5" fmla="*/ 1190625 w 1331119"/>
                <a:gd name="connsiteY5" fmla="*/ 464344 h 1721644"/>
                <a:gd name="connsiteX6" fmla="*/ 1207294 w 1331119"/>
                <a:gd name="connsiteY6" fmla="*/ 447675 h 1721644"/>
                <a:gd name="connsiteX7" fmla="*/ 1228725 w 1331119"/>
                <a:gd name="connsiteY7" fmla="*/ 431006 h 1721644"/>
                <a:gd name="connsiteX8" fmla="*/ 1262063 w 1331119"/>
                <a:gd name="connsiteY8" fmla="*/ 416719 h 1721644"/>
                <a:gd name="connsiteX9" fmla="*/ 1290638 w 1331119"/>
                <a:gd name="connsiteY9" fmla="*/ 411956 h 1721644"/>
                <a:gd name="connsiteX10" fmla="*/ 1314450 w 1331119"/>
                <a:gd name="connsiteY10" fmla="*/ 402431 h 1721644"/>
                <a:gd name="connsiteX11" fmla="*/ 1328738 w 1331119"/>
                <a:gd name="connsiteY11" fmla="*/ 385762 h 1721644"/>
                <a:gd name="connsiteX12" fmla="*/ 1331119 w 1331119"/>
                <a:gd name="connsiteY12" fmla="*/ 359569 h 1721644"/>
                <a:gd name="connsiteX13" fmla="*/ 1323975 w 1331119"/>
                <a:gd name="connsiteY13" fmla="*/ 335756 h 1721644"/>
                <a:gd name="connsiteX14" fmla="*/ 1300163 w 1331119"/>
                <a:gd name="connsiteY14" fmla="*/ 302419 h 1721644"/>
                <a:gd name="connsiteX15" fmla="*/ 1245394 w 1331119"/>
                <a:gd name="connsiteY15" fmla="*/ 245269 h 1721644"/>
                <a:gd name="connsiteX16" fmla="*/ 1197769 w 1331119"/>
                <a:gd name="connsiteY16" fmla="*/ 200025 h 1721644"/>
                <a:gd name="connsiteX17" fmla="*/ 1140619 w 1331119"/>
                <a:gd name="connsiteY17" fmla="*/ 147637 h 1721644"/>
                <a:gd name="connsiteX18" fmla="*/ 1064419 w 1331119"/>
                <a:gd name="connsiteY18" fmla="*/ 92869 h 1721644"/>
                <a:gd name="connsiteX19" fmla="*/ 1009650 w 1331119"/>
                <a:gd name="connsiteY19" fmla="*/ 57150 h 1721644"/>
                <a:gd name="connsiteX20" fmla="*/ 938213 w 1331119"/>
                <a:gd name="connsiteY20" fmla="*/ 21431 h 1721644"/>
                <a:gd name="connsiteX21" fmla="*/ 885825 w 1331119"/>
                <a:gd name="connsiteY21" fmla="*/ 2381 h 1721644"/>
                <a:gd name="connsiteX22" fmla="*/ 869156 w 1331119"/>
                <a:gd name="connsiteY22" fmla="*/ 0 h 1721644"/>
                <a:gd name="connsiteX23" fmla="*/ 847725 w 1331119"/>
                <a:gd name="connsiteY23" fmla="*/ 4762 h 1721644"/>
                <a:gd name="connsiteX24" fmla="*/ 842963 w 1331119"/>
                <a:gd name="connsiteY24" fmla="*/ 11906 h 1721644"/>
                <a:gd name="connsiteX25" fmla="*/ 842963 w 1331119"/>
                <a:gd name="connsiteY25" fmla="*/ 23812 h 1721644"/>
                <a:gd name="connsiteX26" fmla="*/ 847725 w 1331119"/>
                <a:gd name="connsiteY26" fmla="*/ 45244 h 1721644"/>
                <a:gd name="connsiteX27" fmla="*/ 854869 w 1331119"/>
                <a:gd name="connsiteY27" fmla="*/ 59531 h 1721644"/>
                <a:gd name="connsiteX28" fmla="*/ 876300 w 1331119"/>
                <a:gd name="connsiteY28" fmla="*/ 76200 h 1721644"/>
                <a:gd name="connsiteX29" fmla="*/ 900113 w 1331119"/>
                <a:gd name="connsiteY29" fmla="*/ 100012 h 1721644"/>
                <a:gd name="connsiteX30" fmla="*/ 914400 w 1331119"/>
                <a:gd name="connsiteY30" fmla="*/ 121444 h 1721644"/>
                <a:gd name="connsiteX31" fmla="*/ 923925 w 1331119"/>
                <a:gd name="connsiteY31" fmla="*/ 140494 h 1721644"/>
                <a:gd name="connsiteX32" fmla="*/ 935831 w 1331119"/>
                <a:gd name="connsiteY32" fmla="*/ 173831 h 1721644"/>
                <a:gd name="connsiteX33" fmla="*/ 940594 w 1331119"/>
                <a:gd name="connsiteY33" fmla="*/ 202406 h 1721644"/>
                <a:gd name="connsiteX34" fmla="*/ 940594 w 1331119"/>
                <a:gd name="connsiteY34" fmla="*/ 245269 h 1721644"/>
                <a:gd name="connsiteX35" fmla="*/ 931069 w 1331119"/>
                <a:gd name="connsiteY35" fmla="*/ 297656 h 1721644"/>
                <a:gd name="connsiteX36" fmla="*/ 895350 w 1331119"/>
                <a:gd name="connsiteY36" fmla="*/ 397669 h 1721644"/>
                <a:gd name="connsiteX37" fmla="*/ 850106 w 1331119"/>
                <a:gd name="connsiteY37" fmla="*/ 490537 h 1721644"/>
                <a:gd name="connsiteX38" fmla="*/ 790575 w 1331119"/>
                <a:gd name="connsiteY38" fmla="*/ 597694 h 1721644"/>
                <a:gd name="connsiteX39" fmla="*/ 692944 w 1331119"/>
                <a:gd name="connsiteY39" fmla="*/ 762000 h 1721644"/>
                <a:gd name="connsiteX40" fmla="*/ 592931 w 1331119"/>
                <a:gd name="connsiteY40" fmla="*/ 914400 h 1721644"/>
                <a:gd name="connsiteX41" fmla="*/ 488156 w 1331119"/>
                <a:gd name="connsiteY41" fmla="*/ 1064419 h 1721644"/>
                <a:gd name="connsiteX42" fmla="*/ 364331 w 1331119"/>
                <a:gd name="connsiteY42" fmla="*/ 1233487 h 1721644"/>
                <a:gd name="connsiteX43" fmla="*/ 197644 w 1331119"/>
                <a:gd name="connsiteY43" fmla="*/ 1447800 h 1721644"/>
                <a:gd name="connsiteX44" fmla="*/ 78581 w 1331119"/>
                <a:gd name="connsiteY44" fmla="*/ 1597819 h 1721644"/>
                <a:gd name="connsiteX45" fmla="*/ 0 w 1331119"/>
                <a:gd name="connsiteY45" fmla="*/ 1700212 h 1721644"/>
                <a:gd name="connsiteX46" fmla="*/ 107156 w 1331119"/>
                <a:gd name="connsiteY46" fmla="*/ 1721644 h 1721644"/>
                <a:gd name="connsiteX47" fmla="*/ 302419 w 1331119"/>
                <a:gd name="connsiteY47" fmla="*/ 1531144 h 1721644"/>
                <a:gd name="connsiteX48" fmla="*/ 402431 w 1331119"/>
                <a:gd name="connsiteY48" fmla="*/ 1431131 h 1721644"/>
                <a:gd name="connsiteX49" fmla="*/ 521494 w 1331119"/>
                <a:gd name="connsiteY49" fmla="*/ 1304925 h 1721644"/>
                <a:gd name="connsiteX50" fmla="*/ 645319 w 1331119"/>
                <a:gd name="connsiteY50" fmla="*/ 1166812 h 1721644"/>
                <a:gd name="connsiteX51" fmla="*/ 757238 w 1331119"/>
                <a:gd name="connsiteY51" fmla="*/ 1035844 h 1721644"/>
                <a:gd name="connsiteX52" fmla="*/ 888206 w 1331119"/>
                <a:gd name="connsiteY52" fmla="*/ 87630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31119" h="1721644">
                  <a:moveTo>
                    <a:pt x="888206" y="876300"/>
                  </a:moveTo>
                  <a:lnTo>
                    <a:pt x="1004888" y="723900"/>
                  </a:lnTo>
                  <a:lnTo>
                    <a:pt x="1083469" y="621506"/>
                  </a:lnTo>
                  <a:lnTo>
                    <a:pt x="1143000" y="542925"/>
                  </a:lnTo>
                  <a:lnTo>
                    <a:pt x="1171575" y="502444"/>
                  </a:lnTo>
                  <a:lnTo>
                    <a:pt x="1190625" y="464344"/>
                  </a:lnTo>
                  <a:lnTo>
                    <a:pt x="1207294" y="447675"/>
                  </a:lnTo>
                  <a:lnTo>
                    <a:pt x="1228725" y="431006"/>
                  </a:lnTo>
                  <a:lnTo>
                    <a:pt x="1262063" y="416719"/>
                  </a:lnTo>
                  <a:lnTo>
                    <a:pt x="1290638" y="411956"/>
                  </a:lnTo>
                  <a:lnTo>
                    <a:pt x="1314450" y="402431"/>
                  </a:lnTo>
                  <a:lnTo>
                    <a:pt x="1328738" y="385762"/>
                  </a:lnTo>
                  <a:lnTo>
                    <a:pt x="1331119" y="359569"/>
                  </a:lnTo>
                  <a:lnTo>
                    <a:pt x="1323975" y="335756"/>
                  </a:lnTo>
                  <a:lnTo>
                    <a:pt x="1300163" y="302419"/>
                  </a:lnTo>
                  <a:lnTo>
                    <a:pt x="1245394" y="245269"/>
                  </a:lnTo>
                  <a:lnTo>
                    <a:pt x="1197769" y="200025"/>
                  </a:lnTo>
                  <a:lnTo>
                    <a:pt x="1140619" y="147637"/>
                  </a:lnTo>
                  <a:lnTo>
                    <a:pt x="1064419" y="92869"/>
                  </a:lnTo>
                  <a:lnTo>
                    <a:pt x="1009650" y="57150"/>
                  </a:lnTo>
                  <a:lnTo>
                    <a:pt x="938213" y="21431"/>
                  </a:lnTo>
                  <a:lnTo>
                    <a:pt x="885825" y="2381"/>
                  </a:lnTo>
                  <a:lnTo>
                    <a:pt x="869156" y="0"/>
                  </a:lnTo>
                  <a:lnTo>
                    <a:pt x="847725" y="4762"/>
                  </a:lnTo>
                  <a:lnTo>
                    <a:pt x="842963" y="11906"/>
                  </a:lnTo>
                  <a:lnTo>
                    <a:pt x="842963" y="23812"/>
                  </a:lnTo>
                  <a:lnTo>
                    <a:pt x="847725" y="45244"/>
                  </a:lnTo>
                  <a:lnTo>
                    <a:pt x="854869" y="59531"/>
                  </a:lnTo>
                  <a:lnTo>
                    <a:pt x="876300" y="76200"/>
                  </a:lnTo>
                  <a:lnTo>
                    <a:pt x="900113" y="100012"/>
                  </a:lnTo>
                  <a:lnTo>
                    <a:pt x="914400" y="121444"/>
                  </a:lnTo>
                  <a:lnTo>
                    <a:pt x="923925" y="140494"/>
                  </a:lnTo>
                  <a:lnTo>
                    <a:pt x="935831" y="173831"/>
                  </a:lnTo>
                  <a:lnTo>
                    <a:pt x="940594" y="202406"/>
                  </a:lnTo>
                  <a:lnTo>
                    <a:pt x="940594" y="245269"/>
                  </a:lnTo>
                  <a:lnTo>
                    <a:pt x="931069" y="297656"/>
                  </a:lnTo>
                  <a:lnTo>
                    <a:pt x="895350" y="397669"/>
                  </a:lnTo>
                  <a:lnTo>
                    <a:pt x="850106" y="490537"/>
                  </a:lnTo>
                  <a:lnTo>
                    <a:pt x="790575" y="597694"/>
                  </a:lnTo>
                  <a:lnTo>
                    <a:pt x="692944" y="762000"/>
                  </a:lnTo>
                  <a:lnTo>
                    <a:pt x="592931" y="914400"/>
                  </a:lnTo>
                  <a:lnTo>
                    <a:pt x="488156" y="1064419"/>
                  </a:lnTo>
                  <a:lnTo>
                    <a:pt x="364331" y="1233487"/>
                  </a:lnTo>
                  <a:lnTo>
                    <a:pt x="197644" y="1447800"/>
                  </a:lnTo>
                  <a:lnTo>
                    <a:pt x="78581" y="1597819"/>
                  </a:lnTo>
                  <a:lnTo>
                    <a:pt x="0" y="1700212"/>
                  </a:lnTo>
                  <a:lnTo>
                    <a:pt x="107156" y="1721644"/>
                  </a:lnTo>
                  <a:lnTo>
                    <a:pt x="302419" y="1531144"/>
                  </a:lnTo>
                  <a:lnTo>
                    <a:pt x="402431" y="1431131"/>
                  </a:lnTo>
                  <a:lnTo>
                    <a:pt x="521494" y="1304925"/>
                  </a:lnTo>
                  <a:lnTo>
                    <a:pt x="645319" y="1166812"/>
                  </a:lnTo>
                  <a:lnTo>
                    <a:pt x="757238" y="1035844"/>
                  </a:lnTo>
                  <a:lnTo>
                    <a:pt x="888206" y="876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6">
              <a:extLst>
                <a:ext uri="{FF2B5EF4-FFF2-40B4-BE49-F238E27FC236}">
                  <a16:creationId xmlns:a16="http://schemas.microsoft.com/office/drawing/2014/main" id="{552A076C-384E-43D0-84EA-DBB599807FF4}"/>
                </a:ext>
              </a:extLst>
            </p:cNvPr>
            <p:cNvSpPr/>
            <p:nvPr/>
          </p:nvSpPr>
          <p:spPr>
            <a:xfrm>
              <a:off x="4513264" y="2560639"/>
              <a:ext cx="2700337" cy="638175"/>
            </a:xfrm>
            <a:custGeom>
              <a:avLst/>
              <a:gdLst>
                <a:gd name="connsiteX0" fmla="*/ 1054894 w 2700337"/>
                <a:gd name="connsiteY0" fmla="*/ 266700 h 638175"/>
                <a:gd name="connsiteX1" fmla="*/ 804862 w 2700337"/>
                <a:gd name="connsiteY1" fmla="*/ 307181 h 638175"/>
                <a:gd name="connsiteX2" fmla="*/ 692944 w 2700337"/>
                <a:gd name="connsiteY2" fmla="*/ 323850 h 638175"/>
                <a:gd name="connsiteX3" fmla="*/ 640556 w 2700337"/>
                <a:gd name="connsiteY3" fmla="*/ 328612 h 638175"/>
                <a:gd name="connsiteX4" fmla="*/ 573881 w 2700337"/>
                <a:gd name="connsiteY4" fmla="*/ 333375 h 638175"/>
                <a:gd name="connsiteX5" fmla="*/ 400050 w 2700337"/>
                <a:gd name="connsiteY5" fmla="*/ 335756 h 638175"/>
                <a:gd name="connsiteX6" fmla="*/ 300037 w 2700337"/>
                <a:gd name="connsiteY6" fmla="*/ 333375 h 638175"/>
                <a:gd name="connsiteX7" fmla="*/ 269081 w 2700337"/>
                <a:gd name="connsiteY7" fmla="*/ 328612 h 638175"/>
                <a:gd name="connsiteX8" fmla="*/ 235744 w 2700337"/>
                <a:gd name="connsiteY8" fmla="*/ 316706 h 638175"/>
                <a:gd name="connsiteX9" fmla="*/ 195262 w 2700337"/>
                <a:gd name="connsiteY9" fmla="*/ 292894 h 638175"/>
                <a:gd name="connsiteX10" fmla="*/ 161925 w 2700337"/>
                <a:gd name="connsiteY10" fmla="*/ 271462 h 638175"/>
                <a:gd name="connsiteX11" fmla="*/ 126206 w 2700337"/>
                <a:gd name="connsiteY11" fmla="*/ 242887 h 638175"/>
                <a:gd name="connsiteX12" fmla="*/ 92869 w 2700337"/>
                <a:gd name="connsiteY12" fmla="*/ 209550 h 638175"/>
                <a:gd name="connsiteX13" fmla="*/ 78581 w 2700337"/>
                <a:gd name="connsiteY13" fmla="*/ 200025 h 638175"/>
                <a:gd name="connsiteX14" fmla="*/ 57150 w 2700337"/>
                <a:gd name="connsiteY14" fmla="*/ 192881 h 638175"/>
                <a:gd name="connsiteX15" fmla="*/ 33337 w 2700337"/>
                <a:gd name="connsiteY15" fmla="*/ 188119 h 638175"/>
                <a:gd name="connsiteX16" fmla="*/ 16669 w 2700337"/>
                <a:gd name="connsiteY16" fmla="*/ 188119 h 638175"/>
                <a:gd name="connsiteX17" fmla="*/ 7144 w 2700337"/>
                <a:gd name="connsiteY17" fmla="*/ 190500 h 638175"/>
                <a:gd name="connsiteX18" fmla="*/ 0 w 2700337"/>
                <a:gd name="connsiteY18" fmla="*/ 204787 h 638175"/>
                <a:gd name="connsiteX19" fmla="*/ 9525 w 2700337"/>
                <a:gd name="connsiteY19" fmla="*/ 238125 h 638175"/>
                <a:gd name="connsiteX20" fmla="*/ 21431 w 2700337"/>
                <a:gd name="connsiteY20" fmla="*/ 280987 h 638175"/>
                <a:gd name="connsiteX21" fmla="*/ 40481 w 2700337"/>
                <a:gd name="connsiteY21" fmla="*/ 328612 h 638175"/>
                <a:gd name="connsiteX22" fmla="*/ 66675 w 2700337"/>
                <a:gd name="connsiteY22" fmla="*/ 383381 h 638175"/>
                <a:gd name="connsiteX23" fmla="*/ 95250 w 2700337"/>
                <a:gd name="connsiteY23" fmla="*/ 431006 h 638175"/>
                <a:gd name="connsiteX24" fmla="*/ 140494 w 2700337"/>
                <a:gd name="connsiteY24" fmla="*/ 497681 h 638175"/>
                <a:gd name="connsiteX25" fmla="*/ 173831 w 2700337"/>
                <a:gd name="connsiteY25" fmla="*/ 535781 h 638175"/>
                <a:gd name="connsiteX26" fmla="*/ 214312 w 2700337"/>
                <a:gd name="connsiteY26" fmla="*/ 581025 h 638175"/>
                <a:gd name="connsiteX27" fmla="*/ 235744 w 2700337"/>
                <a:gd name="connsiteY27" fmla="*/ 602456 h 638175"/>
                <a:gd name="connsiteX28" fmla="*/ 257175 w 2700337"/>
                <a:gd name="connsiteY28" fmla="*/ 621506 h 638175"/>
                <a:gd name="connsiteX29" fmla="*/ 278606 w 2700337"/>
                <a:gd name="connsiteY29" fmla="*/ 633412 h 638175"/>
                <a:gd name="connsiteX30" fmla="*/ 292894 w 2700337"/>
                <a:gd name="connsiteY30" fmla="*/ 635794 h 638175"/>
                <a:gd name="connsiteX31" fmla="*/ 316706 w 2700337"/>
                <a:gd name="connsiteY31" fmla="*/ 638175 h 638175"/>
                <a:gd name="connsiteX32" fmla="*/ 340519 w 2700337"/>
                <a:gd name="connsiteY32" fmla="*/ 631031 h 638175"/>
                <a:gd name="connsiteX33" fmla="*/ 361950 w 2700337"/>
                <a:gd name="connsiteY33" fmla="*/ 621506 h 638175"/>
                <a:gd name="connsiteX34" fmla="*/ 395287 w 2700337"/>
                <a:gd name="connsiteY34" fmla="*/ 602456 h 638175"/>
                <a:gd name="connsiteX35" fmla="*/ 461962 w 2700337"/>
                <a:gd name="connsiteY35" fmla="*/ 585787 h 638175"/>
                <a:gd name="connsiteX36" fmla="*/ 697706 w 2700337"/>
                <a:gd name="connsiteY36" fmla="*/ 531019 h 638175"/>
                <a:gd name="connsiteX37" fmla="*/ 871537 w 2700337"/>
                <a:gd name="connsiteY37" fmla="*/ 507206 h 638175"/>
                <a:gd name="connsiteX38" fmla="*/ 1078706 w 2700337"/>
                <a:gd name="connsiteY38" fmla="*/ 464344 h 638175"/>
                <a:gd name="connsiteX39" fmla="*/ 1343025 w 2700337"/>
                <a:gd name="connsiteY39" fmla="*/ 404812 h 638175"/>
                <a:gd name="connsiteX40" fmla="*/ 1614487 w 2700337"/>
                <a:gd name="connsiteY40" fmla="*/ 345281 h 638175"/>
                <a:gd name="connsiteX41" fmla="*/ 1862137 w 2700337"/>
                <a:gd name="connsiteY41" fmla="*/ 290512 h 638175"/>
                <a:gd name="connsiteX42" fmla="*/ 2162175 w 2700337"/>
                <a:gd name="connsiteY42" fmla="*/ 223837 h 638175"/>
                <a:gd name="connsiteX43" fmla="*/ 2438400 w 2700337"/>
                <a:gd name="connsiteY43" fmla="*/ 166687 h 638175"/>
                <a:gd name="connsiteX44" fmla="*/ 2566987 w 2700337"/>
                <a:gd name="connsiteY44" fmla="*/ 138112 h 638175"/>
                <a:gd name="connsiteX45" fmla="*/ 2700337 w 2700337"/>
                <a:gd name="connsiteY45" fmla="*/ 102394 h 638175"/>
                <a:gd name="connsiteX46" fmla="*/ 2633662 w 2700337"/>
                <a:gd name="connsiteY46" fmla="*/ 0 h 638175"/>
                <a:gd name="connsiteX47" fmla="*/ 2290762 w 2700337"/>
                <a:gd name="connsiteY47" fmla="*/ 57150 h 638175"/>
                <a:gd name="connsiteX48" fmla="*/ 2052637 w 2700337"/>
                <a:gd name="connsiteY48" fmla="*/ 97631 h 638175"/>
                <a:gd name="connsiteX49" fmla="*/ 1724025 w 2700337"/>
                <a:gd name="connsiteY49" fmla="*/ 152400 h 638175"/>
                <a:gd name="connsiteX50" fmla="*/ 1440656 w 2700337"/>
                <a:gd name="connsiteY50" fmla="*/ 200025 h 638175"/>
                <a:gd name="connsiteX51" fmla="*/ 1150144 w 2700337"/>
                <a:gd name="connsiteY51" fmla="*/ 247650 h 638175"/>
                <a:gd name="connsiteX52" fmla="*/ 1054894 w 2700337"/>
                <a:gd name="connsiteY52" fmla="*/ 2667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00337" h="638175">
                  <a:moveTo>
                    <a:pt x="1054894" y="266700"/>
                  </a:moveTo>
                  <a:lnTo>
                    <a:pt x="804862" y="307181"/>
                  </a:lnTo>
                  <a:lnTo>
                    <a:pt x="692944" y="323850"/>
                  </a:lnTo>
                  <a:lnTo>
                    <a:pt x="640556" y="328612"/>
                  </a:lnTo>
                  <a:lnTo>
                    <a:pt x="573881" y="333375"/>
                  </a:lnTo>
                  <a:lnTo>
                    <a:pt x="400050" y="335756"/>
                  </a:lnTo>
                  <a:lnTo>
                    <a:pt x="300037" y="333375"/>
                  </a:lnTo>
                  <a:lnTo>
                    <a:pt x="269081" y="328612"/>
                  </a:lnTo>
                  <a:lnTo>
                    <a:pt x="235744" y="316706"/>
                  </a:lnTo>
                  <a:lnTo>
                    <a:pt x="195262" y="292894"/>
                  </a:lnTo>
                  <a:lnTo>
                    <a:pt x="161925" y="271462"/>
                  </a:lnTo>
                  <a:lnTo>
                    <a:pt x="126206" y="242887"/>
                  </a:lnTo>
                  <a:lnTo>
                    <a:pt x="92869" y="209550"/>
                  </a:lnTo>
                  <a:lnTo>
                    <a:pt x="78581" y="200025"/>
                  </a:lnTo>
                  <a:lnTo>
                    <a:pt x="57150" y="192881"/>
                  </a:lnTo>
                  <a:lnTo>
                    <a:pt x="33337" y="188119"/>
                  </a:lnTo>
                  <a:lnTo>
                    <a:pt x="16669" y="188119"/>
                  </a:lnTo>
                  <a:lnTo>
                    <a:pt x="7144" y="190500"/>
                  </a:lnTo>
                  <a:lnTo>
                    <a:pt x="0" y="204787"/>
                  </a:lnTo>
                  <a:lnTo>
                    <a:pt x="9525" y="238125"/>
                  </a:lnTo>
                  <a:lnTo>
                    <a:pt x="21431" y="280987"/>
                  </a:lnTo>
                  <a:lnTo>
                    <a:pt x="40481" y="328612"/>
                  </a:lnTo>
                  <a:lnTo>
                    <a:pt x="66675" y="383381"/>
                  </a:lnTo>
                  <a:lnTo>
                    <a:pt x="95250" y="431006"/>
                  </a:lnTo>
                  <a:lnTo>
                    <a:pt x="140494" y="497681"/>
                  </a:lnTo>
                  <a:lnTo>
                    <a:pt x="173831" y="535781"/>
                  </a:lnTo>
                  <a:lnTo>
                    <a:pt x="214312" y="581025"/>
                  </a:lnTo>
                  <a:lnTo>
                    <a:pt x="235744" y="602456"/>
                  </a:lnTo>
                  <a:lnTo>
                    <a:pt x="257175" y="621506"/>
                  </a:lnTo>
                  <a:lnTo>
                    <a:pt x="278606" y="633412"/>
                  </a:lnTo>
                  <a:lnTo>
                    <a:pt x="292894" y="635794"/>
                  </a:lnTo>
                  <a:lnTo>
                    <a:pt x="316706" y="638175"/>
                  </a:lnTo>
                  <a:lnTo>
                    <a:pt x="340519" y="631031"/>
                  </a:lnTo>
                  <a:lnTo>
                    <a:pt x="361950" y="621506"/>
                  </a:lnTo>
                  <a:lnTo>
                    <a:pt x="395287" y="602456"/>
                  </a:lnTo>
                  <a:lnTo>
                    <a:pt x="461962" y="585787"/>
                  </a:lnTo>
                  <a:lnTo>
                    <a:pt x="697706" y="531019"/>
                  </a:lnTo>
                  <a:lnTo>
                    <a:pt x="871537" y="507206"/>
                  </a:lnTo>
                  <a:lnTo>
                    <a:pt x="1078706" y="464344"/>
                  </a:lnTo>
                  <a:lnTo>
                    <a:pt x="1343025" y="404812"/>
                  </a:lnTo>
                  <a:lnTo>
                    <a:pt x="1614487" y="345281"/>
                  </a:lnTo>
                  <a:lnTo>
                    <a:pt x="1862137" y="290512"/>
                  </a:lnTo>
                  <a:lnTo>
                    <a:pt x="2162175" y="223837"/>
                  </a:lnTo>
                  <a:lnTo>
                    <a:pt x="2438400" y="166687"/>
                  </a:lnTo>
                  <a:lnTo>
                    <a:pt x="2566987" y="138112"/>
                  </a:lnTo>
                  <a:lnTo>
                    <a:pt x="2700337" y="102394"/>
                  </a:lnTo>
                  <a:lnTo>
                    <a:pt x="2633662" y="0"/>
                  </a:lnTo>
                  <a:lnTo>
                    <a:pt x="2290762" y="57150"/>
                  </a:lnTo>
                  <a:lnTo>
                    <a:pt x="2052637" y="97631"/>
                  </a:lnTo>
                  <a:lnTo>
                    <a:pt x="1724025" y="152400"/>
                  </a:lnTo>
                  <a:lnTo>
                    <a:pt x="1440656" y="200025"/>
                  </a:lnTo>
                  <a:lnTo>
                    <a:pt x="1150144" y="247650"/>
                  </a:lnTo>
                  <a:lnTo>
                    <a:pt x="1054894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7">
              <a:extLst>
                <a:ext uri="{FF2B5EF4-FFF2-40B4-BE49-F238E27FC236}">
                  <a16:creationId xmlns:a16="http://schemas.microsoft.com/office/drawing/2014/main" id="{33FB0D08-614B-4E06-BEBF-CDD53B5E853F}"/>
                </a:ext>
              </a:extLst>
            </p:cNvPr>
            <p:cNvSpPr/>
            <p:nvPr/>
          </p:nvSpPr>
          <p:spPr>
            <a:xfrm>
              <a:off x="6500813" y="2008189"/>
              <a:ext cx="1041400" cy="1133475"/>
            </a:xfrm>
            <a:custGeom>
              <a:avLst/>
              <a:gdLst>
                <a:gd name="connsiteX0" fmla="*/ 373856 w 1040606"/>
                <a:gd name="connsiteY0" fmla="*/ 419100 h 1133475"/>
                <a:gd name="connsiteX1" fmla="*/ 285750 w 1040606"/>
                <a:gd name="connsiteY1" fmla="*/ 321469 h 1133475"/>
                <a:gd name="connsiteX2" fmla="*/ 223837 w 1040606"/>
                <a:gd name="connsiteY2" fmla="*/ 254794 h 1133475"/>
                <a:gd name="connsiteX3" fmla="*/ 164306 w 1040606"/>
                <a:gd name="connsiteY3" fmla="*/ 195262 h 1133475"/>
                <a:gd name="connsiteX4" fmla="*/ 102393 w 1040606"/>
                <a:gd name="connsiteY4" fmla="*/ 138112 h 1133475"/>
                <a:gd name="connsiteX5" fmla="*/ 52387 w 1040606"/>
                <a:gd name="connsiteY5" fmla="*/ 95250 h 1133475"/>
                <a:gd name="connsiteX6" fmla="*/ 23812 w 1040606"/>
                <a:gd name="connsiteY6" fmla="*/ 71437 h 1133475"/>
                <a:gd name="connsiteX7" fmla="*/ 7143 w 1040606"/>
                <a:gd name="connsiteY7" fmla="*/ 50006 h 1133475"/>
                <a:gd name="connsiteX8" fmla="*/ 0 w 1040606"/>
                <a:gd name="connsiteY8" fmla="*/ 21431 h 1133475"/>
                <a:gd name="connsiteX9" fmla="*/ 4762 w 1040606"/>
                <a:gd name="connsiteY9" fmla="*/ 7144 h 1133475"/>
                <a:gd name="connsiteX10" fmla="*/ 19050 w 1040606"/>
                <a:gd name="connsiteY10" fmla="*/ 0 h 1133475"/>
                <a:gd name="connsiteX11" fmla="*/ 45243 w 1040606"/>
                <a:gd name="connsiteY11" fmla="*/ 7144 h 1133475"/>
                <a:gd name="connsiteX12" fmla="*/ 107156 w 1040606"/>
                <a:gd name="connsiteY12" fmla="*/ 42862 h 1133475"/>
                <a:gd name="connsiteX13" fmla="*/ 219075 w 1040606"/>
                <a:gd name="connsiteY13" fmla="*/ 111919 h 1133475"/>
                <a:gd name="connsiteX14" fmla="*/ 369093 w 1040606"/>
                <a:gd name="connsiteY14" fmla="*/ 202406 h 1133475"/>
                <a:gd name="connsiteX15" fmla="*/ 500062 w 1040606"/>
                <a:gd name="connsiteY15" fmla="*/ 280987 h 1133475"/>
                <a:gd name="connsiteX16" fmla="*/ 700087 w 1040606"/>
                <a:gd name="connsiteY16" fmla="*/ 407194 h 1133475"/>
                <a:gd name="connsiteX17" fmla="*/ 778668 w 1040606"/>
                <a:gd name="connsiteY17" fmla="*/ 459581 h 1133475"/>
                <a:gd name="connsiteX18" fmla="*/ 845343 w 1040606"/>
                <a:gd name="connsiteY18" fmla="*/ 511969 h 1133475"/>
                <a:gd name="connsiteX19" fmla="*/ 912018 w 1040606"/>
                <a:gd name="connsiteY19" fmla="*/ 566737 h 1133475"/>
                <a:gd name="connsiteX20" fmla="*/ 947737 w 1040606"/>
                <a:gd name="connsiteY20" fmla="*/ 602456 h 1133475"/>
                <a:gd name="connsiteX21" fmla="*/ 971550 w 1040606"/>
                <a:gd name="connsiteY21" fmla="*/ 633412 h 1133475"/>
                <a:gd name="connsiteX22" fmla="*/ 990600 w 1040606"/>
                <a:gd name="connsiteY22" fmla="*/ 661987 h 1133475"/>
                <a:gd name="connsiteX23" fmla="*/ 1000125 w 1040606"/>
                <a:gd name="connsiteY23" fmla="*/ 685800 h 1133475"/>
                <a:gd name="connsiteX24" fmla="*/ 1012031 w 1040606"/>
                <a:gd name="connsiteY24" fmla="*/ 721519 h 1133475"/>
                <a:gd name="connsiteX25" fmla="*/ 1021556 w 1040606"/>
                <a:gd name="connsiteY25" fmla="*/ 759619 h 1133475"/>
                <a:gd name="connsiteX26" fmla="*/ 1031081 w 1040606"/>
                <a:gd name="connsiteY26" fmla="*/ 819150 h 1133475"/>
                <a:gd name="connsiteX27" fmla="*/ 1035843 w 1040606"/>
                <a:gd name="connsiteY27" fmla="*/ 871537 h 1133475"/>
                <a:gd name="connsiteX28" fmla="*/ 1040606 w 1040606"/>
                <a:gd name="connsiteY28" fmla="*/ 952500 h 1133475"/>
                <a:gd name="connsiteX29" fmla="*/ 1038225 w 1040606"/>
                <a:gd name="connsiteY29" fmla="*/ 1019175 h 1133475"/>
                <a:gd name="connsiteX30" fmla="*/ 1023937 w 1040606"/>
                <a:gd name="connsiteY30" fmla="*/ 1054894 h 1133475"/>
                <a:gd name="connsiteX31" fmla="*/ 1002506 w 1040606"/>
                <a:gd name="connsiteY31" fmla="*/ 1088231 h 1133475"/>
                <a:gd name="connsiteX32" fmla="*/ 973931 w 1040606"/>
                <a:gd name="connsiteY32" fmla="*/ 1114425 h 1133475"/>
                <a:gd name="connsiteX33" fmla="*/ 938212 w 1040606"/>
                <a:gd name="connsiteY33" fmla="*/ 1131094 h 1133475"/>
                <a:gd name="connsiteX34" fmla="*/ 916781 w 1040606"/>
                <a:gd name="connsiteY34" fmla="*/ 1133475 h 1133475"/>
                <a:gd name="connsiteX35" fmla="*/ 900112 w 1040606"/>
                <a:gd name="connsiteY35" fmla="*/ 1121569 h 1133475"/>
                <a:gd name="connsiteX36" fmla="*/ 862012 w 1040606"/>
                <a:gd name="connsiteY36" fmla="*/ 1054894 h 1133475"/>
                <a:gd name="connsiteX37" fmla="*/ 764381 w 1040606"/>
                <a:gd name="connsiteY37" fmla="*/ 909637 h 1133475"/>
                <a:gd name="connsiteX38" fmla="*/ 681037 w 1040606"/>
                <a:gd name="connsiteY38" fmla="*/ 797719 h 1133475"/>
                <a:gd name="connsiteX39" fmla="*/ 588168 w 1040606"/>
                <a:gd name="connsiteY39" fmla="*/ 678656 h 1133475"/>
                <a:gd name="connsiteX40" fmla="*/ 445293 w 1040606"/>
                <a:gd name="connsiteY40" fmla="*/ 500062 h 1133475"/>
                <a:gd name="connsiteX41" fmla="*/ 373856 w 1040606"/>
                <a:gd name="connsiteY41" fmla="*/ 419100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0606" h="1133475">
                  <a:moveTo>
                    <a:pt x="373856" y="419100"/>
                  </a:moveTo>
                  <a:lnTo>
                    <a:pt x="285750" y="321469"/>
                  </a:lnTo>
                  <a:lnTo>
                    <a:pt x="223837" y="254794"/>
                  </a:lnTo>
                  <a:lnTo>
                    <a:pt x="164306" y="195262"/>
                  </a:lnTo>
                  <a:lnTo>
                    <a:pt x="102393" y="138112"/>
                  </a:lnTo>
                  <a:lnTo>
                    <a:pt x="52387" y="95250"/>
                  </a:lnTo>
                  <a:lnTo>
                    <a:pt x="23812" y="71437"/>
                  </a:lnTo>
                  <a:lnTo>
                    <a:pt x="7143" y="50006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5243" y="7144"/>
                  </a:lnTo>
                  <a:lnTo>
                    <a:pt x="107156" y="42862"/>
                  </a:lnTo>
                  <a:lnTo>
                    <a:pt x="219075" y="111919"/>
                  </a:lnTo>
                  <a:lnTo>
                    <a:pt x="369093" y="202406"/>
                  </a:lnTo>
                  <a:lnTo>
                    <a:pt x="500062" y="280987"/>
                  </a:lnTo>
                  <a:lnTo>
                    <a:pt x="700087" y="407194"/>
                  </a:lnTo>
                  <a:lnTo>
                    <a:pt x="778668" y="459581"/>
                  </a:lnTo>
                  <a:lnTo>
                    <a:pt x="845343" y="511969"/>
                  </a:lnTo>
                  <a:lnTo>
                    <a:pt x="912018" y="566737"/>
                  </a:lnTo>
                  <a:lnTo>
                    <a:pt x="947737" y="602456"/>
                  </a:lnTo>
                  <a:lnTo>
                    <a:pt x="971550" y="633412"/>
                  </a:lnTo>
                  <a:lnTo>
                    <a:pt x="990600" y="661987"/>
                  </a:lnTo>
                  <a:lnTo>
                    <a:pt x="1000125" y="685800"/>
                  </a:lnTo>
                  <a:lnTo>
                    <a:pt x="1012031" y="721519"/>
                  </a:lnTo>
                  <a:lnTo>
                    <a:pt x="1021556" y="759619"/>
                  </a:lnTo>
                  <a:lnTo>
                    <a:pt x="1031081" y="819150"/>
                  </a:lnTo>
                  <a:lnTo>
                    <a:pt x="1035843" y="871537"/>
                  </a:lnTo>
                  <a:lnTo>
                    <a:pt x="1040606" y="952500"/>
                  </a:lnTo>
                  <a:cubicBezTo>
                    <a:pt x="1039812" y="974725"/>
                    <a:pt x="1039019" y="996950"/>
                    <a:pt x="1038225" y="1019175"/>
                  </a:cubicBezTo>
                  <a:lnTo>
                    <a:pt x="1023937" y="1054894"/>
                  </a:lnTo>
                  <a:lnTo>
                    <a:pt x="1002506" y="1088231"/>
                  </a:lnTo>
                  <a:lnTo>
                    <a:pt x="973931" y="1114425"/>
                  </a:lnTo>
                  <a:lnTo>
                    <a:pt x="938212" y="1131094"/>
                  </a:lnTo>
                  <a:lnTo>
                    <a:pt x="916781" y="1133475"/>
                  </a:lnTo>
                  <a:lnTo>
                    <a:pt x="900112" y="1121569"/>
                  </a:lnTo>
                  <a:lnTo>
                    <a:pt x="862012" y="1054894"/>
                  </a:lnTo>
                  <a:lnTo>
                    <a:pt x="764381" y="909637"/>
                  </a:lnTo>
                  <a:lnTo>
                    <a:pt x="681037" y="797719"/>
                  </a:lnTo>
                  <a:lnTo>
                    <a:pt x="588168" y="678656"/>
                  </a:lnTo>
                  <a:lnTo>
                    <a:pt x="445293" y="500062"/>
                  </a:lnTo>
                  <a:lnTo>
                    <a:pt x="373856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8">
              <a:extLst>
                <a:ext uri="{FF2B5EF4-FFF2-40B4-BE49-F238E27FC236}">
                  <a16:creationId xmlns:a16="http://schemas.microsoft.com/office/drawing/2014/main" id="{F940BF4D-6636-402C-AFE7-632E72CE27CD}"/>
                </a:ext>
              </a:extLst>
            </p:cNvPr>
            <p:cNvSpPr/>
            <p:nvPr/>
          </p:nvSpPr>
          <p:spPr>
            <a:xfrm>
              <a:off x="3760789" y="3698876"/>
              <a:ext cx="4651375" cy="671513"/>
            </a:xfrm>
            <a:custGeom>
              <a:avLst/>
              <a:gdLst>
                <a:gd name="connsiteX0" fmla="*/ 2305050 w 4652010"/>
                <a:gd name="connsiteY0" fmla="*/ 137160 h 670560"/>
                <a:gd name="connsiteX1" fmla="*/ 2655570 w 4652010"/>
                <a:gd name="connsiteY1" fmla="*/ 106680 h 670560"/>
                <a:gd name="connsiteX2" fmla="*/ 2846070 w 4652010"/>
                <a:gd name="connsiteY2" fmla="*/ 87630 h 670560"/>
                <a:gd name="connsiteX3" fmla="*/ 3078480 w 4652010"/>
                <a:gd name="connsiteY3" fmla="*/ 64770 h 670560"/>
                <a:gd name="connsiteX4" fmla="*/ 3333750 w 4652010"/>
                <a:gd name="connsiteY4" fmla="*/ 53340 h 670560"/>
                <a:gd name="connsiteX5" fmla="*/ 3619500 w 4652010"/>
                <a:gd name="connsiteY5" fmla="*/ 38100 h 670560"/>
                <a:gd name="connsiteX6" fmla="*/ 3863340 w 4652010"/>
                <a:gd name="connsiteY6" fmla="*/ 26670 h 670560"/>
                <a:gd name="connsiteX7" fmla="*/ 3935730 w 4652010"/>
                <a:gd name="connsiteY7" fmla="*/ 19050 h 670560"/>
                <a:gd name="connsiteX8" fmla="*/ 3992880 w 4652010"/>
                <a:gd name="connsiteY8" fmla="*/ 11430 h 670560"/>
                <a:gd name="connsiteX9" fmla="*/ 4057650 w 4652010"/>
                <a:gd name="connsiteY9" fmla="*/ 0 h 670560"/>
                <a:gd name="connsiteX10" fmla="*/ 4091940 w 4652010"/>
                <a:gd name="connsiteY10" fmla="*/ 0 h 670560"/>
                <a:gd name="connsiteX11" fmla="*/ 4175760 w 4652010"/>
                <a:gd name="connsiteY11" fmla="*/ 3810 h 670560"/>
                <a:gd name="connsiteX12" fmla="*/ 4267200 w 4652010"/>
                <a:gd name="connsiteY12" fmla="*/ 19050 h 670560"/>
                <a:gd name="connsiteX13" fmla="*/ 4351020 w 4652010"/>
                <a:gd name="connsiteY13" fmla="*/ 45720 h 670560"/>
                <a:gd name="connsiteX14" fmla="*/ 4461510 w 4652010"/>
                <a:gd name="connsiteY14" fmla="*/ 91440 h 670560"/>
                <a:gd name="connsiteX15" fmla="*/ 4541520 w 4652010"/>
                <a:gd name="connsiteY15" fmla="*/ 140970 h 670560"/>
                <a:gd name="connsiteX16" fmla="*/ 4610100 w 4652010"/>
                <a:gd name="connsiteY16" fmla="*/ 190500 h 670560"/>
                <a:gd name="connsiteX17" fmla="*/ 4632960 w 4652010"/>
                <a:gd name="connsiteY17" fmla="*/ 209550 h 670560"/>
                <a:gd name="connsiteX18" fmla="*/ 4648200 w 4652010"/>
                <a:gd name="connsiteY18" fmla="*/ 232410 h 670560"/>
                <a:gd name="connsiteX19" fmla="*/ 4652010 w 4652010"/>
                <a:gd name="connsiteY19" fmla="*/ 247650 h 670560"/>
                <a:gd name="connsiteX20" fmla="*/ 4652010 w 4652010"/>
                <a:gd name="connsiteY20" fmla="*/ 274320 h 670560"/>
                <a:gd name="connsiteX21" fmla="*/ 4640580 w 4652010"/>
                <a:gd name="connsiteY21" fmla="*/ 300990 h 670560"/>
                <a:gd name="connsiteX22" fmla="*/ 4617720 w 4652010"/>
                <a:gd name="connsiteY22" fmla="*/ 320040 h 670560"/>
                <a:gd name="connsiteX23" fmla="*/ 4549140 w 4652010"/>
                <a:gd name="connsiteY23" fmla="*/ 331470 h 670560"/>
                <a:gd name="connsiteX24" fmla="*/ 4469130 w 4652010"/>
                <a:gd name="connsiteY24" fmla="*/ 335280 h 670560"/>
                <a:gd name="connsiteX25" fmla="*/ 4419600 w 4652010"/>
                <a:gd name="connsiteY25" fmla="*/ 331470 h 670560"/>
                <a:gd name="connsiteX26" fmla="*/ 4290060 w 4652010"/>
                <a:gd name="connsiteY26" fmla="*/ 312420 h 670560"/>
                <a:gd name="connsiteX27" fmla="*/ 4088130 w 4652010"/>
                <a:gd name="connsiteY27" fmla="*/ 289560 h 670560"/>
                <a:gd name="connsiteX28" fmla="*/ 3810000 w 4652010"/>
                <a:gd name="connsiteY28" fmla="*/ 274320 h 670560"/>
                <a:gd name="connsiteX29" fmla="*/ 3558540 w 4652010"/>
                <a:gd name="connsiteY29" fmla="*/ 266700 h 670560"/>
                <a:gd name="connsiteX30" fmla="*/ 3249930 w 4652010"/>
                <a:gd name="connsiteY30" fmla="*/ 266700 h 670560"/>
                <a:gd name="connsiteX31" fmla="*/ 3025140 w 4652010"/>
                <a:gd name="connsiteY31" fmla="*/ 270510 h 670560"/>
                <a:gd name="connsiteX32" fmla="*/ 2849880 w 4652010"/>
                <a:gd name="connsiteY32" fmla="*/ 289560 h 670560"/>
                <a:gd name="connsiteX33" fmla="*/ 2674620 w 4652010"/>
                <a:gd name="connsiteY33" fmla="*/ 300990 h 670560"/>
                <a:gd name="connsiteX34" fmla="*/ 2468880 w 4652010"/>
                <a:gd name="connsiteY34" fmla="*/ 312420 h 670560"/>
                <a:gd name="connsiteX35" fmla="*/ 2305050 w 4652010"/>
                <a:gd name="connsiteY35" fmla="*/ 323850 h 670560"/>
                <a:gd name="connsiteX36" fmla="*/ 2072640 w 4652010"/>
                <a:gd name="connsiteY36" fmla="*/ 350520 h 670560"/>
                <a:gd name="connsiteX37" fmla="*/ 1817370 w 4652010"/>
                <a:gd name="connsiteY37" fmla="*/ 381000 h 670560"/>
                <a:gd name="connsiteX38" fmla="*/ 1535430 w 4652010"/>
                <a:gd name="connsiteY38" fmla="*/ 426720 h 670560"/>
                <a:gd name="connsiteX39" fmla="*/ 1249680 w 4652010"/>
                <a:gd name="connsiteY39" fmla="*/ 483870 h 670560"/>
                <a:gd name="connsiteX40" fmla="*/ 975360 w 4652010"/>
                <a:gd name="connsiteY40" fmla="*/ 541020 h 670560"/>
                <a:gd name="connsiteX41" fmla="*/ 712470 w 4652010"/>
                <a:gd name="connsiteY41" fmla="*/ 598170 h 670560"/>
                <a:gd name="connsiteX42" fmla="*/ 628650 w 4652010"/>
                <a:gd name="connsiteY42" fmla="*/ 621030 h 670560"/>
                <a:gd name="connsiteX43" fmla="*/ 521970 w 4652010"/>
                <a:gd name="connsiteY43" fmla="*/ 662940 h 670560"/>
                <a:gd name="connsiteX44" fmla="*/ 495300 w 4652010"/>
                <a:gd name="connsiteY44" fmla="*/ 670560 h 670560"/>
                <a:gd name="connsiteX45" fmla="*/ 449580 w 4652010"/>
                <a:gd name="connsiteY45" fmla="*/ 659130 h 670560"/>
                <a:gd name="connsiteX46" fmla="*/ 388620 w 4652010"/>
                <a:gd name="connsiteY46" fmla="*/ 632460 h 670560"/>
                <a:gd name="connsiteX47" fmla="*/ 316230 w 4652010"/>
                <a:gd name="connsiteY47" fmla="*/ 590550 h 670560"/>
                <a:gd name="connsiteX48" fmla="*/ 232410 w 4652010"/>
                <a:gd name="connsiteY48" fmla="*/ 525780 h 670560"/>
                <a:gd name="connsiteX49" fmla="*/ 160020 w 4652010"/>
                <a:gd name="connsiteY49" fmla="*/ 453390 h 670560"/>
                <a:gd name="connsiteX50" fmla="*/ 80010 w 4652010"/>
                <a:gd name="connsiteY50" fmla="*/ 373380 h 670560"/>
                <a:gd name="connsiteX51" fmla="*/ 11430 w 4652010"/>
                <a:gd name="connsiteY51" fmla="*/ 300990 h 670560"/>
                <a:gd name="connsiteX52" fmla="*/ 3810 w 4652010"/>
                <a:gd name="connsiteY52" fmla="*/ 278130 h 670560"/>
                <a:gd name="connsiteX53" fmla="*/ 0 w 4652010"/>
                <a:gd name="connsiteY53" fmla="*/ 247650 h 670560"/>
                <a:gd name="connsiteX54" fmla="*/ 7620 w 4652010"/>
                <a:gd name="connsiteY54" fmla="*/ 228600 h 670560"/>
                <a:gd name="connsiteX55" fmla="*/ 34290 w 4652010"/>
                <a:gd name="connsiteY55" fmla="*/ 217170 h 670560"/>
                <a:gd name="connsiteX56" fmla="*/ 57150 w 4652010"/>
                <a:gd name="connsiteY56" fmla="*/ 220980 h 670560"/>
                <a:gd name="connsiteX57" fmla="*/ 83820 w 4652010"/>
                <a:gd name="connsiteY57" fmla="*/ 228600 h 670560"/>
                <a:gd name="connsiteX58" fmla="*/ 118110 w 4652010"/>
                <a:gd name="connsiteY58" fmla="*/ 255270 h 670560"/>
                <a:gd name="connsiteX59" fmla="*/ 160020 w 4652010"/>
                <a:gd name="connsiteY59" fmla="*/ 285750 h 670560"/>
                <a:gd name="connsiteX60" fmla="*/ 198120 w 4652010"/>
                <a:gd name="connsiteY60" fmla="*/ 308610 h 670560"/>
                <a:gd name="connsiteX61" fmla="*/ 278130 w 4652010"/>
                <a:gd name="connsiteY61" fmla="*/ 346710 h 670560"/>
                <a:gd name="connsiteX62" fmla="*/ 323850 w 4652010"/>
                <a:gd name="connsiteY62" fmla="*/ 361950 h 670560"/>
                <a:gd name="connsiteX63" fmla="*/ 369570 w 4652010"/>
                <a:gd name="connsiteY63" fmla="*/ 373380 h 670560"/>
                <a:gd name="connsiteX64" fmla="*/ 422910 w 4652010"/>
                <a:gd name="connsiteY64" fmla="*/ 381000 h 670560"/>
                <a:gd name="connsiteX65" fmla="*/ 495300 w 4652010"/>
                <a:gd name="connsiteY65" fmla="*/ 381000 h 670560"/>
                <a:gd name="connsiteX66" fmla="*/ 674370 w 4652010"/>
                <a:gd name="connsiteY66" fmla="*/ 354330 h 670560"/>
                <a:gd name="connsiteX67" fmla="*/ 1013460 w 4652010"/>
                <a:gd name="connsiteY67" fmla="*/ 304800 h 670560"/>
                <a:gd name="connsiteX68" fmla="*/ 1295400 w 4652010"/>
                <a:gd name="connsiteY68" fmla="*/ 266700 h 670560"/>
                <a:gd name="connsiteX69" fmla="*/ 1626870 w 4652010"/>
                <a:gd name="connsiteY69" fmla="*/ 217170 h 670560"/>
                <a:gd name="connsiteX70" fmla="*/ 1847850 w 4652010"/>
                <a:gd name="connsiteY70" fmla="*/ 179070 h 670560"/>
                <a:gd name="connsiteX71" fmla="*/ 2072640 w 4652010"/>
                <a:gd name="connsiteY71" fmla="*/ 160020 h 670560"/>
                <a:gd name="connsiteX72" fmla="*/ 2305050 w 4652010"/>
                <a:gd name="connsiteY72" fmla="*/ 13716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52010" h="670560">
                  <a:moveTo>
                    <a:pt x="2305050" y="137160"/>
                  </a:moveTo>
                  <a:lnTo>
                    <a:pt x="2655570" y="106680"/>
                  </a:lnTo>
                  <a:lnTo>
                    <a:pt x="2846070" y="87630"/>
                  </a:lnTo>
                  <a:lnTo>
                    <a:pt x="3078480" y="64770"/>
                  </a:lnTo>
                  <a:lnTo>
                    <a:pt x="3333750" y="53340"/>
                  </a:lnTo>
                  <a:lnTo>
                    <a:pt x="3619500" y="38100"/>
                  </a:lnTo>
                  <a:lnTo>
                    <a:pt x="3863340" y="26670"/>
                  </a:lnTo>
                  <a:lnTo>
                    <a:pt x="3935730" y="19050"/>
                  </a:lnTo>
                  <a:lnTo>
                    <a:pt x="3992880" y="11430"/>
                  </a:lnTo>
                  <a:lnTo>
                    <a:pt x="4057650" y="0"/>
                  </a:lnTo>
                  <a:lnTo>
                    <a:pt x="4091940" y="0"/>
                  </a:lnTo>
                  <a:lnTo>
                    <a:pt x="4175760" y="3810"/>
                  </a:lnTo>
                  <a:lnTo>
                    <a:pt x="4267200" y="19050"/>
                  </a:lnTo>
                  <a:lnTo>
                    <a:pt x="4351020" y="45720"/>
                  </a:lnTo>
                  <a:lnTo>
                    <a:pt x="4461510" y="91440"/>
                  </a:lnTo>
                  <a:lnTo>
                    <a:pt x="4541520" y="140970"/>
                  </a:lnTo>
                  <a:lnTo>
                    <a:pt x="4610100" y="190500"/>
                  </a:lnTo>
                  <a:lnTo>
                    <a:pt x="4632960" y="209550"/>
                  </a:lnTo>
                  <a:lnTo>
                    <a:pt x="4648200" y="232410"/>
                  </a:lnTo>
                  <a:lnTo>
                    <a:pt x="4652010" y="247650"/>
                  </a:lnTo>
                  <a:lnTo>
                    <a:pt x="4652010" y="274320"/>
                  </a:lnTo>
                  <a:lnTo>
                    <a:pt x="4640580" y="300990"/>
                  </a:lnTo>
                  <a:lnTo>
                    <a:pt x="4617720" y="320040"/>
                  </a:lnTo>
                  <a:lnTo>
                    <a:pt x="4549140" y="331470"/>
                  </a:lnTo>
                  <a:lnTo>
                    <a:pt x="4469130" y="335280"/>
                  </a:lnTo>
                  <a:lnTo>
                    <a:pt x="4419600" y="331470"/>
                  </a:lnTo>
                  <a:lnTo>
                    <a:pt x="4290060" y="312420"/>
                  </a:lnTo>
                  <a:lnTo>
                    <a:pt x="4088130" y="289560"/>
                  </a:lnTo>
                  <a:lnTo>
                    <a:pt x="3810000" y="274320"/>
                  </a:lnTo>
                  <a:lnTo>
                    <a:pt x="3558540" y="266700"/>
                  </a:lnTo>
                  <a:lnTo>
                    <a:pt x="3249930" y="266700"/>
                  </a:lnTo>
                  <a:lnTo>
                    <a:pt x="3025140" y="270510"/>
                  </a:lnTo>
                  <a:lnTo>
                    <a:pt x="2849880" y="289560"/>
                  </a:lnTo>
                  <a:lnTo>
                    <a:pt x="2674620" y="300990"/>
                  </a:lnTo>
                  <a:lnTo>
                    <a:pt x="2468880" y="312420"/>
                  </a:lnTo>
                  <a:lnTo>
                    <a:pt x="2305050" y="323850"/>
                  </a:lnTo>
                  <a:lnTo>
                    <a:pt x="2072640" y="350520"/>
                  </a:lnTo>
                  <a:lnTo>
                    <a:pt x="1817370" y="381000"/>
                  </a:lnTo>
                  <a:lnTo>
                    <a:pt x="1535430" y="426720"/>
                  </a:lnTo>
                  <a:lnTo>
                    <a:pt x="1249680" y="483870"/>
                  </a:lnTo>
                  <a:lnTo>
                    <a:pt x="975360" y="541020"/>
                  </a:lnTo>
                  <a:lnTo>
                    <a:pt x="712470" y="598170"/>
                  </a:lnTo>
                  <a:lnTo>
                    <a:pt x="628650" y="621030"/>
                  </a:lnTo>
                  <a:lnTo>
                    <a:pt x="521970" y="662940"/>
                  </a:lnTo>
                  <a:lnTo>
                    <a:pt x="495300" y="670560"/>
                  </a:lnTo>
                  <a:lnTo>
                    <a:pt x="449580" y="659130"/>
                  </a:lnTo>
                  <a:lnTo>
                    <a:pt x="388620" y="632460"/>
                  </a:lnTo>
                  <a:lnTo>
                    <a:pt x="316230" y="590550"/>
                  </a:lnTo>
                  <a:lnTo>
                    <a:pt x="232410" y="525780"/>
                  </a:lnTo>
                  <a:lnTo>
                    <a:pt x="160020" y="453390"/>
                  </a:lnTo>
                  <a:lnTo>
                    <a:pt x="80010" y="373380"/>
                  </a:lnTo>
                  <a:lnTo>
                    <a:pt x="11430" y="300990"/>
                  </a:lnTo>
                  <a:lnTo>
                    <a:pt x="3810" y="278130"/>
                  </a:lnTo>
                  <a:lnTo>
                    <a:pt x="0" y="247650"/>
                  </a:lnTo>
                  <a:lnTo>
                    <a:pt x="7620" y="228600"/>
                  </a:lnTo>
                  <a:lnTo>
                    <a:pt x="34290" y="217170"/>
                  </a:lnTo>
                  <a:lnTo>
                    <a:pt x="57150" y="220980"/>
                  </a:lnTo>
                  <a:lnTo>
                    <a:pt x="83820" y="228600"/>
                  </a:lnTo>
                  <a:lnTo>
                    <a:pt x="118110" y="255270"/>
                  </a:lnTo>
                  <a:lnTo>
                    <a:pt x="160020" y="285750"/>
                  </a:lnTo>
                  <a:lnTo>
                    <a:pt x="198120" y="308610"/>
                  </a:lnTo>
                  <a:lnTo>
                    <a:pt x="278130" y="346710"/>
                  </a:lnTo>
                  <a:lnTo>
                    <a:pt x="323850" y="361950"/>
                  </a:lnTo>
                  <a:lnTo>
                    <a:pt x="369570" y="373380"/>
                  </a:lnTo>
                  <a:lnTo>
                    <a:pt x="422910" y="381000"/>
                  </a:lnTo>
                  <a:lnTo>
                    <a:pt x="495300" y="381000"/>
                  </a:lnTo>
                  <a:lnTo>
                    <a:pt x="674370" y="354330"/>
                  </a:lnTo>
                  <a:lnTo>
                    <a:pt x="1013460" y="304800"/>
                  </a:lnTo>
                  <a:lnTo>
                    <a:pt x="1295400" y="266700"/>
                  </a:lnTo>
                  <a:lnTo>
                    <a:pt x="1626870" y="217170"/>
                  </a:lnTo>
                  <a:lnTo>
                    <a:pt x="1847850" y="179070"/>
                  </a:lnTo>
                  <a:lnTo>
                    <a:pt x="2072640" y="160020"/>
                  </a:lnTo>
                  <a:lnTo>
                    <a:pt x="2305050" y="1371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0">
              <a:extLst>
                <a:ext uri="{FF2B5EF4-FFF2-40B4-BE49-F238E27FC236}">
                  <a16:creationId xmlns:a16="http://schemas.microsoft.com/office/drawing/2014/main" id="{1B3C049F-95D3-435C-81B2-9B117589AB8C}"/>
                </a:ext>
              </a:extLst>
            </p:cNvPr>
            <p:cNvSpPr/>
            <p:nvPr/>
          </p:nvSpPr>
          <p:spPr>
            <a:xfrm rot="16200000">
              <a:off x="3544889" y="3884614"/>
              <a:ext cx="3005137" cy="1335087"/>
            </a:xfrm>
            <a:custGeom>
              <a:avLst/>
              <a:gdLst>
                <a:gd name="connsiteX0" fmla="*/ 1412935 w 3006246"/>
                <a:gd name="connsiteY0" fmla="*/ 1112312 h 1335275"/>
                <a:gd name="connsiteX1" fmla="*/ 1518154 w 3006246"/>
                <a:gd name="connsiteY1" fmla="*/ 1139869 h 1335275"/>
                <a:gd name="connsiteX2" fmla="*/ 1633394 w 3006246"/>
                <a:gd name="connsiteY2" fmla="*/ 1164921 h 1335275"/>
                <a:gd name="connsiteX3" fmla="*/ 1748633 w 3006246"/>
                <a:gd name="connsiteY3" fmla="*/ 1184963 h 1335275"/>
                <a:gd name="connsiteX4" fmla="*/ 1873893 w 3006246"/>
                <a:gd name="connsiteY4" fmla="*/ 1205004 h 1335275"/>
                <a:gd name="connsiteX5" fmla="*/ 1996648 w 3006246"/>
                <a:gd name="connsiteY5" fmla="*/ 1220035 h 1335275"/>
                <a:gd name="connsiteX6" fmla="*/ 2172013 w 3006246"/>
                <a:gd name="connsiteY6" fmla="*/ 1240077 h 1335275"/>
                <a:gd name="connsiteX7" fmla="*/ 2392471 w 3006246"/>
                <a:gd name="connsiteY7" fmla="*/ 1240077 h 1335275"/>
                <a:gd name="connsiteX8" fmla="*/ 2535268 w 3006246"/>
                <a:gd name="connsiteY8" fmla="*/ 1240077 h 1335275"/>
                <a:gd name="connsiteX9" fmla="*/ 2627960 w 3006246"/>
                <a:gd name="connsiteY9" fmla="*/ 1242582 h 1335275"/>
                <a:gd name="connsiteX10" fmla="*/ 2663033 w 3006246"/>
                <a:gd name="connsiteY10" fmla="*/ 1247593 h 1335275"/>
                <a:gd name="connsiteX11" fmla="*/ 2693095 w 3006246"/>
                <a:gd name="connsiteY11" fmla="*/ 1260119 h 1335275"/>
                <a:gd name="connsiteX12" fmla="*/ 2713137 w 3006246"/>
                <a:gd name="connsiteY12" fmla="*/ 1280160 h 1335275"/>
                <a:gd name="connsiteX13" fmla="*/ 2728168 w 3006246"/>
                <a:gd name="connsiteY13" fmla="*/ 1300202 h 1335275"/>
                <a:gd name="connsiteX14" fmla="*/ 2740694 w 3006246"/>
                <a:gd name="connsiteY14" fmla="*/ 1310223 h 1335275"/>
                <a:gd name="connsiteX15" fmla="*/ 2768252 w 3006246"/>
                <a:gd name="connsiteY15" fmla="*/ 1327759 h 1335275"/>
                <a:gd name="connsiteX16" fmla="*/ 2788293 w 3006246"/>
                <a:gd name="connsiteY16" fmla="*/ 1335275 h 1335275"/>
                <a:gd name="connsiteX17" fmla="*/ 2805830 w 3006246"/>
                <a:gd name="connsiteY17" fmla="*/ 1335275 h 1335275"/>
                <a:gd name="connsiteX18" fmla="*/ 2818356 w 3006246"/>
                <a:gd name="connsiteY18" fmla="*/ 1322749 h 1335275"/>
                <a:gd name="connsiteX19" fmla="*/ 2830882 w 3006246"/>
                <a:gd name="connsiteY19" fmla="*/ 1302707 h 1335275"/>
                <a:gd name="connsiteX20" fmla="*/ 2855934 w 3006246"/>
                <a:gd name="connsiteY20" fmla="*/ 1272645 h 1335275"/>
                <a:gd name="connsiteX21" fmla="*/ 2880986 w 3006246"/>
                <a:gd name="connsiteY21" fmla="*/ 1240077 h 1335275"/>
                <a:gd name="connsiteX22" fmla="*/ 2903533 w 3006246"/>
                <a:gd name="connsiteY22" fmla="*/ 1202499 h 1335275"/>
                <a:gd name="connsiteX23" fmla="*/ 2923574 w 3006246"/>
                <a:gd name="connsiteY23" fmla="*/ 1167426 h 1335275"/>
                <a:gd name="connsiteX24" fmla="*/ 2943616 w 3006246"/>
                <a:gd name="connsiteY24" fmla="*/ 1119827 h 1335275"/>
                <a:gd name="connsiteX25" fmla="*/ 2971173 w 3006246"/>
                <a:gd name="connsiteY25" fmla="*/ 1049681 h 1335275"/>
                <a:gd name="connsiteX26" fmla="*/ 2998731 w 3006246"/>
                <a:gd name="connsiteY26" fmla="*/ 954484 h 1335275"/>
                <a:gd name="connsiteX27" fmla="*/ 3006246 w 3006246"/>
                <a:gd name="connsiteY27" fmla="*/ 921916 h 1335275"/>
                <a:gd name="connsiteX28" fmla="*/ 2983699 w 3006246"/>
                <a:gd name="connsiteY28" fmla="*/ 756572 h 1335275"/>
                <a:gd name="connsiteX29" fmla="*/ 2946121 w 3006246"/>
                <a:gd name="connsiteY29" fmla="*/ 834234 h 1335275"/>
                <a:gd name="connsiteX30" fmla="*/ 2918564 w 3006246"/>
                <a:gd name="connsiteY30" fmla="*/ 876822 h 1335275"/>
                <a:gd name="connsiteX31" fmla="*/ 2883491 w 3006246"/>
                <a:gd name="connsiteY31" fmla="*/ 914400 h 1335275"/>
                <a:gd name="connsiteX32" fmla="*/ 2850923 w 3006246"/>
                <a:gd name="connsiteY32" fmla="*/ 944463 h 1335275"/>
                <a:gd name="connsiteX33" fmla="*/ 2820861 w 3006246"/>
                <a:gd name="connsiteY33" fmla="*/ 961999 h 1335275"/>
                <a:gd name="connsiteX34" fmla="*/ 2788293 w 3006246"/>
                <a:gd name="connsiteY34" fmla="*/ 974525 h 1335275"/>
                <a:gd name="connsiteX35" fmla="*/ 2723158 w 3006246"/>
                <a:gd name="connsiteY35" fmla="*/ 974525 h 1335275"/>
                <a:gd name="connsiteX36" fmla="*/ 2575351 w 3006246"/>
                <a:gd name="connsiteY36" fmla="*/ 972020 h 1335275"/>
                <a:gd name="connsiteX37" fmla="*/ 2377440 w 3006246"/>
                <a:gd name="connsiteY37" fmla="*/ 974525 h 1335275"/>
                <a:gd name="connsiteX38" fmla="*/ 2222117 w 3006246"/>
                <a:gd name="connsiteY38" fmla="*/ 974525 h 1335275"/>
                <a:gd name="connsiteX39" fmla="*/ 2126919 w 3006246"/>
                <a:gd name="connsiteY39" fmla="*/ 974525 h 1335275"/>
                <a:gd name="connsiteX40" fmla="*/ 1941534 w 3006246"/>
                <a:gd name="connsiteY40" fmla="*/ 951978 h 1335275"/>
                <a:gd name="connsiteX41" fmla="*/ 1851346 w 3006246"/>
                <a:gd name="connsiteY41" fmla="*/ 941958 h 1335275"/>
                <a:gd name="connsiteX42" fmla="*/ 1753643 w 3006246"/>
                <a:gd name="connsiteY42" fmla="*/ 931937 h 1335275"/>
                <a:gd name="connsiteX43" fmla="*/ 1618362 w 3006246"/>
                <a:gd name="connsiteY43" fmla="*/ 906885 h 1335275"/>
                <a:gd name="connsiteX44" fmla="*/ 1480576 w 3006246"/>
                <a:gd name="connsiteY44" fmla="*/ 874317 h 1335275"/>
                <a:gd name="connsiteX45" fmla="*/ 1350305 w 3006246"/>
                <a:gd name="connsiteY45" fmla="*/ 841749 h 1335275"/>
                <a:gd name="connsiteX46" fmla="*/ 1235066 w 3006246"/>
                <a:gd name="connsiteY46" fmla="*/ 804171 h 1335275"/>
                <a:gd name="connsiteX47" fmla="*/ 1107300 w 3006246"/>
                <a:gd name="connsiteY47" fmla="*/ 756572 h 1335275"/>
                <a:gd name="connsiteX48" fmla="*/ 967009 w 3006246"/>
                <a:gd name="connsiteY48" fmla="*/ 698953 h 1335275"/>
                <a:gd name="connsiteX49" fmla="*/ 879327 w 3006246"/>
                <a:gd name="connsiteY49" fmla="*/ 658869 h 1335275"/>
                <a:gd name="connsiteX50" fmla="*/ 761582 w 3006246"/>
                <a:gd name="connsiteY50" fmla="*/ 598744 h 1335275"/>
                <a:gd name="connsiteX51" fmla="*/ 648848 w 3006246"/>
                <a:gd name="connsiteY51" fmla="*/ 533609 h 1335275"/>
                <a:gd name="connsiteX52" fmla="*/ 553650 w 3006246"/>
                <a:gd name="connsiteY52" fmla="*/ 468474 h 1335275"/>
                <a:gd name="connsiteX53" fmla="*/ 433400 w 3006246"/>
                <a:gd name="connsiteY53" fmla="*/ 380792 h 1335275"/>
                <a:gd name="connsiteX54" fmla="*/ 338202 w 3006246"/>
                <a:gd name="connsiteY54" fmla="*/ 303130 h 1335275"/>
                <a:gd name="connsiteX55" fmla="*/ 240499 w 3006246"/>
                <a:gd name="connsiteY55" fmla="*/ 212943 h 1335275"/>
                <a:gd name="connsiteX56" fmla="*/ 165343 w 3006246"/>
                <a:gd name="connsiteY56" fmla="*/ 137787 h 1335275"/>
                <a:gd name="connsiteX57" fmla="*/ 112734 w 3006246"/>
                <a:gd name="connsiteY57" fmla="*/ 77662 h 1335275"/>
                <a:gd name="connsiteX58" fmla="*/ 62630 w 3006246"/>
                <a:gd name="connsiteY58" fmla="*/ 20042 h 1335275"/>
                <a:gd name="connsiteX59" fmla="*/ 37578 w 3006246"/>
                <a:gd name="connsiteY59" fmla="*/ 5011 h 1335275"/>
                <a:gd name="connsiteX60" fmla="*/ 15031 w 3006246"/>
                <a:gd name="connsiteY60" fmla="*/ 0 h 1335275"/>
                <a:gd name="connsiteX61" fmla="*/ 2505 w 3006246"/>
                <a:gd name="connsiteY61" fmla="*/ 5011 h 1335275"/>
                <a:gd name="connsiteX62" fmla="*/ 0 w 3006246"/>
                <a:gd name="connsiteY62" fmla="*/ 12526 h 1335275"/>
                <a:gd name="connsiteX63" fmla="*/ 0 w 3006246"/>
                <a:gd name="connsiteY63" fmla="*/ 25052 h 1335275"/>
                <a:gd name="connsiteX64" fmla="*/ 17536 w 3006246"/>
                <a:gd name="connsiteY64" fmla="*/ 65136 h 1335275"/>
                <a:gd name="connsiteX65" fmla="*/ 87682 w 3006246"/>
                <a:gd name="connsiteY65" fmla="*/ 165344 h 1335275"/>
                <a:gd name="connsiteX66" fmla="*/ 162838 w 3006246"/>
                <a:gd name="connsiteY66" fmla="*/ 265552 h 1335275"/>
                <a:gd name="connsiteX67" fmla="*/ 260541 w 3006246"/>
                <a:gd name="connsiteY67" fmla="*/ 380792 h 1335275"/>
                <a:gd name="connsiteX68" fmla="*/ 350728 w 3006246"/>
                <a:gd name="connsiteY68" fmla="*/ 483505 h 1335275"/>
                <a:gd name="connsiteX69" fmla="*/ 433400 w 3006246"/>
                <a:gd name="connsiteY69" fmla="*/ 568682 h 1335275"/>
                <a:gd name="connsiteX70" fmla="*/ 518577 w 3006246"/>
                <a:gd name="connsiteY70" fmla="*/ 646343 h 1335275"/>
                <a:gd name="connsiteX71" fmla="*/ 591228 w 3006246"/>
                <a:gd name="connsiteY71" fmla="*/ 706468 h 1335275"/>
                <a:gd name="connsiteX72" fmla="*/ 663879 w 3006246"/>
                <a:gd name="connsiteY72" fmla="*/ 764088 h 1335275"/>
                <a:gd name="connsiteX73" fmla="*/ 741540 w 3006246"/>
                <a:gd name="connsiteY73" fmla="*/ 814192 h 1335275"/>
                <a:gd name="connsiteX74" fmla="*/ 794150 w 3006246"/>
                <a:gd name="connsiteY74" fmla="*/ 849265 h 1335275"/>
                <a:gd name="connsiteX75" fmla="*/ 876821 w 3006246"/>
                <a:gd name="connsiteY75" fmla="*/ 899369 h 1335275"/>
                <a:gd name="connsiteX76" fmla="*/ 994566 w 3006246"/>
                <a:gd name="connsiteY76" fmla="*/ 961999 h 1335275"/>
                <a:gd name="connsiteX77" fmla="*/ 1159910 w 3006246"/>
                <a:gd name="connsiteY77" fmla="*/ 1032145 h 1335275"/>
                <a:gd name="connsiteX78" fmla="*/ 1340285 w 3006246"/>
                <a:gd name="connsiteY78" fmla="*/ 1092270 h 1335275"/>
                <a:gd name="connsiteX79" fmla="*/ 1412935 w 3006246"/>
                <a:gd name="connsiteY79" fmla="*/ 1112312 h 133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006246" h="1335275">
                  <a:moveTo>
                    <a:pt x="1412935" y="1112312"/>
                  </a:moveTo>
                  <a:lnTo>
                    <a:pt x="1518154" y="1139869"/>
                  </a:lnTo>
                  <a:lnTo>
                    <a:pt x="1633394" y="1164921"/>
                  </a:lnTo>
                  <a:lnTo>
                    <a:pt x="1748633" y="1184963"/>
                  </a:lnTo>
                  <a:lnTo>
                    <a:pt x="1873893" y="1205004"/>
                  </a:lnTo>
                  <a:lnTo>
                    <a:pt x="1996648" y="1220035"/>
                  </a:lnTo>
                  <a:lnTo>
                    <a:pt x="2172013" y="1240077"/>
                  </a:lnTo>
                  <a:lnTo>
                    <a:pt x="2392471" y="1240077"/>
                  </a:lnTo>
                  <a:lnTo>
                    <a:pt x="2535268" y="1240077"/>
                  </a:lnTo>
                  <a:lnTo>
                    <a:pt x="2627960" y="1242582"/>
                  </a:lnTo>
                  <a:lnTo>
                    <a:pt x="2663033" y="1247593"/>
                  </a:lnTo>
                  <a:lnTo>
                    <a:pt x="2693095" y="1260119"/>
                  </a:lnTo>
                  <a:lnTo>
                    <a:pt x="2713137" y="1280160"/>
                  </a:lnTo>
                  <a:lnTo>
                    <a:pt x="2728168" y="1300202"/>
                  </a:lnTo>
                  <a:lnTo>
                    <a:pt x="2740694" y="1310223"/>
                  </a:lnTo>
                  <a:lnTo>
                    <a:pt x="2768252" y="1327759"/>
                  </a:lnTo>
                  <a:lnTo>
                    <a:pt x="2788293" y="1335275"/>
                  </a:lnTo>
                  <a:lnTo>
                    <a:pt x="2805830" y="1335275"/>
                  </a:lnTo>
                  <a:lnTo>
                    <a:pt x="2818356" y="1322749"/>
                  </a:lnTo>
                  <a:lnTo>
                    <a:pt x="2830882" y="1302707"/>
                  </a:lnTo>
                  <a:lnTo>
                    <a:pt x="2855934" y="1272645"/>
                  </a:lnTo>
                  <a:lnTo>
                    <a:pt x="2880986" y="1240077"/>
                  </a:lnTo>
                  <a:lnTo>
                    <a:pt x="2903533" y="1202499"/>
                  </a:lnTo>
                  <a:lnTo>
                    <a:pt x="2923574" y="1167426"/>
                  </a:lnTo>
                  <a:lnTo>
                    <a:pt x="2943616" y="1119827"/>
                  </a:lnTo>
                  <a:lnTo>
                    <a:pt x="2971173" y="1049681"/>
                  </a:lnTo>
                  <a:lnTo>
                    <a:pt x="2998731" y="954484"/>
                  </a:lnTo>
                  <a:lnTo>
                    <a:pt x="3006246" y="921916"/>
                  </a:lnTo>
                  <a:lnTo>
                    <a:pt x="2983699" y="756572"/>
                  </a:lnTo>
                  <a:lnTo>
                    <a:pt x="2946121" y="834234"/>
                  </a:lnTo>
                  <a:lnTo>
                    <a:pt x="2918564" y="876822"/>
                  </a:lnTo>
                  <a:lnTo>
                    <a:pt x="2883491" y="914400"/>
                  </a:lnTo>
                  <a:lnTo>
                    <a:pt x="2850923" y="944463"/>
                  </a:lnTo>
                  <a:lnTo>
                    <a:pt x="2820861" y="961999"/>
                  </a:lnTo>
                  <a:lnTo>
                    <a:pt x="2788293" y="974525"/>
                  </a:lnTo>
                  <a:lnTo>
                    <a:pt x="2723158" y="974525"/>
                  </a:lnTo>
                  <a:lnTo>
                    <a:pt x="2575351" y="972020"/>
                  </a:lnTo>
                  <a:lnTo>
                    <a:pt x="2377440" y="974525"/>
                  </a:lnTo>
                  <a:lnTo>
                    <a:pt x="2222117" y="974525"/>
                  </a:lnTo>
                  <a:lnTo>
                    <a:pt x="2126919" y="974525"/>
                  </a:lnTo>
                  <a:lnTo>
                    <a:pt x="1941534" y="951978"/>
                  </a:lnTo>
                  <a:lnTo>
                    <a:pt x="1851346" y="941958"/>
                  </a:lnTo>
                  <a:lnTo>
                    <a:pt x="1753643" y="931937"/>
                  </a:lnTo>
                  <a:lnTo>
                    <a:pt x="1618362" y="906885"/>
                  </a:lnTo>
                  <a:lnTo>
                    <a:pt x="1480576" y="874317"/>
                  </a:lnTo>
                  <a:lnTo>
                    <a:pt x="1350305" y="841749"/>
                  </a:lnTo>
                  <a:lnTo>
                    <a:pt x="1235066" y="804171"/>
                  </a:lnTo>
                  <a:lnTo>
                    <a:pt x="1107300" y="756572"/>
                  </a:lnTo>
                  <a:lnTo>
                    <a:pt x="967009" y="698953"/>
                  </a:lnTo>
                  <a:lnTo>
                    <a:pt x="879327" y="658869"/>
                  </a:lnTo>
                  <a:lnTo>
                    <a:pt x="761582" y="598744"/>
                  </a:lnTo>
                  <a:lnTo>
                    <a:pt x="648848" y="533609"/>
                  </a:lnTo>
                  <a:lnTo>
                    <a:pt x="553650" y="468474"/>
                  </a:lnTo>
                  <a:lnTo>
                    <a:pt x="433400" y="380792"/>
                  </a:lnTo>
                  <a:lnTo>
                    <a:pt x="338202" y="303130"/>
                  </a:lnTo>
                  <a:lnTo>
                    <a:pt x="240499" y="212943"/>
                  </a:lnTo>
                  <a:lnTo>
                    <a:pt x="165343" y="137787"/>
                  </a:lnTo>
                  <a:lnTo>
                    <a:pt x="112734" y="77662"/>
                  </a:lnTo>
                  <a:lnTo>
                    <a:pt x="62630" y="20042"/>
                  </a:lnTo>
                  <a:lnTo>
                    <a:pt x="37578" y="5011"/>
                  </a:lnTo>
                  <a:lnTo>
                    <a:pt x="15031" y="0"/>
                  </a:lnTo>
                  <a:lnTo>
                    <a:pt x="2505" y="5011"/>
                  </a:lnTo>
                  <a:lnTo>
                    <a:pt x="0" y="12526"/>
                  </a:lnTo>
                  <a:lnTo>
                    <a:pt x="0" y="25052"/>
                  </a:lnTo>
                  <a:lnTo>
                    <a:pt x="17536" y="65136"/>
                  </a:lnTo>
                  <a:lnTo>
                    <a:pt x="87682" y="165344"/>
                  </a:lnTo>
                  <a:lnTo>
                    <a:pt x="162838" y="265552"/>
                  </a:lnTo>
                  <a:lnTo>
                    <a:pt x="260541" y="380792"/>
                  </a:lnTo>
                  <a:lnTo>
                    <a:pt x="350728" y="483505"/>
                  </a:lnTo>
                  <a:lnTo>
                    <a:pt x="433400" y="568682"/>
                  </a:lnTo>
                  <a:lnTo>
                    <a:pt x="518577" y="646343"/>
                  </a:lnTo>
                  <a:lnTo>
                    <a:pt x="591228" y="706468"/>
                  </a:lnTo>
                  <a:lnTo>
                    <a:pt x="663879" y="764088"/>
                  </a:lnTo>
                  <a:lnTo>
                    <a:pt x="741540" y="814192"/>
                  </a:lnTo>
                  <a:lnTo>
                    <a:pt x="794150" y="849265"/>
                  </a:lnTo>
                  <a:lnTo>
                    <a:pt x="876821" y="899369"/>
                  </a:lnTo>
                  <a:lnTo>
                    <a:pt x="994566" y="961999"/>
                  </a:lnTo>
                  <a:lnTo>
                    <a:pt x="1159910" y="1032145"/>
                  </a:lnTo>
                  <a:lnTo>
                    <a:pt x="1340285" y="1092270"/>
                  </a:lnTo>
                  <a:lnTo>
                    <a:pt x="1412935" y="1112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1">
              <a:extLst>
                <a:ext uri="{FF2B5EF4-FFF2-40B4-BE49-F238E27FC236}">
                  <a16:creationId xmlns:a16="http://schemas.microsoft.com/office/drawing/2014/main" id="{0FC8A136-7EA8-4EBD-B3B3-26CF115972B7}"/>
                </a:ext>
              </a:extLst>
            </p:cNvPr>
            <p:cNvSpPr/>
            <p:nvPr/>
          </p:nvSpPr>
          <p:spPr>
            <a:xfrm rot="16200000">
              <a:off x="5083175" y="4208463"/>
              <a:ext cx="3162300" cy="508000"/>
            </a:xfrm>
            <a:custGeom>
              <a:avLst/>
              <a:gdLst>
                <a:gd name="connsiteX0" fmla="*/ 1510393 w 3162300"/>
                <a:gd name="connsiteY0" fmla="*/ 193221 h 508907"/>
                <a:gd name="connsiteX1" fmla="*/ 1711779 w 3162300"/>
                <a:gd name="connsiteY1" fmla="*/ 193221 h 508907"/>
                <a:gd name="connsiteX2" fmla="*/ 1978479 w 3162300"/>
                <a:gd name="connsiteY2" fmla="*/ 193221 h 508907"/>
                <a:gd name="connsiteX3" fmla="*/ 2087336 w 3162300"/>
                <a:gd name="connsiteY3" fmla="*/ 193221 h 508907"/>
                <a:gd name="connsiteX4" fmla="*/ 2381250 w 3162300"/>
                <a:gd name="connsiteY4" fmla="*/ 193221 h 508907"/>
                <a:gd name="connsiteX5" fmla="*/ 2631621 w 3162300"/>
                <a:gd name="connsiteY5" fmla="*/ 193221 h 508907"/>
                <a:gd name="connsiteX6" fmla="*/ 2713264 w 3162300"/>
                <a:gd name="connsiteY6" fmla="*/ 193221 h 508907"/>
                <a:gd name="connsiteX7" fmla="*/ 2803071 w 3162300"/>
                <a:gd name="connsiteY7" fmla="*/ 193221 h 508907"/>
                <a:gd name="connsiteX8" fmla="*/ 2865664 w 3162300"/>
                <a:gd name="connsiteY8" fmla="*/ 193221 h 508907"/>
                <a:gd name="connsiteX9" fmla="*/ 2914650 w 3162300"/>
                <a:gd name="connsiteY9" fmla="*/ 185057 h 508907"/>
                <a:gd name="connsiteX10" fmla="*/ 2958193 w 3162300"/>
                <a:gd name="connsiteY10" fmla="*/ 171450 h 508907"/>
                <a:gd name="connsiteX11" fmla="*/ 2993571 w 3162300"/>
                <a:gd name="connsiteY11" fmla="*/ 155121 h 508907"/>
                <a:gd name="connsiteX12" fmla="*/ 3026229 w 3162300"/>
                <a:gd name="connsiteY12" fmla="*/ 133350 h 508907"/>
                <a:gd name="connsiteX13" fmla="*/ 3050721 w 3162300"/>
                <a:gd name="connsiteY13" fmla="*/ 108857 h 508907"/>
                <a:gd name="connsiteX14" fmla="*/ 3080657 w 3162300"/>
                <a:gd name="connsiteY14" fmla="*/ 68035 h 508907"/>
                <a:gd name="connsiteX15" fmla="*/ 3102429 w 3162300"/>
                <a:gd name="connsiteY15" fmla="*/ 24493 h 508907"/>
                <a:gd name="connsiteX16" fmla="*/ 3113314 w 3162300"/>
                <a:gd name="connsiteY16" fmla="*/ 8164 h 508907"/>
                <a:gd name="connsiteX17" fmla="*/ 3140529 w 3162300"/>
                <a:gd name="connsiteY17" fmla="*/ 0 h 508907"/>
                <a:gd name="connsiteX18" fmla="*/ 3159579 w 3162300"/>
                <a:gd name="connsiteY18" fmla="*/ 5443 h 508907"/>
                <a:gd name="connsiteX19" fmla="*/ 3162300 w 3162300"/>
                <a:gd name="connsiteY19" fmla="*/ 19050 h 508907"/>
                <a:gd name="connsiteX20" fmla="*/ 3156857 w 3162300"/>
                <a:gd name="connsiteY20" fmla="*/ 38100 h 508907"/>
                <a:gd name="connsiteX21" fmla="*/ 3148693 w 3162300"/>
                <a:gd name="connsiteY21" fmla="*/ 78921 h 508907"/>
                <a:gd name="connsiteX22" fmla="*/ 3132364 w 3162300"/>
                <a:gd name="connsiteY22" fmla="*/ 138793 h 508907"/>
                <a:gd name="connsiteX23" fmla="*/ 3102429 w 3162300"/>
                <a:gd name="connsiteY23" fmla="*/ 220435 h 508907"/>
                <a:gd name="connsiteX24" fmla="*/ 3069771 w 3162300"/>
                <a:gd name="connsiteY24" fmla="*/ 296635 h 508907"/>
                <a:gd name="connsiteX25" fmla="*/ 3026229 w 3162300"/>
                <a:gd name="connsiteY25" fmla="*/ 389164 h 508907"/>
                <a:gd name="connsiteX26" fmla="*/ 3001736 w 3162300"/>
                <a:gd name="connsiteY26" fmla="*/ 440871 h 508907"/>
                <a:gd name="connsiteX27" fmla="*/ 2979964 w 3162300"/>
                <a:gd name="connsiteY27" fmla="*/ 478971 h 508907"/>
                <a:gd name="connsiteX28" fmla="*/ 2958193 w 3162300"/>
                <a:gd name="connsiteY28" fmla="*/ 500743 h 508907"/>
                <a:gd name="connsiteX29" fmla="*/ 2936421 w 3162300"/>
                <a:gd name="connsiteY29" fmla="*/ 508907 h 508907"/>
                <a:gd name="connsiteX30" fmla="*/ 2903764 w 3162300"/>
                <a:gd name="connsiteY30" fmla="*/ 503464 h 508907"/>
                <a:gd name="connsiteX31" fmla="*/ 2865664 w 3162300"/>
                <a:gd name="connsiteY31" fmla="*/ 484414 h 508907"/>
                <a:gd name="connsiteX32" fmla="*/ 2833007 w 3162300"/>
                <a:gd name="connsiteY32" fmla="*/ 459921 h 508907"/>
                <a:gd name="connsiteX33" fmla="*/ 2781300 w 3162300"/>
                <a:gd name="connsiteY33" fmla="*/ 443593 h 508907"/>
                <a:gd name="connsiteX34" fmla="*/ 2718707 w 3162300"/>
                <a:gd name="connsiteY34" fmla="*/ 429985 h 508907"/>
                <a:gd name="connsiteX35" fmla="*/ 2650671 w 3162300"/>
                <a:gd name="connsiteY35" fmla="*/ 421821 h 508907"/>
                <a:gd name="connsiteX36" fmla="*/ 2539093 w 3162300"/>
                <a:gd name="connsiteY36" fmla="*/ 416378 h 508907"/>
                <a:gd name="connsiteX37" fmla="*/ 2345871 w 3162300"/>
                <a:gd name="connsiteY37" fmla="*/ 416378 h 508907"/>
                <a:gd name="connsiteX38" fmla="*/ 2269671 w 3162300"/>
                <a:gd name="connsiteY38" fmla="*/ 413657 h 508907"/>
                <a:gd name="connsiteX39" fmla="*/ 1888671 w 3162300"/>
                <a:gd name="connsiteY39" fmla="*/ 419100 h 508907"/>
                <a:gd name="connsiteX40" fmla="*/ 1608364 w 3162300"/>
                <a:gd name="connsiteY40" fmla="*/ 427264 h 508907"/>
                <a:gd name="connsiteX41" fmla="*/ 1363436 w 3162300"/>
                <a:gd name="connsiteY41" fmla="*/ 432707 h 508907"/>
                <a:gd name="connsiteX42" fmla="*/ 1055914 w 3162300"/>
                <a:gd name="connsiteY42" fmla="*/ 440871 h 508907"/>
                <a:gd name="connsiteX43" fmla="*/ 759279 w 3162300"/>
                <a:gd name="connsiteY43" fmla="*/ 451757 h 508907"/>
                <a:gd name="connsiteX44" fmla="*/ 549729 w 3162300"/>
                <a:gd name="connsiteY44" fmla="*/ 454478 h 508907"/>
                <a:gd name="connsiteX45" fmla="*/ 381000 w 3162300"/>
                <a:gd name="connsiteY45" fmla="*/ 462643 h 508907"/>
                <a:gd name="connsiteX46" fmla="*/ 258536 w 3162300"/>
                <a:gd name="connsiteY46" fmla="*/ 451757 h 508907"/>
                <a:gd name="connsiteX47" fmla="*/ 163286 w 3162300"/>
                <a:gd name="connsiteY47" fmla="*/ 432707 h 508907"/>
                <a:gd name="connsiteX48" fmla="*/ 108857 w 3162300"/>
                <a:gd name="connsiteY48" fmla="*/ 416378 h 508907"/>
                <a:gd name="connsiteX49" fmla="*/ 54429 w 3162300"/>
                <a:gd name="connsiteY49" fmla="*/ 389164 h 508907"/>
                <a:gd name="connsiteX50" fmla="*/ 27214 w 3162300"/>
                <a:gd name="connsiteY50" fmla="*/ 367393 h 508907"/>
                <a:gd name="connsiteX51" fmla="*/ 8164 w 3162300"/>
                <a:gd name="connsiteY51" fmla="*/ 340178 h 508907"/>
                <a:gd name="connsiteX52" fmla="*/ 0 w 3162300"/>
                <a:gd name="connsiteY52" fmla="*/ 312964 h 508907"/>
                <a:gd name="connsiteX53" fmla="*/ 2721 w 3162300"/>
                <a:gd name="connsiteY53" fmla="*/ 283028 h 508907"/>
                <a:gd name="connsiteX54" fmla="*/ 8164 w 3162300"/>
                <a:gd name="connsiteY54" fmla="*/ 253093 h 508907"/>
                <a:gd name="connsiteX55" fmla="*/ 21771 w 3162300"/>
                <a:gd name="connsiteY55" fmla="*/ 231321 h 508907"/>
                <a:gd name="connsiteX56" fmla="*/ 43543 w 3162300"/>
                <a:gd name="connsiteY56" fmla="*/ 214993 h 508907"/>
                <a:gd name="connsiteX57" fmla="*/ 78921 w 3162300"/>
                <a:gd name="connsiteY57" fmla="*/ 195943 h 508907"/>
                <a:gd name="connsiteX58" fmla="*/ 193221 w 3162300"/>
                <a:gd name="connsiteY58" fmla="*/ 166007 h 508907"/>
                <a:gd name="connsiteX59" fmla="*/ 351064 w 3162300"/>
                <a:gd name="connsiteY59" fmla="*/ 133350 h 508907"/>
                <a:gd name="connsiteX60" fmla="*/ 500743 w 3162300"/>
                <a:gd name="connsiteY60" fmla="*/ 106135 h 508907"/>
                <a:gd name="connsiteX61" fmla="*/ 544286 w 3162300"/>
                <a:gd name="connsiteY61" fmla="*/ 106135 h 508907"/>
                <a:gd name="connsiteX62" fmla="*/ 590550 w 3162300"/>
                <a:gd name="connsiteY62" fmla="*/ 122464 h 508907"/>
                <a:gd name="connsiteX63" fmla="*/ 672193 w 3162300"/>
                <a:gd name="connsiteY63" fmla="*/ 149678 h 508907"/>
                <a:gd name="connsiteX64" fmla="*/ 745671 w 3162300"/>
                <a:gd name="connsiteY64" fmla="*/ 166007 h 508907"/>
                <a:gd name="connsiteX65" fmla="*/ 840921 w 3162300"/>
                <a:gd name="connsiteY65" fmla="*/ 182335 h 508907"/>
                <a:gd name="connsiteX66" fmla="*/ 955221 w 3162300"/>
                <a:gd name="connsiteY66" fmla="*/ 190500 h 508907"/>
                <a:gd name="connsiteX67" fmla="*/ 1077686 w 3162300"/>
                <a:gd name="connsiteY67" fmla="*/ 193221 h 508907"/>
                <a:gd name="connsiteX68" fmla="*/ 1257300 w 3162300"/>
                <a:gd name="connsiteY68" fmla="*/ 193221 h 508907"/>
                <a:gd name="connsiteX69" fmla="*/ 1510393 w 3162300"/>
                <a:gd name="connsiteY69" fmla="*/ 193221 h 50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62300" h="508907">
                  <a:moveTo>
                    <a:pt x="1510393" y="193221"/>
                  </a:moveTo>
                  <a:lnTo>
                    <a:pt x="1711779" y="193221"/>
                  </a:lnTo>
                  <a:lnTo>
                    <a:pt x="1978479" y="193221"/>
                  </a:lnTo>
                  <a:lnTo>
                    <a:pt x="2087336" y="193221"/>
                  </a:lnTo>
                  <a:lnTo>
                    <a:pt x="2381250" y="193221"/>
                  </a:lnTo>
                  <a:lnTo>
                    <a:pt x="2631621" y="193221"/>
                  </a:lnTo>
                  <a:lnTo>
                    <a:pt x="2713264" y="193221"/>
                  </a:lnTo>
                  <a:lnTo>
                    <a:pt x="2803071" y="193221"/>
                  </a:lnTo>
                  <a:lnTo>
                    <a:pt x="2865664" y="193221"/>
                  </a:lnTo>
                  <a:lnTo>
                    <a:pt x="2914650" y="185057"/>
                  </a:lnTo>
                  <a:lnTo>
                    <a:pt x="2958193" y="171450"/>
                  </a:lnTo>
                  <a:lnTo>
                    <a:pt x="2993571" y="155121"/>
                  </a:lnTo>
                  <a:lnTo>
                    <a:pt x="3026229" y="133350"/>
                  </a:lnTo>
                  <a:lnTo>
                    <a:pt x="3050721" y="108857"/>
                  </a:lnTo>
                  <a:lnTo>
                    <a:pt x="3080657" y="68035"/>
                  </a:lnTo>
                  <a:lnTo>
                    <a:pt x="3102429" y="24493"/>
                  </a:lnTo>
                  <a:lnTo>
                    <a:pt x="3113314" y="8164"/>
                  </a:lnTo>
                  <a:lnTo>
                    <a:pt x="3140529" y="0"/>
                  </a:lnTo>
                  <a:lnTo>
                    <a:pt x="3159579" y="5443"/>
                  </a:lnTo>
                  <a:lnTo>
                    <a:pt x="3162300" y="19050"/>
                  </a:lnTo>
                  <a:lnTo>
                    <a:pt x="3156857" y="38100"/>
                  </a:lnTo>
                  <a:lnTo>
                    <a:pt x="3148693" y="78921"/>
                  </a:lnTo>
                  <a:lnTo>
                    <a:pt x="3132364" y="138793"/>
                  </a:lnTo>
                  <a:lnTo>
                    <a:pt x="3102429" y="220435"/>
                  </a:lnTo>
                  <a:lnTo>
                    <a:pt x="3069771" y="296635"/>
                  </a:lnTo>
                  <a:lnTo>
                    <a:pt x="3026229" y="389164"/>
                  </a:lnTo>
                  <a:lnTo>
                    <a:pt x="3001736" y="440871"/>
                  </a:lnTo>
                  <a:lnTo>
                    <a:pt x="2979964" y="478971"/>
                  </a:lnTo>
                  <a:lnTo>
                    <a:pt x="2958193" y="500743"/>
                  </a:lnTo>
                  <a:lnTo>
                    <a:pt x="2936421" y="508907"/>
                  </a:lnTo>
                  <a:lnTo>
                    <a:pt x="2903764" y="503464"/>
                  </a:lnTo>
                  <a:lnTo>
                    <a:pt x="2865664" y="484414"/>
                  </a:lnTo>
                  <a:lnTo>
                    <a:pt x="2833007" y="459921"/>
                  </a:lnTo>
                  <a:lnTo>
                    <a:pt x="2781300" y="443593"/>
                  </a:lnTo>
                  <a:lnTo>
                    <a:pt x="2718707" y="429985"/>
                  </a:lnTo>
                  <a:lnTo>
                    <a:pt x="2650671" y="421821"/>
                  </a:lnTo>
                  <a:lnTo>
                    <a:pt x="2539093" y="416378"/>
                  </a:lnTo>
                  <a:lnTo>
                    <a:pt x="2345871" y="416378"/>
                  </a:lnTo>
                  <a:lnTo>
                    <a:pt x="2269671" y="413657"/>
                  </a:lnTo>
                  <a:lnTo>
                    <a:pt x="1888671" y="419100"/>
                  </a:lnTo>
                  <a:lnTo>
                    <a:pt x="1608364" y="427264"/>
                  </a:lnTo>
                  <a:lnTo>
                    <a:pt x="1363436" y="432707"/>
                  </a:lnTo>
                  <a:lnTo>
                    <a:pt x="1055914" y="440871"/>
                  </a:lnTo>
                  <a:lnTo>
                    <a:pt x="759279" y="451757"/>
                  </a:lnTo>
                  <a:lnTo>
                    <a:pt x="549729" y="454478"/>
                  </a:lnTo>
                  <a:lnTo>
                    <a:pt x="381000" y="462643"/>
                  </a:lnTo>
                  <a:lnTo>
                    <a:pt x="258536" y="451757"/>
                  </a:lnTo>
                  <a:lnTo>
                    <a:pt x="163286" y="432707"/>
                  </a:lnTo>
                  <a:lnTo>
                    <a:pt x="108857" y="416378"/>
                  </a:lnTo>
                  <a:lnTo>
                    <a:pt x="54429" y="389164"/>
                  </a:lnTo>
                  <a:lnTo>
                    <a:pt x="27214" y="367393"/>
                  </a:lnTo>
                  <a:lnTo>
                    <a:pt x="8164" y="340178"/>
                  </a:lnTo>
                  <a:lnTo>
                    <a:pt x="0" y="312964"/>
                  </a:lnTo>
                  <a:lnTo>
                    <a:pt x="2721" y="283028"/>
                  </a:lnTo>
                  <a:lnTo>
                    <a:pt x="8164" y="253093"/>
                  </a:lnTo>
                  <a:lnTo>
                    <a:pt x="21771" y="231321"/>
                  </a:lnTo>
                  <a:lnTo>
                    <a:pt x="43543" y="214993"/>
                  </a:lnTo>
                  <a:lnTo>
                    <a:pt x="78921" y="195943"/>
                  </a:lnTo>
                  <a:lnTo>
                    <a:pt x="193221" y="166007"/>
                  </a:lnTo>
                  <a:lnTo>
                    <a:pt x="351064" y="133350"/>
                  </a:lnTo>
                  <a:lnTo>
                    <a:pt x="500743" y="106135"/>
                  </a:lnTo>
                  <a:lnTo>
                    <a:pt x="544286" y="106135"/>
                  </a:lnTo>
                  <a:lnTo>
                    <a:pt x="590550" y="122464"/>
                  </a:lnTo>
                  <a:lnTo>
                    <a:pt x="672193" y="149678"/>
                  </a:lnTo>
                  <a:lnTo>
                    <a:pt x="745671" y="166007"/>
                  </a:lnTo>
                  <a:lnTo>
                    <a:pt x="840921" y="182335"/>
                  </a:lnTo>
                  <a:lnTo>
                    <a:pt x="955221" y="190500"/>
                  </a:lnTo>
                  <a:lnTo>
                    <a:pt x="1077686" y="193221"/>
                  </a:lnTo>
                  <a:lnTo>
                    <a:pt x="1257300" y="193221"/>
                  </a:lnTo>
                  <a:lnTo>
                    <a:pt x="1510393" y="19322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96784908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BEC289F-D666-49A6-A3CC-A866E9C7DAA7}"/>
              </a:ext>
            </a:extLst>
          </p:cNvPr>
          <p:cNvSpPr/>
          <p:nvPr/>
        </p:nvSpPr>
        <p:spPr>
          <a:xfrm>
            <a:off x="5713414" y="1438276"/>
            <a:ext cx="515937" cy="1204913"/>
          </a:xfrm>
          <a:custGeom>
            <a:avLst/>
            <a:gdLst>
              <a:gd name="connsiteX0" fmla="*/ 197644 w 516731"/>
              <a:gd name="connsiteY0" fmla="*/ 647700 h 1204913"/>
              <a:gd name="connsiteX1" fmla="*/ 197644 w 516731"/>
              <a:gd name="connsiteY1" fmla="*/ 423863 h 1204913"/>
              <a:gd name="connsiteX2" fmla="*/ 195262 w 516731"/>
              <a:gd name="connsiteY2" fmla="*/ 388144 h 1204913"/>
              <a:gd name="connsiteX3" fmla="*/ 192881 w 516731"/>
              <a:gd name="connsiteY3" fmla="*/ 347663 h 1204913"/>
              <a:gd name="connsiteX4" fmla="*/ 183356 w 516731"/>
              <a:gd name="connsiteY4" fmla="*/ 288131 h 1204913"/>
              <a:gd name="connsiteX5" fmla="*/ 166687 w 516731"/>
              <a:gd name="connsiteY5" fmla="*/ 223838 h 1204913"/>
              <a:gd name="connsiteX6" fmla="*/ 150019 w 516731"/>
              <a:gd name="connsiteY6" fmla="*/ 178594 h 1204913"/>
              <a:gd name="connsiteX7" fmla="*/ 135731 w 516731"/>
              <a:gd name="connsiteY7" fmla="*/ 152400 h 1204913"/>
              <a:gd name="connsiteX8" fmla="*/ 116681 w 516731"/>
              <a:gd name="connsiteY8" fmla="*/ 126206 h 1204913"/>
              <a:gd name="connsiteX9" fmla="*/ 97631 w 516731"/>
              <a:gd name="connsiteY9" fmla="*/ 104775 h 1204913"/>
              <a:gd name="connsiteX10" fmla="*/ 80962 w 516731"/>
              <a:gd name="connsiteY10" fmla="*/ 90488 h 1204913"/>
              <a:gd name="connsiteX11" fmla="*/ 61912 w 516731"/>
              <a:gd name="connsiteY11" fmla="*/ 76200 h 1204913"/>
              <a:gd name="connsiteX12" fmla="*/ 40481 w 516731"/>
              <a:gd name="connsiteY12" fmla="*/ 59531 h 1204913"/>
              <a:gd name="connsiteX13" fmla="*/ 16669 w 516731"/>
              <a:gd name="connsiteY13" fmla="*/ 42863 h 1204913"/>
              <a:gd name="connsiteX14" fmla="*/ 0 w 516731"/>
              <a:gd name="connsiteY14" fmla="*/ 23813 h 1204913"/>
              <a:gd name="connsiteX15" fmla="*/ 0 w 516731"/>
              <a:gd name="connsiteY15" fmla="*/ 9525 h 1204913"/>
              <a:gd name="connsiteX16" fmla="*/ 9525 w 516731"/>
              <a:gd name="connsiteY16" fmla="*/ 0 h 1204913"/>
              <a:gd name="connsiteX17" fmla="*/ 38100 w 516731"/>
              <a:gd name="connsiteY17" fmla="*/ 0 h 1204913"/>
              <a:gd name="connsiteX18" fmla="*/ 102394 w 516731"/>
              <a:gd name="connsiteY18" fmla="*/ 9525 h 1204913"/>
              <a:gd name="connsiteX19" fmla="*/ 190500 w 516731"/>
              <a:gd name="connsiteY19" fmla="*/ 28575 h 1204913"/>
              <a:gd name="connsiteX20" fmla="*/ 245269 w 516731"/>
              <a:gd name="connsiteY20" fmla="*/ 42863 h 1204913"/>
              <a:gd name="connsiteX21" fmla="*/ 297656 w 516731"/>
              <a:gd name="connsiteY21" fmla="*/ 61913 h 1204913"/>
              <a:gd name="connsiteX22" fmla="*/ 340519 w 516731"/>
              <a:gd name="connsiteY22" fmla="*/ 83344 h 1204913"/>
              <a:gd name="connsiteX23" fmla="*/ 371475 w 516731"/>
              <a:gd name="connsiteY23" fmla="*/ 97631 h 1204913"/>
              <a:gd name="connsiteX24" fmla="*/ 411956 w 516731"/>
              <a:gd name="connsiteY24" fmla="*/ 123825 h 1204913"/>
              <a:gd name="connsiteX25" fmla="*/ 450056 w 516731"/>
              <a:gd name="connsiteY25" fmla="*/ 157163 h 1204913"/>
              <a:gd name="connsiteX26" fmla="*/ 473869 w 516731"/>
              <a:gd name="connsiteY26" fmla="*/ 178594 h 1204913"/>
              <a:gd name="connsiteX27" fmla="*/ 488156 w 516731"/>
              <a:gd name="connsiteY27" fmla="*/ 195263 h 1204913"/>
              <a:gd name="connsiteX28" fmla="*/ 502444 w 516731"/>
              <a:gd name="connsiteY28" fmla="*/ 214313 h 1204913"/>
              <a:gd name="connsiteX29" fmla="*/ 509587 w 516731"/>
              <a:gd name="connsiteY29" fmla="*/ 228600 h 1204913"/>
              <a:gd name="connsiteX30" fmla="*/ 514350 w 516731"/>
              <a:gd name="connsiteY30" fmla="*/ 254794 h 1204913"/>
              <a:gd name="connsiteX31" fmla="*/ 516731 w 516731"/>
              <a:gd name="connsiteY31" fmla="*/ 288131 h 1204913"/>
              <a:gd name="connsiteX32" fmla="*/ 504825 w 516731"/>
              <a:gd name="connsiteY32" fmla="*/ 316706 h 1204913"/>
              <a:gd name="connsiteX33" fmla="*/ 483394 w 516731"/>
              <a:gd name="connsiteY33" fmla="*/ 347663 h 1204913"/>
              <a:gd name="connsiteX34" fmla="*/ 464344 w 516731"/>
              <a:gd name="connsiteY34" fmla="*/ 366713 h 1204913"/>
              <a:gd name="connsiteX35" fmla="*/ 452437 w 516731"/>
              <a:gd name="connsiteY35" fmla="*/ 388144 h 1204913"/>
              <a:gd name="connsiteX36" fmla="*/ 438150 w 516731"/>
              <a:gd name="connsiteY36" fmla="*/ 450056 h 1204913"/>
              <a:gd name="connsiteX37" fmla="*/ 428625 w 516731"/>
              <a:gd name="connsiteY37" fmla="*/ 552450 h 1204913"/>
              <a:gd name="connsiteX38" fmla="*/ 423862 w 516731"/>
              <a:gd name="connsiteY38" fmla="*/ 721519 h 1204913"/>
              <a:gd name="connsiteX39" fmla="*/ 421481 w 516731"/>
              <a:gd name="connsiteY39" fmla="*/ 902494 h 1204913"/>
              <a:gd name="connsiteX40" fmla="*/ 421481 w 516731"/>
              <a:gd name="connsiteY40" fmla="*/ 1204913 h 1204913"/>
              <a:gd name="connsiteX41" fmla="*/ 197644 w 516731"/>
              <a:gd name="connsiteY41" fmla="*/ 1204913 h 1204913"/>
              <a:gd name="connsiteX42" fmla="*/ 197644 w 516731"/>
              <a:gd name="connsiteY42" fmla="*/ 647700 h 1204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16731" h="1204913">
                <a:moveTo>
                  <a:pt x="197644" y="647700"/>
                </a:moveTo>
                <a:lnTo>
                  <a:pt x="197644" y="423863"/>
                </a:lnTo>
                <a:lnTo>
                  <a:pt x="195262" y="388144"/>
                </a:lnTo>
                <a:lnTo>
                  <a:pt x="192881" y="347663"/>
                </a:lnTo>
                <a:lnTo>
                  <a:pt x="183356" y="288131"/>
                </a:lnTo>
                <a:lnTo>
                  <a:pt x="166687" y="223838"/>
                </a:lnTo>
                <a:lnTo>
                  <a:pt x="150019" y="178594"/>
                </a:lnTo>
                <a:lnTo>
                  <a:pt x="135731" y="152400"/>
                </a:lnTo>
                <a:lnTo>
                  <a:pt x="116681" y="126206"/>
                </a:lnTo>
                <a:lnTo>
                  <a:pt x="97631" y="104775"/>
                </a:lnTo>
                <a:lnTo>
                  <a:pt x="80962" y="90488"/>
                </a:lnTo>
                <a:lnTo>
                  <a:pt x="61912" y="76200"/>
                </a:lnTo>
                <a:lnTo>
                  <a:pt x="40481" y="59531"/>
                </a:lnTo>
                <a:lnTo>
                  <a:pt x="16669" y="42863"/>
                </a:lnTo>
                <a:lnTo>
                  <a:pt x="0" y="23813"/>
                </a:lnTo>
                <a:lnTo>
                  <a:pt x="0" y="9525"/>
                </a:lnTo>
                <a:lnTo>
                  <a:pt x="9525" y="0"/>
                </a:lnTo>
                <a:lnTo>
                  <a:pt x="38100" y="0"/>
                </a:lnTo>
                <a:lnTo>
                  <a:pt x="102394" y="9525"/>
                </a:lnTo>
                <a:lnTo>
                  <a:pt x="190500" y="28575"/>
                </a:lnTo>
                <a:lnTo>
                  <a:pt x="245269" y="42863"/>
                </a:lnTo>
                <a:lnTo>
                  <a:pt x="297656" y="61913"/>
                </a:lnTo>
                <a:lnTo>
                  <a:pt x="340519" y="83344"/>
                </a:lnTo>
                <a:lnTo>
                  <a:pt x="371475" y="97631"/>
                </a:lnTo>
                <a:lnTo>
                  <a:pt x="411956" y="123825"/>
                </a:lnTo>
                <a:lnTo>
                  <a:pt x="450056" y="157163"/>
                </a:lnTo>
                <a:lnTo>
                  <a:pt x="473869" y="178594"/>
                </a:lnTo>
                <a:lnTo>
                  <a:pt x="488156" y="195263"/>
                </a:lnTo>
                <a:lnTo>
                  <a:pt x="502444" y="214313"/>
                </a:lnTo>
                <a:lnTo>
                  <a:pt x="509587" y="228600"/>
                </a:lnTo>
                <a:lnTo>
                  <a:pt x="514350" y="254794"/>
                </a:lnTo>
                <a:lnTo>
                  <a:pt x="516731" y="288131"/>
                </a:lnTo>
                <a:lnTo>
                  <a:pt x="504825" y="316706"/>
                </a:lnTo>
                <a:lnTo>
                  <a:pt x="483394" y="347663"/>
                </a:lnTo>
                <a:lnTo>
                  <a:pt x="464344" y="366713"/>
                </a:lnTo>
                <a:lnTo>
                  <a:pt x="452437" y="388144"/>
                </a:lnTo>
                <a:lnTo>
                  <a:pt x="438150" y="450056"/>
                </a:lnTo>
                <a:lnTo>
                  <a:pt x="428625" y="552450"/>
                </a:lnTo>
                <a:lnTo>
                  <a:pt x="423862" y="721519"/>
                </a:lnTo>
                <a:cubicBezTo>
                  <a:pt x="423068" y="781844"/>
                  <a:pt x="422275" y="842169"/>
                  <a:pt x="421481" y="902494"/>
                </a:cubicBezTo>
                <a:lnTo>
                  <a:pt x="421481" y="1204913"/>
                </a:lnTo>
                <a:lnTo>
                  <a:pt x="197644" y="1204913"/>
                </a:lnTo>
                <a:lnTo>
                  <a:pt x="197644" y="64770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F498B3D-2364-4AF5-977B-FB078315A1BE}"/>
              </a:ext>
            </a:extLst>
          </p:cNvPr>
          <p:cNvSpPr/>
          <p:nvPr/>
        </p:nvSpPr>
        <p:spPr>
          <a:xfrm>
            <a:off x="4605339" y="1814513"/>
            <a:ext cx="719137" cy="641350"/>
          </a:xfrm>
          <a:custGeom>
            <a:avLst/>
            <a:gdLst>
              <a:gd name="connsiteX0" fmla="*/ 311943 w 719137"/>
              <a:gd name="connsiteY0" fmla="*/ 338137 h 640556"/>
              <a:gd name="connsiteX1" fmla="*/ 245268 w 719137"/>
              <a:gd name="connsiteY1" fmla="*/ 259556 h 640556"/>
              <a:gd name="connsiteX2" fmla="*/ 183356 w 719137"/>
              <a:gd name="connsiteY2" fmla="*/ 192881 h 640556"/>
              <a:gd name="connsiteX3" fmla="*/ 121443 w 719137"/>
              <a:gd name="connsiteY3" fmla="*/ 130968 h 640556"/>
              <a:gd name="connsiteX4" fmla="*/ 61912 w 719137"/>
              <a:gd name="connsiteY4" fmla="*/ 78581 h 640556"/>
              <a:gd name="connsiteX5" fmla="*/ 19050 w 719137"/>
              <a:gd name="connsiteY5" fmla="*/ 42862 h 640556"/>
              <a:gd name="connsiteX6" fmla="*/ 0 w 719137"/>
              <a:gd name="connsiteY6" fmla="*/ 21431 h 640556"/>
              <a:gd name="connsiteX7" fmla="*/ 0 w 719137"/>
              <a:gd name="connsiteY7" fmla="*/ 14287 h 640556"/>
              <a:gd name="connsiteX8" fmla="*/ 9525 w 719137"/>
              <a:gd name="connsiteY8" fmla="*/ 4762 h 640556"/>
              <a:gd name="connsiteX9" fmla="*/ 30956 w 719137"/>
              <a:gd name="connsiteY9" fmla="*/ 0 h 640556"/>
              <a:gd name="connsiteX10" fmla="*/ 92868 w 719137"/>
              <a:gd name="connsiteY10" fmla="*/ 11906 h 640556"/>
              <a:gd name="connsiteX11" fmla="*/ 200025 w 719137"/>
              <a:gd name="connsiteY11" fmla="*/ 47625 h 640556"/>
              <a:gd name="connsiteX12" fmla="*/ 307181 w 719137"/>
              <a:gd name="connsiteY12" fmla="*/ 85725 h 640556"/>
              <a:gd name="connsiteX13" fmla="*/ 392906 w 719137"/>
              <a:gd name="connsiteY13" fmla="*/ 121443 h 640556"/>
              <a:gd name="connsiteX14" fmla="*/ 447675 w 719137"/>
              <a:gd name="connsiteY14" fmla="*/ 147637 h 640556"/>
              <a:gd name="connsiteX15" fmla="*/ 509587 w 719137"/>
              <a:gd name="connsiteY15" fmla="*/ 183356 h 640556"/>
              <a:gd name="connsiteX16" fmla="*/ 557212 w 719137"/>
              <a:gd name="connsiteY16" fmla="*/ 214312 h 640556"/>
              <a:gd name="connsiteX17" fmla="*/ 595312 w 719137"/>
              <a:gd name="connsiteY17" fmla="*/ 245268 h 640556"/>
              <a:gd name="connsiteX18" fmla="*/ 623887 w 719137"/>
              <a:gd name="connsiteY18" fmla="*/ 269081 h 640556"/>
              <a:gd name="connsiteX19" fmla="*/ 652462 w 719137"/>
              <a:gd name="connsiteY19" fmla="*/ 302418 h 640556"/>
              <a:gd name="connsiteX20" fmla="*/ 671512 w 719137"/>
              <a:gd name="connsiteY20" fmla="*/ 333375 h 640556"/>
              <a:gd name="connsiteX21" fmla="*/ 690562 w 719137"/>
              <a:gd name="connsiteY21" fmla="*/ 369093 h 640556"/>
              <a:gd name="connsiteX22" fmla="*/ 704850 w 719137"/>
              <a:gd name="connsiteY22" fmla="*/ 411956 h 640556"/>
              <a:gd name="connsiteX23" fmla="*/ 714375 w 719137"/>
              <a:gd name="connsiteY23" fmla="*/ 447675 h 640556"/>
              <a:gd name="connsiteX24" fmla="*/ 719137 w 719137"/>
              <a:gd name="connsiteY24" fmla="*/ 478631 h 640556"/>
              <a:gd name="connsiteX25" fmla="*/ 719137 w 719137"/>
              <a:gd name="connsiteY25" fmla="*/ 504825 h 640556"/>
              <a:gd name="connsiteX26" fmla="*/ 716756 w 719137"/>
              <a:gd name="connsiteY26" fmla="*/ 528637 h 640556"/>
              <a:gd name="connsiteX27" fmla="*/ 704850 w 719137"/>
              <a:gd name="connsiteY27" fmla="*/ 573881 h 640556"/>
              <a:gd name="connsiteX28" fmla="*/ 681037 w 719137"/>
              <a:gd name="connsiteY28" fmla="*/ 614362 h 640556"/>
              <a:gd name="connsiteX29" fmla="*/ 661987 w 719137"/>
              <a:gd name="connsiteY29" fmla="*/ 631031 h 640556"/>
              <a:gd name="connsiteX30" fmla="*/ 628650 w 719137"/>
              <a:gd name="connsiteY30" fmla="*/ 640556 h 640556"/>
              <a:gd name="connsiteX31" fmla="*/ 585787 w 719137"/>
              <a:gd name="connsiteY31" fmla="*/ 638175 h 640556"/>
              <a:gd name="connsiteX32" fmla="*/ 547687 w 719137"/>
              <a:gd name="connsiteY32" fmla="*/ 626268 h 640556"/>
              <a:gd name="connsiteX33" fmla="*/ 519112 w 719137"/>
              <a:gd name="connsiteY33" fmla="*/ 609600 h 640556"/>
              <a:gd name="connsiteX34" fmla="*/ 500062 w 719137"/>
              <a:gd name="connsiteY34" fmla="*/ 588168 h 640556"/>
              <a:gd name="connsiteX35" fmla="*/ 469106 w 719137"/>
              <a:gd name="connsiteY35" fmla="*/ 540543 h 640556"/>
              <a:gd name="connsiteX36" fmla="*/ 411956 w 719137"/>
              <a:gd name="connsiteY36" fmla="*/ 459581 h 640556"/>
              <a:gd name="connsiteX37" fmla="*/ 311943 w 719137"/>
              <a:gd name="connsiteY37" fmla="*/ 338137 h 64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19137" h="640556">
                <a:moveTo>
                  <a:pt x="311943" y="338137"/>
                </a:moveTo>
                <a:lnTo>
                  <a:pt x="245268" y="259556"/>
                </a:lnTo>
                <a:lnTo>
                  <a:pt x="183356" y="192881"/>
                </a:lnTo>
                <a:lnTo>
                  <a:pt x="121443" y="130968"/>
                </a:lnTo>
                <a:lnTo>
                  <a:pt x="61912" y="78581"/>
                </a:lnTo>
                <a:lnTo>
                  <a:pt x="19050" y="42862"/>
                </a:lnTo>
                <a:lnTo>
                  <a:pt x="0" y="21431"/>
                </a:lnTo>
                <a:lnTo>
                  <a:pt x="0" y="14287"/>
                </a:lnTo>
                <a:lnTo>
                  <a:pt x="9525" y="4762"/>
                </a:lnTo>
                <a:lnTo>
                  <a:pt x="30956" y="0"/>
                </a:lnTo>
                <a:lnTo>
                  <a:pt x="92868" y="11906"/>
                </a:lnTo>
                <a:lnTo>
                  <a:pt x="200025" y="47625"/>
                </a:lnTo>
                <a:lnTo>
                  <a:pt x="307181" y="85725"/>
                </a:lnTo>
                <a:lnTo>
                  <a:pt x="392906" y="121443"/>
                </a:lnTo>
                <a:lnTo>
                  <a:pt x="447675" y="147637"/>
                </a:lnTo>
                <a:lnTo>
                  <a:pt x="509587" y="183356"/>
                </a:lnTo>
                <a:lnTo>
                  <a:pt x="557212" y="214312"/>
                </a:lnTo>
                <a:lnTo>
                  <a:pt x="595312" y="245268"/>
                </a:lnTo>
                <a:lnTo>
                  <a:pt x="623887" y="269081"/>
                </a:lnTo>
                <a:lnTo>
                  <a:pt x="652462" y="302418"/>
                </a:lnTo>
                <a:lnTo>
                  <a:pt x="671512" y="333375"/>
                </a:lnTo>
                <a:lnTo>
                  <a:pt x="690562" y="369093"/>
                </a:lnTo>
                <a:lnTo>
                  <a:pt x="704850" y="411956"/>
                </a:lnTo>
                <a:lnTo>
                  <a:pt x="714375" y="447675"/>
                </a:lnTo>
                <a:lnTo>
                  <a:pt x="719137" y="478631"/>
                </a:lnTo>
                <a:lnTo>
                  <a:pt x="719137" y="504825"/>
                </a:lnTo>
                <a:lnTo>
                  <a:pt x="716756" y="528637"/>
                </a:lnTo>
                <a:lnTo>
                  <a:pt x="704850" y="573881"/>
                </a:lnTo>
                <a:lnTo>
                  <a:pt x="681037" y="614362"/>
                </a:lnTo>
                <a:lnTo>
                  <a:pt x="661987" y="631031"/>
                </a:lnTo>
                <a:lnTo>
                  <a:pt x="628650" y="640556"/>
                </a:lnTo>
                <a:lnTo>
                  <a:pt x="585787" y="638175"/>
                </a:lnTo>
                <a:lnTo>
                  <a:pt x="547687" y="626268"/>
                </a:lnTo>
                <a:lnTo>
                  <a:pt x="519112" y="609600"/>
                </a:lnTo>
                <a:lnTo>
                  <a:pt x="500062" y="588168"/>
                </a:lnTo>
                <a:lnTo>
                  <a:pt x="469106" y="540543"/>
                </a:lnTo>
                <a:lnTo>
                  <a:pt x="411956" y="459581"/>
                </a:lnTo>
                <a:lnTo>
                  <a:pt x="311943" y="33813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42F7C22-1416-4D95-B6A7-9983A8714B40}"/>
              </a:ext>
            </a:extLst>
          </p:cNvPr>
          <p:cNvSpPr/>
          <p:nvPr/>
        </p:nvSpPr>
        <p:spPr>
          <a:xfrm>
            <a:off x="6677026" y="1571626"/>
            <a:ext cx="817563" cy="798513"/>
          </a:xfrm>
          <a:custGeom>
            <a:avLst/>
            <a:gdLst>
              <a:gd name="connsiteX0" fmla="*/ 488156 w 816769"/>
              <a:gd name="connsiteY0" fmla="*/ 500063 h 797719"/>
              <a:gd name="connsiteX1" fmla="*/ 600075 w 816769"/>
              <a:gd name="connsiteY1" fmla="*/ 428625 h 797719"/>
              <a:gd name="connsiteX2" fmla="*/ 671513 w 816769"/>
              <a:gd name="connsiteY2" fmla="*/ 385763 h 797719"/>
              <a:gd name="connsiteX3" fmla="*/ 707231 w 816769"/>
              <a:gd name="connsiteY3" fmla="*/ 364331 h 797719"/>
              <a:gd name="connsiteX4" fmla="*/ 738188 w 816769"/>
              <a:gd name="connsiteY4" fmla="*/ 357188 h 797719"/>
              <a:gd name="connsiteX5" fmla="*/ 773906 w 816769"/>
              <a:gd name="connsiteY5" fmla="*/ 347663 h 797719"/>
              <a:gd name="connsiteX6" fmla="*/ 797719 w 816769"/>
              <a:gd name="connsiteY6" fmla="*/ 338138 h 797719"/>
              <a:gd name="connsiteX7" fmla="*/ 814388 w 816769"/>
              <a:gd name="connsiteY7" fmla="*/ 321469 h 797719"/>
              <a:gd name="connsiteX8" fmla="*/ 816769 w 816769"/>
              <a:gd name="connsiteY8" fmla="*/ 307181 h 797719"/>
              <a:gd name="connsiteX9" fmla="*/ 812006 w 816769"/>
              <a:gd name="connsiteY9" fmla="*/ 280988 h 797719"/>
              <a:gd name="connsiteX10" fmla="*/ 795338 w 816769"/>
              <a:gd name="connsiteY10" fmla="*/ 252413 h 797719"/>
              <a:gd name="connsiteX11" fmla="*/ 747713 w 816769"/>
              <a:gd name="connsiteY11" fmla="*/ 202406 h 797719"/>
              <a:gd name="connsiteX12" fmla="*/ 676275 w 816769"/>
              <a:gd name="connsiteY12" fmla="*/ 142875 h 797719"/>
              <a:gd name="connsiteX13" fmla="*/ 616744 w 816769"/>
              <a:gd name="connsiteY13" fmla="*/ 102394 h 797719"/>
              <a:gd name="connsiteX14" fmla="*/ 552450 w 816769"/>
              <a:gd name="connsiteY14" fmla="*/ 69056 h 797719"/>
              <a:gd name="connsiteX15" fmla="*/ 478631 w 816769"/>
              <a:gd name="connsiteY15" fmla="*/ 33338 h 797719"/>
              <a:gd name="connsiteX16" fmla="*/ 407194 w 816769"/>
              <a:gd name="connsiteY16" fmla="*/ 9525 h 797719"/>
              <a:gd name="connsiteX17" fmla="*/ 361950 w 816769"/>
              <a:gd name="connsiteY17" fmla="*/ 0 h 797719"/>
              <a:gd name="connsiteX18" fmla="*/ 340519 w 816769"/>
              <a:gd name="connsiteY18" fmla="*/ 0 h 797719"/>
              <a:gd name="connsiteX19" fmla="*/ 328613 w 816769"/>
              <a:gd name="connsiteY19" fmla="*/ 4763 h 797719"/>
              <a:gd name="connsiteX20" fmla="*/ 330994 w 816769"/>
              <a:gd name="connsiteY20" fmla="*/ 21431 h 797719"/>
              <a:gd name="connsiteX21" fmla="*/ 352425 w 816769"/>
              <a:gd name="connsiteY21" fmla="*/ 50006 h 797719"/>
              <a:gd name="connsiteX22" fmla="*/ 376238 w 816769"/>
              <a:gd name="connsiteY22" fmla="*/ 78581 h 797719"/>
              <a:gd name="connsiteX23" fmla="*/ 400050 w 816769"/>
              <a:gd name="connsiteY23" fmla="*/ 104775 h 797719"/>
              <a:gd name="connsiteX24" fmla="*/ 409575 w 816769"/>
              <a:gd name="connsiteY24" fmla="*/ 121444 h 797719"/>
              <a:gd name="connsiteX25" fmla="*/ 416719 w 816769"/>
              <a:gd name="connsiteY25" fmla="*/ 140494 h 797719"/>
              <a:gd name="connsiteX26" fmla="*/ 419100 w 816769"/>
              <a:gd name="connsiteY26" fmla="*/ 145256 h 797719"/>
              <a:gd name="connsiteX27" fmla="*/ 426244 w 816769"/>
              <a:gd name="connsiteY27" fmla="*/ 178594 h 797719"/>
              <a:gd name="connsiteX28" fmla="*/ 426244 w 816769"/>
              <a:gd name="connsiteY28" fmla="*/ 204788 h 797719"/>
              <a:gd name="connsiteX29" fmla="*/ 407194 w 816769"/>
              <a:gd name="connsiteY29" fmla="*/ 245269 h 797719"/>
              <a:gd name="connsiteX30" fmla="*/ 357188 w 816769"/>
              <a:gd name="connsiteY30" fmla="*/ 342900 h 797719"/>
              <a:gd name="connsiteX31" fmla="*/ 271463 w 816769"/>
              <a:gd name="connsiteY31" fmla="*/ 466725 h 797719"/>
              <a:gd name="connsiteX32" fmla="*/ 171450 w 816769"/>
              <a:gd name="connsiteY32" fmla="*/ 585788 h 797719"/>
              <a:gd name="connsiteX33" fmla="*/ 40481 w 816769"/>
              <a:gd name="connsiteY33" fmla="*/ 716756 h 797719"/>
              <a:gd name="connsiteX34" fmla="*/ 11906 w 816769"/>
              <a:gd name="connsiteY34" fmla="*/ 747713 h 797719"/>
              <a:gd name="connsiteX35" fmla="*/ 2381 w 816769"/>
              <a:gd name="connsiteY35" fmla="*/ 762000 h 797719"/>
              <a:gd name="connsiteX36" fmla="*/ 0 w 816769"/>
              <a:gd name="connsiteY36" fmla="*/ 776288 h 797719"/>
              <a:gd name="connsiteX37" fmla="*/ 2381 w 816769"/>
              <a:gd name="connsiteY37" fmla="*/ 792956 h 797719"/>
              <a:gd name="connsiteX38" fmla="*/ 16669 w 816769"/>
              <a:gd name="connsiteY38" fmla="*/ 797719 h 797719"/>
              <a:gd name="connsiteX39" fmla="*/ 38100 w 816769"/>
              <a:gd name="connsiteY39" fmla="*/ 792956 h 797719"/>
              <a:gd name="connsiteX40" fmla="*/ 69056 w 816769"/>
              <a:gd name="connsiteY40" fmla="*/ 781050 h 797719"/>
              <a:gd name="connsiteX41" fmla="*/ 140494 w 816769"/>
              <a:gd name="connsiteY41" fmla="*/ 726281 h 797719"/>
              <a:gd name="connsiteX42" fmla="*/ 228600 w 816769"/>
              <a:gd name="connsiteY42" fmla="*/ 669131 h 797719"/>
              <a:gd name="connsiteX43" fmla="*/ 352425 w 816769"/>
              <a:gd name="connsiteY43" fmla="*/ 583406 h 797719"/>
              <a:gd name="connsiteX44" fmla="*/ 488156 w 816769"/>
              <a:gd name="connsiteY44" fmla="*/ 500063 h 79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16769" h="797719">
                <a:moveTo>
                  <a:pt x="488156" y="500063"/>
                </a:moveTo>
                <a:lnTo>
                  <a:pt x="600075" y="428625"/>
                </a:lnTo>
                <a:lnTo>
                  <a:pt x="671513" y="385763"/>
                </a:lnTo>
                <a:lnTo>
                  <a:pt x="707231" y="364331"/>
                </a:lnTo>
                <a:lnTo>
                  <a:pt x="738188" y="357188"/>
                </a:lnTo>
                <a:lnTo>
                  <a:pt x="773906" y="347663"/>
                </a:lnTo>
                <a:lnTo>
                  <a:pt x="797719" y="338138"/>
                </a:lnTo>
                <a:lnTo>
                  <a:pt x="814388" y="321469"/>
                </a:lnTo>
                <a:lnTo>
                  <a:pt x="816769" y="307181"/>
                </a:lnTo>
                <a:lnTo>
                  <a:pt x="812006" y="280988"/>
                </a:lnTo>
                <a:lnTo>
                  <a:pt x="795338" y="252413"/>
                </a:lnTo>
                <a:lnTo>
                  <a:pt x="747713" y="202406"/>
                </a:lnTo>
                <a:lnTo>
                  <a:pt x="676275" y="142875"/>
                </a:lnTo>
                <a:lnTo>
                  <a:pt x="616744" y="102394"/>
                </a:lnTo>
                <a:lnTo>
                  <a:pt x="552450" y="69056"/>
                </a:lnTo>
                <a:lnTo>
                  <a:pt x="478631" y="33338"/>
                </a:lnTo>
                <a:lnTo>
                  <a:pt x="407194" y="9525"/>
                </a:lnTo>
                <a:lnTo>
                  <a:pt x="361950" y="0"/>
                </a:lnTo>
                <a:lnTo>
                  <a:pt x="340519" y="0"/>
                </a:lnTo>
                <a:lnTo>
                  <a:pt x="328613" y="4763"/>
                </a:lnTo>
                <a:lnTo>
                  <a:pt x="330994" y="21431"/>
                </a:lnTo>
                <a:lnTo>
                  <a:pt x="352425" y="50006"/>
                </a:lnTo>
                <a:lnTo>
                  <a:pt x="376238" y="78581"/>
                </a:lnTo>
                <a:lnTo>
                  <a:pt x="400050" y="104775"/>
                </a:lnTo>
                <a:lnTo>
                  <a:pt x="409575" y="121444"/>
                </a:lnTo>
                <a:lnTo>
                  <a:pt x="416719" y="140494"/>
                </a:lnTo>
                <a:lnTo>
                  <a:pt x="419100" y="145256"/>
                </a:lnTo>
                <a:lnTo>
                  <a:pt x="426244" y="178594"/>
                </a:lnTo>
                <a:lnTo>
                  <a:pt x="426244" y="204788"/>
                </a:lnTo>
                <a:lnTo>
                  <a:pt x="407194" y="245269"/>
                </a:lnTo>
                <a:lnTo>
                  <a:pt x="357188" y="342900"/>
                </a:lnTo>
                <a:lnTo>
                  <a:pt x="271463" y="466725"/>
                </a:lnTo>
                <a:lnTo>
                  <a:pt x="171450" y="585788"/>
                </a:lnTo>
                <a:lnTo>
                  <a:pt x="40481" y="716756"/>
                </a:lnTo>
                <a:lnTo>
                  <a:pt x="11906" y="747713"/>
                </a:lnTo>
                <a:lnTo>
                  <a:pt x="2381" y="762000"/>
                </a:lnTo>
                <a:lnTo>
                  <a:pt x="0" y="776288"/>
                </a:lnTo>
                <a:lnTo>
                  <a:pt x="2381" y="792956"/>
                </a:lnTo>
                <a:lnTo>
                  <a:pt x="16669" y="797719"/>
                </a:lnTo>
                <a:lnTo>
                  <a:pt x="38100" y="792956"/>
                </a:lnTo>
                <a:lnTo>
                  <a:pt x="69056" y="781050"/>
                </a:lnTo>
                <a:lnTo>
                  <a:pt x="140494" y="726281"/>
                </a:lnTo>
                <a:lnTo>
                  <a:pt x="228600" y="669131"/>
                </a:lnTo>
                <a:lnTo>
                  <a:pt x="352425" y="583406"/>
                </a:lnTo>
                <a:lnTo>
                  <a:pt x="488156" y="50006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44D97B7-89BD-4742-A696-5648259DD6DA}"/>
              </a:ext>
            </a:extLst>
          </p:cNvPr>
          <p:cNvSpPr/>
          <p:nvPr/>
        </p:nvSpPr>
        <p:spPr>
          <a:xfrm>
            <a:off x="3903664" y="2571751"/>
            <a:ext cx="358775" cy="1171575"/>
          </a:xfrm>
          <a:custGeom>
            <a:avLst/>
            <a:gdLst>
              <a:gd name="connsiteX0" fmla="*/ 357187 w 359569"/>
              <a:gd name="connsiteY0" fmla="*/ 421481 h 1171575"/>
              <a:gd name="connsiteX1" fmla="*/ 354806 w 359569"/>
              <a:gd name="connsiteY1" fmla="*/ 342900 h 1171575"/>
              <a:gd name="connsiteX2" fmla="*/ 335756 w 359569"/>
              <a:gd name="connsiteY2" fmla="*/ 200025 h 1171575"/>
              <a:gd name="connsiteX3" fmla="*/ 328612 w 359569"/>
              <a:gd name="connsiteY3" fmla="*/ 178594 h 1171575"/>
              <a:gd name="connsiteX4" fmla="*/ 288131 w 359569"/>
              <a:gd name="connsiteY4" fmla="*/ 121444 h 1171575"/>
              <a:gd name="connsiteX5" fmla="*/ 233362 w 359569"/>
              <a:gd name="connsiteY5" fmla="*/ 54769 h 1171575"/>
              <a:gd name="connsiteX6" fmla="*/ 192881 w 359569"/>
              <a:gd name="connsiteY6" fmla="*/ 21431 h 1171575"/>
              <a:gd name="connsiteX7" fmla="*/ 150019 w 359569"/>
              <a:gd name="connsiteY7" fmla="*/ 0 h 1171575"/>
              <a:gd name="connsiteX8" fmla="*/ 126206 w 359569"/>
              <a:gd name="connsiteY8" fmla="*/ 0 h 1171575"/>
              <a:gd name="connsiteX9" fmla="*/ 119062 w 359569"/>
              <a:gd name="connsiteY9" fmla="*/ 11906 h 1171575"/>
              <a:gd name="connsiteX10" fmla="*/ 121444 w 359569"/>
              <a:gd name="connsiteY10" fmla="*/ 28575 h 1171575"/>
              <a:gd name="connsiteX11" fmla="*/ 128587 w 359569"/>
              <a:gd name="connsiteY11" fmla="*/ 47625 h 1171575"/>
              <a:gd name="connsiteX12" fmla="*/ 154781 w 359569"/>
              <a:gd name="connsiteY12" fmla="*/ 92869 h 1171575"/>
              <a:gd name="connsiteX13" fmla="*/ 176212 w 359569"/>
              <a:gd name="connsiteY13" fmla="*/ 140494 h 1171575"/>
              <a:gd name="connsiteX14" fmla="*/ 192881 w 359569"/>
              <a:gd name="connsiteY14" fmla="*/ 190500 h 1171575"/>
              <a:gd name="connsiteX15" fmla="*/ 200025 w 359569"/>
              <a:gd name="connsiteY15" fmla="*/ 221456 h 1171575"/>
              <a:gd name="connsiteX16" fmla="*/ 204787 w 359569"/>
              <a:gd name="connsiteY16" fmla="*/ 264319 h 1171575"/>
              <a:gd name="connsiteX17" fmla="*/ 204787 w 359569"/>
              <a:gd name="connsiteY17" fmla="*/ 321469 h 1171575"/>
              <a:gd name="connsiteX18" fmla="*/ 197644 w 359569"/>
              <a:gd name="connsiteY18" fmla="*/ 388144 h 1171575"/>
              <a:gd name="connsiteX19" fmla="*/ 180975 w 359569"/>
              <a:gd name="connsiteY19" fmla="*/ 452438 h 1171575"/>
              <a:gd name="connsiteX20" fmla="*/ 161925 w 359569"/>
              <a:gd name="connsiteY20" fmla="*/ 511969 h 1171575"/>
              <a:gd name="connsiteX21" fmla="*/ 126206 w 359569"/>
              <a:gd name="connsiteY21" fmla="*/ 597694 h 1171575"/>
              <a:gd name="connsiteX22" fmla="*/ 95250 w 359569"/>
              <a:gd name="connsiteY22" fmla="*/ 664369 h 1171575"/>
              <a:gd name="connsiteX23" fmla="*/ 64294 w 359569"/>
              <a:gd name="connsiteY23" fmla="*/ 723900 h 1171575"/>
              <a:gd name="connsiteX24" fmla="*/ 7144 w 359569"/>
              <a:gd name="connsiteY24" fmla="*/ 819150 h 1171575"/>
              <a:gd name="connsiteX25" fmla="*/ 0 w 359569"/>
              <a:gd name="connsiteY25" fmla="*/ 838200 h 1171575"/>
              <a:gd name="connsiteX26" fmla="*/ 0 w 359569"/>
              <a:gd name="connsiteY26" fmla="*/ 876300 h 1171575"/>
              <a:gd name="connsiteX27" fmla="*/ 2381 w 359569"/>
              <a:gd name="connsiteY27" fmla="*/ 916781 h 1171575"/>
              <a:gd name="connsiteX28" fmla="*/ 7144 w 359569"/>
              <a:gd name="connsiteY28" fmla="*/ 954881 h 1171575"/>
              <a:gd name="connsiteX29" fmla="*/ 21431 w 359569"/>
              <a:gd name="connsiteY29" fmla="*/ 1019175 h 1171575"/>
              <a:gd name="connsiteX30" fmla="*/ 40481 w 359569"/>
              <a:gd name="connsiteY30" fmla="*/ 1076325 h 1171575"/>
              <a:gd name="connsiteX31" fmla="*/ 69056 w 359569"/>
              <a:gd name="connsiteY31" fmla="*/ 1131094 h 1171575"/>
              <a:gd name="connsiteX32" fmla="*/ 85725 w 359569"/>
              <a:gd name="connsiteY32" fmla="*/ 1152525 h 1171575"/>
              <a:gd name="connsiteX33" fmla="*/ 102394 w 359569"/>
              <a:gd name="connsiteY33" fmla="*/ 1164431 h 1171575"/>
              <a:gd name="connsiteX34" fmla="*/ 116681 w 359569"/>
              <a:gd name="connsiteY34" fmla="*/ 1169194 h 1171575"/>
              <a:gd name="connsiteX35" fmla="*/ 133350 w 359569"/>
              <a:gd name="connsiteY35" fmla="*/ 1171575 h 1171575"/>
              <a:gd name="connsiteX36" fmla="*/ 161925 w 359569"/>
              <a:gd name="connsiteY36" fmla="*/ 1162050 h 1171575"/>
              <a:gd name="connsiteX37" fmla="*/ 190500 w 359569"/>
              <a:gd name="connsiteY37" fmla="*/ 1135856 h 1171575"/>
              <a:gd name="connsiteX38" fmla="*/ 233362 w 359569"/>
              <a:gd name="connsiteY38" fmla="*/ 1088231 h 1171575"/>
              <a:gd name="connsiteX39" fmla="*/ 254794 w 359569"/>
              <a:gd name="connsiteY39" fmla="*/ 1057275 h 1171575"/>
              <a:gd name="connsiteX40" fmla="*/ 271462 w 359569"/>
              <a:gd name="connsiteY40" fmla="*/ 1019175 h 1171575"/>
              <a:gd name="connsiteX41" fmla="*/ 290512 w 359569"/>
              <a:gd name="connsiteY41" fmla="*/ 962025 h 1171575"/>
              <a:gd name="connsiteX42" fmla="*/ 309562 w 359569"/>
              <a:gd name="connsiteY42" fmla="*/ 892969 h 1171575"/>
              <a:gd name="connsiteX43" fmla="*/ 330994 w 359569"/>
              <a:gd name="connsiteY43" fmla="*/ 783431 h 1171575"/>
              <a:gd name="connsiteX44" fmla="*/ 345281 w 359569"/>
              <a:gd name="connsiteY44" fmla="*/ 692944 h 1171575"/>
              <a:gd name="connsiteX45" fmla="*/ 357187 w 359569"/>
              <a:gd name="connsiteY45" fmla="*/ 592931 h 1171575"/>
              <a:gd name="connsiteX46" fmla="*/ 359569 w 359569"/>
              <a:gd name="connsiteY46" fmla="*/ 521494 h 1171575"/>
              <a:gd name="connsiteX47" fmla="*/ 357187 w 359569"/>
              <a:gd name="connsiteY47" fmla="*/ 421481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59569" h="1171575">
                <a:moveTo>
                  <a:pt x="357187" y="421481"/>
                </a:moveTo>
                <a:cubicBezTo>
                  <a:pt x="356393" y="395287"/>
                  <a:pt x="355600" y="369094"/>
                  <a:pt x="354806" y="342900"/>
                </a:cubicBezTo>
                <a:lnTo>
                  <a:pt x="335756" y="200025"/>
                </a:lnTo>
                <a:lnTo>
                  <a:pt x="328612" y="178594"/>
                </a:lnTo>
                <a:lnTo>
                  <a:pt x="288131" y="121444"/>
                </a:lnTo>
                <a:lnTo>
                  <a:pt x="233362" y="54769"/>
                </a:lnTo>
                <a:lnTo>
                  <a:pt x="192881" y="21431"/>
                </a:lnTo>
                <a:lnTo>
                  <a:pt x="150019" y="0"/>
                </a:lnTo>
                <a:lnTo>
                  <a:pt x="126206" y="0"/>
                </a:lnTo>
                <a:lnTo>
                  <a:pt x="119062" y="11906"/>
                </a:lnTo>
                <a:lnTo>
                  <a:pt x="121444" y="28575"/>
                </a:lnTo>
                <a:lnTo>
                  <a:pt x="128587" y="47625"/>
                </a:lnTo>
                <a:lnTo>
                  <a:pt x="154781" y="92869"/>
                </a:lnTo>
                <a:lnTo>
                  <a:pt x="176212" y="140494"/>
                </a:lnTo>
                <a:lnTo>
                  <a:pt x="192881" y="190500"/>
                </a:lnTo>
                <a:lnTo>
                  <a:pt x="200025" y="221456"/>
                </a:lnTo>
                <a:lnTo>
                  <a:pt x="204787" y="264319"/>
                </a:lnTo>
                <a:lnTo>
                  <a:pt x="204787" y="321469"/>
                </a:lnTo>
                <a:lnTo>
                  <a:pt x="197644" y="388144"/>
                </a:lnTo>
                <a:lnTo>
                  <a:pt x="180975" y="452438"/>
                </a:lnTo>
                <a:lnTo>
                  <a:pt x="161925" y="511969"/>
                </a:lnTo>
                <a:lnTo>
                  <a:pt x="126206" y="597694"/>
                </a:lnTo>
                <a:lnTo>
                  <a:pt x="95250" y="664369"/>
                </a:lnTo>
                <a:lnTo>
                  <a:pt x="64294" y="723900"/>
                </a:lnTo>
                <a:lnTo>
                  <a:pt x="7144" y="819150"/>
                </a:lnTo>
                <a:lnTo>
                  <a:pt x="0" y="838200"/>
                </a:lnTo>
                <a:lnTo>
                  <a:pt x="0" y="876300"/>
                </a:lnTo>
                <a:lnTo>
                  <a:pt x="2381" y="916781"/>
                </a:lnTo>
                <a:lnTo>
                  <a:pt x="7144" y="954881"/>
                </a:lnTo>
                <a:lnTo>
                  <a:pt x="21431" y="1019175"/>
                </a:lnTo>
                <a:lnTo>
                  <a:pt x="40481" y="1076325"/>
                </a:lnTo>
                <a:lnTo>
                  <a:pt x="69056" y="1131094"/>
                </a:lnTo>
                <a:lnTo>
                  <a:pt x="85725" y="1152525"/>
                </a:lnTo>
                <a:lnTo>
                  <a:pt x="102394" y="1164431"/>
                </a:lnTo>
                <a:lnTo>
                  <a:pt x="116681" y="1169194"/>
                </a:lnTo>
                <a:lnTo>
                  <a:pt x="133350" y="1171575"/>
                </a:lnTo>
                <a:lnTo>
                  <a:pt x="161925" y="1162050"/>
                </a:lnTo>
                <a:lnTo>
                  <a:pt x="190500" y="1135856"/>
                </a:lnTo>
                <a:lnTo>
                  <a:pt x="233362" y="1088231"/>
                </a:lnTo>
                <a:lnTo>
                  <a:pt x="254794" y="1057275"/>
                </a:lnTo>
                <a:lnTo>
                  <a:pt x="271462" y="1019175"/>
                </a:lnTo>
                <a:lnTo>
                  <a:pt x="290512" y="962025"/>
                </a:lnTo>
                <a:lnTo>
                  <a:pt x="309562" y="892969"/>
                </a:lnTo>
                <a:lnTo>
                  <a:pt x="330994" y="783431"/>
                </a:lnTo>
                <a:lnTo>
                  <a:pt x="345281" y="692944"/>
                </a:lnTo>
                <a:lnTo>
                  <a:pt x="357187" y="592931"/>
                </a:lnTo>
                <a:lnTo>
                  <a:pt x="359569" y="521494"/>
                </a:lnTo>
                <a:lnTo>
                  <a:pt x="357187" y="4214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F98C6AD8-1323-423E-B504-76B6F950C2B1}"/>
              </a:ext>
            </a:extLst>
          </p:cNvPr>
          <p:cNvSpPr/>
          <p:nvPr/>
        </p:nvSpPr>
        <p:spPr>
          <a:xfrm>
            <a:off x="4929188" y="3306763"/>
            <a:ext cx="444500" cy="1084262"/>
          </a:xfrm>
          <a:custGeom>
            <a:avLst/>
            <a:gdLst>
              <a:gd name="connsiteX0" fmla="*/ 371475 w 445293"/>
              <a:gd name="connsiteY0" fmla="*/ 395288 h 1083469"/>
              <a:gd name="connsiteX1" fmla="*/ 345281 w 445293"/>
              <a:gd name="connsiteY1" fmla="*/ 257175 h 1083469"/>
              <a:gd name="connsiteX2" fmla="*/ 330993 w 445293"/>
              <a:gd name="connsiteY2" fmla="*/ 183357 h 1083469"/>
              <a:gd name="connsiteX3" fmla="*/ 307181 w 445293"/>
              <a:gd name="connsiteY3" fmla="*/ 57150 h 1083469"/>
              <a:gd name="connsiteX4" fmla="*/ 266700 w 445293"/>
              <a:gd name="connsiteY4" fmla="*/ 42863 h 1083469"/>
              <a:gd name="connsiteX5" fmla="*/ 216693 w 445293"/>
              <a:gd name="connsiteY5" fmla="*/ 30957 h 1083469"/>
              <a:gd name="connsiteX6" fmla="*/ 173831 w 445293"/>
              <a:gd name="connsiteY6" fmla="*/ 21432 h 1083469"/>
              <a:gd name="connsiteX7" fmla="*/ 130968 w 445293"/>
              <a:gd name="connsiteY7" fmla="*/ 14288 h 1083469"/>
              <a:gd name="connsiteX8" fmla="*/ 95250 w 445293"/>
              <a:gd name="connsiteY8" fmla="*/ 11907 h 1083469"/>
              <a:gd name="connsiteX9" fmla="*/ 57150 w 445293"/>
              <a:gd name="connsiteY9" fmla="*/ 4763 h 1083469"/>
              <a:gd name="connsiteX10" fmla="*/ 38100 w 445293"/>
              <a:gd name="connsiteY10" fmla="*/ 0 h 1083469"/>
              <a:gd name="connsiteX11" fmla="*/ 19050 w 445293"/>
              <a:gd name="connsiteY11" fmla="*/ 0 h 1083469"/>
              <a:gd name="connsiteX12" fmla="*/ 4762 w 445293"/>
              <a:gd name="connsiteY12" fmla="*/ 4763 h 1083469"/>
              <a:gd name="connsiteX13" fmla="*/ 0 w 445293"/>
              <a:gd name="connsiteY13" fmla="*/ 9525 h 1083469"/>
              <a:gd name="connsiteX14" fmla="*/ 0 w 445293"/>
              <a:gd name="connsiteY14" fmla="*/ 23813 h 1083469"/>
              <a:gd name="connsiteX15" fmla="*/ 16668 w 445293"/>
              <a:gd name="connsiteY15" fmla="*/ 47625 h 1083469"/>
              <a:gd name="connsiteX16" fmla="*/ 35718 w 445293"/>
              <a:gd name="connsiteY16" fmla="*/ 69057 h 1083469"/>
              <a:gd name="connsiteX17" fmla="*/ 52387 w 445293"/>
              <a:gd name="connsiteY17" fmla="*/ 88107 h 1083469"/>
              <a:gd name="connsiteX18" fmla="*/ 78581 w 445293"/>
              <a:gd name="connsiteY18" fmla="*/ 123825 h 1083469"/>
              <a:gd name="connsiteX19" fmla="*/ 104775 w 445293"/>
              <a:gd name="connsiteY19" fmla="*/ 166688 h 1083469"/>
              <a:gd name="connsiteX20" fmla="*/ 128587 w 445293"/>
              <a:gd name="connsiteY20" fmla="*/ 216694 h 1083469"/>
              <a:gd name="connsiteX21" fmla="*/ 147637 w 445293"/>
              <a:gd name="connsiteY21" fmla="*/ 269082 h 1083469"/>
              <a:gd name="connsiteX22" fmla="*/ 166687 w 445293"/>
              <a:gd name="connsiteY22" fmla="*/ 347663 h 1083469"/>
              <a:gd name="connsiteX23" fmla="*/ 180975 w 445293"/>
              <a:gd name="connsiteY23" fmla="*/ 450057 h 1083469"/>
              <a:gd name="connsiteX24" fmla="*/ 192881 w 445293"/>
              <a:gd name="connsiteY24" fmla="*/ 550069 h 1083469"/>
              <a:gd name="connsiteX25" fmla="*/ 204787 w 445293"/>
              <a:gd name="connsiteY25" fmla="*/ 661988 h 1083469"/>
              <a:gd name="connsiteX26" fmla="*/ 216693 w 445293"/>
              <a:gd name="connsiteY26" fmla="*/ 819150 h 1083469"/>
              <a:gd name="connsiteX27" fmla="*/ 221456 w 445293"/>
              <a:gd name="connsiteY27" fmla="*/ 897732 h 1083469"/>
              <a:gd name="connsiteX28" fmla="*/ 228600 w 445293"/>
              <a:gd name="connsiteY28" fmla="*/ 933450 h 1083469"/>
              <a:gd name="connsiteX29" fmla="*/ 250031 w 445293"/>
              <a:gd name="connsiteY29" fmla="*/ 985838 h 1083469"/>
              <a:gd name="connsiteX30" fmla="*/ 276225 w 445293"/>
              <a:gd name="connsiteY30" fmla="*/ 1033463 h 1083469"/>
              <a:gd name="connsiteX31" fmla="*/ 297656 w 445293"/>
              <a:gd name="connsiteY31" fmla="*/ 1062038 h 1083469"/>
              <a:gd name="connsiteX32" fmla="*/ 316706 w 445293"/>
              <a:gd name="connsiteY32" fmla="*/ 1078707 h 1083469"/>
              <a:gd name="connsiteX33" fmla="*/ 333375 w 445293"/>
              <a:gd name="connsiteY33" fmla="*/ 1083469 h 1083469"/>
              <a:gd name="connsiteX34" fmla="*/ 354806 w 445293"/>
              <a:gd name="connsiteY34" fmla="*/ 1076325 h 1083469"/>
              <a:gd name="connsiteX35" fmla="*/ 385762 w 445293"/>
              <a:gd name="connsiteY35" fmla="*/ 1050132 h 1083469"/>
              <a:gd name="connsiteX36" fmla="*/ 407193 w 445293"/>
              <a:gd name="connsiteY36" fmla="*/ 1021557 h 1083469"/>
              <a:gd name="connsiteX37" fmla="*/ 426243 w 445293"/>
              <a:gd name="connsiteY37" fmla="*/ 985838 h 1083469"/>
              <a:gd name="connsiteX38" fmla="*/ 440531 w 445293"/>
              <a:gd name="connsiteY38" fmla="*/ 957263 h 1083469"/>
              <a:gd name="connsiteX39" fmla="*/ 445293 w 445293"/>
              <a:gd name="connsiteY39" fmla="*/ 923925 h 1083469"/>
              <a:gd name="connsiteX40" fmla="*/ 421481 w 445293"/>
              <a:gd name="connsiteY40" fmla="*/ 773907 h 1083469"/>
              <a:gd name="connsiteX41" fmla="*/ 402431 w 445293"/>
              <a:gd name="connsiteY41" fmla="*/ 588169 h 1083469"/>
              <a:gd name="connsiteX42" fmla="*/ 371475 w 445293"/>
              <a:gd name="connsiteY42" fmla="*/ 395288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45293" h="1083469">
                <a:moveTo>
                  <a:pt x="371475" y="395288"/>
                </a:moveTo>
                <a:lnTo>
                  <a:pt x="345281" y="257175"/>
                </a:lnTo>
                <a:lnTo>
                  <a:pt x="330993" y="183357"/>
                </a:lnTo>
                <a:lnTo>
                  <a:pt x="307181" y="57150"/>
                </a:lnTo>
                <a:lnTo>
                  <a:pt x="266700" y="42863"/>
                </a:lnTo>
                <a:lnTo>
                  <a:pt x="216693" y="30957"/>
                </a:lnTo>
                <a:lnTo>
                  <a:pt x="173831" y="21432"/>
                </a:lnTo>
                <a:lnTo>
                  <a:pt x="130968" y="14288"/>
                </a:lnTo>
                <a:lnTo>
                  <a:pt x="95250" y="11907"/>
                </a:lnTo>
                <a:lnTo>
                  <a:pt x="57150" y="4763"/>
                </a:lnTo>
                <a:lnTo>
                  <a:pt x="38100" y="0"/>
                </a:lnTo>
                <a:lnTo>
                  <a:pt x="19050" y="0"/>
                </a:lnTo>
                <a:lnTo>
                  <a:pt x="4762" y="4763"/>
                </a:lnTo>
                <a:lnTo>
                  <a:pt x="0" y="9525"/>
                </a:lnTo>
                <a:lnTo>
                  <a:pt x="0" y="23813"/>
                </a:lnTo>
                <a:lnTo>
                  <a:pt x="16668" y="47625"/>
                </a:lnTo>
                <a:lnTo>
                  <a:pt x="35718" y="69057"/>
                </a:lnTo>
                <a:lnTo>
                  <a:pt x="52387" y="88107"/>
                </a:lnTo>
                <a:lnTo>
                  <a:pt x="78581" y="123825"/>
                </a:lnTo>
                <a:lnTo>
                  <a:pt x="104775" y="166688"/>
                </a:lnTo>
                <a:lnTo>
                  <a:pt x="128587" y="216694"/>
                </a:lnTo>
                <a:lnTo>
                  <a:pt x="147637" y="269082"/>
                </a:lnTo>
                <a:lnTo>
                  <a:pt x="166687" y="347663"/>
                </a:lnTo>
                <a:lnTo>
                  <a:pt x="180975" y="450057"/>
                </a:lnTo>
                <a:lnTo>
                  <a:pt x="192881" y="550069"/>
                </a:lnTo>
                <a:lnTo>
                  <a:pt x="204787" y="661988"/>
                </a:lnTo>
                <a:lnTo>
                  <a:pt x="216693" y="819150"/>
                </a:lnTo>
                <a:lnTo>
                  <a:pt x="221456" y="897732"/>
                </a:lnTo>
                <a:lnTo>
                  <a:pt x="228600" y="933450"/>
                </a:lnTo>
                <a:lnTo>
                  <a:pt x="250031" y="985838"/>
                </a:lnTo>
                <a:lnTo>
                  <a:pt x="276225" y="1033463"/>
                </a:lnTo>
                <a:lnTo>
                  <a:pt x="297656" y="1062038"/>
                </a:lnTo>
                <a:lnTo>
                  <a:pt x="316706" y="1078707"/>
                </a:lnTo>
                <a:lnTo>
                  <a:pt x="333375" y="1083469"/>
                </a:lnTo>
                <a:lnTo>
                  <a:pt x="354806" y="1076325"/>
                </a:lnTo>
                <a:lnTo>
                  <a:pt x="385762" y="1050132"/>
                </a:lnTo>
                <a:lnTo>
                  <a:pt x="407193" y="1021557"/>
                </a:lnTo>
                <a:lnTo>
                  <a:pt x="426243" y="985838"/>
                </a:lnTo>
                <a:lnTo>
                  <a:pt x="440531" y="957263"/>
                </a:lnTo>
                <a:lnTo>
                  <a:pt x="445293" y="923925"/>
                </a:lnTo>
                <a:lnTo>
                  <a:pt x="421481" y="773907"/>
                </a:lnTo>
                <a:lnTo>
                  <a:pt x="402431" y="588169"/>
                </a:lnTo>
                <a:lnTo>
                  <a:pt x="371475" y="3952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912A032-B07E-4D25-8458-63BB440B29D1}"/>
              </a:ext>
            </a:extLst>
          </p:cNvPr>
          <p:cNvSpPr/>
          <p:nvPr/>
        </p:nvSpPr>
        <p:spPr>
          <a:xfrm>
            <a:off x="4884739" y="4589464"/>
            <a:ext cx="2212975" cy="403225"/>
          </a:xfrm>
          <a:custGeom>
            <a:avLst/>
            <a:gdLst>
              <a:gd name="connsiteX0" fmla="*/ 711994 w 2214562"/>
              <a:gd name="connsiteY0" fmla="*/ 388144 h 404812"/>
              <a:gd name="connsiteX1" fmla="*/ 892969 w 2214562"/>
              <a:gd name="connsiteY1" fmla="*/ 373856 h 404812"/>
              <a:gd name="connsiteX2" fmla="*/ 1062037 w 2214562"/>
              <a:gd name="connsiteY2" fmla="*/ 354806 h 404812"/>
              <a:gd name="connsiteX3" fmla="*/ 1366837 w 2214562"/>
              <a:gd name="connsiteY3" fmla="*/ 330994 h 404812"/>
              <a:gd name="connsiteX4" fmla="*/ 1600200 w 2214562"/>
              <a:gd name="connsiteY4" fmla="*/ 309562 h 404812"/>
              <a:gd name="connsiteX5" fmla="*/ 1826419 w 2214562"/>
              <a:gd name="connsiteY5" fmla="*/ 285750 h 404812"/>
              <a:gd name="connsiteX6" fmla="*/ 2040731 w 2214562"/>
              <a:gd name="connsiteY6" fmla="*/ 259556 h 404812"/>
              <a:gd name="connsiteX7" fmla="*/ 2121694 w 2214562"/>
              <a:gd name="connsiteY7" fmla="*/ 245269 h 404812"/>
              <a:gd name="connsiteX8" fmla="*/ 2157412 w 2214562"/>
              <a:gd name="connsiteY8" fmla="*/ 230981 h 404812"/>
              <a:gd name="connsiteX9" fmla="*/ 2195512 w 2214562"/>
              <a:gd name="connsiteY9" fmla="*/ 207169 h 404812"/>
              <a:gd name="connsiteX10" fmla="*/ 2214562 w 2214562"/>
              <a:gd name="connsiteY10" fmla="*/ 185737 h 404812"/>
              <a:gd name="connsiteX11" fmla="*/ 2214562 w 2214562"/>
              <a:gd name="connsiteY11" fmla="*/ 164306 h 404812"/>
              <a:gd name="connsiteX12" fmla="*/ 2207419 w 2214562"/>
              <a:gd name="connsiteY12" fmla="*/ 142875 h 404812"/>
              <a:gd name="connsiteX13" fmla="*/ 2190750 w 2214562"/>
              <a:gd name="connsiteY13" fmla="*/ 121444 h 404812"/>
              <a:gd name="connsiteX14" fmla="*/ 2162175 w 2214562"/>
              <a:gd name="connsiteY14" fmla="*/ 100012 h 404812"/>
              <a:gd name="connsiteX15" fmla="*/ 2112169 w 2214562"/>
              <a:gd name="connsiteY15" fmla="*/ 71437 h 404812"/>
              <a:gd name="connsiteX16" fmla="*/ 2057400 w 2214562"/>
              <a:gd name="connsiteY16" fmla="*/ 47625 h 404812"/>
              <a:gd name="connsiteX17" fmla="*/ 1978819 w 2214562"/>
              <a:gd name="connsiteY17" fmla="*/ 23812 h 404812"/>
              <a:gd name="connsiteX18" fmla="*/ 1852612 w 2214562"/>
              <a:gd name="connsiteY18" fmla="*/ 0 h 404812"/>
              <a:gd name="connsiteX19" fmla="*/ 1833562 w 2214562"/>
              <a:gd name="connsiteY19" fmla="*/ 11906 h 404812"/>
              <a:gd name="connsiteX20" fmla="*/ 1778794 w 2214562"/>
              <a:gd name="connsiteY20" fmla="*/ 50006 h 404812"/>
              <a:gd name="connsiteX21" fmla="*/ 1697831 w 2214562"/>
              <a:gd name="connsiteY21" fmla="*/ 92869 h 404812"/>
              <a:gd name="connsiteX22" fmla="*/ 1647825 w 2214562"/>
              <a:gd name="connsiteY22" fmla="*/ 114300 h 404812"/>
              <a:gd name="connsiteX23" fmla="*/ 1512094 w 2214562"/>
              <a:gd name="connsiteY23" fmla="*/ 135731 h 404812"/>
              <a:gd name="connsiteX24" fmla="*/ 1281112 w 2214562"/>
              <a:gd name="connsiteY24" fmla="*/ 157162 h 404812"/>
              <a:gd name="connsiteX25" fmla="*/ 950119 w 2214562"/>
              <a:gd name="connsiteY25" fmla="*/ 190500 h 404812"/>
              <a:gd name="connsiteX26" fmla="*/ 771525 w 2214562"/>
              <a:gd name="connsiteY26" fmla="*/ 211931 h 404812"/>
              <a:gd name="connsiteX27" fmla="*/ 633412 w 2214562"/>
              <a:gd name="connsiteY27" fmla="*/ 221456 h 404812"/>
              <a:gd name="connsiteX28" fmla="*/ 526256 w 2214562"/>
              <a:gd name="connsiteY28" fmla="*/ 223837 h 404812"/>
              <a:gd name="connsiteX29" fmla="*/ 407194 w 2214562"/>
              <a:gd name="connsiteY29" fmla="*/ 226219 h 404812"/>
              <a:gd name="connsiteX30" fmla="*/ 314325 w 2214562"/>
              <a:gd name="connsiteY30" fmla="*/ 223837 h 404812"/>
              <a:gd name="connsiteX31" fmla="*/ 259556 w 2214562"/>
              <a:gd name="connsiteY31" fmla="*/ 216694 h 404812"/>
              <a:gd name="connsiteX32" fmla="*/ 219075 w 2214562"/>
              <a:gd name="connsiteY32" fmla="*/ 207169 h 404812"/>
              <a:gd name="connsiteX33" fmla="*/ 171450 w 2214562"/>
              <a:gd name="connsiteY33" fmla="*/ 192881 h 404812"/>
              <a:gd name="connsiteX34" fmla="*/ 123825 w 2214562"/>
              <a:gd name="connsiteY34" fmla="*/ 173831 h 404812"/>
              <a:gd name="connsiteX35" fmla="*/ 80962 w 2214562"/>
              <a:gd name="connsiteY35" fmla="*/ 147637 h 404812"/>
              <a:gd name="connsiteX36" fmla="*/ 35719 w 2214562"/>
              <a:gd name="connsiteY36" fmla="*/ 121444 h 404812"/>
              <a:gd name="connsiteX37" fmla="*/ 11906 w 2214562"/>
              <a:gd name="connsiteY37" fmla="*/ 116681 h 404812"/>
              <a:gd name="connsiteX38" fmla="*/ 0 w 2214562"/>
              <a:gd name="connsiteY38" fmla="*/ 123825 h 404812"/>
              <a:gd name="connsiteX39" fmla="*/ 2381 w 2214562"/>
              <a:gd name="connsiteY39" fmla="*/ 147637 h 404812"/>
              <a:gd name="connsiteX40" fmla="*/ 26194 w 2214562"/>
              <a:gd name="connsiteY40" fmla="*/ 195262 h 404812"/>
              <a:gd name="connsiteX41" fmla="*/ 57150 w 2214562"/>
              <a:gd name="connsiteY41" fmla="*/ 245269 h 404812"/>
              <a:gd name="connsiteX42" fmla="*/ 88106 w 2214562"/>
              <a:gd name="connsiteY42" fmla="*/ 285750 h 404812"/>
              <a:gd name="connsiteX43" fmla="*/ 133350 w 2214562"/>
              <a:gd name="connsiteY43" fmla="*/ 330994 h 404812"/>
              <a:gd name="connsiteX44" fmla="*/ 164306 w 2214562"/>
              <a:gd name="connsiteY44" fmla="*/ 354806 h 404812"/>
              <a:gd name="connsiteX45" fmla="*/ 202406 w 2214562"/>
              <a:gd name="connsiteY45" fmla="*/ 378619 h 404812"/>
              <a:gd name="connsiteX46" fmla="*/ 247650 w 2214562"/>
              <a:gd name="connsiteY46" fmla="*/ 397669 h 404812"/>
              <a:gd name="connsiteX47" fmla="*/ 290512 w 2214562"/>
              <a:gd name="connsiteY47" fmla="*/ 404812 h 404812"/>
              <a:gd name="connsiteX48" fmla="*/ 535781 w 2214562"/>
              <a:gd name="connsiteY48" fmla="*/ 400050 h 404812"/>
              <a:gd name="connsiteX49" fmla="*/ 711994 w 2214562"/>
              <a:gd name="connsiteY49" fmla="*/ 388144 h 4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214562" h="404812">
                <a:moveTo>
                  <a:pt x="711994" y="388144"/>
                </a:moveTo>
                <a:lnTo>
                  <a:pt x="892969" y="373856"/>
                </a:lnTo>
                <a:lnTo>
                  <a:pt x="1062037" y="354806"/>
                </a:lnTo>
                <a:lnTo>
                  <a:pt x="1366837" y="330994"/>
                </a:lnTo>
                <a:lnTo>
                  <a:pt x="1600200" y="309562"/>
                </a:lnTo>
                <a:lnTo>
                  <a:pt x="1826419" y="285750"/>
                </a:lnTo>
                <a:lnTo>
                  <a:pt x="2040731" y="259556"/>
                </a:lnTo>
                <a:lnTo>
                  <a:pt x="2121694" y="245269"/>
                </a:lnTo>
                <a:lnTo>
                  <a:pt x="2157412" y="230981"/>
                </a:lnTo>
                <a:lnTo>
                  <a:pt x="2195512" y="207169"/>
                </a:lnTo>
                <a:lnTo>
                  <a:pt x="2214562" y="185737"/>
                </a:lnTo>
                <a:lnTo>
                  <a:pt x="2214562" y="164306"/>
                </a:lnTo>
                <a:lnTo>
                  <a:pt x="2207419" y="142875"/>
                </a:lnTo>
                <a:lnTo>
                  <a:pt x="2190750" y="121444"/>
                </a:lnTo>
                <a:lnTo>
                  <a:pt x="2162175" y="100012"/>
                </a:lnTo>
                <a:lnTo>
                  <a:pt x="2112169" y="71437"/>
                </a:lnTo>
                <a:lnTo>
                  <a:pt x="2057400" y="47625"/>
                </a:lnTo>
                <a:lnTo>
                  <a:pt x="1978819" y="23812"/>
                </a:lnTo>
                <a:lnTo>
                  <a:pt x="1852612" y="0"/>
                </a:lnTo>
                <a:lnTo>
                  <a:pt x="1833562" y="11906"/>
                </a:lnTo>
                <a:lnTo>
                  <a:pt x="1778794" y="50006"/>
                </a:lnTo>
                <a:lnTo>
                  <a:pt x="1697831" y="92869"/>
                </a:lnTo>
                <a:lnTo>
                  <a:pt x="1647825" y="114300"/>
                </a:lnTo>
                <a:lnTo>
                  <a:pt x="1512094" y="135731"/>
                </a:lnTo>
                <a:lnTo>
                  <a:pt x="1281112" y="157162"/>
                </a:lnTo>
                <a:lnTo>
                  <a:pt x="950119" y="190500"/>
                </a:lnTo>
                <a:lnTo>
                  <a:pt x="771525" y="211931"/>
                </a:lnTo>
                <a:lnTo>
                  <a:pt x="633412" y="221456"/>
                </a:lnTo>
                <a:lnTo>
                  <a:pt x="526256" y="223837"/>
                </a:lnTo>
                <a:lnTo>
                  <a:pt x="407194" y="226219"/>
                </a:lnTo>
                <a:lnTo>
                  <a:pt x="314325" y="223837"/>
                </a:lnTo>
                <a:lnTo>
                  <a:pt x="259556" y="216694"/>
                </a:lnTo>
                <a:lnTo>
                  <a:pt x="219075" y="207169"/>
                </a:lnTo>
                <a:lnTo>
                  <a:pt x="171450" y="192881"/>
                </a:lnTo>
                <a:lnTo>
                  <a:pt x="123825" y="173831"/>
                </a:lnTo>
                <a:lnTo>
                  <a:pt x="80962" y="147637"/>
                </a:lnTo>
                <a:lnTo>
                  <a:pt x="35719" y="121444"/>
                </a:lnTo>
                <a:lnTo>
                  <a:pt x="11906" y="116681"/>
                </a:lnTo>
                <a:lnTo>
                  <a:pt x="0" y="123825"/>
                </a:lnTo>
                <a:lnTo>
                  <a:pt x="2381" y="147637"/>
                </a:lnTo>
                <a:lnTo>
                  <a:pt x="26194" y="195262"/>
                </a:lnTo>
                <a:lnTo>
                  <a:pt x="57150" y="245269"/>
                </a:lnTo>
                <a:lnTo>
                  <a:pt x="88106" y="285750"/>
                </a:lnTo>
                <a:lnTo>
                  <a:pt x="133350" y="330994"/>
                </a:lnTo>
                <a:lnTo>
                  <a:pt x="164306" y="354806"/>
                </a:lnTo>
                <a:lnTo>
                  <a:pt x="202406" y="378619"/>
                </a:lnTo>
                <a:lnTo>
                  <a:pt x="247650" y="397669"/>
                </a:lnTo>
                <a:lnTo>
                  <a:pt x="290512" y="404812"/>
                </a:lnTo>
                <a:lnTo>
                  <a:pt x="535781" y="400050"/>
                </a:lnTo>
                <a:lnTo>
                  <a:pt x="711994" y="3881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30F8473-F3CC-4021-82F2-76827EDB62D8}"/>
              </a:ext>
            </a:extLst>
          </p:cNvPr>
          <p:cNvSpPr/>
          <p:nvPr/>
        </p:nvSpPr>
        <p:spPr>
          <a:xfrm>
            <a:off x="4198938" y="2498726"/>
            <a:ext cx="4106862" cy="506413"/>
          </a:xfrm>
          <a:custGeom>
            <a:avLst/>
            <a:gdLst>
              <a:gd name="connsiteX0" fmla="*/ 1203336 w 4106301"/>
              <a:gd name="connsiteY0" fmla="*/ 129171 h 506489"/>
              <a:gd name="connsiteX1" fmla="*/ 880407 w 4106301"/>
              <a:gd name="connsiteY1" fmla="*/ 163164 h 506489"/>
              <a:gd name="connsiteX2" fmla="*/ 526884 w 4106301"/>
              <a:gd name="connsiteY2" fmla="*/ 200556 h 506489"/>
              <a:gd name="connsiteX3" fmla="*/ 197156 w 4106301"/>
              <a:gd name="connsiteY3" fmla="*/ 241347 h 506489"/>
              <a:gd name="connsiteX4" fmla="*/ 0 w 4106301"/>
              <a:gd name="connsiteY4" fmla="*/ 268541 h 506489"/>
              <a:gd name="connsiteX5" fmla="*/ 16996 w 4106301"/>
              <a:gd name="connsiteY5" fmla="*/ 448701 h 506489"/>
              <a:gd name="connsiteX6" fmla="*/ 292336 w 4106301"/>
              <a:gd name="connsiteY6" fmla="*/ 407910 h 506489"/>
              <a:gd name="connsiteX7" fmla="*/ 639060 w 4106301"/>
              <a:gd name="connsiteY7" fmla="*/ 360321 h 506489"/>
              <a:gd name="connsiteX8" fmla="*/ 989183 w 4106301"/>
              <a:gd name="connsiteY8" fmla="*/ 319530 h 506489"/>
              <a:gd name="connsiteX9" fmla="*/ 1383497 w 4106301"/>
              <a:gd name="connsiteY9" fmla="*/ 282138 h 506489"/>
              <a:gd name="connsiteX10" fmla="*/ 1689430 w 4106301"/>
              <a:gd name="connsiteY10" fmla="*/ 261742 h 506489"/>
              <a:gd name="connsiteX11" fmla="*/ 1964770 w 4106301"/>
              <a:gd name="connsiteY11" fmla="*/ 244746 h 506489"/>
              <a:gd name="connsiteX12" fmla="*/ 2260505 w 4106301"/>
              <a:gd name="connsiteY12" fmla="*/ 234548 h 506489"/>
              <a:gd name="connsiteX13" fmla="*/ 2525647 w 4106301"/>
              <a:gd name="connsiteY13" fmla="*/ 227750 h 506489"/>
              <a:gd name="connsiteX14" fmla="*/ 2800987 w 4106301"/>
              <a:gd name="connsiteY14" fmla="*/ 220951 h 506489"/>
              <a:gd name="connsiteX15" fmla="*/ 3110319 w 4106301"/>
              <a:gd name="connsiteY15" fmla="*/ 220951 h 506489"/>
              <a:gd name="connsiteX16" fmla="*/ 3392458 w 4106301"/>
              <a:gd name="connsiteY16" fmla="*/ 217552 h 506489"/>
              <a:gd name="connsiteX17" fmla="*/ 3545424 w 4106301"/>
              <a:gd name="connsiteY17" fmla="*/ 217552 h 506489"/>
              <a:gd name="connsiteX18" fmla="*/ 3572618 w 4106301"/>
              <a:gd name="connsiteY18" fmla="*/ 220951 h 506489"/>
              <a:gd name="connsiteX19" fmla="*/ 3589614 w 4106301"/>
              <a:gd name="connsiteY19" fmla="*/ 227750 h 506489"/>
              <a:gd name="connsiteX20" fmla="*/ 3793570 w 4106301"/>
              <a:gd name="connsiteY20" fmla="*/ 506489 h 506489"/>
              <a:gd name="connsiteX21" fmla="*/ 3895548 w 4106301"/>
              <a:gd name="connsiteY21" fmla="*/ 496291 h 506489"/>
              <a:gd name="connsiteX22" fmla="*/ 3949936 w 4106301"/>
              <a:gd name="connsiteY22" fmla="*/ 482694 h 506489"/>
              <a:gd name="connsiteX23" fmla="*/ 4017921 w 4106301"/>
              <a:gd name="connsiteY23" fmla="*/ 462298 h 506489"/>
              <a:gd name="connsiteX24" fmla="*/ 4055313 w 4106301"/>
              <a:gd name="connsiteY24" fmla="*/ 441903 h 506489"/>
              <a:gd name="connsiteX25" fmla="*/ 4085906 w 4106301"/>
              <a:gd name="connsiteY25" fmla="*/ 421507 h 506489"/>
              <a:gd name="connsiteX26" fmla="*/ 4102902 w 4106301"/>
              <a:gd name="connsiteY26" fmla="*/ 397713 h 506489"/>
              <a:gd name="connsiteX27" fmla="*/ 4106301 w 4106301"/>
              <a:gd name="connsiteY27" fmla="*/ 370518 h 506489"/>
              <a:gd name="connsiteX28" fmla="*/ 4102902 w 4106301"/>
              <a:gd name="connsiteY28" fmla="*/ 336526 h 506489"/>
              <a:gd name="connsiteX29" fmla="*/ 4085906 w 4106301"/>
              <a:gd name="connsiteY29" fmla="*/ 295735 h 506489"/>
              <a:gd name="connsiteX30" fmla="*/ 4034917 w 4106301"/>
              <a:gd name="connsiteY30" fmla="*/ 237947 h 506489"/>
              <a:gd name="connsiteX31" fmla="*/ 3919342 w 4106301"/>
              <a:gd name="connsiteY31" fmla="*/ 142768 h 506489"/>
              <a:gd name="connsiteX32" fmla="*/ 3807167 w 4106301"/>
              <a:gd name="connsiteY32" fmla="*/ 61186 h 506489"/>
              <a:gd name="connsiteX33" fmla="*/ 3708588 w 4106301"/>
              <a:gd name="connsiteY33" fmla="*/ 0 h 506489"/>
              <a:gd name="connsiteX34" fmla="*/ 3688193 w 4106301"/>
              <a:gd name="connsiteY34" fmla="*/ 0 h 506489"/>
              <a:gd name="connsiteX35" fmla="*/ 3616809 w 4106301"/>
              <a:gd name="connsiteY35" fmla="*/ 10197 h 506489"/>
              <a:gd name="connsiteX36" fmla="*/ 3487637 w 4106301"/>
              <a:gd name="connsiteY36" fmla="*/ 23794 h 506489"/>
              <a:gd name="connsiteX37" fmla="*/ 3310875 w 4106301"/>
              <a:gd name="connsiteY37" fmla="*/ 33992 h 506489"/>
              <a:gd name="connsiteX38" fmla="*/ 3137513 w 4106301"/>
              <a:gd name="connsiteY38" fmla="*/ 37391 h 506489"/>
              <a:gd name="connsiteX39" fmla="*/ 2953954 w 4106301"/>
              <a:gd name="connsiteY39" fmla="*/ 40791 h 506489"/>
              <a:gd name="connsiteX40" fmla="*/ 2699009 w 4106301"/>
              <a:gd name="connsiteY40" fmla="*/ 44190 h 506489"/>
              <a:gd name="connsiteX41" fmla="*/ 2495054 w 4106301"/>
              <a:gd name="connsiteY41" fmla="*/ 50988 h 506489"/>
              <a:gd name="connsiteX42" fmla="*/ 2216315 w 4106301"/>
              <a:gd name="connsiteY42" fmla="*/ 64585 h 506489"/>
              <a:gd name="connsiteX43" fmla="*/ 1900184 w 4106301"/>
              <a:gd name="connsiteY43" fmla="*/ 88380 h 506489"/>
              <a:gd name="connsiteX44" fmla="*/ 1713225 w 4106301"/>
              <a:gd name="connsiteY44" fmla="*/ 84981 h 506489"/>
              <a:gd name="connsiteX45" fmla="*/ 1427687 w 4106301"/>
              <a:gd name="connsiteY45" fmla="*/ 105376 h 506489"/>
              <a:gd name="connsiteX46" fmla="*/ 1203336 w 4106301"/>
              <a:gd name="connsiteY46" fmla="*/ 129171 h 506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106301" h="506489">
                <a:moveTo>
                  <a:pt x="1203336" y="129171"/>
                </a:moveTo>
                <a:lnTo>
                  <a:pt x="880407" y="163164"/>
                </a:lnTo>
                <a:lnTo>
                  <a:pt x="526884" y="200556"/>
                </a:lnTo>
                <a:lnTo>
                  <a:pt x="197156" y="241347"/>
                </a:lnTo>
                <a:lnTo>
                  <a:pt x="0" y="268541"/>
                </a:lnTo>
                <a:lnTo>
                  <a:pt x="16996" y="448701"/>
                </a:lnTo>
                <a:lnTo>
                  <a:pt x="292336" y="407910"/>
                </a:lnTo>
                <a:lnTo>
                  <a:pt x="639060" y="360321"/>
                </a:lnTo>
                <a:lnTo>
                  <a:pt x="989183" y="319530"/>
                </a:lnTo>
                <a:lnTo>
                  <a:pt x="1383497" y="282138"/>
                </a:lnTo>
                <a:lnTo>
                  <a:pt x="1689430" y="261742"/>
                </a:lnTo>
                <a:lnTo>
                  <a:pt x="1964770" y="244746"/>
                </a:lnTo>
                <a:lnTo>
                  <a:pt x="2260505" y="234548"/>
                </a:lnTo>
                <a:lnTo>
                  <a:pt x="2525647" y="227750"/>
                </a:lnTo>
                <a:lnTo>
                  <a:pt x="2800987" y="220951"/>
                </a:lnTo>
                <a:lnTo>
                  <a:pt x="3110319" y="220951"/>
                </a:lnTo>
                <a:lnTo>
                  <a:pt x="3392458" y="217552"/>
                </a:lnTo>
                <a:lnTo>
                  <a:pt x="3545424" y="217552"/>
                </a:lnTo>
                <a:lnTo>
                  <a:pt x="3572618" y="220951"/>
                </a:lnTo>
                <a:lnTo>
                  <a:pt x="3589614" y="227750"/>
                </a:lnTo>
                <a:lnTo>
                  <a:pt x="3793570" y="506489"/>
                </a:lnTo>
                <a:lnTo>
                  <a:pt x="3895548" y="496291"/>
                </a:lnTo>
                <a:lnTo>
                  <a:pt x="3949936" y="482694"/>
                </a:lnTo>
                <a:lnTo>
                  <a:pt x="4017921" y="462298"/>
                </a:lnTo>
                <a:lnTo>
                  <a:pt x="4055313" y="441903"/>
                </a:lnTo>
                <a:lnTo>
                  <a:pt x="4085906" y="421507"/>
                </a:lnTo>
                <a:lnTo>
                  <a:pt x="4102902" y="397713"/>
                </a:lnTo>
                <a:lnTo>
                  <a:pt x="4106301" y="370518"/>
                </a:lnTo>
                <a:lnTo>
                  <a:pt x="4102902" y="336526"/>
                </a:lnTo>
                <a:lnTo>
                  <a:pt x="4085906" y="295735"/>
                </a:lnTo>
                <a:lnTo>
                  <a:pt x="4034917" y="237947"/>
                </a:lnTo>
                <a:lnTo>
                  <a:pt x="3919342" y="142768"/>
                </a:lnTo>
                <a:lnTo>
                  <a:pt x="3807167" y="61186"/>
                </a:lnTo>
                <a:lnTo>
                  <a:pt x="3708588" y="0"/>
                </a:lnTo>
                <a:lnTo>
                  <a:pt x="3688193" y="0"/>
                </a:lnTo>
                <a:lnTo>
                  <a:pt x="3616809" y="10197"/>
                </a:lnTo>
                <a:lnTo>
                  <a:pt x="3487637" y="23794"/>
                </a:lnTo>
                <a:lnTo>
                  <a:pt x="3310875" y="33992"/>
                </a:lnTo>
                <a:lnTo>
                  <a:pt x="3137513" y="37391"/>
                </a:lnTo>
                <a:lnTo>
                  <a:pt x="2953954" y="40791"/>
                </a:lnTo>
                <a:lnTo>
                  <a:pt x="2699009" y="44190"/>
                </a:lnTo>
                <a:lnTo>
                  <a:pt x="2495054" y="50988"/>
                </a:lnTo>
                <a:lnTo>
                  <a:pt x="2216315" y="64585"/>
                </a:lnTo>
                <a:lnTo>
                  <a:pt x="1900184" y="88380"/>
                </a:lnTo>
                <a:lnTo>
                  <a:pt x="1713225" y="84981"/>
                </a:lnTo>
                <a:lnTo>
                  <a:pt x="1427687" y="105376"/>
                </a:lnTo>
                <a:lnTo>
                  <a:pt x="1203336" y="12917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60754453-B785-4CBD-8659-292DA2BE9BBF}"/>
              </a:ext>
            </a:extLst>
          </p:cNvPr>
          <p:cNvSpPr/>
          <p:nvPr/>
        </p:nvSpPr>
        <p:spPr>
          <a:xfrm>
            <a:off x="7367589" y="2714626"/>
            <a:ext cx="765175" cy="614363"/>
          </a:xfrm>
          <a:custGeom>
            <a:avLst/>
            <a:gdLst>
              <a:gd name="connsiteX0" fmla="*/ 202406 w 764381"/>
              <a:gd name="connsiteY0" fmla="*/ 364331 h 614363"/>
              <a:gd name="connsiteX1" fmla="*/ 300037 w 764381"/>
              <a:gd name="connsiteY1" fmla="*/ 257175 h 614363"/>
              <a:gd name="connsiteX2" fmla="*/ 397668 w 764381"/>
              <a:gd name="connsiteY2" fmla="*/ 142875 h 614363"/>
              <a:gd name="connsiteX3" fmla="*/ 438150 w 764381"/>
              <a:gd name="connsiteY3" fmla="*/ 95250 h 614363"/>
              <a:gd name="connsiteX4" fmla="*/ 442912 w 764381"/>
              <a:gd name="connsiteY4" fmla="*/ 80963 h 614363"/>
              <a:gd name="connsiteX5" fmla="*/ 442912 w 764381"/>
              <a:gd name="connsiteY5" fmla="*/ 64294 h 614363"/>
              <a:gd name="connsiteX6" fmla="*/ 442912 w 764381"/>
              <a:gd name="connsiteY6" fmla="*/ 42863 h 614363"/>
              <a:gd name="connsiteX7" fmla="*/ 431006 w 764381"/>
              <a:gd name="connsiteY7" fmla="*/ 16669 h 614363"/>
              <a:gd name="connsiteX8" fmla="*/ 402431 w 764381"/>
              <a:gd name="connsiteY8" fmla="*/ 0 h 614363"/>
              <a:gd name="connsiteX9" fmla="*/ 764381 w 764381"/>
              <a:gd name="connsiteY9" fmla="*/ 269081 h 614363"/>
              <a:gd name="connsiteX10" fmla="*/ 700087 w 764381"/>
              <a:gd name="connsiteY10" fmla="*/ 280988 h 614363"/>
              <a:gd name="connsiteX11" fmla="*/ 623887 w 764381"/>
              <a:gd name="connsiteY11" fmla="*/ 290513 h 614363"/>
              <a:gd name="connsiteX12" fmla="*/ 550068 w 764381"/>
              <a:gd name="connsiteY12" fmla="*/ 330994 h 614363"/>
              <a:gd name="connsiteX13" fmla="*/ 371475 w 764381"/>
              <a:gd name="connsiteY13" fmla="*/ 428625 h 614363"/>
              <a:gd name="connsiteX14" fmla="*/ 192881 w 764381"/>
              <a:gd name="connsiteY14" fmla="*/ 531019 h 614363"/>
              <a:gd name="connsiteX15" fmla="*/ 78581 w 764381"/>
              <a:gd name="connsiteY15" fmla="*/ 592931 h 614363"/>
              <a:gd name="connsiteX16" fmla="*/ 45243 w 764381"/>
              <a:gd name="connsiteY16" fmla="*/ 609600 h 614363"/>
              <a:gd name="connsiteX17" fmla="*/ 19050 w 764381"/>
              <a:gd name="connsiteY17" fmla="*/ 614363 h 614363"/>
              <a:gd name="connsiteX18" fmla="*/ 7143 w 764381"/>
              <a:gd name="connsiteY18" fmla="*/ 614363 h 614363"/>
              <a:gd name="connsiteX19" fmla="*/ 0 w 764381"/>
              <a:gd name="connsiteY19" fmla="*/ 607219 h 614363"/>
              <a:gd name="connsiteX20" fmla="*/ 0 w 764381"/>
              <a:gd name="connsiteY20" fmla="*/ 592931 h 614363"/>
              <a:gd name="connsiteX21" fmla="*/ 11906 w 764381"/>
              <a:gd name="connsiteY21" fmla="*/ 566738 h 614363"/>
              <a:gd name="connsiteX22" fmla="*/ 42862 w 764381"/>
              <a:gd name="connsiteY22" fmla="*/ 528638 h 614363"/>
              <a:gd name="connsiteX23" fmla="*/ 202406 w 764381"/>
              <a:gd name="connsiteY23" fmla="*/ 364331 h 61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64381" h="614363">
                <a:moveTo>
                  <a:pt x="202406" y="364331"/>
                </a:moveTo>
                <a:lnTo>
                  <a:pt x="300037" y="257175"/>
                </a:lnTo>
                <a:lnTo>
                  <a:pt x="397668" y="142875"/>
                </a:lnTo>
                <a:lnTo>
                  <a:pt x="438150" y="95250"/>
                </a:lnTo>
                <a:lnTo>
                  <a:pt x="442912" y="80963"/>
                </a:lnTo>
                <a:lnTo>
                  <a:pt x="442912" y="64294"/>
                </a:lnTo>
                <a:lnTo>
                  <a:pt x="442912" y="42863"/>
                </a:lnTo>
                <a:lnTo>
                  <a:pt x="431006" y="16669"/>
                </a:lnTo>
                <a:lnTo>
                  <a:pt x="402431" y="0"/>
                </a:lnTo>
                <a:lnTo>
                  <a:pt x="764381" y="269081"/>
                </a:lnTo>
                <a:lnTo>
                  <a:pt x="700087" y="280988"/>
                </a:lnTo>
                <a:lnTo>
                  <a:pt x="623887" y="290513"/>
                </a:lnTo>
                <a:lnTo>
                  <a:pt x="550068" y="330994"/>
                </a:lnTo>
                <a:lnTo>
                  <a:pt x="371475" y="428625"/>
                </a:lnTo>
                <a:lnTo>
                  <a:pt x="192881" y="531019"/>
                </a:lnTo>
                <a:lnTo>
                  <a:pt x="78581" y="592931"/>
                </a:lnTo>
                <a:lnTo>
                  <a:pt x="45243" y="609600"/>
                </a:lnTo>
                <a:lnTo>
                  <a:pt x="19050" y="614363"/>
                </a:lnTo>
                <a:lnTo>
                  <a:pt x="7143" y="614363"/>
                </a:lnTo>
                <a:lnTo>
                  <a:pt x="0" y="607219"/>
                </a:lnTo>
                <a:lnTo>
                  <a:pt x="0" y="592931"/>
                </a:lnTo>
                <a:lnTo>
                  <a:pt x="11906" y="566738"/>
                </a:lnTo>
                <a:lnTo>
                  <a:pt x="42862" y="528638"/>
                </a:lnTo>
                <a:lnTo>
                  <a:pt x="202406" y="3643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757D4CF1-B996-4AC5-BE8E-D682C1D69541}"/>
              </a:ext>
            </a:extLst>
          </p:cNvPr>
          <p:cNvSpPr/>
          <p:nvPr/>
        </p:nvSpPr>
        <p:spPr>
          <a:xfrm>
            <a:off x="5192713" y="3163888"/>
            <a:ext cx="1911350" cy="1066800"/>
          </a:xfrm>
          <a:custGeom>
            <a:avLst/>
            <a:gdLst>
              <a:gd name="connsiteX0" fmla="*/ 738188 w 1909763"/>
              <a:gd name="connsiteY0" fmla="*/ 130969 h 1066800"/>
              <a:gd name="connsiteX1" fmla="*/ 340519 w 1909763"/>
              <a:gd name="connsiteY1" fmla="*/ 169069 h 1066800"/>
              <a:gd name="connsiteX2" fmla="*/ 0 w 1909763"/>
              <a:gd name="connsiteY2" fmla="*/ 204788 h 1066800"/>
              <a:gd name="connsiteX3" fmla="*/ 30957 w 1909763"/>
              <a:gd name="connsiteY3" fmla="*/ 357188 h 1066800"/>
              <a:gd name="connsiteX4" fmla="*/ 304800 w 1909763"/>
              <a:gd name="connsiteY4" fmla="*/ 328613 h 1066800"/>
              <a:gd name="connsiteX5" fmla="*/ 659607 w 1909763"/>
              <a:gd name="connsiteY5" fmla="*/ 292894 h 1066800"/>
              <a:gd name="connsiteX6" fmla="*/ 973932 w 1909763"/>
              <a:gd name="connsiteY6" fmla="*/ 264319 h 1066800"/>
              <a:gd name="connsiteX7" fmla="*/ 1288257 w 1909763"/>
              <a:gd name="connsiteY7" fmla="*/ 238125 h 1066800"/>
              <a:gd name="connsiteX8" fmla="*/ 1471613 w 1909763"/>
              <a:gd name="connsiteY8" fmla="*/ 221457 h 1066800"/>
              <a:gd name="connsiteX9" fmla="*/ 1483519 w 1909763"/>
              <a:gd name="connsiteY9" fmla="*/ 221457 h 1066800"/>
              <a:gd name="connsiteX10" fmla="*/ 1500188 w 1909763"/>
              <a:gd name="connsiteY10" fmla="*/ 228600 h 1066800"/>
              <a:gd name="connsiteX11" fmla="*/ 1516857 w 1909763"/>
              <a:gd name="connsiteY11" fmla="*/ 242888 h 1066800"/>
              <a:gd name="connsiteX12" fmla="*/ 1533525 w 1909763"/>
              <a:gd name="connsiteY12" fmla="*/ 271463 h 1066800"/>
              <a:gd name="connsiteX13" fmla="*/ 1538288 w 1909763"/>
              <a:gd name="connsiteY13" fmla="*/ 295275 h 1066800"/>
              <a:gd name="connsiteX14" fmla="*/ 1543050 w 1909763"/>
              <a:gd name="connsiteY14" fmla="*/ 321469 h 1066800"/>
              <a:gd name="connsiteX15" fmla="*/ 1514475 w 1909763"/>
              <a:gd name="connsiteY15" fmla="*/ 469107 h 1066800"/>
              <a:gd name="connsiteX16" fmla="*/ 1426369 w 1909763"/>
              <a:gd name="connsiteY16" fmla="*/ 852488 h 1066800"/>
              <a:gd name="connsiteX17" fmla="*/ 1390650 w 1909763"/>
              <a:gd name="connsiteY17" fmla="*/ 985838 h 1066800"/>
              <a:gd name="connsiteX18" fmla="*/ 1393032 w 1909763"/>
              <a:gd name="connsiteY18" fmla="*/ 1012032 h 1066800"/>
              <a:gd name="connsiteX19" fmla="*/ 1402557 w 1909763"/>
              <a:gd name="connsiteY19" fmla="*/ 1038225 h 1066800"/>
              <a:gd name="connsiteX20" fmla="*/ 1412082 w 1909763"/>
              <a:gd name="connsiteY20" fmla="*/ 1047750 h 1066800"/>
              <a:gd name="connsiteX21" fmla="*/ 1443038 w 1909763"/>
              <a:gd name="connsiteY21" fmla="*/ 1062038 h 1066800"/>
              <a:gd name="connsiteX22" fmla="*/ 1478757 w 1909763"/>
              <a:gd name="connsiteY22" fmla="*/ 1066800 h 1066800"/>
              <a:gd name="connsiteX23" fmla="*/ 1504950 w 1909763"/>
              <a:gd name="connsiteY23" fmla="*/ 1066800 h 1066800"/>
              <a:gd name="connsiteX24" fmla="*/ 1535907 w 1909763"/>
              <a:gd name="connsiteY24" fmla="*/ 1052513 h 1066800"/>
              <a:gd name="connsiteX25" fmla="*/ 1554957 w 1909763"/>
              <a:gd name="connsiteY25" fmla="*/ 1035844 h 1066800"/>
              <a:gd name="connsiteX26" fmla="*/ 1588294 w 1909763"/>
              <a:gd name="connsiteY26" fmla="*/ 983457 h 1066800"/>
              <a:gd name="connsiteX27" fmla="*/ 1626394 w 1909763"/>
              <a:gd name="connsiteY27" fmla="*/ 888207 h 1066800"/>
              <a:gd name="connsiteX28" fmla="*/ 1671638 w 1909763"/>
              <a:gd name="connsiteY28" fmla="*/ 776288 h 1066800"/>
              <a:gd name="connsiteX29" fmla="*/ 1738313 w 1909763"/>
              <a:gd name="connsiteY29" fmla="*/ 607219 h 1066800"/>
              <a:gd name="connsiteX30" fmla="*/ 1788319 w 1909763"/>
              <a:gd name="connsiteY30" fmla="*/ 466725 h 1066800"/>
              <a:gd name="connsiteX31" fmla="*/ 1809750 w 1909763"/>
              <a:gd name="connsiteY31" fmla="*/ 433388 h 1066800"/>
              <a:gd name="connsiteX32" fmla="*/ 1850232 w 1909763"/>
              <a:gd name="connsiteY32" fmla="*/ 383382 h 1066800"/>
              <a:gd name="connsiteX33" fmla="*/ 1885950 w 1909763"/>
              <a:gd name="connsiteY33" fmla="*/ 350044 h 1066800"/>
              <a:gd name="connsiteX34" fmla="*/ 1902619 w 1909763"/>
              <a:gd name="connsiteY34" fmla="*/ 333375 h 1066800"/>
              <a:gd name="connsiteX35" fmla="*/ 1909763 w 1909763"/>
              <a:gd name="connsiteY35" fmla="*/ 323850 h 1066800"/>
              <a:gd name="connsiteX36" fmla="*/ 1909763 w 1909763"/>
              <a:gd name="connsiteY36" fmla="*/ 304800 h 1066800"/>
              <a:gd name="connsiteX37" fmla="*/ 1900238 w 1909763"/>
              <a:gd name="connsiteY37" fmla="*/ 273844 h 1066800"/>
              <a:gd name="connsiteX38" fmla="*/ 1869282 w 1909763"/>
              <a:gd name="connsiteY38" fmla="*/ 230982 h 1066800"/>
              <a:gd name="connsiteX39" fmla="*/ 1816894 w 1909763"/>
              <a:gd name="connsiteY39" fmla="*/ 180975 h 1066800"/>
              <a:gd name="connsiteX40" fmla="*/ 1759744 w 1909763"/>
              <a:gd name="connsiteY40" fmla="*/ 128588 h 1066800"/>
              <a:gd name="connsiteX41" fmla="*/ 1693069 w 1909763"/>
              <a:gd name="connsiteY41" fmla="*/ 78582 h 1066800"/>
              <a:gd name="connsiteX42" fmla="*/ 1624013 w 1909763"/>
              <a:gd name="connsiteY42" fmla="*/ 30957 h 1066800"/>
              <a:gd name="connsiteX43" fmla="*/ 1566863 w 1909763"/>
              <a:gd name="connsiteY43" fmla="*/ 2382 h 1066800"/>
              <a:gd name="connsiteX44" fmla="*/ 1543050 w 1909763"/>
              <a:gd name="connsiteY44" fmla="*/ 0 h 1066800"/>
              <a:gd name="connsiteX45" fmla="*/ 1519238 w 1909763"/>
              <a:gd name="connsiteY45" fmla="*/ 11907 h 1066800"/>
              <a:gd name="connsiteX46" fmla="*/ 1459707 w 1909763"/>
              <a:gd name="connsiteY46" fmla="*/ 38100 h 1066800"/>
              <a:gd name="connsiteX47" fmla="*/ 1388269 w 1909763"/>
              <a:gd name="connsiteY47" fmla="*/ 59532 h 1066800"/>
              <a:gd name="connsiteX48" fmla="*/ 1331119 w 1909763"/>
              <a:gd name="connsiteY48" fmla="*/ 69057 h 1066800"/>
              <a:gd name="connsiteX49" fmla="*/ 1019175 w 1909763"/>
              <a:gd name="connsiteY49" fmla="*/ 102394 h 1066800"/>
              <a:gd name="connsiteX50" fmla="*/ 792957 w 1909763"/>
              <a:gd name="connsiteY50" fmla="*/ 126207 h 1066800"/>
              <a:gd name="connsiteX51" fmla="*/ 738188 w 1909763"/>
              <a:gd name="connsiteY51" fmla="*/ 130969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909763" h="1066800">
                <a:moveTo>
                  <a:pt x="738188" y="130969"/>
                </a:moveTo>
                <a:lnTo>
                  <a:pt x="340519" y="169069"/>
                </a:lnTo>
                <a:lnTo>
                  <a:pt x="0" y="204788"/>
                </a:lnTo>
                <a:lnTo>
                  <a:pt x="30957" y="357188"/>
                </a:lnTo>
                <a:lnTo>
                  <a:pt x="304800" y="328613"/>
                </a:lnTo>
                <a:lnTo>
                  <a:pt x="659607" y="292894"/>
                </a:lnTo>
                <a:lnTo>
                  <a:pt x="973932" y="264319"/>
                </a:lnTo>
                <a:lnTo>
                  <a:pt x="1288257" y="238125"/>
                </a:lnTo>
                <a:lnTo>
                  <a:pt x="1471613" y="221457"/>
                </a:lnTo>
                <a:lnTo>
                  <a:pt x="1483519" y="221457"/>
                </a:lnTo>
                <a:lnTo>
                  <a:pt x="1500188" y="228600"/>
                </a:lnTo>
                <a:lnTo>
                  <a:pt x="1516857" y="242888"/>
                </a:lnTo>
                <a:lnTo>
                  <a:pt x="1533525" y="271463"/>
                </a:lnTo>
                <a:lnTo>
                  <a:pt x="1538288" y="295275"/>
                </a:lnTo>
                <a:lnTo>
                  <a:pt x="1543050" y="321469"/>
                </a:lnTo>
                <a:lnTo>
                  <a:pt x="1514475" y="469107"/>
                </a:lnTo>
                <a:lnTo>
                  <a:pt x="1426369" y="852488"/>
                </a:lnTo>
                <a:lnTo>
                  <a:pt x="1390650" y="985838"/>
                </a:lnTo>
                <a:lnTo>
                  <a:pt x="1393032" y="1012032"/>
                </a:lnTo>
                <a:lnTo>
                  <a:pt x="1402557" y="1038225"/>
                </a:lnTo>
                <a:lnTo>
                  <a:pt x="1412082" y="1047750"/>
                </a:lnTo>
                <a:lnTo>
                  <a:pt x="1443038" y="1062038"/>
                </a:lnTo>
                <a:lnTo>
                  <a:pt x="1478757" y="1066800"/>
                </a:lnTo>
                <a:lnTo>
                  <a:pt x="1504950" y="1066800"/>
                </a:lnTo>
                <a:lnTo>
                  <a:pt x="1535907" y="1052513"/>
                </a:lnTo>
                <a:lnTo>
                  <a:pt x="1554957" y="1035844"/>
                </a:lnTo>
                <a:lnTo>
                  <a:pt x="1588294" y="983457"/>
                </a:lnTo>
                <a:lnTo>
                  <a:pt x="1626394" y="888207"/>
                </a:lnTo>
                <a:lnTo>
                  <a:pt x="1671638" y="776288"/>
                </a:lnTo>
                <a:lnTo>
                  <a:pt x="1738313" y="607219"/>
                </a:lnTo>
                <a:lnTo>
                  <a:pt x="1788319" y="466725"/>
                </a:lnTo>
                <a:lnTo>
                  <a:pt x="1809750" y="433388"/>
                </a:lnTo>
                <a:lnTo>
                  <a:pt x="1850232" y="383382"/>
                </a:lnTo>
                <a:lnTo>
                  <a:pt x="1885950" y="350044"/>
                </a:lnTo>
                <a:lnTo>
                  <a:pt x="1902619" y="333375"/>
                </a:lnTo>
                <a:lnTo>
                  <a:pt x="1909763" y="323850"/>
                </a:lnTo>
                <a:lnTo>
                  <a:pt x="1909763" y="304800"/>
                </a:lnTo>
                <a:lnTo>
                  <a:pt x="1900238" y="273844"/>
                </a:lnTo>
                <a:lnTo>
                  <a:pt x="1869282" y="230982"/>
                </a:lnTo>
                <a:lnTo>
                  <a:pt x="1816894" y="180975"/>
                </a:lnTo>
                <a:lnTo>
                  <a:pt x="1759744" y="128588"/>
                </a:lnTo>
                <a:lnTo>
                  <a:pt x="1693069" y="78582"/>
                </a:lnTo>
                <a:lnTo>
                  <a:pt x="1624013" y="30957"/>
                </a:lnTo>
                <a:lnTo>
                  <a:pt x="1566863" y="2382"/>
                </a:lnTo>
                <a:lnTo>
                  <a:pt x="1543050" y="0"/>
                </a:lnTo>
                <a:lnTo>
                  <a:pt x="1519238" y="11907"/>
                </a:lnTo>
                <a:lnTo>
                  <a:pt x="1459707" y="38100"/>
                </a:lnTo>
                <a:lnTo>
                  <a:pt x="1388269" y="59532"/>
                </a:lnTo>
                <a:lnTo>
                  <a:pt x="1331119" y="69057"/>
                </a:lnTo>
                <a:lnTo>
                  <a:pt x="1019175" y="102394"/>
                </a:lnTo>
                <a:lnTo>
                  <a:pt x="792957" y="126207"/>
                </a:lnTo>
                <a:cubicBezTo>
                  <a:pt x="763591" y="128654"/>
                  <a:pt x="773940" y="128588"/>
                  <a:pt x="738188" y="1309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C4986959-B4EE-44A6-B2A9-9CCB0771F528}"/>
              </a:ext>
            </a:extLst>
          </p:cNvPr>
          <p:cNvSpPr/>
          <p:nvPr/>
        </p:nvSpPr>
        <p:spPr>
          <a:xfrm>
            <a:off x="5305426" y="3986213"/>
            <a:ext cx="1350963" cy="273050"/>
          </a:xfrm>
          <a:custGeom>
            <a:avLst/>
            <a:gdLst>
              <a:gd name="connsiteX0" fmla="*/ 388144 w 1350169"/>
              <a:gd name="connsiteY0" fmla="*/ 88106 h 273843"/>
              <a:gd name="connsiteX1" fmla="*/ 981075 w 1350169"/>
              <a:gd name="connsiteY1" fmla="*/ 38100 h 273843"/>
              <a:gd name="connsiteX2" fmla="*/ 1350169 w 1350169"/>
              <a:gd name="connsiteY2" fmla="*/ 0 h 273843"/>
              <a:gd name="connsiteX3" fmla="*/ 1326356 w 1350169"/>
              <a:gd name="connsiteY3" fmla="*/ 157162 h 273843"/>
              <a:gd name="connsiteX4" fmla="*/ 1104900 w 1350169"/>
              <a:gd name="connsiteY4" fmla="*/ 173831 h 273843"/>
              <a:gd name="connsiteX5" fmla="*/ 738188 w 1350169"/>
              <a:gd name="connsiteY5" fmla="*/ 204787 h 273843"/>
              <a:gd name="connsiteX6" fmla="*/ 395288 w 1350169"/>
              <a:gd name="connsiteY6" fmla="*/ 235743 h 273843"/>
              <a:gd name="connsiteX7" fmla="*/ 80963 w 1350169"/>
              <a:gd name="connsiteY7" fmla="*/ 269081 h 273843"/>
              <a:gd name="connsiteX8" fmla="*/ 0 w 1350169"/>
              <a:gd name="connsiteY8" fmla="*/ 273843 h 273843"/>
              <a:gd name="connsiteX9" fmla="*/ 2381 w 1350169"/>
              <a:gd name="connsiteY9" fmla="*/ 119062 h 273843"/>
              <a:gd name="connsiteX10" fmla="*/ 388144 w 1350169"/>
              <a:gd name="connsiteY10" fmla="*/ 88106 h 273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50169" h="273843">
                <a:moveTo>
                  <a:pt x="388144" y="88106"/>
                </a:moveTo>
                <a:lnTo>
                  <a:pt x="981075" y="38100"/>
                </a:lnTo>
                <a:lnTo>
                  <a:pt x="1350169" y="0"/>
                </a:lnTo>
                <a:lnTo>
                  <a:pt x="1326356" y="157162"/>
                </a:lnTo>
                <a:lnTo>
                  <a:pt x="1104900" y="173831"/>
                </a:lnTo>
                <a:lnTo>
                  <a:pt x="738188" y="204787"/>
                </a:lnTo>
                <a:lnTo>
                  <a:pt x="395288" y="235743"/>
                </a:lnTo>
                <a:lnTo>
                  <a:pt x="80963" y="269081"/>
                </a:lnTo>
                <a:lnTo>
                  <a:pt x="0" y="273843"/>
                </a:lnTo>
                <a:cubicBezTo>
                  <a:pt x="794" y="222249"/>
                  <a:pt x="1587" y="170656"/>
                  <a:pt x="2381" y="119062"/>
                </a:cubicBezTo>
                <a:lnTo>
                  <a:pt x="388144" y="88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9EF73EF-E6D6-4A37-8BBA-5DBF165D41F3}"/>
              </a:ext>
            </a:extLst>
          </p:cNvPr>
          <p:cNvSpPr/>
          <p:nvPr/>
        </p:nvSpPr>
        <p:spPr>
          <a:xfrm>
            <a:off x="5754688" y="4160839"/>
            <a:ext cx="431800" cy="1419225"/>
          </a:xfrm>
          <a:custGeom>
            <a:avLst/>
            <a:gdLst>
              <a:gd name="connsiteX0" fmla="*/ 152400 w 431007"/>
              <a:gd name="connsiteY0" fmla="*/ 409575 h 1419225"/>
              <a:gd name="connsiteX1" fmla="*/ 152400 w 431007"/>
              <a:gd name="connsiteY1" fmla="*/ 295275 h 1419225"/>
              <a:gd name="connsiteX2" fmla="*/ 150019 w 431007"/>
              <a:gd name="connsiteY2" fmla="*/ 257175 h 1419225"/>
              <a:gd name="connsiteX3" fmla="*/ 145257 w 431007"/>
              <a:gd name="connsiteY3" fmla="*/ 219075 h 1419225"/>
              <a:gd name="connsiteX4" fmla="*/ 135732 w 431007"/>
              <a:gd name="connsiteY4" fmla="*/ 173831 h 1419225"/>
              <a:gd name="connsiteX5" fmla="*/ 123825 w 431007"/>
              <a:gd name="connsiteY5" fmla="*/ 142875 h 1419225"/>
              <a:gd name="connsiteX6" fmla="*/ 109538 w 431007"/>
              <a:gd name="connsiteY6" fmla="*/ 116681 h 1419225"/>
              <a:gd name="connsiteX7" fmla="*/ 88107 w 431007"/>
              <a:gd name="connsiteY7" fmla="*/ 90487 h 1419225"/>
              <a:gd name="connsiteX8" fmla="*/ 61913 w 431007"/>
              <a:gd name="connsiteY8" fmla="*/ 66675 h 1419225"/>
              <a:gd name="connsiteX9" fmla="*/ 0 w 431007"/>
              <a:gd name="connsiteY9" fmla="*/ 11906 h 1419225"/>
              <a:gd name="connsiteX10" fmla="*/ 259557 w 431007"/>
              <a:gd name="connsiteY10" fmla="*/ 0 h 1419225"/>
              <a:gd name="connsiteX11" fmla="*/ 347663 w 431007"/>
              <a:gd name="connsiteY11" fmla="*/ 47625 h 1419225"/>
              <a:gd name="connsiteX12" fmla="*/ 381000 w 431007"/>
              <a:gd name="connsiteY12" fmla="*/ 69056 h 1419225"/>
              <a:gd name="connsiteX13" fmla="*/ 397669 w 431007"/>
              <a:gd name="connsiteY13" fmla="*/ 88106 h 1419225"/>
              <a:gd name="connsiteX14" fmla="*/ 411957 w 431007"/>
              <a:gd name="connsiteY14" fmla="*/ 109537 h 1419225"/>
              <a:gd name="connsiteX15" fmla="*/ 423863 w 431007"/>
              <a:gd name="connsiteY15" fmla="*/ 135731 h 1419225"/>
              <a:gd name="connsiteX16" fmla="*/ 431007 w 431007"/>
              <a:gd name="connsiteY16" fmla="*/ 173831 h 1419225"/>
              <a:gd name="connsiteX17" fmla="*/ 428625 w 431007"/>
              <a:gd name="connsiteY17" fmla="*/ 209550 h 1419225"/>
              <a:gd name="connsiteX18" fmla="*/ 423863 w 431007"/>
              <a:gd name="connsiteY18" fmla="*/ 264319 h 1419225"/>
              <a:gd name="connsiteX19" fmla="*/ 411957 w 431007"/>
              <a:gd name="connsiteY19" fmla="*/ 330994 h 1419225"/>
              <a:gd name="connsiteX20" fmla="*/ 402432 w 431007"/>
              <a:gd name="connsiteY20" fmla="*/ 452437 h 1419225"/>
              <a:gd name="connsiteX21" fmla="*/ 400050 w 431007"/>
              <a:gd name="connsiteY21" fmla="*/ 600075 h 1419225"/>
              <a:gd name="connsiteX22" fmla="*/ 400050 w 431007"/>
              <a:gd name="connsiteY22" fmla="*/ 754856 h 1419225"/>
              <a:gd name="connsiteX23" fmla="*/ 388144 w 431007"/>
              <a:gd name="connsiteY23" fmla="*/ 1054894 h 1419225"/>
              <a:gd name="connsiteX24" fmla="*/ 373857 w 431007"/>
              <a:gd name="connsiteY24" fmla="*/ 1400175 h 1419225"/>
              <a:gd name="connsiteX25" fmla="*/ 178594 w 431007"/>
              <a:gd name="connsiteY25" fmla="*/ 1419225 h 1419225"/>
              <a:gd name="connsiteX26" fmla="*/ 166688 w 431007"/>
              <a:gd name="connsiteY26" fmla="*/ 1133475 h 1419225"/>
              <a:gd name="connsiteX27" fmla="*/ 152400 w 431007"/>
              <a:gd name="connsiteY27" fmla="*/ 766762 h 1419225"/>
              <a:gd name="connsiteX28" fmla="*/ 152400 w 431007"/>
              <a:gd name="connsiteY28" fmla="*/ 409575 h 141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31007" h="1419225">
                <a:moveTo>
                  <a:pt x="152400" y="409575"/>
                </a:moveTo>
                <a:lnTo>
                  <a:pt x="152400" y="295275"/>
                </a:lnTo>
                <a:lnTo>
                  <a:pt x="150019" y="257175"/>
                </a:lnTo>
                <a:lnTo>
                  <a:pt x="145257" y="219075"/>
                </a:lnTo>
                <a:lnTo>
                  <a:pt x="135732" y="173831"/>
                </a:lnTo>
                <a:lnTo>
                  <a:pt x="123825" y="142875"/>
                </a:lnTo>
                <a:lnTo>
                  <a:pt x="109538" y="116681"/>
                </a:lnTo>
                <a:lnTo>
                  <a:pt x="88107" y="90487"/>
                </a:lnTo>
                <a:lnTo>
                  <a:pt x="61913" y="66675"/>
                </a:lnTo>
                <a:lnTo>
                  <a:pt x="0" y="11906"/>
                </a:lnTo>
                <a:lnTo>
                  <a:pt x="259557" y="0"/>
                </a:lnTo>
                <a:lnTo>
                  <a:pt x="347663" y="47625"/>
                </a:lnTo>
                <a:lnTo>
                  <a:pt x="381000" y="69056"/>
                </a:lnTo>
                <a:lnTo>
                  <a:pt x="397669" y="88106"/>
                </a:lnTo>
                <a:lnTo>
                  <a:pt x="411957" y="109537"/>
                </a:lnTo>
                <a:lnTo>
                  <a:pt x="423863" y="135731"/>
                </a:lnTo>
                <a:lnTo>
                  <a:pt x="431007" y="173831"/>
                </a:lnTo>
                <a:lnTo>
                  <a:pt x="428625" y="209550"/>
                </a:lnTo>
                <a:lnTo>
                  <a:pt x="423863" y="264319"/>
                </a:lnTo>
                <a:lnTo>
                  <a:pt x="411957" y="330994"/>
                </a:lnTo>
                <a:lnTo>
                  <a:pt x="402432" y="452437"/>
                </a:lnTo>
                <a:lnTo>
                  <a:pt x="400050" y="600075"/>
                </a:lnTo>
                <a:lnTo>
                  <a:pt x="400050" y="754856"/>
                </a:lnTo>
                <a:lnTo>
                  <a:pt x="388144" y="1054894"/>
                </a:lnTo>
                <a:lnTo>
                  <a:pt x="373857" y="1400175"/>
                </a:lnTo>
                <a:lnTo>
                  <a:pt x="178594" y="1419225"/>
                </a:lnTo>
                <a:lnTo>
                  <a:pt x="166688" y="1133475"/>
                </a:lnTo>
                <a:lnTo>
                  <a:pt x="152400" y="766762"/>
                </a:lnTo>
                <a:lnTo>
                  <a:pt x="152400" y="409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73C374A-82F1-4CA9-9ECF-9AF0303127FC}"/>
              </a:ext>
            </a:extLst>
          </p:cNvPr>
          <p:cNvSpPr/>
          <p:nvPr/>
        </p:nvSpPr>
        <p:spPr>
          <a:xfrm>
            <a:off x="4165601" y="5397500"/>
            <a:ext cx="3700463" cy="520700"/>
          </a:xfrm>
          <a:custGeom>
            <a:avLst/>
            <a:gdLst>
              <a:gd name="connsiteX0" fmla="*/ 1301605 w 3699299"/>
              <a:gd name="connsiteY0" fmla="*/ 187646 h 521238"/>
              <a:gd name="connsiteX1" fmla="*/ 1772209 w 3699299"/>
              <a:gd name="connsiteY1" fmla="*/ 131054 h 521238"/>
              <a:gd name="connsiteX2" fmla="*/ 1959854 w 3699299"/>
              <a:gd name="connsiteY2" fmla="*/ 110205 h 521238"/>
              <a:gd name="connsiteX3" fmla="*/ 2198134 w 3699299"/>
              <a:gd name="connsiteY3" fmla="*/ 98291 h 521238"/>
              <a:gd name="connsiteX4" fmla="*/ 2409608 w 3699299"/>
              <a:gd name="connsiteY4" fmla="*/ 89355 h 521238"/>
              <a:gd name="connsiteX5" fmla="*/ 2624060 w 3699299"/>
              <a:gd name="connsiteY5" fmla="*/ 80419 h 521238"/>
              <a:gd name="connsiteX6" fmla="*/ 2829577 w 3699299"/>
              <a:gd name="connsiteY6" fmla="*/ 71484 h 521238"/>
              <a:gd name="connsiteX7" fmla="*/ 2939781 w 3699299"/>
              <a:gd name="connsiteY7" fmla="*/ 65527 h 521238"/>
              <a:gd name="connsiteX8" fmla="*/ 3023179 w 3699299"/>
              <a:gd name="connsiteY8" fmla="*/ 53613 h 521238"/>
              <a:gd name="connsiteX9" fmla="*/ 3139341 w 3699299"/>
              <a:gd name="connsiteY9" fmla="*/ 29785 h 521238"/>
              <a:gd name="connsiteX10" fmla="*/ 3243588 w 3699299"/>
              <a:gd name="connsiteY10" fmla="*/ 2978 h 521238"/>
              <a:gd name="connsiteX11" fmla="*/ 3270395 w 3699299"/>
              <a:gd name="connsiteY11" fmla="*/ 0 h 521238"/>
              <a:gd name="connsiteX12" fmla="*/ 3329965 w 3699299"/>
              <a:gd name="connsiteY12" fmla="*/ 8935 h 521238"/>
              <a:gd name="connsiteX13" fmla="*/ 3395492 w 3699299"/>
              <a:gd name="connsiteY13" fmla="*/ 23828 h 521238"/>
              <a:gd name="connsiteX14" fmla="*/ 3452084 w 3699299"/>
              <a:gd name="connsiteY14" fmla="*/ 41699 h 521238"/>
              <a:gd name="connsiteX15" fmla="*/ 3502718 w 3699299"/>
              <a:gd name="connsiteY15" fmla="*/ 62548 h 521238"/>
              <a:gd name="connsiteX16" fmla="*/ 3541439 w 3699299"/>
              <a:gd name="connsiteY16" fmla="*/ 77441 h 521238"/>
              <a:gd name="connsiteX17" fmla="*/ 3571224 w 3699299"/>
              <a:gd name="connsiteY17" fmla="*/ 92334 h 521238"/>
              <a:gd name="connsiteX18" fmla="*/ 3627815 w 3699299"/>
              <a:gd name="connsiteY18" fmla="*/ 119140 h 521238"/>
              <a:gd name="connsiteX19" fmla="*/ 3648665 w 3699299"/>
              <a:gd name="connsiteY19" fmla="*/ 134033 h 521238"/>
              <a:gd name="connsiteX20" fmla="*/ 3669514 w 3699299"/>
              <a:gd name="connsiteY20" fmla="*/ 154882 h 521238"/>
              <a:gd name="connsiteX21" fmla="*/ 3687385 w 3699299"/>
              <a:gd name="connsiteY21" fmla="*/ 178710 h 521238"/>
              <a:gd name="connsiteX22" fmla="*/ 3696321 w 3699299"/>
              <a:gd name="connsiteY22" fmla="*/ 199560 h 521238"/>
              <a:gd name="connsiteX23" fmla="*/ 3699299 w 3699299"/>
              <a:gd name="connsiteY23" fmla="*/ 211474 h 521238"/>
              <a:gd name="connsiteX24" fmla="*/ 3699299 w 3699299"/>
              <a:gd name="connsiteY24" fmla="*/ 229345 h 521238"/>
              <a:gd name="connsiteX25" fmla="*/ 3684407 w 3699299"/>
              <a:gd name="connsiteY25" fmla="*/ 250194 h 521238"/>
              <a:gd name="connsiteX26" fmla="*/ 3651643 w 3699299"/>
              <a:gd name="connsiteY26" fmla="*/ 271044 h 521238"/>
              <a:gd name="connsiteX27" fmla="*/ 3609944 w 3699299"/>
              <a:gd name="connsiteY27" fmla="*/ 285936 h 521238"/>
              <a:gd name="connsiteX28" fmla="*/ 3568245 w 3699299"/>
              <a:gd name="connsiteY28" fmla="*/ 288915 h 521238"/>
              <a:gd name="connsiteX29" fmla="*/ 3463998 w 3699299"/>
              <a:gd name="connsiteY29" fmla="*/ 279979 h 521238"/>
              <a:gd name="connsiteX30" fmla="*/ 3276352 w 3699299"/>
              <a:gd name="connsiteY30" fmla="*/ 268065 h 521238"/>
              <a:gd name="connsiteX31" fmla="*/ 2936803 w 3699299"/>
              <a:gd name="connsiteY31" fmla="*/ 256151 h 521238"/>
              <a:gd name="connsiteX32" fmla="*/ 2689587 w 3699299"/>
              <a:gd name="connsiteY32" fmla="*/ 253173 h 521238"/>
              <a:gd name="connsiteX33" fmla="*/ 2495985 w 3699299"/>
              <a:gd name="connsiteY33" fmla="*/ 259130 h 521238"/>
              <a:gd name="connsiteX34" fmla="*/ 2260683 w 3699299"/>
              <a:gd name="connsiteY34" fmla="*/ 265087 h 521238"/>
              <a:gd name="connsiteX35" fmla="*/ 2031338 w 3699299"/>
              <a:gd name="connsiteY35" fmla="*/ 279979 h 521238"/>
              <a:gd name="connsiteX36" fmla="*/ 1724553 w 3699299"/>
              <a:gd name="connsiteY36" fmla="*/ 300829 h 521238"/>
              <a:gd name="connsiteX37" fmla="*/ 1513079 w 3699299"/>
              <a:gd name="connsiteY37" fmla="*/ 321678 h 521238"/>
              <a:gd name="connsiteX38" fmla="*/ 1277777 w 3699299"/>
              <a:gd name="connsiteY38" fmla="*/ 354442 h 521238"/>
              <a:gd name="connsiteX39" fmla="*/ 1042476 w 3699299"/>
              <a:gd name="connsiteY39" fmla="*/ 393162 h 521238"/>
              <a:gd name="connsiteX40" fmla="*/ 819088 w 3699299"/>
              <a:gd name="connsiteY40" fmla="*/ 437840 h 521238"/>
              <a:gd name="connsiteX41" fmla="*/ 664206 w 3699299"/>
              <a:gd name="connsiteY41" fmla="*/ 470603 h 521238"/>
              <a:gd name="connsiteX42" fmla="*/ 637400 w 3699299"/>
              <a:gd name="connsiteY42" fmla="*/ 485496 h 521238"/>
              <a:gd name="connsiteX43" fmla="*/ 589743 w 3699299"/>
              <a:gd name="connsiteY43" fmla="*/ 503367 h 521238"/>
              <a:gd name="connsiteX44" fmla="*/ 542087 w 3699299"/>
              <a:gd name="connsiteY44" fmla="*/ 515281 h 521238"/>
              <a:gd name="connsiteX45" fmla="*/ 497410 w 3699299"/>
              <a:gd name="connsiteY45" fmla="*/ 521238 h 521238"/>
              <a:gd name="connsiteX46" fmla="*/ 440818 w 3699299"/>
              <a:gd name="connsiteY46" fmla="*/ 512302 h 521238"/>
              <a:gd name="connsiteX47" fmla="*/ 384227 w 3699299"/>
              <a:gd name="connsiteY47" fmla="*/ 491453 h 521238"/>
              <a:gd name="connsiteX48" fmla="*/ 303807 w 3699299"/>
              <a:gd name="connsiteY48" fmla="*/ 452732 h 521238"/>
              <a:gd name="connsiteX49" fmla="*/ 232323 w 3699299"/>
              <a:gd name="connsiteY49" fmla="*/ 408055 h 521238"/>
              <a:gd name="connsiteX50" fmla="*/ 166796 w 3699299"/>
              <a:gd name="connsiteY50" fmla="*/ 360399 h 521238"/>
              <a:gd name="connsiteX51" fmla="*/ 107226 w 3699299"/>
              <a:gd name="connsiteY51" fmla="*/ 306786 h 521238"/>
              <a:gd name="connsiteX52" fmla="*/ 59570 w 3699299"/>
              <a:gd name="connsiteY52" fmla="*/ 250194 h 521238"/>
              <a:gd name="connsiteX53" fmla="*/ 20850 w 3699299"/>
              <a:gd name="connsiteY53" fmla="*/ 196581 h 521238"/>
              <a:gd name="connsiteX54" fmla="*/ 0 w 3699299"/>
              <a:gd name="connsiteY54" fmla="*/ 157861 h 521238"/>
              <a:gd name="connsiteX55" fmla="*/ 0 w 3699299"/>
              <a:gd name="connsiteY55" fmla="*/ 145947 h 521238"/>
              <a:gd name="connsiteX56" fmla="*/ 8936 w 3699299"/>
              <a:gd name="connsiteY56" fmla="*/ 131054 h 521238"/>
              <a:gd name="connsiteX57" fmla="*/ 20850 w 3699299"/>
              <a:gd name="connsiteY57" fmla="*/ 131054 h 521238"/>
              <a:gd name="connsiteX58" fmla="*/ 47656 w 3699299"/>
              <a:gd name="connsiteY58" fmla="*/ 142968 h 521238"/>
              <a:gd name="connsiteX59" fmla="*/ 83398 w 3699299"/>
              <a:gd name="connsiteY59" fmla="*/ 163818 h 521238"/>
              <a:gd name="connsiteX60" fmla="*/ 175732 w 3699299"/>
              <a:gd name="connsiteY60" fmla="*/ 205517 h 521238"/>
              <a:gd name="connsiteX61" fmla="*/ 259130 w 3699299"/>
              <a:gd name="connsiteY61" fmla="*/ 235302 h 521238"/>
              <a:gd name="connsiteX62" fmla="*/ 318700 w 3699299"/>
              <a:gd name="connsiteY62" fmla="*/ 253173 h 521238"/>
              <a:gd name="connsiteX63" fmla="*/ 411033 w 3699299"/>
              <a:gd name="connsiteY63" fmla="*/ 265087 h 521238"/>
              <a:gd name="connsiteX64" fmla="*/ 539109 w 3699299"/>
              <a:gd name="connsiteY64" fmla="*/ 268065 h 521238"/>
              <a:gd name="connsiteX65" fmla="*/ 717819 w 3699299"/>
              <a:gd name="connsiteY65" fmla="*/ 253173 h 521238"/>
              <a:gd name="connsiteX66" fmla="*/ 1030562 w 3699299"/>
              <a:gd name="connsiteY66" fmla="*/ 217431 h 521238"/>
              <a:gd name="connsiteX67" fmla="*/ 1250971 w 3699299"/>
              <a:gd name="connsiteY67" fmla="*/ 193603 h 521238"/>
              <a:gd name="connsiteX68" fmla="*/ 1301605 w 3699299"/>
              <a:gd name="connsiteY68" fmla="*/ 187646 h 521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699299" h="521238">
                <a:moveTo>
                  <a:pt x="1301605" y="187646"/>
                </a:moveTo>
                <a:lnTo>
                  <a:pt x="1772209" y="131054"/>
                </a:lnTo>
                <a:lnTo>
                  <a:pt x="1959854" y="110205"/>
                </a:lnTo>
                <a:lnTo>
                  <a:pt x="2198134" y="98291"/>
                </a:lnTo>
                <a:lnTo>
                  <a:pt x="2409608" y="89355"/>
                </a:lnTo>
                <a:lnTo>
                  <a:pt x="2624060" y="80419"/>
                </a:lnTo>
                <a:lnTo>
                  <a:pt x="2829577" y="71484"/>
                </a:lnTo>
                <a:lnTo>
                  <a:pt x="2939781" y="65527"/>
                </a:lnTo>
                <a:lnTo>
                  <a:pt x="3023179" y="53613"/>
                </a:lnTo>
                <a:lnTo>
                  <a:pt x="3139341" y="29785"/>
                </a:lnTo>
                <a:lnTo>
                  <a:pt x="3243588" y="2978"/>
                </a:lnTo>
                <a:lnTo>
                  <a:pt x="3270395" y="0"/>
                </a:lnTo>
                <a:lnTo>
                  <a:pt x="3329965" y="8935"/>
                </a:lnTo>
                <a:lnTo>
                  <a:pt x="3395492" y="23828"/>
                </a:lnTo>
                <a:lnTo>
                  <a:pt x="3452084" y="41699"/>
                </a:lnTo>
                <a:lnTo>
                  <a:pt x="3502718" y="62548"/>
                </a:lnTo>
                <a:lnTo>
                  <a:pt x="3541439" y="77441"/>
                </a:lnTo>
                <a:lnTo>
                  <a:pt x="3571224" y="92334"/>
                </a:lnTo>
                <a:lnTo>
                  <a:pt x="3627815" y="119140"/>
                </a:lnTo>
                <a:lnTo>
                  <a:pt x="3648665" y="134033"/>
                </a:lnTo>
                <a:lnTo>
                  <a:pt x="3669514" y="154882"/>
                </a:lnTo>
                <a:lnTo>
                  <a:pt x="3687385" y="178710"/>
                </a:lnTo>
                <a:lnTo>
                  <a:pt x="3696321" y="199560"/>
                </a:lnTo>
                <a:lnTo>
                  <a:pt x="3699299" y="211474"/>
                </a:lnTo>
                <a:lnTo>
                  <a:pt x="3699299" y="229345"/>
                </a:lnTo>
                <a:lnTo>
                  <a:pt x="3684407" y="250194"/>
                </a:lnTo>
                <a:lnTo>
                  <a:pt x="3651643" y="271044"/>
                </a:lnTo>
                <a:lnTo>
                  <a:pt x="3609944" y="285936"/>
                </a:lnTo>
                <a:lnTo>
                  <a:pt x="3568245" y="288915"/>
                </a:lnTo>
                <a:lnTo>
                  <a:pt x="3463998" y="279979"/>
                </a:lnTo>
                <a:lnTo>
                  <a:pt x="3276352" y="268065"/>
                </a:lnTo>
                <a:lnTo>
                  <a:pt x="2936803" y="256151"/>
                </a:lnTo>
                <a:lnTo>
                  <a:pt x="2689587" y="253173"/>
                </a:lnTo>
                <a:lnTo>
                  <a:pt x="2495985" y="259130"/>
                </a:lnTo>
                <a:lnTo>
                  <a:pt x="2260683" y="265087"/>
                </a:lnTo>
                <a:lnTo>
                  <a:pt x="2031338" y="279979"/>
                </a:lnTo>
                <a:lnTo>
                  <a:pt x="1724553" y="300829"/>
                </a:lnTo>
                <a:lnTo>
                  <a:pt x="1513079" y="321678"/>
                </a:lnTo>
                <a:lnTo>
                  <a:pt x="1277777" y="354442"/>
                </a:lnTo>
                <a:lnTo>
                  <a:pt x="1042476" y="393162"/>
                </a:lnTo>
                <a:lnTo>
                  <a:pt x="819088" y="437840"/>
                </a:lnTo>
                <a:lnTo>
                  <a:pt x="664206" y="470603"/>
                </a:lnTo>
                <a:lnTo>
                  <a:pt x="637400" y="485496"/>
                </a:lnTo>
                <a:lnTo>
                  <a:pt x="589743" y="503367"/>
                </a:lnTo>
                <a:lnTo>
                  <a:pt x="542087" y="515281"/>
                </a:lnTo>
                <a:lnTo>
                  <a:pt x="497410" y="521238"/>
                </a:lnTo>
                <a:lnTo>
                  <a:pt x="440818" y="512302"/>
                </a:lnTo>
                <a:lnTo>
                  <a:pt x="384227" y="491453"/>
                </a:lnTo>
                <a:lnTo>
                  <a:pt x="303807" y="452732"/>
                </a:lnTo>
                <a:lnTo>
                  <a:pt x="232323" y="408055"/>
                </a:lnTo>
                <a:lnTo>
                  <a:pt x="166796" y="360399"/>
                </a:lnTo>
                <a:lnTo>
                  <a:pt x="107226" y="306786"/>
                </a:lnTo>
                <a:lnTo>
                  <a:pt x="59570" y="250194"/>
                </a:lnTo>
                <a:lnTo>
                  <a:pt x="20850" y="196581"/>
                </a:lnTo>
                <a:lnTo>
                  <a:pt x="0" y="157861"/>
                </a:lnTo>
                <a:lnTo>
                  <a:pt x="0" y="145947"/>
                </a:lnTo>
                <a:lnTo>
                  <a:pt x="8936" y="131054"/>
                </a:lnTo>
                <a:lnTo>
                  <a:pt x="20850" y="131054"/>
                </a:lnTo>
                <a:lnTo>
                  <a:pt x="47656" y="142968"/>
                </a:lnTo>
                <a:lnTo>
                  <a:pt x="83398" y="163818"/>
                </a:lnTo>
                <a:lnTo>
                  <a:pt x="175732" y="205517"/>
                </a:lnTo>
                <a:lnTo>
                  <a:pt x="259130" y="235302"/>
                </a:lnTo>
                <a:lnTo>
                  <a:pt x="318700" y="253173"/>
                </a:lnTo>
                <a:lnTo>
                  <a:pt x="411033" y="265087"/>
                </a:lnTo>
                <a:lnTo>
                  <a:pt x="539109" y="268065"/>
                </a:lnTo>
                <a:lnTo>
                  <a:pt x="717819" y="253173"/>
                </a:lnTo>
                <a:lnTo>
                  <a:pt x="1030562" y="217431"/>
                </a:lnTo>
                <a:lnTo>
                  <a:pt x="1250971" y="193603"/>
                </a:lnTo>
                <a:lnTo>
                  <a:pt x="1301605" y="18764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C19AFD49-50EE-47CC-A22B-15AD4B1DDD94}"/>
              </a:ext>
            </a:extLst>
          </p:cNvPr>
          <p:cNvGrpSpPr/>
          <p:nvPr/>
        </p:nvGrpSpPr>
        <p:grpSpPr>
          <a:xfrm>
            <a:off x="3903664" y="1438276"/>
            <a:ext cx="4402136" cy="4479924"/>
            <a:chOff x="3903664" y="1438276"/>
            <a:chExt cx="4402136" cy="4479924"/>
          </a:xfrm>
        </p:grpSpPr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0B7A7373-EA55-4316-983B-F31B6D92B04D}"/>
                </a:ext>
              </a:extLst>
            </p:cNvPr>
            <p:cNvSpPr/>
            <p:nvPr/>
          </p:nvSpPr>
          <p:spPr>
            <a:xfrm>
              <a:off x="5713414" y="1438276"/>
              <a:ext cx="515937" cy="1204913"/>
            </a:xfrm>
            <a:custGeom>
              <a:avLst/>
              <a:gdLst>
                <a:gd name="connsiteX0" fmla="*/ 197644 w 516731"/>
                <a:gd name="connsiteY0" fmla="*/ 647700 h 1204913"/>
                <a:gd name="connsiteX1" fmla="*/ 197644 w 516731"/>
                <a:gd name="connsiteY1" fmla="*/ 423863 h 1204913"/>
                <a:gd name="connsiteX2" fmla="*/ 195262 w 516731"/>
                <a:gd name="connsiteY2" fmla="*/ 388144 h 1204913"/>
                <a:gd name="connsiteX3" fmla="*/ 192881 w 516731"/>
                <a:gd name="connsiteY3" fmla="*/ 347663 h 1204913"/>
                <a:gd name="connsiteX4" fmla="*/ 183356 w 516731"/>
                <a:gd name="connsiteY4" fmla="*/ 288131 h 1204913"/>
                <a:gd name="connsiteX5" fmla="*/ 166687 w 516731"/>
                <a:gd name="connsiteY5" fmla="*/ 223838 h 1204913"/>
                <a:gd name="connsiteX6" fmla="*/ 150019 w 516731"/>
                <a:gd name="connsiteY6" fmla="*/ 178594 h 1204913"/>
                <a:gd name="connsiteX7" fmla="*/ 135731 w 516731"/>
                <a:gd name="connsiteY7" fmla="*/ 152400 h 1204913"/>
                <a:gd name="connsiteX8" fmla="*/ 116681 w 516731"/>
                <a:gd name="connsiteY8" fmla="*/ 126206 h 1204913"/>
                <a:gd name="connsiteX9" fmla="*/ 97631 w 516731"/>
                <a:gd name="connsiteY9" fmla="*/ 104775 h 1204913"/>
                <a:gd name="connsiteX10" fmla="*/ 80962 w 516731"/>
                <a:gd name="connsiteY10" fmla="*/ 90488 h 1204913"/>
                <a:gd name="connsiteX11" fmla="*/ 61912 w 516731"/>
                <a:gd name="connsiteY11" fmla="*/ 76200 h 1204913"/>
                <a:gd name="connsiteX12" fmla="*/ 40481 w 516731"/>
                <a:gd name="connsiteY12" fmla="*/ 59531 h 1204913"/>
                <a:gd name="connsiteX13" fmla="*/ 16669 w 516731"/>
                <a:gd name="connsiteY13" fmla="*/ 42863 h 1204913"/>
                <a:gd name="connsiteX14" fmla="*/ 0 w 516731"/>
                <a:gd name="connsiteY14" fmla="*/ 23813 h 1204913"/>
                <a:gd name="connsiteX15" fmla="*/ 0 w 516731"/>
                <a:gd name="connsiteY15" fmla="*/ 9525 h 1204913"/>
                <a:gd name="connsiteX16" fmla="*/ 9525 w 516731"/>
                <a:gd name="connsiteY16" fmla="*/ 0 h 1204913"/>
                <a:gd name="connsiteX17" fmla="*/ 38100 w 516731"/>
                <a:gd name="connsiteY17" fmla="*/ 0 h 1204913"/>
                <a:gd name="connsiteX18" fmla="*/ 102394 w 516731"/>
                <a:gd name="connsiteY18" fmla="*/ 9525 h 1204913"/>
                <a:gd name="connsiteX19" fmla="*/ 190500 w 516731"/>
                <a:gd name="connsiteY19" fmla="*/ 28575 h 1204913"/>
                <a:gd name="connsiteX20" fmla="*/ 245269 w 516731"/>
                <a:gd name="connsiteY20" fmla="*/ 42863 h 1204913"/>
                <a:gd name="connsiteX21" fmla="*/ 297656 w 516731"/>
                <a:gd name="connsiteY21" fmla="*/ 61913 h 1204913"/>
                <a:gd name="connsiteX22" fmla="*/ 340519 w 516731"/>
                <a:gd name="connsiteY22" fmla="*/ 83344 h 1204913"/>
                <a:gd name="connsiteX23" fmla="*/ 371475 w 516731"/>
                <a:gd name="connsiteY23" fmla="*/ 97631 h 1204913"/>
                <a:gd name="connsiteX24" fmla="*/ 411956 w 516731"/>
                <a:gd name="connsiteY24" fmla="*/ 123825 h 1204913"/>
                <a:gd name="connsiteX25" fmla="*/ 450056 w 516731"/>
                <a:gd name="connsiteY25" fmla="*/ 157163 h 1204913"/>
                <a:gd name="connsiteX26" fmla="*/ 473869 w 516731"/>
                <a:gd name="connsiteY26" fmla="*/ 178594 h 1204913"/>
                <a:gd name="connsiteX27" fmla="*/ 488156 w 516731"/>
                <a:gd name="connsiteY27" fmla="*/ 195263 h 1204913"/>
                <a:gd name="connsiteX28" fmla="*/ 502444 w 516731"/>
                <a:gd name="connsiteY28" fmla="*/ 214313 h 1204913"/>
                <a:gd name="connsiteX29" fmla="*/ 509587 w 516731"/>
                <a:gd name="connsiteY29" fmla="*/ 228600 h 1204913"/>
                <a:gd name="connsiteX30" fmla="*/ 514350 w 516731"/>
                <a:gd name="connsiteY30" fmla="*/ 254794 h 1204913"/>
                <a:gd name="connsiteX31" fmla="*/ 516731 w 516731"/>
                <a:gd name="connsiteY31" fmla="*/ 288131 h 1204913"/>
                <a:gd name="connsiteX32" fmla="*/ 504825 w 516731"/>
                <a:gd name="connsiteY32" fmla="*/ 316706 h 1204913"/>
                <a:gd name="connsiteX33" fmla="*/ 483394 w 516731"/>
                <a:gd name="connsiteY33" fmla="*/ 347663 h 1204913"/>
                <a:gd name="connsiteX34" fmla="*/ 464344 w 516731"/>
                <a:gd name="connsiteY34" fmla="*/ 366713 h 1204913"/>
                <a:gd name="connsiteX35" fmla="*/ 452437 w 516731"/>
                <a:gd name="connsiteY35" fmla="*/ 388144 h 1204913"/>
                <a:gd name="connsiteX36" fmla="*/ 438150 w 516731"/>
                <a:gd name="connsiteY36" fmla="*/ 450056 h 1204913"/>
                <a:gd name="connsiteX37" fmla="*/ 428625 w 516731"/>
                <a:gd name="connsiteY37" fmla="*/ 552450 h 1204913"/>
                <a:gd name="connsiteX38" fmla="*/ 423862 w 516731"/>
                <a:gd name="connsiteY38" fmla="*/ 721519 h 1204913"/>
                <a:gd name="connsiteX39" fmla="*/ 421481 w 516731"/>
                <a:gd name="connsiteY39" fmla="*/ 902494 h 1204913"/>
                <a:gd name="connsiteX40" fmla="*/ 421481 w 516731"/>
                <a:gd name="connsiteY40" fmla="*/ 1204913 h 1204913"/>
                <a:gd name="connsiteX41" fmla="*/ 197644 w 516731"/>
                <a:gd name="connsiteY41" fmla="*/ 1204913 h 1204913"/>
                <a:gd name="connsiteX42" fmla="*/ 197644 w 516731"/>
                <a:gd name="connsiteY42" fmla="*/ 647700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6731" h="1204913">
                  <a:moveTo>
                    <a:pt x="197644" y="647700"/>
                  </a:moveTo>
                  <a:lnTo>
                    <a:pt x="197644" y="423863"/>
                  </a:lnTo>
                  <a:lnTo>
                    <a:pt x="195262" y="388144"/>
                  </a:lnTo>
                  <a:lnTo>
                    <a:pt x="192881" y="347663"/>
                  </a:lnTo>
                  <a:lnTo>
                    <a:pt x="183356" y="288131"/>
                  </a:lnTo>
                  <a:lnTo>
                    <a:pt x="166687" y="223838"/>
                  </a:lnTo>
                  <a:lnTo>
                    <a:pt x="150019" y="178594"/>
                  </a:lnTo>
                  <a:lnTo>
                    <a:pt x="135731" y="152400"/>
                  </a:lnTo>
                  <a:lnTo>
                    <a:pt x="116681" y="126206"/>
                  </a:lnTo>
                  <a:lnTo>
                    <a:pt x="97631" y="104775"/>
                  </a:lnTo>
                  <a:lnTo>
                    <a:pt x="80962" y="90488"/>
                  </a:lnTo>
                  <a:lnTo>
                    <a:pt x="61912" y="76200"/>
                  </a:lnTo>
                  <a:lnTo>
                    <a:pt x="40481" y="59531"/>
                  </a:lnTo>
                  <a:lnTo>
                    <a:pt x="16669" y="4286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8100" y="0"/>
                  </a:lnTo>
                  <a:lnTo>
                    <a:pt x="102394" y="9525"/>
                  </a:lnTo>
                  <a:lnTo>
                    <a:pt x="190500" y="28575"/>
                  </a:lnTo>
                  <a:lnTo>
                    <a:pt x="245269" y="42863"/>
                  </a:lnTo>
                  <a:lnTo>
                    <a:pt x="297656" y="61913"/>
                  </a:lnTo>
                  <a:lnTo>
                    <a:pt x="340519" y="83344"/>
                  </a:lnTo>
                  <a:lnTo>
                    <a:pt x="371475" y="97631"/>
                  </a:lnTo>
                  <a:lnTo>
                    <a:pt x="411956" y="123825"/>
                  </a:lnTo>
                  <a:lnTo>
                    <a:pt x="450056" y="157163"/>
                  </a:lnTo>
                  <a:lnTo>
                    <a:pt x="473869" y="178594"/>
                  </a:lnTo>
                  <a:lnTo>
                    <a:pt x="488156" y="195263"/>
                  </a:lnTo>
                  <a:lnTo>
                    <a:pt x="502444" y="214313"/>
                  </a:lnTo>
                  <a:lnTo>
                    <a:pt x="509587" y="228600"/>
                  </a:lnTo>
                  <a:lnTo>
                    <a:pt x="514350" y="254794"/>
                  </a:lnTo>
                  <a:lnTo>
                    <a:pt x="516731" y="288131"/>
                  </a:lnTo>
                  <a:lnTo>
                    <a:pt x="504825" y="316706"/>
                  </a:lnTo>
                  <a:lnTo>
                    <a:pt x="483394" y="347663"/>
                  </a:lnTo>
                  <a:lnTo>
                    <a:pt x="464344" y="366713"/>
                  </a:lnTo>
                  <a:lnTo>
                    <a:pt x="452437" y="388144"/>
                  </a:lnTo>
                  <a:lnTo>
                    <a:pt x="438150" y="450056"/>
                  </a:lnTo>
                  <a:lnTo>
                    <a:pt x="428625" y="552450"/>
                  </a:lnTo>
                  <a:lnTo>
                    <a:pt x="423862" y="721519"/>
                  </a:lnTo>
                  <a:cubicBezTo>
                    <a:pt x="423068" y="781844"/>
                    <a:pt x="422275" y="842169"/>
                    <a:pt x="421481" y="902494"/>
                  </a:cubicBezTo>
                  <a:lnTo>
                    <a:pt x="421481" y="1204913"/>
                  </a:lnTo>
                  <a:lnTo>
                    <a:pt x="197644" y="1204913"/>
                  </a:lnTo>
                  <a:lnTo>
                    <a:pt x="197644" y="64770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4AF76F37-51C3-4EDA-A674-C5F7F6692FAD}"/>
                </a:ext>
              </a:extLst>
            </p:cNvPr>
            <p:cNvSpPr/>
            <p:nvPr/>
          </p:nvSpPr>
          <p:spPr>
            <a:xfrm>
              <a:off x="4605339" y="1814513"/>
              <a:ext cx="719137" cy="641350"/>
            </a:xfrm>
            <a:custGeom>
              <a:avLst/>
              <a:gdLst>
                <a:gd name="connsiteX0" fmla="*/ 311943 w 719137"/>
                <a:gd name="connsiteY0" fmla="*/ 338137 h 640556"/>
                <a:gd name="connsiteX1" fmla="*/ 245268 w 719137"/>
                <a:gd name="connsiteY1" fmla="*/ 259556 h 640556"/>
                <a:gd name="connsiteX2" fmla="*/ 183356 w 719137"/>
                <a:gd name="connsiteY2" fmla="*/ 192881 h 640556"/>
                <a:gd name="connsiteX3" fmla="*/ 121443 w 719137"/>
                <a:gd name="connsiteY3" fmla="*/ 130968 h 640556"/>
                <a:gd name="connsiteX4" fmla="*/ 61912 w 719137"/>
                <a:gd name="connsiteY4" fmla="*/ 78581 h 640556"/>
                <a:gd name="connsiteX5" fmla="*/ 19050 w 719137"/>
                <a:gd name="connsiteY5" fmla="*/ 42862 h 640556"/>
                <a:gd name="connsiteX6" fmla="*/ 0 w 719137"/>
                <a:gd name="connsiteY6" fmla="*/ 21431 h 640556"/>
                <a:gd name="connsiteX7" fmla="*/ 0 w 719137"/>
                <a:gd name="connsiteY7" fmla="*/ 14287 h 640556"/>
                <a:gd name="connsiteX8" fmla="*/ 9525 w 719137"/>
                <a:gd name="connsiteY8" fmla="*/ 4762 h 640556"/>
                <a:gd name="connsiteX9" fmla="*/ 30956 w 719137"/>
                <a:gd name="connsiteY9" fmla="*/ 0 h 640556"/>
                <a:gd name="connsiteX10" fmla="*/ 92868 w 719137"/>
                <a:gd name="connsiteY10" fmla="*/ 11906 h 640556"/>
                <a:gd name="connsiteX11" fmla="*/ 200025 w 719137"/>
                <a:gd name="connsiteY11" fmla="*/ 47625 h 640556"/>
                <a:gd name="connsiteX12" fmla="*/ 307181 w 719137"/>
                <a:gd name="connsiteY12" fmla="*/ 85725 h 640556"/>
                <a:gd name="connsiteX13" fmla="*/ 392906 w 719137"/>
                <a:gd name="connsiteY13" fmla="*/ 121443 h 640556"/>
                <a:gd name="connsiteX14" fmla="*/ 447675 w 719137"/>
                <a:gd name="connsiteY14" fmla="*/ 147637 h 640556"/>
                <a:gd name="connsiteX15" fmla="*/ 509587 w 719137"/>
                <a:gd name="connsiteY15" fmla="*/ 183356 h 640556"/>
                <a:gd name="connsiteX16" fmla="*/ 557212 w 719137"/>
                <a:gd name="connsiteY16" fmla="*/ 214312 h 640556"/>
                <a:gd name="connsiteX17" fmla="*/ 595312 w 719137"/>
                <a:gd name="connsiteY17" fmla="*/ 245268 h 640556"/>
                <a:gd name="connsiteX18" fmla="*/ 623887 w 719137"/>
                <a:gd name="connsiteY18" fmla="*/ 269081 h 640556"/>
                <a:gd name="connsiteX19" fmla="*/ 652462 w 719137"/>
                <a:gd name="connsiteY19" fmla="*/ 302418 h 640556"/>
                <a:gd name="connsiteX20" fmla="*/ 671512 w 719137"/>
                <a:gd name="connsiteY20" fmla="*/ 333375 h 640556"/>
                <a:gd name="connsiteX21" fmla="*/ 690562 w 719137"/>
                <a:gd name="connsiteY21" fmla="*/ 369093 h 640556"/>
                <a:gd name="connsiteX22" fmla="*/ 704850 w 719137"/>
                <a:gd name="connsiteY22" fmla="*/ 411956 h 640556"/>
                <a:gd name="connsiteX23" fmla="*/ 714375 w 719137"/>
                <a:gd name="connsiteY23" fmla="*/ 447675 h 640556"/>
                <a:gd name="connsiteX24" fmla="*/ 719137 w 719137"/>
                <a:gd name="connsiteY24" fmla="*/ 478631 h 640556"/>
                <a:gd name="connsiteX25" fmla="*/ 719137 w 719137"/>
                <a:gd name="connsiteY25" fmla="*/ 504825 h 640556"/>
                <a:gd name="connsiteX26" fmla="*/ 716756 w 719137"/>
                <a:gd name="connsiteY26" fmla="*/ 528637 h 640556"/>
                <a:gd name="connsiteX27" fmla="*/ 704850 w 719137"/>
                <a:gd name="connsiteY27" fmla="*/ 573881 h 640556"/>
                <a:gd name="connsiteX28" fmla="*/ 681037 w 719137"/>
                <a:gd name="connsiteY28" fmla="*/ 614362 h 640556"/>
                <a:gd name="connsiteX29" fmla="*/ 661987 w 719137"/>
                <a:gd name="connsiteY29" fmla="*/ 631031 h 640556"/>
                <a:gd name="connsiteX30" fmla="*/ 628650 w 719137"/>
                <a:gd name="connsiteY30" fmla="*/ 640556 h 640556"/>
                <a:gd name="connsiteX31" fmla="*/ 585787 w 719137"/>
                <a:gd name="connsiteY31" fmla="*/ 638175 h 640556"/>
                <a:gd name="connsiteX32" fmla="*/ 547687 w 719137"/>
                <a:gd name="connsiteY32" fmla="*/ 626268 h 640556"/>
                <a:gd name="connsiteX33" fmla="*/ 519112 w 719137"/>
                <a:gd name="connsiteY33" fmla="*/ 609600 h 640556"/>
                <a:gd name="connsiteX34" fmla="*/ 500062 w 719137"/>
                <a:gd name="connsiteY34" fmla="*/ 588168 h 640556"/>
                <a:gd name="connsiteX35" fmla="*/ 469106 w 719137"/>
                <a:gd name="connsiteY35" fmla="*/ 540543 h 640556"/>
                <a:gd name="connsiteX36" fmla="*/ 411956 w 719137"/>
                <a:gd name="connsiteY36" fmla="*/ 459581 h 640556"/>
                <a:gd name="connsiteX37" fmla="*/ 311943 w 719137"/>
                <a:gd name="connsiteY37" fmla="*/ 338137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19137" h="640556">
                  <a:moveTo>
                    <a:pt x="311943" y="338137"/>
                  </a:moveTo>
                  <a:lnTo>
                    <a:pt x="245268" y="259556"/>
                  </a:lnTo>
                  <a:lnTo>
                    <a:pt x="183356" y="192881"/>
                  </a:lnTo>
                  <a:lnTo>
                    <a:pt x="121443" y="130968"/>
                  </a:lnTo>
                  <a:lnTo>
                    <a:pt x="61912" y="78581"/>
                  </a:lnTo>
                  <a:lnTo>
                    <a:pt x="19050" y="42862"/>
                  </a:lnTo>
                  <a:lnTo>
                    <a:pt x="0" y="21431"/>
                  </a:lnTo>
                  <a:lnTo>
                    <a:pt x="0" y="14287"/>
                  </a:lnTo>
                  <a:lnTo>
                    <a:pt x="9525" y="4762"/>
                  </a:lnTo>
                  <a:lnTo>
                    <a:pt x="30956" y="0"/>
                  </a:lnTo>
                  <a:lnTo>
                    <a:pt x="92868" y="11906"/>
                  </a:lnTo>
                  <a:lnTo>
                    <a:pt x="200025" y="47625"/>
                  </a:lnTo>
                  <a:lnTo>
                    <a:pt x="307181" y="85725"/>
                  </a:lnTo>
                  <a:lnTo>
                    <a:pt x="392906" y="121443"/>
                  </a:lnTo>
                  <a:lnTo>
                    <a:pt x="447675" y="147637"/>
                  </a:lnTo>
                  <a:lnTo>
                    <a:pt x="509587" y="183356"/>
                  </a:lnTo>
                  <a:lnTo>
                    <a:pt x="557212" y="214312"/>
                  </a:lnTo>
                  <a:lnTo>
                    <a:pt x="595312" y="245268"/>
                  </a:lnTo>
                  <a:lnTo>
                    <a:pt x="623887" y="269081"/>
                  </a:lnTo>
                  <a:lnTo>
                    <a:pt x="652462" y="302418"/>
                  </a:lnTo>
                  <a:lnTo>
                    <a:pt x="671512" y="333375"/>
                  </a:lnTo>
                  <a:lnTo>
                    <a:pt x="690562" y="369093"/>
                  </a:lnTo>
                  <a:lnTo>
                    <a:pt x="704850" y="411956"/>
                  </a:lnTo>
                  <a:lnTo>
                    <a:pt x="714375" y="447675"/>
                  </a:lnTo>
                  <a:lnTo>
                    <a:pt x="719137" y="478631"/>
                  </a:lnTo>
                  <a:lnTo>
                    <a:pt x="719137" y="504825"/>
                  </a:lnTo>
                  <a:lnTo>
                    <a:pt x="716756" y="528637"/>
                  </a:lnTo>
                  <a:lnTo>
                    <a:pt x="704850" y="573881"/>
                  </a:lnTo>
                  <a:lnTo>
                    <a:pt x="681037" y="614362"/>
                  </a:lnTo>
                  <a:lnTo>
                    <a:pt x="661987" y="631031"/>
                  </a:lnTo>
                  <a:lnTo>
                    <a:pt x="628650" y="640556"/>
                  </a:lnTo>
                  <a:lnTo>
                    <a:pt x="585787" y="638175"/>
                  </a:lnTo>
                  <a:lnTo>
                    <a:pt x="547687" y="626268"/>
                  </a:lnTo>
                  <a:lnTo>
                    <a:pt x="519112" y="609600"/>
                  </a:lnTo>
                  <a:lnTo>
                    <a:pt x="500062" y="588168"/>
                  </a:lnTo>
                  <a:lnTo>
                    <a:pt x="469106" y="540543"/>
                  </a:lnTo>
                  <a:lnTo>
                    <a:pt x="411956" y="459581"/>
                  </a:lnTo>
                  <a:lnTo>
                    <a:pt x="311943" y="33813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665AD33D-E7C4-4513-B171-9E8E3F7F979B}"/>
                </a:ext>
              </a:extLst>
            </p:cNvPr>
            <p:cNvSpPr/>
            <p:nvPr/>
          </p:nvSpPr>
          <p:spPr>
            <a:xfrm>
              <a:off x="6677026" y="1571626"/>
              <a:ext cx="817563" cy="798513"/>
            </a:xfrm>
            <a:custGeom>
              <a:avLst/>
              <a:gdLst>
                <a:gd name="connsiteX0" fmla="*/ 488156 w 816769"/>
                <a:gd name="connsiteY0" fmla="*/ 500063 h 797719"/>
                <a:gd name="connsiteX1" fmla="*/ 600075 w 816769"/>
                <a:gd name="connsiteY1" fmla="*/ 428625 h 797719"/>
                <a:gd name="connsiteX2" fmla="*/ 671513 w 816769"/>
                <a:gd name="connsiteY2" fmla="*/ 385763 h 797719"/>
                <a:gd name="connsiteX3" fmla="*/ 707231 w 816769"/>
                <a:gd name="connsiteY3" fmla="*/ 364331 h 797719"/>
                <a:gd name="connsiteX4" fmla="*/ 738188 w 816769"/>
                <a:gd name="connsiteY4" fmla="*/ 357188 h 797719"/>
                <a:gd name="connsiteX5" fmla="*/ 773906 w 816769"/>
                <a:gd name="connsiteY5" fmla="*/ 347663 h 797719"/>
                <a:gd name="connsiteX6" fmla="*/ 797719 w 816769"/>
                <a:gd name="connsiteY6" fmla="*/ 338138 h 797719"/>
                <a:gd name="connsiteX7" fmla="*/ 814388 w 816769"/>
                <a:gd name="connsiteY7" fmla="*/ 321469 h 797719"/>
                <a:gd name="connsiteX8" fmla="*/ 816769 w 816769"/>
                <a:gd name="connsiteY8" fmla="*/ 307181 h 797719"/>
                <a:gd name="connsiteX9" fmla="*/ 812006 w 816769"/>
                <a:gd name="connsiteY9" fmla="*/ 280988 h 797719"/>
                <a:gd name="connsiteX10" fmla="*/ 795338 w 816769"/>
                <a:gd name="connsiteY10" fmla="*/ 252413 h 797719"/>
                <a:gd name="connsiteX11" fmla="*/ 747713 w 816769"/>
                <a:gd name="connsiteY11" fmla="*/ 202406 h 797719"/>
                <a:gd name="connsiteX12" fmla="*/ 676275 w 816769"/>
                <a:gd name="connsiteY12" fmla="*/ 142875 h 797719"/>
                <a:gd name="connsiteX13" fmla="*/ 616744 w 816769"/>
                <a:gd name="connsiteY13" fmla="*/ 102394 h 797719"/>
                <a:gd name="connsiteX14" fmla="*/ 552450 w 816769"/>
                <a:gd name="connsiteY14" fmla="*/ 69056 h 797719"/>
                <a:gd name="connsiteX15" fmla="*/ 478631 w 816769"/>
                <a:gd name="connsiteY15" fmla="*/ 33338 h 797719"/>
                <a:gd name="connsiteX16" fmla="*/ 407194 w 816769"/>
                <a:gd name="connsiteY16" fmla="*/ 9525 h 797719"/>
                <a:gd name="connsiteX17" fmla="*/ 361950 w 816769"/>
                <a:gd name="connsiteY17" fmla="*/ 0 h 797719"/>
                <a:gd name="connsiteX18" fmla="*/ 340519 w 816769"/>
                <a:gd name="connsiteY18" fmla="*/ 0 h 797719"/>
                <a:gd name="connsiteX19" fmla="*/ 328613 w 816769"/>
                <a:gd name="connsiteY19" fmla="*/ 4763 h 797719"/>
                <a:gd name="connsiteX20" fmla="*/ 330994 w 816769"/>
                <a:gd name="connsiteY20" fmla="*/ 21431 h 797719"/>
                <a:gd name="connsiteX21" fmla="*/ 352425 w 816769"/>
                <a:gd name="connsiteY21" fmla="*/ 50006 h 797719"/>
                <a:gd name="connsiteX22" fmla="*/ 376238 w 816769"/>
                <a:gd name="connsiteY22" fmla="*/ 78581 h 797719"/>
                <a:gd name="connsiteX23" fmla="*/ 400050 w 816769"/>
                <a:gd name="connsiteY23" fmla="*/ 104775 h 797719"/>
                <a:gd name="connsiteX24" fmla="*/ 409575 w 816769"/>
                <a:gd name="connsiteY24" fmla="*/ 121444 h 797719"/>
                <a:gd name="connsiteX25" fmla="*/ 416719 w 816769"/>
                <a:gd name="connsiteY25" fmla="*/ 140494 h 797719"/>
                <a:gd name="connsiteX26" fmla="*/ 419100 w 816769"/>
                <a:gd name="connsiteY26" fmla="*/ 145256 h 797719"/>
                <a:gd name="connsiteX27" fmla="*/ 426244 w 816769"/>
                <a:gd name="connsiteY27" fmla="*/ 178594 h 797719"/>
                <a:gd name="connsiteX28" fmla="*/ 426244 w 816769"/>
                <a:gd name="connsiteY28" fmla="*/ 204788 h 797719"/>
                <a:gd name="connsiteX29" fmla="*/ 407194 w 816769"/>
                <a:gd name="connsiteY29" fmla="*/ 245269 h 797719"/>
                <a:gd name="connsiteX30" fmla="*/ 357188 w 816769"/>
                <a:gd name="connsiteY30" fmla="*/ 342900 h 797719"/>
                <a:gd name="connsiteX31" fmla="*/ 271463 w 816769"/>
                <a:gd name="connsiteY31" fmla="*/ 466725 h 797719"/>
                <a:gd name="connsiteX32" fmla="*/ 171450 w 816769"/>
                <a:gd name="connsiteY32" fmla="*/ 585788 h 797719"/>
                <a:gd name="connsiteX33" fmla="*/ 40481 w 816769"/>
                <a:gd name="connsiteY33" fmla="*/ 716756 h 797719"/>
                <a:gd name="connsiteX34" fmla="*/ 11906 w 816769"/>
                <a:gd name="connsiteY34" fmla="*/ 747713 h 797719"/>
                <a:gd name="connsiteX35" fmla="*/ 2381 w 816769"/>
                <a:gd name="connsiteY35" fmla="*/ 762000 h 797719"/>
                <a:gd name="connsiteX36" fmla="*/ 0 w 816769"/>
                <a:gd name="connsiteY36" fmla="*/ 776288 h 797719"/>
                <a:gd name="connsiteX37" fmla="*/ 2381 w 816769"/>
                <a:gd name="connsiteY37" fmla="*/ 792956 h 797719"/>
                <a:gd name="connsiteX38" fmla="*/ 16669 w 816769"/>
                <a:gd name="connsiteY38" fmla="*/ 797719 h 797719"/>
                <a:gd name="connsiteX39" fmla="*/ 38100 w 816769"/>
                <a:gd name="connsiteY39" fmla="*/ 792956 h 797719"/>
                <a:gd name="connsiteX40" fmla="*/ 69056 w 816769"/>
                <a:gd name="connsiteY40" fmla="*/ 781050 h 797719"/>
                <a:gd name="connsiteX41" fmla="*/ 140494 w 816769"/>
                <a:gd name="connsiteY41" fmla="*/ 726281 h 797719"/>
                <a:gd name="connsiteX42" fmla="*/ 228600 w 816769"/>
                <a:gd name="connsiteY42" fmla="*/ 669131 h 797719"/>
                <a:gd name="connsiteX43" fmla="*/ 352425 w 816769"/>
                <a:gd name="connsiteY43" fmla="*/ 583406 h 797719"/>
                <a:gd name="connsiteX44" fmla="*/ 488156 w 816769"/>
                <a:gd name="connsiteY44" fmla="*/ 500063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16769" h="797719">
                  <a:moveTo>
                    <a:pt x="488156" y="500063"/>
                  </a:moveTo>
                  <a:lnTo>
                    <a:pt x="600075" y="428625"/>
                  </a:lnTo>
                  <a:lnTo>
                    <a:pt x="671513" y="385763"/>
                  </a:lnTo>
                  <a:lnTo>
                    <a:pt x="707231" y="364331"/>
                  </a:lnTo>
                  <a:lnTo>
                    <a:pt x="738188" y="357188"/>
                  </a:lnTo>
                  <a:lnTo>
                    <a:pt x="773906" y="347663"/>
                  </a:lnTo>
                  <a:lnTo>
                    <a:pt x="797719" y="338138"/>
                  </a:lnTo>
                  <a:lnTo>
                    <a:pt x="814388" y="321469"/>
                  </a:lnTo>
                  <a:lnTo>
                    <a:pt x="816769" y="307181"/>
                  </a:lnTo>
                  <a:lnTo>
                    <a:pt x="812006" y="280988"/>
                  </a:lnTo>
                  <a:lnTo>
                    <a:pt x="795338" y="252413"/>
                  </a:lnTo>
                  <a:lnTo>
                    <a:pt x="747713" y="202406"/>
                  </a:lnTo>
                  <a:lnTo>
                    <a:pt x="676275" y="142875"/>
                  </a:lnTo>
                  <a:lnTo>
                    <a:pt x="616744" y="102394"/>
                  </a:lnTo>
                  <a:lnTo>
                    <a:pt x="552450" y="69056"/>
                  </a:lnTo>
                  <a:lnTo>
                    <a:pt x="478631" y="33338"/>
                  </a:lnTo>
                  <a:lnTo>
                    <a:pt x="407194" y="9525"/>
                  </a:lnTo>
                  <a:lnTo>
                    <a:pt x="361950" y="0"/>
                  </a:lnTo>
                  <a:lnTo>
                    <a:pt x="340519" y="0"/>
                  </a:lnTo>
                  <a:lnTo>
                    <a:pt x="328613" y="4763"/>
                  </a:lnTo>
                  <a:lnTo>
                    <a:pt x="330994" y="21431"/>
                  </a:lnTo>
                  <a:lnTo>
                    <a:pt x="352425" y="50006"/>
                  </a:lnTo>
                  <a:lnTo>
                    <a:pt x="376238" y="78581"/>
                  </a:lnTo>
                  <a:lnTo>
                    <a:pt x="400050" y="104775"/>
                  </a:lnTo>
                  <a:lnTo>
                    <a:pt x="409575" y="121444"/>
                  </a:lnTo>
                  <a:lnTo>
                    <a:pt x="416719" y="140494"/>
                  </a:lnTo>
                  <a:lnTo>
                    <a:pt x="419100" y="145256"/>
                  </a:lnTo>
                  <a:lnTo>
                    <a:pt x="426244" y="178594"/>
                  </a:lnTo>
                  <a:lnTo>
                    <a:pt x="426244" y="204788"/>
                  </a:lnTo>
                  <a:lnTo>
                    <a:pt x="407194" y="245269"/>
                  </a:lnTo>
                  <a:lnTo>
                    <a:pt x="357188" y="342900"/>
                  </a:lnTo>
                  <a:lnTo>
                    <a:pt x="271463" y="466725"/>
                  </a:lnTo>
                  <a:lnTo>
                    <a:pt x="171450" y="585788"/>
                  </a:lnTo>
                  <a:lnTo>
                    <a:pt x="40481" y="716756"/>
                  </a:lnTo>
                  <a:lnTo>
                    <a:pt x="11906" y="747713"/>
                  </a:lnTo>
                  <a:lnTo>
                    <a:pt x="2381" y="762000"/>
                  </a:lnTo>
                  <a:lnTo>
                    <a:pt x="0" y="776288"/>
                  </a:lnTo>
                  <a:lnTo>
                    <a:pt x="2381" y="792956"/>
                  </a:lnTo>
                  <a:lnTo>
                    <a:pt x="16669" y="797719"/>
                  </a:lnTo>
                  <a:lnTo>
                    <a:pt x="38100" y="792956"/>
                  </a:lnTo>
                  <a:lnTo>
                    <a:pt x="69056" y="781050"/>
                  </a:lnTo>
                  <a:lnTo>
                    <a:pt x="140494" y="726281"/>
                  </a:lnTo>
                  <a:lnTo>
                    <a:pt x="228600" y="669131"/>
                  </a:lnTo>
                  <a:lnTo>
                    <a:pt x="352425" y="583406"/>
                  </a:lnTo>
                  <a:lnTo>
                    <a:pt x="488156" y="50006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00D509C2-3EB8-4104-9458-95F859CD7CD5}"/>
                </a:ext>
              </a:extLst>
            </p:cNvPr>
            <p:cNvSpPr/>
            <p:nvPr/>
          </p:nvSpPr>
          <p:spPr>
            <a:xfrm>
              <a:off x="3903664" y="2571751"/>
              <a:ext cx="358775" cy="1171575"/>
            </a:xfrm>
            <a:custGeom>
              <a:avLst/>
              <a:gdLst>
                <a:gd name="connsiteX0" fmla="*/ 357187 w 359569"/>
                <a:gd name="connsiteY0" fmla="*/ 421481 h 1171575"/>
                <a:gd name="connsiteX1" fmla="*/ 354806 w 359569"/>
                <a:gd name="connsiteY1" fmla="*/ 342900 h 1171575"/>
                <a:gd name="connsiteX2" fmla="*/ 335756 w 359569"/>
                <a:gd name="connsiteY2" fmla="*/ 200025 h 1171575"/>
                <a:gd name="connsiteX3" fmla="*/ 328612 w 359569"/>
                <a:gd name="connsiteY3" fmla="*/ 178594 h 1171575"/>
                <a:gd name="connsiteX4" fmla="*/ 288131 w 359569"/>
                <a:gd name="connsiteY4" fmla="*/ 121444 h 1171575"/>
                <a:gd name="connsiteX5" fmla="*/ 233362 w 359569"/>
                <a:gd name="connsiteY5" fmla="*/ 54769 h 1171575"/>
                <a:gd name="connsiteX6" fmla="*/ 192881 w 359569"/>
                <a:gd name="connsiteY6" fmla="*/ 21431 h 1171575"/>
                <a:gd name="connsiteX7" fmla="*/ 150019 w 359569"/>
                <a:gd name="connsiteY7" fmla="*/ 0 h 1171575"/>
                <a:gd name="connsiteX8" fmla="*/ 126206 w 359569"/>
                <a:gd name="connsiteY8" fmla="*/ 0 h 1171575"/>
                <a:gd name="connsiteX9" fmla="*/ 119062 w 359569"/>
                <a:gd name="connsiteY9" fmla="*/ 11906 h 1171575"/>
                <a:gd name="connsiteX10" fmla="*/ 121444 w 359569"/>
                <a:gd name="connsiteY10" fmla="*/ 28575 h 1171575"/>
                <a:gd name="connsiteX11" fmla="*/ 128587 w 359569"/>
                <a:gd name="connsiteY11" fmla="*/ 47625 h 1171575"/>
                <a:gd name="connsiteX12" fmla="*/ 154781 w 359569"/>
                <a:gd name="connsiteY12" fmla="*/ 92869 h 1171575"/>
                <a:gd name="connsiteX13" fmla="*/ 176212 w 359569"/>
                <a:gd name="connsiteY13" fmla="*/ 140494 h 1171575"/>
                <a:gd name="connsiteX14" fmla="*/ 192881 w 359569"/>
                <a:gd name="connsiteY14" fmla="*/ 190500 h 1171575"/>
                <a:gd name="connsiteX15" fmla="*/ 200025 w 359569"/>
                <a:gd name="connsiteY15" fmla="*/ 221456 h 1171575"/>
                <a:gd name="connsiteX16" fmla="*/ 204787 w 359569"/>
                <a:gd name="connsiteY16" fmla="*/ 264319 h 1171575"/>
                <a:gd name="connsiteX17" fmla="*/ 204787 w 359569"/>
                <a:gd name="connsiteY17" fmla="*/ 321469 h 1171575"/>
                <a:gd name="connsiteX18" fmla="*/ 197644 w 359569"/>
                <a:gd name="connsiteY18" fmla="*/ 388144 h 1171575"/>
                <a:gd name="connsiteX19" fmla="*/ 180975 w 359569"/>
                <a:gd name="connsiteY19" fmla="*/ 452438 h 1171575"/>
                <a:gd name="connsiteX20" fmla="*/ 161925 w 359569"/>
                <a:gd name="connsiteY20" fmla="*/ 511969 h 1171575"/>
                <a:gd name="connsiteX21" fmla="*/ 126206 w 359569"/>
                <a:gd name="connsiteY21" fmla="*/ 597694 h 1171575"/>
                <a:gd name="connsiteX22" fmla="*/ 95250 w 359569"/>
                <a:gd name="connsiteY22" fmla="*/ 664369 h 1171575"/>
                <a:gd name="connsiteX23" fmla="*/ 64294 w 359569"/>
                <a:gd name="connsiteY23" fmla="*/ 723900 h 1171575"/>
                <a:gd name="connsiteX24" fmla="*/ 7144 w 359569"/>
                <a:gd name="connsiteY24" fmla="*/ 819150 h 1171575"/>
                <a:gd name="connsiteX25" fmla="*/ 0 w 359569"/>
                <a:gd name="connsiteY25" fmla="*/ 838200 h 1171575"/>
                <a:gd name="connsiteX26" fmla="*/ 0 w 359569"/>
                <a:gd name="connsiteY26" fmla="*/ 876300 h 1171575"/>
                <a:gd name="connsiteX27" fmla="*/ 2381 w 359569"/>
                <a:gd name="connsiteY27" fmla="*/ 916781 h 1171575"/>
                <a:gd name="connsiteX28" fmla="*/ 7144 w 359569"/>
                <a:gd name="connsiteY28" fmla="*/ 954881 h 1171575"/>
                <a:gd name="connsiteX29" fmla="*/ 21431 w 359569"/>
                <a:gd name="connsiteY29" fmla="*/ 1019175 h 1171575"/>
                <a:gd name="connsiteX30" fmla="*/ 40481 w 359569"/>
                <a:gd name="connsiteY30" fmla="*/ 1076325 h 1171575"/>
                <a:gd name="connsiteX31" fmla="*/ 69056 w 359569"/>
                <a:gd name="connsiteY31" fmla="*/ 1131094 h 1171575"/>
                <a:gd name="connsiteX32" fmla="*/ 85725 w 359569"/>
                <a:gd name="connsiteY32" fmla="*/ 1152525 h 1171575"/>
                <a:gd name="connsiteX33" fmla="*/ 102394 w 359569"/>
                <a:gd name="connsiteY33" fmla="*/ 1164431 h 1171575"/>
                <a:gd name="connsiteX34" fmla="*/ 116681 w 359569"/>
                <a:gd name="connsiteY34" fmla="*/ 1169194 h 1171575"/>
                <a:gd name="connsiteX35" fmla="*/ 133350 w 359569"/>
                <a:gd name="connsiteY35" fmla="*/ 1171575 h 1171575"/>
                <a:gd name="connsiteX36" fmla="*/ 161925 w 359569"/>
                <a:gd name="connsiteY36" fmla="*/ 1162050 h 1171575"/>
                <a:gd name="connsiteX37" fmla="*/ 190500 w 359569"/>
                <a:gd name="connsiteY37" fmla="*/ 1135856 h 1171575"/>
                <a:gd name="connsiteX38" fmla="*/ 233362 w 359569"/>
                <a:gd name="connsiteY38" fmla="*/ 1088231 h 1171575"/>
                <a:gd name="connsiteX39" fmla="*/ 254794 w 359569"/>
                <a:gd name="connsiteY39" fmla="*/ 1057275 h 1171575"/>
                <a:gd name="connsiteX40" fmla="*/ 271462 w 359569"/>
                <a:gd name="connsiteY40" fmla="*/ 1019175 h 1171575"/>
                <a:gd name="connsiteX41" fmla="*/ 290512 w 359569"/>
                <a:gd name="connsiteY41" fmla="*/ 962025 h 1171575"/>
                <a:gd name="connsiteX42" fmla="*/ 309562 w 359569"/>
                <a:gd name="connsiteY42" fmla="*/ 892969 h 1171575"/>
                <a:gd name="connsiteX43" fmla="*/ 330994 w 359569"/>
                <a:gd name="connsiteY43" fmla="*/ 783431 h 1171575"/>
                <a:gd name="connsiteX44" fmla="*/ 345281 w 359569"/>
                <a:gd name="connsiteY44" fmla="*/ 692944 h 1171575"/>
                <a:gd name="connsiteX45" fmla="*/ 357187 w 359569"/>
                <a:gd name="connsiteY45" fmla="*/ 592931 h 1171575"/>
                <a:gd name="connsiteX46" fmla="*/ 359569 w 359569"/>
                <a:gd name="connsiteY46" fmla="*/ 521494 h 1171575"/>
                <a:gd name="connsiteX47" fmla="*/ 357187 w 359569"/>
                <a:gd name="connsiteY47" fmla="*/ 421481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9569" h="1171575">
                  <a:moveTo>
                    <a:pt x="357187" y="421481"/>
                  </a:moveTo>
                  <a:cubicBezTo>
                    <a:pt x="356393" y="395287"/>
                    <a:pt x="355600" y="369094"/>
                    <a:pt x="354806" y="342900"/>
                  </a:cubicBezTo>
                  <a:lnTo>
                    <a:pt x="335756" y="200025"/>
                  </a:lnTo>
                  <a:lnTo>
                    <a:pt x="328612" y="178594"/>
                  </a:lnTo>
                  <a:lnTo>
                    <a:pt x="288131" y="121444"/>
                  </a:lnTo>
                  <a:lnTo>
                    <a:pt x="233362" y="54769"/>
                  </a:lnTo>
                  <a:lnTo>
                    <a:pt x="192881" y="21431"/>
                  </a:lnTo>
                  <a:lnTo>
                    <a:pt x="150019" y="0"/>
                  </a:lnTo>
                  <a:lnTo>
                    <a:pt x="126206" y="0"/>
                  </a:lnTo>
                  <a:lnTo>
                    <a:pt x="119062" y="11906"/>
                  </a:lnTo>
                  <a:lnTo>
                    <a:pt x="121444" y="28575"/>
                  </a:lnTo>
                  <a:lnTo>
                    <a:pt x="128587" y="47625"/>
                  </a:lnTo>
                  <a:lnTo>
                    <a:pt x="154781" y="92869"/>
                  </a:lnTo>
                  <a:lnTo>
                    <a:pt x="176212" y="140494"/>
                  </a:lnTo>
                  <a:lnTo>
                    <a:pt x="192881" y="190500"/>
                  </a:lnTo>
                  <a:lnTo>
                    <a:pt x="200025" y="221456"/>
                  </a:lnTo>
                  <a:lnTo>
                    <a:pt x="204787" y="264319"/>
                  </a:lnTo>
                  <a:lnTo>
                    <a:pt x="204787" y="321469"/>
                  </a:lnTo>
                  <a:lnTo>
                    <a:pt x="197644" y="388144"/>
                  </a:lnTo>
                  <a:lnTo>
                    <a:pt x="180975" y="452438"/>
                  </a:lnTo>
                  <a:lnTo>
                    <a:pt x="161925" y="511969"/>
                  </a:lnTo>
                  <a:lnTo>
                    <a:pt x="126206" y="597694"/>
                  </a:lnTo>
                  <a:lnTo>
                    <a:pt x="95250" y="664369"/>
                  </a:lnTo>
                  <a:lnTo>
                    <a:pt x="64294" y="723900"/>
                  </a:lnTo>
                  <a:lnTo>
                    <a:pt x="7144" y="819150"/>
                  </a:lnTo>
                  <a:lnTo>
                    <a:pt x="0" y="838200"/>
                  </a:lnTo>
                  <a:lnTo>
                    <a:pt x="0" y="876300"/>
                  </a:lnTo>
                  <a:lnTo>
                    <a:pt x="2381" y="916781"/>
                  </a:lnTo>
                  <a:lnTo>
                    <a:pt x="7144" y="954881"/>
                  </a:lnTo>
                  <a:lnTo>
                    <a:pt x="21431" y="1019175"/>
                  </a:lnTo>
                  <a:lnTo>
                    <a:pt x="40481" y="1076325"/>
                  </a:lnTo>
                  <a:lnTo>
                    <a:pt x="69056" y="1131094"/>
                  </a:lnTo>
                  <a:lnTo>
                    <a:pt x="85725" y="1152525"/>
                  </a:lnTo>
                  <a:lnTo>
                    <a:pt x="102394" y="1164431"/>
                  </a:lnTo>
                  <a:lnTo>
                    <a:pt x="116681" y="1169194"/>
                  </a:lnTo>
                  <a:lnTo>
                    <a:pt x="133350" y="1171575"/>
                  </a:lnTo>
                  <a:lnTo>
                    <a:pt x="161925" y="1162050"/>
                  </a:lnTo>
                  <a:lnTo>
                    <a:pt x="190500" y="1135856"/>
                  </a:lnTo>
                  <a:lnTo>
                    <a:pt x="233362" y="1088231"/>
                  </a:lnTo>
                  <a:lnTo>
                    <a:pt x="254794" y="1057275"/>
                  </a:lnTo>
                  <a:lnTo>
                    <a:pt x="271462" y="1019175"/>
                  </a:lnTo>
                  <a:lnTo>
                    <a:pt x="290512" y="962025"/>
                  </a:lnTo>
                  <a:lnTo>
                    <a:pt x="309562" y="892969"/>
                  </a:lnTo>
                  <a:lnTo>
                    <a:pt x="330994" y="783431"/>
                  </a:lnTo>
                  <a:lnTo>
                    <a:pt x="345281" y="692944"/>
                  </a:lnTo>
                  <a:lnTo>
                    <a:pt x="357187" y="592931"/>
                  </a:lnTo>
                  <a:lnTo>
                    <a:pt x="359569" y="521494"/>
                  </a:lnTo>
                  <a:lnTo>
                    <a:pt x="357187" y="4214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5">
              <a:extLst>
                <a:ext uri="{FF2B5EF4-FFF2-40B4-BE49-F238E27FC236}">
                  <a16:creationId xmlns:a16="http://schemas.microsoft.com/office/drawing/2014/main" id="{5EC5CF38-FCF0-44AA-B4A2-B97580330928}"/>
                </a:ext>
              </a:extLst>
            </p:cNvPr>
            <p:cNvSpPr/>
            <p:nvPr/>
          </p:nvSpPr>
          <p:spPr>
            <a:xfrm>
              <a:off x="4929188" y="3306763"/>
              <a:ext cx="444500" cy="1084262"/>
            </a:xfrm>
            <a:custGeom>
              <a:avLst/>
              <a:gdLst>
                <a:gd name="connsiteX0" fmla="*/ 371475 w 445293"/>
                <a:gd name="connsiteY0" fmla="*/ 395288 h 1083469"/>
                <a:gd name="connsiteX1" fmla="*/ 345281 w 445293"/>
                <a:gd name="connsiteY1" fmla="*/ 257175 h 1083469"/>
                <a:gd name="connsiteX2" fmla="*/ 330993 w 445293"/>
                <a:gd name="connsiteY2" fmla="*/ 183357 h 1083469"/>
                <a:gd name="connsiteX3" fmla="*/ 307181 w 445293"/>
                <a:gd name="connsiteY3" fmla="*/ 57150 h 1083469"/>
                <a:gd name="connsiteX4" fmla="*/ 266700 w 445293"/>
                <a:gd name="connsiteY4" fmla="*/ 42863 h 1083469"/>
                <a:gd name="connsiteX5" fmla="*/ 216693 w 445293"/>
                <a:gd name="connsiteY5" fmla="*/ 30957 h 1083469"/>
                <a:gd name="connsiteX6" fmla="*/ 173831 w 445293"/>
                <a:gd name="connsiteY6" fmla="*/ 21432 h 1083469"/>
                <a:gd name="connsiteX7" fmla="*/ 130968 w 445293"/>
                <a:gd name="connsiteY7" fmla="*/ 14288 h 1083469"/>
                <a:gd name="connsiteX8" fmla="*/ 95250 w 445293"/>
                <a:gd name="connsiteY8" fmla="*/ 11907 h 1083469"/>
                <a:gd name="connsiteX9" fmla="*/ 57150 w 445293"/>
                <a:gd name="connsiteY9" fmla="*/ 4763 h 1083469"/>
                <a:gd name="connsiteX10" fmla="*/ 38100 w 445293"/>
                <a:gd name="connsiteY10" fmla="*/ 0 h 1083469"/>
                <a:gd name="connsiteX11" fmla="*/ 19050 w 445293"/>
                <a:gd name="connsiteY11" fmla="*/ 0 h 1083469"/>
                <a:gd name="connsiteX12" fmla="*/ 4762 w 445293"/>
                <a:gd name="connsiteY12" fmla="*/ 4763 h 1083469"/>
                <a:gd name="connsiteX13" fmla="*/ 0 w 445293"/>
                <a:gd name="connsiteY13" fmla="*/ 9525 h 1083469"/>
                <a:gd name="connsiteX14" fmla="*/ 0 w 445293"/>
                <a:gd name="connsiteY14" fmla="*/ 23813 h 1083469"/>
                <a:gd name="connsiteX15" fmla="*/ 16668 w 445293"/>
                <a:gd name="connsiteY15" fmla="*/ 47625 h 1083469"/>
                <a:gd name="connsiteX16" fmla="*/ 35718 w 445293"/>
                <a:gd name="connsiteY16" fmla="*/ 69057 h 1083469"/>
                <a:gd name="connsiteX17" fmla="*/ 52387 w 445293"/>
                <a:gd name="connsiteY17" fmla="*/ 88107 h 1083469"/>
                <a:gd name="connsiteX18" fmla="*/ 78581 w 445293"/>
                <a:gd name="connsiteY18" fmla="*/ 123825 h 1083469"/>
                <a:gd name="connsiteX19" fmla="*/ 104775 w 445293"/>
                <a:gd name="connsiteY19" fmla="*/ 166688 h 1083469"/>
                <a:gd name="connsiteX20" fmla="*/ 128587 w 445293"/>
                <a:gd name="connsiteY20" fmla="*/ 216694 h 1083469"/>
                <a:gd name="connsiteX21" fmla="*/ 147637 w 445293"/>
                <a:gd name="connsiteY21" fmla="*/ 269082 h 1083469"/>
                <a:gd name="connsiteX22" fmla="*/ 166687 w 445293"/>
                <a:gd name="connsiteY22" fmla="*/ 347663 h 1083469"/>
                <a:gd name="connsiteX23" fmla="*/ 180975 w 445293"/>
                <a:gd name="connsiteY23" fmla="*/ 450057 h 1083469"/>
                <a:gd name="connsiteX24" fmla="*/ 192881 w 445293"/>
                <a:gd name="connsiteY24" fmla="*/ 550069 h 1083469"/>
                <a:gd name="connsiteX25" fmla="*/ 204787 w 445293"/>
                <a:gd name="connsiteY25" fmla="*/ 661988 h 1083469"/>
                <a:gd name="connsiteX26" fmla="*/ 216693 w 445293"/>
                <a:gd name="connsiteY26" fmla="*/ 819150 h 1083469"/>
                <a:gd name="connsiteX27" fmla="*/ 221456 w 445293"/>
                <a:gd name="connsiteY27" fmla="*/ 897732 h 1083469"/>
                <a:gd name="connsiteX28" fmla="*/ 228600 w 445293"/>
                <a:gd name="connsiteY28" fmla="*/ 933450 h 1083469"/>
                <a:gd name="connsiteX29" fmla="*/ 250031 w 445293"/>
                <a:gd name="connsiteY29" fmla="*/ 985838 h 1083469"/>
                <a:gd name="connsiteX30" fmla="*/ 276225 w 445293"/>
                <a:gd name="connsiteY30" fmla="*/ 1033463 h 1083469"/>
                <a:gd name="connsiteX31" fmla="*/ 297656 w 445293"/>
                <a:gd name="connsiteY31" fmla="*/ 1062038 h 1083469"/>
                <a:gd name="connsiteX32" fmla="*/ 316706 w 445293"/>
                <a:gd name="connsiteY32" fmla="*/ 1078707 h 1083469"/>
                <a:gd name="connsiteX33" fmla="*/ 333375 w 445293"/>
                <a:gd name="connsiteY33" fmla="*/ 1083469 h 1083469"/>
                <a:gd name="connsiteX34" fmla="*/ 354806 w 445293"/>
                <a:gd name="connsiteY34" fmla="*/ 1076325 h 1083469"/>
                <a:gd name="connsiteX35" fmla="*/ 385762 w 445293"/>
                <a:gd name="connsiteY35" fmla="*/ 1050132 h 1083469"/>
                <a:gd name="connsiteX36" fmla="*/ 407193 w 445293"/>
                <a:gd name="connsiteY36" fmla="*/ 1021557 h 1083469"/>
                <a:gd name="connsiteX37" fmla="*/ 426243 w 445293"/>
                <a:gd name="connsiteY37" fmla="*/ 985838 h 1083469"/>
                <a:gd name="connsiteX38" fmla="*/ 440531 w 445293"/>
                <a:gd name="connsiteY38" fmla="*/ 957263 h 1083469"/>
                <a:gd name="connsiteX39" fmla="*/ 445293 w 445293"/>
                <a:gd name="connsiteY39" fmla="*/ 923925 h 1083469"/>
                <a:gd name="connsiteX40" fmla="*/ 421481 w 445293"/>
                <a:gd name="connsiteY40" fmla="*/ 773907 h 1083469"/>
                <a:gd name="connsiteX41" fmla="*/ 402431 w 445293"/>
                <a:gd name="connsiteY41" fmla="*/ 588169 h 1083469"/>
                <a:gd name="connsiteX42" fmla="*/ 371475 w 445293"/>
                <a:gd name="connsiteY42" fmla="*/ 395288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5293" h="1083469">
                  <a:moveTo>
                    <a:pt x="371475" y="395288"/>
                  </a:moveTo>
                  <a:lnTo>
                    <a:pt x="345281" y="257175"/>
                  </a:lnTo>
                  <a:lnTo>
                    <a:pt x="330993" y="183357"/>
                  </a:lnTo>
                  <a:lnTo>
                    <a:pt x="307181" y="57150"/>
                  </a:lnTo>
                  <a:lnTo>
                    <a:pt x="266700" y="42863"/>
                  </a:lnTo>
                  <a:lnTo>
                    <a:pt x="216693" y="30957"/>
                  </a:lnTo>
                  <a:lnTo>
                    <a:pt x="173831" y="21432"/>
                  </a:lnTo>
                  <a:lnTo>
                    <a:pt x="130968" y="14288"/>
                  </a:lnTo>
                  <a:lnTo>
                    <a:pt x="95250" y="11907"/>
                  </a:lnTo>
                  <a:lnTo>
                    <a:pt x="57150" y="4763"/>
                  </a:lnTo>
                  <a:lnTo>
                    <a:pt x="38100" y="0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9525"/>
                  </a:lnTo>
                  <a:lnTo>
                    <a:pt x="0" y="23813"/>
                  </a:lnTo>
                  <a:lnTo>
                    <a:pt x="16668" y="47625"/>
                  </a:lnTo>
                  <a:lnTo>
                    <a:pt x="35718" y="69057"/>
                  </a:lnTo>
                  <a:lnTo>
                    <a:pt x="52387" y="88107"/>
                  </a:lnTo>
                  <a:lnTo>
                    <a:pt x="78581" y="123825"/>
                  </a:lnTo>
                  <a:lnTo>
                    <a:pt x="104775" y="166688"/>
                  </a:lnTo>
                  <a:lnTo>
                    <a:pt x="128587" y="216694"/>
                  </a:lnTo>
                  <a:lnTo>
                    <a:pt x="147637" y="269082"/>
                  </a:lnTo>
                  <a:lnTo>
                    <a:pt x="166687" y="347663"/>
                  </a:lnTo>
                  <a:lnTo>
                    <a:pt x="180975" y="450057"/>
                  </a:lnTo>
                  <a:lnTo>
                    <a:pt x="192881" y="550069"/>
                  </a:lnTo>
                  <a:lnTo>
                    <a:pt x="204787" y="661988"/>
                  </a:lnTo>
                  <a:lnTo>
                    <a:pt x="216693" y="819150"/>
                  </a:lnTo>
                  <a:lnTo>
                    <a:pt x="221456" y="897732"/>
                  </a:lnTo>
                  <a:lnTo>
                    <a:pt x="228600" y="933450"/>
                  </a:lnTo>
                  <a:lnTo>
                    <a:pt x="250031" y="985838"/>
                  </a:lnTo>
                  <a:lnTo>
                    <a:pt x="276225" y="1033463"/>
                  </a:lnTo>
                  <a:lnTo>
                    <a:pt x="297656" y="1062038"/>
                  </a:lnTo>
                  <a:lnTo>
                    <a:pt x="316706" y="1078707"/>
                  </a:lnTo>
                  <a:lnTo>
                    <a:pt x="333375" y="1083469"/>
                  </a:lnTo>
                  <a:lnTo>
                    <a:pt x="354806" y="1076325"/>
                  </a:lnTo>
                  <a:lnTo>
                    <a:pt x="385762" y="1050132"/>
                  </a:lnTo>
                  <a:lnTo>
                    <a:pt x="407193" y="1021557"/>
                  </a:lnTo>
                  <a:lnTo>
                    <a:pt x="426243" y="985838"/>
                  </a:lnTo>
                  <a:lnTo>
                    <a:pt x="440531" y="957263"/>
                  </a:lnTo>
                  <a:lnTo>
                    <a:pt x="445293" y="923925"/>
                  </a:lnTo>
                  <a:lnTo>
                    <a:pt x="421481" y="773907"/>
                  </a:lnTo>
                  <a:lnTo>
                    <a:pt x="402431" y="588169"/>
                  </a:lnTo>
                  <a:lnTo>
                    <a:pt x="371475" y="3952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79C94FF8-EF66-4E24-8AEE-E8476F6B96B4}"/>
                </a:ext>
              </a:extLst>
            </p:cNvPr>
            <p:cNvSpPr/>
            <p:nvPr/>
          </p:nvSpPr>
          <p:spPr>
            <a:xfrm>
              <a:off x="4884739" y="4589464"/>
              <a:ext cx="2212975" cy="403225"/>
            </a:xfrm>
            <a:custGeom>
              <a:avLst/>
              <a:gdLst>
                <a:gd name="connsiteX0" fmla="*/ 711994 w 2214562"/>
                <a:gd name="connsiteY0" fmla="*/ 388144 h 404812"/>
                <a:gd name="connsiteX1" fmla="*/ 892969 w 2214562"/>
                <a:gd name="connsiteY1" fmla="*/ 373856 h 404812"/>
                <a:gd name="connsiteX2" fmla="*/ 1062037 w 2214562"/>
                <a:gd name="connsiteY2" fmla="*/ 354806 h 404812"/>
                <a:gd name="connsiteX3" fmla="*/ 1366837 w 2214562"/>
                <a:gd name="connsiteY3" fmla="*/ 330994 h 404812"/>
                <a:gd name="connsiteX4" fmla="*/ 1600200 w 2214562"/>
                <a:gd name="connsiteY4" fmla="*/ 309562 h 404812"/>
                <a:gd name="connsiteX5" fmla="*/ 1826419 w 2214562"/>
                <a:gd name="connsiteY5" fmla="*/ 285750 h 404812"/>
                <a:gd name="connsiteX6" fmla="*/ 2040731 w 2214562"/>
                <a:gd name="connsiteY6" fmla="*/ 259556 h 404812"/>
                <a:gd name="connsiteX7" fmla="*/ 2121694 w 2214562"/>
                <a:gd name="connsiteY7" fmla="*/ 245269 h 404812"/>
                <a:gd name="connsiteX8" fmla="*/ 2157412 w 2214562"/>
                <a:gd name="connsiteY8" fmla="*/ 230981 h 404812"/>
                <a:gd name="connsiteX9" fmla="*/ 2195512 w 2214562"/>
                <a:gd name="connsiteY9" fmla="*/ 207169 h 404812"/>
                <a:gd name="connsiteX10" fmla="*/ 2214562 w 2214562"/>
                <a:gd name="connsiteY10" fmla="*/ 185737 h 404812"/>
                <a:gd name="connsiteX11" fmla="*/ 2214562 w 2214562"/>
                <a:gd name="connsiteY11" fmla="*/ 164306 h 404812"/>
                <a:gd name="connsiteX12" fmla="*/ 2207419 w 2214562"/>
                <a:gd name="connsiteY12" fmla="*/ 142875 h 404812"/>
                <a:gd name="connsiteX13" fmla="*/ 2190750 w 2214562"/>
                <a:gd name="connsiteY13" fmla="*/ 121444 h 404812"/>
                <a:gd name="connsiteX14" fmla="*/ 2162175 w 2214562"/>
                <a:gd name="connsiteY14" fmla="*/ 100012 h 404812"/>
                <a:gd name="connsiteX15" fmla="*/ 2112169 w 2214562"/>
                <a:gd name="connsiteY15" fmla="*/ 71437 h 404812"/>
                <a:gd name="connsiteX16" fmla="*/ 2057400 w 2214562"/>
                <a:gd name="connsiteY16" fmla="*/ 47625 h 404812"/>
                <a:gd name="connsiteX17" fmla="*/ 1978819 w 2214562"/>
                <a:gd name="connsiteY17" fmla="*/ 23812 h 404812"/>
                <a:gd name="connsiteX18" fmla="*/ 1852612 w 2214562"/>
                <a:gd name="connsiteY18" fmla="*/ 0 h 404812"/>
                <a:gd name="connsiteX19" fmla="*/ 1833562 w 2214562"/>
                <a:gd name="connsiteY19" fmla="*/ 11906 h 404812"/>
                <a:gd name="connsiteX20" fmla="*/ 1778794 w 2214562"/>
                <a:gd name="connsiteY20" fmla="*/ 50006 h 404812"/>
                <a:gd name="connsiteX21" fmla="*/ 1697831 w 2214562"/>
                <a:gd name="connsiteY21" fmla="*/ 92869 h 404812"/>
                <a:gd name="connsiteX22" fmla="*/ 1647825 w 2214562"/>
                <a:gd name="connsiteY22" fmla="*/ 114300 h 404812"/>
                <a:gd name="connsiteX23" fmla="*/ 1512094 w 2214562"/>
                <a:gd name="connsiteY23" fmla="*/ 135731 h 404812"/>
                <a:gd name="connsiteX24" fmla="*/ 1281112 w 2214562"/>
                <a:gd name="connsiteY24" fmla="*/ 157162 h 404812"/>
                <a:gd name="connsiteX25" fmla="*/ 950119 w 2214562"/>
                <a:gd name="connsiteY25" fmla="*/ 190500 h 404812"/>
                <a:gd name="connsiteX26" fmla="*/ 771525 w 2214562"/>
                <a:gd name="connsiteY26" fmla="*/ 211931 h 404812"/>
                <a:gd name="connsiteX27" fmla="*/ 633412 w 2214562"/>
                <a:gd name="connsiteY27" fmla="*/ 221456 h 404812"/>
                <a:gd name="connsiteX28" fmla="*/ 526256 w 2214562"/>
                <a:gd name="connsiteY28" fmla="*/ 223837 h 404812"/>
                <a:gd name="connsiteX29" fmla="*/ 407194 w 2214562"/>
                <a:gd name="connsiteY29" fmla="*/ 226219 h 404812"/>
                <a:gd name="connsiteX30" fmla="*/ 314325 w 2214562"/>
                <a:gd name="connsiteY30" fmla="*/ 223837 h 404812"/>
                <a:gd name="connsiteX31" fmla="*/ 259556 w 2214562"/>
                <a:gd name="connsiteY31" fmla="*/ 216694 h 404812"/>
                <a:gd name="connsiteX32" fmla="*/ 219075 w 2214562"/>
                <a:gd name="connsiteY32" fmla="*/ 207169 h 404812"/>
                <a:gd name="connsiteX33" fmla="*/ 171450 w 2214562"/>
                <a:gd name="connsiteY33" fmla="*/ 192881 h 404812"/>
                <a:gd name="connsiteX34" fmla="*/ 123825 w 2214562"/>
                <a:gd name="connsiteY34" fmla="*/ 173831 h 404812"/>
                <a:gd name="connsiteX35" fmla="*/ 80962 w 2214562"/>
                <a:gd name="connsiteY35" fmla="*/ 147637 h 404812"/>
                <a:gd name="connsiteX36" fmla="*/ 35719 w 2214562"/>
                <a:gd name="connsiteY36" fmla="*/ 121444 h 404812"/>
                <a:gd name="connsiteX37" fmla="*/ 11906 w 2214562"/>
                <a:gd name="connsiteY37" fmla="*/ 116681 h 404812"/>
                <a:gd name="connsiteX38" fmla="*/ 0 w 2214562"/>
                <a:gd name="connsiteY38" fmla="*/ 123825 h 404812"/>
                <a:gd name="connsiteX39" fmla="*/ 2381 w 2214562"/>
                <a:gd name="connsiteY39" fmla="*/ 147637 h 404812"/>
                <a:gd name="connsiteX40" fmla="*/ 26194 w 2214562"/>
                <a:gd name="connsiteY40" fmla="*/ 195262 h 404812"/>
                <a:gd name="connsiteX41" fmla="*/ 57150 w 2214562"/>
                <a:gd name="connsiteY41" fmla="*/ 245269 h 404812"/>
                <a:gd name="connsiteX42" fmla="*/ 88106 w 2214562"/>
                <a:gd name="connsiteY42" fmla="*/ 285750 h 404812"/>
                <a:gd name="connsiteX43" fmla="*/ 133350 w 2214562"/>
                <a:gd name="connsiteY43" fmla="*/ 330994 h 404812"/>
                <a:gd name="connsiteX44" fmla="*/ 164306 w 2214562"/>
                <a:gd name="connsiteY44" fmla="*/ 354806 h 404812"/>
                <a:gd name="connsiteX45" fmla="*/ 202406 w 2214562"/>
                <a:gd name="connsiteY45" fmla="*/ 378619 h 404812"/>
                <a:gd name="connsiteX46" fmla="*/ 247650 w 2214562"/>
                <a:gd name="connsiteY46" fmla="*/ 397669 h 404812"/>
                <a:gd name="connsiteX47" fmla="*/ 290512 w 2214562"/>
                <a:gd name="connsiteY47" fmla="*/ 404812 h 404812"/>
                <a:gd name="connsiteX48" fmla="*/ 535781 w 2214562"/>
                <a:gd name="connsiteY48" fmla="*/ 400050 h 404812"/>
                <a:gd name="connsiteX49" fmla="*/ 711994 w 2214562"/>
                <a:gd name="connsiteY49" fmla="*/ 388144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14562" h="404812">
                  <a:moveTo>
                    <a:pt x="711994" y="388144"/>
                  </a:moveTo>
                  <a:lnTo>
                    <a:pt x="892969" y="373856"/>
                  </a:lnTo>
                  <a:lnTo>
                    <a:pt x="1062037" y="354806"/>
                  </a:lnTo>
                  <a:lnTo>
                    <a:pt x="1366837" y="330994"/>
                  </a:lnTo>
                  <a:lnTo>
                    <a:pt x="1600200" y="309562"/>
                  </a:lnTo>
                  <a:lnTo>
                    <a:pt x="1826419" y="285750"/>
                  </a:lnTo>
                  <a:lnTo>
                    <a:pt x="2040731" y="259556"/>
                  </a:lnTo>
                  <a:lnTo>
                    <a:pt x="2121694" y="245269"/>
                  </a:lnTo>
                  <a:lnTo>
                    <a:pt x="2157412" y="230981"/>
                  </a:lnTo>
                  <a:lnTo>
                    <a:pt x="2195512" y="207169"/>
                  </a:lnTo>
                  <a:lnTo>
                    <a:pt x="2214562" y="185737"/>
                  </a:lnTo>
                  <a:lnTo>
                    <a:pt x="2214562" y="164306"/>
                  </a:lnTo>
                  <a:lnTo>
                    <a:pt x="2207419" y="142875"/>
                  </a:lnTo>
                  <a:lnTo>
                    <a:pt x="2190750" y="121444"/>
                  </a:lnTo>
                  <a:lnTo>
                    <a:pt x="2162175" y="100012"/>
                  </a:lnTo>
                  <a:lnTo>
                    <a:pt x="2112169" y="71437"/>
                  </a:lnTo>
                  <a:lnTo>
                    <a:pt x="2057400" y="47625"/>
                  </a:lnTo>
                  <a:lnTo>
                    <a:pt x="1978819" y="23812"/>
                  </a:lnTo>
                  <a:lnTo>
                    <a:pt x="1852612" y="0"/>
                  </a:lnTo>
                  <a:lnTo>
                    <a:pt x="1833562" y="11906"/>
                  </a:lnTo>
                  <a:lnTo>
                    <a:pt x="1778794" y="50006"/>
                  </a:lnTo>
                  <a:lnTo>
                    <a:pt x="1697831" y="92869"/>
                  </a:lnTo>
                  <a:lnTo>
                    <a:pt x="1647825" y="114300"/>
                  </a:lnTo>
                  <a:lnTo>
                    <a:pt x="1512094" y="135731"/>
                  </a:lnTo>
                  <a:lnTo>
                    <a:pt x="1281112" y="157162"/>
                  </a:lnTo>
                  <a:lnTo>
                    <a:pt x="950119" y="190500"/>
                  </a:lnTo>
                  <a:lnTo>
                    <a:pt x="771525" y="211931"/>
                  </a:lnTo>
                  <a:lnTo>
                    <a:pt x="633412" y="221456"/>
                  </a:lnTo>
                  <a:lnTo>
                    <a:pt x="526256" y="223837"/>
                  </a:lnTo>
                  <a:lnTo>
                    <a:pt x="407194" y="226219"/>
                  </a:lnTo>
                  <a:lnTo>
                    <a:pt x="314325" y="223837"/>
                  </a:lnTo>
                  <a:lnTo>
                    <a:pt x="259556" y="216694"/>
                  </a:lnTo>
                  <a:lnTo>
                    <a:pt x="219075" y="207169"/>
                  </a:lnTo>
                  <a:lnTo>
                    <a:pt x="171450" y="192881"/>
                  </a:lnTo>
                  <a:lnTo>
                    <a:pt x="123825" y="173831"/>
                  </a:lnTo>
                  <a:lnTo>
                    <a:pt x="80962" y="147637"/>
                  </a:lnTo>
                  <a:lnTo>
                    <a:pt x="35719" y="121444"/>
                  </a:lnTo>
                  <a:lnTo>
                    <a:pt x="11906" y="116681"/>
                  </a:lnTo>
                  <a:lnTo>
                    <a:pt x="0" y="123825"/>
                  </a:lnTo>
                  <a:lnTo>
                    <a:pt x="2381" y="147637"/>
                  </a:lnTo>
                  <a:lnTo>
                    <a:pt x="26194" y="195262"/>
                  </a:lnTo>
                  <a:lnTo>
                    <a:pt x="57150" y="245269"/>
                  </a:lnTo>
                  <a:lnTo>
                    <a:pt x="88106" y="285750"/>
                  </a:lnTo>
                  <a:lnTo>
                    <a:pt x="133350" y="330994"/>
                  </a:lnTo>
                  <a:lnTo>
                    <a:pt x="164306" y="354806"/>
                  </a:lnTo>
                  <a:lnTo>
                    <a:pt x="202406" y="378619"/>
                  </a:lnTo>
                  <a:lnTo>
                    <a:pt x="247650" y="397669"/>
                  </a:lnTo>
                  <a:lnTo>
                    <a:pt x="290512" y="404812"/>
                  </a:lnTo>
                  <a:lnTo>
                    <a:pt x="535781" y="400050"/>
                  </a:lnTo>
                  <a:lnTo>
                    <a:pt x="711994" y="3881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A56CF8AE-88BF-422F-8D57-F09DA1D2106D}"/>
                </a:ext>
              </a:extLst>
            </p:cNvPr>
            <p:cNvSpPr/>
            <p:nvPr/>
          </p:nvSpPr>
          <p:spPr>
            <a:xfrm>
              <a:off x="4198938" y="2498726"/>
              <a:ext cx="4106862" cy="506413"/>
            </a:xfrm>
            <a:custGeom>
              <a:avLst/>
              <a:gdLst>
                <a:gd name="connsiteX0" fmla="*/ 1203336 w 4106301"/>
                <a:gd name="connsiteY0" fmla="*/ 129171 h 506489"/>
                <a:gd name="connsiteX1" fmla="*/ 880407 w 4106301"/>
                <a:gd name="connsiteY1" fmla="*/ 163164 h 506489"/>
                <a:gd name="connsiteX2" fmla="*/ 526884 w 4106301"/>
                <a:gd name="connsiteY2" fmla="*/ 200556 h 506489"/>
                <a:gd name="connsiteX3" fmla="*/ 197156 w 4106301"/>
                <a:gd name="connsiteY3" fmla="*/ 241347 h 506489"/>
                <a:gd name="connsiteX4" fmla="*/ 0 w 4106301"/>
                <a:gd name="connsiteY4" fmla="*/ 268541 h 506489"/>
                <a:gd name="connsiteX5" fmla="*/ 16996 w 4106301"/>
                <a:gd name="connsiteY5" fmla="*/ 448701 h 506489"/>
                <a:gd name="connsiteX6" fmla="*/ 292336 w 4106301"/>
                <a:gd name="connsiteY6" fmla="*/ 407910 h 506489"/>
                <a:gd name="connsiteX7" fmla="*/ 639060 w 4106301"/>
                <a:gd name="connsiteY7" fmla="*/ 360321 h 506489"/>
                <a:gd name="connsiteX8" fmla="*/ 989183 w 4106301"/>
                <a:gd name="connsiteY8" fmla="*/ 319530 h 506489"/>
                <a:gd name="connsiteX9" fmla="*/ 1383497 w 4106301"/>
                <a:gd name="connsiteY9" fmla="*/ 282138 h 506489"/>
                <a:gd name="connsiteX10" fmla="*/ 1689430 w 4106301"/>
                <a:gd name="connsiteY10" fmla="*/ 261742 h 506489"/>
                <a:gd name="connsiteX11" fmla="*/ 1964770 w 4106301"/>
                <a:gd name="connsiteY11" fmla="*/ 244746 h 506489"/>
                <a:gd name="connsiteX12" fmla="*/ 2260505 w 4106301"/>
                <a:gd name="connsiteY12" fmla="*/ 234548 h 506489"/>
                <a:gd name="connsiteX13" fmla="*/ 2525647 w 4106301"/>
                <a:gd name="connsiteY13" fmla="*/ 227750 h 506489"/>
                <a:gd name="connsiteX14" fmla="*/ 2800987 w 4106301"/>
                <a:gd name="connsiteY14" fmla="*/ 220951 h 506489"/>
                <a:gd name="connsiteX15" fmla="*/ 3110319 w 4106301"/>
                <a:gd name="connsiteY15" fmla="*/ 220951 h 506489"/>
                <a:gd name="connsiteX16" fmla="*/ 3392458 w 4106301"/>
                <a:gd name="connsiteY16" fmla="*/ 217552 h 506489"/>
                <a:gd name="connsiteX17" fmla="*/ 3545424 w 4106301"/>
                <a:gd name="connsiteY17" fmla="*/ 217552 h 506489"/>
                <a:gd name="connsiteX18" fmla="*/ 3572618 w 4106301"/>
                <a:gd name="connsiteY18" fmla="*/ 220951 h 506489"/>
                <a:gd name="connsiteX19" fmla="*/ 3589614 w 4106301"/>
                <a:gd name="connsiteY19" fmla="*/ 227750 h 506489"/>
                <a:gd name="connsiteX20" fmla="*/ 3793570 w 4106301"/>
                <a:gd name="connsiteY20" fmla="*/ 506489 h 506489"/>
                <a:gd name="connsiteX21" fmla="*/ 3895548 w 4106301"/>
                <a:gd name="connsiteY21" fmla="*/ 496291 h 506489"/>
                <a:gd name="connsiteX22" fmla="*/ 3949936 w 4106301"/>
                <a:gd name="connsiteY22" fmla="*/ 482694 h 506489"/>
                <a:gd name="connsiteX23" fmla="*/ 4017921 w 4106301"/>
                <a:gd name="connsiteY23" fmla="*/ 462298 h 506489"/>
                <a:gd name="connsiteX24" fmla="*/ 4055313 w 4106301"/>
                <a:gd name="connsiteY24" fmla="*/ 441903 h 506489"/>
                <a:gd name="connsiteX25" fmla="*/ 4085906 w 4106301"/>
                <a:gd name="connsiteY25" fmla="*/ 421507 h 506489"/>
                <a:gd name="connsiteX26" fmla="*/ 4102902 w 4106301"/>
                <a:gd name="connsiteY26" fmla="*/ 397713 h 506489"/>
                <a:gd name="connsiteX27" fmla="*/ 4106301 w 4106301"/>
                <a:gd name="connsiteY27" fmla="*/ 370518 h 506489"/>
                <a:gd name="connsiteX28" fmla="*/ 4102902 w 4106301"/>
                <a:gd name="connsiteY28" fmla="*/ 336526 h 506489"/>
                <a:gd name="connsiteX29" fmla="*/ 4085906 w 4106301"/>
                <a:gd name="connsiteY29" fmla="*/ 295735 h 506489"/>
                <a:gd name="connsiteX30" fmla="*/ 4034917 w 4106301"/>
                <a:gd name="connsiteY30" fmla="*/ 237947 h 506489"/>
                <a:gd name="connsiteX31" fmla="*/ 3919342 w 4106301"/>
                <a:gd name="connsiteY31" fmla="*/ 142768 h 506489"/>
                <a:gd name="connsiteX32" fmla="*/ 3807167 w 4106301"/>
                <a:gd name="connsiteY32" fmla="*/ 61186 h 506489"/>
                <a:gd name="connsiteX33" fmla="*/ 3708588 w 4106301"/>
                <a:gd name="connsiteY33" fmla="*/ 0 h 506489"/>
                <a:gd name="connsiteX34" fmla="*/ 3688193 w 4106301"/>
                <a:gd name="connsiteY34" fmla="*/ 0 h 506489"/>
                <a:gd name="connsiteX35" fmla="*/ 3616809 w 4106301"/>
                <a:gd name="connsiteY35" fmla="*/ 10197 h 506489"/>
                <a:gd name="connsiteX36" fmla="*/ 3487637 w 4106301"/>
                <a:gd name="connsiteY36" fmla="*/ 23794 h 506489"/>
                <a:gd name="connsiteX37" fmla="*/ 3310875 w 4106301"/>
                <a:gd name="connsiteY37" fmla="*/ 33992 h 506489"/>
                <a:gd name="connsiteX38" fmla="*/ 3137513 w 4106301"/>
                <a:gd name="connsiteY38" fmla="*/ 37391 h 506489"/>
                <a:gd name="connsiteX39" fmla="*/ 2953954 w 4106301"/>
                <a:gd name="connsiteY39" fmla="*/ 40791 h 506489"/>
                <a:gd name="connsiteX40" fmla="*/ 2699009 w 4106301"/>
                <a:gd name="connsiteY40" fmla="*/ 44190 h 506489"/>
                <a:gd name="connsiteX41" fmla="*/ 2495054 w 4106301"/>
                <a:gd name="connsiteY41" fmla="*/ 50988 h 506489"/>
                <a:gd name="connsiteX42" fmla="*/ 2216315 w 4106301"/>
                <a:gd name="connsiteY42" fmla="*/ 64585 h 506489"/>
                <a:gd name="connsiteX43" fmla="*/ 1900184 w 4106301"/>
                <a:gd name="connsiteY43" fmla="*/ 88380 h 506489"/>
                <a:gd name="connsiteX44" fmla="*/ 1713225 w 4106301"/>
                <a:gd name="connsiteY44" fmla="*/ 84981 h 506489"/>
                <a:gd name="connsiteX45" fmla="*/ 1427687 w 4106301"/>
                <a:gd name="connsiteY45" fmla="*/ 105376 h 506489"/>
                <a:gd name="connsiteX46" fmla="*/ 1203336 w 4106301"/>
                <a:gd name="connsiteY46" fmla="*/ 129171 h 50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106301" h="506489">
                  <a:moveTo>
                    <a:pt x="1203336" y="129171"/>
                  </a:moveTo>
                  <a:lnTo>
                    <a:pt x="880407" y="163164"/>
                  </a:lnTo>
                  <a:lnTo>
                    <a:pt x="526884" y="200556"/>
                  </a:lnTo>
                  <a:lnTo>
                    <a:pt x="197156" y="241347"/>
                  </a:lnTo>
                  <a:lnTo>
                    <a:pt x="0" y="268541"/>
                  </a:lnTo>
                  <a:lnTo>
                    <a:pt x="16996" y="448701"/>
                  </a:lnTo>
                  <a:lnTo>
                    <a:pt x="292336" y="407910"/>
                  </a:lnTo>
                  <a:lnTo>
                    <a:pt x="639060" y="360321"/>
                  </a:lnTo>
                  <a:lnTo>
                    <a:pt x="989183" y="319530"/>
                  </a:lnTo>
                  <a:lnTo>
                    <a:pt x="1383497" y="282138"/>
                  </a:lnTo>
                  <a:lnTo>
                    <a:pt x="1689430" y="261742"/>
                  </a:lnTo>
                  <a:lnTo>
                    <a:pt x="1964770" y="244746"/>
                  </a:lnTo>
                  <a:lnTo>
                    <a:pt x="2260505" y="234548"/>
                  </a:lnTo>
                  <a:lnTo>
                    <a:pt x="2525647" y="227750"/>
                  </a:lnTo>
                  <a:lnTo>
                    <a:pt x="2800987" y="220951"/>
                  </a:lnTo>
                  <a:lnTo>
                    <a:pt x="3110319" y="220951"/>
                  </a:lnTo>
                  <a:lnTo>
                    <a:pt x="3392458" y="217552"/>
                  </a:lnTo>
                  <a:lnTo>
                    <a:pt x="3545424" y="217552"/>
                  </a:lnTo>
                  <a:lnTo>
                    <a:pt x="3572618" y="220951"/>
                  </a:lnTo>
                  <a:lnTo>
                    <a:pt x="3589614" y="227750"/>
                  </a:lnTo>
                  <a:lnTo>
                    <a:pt x="3793570" y="506489"/>
                  </a:lnTo>
                  <a:lnTo>
                    <a:pt x="3895548" y="496291"/>
                  </a:lnTo>
                  <a:lnTo>
                    <a:pt x="3949936" y="482694"/>
                  </a:lnTo>
                  <a:lnTo>
                    <a:pt x="4017921" y="462298"/>
                  </a:lnTo>
                  <a:lnTo>
                    <a:pt x="4055313" y="441903"/>
                  </a:lnTo>
                  <a:lnTo>
                    <a:pt x="4085906" y="421507"/>
                  </a:lnTo>
                  <a:lnTo>
                    <a:pt x="4102902" y="397713"/>
                  </a:lnTo>
                  <a:lnTo>
                    <a:pt x="4106301" y="370518"/>
                  </a:lnTo>
                  <a:lnTo>
                    <a:pt x="4102902" y="336526"/>
                  </a:lnTo>
                  <a:lnTo>
                    <a:pt x="4085906" y="295735"/>
                  </a:lnTo>
                  <a:lnTo>
                    <a:pt x="4034917" y="237947"/>
                  </a:lnTo>
                  <a:lnTo>
                    <a:pt x="3919342" y="142768"/>
                  </a:lnTo>
                  <a:lnTo>
                    <a:pt x="3807167" y="61186"/>
                  </a:lnTo>
                  <a:lnTo>
                    <a:pt x="3708588" y="0"/>
                  </a:lnTo>
                  <a:lnTo>
                    <a:pt x="3688193" y="0"/>
                  </a:lnTo>
                  <a:lnTo>
                    <a:pt x="3616809" y="10197"/>
                  </a:lnTo>
                  <a:lnTo>
                    <a:pt x="3487637" y="23794"/>
                  </a:lnTo>
                  <a:lnTo>
                    <a:pt x="3310875" y="33992"/>
                  </a:lnTo>
                  <a:lnTo>
                    <a:pt x="3137513" y="37391"/>
                  </a:lnTo>
                  <a:lnTo>
                    <a:pt x="2953954" y="40791"/>
                  </a:lnTo>
                  <a:lnTo>
                    <a:pt x="2699009" y="44190"/>
                  </a:lnTo>
                  <a:lnTo>
                    <a:pt x="2495054" y="50988"/>
                  </a:lnTo>
                  <a:lnTo>
                    <a:pt x="2216315" y="64585"/>
                  </a:lnTo>
                  <a:lnTo>
                    <a:pt x="1900184" y="88380"/>
                  </a:lnTo>
                  <a:lnTo>
                    <a:pt x="1713225" y="84981"/>
                  </a:lnTo>
                  <a:lnTo>
                    <a:pt x="1427687" y="105376"/>
                  </a:lnTo>
                  <a:lnTo>
                    <a:pt x="1203336" y="12917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4">
              <a:extLst>
                <a:ext uri="{FF2B5EF4-FFF2-40B4-BE49-F238E27FC236}">
                  <a16:creationId xmlns:a16="http://schemas.microsoft.com/office/drawing/2014/main" id="{9D40D5A2-7AC7-4F7E-800F-7E22F14C7994}"/>
                </a:ext>
              </a:extLst>
            </p:cNvPr>
            <p:cNvSpPr/>
            <p:nvPr/>
          </p:nvSpPr>
          <p:spPr>
            <a:xfrm>
              <a:off x="7367589" y="2714626"/>
              <a:ext cx="765175" cy="614363"/>
            </a:xfrm>
            <a:custGeom>
              <a:avLst/>
              <a:gdLst>
                <a:gd name="connsiteX0" fmla="*/ 202406 w 764381"/>
                <a:gd name="connsiteY0" fmla="*/ 364331 h 614363"/>
                <a:gd name="connsiteX1" fmla="*/ 300037 w 764381"/>
                <a:gd name="connsiteY1" fmla="*/ 257175 h 614363"/>
                <a:gd name="connsiteX2" fmla="*/ 397668 w 764381"/>
                <a:gd name="connsiteY2" fmla="*/ 142875 h 614363"/>
                <a:gd name="connsiteX3" fmla="*/ 438150 w 764381"/>
                <a:gd name="connsiteY3" fmla="*/ 95250 h 614363"/>
                <a:gd name="connsiteX4" fmla="*/ 442912 w 764381"/>
                <a:gd name="connsiteY4" fmla="*/ 80963 h 614363"/>
                <a:gd name="connsiteX5" fmla="*/ 442912 w 764381"/>
                <a:gd name="connsiteY5" fmla="*/ 64294 h 614363"/>
                <a:gd name="connsiteX6" fmla="*/ 442912 w 764381"/>
                <a:gd name="connsiteY6" fmla="*/ 42863 h 614363"/>
                <a:gd name="connsiteX7" fmla="*/ 431006 w 764381"/>
                <a:gd name="connsiteY7" fmla="*/ 16669 h 614363"/>
                <a:gd name="connsiteX8" fmla="*/ 402431 w 764381"/>
                <a:gd name="connsiteY8" fmla="*/ 0 h 614363"/>
                <a:gd name="connsiteX9" fmla="*/ 764381 w 764381"/>
                <a:gd name="connsiteY9" fmla="*/ 269081 h 614363"/>
                <a:gd name="connsiteX10" fmla="*/ 700087 w 764381"/>
                <a:gd name="connsiteY10" fmla="*/ 280988 h 614363"/>
                <a:gd name="connsiteX11" fmla="*/ 623887 w 764381"/>
                <a:gd name="connsiteY11" fmla="*/ 290513 h 614363"/>
                <a:gd name="connsiteX12" fmla="*/ 550068 w 764381"/>
                <a:gd name="connsiteY12" fmla="*/ 330994 h 614363"/>
                <a:gd name="connsiteX13" fmla="*/ 371475 w 764381"/>
                <a:gd name="connsiteY13" fmla="*/ 428625 h 614363"/>
                <a:gd name="connsiteX14" fmla="*/ 192881 w 764381"/>
                <a:gd name="connsiteY14" fmla="*/ 531019 h 614363"/>
                <a:gd name="connsiteX15" fmla="*/ 78581 w 764381"/>
                <a:gd name="connsiteY15" fmla="*/ 592931 h 614363"/>
                <a:gd name="connsiteX16" fmla="*/ 45243 w 764381"/>
                <a:gd name="connsiteY16" fmla="*/ 609600 h 614363"/>
                <a:gd name="connsiteX17" fmla="*/ 19050 w 764381"/>
                <a:gd name="connsiteY17" fmla="*/ 614363 h 614363"/>
                <a:gd name="connsiteX18" fmla="*/ 7143 w 764381"/>
                <a:gd name="connsiteY18" fmla="*/ 614363 h 614363"/>
                <a:gd name="connsiteX19" fmla="*/ 0 w 764381"/>
                <a:gd name="connsiteY19" fmla="*/ 607219 h 614363"/>
                <a:gd name="connsiteX20" fmla="*/ 0 w 764381"/>
                <a:gd name="connsiteY20" fmla="*/ 592931 h 614363"/>
                <a:gd name="connsiteX21" fmla="*/ 11906 w 764381"/>
                <a:gd name="connsiteY21" fmla="*/ 566738 h 614363"/>
                <a:gd name="connsiteX22" fmla="*/ 42862 w 764381"/>
                <a:gd name="connsiteY22" fmla="*/ 528638 h 614363"/>
                <a:gd name="connsiteX23" fmla="*/ 202406 w 764381"/>
                <a:gd name="connsiteY23" fmla="*/ 364331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4381" h="614363">
                  <a:moveTo>
                    <a:pt x="202406" y="364331"/>
                  </a:moveTo>
                  <a:lnTo>
                    <a:pt x="300037" y="257175"/>
                  </a:lnTo>
                  <a:lnTo>
                    <a:pt x="397668" y="142875"/>
                  </a:lnTo>
                  <a:lnTo>
                    <a:pt x="438150" y="95250"/>
                  </a:lnTo>
                  <a:lnTo>
                    <a:pt x="442912" y="80963"/>
                  </a:lnTo>
                  <a:lnTo>
                    <a:pt x="442912" y="64294"/>
                  </a:lnTo>
                  <a:lnTo>
                    <a:pt x="442912" y="42863"/>
                  </a:lnTo>
                  <a:lnTo>
                    <a:pt x="431006" y="16669"/>
                  </a:lnTo>
                  <a:lnTo>
                    <a:pt x="402431" y="0"/>
                  </a:lnTo>
                  <a:lnTo>
                    <a:pt x="764381" y="269081"/>
                  </a:lnTo>
                  <a:lnTo>
                    <a:pt x="700087" y="280988"/>
                  </a:lnTo>
                  <a:lnTo>
                    <a:pt x="623887" y="290513"/>
                  </a:lnTo>
                  <a:lnTo>
                    <a:pt x="550068" y="330994"/>
                  </a:lnTo>
                  <a:lnTo>
                    <a:pt x="371475" y="428625"/>
                  </a:lnTo>
                  <a:lnTo>
                    <a:pt x="192881" y="531019"/>
                  </a:lnTo>
                  <a:lnTo>
                    <a:pt x="78581" y="592931"/>
                  </a:lnTo>
                  <a:lnTo>
                    <a:pt x="45243" y="609600"/>
                  </a:lnTo>
                  <a:lnTo>
                    <a:pt x="19050" y="614363"/>
                  </a:lnTo>
                  <a:lnTo>
                    <a:pt x="7143" y="614363"/>
                  </a:lnTo>
                  <a:lnTo>
                    <a:pt x="0" y="607219"/>
                  </a:lnTo>
                  <a:lnTo>
                    <a:pt x="0" y="592931"/>
                  </a:lnTo>
                  <a:lnTo>
                    <a:pt x="11906" y="566738"/>
                  </a:lnTo>
                  <a:lnTo>
                    <a:pt x="42862" y="528638"/>
                  </a:lnTo>
                  <a:lnTo>
                    <a:pt x="202406" y="3643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6">
              <a:extLst>
                <a:ext uri="{FF2B5EF4-FFF2-40B4-BE49-F238E27FC236}">
                  <a16:creationId xmlns:a16="http://schemas.microsoft.com/office/drawing/2014/main" id="{CBD7A254-FED3-4705-B5A5-0EF89C5F522F}"/>
                </a:ext>
              </a:extLst>
            </p:cNvPr>
            <p:cNvSpPr/>
            <p:nvPr/>
          </p:nvSpPr>
          <p:spPr>
            <a:xfrm>
              <a:off x="5192713" y="3163888"/>
              <a:ext cx="1911350" cy="1066800"/>
            </a:xfrm>
            <a:custGeom>
              <a:avLst/>
              <a:gdLst>
                <a:gd name="connsiteX0" fmla="*/ 738188 w 1909763"/>
                <a:gd name="connsiteY0" fmla="*/ 130969 h 1066800"/>
                <a:gd name="connsiteX1" fmla="*/ 340519 w 1909763"/>
                <a:gd name="connsiteY1" fmla="*/ 169069 h 1066800"/>
                <a:gd name="connsiteX2" fmla="*/ 0 w 1909763"/>
                <a:gd name="connsiteY2" fmla="*/ 204788 h 1066800"/>
                <a:gd name="connsiteX3" fmla="*/ 30957 w 1909763"/>
                <a:gd name="connsiteY3" fmla="*/ 357188 h 1066800"/>
                <a:gd name="connsiteX4" fmla="*/ 304800 w 1909763"/>
                <a:gd name="connsiteY4" fmla="*/ 328613 h 1066800"/>
                <a:gd name="connsiteX5" fmla="*/ 659607 w 1909763"/>
                <a:gd name="connsiteY5" fmla="*/ 292894 h 1066800"/>
                <a:gd name="connsiteX6" fmla="*/ 973932 w 1909763"/>
                <a:gd name="connsiteY6" fmla="*/ 264319 h 1066800"/>
                <a:gd name="connsiteX7" fmla="*/ 1288257 w 1909763"/>
                <a:gd name="connsiteY7" fmla="*/ 238125 h 1066800"/>
                <a:gd name="connsiteX8" fmla="*/ 1471613 w 1909763"/>
                <a:gd name="connsiteY8" fmla="*/ 221457 h 1066800"/>
                <a:gd name="connsiteX9" fmla="*/ 1483519 w 1909763"/>
                <a:gd name="connsiteY9" fmla="*/ 221457 h 1066800"/>
                <a:gd name="connsiteX10" fmla="*/ 1500188 w 1909763"/>
                <a:gd name="connsiteY10" fmla="*/ 228600 h 1066800"/>
                <a:gd name="connsiteX11" fmla="*/ 1516857 w 1909763"/>
                <a:gd name="connsiteY11" fmla="*/ 242888 h 1066800"/>
                <a:gd name="connsiteX12" fmla="*/ 1533525 w 1909763"/>
                <a:gd name="connsiteY12" fmla="*/ 271463 h 1066800"/>
                <a:gd name="connsiteX13" fmla="*/ 1538288 w 1909763"/>
                <a:gd name="connsiteY13" fmla="*/ 295275 h 1066800"/>
                <a:gd name="connsiteX14" fmla="*/ 1543050 w 1909763"/>
                <a:gd name="connsiteY14" fmla="*/ 321469 h 1066800"/>
                <a:gd name="connsiteX15" fmla="*/ 1514475 w 1909763"/>
                <a:gd name="connsiteY15" fmla="*/ 469107 h 1066800"/>
                <a:gd name="connsiteX16" fmla="*/ 1426369 w 1909763"/>
                <a:gd name="connsiteY16" fmla="*/ 852488 h 1066800"/>
                <a:gd name="connsiteX17" fmla="*/ 1390650 w 1909763"/>
                <a:gd name="connsiteY17" fmla="*/ 985838 h 1066800"/>
                <a:gd name="connsiteX18" fmla="*/ 1393032 w 1909763"/>
                <a:gd name="connsiteY18" fmla="*/ 1012032 h 1066800"/>
                <a:gd name="connsiteX19" fmla="*/ 1402557 w 1909763"/>
                <a:gd name="connsiteY19" fmla="*/ 1038225 h 1066800"/>
                <a:gd name="connsiteX20" fmla="*/ 1412082 w 1909763"/>
                <a:gd name="connsiteY20" fmla="*/ 1047750 h 1066800"/>
                <a:gd name="connsiteX21" fmla="*/ 1443038 w 1909763"/>
                <a:gd name="connsiteY21" fmla="*/ 1062038 h 1066800"/>
                <a:gd name="connsiteX22" fmla="*/ 1478757 w 1909763"/>
                <a:gd name="connsiteY22" fmla="*/ 1066800 h 1066800"/>
                <a:gd name="connsiteX23" fmla="*/ 1504950 w 1909763"/>
                <a:gd name="connsiteY23" fmla="*/ 1066800 h 1066800"/>
                <a:gd name="connsiteX24" fmla="*/ 1535907 w 1909763"/>
                <a:gd name="connsiteY24" fmla="*/ 1052513 h 1066800"/>
                <a:gd name="connsiteX25" fmla="*/ 1554957 w 1909763"/>
                <a:gd name="connsiteY25" fmla="*/ 1035844 h 1066800"/>
                <a:gd name="connsiteX26" fmla="*/ 1588294 w 1909763"/>
                <a:gd name="connsiteY26" fmla="*/ 983457 h 1066800"/>
                <a:gd name="connsiteX27" fmla="*/ 1626394 w 1909763"/>
                <a:gd name="connsiteY27" fmla="*/ 888207 h 1066800"/>
                <a:gd name="connsiteX28" fmla="*/ 1671638 w 1909763"/>
                <a:gd name="connsiteY28" fmla="*/ 776288 h 1066800"/>
                <a:gd name="connsiteX29" fmla="*/ 1738313 w 1909763"/>
                <a:gd name="connsiteY29" fmla="*/ 607219 h 1066800"/>
                <a:gd name="connsiteX30" fmla="*/ 1788319 w 1909763"/>
                <a:gd name="connsiteY30" fmla="*/ 466725 h 1066800"/>
                <a:gd name="connsiteX31" fmla="*/ 1809750 w 1909763"/>
                <a:gd name="connsiteY31" fmla="*/ 433388 h 1066800"/>
                <a:gd name="connsiteX32" fmla="*/ 1850232 w 1909763"/>
                <a:gd name="connsiteY32" fmla="*/ 383382 h 1066800"/>
                <a:gd name="connsiteX33" fmla="*/ 1885950 w 1909763"/>
                <a:gd name="connsiteY33" fmla="*/ 350044 h 1066800"/>
                <a:gd name="connsiteX34" fmla="*/ 1902619 w 1909763"/>
                <a:gd name="connsiteY34" fmla="*/ 333375 h 1066800"/>
                <a:gd name="connsiteX35" fmla="*/ 1909763 w 1909763"/>
                <a:gd name="connsiteY35" fmla="*/ 323850 h 1066800"/>
                <a:gd name="connsiteX36" fmla="*/ 1909763 w 1909763"/>
                <a:gd name="connsiteY36" fmla="*/ 304800 h 1066800"/>
                <a:gd name="connsiteX37" fmla="*/ 1900238 w 1909763"/>
                <a:gd name="connsiteY37" fmla="*/ 273844 h 1066800"/>
                <a:gd name="connsiteX38" fmla="*/ 1869282 w 1909763"/>
                <a:gd name="connsiteY38" fmla="*/ 230982 h 1066800"/>
                <a:gd name="connsiteX39" fmla="*/ 1816894 w 1909763"/>
                <a:gd name="connsiteY39" fmla="*/ 180975 h 1066800"/>
                <a:gd name="connsiteX40" fmla="*/ 1759744 w 1909763"/>
                <a:gd name="connsiteY40" fmla="*/ 128588 h 1066800"/>
                <a:gd name="connsiteX41" fmla="*/ 1693069 w 1909763"/>
                <a:gd name="connsiteY41" fmla="*/ 78582 h 1066800"/>
                <a:gd name="connsiteX42" fmla="*/ 1624013 w 1909763"/>
                <a:gd name="connsiteY42" fmla="*/ 30957 h 1066800"/>
                <a:gd name="connsiteX43" fmla="*/ 1566863 w 1909763"/>
                <a:gd name="connsiteY43" fmla="*/ 2382 h 1066800"/>
                <a:gd name="connsiteX44" fmla="*/ 1543050 w 1909763"/>
                <a:gd name="connsiteY44" fmla="*/ 0 h 1066800"/>
                <a:gd name="connsiteX45" fmla="*/ 1519238 w 1909763"/>
                <a:gd name="connsiteY45" fmla="*/ 11907 h 1066800"/>
                <a:gd name="connsiteX46" fmla="*/ 1459707 w 1909763"/>
                <a:gd name="connsiteY46" fmla="*/ 38100 h 1066800"/>
                <a:gd name="connsiteX47" fmla="*/ 1388269 w 1909763"/>
                <a:gd name="connsiteY47" fmla="*/ 59532 h 1066800"/>
                <a:gd name="connsiteX48" fmla="*/ 1331119 w 1909763"/>
                <a:gd name="connsiteY48" fmla="*/ 69057 h 1066800"/>
                <a:gd name="connsiteX49" fmla="*/ 1019175 w 1909763"/>
                <a:gd name="connsiteY49" fmla="*/ 102394 h 1066800"/>
                <a:gd name="connsiteX50" fmla="*/ 792957 w 1909763"/>
                <a:gd name="connsiteY50" fmla="*/ 126207 h 1066800"/>
                <a:gd name="connsiteX51" fmla="*/ 738188 w 1909763"/>
                <a:gd name="connsiteY51" fmla="*/ 130969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09763" h="1066800">
                  <a:moveTo>
                    <a:pt x="738188" y="130969"/>
                  </a:moveTo>
                  <a:lnTo>
                    <a:pt x="340519" y="169069"/>
                  </a:lnTo>
                  <a:lnTo>
                    <a:pt x="0" y="204788"/>
                  </a:lnTo>
                  <a:lnTo>
                    <a:pt x="30957" y="357188"/>
                  </a:lnTo>
                  <a:lnTo>
                    <a:pt x="304800" y="328613"/>
                  </a:lnTo>
                  <a:lnTo>
                    <a:pt x="659607" y="292894"/>
                  </a:lnTo>
                  <a:lnTo>
                    <a:pt x="973932" y="264319"/>
                  </a:lnTo>
                  <a:lnTo>
                    <a:pt x="1288257" y="238125"/>
                  </a:lnTo>
                  <a:lnTo>
                    <a:pt x="1471613" y="221457"/>
                  </a:lnTo>
                  <a:lnTo>
                    <a:pt x="1483519" y="221457"/>
                  </a:lnTo>
                  <a:lnTo>
                    <a:pt x="1500188" y="228600"/>
                  </a:lnTo>
                  <a:lnTo>
                    <a:pt x="1516857" y="242888"/>
                  </a:lnTo>
                  <a:lnTo>
                    <a:pt x="1533525" y="271463"/>
                  </a:lnTo>
                  <a:lnTo>
                    <a:pt x="1538288" y="295275"/>
                  </a:lnTo>
                  <a:lnTo>
                    <a:pt x="1543050" y="321469"/>
                  </a:lnTo>
                  <a:lnTo>
                    <a:pt x="1514475" y="469107"/>
                  </a:lnTo>
                  <a:lnTo>
                    <a:pt x="1426369" y="852488"/>
                  </a:lnTo>
                  <a:lnTo>
                    <a:pt x="1390650" y="985838"/>
                  </a:lnTo>
                  <a:lnTo>
                    <a:pt x="1393032" y="1012032"/>
                  </a:lnTo>
                  <a:lnTo>
                    <a:pt x="1402557" y="1038225"/>
                  </a:lnTo>
                  <a:lnTo>
                    <a:pt x="1412082" y="1047750"/>
                  </a:lnTo>
                  <a:lnTo>
                    <a:pt x="1443038" y="1062038"/>
                  </a:lnTo>
                  <a:lnTo>
                    <a:pt x="1478757" y="1066800"/>
                  </a:lnTo>
                  <a:lnTo>
                    <a:pt x="1504950" y="1066800"/>
                  </a:lnTo>
                  <a:lnTo>
                    <a:pt x="1535907" y="1052513"/>
                  </a:lnTo>
                  <a:lnTo>
                    <a:pt x="1554957" y="1035844"/>
                  </a:lnTo>
                  <a:lnTo>
                    <a:pt x="1588294" y="983457"/>
                  </a:lnTo>
                  <a:lnTo>
                    <a:pt x="1626394" y="888207"/>
                  </a:lnTo>
                  <a:lnTo>
                    <a:pt x="1671638" y="776288"/>
                  </a:lnTo>
                  <a:lnTo>
                    <a:pt x="1738313" y="607219"/>
                  </a:lnTo>
                  <a:lnTo>
                    <a:pt x="1788319" y="466725"/>
                  </a:lnTo>
                  <a:lnTo>
                    <a:pt x="1809750" y="433388"/>
                  </a:lnTo>
                  <a:lnTo>
                    <a:pt x="1850232" y="383382"/>
                  </a:lnTo>
                  <a:lnTo>
                    <a:pt x="1885950" y="350044"/>
                  </a:lnTo>
                  <a:lnTo>
                    <a:pt x="1902619" y="333375"/>
                  </a:lnTo>
                  <a:lnTo>
                    <a:pt x="1909763" y="323850"/>
                  </a:lnTo>
                  <a:lnTo>
                    <a:pt x="1909763" y="304800"/>
                  </a:lnTo>
                  <a:lnTo>
                    <a:pt x="1900238" y="273844"/>
                  </a:lnTo>
                  <a:lnTo>
                    <a:pt x="1869282" y="230982"/>
                  </a:lnTo>
                  <a:lnTo>
                    <a:pt x="1816894" y="180975"/>
                  </a:lnTo>
                  <a:lnTo>
                    <a:pt x="1759744" y="128588"/>
                  </a:lnTo>
                  <a:lnTo>
                    <a:pt x="1693069" y="78582"/>
                  </a:lnTo>
                  <a:lnTo>
                    <a:pt x="1624013" y="30957"/>
                  </a:lnTo>
                  <a:lnTo>
                    <a:pt x="1566863" y="2382"/>
                  </a:lnTo>
                  <a:lnTo>
                    <a:pt x="1543050" y="0"/>
                  </a:lnTo>
                  <a:lnTo>
                    <a:pt x="1519238" y="11907"/>
                  </a:lnTo>
                  <a:lnTo>
                    <a:pt x="1459707" y="38100"/>
                  </a:lnTo>
                  <a:lnTo>
                    <a:pt x="1388269" y="59532"/>
                  </a:lnTo>
                  <a:lnTo>
                    <a:pt x="1331119" y="69057"/>
                  </a:lnTo>
                  <a:lnTo>
                    <a:pt x="1019175" y="102394"/>
                  </a:lnTo>
                  <a:lnTo>
                    <a:pt x="792957" y="126207"/>
                  </a:lnTo>
                  <a:cubicBezTo>
                    <a:pt x="763591" y="128654"/>
                    <a:pt x="773940" y="128588"/>
                    <a:pt x="738188" y="13096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7">
              <a:extLst>
                <a:ext uri="{FF2B5EF4-FFF2-40B4-BE49-F238E27FC236}">
                  <a16:creationId xmlns:a16="http://schemas.microsoft.com/office/drawing/2014/main" id="{B0021DBC-E736-46F0-9A97-B8F5D1AA590D}"/>
                </a:ext>
              </a:extLst>
            </p:cNvPr>
            <p:cNvSpPr/>
            <p:nvPr/>
          </p:nvSpPr>
          <p:spPr>
            <a:xfrm>
              <a:off x="5305426" y="3986213"/>
              <a:ext cx="1350963" cy="273050"/>
            </a:xfrm>
            <a:custGeom>
              <a:avLst/>
              <a:gdLst>
                <a:gd name="connsiteX0" fmla="*/ 388144 w 1350169"/>
                <a:gd name="connsiteY0" fmla="*/ 88106 h 273843"/>
                <a:gd name="connsiteX1" fmla="*/ 981075 w 1350169"/>
                <a:gd name="connsiteY1" fmla="*/ 38100 h 273843"/>
                <a:gd name="connsiteX2" fmla="*/ 1350169 w 1350169"/>
                <a:gd name="connsiteY2" fmla="*/ 0 h 273843"/>
                <a:gd name="connsiteX3" fmla="*/ 1326356 w 1350169"/>
                <a:gd name="connsiteY3" fmla="*/ 157162 h 273843"/>
                <a:gd name="connsiteX4" fmla="*/ 1104900 w 1350169"/>
                <a:gd name="connsiteY4" fmla="*/ 173831 h 273843"/>
                <a:gd name="connsiteX5" fmla="*/ 738188 w 1350169"/>
                <a:gd name="connsiteY5" fmla="*/ 204787 h 273843"/>
                <a:gd name="connsiteX6" fmla="*/ 395288 w 1350169"/>
                <a:gd name="connsiteY6" fmla="*/ 235743 h 273843"/>
                <a:gd name="connsiteX7" fmla="*/ 80963 w 1350169"/>
                <a:gd name="connsiteY7" fmla="*/ 269081 h 273843"/>
                <a:gd name="connsiteX8" fmla="*/ 0 w 1350169"/>
                <a:gd name="connsiteY8" fmla="*/ 273843 h 273843"/>
                <a:gd name="connsiteX9" fmla="*/ 2381 w 1350169"/>
                <a:gd name="connsiteY9" fmla="*/ 119062 h 273843"/>
                <a:gd name="connsiteX10" fmla="*/ 388144 w 1350169"/>
                <a:gd name="connsiteY10" fmla="*/ 88106 h 273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169" h="273843">
                  <a:moveTo>
                    <a:pt x="388144" y="88106"/>
                  </a:moveTo>
                  <a:lnTo>
                    <a:pt x="981075" y="38100"/>
                  </a:lnTo>
                  <a:lnTo>
                    <a:pt x="1350169" y="0"/>
                  </a:lnTo>
                  <a:lnTo>
                    <a:pt x="1326356" y="157162"/>
                  </a:lnTo>
                  <a:lnTo>
                    <a:pt x="1104900" y="173831"/>
                  </a:lnTo>
                  <a:lnTo>
                    <a:pt x="738188" y="204787"/>
                  </a:lnTo>
                  <a:lnTo>
                    <a:pt x="395288" y="235743"/>
                  </a:lnTo>
                  <a:lnTo>
                    <a:pt x="80963" y="269081"/>
                  </a:lnTo>
                  <a:lnTo>
                    <a:pt x="0" y="273843"/>
                  </a:lnTo>
                  <a:cubicBezTo>
                    <a:pt x="794" y="222249"/>
                    <a:pt x="1587" y="170656"/>
                    <a:pt x="2381" y="119062"/>
                  </a:cubicBezTo>
                  <a:lnTo>
                    <a:pt x="388144" y="881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832E0449-ECFB-452B-81B4-C3C7F047586C}"/>
                </a:ext>
              </a:extLst>
            </p:cNvPr>
            <p:cNvSpPr/>
            <p:nvPr/>
          </p:nvSpPr>
          <p:spPr>
            <a:xfrm>
              <a:off x="5754688" y="4160839"/>
              <a:ext cx="431800" cy="1419225"/>
            </a:xfrm>
            <a:custGeom>
              <a:avLst/>
              <a:gdLst>
                <a:gd name="connsiteX0" fmla="*/ 152400 w 431007"/>
                <a:gd name="connsiteY0" fmla="*/ 409575 h 1419225"/>
                <a:gd name="connsiteX1" fmla="*/ 152400 w 431007"/>
                <a:gd name="connsiteY1" fmla="*/ 295275 h 1419225"/>
                <a:gd name="connsiteX2" fmla="*/ 150019 w 431007"/>
                <a:gd name="connsiteY2" fmla="*/ 257175 h 1419225"/>
                <a:gd name="connsiteX3" fmla="*/ 145257 w 431007"/>
                <a:gd name="connsiteY3" fmla="*/ 219075 h 1419225"/>
                <a:gd name="connsiteX4" fmla="*/ 135732 w 431007"/>
                <a:gd name="connsiteY4" fmla="*/ 173831 h 1419225"/>
                <a:gd name="connsiteX5" fmla="*/ 123825 w 431007"/>
                <a:gd name="connsiteY5" fmla="*/ 142875 h 1419225"/>
                <a:gd name="connsiteX6" fmla="*/ 109538 w 431007"/>
                <a:gd name="connsiteY6" fmla="*/ 116681 h 1419225"/>
                <a:gd name="connsiteX7" fmla="*/ 88107 w 431007"/>
                <a:gd name="connsiteY7" fmla="*/ 90487 h 1419225"/>
                <a:gd name="connsiteX8" fmla="*/ 61913 w 431007"/>
                <a:gd name="connsiteY8" fmla="*/ 66675 h 1419225"/>
                <a:gd name="connsiteX9" fmla="*/ 0 w 431007"/>
                <a:gd name="connsiteY9" fmla="*/ 11906 h 1419225"/>
                <a:gd name="connsiteX10" fmla="*/ 259557 w 431007"/>
                <a:gd name="connsiteY10" fmla="*/ 0 h 1419225"/>
                <a:gd name="connsiteX11" fmla="*/ 347663 w 431007"/>
                <a:gd name="connsiteY11" fmla="*/ 47625 h 1419225"/>
                <a:gd name="connsiteX12" fmla="*/ 381000 w 431007"/>
                <a:gd name="connsiteY12" fmla="*/ 69056 h 1419225"/>
                <a:gd name="connsiteX13" fmla="*/ 397669 w 431007"/>
                <a:gd name="connsiteY13" fmla="*/ 88106 h 1419225"/>
                <a:gd name="connsiteX14" fmla="*/ 411957 w 431007"/>
                <a:gd name="connsiteY14" fmla="*/ 109537 h 1419225"/>
                <a:gd name="connsiteX15" fmla="*/ 423863 w 431007"/>
                <a:gd name="connsiteY15" fmla="*/ 135731 h 1419225"/>
                <a:gd name="connsiteX16" fmla="*/ 431007 w 431007"/>
                <a:gd name="connsiteY16" fmla="*/ 173831 h 1419225"/>
                <a:gd name="connsiteX17" fmla="*/ 428625 w 431007"/>
                <a:gd name="connsiteY17" fmla="*/ 209550 h 1419225"/>
                <a:gd name="connsiteX18" fmla="*/ 423863 w 431007"/>
                <a:gd name="connsiteY18" fmla="*/ 264319 h 1419225"/>
                <a:gd name="connsiteX19" fmla="*/ 411957 w 431007"/>
                <a:gd name="connsiteY19" fmla="*/ 330994 h 1419225"/>
                <a:gd name="connsiteX20" fmla="*/ 402432 w 431007"/>
                <a:gd name="connsiteY20" fmla="*/ 452437 h 1419225"/>
                <a:gd name="connsiteX21" fmla="*/ 400050 w 431007"/>
                <a:gd name="connsiteY21" fmla="*/ 600075 h 1419225"/>
                <a:gd name="connsiteX22" fmla="*/ 400050 w 431007"/>
                <a:gd name="connsiteY22" fmla="*/ 754856 h 1419225"/>
                <a:gd name="connsiteX23" fmla="*/ 388144 w 431007"/>
                <a:gd name="connsiteY23" fmla="*/ 1054894 h 1419225"/>
                <a:gd name="connsiteX24" fmla="*/ 373857 w 431007"/>
                <a:gd name="connsiteY24" fmla="*/ 1400175 h 1419225"/>
                <a:gd name="connsiteX25" fmla="*/ 178594 w 431007"/>
                <a:gd name="connsiteY25" fmla="*/ 1419225 h 1419225"/>
                <a:gd name="connsiteX26" fmla="*/ 166688 w 431007"/>
                <a:gd name="connsiteY26" fmla="*/ 1133475 h 1419225"/>
                <a:gd name="connsiteX27" fmla="*/ 152400 w 431007"/>
                <a:gd name="connsiteY27" fmla="*/ 766762 h 1419225"/>
                <a:gd name="connsiteX28" fmla="*/ 152400 w 431007"/>
                <a:gd name="connsiteY28" fmla="*/ 409575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1007" h="1419225">
                  <a:moveTo>
                    <a:pt x="152400" y="409575"/>
                  </a:moveTo>
                  <a:lnTo>
                    <a:pt x="152400" y="295275"/>
                  </a:lnTo>
                  <a:lnTo>
                    <a:pt x="150019" y="257175"/>
                  </a:lnTo>
                  <a:lnTo>
                    <a:pt x="145257" y="219075"/>
                  </a:lnTo>
                  <a:lnTo>
                    <a:pt x="135732" y="173831"/>
                  </a:lnTo>
                  <a:lnTo>
                    <a:pt x="123825" y="142875"/>
                  </a:lnTo>
                  <a:lnTo>
                    <a:pt x="109538" y="116681"/>
                  </a:lnTo>
                  <a:lnTo>
                    <a:pt x="88107" y="90487"/>
                  </a:lnTo>
                  <a:lnTo>
                    <a:pt x="61913" y="66675"/>
                  </a:lnTo>
                  <a:lnTo>
                    <a:pt x="0" y="11906"/>
                  </a:lnTo>
                  <a:lnTo>
                    <a:pt x="259557" y="0"/>
                  </a:lnTo>
                  <a:lnTo>
                    <a:pt x="347663" y="47625"/>
                  </a:lnTo>
                  <a:lnTo>
                    <a:pt x="381000" y="69056"/>
                  </a:lnTo>
                  <a:lnTo>
                    <a:pt x="397669" y="88106"/>
                  </a:lnTo>
                  <a:lnTo>
                    <a:pt x="411957" y="109537"/>
                  </a:lnTo>
                  <a:lnTo>
                    <a:pt x="423863" y="135731"/>
                  </a:lnTo>
                  <a:lnTo>
                    <a:pt x="431007" y="173831"/>
                  </a:lnTo>
                  <a:lnTo>
                    <a:pt x="428625" y="209550"/>
                  </a:lnTo>
                  <a:lnTo>
                    <a:pt x="423863" y="264319"/>
                  </a:lnTo>
                  <a:lnTo>
                    <a:pt x="411957" y="330994"/>
                  </a:lnTo>
                  <a:lnTo>
                    <a:pt x="402432" y="452437"/>
                  </a:lnTo>
                  <a:lnTo>
                    <a:pt x="400050" y="600075"/>
                  </a:lnTo>
                  <a:lnTo>
                    <a:pt x="400050" y="754856"/>
                  </a:lnTo>
                  <a:lnTo>
                    <a:pt x="388144" y="1054894"/>
                  </a:lnTo>
                  <a:lnTo>
                    <a:pt x="373857" y="1400175"/>
                  </a:lnTo>
                  <a:lnTo>
                    <a:pt x="178594" y="1419225"/>
                  </a:lnTo>
                  <a:lnTo>
                    <a:pt x="166688" y="1133475"/>
                  </a:lnTo>
                  <a:lnTo>
                    <a:pt x="152400" y="766762"/>
                  </a:lnTo>
                  <a:lnTo>
                    <a:pt x="152400" y="409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5291F2E0-699D-4D16-953E-E0213E0428F3}"/>
                </a:ext>
              </a:extLst>
            </p:cNvPr>
            <p:cNvSpPr/>
            <p:nvPr/>
          </p:nvSpPr>
          <p:spPr>
            <a:xfrm>
              <a:off x="4165601" y="5397500"/>
              <a:ext cx="3700463" cy="520700"/>
            </a:xfrm>
            <a:custGeom>
              <a:avLst/>
              <a:gdLst>
                <a:gd name="connsiteX0" fmla="*/ 1301605 w 3699299"/>
                <a:gd name="connsiteY0" fmla="*/ 187646 h 521238"/>
                <a:gd name="connsiteX1" fmla="*/ 1772209 w 3699299"/>
                <a:gd name="connsiteY1" fmla="*/ 131054 h 521238"/>
                <a:gd name="connsiteX2" fmla="*/ 1959854 w 3699299"/>
                <a:gd name="connsiteY2" fmla="*/ 110205 h 521238"/>
                <a:gd name="connsiteX3" fmla="*/ 2198134 w 3699299"/>
                <a:gd name="connsiteY3" fmla="*/ 98291 h 521238"/>
                <a:gd name="connsiteX4" fmla="*/ 2409608 w 3699299"/>
                <a:gd name="connsiteY4" fmla="*/ 89355 h 521238"/>
                <a:gd name="connsiteX5" fmla="*/ 2624060 w 3699299"/>
                <a:gd name="connsiteY5" fmla="*/ 80419 h 521238"/>
                <a:gd name="connsiteX6" fmla="*/ 2829577 w 3699299"/>
                <a:gd name="connsiteY6" fmla="*/ 71484 h 521238"/>
                <a:gd name="connsiteX7" fmla="*/ 2939781 w 3699299"/>
                <a:gd name="connsiteY7" fmla="*/ 65527 h 521238"/>
                <a:gd name="connsiteX8" fmla="*/ 3023179 w 3699299"/>
                <a:gd name="connsiteY8" fmla="*/ 53613 h 521238"/>
                <a:gd name="connsiteX9" fmla="*/ 3139341 w 3699299"/>
                <a:gd name="connsiteY9" fmla="*/ 29785 h 521238"/>
                <a:gd name="connsiteX10" fmla="*/ 3243588 w 3699299"/>
                <a:gd name="connsiteY10" fmla="*/ 2978 h 521238"/>
                <a:gd name="connsiteX11" fmla="*/ 3270395 w 3699299"/>
                <a:gd name="connsiteY11" fmla="*/ 0 h 521238"/>
                <a:gd name="connsiteX12" fmla="*/ 3329965 w 3699299"/>
                <a:gd name="connsiteY12" fmla="*/ 8935 h 521238"/>
                <a:gd name="connsiteX13" fmla="*/ 3395492 w 3699299"/>
                <a:gd name="connsiteY13" fmla="*/ 23828 h 521238"/>
                <a:gd name="connsiteX14" fmla="*/ 3452084 w 3699299"/>
                <a:gd name="connsiteY14" fmla="*/ 41699 h 521238"/>
                <a:gd name="connsiteX15" fmla="*/ 3502718 w 3699299"/>
                <a:gd name="connsiteY15" fmla="*/ 62548 h 521238"/>
                <a:gd name="connsiteX16" fmla="*/ 3541439 w 3699299"/>
                <a:gd name="connsiteY16" fmla="*/ 77441 h 521238"/>
                <a:gd name="connsiteX17" fmla="*/ 3571224 w 3699299"/>
                <a:gd name="connsiteY17" fmla="*/ 92334 h 521238"/>
                <a:gd name="connsiteX18" fmla="*/ 3627815 w 3699299"/>
                <a:gd name="connsiteY18" fmla="*/ 119140 h 521238"/>
                <a:gd name="connsiteX19" fmla="*/ 3648665 w 3699299"/>
                <a:gd name="connsiteY19" fmla="*/ 134033 h 521238"/>
                <a:gd name="connsiteX20" fmla="*/ 3669514 w 3699299"/>
                <a:gd name="connsiteY20" fmla="*/ 154882 h 521238"/>
                <a:gd name="connsiteX21" fmla="*/ 3687385 w 3699299"/>
                <a:gd name="connsiteY21" fmla="*/ 178710 h 521238"/>
                <a:gd name="connsiteX22" fmla="*/ 3696321 w 3699299"/>
                <a:gd name="connsiteY22" fmla="*/ 199560 h 521238"/>
                <a:gd name="connsiteX23" fmla="*/ 3699299 w 3699299"/>
                <a:gd name="connsiteY23" fmla="*/ 211474 h 521238"/>
                <a:gd name="connsiteX24" fmla="*/ 3699299 w 3699299"/>
                <a:gd name="connsiteY24" fmla="*/ 229345 h 521238"/>
                <a:gd name="connsiteX25" fmla="*/ 3684407 w 3699299"/>
                <a:gd name="connsiteY25" fmla="*/ 250194 h 521238"/>
                <a:gd name="connsiteX26" fmla="*/ 3651643 w 3699299"/>
                <a:gd name="connsiteY26" fmla="*/ 271044 h 521238"/>
                <a:gd name="connsiteX27" fmla="*/ 3609944 w 3699299"/>
                <a:gd name="connsiteY27" fmla="*/ 285936 h 521238"/>
                <a:gd name="connsiteX28" fmla="*/ 3568245 w 3699299"/>
                <a:gd name="connsiteY28" fmla="*/ 288915 h 521238"/>
                <a:gd name="connsiteX29" fmla="*/ 3463998 w 3699299"/>
                <a:gd name="connsiteY29" fmla="*/ 279979 h 521238"/>
                <a:gd name="connsiteX30" fmla="*/ 3276352 w 3699299"/>
                <a:gd name="connsiteY30" fmla="*/ 268065 h 521238"/>
                <a:gd name="connsiteX31" fmla="*/ 2936803 w 3699299"/>
                <a:gd name="connsiteY31" fmla="*/ 256151 h 521238"/>
                <a:gd name="connsiteX32" fmla="*/ 2689587 w 3699299"/>
                <a:gd name="connsiteY32" fmla="*/ 253173 h 521238"/>
                <a:gd name="connsiteX33" fmla="*/ 2495985 w 3699299"/>
                <a:gd name="connsiteY33" fmla="*/ 259130 h 521238"/>
                <a:gd name="connsiteX34" fmla="*/ 2260683 w 3699299"/>
                <a:gd name="connsiteY34" fmla="*/ 265087 h 521238"/>
                <a:gd name="connsiteX35" fmla="*/ 2031338 w 3699299"/>
                <a:gd name="connsiteY35" fmla="*/ 279979 h 521238"/>
                <a:gd name="connsiteX36" fmla="*/ 1724553 w 3699299"/>
                <a:gd name="connsiteY36" fmla="*/ 300829 h 521238"/>
                <a:gd name="connsiteX37" fmla="*/ 1513079 w 3699299"/>
                <a:gd name="connsiteY37" fmla="*/ 321678 h 521238"/>
                <a:gd name="connsiteX38" fmla="*/ 1277777 w 3699299"/>
                <a:gd name="connsiteY38" fmla="*/ 354442 h 521238"/>
                <a:gd name="connsiteX39" fmla="*/ 1042476 w 3699299"/>
                <a:gd name="connsiteY39" fmla="*/ 393162 h 521238"/>
                <a:gd name="connsiteX40" fmla="*/ 819088 w 3699299"/>
                <a:gd name="connsiteY40" fmla="*/ 437840 h 521238"/>
                <a:gd name="connsiteX41" fmla="*/ 664206 w 3699299"/>
                <a:gd name="connsiteY41" fmla="*/ 470603 h 521238"/>
                <a:gd name="connsiteX42" fmla="*/ 637400 w 3699299"/>
                <a:gd name="connsiteY42" fmla="*/ 485496 h 521238"/>
                <a:gd name="connsiteX43" fmla="*/ 589743 w 3699299"/>
                <a:gd name="connsiteY43" fmla="*/ 503367 h 521238"/>
                <a:gd name="connsiteX44" fmla="*/ 542087 w 3699299"/>
                <a:gd name="connsiteY44" fmla="*/ 515281 h 521238"/>
                <a:gd name="connsiteX45" fmla="*/ 497410 w 3699299"/>
                <a:gd name="connsiteY45" fmla="*/ 521238 h 521238"/>
                <a:gd name="connsiteX46" fmla="*/ 440818 w 3699299"/>
                <a:gd name="connsiteY46" fmla="*/ 512302 h 521238"/>
                <a:gd name="connsiteX47" fmla="*/ 384227 w 3699299"/>
                <a:gd name="connsiteY47" fmla="*/ 491453 h 521238"/>
                <a:gd name="connsiteX48" fmla="*/ 303807 w 3699299"/>
                <a:gd name="connsiteY48" fmla="*/ 452732 h 521238"/>
                <a:gd name="connsiteX49" fmla="*/ 232323 w 3699299"/>
                <a:gd name="connsiteY49" fmla="*/ 408055 h 521238"/>
                <a:gd name="connsiteX50" fmla="*/ 166796 w 3699299"/>
                <a:gd name="connsiteY50" fmla="*/ 360399 h 521238"/>
                <a:gd name="connsiteX51" fmla="*/ 107226 w 3699299"/>
                <a:gd name="connsiteY51" fmla="*/ 306786 h 521238"/>
                <a:gd name="connsiteX52" fmla="*/ 59570 w 3699299"/>
                <a:gd name="connsiteY52" fmla="*/ 250194 h 521238"/>
                <a:gd name="connsiteX53" fmla="*/ 20850 w 3699299"/>
                <a:gd name="connsiteY53" fmla="*/ 196581 h 521238"/>
                <a:gd name="connsiteX54" fmla="*/ 0 w 3699299"/>
                <a:gd name="connsiteY54" fmla="*/ 157861 h 521238"/>
                <a:gd name="connsiteX55" fmla="*/ 0 w 3699299"/>
                <a:gd name="connsiteY55" fmla="*/ 145947 h 521238"/>
                <a:gd name="connsiteX56" fmla="*/ 8936 w 3699299"/>
                <a:gd name="connsiteY56" fmla="*/ 131054 h 521238"/>
                <a:gd name="connsiteX57" fmla="*/ 20850 w 3699299"/>
                <a:gd name="connsiteY57" fmla="*/ 131054 h 521238"/>
                <a:gd name="connsiteX58" fmla="*/ 47656 w 3699299"/>
                <a:gd name="connsiteY58" fmla="*/ 142968 h 521238"/>
                <a:gd name="connsiteX59" fmla="*/ 83398 w 3699299"/>
                <a:gd name="connsiteY59" fmla="*/ 163818 h 521238"/>
                <a:gd name="connsiteX60" fmla="*/ 175732 w 3699299"/>
                <a:gd name="connsiteY60" fmla="*/ 205517 h 521238"/>
                <a:gd name="connsiteX61" fmla="*/ 259130 w 3699299"/>
                <a:gd name="connsiteY61" fmla="*/ 235302 h 521238"/>
                <a:gd name="connsiteX62" fmla="*/ 318700 w 3699299"/>
                <a:gd name="connsiteY62" fmla="*/ 253173 h 521238"/>
                <a:gd name="connsiteX63" fmla="*/ 411033 w 3699299"/>
                <a:gd name="connsiteY63" fmla="*/ 265087 h 521238"/>
                <a:gd name="connsiteX64" fmla="*/ 539109 w 3699299"/>
                <a:gd name="connsiteY64" fmla="*/ 268065 h 521238"/>
                <a:gd name="connsiteX65" fmla="*/ 717819 w 3699299"/>
                <a:gd name="connsiteY65" fmla="*/ 253173 h 521238"/>
                <a:gd name="connsiteX66" fmla="*/ 1030562 w 3699299"/>
                <a:gd name="connsiteY66" fmla="*/ 217431 h 521238"/>
                <a:gd name="connsiteX67" fmla="*/ 1250971 w 3699299"/>
                <a:gd name="connsiteY67" fmla="*/ 193603 h 521238"/>
                <a:gd name="connsiteX68" fmla="*/ 1301605 w 3699299"/>
                <a:gd name="connsiteY68" fmla="*/ 187646 h 52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99299" h="521238">
                  <a:moveTo>
                    <a:pt x="1301605" y="187646"/>
                  </a:moveTo>
                  <a:lnTo>
                    <a:pt x="1772209" y="131054"/>
                  </a:lnTo>
                  <a:lnTo>
                    <a:pt x="1959854" y="110205"/>
                  </a:lnTo>
                  <a:lnTo>
                    <a:pt x="2198134" y="98291"/>
                  </a:lnTo>
                  <a:lnTo>
                    <a:pt x="2409608" y="89355"/>
                  </a:lnTo>
                  <a:lnTo>
                    <a:pt x="2624060" y="80419"/>
                  </a:lnTo>
                  <a:lnTo>
                    <a:pt x="2829577" y="71484"/>
                  </a:lnTo>
                  <a:lnTo>
                    <a:pt x="2939781" y="65527"/>
                  </a:lnTo>
                  <a:lnTo>
                    <a:pt x="3023179" y="53613"/>
                  </a:lnTo>
                  <a:lnTo>
                    <a:pt x="3139341" y="29785"/>
                  </a:lnTo>
                  <a:lnTo>
                    <a:pt x="3243588" y="2978"/>
                  </a:lnTo>
                  <a:lnTo>
                    <a:pt x="3270395" y="0"/>
                  </a:lnTo>
                  <a:lnTo>
                    <a:pt x="3329965" y="8935"/>
                  </a:lnTo>
                  <a:lnTo>
                    <a:pt x="3395492" y="23828"/>
                  </a:lnTo>
                  <a:lnTo>
                    <a:pt x="3452084" y="41699"/>
                  </a:lnTo>
                  <a:lnTo>
                    <a:pt x="3502718" y="62548"/>
                  </a:lnTo>
                  <a:lnTo>
                    <a:pt x="3541439" y="77441"/>
                  </a:lnTo>
                  <a:lnTo>
                    <a:pt x="3571224" y="92334"/>
                  </a:lnTo>
                  <a:lnTo>
                    <a:pt x="3627815" y="119140"/>
                  </a:lnTo>
                  <a:lnTo>
                    <a:pt x="3648665" y="134033"/>
                  </a:lnTo>
                  <a:lnTo>
                    <a:pt x="3669514" y="154882"/>
                  </a:lnTo>
                  <a:lnTo>
                    <a:pt x="3687385" y="178710"/>
                  </a:lnTo>
                  <a:lnTo>
                    <a:pt x="3696321" y="199560"/>
                  </a:lnTo>
                  <a:lnTo>
                    <a:pt x="3699299" y="211474"/>
                  </a:lnTo>
                  <a:lnTo>
                    <a:pt x="3699299" y="229345"/>
                  </a:lnTo>
                  <a:lnTo>
                    <a:pt x="3684407" y="250194"/>
                  </a:lnTo>
                  <a:lnTo>
                    <a:pt x="3651643" y="271044"/>
                  </a:lnTo>
                  <a:lnTo>
                    <a:pt x="3609944" y="285936"/>
                  </a:lnTo>
                  <a:lnTo>
                    <a:pt x="3568245" y="288915"/>
                  </a:lnTo>
                  <a:lnTo>
                    <a:pt x="3463998" y="279979"/>
                  </a:lnTo>
                  <a:lnTo>
                    <a:pt x="3276352" y="268065"/>
                  </a:lnTo>
                  <a:lnTo>
                    <a:pt x="2936803" y="256151"/>
                  </a:lnTo>
                  <a:lnTo>
                    <a:pt x="2689587" y="253173"/>
                  </a:lnTo>
                  <a:lnTo>
                    <a:pt x="2495985" y="259130"/>
                  </a:lnTo>
                  <a:lnTo>
                    <a:pt x="2260683" y="265087"/>
                  </a:lnTo>
                  <a:lnTo>
                    <a:pt x="2031338" y="279979"/>
                  </a:lnTo>
                  <a:lnTo>
                    <a:pt x="1724553" y="300829"/>
                  </a:lnTo>
                  <a:lnTo>
                    <a:pt x="1513079" y="321678"/>
                  </a:lnTo>
                  <a:lnTo>
                    <a:pt x="1277777" y="354442"/>
                  </a:lnTo>
                  <a:lnTo>
                    <a:pt x="1042476" y="393162"/>
                  </a:lnTo>
                  <a:lnTo>
                    <a:pt x="819088" y="437840"/>
                  </a:lnTo>
                  <a:lnTo>
                    <a:pt x="664206" y="470603"/>
                  </a:lnTo>
                  <a:lnTo>
                    <a:pt x="637400" y="485496"/>
                  </a:lnTo>
                  <a:lnTo>
                    <a:pt x="589743" y="503367"/>
                  </a:lnTo>
                  <a:lnTo>
                    <a:pt x="542087" y="515281"/>
                  </a:lnTo>
                  <a:lnTo>
                    <a:pt x="497410" y="521238"/>
                  </a:lnTo>
                  <a:lnTo>
                    <a:pt x="440818" y="512302"/>
                  </a:lnTo>
                  <a:lnTo>
                    <a:pt x="384227" y="491453"/>
                  </a:lnTo>
                  <a:lnTo>
                    <a:pt x="303807" y="452732"/>
                  </a:lnTo>
                  <a:lnTo>
                    <a:pt x="232323" y="408055"/>
                  </a:lnTo>
                  <a:lnTo>
                    <a:pt x="166796" y="360399"/>
                  </a:lnTo>
                  <a:lnTo>
                    <a:pt x="107226" y="306786"/>
                  </a:lnTo>
                  <a:lnTo>
                    <a:pt x="59570" y="250194"/>
                  </a:lnTo>
                  <a:lnTo>
                    <a:pt x="20850" y="196581"/>
                  </a:lnTo>
                  <a:lnTo>
                    <a:pt x="0" y="157861"/>
                  </a:lnTo>
                  <a:lnTo>
                    <a:pt x="0" y="145947"/>
                  </a:lnTo>
                  <a:lnTo>
                    <a:pt x="8936" y="131054"/>
                  </a:lnTo>
                  <a:lnTo>
                    <a:pt x="20850" y="131054"/>
                  </a:lnTo>
                  <a:lnTo>
                    <a:pt x="47656" y="142968"/>
                  </a:lnTo>
                  <a:lnTo>
                    <a:pt x="83398" y="163818"/>
                  </a:lnTo>
                  <a:lnTo>
                    <a:pt x="175732" y="205517"/>
                  </a:lnTo>
                  <a:lnTo>
                    <a:pt x="259130" y="235302"/>
                  </a:lnTo>
                  <a:lnTo>
                    <a:pt x="318700" y="253173"/>
                  </a:lnTo>
                  <a:lnTo>
                    <a:pt x="411033" y="265087"/>
                  </a:lnTo>
                  <a:lnTo>
                    <a:pt x="539109" y="268065"/>
                  </a:lnTo>
                  <a:lnTo>
                    <a:pt x="717819" y="253173"/>
                  </a:lnTo>
                  <a:lnTo>
                    <a:pt x="1030562" y="217431"/>
                  </a:lnTo>
                  <a:lnTo>
                    <a:pt x="1250971" y="193603"/>
                  </a:lnTo>
                  <a:lnTo>
                    <a:pt x="1301605" y="18764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DE7D76A1-4421-434A-87BC-AC3B701B1132}"/>
              </a:ext>
            </a:extLst>
          </p:cNvPr>
          <p:cNvGrpSpPr/>
          <p:nvPr/>
        </p:nvGrpSpPr>
        <p:grpSpPr>
          <a:xfrm>
            <a:off x="3894932" y="1438276"/>
            <a:ext cx="4402136" cy="4479924"/>
            <a:chOff x="3903664" y="1438276"/>
            <a:chExt cx="4402136" cy="4479924"/>
          </a:xfrm>
          <a:solidFill>
            <a:schemeClr val="tx1"/>
          </a:solidFill>
        </p:grpSpPr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F0C811CE-F62C-49CB-A11C-469C9EACE572}"/>
                </a:ext>
              </a:extLst>
            </p:cNvPr>
            <p:cNvSpPr/>
            <p:nvPr/>
          </p:nvSpPr>
          <p:spPr>
            <a:xfrm>
              <a:off x="5713414" y="1438276"/>
              <a:ext cx="515937" cy="1204913"/>
            </a:xfrm>
            <a:custGeom>
              <a:avLst/>
              <a:gdLst>
                <a:gd name="connsiteX0" fmla="*/ 197644 w 516731"/>
                <a:gd name="connsiteY0" fmla="*/ 647700 h 1204913"/>
                <a:gd name="connsiteX1" fmla="*/ 197644 w 516731"/>
                <a:gd name="connsiteY1" fmla="*/ 423863 h 1204913"/>
                <a:gd name="connsiteX2" fmla="*/ 195262 w 516731"/>
                <a:gd name="connsiteY2" fmla="*/ 388144 h 1204913"/>
                <a:gd name="connsiteX3" fmla="*/ 192881 w 516731"/>
                <a:gd name="connsiteY3" fmla="*/ 347663 h 1204913"/>
                <a:gd name="connsiteX4" fmla="*/ 183356 w 516731"/>
                <a:gd name="connsiteY4" fmla="*/ 288131 h 1204913"/>
                <a:gd name="connsiteX5" fmla="*/ 166687 w 516731"/>
                <a:gd name="connsiteY5" fmla="*/ 223838 h 1204913"/>
                <a:gd name="connsiteX6" fmla="*/ 150019 w 516731"/>
                <a:gd name="connsiteY6" fmla="*/ 178594 h 1204913"/>
                <a:gd name="connsiteX7" fmla="*/ 135731 w 516731"/>
                <a:gd name="connsiteY7" fmla="*/ 152400 h 1204913"/>
                <a:gd name="connsiteX8" fmla="*/ 116681 w 516731"/>
                <a:gd name="connsiteY8" fmla="*/ 126206 h 1204913"/>
                <a:gd name="connsiteX9" fmla="*/ 97631 w 516731"/>
                <a:gd name="connsiteY9" fmla="*/ 104775 h 1204913"/>
                <a:gd name="connsiteX10" fmla="*/ 80962 w 516731"/>
                <a:gd name="connsiteY10" fmla="*/ 90488 h 1204913"/>
                <a:gd name="connsiteX11" fmla="*/ 61912 w 516731"/>
                <a:gd name="connsiteY11" fmla="*/ 76200 h 1204913"/>
                <a:gd name="connsiteX12" fmla="*/ 40481 w 516731"/>
                <a:gd name="connsiteY12" fmla="*/ 59531 h 1204913"/>
                <a:gd name="connsiteX13" fmla="*/ 16669 w 516731"/>
                <a:gd name="connsiteY13" fmla="*/ 42863 h 1204913"/>
                <a:gd name="connsiteX14" fmla="*/ 0 w 516731"/>
                <a:gd name="connsiteY14" fmla="*/ 23813 h 1204913"/>
                <a:gd name="connsiteX15" fmla="*/ 0 w 516731"/>
                <a:gd name="connsiteY15" fmla="*/ 9525 h 1204913"/>
                <a:gd name="connsiteX16" fmla="*/ 9525 w 516731"/>
                <a:gd name="connsiteY16" fmla="*/ 0 h 1204913"/>
                <a:gd name="connsiteX17" fmla="*/ 38100 w 516731"/>
                <a:gd name="connsiteY17" fmla="*/ 0 h 1204913"/>
                <a:gd name="connsiteX18" fmla="*/ 102394 w 516731"/>
                <a:gd name="connsiteY18" fmla="*/ 9525 h 1204913"/>
                <a:gd name="connsiteX19" fmla="*/ 190500 w 516731"/>
                <a:gd name="connsiteY19" fmla="*/ 28575 h 1204913"/>
                <a:gd name="connsiteX20" fmla="*/ 245269 w 516731"/>
                <a:gd name="connsiteY20" fmla="*/ 42863 h 1204913"/>
                <a:gd name="connsiteX21" fmla="*/ 297656 w 516731"/>
                <a:gd name="connsiteY21" fmla="*/ 61913 h 1204913"/>
                <a:gd name="connsiteX22" fmla="*/ 340519 w 516731"/>
                <a:gd name="connsiteY22" fmla="*/ 83344 h 1204913"/>
                <a:gd name="connsiteX23" fmla="*/ 371475 w 516731"/>
                <a:gd name="connsiteY23" fmla="*/ 97631 h 1204913"/>
                <a:gd name="connsiteX24" fmla="*/ 411956 w 516731"/>
                <a:gd name="connsiteY24" fmla="*/ 123825 h 1204913"/>
                <a:gd name="connsiteX25" fmla="*/ 450056 w 516731"/>
                <a:gd name="connsiteY25" fmla="*/ 157163 h 1204913"/>
                <a:gd name="connsiteX26" fmla="*/ 473869 w 516731"/>
                <a:gd name="connsiteY26" fmla="*/ 178594 h 1204913"/>
                <a:gd name="connsiteX27" fmla="*/ 488156 w 516731"/>
                <a:gd name="connsiteY27" fmla="*/ 195263 h 1204913"/>
                <a:gd name="connsiteX28" fmla="*/ 502444 w 516731"/>
                <a:gd name="connsiteY28" fmla="*/ 214313 h 1204913"/>
                <a:gd name="connsiteX29" fmla="*/ 509587 w 516731"/>
                <a:gd name="connsiteY29" fmla="*/ 228600 h 1204913"/>
                <a:gd name="connsiteX30" fmla="*/ 514350 w 516731"/>
                <a:gd name="connsiteY30" fmla="*/ 254794 h 1204913"/>
                <a:gd name="connsiteX31" fmla="*/ 516731 w 516731"/>
                <a:gd name="connsiteY31" fmla="*/ 288131 h 1204913"/>
                <a:gd name="connsiteX32" fmla="*/ 504825 w 516731"/>
                <a:gd name="connsiteY32" fmla="*/ 316706 h 1204913"/>
                <a:gd name="connsiteX33" fmla="*/ 483394 w 516731"/>
                <a:gd name="connsiteY33" fmla="*/ 347663 h 1204913"/>
                <a:gd name="connsiteX34" fmla="*/ 464344 w 516731"/>
                <a:gd name="connsiteY34" fmla="*/ 366713 h 1204913"/>
                <a:gd name="connsiteX35" fmla="*/ 452437 w 516731"/>
                <a:gd name="connsiteY35" fmla="*/ 388144 h 1204913"/>
                <a:gd name="connsiteX36" fmla="*/ 438150 w 516731"/>
                <a:gd name="connsiteY36" fmla="*/ 450056 h 1204913"/>
                <a:gd name="connsiteX37" fmla="*/ 428625 w 516731"/>
                <a:gd name="connsiteY37" fmla="*/ 552450 h 1204913"/>
                <a:gd name="connsiteX38" fmla="*/ 423862 w 516731"/>
                <a:gd name="connsiteY38" fmla="*/ 721519 h 1204913"/>
                <a:gd name="connsiteX39" fmla="*/ 421481 w 516731"/>
                <a:gd name="connsiteY39" fmla="*/ 902494 h 1204913"/>
                <a:gd name="connsiteX40" fmla="*/ 421481 w 516731"/>
                <a:gd name="connsiteY40" fmla="*/ 1204913 h 1204913"/>
                <a:gd name="connsiteX41" fmla="*/ 197644 w 516731"/>
                <a:gd name="connsiteY41" fmla="*/ 1204913 h 1204913"/>
                <a:gd name="connsiteX42" fmla="*/ 197644 w 516731"/>
                <a:gd name="connsiteY42" fmla="*/ 647700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6731" h="1204913">
                  <a:moveTo>
                    <a:pt x="197644" y="647700"/>
                  </a:moveTo>
                  <a:lnTo>
                    <a:pt x="197644" y="423863"/>
                  </a:lnTo>
                  <a:lnTo>
                    <a:pt x="195262" y="388144"/>
                  </a:lnTo>
                  <a:lnTo>
                    <a:pt x="192881" y="347663"/>
                  </a:lnTo>
                  <a:lnTo>
                    <a:pt x="183356" y="288131"/>
                  </a:lnTo>
                  <a:lnTo>
                    <a:pt x="166687" y="223838"/>
                  </a:lnTo>
                  <a:lnTo>
                    <a:pt x="150019" y="178594"/>
                  </a:lnTo>
                  <a:lnTo>
                    <a:pt x="135731" y="152400"/>
                  </a:lnTo>
                  <a:lnTo>
                    <a:pt x="116681" y="126206"/>
                  </a:lnTo>
                  <a:lnTo>
                    <a:pt x="97631" y="104775"/>
                  </a:lnTo>
                  <a:lnTo>
                    <a:pt x="80962" y="90488"/>
                  </a:lnTo>
                  <a:lnTo>
                    <a:pt x="61912" y="76200"/>
                  </a:lnTo>
                  <a:lnTo>
                    <a:pt x="40481" y="59531"/>
                  </a:lnTo>
                  <a:lnTo>
                    <a:pt x="16669" y="4286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8100" y="0"/>
                  </a:lnTo>
                  <a:lnTo>
                    <a:pt x="102394" y="9525"/>
                  </a:lnTo>
                  <a:lnTo>
                    <a:pt x="190500" y="28575"/>
                  </a:lnTo>
                  <a:lnTo>
                    <a:pt x="245269" y="42863"/>
                  </a:lnTo>
                  <a:lnTo>
                    <a:pt x="297656" y="61913"/>
                  </a:lnTo>
                  <a:lnTo>
                    <a:pt x="340519" y="83344"/>
                  </a:lnTo>
                  <a:lnTo>
                    <a:pt x="371475" y="97631"/>
                  </a:lnTo>
                  <a:lnTo>
                    <a:pt x="411956" y="123825"/>
                  </a:lnTo>
                  <a:lnTo>
                    <a:pt x="450056" y="157163"/>
                  </a:lnTo>
                  <a:lnTo>
                    <a:pt x="473869" y="178594"/>
                  </a:lnTo>
                  <a:lnTo>
                    <a:pt x="488156" y="195263"/>
                  </a:lnTo>
                  <a:lnTo>
                    <a:pt x="502444" y="214313"/>
                  </a:lnTo>
                  <a:lnTo>
                    <a:pt x="509587" y="228600"/>
                  </a:lnTo>
                  <a:lnTo>
                    <a:pt x="514350" y="254794"/>
                  </a:lnTo>
                  <a:lnTo>
                    <a:pt x="516731" y="288131"/>
                  </a:lnTo>
                  <a:lnTo>
                    <a:pt x="504825" y="316706"/>
                  </a:lnTo>
                  <a:lnTo>
                    <a:pt x="483394" y="347663"/>
                  </a:lnTo>
                  <a:lnTo>
                    <a:pt x="464344" y="366713"/>
                  </a:lnTo>
                  <a:lnTo>
                    <a:pt x="452437" y="388144"/>
                  </a:lnTo>
                  <a:lnTo>
                    <a:pt x="438150" y="450056"/>
                  </a:lnTo>
                  <a:lnTo>
                    <a:pt x="428625" y="552450"/>
                  </a:lnTo>
                  <a:lnTo>
                    <a:pt x="423862" y="721519"/>
                  </a:lnTo>
                  <a:cubicBezTo>
                    <a:pt x="423068" y="781844"/>
                    <a:pt x="422275" y="842169"/>
                    <a:pt x="421481" y="902494"/>
                  </a:cubicBezTo>
                  <a:lnTo>
                    <a:pt x="421481" y="1204913"/>
                  </a:lnTo>
                  <a:lnTo>
                    <a:pt x="197644" y="1204913"/>
                  </a:lnTo>
                  <a:lnTo>
                    <a:pt x="197644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734D3B45-72AF-41F3-AACA-938FEB9D76B4}"/>
                </a:ext>
              </a:extLst>
            </p:cNvPr>
            <p:cNvSpPr/>
            <p:nvPr/>
          </p:nvSpPr>
          <p:spPr>
            <a:xfrm>
              <a:off x="4605339" y="1814513"/>
              <a:ext cx="719137" cy="641350"/>
            </a:xfrm>
            <a:custGeom>
              <a:avLst/>
              <a:gdLst>
                <a:gd name="connsiteX0" fmla="*/ 311943 w 719137"/>
                <a:gd name="connsiteY0" fmla="*/ 338137 h 640556"/>
                <a:gd name="connsiteX1" fmla="*/ 245268 w 719137"/>
                <a:gd name="connsiteY1" fmla="*/ 259556 h 640556"/>
                <a:gd name="connsiteX2" fmla="*/ 183356 w 719137"/>
                <a:gd name="connsiteY2" fmla="*/ 192881 h 640556"/>
                <a:gd name="connsiteX3" fmla="*/ 121443 w 719137"/>
                <a:gd name="connsiteY3" fmla="*/ 130968 h 640556"/>
                <a:gd name="connsiteX4" fmla="*/ 61912 w 719137"/>
                <a:gd name="connsiteY4" fmla="*/ 78581 h 640556"/>
                <a:gd name="connsiteX5" fmla="*/ 19050 w 719137"/>
                <a:gd name="connsiteY5" fmla="*/ 42862 h 640556"/>
                <a:gd name="connsiteX6" fmla="*/ 0 w 719137"/>
                <a:gd name="connsiteY6" fmla="*/ 21431 h 640556"/>
                <a:gd name="connsiteX7" fmla="*/ 0 w 719137"/>
                <a:gd name="connsiteY7" fmla="*/ 14287 h 640556"/>
                <a:gd name="connsiteX8" fmla="*/ 9525 w 719137"/>
                <a:gd name="connsiteY8" fmla="*/ 4762 h 640556"/>
                <a:gd name="connsiteX9" fmla="*/ 30956 w 719137"/>
                <a:gd name="connsiteY9" fmla="*/ 0 h 640556"/>
                <a:gd name="connsiteX10" fmla="*/ 92868 w 719137"/>
                <a:gd name="connsiteY10" fmla="*/ 11906 h 640556"/>
                <a:gd name="connsiteX11" fmla="*/ 200025 w 719137"/>
                <a:gd name="connsiteY11" fmla="*/ 47625 h 640556"/>
                <a:gd name="connsiteX12" fmla="*/ 307181 w 719137"/>
                <a:gd name="connsiteY12" fmla="*/ 85725 h 640556"/>
                <a:gd name="connsiteX13" fmla="*/ 392906 w 719137"/>
                <a:gd name="connsiteY13" fmla="*/ 121443 h 640556"/>
                <a:gd name="connsiteX14" fmla="*/ 447675 w 719137"/>
                <a:gd name="connsiteY14" fmla="*/ 147637 h 640556"/>
                <a:gd name="connsiteX15" fmla="*/ 509587 w 719137"/>
                <a:gd name="connsiteY15" fmla="*/ 183356 h 640556"/>
                <a:gd name="connsiteX16" fmla="*/ 557212 w 719137"/>
                <a:gd name="connsiteY16" fmla="*/ 214312 h 640556"/>
                <a:gd name="connsiteX17" fmla="*/ 595312 w 719137"/>
                <a:gd name="connsiteY17" fmla="*/ 245268 h 640556"/>
                <a:gd name="connsiteX18" fmla="*/ 623887 w 719137"/>
                <a:gd name="connsiteY18" fmla="*/ 269081 h 640556"/>
                <a:gd name="connsiteX19" fmla="*/ 652462 w 719137"/>
                <a:gd name="connsiteY19" fmla="*/ 302418 h 640556"/>
                <a:gd name="connsiteX20" fmla="*/ 671512 w 719137"/>
                <a:gd name="connsiteY20" fmla="*/ 333375 h 640556"/>
                <a:gd name="connsiteX21" fmla="*/ 690562 w 719137"/>
                <a:gd name="connsiteY21" fmla="*/ 369093 h 640556"/>
                <a:gd name="connsiteX22" fmla="*/ 704850 w 719137"/>
                <a:gd name="connsiteY22" fmla="*/ 411956 h 640556"/>
                <a:gd name="connsiteX23" fmla="*/ 714375 w 719137"/>
                <a:gd name="connsiteY23" fmla="*/ 447675 h 640556"/>
                <a:gd name="connsiteX24" fmla="*/ 719137 w 719137"/>
                <a:gd name="connsiteY24" fmla="*/ 478631 h 640556"/>
                <a:gd name="connsiteX25" fmla="*/ 719137 w 719137"/>
                <a:gd name="connsiteY25" fmla="*/ 504825 h 640556"/>
                <a:gd name="connsiteX26" fmla="*/ 716756 w 719137"/>
                <a:gd name="connsiteY26" fmla="*/ 528637 h 640556"/>
                <a:gd name="connsiteX27" fmla="*/ 704850 w 719137"/>
                <a:gd name="connsiteY27" fmla="*/ 573881 h 640556"/>
                <a:gd name="connsiteX28" fmla="*/ 681037 w 719137"/>
                <a:gd name="connsiteY28" fmla="*/ 614362 h 640556"/>
                <a:gd name="connsiteX29" fmla="*/ 661987 w 719137"/>
                <a:gd name="connsiteY29" fmla="*/ 631031 h 640556"/>
                <a:gd name="connsiteX30" fmla="*/ 628650 w 719137"/>
                <a:gd name="connsiteY30" fmla="*/ 640556 h 640556"/>
                <a:gd name="connsiteX31" fmla="*/ 585787 w 719137"/>
                <a:gd name="connsiteY31" fmla="*/ 638175 h 640556"/>
                <a:gd name="connsiteX32" fmla="*/ 547687 w 719137"/>
                <a:gd name="connsiteY32" fmla="*/ 626268 h 640556"/>
                <a:gd name="connsiteX33" fmla="*/ 519112 w 719137"/>
                <a:gd name="connsiteY33" fmla="*/ 609600 h 640556"/>
                <a:gd name="connsiteX34" fmla="*/ 500062 w 719137"/>
                <a:gd name="connsiteY34" fmla="*/ 588168 h 640556"/>
                <a:gd name="connsiteX35" fmla="*/ 469106 w 719137"/>
                <a:gd name="connsiteY35" fmla="*/ 540543 h 640556"/>
                <a:gd name="connsiteX36" fmla="*/ 411956 w 719137"/>
                <a:gd name="connsiteY36" fmla="*/ 459581 h 640556"/>
                <a:gd name="connsiteX37" fmla="*/ 311943 w 719137"/>
                <a:gd name="connsiteY37" fmla="*/ 338137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19137" h="640556">
                  <a:moveTo>
                    <a:pt x="311943" y="338137"/>
                  </a:moveTo>
                  <a:lnTo>
                    <a:pt x="245268" y="259556"/>
                  </a:lnTo>
                  <a:lnTo>
                    <a:pt x="183356" y="192881"/>
                  </a:lnTo>
                  <a:lnTo>
                    <a:pt x="121443" y="130968"/>
                  </a:lnTo>
                  <a:lnTo>
                    <a:pt x="61912" y="78581"/>
                  </a:lnTo>
                  <a:lnTo>
                    <a:pt x="19050" y="42862"/>
                  </a:lnTo>
                  <a:lnTo>
                    <a:pt x="0" y="21431"/>
                  </a:lnTo>
                  <a:lnTo>
                    <a:pt x="0" y="14287"/>
                  </a:lnTo>
                  <a:lnTo>
                    <a:pt x="9525" y="4762"/>
                  </a:lnTo>
                  <a:lnTo>
                    <a:pt x="30956" y="0"/>
                  </a:lnTo>
                  <a:lnTo>
                    <a:pt x="92868" y="11906"/>
                  </a:lnTo>
                  <a:lnTo>
                    <a:pt x="200025" y="47625"/>
                  </a:lnTo>
                  <a:lnTo>
                    <a:pt x="307181" y="85725"/>
                  </a:lnTo>
                  <a:lnTo>
                    <a:pt x="392906" y="121443"/>
                  </a:lnTo>
                  <a:lnTo>
                    <a:pt x="447675" y="147637"/>
                  </a:lnTo>
                  <a:lnTo>
                    <a:pt x="509587" y="183356"/>
                  </a:lnTo>
                  <a:lnTo>
                    <a:pt x="557212" y="214312"/>
                  </a:lnTo>
                  <a:lnTo>
                    <a:pt x="595312" y="245268"/>
                  </a:lnTo>
                  <a:lnTo>
                    <a:pt x="623887" y="269081"/>
                  </a:lnTo>
                  <a:lnTo>
                    <a:pt x="652462" y="302418"/>
                  </a:lnTo>
                  <a:lnTo>
                    <a:pt x="671512" y="333375"/>
                  </a:lnTo>
                  <a:lnTo>
                    <a:pt x="690562" y="369093"/>
                  </a:lnTo>
                  <a:lnTo>
                    <a:pt x="704850" y="411956"/>
                  </a:lnTo>
                  <a:lnTo>
                    <a:pt x="714375" y="447675"/>
                  </a:lnTo>
                  <a:lnTo>
                    <a:pt x="719137" y="478631"/>
                  </a:lnTo>
                  <a:lnTo>
                    <a:pt x="719137" y="504825"/>
                  </a:lnTo>
                  <a:lnTo>
                    <a:pt x="716756" y="528637"/>
                  </a:lnTo>
                  <a:lnTo>
                    <a:pt x="704850" y="573881"/>
                  </a:lnTo>
                  <a:lnTo>
                    <a:pt x="681037" y="614362"/>
                  </a:lnTo>
                  <a:lnTo>
                    <a:pt x="661987" y="631031"/>
                  </a:lnTo>
                  <a:lnTo>
                    <a:pt x="628650" y="640556"/>
                  </a:lnTo>
                  <a:lnTo>
                    <a:pt x="585787" y="638175"/>
                  </a:lnTo>
                  <a:lnTo>
                    <a:pt x="547687" y="626268"/>
                  </a:lnTo>
                  <a:lnTo>
                    <a:pt x="519112" y="609600"/>
                  </a:lnTo>
                  <a:lnTo>
                    <a:pt x="500062" y="588168"/>
                  </a:lnTo>
                  <a:lnTo>
                    <a:pt x="469106" y="540543"/>
                  </a:lnTo>
                  <a:lnTo>
                    <a:pt x="411956" y="459581"/>
                  </a:lnTo>
                  <a:lnTo>
                    <a:pt x="311943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FD23ACA9-3EA6-4248-B982-3CB36690AA3D}"/>
                </a:ext>
              </a:extLst>
            </p:cNvPr>
            <p:cNvSpPr/>
            <p:nvPr/>
          </p:nvSpPr>
          <p:spPr>
            <a:xfrm>
              <a:off x="6677026" y="1571626"/>
              <a:ext cx="817563" cy="798513"/>
            </a:xfrm>
            <a:custGeom>
              <a:avLst/>
              <a:gdLst>
                <a:gd name="connsiteX0" fmla="*/ 488156 w 816769"/>
                <a:gd name="connsiteY0" fmla="*/ 500063 h 797719"/>
                <a:gd name="connsiteX1" fmla="*/ 600075 w 816769"/>
                <a:gd name="connsiteY1" fmla="*/ 428625 h 797719"/>
                <a:gd name="connsiteX2" fmla="*/ 671513 w 816769"/>
                <a:gd name="connsiteY2" fmla="*/ 385763 h 797719"/>
                <a:gd name="connsiteX3" fmla="*/ 707231 w 816769"/>
                <a:gd name="connsiteY3" fmla="*/ 364331 h 797719"/>
                <a:gd name="connsiteX4" fmla="*/ 738188 w 816769"/>
                <a:gd name="connsiteY4" fmla="*/ 357188 h 797719"/>
                <a:gd name="connsiteX5" fmla="*/ 773906 w 816769"/>
                <a:gd name="connsiteY5" fmla="*/ 347663 h 797719"/>
                <a:gd name="connsiteX6" fmla="*/ 797719 w 816769"/>
                <a:gd name="connsiteY6" fmla="*/ 338138 h 797719"/>
                <a:gd name="connsiteX7" fmla="*/ 814388 w 816769"/>
                <a:gd name="connsiteY7" fmla="*/ 321469 h 797719"/>
                <a:gd name="connsiteX8" fmla="*/ 816769 w 816769"/>
                <a:gd name="connsiteY8" fmla="*/ 307181 h 797719"/>
                <a:gd name="connsiteX9" fmla="*/ 812006 w 816769"/>
                <a:gd name="connsiteY9" fmla="*/ 280988 h 797719"/>
                <a:gd name="connsiteX10" fmla="*/ 795338 w 816769"/>
                <a:gd name="connsiteY10" fmla="*/ 252413 h 797719"/>
                <a:gd name="connsiteX11" fmla="*/ 747713 w 816769"/>
                <a:gd name="connsiteY11" fmla="*/ 202406 h 797719"/>
                <a:gd name="connsiteX12" fmla="*/ 676275 w 816769"/>
                <a:gd name="connsiteY12" fmla="*/ 142875 h 797719"/>
                <a:gd name="connsiteX13" fmla="*/ 616744 w 816769"/>
                <a:gd name="connsiteY13" fmla="*/ 102394 h 797719"/>
                <a:gd name="connsiteX14" fmla="*/ 552450 w 816769"/>
                <a:gd name="connsiteY14" fmla="*/ 69056 h 797719"/>
                <a:gd name="connsiteX15" fmla="*/ 478631 w 816769"/>
                <a:gd name="connsiteY15" fmla="*/ 33338 h 797719"/>
                <a:gd name="connsiteX16" fmla="*/ 407194 w 816769"/>
                <a:gd name="connsiteY16" fmla="*/ 9525 h 797719"/>
                <a:gd name="connsiteX17" fmla="*/ 361950 w 816769"/>
                <a:gd name="connsiteY17" fmla="*/ 0 h 797719"/>
                <a:gd name="connsiteX18" fmla="*/ 340519 w 816769"/>
                <a:gd name="connsiteY18" fmla="*/ 0 h 797719"/>
                <a:gd name="connsiteX19" fmla="*/ 328613 w 816769"/>
                <a:gd name="connsiteY19" fmla="*/ 4763 h 797719"/>
                <a:gd name="connsiteX20" fmla="*/ 330994 w 816769"/>
                <a:gd name="connsiteY20" fmla="*/ 21431 h 797719"/>
                <a:gd name="connsiteX21" fmla="*/ 352425 w 816769"/>
                <a:gd name="connsiteY21" fmla="*/ 50006 h 797719"/>
                <a:gd name="connsiteX22" fmla="*/ 376238 w 816769"/>
                <a:gd name="connsiteY22" fmla="*/ 78581 h 797719"/>
                <a:gd name="connsiteX23" fmla="*/ 400050 w 816769"/>
                <a:gd name="connsiteY23" fmla="*/ 104775 h 797719"/>
                <a:gd name="connsiteX24" fmla="*/ 409575 w 816769"/>
                <a:gd name="connsiteY24" fmla="*/ 121444 h 797719"/>
                <a:gd name="connsiteX25" fmla="*/ 416719 w 816769"/>
                <a:gd name="connsiteY25" fmla="*/ 140494 h 797719"/>
                <a:gd name="connsiteX26" fmla="*/ 419100 w 816769"/>
                <a:gd name="connsiteY26" fmla="*/ 145256 h 797719"/>
                <a:gd name="connsiteX27" fmla="*/ 426244 w 816769"/>
                <a:gd name="connsiteY27" fmla="*/ 178594 h 797719"/>
                <a:gd name="connsiteX28" fmla="*/ 426244 w 816769"/>
                <a:gd name="connsiteY28" fmla="*/ 204788 h 797719"/>
                <a:gd name="connsiteX29" fmla="*/ 407194 w 816769"/>
                <a:gd name="connsiteY29" fmla="*/ 245269 h 797719"/>
                <a:gd name="connsiteX30" fmla="*/ 357188 w 816769"/>
                <a:gd name="connsiteY30" fmla="*/ 342900 h 797719"/>
                <a:gd name="connsiteX31" fmla="*/ 271463 w 816769"/>
                <a:gd name="connsiteY31" fmla="*/ 466725 h 797719"/>
                <a:gd name="connsiteX32" fmla="*/ 171450 w 816769"/>
                <a:gd name="connsiteY32" fmla="*/ 585788 h 797719"/>
                <a:gd name="connsiteX33" fmla="*/ 40481 w 816769"/>
                <a:gd name="connsiteY33" fmla="*/ 716756 h 797719"/>
                <a:gd name="connsiteX34" fmla="*/ 11906 w 816769"/>
                <a:gd name="connsiteY34" fmla="*/ 747713 h 797719"/>
                <a:gd name="connsiteX35" fmla="*/ 2381 w 816769"/>
                <a:gd name="connsiteY35" fmla="*/ 762000 h 797719"/>
                <a:gd name="connsiteX36" fmla="*/ 0 w 816769"/>
                <a:gd name="connsiteY36" fmla="*/ 776288 h 797719"/>
                <a:gd name="connsiteX37" fmla="*/ 2381 w 816769"/>
                <a:gd name="connsiteY37" fmla="*/ 792956 h 797719"/>
                <a:gd name="connsiteX38" fmla="*/ 16669 w 816769"/>
                <a:gd name="connsiteY38" fmla="*/ 797719 h 797719"/>
                <a:gd name="connsiteX39" fmla="*/ 38100 w 816769"/>
                <a:gd name="connsiteY39" fmla="*/ 792956 h 797719"/>
                <a:gd name="connsiteX40" fmla="*/ 69056 w 816769"/>
                <a:gd name="connsiteY40" fmla="*/ 781050 h 797719"/>
                <a:gd name="connsiteX41" fmla="*/ 140494 w 816769"/>
                <a:gd name="connsiteY41" fmla="*/ 726281 h 797719"/>
                <a:gd name="connsiteX42" fmla="*/ 228600 w 816769"/>
                <a:gd name="connsiteY42" fmla="*/ 669131 h 797719"/>
                <a:gd name="connsiteX43" fmla="*/ 352425 w 816769"/>
                <a:gd name="connsiteY43" fmla="*/ 583406 h 797719"/>
                <a:gd name="connsiteX44" fmla="*/ 488156 w 816769"/>
                <a:gd name="connsiteY44" fmla="*/ 500063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16769" h="797719">
                  <a:moveTo>
                    <a:pt x="488156" y="500063"/>
                  </a:moveTo>
                  <a:lnTo>
                    <a:pt x="600075" y="428625"/>
                  </a:lnTo>
                  <a:lnTo>
                    <a:pt x="671513" y="385763"/>
                  </a:lnTo>
                  <a:lnTo>
                    <a:pt x="707231" y="364331"/>
                  </a:lnTo>
                  <a:lnTo>
                    <a:pt x="738188" y="357188"/>
                  </a:lnTo>
                  <a:lnTo>
                    <a:pt x="773906" y="347663"/>
                  </a:lnTo>
                  <a:lnTo>
                    <a:pt x="797719" y="338138"/>
                  </a:lnTo>
                  <a:lnTo>
                    <a:pt x="814388" y="321469"/>
                  </a:lnTo>
                  <a:lnTo>
                    <a:pt x="816769" y="307181"/>
                  </a:lnTo>
                  <a:lnTo>
                    <a:pt x="812006" y="280988"/>
                  </a:lnTo>
                  <a:lnTo>
                    <a:pt x="795338" y="252413"/>
                  </a:lnTo>
                  <a:lnTo>
                    <a:pt x="747713" y="202406"/>
                  </a:lnTo>
                  <a:lnTo>
                    <a:pt x="676275" y="142875"/>
                  </a:lnTo>
                  <a:lnTo>
                    <a:pt x="616744" y="102394"/>
                  </a:lnTo>
                  <a:lnTo>
                    <a:pt x="552450" y="69056"/>
                  </a:lnTo>
                  <a:lnTo>
                    <a:pt x="478631" y="33338"/>
                  </a:lnTo>
                  <a:lnTo>
                    <a:pt x="407194" y="9525"/>
                  </a:lnTo>
                  <a:lnTo>
                    <a:pt x="361950" y="0"/>
                  </a:lnTo>
                  <a:lnTo>
                    <a:pt x="340519" y="0"/>
                  </a:lnTo>
                  <a:lnTo>
                    <a:pt x="328613" y="4763"/>
                  </a:lnTo>
                  <a:lnTo>
                    <a:pt x="330994" y="21431"/>
                  </a:lnTo>
                  <a:lnTo>
                    <a:pt x="352425" y="50006"/>
                  </a:lnTo>
                  <a:lnTo>
                    <a:pt x="376238" y="78581"/>
                  </a:lnTo>
                  <a:lnTo>
                    <a:pt x="400050" y="104775"/>
                  </a:lnTo>
                  <a:lnTo>
                    <a:pt x="409575" y="121444"/>
                  </a:lnTo>
                  <a:lnTo>
                    <a:pt x="416719" y="140494"/>
                  </a:lnTo>
                  <a:lnTo>
                    <a:pt x="419100" y="145256"/>
                  </a:lnTo>
                  <a:lnTo>
                    <a:pt x="426244" y="178594"/>
                  </a:lnTo>
                  <a:lnTo>
                    <a:pt x="426244" y="204788"/>
                  </a:lnTo>
                  <a:lnTo>
                    <a:pt x="407194" y="245269"/>
                  </a:lnTo>
                  <a:lnTo>
                    <a:pt x="357188" y="342900"/>
                  </a:lnTo>
                  <a:lnTo>
                    <a:pt x="271463" y="466725"/>
                  </a:lnTo>
                  <a:lnTo>
                    <a:pt x="171450" y="585788"/>
                  </a:lnTo>
                  <a:lnTo>
                    <a:pt x="40481" y="716756"/>
                  </a:lnTo>
                  <a:lnTo>
                    <a:pt x="11906" y="747713"/>
                  </a:lnTo>
                  <a:lnTo>
                    <a:pt x="2381" y="762000"/>
                  </a:lnTo>
                  <a:lnTo>
                    <a:pt x="0" y="776288"/>
                  </a:lnTo>
                  <a:lnTo>
                    <a:pt x="2381" y="792956"/>
                  </a:lnTo>
                  <a:lnTo>
                    <a:pt x="16669" y="797719"/>
                  </a:lnTo>
                  <a:lnTo>
                    <a:pt x="38100" y="792956"/>
                  </a:lnTo>
                  <a:lnTo>
                    <a:pt x="69056" y="781050"/>
                  </a:lnTo>
                  <a:lnTo>
                    <a:pt x="140494" y="726281"/>
                  </a:lnTo>
                  <a:lnTo>
                    <a:pt x="228600" y="669131"/>
                  </a:lnTo>
                  <a:lnTo>
                    <a:pt x="352425" y="583406"/>
                  </a:lnTo>
                  <a:lnTo>
                    <a:pt x="488156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84512EB3-486C-4F0C-AB2F-4EB3FCA0B17F}"/>
                </a:ext>
              </a:extLst>
            </p:cNvPr>
            <p:cNvSpPr/>
            <p:nvPr/>
          </p:nvSpPr>
          <p:spPr>
            <a:xfrm>
              <a:off x="3903664" y="2571751"/>
              <a:ext cx="358775" cy="1171575"/>
            </a:xfrm>
            <a:custGeom>
              <a:avLst/>
              <a:gdLst>
                <a:gd name="connsiteX0" fmla="*/ 357187 w 359569"/>
                <a:gd name="connsiteY0" fmla="*/ 421481 h 1171575"/>
                <a:gd name="connsiteX1" fmla="*/ 354806 w 359569"/>
                <a:gd name="connsiteY1" fmla="*/ 342900 h 1171575"/>
                <a:gd name="connsiteX2" fmla="*/ 335756 w 359569"/>
                <a:gd name="connsiteY2" fmla="*/ 200025 h 1171575"/>
                <a:gd name="connsiteX3" fmla="*/ 328612 w 359569"/>
                <a:gd name="connsiteY3" fmla="*/ 178594 h 1171575"/>
                <a:gd name="connsiteX4" fmla="*/ 288131 w 359569"/>
                <a:gd name="connsiteY4" fmla="*/ 121444 h 1171575"/>
                <a:gd name="connsiteX5" fmla="*/ 233362 w 359569"/>
                <a:gd name="connsiteY5" fmla="*/ 54769 h 1171575"/>
                <a:gd name="connsiteX6" fmla="*/ 192881 w 359569"/>
                <a:gd name="connsiteY6" fmla="*/ 21431 h 1171575"/>
                <a:gd name="connsiteX7" fmla="*/ 150019 w 359569"/>
                <a:gd name="connsiteY7" fmla="*/ 0 h 1171575"/>
                <a:gd name="connsiteX8" fmla="*/ 126206 w 359569"/>
                <a:gd name="connsiteY8" fmla="*/ 0 h 1171575"/>
                <a:gd name="connsiteX9" fmla="*/ 119062 w 359569"/>
                <a:gd name="connsiteY9" fmla="*/ 11906 h 1171575"/>
                <a:gd name="connsiteX10" fmla="*/ 121444 w 359569"/>
                <a:gd name="connsiteY10" fmla="*/ 28575 h 1171575"/>
                <a:gd name="connsiteX11" fmla="*/ 128587 w 359569"/>
                <a:gd name="connsiteY11" fmla="*/ 47625 h 1171575"/>
                <a:gd name="connsiteX12" fmla="*/ 154781 w 359569"/>
                <a:gd name="connsiteY12" fmla="*/ 92869 h 1171575"/>
                <a:gd name="connsiteX13" fmla="*/ 176212 w 359569"/>
                <a:gd name="connsiteY13" fmla="*/ 140494 h 1171575"/>
                <a:gd name="connsiteX14" fmla="*/ 192881 w 359569"/>
                <a:gd name="connsiteY14" fmla="*/ 190500 h 1171575"/>
                <a:gd name="connsiteX15" fmla="*/ 200025 w 359569"/>
                <a:gd name="connsiteY15" fmla="*/ 221456 h 1171575"/>
                <a:gd name="connsiteX16" fmla="*/ 204787 w 359569"/>
                <a:gd name="connsiteY16" fmla="*/ 264319 h 1171575"/>
                <a:gd name="connsiteX17" fmla="*/ 204787 w 359569"/>
                <a:gd name="connsiteY17" fmla="*/ 321469 h 1171575"/>
                <a:gd name="connsiteX18" fmla="*/ 197644 w 359569"/>
                <a:gd name="connsiteY18" fmla="*/ 388144 h 1171575"/>
                <a:gd name="connsiteX19" fmla="*/ 180975 w 359569"/>
                <a:gd name="connsiteY19" fmla="*/ 452438 h 1171575"/>
                <a:gd name="connsiteX20" fmla="*/ 161925 w 359569"/>
                <a:gd name="connsiteY20" fmla="*/ 511969 h 1171575"/>
                <a:gd name="connsiteX21" fmla="*/ 126206 w 359569"/>
                <a:gd name="connsiteY21" fmla="*/ 597694 h 1171575"/>
                <a:gd name="connsiteX22" fmla="*/ 95250 w 359569"/>
                <a:gd name="connsiteY22" fmla="*/ 664369 h 1171575"/>
                <a:gd name="connsiteX23" fmla="*/ 64294 w 359569"/>
                <a:gd name="connsiteY23" fmla="*/ 723900 h 1171575"/>
                <a:gd name="connsiteX24" fmla="*/ 7144 w 359569"/>
                <a:gd name="connsiteY24" fmla="*/ 819150 h 1171575"/>
                <a:gd name="connsiteX25" fmla="*/ 0 w 359569"/>
                <a:gd name="connsiteY25" fmla="*/ 838200 h 1171575"/>
                <a:gd name="connsiteX26" fmla="*/ 0 w 359569"/>
                <a:gd name="connsiteY26" fmla="*/ 876300 h 1171575"/>
                <a:gd name="connsiteX27" fmla="*/ 2381 w 359569"/>
                <a:gd name="connsiteY27" fmla="*/ 916781 h 1171575"/>
                <a:gd name="connsiteX28" fmla="*/ 7144 w 359569"/>
                <a:gd name="connsiteY28" fmla="*/ 954881 h 1171575"/>
                <a:gd name="connsiteX29" fmla="*/ 21431 w 359569"/>
                <a:gd name="connsiteY29" fmla="*/ 1019175 h 1171575"/>
                <a:gd name="connsiteX30" fmla="*/ 40481 w 359569"/>
                <a:gd name="connsiteY30" fmla="*/ 1076325 h 1171575"/>
                <a:gd name="connsiteX31" fmla="*/ 69056 w 359569"/>
                <a:gd name="connsiteY31" fmla="*/ 1131094 h 1171575"/>
                <a:gd name="connsiteX32" fmla="*/ 85725 w 359569"/>
                <a:gd name="connsiteY32" fmla="*/ 1152525 h 1171575"/>
                <a:gd name="connsiteX33" fmla="*/ 102394 w 359569"/>
                <a:gd name="connsiteY33" fmla="*/ 1164431 h 1171575"/>
                <a:gd name="connsiteX34" fmla="*/ 116681 w 359569"/>
                <a:gd name="connsiteY34" fmla="*/ 1169194 h 1171575"/>
                <a:gd name="connsiteX35" fmla="*/ 133350 w 359569"/>
                <a:gd name="connsiteY35" fmla="*/ 1171575 h 1171575"/>
                <a:gd name="connsiteX36" fmla="*/ 161925 w 359569"/>
                <a:gd name="connsiteY36" fmla="*/ 1162050 h 1171575"/>
                <a:gd name="connsiteX37" fmla="*/ 190500 w 359569"/>
                <a:gd name="connsiteY37" fmla="*/ 1135856 h 1171575"/>
                <a:gd name="connsiteX38" fmla="*/ 233362 w 359569"/>
                <a:gd name="connsiteY38" fmla="*/ 1088231 h 1171575"/>
                <a:gd name="connsiteX39" fmla="*/ 254794 w 359569"/>
                <a:gd name="connsiteY39" fmla="*/ 1057275 h 1171575"/>
                <a:gd name="connsiteX40" fmla="*/ 271462 w 359569"/>
                <a:gd name="connsiteY40" fmla="*/ 1019175 h 1171575"/>
                <a:gd name="connsiteX41" fmla="*/ 290512 w 359569"/>
                <a:gd name="connsiteY41" fmla="*/ 962025 h 1171575"/>
                <a:gd name="connsiteX42" fmla="*/ 309562 w 359569"/>
                <a:gd name="connsiteY42" fmla="*/ 892969 h 1171575"/>
                <a:gd name="connsiteX43" fmla="*/ 330994 w 359569"/>
                <a:gd name="connsiteY43" fmla="*/ 783431 h 1171575"/>
                <a:gd name="connsiteX44" fmla="*/ 345281 w 359569"/>
                <a:gd name="connsiteY44" fmla="*/ 692944 h 1171575"/>
                <a:gd name="connsiteX45" fmla="*/ 357187 w 359569"/>
                <a:gd name="connsiteY45" fmla="*/ 592931 h 1171575"/>
                <a:gd name="connsiteX46" fmla="*/ 359569 w 359569"/>
                <a:gd name="connsiteY46" fmla="*/ 521494 h 1171575"/>
                <a:gd name="connsiteX47" fmla="*/ 357187 w 359569"/>
                <a:gd name="connsiteY47" fmla="*/ 421481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9569" h="1171575">
                  <a:moveTo>
                    <a:pt x="357187" y="421481"/>
                  </a:moveTo>
                  <a:cubicBezTo>
                    <a:pt x="356393" y="395287"/>
                    <a:pt x="355600" y="369094"/>
                    <a:pt x="354806" y="342900"/>
                  </a:cubicBezTo>
                  <a:lnTo>
                    <a:pt x="335756" y="200025"/>
                  </a:lnTo>
                  <a:lnTo>
                    <a:pt x="328612" y="178594"/>
                  </a:lnTo>
                  <a:lnTo>
                    <a:pt x="288131" y="121444"/>
                  </a:lnTo>
                  <a:lnTo>
                    <a:pt x="233362" y="54769"/>
                  </a:lnTo>
                  <a:lnTo>
                    <a:pt x="192881" y="21431"/>
                  </a:lnTo>
                  <a:lnTo>
                    <a:pt x="150019" y="0"/>
                  </a:lnTo>
                  <a:lnTo>
                    <a:pt x="126206" y="0"/>
                  </a:lnTo>
                  <a:lnTo>
                    <a:pt x="119062" y="11906"/>
                  </a:lnTo>
                  <a:lnTo>
                    <a:pt x="121444" y="28575"/>
                  </a:lnTo>
                  <a:lnTo>
                    <a:pt x="128587" y="47625"/>
                  </a:lnTo>
                  <a:lnTo>
                    <a:pt x="154781" y="92869"/>
                  </a:lnTo>
                  <a:lnTo>
                    <a:pt x="176212" y="140494"/>
                  </a:lnTo>
                  <a:lnTo>
                    <a:pt x="192881" y="190500"/>
                  </a:lnTo>
                  <a:lnTo>
                    <a:pt x="200025" y="221456"/>
                  </a:lnTo>
                  <a:lnTo>
                    <a:pt x="204787" y="264319"/>
                  </a:lnTo>
                  <a:lnTo>
                    <a:pt x="204787" y="321469"/>
                  </a:lnTo>
                  <a:lnTo>
                    <a:pt x="197644" y="388144"/>
                  </a:lnTo>
                  <a:lnTo>
                    <a:pt x="180975" y="452438"/>
                  </a:lnTo>
                  <a:lnTo>
                    <a:pt x="161925" y="511969"/>
                  </a:lnTo>
                  <a:lnTo>
                    <a:pt x="126206" y="597694"/>
                  </a:lnTo>
                  <a:lnTo>
                    <a:pt x="95250" y="664369"/>
                  </a:lnTo>
                  <a:lnTo>
                    <a:pt x="64294" y="723900"/>
                  </a:lnTo>
                  <a:lnTo>
                    <a:pt x="7144" y="819150"/>
                  </a:lnTo>
                  <a:lnTo>
                    <a:pt x="0" y="838200"/>
                  </a:lnTo>
                  <a:lnTo>
                    <a:pt x="0" y="876300"/>
                  </a:lnTo>
                  <a:lnTo>
                    <a:pt x="2381" y="916781"/>
                  </a:lnTo>
                  <a:lnTo>
                    <a:pt x="7144" y="954881"/>
                  </a:lnTo>
                  <a:lnTo>
                    <a:pt x="21431" y="1019175"/>
                  </a:lnTo>
                  <a:lnTo>
                    <a:pt x="40481" y="1076325"/>
                  </a:lnTo>
                  <a:lnTo>
                    <a:pt x="69056" y="1131094"/>
                  </a:lnTo>
                  <a:lnTo>
                    <a:pt x="85725" y="1152525"/>
                  </a:lnTo>
                  <a:lnTo>
                    <a:pt x="102394" y="1164431"/>
                  </a:lnTo>
                  <a:lnTo>
                    <a:pt x="116681" y="1169194"/>
                  </a:lnTo>
                  <a:lnTo>
                    <a:pt x="133350" y="1171575"/>
                  </a:lnTo>
                  <a:lnTo>
                    <a:pt x="161925" y="1162050"/>
                  </a:lnTo>
                  <a:lnTo>
                    <a:pt x="190500" y="1135856"/>
                  </a:lnTo>
                  <a:lnTo>
                    <a:pt x="233362" y="1088231"/>
                  </a:lnTo>
                  <a:lnTo>
                    <a:pt x="254794" y="1057275"/>
                  </a:lnTo>
                  <a:lnTo>
                    <a:pt x="271462" y="1019175"/>
                  </a:lnTo>
                  <a:lnTo>
                    <a:pt x="290512" y="962025"/>
                  </a:lnTo>
                  <a:lnTo>
                    <a:pt x="309562" y="892969"/>
                  </a:lnTo>
                  <a:lnTo>
                    <a:pt x="330994" y="783431"/>
                  </a:lnTo>
                  <a:lnTo>
                    <a:pt x="345281" y="692944"/>
                  </a:lnTo>
                  <a:lnTo>
                    <a:pt x="357187" y="592931"/>
                  </a:lnTo>
                  <a:lnTo>
                    <a:pt x="359569" y="521494"/>
                  </a:lnTo>
                  <a:lnTo>
                    <a:pt x="357187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5">
              <a:extLst>
                <a:ext uri="{FF2B5EF4-FFF2-40B4-BE49-F238E27FC236}">
                  <a16:creationId xmlns:a16="http://schemas.microsoft.com/office/drawing/2014/main" id="{67DE3423-5E63-4DB8-A20F-34918B103780}"/>
                </a:ext>
              </a:extLst>
            </p:cNvPr>
            <p:cNvSpPr/>
            <p:nvPr/>
          </p:nvSpPr>
          <p:spPr>
            <a:xfrm>
              <a:off x="4929188" y="3306763"/>
              <a:ext cx="444500" cy="1084262"/>
            </a:xfrm>
            <a:custGeom>
              <a:avLst/>
              <a:gdLst>
                <a:gd name="connsiteX0" fmla="*/ 371475 w 445293"/>
                <a:gd name="connsiteY0" fmla="*/ 395288 h 1083469"/>
                <a:gd name="connsiteX1" fmla="*/ 345281 w 445293"/>
                <a:gd name="connsiteY1" fmla="*/ 257175 h 1083469"/>
                <a:gd name="connsiteX2" fmla="*/ 330993 w 445293"/>
                <a:gd name="connsiteY2" fmla="*/ 183357 h 1083469"/>
                <a:gd name="connsiteX3" fmla="*/ 307181 w 445293"/>
                <a:gd name="connsiteY3" fmla="*/ 57150 h 1083469"/>
                <a:gd name="connsiteX4" fmla="*/ 266700 w 445293"/>
                <a:gd name="connsiteY4" fmla="*/ 42863 h 1083469"/>
                <a:gd name="connsiteX5" fmla="*/ 216693 w 445293"/>
                <a:gd name="connsiteY5" fmla="*/ 30957 h 1083469"/>
                <a:gd name="connsiteX6" fmla="*/ 173831 w 445293"/>
                <a:gd name="connsiteY6" fmla="*/ 21432 h 1083469"/>
                <a:gd name="connsiteX7" fmla="*/ 130968 w 445293"/>
                <a:gd name="connsiteY7" fmla="*/ 14288 h 1083469"/>
                <a:gd name="connsiteX8" fmla="*/ 95250 w 445293"/>
                <a:gd name="connsiteY8" fmla="*/ 11907 h 1083469"/>
                <a:gd name="connsiteX9" fmla="*/ 57150 w 445293"/>
                <a:gd name="connsiteY9" fmla="*/ 4763 h 1083469"/>
                <a:gd name="connsiteX10" fmla="*/ 38100 w 445293"/>
                <a:gd name="connsiteY10" fmla="*/ 0 h 1083469"/>
                <a:gd name="connsiteX11" fmla="*/ 19050 w 445293"/>
                <a:gd name="connsiteY11" fmla="*/ 0 h 1083469"/>
                <a:gd name="connsiteX12" fmla="*/ 4762 w 445293"/>
                <a:gd name="connsiteY12" fmla="*/ 4763 h 1083469"/>
                <a:gd name="connsiteX13" fmla="*/ 0 w 445293"/>
                <a:gd name="connsiteY13" fmla="*/ 9525 h 1083469"/>
                <a:gd name="connsiteX14" fmla="*/ 0 w 445293"/>
                <a:gd name="connsiteY14" fmla="*/ 23813 h 1083469"/>
                <a:gd name="connsiteX15" fmla="*/ 16668 w 445293"/>
                <a:gd name="connsiteY15" fmla="*/ 47625 h 1083469"/>
                <a:gd name="connsiteX16" fmla="*/ 35718 w 445293"/>
                <a:gd name="connsiteY16" fmla="*/ 69057 h 1083469"/>
                <a:gd name="connsiteX17" fmla="*/ 52387 w 445293"/>
                <a:gd name="connsiteY17" fmla="*/ 88107 h 1083469"/>
                <a:gd name="connsiteX18" fmla="*/ 78581 w 445293"/>
                <a:gd name="connsiteY18" fmla="*/ 123825 h 1083469"/>
                <a:gd name="connsiteX19" fmla="*/ 104775 w 445293"/>
                <a:gd name="connsiteY19" fmla="*/ 166688 h 1083469"/>
                <a:gd name="connsiteX20" fmla="*/ 128587 w 445293"/>
                <a:gd name="connsiteY20" fmla="*/ 216694 h 1083469"/>
                <a:gd name="connsiteX21" fmla="*/ 147637 w 445293"/>
                <a:gd name="connsiteY21" fmla="*/ 269082 h 1083469"/>
                <a:gd name="connsiteX22" fmla="*/ 166687 w 445293"/>
                <a:gd name="connsiteY22" fmla="*/ 347663 h 1083469"/>
                <a:gd name="connsiteX23" fmla="*/ 180975 w 445293"/>
                <a:gd name="connsiteY23" fmla="*/ 450057 h 1083469"/>
                <a:gd name="connsiteX24" fmla="*/ 192881 w 445293"/>
                <a:gd name="connsiteY24" fmla="*/ 550069 h 1083469"/>
                <a:gd name="connsiteX25" fmla="*/ 204787 w 445293"/>
                <a:gd name="connsiteY25" fmla="*/ 661988 h 1083469"/>
                <a:gd name="connsiteX26" fmla="*/ 216693 w 445293"/>
                <a:gd name="connsiteY26" fmla="*/ 819150 h 1083469"/>
                <a:gd name="connsiteX27" fmla="*/ 221456 w 445293"/>
                <a:gd name="connsiteY27" fmla="*/ 897732 h 1083469"/>
                <a:gd name="connsiteX28" fmla="*/ 228600 w 445293"/>
                <a:gd name="connsiteY28" fmla="*/ 933450 h 1083469"/>
                <a:gd name="connsiteX29" fmla="*/ 250031 w 445293"/>
                <a:gd name="connsiteY29" fmla="*/ 985838 h 1083469"/>
                <a:gd name="connsiteX30" fmla="*/ 276225 w 445293"/>
                <a:gd name="connsiteY30" fmla="*/ 1033463 h 1083469"/>
                <a:gd name="connsiteX31" fmla="*/ 297656 w 445293"/>
                <a:gd name="connsiteY31" fmla="*/ 1062038 h 1083469"/>
                <a:gd name="connsiteX32" fmla="*/ 316706 w 445293"/>
                <a:gd name="connsiteY32" fmla="*/ 1078707 h 1083469"/>
                <a:gd name="connsiteX33" fmla="*/ 333375 w 445293"/>
                <a:gd name="connsiteY33" fmla="*/ 1083469 h 1083469"/>
                <a:gd name="connsiteX34" fmla="*/ 354806 w 445293"/>
                <a:gd name="connsiteY34" fmla="*/ 1076325 h 1083469"/>
                <a:gd name="connsiteX35" fmla="*/ 385762 w 445293"/>
                <a:gd name="connsiteY35" fmla="*/ 1050132 h 1083469"/>
                <a:gd name="connsiteX36" fmla="*/ 407193 w 445293"/>
                <a:gd name="connsiteY36" fmla="*/ 1021557 h 1083469"/>
                <a:gd name="connsiteX37" fmla="*/ 426243 w 445293"/>
                <a:gd name="connsiteY37" fmla="*/ 985838 h 1083469"/>
                <a:gd name="connsiteX38" fmla="*/ 440531 w 445293"/>
                <a:gd name="connsiteY38" fmla="*/ 957263 h 1083469"/>
                <a:gd name="connsiteX39" fmla="*/ 445293 w 445293"/>
                <a:gd name="connsiteY39" fmla="*/ 923925 h 1083469"/>
                <a:gd name="connsiteX40" fmla="*/ 421481 w 445293"/>
                <a:gd name="connsiteY40" fmla="*/ 773907 h 1083469"/>
                <a:gd name="connsiteX41" fmla="*/ 402431 w 445293"/>
                <a:gd name="connsiteY41" fmla="*/ 588169 h 1083469"/>
                <a:gd name="connsiteX42" fmla="*/ 371475 w 445293"/>
                <a:gd name="connsiteY42" fmla="*/ 395288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5293" h="1083469">
                  <a:moveTo>
                    <a:pt x="371475" y="395288"/>
                  </a:moveTo>
                  <a:lnTo>
                    <a:pt x="345281" y="257175"/>
                  </a:lnTo>
                  <a:lnTo>
                    <a:pt x="330993" y="183357"/>
                  </a:lnTo>
                  <a:lnTo>
                    <a:pt x="307181" y="57150"/>
                  </a:lnTo>
                  <a:lnTo>
                    <a:pt x="266700" y="42863"/>
                  </a:lnTo>
                  <a:lnTo>
                    <a:pt x="216693" y="30957"/>
                  </a:lnTo>
                  <a:lnTo>
                    <a:pt x="173831" y="21432"/>
                  </a:lnTo>
                  <a:lnTo>
                    <a:pt x="130968" y="14288"/>
                  </a:lnTo>
                  <a:lnTo>
                    <a:pt x="95250" y="11907"/>
                  </a:lnTo>
                  <a:lnTo>
                    <a:pt x="57150" y="4763"/>
                  </a:lnTo>
                  <a:lnTo>
                    <a:pt x="38100" y="0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9525"/>
                  </a:lnTo>
                  <a:lnTo>
                    <a:pt x="0" y="23813"/>
                  </a:lnTo>
                  <a:lnTo>
                    <a:pt x="16668" y="47625"/>
                  </a:lnTo>
                  <a:lnTo>
                    <a:pt x="35718" y="69057"/>
                  </a:lnTo>
                  <a:lnTo>
                    <a:pt x="52387" y="88107"/>
                  </a:lnTo>
                  <a:lnTo>
                    <a:pt x="78581" y="123825"/>
                  </a:lnTo>
                  <a:lnTo>
                    <a:pt x="104775" y="166688"/>
                  </a:lnTo>
                  <a:lnTo>
                    <a:pt x="128587" y="216694"/>
                  </a:lnTo>
                  <a:lnTo>
                    <a:pt x="147637" y="269082"/>
                  </a:lnTo>
                  <a:lnTo>
                    <a:pt x="166687" y="347663"/>
                  </a:lnTo>
                  <a:lnTo>
                    <a:pt x="180975" y="450057"/>
                  </a:lnTo>
                  <a:lnTo>
                    <a:pt x="192881" y="550069"/>
                  </a:lnTo>
                  <a:lnTo>
                    <a:pt x="204787" y="661988"/>
                  </a:lnTo>
                  <a:lnTo>
                    <a:pt x="216693" y="819150"/>
                  </a:lnTo>
                  <a:lnTo>
                    <a:pt x="221456" y="897732"/>
                  </a:lnTo>
                  <a:lnTo>
                    <a:pt x="228600" y="933450"/>
                  </a:lnTo>
                  <a:lnTo>
                    <a:pt x="250031" y="985838"/>
                  </a:lnTo>
                  <a:lnTo>
                    <a:pt x="276225" y="1033463"/>
                  </a:lnTo>
                  <a:lnTo>
                    <a:pt x="297656" y="1062038"/>
                  </a:lnTo>
                  <a:lnTo>
                    <a:pt x="316706" y="1078707"/>
                  </a:lnTo>
                  <a:lnTo>
                    <a:pt x="333375" y="1083469"/>
                  </a:lnTo>
                  <a:lnTo>
                    <a:pt x="354806" y="1076325"/>
                  </a:lnTo>
                  <a:lnTo>
                    <a:pt x="385762" y="1050132"/>
                  </a:lnTo>
                  <a:lnTo>
                    <a:pt x="407193" y="1021557"/>
                  </a:lnTo>
                  <a:lnTo>
                    <a:pt x="426243" y="985838"/>
                  </a:lnTo>
                  <a:lnTo>
                    <a:pt x="440531" y="957263"/>
                  </a:lnTo>
                  <a:lnTo>
                    <a:pt x="445293" y="923925"/>
                  </a:lnTo>
                  <a:lnTo>
                    <a:pt x="421481" y="773907"/>
                  </a:lnTo>
                  <a:lnTo>
                    <a:pt x="402431" y="588169"/>
                  </a:lnTo>
                  <a:lnTo>
                    <a:pt x="371475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8">
              <a:extLst>
                <a:ext uri="{FF2B5EF4-FFF2-40B4-BE49-F238E27FC236}">
                  <a16:creationId xmlns:a16="http://schemas.microsoft.com/office/drawing/2014/main" id="{1EB6BA82-FF8A-4819-B072-F86FBAA3169A}"/>
                </a:ext>
              </a:extLst>
            </p:cNvPr>
            <p:cNvSpPr/>
            <p:nvPr/>
          </p:nvSpPr>
          <p:spPr>
            <a:xfrm>
              <a:off x="4884739" y="4589464"/>
              <a:ext cx="2212975" cy="403225"/>
            </a:xfrm>
            <a:custGeom>
              <a:avLst/>
              <a:gdLst>
                <a:gd name="connsiteX0" fmla="*/ 711994 w 2214562"/>
                <a:gd name="connsiteY0" fmla="*/ 388144 h 404812"/>
                <a:gd name="connsiteX1" fmla="*/ 892969 w 2214562"/>
                <a:gd name="connsiteY1" fmla="*/ 373856 h 404812"/>
                <a:gd name="connsiteX2" fmla="*/ 1062037 w 2214562"/>
                <a:gd name="connsiteY2" fmla="*/ 354806 h 404812"/>
                <a:gd name="connsiteX3" fmla="*/ 1366837 w 2214562"/>
                <a:gd name="connsiteY3" fmla="*/ 330994 h 404812"/>
                <a:gd name="connsiteX4" fmla="*/ 1600200 w 2214562"/>
                <a:gd name="connsiteY4" fmla="*/ 309562 h 404812"/>
                <a:gd name="connsiteX5" fmla="*/ 1826419 w 2214562"/>
                <a:gd name="connsiteY5" fmla="*/ 285750 h 404812"/>
                <a:gd name="connsiteX6" fmla="*/ 2040731 w 2214562"/>
                <a:gd name="connsiteY6" fmla="*/ 259556 h 404812"/>
                <a:gd name="connsiteX7" fmla="*/ 2121694 w 2214562"/>
                <a:gd name="connsiteY7" fmla="*/ 245269 h 404812"/>
                <a:gd name="connsiteX8" fmla="*/ 2157412 w 2214562"/>
                <a:gd name="connsiteY8" fmla="*/ 230981 h 404812"/>
                <a:gd name="connsiteX9" fmla="*/ 2195512 w 2214562"/>
                <a:gd name="connsiteY9" fmla="*/ 207169 h 404812"/>
                <a:gd name="connsiteX10" fmla="*/ 2214562 w 2214562"/>
                <a:gd name="connsiteY10" fmla="*/ 185737 h 404812"/>
                <a:gd name="connsiteX11" fmla="*/ 2214562 w 2214562"/>
                <a:gd name="connsiteY11" fmla="*/ 164306 h 404812"/>
                <a:gd name="connsiteX12" fmla="*/ 2207419 w 2214562"/>
                <a:gd name="connsiteY12" fmla="*/ 142875 h 404812"/>
                <a:gd name="connsiteX13" fmla="*/ 2190750 w 2214562"/>
                <a:gd name="connsiteY13" fmla="*/ 121444 h 404812"/>
                <a:gd name="connsiteX14" fmla="*/ 2162175 w 2214562"/>
                <a:gd name="connsiteY14" fmla="*/ 100012 h 404812"/>
                <a:gd name="connsiteX15" fmla="*/ 2112169 w 2214562"/>
                <a:gd name="connsiteY15" fmla="*/ 71437 h 404812"/>
                <a:gd name="connsiteX16" fmla="*/ 2057400 w 2214562"/>
                <a:gd name="connsiteY16" fmla="*/ 47625 h 404812"/>
                <a:gd name="connsiteX17" fmla="*/ 1978819 w 2214562"/>
                <a:gd name="connsiteY17" fmla="*/ 23812 h 404812"/>
                <a:gd name="connsiteX18" fmla="*/ 1852612 w 2214562"/>
                <a:gd name="connsiteY18" fmla="*/ 0 h 404812"/>
                <a:gd name="connsiteX19" fmla="*/ 1833562 w 2214562"/>
                <a:gd name="connsiteY19" fmla="*/ 11906 h 404812"/>
                <a:gd name="connsiteX20" fmla="*/ 1778794 w 2214562"/>
                <a:gd name="connsiteY20" fmla="*/ 50006 h 404812"/>
                <a:gd name="connsiteX21" fmla="*/ 1697831 w 2214562"/>
                <a:gd name="connsiteY21" fmla="*/ 92869 h 404812"/>
                <a:gd name="connsiteX22" fmla="*/ 1647825 w 2214562"/>
                <a:gd name="connsiteY22" fmla="*/ 114300 h 404812"/>
                <a:gd name="connsiteX23" fmla="*/ 1512094 w 2214562"/>
                <a:gd name="connsiteY23" fmla="*/ 135731 h 404812"/>
                <a:gd name="connsiteX24" fmla="*/ 1281112 w 2214562"/>
                <a:gd name="connsiteY24" fmla="*/ 157162 h 404812"/>
                <a:gd name="connsiteX25" fmla="*/ 950119 w 2214562"/>
                <a:gd name="connsiteY25" fmla="*/ 190500 h 404812"/>
                <a:gd name="connsiteX26" fmla="*/ 771525 w 2214562"/>
                <a:gd name="connsiteY26" fmla="*/ 211931 h 404812"/>
                <a:gd name="connsiteX27" fmla="*/ 633412 w 2214562"/>
                <a:gd name="connsiteY27" fmla="*/ 221456 h 404812"/>
                <a:gd name="connsiteX28" fmla="*/ 526256 w 2214562"/>
                <a:gd name="connsiteY28" fmla="*/ 223837 h 404812"/>
                <a:gd name="connsiteX29" fmla="*/ 407194 w 2214562"/>
                <a:gd name="connsiteY29" fmla="*/ 226219 h 404812"/>
                <a:gd name="connsiteX30" fmla="*/ 314325 w 2214562"/>
                <a:gd name="connsiteY30" fmla="*/ 223837 h 404812"/>
                <a:gd name="connsiteX31" fmla="*/ 259556 w 2214562"/>
                <a:gd name="connsiteY31" fmla="*/ 216694 h 404812"/>
                <a:gd name="connsiteX32" fmla="*/ 219075 w 2214562"/>
                <a:gd name="connsiteY32" fmla="*/ 207169 h 404812"/>
                <a:gd name="connsiteX33" fmla="*/ 171450 w 2214562"/>
                <a:gd name="connsiteY33" fmla="*/ 192881 h 404812"/>
                <a:gd name="connsiteX34" fmla="*/ 123825 w 2214562"/>
                <a:gd name="connsiteY34" fmla="*/ 173831 h 404812"/>
                <a:gd name="connsiteX35" fmla="*/ 80962 w 2214562"/>
                <a:gd name="connsiteY35" fmla="*/ 147637 h 404812"/>
                <a:gd name="connsiteX36" fmla="*/ 35719 w 2214562"/>
                <a:gd name="connsiteY36" fmla="*/ 121444 h 404812"/>
                <a:gd name="connsiteX37" fmla="*/ 11906 w 2214562"/>
                <a:gd name="connsiteY37" fmla="*/ 116681 h 404812"/>
                <a:gd name="connsiteX38" fmla="*/ 0 w 2214562"/>
                <a:gd name="connsiteY38" fmla="*/ 123825 h 404812"/>
                <a:gd name="connsiteX39" fmla="*/ 2381 w 2214562"/>
                <a:gd name="connsiteY39" fmla="*/ 147637 h 404812"/>
                <a:gd name="connsiteX40" fmla="*/ 26194 w 2214562"/>
                <a:gd name="connsiteY40" fmla="*/ 195262 h 404812"/>
                <a:gd name="connsiteX41" fmla="*/ 57150 w 2214562"/>
                <a:gd name="connsiteY41" fmla="*/ 245269 h 404812"/>
                <a:gd name="connsiteX42" fmla="*/ 88106 w 2214562"/>
                <a:gd name="connsiteY42" fmla="*/ 285750 h 404812"/>
                <a:gd name="connsiteX43" fmla="*/ 133350 w 2214562"/>
                <a:gd name="connsiteY43" fmla="*/ 330994 h 404812"/>
                <a:gd name="connsiteX44" fmla="*/ 164306 w 2214562"/>
                <a:gd name="connsiteY44" fmla="*/ 354806 h 404812"/>
                <a:gd name="connsiteX45" fmla="*/ 202406 w 2214562"/>
                <a:gd name="connsiteY45" fmla="*/ 378619 h 404812"/>
                <a:gd name="connsiteX46" fmla="*/ 247650 w 2214562"/>
                <a:gd name="connsiteY46" fmla="*/ 397669 h 404812"/>
                <a:gd name="connsiteX47" fmla="*/ 290512 w 2214562"/>
                <a:gd name="connsiteY47" fmla="*/ 404812 h 404812"/>
                <a:gd name="connsiteX48" fmla="*/ 535781 w 2214562"/>
                <a:gd name="connsiteY48" fmla="*/ 400050 h 404812"/>
                <a:gd name="connsiteX49" fmla="*/ 711994 w 2214562"/>
                <a:gd name="connsiteY49" fmla="*/ 388144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14562" h="404812">
                  <a:moveTo>
                    <a:pt x="711994" y="388144"/>
                  </a:moveTo>
                  <a:lnTo>
                    <a:pt x="892969" y="373856"/>
                  </a:lnTo>
                  <a:lnTo>
                    <a:pt x="1062037" y="354806"/>
                  </a:lnTo>
                  <a:lnTo>
                    <a:pt x="1366837" y="330994"/>
                  </a:lnTo>
                  <a:lnTo>
                    <a:pt x="1600200" y="309562"/>
                  </a:lnTo>
                  <a:lnTo>
                    <a:pt x="1826419" y="285750"/>
                  </a:lnTo>
                  <a:lnTo>
                    <a:pt x="2040731" y="259556"/>
                  </a:lnTo>
                  <a:lnTo>
                    <a:pt x="2121694" y="245269"/>
                  </a:lnTo>
                  <a:lnTo>
                    <a:pt x="2157412" y="230981"/>
                  </a:lnTo>
                  <a:lnTo>
                    <a:pt x="2195512" y="207169"/>
                  </a:lnTo>
                  <a:lnTo>
                    <a:pt x="2214562" y="185737"/>
                  </a:lnTo>
                  <a:lnTo>
                    <a:pt x="2214562" y="164306"/>
                  </a:lnTo>
                  <a:lnTo>
                    <a:pt x="2207419" y="142875"/>
                  </a:lnTo>
                  <a:lnTo>
                    <a:pt x="2190750" y="121444"/>
                  </a:lnTo>
                  <a:lnTo>
                    <a:pt x="2162175" y="100012"/>
                  </a:lnTo>
                  <a:lnTo>
                    <a:pt x="2112169" y="71437"/>
                  </a:lnTo>
                  <a:lnTo>
                    <a:pt x="2057400" y="47625"/>
                  </a:lnTo>
                  <a:lnTo>
                    <a:pt x="1978819" y="23812"/>
                  </a:lnTo>
                  <a:lnTo>
                    <a:pt x="1852612" y="0"/>
                  </a:lnTo>
                  <a:lnTo>
                    <a:pt x="1833562" y="11906"/>
                  </a:lnTo>
                  <a:lnTo>
                    <a:pt x="1778794" y="50006"/>
                  </a:lnTo>
                  <a:lnTo>
                    <a:pt x="1697831" y="92869"/>
                  </a:lnTo>
                  <a:lnTo>
                    <a:pt x="1647825" y="114300"/>
                  </a:lnTo>
                  <a:lnTo>
                    <a:pt x="1512094" y="135731"/>
                  </a:lnTo>
                  <a:lnTo>
                    <a:pt x="1281112" y="157162"/>
                  </a:lnTo>
                  <a:lnTo>
                    <a:pt x="950119" y="190500"/>
                  </a:lnTo>
                  <a:lnTo>
                    <a:pt x="771525" y="211931"/>
                  </a:lnTo>
                  <a:lnTo>
                    <a:pt x="633412" y="221456"/>
                  </a:lnTo>
                  <a:lnTo>
                    <a:pt x="526256" y="223837"/>
                  </a:lnTo>
                  <a:lnTo>
                    <a:pt x="407194" y="226219"/>
                  </a:lnTo>
                  <a:lnTo>
                    <a:pt x="314325" y="223837"/>
                  </a:lnTo>
                  <a:lnTo>
                    <a:pt x="259556" y="216694"/>
                  </a:lnTo>
                  <a:lnTo>
                    <a:pt x="219075" y="207169"/>
                  </a:lnTo>
                  <a:lnTo>
                    <a:pt x="171450" y="192881"/>
                  </a:lnTo>
                  <a:lnTo>
                    <a:pt x="123825" y="173831"/>
                  </a:lnTo>
                  <a:lnTo>
                    <a:pt x="80962" y="147637"/>
                  </a:lnTo>
                  <a:lnTo>
                    <a:pt x="35719" y="121444"/>
                  </a:lnTo>
                  <a:lnTo>
                    <a:pt x="11906" y="116681"/>
                  </a:lnTo>
                  <a:lnTo>
                    <a:pt x="0" y="123825"/>
                  </a:lnTo>
                  <a:lnTo>
                    <a:pt x="2381" y="147637"/>
                  </a:lnTo>
                  <a:lnTo>
                    <a:pt x="26194" y="195262"/>
                  </a:lnTo>
                  <a:lnTo>
                    <a:pt x="57150" y="245269"/>
                  </a:lnTo>
                  <a:lnTo>
                    <a:pt x="88106" y="285750"/>
                  </a:lnTo>
                  <a:lnTo>
                    <a:pt x="133350" y="330994"/>
                  </a:lnTo>
                  <a:lnTo>
                    <a:pt x="164306" y="354806"/>
                  </a:lnTo>
                  <a:lnTo>
                    <a:pt x="202406" y="378619"/>
                  </a:lnTo>
                  <a:lnTo>
                    <a:pt x="247650" y="397669"/>
                  </a:lnTo>
                  <a:lnTo>
                    <a:pt x="290512" y="404812"/>
                  </a:lnTo>
                  <a:lnTo>
                    <a:pt x="535781" y="400050"/>
                  </a:lnTo>
                  <a:lnTo>
                    <a:pt x="711994" y="388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F5D61482-C971-4E0D-A2E9-1AA79179EE97}"/>
                </a:ext>
              </a:extLst>
            </p:cNvPr>
            <p:cNvSpPr/>
            <p:nvPr/>
          </p:nvSpPr>
          <p:spPr>
            <a:xfrm>
              <a:off x="4198938" y="2498726"/>
              <a:ext cx="4106862" cy="506413"/>
            </a:xfrm>
            <a:custGeom>
              <a:avLst/>
              <a:gdLst>
                <a:gd name="connsiteX0" fmla="*/ 1203336 w 4106301"/>
                <a:gd name="connsiteY0" fmla="*/ 129171 h 506489"/>
                <a:gd name="connsiteX1" fmla="*/ 880407 w 4106301"/>
                <a:gd name="connsiteY1" fmla="*/ 163164 h 506489"/>
                <a:gd name="connsiteX2" fmla="*/ 526884 w 4106301"/>
                <a:gd name="connsiteY2" fmla="*/ 200556 h 506489"/>
                <a:gd name="connsiteX3" fmla="*/ 197156 w 4106301"/>
                <a:gd name="connsiteY3" fmla="*/ 241347 h 506489"/>
                <a:gd name="connsiteX4" fmla="*/ 0 w 4106301"/>
                <a:gd name="connsiteY4" fmla="*/ 268541 h 506489"/>
                <a:gd name="connsiteX5" fmla="*/ 16996 w 4106301"/>
                <a:gd name="connsiteY5" fmla="*/ 448701 h 506489"/>
                <a:gd name="connsiteX6" fmla="*/ 292336 w 4106301"/>
                <a:gd name="connsiteY6" fmla="*/ 407910 h 506489"/>
                <a:gd name="connsiteX7" fmla="*/ 639060 w 4106301"/>
                <a:gd name="connsiteY7" fmla="*/ 360321 h 506489"/>
                <a:gd name="connsiteX8" fmla="*/ 989183 w 4106301"/>
                <a:gd name="connsiteY8" fmla="*/ 319530 h 506489"/>
                <a:gd name="connsiteX9" fmla="*/ 1383497 w 4106301"/>
                <a:gd name="connsiteY9" fmla="*/ 282138 h 506489"/>
                <a:gd name="connsiteX10" fmla="*/ 1689430 w 4106301"/>
                <a:gd name="connsiteY10" fmla="*/ 261742 h 506489"/>
                <a:gd name="connsiteX11" fmla="*/ 1964770 w 4106301"/>
                <a:gd name="connsiteY11" fmla="*/ 244746 h 506489"/>
                <a:gd name="connsiteX12" fmla="*/ 2260505 w 4106301"/>
                <a:gd name="connsiteY12" fmla="*/ 234548 h 506489"/>
                <a:gd name="connsiteX13" fmla="*/ 2525647 w 4106301"/>
                <a:gd name="connsiteY13" fmla="*/ 227750 h 506489"/>
                <a:gd name="connsiteX14" fmla="*/ 2800987 w 4106301"/>
                <a:gd name="connsiteY14" fmla="*/ 220951 h 506489"/>
                <a:gd name="connsiteX15" fmla="*/ 3110319 w 4106301"/>
                <a:gd name="connsiteY15" fmla="*/ 220951 h 506489"/>
                <a:gd name="connsiteX16" fmla="*/ 3392458 w 4106301"/>
                <a:gd name="connsiteY16" fmla="*/ 217552 h 506489"/>
                <a:gd name="connsiteX17" fmla="*/ 3545424 w 4106301"/>
                <a:gd name="connsiteY17" fmla="*/ 217552 h 506489"/>
                <a:gd name="connsiteX18" fmla="*/ 3572618 w 4106301"/>
                <a:gd name="connsiteY18" fmla="*/ 220951 h 506489"/>
                <a:gd name="connsiteX19" fmla="*/ 3589614 w 4106301"/>
                <a:gd name="connsiteY19" fmla="*/ 227750 h 506489"/>
                <a:gd name="connsiteX20" fmla="*/ 3793570 w 4106301"/>
                <a:gd name="connsiteY20" fmla="*/ 506489 h 506489"/>
                <a:gd name="connsiteX21" fmla="*/ 3895548 w 4106301"/>
                <a:gd name="connsiteY21" fmla="*/ 496291 h 506489"/>
                <a:gd name="connsiteX22" fmla="*/ 3949936 w 4106301"/>
                <a:gd name="connsiteY22" fmla="*/ 482694 h 506489"/>
                <a:gd name="connsiteX23" fmla="*/ 4017921 w 4106301"/>
                <a:gd name="connsiteY23" fmla="*/ 462298 h 506489"/>
                <a:gd name="connsiteX24" fmla="*/ 4055313 w 4106301"/>
                <a:gd name="connsiteY24" fmla="*/ 441903 h 506489"/>
                <a:gd name="connsiteX25" fmla="*/ 4085906 w 4106301"/>
                <a:gd name="connsiteY25" fmla="*/ 421507 h 506489"/>
                <a:gd name="connsiteX26" fmla="*/ 4102902 w 4106301"/>
                <a:gd name="connsiteY26" fmla="*/ 397713 h 506489"/>
                <a:gd name="connsiteX27" fmla="*/ 4106301 w 4106301"/>
                <a:gd name="connsiteY27" fmla="*/ 370518 h 506489"/>
                <a:gd name="connsiteX28" fmla="*/ 4102902 w 4106301"/>
                <a:gd name="connsiteY28" fmla="*/ 336526 h 506489"/>
                <a:gd name="connsiteX29" fmla="*/ 4085906 w 4106301"/>
                <a:gd name="connsiteY29" fmla="*/ 295735 h 506489"/>
                <a:gd name="connsiteX30" fmla="*/ 4034917 w 4106301"/>
                <a:gd name="connsiteY30" fmla="*/ 237947 h 506489"/>
                <a:gd name="connsiteX31" fmla="*/ 3919342 w 4106301"/>
                <a:gd name="connsiteY31" fmla="*/ 142768 h 506489"/>
                <a:gd name="connsiteX32" fmla="*/ 3807167 w 4106301"/>
                <a:gd name="connsiteY32" fmla="*/ 61186 h 506489"/>
                <a:gd name="connsiteX33" fmla="*/ 3708588 w 4106301"/>
                <a:gd name="connsiteY33" fmla="*/ 0 h 506489"/>
                <a:gd name="connsiteX34" fmla="*/ 3688193 w 4106301"/>
                <a:gd name="connsiteY34" fmla="*/ 0 h 506489"/>
                <a:gd name="connsiteX35" fmla="*/ 3616809 w 4106301"/>
                <a:gd name="connsiteY35" fmla="*/ 10197 h 506489"/>
                <a:gd name="connsiteX36" fmla="*/ 3487637 w 4106301"/>
                <a:gd name="connsiteY36" fmla="*/ 23794 h 506489"/>
                <a:gd name="connsiteX37" fmla="*/ 3310875 w 4106301"/>
                <a:gd name="connsiteY37" fmla="*/ 33992 h 506489"/>
                <a:gd name="connsiteX38" fmla="*/ 3137513 w 4106301"/>
                <a:gd name="connsiteY38" fmla="*/ 37391 h 506489"/>
                <a:gd name="connsiteX39" fmla="*/ 2953954 w 4106301"/>
                <a:gd name="connsiteY39" fmla="*/ 40791 h 506489"/>
                <a:gd name="connsiteX40" fmla="*/ 2699009 w 4106301"/>
                <a:gd name="connsiteY40" fmla="*/ 44190 h 506489"/>
                <a:gd name="connsiteX41" fmla="*/ 2495054 w 4106301"/>
                <a:gd name="connsiteY41" fmla="*/ 50988 h 506489"/>
                <a:gd name="connsiteX42" fmla="*/ 2216315 w 4106301"/>
                <a:gd name="connsiteY42" fmla="*/ 64585 h 506489"/>
                <a:gd name="connsiteX43" fmla="*/ 1900184 w 4106301"/>
                <a:gd name="connsiteY43" fmla="*/ 88380 h 506489"/>
                <a:gd name="connsiteX44" fmla="*/ 1713225 w 4106301"/>
                <a:gd name="connsiteY44" fmla="*/ 84981 h 506489"/>
                <a:gd name="connsiteX45" fmla="*/ 1427687 w 4106301"/>
                <a:gd name="connsiteY45" fmla="*/ 105376 h 506489"/>
                <a:gd name="connsiteX46" fmla="*/ 1203336 w 4106301"/>
                <a:gd name="connsiteY46" fmla="*/ 129171 h 50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106301" h="506489">
                  <a:moveTo>
                    <a:pt x="1203336" y="129171"/>
                  </a:moveTo>
                  <a:lnTo>
                    <a:pt x="880407" y="163164"/>
                  </a:lnTo>
                  <a:lnTo>
                    <a:pt x="526884" y="200556"/>
                  </a:lnTo>
                  <a:lnTo>
                    <a:pt x="197156" y="241347"/>
                  </a:lnTo>
                  <a:lnTo>
                    <a:pt x="0" y="268541"/>
                  </a:lnTo>
                  <a:lnTo>
                    <a:pt x="16996" y="448701"/>
                  </a:lnTo>
                  <a:lnTo>
                    <a:pt x="292336" y="407910"/>
                  </a:lnTo>
                  <a:lnTo>
                    <a:pt x="639060" y="360321"/>
                  </a:lnTo>
                  <a:lnTo>
                    <a:pt x="989183" y="319530"/>
                  </a:lnTo>
                  <a:lnTo>
                    <a:pt x="1383497" y="282138"/>
                  </a:lnTo>
                  <a:lnTo>
                    <a:pt x="1689430" y="261742"/>
                  </a:lnTo>
                  <a:lnTo>
                    <a:pt x="1964770" y="244746"/>
                  </a:lnTo>
                  <a:lnTo>
                    <a:pt x="2260505" y="234548"/>
                  </a:lnTo>
                  <a:lnTo>
                    <a:pt x="2525647" y="227750"/>
                  </a:lnTo>
                  <a:lnTo>
                    <a:pt x="2800987" y="220951"/>
                  </a:lnTo>
                  <a:lnTo>
                    <a:pt x="3110319" y="220951"/>
                  </a:lnTo>
                  <a:lnTo>
                    <a:pt x="3392458" y="217552"/>
                  </a:lnTo>
                  <a:lnTo>
                    <a:pt x="3545424" y="217552"/>
                  </a:lnTo>
                  <a:lnTo>
                    <a:pt x="3572618" y="220951"/>
                  </a:lnTo>
                  <a:lnTo>
                    <a:pt x="3589614" y="227750"/>
                  </a:lnTo>
                  <a:lnTo>
                    <a:pt x="3793570" y="506489"/>
                  </a:lnTo>
                  <a:lnTo>
                    <a:pt x="3895548" y="496291"/>
                  </a:lnTo>
                  <a:lnTo>
                    <a:pt x="3949936" y="482694"/>
                  </a:lnTo>
                  <a:lnTo>
                    <a:pt x="4017921" y="462298"/>
                  </a:lnTo>
                  <a:lnTo>
                    <a:pt x="4055313" y="441903"/>
                  </a:lnTo>
                  <a:lnTo>
                    <a:pt x="4085906" y="421507"/>
                  </a:lnTo>
                  <a:lnTo>
                    <a:pt x="4102902" y="397713"/>
                  </a:lnTo>
                  <a:lnTo>
                    <a:pt x="4106301" y="370518"/>
                  </a:lnTo>
                  <a:lnTo>
                    <a:pt x="4102902" y="336526"/>
                  </a:lnTo>
                  <a:lnTo>
                    <a:pt x="4085906" y="295735"/>
                  </a:lnTo>
                  <a:lnTo>
                    <a:pt x="4034917" y="237947"/>
                  </a:lnTo>
                  <a:lnTo>
                    <a:pt x="3919342" y="142768"/>
                  </a:lnTo>
                  <a:lnTo>
                    <a:pt x="3807167" y="61186"/>
                  </a:lnTo>
                  <a:lnTo>
                    <a:pt x="3708588" y="0"/>
                  </a:lnTo>
                  <a:lnTo>
                    <a:pt x="3688193" y="0"/>
                  </a:lnTo>
                  <a:lnTo>
                    <a:pt x="3616809" y="10197"/>
                  </a:lnTo>
                  <a:lnTo>
                    <a:pt x="3487637" y="23794"/>
                  </a:lnTo>
                  <a:lnTo>
                    <a:pt x="3310875" y="33992"/>
                  </a:lnTo>
                  <a:lnTo>
                    <a:pt x="3137513" y="37391"/>
                  </a:lnTo>
                  <a:lnTo>
                    <a:pt x="2953954" y="40791"/>
                  </a:lnTo>
                  <a:lnTo>
                    <a:pt x="2699009" y="44190"/>
                  </a:lnTo>
                  <a:lnTo>
                    <a:pt x="2495054" y="50988"/>
                  </a:lnTo>
                  <a:lnTo>
                    <a:pt x="2216315" y="64585"/>
                  </a:lnTo>
                  <a:lnTo>
                    <a:pt x="1900184" y="88380"/>
                  </a:lnTo>
                  <a:lnTo>
                    <a:pt x="1713225" y="84981"/>
                  </a:lnTo>
                  <a:lnTo>
                    <a:pt x="1427687" y="105376"/>
                  </a:lnTo>
                  <a:lnTo>
                    <a:pt x="1203336" y="1291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4">
              <a:extLst>
                <a:ext uri="{FF2B5EF4-FFF2-40B4-BE49-F238E27FC236}">
                  <a16:creationId xmlns:a16="http://schemas.microsoft.com/office/drawing/2014/main" id="{D6C1AC7B-B257-42CB-8491-27951207A36C}"/>
                </a:ext>
              </a:extLst>
            </p:cNvPr>
            <p:cNvSpPr/>
            <p:nvPr/>
          </p:nvSpPr>
          <p:spPr>
            <a:xfrm>
              <a:off x="7367589" y="2714626"/>
              <a:ext cx="765175" cy="614363"/>
            </a:xfrm>
            <a:custGeom>
              <a:avLst/>
              <a:gdLst>
                <a:gd name="connsiteX0" fmla="*/ 202406 w 764381"/>
                <a:gd name="connsiteY0" fmla="*/ 364331 h 614363"/>
                <a:gd name="connsiteX1" fmla="*/ 300037 w 764381"/>
                <a:gd name="connsiteY1" fmla="*/ 257175 h 614363"/>
                <a:gd name="connsiteX2" fmla="*/ 397668 w 764381"/>
                <a:gd name="connsiteY2" fmla="*/ 142875 h 614363"/>
                <a:gd name="connsiteX3" fmla="*/ 438150 w 764381"/>
                <a:gd name="connsiteY3" fmla="*/ 95250 h 614363"/>
                <a:gd name="connsiteX4" fmla="*/ 442912 w 764381"/>
                <a:gd name="connsiteY4" fmla="*/ 80963 h 614363"/>
                <a:gd name="connsiteX5" fmla="*/ 442912 w 764381"/>
                <a:gd name="connsiteY5" fmla="*/ 64294 h 614363"/>
                <a:gd name="connsiteX6" fmla="*/ 442912 w 764381"/>
                <a:gd name="connsiteY6" fmla="*/ 42863 h 614363"/>
                <a:gd name="connsiteX7" fmla="*/ 431006 w 764381"/>
                <a:gd name="connsiteY7" fmla="*/ 16669 h 614363"/>
                <a:gd name="connsiteX8" fmla="*/ 402431 w 764381"/>
                <a:gd name="connsiteY8" fmla="*/ 0 h 614363"/>
                <a:gd name="connsiteX9" fmla="*/ 764381 w 764381"/>
                <a:gd name="connsiteY9" fmla="*/ 269081 h 614363"/>
                <a:gd name="connsiteX10" fmla="*/ 700087 w 764381"/>
                <a:gd name="connsiteY10" fmla="*/ 280988 h 614363"/>
                <a:gd name="connsiteX11" fmla="*/ 623887 w 764381"/>
                <a:gd name="connsiteY11" fmla="*/ 290513 h 614363"/>
                <a:gd name="connsiteX12" fmla="*/ 550068 w 764381"/>
                <a:gd name="connsiteY12" fmla="*/ 330994 h 614363"/>
                <a:gd name="connsiteX13" fmla="*/ 371475 w 764381"/>
                <a:gd name="connsiteY13" fmla="*/ 428625 h 614363"/>
                <a:gd name="connsiteX14" fmla="*/ 192881 w 764381"/>
                <a:gd name="connsiteY14" fmla="*/ 531019 h 614363"/>
                <a:gd name="connsiteX15" fmla="*/ 78581 w 764381"/>
                <a:gd name="connsiteY15" fmla="*/ 592931 h 614363"/>
                <a:gd name="connsiteX16" fmla="*/ 45243 w 764381"/>
                <a:gd name="connsiteY16" fmla="*/ 609600 h 614363"/>
                <a:gd name="connsiteX17" fmla="*/ 19050 w 764381"/>
                <a:gd name="connsiteY17" fmla="*/ 614363 h 614363"/>
                <a:gd name="connsiteX18" fmla="*/ 7143 w 764381"/>
                <a:gd name="connsiteY18" fmla="*/ 614363 h 614363"/>
                <a:gd name="connsiteX19" fmla="*/ 0 w 764381"/>
                <a:gd name="connsiteY19" fmla="*/ 607219 h 614363"/>
                <a:gd name="connsiteX20" fmla="*/ 0 w 764381"/>
                <a:gd name="connsiteY20" fmla="*/ 592931 h 614363"/>
                <a:gd name="connsiteX21" fmla="*/ 11906 w 764381"/>
                <a:gd name="connsiteY21" fmla="*/ 566738 h 614363"/>
                <a:gd name="connsiteX22" fmla="*/ 42862 w 764381"/>
                <a:gd name="connsiteY22" fmla="*/ 528638 h 614363"/>
                <a:gd name="connsiteX23" fmla="*/ 202406 w 764381"/>
                <a:gd name="connsiteY23" fmla="*/ 364331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4381" h="614363">
                  <a:moveTo>
                    <a:pt x="202406" y="364331"/>
                  </a:moveTo>
                  <a:lnTo>
                    <a:pt x="300037" y="257175"/>
                  </a:lnTo>
                  <a:lnTo>
                    <a:pt x="397668" y="142875"/>
                  </a:lnTo>
                  <a:lnTo>
                    <a:pt x="438150" y="95250"/>
                  </a:lnTo>
                  <a:lnTo>
                    <a:pt x="442912" y="80963"/>
                  </a:lnTo>
                  <a:lnTo>
                    <a:pt x="442912" y="64294"/>
                  </a:lnTo>
                  <a:lnTo>
                    <a:pt x="442912" y="42863"/>
                  </a:lnTo>
                  <a:lnTo>
                    <a:pt x="431006" y="16669"/>
                  </a:lnTo>
                  <a:lnTo>
                    <a:pt x="402431" y="0"/>
                  </a:lnTo>
                  <a:lnTo>
                    <a:pt x="764381" y="269081"/>
                  </a:lnTo>
                  <a:lnTo>
                    <a:pt x="700087" y="280988"/>
                  </a:lnTo>
                  <a:lnTo>
                    <a:pt x="623887" y="290513"/>
                  </a:lnTo>
                  <a:lnTo>
                    <a:pt x="550068" y="330994"/>
                  </a:lnTo>
                  <a:lnTo>
                    <a:pt x="371475" y="428625"/>
                  </a:lnTo>
                  <a:lnTo>
                    <a:pt x="192881" y="531019"/>
                  </a:lnTo>
                  <a:lnTo>
                    <a:pt x="78581" y="592931"/>
                  </a:lnTo>
                  <a:lnTo>
                    <a:pt x="45243" y="609600"/>
                  </a:lnTo>
                  <a:lnTo>
                    <a:pt x="19050" y="614363"/>
                  </a:lnTo>
                  <a:lnTo>
                    <a:pt x="7143" y="614363"/>
                  </a:lnTo>
                  <a:lnTo>
                    <a:pt x="0" y="607219"/>
                  </a:lnTo>
                  <a:lnTo>
                    <a:pt x="0" y="592931"/>
                  </a:lnTo>
                  <a:lnTo>
                    <a:pt x="11906" y="566738"/>
                  </a:lnTo>
                  <a:lnTo>
                    <a:pt x="42862" y="528638"/>
                  </a:lnTo>
                  <a:lnTo>
                    <a:pt x="202406" y="364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6">
              <a:extLst>
                <a:ext uri="{FF2B5EF4-FFF2-40B4-BE49-F238E27FC236}">
                  <a16:creationId xmlns:a16="http://schemas.microsoft.com/office/drawing/2014/main" id="{374AF059-8624-4871-9893-1A2EAC2AB62F}"/>
                </a:ext>
              </a:extLst>
            </p:cNvPr>
            <p:cNvSpPr/>
            <p:nvPr/>
          </p:nvSpPr>
          <p:spPr>
            <a:xfrm>
              <a:off x="5192713" y="3163888"/>
              <a:ext cx="1911350" cy="1066800"/>
            </a:xfrm>
            <a:custGeom>
              <a:avLst/>
              <a:gdLst>
                <a:gd name="connsiteX0" fmla="*/ 738188 w 1909763"/>
                <a:gd name="connsiteY0" fmla="*/ 130969 h 1066800"/>
                <a:gd name="connsiteX1" fmla="*/ 340519 w 1909763"/>
                <a:gd name="connsiteY1" fmla="*/ 169069 h 1066800"/>
                <a:gd name="connsiteX2" fmla="*/ 0 w 1909763"/>
                <a:gd name="connsiteY2" fmla="*/ 204788 h 1066800"/>
                <a:gd name="connsiteX3" fmla="*/ 30957 w 1909763"/>
                <a:gd name="connsiteY3" fmla="*/ 357188 h 1066800"/>
                <a:gd name="connsiteX4" fmla="*/ 304800 w 1909763"/>
                <a:gd name="connsiteY4" fmla="*/ 328613 h 1066800"/>
                <a:gd name="connsiteX5" fmla="*/ 659607 w 1909763"/>
                <a:gd name="connsiteY5" fmla="*/ 292894 h 1066800"/>
                <a:gd name="connsiteX6" fmla="*/ 973932 w 1909763"/>
                <a:gd name="connsiteY6" fmla="*/ 264319 h 1066800"/>
                <a:gd name="connsiteX7" fmla="*/ 1288257 w 1909763"/>
                <a:gd name="connsiteY7" fmla="*/ 238125 h 1066800"/>
                <a:gd name="connsiteX8" fmla="*/ 1471613 w 1909763"/>
                <a:gd name="connsiteY8" fmla="*/ 221457 h 1066800"/>
                <a:gd name="connsiteX9" fmla="*/ 1483519 w 1909763"/>
                <a:gd name="connsiteY9" fmla="*/ 221457 h 1066800"/>
                <a:gd name="connsiteX10" fmla="*/ 1500188 w 1909763"/>
                <a:gd name="connsiteY10" fmla="*/ 228600 h 1066800"/>
                <a:gd name="connsiteX11" fmla="*/ 1516857 w 1909763"/>
                <a:gd name="connsiteY11" fmla="*/ 242888 h 1066800"/>
                <a:gd name="connsiteX12" fmla="*/ 1533525 w 1909763"/>
                <a:gd name="connsiteY12" fmla="*/ 271463 h 1066800"/>
                <a:gd name="connsiteX13" fmla="*/ 1538288 w 1909763"/>
                <a:gd name="connsiteY13" fmla="*/ 295275 h 1066800"/>
                <a:gd name="connsiteX14" fmla="*/ 1543050 w 1909763"/>
                <a:gd name="connsiteY14" fmla="*/ 321469 h 1066800"/>
                <a:gd name="connsiteX15" fmla="*/ 1514475 w 1909763"/>
                <a:gd name="connsiteY15" fmla="*/ 469107 h 1066800"/>
                <a:gd name="connsiteX16" fmla="*/ 1426369 w 1909763"/>
                <a:gd name="connsiteY16" fmla="*/ 852488 h 1066800"/>
                <a:gd name="connsiteX17" fmla="*/ 1390650 w 1909763"/>
                <a:gd name="connsiteY17" fmla="*/ 985838 h 1066800"/>
                <a:gd name="connsiteX18" fmla="*/ 1393032 w 1909763"/>
                <a:gd name="connsiteY18" fmla="*/ 1012032 h 1066800"/>
                <a:gd name="connsiteX19" fmla="*/ 1402557 w 1909763"/>
                <a:gd name="connsiteY19" fmla="*/ 1038225 h 1066800"/>
                <a:gd name="connsiteX20" fmla="*/ 1412082 w 1909763"/>
                <a:gd name="connsiteY20" fmla="*/ 1047750 h 1066800"/>
                <a:gd name="connsiteX21" fmla="*/ 1443038 w 1909763"/>
                <a:gd name="connsiteY21" fmla="*/ 1062038 h 1066800"/>
                <a:gd name="connsiteX22" fmla="*/ 1478757 w 1909763"/>
                <a:gd name="connsiteY22" fmla="*/ 1066800 h 1066800"/>
                <a:gd name="connsiteX23" fmla="*/ 1504950 w 1909763"/>
                <a:gd name="connsiteY23" fmla="*/ 1066800 h 1066800"/>
                <a:gd name="connsiteX24" fmla="*/ 1535907 w 1909763"/>
                <a:gd name="connsiteY24" fmla="*/ 1052513 h 1066800"/>
                <a:gd name="connsiteX25" fmla="*/ 1554957 w 1909763"/>
                <a:gd name="connsiteY25" fmla="*/ 1035844 h 1066800"/>
                <a:gd name="connsiteX26" fmla="*/ 1588294 w 1909763"/>
                <a:gd name="connsiteY26" fmla="*/ 983457 h 1066800"/>
                <a:gd name="connsiteX27" fmla="*/ 1626394 w 1909763"/>
                <a:gd name="connsiteY27" fmla="*/ 888207 h 1066800"/>
                <a:gd name="connsiteX28" fmla="*/ 1671638 w 1909763"/>
                <a:gd name="connsiteY28" fmla="*/ 776288 h 1066800"/>
                <a:gd name="connsiteX29" fmla="*/ 1738313 w 1909763"/>
                <a:gd name="connsiteY29" fmla="*/ 607219 h 1066800"/>
                <a:gd name="connsiteX30" fmla="*/ 1788319 w 1909763"/>
                <a:gd name="connsiteY30" fmla="*/ 466725 h 1066800"/>
                <a:gd name="connsiteX31" fmla="*/ 1809750 w 1909763"/>
                <a:gd name="connsiteY31" fmla="*/ 433388 h 1066800"/>
                <a:gd name="connsiteX32" fmla="*/ 1850232 w 1909763"/>
                <a:gd name="connsiteY32" fmla="*/ 383382 h 1066800"/>
                <a:gd name="connsiteX33" fmla="*/ 1885950 w 1909763"/>
                <a:gd name="connsiteY33" fmla="*/ 350044 h 1066800"/>
                <a:gd name="connsiteX34" fmla="*/ 1902619 w 1909763"/>
                <a:gd name="connsiteY34" fmla="*/ 333375 h 1066800"/>
                <a:gd name="connsiteX35" fmla="*/ 1909763 w 1909763"/>
                <a:gd name="connsiteY35" fmla="*/ 323850 h 1066800"/>
                <a:gd name="connsiteX36" fmla="*/ 1909763 w 1909763"/>
                <a:gd name="connsiteY36" fmla="*/ 304800 h 1066800"/>
                <a:gd name="connsiteX37" fmla="*/ 1900238 w 1909763"/>
                <a:gd name="connsiteY37" fmla="*/ 273844 h 1066800"/>
                <a:gd name="connsiteX38" fmla="*/ 1869282 w 1909763"/>
                <a:gd name="connsiteY38" fmla="*/ 230982 h 1066800"/>
                <a:gd name="connsiteX39" fmla="*/ 1816894 w 1909763"/>
                <a:gd name="connsiteY39" fmla="*/ 180975 h 1066800"/>
                <a:gd name="connsiteX40" fmla="*/ 1759744 w 1909763"/>
                <a:gd name="connsiteY40" fmla="*/ 128588 h 1066800"/>
                <a:gd name="connsiteX41" fmla="*/ 1693069 w 1909763"/>
                <a:gd name="connsiteY41" fmla="*/ 78582 h 1066800"/>
                <a:gd name="connsiteX42" fmla="*/ 1624013 w 1909763"/>
                <a:gd name="connsiteY42" fmla="*/ 30957 h 1066800"/>
                <a:gd name="connsiteX43" fmla="*/ 1566863 w 1909763"/>
                <a:gd name="connsiteY43" fmla="*/ 2382 h 1066800"/>
                <a:gd name="connsiteX44" fmla="*/ 1543050 w 1909763"/>
                <a:gd name="connsiteY44" fmla="*/ 0 h 1066800"/>
                <a:gd name="connsiteX45" fmla="*/ 1519238 w 1909763"/>
                <a:gd name="connsiteY45" fmla="*/ 11907 h 1066800"/>
                <a:gd name="connsiteX46" fmla="*/ 1459707 w 1909763"/>
                <a:gd name="connsiteY46" fmla="*/ 38100 h 1066800"/>
                <a:gd name="connsiteX47" fmla="*/ 1388269 w 1909763"/>
                <a:gd name="connsiteY47" fmla="*/ 59532 h 1066800"/>
                <a:gd name="connsiteX48" fmla="*/ 1331119 w 1909763"/>
                <a:gd name="connsiteY48" fmla="*/ 69057 h 1066800"/>
                <a:gd name="connsiteX49" fmla="*/ 1019175 w 1909763"/>
                <a:gd name="connsiteY49" fmla="*/ 102394 h 1066800"/>
                <a:gd name="connsiteX50" fmla="*/ 792957 w 1909763"/>
                <a:gd name="connsiteY50" fmla="*/ 126207 h 1066800"/>
                <a:gd name="connsiteX51" fmla="*/ 738188 w 1909763"/>
                <a:gd name="connsiteY51" fmla="*/ 130969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09763" h="1066800">
                  <a:moveTo>
                    <a:pt x="738188" y="130969"/>
                  </a:moveTo>
                  <a:lnTo>
                    <a:pt x="340519" y="169069"/>
                  </a:lnTo>
                  <a:lnTo>
                    <a:pt x="0" y="204788"/>
                  </a:lnTo>
                  <a:lnTo>
                    <a:pt x="30957" y="357188"/>
                  </a:lnTo>
                  <a:lnTo>
                    <a:pt x="304800" y="328613"/>
                  </a:lnTo>
                  <a:lnTo>
                    <a:pt x="659607" y="292894"/>
                  </a:lnTo>
                  <a:lnTo>
                    <a:pt x="973932" y="264319"/>
                  </a:lnTo>
                  <a:lnTo>
                    <a:pt x="1288257" y="238125"/>
                  </a:lnTo>
                  <a:lnTo>
                    <a:pt x="1471613" y="221457"/>
                  </a:lnTo>
                  <a:lnTo>
                    <a:pt x="1483519" y="221457"/>
                  </a:lnTo>
                  <a:lnTo>
                    <a:pt x="1500188" y="228600"/>
                  </a:lnTo>
                  <a:lnTo>
                    <a:pt x="1516857" y="242888"/>
                  </a:lnTo>
                  <a:lnTo>
                    <a:pt x="1533525" y="271463"/>
                  </a:lnTo>
                  <a:lnTo>
                    <a:pt x="1538288" y="295275"/>
                  </a:lnTo>
                  <a:lnTo>
                    <a:pt x="1543050" y="321469"/>
                  </a:lnTo>
                  <a:lnTo>
                    <a:pt x="1514475" y="469107"/>
                  </a:lnTo>
                  <a:lnTo>
                    <a:pt x="1426369" y="852488"/>
                  </a:lnTo>
                  <a:lnTo>
                    <a:pt x="1390650" y="985838"/>
                  </a:lnTo>
                  <a:lnTo>
                    <a:pt x="1393032" y="1012032"/>
                  </a:lnTo>
                  <a:lnTo>
                    <a:pt x="1402557" y="1038225"/>
                  </a:lnTo>
                  <a:lnTo>
                    <a:pt x="1412082" y="1047750"/>
                  </a:lnTo>
                  <a:lnTo>
                    <a:pt x="1443038" y="1062038"/>
                  </a:lnTo>
                  <a:lnTo>
                    <a:pt x="1478757" y="1066800"/>
                  </a:lnTo>
                  <a:lnTo>
                    <a:pt x="1504950" y="1066800"/>
                  </a:lnTo>
                  <a:lnTo>
                    <a:pt x="1535907" y="1052513"/>
                  </a:lnTo>
                  <a:lnTo>
                    <a:pt x="1554957" y="1035844"/>
                  </a:lnTo>
                  <a:lnTo>
                    <a:pt x="1588294" y="983457"/>
                  </a:lnTo>
                  <a:lnTo>
                    <a:pt x="1626394" y="888207"/>
                  </a:lnTo>
                  <a:lnTo>
                    <a:pt x="1671638" y="776288"/>
                  </a:lnTo>
                  <a:lnTo>
                    <a:pt x="1738313" y="607219"/>
                  </a:lnTo>
                  <a:lnTo>
                    <a:pt x="1788319" y="466725"/>
                  </a:lnTo>
                  <a:lnTo>
                    <a:pt x="1809750" y="433388"/>
                  </a:lnTo>
                  <a:lnTo>
                    <a:pt x="1850232" y="383382"/>
                  </a:lnTo>
                  <a:lnTo>
                    <a:pt x="1885950" y="350044"/>
                  </a:lnTo>
                  <a:lnTo>
                    <a:pt x="1902619" y="333375"/>
                  </a:lnTo>
                  <a:lnTo>
                    <a:pt x="1909763" y="323850"/>
                  </a:lnTo>
                  <a:lnTo>
                    <a:pt x="1909763" y="304800"/>
                  </a:lnTo>
                  <a:lnTo>
                    <a:pt x="1900238" y="273844"/>
                  </a:lnTo>
                  <a:lnTo>
                    <a:pt x="1869282" y="230982"/>
                  </a:lnTo>
                  <a:lnTo>
                    <a:pt x="1816894" y="180975"/>
                  </a:lnTo>
                  <a:lnTo>
                    <a:pt x="1759744" y="128588"/>
                  </a:lnTo>
                  <a:lnTo>
                    <a:pt x="1693069" y="78582"/>
                  </a:lnTo>
                  <a:lnTo>
                    <a:pt x="1624013" y="30957"/>
                  </a:lnTo>
                  <a:lnTo>
                    <a:pt x="1566863" y="2382"/>
                  </a:lnTo>
                  <a:lnTo>
                    <a:pt x="1543050" y="0"/>
                  </a:lnTo>
                  <a:lnTo>
                    <a:pt x="1519238" y="11907"/>
                  </a:lnTo>
                  <a:lnTo>
                    <a:pt x="1459707" y="38100"/>
                  </a:lnTo>
                  <a:lnTo>
                    <a:pt x="1388269" y="59532"/>
                  </a:lnTo>
                  <a:lnTo>
                    <a:pt x="1331119" y="69057"/>
                  </a:lnTo>
                  <a:lnTo>
                    <a:pt x="1019175" y="102394"/>
                  </a:lnTo>
                  <a:lnTo>
                    <a:pt x="792957" y="126207"/>
                  </a:lnTo>
                  <a:cubicBezTo>
                    <a:pt x="763591" y="128654"/>
                    <a:pt x="773940" y="128588"/>
                    <a:pt x="738188" y="1309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7">
              <a:extLst>
                <a:ext uri="{FF2B5EF4-FFF2-40B4-BE49-F238E27FC236}">
                  <a16:creationId xmlns:a16="http://schemas.microsoft.com/office/drawing/2014/main" id="{5C054EA7-A1DD-4129-BE2A-D841A76BC961}"/>
                </a:ext>
              </a:extLst>
            </p:cNvPr>
            <p:cNvSpPr/>
            <p:nvPr/>
          </p:nvSpPr>
          <p:spPr>
            <a:xfrm>
              <a:off x="5305426" y="3986213"/>
              <a:ext cx="1350963" cy="273050"/>
            </a:xfrm>
            <a:custGeom>
              <a:avLst/>
              <a:gdLst>
                <a:gd name="connsiteX0" fmla="*/ 388144 w 1350169"/>
                <a:gd name="connsiteY0" fmla="*/ 88106 h 273843"/>
                <a:gd name="connsiteX1" fmla="*/ 981075 w 1350169"/>
                <a:gd name="connsiteY1" fmla="*/ 38100 h 273843"/>
                <a:gd name="connsiteX2" fmla="*/ 1350169 w 1350169"/>
                <a:gd name="connsiteY2" fmla="*/ 0 h 273843"/>
                <a:gd name="connsiteX3" fmla="*/ 1326356 w 1350169"/>
                <a:gd name="connsiteY3" fmla="*/ 157162 h 273843"/>
                <a:gd name="connsiteX4" fmla="*/ 1104900 w 1350169"/>
                <a:gd name="connsiteY4" fmla="*/ 173831 h 273843"/>
                <a:gd name="connsiteX5" fmla="*/ 738188 w 1350169"/>
                <a:gd name="connsiteY5" fmla="*/ 204787 h 273843"/>
                <a:gd name="connsiteX6" fmla="*/ 395288 w 1350169"/>
                <a:gd name="connsiteY6" fmla="*/ 235743 h 273843"/>
                <a:gd name="connsiteX7" fmla="*/ 80963 w 1350169"/>
                <a:gd name="connsiteY7" fmla="*/ 269081 h 273843"/>
                <a:gd name="connsiteX8" fmla="*/ 0 w 1350169"/>
                <a:gd name="connsiteY8" fmla="*/ 273843 h 273843"/>
                <a:gd name="connsiteX9" fmla="*/ 2381 w 1350169"/>
                <a:gd name="connsiteY9" fmla="*/ 119062 h 273843"/>
                <a:gd name="connsiteX10" fmla="*/ 388144 w 1350169"/>
                <a:gd name="connsiteY10" fmla="*/ 88106 h 273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169" h="273843">
                  <a:moveTo>
                    <a:pt x="388144" y="88106"/>
                  </a:moveTo>
                  <a:lnTo>
                    <a:pt x="981075" y="38100"/>
                  </a:lnTo>
                  <a:lnTo>
                    <a:pt x="1350169" y="0"/>
                  </a:lnTo>
                  <a:lnTo>
                    <a:pt x="1326356" y="157162"/>
                  </a:lnTo>
                  <a:lnTo>
                    <a:pt x="1104900" y="173831"/>
                  </a:lnTo>
                  <a:lnTo>
                    <a:pt x="738188" y="204787"/>
                  </a:lnTo>
                  <a:lnTo>
                    <a:pt x="395288" y="235743"/>
                  </a:lnTo>
                  <a:lnTo>
                    <a:pt x="80963" y="269081"/>
                  </a:lnTo>
                  <a:lnTo>
                    <a:pt x="0" y="273843"/>
                  </a:lnTo>
                  <a:cubicBezTo>
                    <a:pt x="794" y="222249"/>
                    <a:pt x="1587" y="170656"/>
                    <a:pt x="2381" y="119062"/>
                  </a:cubicBezTo>
                  <a:lnTo>
                    <a:pt x="388144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43AFEF07-B410-4DE0-AAEB-7972C7309879}"/>
                </a:ext>
              </a:extLst>
            </p:cNvPr>
            <p:cNvSpPr/>
            <p:nvPr/>
          </p:nvSpPr>
          <p:spPr>
            <a:xfrm>
              <a:off x="5754688" y="4160839"/>
              <a:ext cx="431800" cy="1419225"/>
            </a:xfrm>
            <a:custGeom>
              <a:avLst/>
              <a:gdLst>
                <a:gd name="connsiteX0" fmla="*/ 152400 w 431007"/>
                <a:gd name="connsiteY0" fmla="*/ 409575 h 1419225"/>
                <a:gd name="connsiteX1" fmla="*/ 152400 w 431007"/>
                <a:gd name="connsiteY1" fmla="*/ 295275 h 1419225"/>
                <a:gd name="connsiteX2" fmla="*/ 150019 w 431007"/>
                <a:gd name="connsiteY2" fmla="*/ 257175 h 1419225"/>
                <a:gd name="connsiteX3" fmla="*/ 145257 w 431007"/>
                <a:gd name="connsiteY3" fmla="*/ 219075 h 1419225"/>
                <a:gd name="connsiteX4" fmla="*/ 135732 w 431007"/>
                <a:gd name="connsiteY4" fmla="*/ 173831 h 1419225"/>
                <a:gd name="connsiteX5" fmla="*/ 123825 w 431007"/>
                <a:gd name="connsiteY5" fmla="*/ 142875 h 1419225"/>
                <a:gd name="connsiteX6" fmla="*/ 109538 w 431007"/>
                <a:gd name="connsiteY6" fmla="*/ 116681 h 1419225"/>
                <a:gd name="connsiteX7" fmla="*/ 88107 w 431007"/>
                <a:gd name="connsiteY7" fmla="*/ 90487 h 1419225"/>
                <a:gd name="connsiteX8" fmla="*/ 61913 w 431007"/>
                <a:gd name="connsiteY8" fmla="*/ 66675 h 1419225"/>
                <a:gd name="connsiteX9" fmla="*/ 0 w 431007"/>
                <a:gd name="connsiteY9" fmla="*/ 11906 h 1419225"/>
                <a:gd name="connsiteX10" fmla="*/ 259557 w 431007"/>
                <a:gd name="connsiteY10" fmla="*/ 0 h 1419225"/>
                <a:gd name="connsiteX11" fmla="*/ 347663 w 431007"/>
                <a:gd name="connsiteY11" fmla="*/ 47625 h 1419225"/>
                <a:gd name="connsiteX12" fmla="*/ 381000 w 431007"/>
                <a:gd name="connsiteY12" fmla="*/ 69056 h 1419225"/>
                <a:gd name="connsiteX13" fmla="*/ 397669 w 431007"/>
                <a:gd name="connsiteY13" fmla="*/ 88106 h 1419225"/>
                <a:gd name="connsiteX14" fmla="*/ 411957 w 431007"/>
                <a:gd name="connsiteY14" fmla="*/ 109537 h 1419225"/>
                <a:gd name="connsiteX15" fmla="*/ 423863 w 431007"/>
                <a:gd name="connsiteY15" fmla="*/ 135731 h 1419225"/>
                <a:gd name="connsiteX16" fmla="*/ 431007 w 431007"/>
                <a:gd name="connsiteY16" fmla="*/ 173831 h 1419225"/>
                <a:gd name="connsiteX17" fmla="*/ 428625 w 431007"/>
                <a:gd name="connsiteY17" fmla="*/ 209550 h 1419225"/>
                <a:gd name="connsiteX18" fmla="*/ 423863 w 431007"/>
                <a:gd name="connsiteY18" fmla="*/ 264319 h 1419225"/>
                <a:gd name="connsiteX19" fmla="*/ 411957 w 431007"/>
                <a:gd name="connsiteY19" fmla="*/ 330994 h 1419225"/>
                <a:gd name="connsiteX20" fmla="*/ 402432 w 431007"/>
                <a:gd name="connsiteY20" fmla="*/ 452437 h 1419225"/>
                <a:gd name="connsiteX21" fmla="*/ 400050 w 431007"/>
                <a:gd name="connsiteY21" fmla="*/ 600075 h 1419225"/>
                <a:gd name="connsiteX22" fmla="*/ 400050 w 431007"/>
                <a:gd name="connsiteY22" fmla="*/ 754856 h 1419225"/>
                <a:gd name="connsiteX23" fmla="*/ 388144 w 431007"/>
                <a:gd name="connsiteY23" fmla="*/ 1054894 h 1419225"/>
                <a:gd name="connsiteX24" fmla="*/ 373857 w 431007"/>
                <a:gd name="connsiteY24" fmla="*/ 1400175 h 1419225"/>
                <a:gd name="connsiteX25" fmla="*/ 178594 w 431007"/>
                <a:gd name="connsiteY25" fmla="*/ 1419225 h 1419225"/>
                <a:gd name="connsiteX26" fmla="*/ 166688 w 431007"/>
                <a:gd name="connsiteY26" fmla="*/ 1133475 h 1419225"/>
                <a:gd name="connsiteX27" fmla="*/ 152400 w 431007"/>
                <a:gd name="connsiteY27" fmla="*/ 766762 h 1419225"/>
                <a:gd name="connsiteX28" fmla="*/ 152400 w 431007"/>
                <a:gd name="connsiteY28" fmla="*/ 409575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1007" h="1419225">
                  <a:moveTo>
                    <a:pt x="152400" y="409575"/>
                  </a:moveTo>
                  <a:lnTo>
                    <a:pt x="152400" y="295275"/>
                  </a:lnTo>
                  <a:lnTo>
                    <a:pt x="150019" y="257175"/>
                  </a:lnTo>
                  <a:lnTo>
                    <a:pt x="145257" y="219075"/>
                  </a:lnTo>
                  <a:lnTo>
                    <a:pt x="135732" y="173831"/>
                  </a:lnTo>
                  <a:lnTo>
                    <a:pt x="123825" y="142875"/>
                  </a:lnTo>
                  <a:lnTo>
                    <a:pt x="109538" y="116681"/>
                  </a:lnTo>
                  <a:lnTo>
                    <a:pt x="88107" y="90487"/>
                  </a:lnTo>
                  <a:lnTo>
                    <a:pt x="61913" y="66675"/>
                  </a:lnTo>
                  <a:lnTo>
                    <a:pt x="0" y="11906"/>
                  </a:lnTo>
                  <a:lnTo>
                    <a:pt x="259557" y="0"/>
                  </a:lnTo>
                  <a:lnTo>
                    <a:pt x="347663" y="47625"/>
                  </a:lnTo>
                  <a:lnTo>
                    <a:pt x="381000" y="69056"/>
                  </a:lnTo>
                  <a:lnTo>
                    <a:pt x="397669" y="88106"/>
                  </a:lnTo>
                  <a:lnTo>
                    <a:pt x="411957" y="109537"/>
                  </a:lnTo>
                  <a:lnTo>
                    <a:pt x="423863" y="135731"/>
                  </a:lnTo>
                  <a:lnTo>
                    <a:pt x="431007" y="173831"/>
                  </a:lnTo>
                  <a:lnTo>
                    <a:pt x="428625" y="209550"/>
                  </a:lnTo>
                  <a:lnTo>
                    <a:pt x="423863" y="264319"/>
                  </a:lnTo>
                  <a:lnTo>
                    <a:pt x="411957" y="330994"/>
                  </a:lnTo>
                  <a:lnTo>
                    <a:pt x="402432" y="452437"/>
                  </a:lnTo>
                  <a:lnTo>
                    <a:pt x="400050" y="600075"/>
                  </a:lnTo>
                  <a:lnTo>
                    <a:pt x="400050" y="754856"/>
                  </a:lnTo>
                  <a:lnTo>
                    <a:pt x="388144" y="1054894"/>
                  </a:lnTo>
                  <a:lnTo>
                    <a:pt x="373857" y="1400175"/>
                  </a:lnTo>
                  <a:lnTo>
                    <a:pt x="178594" y="1419225"/>
                  </a:lnTo>
                  <a:lnTo>
                    <a:pt x="166688" y="1133475"/>
                  </a:lnTo>
                  <a:lnTo>
                    <a:pt x="152400" y="766762"/>
                  </a:lnTo>
                  <a:lnTo>
                    <a:pt x="152400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B8ACEEF3-8A08-47CF-B43B-FEC92AB30CE3}"/>
                </a:ext>
              </a:extLst>
            </p:cNvPr>
            <p:cNvSpPr/>
            <p:nvPr/>
          </p:nvSpPr>
          <p:spPr>
            <a:xfrm>
              <a:off x="4165601" y="5397500"/>
              <a:ext cx="3700463" cy="520700"/>
            </a:xfrm>
            <a:custGeom>
              <a:avLst/>
              <a:gdLst>
                <a:gd name="connsiteX0" fmla="*/ 1301605 w 3699299"/>
                <a:gd name="connsiteY0" fmla="*/ 187646 h 521238"/>
                <a:gd name="connsiteX1" fmla="*/ 1772209 w 3699299"/>
                <a:gd name="connsiteY1" fmla="*/ 131054 h 521238"/>
                <a:gd name="connsiteX2" fmla="*/ 1959854 w 3699299"/>
                <a:gd name="connsiteY2" fmla="*/ 110205 h 521238"/>
                <a:gd name="connsiteX3" fmla="*/ 2198134 w 3699299"/>
                <a:gd name="connsiteY3" fmla="*/ 98291 h 521238"/>
                <a:gd name="connsiteX4" fmla="*/ 2409608 w 3699299"/>
                <a:gd name="connsiteY4" fmla="*/ 89355 h 521238"/>
                <a:gd name="connsiteX5" fmla="*/ 2624060 w 3699299"/>
                <a:gd name="connsiteY5" fmla="*/ 80419 h 521238"/>
                <a:gd name="connsiteX6" fmla="*/ 2829577 w 3699299"/>
                <a:gd name="connsiteY6" fmla="*/ 71484 h 521238"/>
                <a:gd name="connsiteX7" fmla="*/ 2939781 w 3699299"/>
                <a:gd name="connsiteY7" fmla="*/ 65527 h 521238"/>
                <a:gd name="connsiteX8" fmla="*/ 3023179 w 3699299"/>
                <a:gd name="connsiteY8" fmla="*/ 53613 h 521238"/>
                <a:gd name="connsiteX9" fmla="*/ 3139341 w 3699299"/>
                <a:gd name="connsiteY9" fmla="*/ 29785 h 521238"/>
                <a:gd name="connsiteX10" fmla="*/ 3243588 w 3699299"/>
                <a:gd name="connsiteY10" fmla="*/ 2978 h 521238"/>
                <a:gd name="connsiteX11" fmla="*/ 3270395 w 3699299"/>
                <a:gd name="connsiteY11" fmla="*/ 0 h 521238"/>
                <a:gd name="connsiteX12" fmla="*/ 3329965 w 3699299"/>
                <a:gd name="connsiteY12" fmla="*/ 8935 h 521238"/>
                <a:gd name="connsiteX13" fmla="*/ 3395492 w 3699299"/>
                <a:gd name="connsiteY13" fmla="*/ 23828 h 521238"/>
                <a:gd name="connsiteX14" fmla="*/ 3452084 w 3699299"/>
                <a:gd name="connsiteY14" fmla="*/ 41699 h 521238"/>
                <a:gd name="connsiteX15" fmla="*/ 3502718 w 3699299"/>
                <a:gd name="connsiteY15" fmla="*/ 62548 h 521238"/>
                <a:gd name="connsiteX16" fmla="*/ 3541439 w 3699299"/>
                <a:gd name="connsiteY16" fmla="*/ 77441 h 521238"/>
                <a:gd name="connsiteX17" fmla="*/ 3571224 w 3699299"/>
                <a:gd name="connsiteY17" fmla="*/ 92334 h 521238"/>
                <a:gd name="connsiteX18" fmla="*/ 3627815 w 3699299"/>
                <a:gd name="connsiteY18" fmla="*/ 119140 h 521238"/>
                <a:gd name="connsiteX19" fmla="*/ 3648665 w 3699299"/>
                <a:gd name="connsiteY19" fmla="*/ 134033 h 521238"/>
                <a:gd name="connsiteX20" fmla="*/ 3669514 w 3699299"/>
                <a:gd name="connsiteY20" fmla="*/ 154882 h 521238"/>
                <a:gd name="connsiteX21" fmla="*/ 3687385 w 3699299"/>
                <a:gd name="connsiteY21" fmla="*/ 178710 h 521238"/>
                <a:gd name="connsiteX22" fmla="*/ 3696321 w 3699299"/>
                <a:gd name="connsiteY22" fmla="*/ 199560 h 521238"/>
                <a:gd name="connsiteX23" fmla="*/ 3699299 w 3699299"/>
                <a:gd name="connsiteY23" fmla="*/ 211474 h 521238"/>
                <a:gd name="connsiteX24" fmla="*/ 3699299 w 3699299"/>
                <a:gd name="connsiteY24" fmla="*/ 229345 h 521238"/>
                <a:gd name="connsiteX25" fmla="*/ 3684407 w 3699299"/>
                <a:gd name="connsiteY25" fmla="*/ 250194 h 521238"/>
                <a:gd name="connsiteX26" fmla="*/ 3651643 w 3699299"/>
                <a:gd name="connsiteY26" fmla="*/ 271044 h 521238"/>
                <a:gd name="connsiteX27" fmla="*/ 3609944 w 3699299"/>
                <a:gd name="connsiteY27" fmla="*/ 285936 h 521238"/>
                <a:gd name="connsiteX28" fmla="*/ 3568245 w 3699299"/>
                <a:gd name="connsiteY28" fmla="*/ 288915 h 521238"/>
                <a:gd name="connsiteX29" fmla="*/ 3463998 w 3699299"/>
                <a:gd name="connsiteY29" fmla="*/ 279979 h 521238"/>
                <a:gd name="connsiteX30" fmla="*/ 3276352 w 3699299"/>
                <a:gd name="connsiteY30" fmla="*/ 268065 h 521238"/>
                <a:gd name="connsiteX31" fmla="*/ 2936803 w 3699299"/>
                <a:gd name="connsiteY31" fmla="*/ 256151 h 521238"/>
                <a:gd name="connsiteX32" fmla="*/ 2689587 w 3699299"/>
                <a:gd name="connsiteY32" fmla="*/ 253173 h 521238"/>
                <a:gd name="connsiteX33" fmla="*/ 2495985 w 3699299"/>
                <a:gd name="connsiteY33" fmla="*/ 259130 h 521238"/>
                <a:gd name="connsiteX34" fmla="*/ 2260683 w 3699299"/>
                <a:gd name="connsiteY34" fmla="*/ 265087 h 521238"/>
                <a:gd name="connsiteX35" fmla="*/ 2031338 w 3699299"/>
                <a:gd name="connsiteY35" fmla="*/ 279979 h 521238"/>
                <a:gd name="connsiteX36" fmla="*/ 1724553 w 3699299"/>
                <a:gd name="connsiteY36" fmla="*/ 300829 h 521238"/>
                <a:gd name="connsiteX37" fmla="*/ 1513079 w 3699299"/>
                <a:gd name="connsiteY37" fmla="*/ 321678 h 521238"/>
                <a:gd name="connsiteX38" fmla="*/ 1277777 w 3699299"/>
                <a:gd name="connsiteY38" fmla="*/ 354442 h 521238"/>
                <a:gd name="connsiteX39" fmla="*/ 1042476 w 3699299"/>
                <a:gd name="connsiteY39" fmla="*/ 393162 h 521238"/>
                <a:gd name="connsiteX40" fmla="*/ 819088 w 3699299"/>
                <a:gd name="connsiteY40" fmla="*/ 437840 h 521238"/>
                <a:gd name="connsiteX41" fmla="*/ 664206 w 3699299"/>
                <a:gd name="connsiteY41" fmla="*/ 470603 h 521238"/>
                <a:gd name="connsiteX42" fmla="*/ 637400 w 3699299"/>
                <a:gd name="connsiteY42" fmla="*/ 485496 h 521238"/>
                <a:gd name="connsiteX43" fmla="*/ 589743 w 3699299"/>
                <a:gd name="connsiteY43" fmla="*/ 503367 h 521238"/>
                <a:gd name="connsiteX44" fmla="*/ 542087 w 3699299"/>
                <a:gd name="connsiteY44" fmla="*/ 515281 h 521238"/>
                <a:gd name="connsiteX45" fmla="*/ 497410 w 3699299"/>
                <a:gd name="connsiteY45" fmla="*/ 521238 h 521238"/>
                <a:gd name="connsiteX46" fmla="*/ 440818 w 3699299"/>
                <a:gd name="connsiteY46" fmla="*/ 512302 h 521238"/>
                <a:gd name="connsiteX47" fmla="*/ 384227 w 3699299"/>
                <a:gd name="connsiteY47" fmla="*/ 491453 h 521238"/>
                <a:gd name="connsiteX48" fmla="*/ 303807 w 3699299"/>
                <a:gd name="connsiteY48" fmla="*/ 452732 h 521238"/>
                <a:gd name="connsiteX49" fmla="*/ 232323 w 3699299"/>
                <a:gd name="connsiteY49" fmla="*/ 408055 h 521238"/>
                <a:gd name="connsiteX50" fmla="*/ 166796 w 3699299"/>
                <a:gd name="connsiteY50" fmla="*/ 360399 h 521238"/>
                <a:gd name="connsiteX51" fmla="*/ 107226 w 3699299"/>
                <a:gd name="connsiteY51" fmla="*/ 306786 h 521238"/>
                <a:gd name="connsiteX52" fmla="*/ 59570 w 3699299"/>
                <a:gd name="connsiteY52" fmla="*/ 250194 h 521238"/>
                <a:gd name="connsiteX53" fmla="*/ 20850 w 3699299"/>
                <a:gd name="connsiteY53" fmla="*/ 196581 h 521238"/>
                <a:gd name="connsiteX54" fmla="*/ 0 w 3699299"/>
                <a:gd name="connsiteY54" fmla="*/ 157861 h 521238"/>
                <a:gd name="connsiteX55" fmla="*/ 0 w 3699299"/>
                <a:gd name="connsiteY55" fmla="*/ 145947 h 521238"/>
                <a:gd name="connsiteX56" fmla="*/ 8936 w 3699299"/>
                <a:gd name="connsiteY56" fmla="*/ 131054 h 521238"/>
                <a:gd name="connsiteX57" fmla="*/ 20850 w 3699299"/>
                <a:gd name="connsiteY57" fmla="*/ 131054 h 521238"/>
                <a:gd name="connsiteX58" fmla="*/ 47656 w 3699299"/>
                <a:gd name="connsiteY58" fmla="*/ 142968 h 521238"/>
                <a:gd name="connsiteX59" fmla="*/ 83398 w 3699299"/>
                <a:gd name="connsiteY59" fmla="*/ 163818 h 521238"/>
                <a:gd name="connsiteX60" fmla="*/ 175732 w 3699299"/>
                <a:gd name="connsiteY60" fmla="*/ 205517 h 521238"/>
                <a:gd name="connsiteX61" fmla="*/ 259130 w 3699299"/>
                <a:gd name="connsiteY61" fmla="*/ 235302 h 521238"/>
                <a:gd name="connsiteX62" fmla="*/ 318700 w 3699299"/>
                <a:gd name="connsiteY62" fmla="*/ 253173 h 521238"/>
                <a:gd name="connsiteX63" fmla="*/ 411033 w 3699299"/>
                <a:gd name="connsiteY63" fmla="*/ 265087 h 521238"/>
                <a:gd name="connsiteX64" fmla="*/ 539109 w 3699299"/>
                <a:gd name="connsiteY64" fmla="*/ 268065 h 521238"/>
                <a:gd name="connsiteX65" fmla="*/ 717819 w 3699299"/>
                <a:gd name="connsiteY65" fmla="*/ 253173 h 521238"/>
                <a:gd name="connsiteX66" fmla="*/ 1030562 w 3699299"/>
                <a:gd name="connsiteY66" fmla="*/ 217431 h 521238"/>
                <a:gd name="connsiteX67" fmla="*/ 1250971 w 3699299"/>
                <a:gd name="connsiteY67" fmla="*/ 193603 h 521238"/>
                <a:gd name="connsiteX68" fmla="*/ 1301605 w 3699299"/>
                <a:gd name="connsiteY68" fmla="*/ 187646 h 52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99299" h="521238">
                  <a:moveTo>
                    <a:pt x="1301605" y="187646"/>
                  </a:moveTo>
                  <a:lnTo>
                    <a:pt x="1772209" y="131054"/>
                  </a:lnTo>
                  <a:lnTo>
                    <a:pt x="1959854" y="110205"/>
                  </a:lnTo>
                  <a:lnTo>
                    <a:pt x="2198134" y="98291"/>
                  </a:lnTo>
                  <a:lnTo>
                    <a:pt x="2409608" y="89355"/>
                  </a:lnTo>
                  <a:lnTo>
                    <a:pt x="2624060" y="80419"/>
                  </a:lnTo>
                  <a:lnTo>
                    <a:pt x="2829577" y="71484"/>
                  </a:lnTo>
                  <a:lnTo>
                    <a:pt x="2939781" y="65527"/>
                  </a:lnTo>
                  <a:lnTo>
                    <a:pt x="3023179" y="53613"/>
                  </a:lnTo>
                  <a:lnTo>
                    <a:pt x="3139341" y="29785"/>
                  </a:lnTo>
                  <a:lnTo>
                    <a:pt x="3243588" y="2978"/>
                  </a:lnTo>
                  <a:lnTo>
                    <a:pt x="3270395" y="0"/>
                  </a:lnTo>
                  <a:lnTo>
                    <a:pt x="3329965" y="8935"/>
                  </a:lnTo>
                  <a:lnTo>
                    <a:pt x="3395492" y="23828"/>
                  </a:lnTo>
                  <a:lnTo>
                    <a:pt x="3452084" y="41699"/>
                  </a:lnTo>
                  <a:lnTo>
                    <a:pt x="3502718" y="62548"/>
                  </a:lnTo>
                  <a:lnTo>
                    <a:pt x="3541439" y="77441"/>
                  </a:lnTo>
                  <a:lnTo>
                    <a:pt x="3571224" y="92334"/>
                  </a:lnTo>
                  <a:lnTo>
                    <a:pt x="3627815" y="119140"/>
                  </a:lnTo>
                  <a:lnTo>
                    <a:pt x="3648665" y="134033"/>
                  </a:lnTo>
                  <a:lnTo>
                    <a:pt x="3669514" y="154882"/>
                  </a:lnTo>
                  <a:lnTo>
                    <a:pt x="3687385" y="178710"/>
                  </a:lnTo>
                  <a:lnTo>
                    <a:pt x="3696321" y="199560"/>
                  </a:lnTo>
                  <a:lnTo>
                    <a:pt x="3699299" y="211474"/>
                  </a:lnTo>
                  <a:lnTo>
                    <a:pt x="3699299" y="229345"/>
                  </a:lnTo>
                  <a:lnTo>
                    <a:pt x="3684407" y="250194"/>
                  </a:lnTo>
                  <a:lnTo>
                    <a:pt x="3651643" y="271044"/>
                  </a:lnTo>
                  <a:lnTo>
                    <a:pt x="3609944" y="285936"/>
                  </a:lnTo>
                  <a:lnTo>
                    <a:pt x="3568245" y="288915"/>
                  </a:lnTo>
                  <a:lnTo>
                    <a:pt x="3463998" y="279979"/>
                  </a:lnTo>
                  <a:lnTo>
                    <a:pt x="3276352" y="268065"/>
                  </a:lnTo>
                  <a:lnTo>
                    <a:pt x="2936803" y="256151"/>
                  </a:lnTo>
                  <a:lnTo>
                    <a:pt x="2689587" y="253173"/>
                  </a:lnTo>
                  <a:lnTo>
                    <a:pt x="2495985" y="259130"/>
                  </a:lnTo>
                  <a:lnTo>
                    <a:pt x="2260683" y="265087"/>
                  </a:lnTo>
                  <a:lnTo>
                    <a:pt x="2031338" y="279979"/>
                  </a:lnTo>
                  <a:lnTo>
                    <a:pt x="1724553" y="300829"/>
                  </a:lnTo>
                  <a:lnTo>
                    <a:pt x="1513079" y="321678"/>
                  </a:lnTo>
                  <a:lnTo>
                    <a:pt x="1277777" y="354442"/>
                  </a:lnTo>
                  <a:lnTo>
                    <a:pt x="1042476" y="393162"/>
                  </a:lnTo>
                  <a:lnTo>
                    <a:pt x="819088" y="437840"/>
                  </a:lnTo>
                  <a:lnTo>
                    <a:pt x="664206" y="470603"/>
                  </a:lnTo>
                  <a:lnTo>
                    <a:pt x="637400" y="485496"/>
                  </a:lnTo>
                  <a:lnTo>
                    <a:pt x="589743" y="503367"/>
                  </a:lnTo>
                  <a:lnTo>
                    <a:pt x="542087" y="515281"/>
                  </a:lnTo>
                  <a:lnTo>
                    <a:pt x="497410" y="521238"/>
                  </a:lnTo>
                  <a:lnTo>
                    <a:pt x="440818" y="512302"/>
                  </a:lnTo>
                  <a:lnTo>
                    <a:pt x="384227" y="491453"/>
                  </a:lnTo>
                  <a:lnTo>
                    <a:pt x="303807" y="452732"/>
                  </a:lnTo>
                  <a:lnTo>
                    <a:pt x="232323" y="408055"/>
                  </a:lnTo>
                  <a:lnTo>
                    <a:pt x="166796" y="360399"/>
                  </a:lnTo>
                  <a:lnTo>
                    <a:pt x="107226" y="306786"/>
                  </a:lnTo>
                  <a:lnTo>
                    <a:pt x="59570" y="250194"/>
                  </a:lnTo>
                  <a:lnTo>
                    <a:pt x="20850" y="196581"/>
                  </a:lnTo>
                  <a:lnTo>
                    <a:pt x="0" y="157861"/>
                  </a:lnTo>
                  <a:lnTo>
                    <a:pt x="0" y="145947"/>
                  </a:lnTo>
                  <a:lnTo>
                    <a:pt x="8936" y="131054"/>
                  </a:lnTo>
                  <a:lnTo>
                    <a:pt x="20850" y="131054"/>
                  </a:lnTo>
                  <a:lnTo>
                    <a:pt x="47656" y="142968"/>
                  </a:lnTo>
                  <a:lnTo>
                    <a:pt x="83398" y="163818"/>
                  </a:lnTo>
                  <a:lnTo>
                    <a:pt x="175732" y="205517"/>
                  </a:lnTo>
                  <a:lnTo>
                    <a:pt x="259130" y="235302"/>
                  </a:lnTo>
                  <a:lnTo>
                    <a:pt x="318700" y="253173"/>
                  </a:lnTo>
                  <a:lnTo>
                    <a:pt x="411033" y="265087"/>
                  </a:lnTo>
                  <a:lnTo>
                    <a:pt x="539109" y="268065"/>
                  </a:lnTo>
                  <a:lnTo>
                    <a:pt x="717819" y="253173"/>
                  </a:lnTo>
                  <a:lnTo>
                    <a:pt x="1030562" y="217431"/>
                  </a:lnTo>
                  <a:lnTo>
                    <a:pt x="1250971" y="193603"/>
                  </a:lnTo>
                  <a:lnTo>
                    <a:pt x="1301605" y="1876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42811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6" grpId="0" animBg="1"/>
      <p:bldP spid="19" grpId="0" animBg="1"/>
      <p:bldP spid="14" grpId="0" animBg="1"/>
      <p:bldP spid="15" grpId="0" animBg="1"/>
      <p:bldP spid="17" grpId="0" animBg="1"/>
      <p:bldP spid="18" grpId="0" animBg="1"/>
      <p:bldP spid="20" grpId="0" animBg="1"/>
      <p:bldP spid="22" grpId="0" animBg="1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E0416CD-3DAD-4EFF-85E4-9D10A0055EAE}"/>
              </a:ext>
            </a:extLst>
          </p:cNvPr>
          <p:cNvGrpSpPr/>
          <p:nvPr/>
        </p:nvGrpSpPr>
        <p:grpSpPr>
          <a:xfrm>
            <a:off x="3894932" y="1438276"/>
            <a:ext cx="4402136" cy="4479924"/>
            <a:chOff x="3903664" y="1438276"/>
            <a:chExt cx="4402136" cy="4479924"/>
          </a:xfrm>
          <a:solidFill>
            <a:schemeClr val="tx1"/>
          </a:solidFill>
        </p:grpSpPr>
        <p:sp>
          <p:nvSpPr>
            <p:cNvPr id="3" name="フリーフォーム 9">
              <a:extLst>
                <a:ext uri="{FF2B5EF4-FFF2-40B4-BE49-F238E27FC236}">
                  <a16:creationId xmlns:a16="http://schemas.microsoft.com/office/drawing/2014/main" id="{4E44952D-D3D1-4482-AF9E-FEEE920BA9FC}"/>
                </a:ext>
              </a:extLst>
            </p:cNvPr>
            <p:cNvSpPr/>
            <p:nvPr/>
          </p:nvSpPr>
          <p:spPr>
            <a:xfrm>
              <a:off x="5713414" y="1438276"/>
              <a:ext cx="515937" cy="1204913"/>
            </a:xfrm>
            <a:custGeom>
              <a:avLst/>
              <a:gdLst>
                <a:gd name="connsiteX0" fmla="*/ 197644 w 516731"/>
                <a:gd name="connsiteY0" fmla="*/ 647700 h 1204913"/>
                <a:gd name="connsiteX1" fmla="*/ 197644 w 516731"/>
                <a:gd name="connsiteY1" fmla="*/ 423863 h 1204913"/>
                <a:gd name="connsiteX2" fmla="*/ 195262 w 516731"/>
                <a:gd name="connsiteY2" fmla="*/ 388144 h 1204913"/>
                <a:gd name="connsiteX3" fmla="*/ 192881 w 516731"/>
                <a:gd name="connsiteY3" fmla="*/ 347663 h 1204913"/>
                <a:gd name="connsiteX4" fmla="*/ 183356 w 516731"/>
                <a:gd name="connsiteY4" fmla="*/ 288131 h 1204913"/>
                <a:gd name="connsiteX5" fmla="*/ 166687 w 516731"/>
                <a:gd name="connsiteY5" fmla="*/ 223838 h 1204913"/>
                <a:gd name="connsiteX6" fmla="*/ 150019 w 516731"/>
                <a:gd name="connsiteY6" fmla="*/ 178594 h 1204913"/>
                <a:gd name="connsiteX7" fmla="*/ 135731 w 516731"/>
                <a:gd name="connsiteY7" fmla="*/ 152400 h 1204913"/>
                <a:gd name="connsiteX8" fmla="*/ 116681 w 516731"/>
                <a:gd name="connsiteY8" fmla="*/ 126206 h 1204913"/>
                <a:gd name="connsiteX9" fmla="*/ 97631 w 516731"/>
                <a:gd name="connsiteY9" fmla="*/ 104775 h 1204913"/>
                <a:gd name="connsiteX10" fmla="*/ 80962 w 516731"/>
                <a:gd name="connsiteY10" fmla="*/ 90488 h 1204913"/>
                <a:gd name="connsiteX11" fmla="*/ 61912 w 516731"/>
                <a:gd name="connsiteY11" fmla="*/ 76200 h 1204913"/>
                <a:gd name="connsiteX12" fmla="*/ 40481 w 516731"/>
                <a:gd name="connsiteY12" fmla="*/ 59531 h 1204913"/>
                <a:gd name="connsiteX13" fmla="*/ 16669 w 516731"/>
                <a:gd name="connsiteY13" fmla="*/ 42863 h 1204913"/>
                <a:gd name="connsiteX14" fmla="*/ 0 w 516731"/>
                <a:gd name="connsiteY14" fmla="*/ 23813 h 1204913"/>
                <a:gd name="connsiteX15" fmla="*/ 0 w 516731"/>
                <a:gd name="connsiteY15" fmla="*/ 9525 h 1204913"/>
                <a:gd name="connsiteX16" fmla="*/ 9525 w 516731"/>
                <a:gd name="connsiteY16" fmla="*/ 0 h 1204913"/>
                <a:gd name="connsiteX17" fmla="*/ 38100 w 516731"/>
                <a:gd name="connsiteY17" fmla="*/ 0 h 1204913"/>
                <a:gd name="connsiteX18" fmla="*/ 102394 w 516731"/>
                <a:gd name="connsiteY18" fmla="*/ 9525 h 1204913"/>
                <a:gd name="connsiteX19" fmla="*/ 190500 w 516731"/>
                <a:gd name="connsiteY19" fmla="*/ 28575 h 1204913"/>
                <a:gd name="connsiteX20" fmla="*/ 245269 w 516731"/>
                <a:gd name="connsiteY20" fmla="*/ 42863 h 1204913"/>
                <a:gd name="connsiteX21" fmla="*/ 297656 w 516731"/>
                <a:gd name="connsiteY21" fmla="*/ 61913 h 1204913"/>
                <a:gd name="connsiteX22" fmla="*/ 340519 w 516731"/>
                <a:gd name="connsiteY22" fmla="*/ 83344 h 1204913"/>
                <a:gd name="connsiteX23" fmla="*/ 371475 w 516731"/>
                <a:gd name="connsiteY23" fmla="*/ 97631 h 1204913"/>
                <a:gd name="connsiteX24" fmla="*/ 411956 w 516731"/>
                <a:gd name="connsiteY24" fmla="*/ 123825 h 1204913"/>
                <a:gd name="connsiteX25" fmla="*/ 450056 w 516731"/>
                <a:gd name="connsiteY25" fmla="*/ 157163 h 1204913"/>
                <a:gd name="connsiteX26" fmla="*/ 473869 w 516731"/>
                <a:gd name="connsiteY26" fmla="*/ 178594 h 1204913"/>
                <a:gd name="connsiteX27" fmla="*/ 488156 w 516731"/>
                <a:gd name="connsiteY27" fmla="*/ 195263 h 1204913"/>
                <a:gd name="connsiteX28" fmla="*/ 502444 w 516731"/>
                <a:gd name="connsiteY28" fmla="*/ 214313 h 1204913"/>
                <a:gd name="connsiteX29" fmla="*/ 509587 w 516731"/>
                <a:gd name="connsiteY29" fmla="*/ 228600 h 1204913"/>
                <a:gd name="connsiteX30" fmla="*/ 514350 w 516731"/>
                <a:gd name="connsiteY30" fmla="*/ 254794 h 1204913"/>
                <a:gd name="connsiteX31" fmla="*/ 516731 w 516731"/>
                <a:gd name="connsiteY31" fmla="*/ 288131 h 1204913"/>
                <a:gd name="connsiteX32" fmla="*/ 504825 w 516731"/>
                <a:gd name="connsiteY32" fmla="*/ 316706 h 1204913"/>
                <a:gd name="connsiteX33" fmla="*/ 483394 w 516731"/>
                <a:gd name="connsiteY33" fmla="*/ 347663 h 1204913"/>
                <a:gd name="connsiteX34" fmla="*/ 464344 w 516731"/>
                <a:gd name="connsiteY34" fmla="*/ 366713 h 1204913"/>
                <a:gd name="connsiteX35" fmla="*/ 452437 w 516731"/>
                <a:gd name="connsiteY35" fmla="*/ 388144 h 1204913"/>
                <a:gd name="connsiteX36" fmla="*/ 438150 w 516731"/>
                <a:gd name="connsiteY36" fmla="*/ 450056 h 1204913"/>
                <a:gd name="connsiteX37" fmla="*/ 428625 w 516731"/>
                <a:gd name="connsiteY37" fmla="*/ 552450 h 1204913"/>
                <a:gd name="connsiteX38" fmla="*/ 423862 w 516731"/>
                <a:gd name="connsiteY38" fmla="*/ 721519 h 1204913"/>
                <a:gd name="connsiteX39" fmla="*/ 421481 w 516731"/>
                <a:gd name="connsiteY39" fmla="*/ 902494 h 1204913"/>
                <a:gd name="connsiteX40" fmla="*/ 421481 w 516731"/>
                <a:gd name="connsiteY40" fmla="*/ 1204913 h 1204913"/>
                <a:gd name="connsiteX41" fmla="*/ 197644 w 516731"/>
                <a:gd name="connsiteY41" fmla="*/ 1204913 h 1204913"/>
                <a:gd name="connsiteX42" fmla="*/ 197644 w 516731"/>
                <a:gd name="connsiteY42" fmla="*/ 647700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6731" h="1204913">
                  <a:moveTo>
                    <a:pt x="197644" y="647700"/>
                  </a:moveTo>
                  <a:lnTo>
                    <a:pt x="197644" y="423863"/>
                  </a:lnTo>
                  <a:lnTo>
                    <a:pt x="195262" y="388144"/>
                  </a:lnTo>
                  <a:lnTo>
                    <a:pt x="192881" y="347663"/>
                  </a:lnTo>
                  <a:lnTo>
                    <a:pt x="183356" y="288131"/>
                  </a:lnTo>
                  <a:lnTo>
                    <a:pt x="166687" y="223838"/>
                  </a:lnTo>
                  <a:lnTo>
                    <a:pt x="150019" y="178594"/>
                  </a:lnTo>
                  <a:lnTo>
                    <a:pt x="135731" y="152400"/>
                  </a:lnTo>
                  <a:lnTo>
                    <a:pt x="116681" y="126206"/>
                  </a:lnTo>
                  <a:lnTo>
                    <a:pt x="97631" y="104775"/>
                  </a:lnTo>
                  <a:lnTo>
                    <a:pt x="80962" y="90488"/>
                  </a:lnTo>
                  <a:lnTo>
                    <a:pt x="61912" y="76200"/>
                  </a:lnTo>
                  <a:lnTo>
                    <a:pt x="40481" y="59531"/>
                  </a:lnTo>
                  <a:lnTo>
                    <a:pt x="16669" y="4286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8100" y="0"/>
                  </a:lnTo>
                  <a:lnTo>
                    <a:pt x="102394" y="9525"/>
                  </a:lnTo>
                  <a:lnTo>
                    <a:pt x="190500" y="28575"/>
                  </a:lnTo>
                  <a:lnTo>
                    <a:pt x="245269" y="42863"/>
                  </a:lnTo>
                  <a:lnTo>
                    <a:pt x="297656" y="61913"/>
                  </a:lnTo>
                  <a:lnTo>
                    <a:pt x="340519" y="83344"/>
                  </a:lnTo>
                  <a:lnTo>
                    <a:pt x="371475" y="97631"/>
                  </a:lnTo>
                  <a:lnTo>
                    <a:pt x="411956" y="123825"/>
                  </a:lnTo>
                  <a:lnTo>
                    <a:pt x="450056" y="157163"/>
                  </a:lnTo>
                  <a:lnTo>
                    <a:pt x="473869" y="178594"/>
                  </a:lnTo>
                  <a:lnTo>
                    <a:pt x="488156" y="195263"/>
                  </a:lnTo>
                  <a:lnTo>
                    <a:pt x="502444" y="214313"/>
                  </a:lnTo>
                  <a:lnTo>
                    <a:pt x="509587" y="228600"/>
                  </a:lnTo>
                  <a:lnTo>
                    <a:pt x="514350" y="254794"/>
                  </a:lnTo>
                  <a:lnTo>
                    <a:pt x="516731" y="288131"/>
                  </a:lnTo>
                  <a:lnTo>
                    <a:pt x="504825" y="316706"/>
                  </a:lnTo>
                  <a:lnTo>
                    <a:pt x="483394" y="347663"/>
                  </a:lnTo>
                  <a:lnTo>
                    <a:pt x="464344" y="366713"/>
                  </a:lnTo>
                  <a:lnTo>
                    <a:pt x="452437" y="388144"/>
                  </a:lnTo>
                  <a:lnTo>
                    <a:pt x="438150" y="450056"/>
                  </a:lnTo>
                  <a:lnTo>
                    <a:pt x="428625" y="552450"/>
                  </a:lnTo>
                  <a:lnTo>
                    <a:pt x="423862" y="721519"/>
                  </a:lnTo>
                  <a:cubicBezTo>
                    <a:pt x="423068" y="781844"/>
                    <a:pt x="422275" y="842169"/>
                    <a:pt x="421481" y="902494"/>
                  </a:cubicBezTo>
                  <a:lnTo>
                    <a:pt x="421481" y="1204913"/>
                  </a:lnTo>
                  <a:lnTo>
                    <a:pt x="197644" y="1204913"/>
                  </a:lnTo>
                  <a:lnTo>
                    <a:pt x="197644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5E244616-85E6-48BA-94F0-69BF9DFCEFE7}"/>
                </a:ext>
              </a:extLst>
            </p:cNvPr>
            <p:cNvSpPr/>
            <p:nvPr/>
          </p:nvSpPr>
          <p:spPr>
            <a:xfrm>
              <a:off x="4605339" y="1814513"/>
              <a:ext cx="719137" cy="641350"/>
            </a:xfrm>
            <a:custGeom>
              <a:avLst/>
              <a:gdLst>
                <a:gd name="connsiteX0" fmla="*/ 311943 w 719137"/>
                <a:gd name="connsiteY0" fmla="*/ 338137 h 640556"/>
                <a:gd name="connsiteX1" fmla="*/ 245268 w 719137"/>
                <a:gd name="connsiteY1" fmla="*/ 259556 h 640556"/>
                <a:gd name="connsiteX2" fmla="*/ 183356 w 719137"/>
                <a:gd name="connsiteY2" fmla="*/ 192881 h 640556"/>
                <a:gd name="connsiteX3" fmla="*/ 121443 w 719137"/>
                <a:gd name="connsiteY3" fmla="*/ 130968 h 640556"/>
                <a:gd name="connsiteX4" fmla="*/ 61912 w 719137"/>
                <a:gd name="connsiteY4" fmla="*/ 78581 h 640556"/>
                <a:gd name="connsiteX5" fmla="*/ 19050 w 719137"/>
                <a:gd name="connsiteY5" fmla="*/ 42862 h 640556"/>
                <a:gd name="connsiteX6" fmla="*/ 0 w 719137"/>
                <a:gd name="connsiteY6" fmla="*/ 21431 h 640556"/>
                <a:gd name="connsiteX7" fmla="*/ 0 w 719137"/>
                <a:gd name="connsiteY7" fmla="*/ 14287 h 640556"/>
                <a:gd name="connsiteX8" fmla="*/ 9525 w 719137"/>
                <a:gd name="connsiteY8" fmla="*/ 4762 h 640556"/>
                <a:gd name="connsiteX9" fmla="*/ 30956 w 719137"/>
                <a:gd name="connsiteY9" fmla="*/ 0 h 640556"/>
                <a:gd name="connsiteX10" fmla="*/ 92868 w 719137"/>
                <a:gd name="connsiteY10" fmla="*/ 11906 h 640556"/>
                <a:gd name="connsiteX11" fmla="*/ 200025 w 719137"/>
                <a:gd name="connsiteY11" fmla="*/ 47625 h 640556"/>
                <a:gd name="connsiteX12" fmla="*/ 307181 w 719137"/>
                <a:gd name="connsiteY12" fmla="*/ 85725 h 640556"/>
                <a:gd name="connsiteX13" fmla="*/ 392906 w 719137"/>
                <a:gd name="connsiteY13" fmla="*/ 121443 h 640556"/>
                <a:gd name="connsiteX14" fmla="*/ 447675 w 719137"/>
                <a:gd name="connsiteY14" fmla="*/ 147637 h 640556"/>
                <a:gd name="connsiteX15" fmla="*/ 509587 w 719137"/>
                <a:gd name="connsiteY15" fmla="*/ 183356 h 640556"/>
                <a:gd name="connsiteX16" fmla="*/ 557212 w 719137"/>
                <a:gd name="connsiteY16" fmla="*/ 214312 h 640556"/>
                <a:gd name="connsiteX17" fmla="*/ 595312 w 719137"/>
                <a:gd name="connsiteY17" fmla="*/ 245268 h 640556"/>
                <a:gd name="connsiteX18" fmla="*/ 623887 w 719137"/>
                <a:gd name="connsiteY18" fmla="*/ 269081 h 640556"/>
                <a:gd name="connsiteX19" fmla="*/ 652462 w 719137"/>
                <a:gd name="connsiteY19" fmla="*/ 302418 h 640556"/>
                <a:gd name="connsiteX20" fmla="*/ 671512 w 719137"/>
                <a:gd name="connsiteY20" fmla="*/ 333375 h 640556"/>
                <a:gd name="connsiteX21" fmla="*/ 690562 w 719137"/>
                <a:gd name="connsiteY21" fmla="*/ 369093 h 640556"/>
                <a:gd name="connsiteX22" fmla="*/ 704850 w 719137"/>
                <a:gd name="connsiteY22" fmla="*/ 411956 h 640556"/>
                <a:gd name="connsiteX23" fmla="*/ 714375 w 719137"/>
                <a:gd name="connsiteY23" fmla="*/ 447675 h 640556"/>
                <a:gd name="connsiteX24" fmla="*/ 719137 w 719137"/>
                <a:gd name="connsiteY24" fmla="*/ 478631 h 640556"/>
                <a:gd name="connsiteX25" fmla="*/ 719137 w 719137"/>
                <a:gd name="connsiteY25" fmla="*/ 504825 h 640556"/>
                <a:gd name="connsiteX26" fmla="*/ 716756 w 719137"/>
                <a:gd name="connsiteY26" fmla="*/ 528637 h 640556"/>
                <a:gd name="connsiteX27" fmla="*/ 704850 w 719137"/>
                <a:gd name="connsiteY27" fmla="*/ 573881 h 640556"/>
                <a:gd name="connsiteX28" fmla="*/ 681037 w 719137"/>
                <a:gd name="connsiteY28" fmla="*/ 614362 h 640556"/>
                <a:gd name="connsiteX29" fmla="*/ 661987 w 719137"/>
                <a:gd name="connsiteY29" fmla="*/ 631031 h 640556"/>
                <a:gd name="connsiteX30" fmla="*/ 628650 w 719137"/>
                <a:gd name="connsiteY30" fmla="*/ 640556 h 640556"/>
                <a:gd name="connsiteX31" fmla="*/ 585787 w 719137"/>
                <a:gd name="connsiteY31" fmla="*/ 638175 h 640556"/>
                <a:gd name="connsiteX32" fmla="*/ 547687 w 719137"/>
                <a:gd name="connsiteY32" fmla="*/ 626268 h 640556"/>
                <a:gd name="connsiteX33" fmla="*/ 519112 w 719137"/>
                <a:gd name="connsiteY33" fmla="*/ 609600 h 640556"/>
                <a:gd name="connsiteX34" fmla="*/ 500062 w 719137"/>
                <a:gd name="connsiteY34" fmla="*/ 588168 h 640556"/>
                <a:gd name="connsiteX35" fmla="*/ 469106 w 719137"/>
                <a:gd name="connsiteY35" fmla="*/ 540543 h 640556"/>
                <a:gd name="connsiteX36" fmla="*/ 411956 w 719137"/>
                <a:gd name="connsiteY36" fmla="*/ 459581 h 640556"/>
                <a:gd name="connsiteX37" fmla="*/ 311943 w 719137"/>
                <a:gd name="connsiteY37" fmla="*/ 338137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19137" h="640556">
                  <a:moveTo>
                    <a:pt x="311943" y="338137"/>
                  </a:moveTo>
                  <a:lnTo>
                    <a:pt x="245268" y="259556"/>
                  </a:lnTo>
                  <a:lnTo>
                    <a:pt x="183356" y="192881"/>
                  </a:lnTo>
                  <a:lnTo>
                    <a:pt x="121443" y="130968"/>
                  </a:lnTo>
                  <a:lnTo>
                    <a:pt x="61912" y="78581"/>
                  </a:lnTo>
                  <a:lnTo>
                    <a:pt x="19050" y="42862"/>
                  </a:lnTo>
                  <a:lnTo>
                    <a:pt x="0" y="21431"/>
                  </a:lnTo>
                  <a:lnTo>
                    <a:pt x="0" y="14287"/>
                  </a:lnTo>
                  <a:lnTo>
                    <a:pt x="9525" y="4762"/>
                  </a:lnTo>
                  <a:lnTo>
                    <a:pt x="30956" y="0"/>
                  </a:lnTo>
                  <a:lnTo>
                    <a:pt x="92868" y="11906"/>
                  </a:lnTo>
                  <a:lnTo>
                    <a:pt x="200025" y="47625"/>
                  </a:lnTo>
                  <a:lnTo>
                    <a:pt x="307181" y="85725"/>
                  </a:lnTo>
                  <a:lnTo>
                    <a:pt x="392906" y="121443"/>
                  </a:lnTo>
                  <a:lnTo>
                    <a:pt x="447675" y="147637"/>
                  </a:lnTo>
                  <a:lnTo>
                    <a:pt x="509587" y="183356"/>
                  </a:lnTo>
                  <a:lnTo>
                    <a:pt x="557212" y="214312"/>
                  </a:lnTo>
                  <a:lnTo>
                    <a:pt x="595312" y="245268"/>
                  </a:lnTo>
                  <a:lnTo>
                    <a:pt x="623887" y="269081"/>
                  </a:lnTo>
                  <a:lnTo>
                    <a:pt x="652462" y="302418"/>
                  </a:lnTo>
                  <a:lnTo>
                    <a:pt x="671512" y="333375"/>
                  </a:lnTo>
                  <a:lnTo>
                    <a:pt x="690562" y="369093"/>
                  </a:lnTo>
                  <a:lnTo>
                    <a:pt x="704850" y="411956"/>
                  </a:lnTo>
                  <a:lnTo>
                    <a:pt x="714375" y="447675"/>
                  </a:lnTo>
                  <a:lnTo>
                    <a:pt x="719137" y="478631"/>
                  </a:lnTo>
                  <a:lnTo>
                    <a:pt x="719137" y="504825"/>
                  </a:lnTo>
                  <a:lnTo>
                    <a:pt x="716756" y="528637"/>
                  </a:lnTo>
                  <a:lnTo>
                    <a:pt x="704850" y="573881"/>
                  </a:lnTo>
                  <a:lnTo>
                    <a:pt x="681037" y="614362"/>
                  </a:lnTo>
                  <a:lnTo>
                    <a:pt x="661987" y="631031"/>
                  </a:lnTo>
                  <a:lnTo>
                    <a:pt x="628650" y="640556"/>
                  </a:lnTo>
                  <a:lnTo>
                    <a:pt x="585787" y="638175"/>
                  </a:lnTo>
                  <a:lnTo>
                    <a:pt x="547687" y="626268"/>
                  </a:lnTo>
                  <a:lnTo>
                    <a:pt x="519112" y="609600"/>
                  </a:lnTo>
                  <a:lnTo>
                    <a:pt x="500062" y="588168"/>
                  </a:lnTo>
                  <a:lnTo>
                    <a:pt x="469106" y="540543"/>
                  </a:lnTo>
                  <a:lnTo>
                    <a:pt x="411956" y="459581"/>
                  </a:lnTo>
                  <a:lnTo>
                    <a:pt x="311943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AAECBB30-B3EB-481D-BB74-3FD2F7A192F6}"/>
                </a:ext>
              </a:extLst>
            </p:cNvPr>
            <p:cNvSpPr/>
            <p:nvPr/>
          </p:nvSpPr>
          <p:spPr>
            <a:xfrm>
              <a:off x="6677026" y="1571626"/>
              <a:ext cx="817563" cy="798513"/>
            </a:xfrm>
            <a:custGeom>
              <a:avLst/>
              <a:gdLst>
                <a:gd name="connsiteX0" fmla="*/ 488156 w 816769"/>
                <a:gd name="connsiteY0" fmla="*/ 500063 h 797719"/>
                <a:gd name="connsiteX1" fmla="*/ 600075 w 816769"/>
                <a:gd name="connsiteY1" fmla="*/ 428625 h 797719"/>
                <a:gd name="connsiteX2" fmla="*/ 671513 w 816769"/>
                <a:gd name="connsiteY2" fmla="*/ 385763 h 797719"/>
                <a:gd name="connsiteX3" fmla="*/ 707231 w 816769"/>
                <a:gd name="connsiteY3" fmla="*/ 364331 h 797719"/>
                <a:gd name="connsiteX4" fmla="*/ 738188 w 816769"/>
                <a:gd name="connsiteY4" fmla="*/ 357188 h 797719"/>
                <a:gd name="connsiteX5" fmla="*/ 773906 w 816769"/>
                <a:gd name="connsiteY5" fmla="*/ 347663 h 797719"/>
                <a:gd name="connsiteX6" fmla="*/ 797719 w 816769"/>
                <a:gd name="connsiteY6" fmla="*/ 338138 h 797719"/>
                <a:gd name="connsiteX7" fmla="*/ 814388 w 816769"/>
                <a:gd name="connsiteY7" fmla="*/ 321469 h 797719"/>
                <a:gd name="connsiteX8" fmla="*/ 816769 w 816769"/>
                <a:gd name="connsiteY8" fmla="*/ 307181 h 797719"/>
                <a:gd name="connsiteX9" fmla="*/ 812006 w 816769"/>
                <a:gd name="connsiteY9" fmla="*/ 280988 h 797719"/>
                <a:gd name="connsiteX10" fmla="*/ 795338 w 816769"/>
                <a:gd name="connsiteY10" fmla="*/ 252413 h 797719"/>
                <a:gd name="connsiteX11" fmla="*/ 747713 w 816769"/>
                <a:gd name="connsiteY11" fmla="*/ 202406 h 797719"/>
                <a:gd name="connsiteX12" fmla="*/ 676275 w 816769"/>
                <a:gd name="connsiteY12" fmla="*/ 142875 h 797719"/>
                <a:gd name="connsiteX13" fmla="*/ 616744 w 816769"/>
                <a:gd name="connsiteY13" fmla="*/ 102394 h 797719"/>
                <a:gd name="connsiteX14" fmla="*/ 552450 w 816769"/>
                <a:gd name="connsiteY14" fmla="*/ 69056 h 797719"/>
                <a:gd name="connsiteX15" fmla="*/ 478631 w 816769"/>
                <a:gd name="connsiteY15" fmla="*/ 33338 h 797719"/>
                <a:gd name="connsiteX16" fmla="*/ 407194 w 816769"/>
                <a:gd name="connsiteY16" fmla="*/ 9525 h 797719"/>
                <a:gd name="connsiteX17" fmla="*/ 361950 w 816769"/>
                <a:gd name="connsiteY17" fmla="*/ 0 h 797719"/>
                <a:gd name="connsiteX18" fmla="*/ 340519 w 816769"/>
                <a:gd name="connsiteY18" fmla="*/ 0 h 797719"/>
                <a:gd name="connsiteX19" fmla="*/ 328613 w 816769"/>
                <a:gd name="connsiteY19" fmla="*/ 4763 h 797719"/>
                <a:gd name="connsiteX20" fmla="*/ 330994 w 816769"/>
                <a:gd name="connsiteY20" fmla="*/ 21431 h 797719"/>
                <a:gd name="connsiteX21" fmla="*/ 352425 w 816769"/>
                <a:gd name="connsiteY21" fmla="*/ 50006 h 797719"/>
                <a:gd name="connsiteX22" fmla="*/ 376238 w 816769"/>
                <a:gd name="connsiteY22" fmla="*/ 78581 h 797719"/>
                <a:gd name="connsiteX23" fmla="*/ 400050 w 816769"/>
                <a:gd name="connsiteY23" fmla="*/ 104775 h 797719"/>
                <a:gd name="connsiteX24" fmla="*/ 409575 w 816769"/>
                <a:gd name="connsiteY24" fmla="*/ 121444 h 797719"/>
                <a:gd name="connsiteX25" fmla="*/ 416719 w 816769"/>
                <a:gd name="connsiteY25" fmla="*/ 140494 h 797719"/>
                <a:gd name="connsiteX26" fmla="*/ 419100 w 816769"/>
                <a:gd name="connsiteY26" fmla="*/ 145256 h 797719"/>
                <a:gd name="connsiteX27" fmla="*/ 426244 w 816769"/>
                <a:gd name="connsiteY27" fmla="*/ 178594 h 797719"/>
                <a:gd name="connsiteX28" fmla="*/ 426244 w 816769"/>
                <a:gd name="connsiteY28" fmla="*/ 204788 h 797719"/>
                <a:gd name="connsiteX29" fmla="*/ 407194 w 816769"/>
                <a:gd name="connsiteY29" fmla="*/ 245269 h 797719"/>
                <a:gd name="connsiteX30" fmla="*/ 357188 w 816769"/>
                <a:gd name="connsiteY30" fmla="*/ 342900 h 797719"/>
                <a:gd name="connsiteX31" fmla="*/ 271463 w 816769"/>
                <a:gd name="connsiteY31" fmla="*/ 466725 h 797719"/>
                <a:gd name="connsiteX32" fmla="*/ 171450 w 816769"/>
                <a:gd name="connsiteY32" fmla="*/ 585788 h 797719"/>
                <a:gd name="connsiteX33" fmla="*/ 40481 w 816769"/>
                <a:gd name="connsiteY33" fmla="*/ 716756 h 797719"/>
                <a:gd name="connsiteX34" fmla="*/ 11906 w 816769"/>
                <a:gd name="connsiteY34" fmla="*/ 747713 h 797719"/>
                <a:gd name="connsiteX35" fmla="*/ 2381 w 816769"/>
                <a:gd name="connsiteY35" fmla="*/ 762000 h 797719"/>
                <a:gd name="connsiteX36" fmla="*/ 0 w 816769"/>
                <a:gd name="connsiteY36" fmla="*/ 776288 h 797719"/>
                <a:gd name="connsiteX37" fmla="*/ 2381 w 816769"/>
                <a:gd name="connsiteY37" fmla="*/ 792956 h 797719"/>
                <a:gd name="connsiteX38" fmla="*/ 16669 w 816769"/>
                <a:gd name="connsiteY38" fmla="*/ 797719 h 797719"/>
                <a:gd name="connsiteX39" fmla="*/ 38100 w 816769"/>
                <a:gd name="connsiteY39" fmla="*/ 792956 h 797719"/>
                <a:gd name="connsiteX40" fmla="*/ 69056 w 816769"/>
                <a:gd name="connsiteY40" fmla="*/ 781050 h 797719"/>
                <a:gd name="connsiteX41" fmla="*/ 140494 w 816769"/>
                <a:gd name="connsiteY41" fmla="*/ 726281 h 797719"/>
                <a:gd name="connsiteX42" fmla="*/ 228600 w 816769"/>
                <a:gd name="connsiteY42" fmla="*/ 669131 h 797719"/>
                <a:gd name="connsiteX43" fmla="*/ 352425 w 816769"/>
                <a:gd name="connsiteY43" fmla="*/ 583406 h 797719"/>
                <a:gd name="connsiteX44" fmla="*/ 488156 w 816769"/>
                <a:gd name="connsiteY44" fmla="*/ 500063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16769" h="797719">
                  <a:moveTo>
                    <a:pt x="488156" y="500063"/>
                  </a:moveTo>
                  <a:lnTo>
                    <a:pt x="600075" y="428625"/>
                  </a:lnTo>
                  <a:lnTo>
                    <a:pt x="671513" y="385763"/>
                  </a:lnTo>
                  <a:lnTo>
                    <a:pt x="707231" y="364331"/>
                  </a:lnTo>
                  <a:lnTo>
                    <a:pt x="738188" y="357188"/>
                  </a:lnTo>
                  <a:lnTo>
                    <a:pt x="773906" y="347663"/>
                  </a:lnTo>
                  <a:lnTo>
                    <a:pt x="797719" y="338138"/>
                  </a:lnTo>
                  <a:lnTo>
                    <a:pt x="814388" y="321469"/>
                  </a:lnTo>
                  <a:lnTo>
                    <a:pt x="816769" y="307181"/>
                  </a:lnTo>
                  <a:lnTo>
                    <a:pt x="812006" y="280988"/>
                  </a:lnTo>
                  <a:lnTo>
                    <a:pt x="795338" y="252413"/>
                  </a:lnTo>
                  <a:lnTo>
                    <a:pt x="747713" y="202406"/>
                  </a:lnTo>
                  <a:lnTo>
                    <a:pt x="676275" y="142875"/>
                  </a:lnTo>
                  <a:lnTo>
                    <a:pt x="616744" y="102394"/>
                  </a:lnTo>
                  <a:lnTo>
                    <a:pt x="552450" y="69056"/>
                  </a:lnTo>
                  <a:lnTo>
                    <a:pt x="478631" y="33338"/>
                  </a:lnTo>
                  <a:lnTo>
                    <a:pt x="407194" y="9525"/>
                  </a:lnTo>
                  <a:lnTo>
                    <a:pt x="361950" y="0"/>
                  </a:lnTo>
                  <a:lnTo>
                    <a:pt x="340519" y="0"/>
                  </a:lnTo>
                  <a:lnTo>
                    <a:pt x="328613" y="4763"/>
                  </a:lnTo>
                  <a:lnTo>
                    <a:pt x="330994" y="21431"/>
                  </a:lnTo>
                  <a:lnTo>
                    <a:pt x="352425" y="50006"/>
                  </a:lnTo>
                  <a:lnTo>
                    <a:pt x="376238" y="78581"/>
                  </a:lnTo>
                  <a:lnTo>
                    <a:pt x="400050" y="104775"/>
                  </a:lnTo>
                  <a:lnTo>
                    <a:pt x="409575" y="121444"/>
                  </a:lnTo>
                  <a:lnTo>
                    <a:pt x="416719" y="140494"/>
                  </a:lnTo>
                  <a:lnTo>
                    <a:pt x="419100" y="145256"/>
                  </a:lnTo>
                  <a:lnTo>
                    <a:pt x="426244" y="178594"/>
                  </a:lnTo>
                  <a:lnTo>
                    <a:pt x="426244" y="204788"/>
                  </a:lnTo>
                  <a:lnTo>
                    <a:pt x="407194" y="245269"/>
                  </a:lnTo>
                  <a:lnTo>
                    <a:pt x="357188" y="342900"/>
                  </a:lnTo>
                  <a:lnTo>
                    <a:pt x="271463" y="466725"/>
                  </a:lnTo>
                  <a:lnTo>
                    <a:pt x="171450" y="585788"/>
                  </a:lnTo>
                  <a:lnTo>
                    <a:pt x="40481" y="716756"/>
                  </a:lnTo>
                  <a:lnTo>
                    <a:pt x="11906" y="747713"/>
                  </a:lnTo>
                  <a:lnTo>
                    <a:pt x="2381" y="762000"/>
                  </a:lnTo>
                  <a:lnTo>
                    <a:pt x="0" y="776288"/>
                  </a:lnTo>
                  <a:lnTo>
                    <a:pt x="2381" y="792956"/>
                  </a:lnTo>
                  <a:lnTo>
                    <a:pt x="16669" y="797719"/>
                  </a:lnTo>
                  <a:lnTo>
                    <a:pt x="38100" y="792956"/>
                  </a:lnTo>
                  <a:lnTo>
                    <a:pt x="69056" y="781050"/>
                  </a:lnTo>
                  <a:lnTo>
                    <a:pt x="140494" y="726281"/>
                  </a:lnTo>
                  <a:lnTo>
                    <a:pt x="228600" y="669131"/>
                  </a:lnTo>
                  <a:lnTo>
                    <a:pt x="352425" y="583406"/>
                  </a:lnTo>
                  <a:lnTo>
                    <a:pt x="488156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2EBE8146-709D-489E-B00E-D9517EFA5FEE}"/>
                </a:ext>
              </a:extLst>
            </p:cNvPr>
            <p:cNvSpPr/>
            <p:nvPr/>
          </p:nvSpPr>
          <p:spPr>
            <a:xfrm>
              <a:off x="3903664" y="2571751"/>
              <a:ext cx="358775" cy="1171575"/>
            </a:xfrm>
            <a:custGeom>
              <a:avLst/>
              <a:gdLst>
                <a:gd name="connsiteX0" fmla="*/ 357187 w 359569"/>
                <a:gd name="connsiteY0" fmla="*/ 421481 h 1171575"/>
                <a:gd name="connsiteX1" fmla="*/ 354806 w 359569"/>
                <a:gd name="connsiteY1" fmla="*/ 342900 h 1171575"/>
                <a:gd name="connsiteX2" fmla="*/ 335756 w 359569"/>
                <a:gd name="connsiteY2" fmla="*/ 200025 h 1171575"/>
                <a:gd name="connsiteX3" fmla="*/ 328612 w 359569"/>
                <a:gd name="connsiteY3" fmla="*/ 178594 h 1171575"/>
                <a:gd name="connsiteX4" fmla="*/ 288131 w 359569"/>
                <a:gd name="connsiteY4" fmla="*/ 121444 h 1171575"/>
                <a:gd name="connsiteX5" fmla="*/ 233362 w 359569"/>
                <a:gd name="connsiteY5" fmla="*/ 54769 h 1171575"/>
                <a:gd name="connsiteX6" fmla="*/ 192881 w 359569"/>
                <a:gd name="connsiteY6" fmla="*/ 21431 h 1171575"/>
                <a:gd name="connsiteX7" fmla="*/ 150019 w 359569"/>
                <a:gd name="connsiteY7" fmla="*/ 0 h 1171575"/>
                <a:gd name="connsiteX8" fmla="*/ 126206 w 359569"/>
                <a:gd name="connsiteY8" fmla="*/ 0 h 1171575"/>
                <a:gd name="connsiteX9" fmla="*/ 119062 w 359569"/>
                <a:gd name="connsiteY9" fmla="*/ 11906 h 1171575"/>
                <a:gd name="connsiteX10" fmla="*/ 121444 w 359569"/>
                <a:gd name="connsiteY10" fmla="*/ 28575 h 1171575"/>
                <a:gd name="connsiteX11" fmla="*/ 128587 w 359569"/>
                <a:gd name="connsiteY11" fmla="*/ 47625 h 1171575"/>
                <a:gd name="connsiteX12" fmla="*/ 154781 w 359569"/>
                <a:gd name="connsiteY12" fmla="*/ 92869 h 1171575"/>
                <a:gd name="connsiteX13" fmla="*/ 176212 w 359569"/>
                <a:gd name="connsiteY13" fmla="*/ 140494 h 1171575"/>
                <a:gd name="connsiteX14" fmla="*/ 192881 w 359569"/>
                <a:gd name="connsiteY14" fmla="*/ 190500 h 1171575"/>
                <a:gd name="connsiteX15" fmla="*/ 200025 w 359569"/>
                <a:gd name="connsiteY15" fmla="*/ 221456 h 1171575"/>
                <a:gd name="connsiteX16" fmla="*/ 204787 w 359569"/>
                <a:gd name="connsiteY16" fmla="*/ 264319 h 1171575"/>
                <a:gd name="connsiteX17" fmla="*/ 204787 w 359569"/>
                <a:gd name="connsiteY17" fmla="*/ 321469 h 1171575"/>
                <a:gd name="connsiteX18" fmla="*/ 197644 w 359569"/>
                <a:gd name="connsiteY18" fmla="*/ 388144 h 1171575"/>
                <a:gd name="connsiteX19" fmla="*/ 180975 w 359569"/>
                <a:gd name="connsiteY19" fmla="*/ 452438 h 1171575"/>
                <a:gd name="connsiteX20" fmla="*/ 161925 w 359569"/>
                <a:gd name="connsiteY20" fmla="*/ 511969 h 1171575"/>
                <a:gd name="connsiteX21" fmla="*/ 126206 w 359569"/>
                <a:gd name="connsiteY21" fmla="*/ 597694 h 1171575"/>
                <a:gd name="connsiteX22" fmla="*/ 95250 w 359569"/>
                <a:gd name="connsiteY22" fmla="*/ 664369 h 1171575"/>
                <a:gd name="connsiteX23" fmla="*/ 64294 w 359569"/>
                <a:gd name="connsiteY23" fmla="*/ 723900 h 1171575"/>
                <a:gd name="connsiteX24" fmla="*/ 7144 w 359569"/>
                <a:gd name="connsiteY24" fmla="*/ 819150 h 1171575"/>
                <a:gd name="connsiteX25" fmla="*/ 0 w 359569"/>
                <a:gd name="connsiteY25" fmla="*/ 838200 h 1171575"/>
                <a:gd name="connsiteX26" fmla="*/ 0 w 359569"/>
                <a:gd name="connsiteY26" fmla="*/ 876300 h 1171575"/>
                <a:gd name="connsiteX27" fmla="*/ 2381 w 359569"/>
                <a:gd name="connsiteY27" fmla="*/ 916781 h 1171575"/>
                <a:gd name="connsiteX28" fmla="*/ 7144 w 359569"/>
                <a:gd name="connsiteY28" fmla="*/ 954881 h 1171575"/>
                <a:gd name="connsiteX29" fmla="*/ 21431 w 359569"/>
                <a:gd name="connsiteY29" fmla="*/ 1019175 h 1171575"/>
                <a:gd name="connsiteX30" fmla="*/ 40481 w 359569"/>
                <a:gd name="connsiteY30" fmla="*/ 1076325 h 1171575"/>
                <a:gd name="connsiteX31" fmla="*/ 69056 w 359569"/>
                <a:gd name="connsiteY31" fmla="*/ 1131094 h 1171575"/>
                <a:gd name="connsiteX32" fmla="*/ 85725 w 359569"/>
                <a:gd name="connsiteY32" fmla="*/ 1152525 h 1171575"/>
                <a:gd name="connsiteX33" fmla="*/ 102394 w 359569"/>
                <a:gd name="connsiteY33" fmla="*/ 1164431 h 1171575"/>
                <a:gd name="connsiteX34" fmla="*/ 116681 w 359569"/>
                <a:gd name="connsiteY34" fmla="*/ 1169194 h 1171575"/>
                <a:gd name="connsiteX35" fmla="*/ 133350 w 359569"/>
                <a:gd name="connsiteY35" fmla="*/ 1171575 h 1171575"/>
                <a:gd name="connsiteX36" fmla="*/ 161925 w 359569"/>
                <a:gd name="connsiteY36" fmla="*/ 1162050 h 1171575"/>
                <a:gd name="connsiteX37" fmla="*/ 190500 w 359569"/>
                <a:gd name="connsiteY37" fmla="*/ 1135856 h 1171575"/>
                <a:gd name="connsiteX38" fmla="*/ 233362 w 359569"/>
                <a:gd name="connsiteY38" fmla="*/ 1088231 h 1171575"/>
                <a:gd name="connsiteX39" fmla="*/ 254794 w 359569"/>
                <a:gd name="connsiteY39" fmla="*/ 1057275 h 1171575"/>
                <a:gd name="connsiteX40" fmla="*/ 271462 w 359569"/>
                <a:gd name="connsiteY40" fmla="*/ 1019175 h 1171575"/>
                <a:gd name="connsiteX41" fmla="*/ 290512 w 359569"/>
                <a:gd name="connsiteY41" fmla="*/ 962025 h 1171575"/>
                <a:gd name="connsiteX42" fmla="*/ 309562 w 359569"/>
                <a:gd name="connsiteY42" fmla="*/ 892969 h 1171575"/>
                <a:gd name="connsiteX43" fmla="*/ 330994 w 359569"/>
                <a:gd name="connsiteY43" fmla="*/ 783431 h 1171575"/>
                <a:gd name="connsiteX44" fmla="*/ 345281 w 359569"/>
                <a:gd name="connsiteY44" fmla="*/ 692944 h 1171575"/>
                <a:gd name="connsiteX45" fmla="*/ 357187 w 359569"/>
                <a:gd name="connsiteY45" fmla="*/ 592931 h 1171575"/>
                <a:gd name="connsiteX46" fmla="*/ 359569 w 359569"/>
                <a:gd name="connsiteY46" fmla="*/ 521494 h 1171575"/>
                <a:gd name="connsiteX47" fmla="*/ 357187 w 359569"/>
                <a:gd name="connsiteY47" fmla="*/ 421481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9569" h="1171575">
                  <a:moveTo>
                    <a:pt x="357187" y="421481"/>
                  </a:moveTo>
                  <a:cubicBezTo>
                    <a:pt x="356393" y="395287"/>
                    <a:pt x="355600" y="369094"/>
                    <a:pt x="354806" y="342900"/>
                  </a:cubicBezTo>
                  <a:lnTo>
                    <a:pt x="335756" y="200025"/>
                  </a:lnTo>
                  <a:lnTo>
                    <a:pt x="328612" y="178594"/>
                  </a:lnTo>
                  <a:lnTo>
                    <a:pt x="288131" y="121444"/>
                  </a:lnTo>
                  <a:lnTo>
                    <a:pt x="233362" y="54769"/>
                  </a:lnTo>
                  <a:lnTo>
                    <a:pt x="192881" y="21431"/>
                  </a:lnTo>
                  <a:lnTo>
                    <a:pt x="150019" y="0"/>
                  </a:lnTo>
                  <a:lnTo>
                    <a:pt x="126206" y="0"/>
                  </a:lnTo>
                  <a:lnTo>
                    <a:pt x="119062" y="11906"/>
                  </a:lnTo>
                  <a:lnTo>
                    <a:pt x="121444" y="28575"/>
                  </a:lnTo>
                  <a:lnTo>
                    <a:pt x="128587" y="47625"/>
                  </a:lnTo>
                  <a:lnTo>
                    <a:pt x="154781" y="92869"/>
                  </a:lnTo>
                  <a:lnTo>
                    <a:pt x="176212" y="140494"/>
                  </a:lnTo>
                  <a:lnTo>
                    <a:pt x="192881" y="190500"/>
                  </a:lnTo>
                  <a:lnTo>
                    <a:pt x="200025" y="221456"/>
                  </a:lnTo>
                  <a:lnTo>
                    <a:pt x="204787" y="264319"/>
                  </a:lnTo>
                  <a:lnTo>
                    <a:pt x="204787" y="321469"/>
                  </a:lnTo>
                  <a:lnTo>
                    <a:pt x="197644" y="388144"/>
                  </a:lnTo>
                  <a:lnTo>
                    <a:pt x="180975" y="452438"/>
                  </a:lnTo>
                  <a:lnTo>
                    <a:pt x="161925" y="511969"/>
                  </a:lnTo>
                  <a:lnTo>
                    <a:pt x="126206" y="597694"/>
                  </a:lnTo>
                  <a:lnTo>
                    <a:pt x="95250" y="664369"/>
                  </a:lnTo>
                  <a:lnTo>
                    <a:pt x="64294" y="723900"/>
                  </a:lnTo>
                  <a:lnTo>
                    <a:pt x="7144" y="819150"/>
                  </a:lnTo>
                  <a:lnTo>
                    <a:pt x="0" y="838200"/>
                  </a:lnTo>
                  <a:lnTo>
                    <a:pt x="0" y="876300"/>
                  </a:lnTo>
                  <a:lnTo>
                    <a:pt x="2381" y="916781"/>
                  </a:lnTo>
                  <a:lnTo>
                    <a:pt x="7144" y="954881"/>
                  </a:lnTo>
                  <a:lnTo>
                    <a:pt x="21431" y="1019175"/>
                  </a:lnTo>
                  <a:lnTo>
                    <a:pt x="40481" y="1076325"/>
                  </a:lnTo>
                  <a:lnTo>
                    <a:pt x="69056" y="1131094"/>
                  </a:lnTo>
                  <a:lnTo>
                    <a:pt x="85725" y="1152525"/>
                  </a:lnTo>
                  <a:lnTo>
                    <a:pt x="102394" y="1164431"/>
                  </a:lnTo>
                  <a:lnTo>
                    <a:pt x="116681" y="1169194"/>
                  </a:lnTo>
                  <a:lnTo>
                    <a:pt x="133350" y="1171575"/>
                  </a:lnTo>
                  <a:lnTo>
                    <a:pt x="161925" y="1162050"/>
                  </a:lnTo>
                  <a:lnTo>
                    <a:pt x="190500" y="1135856"/>
                  </a:lnTo>
                  <a:lnTo>
                    <a:pt x="233362" y="1088231"/>
                  </a:lnTo>
                  <a:lnTo>
                    <a:pt x="254794" y="1057275"/>
                  </a:lnTo>
                  <a:lnTo>
                    <a:pt x="271462" y="1019175"/>
                  </a:lnTo>
                  <a:lnTo>
                    <a:pt x="290512" y="962025"/>
                  </a:lnTo>
                  <a:lnTo>
                    <a:pt x="309562" y="892969"/>
                  </a:lnTo>
                  <a:lnTo>
                    <a:pt x="330994" y="783431"/>
                  </a:lnTo>
                  <a:lnTo>
                    <a:pt x="345281" y="692944"/>
                  </a:lnTo>
                  <a:lnTo>
                    <a:pt x="357187" y="592931"/>
                  </a:lnTo>
                  <a:lnTo>
                    <a:pt x="359569" y="521494"/>
                  </a:lnTo>
                  <a:lnTo>
                    <a:pt x="357187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5">
              <a:extLst>
                <a:ext uri="{FF2B5EF4-FFF2-40B4-BE49-F238E27FC236}">
                  <a16:creationId xmlns:a16="http://schemas.microsoft.com/office/drawing/2014/main" id="{3ABEF943-6FCB-4B2A-8A0D-411B9BC06B25}"/>
                </a:ext>
              </a:extLst>
            </p:cNvPr>
            <p:cNvSpPr/>
            <p:nvPr/>
          </p:nvSpPr>
          <p:spPr>
            <a:xfrm>
              <a:off x="4929188" y="3306763"/>
              <a:ext cx="444500" cy="1084262"/>
            </a:xfrm>
            <a:custGeom>
              <a:avLst/>
              <a:gdLst>
                <a:gd name="connsiteX0" fmla="*/ 371475 w 445293"/>
                <a:gd name="connsiteY0" fmla="*/ 395288 h 1083469"/>
                <a:gd name="connsiteX1" fmla="*/ 345281 w 445293"/>
                <a:gd name="connsiteY1" fmla="*/ 257175 h 1083469"/>
                <a:gd name="connsiteX2" fmla="*/ 330993 w 445293"/>
                <a:gd name="connsiteY2" fmla="*/ 183357 h 1083469"/>
                <a:gd name="connsiteX3" fmla="*/ 307181 w 445293"/>
                <a:gd name="connsiteY3" fmla="*/ 57150 h 1083469"/>
                <a:gd name="connsiteX4" fmla="*/ 266700 w 445293"/>
                <a:gd name="connsiteY4" fmla="*/ 42863 h 1083469"/>
                <a:gd name="connsiteX5" fmla="*/ 216693 w 445293"/>
                <a:gd name="connsiteY5" fmla="*/ 30957 h 1083469"/>
                <a:gd name="connsiteX6" fmla="*/ 173831 w 445293"/>
                <a:gd name="connsiteY6" fmla="*/ 21432 h 1083469"/>
                <a:gd name="connsiteX7" fmla="*/ 130968 w 445293"/>
                <a:gd name="connsiteY7" fmla="*/ 14288 h 1083469"/>
                <a:gd name="connsiteX8" fmla="*/ 95250 w 445293"/>
                <a:gd name="connsiteY8" fmla="*/ 11907 h 1083469"/>
                <a:gd name="connsiteX9" fmla="*/ 57150 w 445293"/>
                <a:gd name="connsiteY9" fmla="*/ 4763 h 1083469"/>
                <a:gd name="connsiteX10" fmla="*/ 38100 w 445293"/>
                <a:gd name="connsiteY10" fmla="*/ 0 h 1083469"/>
                <a:gd name="connsiteX11" fmla="*/ 19050 w 445293"/>
                <a:gd name="connsiteY11" fmla="*/ 0 h 1083469"/>
                <a:gd name="connsiteX12" fmla="*/ 4762 w 445293"/>
                <a:gd name="connsiteY12" fmla="*/ 4763 h 1083469"/>
                <a:gd name="connsiteX13" fmla="*/ 0 w 445293"/>
                <a:gd name="connsiteY13" fmla="*/ 9525 h 1083469"/>
                <a:gd name="connsiteX14" fmla="*/ 0 w 445293"/>
                <a:gd name="connsiteY14" fmla="*/ 23813 h 1083469"/>
                <a:gd name="connsiteX15" fmla="*/ 16668 w 445293"/>
                <a:gd name="connsiteY15" fmla="*/ 47625 h 1083469"/>
                <a:gd name="connsiteX16" fmla="*/ 35718 w 445293"/>
                <a:gd name="connsiteY16" fmla="*/ 69057 h 1083469"/>
                <a:gd name="connsiteX17" fmla="*/ 52387 w 445293"/>
                <a:gd name="connsiteY17" fmla="*/ 88107 h 1083469"/>
                <a:gd name="connsiteX18" fmla="*/ 78581 w 445293"/>
                <a:gd name="connsiteY18" fmla="*/ 123825 h 1083469"/>
                <a:gd name="connsiteX19" fmla="*/ 104775 w 445293"/>
                <a:gd name="connsiteY19" fmla="*/ 166688 h 1083469"/>
                <a:gd name="connsiteX20" fmla="*/ 128587 w 445293"/>
                <a:gd name="connsiteY20" fmla="*/ 216694 h 1083469"/>
                <a:gd name="connsiteX21" fmla="*/ 147637 w 445293"/>
                <a:gd name="connsiteY21" fmla="*/ 269082 h 1083469"/>
                <a:gd name="connsiteX22" fmla="*/ 166687 w 445293"/>
                <a:gd name="connsiteY22" fmla="*/ 347663 h 1083469"/>
                <a:gd name="connsiteX23" fmla="*/ 180975 w 445293"/>
                <a:gd name="connsiteY23" fmla="*/ 450057 h 1083469"/>
                <a:gd name="connsiteX24" fmla="*/ 192881 w 445293"/>
                <a:gd name="connsiteY24" fmla="*/ 550069 h 1083469"/>
                <a:gd name="connsiteX25" fmla="*/ 204787 w 445293"/>
                <a:gd name="connsiteY25" fmla="*/ 661988 h 1083469"/>
                <a:gd name="connsiteX26" fmla="*/ 216693 w 445293"/>
                <a:gd name="connsiteY26" fmla="*/ 819150 h 1083469"/>
                <a:gd name="connsiteX27" fmla="*/ 221456 w 445293"/>
                <a:gd name="connsiteY27" fmla="*/ 897732 h 1083469"/>
                <a:gd name="connsiteX28" fmla="*/ 228600 w 445293"/>
                <a:gd name="connsiteY28" fmla="*/ 933450 h 1083469"/>
                <a:gd name="connsiteX29" fmla="*/ 250031 w 445293"/>
                <a:gd name="connsiteY29" fmla="*/ 985838 h 1083469"/>
                <a:gd name="connsiteX30" fmla="*/ 276225 w 445293"/>
                <a:gd name="connsiteY30" fmla="*/ 1033463 h 1083469"/>
                <a:gd name="connsiteX31" fmla="*/ 297656 w 445293"/>
                <a:gd name="connsiteY31" fmla="*/ 1062038 h 1083469"/>
                <a:gd name="connsiteX32" fmla="*/ 316706 w 445293"/>
                <a:gd name="connsiteY32" fmla="*/ 1078707 h 1083469"/>
                <a:gd name="connsiteX33" fmla="*/ 333375 w 445293"/>
                <a:gd name="connsiteY33" fmla="*/ 1083469 h 1083469"/>
                <a:gd name="connsiteX34" fmla="*/ 354806 w 445293"/>
                <a:gd name="connsiteY34" fmla="*/ 1076325 h 1083469"/>
                <a:gd name="connsiteX35" fmla="*/ 385762 w 445293"/>
                <a:gd name="connsiteY35" fmla="*/ 1050132 h 1083469"/>
                <a:gd name="connsiteX36" fmla="*/ 407193 w 445293"/>
                <a:gd name="connsiteY36" fmla="*/ 1021557 h 1083469"/>
                <a:gd name="connsiteX37" fmla="*/ 426243 w 445293"/>
                <a:gd name="connsiteY37" fmla="*/ 985838 h 1083469"/>
                <a:gd name="connsiteX38" fmla="*/ 440531 w 445293"/>
                <a:gd name="connsiteY38" fmla="*/ 957263 h 1083469"/>
                <a:gd name="connsiteX39" fmla="*/ 445293 w 445293"/>
                <a:gd name="connsiteY39" fmla="*/ 923925 h 1083469"/>
                <a:gd name="connsiteX40" fmla="*/ 421481 w 445293"/>
                <a:gd name="connsiteY40" fmla="*/ 773907 h 1083469"/>
                <a:gd name="connsiteX41" fmla="*/ 402431 w 445293"/>
                <a:gd name="connsiteY41" fmla="*/ 588169 h 1083469"/>
                <a:gd name="connsiteX42" fmla="*/ 371475 w 445293"/>
                <a:gd name="connsiteY42" fmla="*/ 395288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5293" h="1083469">
                  <a:moveTo>
                    <a:pt x="371475" y="395288"/>
                  </a:moveTo>
                  <a:lnTo>
                    <a:pt x="345281" y="257175"/>
                  </a:lnTo>
                  <a:lnTo>
                    <a:pt x="330993" y="183357"/>
                  </a:lnTo>
                  <a:lnTo>
                    <a:pt x="307181" y="57150"/>
                  </a:lnTo>
                  <a:lnTo>
                    <a:pt x="266700" y="42863"/>
                  </a:lnTo>
                  <a:lnTo>
                    <a:pt x="216693" y="30957"/>
                  </a:lnTo>
                  <a:lnTo>
                    <a:pt x="173831" y="21432"/>
                  </a:lnTo>
                  <a:lnTo>
                    <a:pt x="130968" y="14288"/>
                  </a:lnTo>
                  <a:lnTo>
                    <a:pt x="95250" y="11907"/>
                  </a:lnTo>
                  <a:lnTo>
                    <a:pt x="57150" y="4763"/>
                  </a:lnTo>
                  <a:lnTo>
                    <a:pt x="38100" y="0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9525"/>
                  </a:lnTo>
                  <a:lnTo>
                    <a:pt x="0" y="23813"/>
                  </a:lnTo>
                  <a:lnTo>
                    <a:pt x="16668" y="47625"/>
                  </a:lnTo>
                  <a:lnTo>
                    <a:pt x="35718" y="69057"/>
                  </a:lnTo>
                  <a:lnTo>
                    <a:pt x="52387" y="88107"/>
                  </a:lnTo>
                  <a:lnTo>
                    <a:pt x="78581" y="123825"/>
                  </a:lnTo>
                  <a:lnTo>
                    <a:pt x="104775" y="166688"/>
                  </a:lnTo>
                  <a:lnTo>
                    <a:pt x="128587" y="216694"/>
                  </a:lnTo>
                  <a:lnTo>
                    <a:pt x="147637" y="269082"/>
                  </a:lnTo>
                  <a:lnTo>
                    <a:pt x="166687" y="347663"/>
                  </a:lnTo>
                  <a:lnTo>
                    <a:pt x="180975" y="450057"/>
                  </a:lnTo>
                  <a:lnTo>
                    <a:pt x="192881" y="550069"/>
                  </a:lnTo>
                  <a:lnTo>
                    <a:pt x="204787" y="661988"/>
                  </a:lnTo>
                  <a:lnTo>
                    <a:pt x="216693" y="819150"/>
                  </a:lnTo>
                  <a:lnTo>
                    <a:pt x="221456" y="897732"/>
                  </a:lnTo>
                  <a:lnTo>
                    <a:pt x="228600" y="933450"/>
                  </a:lnTo>
                  <a:lnTo>
                    <a:pt x="250031" y="985838"/>
                  </a:lnTo>
                  <a:lnTo>
                    <a:pt x="276225" y="1033463"/>
                  </a:lnTo>
                  <a:lnTo>
                    <a:pt x="297656" y="1062038"/>
                  </a:lnTo>
                  <a:lnTo>
                    <a:pt x="316706" y="1078707"/>
                  </a:lnTo>
                  <a:lnTo>
                    <a:pt x="333375" y="1083469"/>
                  </a:lnTo>
                  <a:lnTo>
                    <a:pt x="354806" y="1076325"/>
                  </a:lnTo>
                  <a:lnTo>
                    <a:pt x="385762" y="1050132"/>
                  </a:lnTo>
                  <a:lnTo>
                    <a:pt x="407193" y="1021557"/>
                  </a:lnTo>
                  <a:lnTo>
                    <a:pt x="426243" y="985838"/>
                  </a:lnTo>
                  <a:lnTo>
                    <a:pt x="440531" y="957263"/>
                  </a:lnTo>
                  <a:lnTo>
                    <a:pt x="445293" y="923925"/>
                  </a:lnTo>
                  <a:lnTo>
                    <a:pt x="421481" y="773907"/>
                  </a:lnTo>
                  <a:lnTo>
                    <a:pt x="402431" y="588169"/>
                  </a:lnTo>
                  <a:lnTo>
                    <a:pt x="371475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8">
              <a:extLst>
                <a:ext uri="{FF2B5EF4-FFF2-40B4-BE49-F238E27FC236}">
                  <a16:creationId xmlns:a16="http://schemas.microsoft.com/office/drawing/2014/main" id="{95A82B1F-50D4-4553-882E-75AC9E284D68}"/>
                </a:ext>
              </a:extLst>
            </p:cNvPr>
            <p:cNvSpPr/>
            <p:nvPr/>
          </p:nvSpPr>
          <p:spPr>
            <a:xfrm>
              <a:off x="4884739" y="4589464"/>
              <a:ext cx="2212975" cy="403225"/>
            </a:xfrm>
            <a:custGeom>
              <a:avLst/>
              <a:gdLst>
                <a:gd name="connsiteX0" fmla="*/ 711994 w 2214562"/>
                <a:gd name="connsiteY0" fmla="*/ 388144 h 404812"/>
                <a:gd name="connsiteX1" fmla="*/ 892969 w 2214562"/>
                <a:gd name="connsiteY1" fmla="*/ 373856 h 404812"/>
                <a:gd name="connsiteX2" fmla="*/ 1062037 w 2214562"/>
                <a:gd name="connsiteY2" fmla="*/ 354806 h 404812"/>
                <a:gd name="connsiteX3" fmla="*/ 1366837 w 2214562"/>
                <a:gd name="connsiteY3" fmla="*/ 330994 h 404812"/>
                <a:gd name="connsiteX4" fmla="*/ 1600200 w 2214562"/>
                <a:gd name="connsiteY4" fmla="*/ 309562 h 404812"/>
                <a:gd name="connsiteX5" fmla="*/ 1826419 w 2214562"/>
                <a:gd name="connsiteY5" fmla="*/ 285750 h 404812"/>
                <a:gd name="connsiteX6" fmla="*/ 2040731 w 2214562"/>
                <a:gd name="connsiteY6" fmla="*/ 259556 h 404812"/>
                <a:gd name="connsiteX7" fmla="*/ 2121694 w 2214562"/>
                <a:gd name="connsiteY7" fmla="*/ 245269 h 404812"/>
                <a:gd name="connsiteX8" fmla="*/ 2157412 w 2214562"/>
                <a:gd name="connsiteY8" fmla="*/ 230981 h 404812"/>
                <a:gd name="connsiteX9" fmla="*/ 2195512 w 2214562"/>
                <a:gd name="connsiteY9" fmla="*/ 207169 h 404812"/>
                <a:gd name="connsiteX10" fmla="*/ 2214562 w 2214562"/>
                <a:gd name="connsiteY10" fmla="*/ 185737 h 404812"/>
                <a:gd name="connsiteX11" fmla="*/ 2214562 w 2214562"/>
                <a:gd name="connsiteY11" fmla="*/ 164306 h 404812"/>
                <a:gd name="connsiteX12" fmla="*/ 2207419 w 2214562"/>
                <a:gd name="connsiteY12" fmla="*/ 142875 h 404812"/>
                <a:gd name="connsiteX13" fmla="*/ 2190750 w 2214562"/>
                <a:gd name="connsiteY13" fmla="*/ 121444 h 404812"/>
                <a:gd name="connsiteX14" fmla="*/ 2162175 w 2214562"/>
                <a:gd name="connsiteY14" fmla="*/ 100012 h 404812"/>
                <a:gd name="connsiteX15" fmla="*/ 2112169 w 2214562"/>
                <a:gd name="connsiteY15" fmla="*/ 71437 h 404812"/>
                <a:gd name="connsiteX16" fmla="*/ 2057400 w 2214562"/>
                <a:gd name="connsiteY16" fmla="*/ 47625 h 404812"/>
                <a:gd name="connsiteX17" fmla="*/ 1978819 w 2214562"/>
                <a:gd name="connsiteY17" fmla="*/ 23812 h 404812"/>
                <a:gd name="connsiteX18" fmla="*/ 1852612 w 2214562"/>
                <a:gd name="connsiteY18" fmla="*/ 0 h 404812"/>
                <a:gd name="connsiteX19" fmla="*/ 1833562 w 2214562"/>
                <a:gd name="connsiteY19" fmla="*/ 11906 h 404812"/>
                <a:gd name="connsiteX20" fmla="*/ 1778794 w 2214562"/>
                <a:gd name="connsiteY20" fmla="*/ 50006 h 404812"/>
                <a:gd name="connsiteX21" fmla="*/ 1697831 w 2214562"/>
                <a:gd name="connsiteY21" fmla="*/ 92869 h 404812"/>
                <a:gd name="connsiteX22" fmla="*/ 1647825 w 2214562"/>
                <a:gd name="connsiteY22" fmla="*/ 114300 h 404812"/>
                <a:gd name="connsiteX23" fmla="*/ 1512094 w 2214562"/>
                <a:gd name="connsiteY23" fmla="*/ 135731 h 404812"/>
                <a:gd name="connsiteX24" fmla="*/ 1281112 w 2214562"/>
                <a:gd name="connsiteY24" fmla="*/ 157162 h 404812"/>
                <a:gd name="connsiteX25" fmla="*/ 950119 w 2214562"/>
                <a:gd name="connsiteY25" fmla="*/ 190500 h 404812"/>
                <a:gd name="connsiteX26" fmla="*/ 771525 w 2214562"/>
                <a:gd name="connsiteY26" fmla="*/ 211931 h 404812"/>
                <a:gd name="connsiteX27" fmla="*/ 633412 w 2214562"/>
                <a:gd name="connsiteY27" fmla="*/ 221456 h 404812"/>
                <a:gd name="connsiteX28" fmla="*/ 526256 w 2214562"/>
                <a:gd name="connsiteY28" fmla="*/ 223837 h 404812"/>
                <a:gd name="connsiteX29" fmla="*/ 407194 w 2214562"/>
                <a:gd name="connsiteY29" fmla="*/ 226219 h 404812"/>
                <a:gd name="connsiteX30" fmla="*/ 314325 w 2214562"/>
                <a:gd name="connsiteY30" fmla="*/ 223837 h 404812"/>
                <a:gd name="connsiteX31" fmla="*/ 259556 w 2214562"/>
                <a:gd name="connsiteY31" fmla="*/ 216694 h 404812"/>
                <a:gd name="connsiteX32" fmla="*/ 219075 w 2214562"/>
                <a:gd name="connsiteY32" fmla="*/ 207169 h 404812"/>
                <a:gd name="connsiteX33" fmla="*/ 171450 w 2214562"/>
                <a:gd name="connsiteY33" fmla="*/ 192881 h 404812"/>
                <a:gd name="connsiteX34" fmla="*/ 123825 w 2214562"/>
                <a:gd name="connsiteY34" fmla="*/ 173831 h 404812"/>
                <a:gd name="connsiteX35" fmla="*/ 80962 w 2214562"/>
                <a:gd name="connsiteY35" fmla="*/ 147637 h 404812"/>
                <a:gd name="connsiteX36" fmla="*/ 35719 w 2214562"/>
                <a:gd name="connsiteY36" fmla="*/ 121444 h 404812"/>
                <a:gd name="connsiteX37" fmla="*/ 11906 w 2214562"/>
                <a:gd name="connsiteY37" fmla="*/ 116681 h 404812"/>
                <a:gd name="connsiteX38" fmla="*/ 0 w 2214562"/>
                <a:gd name="connsiteY38" fmla="*/ 123825 h 404812"/>
                <a:gd name="connsiteX39" fmla="*/ 2381 w 2214562"/>
                <a:gd name="connsiteY39" fmla="*/ 147637 h 404812"/>
                <a:gd name="connsiteX40" fmla="*/ 26194 w 2214562"/>
                <a:gd name="connsiteY40" fmla="*/ 195262 h 404812"/>
                <a:gd name="connsiteX41" fmla="*/ 57150 w 2214562"/>
                <a:gd name="connsiteY41" fmla="*/ 245269 h 404812"/>
                <a:gd name="connsiteX42" fmla="*/ 88106 w 2214562"/>
                <a:gd name="connsiteY42" fmla="*/ 285750 h 404812"/>
                <a:gd name="connsiteX43" fmla="*/ 133350 w 2214562"/>
                <a:gd name="connsiteY43" fmla="*/ 330994 h 404812"/>
                <a:gd name="connsiteX44" fmla="*/ 164306 w 2214562"/>
                <a:gd name="connsiteY44" fmla="*/ 354806 h 404812"/>
                <a:gd name="connsiteX45" fmla="*/ 202406 w 2214562"/>
                <a:gd name="connsiteY45" fmla="*/ 378619 h 404812"/>
                <a:gd name="connsiteX46" fmla="*/ 247650 w 2214562"/>
                <a:gd name="connsiteY46" fmla="*/ 397669 h 404812"/>
                <a:gd name="connsiteX47" fmla="*/ 290512 w 2214562"/>
                <a:gd name="connsiteY47" fmla="*/ 404812 h 404812"/>
                <a:gd name="connsiteX48" fmla="*/ 535781 w 2214562"/>
                <a:gd name="connsiteY48" fmla="*/ 400050 h 404812"/>
                <a:gd name="connsiteX49" fmla="*/ 711994 w 2214562"/>
                <a:gd name="connsiteY49" fmla="*/ 388144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14562" h="404812">
                  <a:moveTo>
                    <a:pt x="711994" y="388144"/>
                  </a:moveTo>
                  <a:lnTo>
                    <a:pt x="892969" y="373856"/>
                  </a:lnTo>
                  <a:lnTo>
                    <a:pt x="1062037" y="354806"/>
                  </a:lnTo>
                  <a:lnTo>
                    <a:pt x="1366837" y="330994"/>
                  </a:lnTo>
                  <a:lnTo>
                    <a:pt x="1600200" y="309562"/>
                  </a:lnTo>
                  <a:lnTo>
                    <a:pt x="1826419" y="285750"/>
                  </a:lnTo>
                  <a:lnTo>
                    <a:pt x="2040731" y="259556"/>
                  </a:lnTo>
                  <a:lnTo>
                    <a:pt x="2121694" y="245269"/>
                  </a:lnTo>
                  <a:lnTo>
                    <a:pt x="2157412" y="230981"/>
                  </a:lnTo>
                  <a:lnTo>
                    <a:pt x="2195512" y="207169"/>
                  </a:lnTo>
                  <a:lnTo>
                    <a:pt x="2214562" y="185737"/>
                  </a:lnTo>
                  <a:lnTo>
                    <a:pt x="2214562" y="164306"/>
                  </a:lnTo>
                  <a:lnTo>
                    <a:pt x="2207419" y="142875"/>
                  </a:lnTo>
                  <a:lnTo>
                    <a:pt x="2190750" y="121444"/>
                  </a:lnTo>
                  <a:lnTo>
                    <a:pt x="2162175" y="100012"/>
                  </a:lnTo>
                  <a:lnTo>
                    <a:pt x="2112169" y="71437"/>
                  </a:lnTo>
                  <a:lnTo>
                    <a:pt x="2057400" y="47625"/>
                  </a:lnTo>
                  <a:lnTo>
                    <a:pt x="1978819" y="23812"/>
                  </a:lnTo>
                  <a:lnTo>
                    <a:pt x="1852612" y="0"/>
                  </a:lnTo>
                  <a:lnTo>
                    <a:pt x="1833562" y="11906"/>
                  </a:lnTo>
                  <a:lnTo>
                    <a:pt x="1778794" y="50006"/>
                  </a:lnTo>
                  <a:lnTo>
                    <a:pt x="1697831" y="92869"/>
                  </a:lnTo>
                  <a:lnTo>
                    <a:pt x="1647825" y="114300"/>
                  </a:lnTo>
                  <a:lnTo>
                    <a:pt x="1512094" y="135731"/>
                  </a:lnTo>
                  <a:lnTo>
                    <a:pt x="1281112" y="157162"/>
                  </a:lnTo>
                  <a:lnTo>
                    <a:pt x="950119" y="190500"/>
                  </a:lnTo>
                  <a:lnTo>
                    <a:pt x="771525" y="211931"/>
                  </a:lnTo>
                  <a:lnTo>
                    <a:pt x="633412" y="221456"/>
                  </a:lnTo>
                  <a:lnTo>
                    <a:pt x="526256" y="223837"/>
                  </a:lnTo>
                  <a:lnTo>
                    <a:pt x="407194" y="226219"/>
                  </a:lnTo>
                  <a:lnTo>
                    <a:pt x="314325" y="223837"/>
                  </a:lnTo>
                  <a:lnTo>
                    <a:pt x="259556" y="216694"/>
                  </a:lnTo>
                  <a:lnTo>
                    <a:pt x="219075" y="207169"/>
                  </a:lnTo>
                  <a:lnTo>
                    <a:pt x="171450" y="192881"/>
                  </a:lnTo>
                  <a:lnTo>
                    <a:pt x="123825" y="173831"/>
                  </a:lnTo>
                  <a:lnTo>
                    <a:pt x="80962" y="147637"/>
                  </a:lnTo>
                  <a:lnTo>
                    <a:pt x="35719" y="121444"/>
                  </a:lnTo>
                  <a:lnTo>
                    <a:pt x="11906" y="116681"/>
                  </a:lnTo>
                  <a:lnTo>
                    <a:pt x="0" y="123825"/>
                  </a:lnTo>
                  <a:lnTo>
                    <a:pt x="2381" y="147637"/>
                  </a:lnTo>
                  <a:lnTo>
                    <a:pt x="26194" y="195262"/>
                  </a:lnTo>
                  <a:lnTo>
                    <a:pt x="57150" y="245269"/>
                  </a:lnTo>
                  <a:lnTo>
                    <a:pt x="88106" y="285750"/>
                  </a:lnTo>
                  <a:lnTo>
                    <a:pt x="133350" y="330994"/>
                  </a:lnTo>
                  <a:lnTo>
                    <a:pt x="164306" y="354806"/>
                  </a:lnTo>
                  <a:lnTo>
                    <a:pt x="202406" y="378619"/>
                  </a:lnTo>
                  <a:lnTo>
                    <a:pt x="247650" y="397669"/>
                  </a:lnTo>
                  <a:lnTo>
                    <a:pt x="290512" y="404812"/>
                  </a:lnTo>
                  <a:lnTo>
                    <a:pt x="535781" y="400050"/>
                  </a:lnTo>
                  <a:lnTo>
                    <a:pt x="711994" y="388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3">
              <a:extLst>
                <a:ext uri="{FF2B5EF4-FFF2-40B4-BE49-F238E27FC236}">
                  <a16:creationId xmlns:a16="http://schemas.microsoft.com/office/drawing/2014/main" id="{100AC9F3-F103-4756-93F4-F8BEF4B553D0}"/>
                </a:ext>
              </a:extLst>
            </p:cNvPr>
            <p:cNvSpPr/>
            <p:nvPr/>
          </p:nvSpPr>
          <p:spPr>
            <a:xfrm>
              <a:off x="4198938" y="2498726"/>
              <a:ext cx="4106862" cy="506413"/>
            </a:xfrm>
            <a:custGeom>
              <a:avLst/>
              <a:gdLst>
                <a:gd name="connsiteX0" fmla="*/ 1203336 w 4106301"/>
                <a:gd name="connsiteY0" fmla="*/ 129171 h 506489"/>
                <a:gd name="connsiteX1" fmla="*/ 880407 w 4106301"/>
                <a:gd name="connsiteY1" fmla="*/ 163164 h 506489"/>
                <a:gd name="connsiteX2" fmla="*/ 526884 w 4106301"/>
                <a:gd name="connsiteY2" fmla="*/ 200556 h 506489"/>
                <a:gd name="connsiteX3" fmla="*/ 197156 w 4106301"/>
                <a:gd name="connsiteY3" fmla="*/ 241347 h 506489"/>
                <a:gd name="connsiteX4" fmla="*/ 0 w 4106301"/>
                <a:gd name="connsiteY4" fmla="*/ 268541 h 506489"/>
                <a:gd name="connsiteX5" fmla="*/ 16996 w 4106301"/>
                <a:gd name="connsiteY5" fmla="*/ 448701 h 506489"/>
                <a:gd name="connsiteX6" fmla="*/ 292336 w 4106301"/>
                <a:gd name="connsiteY6" fmla="*/ 407910 h 506489"/>
                <a:gd name="connsiteX7" fmla="*/ 639060 w 4106301"/>
                <a:gd name="connsiteY7" fmla="*/ 360321 h 506489"/>
                <a:gd name="connsiteX8" fmla="*/ 989183 w 4106301"/>
                <a:gd name="connsiteY8" fmla="*/ 319530 h 506489"/>
                <a:gd name="connsiteX9" fmla="*/ 1383497 w 4106301"/>
                <a:gd name="connsiteY9" fmla="*/ 282138 h 506489"/>
                <a:gd name="connsiteX10" fmla="*/ 1689430 w 4106301"/>
                <a:gd name="connsiteY10" fmla="*/ 261742 h 506489"/>
                <a:gd name="connsiteX11" fmla="*/ 1964770 w 4106301"/>
                <a:gd name="connsiteY11" fmla="*/ 244746 h 506489"/>
                <a:gd name="connsiteX12" fmla="*/ 2260505 w 4106301"/>
                <a:gd name="connsiteY12" fmla="*/ 234548 h 506489"/>
                <a:gd name="connsiteX13" fmla="*/ 2525647 w 4106301"/>
                <a:gd name="connsiteY13" fmla="*/ 227750 h 506489"/>
                <a:gd name="connsiteX14" fmla="*/ 2800987 w 4106301"/>
                <a:gd name="connsiteY14" fmla="*/ 220951 h 506489"/>
                <a:gd name="connsiteX15" fmla="*/ 3110319 w 4106301"/>
                <a:gd name="connsiteY15" fmla="*/ 220951 h 506489"/>
                <a:gd name="connsiteX16" fmla="*/ 3392458 w 4106301"/>
                <a:gd name="connsiteY16" fmla="*/ 217552 h 506489"/>
                <a:gd name="connsiteX17" fmla="*/ 3545424 w 4106301"/>
                <a:gd name="connsiteY17" fmla="*/ 217552 h 506489"/>
                <a:gd name="connsiteX18" fmla="*/ 3572618 w 4106301"/>
                <a:gd name="connsiteY18" fmla="*/ 220951 h 506489"/>
                <a:gd name="connsiteX19" fmla="*/ 3589614 w 4106301"/>
                <a:gd name="connsiteY19" fmla="*/ 227750 h 506489"/>
                <a:gd name="connsiteX20" fmla="*/ 3793570 w 4106301"/>
                <a:gd name="connsiteY20" fmla="*/ 506489 h 506489"/>
                <a:gd name="connsiteX21" fmla="*/ 3895548 w 4106301"/>
                <a:gd name="connsiteY21" fmla="*/ 496291 h 506489"/>
                <a:gd name="connsiteX22" fmla="*/ 3949936 w 4106301"/>
                <a:gd name="connsiteY22" fmla="*/ 482694 h 506489"/>
                <a:gd name="connsiteX23" fmla="*/ 4017921 w 4106301"/>
                <a:gd name="connsiteY23" fmla="*/ 462298 h 506489"/>
                <a:gd name="connsiteX24" fmla="*/ 4055313 w 4106301"/>
                <a:gd name="connsiteY24" fmla="*/ 441903 h 506489"/>
                <a:gd name="connsiteX25" fmla="*/ 4085906 w 4106301"/>
                <a:gd name="connsiteY25" fmla="*/ 421507 h 506489"/>
                <a:gd name="connsiteX26" fmla="*/ 4102902 w 4106301"/>
                <a:gd name="connsiteY26" fmla="*/ 397713 h 506489"/>
                <a:gd name="connsiteX27" fmla="*/ 4106301 w 4106301"/>
                <a:gd name="connsiteY27" fmla="*/ 370518 h 506489"/>
                <a:gd name="connsiteX28" fmla="*/ 4102902 w 4106301"/>
                <a:gd name="connsiteY28" fmla="*/ 336526 h 506489"/>
                <a:gd name="connsiteX29" fmla="*/ 4085906 w 4106301"/>
                <a:gd name="connsiteY29" fmla="*/ 295735 h 506489"/>
                <a:gd name="connsiteX30" fmla="*/ 4034917 w 4106301"/>
                <a:gd name="connsiteY30" fmla="*/ 237947 h 506489"/>
                <a:gd name="connsiteX31" fmla="*/ 3919342 w 4106301"/>
                <a:gd name="connsiteY31" fmla="*/ 142768 h 506489"/>
                <a:gd name="connsiteX32" fmla="*/ 3807167 w 4106301"/>
                <a:gd name="connsiteY32" fmla="*/ 61186 h 506489"/>
                <a:gd name="connsiteX33" fmla="*/ 3708588 w 4106301"/>
                <a:gd name="connsiteY33" fmla="*/ 0 h 506489"/>
                <a:gd name="connsiteX34" fmla="*/ 3688193 w 4106301"/>
                <a:gd name="connsiteY34" fmla="*/ 0 h 506489"/>
                <a:gd name="connsiteX35" fmla="*/ 3616809 w 4106301"/>
                <a:gd name="connsiteY35" fmla="*/ 10197 h 506489"/>
                <a:gd name="connsiteX36" fmla="*/ 3487637 w 4106301"/>
                <a:gd name="connsiteY36" fmla="*/ 23794 h 506489"/>
                <a:gd name="connsiteX37" fmla="*/ 3310875 w 4106301"/>
                <a:gd name="connsiteY37" fmla="*/ 33992 h 506489"/>
                <a:gd name="connsiteX38" fmla="*/ 3137513 w 4106301"/>
                <a:gd name="connsiteY38" fmla="*/ 37391 h 506489"/>
                <a:gd name="connsiteX39" fmla="*/ 2953954 w 4106301"/>
                <a:gd name="connsiteY39" fmla="*/ 40791 h 506489"/>
                <a:gd name="connsiteX40" fmla="*/ 2699009 w 4106301"/>
                <a:gd name="connsiteY40" fmla="*/ 44190 h 506489"/>
                <a:gd name="connsiteX41" fmla="*/ 2495054 w 4106301"/>
                <a:gd name="connsiteY41" fmla="*/ 50988 h 506489"/>
                <a:gd name="connsiteX42" fmla="*/ 2216315 w 4106301"/>
                <a:gd name="connsiteY42" fmla="*/ 64585 h 506489"/>
                <a:gd name="connsiteX43" fmla="*/ 1900184 w 4106301"/>
                <a:gd name="connsiteY43" fmla="*/ 88380 h 506489"/>
                <a:gd name="connsiteX44" fmla="*/ 1713225 w 4106301"/>
                <a:gd name="connsiteY44" fmla="*/ 84981 h 506489"/>
                <a:gd name="connsiteX45" fmla="*/ 1427687 w 4106301"/>
                <a:gd name="connsiteY45" fmla="*/ 105376 h 506489"/>
                <a:gd name="connsiteX46" fmla="*/ 1203336 w 4106301"/>
                <a:gd name="connsiteY46" fmla="*/ 129171 h 50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106301" h="506489">
                  <a:moveTo>
                    <a:pt x="1203336" y="129171"/>
                  </a:moveTo>
                  <a:lnTo>
                    <a:pt x="880407" y="163164"/>
                  </a:lnTo>
                  <a:lnTo>
                    <a:pt x="526884" y="200556"/>
                  </a:lnTo>
                  <a:lnTo>
                    <a:pt x="197156" y="241347"/>
                  </a:lnTo>
                  <a:lnTo>
                    <a:pt x="0" y="268541"/>
                  </a:lnTo>
                  <a:lnTo>
                    <a:pt x="16996" y="448701"/>
                  </a:lnTo>
                  <a:lnTo>
                    <a:pt x="292336" y="407910"/>
                  </a:lnTo>
                  <a:lnTo>
                    <a:pt x="639060" y="360321"/>
                  </a:lnTo>
                  <a:lnTo>
                    <a:pt x="989183" y="319530"/>
                  </a:lnTo>
                  <a:lnTo>
                    <a:pt x="1383497" y="282138"/>
                  </a:lnTo>
                  <a:lnTo>
                    <a:pt x="1689430" y="261742"/>
                  </a:lnTo>
                  <a:lnTo>
                    <a:pt x="1964770" y="244746"/>
                  </a:lnTo>
                  <a:lnTo>
                    <a:pt x="2260505" y="234548"/>
                  </a:lnTo>
                  <a:lnTo>
                    <a:pt x="2525647" y="227750"/>
                  </a:lnTo>
                  <a:lnTo>
                    <a:pt x="2800987" y="220951"/>
                  </a:lnTo>
                  <a:lnTo>
                    <a:pt x="3110319" y="220951"/>
                  </a:lnTo>
                  <a:lnTo>
                    <a:pt x="3392458" y="217552"/>
                  </a:lnTo>
                  <a:lnTo>
                    <a:pt x="3545424" y="217552"/>
                  </a:lnTo>
                  <a:lnTo>
                    <a:pt x="3572618" y="220951"/>
                  </a:lnTo>
                  <a:lnTo>
                    <a:pt x="3589614" y="227750"/>
                  </a:lnTo>
                  <a:lnTo>
                    <a:pt x="3793570" y="506489"/>
                  </a:lnTo>
                  <a:lnTo>
                    <a:pt x="3895548" y="496291"/>
                  </a:lnTo>
                  <a:lnTo>
                    <a:pt x="3949936" y="482694"/>
                  </a:lnTo>
                  <a:lnTo>
                    <a:pt x="4017921" y="462298"/>
                  </a:lnTo>
                  <a:lnTo>
                    <a:pt x="4055313" y="441903"/>
                  </a:lnTo>
                  <a:lnTo>
                    <a:pt x="4085906" y="421507"/>
                  </a:lnTo>
                  <a:lnTo>
                    <a:pt x="4102902" y="397713"/>
                  </a:lnTo>
                  <a:lnTo>
                    <a:pt x="4106301" y="370518"/>
                  </a:lnTo>
                  <a:lnTo>
                    <a:pt x="4102902" y="336526"/>
                  </a:lnTo>
                  <a:lnTo>
                    <a:pt x="4085906" y="295735"/>
                  </a:lnTo>
                  <a:lnTo>
                    <a:pt x="4034917" y="237947"/>
                  </a:lnTo>
                  <a:lnTo>
                    <a:pt x="3919342" y="142768"/>
                  </a:lnTo>
                  <a:lnTo>
                    <a:pt x="3807167" y="61186"/>
                  </a:lnTo>
                  <a:lnTo>
                    <a:pt x="3708588" y="0"/>
                  </a:lnTo>
                  <a:lnTo>
                    <a:pt x="3688193" y="0"/>
                  </a:lnTo>
                  <a:lnTo>
                    <a:pt x="3616809" y="10197"/>
                  </a:lnTo>
                  <a:lnTo>
                    <a:pt x="3487637" y="23794"/>
                  </a:lnTo>
                  <a:lnTo>
                    <a:pt x="3310875" y="33992"/>
                  </a:lnTo>
                  <a:lnTo>
                    <a:pt x="3137513" y="37391"/>
                  </a:lnTo>
                  <a:lnTo>
                    <a:pt x="2953954" y="40791"/>
                  </a:lnTo>
                  <a:lnTo>
                    <a:pt x="2699009" y="44190"/>
                  </a:lnTo>
                  <a:lnTo>
                    <a:pt x="2495054" y="50988"/>
                  </a:lnTo>
                  <a:lnTo>
                    <a:pt x="2216315" y="64585"/>
                  </a:lnTo>
                  <a:lnTo>
                    <a:pt x="1900184" y="88380"/>
                  </a:lnTo>
                  <a:lnTo>
                    <a:pt x="1713225" y="84981"/>
                  </a:lnTo>
                  <a:lnTo>
                    <a:pt x="1427687" y="105376"/>
                  </a:lnTo>
                  <a:lnTo>
                    <a:pt x="1203336" y="1291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4">
              <a:extLst>
                <a:ext uri="{FF2B5EF4-FFF2-40B4-BE49-F238E27FC236}">
                  <a16:creationId xmlns:a16="http://schemas.microsoft.com/office/drawing/2014/main" id="{B4DAC6AD-D28A-43FB-8FC1-A0CB092AF054}"/>
                </a:ext>
              </a:extLst>
            </p:cNvPr>
            <p:cNvSpPr/>
            <p:nvPr/>
          </p:nvSpPr>
          <p:spPr>
            <a:xfrm>
              <a:off x="7367589" y="2714626"/>
              <a:ext cx="765175" cy="614363"/>
            </a:xfrm>
            <a:custGeom>
              <a:avLst/>
              <a:gdLst>
                <a:gd name="connsiteX0" fmla="*/ 202406 w 764381"/>
                <a:gd name="connsiteY0" fmla="*/ 364331 h 614363"/>
                <a:gd name="connsiteX1" fmla="*/ 300037 w 764381"/>
                <a:gd name="connsiteY1" fmla="*/ 257175 h 614363"/>
                <a:gd name="connsiteX2" fmla="*/ 397668 w 764381"/>
                <a:gd name="connsiteY2" fmla="*/ 142875 h 614363"/>
                <a:gd name="connsiteX3" fmla="*/ 438150 w 764381"/>
                <a:gd name="connsiteY3" fmla="*/ 95250 h 614363"/>
                <a:gd name="connsiteX4" fmla="*/ 442912 w 764381"/>
                <a:gd name="connsiteY4" fmla="*/ 80963 h 614363"/>
                <a:gd name="connsiteX5" fmla="*/ 442912 w 764381"/>
                <a:gd name="connsiteY5" fmla="*/ 64294 h 614363"/>
                <a:gd name="connsiteX6" fmla="*/ 442912 w 764381"/>
                <a:gd name="connsiteY6" fmla="*/ 42863 h 614363"/>
                <a:gd name="connsiteX7" fmla="*/ 431006 w 764381"/>
                <a:gd name="connsiteY7" fmla="*/ 16669 h 614363"/>
                <a:gd name="connsiteX8" fmla="*/ 402431 w 764381"/>
                <a:gd name="connsiteY8" fmla="*/ 0 h 614363"/>
                <a:gd name="connsiteX9" fmla="*/ 764381 w 764381"/>
                <a:gd name="connsiteY9" fmla="*/ 269081 h 614363"/>
                <a:gd name="connsiteX10" fmla="*/ 700087 w 764381"/>
                <a:gd name="connsiteY10" fmla="*/ 280988 h 614363"/>
                <a:gd name="connsiteX11" fmla="*/ 623887 w 764381"/>
                <a:gd name="connsiteY11" fmla="*/ 290513 h 614363"/>
                <a:gd name="connsiteX12" fmla="*/ 550068 w 764381"/>
                <a:gd name="connsiteY12" fmla="*/ 330994 h 614363"/>
                <a:gd name="connsiteX13" fmla="*/ 371475 w 764381"/>
                <a:gd name="connsiteY13" fmla="*/ 428625 h 614363"/>
                <a:gd name="connsiteX14" fmla="*/ 192881 w 764381"/>
                <a:gd name="connsiteY14" fmla="*/ 531019 h 614363"/>
                <a:gd name="connsiteX15" fmla="*/ 78581 w 764381"/>
                <a:gd name="connsiteY15" fmla="*/ 592931 h 614363"/>
                <a:gd name="connsiteX16" fmla="*/ 45243 w 764381"/>
                <a:gd name="connsiteY16" fmla="*/ 609600 h 614363"/>
                <a:gd name="connsiteX17" fmla="*/ 19050 w 764381"/>
                <a:gd name="connsiteY17" fmla="*/ 614363 h 614363"/>
                <a:gd name="connsiteX18" fmla="*/ 7143 w 764381"/>
                <a:gd name="connsiteY18" fmla="*/ 614363 h 614363"/>
                <a:gd name="connsiteX19" fmla="*/ 0 w 764381"/>
                <a:gd name="connsiteY19" fmla="*/ 607219 h 614363"/>
                <a:gd name="connsiteX20" fmla="*/ 0 w 764381"/>
                <a:gd name="connsiteY20" fmla="*/ 592931 h 614363"/>
                <a:gd name="connsiteX21" fmla="*/ 11906 w 764381"/>
                <a:gd name="connsiteY21" fmla="*/ 566738 h 614363"/>
                <a:gd name="connsiteX22" fmla="*/ 42862 w 764381"/>
                <a:gd name="connsiteY22" fmla="*/ 528638 h 614363"/>
                <a:gd name="connsiteX23" fmla="*/ 202406 w 764381"/>
                <a:gd name="connsiteY23" fmla="*/ 364331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4381" h="614363">
                  <a:moveTo>
                    <a:pt x="202406" y="364331"/>
                  </a:moveTo>
                  <a:lnTo>
                    <a:pt x="300037" y="257175"/>
                  </a:lnTo>
                  <a:lnTo>
                    <a:pt x="397668" y="142875"/>
                  </a:lnTo>
                  <a:lnTo>
                    <a:pt x="438150" y="95250"/>
                  </a:lnTo>
                  <a:lnTo>
                    <a:pt x="442912" y="80963"/>
                  </a:lnTo>
                  <a:lnTo>
                    <a:pt x="442912" y="64294"/>
                  </a:lnTo>
                  <a:lnTo>
                    <a:pt x="442912" y="42863"/>
                  </a:lnTo>
                  <a:lnTo>
                    <a:pt x="431006" y="16669"/>
                  </a:lnTo>
                  <a:lnTo>
                    <a:pt x="402431" y="0"/>
                  </a:lnTo>
                  <a:lnTo>
                    <a:pt x="764381" y="269081"/>
                  </a:lnTo>
                  <a:lnTo>
                    <a:pt x="700087" y="280988"/>
                  </a:lnTo>
                  <a:lnTo>
                    <a:pt x="623887" y="290513"/>
                  </a:lnTo>
                  <a:lnTo>
                    <a:pt x="550068" y="330994"/>
                  </a:lnTo>
                  <a:lnTo>
                    <a:pt x="371475" y="428625"/>
                  </a:lnTo>
                  <a:lnTo>
                    <a:pt x="192881" y="531019"/>
                  </a:lnTo>
                  <a:lnTo>
                    <a:pt x="78581" y="592931"/>
                  </a:lnTo>
                  <a:lnTo>
                    <a:pt x="45243" y="609600"/>
                  </a:lnTo>
                  <a:lnTo>
                    <a:pt x="19050" y="614363"/>
                  </a:lnTo>
                  <a:lnTo>
                    <a:pt x="7143" y="614363"/>
                  </a:lnTo>
                  <a:lnTo>
                    <a:pt x="0" y="607219"/>
                  </a:lnTo>
                  <a:lnTo>
                    <a:pt x="0" y="592931"/>
                  </a:lnTo>
                  <a:lnTo>
                    <a:pt x="11906" y="566738"/>
                  </a:lnTo>
                  <a:lnTo>
                    <a:pt x="42862" y="528638"/>
                  </a:lnTo>
                  <a:lnTo>
                    <a:pt x="202406" y="364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6">
              <a:extLst>
                <a:ext uri="{FF2B5EF4-FFF2-40B4-BE49-F238E27FC236}">
                  <a16:creationId xmlns:a16="http://schemas.microsoft.com/office/drawing/2014/main" id="{A9D35B40-A524-417D-9B9B-6B978D662579}"/>
                </a:ext>
              </a:extLst>
            </p:cNvPr>
            <p:cNvSpPr/>
            <p:nvPr/>
          </p:nvSpPr>
          <p:spPr>
            <a:xfrm>
              <a:off x="5192713" y="3163888"/>
              <a:ext cx="1911350" cy="1066800"/>
            </a:xfrm>
            <a:custGeom>
              <a:avLst/>
              <a:gdLst>
                <a:gd name="connsiteX0" fmla="*/ 738188 w 1909763"/>
                <a:gd name="connsiteY0" fmla="*/ 130969 h 1066800"/>
                <a:gd name="connsiteX1" fmla="*/ 340519 w 1909763"/>
                <a:gd name="connsiteY1" fmla="*/ 169069 h 1066800"/>
                <a:gd name="connsiteX2" fmla="*/ 0 w 1909763"/>
                <a:gd name="connsiteY2" fmla="*/ 204788 h 1066800"/>
                <a:gd name="connsiteX3" fmla="*/ 30957 w 1909763"/>
                <a:gd name="connsiteY3" fmla="*/ 357188 h 1066800"/>
                <a:gd name="connsiteX4" fmla="*/ 304800 w 1909763"/>
                <a:gd name="connsiteY4" fmla="*/ 328613 h 1066800"/>
                <a:gd name="connsiteX5" fmla="*/ 659607 w 1909763"/>
                <a:gd name="connsiteY5" fmla="*/ 292894 h 1066800"/>
                <a:gd name="connsiteX6" fmla="*/ 973932 w 1909763"/>
                <a:gd name="connsiteY6" fmla="*/ 264319 h 1066800"/>
                <a:gd name="connsiteX7" fmla="*/ 1288257 w 1909763"/>
                <a:gd name="connsiteY7" fmla="*/ 238125 h 1066800"/>
                <a:gd name="connsiteX8" fmla="*/ 1471613 w 1909763"/>
                <a:gd name="connsiteY8" fmla="*/ 221457 h 1066800"/>
                <a:gd name="connsiteX9" fmla="*/ 1483519 w 1909763"/>
                <a:gd name="connsiteY9" fmla="*/ 221457 h 1066800"/>
                <a:gd name="connsiteX10" fmla="*/ 1500188 w 1909763"/>
                <a:gd name="connsiteY10" fmla="*/ 228600 h 1066800"/>
                <a:gd name="connsiteX11" fmla="*/ 1516857 w 1909763"/>
                <a:gd name="connsiteY11" fmla="*/ 242888 h 1066800"/>
                <a:gd name="connsiteX12" fmla="*/ 1533525 w 1909763"/>
                <a:gd name="connsiteY12" fmla="*/ 271463 h 1066800"/>
                <a:gd name="connsiteX13" fmla="*/ 1538288 w 1909763"/>
                <a:gd name="connsiteY13" fmla="*/ 295275 h 1066800"/>
                <a:gd name="connsiteX14" fmla="*/ 1543050 w 1909763"/>
                <a:gd name="connsiteY14" fmla="*/ 321469 h 1066800"/>
                <a:gd name="connsiteX15" fmla="*/ 1514475 w 1909763"/>
                <a:gd name="connsiteY15" fmla="*/ 469107 h 1066800"/>
                <a:gd name="connsiteX16" fmla="*/ 1426369 w 1909763"/>
                <a:gd name="connsiteY16" fmla="*/ 852488 h 1066800"/>
                <a:gd name="connsiteX17" fmla="*/ 1390650 w 1909763"/>
                <a:gd name="connsiteY17" fmla="*/ 985838 h 1066800"/>
                <a:gd name="connsiteX18" fmla="*/ 1393032 w 1909763"/>
                <a:gd name="connsiteY18" fmla="*/ 1012032 h 1066800"/>
                <a:gd name="connsiteX19" fmla="*/ 1402557 w 1909763"/>
                <a:gd name="connsiteY19" fmla="*/ 1038225 h 1066800"/>
                <a:gd name="connsiteX20" fmla="*/ 1412082 w 1909763"/>
                <a:gd name="connsiteY20" fmla="*/ 1047750 h 1066800"/>
                <a:gd name="connsiteX21" fmla="*/ 1443038 w 1909763"/>
                <a:gd name="connsiteY21" fmla="*/ 1062038 h 1066800"/>
                <a:gd name="connsiteX22" fmla="*/ 1478757 w 1909763"/>
                <a:gd name="connsiteY22" fmla="*/ 1066800 h 1066800"/>
                <a:gd name="connsiteX23" fmla="*/ 1504950 w 1909763"/>
                <a:gd name="connsiteY23" fmla="*/ 1066800 h 1066800"/>
                <a:gd name="connsiteX24" fmla="*/ 1535907 w 1909763"/>
                <a:gd name="connsiteY24" fmla="*/ 1052513 h 1066800"/>
                <a:gd name="connsiteX25" fmla="*/ 1554957 w 1909763"/>
                <a:gd name="connsiteY25" fmla="*/ 1035844 h 1066800"/>
                <a:gd name="connsiteX26" fmla="*/ 1588294 w 1909763"/>
                <a:gd name="connsiteY26" fmla="*/ 983457 h 1066800"/>
                <a:gd name="connsiteX27" fmla="*/ 1626394 w 1909763"/>
                <a:gd name="connsiteY27" fmla="*/ 888207 h 1066800"/>
                <a:gd name="connsiteX28" fmla="*/ 1671638 w 1909763"/>
                <a:gd name="connsiteY28" fmla="*/ 776288 h 1066800"/>
                <a:gd name="connsiteX29" fmla="*/ 1738313 w 1909763"/>
                <a:gd name="connsiteY29" fmla="*/ 607219 h 1066800"/>
                <a:gd name="connsiteX30" fmla="*/ 1788319 w 1909763"/>
                <a:gd name="connsiteY30" fmla="*/ 466725 h 1066800"/>
                <a:gd name="connsiteX31" fmla="*/ 1809750 w 1909763"/>
                <a:gd name="connsiteY31" fmla="*/ 433388 h 1066800"/>
                <a:gd name="connsiteX32" fmla="*/ 1850232 w 1909763"/>
                <a:gd name="connsiteY32" fmla="*/ 383382 h 1066800"/>
                <a:gd name="connsiteX33" fmla="*/ 1885950 w 1909763"/>
                <a:gd name="connsiteY33" fmla="*/ 350044 h 1066800"/>
                <a:gd name="connsiteX34" fmla="*/ 1902619 w 1909763"/>
                <a:gd name="connsiteY34" fmla="*/ 333375 h 1066800"/>
                <a:gd name="connsiteX35" fmla="*/ 1909763 w 1909763"/>
                <a:gd name="connsiteY35" fmla="*/ 323850 h 1066800"/>
                <a:gd name="connsiteX36" fmla="*/ 1909763 w 1909763"/>
                <a:gd name="connsiteY36" fmla="*/ 304800 h 1066800"/>
                <a:gd name="connsiteX37" fmla="*/ 1900238 w 1909763"/>
                <a:gd name="connsiteY37" fmla="*/ 273844 h 1066800"/>
                <a:gd name="connsiteX38" fmla="*/ 1869282 w 1909763"/>
                <a:gd name="connsiteY38" fmla="*/ 230982 h 1066800"/>
                <a:gd name="connsiteX39" fmla="*/ 1816894 w 1909763"/>
                <a:gd name="connsiteY39" fmla="*/ 180975 h 1066800"/>
                <a:gd name="connsiteX40" fmla="*/ 1759744 w 1909763"/>
                <a:gd name="connsiteY40" fmla="*/ 128588 h 1066800"/>
                <a:gd name="connsiteX41" fmla="*/ 1693069 w 1909763"/>
                <a:gd name="connsiteY41" fmla="*/ 78582 h 1066800"/>
                <a:gd name="connsiteX42" fmla="*/ 1624013 w 1909763"/>
                <a:gd name="connsiteY42" fmla="*/ 30957 h 1066800"/>
                <a:gd name="connsiteX43" fmla="*/ 1566863 w 1909763"/>
                <a:gd name="connsiteY43" fmla="*/ 2382 h 1066800"/>
                <a:gd name="connsiteX44" fmla="*/ 1543050 w 1909763"/>
                <a:gd name="connsiteY44" fmla="*/ 0 h 1066800"/>
                <a:gd name="connsiteX45" fmla="*/ 1519238 w 1909763"/>
                <a:gd name="connsiteY45" fmla="*/ 11907 h 1066800"/>
                <a:gd name="connsiteX46" fmla="*/ 1459707 w 1909763"/>
                <a:gd name="connsiteY46" fmla="*/ 38100 h 1066800"/>
                <a:gd name="connsiteX47" fmla="*/ 1388269 w 1909763"/>
                <a:gd name="connsiteY47" fmla="*/ 59532 h 1066800"/>
                <a:gd name="connsiteX48" fmla="*/ 1331119 w 1909763"/>
                <a:gd name="connsiteY48" fmla="*/ 69057 h 1066800"/>
                <a:gd name="connsiteX49" fmla="*/ 1019175 w 1909763"/>
                <a:gd name="connsiteY49" fmla="*/ 102394 h 1066800"/>
                <a:gd name="connsiteX50" fmla="*/ 792957 w 1909763"/>
                <a:gd name="connsiteY50" fmla="*/ 126207 h 1066800"/>
                <a:gd name="connsiteX51" fmla="*/ 738188 w 1909763"/>
                <a:gd name="connsiteY51" fmla="*/ 130969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09763" h="1066800">
                  <a:moveTo>
                    <a:pt x="738188" y="130969"/>
                  </a:moveTo>
                  <a:lnTo>
                    <a:pt x="340519" y="169069"/>
                  </a:lnTo>
                  <a:lnTo>
                    <a:pt x="0" y="204788"/>
                  </a:lnTo>
                  <a:lnTo>
                    <a:pt x="30957" y="357188"/>
                  </a:lnTo>
                  <a:lnTo>
                    <a:pt x="304800" y="328613"/>
                  </a:lnTo>
                  <a:lnTo>
                    <a:pt x="659607" y="292894"/>
                  </a:lnTo>
                  <a:lnTo>
                    <a:pt x="973932" y="264319"/>
                  </a:lnTo>
                  <a:lnTo>
                    <a:pt x="1288257" y="238125"/>
                  </a:lnTo>
                  <a:lnTo>
                    <a:pt x="1471613" y="221457"/>
                  </a:lnTo>
                  <a:lnTo>
                    <a:pt x="1483519" y="221457"/>
                  </a:lnTo>
                  <a:lnTo>
                    <a:pt x="1500188" y="228600"/>
                  </a:lnTo>
                  <a:lnTo>
                    <a:pt x="1516857" y="242888"/>
                  </a:lnTo>
                  <a:lnTo>
                    <a:pt x="1533525" y="271463"/>
                  </a:lnTo>
                  <a:lnTo>
                    <a:pt x="1538288" y="295275"/>
                  </a:lnTo>
                  <a:lnTo>
                    <a:pt x="1543050" y="321469"/>
                  </a:lnTo>
                  <a:lnTo>
                    <a:pt x="1514475" y="469107"/>
                  </a:lnTo>
                  <a:lnTo>
                    <a:pt x="1426369" y="852488"/>
                  </a:lnTo>
                  <a:lnTo>
                    <a:pt x="1390650" y="985838"/>
                  </a:lnTo>
                  <a:lnTo>
                    <a:pt x="1393032" y="1012032"/>
                  </a:lnTo>
                  <a:lnTo>
                    <a:pt x="1402557" y="1038225"/>
                  </a:lnTo>
                  <a:lnTo>
                    <a:pt x="1412082" y="1047750"/>
                  </a:lnTo>
                  <a:lnTo>
                    <a:pt x="1443038" y="1062038"/>
                  </a:lnTo>
                  <a:lnTo>
                    <a:pt x="1478757" y="1066800"/>
                  </a:lnTo>
                  <a:lnTo>
                    <a:pt x="1504950" y="1066800"/>
                  </a:lnTo>
                  <a:lnTo>
                    <a:pt x="1535907" y="1052513"/>
                  </a:lnTo>
                  <a:lnTo>
                    <a:pt x="1554957" y="1035844"/>
                  </a:lnTo>
                  <a:lnTo>
                    <a:pt x="1588294" y="983457"/>
                  </a:lnTo>
                  <a:lnTo>
                    <a:pt x="1626394" y="888207"/>
                  </a:lnTo>
                  <a:lnTo>
                    <a:pt x="1671638" y="776288"/>
                  </a:lnTo>
                  <a:lnTo>
                    <a:pt x="1738313" y="607219"/>
                  </a:lnTo>
                  <a:lnTo>
                    <a:pt x="1788319" y="466725"/>
                  </a:lnTo>
                  <a:lnTo>
                    <a:pt x="1809750" y="433388"/>
                  </a:lnTo>
                  <a:lnTo>
                    <a:pt x="1850232" y="383382"/>
                  </a:lnTo>
                  <a:lnTo>
                    <a:pt x="1885950" y="350044"/>
                  </a:lnTo>
                  <a:lnTo>
                    <a:pt x="1902619" y="333375"/>
                  </a:lnTo>
                  <a:lnTo>
                    <a:pt x="1909763" y="323850"/>
                  </a:lnTo>
                  <a:lnTo>
                    <a:pt x="1909763" y="304800"/>
                  </a:lnTo>
                  <a:lnTo>
                    <a:pt x="1900238" y="273844"/>
                  </a:lnTo>
                  <a:lnTo>
                    <a:pt x="1869282" y="230982"/>
                  </a:lnTo>
                  <a:lnTo>
                    <a:pt x="1816894" y="180975"/>
                  </a:lnTo>
                  <a:lnTo>
                    <a:pt x="1759744" y="128588"/>
                  </a:lnTo>
                  <a:lnTo>
                    <a:pt x="1693069" y="78582"/>
                  </a:lnTo>
                  <a:lnTo>
                    <a:pt x="1624013" y="30957"/>
                  </a:lnTo>
                  <a:lnTo>
                    <a:pt x="1566863" y="2382"/>
                  </a:lnTo>
                  <a:lnTo>
                    <a:pt x="1543050" y="0"/>
                  </a:lnTo>
                  <a:lnTo>
                    <a:pt x="1519238" y="11907"/>
                  </a:lnTo>
                  <a:lnTo>
                    <a:pt x="1459707" y="38100"/>
                  </a:lnTo>
                  <a:lnTo>
                    <a:pt x="1388269" y="59532"/>
                  </a:lnTo>
                  <a:lnTo>
                    <a:pt x="1331119" y="69057"/>
                  </a:lnTo>
                  <a:lnTo>
                    <a:pt x="1019175" y="102394"/>
                  </a:lnTo>
                  <a:lnTo>
                    <a:pt x="792957" y="126207"/>
                  </a:lnTo>
                  <a:cubicBezTo>
                    <a:pt x="763591" y="128654"/>
                    <a:pt x="773940" y="128588"/>
                    <a:pt x="738188" y="1309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7">
              <a:extLst>
                <a:ext uri="{FF2B5EF4-FFF2-40B4-BE49-F238E27FC236}">
                  <a16:creationId xmlns:a16="http://schemas.microsoft.com/office/drawing/2014/main" id="{7962894B-3CC6-45D8-BAA1-10F309AA88FD}"/>
                </a:ext>
              </a:extLst>
            </p:cNvPr>
            <p:cNvSpPr/>
            <p:nvPr/>
          </p:nvSpPr>
          <p:spPr>
            <a:xfrm>
              <a:off x="5305426" y="3986213"/>
              <a:ext cx="1350963" cy="273050"/>
            </a:xfrm>
            <a:custGeom>
              <a:avLst/>
              <a:gdLst>
                <a:gd name="connsiteX0" fmla="*/ 388144 w 1350169"/>
                <a:gd name="connsiteY0" fmla="*/ 88106 h 273843"/>
                <a:gd name="connsiteX1" fmla="*/ 981075 w 1350169"/>
                <a:gd name="connsiteY1" fmla="*/ 38100 h 273843"/>
                <a:gd name="connsiteX2" fmla="*/ 1350169 w 1350169"/>
                <a:gd name="connsiteY2" fmla="*/ 0 h 273843"/>
                <a:gd name="connsiteX3" fmla="*/ 1326356 w 1350169"/>
                <a:gd name="connsiteY3" fmla="*/ 157162 h 273843"/>
                <a:gd name="connsiteX4" fmla="*/ 1104900 w 1350169"/>
                <a:gd name="connsiteY4" fmla="*/ 173831 h 273843"/>
                <a:gd name="connsiteX5" fmla="*/ 738188 w 1350169"/>
                <a:gd name="connsiteY5" fmla="*/ 204787 h 273843"/>
                <a:gd name="connsiteX6" fmla="*/ 395288 w 1350169"/>
                <a:gd name="connsiteY6" fmla="*/ 235743 h 273843"/>
                <a:gd name="connsiteX7" fmla="*/ 80963 w 1350169"/>
                <a:gd name="connsiteY7" fmla="*/ 269081 h 273843"/>
                <a:gd name="connsiteX8" fmla="*/ 0 w 1350169"/>
                <a:gd name="connsiteY8" fmla="*/ 273843 h 273843"/>
                <a:gd name="connsiteX9" fmla="*/ 2381 w 1350169"/>
                <a:gd name="connsiteY9" fmla="*/ 119062 h 273843"/>
                <a:gd name="connsiteX10" fmla="*/ 388144 w 1350169"/>
                <a:gd name="connsiteY10" fmla="*/ 88106 h 273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169" h="273843">
                  <a:moveTo>
                    <a:pt x="388144" y="88106"/>
                  </a:moveTo>
                  <a:lnTo>
                    <a:pt x="981075" y="38100"/>
                  </a:lnTo>
                  <a:lnTo>
                    <a:pt x="1350169" y="0"/>
                  </a:lnTo>
                  <a:lnTo>
                    <a:pt x="1326356" y="157162"/>
                  </a:lnTo>
                  <a:lnTo>
                    <a:pt x="1104900" y="173831"/>
                  </a:lnTo>
                  <a:lnTo>
                    <a:pt x="738188" y="204787"/>
                  </a:lnTo>
                  <a:lnTo>
                    <a:pt x="395288" y="235743"/>
                  </a:lnTo>
                  <a:lnTo>
                    <a:pt x="80963" y="269081"/>
                  </a:lnTo>
                  <a:lnTo>
                    <a:pt x="0" y="273843"/>
                  </a:lnTo>
                  <a:cubicBezTo>
                    <a:pt x="794" y="222249"/>
                    <a:pt x="1587" y="170656"/>
                    <a:pt x="2381" y="119062"/>
                  </a:cubicBezTo>
                  <a:lnTo>
                    <a:pt x="388144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75B581C2-E403-46BE-A6D1-3547D7E232DC}"/>
                </a:ext>
              </a:extLst>
            </p:cNvPr>
            <p:cNvSpPr/>
            <p:nvPr/>
          </p:nvSpPr>
          <p:spPr>
            <a:xfrm>
              <a:off x="5754688" y="4160839"/>
              <a:ext cx="431800" cy="1419225"/>
            </a:xfrm>
            <a:custGeom>
              <a:avLst/>
              <a:gdLst>
                <a:gd name="connsiteX0" fmla="*/ 152400 w 431007"/>
                <a:gd name="connsiteY0" fmla="*/ 409575 h 1419225"/>
                <a:gd name="connsiteX1" fmla="*/ 152400 w 431007"/>
                <a:gd name="connsiteY1" fmla="*/ 295275 h 1419225"/>
                <a:gd name="connsiteX2" fmla="*/ 150019 w 431007"/>
                <a:gd name="connsiteY2" fmla="*/ 257175 h 1419225"/>
                <a:gd name="connsiteX3" fmla="*/ 145257 w 431007"/>
                <a:gd name="connsiteY3" fmla="*/ 219075 h 1419225"/>
                <a:gd name="connsiteX4" fmla="*/ 135732 w 431007"/>
                <a:gd name="connsiteY4" fmla="*/ 173831 h 1419225"/>
                <a:gd name="connsiteX5" fmla="*/ 123825 w 431007"/>
                <a:gd name="connsiteY5" fmla="*/ 142875 h 1419225"/>
                <a:gd name="connsiteX6" fmla="*/ 109538 w 431007"/>
                <a:gd name="connsiteY6" fmla="*/ 116681 h 1419225"/>
                <a:gd name="connsiteX7" fmla="*/ 88107 w 431007"/>
                <a:gd name="connsiteY7" fmla="*/ 90487 h 1419225"/>
                <a:gd name="connsiteX8" fmla="*/ 61913 w 431007"/>
                <a:gd name="connsiteY8" fmla="*/ 66675 h 1419225"/>
                <a:gd name="connsiteX9" fmla="*/ 0 w 431007"/>
                <a:gd name="connsiteY9" fmla="*/ 11906 h 1419225"/>
                <a:gd name="connsiteX10" fmla="*/ 259557 w 431007"/>
                <a:gd name="connsiteY10" fmla="*/ 0 h 1419225"/>
                <a:gd name="connsiteX11" fmla="*/ 347663 w 431007"/>
                <a:gd name="connsiteY11" fmla="*/ 47625 h 1419225"/>
                <a:gd name="connsiteX12" fmla="*/ 381000 w 431007"/>
                <a:gd name="connsiteY12" fmla="*/ 69056 h 1419225"/>
                <a:gd name="connsiteX13" fmla="*/ 397669 w 431007"/>
                <a:gd name="connsiteY13" fmla="*/ 88106 h 1419225"/>
                <a:gd name="connsiteX14" fmla="*/ 411957 w 431007"/>
                <a:gd name="connsiteY14" fmla="*/ 109537 h 1419225"/>
                <a:gd name="connsiteX15" fmla="*/ 423863 w 431007"/>
                <a:gd name="connsiteY15" fmla="*/ 135731 h 1419225"/>
                <a:gd name="connsiteX16" fmla="*/ 431007 w 431007"/>
                <a:gd name="connsiteY16" fmla="*/ 173831 h 1419225"/>
                <a:gd name="connsiteX17" fmla="*/ 428625 w 431007"/>
                <a:gd name="connsiteY17" fmla="*/ 209550 h 1419225"/>
                <a:gd name="connsiteX18" fmla="*/ 423863 w 431007"/>
                <a:gd name="connsiteY18" fmla="*/ 264319 h 1419225"/>
                <a:gd name="connsiteX19" fmla="*/ 411957 w 431007"/>
                <a:gd name="connsiteY19" fmla="*/ 330994 h 1419225"/>
                <a:gd name="connsiteX20" fmla="*/ 402432 w 431007"/>
                <a:gd name="connsiteY20" fmla="*/ 452437 h 1419225"/>
                <a:gd name="connsiteX21" fmla="*/ 400050 w 431007"/>
                <a:gd name="connsiteY21" fmla="*/ 600075 h 1419225"/>
                <a:gd name="connsiteX22" fmla="*/ 400050 w 431007"/>
                <a:gd name="connsiteY22" fmla="*/ 754856 h 1419225"/>
                <a:gd name="connsiteX23" fmla="*/ 388144 w 431007"/>
                <a:gd name="connsiteY23" fmla="*/ 1054894 h 1419225"/>
                <a:gd name="connsiteX24" fmla="*/ 373857 w 431007"/>
                <a:gd name="connsiteY24" fmla="*/ 1400175 h 1419225"/>
                <a:gd name="connsiteX25" fmla="*/ 178594 w 431007"/>
                <a:gd name="connsiteY25" fmla="*/ 1419225 h 1419225"/>
                <a:gd name="connsiteX26" fmla="*/ 166688 w 431007"/>
                <a:gd name="connsiteY26" fmla="*/ 1133475 h 1419225"/>
                <a:gd name="connsiteX27" fmla="*/ 152400 w 431007"/>
                <a:gd name="connsiteY27" fmla="*/ 766762 h 1419225"/>
                <a:gd name="connsiteX28" fmla="*/ 152400 w 431007"/>
                <a:gd name="connsiteY28" fmla="*/ 409575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1007" h="1419225">
                  <a:moveTo>
                    <a:pt x="152400" y="409575"/>
                  </a:moveTo>
                  <a:lnTo>
                    <a:pt x="152400" y="295275"/>
                  </a:lnTo>
                  <a:lnTo>
                    <a:pt x="150019" y="257175"/>
                  </a:lnTo>
                  <a:lnTo>
                    <a:pt x="145257" y="219075"/>
                  </a:lnTo>
                  <a:lnTo>
                    <a:pt x="135732" y="173831"/>
                  </a:lnTo>
                  <a:lnTo>
                    <a:pt x="123825" y="142875"/>
                  </a:lnTo>
                  <a:lnTo>
                    <a:pt x="109538" y="116681"/>
                  </a:lnTo>
                  <a:lnTo>
                    <a:pt x="88107" y="90487"/>
                  </a:lnTo>
                  <a:lnTo>
                    <a:pt x="61913" y="66675"/>
                  </a:lnTo>
                  <a:lnTo>
                    <a:pt x="0" y="11906"/>
                  </a:lnTo>
                  <a:lnTo>
                    <a:pt x="259557" y="0"/>
                  </a:lnTo>
                  <a:lnTo>
                    <a:pt x="347663" y="47625"/>
                  </a:lnTo>
                  <a:lnTo>
                    <a:pt x="381000" y="69056"/>
                  </a:lnTo>
                  <a:lnTo>
                    <a:pt x="397669" y="88106"/>
                  </a:lnTo>
                  <a:lnTo>
                    <a:pt x="411957" y="109537"/>
                  </a:lnTo>
                  <a:lnTo>
                    <a:pt x="423863" y="135731"/>
                  </a:lnTo>
                  <a:lnTo>
                    <a:pt x="431007" y="173831"/>
                  </a:lnTo>
                  <a:lnTo>
                    <a:pt x="428625" y="209550"/>
                  </a:lnTo>
                  <a:lnTo>
                    <a:pt x="423863" y="264319"/>
                  </a:lnTo>
                  <a:lnTo>
                    <a:pt x="411957" y="330994"/>
                  </a:lnTo>
                  <a:lnTo>
                    <a:pt x="402432" y="452437"/>
                  </a:lnTo>
                  <a:lnTo>
                    <a:pt x="400050" y="600075"/>
                  </a:lnTo>
                  <a:lnTo>
                    <a:pt x="400050" y="754856"/>
                  </a:lnTo>
                  <a:lnTo>
                    <a:pt x="388144" y="1054894"/>
                  </a:lnTo>
                  <a:lnTo>
                    <a:pt x="373857" y="1400175"/>
                  </a:lnTo>
                  <a:lnTo>
                    <a:pt x="178594" y="1419225"/>
                  </a:lnTo>
                  <a:lnTo>
                    <a:pt x="166688" y="1133475"/>
                  </a:lnTo>
                  <a:lnTo>
                    <a:pt x="152400" y="766762"/>
                  </a:lnTo>
                  <a:lnTo>
                    <a:pt x="152400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824EF220-B237-4EAB-9057-1303CB1D49BE}"/>
                </a:ext>
              </a:extLst>
            </p:cNvPr>
            <p:cNvSpPr/>
            <p:nvPr/>
          </p:nvSpPr>
          <p:spPr>
            <a:xfrm>
              <a:off x="4165601" y="5397500"/>
              <a:ext cx="3700463" cy="520700"/>
            </a:xfrm>
            <a:custGeom>
              <a:avLst/>
              <a:gdLst>
                <a:gd name="connsiteX0" fmla="*/ 1301605 w 3699299"/>
                <a:gd name="connsiteY0" fmla="*/ 187646 h 521238"/>
                <a:gd name="connsiteX1" fmla="*/ 1772209 w 3699299"/>
                <a:gd name="connsiteY1" fmla="*/ 131054 h 521238"/>
                <a:gd name="connsiteX2" fmla="*/ 1959854 w 3699299"/>
                <a:gd name="connsiteY2" fmla="*/ 110205 h 521238"/>
                <a:gd name="connsiteX3" fmla="*/ 2198134 w 3699299"/>
                <a:gd name="connsiteY3" fmla="*/ 98291 h 521238"/>
                <a:gd name="connsiteX4" fmla="*/ 2409608 w 3699299"/>
                <a:gd name="connsiteY4" fmla="*/ 89355 h 521238"/>
                <a:gd name="connsiteX5" fmla="*/ 2624060 w 3699299"/>
                <a:gd name="connsiteY5" fmla="*/ 80419 h 521238"/>
                <a:gd name="connsiteX6" fmla="*/ 2829577 w 3699299"/>
                <a:gd name="connsiteY6" fmla="*/ 71484 h 521238"/>
                <a:gd name="connsiteX7" fmla="*/ 2939781 w 3699299"/>
                <a:gd name="connsiteY7" fmla="*/ 65527 h 521238"/>
                <a:gd name="connsiteX8" fmla="*/ 3023179 w 3699299"/>
                <a:gd name="connsiteY8" fmla="*/ 53613 h 521238"/>
                <a:gd name="connsiteX9" fmla="*/ 3139341 w 3699299"/>
                <a:gd name="connsiteY9" fmla="*/ 29785 h 521238"/>
                <a:gd name="connsiteX10" fmla="*/ 3243588 w 3699299"/>
                <a:gd name="connsiteY10" fmla="*/ 2978 h 521238"/>
                <a:gd name="connsiteX11" fmla="*/ 3270395 w 3699299"/>
                <a:gd name="connsiteY11" fmla="*/ 0 h 521238"/>
                <a:gd name="connsiteX12" fmla="*/ 3329965 w 3699299"/>
                <a:gd name="connsiteY12" fmla="*/ 8935 h 521238"/>
                <a:gd name="connsiteX13" fmla="*/ 3395492 w 3699299"/>
                <a:gd name="connsiteY13" fmla="*/ 23828 h 521238"/>
                <a:gd name="connsiteX14" fmla="*/ 3452084 w 3699299"/>
                <a:gd name="connsiteY14" fmla="*/ 41699 h 521238"/>
                <a:gd name="connsiteX15" fmla="*/ 3502718 w 3699299"/>
                <a:gd name="connsiteY15" fmla="*/ 62548 h 521238"/>
                <a:gd name="connsiteX16" fmla="*/ 3541439 w 3699299"/>
                <a:gd name="connsiteY16" fmla="*/ 77441 h 521238"/>
                <a:gd name="connsiteX17" fmla="*/ 3571224 w 3699299"/>
                <a:gd name="connsiteY17" fmla="*/ 92334 h 521238"/>
                <a:gd name="connsiteX18" fmla="*/ 3627815 w 3699299"/>
                <a:gd name="connsiteY18" fmla="*/ 119140 h 521238"/>
                <a:gd name="connsiteX19" fmla="*/ 3648665 w 3699299"/>
                <a:gd name="connsiteY19" fmla="*/ 134033 h 521238"/>
                <a:gd name="connsiteX20" fmla="*/ 3669514 w 3699299"/>
                <a:gd name="connsiteY20" fmla="*/ 154882 h 521238"/>
                <a:gd name="connsiteX21" fmla="*/ 3687385 w 3699299"/>
                <a:gd name="connsiteY21" fmla="*/ 178710 h 521238"/>
                <a:gd name="connsiteX22" fmla="*/ 3696321 w 3699299"/>
                <a:gd name="connsiteY22" fmla="*/ 199560 h 521238"/>
                <a:gd name="connsiteX23" fmla="*/ 3699299 w 3699299"/>
                <a:gd name="connsiteY23" fmla="*/ 211474 h 521238"/>
                <a:gd name="connsiteX24" fmla="*/ 3699299 w 3699299"/>
                <a:gd name="connsiteY24" fmla="*/ 229345 h 521238"/>
                <a:gd name="connsiteX25" fmla="*/ 3684407 w 3699299"/>
                <a:gd name="connsiteY25" fmla="*/ 250194 h 521238"/>
                <a:gd name="connsiteX26" fmla="*/ 3651643 w 3699299"/>
                <a:gd name="connsiteY26" fmla="*/ 271044 h 521238"/>
                <a:gd name="connsiteX27" fmla="*/ 3609944 w 3699299"/>
                <a:gd name="connsiteY27" fmla="*/ 285936 h 521238"/>
                <a:gd name="connsiteX28" fmla="*/ 3568245 w 3699299"/>
                <a:gd name="connsiteY28" fmla="*/ 288915 h 521238"/>
                <a:gd name="connsiteX29" fmla="*/ 3463998 w 3699299"/>
                <a:gd name="connsiteY29" fmla="*/ 279979 h 521238"/>
                <a:gd name="connsiteX30" fmla="*/ 3276352 w 3699299"/>
                <a:gd name="connsiteY30" fmla="*/ 268065 h 521238"/>
                <a:gd name="connsiteX31" fmla="*/ 2936803 w 3699299"/>
                <a:gd name="connsiteY31" fmla="*/ 256151 h 521238"/>
                <a:gd name="connsiteX32" fmla="*/ 2689587 w 3699299"/>
                <a:gd name="connsiteY32" fmla="*/ 253173 h 521238"/>
                <a:gd name="connsiteX33" fmla="*/ 2495985 w 3699299"/>
                <a:gd name="connsiteY33" fmla="*/ 259130 h 521238"/>
                <a:gd name="connsiteX34" fmla="*/ 2260683 w 3699299"/>
                <a:gd name="connsiteY34" fmla="*/ 265087 h 521238"/>
                <a:gd name="connsiteX35" fmla="*/ 2031338 w 3699299"/>
                <a:gd name="connsiteY35" fmla="*/ 279979 h 521238"/>
                <a:gd name="connsiteX36" fmla="*/ 1724553 w 3699299"/>
                <a:gd name="connsiteY36" fmla="*/ 300829 h 521238"/>
                <a:gd name="connsiteX37" fmla="*/ 1513079 w 3699299"/>
                <a:gd name="connsiteY37" fmla="*/ 321678 h 521238"/>
                <a:gd name="connsiteX38" fmla="*/ 1277777 w 3699299"/>
                <a:gd name="connsiteY38" fmla="*/ 354442 h 521238"/>
                <a:gd name="connsiteX39" fmla="*/ 1042476 w 3699299"/>
                <a:gd name="connsiteY39" fmla="*/ 393162 h 521238"/>
                <a:gd name="connsiteX40" fmla="*/ 819088 w 3699299"/>
                <a:gd name="connsiteY40" fmla="*/ 437840 h 521238"/>
                <a:gd name="connsiteX41" fmla="*/ 664206 w 3699299"/>
                <a:gd name="connsiteY41" fmla="*/ 470603 h 521238"/>
                <a:gd name="connsiteX42" fmla="*/ 637400 w 3699299"/>
                <a:gd name="connsiteY42" fmla="*/ 485496 h 521238"/>
                <a:gd name="connsiteX43" fmla="*/ 589743 w 3699299"/>
                <a:gd name="connsiteY43" fmla="*/ 503367 h 521238"/>
                <a:gd name="connsiteX44" fmla="*/ 542087 w 3699299"/>
                <a:gd name="connsiteY44" fmla="*/ 515281 h 521238"/>
                <a:gd name="connsiteX45" fmla="*/ 497410 w 3699299"/>
                <a:gd name="connsiteY45" fmla="*/ 521238 h 521238"/>
                <a:gd name="connsiteX46" fmla="*/ 440818 w 3699299"/>
                <a:gd name="connsiteY46" fmla="*/ 512302 h 521238"/>
                <a:gd name="connsiteX47" fmla="*/ 384227 w 3699299"/>
                <a:gd name="connsiteY47" fmla="*/ 491453 h 521238"/>
                <a:gd name="connsiteX48" fmla="*/ 303807 w 3699299"/>
                <a:gd name="connsiteY48" fmla="*/ 452732 h 521238"/>
                <a:gd name="connsiteX49" fmla="*/ 232323 w 3699299"/>
                <a:gd name="connsiteY49" fmla="*/ 408055 h 521238"/>
                <a:gd name="connsiteX50" fmla="*/ 166796 w 3699299"/>
                <a:gd name="connsiteY50" fmla="*/ 360399 h 521238"/>
                <a:gd name="connsiteX51" fmla="*/ 107226 w 3699299"/>
                <a:gd name="connsiteY51" fmla="*/ 306786 h 521238"/>
                <a:gd name="connsiteX52" fmla="*/ 59570 w 3699299"/>
                <a:gd name="connsiteY52" fmla="*/ 250194 h 521238"/>
                <a:gd name="connsiteX53" fmla="*/ 20850 w 3699299"/>
                <a:gd name="connsiteY53" fmla="*/ 196581 h 521238"/>
                <a:gd name="connsiteX54" fmla="*/ 0 w 3699299"/>
                <a:gd name="connsiteY54" fmla="*/ 157861 h 521238"/>
                <a:gd name="connsiteX55" fmla="*/ 0 w 3699299"/>
                <a:gd name="connsiteY55" fmla="*/ 145947 h 521238"/>
                <a:gd name="connsiteX56" fmla="*/ 8936 w 3699299"/>
                <a:gd name="connsiteY56" fmla="*/ 131054 h 521238"/>
                <a:gd name="connsiteX57" fmla="*/ 20850 w 3699299"/>
                <a:gd name="connsiteY57" fmla="*/ 131054 h 521238"/>
                <a:gd name="connsiteX58" fmla="*/ 47656 w 3699299"/>
                <a:gd name="connsiteY58" fmla="*/ 142968 h 521238"/>
                <a:gd name="connsiteX59" fmla="*/ 83398 w 3699299"/>
                <a:gd name="connsiteY59" fmla="*/ 163818 h 521238"/>
                <a:gd name="connsiteX60" fmla="*/ 175732 w 3699299"/>
                <a:gd name="connsiteY60" fmla="*/ 205517 h 521238"/>
                <a:gd name="connsiteX61" fmla="*/ 259130 w 3699299"/>
                <a:gd name="connsiteY61" fmla="*/ 235302 h 521238"/>
                <a:gd name="connsiteX62" fmla="*/ 318700 w 3699299"/>
                <a:gd name="connsiteY62" fmla="*/ 253173 h 521238"/>
                <a:gd name="connsiteX63" fmla="*/ 411033 w 3699299"/>
                <a:gd name="connsiteY63" fmla="*/ 265087 h 521238"/>
                <a:gd name="connsiteX64" fmla="*/ 539109 w 3699299"/>
                <a:gd name="connsiteY64" fmla="*/ 268065 h 521238"/>
                <a:gd name="connsiteX65" fmla="*/ 717819 w 3699299"/>
                <a:gd name="connsiteY65" fmla="*/ 253173 h 521238"/>
                <a:gd name="connsiteX66" fmla="*/ 1030562 w 3699299"/>
                <a:gd name="connsiteY66" fmla="*/ 217431 h 521238"/>
                <a:gd name="connsiteX67" fmla="*/ 1250971 w 3699299"/>
                <a:gd name="connsiteY67" fmla="*/ 193603 h 521238"/>
                <a:gd name="connsiteX68" fmla="*/ 1301605 w 3699299"/>
                <a:gd name="connsiteY68" fmla="*/ 187646 h 52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99299" h="521238">
                  <a:moveTo>
                    <a:pt x="1301605" y="187646"/>
                  </a:moveTo>
                  <a:lnTo>
                    <a:pt x="1772209" y="131054"/>
                  </a:lnTo>
                  <a:lnTo>
                    <a:pt x="1959854" y="110205"/>
                  </a:lnTo>
                  <a:lnTo>
                    <a:pt x="2198134" y="98291"/>
                  </a:lnTo>
                  <a:lnTo>
                    <a:pt x="2409608" y="89355"/>
                  </a:lnTo>
                  <a:lnTo>
                    <a:pt x="2624060" y="80419"/>
                  </a:lnTo>
                  <a:lnTo>
                    <a:pt x="2829577" y="71484"/>
                  </a:lnTo>
                  <a:lnTo>
                    <a:pt x="2939781" y="65527"/>
                  </a:lnTo>
                  <a:lnTo>
                    <a:pt x="3023179" y="53613"/>
                  </a:lnTo>
                  <a:lnTo>
                    <a:pt x="3139341" y="29785"/>
                  </a:lnTo>
                  <a:lnTo>
                    <a:pt x="3243588" y="2978"/>
                  </a:lnTo>
                  <a:lnTo>
                    <a:pt x="3270395" y="0"/>
                  </a:lnTo>
                  <a:lnTo>
                    <a:pt x="3329965" y="8935"/>
                  </a:lnTo>
                  <a:lnTo>
                    <a:pt x="3395492" y="23828"/>
                  </a:lnTo>
                  <a:lnTo>
                    <a:pt x="3452084" y="41699"/>
                  </a:lnTo>
                  <a:lnTo>
                    <a:pt x="3502718" y="62548"/>
                  </a:lnTo>
                  <a:lnTo>
                    <a:pt x="3541439" y="77441"/>
                  </a:lnTo>
                  <a:lnTo>
                    <a:pt x="3571224" y="92334"/>
                  </a:lnTo>
                  <a:lnTo>
                    <a:pt x="3627815" y="119140"/>
                  </a:lnTo>
                  <a:lnTo>
                    <a:pt x="3648665" y="134033"/>
                  </a:lnTo>
                  <a:lnTo>
                    <a:pt x="3669514" y="154882"/>
                  </a:lnTo>
                  <a:lnTo>
                    <a:pt x="3687385" y="178710"/>
                  </a:lnTo>
                  <a:lnTo>
                    <a:pt x="3696321" y="199560"/>
                  </a:lnTo>
                  <a:lnTo>
                    <a:pt x="3699299" y="211474"/>
                  </a:lnTo>
                  <a:lnTo>
                    <a:pt x="3699299" y="229345"/>
                  </a:lnTo>
                  <a:lnTo>
                    <a:pt x="3684407" y="250194"/>
                  </a:lnTo>
                  <a:lnTo>
                    <a:pt x="3651643" y="271044"/>
                  </a:lnTo>
                  <a:lnTo>
                    <a:pt x="3609944" y="285936"/>
                  </a:lnTo>
                  <a:lnTo>
                    <a:pt x="3568245" y="288915"/>
                  </a:lnTo>
                  <a:lnTo>
                    <a:pt x="3463998" y="279979"/>
                  </a:lnTo>
                  <a:lnTo>
                    <a:pt x="3276352" y="268065"/>
                  </a:lnTo>
                  <a:lnTo>
                    <a:pt x="2936803" y="256151"/>
                  </a:lnTo>
                  <a:lnTo>
                    <a:pt x="2689587" y="253173"/>
                  </a:lnTo>
                  <a:lnTo>
                    <a:pt x="2495985" y="259130"/>
                  </a:lnTo>
                  <a:lnTo>
                    <a:pt x="2260683" y="265087"/>
                  </a:lnTo>
                  <a:lnTo>
                    <a:pt x="2031338" y="279979"/>
                  </a:lnTo>
                  <a:lnTo>
                    <a:pt x="1724553" y="300829"/>
                  </a:lnTo>
                  <a:lnTo>
                    <a:pt x="1513079" y="321678"/>
                  </a:lnTo>
                  <a:lnTo>
                    <a:pt x="1277777" y="354442"/>
                  </a:lnTo>
                  <a:lnTo>
                    <a:pt x="1042476" y="393162"/>
                  </a:lnTo>
                  <a:lnTo>
                    <a:pt x="819088" y="437840"/>
                  </a:lnTo>
                  <a:lnTo>
                    <a:pt x="664206" y="470603"/>
                  </a:lnTo>
                  <a:lnTo>
                    <a:pt x="637400" y="485496"/>
                  </a:lnTo>
                  <a:lnTo>
                    <a:pt x="589743" y="503367"/>
                  </a:lnTo>
                  <a:lnTo>
                    <a:pt x="542087" y="515281"/>
                  </a:lnTo>
                  <a:lnTo>
                    <a:pt x="497410" y="521238"/>
                  </a:lnTo>
                  <a:lnTo>
                    <a:pt x="440818" y="512302"/>
                  </a:lnTo>
                  <a:lnTo>
                    <a:pt x="384227" y="491453"/>
                  </a:lnTo>
                  <a:lnTo>
                    <a:pt x="303807" y="452732"/>
                  </a:lnTo>
                  <a:lnTo>
                    <a:pt x="232323" y="408055"/>
                  </a:lnTo>
                  <a:lnTo>
                    <a:pt x="166796" y="360399"/>
                  </a:lnTo>
                  <a:lnTo>
                    <a:pt x="107226" y="306786"/>
                  </a:lnTo>
                  <a:lnTo>
                    <a:pt x="59570" y="250194"/>
                  </a:lnTo>
                  <a:lnTo>
                    <a:pt x="20850" y="196581"/>
                  </a:lnTo>
                  <a:lnTo>
                    <a:pt x="0" y="157861"/>
                  </a:lnTo>
                  <a:lnTo>
                    <a:pt x="0" y="145947"/>
                  </a:lnTo>
                  <a:lnTo>
                    <a:pt x="8936" y="131054"/>
                  </a:lnTo>
                  <a:lnTo>
                    <a:pt x="20850" y="131054"/>
                  </a:lnTo>
                  <a:lnTo>
                    <a:pt x="47656" y="142968"/>
                  </a:lnTo>
                  <a:lnTo>
                    <a:pt x="83398" y="163818"/>
                  </a:lnTo>
                  <a:lnTo>
                    <a:pt x="175732" y="205517"/>
                  </a:lnTo>
                  <a:lnTo>
                    <a:pt x="259130" y="235302"/>
                  </a:lnTo>
                  <a:lnTo>
                    <a:pt x="318700" y="253173"/>
                  </a:lnTo>
                  <a:lnTo>
                    <a:pt x="411033" y="265087"/>
                  </a:lnTo>
                  <a:lnTo>
                    <a:pt x="539109" y="268065"/>
                  </a:lnTo>
                  <a:lnTo>
                    <a:pt x="717819" y="253173"/>
                  </a:lnTo>
                  <a:lnTo>
                    <a:pt x="1030562" y="217431"/>
                  </a:lnTo>
                  <a:lnTo>
                    <a:pt x="1250971" y="193603"/>
                  </a:lnTo>
                  <a:lnTo>
                    <a:pt x="1301605" y="1876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87687568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68584F2-AD3F-462C-B373-D8318F35A741}"/>
              </a:ext>
            </a:extLst>
          </p:cNvPr>
          <p:cNvSpPr/>
          <p:nvPr/>
        </p:nvSpPr>
        <p:spPr>
          <a:xfrm>
            <a:off x="3698876" y="2640014"/>
            <a:ext cx="381000" cy="1304925"/>
          </a:xfrm>
          <a:custGeom>
            <a:avLst/>
            <a:gdLst>
              <a:gd name="connsiteX0" fmla="*/ 28575 w 381000"/>
              <a:gd name="connsiteY0" fmla="*/ 1154907 h 1304925"/>
              <a:gd name="connsiteX1" fmla="*/ 0 w 381000"/>
              <a:gd name="connsiteY1" fmla="*/ 942975 h 1304925"/>
              <a:gd name="connsiteX2" fmla="*/ 50007 w 381000"/>
              <a:gd name="connsiteY2" fmla="*/ 871538 h 1304925"/>
              <a:gd name="connsiteX3" fmla="*/ 116682 w 381000"/>
              <a:gd name="connsiteY3" fmla="*/ 759619 h 1304925"/>
              <a:gd name="connsiteX4" fmla="*/ 164307 w 381000"/>
              <a:gd name="connsiteY4" fmla="*/ 666750 h 1304925"/>
              <a:gd name="connsiteX5" fmla="*/ 195263 w 381000"/>
              <a:gd name="connsiteY5" fmla="*/ 588169 h 1304925"/>
              <a:gd name="connsiteX6" fmla="*/ 223838 w 381000"/>
              <a:gd name="connsiteY6" fmla="*/ 481013 h 1304925"/>
              <a:gd name="connsiteX7" fmla="*/ 242888 w 381000"/>
              <a:gd name="connsiteY7" fmla="*/ 388144 h 1304925"/>
              <a:gd name="connsiteX8" fmla="*/ 254794 w 381000"/>
              <a:gd name="connsiteY8" fmla="*/ 278607 h 1304925"/>
              <a:gd name="connsiteX9" fmla="*/ 266700 w 381000"/>
              <a:gd name="connsiteY9" fmla="*/ 116682 h 1304925"/>
              <a:gd name="connsiteX10" fmla="*/ 266700 w 381000"/>
              <a:gd name="connsiteY10" fmla="*/ 26194 h 1304925"/>
              <a:gd name="connsiteX11" fmla="*/ 266700 w 381000"/>
              <a:gd name="connsiteY11" fmla="*/ 11907 h 1304925"/>
              <a:gd name="connsiteX12" fmla="*/ 273844 w 381000"/>
              <a:gd name="connsiteY12" fmla="*/ 2382 h 1304925"/>
              <a:gd name="connsiteX13" fmla="*/ 285750 w 381000"/>
              <a:gd name="connsiteY13" fmla="*/ 0 h 1304925"/>
              <a:gd name="connsiteX14" fmla="*/ 300038 w 381000"/>
              <a:gd name="connsiteY14" fmla="*/ 2382 h 1304925"/>
              <a:gd name="connsiteX15" fmla="*/ 321469 w 381000"/>
              <a:gd name="connsiteY15" fmla="*/ 14288 h 1304925"/>
              <a:gd name="connsiteX16" fmla="*/ 338138 w 381000"/>
              <a:gd name="connsiteY16" fmla="*/ 28575 h 1304925"/>
              <a:gd name="connsiteX17" fmla="*/ 354807 w 381000"/>
              <a:gd name="connsiteY17" fmla="*/ 183357 h 1304925"/>
              <a:gd name="connsiteX18" fmla="*/ 378619 w 381000"/>
              <a:gd name="connsiteY18" fmla="*/ 373857 h 1304925"/>
              <a:gd name="connsiteX19" fmla="*/ 381000 w 381000"/>
              <a:gd name="connsiteY19" fmla="*/ 492919 h 1304925"/>
              <a:gd name="connsiteX20" fmla="*/ 378619 w 381000"/>
              <a:gd name="connsiteY20" fmla="*/ 602457 h 1304925"/>
              <a:gd name="connsiteX21" fmla="*/ 376238 w 381000"/>
              <a:gd name="connsiteY21" fmla="*/ 695325 h 1304925"/>
              <a:gd name="connsiteX22" fmla="*/ 359569 w 381000"/>
              <a:gd name="connsiteY22" fmla="*/ 812007 h 1304925"/>
              <a:gd name="connsiteX23" fmla="*/ 328613 w 381000"/>
              <a:gd name="connsiteY23" fmla="*/ 976313 h 1304925"/>
              <a:gd name="connsiteX24" fmla="*/ 269082 w 381000"/>
              <a:gd name="connsiteY24" fmla="*/ 1173957 h 1304925"/>
              <a:gd name="connsiteX25" fmla="*/ 235744 w 381000"/>
              <a:gd name="connsiteY25" fmla="*/ 1243013 h 1304925"/>
              <a:gd name="connsiteX26" fmla="*/ 202407 w 381000"/>
              <a:gd name="connsiteY26" fmla="*/ 1285875 h 1304925"/>
              <a:gd name="connsiteX27" fmla="*/ 178594 w 381000"/>
              <a:gd name="connsiteY27" fmla="*/ 1300163 h 1304925"/>
              <a:gd name="connsiteX28" fmla="*/ 154782 w 381000"/>
              <a:gd name="connsiteY28" fmla="*/ 1304925 h 1304925"/>
              <a:gd name="connsiteX29" fmla="*/ 121444 w 381000"/>
              <a:gd name="connsiteY29" fmla="*/ 1302544 h 1304925"/>
              <a:gd name="connsiteX30" fmla="*/ 97632 w 381000"/>
              <a:gd name="connsiteY30" fmla="*/ 1295400 h 1304925"/>
              <a:gd name="connsiteX31" fmla="*/ 78582 w 381000"/>
              <a:gd name="connsiteY31" fmla="*/ 1278732 h 1304925"/>
              <a:gd name="connsiteX32" fmla="*/ 61913 w 381000"/>
              <a:gd name="connsiteY32" fmla="*/ 1254919 h 1304925"/>
              <a:gd name="connsiteX33" fmla="*/ 28575 w 381000"/>
              <a:gd name="connsiteY33" fmla="*/ 1154907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81000" h="1304925">
                <a:moveTo>
                  <a:pt x="28575" y="1154907"/>
                </a:moveTo>
                <a:lnTo>
                  <a:pt x="0" y="942975"/>
                </a:lnTo>
                <a:lnTo>
                  <a:pt x="50007" y="871538"/>
                </a:lnTo>
                <a:lnTo>
                  <a:pt x="116682" y="759619"/>
                </a:lnTo>
                <a:lnTo>
                  <a:pt x="164307" y="666750"/>
                </a:lnTo>
                <a:lnTo>
                  <a:pt x="195263" y="588169"/>
                </a:lnTo>
                <a:lnTo>
                  <a:pt x="223838" y="481013"/>
                </a:lnTo>
                <a:lnTo>
                  <a:pt x="242888" y="388144"/>
                </a:lnTo>
                <a:lnTo>
                  <a:pt x="254794" y="278607"/>
                </a:lnTo>
                <a:lnTo>
                  <a:pt x="266700" y="116682"/>
                </a:lnTo>
                <a:lnTo>
                  <a:pt x="266700" y="26194"/>
                </a:lnTo>
                <a:lnTo>
                  <a:pt x="266700" y="11907"/>
                </a:lnTo>
                <a:lnTo>
                  <a:pt x="273844" y="2382"/>
                </a:lnTo>
                <a:lnTo>
                  <a:pt x="285750" y="0"/>
                </a:lnTo>
                <a:lnTo>
                  <a:pt x="300038" y="2382"/>
                </a:lnTo>
                <a:lnTo>
                  <a:pt x="321469" y="14288"/>
                </a:lnTo>
                <a:lnTo>
                  <a:pt x="338138" y="28575"/>
                </a:lnTo>
                <a:lnTo>
                  <a:pt x="354807" y="183357"/>
                </a:lnTo>
                <a:lnTo>
                  <a:pt x="378619" y="373857"/>
                </a:lnTo>
                <a:cubicBezTo>
                  <a:pt x="379413" y="413544"/>
                  <a:pt x="380206" y="453232"/>
                  <a:pt x="381000" y="492919"/>
                </a:cubicBezTo>
                <a:cubicBezTo>
                  <a:pt x="380206" y="529432"/>
                  <a:pt x="379413" y="565944"/>
                  <a:pt x="378619" y="602457"/>
                </a:cubicBezTo>
                <a:cubicBezTo>
                  <a:pt x="377825" y="633413"/>
                  <a:pt x="377032" y="664369"/>
                  <a:pt x="376238" y="695325"/>
                </a:cubicBezTo>
                <a:lnTo>
                  <a:pt x="359569" y="812007"/>
                </a:lnTo>
                <a:lnTo>
                  <a:pt x="328613" y="976313"/>
                </a:lnTo>
                <a:lnTo>
                  <a:pt x="269082" y="1173957"/>
                </a:lnTo>
                <a:lnTo>
                  <a:pt x="235744" y="1243013"/>
                </a:lnTo>
                <a:lnTo>
                  <a:pt x="202407" y="1285875"/>
                </a:lnTo>
                <a:lnTo>
                  <a:pt x="178594" y="1300163"/>
                </a:lnTo>
                <a:lnTo>
                  <a:pt x="154782" y="1304925"/>
                </a:lnTo>
                <a:lnTo>
                  <a:pt x="121444" y="1302544"/>
                </a:lnTo>
                <a:lnTo>
                  <a:pt x="97632" y="1295400"/>
                </a:lnTo>
                <a:lnTo>
                  <a:pt x="78582" y="1278732"/>
                </a:lnTo>
                <a:lnTo>
                  <a:pt x="61913" y="1254919"/>
                </a:lnTo>
                <a:lnTo>
                  <a:pt x="28575" y="115490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1B9406C-C0D2-45A8-8F37-24D0355062FD}"/>
              </a:ext>
            </a:extLst>
          </p:cNvPr>
          <p:cNvSpPr/>
          <p:nvPr/>
        </p:nvSpPr>
        <p:spPr>
          <a:xfrm>
            <a:off x="4937126" y="2719388"/>
            <a:ext cx="433388" cy="595312"/>
          </a:xfrm>
          <a:custGeom>
            <a:avLst/>
            <a:gdLst>
              <a:gd name="connsiteX0" fmla="*/ 207169 w 433388"/>
              <a:gd name="connsiteY0" fmla="*/ 407193 h 595312"/>
              <a:gd name="connsiteX1" fmla="*/ 85725 w 433388"/>
              <a:gd name="connsiteY1" fmla="*/ 188118 h 595312"/>
              <a:gd name="connsiteX2" fmla="*/ 11907 w 433388"/>
              <a:gd name="connsiteY2" fmla="*/ 61912 h 595312"/>
              <a:gd name="connsiteX3" fmla="*/ 0 w 433388"/>
              <a:gd name="connsiteY3" fmla="*/ 38100 h 595312"/>
              <a:gd name="connsiteX4" fmla="*/ 0 w 433388"/>
              <a:gd name="connsiteY4" fmla="*/ 19050 h 595312"/>
              <a:gd name="connsiteX5" fmla="*/ 4763 w 433388"/>
              <a:gd name="connsiteY5" fmla="*/ 4762 h 595312"/>
              <a:gd name="connsiteX6" fmla="*/ 26194 w 433388"/>
              <a:gd name="connsiteY6" fmla="*/ 0 h 595312"/>
              <a:gd name="connsiteX7" fmla="*/ 57150 w 433388"/>
              <a:gd name="connsiteY7" fmla="*/ 14287 h 595312"/>
              <a:gd name="connsiteX8" fmla="*/ 176213 w 433388"/>
              <a:gd name="connsiteY8" fmla="*/ 78581 h 595312"/>
              <a:gd name="connsiteX9" fmla="*/ 316707 w 433388"/>
              <a:gd name="connsiteY9" fmla="*/ 161925 h 595312"/>
              <a:gd name="connsiteX10" fmla="*/ 397669 w 433388"/>
              <a:gd name="connsiteY10" fmla="*/ 221456 h 595312"/>
              <a:gd name="connsiteX11" fmla="*/ 419100 w 433388"/>
              <a:gd name="connsiteY11" fmla="*/ 316706 h 595312"/>
              <a:gd name="connsiteX12" fmla="*/ 433388 w 433388"/>
              <a:gd name="connsiteY12" fmla="*/ 411956 h 595312"/>
              <a:gd name="connsiteX13" fmla="*/ 433388 w 433388"/>
              <a:gd name="connsiteY13" fmla="*/ 490537 h 595312"/>
              <a:gd name="connsiteX14" fmla="*/ 421482 w 433388"/>
              <a:gd name="connsiteY14" fmla="*/ 566737 h 595312"/>
              <a:gd name="connsiteX15" fmla="*/ 409575 w 433388"/>
              <a:gd name="connsiteY15" fmla="*/ 581025 h 595312"/>
              <a:gd name="connsiteX16" fmla="*/ 361950 w 433388"/>
              <a:gd name="connsiteY16" fmla="*/ 592931 h 595312"/>
              <a:gd name="connsiteX17" fmla="*/ 316707 w 433388"/>
              <a:gd name="connsiteY17" fmla="*/ 595312 h 595312"/>
              <a:gd name="connsiteX18" fmla="*/ 288132 w 433388"/>
              <a:gd name="connsiteY18" fmla="*/ 585787 h 595312"/>
              <a:gd name="connsiteX19" fmla="*/ 269082 w 433388"/>
              <a:gd name="connsiteY19" fmla="*/ 559593 h 595312"/>
              <a:gd name="connsiteX20" fmla="*/ 207169 w 433388"/>
              <a:gd name="connsiteY20" fmla="*/ 407193 h 595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33388" h="595312">
                <a:moveTo>
                  <a:pt x="207169" y="407193"/>
                </a:moveTo>
                <a:lnTo>
                  <a:pt x="85725" y="188118"/>
                </a:lnTo>
                <a:lnTo>
                  <a:pt x="11907" y="61912"/>
                </a:lnTo>
                <a:lnTo>
                  <a:pt x="0" y="38100"/>
                </a:lnTo>
                <a:lnTo>
                  <a:pt x="0" y="19050"/>
                </a:lnTo>
                <a:lnTo>
                  <a:pt x="4763" y="4762"/>
                </a:lnTo>
                <a:lnTo>
                  <a:pt x="26194" y="0"/>
                </a:lnTo>
                <a:lnTo>
                  <a:pt x="57150" y="14287"/>
                </a:lnTo>
                <a:lnTo>
                  <a:pt x="176213" y="78581"/>
                </a:lnTo>
                <a:lnTo>
                  <a:pt x="316707" y="161925"/>
                </a:lnTo>
                <a:lnTo>
                  <a:pt x="397669" y="221456"/>
                </a:lnTo>
                <a:lnTo>
                  <a:pt x="419100" y="316706"/>
                </a:lnTo>
                <a:lnTo>
                  <a:pt x="433388" y="411956"/>
                </a:lnTo>
                <a:lnTo>
                  <a:pt x="433388" y="490537"/>
                </a:lnTo>
                <a:lnTo>
                  <a:pt x="421482" y="566737"/>
                </a:lnTo>
                <a:lnTo>
                  <a:pt x="409575" y="581025"/>
                </a:lnTo>
                <a:lnTo>
                  <a:pt x="361950" y="592931"/>
                </a:lnTo>
                <a:lnTo>
                  <a:pt x="316707" y="595312"/>
                </a:lnTo>
                <a:lnTo>
                  <a:pt x="288132" y="585787"/>
                </a:lnTo>
                <a:lnTo>
                  <a:pt x="269082" y="559593"/>
                </a:lnTo>
                <a:lnTo>
                  <a:pt x="207169" y="40719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3EF6BFC-07A8-4A37-BB59-011B267498EF}"/>
              </a:ext>
            </a:extLst>
          </p:cNvPr>
          <p:cNvSpPr/>
          <p:nvPr/>
        </p:nvSpPr>
        <p:spPr>
          <a:xfrm rot="16200000">
            <a:off x="2430464" y="3486151"/>
            <a:ext cx="4225925" cy="533400"/>
          </a:xfrm>
          <a:custGeom>
            <a:avLst/>
            <a:gdLst>
              <a:gd name="connsiteX0" fmla="*/ 2344254 w 4226011"/>
              <a:gd name="connsiteY0" fmla="*/ 402478 h 533106"/>
              <a:gd name="connsiteX1" fmla="*/ 1616970 w 4226011"/>
              <a:gd name="connsiteY1" fmla="*/ 406008 h 533106"/>
              <a:gd name="connsiteX2" fmla="*/ 1087395 w 4226011"/>
              <a:gd name="connsiteY2" fmla="*/ 413069 h 533106"/>
              <a:gd name="connsiteX3" fmla="*/ 568411 w 4226011"/>
              <a:gd name="connsiteY3" fmla="*/ 420130 h 533106"/>
              <a:gd name="connsiteX4" fmla="*/ 300093 w 4226011"/>
              <a:gd name="connsiteY4" fmla="*/ 430722 h 533106"/>
              <a:gd name="connsiteX5" fmla="*/ 264788 w 4226011"/>
              <a:gd name="connsiteY5" fmla="*/ 420130 h 533106"/>
              <a:gd name="connsiteX6" fmla="*/ 172995 w 4226011"/>
              <a:gd name="connsiteY6" fmla="*/ 391886 h 533106"/>
              <a:gd name="connsiteX7" fmla="*/ 42366 w 4226011"/>
              <a:gd name="connsiteY7" fmla="*/ 349520 h 533106"/>
              <a:gd name="connsiteX8" fmla="*/ 21183 w 4226011"/>
              <a:gd name="connsiteY8" fmla="*/ 335398 h 533106"/>
              <a:gd name="connsiteX9" fmla="*/ 7061 w 4226011"/>
              <a:gd name="connsiteY9" fmla="*/ 314215 h 533106"/>
              <a:gd name="connsiteX10" fmla="*/ 0 w 4226011"/>
              <a:gd name="connsiteY10" fmla="*/ 275379 h 533106"/>
              <a:gd name="connsiteX11" fmla="*/ 3531 w 4226011"/>
              <a:gd name="connsiteY11" fmla="*/ 250666 h 533106"/>
              <a:gd name="connsiteX12" fmla="*/ 21183 w 4226011"/>
              <a:gd name="connsiteY12" fmla="*/ 225952 h 533106"/>
              <a:gd name="connsiteX13" fmla="*/ 95324 w 4226011"/>
              <a:gd name="connsiteY13" fmla="*/ 183586 h 533106"/>
              <a:gd name="connsiteX14" fmla="*/ 165934 w 4226011"/>
              <a:gd name="connsiteY14" fmla="*/ 151812 h 533106"/>
              <a:gd name="connsiteX15" fmla="*/ 271849 w 4226011"/>
              <a:gd name="connsiteY15" fmla="*/ 120037 h 533106"/>
              <a:gd name="connsiteX16" fmla="*/ 406008 w 4226011"/>
              <a:gd name="connsiteY16" fmla="*/ 91793 h 533106"/>
              <a:gd name="connsiteX17" fmla="*/ 469557 w 4226011"/>
              <a:gd name="connsiteY17" fmla="*/ 102385 h 533106"/>
              <a:gd name="connsiteX18" fmla="*/ 621369 w 4226011"/>
              <a:gd name="connsiteY18" fmla="*/ 130629 h 533106"/>
              <a:gd name="connsiteX19" fmla="*/ 822607 w 4226011"/>
              <a:gd name="connsiteY19" fmla="*/ 155342 h 533106"/>
              <a:gd name="connsiteX20" fmla="*/ 1119169 w 4226011"/>
              <a:gd name="connsiteY20" fmla="*/ 176525 h 533106"/>
              <a:gd name="connsiteX21" fmla="*/ 1624031 w 4226011"/>
              <a:gd name="connsiteY21" fmla="*/ 194178 h 533106"/>
              <a:gd name="connsiteX22" fmla="*/ 2418394 w 4226011"/>
              <a:gd name="connsiteY22" fmla="*/ 201239 h 533106"/>
              <a:gd name="connsiteX23" fmla="*/ 3022110 w 4226011"/>
              <a:gd name="connsiteY23" fmla="*/ 204769 h 533106"/>
              <a:gd name="connsiteX24" fmla="*/ 3668192 w 4226011"/>
              <a:gd name="connsiteY24" fmla="*/ 204769 h 533106"/>
              <a:gd name="connsiteX25" fmla="*/ 3901205 w 4226011"/>
              <a:gd name="connsiteY25" fmla="*/ 197708 h 533106"/>
              <a:gd name="connsiteX26" fmla="*/ 4017712 w 4226011"/>
              <a:gd name="connsiteY26" fmla="*/ 180056 h 533106"/>
              <a:gd name="connsiteX27" fmla="*/ 4074200 w 4226011"/>
              <a:gd name="connsiteY27" fmla="*/ 151812 h 533106"/>
              <a:gd name="connsiteX28" fmla="*/ 4148340 w 4226011"/>
              <a:gd name="connsiteY28" fmla="*/ 38836 h 533106"/>
              <a:gd name="connsiteX29" fmla="*/ 4165993 w 4226011"/>
              <a:gd name="connsiteY29" fmla="*/ 10592 h 533106"/>
              <a:gd name="connsiteX30" fmla="*/ 4187176 w 4226011"/>
              <a:gd name="connsiteY30" fmla="*/ 0 h 533106"/>
              <a:gd name="connsiteX31" fmla="*/ 4211889 w 4226011"/>
              <a:gd name="connsiteY31" fmla="*/ 0 h 533106"/>
              <a:gd name="connsiteX32" fmla="*/ 4218950 w 4226011"/>
              <a:gd name="connsiteY32" fmla="*/ 10592 h 533106"/>
              <a:gd name="connsiteX33" fmla="*/ 4226011 w 4226011"/>
              <a:gd name="connsiteY33" fmla="*/ 42366 h 533106"/>
              <a:gd name="connsiteX34" fmla="*/ 4218950 w 4226011"/>
              <a:gd name="connsiteY34" fmla="*/ 95324 h 533106"/>
              <a:gd name="connsiteX35" fmla="*/ 4190706 w 4226011"/>
              <a:gd name="connsiteY35" fmla="*/ 176525 h 533106"/>
              <a:gd name="connsiteX36" fmla="*/ 4151871 w 4226011"/>
              <a:gd name="connsiteY36" fmla="*/ 275379 h 533106"/>
              <a:gd name="connsiteX37" fmla="*/ 4102444 w 4226011"/>
              <a:gd name="connsiteY37" fmla="*/ 363642 h 533106"/>
              <a:gd name="connsiteX38" fmla="*/ 4035364 w 4226011"/>
              <a:gd name="connsiteY38" fmla="*/ 455435 h 533106"/>
              <a:gd name="connsiteX39" fmla="*/ 3982407 w 4226011"/>
              <a:gd name="connsiteY39" fmla="*/ 511923 h 533106"/>
              <a:gd name="connsiteX40" fmla="*/ 3961224 w 4226011"/>
              <a:gd name="connsiteY40" fmla="*/ 526045 h 533106"/>
              <a:gd name="connsiteX41" fmla="*/ 3932979 w 4226011"/>
              <a:gd name="connsiteY41" fmla="*/ 533106 h 533106"/>
              <a:gd name="connsiteX42" fmla="*/ 3887083 w 4226011"/>
              <a:gd name="connsiteY42" fmla="*/ 529576 h 533106"/>
              <a:gd name="connsiteX43" fmla="*/ 3855308 w 4226011"/>
              <a:gd name="connsiteY43" fmla="*/ 511923 h 533106"/>
              <a:gd name="connsiteX44" fmla="*/ 3791759 w 4226011"/>
              <a:gd name="connsiteY44" fmla="*/ 469557 h 533106"/>
              <a:gd name="connsiteX45" fmla="*/ 3251593 w 4226011"/>
              <a:gd name="connsiteY45" fmla="*/ 437783 h 533106"/>
              <a:gd name="connsiteX46" fmla="*/ 2644346 w 4226011"/>
              <a:gd name="connsiteY46" fmla="*/ 409539 h 533106"/>
              <a:gd name="connsiteX47" fmla="*/ 2344254 w 4226011"/>
              <a:gd name="connsiteY47" fmla="*/ 402478 h 533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226011" h="533106">
                <a:moveTo>
                  <a:pt x="2344254" y="402478"/>
                </a:moveTo>
                <a:lnTo>
                  <a:pt x="1616970" y="406008"/>
                </a:lnTo>
                <a:lnTo>
                  <a:pt x="1087395" y="413069"/>
                </a:lnTo>
                <a:lnTo>
                  <a:pt x="568411" y="420130"/>
                </a:lnTo>
                <a:lnTo>
                  <a:pt x="300093" y="430722"/>
                </a:lnTo>
                <a:lnTo>
                  <a:pt x="264788" y="420130"/>
                </a:lnTo>
                <a:lnTo>
                  <a:pt x="172995" y="391886"/>
                </a:lnTo>
                <a:lnTo>
                  <a:pt x="42366" y="349520"/>
                </a:lnTo>
                <a:lnTo>
                  <a:pt x="21183" y="335398"/>
                </a:lnTo>
                <a:lnTo>
                  <a:pt x="7061" y="314215"/>
                </a:lnTo>
                <a:lnTo>
                  <a:pt x="0" y="275379"/>
                </a:lnTo>
                <a:lnTo>
                  <a:pt x="3531" y="250666"/>
                </a:lnTo>
                <a:lnTo>
                  <a:pt x="21183" y="225952"/>
                </a:lnTo>
                <a:lnTo>
                  <a:pt x="95324" y="183586"/>
                </a:lnTo>
                <a:lnTo>
                  <a:pt x="165934" y="151812"/>
                </a:lnTo>
                <a:lnTo>
                  <a:pt x="271849" y="120037"/>
                </a:lnTo>
                <a:lnTo>
                  <a:pt x="406008" y="91793"/>
                </a:lnTo>
                <a:lnTo>
                  <a:pt x="469557" y="102385"/>
                </a:lnTo>
                <a:lnTo>
                  <a:pt x="621369" y="130629"/>
                </a:lnTo>
                <a:lnTo>
                  <a:pt x="822607" y="155342"/>
                </a:lnTo>
                <a:lnTo>
                  <a:pt x="1119169" y="176525"/>
                </a:lnTo>
                <a:lnTo>
                  <a:pt x="1624031" y="194178"/>
                </a:lnTo>
                <a:lnTo>
                  <a:pt x="2418394" y="201239"/>
                </a:lnTo>
                <a:lnTo>
                  <a:pt x="3022110" y="204769"/>
                </a:lnTo>
                <a:lnTo>
                  <a:pt x="3668192" y="204769"/>
                </a:lnTo>
                <a:lnTo>
                  <a:pt x="3901205" y="197708"/>
                </a:lnTo>
                <a:lnTo>
                  <a:pt x="4017712" y="180056"/>
                </a:lnTo>
                <a:lnTo>
                  <a:pt x="4074200" y="151812"/>
                </a:lnTo>
                <a:lnTo>
                  <a:pt x="4148340" y="38836"/>
                </a:lnTo>
                <a:lnTo>
                  <a:pt x="4165993" y="10592"/>
                </a:lnTo>
                <a:lnTo>
                  <a:pt x="4187176" y="0"/>
                </a:lnTo>
                <a:lnTo>
                  <a:pt x="4211889" y="0"/>
                </a:lnTo>
                <a:lnTo>
                  <a:pt x="4218950" y="10592"/>
                </a:lnTo>
                <a:lnTo>
                  <a:pt x="4226011" y="42366"/>
                </a:lnTo>
                <a:lnTo>
                  <a:pt x="4218950" y="95324"/>
                </a:lnTo>
                <a:lnTo>
                  <a:pt x="4190706" y="176525"/>
                </a:lnTo>
                <a:lnTo>
                  <a:pt x="4151871" y="275379"/>
                </a:lnTo>
                <a:lnTo>
                  <a:pt x="4102444" y="363642"/>
                </a:lnTo>
                <a:lnTo>
                  <a:pt x="4035364" y="455435"/>
                </a:lnTo>
                <a:lnTo>
                  <a:pt x="3982407" y="511923"/>
                </a:lnTo>
                <a:lnTo>
                  <a:pt x="3961224" y="526045"/>
                </a:lnTo>
                <a:lnTo>
                  <a:pt x="3932979" y="533106"/>
                </a:lnTo>
                <a:lnTo>
                  <a:pt x="3887083" y="529576"/>
                </a:lnTo>
                <a:lnTo>
                  <a:pt x="3855308" y="511923"/>
                </a:lnTo>
                <a:lnTo>
                  <a:pt x="3791759" y="469557"/>
                </a:lnTo>
                <a:lnTo>
                  <a:pt x="3251593" y="437783"/>
                </a:lnTo>
                <a:lnTo>
                  <a:pt x="2644346" y="409539"/>
                </a:lnTo>
                <a:lnTo>
                  <a:pt x="2344254" y="40247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80502D5-E210-448F-A036-F1EB955A099F}"/>
              </a:ext>
            </a:extLst>
          </p:cNvPr>
          <p:cNvSpPr/>
          <p:nvPr/>
        </p:nvSpPr>
        <p:spPr>
          <a:xfrm>
            <a:off x="5448301" y="2398714"/>
            <a:ext cx="2284413" cy="1279525"/>
          </a:xfrm>
          <a:custGeom>
            <a:avLst/>
            <a:gdLst>
              <a:gd name="connsiteX0" fmla="*/ 1612106 w 2283619"/>
              <a:gd name="connsiteY0" fmla="*/ 245269 h 1281112"/>
              <a:gd name="connsiteX1" fmla="*/ 1185863 w 2283619"/>
              <a:gd name="connsiteY1" fmla="*/ 328612 h 1281112"/>
              <a:gd name="connsiteX2" fmla="*/ 1002506 w 2283619"/>
              <a:gd name="connsiteY2" fmla="*/ 381000 h 1281112"/>
              <a:gd name="connsiteX3" fmla="*/ 788194 w 2283619"/>
              <a:gd name="connsiteY3" fmla="*/ 423862 h 1281112"/>
              <a:gd name="connsiteX4" fmla="*/ 614363 w 2283619"/>
              <a:gd name="connsiteY4" fmla="*/ 473869 h 1281112"/>
              <a:gd name="connsiteX5" fmla="*/ 509588 w 2283619"/>
              <a:gd name="connsiteY5" fmla="*/ 511969 h 1281112"/>
              <a:gd name="connsiteX6" fmla="*/ 361950 w 2283619"/>
              <a:gd name="connsiteY6" fmla="*/ 569119 h 1281112"/>
              <a:gd name="connsiteX7" fmla="*/ 328613 w 2283619"/>
              <a:gd name="connsiteY7" fmla="*/ 583406 h 1281112"/>
              <a:gd name="connsiteX8" fmla="*/ 314325 w 2283619"/>
              <a:gd name="connsiteY8" fmla="*/ 583406 h 1281112"/>
              <a:gd name="connsiteX9" fmla="*/ 276225 w 2283619"/>
              <a:gd name="connsiteY9" fmla="*/ 569119 h 1281112"/>
              <a:gd name="connsiteX10" fmla="*/ 250031 w 2283619"/>
              <a:gd name="connsiteY10" fmla="*/ 552450 h 1281112"/>
              <a:gd name="connsiteX11" fmla="*/ 216694 w 2283619"/>
              <a:gd name="connsiteY11" fmla="*/ 523875 h 1281112"/>
              <a:gd name="connsiteX12" fmla="*/ 180975 w 2283619"/>
              <a:gd name="connsiteY12" fmla="*/ 483394 h 1281112"/>
              <a:gd name="connsiteX13" fmla="*/ 102394 w 2283619"/>
              <a:gd name="connsiteY13" fmla="*/ 376237 h 1281112"/>
              <a:gd name="connsiteX14" fmla="*/ 47625 w 2283619"/>
              <a:gd name="connsiteY14" fmla="*/ 292894 h 1281112"/>
              <a:gd name="connsiteX15" fmla="*/ 4763 w 2283619"/>
              <a:gd name="connsiteY15" fmla="*/ 214312 h 1281112"/>
              <a:gd name="connsiteX16" fmla="*/ 0 w 2283619"/>
              <a:gd name="connsiteY16" fmla="*/ 195262 h 1281112"/>
              <a:gd name="connsiteX17" fmla="*/ 0 w 2283619"/>
              <a:gd name="connsiteY17" fmla="*/ 180975 h 1281112"/>
              <a:gd name="connsiteX18" fmla="*/ 4763 w 2283619"/>
              <a:gd name="connsiteY18" fmla="*/ 171450 h 1281112"/>
              <a:gd name="connsiteX19" fmla="*/ 16669 w 2283619"/>
              <a:gd name="connsiteY19" fmla="*/ 164306 h 1281112"/>
              <a:gd name="connsiteX20" fmla="*/ 35719 w 2283619"/>
              <a:gd name="connsiteY20" fmla="*/ 166687 h 1281112"/>
              <a:gd name="connsiteX21" fmla="*/ 64294 w 2283619"/>
              <a:gd name="connsiteY21" fmla="*/ 180975 h 1281112"/>
              <a:gd name="connsiteX22" fmla="*/ 83344 w 2283619"/>
              <a:gd name="connsiteY22" fmla="*/ 214312 h 1281112"/>
              <a:gd name="connsiteX23" fmla="*/ 119063 w 2283619"/>
              <a:gd name="connsiteY23" fmla="*/ 252412 h 1281112"/>
              <a:gd name="connsiteX24" fmla="*/ 164306 w 2283619"/>
              <a:gd name="connsiteY24" fmla="*/ 283369 h 1281112"/>
              <a:gd name="connsiteX25" fmla="*/ 197644 w 2283619"/>
              <a:gd name="connsiteY25" fmla="*/ 302419 h 1281112"/>
              <a:gd name="connsiteX26" fmla="*/ 242888 w 2283619"/>
              <a:gd name="connsiteY26" fmla="*/ 316706 h 1281112"/>
              <a:gd name="connsiteX27" fmla="*/ 273844 w 2283619"/>
              <a:gd name="connsiteY27" fmla="*/ 319087 h 1281112"/>
              <a:gd name="connsiteX28" fmla="*/ 304800 w 2283619"/>
              <a:gd name="connsiteY28" fmla="*/ 319087 h 1281112"/>
              <a:gd name="connsiteX29" fmla="*/ 416719 w 2283619"/>
              <a:gd name="connsiteY29" fmla="*/ 297656 h 1281112"/>
              <a:gd name="connsiteX30" fmla="*/ 723900 w 2283619"/>
              <a:gd name="connsiteY30" fmla="*/ 235744 h 1281112"/>
              <a:gd name="connsiteX31" fmla="*/ 995363 w 2283619"/>
              <a:gd name="connsiteY31" fmla="*/ 180975 h 1281112"/>
              <a:gd name="connsiteX32" fmla="*/ 1188244 w 2283619"/>
              <a:gd name="connsiteY32" fmla="*/ 142875 h 1281112"/>
              <a:gd name="connsiteX33" fmla="*/ 1528763 w 2283619"/>
              <a:gd name="connsiteY33" fmla="*/ 97631 h 1281112"/>
              <a:gd name="connsiteX34" fmla="*/ 1740694 w 2283619"/>
              <a:gd name="connsiteY34" fmla="*/ 69056 h 1281112"/>
              <a:gd name="connsiteX35" fmla="*/ 1795463 w 2283619"/>
              <a:gd name="connsiteY35" fmla="*/ 35719 h 1281112"/>
              <a:gd name="connsiteX36" fmla="*/ 1864519 w 2283619"/>
              <a:gd name="connsiteY36" fmla="*/ 0 h 1281112"/>
              <a:gd name="connsiteX37" fmla="*/ 1881188 w 2283619"/>
              <a:gd name="connsiteY37" fmla="*/ 4762 h 1281112"/>
              <a:gd name="connsiteX38" fmla="*/ 1981200 w 2283619"/>
              <a:gd name="connsiteY38" fmla="*/ 54769 h 1281112"/>
              <a:gd name="connsiteX39" fmla="*/ 2133600 w 2283619"/>
              <a:gd name="connsiteY39" fmla="*/ 138112 h 1281112"/>
              <a:gd name="connsiteX40" fmla="*/ 2216944 w 2283619"/>
              <a:gd name="connsiteY40" fmla="*/ 188119 h 1281112"/>
              <a:gd name="connsiteX41" fmla="*/ 2243138 w 2283619"/>
              <a:gd name="connsiteY41" fmla="*/ 209550 h 1281112"/>
              <a:gd name="connsiteX42" fmla="*/ 2259806 w 2283619"/>
              <a:gd name="connsiteY42" fmla="*/ 228600 h 1281112"/>
              <a:gd name="connsiteX43" fmla="*/ 2274094 w 2283619"/>
              <a:gd name="connsiteY43" fmla="*/ 247650 h 1281112"/>
              <a:gd name="connsiteX44" fmla="*/ 2283619 w 2283619"/>
              <a:gd name="connsiteY44" fmla="*/ 271462 h 1281112"/>
              <a:gd name="connsiteX45" fmla="*/ 2283619 w 2283619"/>
              <a:gd name="connsiteY45" fmla="*/ 295275 h 1281112"/>
              <a:gd name="connsiteX46" fmla="*/ 2278856 w 2283619"/>
              <a:gd name="connsiteY46" fmla="*/ 314325 h 1281112"/>
              <a:gd name="connsiteX47" fmla="*/ 2259806 w 2283619"/>
              <a:gd name="connsiteY47" fmla="*/ 338137 h 1281112"/>
              <a:gd name="connsiteX48" fmla="*/ 2221706 w 2283619"/>
              <a:gd name="connsiteY48" fmla="*/ 364331 h 1281112"/>
              <a:gd name="connsiteX49" fmla="*/ 2159794 w 2283619"/>
              <a:gd name="connsiteY49" fmla="*/ 600075 h 1281112"/>
              <a:gd name="connsiteX50" fmla="*/ 2081213 w 2283619"/>
              <a:gd name="connsiteY50" fmla="*/ 926306 h 1281112"/>
              <a:gd name="connsiteX51" fmla="*/ 2007394 w 2283619"/>
              <a:gd name="connsiteY51" fmla="*/ 1278731 h 1281112"/>
              <a:gd name="connsiteX52" fmla="*/ 1807369 w 2283619"/>
              <a:gd name="connsiteY52" fmla="*/ 1281112 h 1281112"/>
              <a:gd name="connsiteX53" fmla="*/ 1905000 w 2283619"/>
              <a:gd name="connsiteY53" fmla="*/ 597694 h 1281112"/>
              <a:gd name="connsiteX54" fmla="*/ 1931194 w 2283619"/>
              <a:gd name="connsiteY54" fmla="*/ 366712 h 1281112"/>
              <a:gd name="connsiteX55" fmla="*/ 1931194 w 2283619"/>
              <a:gd name="connsiteY55" fmla="*/ 323850 h 1281112"/>
              <a:gd name="connsiteX56" fmla="*/ 1928813 w 2283619"/>
              <a:gd name="connsiteY56" fmla="*/ 300037 h 1281112"/>
              <a:gd name="connsiteX57" fmla="*/ 1919288 w 2283619"/>
              <a:gd name="connsiteY57" fmla="*/ 276225 h 1281112"/>
              <a:gd name="connsiteX58" fmla="*/ 1907381 w 2283619"/>
              <a:gd name="connsiteY58" fmla="*/ 257175 h 1281112"/>
              <a:gd name="connsiteX59" fmla="*/ 1885950 w 2283619"/>
              <a:gd name="connsiteY59" fmla="*/ 235744 h 1281112"/>
              <a:gd name="connsiteX60" fmla="*/ 1854994 w 2283619"/>
              <a:gd name="connsiteY60" fmla="*/ 214312 h 1281112"/>
              <a:gd name="connsiteX61" fmla="*/ 1816894 w 2283619"/>
              <a:gd name="connsiteY61" fmla="*/ 207169 h 1281112"/>
              <a:gd name="connsiteX62" fmla="*/ 1612106 w 2283619"/>
              <a:gd name="connsiteY62" fmla="*/ 245269 h 1281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283619" h="1281112">
                <a:moveTo>
                  <a:pt x="1612106" y="245269"/>
                </a:moveTo>
                <a:lnTo>
                  <a:pt x="1185863" y="328612"/>
                </a:lnTo>
                <a:lnTo>
                  <a:pt x="1002506" y="381000"/>
                </a:lnTo>
                <a:lnTo>
                  <a:pt x="788194" y="423862"/>
                </a:lnTo>
                <a:lnTo>
                  <a:pt x="614363" y="473869"/>
                </a:lnTo>
                <a:lnTo>
                  <a:pt x="509588" y="511969"/>
                </a:lnTo>
                <a:lnTo>
                  <a:pt x="361950" y="569119"/>
                </a:lnTo>
                <a:lnTo>
                  <a:pt x="328613" y="583406"/>
                </a:lnTo>
                <a:lnTo>
                  <a:pt x="314325" y="583406"/>
                </a:lnTo>
                <a:lnTo>
                  <a:pt x="276225" y="569119"/>
                </a:lnTo>
                <a:lnTo>
                  <a:pt x="250031" y="552450"/>
                </a:lnTo>
                <a:lnTo>
                  <a:pt x="216694" y="523875"/>
                </a:lnTo>
                <a:lnTo>
                  <a:pt x="180975" y="483394"/>
                </a:lnTo>
                <a:lnTo>
                  <a:pt x="102394" y="376237"/>
                </a:lnTo>
                <a:lnTo>
                  <a:pt x="47625" y="292894"/>
                </a:lnTo>
                <a:lnTo>
                  <a:pt x="4763" y="214312"/>
                </a:lnTo>
                <a:lnTo>
                  <a:pt x="0" y="195262"/>
                </a:lnTo>
                <a:lnTo>
                  <a:pt x="0" y="180975"/>
                </a:lnTo>
                <a:lnTo>
                  <a:pt x="4763" y="171450"/>
                </a:lnTo>
                <a:lnTo>
                  <a:pt x="16669" y="164306"/>
                </a:lnTo>
                <a:lnTo>
                  <a:pt x="35719" y="166687"/>
                </a:lnTo>
                <a:lnTo>
                  <a:pt x="64294" y="180975"/>
                </a:lnTo>
                <a:lnTo>
                  <a:pt x="83344" y="214312"/>
                </a:lnTo>
                <a:lnTo>
                  <a:pt x="119063" y="252412"/>
                </a:lnTo>
                <a:lnTo>
                  <a:pt x="164306" y="283369"/>
                </a:lnTo>
                <a:lnTo>
                  <a:pt x="197644" y="302419"/>
                </a:lnTo>
                <a:lnTo>
                  <a:pt x="242888" y="316706"/>
                </a:lnTo>
                <a:lnTo>
                  <a:pt x="273844" y="319087"/>
                </a:lnTo>
                <a:lnTo>
                  <a:pt x="304800" y="319087"/>
                </a:lnTo>
                <a:lnTo>
                  <a:pt x="416719" y="297656"/>
                </a:lnTo>
                <a:lnTo>
                  <a:pt x="723900" y="235744"/>
                </a:lnTo>
                <a:lnTo>
                  <a:pt x="995363" y="180975"/>
                </a:lnTo>
                <a:lnTo>
                  <a:pt x="1188244" y="142875"/>
                </a:lnTo>
                <a:lnTo>
                  <a:pt x="1528763" y="97631"/>
                </a:lnTo>
                <a:lnTo>
                  <a:pt x="1740694" y="69056"/>
                </a:lnTo>
                <a:lnTo>
                  <a:pt x="1795463" y="35719"/>
                </a:lnTo>
                <a:lnTo>
                  <a:pt x="1864519" y="0"/>
                </a:lnTo>
                <a:lnTo>
                  <a:pt x="1881188" y="4762"/>
                </a:lnTo>
                <a:lnTo>
                  <a:pt x="1981200" y="54769"/>
                </a:lnTo>
                <a:lnTo>
                  <a:pt x="2133600" y="138112"/>
                </a:lnTo>
                <a:lnTo>
                  <a:pt x="2216944" y="188119"/>
                </a:lnTo>
                <a:lnTo>
                  <a:pt x="2243138" y="209550"/>
                </a:lnTo>
                <a:lnTo>
                  <a:pt x="2259806" y="228600"/>
                </a:lnTo>
                <a:lnTo>
                  <a:pt x="2274094" y="247650"/>
                </a:lnTo>
                <a:lnTo>
                  <a:pt x="2283619" y="271462"/>
                </a:lnTo>
                <a:lnTo>
                  <a:pt x="2283619" y="295275"/>
                </a:lnTo>
                <a:lnTo>
                  <a:pt x="2278856" y="314325"/>
                </a:lnTo>
                <a:lnTo>
                  <a:pt x="2259806" y="338137"/>
                </a:lnTo>
                <a:lnTo>
                  <a:pt x="2221706" y="364331"/>
                </a:lnTo>
                <a:lnTo>
                  <a:pt x="2159794" y="600075"/>
                </a:lnTo>
                <a:lnTo>
                  <a:pt x="2081213" y="926306"/>
                </a:lnTo>
                <a:lnTo>
                  <a:pt x="2007394" y="1278731"/>
                </a:lnTo>
                <a:lnTo>
                  <a:pt x="1807369" y="1281112"/>
                </a:lnTo>
                <a:lnTo>
                  <a:pt x="1905000" y="597694"/>
                </a:lnTo>
                <a:lnTo>
                  <a:pt x="1931194" y="366712"/>
                </a:lnTo>
                <a:lnTo>
                  <a:pt x="1931194" y="323850"/>
                </a:lnTo>
                <a:lnTo>
                  <a:pt x="1928813" y="300037"/>
                </a:lnTo>
                <a:lnTo>
                  <a:pt x="1919288" y="276225"/>
                </a:lnTo>
                <a:lnTo>
                  <a:pt x="1907381" y="257175"/>
                </a:lnTo>
                <a:lnTo>
                  <a:pt x="1885950" y="235744"/>
                </a:lnTo>
                <a:lnTo>
                  <a:pt x="1854994" y="214312"/>
                </a:lnTo>
                <a:lnTo>
                  <a:pt x="1816894" y="207169"/>
                </a:lnTo>
                <a:lnTo>
                  <a:pt x="1612106" y="245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504CC9D-1AEE-485A-9D96-DA2D4AD24EF5}"/>
              </a:ext>
            </a:extLst>
          </p:cNvPr>
          <p:cNvSpPr/>
          <p:nvPr/>
        </p:nvSpPr>
        <p:spPr>
          <a:xfrm>
            <a:off x="4979988" y="3519488"/>
            <a:ext cx="3340100" cy="628650"/>
          </a:xfrm>
          <a:custGeom>
            <a:avLst/>
            <a:gdLst>
              <a:gd name="connsiteX0" fmla="*/ 2098222 w 3339193"/>
              <a:gd name="connsiteY0" fmla="*/ 280307 h 628650"/>
              <a:gd name="connsiteX1" fmla="*/ 1793422 w 3339193"/>
              <a:gd name="connsiteY1" fmla="*/ 310243 h 628650"/>
              <a:gd name="connsiteX2" fmla="*/ 1589315 w 3339193"/>
              <a:gd name="connsiteY2" fmla="*/ 340179 h 628650"/>
              <a:gd name="connsiteX3" fmla="*/ 1385207 w 3339193"/>
              <a:gd name="connsiteY3" fmla="*/ 353786 h 628650"/>
              <a:gd name="connsiteX4" fmla="*/ 1118507 w 3339193"/>
              <a:gd name="connsiteY4" fmla="*/ 408214 h 628650"/>
              <a:gd name="connsiteX5" fmla="*/ 775607 w 3339193"/>
              <a:gd name="connsiteY5" fmla="*/ 489857 h 628650"/>
              <a:gd name="connsiteX6" fmla="*/ 555172 w 3339193"/>
              <a:gd name="connsiteY6" fmla="*/ 552450 h 628650"/>
              <a:gd name="connsiteX7" fmla="*/ 372836 w 3339193"/>
              <a:gd name="connsiteY7" fmla="*/ 628650 h 628650"/>
              <a:gd name="connsiteX8" fmla="*/ 353786 w 3339193"/>
              <a:gd name="connsiteY8" fmla="*/ 628650 h 628650"/>
              <a:gd name="connsiteX9" fmla="*/ 332015 w 3339193"/>
              <a:gd name="connsiteY9" fmla="*/ 623207 h 628650"/>
              <a:gd name="connsiteX10" fmla="*/ 296636 w 3339193"/>
              <a:gd name="connsiteY10" fmla="*/ 612322 h 628650"/>
              <a:gd name="connsiteX11" fmla="*/ 239486 w 3339193"/>
              <a:gd name="connsiteY11" fmla="*/ 574222 h 628650"/>
              <a:gd name="connsiteX12" fmla="*/ 130629 w 3339193"/>
              <a:gd name="connsiteY12" fmla="*/ 481693 h 628650"/>
              <a:gd name="connsiteX13" fmla="*/ 43543 w 3339193"/>
              <a:gd name="connsiteY13" fmla="*/ 394607 h 628650"/>
              <a:gd name="connsiteX14" fmla="*/ 13607 w 3339193"/>
              <a:gd name="connsiteY14" fmla="*/ 364672 h 628650"/>
              <a:gd name="connsiteX15" fmla="*/ 0 w 3339193"/>
              <a:gd name="connsiteY15" fmla="*/ 337457 h 628650"/>
              <a:gd name="connsiteX16" fmla="*/ 0 w 3339193"/>
              <a:gd name="connsiteY16" fmla="*/ 321129 h 628650"/>
              <a:gd name="connsiteX17" fmla="*/ 2722 w 3339193"/>
              <a:gd name="connsiteY17" fmla="*/ 307522 h 628650"/>
              <a:gd name="connsiteX18" fmla="*/ 13607 w 3339193"/>
              <a:gd name="connsiteY18" fmla="*/ 299357 h 628650"/>
              <a:gd name="connsiteX19" fmla="*/ 29936 w 3339193"/>
              <a:gd name="connsiteY19" fmla="*/ 299357 h 628650"/>
              <a:gd name="connsiteX20" fmla="*/ 65315 w 3339193"/>
              <a:gd name="connsiteY20" fmla="*/ 315686 h 628650"/>
              <a:gd name="connsiteX21" fmla="*/ 117022 w 3339193"/>
              <a:gd name="connsiteY21" fmla="*/ 337457 h 628650"/>
              <a:gd name="connsiteX22" fmla="*/ 182336 w 3339193"/>
              <a:gd name="connsiteY22" fmla="*/ 353786 h 628650"/>
              <a:gd name="connsiteX23" fmla="*/ 255815 w 3339193"/>
              <a:gd name="connsiteY23" fmla="*/ 359229 h 628650"/>
              <a:gd name="connsiteX24" fmla="*/ 329293 w 3339193"/>
              <a:gd name="connsiteY24" fmla="*/ 356507 h 628650"/>
              <a:gd name="connsiteX25" fmla="*/ 498022 w 3339193"/>
              <a:gd name="connsiteY25" fmla="*/ 334736 h 628650"/>
              <a:gd name="connsiteX26" fmla="*/ 693965 w 3339193"/>
              <a:gd name="connsiteY26" fmla="*/ 307522 h 628650"/>
              <a:gd name="connsiteX27" fmla="*/ 1121229 w 3339193"/>
              <a:gd name="connsiteY27" fmla="*/ 217714 h 628650"/>
              <a:gd name="connsiteX28" fmla="*/ 1426029 w 3339193"/>
              <a:gd name="connsiteY28" fmla="*/ 149679 h 628650"/>
              <a:gd name="connsiteX29" fmla="*/ 1687286 w 3339193"/>
              <a:gd name="connsiteY29" fmla="*/ 133350 h 628650"/>
              <a:gd name="connsiteX30" fmla="*/ 1964872 w 3339193"/>
              <a:gd name="connsiteY30" fmla="*/ 100693 h 628650"/>
              <a:gd name="connsiteX31" fmla="*/ 2307772 w 3339193"/>
              <a:gd name="connsiteY31" fmla="*/ 65314 h 628650"/>
              <a:gd name="connsiteX32" fmla="*/ 2498272 w 3339193"/>
              <a:gd name="connsiteY32" fmla="*/ 68036 h 628650"/>
              <a:gd name="connsiteX33" fmla="*/ 2756807 w 3339193"/>
              <a:gd name="connsiteY33" fmla="*/ 70757 h 628650"/>
              <a:gd name="connsiteX34" fmla="*/ 2876550 w 3339193"/>
              <a:gd name="connsiteY34" fmla="*/ 29936 h 628650"/>
              <a:gd name="connsiteX35" fmla="*/ 2955472 w 3339193"/>
              <a:gd name="connsiteY35" fmla="*/ 0 h 628650"/>
              <a:gd name="connsiteX36" fmla="*/ 3015343 w 3339193"/>
              <a:gd name="connsiteY36" fmla="*/ 21772 h 628650"/>
              <a:gd name="connsiteX37" fmla="*/ 3116036 w 3339193"/>
              <a:gd name="connsiteY37" fmla="*/ 70757 h 628650"/>
              <a:gd name="connsiteX38" fmla="*/ 3214007 w 3339193"/>
              <a:gd name="connsiteY38" fmla="*/ 125186 h 628650"/>
              <a:gd name="connsiteX39" fmla="*/ 3311979 w 3339193"/>
              <a:gd name="connsiteY39" fmla="*/ 195943 h 628650"/>
              <a:gd name="connsiteX40" fmla="*/ 3328307 w 3339193"/>
              <a:gd name="connsiteY40" fmla="*/ 214993 h 628650"/>
              <a:gd name="connsiteX41" fmla="*/ 3339193 w 3339193"/>
              <a:gd name="connsiteY41" fmla="*/ 244929 h 628650"/>
              <a:gd name="connsiteX42" fmla="*/ 3333750 w 3339193"/>
              <a:gd name="connsiteY42" fmla="*/ 291193 h 628650"/>
              <a:gd name="connsiteX43" fmla="*/ 3320143 w 3339193"/>
              <a:gd name="connsiteY43" fmla="*/ 318407 h 628650"/>
              <a:gd name="connsiteX44" fmla="*/ 3271157 w 3339193"/>
              <a:gd name="connsiteY44" fmla="*/ 334736 h 628650"/>
              <a:gd name="connsiteX45" fmla="*/ 3235779 w 3339193"/>
              <a:gd name="connsiteY45" fmla="*/ 337457 h 628650"/>
              <a:gd name="connsiteX46" fmla="*/ 3165022 w 3339193"/>
              <a:gd name="connsiteY46" fmla="*/ 323850 h 628650"/>
              <a:gd name="connsiteX47" fmla="*/ 3064329 w 3339193"/>
              <a:gd name="connsiteY47" fmla="*/ 299357 h 628650"/>
              <a:gd name="connsiteX48" fmla="*/ 2871107 w 3339193"/>
              <a:gd name="connsiteY48" fmla="*/ 274864 h 628650"/>
              <a:gd name="connsiteX49" fmla="*/ 2667000 w 3339193"/>
              <a:gd name="connsiteY49" fmla="*/ 266700 h 628650"/>
              <a:gd name="connsiteX50" fmla="*/ 2364922 w 3339193"/>
              <a:gd name="connsiteY50" fmla="*/ 269422 h 628650"/>
              <a:gd name="connsiteX51" fmla="*/ 2098222 w 3339193"/>
              <a:gd name="connsiteY51" fmla="*/ 280307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39193" h="628650">
                <a:moveTo>
                  <a:pt x="2098222" y="280307"/>
                </a:moveTo>
                <a:lnTo>
                  <a:pt x="1793422" y="310243"/>
                </a:lnTo>
                <a:lnTo>
                  <a:pt x="1589315" y="340179"/>
                </a:lnTo>
                <a:lnTo>
                  <a:pt x="1385207" y="353786"/>
                </a:lnTo>
                <a:lnTo>
                  <a:pt x="1118507" y="408214"/>
                </a:lnTo>
                <a:lnTo>
                  <a:pt x="775607" y="489857"/>
                </a:lnTo>
                <a:lnTo>
                  <a:pt x="555172" y="552450"/>
                </a:lnTo>
                <a:lnTo>
                  <a:pt x="372836" y="628650"/>
                </a:lnTo>
                <a:lnTo>
                  <a:pt x="353786" y="628650"/>
                </a:lnTo>
                <a:lnTo>
                  <a:pt x="332015" y="623207"/>
                </a:lnTo>
                <a:lnTo>
                  <a:pt x="296636" y="612322"/>
                </a:lnTo>
                <a:lnTo>
                  <a:pt x="239486" y="574222"/>
                </a:lnTo>
                <a:lnTo>
                  <a:pt x="130629" y="481693"/>
                </a:lnTo>
                <a:lnTo>
                  <a:pt x="43543" y="394607"/>
                </a:lnTo>
                <a:lnTo>
                  <a:pt x="13607" y="364672"/>
                </a:lnTo>
                <a:lnTo>
                  <a:pt x="0" y="337457"/>
                </a:lnTo>
                <a:lnTo>
                  <a:pt x="0" y="321129"/>
                </a:lnTo>
                <a:lnTo>
                  <a:pt x="2722" y="307522"/>
                </a:lnTo>
                <a:lnTo>
                  <a:pt x="13607" y="299357"/>
                </a:lnTo>
                <a:lnTo>
                  <a:pt x="29936" y="299357"/>
                </a:lnTo>
                <a:lnTo>
                  <a:pt x="65315" y="315686"/>
                </a:lnTo>
                <a:lnTo>
                  <a:pt x="117022" y="337457"/>
                </a:lnTo>
                <a:lnTo>
                  <a:pt x="182336" y="353786"/>
                </a:lnTo>
                <a:lnTo>
                  <a:pt x="255815" y="359229"/>
                </a:lnTo>
                <a:lnTo>
                  <a:pt x="329293" y="356507"/>
                </a:lnTo>
                <a:lnTo>
                  <a:pt x="498022" y="334736"/>
                </a:lnTo>
                <a:lnTo>
                  <a:pt x="693965" y="307522"/>
                </a:lnTo>
                <a:lnTo>
                  <a:pt x="1121229" y="217714"/>
                </a:lnTo>
                <a:lnTo>
                  <a:pt x="1426029" y="149679"/>
                </a:lnTo>
                <a:lnTo>
                  <a:pt x="1687286" y="133350"/>
                </a:lnTo>
                <a:lnTo>
                  <a:pt x="1964872" y="100693"/>
                </a:lnTo>
                <a:lnTo>
                  <a:pt x="2307772" y="65314"/>
                </a:lnTo>
                <a:lnTo>
                  <a:pt x="2498272" y="68036"/>
                </a:lnTo>
                <a:lnTo>
                  <a:pt x="2756807" y="70757"/>
                </a:lnTo>
                <a:lnTo>
                  <a:pt x="2876550" y="29936"/>
                </a:lnTo>
                <a:lnTo>
                  <a:pt x="2955472" y="0"/>
                </a:lnTo>
                <a:lnTo>
                  <a:pt x="3015343" y="21772"/>
                </a:lnTo>
                <a:lnTo>
                  <a:pt x="3116036" y="70757"/>
                </a:lnTo>
                <a:lnTo>
                  <a:pt x="3214007" y="125186"/>
                </a:lnTo>
                <a:lnTo>
                  <a:pt x="3311979" y="195943"/>
                </a:lnTo>
                <a:lnTo>
                  <a:pt x="3328307" y="214993"/>
                </a:lnTo>
                <a:lnTo>
                  <a:pt x="3339193" y="244929"/>
                </a:lnTo>
                <a:lnTo>
                  <a:pt x="3333750" y="291193"/>
                </a:lnTo>
                <a:lnTo>
                  <a:pt x="3320143" y="318407"/>
                </a:lnTo>
                <a:lnTo>
                  <a:pt x="3271157" y="334736"/>
                </a:lnTo>
                <a:lnTo>
                  <a:pt x="3235779" y="337457"/>
                </a:lnTo>
                <a:lnTo>
                  <a:pt x="3165022" y="323850"/>
                </a:lnTo>
                <a:lnTo>
                  <a:pt x="3064329" y="299357"/>
                </a:lnTo>
                <a:lnTo>
                  <a:pt x="2871107" y="274864"/>
                </a:lnTo>
                <a:lnTo>
                  <a:pt x="2667000" y="266700"/>
                </a:lnTo>
                <a:lnTo>
                  <a:pt x="2364922" y="269422"/>
                </a:lnTo>
                <a:lnTo>
                  <a:pt x="2098222" y="2803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DB194A9-B5D9-40BD-9826-42252B3E6D02}"/>
              </a:ext>
            </a:extLst>
          </p:cNvPr>
          <p:cNvSpPr/>
          <p:nvPr/>
        </p:nvSpPr>
        <p:spPr>
          <a:xfrm rot="16200000">
            <a:off x="3606801" y="2716214"/>
            <a:ext cx="4289425" cy="1958975"/>
          </a:xfrm>
          <a:custGeom>
            <a:avLst/>
            <a:gdLst>
              <a:gd name="connsiteX0" fmla="*/ 2683181 w 4289560"/>
              <a:gd name="connsiteY0" fmla="*/ 1885288 h 1959428"/>
              <a:gd name="connsiteX1" fmla="*/ 2326601 w 4289560"/>
              <a:gd name="connsiteY1" fmla="*/ 1867635 h 1959428"/>
              <a:gd name="connsiteX2" fmla="*/ 2150076 w 4289560"/>
              <a:gd name="connsiteY2" fmla="*/ 1853513 h 1959428"/>
              <a:gd name="connsiteX3" fmla="*/ 2001794 w 4289560"/>
              <a:gd name="connsiteY3" fmla="*/ 1832330 h 1959428"/>
              <a:gd name="connsiteX4" fmla="*/ 1874696 w 4289560"/>
              <a:gd name="connsiteY4" fmla="*/ 1797025 h 1959428"/>
              <a:gd name="connsiteX5" fmla="*/ 1832330 w 4289560"/>
              <a:gd name="connsiteY5" fmla="*/ 1768781 h 1959428"/>
              <a:gd name="connsiteX6" fmla="*/ 1539299 w 4289560"/>
              <a:gd name="connsiteY6" fmla="*/ 1669927 h 1959428"/>
              <a:gd name="connsiteX7" fmla="*/ 1270981 w 4289560"/>
              <a:gd name="connsiteY7" fmla="*/ 1553420 h 1959428"/>
              <a:gd name="connsiteX8" fmla="*/ 1161535 w 4289560"/>
              <a:gd name="connsiteY8" fmla="*/ 1493402 h 1959428"/>
              <a:gd name="connsiteX9" fmla="*/ 995601 w 4289560"/>
              <a:gd name="connsiteY9" fmla="*/ 1394548 h 1959428"/>
              <a:gd name="connsiteX10" fmla="*/ 812015 w 4289560"/>
              <a:gd name="connsiteY10" fmla="*/ 1253328 h 1959428"/>
              <a:gd name="connsiteX11" fmla="*/ 656673 w 4289560"/>
              <a:gd name="connsiteY11" fmla="*/ 1112108 h 1959428"/>
              <a:gd name="connsiteX12" fmla="*/ 480148 w 4289560"/>
              <a:gd name="connsiteY12" fmla="*/ 910869 h 1959428"/>
              <a:gd name="connsiteX13" fmla="*/ 360111 w 4289560"/>
              <a:gd name="connsiteY13" fmla="*/ 744936 h 1959428"/>
              <a:gd name="connsiteX14" fmla="*/ 233013 w 4289560"/>
              <a:gd name="connsiteY14" fmla="*/ 533105 h 1959428"/>
              <a:gd name="connsiteX15" fmla="*/ 155342 w 4289560"/>
              <a:gd name="connsiteY15" fmla="*/ 384824 h 1959428"/>
              <a:gd name="connsiteX16" fmla="*/ 70610 w 4289560"/>
              <a:gd name="connsiteY16" fmla="*/ 201238 h 1959428"/>
              <a:gd name="connsiteX17" fmla="*/ 21183 w 4289560"/>
              <a:gd name="connsiteY17" fmla="*/ 70610 h 1959428"/>
              <a:gd name="connsiteX18" fmla="*/ 0 w 4289560"/>
              <a:gd name="connsiteY18" fmla="*/ 28244 h 1959428"/>
              <a:gd name="connsiteX19" fmla="*/ 0 w 4289560"/>
              <a:gd name="connsiteY19" fmla="*/ 28244 h 1959428"/>
              <a:gd name="connsiteX20" fmla="*/ 0 w 4289560"/>
              <a:gd name="connsiteY20" fmla="*/ 10591 h 1959428"/>
              <a:gd name="connsiteX21" fmla="*/ 10591 w 4289560"/>
              <a:gd name="connsiteY21" fmla="*/ 0 h 1959428"/>
              <a:gd name="connsiteX22" fmla="*/ 31774 w 4289560"/>
              <a:gd name="connsiteY22" fmla="*/ 7061 h 1959428"/>
              <a:gd name="connsiteX23" fmla="*/ 70610 w 4289560"/>
              <a:gd name="connsiteY23" fmla="*/ 49427 h 1959428"/>
              <a:gd name="connsiteX24" fmla="*/ 127098 w 4289560"/>
              <a:gd name="connsiteY24" fmla="*/ 162403 h 1959428"/>
              <a:gd name="connsiteX25" fmla="*/ 211830 w 4289560"/>
              <a:gd name="connsiteY25" fmla="*/ 310684 h 1959428"/>
              <a:gd name="connsiteX26" fmla="*/ 360111 w 4289560"/>
              <a:gd name="connsiteY26" fmla="*/ 526044 h 1959428"/>
              <a:gd name="connsiteX27" fmla="*/ 501331 w 4289560"/>
              <a:gd name="connsiteY27" fmla="*/ 702569 h 1959428"/>
              <a:gd name="connsiteX28" fmla="*/ 695509 w 4289560"/>
              <a:gd name="connsiteY28" fmla="*/ 896747 h 1959428"/>
              <a:gd name="connsiteX29" fmla="*/ 868503 w 4289560"/>
              <a:gd name="connsiteY29" fmla="*/ 1052089 h 1959428"/>
              <a:gd name="connsiteX30" fmla="*/ 1052089 w 4289560"/>
              <a:gd name="connsiteY30" fmla="*/ 1186248 h 1959428"/>
              <a:gd name="connsiteX31" fmla="*/ 1232145 w 4289560"/>
              <a:gd name="connsiteY31" fmla="*/ 1292163 h 1959428"/>
              <a:gd name="connsiteX32" fmla="*/ 1419262 w 4289560"/>
              <a:gd name="connsiteY32" fmla="*/ 1383956 h 1959428"/>
              <a:gd name="connsiteX33" fmla="*/ 1592256 w 4289560"/>
              <a:gd name="connsiteY33" fmla="*/ 1458097 h 1959428"/>
              <a:gd name="connsiteX34" fmla="*/ 1789964 w 4289560"/>
              <a:gd name="connsiteY34" fmla="*/ 1521646 h 1959428"/>
              <a:gd name="connsiteX35" fmla="*/ 1973550 w 4289560"/>
              <a:gd name="connsiteY35" fmla="*/ 1560481 h 1959428"/>
              <a:gd name="connsiteX36" fmla="*/ 2135954 w 4289560"/>
              <a:gd name="connsiteY36" fmla="*/ 1606378 h 1959428"/>
              <a:gd name="connsiteX37" fmla="*/ 2601980 w 4289560"/>
              <a:gd name="connsiteY37" fmla="*/ 1645214 h 1959428"/>
              <a:gd name="connsiteX38" fmla="*/ 3057415 w 4289560"/>
              <a:gd name="connsiteY38" fmla="*/ 1655805 h 1959428"/>
              <a:gd name="connsiteX39" fmla="*/ 3237470 w 4289560"/>
              <a:gd name="connsiteY39" fmla="*/ 1652275 h 1959428"/>
              <a:gd name="connsiteX40" fmla="*/ 3781167 w 4289560"/>
              <a:gd name="connsiteY40" fmla="*/ 1624030 h 1959428"/>
              <a:gd name="connsiteX41" fmla="*/ 4084791 w 4289560"/>
              <a:gd name="connsiteY41" fmla="*/ 1606378 h 1959428"/>
              <a:gd name="connsiteX42" fmla="*/ 4120096 w 4289560"/>
              <a:gd name="connsiteY42" fmla="*/ 1592256 h 1959428"/>
              <a:gd name="connsiteX43" fmla="*/ 4155401 w 4289560"/>
              <a:gd name="connsiteY43" fmla="*/ 1560481 h 1959428"/>
              <a:gd name="connsiteX44" fmla="*/ 4197767 w 4289560"/>
              <a:gd name="connsiteY44" fmla="*/ 1503993 h 1959428"/>
              <a:gd name="connsiteX45" fmla="*/ 4233072 w 4289560"/>
              <a:gd name="connsiteY45" fmla="*/ 1458097 h 1959428"/>
              <a:gd name="connsiteX46" fmla="*/ 4254255 w 4289560"/>
              <a:gd name="connsiteY46" fmla="*/ 1440444 h 1959428"/>
              <a:gd name="connsiteX47" fmla="*/ 4271907 w 4289560"/>
              <a:gd name="connsiteY47" fmla="*/ 1436914 h 1959428"/>
              <a:gd name="connsiteX48" fmla="*/ 4289560 w 4289560"/>
              <a:gd name="connsiteY48" fmla="*/ 1447505 h 1959428"/>
              <a:gd name="connsiteX49" fmla="*/ 4289560 w 4289560"/>
              <a:gd name="connsiteY49" fmla="*/ 1511054 h 1959428"/>
              <a:gd name="connsiteX50" fmla="*/ 4278968 w 4289560"/>
              <a:gd name="connsiteY50" fmla="*/ 1581664 h 1959428"/>
              <a:gd name="connsiteX51" fmla="*/ 4257785 w 4289560"/>
              <a:gd name="connsiteY51" fmla="*/ 1662866 h 1959428"/>
              <a:gd name="connsiteX52" fmla="*/ 4226011 w 4289560"/>
              <a:gd name="connsiteY52" fmla="*/ 1747598 h 1959428"/>
              <a:gd name="connsiteX53" fmla="*/ 4155401 w 4289560"/>
              <a:gd name="connsiteY53" fmla="*/ 1867635 h 1959428"/>
              <a:gd name="connsiteX54" fmla="*/ 4105974 w 4289560"/>
              <a:gd name="connsiteY54" fmla="*/ 1924123 h 1959428"/>
              <a:gd name="connsiteX55" fmla="*/ 4074199 w 4289560"/>
              <a:gd name="connsiteY55" fmla="*/ 1955898 h 1959428"/>
              <a:gd name="connsiteX56" fmla="*/ 4038894 w 4289560"/>
              <a:gd name="connsiteY56" fmla="*/ 1959428 h 1959428"/>
              <a:gd name="connsiteX57" fmla="*/ 4000059 w 4289560"/>
              <a:gd name="connsiteY57" fmla="*/ 1955898 h 1959428"/>
              <a:gd name="connsiteX58" fmla="*/ 3957693 w 4289560"/>
              <a:gd name="connsiteY58" fmla="*/ 1931184 h 1959428"/>
              <a:gd name="connsiteX59" fmla="*/ 3915327 w 4289560"/>
              <a:gd name="connsiteY59" fmla="*/ 1913532 h 1959428"/>
              <a:gd name="connsiteX60" fmla="*/ 3865899 w 4289560"/>
              <a:gd name="connsiteY60" fmla="*/ 1899410 h 1959428"/>
              <a:gd name="connsiteX61" fmla="*/ 3541093 w 4289560"/>
              <a:gd name="connsiteY61" fmla="*/ 1895879 h 1959428"/>
              <a:gd name="connsiteX62" fmla="*/ 3286897 w 4289560"/>
              <a:gd name="connsiteY62" fmla="*/ 1902940 h 1959428"/>
              <a:gd name="connsiteX63" fmla="*/ 3124494 w 4289560"/>
              <a:gd name="connsiteY63" fmla="*/ 1895879 h 1959428"/>
              <a:gd name="connsiteX64" fmla="*/ 2683181 w 4289560"/>
              <a:gd name="connsiteY64" fmla="*/ 1885288 h 1959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289560" h="1959428">
                <a:moveTo>
                  <a:pt x="2683181" y="1885288"/>
                </a:moveTo>
                <a:lnTo>
                  <a:pt x="2326601" y="1867635"/>
                </a:lnTo>
                <a:lnTo>
                  <a:pt x="2150076" y="1853513"/>
                </a:lnTo>
                <a:lnTo>
                  <a:pt x="2001794" y="1832330"/>
                </a:lnTo>
                <a:lnTo>
                  <a:pt x="1874696" y="1797025"/>
                </a:lnTo>
                <a:lnTo>
                  <a:pt x="1832330" y="1768781"/>
                </a:lnTo>
                <a:lnTo>
                  <a:pt x="1539299" y="1669927"/>
                </a:lnTo>
                <a:lnTo>
                  <a:pt x="1270981" y="1553420"/>
                </a:lnTo>
                <a:lnTo>
                  <a:pt x="1161535" y="1493402"/>
                </a:lnTo>
                <a:lnTo>
                  <a:pt x="995601" y="1394548"/>
                </a:lnTo>
                <a:lnTo>
                  <a:pt x="812015" y="1253328"/>
                </a:lnTo>
                <a:lnTo>
                  <a:pt x="656673" y="1112108"/>
                </a:lnTo>
                <a:lnTo>
                  <a:pt x="480148" y="910869"/>
                </a:lnTo>
                <a:lnTo>
                  <a:pt x="360111" y="744936"/>
                </a:lnTo>
                <a:lnTo>
                  <a:pt x="233013" y="533105"/>
                </a:lnTo>
                <a:lnTo>
                  <a:pt x="155342" y="384824"/>
                </a:lnTo>
                <a:lnTo>
                  <a:pt x="70610" y="201238"/>
                </a:lnTo>
                <a:lnTo>
                  <a:pt x="21183" y="70610"/>
                </a:lnTo>
                <a:lnTo>
                  <a:pt x="0" y="28244"/>
                </a:lnTo>
                <a:lnTo>
                  <a:pt x="0" y="28244"/>
                </a:lnTo>
                <a:lnTo>
                  <a:pt x="0" y="10591"/>
                </a:lnTo>
                <a:lnTo>
                  <a:pt x="10591" y="0"/>
                </a:lnTo>
                <a:lnTo>
                  <a:pt x="31774" y="7061"/>
                </a:lnTo>
                <a:lnTo>
                  <a:pt x="70610" y="49427"/>
                </a:lnTo>
                <a:lnTo>
                  <a:pt x="127098" y="162403"/>
                </a:lnTo>
                <a:lnTo>
                  <a:pt x="211830" y="310684"/>
                </a:lnTo>
                <a:lnTo>
                  <a:pt x="360111" y="526044"/>
                </a:lnTo>
                <a:lnTo>
                  <a:pt x="501331" y="702569"/>
                </a:lnTo>
                <a:lnTo>
                  <a:pt x="695509" y="896747"/>
                </a:lnTo>
                <a:lnTo>
                  <a:pt x="868503" y="1052089"/>
                </a:lnTo>
                <a:lnTo>
                  <a:pt x="1052089" y="1186248"/>
                </a:lnTo>
                <a:lnTo>
                  <a:pt x="1232145" y="1292163"/>
                </a:lnTo>
                <a:lnTo>
                  <a:pt x="1419262" y="1383956"/>
                </a:lnTo>
                <a:lnTo>
                  <a:pt x="1592256" y="1458097"/>
                </a:lnTo>
                <a:lnTo>
                  <a:pt x="1789964" y="1521646"/>
                </a:lnTo>
                <a:lnTo>
                  <a:pt x="1973550" y="1560481"/>
                </a:lnTo>
                <a:lnTo>
                  <a:pt x="2135954" y="1606378"/>
                </a:lnTo>
                <a:lnTo>
                  <a:pt x="2601980" y="1645214"/>
                </a:lnTo>
                <a:lnTo>
                  <a:pt x="3057415" y="1655805"/>
                </a:lnTo>
                <a:lnTo>
                  <a:pt x="3237470" y="1652275"/>
                </a:lnTo>
                <a:lnTo>
                  <a:pt x="3781167" y="1624030"/>
                </a:lnTo>
                <a:lnTo>
                  <a:pt x="4084791" y="1606378"/>
                </a:lnTo>
                <a:lnTo>
                  <a:pt x="4120096" y="1592256"/>
                </a:lnTo>
                <a:lnTo>
                  <a:pt x="4155401" y="1560481"/>
                </a:lnTo>
                <a:lnTo>
                  <a:pt x="4197767" y="1503993"/>
                </a:lnTo>
                <a:lnTo>
                  <a:pt x="4233072" y="1458097"/>
                </a:lnTo>
                <a:lnTo>
                  <a:pt x="4254255" y="1440444"/>
                </a:lnTo>
                <a:lnTo>
                  <a:pt x="4271907" y="1436914"/>
                </a:lnTo>
                <a:lnTo>
                  <a:pt x="4289560" y="1447505"/>
                </a:lnTo>
                <a:lnTo>
                  <a:pt x="4289560" y="1511054"/>
                </a:lnTo>
                <a:lnTo>
                  <a:pt x="4278968" y="1581664"/>
                </a:lnTo>
                <a:lnTo>
                  <a:pt x="4257785" y="1662866"/>
                </a:lnTo>
                <a:lnTo>
                  <a:pt x="4226011" y="1747598"/>
                </a:lnTo>
                <a:lnTo>
                  <a:pt x="4155401" y="1867635"/>
                </a:lnTo>
                <a:lnTo>
                  <a:pt x="4105974" y="1924123"/>
                </a:lnTo>
                <a:lnTo>
                  <a:pt x="4074199" y="1955898"/>
                </a:lnTo>
                <a:lnTo>
                  <a:pt x="4038894" y="1959428"/>
                </a:lnTo>
                <a:lnTo>
                  <a:pt x="4000059" y="1955898"/>
                </a:lnTo>
                <a:lnTo>
                  <a:pt x="3957693" y="1931184"/>
                </a:lnTo>
                <a:lnTo>
                  <a:pt x="3915327" y="1913532"/>
                </a:lnTo>
                <a:lnTo>
                  <a:pt x="3865899" y="1899410"/>
                </a:lnTo>
                <a:lnTo>
                  <a:pt x="3541093" y="1895879"/>
                </a:lnTo>
                <a:lnTo>
                  <a:pt x="3286897" y="1902940"/>
                </a:lnTo>
                <a:lnTo>
                  <a:pt x="3124494" y="1895879"/>
                </a:lnTo>
                <a:lnTo>
                  <a:pt x="2683181" y="18852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31118B1-4C70-40B0-9EAB-BB9FBBCA7B81}"/>
              </a:ext>
            </a:extLst>
          </p:cNvPr>
          <p:cNvSpPr/>
          <p:nvPr/>
        </p:nvSpPr>
        <p:spPr>
          <a:xfrm>
            <a:off x="6486525" y="3865563"/>
            <a:ext cx="2032000" cy="1797050"/>
          </a:xfrm>
          <a:custGeom>
            <a:avLst/>
            <a:gdLst>
              <a:gd name="connsiteX0" fmla="*/ 585788 w 2031206"/>
              <a:gd name="connsiteY0" fmla="*/ 1016794 h 1797844"/>
              <a:gd name="connsiteX1" fmla="*/ 371475 w 2031206"/>
              <a:gd name="connsiteY1" fmla="*/ 676275 h 1797844"/>
              <a:gd name="connsiteX2" fmla="*/ 171450 w 2031206"/>
              <a:gd name="connsiteY2" fmla="*/ 347662 h 1797844"/>
              <a:gd name="connsiteX3" fmla="*/ 0 w 2031206"/>
              <a:gd name="connsiteY3" fmla="*/ 76200 h 1797844"/>
              <a:gd name="connsiteX4" fmla="*/ 35719 w 2031206"/>
              <a:gd name="connsiteY4" fmla="*/ 0 h 1797844"/>
              <a:gd name="connsiteX5" fmla="*/ 128588 w 2031206"/>
              <a:gd name="connsiteY5" fmla="*/ 123825 h 1797844"/>
              <a:gd name="connsiteX6" fmla="*/ 283369 w 2031206"/>
              <a:gd name="connsiteY6" fmla="*/ 326231 h 1797844"/>
              <a:gd name="connsiteX7" fmla="*/ 433388 w 2031206"/>
              <a:gd name="connsiteY7" fmla="*/ 521494 h 1797844"/>
              <a:gd name="connsiteX8" fmla="*/ 564356 w 2031206"/>
              <a:gd name="connsiteY8" fmla="*/ 673894 h 1797844"/>
              <a:gd name="connsiteX9" fmla="*/ 726281 w 2031206"/>
              <a:gd name="connsiteY9" fmla="*/ 847725 h 1797844"/>
              <a:gd name="connsiteX10" fmla="*/ 883444 w 2031206"/>
              <a:gd name="connsiteY10" fmla="*/ 1016794 h 1797844"/>
              <a:gd name="connsiteX11" fmla="*/ 1026319 w 2031206"/>
              <a:gd name="connsiteY11" fmla="*/ 1150144 h 1797844"/>
              <a:gd name="connsiteX12" fmla="*/ 1154906 w 2031206"/>
              <a:gd name="connsiteY12" fmla="*/ 1252537 h 1797844"/>
              <a:gd name="connsiteX13" fmla="*/ 1264444 w 2031206"/>
              <a:gd name="connsiteY13" fmla="*/ 1323975 h 1797844"/>
              <a:gd name="connsiteX14" fmla="*/ 1431131 w 2031206"/>
              <a:gd name="connsiteY14" fmla="*/ 1419225 h 1797844"/>
              <a:gd name="connsiteX15" fmla="*/ 1721644 w 2031206"/>
              <a:gd name="connsiteY15" fmla="*/ 1564481 h 1797844"/>
              <a:gd name="connsiteX16" fmla="*/ 1990725 w 2031206"/>
              <a:gd name="connsiteY16" fmla="*/ 1685925 h 1797844"/>
              <a:gd name="connsiteX17" fmla="*/ 2009775 w 2031206"/>
              <a:gd name="connsiteY17" fmla="*/ 1697831 h 1797844"/>
              <a:gd name="connsiteX18" fmla="*/ 2024063 w 2031206"/>
              <a:gd name="connsiteY18" fmla="*/ 1712119 h 1797844"/>
              <a:gd name="connsiteX19" fmla="*/ 2031206 w 2031206"/>
              <a:gd name="connsiteY19" fmla="*/ 1726406 h 1797844"/>
              <a:gd name="connsiteX20" fmla="*/ 2028825 w 2031206"/>
              <a:gd name="connsiteY20" fmla="*/ 1735931 h 1797844"/>
              <a:gd name="connsiteX21" fmla="*/ 2014538 w 2031206"/>
              <a:gd name="connsiteY21" fmla="*/ 1752600 h 1797844"/>
              <a:gd name="connsiteX22" fmla="*/ 1874044 w 2031206"/>
              <a:gd name="connsiteY22" fmla="*/ 1759744 h 1797844"/>
              <a:gd name="connsiteX23" fmla="*/ 1602581 w 2031206"/>
              <a:gd name="connsiteY23" fmla="*/ 1778794 h 1797844"/>
              <a:gd name="connsiteX24" fmla="*/ 1381125 w 2031206"/>
              <a:gd name="connsiteY24" fmla="*/ 1795462 h 1797844"/>
              <a:gd name="connsiteX25" fmla="*/ 1316831 w 2031206"/>
              <a:gd name="connsiteY25" fmla="*/ 1797844 h 1797844"/>
              <a:gd name="connsiteX26" fmla="*/ 1278731 w 2031206"/>
              <a:gd name="connsiteY26" fmla="*/ 1795462 h 1797844"/>
              <a:gd name="connsiteX27" fmla="*/ 1226344 w 2031206"/>
              <a:gd name="connsiteY27" fmla="*/ 1785937 h 1797844"/>
              <a:gd name="connsiteX28" fmla="*/ 1157288 w 2031206"/>
              <a:gd name="connsiteY28" fmla="*/ 1762125 h 1797844"/>
              <a:gd name="connsiteX29" fmla="*/ 1135856 w 2031206"/>
              <a:gd name="connsiteY29" fmla="*/ 1745456 h 1797844"/>
              <a:gd name="connsiteX30" fmla="*/ 819150 w 2031206"/>
              <a:gd name="connsiteY30" fmla="*/ 1343025 h 1797844"/>
              <a:gd name="connsiteX31" fmla="*/ 585788 w 2031206"/>
              <a:gd name="connsiteY31" fmla="*/ 1016794 h 179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031206" h="1797844">
                <a:moveTo>
                  <a:pt x="585788" y="1016794"/>
                </a:moveTo>
                <a:lnTo>
                  <a:pt x="371475" y="676275"/>
                </a:lnTo>
                <a:lnTo>
                  <a:pt x="171450" y="347662"/>
                </a:lnTo>
                <a:lnTo>
                  <a:pt x="0" y="76200"/>
                </a:lnTo>
                <a:lnTo>
                  <a:pt x="35719" y="0"/>
                </a:lnTo>
                <a:lnTo>
                  <a:pt x="128588" y="123825"/>
                </a:lnTo>
                <a:lnTo>
                  <a:pt x="283369" y="326231"/>
                </a:lnTo>
                <a:lnTo>
                  <a:pt x="433388" y="521494"/>
                </a:lnTo>
                <a:lnTo>
                  <a:pt x="564356" y="673894"/>
                </a:lnTo>
                <a:lnTo>
                  <a:pt x="726281" y="847725"/>
                </a:lnTo>
                <a:lnTo>
                  <a:pt x="883444" y="1016794"/>
                </a:lnTo>
                <a:lnTo>
                  <a:pt x="1026319" y="1150144"/>
                </a:lnTo>
                <a:lnTo>
                  <a:pt x="1154906" y="1252537"/>
                </a:lnTo>
                <a:lnTo>
                  <a:pt x="1264444" y="1323975"/>
                </a:lnTo>
                <a:lnTo>
                  <a:pt x="1431131" y="1419225"/>
                </a:lnTo>
                <a:lnTo>
                  <a:pt x="1721644" y="1564481"/>
                </a:lnTo>
                <a:lnTo>
                  <a:pt x="1990725" y="1685925"/>
                </a:lnTo>
                <a:lnTo>
                  <a:pt x="2009775" y="1697831"/>
                </a:lnTo>
                <a:lnTo>
                  <a:pt x="2024063" y="1712119"/>
                </a:lnTo>
                <a:lnTo>
                  <a:pt x="2031206" y="1726406"/>
                </a:lnTo>
                <a:lnTo>
                  <a:pt x="2028825" y="1735931"/>
                </a:lnTo>
                <a:lnTo>
                  <a:pt x="2014538" y="1752600"/>
                </a:lnTo>
                <a:lnTo>
                  <a:pt x="1874044" y="1759744"/>
                </a:lnTo>
                <a:lnTo>
                  <a:pt x="1602581" y="1778794"/>
                </a:lnTo>
                <a:lnTo>
                  <a:pt x="1381125" y="1795462"/>
                </a:lnTo>
                <a:lnTo>
                  <a:pt x="1316831" y="1797844"/>
                </a:lnTo>
                <a:lnTo>
                  <a:pt x="1278731" y="1795462"/>
                </a:lnTo>
                <a:lnTo>
                  <a:pt x="1226344" y="1785937"/>
                </a:lnTo>
                <a:lnTo>
                  <a:pt x="1157288" y="1762125"/>
                </a:lnTo>
                <a:lnTo>
                  <a:pt x="1135856" y="1745456"/>
                </a:lnTo>
                <a:lnTo>
                  <a:pt x="819150" y="1343025"/>
                </a:lnTo>
                <a:lnTo>
                  <a:pt x="585788" y="10167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35DB67B6-21B9-46A2-B6E1-AF7D2E7E2A3B}"/>
              </a:ext>
            </a:extLst>
          </p:cNvPr>
          <p:cNvGrpSpPr/>
          <p:nvPr/>
        </p:nvGrpSpPr>
        <p:grpSpPr>
          <a:xfrm>
            <a:off x="3698876" y="1550989"/>
            <a:ext cx="4819649" cy="4314824"/>
            <a:chOff x="3698876" y="1550989"/>
            <a:chExt cx="4819649" cy="4314824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3231BA3A-73B2-4170-9FF5-7A25E40BCB92}"/>
                </a:ext>
              </a:extLst>
            </p:cNvPr>
            <p:cNvSpPr/>
            <p:nvPr/>
          </p:nvSpPr>
          <p:spPr>
            <a:xfrm>
              <a:off x="3698876" y="2640014"/>
              <a:ext cx="381000" cy="1304925"/>
            </a:xfrm>
            <a:custGeom>
              <a:avLst/>
              <a:gdLst>
                <a:gd name="connsiteX0" fmla="*/ 28575 w 381000"/>
                <a:gd name="connsiteY0" fmla="*/ 1154907 h 1304925"/>
                <a:gd name="connsiteX1" fmla="*/ 0 w 381000"/>
                <a:gd name="connsiteY1" fmla="*/ 942975 h 1304925"/>
                <a:gd name="connsiteX2" fmla="*/ 50007 w 381000"/>
                <a:gd name="connsiteY2" fmla="*/ 871538 h 1304925"/>
                <a:gd name="connsiteX3" fmla="*/ 116682 w 381000"/>
                <a:gd name="connsiteY3" fmla="*/ 759619 h 1304925"/>
                <a:gd name="connsiteX4" fmla="*/ 164307 w 381000"/>
                <a:gd name="connsiteY4" fmla="*/ 666750 h 1304925"/>
                <a:gd name="connsiteX5" fmla="*/ 195263 w 381000"/>
                <a:gd name="connsiteY5" fmla="*/ 588169 h 1304925"/>
                <a:gd name="connsiteX6" fmla="*/ 223838 w 381000"/>
                <a:gd name="connsiteY6" fmla="*/ 481013 h 1304925"/>
                <a:gd name="connsiteX7" fmla="*/ 242888 w 381000"/>
                <a:gd name="connsiteY7" fmla="*/ 388144 h 1304925"/>
                <a:gd name="connsiteX8" fmla="*/ 254794 w 381000"/>
                <a:gd name="connsiteY8" fmla="*/ 278607 h 1304925"/>
                <a:gd name="connsiteX9" fmla="*/ 266700 w 381000"/>
                <a:gd name="connsiteY9" fmla="*/ 116682 h 1304925"/>
                <a:gd name="connsiteX10" fmla="*/ 266700 w 381000"/>
                <a:gd name="connsiteY10" fmla="*/ 26194 h 1304925"/>
                <a:gd name="connsiteX11" fmla="*/ 266700 w 381000"/>
                <a:gd name="connsiteY11" fmla="*/ 11907 h 1304925"/>
                <a:gd name="connsiteX12" fmla="*/ 273844 w 381000"/>
                <a:gd name="connsiteY12" fmla="*/ 2382 h 1304925"/>
                <a:gd name="connsiteX13" fmla="*/ 285750 w 381000"/>
                <a:gd name="connsiteY13" fmla="*/ 0 h 1304925"/>
                <a:gd name="connsiteX14" fmla="*/ 300038 w 381000"/>
                <a:gd name="connsiteY14" fmla="*/ 2382 h 1304925"/>
                <a:gd name="connsiteX15" fmla="*/ 321469 w 381000"/>
                <a:gd name="connsiteY15" fmla="*/ 14288 h 1304925"/>
                <a:gd name="connsiteX16" fmla="*/ 338138 w 381000"/>
                <a:gd name="connsiteY16" fmla="*/ 28575 h 1304925"/>
                <a:gd name="connsiteX17" fmla="*/ 354807 w 381000"/>
                <a:gd name="connsiteY17" fmla="*/ 183357 h 1304925"/>
                <a:gd name="connsiteX18" fmla="*/ 378619 w 381000"/>
                <a:gd name="connsiteY18" fmla="*/ 373857 h 1304925"/>
                <a:gd name="connsiteX19" fmla="*/ 381000 w 381000"/>
                <a:gd name="connsiteY19" fmla="*/ 492919 h 1304925"/>
                <a:gd name="connsiteX20" fmla="*/ 378619 w 381000"/>
                <a:gd name="connsiteY20" fmla="*/ 602457 h 1304925"/>
                <a:gd name="connsiteX21" fmla="*/ 376238 w 381000"/>
                <a:gd name="connsiteY21" fmla="*/ 695325 h 1304925"/>
                <a:gd name="connsiteX22" fmla="*/ 359569 w 381000"/>
                <a:gd name="connsiteY22" fmla="*/ 812007 h 1304925"/>
                <a:gd name="connsiteX23" fmla="*/ 328613 w 381000"/>
                <a:gd name="connsiteY23" fmla="*/ 976313 h 1304925"/>
                <a:gd name="connsiteX24" fmla="*/ 269082 w 381000"/>
                <a:gd name="connsiteY24" fmla="*/ 1173957 h 1304925"/>
                <a:gd name="connsiteX25" fmla="*/ 235744 w 381000"/>
                <a:gd name="connsiteY25" fmla="*/ 1243013 h 1304925"/>
                <a:gd name="connsiteX26" fmla="*/ 202407 w 381000"/>
                <a:gd name="connsiteY26" fmla="*/ 1285875 h 1304925"/>
                <a:gd name="connsiteX27" fmla="*/ 178594 w 381000"/>
                <a:gd name="connsiteY27" fmla="*/ 1300163 h 1304925"/>
                <a:gd name="connsiteX28" fmla="*/ 154782 w 381000"/>
                <a:gd name="connsiteY28" fmla="*/ 1304925 h 1304925"/>
                <a:gd name="connsiteX29" fmla="*/ 121444 w 381000"/>
                <a:gd name="connsiteY29" fmla="*/ 1302544 h 1304925"/>
                <a:gd name="connsiteX30" fmla="*/ 97632 w 381000"/>
                <a:gd name="connsiteY30" fmla="*/ 1295400 h 1304925"/>
                <a:gd name="connsiteX31" fmla="*/ 78582 w 381000"/>
                <a:gd name="connsiteY31" fmla="*/ 1278732 h 1304925"/>
                <a:gd name="connsiteX32" fmla="*/ 61913 w 381000"/>
                <a:gd name="connsiteY32" fmla="*/ 1254919 h 1304925"/>
                <a:gd name="connsiteX33" fmla="*/ 28575 w 381000"/>
                <a:gd name="connsiteY33" fmla="*/ 1154907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81000" h="1304925">
                  <a:moveTo>
                    <a:pt x="28575" y="1154907"/>
                  </a:moveTo>
                  <a:lnTo>
                    <a:pt x="0" y="942975"/>
                  </a:lnTo>
                  <a:lnTo>
                    <a:pt x="50007" y="871538"/>
                  </a:lnTo>
                  <a:lnTo>
                    <a:pt x="116682" y="759619"/>
                  </a:lnTo>
                  <a:lnTo>
                    <a:pt x="164307" y="666750"/>
                  </a:lnTo>
                  <a:lnTo>
                    <a:pt x="195263" y="588169"/>
                  </a:lnTo>
                  <a:lnTo>
                    <a:pt x="223838" y="481013"/>
                  </a:lnTo>
                  <a:lnTo>
                    <a:pt x="242888" y="388144"/>
                  </a:lnTo>
                  <a:lnTo>
                    <a:pt x="254794" y="278607"/>
                  </a:lnTo>
                  <a:lnTo>
                    <a:pt x="266700" y="116682"/>
                  </a:lnTo>
                  <a:lnTo>
                    <a:pt x="266700" y="26194"/>
                  </a:lnTo>
                  <a:lnTo>
                    <a:pt x="266700" y="11907"/>
                  </a:lnTo>
                  <a:lnTo>
                    <a:pt x="273844" y="2382"/>
                  </a:lnTo>
                  <a:lnTo>
                    <a:pt x="285750" y="0"/>
                  </a:lnTo>
                  <a:lnTo>
                    <a:pt x="300038" y="2382"/>
                  </a:lnTo>
                  <a:lnTo>
                    <a:pt x="321469" y="14288"/>
                  </a:lnTo>
                  <a:lnTo>
                    <a:pt x="338138" y="28575"/>
                  </a:lnTo>
                  <a:lnTo>
                    <a:pt x="354807" y="183357"/>
                  </a:lnTo>
                  <a:lnTo>
                    <a:pt x="378619" y="373857"/>
                  </a:lnTo>
                  <a:cubicBezTo>
                    <a:pt x="379413" y="413544"/>
                    <a:pt x="380206" y="453232"/>
                    <a:pt x="381000" y="492919"/>
                  </a:cubicBezTo>
                  <a:cubicBezTo>
                    <a:pt x="380206" y="529432"/>
                    <a:pt x="379413" y="565944"/>
                    <a:pt x="378619" y="602457"/>
                  </a:cubicBezTo>
                  <a:cubicBezTo>
                    <a:pt x="377825" y="633413"/>
                    <a:pt x="377032" y="664369"/>
                    <a:pt x="376238" y="695325"/>
                  </a:cubicBezTo>
                  <a:lnTo>
                    <a:pt x="359569" y="812007"/>
                  </a:lnTo>
                  <a:lnTo>
                    <a:pt x="328613" y="976313"/>
                  </a:lnTo>
                  <a:lnTo>
                    <a:pt x="269082" y="1173957"/>
                  </a:lnTo>
                  <a:lnTo>
                    <a:pt x="235744" y="1243013"/>
                  </a:lnTo>
                  <a:lnTo>
                    <a:pt x="202407" y="1285875"/>
                  </a:lnTo>
                  <a:lnTo>
                    <a:pt x="178594" y="1300163"/>
                  </a:lnTo>
                  <a:lnTo>
                    <a:pt x="154782" y="1304925"/>
                  </a:lnTo>
                  <a:lnTo>
                    <a:pt x="121444" y="1302544"/>
                  </a:lnTo>
                  <a:lnTo>
                    <a:pt x="97632" y="1295400"/>
                  </a:lnTo>
                  <a:lnTo>
                    <a:pt x="78582" y="1278732"/>
                  </a:lnTo>
                  <a:lnTo>
                    <a:pt x="61913" y="1254919"/>
                  </a:lnTo>
                  <a:lnTo>
                    <a:pt x="28575" y="115490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32776CFF-25EB-4A89-8516-BE55620EA190}"/>
                </a:ext>
              </a:extLst>
            </p:cNvPr>
            <p:cNvSpPr/>
            <p:nvPr/>
          </p:nvSpPr>
          <p:spPr>
            <a:xfrm>
              <a:off x="4937126" y="2719388"/>
              <a:ext cx="433388" cy="595312"/>
            </a:xfrm>
            <a:custGeom>
              <a:avLst/>
              <a:gdLst>
                <a:gd name="connsiteX0" fmla="*/ 207169 w 433388"/>
                <a:gd name="connsiteY0" fmla="*/ 407193 h 595312"/>
                <a:gd name="connsiteX1" fmla="*/ 85725 w 433388"/>
                <a:gd name="connsiteY1" fmla="*/ 188118 h 595312"/>
                <a:gd name="connsiteX2" fmla="*/ 11907 w 433388"/>
                <a:gd name="connsiteY2" fmla="*/ 61912 h 595312"/>
                <a:gd name="connsiteX3" fmla="*/ 0 w 433388"/>
                <a:gd name="connsiteY3" fmla="*/ 38100 h 595312"/>
                <a:gd name="connsiteX4" fmla="*/ 0 w 433388"/>
                <a:gd name="connsiteY4" fmla="*/ 19050 h 595312"/>
                <a:gd name="connsiteX5" fmla="*/ 4763 w 433388"/>
                <a:gd name="connsiteY5" fmla="*/ 4762 h 595312"/>
                <a:gd name="connsiteX6" fmla="*/ 26194 w 433388"/>
                <a:gd name="connsiteY6" fmla="*/ 0 h 595312"/>
                <a:gd name="connsiteX7" fmla="*/ 57150 w 433388"/>
                <a:gd name="connsiteY7" fmla="*/ 14287 h 595312"/>
                <a:gd name="connsiteX8" fmla="*/ 176213 w 433388"/>
                <a:gd name="connsiteY8" fmla="*/ 78581 h 595312"/>
                <a:gd name="connsiteX9" fmla="*/ 316707 w 433388"/>
                <a:gd name="connsiteY9" fmla="*/ 161925 h 595312"/>
                <a:gd name="connsiteX10" fmla="*/ 397669 w 433388"/>
                <a:gd name="connsiteY10" fmla="*/ 221456 h 595312"/>
                <a:gd name="connsiteX11" fmla="*/ 419100 w 433388"/>
                <a:gd name="connsiteY11" fmla="*/ 316706 h 595312"/>
                <a:gd name="connsiteX12" fmla="*/ 433388 w 433388"/>
                <a:gd name="connsiteY12" fmla="*/ 411956 h 595312"/>
                <a:gd name="connsiteX13" fmla="*/ 433388 w 433388"/>
                <a:gd name="connsiteY13" fmla="*/ 490537 h 595312"/>
                <a:gd name="connsiteX14" fmla="*/ 421482 w 433388"/>
                <a:gd name="connsiteY14" fmla="*/ 566737 h 595312"/>
                <a:gd name="connsiteX15" fmla="*/ 409575 w 433388"/>
                <a:gd name="connsiteY15" fmla="*/ 581025 h 595312"/>
                <a:gd name="connsiteX16" fmla="*/ 361950 w 433388"/>
                <a:gd name="connsiteY16" fmla="*/ 592931 h 595312"/>
                <a:gd name="connsiteX17" fmla="*/ 316707 w 433388"/>
                <a:gd name="connsiteY17" fmla="*/ 595312 h 595312"/>
                <a:gd name="connsiteX18" fmla="*/ 288132 w 433388"/>
                <a:gd name="connsiteY18" fmla="*/ 585787 h 595312"/>
                <a:gd name="connsiteX19" fmla="*/ 269082 w 433388"/>
                <a:gd name="connsiteY19" fmla="*/ 559593 h 595312"/>
                <a:gd name="connsiteX20" fmla="*/ 207169 w 433388"/>
                <a:gd name="connsiteY20" fmla="*/ 407193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3388" h="595312">
                  <a:moveTo>
                    <a:pt x="207169" y="407193"/>
                  </a:moveTo>
                  <a:lnTo>
                    <a:pt x="85725" y="188118"/>
                  </a:lnTo>
                  <a:lnTo>
                    <a:pt x="11907" y="61912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26194" y="0"/>
                  </a:lnTo>
                  <a:lnTo>
                    <a:pt x="57150" y="14287"/>
                  </a:lnTo>
                  <a:lnTo>
                    <a:pt x="176213" y="78581"/>
                  </a:lnTo>
                  <a:lnTo>
                    <a:pt x="316707" y="161925"/>
                  </a:lnTo>
                  <a:lnTo>
                    <a:pt x="397669" y="221456"/>
                  </a:lnTo>
                  <a:lnTo>
                    <a:pt x="419100" y="316706"/>
                  </a:lnTo>
                  <a:lnTo>
                    <a:pt x="433388" y="411956"/>
                  </a:lnTo>
                  <a:lnTo>
                    <a:pt x="433388" y="490537"/>
                  </a:lnTo>
                  <a:lnTo>
                    <a:pt x="421482" y="566737"/>
                  </a:lnTo>
                  <a:lnTo>
                    <a:pt x="409575" y="581025"/>
                  </a:lnTo>
                  <a:lnTo>
                    <a:pt x="361950" y="592931"/>
                  </a:lnTo>
                  <a:lnTo>
                    <a:pt x="316707" y="595312"/>
                  </a:lnTo>
                  <a:lnTo>
                    <a:pt x="288132" y="585787"/>
                  </a:lnTo>
                  <a:lnTo>
                    <a:pt x="269082" y="559593"/>
                  </a:lnTo>
                  <a:lnTo>
                    <a:pt x="207169" y="40719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1EB2DFA7-F566-47CC-91F7-07538CEE7C9B}"/>
                </a:ext>
              </a:extLst>
            </p:cNvPr>
            <p:cNvSpPr/>
            <p:nvPr/>
          </p:nvSpPr>
          <p:spPr>
            <a:xfrm rot="16200000">
              <a:off x="2430464" y="3486151"/>
              <a:ext cx="4225925" cy="533400"/>
            </a:xfrm>
            <a:custGeom>
              <a:avLst/>
              <a:gdLst>
                <a:gd name="connsiteX0" fmla="*/ 2344254 w 4226011"/>
                <a:gd name="connsiteY0" fmla="*/ 402478 h 533106"/>
                <a:gd name="connsiteX1" fmla="*/ 1616970 w 4226011"/>
                <a:gd name="connsiteY1" fmla="*/ 406008 h 533106"/>
                <a:gd name="connsiteX2" fmla="*/ 1087395 w 4226011"/>
                <a:gd name="connsiteY2" fmla="*/ 413069 h 533106"/>
                <a:gd name="connsiteX3" fmla="*/ 568411 w 4226011"/>
                <a:gd name="connsiteY3" fmla="*/ 420130 h 533106"/>
                <a:gd name="connsiteX4" fmla="*/ 300093 w 4226011"/>
                <a:gd name="connsiteY4" fmla="*/ 430722 h 533106"/>
                <a:gd name="connsiteX5" fmla="*/ 264788 w 4226011"/>
                <a:gd name="connsiteY5" fmla="*/ 420130 h 533106"/>
                <a:gd name="connsiteX6" fmla="*/ 172995 w 4226011"/>
                <a:gd name="connsiteY6" fmla="*/ 391886 h 533106"/>
                <a:gd name="connsiteX7" fmla="*/ 42366 w 4226011"/>
                <a:gd name="connsiteY7" fmla="*/ 349520 h 533106"/>
                <a:gd name="connsiteX8" fmla="*/ 21183 w 4226011"/>
                <a:gd name="connsiteY8" fmla="*/ 335398 h 533106"/>
                <a:gd name="connsiteX9" fmla="*/ 7061 w 4226011"/>
                <a:gd name="connsiteY9" fmla="*/ 314215 h 533106"/>
                <a:gd name="connsiteX10" fmla="*/ 0 w 4226011"/>
                <a:gd name="connsiteY10" fmla="*/ 275379 h 533106"/>
                <a:gd name="connsiteX11" fmla="*/ 3531 w 4226011"/>
                <a:gd name="connsiteY11" fmla="*/ 250666 h 533106"/>
                <a:gd name="connsiteX12" fmla="*/ 21183 w 4226011"/>
                <a:gd name="connsiteY12" fmla="*/ 225952 h 533106"/>
                <a:gd name="connsiteX13" fmla="*/ 95324 w 4226011"/>
                <a:gd name="connsiteY13" fmla="*/ 183586 h 533106"/>
                <a:gd name="connsiteX14" fmla="*/ 165934 w 4226011"/>
                <a:gd name="connsiteY14" fmla="*/ 151812 h 533106"/>
                <a:gd name="connsiteX15" fmla="*/ 271849 w 4226011"/>
                <a:gd name="connsiteY15" fmla="*/ 120037 h 533106"/>
                <a:gd name="connsiteX16" fmla="*/ 406008 w 4226011"/>
                <a:gd name="connsiteY16" fmla="*/ 91793 h 533106"/>
                <a:gd name="connsiteX17" fmla="*/ 469557 w 4226011"/>
                <a:gd name="connsiteY17" fmla="*/ 102385 h 533106"/>
                <a:gd name="connsiteX18" fmla="*/ 621369 w 4226011"/>
                <a:gd name="connsiteY18" fmla="*/ 130629 h 533106"/>
                <a:gd name="connsiteX19" fmla="*/ 822607 w 4226011"/>
                <a:gd name="connsiteY19" fmla="*/ 155342 h 533106"/>
                <a:gd name="connsiteX20" fmla="*/ 1119169 w 4226011"/>
                <a:gd name="connsiteY20" fmla="*/ 176525 h 533106"/>
                <a:gd name="connsiteX21" fmla="*/ 1624031 w 4226011"/>
                <a:gd name="connsiteY21" fmla="*/ 194178 h 533106"/>
                <a:gd name="connsiteX22" fmla="*/ 2418394 w 4226011"/>
                <a:gd name="connsiteY22" fmla="*/ 201239 h 533106"/>
                <a:gd name="connsiteX23" fmla="*/ 3022110 w 4226011"/>
                <a:gd name="connsiteY23" fmla="*/ 204769 h 533106"/>
                <a:gd name="connsiteX24" fmla="*/ 3668192 w 4226011"/>
                <a:gd name="connsiteY24" fmla="*/ 204769 h 533106"/>
                <a:gd name="connsiteX25" fmla="*/ 3901205 w 4226011"/>
                <a:gd name="connsiteY25" fmla="*/ 197708 h 533106"/>
                <a:gd name="connsiteX26" fmla="*/ 4017712 w 4226011"/>
                <a:gd name="connsiteY26" fmla="*/ 180056 h 533106"/>
                <a:gd name="connsiteX27" fmla="*/ 4074200 w 4226011"/>
                <a:gd name="connsiteY27" fmla="*/ 151812 h 533106"/>
                <a:gd name="connsiteX28" fmla="*/ 4148340 w 4226011"/>
                <a:gd name="connsiteY28" fmla="*/ 38836 h 533106"/>
                <a:gd name="connsiteX29" fmla="*/ 4165993 w 4226011"/>
                <a:gd name="connsiteY29" fmla="*/ 10592 h 533106"/>
                <a:gd name="connsiteX30" fmla="*/ 4187176 w 4226011"/>
                <a:gd name="connsiteY30" fmla="*/ 0 h 533106"/>
                <a:gd name="connsiteX31" fmla="*/ 4211889 w 4226011"/>
                <a:gd name="connsiteY31" fmla="*/ 0 h 533106"/>
                <a:gd name="connsiteX32" fmla="*/ 4218950 w 4226011"/>
                <a:gd name="connsiteY32" fmla="*/ 10592 h 533106"/>
                <a:gd name="connsiteX33" fmla="*/ 4226011 w 4226011"/>
                <a:gd name="connsiteY33" fmla="*/ 42366 h 533106"/>
                <a:gd name="connsiteX34" fmla="*/ 4218950 w 4226011"/>
                <a:gd name="connsiteY34" fmla="*/ 95324 h 533106"/>
                <a:gd name="connsiteX35" fmla="*/ 4190706 w 4226011"/>
                <a:gd name="connsiteY35" fmla="*/ 176525 h 533106"/>
                <a:gd name="connsiteX36" fmla="*/ 4151871 w 4226011"/>
                <a:gd name="connsiteY36" fmla="*/ 275379 h 533106"/>
                <a:gd name="connsiteX37" fmla="*/ 4102444 w 4226011"/>
                <a:gd name="connsiteY37" fmla="*/ 363642 h 533106"/>
                <a:gd name="connsiteX38" fmla="*/ 4035364 w 4226011"/>
                <a:gd name="connsiteY38" fmla="*/ 455435 h 533106"/>
                <a:gd name="connsiteX39" fmla="*/ 3982407 w 4226011"/>
                <a:gd name="connsiteY39" fmla="*/ 511923 h 533106"/>
                <a:gd name="connsiteX40" fmla="*/ 3961224 w 4226011"/>
                <a:gd name="connsiteY40" fmla="*/ 526045 h 533106"/>
                <a:gd name="connsiteX41" fmla="*/ 3932979 w 4226011"/>
                <a:gd name="connsiteY41" fmla="*/ 533106 h 533106"/>
                <a:gd name="connsiteX42" fmla="*/ 3887083 w 4226011"/>
                <a:gd name="connsiteY42" fmla="*/ 529576 h 533106"/>
                <a:gd name="connsiteX43" fmla="*/ 3855308 w 4226011"/>
                <a:gd name="connsiteY43" fmla="*/ 511923 h 533106"/>
                <a:gd name="connsiteX44" fmla="*/ 3791759 w 4226011"/>
                <a:gd name="connsiteY44" fmla="*/ 469557 h 533106"/>
                <a:gd name="connsiteX45" fmla="*/ 3251593 w 4226011"/>
                <a:gd name="connsiteY45" fmla="*/ 437783 h 533106"/>
                <a:gd name="connsiteX46" fmla="*/ 2644346 w 4226011"/>
                <a:gd name="connsiteY46" fmla="*/ 409539 h 533106"/>
                <a:gd name="connsiteX47" fmla="*/ 2344254 w 4226011"/>
                <a:gd name="connsiteY47" fmla="*/ 402478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226011" h="533106">
                  <a:moveTo>
                    <a:pt x="2344254" y="402478"/>
                  </a:moveTo>
                  <a:lnTo>
                    <a:pt x="1616970" y="406008"/>
                  </a:lnTo>
                  <a:lnTo>
                    <a:pt x="1087395" y="413069"/>
                  </a:lnTo>
                  <a:lnTo>
                    <a:pt x="568411" y="420130"/>
                  </a:lnTo>
                  <a:lnTo>
                    <a:pt x="300093" y="430722"/>
                  </a:lnTo>
                  <a:lnTo>
                    <a:pt x="264788" y="420130"/>
                  </a:lnTo>
                  <a:lnTo>
                    <a:pt x="172995" y="391886"/>
                  </a:lnTo>
                  <a:lnTo>
                    <a:pt x="42366" y="349520"/>
                  </a:lnTo>
                  <a:lnTo>
                    <a:pt x="21183" y="335398"/>
                  </a:lnTo>
                  <a:lnTo>
                    <a:pt x="7061" y="314215"/>
                  </a:lnTo>
                  <a:lnTo>
                    <a:pt x="0" y="275379"/>
                  </a:lnTo>
                  <a:lnTo>
                    <a:pt x="3531" y="250666"/>
                  </a:lnTo>
                  <a:lnTo>
                    <a:pt x="21183" y="225952"/>
                  </a:lnTo>
                  <a:lnTo>
                    <a:pt x="95324" y="183586"/>
                  </a:lnTo>
                  <a:lnTo>
                    <a:pt x="165934" y="151812"/>
                  </a:lnTo>
                  <a:lnTo>
                    <a:pt x="271849" y="120037"/>
                  </a:lnTo>
                  <a:lnTo>
                    <a:pt x="406008" y="91793"/>
                  </a:lnTo>
                  <a:lnTo>
                    <a:pt x="469557" y="102385"/>
                  </a:lnTo>
                  <a:lnTo>
                    <a:pt x="621369" y="130629"/>
                  </a:lnTo>
                  <a:lnTo>
                    <a:pt x="822607" y="155342"/>
                  </a:lnTo>
                  <a:lnTo>
                    <a:pt x="1119169" y="176525"/>
                  </a:lnTo>
                  <a:lnTo>
                    <a:pt x="1624031" y="194178"/>
                  </a:lnTo>
                  <a:lnTo>
                    <a:pt x="2418394" y="201239"/>
                  </a:lnTo>
                  <a:lnTo>
                    <a:pt x="3022110" y="204769"/>
                  </a:lnTo>
                  <a:lnTo>
                    <a:pt x="3668192" y="204769"/>
                  </a:lnTo>
                  <a:lnTo>
                    <a:pt x="3901205" y="197708"/>
                  </a:lnTo>
                  <a:lnTo>
                    <a:pt x="4017712" y="180056"/>
                  </a:lnTo>
                  <a:lnTo>
                    <a:pt x="4074200" y="151812"/>
                  </a:lnTo>
                  <a:lnTo>
                    <a:pt x="4148340" y="38836"/>
                  </a:lnTo>
                  <a:lnTo>
                    <a:pt x="4165993" y="10592"/>
                  </a:lnTo>
                  <a:lnTo>
                    <a:pt x="4187176" y="0"/>
                  </a:lnTo>
                  <a:lnTo>
                    <a:pt x="4211889" y="0"/>
                  </a:lnTo>
                  <a:lnTo>
                    <a:pt x="4218950" y="10592"/>
                  </a:lnTo>
                  <a:lnTo>
                    <a:pt x="4226011" y="42366"/>
                  </a:lnTo>
                  <a:lnTo>
                    <a:pt x="4218950" y="95324"/>
                  </a:lnTo>
                  <a:lnTo>
                    <a:pt x="4190706" y="176525"/>
                  </a:lnTo>
                  <a:lnTo>
                    <a:pt x="4151871" y="275379"/>
                  </a:lnTo>
                  <a:lnTo>
                    <a:pt x="4102444" y="363642"/>
                  </a:lnTo>
                  <a:lnTo>
                    <a:pt x="4035364" y="455435"/>
                  </a:lnTo>
                  <a:lnTo>
                    <a:pt x="3982407" y="511923"/>
                  </a:lnTo>
                  <a:lnTo>
                    <a:pt x="3961224" y="526045"/>
                  </a:lnTo>
                  <a:lnTo>
                    <a:pt x="3932979" y="533106"/>
                  </a:lnTo>
                  <a:lnTo>
                    <a:pt x="3887083" y="529576"/>
                  </a:lnTo>
                  <a:lnTo>
                    <a:pt x="3855308" y="511923"/>
                  </a:lnTo>
                  <a:lnTo>
                    <a:pt x="3791759" y="469557"/>
                  </a:lnTo>
                  <a:lnTo>
                    <a:pt x="3251593" y="437783"/>
                  </a:lnTo>
                  <a:lnTo>
                    <a:pt x="2644346" y="409539"/>
                  </a:lnTo>
                  <a:lnTo>
                    <a:pt x="2344254" y="40247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4D052F2F-8ACB-4043-BA36-394CCC895480}"/>
                </a:ext>
              </a:extLst>
            </p:cNvPr>
            <p:cNvSpPr/>
            <p:nvPr/>
          </p:nvSpPr>
          <p:spPr>
            <a:xfrm>
              <a:off x="5448301" y="2398714"/>
              <a:ext cx="2284413" cy="1279525"/>
            </a:xfrm>
            <a:custGeom>
              <a:avLst/>
              <a:gdLst>
                <a:gd name="connsiteX0" fmla="*/ 1612106 w 2283619"/>
                <a:gd name="connsiteY0" fmla="*/ 245269 h 1281112"/>
                <a:gd name="connsiteX1" fmla="*/ 1185863 w 2283619"/>
                <a:gd name="connsiteY1" fmla="*/ 328612 h 1281112"/>
                <a:gd name="connsiteX2" fmla="*/ 1002506 w 2283619"/>
                <a:gd name="connsiteY2" fmla="*/ 381000 h 1281112"/>
                <a:gd name="connsiteX3" fmla="*/ 788194 w 2283619"/>
                <a:gd name="connsiteY3" fmla="*/ 423862 h 1281112"/>
                <a:gd name="connsiteX4" fmla="*/ 614363 w 2283619"/>
                <a:gd name="connsiteY4" fmla="*/ 473869 h 1281112"/>
                <a:gd name="connsiteX5" fmla="*/ 509588 w 2283619"/>
                <a:gd name="connsiteY5" fmla="*/ 511969 h 1281112"/>
                <a:gd name="connsiteX6" fmla="*/ 361950 w 2283619"/>
                <a:gd name="connsiteY6" fmla="*/ 569119 h 1281112"/>
                <a:gd name="connsiteX7" fmla="*/ 328613 w 2283619"/>
                <a:gd name="connsiteY7" fmla="*/ 583406 h 1281112"/>
                <a:gd name="connsiteX8" fmla="*/ 314325 w 2283619"/>
                <a:gd name="connsiteY8" fmla="*/ 583406 h 1281112"/>
                <a:gd name="connsiteX9" fmla="*/ 276225 w 2283619"/>
                <a:gd name="connsiteY9" fmla="*/ 569119 h 1281112"/>
                <a:gd name="connsiteX10" fmla="*/ 250031 w 2283619"/>
                <a:gd name="connsiteY10" fmla="*/ 552450 h 1281112"/>
                <a:gd name="connsiteX11" fmla="*/ 216694 w 2283619"/>
                <a:gd name="connsiteY11" fmla="*/ 523875 h 1281112"/>
                <a:gd name="connsiteX12" fmla="*/ 180975 w 2283619"/>
                <a:gd name="connsiteY12" fmla="*/ 483394 h 1281112"/>
                <a:gd name="connsiteX13" fmla="*/ 102394 w 2283619"/>
                <a:gd name="connsiteY13" fmla="*/ 376237 h 1281112"/>
                <a:gd name="connsiteX14" fmla="*/ 47625 w 2283619"/>
                <a:gd name="connsiteY14" fmla="*/ 292894 h 1281112"/>
                <a:gd name="connsiteX15" fmla="*/ 4763 w 2283619"/>
                <a:gd name="connsiteY15" fmla="*/ 214312 h 1281112"/>
                <a:gd name="connsiteX16" fmla="*/ 0 w 2283619"/>
                <a:gd name="connsiteY16" fmla="*/ 195262 h 1281112"/>
                <a:gd name="connsiteX17" fmla="*/ 0 w 2283619"/>
                <a:gd name="connsiteY17" fmla="*/ 180975 h 1281112"/>
                <a:gd name="connsiteX18" fmla="*/ 4763 w 2283619"/>
                <a:gd name="connsiteY18" fmla="*/ 171450 h 1281112"/>
                <a:gd name="connsiteX19" fmla="*/ 16669 w 2283619"/>
                <a:gd name="connsiteY19" fmla="*/ 164306 h 1281112"/>
                <a:gd name="connsiteX20" fmla="*/ 35719 w 2283619"/>
                <a:gd name="connsiteY20" fmla="*/ 166687 h 1281112"/>
                <a:gd name="connsiteX21" fmla="*/ 64294 w 2283619"/>
                <a:gd name="connsiteY21" fmla="*/ 180975 h 1281112"/>
                <a:gd name="connsiteX22" fmla="*/ 83344 w 2283619"/>
                <a:gd name="connsiteY22" fmla="*/ 214312 h 1281112"/>
                <a:gd name="connsiteX23" fmla="*/ 119063 w 2283619"/>
                <a:gd name="connsiteY23" fmla="*/ 252412 h 1281112"/>
                <a:gd name="connsiteX24" fmla="*/ 164306 w 2283619"/>
                <a:gd name="connsiteY24" fmla="*/ 283369 h 1281112"/>
                <a:gd name="connsiteX25" fmla="*/ 197644 w 2283619"/>
                <a:gd name="connsiteY25" fmla="*/ 302419 h 1281112"/>
                <a:gd name="connsiteX26" fmla="*/ 242888 w 2283619"/>
                <a:gd name="connsiteY26" fmla="*/ 316706 h 1281112"/>
                <a:gd name="connsiteX27" fmla="*/ 273844 w 2283619"/>
                <a:gd name="connsiteY27" fmla="*/ 319087 h 1281112"/>
                <a:gd name="connsiteX28" fmla="*/ 304800 w 2283619"/>
                <a:gd name="connsiteY28" fmla="*/ 319087 h 1281112"/>
                <a:gd name="connsiteX29" fmla="*/ 416719 w 2283619"/>
                <a:gd name="connsiteY29" fmla="*/ 297656 h 1281112"/>
                <a:gd name="connsiteX30" fmla="*/ 723900 w 2283619"/>
                <a:gd name="connsiteY30" fmla="*/ 235744 h 1281112"/>
                <a:gd name="connsiteX31" fmla="*/ 995363 w 2283619"/>
                <a:gd name="connsiteY31" fmla="*/ 180975 h 1281112"/>
                <a:gd name="connsiteX32" fmla="*/ 1188244 w 2283619"/>
                <a:gd name="connsiteY32" fmla="*/ 142875 h 1281112"/>
                <a:gd name="connsiteX33" fmla="*/ 1528763 w 2283619"/>
                <a:gd name="connsiteY33" fmla="*/ 97631 h 1281112"/>
                <a:gd name="connsiteX34" fmla="*/ 1740694 w 2283619"/>
                <a:gd name="connsiteY34" fmla="*/ 69056 h 1281112"/>
                <a:gd name="connsiteX35" fmla="*/ 1795463 w 2283619"/>
                <a:gd name="connsiteY35" fmla="*/ 35719 h 1281112"/>
                <a:gd name="connsiteX36" fmla="*/ 1864519 w 2283619"/>
                <a:gd name="connsiteY36" fmla="*/ 0 h 1281112"/>
                <a:gd name="connsiteX37" fmla="*/ 1881188 w 2283619"/>
                <a:gd name="connsiteY37" fmla="*/ 4762 h 1281112"/>
                <a:gd name="connsiteX38" fmla="*/ 1981200 w 2283619"/>
                <a:gd name="connsiteY38" fmla="*/ 54769 h 1281112"/>
                <a:gd name="connsiteX39" fmla="*/ 2133600 w 2283619"/>
                <a:gd name="connsiteY39" fmla="*/ 138112 h 1281112"/>
                <a:gd name="connsiteX40" fmla="*/ 2216944 w 2283619"/>
                <a:gd name="connsiteY40" fmla="*/ 188119 h 1281112"/>
                <a:gd name="connsiteX41" fmla="*/ 2243138 w 2283619"/>
                <a:gd name="connsiteY41" fmla="*/ 209550 h 1281112"/>
                <a:gd name="connsiteX42" fmla="*/ 2259806 w 2283619"/>
                <a:gd name="connsiteY42" fmla="*/ 228600 h 1281112"/>
                <a:gd name="connsiteX43" fmla="*/ 2274094 w 2283619"/>
                <a:gd name="connsiteY43" fmla="*/ 247650 h 1281112"/>
                <a:gd name="connsiteX44" fmla="*/ 2283619 w 2283619"/>
                <a:gd name="connsiteY44" fmla="*/ 271462 h 1281112"/>
                <a:gd name="connsiteX45" fmla="*/ 2283619 w 2283619"/>
                <a:gd name="connsiteY45" fmla="*/ 295275 h 1281112"/>
                <a:gd name="connsiteX46" fmla="*/ 2278856 w 2283619"/>
                <a:gd name="connsiteY46" fmla="*/ 314325 h 1281112"/>
                <a:gd name="connsiteX47" fmla="*/ 2259806 w 2283619"/>
                <a:gd name="connsiteY47" fmla="*/ 338137 h 1281112"/>
                <a:gd name="connsiteX48" fmla="*/ 2221706 w 2283619"/>
                <a:gd name="connsiteY48" fmla="*/ 364331 h 1281112"/>
                <a:gd name="connsiteX49" fmla="*/ 2159794 w 2283619"/>
                <a:gd name="connsiteY49" fmla="*/ 600075 h 1281112"/>
                <a:gd name="connsiteX50" fmla="*/ 2081213 w 2283619"/>
                <a:gd name="connsiteY50" fmla="*/ 926306 h 1281112"/>
                <a:gd name="connsiteX51" fmla="*/ 2007394 w 2283619"/>
                <a:gd name="connsiteY51" fmla="*/ 1278731 h 1281112"/>
                <a:gd name="connsiteX52" fmla="*/ 1807369 w 2283619"/>
                <a:gd name="connsiteY52" fmla="*/ 1281112 h 1281112"/>
                <a:gd name="connsiteX53" fmla="*/ 1905000 w 2283619"/>
                <a:gd name="connsiteY53" fmla="*/ 597694 h 1281112"/>
                <a:gd name="connsiteX54" fmla="*/ 1931194 w 2283619"/>
                <a:gd name="connsiteY54" fmla="*/ 366712 h 1281112"/>
                <a:gd name="connsiteX55" fmla="*/ 1931194 w 2283619"/>
                <a:gd name="connsiteY55" fmla="*/ 323850 h 1281112"/>
                <a:gd name="connsiteX56" fmla="*/ 1928813 w 2283619"/>
                <a:gd name="connsiteY56" fmla="*/ 300037 h 1281112"/>
                <a:gd name="connsiteX57" fmla="*/ 1919288 w 2283619"/>
                <a:gd name="connsiteY57" fmla="*/ 276225 h 1281112"/>
                <a:gd name="connsiteX58" fmla="*/ 1907381 w 2283619"/>
                <a:gd name="connsiteY58" fmla="*/ 257175 h 1281112"/>
                <a:gd name="connsiteX59" fmla="*/ 1885950 w 2283619"/>
                <a:gd name="connsiteY59" fmla="*/ 235744 h 1281112"/>
                <a:gd name="connsiteX60" fmla="*/ 1854994 w 2283619"/>
                <a:gd name="connsiteY60" fmla="*/ 214312 h 1281112"/>
                <a:gd name="connsiteX61" fmla="*/ 1816894 w 2283619"/>
                <a:gd name="connsiteY61" fmla="*/ 207169 h 1281112"/>
                <a:gd name="connsiteX62" fmla="*/ 1612106 w 2283619"/>
                <a:gd name="connsiteY62" fmla="*/ 245269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283619" h="1281112">
                  <a:moveTo>
                    <a:pt x="1612106" y="245269"/>
                  </a:moveTo>
                  <a:lnTo>
                    <a:pt x="1185863" y="328612"/>
                  </a:lnTo>
                  <a:lnTo>
                    <a:pt x="1002506" y="381000"/>
                  </a:lnTo>
                  <a:lnTo>
                    <a:pt x="788194" y="423862"/>
                  </a:lnTo>
                  <a:lnTo>
                    <a:pt x="614363" y="473869"/>
                  </a:lnTo>
                  <a:lnTo>
                    <a:pt x="509588" y="511969"/>
                  </a:lnTo>
                  <a:lnTo>
                    <a:pt x="361950" y="569119"/>
                  </a:lnTo>
                  <a:lnTo>
                    <a:pt x="328613" y="583406"/>
                  </a:lnTo>
                  <a:lnTo>
                    <a:pt x="314325" y="583406"/>
                  </a:lnTo>
                  <a:lnTo>
                    <a:pt x="276225" y="569119"/>
                  </a:lnTo>
                  <a:lnTo>
                    <a:pt x="250031" y="552450"/>
                  </a:lnTo>
                  <a:lnTo>
                    <a:pt x="216694" y="523875"/>
                  </a:lnTo>
                  <a:lnTo>
                    <a:pt x="180975" y="483394"/>
                  </a:lnTo>
                  <a:lnTo>
                    <a:pt x="102394" y="376237"/>
                  </a:lnTo>
                  <a:lnTo>
                    <a:pt x="47625" y="292894"/>
                  </a:lnTo>
                  <a:lnTo>
                    <a:pt x="4763" y="214312"/>
                  </a:lnTo>
                  <a:lnTo>
                    <a:pt x="0" y="195262"/>
                  </a:lnTo>
                  <a:lnTo>
                    <a:pt x="0" y="180975"/>
                  </a:lnTo>
                  <a:lnTo>
                    <a:pt x="4763" y="171450"/>
                  </a:lnTo>
                  <a:lnTo>
                    <a:pt x="16669" y="164306"/>
                  </a:lnTo>
                  <a:lnTo>
                    <a:pt x="35719" y="166687"/>
                  </a:lnTo>
                  <a:lnTo>
                    <a:pt x="64294" y="180975"/>
                  </a:lnTo>
                  <a:lnTo>
                    <a:pt x="83344" y="214312"/>
                  </a:lnTo>
                  <a:lnTo>
                    <a:pt x="119063" y="252412"/>
                  </a:lnTo>
                  <a:lnTo>
                    <a:pt x="164306" y="283369"/>
                  </a:lnTo>
                  <a:lnTo>
                    <a:pt x="197644" y="302419"/>
                  </a:lnTo>
                  <a:lnTo>
                    <a:pt x="242888" y="316706"/>
                  </a:lnTo>
                  <a:lnTo>
                    <a:pt x="273844" y="319087"/>
                  </a:lnTo>
                  <a:lnTo>
                    <a:pt x="304800" y="319087"/>
                  </a:lnTo>
                  <a:lnTo>
                    <a:pt x="416719" y="297656"/>
                  </a:lnTo>
                  <a:lnTo>
                    <a:pt x="723900" y="235744"/>
                  </a:lnTo>
                  <a:lnTo>
                    <a:pt x="995363" y="180975"/>
                  </a:lnTo>
                  <a:lnTo>
                    <a:pt x="1188244" y="142875"/>
                  </a:lnTo>
                  <a:lnTo>
                    <a:pt x="1528763" y="97631"/>
                  </a:lnTo>
                  <a:lnTo>
                    <a:pt x="1740694" y="69056"/>
                  </a:lnTo>
                  <a:lnTo>
                    <a:pt x="1795463" y="35719"/>
                  </a:lnTo>
                  <a:lnTo>
                    <a:pt x="1864519" y="0"/>
                  </a:lnTo>
                  <a:lnTo>
                    <a:pt x="1881188" y="4762"/>
                  </a:lnTo>
                  <a:lnTo>
                    <a:pt x="1981200" y="54769"/>
                  </a:lnTo>
                  <a:lnTo>
                    <a:pt x="2133600" y="138112"/>
                  </a:lnTo>
                  <a:lnTo>
                    <a:pt x="2216944" y="188119"/>
                  </a:lnTo>
                  <a:lnTo>
                    <a:pt x="2243138" y="209550"/>
                  </a:lnTo>
                  <a:lnTo>
                    <a:pt x="2259806" y="228600"/>
                  </a:lnTo>
                  <a:lnTo>
                    <a:pt x="2274094" y="247650"/>
                  </a:lnTo>
                  <a:lnTo>
                    <a:pt x="2283619" y="271462"/>
                  </a:lnTo>
                  <a:lnTo>
                    <a:pt x="2283619" y="295275"/>
                  </a:lnTo>
                  <a:lnTo>
                    <a:pt x="2278856" y="314325"/>
                  </a:lnTo>
                  <a:lnTo>
                    <a:pt x="2259806" y="338137"/>
                  </a:lnTo>
                  <a:lnTo>
                    <a:pt x="2221706" y="364331"/>
                  </a:lnTo>
                  <a:lnTo>
                    <a:pt x="2159794" y="600075"/>
                  </a:lnTo>
                  <a:lnTo>
                    <a:pt x="2081213" y="926306"/>
                  </a:lnTo>
                  <a:lnTo>
                    <a:pt x="2007394" y="1278731"/>
                  </a:lnTo>
                  <a:lnTo>
                    <a:pt x="1807369" y="1281112"/>
                  </a:lnTo>
                  <a:lnTo>
                    <a:pt x="1905000" y="597694"/>
                  </a:lnTo>
                  <a:lnTo>
                    <a:pt x="1931194" y="366712"/>
                  </a:lnTo>
                  <a:lnTo>
                    <a:pt x="1931194" y="323850"/>
                  </a:lnTo>
                  <a:lnTo>
                    <a:pt x="1928813" y="300037"/>
                  </a:lnTo>
                  <a:lnTo>
                    <a:pt x="1919288" y="276225"/>
                  </a:lnTo>
                  <a:lnTo>
                    <a:pt x="1907381" y="257175"/>
                  </a:lnTo>
                  <a:lnTo>
                    <a:pt x="1885950" y="235744"/>
                  </a:lnTo>
                  <a:lnTo>
                    <a:pt x="1854994" y="214312"/>
                  </a:lnTo>
                  <a:lnTo>
                    <a:pt x="1816894" y="207169"/>
                  </a:lnTo>
                  <a:lnTo>
                    <a:pt x="1612106" y="245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">
              <a:extLst>
                <a:ext uri="{FF2B5EF4-FFF2-40B4-BE49-F238E27FC236}">
                  <a16:creationId xmlns:a16="http://schemas.microsoft.com/office/drawing/2014/main" id="{D8895407-3A0B-40BB-9F5E-88B749D2B3AA}"/>
                </a:ext>
              </a:extLst>
            </p:cNvPr>
            <p:cNvSpPr/>
            <p:nvPr/>
          </p:nvSpPr>
          <p:spPr>
            <a:xfrm>
              <a:off x="4979988" y="3519488"/>
              <a:ext cx="3340100" cy="628650"/>
            </a:xfrm>
            <a:custGeom>
              <a:avLst/>
              <a:gdLst>
                <a:gd name="connsiteX0" fmla="*/ 2098222 w 3339193"/>
                <a:gd name="connsiteY0" fmla="*/ 280307 h 628650"/>
                <a:gd name="connsiteX1" fmla="*/ 1793422 w 3339193"/>
                <a:gd name="connsiteY1" fmla="*/ 310243 h 628650"/>
                <a:gd name="connsiteX2" fmla="*/ 1589315 w 3339193"/>
                <a:gd name="connsiteY2" fmla="*/ 340179 h 628650"/>
                <a:gd name="connsiteX3" fmla="*/ 1385207 w 3339193"/>
                <a:gd name="connsiteY3" fmla="*/ 353786 h 628650"/>
                <a:gd name="connsiteX4" fmla="*/ 1118507 w 3339193"/>
                <a:gd name="connsiteY4" fmla="*/ 408214 h 628650"/>
                <a:gd name="connsiteX5" fmla="*/ 775607 w 3339193"/>
                <a:gd name="connsiteY5" fmla="*/ 489857 h 628650"/>
                <a:gd name="connsiteX6" fmla="*/ 555172 w 3339193"/>
                <a:gd name="connsiteY6" fmla="*/ 552450 h 628650"/>
                <a:gd name="connsiteX7" fmla="*/ 372836 w 3339193"/>
                <a:gd name="connsiteY7" fmla="*/ 628650 h 628650"/>
                <a:gd name="connsiteX8" fmla="*/ 353786 w 3339193"/>
                <a:gd name="connsiteY8" fmla="*/ 628650 h 628650"/>
                <a:gd name="connsiteX9" fmla="*/ 332015 w 3339193"/>
                <a:gd name="connsiteY9" fmla="*/ 623207 h 628650"/>
                <a:gd name="connsiteX10" fmla="*/ 296636 w 3339193"/>
                <a:gd name="connsiteY10" fmla="*/ 612322 h 628650"/>
                <a:gd name="connsiteX11" fmla="*/ 239486 w 3339193"/>
                <a:gd name="connsiteY11" fmla="*/ 574222 h 628650"/>
                <a:gd name="connsiteX12" fmla="*/ 130629 w 3339193"/>
                <a:gd name="connsiteY12" fmla="*/ 481693 h 628650"/>
                <a:gd name="connsiteX13" fmla="*/ 43543 w 3339193"/>
                <a:gd name="connsiteY13" fmla="*/ 394607 h 628650"/>
                <a:gd name="connsiteX14" fmla="*/ 13607 w 3339193"/>
                <a:gd name="connsiteY14" fmla="*/ 364672 h 628650"/>
                <a:gd name="connsiteX15" fmla="*/ 0 w 3339193"/>
                <a:gd name="connsiteY15" fmla="*/ 337457 h 628650"/>
                <a:gd name="connsiteX16" fmla="*/ 0 w 3339193"/>
                <a:gd name="connsiteY16" fmla="*/ 321129 h 628650"/>
                <a:gd name="connsiteX17" fmla="*/ 2722 w 3339193"/>
                <a:gd name="connsiteY17" fmla="*/ 307522 h 628650"/>
                <a:gd name="connsiteX18" fmla="*/ 13607 w 3339193"/>
                <a:gd name="connsiteY18" fmla="*/ 299357 h 628650"/>
                <a:gd name="connsiteX19" fmla="*/ 29936 w 3339193"/>
                <a:gd name="connsiteY19" fmla="*/ 299357 h 628650"/>
                <a:gd name="connsiteX20" fmla="*/ 65315 w 3339193"/>
                <a:gd name="connsiteY20" fmla="*/ 315686 h 628650"/>
                <a:gd name="connsiteX21" fmla="*/ 117022 w 3339193"/>
                <a:gd name="connsiteY21" fmla="*/ 337457 h 628650"/>
                <a:gd name="connsiteX22" fmla="*/ 182336 w 3339193"/>
                <a:gd name="connsiteY22" fmla="*/ 353786 h 628650"/>
                <a:gd name="connsiteX23" fmla="*/ 255815 w 3339193"/>
                <a:gd name="connsiteY23" fmla="*/ 359229 h 628650"/>
                <a:gd name="connsiteX24" fmla="*/ 329293 w 3339193"/>
                <a:gd name="connsiteY24" fmla="*/ 356507 h 628650"/>
                <a:gd name="connsiteX25" fmla="*/ 498022 w 3339193"/>
                <a:gd name="connsiteY25" fmla="*/ 334736 h 628650"/>
                <a:gd name="connsiteX26" fmla="*/ 693965 w 3339193"/>
                <a:gd name="connsiteY26" fmla="*/ 307522 h 628650"/>
                <a:gd name="connsiteX27" fmla="*/ 1121229 w 3339193"/>
                <a:gd name="connsiteY27" fmla="*/ 217714 h 628650"/>
                <a:gd name="connsiteX28" fmla="*/ 1426029 w 3339193"/>
                <a:gd name="connsiteY28" fmla="*/ 149679 h 628650"/>
                <a:gd name="connsiteX29" fmla="*/ 1687286 w 3339193"/>
                <a:gd name="connsiteY29" fmla="*/ 133350 h 628650"/>
                <a:gd name="connsiteX30" fmla="*/ 1964872 w 3339193"/>
                <a:gd name="connsiteY30" fmla="*/ 100693 h 628650"/>
                <a:gd name="connsiteX31" fmla="*/ 2307772 w 3339193"/>
                <a:gd name="connsiteY31" fmla="*/ 65314 h 628650"/>
                <a:gd name="connsiteX32" fmla="*/ 2498272 w 3339193"/>
                <a:gd name="connsiteY32" fmla="*/ 68036 h 628650"/>
                <a:gd name="connsiteX33" fmla="*/ 2756807 w 3339193"/>
                <a:gd name="connsiteY33" fmla="*/ 70757 h 628650"/>
                <a:gd name="connsiteX34" fmla="*/ 2876550 w 3339193"/>
                <a:gd name="connsiteY34" fmla="*/ 29936 h 628650"/>
                <a:gd name="connsiteX35" fmla="*/ 2955472 w 3339193"/>
                <a:gd name="connsiteY35" fmla="*/ 0 h 628650"/>
                <a:gd name="connsiteX36" fmla="*/ 3015343 w 3339193"/>
                <a:gd name="connsiteY36" fmla="*/ 21772 h 628650"/>
                <a:gd name="connsiteX37" fmla="*/ 3116036 w 3339193"/>
                <a:gd name="connsiteY37" fmla="*/ 70757 h 628650"/>
                <a:gd name="connsiteX38" fmla="*/ 3214007 w 3339193"/>
                <a:gd name="connsiteY38" fmla="*/ 125186 h 628650"/>
                <a:gd name="connsiteX39" fmla="*/ 3311979 w 3339193"/>
                <a:gd name="connsiteY39" fmla="*/ 195943 h 628650"/>
                <a:gd name="connsiteX40" fmla="*/ 3328307 w 3339193"/>
                <a:gd name="connsiteY40" fmla="*/ 214993 h 628650"/>
                <a:gd name="connsiteX41" fmla="*/ 3339193 w 3339193"/>
                <a:gd name="connsiteY41" fmla="*/ 244929 h 628650"/>
                <a:gd name="connsiteX42" fmla="*/ 3333750 w 3339193"/>
                <a:gd name="connsiteY42" fmla="*/ 291193 h 628650"/>
                <a:gd name="connsiteX43" fmla="*/ 3320143 w 3339193"/>
                <a:gd name="connsiteY43" fmla="*/ 318407 h 628650"/>
                <a:gd name="connsiteX44" fmla="*/ 3271157 w 3339193"/>
                <a:gd name="connsiteY44" fmla="*/ 334736 h 628650"/>
                <a:gd name="connsiteX45" fmla="*/ 3235779 w 3339193"/>
                <a:gd name="connsiteY45" fmla="*/ 337457 h 628650"/>
                <a:gd name="connsiteX46" fmla="*/ 3165022 w 3339193"/>
                <a:gd name="connsiteY46" fmla="*/ 323850 h 628650"/>
                <a:gd name="connsiteX47" fmla="*/ 3064329 w 3339193"/>
                <a:gd name="connsiteY47" fmla="*/ 299357 h 628650"/>
                <a:gd name="connsiteX48" fmla="*/ 2871107 w 3339193"/>
                <a:gd name="connsiteY48" fmla="*/ 274864 h 628650"/>
                <a:gd name="connsiteX49" fmla="*/ 2667000 w 3339193"/>
                <a:gd name="connsiteY49" fmla="*/ 266700 h 628650"/>
                <a:gd name="connsiteX50" fmla="*/ 2364922 w 3339193"/>
                <a:gd name="connsiteY50" fmla="*/ 269422 h 628650"/>
                <a:gd name="connsiteX51" fmla="*/ 2098222 w 3339193"/>
                <a:gd name="connsiteY51" fmla="*/ 28030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39193" h="628650">
                  <a:moveTo>
                    <a:pt x="2098222" y="280307"/>
                  </a:moveTo>
                  <a:lnTo>
                    <a:pt x="1793422" y="310243"/>
                  </a:lnTo>
                  <a:lnTo>
                    <a:pt x="1589315" y="340179"/>
                  </a:lnTo>
                  <a:lnTo>
                    <a:pt x="1385207" y="353786"/>
                  </a:lnTo>
                  <a:lnTo>
                    <a:pt x="1118507" y="408214"/>
                  </a:lnTo>
                  <a:lnTo>
                    <a:pt x="775607" y="489857"/>
                  </a:lnTo>
                  <a:lnTo>
                    <a:pt x="555172" y="552450"/>
                  </a:lnTo>
                  <a:lnTo>
                    <a:pt x="372836" y="628650"/>
                  </a:lnTo>
                  <a:lnTo>
                    <a:pt x="353786" y="628650"/>
                  </a:lnTo>
                  <a:lnTo>
                    <a:pt x="332015" y="623207"/>
                  </a:lnTo>
                  <a:lnTo>
                    <a:pt x="296636" y="612322"/>
                  </a:lnTo>
                  <a:lnTo>
                    <a:pt x="239486" y="574222"/>
                  </a:lnTo>
                  <a:lnTo>
                    <a:pt x="130629" y="481693"/>
                  </a:lnTo>
                  <a:lnTo>
                    <a:pt x="43543" y="394607"/>
                  </a:lnTo>
                  <a:lnTo>
                    <a:pt x="13607" y="364672"/>
                  </a:lnTo>
                  <a:lnTo>
                    <a:pt x="0" y="337457"/>
                  </a:lnTo>
                  <a:lnTo>
                    <a:pt x="0" y="321129"/>
                  </a:lnTo>
                  <a:lnTo>
                    <a:pt x="2722" y="307522"/>
                  </a:lnTo>
                  <a:lnTo>
                    <a:pt x="13607" y="299357"/>
                  </a:lnTo>
                  <a:lnTo>
                    <a:pt x="29936" y="299357"/>
                  </a:lnTo>
                  <a:lnTo>
                    <a:pt x="65315" y="315686"/>
                  </a:lnTo>
                  <a:lnTo>
                    <a:pt x="117022" y="337457"/>
                  </a:lnTo>
                  <a:lnTo>
                    <a:pt x="182336" y="353786"/>
                  </a:lnTo>
                  <a:lnTo>
                    <a:pt x="255815" y="359229"/>
                  </a:lnTo>
                  <a:lnTo>
                    <a:pt x="329293" y="356507"/>
                  </a:lnTo>
                  <a:lnTo>
                    <a:pt x="498022" y="334736"/>
                  </a:lnTo>
                  <a:lnTo>
                    <a:pt x="693965" y="307522"/>
                  </a:lnTo>
                  <a:lnTo>
                    <a:pt x="1121229" y="217714"/>
                  </a:lnTo>
                  <a:lnTo>
                    <a:pt x="1426029" y="149679"/>
                  </a:lnTo>
                  <a:lnTo>
                    <a:pt x="1687286" y="133350"/>
                  </a:lnTo>
                  <a:lnTo>
                    <a:pt x="1964872" y="100693"/>
                  </a:lnTo>
                  <a:lnTo>
                    <a:pt x="2307772" y="65314"/>
                  </a:lnTo>
                  <a:lnTo>
                    <a:pt x="2498272" y="68036"/>
                  </a:lnTo>
                  <a:lnTo>
                    <a:pt x="2756807" y="70757"/>
                  </a:lnTo>
                  <a:lnTo>
                    <a:pt x="2876550" y="29936"/>
                  </a:lnTo>
                  <a:lnTo>
                    <a:pt x="2955472" y="0"/>
                  </a:lnTo>
                  <a:lnTo>
                    <a:pt x="3015343" y="21772"/>
                  </a:lnTo>
                  <a:lnTo>
                    <a:pt x="3116036" y="70757"/>
                  </a:lnTo>
                  <a:lnTo>
                    <a:pt x="3214007" y="125186"/>
                  </a:lnTo>
                  <a:lnTo>
                    <a:pt x="3311979" y="195943"/>
                  </a:lnTo>
                  <a:lnTo>
                    <a:pt x="3328307" y="214993"/>
                  </a:lnTo>
                  <a:lnTo>
                    <a:pt x="3339193" y="244929"/>
                  </a:lnTo>
                  <a:lnTo>
                    <a:pt x="3333750" y="291193"/>
                  </a:lnTo>
                  <a:lnTo>
                    <a:pt x="3320143" y="318407"/>
                  </a:lnTo>
                  <a:lnTo>
                    <a:pt x="3271157" y="334736"/>
                  </a:lnTo>
                  <a:lnTo>
                    <a:pt x="3235779" y="337457"/>
                  </a:lnTo>
                  <a:lnTo>
                    <a:pt x="3165022" y="323850"/>
                  </a:lnTo>
                  <a:lnTo>
                    <a:pt x="3064329" y="299357"/>
                  </a:lnTo>
                  <a:lnTo>
                    <a:pt x="2871107" y="274864"/>
                  </a:lnTo>
                  <a:lnTo>
                    <a:pt x="2667000" y="266700"/>
                  </a:lnTo>
                  <a:lnTo>
                    <a:pt x="2364922" y="269422"/>
                  </a:lnTo>
                  <a:lnTo>
                    <a:pt x="2098222" y="2803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">
              <a:extLst>
                <a:ext uri="{FF2B5EF4-FFF2-40B4-BE49-F238E27FC236}">
                  <a16:creationId xmlns:a16="http://schemas.microsoft.com/office/drawing/2014/main" id="{EB7A8899-5A3B-4FA1-A4A3-24A67C6F6E6A}"/>
                </a:ext>
              </a:extLst>
            </p:cNvPr>
            <p:cNvSpPr/>
            <p:nvPr/>
          </p:nvSpPr>
          <p:spPr>
            <a:xfrm rot="16200000">
              <a:off x="3606801" y="2716214"/>
              <a:ext cx="4289425" cy="1958975"/>
            </a:xfrm>
            <a:custGeom>
              <a:avLst/>
              <a:gdLst>
                <a:gd name="connsiteX0" fmla="*/ 2683181 w 4289560"/>
                <a:gd name="connsiteY0" fmla="*/ 1885288 h 1959428"/>
                <a:gd name="connsiteX1" fmla="*/ 2326601 w 4289560"/>
                <a:gd name="connsiteY1" fmla="*/ 1867635 h 1959428"/>
                <a:gd name="connsiteX2" fmla="*/ 2150076 w 4289560"/>
                <a:gd name="connsiteY2" fmla="*/ 1853513 h 1959428"/>
                <a:gd name="connsiteX3" fmla="*/ 2001794 w 4289560"/>
                <a:gd name="connsiteY3" fmla="*/ 1832330 h 1959428"/>
                <a:gd name="connsiteX4" fmla="*/ 1874696 w 4289560"/>
                <a:gd name="connsiteY4" fmla="*/ 1797025 h 1959428"/>
                <a:gd name="connsiteX5" fmla="*/ 1832330 w 4289560"/>
                <a:gd name="connsiteY5" fmla="*/ 1768781 h 1959428"/>
                <a:gd name="connsiteX6" fmla="*/ 1539299 w 4289560"/>
                <a:gd name="connsiteY6" fmla="*/ 1669927 h 1959428"/>
                <a:gd name="connsiteX7" fmla="*/ 1270981 w 4289560"/>
                <a:gd name="connsiteY7" fmla="*/ 1553420 h 1959428"/>
                <a:gd name="connsiteX8" fmla="*/ 1161535 w 4289560"/>
                <a:gd name="connsiteY8" fmla="*/ 1493402 h 1959428"/>
                <a:gd name="connsiteX9" fmla="*/ 995601 w 4289560"/>
                <a:gd name="connsiteY9" fmla="*/ 1394548 h 1959428"/>
                <a:gd name="connsiteX10" fmla="*/ 812015 w 4289560"/>
                <a:gd name="connsiteY10" fmla="*/ 1253328 h 1959428"/>
                <a:gd name="connsiteX11" fmla="*/ 656673 w 4289560"/>
                <a:gd name="connsiteY11" fmla="*/ 1112108 h 1959428"/>
                <a:gd name="connsiteX12" fmla="*/ 480148 w 4289560"/>
                <a:gd name="connsiteY12" fmla="*/ 910869 h 1959428"/>
                <a:gd name="connsiteX13" fmla="*/ 360111 w 4289560"/>
                <a:gd name="connsiteY13" fmla="*/ 744936 h 1959428"/>
                <a:gd name="connsiteX14" fmla="*/ 233013 w 4289560"/>
                <a:gd name="connsiteY14" fmla="*/ 533105 h 1959428"/>
                <a:gd name="connsiteX15" fmla="*/ 155342 w 4289560"/>
                <a:gd name="connsiteY15" fmla="*/ 384824 h 1959428"/>
                <a:gd name="connsiteX16" fmla="*/ 70610 w 4289560"/>
                <a:gd name="connsiteY16" fmla="*/ 201238 h 1959428"/>
                <a:gd name="connsiteX17" fmla="*/ 21183 w 4289560"/>
                <a:gd name="connsiteY17" fmla="*/ 70610 h 1959428"/>
                <a:gd name="connsiteX18" fmla="*/ 0 w 4289560"/>
                <a:gd name="connsiteY18" fmla="*/ 28244 h 1959428"/>
                <a:gd name="connsiteX19" fmla="*/ 0 w 4289560"/>
                <a:gd name="connsiteY19" fmla="*/ 28244 h 1959428"/>
                <a:gd name="connsiteX20" fmla="*/ 0 w 4289560"/>
                <a:gd name="connsiteY20" fmla="*/ 10591 h 1959428"/>
                <a:gd name="connsiteX21" fmla="*/ 10591 w 4289560"/>
                <a:gd name="connsiteY21" fmla="*/ 0 h 1959428"/>
                <a:gd name="connsiteX22" fmla="*/ 31774 w 4289560"/>
                <a:gd name="connsiteY22" fmla="*/ 7061 h 1959428"/>
                <a:gd name="connsiteX23" fmla="*/ 70610 w 4289560"/>
                <a:gd name="connsiteY23" fmla="*/ 49427 h 1959428"/>
                <a:gd name="connsiteX24" fmla="*/ 127098 w 4289560"/>
                <a:gd name="connsiteY24" fmla="*/ 162403 h 1959428"/>
                <a:gd name="connsiteX25" fmla="*/ 211830 w 4289560"/>
                <a:gd name="connsiteY25" fmla="*/ 310684 h 1959428"/>
                <a:gd name="connsiteX26" fmla="*/ 360111 w 4289560"/>
                <a:gd name="connsiteY26" fmla="*/ 526044 h 1959428"/>
                <a:gd name="connsiteX27" fmla="*/ 501331 w 4289560"/>
                <a:gd name="connsiteY27" fmla="*/ 702569 h 1959428"/>
                <a:gd name="connsiteX28" fmla="*/ 695509 w 4289560"/>
                <a:gd name="connsiteY28" fmla="*/ 896747 h 1959428"/>
                <a:gd name="connsiteX29" fmla="*/ 868503 w 4289560"/>
                <a:gd name="connsiteY29" fmla="*/ 1052089 h 1959428"/>
                <a:gd name="connsiteX30" fmla="*/ 1052089 w 4289560"/>
                <a:gd name="connsiteY30" fmla="*/ 1186248 h 1959428"/>
                <a:gd name="connsiteX31" fmla="*/ 1232145 w 4289560"/>
                <a:gd name="connsiteY31" fmla="*/ 1292163 h 1959428"/>
                <a:gd name="connsiteX32" fmla="*/ 1419262 w 4289560"/>
                <a:gd name="connsiteY32" fmla="*/ 1383956 h 1959428"/>
                <a:gd name="connsiteX33" fmla="*/ 1592256 w 4289560"/>
                <a:gd name="connsiteY33" fmla="*/ 1458097 h 1959428"/>
                <a:gd name="connsiteX34" fmla="*/ 1789964 w 4289560"/>
                <a:gd name="connsiteY34" fmla="*/ 1521646 h 1959428"/>
                <a:gd name="connsiteX35" fmla="*/ 1973550 w 4289560"/>
                <a:gd name="connsiteY35" fmla="*/ 1560481 h 1959428"/>
                <a:gd name="connsiteX36" fmla="*/ 2135954 w 4289560"/>
                <a:gd name="connsiteY36" fmla="*/ 1606378 h 1959428"/>
                <a:gd name="connsiteX37" fmla="*/ 2601980 w 4289560"/>
                <a:gd name="connsiteY37" fmla="*/ 1645214 h 1959428"/>
                <a:gd name="connsiteX38" fmla="*/ 3057415 w 4289560"/>
                <a:gd name="connsiteY38" fmla="*/ 1655805 h 1959428"/>
                <a:gd name="connsiteX39" fmla="*/ 3237470 w 4289560"/>
                <a:gd name="connsiteY39" fmla="*/ 1652275 h 1959428"/>
                <a:gd name="connsiteX40" fmla="*/ 3781167 w 4289560"/>
                <a:gd name="connsiteY40" fmla="*/ 1624030 h 1959428"/>
                <a:gd name="connsiteX41" fmla="*/ 4084791 w 4289560"/>
                <a:gd name="connsiteY41" fmla="*/ 1606378 h 1959428"/>
                <a:gd name="connsiteX42" fmla="*/ 4120096 w 4289560"/>
                <a:gd name="connsiteY42" fmla="*/ 1592256 h 1959428"/>
                <a:gd name="connsiteX43" fmla="*/ 4155401 w 4289560"/>
                <a:gd name="connsiteY43" fmla="*/ 1560481 h 1959428"/>
                <a:gd name="connsiteX44" fmla="*/ 4197767 w 4289560"/>
                <a:gd name="connsiteY44" fmla="*/ 1503993 h 1959428"/>
                <a:gd name="connsiteX45" fmla="*/ 4233072 w 4289560"/>
                <a:gd name="connsiteY45" fmla="*/ 1458097 h 1959428"/>
                <a:gd name="connsiteX46" fmla="*/ 4254255 w 4289560"/>
                <a:gd name="connsiteY46" fmla="*/ 1440444 h 1959428"/>
                <a:gd name="connsiteX47" fmla="*/ 4271907 w 4289560"/>
                <a:gd name="connsiteY47" fmla="*/ 1436914 h 1959428"/>
                <a:gd name="connsiteX48" fmla="*/ 4289560 w 4289560"/>
                <a:gd name="connsiteY48" fmla="*/ 1447505 h 1959428"/>
                <a:gd name="connsiteX49" fmla="*/ 4289560 w 4289560"/>
                <a:gd name="connsiteY49" fmla="*/ 1511054 h 1959428"/>
                <a:gd name="connsiteX50" fmla="*/ 4278968 w 4289560"/>
                <a:gd name="connsiteY50" fmla="*/ 1581664 h 1959428"/>
                <a:gd name="connsiteX51" fmla="*/ 4257785 w 4289560"/>
                <a:gd name="connsiteY51" fmla="*/ 1662866 h 1959428"/>
                <a:gd name="connsiteX52" fmla="*/ 4226011 w 4289560"/>
                <a:gd name="connsiteY52" fmla="*/ 1747598 h 1959428"/>
                <a:gd name="connsiteX53" fmla="*/ 4155401 w 4289560"/>
                <a:gd name="connsiteY53" fmla="*/ 1867635 h 1959428"/>
                <a:gd name="connsiteX54" fmla="*/ 4105974 w 4289560"/>
                <a:gd name="connsiteY54" fmla="*/ 1924123 h 1959428"/>
                <a:gd name="connsiteX55" fmla="*/ 4074199 w 4289560"/>
                <a:gd name="connsiteY55" fmla="*/ 1955898 h 1959428"/>
                <a:gd name="connsiteX56" fmla="*/ 4038894 w 4289560"/>
                <a:gd name="connsiteY56" fmla="*/ 1959428 h 1959428"/>
                <a:gd name="connsiteX57" fmla="*/ 4000059 w 4289560"/>
                <a:gd name="connsiteY57" fmla="*/ 1955898 h 1959428"/>
                <a:gd name="connsiteX58" fmla="*/ 3957693 w 4289560"/>
                <a:gd name="connsiteY58" fmla="*/ 1931184 h 1959428"/>
                <a:gd name="connsiteX59" fmla="*/ 3915327 w 4289560"/>
                <a:gd name="connsiteY59" fmla="*/ 1913532 h 1959428"/>
                <a:gd name="connsiteX60" fmla="*/ 3865899 w 4289560"/>
                <a:gd name="connsiteY60" fmla="*/ 1899410 h 1959428"/>
                <a:gd name="connsiteX61" fmla="*/ 3541093 w 4289560"/>
                <a:gd name="connsiteY61" fmla="*/ 1895879 h 1959428"/>
                <a:gd name="connsiteX62" fmla="*/ 3286897 w 4289560"/>
                <a:gd name="connsiteY62" fmla="*/ 1902940 h 1959428"/>
                <a:gd name="connsiteX63" fmla="*/ 3124494 w 4289560"/>
                <a:gd name="connsiteY63" fmla="*/ 1895879 h 1959428"/>
                <a:gd name="connsiteX64" fmla="*/ 2683181 w 4289560"/>
                <a:gd name="connsiteY64" fmla="*/ 1885288 h 195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289560" h="1959428">
                  <a:moveTo>
                    <a:pt x="2683181" y="1885288"/>
                  </a:moveTo>
                  <a:lnTo>
                    <a:pt x="2326601" y="1867635"/>
                  </a:lnTo>
                  <a:lnTo>
                    <a:pt x="2150076" y="1853513"/>
                  </a:lnTo>
                  <a:lnTo>
                    <a:pt x="2001794" y="1832330"/>
                  </a:lnTo>
                  <a:lnTo>
                    <a:pt x="1874696" y="1797025"/>
                  </a:lnTo>
                  <a:lnTo>
                    <a:pt x="1832330" y="1768781"/>
                  </a:lnTo>
                  <a:lnTo>
                    <a:pt x="1539299" y="1669927"/>
                  </a:lnTo>
                  <a:lnTo>
                    <a:pt x="1270981" y="1553420"/>
                  </a:lnTo>
                  <a:lnTo>
                    <a:pt x="1161535" y="1493402"/>
                  </a:lnTo>
                  <a:lnTo>
                    <a:pt x="995601" y="1394548"/>
                  </a:lnTo>
                  <a:lnTo>
                    <a:pt x="812015" y="1253328"/>
                  </a:lnTo>
                  <a:lnTo>
                    <a:pt x="656673" y="1112108"/>
                  </a:lnTo>
                  <a:lnTo>
                    <a:pt x="480148" y="910869"/>
                  </a:lnTo>
                  <a:lnTo>
                    <a:pt x="360111" y="744936"/>
                  </a:lnTo>
                  <a:lnTo>
                    <a:pt x="233013" y="533105"/>
                  </a:lnTo>
                  <a:lnTo>
                    <a:pt x="155342" y="384824"/>
                  </a:lnTo>
                  <a:lnTo>
                    <a:pt x="70610" y="201238"/>
                  </a:lnTo>
                  <a:lnTo>
                    <a:pt x="21183" y="70610"/>
                  </a:lnTo>
                  <a:lnTo>
                    <a:pt x="0" y="28244"/>
                  </a:lnTo>
                  <a:lnTo>
                    <a:pt x="0" y="28244"/>
                  </a:lnTo>
                  <a:lnTo>
                    <a:pt x="0" y="10591"/>
                  </a:lnTo>
                  <a:lnTo>
                    <a:pt x="10591" y="0"/>
                  </a:lnTo>
                  <a:lnTo>
                    <a:pt x="31774" y="7061"/>
                  </a:lnTo>
                  <a:lnTo>
                    <a:pt x="70610" y="49427"/>
                  </a:lnTo>
                  <a:lnTo>
                    <a:pt x="127098" y="162403"/>
                  </a:lnTo>
                  <a:lnTo>
                    <a:pt x="211830" y="310684"/>
                  </a:lnTo>
                  <a:lnTo>
                    <a:pt x="360111" y="526044"/>
                  </a:lnTo>
                  <a:lnTo>
                    <a:pt x="501331" y="702569"/>
                  </a:lnTo>
                  <a:lnTo>
                    <a:pt x="695509" y="896747"/>
                  </a:lnTo>
                  <a:lnTo>
                    <a:pt x="868503" y="1052089"/>
                  </a:lnTo>
                  <a:lnTo>
                    <a:pt x="1052089" y="1186248"/>
                  </a:lnTo>
                  <a:lnTo>
                    <a:pt x="1232145" y="1292163"/>
                  </a:lnTo>
                  <a:lnTo>
                    <a:pt x="1419262" y="1383956"/>
                  </a:lnTo>
                  <a:lnTo>
                    <a:pt x="1592256" y="1458097"/>
                  </a:lnTo>
                  <a:lnTo>
                    <a:pt x="1789964" y="1521646"/>
                  </a:lnTo>
                  <a:lnTo>
                    <a:pt x="1973550" y="1560481"/>
                  </a:lnTo>
                  <a:lnTo>
                    <a:pt x="2135954" y="1606378"/>
                  </a:lnTo>
                  <a:lnTo>
                    <a:pt x="2601980" y="1645214"/>
                  </a:lnTo>
                  <a:lnTo>
                    <a:pt x="3057415" y="1655805"/>
                  </a:lnTo>
                  <a:lnTo>
                    <a:pt x="3237470" y="1652275"/>
                  </a:lnTo>
                  <a:lnTo>
                    <a:pt x="3781167" y="1624030"/>
                  </a:lnTo>
                  <a:lnTo>
                    <a:pt x="4084791" y="1606378"/>
                  </a:lnTo>
                  <a:lnTo>
                    <a:pt x="4120096" y="1592256"/>
                  </a:lnTo>
                  <a:lnTo>
                    <a:pt x="4155401" y="1560481"/>
                  </a:lnTo>
                  <a:lnTo>
                    <a:pt x="4197767" y="1503993"/>
                  </a:lnTo>
                  <a:lnTo>
                    <a:pt x="4233072" y="1458097"/>
                  </a:lnTo>
                  <a:lnTo>
                    <a:pt x="4254255" y="1440444"/>
                  </a:lnTo>
                  <a:lnTo>
                    <a:pt x="4271907" y="1436914"/>
                  </a:lnTo>
                  <a:lnTo>
                    <a:pt x="4289560" y="1447505"/>
                  </a:lnTo>
                  <a:lnTo>
                    <a:pt x="4289560" y="1511054"/>
                  </a:lnTo>
                  <a:lnTo>
                    <a:pt x="4278968" y="1581664"/>
                  </a:lnTo>
                  <a:lnTo>
                    <a:pt x="4257785" y="1662866"/>
                  </a:lnTo>
                  <a:lnTo>
                    <a:pt x="4226011" y="1747598"/>
                  </a:lnTo>
                  <a:lnTo>
                    <a:pt x="4155401" y="1867635"/>
                  </a:lnTo>
                  <a:lnTo>
                    <a:pt x="4105974" y="1924123"/>
                  </a:lnTo>
                  <a:lnTo>
                    <a:pt x="4074199" y="1955898"/>
                  </a:lnTo>
                  <a:lnTo>
                    <a:pt x="4038894" y="1959428"/>
                  </a:lnTo>
                  <a:lnTo>
                    <a:pt x="4000059" y="1955898"/>
                  </a:lnTo>
                  <a:lnTo>
                    <a:pt x="3957693" y="1931184"/>
                  </a:lnTo>
                  <a:lnTo>
                    <a:pt x="3915327" y="1913532"/>
                  </a:lnTo>
                  <a:lnTo>
                    <a:pt x="3865899" y="1899410"/>
                  </a:lnTo>
                  <a:lnTo>
                    <a:pt x="3541093" y="1895879"/>
                  </a:lnTo>
                  <a:lnTo>
                    <a:pt x="3286897" y="1902940"/>
                  </a:lnTo>
                  <a:lnTo>
                    <a:pt x="3124494" y="1895879"/>
                  </a:lnTo>
                  <a:lnTo>
                    <a:pt x="2683181" y="18852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4B5337B8-B446-43AA-81F8-C41D4CEF442A}"/>
                </a:ext>
              </a:extLst>
            </p:cNvPr>
            <p:cNvSpPr/>
            <p:nvPr/>
          </p:nvSpPr>
          <p:spPr>
            <a:xfrm>
              <a:off x="6486525" y="3865563"/>
              <a:ext cx="2032000" cy="1797050"/>
            </a:xfrm>
            <a:custGeom>
              <a:avLst/>
              <a:gdLst>
                <a:gd name="connsiteX0" fmla="*/ 585788 w 2031206"/>
                <a:gd name="connsiteY0" fmla="*/ 1016794 h 1797844"/>
                <a:gd name="connsiteX1" fmla="*/ 371475 w 2031206"/>
                <a:gd name="connsiteY1" fmla="*/ 676275 h 1797844"/>
                <a:gd name="connsiteX2" fmla="*/ 171450 w 2031206"/>
                <a:gd name="connsiteY2" fmla="*/ 347662 h 1797844"/>
                <a:gd name="connsiteX3" fmla="*/ 0 w 2031206"/>
                <a:gd name="connsiteY3" fmla="*/ 76200 h 1797844"/>
                <a:gd name="connsiteX4" fmla="*/ 35719 w 2031206"/>
                <a:gd name="connsiteY4" fmla="*/ 0 h 1797844"/>
                <a:gd name="connsiteX5" fmla="*/ 128588 w 2031206"/>
                <a:gd name="connsiteY5" fmla="*/ 123825 h 1797844"/>
                <a:gd name="connsiteX6" fmla="*/ 283369 w 2031206"/>
                <a:gd name="connsiteY6" fmla="*/ 326231 h 1797844"/>
                <a:gd name="connsiteX7" fmla="*/ 433388 w 2031206"/>
                <a:gd name="connsiteY7" fmla="*/ 521494 h 1797844"/>
                <a:gd name="connsiteX8" fmla="*/ 564356 w 2031206"/>
                <a:gd name="connsiteY8" fmla="*/ 673894 h 1797844"/>
                <a:gd name="connsiteX9" fmla="*/ 726281 w 2031206"/>
                <a:gd name="connsiteY9" fmla="*/ 847725 h 1797844"/>
                <a:gd name="connsiteX10" fmla="*/ 883444 w 2031206"/>
                <a:gd name="connsiteY10" fmla="*/ 1016794 h 1797844"/>
                <a:gd name="connsiteX11" fmla="*/ 1026319 w 2031206"/>
                <a:gd name="connsiteY11" fmla="*/ 1150144 h 1797844"/>
                <a:gd name="connsiteX12" fmla="*/ 1154906 w 2031206"/>
                <a:gd name="connsiteY12" fmla="*/ 1252537 h 1797844"/>
                <a:gd name="connsiteX13" fmla="*/ 1264444 w 2031206"/>
                <a:gd name="connsiteY13" fmla="*/ 1323975 h 1797844"/>
                <a:gd name="connsiteX14" fmla="*/ 1431131 w 2031206"/>
                <a:gd name="connsiteY14" fmla="*/ 1419225 h 1797844"/>
                <a:gd name="connsiteX15" fmla="*/ 1721644 w 2031206"/>
                <a:gd name="connsiteY15" fmla="*/ 1564481 h 1797844"/>
                <a:gd name="connsiteX16" fmla="*/ 1990725 w 2031206"/>
                <a:gd name="connsiteY16" fmla="*/ 1685925 h 1797844"/>
                <a:gd name="connsiteX17" fmla="*/ 2009775 w 2031206"/>
                <a:gd name="connsiteY17" fmla="*/ 1697831 h 1797844"/>
                <a:gd name="connsiteX18" fmla="*/ 2024063 w 2031206"/>
                <a:gd name="connsiteY18" fmla="*/ 1712119 h 1797844"/>
                <a:gd name="connsiteX19" fmla="*/ 2031206 w 2031206"/>
                <a:gd name="connsiteY19" fmla="*/ 1726406 h 1797844"/>
                <a:gd name="connsiteX20" fmla="*/ 2028825 w 2031206"/>
                <a:gd name="connsiteY20" fmla="*/ 1735931 h 1797844"/>
                <a:gd name="connsiteX21" fmla="*/ 2014538 w 2031206"/>
                <a:gd name="connsiteY21" fmla="*/ 1752600 h 1797844"/>
                <a:gd name="connsiteX22" fmla="*/ 1874044 w 2031206"/>
                <a:gd name="connsiteY22" fmla="*/ 1759744 h 1797844"/>
                <a:gd name="connsiteX23" fmla="*/ 1602581 w 2031206"/>
                <a:gd name="connsiteY23" fmla="*/ 1778794 h 1797844"/>
                <a:gd name="connsiteX24" fmla="*/ 1381125 w 2031206"/>
                <a:gd name="connsiteY24" fmla="*/ 1795462 h 1797844"/>
                <a:gd name="connsiteX25" fmla="*/ 1316831 w 2031206"/>
                <a:gd name="connsiteY25" fmla="*/ 1797844 h 1797844"/>
                <a:gd name="connsiteX26" fmla="*/ 1278731 w 2031206"/>
                <a:gd name="connsiteY26" fmla="*/ 1795462 h 1797844"/>
                <a:gd name="connsiteX27" fmla="*/ 1226344 w 2031206"/>
                <a:gd name="connsiteY27" fmla="*/ 1785937 h 1797844"/>
                <a:gd name="connsiteX28" fmla="*/ 1157288 w 2031206"/>
                <a:gd name="connsiteY28" fmla="*/ 1762125 h 1797844"/>
                <a:gd name="connsiteX29" fmla="*/ 1135856 w 2031206"/>
                <a:gd name="connsiteY29" fmla="*/ 1745456 h 1797844"/>
                <a:gd name="connsiteX30" fmla="*/ 819150 w 2031206"/>
                <a:gd name="connsiteY30" fmla="*/ 1343025 h 1797844"/>
                <a:gd name="connsiteX31" fmla="*/ 585788 w 2031206"/>
                <a:gd name="connsiteY31" fmla="*/ 1016794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31206" h="1797844">
                  <a:moveTo>
                    <a:pt x="585788" y="1016794"/>
                  </a:moveTo>
                  <a:lnTo>
                    <a:pt x="371475" y="676275"/>
                  </a:lnTo>
                  <a:lnTo>
                    <a:pt x="171450" y="347662"/>
                  </a:lnTo>
                  <a:lnTo>
                    <a:pt x="0" y="76200"/>
                  </a:lnTo>
                  <a:lnTo>
                    <a:pt x="35719" y="0"/>
                  </a:lnTo>
                  <a:lnTo>
                    <a:pt x="128588" y="123825"/>
                  </a:lnTo>
                  <a:lnTo>
                    <a:pt x="283369" y="326231"/>
                  </a:lnTo>
                  <a:lnTo>
                    <a:pt x="433388" y="521494"/>
                  </a:lnTo>
                  <a:lnTo>
                    <a:pt x="564356" y="673894"/>
                  </a:lnTo>
                  <a:lnTo>
                    <a:pt x="726281" y="847725"/>
                  </a:lnTo>
                  <a:lnTo>
                    <a:pt x="883444" y="1016794"/>
                  </a:lnTo>
                  <a:lnTo>
                    <a:pt x="1026319" y="1150144"/>
                  </a:lnTo>
                  <a:lnTo>
                    <a:pt x="1154906" y="1252537"/>
                  </a:lnTo>
                  <a:lnTo>
                    <a:pt x="1264444" y="1323975"/>
                  </a:lnTo>
                  <a:lnTo>
                    <a:pt x="1431131" y="1419225"/>
                  </a:lnTo>
                  <a:lnTo>
                    <a:pt x="1721644" y="1564481"/>
                  </a:lnTo>
                  <a:lnTo>
                    <a:pt x="1990725" y="1685925"/>
                  </a:lnTo>
                  <a:lnTo>
                    <a:pt x="2009775" y="1697831"/>
                  </a:lnTo>
                  <a:lnTo>
                    <a:pt x="2024063" y="1712119"/>
                  </a:lnTo>
                  <a:lnTo>
                    <a:pt x="2031206" y="1726406"/>
                  </a:lnTo>
                  <a:lnTo>
                    <a:pt x="2028825" y="1735931"/>
                  </a:lnTo>
                  <a:lnTo>
                    <a:pt x="2014538" y="1752600"/>
                  </a:lnTo>
                  <a:lnTo>
                    <a:pt x="1874044" y="1759744"/>
                  </a:lnTo>
                  <a:lnTo>
                    <a:pt x="1602581" y="1778794"/>
                  </a:lnTo>
                  <a:lnTo>
                    <a:pt x="1381125" y="1795462"/>
                  </a:lnTo>
                  <a:lnTo>
                    <a:pt x="1316831" y="1797844"/>
                  </a:lnTo>
                  <a:lnTo>
                    <a:pt x="1278731" y="1795462"/>
                  </a:lnTo>
                  <a:lnTo>
                    <a:pt x="1226344" y="1785937"/>
                  </a:lnTo>
                  <a:lnTo>
                    <a:pt x="1157288" y="1762125"/>
                  </a:lnTo>
                  <a:lnTo>
                    <a:pt x="1135856" y="1745456"/>
                  </a:lnTo>
                  <a:lnTo>
                    <a:pt x="819150" y="1343025"/>
                  </a:lnTo>
                  <a:lnTo>
                    <a:pt x="585788" y="10167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D890750B-13CE-464E-A061-442B5FEEBB31}"/>
              </a:ext>
            </a:extLst>
          </p:cNvPr>
          <p:cNvGrpSpPr/>
          <p:nvPr/>
        </p:nvGrpSpPr>
        <p:grpSpPr>
          <a:xfrm>
            <a:off x="3698876" y="1550990"/>
            <a:ext cx="4819649" cy="4314824"/>
            <a:chOff x="3698876" y="1550989"/>
            <a:chExt cx="4819649" cy="4314824"/>
          </a:xfrm>
          <a:solidFill>
            <a:schemeClr val="tx1"/>
          </a:solidFill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45906F26-B541-433D-A2E9-DA613315BDC3}"/>
                </a:ext>
              </a:extLst>
            </p:cNvPr>
            <p:cNvSpPr/>
            <p:nvPr/>
          </p:nvSpPr>
          <p:spPr>
            <a:xfrm>
              <a:off x="3698876" y="2640014"/>
              <a:ext cx="381000" cy="1304925"/>
            </a:xfrm>
            <a:custGeom>
              <a:avLst/>
              <a:gdLst>
                <a:gd name="connsiteX0" fmla="*/ 28575 w 381000"/>
                <a:gd name="connsiteY0" fmla="*/ 1154907 h 1304925"/>
                <a:gd name="connsiteX1" fmla="*/ 0 w 381000"/>
                <a:gd name="connsiteY1" fmla="*/ 942975 h 1304925"/>
                <a:gd name="connsiteX2" fmla="*/ 50007 w 381000"/>
                <a:gd name="connsiteY2" fmla="*/ 871538 h 1304925"/>
                <a:gd name="connsiteX3" fmla="*/ 116682 w 381000"/>
                <a:gd name="connsiteY3" fmla="*/ 759619 h 1304925"/>
                <a:gd name="connsiteX4" fmla="*/ 164307 w 381000"/>
                <a:gd name="connsiteY4" fmla="*/ 666750 h 1304925"/>
                <a:gd name="connsiteX5" fmla="*/ 195263 w 381000"/>
                <a:gd name="connsiteY5" fmla="*/ 588169 h 1304925"/>
                <a:gd name="connsiteX6" fmla="*/ 223838 w 381000"/>
                <a:gd name="connsiteY6" fmla="*/ 481013 h 1304925"/>
                <a:gd name="connsiteX7" fmla="*/ 242888 w 381000"/>
                <a:gd name="connsiteY7" fmla="*/ 388144 h 1304925"/>
                <a:gd name="connsiteX8" fmla="*/ 254794 w 381000"/>
                <a:gd name="connsiteY8" fmla="*/ 278607 h 1304925"/>
                <a:gd name="connsiteX9" fmla="*/ 266700 w 381000"/>
                <a:gd name="connsiteY9" fmla="*/ 116682 h 1304925"/>
                <a:gd name="connsiteX10" fmla="*/ 266700 w 381000"/>
                <a:gd name="connsiteY10" fmla="*/ 26194 h 1304925"/>
                <a:gd name="connsiteX11" fmla="*/ 266700 w 381000"/>
                <a:gd name="connsiteY11" fmla="*/ 11907 h 1304925"/>
                <a:gd name="connsiteX12" fmla="*/ 273844 w 381000"/>
                <a:gd name="connsiteY12" fmla="*/ 2382 h 1304925"/>
                <a:gd name="connsiteX13" fmla="*/ 285750 w 381000"/>
                <a:gd name="connsiteY13" fmla="*/ 0 h 1304925"/>
                <a:gd name="connsiteX14" fmla="*/ 300038 w 381000"/>
                <a:gd name="connsiteY14" fmla="*/ 2382 h 1304925"/>
                <a:gd name="connsiteX15" fmla="*/ 321469 w 381000"/>
                <a:gd name="connsiteY15" fmla="*/ 14288 h 1304925"/>
                <a:gd name="connsiteX16" fmla="*/ 338138 w 381000"/>
                <a:gd name="connsiteY16" fmla="*/ 28575 h 1304925"/>
                <a:gd name="connsiteX17" fmla="*/ 354807 w 381000"/>
                <a:gd name="connsiteY17" fmla="*/ 183357 h 1304925"/>
                <a:gd name="connsiteX18" fmla="*/ 378619 w 381000"/>
                <a:gd name="connsiteY18" fmla="*/ 373857 h 1304925"/>
                <a:gd name="connsiteX19" fmla="*/ 381000 w 381000"/>
                <a:gd name="connsiteY19" fmla="*/ 492919 h 1304925"/>
                <a:gd name="connsiteX20" fmla="*/ 378619 w 381000"/>
                <a:gd name="connsiteY20" fmla="*/ 602457 h 1304925"/>
                <a:gd name="connsiteX21" fmla="*/ 376238 w 381000"/>
                <a:gd name="connsiteY21" fmla="*/ 695325 h 1304925"/>
                <a:gd name="connsiteX22" fmla="*/ 359569 w 381000"/>
                <a:gd name="connsiteY22" fmla="*/ 812007 h 1304925"/>
                <a:gd name="connsiteX23" fmla="*/ 328613 w 381000"/>
                <a:gd name="connsiteY23" fmla="*/ 976313 h 1304925"/>
                <a:gd name="connsiteX24" fmla="*/ 269082 w 381000"/>
                <a:gd name="connsiteY24" fmla="*/ 1173957 h 1304925"/>
                <a:gd name="connsiteX25" fmla="*/ 235744 w 381000"/>
                <a:gd name="connsiteY25" fmla="*/ 1243013 h 1304925"/>
                <a:gd name="connsiteX26" fmla="*/ 202407 w 381000"/>
                <a:gd name="connsiteY26" fmla="*/ 1285875 h 1304925"/>
                <a:gd name="connsiteX27" fmla="*/ 178594 w 381000"/>
                <a:gd name="connsiteY27" fmla="*/ 1300163 h 1304925"/>
                <a:gd name="connsiteX28" fmla="*/ 154782 w 381000"/>
                <a:gd name="connsiteY28" fmla="*/ 1304925 h 1304925"/>
                <a:gd name="connsiteX29" fmla="*/ 121444 w 381000"/>
                <a:gd name="connsiteY29" fmla="*/ 1302544 h 1304925"/>
                <a:gd name="connsiteX30" fmla="*/ 97632 w 381000"/>
                <a:gd name="connsiteY30" fmla="*/ 1295400 h 1304925"/>
                <a:gd name="connsiteX31" fmla="*/ 78582 w 381000"/>
                <a:gd name="connsiteY31" fmla="*/ 1278732 h 1304925"/>
                <a:gd name="connsiteX32" fmla="*/ 61913 w 381000"/>
                <a:gd name="connsiteY32" fmla="*/ 1254919 h 1304925"/>
                <a:gd name="connsiteX33" fmla="*/ 28575 w 381000"/>
                <a:gd name="connsiteY33" fmla="*/ 1154907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81000" h="1304925">
                  <a:moveTo>
                    <a:pt x="28575" y="1154907"/>
                  </a:moveTo>
                  <a:lnTo>
                    <a:pt x="0" y="942975"/>
                  </a:lnTo>
                  <a:lnTo>
                    <a:pt x="50007" y="871538"/>
                  </a:lnTo>
                  <a:lnTo>
                    <a:pt x="116682" y="759619"/>
                  </a:lnTo>
                  <a:lnTo>
                    <a:pt x="164307" y="666750"/>
                  </a:lnTo>
                  <a:lnTo>
                    <a:pt x="195263" y="588169"/>
                  </a:lnTo>
                  <a:lnTo>
                    <a:pt x="223838" y="481013"/>
                  </a:lnTo>
                  <a:lnTo>
                    <a:pt x="242888" y="388144"/>
                  </a:lnTo>
                  <a:lnTo>
                    <a:pt x="254794" y="278607"/>
                  </a:lnTo>
                  <a:lnTo>
                    <a:pt x="266700" y="116682"/>
                  </a:lnTo>
                  <a:lnTo>
                    <a:pt x="266700" y="26194"/>
                  </a:lnTo>
                  <a:lnTo>
                    <a:pt x="266700" y="11907"/>
                  </a:lnTo>
                  <a:lnTo>
                    <a:pt x="273844" y="2382"/>
                  </a:lnTo>
                  <a:lnTo>
                    <a:pt x="285750" y="0"/>
                  </a:lnTo>
                  <a:lnTo>
                    <a:pt x="300038" y="2382"/>
                  </a:lnTo>
                  <a:lnTo>
                    <a:pt x="321469" y="14288"/>
                  </a:lnTo>
                  <a:lnTo>
                    <a:pt x="338138" y="28575"/>
                  </a:lnTo>
                  <a:lnTo>
                    <a:pt x="354807" y="183357"/>
                  </a:lnTo>
                  <a:lnTo>
                    <a:pt x="378619" y="373857"/>
                  </a:lnTo>
                  <a:cubicBezTo>
                    <a:pt x="379413" y="413544"/>
                    <a:pt x="380206" y="453232"/>
                    <a:pt x="381000" y="492919"/>
                  </a:cubicBezTo>
                  <a:cubicBezTo>
                    <a:pt x="380206" y="529432"/>
                    <a:pt x="379413" y="565944"/>
                    <a:pt x="378619" y="602457"/>
                  </a:cubicBezTo>
                  <a:cubicBezTo>
                    <a:pt x="377825" y="633413"/>
                    <a:pt x="377032" y="664369"/>
                    <a:pt x="376238" y="695325"/>
                  </a:cubicBezTo>
                  <a:lnTo>
                    <a:pt x="359569" y="812007"/>
                  </a:lnTo>
                  <a:lnTo>
                    <a:pt x="328613" y="976313"/>
                  </a:lnTo>
                  <a:lnTo>
                    <a:pt x="269082" y="1173957"/>
                  </a:lnTo>
                  <a:lnTo>
                    <a:pt x="235744" y="1243013"/>
                  </a:lnTo>
                  <a:lnTo>
                    <a:pt x="202407" y="1285875"/>
                  </a:lnTo>
                  <a:lnTo>
                    <a:pt x="178594" y="1300163"/>
                  </a:lnTo>
                  <a:lnTo>
                    <a:pt x="154782" y="1304925"/>
                  </a:lnTo>
                  <a:lnTo>
                    <a:pt x="121444" y="1302544"/>
                  </a:lnTo>
                  <a:lnTo>
                    <a:pt x="97632" y="1295400"/>
                  </a:lnTo>
                  <a:lnTo>
                    <a:pt x="78582" y="1278732"/>
                  </a:lnTo>
                  <a:lnTo>
                    <a:pt x="61913" y="1254919"/>
                  </a:lnTo>
                  <a:lnTo>
                    <a:pt x="28575" y="11549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A79DC232-C76F-44A9-A56B-C28577D4C219}"/>
                </a:ext>
              </a:extLst>
            </p:cNvPr>
            <p:cNvSpPr/>
            <p:nvPr/>
          </p:nvSpPr>
          <p:spPr>
            <a:xfrm>
              <a:off x="4937126" y="2719388"/>
              <a:ext cx="433388" cy="595312"/>
            </a:xfrm>
            <a:custGeom>
              <a:avLst/>
              <a:gdLst>
                <a:gd name="connsiteX0" fmla="*/ 207169 w 433388"/>
                <a:gd name="connsiteY0" fmla="*/ 407193 h 595312"/>
                <a:gd name="connsiteX1" fmla="*/ 85725 w 433388"/>
                <a:gd name="connsiteY1" fmla="*/ 188118 h 595312"/>
                <a:gd name="connsiteX2" fmla="*/ 11907 w 433388"/>
                <a:gd name="connsiteY2" fmla="*/ 61912 h 595312"/>
                <a:gd name="connsiteX3" fmla="*/ 0 w 433388"/>
                <a:gd name="connsiteY3" fmla="*/ 38100 h 595312"/>
                <a:gd name="connsiteX4" fmla="*/ 0 w 433388"/>
                <a:gd name="connsiteY4" fmla="*/ 19050 h 595312"/>
                <a:gd name="connsiteX5" fmla="*/ 4763 w 433388"/>
                <a:gd name="connsiteY5" fmla="*/ 4762 h 595312"/>
                <a:gd name="connsiteX6" fmla="*/ 26194 w 433388"/>
                <a:gd name="connsiteY6" fmla="*/ 0 h 595312"/>
                <a:gd name="connsiteX7" fmla="*/ 57150 w 433388"/>
                <a:gd name="connsiteY7" fmla="*/ 14287 h 595312"/>
                <a:gd name="connsiteX8" fmla="*/ 176213 w 433388"/>
                <a:gd name="connsiteY8" fmla="*/ 78581 h 595312"/>
                <a:gd name="connsiteX9" fmla="*/ 316707 w 433388"/>
                <a:gd name="connsiteY9" fmla="*/ 161925 h 595312"/>
                <a:gd name="connsiteX10" fmla="*/ 397669 w 433388"/>
                <a:gd name="connsiteY10" fmla="*/ 221456 h 595312"/>
                <a:gd name="connsiteX11" fmla="*/ 419100 w 433388"/>
                <a:gd name="connsiteY11" fmla="*/ 316706 h 595312"/>
                <a:gd name="connsiteX12" fmla="*/ 433388 w 433388"/>
                <a:gd name="connsiteY12" fmla="*/ 411956 h 595312"/>
                <a:gd name="connsiteX13" fmla="*/ 433388 w 433388"/>
                <a:gd name="connsiteY13" fmla="*/ 490537 h 595312"/>
                <a:gd name="connsiteX14" fmla="*/ 421482 w 433388"/>
                <a:gd name="connsiteY14" fmla="*/ 566737 h 595312"/>
                <a:gd name="connsiteX15" fmla="*/ 409575 w 433388"/>
                <a:gd name="connsiteY15" fmla="*/ 581025 h 595312"/>
                <a:gd name="connsiteX16" fmla="*/ 361950 w 433388"/>
                <a:gd name="connsiteY16" fmla="*/ 592931 h 595312"/>
                <a:gd name="connsiteX17" fmla="*/ 316707 w 433388"/>
                <a:gd name="connsiteY17" fmla="*/ 595312 h 595312"/>
                <a:gd name="connsiteX18" fmla="*/ 288132 w 433388"/>
                <a:gd name="connsiteY18" fmla="*/ 585787 h 595312"/>
                <a:gd name="connsiteX19" fmla="*/ 269082 w 433388"/>
                <a:gd name="connsiteY19" fmla="*/ 559593 h 595312"/>
                <a:gd name="connsiteX20" fmla="*/ 207169 w 433388"/>
                <a:gd name="connsiteY20" fmla="*/ 407193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3388" h="595312">
                  <a:moveTo>
                    <a:pt x="207169" y="407193"/>
                  </a:moveTo>
                  <a:lnTo>
                    <a:pt x="85725" y="188118"/>
                  </a:lnTo>
                  <a:lnTo>
                    <a:pt x="11907" y="61912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26194" y="0"/>
                  </a:lnTo>
                  <a:lnTo>
                    <a:pt x="57150" y="14287"/>
                  </a:lnTo>
                  <a:lnTo>
                    <a:pt x="176213" y="78581"/>
                  </a:lnTo>
                  <a:lnTo>
                    <a:pt x="316707" y="161925"/>
                  </a:lnTo>
                  <a:lnTo>
                    <a:pt x="397669" y="221456"/>
                  </a:lnTo>
                  <a:lnTo>
                    <a:pt x="419100" y="316706"/>
                  </a:lnTo>
                  <a:lnTo>
                    <a:pt x="433388" y="411956"/>
                  </a:lnTo>
                  <a:lnTo>
                    <a:pt x="433388" y="490537"/>
                  </a:lnTo>
                  <a:lnTo>
                    <a:pt x="421482" y="566737"/>
                  </a:lnTo>
                  <a:lnTo>
                    <a:pt x="409575" y="581025"/>
                  </a:lnTo>
                  <a:lnTo>
                    <a:pt x="361950" y="592931"/>
                  </a:lnTo>
                  <a:lnTo>
                    <a:pt x="316707" y="595312"/>
                  </a:lnTo>
                  <a:lnTo>
                    <a:pt x="288132" y="585787"/>
                  </a:lnTo>
                  <a:lnTo>
                    <a:pt x="269082" y="559593"/>
                  </a:lnTo>
                  <a:lnTo>
                    <a:pt x="207169" y="407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3793594C-DFEA-4B4A-A26F-94A436398466}"/>
                </a:ext>
              </a:extLst>
            </p:cNvPr>
            <p:cNvSpPr/>
            <p:nvPr/>
          </p:nvSpPr>
          <p:spPr>
            <a:xfrm rot="16200000">
              <a:off x="2430464" y="3486151"/>
              <a:ext cx="4225925" cy="533400"/>
            </a:xfrm>
            <a:custGeom>
              <a:avLst/>
              <a:gdLst>
                <a:gd name="connsiteX0" fmla="*/ 2344254 w 4226011"/>
                <a:gd name="connsiteY0" fmla="*/ 402478 h 533106"/>
                <a:gd name="connsiteX1" fmla="*/ 1616970 w 4226011"/>
                <a:gd name="connsiteY1" fmla="*/ 406008 h 533106"/>
                <a:gd name="connsiteX2" fmla="*/ 1087395 w 4226011"/>
                <a:gd name="connsiteY2" fmla="*/ 413069 h 533106"/>
                <a:gd name="connsiteX3" fmla="*/ 568411 w 4226011"/>
                <a:gd name="connsiteY3" fmla="*/ 420130 h 533106"/>
                <a:gd name="connsiteX4" fmla="*/ 300093 w 4226011"/>
                <a:gd name="connsiteY4" fmla="*/ 430722 h 533106"/>
                <a:gd name="connsiteX5" fmla="*/ 264788 w 4226011"/>
                <a:gd name="connsiteY5" fmla="*/ 420130 h 533106"/>
                <a:gd name="connsiteX6" fmla="*/ 172995 w 4226011"/>
                <a:gd name="connsiteY6" fmla="*/ 391886 h 533106"/>
                <a:gd name="connsiteX7" fmla="*/ 42366 w 4226011"/>
                <a:gd name="connsiteY7" fmla="*/ 349520 h 533106"/>
                <a:gd name="connsiteX8" fmla="*/ 21183 w 4226011"/>
                <a:gd name="connsiteY8" fmla="*/ 335398 h 533106"/>
                <a:gd name="connsiteX9" fmla="*/ 7061 w 4226011"/>
                <a:gd name="connsiteY9" fmla="*/ 314215 h 533106"/>
                <a:gd name="connsiteX10" fmla="*/ 0 w 4226011"/>
                <a:gd name="connsiteY10" fmla="*/ 275379 h 533106"/>
                <a:gd name="connsiteX11" fmla="*/ 3531 w 4226011"/>
                <a:gd name="connsiteY11" fmla="*/ 250666 h 533106"/>
                <a:gd name="connsiteX12" fmla="*/ 21183 w 4226011"/>
                <a:gd name="connsiteY12" fmla="*/ 225952 h 533106"/>
                <a:gd name="connsiteX13" fmla="*/ 95324 w 4226011"/>
                <a:gd name="connsiteY13" fmla="*/ 183586 h 533106"/>
                <a:gd name="connsiteX14" fmla="*/ 165934 w 4226011"/>
                <a:gd name="connsiteY14" fmla="*/ 151812 h 533106"/>
                <a:gd name="connsiteX15" fmla="*/ 271849 w 4226011"/>
                <a:gd name="connsiteY15" fmla="*/ 120037 h 533106"/>
                <a:gd name="connsiteX16" fmla="*/ 406008 w 4226011"/>
                <a:gd name="connsiteY16" fmla="*/ 91793 h 533106"/>
                <a:gd name="connsiteX17" fmla="*/ 469557 w 4226011"/>
                <a:gd name="connsiteY17" fmla="*/ 102385 h 533106"/>
                <a:gd name="connsiteX18" fmla="*/ 621369 w 4226011"/>
                <a:gd name="connsiteY18" fmla="*/ 130629 h 533106"/>
                <a:gd name="connsiteX19" fmla="*/ 822607 w 4226011"/>
                <a:gd name="connsiteY19" fmla="*/ 155342 h 533106"/>
                <a:gd name="connsiteX20" fmla="*/ 1119169 w 4226011"/>
                <a:gd name="connsiteY20" fmla="*/ 176525 h 533106"/>
                <a:gd name="connsiteX21" fmla="*/ 1624031 w 4226011"/>
                <a:gd name="connsiteY21" fmla="*/ 194178 h 533106"/>
                <a:gd name="connsiteX22" fmla="*/ 2418394 w 4226011"/>
                <a:gd name="connsiteY22" fmla="*/ 201239 h 533106"/>
                <a:gd name="connsiteX23" fmla="*/ 3022110 w 4226011"/>
                <a:gd name="connsiteY23" fmla="*/ 204769 h 533106"/>
                <a:gd name="connsiteX24" fmla="*/ 3668192 w 4226011"/>
                <a:gd name="connsiteY24" fmla="*/ 204769 h 533106"/>
                <a:gd name="connsiteX25" fmla="*/ 3901205 w 4226011"/>
                <a:gd name="connsiteY25" fmla="*/ 197708 h 533106"/>
                <a:gd name="connsiteX26" fmla="*/ 4017712 w 4226011"/>
                <a:gd name="connsiteY26" fmla="*/ 180056 h 533106"/>
                <a:gd name="connsiteX27" fmla="*/ 4074200 w 4226011"/>
                <a:gd name="connsiteY27" fmla="*/ 151812 h 533106"/>
                <a:gd name="connsiteX28" fmla="*/ 4148340 w 4226011"/>
                <a:gd name="connsiteY28" fmla="*/ 38836 h 533106"/>
                <a:gd name="connsiteX29" fmla="*/ 4165993 w 4226011"/>
                <a:gd name="connsiteY29" fmla="*/ 10592 h 533106"/>
                <a:gd name="connsiteX30" fmla="*/ 4187176 w 4226011"/>
                <a:gd name="connsiteY30" fmla="*/ 0 h 533106"/>
                <a:gd name="connsiteX31" fmla="*/ 4211889 w 4226011"/>
                <a:gd name="connsiteY31" fmla="*/ 0 h 533106"/>
                <a:gd name="connsiteX32" fmla="*/ 4218950 w 4226011"/>
                <a:gd name="connsiteY32" fmla="*/ 10592 h 533106"/>
                <a:gd name="connsiteX33" fmla="*/ 4226011 w 4226011"/>
                <a:gd name="connsiteY33" fmla="*/ 42366 h 533106"/>
                <a:gd name="connsiteX34" fmla="*/ 4218950 w 4226011"/>
                <a:gd name="connsiteY34" fmla="*/ 95324 h 533106"/>
                <a:gd name="connsiteX35" fmla="*/ 4190706 w 4226011"/>
                <a:gd name="connsiteY35" fmla="*/ 176525 h 533106"/>
                <a:gd name="connsiteX36" fmla="*/ 4151871 w 4226011"/>
                <a:gd name="connsiteY36" fmla="*/ 275379 h 533106"/>
                <a:gd name="connsiteX37" fmla="*/ 4102444 w 4226011"/>
                <a:gd name="connsiteY37" fmla="*/ 363642 h 533106"/>
                <a:gd name="connsiteX38" fmla="*/ 4035364 w 4226011"/>
                <a:gd name="connsiteY38" fmla="*/ 455435 h 533106"/>
                <a:gd name="connsiteX39" fmla="*/ 3982407 w 4226011"/>
                <a:gd name="connsiteY39" fmla="*/ 511923 h 533106"/>
                <a:gd name="connsiteX40" fmla="*/ 3961224 w 4226011"/>
                <a:gd name="connsiteY40" fmla="*/ 526045 h 533106"/>
                <a:gd name="connsiteX41" fmla="*/ 3932979 w 4226011"/>
                <a:gd name="connsiteY41" fmla="*/ 533106 h 533106"/>
                <a:gd name="connsiteX42" fmla="*/ 3887083 w 4226011"/>
                <a:gd name="connsiteY42" fmla="*/ 529576 h 533106"/>
                <a:gd name="connsiteX43" fmla="*/ 3855308 w 4226011"/>
                <a:gd name="connsiteY43" fmla="*/ 511923 h 533106"/>
                <a:gd name="connsiteX44" fmla="*/ 3791759 w 4226011"/>
                <a:gd name="connsiteY44" fmla="*/ 469557 h 533106"/>
                <a:gd name="connsiteX45" fmla="*/ 3251593 w 4226011"/>
                <a:gd name="connsiteY45" fmla="*/ 437783 h 533106"/>
                <a:gd name="connsiteX46" fmla="*/ 2644346 w 4226011"/>
                <a:gd name="connsiteY46" fmla="*/ 409539 h 533106"/>
                <a:gd name="connsiteX47" fmla="*/ 2344254 w 4226011"/>
                <a:gd name="connsiteY47" fmla="*/ 402478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226011" h="533106">
                  <a:moveTo>
                    <a:pt x="2344254" y="402478"/>
                  </a:moveTo>
                  <a:lnTo>
                    <a:pt x="1616970" y="406008"/>
                  </a:lnTo>
                  <a:lnTo>
                    <a:pt x="1087395" y="413069"/>
                  </a:lnTo>
                  <a:lnTo>
                    <a:pt x="568411" y="420130"/>
                  </a:lnTo>
                  <a:lnTo>
                    <a:pt x="300093" y="430722"/>
                  </a:lnTo>
                  <a:lnTo>
                    <a:pt x="264788" y="420130"/>
                  </a:lnTo>
                  <a:lnTo>
                    <a:pt x="172995" y="391886"/>
                  </a:lnTo>
                  <a:lnTo>
                    <a:pt x="42366" y="349520"/>
                  </a:lnTo>
                  <a:lnTo>
                    <a:pt x="21183" y="335398"/>
                  </a:lnTo>
                  <a:lnTo>
                    <a:pt x="7061" y="314215"/>
                  </a:lnTo>
                  <a:lnTo>
                    <a:pt x="0" y="275379"/>
                  </a:lnTo>
                  <a:lnTo>
                    <a:pt x="3531" y="250666"/>
                  </a:lnTo>
                  <a:lnTo>
                    <a:pt x="21183" y="225952"/>
                  </a:lnTo>
                  <a:lnTo>
                    <a:pt x="95324" y="183586"/>
                  </a:lnTo>
                  <a:lnTo>
                    <a:pt x="165934" y="151812"/>
                  </a:lnTo>
                  <a:lnTo>
                    <a:pt x="271849" y="120037"/>
                  </a:lnTo>
                  <a:lnTo>
                    <a:pt x="406008" y="91793"/>
                  </a:lnTo>
                  <a:lnTo>
                    <a:pt x="469557" y="102385"/>
                  </a:lnTo>
                  <a:lnTo>
                    <a:pt x="621369" y="130629"/>
                  </a:lnTo>
                  <a:lnTo>
                    <a:pt x="822607" y="155342"/>
                  </a:lnTo>
                  <a:lnTo>
                    <a:pt x="1119169" y="176525"/>
                  </a:lnTo>
                  <a:lnTo>
                    <a:pt x="1624031" y="194178"/>
                  </a:lnTo>
                  <a:lnTo>
                    <a:pt x="2418394" y="201239"/>
                  </a:lnTo>
                  <a:lnTo>
                    <a:pt x="3022110" y="204769"/>
                  </a:lnTo>
                  <a:lnTo>
                    <a:pt x="3668192" y="204769"/>
                  </a:lnTo>
                  <a:lnTo>
                    <a:pt x="3901205" y="197708"/>
                  </a:lnTo>
                  <a:lnTo>
                    <a:pt x="4017712" y="180056"/>
                  </a:lnTo>
                  <a:lnTo>
                    <a:pt x="4074200" y="151812"/>
                  </a:lnTo>
                  <a:lnTo>
                    <a:pt x="4148340" y="38836"/>
                  </a:lnTo>
                  <a:lnTo>
                    <a:pt x="4165993" y="10592"/>
                  </a:lnTo>
                  <a:lnTo>
                    <a:pt x="4187176" y="0"/>
                  </a:lnTo>
                  <a:lnTo>
                    <a:pt x="4211889" y="0"/>
                  </a:lnTo>
                  <a:lnTo>
                    <a:pt x="4218950" y="10592"/>
                  </a:lnTo>
                  <a:lnTo>
                    <a:pt x="4226011" y="42366"/>
                  </a:lnTo>
                  <a:lnTo>
                    <a:pt x="4218950" y="95324"/>
                  </a:lnTo>
                  <a:lnTo>
                    <a:pt x="4190706" y="176525"/>
                  </a:lnTo>
                  <a:lnTo>
                    <a:pt x="4151871" y="275379"/>
                  </a:lnTo>
                  <a:lnTo>
                    <a:pt x="4102444" y="363642"/>
                  </a:lnTo>
                  <a:lnTo>
                    <a:pt x="4035364" y="455435"/>
                  </a:lnTo>
                  <a:lnTo>
                    <a:pt x="3982407" y="511923"/>
                  </a:lnTo>
                  <a:lnTo>
                    <a:pt x="3961224" y="526045"/>
                  </a:lnTo>
                  <a:lnTo>
                    <a:pt x="3932979" y="533106"/>
                  </a:lnTo>
                  <a:lnTo>
                    <a:pt x="3887083" y="529576"/>
                  </a:lnTo>
                  <a:lnTo>
                    <a:pt x="3855308" y="511923"/>
                  </a:lnTo>
                  <a:lnTo>
                    <a:pt x="3791759" y="469557"/>
                  </a:lnTo>
                  <a:lnTo>
                    <a:pt x="3251593" y="437783"/>
                  </a:lnTo>
                  <a:lnTo>
                    <a:pt x="2644346" y="409539"/>
                  </a:lnTo>
                  <a:lnTo>
                    <a:pt x="2344254" y="4024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19F580CA-54E5-42DD-8688-0F0B71062F17}"/>
                </a:ext>
              </a:extLst>
            </p:cNvPr>
            <p:cNvSpPr/>
            <p:nvPr/>
          </p:nvSpPr>
          <p:spPr>
            <a:xfrm>
              <a:off x="5448301" y="2398714"/>
              <a:ext cx="2284413" cy="1279525"/>
            </a:xfrm>
            <a:custGeom>
              <a:avLst/>
              <a:gdLst>
                <a:gd name="connsiteX0" fmla="*/ 1612106 w 2283619"/>
                <a:gd name="connsiteY0" fmla="*/ 245269 h 1281112"/>
                <a:gd name="connsiteX1" fmla="*/ 1185863 w 2283619"/>
                <a:gd name="connsiteY1" fmla="*/ 328612 h 1281112"/>
                <a:gd name="connsiteX2" fmla="*/ 1002506 w 2283619"/>
                <a:gd name="connsiteY2" fmla="*/ 381000 h 1281112"/>
                <a:gd name="connsiteX3" fmla="*/ 788194 w 2283619"/>
                <a:gd name="connsiteY3" fmla="*/ 423862 h 1281112"/>
                <a:gd name="connsiteX4" fmla="*/ 614363 w 2283619"/>
                <a:gd name="connsiteY4" fmla="*/ 473869 h 1281112"/>
                <a:gd name="connsiteX5" fmla="*/ 509588 w 2283619"/>
                <a:gd name="connsiteY5" fmla="*/ 511969 h 1281112"/>
                <a:gd name="connsiteX6" fmla="*/ 361950 w 2283619"/>
                <a:gd name="connsiteY6" fmla="*/ 569119 h 1281112"/>
                <a:gd name="connsiteX7" fmla="*/ 328613 w 2283619"/>
                <a:gd name="connsiteY7" fmla="*/ 583406 h 1281112"/>
                <a:gd name="connsiteX8" fmla="*/ 314325 w 2283619"/>
                <a:gd name="connsiteY8" fmla="*/ 583406 h 1281112"/>
                <a:gd name="connsiteX9" fmla="*/ 276225 w 2283619"/>
                <a:gd name="connsiteY9" fmla="*/ 569119 h 1281112"/>
                <a:gd name="connsiteX10" fmla="*/ 250031 w 2283619"/>
                <a:gd name="connsiteY10" fmla="*/ 552450 h 1281112"/>
                <a:gd name="connsiteX11" fmla="*/ 216694 w 2283619"/>
                <a:gd name="connsiteY11" fmla="*/ 523875 h 1281112"/>
                <a:gd name="connsiteX12" fmla="*/ 180975 w 2283619"/>
                <a:gd name="connsiteY12" fmla="*/ 483394 h 1281112"/>
                <a:gd name="connsiteX13" fmla="*/ 102394 w 2283619"/>
                <a:gd name="connsiteY13" fmla="*/ 376237 h 1281112"/>
                <a:gd name="connsiteX14" fmla="*/ 47625 w 2283619"/>
                <a:gd name="connsiteY14" fmla="*/ 292894 h 1281112"/>
                <a:gd name="connsiteX15" fmla="*/ 4763 w 2283619"/>
                <a:gd name="connsiteY15" fmla="*/ 214312 h 1281112"/>
                <a:gd name="connsiteX16" fmla="*/ 0 w 2283619"/>
                <a:gd name="connsiteY16" fmla="*/ 195262 h 1281112"/>
                <a:gd name="connsiteX17" fmla="*/ 0 w 2283619"/>
                <a:gd name="connsiteY17" fmla="*/ 180975 h 1281112"/>
                <a:gd name="connsiteX18" fmla="*/ 4763 w 2283619"/>
                <a:gd name="connsiteY18" fmla="*/ 171450 h 1281112"/>
                <a:gd name="connsiteX19" fmla="*/ 16669 w 2283619"/>
                <a:gd name="connsiteY19" fmla="*/ 164306 h 1281112"/>
                <a:gd name="connsiteX20" fmla="*/ 35719 w 2283619"/>
                <a:gd name="connsiteY20" fmla="*/ 166687 h 1281112"/>
                <a:gd name="connsiteX21" fmla="*/ 64294 w 2283619"/>
                <a:gd name="connsiteY21" fmla="*/ 180975 h 1281112"/>
                <a:gd name="connsiteX22" fmla="*/ 83344 w 2283619"/>
                <a:gd name="connsiteY22" fmla="*/ 214312 h 1281112"/>
                <a:gd name="connsiteX23" fmla="*/ 119063 w 2283619"/>
                <a:gd name="connsiteY23" fmla="*/ 252412 h 1281112"/>
                <a:gd name="connsiteX24" fmla="*/ 164306 w 2283619"/>
                <a:gd name="connsiteY24" fmla="*/ 283369 h 1281112"/>
                <a:gd name="connsiteX25" fmla="*/ 197644 w 2283619"/>
                <a:gd name="connsiteY25" fmla="*/ 302419 h 1281112"/>
                <a:gd name="connsiteX26" fmla="*/ 242888 w 2283619"/>
                <a:gd name="connsiteY26" fmla="*/ 316706 h 1281112"/>
                <a:gd name="connsiteX27" fmla="*/ 273844 w 2283619"/>
                <a:gd name="connsiteY27" fmla="*/ 319087 h 1281112"/>
                <a:gd name="connsiteX28" fmla="*/ 304800 w 2283619"/>
                <a:gd name="connsiteY28" fmla="*/ 319087 h 1281112"/>
                <a:gd name="connsiteX29" fmla="*/ 416719 w 2283619"/>
                <a:gd name="connsiteY29" fmla="*/ 297656 h 1281112"/>
                <a:gd name="connsiteX30" fmla="*/ 723900 w 2283619"/>
                <a:gd name="connsiteY30" fmla="*/ 235744 h 1281112"/>
                <a:gd name="connsiteX31" fmla="*/ 995363 w 2283619"/>
                <a:gd name="connsiteY31" fmla="*/ 180975 h 1281112"/>
                <a:gd name="connsiteX32" fmla="*/ 1188244 w 2283619"/>
                <a:gd name="connsiteY32" fmla="*/ 142875 h 1281112"/>
                <a:gd name="connsiteX33" fmla="*/ 1528763 w 2283619"/>
                <a:gd name="connsiteY33" fmla="*/ 97631 h 1281112"/>
                <a:gd name="connsiteX34" fmla="*/ 1740694 w 2283619"/>
                <a:gd name="connsiteY34" fmla="*/ 69056 h 1281112"/>
                <a:gd name="connsiteX35" fmla="*/ 1795463 w 2283619"/>
                <a:gd name="connsiteY35" fmla="*/ 35719 h 1281112"/>
                <a:gd name="connsiteX36" fmla="*/ 1864519 w 2283619"/>
                <a:gd name="connsiteY36" fmla="*/ 0 h 1281112"/>
                <a:gd name="connsiteX37" fmla="*/ 1881188 w 2283619"/>
                <a:gd name="connsiteY37" fmla="*/ 4762 h 1281112"/>
                <a:gd name="connsiteX38" fmla="*/ 1981200 w 2283619"/>
                <a:gd name="connsiteY38" fmla="*/ 54769 h 1281112"/>
                <a:gd name="connsiteX39" fmla="*/ 2133600 w 2283619"/>
                <a:gd name="connsiteY39" fmla="*/ 138112 h 1281112"/>
                <a:gd name="connsiteX40" fmla="*/ 2216944 w 2283619"/>
                <a:gd name="connsiteY40" fmla="*/ 188119 h 1281112"/>
                <a:gd name="connsiteX41" fmla="*/ 2243138 w 2283619"/>
                <a:gd name="connsiteY41" fmla="*/ 209550 h 1281112"/>
                <a:gd name="connsiteX42" fmla="*/ 2259806 w 2283619"/>
                <a:gd name="connsiteY42" fmla="*/ 228600 h 1281112"/>
                <a:gd name="connsiteX43" fmla="*/ 2274094 w 2283619"/>
                <a:gd name="connsiteY43" fmla="*/ 247650 h 1281112"/>
                <a:gd name="connsiteX44" fmla="*/ 2283619 w 2283619"/>
                <a:gd name="connsiteY44" fmla="*/ 271462 h 1281112"/>
                <a:gd name="connsiteX45" fmla="*/ 2283619 w 2283619"/>
                <a:gd name="connsiteY45" fmla="*/ 295275 h 1281112"/>
                <a:gd name="connsiteX46" fmla="*/ 2278856 w 2283619"/>
                <a:gd name="connsiteY46" fmla="*/ 314325 h 1281112"/>
                <a:gd name="connsiteX47" fmla="*/ 2259806 w 2283619"/>
                <a:gd name="connsiteY47" fmla="*/ 338137 h 1281112"/>
                <a:gd name="connsiteX48" fmla="*/ 2221706 w 2283619"/>
                <a:gd name="connsiteY48" fmla="*/ 364331 h 1281112"/>
                <a:gd name="connsiteX49" fmla="*/ 2159794 w 2283619"/>
                <a:gd name="connsiteY49" fmla="*/ 600075 h 1281112"/>
                <a:gd name="connsiteX50" fmla="*/ 2081213 w 2283619"/>
                <a:gd name="connsiteY50" fmla="*/ 926306 h 1281112"/>
                <a:gd name="connsiteX51" fmla="*/ 2007394 w 2283619"/>
                <a:gd name="connsiteY51" fmla="*/ 1278731 h 1281112"/>
                <a:gd name="connsiteX52" fmla="*/ 1807369 w 2283619"/>
                <a:gd name="connsiteY52" fmla="*/ 1281112 h 1281112"/>
                <a:gd name="connsiteX53" fmla="*/ 1905000 w 2283619"/>
                <a:gd name="connsiteY53" fmla="*/ 597694 h 1281112"/>
                <a:gd name="connsiteX54" fmla="*/ 1931194 w 2283619"/>
                <a:gd name="connsiteY54" fmla="*/ 366712 h 1281112"/>
                <a:gd name="connsiteX55" fmla="*/ 1931194 w 2283619"/>
                <a:gd name="connsiteY55" fmla="*/ 323850 h 1281112"/>
                <a:gd name="connsiteX56" fmla="*/ 1928813 w 2283619"/>
                <a:gd name="connsiteY56" fmla="*/ 300037 h 1281112"/>
                <a:gd name="connsiteX57" fmla="*/ 1919288 w 2283619"/>
                <a:gd name="connsiteY57" fmla="*/ 276225 h 1281112"/>
                <a:gd name="connsiteX58" fmla="*/ 1907381 w 2283619"/>
                <a:gd name="connsiteY58" fmla="*/ 257175 h 1281112"/>
                <a:gd name="connsiteX59" fmla="*/ 1885950 w 2283619"/>
                <a:gd name="connsiteY59" fmla="*/ 235744 h 1281112"/>
                <a:gd name="connsiteX60" fmla="*/ 1854994 w 2283619"/>
                <a:gd name="connsiteY60" fmla="*/ 214312 h 1281112"/>
                <a:gd name="connsiteX61" fmla="*/ 1816894 w 2283619"/>
                <a:gd name="connsiteY61" fmla="*/ 207169 h 1281112"/>
                <a:gd name="connsiteX62" fmla="*/ 1612106 w 2283619"/>
                <a:gd name="connsiteY62" fmla="*/ 245269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283619" h="1281112">
                  <a:moveTo>
                    <a:pt x="1612106" y="245269"/>
                  </a:moveTo>
                  <a:lnTo>
                    <a:pt x="1185863" y="328612"/>
                  </a:lnTo>
                  <a:lnTo>
                    <a:pt x="1002506" y="381000"/>
                  </a:lnTo>
                  <a:lnTo>
                    <a:pt x="788194" y="423862"/>
                  </a:lnTo>
                  <a:lnTo>
                    <a:pt x="614363" y="473869"/>
                  </a:lnTo>
                  <a:lnTo>
                    <a:pt x="509588" y="511969"/>
                  </a:lnTo>
                  <a:lnTo>
                    <a:pt x="361950" y="569119"/>
                  </a:lnTo>
                  <a:lnTo>
                    <a:pt x="328613" y="583406"/>
                  </a:lnTo>
                  <a:lnTo>
                    <a:pt x="314325" y="583406"/>
                  </a:lnTo>
                  <a:lnTo>
                    <a:pt x="276225" y="569119"/>
                  </a:lnTo>
                  <a:lnTo>
                    <a:pt x="250031" y="552450"/>
                  </a:lnTo>
                  <a:lnTo>
                    <a:pt x="216694" y="523875"/>
                  </a:lnTo>
                  <a:lnTo>
                    <a:pt x="180975" y="483394"/>
                  </a:lnTo>
                  <a:lnTo>
                    <a:pt x="102394" y="376237"/>
                  </a:lnTo>
                  <a:lnTo>
                    <a:pt x="47625" y="292894"/>
                  </a:lnTo>
                  <a:lnTo>
                    <a:pt x="4763" y="214312"/>
                  </a:lnTo>
                  <a:lnTo>
                    <a:pt x="0" y="195262"/>
                  </a:lnTo>
                  <a:lnTo>
                    <a:pt x="0" y="180975"/>
                  </a:lnTo>
                  <a:lnTo>
                    <a:pt x="4763" y="171450"/>
                  </a:lnTo>
                  <a:lnTo>
                    <a:pt x="16669" y="164306"/>
                  </a:lnTo>
                  <a:lnTo>
                    <a:pt x="35719" y="166687"/>
                  </a:lnTo>
                  <a:lnTo>
                    <a:pt x="64294" y="180975"/>
                  </a:lnTo>
                  <a:lnTo>
                    <a:pt x="83344" y="214312"/>
                  </a:lnTo>
                  <a:lnTo>
                    <a:pt x="119063" y="252412"/>
                  </a:lnTo>
                  <a:lnTo>
                    <a:pt x="164306" y="283369"/>
                  </a:lnTo>
                  <a:lnTo>
                    <a:pt x="197644" y="302419"/>
                  </a:lnTo>
                  <a:lnTo>
                    <a:pt x="242888" y="316706"/>
                  </a:lnTo>
                  <a:lnTo>
                    <a:pt x="273844" y="319087"/>
                  </a:lnTo>
                  <a:lnTo>
                    <a:pt x="304800" y="319087"/>
                  </a:lnTo>
                  <a:lnTo>
                    <a:pt x="416719" y="297656"/>
                  </a:lnTo>
                  <a:lnTo>
                    <a:pt x="723900" y="235744"/>
                  </a:lnTo>
                  <a:lnTo>
                    <a:pt x="995363" y="180975"/>
                  </a:lnTo>
                  <a:lnTo>
                    <a:pt x="1188244" y="142875"/>
                  </a:lnTo>
                  <a:lnTo>
                    <a:pt x="1528763" y="97631"/>
                  </a:lnTo>
                  <a:lnTo>
                    <a:pt x="1740694" y="69056"/>
                  </a:lnTo>
                  <a:lnTo>
                    <a:pt x="1795463" y="35719"/>
                  </a:lnTo>
                  <a:lnTo>
                    <a:pt x="1864519" y="0"/>
                  </a:lnTo>
                  <a:lnTo>
                    <a:pt x="1881188" y="4762"/>
                  </a:lnTo>
                  <a:lnTo>
                    <a:pt x="1981200" y="54769"/>
                  </a:lnTo>
                  <a:lnTo>
                    <a:pt x="2133600" y="138112"/>
                  </a:lnTo>
                  <a:lnTo>
                    <a:pt x="2216944" y="188119"/>
                  </a:lnTo>
                  <a:lnTo>
                    <a:pt x="2243138" y="209550"/>
                  </a:lnTo>
                  <a:lnTo>
                    <a:pt x="2259806" y="228600"/>
                  </a:lnTo>
                  <a:lnTo>
                    <a:pt x="2274094" y="247650"/>
                  </a:lnTo>
                  <a:lnTo>
                    <a:pt x="2283619" y="271462"/>
                  </a:lnTo>
                  <a:lnTo>
                    <a:pt x="2283619" y="295275"/>
                  </a:lnTo>
                  <a:lnTo>
                    <a:pt x="2278856" y="314325"/>
                  </a:lnTo>
                  <a:lnTo>
                    <a:pt x="2259806" y="338137"/>
                  </a:lnTo>
                  <a:lnTo>
                    <a:pt x="2221706" y="364331"/>
                  </a:lnTo>
                  <a:lnTo>
                    <a:pt x="2159794" y="600075"/>
                  </a:lnTo>
                  <a:lnTo>
                    <a:pt x="2081213" y="926306"/>
                  </a:lnTo>
                  <a:lnTo>
                    <a:pt x="2007394" y="1278731"/>
                  </a:lnTo>
                  <a:lnTo>
                    <a:pt x="1807369" y="1281112"/>
                  </a:lnTo>
                  <a:lnTo>
                    <a:pt x="1905000" y="597694"/>
                  </a:lnTo>
                  <a:lnTo>
                    <a:pt x="1931194" y="366712"/>
                  </a:lnTo>
                  <a:lnTo>
                    <a:pt x="1931194" y="323850"/>
                  </a:lnTo>
                  <a:lnTo>
                    <a:pt x="1928813" y="300037"/>
                  </a:lnTo>
                  <a:lnTo>
                    <a:pt x="1919288" y="276225"/>
                  </a:lnTo>
                  <a:lnTo>
                    <a:pt x="1907381" y="257175"/>
                  </a:lnTo>
                  <a:lnTo>
                    <a:pt x="1885950" y="235744"/>
                  </a:lnTo>
                  <a:lnTo>
                    <a:pt x="1854994" y="214312"/>
                  </a:lnTo>
                  <a:lnTo>
                    <a:pt x="1816894" y="207169"/>
                  </a:lnTo>
                  <a:lnTo>
                    <a:pt x="1612106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6013B14D-D151-4E94-92A4-6738EEBB031C}"/>
                </a:ext>
              </a:extLst>
            </p:cNvPr>
            <p:cNvSpPr/>
            <p:nvPr/>
          </p:nvSpPr>
          <p:spPr>
            <a:xfrm>
              <a:off x="4979988" y="3519488"/>
              <a:ext cx="3340100" cy="628650"/>
            </a:xfrm>
            <a:custGeom>
              <a:avLst/>
              <a:gdLst>
                <a:gd name="connsiteX0" fmla="*/ 2098222 w 3339193"/>
                <a:gd name="connsiteY0" fmla="*/ 280307 h 628650"/>
                <a:gd name="connsiteX1" fmla="*/ 1793422 w 3339193"/>
                <a:gd name="connsiteY1" fmla="*/ 310243 h 628650"/>
                <a:gd name="connsiteX2" fmla="*/ 1589315 w 3339193"/>
                <a:gd name="connsiteY2" fmla="*/ 340179 h 628650"/>
                <a:gd name="connsiteX3" fmla="*/ 1385207 w 3339193"/>
                <a:gd name="connsiteY3" fmla="*/ 353786 h 628650"/>
                <a:gd name="connsiteX4" fmla="*/ 1118507 w 3339193"/>
                <a:gd name="connsiteY4" fmla="*/ 408214 h 628650"/>
                <a:gd name="connsiteX5" fmla="*/ 775607 w 3339193"/>
                <a:gd name="connsiteY5" fmla="*/ 489857 h 628650"/>
                <a:gd name="connsiteX6" fmla="*/ 555172 w 3339193"/>
                <a:gd name="connsiteY6" fmla="*/ 552450 h 628650"/>
                <a:gd name="connsiteX7" fmla="*/ 372836 w 3339193"/>
                <a:gd name="connsiteY7" fmla="*/ 628650 h 628650"/>
                <a:gd name="connsiteX8" fmla="*/ 353786 w 3339193"/>
                <a:gd name="connsiteY8" fmla="*/ 628650 h 628650"/>
                <a:gd name="connsiteX9" fmla="*/ 332015 w 3339193"/>
                <a:gd name="connsiteY9" fmla="*/ 623207 h 628650"/>
                <a:gd name="connsiteX10" fmla="*/ 296636 w 3339193"/>
                <a:gd name="connsiteY10" fmla="*/ 612322 h 628650"/>
                <a:gd name="connsiteX11" fmla="*/ 239486 w 3339193"/>
                <a:gd name="connsiteY11" fmla="*/ 574222 h 628650"/>
                <a:gd name="connsiteX12" fmla="*/ 130629 w 3339193"/>
                <a:gd name="connsiteY12" fmla="*/ 481693 h 628650"/>
                <a:gd name="connsiteX13" fmla="*/ 43543 w 3339193"/>
                <a:gd name="connsiteY13" fmla="*/ 394607 h 628650"/>
                <a:gd name="connsiteX14" fmla="*/ 13607 w 3339193"/>
                <a:gd name="connsiteY14" fmla="*/ 364672 h 628650"/>
                <a:gd name="connsiteX15" fmla="*/ 0 w 3339193"/>
                <a:gd name="connsiteY15" fmla="*/ 337457 h 628650"/>
                <a:gd name="connsiteX16" fmla="*/ 0 w 3339193"/>
                <a:gd name="connsiteY16" fmla="*/ 321129 h 628650"/>
                <a:gd name="connsiteX17" fmla="*/ 2722 w 3339193"/>
                <a:gd name="connsiteY17" fmla="*/ 307522 h 628650"/>
                <a:gd name="connsiteX18" fmla="*/ 13607 w 3339193"/>
                <a:gd name="connsiteY18" fmla="*/ 299357 h 628650"/>
                <a:gd name="connsiteX19" fmla="*/ 29936 w 3339193"/>
                <a:gd name="connsiteY19" fmla="*/ 299357 h 628650"/>
                <a:gd name="connsiteX20" fmla="*/ 65315 w 3339193"/>
                <a:gd name="connsiteY20" fmla="*/ 315686 h 628650"/>
                <a:gd name="connsiteX21" fmla="*/ 117022 w 3339193"/>
                <a:gd name="connsiteY21" fmla="*/ 337457 h 628650"/>
                <a:gd name="connsiteX22" fmla="*/ 182336 w 3339193"/>
                <a:gd name="connsiteY22" fmla="*/ 353786 h 628650"/>
                <a:gd name="connsiteX23" fmla="*/ 255815 w 3339193"/>
                <a:gd name="connsiteY23" fmla="*/ 359229 h 628650"/>
                <a:gd name="connsiteX24" fmla="*/ 329293 w 3339193"/>
                <a:gd name="connsiteY24" fmla="*/ 356507 h 628650"/>
                <a:gd name="connsiteX25" fmla="*/ 498022 w 3339193"/>
                <a:gd name="connsiteY25" fmla="*/ 334736 h 628650"/>
                <a:gd name="connsiteX26" fmla="*/ 693965 w 3339193"/>
                <a:gd name="connsiteY26" fmla="*/ 307522 h 628650"/>
                <a:gd name="connsiteX27" fmla="*/ 1121229 w 3339193"/>
                <a:gd name="connsiteY27" fmla="*/ 217714 h 628650"/>
                <a:gd name="connsiteX28" fmla="*/ 1426029 w 3339193"/>
                <a:gd name="connsiteY28" fmla="*/ 149679 h 628650"/>
                <a:gd name="connsiteX29" fmla="*/ 1687286 w 3339193"/>
                <a:gd name="connsiteY29" fmla="*/ 133350 h 628650"/>
                <a:gd name="connsiteX30" fmla="*/ 1964872 w 3339193"/>
                <a:gd name="connsiteY30" fmla="*/ 100693 h 628650"/>
                <a:gd name="connsiteX31" fmla="*/ 2307772 w 3339193"/>
                <a:gd name="connsiteY31" fmla="*/ 65314 h 628650"/>
                <a:gd name="connsiteX32" fmla="*/ 2498272 w 3339193"/>
                <a:gd name="connsiteY32" fmla="*/ 68036 h 628650"/>
                <a:gd name="connsiteX33" fmla="*/ 2756807 w 3339193"/>
                <a:gd name="connsiteY33" fmla="*/ 70757 h 628650"/>
                <a:gd name="connsiteX34" fmla="*/ 2876550 w 3339193"/>
                <a:gd name="connsiteY34" fmla="*/ 29936 h 628650"/>
                <a:gd name="connsiteX35" fmla="*/ 2955472 w 3339193"/>
                <a:gd name="connsiteY35" fmla="*/ 0 h 628650"/>
                <a:gd name="connsiteX36" fmla="*/ 3015343 w 3339193"/>
                <a:gd name="connsiteY36" fmla="*/ 21772 h 628650"/>
                <a:gd name="connsiteX37" fmla="*/ 3116036 w 3339193"/>
                <a:gd name="connsiteY37" fmla="*/ 70757 h 628650"/>
                <a:gd name="connsiteX38" fmla="*/ 3214007 w 3339193"/>
                <a:gd name="connsiteY38" fmla="*/ 125186 h 628650"/>
                <a:gd name="connsiteX39" fmla="*/ 3311979 w 3339193"/>
                <a:gd name="connsiteY39" fmla="*/ 195943 h 628650"/>
                <a:gd name="connsiteX40" fmla="*/ 3328307 w 3339193"/>
                <a:gd name="connsiteY40" fmla="*/ 214993 h 628650"/>
                <a:gd name="connsiteX41" fmla="*/ 3339193 w 3339193"/>
                <a:gd name="connsiteY41" fmla="*/ 244929 h 628650"/>
                <a:gd name="connsiteX42" fmla="*/ 3333750 w 3339193"/>
                <a:gd name="connsiteY42" fmla="*/ 291193 h 628650"/>
                <a:gd name="connsiteX43" fmla="*/ 3320143 w 3339193"/>
                <a:gd name="connsiteY43" fmla="*/ 318407 h 628650"/>
                <a:gd name="connsiteX44" fmla="*/ 3271157 w 3339193"/>
                <a:gd name="connsiteY44" fmla="*/ 334736 h 628650"/>
                <a:gd name="connsiteX45" fmla="*/ 3235779 w 3339193"/>
                <a:gd name="connsiteY45" fmla="*/ 337457 h 628650"/>
                <a:gd name="connsiteX46" fmla="*/ 3165022 w 3339193"/>
                <a:gd name="connsiteY46" fmla="*/ 323850 h 628650"/>
                <a:gd name="connsiteX47" fmla="*/ 3064329 w 3339193"/>
                <a:gd name="connsiteY47" fmla="*/ 299357 h 628650"/>
                <a:gd name="connsiteX48" fmla="*/ 2871107 w 3339193"/>
                <a:gd name="connsiteY48" fmla="*/ 274864 h 628650"/>
                <a:gd name="connsiteX49" fmla="*/ 2667000 w 3339193"/>
                <a:gd name="connsiteY49" fmla="*/ 266700 h 628650"/>
                <a:gd name="connsiteX50" fmla="*/ 2364922 w 3339193"/>
                <a:gd name="connsiteY50" fmla="*/ 269422 h 628650"/>
                <a:gd name="connsiteX51" fmla="*/ 2098222 w 3339193"/>
                <a:gd name="connsiteY51" fmla="*/ 28030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39193" h="628650">
                  <a:moveTo>
                    <a:pt x="2098222" y="280307"/>
                  </a:moveTo>
                  <a:lnTo>
                    <a:pt x="1793422" y="310243"/>
                  </a:lnTo>
                  <a:lnTo>
                    <a:pt x="1589315" y="340179"/>
                  </a:lnTo>
                  <a:lnTo>
                    <a:pt x="1385207" y="353786"/>
                  </a:lnTo>
                  <a:lnTo>
                    <a:pt x="1118507" y="408214"/>
                  </a:lnTo>
                  <a:lnTo>
                    <a:pt x="775607" y="489857"/>
                  </a:lnTo>
                  <a:lnTo>
                    <a:pt x="555172" y="552450"/>
                  </a:lnTo>
                  <a:lnTo>
                    <a:pt x="372836" y="628650"/>
                  </a:lnTo>
                  <a:lnTo>
                    <a:pt x="353786" y="628650"/>
                  </a:lnTo>
                  <a:lnTo>
                    <a:pt x="332015" y="623207"/>
                  </a:lnTo>
                  <a:lnTo>
                    <a:pt x="296636" y="612322"/>
                  </a:lnTo>
                  <a:lnTo>
                    <a:pt x="239486" y="574222"/>
                  </a:lnTo>
                  <a:lnTo>
                    <a:pt x="130629" y="481693"/>
                  </a:lnTo>
                  <a:lnTo>
                    <a:pt x="43543" y="394607"/>
                  </a:lnTo>
                  <a:lnTo>
                    <a:pt x="13607" y="364672"/>
                  </a:lnTo>
                  <a:lnTo>
                    <a:pt x="0" y="337457"/>
                  </a:lnTo>
                  <a:lnTo>
                    <a:pt x="0" y="321129"/>
                  </a:lnTo>
                  <a:lnTo>
                    <a:pt x="2722" y="307522"/>
                  </a:lnTo>
                  <a:lnTo>
                    <a:pt x="13607" y="299357"/>
                  </a:lnTo>
                  <a:lnTo>
                    <a:pt x="29936" y="299357"/>
                  </a:lnTo>
                  <a:lnTo>
                    <a:pt x="65315" y="315686"/>
                  </a:lnTo>
                  <a:lnTo>
                    <a:pt x="117022" y="337457"/>
                  </a:lnTo>
                  <a:lnTo>
                    <a:pt x="182336" y="353786"/>
                  </a:lnTo>
                  <a:lnTo>
                    <a:pt x="255815" y="359229"/>
                  </a:lnTo>
                  <a:lnTo>
                    <a:pt x="329293" y="356507"/>
                  </a:lnTo>
                  <a:lnTo>
                    <a:pt x="498022" y="334736"/>
                  </a:lnTo>
                  <a:lnTo>
                    <a:pt x="693965" y="307522"/>
                  </a:lnTo>
                  <a:lnTo>
                    <a:pt x="1121229" y="217714"/>
                  </a:lnTo>
                  <a:lnTo>
                    <a:pt x="1426029" y="149679"/>
                  </a:lnTo>
                  <a:lnTo>
                    <a:pt x="1687286" y="133350"/>
                  </a:lnTo>
                  <a:lnTo>
                    <a:pt x="1964872" y="100693"/>
                  </a:lnTo>
                  <a:lnTo>
                    <a:pt x="2307772" y="65314"/>
                  </a:lnTo>
                  <a:lnTo>
                    <a:pt x="2498272" y="68036"/>
                  </a:lnTo>
                  <a:lnTo>
                    <a:pt x="2756807" y="70757"/>
                  </a:lnTo>
                  <a:lnTo>
                    <a:pt x="2876550" y="29936"/>
                  </a:lnTo>
                  <a:lnTo>
                    <a:pt x="2955472" y="0"/>
                  </a:lnTo>
                  <a:lnTo>
                    <a:pt x="3015343" y="21772"/>
                  </a:lnTo>
                  <a:lnTo>
                    <a:pt x="3116036" y="70757"/>
                  </a:lnTo>
                  <a:lnTo>
                    <a:pt x="3214007" y="125186"/>
                  </a:lnTo>
                  <a:lnTo>
                    <a:pt x="3311979" y="195943"/>
                  </a:lnTo>
                  <a:lnTo>
                    <a:pt x="3328307" y="214993"/>
                  </a:lnTo>
                  <a:lnTo>
                    <a:pt x="3339193" y="244929"/>
                  </a:lnTo>
                  <a:lnTo>
                    <a:pt x="3333750" y="291193"/>
                  </a:lnTo>
                  <a:lnTo>
                    <a:pt x="3320143" y="318407"/>
                  </a:lnTo>
                  <a:lnTo>
                    <a:pt x="3271157" y="334736"/>
                  </a:lnTo>
                  <a:lnTo>
                    <a:pt x="3235779" y="337457"/>
                  </a:lnTo>
                  <a:lnTo>
                    <a:pt x="3165022" y="323850"/>
                  </a:lnTo>
                  <a:lnTo>
                    <a:pt x="3064329" y="299357"/>
                  </a:lnTo>
                  <a:lnTo>
                    <a:pt x="2871107" y="274864"/>
                  </a:lnTo>
                  <a:lnTo>
                    <a:pt x="2667000" y="266700"/>
                  </a:lnTo>
                  <a:lnTo>
                    <a:pt x="2364922" y="269422"/>
                  </a:lnTo>
                  <a:lnTo>
                    <a:pt x="2098222" y="2803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AD59D3EE-A59A-4AF6-9BCE-606B2E94CBB4}"/>
                </a:ext>
              </a:extLst>
            </p:cNvPr>
            <p:cNvSpPr/>
            <p:nvPr/>
          </p:nvSpPr>
          <p:spPr>
            <a:xfrm rot="16200000">
              <a:off x="3606801" y="2716214"/>
              <a:ext cx="4289425" cy="1958975"/>
            </a:xfrm>
            <a:custGeom>
              <a:avLst/>
              <a:gdLst>
                <a:gd name="connsiteX0" fmla="*/ 2683181 w 4289560"/>
                <a:gd name="connsiteY0" fmla="*/ 1885288 h 1959428"/>
                <a:gd name="connsiteX1" fmla="*/ 2326601 w 4289560"/>
                <a:gd name="connsiteY1" fmla="*/ 1867635 h 1959428"/>
                <a:gd name="connsiteX2" fmla="*/ 2150076 w 4289560"/>
                <a:gd name="connsiteY2" fmla="*/ 1853513 h 1959428"/>
                <a:gd name="connsiteX3" fmla="*/ 2001794 w 4289560"/>
                <a:gd name="connsiteY3" fmla="*/ 1832330 h 1959428"/>
                <a:gd name="connsiteX4" fmla="*/ 1874696 w 4289560"/>
                <a:gd name="connsiteY4" fmla="*/ 1797025 h 1959428"/>
                <a:gd name="connsiteX5" fmla="*/ 1832330 w 4289560"/>
                <a:gd name="connsiteY5" fmla="*/ 1768781 h 1959428"/>
                <a:gd name="connsiteX6" fmla="*/ 1539299 w 4289560"/>
                <a:gd name="connsiteY6" fmla="*/ 1669927 h 1959428"/>
                <a:gd name="connsiteX7" fmla="*/ 1270981 w 4289560"/>
                <a:gd name="connsiteY7" fmla="*/ 1553420 h 1959428"/>
                <a:gd name="connsiteX8" fmla="*/ 1161535 w 4289560"/>
                <a:gd name="connsiteY8" fmla="*/ 1493402 h 1959428"/>
                <a:gd name="connsiteX9" fmla="*/ 995601 w 4289560"/>
                <a:gd name="connsiteY9" fmla="*/ 1394548 h 1959428"/>
                <a:gd name="connsiteX10" fmla="*/ 812015 w 4289560"/>
                <a:gd name="connsiteY10" fmla="*/ 1253328 h 1959428"/>
                <a:gd name="connsiteX11" fmla="*/ 656673 w 4289560"/>
                <a:gd name="connsiteY11" fmla="*/ 1112108 h 1959428"/>
                <a:gd name="connsiteX12" fmla="*/ 480148 w 4289560"/>
                <a:gd name="connsiteY12" fmla="*/ 910869 h 1959428"/>
                <a:gd name="connsiteX13" fmla="*/ 360111 w 4289560"/>
                <a:gd name="connsiteY13" fmla="*/ 744936 h 1959428"/>
                <a:gd name="connsiteX14" fmla="*/ 233013 w 4289560"/>
                <a:gd name="connsiteY14" fmla="*/ 533105 h 1959428"/>
                <a:gd name="connsiteX15" fmla="*/ 155342 w 4289560"/>
                <a:gd name="connsiteY15" fmla="*/ 384824 h 1959428"/>
                <a:gd name="connsiteX16" fmla="*/ 70610 w 4289560"/>
                <a:gd name="connsiteY16" fmla="*/ 201238 h 1959428"/>
                <a:gd name="connsiteX17" fmla="*/ 21183 w 4289560"/>
                <a:gd name="connsiteY17" fmla="*/ 70610 h 1959428"/>
                <a:gd name="connsiteX18" fmla="*/ 0 w 4289560"/>
                <a:gd name="connsiteY18" fmla="*/ 28244 h 1959428"/>
                <a:gd name="connsiteX19" fmla="*/ 0 w 4289560"/>
                <a:gd name="connsiteY19" fmla="*/ 28244 h 1959428"/>
                <a:gd name="connsiteX20" fmla="*/ 0 w 4289560"/>
                <a:gd name="connsiteY20" fmla="*/ 10591 h 1959428"/>
                <a:gd name="connsiteX21" fmla="*/ 10591 w 4289560"/>
                <a:gd name="connsiteY21" fmla="*/ 0 h 1959428"/>
                <a:gd name="connsiteX22" fmla="*/ 31774 w 4289560"/>
                <a:gd name="connsiteY22" fmla="*/ 7061 h 1959428"/>
                <a:gd name="connsiteX23" fmla="*/ 70610 w 4289560"/>
                <a:gd name="connsiteY23" fmla="*/ 49427 h 1959428"/>
                <a:gd name="connsiteX24" fmla="*/ 127098 w 4289560"/>
                <a:gd name="connsiteY24" fmla="*/ 162403 h 1959428"/>
                <a:gd name="connsiteX25" fmla="*/ 211830 w 4289560"/>
                <a:gd name="connsiteY25" fmla="*/ 310684 h 1959428"/>
                <a:gd name="connsiteX26" fmla="*/ 360111 w 4289560"/>
                <a:gd name="connsiteY26" fmla="*/ 526044 h 1959428"/>
                <a:gd name="connsiteX27" fmla="*/ 501331 w 4289560"/>
                <a:gd name="connsiteY27" fmla="*/ 702569 h 1959428"/>
                <a:gd name="connsiteX28" fmla="*/ 695509 w 4289560"/>
                <a:gd name="connsiteY28" fmla="*/ 896747 h 1959428"/>
                <a:gd name="connsiteX29" fmla="*/ 868503 w 4289560"/>
                <a:gd name="connsiteY29" fmla="*/ 1052089 h 1959428"/>
                <a:gd name="connsiteX30" fmla="*/ 1052089 w 4289560"/>
                <a:gd name="connsiteY30" fmla="*/ 1186248 h 1959428"/>
                <a:gd name="connsiteX31" fmla="*/ 1232145 w 4289560"/>
                <a:gd name="connsiteY31" fmla="*/ 1292163 h 1959428"/>
                <a:gd name="connsiteX32" fmla="*/ 1419262 w 4289560"/>
                <a:gd name="connsiteY32" fmla="*/ 1383956 h 1959428"/>
                <a:gd name="connsiteX33" fmla="*/ 1592256 w 4289560"/>
                <a:gd name="connsiteY33" fmla="*/ 1458097 h 1959428"/>
                <a:gd name="connsiteX34" fmla="*/ 1789964 w 4289560"/>
                <a:gd name="connsiteY34" fmla="*/ 1521646 h 1959428"/>
                <a:gd name="connsiteX35" fmla="*/ 1973550 w 4289560"/>
                <a:gd name="connsiteY35" fmla="*/ 1560481 h 1959428"/>
                <a:gd name="connsiteX36" fmla="*/ 2135954 w 4289560"/>
                <a:gd name="connsiteY36" fmla="*/ 1606378 h 1959428"/>
                <a:gd name="connsiteX37" fmla="*/ 2601980 w 4289560"/>
                <a:gd name="connsiteY37" fmla="*/ 1645214 h 1959428"/>
                <a:gd name="connsiteX38" fmla="*/ 3057415 w 4289560"/>
                <a:gd name="connsiteY38" fmla="*/ 1655805 h 1959428"/>
                <a:gd name="connsiteX39" fmla="*/ 3237470 w 4289560"/>
                <a:gd name="connsiteY39" fmla="*/ 1652275 h 1959428"/>
                <a:gd name="connsiteX40" fmla="*/ 3781167 w 4289560"/>
                <a:gd name="connsiteY40" fmla="*/ 1624030 h 1959428"/>
                <a:gd name="connsiteX41" fmla="*/ 4084791 w 4289560"/>
                <a:gd name="connsiteY41" fmla="*/ 1606378 h 1959428"/>
                <a:gd name="connsiteX42" fmla="*/ 4120096 w 4289560"/>
                <a:gd name="connsiteY42" fmla="*/ 1592256 h 1959428"/>
                <a:gd name="connsiteX43" fmla="*/ 4155401 w 4289560"/>
                <a:gd name="connsiteY43" fmla="*/ 1560481 h 1959428"/>
                <a:gd name="connsiteX44" fmla="*/ 4197767 w 4289560"/>
                <a:gd name="connsiteY44" fmla="*/ 1503993 h 1959428"/>
                <a:gd name="connsiteX45" fmla="*/ 4233072 w 4289560"/>
                <a:gd name="connsiteY45" fmla="*/ 1458097 h 1959428"/>
                <a:gd name="connsiteX46" fmla="*/ 4254255 w 4289560"/>
                <a:gd name="connsiteY46" fmla="*/ 1440444 h 1959428"/>
                <a:gd name="connsiteX47" fmla="*/ 4271907 w 4289560"/>
                <a:gd name="connsiteY47" fmla="*/ 1436914 h 1959428"/>
                <a:gd name="connsiteX48" fmla="*/ 4289560 w 4289560"/>
                <a:gd name="connsiteY48" fmla="*/ 1447505 h 1959428"/>
                <a:gd name="connsiteX49" fmla="*/ 4289560 w 4289560"/>
                <a:gd name="connsiteY49" fmla="*/ 1511054 h 1959428"/>
                <a:gd name="connsiteX50" fmla="*/ 4278968 w 4289560"/>
                <a:gd name="connsiteY50" fmla="*/ 1581664 h 1959428"/>
                <a:gd name="connsiteX51" fmla="*/ 4257785 w 4289560"/>
                <a:gd name="connsiteY51" fmla="*/ 1662866 h 1959428"/>
                <a:gd name="connsiteX52" fmla="*/ 4226011 w 4289560"/>
                <a:gd name="connsiteY52" fmla="*/ 1747598 h 1959428"/>
                <a:gd name="connsiteX53" fmla="*/ 4155401 w 4289560"/>
                <a:gd name="connsiteY53" fmla="*/ 1867635 h 1959428"/>
                <a:gd name="connsiteX54" fmla="*/ 4105974 w 4289560"/>
                <a:gd name="connsiteY54" fmla="*/ 1924123 h 1959428"/>
                <a:gd name="connsiteX55" fmla="*/ 4074199 w 4289560"/>
                <a:gd name="connsiteY55" fmla="*/ 1955898 h 1959428"/>
                <a:gd name="connsiteX56" fmla="*/ 4038894 w 4289560"/>
                <a:gd name="connsiteY56" fmla="*/ 1959428 h 1959428"/>
                <a:gd name="connsiteX57" fmla="*/ 4000059 w 4289560"/>
                <a:gd name="connsiteY57" fmla="*/ 1955898 h 1959428"/>
                <a:gd name="connsiteX58" fmla="*/ 3957693 w 4289560"/>
                <a:gd name="connsiteY58" fmla="*/ 1931184 h 1959428"/>
                <a:gd name="connsiteX59" fmla="*/ 3915327 w 4289560"/>
                <a:gd name="connsiteY59" fmla="*/ 1913532 h 1959428"/>
                <a:gd name="connsiteX60" fmla="*/ 3865899 w 4289560"/>
                <a:gd name="connsiteY60" fmla="*/ 1899410 h 1959428"/>
                <a:gd name="connsiteX61" fmla="*/ 3541093 w 4289560"/>
                <a:gd name="connsiteY61" fmla="*/ 1895879 h 1959428"/>
                <a:gd name="connsiteX62" fmla="*/ 3286897 w 4289560"/>
                <a:gd name="connsiteY62" fmla="*/ 1902940 h 1959428"/>
                <a:gd name="connsiteX63" fmla="*/ 3124494 w 4289560"/>
                <a:gd name="connsiteY63" fmla="*/ 1895879 h 1959428"/>
                <a:gd name="connsiteX64" fmla="*/ 2683181 w 4289560"/>
                <a:gd name="connsiteY64" fmla="*/ 1885288 h 195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289560" h="1959428">
                  <a:moveTo>
                    <a:pt x="2683181" y="1885288"/>
                  </a:moveTo>
                  <a:lnTo>
                    <a:pt x="2326601" y="1867635"/>
                  </a:lnTo>
                  <a:lnTo>
                    <a:pt x="2150076" y="1853513"/>
                  </a:lnTo>
                  <a:lnTo>
                    <a:pt x="2001794" y="1832330"/>
                  </a:lnTo>
                  <a:lnTo>
                    <a:pt x="1874696" y="1797025"/>
                  </a:lnTo>
                  <a:lnTo>
                    <a:pt x="1832330" y="1768781"/>
                  </a:lnTo>
                  <a:lnTo>
                    <a:pt x="1539299" y="1669927"/>
                  </a:lnTo>
                  <a:lnTo>
                    <a:pt x="1270981" y="1553420"/>
                  </a:lnTo>
                  <a:lnTo>
                    <a:pt x="1161535" y="1493402"/>
                  </a:lnTo>
                  <a:lnTo>
                    <a:pt x="995601" y="1394548"/>
                  </a:lnTo>
                  <a:lnTo>
                    <a:pt x="812015" y="1253328"/>
                  </a:lnTo>
                  <a:lnTo>
                    <a:pt x="656673" y="1112108"/>
                  </a:lnTo>
                  <a:lnTo>
                    <a:pt x="480148" y="910869"/>
                  </a:lnTo>
                  <a:lnTo>
                    <a:pt x="360111" y="744936"/>
                  </a:lnTo>
                  <a:lnTo>
                    <a:pt x="233013" y="533105"/>
                  </a:lnTo>
                  <a:lnTo>
                    <a:pt x="155342" y="384824"/>
                  </a:lnTo>
                  <a:lnTo>
                    <a:pt x="70610" y="201238"/>
                  </a:lnTo>
                  <a:lnTo>
                    <a:pt x="21183" y="70610"/>
                  </a:lnTo>
                  <a:lnTo>
                    <a:pt x="0" y="28244"/>
                  </a:lnTo>
                  <a:lnTo>
                    <a:pt x="0" y="28244"/>
                  </a:lnTo>
                  <a:lnTo>
                    <a:pt x="0" y="10591"/>
                  </a:lnTo>
                  <a:lnTo>
                    <a:pt x="10591" y="0"/>
                  </a:lnTo>
                  <a:lnTo>
                    <a:pt x="31774" y="7061"/>
                  </a:lnTo>
                  <a:lnTo>
                    <a:pt x="70610" y="49427"/>
                  </a:lnTo>
                  <a:lnTo>
                    <a:pt x="127098" y="162403"/>
                  </a:lnTo>
                  <a:lnTo>
                    <a:pt x="211830" y="310684"/>
                  </a:lnTo>
                  <a:lnTo>
                    <a:pt x="360111" y="526044"/>
                  </a:lnTo>
                  <a:lnTo>
                    <a:pt x="501331" y="702569"/>
                  </a:lnTo>
                  <a:lnTo>
                    <a:pt x="695509" y="896747"/>
                  </a:lnTo>
                  <a:lnTo>
                    <a:pt x="868503" y="1052089"/>
                  </a:lnTo>
                  <a:lnTo>
                    <a:pt x="1052089" y="1186248"/>
                  </a:lnTo>
                  <a:lnTo>
                    <a:pt x="1232145" y="1292163"/>
                  </a:lnTo>
                  <a:lnTo>
                    <a:pt x="1419262" y="1383956"/>
                  </a:lnTo>
                  <a:lnTo>
                    <a:pt x="1592256" y="1458097"/>
                  </a:lnTo>
                  <a:lnTo>
                    <a:pt x="1789964" y="1521646"/>
                  </a:lnTo>
                  <a:lnTo>
                    <a:pt x="1973550" y="1560481"/>
                  </a:lnTo>
                  <a:lnTo>
                    <a:pt x="2135954" y="1606378"/>
                  </a:lnTo>
                  <a:lnTo>
                    <a:pt x="2601980" y="1645214"/>
                  </a:lnTo>
                  <a:lnTo>
                    <a:pt x="3057415" y="1655805"/>
                  </a:lnTo>
                  <a:lnTo>
                    <a:pt x="3237470" y="1652275"/>
                  </a:lnTo>
                  <a:lnTo>
                    <a:pt x="3781167" y="1624030"/>
                  </a:lnTo>
                  <a:lnTo>
                    <a:pt x="4084791" y="1606378"/>
                  </a:lnTo>
                  <a:lnTo>
                    <a:pt x="4120096" y="1592256"/>
                  </a:lnTo>
                  <a:lnTo>
                    <a:pt x="4155401" y="1560481"/>
                  </a:lnTo>
                  <a:lnTo>
                    <a:pt x="4197767" y="1503993"/>
                  </a:lnTo>
                  <a:lnTo>
                    <a:pt x="4233072" y="1458097"/>
                  </a:lnTo>
                  <a:lnTo>
                    <a:pt x="4254255" y="1440444"/>
                  </a:lnTo>
                  <a:lnTo>
                    <a:pt x="4271907" y="1436914"/>
                  </a:lnTo>
                  <a:lnTo>
                    <a:pt x="4289560" y="1447505"/>
                  </a:lnTo>
                  <a:lnTo>
                    <a:pt x="4289560" y="1511054"/>
                  </a:lnTo>
                  <a:lnTo>
                    <a:pt x="4278968" y="1581664"/>
                  </a:lnTo>
                  <a:lnTo>
                    <a:pt x="4257785" y="1662866"/>
                  </a:lnTo>
                  <a:lnTo>
                    <a:pt x="4226011" y="1747598"/>
                  </a:lnTo>
                  <a:lnTo>
                    <a:pt x="4155401" y="1867635"/>
                  </a:lnTo>
                  <a:lnTo>
                    <a:pt x="4105974" y="1924123"/>
                  </a:lnTo>
                  <a:lnTo>
                    <a:pt x="4074199" y="1955898"/>
                  </a:lnTo>
                  <a:lnTo>
                    <a:pt x="4038894" y="1959428"/>
                  </a:lnTo>
                  <a:lnTo>
                    <a:pt x="4000059" y="1955898"/>
                  </a:lnTo>
                  <a:lnTo>
                    <a:pt x="3957693" y="1931184"/>
                  </a:lnTo>
                  <a:lnTo>
                    <a:pt x="3915327" y="1913532"/>
                  </a:lnTo>
                  <a:lnTo>
                    <a:pt x="3865899" y="1899410"/>
                  </a:lnTo>
                  <a:lnTo>
                    <a:pt x="3541093" y="1895879"/>
                  </a:lnTo>
                  <a:lnTo>
                    <a:pt x="3286897" y="1902940"/>
                  </a:lnTo>
                  <a:lnTo>
                    <a:pt x="3124494" y="1895879"/>
                  </a:lnTo>
                  <a:lnTo>
                    <a:pt x="2683181" y="188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9A55B01D-FE10-4343-BC6F-F1F2FD33666B}"/>
                </a:ext>
              </a:extLst>
            </p:cNvPr>
            <p:cNvSpPr/>
            <p:nvPr/>
          </p:nvSpPr>
          <p:spPr>
            <a:xfrm>
              <a:off x="6486525" y="3865563"/>
              <a:ext cx="2032000" cy="1797050"/>
            </a:xfrm>
            <a:custGeom>
              <a:avLst/>
              <a:gdLst>
                <a:gd name="connsiteX0" fmla="*/ 585788 w 2031206"/>
                <a:gd name="connsiteY0" fmla="*/ 1016794 h 1797844"/>
                <a:gd name="connsiteX1" fmla="*/ 371475 w 2031206"/>
                <a:gd name="connsiteY1" fmla="*/ 676275 h 1797844"/>
                <a:gd name="connsiteX2" fmla="*/ 171450 w 2031206"/>
                <a:gd name="connsiteY2" fmla="*/ 347662 h 1797844"/>
                <a:gd name="connsiteX3" fmla="*/ 0 w 2031206"/>
                <a:gd name="connsiteY3" fmla="*/ 76200 h 1797844"/>
                <a:gd name="connsiteX4" fmla="*/ 35719 w 2031206"/>
                <a:gd name="connsiteY4" fmla="*/ 0 h 1797844"/>
                <a:gd name="connsiteX5" fmla="*/ 128588 w 2031206"/>
                <a:gd name="connsiteY5" fmla="*/ 123825 h 1797844"/>
                <a:gd name="connsiteX6" fmla="*/ 283369 w 2031206"/>
                <a:gd name="connsiteY6" fmla="*/ 326231 h 1797844"/>
                <a:gd name="connsiteX7" fmla="*/ 433388 w 2031206"/>
                <a:gd name="connsiteY7" fmla="*/ 521494 h 1797844"/>
                <a:gd name="connsiteX8" fmla="*/ 564356 w 2031206"/>
                <a:gd name="connsiteY8" fmla="*/ 673894 h 1797844"/>
                <a:gd name="connsiteX9" fmla="*/ 726281 w 2031206"/>
                <a:gd name="connsiteY9" fmla="*/ 847725 h 1797844"/>
                <a:gd name="connsiteX10" fmla="*/ 883444 w 2031206"/>
                <a:gd name="connsiteY10" fmla="*/ 1016794 h 1797844"/>
                <a:gd name="connsiteX11" fmla="*/ 1026319 w 2031206"/>
                <a:gd name="connsiteY11" fmla="*/ 1150144 h 1797844"/>
                <a:gd name="connsiteX12" fmla="*/ 1154906 w 2031206"/>
                <a:gd name="connsiteY12" fmla="*/ 1252537 h 1797844"/>
                <a:gd name="connsiteX13" fmla="*/ 1264444 w 2031206"/>
                <a:gd name="connsiteY13" fmla="*/ 1323975 h 1797844"/>
                <a:gd name="connsiteX14" fmla="*/ 1431131 w 2031206"/>
                <a:gd name="connsiteY14" fmla="*/ 1419225 h 1797844"/>
                <a:gd name="connsiteX15" fmla="*/ 1721644 w 2031206"/>
                <a:gd name="connsiteY15" fmla="*/ 1564481 h 1797844"/>
                <a:gd name="connsiteX16" fmla="*/ 1990725 w 2031206"/>
                <a:gd name="connsiteY16" fmla="*/ 1685925 h 1797844"/>
                <a:gd name="connsiteX17" fmla="*/ 2009775 w 2031206"/>
                <a:gd name="connsiteY17" fmla="*/ 1697831 h 1797844"/>
                <a:gd name="connsiteX18" fmla="*/ 2024063 w 2031206"/>
                <a:gd name="connsiteY18" fmla="*/ 1712119 h 1797844"/>
                <a:gd name="connsiteX19" fmla="*/ 2031206 w 2031206"/>
                <a:gd name="connsiteY19" fmla="*/ 1726406 h 1797844"/>
                <a:gd name="connsiteX20" fmla="*/ 2028825 w 2031206"/>
                <a:gd name="connsiteY20" fmla="*/ 1735931 h 1797844"/>
                <a:gd name="connsiteX21" fmla="*/ 2014538 w 2031206"/>
                <a:gd name="connsiteY21" fmla="*/ 1752600 h 1797844"/>
                <a:gd name="connsiteX22" fmla="*/ 1874044 w 2031206"/>
                <a:gd name="connsiteY22" fmla="*/ 1759744 h 1797844"/>
                <a:gd name="connsiteX23" fmla="*/ 1602581 w 2031206"/>
                <a:gd name="connsiteY23" fmla="*/ 1778794 h 1797844"/>
                <a:gd name="connsiteX24" fmla="*/ 1381125 w 2031206"/>
                <a:gd name="connsiteY24" fmla="*/ 1795462 h 1797844"/>
                <a:gd name="connsiteX25" fmla="*/ 1316831 w 2031206"/>
                <a:gd name="connsiteY25" fmla="*/ 1797844 h 1797844"/>
                <a:gd name="connsiteX26" fmla="*/ 1278731 w 2031206"/>
                <a:gd name="connsiteY26" fmla="*/ 1795462 h 1797844"/>
                <a:gd name="connsiteX27" fmla="*/ 1226344 w 2031206"/>
                <a:gd name="connsiteY27" fmla="*/ 1785937 h 1797844"/>
                <a:gd name="connsiteX28" fmla="*/ 1157288 w 2031206"/>
                <a:gd name="connsiteY28" fmla="*/ 1762125 h 1797844"/>
                <a:gd name="connsiteX29" fmla="*/ 1135856 w 2031206"/>
                <a:gd name="connsiteY29" fmla="*/ 1745456 h 1797844"/>
                <a:gd name="connsiteX30" fmla="*/ 819150 w 2031206"/>
                <a:gd name="connsiteY30" fmla="*/ 1343025 h 1797844"/>
                <a:gd name="connsiteX31" fmla="*/ 585788 w 2031206"/>
                <a:gd name="connsiteY31" fmla="*/ 1016794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31206" h="1797844">
                  <a:moveTo>
                    <a:pt x="585788" y="1016794"/>
                  </a:moveTo>
                  <a:lnTo>
                    <a:pt x="371475" y="676275"/>
                  </a:lnTo>
                  <a:lnTo>
                    <a:pt x="171450" y="347662"/>
                  </a:lnTo>
                  <a:lnTo>
                    <a:pt x="0" y="76200"/>
                  </a:lnTo>
                  <a:lnTo>
                    <a:pt x="35719" y="0"/>
                  </a:lnTo>
                  <a:lnTo>
                    <a:pt x="128588" y="123825"/>
                  </a:lnTo>
                  <a:lnTo>
                    <a:pt x="283369" y="326231"/>
                  </a:lnTo>
                  <a:lnTo>
                    <a:pt x="433388" y="521494"/>
                  </a:lnTo>
                  <a:lnTo>
                    <a:pt x="564356" y="673894"/>
                  </a:lnTo>
                  <a:lnTo>
                    <a:pt x="726281" y="847725"/>
                  </a:lnTo>
                  <a:lnTo>
                    <a:pt x="883444" y="1016794"/>
                  </a:lnTo>
                  <a:lnTo>
                    <a:pt x="1026319" y="1150144"/>
                  </a:lnTo>
                  <a:lnTo>
                    <a:pt x="1154906" y="1252537"/>
                  </a:lnTo>
                  <a:lnTo>
                    <a:pt x="1264444" y="1323975"/>
                  </a:lnTo>
                  <a:lnTo>
                    <a:pt x="1431131" y="1419225"/>
                  </a:lnTo>
                  <a:lnTo>
                    <a:pt x="1721644" y="1564481"/>
                  </a:lnTo>
                  <a:lnTo>
                    <a:pt x="1990725" y="1685925"/>
                  </a:lnTo>
                  <a:lnTo>
                    <a:pt x="2009775" y="1697831"/>
                  </a:lnTo>
                  <a:lnTo>
                    <a:pt x="2024063" y="1712119"/>
                  </a:lnTo>
                  <a:lnTo>
                    <a:pt x="2031206" y="1726406"/>
                  </a:lnTo>
                  <a:lnTo>
                    <a:pt x="2028825" y="1735931"/>
                  </a:lnTo>
                  <a:lnTo>
                    <a:pt x="2014538" y="1752600"/>
                  </a:lnTo>
                  <a:lnTo>
                    <a:pt x="1874044" y="1759744"/>
                  </a:lnTo>
                  <a:lnTo>
                    <a:pt x="1602581" y="1778794"/>
                  </a:lnTo>
                  <a:lnTo>
                    <a:pt x="1381125" y="1795462"/>
                  </a:lnTo>
                  <a:lnTo>
                    <a:pt x="1316831" y="1797844"/>
                  </a:lnTo>
                  <a:lnTo>
                    <a:pt x="1278731" y="1795462"/>
                  </a:lnTo>
                  <a:lnTo>
                    <a:pt x="1226344" y="1785937"/>
                  </a:lnTo>
                  <a:lnTo>
                    <a:pt x="1157288" y="1762125"/>
                  </a:lnTo>
                  <a:lnTo>
                    <a:pt x="1135856" y="1745456"/>
                  </a:lnTo>
                  <a:lnTo>
                    <a:pt x="819150" y="1343025"/>
                  </a:lnTo>
                  <a:lnTo>
                    <a:pt x="585788" y="1016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63920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78652BC-06E5-45FA-9AB7-2C574D168C15}"/>
              </a:ext>
            </a:extLst>
          </p:cNvPr>
          <p:cNvGrpSpPr/>
          <p:nvPr/>
        </p:nvGrpSpPr>
        <p:grpSpPr>
          <a:xfrm>
            <a:off x="3698876" y="1550989"/>
            <a:ext cx="4819649" cy="4314824"/>
            <a:chOff x="3698876" y="1550989"/>
            <a:chExt cx="4819649" cy="4314824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35AABA30-8622-4B15-931D-66AEBD162024}"/>
                </a:ext>
              </a:extLst>
            </p:cNvPr>
            <p:cNvSpPr/>
            <p:nvPr/>
          </p:nvSpPr>
          <p:spPr>
            <a:xfrm>
              <a:off x="3698876" y="2640014"/>
              <a:ext cx="381000" cy="1304925"/>
            </a:xfrm>
            <a:custGeom>
              <a:avLst/>
              <a:gdLst>
                <a:gd name="connsiteX0" fmla="*/ 28575 w 381000"/>
                <a:gd name="connsiteY0" fmla="*/ 1154907 h 1304925"/>
                <a:gd name="connsiteX1" fmla="*/ 0 w 381000"/>
                <a:gd name="connsiteY1" fmla="*/ 942975 h 1304925"/>
                <a:gd name="connsiteX2" fmla="*/ 50007 w 381000"/>
                <a:gd name="connsiteY2" fmla="*/ 871538 h 1304925"/>
                <a:gd name="connsiteX3" fmla="*/ 116682 w 381000"/>
                <a:gd name="connsiteY3" fmla="*/ 759619 h 1304925"/>
                <a:gd name="connsiteX4" fmla="*/ 164307 w 381000"/>
                <a:gd name="connsiteY4" fmla="*/ 666750 h 1304925"/>
                <a:gd name="connsiteX5" fmla="*/ 195263 w 381000"/>
                <a:gd name="connsiteY5" fmla="*/ 588169 h 1304925"/>
                <a:gd name="connsiteX6" fmla="*/ 223838 w 381000"/>
                <a:gd name="connsiteY6" fmla="*/ 481013 h 1304925"/>
                <a:gd name="connsiteX7" fmla="*/ 242888 w 381000"/>
                <a:gd name="connsiteY7" fmla="*/ 388144 h 1304925"/>
                <a:gd name="connsiteX8" fmla="*/ 254794 w 381000"/>
                <a:gd name="connsiteY8" fmla="*/ 278607 h 1304925"/>
                <a:gd name="connsiteX9" fmla="*/ 266700 w 381000"/>
                <a:gd name="connsiteY9" fmla="*/ 116682 h 1304925"/>
                <a:gd name="connsiteX10" fmla="*/ 266700 w 381000"/>
                <a:gd name="connsiteY10" fmla="*/ 26194 h 1304925"/>
                <a:gd name="connsiteX11" fmla="*/ 266700 w 381000"/>
                <a:gd name="connsiteY11" fmla="*/ 11907 h 1304925"/>
                <a:gd name="connsiteX12" fmla="*/ 273844 w 381000"/>
                <a:gd name="connsiteY12" fmla="*/ 2382 h 1304925"/>
                <a:gd name="connsiteX13" fmla="*/ 285750 w 381000"/>
                <a:gd name="connsiteY13" fmla="*/ 0 h 1304925"/>
                <a:gd name="connsiteX14" fmla="*/ 300038 w 381000"/>
                <a:gd name="connsiteY14" fmla="*/ 2382 h 1304925"/>
                <a:gd name="connsiteX15" fmla="*/ 321469 w 381000"/>
                <a:gd name="connsiteY15" fmla="*/ 14288 h 1304925"/>
                <a:gd name="connsiteX16" fmla="*/ 338138 w 381000"/>
                <a:gd name="connsiteY16" fmla="*/ 28575 h 1304925"/>
                <a:gd name="connsiteX17" fmla="*/ 354807 w 381000"/>
                <a:gd name="connsiteY17" fmla="*/ 183357 h 1304925"/>
                <a:gd name="connsiteX18" fmla="*/ 378619 w 381000"/>
                <a:gd name="connsiteY18" fmla="*/ 373857 h 1304925"/>
                <a:gd name="connsiteX19" fmla="*/ 381000 w 381000"/>
                <a:gd name="connsiteY19" fmla="*/ 492919 h 1304925"/>
                <a:gd name="connsiteX20" fmla="*/ 378619 w 381000"/>
                <a:gd name="connsiteY20" fmla="*/ 602457 h 1304925"/>
                <a:gd name="connsiteX21" fmla="*/ 376238 w 381000"/>
                <a:gd name="connsiteY21" fmla="*/ 695325 h 1304925"/>
                <a:gd name="connsiteX22" fmla="*/ 359569 w 381000"/>
                <a:gd name="connsiteY22" fmla="*/ 812007 h 1304925"/>
                <a:gd name="connsiteX23" fmla="*/ 328613 w 381000"/>
                <a:gd name="connsiteY23" fmla="*/ 976313 h 1304925"/>
                <a:gd name="connsiteX24" fmla="*/ 269082 w 381000"/>
                <a:gd name="connsiteY24" fmla="*/ 1173957 h 1304925"/>
                <a:gd name="connsiteX25" fmla="*/ 235744 w 381000"/>
                <a:gd name="connsiteY25" fmla="*/ 1243013 h 1304925"/>
                <a:gd name="connsiteX26" fmla="*/ 202407 w 381000"/>
                <a:gd name="connsiteY26" fmla="*/ 1285875 h 1304925"/>
                <a:gd name="connsiteX27" fmla="*/ 178594 w 381000"/>
                <a:gd name="connsiteY27" fmla="*/ 1300163 h 1304925"/>
                <a:gd name="connsiteX28" fmla="*/ 154782 w 381000"/>
                <a:gd name="connsiteY28" fmla="*/ 1304925 h 1304925"/>
                <a:gd name="connsiteX29" fmla="*/ 121444 w 381000"/>
                <a:gd name="connsiteY29" fmla="*/ 1302544 h 1304925"/>
                <a:gd name="connsiteX30" fmla="*/ 97632 w 381000"/>
                <a:gd name="connsiteY30" fmla="*/ 1295400 h 1304925"/>
                <a:gd name="connsiteX31" fmla="*/ 78582 w 381000"/>
                <a:gd name="connsiteY31" fmla="*/ 1278732 h 1304925"/>
                <a:gd name="connsiteX32" fmla="*/ 61913 w 381000"/>
                <a:gd name="connsiteY32" fmla="*/ 1254919 h 1304925"/>
                <a:gd name="connsiteX33" fmla="*/ 28575 w 381000"/>
                <a:gd name="connsiteY33" fmla="*/ 1154907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81000" h="1304925">
                  <a:moveTo>
                    <a:pt x="28575" y="1154907"/>
                  </a:moveTo>
                  <a:lnTo>
                    <a:pt x="0" y="942975"/>
                  </a:lnTo>
                  <a:lnTo>
                    <a:pt x="50007" y="871538"/>
                  </a:lnTo>
                  <a:lnTo>
                    <a:pt x="116682" y="759619"/>
                  </a:lnTo>
                  <a:lnTo>
                    <a:pt x="164307" y="666750"/>
                  </a:lnTo>
                  <a:lnTo>
                    <a:pt x="195263" y="588169"/>
                  </a:lnTo>
                  <a:lnTo>
                    <a:pt x="223838" y="481013"/>
                  </a:lnTo>
                  <a:lnTo>
                    <a:pt x="242888" y="388144"/>
                  </a:lnTo>
                  <a:lnTo>
                    <a:pt x="254794" y="278607"/>
                  </a:lnTo>
                  <a:lnTo>
                    <a:pt x="266700" y="116682"/>
                  </a:lnTo>
                  <a:lnTo>
                    <a:pt x="266700" y="26194"/>
                  </a:lnTo>
                  <a:lnTo>
                    <a:pt x="266700" y="11907"/>
                  </a:lnTo>
                  <a:lnTo>
                    <a:pt x="273844" y="2382"/>
                  </a:lnTo>
                  <a:lnTo>
                    <a:pt x="285750" y="0"/>
                  </a:lnTo>
                  <a:lnTo>
                    <a:pt x="300038" y="2382"/>
                  </a:lnTo>
                  <a:lnTo>
                    <a:pt x="321469" y="14288"/>
                  </a:lnTo>
                  <a:lnTo>
                    <a:pt x="338138" y="28575"/>
                  </a:lnTo>
                  <a:lnTo>
                    <a:pt x="354807" y="183357"/>
                  </a:lnTo>
                  <a:lnTo>
                    <a:pt x="378619" y="373857"/>
                  </a:lnTo>
                  <a:cubicBezTo>
                    <a:pt x="379413" y="413544"/>
                    <a:pt x="380206" y="453232"/>
                    <a:pt x="381000" y="492919"/>
                  </a:cubicBezTo>
                  <a:cubicBezTo>
                    <a:pt x="380206" y="529432"/>
                    <a:pt x="379413" y="565944"/>
                    <a:pt x="378619" y="602457"/>
                  </a:cubicBezTo>
                  <a:cubicBezTo>
                    <a:pt x="377825" y="633413"/>
                    <a:pt x="377032" y="664369"/>
                    <a:pt x="376238" y="695325"/>
                  </a:cubicBezTo>
                  <a:lnTo>
                    <a:pt x="359569" y="812007"/>
                  </a:lnTo>
                  <a:lnTo>
                    <a:pt x="328613" y="976313"/>
                  </a:lnTo>
                  <a:lnTo>
                    <a:pt x="269082" y="1173957"/>
                  </a:lnTo>
                  <a:lnTo>
                    <a:pt x="235744" y="1243013"/>
                  </a:lnTo>
                  <a:lnTo>
                    <a:pt x="202407" y="1285875"/>
                  </a:lnTo>
                  <a:lnTo>
                    <a:pt x="178594" y="1300163"/>
                  </a:lnTo>
                  <a:lnTo>
                    <a:pt x="154782" y="1304925"/>
                  </a:lnTo>
                  <a:lnTo>
                    <a:pt x="121444" y="1302544"/>
                  </a:lnTo>
                  <a:lnTo>
                    <a:pt x="97632" y="1295400"/>
                  </a:lnTo>
                  <a:lnTo>
                    <a:pt x="78582" y="1278732"/>
                  </a:lnTo>
                  <a:lnTo>
                    <a:pt x="61913" y="1254919"/>
                  </a:lnTo>
                  <a:lnTo>
                    <a:pt x="28575" y="11549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2B87129B-92A4-436C-B037-A4B604078291}"/>
                </a:ext>
              </a:extLst>
            </p:cNvPr>
            <p:cNvSpPr/>
            <p:nvPr/>
          </p:nvSpPr>
          <p:spPr>
            <a:xfrm>
              <a:off x="4937126" y="2719388"/>
              <a:ext cx="433388" cy="595312"/>
            </a:xfrm>
            <a:custGeom>
              <a:avLst/>
              <a:gdLst>
                <a:gd name="connsiteX0" fmla="*/ 207169 w 433388"/>
                <a:gd name="connsiteY0" fmla="*/ 407193 h 595312"/>
                <a:gd name="connsiteX1" fmla="*/ 85725 w 433388"/>
                <a:gd name="connsiteY1" fmla="*/ 188118 h 595312"/>
                <a:gd name="connsiteX2" fmla="*/ 11907 w 433388"/>
                <a:gd name="connsiteY2" fmla="*/ 61912 h 595312"/>
                <a:gd name="connsiteX3" fmla="*/ 0 w 433388"/>
                <a:gd name="connsiteY3" fmla="*/ 38100 h 595312"/>
                <a:gd name="connsiteX4" fmla="*/ 0 w 433388"/>
                <a:gd name="connsiteY4" fmla="*/ 19050 h 595312"/>
                <a:gd name="connsiteX5" fmla="*/ 4763 w 433388"/>
                <a:gd name="connsiteY5" fmla="*/ 4762 h 595312"/>
                <a:gd name="connsiteX6" fmla="*/ 26194 w 433388"/>
                <a:gd name="connsiteY6" fmla="*/ 0 h 595312"/>
                <a:gd name="connsiteX7" fmla="*/ 57150 w 433388"/>
                <a:gd name="connsiteY7" fmla="*/ 14287 h 595312"/>
                <a:gd name="connsiteX8" fmla="*/ 176213 w 433388"/>
                <a:gd name="connsiteY8" fmla="*/ 78581 h 595312"/>
                <a:gd name="connsiteX9" fmla="*/ 316707 w 433388"/>
                <a:gd name="connsiteY9" fmla="*/ 161925 h 595312"/>
                <a:gd name="connsiteX10" fmla="*/ 397669 w 433388"/>
                <a:gd name="connsiteY10" fmla="*/ 221456 h 595312"/>
                <a:gd name="connsiteX11" fmla="*/ 419100 w 433388"/>
                <a:gd name="connsiteY11" fmla="*/ 316706 h 595312"/>
                <a:gd name="connsiteX12" fmla="*/ 433388 w 433388"/>
                <a:gd name="connsiteY12" fmla="*/ 411956 h 595312"/>
                <a:gd name="connsiteX13" fmla="*/ 433388 w 433388"/>
                <a:gd name="connsiteY13" fmla="*/ 490537 h 595312"/>
                <a:gd name="connsiteX14" fmla="*/ 421482 w 433388"/>
                <a:gd name="connsiteY14" fmla="*/ 566737 h 595312"/>
                <a:gd name="connsiteX15" fmla="*/ 409575 w 433388"/>
                <a:gd name="connsiteY15" fmla="*/ 581025 h 595312"/>
                <a:gd name="connsiteX16" fmla="*/ 361950 w 433388"/>
                <a:gd name="connsiteY16" fmla="*/ 592931 h 595312"/>
                <a:gd name="connsiteX17" fmla="*/ 316707 w 433388"/>
                <a:gd name="connsiteY17" fmla="*/ 595312 h 595312"/>
                <a:gd name="connsiteX18" fmla="*/ 288132 w 433388"/>
                <a:gd name="connsiteY18" fmla="*/ 585787 h 595312"/>
                <a:gd name="connsiteX19" fmla="*/ 269082 w 433388"/>
                <a:gd name="connsiteY19" fmla="*/ 559593 h 595312"/>
                <a:gd name="connsiteX20" fmla="*/ 207169 w 433388"/>
                <a:gd name="connsiteY20" fmla="*/ 407193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3388" h="595312">
                  <a:moveTo>
                    <a:pt x="207169" y="407193"/>
                  </a:moveTo>
                  <a:lnTo>
                    <a:pt x="85725" y="188118"/>
                  </a:lnTo>
                  <a:lnTo>
                    <a:pt x="11907" y="61912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26194" y="0"/>
                  </a:lnTo>
                  <a:lnTo>
                    <a:pt x="57150" y="14287"/>
                  </a:lnTo>
                  <a:lnTo>
                    <a:pt x="176213" y="78581"/>
                  </a:lnTo>
                  <a:lnTo>
                    <a:pt x="316707" y="161925"/>
                  </a:lnTo>
                  <a:lnTo>
                    <a:pt x="397669" y="221456"/>
                  </a:lnTo>
                  <a:lnTo>
                    <a:pt x="419100" y="316706"/>
                  </a:lnTo>
                  <a:lnTo>
                    <a:pt x="433388" y="411956"/>
                  </a:lnTo>
                  <a:lnTo>
                    <a:pt x="433388" y="490537"/>
                  </a:lnTo>
                  <a:lnTo>
                    <a:pt x="421482" y="566737"/>
                  </a:lnTo>
                  <a:lnTo>
                    <a:pt x="409575" y="581025"/>
                  </a:lnTo>
                  <a:lnTo>
                    <a:pt x="361950" y="592931"/>
                  </a:lnTo>
                  <a:lnTo>
                    <a:pt x="316707" y="595312"/>
                  </a:lnTo>
                  <a:lnTo>
                    <a:pt x="288132" y="585787"/>
                  </a:lnTo>
                  <a:lnTo>
                    <a:pt x="269082" y="559593"/>
                  </a:lnTo>
                  <a:lnTo>
                    <a:pt x="207169" y="407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EE523F5F-34FF-48EE-8338-6F6953AE9C3A}"/>
                </a:ext>
              </a:extLst>
            </p:cNvPr>
            <p:cNvSpPr/>
            <p:nvPr/>
          </p:nvSpPr>
          <p:spPr>
            <a:xfrm rot="16200000">
              <a:off x="2430464" y="3486151"/>
              <a:ext cx="4225925" cy="533400"/>
            </a:xfrm>
            <a:custGeom>
              <a:avLst/>
              <a:gdLst>
                <a:gd name="connsiteX0" fmla="*/ 2344254 w 4226011"/>
                <a:gd name="connsiteY0" fmla="*/ 402478 h 533106"/>
                <a:gd name="connsiteX1" fmla="*/ 1616970 w 4226011"/>
                <a:gd name="connsiteY1" fmla="*/ 406008 h 533106"/>
                <a:gd name="connsiteX2" fmla="*/ 1087395 w 4226011"/>
                <a:gd name="connsiteY2" fmla="*/ 413069 h 533106"/>
                <a:gd name="connsiteX3" fmla="*/ 568411 w 4226011"/>
                <a:gd name="connsiteY3" fmla="*/ 420130 h 533106"/>
                <a:gd name="connsiteX4" fmla="*/ 300093 w 4226011"/>
                <a:gd name="connsiteY4" fmla="*/ 430722 h 533106"/>
                <a:gd name="connsiteX5" fmla="*/ 264788 w 4226011"/>
                <a:gd name="connsiteY5" fmla="*/ 420130 h 533106"/>
                <a:gd name="connsiteX6" fmla="*/ 172995 w 4226011"/>
                <a:gd name="connsiteY6" fmla="*/ 391886 h 533106"/>
                <a:gd name="connsiteX7" fmla="*/ 42366 w 4226011"/>
                <a:gd name="connsiteY7" fmla="*/ 349520 h 533106"/>
                <a:gd name="connsiteX8" fmla="*/ 21183 w 4226011"/>
                <a:gd name="connsiteY8" fmla="*/ 335398 h 533106"/>
                <a:gd name="connsiteX9" fmla="*/ 7061 w 4226011"/>
                <a:gd name="connsiteY9" fmla="*/ 314215 h 533106"/>
                <a:gd name="connsiteX10" fmla="*/ 0 w 4226011"/>
                <a:gd name="connsiteY10" fmla="*/ 275379 h 533106"/>
                <a:gd name="connsiteX11" fmla="*/ 3531 w 4226011"/>
                <a:gd name="connsiteY11" fmla="*/ 250666 h 533106"/>
                <a:gd name="connsiteX12" fmla="*/ 21183 w 4226011"/>
                <a:gd name="connsiteY12" fmla="*/ 225952 h 533106"/>
                <a:gd name="connsiteX13" fmla="*/ 95324 w 4226011"/>
                <a:gd name="connsiteY13" fmla="*/ 183586 h 533106"/>
                <a:gd name="connsiteX14" fmla="*/ 165934 w 4226011"/>
                <a:gd name="connsiteY14" fmla="*/ 151812 h 533106"/>
                <a:gd name="connsiteX15" fmla="*/ 271849 w 4226011"/>
                <a:gd name="connsiteY15" fmla="*/ 120037 h 533106"/>
                <a:gd name="connsiteX16" fmla="*/ 406008 w 4226011"/>
                <a:gd name="connsiteY16" fmla="*/ 91793 h 533106"/>
                <a:gd name="connsiteX17" fmla="*/ 469557 w 4226011"/>
                <a:gd name="connsiteY17" fmla="*/ 102385 h 533106"/>
                <a:gd name="connsiteX18" fmla="*/ 621369 w 4226011"/>
                <a:gd name="connsiteY18" fmla="*/ 130629 h 533106"/>
                <a:gd name="connsiteX19" fmla="*/ 822607 w 4226011"/>
                <a:gd name="connsiteY19" fmla="*/ 155342 h 533106"/>
                <a:gd name="connsiteX20" fmla="*/ 1119169 w 4226011"/>
                <a:gd name="connsiteY20" fmla="*/ 176525 h 533106"/>
                <a:gd name="connsiteX21" fmla="*/ 1624031 w 4226011"/>
                <a:gd name="connsiteY21" fmla="*/ 194178 h 533106"/>
                <a:gd name="connsiteX22" fmla="*/ 2418394 w 4226011"/>
                <a:gd name="connsiteY22" fmla="*/ 201239 h 533106"/>
                <a:gd name="connsiteX23" fmla="*/ 3022110 w 4226011"/>
                <a:gd name="connsiteY23" fmla="*/ 204769 h 533106"/>
                <a:gd name="connsiteX24" fmla="*/ 3668192 w 4226011"/>
                <a:gd name="connsiteY24" fmla="*/ 204769 h 533106"/>
                <a:gd name="connsiteX25" fmla="*/ 3901205 w 4226011"/>
                <a:gd name="connsiteY25" fmla="*/ 197708 h 533106"/>
                <a:gd name="connsiteX26" fmla="*/ 4017712 w 4226011"/>
                <a:gd name="connsiteY26" fmla="*/ 180056 h 533106"/>
                <a:gd name="connsiteX27" fmla="*/ 4074200 w 4226011"/>
                <a:gd name="connsiteY27" fmla="*/ 151812 h 533106"/>
                <a:gd name="connsiteX28" fmla="*/ 4148340 w 4226011"/>
                <a:gd name="connsiteY28" fmla="*/ 38836 h 533106"/>
                <a:gd name="connsiteX29" fmla="*/ 4165993 w 4226011"/>
                <a:gd name="connsiteY29" fmla="*/ 10592 h 533106"/>
                <a:gd name="connsiteX30" fmla="*/ 4187176 w 4226011"/>
                <a:gd name="connsiteY30" fmla="*/ 0 h 533106"/>
                <a:gd name="connsiteX31" fmla="*/ 4211889 w 4226011"/>
                <a:gd name="connsiteY31" fmla="*/ 0 h 533106"/>
                <a:gd name="connsiteX32" fmla="*/ 4218950 w 4226011"/>
                <a:gd name="connsiteY32" fmla="*/ 10592 h 533106"/>
                <a:gd name="connsiteX33" fmla="*/ 4226011 w 4226011"/>
                <a:gd name="connsiteY33" fmla="*/ 42366 h 533106"/>
                <a:gd name="connsiteX34" fmla="*/ 4218950 w 4226011"/>
                <a:gd name="connsiteY34" fmla="*/ 95324 h 533106"/>
                <a:gd name="connsiteX35" fmla="*/ 4190706 w 4226011"/>
                <a:gd name="connsiteY35" fmla="*/ 176525 h 533106"/>
                <a:gd name="connsiteX36" fmla="*/ 4151871 w 4226011"/>
                <a:gd name="connsiteY36" fmla="*/ 275379 h 533106"/>
                <a:gd name="connsiteX37" fmla="*/ 4102444 w 4226011"/>
                <a:gd name="connsiteY37" fmla="*/ 363642 h 533106"/>
                <a:gd name="connsiteX38" fmla="*/ 4035364 w 4226011"/>
                <a:gd name="connsiteY38" fmla="*/ 455435 h 533106"/>
                <a:gd name="connsiteX39" fmla="*/ 3982407 w 4226011"/>
                <a:gd name="connsiteY39" fmla="*/ 511923 h 533106"/>
                <a:gd name="connsiteX40" fmla="*/ 3961224 w 4226011"/>
                <a:gd name="connsiteY40" fmla="*/ 526045 h 533106"/>
                <a:gd name="connsiteX41" fmla="*/ 3932979 w 4226011"/>
                <a:gd name="connsiteY41" fmla="*/ 533106 h 533106"/>
                <a:gd name="connsiteX42" fmla="*/ 3887083 w 4226011"/>
                <a:gd name="connsiteY42" fmla="*/ 529576 h 533106"/>
                <a:gd name="connsiteX43" fmla="*/ 3855308 w 4226011"/>
                <a:gd name="connsiteY43" fmla="*/ 511923 h 533106"/>
                <a:gd name="connsiteX44" fmla="*/ 3791759 w 4226011"/>
                <a:gd name="connsiteY44" fmla="*/ 469557 h 533106"/>
                <a:gd name="connsiteX45" fmla="*/ 3251593 w 4226011"/>
                <a:gd name="connsiteY45" fmla="*/ 437783 h 533106"/>
                <a:gd name="connsiteX46" fmla="*/ 2644346 w 4226011"/>
                <a:gd name="connsiteY46" fmla="*/ 409539 h 533106"/>
                <a:gd name="connsiteX47" fmla="*/ 2344254 w 4226011"/>
                <a:gd name="connsiteY47" fmla="*/ 402478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226011" h="533106">
                  <a:moveTo>
                    <a:pt x="2344254" y="402478"/>
                  </a:moveTo>
                  <a:lnTo>
                    <a:pt x="1616970" y="406008"/>
                  </a:lnTo>
                  <a:lnTo>
                    <a:pt x="1087395" y="413069"/>
                  </a:lnTo>
                  <a:lnTo>
                    <a:pt x="568411" y="420130"/>
                  </a:lnTo>
                  <a:lnTo>
                    <a:pt x="300093" y="430722"/>
                  </a:lnTo>
                  <a:lnTo>
                    <a:pt x="264788" y="420130"/>
                  </a:lnTo>
                  <a:lnTo>
                    <a:pt x="172995" y="391886"/>
                  </a:lnTo>
                  <a:lnTo>
                    <a:pt x="42366" y="349520"/>
                  </a:lnTo>
                  <a:lnTo>
                    <a:pt x="21183" y="335398"/>
                  </a:lnTo>
                  <a:lnTo>
                    <a:pt x="7061" y="314215"/>
                  </a:lnTo>
                  <a:lnTo>
                    <a:pt x="0" y="275379"/>
                  </a:lnTo>
                  <a:lnTo>
                    <a:pt x="3531" y="250666"/>
                  </a:lnTo>
                  <a:lnTo>
                    <a:pt x="21183" y="225952"/>
                  </a:lnTo>
                  <a:lnTo>
                    <a:pt x="95324" y="183586"/>
                  </a:lnTo>
                  <a:lnTo>
                    <a:pt x="165934" y="151812"/>
                  </a:lnTo>
                  <a:lnTo>
                    <a:pt x="271849" y="120037"/>
                  </a:lnTo>
                  <a:lnTo>
                    <a:pt x="406008" y="91793"/>
                  </a:lnTo>
                  <a:lnTo>
                    <a:pt x="469557" y="102385"/>
                  </a:lnTo>
                  <a:lnTo>
                    <a:pt x="621369" y="130629"/>
                  </a:lnTo>
                  <a:lnTo>
                    <a:pt x="822607" y="155342"/>
                  </a:lnTo>
                  <a:lnTo>
                    <a:pt x="1119169" y="176525"/>
                  </a:lnTo>
                  <a:lnTo>
                    <a:pt x="1624031" y="194178"/>
                  </a:lnTo>
                  <a:lnTo>
                    <a:pt x="2418394" y="201239"/>
                  </a:lnTo>
                  <a:lnTo>
                    <a:pt x="3022110" y="204769"/>
                  </a:lnTo>
                  <a:lnTo>
                    <a:pt x="3668192" y="204769"/>
                  </a:lnTo>
                  <a:lnTo>
                    <a:pt x="3901205" y="197708"/>
                  </a:lnTo>
                  <a:lnTo>
                    <a:pt x="4017712" y="180056"/>
                  </a:lnTo>
                  <a:lnTo>
                    <a:pt x="4074200" y="151812"/>
                  </a:lnTo>
                  <a:lnTo>
                    <a:pt x="4148340" y="38836"/>
                  </a:lnTo>
                  <a:lnTo>
                    <a:pt x="4165993" y="10592"/>
                  </a:lnTo>
                  <a:lnTo>
                    <a:pt x="4187176" y="0"/>
                  </a:lnTo>
                  <a:lnTo>
                    <a:pt x="4211889" y="0"/>
                  </a:lnTo>
                  <a:lnTo>
                    <a:pt x="4218950" y="10592"/>
                  </a:lnTo>
                  <a:lnTo>
                    <a:pt x="4226011" y="42366"/>
                  </a:lnTo>
                  <a:lnTo>
                    <a:pt x="4218950" y="95324"/>
                  </a:lnTo>
                  <a:lnTo>
                    <a:pt x="4190706" y="176525"/>
                  </a:lnTo>
                  <a:lnTo>
                    <a:pt x="4151871" y="275379"/>
                  </a:lnTo>
                  <a:lnTo>
                    <a:pt x="4102444" y="363642"/>
                  </a:lnTo>
                  <a:lnTo>
                    <a:pt x="4035364" y="455435"/>
                  </a:lnTo>
                  <a:lnTo>
                    <a:pt x="3982407" y="511923"/>
                  </a:lnTo>
                  <a:lnTo>
                    <a:pt x="3961224" y="526045"/>
                  </a:lnTo>
                  <a:lnTo>
                    <a:pt x="3932979" y="533106"/>
                  </a:lnTo>
                  <a:lnTo>
                    <a:pt x="3887083" y="529576"/>
                  </a:lnTo>
                  <a:lnTo>
                    <a:pt x="3855308" y="511923"/>
                  </a:lnTo>
                  <a:lnTo>
                    <a:pt x="3791759" y="469557"/>
                  </a:lnTo>
                  <a:lnTo>
                    <a:pt x="3251593" y="437783"/>
                  </a:lnTo>
                  <a:lnTo>
                    <a:pt x="2644346" y="409539"/>
                  </a:lnTo>
                  <a:lnTo>
                    <a:pt x="2344254" y="4024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8">
              <a:extLst>
                <a:ext uri="{FF2B5EF4-FFF2-40B4-BE49-F238E27FC236}">
                  <a16:creationId xmlns:a16="http://schemas.microsoft.com/office/drawing/2014/main" id="{8396343E-1C51-4742-A4CA-7C10BF38B148}"/>
                </a:ext>
              </a:extLst>
            </p:cNvPr>
            <p:cNvSpPr/>
            <p:nvPr/>
          </p:nvSpPr>
          <p:spPr>
            <a:xfrm>
              <a:off x="5448301" y="2398714"/>
              <a:ext cx="2284413" cy="1279525"/>
            </a:xfrm>
            <a:custGeom>
              <a:avLst/>
              <a:gdLst>
                <a:gd name="connsiteX0" fmla="*/ 1612106 w 2283619"/>
                <a:gd name="connsiteY0" fmla="*/ 245269 h 1281112"/>
                <a:gd name="connsiteX1" fmla="*/ 1185863 w 2283619"/>
                <a:gd name="connsiteY1" fmla="*/ 328612 h 1281112"/>
                <a:gd name="connsiteX2" fmla="*/ 1002506 w 2283619"/>
                <a:gd name="connsiteY2" fmla="*/ 381000 h 1281112"/>
                <a:gd name="connsiteX3" fmla="*/ 788194 w 2283619"/>
                <a:gd name="connsiteY3" fmla="*/ 423862 h 1281112"/>
                <a:gd name="connsiteX4" fmla="*/ 614363 w 2283619"/>
                <a:gd name="connsiteY4" fmla="*/ 473869 h 1281112"/>
                <a:gd name="connsiteX5" fmla="*/ 509588 w 2283619"/>
                <a:gd name="connsiteY5" fmla="*/ 511969 h 1281112"/>
                <a:gd name="connsiteX6" fmla="*/ 361950 w 2283619"/>
                <a:gd name="connsiteY6" fmla="*/ 569119 h 1281112"/>
                <a:gd name="connsiteX7" fmla="*/ 328613 w 2283619"/>
                <a:gd name="connsiteY7" fmla="*/ 583406 h 1281112"/>
                <a:gd name="connsiteX8" fmla="*/ 314325 w 2283619"/>
                <a:gd name="connsiteY8" fmla="*/ 583406 h 1281112"/>
                <a:gd name="connsiteX9" fmla="*/ 276225 w 2283619"/>
                <a:gd name="connsiteY9" fmla="*/ 569119 h 1281112"/>
                <a:gd name="connsiteX10" fmla="*/ 250031 w 2283619"/>
                <a:gd name="connsiteY10" fmla="*/ 552450 h 1281112"/>
                <a:gd name="connsiteX11" fmla="*/ 216694 w 2283619"/>
                <a:gd name="connsiteY11" fmla="*/ 523875 h 1281112"/>
                <a:gd name="connsiteX12" fmla="*/ 180975 w 2283619"/>
                <a:gd name="connsiteY12" fmla="*/ 483394 h 1281112"/>
                <a:gd name="connsiteX13" fmla="*/ 102394 w 2283619"/>
                <a:gd name="connsiteY13" fmla="*/ 376237 h 1281112"/>
                <a:gd name="connsiteX14" fmla="*/ 47625 w 2283619"/>
                <a:gd name="connsiteY14" fmla="*/ 292894 h 1281112"/>
                <a:gd name="connsiteX15" fmla="*/ 4763 w 2283619"/>
                <a:gd name="connsiteY15" fmla="*/ 214312 h 1281112"/>
                <a:gd name="connsiteX16" fmla="*/ 0 w 2283619"/>
                <a:gd name="connsiteY16" fmla="*/ 195262 h 1281112"/>
                <a:gd name="connsiteX17" fmla="*/ 0 w 2283619"/>
                <a:gd name="connsiteY17" fmla="*/ 180975 h 1281112"/>
                <a:gd name="connsiteX18" fmla="*/ 4763 w 2283619"/>
                <a:gd name="connsiteY18" fmla="*/ 171450 h 1281112"/>
                <a:gd name="connsiteX19" fmla="*/ 16669 w 2283619"/>
                <a:gd name="connsiteY19" fmla="*/ 164306 h 1281112"/>
                <a:gd name="connsiteX20" fmla="*/ 35719 w 2283619"/>
                <a:gd name="connsiteY20" fmla="*/ 166687 h 1281112"/>
                <a:gd name="connsiteX21" fmla="*/ 64294 w 2283619"/>
                <a:gd name="connsiteY21" fmla="*/ 180975 h 1281112"/>
                <a:gd name="connsiteX22" fmla="*/ 83344 w 2283619"/>
                <a:gd name="connsiteY22" fmla="*/ 214312 h 1281112"/>
                <a:gd name="connsiteX23" fmla="*/ 119063 w 2283619"/>
                <a:gd name="connsiteY23" fmla="*/ 252412 h 1281112"/>
                <a:gd name="connsiteX24" fmla="*/ 164306 w 2283619"/>
                <a:gd name="connsiteY24" fmla="*/ 283369 h 1281112"/>
                <a:gd name="connsiteX25" fmla="*/ 197644 w 2283619"/>
                <a:gd name="connsiteY25" fmla="*/ 302419 h 1281112"/>
                <a:gd name="connsiteX26" fmla="*/ 242888 w 2283619"/>
                <a:gd name="connsiteY26" fmla="*/ 316706 h 1281112"/>
                <a:gd name="connsiteX27" fmla="*/ 273844 w 2283619"/>
                <a:gd name="connsiteY27" fmla="*/ 319087 h 1281112"/>
                <a:gd name="connsiteX28" fmla="*/ 304800 w 2283619"/>
                <a:gd name="connsiteY28" fmla="*/ 319087 h 1281112"/>
                <a:gd name="connsiteX29" fmla="*/ 416719 w 2283619"/>
                <a:gd name="connsiteY29" fmla="*/ 297656 h 1281112"/>
                <a:gd name="connsiteX30" fmla="*/ 723900 w 2283619"/>
                <a:gd name="connsiteY30" fmla="*/ 235744 h 1281112"/>
                <a:gd name="connsiteX31" fmla="*/ 995363 w 2283619"/>
                <a:gd name="connsiteY31" fmla="*/ 180975 h 1281112"/>
                <a:gd name="connsiteX32" fmla="*/ 1188244 w 2283619"/>
                <a:gd name="connsiteY32" fmla="*/ 142875 h 1281112"/>
                <a:gd name="connsiteX33" fmla="*/ 1528763 w 2283619"/>
                <a:gd name="connsiteY33" fmla="*/ 97631 h 1281112"/>
                <a:gd name="connsiteX34" fmla="*/ 1740694 w 2283619"/>
                <a:gd name="connsiteY34" fmla="*/ 69056 h 1281112"/>
                <a:gd name="connsiteX35" fmla="*/ 1795463 w 2283619"/>
                <a:gd name="connsiteY35" fmla="*/ 35719 h 1281112"/>
                <a:gd name="connsiteX36" fmla="*/ 1864519 w 2283619"/>
                <a:gd name="connsiteY36" fmla="*/ 0 h 1281112"/>
                <a:gd name="connsiteX37" fmla="*/ 1881188 w 2283619"/>
                <a:gd name="connsiteY37" fmla="*/ 4762 h 1281112"/>
                <a:gd name="connsiteX38" fmla="*/ 1981200 w 2283619"/>
                <a:gd name="connsiteY38" fmla="*/ 54769 h 1281112"/>
                <a:gd name="connsiteX39" fmla="*/ 2133600 w 2283619"/>
                <a:gd name="connsiteY39" fmla="*/ 138112 h 1281112"/>
                <a:gd name="connsiteX40" fmla="*/ 2216944 w 2283619"/>
                <a:gd name="connsiteY40" fmla="*/ 188119 h 1281112"/>
                <a:gd name="connsiteX41" fmla="*/ 2243138 w 2283619"/>
                <a:gd name="connsiteY41" fmla="*/ 209550 h 1281112"/>
                <a:gd name="connsiteX42" fmla="*/ 2259806 w 2283619"/>
                <a:gd name="connsiteY42" fmla="*/ 228600 h 1281112"/>
                <a:gd name="connsiteX43" fmla="*/ 2274094 w 2283619"/>
                <a:gd name="connsiteY43" fmla="*/ 247650 h 1281112"/>
                <a:gd name="connsiteX44" fmla="*/ 2283619 w 2283619"/>
                <a:gd name="connsiteY44" fmla="*/ 271462 h 1281112"/>
                <a:gd name="connsiteX45" fmla="*/ 2283619 w 2283619"/>
                <a:gd name="connsiteY45" fmla="*/ 295275 h 1281112"/>
                <a:gd name="connsiteX46" fmla="*/ 2278856 w 2283619"/>
                <a:gd name="connsiteY46" fmla="*/ 314325 h 1281112"/>
                <a:gd name="connsiteX47" fmla="*/ 2259806 w 2283619"/>
                <a:gd name="connsiteY47" fmla="*/ 338137 h 1281112"/>
                <a:gd name="connsiteX48" fmla="*/ 2221706 w 2283619"/>
                <a:gd name="connsiteY48" fmla="*/ 364331 h 1281112"/>
                <a:gd name="connsiteX49" fmla="*/ 2159794 w 2283619"/>
                <a:gd name="connsiteY49" fmla="*/ 600075 h 1281112"/>
                <a:gd name="connsiteX50" fmla="*/ 2081213 w 2283619"/>
                <a:gd name="connsiteY50" fmla="*/ 926306 h 1281112"/>
                <a:gd name="connsiteX51" fmla="*/ 2007394 w 2283619"/>
                <a:gd name="connsiteY51" fmla="*/ 1278731 h 1281112"/>
                <a:gd name="connsiteX52" fmla="*/ 1807369 w 2283619"/>
                <a:gd name="connsiteY52" fmla="*/ 1281112 h 1281112"/>
                <a:gd name="connsiteX53" fmla="*/ 1905000 w 2283619"/>
                <a:gd name="connsiteY53" fmla="*/ 597694 h 1281112"/>
                <a:gd name="connsiteX54" fmla="*/ 1931194 w 2283619"/>
                <a:gd name="connsiteY54" fmla="*/ 366712 h 1281112"/>
                <a:gd name="connsiteX55" fmla="*/ 1931194 w 2283619"/>
                <a:gd name="connsiteY55" fmla="*/ 323850 h 1281112"/>
                <a:gd name="connsiteX56" fmla="*/ 1928813 w 2283619"/>
                <a:gd name="connsiteY56" fmla="*/ 300037 h 1281112"/>
                <a:gd name="connsiteX57" fmla="*/ 1919288 w 2283619"/>
                <a:gd name="connsiteY57" fmla="*/ 276225 h 1281112"/>
                <a:gd name="connsiteX58" fmla="*/ 1907381 w 2283619"/>
                <a:gd name="connsiteY58" fmla="*/ 257175 h 1281112"/>
                <a:gd name="connsiteX59" fmla="*/ 1885950 w 2283619"/>
                <a:gd name="connsiteY59" fmla="*/ 235744 h 1281112"/>
                <a:gd name="connsiteX60" fmla="*/ 1854994 w 2283619"/>
                <a:gd name="connsiteY60" fmla="*/ 214312 h 1281112"/>
                <a:gd name="connsiteX61" fmla="*/ 1816894 w 2283619"/>
                <a:gd name="connsiteY61" fmla="*/ 207169 h 1281112"/>
                <a:gd name="connsiteX62" fmla="*/ 1612106 w 2283619"/>
                <a:gd name="connsiteY62" fmla="*/ 245269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283619" h="1281112">
                  <a:moveTo>
                    <a:pt x="1612106" y="245269"/>
                  </a:moveTo>
                  <a:lnTo>
                    <a:pt x="1185863" y="328612"/>
                  </a:lnTo>
                  <a:lnTo>
                    <a:pt x="1002506" y="381000"/>
                  </a:lnTo>
                  <a:lnTo>
                    <a:pt x="788194" y="423862"/>
                  </a:lnTo>
                  <a:lnTo>
                    <a:pt x="614363" y="473869"/>
                  </a:lnTo>
                  <a:lnTo>
                    <a:pt x="509588" y="511969"/>
                  </a:lnTo>
                  <a:lnTo>
                    <a:pt x="361950" y="569119"/>
                  </a:lnTo>
                  <a:lnTo>
                    <a:pt x="328613" y="583406"/>
                  </a:lnTo>
                  <a:lnTo>
                    <a:pt x="314325" y="583406"/>
                  </a:lnTo>
                  <a:lnTo>
                    <a:pt x="276225" y="569119"/>
                  </a:lnTo>
                  <a:lnTo>
                    <a:pt x="250031" y="552450"/>
                  </a:lnTo>
                  <a:lnTo>
                    <a:pt x="216694" y="523875"/>
                  </a:lnTo>
                  <a:lnTo>
                    <a:pt x="180975" y="483394"/>
                  </a:lnTo>
                  <a:lnTo>
                    <a:pt x="102394" y="376237"/>
                  </a:lnTo>
                  <a:lnTo>
                    <a:pt x="47625" y="292894"/>
                  </a:lnTo>
                  <a:lnTo>
                    <a:pt x="4763" y="214312"/>
                  </a:lnTo>
                  <a:lnTo>
                    <a:pt x="0" y="195262"/>
                  </a:lnTo>
                  <a:lnTo>
                    <a:pt x="0" y="180975"/>
                  </a:lnTo>
                  <a:lnTo>
                    <a:pt x="4763" y="171450"/>
                  </a:lnTo>
                  <a:lnTo>
                    <a:pt x="16669" y="164306"/>
                  </a:lnTo>
                  <a:lnTo>
                    <a:pt x="35719" y="166687"/>
                  </a:lnTo>
                  <a:lnTo>
                    <a:pt x="64294" y="180975"/>
                  </a:lnTo>
                  <a:lnTo>
                    <a:pt x="83344" y="214312"/>
                  </a:lnTo>
                  <a:lnTo>
                    <a:pt x="119063" y="252412"/>
                  </a:lnTo>
                  <a:lnTo>
                    <a:pt x="164306" y="283369"/>
                  </a:lnTo>
                  <a:lnTo>
                    <a:pt x="197644" y="302419"/>
                  </a:lnTo>
                  <a:lnTo>
                    <a:pt x="242888" y="316706"/>
                  </a:lnTo>
                  <a:lnTo>
                    <a:pt x="273844" y="319087"/>
                  </a:lnTo>
                  <a:lnTo>
                    <a:pt x="304800" y="319087"/>
                  </a:lnTo>
                  <a:lnTo>
                    <a:pt x="416719" y="297656"/>
                  </a:lnTo>
                  <a:lnTo>
                    <a:pt x="723900" y="235744"/>
                  </a:lnTo>
                  <a:lnTo>
                    <a:pt x="995363" y="180975"/>
                  </a:lnTo>
                  <a:lnTo>
                    <a:pt x="1188244" y="142875"/>
                  </a:lnTo>
                  <a:lnTo>
                    <a:pt x="1528763" y="97631"/>
                  </a:lnTo>
                  <a:lnTo>
                    <a:pt x="1740694" y="69056"/>
                  </a:lnTo>
                  <a:lnTo>
                    <a:pt x="1795463" y="35719"/>
                  </a:lnTo>
                  <a:lnTo>
                    <a:pt x="1864519" y="0"/>
                  </a:lnTo>
                  <a:lnTo>
                    <a:pt x="1881188" y="4762"/>
                  </a:lnTo>
                  <a:lnTo>
                    <a:pt x="1981200" y="54769"/>
                  </a:lnTo>
                  <a:lnTo>
                    <a:pt x="2133600" y="138112"/>
                  </a:lnTo>
                  <a:lnTo>
                    <a:pt x="2216944" y="188119"/>
                  </a:lnTo>
                  <a:lnTo>
                    <a:pt x="2243138" y="209550"/>
                  </a:lnTo>
                  <a:lnTo>
                    <a:pt x="2259806" y="228600"/>
                  </a:lnTo>
                  <a:lnTo>
                    <a:pt x="2274094" y="247650"/>
                  </a:lnTo>
                  <a:lnTo>
                    <a:pt x="2283619" y="271462"/>
                  </a:lnTo>
                  <a:lnTo>
                    <a:pt x="2283619" y="295275"/>
                  </a:lnTo>
                  <a:lnTo>
                    <a:pt x="2278856" y="314325"/>
                  </a:lnTo>
                  <a:lnTo>
                    <a:pt x="2259806" y="338137"/>
                  </a:lnTo>
                  <a:lnTo>
                    <a:pt x="2221706" y="364331"/>
                  </a:lnTo>
                  <a:lnTo>
                    <a:pt x="2159794" y="600075"/>
                  </a:lnTo>
                  <a:lnTo>
                    <a:pt x="2081213" y="926306"/>
                  </a:lnTo>
                  <a:lnTo>
                    <a:pt x="2007394" y="1278731"/>
                  </a:lnTo>
                  <a:lnTo>
                    <a:pt x="1807369" y="1281112"/>
                  </a:lnTo>
                  <a:lnTo>
                    <a:pt x="1905000" y="597694"/>
                  </a:lnTo>
                  <a:lnTo>
                    <a:pt x="1931194" y="366712"/>
                  </a:lnTo>
                  <a:lnTo>
                    <a:pt x="1931194" y="323850"/>
                  </a:lnTo>
                  <a:lnTo>
                    <a:pt x="1928813" y="300037"/>
                  </a:lnTo>
                  <a:lnTo>
                    <a:pt x="1919288" y="276225"/>
                  </a:lnTo>
                  <a:lnTo>
                    <a:pt x="1907381" y="257175"/>
                  </a:lnTo>
                  <a:lnTo>
                    <a:pt x="1885950" y="235744"/>
                  </a:lnTo>
                  <a:lnTo>
                    <a:pt x="1854994" y="214312"/>
                  </a:lnTo>
                  <a:lnTo>
                    <a:pt x="1816894" y="207169"/>
                  </a:lnTo>
                  <a:lnTo>
                    <a:pt x="1612106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E4DF5612-D208-4AB1-819C-63742CEE02CC}"/>
                </a:ext>
              </a:extLst>
            </p:cNvPr>
            <p:cNvSpPr/>
            <p:nvPr/>
          </p:nvSpPr>
          <p:spPr>
            <a:xfrm>
              <a:off x="4979988" y="3519488"/>
              <a:ext cx="3340100" cy="628650"/>
            </a:xfrm>
            <a:custGeom>
              <a:avLst/>
              <a:gdLst>
                <a:gd name="connsiteX0" fmla="*/ 2098222 w 3339193"/>
                <a:gd name="connsiteY0" fmla="*/ 280307 h 628650"/>
                <a:gd name="connsiteX1" fmla="*/ 1793422 w 3339193"/>
                <a:gd name="connsiteY1" fmla="*/ 310243 h 628650"/>
                <a:gd name="connsiteX2" fmla="*/ 1589315 w 3339193"/>
                <a:gd name="connsiteY2" fmla="*/ 340179 h 628650"/>
                <a:gd name="connsiteX3" fmla="*/ 1385207 w 3339193"/>
                <a:gd name="connsiteY3" fmla="*/ 353786 h 628650"/>
                <a:gd name="connsiteX4" fmla="*/ 1118507 w 3339193"/>
                <a:gd name="connsiteY4" fmla="*/ 408214 h 628650"/>
                <a:gd name="connsiteX5" fmla="*/ 775607 w 3339193"/>
                <a:gd name="connsiteY5" fmla="*/ 489857 h 628650"/>
                <a:gd name="connsiteX6" fmla="*/ 555172 w 3339193"/>
                <a:gd name="connsiteY6" fmla="*/ 552450 h 628650"/>
                <a:gd name="connsiteX7" fmla="*/ 372836 w 3339193"/>
                <a:gd name="connsiteY7" fmla="*/ 628650 h 628650"/>
                <a:gd name="connsiteX8" fmla="*/ 353786 w 3339193"/>
                <a:gd name="connsiteY8" fmla="*/ 628650 h 628650"/>
                <a:gd name="connsiteX9" fmla="*/ 332015 w 3339193"/>
                <a:gd name="connsiteY9" fmla="*/ 623207 h 628650"/>
                <a:gd name="connsiteX10" fmla="*/ 296636 w 3339193"/>
                <a:gd name="connsiteY10" fmla="*/ 612322 h 628650"/>
                <a:gd name="connsiteX11" fmla="*/ 239486 w 3339193"/>
                <a:gd name="connsiteY11" fmla="*/ 574222 h 628650"/>
                <a:gd name="connsiteX12" fmla="*/ 130629 w 3339193"/>
                <a:gd name="connsiteY12" fmla="*/ 481693 h 628650"/>
                <a:gd name="connsiteX13" fmla="*/ 43543 w 3339193"/>
                <a:gd name="connsiteY13" fmla="*/ 394607 h 628650"/>
                <a:gd name="connsiteX14" fmla="*/ 13607 w 3339193"/>
                <a:gd name="connsiteY14" fmla="*/ 364672 h 628650"/>
                <a:gd name="connsiteX15" fmla="*/ 0 w 3339193"/>
                <a:gd name="connsiteY15" fmla="*/ 337457 h 628650"/>
                <a:gd name="connsiteX16" fmla="*/ 0 w 3339193"/>
                <a:gd name="connsiteY16" fmla="*/ 321129 h 628650"/>
                <a:gd name="connsiteX17" fmla="*/ 2722 w 3339193"/>
                <a:gd name="connsiteY17" fmla="*/ 307522 h 628650"/>
                <a:gd name="connsiteX18" fmla="*/ 13607 w 3339193"/>
                <a:gd name="connsiteY18" fmla="*/ 299357 h 628650"/>
                <a:gd name="connsiteX19" fmla="*/ 29936 w 3339193"/>
                <a:gd name="connsiteY19" fmla="*/ 299357 h 628650"/>
                <a:gd name="connsiteX20" fmla="*/ 65315 w 3339193"/>
                <a:gd name="connsiteY20" fmla="*/ 315686 h 628650"/>
                <a:gd name="connsiteX21" fmla="*/ 117022 w 3339193"/>
                <a:gd name="connsiteY21" fmla="*/ 337457 h 628650"/>
                <a:gd name="connsiteX22" fmla="*/ 182336 w 3339193"/>
                <a:gd name="connsiteY22" fmla="*/ 353786 h 628650"/>
                <a:gd name="connsiteX23" fmla="*/ 255815 w 3339193"/>
                <a:gd name="connsiteY23" fmla="*/ 359229 h 628650"/>
                <a:gd name="connsiteX24" fmla="*/ 329293 w 3339193"/>
                <a:gd name="connsiteY24" fmla="*/ 356507 h 628650"/>
                <a:gd name="connsiteX25" fmla="*/ 498022 w 3339193"/>
                <a:gd name="connsiteY25" fmla="*/ 334736 h 628650"/>
                <a:gd name="connsiteX26" fmla="*/ 693965 w 3339193"/>
                <a:gd name="connsiteY26" fmla="*/ 307522 h 628650"/>
                <a:gd name="connsiteX27" fmla="*/ 1121229 w 3339193"/>
                <a:gd name="connsiteY27" fmla="*/ 217714 h 628650"/>
                <a:gd name="connsiteX28" fmla="*/ 1426029 w 3339193"/>
                <a:gd name="connsiteY28" fmla="*/ 149679 h 628650"/>
                <a:gd name="connsiteX29" fmla="*/ 1687286 w 3339193"/>
                <a:gd name="connsiteY29" fmla="*/ 133350 h 628650"/>
                <a:gd name="connsiteX30" fmla="*/ 1964872 w 3339193"/>
                <a:gd name="connsiteY30" fmla="*/ 100693 h 628650"/>
                <a:gd name="connsiteX31" fmla="*/ 2307772 w 3339193"/>
                <a:gd name="connsiteY31" fmla="*/ 65314 h 628650"/>
                <a:gd name="connsiteX32" fmla="*/ 2498272 w 3339193"/>
                <a:gd name="connsiteY32" fmla="*/ 68036 h 628650"/>
                <a:gd name="connsiteX33" fmla="*/ 2756807 w 3339193"/>
                <a:gd name="connsiteY33" fmla="*/ 70757 h 628650"/>
                <a:gd name="connsiteX34" fmla="*/ 2876550 w 3339193"/>
                <a:gd name="connsiteY34" fmla="*/ 29936 h 628650"/>
                <a:gd name="connsiteX35" fmla="*/ 2955472 w 3339193"/>
                <a:gd name="connsiteY35" fmla="*/ 0 h 628650"/>
                <a:gd name="connsiteX36" fmla="*/ 3015343 w 3339193"/>
                <a:gd name="connsiteY36" fmla="*/ 21772 h 628650"/>
                <a:gd name="connsiteX37" fmla="*/ 3116036 w 3339193"/>
                <a:gd name="connsiteY37" fmla="*/ 70757 h 628650"/>
                <a:gd name="connsiteX38" fmla="*/ 3214007 w 3339193"/>
                <a:gd name="connsiteY38" fmla="*/ 125186 h 628650"/>
                <a:gd name="connsiteX39" fmla="*/ 3311979 w 3339193"/>
                <a:gd name="connsiteY39" fmla="*/ 195943 h 628650"/>
                <a:gd name="connsiteX40" fmla="*/ 3328307 w 3339193"/>
                <a:gd name="connsiteY40" fmla="*/ 214993 h 628650"/>
                <a:gd name="connsiteX41" fmla="*/ 3339193 w 3339193"/>
                <a:gd name="connsiteY41" fmla="*/ 244929 h 628650"/>
                <a:gd name="connsiteX42" fmla="*/ 3333750 w 3339193"/>
                <a:gd name="connsiteY42" fmla="*/ 291193 h 628650"/>
                <a:gd name="connsiteX43" fmla="*/ 3320143 w 3339193"/>
                <a:gd name="connsiteY43" fmla="*/ 318407 h 628650"/>
                <a:gd name="connsiteX44" fmla="*/ 3271157 w 3339193"/>
                <a:gd name="connsiteY44" fmla="*/ 334736 h 628650"/>
                <a:gd name="connsiteX45" fmla="*/ 3235779 w 3339193"/>
                <a:gd name="connsiteY45" fmla="*/ 337457 h 628650"/>
                <a:gd name="connsiteX46" fmla="*/ 3165022 w 3339193"/>
                <a:gd name="connsiteY46" fmla="*/ 323850 h 628650"/>
                <a:gd name="connsiteX47" fmla="*/ 3064329 w 3339193"/>
                <a:gd name="connsiteY47" fmla="*/ 299357 h 628650"/>
                <a:gd name="connsiteX48" fmla="*/ 2871107 w 3339193"/>
                <a:gd name="connsiteY48" fmla="*/ 274864 h 628650"/>
                <a:gd name="connsiteX49" fmla="*/ 2667000 w 3339193"/>
                <a:gd name="connsiteY49" fmla="*/ 266700 h 628650"/>
                <a:gd name="connsiteX50" fmla="*/ 2364922 w 3339193"/>
                <a:gd name="connsiteY50" fmla="*/ 269422 h 628650"/>
                <a:gd name="connsiteX51" fmla="*/ 2098222 w 3339193"/>
                <a:gd name="connsiteY51" fmla="*/ 28030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39193" h="628650">
                  <a:moveTo>
                    <a:pt x="2098222" y="280307"/>
                  </a:moveTo>
                  <a:lnTo>
                    <a:pt x="1793422" y="310243"/>
                  </a:lnTo>
                  <a:lnTo>
                    <a:pt x="1589315" y="340179"/>
                  </a:lnTo>
                  <a:lnTo>
                    <a:pt x="1385207" y="353786"/>
                  </a:lnTo>
                  <a:lnTo>
                    <a:pt x="1118507" y="408214"/>
                  </a:lnTo>
                  <a:lnTo>
                    <a:pt x="775607" y="489857"/>
                  </a:lnTo>
                  <a:lnTo>
                    <a:pt x="555172" y="552450"/>
                  </a:lnTo>
                  <a:lnTo>
                    <a:pt x="372836" y="628650"/>
                  </a:lnTo>
                  <a:lnTo>
                    <a:pt x="353786" y="628650"/>
                  </a:lnTo>
                  <a:lnTo>
                    <a:pt x="332015" y="623207"/>
                  </a:lnTo>
                  <a:lnTo>
                    <a:pt x="296636" y="612322"/>
                  </a:lnTo>
                  <a:lnTo>
                    <a:pt x="239486" y="574222"/>
                  </a:lnTo>
                  <a:lnTo>
                    <a:pt x="130629" y="481693"/>
                  </a:lnTo>
                  <a:lnTo>
                    <a:pt x="43543" y="394607"/>
                  </a:lnTo>
                  <a:lnTo>
                    <a:pt x="13607" y="364672"/>
                  </a:lnTo>
                  <a:lnTo>
                    <a:pt x="0" y="337457"/>
                  </a:lnTo>
                  <a:lnTo>
                    <a:pt x="0" y="321129"/>
                  </a:lnTo>
                  <a:lnTo>
                    <a:pt x="2722" y="307522"/>
                  </a:lnTo>
                  <a:lnTo>
                    <a:pt x="13607" y="299357"/>
                  </a:lnTo>
                  <a:lnTo>
                    <a:pt x="29936" y="299357"/>
                  </a:lnTo>
                  <a:lnTo>
                    <a:pt x="65315" y="315686"/>
                  </a:lnTo>
                  <a:lnTo>
                    <a:pt x="117022" y="337457"/>
                  </a:lnTo>
                  <a:lnTo>
                    <a:pt x="182336" y="353786"/>
                  </a:lnTo>
                  <a:lnTo>
                    <a:pt x="255815" y="359229"/>
                  </a:lnTo>
                  <a:lnTo>
                    <a:pt x="329293" y="356507"/>
                  </a:lnTo>
                  <a:lnTo>
                    <a:pt x="498022" y="334736"/>
                  </a:lnTo>
                  <a:lnTo>
                    <a:pt x="693965" y="307522"/>
                  </a:lnTo>
                  <a:lnTo>
                    <a:pt x="1121229" y="217714"/>
                  </a:lnTo>
                  <a:lnTo>
                    <a:pt x="1426029" y="149679"/>
                  </a:lnTo>
                  <a:lnTo>
                    <a:pt x="1687286" y="133350"/>
                  </a:lnTo>
                  <a:lnTo>
                    <a:pt x="1964872" y="100693"/>
                  </a:lnTo>
                  <a:lnTo>
                    <a:pt x="2307772" y="65314"/>
                  </a:lnTo>
                  <a:lnTo>
                    <a:pt x="2498272" y="68036"/>
                  </a:lnTo>
                  <a:lnTo>
                    <a:pt x="2756807" y="70757"/>
                  </a:lnTo>
                  <a:lnTo>
                    <a:pt x="2876550" y="29936"/>
                  </a:lnTo>
                  <a:lnTo>
                    <a:pt x="2955472" y="0"/>
                  </a:lnTo>
                  <a:lnTo>
                    <a:pt x="3015343" y="21772"/>
                  </a:lnTo>
                  <a:lnTo>
                    <a:pt x="3116036" y="70757"/>
                  </a:lnTo>
                  <a:lnTo>
                    <a:pt x="3214007" y="125186"/>
                  </a:lnTo>
                  <a:lnTo>
                    <a:pt x="3311979" y="195943"/>
                  </a:lnTo>
                  <a:lnTo>
                    <a:pt x="3328307" y="214993"/>
                  </a:lnTo>
                  <a:lnTo>
                    <a:pt x="3339193" y="244929"/>
                  </a:lnTo>
                  <a:lnTo>
                    <a:pt x="3333750" y="291193"/>
                  </a:lnTo>
                  <a:lnTo>
                    <a:pt x="3320143" y="318407"/>
                  </a:lnTo>
                  <a:lnTo>
                    <a:pt x="3271157" y="334736"/>
                  </a:lnTo>
                  <a:lnTo>
                    <a:pt x="3235779" y="337457"/>
                  </a:lnTo>
                  <a:lnTo>
                    <a:pt x="3165022" y="323850"/>
                  </a:lnTo>
                  <a:lnTo>
                    <a:pt x="3064329" y="299357"/>
                  </a:lnTo>
                  <a:lnTo>
                    <a:pt x="2871107" y="274864"/>
                  </a:lnTo>
                  <a:lnTo>
                    <a:pt x="2667000" y="266700"/>
                  </a:lnTo>
                  <a:lnTo>
                    <a:pt x="2364922" y="269422"/>
                  </a:lnTo>
                  <a:lnTo>
                    <a:pt x="2098222" y="2803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4DB524AA-91AF-40E8-838B-AE3DC0122355}"/>
                </a:ext>
              </a:extLst>
            </p:cNvPr>
            <p:cNvSpPr/>
            <p:nvPr/>
          </p:nvSpPr>
          <p:spPr>
            <a:xfrm rot="16200000">
              <a:off x="3606801" y="2716214"/>
              <a:ext cx="4289425" cy="1958975"/>
            </a:xfrm>
            <a:custGeom>
              <a:avLst/>
              <a:gdLst>
                <a:gd name="connsiteX0" fmla="*/ 2683181 w 4289560"/>
                <a:gd name="connsiteY0" fmla="*/ 1885288 h 1959428"/>
                <a:gd name="connsiteX1" fmla="*/ 2326601 w 4289560"/>
                <a:gd name="connsiteY1" fmla="*/ 1867635 h 1959428"/>
                <a:gd name="connsiteX2" fmla="*/ 2150076 w 4289560"/>
                <a:gd name="connsiteY2" fmla="*/ 1853513 h 1959428"/>
                <a:gd name="connsiteX3" fmla="*/ 2001794 w 4289560"/>
                <a:gd name="connsiteY3" fmla="*/ 1832330 h 1959428"/>
                <a:gd name="connsiteX4" fmla="*/ 1874696 w 4289560"/>
                <a:gd name="connsiteY4" fmla="*/ 1797025 h 1959428"/>
                <a:gd name="connsiteX5" fmla="*/ 1832330 w 4289560"/>
                <a:gd name="connsiteY5" fmla="*/ 1768781 h 1959428"/>
                <a:gd name="connsiteX6" fmla="*/ 1539299 w 4289560"/>
                <a:gd name="connsiteY6" fmla="*/ 1669927 h 1959428"/>
                <a:gd name="connsiteX7" fmla="*/ 1270981 w 4289560"/>
                <a:gd name="connsiteY7" fmla="*/ 1553420 h 1959428"/>
                <a:gd name="connsiteX8" fmla="*/ 1161535 w 4289560"/>
                <a:gd name="connsiteY8" fmla="*/ 1493402 h 1959428"/>
                <a:gd name="connsiteX9" fmla="*/ 995601 w 4289560"/>
                <a:gd name="connsiteY9" fmla="*/ 1394548 h 1959428"/>
                <a:gd name="connsiteX10" fmla="*/ 812015 w 4289560"/>
                <a:gd name="connsiteY10" fmla="*/ 1253328 h 1959428"/>
                <a:gd name="connsiteX11" fmla="*/ 656673 w 4289560"/>
                <a:gd name="connsiteY11" fmla="*/ 1112108 h 1959428"/>
                <a:gd name="connsiteX12" fmla="*/ 480148 w 4289560"/>
                <a:gd name="connsiteY12" fmla="*/ 910869 h 1959428"/>
                <a:gd name="connsiteX13" fmla="*/ 360111 w 4289560"/>
                <a:gd name="connsiteY13" fmla="*/ 744936 h 1959428"/>
                <a:gd name="connsiteX14" fmla="*/ 233013 w 4289560"/>
                <a:gd name="connsiteY14" fmla="*/ 533105 h 1959428"/>
                <a:gd name="connsiteX15" fmla="*/ 155342 w 4289560"/>
                <a:gd name="connsiteY15" fmla="*/ 384824 h 1959428"/>
                <a:gd name="connsiteX16" fmla="*/ 70610 w 4289560"/>
                <a:gd name="connsiteY16" fmla="*/ 201238 h 1959428"/>
                <a:gd name="connsiteX17" fmla="*/ 21183 w 4289560"/>
                <a:gd name="connsiteY17" fmla="*/ 70610 h 1959428"/>
                <a:gd name="connsiteX18" fmla="*/ 0 w 4289560"/>
                <a:gd name="connsiteY18" fmla="*/ 28244 h 1959428"/>
                <a:gd name="connsiteX19" fmla="*/ 0 w 4289560"/>
                <a:gd name="connsiteY19" fmla="*/ 28244 h 1959428"/>
                <a:gd name="connsiteX20" fmla="*/ 0 w 4289560"/>
                <a:gd name="connsiteY20" fmla="*/ 10591 h 1959428"/>
                <a:gd name="connsiteX21" fmla="*/ 10591 w 4289560"/>
                <a:gd name="connsiteY21" fmla="*/ 0 h 1959428"/>
                <a:gd name="connsiteX22" fmla="*/ 31774 w 4289560"/>
                <a:gd name="connsiteY22" fmla="*/ 7061 h 1959428"/>
                <a:gd name="connsiteX23" fmla="*/ 70610 w 4289560"/>
                <a:gd name="connsiteY23" fmla="*/ 49427 h 1959428"/>
                <a:gd name="connsiteX24" fmla="*/ 127098 w 4289560"/>
                <a:gd name="connsiteY24" fmla="*/ 162403 h 1959428"/>
                <a:gd name="connsiteX25" fmla="*/ 211830 w 4289560"/>
                <a:gd name="connsiteY25" fmla="*/ 310684 h 1959428"/>
                <a:gd name="connsiteX26" fmla="*/ 360111 w 4289560"/>
                <a:gd name="connsiteY26" fmla="*/ 526044 h 1959428"/>
                <a:gd name="connsiteX27" fmla="*/ 501331 w 4289560"/>
                <a:gd name="connsiteY27" fmla="*/ 702569 h 1959428"/>
                <a:gd name="connsiteX28" fmla="*/ 695509 w 4289560"/>
                <a:gd name="connsiteY28" fmla="*/ 896747 h 1959428"/>
                <a:gd name="connsiteX29" fmla="*/ 868503 w 4289560"/>
                <a:gd name="connsiteY29" fmla="*/ 1052089 h 1959428"/>
                <a:gd name="connsiteX30" fmla="*/ 1052089 w 4289560"/>
                <a:gd name="connsiteY30" fmla="*/ 1186248 h 1959428"/>
                <a:gd name="connsiteX31" fmla="*/ 1232145 w 4289560"/>
                <a:gd name="connsiteY31" fmla="*/ 1292163 h 1959428"/>
                <a:gd name="connsiteX32" fmla="*/ 1419262 w 4289560"/>
                <a:gd name="connsiteY32" fmla="*/ 1383956 h 1959428"/>
                <a:gd name="connsiteX33" fmla="*/ 1592256 w 4289560"/>
                <a:gd name="connsiteY33" fmla="*/ 1458097 h 1959428"/>
                <a:gd name="connsiteX34" fmla="*/ 1789964 w 4289560"/>
                <a:gd name="connsiteY34" fmla="*/ 1521646 h 1959428"/>
                <a:gd name="connsiteX35" fmla="*/ 1973550 w 4289560"/>
                <a:gd name="connsiteY35" fmla="*/ 1560481 h 1959428"/>
                <a:gd name="connsiteX36" fmla="*/ 2135954 w 4289560"/>
                <a:gd name="connsiteY36" fmla="*/ 1606378 h 1959428"/>
                <a:gd name="connsiteX37" fmla="*/ 2601980 w 4289560"/>
                <a:gd name="connsiteY37" fmla="*/ 1645214 h 1959428"/>
                <a:gd name="connsiteX38" fmla="*/ 3057415 w 4289560"/>
                <a:gd name="connsiteY38" fmla="*/ 1655805 h 1959428"/>
                <a:gd name="connsiteX39" fmla="*/ 3237470 w 4289560"/>
                <a:gd name="connsiteY39" fmla="*/ 1652275 h 1959428"/>
                <a:gd name="connsiteX40" fmla="*/ 3781167 w 4289560"/>
                <a:gd name="connsiteY40" fmla="*/ 1624030 h 1959428"/>
                <a:gd name="connsiteX41" fmla="*/ 4084791 w 4289560"/>
                <a:gd name="connsiteY41" fmla="*/ 1606378 h 1959428"/>
                <a:gd name="connsiteX42" fmla="*/ 4120096 w 4289560"/>
                <a:gd name="connsiteY42" fmla="*/ 1592256 h 1959428"/>
                <a:gd name="connsiteX43" fmla="*/ 4155401 w 4289560"/>
                <a:gd name="connsiteY43" fmla="*/ 1560481 h 1959428"/>
                <a:gd name="connsiteX44" fmla="*/ 4197767 w 4289560"/>
                <a:gd name="connsiteY44" fmla="*/ 1503993 h 1959428"/>
                <a:gd name="connsiteX45" fmla="*/ 4233072 w 4289560"/>
                <a:gd name="connsiteY45" fmla="*/ 1458097 h 1959428"/>
                <a:gd name="connsiteX46" fmla="*/ 4254255 w 4289560"/>
                <a:gd name="connsiteY46" fmla="*/ 1440444 h 1959428"/>
                <a:gd name="connsiteX47" fmla="*/ 4271907 w 4289560"/>
                <a:gd name="connsiteY47" fmla="*/ 1436914 h 1959428"/>
                <a:gd name="connsiteX48" fmla="*/ 4289560 w 4289560"/>
                <a:gd name="connsiteY48" fmla="*/ 1447505 h 1959428"/>
                <a:gd name="connsiteX49" fmla="*/ 4289560 w 4289560"/>
                <a:gd name="connsiteY49" fmla="*/ 1511054 h 1959428"/>
                <a:gd name="connsiteX50" fmla="*/ 4278968 w 4289560"/>
                <a:gd name="connsiteY50" fmla="*/ 1581664 h 1959428"/>
                <a:gd name="connsiteX51" fmla="*/ 4257785 w 4289560"/>
                <a:gd name="connsiteY51" fmla="*/ 1662866 h 1959428"/>
                <a:gd name="connsiteX52" fmla="*/ 4226011 w 4289560"/>
                <a:gd name="connsiteY52" fmla="*/ 1747598 h 1959428"/>
                <a:gd name="connsiteX53" fmla="*/ 4155401 w 4289560"/>
                <a:gd name="connsiteY53" fmla="*/ 1867635 h 1959428"/>
                <a:gd name="connsiteX54" fmla="*/ 4105974 w 4289560"/>
                <a:gd name="connsiteY54" fmla="*/ 1924123 h 1959428"/>
                <a:gd name="connsiteX55" fmla="*/ 4074199 w 4289560"/>
                <a:gd name="connsiteY55" fmla="*/ 1955898 h 1959428"/>
                <a:gd name="connsiteX56" fmla="*/ 4038894 w 4289560"/>
                <a:gd name="connsiteY56" fmla="*/ 1959428 h 1959428"/>
                <a:gd name="connsiteX57" fmla="*/ 4000059 w 4289560"/>
                <a:gd name="connsiteY57" fmla="*/ 1955898 h 1959428"/>
                <a:gd name="connsiteX58" fmla="*/ 3957693 w 4289560"/>
                <a:gd name="connsiteY58" fmla="*/ 1931184 h 1959428"/>
                <a:gd name="connsiteX59" fmla="*/ 3915327 w 4289560"/>
                <a:gd name="connsiteY59" fmla="*/ 1913532 h 1959428"/>
                <a:gd name="connsiteX60" fmla="*/ 3865899 w 4289560"/>
                <a:gd name="connsiteY60" fmla="*/ 1899410 h 1959428"/>
                <a:gd name="connsiteX61" fmla="*/ 3541093 w 4289560"/>
                <a:gd name="connsiteY61" fmla="*/ 1895879 h 1959428"/>
                <a:gd name="connsiteX62" fmla="*/ 3286897 w 4289560"/>
                <a:gd name="connsiteY62" fmla="*/ 1902940 h 1959428"/>
                <a:gd name="connsiteX63" fmla="*/ 3124494 w 4289560"/>
                <a:gd name="connsiteY63" fmla="*/ 1895879 h 1959428"/>
                <a:gd name="connsiteX64" fmla="*/ 2683181 w 4289560"/>
                <a:gd name="connsiteY64" fmla="*/ 1885288 h 195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289560" h="1959428">
                  <a:moveTo>
                    <a:pt x="2683181" y="1885288"/>
                  </a:moveTo>
                  <a:lnTo>
                    <a:pt x="2326601" y="1867635"/>
                  </a:lnTo>
                  <a:lnTo>
                    <a:pt x="2150076" y="1853513"/>
                  </a:lnTo>
                  <a:lnTo>
                    <a:pt x="2001794" y="1832330"/>
                  </a:lnTo>
                  <a:lnTo>
                    <a:pt x="1874696" y="1797025"/>
                  </a:lnTo>
                  <a:lnTo>
                    <a:pt x="1832330" y="1768781"/>
                  </a:lnTo>
                  <a:lnTo>
                    <a:pt x="1539299" y="1669927"/>
                  </a:lnTo>
                  <a:lnTo>
                    <a:pt x="1270981" y="1553420"/>
                  </a:lnTo>
                  <a:lnTo>
                    <a:pt x="1161535" y="1493402"/>
                  </a:lnTo>
                  <a:lnTo>
                    <a:pt x="995601" y="1394548"/>
                  </a:lnTo>
                  <a:lnTo>
                    <a:pt x="812015" y="1253328"/>
                  </a:lnTo>
                  <a:lnTo>
                    <a:pt x="656673" y="1112108"/>
                  </a:lnTo>
                  <a:lnTo>
                    <a:pt x="480148" y="910869"/>
                  </a:lnTo>
                  <a:lnTo>
                    <a:pt x="360111" y="744936"/>
                  </a:lnTo>
                  <a:lnTo>
                    <a:pt x="233013" y="533105"/>
                  </a:lnTo>
                  <a:lnTo>
                    <a:pt x="155342" y="384824"/>
                  </a:lnTo>
                  <a:lnTo>
                    <a:pt x="70610" y="201238"/>
                  </a:lnTo>
                  <a:lnTo>
                    <a:pt x="21183" y="70610"/>
                  </a:lnTo>
                  <a:lnTo>
                    <a:pt x="0" y="28244"/>
                  </a:lnTo>
                  <a:lnTo>
                    <a:pt x="0" y="28244"/>
                  </a:lnTo>
                  <a:lnTo>
                    <a:pt x="0" y="10591"/>
                  </a:lnTo>
                  <a:lnTo>
                    <a:pt x="10591" y="0"/>
                  </a:lnTo>
                  <a:lnTo>
                    <a:pt x="31774" y="7061"/>
                  </a:lnTo>
                  <a:lnTo>
                    <a:pt x="70610" y="49427"/>
                  </a:lnTo>
                  <a:lnTo>
                    <a:pt x="127098" y="162403"/>
                  </a:lnTo>
                  <a:lnTo>
                    <a:pt x="211830" y="310684"/>
                  </a:lnTo>
                  <a:lnTo>
                    <a:pt x="360111" y="526044"/>
                  </a:lnTo>
                  <a:lnTo>
                    <a:pt x="501331" y="702569"/>
                  </a:lnTo>
                  <a:lnTo>
                    <a:pt x="695509" y="896747"/>
                  </a:lnTo>
                  <a:lnTo>
                    <a:pt x="868503" y="1052089"/>
                  </a:lnTo>
                  <a:lnTo>
                    <a:pt x="1052089" y="1186248"/>
                  </a:lnTo>
                  <a:lnTo>
                    <a:pt x="1232145" y="1292163"/>
                  </a:lnTo>
                  <a:lnTo>
                    <a:pt x="1419262" y="1383956"/>
                  </a:lnTo>
                  <a:lnTo>
                    <a:pt x="1592256" y="1458097"/>
                  </a:lnTo>
                  <a:lnTo>
                    <a:pt x="1789964" y="1521646"/>
                  </a:lnTo>
                  <a:lnTo>
                    <a:pt x="1973550" y="1560481"/>
                  </a:lnTo>
                  <a:lnTo>
                    <a:pt x="2135954" y="1606378"/>
                  </a:lnTo>
                  <a:lnTo>
                    <a:pt x="2601980" y="1645214"/>
                  </a:lnTo>
                  <a:lnTo>
                    <a:pt x="3057415" y="1655805"/>
                  </a:lnTo>
                  <a:lnTo>
                    <a:pt x="3237470" y="1652275"/>
                  </a:lnTo>
                  <a:lnTo>
                    <a:pt x="3781167" y="1624030"/>
                  </a:lnTo>
                  <a:lnTo>
                    <a:pt x="4084791" y="1606378"/>
                  </a:lnTo>
                  <a:lnTo>
                    <a:pt x="4120096" y="1592256"/>
                  </a:lnTo>
                  <a:lnTo>
                    <a:pt x="4155401" y="1560481"/>
                  </a:lnTo>
                  <a:lnTo>
                    <a:pt x="4197767" y="1503993"/>
                  </a:lnTo>
                  <a:lnTo>
                    <a:pt x="4233072" y="1458097"/>
                  </a:lnTo>
                  <a:lnTo>
                    <a:pt x="4254255" y="1440444"/>
                  </a:lnTo>
                  <a:lnTo>
                    <a:pt x="4271907" y="1436914"/>
                  </a:lnTo>
                  <a:lnTo>
                    <a:pt x="4289560" y="1447505"/>
                  </a:lnTo>
                  <a:lnTo>
                    <a:pt x="4289560" y="1511054"/>
                  </a:lnTo>
                  <a:lnTo>
                    <a:pt x="4278968" y="1581664"/>
                  </a:lnTo>
                  <a:lnTo>
                    <a:pt x="4257785" y="1662866"/>
                  </a:lnTo>
                  <a:lnTo>
                    <a:pt x="4226011" y="1747598"/>
                  </a:lnTo>
                  <a:lnTo>
                    <a:pt x="4155401" y="1867635"/>
                  </a:lnTo>
                  <a:lnTo>
                    <a:pt x="4105974" y="1924123"/>
                  </a:lnTo>
                  <a:lnTo>
                    <a:pt x="4074199" y="1955898"/>
                  </a:lnTo>
                  <a:lnTo>
                    <a:pt x="4038894" y="1959428"/>
                  </a:lnTo>
                  <a:lnTo>
                    <a:pt x="4000059" y="1955898"/>
                  </a:lnTo>
                  <a:lnTo>
                    <a:pt x="3957693" y="1931184"/>
                  </a:lnTo>
                  <a:lnTo>
                    <a:pt x="3915327" y="1913532"/>
                  </a:lnTo>
                  <a:lnTo>
                    <a:pt x="3865899" y="1899410"/>
                  </a:lnTo>
                  <a:lnTo>
                    <a:pt x="3541093" y="1895879"/>
                  </a:lnTo>
                  <a:lnTo>
                    <a:pt x="3286897" y="1902940"/>
                  </a:lnTo>
                  <a:lnTo>
                    <a:pt x="3124494" y="1895879"/>
                  </a:lnTo>
                  <a:lnTo>
                    <a:pt x="2683181" y="188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03C4B986-50F1-4589-981C-7DB7FACC328F}"/>
                </a:ext>
              </a:extLst>
            </p:cNvPr>
            <p:cNvSpPr/>
            <p:nvPr/>
          </p:nvSpPr>
          <p:spPr>
            <a:xfrm>
              <a:off x="6486525" y="3865563"/>
              <a:ext cx="2032000" cy="1797050"/>
            </a:xfrm>
            <a:custGeom>
              <a:avLst/>
              <a:gdLst>
                <a:gd name="connsiteX0" fmla="*/ 585788 w 2031206"/>
                <a:gd name="connsiteY0" fmla="*/ 1016794 h 1797844"/>
                <a:gd name="connsiteX1" fmla="*/ 371475 w 2031206"/>
                <a:gd name="connsiteY1" fmla="*/ 676275 h 1797844"/>
                <a:gd name="connsiteX2" fmla="*/ 171450 w 2031206"/>
                <a:gd name="connsiteY2" fmla="*/ 347662 h 1797844"/>
                <a:gd name="connsiteX3" fmla="*/ 0 w 2031206"/>
                <a:gd name="connsiteY3" fmla="*/ 76200 h 1797844"/>
                <a:gd name="connsiteX4" fmla="*/ 35719 w 2031206"/>
                <a:gd name="connsiteY4" fmla="*/ 0 h 1797844"/>
                <a:gd name="connsiteX5" fmla="*/ 128588 w 2031206"/>
                <a:gd name="connsiteY5" fmla="*/ 123825 h 1797844"/>
                <a:gd name="connsiteX6" fmla="*/ 283369 w 2031206"/>
                <a:gd name="connsiteY6" fmla="*/ 326231 h 1797844"/>
                <a:gd name="connsiteX7" fmla="*/ 433388 w 2031206"/>
                <a:gd name="connsiteY7" fmla="*/ 521494 h 1797844"/>
                <a:gd name="connsiteX8" fmla="*/ 564356 w 2031206"/>
                <a:gd name="connsiteY8" fmla="*/ 673894 h 1797844"/>
                <a:gd name="connsiteX9" fmla="*/ 726281 w 2031206"/>
                <a:gd name="connsiteY9" fmla="*/ 847725 h 1797844"/>
                <a:gd name="connsiteX10" fmla="*/ 883444 w 2031206"/>
                <a:gd name="connsiteY10" fmla="*/ 1016794 h 1797844"/>
                <a:gd name="connsiteX11" fmla="*/ 1026319 w 2031206"/>
                <a:gd name="connsiteY11" fmla="*/ 1150144 h 1797844"/>
                <a:gd name="connsiteX12" fmla="*/ 1154906 w 2031206"/>
                <a:gd name="connsiteY12" fmla="*/ 1252537 h 1797844"/>
                <a:gd name="connsiteX13" fmla="*/ 1264444 w 2031206"/>
                <a:gd name="connsiteY13" fmla="*/ 1323975 h 1797844"/>
                <a:gd name="connsiteX14" fmla="*/ 1431131 w 2031206"/>
                <a:gd name="connsiteY14" fmla="*/ 1419225 h 1797844"/>
                <a:gd name="connsiteX15" fmla="*/ 1721644 w 2031206"/>
                <a:gd name="connsiteY15" fmla="*/ 1564481 h 1797844"/>
                <a:gd name="connsiteX16" fmla="*/ 1990725 w 2031206"/>
                <a:gd name="connsiteY16" fmla="*/ 1685925 h 1797844"/>
                <a:gd name="connsiteX17" fmla="*/ 2009775 w 2031206"/>
                <a:gd name="connsiteY17" fmla="*/ 1697831 h 1797844"/>
                <a:gd name="connsiteX18" fmla="*/ 2024063 w 2031206"/>
                <a:gd name="connsiteY18" fmla="*/ 1712119 h 1797844"/>
                <a:gd name="connsiteX19" fmla="*/ 2031206 w 2031206"/>
                <a:gd name="connsiteY19" fmla="*/ 1726406 h 1797844"/>
                <a:gd name="connsiteX20" fmla="*/ 2028825 w 2031206"/>
                <a:gd name="connsiteY20" fmla="*/ 1735931 h 1797844"/>
                <a:gd name="connsiteX21" fmla="*/ 2014538 w 2031206"/>
                <a:gd name="connsiteY21" fmla="*/ 1752600 h 1797844"/>
                <a:gd name="connsiteX22" fmla="*/ 1874044 w 2031206"/>
                <a:gd name="connsiteY22" fmla="*/ 1759744 h 1797844"/>
                <a:gd name="connsiteX23" fmla="*/ 1602581 w 2031206"/>
                <a:gd name="connsiteY23" fmla="*/ 1778794 h 1797844"/>
                <a:gd name="connsiteX24" fmla="*/ 1381125 w 2031206"/>
                <a:gd name="connsiteY24" fmla="*/ 1795462 h 1797844"/>
                <a:gd name="connsiteX25" fmla="*/ 1316831 w 2031206"/>
                <a:gd name="connsiteY25" fmla="*/ 1797844 h 1797844"/>
                <a:gd name="connsiteX26" fmla="*/ 1278731 w 2031206"/>
                <a:gd name="connsiteY26" fmla="*/ 1795462 h 1797844"/>
                <a:gd name="connsiteX27" fmla="*/ 1226344 w 2031206"/>
                <a:gd name="connsiteY27" fmla="*/ 1785937 h 1797844"/>
                <a:gd name="connsiteX28" fmla="*/ 1157288 w 2031206"/>
                <a:gd name="connsiteY28" fmla="*/ 1762125 h 1797844"/>
                <a:gd name="connsiteX29" fmla="*/ 1135856 w 2031206"/>
                <a:gd name="connsiteY29" fmla="*/ 1745456 h 1797844"/>
                <a:gd name="connsiteX30" fmla="*/ 819150 w 2031206"/>
                <a:gd name="connsiteY30" fmla="*/ 1343025 h 1797844"/>
                <a:gd name="connsiteX31" fmla="*/ 585788 w 2031206"/>
                <a:gd name="connsiteY31" fmla="*/ 1016794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31206" h="1797844">
                  <a:moveTo>
                    <a:pt x="585788" y="1016794"/>
                  </a:moveTo>
                  <a:lnTo>
                    <a:pt x="371475" y="676275"/>
                  </a:lnTo>
                  <a:lnTo>
                    <a:pt x="171450" y="347662"/>
                  </a:lnTo>
                  <a:lnTo>
                    <a:pt x="0" y="76200"/>
                  </a:lnTo>
                  <a:lnTo>
                    <a:pt x="35719" y="0"/>
                  </a:lnTo>
                  <a:lnTo>
                    <a:pt x="128588" y="123825"/>
                  </a:lnTo>
                  <a:lnTo>
                    <a:pt x="283369" y="326231"/>
                  </a:lnTo>
                  <a:lnTo>
                    <a:pt x="433388" y="521494"/>
                  </a:lnTo>
                  <a:lnTo>
                    <a:pt x="564356" y="673894"/>
                  </a:lnTo>
                  <a:lnTo>
                    <a:pt x="726281" y="847725"/>
                  </a:lnTo>
                  <a:lnTo>
                    <a:pt x="883444" y="1016794"/>
                  </a:lnTo>
                  <a:lnTo>
                    <a:pt x="1026319" y="1150144"/>
                  </a:lnTo>
                  <a:lnTo>
                    <a:pt x="1154906" y="1252537"/>
                  </a:lnTo>
                  <a:lnTo>
                    <a:pt x="1264444" y="1323975"/>
                  </a:lnTo>
                  <a:lnTo>
                    <a:pt x="1431131" y="1419225"/>
                  </a:lnTo>
                  <a:lnTo>
                    <a:pt x="1721644" y="1564481"/>
                  </a:lnTo>
                  <a:lnTo>
                    <a:pt x="1990725" y="1685925"/>
                  </a:lnTo>
                  <a:lnTo>
                    <a:pt x="2009775" y="1697831"/>
                  </a:lnTo>
                  <a:lnTo>
                    <a:pt x="2024063" y="1712119"/>
                  </a:lnTo>
                  <a:lnTo>
                    <a:pt x="2031206" y="1726406"/>
                  </a:lnTo>
                  <a:lnTo>
                    <a:pt x="2028825" y="1735931"/>
                  </a:lnTo>
                  <a:lnTo>
                    <a:pt x="2014538" y="1752600"/>
                  </a:lnTo>
                  <a:lnTo>
                    <a:pt x="1874044" y="1759744"/>
                  </a:lnTo>
                  <a:lnTo>
                    <a:pt x="1602581" y="1778794"/>
                  </a:lnTo>
                  <a:lnTo>
                    <a:pt x="1381125" y="1795462"/>
                  </a:lnTo>
                  <a:lnTo>
                    <a:pt x="1316831" y="1797844"/>
                  </a:lnTo>
                  <a:lnTo>
                    <a:pt x="1278731" y="1795462"/>
                  </a:lnTo>
                  <a:lnTo>
                    <a:pt x="1226344" y="1785937"/>
                  </a:lnTo>
                  <a:lnTo>
                    <a:pt x="1157288" y="1762125"/>
                  </a:lnTo>
                  <a:lnTo>
                    <a:pt x="1135856" y="1745456"/>
                  </a:lnTo>
                  <a:lnTo>
                    <a:pt x="819150" y="1343025"/>
                  </a:lnTo>
                  <a:lnTo>
                    <a:pt x="585788" y="1016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30538875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5E71C6DA-5BCB-4B01-A775-EDCA0EECBC41}"/>
              </a:ext>
            </a:extLst>
          </p:cNvPr>
          <p:cNvSpPr/>
          <p:nvPr/>
        </p:nvSpPr>
        <p:spPr>
          <a:xfrm>
            <a:off x="5519738" y="1384300"/>
            <a:ext cx="1003300" cy="1433513"/>
          </a:xfrm>
          <a:custGeom>
            <a:avLst/>
            <a:gdLst>
              <a:gd name="connsiteX0" fmla="*/ 566737 w 1002506"/>
              <a:gd name="connsiteY0" fmla="*/ 578644 h 1433513"/>
              <a:gd name="connsiteX1" fmla="*/ 511968 w 1002506"/>
              <a:gd name="connsiteY1" fmla="*/ 676275 h 1433513"/>
              <a:gd name="connsiteX2" fmla="*/ 445293 w 1002506"/>
              <a:gd name="connsiteY2" fmla="*/ 788194 h 1433513"/>
              <a:gd name="connsiteX3" fmla="*/ 328612 w 1002506"/>
              <a:gd name="connsiteY3" fmla="*/ 964406 h 1433513"/>
              <a:gd name="connsiteX4" fmla="*/ 238125 w 1002506"/>
              <a:gd name="connsiteY4" fmla="*/ 1090613 h 1433513"/>
              <a:gd name="connsiteX5" fmla="*/ 157162 w 1002506"/>
              <a:gd name="connsiteY5" fmla="*/ 1197769 h 1433513"/>
              <a:gd name="connsiteX6" fmla="*/ 57150 w 1002506"/>
              <a:gd name="connsiteY6" fmla="*/ 1319213 h 1433513"/>
              <a:gd name="connsiteX7" fmla="*/ 11906 w 1002506"/>
              <a:gd name="connsiteY7" fmla="*/ 1373981 h 1433513"/>
              <a:gd name="connsiteX8" fmla="*/ 2381 w 1002506"/>
              <a:gd name="connsiteY8" fmla="*/ 1390650 h 1433513"/>
              <a:gd name="connsiteX9" fmla="*/ 0 w 1002506"/>
              <a:gd name="connsiteY9" fmla="*/ 1407319 h 1433513"/>
              <a:gd name="connsiteX10" fmla="*/ 0 w 1002506"/>
              <a:gd name="connsiteY10" fmla="*/ 1419225 h 1433513"/>
              <a:gd name="connsiteX11" fmla="*/ 2381 w 1002506"/>
              <a:gd name="connsiteY11" fmla="*/ 1431131 h 1433513"/>
              <a:gd name="connsiteX12" fmla="*/ 16668 w 1002506"/>
              <a:gd name="connsiteY12" fmla="*/ 1433513 h 1433513"/>
              <a:gd name="connsiteX13" fmla="*/ 38100 w 1002506"/>
              <a:gd name="connsiteY13" fmla="*/ 1428750 h 1433513"/>
              <a:gd name="connsiteX14" fmla="*/ 92868 w 1002506"/>
              <a:gd name="connsiteY14" fmla="*/ 1390650 h 1433513"/>
              <a:gd name="connsiteX15" fmla="*/ 164306 w 1002506"/>
              <a:gd name="connsiteY15" fmla="*/ 1328738 h 1433513"/>
              <a:gd name="connsiteX16" fmla="*/ 266700 w 1002506"/>
              <a:gd name="connsiteY16" fmla="*/ 1238250 h 1433513"/>
              <a:gd name="connsiteX17" fmla="*/ 366712 w 1002506"/>
              <a:gd name="connsiteY17" fmla="*/ 1150144 h 1433513"/>
              <a:gd name="connsiteX18" fmla="*/ 490537 w 1002506"/>
              <a:gd name="connsiteY18" fmla="*/ 1038225 h 1433513"/>
              <a:gd name="connsiteX19" fmla="*/ 590550 w 1002506"/>
              <a:gd name="connsiteY19" fmla="*/ 938213 h 1433513"/>
              <a:gd name="connsiteX20" fmla="*/ 661987 w 1002506"/>
              <a:gd name="connsiteY20" fmla="*/ 862013 h 1433513"/>
              <a:gd name="connsiteX21" fmla="*/ 757237 w 1002506"/>
              <a:gd name="connsiteY21" fmla="*/ 678656 h 1433513"/>
              <a:gd name="connsiteX22" fmla="*/ 812006 w 1002506"/>
              <a:gd name="connsiteY22" fmla="*/ 585788 h 1433513"/>
              <a:gd name="connsiteX23" fmla="*/ 852487 w 1002506"/>
              <a:gd name="connsiteY23" fmla="*/ 523875 h 1433513"/>
              <a:gd name="connsiteX24" fmla="*/ 883443 w 1002506"/>
              <a:gd name="connsiteY24" fmla="*/ 478631 h 1433513"/>
              <a:gd name="connsiteX25" fmla="*/ 935831 w 1002506"/>
              <a:gd name="connsiteY25" fmla="*/ 409575 h 1433513"/>
              <a:gd name="connsiteX26" fmla="*/ 964406 w 1002506"/>
              <a:gd name="connsiteY26" fmla="*/ 378619 h 1433513"/>
              <a:gd name="connsiteX27" fmla="*/ 981075 w 1002506"/>
              <a:gd name="connsiteY27" fmla="*/ 364331 h 1433513"/>
              <a:gd name="connsiteX28" fmla="*/ 992981 w 1002506"/>
              <a:gd name="connsiteY28" fmla="*/ 342900 h 1433513"/>
              <a:gd name="connsiteX29" fmla="*/ 1000125 w 1002506"/>
              <a:gd name="connsiteY29" fmla="*/ 323850 h 1433513"/>
              <a:gd name="connsiteX30" fmla="*/ 1002506 w 1002506"/>
              <a:gd name="connsiteY30" fmla="*/ 309563 h 1433513"/>
              <a:gd name="connsiteX31" fmla="*/ 1000125 w 1002506"/>
              <a:gd name="connsiteY31" fmla="*/ 292894 h 1433513"/>
              <a:gd name="connsiteX32" fmla="*/ 992981 w 1002506"/>
              <a:gd name="connsiteY32" fmla="*/ 276225 h 1433513"/>
              <a:gd name="connsiteX33" fmla="*/ 971550 w 1002506"/>
              <a:gd name="connsiteY33" fmla="*/ 261938 h 1433513"/>
              <a:gd name="connsiteX34" fmla="*/ 931068 w 1002506"/>
              <a:gd name="connsiteY34" fmla="*/ 228600 h 1433513"/>
              <a:gd name="connsiteX35" fmla="*/ 878681 w 1002506"/>
              <a:gd name="connsiteY35" fmla="*/ 190500 h 1433513"/>
              <a:gd name="connsiteX36" fmla="*/ 826293 w 1002506"/>
              <a:gd name="connsiteY36" fmla="*/ 152400 h 1433513"/>
              <a:gd name="connsiteX37" fmla="*/ 773906 w 1002506"/>
              <a:gd name="connsiteY37" fmla="*/ 121444 h 1433513"/>
              <a:gd name="connsiteX38" fmla="*/ 723900 w 1002506"/>
              <a:gd name="connsiteY38" fmla="*/ 95250 h 1433513"/>
              <a:gd name="connsiteX39" fmla="*/ 659606 w 1002506"/>
              <a:gd name="connsiteY39" fmla="*/ 61913 h 1433513"/>
              <a:gd name="connsiteX40" fmla="*/ 597693 w 1002506"/>
              <a:gd name="connsiteY40" fmla="*/ 35719 h 1433513"/>
              <a:gd name="connsiteX41" fmla="*/ 533400 w 1002506"/>
              <a:gd name="connsiteY41" fmla="*/ 9525 h 1433513"/>
              <a:gd name="connsiteX42" fmla="*/ 500062 w 1002506"/>
              <a:gd name="connsiteY42" fmla="*/ 0 h 1433513"/>
              <a:gd name="connsiteX43" fmla="*/ 481012 w 1002506"/>
              <a:gd name="connsiteY43" fmla="*/ 2381 h 1433513"/>
              <a:gd name="connsiteX44" fmla="*/ 469106 w 1002506"/>
              <a:gd name="connsiteY44" fmla="*/ 9525 h 1433513"/>
              <a:gd name="connsiteX45" fmla="*/ 466725 w 1002506"/>
              <a:gd name="connsiteY45" fmla="*/ 26194 h 1433513"/>
              <a:gd name="connsiteX46" fmla="*/ 471487 w 1002506"/>
              <a:gd name="connsiteY46" fmla="*/ 45244 h 1433513"/>
              <a:gd name="connsiteX47" fmla="*/ 485775 w 1002506"/>
              <a:gd name="connsiteY47" fmla="*/ 61913 h 1433513"/>
              <a:gd name="connsiteX48" fmla="*/ 514350 w 1002506"/>
              <a:gd name="connsiteY48" fmla="*/ 85725 h 1433513"/>
              <a:gd name="connsiteX49" fmla="*/ 554831 w 1002506"/>
              <a:gd name="connsiteY49" fmla="*/ 121444 h 1433513"/>
              <a:gd name="connsiteX50" fmla="*/ 592931 w 1002506"/>
              <a:gd name="connsiteY50" fmla="*/ 157163 h 1433513"/>
              <a:gd name="connsiteX51" fmla="*/ 623887 w 1002506"/>
              <a:gd name="connsiteY51" fmla="*/ 185738 h 1433513"/>
              <a:gd name="connsiteX52" fmla="*/ 650081 w 1002506"/>
              <a:gd name="connsiteY52" fmla="*/ 214313 h 1433513"/>
              <a:gd name="connsiteX53" fmla="*/ 666750 w 1002506"/>
              <a:gd name="connsiteY53" fmla="*/ 238125 h 1433513"/>
              <a:gd name="connsiteX54" fmla="*/ 676275 w 1002506"/>
              <a:gd name="connsiteY54" fmla="*/ 259556 h 1433513"/>
              <a:gd name="connsiteX55" fmla="*/ 678656 w 1002506"/>
              <a:gd name="connsiteY55" fmla="*/ 285750 h 1433513"/>
              <a:gd name="connsiteX56" fmla="*/ 676275 w 1002506"/>
              <a:gd name="connsiteY56" fmla="*/ 311944 h 1433513"/>
              <a:gd name="connsiteX57" fmla="*/ 666750 w 1002506"/>
              <a:gd name="connsiteY57" fmla="*/ 357188 h 1433513"/>
              <a:gd name="connsiteX58" fmla="*/ 647700 w 1002506"/>
              <a:gd name="connsiteY58" fmla="*/ 409575 h 1433513"/>
              <a:gd name="connsiteX59" fmla="*/ 621506 w 1002506"/>
              <a:gd name="connsiteY59" fmla="*/ 471488 h 1433513"/>
              <a:gd name="connsiteX60" fmla="*/ 566737 w 1002506"/>
              <a:gd name="connsiteY60" fmla="*/ 578644 h 1433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002506" h="1433513">
                <a:moveTo>
                  <a:pt x="566737" y="578644"/>
                </a:moveTo>
                <a:lnTo>
                  <a:pt x="511968" y="676275"/>
                </a:lnTo>
                <a:lnTo>
                  <a:pt x="445293" y="788194"/>
                </a:lnTo>
                <a:lnTo>
                  <a:pt x="328612" y="964406"/>
                </a:lnTo>
                <a:lnTo>
                  <a:pt x="238125" y="1090613"/>
                </a:lnTo>
                <a:lnTo>
                  <a:pt x="157162" y="1197769"/>
                </a:lnTo>
                <a:lnTo>
                  <a:pt x="57150" y="1319213"/>
                </a:lnTo>
                <a:lnTo>
                  <a:pt x="11906" y="1373981"/>
                </a:lnTo>
                <a:lnTo>
                  <a:pt x="2381" y="1390650"/>
                </a:lnTo>
                <a:lnTo>
                  <a:pt x="0" y="1407319"/>
                </a:lnTo>
                <a:lnTo>
                  <a:pt x="0" y="1419225"/>
                </a:lnTo>
                <a:lnTo>
                  <a:pt x="2381" y="1431131"/>
                </a:lnTo>
                <a:lnTo>
                  <a:pt x="16668" y="1433513"/>
                </a:lnTo>
                <a:lnTo>
                  <a:pt x="38100" y="1428750"/>
                </a:lnTo>
                <a:lnTo>
                  <a:pt x="92868" y="1390650"/>
                </a:lnTo>
                <a:lnTo>
                  <a:pt x="164306" y="1328738"/>
                </a:lnTo>
                <a:lnTo>
                  <a:pt x="266700" y="1238250"/>
                </a:lnTo>
                <a:lnTo>
                  <a:pt x="366712" y="1150144"/>
                </a:lnTo>
                <a:lnTo>
                  <a:pt x="490537" y="1038225"/>
                </a:lnTo>
                <a:lnTo>
                  <a:pt x="590550" y="938213"/>
                </a:lnTo>
                <a:lnTo>
                  <a:pt x="661987" y="862013"/>
                </a:lnTo>
                <a:lnTo>
                  <a:pt x="757237" y="678656"/>
                </a:lnTo>
                <a:lnTo>
                  <a:pt x="812006" y="585788"/>
                </a:lnTo>
                <a:lnTo>
                  <a:pt x="852487" y="523875"/>
                </a:lnTo>
                <a:lnTo>
                  <a:pt x="883443" y="478631"/>
                </a:lnTo>
                <a:lnTo>
                  <a:pt x="935831" y="409575"/>
                </a:lnTo>
                <a:lnTo>
                  <a:pt x="964406" y="378619"/>
                </a:lnTo>
                <a:lnTo>
                  <a:pt x="981075" y="364331"/>
                </a:lnTo>
                <a:lnTo>
                  <a:pt x="992981" y="342900"/>
                </a:lnTo>
                <a:lnTo>
                  <a:pt x="1000125" y="323850"/>
                </a:lnTo>
                <a:lnTo>
                  <a:pt x="1002506" y="309563"/>
                </a:lnTo>
                <a:lnTo>
                  <a:pt x="1000125" y="292894"/>
                </a:lnTo>
                <a:lnTo>
                  <a:pt x="992981" y="276225"/>
                </a:lnTo>
                <a:lnTo>
                  <a:pt x="971550" y="261938"/>
                </a:lnTo>
                <a:lnTo>
                  <a:pt x="931068" y="228600"/>
                </a:lnTo>
                <a:lnTo>
                  <a:pt x="878681" y="190500"/>
                </a:lnTo>
                <a:lnTo>
                  <a:pt x="826293" y="152400"/>
                </a:lnTo>
                <a:lnTo>
                  <a:pt x="773906" y="121444"/>
                </a:lnTo>
                <a:lnTo>
                  <a:pt x="723900" y="95250"/>
                </a:lnTo>
                <a:lnTo>
                  <a:pt x="659606" y="61913"/>
                </a:lnTo>
                <a:lnTo>
                  <a:pt x="597693" y="35719"/>
                </a:lnTo>
                <a:lnTo>
                  <a:pt x="533400" y="9525"/>
                </a:lnTo>
                <a:lnTo>
                  <a:pt x="500062" y="0"/>
                </a:lnTo>
                <a:lnTo>
                  <a:pt x="481012" y="2381"/>
                </a:lnTo>
                <a:lnTo>
                  <a:pt x="469106" y="9525"/>
                </a:lnTo>
                <a:lnTo>
                  <a:pt x="466725" y="26194"/>
                </a:lnTo>
                <a:lnTo>
                  <a:pt x="471487" y="45244"/>
                </a:lnTo>
                <a:lnTo>
                  <a:pt x="485775" y="61913"/>
                </a:lnTo>
                <a:lnTo>
                  <a:pt x="514350" y="85725"/>
                </a:lnTo>
                <a:lnTo>
                  <a:pt x="554831" y="121444"/>
                </a:lnTo>
                <a:lnTo>
                  <a:pt x="592931" y="157163"/>
                </a:lnTo>
                <a:lnTo>
                  <a:pt x="623887" y="185738"/>
                </a:lnTo>
                <a:lnTo>
                  <a:pt x="650081" y="214313"/>
                </a:lnTo>
                <a:lnTo>
                  <a:pt x="666750" y="238125"/>
                </a:lnTo>
                <a:lnTo>
                  <a:pt x="676275" y="259556"/>
                </a:lnTo>
                <a:lnTo>
                  <a:pt x="678656" y="285750"/>
                </a:lnTo>
                <a:lnTo>
                  <a:pt x="676275" y="311944"/>
                </a:lnTo>
                <a:lnTo>
                  <a:pt x="666750" y="357188"/>
                </a:lnTo>
                <a:lnTo>
                  <a:pt x="647700" y="409575"/>
                </a:lnTo>
                <a:lnTo>
                  <a:pt x="621506" y="471488"/>
                </a:lnTo>
                <a:lnTo>
                  <a:pt x="566737" y="5786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3C73C1CE-028F-4FCA-B665-A38A71F604B6}"/>
              </a:ext>
            </a:extLst>
          </p:cNvPr>
          <p:cNvSpPr/>
          <p:nvPr/>
        </p:nvSpPr>
        <p:spPr>
          <a:xfrm>
            <a:off x="4278314" y="1555749"/>
            <a:ext cx="784225" cy="676275"/>
          </a:xfrm>
          <a:custGeom>
            <a:avLst/>
            <a:gdLst>
              <a:gd name="connsiteX0" fmla="*/ 371475 w 783432"/>
              <a:gd name="connsiteY0" fmla="*/ 481013 h 676275"/>
              <a:gd name="connsiteX1" fmla="*/ 316707 w 783432"/>
              <a:gd name="connsiteY1" fmla="*/ 435769 h 676275"/>
              <a:gd name="connsiteX2" fmla="*/ 254794 w 783432"/>
              <a:gd name="connsiteY2" fmla="*/ 376238 h 676275"/>
              <a:gd name="connsiteX3" fmla="*/ 192882 w 783432"/>
              <a:gd name="connsiteY3" fmla="*/ 307182 h 676275"/>
              <a:gd name="connsiteX4" fmla="*/ 128588 w 783432"/>
              <a:gd name="connsiteY4" fmla="*/ 230982 h 676275"/>
              <a:gd name="connsiteX5" fmla="*/ 50007 w 783432"/>
              <a:gd name="connsiteY5" fmla="*/ 121444 h 676275"/>
              <a:gd name="connsiteX6" fmla="*/ 7144 w 783432"/>
              <a:gd name="connsiteY6" fmla="*/ 61913 h 676275"/>
              <a:gd name="connsiteX7" fmla="*/ 0 w 783432"/>
              <a:gd name="connsiteY7" fmla="*/ 45244 h 676275"/>
              <a:gd name="connsiteX8" fmla="*/ 2382 w 783432"/>
              <a:gd name="connsiteY8" fmla="*/ 28575 h 676275"/>
              <a:gd name="connsiteX9" fmla="*/ 11907 w 783432"/>
              <a:gd name="connsiteY9" fmla="*/ 7144 h 676275"/>
              <a:gd name="connsiteX10" fmla="*/ 28575 w 783432"/>
              <a:gd name="connsiteY10" fmla="*/ 0 h 676275"/>
              <a:gd name="connsiteX11" fmla="*/ 40482 w 783432"/>
              <a:gd name="connsiteY11" fmla="*/ 0 h 676275"/>
              <a:gd name="connsiteX12" fmla="*/ 54769 w 783432"/>
              <a:gd name="connsiteY12" fmla="*/ 4763 h 676275"/>
              <a:gd name="connsiteX13" fmla="*/ 64294 w 783432"/>
              <a:gd name="connsiteY13" fmla="*/ 9525 h 676275"/>
              <a:gd name="connsiteX14" fmla="*/ 95250 w 783432"/>
              <a:gd name="connsiteY14" fmla="*/ 42863 h 676275"/>
              <a:gd name="connsiteX15" fmla="*/ 135732 w 783432"/>
              <a:gd name="connsiteY15" fmla="*/ 76200 h 676275"/>
              <a:gd name="connsiteX16" fmla="*/ 185738 w 783432"/>
              <a:gd name="connsiteY16" fmla="*/ 109538 h 676275"/>
              <a:gd name="connsiteX17" fmla="*/ 309563 w 783432"/>
              <a:gd name="connsiteY17" fmla="*/ 173832 h 676275"/>
              <a:gd name="connsiteX18" fmla="*/ 385763 w 783432"/>
              <a:gd name="connsiteY18" fmla="*/ 211932 h 676275"/>
              <a:gd name="connsiteX19" fmla="*/ 476250 w 783432"/>
              <a:gd name="connsiteY19" fmla="*/ 250032 h 676275"/>
              <a:gd name="connsiteX20" fmla="*/ 554832 w 783432"/>
              <a:gd name="connsiteY20" fmla="*/ 283369 h 676275"/>
              <a:gd name="connsiteX21" fmla="*/ 626269 w 783432"/>
              <a:gd name="connsiteY21" fmla="*/ 311944 h 676275"/>
              <a:gd name="connsiteX22" fmla="*/ 652463 w 783432"/>
              <a:gd name="connsiteY22" fmla="*/ 321469 h 676275"/>
              <a:gd name="connsiteX23" fmla="*/ 685800 w 783432"/>
              <a:gd name="connsiteY23" fmla="*/ 338138 h 676275"/>
              <a:gd name="connsiteX24" fmla="*/ 714375 w 783432"/>
              <a:gd name="connsiteY24" fmla="*/ 359569 h 676275"/>
              <a:gd name="connsiteX25" fmla="*/ 738188 w 783432"/>
              <a:gd name="connsiteY25" fmla="*/ 383382 h 676275"/>
              <a:gd name="connsiteX26" fmla="*/ 757238 w 783432"/>
              <a:gd name="connsiteY26" fmla="*/ 409575 h 676275"/>
              <a:gd name="connsiteX27" fmla="*/ 769144 w 783432"/>
              <a:gd name="connsiteY27" fmla="*/ 435769 h 676275"/>
              <a:gd name="connsiteX28" fmla="*/ 776288 w 783432"/>
              <a:gd name="connsiteY28" fmla="*/ 459582 h 676275"/>
              <a:gd name="connsiteX29" fmla="*/ 783432 w 783432"/>
              <a:gd name="connsiteY29" fmla="*/ 519113 h 676275"/>
              <a:gd name="connsiteX30" fmla="*/ 783432 w 783432"/>
              <a:gd name="connsiteY30" fmla="*/ 561975 h 676275"/>
              <a:gd name="connsiteX31" fmla="*/ 776288 w 783432"/>
              <a:gd name="connsiteY31" fmla="*/ 600075 h 676275"/>
              <a:gd name="connsiteX32" fmla="*/ 759619 w 783432"/>
              <a:gd name="connsiteY32" fmla="*/ 635794 h 676275"/>
              <a:gd name="connsiteX33" fmla="*/ 735807 w 783432"/>
              <a:gd name="connsiteY33" fmla="*/ 657225 h 676275"/>
              <a:gd name="connsiteX34" fmla="*/ 704850 w 783432"/>
              <a:gd name="connsiteY34" fmla="*/ 669132 h 676275"/>
              <a:gd name="connsiteX35" fmla="*/ 669132 w 783432"/>
              <a:gd name="connsiteY35" fmla="*/ 676275 h 676275"/>
              <a:gd name="connsiteX36" fmla="*/ 647700 w 783432"/>
              <a:gd name="connsiteY36" fmla="*/ 676275 h 676275"/>
              <a:gd name="connsiteX37" fmla="*/ 597694 w 783432"/>
              <a:gd name="connsiteY37" fmla="*/ 645319 h 676275"/>
              <a:gd name="connsiteX38" fmla="*/ 521494 w 783432"/>
              <a:gd name="connsiteY38" fmla="*/ 588169 h 676275"/>
              <a:gd name="connsiteX39" fmla="*/ 371475 w 783432"/>
              <a:gd name="connsiteY39" fmla="*/ 481013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83432" h="676275">
                <a:moveTo>
                  <a:pt x="371475" y="481013"/>
                </a:moveTo>
                <a:lnTo>
                  <a:pt x="316707" y="435769"/>
                </a:lnTo>
                <a:lnTo>
                  <a:pt x="254794" y="376238"/>
                </a:lnTo>
                <a:lnTo>
                  <a:pt x="192882" y="307182"/>
                </a:lnTo>
                <a:lnTo>
                  <a:pt x="128588" y="230982"/>
                </a:lnTo>
                <a:lnTo>
                  <a:pt x="50007" y="121444"/>
                </a:lnTo>
                <a:lnTo>
                  <a:pt x="7144" y="61913"/>
                </a:lnTo>
                <a:lnTo>
                  <a:pt x="0" y="45244"/>
                </a:lnTo>
                <a:lnTo>
                  <a:pt x="2382" y="28575"/>
                </a:lnTo>
                <a:lnTo>
                  <a:pt x="11907" y="7144"/>
                </a:lnTo>
                <a:lnTo>
                  <a:pt x="28575" y="0"/>
                </a:lnTo>
                <a:lnTo>
                  <a:pt x="40482" y="0"/>
                </a:lnTo>
                <a:lnTo>
                  <a:pt x="54769" y="4763"/>
                </a:lnTo>
                <a:lnTo>
                  <a:pt x="64294" y="9525"/>
                </a:lnTo>
                <a:lnTo>
                  <a:pt x="95250" y="42863"/>
                </a:lnTo>
                <a:lnTo>
                  <a:pt x="135732" y="76200"/>
                </a:lnTo>
                <a:lnTo>
                  <a:pt x="185738" y="109538"/>
                </a:lnTo>
                <a:lnTo>
                  <a:pt x="309563" y="173832"/>
                </a:lnTo>
                <a:lnTo>
                  <a:pt x="385763" y="211932"/>
                </a:lnTo>
                <a:lnTo>
                  <a:pt x="476250" y="250032"/>
                </a:lnTo>
                <a:lnTo>
                  <a:pt x="554832" y="283369"/>
                </a:lnTo>
                <a:lnTo>
                  <a:pt x="626269" y="311944"/>
                </a:lnTo>
                <a:lnTo>
                  <a:pt x="652463" y="321469"/>
                </a:lnTo>
                <a:lnTo>
                  <a:pt x="685800" y="338138"/>
                </a:lnTo>
                <a:lnTo>
                  <a:pt x="714375" y="359569"/>
                </a:lnTo>
                <a:lnTo>
                  <a:pt x="738188" y="383382"/>
                </a:lnTo>
                <a:lnTo>
                  <a:pt x="757238" y="409575"/>
                </a:lnTo>
                <a:lnTo>
                  <a:pt x="769144" y="435769"/>
                </a:lnTo>
                <a:lnTo>
                  <a:pt x="776288" y="459582"/>
                </a:lnTo>
                <a:lnTo>
                  <a:pt x="783432" y="519113"/>
                </a:lnTo>
                <a:lnTo>
                  <a:pt x="783432" y="561975"/>
                </a:lnTo>
                <a:lnTo>
                  <a:pt x="776288" y="600075"/>
                </a:lnTo>
                <a:lnTo>
                  <a:pt x="759619" y="635794"/>
                </a:lnTo>
                <a:lnTo>
                  <a:pt x="735807" y="657225"/>
                </a:lnTo>
                <a:lnTo>
                  <a:pt x="704850" y="669132"/>
                </a:lnTo>
                <a:lnTo>
                  <a:pt x="669132" y="676275"/>
                </a:lnTo>
                <a:lnTo>
                  <a:pt x="647700" y="676275"/>
                </a:lnTo>
                <a:lnTo>
                  <a:pt x="597694" y="645319"/>
                </a:lnTo>
                <a:lnTo>
                  <a:pt x="521494" y="588169"/>
                </a:lnTo>
                <a:lnTo>
                  <a:pt x="371475" y="4810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EF524F40-8FC8-4D8B-A29F-D15AE6B7894C}"/>
              </a:ext>
            </a:extLst>
          </p:cNvPr>
          <p:cNvSpPr/>
          <p:nvPr/>
        </p:nvSpPr>
        <p:spPr>
          <a:xfrm>
            <a:off x="3646488" y="2327273"/>
            <a:ext cx="1879600" cy="622300"/>
          </a:xfrm>
          <a:custGeom>
            <a:avLst/>
            <a:gdLst>
              <a:gd name="connsiteX0" fmla="*/ 1009650 w 1881187"/>
              <a:gd name="connsiteY0" fmla="*/ 366713 h 621507"/>
              <a:gd name="connsiteX1" fmla="*/ 890587 w 1881187"/>
              <a:gd name="connsiteY1" fmla="*/ 407194 h 621507"/>
              <a:gd name="connsiteX2" fmla="*/ 800100 w 1881187"/>
              <a:gd name="connsiteY2" fmla="*/ 440532 h 621507"/>
              <a:gd name="connsiteX3" fmla="*/ 721519 w 1881187"/>
              <a:gd name="connsiteY3" fmla="*/ 469107 h 621507"/>
              <a:gd name="connsiteX4" fmla="*/ 645319 w 1881187"/>
              <a:gd name="connsiteY4" fmla="*/ 500063 h 621507"/>
              <a:gd name="connsiteX5" fmla="*/ 573881 w 1881187"/>
              <a:gd name="connsiteY5" fmla="*/ 533400 h 621507"/>
              <a:gd name="connsiteX6" fmla="*/ 509587 w 1881187"/>
              <a:gd name="connsiteY6" fmla="*/ 564357 h 621507"/>
              <a:gd name="connsiteX7" fmla="*/ 450056 w 1881187"/>
              <a:gd name="connsiteY7" fmla="*/ 595313 h 621507"/>
              <a:gd name="connsiteX8" fmla="*/ 419100 w 1881187"/>
              <a:gd name="connsiteY8" fmla="*/ 616744 h 621507"/>
              <a:gd name="connsiteX9" fmla="*/ 407194 w 1881187"/>
              <a:gd name="connsiteY9" fmla="*/ 621507 h 621507"/>
              <a:gd name="connsiteX10" fmla="*/ 378619 w 1881187"/>
              <a:gd name="connsiteY10" fmla="*/ 621507 h 621507"/>
              <a:gd name="connsiteX11" fmla="*/ 307181 w 1881187"/>
              <a:gd name="connsiteY11" fmla="*/ 607219 h 621507"/>
              <a:gd name="connsiteX12" fmla="*/ 242887 w 1881187"/>
              <a:gd name="connsiteY12" fmla="*/ 590550 h 621507"/>
              <a:gd name="connsiteX13" fmla="*/ 183356 w 1881187"/>
              <a:gd name="connsiteY13" fmla="*/ 564357 h 621507"/>
              <a:gd name="connsiteX14" fmla="*/ 145256 w 1881187"/>
              <a:gd name="connsiteY14" fmla="*/ 540544 h 621507"/>
              <a:gd name="connsiteX15" fmla="*/ 111919 w 1881187"/>
              <a:gd name="connsiteY15" fmla="*/ 509588 h 621507"/>
              <a:gd name="connsiteX16" fmla="*/ 76200 w 1881187"/>
              <a:gd name="connsiteY16" fmla="*/ 471488 h 621507"/>
              <a:gd name="connsiteX17" fmla="*/ 54769 w 1881187"/>
              <a:gd name="connsiteY17" fmla="*/ 442913 h 621507"/>
              <a:gd name="connsiteX18" fmla="*/ 38100 w 1881187"/>
              <a:gd name="connsiteY18" fmla="*/ 431007 h 621507"/>
              <a:gd name="connsiteX19" fmla="*/ 19050 w 1881187"/>
              <a:gd name="connsiteY19" fmla="*/ 404813 h 621507"/>
              <a:gd name="connsiteX20" fmla="*/ 7144 w 1881187"/>
              <a:gd name="connsiteY20" fmla="*/ 373857 h 621507"/>
              <a:gd name="connsiteX21" fmla="*/ 2381 w 1881187"/>
              <a:gd name="connsiteY21" fmla="*/ 340519 h 621507"/>
              <a:gd name="connsiteX22" fmla="*/ 0 w 1881187"/>
              <a:gd name="connsiteY22" fmla="*/ 314325 h 621507"/>
              <a:gd name="connsiteX23" fmla="*/ 4762 w 1881187"/>
              <a:gd name="connsiteY23" fmla="*/ 264319 h 621507"/>
              <a:gd name="connsiteX24" fmla="*/ 16669 w 1881187"/>
              <a:gd name="connsiteY24" fmla="*/ 219075 h 621507"/>
              <a:gd name="connsiteX25" fmla="*/ 28575 w 1881187"/>
              <a:gd name="connsiteY25" fmla="*/ 180975 h 621507"/>
              <a:gd name="connsiteX26" fmla="*/ 33337 w 1881187"/>
              <a:gd name="connsiteY26" fmla="*/ 171450 h 621507"/>
              <a:gd name="connsiteX27" fmla="*/ 52387 w 1881187"/>
              <a:gd name="connsiteY27" fmla="*/ 154782 h 621507"/>
              <a:gd name="connsiteX28" fmla="*/ 71437 w 1881187"/>
              <a:gd name="connsiteY28" fmla="*/ 145257 h 621507"/>
              <a:gd name="connsiteX29" fmla="*/ 80962 w 1881187"/>
              <a:gd name="connsiteY29" fmla="*/ 145257 h 621507"/>
              <a:gd name="connsiteX30" fmla="*/ 90487 w 1881187"/>
              <a:gd name="connsiteY30" fmla="*/ 150019 h 621507"/>
              <a:gd name="connsiteX31" fmla="*/ 97631 w 1881187"/>
              <a:gd name="connsiteY31" fmla="*/ 164307 h 621507"/>
              <a:gd name="connsiteX32" fmla="*/ 97631 w 1881187"/>
              <a:gd name="connsiteY32" fmla="*/ 192882 h 621507"/>
              <a:gd name="connsiteX33" fmla="*/ 97631 w 1881187"/>
              <a:gd name="connsiteY33" fmla="*/ 221457 h 621507"/>
              <a:gd name="connsiteX34" fmla="*/ 100012 w 1881187"/>
              <a:gd name="connsiteY34" fmla="*/ 250032 h 621507"/>
              <a:gd name="connsiteX35" fmla="*/ 111919 w 1881187"/>
              <a:gd name="connsiteY35" fmla="*/ 280988 h 621507"/>
              <a:gd name="connsiteX36" fmla="*/ 128587 w 1881187"/>
              <a:gd name="connsiteY36" fmla="*/ 300038 h 621507"/>
              <a:gd name="connsiteX37" fmla="*/ 145256 w 1881187"/>
              <a:gd name="connsiteY37" fmla="*/ 316707 h 621507"/>
              <a:gd name="connsiteX38" fmla="*/ 180975 w 1881187"/>
              <a:gd name="connsiteY38" fmla="*/ 333375 h 621507"/>
              <a:gd name="connsiteX39" fmla="*/ 238125 w 1881187"/>
              <a:gd name="connsiteY39" fmla="*/ 350044 h 621507"/>
              <a:gd name="connsiteX40" fmla="*/ 300037 w 1881187"/>
              <a:gd name="connsiteY40" fmla="*/ 354807 h 621507"/>
              <a:gd name="connsiteX41" fmla="*/ 371475 w 1881187"/>
              <a:gd name="connsiteY41" fmla="*/ 352425 h 621507"/>
              <a:gd name="connsiteX42" fmla="*/ 421481 w 1881187"/>
              <a:gd name="connsiteY42" fmla="*/ 352425 h 621507"/>
              <a:gd name="connsiteX43" fmla="*/ 507206 w 1881187"/>
              <a:gd name="connsiteY43" fmla="*/ 342900 h 621507"/>
              <a:gd name="connsiteX44" fmla="*/ 592931 w 1881187"/>
              <a:gd name="connsiteY44" fmla="*/ 330994 h 621507"/>
              <a:gd name="connsiteX45" fmla="*/ 700087 w 1881187"/>
              <a:gd name="connsiteY45" fmla="*/ 309563 h 621507"/>
              <a:gd name="connsiteX46" fmla="*/ 847725 w 1881187"/>
              <a:gd name="connsiteY46" fmla="*/ 266700 h 621507"/>
              <a:gd name="connsiteX47" fmla="*/ 1069181 w 1881187"/>
              <a:gd name="connsiteY47" fmla="*/ 202407 h 621507"/>
              <a:gd name="connsiteX48" fmla="*/ 1345406 w 1881187"/>
              <a:gd name="connsiteY48" fmla="*/ 121444 h 621507"/>
              <a:gd name="connsiteX49" fmla="*/ 1457325 w 1881187"/>
              <a:gd name="connsiteY49" fmla="*/ 88107 h 621507"/>
              <a:gd name="connsiteX50" fmla="*/ 1512094 w 1881187"/>
              <a:gd name="connsiteY50" fmla="*/ 54769 h 621507"/>
              <a:gd name="connsiteX51" fmla="*/ 1566862 w 1881187"/>
              <a:gd name="connsiteY51" fmla="*/ 26194 h 621507"/>
              <a:gd name="connsiteX52" fmla="*/ 1612106 w 1881187"/>
              <a:gd name="connsiteY52" fmla="*/ 4763 h 621507"/>
              <a:gd name="connsiteX53" fmla="*/ 1638300 w 1881187"/>
              <a:gd name="connsiteY53" fmla="*/ 0 h 621507"/>
              <a:gd name="connsiteX54" fmla="*/ 1652587 w 1881187"/>
              <a:gd name="connsiteY54" fmla="*/ 2382 h 621507"/>
              <a:gd name="connsiteX55" fmla="*/ 1709737 w 1881187"/>
              <a:gd name="connsiteY55" fmla="*/ 42863 h 621507"/>
              <a:gd name="connsiteX56" fmla="*/ 1809750 w 1881187"/>
              <a:gd name="connsiteY56" fmla="*/ 104775 h 621507"/>
              <a:gd name="connsiteX57" fmla="*/ 1838325 w 1881187"/>
              <a:gd name="connsiteY57" fmla="*/ 128588 h 621507"/>
              <a:gd name="connsiteX58" fmla="*/ 1852612 w 1881187"/>
              <a:gd name="connsiteY58" fmla="*/ 145257 h 621507"/>
              <a:gd name="connsiteX59" fmla="*/ 1866900 w 1881187"/>
              <a:gd name="connsiteY59" fmla="*/ 173832 h 621507"/>
              <a:gd name="connsiteX60" fmla="*/ 1876425 w 1881187"/>
              <a:gd name="connsiteY60" fmla="*/ 202407 h 621507"/>
              <a:gd name="connsiteX61" fmla="*/ 1881187 w 1881187"/>
              <a:gd name="connsiteY61" fmla="*/ 221457 h 621507"/>
              <a:gd name="connsiteX62" fmla="*/ 1878806 w 1881187"/>
              <a:gd name="connsiteY62" fmla="*/ 238125 h 621507"/>
              <a:gd name="connsiteX63" fmla="*/ 1859756 w 1881187"/>
              <a:gd name="connsiteY63" fmla="*/ 259557 h 621507"/>
              <a:gd name="connsiteX64" fmla="*/ 1833562 w 1881187"/>
              <a:gd name="connsiteY64" fmla="*/ 278607 h 621507"/>
              <a:gd name="connsiteX65" fmla="*/ 1450181 w 1881187"/>
              <a:gd name="connsiteY65" fmla="*/ 228600 h 621507"/>
              <a:gd name="connsiteX66" fmla="*/ 1419225 w 1881187"/>
              <a:gd name="connsiteY66" fmla="*/ 230982 h 621507"/>
              <a:gd name="connsiteX67" fmla="*/ 1369219 w 1881187"/>
              <a:gd name="connsiteY67" fmla="*/ 250032 h 621507"/>
              <a:gd name="connsiteX68" fmla="*/ 1247775 w 1881187"/>
              <a:gd name="connsiteY68" fmla="*/ 288132 h 621507"/>
              <a:gd name="connsiteX69" fmla="*/ 1009650 w 1881187"/>
              <a:gd name="connsiteY69" fmla="*/ 366713 h 62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881187" h="621507">
                <a:moveTo>
                  <a:pt x="1009650" y="366713"/>
                </a:moveTo>
                <a:lnTo>
                  <a:pt x="890587" y="407194"/>
                </a:lnTo>
                <a:lnTo>
                  <a:pt x="800100" y="440532"/>
                </a:lnTo>
                <a:lnTo>
                  <a:pt x="721519" y="469107"/>
                </a:lnTo>
                <a:lnTo>
                  <a:pt x="645319" y="500063"/>
                </a:lnTo>
                <a:lnTo>
                  <a:pt x="573881" y="533400"/>
                </a:lnTo>
                <a:lnTo>
                  <a:pt x="509587" y="564357"/>
                </a:lnTo>
                <a:lnTo>
                  <a:pt x="450056" y="595313"/>
                </a:lnTo>
                <a:lnTo>
                  <a:pt x="419100" y="616744"/>
                </a:lnTo>
                <a:lnTo>
                  <a:pt x="407194" y="621507"/>
                </a:lnTo>
                <a:lnTo>
                  <a:pt x="378619" y="621507"/>
                </a:lnTo>
                <a:lnTo>
                  <a:pt x="307181" y="607219"/>
                </a:lnTo>
                <a:lnTo>
                  <a:pt x="242887" y="590550"/>
                </a:lnTo>
                <a:lnTo>
                  <a:pt x="183356" y="564357"/>
                </a:lnTo>
                <a:lnTo>
                  <a:pt x="145256" y="540544"/>
                </a:lnTo>
                <a:lnTo>
                  <a:pt x="111919" y="509588"/>
                </a:lnTo>
                <a:lnTo>
                  <a:pt x="76200" y="471488"/>
                </a:lnTo>
                <a:lnTo>
                  <a:pt x="54769" y="442913"/>
                </a:lnTo>
                <a:lnTo>
                  <a:pt x="38100" y="431007"/>
                </a:lnTo>
                <a:lnTo>
                  <a:pt x="19050" y="404813"/>
                </a:lnTo>
                <a:lnTo>
                  <a:pt x="7144" y="373857"/>
                </a:lnTo>
                <a:lnTo>
                  <a:pt x="2381" y="340519"/>
                </a:lnTo>
                <a:lnTo>
                  <a:pt x="0" y="314325"/>
                </a:lnTo>
                <a:lnTo>
                  <a:pt x="4762" y="264319"/>
                </a:lnTo>
                <a:lnTo>
                  <a:pt x="16669" y="219075"/>
                </a:lnTo>
                <a:lnTo>
                  <a:pt x="28575" y="180975"/>
                </a:lnTo>
                <a:lnTo>
                  <a:pt x="33337" y="171450"/>
                </a:lnTo>
                <a:lnTo>
                  <a:pt x="52387" y="154782"/>
                </a:lnTo>
                <a:lnTo>
                  <a:pt x="71437" y="145257"/>
                </a:lnTo>
                <a:lnTo>
                  <a:pt x="80962" y="145257"/>
                </a:lnTo>
                <a:lnTo>
                  <a:pt x="90487" y="150019"/>
                </a:lnTo>
                <a:lnTo>
                  <a:pt x="97631" y="164307"/>
                </a:lnTo>
                <a:lnTo>
                  <a:pt x="97631" y="192882"/>
                </a:lnTo>
                <a:lnTo>
                  <a:pt x="97631" y="221457"/>
                </a:lnTo>
                <a:lnTo>
                  <a:pt x="100012" y="250032"/>
                </a:lnTo>
                <a:lnTo>
                  <a:pt x="111919" y="280988"/>
                </a:lnTo>
                <a:lnTo>
                  <a:pt x="128587" y="300038"/>
                </a:lnTo>
                <a:lnTo>
                  <a:pt x="145256" y="316707"/>
                </a:lnTo>
                <a:lnTo>
                  <a:pt x="180975" y="333375"/>
                </a:lnTo>
                <a:lnTo>
                  <a:pt x="238125" y="350044"/>
                </a:lnTo>
                <a:lnTo>
                  <a:pt x="300037" y="354807"/>
                </a:lnTo>
                <a:lnTo>
                  <a:pt x="371475" y="352425"/>
                </a:lnTo>
                <a:lnTo>
                  <a:pt x="421481" y="352425"/>
                </a:lnTo>
                <a:lnTo>
                  <a:pt x="507206" y="342900"/>
                </a:lnTo>
                <a:lnTo>
                  <a:pt x="592931" y="330994"/>
                </a:lnTo>
                <a:lnTo>
                  <a:pt x="700087" y="309563"/>
                </a:lnTo>
                <a:lnTo>
                  <a:pt x="847725" y="266700"/>
                </a:lnTo>
                <a:lnTo>
                  <a:pt x="1069181" y="202407"/>
                </a:lnTo>
                <a:lnTo>
                  <a:pt x="1345406" y="121444"/>
                </a:lnTo>
                <a:lnTo>
                  <a:pt x="1457325" y="88107"/>
                </a:lnTo>
                <a:lnTo>
                  <a:pt x="1512094" y="54769"/>
                </a:lnTo>
                <a:lnTo>
                  <a:pt x="1566862" y="26194"/>
                </a:lnTo>
                <a:lnTo>
                  <a:pt x="1612106" y="4763"/>
                </a:lnTo>
                <a:lnTo>
                  <a:pt x="1638300" y="0"/>
                </a:lnTo>
                <a:lnTo>
                  <a:pt x="1652587" y="2382"/>
                </a:lnTo>
                <a:lnTo>
                  <a:pt x="1709737" y="42863"/>
                </a:lnTo>
                <a:lnTo>
                  <a:pt x="1809750" y="104775"/>
                </a:lnTo>
                <a:lnTo>
                  <a:pt x="1838325" y="128588"/>
                </a:lnTo>
                <a:lnTo>
                  <a:pt x="1852612" y="145257"/>
                </a:lnTo>
                <a:lnTo>
                  <a:pt x="1866900" y="173832"/>
                </a:lnTo>
                <a:lnTo>
                  <a:pt x="1876425" y="202407"/>
                </a:lnTo>
                <a:lnTo>
                  <a:pt x="1881187" y="221457"/>
                </a:lnTo>
                <a:lnTo>
                  <a:pt x="1878806" y="238125"/>
                </a:lnTo>
                <a:lnTo>
                  <a:pt x="1859756" y="259557"/>
                </a:lnTo>
                <a:lnTo>
                  <a:pt x="1833562" y="278607"/>
                </a:lnTo>
                <a:lnTo>
                  <a:pt x="1450181" y="228600"/>
                </a:lnTo>
                <a:lnTo>
                  <a:pt x="1419225" y="230982"/>
                </a:lnTo>
                <a:lnTo>
                  <a:pt x="1369219" y="250032"/>
                </a:lnTo>
                <a:lnTo>
                  <a:pt x="1247775" y="288132"/>
                </a:lnTo>
                <a:lnTo>
                  <a:pt x="1009650" y="3667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B9F4984E-D447-4EFC-B3D7-D5A354EA7F97}"/>
              </a:ext>
            </a:extLst>
          </p:cNvPr>
          <p:cNvSpPr/>
          <p:nvPr/>
        </p:nvSpPr>
        <p:spPr>
          <a:xfrm>
            <a:off x="5962650" y="2570163"/>
            <a:ext cx="439738" cy="1463675"/>
          </a:xfrm>
          <a:custGeom>
            <a:avLst/>
            <a:gdLst>
              <a:gd name="connsiteX0" fmla="*/ 183356 w 440531"/>
              <a:gd name="connsiteY0" fmla="*/ 714375 h 1464468"/>
              <a:gd name="connsiteX1" fmla="*/ 176213 w 440531"/>
              <a:gd name="connsiteY1" fmla="*/ 561975 h 1464468"/>
              <a:gd name="connsiteX2" fmla="*/ 171450 w 440531"/>
              <a:gd name="connsiteY2" fmla="*/ 419100 h 1464468"/>
              <a:gd name="connsiteX3" fmla="*/ 169069 w 440531"/>
              <a:gd name="connsiteY3" fmla="*/ 290512 h 1464468"/>
              <a:gd name="connsiteX4" fmla="*/ 164306 w 440531"/>
              <a:gd name="connsiteY4" fmla="*/ 264318 h 1464468"/>
              <a:gd name="connsiteX5" fmla="*/ 152400 w 440531"/>
              <a:gd name="connsiteY5" fmla="*/ 228600 h 1464468"/>
              <a:gd name="connsiteX6" fmla="*/ 126206 w 440531"/>
              <a:gd name="connsiteY6" fmla="*/ 178593 h 1464468"/>
              <a:gd name="connsiteX7" fmla="*/ 95250 w 440531"/>
              <a:gd name="connsiteY7" fmla="*/ 140493 h 1464468"/>
              <a:gd name="connsiteX8" fmla="*/ 40481 w 440531"/>
              <a:gd name="connsiteY8" fmla="*/ 80962 h 1464468"/>
              <a:gd name="connsiteX9" fmla="*/ 21431 w 440531"/>
              <a:gd name="connsiteY9" fmla="*/ 66675 h 1464468"/>
              <a:gd name="connsiteX10" fmla="*/ 7144 w 440531"/>
              <a:gd name="connsiteY10" fmla="*/ 47625 h 1464468"/>
              <a:gd name="connsiteX11" fmla="*/ 0 w 440531"/>
              <a:gd name="connsiteY11" fmla="*/ 21431 h 1464468"/>
              <a:gd name="connsiteX12" fmla="*/ 0 w 440531"/>
              <a:gd name="connsiteY12" fmla="*/ 9525 h 1464468"/>
              <a:gd name="connsiteX13" fmla="*/ 4763 w 440531"/>
              <a:gd name="connsiteY13" fmla="*/ 0 h 1464468"/>
              <a:gd name="connsiteX14" fmla="*/ 21431 w 440531"/>
              <a:gd name="connsiteY14" fmla="*/ 0 h 1464468"/>
              <a:gd name="connsiteX15" fmla="*/ 59531 w 440531"/>
              <a:gd name="connsiteY15" fmla="*/ 14287 h 1464468"/>
              <a:gd name="connsiteX16" fmla="*/ 97631 w 440531"/>
              <a:gd name="connsiteY16" fmla="*/ 16668 h 1464468"/>
              <a:gd name="connsiteX17" fmla="*/ 140494 w 440531"/>
              <a:gd name="connsiteY17" fmla="*/ 19050 h 1464468"/>
              <a:gd name="connsiteX18" fmla="*/ 192881 w 440531"/>
              <a:gd name="connsiteY18" fmla="*/ 28575 h 1464468"/>
              <a:gd name="connsiteX19" fmla="*/ 245269 w 440531"/>
              <a:gd name="connsiteY19" fmla="*/ 42862 h 1464468"/>
              <a:gd name="connsiteX20" fmla="*/ 300038 w 440531"/>
              <a:gd name="connsiteY20" fmla="*/ 64293 h 1464468"/>
              <a:gd name="connsiteX21" fmla="*/ 352425 w 440531"/>
              <a:gd name="connsiteY21" fmla="*/ 90487 h 1464468"/>
              <a:gd name="connsiteX22" fmla="*/ 373856 w 440531"/>
              <a:gd name="connsiteY22" fmla="*/ 104775 h 1464468"/>
              <a:gd name="connsiteX23" fmla="*/ 373856 w 440531"/>
              <a:gd name="connsiteY23" fmla="*/ 273843 h 1464468"/>
              <a:gd name="connsiteX24" fmla="*/ 373856 w 440531"/>
              <a:gd name="connsiteY24" fmla="*/ 371475 h 1464468"/>
              <a:gd name="connsiteX25" fmla="*/ 381000 w 440531"/>
              <a:gd name="connsiteY25" fmla="*/ 476250 h 1464468"/>
              <a:gd name="connsiteX26" fmla="*/ 390525 w 440531"/>
              <a:gd name="connsiteY26" fmla="*/ 581025 h 1464468"/>
              <a:gd name="connsiteX27" fmla="*/ 395288 w 440531"/>
              <a:gd name="connsiteY27" fmla="*/ 769143 h 1464468"/>
              <a:gd name="connsiteX28" fmla="*/ 407194 w 440531"/>
              <a:gd name="connsiteY28" fmla="*/ 950118 h 1464468"/>
              <a:gd name="connsiteX29" fmla="*/ 416719 w 440531"/>
              <a:gd name="connsiteY29" fmla="*/ 1173956 h 1464468"/>
              <a:gd name="connsiteX30" fmla="*/ 440531 w 440531"/>
              <a:gd name="connsiteY30" fmla="*/ 1288256 h 1464468"/>
              <a:gd name="connsiteX31" fmla="*/ 438150 w 440531"/>
              <a:gd name="connsiteY31" fmla="*/ 1445418 h 1464468"/>
              <a:gd name="connsiteX32" fmla="*/ 340519 w 440531"/>
              <a:gd name="connsiteY32" fmla="*/ 1464468 h 1464468"/>
              <a:gd name="connsiteX33" fmla="*/ 302419 w 440531"/>
              <a:gd name="connsiteY33" fmla="*/ 1423987 h 1464468"/>
              <a:gd name="connsiteX34" fmla="*/ 276225 w 440531"/>
              <a:gd name="connsiteY34" fmla="*/ 1393031 h 1464468"/>
              <a:gd name="connsiteX35" fmla="*/ 245269 w 440531"/>
              <a:gd name="connsiteY35" fmla="*/ 1345406 h 1464468"/>
              <a:gd name="connsiteX36" fmla="*/ 226219 w 440531"/>
              <a:gd name="connsiteY36" fmla="*/ 1302543 h 1464468"/>
              <a:gd name="connsiteX37" fmla="*/ 211931 w 440531"/>
              <a:gd name="connsiteY37" fmla="*/ 1254918 h 1464468"/>
              <a:gd name="connsiteX38" fmla="*/ 197644 w 440531"/>
              <a:gd name="connsiteY38" fmla="*/ 1183481 h 1464468"/>
              <a:gd name="connsiteX39" fmla="*/ 190500 w 440531"/>
              <a:gd name="connsiteY39" fmla="*/ 1097756 h 1464468"/>
              <a:gd name="connsiteX40" fmla="*/ 188119 w 440531"/>
              <a:gd name="connsiteY40" fmla="*/ 973931 h 1464468"/>
              <a:gd name="connsiteX41" fmla="*/ 183356 w 440531"/>
              <a:gd name="connsiteY41" fmla="*/ 714375 h 1464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40531" h="1464468">
                <a:moveTo>
                  <a:pt x="183356" y="714375"/>
                </a:moveTo>
                <a:lnTo>
                  <a:pt x="176213" y="561975"/>
                </a:lnTo>
                <a:lnTo>
                  <a:pt x="171450" y="419100"/>
                </a:lnTo>
                <a:cubicBezTo>
                  <a:pt x="170656" y="376237"/>
                  <a:pt x="169863" y="333375"/>
                  <a:pt x="169069" y="290512"/>
                </a:cubicBezTo>
                <a:lnTo>
                  <a:pt x="164306" y="264318"/>
                </a:lnTo>
                <a:lnTo>
                  <a:pt x="152400" y="228600"/>
                </a:lnTo>
                <a:lnTo>
                  <a:pt x="126206" y="178593"/>
                </a:lnTo>
                <a:lnTo>
                  <a:pt x="95250" y="140493"/>
                </a:lnTo>
                <a:lnTo>
                  <a:pt x="40481" y="80962"/>
                </a:lnTo>
                <a:lnTo>
                  <a:pt x="21431" y="66675"/>
                </a:lnTo>
                <a:lnTo>
                  <a:pt x="7144" y="47625"/>
                </a:lnTo>
                <a:lnTo>
                  <a:pt x="0" y="21431"/>
                </a:lnTo>
                <a:lnTo>
                  <a:pt x="0" y="9525"/>
                </a:lnTo>
                <a:lnTo>
                  <a:pt x="4763" y="0"/>
                </a:lnTo>
                <a:lnTo>
                  <a:pt x="21431" y="0"/>
                </a:lnTo>
                <a:lnTo>
                  <a:pt x="59531" y="14287"/>
                </a:lnTo>
                <a:lnTo>
                  <a:pt x="97631" y="16668"/>
                </a:lnTo>
                <a:lnTo>
                  <a:pt x="140494" y="19050"/>
                </a:lnTo>
                <a:lnTo>
                  <a:pt x="192881" y="28575"/>
                </a:lnTo>
                <a:lnTo>
                  <a:pt x="245269" y="42862"/>
                </a:lnTo>
                <a:lnTo>
                  <a:pt x="300038" y="64293"/>
                </a:lnTo>
                <a:lnTo>
                  <a:pt x="352425" y="90487"/>
                </a:lnTo>
                <a:lnTo>
                  <a:pt x="373856" y="104775"/>
                </a:lnTo>
                <a:lnTo>
                  <a:pt x="373856" y="273843"/>
                </a:lnTo>
                <a:lnTo>
                  <a:pt x="373856" y="371475"/>
                </a:lnTo>
                <a:lnTo>
                  <a:pt x="381000" y="476250"/>
                </a:lnTo>
                <a:lnTo>
                  <a:pt x="390525" y="581025"/>
                </a:lnTo>
                <a:lnTo>
                  <a:pt x="395288" y="769143"/>
                </a:lnTo>
                <a:lnTo>
                  <a:pt x="407194" y="950118"/>
                </a:lnTo>
                <a:lnTo>
                  <a:pt x="416719" y="1173956"/>
                </a:lnTo>
                <a:lnTo>
                  <a:pt x="440531" y="1288256"/>
                </a:lnTo>
                <a:cubicBezTo>
                  <a:pt x="439737" y="1340643"/>
                  <a:pt x="438944" y="1393031"/>
                  <a:pt x="438150" y="1445418"/>
                </a:cubicBezTo>
                <a:lnTo>
                  <a:pt x="340519" y="1464468"/>
                </a:lnTo>
                <a:lnTo>
                  <a:pt x="302419" y="1423987"/>
                </a:lnTo>
                <a:lnTo>
                  <a:pt x="276225" y="1393031"/>
                </a:lnTo>
                <a:lnTo>
                  <a:pt x="245269" y="1345406"/>
                </a:lnTo>
                <a:lnTo>
                  <a:pt x="226219" y="1302543"/>
                </a:lnTo>
                <a:lnTo>
                  <a:pt x="211931" y="1254918"/>
                </a:lnTo>
                <a:lnTo>
                  <a:pt x="197644" y="1183481"/>
                </a:lnTo>
                <a:lnTo>
                  <a:pt x="190500" y="1097756"/>
                </a:lnTo>
                <a:cubicBezTo>
                  <a:pt x="189706" y="1056481"/>
                  <a:pt x="188913" y="1015206"/>
                  <a:pt x="188119" y="973931"/>
                </a:cubicBezTo>
                <a:cubicBezTo>
                  <a:pt x="186531" y="892968"/>
                  <a:pt x="184944" y="812006"/>
                  <a:pt x="183356" y="71437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668AC91D-D105-4911-A765-2CFBA8964527}"/>
              </a:ext>
            </a:extLst>
          </p:cNvPr>
          <p:cNvSpPr/>
          <p:nvPr/>
        </p:nvSpPr>
        <p:spPr>
          <a:xfrm>
            <a:off x="3662364" y="2546348"/>
            <a:ext cx="1849437" cy="1866900"/>
          </a:xfrm>
          <a:custGeom>
            <a:avLst/>
            <a:gdLst>
              <a:gd name="connsiteX0" fmla="*/ 1190007 w 1849406"/>
              <a:gd name="connsiteY0" fmla="*/ 463640 h 1867437"/>
              <a:gd name="connsiteX1" fmla="*/ 1099855 w 1849406"/>
              <a:gd name="connsiteY1" fmla="*/ 589853 h 1867437"/>
              <a:gd name="connsiteX2" fmla="*/ 1022582 w 1849406"/>
              <a:gd name="connsiteY2" fmla="*/ 698035 h 1867437"/>
              <a:gd name="connsiteX3" fmla="*/ 935006 w 1849406"/>
              <a:gd name="connsiteY3" fmla="*/ 811369 h 1867437"/>
              <a:gd name="connsiteX4" fmla="*/ 852581 w 1849406"/>
              <a:gd name="connsiteY4" fmla="*/ 916976 h 1867437"/>
              <a:gd name="connsiteX5" fmla="*/ 765005 w 1849406"/>
              <a:gd name="connsiteY5" fmla="*/ 1025159 h 1867437"/>
              <a:gd name="connsiteX6" fmla="*/ 664549 w 1849406"/>
              <a:gd name="connsiteY6" fmla="*/ 1143644 h 1867437"/>
              <a:gd name="connsiteX7" fmla="*/ 533185 w 1849406"/>
              <a:gd name="connsiteY7" fmla="*/ 1298191 h 1867437"/>
              <a:gd name="connsiteX8" fmla="*/ 386366 w 1849406"/>
              <a:gd name="connsiteY8" fmla="*/ 1452737 h 1867437"/>
              <a:gd name="connsiteX9" fmla="*/ 275607 w 1849406"/>
              <a:gd name="connsiteY9" fmla="*/ 1568647 h 1867437"/>
              <a:gd name="connsiteX10" fmla="*/ 131364 w 1849406"/>
              <a:gd name="connsiteY10" fmla="*/ 1707739 h 1867437"/>
              <a:gd name="connsiteX11" fmla="*/ 38636 w 1849406"/>
              <a:gd name="connsiteY11" fmla="*/ 1790164 h 1867437"/>
              <a:gd name="connsiteX12" fmla="*/ 7727 w 1849406"/>
              <a:gd name="connsiteY12" fmla="*/ 1821073 h 1867437"/>
              <a:gd name="connsiteX13" fmla="*/ 0 w 1849406"/>
              <a:gd name="connsiteY13" fmla="*/ 1841679 h 1867437"/>
              <a:gd name="connsiteX14" fmla="*/ 0 w 1849406"/>
              <a:gd name="connsiteY14" fmla="*/ 1859710 h 1867437"/>
              <a:gd name="connsiteX15" fmla="*/ 15454 w 1849406"/>
              <a:gd name="connsiteY15" fmla="*/ 1867437 h 1867437"/>
              <a:gd name="connsiteX16" fmla="*/ 46364 w 1849406"/>
              <a:gd name="connsiteY16" fmla="*/ 1857134 h 1867437"/>
              <a:gd name="connsiteX17" fmla="*/ 103031 w 1849406"/>
              <a:gd name="connsiteY17" fmla="*/ 1818497 h 1867437"/>
              <a:gd name="connsiteX18" fmla="*/ 252426 w 1849406"/>
              <a:gd name="connsiteY18" fmla="*/ 1707739 h 1867437"/>
              <a:gd name="connsiteX19" fmla="*/ 427578 w 1849406"/>
              <a:gd name="connsiteY19" fmla="*/ 1566071 h 1867437"/>
              <a:gd name="connsiteX20" fmla="*/ 566670 w 1849406"/>
              <a:gd name="connsiteY20" fmla="*/ 1447586 h 1867437"/>
              <a:gd name="connsiteX21" fmla="*/ 664549 w 1849406"/>
              <a:gd name="connsiteY21" fmla="*/ 1360009 h 1867437"/>
              <a:gd name="connsiteX22" fmla="*/ 765005 w 1849406"/>
              <a:gd name="connsiteY22" fmla="*/ 1269857 h 1867437"/>
              <a:gd name="connsiteX23" fmla="*/ 888642 w 1849406"/>
              <a:gd name="connsiteY23" fmla="*/ 1156523 h 1867437"/>
              <a:gd name="connsiteX24" fmla="*/ 999400 w 1849406"/>
              <a:gd name="connsiteY24" fmla="*/ 1043189 h 1867437"/>
              <a:gd name="connsiteX25" fmla="*/ 1099855 w 1849406"/>
              <a:gd name="connsiteY25" fmla="*/ 947885 h 1867437"/>
              <a:gd name="connsiteX26" fmla="*/ 1133340 w 1849406"/>
              <a:gd name="connsiteY26" fmla="*/ 898946 h 1867437"/>
              <a:gd name="connsiteX27" fmla="*/ 1210614 w 1849406"/>
              <a:gd name="connsiteY27" fmla="*/ 788187 h 1867437"/>
              <a:gd name="connsiteX28" fmla="*/ 1287887 w 1849406"/>
              <a:gd name="connsiteY28" fmla="*/ 682581 h 1867437"/>
              <a:gd name="connsiteX29" fmla="*/ 1349706 w 1849406"/>
              <a:gd name="connsiteY29" fmla="*/ 597580 h 1867437"/>
              <a:gd name="connsiteX30" fmla="*/ 1396069 w 1849406"/>
              <a:gd name="connsiteY30" fmla="*/ 538337 h 1867437"/>
              <a:gd name="connsiteX31" fmla="*/ 1437282 w 1849406"/>
              <a:gd name="connsiteY31" fmla="*/ 486822 h 1867437"/>
              <a:gd name="connsiteX32" fmla="*/ 1468191 w 1849406"/>
              <a:gd name="connsiteY32" fmla="*/ 445609 h 1867437"/>
              <a:gd name="connsiteX33" fmla="*/ 1517131 w 1849406"/>
              <a:gd name="connsiteY33" fmla="*/ 388942 h 1867437"/>
              <a:gd name="connsiteX34" fmla="*/ 1540313 w 1849406"/>
              <a:gd name="connsiteY34" fmla="*/ 360609 h 1867437"/>
              <a:gd name="connsiteX35" fmla="*/ 1566071 w 1849406"/>
              <a:gd name="connsiteY35" fmla="*/ 329699 h 1867437"/>
              <a:gd name="connsiteX36" fmla="*/ 1599556 w 1849406"/>
              <a:gd name="connsiteY36" fmla="*/ 288487 h 1867437"/>
              <a:gd name="connsiteX37" fmla="*/ 1633041 w 1849406"/>
              <a:gd name="connsiteY37" fmla="*/ 249850 h 1867437"/>
              <a:gd name="connsiteX38" fmla="*/ 1663950 w 1849406"/>
              <a:gd name="connsiteY38" fmla="*/ 216365 h 1867437"/>
              <a:gd name="connsiteX39" fmla="*/ 1694859 w 1849406"/>
              <a:gd name="connsiteY39" fmla="*/ 180304 h 1867437"/>
              <a:gd name="connsiteX40" fmla="*/ 1733496 w 1849406"/>
              <a:gd name="connsiteY40" fmla="*/ 144244 h 1867437"/>
              <a:gd name="connsiteX41" fmla="*/ 1769557 w 1849406"/>
              <a:gd name="connsiteY41" fmla="*/ 108183 h 1867437"/>
              <a:gd name="connsiteX42" fmla="*/ 1818497 w 1849406"/>
              <a:gd name="connsiteY42" fmla="*/ 59243 h 1867437"/>
              <a:gd name="connsiteX43" fmla="*/ 1849406 w 1849406"/>
              <a:gd name="connsiteY43" fmla="*/ 30910 h 1867437"/>
              <a:gd name="connsiteX44" fmla="*/ 1424403 w 1849406"/>
              <a:gd name="connsiteY44" fmla="*/ 0 h 1867437"/>
              <a:gd name="connsiteX45" fmla="*/ 1445009 w 1849406"/>
              <a:gd name="connsiteY45" fmla="*/ 18031 h 1867437"/>
              <a:gd name="connsiteX46" fmla="*/ 1447585 w 1849406"/>
              <a:gd name="connsiteY46" fmla="*/ 41213 h 1867437"/>
              <a:gd name="connsiteX47" fmla="*/ 1442433 w 1849406"/>
              <a:gd name="connsiteY47" fmla="*/ 66970 h 1867437"/>
              <a:gd name="connsiteX48" fmla="*/ 1429555 w 1849406"/>
              <a:gd name="connsiteY48" fmla="*/ 90152 h 1867437"/>
              <a:gd name="connsiteX49" fmla="*/ 1357433 w 1849406"/>
              <a:gd name="connsiteY49" fmla="*/ 211214 h 1867437"/>
              <a:gd name="connsiteX50" fmla="*/ 1241523 w 1849406"/>
              <a:gd name="connsiteY50" fmla="*/ 391518 h 1867437"/>
              <a:gd name="connsiteX51" fmla="*/ 1190007 w 1849406"/>
              <a:gd name="connsiteY51" fmla="*/ 463640 h 186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849406" h="1867437">
                <a:moveTo>
                  <a:pt x="1190007" y="463640"/>
                </a:moveTo>
                <a:lnTo>
                  <a:pt x="1099855" y="589853"/>
                </a:lnTo>
                <a:lnTo>
                  <a:pt x="1022582" y="698035"/>
                </a:lnTo>
                <a:lnTo>
                  <a:pt x="935006" y="811369"/>
                </a:lnTo>
                <a:lnTo>
                  <a:pt x="852581" y="916976"/>
                </a:lnTo>
                <a:lnTo>
                  <a:pt x="765005" y="1025159"/>
                </a:lnTo>
                <a:lnTo>
                  <a:pt x="664549" y="1143644"/>
                </a:lnTo>
                <a:lnTo>
                  <a:pt x="533185" y="1298191"/>
                </a:lnTo>
                <a:lnTo>
                  <a:pt x="386366" y="1452737"/>
                </a:lnTo>
                <a:lnTo>
                  <a:pt x="275607" y="1568647"/>
                </a:lnTo>
                <a:lnTo>
                  <a:pt x="131364" y="1707739"/>
                </a:lnTo>
                <a:lnTo>
                  <a:pt x="38636" y="1790164"/>
                </a:lnTo>
                <a:lnTo>
                  <a:pt x="7727" y="1821073"/>
                </a:lnTo>
                <a:lnTo>
                  <a:pt x="0" y="1841679"/>
                </a:lnTo>
                <a:lnTo>
                  <a:pt x="0" y="1859710"/>
                </a:lnTo>
                <a:lnTo>
                  <a:pt x="15454" y="1867437"/>
                </a:lnTo>
                <a:lnTo>
                  <a:pt x="46364" y="1857134"/>
                </a:lnTo>
                <a:lnTo>
                  <a:pt x="103031" y="1818497"/>
                </a:lnTo>
                <a:lnTo>
                  <a:pt x="252426" y="1707739"/>
                </a:lnTo>
                <a:lnTo>
                  <a:pt x="427578" y="1566071"/>
                </a:lnTo>
                <a:lnTo>
                  <a:pt x="566670" y="1447586"/>
                </a:lnTo>
                <a:lnTo>
                  <a:pt x="664549" y="1360009"/>
                </a:lnTo>
                <a:lnTo>
                  <a:pt x="765005" y="1269857"/>
                </a:lnTo>
                <a:lnTo>
                  <a:pt x="888642" y="1156523"/>
                </a:lnTo>
                <a:lnTo>
                  <a:pt x="999400" y="1043189"/>
                </a:lnTo>
                <a:lnTo>
                  <a:pt x="1099855" y="947885"/>
                </a:lnTo>
                <a:lnTo>
                  <a:pt x="1133340" y="898946"/>
                </a:lnTo>
                <a:lnTo>
                  <a:pt x="1210614" y="788187"/>
                </a:lnTo>
                <a:lnTo>
                  <a:pt x="1287887" y="682581"/>
                </a:lnTo>
                <a:lnTo>
                  <a:pt x="1349706" y="597580"/>
                </a:lnTo>
                <a:lnTo>
                  <a:pt x="1396069" y="538337"/>
                </a:lnTo>
                <a:lnTo>
                  <a:pt x="1437282" y="486822"/>
                </a:lnTo>
                <a:lnTo>
                  <a:pt x="1468191" y="445609"/>
                </a:lnTo>
                <a:lnTo>
                  <a:pt x="1517131" y="388942"/>
                </a:lnTo>
                <a:lnTo>
                  <a:pt x="1540313" y="360609"/>
                </a:lnTo>
                <a:lnTo>
                  <a:pt x="1566071" y="329699"/>
                </a:lnTo>
                <a:lnTo>
                  <a:pt x="1599556" y="288487"/>
                </a:lnTo>
                <a:lnTo>
                  <a:pt x="1633041" y="249850"/>
                </a:lnTo>
                <a:lnTo>
                  <a:pt x="1663950" y="216365"/>
                </a:lnTo>
                <a:lnTo>
                  <a:pt x="1694859" y="180304"/>
                </a:lnTo>
                <a:lnTo>
                  <a:pt x="1733496" y="144244"/>
                </a:lnTo>
                <a:lnTo>
                  <a:pt x="1769557" y="108183"/>
                </a:lnTo>
                <a:lnTo>
                  <a:pt x="1818497" y="59243"/>
                </a:lnTo>
                <a:lnTo>
                  <a:pt x="1849406" y="30910"/>
                </a:lnTo>
                <a:lnTo>
                  <a:pt x="1424403" y="0"/>
                </a:lnTo>
                <a:lnTo>
                  <a:pt x="1445009" y="18031"/>
                </a:lnTo>
                <a:lnTo>
                  <a:pt x="1447585" y="41213"/>
                </a:lnTo>
                <a:lnTo>
                  <a:pt x="1442433" y="66970"/>
                </a:lnTo>
                <a:lnTo>
                  <a:pt x="1429555" y="90152"/>
                </a:lnTo>
                <a:lnTo>
                  <a:pt x="1357433" y="211214"/>
                </a:lnTo>
                <a:lnTo>
                  <a:pt x="1241523" y="391518"/>
                </a:lnTo>
                <a:lnTo>
                  <a:pt x="1190007" y="46364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5F8E181B-3F94-410B-9327-9FE5461CD4BB}"/>
              </a:ext>
            </a:extLst>
          </p:cNvPr>
          <p:cNvSpPr/>
          <p:nvPr/>
        </p:nvSpPr>
        <p:spPr>
          <a:xfrm>
            <a:off x="4546601" y="3481385"/>
            <a:ext cx="314325" cy="2489200"/>
          </a:xfrm>
          <a:custGeom>
            <a:avLst/>
            <a:gdLst>
              <a:gd name="connsiteX0" fmla="*/ 314325 w 314325"/>
              <a:gd name="connsiteY0" fmla="*/ 641350 h 2489200"/>
              <a:gd name="connsiteX1" fmla="*/ 314325 w 314325"/>
              <a:gd name="connsiteY1" fmla="*/ 180975 h 2489200"/>
              <a:gd name="connsiteX2" fmla="*/ 307975 w 314325"/>
              <a:gd name="connsiteY2" fmla="*/ 139700 h 2489200"/>
              <a:gd name="connsiteX3" fmla="*/ 292100 w 314325"/>
              <a:gd name="connsiteY3" fmla="*/ 104775 h 2489200"/>
              <a:gd name="connsiteX4" fmla="*/ 263525 w 314325"/>
              <a:gd name="connsiteY4" fmla="*/ 69850 h 2489200"/>
              <a:gd name="connsiteX5" fmla="*/ 231775 w 314325"/>
              <a:gd name="connsiteY5" fmla="*/ 44450 h 2489200"/>
              <a:gd name="connsiteX6" fmla="*/ 168275 w 314325"/>
              <a:gd name="connsiteY6" fmla="*/ 0 h 2489200"/>
              <a:gd name="connsiteX7" fmla="*/ 85725 w 314325"/>
              <a:gd name="connsiteY7" fmla="*/ 85725 h 2489200"/>
              <a:gd name="connsiteX8" fmla="*/ 88900 w 314325"/>
              <a:gd name="connsiteY8" fmla="*/ 250825 h 2489200"/>
              <a:gd name="connsiteX9" fmla="*/ 85725 w 314325"/>
              <a:gd name="connsiteY9" fmla="*/ 438150 h 2489200"/>
              <a:gd name="connsiteX10" fmla="*/ 82550 w 314325"/>
              <a:gd name="connsiteY10" fmla="*/ 688975 h 2489200"/>
              <a:gd name="connsiteX11" fmla="*/ 79375 w 314325"/>
              <a:gd name="connsiteY11" fmla="*/ 981075 h 2489200"/>
              <a:gd name="connsiteX12" fmla="*/ 76200 w 314325"/>
              <a:gd name="connsiteY12" fmla="*/ 1308100 h 2489200"/>
              <a:gd name="connsiteX13" fmla="*/ 69850 w 314325"/>
              <a:gd name="connsiteY13" fmla="*/ 1549400 h 2489200"/>
              <a:gd name="connsiteX14" fmla="*/ 69850 w 314325"/>
              <a:gd name="connsiteY14" fmla="*/ 1698625 h 2489200"/>
              <a:gd name="connsiteX15" fmla="*/ 66675 w 314325"/>
              <a:gd name="connsiteY15" fmla="*/ 1774825 h 2489200"/>
              <a:gd name="connsiteX16" fmla="*/ 57150 w 314325"/>
              <a:gd name="connsiteY16" fmla="*/ 1860550 h 2489200"/>
              <a:gd name="connsiteX17" fmla="*/ 44450 w 314325"/>
              <a:gd name="connsiteY17" fmla="*/ 1930400 h 2489200"/>
              <a:gd name="connsiteX18" fmla="*/ 31750 w 314325"/>
              <a:gd name="connsiteY18" fmla="*/ 1987550 h 2489200"/>
              <a:gd name="connsiteX19" fmla="*/ 9525 w 314325"/>
              <a:gd name="connsiteY19" fmla="*/ 2060575 h 2489200"/>
              <a:gd name="connsiteX20" fmla="*/ 0 w 314325"/>
              <a:gd name="connsiteY20" fmla="*/ 2092325 h 2489200"/>
              <a:gd name="connsiteX21" fmla="*/ 0 w 314325"/>
              <a:gd name="connsiteY21" fmla="*/ 2124075 h 2489200"/>
              <a:gd name="connsiteX22" fmla="*/ 19050 w 314325"/>
              <a:gd name="connsiteY22" fmla="*/ 2193925 h 2489200"/>
              <a:gd name="connsiteX23" fmla="*/ 76200 w 314325"/>
              <a:gd name="connsiteY23" fmla="*/ 2333625 h 2489200"/>
              <a:gd name="connsiteX24" fmla="*/ 130175 w 314325"/>
              <a:gd name="connsiteY24" fmla="*/ 2447925 h 2489200"/>
              <a:gd name="connsiteX25" fmla="*/ 155575 w 314325"/>
              <a:gd name="connsiteY25" fmla="*/ 2479675 h 2489200"/>
              <a:gd name="connsiteX26" fmla="*/ 180975 w 314325"/>
              <a:gd name="connsiteY26" fmla="*/ 2489200 h 2489200"/>
              <a:gd name="connsiteX27" fmla="*/ 206375 w 314325"/>
              <a:gd name="connsiteY27" fmla="*/ 2489200 h 2489200"/>
              <a:gd name="connsiteX28" fmla="*/ 234950 w 314325"/>
              <a:gd name="connsiteY28" fmla="*/ 2473325 h 2489200"/>
              <a:gd name="connsiteX29" fmla="*/ 260350 w 314325"/>
              <a:gd name="connsiteY29" fmla="*/ 2451100 h 2489200"/>
              <a:gd name="connsiteX30" fmla="*/ 276225 w 314325"/>
              <a:gd name="connsiteY30" fmla="*/ 2425700 h 2489200"/>
              <a:gd name="connsiteX31" fmla="*/ 292100 w 314325"/>
              <a:gd name="connsiteY31" fmla="*/ 2330450 h 2489200"/>
              <a:gd name="connsiteX32" fmla="*/ 301625 w 314325"/>
              <a:gd name="connsiteY32" fmla="*/ 2238375 h 2489200"/>
              <a:gd name="connsiteX33" fmla="*/ 307975 w 314325"/>
              <a:gd name="connsiteY33" fmla="*/ 2130425 h 2489200"/>
              <a:gd name="connsiteX34" fmla="*/ 314325 w 314325"/>
              <a:gd name="connsiteY34" fmla="*/ 1955800 h 2489200"/>
              <a:gd name="connsiteX35" fmla="*/ 314325 w 314325"/>
              <a:gd name="connsiteY35" fmla="*/ 1752600 h 2489200"/>
              <a:gd name="connsiteX36" fmla="*/ 314325 w 314325"/>
              <a:gd name="connsiteY36" fmla="*/ 1327150 h 2489200"/>
              <a:gd name="connsiteX37" fmla="*/ 314325 w 314325"/>
              <a:gd name="connsiteY37" fmla="*/ 641350 h 248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14325" h="2489200">
                <a:moveTo>
                  <a:pt x="314325" y="641350"/>
                </a:moveTo>
                <a:lnTo>
                  <a:pt x="314325" y="180975"/>
                </a:lnTo>
                <a:lnTo>
                  <a:pt x="307975" y="139700"/>
                </a:lnTo>
                <a:lnTo>
                  <a:pt x="292100" y="104775"/>
                </a:lnTo>
                <a:lnTo>
                  <a:pt x="263525" y="69850"/>
                </a:lnTo>
                <a:lnTo>
                  <a:pt x="231775" y="44450"/>
                </a:lnTo>
                <a:lnTo>
                  <a:pt x="168275" y="0"/>
                </a:lnTo>
                <a:lnTo>
                  <a:pt x="85725" y="85725"/>
                </a:lnTo>
                <a:cubicBezTo>
                  <a:pt x="86783" y="140758"/>
                  <a:pt x="87842" y="195792"/>
                  <a:pt x="88900" y="250825"/>
                </a:cubicBezTo>
                <a:cubicBezTo>
                  <a:pt x="87842" y="313267"/>
                  <a:pt x="86783" y="375708"/>
                  <a:pt x="85725" y="438150"/>
                </a:cubicBezTo>
                <a:cubicBezTo>
                  <a:pt x="84667" y="521758"/>
                  <a:pt x="83608" y="605367"/>
                  <a:pt x="82550" y="688975"/>
                </a:cubicBezTo>
                <a:cubicBezTo>
                  <a:pt x="81492" y="786342"/>
                  <a:pt x="80433" y="883708"/>
                  <a:pt x="79375" y="981075"/>
                </a:cubicBezTo>
                <a:cubicBezTo>
                  <a:pt x="78317" y="1090083"/>
                  <a:pt x="77258" y="1199092"/>
                  <a:pt x="76200" y="1308100"/>
                </a:cubicBezTo>
                <a:lnTo>
                  <a:pt x="69850" y="1549400"/>
                </a:lnTo>
                <a:lnTo>
                  <a:pt x="69850" y="1698625"/>
                </a:lnTo>
                <a:lnTo>
                  <a:pt x="66675" y="1774825"/>
                </a:lnTo>
                <a:lnTo>
                  <a:pt x="57150" y="1860550"/>
                </a:lnTo>
                <a:lnTo>
                  <a:pt x="44450" y="1930400"/>
                </a:lnTo>
                <a:lnTo>
                  <a:pt x="31750" y="1987550"/>
                </a:lnTo>
                <a:lnTo>
                  <a:pt x="9525" y="2060575"/>
                </a:lnTo>
                <a:lnTo>
                  <a:pt x="0" y="2092325"/>
                </a:lnTo>
                <a:lnTo>
                  <a:pt x="0" y="2124075"/>
                </a:lnTo>
                <a:lnTo>
                  <a:pt x="19050" y="2193925"/>
                </a:lnTo>
                <a:lnTo>
                  <a:pt x="76200" y="2333625"/>
                </a:lnTo>
                <a:lnTo>
                  <a:pt x="130175" y="2447925"/>
                </a:lnTo>
                <a:lnTo>
                  <a:pt x="155575" y="2479675"/>
                </a:lnTo>
                <a:lnTo>
                  <a:pt x="180975" y="2489200"/>
                </a:lnTo>
                <a:lnTo>
                  <a:pt x="206375" y="2489200"/>
                </a:lnTo>
                <a:lnTo>
                  <a:pt x="234950" y="2473325"/>
                </a:lnTo>
                <a:lnTo>
                  <a:pt x="260350" y="2451100"/>
                </a:lnTo>
                <a:lnTo>
                  <a:pt x="276225" y="2425700"/>
                </a:lnTo>
                <a:lnTo>
                  <a:pt x="292100" y="2330450"/>
                </a:lnTo>
                <a:lnTo>
                  <a:pt x="301625" y="2238375"/>
                </a:lnTo>
                <a:lnTo>
                  <a:pt x="307975" y="2130425"/>
                </a:lnTo>
                <a:lnTo>
                  <a:pt x="314325" y="1955800"/>
                </a:lnTo>
                <a:lnTo>
                  <a:pt x="314325" y="1752600"/>
                </a:lnTo>
                <a:lnTo>
                  <a:pt x="314325" y="1327150"/>
                </a:lnTo>
                <a:lnTo>
                  <a:pt x="314325" y="6413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60482061-658D-4E8D-B9BF-32EB993BC7D7}"/>
              </a:ext>
            </a:extLst>
          </p:cNvPr>
          <p:cNvSpPr/>
          <p:nvPr/>
        </p:nvSpPr>
        <p:spPr>
          <a:xfrm>
            <a:off x="4895850" y="3168648"/>
            <a:ext cx="647700" cy="730250"/>
          </a:xfrm>
          <a:custGeom>
            <a:avLst/>
            <a:gdLst>
              <a:gd name="connsiteX0" fmla="*/ 228600 w 647700"/>
              <a:gd name="connsiteY0" fmla="*/ 450056 h 731043"/>
              <a:gd name="connsiteX1" fmla="*/ 261938 w 647700"/>
              <a:gd name="connsiteY1" fmla="*/ 409575 h 731043"/>
              <a:gd name="connsiteX2" fmla="*/ 288131 w 647700"/>
              <a:gd name="connsiteY2" fmla="*/ 376237 h 731043"/>
              <a:gd name="connsiteX3" fmla="*/ 319088 w 647700"/>
              <a:gd name="connsiteY3" fmla="*/ 333375 h 731043"/>
              <a:gd name="connsiteX4" fmla="*/ 347663 w 647700"/>
              <a:gd name="connsiteY4" fmla="*/ 288131 h 731043"/>
              <a:gd name="connsiteX5" fmla="*/ 369094 w 647700"/>
              <a:gd name="connsiteY5" fmla="*/ 250031 h 731043"/>
              <a:gd name="connsiteX6" fmla="*/ 381000 w 647700"/>
              <a:gd name="connsiteY6" fmla="*/ 219075 h 731043"/>
              <a:gd name="connsiteX7" fmla="*/ 385763 w 647700"/>
              <a:gd name="connsiteY7" fmla="*/ 200025 h 731043"/>
              <a:gd name="connsiteX8" fmla="*/ 388144 w 647700"/>
              <a:gd name="connsiteY8" fmla="*/ 178593 h 731043"/>
              <a:gd name="connsiteX9" fmla="*/ 388144 w 647700"/>
              <a:gd name="connsiteY9" fmla="*/ 157162 h 731043"/>
              <a:gd name="connsiteX10" fmla="*/ 378619 w 647700"/>
              <a:gd name="connsiteY10" fmla="*/ 116681 h 731043"/>
              <a:gd name="connsiteX11" fmla="*/ 364331 w 647700"/>
              <a:gd name="connsiteY11" fmla="*/ 80962 h 731043"/>
              <a:gd name="connsiteX12" fmla="*/ 342900 w 647700"/>
              <a:gd name="connsiteY12" fmla="*/ 45243 h 731043"/>
              <a:gd name="connsiteX13" fmla="*/ 328613 w 647700"/>
              <a:gd name="connsiteY13" fmla="*/ 16668 h 731043"/>
              <a:gd name="connsiteX14" fmla="*/ 330994 w 647700"/>
              <a:gd name="connsiteY14" fmla="*/ 2381 h 731043"/>
              <a:gd name="connsiteX15" fmla="*/ 352425 w 647700"/>
              <a:gd name="connsiteY15" fmla="*/ 0 h 731043"/>
              <a:gd name="connsiteX16" fmla="*/ 397669 w 647700"/>
              <a:gd name="connsiteY16" fmla="*/ 11906 h 731043"/>
              <a:gd name="connsiteX17" fmla="*/ 459581 w 647700"/>
              <a:gd name="connsiteY17" fmla="*/ 40481 h 731043"/>
              <a:gd name="connsiteX18" fmla="*/ 492919 w 647700"/>
              <a:gd name="connsiteY18" fmla="*/ 59531 h 731043"/>
              <a:gd name="connsiteX19" fmla="*/ 521494 w 647700"/>
              <a:gd name="connsiteY19" fmla="*/ 83343 h 731043"/>
              <a:gd name="connsiteX20" fmla="*/ 561975 w 647700"/>
              <a:gd name="connsiteY20" fmla="*/ 130968 h 731043"/>
              <a:gd name="connsiteX21" fmla="*/ 595313 w 647700"/>
              <a:gd name="connsiteY21" fmla="*/ 176212 h 731043"/>
              <a:gd name="connsiteX22" fmla="*/ 619125 w 647700"/>
              <a:gd name="connsiteY22" fmla="*/ 214312 h 731043"/>
              <a:gd name="connsiteX23" fmla="*/ 638175 w 647700"/>
              <a:gd name="connsiteY23" fmla="*/ 252412 h 731043"/>
              <a:gd name="connsiteX24" fmla="*/ 645319 w 647700"/>
              <a:gd name="connsiteY24" fmla="*/ 280987 h 731043"/>
              <a:gd name="connsiteX25" fmla="*/ 647700 w 647700"/>
              <a:gd name="connsiteY25" fmla="*/ 307181 h 731043"/>
              <a:gd name="connsiteX26" fmla="*/ 640556 w 647700"/>
              <a:gd name="connsiteY26" fmla="*/ 335756 h 731043"/>
              <a:gd name="connsiteX27" fmla="*/ 626269 w 647700"/>
              <a:gd name="connsiteY27" fmla="*/ 352425 h 731043"/>
              <a:gd name="connsiteX28" fmla="*/ 611981 w 647700"/>
              <a:gd name="connsiteY28" fmla="*/ 359568 h 731043"/>
              <a:gd name="connsiteX29" fmla="*/ 597694 w 647700"/>
              <a:gd name="connsiteY29" fmla="*/ 361950 h 731043"/>
              <a:gd name="connsiteX30" fmla="*/ 566738 w 647700"/>
              <a:gd name="connsiteY30" fmla="*/ 364331 h 731043"/>
              <a:gd name="connsiteX31" fmla="*/ 535781 w 647700"/>
              <a:gd name="connsiteY31" fmla="*/ 373856 h 731043"/>
              <a:gd name="connsiteX32" fmla="*/ 483394 w 647700"/>
              <a:gd name="connsiteY32" fmla="*/ 400050 h 731043"/>
              <a:gd name="connsiteX33" fmla="*/ 442913 w 647700"/>
              <a:gd name="connsiteY33" fmla="*/ 438150 h 731043"/>
              <a:gd name="connsiteX34" fmla="*/ 392906 w 647700"/>
              <a:gd name="connsiteY34" fmla="*/ 485775 h 731043"/>
              <a:gd name="connsiteX35" fmla="*/ 342900 w 647700"/>
              <a:gd name="connsiteY35" fmla="*/ 528637 h 731043"/>
              <a:gd name="connsiteX36" fmla="*/ 266700 w 647700"/>
              <a:gd name="connsiteY36" fmla="*/ 588168 h 731043"/>
              <a:gd name="connsiteX37" fmla="*/ 200025 w 647700"/>
              <a:gd name="connsiteY37" fmla="*/ 633412 h 731043"/>
              <a:gd name="connsiteX38" fmla="*/ 138113 w 647700"/>
              <a:gd name="connsiteY38" fmla="*/ 671512 h 731043"/>
              <a:gd name="connsiteX39" fmla="*/ 64294 w 647700"/>
              <a:gd name="connsiteY39" fmla="*/ 711993 h 731043"/>
              <a:gd name="connsiteX40" fmla="*/ 0 w 647700"/>
              <a:gd name="connsiteY40" fmla="*/ 731043 h 731043"/>
              <a:gd name="connsiteX41" fmla="*/ 2381 w 647700"/>
              <a:gd name="connsiteY41" fmla="*/ 709612 h 731043"/>
              <a:gd name="connsiteX42" fmla="*/ 21431 w 647700"/>
              <a:gd name="connsiteY42" fmla="*/ 683418 h 731043"/>
              <a:gd name="connsiteX43" fmla="*/ 57150 w 647700"/>
              <a:gd name="connsiteY43" fmla="*/ 645318 h 731043"/>
              <a:gd name="connsiteX44" fmla="*/ 111919 w 647700"/>
              <a:gd name="connsiteY44" fmla="*/ 585787 h 731043"/>
              <a:gd name="connsiteX45" fmla="*/ 176213 w 647700"/>
              <a:gd name="connsiteY45" fmla="*/ 511968 h 731043"/>
              <a:gd name="connsiteX46" fmla="*/ 228600 w 647700"/>
              <a:gd name="connsiteY46" fmla="*/ 450056 h 731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47700" h="731043">
                <a:moveTo>
                  <a:pt x="228600" y="450056"/>
                </a:moveTo>
                <a:lnTo>
                  <a:pt x="261938" y="409575"/>
                </a:lnTo>
                <a:lnTo>
                  <a:pt x="288131" y="376237"/>
                </a:lnTo>
                <a:lnTo>
                  <a:pt x="319088" y="333375"/>
                </a:lnTo>
                <a:lnTo>
                  <a:pt x="347663" y="288131"/>
                </a:lnTo>
                <a:lnTo>
                  <a:pt x="369094" y="250031"/>
                </a:lnTo>
                <a:lnTo>
                  <a:pt x="381000" y="219075"/>
                </a:lnTo>
                <a:lnTo>
                  <a:pt x="385763" y="200025"/>
                </a:lnTo>
                <a:lnTo>
                  <a:pt x="388144" y="178593"/>
                </a:lnTo>
                <a:lnTo>
                  <a:pt x="388144" y="157162"/>
                </a:lnTo>
                <a:lnTo>
                  <a:pt x="378619" y="116681"/>
                </a:lnTo>
                <a:lnTo>
                  <a:pt x="364331" y="80962"/>
                </a:lnTo>
                <a:lnTo>
                  <a:pt x="342900" y="45243"/>
                </a:lnTo>
                <a:lnTo>
                  <a:pt x="328613" y="16668"/>
                </a:lnTo>
                <a:lnTo>
                  <a:pt x="330994" y="2381"/>
                </a:lnTo>
                <a:lnTo>
                  <a:pt x="352425" y="0"/>
                </a:lnTo>
                <a:lnTo>
                  <a:pt x="397669" y="11906"/>
                </a:lnTo>
                <a:lnTo>
                  <a:pt x="459581" y="40481"/>
                </a:lnTo>
                <a:lnTo>
                  <a:pt x="492919" y="59531"/>
                </a:lnTo>
                <a:lnTo>
                  <a:pt x="521494" y="83343"/>
                </a:lnTo>
                <a:lnTo>
                  <a:pt x="561975" y="130968"/>
                </a:lnTo>
                <a:lnTo>
                  <a:pt x="595313" y="176212"/>
                </a:lnTo>
                <a:lnTo>
                  <a:pt x="619125" y="214312"/>
                </a:lnTo>
                <a:lnTo>
                  <a:pt x="638175" y="252412"/>
                </a:lnTo>
                <a:lnTo>
                  <a:pt x="645319" y="280987"/>
                </a:lnTo>
                <a:lnTo>
                  <a:pt x="647700" y="307181"/>
                </a:lnTo>
                <a:lnTo>
                  <a:pt x="640556" y="335756"/>
                </a:lnTo>
                <a:lnTo>
                  <a:pt x="626269" y="352425"/>
                </a:lnTo>
                <a:lnTo>
                  <a:pt x="611981" y="359568"/>
                </a:lnTo>
                <a:lnTo>
                  <a:pt x="597694" y="361950"/>
                </a:lnTo>
                <a:lnTo>
                  <a:pt x="566738" y="364331"/>
                </a:lnTo>
                <a:lnTo>
                  <a:pt x="535781" y="373856"/>
                </a:lnTo>
                <a:lnTo>
                  <a:pt x="483394" y="400050"/>
                </a:lnTo>
                <a:lnTo>
                  <a:pt x="442913" y="438150"/>
                </a:lnTo>
                <a:lnTo>
                  <a:pt x="392906" y="485775"/>
                </a:lnTo>
                <a:lnTo>
                  <a:pt x="342900" y="528637"/>
                </a:lnTo>
                <a:lnTo>
                  <a:pt x="266700" y="588168"/>
                </a:lnTo>
                <a:lnTo>
                  <a:pt x="200025" y="633412"/>
                </a:lnTo>
                <a:lnTo>
                  <a:pt x="138113" y="671512"/>
                </a:lnTo>
                <a:lnTo>
                  <a:pt x="64294" y="711993"/>
                </a:lnTo>
                <a:lnTo>
                  <a:pt x="0" y="731043"/>
                </a:lnTo>
                <a:lnTo>
                  <a:pt x="2381" y="709612"/>
                </a:lnTo>
                <a:lnTo>
                  <a:pt x="21431" y="683418"/>
                </a:lnTo>
                <a:lnTo>
                  <a:pt x="57150" y="645318"/>
                </a:lnTo>
                <a:lnTo>
                  <a:pt x="111919" y="585787"/>
                </a:lnTo>
                <a:lnTo>
                  <a:pt x="176213" y="511968"/>
                </a:lnTo>
                <a:lnTo>
                  <a:pt x="228600" y="4500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A003F35E-E14D-43BF-85F3-3DFF1E46A937}"/>
              </a:ext>
            </a:extLst>
          </p:cNvPr>
          <p:cNvSpPr/>
          <p:nvPr/>
        </p:nvSpPr>
        <p:spPr>
          <a:xfrm>
            <a:off x="4884739" y="3873499"/>
            <a:ext cx="592137" cy="638175"/>
          </a:xfrm>
          <a:custGeom>
            <a:avLst/>
            <a:gdLst>
              <a:gd name="connsiteX0" fmla="*/ 195262 w 592931"/>
              <a:gd name="connsiteY0" fmla="*/ 240506 h 638175"/>
              <a:gd name="connsiteX1" fmla="*/ 152400 w 592931"/>
              <a:gd name="connsiteY1" fmla="*/ 192881 h 638175"/>
              <a:gd name="connsiteX2" fmla="*/ 102394 w 592931"/>
              <a:gd name="connsiteY2" fmla="*/ 138112 h 638175"/>
              <a:gd name="connsiteX3" fmla="*/ 40481 w 592931"/>
              <a:gd name="connsiteY3" fmla="*/ 76200 h 638175"/>
              <a:gd name="connsiteX4" fmla="*/ 4762 w 592931"/>
              <a:gd name="connsiteY4" fmla="*/ 42862 h 638175"/>
              <a:gd name="connsiteX5" fmla="*/ 0 w 592931"/>
              <a:gd name="connsiteY5" fmla="*/ 35718 h 638175"/>
              <a:gd name="connsiteX6" fmla="*/ 7144 w 592931"/>
              <a:gd name="connsiteY6" fmla="*/ 9525 h 638175"/>
              <a:gd name="connsiteX7" fmla="*/ 26194 w 592931"/>
              <a:gd name="connsiteY7" fmla="*/ 0 h 638175"/>
              <a:gd name="connsiteX8" fmla="*/ 107156 w 592931"/>
              <a:gd name="connsiteY8" fmla="*/ 28575 h 638175"/>
              <a:gd name="connsiteX9" fmla="*/ 240506 w 592931"/>
              <a:gd name="connsiteY9" fmla="*/ 83343 h 638175"/>
              <a:gd name="connsiteX10" fmla="*/ 364331 w 592931"/>
              <a:gd name="connsiteY10" fmla="*/ 135731 h 638175"/>
              <a:gd name="connsiteX11" fmla="*/ 442912 w 592931"/>
              <a:gd name="connsiteY11" fmla="*/ 176212 h 638175"/>
              <a:gd name="connsiteX12" fmla="*/ 469106 w 592931"/>
              <a:gd name="connsiteY12" fmla="*/ 192881 h 638175"/>
              <a:gd name="connsiteX13" fmla="*/ 485775 w 592931"/>
              <a:gd name="connsiteY13" fmla="*/ 214312 h 638175"/>
              <a:gd name="connsiteX14" fmla="*/ 521494 w 592931"/>
              <a:gd name="connsiteY14" fmla="*/ 285750 h 638175"/>
              <a:gd name="connsiteX15" fmla="*/ 552450 w 592931"/>
              <a:gd name="connsiteY15" fmla="*/ 352425 h 638175"/>
              <a:gd name="connsiteX16" fmla="*/ 569119 w 592931"/>
              <a:gd name="connsiteY16" fmla="*/ 395287 h 638175"/>
              <a:gd name="connsiteX17" fmla="*/ 578644 w 592931"/>
              <a:gd name="connsiteY17" fmla="*/ 431006 h 638175"/>
              <a:gd name="connsiteX18" fmla="*/ 585787 w 592931"/>
              <a:gd name="connsiteY18" fmla="*/ 471487 h 638175"/>
              <a:gd name="connsiteX19" fmla="*/ 590550 w 592931"/>
              <a:gd name="connsiteY19" fmla="*/ 526256 h 638175"/>
              <a:gd name="connsiteX20" fmla="*/ 592931 w 592931"/>
              <a:gd name="connsiteY20" fmla="*/ 576262 h 638175"/>
              <a:gd name="connsiteX21" fmla="*/ 585787 w 592931"/>
              <a:gd name="connsiteY21" fmla="*/ 609600 h 638175"/>
              <a:gd name="connsiteX22" fmla="*/ 561975 w 592931"/>
              <a:gd name="connsiteY22" fmla="*/ 628650 h 638175"/>
              <a:gd name="connsiteX23" fmla="*/ 533400 w 592931"/>
              <a:gd name="connsiteY23" fmla="*/ 638175 h 638175"/>
              <a:gd name="connsiteX24" fmla="*/ 511969 w 592931"/>
              <a:gd name="connsiteY24" fmla="*/ 638175 h 638175"/>
              <a:gd name="connsiteX25" fmla="*/ 478631 w 592931"/>
              <a:gd name="connsiteY25" fmla="*/ 628650 h 638175"/>
              <a:gd name="connsiteX26" fmla="*/ 454819 w 592931"/>
              <a:gd name="connsiteY26" fmla="*/ 595312 h 638175"/>
              <a:gd name="connsiteX27" fmla="*/ 414337 w 592931"/>
              <a:gd name="connsiteY27" fmla="*/ 533400 h 638175"/>
              <a:gd name="connsiteX28" fmla="*/ 338137 w 592931"/>
              <a:gd name="connsiteY28" fmla="*/ 426243 h 638175"/>
              <a:gd name="connsiteX29" fmla="*/ 261937 w 592931"/>
              <a:gd name="connsiteY29" fmla="*/ 321468 h 638175"/>
              <a:gd name="connsiteX30" fmla="*/ 195262 w 592931"/>
              <a:gd name="connsiteY30" fmla="*/ 240506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92931" h="638175">
                <a:moveTo>
                  <a:pt x="195262" y="240506"/>
                </a:moveTo>
                <a:lnTo>
                  <a:pt x="152400" y="192881"/>
                </a:lnTo>
                <a:lnTo>
                  <a:pt x="102394" y="138112"/>
                </a:lnTo>
                <a:lnTo>
                  <a:pt x="40481" y="76200"/>
                </a:lnTo>
                <a:lnTo>
                  <a:pt x="4762" y="42862"/>
                </a:lnTo>
                <a:lnTo>
                  <a:pt x="0" y="35718"/>
                </a:lnTo>
                <a:lnTo>
                  <a:pt x="7144" y="9525"/>
                </a:lnTo>
                <a:lnTo>
                  <a:pt x="26194" y="0"/>
                </a:lnTo>
                <a:lnTo>
                  <a:pt x="107156" y="28575"/>
                </a:lnTo>
                <a:lnTo>
                  <a:pt x="240506" y="83343"/>
                </a:lnTo>
                <a:lnTo>
                  <a:pt x="364331" y="135731"/>
                </a:lnTo>
                <a:lnTo>
                  <a:pt x="442912" y="176212"/>
                </a:lnTo>
                <a:lnTo>
                  <a:pt x="469106" y="192881"/>
                </a:lnTo>
                <a:lnTo>
                  <a:pt x="485775" y="214312"/>
                </a:lnTo>
                <a:lnTo>
                  <a:pt x="521494" y="285750"/>
                </a:lnTo>
                <a:lnTo>
                  <a:pt x="552450" y="352425"/>
                </a:lnTo>
                <a:lnTo>
                  <a:pt x="569119" y="395287"/>
                </a:lnTo>
                <a:lnTo>
                  <a:pt x="578644" y="431006"/>
                </a:lnTo>
                <a:lnTo>
                  <a:pt x="585787" y="471487"/>
                </a:lnTo>
                <a:lnTo>
                  <a:pt x="590550" y="526256"/>
                </a:lnTo>
                <a:lnTo>
                  <a:pt x="592931" y="576262"/>
                </a:lnTo>
                <a:lnTo>
                  <a:pt x="585787" y="609600"/>
                </a:lnTo>
                <a:lnTo>
                  <a:pt x="561975" y="628650"/>
                </a:lnTo>
                <a:lnTo>
                  <a:pt x="533400" y="638175"/>
                </a:lnTo>
                <a:lnTo>
                  <a:pt x="511969" y="638175"/>
                </a:lnTo>
                <a:lnTo>
                  <a:pt x="478631" y="628650"/>
                </a:lnTo>
                <a:lnTo>
                  <a:pt x="454819" y="595312"/>
                </a:lnTo>
                <a:lnTo>
                  <a:pt x="414337" y="533400"/>
                </a:lnTo>
                <a:lnTo>
                  <a:pt x="338137" y="426243"/>
                </a:lnTo>
                <a:lnTo>
                  <a:pt x="261937" y="321468"/>
                </a:lnTo>
                <a:lnTo>
                  <a:pt x="195262" y="2405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3CEDBB0A-822A-41A6-B522-97ABC21C2F28}"/>
              </a:ext>
            </a:extLst>
          </p:cNvPr>
          <p:cNvSpPr/>
          <p:nvPr/>
        </p:nvSpPr>
        <p:spPr>
          <a:xfrm>
            <a:off x="6116638" y="1803400"/>
            <a:ext cx="1770062" cy="468313"/>
          </a:xfrm>
          <a:custGeom>
            <a:avLst/>
            <a:gdLst>
              <a:gd name="connsiteX0" fmla="*/ 633413 w 1769269"/>
              <a:gd name="connsiteY0" fmla="*/ 411956 h 469106"/>
              <a:gd name="connsiteX1" fmla="*/ 416719 w 1769269"/>
              <a:gd name="connsiteY1" fmla="*/ 435769 h 469106"/>
              <a:gd name="connsiteX2" fmla="*/ 209550 w 1769269"/>
              <a:gd name="connsiteY2" fmla="*/ 457200 h 469106"/>
              <a:gd name="connsiteX3" fmla="*/ 0 w 1769269"/>
              <a:gd name="connsiteY3" fmla="*/ 469106 h 469106"/>
              <a:gd name="connsiteX4" fmla="*/ 85725 w 1769269"/>
              <a:gd name="connsiteY4" fmla="*/ 304800 h 469106"/>
              <a:gd name="connsiteX5" fmla="*/ 169069 w 1769269"/>
              <a:gd name="connsiteY5" fmla="*/ 311944 h 469106"/>
              <a:gd name="connsiteX6" fmla="*/ 285750 w 1769269"/>
              <a:gd name="connsiteY6" fmla="*/ 304800 h 469106"/>
              <a:gd name="connsiteX7" fmla="*/ 392907 w 1769269"/>
              <a:gd name="connsiteY7" fmla="*/ 292894 h 469106"/>
              <a:gd name="connsiteX8" fmla="*/ 531019 w 1769269"/>
              <a:gd name="connsiteY8" fmla="*/ 271463 h 469106"/>
              <a:gd name="connsiteX9" fmla="*/ 654844 w 1769269"/>
              <a:gd name="connsiteY9" fmla="*/ 250031 h 469106"/>
              <a:gd name="connsiteX10" fmla="*/ 764382 w 1769269"/>
              <a:gd name="connsiteY10" fmla="*/ 228600 h 469106"/>
              <a:gd name="connsiteX11" fmla="*/ 847725 w 1769269"/>
              <a:gd name="connsiteY11" fmla="*/ 211931 h 469106"/>
              <a:gd name="connsiteX12" fmla="*/ 957263 w 1769269"/>
              <a:gd name="connsiteY12" fmla="*/ 185738 h 469106"/>
              <a:gd name="connsiteX13" fmla="*/ 1054894 w 1769269"/>
              <a:gd name="connsiteY13" fmla="*/ 159544 h 469106"/>
              <a:gd name="connsiteX14" fmla="*/ 1147763 w 1769269"/>
              <a:gd name="connsiteY14" fmla="*/ 130969 h 469106"/>
              <a:gd name="connsiteX15" fmla="*/ 1223963 w 1769269"/>
              <a:gd name="connsiteY15" fmla="*/ 100013 h 469106"/>
              <a:gd name="connsiteX16" fmla="*/ 1290638 w 1769269"/>
              <a:gd name="connsiteY16" fmla="*/ 61913 h 469106"/>
              <a:gd name="connsiteX17" fmla="*/ 1323975 w 1769269"/>
              <a:gd name="connsiteY17" fmla="*/ 40481 h 469106"/>
              <a:gd name="connsiteX18" fmla="*/ 1369219 w 1769269"/>
              <a:gd name="connsiteY18" fmla="*/ 4763 h 469106"/>
              <a:gd name="connsiteX19" fmla="*/ 1416844 w 1769269"/>
              <a:gd name="connsiteY19" fmla="*/ 0 h 469106"/>
              <a:gd name="connsiteX20" fmla="*/ 1509713 w 1769269"/>
              <a:gd name="connsiteY20" fmla="*/ 9525 h 469106"/>
              <a:gd name="connsiteX21" fmla="*/ 1600200 w 1769269"/>
              <a:gd name="connsiteY21" fmla="*/ 28575 h 469106"/>
              <a:gd name="connsiteX22" fmla="*/ 1669257 w 1769269"/>
              <a:gd name="connsiteY22" fmla="*/ 50006 h 469106"/>
              <a:gd name="connsiteX23" fmla="*/ 1716882 w 1769269"/>
              <a:gd name="connsiteY23" fmla="*/ 66675 h 469106"/>
              <a:gd name="connsiteX24" fmla="*/ 1738313 w 1769269"/>
              <a:gd name="connsiteY24" fmla="*/ 78581 h 469106"/>
              <a:gd name="connsiteX25" fmla="*/ 1757363 w 1769269"/>
              <a:gd name="connsiteY25" fmla="*/ 97631 h 469106"/>
              <a:gd name="connsiteX26" fmla="*/ 1764507 w 1769269"/>
              <a:gd name="connsiteY26" fmla="*/ 111919 h 469106"/>
              <a:gd name="connsiteX27" fmla="*/ 1769269 w 1769269"/>
              <a:gd name="connsiteY27" fmla="*/ 126206 h 469106"/>
              <a:gd name="connsiteX28" fmla="*/ 1766888 w 1769269"/>
              <a:gd name="connsiteY28" fmla="*/ 145256 h 469106"/>
              <a:gd name="connsiteX29" fmla="*/ 1754982 w 1769269"/>
              <a:gd name="connsiteY29" fmla="*/ 169069 h 469106"/>
              <a:gd name="connsiteX30" fmla="*/ 1731169 w 1769269"/>
              <a:gd name="connsiteY30" fmla="*/ 192881 h 469106"/>
              <a:gd name="connsiteX31" fmla="*/ 1690688 w 1769269"/>
              <a:gd name="connsiteY31" fmla="*/ 209550 h 469106"/>
              <a:gd name="connsiteX32" fmla="*/ 1566863 w 1769269"/>
              <a:gd name="connsiteY32" fmla="*/ 242888 h 469106"/>
              <a:gd name="connsiteX33" fmla="*/ 1462088 w 1769269"/>
              <a:gd name="connsiteY33" fmla="*/ 269081 h 469106"/>
              <a:gd name="connsiteX34" fmla="*/ 1350169 w 1769269"/>
              <a:gd name="connsiteY34" fmla="*/ 292894 h 469106"/>
              <a:gd name="connsiteX35" fmla="*/ 1219200 w 1769269"/>
              <a:gd name="connsiteY35" fmla="*/ 321469 h 469106"/>
              <a:gd name="connsiteX36" fmla="*/ 1031082 w 1769269"/>
              <a:gd name="connsiteY36" fmla="*/ 352425 h 469106"/>
              <a:gd name="connsiteX37" fmla="*/ 783432 w 1769269"/>
              <a:gd name="connsiteY37" fmla="*/ 390525 h 469106"/>
              <a:gd name="connsiteX38" fmla="*/ 633413 w 1769269"/>
              <a:gd name="connsiteY38" fmla="*/ 411956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769269" h="469106">
                <a:moveTo>
                  <a:pt x="633413" y="411956"/>
                </a:moveTo>
                <a:lnTo>
                  <a:pt x="416719" y="435769"/>
                </a:lnTo>
                <a:lnTo>
                  <a:pt x="209550" y="457200"/>
                </a:lnTo>
                <a:lnTo>
                  <a:pt x="0" y="469106"/>
                </a:lnTo>
                <a:lnTo>
                  <a:pt x="85725" y="304800"/>
                </a:lnTo>
                <a:lnTo>
                  <a:pt x="169069" y="311944"/>
                </a:lnTo>
                <a:lnTo>
                  <a:pt x="285750" y="304800"/>
                </a:lnTo>
                <a:lnTo>
                  <a:pt x="392907" y="292894"/>
                </a:lnTo>
                <a:lnTo>
                  <a:pt x="531019" y="271463"/>
                </a:lnTo>
                <a:lnTo>
                  <a:pt x="654844" y="250031"/>
                </a:lnTo>
                <a:lnTo>
                  <a:pt x="764382" y="228600"/>
                </a:lnTo>
                <a:lnTo>
                  <a:pt x="847725" y="211931"/>
                </a:lnTo>
                <a:lnTo>
                  <a:pt x="957263" y="185738"/>
                </a:lnTo>
                <a:lnTo>
                  <a:pt x="1054894" y="159544"/>
                </a:lnTo>
                <a:lnTo>
                  <a:pt x="1147763" y="130969"/>
                </a:lnTo>
                <a:lnTo>
                  <a:pt x="1223963" y="100013"/>
                </a:lnTo>
                <a:lnTo>
                  <a:pt x="1290638" y="61913"/>
                </a:lnTo>
                <a:lnTo>
                  <a:pt x="1323975" y="40481"/>
                </a:lnTo>
                <a:lnTo>
                  <a:pt x="1369219" y="4763"/>
                </a:lnTo>
                <a:lnTo>
                  <a:pt x="1416844" y="0"/>
                </a:lnTo>
                <a:lnTo>
                  <a:pt x="1509713" y="9525"/>
                </a:lnTo>
                <a:lnTo>
                  <a:pt x="1600200" y="28575"/>
                </a:lnTo>
                <a:lnTo>
                  <a:pt x="1669257" y="50006"/>
                </a:lnTo>
                <a:lnTo>
                  <a:pt x="1716882" y="66675"/>
                </a:lnTo>
                <a:lnTo>
                  <a:pt x="1738313" y="78581"/>
                </a:lnTo>
                <a:lnTo>
                  <a:pt x="1757363" y="97631"/>
                </a:lnTo>
                <a:lnTo>
                  <a:pt x="1764507" y="111919"/>
                </a:lnTo>
                <a:lnTo>
                  <a:pt x="1769269" y="126206"/>
                </a:lnTo>
                <a:lnTo>
                  <a:pt x="1766888" y="145256"/>
                </a:lnTo>
                <a:lnTo>
                  <a:pt x="1754982" y="169069"/>
                </a:lnTo>
                <a:lnTo>
                  <a:pt x="1731169" y="192881"/>
                </a:lnTo>
                <a:lnTo>
                  <a:pt x="1690688" y="209550"/>
                </a:lnTo>
                <a:lnTo>
                  <a:pt x="1566863" y="242888"/>
                </a:lnTo>
                <a:lnTo>
                  <a:pt x="1462088" y="269081"/>
                </a:lnTo>
                <a:lnTo>
                  <a:pt x="1350169" y="292894"/>
                </a:lnTo>
                <a:lnTo>
                  <a:pt x="1219200" y="321469"/>
                </a:lnTo>
                <a:lnTo>
                  <a:pt x="1031082" y="352425"/>
                </a:lnTo>
                <a:lnTo>
                  <a:pt x="783432" y="390525"/>
                </a:lnTo>
                <a:lnTo>
                  <a:pt x="633413" y="4119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E8730D6A-2E2B-4462-A440-5B04AE99D61A}"/>
              </a:ext>
            </a:extLst>
          </p:cNvPr>
          <p:cNvSpPr/>
          <p:nvPr/>
        </p:nvSpPr>
        <p:spPr>
          <a:xfrm>
            <a:off x="6288088" y="2427288"/>
            <a:ext cx="1503362" cy="1473200"/>
          </a:xfrm>
          <a:custGeom>
            <a:avLst/>
            <a:gdLst>
              <a:gd name="connsiteX0" fmla="*/ 540544 w 1502569"/>
              <a:gd name="connsiteY0" fmla="*/ 154781 h 1473994"/>
              <a:gd name="connsiteX1" fmla="*/ 204788 w 1502569"/>
              <a:gd name="connsiteY1" fmla="*/ 216694 h 1473994"/>
              <a:gd name="connsiteX2" fmla="*/ 0 w 1502569"/>
              <a:gd name="connsiteY2" fmla="*/ 254794 h 1473994"/>
              <a:gd name="connsiteX3" fmla="*/ 7144 w 1502569"/>
              <a:gd name="connsiteY3" fmla="*/ 402431 h 1473994"/>
              <a:gd name="connsiteX4" fmla="*/ 195263 w 1502569"/>
              <a:gd name="connsiteY4" fmla="*/ 378619 h 1473994"/>
              <a:gd name="connsiteX5" fmla="*/ 404813 w 1502569"/>
              <a:gd name="connsiteY5" fmla="*/ 342900 h 1473994"/>
              <a:gd name="connsiteX6" fmla="*/ 635794 w 1502569"/>
              <a:gd name="connsiteY6" fmla="*/ 302419 h 1473994"/>
              <a:gd name="connsiteX7" fmla="*/ 792957 w 1502569"/>
              <a:gd name="connsiteY7" fmla="*/ 273844 h 1473994"/>
              <a:gd name="connsiteX8" fmla="*/ 981075 w 1502569"/>
              <a:gd name="connsiteY8" fmla="*/ 240506 h 1473994"/>
              <a:gd name="connsiteX9" fmla="*/ 1112044 w 1502569"/>
              <a:gd name="connsiteY9" fmla="*/ 219075 h 1473994"/>
              <a:gd name="connsiteX10" fmla="*/ 1143000 w 1502569"/>
              <a:gd name="connsiteY10" fmla="*/ 219075 h 1473994"/>
              <a:gd name="connsiteX11" fmla="*/ 1154907 w 1502569"/>
              <a:gd name="connsiteY11" fmla="*/ 223837 h 1473994"/>
              <a:gd name="connsiteX12" fmla="*/ 1164432 w 1502569"/>
              <a:gd name="connsiteY12" fmla="*/ 233362 h 1473994"/>
              <a:gd name="connsiteX13" fmla="*/ 1173957 w 1502569"/>
              <a:gd name="connsiteY13" fmla="*/ 252412 h 1473994"/>
              <a:gd name="connsiteX14" fmla="*/ 1181100 w 1502569"/>
              <a:gd name="connsiteY14" fmla="*/ 280987 h 1473994"/>
              <a:gd name="connsiteX15" fmla="*/ 1183482 w 1502569"/>
              <a:gd name="connsiteY15" fmla="*/ 366712 h 1473994"/>
              <a:gd name="connsiteX16" fmla="*/ 1183482 w 1502569"/>
              <a:gd name="connsiteY16" fmla="*/ 602456 h 1473994"/>
              <a:gd name="connsiteX17" fmla="*/ 1185863 w 1502569"/>
              <a:gd name="connsiteY17" fmla="*/ 669131 h 1473994"/>
              <a:gd name="connsiteX18" fmla="*/ 1181100 w 1502569"/>
              <a:gd name="connsiteY18" fmla="*/ 754856 h 1473994"/>
              <a:gd name="connsiteX19" fmla="*/ 1190625 w 1502569"/>
              <a:gd name="connsiteY19" fmla="*/ 904875 h 1473994"/>
              <a:gd name="connsiteX20" fmla="*/ 1209675 w 1502569"/>
              <a:gd name="connsiteY20" fmla="*/ 1188244 h 1473994"/>
              <a:gd name="connsiteX21" fmla="*/ 1231107 w 1502569"/>
              <a:gd name="connsiteY21" fmla="*/ 1345406 h 1473994"/>
              <a:gd name="connsiteX22" fmla="*/ 1243013 w 1502569"/>
              <a:gd name="connsiteY22" fmla="*/ 1385887 h 1473994"/>
              <a:gd name="connsiteX23" fmla="*/ 1262063 w 1502569"/>
              <a:gd name="connsiteY23" fmla="*/ 1423987 h 1473994"/>
              <a:gd name="connsiteX24" fmla="*/ 1276350 w 1502569"/>
              <a:gd name="connsiteY24" fmla="*/ 1445419 h 1473994"/>
              <a:gd name="connsiteX25" fmla="*/ 1295400 w 1502569"/>
              <a:gd name="connsiteY25" fmla="*/ 1464469 h 1473994"/>
              <a:gd name="connsiteX26" fmla="*/ 1312069 w 1502569"/>
              <a:gd name="connsiteY26" fmla="*/ 1471612 h 1473994"/>
              <a:gd name="connsiteX27" fmla="*/ 1323975 w 1502569"/>
              <a:gd name="connsiteY27" fmla="*/ 1473994 h 1473994"/>
              <a:gd name="connsiteX28" fmla="*/ 1338263 w 1502569"/>
              <a:gd name="connsiteY28" fmla="*/ 1469231 h 1473994"/>
              <a:gd name="connsiteX29" fmla="*/ 1350169 w 1502569"/>
              <a:gd name="connsiteY29" fmla="*/ 1457325 h 1473994"/>
              <a:gd name="connsiteX30" fmla="*/ 1378744 w 1502569"/>
              <a:gd name="connsiteY30" fmla="*/ 1402556 h 1473994"/>
              <a:gd name="connsiteX31" fmla="*/ 1412082 w 1502569"/>
              <a:gd name="connsiteY31" fmla="*/ 1331119 h 1473994"/>
              <a:gd name="connsiteX32" fmla="*/ 1428750 w 1502569"/>
              <a:gd name="connsiteY32" fmla="*/ 1295400 h 1473994"/>
              <a:gd name="connsiteX33" fmla="*/ 1428750 w 1502569"/>
              <a:gd name="connsiteY33" fmla="*/ 1240631 h 1473994"/>
              <a:gd name="connsiteX34" fmla="*/ 1431132 w 1502569"/>
              <a:gd name="connsiteY34" fmla="*/ 942975 h 1473994"/>
              <a:gd name="connsiteX35" fmla="*/ 1431132 w 1502569"/>
              <a:gd name="connsiteY35" fmla="*/ 783431 h 1473994"/>
              <a:gd name="connsiteX36" fmla="*/ 1438275 w 1502569"/>
              <a:gd name="connsiteY36" fmla="*/ 561975 h 1473994"/>
              <a:gd name="connsiteX37" fmla="*/ 1445419 w 1502569"/>
              <a:gd name="connsiteY37" fmla="*/ 464344 h 1473994"/>
              <a:gd name="connsiteX38" fmla="*/ 1454944 w 1502569"/>
              <a:gd name="connsiteY38" fmla="*/ 431006 h 1473994"/>
              <a:gd name="connsiteX39" fmla="*/ 1471613 w 1502569"/>
              <a:gd name="connsiteY39" fmla="*/ 397669 h 1473994"/>
              <a:gd name="connsiteX40" fmla="*/ 1488282 w 1502569"/>
              <a:gd name="connsiteY40" fmla="*/ 357187 h 1473994"/>
              <a:gd name="connsiteX41" fmla="*/ 1497807 w 1502569"/>
              <a:gd name="connsiteY41" fmla="*/ 319087 h 1473994"/>
              <a:gd name="connsiteX42" fmla="*/ 1502569 w 1502569"/>
              <a:gd name="connsiteY42" fmla="*/ 288131 h 1473994"/>
              <a:gd name="connsiteX43" fmla="*/ 1500188 w 1502569"/>
              <a:gd name="connsiteY43" fmla="*/ 261937 h 1473994"/>
              <a:gd name="connsiteX44" fmla="*/ 1495425 w 1502569"/>
              <a:gd name="connsiteY44" fmla="*/ 242887 h 1473994"/>
              <a:gd name="connsiteX45" fmla="*/ 1466850 w 1502569"/>
              <a:gd name="connsiteY45" fmla="*/ 209550 h 1473994"/>
              <a:gd name="connsiteX46" fmla="*/ 1390650 w 1502569"/>
              <a:gd name="connsiteY46" fmla="*/ 138112 h 1473994"/>
              <a:gd name="connsiteX47" fmla="*/ 1326357 w 1502569"/>
              <a:gd name="connsiteY47" fmla="*/ 88106 h 1473994"/>
              <a:gd name="connsiteX48" fmla="*/ 1262063 w 1502569"/>
              <a:gd name="connsiteY48" fmla="*/ 40481 h 1473994"/>
              <a:gd name="connsiteX49" fmla="*/ 1195388 w 1502569"/>
              <a:gd name="connsiteY49" fmla="*/ 2381 h 1473994"/>
              <a:gd name="connsiteX50" fmla="*/ 1183482 w 1502569"/>
              <a:gd name="connsiteY50" fmla="*/ 0 h 1473994"/>
              <a:gd name="connsiteX51" fmla="*/ 1152525 w 1502569"/>
              <a:gd name="connsiteY51" fmla="*/ 7144 h 1473994"/>
              <a:gd name="connsiteX52" fmla="*/ 1095375 w 1502569"/>
              <a:gd name="connsiteY52" fmla="*/ 28575 h 1473994"/>
              <a:gd name="connsiteX53" fmla="*/ 1035844 w 1502569"/>
              <a:gd name="connsiteY53" fmla="*/ 59531 h 1473994"/>
              <a:gd name="connsiteX54" fmla="*/ 1009650 w 1502569"/>
              <a:gd name="connsiteY54" fmla="*/ 69056 h 1473994"/>
              <a:gd name="connsiteX55" fmla="*/ 809625 w 1502569"/>
              <a:gd name="connsiteY55" fmla="*/ 104775 h 1473994"/>
              <a:gd name="connsiteX56" fmla="*/ 540544 w 1502569"/>
              <a:gd name="connsiteY56" fmla="*/ 154781 h 147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502569" h="1473994">
                <a:moveTo>
                  <a:pt x="540544" y="154781"/>
                </a:moveTo>
                <a:lnTo>
                  <a:pt x="204788" y="216694"/>
                </a:lnTo>
                <a:lnTo>
                  <a:pt x="0" y="254794"/>
                </a:lnTo>
                <a:lnTo>
                  <a:pt x="7144" y="402431"/>
                </a:lnTo>
                <a:lnTo>
                  <a:pt x="195263" y="378619"/>
                </a:lnTo>
                <a:lnTo>
                  <a:pt x="404813" y="342900"/>
                </a:lnTo>
                <a:lnTo>
                  <a:pt x="635794" y="302419"/>
                </a:lnTo>
                <a:lnTo>
                  <a:pt x="792957" y="273844"/>
                </a:lnTo>
                <a:lnTo>
                  <a:pt x="981075" y="240506"/>
                </a:lnTo>
                <a:lnTo>
                  <a:pt x="1112044" y="219075"/>
                </a:lnTo>
                <a:lnTo>
                  <a:pt x="1143000" y="219075"/>
                </a:lnTo>
                <a:lnTo>
                  <a:pt x="1154907" y="223837"/>
                </a:lnTo>
                <a:lnTo>
                  <a:pt x="1164432" y="233362"/>
                </a:lnTo>
                <a:lnTo>
                  <a:pt x="1173957" y="252412"/>
                </a:lnTo>
                <a:lnTo>
                  <a:pt x="1181100" y="280987"/>
                </a:lnTo>
                <a:lnTo>
                  <a:pt x="1183482" y="366712"/>
                </a:lnTo>
                <a:lnTo>
                  <a:pt x="1183482" y="602456"/>
                </a:lnTo>
                <a:cubicBezTo>
                  <a:pt x="1184276" y="624681"/>
                  <a:pt x="1185069" y="646906"/>
                  <a:pt x="1185863" y="669131"/>
                </a:cubicBezTo>
                <a:lnTo>
                  <a:pt x="1181100" y="754856"/>
                </a:lnTo>
                <a:lnTo>
                  <a:pt x="1190625" y="904875"/>
                </a:lnTo>
                <a:lnTo>
                  <a:pt x="1209675" y="1188244"/>
                </a:lnTo>
                <a:lnTo>
                  <a:pt x="1231107" y="1345406"/>
                </a:lnTo>
                <a:lnTo>
                  <a:pt x="1243013" y="1385887"/>
                </a:lnTo>
                <a:lnTo>
                  <a:pt x="1262063" y="1423987"/>
                </a:lnTo>
                <a:lnTo>
                  <a:pt x="1276350" y="1445419"/>
                </a:lnTo>
                <a:lnTo>
                  <a:pt x="1295400" y="1464469"/>
                </a:lnTo>
                <a:lnTo>
                  <a:pt x="1312069" y="1471612"/>
                </a:lnTo>
                <a:lnTo>
                  <a:pt x="1323975" y="1473994"/>
                </a:lnTo>
                <a:lnTo>
                  <a:pt x="1338263" y="1469231"/>
                </a:lnTo>
                <a:lnTo>
                  <a:pt x="1350169" y="1457325"/>
                </a:lnTo>
                <a:lnTo>
                  <a:pt x="1378744" y="1402556"/>
                </a:lnTo>
                <a:lnTo>
                  <a:pt x="1412082" y="1331119"/>
                </a:lnTo>
                <a:lnTo>
                  <a:pt x="1428750" y="1295400"/>
                </a:lnTo>
                <a:lnTo>
                  <a:pt x="1428750" y="1240631"/>
                </a:lnTo>
                <a:lnTo>
                  <a:pt x="1431132" y="942975"/>
                </a:lnTo>
                <a:lnTo>
                  <a:pt x="1431132" y="783431"/>
                </a:lnTo>
                <a:lnTo>
                  <a:pt x="1438275" y="561975"/>
                </a:lnTo>
                <a:lnTo>
                  <a:pt x="1445419" y="464344"/>
                </a:lnTo>
                <a:lnTo>
                  <a:pt x="1454944" y="431006"/>
                </a:lnTo>
                <a:lnTo>
                  <a:pt x="1471613" y="397669"/>
                </a:lnTo>
                <a:lnTo>
                  <a:pt x="1488282" y="357187"/>
                </a:lnTo>
                <a:lnTo>
                  <a:pt x="1497807" y="319087"/>
                </a:lnTo>
                <a:lnTo>
                  <a:pt x="1502569" y="288131"/>
                </a:lnTo>
                <a:lnTo>
                  <a:pt x="1500188" y="261937"/>
                </a:lnTo>
                <a:lnTo>
                  <a:pt x="1495425" y="242887"/>
                </a:lnTo>
                <a:lnTo>
                  <a:pt x="1466850" y="209550"/>
                </a:lnTo>
                <a:lnTo>
                  <a:pt x="1390650" y="138112"/>
                </a:lnTo>
                <a:lnTo>
                  <a:pt x="1326357" y="88106"/>
                </a:lnTo>
                <a:lnTo>
                  <a:pt x="1262063" y="40481"/>
                </a:lnTo>
                <a:lnTo>
                  <a:pt x="1195388" y="2381"/>
                </a:lnTo>
                <a:lnTo>
                  <a:pt x="1183482" y="0"/>
                </a:lnTo>
                <a:lnTo>
                  <a:pt x="1152525" y="7144"/>
                </a:lnTo>
                <a:lnTo>
                  <a:pt x="1095375" y="28575"/>
                </a:lnTo>
                <a:lnTo>
                  <a:pt x="1035844" y="59531"/>
                </a:lnTo>
                <a:lnTo>
                  <a:pt x="1009650" y="69056"/>
                </a:lnTo>
                <a:lnTo>
                  <a:pt x="809625" y="104775"/>
                </a:lnTo>
                <a:lnTo>
                  <a:pt x="540544" y="1547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AAFFB916-45BC-4DA2-8994-C2658DEB5C29}"/>
              </a:ext>
            </a:extLst>
          </p:cNvPr>
          <p:cNvSpPr/>
          <p:nvPr/>
        </p:nvSpPr>
        <p:spPr>
          <a:xfrm>
            <a:off x="6303964" y="3028950"/>
            <a:ext cx="1216025" cy="293688"/>
          </a:xfrm>
          <a:custGeom>
            <a:avLst/>
            <a:gdLst>
              <a:gd name="connsiteX0" fmla="*/ 457200 w 1216819"/>
              <a:gd name="connsiteY0" fmla="*/ 259556 h 292894"/>
              <a:gd name="connsiteX1" fmla="*/ 292894 w 1216819"/>
              <a:gd name="connsiteY1" fmla="*/ 271463 h 292894"/>
              <a:gd name="connsiteX2" fmla="*/ 104775 w 1216819"/>
              <a:gd name="connsiteY2" fmla="*/ 285750 h 292894"/>
              <a:gd name="connsiteX3" fmla="*/ 2381 w 1216819"/>
              <a:gd name="connsiteY3" fmla="*/ 292894 h 292894"/>
              <a:gd name="connsiteX4" fmla="*/ 0 w 1216819"/>
              <a:gd name="connsiteY4" fmla="*/ 150019 h 292894"/>
              <a:gd name="connsiteX5" fmla="*/ 100012 w 1216819"/>
              <a:gd name="connsiteY5" fmla="*/ 152400 h 292894"/>
              <a:gd name="connsiteX6" fmla="*/ 183356 w 1216819"/>
              <a:gd name="connsiteY6" fmla="*/ 147638 h 292894"/>
              <a:gd name="connsiteX7" fmla="*/ 304800 w 1216819"/>
              <a:gd name="connsiteY7" fmla="*/ 135731 h 292894"/>
              <a:gd name="connsiteX8" fmla="*/ 457200 w 1216819"/>
              <a:gd name="connsiteY8" fmla="*/ 111919 h 292894"/>
              <a:gd name="connsiteX9" fmla="*/ 600075 w 1216819"/>
              <a:gd name="connsiteY9" fmla="*/ 88106 h 292894"/>
              <a:gd name="connsiteX10" fmla="*/ 769144 w 1216819"/>
              <a:gd name="connsiteY10" fmla="*/ 57150 h 292894"/>
              <a:gd name="connsiteX11" fmla="*/ 864394 w 1216819"/>
              <a:gd name="connsiteY11" fmla="*/ 38100 h 292894"/>
              <a:gd name="connsiteX12" fmla="*/ 933450 w 1216819"/>
              <a:gd name="connsiteY12" fmla="*/ 23813 h 292894"/>
              <a:gd name="connsiteX13" fmla="*/ 976312 w 1216819"/>
              <a:gd name="connsiteY13" fmla="*/ 11906 h 292894"/>
              <a:gd name="connsiteX14" fmla="*/ 1007269 w 1216819"/>
              <a:gd name="connsiteY14" fmla="*/ 4763 h 292894"/>
              <a:gd name="connsiteX15" fmla="*/ 1042987 w 1216819"/>
              <a:gd name="connsiteY15" fmla="*/ 0 h 292894"/>
              <a:gd name="connsiteX16" fmla="*/ 1092994 w 1216819"/>
              <a:gd name="connsiteY16" fmla="*/ 7144 h 292894"/>
              <a:gd name="connsiteX17" fmla="*/ 1143000 w 1216819"/>
              <a:gd name="connsiteY17" fmla="*/ 26194 h 292894"/>
              <a:gd name="connsiteX18" fmla="*/ 1214437 w 1216819"/>
              <a:gd name="connsiteY18" fmla="*/ 64294 h 292894"/>
              <a:gd name="connsiteX19" fmla="*/ 1216819 w 1216819"/>
              <a:gd name="connsiteY19" fmla="*/ 169069 h 292894"/>
              <a:gd name="connsiteX20" fmla="*/ 1109662 w 1216819"/>
              <a:gd name="connsiteY20" fmla="*/ 185738 h 292894"/>
              <a:gd name="connsiteX21" fmla="*/ 942975 w 1216819"/>
              <a:gd name="connsiteY21" fmla="*/ 207169 h 292894"/>
              <a:gd name="connsiteX22" fmla="*/ 800100 w 1216819"/>
              <a:gd name="connsiteY22" fmla="*/ 223838 h 292894"/>
              <a:gd name="connsiteX23" fmla="*/ 638175 w 1216819"/>
              <a:gd name="connsiteY23" fmla="*/ 240506 h 292894"/>
              <a:gd name="connsiteX24" fmla="*/ 457200 w 1216819"/>
              <a:gd name="connsiteY24" fmla="*/ 259556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216819" h="292894">
                <a:moveTo>
                  <a:pt x="457200" y="259556"/>
                </a:moveTo>
                <a:lnTo>
                  <a:pt x="292894" y="271463"/>
                </a:lnTo>
                <a:lnTo>
                  <a:pt x="104775" y="285750"/>
                </a:lnTo>
                <a:lnTo>
                  <a:pt x="2381" y="292894"/>
                </a:lnTo>
                <a:cubicBezTo>
                  <a:pt x="1587" y="245269"/>
                  <a:pt x="794" y="197644"/>
                  <a:pt x="0" y="150019"/>
                </a:cubicBezTo>
                <a:lnTo>
                  <a:pt x="100012" y="152400"/>
                </a:lnTo>
                <a:lnTo>
                  <a:pt x="183356" y="147638"/>
                </a:lnTo>
                <a:lnTo>
                  <a:pt x="304800" y="135731"/>
                </a:lnTo>
                <a:lnTo>
                  <a:pt x="457200" y="111919"/>
                </a:lnTo>
                <a:lnTo>
                  <a:pt x="600075" y="88106"/>
                </a:lnTo>
                <a:lnTo>
                  <a:pt x="769144" y="57150"/>
                </a:lnTo>
                <a:lnTo>
                  <a:pt x="864394" y="38100"/>
                </a:lnTo>
                <a:lnTo>
                  <a:pt x="933450" y="23813"/>
                </a:lnTo>
                <a:lnTo>
                  <a:pt x="976312" y="11906"/>
                </a:lnTo>
                <a:lnTo>
                  <a:pt x="1007269" y="4763"/>
                </a:lnTo>
                <a:lnTo>
                  <a:pt x="1042987" y="0"/>
                </a:lnTo>
                <a:lnTo>
                  <a:pt x="1092994" y="7144"/>
                </a:lnTo>
                <a:lnTo>
                  <a:pt x="1143000" y="26194"/>
                </a:lnTo>
                <a:lnTo>
                  <a:pt x="1214437" y="64294"/>
                </a:lnTo>
                <a:lnTo>
                  <a:pt x="1216819" y="169069"/>
                </a:lnTo>
                <a:lnTo>
                  <a:pt x="1109662" y="185738"/>
                </a:lnTo>
                <a:lnTo>
                  <a:pt x="942975" y="207169"/>
                </a:lnTo>
                <a:lnTo>
                  <a:pt x="800100" y="223838"/>
                </a:lnTo>
                <a:lnTo>
                  <a:pt x="638175" y="240506"/>
                </a:lnTo>
                <a:lnTo>
                  <a:pt x="457200" y="2595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AD1F57C8-F058-481E-8DBC-8A7860A79686}"/>
              </a:ext>
            </a:extLst>
          </p:cNvPr>
          <p:cNvSpPr/>
          <p:nvPr/>
        </p:nvSpPr>
        <p:spPr>
          <a:xfrm>
            <a:off x="6332538" y="3576638"/>
            <a:ext cx="1238250" cy="304800"/>
          </a:xfrm>
          <a:custGeom>
            <a:avLst/>
            <a:gdLst>
              <a:gd name="connsiteX0" fmla="*/ 440531 w 1238250"/>
              <a:gd name="connsiteY0" fmla="*/ 266700 h 304800"/>
              <a:gd name="connsiteX1" fmla="*/ 226219 w 1238250"/>
              <a:gd name="connsiteY1" fmla="*/ 285750 h 304800"/>
              <a:gd name="connsiteX2" fmla="*/ 11906 w 1238250"/>
              <a:gd name="connsiteY2" fmla="*/ 304800 h 304800"/>
              <a:gd name="connsiteX3" fmla="*/ 0 w 1238250"/>
              <a:gd name="connsiteY3" fmla="*/ 145256 h 304800"/>
              <a:gd name="connsiteX4" fmla="*/ 107156 w 1238250"/>
              <a:gd name="connsiteY4" fmla="*/ 145256 h 304800"/>
              <a:gd name="connsiteX5" fmla="*/ 195262 w 1238250"/>
              <a:gd name="connsiteY5" fmla="*/ 140493 h 304800"/>
              <a:gd name="connsiteX6" fmla="*/ 364331 w 1238250"/>
              <a:gd name="connsiteY6" fmla="*/ 123825 h 304800"/>
              <a:gd name="connsiteX7" fmla="*/ 516731 w 1238250"/>
              <a:gd name="connsiteY7" fmla="*/ 104775 h 304800"/>
              <a:gd name="connsiteX8" fmla="*/ 666750 w 1238250"/>
              <a:gd name="connsiteY8" fmla="*/ 83343 h 304800"/>
              <a:gd name="connsiteX9" fmla="*/ 809625 w 1238250"/>
              <a:gd name="connsiteY9" fmla="*/ 64293 h 304800"/>
              <a:gd name="connsiteX10" fmla="*/ 1004887 w 1238250"/>
              <a:gd name="connsiteY10" fmla="*/ 33337 h 304800"/>
              <a:gd name="connsiteX11" fmla="*/ 1226344 w 1238250"/>
              <a:gd name="connsiteY11" fmla="*/ 0 h 304800"/>
              <a:gd name="connsiteX12" fmla="*/ 1238250 w 1238250"/>
              <a:gd name="connsiteY12" fmla="*/ 180975 h 304800"/>
              <a:gd name="connsiteX13" fmla="*/ 1016794 w 1238250"/>
              <a:gd name="connsiteY13" fmla="*/ 209550 h 304800"/>
              <a:gd name="connsiteX14" fmla="*/ 769144 w 1238250"/>
              <a:gd name="connsiteY14" fmla="*/ 235743 h 304800"/>
              <a:gd name="connsiteX15" fmla="*/ 440531 w 1238250"/>
              <a:gd name="connsiteY15" fmla="*/ 26670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8250" h="304800">
                <a:moveTo>
                  <a:pt x="440531" y="266700"/>
                </a:moveTo>
                <a:lnTo>
                  <a:pt x="226219" y="285750"/>
                </a:lnTo>
                <a:lnTo>
                  <a:pt x="11906" y="304800"/>
                </a:lnTo>
                <a:lnTo>
                  <a:pt x="0" y="145256"/>
                </a:lnTo>
                <a:lnTo>
                  <a:pt x="107156" y="145256"/>
                </a:lnTo>
                <a:lnTo>
                  <a:pt x="195262" y="140493"/>
                </a:lnTo>
                <a:lnTo>
                  <a:pt x="364331" y="123825"/>
                </a:lnTo>
                <a:lnTo>
                  <a:pt x="516731" y="104775"/>
                </a:lnTo>
                <a:lnTo>
                  <a:pt x="666750" y="83343"/>
                </a:lnTo>
                <a:lnTo>
                  <a:pt x="809625" y="64293"/>
                </a:lnTo>
                <a:lnTo>
                  <a:pt x="1004887" y="33337"/>
                </a:lnTo>
                <a:lnTo>
                  <a:pt x="1226344" y="0"/>
                </a:lnTo>
                <a:lnTo>
                  <a:pt x="1238250" y="180975"/>
                </a:lnTo>
                <a:lnTo>
                  <a:pt x="1016794" y="209550"/>
                </a:lnTo>
                <a:lnTo>
                  <a:pt x="769144" y="235743"/>
                </a:lnTo>
                <a:lnTo>
                  <a:pt x="440531" y="2667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A1391BCD-6E28-47E2-92E4-358EA9CCA75A}"/>
              </a:ext>
            </a:extLst>
          </p:cNvPr>
          <p:cNvSpPr/>
          <p:nvPr/>
        </p:nvSpPr>
        <p:spPr>
          <a:xfrm>
            <a:off x="5421314" y="3989388"/>
            <a:ext cx="1266825" cy="1287462"/>
          </a:xfrm>
          <a:custGeom>
            <a:avLst/>
            <a:gdLst>
              <a:gd name="connsiteX0" fmla="*/ 781050 w 1266825"/>
              <a:gd name="connsiteY0" fmla="*/ 476250 h 1288256"/>
              <a:gd name="connsiteX1" fmla="*/ 835819 w 1266825"/>
              <a:gd name="connsiteY1" fmla="*/ 390525 h 1288256"/>
              <a:gd name="connsiteX2" fmla="*/ 869157 w 1266825"/>
              <a:gd name="connsiteY2" fmla="*/ 333375 h 1288256"/>
              <a:gd name="connsiteX3" fmla="*/ 900113 w 1266825"/>
              <a:gd name="connsiteY3" fmla="*/ 269081 h 1288256"/>
              <a:gd name="connsiteX4" fmla="*/ 926307 w 1266825"/>
              <a:gd name="connsiteY4" fmla="*/ 219075 h 1288256"/>
              <a:gd name="connsiteX5" fmla="*/ 945357 w 1266825"/>
              <a:gd name="connsiteY5" fmla="*/ 169069 h 1288256"/>
              <a:gd name="connsiteX6" fmla="*/ 952500 w 1266825"/>
              <a:gd name="connsiteY6" fmla="*/ 138112 h 1288256"/>
              <a:gd name="connsiteX7" fmla="*/ 950119 w 1266825"/>
              <a:gd name="connsiteY7" fmla="*/ 123825 h 1288256"/>
              <a:gd name="connsiteX8" fmla="*/ 923925 w 1266825"/>
              <a:gd name="connsiteY8" fmla="*/ 95250 h 1288256"/>
              <a:gd name="connsiteX9" fmla="*/ 885825 w 1266825"/>
              <a:gd name="connsiteY9" fmla="*/ 52387 h 1288256"/>
              <a:gd name="connsiteX10" fmla="*/ 864394 w 1266825"/>
              <a:gd name="connsiteY10" fmla="*/ 21431 h 1288256"/>
              <a:gd name="connsiteX11" fmla="*/ 978694 w 1266825"/>
              <a:gd name="connsiteY11" fmla="*/ 0 h 1288256"/>
              <a:gd name="connsiteX12" fmla="*/ 1026319 w 1266825"/>
              <a:gd name="connsiteY12" fmla="*/ 9525 h 1288256"/>
              <a:gd name="connsiteX13" fmla="*/ 1064419 w 1266825"/>
              <a:gd name="connsiteY13" fmla="*/ 23812 h 1288256"/>
              <a:gd name="connsiteX14" fmla="*/ 1102519 w 1266825"/>
              <a:gd name="connsiteY14" fmla="*/ 45244 h 1288256"/>
              <a:gd name="connsiteX15" fmla="*/ 1140619 w 1266825"/>
              <a:gd name="connsiteY15" fmla="*/ 71437 h 1288256"/>
              <a:gd name="connsiteX16" fmla="*/ 1185863 w 1266825"/>
              <a:gd name="connsiteY16" fmla="*/ 114300 h 1288256"/>
              <a:gd name="connsiteX17" fmla="*/ 1235869 w 1266825"/>
              <a:gd name="connsiteY17" fmla="*/ 171450 h 1288256"/>
              <a:gd name="connsiteX18" fmla="*/ 1266825 w 1266825"/>
              <a:gd name="connsiteY18" fmla="*/ 216694 h 1288256"/>
              <a:gd name="connsiteX19" fmla="*/ 1131094 w 1266825"/>
              <a:gd name="connsiteY19" fmla="*/ 385762 h 1288256"/>
              <a:gd name="connsiteX20" fmla="*/ 1040607 w 1266825"/>
              <a:gd name="connsiteY20" fmla="*/ 492919 h 1288256"/>
              <a:gd name="connsiteX21" fmla="*/ 931069 w 1266825"/>
              <a:gd name="connsiteY21" fmla="*/ 628650 h 1288256"/>
              <a:gd name="connsiteX22" fmla="*/ 835819 w 1266825"/>
              <a:gd name="connsiteY22" fmla="*/ 745331 h 1288256"/>
              <a:gd name="connsiteX23" fmla="*/ 740569 w 1266825"/>
              <a:gd name="connsiteY23" fmla="*/ 835819 h 1288256"/>
              <a:gd name="connsiteX24" fmla="*/ 652463 w 1266825"/>
              <a:gd name="connsiteY24" fmla="*/ 909637 h 1288256"/>
              <a:gd name="connsiteX25" fmla="*/ 573882 w 1266825"/>
              <a:gd name="connsiteY25" fmla="*/ 971550 h 1288256"/>
              <a:gd name="connsiteX26" fmla="*/ 497682 w 1266825"/>
              <a:gd name="connsiteY26" fmla="*/ 1028700 h 1288256"/>
              <a:gd name="connsiteX27" fmla="*/ 407194 w 1266825"/>
              <a:gd name="connsiteY27" fmla="*/ 1088231 h 1288256"/>
              <a:gd name="connsiteX28" fmla="*/ 328613 w 1266825"/>
              <a:gd name="connsiteY28" fmla="*/ 1138237 h 1288256"/>
              <a:gd name="connsiteX29" fmla="*/ 240507 w 1266825"/>
              <a:gd name="connsiteY29" fmla="*/ 1188244 h 1288256"/>
              <a:gd name="connsiteX30" fmla="*/ 130969 w 1266825"/>
              <a:gd name="connsiteY30" fmla="*/ 1243012 h 1288256"/>
              <a:gd name="connsiteX31" fmla="*/ 54769 w 1266825"/>
              <a:gd name="connsiteY31" fmla="*/ 1278731 h 1288256"/>
              <a:gd name="connsiteX32" fmla="*/ 21432 w 1266825"/>
              <a:gd name="connsiteY32" fmla="*/ 1288256 h 1288256"/>
              <a:gd name="connsiteX33" fmla="*/ 2382 w 1266825"/>
              <a:gd name="connsiteY33" fmla="*/ 1288256 h 1288256"/>
              <a:gd name="connsiteX34" fmla="*/ 0 w 1266825"/>
              <a:gd name="connsiteY34" fmla="*/ 1276350 h 1288256"/>
              <a:gd name="connsiteX35" fmla="*/ 11907 w 1266825"/>
              <a:gd name="connsiteY35" fmla="*/ 1257300 h 1288256"/>
              <a:gd name="connsiteX36" fmla="*/ 33338 w 1266825"/>
              <a:gd name="connsiteY36" fmla="*/ 1233487 h 1288256"/>
              <a:gd name="connsiteX37" fmla="*/ 85725 w 1266825"/>
              <a:gd name="connsiteY37" fmla="*/ 1193006 h 1288256"/>
              <a:gd name="connsiteX38" fmla="*/ 166688 w 1266825"/>
              <a:gd name="connsiteY38" fmla="*/ 1131094 h 1288256"/>
              <a:gd name="connsiteX39" fmla="*/ 333375 w 1266825"/>
              <a:gd name="connsiteY39" fmla="*/ 992981 h 1288256"/>
              <a:gd name="connsiteX40" fmla="*/ 442913 w 1266825"/>
              <a:gd name="connsiteY40" fmla="*/ 890587 h 1288256"/>
              <a:gd name="connsiteX41" fmla="*/ 538163 w 1266825"/>
              <a:gd name="connsiteY41" fmla="*/ 792956 h 1288256"/>
              <a:gd name="connsiteX42" fmla="*/ 621507 w 1266825"/>
              <a:gd name="connsiteY42" fmla="*/ 695325 h 1288256"/>
              <a:gd name="connsiteX43" fmla="*/ 692944 w 1266825"/>
              <a:gd name="connsiteY43" fmla="*/ 607219 h 1288256"/>
              <a:gd name="connsiteX44" fmla="*/ 781050 w 1266825"/>
              <a:gd name="connsiteY44" fmla="*/ 476250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66825" h="1288256">
                <a:moveTo>
                  <a:pt x="781050" y="476250"/>
                </a:moveTo>
                <a:lnTo>
                  <a:pt x="835819" y="390525"/>
                </a:lnTo>
                <a:lnTo>
                  <a:pt x="869157" y="333375"/>
                </a:lnTo>
                <a:lnTo>
                  <a:pt x="900113" y="269081"/>
                </a:lnTo>
                <a:lnTo>
                  <a:pt x="926307" y="219075"/>
                </a:lnTo>
                <a:lnTo>
                  <a:pt x="945357" y="169069"/>
                </a:lnTo>
                <a:lnTo>
                  <a:pt x="952500" y="138112"/>
                </a:lnTo>
                <a:lnTo>
                  <a:pt x="950119" y="123825"/>
                </a:lnTo>
                <a:lnTo>
                  <a:pt x="923925" y="95250"/>
                </a:lnTo>
                <a:lnTo>
                  <a:pt x="885825" y="52387"/>
                </a:lnTo>
                <a:lnTo>
                  <a:pt x="864394" y="21431"/>
                </a:lnTo>
                <a:lnTo>
                  <a:pt x="978694" y="0"/>
                </a:lnTo>
                <a:lnTo>
                  <a:pt x="1026319" y="9525"/>
                </a:lnTo>
                <a:lnTo>
                  <a:pt x="1064419" y="23812"/>
                </a:lnTo>
                <a:lnTo>
                  <a:pt x="1102519" y="45244"/>
                </a:lnTo>
                <a:lnTo>
                  <a:pt x="1140619" y="71437"/>
                </a:lnTo>
                <a:lnTo>
                  <a:pt x="1185863" y="114300"/>
                </a:lnTo>
                <a:lnTo>
                  <a:pt x="1235869" y="171450"/>
                </a:lnTo>
                <a:lnTo>
                  <a:pt x="1266825" y="216694"/>
                </a:lnTo>
                <a:lnTo>
                  <a:pt x="1131094" y="385762"/>
                </a:lnTo>
                <a:lnTo>
                  <a:pt x="1040607" y="492919"/>
                </a:lnTo>
                <a:lnTo>
                  <a:pt x="931069" y="628650"/>
                </a:lnTo>
                <a:lnTo>
                  <a:pt x="835819" y="745331"/>
                </a:lnTo>
                <a:lnTo>
                  <a:pt x="740569" y="835819"/>
                </a:lnTo>
                <a:lnTo>
                  <a:pt x="652463" y="909637"/>
                </a:lnTo>
                <a:lnTo>
                  <a:pt x="573882" y="971550"/>
                </a:lnTo>
                <a:lnTo>
                  <a:pt x="497682" y="1028700"/>
                </a:lnTo>
                <a:lnTo>
                  <a:pt x="407194" y="1088231"/>
                </a:lnTo>
                <a:lnTo>
                  <a:pt x="328613" y="1138237"/>
                </a:lnTo>
                <a:lnTo>
                  <a:pt x="240507" y="1188244"/>
                </a:lnTo>
                <a:lnTo>
                  <a:pt x="130969" y="1243012"/>
                </a:lnTo>
                <a:lnTo>
                  <a:pt x="54769" y="1278731"/>
                </a:lnTo>
                <a:lnTo>
                  <a:pt x="21432" y="1288256"/>
                </a:lnTo>
                <a:lnTo>
                  <a:pt x="2382" y="1288256"/>
                </a:lnTo>
                <a:lnTo>
                  <a:pt x="0" y="1276350"/>
                </a:lnTo>
                <a:lnTo>
                  <a:pt x="11907" y="1257300"/>
                </a:lnTo>
                <a:lnTo>
                  <a:pt x="33338" y="1233487"/>
                </a:lnTo>
                <a:lnTo>
                  <a:pt x="85725" y="1193006"/>
                </a:lnTo>
                <a:lnTo>
                  <a:pt x="166688" y="1131094"/>
                </a:lnTo>
                <a:lnTo>
                  <a:pt x="333375" y="992981"/>
                </a:lnTo>
                <a:lnTo>
                  <a:pt x="442913" y="890587"/>
                </a:lnTo>
                <a:lnTo>
                  <a:pt x="538163" y="792956"/>
                </a:lnTo>
                <a:lnTo>
                  <a:pt x="621507" y="695325"/>
                </a:lnTo>
                <a:lnTo>
                  <a:pt x="692944" y="607219"/>
                </a:lnTo>
                <a:lnTo>
                  <a:pt x="781050" y="4762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AFD6AB27-239C-4287-8FF2-39B6D3CFCD55}"/>
              </a:ext>
            </a:extLst>
          </p:cNvPr>
          <p:cNvSpPr/>
          <p:nvPr/>
        </p:nvSpPr>
        <p:spPr>
          <a:xfrm>
            <a:off x="6491288" y="4033838"/>
            <a:ext cx="1212850" cy="336550"/>
          </a:xfrm>
          <a:custGeom>
            <a:avLst/>
            <a:gdLst>
              <a:gd name="connsiteX0" fmla="*/ 481012 w 1212056"/>
              <a:gd name="connsiteY0" fmla="*/ 116681 h 335756"/>
              <a:gd name="connsiteX1" fmla="*/ 314325 w 1212056"/>
              <a:gd name="connsiteY1" fmla="*/ 152400 h 335756"/>
              <a:gd name="connsiteX2" fmla="*/ 211931 w 1212056"/>
              <a:gd name="connsiteY2" fmla="*/ 173831 h 335756"/>
              <a:gd name="connsiteX3" fmla="*/ 104775 w 1212056"/>
              <a:gd name="connsiteY3" fmla="*/ 173831 h 335756"/>
              <a:gd name="connsiteX4" fmla="*/ 0 w 1212056"/>
              <a:gd name="connsiteY4" fmla="*/ 335756 h 335756"/>
              <a:gd name="connsiteX5" fmla="*/ 128587 w 1212056"/>
              <a:gd name="connsiteY5" fmla="*/ 323850 h 335756"/>
              <a:gd name="connsiteX6" fmla="*/ 242887 w 1212056"/>
              <a:gd name="connsiteY6" fmla="*/ 307181 h 335756"/>
              <a:gd name="connsiteX7" fmla="*/ 385762 w 1212056"/>
              <a:gd name="connsiteY7" fmla="*/ 283368 h 335756"/>
              <a:gd name="connsiteX8" fmla="*/ 516731 w 1212056"/>
              <a:gd name="connsiteY8" fmla="*/ 257175 h 335756"/>
              <a:gd name="connsiteX9" fmla="*/ 647700 w 1212056"/>
              <a:gd name="connsiteY9" fmla="*/ 228600 h 335756"/>
              <a:gd name="connsiteX10" fmla="*/ 750093 w 1212056"/>
              <a:gd name="connsiteY10" fmla="*/ 202406 h 335756"/>
              <a:gd name="connsiteX11" fmla="*/ 778668 w 1212056"/>
              <a:gd name="connsiteY11" fmla="*/ 200025 h 335756"/>
              <a:gd name="connsiteX12" fmla="*/ 1095375 w 1212056"/>
              <a:gd name="connsiteY12" fmla="*/ 309562 h 335756"/>
              <a:gd name="connsiteX13" fmla="*/ 1138237 w 1212056"/>
              <a:gd name="connsiteY13" fmla="*/ 297656 h 335756"/>
              <a:gd name="connsiteX14" fmla="*/ 1176337 w 1212056"/>
              <a:gd name="connsiteY14" fmla="*/ 278606 h 335756"/>
              <a:gd name="connsiteX15" fmla="*/ 1197768 w 1212056"/>
              <a:gd name="connsiteY15" fmla="*/ 264318 h 335756"/>
              <a:gd name="connsiteX16" fmla="*/ 1212056 w 1212056"/>
              <a:gd name="connsiteY16" fmla="*/ 245268 h 335756"/>
              <a:gd name="connsiteX17" fmla="*/ 1212056 w 1212056"/>
              <a:gd name="connsiteY17" fmla="*/ 230981 h 335756"/>
              <a:gd name="connsiteX18" fmla="*/ 1207293 w 1212056"/>
              <a:gd name="connsiteY18" fmla="*/ 207168 h 335756"/>
              <a:gd name="connsiteX19" fmla="*/ 1190625 w 1212056"/>
              <a:gd name="connsiteY19" fmla="*/ 183356 h 335756"/>
              <a:gd name="connsiteX20" fmla="*/ 1154906 w 1212056"/>
              <a:gd name="connsiteY20" fmla="*/ 152400 h 335756"/>
              <a:gd name="connsiteX21" fmla="*/ 1083468 w 1212056"/>
              <a:gd name="connsiteY21" fmla="*/ 104775 h 335756"/>
              <a:gd name="connsiteX22" fmla="*/ 992981 w 1212056"/>
              <a:gd name="connsiteY22" fmla="*/ 52387 h 335756"/>
              <a:gd name="connsiteX23" fmla="*/ 907256 w 1212056"/>
              <a:gd name="connsiteY23" fmla="*/ 14287 h 335756"/>
              <a:gd name="connsiteX24" fmla="*/ 876300 w 1212056"/>
              <a:gd name="connsiteY24" fmla="*/ 0 h 335756"/>
              <a:gd name="connsiteX25" fmla="*/ 859631 w 1212056"/>
              <a:gd name="connsiteY25" fmla="*/ 7143 h 335756"/>
              <a:gd name="connsiteX26" fmla="*/ 804862 w 1212056"/>
              <a:gd name="connsiteY26" fmla="*/ 33337 h 335756"/>
              <a:gd name="connsiteX27" fmla="*/ 733425 w 1212056"/>
              <a:gd name="connsiteY27" fmla="*/ 61912 h 335756"/>
              <a:gd name="connsiteX28" fmla="*/ 578643 w 1212056"/>
              <a:gd name="connsiteY28" fmla="*/ 95250 h 335756"/>
              <a:gd name="connsiteX29" fmla="*/ 481012 w 1212056"/>
              <a:gd name="connsiteY29" fmla="*/ 116681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212056" h="335756">
                <a:moveTo>
                  <a:pt x="481012" y="116681"/>
                </a:moveTo>
                <a:lnTo>
                  <a:pt x="314325" y="152400"/>
                </a:lnTo>
                <a:lnTo>
                  <a:pt x="211931" y="173831"/>
                </a:lnTo>
                <a:lnTo>
                  <a:pt x="104775" y="173831"/>
                </a:lnTo>
                <a:lnTo>
                  <a:pt x="0" y="335756"/>
                </a:lnTo>
                <a:lnTo>
                  <a:pt x="128587" y="323850"/>
                </a:lnTo>
                <a:lnTo>
                  <a:pt x="242887" y="307181"/>
                </a:lnTo>
                <a:lnTo>
                  <a:pt x="385762" y="283368"/>
                </a:lnTo>
                <a:lnTo>
                  <a:pt x="516731" y="257175"/>
                </a:lnTo>
                <a:lnTo>
                  <a:pt x="647700" y="228600"/>
                </a:lnTo>
                <a:lnTo>
                  <a:pt x="750093" y="202406"/>
                </a:lnTo>
                <a:lnTo>
                  <a:pt x="778668" y="200025"/>
                </a:lnTo>
                <a:lnTo>
                  <a:pt x="1095375" y="309562"/>
                </a:lnTo>
                <a:lnTo>
                  <a:pt x="1138237" y="297656"/>
                </a:lnTo>
                <a:lnTo>
                  <a:pt x="1176337" y="278606"/>
                </a:lnTo>
                <a:lnTo>
                  <a:pt x="1197768" y="264318"/>
                </a:lnTo>
                <a:lnTo>
                  <a:pt x="1212056" y="245268"/>
                </a:lnTo>
                <a:lnTo>
                  <a:pt x="1212056" y="230981"/>
                </a:lnTo>
                <a:lnTo>
                  <a:pt x="1207293" y="207168"/>
                </a:lnTo>
                <a:lnTo>
                  <a:pt x="1190625" y="183356"/>
                </a:lnTo>
                <a:lnTo>
                  <a:pt x="1154906" y="152400"/>
                </a:lnTo>
                <a:lnTo>
                  <a:pt x="1083468" y="104775"/>
                </a:lnTo>
                <a:lnTo>
                  <a:pt x="992981" y="52387"/>
                </a:lnTo>
                <a:lnTo>
                  <a:pt x="907256" y="14287"/>
                </a:lnTo>
                <a:lnTo>
                  <a:pt x="876300" y="0"/>
                </a:lnTo>
                <a:lnTo>
                  <a:pt x="859631" y="7143"/>
                </a:lnTo>
                <a:lnTo>
                  <a:pt x="804862" y="33337"/>
                </a:lnTo>
                <a:lnTo>
                  <a:pt x="733425" y="61912"/>
                </a:lnTo>
                <a:lnTo>
                  <a:pt x="578643" y="95250"/>
                </a:lnTo>
                <a:lnTo>
                  <a:pt x="481012" y="11668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522824EE-261B-40B7-9D2D-DBF3846692F8}"/>
              </a:ext>
            </a:extLst>
          </p:cNvPr>
          <p:cNvSpPr/>
          <p:nvPr/>
        </p:nvSpPr>
        <p:spPr>
          <a:xfrm>
            <a:off x="5357813" y="4189413"/>
            <a:ext cx="2298700" cy="1797050"/>
          </a:xfrm>
          <a:custGeom>
            <a:avLst/>
            <a:gdLst>
              <a:gd name="connsiteX0" fmla="*/ 1664493 w 2297906"/>
              <a:gd name="connsiteY0" fmla="*/ 469106 h 1797844"/>
              <a:gd name="connsiteX1" fmla="*/ 1733550 w 2297906"/>
              <a:gd name="connsiteY1" fmla="*/ 385762 h 1797844"/>
              <a:gd name="connsiteX2" fmla="*/ 1809750 w 2297906"/>
              <a:gd name="connsiteY2" fmla="*/ 288131 h 1797844"/>
              <a:gd name="connsiteX3" fmla="*/ 1871662 w 2297906"/>
              <a:gd name="connsiteY3" fmla="*/ 197644 h 1797844"/>
              <a:gd name="connsiteX4" fmla="*/ 1909762 w 2297906"/>
              <a:gd name="connsiteY4" fmla="*/ 140494 h 1797844"/>
              <a:gd name="connsiteX5" fmla="*/ 1931193 w 2297906"/>
              <a:gd name="connsiteY5" fmla="*/ 102394 h 1797844"/>
              <a:gd name="connsiteX6" fmla="*/ 1933575 w 2297906"/>
              <a:gd name="connsiteY6" fmla="*/ 80962 h 1797844"/>
              <a:gd name="connsiteX7" fmla="*/ 1928812 w 2297906"/>
              <a:gd name="connsiteY7" fmla="*/ 61912 h 1797844"/>
              <a:gd name="connsiteX8" fmla="*/ 1921668 w 2297906"/>
              <a:gd name="connsiteY8" fmla="*/ 47625 h 1797844"/>
              <a:gd name="connsiteX9" fmla="*/ 1907381 w 2297906"/>
              <a:gd name="connsiteY9" fmla="*/ 42862 h 1797844"/>
              <a:gd name="connsiteX10" fmla="*/ 1895475 w 2297906"/>
              <a:gd name="connsiteY10" fmla="*/ 0 h 1797844"/>
              <a:gd name="connsiteX11" fmla="*/ 2297906 w 2297906"/>
              <a:gd name="connsiteY11" fmla="*/ 126206 h 1797844"/>
              <a:gd name="connsiteX12" fmla="*/ 2262187 w 2297906"/>
              <a:gd name="connsiteY12" fmla="*/ 142875 h 1797844"/>
              <a:gd name="connsiteX13" fmla="*/ 2226468 w 2297906"/>
              <a:gd name="connsiteY13" fmla="*/ 154781 h 1797844"/>
              <a:gd name="connsiteX14" fmla="*/ 2193131 w 2297906"/>
              <a:gd name="connsiteY14" fmla="*/ 197644 h 1797844"/>
              <a:gd name="connsiteX15" fmla="*/ 2128837 w 2297906"/>
              <a:gd name="connsiteY15" fmla="*/ 280987 h 1797844"/>
              <a:gd name="connsiteX16" fmla="*/ 2026443 w 2297906"/>
              <a:gd name="connsiteY16" fmla="*/ 407194 h 1797844"/>
              <a:gd name="connsiteX17" fmla="*/ 1921668 w 2297906"/>
              <a:gd name="connsiteY17" fmla="*/ 528637 h 1797844"/>
              <a:gd name="connsiteX18" fmla="*/ 1778793 w 2297906"/>
              <a:gd name="connsiteY18" fmla="*/ 688181 h 1797844"/>
              <a:gd name="connsiteX19" fmla="*/ 1631156 w 2297906"/>
              <a:gd name="connsiteY19" fmla="*/ 842962 h 1797844"/>
              <a:gd name="connsiteX20" fmla="*/ 1528762 w 2297906"/>
              <a:gd name="connsiteY20" fmla="*/ 962025 h 1797844"/>
              <a:gd name="connsiteX21" fmla="*/ 1438275 w 2297906"/>
              <a:gd name="connsiteY21" fmla="*/ 1033462 h 1797844"/>
              <a:gd name="connsiteX22" fmla="*/ 1290637 w 2297906"/>
              <a:gd name="connsiteY22" fmla="*/ 1140619 h 1797844"/>
              <a:gd name="connsiteX23" fmla="*/ 1145381 w 2297906"/>
              <a:gd name="connsiteY23" fmla="*/ 1245394 h 1797844"/>
              <a:gd name="connsiteX24" fmla="*/ 976312 w 2297906"/>
              <a:gd name="connsiteY24" fmla="*/ 1357312 h 1797844"/>
              <a:gd name="connsiteX25" fmla="*/ 835818 w 2297906"/>
              <a:gd name="connsiteY25" fmla="*/ 1443037 h 1797844"/>
              <a:gd name="connsiteX26" fmla="*/ 678656 w 2297906"/>
              <a:gd name="connsiteY26" fmla="*/ 1524000 h 1797844"/>
              <a:gd name="connsiteX27" fmla="*/ 531018 w 2297906"/>
              <a:gd name="connsiteY27" fmla="*/ 1593056 h 1797844"/>
              <a:gd name="connsiteX28" fmla="*/ 364331 w 2297906"/>
              <a:gd name="connsiteY28" fmla="*/ 1666875 h 1797844"/>
              <a:gd name="connsiteX29" fmla="*/ 150018 w 2297906"/>
              <a:gd name="connsiteY29" fmla="*/ 1750219 h 1797844"/>
              <a:gd name="connsiteX30" fmla="*/ 19050 w 2297906"/>
              <a:gd name="connsiteY30" fmla="*/ 1797844 h 1797844"/>
              <a:gd name="connsiteX31" fmla="*/ 4762 w 2297906"/>
              <a:gd name="connsiteY31" fmla="*/ 1795462 h 1797844"/>
              <a:gd name="connsiteX32" fmla="*/ 0 w 2297906"/>
              <a:gd name="connsiteY32" fmla="*/ 1790700 h 1797844"/>
              <a:gd name="connsiteX33" fmla="*/ 2381 w 2297906"/>
              <a:gd name="connsiteY33" fmla="*/ 1771650 h 1797844"/>
              <a:gd name="connsiteX34" fmla="*/ 11906 w 2297906"/>
              <a:gd name="connsiteY34" fmla="*/ 1747837 h 1797844"/>
              <a:gd name="connsiteX35" fmla="*/ 30956 w 2297906"/>
              <a:gd name="connsiteY35" fmla="*/ 1733550 h 1797844"/>
              <a:gd name="connsiteX36" fmla="*/ 97631 w 2297906"/>
              <a:gd name="connsiteY36" fmla="*/ 1697831 h 1797844"/>
              <a:gd name="connsiteX37" fmla="*/ 238125 w 2297906"/>
              <a:gd name="connsiteY37" fmla="*/ 1626394 h 1797844"/>
              <a:gd name="connsiteX38" fmla="*/ 381000 w 2297906"/>
              <a:gd name="connsiteY38" fmla="*/ 1547812 h 1797844"/>
              <a:gd name="connsiteX39" fmla="*/ 502443 w 2297906"/>
              <a:gd name="connsiteY39" fmla="*/ 1478756 h 1797844"/>
              <a:gd name="connsiteX40" fmla="*/ 640556 w 2297906"/>
              <a:gd name="connsiteY40" fmla="*/ 1395412 h 1797844"/>
              <a:gd name="connsiteX41" fmla="*/ 771525 w 2297906"/>
              <a:gd name="connsiteY41" fmla="*/ 1312069 h 1797844"/>
              <a:gd name="connsiteX42" fmla="*/ 883443 w 2297906"/>
              <a:gd name="connsiteY42" fmla="*/ 1231106 h 1797844"/>
              <a:gd name="connsiteX43" fmla="*/ 981075 w 2297906"/>
              <a:gd name="connsiteY43" fmla="*/ 1154906 h 1797844"/>
              <a:gd name="connsiteX44" fmla="*/ 1104900 w 2297906"/>
              <a:gd name="connsiteY44" fmla="*/ 1057275 h 1797844"/>
              <a:gd name="connsiteX45" fmla="*/ 1276350 w 2297906"/>
              <a:gd name="connsiteY45" fmla="*/ 904875 h 1797844"/>
              <a:gd name="connsiteX46" fmla="*/ 1400175 w 2297906"/>
              <a:gd name="connsiteY46" fmla="*/ 783431 h 1797844"/>
              <a:gd name="connsiteX47" fmla="*/ 1488281 w 2297906"/>
              <a:gd name="connsiteY47" fmla="*/ 673894 h 1797844"/>
              <a:gd name="connsiteX48" fmla="*/ 1664493 w 2297906"/>
              <a:gd name="connsiteY48" fmla="*/ 469106 h 179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97906" h="1797844">
                <a:moveTo>
                  <a:pt x="1664493" y="469106"/>
                </a:moveTo>
                <a:lnTo>
                  <a:pt x="1733550" y="385762"/>
                </a:lnTo>
                <a:lnTo>
                  <a:pt x="1809750" y="288131"/>
                </a:lnTo>
                <a:lnTo>
                  <a:pt x="1871662" y="197644"/>
                </a:lnTo>
                <a:lnTo>
                  <a:pt x="1909762" y="140494"/>
                </a:lnTo>
                <a:lnTo>
                  <a:pt x="1931193" y="102394"/>
                </a:lnTo>
                <a:lnTo>
                  <a:pt x="1933575" y="80962"/>
                </a:lnTo>
                <a:lnTo>
                  <a:pt x="1928812" y="61912"/>
                </a:lnTo>
                <a:lnTo>
                  <a:pt x="1921668" y="47625"/>
                </a:lnTo>
                <a:lnTo>
                  <a:pt x="1907381" y="42862"/>
                </a:lnTo>
                <a:lnTo>
                  <a:pt x="1895475" y="0"/>
                </a:lnTo>
                <a:lnTo>
                  <a:pt x="2297906" y="126206"/>
                </a:lnTo>
                <a:lnTo>
                  <a:pt x="2262187" y="142875"/>
                </a:lnTo>
                <a:lnTo>
                  <a:pt x="2226468" y="154781"/>
                </a:lnTo>
                <a:lnTo>
                  <a:pt x="2193131" y="197644"/>
                </a:lnTo>
                <a:lnTo>
                  <a:pt x="2128837" y="280987"/>
                </a:lnTo>
                <a:lnTo>
                  <a:pt x="2026443" y="407194"/>
                </a:lnTo>
                <a:lnTo>
                  <a:pt x="1921668" y="528637"/>
                </a:lnTo>
                <a:lnTo>
                  <a:pt x="1778793" y="688181"/>
                </a:lnTo>
                <a:lnTo>
                  <a:pt x="1631156" y="842962"/>
                </a:lnTo>
                <a:lnTo>
                  <a:pt x="1528762" y="962025"/>
                </a:lnTo>
                <a:lnTo>
                  <a:pt x="1438275" y="1033462"/>
                </a:lnTo>
                <a:lnTo>
                  <a:pt x="1290637" y="1140619"/>
                </a:lnTo>
                <a:lnTo>
                  <a:pt x="1145381" y="1245394"/>
                </a:lnTo>
                <a:lnTo>
                  <a:pt x="976312" y="1357312"/>
                </a:lnTo>
                <a:lnTo>
                  <a:pt x="835818" y="1443037"/>
                </a:lnTo>
                <a:lnTo>
                  <a:pt x="678656" y="1524000"/>
                </a:lnTo>
                <a:lnTo>
                  <a:pt x="531018" y="1593056"/>
                </a:lnTo>
                <a:lnTo>
                  <a:pt x="364331" y="1666875"/>
                </a:lnTo>
                <a:lnTo>
                  <a:pt x="150018" y="1750219"/>
                </a:lnTo>
                <a:lnTo>
                  <a:pt x="19050" y="1797844"/>
                </a:lnTo>
                <a:lnTo>
                  <a:pt x="4762" y="1795462"/>
                </a:lnTo>
                <a:lnTo>
                  <a:pt x="0" y="1790700"/>
                </a:lnTo>
                <a:lnTo>
                  <a:pt x="2381" y="1771650"/>
                </a:lnTo>
                <a:lnTo>
                  <a:pt x="11906" y="1747837"/>
                </a:lnTo>
                <a:lnTo>
                  <a:pt x="30956" y="1733550"/>
                </a:lnTo>
                <a:lnTo>
                  <a:pt x="97631" y="1697831"/>
                </a:lnTo>
                <a:lnTo>
                  <a:pt x="238125" y="1626394"/>
                </a:lnTo>
                <a:lnTo>
                  <a:pt x="381000" y="1547812"/>
                </a:lnTo>
                <a:lnTo>
                  <a:pt x="502443" y="1478756"/>
                </a:lnTo>
                <a:lnTo>
                  <a:pt x="640556" y="1395412"/>
                </a:lnTo>
                <a:lnTo>
                  <a:pt x="771525" y="1312069"/>
                </a:lnTo>
                <a:lnTo>
                  <a:pt x="883443" y="1231106"/>
                </a:lnTo>
                <a:lnTo>
                  <a:pt x="981075" y="1154906"/>
                </a:lnTo>
                <a:lnTo>
                  <a:pt x="1104900" y="1057275"/>
                </a:lnTo>
                <a:lnTo>
                  <a:pt x="1276350" y="904875"/>
                </a:lnTo>
                <a:lnTo>
                  <a:pt x="1400175" y="783431"/>
                </a:lnTo>
                <a:lnTo>
                  <a:pt x="1488281" y="673894"/>
                </a:lnTo>
                <a:lnTo>
                  <a:pt x="1664493" y="469106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3BB259A4-9F07-45C1-BBED-C5D4F825035D}"/>
              </a:ext>
            </a:extLst>
          </p:cNvPr>
          <p:cNvSpPr/>
          <p:nvPr/>
        </p:nvSpPr>
        <p:spPr>
          <a:xfrm>
            <a:off x="6227763" y="4602163"/>
            <a:ext cx="2451100" cy="1422400"/>
          </a:xfrm>
          <a:custGeom>
            <a:avLst/>
            <a:gdLst>
              <a:gd name="connsiteX0" fmla="*/ 942975 w 2452687"/>
              <a:gd name="connsiteY0" fmla="*/ 802482 h 1421607"/>
              <a:gd name="connsiteX1" fmla="*/ 800100 w 2452687"/>
              <a:gd name="connsiteY1" fmla="*/ 666750 h 1421607"/>
              <a:gd name="connsiteX2" fmla="*/ 695325 w 2452687"/>
              <a:gd name="connsiteY2" fmla="*/ 573882 h 1421607"/>
              <a:gd name="connsiteX3" fmla="*/ 628650 w 2452687"/>
              <a:gd name="connsiteY3" fmla="*/ 514350 h 1421607"/>
              <a:gd name="connsiteX4" fmla="*/ 511969 w 2452687"/>
              <a:gd name="connsiteY4" fmla="*/ 392907 h 1421607"/>
              <a:gd name="connsiteX5" fmla="*/ 421481 w 2452687"/>
              <a:gd name="connsiteY5" fmla="*/ 319088 h 1421607"/>
              <a:gd name="connsiteX6" fmla="*/ 345281 w 2452687"/>
              <a:gd name="connsiteY6" fmla="*/ 261938 h 1421607"/>
              <a:gd name="connsiteX7" fmla="*/ 304800 w 2452687"/>
              <a:gd name="connsiteY7" fmla="*/ 233363 h 1421607"/>
              <a:gd name="connsiteX8" fmla="*/ 254794 w 2452687"/>
              <a:gd name="connsiteY8" fmla="*/ 197644 h 1421607"/>
              <a:gd name="connsiteX9" fmla="*/ 207169 w 2452687"/>
              <a:gd name="connsiteY9" fmla="*/ 166688 h 1421607"/>
              <a:gd name="connsiteX10" fmla="*/ 159544 w 2452687"/>
              <a:gd name="connsiteY10" fmla="*/ 135732 h 1421607"/>
              <a:gd name="connsiteX11" fmla="*/ 116681 w 2452687"/>
              <a:gd name="connsiteY11" fmla="*/ 114300 h 1421607"/>
              <a:gd name="connsiteX12" fmla="*/ 78581 w 2452687"/>
              <a:gd name="connsiteY12" fmla="*/ 102394 h 1421607"/>
              <a:gd name="connsiteX13" fmla="*/ 0 w 2452687"/>
              <a:gd name="connsiteY13" fmla="*/ 80963 h 1421607"/>
              <a:gd name="connsiteX14" fmla="*/ 83344 w 2452687"/>
              <a:gd name="connsiteY14" fmla="*/ 0 h 1421607"/>
              <a:gd name="connsiteX15" fmla="*/ 173831 w 2452687"/>
              <a:gd name="connsiteY15" fmla="*/ 19050 h 1421607"/>
              <a:gd name="connsiteX16" fmla="*/ 252412 w 2452687"/>
              <a:gd name="connsiteY16" fmla="*/ 52388 h 1421607"/>
              <a:gd name="connsiteX17" fmla="*/ 347662 w 2452687"/>
              <a:gd name="connsiteY17" fmla="*/ 107157 h 1421607"/>
              <a:gd name="connsiteX18" fmla="*/ 481012 w 2452687"/>
              <a:gd name="connsiteY18" fmla="*/ 192882 h 1421607"/>
              <a:gd name="connsiteX19" fmla="*/ 635794 w 2452687"/>
              <a:gd name="connsiteY19" fmla="*/ 304800 h 1421607"/>
              <a:gd name="connsiteX20" fmla="*/ 776287 w 2452687"/>
              <a:gd name="connsiteY20" fmla="*/ 409575 h 1421607"/>
              <a:gd name="connsiteX21" fmla="*/ 847725 w 2452687"/>
              <a:gd name="connsiteY21" fmla="*/ 471488 h 1421607"/>
              <a:gd name="connsiteX22" fmla="*/ 966787 w 2452687"/>
              <a:gd name="connsiteY22" fmla="*/ 566738 h 1421607"/>
              <a:gd name="connsiteX23" fmla="*/ 1095375 w 2452687"/>
              <a:gd name="connsiteY23" fmla="*/ 664369 h 1421607"/>
              <a:gd name="connsiteX24" fmla="*/ 1173956 w 2452687"/>
              <a:gd name="connsiteY24" fmla="*/ 721519 h 1421607"/>
              <a:gd name="connsiteX25" fmla="*/ 1247775 w 2452687"/>
              <a:gd name="connsiteY25" fmla="*/ 773907 h 1421607"/>
              <a:gd name="connsiteX26" fmla="*/ 1364456 w 2452687"/>
              <a:gd name="connsiteY26" fmla="*/ 850107 h 1421607"/>
              <a:gd name="connsiteX27" fmla="*/ 1500187 w 2452687"/>
              <a:gd name="connsiteY27" fmla="*/ 933450 h 1421607"/>
              <a:gd name="connsiteX28" fmla="*/ 1600200 w 2452687"/>
              <a:gd name="connsiteY28" fmla="*/ 988219 h 1421607"/>
              <a:gd name="connsiteX29" fmla="*/ 1688306 w 2452687"/>
              <a:gd name="connsiteY29" fmla="*/ 1035844 h 1421607"/>
              <a:gd name="connsiteX30" fmla="*/ 1809750 w 2452687"/>
              <a:gd name="connsiteY30" fmla="*/ 1095375 h 1421607"/>
              <a:gd name="connsiteX31" fmla="*/ 1909762 w 2452687"/>
              <a:gd name="connsiteY31" fmla="*/ 1135857 h 1421607"/>
              <a:gd name="connsiteX32" fmla="*/ 2035969 w 2452687"/>
              <a:gd name="connsiteY32" fmla="*/ 1185863 h 1421607"/>
              <a:gd name="connsiteX33" fmla="*/ 2152650 w 2452687"/>
              <a:gd name="connsiteY33" fmla="*/ 1221582 h 1421607"/>
              <a:gd name="connsiteX34" fmla="*/ 2264569 w 2452687"/>
              <a:gd name="connsiteY34" fmla="*/ 1252538 h 1421607"/>
              <a:gd name="connsiteX35" fmla="*/ 2381250 w 2452687"/>
              <a:gd name="connsiteY35" fmla="*/ 1276350 h 1421607"/>
              <a:gd name="connsiteX36" fmla="*/ 2426494 w 2452687"/>
              <a:gd name="connsiteY36" fmla="*/ 1283494 h 1421607"/>
              <a:gd name="connsiteX37" fmla="*/ 2445544 w 2452687"/>
              <a:gd name="connsiteY37" fmla="*/ 1288257 h 1421607"/>
              <a:gd name="connsiteX38" fmla="*/ 2452687 w 2452687"/>
              <a:gd name="connsiteY38" fmla="*/ 1297782 h 1421607"/>
              <a:gd name="connsiteX39" fmla="*/ 2452687 w 2452687"/>
              <a:gd name="connsiteY39" fmla="*/ 1309688 h 1421607"/>
              <a:gd name="connsiteX40" fmla="*/ 2443162 w 2452687"/>
              <a:gd name="connsiteY40" fmla="*/ 1321594 h 1421607"/>
              <a:gd name="connsiteX41" fmla="*/ 2421731 w 2452687"/>
              <a:gd name="connsiteY41" fmla="*/ 1328738 h 1421607"/>
              <a:gd name="connsiteX42" fmla="*/ 2357437 w 2452687"/>
              <a:gd name="connsiteY42" fmla="*/ 1338263 h 1421607"/>
              <a:gd name="connsiteX43" fmla="*/ 2262187 w 2452687"/>
              <a:gd name="connsiteY43" fmla="*/ 1350169 h 1421607"/>
              <a:gd name="connsiteX44" fmla="*/ 2121694 w 2452687"/>
              <a:gd name="connsiteY44" fmla="*/ 1369219 h 1421607"/>
              <a:gd name="connsiteX45" fmla="*/ 2014537 w 2452687"/>
              <a:gd name="connsiteY45" fmla="*/ 1385888 h 1421607"/>
              <a:gd name="connsiteX46" fmla="*/ 1876425 w 2452687"/>
              <a:gd name="connsiteY46" fmla="*/ 1402557 h 1421607"/>
              <a:gd name="connsiteX47" fmla="*/ 1774031 w 2452687"/>
              <a:gd name="connsiteY47" fmla="*/ 1416844 h 1421607"/>
              <a:gd name="connsiteX48" fmla="*/ 1738312 w 2452687"/>
              <a:gd name="connsiteY48" fmla="*/ 1421607 h 1421607"/>
              <a:gd name="connsiteX49" fmla="*/ 1707356 w 2452687"/>
              <a:gd name="connsiteY49" fmla="*/ 1421607 h 1421607"/>
              <a:gd name="connsiteX50" fmla="*/ 1645444 w 2452687"/>
              <a:gd name="connsiteY50" fmla="*/ 1412082 h 1421607"/>
              <a:gd name="connsiteX51" fmla="*/ 1590675 w 2452687"/>
              <a:gd name="connsiteY51" fmla="*/ 1390650 h 1421607"/>
              <a:gd name="connsiteX52" fmla="*/ 1543050 w 2452687"/>
              <a:gd name="connsiteY52" fmla="*/ 1362075 h 1421607"/>
              <a:gd name="connsiteX53" fmla="*/ 1459706 w 2452687"/>
              <a:gd name="connsiteY53" fmla="*/ 1297782 h 1421607"/>
              <a:gd name="connsiteX54" fmla="*/ 1357312 w 2452687"/>
              <a:gd name="connsiteY54" fmla="*/ 1193007 h 1421607"/>
              <a:gd name="connsiteX55" fmla="*/ 1028700 w 2452687"/>
              <a:gd name="connsiteY55" fmla="*/ 883444 h 1421607"/>
              <a:gd name="connsiteX56" fmla="*/ 942975 w 2452687"/>
              <a:gd name="connsiteY56" fmla="*/ 802482 h 1421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52687" h="1421607">
                <a:moveTo>
                  <a:pt x="942975" y="802482"/>
                </a:moveTo>
                <a:lnTo>
                  <a:pt x="800100" y="666750"/>
                </a:lnTo>
                <a:lnTo>
                  <a:pt x="695325" y="573882"/>
                </a:lnTo>
                <a:lnTo>
                  <a:pt x="628650" y="514350"/>
                </a:lnTo>
                <a:lnTo>
                  <a:pt x="511969" y="392907"/>
                </a:lnTo>
                <a:lnTo>
                  <a:pt x="421481" y="319088"/>
                </a:lnTo>
                <a:lnTo>
                  <a:pt x="345281" y="261938"/>
                </a:lnTo>
                <a:lnTo>
                  <a:pt x="304800" y="233363"/>
                </a:lnTo>
                <a:lnTo>
                  <a:pt x="254794" y="197644"/>
                </a:lnTo>
                <a:lnTo>
                  <a:pt x="207169" y="166688"/>
                </a:lnTo>
                <a:lnTo>
                  <a:pt x="159544" y="135732"/>
                </a:lnTo>
                <a:lnTo>
                  <a:pt x="116681" y="114300"/>
                </a:lnTo>
                <a:lnTo>
                  <a:pt x="78581" y="102394"/>
                </a:lnTo>
                <a:lnTo>
                  <a:pt x="0" y="80963"/>
                </a:lnTo>
                <a:lnTo>
                  <a:pt x="83344" y="0"/>
                </a:lnTo>
                <a:lnTo>
                  <a:pt x="173831" y="19050"/>
                </a:lnTo>
                <a:lnTo>
                  <a:pt x="252412" y="52388"/>
                </a:lnTo>
                <a:lnTo>
                  <a:pt x="347662" y="107157"/>
                </a:lnTo>
                <a:lnTo>
                  <a:pt x="481012" y="192882"/>
                </a:lnTo>
                <a:lnTo>
                  <a:pt x="635794" y="304800"/>
                </a:lnTo>
                <a:lnTo>
                  <a:pt x="776287" y="409575"/>
                </a:lnTo>
                <a:lnTo>
                  <a:pt x="847725" y="471488"/>
                </a:lnTo>
                <a:lnTo>
                  <a:pt x="966787" y="566738"/>
                </a:lnTo>
                <a:lnTo>
                  <a:pt x="1095375" y="664369"/>
                </a:lnTo>
                <a:lnTo>
                  <a:pt x="1173956" y="721519"/>
                </a:lnTo>
                <a:lnTo>
                  <a:pt x="1247775" y="773907"/>
                </a:lnTo>
                <a:lnTo>
                  <a:pt x="1364456" y="850107"/>
                </a:lnTo>
                <a:lnTo>
                  <a:pt x="1500187" y="933450"/>
                </a:lnTo>
                <a:lnTo>
                  <a:pt x="1600200" y="988219"/>
                </a:lnTo>
                <a:lnTo>
                  <a:pt x="1688306" y="1035844"/>
                </a:lnTo>
                <a:lnTo>
                  <a:pt x="1809750" y="1095375"/>
                </a:lnTo>
                <a:lnTo>
                  <a:pt x="1909762" y="1135857"/>
                </a:lnTo>
                <a:lnTo>
                  <a:pt x="2035969" y="1185863"/>
                </a:lnTo>
                <a:lnTo>
                  <a:pt x="2152650" y="1221582"/>
                </a:lnTo>
                <a:lnTo>
                  <a:pt x="2264569" y="1252538"/>
                </a:lnTo>
                <a:lnTo>
                  <a:pt x="2381250" y="1276350"/>
                </a:lnTo>
                <a:lnTo>
                  <a:pt x="2426494" y="1283494"/>
                </a:lnTo>
                <a:lnTo>
                  <a:pt x="2445544" y="1288257"/>
                </a:lnTo>
                <a:lnTo>
                  <a:pt x="2452687" y="1297782"/>
                </a:lnTo>
                <a:lnTo>
                  <a:pt x="2452687" y="1309688"/>
                </a:lnTo>
                <a:lnTo>
                  <a:pt x="2443162" y="1321594"/>
                </a:lnTo>
                <a:lnTo>
                  <a:pt x="2421731" y="1328738"/>
                </a:lnTo>
                <a:lnTo>
                  <a:pt x="2357437" y="1338263"/>
                </a:lnTo>
                <a:lnTo>
                  <a:pt x="2262187" y="1350169"/>
                </a:lnTo>
                <a:lnTo>
                  <a:pt x="2121694" y="1369219"/>
                </a:lnTo>
                <a:lnTo>
                  <a:pt x="2014537" y="1385888"/>
                </a:lnTo>
                <a:lnTo>
                  <a:pt x="1876425" y="1402557"/>
                </a:lnTo>
                <a:lnTo>
                  <a:pt x="1774031" y="1416844"/>
                </a:lnTo>
                <a:lnTo>
                  <a:pt x="1738312" y="1421607"/>
                </a:lnTo>
                <a:lnTo>
                  <a:pt x="1707356" y="1421607"/>
                </a:lnTo>
                <a:lnTo>
                  <a:pt x="1645444" y="1412082"/>
                </a:lnTo>
                <a:lnTo>
                  <a:pt x="1590675" y="1390650"/>
                </a:lnTo>
                <a:lnTo>
                  <a:pt x="1543050" y="1362075"/>
                </a:lnTo>
                <a:lnTo>
                  <a:pt x="1459706" y="1297782"/>
                </a:lnTo>
                <a:lnTo>
                  <a:pt x="1357312" y="1193007"/>
                </a:lnTo>
                <a:lnTo>
                  <a:pt x="1028700" y="883444"/>
                </a:lnTo>
                <a:lnTo>
                  <a:pt x="942975" y="80248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B0352F9E-D0F2-47F0-8F6F-E56F869B83ED}"/>
              </a:ext>
            </a:extLst>
          </p:cNvPr>
          <p:cNvGrpSpPr/>
          <p:nvPr/>
        </p:nvGrpSpPr>
        <p:grpSpPr>
          <a:xfrm>
            <a:off x="3646488" y="1384300"/>
            <a:ext cx="5032375" cy="4640263"/>
            <a:chOff x="3646488" y="1384300"/>
            <a:chExt cx="5032375" cy="4640263"/>
          </a:xfrm>
        </p:grpSpPr>
        <p:sp>
          <p:nvSpPr>
            <p:cNvPr id="19" name="フリーフォーム 101">
              <a:extLst>
                <a:ext uri="{FF2B5EF4-FFF2-40B4-BE49-F238E27FC236}">
                  <a16:creationId xmlns:a16="http://schemas.microsoft.com/office/drawing/2014/main" id="{683ACFE9-B067-4D17-BFB3-E2994928E38E}"/>
                </a:ext>
              </a:extLst>
            </p:cNvPr>
            <p:cNvSpPr/>
            <p:nvPr/>
          </p:nvSpPr>
          <p:spPr>
            <a:xfrm>
              <a:off x="5519738" y="1384300"/>
              <a:ext cx="1003300" cy="1433513"/>
            </a:xfrm>
            <a:custGeom>
              <a:avLst/>
              <a:gdLst>
                <a:gd name="connsiteX0" fmla="*/ 566737 w 1002506"/>
                <a:gd name="connsiteY0" fmla="*/ 578644 h 1433513"/>
                <a:gd name="connsiteX1" fmla="*/ 511968 w 1002506"/>
                <a:gd name="connsiteY1" fmla="*/ 676275 h 1433513"/>
                <a:gd name="connsiteX2" fmla="*/ 445293 w 1002506"/>
                <a:gd name="connsiteY2" fmla="*/ 788194 h 1433513"/>
                <a:gd name="connsiteX3" fmla="*/ 328612 w 1002506"/>
                <a:gd name="connsiteY3" fmla="*/ 964406 h 1433513"/>
                <a:gd name="connsiteX4" fmla="*/ 238125 w 1002506"/>
                <a:gd name="connsiteY4" fmla="*/ 1090613 h 1433513"/>
                <a:gd name="connsiteX5" fmla="*/ 157162 w 1002506"/>
                <a:gd name="connsiteY5" fmla="*/ 1197769 h 1433513"/>
                <a:gd name="connsiteX6" fmla="*/ 57150 w 1002506"/>
                <a:gd name="connsiteY6" fmla="*/ 1319213 h 1433513"/>
                <a:gd name="connsiteX7" fmla="*/ 11906 w 1002506"/>
                <a:gd name="connsiteY7" fmla="*/ 1373981 h 1433513"/>
                <a:gd name="connsiteX8" fmla="*/ 2381 w 1002506"/>
                <a:gd name="connsiteY8" fmla="*/ 1390650 h 1433513"/>
                <a:gd name="connsiteX9" fmla="*/ 0 w 1002506"/>
                <a:gd name="connsiteY9" fmla="*/ 1407319 h 1433513"/>
                <a:gd name="connsiteX10" fmla="*/ 0 w 1002506"/>
                <a:gd name="connsiteY10" fmla="*/ 1419225 h 1433513"/>
                <a:gd name="connsiteX11" fmla="*/ 2381 w 1002506"/>
                <a:gd name="connsiteY11" fmla="*/ 1431131 h 1433513"/>
                <a:gd name="connsiteX12" fmla="*/ 16668 w 1002506"/>
                <a:gd name="connsiteY12" fmla="*/ 1433513 h 1433513"/>
                <a:gd name="connsiteX13" fmla="*/ 38100 w 1002506"/>
                <a:gd name="connsiteY13" fmla="*/ 1428750 h 1433513"/>
                <a:gd name="connsiteX14" fmla="*/ 92868 w 1002506"/>
                <a:gd name="connsiteY14" fmla="*/ 1390650 h 1433513"/>
                <a:gd name="connsiteX15" fmla="*/ 164306 w 1002506"/>
                <a:gd name="connsiteY15" fmla="*/ 1328738 h 1433513"/>
                <a:gd name="connsiteX16" fmla="*/ 266700 w 1002506"/>
                <a:gd name="connsiteY16" fmla="*/ 1238250 h 1433513"/>
                <a:gd name="connsiteX17" fmla="*/ 366712 w 1002506"/>
                <a:gd name="connsiteY17" fmla="*/ 1150144 h 1433513"/>
                <a:gd name="connsiteX18" fmla="*/ 490537 w 1002506"/>
                <a:gd name="connsiteY18" fmla="*/ 1038225 h 1433513"/>
                <a:gd name="connsiteX19" fmla="*/ 590550 w 1002506"/>
                <a:gd name="connsiteY19" fmla="*/ 938213 h 1433513"/>
                <a:gd name="connsiteX20" fmla="*/ 661987 w 1002506"/>
                <a:gd name="connsiteY20" fmla="*/ 862013 h 1433513"/>
                <a:gd name="connsiteX21" fmla="*/ 757237 w 1002506"/>
                <a:gd name="connsiteY21" fmla="*/ 678656 h 1433513"/>
                <a:gd name="connsiteX22" fmla="*/ 812006 w 1002506"/>
                <a:gd name="connsiteY22" fmla="*/ 585788 h 1433513"/>
                <a:gd name="connsiteX23" fmla="*/ 852487 w 1002506"/>
                <a:gd name="connsiteY23" fmla="*/ 523875 h 1433513"/>
                <a:gd name="connsiteX24" fmla="*/ 883443 w 1002506"/>
                <a:gd name="connsiteY24" fmla="*/ 478631 h 1433513"/>
                <a:gd name="connsiteX25" fmla="*/ 935831 w 1002506"/>
                <a:gd name="connsiteY25" fmla="*/ 409575 h 1433513"/>
                <a:gd name="connsiteX26" fmla="*/ 964406 w 1002506"/>
                <a:gd name="connsiteY26" fmla="*/ 378619 h 1433513"/>
                <a:gd name="connsiteX27" fmla="*/ 981075 w 1002506"/>
                <a:gd name="connsiteY27" fmla="*/ 364331 h 1433513"/>
                <a:gd name="connsiteX28" fmla="*/ 992981 w 1002506"/>
                <a:gd name="connsiteY28" fmla="*/ 342900 h 1433513"/>
                <a:gd name="connsiteX29" fmla="*/ 1000125 w 1002506"/>
                <a:gd name="connsiteY29" fmla="*/ 323850 h 1433513"/>
                <a:gd name="connsiteX30" fmla="*/ 1002506 w 1002506"/>
                <a:gd name="connsiteY30" fmla="*/ 309563 h 1433513"/>
                <a:gd name="connsiteX31" fmla="*/ 1000125 w 1002506"/>
                <a:gd name="connsiteY31" fmla="*/ 292894 h 1433513"/>
                <a:gd name="connsiteX32" fmla="*/ 992981 w 1002506"/>
                <a:gd name="connsiteY32" fmla="*/ 276225 h 1433513"/>
                <a:gd name="connsiteX33" fmla="*/ 971550 w 1002506"/>
                <a:gd name="connsiteY33" fmla="*/ 261938 h 1433513"/>
                <a:gd name="connsiteX34" fmla="*/ 931068 w 1002506"/>
                <a:gd name="connsiteY34" fmla="*/ 228600 h 1433513"/>
                <a:gd name="connsiteX35" fmla="*/ 878681 w 1002506"/>
                <a:gd name="connsiteY35" fmla="*/ 190500 h 1433513"/>
                <a:gd name="connsiteX36" fmla="*/ 826293 w 1002506"/>
                <a:gd name="connsiteY36" fmla="*/ 152400 h 1433513"/>
                <a:gd name="connsiteX37" fmla="*/ 773906 w 1002506"/>
                <a:gd name="connsiteY37" fmla="*/ 121444 h 1433513"/>
                <a:gd name="connsiteX38" fmla="*/ 723900 w 1002506"/>
                <a:gd name="connsiteY38" fmla="*/ 95250 h 1433513"/>
                <a:gd name="connsiteX39" fmla="*/ 659606 w 1002506"/>
                <a:gd name="connsiteY39" fmla="*/ 61913 h 1433513"/>
                <a:gd name="connsiteX40" fmla="*/ 597693 w 1002506"/>
                <a:gd name="connsiteY40" fmla="*/ 35719 h 1433513"/>
                <a:gd name="connsiteX41" fmla="*/ 533400 w 1002506"/>
                <a:gd name="connsiteY41" fmla="*/ 9525 h 1433513"/>
                <a:gd name="connsiteX42" fmla="*/ 500062 w 1002506"/>
                <a:gd name="connsiteY42" fmla="*/ 0 h 1433513"/>
                <a:gd name="connsiteX43" fmla="*/ 481012 w 1002506"/>
                <a:gd name="connsiteY43" fmla="*/ 2381 h 1433513"/>
                <a:gd name="connsiteX44" fmla="*/ 469106 w 1002506"/>
                <a:gd name="connsiteY44" fmla="*/ 9525 h 1433513"/>
                <a:gd name="connsiteX45" fmla="*/ 466725 w 1002506"/>
                <a:gd name="connsiteY45" fmla="*/ 26194 h 1433513"/>
                <a:gd name="connsiteX46" fmla="*/ 471487 w 1002506"/>
                <a:gd name="connsiteY46" fmla="*/ 45244 h 1433513"/>
                <a:gd name="connsiteX47" fmla="*/ 485775 w 1002506"/>
                <a:gd name="connsiteY47" fmla="*/ 61913 h 1433513"/>
                <a:gd name="connsiteX48" fmla="*/ 514350 w 1002506"/>
                <a:gd name="connsiteY48" fmla="*/ 85725 h 1433513"/>
                <a:gd name="connsiteX49" fmla="*/ 554831 w 1002506"/>
                <a:gd name="connsiteY49" fmla="*/ 121444 h 1433513"/>
                <a:gd name="connsiteX50" fmla="*/ 592931 w 1002506"/>
                <a:gd name="connsiteY50" fmla="*/ 157163 h 1433513"/>
                <a:gd name="connsiteX51" fmla="*/ 623887 w 1002506"/>
                <a:gd name="connsiteY51" fmla="*/ 185738 h 1433513"/>
                <a:gd name="connsiteX52" fmla="*/ 650081 w 1002506"/>
                <a:gd name="connsiteY52" fmla="*/ 214313 h 1433513"/>
                <a:gd name="connsiteX53" fmla="*/ 666750 w 1002506"/>
                <a:gd name="connsiteY53" fmla="*/ 238125 h 1433513"/>
                <a:gd name="connsiteX54" fmla="*/ 676275 w 1002506"/>
                <a:gd name="connsiteY54" fmla="*/ 259556 h 1433513"/>
                <a:gd name="connsiteX55" fmla="*/ 678656 w 1002506"/>
                <a:gd name="connsiteY55" fmla="*/ 285750 h 1433513"/>
                <a:gd name="connsiteX56" fmla="*/ 676275 w 1002506"/>
                <a:gd name="connsiteY56" fmla="*/ 311944 h 1433513"/>
                <a:gd name="connsiteX57" fmla="*/ 666750 w 1002506"/>
                <a:gd name="connsiteY57" fmla="*/ 357188 h 1433513"/>
                <a:gd name="connsiteX58" fmla="*/ 647700 w 1002506"/>
                <a:gd name="connsiteY58" fmla="*/ 409575 h 1433513"/>
                <a:gd name="connsiteX59" fmla="*/ 621506 w 1002506"/>
                <a:gd name="connsiteY59" fmla="*/ 471488 h 1433513"/>
                <a:gd name="connsiteX60" fmla="*/ 566737 w 1002506"/>
                <a:gd name="connsiteY60" fmla="*/ 578644 h 143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506" h="1433513">
                  <a:moveTo>
                    <a:pt x="566737" y="578644"/>
                  </a:moveTo>
                  <a:lnTo>
                    <a:pt x="511968" y="676275"/>
                  </a:lnTo>
                  <a:lnTo>
                    <a:pt x="445293" y="788194"/>
                  </a:lnTo>
                  <a:lnTo>
                    <a:pt x="328612" y="964406"/>
                  </a:lnTo>
                  <a:lnTo>
                    <a:pt x="238125" y="1090613"/>
                  </a:lnTo>
                  <a:lnTo>
                    <a:pt x="157162" y="1197769"/>
                  </a:lnTo>
                  <a:lnTo>
                    <a:pt x="57150" y="1319213"/>
                  </a:lnTo>
                  <a:lnTo>
                    <a:pt x="11906" y="1373981"/>
                  </a:lnTo>
                  <a:lnTo>
                    <a:pt x="2381" y="1390650"/>
                  </a:lnTo>
                  <a:lnTo>
                    <a:pt x="0" y="1407319"/>
                  </a:lnTo>
                  <a:lnTo>
                    <a:pt x="0" y="1419225"/>
                  </a:lnTo>
                  <a:lnTo>
                    <a:pt x="2381" y="1431131"/>
                  </a:lnTo>
                  <a:lnTo>
                    <a:pt x="16668" y="1433513"/>
                  </a:lnTo>
                  <a:lnTo>
                    <a:pt x="38100" y="1428750"/>
                  </a:lnTo>
                  <a:lnTo>
                    <a:pt x="92868" y="1390650"/>
                  </a:lnTo>
                  <a:lnTo>
                    <a:pt x="164306" y="1328738"/>
                  </a:lnTo>
                  <a:lnTo>
                    <a:pt x="266700" y="1238250"/>
                  </a:lnTo>
                  <a:lnTo>
                    <a:pt x="366712" y="1150144"/>
                  </a:lnTo>
                  <a:lnTo>
                    <a:pt x="490537" y="1038225"/>
                  </a:lnTo>
                  <a:lnTo>
                    <a:pt x="590550" y="938213"/>
                  </a:lnTo>
                  <a:lnTo>
                    <a:pt x="661987" y="862013"/>
                  </a:lnTo>
                  <a:lnTo>
                    <a:pt x="757237" y="678656"/>
                  </a:lnTo>
                  <a:lnTo>
                    <a:pt x="812006" y="585788"/>
                  </a:lnTo>
                  <a:lnTo>
                    <a:pt x="852487" y="523875"/>
                  </a:lnTo>
                  <a:lnTo>
                    <a:pt x="883443" y="478631"/>
                  </a:lnTo>
                  <a:lnTo>
                    <a:pt x="935831" y="409575"/>
                  </a:lnTo>
                  <a:lnTo>
                    <a:pt x="964406" y="378619"/>
                  </a:lnTo>
                  <a:lnTo>
                    <a:pt x="981075" y="364331"/>
                  </a:lnTo>
                  <a:lnTo>
                    <a:pt x="992981" y="342900"/>
                  </a:lnTo>
                  <a:lnTo>
                    <a:pt x="1000125" y="323850"/>
                  </a:lnTo>
                  <a:lnTo>
                    <a:pt x="1002506" y="309563"/>
                  </a:lnTo>
                  <a:lnTo>
                    <a:pt x="1000125" y="292894"/>
                  </a:lnTo>
                  <a:lnTo>
                    <a:pt x="992981" y="276225"/>
                  </a:lnTo>
                  <a:lnTo>
                    <a:pt x="971550" y="261938"/>
                  </a:lnTo>
                  <a:lnTo>
                    <a:pt x="931068" y="228600"/>
                  </a:lnTo>
                  <a:lnTo>
                    <a:pt x="878681" y="190500"/>
                  </a:lnTo>
                  <a:lnTo>
                    <a:pt x="826293" y="152400"/>
                  </a:lnTo>
                  <a:lnTo>
                    <a:pt x="773906" y="121444"/>
                  </a:lnTo>
                  <a:lnTo>
                    <a:pt x="723900" y="95250"/>
                  </a:lnTo>
                  <a:lnTo>
                    <a:pt x="659606" y="61913"/>
                  </a:lnTo>
                  <a:lnTo>
                    <a:pt x="597693" y="35719"/>
                  </a:lnTo>
                  <a:lnTo>
                    <a:pt x="533400" y="9525"/>
                  </a:lnTo>
                  <a:lnTo>
                    <a:pt x="500062" y="0"/>
                  </a:lnTo>
                  <a:lnTo>
                    <a:pt x="481012" y="2381"/>
                  </a:lnTo>
                  <a:lnTo>
                    <a:pt x="469106" y="9525"/>
                  </a:lnTo>
                  <a:lnTo>
                    <a:pt x="466725" y="26194"/>
                  </a:lnTo>
                  <a:lnTo>
                    <a:pt x="471487" y="45244"/>
                  </a:lnTo>
                  <a:lnTo>
                    <a:pt x="485775" y="61913"/>
                  </a:lnTo>
                  <a:lnTo>
                    <a:pt x="514350" y="85725"/>
                  </a:lnTo>
                  <a:lnTo>
                    <a:pt x="554831" y="121444"/>
                  </a:lnTo>
                  <a:lnTo>
                    <a:pt x="592931" y="157163"/>
                  </a:lnTo>
                  <a:lnTo>
                    <a:pt x="623887" y="185738"/>
                  </a:lnTo>
                  <a:lnTo>
                    <a:pt x="650081" y="214313"/>
                  </a:lnTo>
                  <a:lnTo>
                    <a:pt x="666750" y="238125"/>
                  </a:lnTo>
                  <a:lnTo>
                    <a:pt x="676275" y="259556"/>
                  </a:lnTo>
                  <a:lnTo>
                    <a:pt x="678656" y="285750"/>
                  </a:lnTo>
                  <a:lnTo>
                    <a:pt x="676275" y="311944"/>
                  </a:lnTo>
                  <a:lnTo>
                    <a:pt x="666750" y="357188"/>
                  </a:lnTo>
                  <a:lnTo>
                    <a:pt x="647700" y="409575"/>
                  </a:lnTo>
                  <a:lnTo>
                    <a:pt x="621506" y="471488"/>
                  </a:lnTo>
                  <a:lnTo>
                    <a:pt x="566737" y="5786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3">
              <a:extLst>
                <a:ext uri="{FF2B5EF4-FFF2-40B4-BE49-F238E27FC236}">
                  <a16:creationId xmlns:a16="http://schemas.microsoft.com/office/drawing/2014/main" id="{99F152D9-FBFB-4EF2-ACCE-7061D60060F1}"/>
                </a:ext>
              </a:extLst>
            </p:cNvPr>
            <p:cNvSpPr/>
            <p:nvPr/>
          </p:nvSpPr>
          <p:spPr>
            <a:xfrm>
              <a:off x="4278314" y="1555749"/>
              <a:ext cx="784225" cy="676275"/>
            </a:xfrm>
            <a:custGeom>
              <a:avLst/>
              <a:gdLst>
                <a:gd name="connsiteX0" fmla="*/ 371475 w 783432"/>
                <a:gd name="connsiteY0" fmla="*/ 481013 h 676275"/>
                <a:gd name="connsiteX1" fmla="*/ 316707 w 783432"/>
                <a:gd name="connsiteY1" fmla="*/ 435769 h 676275"/>
                <a:gd name="connsiteX2" fmla="*/ 254794 w 783432"/>
                <a:gd name="connsiteY2" fmla="*/ 376238 h 676275"/>
                <a:gd name="connsiteX3" fmla="*/ 192882 w 783432"/>
                <a:gd name="connsiteY3" fmla="*/ 307182 h 676275"/>
                <a:gd name="connsiteX4" fmla="*/ 128588 w 783432"/>
                <a:gd name="connsiteY4" fmla="*/ 230982 h 676275"/>
                <a:gd name="connsiteX5" fmla="*/ 50007 w 783432"/>
                <a:gd name="connsiteY5" fmla="*/ 121444 h 676275"/>
                <a:gd name="connsiteX6" fmla="*/ 7144 w 783432"/>
                <a:gd name="connsiteY6" fmla="*/ 61913 h 676275"/>
                <a:gd name="connsiteX7" fmla="*/ 0 w 783432"/>
                <a:gd name="connsiteY7" fmla="*/ 45244 h 676275"/>
                <a:gd name="connsiteX8" fmla="*/ 2382 w 783432"/>
                <a:gd name="connsiteY8" fmla="*/ 28575 h 676275"/>
                <a:gd name="connsiteX9" fmla="*/ 11907 w 783432"/>
                <a:gd name="connsiteY9" fmla="*/ 7144 h 676275"/>
                <a:gd name="connsiteX10" fmla="*/ 28575 w 783432"/>
                <a:gd name="connsiteY10" fmla="*/ 0 h 676275"/>
                <a:gd name="connsiteX11" fmla="*/ 40482 w 783432"/>
                <a:gd name="connsiteY11" fmla="*/ 0 h 676275"/>
                <a:gd name="connsiteX12" fmla="*/ 54769 w 783432"/>
                <a:gd name="connsiteY12" fmla="*/ 4763 h 676275"/>
                <a:gd name="connsiteX13" fmla="*/ 64294 w 783432"/>
                <a:gd name="connsiteY13" fmla="*/ 9525 h 676275"/>
                <a:gd name="connsiteX14" fmla="*/ 95250 w 783432"/>
                <a:gd name="connsiteY14" fmla="*/ 42863 h 676275"/>
                <a:gd name="connsiteX15" fmla="*/ 135732 w 783432"/>
                <a:gd name="connsiteY15" fmla="*/ 76200 h 676275"/>
                <a:gd name="connsiteX16" fmla="*/ 185738 w 783432"/>
                <a:gd name="connsiteY16" fmla="*/ 109538 h 676275"/>
                <a:gd name="connsiteX17" fmla="*/ 309563 w 783432"/>
                <a:gd name="connsiteY17" fmla="*/ 173832 h 676275"/>
                <a:gd name="connsiteX18" fmla="*/ 385763 w 783432"/>
                <a:gd name="connsiteY18" fmla="*/ 211932 h 676275"/>
                <a:gd name="connsiteX19" fmla="*/ 476250 w 783432"/>
                <a:gd name="connsiteY19" fmla="*/ 250032 h 676275"/>
                <a:gd name="connsiteX20" fmla="*/ 554832 w 783432"/>
                <a:gd name="connsiteY20" fmla="*/ 283369 h 676275"/>
                <a:gd name="connsiteX21" fmla="*/ 626269 w 783432"/>
                <a:gd name="connsiteY21" fmla="*/ 311944 h 676275"/>
                <a:gd name="connsiteX22" fmla="*/ 652463 w 783432"/>
                <a:gd name="connsiteY22" fmla="*/ 321469 h 676275"/>
                <a:gd name="connsiteX23" fmla="*/ 685800 w 783432"/>
                <a:gd name="connsiteY23" fmla="*/ 338138 h 676275"/>
                <a:gd name="connsiteX24" fmla="*/ 714375 w 783432"/>
                <a:gd name="connsiteY24" fmla="*/ 359569 h 676275"/>
                <a:gd name="connsiteX25" fmla="*/ 738188 w 783432"/>
                <a:gd name="connsiteY25" fmla="*/ 383382 h 676275"/>
                <a:gd name="connsiteX26" fmla="*/ 757238 w 783432"/>
                <a:gd name="connsiteY26" fmla="*/ 409575 h 676275"/>
                <a:gd name="connsiteX27" fmla="*/ 769144 w 783432"/>
                <a:gd name="connsiteY27" fmla="*/ 435769 h 676275"/>
                <a:gd name="connsiteX28" fmla="*/ 776288 w 783432"/>
                <a:gd name="connsiteY28" fmla="*/ 459582 h 676275"/>
                <a:gd name="connsiteX29" fmla="*/ 783432 w 783432"/>
                <a:gd name="connsiteY29" fmla="*/ 519113 h 676275"/>
                <a:gd name="connsiteX30" fmla="*/ 783432 w 783432"/>
                <a:gd name="connsiteY30" fmla="*/ 561975 h 676275"/>
                <a:gd name="connsiteX31" fmla="*/ 776288 w 783432"/>
                <a:gd name="connsiteY31" fmla="*/ 600075 h 676275"/>
                <a:gd name="connsiteX32" fmla="*/ 759619 w 783432"/>
                <a:gd name="connsiteY32" fmla="*/ 635794 h 676275"/>
                <a:gd name="connsiteX33" fmla="*/ 735807 w 783432"/>
                <a:gd name="connsiteY33" fmla="*/ 657225 h 676275"/>
                <a:gd name="connsiteX34" fmla="*/ 704850 w 783432"/>
                <a:gd name="connsiteY34" fmla="*/ 669132 h 676275"/>
                <a:gd name="connsiteX35" fmla="*/ 669132 w 783432"/>
                <a:gd name="connsiteY35" fmla="*/ 676275 h 676275"/>
                <a:gd name="connsiteX36" fmla="*/ 647700 w 783432"/>
                <a:gd name="connsiteY36" fmla="*/ 676275 h 676275"/>
                <a:gd name="connsiteX37" fmla="*/ 597694 w 783432"/>
                <a:gd name="connsiteY37" fmla="*/ 645319 h 676275"/>
                <a:gd name="connsiteX38" fmla="*/ 521494 w 783432"/>
                <a:gd name="connsiteY38" fmla="*/ 588169 h 676275"/>
                <a:gd name="connsiteX39" fmla="*/ 371475 w 783432"/>
                <a:gd name="connsiteY39" fmla="*/ 48101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83432" h="676275">
                  <a:moveTo>
                    <a:pt x="371475" y="481013"/>
                  </a:moveTo>
                  <a:lnTo>
                    <a:pt x="316707" y="435769"/>
                  </a:lnTo>
                  <a:lnTo>
                    <a:pt x="254794" y="376238"/>
                  </a:lnTo>
                  <a:lnTo>
                    <a:pt x="192882" y="307182"/>
                  </a:lnTo>
                  <a:lnTo>
                    <a:pt x="128588" y="230982"/>
                  </a:lnTo>
                  <a:lnTo>
                    <a:pt x="50007" y="121444"/>
                  </a:lnTo>
                  <a:lnTo>
                    <a:pt x="7144" y="61913"/>
                  </a:lnTo>
                  <a:lnTo>
                    <a:pt x="0" y="45244"/>
                  </a:lnTo>
                  <a:lnTo>
                    <a:pt x="2382" y="28575"/>
                  </a:lnTo>
                  <a:lnTo>
                    <a:pt x="11907" y="7144"/>
                  </a:lnTo>
                  <a:lnTo>
                    <a:pt x="28575" y="0"/>
                  </a:lnTo>
                  <a:lnTo>
                    <a:pt x="40482" y="0"/>
                  </a:lnTo>
                  <a:lnTo>
                    <a:pt x="54769" y="4763"/>
                  </a:lnTo>
                  <a:lnTo>
                    <a:pt x="64294" y="9525"/>
                  </a:lnTo>
                  <a:lnTo>
                    <a:pt x="95250" y="42863"/>
                  </a:lnTo>
                  <a:lnTo>
                    <a:pt x="135732" y="76200"/>
                  </a:lnTo>
                  <a:lnTo>
                    <a:pt x="185738" y="109538"/>
                  </a:lnTo>
                  <a:lnTo>
                    <a:pt x="309563" y="173832"/>
                  </a:lnTo>
                  <a:lnTo>
                    <a:pt x="385763" y="211932"/>
                  </a:lnTo>
                  <a:lnTo>
                    <a:pt x="476250" y="250032"/>
                  </a:lnTo>
                  <a:lnTo>
                    <a:pt x="554832" y="283369"/>
                  </a:lnTo>
                  <a:lnTo>
                    <a:pt x="626269" y="311944"/>
                  </a:lnTo>
                  <a:lnTo>
                    <a:pt x="652463" y="321469"/>
                  </a:lnTo>
                  <a:lnTo>
                    <a:pt x="685800" y="338138"/>
                  </a:lnTo>
                  <a:lnTo>
                    <a:pt x="714375" y="359569"/>
                  </a:lnTo>
                  <a:lnTo>
                    <a:pt x="738188" y="383382"/>
                  </a:lnTo>
                  <a:lnTo>
                    <a:pt x="757238" y="409575"/>
                  </a:lnTo>
                  <a:lnTo>
                    <a:pt x="769144" y="435769"/>
                  </a:lnTo>
                  <a:lnTo>
                    <a:pt x="776288" y="459582"/>
                  </a:lnTo>
                  <a:lnTo>
                    <a:pt x="783432" y="519113"/>
                  </a:lnTo>
                  <a:lnTo>
                    <a:pt x="783432" y="561975"/>
                  </a:lnTo>
                  <a:lnTo>
                    <a:pt x="776288" y="600075"/>
                  </a:lnTo>
                  <a:lnTo>
                    <a:pt x="759619" y="635794"/>
                  </a:lnTo>
                  <a:lnTo>
                    <a:pt x="735807" y="657225"/>
                  </a:lnTo>
                  <a:lnTo>
                    <a:pt x="704850" y="669132"/>
                  </a:lnTo>
                  <a:lnTo>
                    <a:pt x="669132" y="676275"/>
                  </a:lnTo>
                  <a:lnTo>
                    <a:pt x="647700" y="676275"/>
                  </a:lnTo>
                  <a:lnTo>
                    <a:pt x="597694" y="645319"/>
                  </a:lnTo>
                  <a:lnTo>
                    <a:pt x="521494" y="588169"/>
                  </a:lnTo>
                  <a:lnTo>
                    <a:pt x="371475" y="4810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4">
              <a:extLst>
                <a:ext uri="{FF2B5EF4-FFF2-40B4-BE49-F238E27FC236}">
                  <a16:creationId xmlns:a16="http://schemas.microsoft.com/office/drawing/2014/main" id="{46D7AD8E-066F-4FC0-9B7D-A1434F4828D5}"/>
                </a:ext>
              </a:extLst>
            </p:cNvPr>
            <p:cNvSpPr/>
            <p:nvPr/>
          </p:nvSpPr>
          <p:spPr>
            <a:xfrm>
              <a:off x="3646488" y="2327273"/>
              <a:ext cx="1879600" cy="622300"/>
            </a:xfrm>
            <a:custGeom>
              <a:avLst/>
              <a:gdLst>
                <a:gd name="connsiteX0" fmla="*/ 1009650 w 1881187"/>
                <a:gd name="connsiteY0" fmla="*/ 366713 h 621507"/>
                <a:gd name="connsiteX1" fmla="*/ 890587 w 1881187"/>
                <a:gd name="connsiteY1" fmla="*/ 407194 h 621507"/>
                <a:gd name="connsiteX2" fmla="*/ 800100 w 1881187"/>
                <a:gd name="connsiteY2" fmla="*/ 440532 h 621507"/>
                <a:gd name="connsiteX3" fmla="*/ 721519 w 1881187"/>
                <a:gd name="connsiteY3" fmla="*/ 469107 h 621507"/>
                <a:gd name="connsiteX4" fmla="*/ 645319 w 1881187"/>
                <a:gd name="connsiteY4" fmla="*/ 500063 h 621507"/>
                <a:gd name="connsiteX5" fmla="*/ 573881 w 1881187"/>
                <a:gd name="connsiteY5" fmla="*/ 533400 h 621507"/>
                <a:gd name="connsiteX6" fmla="*/ 509587 w 1881187"/>
                <a:gd name="connsiteY6" fmla="*/ 564357 h 621507"/>
                <a:gd name="connsiteX7" fmla="*/ 450056 w 1881187"/>
                <a:gd name="connsiteY7" fmla="*/ 595313 h 621507"/>
                <a:gd name="connsiteX8" fmla="*/ 419100 w 1881187"/>
                <a:gd name="connsiteY8" fmla="*/ 616744 h 621507"/>
                <a:gd name="connsiteX9" fmla="*/ 407194 w 1881187"/>
                <a:gd name="connsiteY9" fmla="*/ 621507 h 621507"/>
                <a:gd name="connsiteX10" fmla="*/ 378619 w 1881187"/>
                <a:gd name="connsiteY10" fmla="*/ 621507 h 621507"/>
                <a:gd name="connsiteX11" fmla="*/ 307181 w 1881187"/>
                <a:gd name="connsiteY11" fmla="*/ 607219 h 621507"/>
                <a:gd name="connsiteX12" fmla="*/ 242887 w 1881187"/>
                <a:gd name="connsiteY12" fmla="*/ 590550 h 621507"/>
                <a:gd name="connsiteX13" fmla="*/ 183356 w 1881187"/>
                <a:gd name="connsiteY13" fmla="*/ 564357 h 621507"/>
                <a:gd name="connsiteX14" fmla="*/ 145256 w 1881187"/>
                <a:gd name="connsiteY14" fmla="*/ 540544 h 621507"/>
                <a:gd name="connsiteX15" fmla="*/ 111919 w 1881187"/>
                <a:gd name="connsiteY15" fmla="*/ 509588 h 621507"/>
                <a:gd name="connsiteX16" fmla="*/ 76200 w 1881187"/>
                <a:gd name="connsiteY16" fmla="*/ 471488 h 621507"/>
                <a:gd name="connsiteX17" fmla="*/ 54769 w 1881187"/>
                <a:gd name="connsiteY17" fmla="*/ 442913 h 621507"/>
                <a:gd name="connsiteX18" fmla="*/ 38100 w 1881187"/>
                <a:gd name="connsiteY18" fmla="*/ 431007 h 621507"/>
                <a:gd name="connsiteX19" fmla="*/ 19050 w 1881187"/>
                <a:gd name="connsiteY19" fmla="*/ 404813 h 621507"/>
                <a:gd name="connsiteX20" fmla="*/ 7144 w 1881187"/>
                <a:gd name="connsiteY20" fmla="*/ 373857 h 621507"/>
                <a:gd name="connsiteX21" fmla="*/ 2381 w 1881187"/>
                <a:gd name="connsiteY21" fmla="*/ 340519 h 621507"/>
                <a:gd name="connsiteX22" fmla="*/ 0 w 1881187"/>
                <a:gd name="connsiteY22" fmla="*/ 314325 h 621507"/>
                <a:gd name="connsiteX23" fmla="*/ 4762 w 1881187"/>
                <a:gd name="connsiteY23" fmla="*/ 264319 h 621507"/>
                <a:gd name="connsiteX24" fmla="*/ 16669 w 1881187"/>
                <a:gd name="connsiteY24" fmla="*/ 219075 h 621507"/>
                <a:gd name="connsiteX25" fmla="*/ 28575 w 1881187"/>
                <a:gd name="connsiteY25" fmla="*/ 180975 h 621507"/>
                <a:gd name="connsiteX26" fmla="*/ 33337 w 1881187"/>
                <a:gd name="connsiteY26" fmla="*/ 171450 h 621507"/>
                <a:gd name="connsiteX27" fmla="*/ 52387 w 1881187"/>
                <a:gd name="connsiteY27" fmla="*/ 154782 h 621507"/>
                <a:gd name="connsiteX28" fmla="*/ 71437 w 1881187"/>
                <a:gd name="connsiteY28" fmla="*/ 145257 h 621507"/>
                <a:gd name="connsiteX29" fmla="*/ 80962 w 1881187"/>
                <a:gd name="connsiteY29" fmla="*/ 145257 h 621507"/>
                <a:gd name="connsiteX30" fmla="*/ 90487 w 1881187"/>
                <a:gd name="connsiteY30" fmla="*/ 150019 h 621507"/>
                <a:gd name="connsiteX31" fmla="*/ 97631 w 1881187"/>
                <a:gd name="connsiteY31" fmla="*/ 164307 h 621507"/>
                <a:gd name="connsiteX32" fmla="*/ 97631 w 1881187"/>
                <a:gd name="connsiteY32" fmla="*/ 192882 h 621507"/>
                <a:gd name="connsiteX33" fmla="*/ 97631 w 1881187"/>
                <a:gd name="connsiteY33" fmla="*/ 221457 h 621507"/>
                <a:gd name="connsiteX34" fmla="*/ 100012 w 1881187"/>
                <a:gd name="connsiteY34" fmla="*/ 250032 h 621507"/>
                <a:gd name="connsiteX35" fmla="*/ 111919 w 1881187"/>
                <a:gd name="connsiteY35" fmla="*/ 280988 h 621507"/>
                <a:gd name="connsiteX36" fmla="*/ 128587 w 1881187"/>
                <a:gd name="connsiteY36" fmla="*/ 300038 h 621507"/>
                <a:gd name="connsiteX37" fmla="*/ 145256 w 1881187"/>
                <a:gd name="connsiteY37" fmla="*/ 316707 h 621507"/>
                <a:gd name="connsiteX38" fmla="*/ 180975 w 1881187"/>
                <a:gd name="connsiteY38" fmla="*/ 333375 h 621507"/>
                <a:gd name="connsiteX39" fmla="*/ 238125 w 1881187"/>
                <a:gd name="connsiteY39" fmla="*/ 350044 h 621507"/>
                <a:gd name="connsiteX40" fmla="*/ 300037 w 1881187"/>
                <a:gd name="connsiteY40" fmla="*/ 354807 h 621507"/>
                <a:gd name="connsiteX41" fmla="*/ 371475 w 1881187"/>
                <a:gd name="connsiteY41" fmla="*/ 352425 h 621507"/>
                <a:gd name="connsiteX42" fmla="*/ 421481 w 1881187"/>
                <a:gd name="connsiteY42" fmla="*/ 352425 h 621507"/>
                <a:gd name="connsiteX43" fmla="*/ 507206 w 1881187"/>
                <a:gd name="connsiteY43" fmla="*/ 342900 h 621507"/>
                <a:gd name="connsiteX44" fmla="*/ 592931 w 1881187"/>
                <a:gd name="connsiteY44" fmla="*/ 330994 h 621507"/>
                <a:gd name="connsiteX45" fmla="*/ 700087 w 1881187"/>
                <a:gd name="connsiteY45" fmla="*/ 309563 h 621507"/>
                <a:gd name="connsiteX46" fmla="*/ 847725 w 1881187"/>
                <a:gd name="connsiteY46" fmla="*/ 266700 h 621507"/>
                <a:gd name="connsiteX47" fmla="*/ 1069181 w 1881187"/>
                <a:gd name="connsiteY47" fmla="*/ 202407 h 621507"/>
                <a:gd name="connsiteX48" fmla="*/ 1345406 w 1881187"/>
                <a:gd name="connsiteY48" fmla="*/ 121444 h 621507"/>
                <a:gd name="connsiteX49" fmla="*/ 1457325 w 1881187"/>
                <a:gd name="connsiteY49" fmla="*/ 88107 h 621507"/>
                <a:gd name="connsiteX50" fmla="*/ 1512094 w 1881187"/>
                <a:gd name="connsiteY50" fmla="*/ 54769 h 621507"/>
                <a:gd name="connsiteX51" fmla="*/ 1566862 w 1881187"/>
                <a:gd name="connsiteY51" fmla="*/ 26194 h 621507"/>
                <a:gd name="connsiteX52" fmla="*/ 1612106 w 1881187"/>
                <a:gd name="connsiteY52" fmla="*/ 4763 h 621507"/>
                <a:gd name="connsiteX53" fmla="*/ 1638300 w 1881187"/>
                <a:gd name="connsiteY53" fmla="*/ 0 h 621507"/>
                <a:gd name="connsiteX54" fmla="*/ 1652587 w 1881187"/>
                <a:gd name="connsiteY54" fmla="*/ 2382 h 621507"/>
                <a:gd name="connsiteX55" fmla="*/ 1709737 w 1881187"/>
                <a:gd name="connsiteY55" fmla="*/ 42863 h 621507"/>
                <a:gd name="connsiteX56" fmla="*/ 1809750 w 1881187"/>
                <a:gd name="connsiteY56" fmla="*/ 104775 h 621507"/>
                <a:gd name="connsiteX57" fmla="*/ 1838325 w 1881187"/>
                <a:gd name="connsiteY57" fmla="*/ 128588 h 621507"/>
                <a:gd name="connsiteX58" fmla="*/ 1852612 w 1881187"/>
                <a:gd name="connsiteY58" fmla="*/ 145257 h 621507"/>
                <a:gd name="connsiteX59" fmla="*/ 1866900 w 1881187"/>
                <a:gd name="connsiteY59" fmla="*/ 173832 h 621507"/>
                <a:gd name="connsiteX60" fmla="*/ 1876425 w 1881187"/>
                <a:gd name="connsiteY60" fmla="*/ 202407 h 621507"/>
                <a:gd name="connsiteX61" fmla="*/ 1881187 w 1881187"/>
                <a:gd name="connsiteY61" fmla="*/ 221457 h 621507"/>
                <a:gd name="connsiteX62" fmla="*/ 1878806 w 1881187"/>
                <a:gd name="connsiteY62" fmla="*/ 238125 h 621507"/>
                <a:gd name="connsiteX63" fmla="*/ 1859756 w 1881187"/>
                <a:gd name="connsiteY63" fmla="*/ 259557 h 621507"/>
                <a:gd name="connsiteX64" fmla="*/ 1833562 w 1881187"/>
                <a:gd name="connsiteY64" fmla="*/ 278607 h 621507"/>
                <a:gd name="connsiteX65" fmla="*/ 1450181 w 1881187"/>
                <a:gd name="connsiteY65" fmla="*/ 228600 h 621507"/>
                <a:gd name="connsiteX66" fmla="*/ 1419225 w 1881187"/>
                <a:gd name="connsiteY66" fmla="*/ 230982 h 621507"/>
                <a:gd name="connsiteX67" fmla="*/ 1369219 w 1881187"/>
                <a:gd name="connsiteY67" fmla="*/ 250032 h 621507"/>
                <a:gd name="connsiteX68" fmla="*/ 1247775 w 1881187"/>
                <a:gd name="connsiteY68" fmla="*/ 288132 h 621507"/>
                <a:gd name="connsiteX69" fmla="*/ 1009650 w 1881187"/>
                <a:gd name="connsiteY69" fmla="*/ 366713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881187" h="621507">
                  <a:moveTo>
                    <a:pt x="1009650" y="366713"/>
                  </a:moveTo>
                  <a:lnTo>
                    <a:pt x="890587" y="407194"/>
                  </a:lnTo>
                  <a:lnTo>
                    <a:pt x="800100" y="440532"/>
                  </a:lnTo>
                  <a:lnTo>
                    <a:pt x="721519" y="469107"/>
                  </a:lnTo>
                  <a:lnTo>
                    <a:pt x="645319" y="500063"/>
                  </a:lnTo>
                  <a:lnTo>
                    <a:pt x="573881" y="533400"/>
                  </a:lnTo>
                  <a:lnTo>
                    <a:pt x="509587" y="564357"/>
                  </a:lnTo>
                  <a:lnTo>
                    <a:pt x="450056" y="595313"/>
                  </a:lnTo>
                  <a:lnTo>
                    <a:pt x="419100" y="616744"/>
                  </a:lnTo>
                  <a:lnTo>
                    <a:pt x="407194" y="621507"/>
                  </a:lnTo>
                  <a:lnTo>
                    <a:pt x="378619" y="621507"/>
                  </a:lnTo>
                  <a:lnTo>
                    <a:pt x="307181" y="607219"/>
                  </a:lnTo>
                  <a:lnTo>
                    <a:pt x="242887" y="590550"/>
                  </a:lnTo>
                  <a:lnTo>
                    <a:pt x="183356" y="564357"/>
                  </a:lnTo>
                  <a:lnTo>
                    <a:pt x="145256" y="540544"/>
                  </a:lnTo>
                  <a:lnTo>
                    <a:pt x="111919" y="509588"/>
                  </a:lnTo>
                  <a:lnTo>
                    <a:pt x="76200" y="471488"/>
                  </a:lnTo>
                  <a:lnTo>
                    <a:pt x="54769" y="442913"/>
                  </a:lnTo>
                  <a:lnTo>
                    <a:pt x="38100" y="431007"/>
                  </a:lnTo>
                  <a:lnTo>
                    <a:pt x="19050" y="404813"/>
                  </a:lnTo>
                  <a:lnTo>
                    <a:pt x="7144" y="373857"/>
                  </a:lnTo>
                  <a:lnTo>
                    <a:pt x="2381" y="340519"/>
                  </a:lnTo>
                  <a:lnTo>
                    <a:pt x="0" y="314325"/>
                  </a:lnTo>
                  <a:lnTo>
                    <a:pt x="4762" y="264319"/>
                  </a:lnTo>
                  <a:lnTo>
                    <a:pt x="16669" y="219075"/>
                  </a:lnTo>
                  <a:lnTo>
                    <a:pt x="28575" y="180975"/>
                  </a:lnTo>
                  <a:lnTo>
                    <a:pt x="33337" y="171450"/>
                  </a:lnTo>
                  <a:lnTo>
                    <a:pt x="52387" y="154782"/>
                  </a:lnTo>
                  <a:lnTo>
                    <a:pt x="71437" y="145257"/>
                  </a:lnTo>
                  <a:lnTo>
                    <a:pt x="80962" y="145257"/>
                  </a:lnTo>
                  <a:lnTo>
                    <a:pt x="90487" y="150019"/>
                  </a:lnTo>
                  <a:lnTo>
                    <a:pt x="97631" y="164307"/>
                  </a:lnTo>
                  <a:lnTo>
                    <a:pt x="97631" y="192882"/>
                  </a:lnTo>
                  <a:lnTo>
                    <a:pt x="97631" y="221457"/>
                  </a:lnTo>
                  <a:lnTo>
                    <a:pt x="100012" y="250032"/>
                  </a:lnTo>
                  <a:lnTo>
                    <a:pt x="111919" y="280988"/>
                  </a:lnTo>
                  <a:lnTo>
                    <a:pt x="128587" y="300038"/>
                  </a:lnTo>
                  <a:lnTo>
                    <a:pt x="145256" y="316707"/>
                  </a:lnTo>
                  <a:lnTo>
                    <a:pt x="180975" y="333375"/>
                  </a:lnTo>
                  <a:lnTo>
                    <a:pt x="238125" y="350044"/>
                  </a:lnTo>
                  <a:lnTo>
                    <a:pt x="300037" y="354807"/>
                  </a:lnTo>
                  <a:lnTo>
                    <a:pt x="371475" y="352425"/>
                  </a:lnTo>
                  <a:lnTo>
                    <a:pt x="421481" y="352425"/>
                  </a:lnTo>
                  <a:lnTo>
                    <a:pt x="507206" y="342900"/>
                  </a:lnTo>
                  <a:lnTo>
                    <a:pt x="592931" y="330994"/>
                  </a:lnTo>
                  <a:lnTo>
                    <a:pt x="700087" y="309563"/>
                  </a:lnTo>
                  <a:lnTo>
                    <a:pt x="847725" y="266700"/>
                  </a:lnTo>
                  <a:lnTo>
                    <a:pt x="1069181" y="202407"/>
                  </a:lnTo>
                  <a:lnTo>
                    <a:pt x="1345406" y="121444"/>
                  </a:lnTo>
                  <a:lnTo>
                    <a:pt x="1457325" y="88107"/>
                  </a:lnTo>
                  <a:lnTo>
                    <a:pt x="1512094" y="54769"/>
                  </a:lnTo>
                  <a:lnTo>
                    <a:pt x="1566862" y="26194"/>
                  </a:lnTo>
                  <a:lnTo>
                    <a:pt x="1612106" y="4763"/>
                  </a:lnTo>
                  <a:lnTo>
                    <a:pt x="1638300" y="0"/>
                  </a:lnTo>
                  <a:lnTo>
                    <a:pt x="1652587" y="2382"/>
                  </a:lnTo>
                  <a:lnTo>
                    <a:pt x="1709737" y="42863"/>
                  </a:lnTo>
                  <a:lnTo>
                    <a:pt x="1809750" y="104775"/>
                  </a:lnTo>
                  <a:lnTo>
                    <a:pt x="1838325" y="128588"/>
                  </a:lnTo>
                  <a:lnTo>
                    <a:pt x="1852612" y="145257"/>
                  </a:lnTo>
                  <a:lnTo>
                    <a:pt x="1866900" y="173832"/>
                  </a:lnTo>
                  <a:lnTo>
                    <a:pt x="1876425" y="202407"/>
                  </a:lnTo>
                  <a:lnTo>
                    <a:pt x="1881187" y="221457"/>
                  </a:lnTo>
                  <a:lnTo>
                    <a:pt x="1878806" y="238125"/>
                  </a:lnTo>
                  <a:lnTo>
                    <a:pt x="1859756" y="259557"/>
                  </a:lnTo>
                  <a:lnTo>
                    <a:pt x="1833562" y="278607"/>
                  </a:lnTo>
                  <a:lnTo>
                    <a:pt x="1450181" y="228600"/>
                  </a:lnTo>
                  <a:lnTo>
                    <a:pt x="1419225" y="230982"/>
                  </a:lnTo>
                  <a:lnTo>
                    <a:pt x="1369219" y="250032"/>
                  </a:lnTo>
                  <a:lnTo>
                    <a:pt x="1247775" y="288132"/>
                  </a:lnTo>
                  <a:lnTo>
                    <a:pt x="1009650" y="3667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10">
              <a:extLst>
                <a:ext uri="{FF2B5EF4-FFF2-40B4-BE49-F238E27FC236}">
                  <a16:creationId xmlns:a16="http://schemas.microsoft.com/office/drawing/2014/main" id="{94B12387-AD72-4F11-AF11-8BBAD3694776}"/>
                </a:ext>
              </a:extLst>
            </p:cNvPr>
            <p:cNvSpPr/>
            <p:nvPr/>
          </p:nvSpPr>
          <p:spPr>
            <a:xfrm>
              <a:off x="5962650" y="2570163"/>
              <a:ext cx="439738" cy="1463675"/>
            </a:xfrm>
            <a:custGeom>
              <a:avLst/>
              <a:gdLst>
                <a:gd name="connsiteX0" fmla="*/ 183356 w 440531"/>
                <a:gd name="connsiteY0" fmla="*/ 714375 h 1464468"/>
                <a:gd name="connsiteX1" fmla="*/ 176213 w 440531"/>
                <a:gd name="connsiteY1" fmla="*/ 561975 h 1464468"/>
                <a:gd name="connsiteX2" fmla="*/ 171450 w 440531"/>
                <a:gd name="connsiteY2" fmla="*/ 419100 h 1464468"/>
                <a:gd name="connsiteX3" fmla="*/ 169069 w 440531"/>
                <a:gd name="connsiteY3" fmla="*/ 290512 h 1464468"/>
                <a:gd name="connsiteX4" fmla="*/ 164306 w 440531"/>
                <a:gd name="connsiteY4" fmla="*/ 264318 h 1464468"/>
                <a:gd name="connsiteX5" fmla="*/ 152400 w 440531"/>
                <a:gd name="connsiteY5" fmla="*/ 228600 h 1464468"/>
                <a:gd name="connsiteX6" fmla="*/ 126206 w 440531"/>
                <a:gd name="connsiteY6" fmla="*/ 178593 h 1464468"/>
                <a:gd name="connsiteX7" fmla="*/ 95250 w 440531"/>
                <a:gd name="connsiteY7" fmla="*/ 140493 h 1464468"/>
                <a:gd name="connsiteX8" fmla="*/ 40481 w 440531"/>
                <a:gd name="connsiteY8" fmla="*/ 80962 h 1464468"/>
                <a:gd name="connsiteX9" fmla="*/ 21431 w 440531"/>
                <a:gd name="connsiteY9" fmla="*/ 66675 h 1464468"/>
                <a:gd name="connsiteX10" fmla="*/ 7144 w 440531"/>
                <a:gd name="connsiteY10" fmla="*/ 47625 h 1464468"/>
                <a:gd name="connsiteX11" fmla="*/ 0 w 440531"/>
                <a:gd name="connsiteY11" fmla="*/ 21431 h 1464468"/>
                <a:gd name="connsiteX12" fmla="*/ 0 w 440531"/>
                <a:gd name="connsiteY12" fmla="*/ 9525 h 1464468"/>
                <a:gd name="connsiteX13" fmla="*/ 4763 w 440531"/>
                <a:gd name="connsiteY13" fmla="*/ 0 h 1464468"/>
                <a:gd name="connsiteX14" fmla="*/ 21431 w 440531"/>
                <a:gd name="connsiteY14" fmla="*/ 0 h 1464468"/>
                <a:gd name="connsiteX15" fmla="*/ 59531 w 440531"/>
                <a:gd name="connsiteY15" fmla="*/ 14287 h 1464468"/>
                <a:gd name="connsiteX16" fmla="*/ 97631 w 440531"/>
                <a:gd name="connsiteY16" fmla="*/ 16668 h 1464468"/>
                <a:gd name="connsiteX17" fmla="*/ 140494 w 440531"/>
                <a:gd name="connsiteY17" fmla="*/ 19050 h 1464468"/>
                <a:gd name="connsiteX18" fmla="*/ 192881 w 440531"/>
                <a:gd name="connsiteY18" fmla="*/ 28575 h 1464468"/>
                <a:gd name="connsiteX19" fmla="*/ 245269 w 440531"/>
                <a:gd name="connsiteY19" fmla="*/ 42862 h 1464468"/>
                <a:gd name="connsiteX20" fmla="*/ 300038 w 440531"/>
                <a:gd name="connsiteY20" fmla="*/ 64293 h 1464468"/>
                <a:gd name="connsiteX21" fmla="*/ 352425 w 440531"/>
                <a:gd name="connsiteY21" fmla="*/ 90487 h 1464468"/>
                <a:gd name="connsiteX22" fmla="*/ 373856 w 440531"/>
                <a:gd name="connsiteY22" fmla="*/ 104775 h 1464468"/>
                <a:gd name="connsiteX23" fmla="*/ 373856 w 440531"/>
                <a:gd name="connsiteY23" fmla="*/ 273843 h 1464468"/>
                <a:gd name="connsiteX24" fmla="*/ 373856 w 440531"/>
                <a:gd name="connsiteY24" fmla="*/ 371475 h 1464468"/>
                <a:gd name="connsiteX25" fmla="*/ 381000 w 440531"/>
                <a:gd name="connsiteY25" fmla="*/ 476250 h 1464468"/>
                <a:gd name="connsiteX26" fmla="*/ 390525 w 440531"/>
                <a:gd name="connsiteY26" fmla="*/ 581025 h 1464468"/>
                <a:gd name="connsiteX27" fmla="*/ 395288 w 440531"/>
                <a:gd name="connsiteY27" fmla="*/ 769143 h 1464468"/>
                <a:gd name="connsiteX28" fmla="*/ 407194 w 440531"/>
                <a:gd name="connsiteY28" fmla="*/ 950118 h 1464468"/>
                <a:gd name="connsiteX29" fmla="*/ 416719 w 440531"/>
                <a:gd name="connsiteY29" fmla="*/ 1173956 h 1464468"/>
                <a:gd name="connsiteX30" fmla="*/ 440531 w 440531"/>
                <a:gd name="connsiteY30" fmla="*/ 1288256 h 1464468"/>
                <a:gd name="connsiteX31" fmla="*/ 438150 w 440531"/>
                <a:gd name="connsiteY31" fmla="*/ 1445418 h 1464468"/>
                <a:gd name="connsiteX32" fmla="*/ 340519 w 440531"/>
                <a:gd name="connsiteY32" fmla="*/ 1464468 h 1464468"/>
                <a:gd name="connsiteX33" fmla="*/ 302419 w 440531"/>
                <a:gd name="connsiteY33" fmla="*/ 1423987 h 1464468"/>
                <a:gd name="connsiteX34" fmla="*/ 276225 w 440531"/>
                <a:gd name="connsiteY34" fmla="*/ 1393031 h 1464468"/>
                <a:gd name="connsiteX35" fmla="*/ 245269 w 440531"/>
                <a:gd name="connsiteY35" fmla="*/ 1345406 h 1464468"/>
                <a:gd name="connsiteX36" fmla="*/ 226219 w 440531"/>
                <a:gd name="connsiteY36" fmla="*/ 1302543 h 1464468"/>
                <a:gd name="connsiteX37" fmla="*/ 211931 w 440531"/>
                <a:gd name="connsiteY37" fmla="*/ 1254918 h 1464468"/>
                <a:gd name="connsiteX38" fmla="*/ 197644 w 440531"/>
                <a:gd name="connsiteY38" fmla="*/ 1183481 h 1464468"/>
                <a:gd name="connsiteX39" fmla="*/ 190500 w 440531"/>
                <a:gd name="connsiteY39" fmla="*/ 1097756 h 1464468"/>
                <a:gd name="connsiteX40" fmla="*/ 188119 w 440531"/>
                <a:gd name="connsiteY40" fmla="*/ 973931 h 1464468"/>
                <a:gd name="connsiteX41" fmla="*/ 183356 w 440531"/>
                <a:gd name="connsiteY41" fmla="*/ 714375 h 146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0531" h="1464468">
                  <a:moveTo>
                    <a:pt x="183356" y="714375"/>
                  </a:moveTo>
                  <a:lnTo>
                    <a:pt x="176213" y="561975"/>
                  </a:lnTo>
                  <a:lnTo>
                    <a:pt x="171450" y="419100"/>
                  </a:lnTo>
                  <a:cubicBezTo>
                    <a:pt x="170656" y="376237"/>
                    <a:pt x="169863" y="333375"/>
                    <a:pt x="169069" y="290512"/>
                  </a:cubicBezTo>
                  <a:lnTo>
                    <a:pt x="164306" y="264318"/>
                  </a:lnTo>
                  <a:lnTo>
                    <a:pt x="152400" y="228600"/>
                  </a:lnTo>
                  <a:lnTo>
                    <a:pt x="126206" y="178593"/>
                  </a:lnTo>
                  <a:lnTo>
                    <a:pt x="95250" y="140493"/>
                  </a:lnTo>
                  <a:lnTo>
                    <a:pt x="40481" y="80962"/>
                  </a:lnTo>
                  <a:lnTo>
                    <a:pt x="21431" y="66675"/>
                  </a:lnTo>
                  <a:lnTo>
                    <a:pt x="7144" y="47625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1431" y="0"/>
                  </a:lnTo>
                  <a:lnTo>
                    <a:pt x="59531" y="14287"/>
                  </a:lnTo>
                  <a:lnTo>
                    <a:pt x="97631" y="16668"/>
                  </a:lnTo>
                  <a:lnTo>
                    <a:pt x="140494" y="19050"/>
                  </a:lnTo>
                  <a:lnTo>
                    <a:pt x="192881" y="28575"/>
                  </a:lnTo>
                  <a:lnTo>
                    <a:pt x="245269" y="42862"/>
                  </a:lnTo>
                  <a:lnTo>
                    <a:pt x="300038" y="64293"/>
                  </a:lnTo>
                  <a:lnTo>
                    <a:pt x="352425" y="90487"/>
                  </a:lnTo>
                  <a:lnTo>
                    <a:pt x="373856" y="104775"/>
                  </a:lnTo>
                  <a:lnTo>
                    <a:pt x="373856" y="273843"/>
                  </a:lnTo>
                  <a:lnTo>
                    <a:pt x="373856" y="371475"/>
                  </a:lnTo>
                  <a:lnTo>
                    <a:pt x="381000" y="476250"/>
                  </a:lnTo>
                  <a:lnTo>
                    <a:pt x="390525" y="581025"/>
                  </a:lnTo>
                  <a:lnTo>
                    <a:pt x="395288" y="769143"/>
                  </a:lnTo>
                  <a:lnTo>
                    <a:pt x="407194" y="950118"/>
                  </a:lnTo>
                  <a:lnTo>
                    <a:pt x="416719" y="1173956"/>
                  </a:lnTo>
                  <a:lnTo>
                    <a:pt x="440531" y="1288256"/>
                  </a:lnTo>
                  <a:cubicBezTo>
                    <a:pt x="439737" y="1340643"/>
                    <a:pt x="438944" y="1393031"/>
                    <a:pt x="438150" y="1445418"/>
                  </a:cubicBezTo>
                  <a:lnTo>
                    <a:pt x="340519" y="1464468"/>
                  </a:lnTo>
                  <a:lnTo>
                    <a:pt x="302419" y="1423987"/>
                  </a:lnTo>
                  <a:lnTo>
                    <a:pt x="276225" y="1393031"/>
                  </a:lnTo>
                  <a:lnTo>
                    <a:pt x="245269" y="1345406"/>
                  </a:lnTo>
                  <a:lnTo>
                    <a:pt x="226219" y="1302543"/>
                  </a:lnTo>
                  <a:lnTo>
                    <a:pt x="211931" y="1254918"/>
                  </a:lnTo>
                  <a:lnTo>
                    <a:pt x="197644" y="1183481"/>
                  </a:lnTo>
                  <a:lnTo>
                    <a:pt x="190500" y="1097756"/>
                  </a:lnTo>
                  <a:cubicBezTo>
                    <a:pt x="189706" y="1056481"/>
                    <a:pt x="188913" y="1015206"/>
                    <a:pt x="188119" y="973931"/>
                  </a:cubicBezTo>
                  <a:cubicBezTo>
                    <a:pt x="186531" y="892968"/>
                    <a:pt x="184944" y="812006"/>
                    <a:pt x="183356" y="71437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5">
              <a:extLst>
                <a:ext uri="{FF2B5EF4-FFF2-40B4-BE49-F238E27FC236}">
                  <a16:creationId xmlns:a16="http://schemas.microsoft.com/office/drawing/2014/main" id="{AD2BD5D4-0AA7-47B6-8C1A-A7E8D1122982}"/>
                </a:ext>
              </a:extLst>
            </p:cNvPr>
            <p:cNvSpPr/>
            <p:nvPr/>
          </p:nvSpPr>
          <p:spPr>
            <a:xfrm>
              <a:off x="3662364" y="2546348"/>
              <a:ext cx="1849437" cy="1866900"/>
            </a:xfrm>
            <a:custGeom>
              <a:avLst/>
              <a:gdLst>
                <a:gd name="connsiteX0" fmla="*/ 1190007 w 1849406"/>
                <a:gd name="connsiteY0" fmla="*/ 463640 h 1867437"/>
                <a:gd name="connsiteX1" fmla="*/ 1099855 w 1849406"/>
                <a:gd name="connsiteY1" fmla="*/ 589853 h 1867437"/>
                <a:gd name="connsiteX2" fmla="*/ 1022582 w 1849406"/>
                <a:gd name="connsiteY2" fmla="*/ 698035 h 1867437"/>
                <a:gd name="connsiteX3" fmla="*/ 935006 w 1849406"/>
                <a:gd name="connsiteY3" fmla="*/ 811369 h 1867437"/>
                <a:gd name="connsiteX4" fmla="*/ 852581 w 1849406"/>
                <a:gd name="connsiteY4" fmla="*/ 916976 h 1867437"/>
                <a:gd name="connsiteX5" fmla="*/ 765005 w 1849406"/>
                <a:gd name="connsiteY5" fmla="*/ 1025159 h 1867437"/>
                <a:gd name="connsiteX6" fmla="*/ 664549 w 1849406"/>
                <a:gd name="connsiteY6" fmla="*/ 1143644 h 1867437"/>
                <a:gd name="connsiteX7" fmla="*/ 533185 w 1849406"/>
                <a:gd name="connsiteY7" fmla="*/ 1298191 h 1867437"/>
                <a:gd name="connsiteX8" fmla="*/ 386366 w 1849406"/>
                <a:gd name="connsiteY8" fmla="*/ 1452737 h 1867437"/>
                <a:gd name="connsiteX9" fmla="*/ 275607 w 1849406"/>
                <a:gd name="connsiteY9" fmla="*/ 1568647 h 1867437"/>
                <a:gd name="connsiteX10" fmla="*/ 131364 w 1849406"/>
                <a:gd name="connsiteY10" fmla="*/ 1707739 h 1867437"/>
                <a:gd name="connsiteX11" fmla="*/ 38636 w 1849406"/>
                <a:gd name="connsiteY11" fmla="*/ 1790164 h 1867437"/>
                <a:gd name="connsiteX12" fmla="*/ 7727 w 1849406"/>
                <a:gd name="connsiteY12" fmla="*/ 1821073 h 1867437"/>
                <a:gd name="connsiteX13" fmla="*/ 0 w 1849406"/>
                <a:gd name="connsiteY13" fmla="*/ 1841679 h 1867437"/>
                <a:gd name="connsiteX14" fmla="*/ 0 w 1849406"/>
                <a:gd name="connsiteY14" fmla="*/ 1859710 h 1867437"/>
                <a:gd name="connsiteX15" fmla="*/ 15454 w 1849406"/>
                <a:gd name="connsiteY15" fmla="*/ 1867437 h 1867437"/>
                <a:gd name="connsiteX16" fmla="*/ 46364 w 1849406"/>
                <a:gd name="connsiteY16" fmla="*/ 1857134 h 1867437"/>
                <a:gd name="connsiteX17" fmla="*/ 103031 w 1849406"/>
                <a:gd name="connsiteY17" fmla="*/ 1818497 h 1867437"/>
                <a:gd name="connsiteX18" fmla="*/ 252426 w 1849406"/>
                <a:gd name="connsiteY18" fmla="*/ 1707739 h 1867437"/>
                <a:gd name="connsiteX19" fmla="*/ 427578 w 1849406"/>
                <a:gd name="connsiteY19" fmla="*/ 1566071 h 1867437"/>
                <a:gd name="connsiteX20" fmla="*/ 566670 w 1849406"/>
                <a:gd name="connsiteY20" fmla="*/ 1447586 h 1867437"/>
                <a:gd name="connsiteX21" fmla="*/ 664549 w 1849406"/>
                <a:gd name="connsiteY21" fmla="*/ 1360009 h 1867437"/>
                <a:gd name="connsiteX22" fmla="*/ 765005 w 1849406"/>
                <a:gd name="connsiteY22" fmla="*/ 1269857 h 1867437"/>
                <a:gd name="connsiteX23" fmla="*/ 888642 w 1849406"/>
                <a:gd name="connsiteY23" fmla="*/ 1156523 h 1867437"/>
                <a:gd name="connsiteX24" fmla="*/ 999400 w 1849406"/>
                <a:gd name="connsiteY24" fmla="*/ 1043189 h 1867437"/>
                <a:gd name="connsiteX25" fmla="*/ 1099855 w 1849406"/>
                <a:gd name="connsiteY25" fmla="*/ 947885 h 1867437"/>
                <a:gd name="connsiteX26" fmla="*/ 1133340 w 1849406"/>
                <a:gd name="connsiteY26" fmla="*/ 898946 h 1867437"/>
                <a:gd name="connsiteX27" fmla="*/ 1210614 w 1849406"/>
                <a:gd name="connsiteY27" fmla="*/ 788187 h 1867437"/>
                <a:gd name="connsiteX28" fmla="*/ 1287887 w 1849406"/>
                <a:gd name="connsiteY28" fmla="*/ 682581 h 1867437"/>
                <a:gd name="connsiteX29" fmla="*/ 1349706 w 1849406"/>
                <a:gd name="connsiteY29" fmla="*/ 597580 h 1867437"/>
                <a:gd name="connsiteX30" fmla="*/ 1396069 w 1849406"/>
                <a:gd name="connsiteY30" fmla="*/ 538337 h 1867437"/>
                <a:gd name="connsiteX31" fmla="*/ 1437282 w 1849406"/>
                <a:gd name="connsiteY31" fmla="*/ 486822 h 1867437"/>
                <a:gd name="connsiteX32" fmla="*/ 1468191 w 1849406"/>
                <a:gd name="connsiteY32" fmla="*/ 445609 h 1867437"/>
                <a:gd name="connsiteX33" fmla="*/ 1517131 w 1849406"/>
                <a:gd name="connsiteY33" fmla="*/ 388942 h 1867437"/>
                <a:gd name="connsiteX34" fmla="*/ 1540313 w 1849406"/>
                <a:gd name="connsiteY34" fmla="*/ 360609 h 1867437"/>
                <a:gd name="connsiteX35" fmla="*/ 1566071 w 1849406"/>
                <a:gd name="connsiteY35" fmla="*/ 329699 h 1867437"/>
                <a:gd name="connsiteX36" fmla="*/ 1599556 w 1849406"/>
                <a:gd name="connsiteY36" fmla="*/ 288487 h 1867437"/>
                <a:gd name="connsiteX37" fmla="*/ 1633041 w 1849406"/>
                <a:gd name="connsiteY37" fmla="*/ 249850 h 1867437"/>
                <a:gd name="connsiteX38" fmla="*/ 1663950 w 1849406"/>
                <a:gd name="connsiteY38" fmla="*/ 216365 h 1867437"/>
                <a:gd name="connsiteX39" fmla="*/ 1694859 w 1849406"/>
                <a:gd name="connsiteY39" fmla="*/ 180304 h 1867437"/>
                <a:gd name="connsiteX40" fmla="*/ 1733496 w 1849406"/>
                <a:gd name="connsiteY40" fmla="*/ 144244 h 1867437"/>
                <a:gd name="connsiteX41" fmla="*/ 1769557 w 1849406"/>
                <a:gd name="connsiteY41" fmla="*/ 108183 h 1867437"/>
                <a:gd name="connsiteX42" fmla="*/ 1818497 w 1849406"/>
                <a:gd name="connsiteY42" fmla="*/ 59243 h 1867437"/>
                <a:gd name="connsiteX43" fmla="*/ 1849406 w 1849406"/>
                <a:gd name="connsiteY43" fmla="*/ 30910 h 1867437"/>
                <a:gd name="connsiteX44" fmla="*/ 1424403 w 1849406"/>
                <a:gd name="connsiteY44" fmla="*/ 0 h 1867437"/>
                <a:gd name="connsiteX45" fmla="*/ 1445009 w 1849406"/>
                <a:gd name="connsiteY45" fmla="*/ 18031 h 1867437"/>
                <a:gd name="connsiteX46" fmla="*/ 1447585 w 1849406"/>
                <a:gd name="connsiteY46" fmla="*/ 41213 h 1867437"/>
                <a:gd name="connsiteX47" fmla="*/ 1442433 w 1849406"/>
                <a:gd name="connsiteY47" fmla="*/ 66970 h 1867437"/>
                <a:gd name="connsiteX48" fmla="*/ 1429555 w 1849406"/>
                <a:gd name="connsiteY48" fmla="*/ 90152 h 1867437"/>
                <a:gd name="connsiteX49" fmla="*/ 1357433 w 1849406"/>
                <a:gd name="connsiteY49" fmla="*/ 211214 h 1867437"/>
                <a:gd name="connsiteX50" fmla="*/ 1241523 w 1849406"/>
                <a:gd name="connsiteY50" fmla="*/ 391518 h 1867437"/>
                <a:gd name="connsiteX51" fmla="*/ 1190007 w 1849406"/>
                <a:gd name="connsiteY51" fmla="*/ 463640 h 186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49406" h="1867437">
                  <a:moveTo>
                    <a:pt x="1190007" y="463640"/>
                  </a:moveTo>
                  <a:lnTo>
                    <a:pt x="1099855" y="589853"/>
                  </a:lnTo>
                  <a:lnTo>
                    <a:pt x="1022582" y="698035"/>
                  </a:lnTo>
                  <a:lnTo>
                    <a:pt x="935006" y="811369"/>
                  </a:lnTo>
                  <a:lnTo>
                    <a:pt x="852581" y="916976"/>
                  </a:lnTo>
                  <a:lnTo>
                    <a:pt x="765005" y="1025159"/>
                  </a:lnTo>
                  <a:lnTo>
                    <a:pt x="664549" y="1143644"/>
                  </a:lnTo>
                  <a:lnTo>
                    <a:pt x="533185" y="1298191"/>
                  </a:lnTo>
                  <a:lnTo>
                    <a:pt x="386366" y="1452737"/>
                  </a:lnTo>
                  <a:lnTo>
                    <a:pt x="275607" y="1568647"/>
                  </a:lnTo>
                  <a:lnTo>
                    <a:pt x="131364" y="1707739"/>
                  </a:lnTo>
                  <a:lnTo>
                    <a:pt x="38636" y="1790164"/>
                  </a:lnTo>
                  <a:lnTo>
                    <a:pt x="7727" y="1821073"/>
                  </a:lnTo>
                  <a:lnTo>
                    <a:pt x="0" y="1841679"/>
                  </a:lnTo>
                  <a:lnTo>
                    <a:pt x="0" y="1859710"/>
                  </a:lnTo>
                  <a:lnTo>
                    <a:pt x="15454" y="1867437"/>
                  </a:lnTo>
                  <a:lnTo>
                    <a:pt x="46364" y="1857134"/>
                  </a:lnTo>
                  <a:lnTo>
                    <a:pt x="103031" y="1818497"/>
                  </a:lnTo>
                  <a:lnTo>
                    <a:pt x="252426" y="1707739"/>
                  </a:lnTo>
                  <a:lnTo>
                    <a:pt x="427578" y="1566071"/>
                  </a:lnTo>
                  <a:lnTo>
                    <a:pt x="566670" y="1447586"/>
                  </a:lnTo>
                  <a:lnTo>
                    <a:pt x="664549" y="1360009"/>
                  </a:lnTo>
                  <a:lnTo>
                    <a:pt x="765005" y="1269857"/>
                  </a:lnTo>
                  <a:lnTo>
                    <a:pt x="888642" y="1156523"/>
                  </a:lnTo>
                  <a:lnTo>
                    <a:pt x="999400" y="1043189"/>
                  </a:lnTo>
                  <a:lnTo>
                    <a:pt x="1099855" y="947885"/>
                  </a:lnTo>
                  <a:lnTo>
                    <a:pt x="1133340" y="898946"/>
                  </a:lnTo>
                  <a:lnTo>
                    <a:pt x="1210614" y="788187"/>
                  </a:lnTo>
                  <a:lnTo>
                    <a:pt x="1287887" y="682581"/>
                  </a:lnTo>
                  <a:lnTo>
                    <a:pt x="1349706" y="597580"/>
                  </a:lnTo>
                  <a:lnTo>
                    <a:pt x="1396069" y="538337"/>
                  </a:lnTo>
                  <a:lnTo>
                    <a:pt x="1437282" y="486822"/>
                  </a:lnTo>
                  <a:lnTo>
                    <a:pt x="1468191" y="445609"/>
                  </a:lnTo>
                  <a:lnTo>
                    <a:pt x="1517131" y="388942"/>
                  </a:lnTo>
                  <a:lnTo>
                    <a:pt x="1540313" y="360609"/>
                  </a:lnTo>
                  <a:lnTo>
                    <a:pt x="1566071" y="329699"/>
                  </a:lnTo>
                  <a:lnTo>
                    <a:pt x="1599556" y="288487"/>
                  </a:lnTo>
                  <a:lnTo>
                    <a:pt x="1633041" y="249850"/>
                  </a:lnTo>
                  <a:lnTo>
                    <a:pt x="1663950" y="216365"/>
                  </a:lnTo>
                  <a:lnTo>
                    <a:pt x="1694859" y="180304"/>
                  </a:lnTo>
                  <a:lnTo>
                    <a:pt x="1733496" y="144244"/>
                  </a:lnTo>
                  <a:lnTo>
                    <a:pt x="1769557" y="108183"/>
                  </a:lnTo>
                  <a:lnTo>
                    <a:pt x="1818497" y="59243"/>
                  </a:lnTo>
                  <a:lnTo>
                    <a:pt x="1849406" y="30910"/>
                  </a:lnTo>
                  <a:lnTo>
                    <a:pt x="1424403" y="0"/>
                  </a:lnTo>
                  <a:lnTo>
                    <a:pt x="1445009" y="18031"/>
                  </a:lnTo>
                  <a:lnTo>
                    <a:pt x="1447585" y="41213"/>
                  </a:lnTo>
                  <a:lnTo>
                    <a:pt x="1442433" y="66970"/>
                  </a:lnTo>
                  <a:lnTo>
                    <a:pt x="1429555" y="90152"/>
                  </a:lnTo>
                  <a:lnTo>
                    <a:pt x="1357433" y="211214"/>
                  </a:lnTo>
                  <a:lnTo>
                    <a:pt x="1241523" y="391518"/>
                  </a:lnTo>
                  <a:lnTo>
                    <a:pt x="1190007" y="46364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6">
              <a:extLst>
                <a:ext uri="{FF2B5EF4-FFF2-40B4-BE49-F238E27FC236}">
                  <a16:creationId xmlns:a16="http://schemas.microsoft.com/office/drawing/2014/main" id="{0976461E-7043-469E-96A5-2BB9FEC4C318}"/>
                </a:ext>
              </a:extLst>
            </p:cNvPr>
            <p:cNvSpPr/>
            <p:nvPr/>
          </p:nvSpPr>
          <p:spPr>
            <a:xfrm>
              <a:off x="4546601" y="3481385"/>
              <a:ext cx="314325" cy="2489200"/>
            </a:xfrm>
            <a:custGeom>
              <a:avLst/>
              <a:gdLst>
                <a:gd name="connsiteX0" fmla="*/ 314325 w 314325"/>
                <a:gd name="connsiteY0" fmla="*/ 641350 h 2489200"/>
                <a:gd name="connsiteX1" fmla="*/ 314325 w 314325"/>
                <a:gd name="connsiteY1" fmla="*/ 180975 h 2489200"/>
                <a:gd name="connsiteX2" fmla="*/ 307975 w 314325"/>
                <a:gd name="connsiteY2" fmla="*/ 139700 h 2489200"/>
                <a:gd name="connsiteX3" fmla="*/ 292100 w 314325"/>
                <a:gd name="connsiteY3" fmla="*/ 104775 h 2489200"/>
                <a:gd name="connsiteX4" fmla="*/ 263525 w 314325"/>
                <a:gd name="connsiteY4" fmla="*/ 69850 h 2489200"/>
                <a:gd name="connsiteX5" fmla="*/ 231775 w 314325"/>
                <a:gd name="connsiteY5" fmla="*/ 44450 h 2489200"/>
                <a:gd name="connsiteX6" fmla="*/ 168275 w 314325"/>
                <a:gd name="connsiteY6" fmla="*/ 0 h 2489200"/>
                <a:gd name="connsiteX7" fmla="*/ 85725 w 314325"/>
                <a:gd name="connsiteY7" fmla="*/ 85725 h 2489200"/>
                <a:gd name="connsiteX8" fmla="*/ 88900 w 314325"/>
                <a:gd name="connsiteY8" fmla="*/ 250825 h 2489200"/>
                <a:gd name="connsiteX9" fmla="*/ 85725 w 314325"/>
                <a:gd name="connsiteY9" fmla="*/ 438150 h 2489200"/>
                <a:gd name="connsiteX10" fmla="*/ 82550 w 314325"/>
                <a:gd name="connsiteY10" fmla="*/ 688975 h 2489200"/>
                <a:gd name="connsiteX11" fmla="*/ 79375 w 314325"/>
                <a:gd name="connsiteY11" fmla="*/ 981075 h 2489200"/>
                <a:gd name="connsiteX12" fmla="*/ 76200 w 314325"/>
                <a:gd name="connsiteY12" fmla="*/ 1308100 h 2489200"/>
                <a:gd name="connsiteX13" fmla="*/ 69850 w 314325"/>
                <a:gd name="connsiteY13" fmla="*/ 1549400 h 2489200"/>
                <a:gd name="connsiteX14" fmla="*/ 69850 w 314325"/>
                <a:gd name="connsiteY14" fmla="*/ 1698625 h 2489200"/>
                <a:gd name="connsiteX15" fmla="*/ 66675 w 314325"/>
                <a:gd name="connsiteY15" fmla="*/ 1774825 h 2489200"/>
                <a:gd name="connsiteX16" fmla="*/ 57150 w 314325"/>
                <a:gd name="connsiteY16" fmla="*/ 1860550 h 2489200"/>
                <a:gd name="connsiteX17" fmla="*/ 44450 w 314325"/>
                <a:gd name="connsiteY17" fmla="*/ 1930400 h 2489200"/>
                <a:gd name="connsiteX18" fmla="*/ 31750 w 314325"/>
                <a:gd name="connsiteY18" fmla="*/ 1987550 h 2489200"/>
                <a:gd name="connsiteX19" fmla="*/ 9525 w 314325"/>
                <a:gd name="connsiteY19" fmla="*/ 2060575 h 2489200"/>
                <a:gd name="connsiteX20" fmla="*/ 0 w 314325"/>
                <a:gd name="connsiteY20" fmla="*/ 2092325 h 2489200"/>
                <a:gd name="connsiteX21" fmla="*/ 0 w 314325"/>
                <a:gd name="connsiteY21" fmla="*/ 2124075 h 2489200"/>
                <a:gd name="connsiteX22" fmla="*/ 19050 w 314325"/>
                <a:gd name="connsiteY22" fmla="*/ 2193925 h 2489200"/>
                <a:gd name="connsiteX23" fmla="*/ 76200 w 314325"/>
                <a:gd name="connsiteY23" fmla="*/ 2333625 h 2489200"/>
                <a:gd name="connsiteX24" fmla="*/ 130175 w 314325"/>
                <a:gd name="connsiteY24" fmla="*/ 2447925 h 2489200"/>
                <a:gd name="connsiteX25" fmla="*/ 155575 w 314325"/>
                <a:gd name="connsiteY25" fmla="*/ 2479675 h 2489200"/>
                <a:gd name="connsiteX26" fmla="*/ 180975 w 314325"/>
                <a:gd name="connsiteY26" fmla="*/ 2489200 h 2489200"/>
                <a:gd name="connsiteX27" fmla="*/ 206375 w 314325"/>
                <a:gd name="connsiteY27" fmla="*/ 2489200 h 2489200"/>
                <a:gd name="connsiteX28" fmla="*/ 234950 w 314325"/>
                <a:gd name="connsiteY28" fmla="*/ 2473325 h 2489200"/>
                <a:gd name="connsiteX29" fmla="*/ 260350 w 314325"/>
                <a:gd name="connsiteY29" fmla="*/ 2451100 h 2489200"/>
                <a:gd name="connsiteX30" fmla="*/ 276225 w 314325"/>
                <a:gd name="connsiteY30" fmla="*/ 2425700 h 2489200"/>
                <a:gd name="connsiteX31" fmla="*/ 292100 w 314325"/>
                <a:gd name="connsiteY31" fmla="*/ 2330450 h 2489200"/>
                <a:gd name="connsiteX32" fmla="*/ 301625 w 314325"/>
                <a:gd name="connsiteY32" fmla="*/ 2238375 h 2489200"/>
                <a:gd name="connsiteX33" fmla="*/ 307975 w 314325"/>
                <a:gd name="connsiteY33" fmla="*/ 2130425 h 2489200"/>
                <a:gd name="connsiteX34" fmla="*/ 314325 w 314325"/>
                <a:gd name="connsiteY34" fmla="*/ 1955800 h 2489200"/>
                <a:gd name="connsiteX35" fmla="*/ 314325 w 314325"/>
                <a:gd name="connsiteY35" fmla="*/ 1752600 h 2489200"/>
                <a:gd name="connsiteX36" fmla="*/ 314325 w 314325"/>
                <a:gd name="connsiteY36" fmla="*/ 1327150 h 2489200"/>
                <a:gd name="connsiteX37" fmla="*/ 314325 w 314325"/>
                <a:gd name="connsiteY37" fmla="*/ 641350 h 248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14325" h="2489200">
                  <a:moveTo>
                    <a:pt x="314325" y="641350"/>
                  </a:moveTo>
                  <a:lnTo>
                    <a:pt x="314325" y="180975"/>
                  </a:lnTo>
                  <a:lnTo>
                    <a:pt x="307975" y="139700"/>
                  </a:lnTo>
                  <a:lnTo>
                    <a:pt x="292100" y="104775"/>
                  </a:lnTo>
                  <a:lnTo>
                    <a:pt x="263525" y="69850"/>
                  </a:lnTo>
                  <a:lnTo>
                    <a:pt x="231775" y="44450"/>
                  </a:lnTo>
                  <a:lnTo>
                    <a:pt x="168275" y="0"/>
                  </a:lnTo>
                  <a:lnTo>
                    <a:pt x="85725" y="85725"/>
                  </a:lnTo>
                  <a:cubicBezTo>
                    <a:pt x="86783" y="140758"/>
                    <a:pt x="87842" y="195792"/>
                    <a:pt x="88900" y="250825"/>
                  </a:cubicBezTo>
                  <a:cubicBezTo>
                    <a:pt x="87842" y="313267"/>
                    <a:pt x="86783" y="375708"/>
                    <a:pt x="85725" y="438150"/>
                  </a:cubicBezTo>
                  <a:cubicBezTo>
                    <a:pt x="84667" y="521758"/>
                    <a:pt x="83608" y="605367"/>
                    <a:pt x="82550" y="688975"/>
                  </a:cubicBezTo>
                  <a:cubicBezTo>
                    <a:pt x="81492" y="786342"/>
                    <a:pt x="80433" y="883708"/>
                    <a:pt x="79375" y="981075"/>
                  </a:cubicBezTo>
                  <a:cubicBezTo>
                    <a:pt x="78317" y="1090083"/>
                    <a:pt x="77258" y="1199092"/>
                    <a:pt x="76200" y="1308100"/>
                  </a:cubicBezTo>
                  <a:lnTo>
                    <a:pt x="69850" y="1549400"/>
                  </a:lnTo>
                  <a:lnTo>
                    <a:pt x="69850" y="1698625"/>
                  </a:lnTo>
                  <a:lnTo>
                    <a:pt x="66675" y="1774825"/>
                  </a:lnTo>
                  <a:lnTo>
                    <a:pt x="57150" y="1860550"/>
                  </a:lnTo>
                  <a:lnTo>
                    <a:pt x="44450" y="1930400"/>
                  </a:lnTo>
                  <a:lnTo>
                    <a:pt x="31750" y="1987550"/>
                  </a:lnTo>
                  <a:lnTo>
                    <a:pt x="9525" y="2060575"/>
                  </a:lnTo>
                  <a:lnTo>
                    <a:pt x="0" y="2092325"/>
                  </a:lnTo>
                  <a:lnTo>
                    <a:pt x="0" y="2124075"/>
                  </a:lnTo>
                  <a:lnTo>
                    <a:pt x="19050" y="2193925"/>
                  </a:lnTo>
                  <a:lnTo>
                    <a:pt x="76200" y="2333625"/>
                  </a:lnTo>
                  <a:lnTo>
                    <a:pt x="130175" y="2447925"/>
                  </a:lnTo>
                  <a:lnTo>
                    <a:pt x="155575" y="2479675"/>
                  </a:lnTo>
                  <a:lnTo>
                    <a:pt x="180975" y="2489200"/>
                  </a:lnTo>
                  <a:lnTo>
                    <a:pt x="206375" y="2489200"/>
                  </a:lnTo>
                  <a:lnTo>
                    <a:pt x="234950" y="2473325"/>
                  </a:lnTo>
                  <a:lnTo>
                    <a:pt x="260350" y="2451100"/>
                  </a:lnTo>
                  <a:lnTo>
                    <a:pt x="276225" y="2425700"/>
                  </a:lnTo>
                  <a:lnTo>
                    <a:pt x="292100" y="2330450"/>
                  </a:lnTo>
                  <a:lnTo>
                    <a:pt x="301625" y="2238375"/>
                  </a:lnTo>
                  <a:lnTo>
                    <a:pt x="307975" y="2130425"/>
                  </a:lnTo>
                  <a:lnTo>
                    <a:pt x="314325" y="1955800"/>
                  </a:lnTo>
                  <a:lnTo>
                    <a:pt x="314325" y="1752600"/>
                  </a:lnTo>
                  <a:lnTo>
                    <a:pt x="314325" y="1327150"/>
                  </a:lnTo>
                  <a:lnTo>
                    <a:pt x="314325" y="6413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7">
              <a:extLst>
                <a:ext uri="{FF2B5EF4-FFF2-40B4-BE49-F238E27FC236}">
                  <a16:creationId xmlns:a16="http://schemas.microsoft.com/office/drawing/2014/main" id="{46483CF4-4C9D-4F32-BD0D-15227FCEAA83}"/>
                </a:ext>
              </a:extLst>
            </p:cNvPr>
            <p:cNvSpPr/>
            <p:nvPr/>
          </p:nvSpPr>
          <p:spPr>
            <a:xfrm>
              <a:off x="4895850" y="3168648"/>
              <a:ext cx="647700" cy="730250"/>
            </a:xfrm>
            <a:custGeom>
              <a:avLst/>
              <a:gdLst>
                <a:gd name="connsiteX0" fmla="*/ 228600 w 647700"/>
                <a:gd name="connsiteY0" fmla="*/ 450056 h 731043"/>
                <a:gd name="connsiteX1" fmla="*/ 261938 w 647700"/>
                <a:gd name="connsiteY1" fmla="*/ 409575 h 731043"/>
                <a:gd name="connsiteX2" fmla="*/ 288131 w 647700"/>
                <a:gd name="connsiteY2" fmla="*/ 376237 h 731043"/>
                <a:gd name="connsiteX3" fmla="*/ 319088 w 647700"/>
                <a:gd name="connsiteY3" fmla="*/ 333375 h 731043"/>
                <a:gd name="connsiteX4" fmla="*/ 347663 w 647700"/>
                <a:gd name="connsiteY4" fmla="*/ 288131 h 731043"/>
                <a:gd name="connsiteX5" fmla="*/ 369094 w 647700"/>
                <a:gd name="connsiteY5" fmla="*/ 250031 h 731043"/>
                <a:gd name="connsiteX6" fmla="*/ 381000 w 647700"/>
                <a:gd name="connsiteY6" fmla="*/ 219075 h 731043"/>
                <a:gd name="connsiteX7" fmla="*/ 385763 w 647700"/>
                <a:gd name="connsiteY7" fmla="*/ 200025 h 731043"/>
                <a:gd name="connsiteX8" fmla="*/ 388144 w 647700"/>
                <a:gd name="connsiteY8" fmla="*/ 178593 h 731043"/>
                <a:gd name="connsiteX9" fmla="*/ 388144 w 647700"/>
                <a:gd name="connsiteY9" fmla="*/ 157162 h 731043"/>
                <a:gd name="connsiteX10" fmla="*/ 378619 w 647700"/>
                <a:gd name="connsiteY10" fmla="*/ 116681 h 731043"/>
                <a:gd name="connsiteX11" fmla="*/ 364331 w 647700"/>
                <a:gd name="connsiteY11" fmla="*/ 80962 h 731043"/>
                <a:gd name="connsiteX12" fmla="*/ 342900 w 647700"/>
                <a:gd name="connsiteY12" fmla="*/ 45243 h 731043"/>
                <a:gd name="connsiteX13" fmla="*/ 328613 w 647700"/>
                <a:gd name="connsiteY13" fmla="*/ 16668 h 731043"/>
                <a:gd name="connsiteX14" fmla="*/ 330994 w 647700"/>
                <a:gd name="connsiteY14" fmla="*/ 2381 h 731043"/>
                <a:gd name="connsiteX15" fmla="*/ 352425 w 647700"/>
                <a:gd name="connsiteY15" fmla="*/ 0 h 731043"/>
                <a:gd name="connsiteX16" fmla="*/ 397669 w 647700"/>
                <a:gd name="connsiteY16" fmla="*/ 11906 h 731043"/>
                <a:gd name="connsiteX17" fmla="*/ 459581 w 647700"/>
                <a:gd name="connsiteY17" fmla="*/ 40481 h 731043"/>
                <a:gd name="connsiteX18" fmla="*/ 492919 w 647700"/>
                <a:gd name="connsiteY18" fmla="*/ 59531 h 731043"/>
                <a:gd name="connsiteX19" fmla="*/ 521494 w 647700"/>
                <a:gd name="connsiteY19" fmla="*/ 83343 h 731043"/>
                <a:gd name="connsiteX20" fmla="*/ 561975 w 647700"/>
                <a:gd name="connsiteY20" fmla="*/ 130968 h 731043"/>
                <a:gd name="connsiteX21" fmla="*/ 595313 w 647700"/>
                <a:gd name="connsiteY21" fmla="*/ 176212 h 731043"/>
                <a:gd name="connsiteX22" fmla="*/ 619125 w 647700"/>
                <a:gd name="connsiteY22" fmla="*/ 214312 h 731043"/>
                <a:gd name="connsiteX23" fmla="*/ 638175 w 647700"/>
                <a:gd name="connsiteY23" fmla="*/ 252412 h 731043"/>
                <a:gd name="connsiteX24" fmla="*/ 645319 w 647700"/>
                <a:gd name="connsiteY24" fmla="*/ 280987 h 731043"/>
                <a:gd name="connsiteX25" fmla="*/ 647700 w 647700"/>
                <a:gd name="connsiteY25" fmla="*/ 307181 h 731043"/>
                <a:gd name="connsiteX26" fmla="*/ 640556 w 647700"/>
                <a:gd name="connsiteY26" fmla="*/ 335756 h 731043"/>
                <a:gd name="connsiteX27" fmla="*/ 626269 w 647700"/>
                <a:gd name="connsiteY27" fmla="*/ 352425 h 731043"/>
                <a:gd name="connsiteX28" fmla="*/ 611981 w 647700"/>
                <a:gd name="connsiteY28" fmla="*/ 359568 h 731043"/>
                <a:gd name="connsiteX29" fmla="*/ 597694 w 647700"/>
                <a:gd name="connsiteY29" fmla="*/ 361950 h 731043"/>
                <a:gd name="connsiteX30" fmla="*/ 566738 w 647700"/>
                <a:gd name="connsiteY30" fmla="*/ 364331 h 731043"/>
                <a:gd name="connsiteX31" fmla="*/ 535781 w 647700"/>
                <a:gd name="connsiteY31" fmla="*/ 373856 h 731043"/>
                <a:gd name="connsiteX32" fmla="*/ 483394 w 647700"/>
                <a:gd name="connsiteY32" fmla="*/ 400050 h 731043"/>
                <a:gd name="connsiteX33" fmla="*/ 442913 w 647700"/>
                <a:gd name="connsiteY33" fmla="*/ 438150 h 731043"/>
                <a:gd name="connsiteX34" fmla="*/ 392906 w 647700"/>
                <a:gd name="connsiteY34" fmla="*/ 485775 h 731043"/>
                <a:gd name="connsiteX35" fmla="*/ 342900 w 647700"/>
                <a:gd name="connsiteY35" fmla="*/ 528637 h 731043"/>
                <a:gd name="connsiteX36" fmla="*/ 266700 w 647700"/>
                <a:gd name="connsiteY36" fmla="*/ 588168 h 731043"/>
                <a:gd name="connsiteX37" fmla="*/ 200025 w 647700"/>
                <a:gd name="connsiteY37" fmla="*/ 633412 h 731043"/>
                <a:gd name="connsiteX38" fmla="*/ 138113 w 647700"/>
                <a:gd name="connsiteY38" fmla="*/ 671512 h 731043"/>
                <a:gd name="connsiteX39" fmla="*/ 64294 w 647700"/>
                <a:gd name="connsiteY39" fmla="*/ 711993 h 731043"/>
                <a:gd name="connsiteX40" fmla="*/ 0 w 647700"/>
                <a:gd name="connsiteY40" fmla="*/ 731043 h 731043"/>
                <a:gd name="connsiteX41" fmla="*/ 2381 w 647700"/>
                <a:gd name="connsiteY41" fmla="*/ 709612 h 731043"/>
                <a:gd name="connsiteX42" fmla="*/ 21431 w 647700"/>
                <a:gd name="connsiteY42" fmla="*/ 683418 h 731043"/>
                <a:gd name="connsiteX43" fmla="*/ 57150 w 647700"/>
                <a:gd name="connsiteY43" fmla="*/ 645318 h 731043"/>
                <a:gd name="connsiteX44" fmla="*/ 111919 w 647700"/>
                <a:gd name="connsiteY44" fmla="*/ 585787 h 731043"/>
                <a:gd name="connsiteX45" fmla="*/ 176213 w 647700"/>
                <a:gd name="connsiteY45" fmla="*/ 511968 h 731043"/>
                <a:gd name="connsiteX46" fmla="*/ 228600 w 647700"/>
                <a:gd name="connsiteY46" fmla="*/ 450056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47700" h="731043">
                  <a:moveTo>
                    <a:pt x="228600" y="450056"/>
                  </a:moveTo>
                  <a:lnTo>
                    <a:pt x="261938" y="409575"/>
                  </a:lnTo>
                  <a:lnTo>
                    <a:pt x="288131" y="376237"/>
                  </a:lnTo>
                  <a:lnTo>
                    <a:pt x="319088" y="333375"/>
                  </a:lnTo>
                  <a:lnTo>
                    <a:pt x="347663" y="288131"/>
                  </a:lnTo>
                  <a:lnTo>
                    <a:pt x="369094" y="250031"/>
                  </a:lnTo>
                  <a:lnTo>
                    <a:pt x="381000" y="219075"/>
                  </a:lnTo>
                  <a:lnTo>
                    <a:pt x="385763" y="200025"/>
                  </a:lnTo>
                  <a:lnTo>
                    <a:pt x="388144" y="178593"/>
                  </a:lnTo>
                  <a:lnTo>
                    <a:pt x="388144" y="157162"/>
                  </a:lnTo>
                  <a:lnTo>
                    <a:pt x="378619" y="116681"/>
                  </a:lnTo>
                  <a:lnTo>
                    <a:pt x="364331" y="80962"/>
                  </a:lnTo>
                  <a:lnTo>
                    <a:pt x="342900" y="45243"/>
                  </a:lnTo>
                  <a:lnTo>
                    <a:pt x="328613" y="16668"/>
                  </a:lnTo>
                  <a:lnTo>
                    <a:pt x="330994" y="2381"/>
                  </a:lnTo>
                  <a:lnTo>
                    <a:pt x="352425" y="0"/>
                  </a:lnTo>
                  <a:lnTo>
                    <a:pt x="397669" y="11906"/>
                  </a:lnTo>
                  <a:lnTo>
                    <a:pt x="459581" y="40481"/>
                  </a:lnTo>
                  <a:lnTo>
                    <a:pt x="492919" y="59531"/>
                  </a:lnTo>
                  <a:lnTo>
                    <a:pt x="521494" y="83343"/>
                  </a:lnTo>
                  <a:lnTo>
                    <a:pt x="561975" y="130968"/>
                  </a:lnTo>
                  <a:lnTo>
                    <a:pt x="595313" y="176212"/>
                  </a:lnTo>
                  <a:lnTo>
                    <a:pt x="619125" y="214312"/>
                  </a:lnTo>
                  <a:lnTo>
                    <a:pt x="638175" y="252412"/>
                  </a:lnTo>
                  <a:lnTo>
                    <a:pt x="645319" y="280987"/>
                  </a:lnTo>
                  <a:lnTo>
                    <a:pt x="647700" y="307181"/>
                  </a:lnTo>
                  <a:lnTo>
                    <a:pt x="640556" y="335756"/>
                  </a:lnTo>
                  <a:lnTo>
                    <a:pt x="626269" y="352425"/>
                  </a:lnTo>
                  <a:lnTo>
                    <a:pt x="611981" y="359568"/>
                  </a:lnTo>
                  <a:lnTo>
                    <a:pt x="597694" y="361950"/>
                  </a:lnTo>
                  <a:lnTo>
                    <a:pt x="566738" y="364331"/>
                  </a:lnTo>
                  <a:lnTo>
                    <a:pt x="535781" y="373856"/>
                  </a:lnTo>
                  <a:lnTo>
                    <a:pt x="483394" y="400050"/>
                  </a:lnTo>
                  <a:lnTo>
                    <a:pt x="442913" y="438150"/>
                  </a:lnTo>
                  <a:lnTo>
                    <a:pt x="392906" y="485775"/>
                  </a:lnTo>
                  <a:lnTo>
                    <a:pt x="342900" y="528637"/>
                  </a:lnTo>
                  <a:lnTo>
                    <a:pt x="266700" y="588168"/>
                  </a:lnTo>
                  <a:lnTo>
                    <a:pt x="200025" y="633412"/>
                  </a:lnTo>
                  <a:lnTo>
                    <a:pt x="138113" y="671512"/>
                  </a:lnTo>
                  <a:lnTo>
                    <a:pt x="64294" y="711993"/>
                  </a:lnTo>
                  <a:lnTo>
                    <a:pt x="0" y="731043"/>
                  </a:lnTo>
                  <a:lnTo>
                    <a:pt x="2381" y="709612"/>
                  </a:lnTo>
                  <a:lnTo>
                    <a:pt x="21431" y="683418"/>
                  </a:lnTo>
                  <a:lnTo>
                    <a:pt x="57150" y="645318"/>
                  </a:lnTo>
                  <a:lnTo>
                    <a:pt x="111919" y="585787"/>
                  </a:lnTo>
                  <a:lnTo>
                    <a:pt x="176213" y="511968"/>
                  </a:lnTo>
                  <a:lnTo>
                    <a:pt x="228600" y="4500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8">
              <a:extLst>
                <a:ext uri="{FF2B5EF4-FFF2-40B4-BE49-F238E27FC236}">
                  <a16:creationId xmlns:a16="http://schemas.microsoft.com/office/drawing/2014/main" id="{8AD7E85D-D996-4297-BD82-E6849E8FE76B}"/>
                </a:ext>
              </a:extLst>
            </p:cNvPr>
            <p:cNvSpPr/>
            <p:nvPr/>
          </p:nvSpPr>
          <p:spPr>
            <a:xfrm>
              <a:off x="4884739" y="3873499"/>
              <a:ext cx="592137" cy="638175"/>
            </a:xfrm>
            <a:custGeom>
              <a:avLst/>
              <a:gdLst>
                <a:gd name="connsiteX0" fmla="*/ 195262 w 592931"/>
                <a:gd name="connsiteY0" fmla="*/ 240506 h 638175"/>
                <a:gd name="connsiteX1" fmla="*/ 152400 w 592931"/>
                <a:gd name="connsiteY1" fmla="*/ 192881 h 638175"/>
                <a:gd name="connsiteX2" fmla="*/ 102394 w 592931"/>
                <a:gd name="connsiteY2" fmla="*/ 138112 h 638175"/>
                <a:gd name="connsiteX3" fmla="*/ 40481 w 592931"/>
                <a:gd name="connsiteY3" fmla="*/ 76200 h 638175"/>
                <a:gd name="connsiteX4" fmla="*/ 4762 w 592931"/>
                <a:gd name="connsiteY4" fmla="*/ 42862 h 638175"/>
                <a:gd name="connsiteX5" fmla="*/ 0 w 592931"/>
                <a:gd name="connsiteY5" fmla="*/ 35718 h 638175"/>
                <a:gd name="connsiteX6" fmla="*/ 7144 w 592931"/>
                <a:gd name="connsiteY6" fmla="*/ 9525 h 638175"/>
                <a:gd name="connsiteX7" fmla="*/ 26194 w 592931"/>
                <a:gd name="connsiteY7" fmla="*/ 0 h 638175"/>
                <a:gd name="connsiteX8" fmla="*/ 107156 w 592931"/>
                <a:gd name="connsiteY8" fmla="*/ 28575 h 638175"/>
                <a:gd name="connsiteX9" fmla="*/ 240506 w 592931"/>
                <a:gd name="connsiteY9" fmla="*/ 83343 h 638175"/>
                <a:gd name="connsiteX10" fmla="*/ 364331 w 592931"/>
                <a:gd name="connsiteY10" fmla="*/ 135731 h 638175"/>
                <a:gd name="connsiteX11" fmla="*/ 442912 w 592931"/>
                <a:gd name="connsiteY11" fmla="*/ 176212 h 638175"/>
                <a:gd name="connsiteX12" fmla="*/ 469106 w 592931"/>
                <a:gd name="connsiteY12" fmla="*/ 192881 h 638175"/>
                <a:gd name="connsiteX13" fmla="*/ 485775 w 592931"/>
                <a:gd name="connsiteY13" fmla="*/ 214312 h 638175"/>
                <a:gd name="connsiteX14" fmla="*/ 521494 w 592931"/>
                <a:gd name="connsiteY14" fmla="*/ 285750 h 638175"/>
                <a:gd name="connsiteX15" fmla="*/ 552450 w 592931"/>
                <a:gd name="connsiteY15" fmla="*/ 352425 h 638175"/>
                <a:gd name="connsiteX16" fmla="*/ 569119 w 592931"/>
                <a:gd name="connsiteY16" fmla="*/ 395287 h 638175"/>
                <a:gd name="connsiteX17" fmla="*/ 578644 w 592931"/>
                <a:gd name="connsiteY17" fmla="*/ 431006 h 638175"/>
                <a:gd name="connsiteX18" fmla="*/ 585787 w 592931"/>
                <a:gd name="connsiteY18" fmla="*/ 471487 h 638175"/>
                <a:gd name="connsiteX19" fmla="*/ 590550 w 592931"/>
                <a:gd name="connsiteY19" fmla="*/ 526256 h 638175"/>
                <a:gd name="connsiteX20" fmla="*/ 592931 w 592931"/>
                <a:gd name="connsiteY20" fmla="*/ 576262 h 638175"/>
                <a:gd name="connsiteX21" fmla="*/ 585787 w 592931"/>
                <a:gd name="connsiteY21" fmla="*/ 609600 h 638175"/>
                <a:gd name="connsiteX22" fmla="*/ 561975 w 592931"/>
                <a:gd name="connsiteY22" fmla="*/ 628650 h 638175"/>
                <a:gd name="connsiteX23" fmla="*/ 533400 w 592931"/>
                <a:gd name="connsiteY23" fmla="*/ 638175 h 638175"/>
                <a:gd name="connsiteX24" fmla="*/ 511969 w 592931"/>
                <a:gd name="connsiteY24" fmla="*/ 638175 h 638175"/>
                <a:gd name="connsiteX25" fmla="*/ 478631 w 592931"/>
                <a:gd name="connsiteY25" fmla="*/ 628650 h 638175"/>
                <a:gd name="connsiteX26" fmla="*/ 454819 w 592931"/>
                <a:gd name="connsiteY26" fmla="*/ 595312 h 638175"/>
                <a:gd name="connsiteX27" fmla="*/ 414337 w 592931"/>
                <a:gd name="connsiteY27" fmla="*/ 533400 h 638175"/>
                <a:gd name="connsiteX28" fmla="*/ 338137 w 592931"/>
                <a:gd name="connsiteY28" fmla="*/ 426243 h 638175"/>
                <a:gd name="connsiteX29" fmla="*/ 261937 w 592931"/>
                <a:gd name="connsiteY29" fmla="*/ 321468 h 638175"/>
                <a:gd name="connsiteX30" fmla="*/ 195262 w 592931"/>
                <a:gd name="connsiteY30" fmla="*/ 24050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92931" h="638175">
                  <a:moveTo>
                    <a:pt x="195262" y="240506"/>
                  </a:moveTo>
                  <a:lnTo>
                    <a:pt x="152400" y="192881"/>
                  </a:lnTo>
                  <a:lnTo>
                    <a:pt x="102394" y="138112"/>
                  </a:lnTo>
                  <a:lnTo>
                    <a:pt x="40481" y="76200"/>
                  </a:lnTo>
                  <a:lnTo>
                    <a:pt x="4762" y="42862"/>
                  </a:lnTo>
                  <a:lnTo>
                    <a:pt x="0" y="35718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107156" y="28575"/>
                  </a:lnTo>
                  <a:lnTo>
                    <a:pt x="240506" y="83343"/>
                  </a:lnTo>
                  <a:lnTo>
                    <a:pt x="364331" y="135731"/>
                  </a:lnTo>
                  <a:lnTo>
                    <a:pt x="442912" y="176212"/>
                  </a:lnTo>
                  <a:lnTo>
                    <a:pt x="469106" y="192881"/>
                  </a:lnTo>
                  <a:lnTo>
                    <a:pt x="485775" y="214312"/>
                  </a:lnTo>
                  <a:lnTo>
                    <a:pt x="521494" y="285750"/>
                  </a:lnTo>
                  <a:lnTo>
                    <a:pt x="552450" y="352425"/>
                  </a:lnTo>
                  <a:lnTo>
                    <a:pt x="569119" y="395287"/>
                  </a:lnTo>
                  <a:lnTo>
                    <a:pt x="578644" y="431006"/>
                  </a:lnTo>
                  <a:lnTo>
                    <a:pt x="585787" y="471487"/>
                  </a:lnTo>
                  <a:lnTo>
                    <a:pt x="590550" y="526256"/>
                  </a:lnTo>
                  <a:lnTo>
                    <a:pt x="592931" y="576262"/>
                  </a:lnTo>
                  <a:lnTo>
                    <a:pt x="585787" y="609600"/>
                  </a:lnTo>
                  <a:lnTo>
                    <a:pt x="561975" y="628650"/>
                  </a:lnTo>
                  <a:lnTo>
                    <a:pt x="533400" y="638175"/>
                  </a:lnTo>
                  <a:lnTo>
                    <a:pt x="511969" y="638175"/>
                  </a:lnTo>
                  <a:lnTo>
                    <a:pt x="478631" y="628650"/>
                  </a:lnTo>
                  <a:lnTo>
                    <a:pt x="454819" y="595312"/>
                  </a:lnTo>
                  <a:lnTo>
                    <a:pt x="414337" y="533400"/>
                  </a:lnTo>
                  <a:lnTo>
                    <a:pt x="338137" y="426243"/>
                  </a:lnTo>
                  <a:lnTo>
                    <a:pt x="261937" y="321468"/>
                  </a:lnTo>
                  <a:lnTo>
                    <a:pt x="195262" y="2405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9">
              <a:extLst>
                <a:ext uri="{FF2B5EF4-FFF2-40B4-BE49-F238E27FC236}">
                  <a16:creationId xmlns:a16="http://schemas.microsoft.com/office/drawing/2014/main" id="{F0C3DC2C-6289-448A-9E19-18D88B96AD9E}"/>
                </a:ext>
              </a:extLst>
            </p:cNvPr>
            <p:cNvSpPr/>
            <p:nvPr/>
          </p:nvSpPr>
          <p:spPr>
            <a:xfrm>
              <a:off x="6116638" y="1803400"/>
              <a:ext cx="1770062" cy="468313"/>
            </a:xfrm>
            <a:custGeom>
              <a:avLst/>
              <a:gdLst>
                <a:gd name="connsiteX0" fmla="*/ 633413 w 1769269"/>
                <a:gd name="connsiteY0" fmla="*/ 411956 h 469106"/>
                <a:gd name="connsiteX1" fmla="*/ 416719 w 1769269"/>
                <a:gd name="connsiteY1" fmla="*/ 435769 h 469106"/>
                <a:gd name="connsiteX2" fmla="*/ 209550 w 1769269"/>
                <a:gd name="connsiteY2" fmla="*/ 457200 h 469106"/>
                <a:gd name="connsiteX3" fmla="*/ 0 w 1769269"/>
                <a:gd name="connsiteY3" fmla="*/ 469106 h 469106"/>
                <a:gd name="connsiteX4" fmla="*/ 85725 w 1769269"/>
                <a:gd name="connsiteY4" fmla="*/ 304800 h 469106"/>
                <a:gd name="connsiteX5" fmla="*/ 169069 w 1769269"/>
                <a:gd name="connsiteY5" fmla="*/ 311944 h 469106"/>
                <a:gd name="connsiteX6" fmla="*/ 285750 w 1769269"/>
                <a:gd name="connsiteY6" fmla="*/ 304800 h 469106"/>
                <a:gd name="connsiteX7" fmla="*/ 392907 w 1769269"/>
                <a:gd name="connsiteY7" fmla="*/ 292894 h 469106"/>
                <a:gd name="connsiteX8" fmla="*/ 531019 w 1769269"/>
                <a:gd name="connsiteY8" fmla="*/ 271463 h 469106"/>
                <a:gd name="connsiteX9" fmla="*/ 654844 w 1769269"/>
                <a:gd name="connsiteY9" fmla="*/ 250031 h 469106"/>
                <a:gd name="connsiteX10" fmla="*/ 764382 w 1769269"/>
                <a:gd name="connsiteY10" fmla="*/ 228600 h 469106"/>
                <a:gd name="connsiteX11" fmla="*/ 847725 w 1769269"/>
                <a:gd name="connsiteY11" fmla="*/ 211931 h 469106"/>
                <a:gd name="connsiteX12" fmla="*/ 957263 w 1769269"/>
                <a:gd name="connsiteY12" fmla="*/ 185738 h 469106"/>
                <a:gd name="connsiteX13" fmla="*/ 1054894 w 1769269"/>
                <a:gd name="connsiteY13" fmla="*/ 159544 h 469106"/>
                <a:gd name="connsiteX14" fmla="*/ 1147763 w 1769269"/>
                <a:gd name="connsiteY14" fmla="*/ 130969 h 469106"/>
                <a:gd name="connsiteX15" fmla="*/ 1223963 w 1769269"/>
                <a:gd name="connsiteY15" fmla="*/ 100013 h 469106"/>
                <a:gd name="connsiteX16" fmla="*/ 1290638 w 1769269"/>
                <a:gd name="connsiteY16" fmla="*/ 61913 h 469106"/>
                <a:gd name="connsiteX17" fmla="*/ 1323975 w 1769269"/>
                <a:gd name="connsiteY17" fmla="*/ 40481 h 469106"/>
                <a:gd name="connsiteX18" fmla="*/ 1369219 w 1769269"/>
                <a:gd name="connsiteY18" fmla="*/ 4763 h 469106"/>
                <a:gd name="connsiteX19" fmla="*/ 1416844 w 1769269"/>
                <a:gd name="connsiteY19" fmla="*/ 0 h 469106"/>
                <a:gd name="connsiteX20" fmla="*/ 1509713 w 1769269"/>
                <a:gd name="connsiteY20" fmla="*/ 9525 h 469106"/>
                <a:gd name="connsiteX21" fmla="*/ 1600200 w 1769269"/>
                <a:gd name="connsiteY21" fmla="*/ 28575 h 469106"/>
                <a:gd name="connsiteX22" fmla="*/ 1669257 w 1769269"/>
                <a:gd name="connsiteY22" fmla="*/ 50006 h 469106"/>
                <a:gd name="connsiteX23" fmla="*/ 1716882 w 1769269"/>
                <a:gd name="connsiteY23" fmla="*/ 66675 h 469106"/>
                <a:gd name="connsiteX24" fmla="*/ 1738313 w 1769269"/>
                <a:gd name="connsiteY24" fmla="*/ 78581 h 469106"/>
                <a:gd name="connsiteX25" fmla="*/ 1757363 w 1769269"/>
                <a:gd name="connsiteY25" fmla="*/ 97631 h 469106"/>
                <a:gd name="connsiteX26" fmla="*/ 1764507 w 1769269"/>
                <a:gd name="connsiteY26" fmla="*/ 111919 h 469106"/>
                <a:gd name="connsiteX27" fmla="*/ 1769269 w 1769269"/>
                <a:gd name="connsiteY27" fmla="*/ 126206 h 469106"/>
                <a:gd name="connsiteX28" fmla="*/ 1766888 w 1769269"/>
                <a:gd name="connsiteY28" fmla="*/ 145256 h 469106"/>
                <a:gd name="connsiteX29" fmla="*/ 1754982 w 1769269"/>
                <a:gd name="connsiteY29" fmla="*/ 169069 h 469106"/>
                <a:gd name="connsiteX30" fmla="*/ 1731169 w 1769269"/>
                <a:gd name="connsiteY30" fmla="*/ 192881 h 469106"/>
                <a:gd name="connsiteX31" fmla="*/ 1690688 w 1769269"/>
                <a:gd name="connsiteY31" fmla="*/ 209550 h 469106"/>
                <a:gd name="connsiteX32" fmla="*/ 1566863 w 1769269"/>
                <a:gd name="connsiteY32" fmla="*/ 242888 h 469106"/>
                <a:gd name="connsiteX33" fmla="*/ 1462088 w 1769269"/>
                <a:gd name="connsiteY33" fmla="*/ 269081 h 469106"/>
                <a:gd name="connsiteX34" fmla="*/ 1350169 w 1769269"/>
                <a:gd name="connsiteY34" fmla="*/ 292894 h 469106"/>
                <a:gd name="connsiteX35" fmla="*/ 1219200 w 1769269"/>
                <a:gd name="connsiteY35" fmla="*/ 321469 h 469106"/>
                <a:gd name="connsiteX36" fmla="*/ 1031082 w 1769269"/>
                <a:gd name="connsiteY36" fmla="*/ 352425 h 469106"/>
                <a:gd name="connsiteX37" fmla="*/ 783432 w 1769269"/>
                <a:gd name="connsiteY37" fmla="*/ 390525 h 469106"/>
                <a:gd name="connsiteX38" fmla="*/ 633413 w 1769269"/>
                <a:gd name="connsiteY38" fmla="*/ 41195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69269" h="469106">
                  <a:moveTo>
                    <a:pt x="633413" y="411956"/>
                  </a:moveTo>
                  <a:lnTo>
                    <a:pt x="416719" y="435769"/>
                  </a:lnTo>
                  <a:lnTo>
                    <a:pt x="209550" y="457200"/>
                  </a:lnTo>
                  <a:lnTo>
                    <a:pt x="0" y="469106"/>
                  </a:lnTo>
                  <a:lnTo>
                    <a:pt x="85725" y="304800"/>
                  </a:lnTo>
                  <a:lnTo>
                    <a:pt x="169069" y="311944"/>
                  </a:lnTo>
                  <a:lnTo>
                    <a:pt x="285750" y="304800"/>
                  </a:lnTo>
                  <a:lnTo>
                    <a:pt x="392907" y="292894"/>
                  </a:lnTo>
                  <a:lnTo>
                    <a:pt x="531019" y="271463"/>
                  </a:lnTo>
                  <a:lnTo>
                    <a:pt x="654844" y="250031"/>
                  </a:lnTo>
                  <a:lnTo>
                    <a:pt x="764382" y="228600"/>
                  </a:lnTo>
                  <a:lnTo>
                    <a:pt x="847725" y="211931"/>
                  </a:lnTo>
                  <a:lnTo>
                    <a:pt x="957263" y="185738"/>
                  </a:lnTo>
                  <a:lnTo>
                    <a:pt x="1054894" y="159544"/>
                  </a:lnTo>
                  <a:lnTo>
                    <a:pt x="1147763" y="130969"/>
                  </a:lnTo>
                  <a:lnTo>
                    <a:pt x="1223963" y="100013"/>
                  </a:lnTo>
                  <a:lnTo>
                    <a:pt x="1290638" y="61913"/>
                  </a:lnTo>
                  <a:lnTo>
                    <a:pt x="1323975" y="40481"/>
                  </a:lnTo>
                  <a:lnTo>
                    <a:pt x="1369219" y="4763"/>
                  </a:lnTo>
                  <a:lnTo>
                    <a:pt x="1416844" y="0"/>
                  </a:lnTo>
                  <a:lnTo>
                    <a:pt x="1509713" y="9525"/>
                  </a:lnTo>
                  <a:lnTo>
                    <a:pt x="1600200" y="28575"/>
                  </a:lnTo>
                  <a:lnTo>
                    <a:pt x="1669257" y="50006"/>
                  </a:lnTo>
                  <a:lnTo>
                    <a:pt x="1716882" y="66675"/>
                  </a:lnTo>
                  <a:lnTo>
                    <a:pt x="1738313" y="78581"/>
                  </a:lnTo>
                  <a:lnTo>
                    <a:pt x="1757363" y="97631"/>
                  </a:lnTo>
                  <a:lnTo>
                    <a:pt x="1764507" y="111919"/>
                  </a:lnTo>
                  <a:lnTo>
                    <a:pt x="1769269" y="126206"/>
                  </a:lnTo>
                  <a:lnTo>
                    <a:pt x="1766888" y="145256"/>
                  </a:lnTo>
                  <a:lnTo>
                    <a:pt x="1754982" y="169069"/>
                  </a:lnTo>
                  <a:lnTo>
                    <a:pt x="1731169" y="192881"/>
                  </a:lnTo>
                  <a:lnTo>
                    <a:pt x="1690688" y="209550"/>
                  </a:lnTo>
                  <a:lnTo>
                    <a:pt x="1566863" y="242888"/>
                  </a:lnTo>
                  <a:lnTo>
                    <a:pt x="1462088" y="269081"/>
                  </a:lnTo>
                  <a:lnTo>
                    <a:pt x="1350169" y="292894"/>
                  </a:lnTo>
                  <a:lnTo>
                    <a:pt x="1219200" y="321469"/>
                  </a:lnTo>
                  <a:lnTo>
                    <a:pt x="1031082" y="352425"/>
                  </a:lnTo>
                  <a:lnTo>
                    <a:pt x="783432" y="390525"/>
                  </a:lnTo>
                  <a:lnTo>
                    <a:pt x="633413" y="4119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11">
              <a:extLst>
                <a:ext uri="{FF2B5EF4-FFF2-40B4-BE49-F238E27FC236}">
                  <a16:creationId xmlns:a16="http://schemas.microsoft.com/office/drawing/2014/main" id="{0EC4A6E8-5E3E-4F36-918E-AC35CA4DAA30}"/>
                </a:ext>
              </a:extLst>
            </p:cNvPr>
            <p:cNvSpPr/>
            <p:nvPr/>
          </p:nvSpPr>
          <p:spPr>
            <a:xfrm>
              <a:off x="6288088" y="2427288"/>
              <a:ext cx="1503362" cy="1473200"/>
            </a:xfrm>
            <a:custGeom>
              <a:avLst/>
              <a:gdLst>
                <a:gd name="connsiteX0" fmla="*/ 540544 w 1502569"/>
                <a:gd name="connsiteY0" fmla="*/ 154781 h 1473994"/>
                <a:gd name="connsiteX1" fmla="*/ 204788 w 1502569"/>
                <a:gd name="connsiteY1" fmla="*/ 216694 h 1473994"/>
                <a:gd name="connsiteX2" fmla="*/ 0 w 1502569"/>
                <a:gd name="connsiteY2" fmla="*/ 254794 h 1473994"/>
                <a:gd name="connsiteX3" fmla="*/ 7144 w 1502569"/>
                <a:gd name="connsiteY3" fmla="*/ 402431 h 1473994"/>
                <a:gd name="connsiteX4" fmla="*/ 195263 w 1502569"/>
                <a:gd name="connsiteY4" fmla="*/ 378619 h 1473994"/>
                <a:gd name="connsiteX5" fmla="*/ 404813 w 1502569"/>
                <a:gd name="connsiteY5" fmla="*/ 342900 h 1473994"/>
                <a:gd name="connsiteX6" fmla="*/ 635794 w 1502569"/>
                <a:gd name="connsiteY6" fmla="*/ 302419 h 1473994"/>
                <a:gd name="connsiteX7" fmla="*/ 792957 w 1502569"/>
                <a:gd name="connsiteY7" fmla="*/ 273844 h 1473994"/>
                <a:gd name="connsiteX8" fmla="*/ 981075 w 1502569"/>
                <a:gd name="connsiteY8" fmla="*/ 240506 h 1473994"/>
                <a:gd name="connsiteX9" fmla="*/ 1112044 w 1502569"/>
                <a:gd name="connsiteY9" fmla="*/ 219075 h 1473994"/>
                <a:gd name="connsiteX10" fmla="*/ 1143000 w 1502569"/>
                <a:gd name="connsiteY10" fmla="*/ 219075 h 1473994"/>
                <a:gd name="connsiteX11" fmla="*/ 1154907 w 1502569"/>
                <a:gd name="connsiteY11" fmla="*/ 223837 h 1473994"/>
                <a:gd name="connsiteX12" fmla="*/ 1164432 w 1502569"/>
                <a:gd name="connsiteY12" fmla="*/ 233362 h 1473994"/>
                <a:gd name="connsiteX13" fmla="*/ 1173957 w 1502569"/>
                <a:gd name="connsiteY13" fmla="*/ 252412 h 1473994"/>
                <a:gd name="connsiteX14" fmla="*/ 1181100 w 1502569"/>
                <a:gd name="connsiteY14" fmla="*/ 280987 h 1473994"/>
                <a:gd name="connsiteX15" fmla="*/ 1183482 w 1502569"/>
                <a:gd name="connsiteY15" fmla="*/ 366712 h 1473994"/>
                <a:gd name="connsiteX16" fmla="*/ 1183482 w 1502569"/>
                <a:gd name="connsiteY16" fmla="*/ 602456 h 1473994"/>
                <a:gd name="connsiteX17" fmla="*/ 1185863 w 1502569"/>
                <a:gd name="connsiteY17" fmla="*/ 669131 h 1473994"/>
                <a:gd name="connsiteX18" fmla="*/ 1181100 w 1502569"/>
                <a:gd name="connsiteY18" fmla="*/ 754856 h 1473994"/>
                <a:gd name="connsiteX19" fmla="*/ 1190625 w 1502569"/>
                <a:gd name="connsiteY19" fmla="*/ 904875 h 1473994"/>
                <a:gd name="connsiteX20" fmla="*/ 1209675 w 1502569"/>
                <a:gd name="connsiteY20" fmla="*/ 1188244 h 1473994"/>
                <a:gd name="connsiteX21" fmla="*/ 1231107 w 1502569"/>
                <a:gd name="connsiteY21" fmla="*/ 1345406 h 1473994"/>
                <a:gd name="connsiteX22" fmla="*/ 1243013 w 1502569"/>
                <a:gd name="connsiteY22" fmla="*/ 1385887 h 1473994"/>
                <a:gd name="connsiteX23" fmla="*/ 1262063 w 1502569"/>
                <a:gd name="connsiteY23" fmla="*/ 1423987 h 1473994"/>
                <a:gd name="connsiteX24" fmla="*/ 1276350 w 1502569"/>
                <a:gd name="connsiteY24" fmla="*/ 1445419 h 1473994"/>
                <a:gd name="connsiteX25" fmla="*/ 1295400 w 1502569"/>
                <a:gd name="connsiteY25" fmla="*/ 1464469 h 1473994"/>
                <a:gd name="connsiteX26" fmla="*/ 1312069 w 1502569"/>
                <a:gd name="connsiteY26" fmla="*/ 1471612 h 1473994"/>
                <a:gd name="connsiteX27" fmla="*/ 1323975 w 1502569"/>
                <a:gd name="connsiteY27" fmla="*/ 1473994 h 1473994"/>
                <a:gd name="connsiteX28" fmla="*/ 1338263 w 1502569"/>
                <a:gd name="connsiteY28" fmla="*/ 1469231 h 1473994"/>
                <a:gd name="connsiteX29" fmla="*/ 1350169 w 1502569"/>
                <a:gd name="connsiteY29" fmla="*/ 1457325 h 1473994"/>
                <a:gd name="connsiteX30" fmla="*/ 1378744 w 1502569"/>
                <a:gd name="connsiteY30" fmla="*/ 1402556 h 1473994"/>
                <a:gd name="connsiteX31" fmla="*/ 1412082 w 1502569"/>
                <a:gd name="connsiteY31" fmla="*/ 1331119 h 1473994"/>
                <a:gd name="connsiteX32" fmla="*/ 1428750 w 1502569"/>
                <a:gd name="connsiteY32" fmla="*/ 1295400 h 1473994"/>
                <a:gd name="connsiteX33" fmla="*/ 1428750 w 1502569"/>
                <a:gd name="connsiteY33" fmla="*/ 1240631 h 1473994"/>
                <a:gd name="connsiteX34" fmla="*/ 1431132 w 1502569"/>
                <a:gd name="connsiteY34" fmla="*/ 942975 h 1473994"/>
                <a:gd name="connsiteX35" fmla="*/ 1431132 w 1502569"/>
                <a:gd name="connsiteY35" fmla="*/ 783431 h 1473994"/>
                <a:gd name="connsiteX36" fmla="*/ 1438275 w 1502569"/>
                <a:gd name="connsiteY36" fmla="*/ 561975 h 1473994"/>
                <a:gd name="connsiteX37" fmla="*/ 1445419 w 1502569"/>
                <a:gd name="connsiteY37" fmla="*/ 464344 h 1473994"/>
                <a:gd name="connsiteX38" fmla="*/ 1454944 w 1502569"/>
                <a:gd name="connsiteY38" fmla="*/ 431006 h 1473994"/>
                <a:gd name="connsiteX39" fmla="*/ 1471613 w 1502569"/>
                <a:gd name="connsiteY39" fmla="*/ 397669 h 1473994"/>
                <a:gd name="connsiteX40" fmla="*/ 1488282 w 1502569"/>
                <a:gd name="connsiteY40" fmla="*/ 357187 h 1473994"/>
                <a:gd name="connsiteX41" fmla="*/ 1497807 w 1502569"/>
                <a:gd name="connsiteY41" fmla="*/ 319087 h 1473994"/>
                <a:gd name="connsiteX42" fmla="*/ 1502569 w 1502569"/>
                <a:gd name="connsiteY42" fmla="*/ 288131 h 1473994"/>
                <a:gd name="connsiteX43" fmla="*/ 1500188 w 1502569"/>
                <a:gd name="connsiteY43" fmla="*/ 261937 h 1473994"/>
                <a:gd name="connsiteX44" fmla="*/ 1495425 w 1502569"/>
                <a:gd name="connsiteY44" fmla="*/ 242887 h 1473994"/>
                <a:gd name="connsiteX45" fmla="*/ 1466850 w 1502569"/>
                <a:gd name="connsiteY45" fmla="*/ 209550 h 1473994"/>
                <a:gd name="connsiteX46" fmla="*/ 1390650 w 1502569"/>
                <a:gd name="connsiteY46" fmla="*/ 138112 h 1473994"/>
                <a:gd name="connsiteX47" fmla="*/ 1326357 w 1502569"/>
                <a:gd name="connsiteY47" fmla="*/ 88106 h 1473994"/>
                <a:gd name="connsiteX48" fmla="*/ 1262063 w 1502569"/>
                <a:gd name="connsiteY48" fmla="*/ 40481 h 1473994"/>
                <a:gd name="connsiteX49" fmla="*/ 1195388 w 1502569"/>
                <a:gd name="connsiteY49" fmla="*/ 2381 h 1473994"/>
                <a:gd name="connsiteX50" fmla="*/ 1183482 w 1502569"/>
                <a:gd name="connsiteY50" fmla="*/ 0 h 1473994"/>
                <a:gd name="connsiteX51" fmla="*/ 1152525 w 1502569"/>
                <a:gd name="connsiteY51" fmla="*/ 7144 h 1473994"/>
                <a:gd name="connsiteX52" fmla="*/ 1095375 w 1502569"/>
                <a:gd name="connsiteY52" fmla="*/ 28575 h 1473994"/>
                <a:gd name="connsiteX53" fmla="*/ 1035844 w 1502569"/>
                <a:gd name="connsiteY53" fmla="*/ 59531 h 1473994"/>
                <a:gd name="connsiteX54" fmla="*/ 1009650 w 1502569"/>
                <a:gd name="connsiteY54" fmla="*/ 69056 h 1473994"/>
                <a:gd name="connsiteX55" fmla="*/ 809625 w 1502569"/>
                <a:gd name="connsiteY55" fmla="*/ 104775 h 1473994"/>
                <a:gd name="connsiteX56" fmla="*/ 540544 w 1502569"/>
                <a:gd name="connsiteY56" fmla="*/ 154781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02569" h="1473994">
                  <a:moveTo>
                    <a:pt x="540544" y="154781"/>
                  </a:moveTo>
                  <a:lnTo>
                    <a:pt x="204788" y="216694"/>
                  </a:lnTo>
                  <a:lnTo>
                    <a:pt x="0" y="254794"/>
                  </a:lnTo>
                  <a:lnTo>
                    <a:pt x="7144" y="402431"/>
                  </a:lnTo>
                  <a:lnTo>
                    <a:pt x="195263" y="378619"/>
                  </a:lnTo>
                  <a:lnTo>
                    <a:pt x="404813" y="342900"/>
                  </a:lnTo>
                  <a:lnTo>
                    <a:pt x="635794" y="302419"/>
                  </a:lnTo>
                  <a:lnTo>
                    <a:pt x="792957" y="273844"/>
                  </a:lnTo>
                  <a:lnTo>
                    <a:pt x="981075" y="240506"/>
                  </a:lnTo>
                  <a:lnTo>
                    <a:pt x="1112044" y="219075"/>
                  </a:lnTo>
                  <a:lnTo>
                    <a:pt x="1143000" y="219075"/>
                  </a:lnTo>
                  <a:lnTo>
                    <a:pt x="1154907" y="223837"/>
                  </a:lnTo>
                  <a:lnTo>
                    <a:pt x="1164432" y="233362"/>
                  </a:lnTo>
                  <a:lnTo>
                    <a:pt x="1173957" y="252412"/>
                  </a:lnTo>
                  <a:lnTo>
                    <a:pt x="1181100" y="280987"/>
                  </a:lnTo>
                  <a:lnTo>
                    <a:pt x="1183482" y="366712"/>
                  </a:lnTo>
                  <a:lnTo>
                    <a:pt x="1183482" y="602456"/>
                  </a:lnTo>
                  <a:cubicBezTo>
                    <a:pt x="1184276" y="624681"/>
                    <a:pt x="1185069" y="646906"/>
                    <a:pt x="1185863" y="669131"/>
                  </a:cubicBezTo>
                  <a:lnTo>
                    <a:pt x="1181100" y="754856"/>
                  </a:lnTo>
                  <a:lnTo>
                    <a:pt x="1190625" y="904875"/>
                  </a:lnTo>
                  <a:lnTo>
                    <a:pt x="1209675" y="1188244"/>
                  </a:lnTo>
                  <a:lnTo>
                    <a:pt x="1231107" y="1345406"/>
                  </a:lnTo>
                  <a:lnTo>
                    <a:pt x="1243013" y="1385887"/>
                  </a:lnTo>
                  <a:lnTo>
                    <a:pt x="1262063" y="1423987"/>
                  </a:lnTo>
                  <a:lnTo>
                    <a:pt x="1276350" y="1445419"/>
                  </a:lnTo>
                  <a:lnTo>
                    <a:pt x="1295400" y="1464469"/>
                  </a:lnTo>
                  <a:lnTo>
                    <a:pt x="1312069" y="1471612"/>
                  </a:lnTo>
                  <a:lnTo>
                    <a:pt x="1323975" y="1473994"/>
                  </a:lnTo>
                  <a:lnTo>
                    <a:pt x="1338263" y="1469231"/>
                  </a:lnTo>
                  <a:lnTo>
                    <a:pt x="1350169" y="1457325"/>
                  </a:lnTo>
                  <a:lnTo>
                    <a:pt x="1378744" y="1402556"/>
                  </a:lnTo>
                  <a:lnTo>
                    <a:pt x="1412082" y="1331119"/>
                  </a:lnTo>
                  <a:lnTo>
                    <a:pt x="1428750" y="1295400"/>
                  </a:lnTo>
                  <a:lnTo>
                    <a:pt x="1428750" y="1240631"/>
                  </a:lnTo>
                  <a:lnTo>
                    <a:pt x="1431132" y="942975"/>
                  </a:lnTo>
                  <a:lnTo>
                    <a:pt x="1431132" y="783431"/>
                  </a:lnTo>
                  <a:lnTo>
                    <a:pt x="1438275" y="561975"/>
                  </a:lnTo>
                  <a:lnTo>
                    <a:pt x="1445419" y="464344"/>
                  </a:lnTo>
                  <a:lnTo>
                    <a:pt x="1454944" y="431006"/>
                  </a:lnTo>
                  <a:lnTo>
                    <a:pt x="1471613" y="397669"/>
                  </a:lnTo>
                  <a:lnTo>
                    <a:pt x="1488282" y="357187"/>
                  </a:lnTo>
                  <a:lnTo>
                    <a:pt x="1497807" y="319087"/>
                  </a:lnTo>
                  <a:lnTo>
                    <a:pt x="1502569" y="288131"/>
                  </a:lnTo>
                  <a:lnTo>
                    <a:pt x="1500188" y="261937"/>
                  </a:lnTo>
                  <a:lnTo>
                    <a:pt x="1495425" y="242887"/>
                  </a:lnTo>
                  <a:lnTo>
                    <a:pt x="1466850" y="209550"/>
                  </a:lnTo>
                  <a:lnTo>
                    <a:pt x="1390650" y="138112"/>
                  </a:lnTo>
                  <a:lnTo>
                    <a:pt x="1326357" y="88106"/>
                  </a:lnTo>
                  <a:lnTo>
                    <a:pt x="1262063" y="40481"/>
                  </a:lnTo>
                  <a:lnTo>
                    <a:pt x="1195388" y="2381"/>
                  </a:lnTo>
                  <a:lnTo>
                    <a:pt x="1183482" y="0"/>
                  </a:lnTo>
                  <a:lnTo>
                    <a:pt x="1152525" y="7144"/>
                  </a:lnTo>
                  <a:lnTo>
                    <a:pt x="1095375" y="28575"/>
                  </a:lnTo>
                  <a:lnTo>
                    <a:pt x="1035844" y="59531"/>
                  </a:lnTo>
                  <a:lnTo>
                    <a:pt x="1009650" y="69056"/>
                  </a:lnTo>
                  <a:lnTo>
                    <a:pt x="809625" y="104775"/>
                  </a:lnTo>
                  <a:lnTo>
                    <a:pt x="540544" y="1547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2">
              <a:extLst>
                <a:ext uri="{FF2B5EF4-FFF2-40B4-BE49-F238E27FC236}">
                  <a16:creationId xmlns:a16="http://schemas.microsoft.com/office/drawing/2014/main" id="{69C18B86-88E1-4F53-A472-B1B033AB92FB}"/>
                </a:ext>
              </a:extLst>
            </p:cNvPr>
            <p:cNvSpPr/>
            <p:nvPr/>
          </p:nvSpPr>
          <p:spPr>
            <a:xfrm>
              <a:off x="6303964" y="3028950"/>
              <a:ext cx="1216025" cy="293688"/>
            </a:xfrm>
            <a:custGeom>
              <a:avLst/>
              <a:gdLst>
                <a:gd name="connsiteX0" fmla="*/ 457200 w 1216819"/>
                <a:gd name="connsiteY0" fmla="*/ 259556 h 292894"/>
                <a:gd name="connsiteX1" fmla="*/ 292894 w 1216819"/>
                <a:gd name="connsiteY1" fmla="*/ 271463 h 292894"/>
                <a:gd name="connsiteX2" fmla="*/ 104775 w 1216819"/>
                <a:gd name="connsiteY2" fmla="*/ 285750 h 292894"/>
                <a:gd name="connsiteX3" fmla="*/ 2381 w 1216819"/>
                <a:gd name="connsiteY3" fmla="*/ 292894 h 292894"/>
                <a:gd name="connsiteX4" fmla="*/ 0 w 1216819"/>
                <a:gd name="connsiteY4" fmla="*/ 150019 h 292894"/>
                <a:gd name="connsiteX5" fmla="*/ 100012 w 1216819"/>
                <a:gd name="connsiteY5" fmla="*/ 152400 h 292894"/>
                <a:gd name="connsiteX6" fmla="*/ 183356 w 1216819"/>
                <a:gd name="connsiteY6" fmla="*/ 147638 h 292894"/>
                <a:gd name="connsiteX7" fmla="*/ 304800 w 1216819"/>
                <a:gd name="connsiteY7" fmla="*/ 135731 h 292894"/>
                <a:gd name="connsiteX8" fmla="*/ 457200 w 1216819"/>
                <a:gd name="connsiteY8" fmla="*/ 111919 h 292894"/>
                <a:gd name="connsiteX9" fmla="*/ 600075 w 1216819"/>
                <a:gd name="connsiteY9" fmla="*/ 88106 h 292894"/>
                <a:gd name="connsiteX10" fmla="*/ 769144 w 1216819"/>
                <a:gd name="connsiteY10" fmla="*/ 57150 h 292894"/>
                <a:gd name="connsiteX11" fmla="*/ 864394 w 1216819"/>
                <a:gd name="connsiteY11" fmla="*/ 38100 h 292894"/>
                <a:gd name="connsiteX12" fmla="*/ 933450 w 1216819"/>
                <a:gd name="connsiteY12" fmla="*/ 23813 h 292894"/>
                <a:gd name="connsiteX13" fmla="*/ 976312 w 1216819"/>
                <a:gd name="connsiteY13" fmla="*/ 11906 h 292894"/>
                <a:gd name="connsiteX14" fmla="*/ 1007269 w 1216819"/>
                <a:gd name="connsiteY14" fmla="*/ 4763 h 292894"/>
                <a:gd name="connsiteX15" fmla="*/ 1042987 w 1216819"/>
                <a:gd name="connsiteY15" fmla="*/ 0 h 292894"/>
                <a:gd name="connsiteX16" fmla="*/ 1092994 w 1216819"/>
                <a:gd name="connsiteY16" fmla="*/ 7144 h 292894"/>
                <a:gd name="connsiteX17" fmla="*/ 1143000 w 1216819"/>
                <a:gd name="connsiteY17" fmla="*/ 26194 h 292894"/>
                <a:gd name="connsiteX18" fmla="*/ 1214437 w 1216819"/>
                <a:gd name="connsiteY18" fmla="*/ 64294 h 292894"/>
                <a:gd name="connsiteX19" fmla="*/ 1216819 w 1216819"/>
                <a:gd name="connsiteY19" fmla="*/ 169069 h 292894"/>
                <a:gd name="connsiteX20" fmla="*/ 1109662 w 1216819"/>
                <a:gd name="connsiteY20" fmla="*/ 185738 h 292894"/>
                <a:gd name="connsiteX21" fmla="*/ 942975 w 1216819"/>
                <a:gd name="connsiteY21" fmla="*/ 207169 h 292894"/>
                <a:gd name="connsiteX22" fmla="*/ 800100 w 1216819"/>
                <a:gd name="connsiteY22" fmla="*/ 223838 h 292894"/>
                <a:gd name="connsiteX23" fmla="*/ 638175 w 1216819"/>
                <a:gd name="connsiteY23" fmla="*/ 240506 h 292894"/>
                <a:gd name="connsiteX24" fmla="*/ 457200 w 1216819"/>
                <a:gd name="connsiteY24" fmla="*/ 259556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16819" h="292894">
                  <a:moveTo>
                    <a:pt x="457200" y="259556"/>
                  </a:moveTo>
                  <a:lnTo>
                    <a:pt x="292894" y="271463"/>
                  </a:lnTo>
                  <a:lnTo>
                    <a:pt x="104775" y="285750"/>
                  </a:lnTo>
                  <a:lnTo>
                    <a:pt x="2381" y="292894"/>
                  </a:lnTo>
                  <a:cubicBezTo>
                    <a:pt x="1587" y="245269"/>
                    <a:pt x="794" y="197644"/>
                    <a:pt x="0" y="150019"/>
                  </a:cubicBezTo>
                  <a:lnTo>
                    <a:pt x="100012" y="152400"/>
                  </a:lnTo>
                  <a:lnTo>
                    <a:pt x="183356" y="147638"/>
                  </a:lnTo>
                  <a:lnTo>
                    <a:pt x="304800" y="135731"/>
                  </a:lnTo>
                  <a:lnTo>
                    <a:pt x="457200" y="111919"/>
                  </a:lnTo>
                  <a:lnTo>
                    <a:pt x="600075" y="88106"/>
                  </a:lnTo>
                  <a:lnTo>
                    <a:pt x="769144" y="57150"/>
                  </a:lnTo>
                  <a:lnTo>
                    <a:pt x="864394" y="38100"/>
                  </a:lnTo>
                  <a:lnTo>
                    <a:pt x="933450" y="23813"/>
                  </a:lnTo>
                  <a:lnTo>
                    <a:pt x="976312" y="11906"/>
                  </a:lnTo>
                  <a:lnTo>
                    <a:pt x="1007269" y="4763"/>
                  </a:lnTo>
                  <a:lnTo>
                    <a:pt x="1042987" y="0"/>
                  </a:lnTo>
                  <a:lnTo>
                    <a:pt x="1092994" y="7144"/>
                  </a:lnTo>
                  <a:lnTo>
                    <a:pt x="1143000" y="26194"/>
                  </a:lnTo>
                  <a:lnTo>
                    <a:pt x="1214437" y="64294"/>
                  </a:lnTo>
                  <a:lnTo>
                    <a:pt x="1216819" y="169069"/>
                  </a:lnTo>
                  <a:lnTo>
                    <a:pt x="1109662" y="185738"/>
                  </a:lnTo>
                  <a:lnTo>
                    <a:pt x="942975" y="207169"/>
                  </a:lnTo>
                  <a:lnTo>
                    <a:pt x="800100" y="223838"/>
                  </a:lnTo>
                  <a:lnTo>
                    <a:pt x="638175" y="240506"/>
                  </a:lnTo>
                  <a:lnTo>
                    <a:pt x="457200" y="2595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3">
              <a:extLst>
                <a:ext uri="{FF2B5EF4-FFF2-40B4-BE49-F238E27FC236}">
                  <a16:creationId xmlns:a16="http://schemas.microsoft.com/office/drawing/2014/main" id="{9A84373F-B6A0-425E-9FF7-144C4FEC0637}"/>
                </a:ext>
              </a:extLst>
            </p:cNvPr>
            <p:cNvSpPr/>
            <p:nvPr/>
          </p:nvSpPr>
          <p:spPr>
            <a:xfrm>
              <a:off x="6332538" y="3576638"/>
              <a:ext cx="1238250" cy="304800"/>
            </a:xfrm>
            <a:custGeom>
              <a:avLst/>
              <a:gdLst>
                <a:gd name="connsiteX0" fmla="*/ 440531 w 1238250"/>
                <a:gd name="connsiteY0" fmla="*/ 266700 h 304800"/>
                <a:gd name="connsiteX1" fmla="*/ 226219 w 1238250"/>
                <a:gd name="connsiteY1" fmla="*/ 285750 h 304800"/>
                <a:gd name="connsiteX2" fmla="*/ 11906 w 1238250"/>
                <a:gd name="connsiteY2" fmla="*/ 304800 h 304800"/>
                <a:gd name="connsiteX3" fmla="*/ 0 w 1238250"/>
                <a:gd name="connsiteY3" fmla="*/ 145256 h 304800"/>
                <a:gd name="connsiteX4" fmla="*/ 107156 w 1238250"/>
                <a:gd name="connsiteY4" fmla="*/ 145256 h 304800"/>
                <a:gd name="connsiteX5" fmla="*/ 195262 w 1238250"/>
                <a:gd name="connsiteY5" fmla="*/ 140493 h 304800"/>
                <a:gd name="connsiteX6" fmla="*/ 364331 w 1238250"/>
                <a:gd name="connsiteY6" fmla="*/ 123825 h 304800"/>
                <a:gd name="connsiteX7" fmla="*/ 516731 w 1238250"/>
                <a:gd name="connsiteY7" fmla="*/ 104775 h 304800"/>
                <a:gd name="connsiteX8" fmla="*/ 666750 w 1238250"/>
                <a:gd name="connsiteY8" fmla="*/ 83343 h 304800"/>
                <a:gd name="connsiteX9" fmla="*/ 809625 w 1238250"/>
                <a:gd name="connsiteY9" fmla="*/ 64293 h 304800"/>
                <a:gd name="connsiteX10" fmla="*/ 1004887 w 1238250"/>
                <a:gd name="connsiteY10" fmla="*/ 33337 h 304800"/>
                <a:gd name="connsiteX11" fmla="*/ 1226344 w 1238250"/>
                <a:gd name="connsiteY11" fmla="*/ 0 h 304800"/>
                <a:gd name="connsiteX12" fmla="*/ 1238250 w 1238250"/>
                <a:gd name="connsiteY12" fmla="*/ 180975 h 304800"/>
                <a:gd name="connsiteX13" fmla="*/ 1016794 w 1238250"/>
                <a:gd name="connsiteY13" fmla="*/ 209550 h 304800"/>
                <a:gd name="connsiteX14" fmla="*/ 769144 w 1238250"/>
                <a:gd name="connsiteY14" fmla="*/ 235743 h 304800"/>
                <a:gd name="connsiteX15" fmla="*/ 440531 w 1238250"/>
                <a:gd name="connsiteY15" fmla="*/ 26670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8250" h="304800">
                  <a:moveTo>
                    <a:pt x="440531" y="266700"/>
                  </a:moveTo>
                  <a:lnTo>
                    <a:pt x="226219" y="285750"/>
                  </a:lnTo>
                  <a:lnTo>
                    <a:pt x="11906" y="304800"/>
                  </a:lnTo>
                  <a:lnTo>
                    <a:pt x="0" y="145256"/>
                  </a:lnTo>
                  <a:lnTo>
                    <a:pt x="107156" y="145256"/>
                  </a:lnTo>
                  <a:lnTo>
                    <a:pt x="195262" y="140493"/>
                  </a:lnTo>
                  <a:lnTo>
                    <a:pt x="364331" y="123825"/>
                  </a:lnTo>
                  <a:lnTo>
                    <a:pt x="516731" y="104775"/>
                  </a:lnTo>
                  <a:lnTo>
                    <a:pt x="666750" y="83343"/>
                  </a:lnTo>
                  <a:lnTo>
                    <a:pt x="809625" y="64293"/>
                  </a:lnTo>
                  <a:lnTo>
                    <a:pt x="1004887" y="33337"/>
                  </a:lnTo>
                  <a:lnTo>
                    <a:pt x="1226344" y="0"/>
                  </a:lnTo>
                  <a:lnTo>
                    <a:pt x="1238250" y="180975"/>
                  </a:lnTo>
                  <a:lnTo>
                    <a:pt x="1016794" y="209550"/>
                  </a:lnTo>
                  <a:lnTo>
                    <a:pt x="769144" y="235743"/>
                  </a:lnTo>
                  <a:lnTo>
                    <a:pt x="440531" y="2667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4">
              <a:extLst>
                <a:ext uri="{FF2B5EF4-FFF2-40B4-BE49-F238E27FC236}">
                  <a16:creationId xmlns:a16="http://schemas.microsoft.com/office/drawing/2014/main" id="{54345BEC-89FD-44BC-B8BD-4AC4B0EA3189}"/>
                </a:ext>
              </a:extLst>
            </p:cNvPr>
            <p:cNvSpPr/>
            <p:nvPr/>
          </p:nvSpPr>
          <p:spPr>
            <a:xfrm>
              <a:off x="5421314" y="3989388"/>
              <a:ext cx="1266825" cy="1287462"/>
            </a:xfrm>
            <a:custGeom>
              <a:avLst/>
              <a:gdLst>
                <a:gd name="connsiteX0" fmla="*/ 781050 w 1266825"/>
                <a:gd name="connsiteY0" fmla="*/ 476250 h 1288256"/>
                <a:gd name="connsiteX1" fmla="*/ 835819 w 1266825"/>
                <a:gd name="connsiteY1" fmla="*/ 390525 h 1288256"/>
                <a:gd name="connsiteX2" fmla="*/ 869157 w 1266825"/>
                <a:gd name="connsiteY2" fmla="*/ 333375 h 1288256"/>
                <a:gd name="connsiteX3" fmla="*/ 900113 w 1266825"/>
                <a:gd name="connsiteY3" fmla="*/ 269081 h 1288256"/>
                <a:gd name="connsiteX4" fmla="*/ 926307 w 1266825"/>
                <a:gd name="connsiteY4" fmla="*/ 219075 h 1288256"/>
                <a:gd name="connsiteX5" fmla="*/ 945357 w 1266825"/>
                <a:gd name="connsiteY5" fmla="*/ 169069 h 1288256"/>
                <a:gd name="connsiteX6" fmla="*/ 952500 w 1266825"/>
                <a:gd name="connsiteY6" fmla="*/ 138112 h 1288256"/>
                <a:gd name="connsiteX7" fmla="*/ 950119 w 1266825"/>
                <a:gd name="connsiteY7" fmla="*/ 123825 h 1288256"/>
                <a:gd name="connsiteX8" fmla="*/ 923925 w 1266825"/>
                <a:gd name="connsiteY8" fmla="*/ 95250 h 1288256"/>
                <a:gd name="connsiteX9" fmla="*/ 885825 w 1266825"/>
                <a:gd name="connsiteY9" fmla="*/ 52387 h 1288256"/>
                <a:gd name="connsiteX10" fmla="*/ 864394 w 1266825"/>
                <a:gd name="connsiteY10" fmla="*/ 21431 h 1288256"/>
                <a:gd name="connsiteX11" fmla="*/ 978694 w 1266825"/>
                <a:gd name="connsiteY11" fmla="*/ 0 h 1288256"/>
                <a:gd name="connsiteX12" fmla="*/ 1026319 w 1266825"/>
                <a:gd name="connsiteY12" fmla="*/ 9525 h 1288256"/>
                <a:gd name="connsiteX13" fmla="*/ 1064419 w 1266825"/>
                <a:gd name="connsiteY13" fmla="*/ 23812 h 1288256"/>
                <a:gd name="connsiteX14" fmla="*/ 1102519 w 1266825"/>
                <a:gd name="connsiteY14" fmla="*/ 45244 h 1288256"/>
                <a:gd name="connsiteX15" fmla="*/ 1140619 w 1266825"/>
                <a:gd name="connsiteY15" fmla="*/ 71437 h 1288256"/>
                <a:gd name="connsiteX16" fmla="*/ 1185863 w 1266825"/>
                <a:gd name="connsiteY16" fmla="*/ 114300 h 1288256"/>
                <a:gd name="connsiteX17" fmla="*/ 1235869 w 1266825"/>
                <a:gd name="connsiteY17" fmla="*/ 171450 h 1288256"/>
                <a:gd name="connsiteX18" fmla="*/ 1266825 w 1266825"/>
                <a:gd name="connsiteY18" fmla="*/ 216694 h 1288256"/>
                <a:gd name="connsiteX19" fmla="*/ 1131094 w 1266825"/>
                <a:gd name="connsiteY19" fmla="*/ 385762 h 1288256"/>
                <a:gd name="connsiteX20" fmla="*/ 1040607 w 1266825"/>
                <a:gd name="connsiteY20" fmla="*/ 492919 h 1288256"/>
                <a:gd name="connsiteX21" fmla="*/ 931069 w 1266825"/>
                <a:gd name="connsiteY21" fmla="*/ 628650 h 1288256"/>
                <a:gd name="connsiteX22" fmla="*/ 835819 w 1266825"/>
                <a:gd name="connsiteY22" fmla="*/ 745331 h 1288256"/>
                <a:gd name="connsiteX23" fmla="*/ 740569 w 1266825"/>
                <a:gd name="connsiteY23" fmla="*/ 835819 h 1288256"/>
                <a:gd name="connsiteX24" fmla="*/ 652463 w 1266825"/>
                <a:gd name="connsiteY24" fmla="*/ 909637 h 1288256"/>
                <a:gd name="connsiteX25" fmla="*/ 573882 w 1266825"/>
                <a:gd name="connsiteY25" fmla="*/ 971550 h 1288256"/>
                <a:gd name="connsiteX26" fmla="*/ 497682 w 1266825"/>
                <a:gd name="connsiteY26" fmla="*/ 1028700 h 1288256"/>
                <a:gd name="connsiteX27" fmla="*/ 407194 w 1266825"/>
                <a:gd name="connsiteY27" fmla="*/ 1088231 h 1288256"/>
                <a:gd name="connsiteX28" fmla="*/ 328613 w 1266825"/>
                <a:gd name="connsiteY28" fmla="*/ 1138237 h 1288256"/>
                <a:gd name="connsiteX29" fmla="*/ 240507 w 1266825"/>
                <a:gd name="connsiteY29" fmla="*/ 1188244 h 1288256"/>
                <a:gd name="connsiteX30" fmla="*/ 130969 w 1266825"/>
                <a:gd name="connsiteY30" fmla="*/ 1243012 h 1288256"/>
                <a:gd name="connsiteX31" fmla="*/ 54769 w 1266825"/>
                <a:gd name="connsiteY31" fmla="*/ 1278731 h 1288256"/>
                <a:gd name="connsiteX32" fmla="*/ 21432 w 1266825"/>
                <a:gd name="connsiteY32" fmla="*/ 1288256 h 1288256"/>
                <a:gd name="connsiteX33" fmla="*/ 2382 w 1266825"/>
                <a:gd name="connsiteY33" fmla="*/ 1288256 h 1288256"/>
                <a:gd name="connsiteX34" fmla="*/ 0 w 1266825"/>
                <a:gd name="connsiteY34" fmla="*/ 1276350 h 1288256"/>
                <a:gd name="connsiteX35" fmla="*/ 11907 w 1266825"/>
                <a:gd name="connsiteY35" fmla="*/ 1257300 h 1288256"/>
                <a:gd name="connsiteX36" fmla="*/ 33338 w 1266825"/>
                <a:gd name="connsiteY36" fmla="*/ 1233487 h 1288256"/>
                <a:gd name="connsiteX37" fmla="*/ 85725 w 1266825"/>
                <a:gd name="connsiteY37" fmla="*/ 1193006 h 1288256"/>
                <a:gd name="connsiteX38" fmla="*/ 166688 w 1266825"/>
                <a:gd name="connsiteY38" fmla="*/ 1131094 h 1288256"/>
                <a:gd name="connsiteX39" fmla="*/ 333375 w 1266825"/>
                <a:gd name="connsiteY39" fmla="*/ 992981 h 1288256"/>
                <a:gd name="connsiteX40" fmla="*/ 442913 w 1266825"/>
                <a:gd name="connsiteY40" fmla="*/ 890587 h 1288256"/>
                <a:gd name="connsiteX41" fmla="*/ 538163 w 1266825"/>
                <a:gd name="connsiteY41" fmla="*/ 792956 h 1288256"/>
                <a:gd name="connsiteX42" fmla="*/ 621507 w 1266825"/>
                <a:gd name="connsiteY42" fmla="*/ 695325 h 1288256"/>
                <a:gd name="connsiteX43" fmla="*/ 692944 w 1266825"/>
                <a:gd name="connsiteY43" fmla="*/ 607219 h 1288256"/>
                <a:gd name="connsiteX44" fmla="*/ 781050 w 1266825"/>
                <a:gd name="connsiteY44" fmla="*/ 476250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66825" h="1288256">
                  <a:moveTo>
                    <a:pt x="781050" y="476250"/>
                  </a:moveTo>
                  <a:lnTo>
                    <a:pt x="835819" y="390525"/>
                  </a:lnTo>
                  <a:lnTo>
                    <a:pt x="869157" y="333375"/>
                  </a:lnTo>
                  <a:lnTo>
                    <a:pt x="900113" y="269081"/>
                  </a:lnTo>
                  <a:lnTo>
                    <a:pt x="926307" y="219075"/>
                  </a:lnTo>
                  <a:lnTo>
                    <a:pt x="945357" y="169069"/>
                  </a:lnTo>
                  <a:lnTo>
                    <a:pt x="952500" y="138112"/>
                  </a:lnTo>
                  <a:lnTo>
                    <a:pt x="950119" y="123825"/>
                  </a:lnTo>
                  <a:lnTo>
                    <a:pt x="923925" y="95250"/>
                  </a:lnTo>
                  <a:lnTo>
                    <a:pt x="885825" y="52387"/>
                  </a:lnTo>
                  <a:lnTo>
                    <a:pt x="864394" y="21431"/>
                  </a:lnTo>
                  <a:lnTo>
                    <a:pt x="978694" y="0"/>
                  </a:lnTo>
                  <a:lnTo>
                    <a:pt x="1026319" y="9525"/>
                  </a:lnTo>
                  <a:lnTo>
                    <a:pt x="1064419" y="23812"/>
                  </a:lnTo>
                  <a:lnTo>
                    <a:pt x="1102519" y="45244"/>
                  </a:lnTo>
                  <a:lnTo>
                    <a:pt x="1140619" y="71437"/>
                  </a:lnTo>
                  <a:lnTo>
                    <a:pt x="1185863" y="114300"/>
                  </a:lnTo>
                  <a:lnTo>
                    <a:pt x="1235869" y="171450"/>
                  </a:lnTo>
                  <a:lnTo>
                    <a:pt x="1266825" y="216694"/>
                  </a:lnTo>
                  <a:lnTo>
                    <a:pt x="1131094" y="385762"/>
                  </a:lnTo>
                  <a:lnTo>
                    <a:pt x="1040607" y="492919"/>
                  </a:lnTo>
                  <a:lnTo>
                    <a:pt x="931069" y="628650"/>
                  </a:lnTo>
                  <a:lnTo>
                    <a:pt x="835819" y="745331"/>
                  </a:lnTo>
                  <a:lnTo>
                    <a:pt x="740569" y="835819"/>
                  </a:lnTo>
                  <a:lnTo>
                    <a:pt x="652463" y="909637"/>
                  </a:lnTo>
                  <a:lnTo>
                    <a:pt x="573882" y="971550"/>
                  </a:lnTo>
                  <a:lnTo>
                    <a:pt x="497682" y="1028700"/>
                  </a:lnTo>
                  <a:lnTo>
                    <a:pt x="407194" y="1088231"/>
                  </a:lnTo>
                  <a:lnTo>
                    <a:pt x="328613" y="1138237"/>
                  </a:lnTo>
                  <a:lnTo>
                    <a:pt x="240507" y="1188244"/>
                  </a:lnTo>
                  <a:lnTo>
                    <a:pt x="130969" y="1243012"/>
                  </a:lnTo>
                  <a:lnTo>
                    <a:pt x="54769" y="1278731"/>
                  </a:lnTo>
                  <a:lnTo>
                    <a:pt x="21432" y="1288256"/>
                  </a:lnTo>
                  <a:lnTo>
                    <a:pt x="2382" y="1288256"/>
                  </a:lnTo>
                  <a:lnTo>
                    <a:pt x="0" y="1276350"/>
                  </a:lnTo>
                  <a:lnTo>
                    <a:pt x="11907" y="1257300"/>
                  </a:lnTo>
                  <a:lnTo>
                    <a:pt x="33338" y="1233487"/>
                  </a:lnTo>
                  <a:lnTo>
                    <a:pt x="85725" y="1193006"/>
                  </a:lnTo>
                  <a:lnTo>
                    <a:pt x="166688" y="1131094"/>
                  </a:lnTo>
                  <a:lnTo>
                    <a:pt x="333375" y="992981"/>
                  </a:lnTo>
                  <a:lnTo>
                    <a:pt x="442913" y="890587"/>
                  </a:lnTo>
                  <a:lnTo>
                    <a:pt x="538163" y="792956"/>
                  </a:lnTo>
                  <a:lnTo>
                    <a:pt x="621507" y="695325"/>
                  </a:lnTo>
                  <a:lnTo>
                    <a:pt x="692944" y="607219"/>
                  </a:lnTo>
                  <a:lnTo>
                    <a:pt x="781050" y="4762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5">
              <a:extLst>
                <a:ext uri="{FF2B5EF4-FFF2-40B4-BE49-F238E27FC236}">
                  <a16:creationId xmlns:a16="http://schemas.microsoft.com/office/drawing/2014/main" id="{359E8D56-1175-4086-BDF6-63446EDA3660}"/>
                </a:ext>
              </a:extLst>
            </p:cNvPr>
            <p:cNvSpPr/>
            <p:nvPr/>
          </p:nvSpPr>
          <p:spPr>
            <a:xfrm>
              <a:off x="6491288" y="4033838"/>
              <a:ext cx="1212850" cy="336550"/>
            </a:xfrm>
            <a:custGeom>
              <a:avLst/>
              <a:gdLst>
                <a:gd name="connsiteX0" fmla="*/ 481012 w 1212056"/>
                <a:gd name="connsiteY0" fmla="*/ 116681 h 335756"/>
                <a:gd name="connsiteX1" fmla="*/ 314325 w 1212056"/>
                <a:gd name="connsiteY1" fmla="*/ 152400 h 335756"/>
                <a:gd name="connsiteX2" fmla="*/ 211931 w 1212056"/>
                <a:gd name="connsiteY2" fmla="*/ 173831 h 335756"/>
                <a:gd name="connsiteX3" fmla="*/ 104775 w 1212056"/>
                <a:gd name="connsiteY3" fmla="*/ 173831 h 335756"/>
                <a:gd name="connsiteX4" fmla="*/ 0 w 1212056"/>
                <a:gd name="connsiteY4" fmla="*/ 335756 h 335756"/>
                <a:gd name="connsiteX5" fmla="*/ 128587 w 1212056"/>
                <a:gd name="connsiteY5" fmla="*/ 323850 h 335756"/>
                <a:gd name="connsiteX6" fmla="*/ 242887 w 1212056"/>
                <a:gd name="connsiteY6" fmla="*/ 307181 h 335756"/>
                <a:gd name="connsiteX7" fmla="*/ 385762 w 1212056"/>
                <a:gd name="connsiteY7" fmla="*/ 283368 h 335756"/>
                <a:gd name="connsiteX8" fmla="*/ 516731 w 1212056"/>
                <a:gd name="connsiteY8" fmla="*/ 257175 h 335756"/>
                <a:gd name="connsiteX9" fmla="*/ 647700 w 1212056"/>
                <a:gd name="connsiteY9" fmla="*/ 228600 h 335756"/>
                <a:gd name="connsiteX10" fmla="*/ 750093 w 1212056"/>
                <a:gd name="connsiteY10" fmla="*/ 202406 h 335756"/>
                <a:gd name="connsiteX11" fmla="*/ 778668 w 1212056"/>
                <a:gd name="connsiteY11" fmla="*/ 200025 h 335756"/>
                <a:gd name="connsiteX12" fmla="*/ 1095375 w 1212056"/>
                <a:gd name="connsiteY12" fmla="*/ 309562 h 335756"/>
                <a:gd name="connsiteX13" fmla="*/ 1138237 w 1212056"/>
                <a:gd name="connsiteY13" fmla="*/ 297656 h 335756"/>
                <a:gd name="connsiteX14" fmla="*/ 1176337 w 1212056"/>
                <a:gd name="connsiteY14" fmla="*/ 278606 h 335756"/>
                <a:gd name="connsiteX15" fmla="*/ 1197768 w 1212056"/>
                <a:gd name="connsiteY15" fmla="*/ 264318 h 335756"/>
                <a:gd name="connsiteX16" fmla="*/ 1212056 w 1212056"/>
                <a:gd name="connsiteY16" fmla="*/ 245268 h 335756"/>
                <a:gd name="connsiteX17" fmla="*/ 1212056 w 1212056"/>
                <a:gd name="connsiteY17" fmla="*/ 230981 h 335756"/>
                <a:gd name="connsiteX18" fmla="*/ 1207293 w 1212056"/>
                <a:gd name="connsiteY18" fmla="*/ 207168 h 335756"/>
                <a:gd name="connsiteX19" fmla="*/ 1190625 w 1212056"/>
                <a:gd name="connsiteY19" fmla="*/ 183356 h 335756"/>
                <a:gd name="connsiteX20" fmla="*/ 1154906 w 1212056"/>
                <a:gd name="connsiteY20" fmla="*/ 152400 h 335756"/>
                <a:gd name="connsiteX21" fmla="*/ 1083468 w 1212056"/>
                <a:gd name="connsiteY21" fmla="*/ 104775 h 335756"/>
                <a:gd name="connsiteX22" fmla="*/ 992981 w 1212056"/>
                <a:gd name="connsiteY22" fmla="*/ 52387 h 335756"/>
                <a:gd name="connsiteX23" fmla="*/ 907256 w 1212056"/>
                <a:gd name="connsiteY23" fmla="*/ 14287 h 335756"/>
                <a:gd name="connsiteX24" fmla="*/ 876300 w 1212056"/>
                <a:gd name="connsiteY24" fmla="*/ 0 h 335756"/>
                <a:gd name="connsiteX25" fmla="*/ 859631 w 1212056"/>
                <a:gd name="connsiteY25" fmla="*/ 7143 h 335756"/>
                <a:gd name="connsiteX26" fmla="*/ 804862 w 1212056"/>
                <a:gd name="connsiteY26" fmla="*/ 33337 h 335756"/>
                <a:gd name="connsiteX27" fmla="*/ 733425 w 1212056"/>
                <a:gd name="connsiteY27" fmla="*/ 61912 h 335756"/>
                <a:gd name="connsiteX28" fmla="*/ 578643 w 1212056"/>
                <a:gd name="connsiteY28" fmla="*/ 95250 h 335756"/>
                <a:gd name="connsiteX29" fmla="*/ 481012 w 1212056"/>
                <a:gd name="connsiteY29" fmla="*/ 11668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12056" h="335756">
                  <a:moveTo>
                    <a:pt x="481012" y="116681"/>
                  </a:moveTo>
                  <a:lnTo>
                    <a:pt x="314325" y="152400"/>
                  </a:lnTo>
                  <a:lnTo>
                    <a:pt x="211931" y="173831"/>
                  </a:lnTo>
                  <a:lnTo>
                    <a:pt x="104775" y="173831"/>
                  </a:lnTo>
                  <a:lnTo>
                    <a:pt x="0" y="335756"/>
                  </a:lnTo>
                  <a:lnTo>
                    <a:pt x="128587" y="323850"/>
                  </a:lnTo>
                  <a:lnTo>
                    <a:pt x="242887" y="307181"/>
                  </a:lnTo>
                  <a:lnTo>
                    <a:pt x="385762" y="283368"/>
                  </a:lnTo>
                  <a:lnTo>
                    <a:pt x="516731" y="257175"/>
                  </a:lnTo>
                  <a:lnTo>
                    <a:pt x="647700" y="228600"/>
                  </a:lnTo>
                  <a:lnTo>
                    <a:pt x="750093" y="202406"/>
                  </a:lnTo>
                  <a:lnTo>
                    <a:pt x="778668" y="200025"/>
                  </a:lnTo>
                  <a:lnTo>
                    <a:pt x="1095375" y="309562"/>
                  </a:lnTo>
                  <a:lnTo>
                    <a:pt x="1138237" y="297656"/>
                  </a:lnTo>
                  <a:lnTo>
                    <a:pt x="1176337" y="278606"/>
                  </a:lnTo>
                  <a:lnTo>
                    <a:pt x="1197768" y="264318"/>
                  </a:lnTo>
                  <a:lnTo>
                    <a:pt x="1212056" y="245268"/>
                  </a:lnTo>
                  <a:lnTo>
                    <a:pt x="1212056" y="230981"/>
                  </a:lnTo>
                  <a:lnTo>
                    <a:pt x="1207293" y="207168"/>
                  </a:lnTo>
                  <a:lnTo>
                    <a:pt x="1190625" y="183356"/>
                  </a:lnTo>
                  <a:lnTo>
                    <a:pt x="1154906" y="152400"/>
                  </a:lnTo>
                  <a:lnTo>
                    <a:pt x="1083468" y="104775"/>
                  </a:lnTo>
                  <a:lnTo>
                    <a:pt x="992981" y="52387"/>
                  </a:lnTo>
                  <a:lnTo>
                    <a:pt x="907256" y="14287"/>
                  </a:lnTo>
                  <a:lnTo>
                    <a:pt x="876300" y="0"/>
                  </a:lnTo>
                  <a:lnTo>
                    <a:pt x="859631" y="7143"/>
                  </a:lnTo>
                  <a:lnTo>
                    <a:pt x="804862" y="33337"/>
                  </a:lnTo>
                  <a:lnTo>
                    <a:pt x="733425" y="61912"/>
                  </a:lnTo>
                  <a:lnTo>
                    <a:pt x="578643" y="95250"/>
                  </a:lnTo>
                  <a:lnTo>
                    <a:pt x="481012" y="11668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16">
              <a:extLst>
                <a:ext uri="{FF2B5EF4-FFF2-40B4-BE49-F238E27FC236}">
                  <a16:creationId xmlns:a16="http://schemas.microsoft.com/office/drawing/2014/main" id="{489B38B6-F9B7-4AB4-A9D5-9121B10E4AD2}"/>
                </a:ext>
              </a:extLst>
            </p:cNvPr>
            <p:cNvSpPr/>
            <p:nvPr/>
          </p:nvSpPr>
          <p:spPr>
            <a:xfrm>
              <a:off x="5357813" y="4189413"/>
              <a:ext cx="2298700" cy="1797050"/>
            </a:xfrm>
            <a:custGeom>
              <a:avLst/>
              <a:gdLst>
                <a:gd name="connsiteX0" fmla="*/ 1664493 w 2297906"/>
                <a:gd name="connsiteY0" fmla="*/ 469106 h 1797844"/>
                <a:gd name="connsiteX1" fmla="*/ 1733550 w 2297906"/>
                <a:gd name="connsiteY1" fmla="*/ 385762 h 1797844"/>
                <a:gd name="connsiteX2" fmla="*/ 1809750 w 2297906"/>
                <a:gd name="connsiteY2" fmla="*/ 288131 h 1797844"/>
                <a:gd name="connsiteX3" fmla="*/ 1871662 w 2297906"/>
                <a:gd name="connsiteY3" fmla="*/ 197644 h 1797844"/>
                <a:gd name="connsiteX4" fmla="*/ 1909762 w 2297906"/>
                <a:gd name="connsiteY4" fmla="*/ 140494 h 1797844"/>
                <a:gd name="connsiteX5" fmla="*/ 1931193 w 2297906"/>
                <a:gd name="connsiteY5" fmla="*/ 102394 h 1797844"/>
                <a:gd name="connsiteX6" fmla="*/ 1933575 w 2297906"/>
                <a:gd name="connsiteY6" fmla="*/ 80962 h 1797844"/>
                <a:gd name="connsiteX7" fmla="*/ 1928812 w 2297906"/>
                <a:gd name="connsiteY7" fmla="*/ 61912 h 1797844"/>
                <a:gd name="connsiteX8" fmla="*/ 1921668 w 2297906"/>
                <a:gd name="connsiteY8" fmla="*/ 47625 h 1797844"/>
                <a:gd name="connsiteX9" fmla="*/ 1907381 w 2297906"/>
                <a:gd name="connsiteY9" fmla="*/ 42862 h 1797844"/>
                <a:gd name="connsiteX10" fmla="*/ 1895475 w 2297906"/>
                <a:gd name="connsiteY10" fmla="*/ 0 h 1797844"/>
                <a:gd name="connsiteX11" fmla="*/ 2297906 w 2297906"/>
                <a:gd name="connsiteY11" fmla="*/ 126206 h 1797844"/>
                <a:gd name="connsiteX12" fmla="*/ 2262187 w 2297906"/>
                <a:gd name="connsiteY12" fmla="*/ 142875 h 1797844"/>
                <a:gd name="connsiteX13" fmla="*/ 2226468 w 2297906"/>
                <a:gd name="connsiteY13" fmla="*/ 154781 h 1797844"/>
                <a:gd name="connsiteX14" fmla="*/ 2193131 w 2297906"/>
                <a:gd name="connsiteY14" fmla="*/ 197644 h 1797844"/>
                <a:gd name="connsiteX15" fmla="*/ 2128837 w 2297906"/>
                <a:gd name="connsiteY15" fmla="*/ 280987 h 1797844"/>
                <a:gd name="connsiteX16" fmla="*/ 2026443 w 2297906"/>
                <a:gd name="connsiteY16" fmla="*/ 407194 h 1797844"/>
                <a:gd name="connsiteX17" fmla="*/ 1921668 w 2297906"/>
                <a:gd name="connsiteY17" fmla="*/ 528637 h 1797844"/>
                <a:gd name="connsiteX18" fmla="*/ 1778793 w 2297906"/>
                <a:gd name="connsiteY18" fmla="*/ 688181 h 1797844"/>
                <a:gd name="connsiteX19" fmla="*/ 1631156 w 2297906"/>
                <a:gd name="connsiteY19" fmla="*/ 842962 h 1797844"/>
                <a:gd name="connsiteX20" fmla="*/ 1528762 w 2297906"/>
                <a:gd name="connsiteY20" fmla="*/ 962025 h 1797844"/>
                <a:gd name="connsiteX21" fmla="*/ 1438275 w 2297906"/>
                <a:gd name="connsiteY21" fmla="*/ 1033462 h 1797844"/>
                <a:gd name="connsiteX22" fmla="*/ 1290637 w 2297906"/>
                <a:gd name="connsiteY22" fmla="*/ 1140619 h 1797844"/>
                <a:gd name="connsiteX23" fmla="*/ 1145381 w 2297906"/>
                <a:gd name="connsiteY23" fmla="*/ 1245394 h 1797844"/>
                <a:gd name="connsiteX24" fmla="*/ 976312 w 2297906"/>
                <a:gd name="connsiteY24" fmla="*/ 1357312 h 1797844"/>
                <a:gd name="connsiteX25" fmla="*/ 835818 w 2297906"/>
                <a:gd name="connsiteY25" fmla="*/ 1443037 h 1797844"/>
                <a:gd name="connsiteX26" fmla="*/ 678656 w 2297906"/>
                <a:gd name="connsiteY26" fmla="*/ 1524000 h 1797844"/>
                <a:gd name="connsiteX27" fmla="*/ 531018 w 2297906"/>
                <a:gd name="connsiteY27" fmla="*/ 1593056 h 1797844"/>
                <a:gd name="connsiteX28" fmla="*/ 364331 w 2297906"/>
                <a:gd name="connsiteY28" fmla="*/ 1666875 h 1797844"/>
                <a:gd name="connsiteX29" fmla="*/ 150018 w 2297906"/>
                <a:gd name="connsiteY29" fmla="*/ 1750219 h 1797844"/>
                <a:gd name="connsiteX30" fmla="*/ 19050 w 2297906"/>
                <a:gd name="connsiteY30" fmla="*/ 1797844 h 1797844"/>
                <a:gd name="connsiteX31" fmla="*/ 4762 w 2297906"/>
                <a:gd name="connsiteY31" fmla="*/ 1795462 h 1797844"/>
                <a:gd name="connsiteX32" fmla="*/ 0 w 2297906"/>
                <a:gd name="connsiteY32" fmla="*/ 1790700 h 1797844"/>
                <a:gd name="connsiteX33" fmla="*/ 2381 w 2297906"/>
                <a:gd name="connsiteY33" fmla="*/ 1771650 h 1797844"/>
                <a:gd name="connsiteX34" fmla="*/ 11906 w 2297906"/>
                <a:gd name="connsiteY34" fmla="*/ 1747837 h 1797844"/>
                <a:gd name="connsiteX35" fmla="*/ 30956 w 2297906"/>
                <a:gd name="connsiteY35" fmla="*/ 1733550 h 1797844"/>
                <a:gd name="connsiteX36" fmla="*/ 97631 w 2297906"/>
                <a:gd name="connsiteY36" fmla="*/ 1697831 h 1797844"/>
                <a:gd name="connsiteX37" fmla="*/ 238125 w 2297906"/>
                <a:gd name="connsiteY37" fmla="*/ 1626394 h 1797844"/>
                <a:gd name="connsiteX38" fmla="*/ 381000 w 2297906"/>
                <a:gd name="connsiteY38" fmla="*/ 1547812 h 1797844"/>
                <a:gd name="connsiteX39" fmla="*/ 502443 w 2297906"/>
                <a:gd name="connsiteY39" fmla="*/ 1478756 h 1797844"/>
                <a:gd name="connsiteX40" fmla="*/ 640556 w 2297906"/>
                <a:gd name="connsiteY40" fmla="*/ 1395412 h 1797844"/>
                <a:gd name="connsiteX41" fmla="*/ 771525 w 2297906"/>
                <a:gd name="connsiteY41" fmla="*/ 1312069 h 1797844"/>
                <a:gd name="connsiteX42" fmla="*/ 883443 w 2297906"/>
                <a:gd name="connsiteY42" fmla="*/ 1231106 h 1797844"/>
                <a:gd name="connsiteX43" fmla="*/ 981075 w 2297906"/>
                <a:gd name="connsiteY43" fmla="*/ 1154906 h 1797844"/>
                <a:gd name="connsiteX44" fmla="*/ 1104900 w 2297906"/>
                <a:gd name="connsiteY44" fmla="*/ 1057275 h 1797844"/>
                <a:gd name="connsiteX45" fmla="*/ 1276350 w 2297906"/>
                <a:gd name="connsiteY45" fmla="*/ 904875 h 1797844"/>
                <a:gd name="connsiteX46" fmla="*/ 1400175 w 2297906"/>
                <a:gd name="connsiteY46" fmla="*/ 783431 h 1797844"/>
                <a:gd name="connsiteX47" fmla="*/ 1488281 w 2297906"/>
                <a:gd name="connsiteY47" fmla="*/ 673894 h 1797844"/>
                <a:gd name="connsiteX48" fmla="*/ 1664493 w 2297906"/>
                <a:gd name="connsiteY48" fmla="*/ 469106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97906" h="1797844">
                  <a:moveTo>
                    <a:pt x="1664493" y="469106"/>
                  </a:moveTo>
                  <a:lnTo>
                    <a:pt x="1733550" y="385762"/>
                  </a:lnTo>
                  <a:lnTo>
                    <a:pt x="1809750" y="288131"/>
                  </a:lnTo>
                  <a:lnTo>
                    <a:pt x="1871662" y="197644"/>
                  </a:lnTo>
                  <a:lnTo>
                    <a:pt x="1909762" y="140494"/>
                  </a:lnTo>
                  <a:lnTo>
                    <a:pt x="1931193" y="102394"/>
                  </a:lnTo>
                  <a:lnTo>
                    <a:pt x="1933575" y="80962"/>
                  </a:lnTo>
                  <a:lnTo>
                    <a:pt x="1928812" y="61912"/>
                  </a:lnTo>
                  <a:lnTo>
                    <a:pt x="1921668" y="47625"/>
                  </a:lnTo>
                  <a:lnTo>
                    <a:pt x="1907381" y="42862"/>
                  </a:lnTo>
                  <a:lnTo>
                    <a:pt x="1895475" y="0"/>
                  </a:lnTo>
                  <a:lnTo>
                    <a:pt x="2297906" y="126206"/>
                  </a:lnTo>
                  <a:lnTo>
                    <a:pt x="2262187" y="142875"/>
                  </a:lnTo>
                  <a:lnTo>
                    <a:pt x="2226468" y="154781"/>
                  </a:lnTo>
                  <a:lnTo>
                    <a:pt x="2193131" y="197644"/>
                  </a:lnTo>
                  <a:lnTo>
                    <a:pt x="2128837" y="280987"/>
                  </a:lnTo>
                  <a:lnTo>
                    <a:pt x="2026443" y="407194"/>
                  </a:lnTo>
                  <a:lnTo>
                    <a:pt x="1921668" y="528637"/>
                  </a:lnTo>
                  <a:lnTo>
                    <a:pt x="1778793" y="688181"/>
                  </a:lnTo>
                  <a:lnTo>
                    <a:pt x="1631156" y="842962"/>
                  </a:lnTo>
                  <a:lnTo>
                    <a:pt x="1528762" y="962025"/>
                  </a:lnTo>
                  <a:lnTo>
                    <a:pt x="1438275" y="1033462"/>
                  </a:lnTo>
                  <a:lnTo>
                    <a:pt x="1290637" y="1140619"/>
                  </a:lnTo>
                  <a:lnTo>
                    <a:pt x="1145381" y="1245394"/>
                  </a:lnTo>
                  <a:lnTo>
                    <a:pt x="976312" y="1357312"/>
                  </a:lnTo>
                  <a:lnTo>
                    <a:pt x="835818" y="1443037"/>
                  </a:lnTo>
                  <a:lnTo>
                    <a:pt x="678656" y="1524000"/>
                  </a:lnTo>
                  <a:lnTo>
                    <a:pt x="531018" y="1593056"/>
                  </a:lnTo>
                  <a:lnTo>
                    <a:pt x="364331" y="1666875"/>
                  </a:lnTo>
                  <a:lnTo>
                    <a:pt x="150018" y="1750219"/>
                  </a:lnTo>
                  <a:lnTo>
                    <a:pt x="19050" y="1797844"/>
                  </a:lnTo>
                  <a:lnTo>
                    <a:pt x="4762" y="1795462"/>
                  </a:lnTo>
                  <a:lnTo>
                    <a:pt x="0" y="1790700"/>
                  </a:lnTo>
                  <a:lnTo>
                    <a:pt x="2381" y="1771650"/>
                  </a:lnTo>
                  <a:lnTo>
                    <a:pt x="11906" y="1747837"/>
                  </a:lnTo>
                  <a:lnTo>
                    <a:pt x="30956" y="1733550"/>
                  </a:lnTo>
                  <a:lnTo>
                    <a:pt x="97631" y="1697831"/>
                  </a:lnTo>
                  <a:lnTo>
                    <a:pt x="238125" y="1626394"/>
                  </a:lnTo>
                  <a:lnTo>
                    <a:pt x="381000" y="1547812"/>
                  </a:lnTo>
                  <a:lnTo>
                    <a:pt x="502443" y="1478756"/>
                  </a:lnTo>
                  <a:lnTo>
                    <a:pt x="640556" y="1395412"/>
                  </a:lnTo>
                  <a:lnTo>
                    <a:pt x="771525" y="1312069"/>
                  </a:lnTo>
                  <a:lnTo>
                    <a:pt x="883443" y="1231106"/>
                  </a:lnTo>
                  <a:lnTo>
                    <a:pt x="981075" y="1154906"/>
                  </a:lnTo>
                  <a:lnTo>
                    <a:pt x="1104900" y="1057275"/>
                  </a:lnTo>
                  <a:lnTo>
                    <a:pt x="1276350" y="904875"/>
                  </a:lnTo>
                  <a:lnTo>
                    <a:pt x="1400175" y="783431"/>
                  </a:lnTo>
                  <a:lnTo>
                    <a:pt x="1488281" y="673894"/>
                  </a:lnTo>
                  <a:lnTo>
                    <a:pt x="1664493" y="469106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7">
              <a:extLst>
                <a:ext uri="{FF2B5EF4-FFF2-40B4-BE49-F238E27FC236}">
                  <a16:creationId xmlns:a16="http://schemas.microsoft.com/office/drawing/2014/main" id="{8C984D49-488E-4630-8C3F-09626FCE8892}"/>
                </a:ext>
              </a:extLst>
            </p:cNvPr>
            <p:cNvSpPr/>
            <p:nvPr/>
          </p:nvSpPr>
          <p:spPr>
            <a:xfrm>
              <a:off x="6227763" y="4602163"/>
              <a:ext cx="2451100" cy="1422400"/>
            </a:xfrm>
            <a:custGeom>
              <a:avLst/>
              <a:gdLst>
                <a:gd name="connsiteX0" fmla="*/ 942975 w 2452687"/>
                <a:gd name="connsiteY0" fmla="*/ 802482 h 1421607"/>
                <a:gd name="connsiteX1" fmla="*/ 800100 w 2452687"/>
                <a:gd name="connsiteY1" fmla="*/ 666750 h 1421607"/>
                <a:gd name="connsiteX2" fmla="*/ 695325 w 2452687"/>
                <a:gd name="connsiteY2" fmla="*/ 573882 h 1421607"/>
                <a:gd name="connsiteX3" fmla="*/ 628650 w 2452687"/>
                <a:gd name="connsiteY3" fmla="*/ 514350 h 1421607"/>
                <a:gd name="connsiteX4" fmla="*/ 511969 w 2452687"/>
                <a:gd name="connsiteY4" fmla="*/ 392907 h 1421607"/>
                <a:gd name="connsiteX5" fmla="*/ 421481 w 2452687"/>
                <a:gd name="connsiteY5" fmla="*/ 319088 h 1421607"/>
                <a:gd name="connsiteX6" fmla="*/ 345281 w 2452687"/>
                <a:gd name="connsiteY6" fmla="*/ 261938 h 1421607"/>
                <a:gd name="connsiteX7" fmla="*/ 304800 w 2452687"/>
                <a:gd name="connsiteY7" fmla="*/ 233363 h 1421607"/>
                <a:gd name="connsiteX8" fmla="*/ 254794 w 2452687"/>
                <a:gd name="connsiteY8" fmla="*/ 197644 h 1421607"/>
                <a:gd name="connsiteX9" fmla="*/ 207169 w 2452687"/>
                <a:gd name="connsiteY9" fmla="*/ 166688 h 1421607"/>
                <a:gd name="connsiteX10" fmla="*/ 159544 w 2452687"/>
                <a:gd name="connsiteY10" fmla="*/ 135732 h 1421607"/>
                <a:gd name="connsiteX11" fmla="*/ 116681 w 2452687"/>
                <a:gd name="connsiteY11" fmla="*/ 114300 h 1421607"/>
                <a:gd name="connsiteX12" fmla="*/ 78581 w 2452687"/>
                <a:gd name="connsiteY12" fmla="*/ 102394 h 1421607"/>
                <a:gd name="connsiteX13" fmla="*/ 0 w 2452687"/>
                <a:gd name="connsiteY13" fmla="*/ 80963 h 1421607"/>
                <a:gd name="connsiteX14" fmla="*/ 83344 w 2452687"/>
                <a:gd name="connsiteY14" fmla="*/ 0 h 1421607"/>
                <a:gd name="connsiteX15" fmla="*/ 173831 w 2452687"/>
                <a:gd name="connsiteY15" fmla="*/ 19050 h 1421607"/>
                <a:gd name="connsiteX16" fmla="*/ 252412 w 2452687"/>
                <a:gd name="connsiteY16" fmla="*/ 52388 h 1421607"/>
                <a:gd name="connsiteX17" fmla="*/ 347662 w 2452687"/>
                <a:gd name="connsiteY17" fmla="*/ 107157 h 1421607"/>
                <a:gd name="connsiteX18" fmla="*/ 481012 w 2452687"/>
                <a:gd name="connsiteY18" fmla="*/ 192882 h 1421607"/>
                <a:gd name="connsiteX19" fmla="*/ 635794 w 2452687"/>
                <a:gd name="connsiteY19" fmla="*/ 304800 h 1421607"/>
                <a:gd name="connsiteX20" fmla="*/ 776287 w 2452687"/>
                <a:gd name="connsiteY20" fmla="*/ 409575 h 1421607"/>
                <a:gd name="connsiteX21" fmla="*/ 847725 w 2452687"/>
                <a:gd name="connsiteY21" fmla="*/ 471488 h 1421607"/>
                <a:gd name="connsiteX22" fmla="*/ 966787 w 2452687"/>
                <a:gd name="connsiteY22" fmla="*/ 566738 h 1421607"/>
                <a:gd name="connsiteX23" fmla="*/ 1095375 w 2452687"/>
                <a:gd name="connsiteY23" fmla="*/ 664369 h 1421607"/>
                <a:gd name="connsiteX24" fmla="*/ 1173956 w 2452687"/>
                <a:gd name="connsiteY24" fmla="*/ 721519 h 1421607"/>
                <a:gd name="connsiteX25" fmla="*/ 1247775 w 2452687"/>
                <a:gd name="connsiteY25" fmla="*/ 773907 h 1421607"/>
                <a:gd name="connsiteX26" fmla="*/ 1364456 w 2452687"/>
                <a:gd name="connsiteY26" fmla="*/ 850107 h 1421607"/>
                <a:gd name="connsiteX27" fmla="*/ 1500187 w 2452687"/>
                <a:gd name="connsiteY27" fmla="*/ 933450 h 1421607"/>
                <a:gd name="connsiteX28" fmla="*/ 1600200 w 2452687"/>
                <a:gd name="connsiteY28" fmla="*/ 988219 h 1421607"/>
                <a:gd name="connsiteX29" fmla="*/ 1688306 w 2452687"/>
                <a:gd name="connsiteY29" fmla="*/ 1035844 h 1421607"/>
                <a:gd name="connsiteX30" fmla="*/ 1809750 w 2452687"/>
                <a:gd name="connsiteY30" fmla="*/ 1095375 h 1421607"/>
                <a:gd name="connsiteX31" fmla="*/ 1909762 w 2452687"/>
                <a:gd name="connsiteY31" fmla="*/ 1135857 h 1421607"/>
                <a:gd name="connsiteX32" fmla="*/ 2035969 w 2452687"/>
                <a:gd name="connsiteY32" fmla="*/ 1185863 h 1421607"/>
                <a:gd name="connsiteX33" fmla="*/ 2152650 w 2452687"/>
                <a:gd name="connsiteY33" fmla="*/ 1221582 h 1421607"/>
                <a:gd name="connsiteX34" fmla="*/ 2264569 w 2452687"/>
                <a:gd name="connsiteY34" fmla="*/ 1252538 h 1421607"/>
                <a:gd name="connsiteX35" fmla="*/ 2381250 w 2452687"/>
                <a:gd name="connsiteY35" fmla="*/ 1276350 h 1421607"/>
                <a:gd name="connsiteX36" fmla="*/ 2426494 w 2452687"/>
                <a:gd name="connsiteY36" fmla="*/ 1283494 h 1421607"/>
                <a:gd name="connsiteX37" fmla="*/ 2445544 w 2452687"/>
                <a:gd name="connsiteY37" fmla="*/ 1288257 h 1421607"/>
                <a:gd name="connsiteX38" fmla="*/ 2452687 w 2452687"/>
                <a:gd name="connsiteY38" fmla="*/ 1297782 h 1421607"/>
                <a:gd name="connsiteX39" fmla="*/ 2452687 w 2452687"/>
                <a:gd name="connsiteY39" fmla="*/ 1309688 h 1421607"/>
                <a:gd name="connsiteX40" fmla="*/ 2443162 w 2452687"/>
                <a:gd name="connsiteY40" fmla="*/ 1321594 h 1421607"/>
                <a:gd name="connsiteX41" fmla="*/ 2421731 w 2452687"/>
                <a:gd name="connsiteY41" fmla="*/ 1328738 h 1421607"/>
                <a:gd name="connsiteX42" fmla="*/ 2357437 w 2452687"/>
                <a:gd name="connsiteY42" fmla="*/ 1338263 h 1421607"/>
                <a:gd name="connsiteX43" fmla="*/ 2262187 w 2452687"/>
                <a:gd name="connsiteY43" fmla="*/ 1350169 h 1421607"/>
                <a:gd name="connsiteX44" fmla="*/ 2121694 w 2452687"/>
                <a:gd name="connsiteY44" fmla="*/ 1369219 h 1421607"/>
                <a:gd name="connsiteX45" fmla="*/ 2014537 w 2452687"/>
                <a:gd name="connsiteY45" fmla="*/ 1385888 h 1421607"/>
                <a:gd name="connsiteX46" fmla="*/ 1876425 w 2452687"/>
                <a:gd name="connsiteY46" fmla="*/ 1402557 h 1421607"/>
                <a:gd name="connsiteX47" fmla="*/ 1774031 w 2452687"/>
                <a:gd name="connsiteY47" fmla="*/ 1416844 h 1421607"/>
                <a:gd name="connsiteX48" fmla="*/ 1738312 w 2452687"/>
                <a:gd name="connsiteY48" fmla="*/ 1421607 h 1421607"/>
                <a:gd name="connsiteX49" fmla="*/ 1707356 w 2452687"/>
                <a:gd name="connsiteY49" fmla="*/ 1421607 h 1421607"/>
                <a:gd name="connsiteX50" fmla="*/ 1645444 w 2452687"/>
                <a:gd name="connsiteY50" fmla="*/ 1412082 h 1421607"/>
                <a:gd name="connsiteX51" fmla="*/ 1590675 w 2452687"/>
                <a:gd name="connsiteY51" fmla="*/ 1390650 h 1421607"/>
                <a:gd name="connsiteX52" fmla="*/ 1543050 w 2452687"/>
                <a:gd name="connsiteY52" fmla="*/ 1362075 h 1421607"/>
                <a:gd name="connsiteX53" fmla="*/ 1459706 w 2452687"/>
                <a:gd name="connsiteY53" fmla="*/ 1297782 h 1421607"/>
                <a:gd name="connsiteX54" fmla="*/ 1357312 w 2452687"/>
                <a:gd name="connsiteY54" fmla="*/ 1193007 h 1421607"/>
                <a:gd name="connsiteX55" fmla="*/ 1028700 w 2452687"/>
                <a:gd name="connsiteY55" fmla="*/ 883444 h 1421607"/>
                <a:gd name="connsiteX56" fmla="*/ 942975 w 2452687"/>
                <a:gd name="connsiteY56" fmla="*/ 802482 h 14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2687" h="1421607">
                  <a:moveTo>
                    <a:pt x="942975" y="802482"/>
                  </a:moveTo>
                  <a:lnTo>
                    <a:pt x="800100" y="666750"/>
                  </a:lnTo>
                  <a:lnTo>
                    <a:pt x="695325" y="573882"/>
                  </a:lnTo>
                  <a:lnTo>
                    <a:pt x="628650" y="514350"/>
                  </a:lnTo>
                  <a:lnTo>
                    <a:pt x="511969" y="392907"/>
                  </a:lnTo>
                  <a:lnTo>
                    <a:pt x="421481" y="319088"/>
                  </a:lnTo>
                  <a:lnTo>
                    <a:pt x="345281" y="261938"/>
                  </a:lnTo>
                  <a:lnTo>
                    <a:pt x="304800" y="233363"/>
                  </a:lnTo>
                  <a:lnTo>
                    <a:pt x="254794" y="197644"/>
                  </a:lnTo>
                  <a:lnTo>
                    <a:pt x="207169" y="166688"/>
                  </a:lnTo>
                  <a:lnTo>
                    <a:pt x="159544" y="135732"/>
                  </a:lnTo>
                  <a:lnTo>
                    <a:pt x="116681" y="114300"/>
                  </a:lnTo>
                  <a:lnTo>
                    <a:pt x="78581" y="102394"/>
                  </a:lnTo>
                  <a:lnTo>
                    <a:pt x="0" y="80963"/>
                  </a:lnTo>
                  <a:lnTo>
                    <a:pt x="83344" y="0"/>
                  </a:lnTo>
                  <a:lnTo>
                    <a:pt x="173831" y="19050"/>
                  </a:lnTo>
                  <a:lnTo>
                    <a:pt x="252412" y="52388"/>
                  </a:lnTo>
                  <a:lnTo>
                    <a:pt x="347662" y="107157"/>
                  </a:lnTo>
                  <a:lnTo>
                    <a:pt x="481012" y="192882"/>
                  </a:lnTo>
                  <a:lnTo>
                    <a:pt x="635794" y="304800"/>
                  </a:lnTo>
                  <a:lnTo>
                    <a:pt x="776287" y="409575"/>
                  </a:lnTo>
                  <a:lnTo>
                    <a:pt x="847725" y="471488"/>
                  </a:lnTo>
                  <a:lnTo>
                    <a:pt x="966787" y="566738"/>
                  </a:lnTo>
                  <a:lnTo>
                    <a:pt x="1095375" y="664369"/>
                  </a:lnTo>
                  <a:lnTo>
                    <a:pt x="1173956" y="721519"/>
                  </a:lnTo>
                  <a:lnTo>
                    <a:pt x="1247775" y="773907"/>
                  </a:lnTo>
                  <a:lnTo>
                    <a:pt x="1364456" y="850107"/>
                  </a:lnTo>
                  <a:lnTo>
                    <a:pt x="1500187" y="933450"/>
                  </a:lnTo>
                  <a:lnTo>
                    <a:pt x="1600200" y="988219"/>
                  </a:lnTo>
                  <a:lnTo>
                    <a:pt x="1688306" y="1035844"/>
                  </a:lnTo>
                  <a:lnTo>
                    <a:pt x="1809750" y="1095375"/>
                  </a:lnTo>
                  <a:lnTo>
                    <a:pt x="1909762" y="1135857"/>
                  </a:lnTo>
                  <a:lnTo>
                    <a:pt x="2035969" y="1185863"/>
                  </a:lnTo>
                  <a:lnTo>
                    <a:pt x="2152650" y="1221582"/>
                  </a:lnTo>
                  <a:lnTo>
                    <a:pt x="2264569" y="1252538"/>
                  </a:lnTo>
                  <a:lnTo>
                    <a:pt x="2381250" y="1276350"/>
                  </a:lnTo>
                  <a:lnTo>
                    <a:pt x="2426494" y="1283494"/>
                  </a:lnTo>
                  <a:lnTo>
                    <a:pt x="2445544" y="1288257"/>
                  </a:lnTo>
                  <a:lnTo>
                    <a:pt x="2452687" y="1297782"/>
                  </a:lnTo>
                  <a:lnTo>
                    <a:pt x="2452687" y="1309688"/>
                  </a:lnTo>
                  <a:lnTo>
                    <a:pt x="2443162" y="1321594"/>
                  </a:lnTo>
                  <a:lnTo>
                    <a:pt x="2421731" y="1328738"/>
                  </a:lnTo>
                  <a:lnTo>
                    <a:pt x="2357437" y="1338263"/>
                  </a:lnTo>
                  <a:lnTo>
                    <a:pt x="2262187" y="1350169"/>
                  </a:lnTo>
                  <a:lnTo>
                    <a:pt x="2121694" y="1369219"/>
                  </a:lnTo>
                  <a:lnTo>
                    <a:pt x="2014537" y="1385888"/>
                  </a:lnTo>
                  <a:lnTo>
                    <a:pt x="1876425" y="1402557"/>
                  </a:lnTo>
                  <a:lnTo>
                    <a:pt x="1774031" y="1416844"/>
                  </a:lnTo>
                  <a:lnTo>
                    <a:pt x="1738312" y="1421607"/>
                  </a:lnTo>
                  <a:lnTo>
                    <a:pt x="1707356" y="1421607"/>
                  </a:lnTo>
                  <a:lnTo>
                    <a:pt x="1645444" y="1412082"/>
                  </a:lnTo>
                  <a:lnTo>
                    <a:pt x="1590675" y="1390650"/>
                  </a:lnTo>
                  <a:lnTo>
                    <a:pt x="1543050" y="1362075"/>
                  </a:lnTo>
                  <a:lnTo>
                    <a:pt x="1459706" y="1297782"/>
                  </a:lnTo>
                  <a:lnTo>
                    <a:pt x="1357312" y="1193007"/>
                  </a:lnTo>
                  <a:lnTo>
                    <a:pt x="1028700" y="883444"/>
                  </a:lnTo>
                  <a:lnTo>
                    <a:pt x="942975" y="80248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C1F333E9-E4F9-48BF-8389-0821C0A19131}"/>
              </a:ext>
            </a:extLst>
          </p:cNvPr>
          <p:cNvGrpSpPr/>
          <p:nvPr/>
        </p:nvGrpSpPr>
        <p:grpSpPr>
          <a:xfrm>
            <a:off x="3646488" y="1384300"/>
            <a:ext cx="5032375" cy="4640263"/>
            <a:chOff x="3646488" y="1384300"/>
            <a:chExt cx="5032375" cy="4640263"/>
          </a:xfrm>
          <a:solidFill>
            <a:schemeClr val="tx1"/>
          </a:solidFill>
        </p:grpSpPr>
        <p:sp>
          <p:nvSpPr>
            <p:cNvPr id="36" name="フリーフォーム 101">
              <a:extLst>
                <a:ext uri="{FF2B5EF4-FFF2-40B4-BE49-F238E27FC236}">
                  <a16:creationId xmlns:a16="http://schemas.microsoft.com/office/drawing/2014/main" id="{3EBD65F4-F541-4FA4-8FB5-317A4109FC55}"/>
                </a:ext>
              </a:extLst>
            </p:cNvPr>
            <p:cNvSpPr/>
            <p:nvPr/>
          </p:nvSpPr>
          <p:spPr>
            <a:xfrm>
              <a:off x="5519738" y="1384300"/>
              <a:ext cx="1003300" cy="1433513"/>
            </a:xfrm>
            <a:custGeom>
              <a:avLst/>
              <a:gdLst>
                <a:gd name="connsiteX0" fmla="*/ 566737 w 1002506"/>
                <a:gd name="connsiteY0" fmla="*/ 578644 h 1433513"/>
                <a:gd name="connsiteX1" fmla="*/ 511968 w 1002506"/>
                <a:gd name="connsiteY1" fmla="*/ 676275 h 1433513"/>
                <a:gd name="connsiteX2" fmla="*/ 445293 w 1002506"/>
                <a:gd name="connsiteY2" fmla="*/ 788194 h 1433513"/>
                <a:gd name="connsiteX3" fmla="*/ 328612 w 1002506"/>
                <a:gd name="connsiteY3" fmla="*/ 964406 h 1433513"/>
                <a:gd name="connsiteX4" fmla="*/ 238125 w 1002506"/>
                <a:gd name="connsiteY4" fmla="*/ 1090613 h 1433513"/>
                <a:gd name="connsiteX5" fmla="*/ 157162 w 1002506"/>
                <a:gd name="connsiteY5" fmla="*/ 1197769 h 1433513"/>
                <a:gd name="connsiteX6" fmla="*/ 57150 w 1002506"/>
                <a:gd name="connsiteY6" fmla="*/ 1319213 h 1433513"/>
                <a:gd name="connsiteX7" fmla="*/ 11906 w 1002506"/>
                <a:gd name="connsiteY7" fmla="*/ 1373981 h 1433513"/>
                <a:gd name="connsiteX8" fmla="*/ 2381 w 1002506"/>
                <a:gd name="connsiteY8" fmla="*/ 1390650 h 1433513"/>
                <a:gd name="connsiteX9" fmla="*/ 0 w 1002506"/>
                <a:gd name="connsiteY9" fmla="*/ 1407319 h 1433513"/>
                <a:gd name="connsiteX10" fmla="*/ 0 w 1002506"/>
                <a:gd name="connsiteY10" fmla="*/ 1419225 h 1433513"/>
                <a:gd name="connsiteX11" fmla="*/ 2381 w 1002506"/>
                <a:gd name="connsiteY11" fmla="*/ 1431131 h 1433513"/>
                <a:gd name="connsiteX12" fmla="*/ 16668 w 1002506"/>
                <a:gd name="connsiteY12" fmla="*/ 1433513 h 1433513"/>
                <a:gd name="connsiteX13" fmla="*/ 38100 w 1002506"/>
                <a:gd name="connsiteY13" fmla="*/ 1428750 h 1433513"/>
                <a:gd name="connsiteX14" fmla="*/ 92868 w 1002506"/>
                <a:gd name="connsiteY14" fmla="*/ 1390650 h 1433513"/>
                <a:gd name="connsiteX15" fmla="*/ 164306 w 1002506"/>
                <a:gd name="connsiteY15" fmla="*/ 1328738 h 1433513"/>
                <a:gd name="connsiteX16" fmla="*/ 266700 w 1002506"/>
                <a:gd name="connsiteY16" fmla="*/ 1238250 h 1433513"/>
                <a:gd name="connsiteX17" fmla="*/ 366712 w 1002506"/>
                <a:gd name="connsiteY17" fmla="*/ 1150144 h 1433513"/>
                <a:gd name="connsiteX18" fmla="*/ 490537 w 1002506"/>
                <a:gd name="connsiteY18" fmla="*/ 1038225 h 1433513"/>
                <a:gd name="connsiteX19" fmla="*/ 590550 w 1002506"/>
                <a:gd name="connsiteY19" fmla="*/ 938213 h 1433513"/>
                <a:gd name="connsiteX20" fmla="*/ 661987 w 1002506"/>
                <a:gd name="connsiteY20" fmla="*/ 862013 h 1433513"/>
                <a:gd name="connsiteX21" fmla="*/ 757237 w 1002506"/>
                <a:gd name="connsiteY21" fmla="*/ 678656 h 1433513"/>
                <a:gd name="connsiteX22" fmla="*/ 812006 w 1002506"/>
                <a:gd name="connsiteY22" fmla="*/ 585788 h 1433513"/>
                <a:gd name="connsiteX23" fmla="*/ 852487 w 1002506"/>
                <a:gd name="connsiteY23" fmla="*/ 523875 h 1433513"/>
                <a:gd name="connsiteX24" fmla="*/ 883443 w 1002506"/>
                <a:gd name="connsiteY24" fmla="*/ 478631 h 1433513"/>
                <a:gd name="connsiteX25" fmla="*/ 935831 w 1002506"/>
                <a:gd name="connsiteY25" fmla="*/ 409575 h 1433513"/>
                <a:gd name="connsiteX26" fmla="*/ 964406 w 1002506"/>
                <a:gd name="connsiteY26" fmla="*/ 378619 h 1433513"/>
                <a:gd name="connsiteX27" fmla="*/ 981075 w 1002506"/>
                <a:gd name="connsiteY27" fmla="*/ 364331 h 1433513"/>
                <a:gd name="connsiteX28" fmla="*/ 992981 w 1002506"/>
                <a:gd name="connsiteY28" fmla="*/ 342900 h 1433513"/>
                <a:gd name="connsiteX29" fmla="*/ 1000125 w 1002506"/>
                <a:gd name="connsiteY29" fmla="*/ 323850 h 1433513"/>
                <a:gd name="connsiteX30" fmla="*/ 1002506 w 1002506"/>
                <a:gd name="connsiteY30" fmla="*/ 309563 h 1433513"/>
                <a:gd name="connsiteX31" fmla="*/ 1000125 w 1002506"/>
                <a:gd name="connsiteY31" fmla="*/ 292894 h 1433513"/>
                <a:gd name="connsiteX32" fmla="*/ 992981 w 1002506"/>
                <a:gd name="connsiteY32" fmla="*/ 276225 h 1433513"/>
                <a:gd name="connsiteX33" fmla="*/ 971550 w 1002506"/>
                <a:gd name="connsiteY33" fmla="*/ 261938 h 1433513"/>
                <a:gd name="connsiteX34" fmla="*/ 931068 w 1002506"/>
                <a:gd name="connsiteY34" fmla="*/ 228600 h 1433513"/>
                <a:gd name="connsiteX35" fmla="*/ 878681 w 1002506"/>
                <a:gd name="connsiteY35" fmla="*/ 190500 h 1433513"/>
                <a:gd name="connsiteX36" fmla="*/ 826293 w 1002506"/>
                <a:gd name="connsiteY36" fmla="*/ 152400 h 1433513"/>
                <a:gd name="connsiteX37" fmla="*/ 773906 w 1002506"/>
                <a:gd name="connsiteY37" fmla="*/ 121444 h 1433513"/>
                <a:gd name="connsiteX38" fmla="*/ 723900 w 1002506"/>
                <a:gd name="connsiteY38" fmla="*/ 95250 h 1433513"/>
                <a:gd name="connsiteX39" fmla="*/ 659606 w 1002506"/>
                <a:gd name="connsiteY39" fmla="*/ 61913 h 1433513"/>
                <a:gd name="connsiteX40" fmla="*/ 597693 w 1002506"/>
                <a:gd name="connsiteY40" fmla="*/ 35719 h 1433513"/>
                <a:gd name="connsiteX41" fmla="*/ 533400 w 1002506"/>
                <a:gd name="connsiteY41" fmla="*/ 9525 h 1433513"/>
                <a:gd name="connsiteX42" fmla="*/ 500062 w 1002506"/>
                <a:gd name="connsiteY42" fmla="*/ 0 h 1433513"/>
                <a:gd name="connsiteX43" fmla="*/ 481012 w 1002506"/>
                <a:gd name="connsiteY43" fmla="*/ 2381 h 1433513"/>
                <a:gd name="connsiteX44" fmla="*/ 469106 w 1002506"/>
                <a:gd name="connsiteY44" fmla="*/ 9525 h 1433513"/>
                <a:gd name="connsiteX45" fmla="*/ 466725 w 1002506"/>
                <a:gd name="connsiteY45" fmla="*/ 26194 h 1433513"/>
                <a:gd name="connsiteX46" fmla="*/ 471487 w 1002506"/>
                <a:gd name="connsiteY46" fmla="*/ 45244 h 1433513"/>
                <a:gd name="connsiteX47" fmla="*/ 485775 w 1002506"/>
                <a:gd name="connsiteY47" fmla="*/ 61913 h 1433513"/>
                <a:gd name="connsiteX48" fmla="*/ 514350 w 1002506"/>
                <a:gd name="connsiteY48" fmla="*/ 85725 h 1433513"/>
                <a:gd name="connsiteX49" fmla="*/ 554831 w 1002506"/>
                <a:gd name="connsiteY49" fmla="*/ 121444 h 1433513"/>
                <a:gd name="connsiteX50" fmla="*/ 592931 w 1002506"/>
                <a:gd name="connsiteY50" fmla="*/ 157163 h 1433513"/>
                <a:gd name="connsiteX51" fmla="*/ 623887 w 1002506"/>
                <a:gd name="connsiteY51" fmla="*/ 185738 h 1433513"/>
                <a:gd name="connsiteX52" fmla="*/ 650081 w 1002506"/>
                <a:gd name="connsiteY52" fmla="*/ 214313 h 1433513"/>
                <a:gd name="connsiteX53" fmla="*/ 666750 w 1002506"/>
                <a:gd name="connsiteY53" fmla="*/ 238125 h 1433513"/>
                <a:gd name="connsiteX54" fmla="*/ 676275 w 1002506"/>
                <a:gd name="connsiteY54" fmla="*/ 259556 h 1433513"/>
                <a:gd name="connsiteX55" fmla="*/ 678656 w 1002506"/>
                <a:gd name="connsiteY55" fmla="*/ 285750 h 1433513"/>
                <a:gd name="connsiteX56" fmla="*/ 676275 w 1002506"/>
                <a:gd name="connsiteY56" fmla="*/ 311944 h 1433513"/>
                <a:gd name="connsiteX57" fmla="*/ 666750 w 1002506"/>
                <a:gd name="connsiteY57" fmla="*/ 357188 h 1433513"/>
                <a:gd name="connsiteX58" fmla="*/ 647700 w 1002506"/>
                <a:gd name="connsiteY58" fmla="*/ 409575 h 1433513"/>
                <a:gd name="connsiteX59" fmla="*/ 621506 w 1002506"/>
                <a:gd name="connsiteY59" fmla="*/ 471488 h 1433513"/>
                <a:gd name="connsiteX60" fmla="*/ 566737 w 1002506"/>
                <a:gd name="connsiteY60" fmla="*/ 578644 h 143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506" h="1433513">
                  <a:moveTo>
                    <a:pt x="566737" y="578644"/>
                  </a:moveTo>
                  <a:lnTo>
                    <a:pt x="511968" y="676275"/>
                  </a:lnTo>
                  <a:lnTo>
                    <a:pt x="445293" y="788194"/>
                  </a:lnTo>
                  <a:lnTo>
                    <a:pt x="328612" y="964406"/>
                  </a:lnTo>
                  <a:lnTo>
                    <a:pt x="238125" y="1090613"/>
                  </a:lnTo>
                  <a:lnTo>
                    <a:pt x="157162" y="1197769"/>
                  </a:lnTo>
                  <a:lnTo>
                    <a:pt x="57150" y="1319213"/>
                  </a:lnTo>
                  <a:lnTo>
                    <a:pt x="11906" y="1373981"/>
                  </a:lnTo>
                  <a:lnTo>
                    <a:pt x="2381" y="1390650"/>
                  </a:lnTo>
                  <a:lnTo>
                    <a:pt x="0" y="1407319"/>
                  </a:lnTo>
                  <a:lnTo>
                    <a:pt x="0" y="1419225"/>
                  </a:lnTo>
                  <a:lnTo>
                    <a:pt x="2381" y="1431131"/>
                  </a:lnTo>
                  <a:lnTo>
                    <a:pt x="16668" y="1433513"/>
                  </a:lnTo>
                  <a:lnTo>
                    <a:pt x="38100" y="1428750"/>
                  </a:lnTo>
                  <a:lnTo>
                    <a:pt x="92868" y="1390650"/>
                  </a:lnTo>
                  <a:lnTo>
                    <a:pt x="164306" y="1328738"/>
                  </a:lnTo>
                  <a:lnTo>
                    <a:pt x="266700" y="1238250"/>
                  </a:lnTo>
                  <a:lnTo>
                    <a:pt x="366712" y="1150144"/>
                  </a:lnTo>
                  <a:lnTo>
                    <a:pt x="490537" y="1038225"/>
                  </a:lnTo>
                  <a:lnTo>
                    <a:pt x="590550" y="938213"/>
                  </a:lnTo>
                  <a:lnTo>
                    <a:pt x="661987" y="862013"/>
                  </a:lnTo>
                  <a:lnTo>
                    <a:pt x="757237" y="678656"/>
                  </a:lnTo>
                  <a:lnTo>
                    <a:pt x="812006" y="585788"/>
                  </a:lnTo>
                  <a:lnTo>
                    <a:pt x="852487" y="523875"/>
                  </a:lnTo>
                  <a:lnTo>
                    <a:pt x="883443" y="478631"/>
                  </a:lnTo>
                  <a:lnTo>
                    <a:pt x="935831" y="409575"/>
                  </a:lnTo>
                  <a:lnTo>
                    <a:pt x="964406" y="378619"/>
                  </a:lnTo>
                  <a:lnTo>
                    <a:pt x="981075" y="364331"/>
                  </a:lnTo>
                  <a:lnTo>
                    <a:pt x="992981" y="342900"/>
                  </a:lnTo>
                  <a:lnTo>
                    <a:pt x="1000125" y="323850"/>
                  </a:lnTo>
                  <a:lnTo>
                    <a:pt x="1002506" y="309563"/>
                  </a:lnTo>
                  <a:lnTo>
                    <a:pt x="1000125" y="292894"/>
                  </a:lnTo>
                  <a:lnTo>
                    <a:pt x="992981" y="276225"/>
                  </a:lnTo>
                  <a:lnTo>
                    <a:pt x="971550" y="261938"/>
                  </a:lnTo>
                  <a:lnTo>
                    <a:pt x="931068" y="228600"/>
                  </a:lnTo>
                  <a:lnTo>
                    <a:pt x="878681" y="190500"/>
                  </a:lnTo>
                  <a:lnTo>
                    <a:pt x="826293" y="152400"/>
                  </a:lnTo>
                  <a:lnTo>
                    <a:pt x="773906" y="121444"/>
                  </a:lnTo>
                  <a:lnTo>
                    <a:pt x="723900" y="95250"/>
                  </a:lnTo>
                  <a:lnTo>
                    <a:pt x="659606" y="61913"/>
                  </a:lnTo>
                  <a:lnTo>
                    <a:pt x="597693" y="35719"/>
                  </a:lnTo>
                  <a:lnTo>
                    <a:pt x="533400" y="9525"/>
                  </a:lnTo>
                  <a:lnTo>
                    <a:pt x="500062" y="0"/>
                  </a:lnTo>
                  <a:lnTo>
                    <a:pt x="481012" y="2381"/>
                  </a:lnTo>
                  <a:lnTo>
                    <a:pt x="469106" y="9525"/>
                  </a:lnTo>
                  <a:lnTo>
                    <a:pt x="466725" y="26194"/>
                  </a:lnTo>
                  <a:lnTo>
                    <a:pt x="471487" y="45244"/>
                  </a:lnTo>
                  <a:lnTo>
                    <a:pt x="485775" y="61913"/>
                  </a:lnTo>
                  <a:lnTo>
                    <a:pt x="514350" y="85725"/>
                  </a:lnTo>
                  <a:lnTo>
                    <a:pt x="554831" y="121444"/>
                  </a:lnTo>
                  <a:lnTo>
                    <a:pt x="592931" y="157163"/>
                  </a:lnTo>
                  <a:lnTo>
                    <a:pt x="623887" y="185738"/>
                  </a:lnTo>
                  <a:lnTo>
                    <a:pt x="650081" y="214313"/>
                  </a:lnTo>
                  <a:lnTo>
                    <a:pt x="666750" y="238125"/>
                  </a:lnTo>
                  <a:lnTo>
                    <a:pt x="676275" y="259556"/>
                  </a:lnTo>
                  <a:lnTo>
                    <a:pt x="678656" y="285750"/>
                  </a:lnTo>
                  <a:lnTo>
                    <a:pt x="676275" y="311944"/>
                  </a:lnTo>
                  <a:lnTo>
                    <a:pt x="666750" y="357188"/>
                  </a:lnTo>
                  <a:lnTo>
                    <a:pt x="647700" y="409575"/>
                  </a:lnTo>
                  <a:lnTo>
                    <a:pt x="621506" y="471488"/>
                  </a:lnTo>
                  <a:lnTo>
                    <a:pt x="566737" y="578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3">
              <a:extLst>
                <a:ext uri="{FF2B5EF4-FFF2-40B4-BE49-F238E27FC236}">
                  <a16:creationId xmlns:a16="http://schemas.microsoft.com/office/drawing/2014/main" id="{85B98F72-64B7-4C1E-9409-60CBFAAF619B}"/>
                </a:ext>
              </a:extLst>
            </p:cNvPr>
            <p:cNvSpPr/>
            <p:nvPr/>
          </p:nvSpPr>
          <p:spPr>
            <a:xfrm>
              <a:off x="4278314" y="1555749"/>
              <a:ext cx="784225" cy="676275"/>
            </a:xfrm>
            <a:custGeom>
              <a:avLst/>
              <a:gdLst>
                <a:gd name="connsiteX0" fmla="*/ 371475 w 783432"/>
                <a:gd name="connsiteY0" fmla="*/ 481013 h 676275"/>
                <a:gd name="connsiteX1" fmla="*/ 316707 w 783432"/>
                <a:gd name="connsiteY1" fmla="*/ 435769 h 676275"/>
                <a:gd name="connsiteX2" fmla="*/ 254794 w 783432"/>
                <a:gd name="connsiteY2" fmla="*/ 376238 h 676275"/>
                <a:gd name="connsiteX3" fmla="*/ 192882 w 783432"/>
                <a:gd name="connsiteY3" fmla="*/ 307182 h 676275"/>
                <a:gd name="connsiteX4" fmla="*/ 128588 w 783432"/>
                <a:gd name="connsiteY4" fmla="*/ 230982 h 676275"/>
                <a:gd name="connsiteX5" fmla="*/ 50007 w 783432"/>
                <a:gd name="connsiteY5" fmla="*/ 121444 h 676275"/>
                <a:gd name="connsiteX6" fmla="*/ 7144 w 783432"/>
                <a:gd name="connsiteY6" fmla="*/ 61913 h 676275"/>
                <a:gd name="connsiteX7" fmla="*/ 0 w 783432"/>
                <a:gd name="connsiteY7" fmla="*/ 45244 h 676275"/>
                <a:gd name="connsiteX8" fmla="*/ 2382 w 783432"/>
                <a:gd name="connsiteY8" fmla="*/ 28575 h 676275"/>
                <a:gd name="connsiteX9" fmla="*/ 11907 w 783432"/>
                <a:gd name="connsiteY9" fmla="*/ 7144 h 676275"/>
                <a:gd name="connsiteX10" fmla="*/ 28575 w 783432"/>
                <a:gd name="connsiteY10" fmla="*/ 0 h 676275"/>
                <a:gd name="connsiteX11" fmla="*/ 40482 w 783432"/>
                <a:gd name="connsiteY11" fmla="*/ 0 h 676275"/>
                <a:gd name="connsiteX12" fmla="*/ 54769 w 783432"/>
                <a:gd name="connsiteY12" fmla="*/ 4763 h 676275"/>
                <a:gd name="connsiteX13" fmla="*/ 64294 w 783432"/>
                <a:gd name="connsiteY13" fmla="*/ 9525 h 676275"/>
                <a:gd name="connsiteX14" fmla="*/ 95250 w 783432"/>
                <a:gd name="connsiteY14" fmla="*/ 42863 h 676275"/>
                <a:gd name="connsiteX15" fmla="*/ 135732 w 783432"/>
                <a:gd name="connsiteY15" fmla="*/ 76200 h 676275"/>
                <a:gd name="connsiteX16" fmla="*/ 185738 w 783432"/>
                <a:gd name="connsiteY16" fmla="*/ 109538 h 676275"/>
                <a:gd name="connsiteX17" fmla="*/ 309563 w 783432"/>
                <a:gd name="connsiteY17" fmla="*/ 173832 h 676275"/>
                <a:gd name="connsiteX18" fmla="*/ 385763 w 783432"/>
                <a:gd name="connsiteY18" fmla="*/ 211932 h 676275"/>
                <a:gd name="connsiteX19" fmla="*/ 476250 w 783432"/>
                <a:gd name="connsiteY19" fmla="*/ 250032 h 676275"/>
                <a:gd name="connsiteX20" fmla="*/ 554832 w 783432"/>
                <a:gd name="connsiteY20" fmla="*/ 283369 h 676275"/>
                <a:gd name="connsiteX21" fmla="*/ 626269 w 783432"/>
                <a:gd name="connsiteY21" fmla="*/ 311944 h 676275"/>
                <a:gd name="connsiteX22" fmla="*/ 652463 w 783432"/>
                <a:gd name="connsiteY22" fmla="*/ 321469 h 676275"/>
                <a:gd name="connsiteX23" fmla="*/ 685800 w 783432"/>
                <a:gd name="connsiteY23" fmla="*/ 338138 h 676275"/>
                <a:gd name="connsiteX24" fmla="*/ 714375 w 783432"/>
                <a:gd name="connsiteY24" fmla="*/ 359569 h 676275"/>
                <a:gd name="connsiteX25" fmla="*/ 738188 w 783432"/>
                <a:gd name="connsiteY25" fmla="*/ 383382 h 676275"/>
                <a:gd name="connsiteX26" fmla="*/ 757238 w 783432"/>
                <a:gd name="connsiteY26" fmla="*/ 409575 h 676275"/>
                <a:gd name="connsiteX27" fmla="*/ 769144 w 783432"/>
                <a:gd name="connsiteY27" fmla="*/ 435769 h 676275"/>
                <a:gd name="connsiteX28" fmla="*/ 776288 w 783432"/>
                <a:gd name="connsiteY28" fmla="*/ 459582 h 676275"/>
                <a:gd name="connsiteX29" fmla="*/ 783432 w 783432"/>
                <a:gd name="connsiteY29" fmla="*/ 519113 h 676275"/>
                <a:gd name="connsiteX30" fmla="*/ 783432 w 783432"/>
                <a:gd name="connsiteY30" fmla="*/ 561975 h 676275"/>
                <a:gd name="connsiteX31" fmla="*/ 776288 w 783432"/>
                <a:gd name="connsiteY31" fmla="*/ 600075 h 676275"/>
                <a:gd name="connsiteX32" fmla="*/ 759619 w 783432"/>
                <a:gd name="connsiteY32" fmla="*/ 635794 h 676275"/>
                <a:gd name="connsiteX33" fmla="*/ 735807 w 783432"/>
                <a:gd name="connsiteY33" fmla="*/ 657225 h 676275"/>
                <a:gd name="connsiteX34" fmla="*/ 704850 w 783432"/>
                <a:gd name="connsiteY34" fmla="*/ 669132 h 676275"/>
                <a:gd name="connsiteX35" fmla="*/ 669132 w 783432"/>
                <a:gd name="connsiteY35" fmla="*/ 676275 h 676275"/>
                <a:gd name="connsiteX36" fmla="*/ 647700 w 783432"/>
                <a:gd name="connsiteY36" fmla="*/ 676275 h 676275"/>
                <a:gd name="connsiteX37" fmla="*/ 597694 w 783432"/>
                <a:gd name="connsiteY37" fmla="*/ 645319 h 676275"/>
                <a:gd name="connsiteX38" fmla="*/ 521494 w 783432"/>
                <a:gd name="connsiteY38" fmla="*/ 588169 h 676275"/>
                <a:gd name="connsiteX39" fmla="*/ 371475 w 783432"/>
                <a:gd name="connsiteY39" fmla="*/ 48101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83432" h="676275">
                  <a:moveTo>
                    <a:pt x="371475" y="481013"/>
                  </a:moveTo>
                  <a:lnTo>
                    <a:pt x="316707" y="435769"/>
                  </a:lnTo>
                  <a:lnTo>
                    <a:pt x="254794" y="376238"/>
                  </a:lnTo>
                  <a:lnTo>
                    <a:pt x="192882" y="307182"/>
                  </a:lnTo>
                  <a:lnTo>
                    <a:pt x="128588" y="230982"/>
                  </a:lnTo>
                  <a:lnTo>
                    <a:pt x="50007" y="121444"/>
                  </a:lnTo>
                  <a:lnTo>
                    <a:pt x="7144" y="61913"/>
                  </a:lnTo>
                  <a:lnTo>
                    <a:pt x="0" y="45244"/>
                  </a:lnTo>
                  <a:lnTo>
                    <a:pt x="2382" y="28575"/>
                  </a:lnTo>
                  <a:lnTo>
                    <a:pt x="11907" y="7144"/>
                  </a:lnTo>
                  <a:lnTo>
                    <a:pt x="28575" y="0"/>
                  </a:lnTo>
                  <a:lnTo>
                    <a:pt x="40482" y="0"/>
                  </a:lnTo>
                  <a:lnTo>
                    <a:pt x="54769" y="4763"/>
                  </a:lnTo>
                  <a:lnTo>
                    <a:pt x="64294" y="9525"/>
                  </a:lnTo>
                  <a:lnTo>
                    <a:pt x="95250" y="42863"/>
                  </a:lnTo>
                  <a:lnTo>
                    <a:pt x="135732" y="76200"/>
                  </a:lnTo>
                  <a:lnTo>
                    <a:pt x="185738" y="109538"/>
                  </a:lnTo>
                  <a:lnTo>
                    <a:pt x="309563" y="173832"/>
                  </a:lnTo>
                  <a:lnTo>
                    <a:pt x="385763" y="211932"/>
                  </a:lnTo>
                  <a:lnTo>
                    <a:pt x="476250" y="250032"/>
                  </a:lnTo>
                  <a:lnTo>
                    <a:pt x="554832" y="283369"/>
                  </a:lnTo>
                  <a:lnTo>
                    <a:pt x="626269" y="311944"/>
                  </a:lnTo>
                  <a:lnTo>
                    <a:pt x="652463" y="321469"/>
                  </a:lnTo>
                  <a:lnTo>
                    <a:pt x="685800" y="338138"/>
                  </a:lnTo>
                  <a:lnTo>
                    <a:pt x="714375" y="359569"/>
                  </a:lnTo>
                  <a:lnTo>
                    <a:pt x="738188" y="383382"/>
                  </a:lnTo>
                  <a:lnTo>
                    <a:pt x="757238" y="409575"/>
                  </a:lnTo>
                  <a:lnTo>
                    <a:pt x="769144" y="435769"/>
                  </a:lnTo>
                  <a:lnTo>
                    <a:pt x="776288" y="459582"/>
                  </a:lnTo>
                  <a:lnTo>
                    <a:pt x="783432" y="519113"/>
                  </a:lnTo>
                  <a:lnTo>
                    <a:pt x="783432" y="561975"/>
                  </a:lnTo>
                  <a:lnTo>
                    <a:pt x="776288" y="600075"/>
                  </a:lnTo>
                  <a:lnTo>
                    <a:pt x="759619" y="635794"/>
                  </a:lnTo>
                  <a:lnTo>
                    <a:pt x="735807" y="657225"/>
                  </a:lnTo>
                  <a:lnTo>
                    <a:pt x="704850" y="669132"/>
                  </a:lnTo>
                  <a:lnTo>
                    <a:pt x="669132" y="676275"/>
                  </a:lnTo>
                  <a:lnTo>
                    <a:pt x="647700" y="676275"/>
                  </a:lnTo>
                  <a:lnTo>
                    <a:pt x="597694" y="645319"/>
                  </a:lnTo>
                  <a:lnTo>
                    <a:pt x="521494" y="588169"/>
                  </a:lnTo>
                  <a:lnTo>
                    <a:pt x="371475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04">
              <a:extLst>
                <a:ext uri="{FF2B5EF4-FFF2-40B4-BE49-F238E27FC236}">
                  <a16:creationId xmlns:a16="http://schemas.microsoft.com/office/drawing/2014/main" id="{7F61C0A6-89CC-4C47-8DB0-603CE9A61595}"/>
                </a:ext>
              </a:extLst>
            </p:cNvPr>
            <p:cNvSpPr/>
            <p:nvPr/>
          </p:nvSpPr>
          <p:spPr>
            <a:xfrm>
              <a:off x="3646488" y="2327273"/>
              <a:ext cx="1879600" cy="622300"/>
            </a:xfrm>
            <a:custGeom>
              <a:avLst/>
              <a:gdLst>
                <a:gd name="connsiteX0" fmla="*/ 1009650 w 1881187"/>
                <a:gd name="connsiteY0" fmla="*/ 366713 h 621507"/>
                <a:gd name="connsiteX1" fmla="*/ 890587 w 1881187"/>
                <a:gd name="connsiteY1" fmla="*/ 407194 h 621507"/>
                <a:gd name="connsiteX2" fmla="*/ 800100 w 1881187"/>
                <a:gd name="connsiteY2" fmla="*/ 440532 h 621507"/>
                <a:gd name="connsiteX3" fmla="*/ 721519 w 1881187"/>
                <a:gd name="connsiteY3" fmla="*/ 469107 h 621507"/>
                <a:gd name="connsiteX4" fmla="*/ 645319 w 1881187"/>
                <a:gd name="connsiteY4" fmla="*/ 500063 h 621507"/>
                <a:gd name="connsiteX5" fmla="*/ 573881 w 1881187"/>
                <a:gd name="connsiteY5" fmla="*/ 533400 h 621507"/>
                <a:gd name="connsiteX6" fmla="*/ 509587 w 1881187"/>
                <a:gd name="connsiteY6" fmla="*/ 564357 h 621507"/>
                <a:gd name="connsiteX7" fmla="*/ 450056 w 1881187"/>
                <a:gd name="connsiteY7" fmla="*/ 595313 h 621507"/>
                <a:gd name="connsiteX8" fmla="*/ 419100 w 1881187"/>
                <a:gd name="connsiteY8" fmla="*/ 616744 h 621507"/>
                <a:gd name="connsiteX9" fmla="*/ 407194 w 1881187"/>
                <a:gd name="connsiteY9" fmla="*/ 621507 h 621507"/>
                <a:gd name="connsiteX10" fmla="*/ 378619 w 1881187"/>
                <a:gd name="connsiteY10" fmla="*/ 621507 h 621507"/>
                <a:gd name="connsiteX11" fmla="*/ 307181 w 1881187"/>
                <a:gd name="connsiteY11" fmla="*/ 607219 h 621507"/>
                <a:gd name="connsiteX12" fmla="*/ 242887 w 1881187"/>
                <a:gd name="connsiteY12" fmla="*/ 590550 h 621507"/>
                <a:gd name="connsiteX13" fmla="*/ 183356 w 1881187"/>
                <a:gd name="connsiteY13" fmla="*/ 564357 h 621507"/>
                <a:gd name="connsiteX14" fmla="*/ 145256 w 1881187"/>
                <a:gd name="connsiteY14" fmla="*/ 540544 h 621507"/>
                <a:gd name="connsiteX15" fmla="*/ 111919 w 1881187"/>
                <a:gd name="connsiteY15" fmla="*/ 509588 h 621507"/>
                <a:gd name="connsiteX16" fmla="*/ 76200 w 1881187"/>
                <a:gd name="connsiteY16" fmla="*/ 471488 h 621507"/>
                <a:gd name="connsiteX17" fmla="*/ 54769 w 1881187"/>
                <a:gd name="connsiteY17" fmla="*/ 442913 h 621507"/>
                <a:gd name="connsiteX18" fmla="*/ 38100 w 1881187"/>
                <a:gd name="connsiteY18" fmla="*/ 431007 h 621507"/>
                <a:gd name="connsiteX19" fmla="*/ 19050 w 1881187"/>
                <a:gd name="connsiteY19" fmla="*/ 404813 h 621507"/>
                <a:gd name="connsiteX20" fmla="*/ 7144 w 1881187"/>
                <a:gd name="connsiteY20" fmla="*/ 373857 h 621507"/>
                <a:gd name="connsiteX21" fmla="*/ 2381 w 1881187"/>
                <a:gd name="connsiteY21" fmla="*/ 340519 h 621507"/>
                <a:gd name="connsiteX22" fmla="*/ 0 w 1881187"/>
                <a:gd name="connsiteY22" fmla="*/ 314325 h 621507"/>
                <a:gd name="connsiteX23" fmla="*/ 4762 w 1881187"/>
                <a:gd name="connsiteY23" fmla="*/ 264319 h 621507"/>
                <a:gd name="connsiteX24" fmla="*/ 16669 w 1881187"/>
                <a:gd name="connsiteY24" fmla="*/ 219075 h 621507"/>
                <a:gd name="connsiteX25" fmla="*/ 28575 w 1881187"/>
                <a:gd name="connsiteY25" fmla="*/ 180975 h 621507"/>
                <a:gd name="connsiteX26" fmla="*/ 33337 w 1881187"/>
                <a:gd name="connsiteY26" fmla="*/ 171450 h 621507"/>
                <a:gd name="connsiteX27" fmla="*/ 52387 w 1881187"/>
                <a:gd name="connsiteY27" fmla="*/ 154782 h 621507"/>
                <a:gd name="connsiteX28" fmla="*/ 71437 w 1881187"/>
                <a:gd name="connsiteY28" fmla="*/ 145257 h 621507"/>
                <a:gd name="connsiteX29" fmla="*/ 80962 w 1881187"/>
                <a:gd name="connsiteY29" fmla="*/ 145257 h 621507"/>
                <a:gd name="connsiteX30" fmla="*/ 90487 w 1881187"/>
                <a:gd name="connsiteY30" fmla="*/ 150019 h 621507"/>
                <a:gd name="connsiteX31" fmla="*/ 97631 w 1881187"/>
                <a:gd name="connsiteY31" fmla="*/ 164307 h 621507"/>
                <a:gd name="connsiteX32" fmla="*/ 97631 w 1881187"/>
                <a:gd name="connsiteY32" fmla="*/ 192882 h 621507"/>
                <a:gd name="connsiteX33" fmla="*/ 97631 w 1881187"/>
                <a:gd name="connsiteY33" fmla="*/ 221457 h 621507"/>
                <a:gd name="connsiteX34" fmla="*/ 100012 w 1881187"/>
                <a:gd name="connsiteY34" fmla="*/ 250032 h 621507"/>
                <a:gd name="connsiteX35" fmla="*/ 111919 w 1881187"/>
                <a:gd name="connsiteY35" fmla="*/ 280988 h 621507"/>
                <a:gd name="connsiteX36" fmla="*/ 128587 w 1881187"/>
                <a:gd name="connsiteY36" fmla="*/ 300038 h 621507"/>
                <a:gd name="connsiteX37" fmla="*/ 145256 w 1881187"/>
                <a:gd name="connsiteY37" fmla="*/ 316707 h 621507"/>
                <a:gd name="connsiteX38" fmla="*/ 180975 w 1881187"/>
                <a:gd name="connsiteY38" fmla="*/ 333375 h 621507"/>
                <a:gd name="connsiteX39" fmla="*/ 238125 w 1881187"/>
                <a:gd name="connsiteY39" fmla="*/ 350044 h 621507"/>
                <a:gd name="connsiteX40" fmla="*/ 300037 w 1881187"/>
                <a:gd name="connsiteY40" fmla="*/ 354807 h 621507"/>
                <a:gd name="connsiteX41" fmla="*/ 371475 w 1881187"/>
                <a:gd name="connsiteY41" fmla="*/ 352425 h 621507"/>
                <a:gd name="connsiteX42" fmla="*/ 421481 w 1881187"/>
                <a:gd name="connsiteY42" fmla="*/ 352425 h 621507"/>
                <a:gd name="connsiteX43" fmla="*/ 507206 w 1881187"/>
                <a:gd name="connsiteY43" fmla="*/ 342900 h 621507"/>
                <a:gd name="connsiteX44" fmla="*/ 592931 w 1881187"/>
                <a:gd name="connsiteY44" fmla="*/ 330994 h 621507"/>
                <a:gd name="connsiteX45" fmla="*/ 700087 w 1881187"/>
                <a:gd name="connsiteY45" fmla="*/ 309563 h 621507"/>
                <a:gd name="connsiteX46" fmla="*/ 847725 w 1881187"/>
                <a:gd name="connsiteY46" fmla="*/ 266700 h 621507"/>
                <a:gd name="connsiteX47" fmla="*/ 1069181 w 1881187"/>
                <a:gd name="connsiteY47" fmla="*/ 202407 h 621507"/>
                <a:gd name="connsiteX48" fmla="*/ 1345406 w 1881187"/>
                <a:gd name="connsiteY48" fmla="*/ 121444 h 621507"/>
                <a:gd name="connsiteX49" fmla="*/ 1457325 w 1881187"/>
                <a:gd name="connsiteY49" fmla="*/ 88107 h 621507"/>
                <a:gd name="connsiteX50" fmla="*/ 1512094 w 1881187"/>
                <a:gd name="connsiteY50" fmla="*/ 54769 h 621507"/>
                <a:gd name="connsiteX51" fmla="*/ 1566862 w 1881187"/>
                <a:gd name="connsiteY51" fmla="*/ 26194 h 621507"/>
                <a:gd name="connsiteX52" fmla="*/ 1612106 w 1881187"/>
                <a:gd name="connsiteY52" fmla="*/ 4763 h 621507"/>
                <a:gd name="connsiteX53" fmla="*/ 1638300 w 1881187"/>
                <a:gd name="connsiteY53" fmla="*/ 0 h 621507"/>
                <a:gd name="connsiteX54" fmla="*/ 1652587 w 1881187"/>
                <a:gd name="connsiteY54" fmla="*/ 2382 h 621507"/>
                <a:gd name="connsiteX55" fmla="*/ 1709737 w 1881187"/>
                <a:gd name="connsiteY55" fmla="*/ 42863 h 621507"/>
                <a:gd name="connsiteX56" fmla="*/ 1809750 w 1881187"/>
                <a:gd name="connsiteY56" fmla="*/ 104775 h 621507"/>
                <a:gd name="connsiteX57" fmla="*/ 1838325 w 1881187"/>
                <a:gd name="connsiteY57" fmla="*/ 128588 h 621507"/>
                <a:gd name="connsiteX58" fmla="*/ 1852612 w 1881187"/>
                <a:gd name="connsiteY58" fmla="*/ 145257 h 621507"/>
                <a:gd name="connsiteX59" fmla="*/ 1866900 w 1881187"/>
                <a:gd name="connsiteY59" fmla="*/ 173832 h 621507"/>
                <a:gd name="connsiteX60" fmla="*/ 1876425 w 1881187"/>
                <a:gd name="connsiteY60" fmla="*/ 202407 h 621507"/>
                <a:gd name="connsiteX61" fmla="*/ 1881187 w 1881187"/>
                <a:gd name="connsiteY61" fmla="*/ 221457 h 621507"/>
                <a:gd name="connsiteX62" fmla="*/ 1878806 w 1881187"/>
                <a:gd name="connsiteY62" fmla="*/ 238125 h 621507"/>
                <a:gd name="connsiteX63" fmla="*/ 1859756 w 1881187"/>
                <a:gd name="connsiteY63" fmla="*/ 259557 h 621507"/>
                <a:gd name="connsiteX64" fmla="*/ 1833562 w 1881187"/>
                <a:gd name="connsiteY64" fmla="*/ 278607 h 621507"/>
                <a:gd name="connsiteX65" fmla="*/ 1450181 w 1881187"/>
                <a:gd name="connsiteY65" fmla="*/ 228600 h 621507"/>
                <a:gd name="connsiteX66" fmla="*/ 1419225 w 1881187"/>
                <a:gd name="connsiteY66" fmla="*/ 230982 h 621507"/>
                <a:gd name="connsiteX67" fmla="*/ 1369219 w 1881187"/>
                <a:gd name="connsiteY67" fmla="*/ 250032 h 621507"/>
                <a:gd name="connsiteX68" fmla="*/ 1247775 w 1881187"/>
                <a:gd name="connsiteY68" fmla="*/ 288132 h 621507"/>
                <a:gd name="connsiteX69" fmla="*/ 1009650 w 1881187"/>
                <a:gd name="connsiteY69" fmla="*/ 366713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881187" h="621507">
                  <a:moveTo>
                    <a:pt x="1009650" y="366713"/>
                  </a:moveTo>
                  <a:lnTo>
                    <a:pt x="890587" y="407194"/>
                  </a:lnTo>
                  <a:lnTo>
                    <a:pt x="800100" y="440532"/>
                  </a:lnTo>
                  <a:lnTo>
                    <a:pt x="721519" y="469107"/>
                  </a:lnTo>
                  <a:lnTo>
                    <a:pt x="645319" y="500063"/>
                  </a:lnTo>
                  <a:lnTo>
                    <a:pt x="573881" y="533400"/>
                  </a:lnTo>
                  <a:lnTo>
                    <a:pt x="509587" y="564357"/>
                  </a:lnTo>
                  <a:lnTo>
                    <a:pt x="450056" y="595313"/>
                  </a:lnTo>
                  <a:lnTo>
                    <a:pt x="419100" y="616744"/>
                  </a:lnTo>
                  <a:lnTo>
                    <a:pt x="407194" y="621507"/>
                  </a:lnTo>
                  <a:lnTo>
                    <a:pt x="378619" y="621507"/>
                  </a:lnTo>
                  <a:lnTo>
                    <a:pt x="307181" y="607219"/>
                  </a:lnTo>
                  <a:lnTo>
                    <a:pt x="242887" y="590550"/>
                  </a:lnTo>
                  <a:lnTo>
                    <a:pt x="183356" y="564357"/>
                  </a:lnTo>
                  <a:lnTo>
                    <a:pt x="145256" y="540544"/>
                  </a:lnTo>
                  <a:lnTo>
                    <a:pt x="111919" y="509588"/>
                  </a:lnTo>
                  <a:lnTo>
                    <a:pt x="76200" y="471488"/>
                  </a:lnTo>
                  <a:lnTo>
                    <a:pt x="54769" y="442913"/>
                  </a:lnTo>
                  <a:lnTo>
                    <a:pt x="38100" y="431007"/>
                  </a:lnTo>
                  <a:lnTo>
                    <a:pt x="19050" y="404813"/>
                  </a:lnTo>
                  <a:lnTo>
                    <a:pt x="7144" y="373857"/>
                  </a:lnTo>
                  <a:lnTo>
                    <a:pt x="2381" y="340519"/>
                  </a:lnTo>
                  <a:lnTo>
                    <a:pt x="0" y="314325"/>
                  </a:lnTo>
                  <a:lnTo>
                    <a:pt x="4762" y="264319"/>
                  </a:lnTo>
                  <a:lnTo>
                    <a:pt x="16669" y="219075"/>
                  </a:lnTo>
                  <a:lnTo>
                    <a:pt x="28575" y="180975"/>
                  </a:lnTo>
                  <a:lnTo>
                    <a:pt x="33337" y="171450"/>
                  </a:lnTo>
                  <a:lnTo>
                    <a:pt x="52387" y="154782"/>
                  </a:lnTo>
                  <a:lnTo>
                    <a:pt x="71437" y="145257"/>
                  </a:lnTo>
                  <a:lnTo>
                    <a:pt x="80962" y="145257"/>
                  </a:lnTo>
                  <a:lnTo>
                    <a:pt x="90487" y="150019"/>
                  </a:lnTo>
                  <a:lnTo>
                    <a:pt x="97631" y="164307"/>
                  </a:lnTo>
                  <a:lnTo>
                    <a:pt x="97631" y="192882"/>
                  </a:lnTo>
                  <a:lnTo>
                    <a:pt x="97631" y="221457"/>
                  </a:lnTo>
                  <a:lnTo>
                    <a:pt x="100012" y="250032"/>
                  </a:lnTo>
                  <a:lnTo>
                    <a:pt x="111919" y="280988"/>
                  </a:lnTo>
                  <a:lnTo>
                    <a:pt x="128587" y="300038"/>
                  </a:lnTo>
                  <a:lnTo>
                    <a:pt x="145256" y="316707"/>
                  </a:lnTo>
                  <a:lnTo>
                    <a:pt x="180975" y="333375"/>
                  </a:lnTo>
                  <a:lnTo>
                    <a:pt x="238125" y="350044"/>
                  </a:lnTo>
                  <a:lnTo>
                    <a:pt x="300037" y="354807"/>
                  </a:lnTo>
                  <a:lnTo>
                    <a:pt x="371475" y="352425"/>
                  </a:lnTo>
                  <a:lnTo>
                    <a:pt x="421481" y="352425"/>
                  </a:lnTo>
                  <a:lnTo>
                    <a:pt x="507206" y="342900"/>
                  </a:lnTo>
                  <a:lnTo>
                    <a:pt x="592931" y="330994"/>
                  </a:lnTo>
                  <a:lnTo>
                    <a:pt x="700087" y="309563"/>
                  </a:lnTo>
                  <a:lnTo>
                    <a:pt x="847725" y="266700"/>
                  </a:lnTo>
                  <a:lnTo>
                    <a:pt x="1069181" y="202407"/>
                  </a:lnTo>
                  <a:lnTo>
                    <a:pt x="1345406" y="121444"/>
                  </a:lnTo>
                  <a:lnTo>
                    <a:pt x="1457325" y="88107"/>
                  </a:lnTo>
                  <a:lnTo>
                    <a:pt x="1512094" y="54769"/>
                  </a:lnTo>
                  <a:lnTo>
                    <a:pt x="1566862" y="26194"/>
                  </a:lnTo>
                  <a:lnTo>
                    <a:pt x="1612106" y="4763"/>
                  </a:lnTo>
                  <a:lnTo>
                    <a:pt x="1638300" y="0"/>
                  </a:lnTo>
                  <a:lnTo>
                    <a:pt x="1652587" y="2382"/>
                  </a:lnTo>
                  <a:lnTo>
                    <a:pt x="1709737" y="42863"/>
                  </a:lnTo>
                  <a:lnTo>
                    <a:pt x="1809750" y="104775"/>
                  </a:lnTo>
                  <a:lnTo>
                    <a:pt x="1838325" y="128588"/>
                  </a:lnTo>
                  <a:lnTo>
                    <a:pt x="1852612" y="145257"/>
                  </a:lnTo>
                  <a:lnTo>
                    <a:pt x="1866900" y="173832"/>
                  </a:lnTo>
                  <a:lnTo>
                    <a:pt x="1876425" y="202407"/>
                  </a:lnTo>
                  <a:lnTo>
                    <a:pt x="1881187" y="221457"/>
                  </a:lnTo>
                  <a:lnTo>
                    <a:pt x="1878806" y="238125"/>
                  </a:lnTo>
                  <a:lnTo>
                    <a:pt x="1859756" y="259557"/>
                  </a:lnTo>
                  <a:lnTo>
                    <a:pt x="1833562" y="278607"/>
                  </a:lnTo>
                  <a:lnTo>
                    <a:pt x="1450181" y="228600"/>
                  </a:lnTo>
                  <a:lnTo>
                    <a:pt x="1419225" y="230982"/>
                  </a:lnTo>
                  <a:lnTo>
                    <a:pt x="1369219" y="250032"/>
                  </a:lnTo>
                  <a:lnTo>
                    <a:pt x="1247775" y="288132"/>
                  </a:lnTo>
                  <a:lnTo>
                    <a:pt x="1009650" y="366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10">
              <a:extLst>
                <a:ext uri="{FF2B5EF4-FFF2-40B4-BE49-F238E27FC236}">
                  <a16:creationId xmlns:a16="http://schemas.microsoft.com/office/drawing/2014/main" id="{AC1E96A0-65F2-4DD2-B6B3-96C19B52C312}"/>
                </a:ext>
              </a:extLst>
            </p:cNvPr>
            <p:cNvSpPr/>
            <p:nvPr/>
          </p:nvSpPr>
          <p:spPr>
            <a:xfrm>
              <a:off x="5962650" y="2570163"/>
              <a:ext cx="439738" cy="1463675"/>
            </a:xfrm>
            <a:custGeom>
              <a:avLst/>
              <a:gdLst>
                <a:gd name="connsiteX0" fmla="*/ 183356 w 440531"/>
                <a:gd name="connsiteY0" fmla="*/ 714375 h 1464468"/>
                <a:gd name="connsiteX1" fmla="*/ 176213 w 440531"/>
                <a:gd name="connsiteY1" fmla="*/ 561975 h 1464468"/>
                <a:gd name="connsiteX2" fmla="*/ 171450 w 440531"/>
                <a:gd name="connsiteY2" fmla="*/ 419100 h 1464468"/>
                <a:gd name="connsiteX3" fmla="*/ 169069 w 440531"/>
                <a:gd name="connsiteY3" fmla="*/ 290512 h 1464468"/>
                <a:gd name="connsiteX4" fmla="*/ 164306 w 440531"/>
                <a:gd name="connsiteY4" fmla="*/ 264318 h 1464468"/>
                <a:gd name="connsiteX5" fmla="*/ 152400 w 440531"/>
                <a:gd name="connsiteY5" fmla="*/ 228600 h 1464468"/>
                <a:gd name="connsiteX6" fmla="*/ 126206 w 440531"/>
                <a:gd name="connsiteY6" fmla="*/ 178593 h 1464468"/>
                <a:gd name="connsiteX7" fmla="*/ 95250 w 440531"/>
                <a:gd name="connsiteY7" fmla="*/ 140493 h 1464468"/>
                <a:gd name="connsiteX8" fmla="*/ 40481 w 440531"/>
                <a:gd name="connsiteY8" fmla="*/ 80962 h 1464468"/>
                <a:gd name="connsiteX9" fmla="*/ 21431 w 440531"/>
                <a:gd name="connsiteY9" fmla="*/ 66675 h 1464468"/>
                <a:gd name="connsiteX10" fmla="*/ 7144 w 440531"/>
                <a:gd name="connsiteY10" fmla="*/ 47625 h 1464468"/>
                <a:gd name="connsiteX11" fmla="*/ 0 w 440531"/>
                <a:gd name="connsiteY11" fmla="*/ 21431 h 1464468"/>
                <a:gd name="connsiteX12" fmla="*/ 0 w 440531"/>
                <a:gd name="connsiteY12" fmla="*/ 9525 h 1464468"/>
                <a:gd name="connsiteX13" fmla="*/ 4763 w 440531"/>
                <a:gd name="connsiteY13" fmla="*/ 0 h 1464468"/>
                <a:gd name="connsiteX14" fmla="*/ 21431 w 440531"/>
                <a:gd name="connsiteY14" fmla="*/ 0 h 1464468"/>
                <a:gd name="connsiteX15" fmla="*/ 59531 w 440531"/>
                <a:gd name="connsiteY15" fmla="*/ 14287 h 1464468"/>
                <a:gd name="connsiteX16" fmla="*/ 97631 w 440531"/>
                <a:gd name="connsiteY16" fmla="*/ 16668 h 1464468"/>
                <a:gd name="connsiteX17" fmla="*/ 140494 w 440531"/>
                <a:gd name="connsiteY17" fmla="*/ 19050 h 1464468"/>
                <a:gd name="connsiteX18" fmla="*/ 192881 w 440531"/>
                <a:gd name="connsiteY18" fmla="*/ 28575 h 1464468"/>
                <a:gd name="connsiteX19" fmla="*/ 245269 w 440531"/>
                <a:gd name="connsiteY19" fmla="*/ 42862 h 1464468"/>
                <a:gd name="connsiteX20" fmla="*/ 300038 w 440531"/>
                <a:gd name="connsiteY20" fmla="*/ 64293 h 1464468"/>
                <a:gd name="connsiteX21" fmla="*/ 352425 w 440531"/>
                <a:gd name="connsiteY21" fmla="*/ 90487 h 1464468"/>
                <a:gd name="connsiteX22" fmla="*/ 373856 w 440531"/>
                <a:gd name="connsiteY22" fmla="*/ 104775 h 1464468"/>
                <a:gd name="connsiteX23" fmla="*/ 373856 w 440531"/>
                <a:gd name="connsiteY23" fmla="*/ 273843 h 1464468"/>
                <a:gd name="connsiteX24" fmla="*/ 373856 w 440531"/>
                <a:gd name="connsiteY24" fmla="*/ 371475 h 1464468"/>
                <a:gd name="connsiteX25" fmla="*/ 381000 w 440531"/>
                <a:gd name="connsiteY25" fmla="*/ 476250 h 1464468"/>
                <a:gd name="connsiteX26" fmla="*/ 390525 w 440531"/>
                <a:gd name="connsiteY26" fmla="*/ 581025 h 1464468"/>
                <a:gd name="connsiteX27" fmla="*/ 395288 w 440531"/>
                <a:gd name="connsiteY27" fmla="*/ 769143 h 1464468"/>
                <a:gd name="connsiteX28" fmla="*/ 407194 w 440531"/>
                <a:gd name="connsiteY28" fmla="*/ 950118 h 1464468"/>
                <a:gd name="connsiteX29" fmla="*/ 416719 w 440531"/>
                <a:gd name="connsiteY29" fmla="*/ 1173956 h 1464468"/>
                <a:gd name="connsiteX30" fmla="*/ 440531 w 440531"/>
                <a:gd name="connsiteY30" fmla="*/ 1288256 h 1464468"/>
                <a:gd name="connsiteX31" fmla="*/ 438150 w 440531"/>
                <a:gd name="connsiteY31" fmla="*/ 1445418 h 1464468"/>
                <a:gd name="connsiteX32" fmla="*/ 340519 w 440531"/>
                <a:gd name="connsiteY32" fmla="*/ 1464468 h 1464468"/>
                <a:gd name="connsiteX33" fmla="*/ 302419 w 440531"/>
                <a:gd name="connsiteY33" fmla="*/ 1423987 h 1464468"/>
                <a:gd name="connsiteX34" fmla="*/ 276225 w 440531"/>
                <a:gd name="connsiteY34" fmla="*/ 1393031 h 1464468"/>
                <a:gd name="connsiteX35" fmla="*/ 245269 w 440531"/>
                <a:gd name="connsiteY35" fmla="*/ 1345406 h 1464468"/>
                <a:gd name="connsiteX36" fmla="*/ 226219 w 440531"/>
                <a:gd name="connsiteY36" fmla="*/ 1302543 h 1464468"/>
                <a:gd name="connsiteX37" fmla="*/ 211931 w 440531"/>
                <a:gd name="connsiteY37" fmla="*/ 1254918 h 1464468"/>
                <a:gd name="connsiteX38" fmla="*/ 197644 w 440531"/>
                <a:gd name="connsiteY38" fmla="*/ 1183481 h 1464468"/>
                <a:gd name="connsiteX39" fmla="*/ 190500 w 440531"/>
                <a:gd name="connsiteY39" fmla="*/ 1097756 h 1464468"/>
                <a:gd name="connsiteX40" fmla="*/ 188119 w 440531"/>
                <a:gd name="connsiteY40" fmla="*/ 973931 h 1464468"/>
                <a:gd name="connsiteX41" fmla="*/ 183356 w 440531"/>
                <a:gd name="connsiteY41" fmla="*/ 714375 h 146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0531" h="1464468">
                  <a:moveTo>
                    <a:pt x="183356" y="714375"/>
                  </a:moveTo>
                  <a:lnTo>
                    <a:pt x="176213" y="561975"/>
                  </a:lnTo>
                  <a:lnTo>
                    <a:pt x="171450" y="419100"/>
                  </a:lnTo>
                  <a:cubicBezTo>
                    <a:pt x="170656" y="376237"/>
                    <a:pt x="169863" y="333375"/>
                    <a:pt x="169069" y="290512"/>
                  </a:cubicBezTo>
                  <a:lnTo>
                    <a:pt x="164306" y="264318"/>
                  </a:lnTo>
                  <a:lnTo>
                    <a:pt x="152400" y="228600"/>
                  </a:lnTo>
                  <a:lnTo>
                    <a:pt x="126206" y="178593"/>
                  </a:lnTo>
                  <a:lnTo>
                    <a:pt x="95250" y="140493"/>
                  </a:lnTo>
                  <a:lnTo>
                    <a:pt x="40481" y="80962"/>
                  </a:lnTo>
                  <a:lnTo>
                    <a:pt x="21431" y="66675"/>
                  </a:lnTo>
                  <a:lnTo>
                    <a:pt x="7144" y="47625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1431" y="0"/>
                  </a:lnTo>
                  <a:lnTo>
                    <a:pt x="59531" y="14287"/>
                  </a:lnTo>
                  <a:lnTo>
                    <a:pt x="97631" y="16668"/>
                  </a:lnTo>
                  <a:lnTo>
                    <a:pt x="140494" y="19050"/>
                  </a:lnTo>
                  <a:lnTo>
                    <a:pt x="192881" y="28575"/>
                  </a:lnTo>
                  <a:lnTo>
                    <a:pt x="245269" y="42862"/>
                  </a:lnTo>
                  <a:lnTo>
                    <a:pt x="300038" y="64293"/>
                  </a:lnTo>
                  <a:lnTo>
                    <a:pt x="352425" y="90487"/>
                  </a:lnTo>
                  <a:lnTo>
                    <a:pt x="373856" y="104775"/>
                  </a:lnTo>
                  <a:lnTo>
                    <a:pt x="373856" y="273843"/>
                  </a:lnTo>
                  <a:lnTo>
                    <a:pt x="373856" y="371475"/>
                  </a:lnTo>
                  <a:lnTo>
                    <a:pt x="381000" y="476250"/>
                  </a:lnTo>
                  <a:lnTo>
                    <a:pt x="390525" y="581025"/>
                  </a:lnTo>
                  <a:lnTo>
                    <a:pt x="395288" y="769143"/>
                  </a:lnTo>
                  <a:lnTo>
                    <a:pt x="407194" y="950118"/>
                  </a:lnTo>
                  <a:lnTo>
                    <a:pt x="416719" y="1173956"/>
                  </a:lnTo>
                  <a:lnTo>
                    <a:pt x="440531" y="1288256"/>
                  </a:lnTo>
                  <a:cubicBezTo>
                    <a:pt x="439737" y="1340643"/>
                    <a:pt x="438944" y="1393031"/>
                    <a:pt x="438150" y="1445418"/>
                  </a:cubicBezTo>
                  <a:lnTo>
                    <a:pt x="340519" y="1464468"/>
                  </a:lnTo>
                  <a:lnTo>
                    <a:pt x="302419" y="1423987"/>
                  </a:lnTo>
                  <a:lnTo>
                    <a:pt x="276225" y="1393031"/>
                  </a:lnTo>
                  <a:lnTo>
                    <a:pt x="245269" y="1345406"/>
                  </a:lnTo>
                  <a:lnTo>
                    <a:pt x="226219" y="1302543"/>
                  </a:lnTo>
                  <a:lnTo>
                    <a:pt x="211931" y="1254918"/>
                  </a:lnTo>
                  <a:lnTo>
                    <a:pt x="197644" y="1183481"/>
                  </a:lnTo>
                  <a:lnTo>
                    <a:pt x="190500" y="1097756"/>
                  </a:lnTo>
                  <a:cubicBezTo>
                    <a:pt x="189706" y="1056481"/>
                    <a:pt x="188913" y="1015206"/>
                    <a:pt x="188119" y="973931"/>
                  </a:cubicBezTo>
                  <a:cubicBezTo>
                    <a:pt x="186531" y="892968"/>
                    <a:pt x="184944" y="812006"/>
                    <a:pt x="183356" y="7143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05">
              <a:extLst>
                <a:ext uri="{FF2B5EF4-FFF2-40B4-BE49-F238E27FC236}">
                  <a16:creationId xmlns:a16="http://schemas.microsoft.com/office/drawing/2014/main" id="{331F4C43-39DB-4BC3-ABEA-E638D87582AC}"/>
                </a:ext>
              </a:extLst>
            </p:cNvPr>
            <p:cNvSpPr/>
            <p:nvPr/>
          </p:nvSpPr>
          <p:spPr>
            <a:xfrm>
              <a:off x="3662364" y="2546348"/>
              <a:ext cx="1849437" cy="1866900"/>
            </a:xfrm>
            <a:custGeom>
              <a:avLst/>
              <a:gdLst>
                <a:gd name="connsiteX0" fmla="*/ 1190007 w 1849406"/>
                <a:gd name="connsiteY0" fmla="*/ 463640 h 1867437"/>
                <a:gd name="connsiteX1" fmla="*/ 1099855 w 1849406"/>
                <a:gd name="connsiteY1" fmla="*/ 589853 h 1867437"/>
                <a:gd name="connsiteX2" fmla="*/ 1022582 w 1849406"/>
                <a:gd name="connsiteY2" fmla="*/ 698035 h 1867437"/>
                <a:gd name="connsiteX3" fmla="*/ 935006 w 1849406"/>
                <a:gd name="connsiteY3" fmla="*/ 811369 h 1867437"/>
                <a:gd name="connsiteX4" fmla="*/ 852581 w 1849406"/>
                <a:gd name="connsiteY4" fmla="*/ 916976 h 1867437"/>
                <a:gd name="connsiteX5" fmla="*/ 765005 w 1849406"/>
                <a:gd name="connsiteY5" fmla="*/ 1025159 h 1867437"/>
                <a:gd name="connsiteX6" fmla="*/ 664549 w 1849406"/>
                <a:gd name="connsiteY6" fmla="*/ 1143644 h 1867437"/>
                <a:gd name="connsiteX7" fmla="*/ 533185 w 1849406"/>
                <a:gd name="connsiteY7" fmla="*/ 1298191 h 1867437"/>
                <a:gd name="connsiteX8" fmla="*/ 386366 w 1849406"/>
                <a:gd name="connsiteY8" fmla="*/ 1452737 h 1867437"/>
                <a:gd name="connsiteX9" fmla="*/ 275607 w 1849406"/>
                <a:gd name="connsiteY9" fmla="*/ 1568647 h 1867437"/>
                <a:gd name="connsiteX10" fmla="*/ 131364 w 1849406"/>
                <a:gd name="connsiteY10" fmla="*/ 1707739 h 1867437"/>
                <a:gd name="connsiteX11" fmla="*/ 38636 w 1849406"/>
                <a:gd name="connsiteY11" fmla="*/ 1790164 h 1867437"/>
                <a:gd name="connsiteX12" fmla="*/ 7727 w 1849406"/>
                <a:gd name="connsiteY12" fmla="*/ 1821073 h 1867437"/>
                <a:gd name="connsiteX13" fmla="*/ 0 w 1849406"/>
                <a:gd name="connsiteY13" fmla="*/ 1841679 h 1867437"/>
                <a:gd name="connsiteX14" fmla="*/ 0 w 1849406"/>
                <a:gd name="connsiteY14" fmla="*/ 1859710 h 1867437"/>
                <a:gd name="connsiteX15" fmla="*/ 15454 w 1849406"/>
                <a:gd name="connsiteY15" fmla="*/ 1867437 h 1867437"/>
                <a:gd name="connsiteX16" fmla="*/ 46364 w 1849406"/>
                <a:gd name="connsiteY16" fmla="*/ 1857134 h 1867437"/>
                <a:gd name="connsiteX17" fmla="*/ 103031 w 1849406"/>
                <a:gd name="connsiteY17" fmla="*/ 1818497 h 1867437"/>
                <a:gd name="connsiteX18" fmla="*/ 252426 w 1849406"/>
                <a:gd name="connsiteY18" fmla="*/ 1707739 h 1867437"/>
                <a:gd name="connsiteX19" fmla="*/ 427578 w 1849406"/>
                <a:gd name="connsiteY19" fmla="*/ 1566071 h 1867437"/>
                <a:gd name="connsiteX20" fmla="*/ 566670 w 1849406"/>
                <a:gd name="connsiteY20" fmla="*/ 1447586 h 1867437"/>
                <a:gd name="connsiteX21" fmla="*/ 664549 w 1849406"/>
                <a:gd name="connsiteY21" fmla="*/ 1360009 h 1867437"/>
                <a:gd name="connsiteX22" fmla="*/ 765005 w 1849406"/>
                <a:gd name="connsiteY22" fmla="*/ 1269857 h 1867437"/>
                <a:gd name="connsiteX23" fmla="*/ 888642 w 1849406"/>
                <a:gd name="connsiteY23" fmla="*/ 1156523 h 1867437"/>
                <a:gd name="connsiteX24" fmla="*/ 999400 w 1849406"/>
                <a:gd name="connsiteY24" fmla="*/ 1043189 h 1867437"/>
                <a:gd name="connsiteX25" fmla="*/ 1099855 w 1849406"/>
                <a:gd name="connsiteY25" fmla="*/ 947885 h 1867437"/>
                <a:gd name="connsiteX26" fmla="*/ 1133340 w 1849406"/>
                <a:gd name="connsiteY26" fmla="*/ 898946 h 1867437"/>
                <a:gd name="connsiteX27" fmla="*/ 1210614 w 1849406"/>
                <a:gd name="connsiteY27" fmla="*/ 788187 h 1867437"/>
                <a:gd name="connsiteX28" fmla="*/ 1287887 w 1849406"/>
                <a:gd name="connsiteY28" fmla="*/ 682581 h 1867437"/>
                <a:gd name="connsiteX29" fmla="*/ 1349706 w 1849406"/>
                <a:gd name="connsiteY29" fmla="*/ 597580 h 1867437"/>
                <a:gd name="connsiteX30" fmla="*/ 1396069 w 1849406"/>
                <a:gd name="connsiteY30" fmla="*/ 538337 h 1867437"/>
                <a:gd name="connsiteX31" fmla="*/ 1437282 w 1849406"/>
                <a:gd name="connsiteY31" fmla="*/ 486822 h 1867437"/>
                <a:gd name="connsiteX32" fmla="*/ 1468191 w 1849406"/>
                <a:gd name="connsiteY32" fmla="*/ 445609 h 1867437"/>
                <a:gd name="connsiteX33" fmla="*/ 1517131 w 1849406"/>
                <a:gd name="connsiteY33" fmla="*/ 388942 h 1867437"/>
                <a:gd name="connsiteX34" fmla="*/ 1540313 w 1849406"/>
                <a:gd name="connsiteY34" fmla="*/ 360609 h 1867437"/>
                <a:gd name="connsiteX35" fmla="*/ 1566071 w 1849406"/>
                <a:gd name="connsiteY35" fmla="*/ 329699 h 1867437"/>
                <a:gd name="connsiteX36" fmla="*/ 1599556 w 1849406"/>
                <a:gd name="connsiteY36" fmla="*/ 288487 h 1867437"/>
                <a:gd name="connsiteX37" fmla="*/ 1633041 w 1849406"/>
                <a:gd name="connsiteY37" fmla="*/ 249850 h 1867437"/>
                <a:gd name="connsiteX38" fmla="*/ 1663950 w 1849406"/>
                <a:gd name="connsiteY38" fmla="*/ 216365 h 1867437"/>
                <a:gd name="connsiteX39" fmla="*/ 1694859 w 1849406"/>
                <a:gd name="connsiteY39" fmla="*/ 180304 h 1867437"/>
                <a:gd name="connsiteX40" fmla="*/ 1733496 w 1849406"/>
                <a:gd name="connsiteY40" fmla="*/ 144244 h 1867437"/>
                <a:gd name="connsiteX41" fmla="*/ 1769557 w 1849406"/>
                <a:gd name="connsiteY41" fmla="*/ 108183 h 1867437"/>
                <a:gd name="connsiteX42" fmla="*/ 1818497 w 1849406"/>
                <a:gd name="connsiteY42" fmla="*/ 59243 h 1867437"/>
                <a:gd name="connsiteX43" fmla="*/ 1849406 w 1849406"/>
                <a:gd name="connsiteY43" fmla="*/ 30910 h 1867437"/>
                <a:gd name="connsiteX44" fmla="*/ 1424403 w 1849406"/>
                <a:gd name="connsiteY44" fmla="*/ 0 h 1867437"/>
                <a:gd name="connsiteX45" fmla="*/ 1445009 w 1849406"/>
                <a:gd name="connsiteY45" fmla="*/ 18031 h 1867437"/>
                <a:gd name="connsiteX46" fmla="*/ 1447585 w 1849406"/>
                <a:gd name="connsiteY46" fmla="*/ 41213 h 1867437"/>
                <a:gd name="connsiteX47" fmla="*/ 1442433 w 1849406"/>
                <a:gd name="connsiteY47" fmla="*/ 66970 h 1867437"/>
                <a:gd name="connsiteX48" fmla="*/ 1429555 w 1849406"/>
                <a:gd name="connsiteY48" fmla="*/ 90152 h 1867437"/>
                <a:gd name="connsiteX49" fmla="*/ 1357433 w 1849406"/>
                <a:gd name="connsiteY49" fmla="*/ 211214 h 1867437"/>
                <a:gd name="connsiteX50" fmla="*/ 1241523 w 1849406"/>
                <a:gd name="connsiteY50" fmla="*/ 391518 h 1867437"/>
                <a:gd name="connsiteX51" fmla="*/ 1190007 w 1849406"/>
                <a:gd name="connsiteY51" fmla="*/ 463640 h 186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49406" h="1867437">
                  <a:moveTo>
                    <a:pt x="1190007" y="463640"/>
                  </a:moveTo>
                  <a:lnTo>
                    <a:pt x="1099855" y="589853"/>
                  </a:lnTo>
                  <a:lnTo>
                    <a:pt x="1022582" y="698035"/>
                  </a:lnTo>
                  <a:lnTo>
                    <a:pt x="935006" y="811369"/>
                  </a:lnTo>
                  <a:lnTo>
                    <a:pt x="852581" y="916976"/>
                  </a:lnTo>
                  <a:lnTo>
                    <a:pt x="765005" y="1025159"/>
                  </a:lnTo>
                  <a:lnTo>
                    <a:pt x="664549" y="1143644"/>
                  </a:lnTo>
                  <a:lnTo>
                    <a:pt x="533185" y="1298191"/>
                  </a:lnTo>
                  <a:lnTo>
                    <a:pt x="386366" y="1452737"/>
                  </a:lnTo>
                  <a:lnTo>
                    <a:pt x="275607" y="1568647"/>
                  </a:lnTo>
                  <a:lnTo>
                    <a:pt x="131364" y="1707739"/>
                  </a:lnTo>
                  <a:lnTo>
                    <a:pt x="38636" y="1790164"/>
                  </a:lnTo>
                  <a:lnTo>
                    <a:pt x="7727" y="1821073"/>
                  </a:lnTo>
                  <a:lnTo>
                    <a:pt x="0" y="1841679"/>
                  </a:lnTo>
                  <a:lnTo>
                    <a:pt x="0" y="1859710"/>
                  </a:lnTo>
                  <a:lnTo>
                    <a:pt x="15454" y="1867437"/>
                  </a:lnTo>
                  <a:lnTo>
                    <a:pt x="46364" y="1857134"/>
                  </a:lnTo>
                  <a:lnTo>
                    <a:pt x="103031" y="1818497"/>
                  </a:lnTo>
                  <a:lnTo>
                    <a:pt x="252426" y="1707739"/>
                  </a:lnTo>
                  <a:lnTo>
                    <a:pt x="427578" y="1566071"/>
                  </a:lnTo>
                  <a:lnTo>
                    <a:pt x="566670" y="1447586"/>
                  </a:lnTo>
                  <a:lnTo>
                    <a:pt x="664549" y="1360009"/>
                  </a:lnTo>
                  <a:lnTo>
                    <a:pt x="765005" y="1269857"/>
                  </a:lnTo>
                  <a:lnTo>
                    <a:pt x="888642" y="1156523"/>
                  </a:lnTo>
                  <a:lnTo>
                    <a:pt x="999400" y="1043189"/>
                  </a:lnTo>
                  <a:lnTo>
                    <a:pt x="1099855" y="947885"/>
                  </a:lnTo>
                  <a:lnTo>
                    <a:pt x="1133340" y="898946"/>
                  </a:lnTo>
                  <a:lnTo>
                    <a:pt x="1210614" y="788187"/>
                  </a:lnTo>
                  <a:lnTo>
                    <a:pt x="1287887" y="682581"/>
                  </a:lnTo>
                  <a:lnTo>
                    <a:pt x="1349706" y="597580"/>
                  </a:lnTo>
                  <a:lnTo>
                    <a:pt x="1396069" y="538337"/>
                  </a:lnTo>
                  <a:lnTo>
                    <a:pt x="1437282" y="486822"/>
                  </a:lnTo>
                  <a:lnTo>
                    <a:pt x="1468191" y="445609"/>
                  </a:lnTo>
                  <a:lnTo>
                    <a:pt x="1517131" y="388942"/>
                  </a:lnTo>
                  <a:lnTo>
                    <a:pt x="1540313" y="360609"/>
                  </a:lnTo>
                  <a:lnTo>
                    <a:pt x="1566071" y="329699"/>
                  </a:lnTo>
                  <a:lnTo>
                    <a:pt x="1599556" y="288487"/>
                  </a:lnTo>
                  <a:lnTo>
                    <a:pt x="1633041" y="249850"/>
                  </a:lnTo>
                  <a:lnTo>
                    <a:pt x="1663950" y="216365"/>
                  </a:lnTo>
                  <a:lnTo>
                    <a:pt x="1694859" y="180304"/>
                  </a:lnTo>
                  <a:lnTo>
                    <a:pt x="1733496" y="144244"/>
                  </a:lnTo>
                  <a:lnTo>
                    <a:pt x="1769557" y="108183"/>
                  </a:lnTo>
                  <a:lnTo>
                    <a:pt x="1818497" y="59243"/>
                  </a:lnTo>
                  <a:lnTo>
                    <a:pt x="1849406" y="30910"/>
                  </a:lnTo>
                  <a:lnTo>
                    <a:pt x="1424403" y="0"/>
                  </a:lnTo>
                  <a:lnTo>
                    <a:pt x="1445009" y="18031"/>
                  </a:lnTo>
                  <a:lnTo>
                    <a:pt x="1447585" y="41213"/>
                  </a:lnTo>
                  <a:lnTo>
                    <a:pt x="1442433" y="66970"/>
                  </a:lnTo>
                  <a:lnTo>
                    <a:pt x="1429555" y="90152"/>
                  </a:lnTo>
                  <a:lnTo>
                    <a:pt x="1357433" y="211214"/>
                  </a:lnTo>
                  <a:lnTo>
                    <a:pt x="1241523" y="391518"/>
                  </a:lnTo>
                  <a:lnTo>
                    <a:pt x="1190007" y="4636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06">
              <a:extLst>
                <a:ext uri="{FF2B5EF4-FFF2-40B4-BE49-F238E27FC236}">
                  <a16:creationId xmlns:a16="http://schemas.microsoft.com/office/drawing/2014/main" id="{7D888F17-F809-4609-9B9F-CB3B0F729207}"/>
                </a:ext>
              </a:extLst>
            </p:cNvPr>
            <p:cNvSpPr/>
            <p:nvPr/>
          </p:nvSpPr>
          <p:spPr>
            <a:xfrm>
              <a:off x="4546601" y="3481385"/>
              <a:ext cx="314325" cy="2489200"/>
            </a:xfrm>
            <a:custGeom>
              <a:avLst/>
              <a:gdLst>
                <a:gd name="connsiteX0" fmla="*/ 314325 w 314325"/>
                <a:gd name="connsiteY0" fmla="*/ 641350 h 2489200"/>
                <a:gd name="connsiteX1" fmla="*/ 314325 w 314325"/>
                <a:gd name="connsiteY1" fmla="*/ 180975 h 2489200"/>
                <a:gd name="connsiteX2" fmla="*/ 307975 w 314325"/>
                <a:gd name="connsiteY2" fmla="*/ 139700 h 2489200"/>
                <a:gd name="connsiteX3" fmla="*/ 292100 w 314325"/>
                <a:gd name="connsiteY3" fmla="*/ 104775 h 2489200"/>
                <a:gd name="connsiteX4" fmla="*/ 263525 w 314325"/>
                <a:gd name="connsiteY4" fmla="*/ 69850 h 2489200"/>
                <a:gd name="connsiteX5" fmla="*/ 231775 w 314325"/>
                <a:gd name="connsiteY5" fmla="*/ 44450 h 2489200"/>
                <a:gd name="connsiteX6" fmla="*/ 168275 w 314325"/>
                <a:gd name="connsiteY6" fmla="*/ 0 h 2489200"/>
                <a:gd name="connsiteX7" fmla="*/ 85725 w 314325"/>
                <a:gd name="connsiteY7" fmla="*/ 85725 h 2489200"/>
                <a:gd name="connsiteX8" fmla="*/ 88900 w 314325"/>
                <a:gd name="connsiteY8" fmla="*/ 250825 h 2489200"/>
                <a:gd name="connsiteX9" fmla="*/ 85725 w 314325"/>
                <a:gd name="connsiteY9" fmla="*/ 438150 h 2489200"/>
                <a:gd name="connsiteX10" fmla="*/ 82550 w 314325"/>
                <a:gd name="connsiteY10" fmla="*/ 688975 h 2489200"/>
                <a:gd name="connsiteX11" fmla="*/ 79375 w 314325"/>
                <a:gd name="connsiteY11" fmla="*/ 981075 h 2489200"/>
                <a:gd name="connsiteX12" fmla="*/ 76200 w 314325"/>
                <a:gd name="connsiteY12" fmla="*/ 1308100 h 2489200"/>
                <a:gd name="connsiteX13" fmla="*/ 69850 w 314325"/>
                <a:gd name="connsiteY13" fmla="*/ 1549400 h 2489200"/>
                <a:gd name="connsiteX14" fmla="*/ 69850 w 314325"/>
                <a:gd name="connsiteY14" fmla="*/ 1698625 h 2489200"/>
                <a:gd name="connsiteX15" fmla="*/ 66675 w 314325"/>
                <a:gd name="connsiteY15" fmla="*/ 1774825 h 2489200"/>
                <a:gd name="connsiteX16" fmla="*/ 57150 w 314325"/>
                <a:gd name="connsiteY16" fmla="*/ 1860550 h 2489200"/>
                <a:gd name="connsiteX17" fmla="*/ 44450 w 314325"/>
                <a:gd name="connsiteY17" fmla="*/ 1930400 h 2489200"/>
                <a:gd name="connsiteX18" fmla="*/ 31750 w 314325"/>
                <a:gd name="connsiteY18" fmla="*/ 1987550 h 2489200"/>
                <a:gd name="connsiteX19" fmla="*/ 9525 w 314325"/>
                <a:gd name="connsiteY19" fmla="*/ 2060575 h 2489200"/>
                <a:gd name="connsiteX20" fmla="*/ 0 w 314325"/>
                <a:gd name="connsiteY20" fmla="*/ 2092325 h 2489200"/>
                <a:gd name="connsiteX21" fmla="*/ 0 w 314325"/>
                <a:gd name="connsiteY21" fmla="*/ 2124075 h 2489200"/>
                <a:gd name="connsiteX22" fmla="*/ 19050 w 314325"/>
                <a:gd name="connsiteY22" fmla="*/ 2193925 h 2489200"/>
                <a:gd name="connsiteX23" fmla="*/ 76200 w 314325"/>
                <a:gd name="connsiteY23" fmla="*/ 2333625 h 2489200"/>
                <a:gd name="connsiteX24" fmla="*/ 130175 w 314325"/>
                <a:gd name="connsiteY24" fmla="*/ 2447925 h 2489200"/>
                <a:gd name="connsiteX25" fmla="*/ 155575 w 314325"/>
                <a:gd name="connsiteY25" fmla="*/ 2479675 h 2489200"/>
                <a:gd name="connsiteX26" fmla="*/ 180975 w 314325"/>
                <a:gd name="connsiteY26" fmla="*/ 2489200 h 2489200"/>
                <a:gd name="connsiteX27" fmla="*/ 206375 w 314325"/>
                <a:gd name="connsiteY27" fmla="*/ 2489200 h 2489200"/>
                <a:gd name="connsiteX28" fmla="*/ 234950 w 314325"/>
                <a:gd name="connsiteY28" fmla="*/ 2473325 h 2489200"/>
                <a:gd name="connsiteX29" fmla="*/ 260350 w 314325"/>
                <a:gd name="connsiteY29" fmla="*/ 2451100 h 2489200"/>
                <a:gd name="connsiteX30" fmla="*/ 276225 w 314325"/>
                <a:gd name="connsiteY30" fmla="*/ 2425700 h 2489200"/>
                <a:gd name="connsiteX31" fmla="*/ 292100 w 314325"/>
                <a:gd name="connsiteY31" fmla="*/ 2330450 h 2489200"/>
                <a:gd name="connsiteX32" fmla="*/ 301625 w 314325"/>
                <a:gd name="connsiteY32" fmla="*/ 2238375 h 2489200"/>
                <a:gd name="connsiteX33" fmla="*/ 307975 w 314325"/>
                <a:gd name="connsiteY33" fmla="*/ 2130425 h 2489200"/>
                <a:gd name="connsiteX34" fmla="*/ 314325 w 314325"/>
                <a:gd name="connsiteY34" fmla="*/ 1955800 h 2489200"/>
                <a:gd name="connsiteX35" fmla="*/ 314325 w 314325"/>
                <a:gd name="connsiteY35" fmla="*/ 1752600 h 2489200"/>
                <a:gd name="connsiteX36" fmla="*/ 314325 w 314325"/>
                <a:gd name="connsiteY36" fmla="*/ 1327150 h 2489200"/>
                <a:gd name="connsiteX37" fmla="*/ 314325 w 314325"/>
                <a:gd name="connsiteY37" fmla="*/ 641350 h 248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14325" h="2489200">
                  <a:moveTo>
                    <a:pt x="314325" y="641350"/>
                  </a:moveTo>
                  <a:lnTo>
                    <a:pt x="314325" y="180975"/>
                  </a:lnTo>
                  <a:lnTo>
                    <a:pt x="307975" y="139700"/>
                  </a:lnTo>
                  <a:lnTo>
                    <a:pt x="292100" y="104775"/>
                  </a:lnTo>
                  <a:lnTo>
                    <a:pt x="263525" y="69850"/>
                  </a:lnTo>
                  <a:lnTo>
                    <a:pt x="231775" y="44450"/>
                  </a:lnTo>
                  <a:lnTo>
                    <a:pt x="168275" y="0"/>
                  </a:lnTo>
                  <a:lnTo>
                    <a:pt x="85725" y="85725"/>
                  </a:lnTo>
                  <a:cubicBezTo>
                    <a:pt x="86783" y="140758"/>
                    <a:pt x="87842" y="195792"/>
                    <a:pt x="88900" y="250825"/>
                  </a:cubicBezTo>
                  <a:cubicBezTo>
                    <a:pt x="87842" y="313267"/>
                    <a:pt x="86783" y="375708"/>
                    <a:pt x="85725" y="438150"/>
                  </a:cubicBezTo>
                  <a:cubicBezTo>
                    <a:pt x="84667" y="521758"/>
                    <a:pt x="83608" y="605367"/>
                    <a:pt x="82550" y="688975"/>
                  </a:cubicBezTo>
                  <a:cubicBezTo>
                    <a:pt x="81492" y="786342"/>
                    <a:pt x="80433" y="883708"/>
                    <a:pt x="79375" y="981075"/>
                  </a:cubicBezTo>
                  <a:cubicBezTo>
                    <a:pt x="78317" y="1090083"/>
                    <a:pt x="77258" y="1199092"/>
                    <a:pt x="76200" y="1308100"/>
                  </a:cubicBezTo>
                  <a:lnTo>
                    <a:pt x="69850" y="1549400"/>
                  </a:lnTo>
                  <a:lnTo>
                    <a:pt x="69850" y="1698625"/>
                  </a:lnTo>
                  <a:lnTo>
                    <a:pt x="66675" y="1774825"/>
                  </a:lnTo>
                  <a:lnTo>
                    <a:pt x="57150" y="1860550"/>
                  </a:lnTo>
                  <a:lnTo>
                    <a:pt x="44450" y="1930400"/>
                  </a:lnTo>
                  <a:lnTo>
                    <a:pt x="31750" y="1987550"/>
                  </a:lnTo>
                  <a:lnTo>
                    <a:pt x="9525" y="2060575"/>
                  </a:lnTo>
                  <a:lnTo>
                    <a:pt x="0" y="2092325"/>
                  </a:lnTo>
                  <a:lnTo>
                    <a:pt x="0" y="2124075"/>
                  </a:lnTo>
                  <a:lnTo>
                    <a:pt x="19050" y="2193925"/>
                  </a:lnTo>
                  <a:lnTo>
                    <a:pt x="76200" y="2333625"/>
                  </a:lnTo>
                  <a:lnTo>
                    <a:pt x="130175" y="2447925"/>
                  </a:lnTo>
                  <a:lnTo>
                    <a:pt x="155575" y="2479675"/>
                  </a:lnTo>
                  <a:lnTo>
                    <a:pt x="180975" y="2489200"/>
                  </a:lnTo>
                  <a:lnTo>
                    <a:pt x="206375" y="2489200"/>
                  </a:lnTo>
                  <a:lnTo>
                    <a:pt x="234950" y="2473325"/>
                  </a:lnTo>
                  <a:lnTo>
                    <a:pt x="260350" y="2451100"/>
                  </a:lnTo>
                  <a:lnTo>
                    <a:pt x="276225" y="2425700"/>
                  </a:lnTo>
                  <a:lnTo>
                    <a:pt x="292100" y="2330450"/>
                  </a:lnTo>
                  <a:lnTo>
                    <a:pt x="301625" y="2238375"/>
                  </a:lnTo>
                  <a:lnTo>
                    <a:pt x="307975" y="2130425"/>
                  </a:lnTo>
                  <a:lnTo>
                    <a:pt x="314325" y="1955800"/>
                  </a:lnTo>
                  <a:lnTo>
                    <a:pt x="314325" y="1752600"/>
                  </a:lnTo>
                  <a:lnTo>
                    <a:pt x="314325" y="1327150"/>
                  </a:lnTo>
                  <a:lnTo>
                    <a:pt x="314325" y="641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07">
              <a:extLst>
                <a:ext uri="{FF2B5EF4-FFF2-40B4-BE49-F238E27FC236}">
                  <a16:creationId xmlns:a16="http://schemas.microsoft.com/office/drawing/2014/main" id="{A2678968-663D-47D9-A4A8-E3E8EB4BE8A1}"/>
                </a:ext>
              </a:extLst>
            </p:cNvPr>
            <p:cNvSpPr/>
            <p:nvPr/>
          </p:nvSpPr>
          <p:spPr>
            <a:xfrm>
              <a:off x="4895850" y="3168648"/>
              <a:ext cx="647700" cy="730250"/>
            </a:xfrm>
            <a:custGeom>
              <a:avLst/>
              <a:gdLst>
                <a:gd name="connsiteX0" fmla="*/ 228600 w 647700"/>
                <a:gd name="connsiteY0" fmla="*/ 450056 h 731043"/>
                <a:gd name="connsiteX1" fmla="*/ 261938 w 647700"/>
                <a:gd name="connsiteY1" fmla="*/ 409575 h 731043"/>
                <a:gd name="connsiteX2" fmla="*/ 288131 w 647700"/>
                <a:gd name="connsiteY2" fmla="*/ 376237 h 731043"/>
                <a:gd name="connsiteX3" fmla="*/ 319088 w 647700"/>
                <a:gd name="connsiteY3" fmla="*/ 333375 h 731043"/>
                <a:gd name="connsiteX4" fmla="*/ 347663 w 647700"/>
                <a:gd name="connsiteY4" fmla="*/ 288131 h 731043"/>
                <a:gd name="connsiteX5" fmla="*/ 369094 w 647700"/>
                <a:gd name="connsiteY5" fmla="*/ 250031 h 731043"/>
                <a:gd name="connsiteX6" fmla="*/ 381000 w 647700"/>
                <a:gd name="connsiteY6" fmla="*/ 219075 h 731043"/>
                <a:gd name="connsiteX7" fmla="*/ 385763 w 647700"/>
                <a:gd name="connsiteY7" fmla="*/ 200025 h 731043"/>
                <a:gd name="connsiteX8" fmla="*/ 388144 w 647700"/>
                <a:gd name="connsiteY8" fmla="*/ 178593 h 731043"/>
                <a:gd name="connsiteX9" fmla="*/ 388144 w 647700"/>
                <a:gd name="connsiteY9" fmla="*/ 157162 h 731043"/>
                <a:gd name="connsiteX10" fmla="*/ 378619 w 647700"/>
                <a:gd name="connsiteY10" fmla="*/ 116681 h 731043"/>
                <a:gd name="connsiteX11" fmla="*/ 364331 w 647700"/>
                <a:gd name="connsiteY11" fmla="*/ 80962 h 731043"/>
                <a:gd name="connsiteX12" fmla="*/ 342900 w 647700"/>
                <a:gd name="connsiteY12" fmla="*/ 45243 h 731043"/>
                <a:gd name="connsiteX13" fmla="*/ 328613 w 647700"/>
                <a:gd name="connsiteY13" fmla="*/ 16668 h 731043"/>
                <a:gd name="connsiteX14" fmla="*/ 330994 w 647700"/>
                <a:gd name="connsiteY14" fmla="*/ 2381 h 731043"/>
                <a:gd name="connsiteX15" fmla="*/ 352425 w 647700"/>
                <a:gd name="connsiteY15" fmla="*/ 0 h 731043"/>
                <a:gd name="connsiteX16" fmla="*/ 397669 w 647700"/>
                <a:gd name="connsiteY16" fmla="*/ 11906 h 731043"/>
                <a:gd name="connsiteX17" fmla="*/ 459581 w 647700"/>
                <a:gd name="connsiteY17" fmla="*/ 40481 h 731043"/>
                <a:gd name="connsiteX18" fmla="*/ 492919 w 647700"/>
                <a:gd name="connsiteY18" fmla="*/ 59531 h 731043"/>
                <a:gd name="connsiteX19" fmla="*/ 521494 w 647700"/>
                <a:gd name="connsiteY19" fmla="*/ 83343 h 731043"/>
                <a:gd name="connsiteX20" fmla="*/ 561975 w 647700"/>
                <a:gd name="connsiteY20" fmla="*/ 130968 h 731043"/>
                <a:gd name="connsiteX21" fmla="*/ 595313 w 647700"/>
                <a:gd name="connsiteY21" fmla="*/ 176212 h 731043"/>
                <a:gd name="connsiteX22" fmla="*/ 619125 w 647700"/>
                <a:gd name="connsiteY22" fmla="*/ 214312 h 731043"/>
                <a:gd name="connsiteX23" fmla="*/ 638175 w 647700"/>
                <a:gd name="connsiteY23" fmla="*/ 252412 h 731043"/>
                <a:gd name="connsiteX24" fmla="*/ 645319 w 647700"/>
                <a:gd name="connsiteY24" fmla="*/ 280987 h 731043"/>
                <a:gd name="connsiteX25" fmla="*/ 647700 w 647700"/>
                <a:gd name="connsiteY25" fmla="*/ 307181 h 731043"/>
                <a:gd name="connsiteX26" fmla="*/ 640556 w 647700"/>
                <a:gd name="connsiteY26" fmla="*/ 335756 h 731043"/>
                <a:gd name="connsiteX27" fmla="*/ 626269 w 647700"/>
                <a:gd name="connsiteY27" fmla="*/ 352425 h 731043"/>
                <a:gd name="connsiteX28" fmla="*/ 611981 w 647700"/>
                <a:gd name="connsiteY28" fmla="*/ 359568 h 731043"/>
                <a:gd name="connsiteX29" fmla="*/ 597694 w 647700"/>
                <a:gd name="connsiteY29" fmla="*/ 361950 h 731043"/>
                <a:gd name="connsiteX30" fmla="*/ 566738 w 647700"/>
                <a:gd name="connsiteY30" fmla="*/ 364331 h 731043"/>
                <a:gd name="connsiteX31" fmla="*/ 535781 w 647700"/>
                <a:gd name="connsiteY31" fmla="*/ 373856 h 731043"/>
                <a:gd name="connsiteX32" fmla="*/ 483394 w 647700"/>
                <a:gd name="connsiteY32" fmla="*/ 400050 h 731043"/>
                <a:gd name="connsiteX33" fmla="*/ 442913 w 647700"/>
                <a:gd name="connsiteY33" fmla="*/ 438150 h 731043"/>
                <a:gd name="connsiteX34" fmla="*/ 392906 w 647700"/>
                <a:gd name="connsiteY34" fmla="*/ 485775 h 731043"/>
                <a:gd name="connsiteX35" fmla="*/ 342900 w 647700"/>
                <a:gd name="connsiteY35" fmla="*/ 528637 h 731043"/>
                <a:gd name="connsiteX36" fmla="*/ 266700 w 647700"/>
                <a:gd name="connsiteY36" fmla="*/ 588168 h 731043"/>
                <a:gd name="connsiteX37" fmla="*/ 200025 w 647700"/>
                <a:gd name="connsiteY37" fmla="*/ 633412 h 731043"/>
                <a:gd name="connsiteX38" fmla="*/ 138113 w 647700"/>
                <a:gd name="connsiteY38" fmla="*/ 671512 h 731043"/>
                <a:gd name="connsiteX39" fmla="*/ 64294 w 647700"/>
                <a:gd name="connsiteY39" fmla="*/ 711993 h 731043"/>
                <a:gd name="connsiteX40" fmla="*/ 0 w 647700"/>
                <a:gd name="connsiteY40" fmla="*/ 731043 h 731043"/>
                <a:gd name="connsiteX41" fmla="*/ 2381 w 647700"/>
                <a:gd name="connsiteY41" fmla="*/ 709612 h 731043"/>
                <a:gd name="connsiteX42" fmla="*/ 21431 w 647700"/>
                <a:gd name="connsiteY42" fmla="*/ 683418 h 731043"/>
                <a:gd name="connsiteX43" fmla="*/ 57150 w 647700"/>
                <a:gd name="connsiteY43" fmla="*/ 645318 h 731043"/>
                <a:gd name="connsiteX44" fmla="*/ 111919 w 647700"/>
                <a:gd name="connsiteY44" fmla="*/ 585787 h 731043"/>
                <a:gd name="connsiteX45" fmla="*/ 176213 w 647700"/>
                <a:gd name="connsiteY45" fmla="*/ 511968 h 731043"/>
                <a:gd name="connsiteX46" fmla="*/ 228600 w 647700"/>
                <a:gd name="connsiteY46" fmla="*/ 450056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47700" h="731043">
                  <a:moveTo>
                    <a:pt x="228600" y="450056"/>
                  </a:moveTo>
                  <a:lnTo>
                    <a:pt x="261938" y="409575"/>
                  </a:lnTo>
                  <a:lnTo>
                    <a:pt x="288131" y="376237"/>
                  </a:lnTo>
                  <a:lnTo>
                    <a:pt x="319088" y="333375"/>
                  </a:lnTo>
                  <a:lnTo>
                    <a:pt x="347663" y="288131"/>
                  </a:lnTo>
                  <a:lnTo>
                    <a:pt x="369094" y="250031"/>
                  </a:lnTo>
                  <a:lnTo>
                    <a:pt x="381000" y="219075"/>
                  </a:lnTo>
                  <a:lnTo>
                    <a:pt x="385763" y="200025"/>
                  </a:lnTo>
                  <a:lnTo>
                    <a:pt x="388144" y="178593"/>
                  </a:lnTo>
                  <a:lnTo>
                    <a:pt x="388144" y="157162"/>
                  </a:lnTo>
                  <a:lnTo>
                    <a:pt x="378619" y="116681"/>
                  </a:lnTo>
                  <a:lnTo>
                    <a:pt x="364331" y="80962"/>
                  </a:lnTo>
                  <a:lnTo>
                    <a:pt x="342900" y="45243"/>
                  </a:lnTo>
                  <a:lnTo>
                    <a:pt x="328613" y="16668"/>
                  </a:lnTo>
                  <a:lnTo>
                    <a:pt x="330994" y="2381"/>
                  </a:lnTo>
                  <a:lnTo>
                    <a:pt x="352425" y="0"/>
                  </a:lnTo>
                  <a:lnTo>
                    <a:pt x="397669" y="11906"/>
                  </a:lnTo>
                  <a:lnTo>
                    <a:pt x="459581" y="40481"/>
                  </a:lnTo>
                  <a:lnTo>
                    <a:pt x="492919" y="59531"/>
                  </a:lnTo>
                  <a:lnTo>
                    <a:pt x="521494" y="83343"/>
                  </a:lnTo>
                  <a:lnTo>
                    <a:pt x="561975" y="130968"/>
                  </a:lnTo>
                  <a:lnTo>
                    <a:pt x="595313" y="176212"/>
                  </a:lnTo>
                  <a:lnTo>
                    <a:pt x="619125" y="214312"/>
                  </a:lnTo>
                  <a:lnTo>
                    <a:pt x="638175" y="252412"/>
                  </a:lnTo>
                  <a:lnTo>
                    <a:pt x="645319" y="280987"/>
                  </a:lnTo>
                  <a:lnTo>
                    <a:pt x="647700" y="307181"/>
                  </a:lnTo>
                  <a:lnTo>
                    <a:pt x="640556" y="335756"/>
                  </a:lnTo>
                  <a:lnTo>
                    <a:pt x="626269" y="352425"/>
                  </a:lnTo>
                  <a:lnTo>
                    <a:pt x="611981" y="359568"/>
                  </a:lnTo>
                  <a:lnTo>
                    <a:pt x="597694" y="361950"/>
                  </a:lnTo>
                  <a:lnTo>
                    <a:pt x="566738" y="364331"/>
                  </a:lnTo>
                  <a:lnTo>
                    <a:pt x="535781" y="373856"/>
                  </a:lnTo>
                  <a:lnTo>
                    <a:pt x="483394" y="400050"/>
                  </a:lnTo>
                  <a:lnTo>
                    <a:pt x="442913" y="438150"/>
                  </a:lnTo>
                  <a:lnTo>
                    <a:pt x="392906" y="485775"/>
                  </a:lnTo>
                  <a:lnTo>
                    <a:pt x="342900" y="528637"/>
                  </a:lnTo>
                  <a:lnTo>
                    <a:pt x="266700" y="588168"/>
                  </a:lnTo>
                  <a:lnTo>
                    <a:pt x="200025" y="633412"/>
                  </a:lnTo>
                  <a:lnTo>
                    <a:pt x="138113" y="671512"/>
                  </a:lnTo>
                  <a:lnTo>
                    <a:pt x="64294" y="711993"/>
                  </a:lnTo>
                  <a:lnTo>
                    <a:pt x="0" y="731043"/>
                  </a:lnTo>
                  <a:lnTo>
                    <a:pt x="2381" y="709612"/>
                  </a:lnTo>
                  <a:lnTo>
                    <a:pt x="21431" y="683418"/>
                  </a:lnTo>
                  <a:lnTo>
                    <a:pt x="57150" y="645318"/>
                  </a:lnTo>
                  <a:lnTo>
                    <a:pt x="111919" y="585787"/>
                  </a:lnTo>
                  <a:lnTo>
                    <a:pt x="176213" y="511968"/>
                  </a:lnTo>
                  <a:lnTo>
                    <a:pt x="228600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08">
              <a:extLst>
                <a:ext uri="{FF2B5EF4-FFF2-40B4-BE49-F238E27FC236}">
                  <a16:creationId xmlns:a16="http://schemas.microsoft.com/office/drawing/2014/main" id="{4CCA6E81-BD28-4888-9F3E-BCCA0A1C3D65}"/>
                </a:ext>
              </a:extLst>
            </p:cNvPr>
            <p:cNvSpPr/>
            <p:nvPr/>
          </p:nvSpPr>
          <p:spPr>
            <a:xfrm>
              <a:off x="4884739" y="3873499"/>
              <a:ext cx="592137" cy="638175"/>
            </a:xfrm>
            <a:custGeom>
              <a:avLst/>
              <a:gdLst>
                <a:gd name="connsiteX0" fmla="*/ 195262 w 592931"/>
                <a:gd name="connsiteY0" fmla="*/ 240506 h 638175"/>
                <a:gd name="connsiteX1" fmla="*/ 152400 w 592931"/>
                <a:gd name="connsiteY1" fmla="*/ 192881 h 638175"/>
                <a:gd name="connsiteX2" fmla="*/ 102394 w 592931"/>
                <a:gd name="connsiteY2" fmla="*/ 138112 h 638175"/>
                <a:gd name="connsiteX3" fmla="*/ 40481 w 592931"/>
                <a:gd name="connsiteY3" fmla="*/ 76200 h 638175"/>
                <a:gd name="connsiteX4" fmla="*/ 4762 w 592931"/>
                <a:gd name="connsiteY4" fmla="*/ 42862 h 638175"/>
                <a:gd name="connsiteX5" fmla="*/ 0 w 592931"/>
                <a:gd name="connsiteY5" fmla="*/ 35718 h 638175"/>
                <a:gd name="connsiteX6" fmla="*/ 7144 w 592931"/>
                <a:gd name="connsiteY6" fmla="*/ 9525 h 638175"/>
                <a:gd name="connsiteX7" fmla="*/ 26194 w 592931"/>
                <a:gd name="connsiteY7" fmla="*/ 0 h 638175"/>
                <a:gd name="connsiteX8" fmla="*/ 107156 w 592931"/>
                <a:gd name="connsiteY8" fmla="*/ 28575 h 638175"/>
                <a:gd name="connsiteX9" fmla="*/ 240506 w 592931"/>
                <a:gd name="connsiteY9" fmla="*/ 83343 h 638175"/>
                <a:gd name="connsiteX10" fmla="*/ 364331 w 592931"/>
                <a:gd name="connsiteY10" fmla="*/ 135731 h 638175"/>
                <a:gd name="connsiteX11" fmla="*/ 442912 w 592931"/>
                <a:gd name="connsiteY11" fmla="*/ 176212 h 638175"/>
                <a:gd name="connsiteX12" fmla="*/ 469106 w 592931"/>
                <a:gd name="connsiteY12" fmla="*/ 192881 h 638175"/>
                <a:gd name="connsiteX13" fmla="*/ 485775 w 592931"/>
                <a:gd name="connsiteY13" fmla="*/ 214312 h 638175"/>
                <a:gd name="connsiteX14" fmla="*/ 521494 w 592931"/>
                <a:gd name="connsiteY14" fmla="*/ 285750 h 638175"/>
                <a:gd name="connsiteX15" fmla="*/ 552450 w 592931"/>
                <a:gd name="connsiteY15" fmla="*/ 352425 h 638175"/>
                <a:gd name="connsiteX16" fmla="*/ 569119 w 592931"/>
                <a:gd name="connsiteY16" fmla="*/ 395287 h 638175"/>
                <a:gd name="connsiteX17" fmla="*/ 578644 w 592931"/>
                <a:gd name="connsiteY17" fmla="*/ 431006 h 638175"/>
                <a:gd name="connsiteX18" fmla="*/ 585787 w 592931"/>
                <a:gd name="connsiteY18" fmla="*/ 471487 h 638175"/>
                <a:gd name="connsiteX19" fmla="*/ 590550 w 592931"/>
                <a:gd name="connsiteY19" fmla="*/ 526256 h 638175"/>
                <a:gd name="connsiteX20" fmla="*/ 592931 w 592931"/>
                <a:gd name="connsiteY20" fmla="*/ 576262 h 638175"/>
                <a:gd name="connsiteX21" fmla="*/ 585787 w 592931"/>
                <a:gd name="connsiteY21" fmla="*/ 609600 h 638175"/>
                <a:gd name="connsiteX22" fmla="*/ 561975 w 592931"/>
                <a:gd name="connsiteY22" fmla="*/ 628650 h 638175"/>
                <a:gd name="connsiteX23" fmla="*/ 533400 w 592931"/>
                <a:gd name="connsiteY23" fmla="*/ 638175 h 638175"/>
                <a:gd name="connsiteX24" fmla="*/ 511969 w 592931"/>
                <a:gd name="connsiteY24" fmla="*/ 638175 h 638175"/>
                <a:gd name="connsiteX25" fmla="*/ 478631 w 592931"/>
                <a:gd name="connsiteY25" fmla="*/ 628650 h 638175"/>
                <a:gd name="connsiteX26" fmla="*/ 454819 w 592931"/>
                <a:gd name="connsiteY26" fmla="*/ 595312 h 638175"/>
                <a:gd name="connsiteX27" fmla="*/ 414337 w 592931"/>
                <a:gd name="connsiteY27" fmla="*/ 533400 h 638175"/>
                <a:gd name="connsiteX28" fmla="*/ 338137 w 592931"/>
                <a:gd name="connsiteY28" fmla="*/ 426243 h 638175"/>
                <a:gd name="connsiteX29" fmla="*/ 261937 w 592931"/>
                <a:gd name="connsiteY29" fmla="*/ 321468 h 638175"/>
                <a:gd name="connsiteX30" fmla="*/ 195262 w 592931"/>
                <a:gd name="connsiteY30" fmla="*/ 24050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92931" h="638175">
                  <a:moveTo>
                    <a:pt x="195262" y="240506"/>
                  </a:moveTo>
                  <a:lnTo>
                    <a:pt x="152400" y="192881"/>
                  </a:lnTo>
                  <a:lnTo>
                    <a:pt x="102394" y="138112"/>
                  </a:lnTo>
                  <a:lnTo>
                    <a:pt x="40481" y="76200"/>
                  </a:lnTo>
                  <a:lnTo>
                    <a:pt x="4762" y="42862"/>
                  </a:lnTo>
                  <a:lnTo>
                    <a:pt x="0" y="35718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107156" y="28575"/>
                  </a:lnTo>
                  <a:lnTo>
                    <a:pt x="240506" y="83343"/>
                  </a:lnTo>
                  <a:lnTo>
                    <a:pt x="364331" y="135731"/>
                  </a:lnTo>
                  <a:lnTo>
                    <a:pt x="442912" y="176212"/>
                  </a:lnTo>
                  <a:lnTo>
                    <a:pt x="469106" y="192881"/>
                  </a:lnTo>
                  <a:lnTo>
                    <a:pt x="485775" y="214312"/>
                  </a:lnTo>
                  <a:lnTo>
                    <a:pt x="521494" y="285750"/>
                  </a:lnTo>
                  <a:lnTo>
                    <a:pt x="552450" y="352425"/>
                  </a:lnTo>
                  <a:lnTo>
                    <a:pt x="569119" y="395287"/>
                  </a:lnTo>
                  <a:lnTo>
                    <a:pt x="578644" y="431006"/>
                  </a:lnTo>
                  <a:lnTo>
                    <a:pt x="585787" y="471487"/>
                  </a:lnTo>
                  <a:lnTo>
                    <a:pt x="590550" y="526256"/>
                  </a:lnTo>
                  <a:lnTo>
                    <a:pt x="592931" y="576262"/>
                  </a:lnTo>
                  <a:lnTo>
                    <a:pt x="585787" y="609600"/>
                  </a:lnTo>
                  <a:lnTo>
                    <a:pt x="561975" y="628650"/>
                  </a:lnTo>
                  <a:lnTo>
                    <a:pt x="533400" y="638175"/>
                  </a:lnTo>
                  <a:lnTo>
                    <a:pt x="511969" y="638175"/>
                  </a:lnTo>
                  <a:lnTo>
                    <a:pt x="478631" y="628650"/>
                  </a:lnTo>
                  <a:lnTo>
                    <a:pt x="454819" y="595312"/>
                  </a:lnTo>
                  <a:lnTo>
                    <a:pt x="414337" y="533400"/>
                  </a:lnTo>
                  <a:lnTo>
                    <a:pt x="338137" y="426243"/>
                  </a:lnTo>
                  <a:lnTo>
                    <a:pt x="261937" y="321468"/>
                  </a:lnTo>
                  <a:lnTo>
                    <a:pt x="195262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09">
              <a:extLst>
                <a:ext uri="{FF2B5EF4-FFF2-40B4-BE49-F238E27FC236}">
                  <a16:creationId xmlns:a16="http://schemas.microsoft.com/office/drawing/2014/main" id="{C7EFEAF4-DAD3-44FA-A9EB-6C2446DF6F53}"/>
                </a:ext>
              </a:extLst>
            </p:cNvPr>
            <p:cNvSpPr/>
            <p:nvPr/>
          </p:nvSpPr>
          <p:spPr>
            <a:xfrm>
              <a:off x="6116638" y="1803400"/>
              <a:ext cx="1770062" cy="468313"/>
            </a:xfrm>
            <a:custGeom>
              <a:avLst/>
              <a:gdLst>
                <a:gd name="connsiteX0" fmla="*/ 633413 w 1769269"/>
                <a:gd name="connsiteY0" fmla="*/ 411956 h 469106"/>
                <a:gd name="connsiteX1" fmla="*/ 416719 w 1769269"/>
                <a:gd name="connsiteY1" fmla="*/ 435769 h 469106"/>
                <a:gd name="connsiteX2" fmla="*/ 209550 w 1769269"/>
                <a:gd name="connsiteY2" fmla="*/ 457200 h 469106"/>
                <a:gd name="connsiteX3" fmla="*/ 0 w 1769269"/>
                <a:gd name="connsiteY3" fmla="*/ 469106 h 469106"/>
                <a:gd name="connsiteX4" fmla="*/ 85725 w 1769269"/>
                <a:gd name="connsiteY4" fmla="*/ 304800 h 469106"/>
                <a:gd name="connsiteX5" fmla="*/ 169069 w 1769269"/>
                <a:gd name="connsiteY5" fmla="*/ 311944 h 469106"/>
                <a:gd name="connsiteX6" fmla="*/ 285750 w 1769269"/>
                <a:gd name="connsiteY6" fmla="*/ 304800 h 469106"/>
                <a:gd name="connsiteX7" fmla="*/ 392907 w 1769269"/>
                <a:gd name="connsiteY7" fmla="*/ 292894 h 469106"/>
                <a:gd name="connsiteX8" fmla="*/ 531019 w 1769269"/>
                <a:gd name="connsiteY8" fmla="*/ 271463 h 469106"/>
                <a:gd name="connsiteX9" fmla="*/ 654844 w 1769269"/>
                <a:gd name="connsiteY9" fmla="*/ 250031 h 469106"/>
                <a:gd name="connsiteX10" fmla="*/ 764382 w 1769269"/>
                <a:gd name="connsiteY10" fmla="*/ 228600 h 469106"/>
                <a:gd name="connsiteX11" fmla="*/ 847725 w 1769269"/>
                <a:gd name="connsiteY11" fmla="*/ 211931 h 469106"/>
                <a:gd name="connsiteX12" fmla="*/ 957263 w 1769269"/>
                <a:gd name="connsiteY12" fmla="*/ 185738 h 469106"/>
                <a:gd name="connsiteX13" fmla="*/ 1054894 w 1769269"/>
                <a:gd name="connsiteY13" fmla="*/ 159544 h 469106"/>
                <a:gd name="connsiteX14" fmla="*/ 1147763 w 1769269"/>
                <a:gd name="connsiteY14" fmla="*/ 130969 h 469106"/>
                <a:gd name="connsiteX15" fmla="*/ 1223963 w 1769269"/>
                <a:gd name="connsiteY15" fmla="*/ 100013 h 469106"/>
                <a:gd name="connsiteX16" fmla="*/ 1290638 w 1769269"/>
                <a:gd name="connsiteY16" fmla="*/ 61913 h 469106"/>
                <a:gd name="connsiteX17" fmla="*/ 1323975 w 1769269"/>
                <a:gd name="connsiteY17" fmla="*/ 40481 h 469106"/>
                <a:gd name="connsiteX18" fmla="*/ 1369219 w 1769269"/>
                <a:gd name="connsiteY18" fmla="*/ 4763 h 469106"/>
                <a:gd name="connsiteX19" fmla="*/ 1416844 w 1769269"/>
                <a:gd name="connsiteY19" fmla="*/ 0 h 469106"/>
                <a:gd name="connsiteX20" fmla="*/ 1509713 w 1769269"/>
                <a:gd name="connsiteY20" fmla="*/ 9525 h 469106"/>
                <a:gd name="connsiteX21" fmla="*/ 1600200 w 1769269"/>
                <a:gd name="connsiteY21" fmla="*/ 28575 h 469106"/>
                <a:gd name="connsiteX22" fmla="*/ 1669257 w 1769269"/>
                <a:gd name="connsiteY22" fmla="*/ 50006 h 469106"/>
                <a:gd name="connsiteX23" fmla="*/ 1716882 w 1769269"/>
                <a:gd name="connsiteY23" fmla="*/ 66675 h 469106"/>
                <a:gd name="connsiteX24" fmla="*/ 1738313 w 1769269"/>
                <a:gd name="connsiteY24" fmla="*/ 78581 h 469106"/>
                <a:gd name="connsiteX25" fmla="*/ 1757363 w 1769269"/>
                <a:gd name="connsiteY25" fmla="*/ 97631 h 469106"/>
                <a:gd name="connsiteX26" fmla="*/ 1764507 w 1769269"/>
                <a:gd name="connsiteY26" fmla="*/ 111919 h 469106"/>
                <a:gd name="connsiteX27" fmla="*/ 1769269 w 1769269"/>
                <a:gd name="connsiteY27" fmla="*/ 126206 h 469106"/>
                <a:gd name="connsiteX28" fmla="*/ 1766888 w 1769269"/>
                <a:gd name="connsiteY28" fmla="*/ 145256 h 469106"/>
                <a:gd name="connsiteX29" fmla="*/ 1754982 w 1769269"/>
                <a:gd name="connsiteY29" fmla="*/ 169069 h 469106"/>
                <a:gd name="connsiteX30" fmla="*/ 1731169 w 1769269"/>
                <a:gd name="connsiteY30" fmla="*/ 192881 h 469106"/>
                <a:gd name="connsiteX31" fmla="*/ 1690688 w 1769269"/>
                <a:gd name="connsiteY31" fmla="*/ 209550 h 469106"/>
                <a:gd name="connsiteX32" fmla="*/ 1566863 w 1769269"/>
                <a:gd name="connsiteY32" fmla="*/ 242888 h 469106"/>
                <a:gd name="connsiteX33" fmla="*/ 1462088 w 1769269"/>
                <a:gd name="connsiteY33" fmla="*/ 269081 h 469106"/>
                <a:gd name="connsiteX34" fmla="*/ 1350169 w 1769269"/>
                <a:gd name="connsiteY34" fmla="*/ 292894 h 469106"/>
                <a:gd name="connsiteX35" fmla="*/ 1219200 w 1769269"/>
                <a:gd name="connsiteY35" fmla="*/ 321469 h 469106"/>
                <a:gd name="connsiteX36" fmla="*/ 1031082 w 1769269"/>
                <a:gd name="connsiteY36" fmla="*/ 352425 h 469106"/>
                <a:gd name="connsiteX37" fmla="*/ 783432 w 1769269"/>
                <a:gd name="connsiteY37" fmla="*/ 390525 h 469106"/>
                <a:gd name="connsiteX38" fmla="*/ 633413 w 1769269"/>
                <a:gd name="connsiteY38" fmla="*/ 41195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69269" h="469106">
                  <a:moveTo>
                    <a:pt x="633413" y="411956"/>
                  </a:moveTo>
                  <a:lnTo>
                    <a:pt x="416719" y="435769"/>
                  </a:lnTo>
                  <a:lnTo>
                    <a:pt x="209550" y="457200"/>
                  </a:lnTo>
                  <a:lnTo>
                    <a:pt x="0" y="469106"/>
                  </a:lnTo>
                  <a:lnTo>
                    <a:pt x="85725" y="304800"/>
                  </a:lnTo>
                  <a:lnTo>
                    <a:pt x="169069" y="311944"/>
                  </a:lnTo>
                  <a:lnTo>
                    <a:pt x="285750" y="304800"/>
                  </a:lnTo>
                  <a:lnTo>
                    <a:pt x="392907" y="292894"/>
                  </a:lnTo>
                  <a:lnTo>
                    <a:pt x="531019" y="271463"/>
                  </a:lnTo>
                  <a:lnTo>
                    <a:pt x="654844" y="250031"/>
                  </a:lnTo>
                  <a:lnTo>
                    <a:pt x="764382" y="228600"/>
                  </a:lnTo>
                  <a:lnTo>
                    <a:pt x="847725" y="211931"/>
                  </a:lnTo>
                  <a:lnTo>
                    <a:pt x="957263" y="185738"/>
                  </a:lnTo>
                  <a:lnTo>
                    <a:pt x="1054894" y="159544"/>
                  </a:lnTo>
                  <a:lnTo>
                    <a:pt x="1147763" y="130969"/>
                  </a:lnTo>
                  <a:lnTo>
                    <a:pt x="1223963" y="100013"/>
                  </a:lnTo>
                  <a:lnTo>
                    <a:pt x="1290638" y="61913"/>
                  </a:lnTo>
                  <a:lnTo>
                    <a:pt x="1323975" y="40481"/>
                  </a:lnTo>
                  <a:lnTo>
                    <a:pt x="1369219" y="4763"/>
                  </a:lnTo>
                  <a:lnTo>
                    <a:pt x="1416844" y="0"/>
                  </a:lnTo>
                  <a:lnTo>
                    <a:pt x="1509713" y="9525"/>
                  </a:lnTo>
                  <a:lnTo>
                    <a:pt x="1600200" y="28575"/>
                  </a:lnTo>
                  <a:lnTo>
                    <a:pt x="1669257" y="50006"/>
                  </a:lnTo>
                  <a:lnTo>
                    <a:pt x="1716882" y="66675"/>
                  </a:lnTo>
                  <a:lnTo>
                    <a:pt x="1738313" y="78581"/>
                  </a:lnTo>
                  <a:lnTo>
                    <a:pt x="1757363" y="97631"/>
                  </a:lnTo>
                  <a:lnTo>
                    <a:pt x="1764507" y="111919"/>
                  </a:lnTo>
                  <a:lnTo>
                    <a:pt x="1769269" y="126206"/>
                  </a:lnTo>
                  <a:lnTo>
                    <a:pt x="1766888" y="145256"/>
                  </a:lnTo>
                  <a:lnTo>
                    <a:pt x="1754982" y="169069"/>
                  </a:lnTo>
                  <a:lnTo>
                    <a:pt x="1731169" y="192881"/>
                  </a:lnTo>
                  <a:lnTo>
                    <a:pt x="1690688" y="209550"/>
                  </a:lnTo>
                  <a:lnTo>
                    <a:pt x="1566863" y="242888"/>
                  </a:lnTo>
                  <a:lnTo>
                    <a:pt x="1462088" y="269081"/>
                  </a:lnTo>
                  <a:lnTo>
                    <a:pt x="1350169" y="292894"/>
                  </a:lnTo>
                  <a:lnTo>
                    <a:pt x="1219200" y="321469"/>
                  </a:lnTo>
                  <a:lnTo>
                    <a:pt x="1031082" y="352425"/>
                  </a:lnTo>
                  <a:lnTo>
                    <a:pt x="783432" y="390525"/>
                  </a:lnTo>
                  <a:lnTo>
                    <a:pt x="633413" y="411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11">
              <a:extLst>
                <a:ext uri="{FF2B5EF4-FFF2-40B4-BE49-F238E27FC236}">
                  <a16:creationId xmlns:a16="http://schemas.microsoft.com/office/drawing/2014/main" id="{ACC715F2-8BF2-429C-85A7-D830CD27D30F}"/>
                </a:ext>
              </a:extLst>
            </p:cNvPr>
            <p:cNvSpPr/>
            <p:nvPr/>
          </p:nvSpPr>
          <p:spPr>
            <a:xfrm>
              <a:off x="6288088" y="2427288"/>
              <a:ext cx="1503362" cy="1473200"/>
            </a:xfrm>
            <a:custGeom>
              <a:avLst/>
              <a:gdLst>
                <a:gd name="connsiteX0" fmla="*/ 540544 w 1502569"/>
                <a:gd name="connsiteY0" fmla="*/ 154781 h 1473994"/>
                <a:gd name="connsiteX1" fmla="*/ 204788 w 1502569"/>
                <a:gd name="connsiteY1" fmla="*/ 216694 h 1473994"/>
                <a:gd name="connsiteX2" fmla="*/ 0 w 1502569"/>
                <a:gd name="connsiteY2" fmla="*/ 254794 h 1473994"/>
                <a:gd name="connsiteX3" fmla="*/ 7144 w 1502569"/>
                <a:gd name="connsiteY3" fmla="*/ 402431 h 1473994"/>
                <a:gd name="connsiteX4" fmla="*/ 195263 w 1502569"/>
                <a:gd name="connsiteY4" fmla="*/ 378619 h 1473994"/>
                <a:gd name="connsiteX5" fmla="*/ 404813 w 1502569"/>
                <a:gd name="connsiteY5" fmla="*/ 342900 h 1473994"/>
                <a:gd name="connsiteX6" fmla="*/ 635794 w 1502569"/>
                <a:gd name="connsiteY6" fmla="*/ 302419 h 1473994"/>
                <a:gd name="connsiteX7" fmla="*/ 792957 w 1502569"/>
                <a:gd name="connsiteY7" fmla="*/ 273844 h 1473994"/>
                <a:gd name="connsiteX8" fmla="*/ 981075 w 1502569"/>
                <a:gd name="connsiteY8" fmla="*/ 240506 h 1473994"/>
                <a:gd name="connsiteX9" fmla="*/ 1112044 w 1502569"/>
                <a:gd name="connsiteY9" fmla="*/ 219075 h 1473994"/>
                <a:gd name="connsiteX10" fmla="*/ 1143000 w 1502569"/>
                <a:gd name="connsiteY10" fmla="*/ 219075 h 1473994"/>
                <a:gd name="connsiteX11" fmla="*/ 1154907 w 1502569"/>
                <a:gd name="connsiteY11" fmla="*/ 223837 h 1473994"/>
                <a:gd name="connsiteX12" fmla="*/ 1164432 w 1502569"/>
                <a:gd name="connsiteY12" fmla="*/ 233362 h 1473994"/>
                <a:gd name="connsiteX13" fmla="*/ 1173957 w 1502569"/>
                <a:gd name="connsiteY13" fmla="*/ 252412 h 1473994"/>
                <a:gd name="connsiteX14" fmla="*/ 1181100 w 1502569"/>
                <a:gd name="connsiteY14" fmla="*/ 280987 h 1473994"/>
                <a:gd name="connsiteX15" fmla="*/ 1183482 w 1502569"/>
                <a:gd name="connsiteY15" fmla="*/ 366712 h 1473994"/>
                <a:gd name="connsiteX16" fmla="*/ 1183482 w 1502569"/>
                <a:gd name="connsiteY16" fmla="*/ 602456 h 1473994"/>
                <a:gd name="connsiteX17" fmla="*/ 1185863 w 1502569"/>
                <a:gd name="connsiteY17" fmla="*/ 669131 h 1473994"/>
                <a:gd name="connsiteX18" fmla="*/ 1181100 w 1502569"/>
                <a:gd name="connsiteY18" fmla="*/ 754856 h 1473994"/>
                <a:gd name="connsiteX19" fmla="*/ 1190625 w 1502569"/>
                <a:gd name="connsiteY19" fmla="*/ 904875 h 1473994"/>
                <a:gd name="connsiteX20" fmla="*/ 1209675 w 1502569"/>
                <a:gd name="connsiteY20" fmla="*/ 1188244 h 1473994"/>
                <a:gd name="connsiteX21" fmla="*/ 1231107 w 1502569"/>
                <a:gd name="connsiteY21" fmla="*/ 1345406 h 1473994"/>
                <a:gd name="connsiteX22" fmla="*/ 1243013 w 1502569"/>
                <a:gd name="connsiteY22" fmla="*/ 1385887 h 1473994"/>
                <a:gd name="connsiteX23" fmla="*/ 1262063 w 1502569"/>
                <a:gd name="connsiteY23" fmla="*/ 1423987 h 1473994"/>
                <a:gd name="connsiteX24" fmla="*/ 1276350 w 1502569"/>
                <a:gd name="connsiteY24" fmla="*/ 1445419 h 1473994"/>
                <a:gd name="connsiteX25" fmla="*/ 1295400 w 1502569"/>
                <a:gd name="connsiteY25" fmla="*/ 1464469 h 1473994"/>
                <a:gd name="connsiteX26" fmla="*/ 1312069 w 1502569"/>
                <a:gd name="connsiteY26" fmla="*/ 1471612 h 1473994"/>
                <a:gd name="connsiteX27" fmla="*/ 1323975 w 1502569"/>
                <a:gd name="connsiteY27" fmla="*/ 1473994 h 1473994"/>
                <a:gd name="connsiteX28" fmla="*/ 1338263 w 1502569"/>
                <a:gd name="connsiteY28" fmla="*/ 1469231 h 1473994"/>
                <a:gd name="connsiteX29" fmla="*/ 1350169 w 1502569"/>
                <a:gd name="connsiteY29" fmla="*/ 1457325 h 1473994"/>
                <a:gd name="connsiteX30" fmla="*/ 1378744 w 1502569"/>
                <a:gd name="connsiteY30" fmla="*/ 1402556 h 1473994"/>
                <a:gd name="connsiteX31" fmla="*/ 1412082 w 1502569"/>
                <a:gd name="connsiteY31" fmla="*/ 1331119 h 1473994"/>
                <a:gd name="connsiteX32" fmla="*/ 1428750 w 1502569"/>
                <a:gd name="connsiteY32" fmla="*/ 1295400 h 1473994"/>
                <a:gd name="connsiteX33" fmla="*/ 1428750 w 1502569"/>
                <a:gd name="connsiteY33" fmla="*/ 1240631 h 1473994"/>
                <a:gd name="connsiteX34" fmla="*/ 1431132 w 1502569"/>
                <a:gd name="connsiteY34" fmla="*/ 942975 h 1473994"/>
                <a:gd name="connsiteX35" fmla="*/ 1431132 w 1502569"/>
                <a:gd name="connsiteY35" fmla="*/ 783431 h 1473994"/>
                <a:gd name="connsiteX36" fmla="*/ 1438275 w 1502569"/>
                <a:gd name="connsiteY36" fmla="*/ 561975 h 1473994"/>
                <a:gd name="connsiteX37" fmla="*/ 1445419 w 1502569"/>
                <a:gd name="connsiteY37" fmla="*/ 464344 h 1473994"/>
                <a:gd name="connsiteX38" fmla="*/ 1454944 w 1502569"/>
                <a:gd name="connsiteY38" fmla="*/ 431006 h 1473994"/>
                <a:gd name="connsiteX39" fmla="*/ 1471613 w 1502569"/>
                <a:gd name="connsiteY39" fmla="*/ 397669 h 1473994"/>
                <a:gd name="connsiteX40" fmla="*/ 1488282 w 1502569"/>
                <a:gd name="connsiteY40" fmla="*/ 357187 h 1473994"/>
                <a:gd name="connsiteX41" fmla="*/ 1497807 w 1502569"/>
                <a:gd name="connsiteY41" fmla="*/ 319087 h 1473994"/>
                <a:gd name="connsiteX42" fmla="*/ 1502569 w 1502569"/>
                <a:gd name="connsiteY42" fmla="*/ 288131 h 1473994"/>
                <a:gd name="connsiteX43" fmla="*/ 1500188 w 1502569"/>
                <a:gd name="connsiteY43" fmla="*/ 261937 h 1473994"/>
                <a:gd name="connsiteX44" fmla="*/ 1495425 w 1502569"/>
                <a:gd name="connsiteY44" fmla="*/ 242887 h 1473994"/>
                <a:gd name="connsiteX45" fmla="*/ 1466850 w 1502569"/>
                <a:gd name="connsiteY45" fmla="*/ 209550 h 1473994"/>
                <a:gd name="connsiteX46" fmla="*/ 1390650 w 1502569"/>
                <a:gd name="connsiteY46" fmla="*/ 138112 h 1473994"/>
                <a:gd name="connsiteX47" fmla="*/ 1326357 w 1502569"/>
                <a:gd name="connsiteY47" fmla="*/ 88106 h 1473994"/>
                <a:gd name="connsiteX48" fmla="*/ 1262063 w 1502569"/>
                <a:gd name="connsiteY48" fmla="*/ 40481 h 1473994"/>
                <a:gd name="connsiteX49" fmla="*/ 1195388 w 1502569"/>
                <a:gd name="connsiteY49" fmla="*/ 2381 h 1473994"/>
                <a:gd name="connsiteX50" fmla="*/ 1183482 w 1502569"/>
                <a:gd name="connsiteY50" fmla="*/ 0 h 1473994"/>
                <a:gd name="connsiteX51" fmla="*/ 1152525 w 1502569"/>
                <a:gd name="connsiteY51" fmla="*/ 7144 h 1473994"/>
                <a:gd name="connsiteX52" fmla="*/ 1095375 w 1502569"/>
                <a:gd name="connsiteY52" fmla="*/ 28575 h 1473994"/>
                <a:gd name="connsiteX53" fmla="*/ 1035844 w 1502569"/>
                <a:gd name="connsiteY53" fmla="*/ 59531 h 1473994"/>
                <a:gd name="connsiteX54" fmla="*/ 1009650 w 1502569"/>
                <a:gd name="connsiteY54" fmla="*/ 69056 h 1473994"/>
                <a:gd name="connsiteX55" fmla="*/ 809625 w 1502569"/>
                <a:gd name="connsiteY55" fmla="*/ 104775 h 1473994"/>
                <a:gd name="connsiteX56" fmla="*/ 540544 w 1502569"/>
                <a:gd name="connsiteY56" fmla="*/ 154781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02569" h="1473994">
                  <a:moveTo>
                    <a:pt x="540544" y="154781"/>
                  </a:moveTo>
                  <a:lnTo>
                    <a:pt x="204788" y="216694"/>
                  </a:lnTo>
                  <a:lnTo>
                    <a:pt x="0" y="254794"/>
                  </a:lnTo>
                  <a:lnTo>
                    <a:pt x="7144" y="402431"/>
                  </a:lnTo>
                  <a:lnTo>
                    <a:pt x="195263" y="378619"/>
                  </a:lnTo>
                  <a:lnTo>
                    <a:pt x="404813" y="342900"/>
                  </a:lnTo>
                  <a:lnTo>
                    <a:pt x="635794" y="302419"/>
                  </a:lnTo>
                  <a:lnTo>
                    <a:pt x="792957" y="273844"/>
                  </a:lnTo>
                  <a:lnTo>
                    <a:pt x="981075" y="240506"/>
                  </a:lnTo>
                  <a:lnTo>
                    <a:pt x="1112044" y="219075"/>
                  </a:lnTo>
                  <a:lnTo>
                    <a:pt x="1143000" y="219075"/>
                  </a:lnTo>
                  <a:lnTo>
                    <a:pt x="1154907" y="223837"/>
                  </a:lnTo>
                  <a:lnTo>
                    <a:pt x="1164432" y="233362"/>
                  </a:lnTo>
                  <a:lnTo>
                    <a:pt x="1173957" y="252412"/>
                  </a:lnTo>
                  <a:lnTo>
                    <a:pt x="1181100" y="280987"/>
                  </a:lnTo>
                  <a:lnTo>
                    <a:pt x="1183482" y="366712"/>
                  </a:lnTo>
                  <a:lnTo>
                    <a:pt x="1183482" y="602456"/>
                  </a:lnTo>
                  <a:cubicBezTo>
                    <a:pt x="1184276" y="624681"/>
                    <a:pt x="1185069" y="646906"/>
                    <a:pt x="1185863" y="669131"/>
                  </a:cubicBezTo>
                  <a:lnTo>
                    <a:pt x="1181100" y="754856"/>
                  </a:lnTo>
                  <a:lnTo>
                    <a:pt x="1190625" y="904875"/>
                  </a:lnTo>
                  <a:lnTo>
                    <a:pt x="1209675" y="1188244"/>
                  </a:lnTo>
                  <a:lnTo>
                    <a:pt x="1231107" y="1345406"/>
                  </a:lnTo>
                  <a:lnTo>
                    <a:pt x="1243013" y="1385887"/>
                  </a:lnTo>
                  <a:lnTo>
                    <a:pt x="1262063" y="1423987"/>
                  </a:lnTo>
                  <a:lnTo>
                    <a:pt x="1276350" y="1445419"/>
                  </a:lnTo>
                  <a:lnTo>
                    <a:pt x="1295400" y="1464469"/>
                  </a:lnTo>
                  <a:lnTo>
                    <a:pt x="1312069" y="1471612"/>
                  </a:lnTo>
                  <a:lnTo>
                    <a:pt x="1323975" y="1473994"/>
                  </a:lnTo>
                  <a:lnTo>
                    <a:pt x="1338263" y="1469231"/>
                  </a:lnTo>
                  <a:lnTo>
                    <a:pt x="1350169" y="1457325"/>
                  </a:lnTo>
                  <a:lnTo>
                    <a:pt x="1378744" y="1402556"/>
                  </a:lnTo>
                  <a:lnTo>
                    <a:pt x="1412082" y="1331119"/>
                  </a:lnTo>
                  <a:lnTo>
                    <a:pt x="1428750" y="1295400"/>
                  </a:lnTo>
                  <a:lnTo>
                    <a:pt x="1428750" y="1240631"/>
                  </a:lnTo>
                  <a:lnTo>
                    <a:pt x="1431132" y="942975"/>
                  </a:lnTo>
                  <a:lnTo>
                    <a:pt x="1431132" y="783431"/>
                  </a:lnTo>
                  <a:lnTo>
                    <a:pt x="1438275" y="561975"/>
                  </a:lnTo>
                  <a:lnTo>
                    <a:pt x="1445419" y="464344"/>
                  </a:lnTo>
                  <a:lnTo>
                    <a:pt x="1454944" y="431006"/>
                  </a:lnTo>
                  <a:lnTo>
                    <a:pt x="1471613" y="397669"/>
                  </a:lnTo>
                  <a:lnTo>
                    <a:pt x="1488282" y="357187"/>
                  </a:lnTo>
                  <a:lnTo>
                    <a:pt x="1497807" y="319087"/>
                  </a:lnTo>
                  <a:lnTo>
                    <a:pt x="1502569" y="288131"/>
                  </a:lnTo>
                  <a:lnTo>
                    <a:pt x="1500188" y="261937"/>
                  </a:lnTo>
                  <a:lnTo>
                    <a:pt x="1495425" y="242887"/>
                  </a:lnTo>
                  <a:lnTo>
                    <a:pt x="1466850" y="209550"/>
                  </a:lnTo>
                  <a:lnTo>
                    <a:pt x="1390650" y="138112"/>
                  </a:lnTo>
                  <a:lnTo>
                    <a:pt x="1326357" y="88106"/>
                  </a:lnTo>
                  <a:lnTo>
                    <a:pt x="1262063" y="40481"/>
                  </a:lnTo>
                  <a:lnTo>
                    <a:pt x="1195388" y="2381"/>
                  </a:lnTo>
                  <a:lnTo>
                    <a:pt x="1183482" y="0"/>
                  </a:lnTo>
                  <a:lnTo>
                    <a:pt x="1152525" y="7144"/>
                  </a:lnTo>
                  <a:lnTo>
                    <a:pt x="1095375" y="28575"/>
                  </a:lnTo>
                  <a:lnTo>
                    <a:pt x="1035844" y="59531"/>
                  </a:lnTo>
                  <a:lnTo>
                    <a:pt x="1009650" y="69056"/>
                  </a:lnTo>
                  <a:lnTo>
                    <a:pt x="809625" y="104775"/>
                  </a:lnTo>
                  <a:lnTo>
                    <a:pt x="540544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2">
              <a:extLst>
                <a:ext uri="{FF2B5EF4-FFF2-40B4-BE49-F238E27FC236}">
                  <a16:creationId xmlns:a16="http://schemas.microsoft.com/office/drawing/2014/main" id="{1C5AC4FE-6882-4544-AD26-8F8CE10DF141}"/>
                </a:ext>
              </a:extLst>
            </p:cNvPr>
            <p:cNvSpPr/>
            <p:nvPr/>
          </p:nvSpPr>
          <p:spPr>
            <a:xfrm>
              <a:off x="6303964" y="3028950"/>
              <a:ext cx="1216025" cy="293688"/>
            </a:xfrm>
            <a:custGeom>
              <a:avLst/>
              <a:gdLst>
                <a:gd name="connsiteX0" fmla="*/ 457200 w 1216819"/>
                <a:gd name="connsiteY0" fmla="*/ 259556 h 292894"/>
                <a:gd name="connsiteX1" fmla="*/ 292894 w 1216819"/>
                <a:gd name="connsiteY1" fmla="*/ 271463 h 292894"/>
                <a:gd name="connsiteX2" fmla="*/ 104775 w 1216819"/>
                <a:gd name="connsiteY2" fmla="*/ 285750 h 292894"/>
                <a:gd name="connsiteX3" fmla="*/ 2381 w 1216819"/>
                <a:gd name="connsiteY3" fmla="*/ 292894 h 292894"/>
                <a:gd name="connsiteX4" fmla="*/ 0 w 1216819"/>
                <a:gd name="connsiteY4" fmla="*/ 150019 h 292894"/>
                <a:gd name="connsiteX5" fmla="*/ 100012 w 1216819"/>
                <a:gd name="connsiteY5" fmla="*/ 152400 h 292894"/>
                <a:gd name="connsiteX6" fmla="*/ 183356 w 1216819"/>
                <a:gd name="connsiteY6" fmla="*/ 147638 h 292894"/>
                <a:gd name="connsiteX7" fmla="*/ 304800 w 1216819"/>
                <a:gd name="connsiteY7" fmla="*/ 135731 h 292894"/>
                <a:gd name="connsiteX8" fmla="*/ 457200 w 1216819"/>
                <a:gd name="connsiteY8" fmla="*/ 111919 h 292894"/>
                <a:gd name="connsiteX9" fmla="*/ 600075 w 1216819"/>
                <a:gd name="connsiteY9" fmla="*/ 88106 h 292894"/>
                <a:gd name="connsiteX10" fmla="*/ 769144 w 1216819"/>
                <a:gd name="connsiteY10" fmla="*/ 57150 h 292894"/>
                <a:gd name="connsiteX11" fmla="*/ 864394 w 1216819"/>
                <a:gd name="connsiteY11" fmla="*/ 38100 h 292894"/>
                <a:gd name="connsiteX12" fmla="*/ 933450 w 1216819"/>
                <a:gd name="connsiteY12" fmla="*/ 23813 h 292894"/>
                <a:gd name="connsiteX13" fmla="*/ 976312 w 1216819"/>
                <a:gd name="connsiteY13" fmla="*/ 11906 h 292894"/>
                <a:gd name="connsiteX14" fmla="*/ 1007269 w 1216819"/>
                <a:gd name="connsiteY14" fmla="*/ 4763 h 292894"/>
                <a:gd name="connsiteX15" fmla="*/ 1042987 w 1216819"/>
                <a:gd name="connsiteY15" fmla="*/ 0 h 292894"/>
                <a:gd name="connsiteX16" fmla="*/ 1092994 w 1216819"/>
                <a:gd name="connsiteY16" fmla="*/ 7144 h 292894"/>
                <a:gd name="connsiteX17" fmla="*/ 1143000 w 1216819"/>
                <a:gd name="connsiteY17" fmla="*/ 26194 h 292894"/>
                <a:gd name="connsiteX18" fmla="*/ 1214437 w 1216819"/>
                <a:gd name="connsiteY18" fmla="*/ 64294 h 292894"/>
                <a:gd name="connsiteX19" fmla="*/ 1216819 w 1216819"/>
                <a:gd name="connsiteY19" fmla="*/ 169069 h 292894"/>
                <a:gd name="connsiteX20" fmla="*/ 1109662 w 1216819"/>
                <a:gd name="connsiteY20" fmla="*/ 185738 h 292894"/>
                <a:gd name="connsiteX21" fmla="*/ 942975 w 1216819"/>
                <a:gd name="connsiteY21" fmla="*/ 207169 h 292894"/>
                <a:gd name="connsiteX22" fmla="*/ 800100 w 1216819"/>
                <a:gd name="connsiteY22" fmla="*/ 223838 h 292894"/>
                <a:gd name="connsiteX23" fmla="*/ 638175 w 1216819"/>
                <a:gd name="connsiteY23" fmla="*/ 240506 h 292894"/>
                <a:gd name="connsiteX24" fmla="*/ 457200 w 1216819"/>
                <a:gd name="connsiteY24" fmla="*/ 259556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16819" h="292894">
                  <a:moveTo>
                    <a:pt x="457200" y="259556"/>
                  </a:moveTo>
                  <a:lnTo>
                    <a:pt x="292894" y="271463"/>
                  </a:lnTo>
                  <a:lnTo>
                    <a:pt x="104775" y="285750"/>
                  </a:lnTo>
                  <a:lnTo>
                    <a:pt x="2381" y="292894"/>
                  </a:lnTo>
                  <a:cubicBezTo>
                    <a:pt x="1587" y="245269"/>
                    <a:pt x="794" y="197644"/>
                    <a:pt x="0" y="150019"/>
                  </a:cubicBezTo>
                  <a:lnTo>
                    <a:pt x="100012" y="152400"/>
                  </a:lnTo>
                  <a:lnTo>
                    <a:pt x="183356" y="147638"/>
                  </a:lnTo>
                  <a:lnTo>
                    <a:pt x="304800" y="135731"/>
                  </a:lnTo>
                  <a:lnTo>
                    <a:pt x="457200" y="111919"/>
                  </a:lnTo>
                  <a:lnTo>
                    <a:pt x="600075" y="88106"/>
                  </a:lnTo>
                  <a:lnTo>
                    <a:pt x="769144" y="57150"/>
                  </a:lnTo>
                  <a:lnTo>
                    <a:pt x="864394" y="38100"/>
                  </a:lnTo>
                  <a:lnTo>
                    <a:pt x="933450" y="23813"/>
                  </a:lnTo>
                  <a:lnTo>
                    <a:pt x="976312" y="11906"/>
                  </a:lnTo>
                  <a:lnTo>
                    <a:pt x="1007269" y="4763"/>
                  </a:lnTo>
                  <a:lnTo>
                    <a:pt x="1042987" y="0"/>
                  </a:lnTo>
                  <a:lnTo>
                    <a:pt x="1092994" y="7144"/>
                  </a:lnTo>
                  <a:lnTo>
                    <a:pt x="1143000" y="26194"/>
                  </a:lnTo>
                  <a:lnTo>
                    <a:pt x="1214437" y="64294"/>
                  </a:lnTo>
                  <a:lnTo>
                    <a:pt x="1216819" y="169069"/>
                  </a:lnTo>
                  <a:lnTo>
                    <a:pt x="1109662" y="185738"/>
                  </a:lnTo>
                  <a:lnTo>
                    <a:pt x="942975" y="207169"/>
                  </a:lnTo>
                  <a:lnTo>
                    <a:pt x="800100" y="223838"/>
                  </a:lnTo>
                  <a:lnTo>
                    <a:pt x="638175" y="240506"/>
                  </a:lnTo>
                  <a:lnTo>
                    <a:pt x="457200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13">
              <a:extLst>
                <a:ext uri="{FF2B5EF4-FFF2-40B4-BE49-F238E27FC236}">
                  <a16:creationId xmlns:a16="http://schemas.microsoft.com/office/drawing/2014/main" id="{1777433F-DC2A-4899-8FCC-8CE6250B6E00}"/>
                </a:ext>
              </a:extLst>
            </p:cNvPr>
            <p:cNvSpPr/>
            <p:nvPr/>
          </p:nvSpPr>
          <p:spPr>
            <a:xfrm>
              <a:off x="6332538" y="3576638"/>
              <a:ext cx="1238250" cy="304800"/>
            </a:xfrm>
            <a:custGeom>
              <a:avLst/>
              <a:gdLst>
                <a:gd name="connsiteX0" fmla="*/ 440531 w 1238250"/>
                <a:gd name="connsiteY0" fmla="*/ 266700 h 304800"/>
                <a:gd name="connsiteX1" fmla="*/ 226219 w 1238250"/>
                <a:gd name="connsiteY1" fmla="*/ 285750 h 304800"/>
                <a:gd name="connsiteX2" fmla="*/ 11906 w 1238250"/>
                <a:gd name="connsiteY2" fmla="*/ 304800 h 304800"/>
                <a:gd name="connsiteX3" fmla="*/ 0 w 1238250"/>
                <a:gd name="connsiteY3" fmla="*/ 145256 h 304800"/>
                <a:gd name="connsiteX4" fmla="*/ 107156 w 1238250"/>
                <a:gd name="connsiteY4" fmla="*/ 145256 h 304800"/>
                <a:gd name="connsiteX5" fmla="*/ 195262 w 1238250"/>
                <a:gd name="connsiteY5" fmla="*/ 140493 h 304800"/>
                <a:gd name="connsiteX6" fmla="*/ 364331 w 1238250"/>
                <a:gd name="connsiteY6" fmla="*/ 123825 h 304800"/>
                <a:gd name="connsiteX7" fmla="*/ 516731 w 1238250"/>
                <a:gd name="connsiteY7" fmla="*/ 104775 h 304800"/>
                <a:gd name="connsiteX8" fmla="*/ 666750 w 1238250"/>
                <a:gd name="connsiteY8" fmla="*/ 83343 h 304800"/>
                <a:gd name="connsiteX9" fmla="*/ 809625 w 1238250"/>
                <a:gd name="connsiteY9" fmla="*/ 64293 h 304800"/>
                <a:gd name="connsiteX10" fmla="*/ 1004887 w 1238250"/>
                <a:gd name="connsiteY10" fmla="*/ 33337 h 304800"/>
                <a:gd name="connsiteX11" fmla="*/ 1226344 w 1238250"/>
                <a:gd name="connsiteY11" fmla="*/ 0 h 304800"/>
                <a:gd name="connsiteX12" fmla="*/ 1238250 w 1238250"/>
                <a:gd name="connsiteY12" fmla="*/ 180975 h 304800"/>
                <a:gd name="connsiteX13" fmla="*/ 1016794 w 1238250"/>
                <a:gd name="connsiteY13" fmla="*/ 209550 h 304800"/>
                <a:gd name="connsiteX14" fmla="*/ 769144 w 1238250"/>
                <a:gd name="connsiteY14" fmla="*/ 235743 h 304800"/>
                <a:gd name="connsiteX15" fmla="*/ 440531 w 1238250"/>
                <a:gd name="connsiteY15" fmla="*/ 26670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8250" h="304800">
                  <a:moveTo>
                    <a:pt x="440531" y="266700"/>
                  </a:moveTo>
                  <a:lnTo>
                    <a:pt x="226219" y="285750"/>
                  </a:lnTo>
                  <a:lnTo>
                    <a:pt x="11906" y="304800"/>
                  </a:lnTo>
                  <a:lnTo>
                    <a:pt x="0" y="145256"/>
                  </a:lnTo>
                  <a:lnTo>
                    <a:pt x="107156" y="145256"/>
                  </a:lnTo>
                  <a:lnTo>
                    <a:pt x="195262" y="140493"/>
                  </a:lnTo>
                  <a:lnTo>
                    <a:pt x="364331" y="123825"/>
                  </a:lnTo>
                  <a:lnTo>
                    <a:pt x="516731" y="104775"/>
                  </a:lnTo>
                  <a:lnTo>
                    <a:pt x="666750" y="83343"/>
                  </a:lnTo>
                  <a:lnTo>
                    <a:pt x="809625" y="64293"/>
                  </a:lnTo>
                  <a:lnTo>
                    <a:pt x="1004887" y="33337"/>
                  </a:lnTo>
                  <a:lnTo>
                    <a:pt x="1226344" y="0"/>
                  </a:lnTo>
                  <a:lnTo>
                    <a:pt x="1238250" y="180975"/>
                  </a:lnTo>
                  <a:lnTo>
                    <a:pt x="1016794" y="209550"/>
                  </a:lnTo>
                  <a:lnTo>
                    <a:pt x="769144" y="235743"/>
                  </a:lnTo>
                  <a:lnTo>
                    <a:pt x="440531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14">
              <a:extLst>
                <a:ext uri="{FF2B5EF4-FFF2-40B4-BE49-F238E27FC236}">
                  <a16:creationId xmlns:a16="http://schemas.microsoft.com/office/drawing/2014/main" id="{DD4D4D2A-4C9B-4F80-8FFD-63CD3EA194AD}"/>
                </a:ext>
              </a:extLst>
            </p:cNvPr>
            <p:cNvSpPr/>
            <p:nvPr/>
          </p:nvSpPr>
          <p:spPr>
            <a:xfrm>
              <a:off x="5421314" y="3989388"/>
              <a:ext cx="1266825" cy="1287462"/>
            </a:xfrm>
            <a:custGeom>
              <a:avLst/>
              <a:gdLst>
                <a:gd name="connsiteX0" fmla="*/ 781050 w 1266825"/>
                <a:gd name="connsiteY0" fmla="*/ 476250 h 1288256"/>
                <a:gd name="connsiteX1" fmla="*/ 835819 w 1266825"/>
                <a:gd name="connsiteY1" fmla="*/ 390525 h 1288256"/>
                <a:gd name="connsiteX2" fmla="*/ 869157 w 1266825"/>
                <a:gd name="connsiteY2" fmla="*/ 333375 h 1288256"/>
                <a:gd name="connsiteX3" fmla="*/ 900113 w 1266825"/>
                <a:gd name="connsiteY3" fmla="*/ 269081 h 1288256"/>
                <a:gd name="connsiteX4" fmla="*/ 926307 w 1266825"/>
                <a:gd name="connsiteY4" fmla="*/ 219075 h 1288256"/>
                <a:gd name="connsiteX5" fmla="*/ 945357 w 1266825"/>
                <a:gd name="connsiteY5" fmla="*/ 169069 h 1288256"/>
                <a:gd name="connsiteX6" fmla="*/ 952500 w 1266825"/>
                <a:gd name="connsiteY6" fmla="*/ 138112 h 1288256"/>
                <a:gd name="connsiteX7" fmla="*/ 950119 w 1266825"/>
                <a:gd name="connsiteY7" fmla="*/ 123825 h 1288256"/>
                <a:gd name="connsiteX8" fmla="*/ 923925 w 1266825"/>
                <a:gd name="connsiteY8" fmla="*/ 95250 h 1288256"/>
                <a:gd name="connsiteX9" fmla="*/ 885825 w 1266825"/>
                <a:gd name="connsiteY9" fmla="*/ 52387 h 1288256"/>
                <a:gd name="connsiteX10" fmla="*/ 864394 w 1266825"/>
                <a:gd name="connsiteY10" fmla="*/ 21431 h 1288256"/>
                <a:gd name="connsiteX11" fmla="*/ 978694 w 1266825"/>
                <a:gd name="connsiteY11" fmla="*/ 0 h 1288256"/>
                <a:gd name="connsiteX12" fmla="*/ 1026319 w 1266825"/>
                <a:gd name="connsiteY12" fmla="*/ 9525 h 1288256"/>
                <a:gd name="connsiteX13" fmla="*/ 1064419 w 1266825"/>
                <a:gd name="connsiteY13" fmla="*/ 23812 h 1288256"/>
                <a:gd name="connsiteX14" fmla="*/ 1102519 w 1266825"/>
                <a:gd name="connsiteY14" fmla="*/ 45244 h 1288256"/>
                <a:gd name="connsiteX15" fmla="*/ 1140619 w 1266825"/>
                <a:gd name="connsiteY15" fmla="*/ 71437 h 1288256"/>
                <a:gd name="connsiteX16" fmla="*/ 1185863 w 1266825"/>
                <a:gd name="connsiteY16" fmla="*/ 114300 h 1288256"/>
                <a:gd name="connsiteX17" fmla="*/ 1235869 w 1266825"/>
                <a:gd name="connsiteY17" fmla="*/ 171450 h 1288256"/>
                <a:gd name="connsiteX18" fmla="*/ 1266825 w 1266825"/>
                <a:gd name="connsiteY18" fmla="*/ 216694 h 1288256"/>
                <a:gd name="connsiteX19" fmla="*/ 1131094 w 1266825"/>
                <a:gd name="connsiteY19" fmla="*/ 385762 h 1288256"/>
                <a:gd name="connsiteX20" fmla="*/ 1040607 w 1266825"/>
                <a:gd name="connsiteY20" fmla="*/ 492919 h 1288256"/>
                <a:gd name="connsiteX21" fmla="*/ 931069 w 1266825"/>
                <a:gd name="connsiteY21" fmla="*/ 628650 h 1288256"/>
                <a:gd name="connsiteX22" fmla="*/ 835819 w 1266825"/>
                <a:gd name="connsiteY22" fmla="*/ 745331 h 1288256"/>
                <a:gd name="connsiteX23" fmla="*/ 740569 w 1266825"/>
                <a:gd name="connsiteY23" fmla="*/ 835819 h 1288256"/>
                <a:gd name="connsiteX24" fmla="*/ 652463 w 1266825"/>
                <a:gd name="connsiteY24" fmla="*/ 909637 h 1288256"/>
                <a:gd name="connsiteX25" fmla="*/ 573882 w 1266825"/>
                <a:gd name="connsiteY25" fmla="*/ 971550 h 1288256"/>
                <a:gd name="connsiteX26" fmla="*/ 497682 w 1266825"/>
                <a:gd name="connsiteY26" fmla="*/ 1028700 h 1288256"/>
                <a:gd name="connsiteX27" fmla="*/ 407194 w 1266825"/>
                <a:gd name="connsiteY27" fmla="*/ 1088231 h 1288256"/>
                <a:gd name="connsiteX28" fmla="*/ 328613 w 1266825"/>
                <a:gd name="connsiteY28" fmla="*/ 1138237 h 1288256"/>
                <a:gd name="connsiteX29" fmla="*/ 240507 w 1266825"/>
                <a:gd name="connsiteY29" fmla="*/ 1188244 h 1288256"/>
                <a:gd name="connsiteX30" fmla="*/ 130969 w 1266825"/>
                <a:gd name="connsiteY30" fmla="*/ 1243012 h 1288256"/>
                <a:gd name="connsiteX31" fmla="*/ 54769 w 1266825"/>
                <a:gd name="connsiteY31" fmla="*/ 1278731 h 1288256"/>
                <a:gd name="connsiteX32" fmla="*/ 21432 w 1266825"/>
                <a:gd name="connsiteY32" fmla="*/ 1288256 h 1288256"/>
                <a:gd name="connsiteX33" fmla="*/ 2382 w 1266825"/>
                <a:gd name="connsiteY33" fmla="*/ 1288256 h 1288256"/>
                <a:gd name="connsiteX34" fmla="*/ 0 w 1266825"/>
                <a:gd name="connsiteY34" fmla="*/ 1276350 h 1288256"/>
                <a:gd name="connsiteX35" fmla="*/ 11907 w 1266825"/>
                <a:gd name="connsiteY35" fmla="*/ 1257300 h 1288256"/>
                <a:gd name="connsiteX36" fmla="*/ 33338 w 1266825"/>
                <a:gd name="connsiteY36" fmla="*/ 1233487 h 1288256"/>
                <a:gd name="connsiteX37" fmla="*/ 85725 w 1266825"/>
                <a:gd name="connsiteY37" fmla="*/ 1193006 h 1288256"/>
                <a:gd name="connsiteX38" fmla="*/ 166688 w 1266825"/>
                <a:gd name="connsiteY38" fmla="*/ 1131094 h 1288256"/>
                <a:gd name="connsiteX39" fmla="*/ 333375 w 1266825"/>
                <a:gd name="connsiteY39" fmla="*/ 992981 h 1288256"/>
                <a:gd name="connsiteX40" fmla="*/ 442913 w 1266825"/>
                <a:gd name="connsiteY40" fmla="*/ 890587 h 1288256"/>
                <a:gd name="connsiteX41" fmla="*/ 538163 w 1266825"/>
                <a:gd name="connsiteY41" fmla="*/ 792956 h 1288256"/>
                <a:gd name="connsiteX42" fmla="*/ 621507 w 1266825"/>
                <a:gd name="connsiteY42" fmla="*/ 695325 h 1288256"/>
                <a:gd name="connsiteX43" fmla="*/ 692944 w 1266825"/>
                <a:gd name="connsiteY43" fmla="*/ 607219 h 1288256"/>
                <a:gd name="connsiteX44" fmla="*/ 781050 w 1266825"/>
                <a:gd name="connsiteY44" fmla="*/ 476250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66825" h="1288256">
                  <a:moveTo>
                    <a:pt x="781050" y="476250"/>
                  </a:moveTo>
                  <a:lnTo>
                    <a:pt x="835819" y="390525"/>
                  </a:lnTo>
                  <a:lnTo>
                    <a:pt x="869157" y="333375"/>
                  </a:lnTo>
                  <a:lnTo>
                    <a:pt x="900113" y="269081"/>
                  </a:lnTo>
                  <a:lnTo>
                    <a:pt x="926307" y="219075"/>
                  </a:lnTo>
                  <a:lnTo>
                    <a:pt x="945357" y="169069"/>
                  </a:lnTo>
                  <a:lnTo>
                    <a:pt x="952500" y="138112"/>
                  </a:lnTo>
                  <a:lnTo>
                    <a:pt x="950119" y="123825"/>
                  </a:lnTo>
                  <a:lnTo>
                    <a:pt x="923925" y="95250"/>
                  </a:lnTo>
                  <a:lnTo>
                    <a:pt x="885825" y="52387"/>
                  </a:lnTo>
                  <a:lnTo>
                    <a:pt x="864394" y="21431"/>
                  </a:lnTo>
                  <a:lnTo>
                    <a:pt x="978694" y="0"/>
                  </a:lnTo>
                  <a:lnTo>
                    <a:pt x="1026319" y="9525"/>
                  </a:lnTo>
                  <a:lnTo>
                    <a:pt x="1064419" y="23812"/>
                  </a:lnTo>
                  <a:lnTo>
                    <a:pt x="1102519" y="45244"/>
                  </a:lnTo>
                  <a:lnTo>
                    <a:pt x="1140619" y="71437"/>
                  </a:lnTo>
                  <a:lnTo>
                    <a:pt x="1185863" y="114300"/>
                  </a:lnTo>
                  <a:lnTo>
                    <a:pt x="1235869" y="171450"/>
                  </a:lnTo>
                  <a:lnTo>
                    <a:pt x="1266825" y="216694"/>
                  </a:lnTo>
                  <a:lnTo>
                    <a:pt x="1131094" y="385762"/>
                  </a:lnTo>
                  <a:lnTo>
                    <a:pt x="1040607" y="492919"/>
                  </a:lnTo>
                  <a:lnTo>
                    <a:pt x="931069" y="628650"/>
                  </a:lnTo>
                  <a:lnTo>
                    <a:pt x="835819" y="745331"/>
                  </a:lnTo>
                  <a:lnTo>
                    <a:pt x="740569" y="835819"/>
                  </a:lnTo>
                  <a:lnTo>
                    <a:pt x="652463" y="909637"/>
                  </a:lnTo>
                  <a:lnTo>
                    <a:pt x="573882" y="971550"/>
                  </a:lnTo>
                  <a:lnTo>
                    <a:pt x="497682" y="1028700"/>
                  </a:lnTo>
                  <a:lnTo>
                    <a:pt x="407194" y="1088231"/>
                  </a:lnTo>
                  <a:lnTo>
                    <a:pt x="328613" y="1138237"/>
                  </a:lnTo>
                  <a:lnTo>
                    <a:pt x="240507" y="1188244"/>
                  </a:lnTo>
                  <a:lnTo>
                    <a:pt x="130969" y="1243012"/>
                  </a:lnTo>
                  <a:lnTo>
                    <a:pt x="54769" y="1278731"/>
                  </a:lnTo>
                  <a:lnTo>
                    <a:pt x="21432" y="1288256"/>
                  </a:lnTo>
                  <a:lnTo>
                    <a:pt x="2382" y="1288256"/>
                  </a:lnTo>
                  <a:lnTo>
                    <a:pt x="0" y="1276350"/>
                  </a:lnTo>
                  <a:lnTo>
                    <a:pt x="11907" y="1257300"/>
                  </a:lnTo>
                  <a:lnTo>
                    <a:pt x="33338" y="1233487"/>
                  </a:lnTo>
                  <a:lnTo>
                    <a:pt x="85725" y="1193006"/>
                  </a:lnTo>
                  <a:lnTo>
                    <a:pt x="166688" y="1131094"/>
                  </a:lnTo>
                  <a:lnTo>
                    <a:pt x="333375" y="992981"/>
                  </a:lnTo>
                  <a:lnTo>
                    <a:pt x="442913" y="890587"/>
                  </a:lnTo>
                  <a:lnTo>
                    <a:pt x="538163" y="792956"/>
                  </a:lnTo>
                  <a:lnTo>
                    <a:pt x="621507" y="695325"/>
                  </a:lnTo>
                  <a:lnTo>
                    <a:pt x="692944" y="607219"/>
                  </a:lnTo>
                  <a:lnTo>
                    <a:pt x="781050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15">
              <a:extLst>
                <a:ext uri="{FF2B5EF4-FFF2-40B4-BE49-F238E27FC236}">
                  <a16:creationId xmlns:a16="http://schemas.microsoft.com/office/drawing/2014/main" id="{48D56822-5393-4B46-AB6D-BEBD65E5CBD1}"/>
                </a:ext>
              </a:extLst>
            </p:cNvPr>
            <p:cNvSpPr/>
            <p:nvPr/>
          </p:nvSpPr>
          <p:spPr>
            <a:xfrm>
              <a:off x="6491288" y="4033838"/>
              <a:ext cx="1212850" cy="336550"/>
            </a:xfrm>
            <a:custGeom>
              <a:avLst/>
              <a:gdLst>
                <a:gd name="connsiteX0" fmla="*/ 481012 w 1212056"/>
                <a:gd name="connsiteY0" fmla="*/ 116681 h 335756"/>
                <a:gd name="connsiteX1" fmla="*/ 314325 w 1212056"/>
                <a:gd name="connsiteY1" fmla="*/ 152400 h 335756"/>
                <a:gd name="connsiteX2" fmla="*/ 211931 w 1212056"/>
                <a:gd name="connsiteY2" fmla="*/ 173831 h 335756"/>
                <a:gd name="connsiteX3" fmla="*/ 104775 w 1212056"/>
                <a:gd name="connsiteY3" fmla="*/ 173831 h 335756"/>
                <a:gd name="connsiteX4" fmla="*/ 0 w 1212056"/>
                <a:gd name="connsiteY4" fmla="*/ 335756 h 335756"/>
                <a:gd name="connsiteX5" fmla="*/ 128587 w 1212056"/>
                <a:gd name="connsiteY5" fmla="*/ 323850 h 335756"/>
                <a:gd name="connsiteX6" fmla="*/ 242887 w 1212056"/>
                <a:gd name="connsiteY6" fmla="*/ 307181 h 335756"/>
                <a:gd name="connsiteX7" fmla="*/ 385762 w 1212056"/>
                <a:gd name="connsiteY7" fmla="*/ 283368 h 335756"/>
                <a:gd name="connsiteX8" fmla="*/ 516731 w 1212056"/>
                <a:gd name="connsiteY8" fmla="*/ 257175 h 335756"/>
                <a:gd name="connsiteX9" fmla="*/ 647700 w 1212056"/>
                <a:gd name="connsiteY9" fmla="*/ 228600 h 335756"/>
                <a:gd name="connsiteX10" fmla="*/ 750093 w 1212056"/>
                <a:gd name="connsiteY10" fmla="*/ 202406 h 335756"/>
                <a:gd name="connsiteX11" fmla="*/ 778668 w 1212056"/>
                <a:gd name="connsiteY11" fmla="*/ 200025 h 335756"/>
                <a:gd name="connsiteX12" fmla="*/ 1095375 w 1212056"/>
                <a:gd name="connsiteY12" fmla="*/ 309562 h 335756"/>
                <a:gd name="connsiteX13" fmla="*/ 1138237 w 1212056"/>
                <a:gd name="connsiteY13" fmla="*/ 297656 h 335756"/>
                <a:gd name="connsiteX14" fmla="*/ 1176337 w 1212056"/>
                <a:gd name="connsiteY14" fmla="*/ 278606 h 335756"/>
                <a:gd name="connsiteX15" fmla="*/ 1197768 w 1212056"/>
                <a:gd name="connsiteY15" fmla="*/ 264318 h 335756"/>
                <a:gd name="connsiteX16" fmla="*/ 1212056 w 1212056"/>
                <a:gd name="connsiteY16" fmla="*/ 245268 h 335756"/>
                <a:gd name="connsiteX17" fmla="*/ 1212056 w 1212056"/>
                <a:gd name="connsiteY17" fmla="*/ 230981 h 335756"/>
                <a:gd name="connsiteX18" fmla="*/ 1207293 w 1212056"/>
                <a:gd name="connsiteY18" fmla="*/ 207168 h 335756"/>
                <a:gd name="connsiteX19" fmla="*/ 1190625 w 1212056"/>
                <a:gd name="connsiteY19" fmla="*/ 183356 h 335756"/>
                <a:gd name="connsiteX20" fmla="*/ 1154906 w 1212056"/>
                <a:gd name="connsiteY20" fmla="*/ 152400 h 335756"/>
                <a:gd name="connsiteX21" fmla="*/ 1083468 w 1212056"/>
                <a:gd name="connsiteY21" fmla="*/ 104775 h 335756"/>
                <a:gd name="connsiteX22" fmla="*/ 992981 w 1212056"/>
                <a:gd name="connsiteY22" fmla="*/ 52387 h 335756"/>
                <a:gd name="connsiteX23" fmla="*/ 907256 w 1212056"/>
                <a:gd name="connsiteY23" fmla="*/ 14287 h 335756"/>
                <a:gd name="connsiteX24" fmla="*/ 876300 w 1212056"/>
                <a:gd name="connsiteY24" fmla="*/ 0 h 335756"/>
                <a:gd name="connsiteX25" fmla="*/ 859631 w 1212056"/>
                <a:gd name="connsiteY25" fmla="*/ 7143 h 335756"/>
                <a:gd name="connsiteX26" fmla="*/ 804862 w 1212056"/>
                <a:gd name="connsiteY26" fmla="*/ 33337 h 335756"/>
                <a:gd name="connsiteX27" fmla="*/ 733425 w 1212056"/>
                <a:gd name="connsiteY27" fmla="*/ 61912 h 335756"/>
                <a:gd name="connsiteX28" fmla="*/ 578643 w 1212056"/>
                <a:gd name="connsiteY28" fmla="*/ 95250 h 335756"/>
                <a:gd name="connsiteX29" fmla="*/ 481012 w 1212056"/>
                <a:gd name="connsiteY29" fmla="*/ 11668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12056" h="335756">
                  <a:moveTo>
                    <a:pt x="481012" y="116681"/>
                  </a:moveTo>
                  <a:lnTo>
                    <a:pt x="314325" y="152400"/>
                  </a:lnTo>
                  <a:lnTo>
                    <a:pt x="211931" y="173831"/>
                  </a:lnTo>
                  <a:lnTo>
                    <a:pt x="104775" y="173831"/>
                  </a:lnTo>
                  <a:lnTo>
                    <a:pt x="0" y="335756"/>
                  </a:lnTo>
                  <a:lnTo>
                    <a:pt x="128587" y="323850"/>
                  </a:lnTo>
                  <a:lnTo>
                    <a:pt x="242887" y="307181"/>
                  </a:lnTo>
                  <a:lnTo>
                    <a:pt x="385762" y="283368"/>
                  </a:lnTo>
                  <a:lnTo>
                    <a:pt x="516731" y="257175"/>
                  </a:lnTo>
                  <a:lnTo>
                    <a:pt x="647700" y="228600"/>
                  </a:lnTo>
                  <a:lnTo>
                    <a:pt x="750093" y="202406"/>
                  </a:lnTo>
                  <a:lnTo>
                    <a:pt x="778668" y="200025"/>
                  </a:lnTo>
                  <a:lnTo>
                    <a:pt x="1095375" y="309562"/>
                  </a:lnTo>
                  <a:lnTo>
                    <a:pt x="1138237" y="297656"/>
                  </a:lnTo>
                  <a:lnTo>
                    <a:pt x="1176337" y="278606"/>
                  </a:lnTo>
                  <a:lnTo>
                    <a:pt x="1197768" y="264318"/>
                  </a:lnTo>
                  <a:lnTo>
                    <a:pt x="1212056" y="245268"/>
                  </a:lnTo>
                  <a:lnTo>
                    <a:pt x="1212056" y="230981"/>
                  </a:lnTo>
                  <a:lnTo>
                    <a:pt x="1207293" y="207168"/>
                  </a:lnTo>
                  <a:lnTo>
                    <a:pt x="1190625" y="183356"/>
                  </a:lnTo>
                  <a:lnTo>
                    <a:pt x="1154906" y="152400"/>
                  </a:lnTo>
                  <a:lnTo>
                    <a:pt x="1083468" y="104775"/>
                  </a:lnTo>
                  <a:lnTo>
                    <a:pt x="992981" y="52387"/>
                  </a:lnTo>
                  <a:lnTo>
                    <a:pt x="907256" y="14287"/>
                  </a:lnTo>
                  <a:lnTo>
                    <a:pt x="876300" y="0"/>
                  </a:lnTo>
                  <a:lnTo>
                    <a:pt x="859631" y="7143"/>
                  </a:lnTo>
                  <a:lnTo>
                    <a:pt x="804862" y="33337"/>
                  </a:lnTo>
                  <a:lnTo>
                    <a:pt x="733425" y="61912"/>
                  </a:lnTo>
                  <a:lnTo>
                    <a:pt x="578643" y="95250"/>
                  </a:lnTo>
                  <a:lnTo>
                    <a:pt x="481012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16">
              <a:extLst>
                <a:ext uri="{FF2B5EF4-FFF2-40B4-BE49-F238E27FC236}">
                  <a16:creationId xmlns:a16="http://schemas.microsoft.com/office/drawing/2014/main" id="{3BE37329-9436-48A2-AA98-B99275A875D2}"/>
                </a:ext>
              </a:extLst>
            </p:cNvPr>
            <p:cNvSpPr/>
            <p:nvPr/>
          </p:nvSpPr>
          <p:spPr>
            <a:xfrm>
              <a:off x="5357813" y="4189413"/>
              <a:ext cx="2298700" cy="1797050"/>
            </a:xfrm>
            <a:custGeom>
              <a:avLst/>
              <a:gdLst>
                <a:gd name="connsiteX0" fmla="*/ 1664493 w 2297906"/>
                <a:gd name="connsiteY0" fmla="*/ 469106 h 1797844"/>
                <a:gd name="connsiteX1" fmla="*/ 1733550 w 2297906"/>
                <a:gd name="connsiteY1" fmla="*/ 385762 h 1797844"/>
                <a:gd name="connsiteX2" fmla="*/ 1809750 w 2297906"/>
                <a:gd name="connsiteY2" fmla="*/ 288131 h 1797844"/>
                <a:gd name="connsiteX3" fmla="*/ 1871662 w 2297906"/>
                <a:gd name="connsiteY3" fmla="*/ 197644 h 1797844"/>
                <a:gd name="connsiteX4" fmla="*/ 1909762 w 2297906"/>
                <a:gd name="connsiteY4" fmla="*/ 140494 h 1797844"/>
                <a:gd name="connsiteX5" fmla="*/ 1931193 w 2297906"/>
                <a:gd name="connsiteY5" fmla="*/ 102394 h 1797844"/>
                <a:gd name="connsiteX6" fmla="*/ 1933575 w 2297906"/>
                <a:gd name="connsiteY6" fmla="*/ 80962 h 1797844"/>
                <a:gd name="connsiteX7" fmla="*/ 1928812 w 2297906"/>
                <a:gd name="connsiteY7" fmla="*/ 61912 h 1797844"/>
                <a:gd name="connsiteX8" fmla="*/ 1921668 w 2297906"/>
                <a:gd name="connsiteY8" fmla="*/ 47625 h 1797844"/>
                <a:gd name="connsiteX9" fmla="*/ 1907381 w 2297906"/>
                <a:gd name="connsiteY9" fmla="*/ 42862 h 1797844"/>
                <a:gd name="connsiteX10" fmla="*/ 1895475 w 2297906"/>
                <a:gd name="connsiteY10" fmla="*/ 0 h 1797844"/>
                <a:gd name="connsiteX11" fmla="*/ 2297906 w 2297906"/>
                <a:gd name="connsiteY11" fmla="*/ 126206 h 1797844"/>
                <a:gd name="connsiteX12" fmla="*/ 2262187 w 2297906"/>
                <a:gd name="connsiteY12" fmla="*/ 142875 h 1797844"/>
                <a:gd name="connsiteX13" fmla="*/ 2226468 w 2297906"/>
                <a:gd name="connsiteY13" fmla="*/ 154781 h 1797844"/>
                <a:gd name="connsiteX14" fmla="*/ 2193131 w 2297906"/>
                <a:gd name="connsiteY14" fmla="*/ 197644 h 1797844"/>
                <a:gd name="connsiteX15" fmla="*/ 2128837 w 2297906"/>
                <a:gd name="connsiteY15" fmla="*/ 280987 h 1797844"/>
                <a:gd name="connsiteX16" fmla="*/ 2026443 w 2297906"/>
                <a:gd name="connsiteY16" fmla="*/ 407194 h 1797844"/>
                <a:gd name="connsiteX17" fmla="*/ 1921668 w 2297906"/>
                <a:gd name="connsiteY17" fmla="*/ 528637 h 1797844"/>
                <a:gd name="connsiteX18" fmla="*/ 1778793 w 2297906"/>
                <a:gd name="connsiteY18" fmla="*/ 688181 h 1797844"/>
                <a:gd name="connsiteX19" fmla="*/ 1631156 w 2297906"/>
                <a:gd name="connsiteY19" fmla="*/ 842962 h 1797844"/>
                <a:gd name="connsiteX20" fmla="*/ 1528762 w 2297906"/>
                <a:gd name="connsiteY20" fmla="*/ 962025 h 1797844"/>
                <a:gd name="connsiteX21" fmla="*/ 1438275 w 2297906"/>
                <a:gd name="connsiteY21" fmla="*/ 1033462 h 1797844"/>
                <a:gd name="connsiteX22" fmla="*/ 1290637 w 2297906"/>
                <a:gd name="connsiteY22" fmla="*/ 1140619 h 1797844"/>
                <a:gd name="connsiteX23" fmla="*/ 1145381 w 2297906"/>
                <a:gd name="connsiteY23" fmla="*/ 1245394 h 1797844"/>
                <a:gd name="connsiteX24" fmla="*/ 976312 w 2297906"/>
                <a:gd name="connsiteY24" fmla="*/ 1357312 h 1797844"/>
                <a:gd name="connsiteX25" fmla="*/ 835818 w 2297906"/>
                <a:gd name="connsiteY25" fmla="*/ 1443037 h 1797844"/>
                <a:gd name="connsiteX26" fmla="*/ 678656 w 2297906"/>
                <a:gd name="connsiteY26" fmla="*/ 1524000 h 1797844"/>
                <a:gd name="connsiteX27" fmla="*/ 531018 w 2297906"/>
                <a:gd name="connsiteY27" fmla="*/ 1593056 h 1797844"/>
                <a:gd name="connsiteX28" fmla="*/ 364331 w 2297906"/>
                <a:gd name="connsiteY28" fmla="*/ 1666875 h 1797844"/>
                <a:gd name="connsiteX29" fmla="*/ 150018 w 2297906"/>
                <a:gd name="connsiteY29" fmla="*/ 1750219 h 1797844"/>
                <a:gd name="connsiteX30" fmla="*/ 19050 w 2297906"/>
                <a:gd name="connsiteY30" fmla="*/ 1797844 h 1797844"/>
                <a:gd name="connsiteX31" fmla="*/ 4762 w 2297906"/>
                <a:gd name="connsiteY31" fmla="*/ 1795462 h 1797844"/>
                <a:gd name="connsiteX32" fmla="*/ 0 w 2297906"/>
                <a:gd name="connsiteY32" fmla="*/ 1790700 h 1797844"/>
                <a:gd name="connsiteX33" fmla="*/ 2381 w 2297906"/>
                <a:gd name="connsiteY33" fmla="*/ 1771650 h 1797844"/>
                <a:gd name="connsiteX34" fmla="*/ 11906 w 2297906"/>
                <a:gd name="connsiteY34" fmla="*/ 1747837 h 1797844"/>
                <a:gd name="connsiteX35" fmla="*/ 30956 w 2297906"/>
                <a:gd name="connsiteY35" fmla="*/ 1733550 h 1797844"/>
                <a:gd name="connsiteX36" fmla="*/ 97631 w 2297906"/>
                <a:gd name="connsiteY36" fmla="*/ 1697831 h 1797844"/>
                <a:gd name="connsiteX37" fmla="*/ 238125 w 2297906"/>
                <a:gd name="connsiteY37" fmla="*/ 1626394 h 1797844"/>
                <a:gd name="connsiteX38" fmla="*/ 381000 w 2297906"/>
                <a:gd name="connsiteY38" fmla="*/ 1547812 h 1797844"/>
                <a:gd name="connsiteX39" fmla="*/ 502443 w 2297906"/>
                <a:gd name="connsiteY39" fmla="*/ 1478756 h 1797844"/>
                <a:gd name="connsiteX40" fmla="*/ 640556 w 2297906"/>
                <a:gd name="connsiteY40" fmla="*/ 1395412 h 1797844"/>
                <a:gd name="connsiteX41" fmla="*/ 771525 w 2297906"/>
                <a:gd name="connsiteY41" fmla="*/ 1312069 h 1797844"/>
                <a:gd name="connsiteX42" fmla="*/ 883443 w 2297906"/>
                <a:gd name="connsiteY42" fmla="*/ 1231106 h 1797844"/>
                <a:gd name="connsiteX43" fmla="*/ 981075 w 2297906"/>
                <a:gd name="connsiteY43" fmla="*/ 1154906 h 1797844"/>
                <a:gd name="connsiteX44" fmla="*/ 1104900 w 2297906"/>
                <a:gd name="connsiteY44" fmla="*/ 1057275 h 1797844"/>
                <a:gd name="connsiteX45" fmla="*/ 1276350 w 2297906"/>
                <a:gd name="connsiteY45" fmla="*/ 904875 h 1797844"/>
                <a:gd name="connsiteX46" fmla="*/ 1400175 w 2297906"/>
                <a:gd name="connsiteY46" fmla="*/ 783431 h 1797844"/>
                <a:gd name="connsiteX47" fmla="*/ 1488281 w 2297906"/>
                <a:gd name="connsiteY47" fmla="*/ 673894 h 1797844"/>
                <a:gd name="connsiteX48" fmla="*/ 1664493 w 2297906"/>
                <a:gd name="connsiteY48" fmla="*/ 469106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97906" h="1797844">
                  <a:moveTo>
                    <a:pt x="1664493" y="469106"/>
                  </a:moveTo>
                  <a:lnTo>
                    <a:pt x="1733550" y="385762"/>
                  </a:lnTo>
                  <a:lnTo>
                    <a:pt x="1809750" y="288131"/>
                  </a:lnTo>
                  <a:lnTo>
                    <a:pt x="1871662" y="197644"/>
                  </a:lnTo>
                  <a:lnTo>
                    <a:pt x="1909762" y="140494"/>
                  </a:lnTo>
                  <a:lnTo>
                    <a:pt x="1931193" y="102394"/>
                  </a:lnTo>
                  <a:lnTo>
                    <a:pt x="1933575" y="80962"/>
                  </a:lnTo>
                  <a:lnTo>
                    <a:pt x="1928812" y="61912"/>
                  </a:lnTo>
                  <a:lnTo>
                    <a:pt x="1921668" y="47625"/>
                  </a:lnTo>
                  <a:lnTo>
                    <a:pt x="1907381" y="42862"/>
                  </a:lnTo>
                  <a:lnTo>
                    <a:pt x="1895475" y="0"/>
                  </a:lnTo>
                  <a:lnTo>
                    <a:pt x="2297906" y="126206"/>
                  </a:lnTo>
                  <a:lnTo>
                    <a:pt x="2262187" y="142875"/>
                  </a:lnTo>
                  <a:lnTo>
                    <a:pt x="2226468" y="154781"/>
                  </a:lnTo>
                  <a:lnTo>
                    <a:pt x="2193131" y="197644"/>
                  </a:lnTo>
                  <a:lnTo>
                    <a:pt x="2128837" y="280987"/>
                  </a:lnTo>
                  <a:lnTo>
                    <a:pt x="2026443" y="407194"/>
                  </a:lnTo>
                  <a:lnTo>
                    <a:pt x="1921668" y="528637"/>
                  </a:lnTo>
                  <a:lnTo>
                    <a:pt x="1778793" y="688181"/>
                  </a:lnTo>
                  <a:lnTo>
                    <a:pt x="1631156" y="842962"/>
                  </a:lnTo>
                  <a:lnTo>
                    <a:pt x="1528762" y="962025"/>
                  </a:lnTo>
                  <a:lnTo>
                    <a:pt x="1438275" y="1033462"/>
                  </a:lnTo>
                  <a:lnTo>
                    <a:pt x="1290637" y="1140619"/>
                  </a:lnTo>
                  <a:lnTo>
                    <a:pt x="1145381" y="1245394"/>
                  </a:lnTo>
                  <a:lnTo>
                    <a:pt x="976312" y="1357312"/>
                  </a:lnTo>
                  <a:lnTo>
                    <a:pt x="835818" y="1443037"/>
                  </a:lnTo>
                  <a:lnTo>
                    <a:pt x="678656" y="1524000"/>
                  </a:lnTo>
                  <a:lnTo>
                    <a:pt x="531018" y="1593056"/>
                  </a:lnTo>
                  <a:lnTo>
                    <a:pt x="364331" y="1666875"/>
                  </a:lnTo>
                  <a:lnTo>
                    <a:pt x="150018" y="1750219"/>
                  </a:lnTo>
                  <a:lnTo>
                    <a:pt x="19050" y="1797844"/>
                  </a:lnTo>
                  <a:lnTo>
                    <a:pt x="4762" y="1795462"/>
                  </a:lnTo>
                  <a:lnTo>
                    <a:pt x="0" y="1790700"/>
                  </a:lnTo>
                  <a:lnTo>
                    <a:pt x="2381" y="1771650"/>
                  </a:lnTo>
                  <a:lnTo>
                    <a:pt x="11906" y="1747837"/>
                  </a:lnTo>
                  <a:lnTo>
                    <a:pt x="30956" y="1733550"/>
                  </a:lnTo>
                  <a:lnTo>
                    <a:pt x="97631" y="1697831"/>
                  </a:lnTo>
                  <a:lnTo>
                    <a:pt x="238125" y="1626394"/>
                  </a:lnTo>
                  <a:lnTo>
                    <a:pt x="381000" y="1547812"/>
                  </a:lnTo>
                  <a:lnTo>
                    <a:pt x="502443" y="1478756"/>
                  </a:lnTo>
                  <a:lnTo>
                    <a:pt x="640556" y="1395412"/>
                  </a:lnTo>
                  <a:lnTo>
                    <a:pt x="771525" y="1312069"/>
                  </a:lnTo>
                  <a:lnTo>
                    <a:pt x="883443" y="1231106"/>
                  </a:lnTo>
                  <a:lnTo>
                    <a:pt x="981075" y="1154906"/>
                  </a:lnTo>
                  <a:lnTo>
                    <a:pt x="1104900" y="1057275"/>
                  </a:lnTo>
                  <a:lnTo>
                    <a:pt x="1276350" y="904875"/>
                  </a:lnTo>
                  <a:lnTo>
                    <a:pt x="1400175" y="783431"/>
                  </a:lnTo>
                  <a:lnTo>
                    <a:pt x="1488281" y="673894"/>
                  </a:lnTo>
                  <a:lnTo>
                    <a:pt x="1664493" y="469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17">
              <a:extLst>
                <a:ext uri="{FF2B5EF4-FFF2-40B4-BE49-F238E27FC236}">
                  <a16:creationId xmlns:a16="http://schemas.microsoft.com/office/drawing/2014/main" id="{38BED2CF-1605-415F-ABE1-B491001906A3}"/>
                </a:ext>
              </a:extLst>
            </p:cNvPr>
            <p:cNvSpPr/>
            <p:nvPr/>
          </p:nvSpPr>
          <p:spPr>
            <a:xfrm>
              <a:off x="6227763" y="4602163"/>
              <a:ext cx="2451100" cy="1422400"/>
            </a:xfrm>
            <a:custGeom>
              <a:avLst/>
              <a:gdLst>
                <a:gd name="connsiteX0" fmla="*/ 942975 w 2452687"/>
                <a:gd name="connsiteY0" fmla="*/ 802482 h 1421607"/>
                <a:gd name="connsiteX1" fmla="*/ 800100 w 2452687"/>
                <a:gd name="connsiteY1" fmla="*/ 666750 h 1421607"/>
                <a:gd name="connsiteX2" fmla="*/ 695325 w 2452687"/>
                <a:gd name="connsiteY2" fmla="*/ 573882 h 1421607"/>
                <a:gd name="connsiteX3" fmla="*/ 628650 w 2452687"/>
                <a:gd name="connsiteY3" fmla="*/ 514350 h 1421607"/>
                <a:gd name="connsiteX4" fmla="*/ 511969 w 2452687"/>
                <a:gd name="connsiteY4" fmla="*/ 392907 h 1421607"/>
                <a:gd name="connsiteX5" fmla="*/ 421481 w 2452687"/>
                <a:gd name="connsiteY5" fmla="*/ 319088 h 1421607"/>
                <a:gd name="connsiteX6" fmla="*/ 345281 w 2452687"/>
                <a:gd name="connsiteY6" fmla="*/ 261938 h 1421607"/>
                <a:gd name="connsiteX7" fmla="*/ 304800 w 2452687"/>
                <a:gd name="connsiteY7" fmla="*/ 233363 h 1421607"/>
                <a:gd name="connsiteX8" fmla="*/ 254794 w 2452687"/>
                <a:gd name="connsiteY8" fmla="*/ 197644 h 1421607"/>
                <a:gd name="connsiteX9" fmla="*/ 207169 w 2452687"/>
                <a:gd name="connsiteY9" fmla="*/ 166688 h 1421607"/>
                <a:gd name="connsiteX10" fmla="*/ 159544 w 2452687"/>
                <a:gd name="connsiteY10" fmla="*/ 135732 h 1421607"/>
                <a:gd name="connsiteX11" fmla="*/ 116681 w 2452687"/>
                <a:gd name="connsiteY11" fmla="*/ 114300 h 1421607"/>
                <a:gd name="connsiteX12" fmla="*/ 78581 w 2452687"/>
                <a:gd name="connsiteY12" fmla="*/ 102394 h 1421607"/>
                <a:gd name="connsiteX13" fmla="*/ 0 w 2452687"/>
                <a:gd name="connsiteY13" fmla="*/ 80963 h 1421607"/>
                <a:gd name="connsiteX14" fmla="*/ 83344 w 2452687"/>
                <a:gd name="connsiteY14" fmla="*/ 0 h 1421607"/>
                <a:gd name="connsiteX15" fmla="*/ 173831 w 2452687"/>
                <a:gd name="connsiteY15" fmla="*/ 19050 h 1421607"/>
                <a:gd name="connsiteX16" fmla="*/ 252412 w 2452687"/>
                <a:gd name="connsiteY16" fmla="*/ 52388 h 1421607"/>
                <a:gd name="connsiteX17" fmla="*/ 347662 w 2452687"/>
                <a:gd name="connsiteY17" fmla="*/ 107157 h 1421607"/>
                <a:gd name="connsiteX18" fmla="*/ 481012 w 2452687"/>
                <a:gd name="connsiteY18" fmla="*/ 192882 h 1421607"/>
                <a:gd name="connsiteX19" fmla="*/ 635794 w 2452687"/>
                <a:gd name="connsiteY19" fmla="*/ 304800 h 1421607"/>
                <a:gd name="connsiteX20" fmla="*/ 776287 w 2452687"/>
                <a:gd name="connsiteY20" fmla="*/ 409575 h 1421607"/>
                <a:gd name="connsiteX21" fmla="*/ 847725 w 2452687"/>
                <a:gd name="connsiteY21" fmla="*/ 471488 h 1421607"/>
                <a:gd name="connsiteX22" fmla="*/ 966787 w 2452687"/>
                <a:gd name="connsiteY22" fmla="*/ 566738 h 1421607"/>
                <a:gd name="connsiteX23" fmla="*/ 1095375 w 2452687"/>
                <a:gd name="connsiteY23" fmla="*/ 664369 h 1421607"/>
                <a:gd name="connsiteX24" fmla="*/ 1173956 w 2452687"/>
                <a:gd name="connsiteY24" fmla="*/ 721519 h 1421607"/>
                <a:gd name="connsiteX25" fmla="*/ 1247775 w 2452687"/>
                <a:gd name="connsiteY25" fmla="*/ 773907 h 1421607"/>
                <a:gd name="connsiteX26" fmla="*/ 1364456 w 2452687"/>
                <a:gd name="connsiteY26" fmla="*/ 850107 h 1421607"/>
                <a:gd name="connsiteX27" fmla="*/ 1500187 w 2452687"/>
                <a:gd name="connsiteY27" fmla="*/ 933450 h 1421607"/>
                <a:gd name="connsiteX28" fmla="*/ 1600200 w 2452687"/>
                <a:gd name="connsiteY28" fmla="*/ 988219 h 1421607"/>
                <a:gd name="connsiteX29" fmla="*/ 1688306 w 2452687"/>
                <a:gd name="connsiteY29" fmla="*/ 1035844 h 1421607"/>
                <a:gd name="connsiteX30" fmla="*/ 1809750 w 2452687"/>
                <a:gd name="connsiteY30" fmla="*/ 1095375 h 1421607"/>
                <a:gd name="connsiteX31" fmla="*/ 1909762 w 2452687"/>
                <a:gd name="connsiteY31" fmla="*/ 1135857 h 1421607"/>
                <a:gd name="connsiteX32" fmla="*/ 2035969 w 2452687"/>
                <a:gd name="connsiteY32" fmla="*/ 1185863 h 1421607"/>
                <a:gd name="connsiteX33" fmla="*/ 2152650 w 2452687"/>
                <a:gd name="connsiteY33" fmla="*/ 1221582 h 1421607"/>
                <a:gd name="connsiteX34" fmla="*/ 2264569 w 2452687"/>
                <a:gd name="connsiteY34" fmla="*/ 1252538 h 1421607"/>
                <a:gd name="connsiteX35" fmla="*/ 2381250 w 2452687"/>
                <a:gd name="connsiteY35" fmla="*/ 1276350 h 1421607"/>
                <a:gd name="connsiteX36" fmla="*/ 2426494 w 2452687"/>
                <a:gd name="connsiteY36" fmla="*/ 1283494 h 1421607"/>
                <a:gd name="connsiteX37" fmla="*/ 2445544 w 2452687"/>
                <a:gd name="connsiteY37" fmla="*/ 1288257 h 1421607"/>
                <a:gd name="connsiteX38" fmla="*/ 2452687 w 2452687"/>
                <a:gd name="connsiteY38" fmla="*/ 1297782 h 1421607"/>
                <a:gd name="connsiteX39" fmla="*/ 2452687 w 2452687"/>
                <a:gd name="connsiteY39" fmla="*/ 1309688 h 1421607"/>
                <a:gd name="connsiteX40" fmla="*/ 2443162 w 2452687"/>
                <a:gd name="connsiteY40" fmla="*/ 1321594 h 1421607"/>
                <a:gd name="connsiteX41" fmla="*/ 2421731 w 2452687"/>
                <a:gd name="connsiteY41" fmla="*/ 1328738 h 1421607"/>
                <a:gd name="connsiteX42" fmla="*/ 2357437 w 2452687"/>
                <a:gd name="connsiteY42" fmla="*/ 1338263 h 1421607"/>
                <a:gd name="connsiteX43" fmla="*/ 2262187 w 2452687"/>
                <a:gd name="connsiteY43" fmla="*/ 1350169 h 1421607"/>
                <a:gd name="connsiteX44" fmla="*/ 2121694 w 2452687"/>
                <a:gd name="connsiteY44" fmla="*/ 1369219 h 1421607"/>
                <a:gd name="connsiteX45" fmla="*/ 2014537 w 2452687"/>
                <a:gd name="connsiteY45" fmla="*/ 1385888 h 1421607"/>
                <a:gd name="connsiteX46" fmla="*/ 1876425 w 2452687"/>
                <a:gd name="connsiteY46" fmla="*/ 1402557 h 1421607"/>
                <a:gd name="connsiteX47" fmla="*/ 1774031 w 2452687"/>
                <a:gd name="connsiteY47" fmla="*/ 1416844 h 1421607"/>
                <a:gd name="connsiteX48" fmla="*/ 1738312 w 2452687"/>
                <a:gd name="connsiteY48" fmla="*/ 1421607 h 1421607"/>
                <a:gd name="connsiteX49" fmla="*/ 1707356 w 2452687"/>
                <a:gd name="connsiteY49" fmla="*/ 1421607 h 1421607"/>
                <a:gd name="connsiteX50" fmla="*/ 1645444 w 2452687"/>
                <a:gd name="connsiteY50" fmla="*/ 1412082 h 1421607"/>
                <a:gd name="connsiteX51" fmla="*/ 1590675 w 2452687"/>
                <a:gd name="connsiteY51" fmla="*/ 1390650 h 1421607"/>
                <a:gd name="connsiteX52" fmla="*/ 1543050 w 2452687"/>
                <a:gd name="connsiteY52" fmla="*/ 1362075 h 1421607"/>
                <a:gd name="connsiteX53" fmla="*/ 1459706 w 2452687"/>
                <a:gd name="connsiteY53" fmla="*/ 1297782 h 1421607"/>
                <a:gd name="connsiteX54" fmla="*/ 1357312 w 2452687"/>
                <a:gd name="connsiteY54" fmla="*/ 1193007 h 1421607"/>
                <a:gd name="connsiteX55" fmla="*/ 1028700 w 2452687"/>
                <a:gd name="connsiteY55" fmla="*/ 883444 h 1421607"/>
                <a:gd name="connsiteX56" fmla="*/ 942975 w 2452687"/>
                <a:gd name="connsiteY56" fmla="*/ 802482 h 14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2687" h="1421607">
                  <a:moveTo>
                    <a:pt x="942975" y="802482"/>
                  </a:moveTo>
                  <a:lnTo>
                    <a:pt x="800100" y="666750"/>
                  </a:lnTo>
                  <a:lnTo>
                    <a:pt x="695325" y="573882"/>
                  </a:lnTo>
                  <a:lnTo>
                    <a:pt x="628650" y="514350"/>
                  </a:lnTo>
                  <a:lnTo>
                    <a:pt x="511969" y="392907"/>
                  </a:lnTo>
                  <a:lnTo>
                    <a:pt x="421481" y="319088"/>
                  </a:lnTo>
                  <a:lnTo>
                    <a:pt x="345281" y="261938"/>
                  </a:lnTo>
                  <a:lnTo>
                    <a:pt x="304800" y="233363"/>
                  </a:lnTo>
                  <a:lnTo>
                    <a:pt x="254794" y="197644"/>
                  </a:lnTo>
                  <a:lnTo>
                    <a:pt x="207169" y="166688"/>
                  </a:lnTo>
                  <a:lnTo>
                    <a:pt x="159544" y="135732"/>
                  </a:lnTo>
                  <a:lnTo>
                    <a:pt x="116681" y="114300"/>
                  </a:lnTo>
                  <a:lnTo>
                    <a:pt x="78581" y="102394"/>
                  </a:lnTo>
                  <a:lnTo>
                    <a:pt x="0" y="80963"/>
                  </a:lnTo>
                  <a:lnTo>
                    <a:pt x="83344" y="0"/>
                  </a:lnTo>
                  <a:lnTo>
                    <a:pt x="173831" y="19050"/>
                  </a:lnTo>
                  <a:lnTo>
                    <a:pt x="252412" y="52388"/>
                  </a:lnTo>
                  <a:lnTo>
                    <a:pt x="347662" y="107157"/>
                  </a:lnTo>
                  <a:lnTo>
                    <a:pt x="481012" y="192882"/>
                  </a:lnTo>
                  <a:lnTo>
                    <a:pt x="635794" y="304800"/>
                  </a:lnTo>
                  <a:lnTo>
                    <a:pt x="776287" y="409575"/>
                  </a:lnTo>
                  <a:lnTo>
                    <a:pt x="847725" y="471488"/>
                  </a:lnTo>
                  <a:lnTo>
                    <a:pt x="966787" y="566738"/>
                  </a:lnTo>
                  <a:lnTo>
                    <a:pt x="1095375" y="664369"/>
                  </a:lnTo>
                  <a:lnTo>
                    <a:pt x="1173956" y="721519"/>
                  </a:lnTo>
                  <a:lnTo>
                    <a:pt x="1247775" y="773907"/>
                  </a:lnTo>
                  <a:lnTo>
                    <a:pt x="1364456" y="850107"/>
                  </a:lnTo>
                  <a:lnTo>
                    <a:pt x="1500187" y="933450"/>
                  </a:lnTo>
                  <a:lnTo>
                    <a:pt x="1600200" y="988219"/>
                  </a:lnTo>
                  <a:lnTo>
                    <a:pt x="1688306" y="1035844"/>
                  </a:lnTo>
                  <a:lnTo>
                    <a:pt x="1809750" y="1095375"/>
                  </a:lnTo>
                  <a:lnTo>
                    <a:pt x="1909762" y="1135857"/>
                  </a:lnTo>
                  <a:lnTo>
                    <a:pt x="2035969" y="1185863"/>
                  </a:lnTo>
                  <a:lnTo>
                    <a:pt x="2152650" y="1221582"/>
                  </a:lnTo>
                  <a:lnTo>
                    <a:pt x="2264569" y="1252538"/>
                  </a:lnTo>
                  <a:lnTo>
                    <a:pt x="2381250" y="1276350"/>
                  </a:lnTo>
                  <a:lnTo>
                    <a:pt x="2426494" y="1283494"/>
                  </a:lnTo>
                  <a:lnTo>
                    <a:pt x="2445544" y="1288257"/>
                  </a:lnTo>
                  <a:lnTo>
                    <a:pt x="2452687" y="1297782"/>
                  </a:lnTo>
                  <a:lnTo>
                    <a:pt x="2452687" y="1309688"/>
                  </a:lnTo>
                  <a:lnTo>
                    <a:pt x="2443162" y="1321594"/>
                  </a:lnTo>
                  <a:lnTo>
                    <a:pt x="2421731" y="1328738"/>
                  </a:lnTo>
                  <a:lnTo>
                    <a:pt x="2357437" y="1338263"/>
                  </a:lnTo>
                  <a:lnTo>
                    <a:pt x="2262187" y="1350169"/>
                  </a:lnTo>
                  <a:lnTo>
                    <a:pt x="2121694" y="1369219"/>
                  </a:lnTo>
                  <a:lnTo>
                    <a:pt x="2014537" y="1385888"/>
                  </a:lnTo>
                  <a:lnTo>
                    <a:pt x="1876425" y="1402557"/>
                  </a:lnTo>
                  <a:lnTo>
                    <a:pt x="1774031" y="1416844"/>
                  </a:lnTo>
                  <a:lnTo>
                    <a:pt x="1738312" y="1421607"/>
                  </a:lnTo>
                  <a:lnTo>
                    <a:pt x="1707356" y="1421607"/>
                  </a:lnTo>
                  <a:lnTo>
                    <a:pt x="1645444" y="1412082"/>
                  </a:lnTo>
                  <a:lnTo>
                    <a:pt x="1590675" y="1390650"/>
                  </a:lnTo>
                  <a:lnTo>
                    <a:pt x="1543050" y="1362075"/>
                  </a:lnTo>
                  <a:lnTo>
                    <a:pt x="1459706" y="1297782"/>
                  </a:lnTo>
                  <a:lnTo>
                    <a:pt x="1357312" y="1193007"/>
                  </a:lnTo>
                  <a:lnTo>
                    <a:pt x="1028700" y="883444"/>
                  </a:lnTo>
                  <a:lnTo>
                    <a:pt x="942975" y="8024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40900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animBg="1"/>
      <p:bldP spid="104" grpId="0" animBg="1"/>
      <p:bldP spid="105" grpId="0" animBg="1"/>
      <p:bldP spid="111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D4B8A9D1-4E0C-4878-A1ED-9B05AD9304B6}"/>
              </a:ext>
            </a:extLst>
          </p:cNvPr>
          <p:cNvGrpSpPr/>
          <p:nvPr/>
        </p:nvGrpSpPr>
        <p:grpSpPr>
          <a:xfrm>
            <a:off x="3646488" y="1384300"/>
            <a:ext cx="5032375" cy="4640263"/>
            <a:chOff x="3646488" y="1384300"/>
            <a:chExt cx="5032375" cy="4640263"/>
          </a:xfrm>
          <a:solidFill>
            <a:schemeClr val="tx1"/>
          </a:solidFill>
        </p:grpSpPr>
        <p:sp>
          <p:nvSpPr>
            <p:cNvPr id="3" name="フリーフォーム 101">
              <a:extLst>
                <a:ext uri="{FF2B5EF4-FFF2-40B4-BE49-F238E27FC236}">
                  <a16:creationId xmlns:a16="http://schemas.microsoft.com/office/drawing/2014/main" id="{9D36C9E1-8DD0-4DE8-894D-64609D43E4FF}"/>
                </a:ext>
              </a:extLst>
            </p:cNvPr>
            <p:cNvSpPr/>
            <p:nvPr/>
          </p:nvSpPr>
          <p:spPr>
            <a:xfrm>
              <a:off x="5519738" y="1384300"/>
              <a:ext cx="1003300" cy="1433513"/>
            </a:xfrm>
            <a:custGeom>
              <a:avLst/>
              <a:gdLst>
                <a:gd name="connsiteX0" fmla="*/ 566737 w 1002506"/>
                <a:gd name="connsiteY0" fmla="*/ 578644 h 1433513"/>
                <a:gd name="connsiteX1" fmla="*/ 511968 w 1002506"/>
                <a:gd name="connsiteY1" fmla="*/ 676275 h 1433513"/>
                <a:gd name="connsiteX2" fmla="*/ 445293 w 1002506"/>
                <a:gd name="connsiteY2" fmla="*/ 788194 h 1433513"/>
                <a:gd name="connsiteX3" fmla="*/ 328612 w 1002506"/>
                <a:gd name="connsiteY3" fmla="*/ 964406 h 1433513"/>
                <a:gd name="connsiteX4" fmla="*/ 238125 w 1002506"/>
                <a:gd name="connsiteY4" fmla="*/ 1090613 h 1433513"/>
                <a:gd name="connsiteX5" fmla="*/ 157162 w 1002506"/>
                <a:gd name="connsiteY5" fmla="*/ 1197769 h 1433513"/>
                <a:gd name="connsiteX6" fmla="*/ 57150 w 1002506"/>
                <a:gd name="connsiteY6" fmla="*/ 1319213 h 1433513"/>
                <a:gd name="connsiteX7" fmla="*/ 11906 w 1002506"/>
                <a:gd name="connsiteY7" fmla="*/ 1373981 h 1433513"/>
                <a:gd name="connsiteX8" fmla="*/ 2381 w 1002506"/>
                <a:gd name="connsiteY8" fmla="*/ 1390650 h 1433513"/>
                <a:gd name="connsiteX9" fmla="*/ 0 w 1002506"/>
                <a:gd name="connsiteY9" fmla="*/ 1407319 h 1433513"/>
                <a:gd name="connsiteX10" fmla="*/ 0 w 1002506"/>
                <a:gd name="connsiteY10" fmla="*/ 1419225 h 1433513"/>
                <a:gd name="connsiteX11" fmla="*/ 2381 w 1002506"/>
                <a:gd name="connsiteY11" fmla="*/ 1431131 h 1433513"/>
                <a:gd name="connsiteX12" fmla="*/ 16668 w 1002506"/>
                <a:gd name="connsiteY12" fmla="*/ 1433513 h 1433513"/>
                <a:gd name="connsiteX13" fmla="*/ 38100 w 1002506"/>
                <a:gd name="connsiteY13" fmla="*/ 1428750 h 1433513"/>
                <a:gd name="connsiteX14" fmla="*/ 92868 w 1002506"/>
                <a:gd name="connsiteY14" fmla="*/ 1390650 h 1433513"/>
                <a:gd name="connsiteX15" fmla="*/ 164306 w 1002506"/>
                <a:gd name="connsiteY15" fmla="*/ 1328738 h 1433513"/>
                <a:gd name="connsiteX16" fmla="*/ 266700 w 1002506"/>
                <a:gd name="connsiteY16" fmla="*/ 1238250 h 1433513"/>
                <a:gd name="connsiteX17" fmla="*/ 366712 w 1002506"/>
                <a:gd name="connsiteY17" fmla="*/ 1150144 h 1433513"/>
                <a:gd name="connsiteX18" fmla="*/ 490537 w 1002506"/>
                <a:gd name="connsiteY18" fmla="*/ 1038225 h 1433513"/>
                <a:gd name="connsiteX19" fmla="*/ 590550 w 1002506"/>
                <a:gd name="connsiteY19" fmla="*/ 938213 h 1433513"/>
                <a:gd name="connsiteX20" fmla="*/ 661987 w 1002506"/>
                <a:gd name="connsiteY20" fmla="*/ 862013 h 1433513"/>
                <a:gd name="connsiteX21" fmla="*/ 757237 w 1002506"/>
                <a:gd name="connsiteY21" fmla="*/ 678656 h 1433513"/>
                <a:gd name="connsiteX22" fmla="*/ 812006 w 1002506"/>
                <a:gd name="connsiteY22" fmla="*/ 585788 h 1433513"/>
                <a:gd name="connsiteX23" fmla="*/ 852487 w 1002506"/>
                <a:gd name="connsiteY23" fmla="*/ 523875 h 1433513"/>
                <a:gd name="connsiteX24" fmla="*/ 883443 w 1002506"/>
                <a:gd name="connsiteY24" fmla="*/ 478631 h 1433513"/>
                <a:gd name="connsiteX25" fmla="*/ 935831 w 1002506"/>
                <a:gd name="connsiteY25" fmla="*/ 409575 h 1433513"/>
                <a:gd name="connsiteX26" fmla="*/ 964406 w 1002506"/>
                <a:gd name="connsiteY26" fmla="*/ 378619 h 1433513"/>
                <a:gd name="connsiteX27" fmla="*/ 981075 w 1002506"/>
                <a:gd name="connsiteY27" fmla="*/ 364331 h 1433513"/>
                <a:gd name="connsiteX28" fmla="*/ 992981 w 1002506"/>
                <a:gd name="connsiteY28" fmla="*/ 342900 h 1433513"/>
                <a:gd name="connsiteX29" fmla="*/ 1000125 w 1002506"/>
                <a:gd name="connsiteY29" fmla="*/ 323850 h 1433513"/>
                <a:gd name="connsiteX30" fmla="*/ 1002506 w 1002506"/>
                <a:gd name="connsiteY30" fmla="*/ 309563 h 1433513"/>
                <a:gd name="connsiteX31" fmla="*/ 1000125 w 1002506"/>
                <a:gd name="connsiteY31" fmla="*/ 292894 h 1433513"/>
                <a:gd name="connsiteX32" fmla="*/ 992981 w 1002506"/>
                <a:gd name="connsiteY32" fmla="*/ 276225 h 1433513"/>
                <a:gd name="connsiteX33" fmla="*/ 971550 w 1002506"/>
                <a:gd name="connsiteY33" fmla="*/ 261938 h 1433513"/>
                <a:gd name="connsiteX34" fmla="*/ 931068 w 1002506"/>
                <a:gd name="connsiteY34" fmla="*/ 228600 h 1433513"/>
                <a:gd name="connsiteX35" fmla="*/ 878681 w 1002506"/>
                <a:gd name="connsiteY35" fmla="*/ 190500 h 1433513"/>
                <a:gd name="connsiteX36" fmla="*/ 826293 w 1002506"/>
                <a:gd name="connsiteY36" fmla="*/ 152400 h 1433513"/>
                <a:gd name="connsiteX37" fmla="*/ 773906 w 1002506"/>
                <a:gd name="connsiteY37" fmla="*/ 121444 h 1433513"/>
                <a:gd name="connsiteX38" fmla="*/ 723900 w 1002506"/>
                <a:gd name="connsiteY38" fmla="*/ 95250 h 1433513"/>
                <a:gd name="connsiteX39" fmla="*/ 659606 w 1002506"/>
                <a:gd name="connsiteY39" fmla="*/ 61913 h 1433513"/>
                <a:gd name="connsiteX40" fmla="*/ 597693 w 1002506"/>
                <a:gd name="connsiteY40" fmla="*/ 35719 h 1433513"/>
                <a:gd name="connsiteX41" fmla="*/ 533400 w 1002506"/>
                <a:gd name="connsiteY41" fmla="*/ 9525 h 1433513"/>
                <a:gd name="connsiteX42" fmla="*/ 500062 w 1002506"/>
                <a:gd name="connsiteY42" fmla="*/ 0 h 1433513"/>
                <a:gd name="connsiteX43" fmla="*/ 481012 w 1002506"/>
                <a:gd name="connsiteY43" fmla="*/ 2381 h 1433513"/>
                <a:gd name="connsiteX44" fmla="*/ 469106 w 1002506"/>
                <a:gd name="connsiteY44" fmla="*/ 9525 h 1433513"/>
                <a:gd name="connsiteX45" fmla="*/ 466725 w 1002506"/>
                <a:gd name="connsiteY45" fmla="*/ 26194 h 1433513"/>
                <a:gd name="connsiteX46" fmla="*/ 471487 w 1002506"/>
                <a:gd name="connsiteY46" fmla="*/ 45244 h 1433513"/>
                <a:gd name="connsiteX47" fmla="*/ 485775 w 1002506"/>
                <a:gd name="connsiteY47" fmla="*/ 61913 h 1433513"/>
                <a:gd name="connsiteX48" fmla="*/ 514350 w 1002506"/>
                <a:gd name="connsiteY48" fmla="*/ 85725 h 1433513"/>
                <a:gd name="connsiteX49" fmla="*/ 554831 w 1002506"/>
                <a:gd name="connsiteY49" fmla="*/ 121444 h 1433513"/>
                <a:gd name="connsiteX50" fmla="*/ 592931 w 1002506"/>
                <a:gd name="connsiteY50" fmla="*/ 157163 h 1433513"/>
                <a:gd name="connsiteX51" fmla="*/ 623887 w 1002506"/>
                <a:gd name="connsiteY51" fmla="*/ 185738 h 1433513"/>
                <a:gd name="connsiteX52" fmla="*/ 650081 w 1002506"/>
                <a:gd name="connsiteY52" fmla="*/ 214313 h 1433513"/>
                <a:gd name="connsiteX53" fmla="*/ 666750 w 1002506"/>
                <a:gd name="connsiteY53" fmla="*/ 238125 h 1433513"/>
                <a:gd name="connsiteX54" fmla="*/ 676275 w 1002506"/>
                <a:gd name="connsiteY54" fmla="*/ 259556 h 1433513"/>
                <a:gd name="connsiteX55" fmla="*/ 678656 w 1002506"/>
                <a:gd name="connsiteY55" fmla="*/ 285750 h 1433513"/>
                <a:gd name="connsiteX56" fmla="*/ 676275 w 1002506"/>
                <a:gd name="connsiteY56" fmla="*/ 311944 h 1433513"/>
                <a:gd name="connsiteX57" fmla="*/ 666750 w 1002506"/>
                <a:gd name="connsiteY57" fmla="*/ 357188 h 1433513"/>
                <a:gd name="connsiteX58" fmla="*/ 647700 w 1002506"/>
                <a:gd name="connsiteY58" fmla="*/ 409575 h 1433513"/>
                <a:gd name="connsiteX59" fmla="*/ 621506 w 1002506"/>
                <a:gd name="connsiteY59" fmla="*/ 471488 h 1433513"/>
                <a:gd name="connsiteX60" fmla="*/ 566737 w 1002506"/>
                <a:gd name="connsiteY60" fmla="*/ 578644 h 143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02506" h="1433513">
                  <a:moveTo>
                    <a:pt x="566737" y="578644"/>
                  </a:moveTo>
                  <a:lnTo>
                    <a:pt x="511968" y="676275"/>
                  </a:lnTo>
                  <a:lnTo>
                    <a:pt x="445293" y="788194"/>
                  </a:lnTo>
                  <a:lnTo>
                    <a:pt x="328612" y="964406"/>
                  </a:lnTo>
                  <a:lnTo>
                    <a:pt x="238125" y="1090613"/>
                  </a:lnTo>
                  <a:lnTo>
                    <a:pt x="157162" y="1197769"/>
                  </a:lnTo>
                  <a:lnTo>
                    <a:pt x="57150" y="1319213"/>
                  </a:lnTo>
                  <a:lnTo>
                    <a:pt x="11906" y="1373981"/>
                  </a:lnTo>
                  <a:lnTo>
                    <a:pt x="2381" y="1390650"/>
                  </a:lnTo>
                  <a:lnTo>
                    <a:pt x="0" y="1407319"/>
                  </a:lnTo>
                  <a:lnTo>
                    <a:pt x="0" y="1419225"/>
                  </a:lnTo>
                  <a:lnTo>
                    <a:pt x="2381" y="1431131"/>
                  </a:lnTo>
                  <a:lnTo>
                    <a:pt x="16668" y="1433513"/>
                  </a:lnTo>
                  <a:lnTo>
                    <a:pt x="38100" y="1428750"/>
                  </a:lnTo>
                  <a:lnTo>
                    <a:pt x="92868" y="1390650"/>
                  </a:lnTo>
                  <a:lnTo>
                    <a:pt x="164306" y="1328738"/>
                  </a:lnTo>
                  <a:lnTo>
                    <a:pt x="266700" y="1238250"/>
                  </a:lnTo>
                  <a:lnTo>
                    <a:pt x="366712" y="1150144"/>
                  </a:lnTo>
                  <a:lnTo>
                    <a:pt x="490537" y="1038225"/>
                  </a:lnTo>
                  <a:lnTo>
                    <a:pt x="590550" y="938213"/>
                  </a:lnTo>
                  <a:lnTo>
                    <a:pt x="661987" y="862013"/>
                  </a:lnTo>
                  <a:lnTo>
                    <a:pt x="757237" y="678656"/>
                  </a:lnTo>
                  <a:lnTo>
                    <a:pt x="812006" y="585788"/>
                  </a:lnTo>
                  <a:lnTo>
                    <a:pt x="852487" y="523875"/>
                  </a:lnTo>
                  <a:lnTo>
                    <a:pt x="883443" y="478631"/>
                  </a:lnTo>
                  <a:lnTo>
                    <a:pt x="935831" y="409575"/>
                  </a:lnTo>
                  <a:lnTo>
                    <a:pt x="964406" y="378619"/>
                  </a:lnTo>
                  <a:lnTo>
                    <a:pt x="981075" y="364331"/>
                  </a:lnTo>
                  <a:lnTo>
                    <a:pt x="992981" y="342900"/>
                  </a:lnTo>
                  <a:lnTo>
                    <a:pt x="1000125" y="323850"/>
                  </a:lnTo>
                  <a:lnTo>
                    <a:pt x="1002506" y="309563"/>
                  </a:lnTo>
                  <a:lnTo>
                    <a:pt x="1000125" y="292894"/>
                  </a:lnTo>
                  <a:lnTo>
                    <a:pt x="992981" y="276225"/>
                  </a:lnTo>
                  <a:lnTo>
                    <a:pt x="971550" y="261938"/>
                  </a:lnTo>
                  <a:lnTo>
                    <a:pt x="931068" y="228600"/>
                  </a:lnTo>
                  <a:lnTo>
                    <a:pt x="878681" y="190500"/>
                  </a:lnTo>
                  <a:lnTo>
                    <a:pt x="826293" y="152400"/>
                  </a:lnTo>
                  <a:lnTo>
                    <a:pt x="773906" y="121444"/>
                  </a:lnTo>
                  <a:lnTo>
                    <a:pt x="723900" y="95250"/>
                  </a:lnTo>
                  <a:lnTo>
                    <a:pt x="659606" y="61913"/>
                  </a:lnTo>
                  <a:lnTo>
                    <a:pt x="597693" y="35719"/>
                  </a:lnTo>
                  <a:lnTo>
                    <a:pt x="533400" y="9525"/>
                  </a:lnTo>
                  <a:lnTo>
                    <a:pt x="500062" y="0"/>
                  </a:lnTo>
                  <a:lnTo>
                    <a:pt x="481012" y="2381"/>
                  </a:lnTo>
                  <a:lnTo>
                    <a:pt x="469106" y="9525"/>
                  </a:lnTo>
                  <a:lnTo>
                    <a:pt x="466725" y="26194"/>
                  </a:lnTo>
                  <a:lnTo>
                    <a:pt x="471487" y="45244"/>
                  </a:lnTo>
                  <a:lnTo>
                    <a:pt x="485775" y="61913"/>
                  </a:lnTo>
                  <a:lnTo>
                    <a:pt x="514350" y="85725"/>
                  </a:lnTo>
                  <a:lnTo>
                    <a:pt x="554831" y="121444"/>
                  </a:lnTo>
                  <a:lnTo>
                    <a:pt x="592931" y="157163"/>
                  </a:lnTo>
                  <a:lnTo>
                    <a:pt x="623887" y="185738"/>
                  </a:lnTo>
                  <a:lnTo>
                    <a:pt x="650081" y="214313"/>
                  </a:lnTo>
                  <a:lnTo>
                    <a:pt x="666750" y="238125"/>
                  </a:lnTo>
                  <a:lnTo>
                    <a:pt x="676275" y="259556"/>
                  </a:lnTo>
                  <a:lnTo>
                    <a:pt x="678656" y="285750"/>
                  </a:lnTo>
                  <a:lnTo>
                    <a:pt x="676275" y="311944"/>
                  </a:lnTo>
                  <a:lnTo>
                    <a:pt x="666750" y="357188"/>
                  </a:lnTo>
                  <a:lnTo>
                    <a:pt x="647700" y="409575"/>
                  </a:lnTo>
                  <a:lnTo>
                    <a:pt x="621506" y="471488"/>
                  </a:lnTo>
                  <a:lnTo>
                    <a:pt x="566737" y="578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03">
              <a:extLst>
                <a:ext uri="{FF2B5EF4-FFF2-40B4-BE49-F238E27FC236}">
                  <a16:creationId xmlns:a16="http://schemas.microsoft.com/office/drawing/2014/main" id="{51D3D286-A982-45FF-A7FA-196BC9AFFB85}"/>
                </a:ext>
              </a:extLst>
            </p:cNvPr>
            <p:cNvSpPr/>
            <p:nvPr/>
          </p:nvSpPr>
          <p:spPr>
            <a:xfrm>
              <a:off x="4278314" y="1555749"/>
              <a:ext cx="784225" cy="676275"/>
            </a:xfrm>
            <a:custGeom>
              <a:avLst/>
              <a:gdLst>
                <a:gd name="connsiteX0" fmla="*/ 371475 w 783432"/>
                <a:gd name="connsiteY0" fmla="*/ 481013 h 676275"/>
                <a:gd name="connsiteX1" fmla="*/ 316707 w 783432"/>
                <a:gd name="connsiteY1" fmla="*/ 435769 h 676275"/>
                <a:gd name="connsiteX2" fmla="*/ 254794 w 783432"/>
                <a:gd name="connsiteY2" fmla="*/ 376238 h 676275"/>
                <a:gd name="connsiteX3" fmla="*/ 192882 w 783432"/>
                <a:gd name="connsiteY3" fmla="*/ 307182 h 676275"/>
                <a:gd name="connsiteX4" fmla="*/ 128588 w 783432"/>
                <a:gd name="connsiteY4" fmla="*/ 230982 h 676275"/>
                <a:gd name="connsiteX5" fmla="*/ 50007 w 783432"/>
                <a:gd name="connsiteY5" fmla="*/ 121444 h 676275"/>
                <a:gd name="connsiteX6" fmla="*/ 7144 w 783432"/>
                <a:gd name="connsiteY6" fmla="*/ 61913 h 676275"/>
                <a:gd name="connsiteX7" fmla="*/ 0 w 783432"/>
                <a:gd name="connsiteY7" fmla="*/ 45244 h 676275"/>
                <a:gd name="connsiteX8" fmla="*/ 2382 w 783432"/>
                <a:gd name="connsiteY8" fmla="*/ 28575 h 676275"/>
                <a:gd name="connsiteX9" fmla="*/ 11907 w 783432"/>
                <a:gd name="connsiteY9" fmla="*/ 7144 h 676275"/>
                <a:gd name="connsiteX10" fmla="*/ 28575 w 783432"/>
                <a:gd name="connsiteY10" fmla="*/ 0 h 676275"/>
                <a:gd name="connsiteX11" fmla="*/ 40482 w 783432"/>
                <a:gd name="connsiteY11" fmla="*/ 0 h 676275"/>
                <a:gd name="connsiteX12" fmla="*/ 54769 w 783432"/>
                <a:gd name="connsiteY12" fmla="*/ 4763 h 676275"/>
                <a:gd name="connsiteX13" fmla="*/ 64294 w 783432"/>
                <a:gd name="connsiteY13" fmla="*/ 9525 h 676275"/>
                <a:gd name="connsiteX14" fmla="*/ 95250 w 783432"/>
                <a:gd name="connsiteY14" fmla="*/ 42863 h 676275"/>
                <a:gd name="connsiteX15" fmla="*/ 135732 w 783432"/>
                <a:gd name="connsiteY15" fmla="*/ 76200 h 676275"/>
                <a:gd name="connsiteX16" fmla="*/ 185738 w 783432"/>
                <a:gd name="connsiteY16" fmla="*/ 109538 h 676275"/>
                <a:gd name="connsiteX17" fmla="*/ 309563 w 783432"/>
                <a:gd name="connsiteY17" fmla="*/ 173832 h 676275"/>
                <a:gd name="connsiteX18" fmla="*/ 385763 w 783432"/>
                <a:gd name="connsiteY18" fmla="*/ 211932 h 676275"/>
                <a:gd name="connsiteX19" fmla="*/ 476250 w 783432"/>
                <a:gd name="connsiteY19" fmla="*/ 250032 h 676275"/>
                <a:gd name="connsiteX20" fmla="*/ 554832 w 783432"/>
                <a:gd name="connsiteY20" fmla="*/ 283369 h 676275"/>
                <a:gd name="connsiteX21" fmla="*/ 626269 w 783432"/>
                <a:gd name="connsiteY21" fmla="*/ 311944 h 676275"/>
                <a:gd name="connsiteX22" fmla="*/ 652463 w 783432"/>
                <a:gd name="connsiteY22" fmla="*/ 321469 h 676275"/>
                <a:gd name="connsiteX23" fmla="*/ 685800 w 783432"/>
                <a:gd name="connsiteY23" fmla="*/ 338138 h 676275"/>
                <a:gd name="connsiteX24" fmla="*/ 714375 w 783432"/>
                <a:gd name="connsiteY24" fmla="*/ 359569 h 676275"/>
                <a:gd name="connsiteX25" fmla="*/ 738188 w 783432"/>
                <a:gd name="connsiteY25" fmla="*/ 383382 h 676275"/>
                <a:gd name="connsiteX26" fmla="*/ 757238 w 783432"/>
                <a:gd name="connsiteY26" fmla="*/ 409575 h 676275"/>
                <a:gd name="connsiteX27" fmla="*/ 769144 w 783432"/>
                <a:gd name="connsiteY27" fmla="*/ 435769 h 676275"/>
                <a:gd name="connsiteX28" fmla="*/ 776288 w 783432"/>
                <a:gd name="connsiteY28" fmla="*/ 459582 h 676275"/>
                <a:gd name="connsiteX29" fmla="*/ 783432 w 783432"/>
                <a:gd name="connsiteY29" fmla="*/ 519113 h 676275"/>
                <a:gd name="connsiteX30" fmla="*/ 783432 w 783432"/>
                <a:gd name="connsiteY30" fmla="*/ 561975 h 676275"/>
                <a:gd name="connsiteX31" fmla="*/ 776288 w 783432"/>
                <a:gd name="connsiteY31" fmla="*/ 600075 h 676275"/>
                <a:gd name="connsiteX32" fmla="*/ 759619 w 783432"/>
                <a:gd name="connsiteY32" fmla="*/ 635794 h 676275"/>
                <a:gd name="connsiteX33" fmla="*/ 735807 w 783432"/>
                <a:gd name="connsiteY33" fmla="*/ 657225 h 676275"/>
                <a:gd name="connsiteX34" fmla="*/ 704850 w 783432"/>
                <a:gd name="connsiteY34" fmla="*/ 669132 h 676275"/>
                <a:gd name="connsiteX35" fmla="*/ 669132 w 783432"/>
                <a:gd name="connsiteY35" fmla="*/ 676275 h 676275"/>
                <a:gd name="connsiteX36" fmla="*/ 647700 w 783432"/>
                <a:gd name="connsiteY36" fmla="*/ 676275 h 676275"/>
                <a:gd name="connsiteX37" fmla="*/ 597694 w 783432"/>
                <a:gd name="connsiteY37" fmla="*/ 645319 h 676275"/>
                <a:gd name="connsiteX38" fmla="*/ 521494 w 783432"/>
                <a:gd name="connsiteY38" fmla="*/ 588169 h 676275"/>
                <a:gd name="connsiteX39" fmla="*/ 371475 w 783432"/>
                <a:gd name="connsiteY39" fmla="*/ 48101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83432" h="676275">
                  <a:moveTo>
                    <a:pt x="371475" y="481013"/>
                  </a:moveTo>
                  <a:lnTo>
                    <a:pt x="316707" y="435769"/>
                  </a:lnTo>
                  <a:lnTo>
                    <a:pt x="254794" y="376238"/>
                  </a:lnTo>
                  <a:lnTo>
                    <a:pt x="192882" y="307182"/>
                  </a:lnTo>
                  <a:lnTo>
                    <a:pt x="128588" y="230982"/>
                  </a:lnTo>
                  <a:lnTo>
                    <a:pt x="50007" y="121444"/>
                  </a:lnTo>
                  <a:lnTo>
                    <a:pt x="7144" y="61913"/>
                  </a:lnTo>
                  <a:lnTo>
                    <a:pt x="0" y="45244"/>
                  </a:lnTo>
                  <a:lnTo>
                    <a:pt x="2382" y="28575"/>
                  </a:lnTo>
                  <a:lnTo>
                    <a:pt x="11907" y="7144"/>
                  </a:lnTo>
                  <a:lnTo>
                    <a:pt x="28575" y="0"/>
                  </a:lnTo>
                  <a:lnTo>
                    <a:pt x="40482" y="0"/>
                  </a:lnTo>
                  <a:lnTo>
                    <a:pt x="54769" y="4763"/>
                  </a:lnTo>
                  <a:lnTo>
                    <a:pt x="64294" y="9525"/>
                  </a:lnTo>
                  <a:lnTo>
                    <a:pt x="95250" y="42863"/>
                  </a:lnTo>
                  <a:lnTo>
                    <a:pt x="135732" y="76200"/>
                  </a:lnTo>
                  <a:lnTo>
                    <a:pt x="185738" y="109538"/>
                  </a:lnTo>
                  <a:lnTo>
                    <a:pt x="309563" y="173832"/>
                  </a:lnTo>
                  <a:lnTo>
                    <a:pt x="385763" y="211932"/>
                  </a:lnTo>
                  <a:lnTo>
                    <a:pt x="476250" y="250032"/>
                  </a:lnTo>
                  <a:lnTo>
                    <a:pt x="554832" y="283369"/>
                  </a:lnTo>
                  <a:lnTo>
                    <a:pt x="626269" y="311944"/>
                  </a:lnTo>
                  <a:lnTo>
                    <a:pt x="652463" y="321469"/>
                  </a:lnTo>
                  <a:lnTo>
                    <a:pt x="685800" y="338138"/>
                  </a:lnTo>
                  <a:lnTo>
                    <a:pt x="714375" y="359569"/>
                  </a:lnTo>
                  <a:lnTo>
                    <a:pt x="738188" y="383382"/>
                  </a:lnTo>
                  <a:lnTo>
                    <a:pt x="757238" y="409575"/>
                  </a:lnTo>
                  <a:lnTo>
                    <a:pt x="769144" y="435769"/>
                  </a:lnTo>
                  <a:lnTo>
                    <a:pt x="776288" y="459582"/>
                  </a:lnTo>
                  <a:lnTo>
                    <a:pt x="783432" y="519113"/>
                  </a:lnTo>
                  <a:lnTo>
                    <a:pt x="783432" y="561975"/>
                  </a:lnTo>
                  <a:lnTo>
                    <a:pt x="776288" y="600075"/>
                  </a:lnTo>
                  <a:lnTo>
                    <a:pt x="759619" y="635794"/>
                  </a:lnTo>
                  <a:lnTo>
                    <a:pt x="735807" y="657225"/>
                  </a:lnTo>
                  <a:lnTo>
                    <a:pt x="704850" y="669132"/>
                  </a:lnTo>
                  <a:lnTo>
                    <a:pt x="669132" y="676275"/>
                  </a:lnTo>
                  <a:lnTo>
                    <a:pt x="647700" y="676275"/>
                  </a:lnTo>
                  <a:lnTo>
                    <a:pt x="597694" y="645319"/>
                  </a:lnTo>
                  <a:lnTo>
                    <a:pt x="521494" y="588169"/>
                  </a:lnTo>
                  <a:lnTo>
                    <a:pt x="371475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04">
              <a:extLst>
                <a:ext uri="{FF2B5EF4-FFF2-40B4-BE49-F238E27FC236}">
                  <a16:creationId xmlns:a16="http://schemas.microsoft.com/office/drawing/2014/main" id="{228DECF9-D669-40B7-8851-F58FA0EC50B0}"/>
                </a:ext>
              </a:extLst>
            </p:cNvPr>
            <p:cNvSpPr/>
            <p:nvPr/>
          </p:nvSpPr>
          <p:spPr>
            <a:xfrm>
              <a:off x="3646488" y="2327273"/>
              <a:ext cx="1879600" cy="622300"/>
            </a:xfrm>
            <a:custGeom>
              <a:avLst/>
              <a:gdLst>
                <a:gd name="connsiteX0" fmla="*/ 1009650 w 1881187"/>
                <a:gd name="connsiteY0" fmla="*/ 366713 h 621507"/>
                <a:gd name="connsiteX1" fmla="*/ 890587 w 1881187"/>
                <a:gd name="connsiteY1" fmla="*/ 407194 h 621507"/>
                <a:gd name="connsiteX2" fmla="*/ 800100 w 1881187"/>
                <a:gd name="connsiteY2" fmla="*/ 440532 h 621507"/>
                <a:gd name="connsiteX3" fmla="*/ 721519 w 1881187"/>
                <a:gd name="connsiteY3" fmla="*/ 469107 h 621507"/>
                <a:gd name="connsiteX4" fmla="*/ 645319 w 1881187"/>
                <a:gd name="connsiteY4" fmla="*/ 500063 h 621507"/>
                <a:gd name="connsiteX5" fmla="*/ 573881 w 1881187"/>
                <a:gd name="connsiteY5" fmla="*/ 533400 h 621507"/>
                <a:gd name="connsiteX6" fmla="*/ 509587 w 1881187"/>
                <a:gd name="connsiteY6" fmla="*/ 564357 h 621507"/>
                <a:gd name="connsiteX7" fmla="*/ 450056 w 1881187"/>
                <a:gd name="connsiteY7" fmla="*/ 595313 h 621507"/>
                <a:gd name="connsiteX8" fmla="*/ 419100 w 1881187"/>
                <a:gd name="connsiteY8" fmla="*/ 616744 h 621507"/>
                <a:gd name="connsiteX9" fmla="*/ 407194 w 1881187"/>
                <a:gd name="connsiteY9" fmla="*/ 621507 h 621507"/>
                <a:gd name="connsiteX10" fmla="*/ 378619 w 1881187"/>
                <a:gd name="connsiteY10" fmla="*/ 621507 h 621507"/>
                <a:gd name="connsiteX11" fmla="*/ 307181 w 1881187"/>
                <a:gd name="connsiteY11" fmla="*/ 607219 h 621507"/>
                <a:gd name="connsiteX12" fmla="*/ 242887 w 1881187"/>
                <a:gd name="connsiteY12" fmla="*/ 590550 h 621507"/>
                <a:gd name="connsiteX13" fmla="*/ 183356 w 1881187"/>
                <a:gd name="connsiteY13" fmla="*/ 564357 h 621507"/>
                <a:gd name="connsiteX14" fmla="*/ 145256 w 1881187"/>
                <a:gd name="connsiteY14" fmla="*/ 540544 h 621507"/>
                <a:gd name="connsiteX15" fmla="*/ 111919 w 1881187"/>
                <a:gd name="connsiteY15" fmla="*/ 509588 h 621507"/>
                <a:gd name="connsiteX16" fmla="*/ 76200 w 1881187"/>
                <a:gd name="connsiteY16" fmla="*/ 471488 h 621507"/>
                <a:gd name="connsiteX17" fmla="*/ 54769 w 1881187"/>
                <a:gd name="connsiteY17" fmla="*/ 442913 h 621507"/>
                <a:gd name="connsiteX18" fmla="*/ 38100 w 1881187"/>
                <a:gd name="connsiteY18" fmla="*/ 431007 h 621507"/>
                <a:gd name="connsiteX19" fmla="*/ 19050 w 1881187"/>
                <a:gd name="connsiteY19" fmla="*/ 404813 h 621507"/>
                <a:gd name="connsiteX20" fmla="*/ 7144 w 1881187"/>
                <a:gd name="connsiteY20" fmla="*/ 373857 h 621507"/>
                <a:gd name="connsiteX21" fmla="*/ 2381 w 1881187"/>
                <a:gd name="connsiteY21" fmla="*/ 340519 h 621507"/>
                <a:gd name="connsiteX22" fmla="*/ 0 w 1881187"/>
                <a:gd name="connsiteY22" fmla="*/ 314325 h 621507"/>
                <a:gd name="connsiteX23" fmla="*/ 4762 w 1881187"/>
                <a:gd name="connsiteY23" fmla="*/ 264319 h 621507"/>
                <a:gd name="connsiteX24" fmla="*/ 16669 w 1881187"/>
                <a:gd name="connsiteY24" fmla="*/ 219075 h 621507"/>
                <a:gd name="connsiteX25" fmla="*/ 28575 w 1881187"/>
                <a:gd name="connsiteY25" fmla="*/ 180975 h 621507"/>
                <a:gd name="connsiteX26" fmla="*/ 33337 w 1881187"/>
                <a:gd name="connsiteY26" fmla="*/ 171450 h 621507"/>
                <a:gd name="connsiteX27" fmla="*/ 52387 w 1881187"/>
                <a:gd name="connsiteY27" fmla="*/ 154782 h 621507"/>
                <a:gd name="connsiteX28" fmla="*/ 71437 w 1881187"/>
                <a:gd name="connsiteY28" fmla="*/ 145257 h 621507"/>
                <a:gd name="connsiteX29" fmla="*/ 80962 w 1881187"/>
                <a:gd name="connsiteY29" fmla="*/ 145257 h 621507"/>
                <a:gd name="connsiteX30" fmla="*/ 90487 w 1881187"/>
                <a:gd name="connsiteY30" fmla="*/ 150019 h 621507"/>
                <a:gd name="connsiteX31" fmla="*/ 97631 w 1881187"/>
                <a:gd name="connsiteY31" fmla="*/ 164307 h 621507"/>
                <a:gd name="connsiteX32" fmla="*/ 97631 w 1881187"/>
                <a:gd name="connsiteY32" fmla="*/ 192882 h 621507"/>
                <a:gd name="connsiteX33" fmla="*/ 97631 w 1881187"/>
                <a:gd name="connsiteY33" fmla="*/ 221457 h 621507"/>
                <a:gd name="connsiteX34" fmla="*/ 100012 w 1881187"/>
                <a:gd name="connsiteY34" fmla="*/ 250032 h 621507"/>
                <a:gd name="connsiteX35" fmla="*/ 111919 w 1881187"/>
                <a:gd name="connsiteY35" fmla="*/ 280988 h 621507"/>
                <a:gd name="connsiteX36" fmla="*/ 128587 w 1881187"/>
                <a:gd name="connsiteY36" fmla="*/ 300038 h 621507"/>
                <a:gd name="connsiteX37" fmla="*/ 145256 w 1881187"/>
                <a:gd name="connsiteY37" fmla="*/ 316707 h 621507"/>
                <a:gd name="connsiteX38" fmla="*/ 180975 w 1881187"/>
                <a:gd name="connsiteY38" fmla="*/ 333375 h 621507"/>
                <a:gd name="connsiteX39" fmla="*/ 238125 w 1881187"/>
                <a:gd name="connsiteY39" fmla="*/ 350044 h 621507"/>
                <a:gd name="connsiteX40" fmla="*/ 300037 w 1881187"/>
                <a:gd name="connsiteY40" fmla="*/ 354807 h 621507"/>
                <a:gd name="connsiteX41" fmla="*/ 371475 w 1881187"/>
                <a:gd name="connsiteY41" fmla="*/ 352425 h 621507"/>
                <a:gd name="connsiteX42" fmla="*/ 421481 w 1881187"/>
                <a:gd name="connsiteY42" fmla="*/ 352425 h 621507"/>
                <a:gd name="connsiteX43" fmla="*/ 507206 w 1881187"/>
                <a:gd name="connsiteY43" fmla="*/ 342900 h 621507"/>
                <a:gd name="connsiteX44" fmla="*/ 592931 w 1881187"/>
                <a:gd name="connsiteY44" fmla="*/ 330994 h 621507"/>
                <a:gd name="connsiteX45" fmla="*/ 700087 w 1881187"/>
                <a:gd name="connsiteY45" fmla="*/ 309563 h 621507"/>
                <a:gd name="connsiteX46" fmla="*/ 847725 w 1881187"/>
                <a:gd name="connsiteY46" fmla="*/ 266700 h 621507"/>
                <a:gd name="connsiteX47" fmla="*/ 1069181 w 1881187"/>
                <a:gd name="connsiteY47" fmla="*/ 202407 h 621507"/>
                <a:gd name="connsiteX48" fmla="*/ 1345406 w 1881187"/>
                <a:gd name="connsiteY48" fmla="*/ 121444 h 621507"/>
                <a:gd name="connsiteX49" fmla="*/ 1457325 w 1881187"/>
                <a:gd name="connsiteY49" fmla="*/ 88107 h 621507"/>
                <a:gd name="connsiteX50" fmla="*/ 1512094 w 1881187"/>
                <a:gd name="connsiteY50" fmla="*/ 54769 h 621507"/>
                <a:gd name="connsiteX51" fmla="*/ 1566862 w 1881187"/>
                <a:gd name="connsiteY51" fmla="*/ 26194 h 621507"/>
                <a:gd name="connsiteX52" fmla="*/ 1612106 w 1881187"/>
                <a:gd name="connsiteY52" fmla="*/ 4763 h 621507"/>
                <a:gd name="connsiteX53" fmla="*/ 1638300 w 1881187"/>
                <a:gd name="connsiteY53" fmla="*/ 0 h 621507"/>
                <a:gd name="connsiteX54" fmla="*/ 1652587 w 1881187"/>
                <a:gd name="connsiteY54" fmla="*/ 2382 h 621507"/>
                <a:gd name="connsiteX55" fmla="*/ 1709737 w 1881187"/>
                <a:gd name="connsiteY55" fmla="*/ 42863 h 621507"/>
                <a:gd name="connsiteX56" fmla="*/ 1809750 w 1881187"/>
                <a:gd name="connsiteY56" fmla="*/ 104775 h 621507"/>
                <a:gd name="connsiteX57" fmla="*/ 1838325 w 1881187"/>
                <a:gd name="connsiteY57" fmla="*/ 128588 h 621507"/>
                <a:gd name="connsiteX58" fmla="*/ 1852612 w 1881187"/>
                <a:gd name="connsiteY58" fmla="*/ 145257 h 621507"/>
                <a:gd name="connsiteX59" fmla="*/ 1866900 w 1881187"/>
                <a:gd name="connsiteY59" fmla="*/ 173832 h 621507"/>
                <a:gd name="connsiteX60" fmla="*/ 1876425 w 1881187"/>
                <a:gd name="connsiteY60" fmla="*/ 202407 h 621507"/>
                <a:gd name="connsiteX61" fmla="*/ 1881187 w 1881187"/>
                <a:gd name="connsiteY61" fmla="*/ 221457 h 621507"/>
                <a:gd name="connsiteX62" fmla="*/ 1878806 w 1881187"/>
                <a:gd name="connsiteY62" fmla="*/ 238125 h 621507"/>
                <a:gd name="connsiteX63" fmla="*/ 1859756 w 1881187"/>
                <a:gd name="connsiteY63" fmla="*/ 259557 h 621507"/>
                <a:gd name="connsiteX64" fmla="*/ 1833562 w 1881187"/>
                <a:gd name="connsiteY64" fmla="*/ 278607 h 621507"/>
                <a:gd name="connsiteX65" fmla="*/ 1450181 w 1881187"/>
                <a:gd name="connsiteY65" fmla="*/ 228600 h 621507"/>
                <a:gd name="connsiteX66" fmla="*/ 1419225 w 1881187"/>
                <a:gd name="connsiteY66" fmla="*/ 230982 h 621507"/>
                <a:gd name="connsiteX67" fmla="*/ 1369219 w 1881187"/>
                <a:gd name="connsiteY67" fmla="*/ 250032 h 621507"/>
                <a:gd name="connsiteX68" fmla="*/ 1247775 w 1881187"/>
                <a:gd name="connsiteY68" fmla="*/ 288132 h 621507"/>
                <a:gd name="connsiteX69" fmla="*/ 1009650 w 1881187"/>
                <a:gd name="connsiteY69" fmla="*/ 366713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881187" h="621507">
                  <a:moveTo>
                    <a:pt x="1009650" y="366713"/>
                  </a:moveTo>
                  <a:lnTo>
                    <a:pt x="890587" y="407194"/>
                  </a:lnTo>
                  <a:lnTo>
                    <a:pt x="800100" y="440532"/>
                  </a:lnTo>
                  <a:lnTo>
                    <a:pt x="721519" y="469107"/>
                  </a:lnTo>
                  <a:lnTo>
                    <a:pt x="645319" y="500063"/>
                  </a:lnTo>
                  <a:lnTo>
                    <a:pt x="573881" y="533400"/>
                  </a:lnTo>
                  <a:lnTo>
                    <a:pt x="509587" y="564357"/>
                  </a:lnTo>
                  <a:lnTo>
                    <a:pt x="450056" y="595313"/>
                  </a:lnTo>
                  <a:lnTo>
                    <a:pt x="419100" y="616744"/>
                  </a:lnTo>
                  <a:lnTo>
                    <a:pt x="407194" y="621507"/>
                  </a:lnTo>
                  <a:lnTo>
                    <a:pt x="378619" y="621507"/>
                  </a:lnTo>
                  <a:lnTo>
                    <a:pt x="307181" y="607219"/>
                  </a:lnTo>
                  <a:lnTo>
                    <a:pt x="242887" y="590550"/>
                  </a:lnTo>
                  <a:lnTo>
                    <a:pt x="183356" y="564357"/>
                  </a:lnTo>
                  <a:lnTo>
                    <a:pt x="145256" y="540544"/>
                  </a:lnTo>
                  <a:lnTo>
                    <a:pt x="111919" y="509588"/>
                  </a:lnTo>
                  <a:lnTo>
                    <a:pt x="76200" y="471488"/>
                  </a:lnTo>
                  <a:lnTo>
                    <a:pt x="54769" y="442913"/>
                  </a:lnTo>
                  <a:lnTo>
                    <a:pt x="38100" y="431007"/>
                  </a:lnTo>
                  <a:lnTo>
                    <a:pt x="19050" y="404813"/>
                  </a:lnTo>
                  <a:lnTo>
                    <a:pt x="7144" y="373857"/>
                  </a:lnTo>
                  <a:lnTo>
                    <a:pt x="2381" y="340519"/>
                  </a:lnTo>
                  <a:lnTo>
                    <a:pt x="0" y="314325"/>
                  </a:lnTo>
                  <a:lnTo>
                    <a:pt x="4762" y="264319"/>
                  </a:lnTo>
                  <a:lnTo>
                    <a:pt x="16669" y="219075"/>
                  </a:lnTo>
                  <a:lnTo>
                    <a:pt x="28575" y="180975"/>
                  </a:lnTo>
                  <a:lnTo>
                    <a:pt x="33337" y="171450"/>
                  </a:lnTo>
                  <a:lnTo>
                    <a:pt x="52387" y="154782"/>
                  </a:lnTo>
                  <a:lnTo>
                    <a:pt x="71437" y="145257"/>
                  </a:lnTo>
                  <a:lnTo>
                    <a:pt x="80962" y="145257"/>
                  </a:lnTo>
                  <a:lnTo>
                    <a:pt x="90487" y="150019"/>
                  </a:lnTo>
                  <a:lnTo>
                    <a:pt x="97631" y="164307"/>
                  </a:lnTo>
                  <a:lnTo>
                    <a:pt x="97631" y="192882"/>
                  </a:lnTo>
                  <a:lnTo>
                    <a:pt x="97631" y="221457"/>
                  </a:lnTo>
                  <a:lnTo>
                    <a:pt x="100012" y="250032"/>
                  </a:lnTo>
                  <a:lnTo>
                    <a:pt x="111919" y="280988"/>
                  </a:lnTo>
                  <a:lnTo>
                    <a:pt x="128587" y="300038"/>
                  </a:lnTo>
                  <a:lnTo>
                    <a:pt x="145256" y="316707"/>
                  </a:lnTo>
                  <a:lnTo>
                    <a:pt x="180975" y="333375"/>
                  </a:lnTo>
                  <a:lnTo>
                    <a:pt x="238125" y="350044"/>
                  </a:lnTo>
                  <a:lnTo>
                    <a:pt x="300037" y="354807"/>
                  </a:lnTo>
                  <a:lnTo>
                    <a:pt x="371475" y="352425"/>
                  </a:lnTo>
                  <a:lnTo>
                    <a:pt x="421481" y="352425"/>
                  </a:lnTo>
                  <a:lnTo>
                    <a:pt x="507206" y="342900"/>
                  </a:lnTo>
                  <a:lnTo>
                    <a:pt x="592931" y="330994"/>
                  </a:lnTo>
                  <a:lnTo>
                    <a:pt x="700087" y="309563"/>
                  </a:lnTo>
                  <a:lnTo>
                    <a:pt x="847725" y="266700"/>
                  </a:lnTo>
                  <a:lnTo>
                    <a:pt x="1069181" y="202407"/>
                  </a:lnTo>
                  <a:lnTo>
                    <a:pt x="1345406" y="121444"/>
                  </a:lnTo>
                  <a:lnTo>
                    <a:pt x="1457325" y="88107"/>
                  </a:lnTo>
                  <a:lnTo>
                    <a:pt x="1512094" y="54769"/>
                  </a:lnTo>
                  <a:lnTo>
                    <a:pt x="1566862" y="26194"/>
                  </a:lnTo>
                  <a:lnTo>
                    <a:pt x="1612106" y="4763"/>
                  </a:lnTo>
                  <a:lnTo>
                    <a:pt x="1638300" y="0"/>
                  </a:lnTo>
                  <a:lnTo>
                    <a:pt x="1652587" y="2382"/>
                  </a:lnTo>
                  <a:lnTo>
                    <a:pt x="1709737" y="42863"/>
                  </a:lnTo>
                  <a:lnTo>
                    <a:pt x="1809750" y="104775"/>
                  </a:lnTo>
                  <a:lnTo>
                    <a:pt x="1838325" y="128588"/>
                  </a:lnTo>
                  <a:lnTo>
                    <a:pt x="1852612" y="145257"/>
                  </a:lnTo>
                  <a:lnTo>
                    <a:pt x="1866900" y="173832"/>
                  </a:lnTo>
                  <a:lnTo>
                    <a:pt x="1876425" y="202407"/>
                  </a:lnTo>
                  <a:lnTo>
                    <a:pt x="1881187" y="221457"/>
                  </a:lnTo>
                  <a:lnTo>
                    <a:pt x="1878806" y="238125"/>
                  </a:lnTo>
                  <a:lnTo>
                    <a:pt x="1859756" y="259557"/>
                  </a:lnTo>
                  <a:lnTo>
                    <a:pt x="1833562" y="278607"/>
                  </a:lnTo>
                  <a:lnTo>
                    <a:pt x="1450181" y="228600"/>
                  </a:lnTo>
                  <a:lnTo>
                    <a:pt x="1419225" y="230982"/>
                  </a:lnTo>
                  <a:lnTo>
                    <a:pt x="1369219" y="250032"/>
                  </a:lnTo>
                  <a:lnTo>
                    <a:pt x="1247775" y="288132"/>
                  </a:lnTo>
                  <a:lnTo>
                    <a:pt x="1009650" y="366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10">
              <a:extLst>
                <a:ext uri="{FF2B5EF4-FFF2-40B4-BE49-F238E27FC236}">
                  <a16:creationId xmlns:a16="http://schemas.microsoft.com/office/drawing/2014/main" id="{D668F39E-25AD-47EC-8A3D-FD9323D12BC1}"/>
                </a:ext>
              </a:extLst>
            </p:cNvPr>
            <p:cNvSpPr/>
            <p:nvPr/>
          </p:nvSpPr>
          <p:spPr>
            <a:xfrm>
              <a:off x="5962650" y="2570163"/>
              <a:ext cx="439738" cy="1463675"/>
            </a:xfrm>
            <a:custGeom>
              <a:avLst/>
              <a:gdLst>
                <a:gd name="connsiteX0" fmla="*/ 183356 w 440531"/>
                <a:gd name="connsiteY0" fmla="*/ 714375 h 1464468"/>
                <a:gd name="connsiteX1" fmla="*/ 176213 w 440531"/>
                <a:gd name="connsiteY1" fmla="*/ 561975 h 1464468"/>
                <a:gd name="connsiteX2" fmla="*/ 171450 w 440531"/>
                <a:gd name="connsiteY2" fmla="*/ 419100 h 1464468"/>
                <a:gd name="connsiteX3" fmla="*/ 169069 w 440531"/>
                <a:gd name="connsiteY3" fmla="*/ 290512 h 1464468"/>
                <a:gd name="connsiteX4" fmla="*/ 164306 w 440531"/>
                <a:gd name="connsiteY4" fmla="*/ 264318 h 1464468"/>
                <a:gd name="connsiteX5" fmla="*/ 152400 w 440531"/>
                <a:gd name="connsiteY5" fmla="*/ 228600 h 1464468"/>
                <a:gd name="connsiteX6" fmla="*/ 126206 w 440531"/>
                <a:gd name="connsiteY6" fmla="*/ 178593 h 1464468"/>
                <a:gd name="connsiteX7" fmla="*/ 95250 w 440531"/>
                <a:gd name="connsiteY7" fmla="*/ 140493 h 1464468"/>
                <a:gd name="connsiteX8" fmla="*/ 40481 w 440531"/>
                <a:gd name="connsiteY8" fmla="*/ 80962 h 1464468"/>
                <a:gd name="connsiteX9" fmla="*/ 21431 w 440531"/>
                <a:gd name="connsiteY9" fmla="*/ 66675 h 1464468"/>
                <a:gd name="connsiteX10" fmla="*/ 7144 w 440531"/>
                <a:gd name="connsiteY10" fmla="*/ 47625 h 1464468"/>
                <a:gd name="connsiteX11" fmla="*/ 0 w 440531"/>
                <a:gd name="connsiteY11" fmla="*/ 21431 h 1464468"/>
                <a:gd name="connsiteX12" fmla="*/ 0 w 440531"/>
                <a:gd name="connsiteY12" fmla="*/ 9525 h 1464468"/>
                <a:gd name="connsiteX13" fmla="*/ 4763 w 440531"/>
                <a:gd name="connsiteY13" fmla="*/ 0 h 1464468"/>
                <a:gd name="connsiteX14" fmla="*/ 21431 w 440531"/>
                <a:gd name="connsiteY14" fmla="*/ 0 h 1464468"/>
                <a:gd name="connsiteX15" fmla="*/ 59531 w 440531"/>
                <a:gd name="connsiteY15" fmla="*/ 14287 h 1464468"/>
                <a:gd name="connsiteX16" fmla="*/ 97631 w 440531"/>
                <a:gd name="connsiteY16" fmla="*/ 16668 h 1464468"/>
                <a:gd name="connsiteX17" fmla="*/ 140494 w 440531"/>
                <a:gd name="connsiteY17" fmla="*/ 19050 h 1464468"/>
                <a:gd name="connsiteX18" fmla="*/ 192881 w 440531"/>
                <a:gd name="connsiteY18" fmla="*/ 28575 h 1464468"/>
                <a:gd name="connsiteX19" fmla="*/ 245269 w 440531"/>
                <a:gd name="connsiteY19" fmla="*/ 42862 h 1464468"/>
                <a:gd name="connsiteX20" fmla="*/ 300038 w 440531"/>
                <a:gd name="connsiteY20" fmla="*/ 64293 h 1464468"/>
                <a:gd name="connsiteX21" fmla="*/ 352425 w 440531"/>
                <a:gd name="connsiteY21" fmla="*/ 90487 h 1464468"/>
                <a:gd name="connsiteX22" fmla="*/ 373856 w 440531"/>
                <a:gd name="connsiteY22" fmla="*/ 104775 h 1464468"/>
                <a:gd name="connsiteX23" fmla="*/ 373856 w 440531"/>
                <a:gd name="connsiteY23" fmla="*/ 273843 h 1464468"/>
                <a:gd name="connsiteX24" fmla="*/ 373856 w 440531"/>
                <a:gd name="connsiteY24" fmla="*/ 371475 h 1464468"/>
                <a:gd name="connsiteX25" fmla="*/ 381000 w 440531"/>
                <a:gd name="connsiteY25" fmla="*/ 476250 h 1464468"/>
                <a:gd name="connsiteX26" fmla="*/ 390525 w 440531"/>
                <a:gd name="connsiteY26" fmla="*/ 581025 h 1464468"/>
                <a:gd name="connsiteX27" fmla="*/ 395288 w 440531"/>
                <a:gd name="connsiteY27" fmla="*/ 769143 h 1464468"/>
                <a:gd name="connsiteX28" fmla="*/ 407194 w 440531"/>
                <a:gd name="connsiteY28" fmla="*/ 950118 h 1464468"/>
                <a:gd name="connsiteX29" fmla="*/ 416719 w 440531"/>
                <a:gd name="connsiteY29" fmla="*/ 1173956 h 1464468"/>
                <a:gd name="connsiteX30" fmla="*/ 440531 w 440531"/>
                <a:gd name="connsiteY30" fmla="*/ 1288256 h 1464468"/>
                <a:gd name="connsiteX31" fmla="*/ 438150 w 440531"/>
                <a:gd name="connsiteY31" fmla="*/ 1445418 h 1464468"/>
                <a:gd name="connsiteX32" fmla="*/ 340519 w 440531"/>
                <a:gd name="connsiteY32" fmla="*/ 1464468 h 1464468"/>
                <a:gd name="connsiteX33" fmla="*/ 302419 w 440531"/>
                <a:gd name="connsiteY33" fmla="*/ 1423987 h 1464468"/>
                <a:gd name="connsiteX34" fmla="*/ 276225 w 440531"/>
                <a:gd name="connsiteY34" fmla="*/ 1393031 h 1464468"/>
                <a:gd name="connsiteX35" fmla="*/ 245269 w 440531"/>
                <a:gd name="connsiteY35" fmla="*/ 1345406 h 1464468"/>
                <a:gd name="connsiteX36" fmla="*/ 226219 w 440531"/>
                <a:gd name="connsiteY36" fmla="*/ 1302543 h 1464468"/>
                <a:gd name="connsiteX37" fmla="*/ 211931 w 440531"/>
                <a:gd name="connsiteY37" fmla="*/ 1254918 h 1464468"/>
                <a:gd name="connsiteX38" fmla="*/ 197644 w 440531"/>
                <a:gd name="connsiteY38" fmla="*/ 1183481 h 1464468"/>
                <a:gd name="connsiteX39" fmla="*/ 190500 w 440531"/>
                <a:gd name="connsiteY39" fmla="*/ 1097756 h 1464468"/>
                <a:gd name="connsiteX40" fmla="*/ 188119 w 440531"/>
                <a:gd name="connsiteY40" fmla="*/ 973931 h 1464468"/>
                <a:gd name="connsiteX41" fmla="*/ 183356 w 440531"/>
                <a:gd name="connsiteY41" fmla="*/ 714375 h 146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0531" h="1464468">
                  <a:moveTo>
                    <a:pt x="183356" y="714375"/>
                  </a:moveTo>
                  <a:lnTo>
                    <a:pt x="176213" y="561975"/>
                  </a:lnTo>
                  <a:lnTo>
                    <a:pt x="171450" y="419100"/>
                  </a:lnTo>
                  <a:cubicBezTo>
                    <a:pt x="170656" y="376237"/>
                    <a:pt x="169863" y="333375"/>
                    <a:pt x="169069" y="290512"/>
                  </a:cubicBezTo>
                  <a:lnTo>
                    <a:pt x="164306" y="264318"/>
                  </a:lnTo>
                  <a:lnTo>
                    <a:pt x="152400" y="228600"/>
                  </a:lnTo>
                  <a:lnTo>
                    <a:pt x="126206" y="178593"/>
                  </a:lnTo>
                  <a:lnTo>
                    <a:pt x="95250" y="140493"/>
                  </a:lnTo>
                  <a:lnTo>
                    <a:pt x="40481" y="80962"/>
                  </a:lnTo>
                  <a:lnTo>
                    <a:pt x="21431" y="66675"/>
                  </a:lnTo>
                  <a:lnTo>
                    <a:pt x="7144" y="47625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1431" y="0"/>
                  </a:lnTo>
                  <a:lnTo>
                    <a:pt x="59531" y="14287"/>
                  </a:lnTo>
                  <a:lnTo>
                    <a:pt x="97631" y="16668"/>
                  </a:lnTo>
                  <a:lnTo>
                    <a:pt x="140494" y="19050"/>
                  </a:lnTo>
                  <a:lnTo>
                    <a:pt x="192881" y="28575"/>
                  </a:lnTo>
                  <a:lnTo>
                    <a:pt x="245269" y="42862"/>
                  </a:lnTo>
                  <a:lnTo>
                    <a:pt x="300038" y="64293"/>
                  </a:lnTo>
                  <a:lnTo>
                    <a:pt x="352425" y="90487"/>
                  </a:lnTo>
                  <a:lnTo>
                    <a:pt x="373856" y="104775"/>
                  </a:lnTo>
                  <a:lnTo>
                    <a:pt x="373856" y="273843"/>
                  </a:lnTo>
                  <a:lnTo>
                    <a:pt x="373856" y="371475"/>
                  </a:lnTo>
                  <a:lnTo>
                    <a:pt x="381000" y="476250"/>
                  </a:lnTo>
                  <a:lnTo>
                    <a:pt x="390525" y="581025"/>
                  </a:lnTo>
                  <a:lnTo>
                    <a:pt x="395288" y="769143"/>
                  </a:lnTo>
                  <a:lnTo>
                    <a:pt x="407194" y="950118"/>
                  </a:lnTo>
                  <a:lnTo>
                    <a:pt x="416719" y="1173956"/>
                  </a:lnTo>
                  <a:lnTo>
                    <a:pt x="440531" y="1288256"/>
                  </a:lnTo>
                  <a:cubicBezTo>
                    <a:pt x="439737" y="1340643"/>
                    <a:pt x="438944" y="1393031"/>
                    <a:pt x="438150" y="1445418"/>
                  </a:cubicBezTo>
                  <a:lnTo>
                    <a:pt x="340519" y="1464468"/>
                  </a:lnTo>
                  <a:lnTo>
                    <a:pt x="302419" y="1423987"/>
                  </a:lnTo>
                  <a:lnTo>
                    <a:pt x="276225" y="1393031"/>
                  </a:lnTo>
                  <a:lnTo>
                    <a:pt x="245269" y="1345406"/>
                  </a:lnTo>
                  <a:lnTo>
                    <a:pt x="226219" y="1302543"/>
                  </a:lnTo>
                  <a:lnTo>
                    <a:pt x="211931" y="1254918"/>
                  </a:lnTo>
                  <a:lnTo>
                    <a:pt x="197644" y="1183481"/>
                  </a:lnTo>
                  <a:lnTo>
                    <a:pt x="190500" y="1097756"/>
                  </a:lnTo>
                  <a:cubicBezTo>
                    <a:pt x="189706" y="1056481"/>
                    <a:pt x="188913" y="1015206"/>
                    <a:pt x="188119" y="973931"/>
                  </a:cubicBezTo>
                  <a:cubicBezTo>
                    <a:pt x="186531" y="892968"/>
                    <a:pt x="184944" y="812006"/>
                    <a:pt x="183356" y="7143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5">
              <a:extLst>
                <a:ext uri="{FF2B5EF4-FFF2-40B4-BE49-F238E27FC236}">
                  <a16:creationId xmlns:a16="http://schemas.microsoft.com/office/drawing/2014/main" id="{F33767EF-0211-46E6-A5C2-CE1488C56382}"/>
                </a:ext>
              </a:extLst>
            </p:cNvPr>
            <p:cNvSpPr/>
            <p:nvPr/>
          </p:nvSpPr>
          <p:spPr>
            <a:xfrm>
              <a:off x="3662364" y="2546348"/>
              <a:ext cx="1849437" cy="1866900"/>
            </a:xfrm>
            <a:custGeom>
              <a:avLst/>
              <a:gdLst>
                <a:gd name="connsiteX0" fmla="*/ 1190007 w 1849406"/>
                <a:gd name="connsiteY0" fmla="*/ 463640 h 1867437"/>
                <a:gd name="connsiteX1" fmla="*/ 1099855 w 1849406"/>
                <a:gd name="connsiteY1" fmla="*/ 589853 h 1867437"/>
                <a:gd name="connsiteX2" fmla="*/ 1022582 w 1849406"/>
                <a:gd name="connsiteY2" fmla="*/ 698035 h 1867437"/>
                <a:gd name="connsiteX3" fmla="*/ 935006 w 1849406"/>
                <a:gd name="connsiteY3" fmla="*/ 811369 h 1867437"/>
                <a:gd name="connsiteX4" fmla="*/ 852581 w 1849406"/>
                <a:gd name="connsiteY4" fmla="*/ 916976 h 1867437"/>
                <a:gd name="connsiteX5" fmla="*/ 765005 w 1849406"/>
                <a:gd name="connsiteY5" fmla="*/ 1025159 h 1867437"/>
                <a:gd name="connsiteX6" fmla="*/ 664549 w 1849406"/>
                <a:gd name="connsiteY6" fmla="*/ 1143644 h 1867437"/>
                <a:gd name="connsiteX7" fmla="*/ 533185 w 1849406"/>
                <a:gd name="connsiteY7" fmla="*/ 1298191 h 1867437"/>
                <a:gd name="connsiteX8" fmla="*/ 386366 w 1849406"/>
                <a:gd name="connsiteY8" fmla="*/ 1452737 h 1867437"/>
                <a:gd name="connsiteX9" fmla="*/ 275607 w 1849406"/>
                <a:gd name="connsiteY9" fmla="*/ 1568647 h 1867437"/>
                <a:gd name="connsiteX10" fmla="*/ 131364 w 1849406"/>
                <a:gd name="connsiteY10" fmla="*/ 1707739 h 1867437"/>
                <a:gd name="connsiteX11" fmla="*/ 38636 w 1849406"/>
                <a:gd name="connsiteY11" fmla="*/ 1790164 h 1867437"/>
                <a:gd name="connsiteX12" fmla="*/ 7727 w 1849406"/>
                <a:gd name="connsiteY12" fmla="*/ 1821073 h 1867437"/>
                <a:gd name="connsiteX13" fmla="*/ 0 w 1849406"/>
                <a:gd name="connsiteY13" fmla="*/ 1841679 h 1867437"/>
                <a:gd name="connsiteX14" fmla="*/ 0 w 1849406"/>
                <a:gd name="connsiteY14" fmla="*/ 1859710 h 1867437"/>
                <a:gd name="connsiteX15" fmla="*/ 15454 w 1849406"/>
                <a:gd name="connsiteY15" fmla="*/ 1867437 h 1867437"/>
                <a:gd name="connsiteX16" fmla="*/ 46364 w 1849406"/>
                <a:gd name="connsiteY16" fmla="*/ 1857134 h 1867437"/>
                <a:gd name="connsiteX17" fmla="*/ 103031 w 1849406"/>
                <a:gd name="connsiteY17" fmla="*/ 1818497 h 1867437"/>
                <a:gd name="connsiteX18" fmla="*/ 252426 w 1849406"/>
                <a:gd name="connsiteY18" fmla="*/ 1707739 h 1867437"/>
                <a:gd name="connsiteX19" fmla="*/ 427578 w 1849406"/>
                <a:gd name="connsiteY19" fmla="*/ 1566071 h 1867437"/>
                <a:gd name="connsiteX20" fmla="*/ 566670 w 1849406"/>
                <a:gd name="connsiteY20" fmla="*/ 1447586 h 1867437"/>
                <a:gd name="connsiteX21" fmla="*/ 664549 w 1849406"/>
                <a:gd name="connsiteY21" fmla="*/ 1360009 h 1867437"/>
                <a:gd name="connsiteX22" fmla="*/ 765005 w 1849406"/>
                <a:gd name="connsiteY22" fmla="*/ 1269857 h 1867437"/>
                <a:gd name="connsiteX23" fmla="*/ 888642 w 1849406"/>
                <a:gd name="connsiteY23" fmla="*/ 1156523 h 1867437"/>
                <a:gd name="connsiteX24" fmla="*/ 999400 w 1849406"/>
                <a:gd name="connsiteY24" fmla="*/ 1043189 h 1867437"/>
                <a:gd name="connsiteX25" fmla="*/ 1099855 w 1849406"/>
                <a:gd name="connsiteY25" fmla="*/ 947885 h 1867437"/>
                <a:gd name="connsiteX26" fmla="*/ 1133340 w 1849406"/>
                <a:gd name="connsiteY26" fmla="*/ 898946 h 1867437"/>
                <a:gd name="connsiteX27" fmla="*/ 1210614 w 1849406"/>
                <a:gd name="connsiteY27" fmla="*/ 788187 h 1867437"/>
                <a:gd name="connsiteX28" fmla="*/ 1287887 w 1849406"/>
                <a:gd name="connsiteY28" fmla="*/ 682581 h 1867437"/>
                <a:gd name="connsiteX29" fmla="*/ 1349706 w 1849406"/>
                <a:gd name="connsiteY29" fmla="*/ 597580 h 1867437"/>
                <a:gd name="connsiteX30" fmla="*/ 1396069 w 1849406"/>
                <a:gd name="connsiteY30" fmla="*/ 538337 h 1867437"/>
                <a:gd name="connsiteX31" fmla="*/ 1437282 w 1849406"/>
                <a:gd name="connsiteY31" fmla="*/ 486822 h 1867437"/>
                <a:gd name="connsiteX32" fmla="*/ 1468191 w 1849406"/>
                <a:gd name="connsiteY32" fmla="*/ 445609 h 1867437"/>
                <a:gd name="connsiteX33" fmla="*/ 1517131 w 1849406"/>
                <a:gd name="connsiteY33" fmla="*/ 388942 h 1867437"/>
                <a:gd name="connsiteX34" fmla="*/ 1540313 w 1849406"/>
                <a:gd name="connsiteY34" fmla="*/ 360609 h 1867437"/>
                <a:gd name="connsiteX35" fmla="*/ 1566071 w 1849406"/>
                <a:gd name="connsiteY35" fmla="*/ 329699 h 1867437"/>
                <a:gd name="connsiteX36" fmla="*/ 1599556 w 1849406"/>
                <a:gd name="connsiteY36" fmla="*/ 288487 h 1867437"/>
                <a:gd name="connsiteX37" fmla="*/ 1633041 w 1849406"/>
                <a:gd name="connsiteY37" fmla="*/ 249850 h 1867437"/>
                <a:gd name="connsiteX38" fmla="*/ 1663950 w 1849406"/>
                <a:gd name="connsiteY38" fmla="*/ 216365 h 1867437"/>
                <a:gd name="connsiteX39" fmla="*/ 1694859 w 1849406"/>
                <a:gd name="connsiteY39" fmla="*/ 180304 h 1867437"/>
                <a:gd name="connsiteX40" fmla="*/ 1733496 w 1849406"/>
                <a:gd name="connsiteY40" fmla="*/ 144244 h 1867437"/>
                <a:gd name="connsiteX41" fmla="*/ 1769557 w 1849406"/>
                <a:gd name="connsiteY41" fmla="*/ 108183 h 1867437"/>
                <a:gd name="connsiteX42" fmla="*/ 1818497 w 1849406"/>
                <a:gd name="connsiteY42" fmla="*/ 59243 h 1867437"/>
                <a:gd name="connsiteX43" fmla="*/ 1849406 w 1849406"/>
                <a:gd name="connsiteY43" fmla="*/ 30910 h 1867437"/>
                <a:gd name="connsiteX44" fmla="*/ 1424403 w 1849406"/>
                <a:gd name="connsiteY44" fmla="*/ 0 h 1867437"/>
                <a:gd name="connsiteX45" fmla="*/ 1445009 w 1849406"/>
                <a:gd name="connsiteY45" fmla="*/ 18031 h 1867437"/>
                <a:gd name="connsiteX46" fmla="*/ 1447585 w 1849406"/>
                <a:gd name="connsiteY46" fmla="*/ 41213 h 1867437"/>
                <a:gd name="connsiteX47" fmla="*/ 1442433 w 1849406"/>
                <a:gd name="connsiteY47" fmla="*/ 66970 h 1867437"/>
                <a:gd name="connsiteX48" fmla="*/ 1429555 w 1849406"/>
                <a:gd name="connsiteY48" fmla="*/ 90152 h 1867437"/>
                <a:gd name="connsiteX49" fmla="*/ 1357433 w 1849406"/>
                <a:gd name="connsiteY49" fmla="*/ 211214 h 1867437"/>
                <a:gd name="connsiteX50" fmla="*/ 1241523 w 1849406"/>
                <a:gd name="connsiteY50" fmla="*/ 391518 h 1867437"/>
                <a:gd name="connsiteX51" fmla="*/ 1190007 w 1849406"/>
                <a:gd name="connsiteY51" fmla="*/ 463640 h 1867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49406" h="1867437">
                  <a:moveTo>
                    <a:pt x="1190007" y="463640"/>
                  </a:moveTo>
                  <a:lnTo>
                    <a:pt x="1099855" y="589853"/>
                  </a:lnTo>
                  <a:lnTo>
                    <a:pt x="1022582" y="698035"/>
                  </a:lnTo>
                  <a:lnTo>
                    <a:pt x="935006" y="811369"/>
                  </a:lnTo>
                  <a:lnTo>
                    <a:pt x="852581" y="916976"/>
                  </a:lnTo>
                  <a:lnTo>
                    <a:pt x="765005" y="1025159"/>
                  </a:lnTo>
                  <a:lnTo>
                    <a:pt x="664549" y="1143644"/>
                  </a:lnTo>
                  <a:lnTo>
                    <a:pt x="533185" y="1298191"/>
                  </a:lnTo>
                  <a:lnTo>
                    <a:pt x="386366" y="1452737"/>
                  </a:lnTo>
                  <a:lnTo>
                    <a:pt x="275607" y="1568647"/>
                  </a:lnTo>
                  <a:lnTo>
                    <a:pt x="131364" y="1707739"/>
                  </a:lnTo>
                  <a:lnTo>
                    <a:pt x="38636" y="1790164"/>
                  </a:lnTo>
                  <a:lnTo>
                    <a:pt x="7727" y="1821073"/>
                  </a:lnTo>
                  <a:lnTo>
                    <a:pt x="0" y="1841679"/>
                  </a:lnTo>
                  <a:lnTo>
                    <a:pt x="0" y="1859710"/>
                  </a:lnTo>
                  <a:lnTo>
                    <a:pt x="15454" y="1867437"/>
                  </a:lnTo>
                  <a:lnTo>
                    <a:pt x="46364" y="1857134"/>
                  </a:lnTo>
                  <a:lnTo>
                    <a:pt x="103031" y="1818497"/>
                  </a:lnTo>
                  <a:lnTo>
                    <a:pt x="252426" y="1707739"/>
                  </a:lnTo>
                  <a:lnTo>
                    <a:pt x="427578" y="1566071"/>
                  </a:lnTo>
                  <a:lnTo>
                    <a:pt x="566670" y="1447586"/>
                  </a:lnTo>
                  <a:lnTo>
                    <a:pt x="664549" y="1360009"/>
                  </a:lnTo>
                  <a:lnTo>
                    <a:pt x="765005" y="1269857"/>
                  </a:lnTo>
                  <a:lnTo>
                    <a:pt x="888642" y="1156523"/>
                  </a:lnTo>
                  <a:lnTo>
                    <a:pt x="999400" y="1043189"/>
                  </a:lnTo>
                  <a:lnTo>
                    <a:pt x="1099855" y="947885"/>
                  </a:lnTo>
                  <a:lnTo>
                    <a:pt x="1133340" y="898946"/>
                  </a:lnTo>
                  <a:lnTo>
                    <a:pt x="1210614" y="788187"/>
                  </a:lnTo>
                  <a:lnTo>
                    <a:pt x="1287887" y="682581"/>
                  </a:lnTo>
                  <a:lnTo>
                    <a:pt x="1349706" y="597580"/>
                  </a:lnTo>
                  <a:lnTo>
                    <a:pt x="1396069" y="538337"/>
                  </a:lnTo>
                  <a:lnTo>
                    <a:pt x="1437282" y="486822"/>
                  </a:lnTo>
                  <a:lnTo>
                    <a:pt x="1468191" y="445609"/>
                  </a:lnTo>
                  <a:lnTo>
                    <a:pt x="1517131" y="388942"/>
                  </a:lnTo>
                  <a:lnTo>
                    <a:pt x="1540313" y="360609"/>
                  </a:lnTo>
                  <a:lnTo>
                    <a:pt x="1566071" y="329699"/>
                  </a:lnTo>
                  <a:lnTo>
                    <a:pt x="1599556" y="288487"/>
                  </a:lnTo>
                  <a:lnTo>
                    <a:pt x="1633041" y="249850"/>
                  </a:lnTo>
                  <a:lnTo>
                    <a:pt x="1663950" y="216365"/>
                  </a:lnTo>
                  <a:lnTo>
                    <a:pt x="1694859" y="180304"/>
                  </a:lnTo>
                  <a:lnTo>
                    <a:pt x="1733496" y="144244"/>
                  </a:lnTo>
                  <a:lnTo>
                    <a:pt x="1769557" y="108183"/>
                  </a:lnTo>
                  <a:lnTo>
                    <a:pt x="1818497" y="59243"/>
                  </a:lnTo>
                  <a:lnTo>
                    <a:pt x="1849406" y="30910"/>
                  </a:lnTo>
                  <a:lnTo>
                    <a:pt x="1424403" y="0"/>
                  </a:lnTo>
                  <a:lnTo>
                    <a:pt x="1445009" y="18031"/>
                  </a:lnTo>
                  <a:lnTo>
                    <a:pt x="1447585" y="41213"/>
                  </a:lnTo>
                  <a:lnTo>
                    <a:pt x="1442433" y="66970"/>
                  </a:lnTo>
                  <a:lnTo>
                    <a:pt x="1429555" y="90152"/>
                  </a:lnTo>
                  <a:lnTo>
                    <a:pt x="1357433" y="211214"/>
                  </a:lnTo>
                  <a:lnTo>
                    <a:pt x="1241523" y="391518"/>
                  </a:lnTo>
                  <a:lnTo>
                    <a:pt x="1190007" y="4636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6">
              <a:extLst>
                <a:ext uri="{FF2B5EF4-FFF2-40B4-BE49-F238E27FC236}">
                  <a16:creationId xmlns:a16="http://schemas.microsoft.com/office/drawing/2014/main" id="{2F56A8B1-A30E-4543-8FD8-B9E03145D949}"/>
                </a:ext>
              </a:extLst>
            </p:cNvPr>
            <p:cNvSpPr/>
            <p:nvPr/>
          </p:nvSpPr>
          <p:spPr>
            <a:xfrm>
              <a:off x="4546601" y="3481385"/>
              <a:ext cx="314325" cy="2489200"/>
            </a:xfrm>
            <a:custGeom>
              <a:avLst/>
              <a:gdLst>
                <a:gd name="connsiteX0" fmla="*/ 314325 w 314325"/>
                <a:gd name="connsiteY0" fmla="*/ 641350 h 2489200"/>
                <a:gd name="connsiteX1" fmla="*/ 314325 w 314325"/>
                <a:gd name="connsiteY1" fmla="*/ 180975 h 2489200"/>
                <a:gd name="connsiteX2" fmla="*/ 307975 w 314325"/>
                <a:gd name="connsiteY2" fmla="*/ 139700 h 2489200"/>
                <a:gd name="connsiteX3" fmla="*/ 292100 w 314325"/>
                <a:gd name="connsiteY3" fmla="*/ 104775 h 2489200"/>
                <a:gd name="connsiteX4" fmla="*/ 263525 w 314325"/>
                <a:gd name="connsiteY4" fmla="*/ 69850 h 2489200"/>
                <a:gd name="connsiteX5" fmla="*/ 231775 w 314325"/>
                <a:gd name="connsiteY5" fmla="*/ 44450 h 2489200"/>
                <a:gd name="connsiteX6" fmla="*/ 168275 w 314325"/>
                <a:gd name="connsiteY6" fmla="*/ 0 h 2489200"/>
                <a:gd name="connsiteX7" fmla="*/ 85725 w 314325"/>
                <a:gd name="connsiteY7" fmla="*/ 85725 h 2489200"/>
                <a:gd name="connsiteX8" fmla="*/ 88900 w 314325"/>
                <a:gd name="connsiteY8" fmla="*/ 250825 h 2489200"/>
                <a:gd name="connsiteX9" fmla="*/ 85725 w 314325"/>
                <a:gd name="connsiteY9" fmla="*/ 438150 h 2489200"/>
                <a:gd name="connsiteX10" fmla="*/ 82550 w 314325"/>
                <a:gd name="connsiteY10" fmla="*/ 688975 h 2489200"/>
                <a:gd name="connsiteX11" fmla="*/ 79375 w 314325"/>
                <a:gd name="connsiteY11" fmla="*/ 981075 h 2489200"/>
                <a:gd name="connsiteX12" fmla="*/ 76200 w 314325"/>
                <a:gd name="connsiteY12" fmla="*/ 1308100 h 2489200"/>
                <a:gd name="connsiteX13" fmla="*/ 69850 w 314325"/>
                <a:gd name="connsiteY13" fmla="*/ 1549400 h 2489200"/>
                <a:gd name="connsiteX14" fmla="*/ 69850 w 314325"/>
                <a:gd name="connsiteY14" fmla="*/ 1698625 h 2489200"/>
                <a:gd name="connsiteX15" fmla="*/ 66675 w 314325"/>
                <a:gd name="connsiteY15" fmla="*/ 1774825 h 2489200"/>
                <a:gd name="connsiteX16" fmla="*/ 57150 w 314325"/>
                <a:gd name="connsiteY16" fmla="*/ 1860550 h 2489200"/>
                <a:gd name="connsiteX17" fmla="*/ 44450 w 314325"/>
                <a:gd name="connsiteY17" fmla="*/ 1930400 h 2489200"/>
                <a:gd name="connsiteX18" fmla="*/ 31750 w 314325"/>
                <a:gd name="connsiteY18" fmla="*/ 1987550 h 2489200"/>
                <a:gd name="connsiteX19" fmla="*/ 9525 w 314325"/>
                <a:gd name="connsiteY19" fmla="*/ 2060575 h 2489200"/>
                <a:gd name="connsiteX20" fmla="*/ 0 w 314325"/>
                <a:gd name="connsiteY20" fmla="*/ 2092325 h 2489200"/>
                <a:gd name="connsiteX21" fmla="*/ 0 w 314325"/>
                <a:gd name="connsiteY21" fmla="*/ 2124075 h 2489200"/>
                <a:gd name="connsiteX22" fmla="*/ 19050 w 314325"/>
                <a:gd name="connsiteY22" fmla="*/ 2193925 h 2489200"/>
                <a:gd name="connsiteX23" fmla="*/ 76200 w 314325"/>
                <a:gd name="connsiteY23" fmla="*/ 2333625 h 2489200"/>
                <a:gd name="connsiteX24" fmla="*/ 130175 w 314325"/>
                <a:gd name="connsiteY24" fmla="*/ 2447925 h 2489200"/>
                <a:gd name="connsiteX25" fmla="*/ 155575 w 314325"/>
                <a:gd name="connsiteY25" fmla="*/ 2479675 h 2489200"/>
                <a:gd name="connsiteX26" fmla="*/ 180975 w 314325"/>
                <a:gd name="connsiteY26" fmla="*/ 2489200 h 2489200"/>
                <a:gd name="connsiteX27" fmla="*/ 206375 w 314325"/>
                <a:gd name="connsiteY27" fmla="*/ 2489200 h 2489200"/>
                <a:gd name="connsiteX28" fmla="*/ 234950 w 314325"/>
                <a:gd name="connsiteY28" fmla="*/ 2473325 h 2489200"/>
                <a:gd name="connsiteX29" fmla="*/ 260350 w 314325"/>
                <a:gd name="connsiteY29" fmla="*/ 2451100 h 2489200"/>
                <a:gd name="connsiteX30" fmla="*/ 276225 w 314325"/>
                <a:gd name="connsiteY30" fmla="*/ 2425700 h 2489200"/>
                <a:gd name="connsiteX31" fmla="*/ 292100 w 314325"/>
                <a:gd name="connsiteY31" fmla="*/ 2330450 h 2489200"/>
                <a:gd name="connsiteX32" fmla="*/ 301625 w 314325"/>
                <a:gd name="connsiteY32" fmla="*/ 2238375 h 2489200"/>
                <a:gd name="connsiteX33" fmla="*/ 307975 w 314325"/>
                <a:gd name="connsiteY33" fmla="*/ 2130425 h 2489200"/>
                <a:gd name="connsiteX34" fmla="*/ 314325 w 314325"/>
                <a:gd name="connsiteY34" fmla="*/ 1955800 h 2489200"/>
                <a:gd name="connsiteX35" fmla="*/ 314325 w 314325"/>
                <a:gd name="connsiteY35" fmla="*/ 1752600 h 2489200"/>
                <a:gd name="connsiteX36" fmla="*/ 314325 w 314325"/>
                <a:gd name="connsiteY36" fmla="*/ 1327150 h 2489200"/>
                <a:gd name="connsiteX37" fmla="*/ 314325 w 314325"/>
                <a:gd name="connsiteY37" fmla="*/ 641350 h 248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14325" h="2489200">
                  <a:moveTo>
                    <a:pt x="314325" y="641350"/>
                  </a:moveTo>
                  <a:lnTo>
                    <a:pt x="314325" y="180975"/>
                  </a:lnTo>
                  <a:lnTo>
                    <a:pt x="307975" y="139700"/>
                  </a:lnTo>
                  <a:lnTo>
                    <a:pt x="292100" y="104775"/>
                  </a:lnTo>
                  <a:lnTo>
                    <a:pt x="263525" y="69850"/>
                  </a:lnTo>
                  <a:lnTo>
                    <a:pt x="231775" y="44450"/>
                  </a:lnTo>
                  <a:lnTo>
                    <a:pt x="168275" y="0"/>
                  </a:lnTo>
                  <a:lnTo>
                    <a:pt x="85725" y="85725"/>
                  </a:lnTo>
                  <a:cubicBezTo>
                    <a:pt x="86783" y="140758"/>
                    <a:pt x="87842" y="195792"/>
                    <a:pt x="88900" y="250825"/>
                  </a:cubicBezTo>
                  <a:cubicBezTo>
                    <a:pt x="87842" y="313267"/>
                    <a:pt x="86783" y="375708"/>
                    <a:pt x="85725" y="438150"/>
                  </a:cubicBezTo>
                  <a:cubicBezTo>
                    <a:pt x="84667" y="521758"/>
                    <a:pt x="83608" y="605367"/>
                    <a:pt x="82550" y="688975"/>
                  </a:cubicBezTo>
                  <a:cubicBezTo>
                    <a:pt x="81492" y="786342"/>
                    <a:pt x="80433" y="883708"/>
                    <a:pt x="79375" y="981075"/>
                  </a:cubicBezTo>
                  <a:cubicBezTo>
                    <a:pt x="78317" y="1090083"/>
                    <a:pt x="77258" y="1199092"/>
                    <a:pt x="76200" y="1308100"/>
                  </a:cubicBezTo>
                  <a:lnTo>
                    <a:pt x="69850" y="1549400"/>
                  </a:lnTo>
                  <a:lnTo>
                    <a:pt x="69850" y="1698625"/>
                  </a:lnTo>
                  <a:lnTo>
                    <a:pt x="66675" y="1774825"/>
                  </a:lnTo>
                  <a:lnTo>
                    <a:pt x="57150" y="1860550"/>
                  </a:lnTo>
                  <a:lnTo>
                    <a:pt x="44450" y="1930400"/>
                  </a:lnTo>
                  <a:lnTo>
                    <a:pt x="31750" y="1987550"/>
                  </a:lnTo>
                  <a:lnTo>
                    <a:pt x="9525" y="2060575"/>
                  </a:lnTo>
                  <a:lnTo>
                    <a:pt x="0" y="2092325"/>
                  </a:lnTo>
                  <a:lnTo>
                    <a:pt x="0" y="2124075"/>
                  </a:lnTo>
                  <a:lnTo>
                    <a:pt x="19050" y="2193925"/>
                  </a:lnTo>
                  <a:lnTo>
                    <a:pt x="76200" y="2333625"/>
                  </a:lnTo>
                  <a:lnTo>
                    <a:pt x="130175" y="2447925"/>
                  </a:lnTo>
                  <a:lnTo>
                    <a:pt x="155575" y="2479675"/>
                  </a:lnTo>
                  <a:lnTo>
                    <a:pt x="180975" y="2489200"/>
                  </a:lnTo>
                  <a:lnTo>
                    <a:pt x="206375" y="2489200"/>
                  </a:lnTo>
                  <a:lnTo>
                    <a:pt x="234950" y="2473325"/>
                  </a:lnTo>
                  <a:lnTo>
                    <a:pt x="260350" y="2451100"/>
                  </a:lnTo>
                  <a:lnTo>
                    <a:pt x="276225" y="2425700"/>
                  </a:lnTo>
                  <a:lnTo>
                    <a:pt x="292100" y="2330450"/>
                  </a:lnTo>
                  <a:lnTo>
                    <a:pt x="301625" y="2238375"/>
                  </a:lnTo>
                  <a:lnTo>
                    <a:pt x="307975" y="2130425"/>
                  </a:lnTo>
                  <a:lnTo>
                    <a:pt x="314325" y="1955800"/>
                  </a:lnTo>
                  <a:lnTo>
                    <a:pt x="314325" y="1752600"/>
                  </a:lnTo>
                  <a:lnTo>
                    <a:pt x="314325" y="1327150"/>
                  </a:lnTo>
                  <a:lnTo>
                    <a:pt x="314325" y="641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07">
              <a:extLst>
                <a:ext uri="{FF2B5EF4-FFF2-40B4-BE49-F238E27FC236}">
                  <a16:creationId xmlns:a16="http://schemas.microsoft.com/office/drawing/2014/main" id="{D98616BE-3411-49CD-927F-6849E7272718}"/>
                </a:ext>
              </a:extLst>
            </p:cNvPr>
            <p:cNvSpPr/>
            <p:nvPr/>
          </p:nvSpPr>
          <p:spPr>
            <a:xfrm>
              <a:off x="4895850" y="3168648"/>
              <a:ext cx="647700" cy="730250"/>
            </a:xfrm>
            <a:custGeom>
              <a:avLst/>
              <a:gdLst>
                <a:gd name="connsiteX0" fmla="*/ 228600 w 647700"/>
                <a:gd name="connsiteY0" fmla="*/ 450056 h 731043"/>
                <a:gd name="connsiteX1" fmla="*/ 261938 w 647700"/>
                <a:gd name="connsiteY1" fmla="*/ 409575 h 731043"/>
                <a:gd name="connsiteX2" fmla="*/ 288131 w 647700"/>
                <a:gd name="connsiteY2" fmla="*/ 376237 h 731043"/>
                <a:gd name="connsiteX3" fmla="*/ 319088 w 647700"/>
                <a:gd name="connsiteY3" fmla="*/ 333375 h 731043"/>
                <a:gd name="connsiteX4" fmla="*/ 347663 w 647700"/>
                <a:gd name="connsiteY4" fmla="*/ 288131 h 731043"/>
                <a:gd name="connsiteX5" fmla="*/ 369094 w 647700"/>
                <a:gd name="connsiteY5" fmla="*/ 250031 h 731043"/>
                <a:gd name="connsiteX6" fmla="*/ 381000 w 647700"/>
                <a:gd name="connsiteY6" fmla="*/ 219075 h 731043"/>
                <a:gd name="connsiteX7" fmla="*/ 385763 w 647700"/>
                <a:gd name="connsiteY7" fmla="*/ 200025 h 731043"/>
                <a:gd name="connsiteX8" fmla="*/ 388144 w 647700"/>
                <a:gd name="connsiteY8" fmla="*/ 178593 h 731043"/>
                <a:gd name="connsiteX9" fmla="*/ 388144 w 647700"/>
                <a:gd name="connsiteY9" fmla="*/ 157162 h 731043"/>
                <a:gd name="connsiteX10" fmla="*/ 378619 w 647700"/>
                <a:gd name="connsiteY10" fmla="*/ 116681 h 731043"/>
                <a:gd name="connsiteX11" fmla="*/ 364331 w 647700"/>
                <a:gd name="connsiteY11" fmla="*/ 80962 h 731043"/>
                <a:gd name="connsiteX12" fmla="*/ 342900 w 647700"/>
                <a:gd name="connsiteY12" fmla="*/ 45243 h 731043"/>
                <a:gd name="connsiteX13" fmla="*/ 328613 w 647700"/>
                <a:gd name="connsiteY13" fmla="*/ 16668 h 731043"/>
                <a:gd name="connsiteX14" fmla="*/ 330994 w 647700"/>
                <a:gd name="connsiteY14" fmla="*/ 2381 h 731043"/>
                <a:gd name="connsiteX15" fmla="*/ 352425 w 647700"/>
                <a:gd name="connsiteY15" fmla="*/ 0 h 731043"/>
                <a:gd name="connsiteX16" fmla="*/ 397669 w 647700"/>
                <a:gd name="connsiteY16" fmla="*/ 11906 h 731043"/>
                <a:gd name="connsiteX17" fmla="*/ 459581 w 647700"/>
                <a:gd name="connsiteY17" fmla="*/ 40481 h 731043"/>
                <a:gd name="connsiteX18" fmla="*/ 492919 w 647700"/>
                <a:gd name="connsiteY18" fmla="*/ 59531 h 731043"/>
                <a:gd name="connsiteX19" fmla="*/ 521494 w 647700"/>
                <a:gd name="connsiteY19" fmla="*/ 83343 h 731043"/>
                <a:gd name="connsiteX20" fmla="*/ 561975 w 647700"/>
                <a:gd name="connsiteY20" fmla="*/ 130968 h 731043"/>
                <a:gd name="connsiteX21" fmla="*/ 595313 w 647700"/>
                <a:gd name="connsiteY21" fmla="*/ 176212 h 731043"/>
                <a:gd name="connsiteX22" fmla="*/ 619125 w 647700"/>
                <a:gd name="connsiteY22" fmla="*/ 214312 h 731043"/>
                <a:gd name="connsiteX23" fmla="*/ 638175 w 647700"/>
                <a:gd name="connsiteY23" fmla="*/ 252412 h 731043"/>
                <a:gd name="connsiteX24" fmla="*/ 645319 w 647700"/>
                <a:gd name="connsiteY24" fmla="*/ 280987 h 731043"/>
                <a:gd name="connsiteX25" fmla="*/ 647700 w 647700"/>
                <a:gd name="connsiteY25" fmla="*/ 307181 h 731043"/>
                <a:gd name="connsiteX26" fmla="*/ 640556 w 647700"/>
                <a:gd name="connsiteY26" fmla="*/ 335756 h 731043"/>
                <a:gd name="connsiteX27" fmla="*/ 626269 w 647700"/>
                <a:gd name="connsiteY27" fmla="*/ 352425 h 731043"/>
                <a:gd name="connsiteX28" fmla="*/ 611981 w 647700"/>
                <a:gd name="connsiteY28" fmla="*/ 359568 h 731043"/>
                <a:gd name="connsiteX29" fmla="*/ 597694 w 647700"/>
                <a:gd name="connsiteY29" fmla="*/ 361950 h 731043"/>
                <a:gd name="connsiteX30" fmla="*/ 566738 w 647700"/>
                <a:gd name="connsiteY30" fmla="*/ 364331 h 731043"/>
                <a:gd name="connsiteX31" fmla="*/ 535781 w 647700"/>
                <a:gd name="connsiteY31" fmla="*/ 373856 h 731043"/>
                <a:gd name="connsiteX32" fmla="*/ 483394 w 647700"/>
                <a:gd name="connsiteY32" fmla="*/ 400050 h 731043"/>
                <a:gd name="connsiteX33" fmla="*/ 442913 w 647700"/>
                <a:gd name="connsiteY33" fmla="*/ 438150 h 731043"/>
                <a:gd name="connsiteX34" fmla="*/ 392906 w 647700"/>
                <a:gd name="connsiteY34" fmla="*/ 485775 h 731043"/>
                <a:gd name="connsiteX35" fmla="*/ 342900 w 647700"/>
                <a:gd name="connsiteY35" fmla="*/ 528637 h 731043"/>
                <a:gd name="connsiteX36" fmla="*/ 266700 w 647700"/>
                <a:gd name="connsiteY36" fmla="*/ 588168 h 731043"/>
                <a:gd name="connsiteX37" fmla="*/ 200025 w 647700"/>
                <a:gd name="connsiteY37" fmla="*/ 633412 h 731043"/>
                <a:gd name="connsiteX38" fmla="*/ 138113 w 647700"/>
                <a:gd name="connsiteY38" fmla="*/ 671512 h 731043"/>
                <a:gd name="connsiteX39" fmla="*/ 64294 w 647700"/>
                <a:gd name="connsiteY39" fmla="*/ 711993 h 731043"/>
                <a:gd name="connsiteX40" fmla="*/ 0 w 647700"/>
                <a:gd name="connsiteY40" fmla="*/ 731043 h 731043"/>
                <a:gd name="connsiteX41" fmla="*/ 2381 w 647700"/>
                <a:gd name="connsiteY41" fmla="*/ 709612 h 731043"/>
                <a:gd name="connsiteX42" fmla="*/ 21431 w 647700"/>
                <a:gd name="connsiteY42" fmla="*/ 683418 h 731043"/>
                <a:gd name="connsiteX43" fmla="*/ 57150 w 647700"/>
                <a:gd name="connsiteY43" fmla="*/ 645318 h 731043"/>
                <a:gd name="connsiteX44" fmla="*/ 111919 w 647700"/>
                <a:gd name="connsiteY44" fmla="*/ 585787 h 731043"/>
                <a:gd name="connsiteX45" fmla="*/ 176213 w 647700"/>
                <a:gd name="connsiteY45" fmla="*/ 511968 h 731043"/>
                <a:gd name="connsiteX46" fmla="*/ 228600 w 647700"/>
                <a:gd name="connsiteY46" fmla="*/ 450056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47700" h="731043">
                  <a:moveTo>
                    <a:pt x="228600" y="450056"/>
                  </a:moveTo>
                  <a:lnTo>
                    <a:pt x="261938" y="409575"/>
                  </a:lnTo>
                  <a:lnTo>
                    <a:pt x="288131" y="376237"/>
                  </a:lnTo>
                  <a:lnTo>
                    <a:pt x="319088" y="333375"/>
                  </a:lnTo>
                  <a:lnTo>
                    <a:pt x="347663" y="288131"/>
                  </a:lnTo>
                  <a:lnTo>
                    <a:pt x="369094" y="250031"/>
                  </a:lnTo>
                  <a:lnTo>
                    <a:pt x="381000" y="219075"/>
                  </a:lnTo>
                  <a:lnTo>
                    <a:pt x="385763" y="200025"/>
                  </a:lnTo>
                  <a:lnTo>
                    <a:pt x="388144" y="178593"/>
                  </a:lnTo>
                  <a:lnTo>
                    <a:pt x="388144" y="157162"/>
                  </a:lnTo>
                  <a:lnTo>
                    <a:pt x="378619" y="116681"/>
                  </a:lnTo>
                  <a:lnTo>
                    <a:pt x="364331" y="80962"/>
                  </a:lnTo>
                  <a:lnTo>
                    <a:pt x="342900" y="45243"/>
                  </a:lnTo>
                  <a:lnTo>
                    <a:pt x="328613" y="16668"/>
                  </a:lnTo>
                  <a:lnTo>
                    <a:pt x="330994" y="2381"/>
                  </a:lnTo>
                  <a:lnTo>
                    <a:pt x="352425" y="0"/>
                  </a:lnTo>
                  <a:lnTo>
                    <a:pt x="397669" y="11906"/>
                  </a:lnTo>
                  <a:lnTo>
                    <a:pt x="459581" y="40481"/>
                  </a:lnTo>
                  <a:lnTo>
                    <a:pt x="492919" y="59531"/>
                  </a:lnTo>
                  <a:lnTo>
                    <a:pt x="521494" y="83343"/>
                  </a:lnTo>
                  <a:lnTo>
                    <a:pt x="561975" y="130968"/>
                  </a:lnTo>
                  <a:lnTo>
                    <a:pt x="595313" y="176212"/>
                  </a:lnTo>
                  <a:lnTo>
                    <a:pt x="619125" y="214312"/>
                  </a:lnTo>
                  <a:lnTo>
                    <a:pt x="638175" y="252412"/>
                  </a:lnTo>
                  <a:lnTo>
                    <a:pt x="645319" y="280987"/>
                  </a:lnTo>
                  <a:lnTo>
                    <a:pt x="647700" y="307181"/>
                  </a:lnTo>
                  <a:lnTo>
                    <a:pt x="640556" y="335756"/>
                  </a:lnTo>
                  <a:lnTo>
                    <a:pt x="626269" y="352425"/>
                  </a:lnTo>
                  <a:lnTo>
                    <a:pt x="611981" y="359568"/>
                  </a:lnTo>
                  <a:lnTo>
                    <a:pt x="597694" y="361950"/>
                  </a:lnTo>
                  <a:lnTo>
                    <a:pt x="566738" y="364331"/>
                  </a:lnTo>
                  <a:lnTo>
                    <a:pt x="535781" y="373856"/>
                  </a:lnTo>
                  <a:lnTo>
                    <a:pt x="483394" y="400050"/>
                  </a:lnTo>
                  <a:lnTo>
                    <a:pt x="442913" y="438150"/>
                  </a:lnTo>
                  <a:lnTo>
                    <a:pt x="392906" y="485775"/>
                  </a:lnTo>
                  <a:lnTo>
                    <a:pt x="342900" y="528637"/>
                  </a:lnTo>
                  <a:lnTo>
                    <a:pt x="266700" y="588168"/>
                  </a:lnTo>
                  <a:lnTo>
                    <a:pt x="200025" y="633412"/>
                  </a:lnTo>
                  <a:lnTo>
                    <a:pt x="138113" y="671512"/>
                  </a:lnTo>
                  <a:lnTo>
                    <a:pt x="64294" y="711993"/>
                  </a:lnTo>
                  <a:lnTo>
                    <a:pt x="0" y="731043"/>
                  </a:lnTo>
                  <a:lnTo>
                    <a:pt x="2381" y="709612"/>
                  </a:lnTo>
                  <a:lnTo>
                    <a:pt x="21431" y="683418"/>
                  </a:lnTo>
                  <a:lnTo>
                    <a:pt x="57150" y="645318"/>
                  </a:lnTo>
                  <a:lnTo>
                    <a:pt x="111919" y="585787"/>
                  </a:lnTo>
                  <a:lnTo>
                    <a:pt x="176213" y="511968"/>
                  </a:lnTo>
                  <a:lnTo>
                    <a:pt x="228600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08">
              <a:extLst>
                <a:ext uri="{FF2B5EF4-FFF2-40B4-BE49-F238E27FC236}">
                  <a16:creationId xmlns:a16="http://schemas.microsoft.com/office/drawing/2014/main" id="{6DD29448-3BB6-40B2-98E2-AACF0A6ADA41}"/>
                </a:ext>
              </a:extLst>
            </p:cNvPr>
            <p:cNvSpPr/>
            <p:nvPr/>
          </p:nvSpPr>
          <p:spPr>
            <a:xfrm>
              <a:off x="4884739" y="3873499"/>
              <a:ext cx="592137" cy="638175"/>
            </a:xfrm>
            <a:custGeom>
              <a:avLst/>
              <a:gdLst>
                <a:gd name="connsiteX0" fmla="*/ 195262 w 592931"/>
                <a:gd name="connsiteY0" fmla="*/ 240506 h 638175"/>
                <a:gd name="connsiteX1" fmla="*/ 152400 w 592931"/>
                <a:gd name="connsiteY1" fmla="*/ 192881 h 638175"/>
                <a:gd name="connsiteX2" fmla="*/ 102394 w 592931"/>
                <a:gd name="connsiteY2" fmla="*/ 138112 h 638175"/>
                <a:gd name="connsiteX3" fmla="*/ 40481 w 592931"/>
                <a:gd name="connsiteY3" fmla="*/ 76200 h 638175"/>
                <a:gd name="connsiteX4" fmla="*/ 4762 w 592931"/>
                <a:gd name="connsiteY4" fmla="*/ 42862 h 638175"/>
                <a:gd name="connsiteX5" fmla="*/ 0 w 592931"/>
                <a:gd name="connsiteY5" fmla="*/ 35718 h 638175"/>
                <a:gd name="connsiteX6" fmla="*/ 7144 w 592931"/>
                <a:gd name="connsiteY6" fmla="*/ 9525 h 638175"/>
                <a:gd name="connsiteX7" fmla="*/ 26194 w 592931"/>
                <a:gd name="connsiteY7" fmla="*/ 0 h 638175"/>
                <a:gd name="connsiteX8" fmla="*/ 107156 w 592931"/>
                <a:gd name="connsiteY8" fmla="*/ 28575 h 638175"/>
                <a:gd name="connsiteX9" fmla="*/ 240506 w 592931"/>
                <a:gd name="connsiteY9" fmla="*/ 83343 h 638175"/>
                <a:gd name="connsiteX10" fmla="*/ 364331 w 592931"/>
                <a:gd name="connsiteY10" fmla="*/ 135731 h 638175"/>
                <a:gd name="connsiteX11" fmla="*/ 442912 w 592931"/>
                <a:gd name="connsiteY11" fmla="*/ 176212 h 638175"/>
                <a:gd name="connsiteX12" fmla="*/ 469106 w 592931"/>
                <a:gd name="connsiteY12" fmla="*/ 192881 h 638175"/>
                <a:gd name="connsiteX13" fmla="*/ 485775 w 592931"/>
                <a:gd name="connsiteY13" fmla="*/ 214312 h 638175"/>
                <a:gd name="connsiteX14" fmla="*/ 521494 w 592931"/>
                <a:gd name="connsiteY14" fmla="*/ 285750 h 638175"/>
                <a:gd name="connsiteX15" fmla="*/ 552450 w 592931"/>
                <a:gd name="connsiteY15" fmla="*/ 352425 h 638175"/>
                <a:gd name="connsiteX16" fmla="*/ 569119 w 592931"/>
                <a:gd name="connsiteY16" fmla="*/ 395287 h 638175"/>
                <a:gd name="connsiteX17" fmla="*/ 578644 w 592931"/>
                <a:gd name="connsiteY17" fmla="*/ 431006 h 638175"/>
                <a:gd name="connsiteX18" fmla="*/ 585787 w 592931"/>
                <a:gd name="connsiteY18" fmla="*/ 471487 h 638175"/>
                <a:gd name="connsiteX19" fmla="*/ 590550 w 592931"/>
                <a:gd name="connsiteY19" fmla="*/ 526256 h 638175"/>
                <a:gd name="connsiteX20" fmla="*/ 592931 w 592931"/>
                <a:gd name="connsiteY20" fmla="*/ 576262 h 638175"/>
                <a:gd name="connsiteX21" fmla="*/ 585787 w 592931"/>
                <a:gd name="connsiteY21" fmla="*/ 609600 h 638175"/>
                <a:gd name="connsiteX22" fmla="*/ 561975 w 592931"/>
                <a:gd name="connsiteY22" fmla="*/ 628650 h 638175"/>
                <a:gd name="connsiteX23" fmla="*/ 533400 w 592931"/>
                <a:gd name="connsiteY23" fmla="*/ 638175 h 638175"/>
                <a:gd name="connsiteX24" fmla="*/ 511969 w 592931"/>
                <a:gd name="connsiteY24" fmla="*/ 638175 h 638175"/>
                <a:gd name="connsiteX25" fmla="*/ 478631 w 592931"/>
                <a:gd name="connsiteY25" fmla="*/ 628650 h 638175"/>
                <a:gd name="connsiteX26" fmla="*/ 454819 w 592931"/>
                <a:gd name="connsiteY26" fmla="*/ 595312 h 638175"/>
                <a:gd name="connsiteX27" fmla="*/ 414337 w 592931"/>
                <a:gd name="connsiteY27" fmla="*/ 533400 h 638175"/>
                <a:gd name="connsiteX28" fmla="*/ 338137 w 592931"/>
                <a:gd name="connsiteY28" fmla="*/ 426243 h 638175"/>
                <a:gd name="connsiteX29" fmla="*/ 261937 w 592931"/>
                <a:gd name="connsiteY29" fmla="*/ 321468 h 638175"/>
                <a:gd name="connsiteX30" fmla="*/ 195262 w 592931"/>
                <a:gd name="connsiteY30" fmla="*/ 24050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92931" h="638175">
                  <a:moveTo>
                    <a:pt x="195262" y="240506"/>
                  </a:moveTo>
                  <a:lnTo>
                    <a:pt x="152400" y="192881"/>
                  </a:lnTo>
                  <a:lnTo>
                    <a:pt x="102394" y="138112"/>
                  </a:lnTo>
                  <a:lnTo>
                    <a:pt x="40481" y="76200"/>
                  </a:lnTo>
                  <a:lnTo>
                    <a:pt x="4762" y="42862"/>
                  </a:lnTo>
                  <a:lnTo>
                    <a:pt x="0" y="35718"/>
                  </a:lnTo>
                  <a:lnTo>
                    <a:pt x="7144" y="9525"/>
                  </a:lnTo>
                  <a:lnTo>
                    <a:pt x="26194" y="0"/>
                  </a:lnTo>
                  <a:lnTo>
                    <a:pt x="107156" y="28575"/>
                  </a:lnTo>
                  <a:lnTo>
                    <a:pt x="240506" y="83343"/>
                  </a:lnTo>
                  <a:lnTo>
                    <a:pt x="364331" y="135731"/>
                  </a:lnTo>
                  <a:lnTo>
                    <a:pt x="442912" y="176212"/>
                  </a:lnTo>
                  <a:lnTo>
                    <a:pt x="469106" y="192881"/>
                  </a:lnTo>
                  <a:lnTo>
                    <a:pt x="485775" y="214312"/>
                  </a:lnTo>
                  <a:lnTo>
                    <a:pt x="521494" y="285750"/>
                  </a:lnTo>
                  <a:lnTo>
                    <a:pt x="552450" y="352425"/>
                  </a:lnTo>
                  <a:lnTo>
                    <a:pt x="569119" y="395287"/>
                  </a:lnTo>
                  <a:lnTo>
                    <a:pt x="578644" y="431006"/>
                  </a:lnTo>
                  <a:lnTo>
                    <a:pt x="585787" y="471487"/>
                  </a:lnTo>
                  <a:lnTo>
                    <a:pt x="590550" y="526256"/>
                  </a:lnTo>
                  <a:lnTo>
                    <a:pt x="592931" y="576262"/>
                  </a:lnTo>
                  <a:lnTo>
                    <a:pt x="585787" y="609600"/>
                  </a:lnTo>
                  <a:lnTo>
                    <a:pt x="561975" y="628650"/>
                  </a:lnTo>
                  <a:lnTo>
                    <a:pt x="533400" y="638175"/>
                  </a:lnTo>
                  <a:lnTo>
                    <a:pt x="511969" y="638175"/>
                  </a:lnTo>
                  <a:lnTo>
                    <a:pt x="478631" y="628650"/>
                  </a:lnTo>
                  <a:lnTo>
                    <a:pt x="454819" y="595312"/>
                  </a:lnTo>
                  <a:lnTo>
                    <a:pt x="414337" y="533400"/>
                  </a:lnTo>
                  <a:lnTo>
                    <a:pt x="338137" y="426243"/>
                  </a:lnTo>
                  <a:lnTo>
                    <a:pt x="261937" y="321468"/>
                  </a:lnTo>
                  <a:lnTo>
                    <a:pt x="195262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9">
              <a:extLst>
                <a:ext uri="{FF2B5EF4-FFF2-40B4-BE49-F238E27FC236}">
                  <a16:creationId xmlns:a16="http://schemas.microsoft.com/office/drawing/2014/main" id="{CF8D29AA-D36C-4848-8323-AA4F80E648A4}"/>
                </a:ext>
              </a:extLst>
            </p:cNvPr>
            <p:cNvSpPr/>
            <p:nvPr/>
          </p:nvSpPr>
          <p:spPr>
            <a:xfrm>
              <a:off x="6116638" y="1803400"/>
              <a:ext cx="1770062" cy="468313"/>
            </a:xfrm>
            <a:custGeom>
              <a:avLst/>
              <a:gdLst>
                <a:gd name="connsiteX0" fmla="*/ 633413 w 1769269"/>
                <a:gd name="connsiteY0" fmla="*/ 411956 h 469106"/>
                <a:gd name="connsiteX1" fmla="*/ 416719 w 1769269"/>
                <a:gd name="connsiteY1" fmla="*/ 435769 h 469106"/>
                <a:gd name="connsiteX2" fmla="*/ 209550 w 1769269"/>
                <a:gd name="connsiteY2" fmla="*/ 457200 h 469106"/>
                <a:gd name="connsiteX3" fmla="*/ 0 w 1769269"/>
                <a:gd name="connsiteY3" fmla="*/ 469106 h 469106"/>
                <a:gd name="connsiteX4" fmla="*/ 85725 w 1769269"/>
                <a:gd name="connsiteY4" fmla="*/ 304800 h 469106"/>
                <a:gd name="connsiteX5" fmla="*/ 169069 w 1769269"/>
                <a:gd name="connsiteY5" fmla="*/ 311944 h 469106"/>
                <a:gd name="connsiteX6" fmla="*/ 285750 w 1769269"/>
                <a:gd name="connsiteY6" fmla="*/ 304800 h 469106"/>
                <a:gd name="connsiteX7" fmla="*/ 392907 w 1769269"/>
                <a:gd name="connsiteY7" fmla="*/ 292894 h 469106"/>
                <a:gd name="connsiteX8" fmla="*/ 531019 w 1769269"/>
                <a:gd name="connsiteY8" fmla="*/ 271463 h 469106"/>
                <a:gd name="connsiteX9" fmla="*/ 654844 w 1769269"/>
                <a:gd name="connsiteY9" fmla="*/ 250031 h 469106"/>
                <a:gd name="connsiteX10" fmla="*/ 764382 w 1769269"/>
                <a:gd name="connsiteY10" fmla="*/ 228600 h 469106"/>
                <a:gd name="connsiteX11" fmla="*/ 847725 w 1769269"/>
                <a:gd name="connsiteY11" fmla="*/ 211931 h 469106"/>
                <a:gd name="connsiteX12" fmla="*/ 957263 w 1769269"/>
                <a:gd name="connsiteY12" fmla="*/ 185738 h 469106"/>
                <a:gd name="connsiteX13" fmla="*/ 1054894 w 1769269"/>
                <a:gd name="connsiteY13" fmla="*/ 159544 h 469106"/>
                <a:gd name="connsiteX14" fmla="*/ 1147763 w 1769269"/>
                <a:gd name="connsiteY14" fmla="*/ 130969 h 469106"/>
                <a:gd name="connsiteX15" fmla="*/ 1223963 w 1769269"/>
                <a:gd name="connsiteY15" fmla="*/ 100013 h 469106"/>
                <a:gd name="connsiteX16" fmla="*/ 1290638 w 1769269"/>
                <a:gd name="connsiteY16" fmla="*/ 61913 h 469106"/>
                <a:gd name="connsiteX17" fmla="*/ 1323975 w 1769269"/>
                <a:gd name="connsiteY17" fmla="*/ 40481 h 469106"/>
                <a:gd name="connsiteX18" fmla="*/ 1369219 w 1769269"/>
                <a:gd name="connsiteY18" fmla="*/ 4763 h 469106"/>
                <a:gd name="connsiteX19" fmla="*/ 1416844 w 1769269"/>
                <a:gd name="connsiteY19" fmla="*/ 0 h 469106"/>
                <a:gd name="connsiteX20" fmla="*/ 1509713 w 1769269"/>
                <a:gd name="connsiteY20" fmla="*/ 9525 h 469106"/>
                <a:gd name="connsiteX21" fmla="*/ 1600200 w 1769269"/>
                <a:gd name="connsiteY21" fmla="*/ 28575 h 469106"/>
                <a:gd name="connsiteX22" fmla="*/ 1669257 w 1769269"/>
                <a:gd name="connsiteY22" fmla="*/ 50006 h 469106"/>
                <a:gd name="connsiteX23" fmla="*/ 1716882 w 1769269"/>
                <a:gd name="connsiteY23" fmla="*/ 66675 h 469106"/>
                <a:gd name="connsiteX24" fmla="*/ 1738313 w 1769269"/>
                <a:gd name="connsiteY24" fmla="*/ 78581 h 469106"/>
                <a:gd name="connsiteX25" fmla="*/ 1757363 w 1769269"/>
                <a:gd name="connsiteY25" fmla="*/ 97631 h 469106"/>
                <a:gd name="connsiteX26" fmla="*/ 1764507 w 1769269"/>
                <a:gd name="connsiteY26" fmla="*/ 111919 h 469106"/>
                <a:gd name="connsiteX27" fmla="*/ 1769269 w 1769269"/>
                <a:gd name="connsiteY27" fmla="*/ 126206 h 469106"/>
                <a:gd name="connsiteX28" fmla="*/ 1766888 w 1769269"/>
                <a:gd name="connsiteY28" fmla="*/ 145256 h 469106"/>
                <a:gd name="connsiteX29" fmla="*/ 1754982 w 1769269"/>
                <a:gd name="connsiteY29" fmla="*/ 169069 h 469106"/>
                <a:gd name="connsiteX30" fmla="*/ 1731169 w 1769269"/>
                <a:gd name="connsiteY30" fmla="*/ 192881 h 469106"/>
                <a:gd name="connsiteX31" fmla="*/ 1690688 w 1769269"/>
                <a:gd name="connsiteY31" fmla="*/ 209550 h 469106"/>
                <a:gd name="connsiteX32" fmla="*/ 1566863 w 1769269"/>
                <a:gd name="connsiteY32" fmla="*/ 242888 h 469106"/>
                <a:gd name="connsiteX33" fmla="*/ 1462088 w 1769269"/>
                <a:gd name="connsiteY33" fmla="*/ 269081 h 469106"/>
                <a:gd name="connsiteX34" fmla="*/ 1350169 w 1769269"/>
                <a:gd name="connsiteY34" fmla="*/ 292894 h 469106"/>
                <a:gd name="connsiteX35" fmla="*/ 1219200 w 1769269"/>
                <a:gd name="connsiteY35" fmla="*/ 321469 h 469106"/>
                <a:gd name="connsiteX36" fmla="*/ 1031082 w 1769269"/>
                <a:gd name="connsiteY36" fmla="*/ 352425 h 469106"/>
                <a:gd name="connsiteX37" fmla="*/ 783432 w 1769269"/>
                <a:gd name="connsiteY37" fmla="*/ 390525 h 469106"/>
                <a:gd name="connsiteX38" fmla="*/ 633413 w 1769269"/>
                <a:gd name="connsiteY38" fmla="*/ 41195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69269" h="469106">
                  <a:moveTo>
                    <a:pt x="633413" y="411956"/>
                  </a:moveTo>
                  <a:lnTo>
                    <a:pt x="416719" y="435769"/>
                  </a:lnTo>
                  <a:lnTo>
                    <a:pt x="209550" y="457200"/>
                  </a:lnTo>
                  <a:lnTo>
                    <a:pt x="0" y="469106"/>
                  </a:lnTo>
                  <a:lnTo>
                    <a:pt x="85725" y="304800"/>
                  </a:lnTo>
                  <a:lnTo>
                    <a:pt x="169069" y="311944"/>
                  </a:lnTo>
                  <a:lnTo>
                    <a:pt x="285750" y="304800"/>
                  </a:lnTo>
                  <a:lnTo>
                    <a:pt x="392907" y="292894"/>
                  </a:lnTo>
                  <a:lnTo>
                    <a:pt x="531019" y="271463"/>
                  </a:lnTo>
                  <a:lnTo>
                    <a:pt x="654844" y="250031"/>
                  </a:lnTo>
                  <a:lnTo>
                    <a:pt x="764382" y="228600"/>
                  </a:lnTo>
                  <a:lnTo>
                    <a:pt x="847725" y="211931"/>
                  </a:lnTo>
                  <a:lnTo>
                    <a:pt x="957263" y="185738"/>
                  </a:lnTo>
                  <a:lnTo>
                    <a:pt x="1054894" y="159544"/>
                  </a:lnTo>
                  <a:lnTo>
                    <a:pt x="1147763" y="130969"/>
                  </a:lnTo>
                  <a:lnTo>
                    <a:pt x="1223963" y="100013"/>
                  </a:lnTo>
                  <a:lnTo>
                    <a:pt x="1290638" y="61913"/>
                  </a:lnTo>
                  <a:lnTo>
                    <a:pt x="1323975" y="40481"/>
                  </a:lnTo>
                  <a:lnTo>
                    <a:pt x="1369219" y="4763"/>
                  </a:lnTo>
                  <a:lnTo>
                    <a:pt x="1416844" y="0"/>
                  </a:lnTo>
                  <a:lnTo>
                    <a:pt x="1509713" y="9525"/>
                  </a:lnTo>
                  <a:lnTo>
                    <a:pt x="1600200" y="28575"/>
                  </a:lnTo>
                  <a:lnTo>
                    <a:pt x="1669257" y="50006"/>
                  </a:lnTo>
                  <a:lnTo>
                    <a:pt x="1716882" y="66675"/>
                  </a:lnTo>
                  <a:lnTo>
                    <a:pt x="1738313" y="78581"/>
                  </a:lnTo>
                  <a:lnTo>
                    <a:pt x="1757363" y="97631"/>
                  </a:lnTo>
                  <a:lnTo>
                    <a:pt x="1764507" y="111919"/>
                  </a:lnTo>
                  <a:lnTo>
                    <a:pt x="1769269" y="126206"/>
                  </a:lnTo>
                  <a:lnTo>
                    <a:pt x="1766888" y="145256"/>
                  </a:lnTo>
                  <a:lnTo>
                    <a:pt x="1754982" y="169069"/>
                  </a:lnTo>
                  <a:lnTo>
                    <a:pt x="1731169" y="192881"/>
                  </a:lnTo>
                  <a:lnTo>
                    <a:pt x="1690688" y="209550"/>
                  </a:lnTo>
                  <a:lnTo>
                    <a:pt x="1566863" y="242888"/>
                  </a:lnTo>
                  <a:lnTo>
                    <a:pt x="1462088" y="269081"/>
                  </a:lnTo>
                  <a:lnTo>
                    <a:pt x="1350169" y="292894"/>
                  </a:lnTo>
                  <a:lnTo>
                    <a:pt x="1219200" y="321469"/>
                  </a:lnTo>
                  <a:lnTo>
                    <a:pt x="1031082" y="352425"/>
                  </a:lnTo>
                  <a:lnTo>
                    <a:pt x="783432" y="390525"/>
                  </a:lnTo>
                  <a:lnTo>
                    <a:pt x="633413" y="411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1">
              <a:extLst>
                <a:ext uri="{FF2B5EF4-FFF2-40B4-BE49-F238E27FC236}">
                  <a16:creationId xmlns:a16="http://schemas.microsoft.com/office/drawing/2014/main" id="{4EF72276-2BDD-490A-8E66-2714B47932AC}"/>
                </a:ext>
              </a:extLst>
            </p:cNvPr>
            <p:cNvSpPr/>
            <p:nvPr/>
          </p:nvSpPr>
          <p:spPr>
            <a:xfrm>
              <a:off x="6288088" y="2427288"/>
              <a:ext cx="1503362" cy="1473200"/>
            </a:xfrm>
            <a:custGeom>
              <a:avLst/>
              <a:gdLst>
                <a:gd name="connsiteX0" fmla="*/ 540544 w 1502569"/>
                <a:gd name="connsiteY0" fmla="*/ 154781 h 1473994"/>
                <a:gd name="connsiteX1" fmla="*/ 204788 w 1502569"/>
                <a:gd name="connsiteY1" fmla="*/ 216694 h 1473994"/>
                <a:gd name="connsiteX2" fmla="*/ 0 w 1502569"/>
                <a:gd name="connsiteY2" fmla="*/ 254794 h 1473994"/>
                <a:gd name="connsiteX3" fmla="*/ 7144 w 1502569"/>
                <a:gd name="connsiteY3" fmla="*/ 402431 h 1473994"/>
                <a:gd name="connsiteX4" fmla="*/ 195263 w 1502569"/>
                <a:gd name="connsiteY4" fmla="*/ 378619 h 1473994"/>
                <a:gd name="connsiteX5" fmla="*/ 404813 w 1502569"/>
                <a:gd name="connsiteY5" fmla="*/ 342900 h 1473994"/>
                <a:gd name="connsiteX6" fmla="*/ 635794 w 1502569"/>
                <a:gd name="connsiteY6" fmla="*/ 302419 h 1473994"/>
                <a:gd name="connsiteX7" fmla="*/ 792957 w 1502569"/>
                <a:gd name="connsiteY7" fmla="*/ 273844 h 1473994"/>
                <a:gd name="connsiteX8" fmla="*/ 981075 w 1502569"/>
                <a:gd name="connsiteY8" fmla="*/ 240506 h 1473994"/>
                <a:gd name="connsiteX9" fmla="*/ 1112044 w 1502569"/>
                <a:gd name="connsiteY9" fmla="*/ 219075 h 1473994"/>
                <a:gd name="connsiteX10" fmla="*/ 1143000 w 1502569"/>
                <a:gd name="connsiteY10" fmla="*/ 219075 h 1473994"/>
                <a:gd name="connsiteX11" fmla="*/ 1154907 w 1502569"/>
                <a:gd name="connsiteY11" fmla="*/ 223837 h 1473994"/>
                <a:gd name="connsiteX12" fmla="*/ 1164432 w 1502569"/>
                <a:gd name="connsiteY12" fmla="*/ 233362 h 1473994"/>
                <a:gd name="connsiteX13" fmla="*/ 1173957 w 1502569"/>
                <a:gd name="connsiteY13" fmla="*/ 252412 h 1473994"/>
                <a:gd name="connsiteX14" fmla="*/ 1181100 w 1502569"/>
                <a:gd name="connsiteY14" fmla="*/ 280987 h 1473994"/>
                <a:gd name="connsiteX15" fmla="*/ 1183482 w 1502569"/>
                <a:gd name="connsiteY15" fmla="*/ 366712 h 1473994"/>
                <a:gd name="connsiteX16" fmla="*/ 1183482 w 1502569"/>
                <a:gd name="connsiteY16" fmla="*/ 602456 h 1473994"/>
                <a:gd name="connsiteX17" fmla="*/ 1185863 w 1502569"/>
                <a:gd name="connsiteY17" fmla="*/ 669131 h 1473994"/>
                <a:gd name="connsiteX18" fmla="*/ 1181100 w 1502569"/>
                <a:gd name="connsiteY18" fmla="*/ 754856 h 1473994"/>
                <a:gd name="connsiteX19" fmla="*/ 1190625 w 1502569"/>
                <a:gd name="connsiteY19" fmla="*/ 904875 h 1473994"/>
                <a:gd name="connsiteX20" fmla="*/ 1209675 w 1502569"/>
                <a:gd name="connsiteY20" fmla="*/ 1188244 h 1473994"/>
                <a:gd name="connsiteX21" fmla="*/ 1231107 w 1502569"/>
                <a:gd name="connsiteY21" fmla="*/ 1345406 h 1473994"/>
                <a:gd name="connsiteX22" fmla="*/ 1243013 w 1502569"/>
                <a:gd name="connsiteY22" fmla="*/ 1385887 h 1473994"/>
                <a:gd name="connsiteX23" fmla="*/ 1262063 w 1502569"/>
                <a:gd name="connsiteY23" fmla="*/ 1423987 h 1473994"/>
                <a:gd name="connsiteX24" fmla="*/ 1276350 w 1502569"/>
                <a:gd name="connsiteY24" fmla="*/ 1445419 h 1473994"/>
                <a:gd name="connsiteX25" fmla="*/ 1295400 w 1502569"/>
                <a:gd name="connsiteY25" fmla="*/ 1464469 h 1473994"/>
                <a:gd name="connsiteX26" fmla="*/ 1312069 w 1502569"/>
                <a:gd name="connsiteY26" fmla="*/ 1471612 h 1473994"/>
                <a:gd name="connsiteX27" fmla="*/ 1323975 w 1502569"/>
                <a:gd name="connsiteY27" fmla="*/ 1473994 h 1473994"/>
                <a:gd name="connsiteX28" fmla="*/ 1338263 w 1502569"/>
                <a:gd name="connsiteY28" fmla="*/ 1469231 h 1473994"/>
                <a:gd name="connsiteX29" fmla="*/ 1350169 w 1502569"/>
                <a:gd name="connsiteY29" fmla="*/ 1457325 h 1473994"/>
                <a:gd name="connsiteX30" fmla="*/ 1378744 w 1502569"/>
                <a:gd name="connsiteY30" fmla="*/ 1402556 h 1473994"/>
                <a:gd name="connsiteX31" fmla="*/ 1412082 w 1502569"/>
                <a:gd name="connsiteY31" fmla="*/ 1331119 h 1473994"/>
                <a:gd name="connsiteX32" fmla="*/ 1428750 w 1502569"/>
                <a:gd name="connsiteY32" fmla="*/ 1295400 h 1473994"/>
                <a:gd name="connsiteX33" fmla="*/ 1428750 w 1502569"/>
                <a:gd name="connsiteY33" fmla="*/ 1240631 h 1473994"/>
                <a:gd name="connsiteX34" fmla="*/ 1431132 w 1502569"/>
                <a:gd name="connsiteY34" fmla="*/ 942975 h 1473994"/>
                <a:gd name="connsiteX35" fmla="*/ 1431132 w 1502569"/>
                <a:gd name="connsiteY35" fmla="*/ 783431 h 1473994"/>
                <a:gd name="connsiteX36" fmla="*/ 1438275 w 1502569"/>
                <a:gd name="connsiteY36" fmla="*/ 561975 h 1473994"/>
                <a:gd name="connsiteX37" fmla="*/ 1445419 w 1502569"/>
                <a:gd name="connsiteY37" fmla="*/ 464344 h 1473994"/>
                <a:gd name="connsiteX38" fmla="*/ 1454944 w 1502569"/>
                <a:gd name="connsiteY38" fmla="*/ 431006 h 1473994"/>
                <a:gd name="connsiteX39" fmla="*/ 1471613 w 1502569"/>
                <a:gd name="connsiteY39" fmla="*/ 397669 h 1473994"/>
                <a:gd name="connsiteX40" fmla="*/ 1488282 w 1502569"/>
                <a:gd name="connsiteY40" fmla="*/ 357187 h 1473994"/>
                <a:gd name="connsiteX41" fmla="*/ 1497807 w 1502569"/>
                <a:gd name="connsiteY41" fmla="*/ 319087 h 1473994"/>
                <a:gd name="connsiteX42" fmla="*/ 1502569 w 1502569"/>
                <a:gd name="connsiteY42" fmla="*/ 288131 h 1473994"/>
                <a:gd name="connsiteX43" fmla="*/ 1500188 w 1502569"/>
                <a:gd name="connsiteY43" fmla="*/ 261937 h 1473994"/>
                <a:gd name="connsiteX44" fmla="*/ 1495425 w 1502569"/>
                <a:gd name="connsiteY44" fmla="*/ 242887 h 1473994"/>
                <a:gd name="connsiteX45" fmla="*/ 1466850 w 1502569"/>
                <a:gd name="connsiteY45" fmla="*/ 209550 h 1473994"/>
                <a:gd name="connsiteX46" fmla="*/ 1390650 w 1502569"/>
                <a:gd name="connsiteY46" fmla="*/ 138112 h 1473994"/>
                <a:gd name="connsiteX47" fmla="*/ 1326357 w 1502569"/>
                <a:gd name="connsiteY47" fmla="*/ 88106 h 1473994"/>
                <a:gd name="connsiteX48" fmla="*/ 1262063 w 1502569"/>
                <a:gd name="connsiteY48" fmla="*/ 40481 h 1473994"/>
                <a:gd name="connsiteX49" fmla="*/ 1195388 w 1502569"/>
                <a:gd name="connsiteY49" fmla="*/ 2381 h 1473994"/>
                <a:gd name="connsiteX50" fmla="*/ 1183482 w 1502569"/>
                <a:gd name="connsiteY50" fmla="*/ 0 h 1473994"/>
                <a:gd name="connsiteX51" fmla="*/ 1152525 w 1502569"/>
                <a:gd name="connsiteY51" fmla="*/ 7144 h 1473994"/>
                <a:gd name="connsiteX52" fmla="*/ 1095375 w 1502569"/>
                <a:gd name="connsiteY52" fmla="*/ 28575 h 1473994"/>
                <a:gd name="connsiteX53" fmla="*/ 1035844 w 1502569"/>
                <a:gd name="connsiteY53" fmla="*/ 59531 h 1473994"/>
                <a:gd name="connsiteX54" fmla="*/ 1009650 w 1502569"/>
                <a:gd name="connsiteY54" fmla="*/ 69056 h 1473994"/>
                <a:gd name="connsiteX55" fmla="*/ 809625 w 1502569"/>
                <a:gd name="connsiteY55" fmla="*/ 104775 h 1473994"/>
                <a:gd name="connsiteX56" fmla="*/ 540544 w 1502569"/>
                <a:gd name="connsiteY56" fmla="*/ 154781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02569" h="1473994">
                  <a:moveTo>
                    <a:pt x="540544" y="154781"/>
                  </a:moveTo>
                  <a:lnTo>
                    <a:pt x="204788" y="216694"/>
                  </a:lnTo>
                  <a:lnTo>
                    <a:pt x="0" y="254794"/>
                  </a:lnTo>
                  <a:lnTo>
                    <a:pt x="7144" y="402431"/>
                  </a:lnTo>
                  <a:lnTo>
                    <a:pt x="195263" y="378619"/>
                  </a:lnTo>
                  <a:lnTo>
                    <a:pt x="404813" y="342900"/>
                  </a:lnTo>
                  <a:lnTo>
                    <a:pt x="635794" y="302419"/>
                  </a:lnTo>
                  <a:lnTo>
                    <a:pt x="792957" y="273844"/>
                  </a:lnTo>
                  <a:lnTo>
                    <a:pt x="981075" y="240506"/>
                  </a:lnTo>
                  <a:lnTo>
                    <a:pt x="1112044" y="219075"/>
                  </a:lnTo>
                  <a:lnTo>
                    <a:pt x="1143000" y="219075"/>
                  </a:lnTo>
                  <a:lnTo>
                    <a:pt x="1154907" y="223837"/>
                  </a:lnTo>
                  <a:lnTo>
                    <a:pt x="1164432" y="233362"/>
                  </a:lnTo>
                  <a:lnTo>
                    <a:pt x="1173957" y="252412"/>
                  </a:lnTo>
                  <a:lnTo>
                    <a:pt x="1181100" y="280987"/>
                  </a:lnTo>
                  <a:lnTo>
                    <a:pt x="1183482" y="366712"/>
                  </a:lnTo>
                  <a:lnTo>
                    <a:pt x="1183482" y="602456"/>
                  </a:lnTo>
                  <a:cubicBezTo>
                    <a:pt x="1184276" y="624681"/>
                    <a:pt x="1185069" y="646906"/>
                    <a:pt x="1185863" y="669131"/>
                  </a:cubicBezTo>
                  <a:lnTo>
                    <a:pt x="1181100" y="754856"/>
                  </a:lnTo>
                  <a:lnTo>
                    <a:pt x="1190625" y="904875"/>
                  </a:lnTo>
                  <a:lnTo>
                    <a:pt x="1209675" y="1188244"/>
                  </a:lnTo>
                  <a:lnTo>
                    <a:pt x="1231107" y="1345406"/>
                  </a:lnTo>
                  <a:lnTo>
                    <a:pt x="1243013" y="1385887"/>
                  </a:lnTo>
                  <a:lnTo>
                    <a:pt x="1262063" y="1423987"/>
                  </a:lnTo>
                  <a:lnTo>
                    <a:pt x="1276350" y="1445419"/>
                  </a:lnTo>
                  <a:lnTo>
                    <a:pt x="1295400" y="1464469"/>
                  </a:lnTo>
                  <a:lnTo>
                    <a:pt x="1312069" y="1471612"/>
                  </a:lnTo>
                  <a:lnTo>
                    <a:pt x="1323975" y="1473994"/>
                  </a:lnTo>
                  <a:lnTo>
                    <a:pt x="1338263" y="1469231"/>
                  </a:lnTo>
                  <a:lnTo>
                    <a:pt x="1350169" y="1457325"/>
                  </a:lnTo>
                  <a:lnTo>
                    <a:pt x="1378744" y="1402556"/>
                  </a:lnTo>
                  <a:lnTo>
                    <a:pt x="1412082" y="1331119"/>
                  </a:lnTo>
                  <a:lnTo>
                    <a:pt x="1428750" y="1295400"/>
                  </a:lnTo>
                  <a:lnTo>
                    <a:pt x="1428750" y="1240631"/>
                  </a:lnTo>
                  <a:lnTo>
                    <a:pt x="1431132" y="942975"/>
                  </a:lnTo>
                  <a:lnTo>
                    <a:pt x="1431132" y="783431"/>
                  </a:lnTo>
                  <a:lnTo>
                    <a:pt x="1438275" y="561975"/>
                  </a:lnTo>
                  <a:lnTo>
                    <a:pt x="1445419" y="464344"/>
                  </a:lnTo>
                  <a:lnTo>
                    <a:pt x="1454944" y="431006"/>
                  </a:lnTo>
                  <a:lnTo>
                    <a:pt x="1471613" y="397669"/>
                  </a:lnTo>
                  <a:lnTo>
                    <a:pt x="1488282" y="357187"/>
                  </a:lnTo>
                  <a:lnTo>
                    <a:pt x="1497807" y="319087"/>
                  </a:lnTo>
                  <a:lnTo>
                    <a:pt x="1502569" y="288131"/>
                  </a:lnTo>
                  <a:lnTo>
                    <a:pt x="1500188" y="261937"/>
                  </a:lnTo>
                  <a:lnTo>
                    <a:pt x="1495425" y="242887"/>
                  </a:lnTo>
                  <a:lnTo>
                    <a:pt x="1466850" y="209550"/>
                  </a:lnTo>
                  <a:lnTo>
                    <a:pt x="1390650" y="138112"/>
                  </a:lnTo>
                  <a:lnTo>
                    <a:pt x="1326357" y="88106"/>
                  </a:lnTo>
                  <a:lnTo>
                    <a:pt x="1262063" y="40481"/>
                  </a:lnTo>
                  <a:lnTo>
                    <a:pt x="1195388" y="2381"/>
                  </a:lnTo>
                  <a:lnTo>
                    <a:pt x="1183482" y="0"/>
                  </a:lnTo>
                  <a:lnTo>
                    <a:pt x="1152525" y="7144"/>
                  </a:lnTo>
                  <a:lnTo>
                    <a:pt x="1095375" y="28575"/>
                  </a:lnTo>
                  <a:lnTo>
                    <a:pt x="1035844" y="59531"/>
                  </a:lnTo>
                  <a:lnTo>
                    <a:pt x="1009650" y="69056"/>
                  </a:lnTo>
                  <a:lnTo>
                    <a:pt x="809625" y="104775"/>
                  </a:lnTo>
                  <a:lnTo>
                    <a:pt x="540544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12">
              <a:extLst>
                <a:ext uri="{FF2B5EF4-FFF2-40B4-BE49-F238E27FC236}">
                  <a16:creationId xmlns:a16="http://schemas.microsoft.com/office/drawing/2014/main" id="{40B33903-83F6-4544-8028-10AE9F1B2024}"/>
                </a:ext>
              </a:extLst>
            </p:cNvPr>
            <p:cNvSpPr/>
            <p:nvPr/>
          </p:nvSpPr>
          <p:spPr>
            <a:xfrm>
              <a:off x="6303964" y="3028950"/>
              <a:ext cx="1216025" cy="293688"/>
            </a:xfrm>
            <a:custGeom>
              <a:avLst/>
              <a:gdLst>
                <a:gd name="connsiteX0" fmla="*/ 457200 w 1216819"/>
                <a:gd name="connsiteY0" fmla="*/ 259556 h 292894"/>
                <a:gd name="connsiteX1" fmla="*/ 292894 w 1216819"/>
                <a:gd name="connsiteY1" fmla="*/ 271463 h 292894"/>
                <a:gd name="connsiteX2" fmla="*/ 104775 w 1216819"/>
                <a:gd name="connsiteY2" fmla="*/ 285750 h 292894"/>
                <a:gd name="connsiteX3" fmla="*/ 2381 w 1216819"/>
                <a:gd name="connsiteY3" fmla="*/ 292894 h 292894"/>
                <a:gd name="connsiteX4" fmla="*/ 0 w 1216819"/>
                <a:gd name="connsiteY4" fmla="*/ 150019 h 292894"/>
                <a:gd name="connsiteX5" fmla="*/ 100012 w 1216819"/>
                <a:gd name="connsiteY5" fmla="*/ 152400 h 292894"/>
                <a:gd name="connsiteX6" fmla="*/ 183356 w 1216819"/>
                <a:gd name="connsiteY6" fmla="*/ 147638 h 292894"/>
                <a:gd name="connsiteX7" fmla="*/ 304800 w 1216819"/>
                <a:gd name="connsiteY7" fmla="*/ 135731 h 292894"/>
                <a:gd name="connsiteX8" fmla="*/ 457200 w 1216819"/>
                <a:gd name="connsiteY8" fmla="*/ 111919 h 292894"/>
                <a:gd name="connsiteX9" fmla="*/ 600075 w 1216819"/>
                <a:gd name="connsiteY9" fmla="*/ 88106 h 292894"/>
                <a:gd name="connsiteX10" fmla="*/ 769144 w 1216819"/>
                <a:gd name="connsiteY10" fmla="*/ 57150 h 292894"/>
                <a:gd name="connsiteX11" fmla="*/ 864394 w 1216819"/>
                <a:gd name="connsiteY11" fmla="*/ 38100 h 292894"/>
                <a:gd name="connsiteX12" fmla="*/ 933450 w 1216819"/>
                <a:gd name="connsiteY12" fmla="*/ 23813 h 292894"/>
                <a:gd name="connsiteX13" fmla="*/ 976312 w 1216819"/>
                <a:gd name="connsiteY13" fmla="*/ 11906 h 292894"/>
                <a:gd name="connsiteX14" fmla="*/ 1007269 w 1216819"/>
                <a:gd name="connsiteY14" fmla="*/ 4763 h 292894"/>
                <a:gd name="connsiteX15" fmla="*/ 1042987 w 1216819"/>
                <a:gd name="connsiteY15" fmla="*/ 0 h 292894"/>
                <a:gd name="connsiteX16" fmla="*/ 1092994 w 1216819"/>
                <a:gd name="connsiteY16" fmla="*/ 7144 h 292894"/>
                <a:gd name="connsiteX17" fmla="*/ 1143000 w 1216819"/>
                <a:gd name="connsiteY17" fmla="*/ 26194 h 292894"/>
                <a:gd name="connsiteX18" fmla="*/ 1214437 w 1216819"/>
                <a:gd name="connsiteY18" fmla="*/ 64294 h 292894"/>
                <a:gd name="connsiteX19" fmla="*/ 1216819 w 1216819"/>
                <a:gd name="connsiteY19" fmla="*/ 169069 h 292894"/>
                <a:gd name="connsiteX20" fmla="*/ 1109662 w 1216819"/>
                <a:gd name="connsiteY20" fmla="*/ 185738 h 292894"/>
                <a:gd name="connsiteX21" fmla="*/ 942975 w 1216819"/>
                <a:gd name="connsiteY21" fmla="*/ 207169 h 292894"/>
                <a:gd name="connsiteX22" fmla="*/ 800100 w 1216819"/>
                <a:gd name="connsiteY22" fmla="*/ 223838 h 292894"/>
                <a:gd name="connsiteX23" fmla="*/ 638175 w 1216819"/>
                <a:gd name="connsiteY23" fmla="*/ 240506 h 292894"/>
                <a:gd name="connsiteX24" fmla="*/ 457200 w 1216819"/>
                <a:gd name="connsiteY24" fmla="*/ 259556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16819" h="292894">
                  <a:moveTo>
                    <a:pt x="457200" y="259556"/>
                  </a:moveTo>
                  <a:lnTo>
                    <a:pt x="292894" y="271463"/>
                  </a:lnTo>
                  <a:lnTo>
                    <a:pt x="104775" y="285750"/>
                  </a:lnTo>
                  <a:lnTo>
                    <a:pt x="2381" y="292894"/>
                  </a:lnTo>
                  <a:cubicBezTo>
                    <a:pt x="1587" y="245269"/>
                    <a:pt x="794" y="197644"/>
                    <a:pt x="0" y="150019"/>
                  </a:cubicBezTo>
                  <a:lnTo>
                    <a:pt x="100012" y="152400"/>
                  </a:lnTo>
                  <a:lnTo>
                    <a:pt x="183356" y="147638"/>
                  </a:lnTo>
                  <a:lnTo>
                    <a:pt x="304800" y="135731"/>
                  </a:lnTo>
                  <a:lnTo>
                    <a:pt x="457200" y="111919"/>
                  </a:lnTo>
                  <a:lnTo>
                    <a:pt x="600075" y="88106"/>
                  </a:lnTo>
                  <a:lnTo>
                    <a:pt x="769144" y="57150"/>
                  </a:lnTo>
                  <a:lnTo>
                    <a:pt x="864394" y="38100"/>
                  </a:lnTo>
                  <a:lnTo>
                    <a:pt x="933450" y="23813"/>
                  </a:lnTo>
                  <a:lnTo>
                    <a:pt x="976312" y="11906"/>
                  </a:lnTo>
                  <a:lnTo>
                    <a:pt x="1007269" y="4763"/>
                  </a:lnTo>
                  <a:lnTo>
                    <a:pt x="1042987" y="0"/>
                  </a:lnTo>
                  <a:lnTo>
                    <a:pt x="1092994" y="7144"/>
                  </a:lnTo>
                  <a:lnTo>
                    <a:pt x="1143000" y="26194"/>
                  </a:lnTo>
                  <a:lnTo>
                    <a:pt x="1214437" y="64294"/>
                  </a:lnTo>
                  <a:lnTo>
                    <a:pt x="1216819" y="169069"/>
                  </a:lnTo>
                  <a:lnTo>
                    <a:pt x="1109662" y="185738"/>
                  </a:lnTo>
                  <a:lnTo>
                    <a:pt x="942975" y="207169"/>
                  </a:lnTo>
                  <a:lnTo>
                    <a:pt x="800100" y="223838"/>
                  </a:lnTo>
                  <a:lnTo>
                    <a:pt x="638175" y="240506"/>
                  </a:lnTo>
                  <a:lnTo>
                    <a:pt x="457200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13">
              <a:extLst>
                <a:ext uri="{FF2B5EF4-FFF2-40B4-BE49-F238E27FC236}">
                  <a16:creationId xmlns:a16="http://schemas.microsoft.com/office/drawing/2014/main" id="{6D7FFA9A-713C-4B56-BBEB-6382DB86F100}"/>
                </a:ext>
              </a:extLst>
            </p:cNvPr>
            <p:cNvSpPr/>
            <p:nvPr/>
          </p:nvSpPr>
          <p:spPr>
            <a:xfrm>
              <a:off x="6332538" y="3576638"/>
              <a:ext cx="1238250" cy="304800"/>
            </a:xfrm>
            <a:custGeom>
              <a:avLst/>
              <a:gdLst>
                <a:gd name="connsiteX0" fmla="*/ 440531 w 1238250"/>
                <a:gd name="connsiteY0" fmla="*/ 266700 h 304800"/>
                <a:gd name="connsiteX1" fmla="*/ 226219 w 1238250"/>
                <a:gd name="connsiteY1" fmla="*/ 285750 h 304800"/>
                <a:gd name="connsiteX2" fmla="*/ 11906 w 1238250"/>
                <a:gd name="connsiteY2" fmla="*/ 304800 h 304800"/>
                <a:gd name="connsiteX3" fmla="*/ 0 w 1238250"/>
                <a:gd name="connsiteY3" fmla="*/ 145256 h 304800"/>
                <a:gd name="connsiteX4" fmla="*/ 107156 w 1238250"/>
                <a:gd name="connsiteY4" fmla="*/ 145256 h 304800"/>
                <a:gd name="connsiteX5" fmla="*/ 195262 w 1238250"/>
                <a:gd name="connsiteY5" fmla="*/ 140493 h 304800"/>
                <a:gd name="connsiteX6" fmla="*/ 364331 w 1238250"/>
                <a:gd name="connsiteY6" fmla="*/ 123825 h 304800"/>
                <a:gd name="connsiteX7" fmla="*/ 516731 w 1238250"/>
                <a:gd name="connsiteY7" fmla="*/ 104775 h 304800"/>
                <a:gd name="connsiteX8" fmla="*/ 666750 w 1238250"/>
                <a:gd name="connsiteY8" fmla="*/ 83343 h 304800"/>
                <a:gd name="connsiteX9" fmla="*/ 809625 w 1238250"/>
                <a:gd name="connsiteY9" fmla="*/ 64293 h 304800"/>
                <a:gd name="connsiteX10" fmla="*/ 1004887 w 1238250"/>
                <a:gd name="connsiteY10" fmla="*/ 33337 h 304800"/>
                <a:gd name="connsiteX11" fmla="*/ 1226344 w 1238250"/>
                <a:gd name="connsiteY11" fmla="*/ 0 h 304800"/>
                <a:gd name="connsiteX12" fmla="*/ 1238250 w 1238250"/>
                <a:gd name="connsiteY12" fmla="*/ 180975 h 304800"/>
                <a:gd name="connsiteX13" fmla="*/ 1016794 w 1238250"/>
                <a:gd name="connsiteY13" fmla="*/ 209550 h 304800"/>
                <a:gd name="connsiteX14" fmla="*/ 769144 w 1238250"/>
                <a:gd name="connsiteY14" fmla="*/ 235743 h 304800"/>
                <a:gd name="connsiteX15" fmla="*/ 440531 w 1238250"/>
                <a:gd name="connsiteY15" fmla="*/ 26670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8250" h="304800">
                  <a:moveTo>
                    <a:pt x="440531" y="266700"/>
                  </a:moveTo>
                  <a:lnTo>
                    <a:pt x="226219" y="285750"/>
                  </a:lnTo>
                  <a:lnTo>
                    <a:pt x="11906" y="304800"/>
                  </a:lnTo>
                  <a:lnTo>
                    <a:pt x="0" y="145256"/>
                  </a:lnTo>
                  <a:lnTo>
                    <a:pt x="107156" y="145256"/>
                  </a:lnTo>
                  <a:lnTo>
                    <a:pt x="195262" y="140493"/>
                  </a:lnTo>
                  <a:lnTo>
                    <a:pt x="364331" y="123825"/>
                  </a:lnTo>
                  <a:lnTo>
                    <a:pt x="516731" y="104775"/>
                  </a:lnTo>
                  <a:lnTo>
                    <a:pt x="666750" y="83343"/>
                  </a:lnTo>
                  <a:lnTo>
                    <a:pt x="809625" y="64293"/>
                  </a:lnTo>
                  <a:lnTo>
                    <a:pt x="1004887" y="33337"/>
                  </a:lnTo>
                  <a:lnTo>
                    <a:pt x="1226344" y="0"/>
                  </a:lnTo>
                  <a:lnTo>
                    <a:pt x="1238250" y="180975"/>
                  </a:lnTo>
                  <a:lnTo>
                    <a:pt x="1016794" y="209550"/>
                  </a:lnTo>
                  <a:lnTo>
                    <a:pt x="769144" y="235743"/>
                  </a:lnTo>
                  <a:lnTo>
                    <a:pt x="440531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14">
              <a:extLst>
                <a:ext uri="{FF2B5EF4-FFF2-40B4-BE49-F238E27FC236}">
                  <a16:creationId xmlns:a16="http://schemas.microsoft.com/office/drawing/2014/main" id="{EAC960FC-B95D-44D4-8C9E-965234257AC6}"/>
                </a:ext>
              </a:extLst>
            </p:cNvPr>
            <p:cNvSpPr/>
            <p:nvPr/>
          </p:nvSpPr>
          <p:spPr>
            <a:xfrm>
              <a:off x="5421314" y="3989388"/>
              <a:ext cx="1266825" cy="1287462"/>
            </a:xfrm>
            <a:custGeom>
              <a:avLst/>
              <a:gdLst>
                <a:gd name="connsiteX0" fmla="*/ 781050 w 1266825"/>
                <a:gd name="connsiteY0" fmla="*/ 476250 h 1288256"/>
                <a:gd name="connsiteX1" fmla="*/ 835819 w 1266825"/>
                <a:gd name="connsiteY1" fmla="*/ 390525 h 1288256"/>
                <a:gd name="connsiteX2" fmla="*/ 869157 w 1266825"/>
                <a:gd name="connsiteY2" fmla="*/ 333375 h 1288256"/>
                <a:gd name="connsiteX3" fmla="*/ 900113 w 1266825"/>
                <a:gd name="connsiteY3" fmla="*/ 269081 h 1288256"/>
                <a:gd name="connsiteX4" fmla="*/ 926307 w 1266825"/>
                <a:gd name="connsiteY4" fmla="*/ 219075 h 1288256"/>
                <a:gd name="connsiteX5" fmla="*/ 945357 w 1266825"/>
                <a:gd name="connsiteY5" fmla="*/ 169069 h 1288256"/>
                <a:gd name="connsiteX6" fmla="*/ 952500 w 1266825"/>
                <a:gd name="connsiteY6" fmla="*/ 138112 h 1288256"/>
                <a:gd name="connsiteX7" fmla="*/ 950119 w 1266825"/>
                <a:gd name="connsiteY7" fmla="*/ 123825 h 1288256"/>
                <a:gd name="connsiteX8" fmla="*/ 923925 w 1266825"/>
                <a:gd name="connsiteY8" fmla="*/ 95250 h 1288256"/>
                <a:gd name="connsiteX9" fmla="*/ 885825 w 1266825"/>
                <a:gd name="connsiteY9" fmla="*/ 52387 h 1288256"/>
                <a:gd name="connsiteX10" fmla="*/ 864394 w 1266825"/>
                <a:gd name="connsiteY10" fmla="*/ 21431 h 1288256"/>
                <a:gd name="connsiteX11" fmla="*/ 978694 w 1266825"/>
                <a:gd name="connsiteY11" fmla="*/ 0 h 1288256"/>
                <a:gd name="connsiteX12" fmla="*/ 1026319 w 1266825"/>
                <a:gd name="connsiteY12" fmla="*/ 9525 h 1288256"/>
                <a:gd name="connsiteX13" fmla="*/ 1064419 w 1266825"/>
                <a:gd name="connsiteY13" fmla="*/ 23812 h 1288256"/>
                <a:gd name="connsiteX14" fmla="*/ 1102519 w 1266825"/>
                <a:gd name="connsiteY14" fmla="*/ 45244 h 1288256"/>
                <a:gd name="connsiteX15" fmla="*/ 1140619 w 1266825"/>
                <a:gd name="connsiteY15" fmla="*/ 71437 h 1288256"/>
                <a:gd name="connsiteX16" fmla="*/ 1185863 w 1266825"/>
                <a:gd name="connsiteY16" fmla="*/ 114300 h 1288256"/>
                <a:gd name="connsiteX17" fmla="*/ 1235869 w 1266825"/>
                <a:gd name="connsiteY17" fmla="*/ 171450 h 1288256"/>
                <a:gd name="connsiteX18" fmla="*/ 1266825 w 1266825"/>
                <a:gd name="connsiteY18" fmla="*/ 216694 h 1288256"/>
                <a:gd name="connsiteX19" fmla="*/ 1131094 w 1266825"/>
                <a:gd name="connsiteY19" fmla="*/ 385762 h 1288256"/>
                <a:gd name="connsiteX20" fmla="*/ 1040607 w 1266825"/>
                <a:gd name="connsiteY20" fmla="*/ 492919 h 1288256"/>
                <a:gd name="connsiteX21" fmla="*/ 931069 w 1266825"/>
                <a:gd name="connsiteY21" fmla="*/ 628650 h 1288256"/>
                <a:gd name="connsiteX22" fmla="*/ 835819 w 1266825"/>
                <a:gd name="connsiteY22" fmla="*/ 745331 h 1288256"/>
                <a:gd name="connsiteX23" fmla="*/ 740569 w 1266825"/>
                <a:gd name="connsiteY23" fmla="*/ 835819 h 1288256"/>
                <a:gd name="connsiteX24" fmla="*/ 652463 w 1266825"/>
                <a:gd name="connsiteY24" fmla="*/ 909637 h 1288256"/>
                <a:gd name="connsiteX25" fmla="*/ 573882 w 1266825"/>
                <a:gd name="connsiteY25" fmla="*/ 971550 h 1288256"/>
                <a:gd name="connsiteX26" fmla="*/ 497682 w 1266825"/>
                <a:gd name="connsiteY26" fmla="*/ 1028700 h 1288256"/>
                <a:gd name="connsiteX27" fmla="*/ 407194 w 1266825"/>
                <a:gd name="connsiteY27" fmla="*/ 1088231 h 1288256"/>
                <a:gd name="connsiteX28" fmla="*/ 328613 w 1266825"/>
                <a:gd name="connsiteY28" fmla="*/ 1138237 h 1288256"/>
                <a:gd name="connsiteX29" fmla="*/ 240507 w 1266825"/>
                <a:gd name="connsiteY29" fmla="*/ 1188244 h 1288256"/>
                <a:gd name="connsiteX30" fmla="*/ 130969 w 1266825"/>
                <a:gd name="connsiteY30" fmla="*/ 1243012 h 1288256"/>
                <a:gd name="connsiteX31" fmla="*/ 54769 w 1266825"/>
                <a:gd name="connsiteY31" fmla="*/ 1278731 h 1288256"/>
                <a:gd name="connsiteX32" fmla="*/ 21432 w 1266825"/>
                <a:gd name="connsiteY32" fmla="*/ 1288256 h 1288256"/>
                <a:gd name="connsiteX33" fmla="*/ 2382 w 1266825"/>
                <a:gd name="connsiteY33" fmla="*/ 1288256 h 1288256"/>
                <a:gd name="connsiteX34" fmla="*/ 0 w 1266825"/>
                <a:gd name="connsiteY34" fmla="*/ 1276350 h 1288256"/>
                <a:gd name="connsiteX35" fmla="*/ 11907 w 1266825"/>
                <a:gd name="connsiteY35" fmla="*/ 1257300 h 1288256"/>
                <a:gd name="connsiteX36" fmla="*/ 33338 w 1266825"/>
                <a:gd name="connsiteY36" fmla="*/ 1233487 h 1288256"/>
                <a:gd name="connsiteX37" fmla="*/ 85725 w 1266825"/>
                <a:gd name="connsiteY37" fmla="*/ 1193006 h 1288256"/>
                <a:gd name="connsiteX38" fmla="*/ 166688 w 1266825"/>
                <a:gd name="connsiteY38" fmla="*/ 1131094 h 1288256"/>
                <a:gd name="connsiteX39" fmla="*/ 333375 w 1266825"/>
                <a:gd name="connsiteY39" fmla="*/ 992981 h 1288256"/>
                <a:gd name="connsiteX40" fmla="*/ 442913 w 1266825"/>
                <a:gd name="connsiteY40" fmla="*/ 890587 h 1288256"/>
                <a:gd name="connsiteX41" fmla="*/ 538163 w 1266825"/>
                <a:gd name="connsiteY41" fmla="*/ 792956 h 1288256"/>
                <a:gd name="connsiteX42" fmla="*/ 621507 w 1266825"/>
                <a:gd name="connsiteY42" fmla="*/ 695325 h 1288256"/>
                <a:gd name="connsiteX43" fmla="*/ 692944 w 1266825"/>
                <a:gd name="connsiteY43" fmla="*/ 607219 h 1288256"/>
                <a:gd name="connsiteX44" fmla="*/ 781050 w 1266825"/>
                <a:gd name="connsiteY44" fmla="*/ 476250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66825" h="1288256">
                  <a:moveTo>
                    <a:pt x="781050" y="476250"/>
                  </a:moveTo>
                  <a:lnTo>
                    <a:pt x="835819" y="390525"/>
                  </a:lnTo>
                  <a:lnTo>
                    <a:pt x="869157" y="333375"/>
                  </a:lnTo>
                  <a:lnTo>
                    <a:pt x="900113" y="269081"/>
                  </a:lnTo>
                  <a:lnTo>
                    <a:pt x="926307" y="219075"/>
                  </a:lnTo>
                  <a:lnTo>
                    <a:pt x="945357" y="169069"/>
                  </a:lnTo>
                  <a:lnTo>
                    <a:pt x="952500" y="138112"/>
                  </a:lnTo>
                  <a:lnTo>
                    <a:pt x="950119" y="123825"/>
                  </a:lnTo>
                  <a:lnTo>
                    <a:pt x="923925" y="95250"/>
                  </a:lnTo>
                  <a:lnTo>
                    <a:pt x="885825" y="52387"/>
                  </a:lnTo>
                  <a:lnTo>
                    <a:pt x="864394" y="21431"/>
                  </a:lnTo>
                  <a:lnTo>
                    <a:pt x="978694" y="0"/>
                  </a:lnTo>
                  <a:lnTo>
                    <a:pt x="1026319" y="9525"/>
                  </a:lnTo>
                  <a:lnTo>
                    <a:pt x="1064419" y="23812"/>
                  </a:lnTo>
                  <a:lnTo>
                    <a:pt x="1102519" y="45244"/>
                  </a:lnTo>
                  <a:lnTo>
                    <a:pt x="1140619" y="71437"/>
                  </a:lnTo>
                  <a:lnTo>
                    <a:pt x="1185863" y="114300"/>
                  </a:lnTo>
                  <a:lnTo>
                    <a:pt x="1235869" y="171450"/>
                  </a:lnTo>
                  <a:lnTo>
                    <a:pt x="1266825" y="216694"/>
                  </a:lnTo>
                  <a:lnTo>
                    <a:pt x="1131094" y="385762"/>
                  </a:lnTo>
                  <a:lnTo>
                    <a:pt x="1040607" y="492919"/>
                  </a:lnTo>
                  <a:lnTo>
                    <a:pt x="931069" y="628650"/>
                  </a:lnTo>
                  <a:lnTo>
                    <a:pt x="835819" y="745331"/>
                  </a:lnTo>
                  <a:lnTo>
                    <a:pt x="740569" y="835819"/>
                  </a:lnTo>
                  <a:lnTo>
                    <a:pt x="652463" y="909637"/>
                  </a:lnTo>
                  <a:lnTo>
                    <a:pt x="573882" y="971550"/>
                  </a:lnTo>
                  <a:lnTo>
                    <a:pt x="497682" y="1028700"/>
                  </a:lnTo>
                  <a:lnTo>
                    <a:pt x="407194" y="1088231"/>
                  </a:lnTo>
                  <a:lnTo>
                    <a:pt x="328613" y="1138237"/>
                  </a:lnTo>
                  <a:lnTo>
                    <a:pt x="240507" y="1188244"/>
                  </a:lnTo>
                  <a:lnTo>
                    <a:pt x="130969" y="1243012"/>
                  </a:lnTo>
                  <a:lnTo>
                    <a:pt x="54769" y="1278731"/>
                  </a:lnTo>
                  <a:lnTo>
                    <a:pt x="21432" y="1288256"/>
                  </a:lnTo>
                  <a:lnTo>
                    <a:pt x="2382" y="1288256"/>
                  </a:lnTo>
                  <a:lnTo>
                    <a:pt x="0" y="1276350"/>
                  </a:lnTo>
                  <a:lnTo>
                    <a:pt x="11907" y="1257300"/>
                  </a:lnTo>
                  <a:lnTo>
                    <a:pt x="33338" y="1233487"/>
                  </a:lnTo>
                  <a:lnTo>
                    <a:pt x="85725" y="1193006"/>
                  </a:lnTo>
                  <a:lnTo>
                    <a:pt x="166688" y="1131094"/>
                  </a:lnTo>
                  <a:lnTo>
                    <a:pt x="333375" y="992981"/>
                  </a:lnTo>
                  <a:lnTo>
                    <a:pt x="442913" y="890587"/>
                  </a:lnTo>
                  <a:lnTo>
                    <a:pt x="538163" y="792956"/>
                  </a:lnTo>
                  <a:lnTo>
                    <a:pt x="621507" y="695325"/>
                  </a:lnTo>
                  <a:lnTo>
                    <a:pt x="692944" y="607219"/>
                  </a:lnTo>
                  <a:lnTo>
                    <a:pt x="781050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5">
              <a:extLst>
                <a:ext uri="{FF2B5EF4-FFF2-40B4-BE49-F238E27FC236}">
                  <a16:creationId xmlns:a16="http://schemas.microsoft.com/office/drawing/2014/main" id="{BF338A4E-BD8A-4A69-8172-CB34CCBA06DA}"/>
                </a:ext>
              </a:extLst>
            </p:cNvPr>
            <p:cNvSpPr/>
            <p:nvPr/>
          </p:nvSpPr>
          <p:spPr>
            <a:xfrm>
              <a:off x="6491288" y="4033838"/>
              <a:ext cx="1212850" cy="336550"/>
            </a:xfrm>
            <a:custGeom>
              <a:avLst/>
              <a:gdLst>
                <a:gd name="connsiteX0" fmla="*/ 481012 w 1212056"/>
                <a:gd name="connsiteY0" fmla="*/ 116681 h 335756"/>
                <a:gd name="connsiteX1" fmla="*/ 314325 w 1212056"/>
                <a:gd name="connsiteY1" fmla="*/ 152400 h 335756"/>
                <a:gd name="connsiteX2" fmla="*/ 211931 w 1212056"/>
                <a:gd name="connsiteY2" fmla="*/ 173831 h 335756"/>
                <a:gd name="connsiteX3" fmla="*/ 104775 w 1212056"/>
                <a:gd name="connsiteY3" fmla="*/ 173831 h 335756"/>
                <a:gd name="connsiteX4" fmla="*/ 0 w 1212056"/>
                <a:gd name="connsiteY4" fmla="*/ 335756 h 335756"/>
                <a:gd name="connsiteX5" fmla="*/ 128587 w 1212056"/>
                <a:gd name="connsiteY5" fmla="*/ 323850 h 335756"/>
                <a:gd name="connsiteX6" fmla="*/ 242887 w 1212056"/>
                <a:gd name="connsiteY6" fmla="*/ 307181 h 335756"/>
                <a:gd name="connsiteX7" fmla="*/ 385762 w 1212056"/>
                <a:gd name="connsiteY7" fmla="*/ 283368 h 335756"/>
                <a:gd name="connsiteX8" fmla="*/ 516731 w 1212056"/>
                <a:gd name="connsiteY8" fmla="*/ 257175 h 335756"/>
                <a:gd name="connsiteX9" fmla="*/ 647700 w 1212056"/>
                <a:gd name="connsiteY9" fmla="*/ 228600 h 335756"/>
                <a:gd name="connsiteX10" fmla="*/ 750093 w 1212056"/>
                <a:gd name="connsiteY10" fmla="*/ 202406 h 335756"/>
                <a:gd name="connsiteX11" fmla="*/ 778668 w 1212056"/>
                <a:gd name="connsiteY11" fmla="*/ 200025 h 335756"/>
                <a:gd name="connsiteX12" fmla="*/ 1095375 w 1212056"/>
                <a:gd name="connsiteY12" fmla="*/ 309562 h 335756"/>
                <a:gd name="connsiteX13" fmla="*/ 1138237 w 1212056"/>
                <a:gd name="connsiteY13" fmla="*/ 297656 h 335756"/>
                <a:gd name="connsiteX14" fmla="*/ 1176337 w 1212056"/>
                <a:gd name="connsiteY14" fmla="*/ 278606 h 335756"/>
                <a:gd name="connsiteX15" fmla="*/ 1197768 w 1212056"/>
                <a:gd name="connsiteY15" fmla="*/ 264318 h 335756"/>
                <a:gd name="connsiteX16" fmla="*/ 1212056 w 1212056"/>
                <a:gd name="connsiteY16" fmla="*/ 245268 h 335756"/>
                <a:gd name="connsiteX17" fmla="*/ 1212056 w 1212056"/>
                <a:gd name="connsiteY17" fmla="*/ 230981 h 335756"/>
                <a:gd name="connsiteX18" fmla="*/ 1207293 w 1212056"/>
                <a:gd name="connsiteY18" fmla="*/ 207168 h 335756"/>
                <a:gd name="connsiteX19" fmla="*/ 1190625 w 1212056"/>
                <a:gd name="connsiteY19" fmla="*/ 183356 h 335756"/>
                <a:gd name="connsiteX20" fmla="*/ 1154906 w 1212056"/>
                <a:gd name="connsiteY20" fmla="*/ 152400 h 335756"/>
                <a:gd name="connsiteX21" fmla="*/ 1083468 w 1212056"/>
                <a:gd name="connsiteY21" fmla="*/ 104775 h 335756"/>
                <a:gd name="connsiteX22" fmla="*/ 992981 w 1212056"/>
                <a:gd name="connsiteY22" fmla="*/ 52387 h 335756"/>
                <a:gd name="connsiteX23" fmla="*/ 907256 w 1212056"/>
                <a:gd name="connsiteY23" fmla="*/ 14287 h 335756"/>
                <a:gd name="connsiteX24" fmla="*/ 876300 w 1212056"/>
                <a:gd name="connsiteY24" fmla="*/ 0 h 335756"/>
                <a:gd name="connsiteX25" fmla="*/ 859631 w 1212056"/>
                <a:gd name="connsiteY25" fmla="*/ 7143 h 335756"/>
                <a:gd name="connsiteX26" fmla="*/ 804862 w 1212056"/>
                <a:gd name="connsiteY26" fmla="*/ 33337 h 335756"/>
                <a:gd name="connsiteX27" fmla="*/ 733425 w 1212056"/>
                <a:gd name="connsiteY27" fmla="*/ 61912 h 335756"/>
                <a:gd name="connsiteX28" fmla="*/ 578643 w 1212056"/>
                <a:gd name="connsiteY28" fmla="*/ 95250 h 335756"/>
                <a:gd name="connsiteX29" fmla="*/ 481012 w 1212056"/>
                <a:gd name="connsiteY29" fmla="*/ 11668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12056" h="335756">
                  <a:moveTo>
                    <a:pt x="481012" y="116681"/>
                  </a:moveTo>
                  <a:lnTo>
                    <a:pt x="314325" y="152400"/>
                  </a:lnTo>
                  <a:lnTo>
                    <a:pt x="211931" y="173831"/>
                  </a:lnTo>
                  <a:lnTo>
                    <a:pt x="104775" y="173831"/>
                  </a:lnTo>
                  <a:lnTo>
                    <a:pt x="0" y="335756"/>
                  </a:lnTo>
                  <a:lnTo>
                    <a:pt x="128587" y="323850"/>
                  </a:lnTo>
                  <a:lnTo>
                    <a:pt x="242887" y="307181"/>
                  </a:lnTo>
                  <a:lnTo>
                    <a:pt x="385762" y="283368"/>
                  </a:lnTo>
                  <a:lnTo>
                    <a:pt x="516731" y="257175"/>
                  </a:lnTo>
                  <a:lnTo>
                    <a:pt x="647700" y="228600"/>
                  </a:lnTo>
                  <a:lnTo>
                    <a:pt x="750093" y="202406"/>
                  </a:lnTo>
                  <a:lnTo>
                    <a:pt x="778668" y="200025"/>
                  </a:lnTo>
                  <a:lnTo>
                    <a:pt x="1095375" y="309562"/>
                  </a:lnTo>
                  <a:lnTo>
                    <a:pt x="1138237" y="297656"/>
                  </a:lnTo>
                  <a:lnTo>
                    <a:pt x="1176337" y="278606"/>
                  </a:lnTo>
                  <a:lnTo>
                    <a:pt x="1197768" y="264318"/>
                  </a:lnTo>
                  <a:lnTo>
                    <a:pt x="1212056" y="245268"/>
                  </a:lnTo>
                  <a:lnTo>
                    <a:pt x="1212056" y="230981"/>
                  </a:lnTo>
                  <a:lnTo>
                    <a:pt x="1207293" y="207168"/>
                  </a:lnTo>
                  <a:lnTo>
                    <a:pt x="1190625" y="183356"/>
                  </a:lnTo>
                  <a:lnTo>
                    <a:pt x="1154906" y="152400"/>
                  </a:lnTo>
                  <a:lnTo>
                    <a:pt x="1083468" y="104775"/>
                  </a:lnTo>
                  <a:lnTo>
                    <a:pt x="992981" y="52387"/>
                  </a:lnTo>
                  <a:lnTo>
                    <a:pt x="907256" y="14287"/>
                  </a:lnTo>
                  <a:lnTo>
                    <a:pt x="876300" y="0"/>
                  </a:lnTo>
                  <a:lnTo>
                    <a:pt x="859631" y="7143"/>
                  </a:lnTo>
                  <a:lnTo>
                    <a:pt x="804862" y="33337"/>
                  </a:lnTo>
                  <a:lnTo>
                    <a:pt x="733425" y="61912"/>
                  </a:lnTo>
                  <a:lnTo>
                    <a:pt x="578643" y="95250"/>
                  </a:lnTo>
                  <a:lnTo>
                    <a:pt x="481012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6">
              <a:extLst>
                <a:ext uri="{FF2B5EF4-FFF2-40B4-BE49-F238E27FC236}">
                  <a16:creationId xmlns:a16="http://schemas.microsoft.com/office/drawing/2014/main" id="{9DB9AC17-321C-4BD5-A2C2-F6118B00EF0B}"/>
                </a:ext>
              </a:extLst>
            </p:cNvPr>
            <p:cNvSpPr/>
            <p:nvPr/>
          </p:nvSpPr>
          <p:spPr>
            <a:xfrm>
              <a:off x="5357813" y="4189413"/>
              <a:ext cx="2298700" cy="1797050"/>
            </a:xfrm>
            <a:custGeom>
              <a:avLst/>
              <a:gdLst>
                <a:gd name="connsiteX0" fmla="*/ 1664493 w 2297906"/>
                <a:gd name="connsiteY0" fmla="*/ 469106 h 1797844"/>
                <a:gd name="connsiteX1" fmla="*/ 1733550 w 2297906"/>
                <a:gd name="connsiteY1" fmla="*/ 385762 h 1797844"/>
                <a:gd name="connsiteX2" fmla="*/ 1809750 w 2297906"/>
                <a:gd name="connsiteY2" fmla="*/ 288131 h 1797844"/>
                <a:gd name="connsiteX3" fmla="*/ 1871662 w 2297906"/>
                <a:gd name="connsiteY3" fmla="*/ 197644 h 1797844"/>
                <a:gd name="connsiteX4" fmla="*/ 1909762 w 2297906"/>
                <a:gd name="connsiteY4" fmla="*/ 140494 h 1797844"/>
                <a:gd name="connsiteX5" fmla="*/ 1931193 w 2297906"/>
                <a:gd name="connsiteY5" fmla="*/ 102394 h 1797844"/>
                <a:gd name="connsiteX6" fmla="*/ 1933575 w 2297906"/>
                <a:gd name="connsiteY6" fmla="*/ 80962 h 1797844"/>
                <a:gd name="connsiteX7" fmla="*/ 1928812 w 2297906"/>
                <a:gd name="connsiteY7" fmla="*/ 61912 h 1797844"/>
                <a:gd name="connsiteX8" fmla="*/ 1921668 w 2297906"/>
                <a:gd name="connsiteY8" fmla="*/ 47625 h 1797844"/>
                <a:gd name="connsiteX9" fmla="*/ 1907381 w 2297906"/>
                <a:gd name="connsiteY9" fmla="*/ 42862 h 1797844"/>
                <a:gd name="connsiteX10" fmla="*/ 1895475 w 2297906"/>
                <a:gd name="connsiteY10" fmla="*/ 0 h 1797844"/>
                <a:gd name="connsiteX11" fmla="*/ 2297906 w 2297906"/>
                <a:gd name="connsiteY11" fmla="*/ 126206 h 1797844"/>
                <a:gd name="connsiteX12" fmla="*/ 2262187 w 2297906"/>
                <a:gd name="connsiteY12" fmla="*/ 142875 h 1797844"/>
                <a:gd name="connsiteX13" fmla="*/ 2226468 w 2297906"/>
                <a:gd name="connsiteY13" fmla="*/ 154781 h 1797844"/>
                <a:gd name="connsiteX14" fmla="*/ 2193131 w 2297906"/>
                <a:gd name="connsiteY14" fmla="*/ 197644 h 1797844"/>
                <a:gd name="connsiteX15" fmla="*/ 2128837 w 2297906"/>
                <a:gd name="connsiteY15" fmla="*/ 280987 h 1797844"/>
                <a:gd name="connsiteX16" fmla="*/ 2026443 w 2297906"/>
                <a:gd name="connsiteY16" fmla="*/ 407194 h 1797844"/>
                <a:gd name="connsiteX17" fmla="*/ 1921668 w 2297906"/>
                <a:gd name="connsiteY17" fmla="*/ 528637 h 1797844"/>
                <a:gd name="connsiteX18" fmla="*/ 1778793 w 2297906"/>
                <a:gd name="connsiteY18" fmla="*/ 688181 h 1797844"/>
                <a:gd name="connsiteX19" fmla="*/ 1631156 w 2297906"/>
                <a:gd name="connsiteY19" fmla="*/ 842962 h 1797844"/>
                <a:gd name="connsiteX20" fmla="*/ 1528762 w 2297906"/>
                <a:gd name="connsiteY20" fmla="*/ 962025 h 1797844"/>
                <a:gd name="connsiteX21" fmla="*/ 1438275 w 2297906"/>
                <a:gd name="connsiteY21" fmla="*/ 1033462 h 1797844"/>
                <a:gd name="connsiteX22" fmla="*/ 1290637 w 2297906"/>
                <a:gd name="connsiteY22" fmla="*/ 1140619 h 1797844"/>
                <a:gd name="connsiteX23" fmla="*/ 1145381 w 2297906"/>
                <a:gd name="connsiteY23" fmla="*/ 1245394 h 1797844"/>
                <a:gd name="connsiteX24" fmla="*/ 976312 w 2297906"/>
                <a:gd name="connsiteY24" fmla="*/ 1357312 h 1797844"/>
                <a:gd name="connsiteX25" fmla="*/ 835818 w 2297906"/>
                <a:gd name="connsiteY25" fmla="*/ 1443037 h 1797844"/>
                <a:gd name="connsiteX26" fmla="*/ 678656 w 2297906"/>
                <a:gd name="connsiteY26" fmla="*/ 1524000 h 1797844"/>
                <a:gd name="connsiteX27" fmla="*/ 531018 w 2297906"/>
                <a:gd name="connsiteY27" fmla="*/ 1593056 h 1797844"/>
                <a:gd name="connsiteX28" fmla="*/ 364331 w 2297906"/>
                <a:gd name="connsiteY28" fmla="*/ 1666875 h 1797844"/>
                <a:gd name="connsiteX29" fmla="*/ 150018 w 2297906"/>
                <a:gd name="connsiteY29" fmla="*/ 1750219 h 1797844"/>
                <a:gd name="connsiteX30" fmla="*/ 19050 w 2297906"/>
                <a:gd name="connsiteY30" fmla="*/ 1797844 h 1797844"/>
                <a:gd name="connsiteX31" fmla="*/ 4762 w 2297906"/>
                <a:gd name="connsiteY31" fmla="*/ 1795462 h 1797844"/>
                <a:gd name="connsiteX32" fmla="*/ 0 w 2297906"/>
                <a:gd name="connsiteY32" fmla="*/ 1790700 h 1797844"/>
                <a:gd name="connsiteX33" fmla="*/ 2381 w 2297906"/>
                <a:gd name="connsiteY33" fmla="*/ 1771650 h 1797844"/>
                <a:gd name="connsiteX34" fmla="*/ 11906 w 2297906"/>
                <a:gd name="connsiteY34" fmla="*/ 1747837 h 1797844"/>
                <a:gd name="connsiteX35" fmla="*/ 30956 w 2297906"/>
                <a:gd name="connsiteY35" fmla="*/ 1733550 h 1797844"/>
                <a:gd name="connsiteX36" fmla="*/ 97631 w 2297906"/>
                <a:gd name="connsiteY36" fmla="*/ 1697831 h 1797844"/>
                <a:gd name="connsiteX37" fmla="*/ 238125 w 2297906"/>
                <a:gd name="connsiteY37" fmla="*/ 1626394 h 1797844"/>
                <a:gd name="connsiteX38" fmla="*/ 381000 w 2297906"/>
                <a:gd name="connsiteY38" fmla="*/ 1547812 h 1797844"/>
                <a:gd name="connsiteX39" fmla="*/ 502443 w 2297906"/>
                <a:gd name="connsiteY39" fmla="*/ 1478756 h 1797844"/>
                <a:gd name="connsiteX40" fmla="*/ 640556 w 2297906"/>
                <a:gd name="connsiteY40" fmla="*/ 1395412 h 1797844"/>
                <a:gd name="connsiteX41" fmla="*/ 771525 w 2297906"/>
                <a:gd name="connsiteY41" fmla="*/ 1312069 h 1797844"/>
                <a:gd name="connsiteX42" fmla="*/ 883443 w 2297906"/>
                <a:gd name="connsiteY42" fmla="*/ 1231106 h 1797844"/>
                <a:gd name="connsiteX43" fmla="*/ 981075 w 2297906"/>
                <a:gd name="connsiteY43" fmla="*/ 1154906 h 1797844"/>
                <a:gd name="connsiteX44" fmla="*/ 1104900 w 2297906"/>
                <a:gd name="connsiteY44" fmla="*/ 1057275 h 1797844"/>
                <a:gd name="connsiteX45" fmla="*/ 1276350 w 2297906"/>
                <a:gd name="connsiteY45" fmla="*/ 904875 h 1797844"/>
                <a:gd name="connsiteX46" fmla="*/ 1400175 w 2297906"/>
                <a:gd name="connsiteY46" fmla="*/ 783431 h 1797844"/>
                <a:gd name="connsiteX47" fmla="*/ 1488281 w 2297906"/>
                <a:gd name="connsiteY47" fmla="*/ 673894 h 1797844"/>
                <a:gd name="connsiteX48" fmla="*/ 1664493 w 2297906"/>
                <a:gd name="connsiteY48" fmla="*/ 469106 h 179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97906" h="1797844">
                  <a:moveTo>
                    <a:pt x="1664493" y="469106"/>
                  </a:moveTo>
                  <a:lnTo>
                    <a:pt x="1733550" y="385762"/>
                  </a:lnTo>
                  <a:lnTo>
                    <a:pt x="1809750" y="288131"/>
                  </a:lnTo>
                  <a:lnTo>
                    <a:pt x="1871662" y="197644"/>
                  </a:lnTo>
                  <a:lnTo>
                    <a:pt x="1909762" y="140494"/>
                  </a:lnTo>
                  <a:lnTo>
                    <a:pt x="1931193" y="102394"/>
                  </a:lnTo>
                  <a:lnTo>
                    <a:pt x="1933575" y="80962"/>
                  </a:lnTo>
                  <a:lnTo>
                    <a:pt x="1928812" y="61912"/>
                  </a:lnTo>
                  <a:lnTo>
                    <a:pt x="1921668" y="47625"/>
                  </a:lnTo>
                  <a:lnTo>
                    <a:pt x="1907381" y="42862"/>
                  </a:lnTo>
                  <a:lnTo>
                    <a:pt x="1895475" y="0"/>
                  </a:lnTo>
                  <a:lnTo>
                    <a:pt x="2297906" y="126206"/>
                  </a:lnTo>
                  <a:lnTo>
                    <a:pt x="2262187" y="142875"/>
                  </a:lnTo>
                  <a:lnTo>
                    <a:pt x="2226468" y="154781"/>
                  </a:lnTo>
                  <a:lnTo>
                    <a:pt x="2193131" y="197644"/>
                  </a:lnTo>
                  <a:lnTo>
                    <a:pt x="2128837" y="280987"/>
                  </a:lnTo>
                  <a:lnTo>
                    <a:pt x="2026443" y="407194"/>
                  </a:lnTo>
                  <a:lnTo>
                    <a:pt x="1921668" y="528637"/>
                  </a:lnTo>
                  <a:lnTo>
                    <a:pt x="1778793" y="688181"/>
                  </a:lnTo>
                  <a:lnTo>
                    <a:pt x="1631156" y="842962"/>
                  </a:lnTo>
                  <a:lnTo>
                    <a:pt x="1528762" y="962025"/>
                  </a:lnTo>
                  <a:lnTo>
                    <a:pt x="1438275" y="1033462"/>
                  </a:lnTo>
                  <a:lnTo>
                    <a:pt x="1290637" y="1140619"/>
                  </a:lnTo>
                  <a:lnTo>
                    <a:pt x="1145381" y="1245394"/>
                  </a:lnTo>
                  <a:lnTo>
                    <a:pt x="976312" y="1357312"/>
                  </a:lnTo>
                  <a:lnTo>
                    <a:pt x="835818" y="1443037"/>
                  </a:lnTo>
                  <a:lnTo>
                    <a:pt x="678656" y="1524000"/>
                  </a:lnTo>
                  <a:lnTo>
                    <a:pt x="531018" y="1593056"/>
                  </a:lnTo>
                  <a:lnTo>
                    <a:pt x="364331" y="1666875"/>
                  </a:lnTo>
                  <a:lnTo>
                    <a:pt x="150018" y="1750219"/>
                  </a:lnTo>
                  <a:lnTo>
                    <a:pt x="19050" y="1797844"/>
                  </a:lnTo>
                  <a:lnTo>
                    <a:pt x="4762" y="1795462"/>
                  </a:lnTo>
                  <a:lnTo>
                    <a:pt x="0" y="1790700"/>
                  </a:lnTo>
                  <a:lnTo>
                    <a:pt x="2381" y="1771650"/>
                  </a:lnTo>
                  <a:lnTo>
                    <a:pt x="11906" y="1747837"/>
                  </a:lnTo>
                  <a:lnTo>
                    <a:pt x="30956" y="1733550"/>
                  </a:lnTo>
                  <a:lnTo>
                    <a:pt x="97631" y="1697831"/>
                  </a:lnTo>
                  <a:lnTo>
                    <a:pt x="238125" y="1626394"/>
                  </a:lnTo>
                  <a:lnTo>
                    <a:pt x="381000" y="1547812"/>
                  </a:lnTo>
                  <a:lnTo>
                    <a:pt x="502443" y="1478756"/>
                  </a:lnTo>
                  <a:lnTo>
                    <a:pt x="640556" y="1395412"/>
                  </a:lnTo>
                  <a:lnTo>
                    <a:pt x="771525" y="1312069"/>
                  </a:lnTo>
                  <a:lnTo>
                    <a:pt x="883443" y="1231106"/>
                  </a:lnTo>
                  <a:lnTo>
                    <a:pt x="981075" y="1154906"/>
                  </a:lnTo>
                  <a:lnTo>
                    <a:pt x="1104900" y="1057275"/>
                  </a:lnTo>
                  <a:lnTo>
                    <a:pt x="1276350" y="904875"/>
                  </a:lnTo>
                  <a:lnTo>
                    <a:pt x="1400175" y="783431"/>
                  </a:lnTo>
                  <a:lnTo>
                    <a:pt x="1488281" y="673894"/>
                  </a:lnTo>
                  <a:lnTo>
                    <a:pt x="1664493" y="469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7">
              <a:extLst>
                <a:ext uri="{FF2B5EF4-FFF2-40B4-BE49-F238E27FC236}">
                  <a16:creationId xmlns:a16="http://schemas.microsoft.com/office/drawing/2014/main" id="{A5DBBE79-E4ED-403B-97A6-C52E4D99CA7A}"/>
                </a:ext>
              </a:extLst>
            </p:cNvPr>
            <p:cNvSpPr/>
            <p:nvPr/>
          </p:nvSpPr>
          <p:spPr>
            <a:xfrm>
              <a:off x="6227763" y="4602163"/>
              <a:ext cx="2451100" cy="1422400"/>
            </a:xfrm>
            <a:custGeom>
              <a:avLst/>
              <a:gdLst>
                <a:gd name="connsiteX0" fmla="*/ 942975 w 2452687"/>
                <a:gd name="connsiteY0" fmla="*/ 802482 h 1421607"/>
                <a:gd name="connsiteX1" fmla="*/ 800100 w 2452687"/>
                <a:gd name="connsiteY1" fmla="*/ 666750 h 1421607"/>
                <a:gd name="connsiteX2" fmla="*/ 695325 w 2452687"/>
                <a:gd name="connsiteY2" fmla="*/ 573882 h 1421607"/>
                <a:gd name="connsiteX3" fmla="*/ 628650 w 2452687"/>
                <a:gd name="connsiteY3" fmla="*/ 514350 h 1421607"/>
                <a:gd name="connsiteX4" fmla="*/ 511969 w 2452687"/>
                <a:gd name="connsiteY4" fmla="*/ 392907 h 1421607"/>
                <a:gd name="connsiteX5" fmla="*/ 421481 w 2452687"/>
                <a:gd name="connsiteY5" fmla="*/ 319088 h 1421607"/>
                <a:gd name="connsiteX6" fmla="*/ 345281 w 2452687"/>
                <a:gd name="connsiteY6" fmla="*/ 261938 h 1421607"/>
                <a:gd name="connsiteX7" fmla="*/ 304800 w 2452687"/>
                <a:gd name="connsiteY7" fmla="*/ 233363 h 1421607"/>
                <a:gd name="connsiteX8" fmla="*/ 254794 w 2452687"/>
                <a:gd name="connsiteY8" fmla="*/ 197644 h 1421607"/>
                <a:gd name="connsiteX9" fmla="*/ 207169 w 2452687"/>
                <a:gd name="connsiteY9" fmla="*/ 166688 h 1421607"/>
                <a:gd name="connsiteX10" fmla="*/ 159544 w 2452687"/>
                <a:gd name="connsiteY10" fmla="*/ 135732 h 1421607"/>
                <a:gd name="connsiteX11" fmla="*/ 116681 w 2452687"/>
                <a:gd name="connsiteY11" fmla="*/ 114300 h 1421607"/>
                <a:gd name="connsiteX12" fmla="*/ 78581 w 2452687"/>
                <a:gd name="connsiteY12" fmla="*/ 102394 h 1421607"/>
                <a:gd name="connsiteX13" fmla="*/ 0 w 2452687"/>
                <a:gd name="connsiteY13" fmla="*/ 80963 h 1421607"/>
                <a:gd name="connsiteX14" fmla="*/ 83344 w 2452687"/>
                <a:gd name="connsiteY14" fmla="*/ 0 h 1421607"/>
                <a:gd name="connsiteX15" fmla="*/ 173831 w 2452687"/>
                <a:gd name="connsiteY15" fmla="*/ 19050 h 1421607"/>
                <a:gd name="connsiteX16" fmla="*/ 252412 w 2452687"/>
                <a:gd name="connsiteY16" fmla="*/ 52388 h 1421607"/>
                <a:gd name="connsiteX17" fmla="*/ 347662 w 2452687"/>
                <a:gd name="connsiteY17" fmla="*/ 107157 h 1421607"/>
                <a:gd name="connsiteX18" fmla="*/ 481012 w 2452687"/>
                <a:gd name="connsiteY18" fmla="*/ 192882 h 1421607"/>
                <a:gd name="connsiteX19" fmla="*/ 635794 w 2452687"/>
                <a:gd name="connsiteY19" fmla="*/ 304800 h 1421607"/>
                <a:gd name="connsiteX20" fmla="*/ 776287 w 2452687"/>
                <a:gd name="connsiteY20" fmla="*/ 409575 h 1421607"/>
                <a:gd name="connsiteX21" fmla="*/ 847725 w 2452687"/>
                <a:gd name="connsiteY21" fmla="*/ 471488 h 1421607"/>
                <a:gd name="connsiteX22" fmla="*/ 966787 w 2452687"/>
                <a:gd name="connsiteY22" fmla="*/ 566738 h 1421607"/>
                <a:gd name="connsiteX23" fmla="*/ 1095375 w 2452687"/>
                <a:gd name="connsiteY23" fmla="*/ 664369 h 1421607"/>
                <a:gd name="connsiteX24" fmla="*/ 1173956 w 2452687"/>
                <a:gd name="connsiteY24" fmla="*/ 721519 h 1421607"/>
                <a:gd name="connsiteX25" fmla="*/ 1247775 w 2452687"/>
                <a:gd name="connsiteY25" fmla="*/ 773907 h 1421607"/>
                <a:gd name="connsiteX26" fmla="*/ 1364456 w 2452687"/>
                <a:gd name="connsiteY26" fmla="*/ 850107 h 1421607"/>
                <a:gd name="connsiteX27" fmla="*/ 1500187 w 2452687"/>
                <a:gd name="connsiteY27" fmla="*/ 933450 h 1421607"/>
                <a:gd name="connsiteX28" fmla="*/ 1600200 w 2452687"/>
                <a:gd name="connsiteY28" fmla="*/ 988219 h 1421607"/>
                <a:gd name="connsiteX29" fmla="*/ 1688306 w 2452687"/>
                <a:gd name="connsiteY29" fmla="*/ 1035844 h 1421607"/>
                <a:gd name="connsiteX30" fmla="*/ 1809750 w 2452687"/>
                <a:gd name="connsiteY30" fmla="*/ 1095375 h 1421607"/>
                <a:gd name="connsiteX31" fmla="*/ 1909762 w 2452687"/>
                <a:gd name="connsiteY31" fmla="*/ 1135857 h 1421607"/>
                <a:gd name="connsiteX32" fmla="*/ 2035969 w 2452687"/>
                <a:gd name="connsiteY32" fmla="*/ 1185863 h 1421607"/>
                <a:gd name="connsiteX33" fmla="*/ 2152650 w 2452687"/>
                <a:gd name="connsiteY33" fmla="*/ 1221582 h 1421607"/>
                <a:gd name="connsiteX34" fmla="*/ 2264569 w 2452687"/>
                <a:gd name="connsiteY34" fmla="*/ 1252538 h 1421607"/>
                <a:gd name="connsiteX35" fmla="*/ 2381250 w 2452687"/>
                <a:gd name="connsiteY35" fmla="*/ 1276350 h 1421607"/>
                <a:gd name="connsiteX36" fmla="*/ 2426494 w 2452687"/>
                <a:gd name="connsiteY36" fmla="*/ 1283494 h 1421607"/>
                <a:gd name="connsiteX37" fmla="*/ 2445544 w 2452687"/>
                <a:gd name="connsiteY37" fmla="*/ 1288257 h 1421607"/>
                <a:gd name="connsiteX38" fmla="*/ 2452687 w 2452687"/>
                <a:gd name="connsiteY38" fmla="*/ 1297782 h 1421607"/>
                <a:gd name="connsiteX39" fmla="*/ 2452687 w 2452687"/>
                <a:gd name="connsiteY39" fmla="*/ 1309688 h 1421607"/>
                <a:gd name="connsiteX40" fmla="*/ 2443162 w 2452687"/>
                <a:gd name="connsiteY40" fmla="*/ 1321594 h 1421607"/>
                <a:gd name="connsiteX41" fmla="*/ 2421731 w 2452687"/>
                <a:gd name="connsiteY41" fmla="*/ 1328738 h 1421607"/>
                <a:gd name="connsiteX42" fmla="*/ 2357437 w 2452687"/>
                <a:gd name="connsiteY42" fmla="*/ 1338263 h 1421607"/>
                <a:gd name="connsiteX43" fmla="*/ 2262187 w 2452687"/>
                <a:gd name="connsiteY43" fmla="*/ 1350169 h 1421607"/>
                <a:gd name="connsiteX44" fmla="*/ 2121694 w 2452687"/>
                <a:gd name="connsiteY44" fmla="*/ 1369219 h 1421607"/>
                <a:gd name="connsiteX45" fmla="*/ 2014537 w 2452687"/>
                <a:gd name="connsiteY45" fmla="*/ 1385888 h 1421607"/>
                <a:gd name="connsiteX46" fmla="*/ 1876425 w 2452687"/>
                <a:gd name="connsiteY46" fmla="*/ 1402557 h 1421607"/>
                <a:gd name="connsiteX47" fmla="*/ 1774031 w 2452687"/>
                <a:gd name="connsiteY47" fmla="*/ 1416844 h 1421607"/>
                <a:gd name="connsiteX48" fmla="*/ 1738312 w 2452687"/>
                <a:gd name="connsiteY48" fmla="*/ 1421607 h 1421607"/>
                <a:gd name="connsiteX49" fmla="*/ 1707356 w 2452687"/>
                <a:gd name="connsiteY49" fmla="*/ 1421607 h 1421607"/>
                <a:gd name="connsiteX50" fmla="*/ 1645444 w 2452687"/>
                <a:gd name="connsiteY50" fmla="*/ 1412082 h 1421607"/>
                <a:gd name="connsiteX51" fmla="*/ 1590675 w 2452687"/>
                <a:gd name="connsiteY51" fmla="*/ 1390650 h 1421607"/>
                <a:gd name="connsiteX52" fmla="*/ 1543050 w 2452687"/>
                <a:gd name="connsiteY52" fmla="*/ 1362075 h 1421607"/>
                <a:gd name="connsiteX53" fmla="*/ 1459706 w 2452687"/>
                <a:gd name="connsiteY53" fmla="*/ 1297782 h 1421607"/>
                <a:gd name="connsiteX54" fmla="*/ 1357312 w 2452687"/>
                <a:gd name="connsiteY54" fmla="*/ 1193007 h 1421607"/>
                <a:gd name="connsiteX55" fmla="*/ 1028700 w 2452687"/>
                <a:gd name="connsiteY55" fmla="*/ 883444 h 1421607"/>
                <a:gd name="connsiteX56" fmla="*/ 942975 w 2452687"/>
                <a:gd name="connsiteY56" fmla="*/ 802482 h 14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2687" h="1421607">
                  <a:moveTo>
                    <a:pt x="942975" y="802482"/>
                  </a:moveTo>
                  <a:lnTo>
                    <a:pt x="800100" y="666750"/>
                  </a:lnTo>
                  <a:lnTo>
                    <a:pt x="695325" y="573882"/>
                  </a:lnTo>
                  <a:lnTo>
                    <a:pt x="628650" y="514350"/>
                  </a:lnTo>
                  <a:lnTo>
                    <a:pt x="511969" y="392907"/>
                  </a:lnTo>
                  <a:lnTo>
                    <a:pt x="421481" y="319088"/>
                  </a:lnTo>
                  <a:lnTo>
                    <a:pt x="345281" y="261938"/>
                  </a:lnTo>
                  <a:lnTo>
                    <a:pt x="304800" y="233363"/>
                  </a:lnTo>
                  <a:lnTo>
                    <a:pt x="254794" y="197644"/>
                  </a:lnTo>
                  <a:lnTo>
                    <a:pt x="207169" y="166688"/>
                  </a:lnTo>
                  <a:lnTo>
                    <a:pt x="159544" y="135732"/>
                  </a:lnTo>
                  <a:lnTo>
                    <a:pt x="116681" y="114300"/>
                  </a:lnTo>
                  <a:lnTo>
                    <a:pt x="78581" y="102394"/>
                  </a:lnTo>
                  <a:lnTo>
                    <a:pt x="0" y="80963"/>
                  </a:lnTo>
                  <a:lnTo>
                    <a:pt x="83344" y="0"/>
                  </a:lnTo>
                  <a:lnTo>
                    <a:pt x="173831" y="19050"/>
                  </a:lnTo>
                  <a:lnTo>
                    <a:pt x="252412" y="52388"/>
                  </a:lnTo>
                  <a:lnTo>
                    <a:pt x="347662" y="107157"/>
                  </a:lnTo>
                  <a:lnTo>
                    <a:pt x="481012" y="192882"/>
                  </a:lnTo>
                  <a:lnTo>
                    <a:pt x="635794" y="304800"/>
                  </a:lnTo>
                  <a:lnTo>
                    <a:pt x="776287" y="409575"/>
                  </a:lnTo>
                  <a:lnTo>
                    <a:pt x="847725" y="471488"/>
                  </a:lnTo>
                  <a:lnTo>
                    <a:pt x="966787" y="566738"/>
                  </a:lnTo>
                  <a:lnTo>
                    <a:pt x="1095375" y="664369"/>
                  </a:lnTo>
                  <a:lnTo>
                    <a:pt x="1173956" y="721519"/>
                  </a:lnTo>
                  <a:lnTo>
                    <a:pt x="1247775" y="773907"/>
                  </a:lnTo>
                  <a:lnTo>
                    <a:pt x="1364456" y="850107"/>
                  </a:lnTo>
                  <a:lnTo>
                    <a:pt x="1500187" y="933450"/>
                  </a:lnTo>
                  <a:lnTo>
                    <a:pt x="1600200" y="988219"/>
                  </a:lnTo>
                  <a:lnTo>
                    <a:pt x="1688306" y="1035844"/>
                  </a:lnTo>
                  <a:lnTo>
                    <a:pt x="1809750" y="1095375"/>
                  </a:lnTo>
                  <a:lnTo>
                    <a:pt x="1909762" y="1135857"/>
                  </a:lnTo>
                  <a:lnTo>
                    <a:pt x="2035969" y="1185863"/>
                  </a:lnTo>
                  <a:lnTo>
                    <a:pt x="2152650" y="1221582"/>
                  </a:lnTo>
                  <a:lnTo>
                    <a:pt x="2264569" y="1252538"/>
                  </a:lnTo>
                  <a:lnTo>
                    <a:pt x="2381250" y="1276350"/>
                  </a:lnTo>
                  <a:lnTo>
                    <a:pt x="2426494" y="1283494"/>
                  </a:lnTo>
                  <a:lnTo>
                    <a:pt x="2445544" y="1288257"/>
                  </a:lnTo>
                  <a:lnTo>
                    <a:pt x="2452687" y="1297782"/>
                  </a:lnTo>
                  <a:lnTo>
                    <a:pt x="2452687" y="1309688"/>
                  </a:lnTo>
                  <a:lnTo>
                    <a:pt x="2443162" y="1321594"/>
                  </a:lnTo>
                  <a:lnTo>
                    <a:pt x="2421731" y="1328738"/>
                  </a:lnTo>
                  <a:lnTo>
                    <a:pt x="2357437" y="1338263"/>
                  </a:lnTo>
                  <a:lnTo>
                    <a:pt x="2262187" y="1350169"/>
                  </a:lnTo>
                  <a:lnTo>
                    <a:pt x="2121694" y="1369219"/>
                  </a:lnTo>
                  <a:lnTo>
                    <a:pt x="2014537" y="1385888"/>
                  </a:lnTo>
                  <a:lnTo>
                    <a:pt x="1876425" y="1402557"/>
                  </a:lnTo>
                  <a:lnTo>
                    <a:pt x="1774031" y="1416844"/>
                  </a:lnTo>
                  <a:lnTo>
                    <a:pt x="1738312" y="1421607"/>
                  </a:lnTo>
                  <a:lnTo>
                    <a:pt x="1707356" y="1421607"/>
                  </a:lnTo>
                  <a:lnTo>
                    <a:pt x="1645444" y="1412082"/>
                  </a:lnTo>
                  <a:lnTo>
                    <a:pt x="1590675" y="1390650"/>
                  </a:lnTo>
                  <a:lnTo>
                    <a:pt x="1543050" y="1362075"/>
                  </a:lnTo>
                  <a:lnTo>
                    <a:pt x="1459706" y="1297782"/>
                  </a:lnTo>
                  <a:lnTo>
                    <a:pt x="1357312" y="1193007"/>
                  </a:lnTo>
                  <a:lnTo>
                    <a:pt x="1028700" y="883444"/>
                  </a:lnTo>
                  <a:lnTo>
                    <a:pt x="942975" y="8024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53887921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CF971356-0C1F-4595-AE53-8902F1BD7EBA}"/>
              </a:ext>
            </a:extLst>
          </p:cNvPr>
          <p:cNvSpPr/>
          <p:nvPr/>
        </p:nvSpPr>
        <p:spPr>
          <a:xfrm rot="16200000">
            <a:off x="3202784" y="2194719"/>
            <a:ext cx="2662237" cy="1577975"/>
          </a:xfrm>
          <a:custGeom>
            <a:avLst/>
            <a:gdLst>
              <a:gd name="connsiteX0" fmla="*/ 1178718 w 2662237"/>
              <a:gd name="connsiteY0" fmla="*/ 709613 h 1578769"/>
              <a:gd name="connsiteX1" fmla="*/ 1050131 w 2662237"/>
              <a:gd name="connsiteY1" fmla="*/ 638175 h 1578769"/>
              <a:gd name="connsiteX2" fmla="*/ 940593 w 2662237"/>
              <a:gd name="connsiteY2" fmla="*/ 578644 h 1578769"/>
              <a:gd name="connsiteX3" fmla="*/ 857250 w 2662237"/>
              <a:gd name="connsiteY3" fmla="*/ 528638 h 1578769"/>
              <a:gd name="connsiteX4" fmla="*/ 762000 w 2662237"/>
              <a:gd name="connsiteY4" fmla="*/ 471488 h 1578769"/>
              <a:gd name="connsiteX5" fmla="*/ 678656 w 2662237"/>
              <a:gd name="connsiteY5" fmla="*/ 419100 h 1578769"/>
              <a:gd name="connsiteX6" fmla="*/ 588168 w 2662237"/>
              <a:gd name="connsiteY6" fmla="*/ 361950 h 1578769"/>
              <a:gd name="connsiteX7" fmla="*/ 485775 w 2662237"/>
              <a:gd name="connsiteY7" fmla="*/ 295275 h 1578769"/>
              <a:gd name="connsiteX8" fmla="*/ 364331 w 2662237"/>
              <a:gd name="connsiteY8" fmla="*/ 214313 h 1578769"/>
              <a:gd name="connsiteX9" fmla="*/ 285750 w 2662237"/>
              <a:gd name="connsiteY9" fmla="*/ 161925 h 1578769"/>
              <a:gd name="connsiteX10" fmla="*/ 173831 w 2662237"/>
              <a:gd name="connsiteY10" fmla="*/ 83344 h 1578769"/>
              <a:gd name="connsiteX11" fmla="*/ 102393 w 2662237"/>
              <a:gd name="connsiteY11" fmla="*/ 33338 h 1578769"/>
              <a:gd name="connsiteX12" fmla="*/ 71437 w 2662237"/>
              <a:gd name="connsiteY12" fmla="*/ 9525 h 1578769"/>
              <a:gd name="connsiteX13" fmla="*/ 50006 w 2662237"/>
              <a:gd name="connsiteY13" fmla="*/ 0 h 1578769"/>
              <a:gd name="connsiteX14" fmla="*/ 35718 w 2662237"/>
              <a:gd name="connsiteY14" fmla="*/ 0 h 1578769"/>
              <a:gd name="connsiteX15" fmla="*/ 19050 w 2662237"/>
              <a:gd name="connsiteY15" fmla="*/ 0 h 1578769"/>
              <a:gd name="connsiteX16" fmla="*/ 7143 w 2662237"/>
              <a:gd name="connsiteY16" fmla="*/ 2382 h 1578769"/>
              <a:gd name="connsiteX17" fmla="*/ 0 w 2662237"/>
              <a:gd name="connsiteY17" fmla="*/ 11907 h 1578769"/>
              <a:gd name="connsiteX18" fmla="*/ 2381 w 2662237"/>
              <a:gd name="connsiteY18" fmla="*/ 38100 h 1578769"/>
              <a:gd name="connsiteX19" fmla="*/ 11906 w 2662237"/>
              <a:gd name="connsiteY19" fmla="*/ 61913 h 1578769"/>
              <a:gd name="connsiteX20" fmla="*/ 35718 w 2662237"/>
              <a:gd name="connsiteY20" fmla="*/ 88107 h 1578769"/>
              <a:gd name="connsiteX21" fmla="*/ 88106 w 2662237"/>
              <a:gd name="connsiteY21" fmla="*/ 142875 h 1578769"/>
              <a:gd name="connsiteX22" fmla="*/ 185737 w 2662237"/>
              <a:gd name="connsiteY22" fmla="*/ 235744 h 1578769"/>
              <a:gd name="connsiteX23" fmla="*/ 319087 w 2662237"/>
              <a:gd name="connsiteY23" fmla="*/ 350044 h 1578769"/>
              <a:gd name="connsiteX24" fmla="*/ 419100 w 2662237"/>
              <a:gd name="connsiteY24" fmla="*/ 431007 h 1578769"/>
              <a:gd name="connsiteX25" fmla="*/ 528637 w 2662237"/>
              <a:gd name="connsiteY25" fmla="*/ 514350 h 1578769"/>
              <a:gd name="connsiteX26" fmla="*/ 685800 w 2662237"/>
              <a:gd name="connsiteY26" fmla="*/ 626269 h 1578769"/>
              <a:gd name="connsiteX27" fmla="*/ 842962 w 2662237"/>
              <a:gd name="connsiteY27" fmla="*/ 728663 h 1578769"/>
              <a:gd name="connsiteX28" fmla="*/ 978693 w 2662237"/>
              <a:gd name="connsiteY28" fmla="*/ 816769 h 1578769"/>
              <a:gd name="connsiteX29" fmla="*/ 1123950 w 2662237"/>
              <a:gd name="connsiteY29" fmla="*/ 897732 h 1578769"/>
              <a:gd name="connsiteX30" fmla="*/ 1333500 w 2662237"/>
              <a:gd name="connsiteY30" fmla="*/ 1050132 h 1578769"/>
              <a:gd name="connsiteX31" fmla="*/ 1478756 w 2662237"/>
              <a:gd name="connsiteY31" fmla="*/ 1119188 h 1578769"/>
              <a:gd name="connsiteX32" fmla="*/ 1647825 w 2662237"/>
              <a:gd name="connsiteY32" fmla="*/ 1193007 h 1578769"/>
              <a:gd name="connsiteX33" fmla="*/ 1752600 w 2662237"/>
              <a:gd name="connsiteY33" fmla="*/ 1235869 h 1578769"/>
              <a:gd name="connsiteX34" fmla="*/ 1857375 w 2662237"/>
              <a:gd name="connsiteY34" fmla="*/ 1278732 h 1578769"/>
              <a:gd name="connsiteX35" fmla="*/ 1933575 w 2662237"/>
              <a:gd name="connsiteY35" fmla="*/ 1309688 h 1578769"/>
              <a:gd name="connsiteX36" fmla="*/ 2005012 w 2662237"/>
              <a:gd name="connsiteY36" fmla="*/ 1335882 h 1578769"/>
              <a:gd name="connsiteX37" fmla="*/ 2088356 w 2662237"/>
              <a:gd name="connsiteY37" fmla="*/ 1376363 h 1578769"/>
              <a:gd name="connsiteX38" fmla="*/ 2174081 w 2662237"/>
              <a:gd name="connsiteY38" fmla="*/ 1421607 h 1578769"/>
              <a:gd name="connsiteX39" fmla="*/ 2231231 w 2662237"/>
              <a:gd name="connsiteY39" fmla="*/ 1459707 h 1578769"/>
              <a:gd name="connsiteX40" fmla="*/ 2257425 w 2662237"/>
              <a:gd name="connsiteY40" fmla="*/ 1478757 h 1578769"/>
              <a:gd name="connsiteX41" fmla="*/ 2266950 w 2662237"/>
              <a:gd name="connsiteY41" fmla="*/ 1490663 h 1578769"/>
              <a:gd name="connsiteX42" fmla="*/ 2274093 w 2662237"/>
              <a:gd name="connsiteY42" fmla="*/ 1516857 h 1578769"/>
              <a:gd name="connsiteX43" fmla="*/ 2281237 w 2662237"/>
              <a:gd name="connsiteY43" fmla="*/ 1540669 h 1578769"/>
              <a:gd name="connsiteX44" fmla="*/ 2293143 w 2662237"/>
              <a:gd name="connsiteY44" fmla="*/ 1559719 h 1578769"/>
              <a:gd name="connsiteX45" fmla="*/ 2305050 w 2662237"/>
              <a:gd name="connsiteY45" fmla="*/ 1571625 h 1578769"/>
              <a:gd name="connsiteX46" fmla="*/ 2324100 w 2662237"/>
              <a:gd name="connsiteY46" fmla="*/ 1578769 h 1578769"/>
              <a:gd name="connsiteX47" fmla="*/ 2347912 w 2662237"/>
              <a:gd name="connsiteY47" fmla="*/ 1576388 h 1578769"/>
              <a:gd name="connsiteX48" fmla="*/ 2383631 w 2662237"/>
              <a:gd name="connsiteY48" fmla="*/ 1557338 h 1578769"/>
              <a:gd name="connsiteX49" fmla="*/ 2424112 w 2662237"/>
              <a:gd name="connsiteY49" fmla="*/ 1526382 h 1578769"/>
              <a:gd name="connsiteX50" fmla="*/ 2471737 w 2662237"/>
              <a:gd name="connsiteY50" fmla="*/ 1481138 h 1578769"/>
              <a:gd name="connsiteX51" fmla="*/ 2497931 w 2662237"/>
              <a:gd name="connsiteY51" fmla="*/ 1438275 h 1578769"/>
              <a:gd name="connsiteX52" fmla="*/ 2526506 w 2662237"/>
              <a:gd name="connsiteY52" fmla="*/ 1390650 h 1578769"/>
              <a:gd name="connsiteX53" fmla="*/ 2576512 w 2662237"/>
              <a:gd name="connsiteY53" fmla="*/ 1304925 h 1578769"/>
              <a:gd name="connsiteX54" fmla="*/ 2609850 w 2662237"/>
              <a:gd name="connsiteY54" fmla="*/ 1228725 h 1578769"/>
              <a:gd name="connsiteX55" fmla="*/ 2633662 w 2662237"/>
              <a:gd name="connsiteY55" fmla="*/ 1164432 h 1578769"/>
              <a:gd name="connsiteX56" fmla="*/ 2652712 w 2662237"/>
              <a:gd name="connsiteY56" fmla="*/ 1102519 h 1578769"/>
              <a:gd name="connsiteX57" fmla="*/ 2662237 w 2662237"/>
              <a:gd name="connsiteY57" fmla="*/ 1076325 h 1578769"/>
              <a:gd name="connsiteX58" fmla="*/ 2662237 w 2662237"/>
              <a:gd name="connsiteY58" fmla="*/ 1064419 h 1578769"/>
              <a:gd name="connsiteX59" fmla="*/ 2657475 w 2662237"/>
              <a:gd name="connsiteY59" fmla="*/ 1057275 h 1578769"/>
              <a:gd name="connsiteX60" fmla="*/ 2643187 w 2662237"/>
              <a:gd name="connsiteY60" fmla="*/ 1057275 h 1578769"/>
              <a:gd name="connsiteX61" fmla="*/ 2621756 w 2662237"/>
              <a:gd name="connsiteY61" fmla="*/ 1062038 h 1578769"/>
              <a:gd name="connsiteX62" fmla="*/ 2602706 w 2662237"/>
              <a:gd name="connsiteY62" fmla="*/ 1071563 h 1578769"/>
              <a:gd name="connsiteX63" fmla="*/ 2571750 w 2662237"/>
              <a:gd name="connsiteY63" fmla="*/ 1100138 h 1578769"/>
              <a:gd name="connsiteX64" fmla="*/ 2521743 w 2662237"/>
              <a:gd name="connsiteY64" fmla="*/ 1145382 h 1578769"/>
              <a:gd name="connsiteX65" fmla="*/ 2476500 w 2662237"/>
              <a:gd name="connsiteY65" fmla="*/ 1178719 h 1578769"/>
              <a:gd name="connsiteX66" fmla="*/ 2450306 w 2662237"/>
              <a:gd name="connsiteY66" fmla="*/ 1185863 h 1578769"/>
              <a:gd name="connsiteX67" fmla="*/ 2383631 w 2662237"/>
              <a:gd name="connsiteY67" fmla="*/ 1178719 h 1578769"/>
              <a:gd name="connsiteX68" fmla="*/ 2278856 w 2662237"/>
              <a:gd name="connsiteY68" fmla="*/ 1159669 h 1578769"/>
              <a:gd name="connsiteX69" fmla="*/ 2178843 w 2662237"/>
              <a:gd name="connsiteY69" fmla="*/ 1131094 h 1578769"/>
              <a:gd name="connsiteX70" fmla="*/ 2069306 w 2662237"/>
              <a:gd name="connsiteY70" fmla="*/ 1097757 h 1578769"/>
              <a:gd name="connsiteX71" fmla="*/ 1931193 w 2662237"/>
              <a:gd name="connsiteY71" fmla="*/ 1047750 h 1578769"/>
              <a:gd name="connsiteX72" fmla="*/ 1757362 w 2662237"/>
              <a:gd name="connsiteY72" fmla="*/ 978694 h 1578769"/>
              <a:gd name="connsiteX73" fmla="*/ 1593056 w 2662237"/>
              <a:gd name="connsiteY73" fmla="*/ 909638 h 1578769"/>
              <a:gd name="connsiteX74" fmla="*/ 1388268 w 2662237"/>
              <a:gd name="connsiteY74" fmla="*/ 816769 h 1578769"/>
              <a:gd name="connsiteX75" fmla="*/ 1178718 w 2662237"/>
              <a:gd name="connsiteY75" fmla="*/ 709613 h 1578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662237" h="1578769">
                <a:moveTo>
                  <a:pt x="1178718" y="709613"/>
                </a:moveTo>
                <a:lnTo>
                  <a:pt x="1050131" y="638175"/>
                </a:lnTo>
                <a:lnTo>
                  <a:pt x="940593" y="578644"/>
                </a:lnTo>
                <a:lnTo>
                  <a:pt x="857250" y="528638"/>
                </a:lnTo>
                <a:lnTo>
                  <a:pt x="762000" y="471488"/>
                </a:lnTo>
                <a:lnTo>
                  <a:pt x="678656" y="419100"/>
                </a:lnTo>
                <a:lnTo>
                  <a:pt x="588168" y="361950"/>
                </a:lnTo>
                <a:lnTo>
                  <a:pt x="485775" y="295275"/>
                </a:lnTo>
                <a:lnTo>
                  <a:pt x="364331" y="214313"/>
                </a:lnTo>
                <a:lnTo>
                  <a:pt x="285750" y="161925"/>
                </a:lnTo>
                <a:lnTo>
                  <a:pt x="173831" y="83344"/>
                </a:lnTo>
                <a:lnTo>
                  <a:pt x="102393" y="33338"/>
                </a:lnTo>
                <a:lnTo>
                  <a:pt x="71437" y="9525"/>
                </a:lnTo>
                <a:lnTo>
                  <a:pt x="50006" y="0"/>
                </a:lnTo>
                <a:lnTo>
                  <a:pt x="35718" y="0"/>
                </a:lnTo>
                <a:lnTo>
                  <a:pt x="19050" y="0"/>
                </a:lnTo>
                <a:lnTo>
                  <a:pt x="7143" y="2382"/>
                </a:lnTo>
                <a:lnTo>
                  <a:pt x="0" y="11907"/>
                </a:lnTo>
                <a:lnTo>
                  <a:pt x="2381" y="38100"/>
                </a:lnTo>
                <a:lnTo>
                  <a:pt x="11906" y="61913"/>
                </a:lnTo>
                <a:lnTo>
                  <a:pt x="35718" y="88107"/>
                </a:lnTo>
                <a:lnTo>
                  <a:pt x="88106" y="142875"/>
                </a:lnTo>
                <a:lnTo>
                  <a:pt x="185737" y="235744"/>
                </a:lnTo>
                <a:lnTo>
                  <a:pt x="319087" y="350044"/>
                </a:lnTo>
                <a:lnTo>
                  <a:pt x="419100" y="431007"/>
                </a:lnTo>
                <a:lnTo>
                  <a:pt x="528637" y="514350"/>
                </a:lnTo>
                <a:lnTo>
                  <a:pt x="685800" y="626269"/>
                </a:lnTo>
                <a:lnTo>
                  <a:pt x="842962" y="728663"/>
                </a:lnTo>
                <a:lnTo>
                  <a:pt x="978693" y="816769"/>
                </a:lnTo>
                <a:lnTo>
                  <a:pt x="1123950" y="897732"/>
                </a:lnTo>
                <a:lnTo>
                  <a:pt x="1333500" y="1050132"/>
                </a:lnTo>
                <a:lnTo>
                  <a:pt x="1478756" y="1119188"/>
                </a:lnTo>
                <a:lnTo>
                  <a:pt x="1647825" y="1193007"/>
                </a:lnTo>
                <a:lnTo>
                  <a:pt x="1752600" y="1235869"/>
                </a:lnTo>
                <a:lnTo>
                  <a:pt x="1857375" y="1278732"/>
                </a:lnTo>
                <a:lnTo>
                  <a:pt x="1933575" y="1309688"/>
                </a:lnTo>
                <a:lnTo>
                  <a:pt x="2005012" y="1335882"/>
                </a:lnTo>
                <a:lnTo>
                  <a:pt x="2088356" y="1376363"/>
                </a:lnTo>
                <a:lnTo>
                  <a:pt x="2174081" y="1421607"/>
                </a:lnTo>
                <a:lnTo>
                  <a:pt x="2231231" y="1459707"/>
                </a:lnTo>
                <a:lnTo>
                  <a:pt x="2257425" y="1478757"/>
                </a:lnTo>
                <a:lnTo>
                  <a:pt x="2266950" y="1490663"/>
                </a:lnTo>
                <a:lnTo>
                  <a:pt x="2274093" y="1516857"/>
                </a:lnTo>
                <a:lnTo>
                  <a:pt x="2281237" y="1540669"/>
                </a:lnTo>
                <a:lnTo>
                  <a:pt x="2293143" y="1559719"/>
                </a:lnTo>
                <a:lnTo>
                  <a:pt x="2305050" y="1571625"/>
                </a:lnTo>
                <a:lnTo>
                  <a:pt x="2324100" y="1578769"/>
                </a:lnTo>
                <a:lnTo>
                  <a:pt x="2347912" y="1576388"/>
                </a:lnTo>
                <a:lnTo>
                  <a:pt x="2383631" y="1557338"/>
                </a:lnTo>
                <a:lnTo>
                  <a:pt x="2424112" y="1526382"/>
                </a:lnTo>
                <a:lnTo>
                  <a:pt x="2471737" y="1481138"/>
                </a:lnTo>
                <a:lnTo>
                  <a:pt x="2497931" y="1438275"/>
                </a:lnTo>
                <a:lnTo>
                  <a:pt x="2526506" y="1390650"/>
                </a:lnTo>
                <a:lnTo>
                  <a:pt x="2576512" y="1304925"/>
                </a:lnTo>
                <a:lnTo>
                  <a:pt x="2609850" y="1228725"/>
                </a:lnTo>
                <a:lnTo>
                  <a:pt x="2633662" y="1164432"/>
                </a:lnTo>
                <a:lnTo>
                  <a:pt x="2652712" y="1102519"/>
                </a:lnTo>
                <a:lnTo>
                  <a:pt x="2662237" y="1076325"/>
                </a:lnTo>
                <a:lnTo>
                  <a:pt x="2662237" y="1064419"/>
                </a:lnTo>
                <a:lnTo>
                  <a:pt x="2657475" y="1057275"/>
                </a:lnTo>
                <a:lnTo>
                  <a:pt x="2643187" y="1057275"/>
                </a:lnTo>
                <a:lnTo>
                  <a:pt x="2621756" y="1062038"/>
                </a:lnTo>
                <a:lnTo>
                  <a:pt x="2602706" y="1071563"/>
                </a:lnTo>
                <a:lnTo>
                  <a:pt x="2571750" y="1100138"/>
                </a:lnTo>
                <a:lnTo>
                  <a:pt x="2521743" y="1145382"/>
                </a:lnTo>
                <a:lnTo>
                  <a:pt x="2476500" y="1178719"/>
                </a:lnTo>
                <a:lnTo>
                  <a:pt x="2450306" y="1185863"/>
                </a:lnTo>
                <a:lnTo>
                  <a:pt x="2383631" y="1178719"/>
                </a:lnTo>
                <a:lnTo>
                  <a:pt x="2278856" y="1159669"/>
                </a:lnTo>
                <a:lnTo>
                  <a:pt x="2178843" y="1131094"/>
                </a:lnTo>
                <a:lnTo>
                  <a:pt x="2069306" y="1097757"/>
                </a:lnTo>
                <a:lnTo>
                  <a:pt x="1931193" y="1047750"/>
                </a:lnTo>
                <a:lnTo>
                  <a:pt x="1757362" y="978694"/>
                </a:lnTo>
                <a:lnTo>
                  <a:pt x="1593056" y="909638"/>
                </a:lnTo>
                <a:lnTo>
                  <a:pt x="1388268" y="816769"/>
                </a:lnTo>
                <a:lnTo>
                  <a:pt x="1178718" y="7096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B8288F5E-8417-4757-B2EE-9AE4C3840F5C}"/>
              </a:ext>
            </a:extLst>
          </p:cNvPr>
          <p:cNvSpPr/>
          <p:nvPr/>
        </p:nvSpPr>
        <p:spPr>
          <a:xfrm rot="16200000">
            <a:off x="4612483" y="2786856"/>
            <a:ext cx="3252788" cy="1482725"/>
          </a:xfrm>
          <a:custGeom>
            <a:avLst/>
            <a:gdLst>
              <a:gd name="connsiteX0" fmla="*/ 1215228 w 3252524"/>
              <a:gd name="connsiteY0" fmla="*/ 586765 h 1483294"/>
              <a:gd name="connsiteX1" fmla="*/ 1465423 w 3252524"/>
              <a:gd name="connsiteY1" fmla="*/ 673141 h 1483294"/>
              <a:gd name="connsiteX2" fmla="*/ 1647111 w 3252524"/>
              <a:gd name="connsiteY2" fmla="*/ 732711 h 1483294"/>
              <a:gd name="connsiteX3" fmla="*/ 1807950 w 3252524"/>
              <a:gd name="connsiteY3" fmla="*/ 786324 h 1483294"/>
              <a:gd name="connsiteX4" fmla="*/ 2001553 w 3252524"/>
              <a:gd name="connsiteY4" fmla="*/ 848873 h 1483294"/>
              <a:gd name="connsiteX5" fmla="*/ 2204091 w 3252524"/>
              <a:gd name="connsiteY5" fmla="*/ 905465 h 1483294"/>
              <a:gd name="connsiteX6" fmla="*/ 2442371 w 3252524"/>
              <a:gd name="connsiteY6" fmla="*/ 965035 h 1483294"/>
              <a:gd name="connsiteX7" fmla="*/ 2567468 w 3252524"/>
              <a:gd name="connsiteY7" fmla="*/ 997798 h 1483294"/>
              <a:gd name="connsiteX8" fmla="*/ 2716393 w 3252524"/>
              <a:gd name="connsiteY8" fmla="*/ 1027583 h 1483294"/>
              <a:gd name="connsiteX9" fmla="*/ 2823619 w 3252524"/>
              <a:gd name="connsiteY9" fmla="*/ 1048433 h 1483294"/>
              <a:gd name="connsiteX10" fmla="*/ 2892125 w 3252524"/>
              <a:gd name="connsiteY10" fmla="*/ 1057368 h 1483294"/>
              <a:gd name="connsiteX11" fmla="*/ 2948716 w 3252524"/>
              <a:gd name="connsiteY11" fmla="*/ 1060347 h 1483294"/>
              <a:gd name="connsiteX12" fmla="*/ 2975523 w 3252524"/>
              <a:gd name="connsiteY12" fmla="*/ 1060347 h 1483294"/>
              <a:gd name="connsiteX13" fmla="*/ 3017222 w 3252524"/>
              <a:gd name="connsiteY13" fmla="*/ 1054390 h 1483294"/>
              <a:gd name="connsiteX14" fmla="*/ 3055942 w 3252524"/>
              <a:gd name="connsiteY14" fmla="*/ 1045454 h 1483294"/>
              <a:gd name="connsiteX15" fmla="*/ 3094663 w 3252524"/>
              <a:gd name="connsiteY15" fmla="*/ 1033540 h 1483294"/>
              <a:gd name="connsiteX16" fmla="*/ 3136362 w 3252524"/>
              <a:gd name="connsiteY16" fmla="*/ 1015669 h 1483294"/>
              <a:gd name="connsiteX17" fmla="*/ 3160190 w 3252524"/>
              <a:gd name="connsiteY17" fmla="*/ 997798 h 1483294"/>
              <a:gd name="connsiteX18" fmla="*/ 3186996 w 3252524"/>
              <a:gd name="connsiteY18" fmla="*/ 970992 h 1483294"/>
              <a:gd name="connsiteX19" fmla="*/ 3195932 w 3252524"/>
              <a:gd name="connsiteY19" fmla="*/ 953121 h 1483294"/>
              <a:gd name="connsiteX20" fmla="*/ 3219760 w 3252524"/>
              <a:gd name="connsiteY20" fmla="*/ 941207 h 1483294"/>
              <a:gd name="connsiteX21" fmla="*/ 3234653 w 3252524"/>
              <a:gd name="connsiteY21" fmla="*/ 938228 h 1483294"/>
              <a:gd name="connsiteX22" fmla="*/ 3246567 w 3252524"/>
              <a:gd name="connsiteY22" fmla="*/ 941207 h 1483294"/>
              <a:gd name="connsiteX23" fmla="*/ 3252524 w 3252524"/>
              <a:gd name="connsiteY23" fmla="*/ 950142 h 1483294"/>
              <a:gd name="connsiteX24" fmla="*/ 3252524 w 3252524"/>
              <a:gd name="connsiteY24" fmla="*/ 962056 h 1483294"/>
              <a:gd name="connsiteX25" fmla="*/ 3240610 w 3252524"/>
              <a:gd name="connsiteY25" fmla="*/ 1003755 h 1483294"/>
              <a:gd name="connsiteX26" fmla="*/ 3231674 w 3252524"/>
              <a:gd name="connsiteY26" fmla="*/ 1051411 h 1483294"/>
              <a:gd name="connsiteX27" fmla="*/ 3219760 w 3252524"/>
              <a:gd name="connsiteY27" fmla="*/ 1093110 h 1483294"/>
              <a:gd name="connsiteX28" fmla="*/ 3192953 w 3252524"/>
              <a:gd name="connsiteY28" fmla="*/ 1170551 h 1483294"/>
              <a:gd name="connsiteX29" fmla="*/ 3172104 w 3252524"/>
              <a:gd name="connsiteY29" fmla="*/ 1215229 h 1483294"/>
              <a:gd name="connsiteX30" fmla="*/ 3145297 w 3252524"/>
              <a:gd name="connsiteY30" fmla="*/ 1265863 h 1483294"/>
              <a:gd name="connsiteX31" fmla="*/ 3118491 w 3252524"/>
              <a:gd name="connsiteY31" fmla="*/ 1307562 h 1483294"/>
              <a:gd name="connsiteX32" fmla="*/ 3064878 w 3252524"/>
              <a:gd name="connsiteY32" fmla="*/ 1373089 h 1483294"/>
              <a:gd name="connsiteX33" fmla="*/ 3011265 w 3252524"/>
              <a:gd name="connsiteY33" fmla="*/ 1420745 h 1483294"/>
              <a:gd name="connsiteX34" fmla="*/ 2951695 w 3252524"/>
              <a:gd name="connsiteY34" fmla="*/ 1462444 h 1483294"/>
              <a:gd name="connsiteX35" fmla="*/ 2915953 w 3252524"/>
              <a:gd name="connsiteY35" fmla="*/ 1483294 h 1483294"/>
              <a:gd name="connsiteX36" fmla="*/ 2904039 w 3252524"/>
              <a:gd name="connsiteY36" fmla="*/ 1483294 h 1483294"/>
              <a:gd name="connsiteX37" fmla="*/ 2877232 w 3252524"/>
              <a:gd name="connsiteY37" fmla="*/ 1471380 h 1483294"/>
              <a:gd name="connsiteX38" fmla="*/ 2838512 w 3252524"/>
              <a:gd name="connsiteY38" fmla="*/ 1438616 h 1483294"/>
              <a:gd name="connsiteX39" fmla="*/ 2808727 w 3252524"/>
              <a:gd name="connsiteY39" fmla="*/ 1405853 h 1483294"/>
              <a:gd name="connsiteX40" fmla="*/ 2781920 w 3252524"/>
              <a:gd name="connsiteY40" fmla="*/ 1367132 h 1483294"/>
              <a:gd name="connsiteX41" fmla="*/ 2772985 w 3252524"/>
              <a:gd name="connsiteY41" fmla="*/ 1355218 h 1483294"/>
              <a:gd name="connsiteX42" fmla="*/ 2740221 w 3252524"/>
              <a:gd name="connsiteY42" fmla="*/ 1340326 h 1483294"/>
              <a:gd name="connsiteX43" fmla="*/ 2600232 w 3252524"/>
              <a:gd name="connsiteY43" fmla="*/ 1289691 h 1483294"/>
              <a:gd name="connsiteX44" fmla="*/ 2308338 w 3252524"/>
              <a:gd name="connsiteY44" fmla="*/ 1179487 h 1483294"/>
              <a:gd name="connsiteX45" fmla="*/ 2141542 w 3252524"/>
              <a:gd name="connsiteY45" fmla="*/ 1116938 h 1483294"/>
              <a:gd name="connsiteX46" fmla="*/ 1965811 w 3252524"/>
              <a:gd name="connsiteY46" fmla="*/ 1048433 h 1483294"/>
              <a:gd name="connsiteX47" fmla="*/ 1801993 w 3252524"/>
              <a:gd name="connsiteY47" fmla="*/ 985884 h 1483294"/>
              <a:gd name="connsiteX48" fmla="*/ 1650090 w 3252524"/>
              <a:gd name="connsiteY48" fmla="*/ 929293 h 1483294"/>
              <a:gd name="connsiteX49" fmla="*/ 1516057 w 3252524"/>
              <a:gd name="connsiteY49" fmla="*/ 878658 h 1483294"/>
              <a:gd name="connsiteX50" fmla="*/ 1382024 w 3252524"/>
              <a:gd name="connsiteY50" fmla="*/ 828023 h 1483294"/>
              <a:gd name="connsiteX51" fmla="*/ 1230121 w 3252524"/>
              <a:gd name="connsiteY51" fmla="*/ 771432 h 1483294"/>
              <a:gd name="connsiteX52" fmla="*/ 1036518 w 3252524"/>
              <a:gd name="connsiteY52" fmla="*/ 699948 h 1483294"/>
              <a:gd name="connsiteX53" fmla="*/ 842916 w 3252524"/>
              <a:gd name="connsiteY53" fmla="*/ 628464 h 1483294"/>
              <a:gd name="connsiteX54" fmla="*/ 646335 w 3252524"/>
              <a:gd name="connsiteY54" fmla="*/ 551023 h 1483294"/>
              <a:gd name="connsiteX55" fmla="*/ 577829 w 3252524"/>
              <a:gd name="connsiteY55" fmla="*/ 524216 h 1483294"/>
              <a:gd name="connsiteX56" fmla="*/ 446775 w 3252524"/>
              <a:gd name="connsiteY56" fmla="*/ 467625 h 1483294"/>
              <a:gd name="connsiteX57" fmla="*/ 330613 w 3252524"/>
              <a:gd name="connsiteY57" fmla="*/ 414012 h 1483294"/>
              <a:gd name="connsiteX58" fmla="*/ 131054 w 3252524"/>
              <a:gd name="connsiteY58" fmla="*/ 321678 h 1483294"/>
              <a:gd name="connsiteX59" fmla="*/ 65527 w 3252524"/>
              <a:gd name="connsiteY59" fmla="*/ 291893 h 1483294"/>
              <a:gd name="connsiteX60" fmla="*/ 0 w 3252524"/>
              <a:gd name="connsiteY60" fmla="*/ 259130 h 1483294"/>
              <a:gd name="connsiteX61" fmla="*/ 29785 w 3252524"/>
              <a:gd name="connsiteY61" fmla="*/ 0 h 1483294"/>
              <a:gd name="connsiteX62" fmla="*/ 56591 w 3252524"/>
              <a:gd name="connsiteY62" fmla="*/ 47656 h 1483294"/>
              <a:gd name="connsiteX63" fmla="*/ 83398 w 3252524"/>
              <a:gd name="connsiteY63" fmla="*/ 86377 h 1483294"/>
              <a:gd name="connsiteX64" fmla="*/ 125097 w 3252524"/>
              <a:gd name="connsiteY64" fmla="*/ 131054 h 1483294"/>
              <a:gd name="connsiteX65" fmla="*/ 181688 w 3252524"/>
              <a:gd name="connsiteY65" fmla="*/ 184667 h 1483294"/>
              <a:gd name="connsiteX66" fmla="*/ 220409 w 3252524"/>
              <a:gd name="connsiteY66" fmla="*/ 208495 h 1483294"/>
              <a:gd name="connsiteX67" fmla="*/ 259129 w 3252524"/>
              <a:gd name="connsiteY67" fmla="*/ 223388 h 1483294"/>
              <a:gd name="connsiteX68" fmla="*/ 375291 w 3252524"/>
              <a:gd name="connsiteY68" fmla="*/ 271044 h 1483294"/>
              <a:gd name="connsiteX69" fmla="*/ 518259 w 3252524"/>
              <a:gd name="connsiteY69" fmla="*/ 327635 h 1483294"/>
              <a:gd name="connsiteX70" fmla="*/ 714840 w 3252524"/>
              <a:gd name="connsiteY70" fmla="*/ 402098 h 1483294"/>
              <a:gd name="connsiteX71" fmla="*/ 929292 w 3252524"/>
              <a:gd name="connsiteY71" fmla="*/ 482517 h 1483294"/>
              <a:gd name="connsiteX72" fmla="*/ 1215228 w 3252524"/>
              <a:gd name="connsiteY72" fmla="*/ 586765 h 1483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252524" h="1483294">
                <a:moveTo>
                  <a:pt x="1215228" y="586765"/>
                </a:moveTo>
                <a:lnTo>
                  <a:pt x="1465423" y="673141"/>
                </a:lnTo>
                <a:lnTo>
                  <a:pt x="1647111" y="732711"/>
                </a:lnTo>
                <a:lnTo>
                  <a:pt x="1807950" y="786324"/>
                </a:lnTo>
                <a:lnTo>
                  <a:pt x="2001553" y="848873"/>
                </a:lnTo>
                <a:lnTo>
                  <a:pt x="2204091" y="905465"/>
                </a:lnTo>
                <a:lnTo>
                  <a:pt x="2442371" y="965035"/>
                </a:lnTo>
                <a:lnTo>
                  <a:pt x="2567468" y="997798"/>
                </a:lnTo>
                <a:lnTo>
                  <a:pt x="2716393" y="1027583"/>
                </a:lnTo>
                <a:lnTo>
                  <a:pt x="2823619" y="1048433"/>
                </a:lnTo>
                <a:lnTo>
                  <a:pt x="2892125" y="1057368"/>
                </a:lnTo>
                <a:lnTo>
                  <a:pt x="2948716" y="1060347"/>
                </a:lnTo>
                <a:lnTo>
                  <a:pt x="2975523" y="1060347"/>
                </a:lnTo>
                <a:lnTo>
                  <a:pt x="3017222" y="1054390"/>
                </a:lnTo>
                <a:lnTo>
                  <a:pt x="3055942" y="1045454"/>
                </a:lnTo>
                <a:lnTo>
                  <a:pt x="3094663" y="1033540"/>
                </a:lnTo>
                <a:lnTo>
                  <a:pt x="3136362" y="1015669"/>
                </a:lnTo>
                <a:lnTo>
                  <a:pt x="3160190" y="997798"/>
                </a:lnTo>
                <a:lnTo>
                  <a:pt x="3186996" y="970992"/>
                </a:lnTo>
                <a:lnTo>
                  <a:pt x="3195932" y="953121"/>
                </a:lnTo>
                <a:lnTo>
                  <a:pt x="3219760" y="941207"/>
                </a:lnTo>
                <a:lnTo>
                  <a:pt x="3234653" y="938228"/>
                </a:lnTo>
                <a:lnTo>
                  <a:pt x="3246567" y="941207"/>
                </a:lnTo>
                <a:lnTo>
                  <a:pt x="3252524" y="950142"/>
                </a:lnTo>
                <a:lnTo>
                  <a:pt x="3252524" y="962056"/>
                </a:lnTo>
                <a:lnTo>
                  <a:pt x="3240610" y="1003755"/>
                </a:lnTo>
                <a:lnTo>
                  <a:pt x="3231674" y="1051411"/>
                </a:lnTo>
                <a:lnTo>
                  <a:pt x="3219760" y="1093110"/>
                </a:lnTo>
                <a:lnTo>
                  <a:pt x="3192953" y="1170551"/>
                </a:lnTo>
                <a:lnTo>
                  <a:pt x="3172104" y="1215229"/>
                </a:lnTo>
                <a:lnTo>
                  <a:pt x="3145297" y="1265863"/>
                </a:lnTo>
                <a:lnTo>
                  <a:pt x="3118491" y="1307562"/>
                </a:lnTo>
                <a:lnTo>
                  <a:pt x="3064878" y="1373089"/>
                </a:lnTo>
                <a:lnTo>
                  <a:pt x="3011265" y="1420745"/>
                </a:lnTo>
                <a:lnTo>
                  <a:pt x="2951695" y="1462444"/>
                </a:lnTo>
                <a:lnTo>
                  <a:pt x="2915953" y="1483294"/>
                </a:lnTo>
                <a:lnTo>
                  <a:pt x="2904039" y="1483294"/>
                </a:lnTo>
                <a:lnTo>
                  <a:pt x="2877232" y="1471380"/>
                </a:lnTo>
                <a:lnTo>
                  <a:pt x="2838512" y="1438616"/>
                </a:lnTo>
                <a:lnTo>
                  <a:pt x="2808727" y="1405853"/>
                </a:lnTo>
                <a:lnTo>
                  <a:pt x="2781920" y="1367132"/>
                </a:lnTo>
                <a:lnTo>
                  <a:pt x="2772985" y="1355218"/>
                </a:lnTo>
                <a:lnTo>
                  <a:pt x="2740221" y="1340326"/>
                </a:lnTo>
                <a:lnTo>
                  <a:pt x="2600232" y="1289691"/>
                </a:lnTo>
                <a:lnTo>
                  <a:pt x="2308338" y="1179487"/>
                </a:lnTo>
                <a:lnTo>
                  <a:pt x="2141542" y="1116938"/>
                </a:lnTo>
                <a:lnTo>
                  <a:pt x="1965811" y="1048433"/>
                </a:lnTo>
                <a:lnTo>
                  <a:pt x="1801993" y="985884"/>
                </a:lnTo>
                <a:lnTo>
                  <a:pt x="1650090" y="929293"/>
                </a:lnTo>
                <a:lnTo>
                  <a:pt x="1516057" y="878658"/>
                </a:lnTo>
                <a:lnTo>
                  <a:pt x="1382024" y="828023"/>
                </a:lnTo>
                <a:lnTo>
                  <a:pt x="1230121" y="771432"/>
                </a:lnTo>
                <a:lnTo>
                  <a:pt x="1036518" y="699948"/>
                </a:lnTo>
                <a:lnTo>
                  <a:pt x="842916" y="628464"/>
                </a:lnTo>
                <a:lnTo>
                  <a:pt x="646335" y="551023"/>
                </a:lnTo>
                <a:lnTo>
                  <a:pt x="577829" y="524216"/>
                </a:lnTo>
                <a:lnTo>
                  <a:pt x="446775" y="467625"/>
                </a:lnTo>
                <a:lnTo>
                  <a:pt x="330613" y="414012"/>
                </a:lnTo>
                <a:lnTo>
                  <a:pt x="131054" y="321678"/>
                </a:lnTo>
                <a:lnTo>
                  <a:pt x="65527" y="291893"/>
                </a:lnTo>
                <a:lnTo>
                  <a:pt x="0" y="259130"/>
                </a:lnTo>
                <a:lnTo>
                  <a:pt x="29785" y="0"/>
                </a:lnTo>
                <a:lnTo>
                  <a:pt x="56591" y="47656"/>
                </a:lnTo>
                <a:lnTo>
                  <a:pt x="83398" y="86377"/>
                </a:lnTo>
                <a:lnTo>
                  <a:pt x="125097" y="131054"/>
                </a:lnTo>
                <a:lnTo>
                  <a:pt x="181688" y="184667"/>
                </a:lnTo>
                <a:lnTo>
                  <a:pt x="220409" y="208495"/>
                </a:lnTo>
                <a:lnTo>
                  <a:pt x="259129" y="223388"/>
                </a:lnTo>
                <a:lnTo>
                  <a:pt x="375291" y="271044"/>
                </a:lnTo>
                <a:lnTo>
                  <a:pt x="518259" y="327635"/>
                </a:lnTo>
                <a:lnTo>
                  <a:pt x="714840" y="402098"/>
                </a:lnTo>
                <a:lnTo>
                  <a:pt x="929292" y="482517"/>
                </a:lnTo>
                <a:lnTo>
                  <a:pt x="1215228" y="58676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B48C7252-B51C-4D29-903F-09255ADCD87D}"/>
              </a:ext>
            </a:extLst>
          </p:cNvPr>
          <p:cNvSpPr/>
          <p:nvPr/>
        </p:nvSpPr>
        <p:spPr>
          <a:xfrm rot="16200000">
            <a:off x="3198020" y="4288631"/>
            <a:ext cx="3054350" cy="366712"/>
          </a:xfrm>
          <a:custGeom>
            <a:avLst/>
            <a:gdLst>
              <a:gd name="connsiteX0" fmla="*/ 1633041 w 3054869"/>
              <a:gd name="connsiteY0" fmla="*/ 115910 h 365760"/>
              <a:gd name="connsiteX1" fmla="*/ 1859709 w 3054869"/>
              <a:gd name="connsiteY1" fmla="*/ 123638 h 365760"/>
              <a:gd name="connsiteX2" fmla="*/ 2040014 w 3054869"/>
              <a:gd name="connsiteY2" fmla="*/ 128789 h 365760"/>
              <a:gd name="connsiteX3" fmla="*/ 2351682 w 3054869"/>
              <a:gd name="connsiteY3" fmla="*/ 136517 h 365760"/>
              <a:gd name="connsiteX4" fmla="*/ 2570623 w 3054869"/>
              <a:gd name="connsiteY4" fmla="*/ 141668 h 365760"/>
              <a:gd name="connsiteX5" fmla="*/ 2588654 w 3054869"/>
              <a:gd name="connsiteY5" fmla="*/ 139092 h 365760"/>
              <a:gd name="connsiteX6" fmla="*/ 2647896 w 3054869"/>
              <a:gd name="connsiteY6" fmla="*/ 128789 h 365760"/>
              <a:gd name="connsiteX7" fmla="*/ 2743200 w 3054869"/>
              <a:gd name="connsiteY7" fmla="*/ 105607 h 365760"/>
              <a:gd name="connsiteX8" fmla="*/ 2781837 w 3054869"/>
              <a:gd name="connsiteY8" fmla="*/ 97880 h 365760"/>
              <a:gd name="connsiteX9" fmla="*/ 2830776 w 3054869"/>
              <a:gd name="connsiteY9" fmla="*/ 56668 h 365760"/>
              <a:gd name="connsiteX10" fmla="*/ 3054869 w 3054869"/>
              <a:gd name="connsiteY10" fmla="*/ 226669 h 365760"/>
              <a:gd name="connsiteX11" fmla="*/ 2985323 w 3054869"/>
              <a:gd name="connsiteY11" fmla="*/ 267881 h 365760"/>
              <a:gd name="connsiteX12" fmla="*/ 2902898 w 3054869"/>
              <a:gd name="connsiteY12" fmla="*/ 314245 h 365760"/>
              <a:gd name="connsiteX13" fmla="*/ 2805019 w 3054869"/>
              <a:gd name="connsiteY13" fmla="*/ 360609 h 365760"/>
              <a:gd name="connsiteX14" fmla="*/ 2781837 w 3054869"/>
              <a:gd name="connsiteY14" fmla="*/ 365760 h 365760"/>
              <a:gd name="connsiteX15" fmla="*/ 2694260 w 3054869"/>
              <a:gd name="connsiteY15" fmla="*/ 358033 h 365760"/>
              <a:gd name="connsiteX16" fmla="*/ 2472744 w 3054869"/>
              <a:gd name="connsiteY16" fmla="*/ 345154 h 365760"/>
              <a:gd name="connsiteX17" fmla="*/ 2276985 w 3054869"/>
              <a:gd name="connsiteY17" fmla="*/ 340003 h 365760"/>
              <a:gd name="connsiteX18" fmla="*/ 1965316 w 3054869"/>
              <a:gd name="connsiteY18" fmla="*/ 334851 h 365760"/>
              <a:gd name="connsiteX19" fmla="*/ 1663950 w 3054869"/>
              <a:gd name="connsiteY19" fmla="*/ 334851 h 365760"/>
              <a:gd name="connsiteX20" fmla="*/ 1429555 w 3054869"/>
              <a:gd name="connsiteY20" fmla="*/ 332275 h 365760"/>
              <a:gd name="connsiteX21" fmla="*/ 1218341 w 3054869"/>
              <a:gd name="connsiteY21" fmla="*/ 332275 h 365760"/>
              <a:gd name="connsiteX22" fmla="*/ 1094704 w 3054869"/>
              <a:gd name="connsiteY22" fmla="*/ 329700 h 365760"/>
              <a:gd name="connsiteX23" fmla="*/ 935006 w 3054869"/>
              <a:gd name="connsiteY23" fmla="*/ 327124 h 365760"/>
              <a:gd name="connsiteX24" fmla="*/ 806218 w 3054869"/>
              <a:gd name="connsiteY24" fmla="*/ 327124 h 365760"/>
              <a:gd name="connsiteX25" fmla="*/ 623338 w 3054869"/>
              <a:gd name="connsiteY25" fmla="*/ 324548 h 365760"/>
              <a:gd name="connsiteX26" fmla="*/ 494549 w 3054869"/>
              <a:gd name="connsiteY26" fmla="*/ 324548 h 365760"/>
              <a:gd name="connsiteX27" fmla="*/ 350305 w 3054869"/>
              <a:gd name="connsiteY27" fmla="*/ 321972 h 365760"/>
              <a:gd name="connsiteX28" fmla="*/ 218941 w 3054869"/>
              <a:gd name="connsiteY28" fmla="*/ 321972 h 365760"/>
              <a:gd name="connsiteX29" fmla="*/ 149395 w 3054869"/>
              <a:gd name="connsiteY29" fmla="*/ 319397 h 365760"/>
              <a:gd name="connsiteX30" fmla="*/ 90152 w 3054869"/>
              <a:gd name="connsiteY30" fmla="*/ 314245 h 365760"/>
              <a:gd name="connsiteX31" fmla="*/ 56667 w 3054869"/>
              <a:gd name="connsiteY31" fmla="*/ 303942 h 365760"/>
              <a:gd name="connsiteX32" fmla="*/ 28334 w 3054869"/>
              <a:gd name="connsiteY32" fmla="*/ 285911 h 365760"/>
              <a:gd name="connsiteX33" fmla="*/ 15455 w 3054869"/>
              <a:gd name="connsiteY33" fmla="*/ 273033 h 365760"/>
              <a:gd name="connsiteX34" fmla="*/ 7727 w 3054869"/>
              <a:gd name="connsiteY34" fmla="*/ 255002 h 365760"/>
              <a:gd name="connsiteX35" fmla="*/ 0 w 3054869"/>
              <a:gd name="connsiteY35" fmla="*/ 224093 h 365760"/>
              <a:gd name="connsiteX36" fmla="*/ 0 w 3054869"/>
              <a:gd name="connsiteY36" fmla="*/ 208638 h 365760"/>
              <a:gd name="connsiteX37" fmla="*/ 2576 w 3054869"/>
              <a:gd name="connsiteY37" fmla="*/ 172577 h 365760"/>
              <a:gd name="connsiteX38" fmla="*/ 12879 w 3054869"/>
              <a:gd name="connsiteY38" fmla="*/ 136517 h 365760"/>
              <a:gd name="connsiteX39" fmla="*/ 23182 w 3054869"/>
              <a:gd name="connsiteY39" fmla="*/ 115910 h 365760"/>
              <a:gd name="connsiteX40" fmla="*/ 38637 w 3054869"/>
              <a:gd name="connsiteY40" fmla="*/ 100456 h 365760"/>
              <a:gd name="connsiteX41" fmla="*/ 59243 w 3054869"/>
              <a:gd name="connsiteY41" fmla="*/ 87577 h 365760"/>
              <a:gd name="connsiteX42" fmla="*/ 92728 w 3054869"/>
              <a:gd name="connsiteY42" fmla="*/ 72122 h 365760"/>
              <a:gd name="connsiteX43" fmla="*/ 180304 w 3054869"/>
              <a:gd name="connsiteY43" fmla="*/ 54092 h 365760"/>
              <a:gd name="connsiteX44" fmla="*/ 340002 w 3054869"/>
              <a:gd name="connsiteY44" fmla="*/ 25758 h 365760"/>
              <a:gd name="connsiteX45" fmla="*/ 484246 w 3054869"/>
              <a:gd name="connsiteY45" fmla="*/ 5152 h 365760"/>
              <a:gd name="connsiteX46" fmla="*/ 558943 w 3054869"/>
              <a:gd name="connsiteY46" fmla="*/ 0 h 365760"/>
              <a:gd name="connsiteX47" fmla="*/ 600156 w 3054869"/>
              <a:gd name="connsiteY47" fmla="*/ 7728 h 365760"/>
              <a:gd name="connsiteX48" fmla="*/ 636216 w 3054869"/>
              <a:gd name="connsiteY48" fmla="*/ 18031 h 365760"/>
              <a:gd name="connsiteX49" fmla="*/ 698035 w 3054869"/>
              <a:gd name="connsiteY49" fmla="*/ 38637 h 365760"/>
              <a:gd name="connsiteX50" fmla="*/ 819096 w 3054869"/>
              <a:gd name="connsiteY50" fmla="*/ 59243 h 365760"/>
              <a:gd name="connsiteX51" fmla="*/ 968491 w 3054869"/>
              <a:gd name="connsiteY51" fmla="*/ 74698 h 365760"/>
              <a:gd name="connsiteX52" fmla="*/ 1094704 w 3054869"/>
              <a:gd name="connsiteY52" fmla="*/ 87577 h 365760"/>
              <a:gd name="connsiteX53" fmla="*/ 1285312 w 3054869"/>
              <a:gd name="connsiteY53" fmla="*/ 100456 h 365760"/>
              <a:gd name="connsiteX54" fmla="*/ 1573798 w 3054869"/>
              <a:gd name="connsiteY54" fmla="*/ 113335 h 365760"/>
              <a:gd name="connsiteX55" fmla="*/ 1633041 w 3054869"/>
              <a:gd name="connsiteY55" fmla="*/ 115910 h 36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054869" h="365760">
                <a:moveTo>
                  <a:pt x="1633041" y="115910"/>
                </a:moveTo>
                <a:lnTo>
                  <a:pt x="1859709" y="123638"/>
                </a:lnTo>
                <a:lnTo>
                  <a:pt x="2040014" y="128789"/>
                </a:lnTo>
                <a:lnTo>
                  <a:pt x="2351682" y="136517"/>
                </a:lnTo>
                <a:lnTo>
                  <a:pt x="2570623" y="141668"/>
                </a:lnTo>
                <a:lnTo>
                  <a:pt x="2588654" y="139092"/>
                </a:lnTo>
                <a:lnTo>
                  <a:pt x="2647896" y="128789"/>
                </a:lnTo>
                <a:lnTo>
                  <a:pt x="2743200" y="105607"/>
                </a:lnTo>
                <a:lnTo>
                  <a:pt x="2781837" y="97880"/>
                </a:lnTo>
                <a:lnTo>
                  <a:pt x="2830776" y="56668"/>
                </a:lnTo>
                <a:lnTo>
                  <a:pt x="3054869" y="226669"/>
                </a:lnTo>
                <a:lnTo>
                  <a:pt x="2985323" y="267881"/>
                </a:lnTo>
                <a:lnTo>
                  <a:pt x="2902898" y="314245"/>
                </a:lnTo>
                <a:lnTo>
                  <a:pt x="2805019" y="360609"/>
                </a:lnTo>
                <a:lnTo>
                  <a:pt x="2781837" y="365760"/>
                </a:lnTo>
                <a:lnTo>
                  <a:pt x="2694260" y="358033"/>
                </a:lnTo>
                <a:lnTo>
                  <a:pt x="2472744" y="345154"/>
                </a:lnTo>
                <a:lnTo>
                  <a:pt x="2276985" y="340003"/>
                </a:lnTo>
                <a:lnTo>
                  <a:pt x="1965316" y="334851"/>
                </a:lnTo>
                <a:lnTo>
                  <a:pt x="1663950" y="334851"/>
                </a:lnTo>
                <a:lnTo>
                  <a:pt x="1429555" y="332275"/>
                </a:lnTo>
                <a:lnTo>
                  <a:pt x="1218341" y="332275"/>
                </a:lnTo>
                <a:lnTo>
                  <a:pt x="1094704" y="329700"/>
                </a:lnTo>
                <a:lnTo>
                  <a:pt x="935006" y="327124"/>
                </a:lnTo>
                <a:lnTo>
                  <a:pt x="806218" y="327124"/>
                </a:lnTo>
                <a:lnTo>
                  <a:pt x="623338" y="324548"/>
                </a:lnTo>
                <a:lnTo>
                  <a:pt x="494549" y="324548"/>
                </a:lnTo>
                <a:lnTo>
                  <a:pt x="350305" y="321972"/>
                </a:lnTo>
                <a:lnTo>
                  <a:pt x="218941" y="321972"/>
                </a:lnTo>
                <a:lnTo>
                  <a:pt x="149395" y="319397"/>
                </a:lnTo>
                <a:lnTo>
                  <a:pt x="90152" y="314245"/>
                </a:lnTo>
                <a:lnTo>
                  <a:pt x="56667" y="303942"/>
                </a:lnTo>
                <a:lnTo>
                  <a:pt x="28334" y="285911"/>
                </a:lnTo>
                <a:lnTo>
                  <a:pt x="15455" y="273033"/>
                </a:lnTo>
                <a:lnTo>
                  <a:pt x="7727" y="255002"/>
                </a:lnTo>
                <a:lnTo>
                  <a:pt x="0" y="224093"/>
                </a:lnTo>
                <a:lnTo>
                  <a:pt x="0" y="208638"/>
                </a:lnTo>
                <a:lnTo>
                  <a:pt x="2576" y="172577"/>
                </a:lnTo>
                <a:lnTo>
                  <a:pt x="12879" y="136517"/>
                </a:lnTo>
                <a:lnTo>
                  <a:pt x="23182" y="115910"/>
                </a:lnTo>
                <a:lnTo>
                  <a:pt x="38637" y="100456"/>
                </a:lnTo>
                <a:lnTo>
                  <a:pt x="59243" y="87577"/>
                </a:lnTo>
                <a:lnTo>
                  <a:pt x="92728" y="72122"/>
                </a:lnTo>
                <a:lnTo>
                  <a:pt x="180304" y="54092"/>
                </a:lnTo>
                <a:lnTo>
                  <a:pt x="340002" y="25758"/>
                </a:lnTo>
                <a:lnTo>
                  <a:pt x="484246" y="5152"/>
                </a:lnTo>
                <a:lnTo>
                  <a:pt x="558943" y="0"/>
                </a:lnTo>
                <a:lnTo>
                  <a:pt x="600156" y="7728"/>
                </a:lnTo>
                <a:lnTo>
                  <a:pt x="636216" y="18031"/>
                </a:lnTo>
                <a:lnTo>
                  <a:pt x="698035" y="38637"/>
                </a:lnTo>
                <a:lnTo>
                  <a:pt x="819096" y="59243"/>
                </a:lnTo>
                <a:lnTo>
                  <a:pt x="968491" y="74698"/>
                </a:lnTo>
                <a:lnTo>
                  <a:pt x="1094704" y="87577"/>
                </a:lnTo>
                <a:lnTo>
                  <a:pt x="1285312" y="100456"/>
                </a:lnTo>
                <a:lnTo>
                  <a:pt x="1573798" y="113335"/>
                </a:lnTo>
                <a:lnTo>
                  <a:pt x="1633041" y="11591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E328B034-7903-4DED-B4D0-3D9EE6335CDF}"/>
              </a:ext>
            </a:extLst>
          </p:cNvPr>
          <p:cNvSpPr/>
          <p:nvPr/>
        </p:nvSpPr>
        <p:spPr>
          <a:xfrm rot="16200000">
            <a:off x="6208714" y="3781425"/>
            <a:ext cx="904875" cy="2568575"/>
          </a:xfrm>
          <a:custGeom>
            <a:avLst/>
            <a:gdLst>
              <a:gd name="connsiteX0" fmla="*/ 305897 w 904533"/>
              <a:gd name="connsiteY0" fmla="*/ 1029522 h 2568872"/>
              <a:gd name="connsiteX1" fmla="*/ 207221 w 904533"/>
              <a:gd name="connsiteY1" fmla="*/ 700602 h 2568872"/>
              <a:gd name="connsiteX2" fmla="*/ 151304 w 904533"/>
              <a:gd name="connsiteY2" fmla="*/ 513117 h 2568872"/>
              <a:gd name="connsiteX3" fmla="*/ 111833 w 904533"/>
              <a:gd name="connsiteY3" fmla="*/ 374970 h 2568872"/>
              <a:gd name="connsiteX4" fmla="*/ 101966 w 904533"/>
              <a:gd name="connsiteY4" fmla="*/ 338789 h 2568872"/>
              <a:gd name="connsiteX5" fmla="*/ 95387 w 904533"/>
              <a:gd name="connsiteY5" fmla="*/ 332210 h 2568872"/>
              <a:gd name="connsiteX6" fmla="*/ 55917 w 904533"/>
              <a:gd name="connsiteY6" fmla="*/ 319053 h 2568872"/>
              <a:gd name="connsiteX7" fmla="*/ 29603 w 904533"/>
              <a:gd name="connsiteY7" fmla="*/ 305897 h 2568872"/>
              <a:gd name="connsiteX8" fmla="*/ 6579 w 904533"/>
              <a:gd name="connsiteY8" fmla="*/ 286161 h 2568872"/>
              <a:gd name="connsiteX9" fmla="*/ 0 w 904533"/>
              <a:gd name="connsiteY9" fmla="*/ 269715 h 2568872"/>
              <a:gd name="connsiteX10" fmla="*/ 0 w 904533"/>
              <a:gd name="connsiteY10" fmla="*/ 253269 h 2568872"/>
              <a:gd name="connsiteX11" fmla="*/ 9868 w 904533"/>
              <a:gd name="connsiteY11" fmla="*/ 230245 h 2568872"/>
              <a:gd name="connsiteX12" fmla="*/ 36182 w 904533"/>
              <a:gd name="connsiteY12" fmla="*/ 197353 h 2568872"/>
              <a:gd name="connsiteX13" fmla="*/ 98677 w 904533"/>
              <a:gd name="connsiteY13" fmla="*/ 141436 h 2568872"/>
              <a:gd name="connsiteX14" fmla="*/ 161172 w 904533"/>
              <a:gd name="connsiteY14" fmla="*/ 95387 h 2568872"/>
              <a:gd name="connsiteX15" fmla="*/ 217088 w 904533"/>
              <a:gd name="connsiteY15" fmla="*/ 59206 h 2568872"/>
              <a:gd name="connsiteX16" fmla="*/ 286162 w 904533"/>
              <a:gd name="connsiteY16" fmla="*/ 23025 h 2568872"/>
              <a:gd name="connsiteX17" fmla="*/ 328921 w 904533"/>
              <a:gd name="connsiteY17" fmla="*/ 3289 h 2568872"/>
              <a:gd name="connsiteX18" fmla="*/ 345367 w 904533"/>
              <a:gd name="connsiteY18" fmla="*/ 0 h 2568872"/>
              <a:gd name="connsiteX19" fmla="*/ 351946 w 904533"/>
              <a:gd name="connsiteY19" fmla="*/ 19735 h 2568872"/>
              <a:gd name="connsiteX20" fmla="*/ 371681 w 904533"/>
              <a:gd name="connsiteY20" fmla="*/ 75652 h 2568872"/>
              <a:gd name="connsiteX21" fmla="*/ 388127 w 904533"/>
              <a:gd name="connsiteY21" fmla="*/ 111833 h 2568872"/>
              <a:gd name="connsiteX22" fmla="*/ 394705 w 904533"/>
              <a:gd name="connsiteY22" fmla="*/ 124990 h 2568872"/>
              <a:gd name="connsiteX23" fmla="*/ 437465 w 904533"/>
              <a:gd name="connsiteY23" fmla="*/ 203931 h 2568872"/>
              <a:gd name="connsiteX24" fmla="*/ 457200 w 904533"/>
              <a:gd name="connsiteY24" fmla="*/ 417730 h 2568872"/>
              <a:gd name="connsiteX25" fmla="*/ 467068 w 904533"/>
              <a:gd name="connsiteY25" fmla="*/ 516406 h 2568872"/>
              <a:gd name="connsiteX26" fmla="*/ 483514 w 904533"/>
              <a:gd name="connsiteY26" fmla="*/ 677577 h 2568872"/>
              <a:gd name="connsiteX27" fmla="*/ 499960 w 904533"/>
              <a:gd name="connsiteY27" fmla="*/ 819013 h 2568872"/>
              <a:gd name="connsiteX28" fmla="*/ 539431 w 904533"/>
              <a:gd name="connsiteY28" fmla="*/ 1039390 h 2568872"/>
              <a:gd name="connsiteX29" fmla="*/ 605215 w 904533"/>
              <a:gd name="connsiteY29" fmla="*/ 1355154 h 2568872"/>
              <a:gd name="connsiteX30" fmla="*/ 670999 w 904533"/>
              <a:gd name="connsiteY30" fmla="*/ 1624869 h 2568872"/>
              <a:gd name="connsiteX31" fmla="*/ 766386 w 904533"/>
              <a:gd name="connsiteY31" fmla="*/ 1999839 h 2568872"/>
              <a:gd name="connsiteX32" fmla="*/ 904533 w 904533"/>
              <a:gd name="connsiteY32" fmla="*/ 2512956 h 2568872"/>
              <a:gd name="connsiteX33" fmla="*/ 763097 w 904533"/>
              <a:gd name="connsiteY33" fmla="*/ 2568872 h 2568872"/>
              <a:gd name="connsiteX34" fmla="*/ 710469 w 904533"/>
              <a:gd name="connsiteY34" fmla="*/ 2381387 h 2568872"/>
              <a:gd name="connsiteX35" fmla="*/ 634818 w 904533"/>
              <a:gd name="connsiteY35" fmla="*/ 2134697 h 2568872"/>
              <a:gd name="connsiteX36" fmla="*/ 552587 w 904533"/>
              <a:gd name="connsiteY36" fmla="*/ 1851825 h 2568872"/>
              <a:gd name="connsiteX37" fmla="*/ 470357 w 904533"/>
              <a:gd name="connsiteY37" fmla="*/ 1578820 h 2568872"/>
              <a:gd name="connsiteX38" fmla="*/ 384838 w 904533"/>
              <a:gd name="connsiteY38" fmla="*/ 1292659 h 2568872"/>
              <a:gd name="connsiteX39" fmla="*/ 305897 w 904533"/>
              <a:gd name="connsiteY39" fmla="*/ 1029522 h 256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04533" h="2568872">
                <a:moveTo>
                  <a:pt x="305897" y="1029522"/>
                </a:moveTo>
                <a:lnTo>
                  <a:pt x="207221" y="700602"/>
                </a:lnTo>
                <a:lnTo>
                  <a:pt x="151304" y="513117"/>
                </a:lnTo>
                <a:lnTo>
                  <a:pt x="111833" y="374970"/>
                </a:lnTo>
                <a:lnTo>
                  <a:pt x="101966" y="338789"/>
                </a:lnTo>
                <a:lnTo>
                  <a:pt x="95387" y="332210"/>
                </a:lnTo>
                <a:lnTo>
                  <a:pt x="55917" y="319053"/>
                </a:lnTo>
                <a:lnTo>
                  <a:pt x="29603" y="305897"/>
                </a:lnTo>
                <a:lnTo>
                  <a:pt x="6579" y="286161"/>
                </a:lnTo>
                <a:lnTo>
                  <a:pt x="0" y="269715"/>
                </a:lnTo>
                <a:lnTo>
                  <a:pt x="0" y="253269"/>
                </a:lnTo>
                <a:lnTo>
                  <a:pt x="9868" y="230245"/>
                </a:lnTo>
                <a:lnTo>
                  <a:pt x="36182" y="197353"/>
                </a:lnTo>
                <a:lnTo>
                  <a:pt x="98677" y="141436"/>
                </a:lnTo>
                <a:lnTo>
                  <a:pt x="161172" y="95387"/>
                </a:lnTo>
                <a:lnTo>
                  <a:pt x="217088" y="59206"/>
                </a:lnTo>
                <a:lnTo>
                  <a:pt x="286162" y="23025"/>
                </a:lnTo>
                <a:lnTo>
                  <a:pt x="328921" y="3289"/>
                </a:lnTo>
                <a:lnTo>
                  <a:pt x="345367" y="0"/>
                </a:lnTo>
                <a:lnTo>
                  <a:pt x="351946" y="19735"/>
                </a:lnTo>
                <a:lnTo>
                  <a:pt x="371681" y="75652"/>
                </a:lnTo>
                <a:lnTo>
                  <a:pt x="388127" y="111833"/>
                </a:lnTo>
                <a:lnTo>
                  <a:pt x="394705" y="124990"/>
                </a:lnTo>
                <a:lnTo>
                  <a:pt x="437465" y="203931"/>
                </a:lnTo>
                <a:lnTo>
                  <a:pt x="457200" y="417730"/>
                </a:lnTo>
                <a:lnTo>
                  <a:pt x="467068" y="516406"/>
                </a:lnTo>
                <a:lnTo>
                  <a:pt x="483514" y="677577"/>
                </a:lnTo>
                <a:lnTo>
                  <a:pt x="499960" y="819013"/>
                </a:lnTo>
                <a:lnTo>
                  <a:pt x="539431" y="1039390"/>
                </a:lnTo>
                <a:lnTo>
                  <a:pt x="605215" y="1355154"/>
                </a:lnTo>
                <a:lnTo>
                  <a:pt x="670999" y="1624869"/>
                </a:lnTo>
                <a:lnTo>
                  <a:pt x="766386" y="1999839"/>
                </a:lnTo>
                <a:lnTo>
                  <a:pt x="904533" y="2512956"/>
                </a:lnTo>
                <a:lnTo>
                  <a:pt x="763097" y="2568872"/>
                </a:lnTo>
                <a:lnTo>
                  <a:pt x="710469" y="2381387"/>
                </a:lnTo>
                <a:lnTo>
                  <a:pt x="634818" y="2134697"/>
                </a:lnTo>
                <a:lnTo>
                  <a:pt x="552587" y="1851825"/>
                </a:lnTo>
                <a:lnTo>
                  <a:pt x="470357" y="1578820"/>
                </a:lnTo>
                <a:lnTo>
                  <a:pt x="384838" y="1292659"/>
                </a:lnTo>
                <a:lnTo>
                  <a:pt x="305897" y="10295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7142839D-8693-4878-B347-15B76729CE52}"/>
              </a:ext>
            </a:extLst>
          </p:cNvPr>
          <p:cNvSpPr/>
          <p:nvPr/>
        </p:nvSpPr>
        <p:spPr>
          <a:xfrm rot="16200000">
            <a:off x="6771482" y="3944144"/>
            <a:ext cx="2024062" cy="1123950"/>
          </a:xfrm>
          <a:custGeom>
            <a:avLst/>
            <a:gdLst>
              <a:gd name="connsiteX0" fmla="*/ 1107282 w 2024063"/>
              <a:gd name="connsiteY0" fmla="*/ 476250 h 1123950"/>
              <a:gd name="connsiteX1" fmla="*/ 923925 w 2024063"/>
              <a:gd name="connsiteY1" fmla="*/ 566738 h 1123950"/>
              <a:gd name="connsiteX2" fmla="*/ 869157 w 2024063"/>
              <a:gd name="connsiteY2" fmla="*/ 595313 h 1123950"/>
              <a:gd name="connsiteX3" fmla="*/ 747713 w 2024063"/>
              <a:gd name="connsiteY3" fmla="*/ 657225 h 1123950"/>
              <a:gd name="connsiteX4" fmla="*/ 607219 w 2024063"/>
              <a:gd name="connsiteY4" fmla="*/ 702469 h 1123950"/>
              <a:gd name="connsiteX5" fmla="*/ 488157 w 2024063"/>
              <a:gd name="connsiteY5" fmla="*/ 745332 h 1123950"/>
              <a:gd name="connsiteX6" fmla="*/ 383382 w 2024063"/>
              <a:gd name="connsiteY6" fmla="*/ 785813 h 1123950"/>
              <a:gd name="connsiteX7" fmla="*/ 290513 w 2024063"/>
              <a:gd name="connsiteY7" fmla="*/ 821532 h 1123950"/>
              <a:gd name="connsiteX8" fmla="*/ 190500 w 2024063"/>
              <a:gd name="connsiteY8" fmla="*/ 862013 h 1123950"/>
              <a:gd name="connsiteX9" fmla="*/ 97632 w 2024063"/>
              <a:gd name="connsiteY9" fmla="*/ 902494 h 1123950"/>
              <a:gd name="connsiteX10" fmla="*/ 47625 w 2024063"/>
              <a:gd name="connsiteY10" fmla="*/ 928688 h 1123950"/>
              <a:gd name="connsiteX11" fmla="*/ 30957 w 2024063"/>
              <a:gd name="connsiteY11" fmla="*/ 947738 h 1123950"/>
              <a:gd name="connsiteX12" fmla="*/ 11907 w 2024063"/>
              <a:gd name="connsiteY12" fmla="*/ 976313 h 1123950"/>
              <a:gd name="connsiteX13" fmla="*/ 2382 w 2024063"/>
              <a:gd name="connsiteY13" fmla="*/ 997744 h 1123950"/>
              <a:gd name="connsiteX14" fmla="*/ 0 w 2024063"/>
              <a:gd name="connsiteY14" fmla="*/ 1014413 h 1123950"/>
              <a:gd name="connsiteX15" fmla="*/ 0 w 2024063"/>
              <a:gd name="connsiteY15" fmla="*/ 1040607 h 1123950"/>
              <a:gd name="connsiteX16" fmla="*/ 9525 w 2024063"/>
              <a:gd name="connsiteY16" fmla="*/ 1064419 h 1123950"/>
              <a:gd name="connsiteX17" fmla="*/ 26194 w 2024063"/>
              <a:gd name="connsiteY17" fmla="*/ 1081088 h 1123950"/>
              <a:gd name="connsiteX18" fmla="*/ 42863 w 2024063"/>
              <a:gd name="connsiteY18" fmla="*/ 1092994 h 1123950"/>
              <a:gd name="connsiteX19" fmla="*/ 66675 w 2024063"/>
              <a:gd name="connsiteY19" fmla="*/ 1109663 h 1123950"/>
              <a:gd name="connsiteX20" fmla="*/ 88107 w 2024063"/>
              <a:gd name="connsiteY20" fmla="*/ 1119188 h 1123950"/>
              <a:gd name="connsiteX21" fmla="*/ 121444 w 2024063"/>
              <a:gd name="connsiteY21" fmla="*/ 1123950 h 1123950"/>
              <a:gd name="connsiteX22" fmla="*/ 195263 w 2024063"/>
              <a:gd name="connsiteY22" fmla="*/ 1123950 h 1123950"/>
              <a:gd name="connsiteX23" fmla="*/ 273844 w 2024063"/>
              <a:gd name="connsiteY23" fmla="*/ 1119188 h 1123950"/>
              <a:gd name="connsiteX24" fmla="*/ 388144 w 2024063"/>
              <a:gd name="connsiteY24" fmla="*/ 1100138 h 1123950"/>
              <a:gd name="connsiteX25" fmla="*/ 504825 w 2024063"/>
              <a:gd name="connsiteY25" fmla="*/ 1073944 h 1123950"/>
              <a:gd name="connsiteX26" fmla="*/ 640557 w 2024063"/>
              <a:gd name="connsiteY26" fmla="*/ 1031082 h 1123950"/>
              <a:gd name="connsiteX27" fmla="*/ 731044 w 2024063"/>
              <a:gd name="connsiteY27" fmla="*/ 1000125 h 1123950"/>
              <a:gd name="connsiteX28" fmla="*/ 835819 w 2024063"/>
              <a:gd name="connsiteY28" fmla="*/ 959644 h 1123950"/>
              <a:gd name="connsiteX29" fmla="*/ 969169 w 2024063"/>
              <a:gd name="connsiteY29" fmla="*/ 900113 h 1123950"/>
              <a:gd name="connsiteX30" fmla="*/ 1026319 w 2024063"/>
              <a:gd name="connsiteY30" fmla="*/ 873919 h 1123950"/>
              <a:gd name="connsiteX31" fmla="*/ 1107282 w 2024063"/>
              <a:gd name="connsiteY31" fmla="*/ 816769 h 1123950"/>
              <a:gd name="connsiteX32" fmla="*/ 1231107 w 2024063"/>
              <a:gd name="connsiteY32" fmla="*/ 726282 h 1123950"/>
              <a:gd name="connsiteX33" fmla="*/ 1378744 w 2024063"/>
              <a:gd name="connsiteY33" fmla="*/ 614363 h 1123950"/>
              <a:gd name="connsiteX34" fmla="*/ 1550194 w 2024063"/>
              <a:gd name="connsiteY34" fmla="*/ 471488 h 1123950"/>
              <a:gd name="connsiteX35" fmla="*/ 1654969 w 2024063"/>
              <a:gd name="connsiteY35" fmla="*/ 381000 h 1123950"/>
              <a:gd name="connsiteX36" fmla="*/ 1745457 w 2024063"/>
              <a:gd name="connsiteY36" fmla="*/ 302419 h 1123950"/>
              <a:gd name="connsiteX37" fmla="*/ 1852613 w 2024063"/>
              <a:gd name="connsiteY37" fmla="*/ 207169 h 1123950"/>
              <a:gd name="connsiteX38" fmla="*/ 1938338 w 2024063"/>
              <a:gd name="connsiteY38" fmla="*/ 128588 h 1123950"/>
              <a:gd name="connsiteX39" fmla="*/ 1993107 w 2024063"/>
              <a:gd name="connsiteY39" fmla="*/ 80963 h 1123950"/>
              <a:gd name="connsiteX40" fmla="*/ 2009775 w 2024063"/>
              <a:gd name="connsiteY40" fmla="*/ 54769 h 1123950"/>
              <a:gd name="connsiteX41" fmla="*/ 2019300 w 2024063"/>
              <a:gd name="connsiteY41" fmla="*/ 33338 h 1123950"/>
              <a:gd name="connsiteX42" fmla="*/ 2024063 w 2024063"/>
              <a:gd name="connsiteY42" fmla="*/ 19050 h 1123950"/>
              <a:gd name="connsiteX43" fmla="*/ 2024063 w 2024063"/>
              <a:gd name="connsiteY43" fmla="*/ 9525 h 1123950"/>
              <a:gd name="connsiteX44" fmla="*/ 2021682 w 2024063"/>
              <a:gd name="connsiteY44" fmla="*/ 4763 h 1123950"/>
              <a:gd name="connsiteX45" fmla="*/ 2012157 w 2024063"/>
              <a:gd name="connsiteY45" fmla="*/ 0 h 1123950"/>
              <a:gd name="connsiteX46" fmla="*/ 1988344 w 2024063"/>
              <a:gd name="connsiteY46" fmla="*/ 2382 h 1123950"/>
              <a:gd name="connsiteX47" fmla="*/ 1928813 w 2024063"/>
              <a:gd name="connsiteY47" fmla="*/ 33338 h 1123950"/>
              <a:gd name="connsiteX48" fmla="*/ 1795463 w 2024063"/>
              <a:gd name="connsiteY48" fmla="*/ 111919 h 1123950"/>
              <a:gd name="connsiteX49" fmla="*/ 1621632 w 2024063"/>
              <a:gd name="connsiteY49" fmla="*/ 207169 h 1123950"/>
              <a:gd name="connsiteX50" fmla="*/ 1431132 w 2024063"/>
              <a:gd name="connsiteY50" fmla="*/ 311944 h 1123950"/>
              <a:gd name="connsiteX51" fmla="*/ 1257300 w 2024063"/>
              <a:gd name="connsiteY51" fmla="*/ 400050 h 1123950"/>
              <a:gd name="connsiteX52" fmla="*/ 1107282 w 2024063"/>
              <a:gd name="connsiteY52" fmla="*/ 476250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024063" h="1123950">
                <a:moveTo>
                  <a:pt x="1107282" y="476250"/>
                </a:moveTo>
                <a:lnTo>
                  <a:pt x="923925" y="566738"/>
                </a:lnTo>
                <a:lnTo>
                  <a:pt x="869157" y="595313"/>
                </a:lnTo>
                <a:lnTo>
                  <a:pt x="747713" y="657225"/>
                </a:lnTo>
                <a:lnTo>
                  <a:pt x="607219" y="702469"/>
                </a:lnTo>
                <a:lnTo>
                  <a:pt x="488157" y="745332"/>
                </a:lnTo>
                <a:lnTo>
                  <a:pt x="383382" y="785813"/>
                </a:lnTo>
                <a:lnTo>
                  <a:pt x="290513" y="821532"/>
                </a:lnTo>
                <a:lnTo>
                  <a:pt x="190500" y="862013"/>
                </a:lnTo>
                <a:lnTo>
                  <a:pt x="97632" y="902494"/>
                </a:lnTo>
                <a:lnTo>
                  <a:pt x="47625" y="928688"/>
                </a:lnTo>
                <a:lnTo>
                  <a:pt x="30957" y="947738"/>
                </a:lnTo>
                <a:lnTo>
                  <a:pt x="11907" y="976313"/>
                </a:lnTo>
                <a:lnTo>
                  <a:pt x="2382" y="997744"/>
                </a:lnTo>
                <a:lnTo>
                  <a:pt x="0" y="1014413"/>
                </a:lnTo>
                <a:lnTo>
                  <a:pt x="0" y="1040607"/>
                </a:lnTo>
                <a:lnTo>
                  <a:pt x="9525" y="1064419"/>
                </a:lnTo>
                <a:lnTo>
                  <a:pt x="26194" y="1081088"/>
                </a:lnTo>
                <a:lnTo>
                  <a:pt x="42863" y="1092994"/>
                </a:lnTo>
                <a:lnTo>
                  <a:pt x="66675" y="1109663"/>
                </a:lnTo>
                <a:lnTo>
                  <a:pt x="88107" y="1119188"/>
                </a:lnTo>
                <a:lnTo>
                  <a:pt x="121444" y="1123950"/>
                </a:lnTo>
                <a:lnTo>
                  <a:pt x="195263" y="1123950"/>
                </a:lnTo>
                <a:lnTo>
                  <a:pt x="273844" y="1119188"/>
                </a:lnTo>
                <a:lnTo>
                  <a:pt x="388144" y="1100138"/>
                </a:lnTo>
                <a:lnTo>
                  <a:pt x="504825" y="1073944"/>
                </a:lnTo>
                <a:lnTo>
                  <a:pt x="640557" y="1031082"/>
                </a:lnTo>
                <a:lnTo>
                  <a:pt x="731044" y="1000125"/>
                </a:lnTo>
                <a:lnTo>
                  <a:pt x="835819" y="959644"/>
                </a:lnTo>
                <a:lnTo>
                  <a:pt x="969169" y="900113"/>
                </a:lnTo>
                <a:lnTo>
                  <a:pt x="1026319" y="873919"/>
                </a:lnTo>
                <a:lnTo>
                  <a:pt x="1107282" y="816769"/>
                </a:lnTo>
                <a:lnTo>
                  <a:pt x="1231107" y="726282"/>
                </a:lnTo>
                <a:lnTo>
                  <a:pt x="1378744" y="614363"/>
                </a:lnTo>
                <a:lnTo>
                  <a:pt x="1550194" y="471488"/>
                </a:lnTo>
                <a:lnTo>
                  <a:pt x="1654969" y="381000"/>
                </a:lnTo>
                <a:lnTo>
                  <a:pt x="1745457" y="302419"/>
                </a:lnTo>
                <a:lnTo>
                  <a:pt x="1852613" y="207169"/>
                </a:lnTo>
                <a:lnTo>
                  <a:pt x="1938338" y="128588"/>
                </a:lnTo>
                <a:lnTo>
                  <a:pt x="1993107" y="80963"/>
                </a:lnTo>
                <a:lnTo>
                  <a:pt x="2009775" y="54769"/>
                </a:lnTo>
                <a:lnTo>
                  <a:pt x="2019300" y="33338"/>
                </a:lnTo>
                <a:lnTo>
                  <a:pt x="2024063" y="19050"/>
                </a:lnTo>
                <a:lnTo>
                  <a:pt x="2024063" y="9525"/>
                </a:lnTo>
                <a:lnTo>
                  <a:pt x="2021682" y="4763"/>
                </a:lnTo>
                <a:lnTo>
                  <a:pt x="2012157" y="0"/>
                </a:lnTo>
                <a:lnTo>
                  <a:pt x="1988344" y="2382"/>
                </a:lnTo>
                <a:lnTo>
                  <a:pt x="1928813" y="33338"/>
                </a:lnTo>
                <a:lnTo>
                  <a:pt x="1795463" y="111919"/>
                </a:lnTo>
                <a:lnTo>
                  <a:pt x="1621632" y="207169"/>
                </a:lnTo>
                <a:lnTo>
                  <a:pt x="1431132" y="311944"/>
                </a:lnTo>
                <a:lnTo>
                  <a:pt x="1257300" y="400050"/>
                </a:lnTo>
                <a:lnTo>
                  <a:pt x="1107282" y="4762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58C1931E-9EA1-4652-B68A-F65083AE19D0}"/>
              </a:ext>
            </a:extLst>
          </p:cNvPr>
          <p:cNvGrpSpPr/>
          <p:nvPr/>
        </p:nvGrpSpPr>
        <p:grpSpPr>
          <a:xfrm>
            <a:off x="3744915" y="1652588"/>
            <a:ext cx="4600573" cy="4346574"/>
            <a:chOff x="3744915" y="1652588"/>
            <a:chExt cx="4600573" cy="4346574"/>
          </a:xfrm>
        </p:grpSpPr>
        <p:sp>
          <p:nvSpPr>
            <p:cNvPr id="8" name="フリーフォーム 118">
              <a:extLst>
                <a:ext uri="{FF2B5EF4-FFF2-40B4-BE49-F238E27FC236}">
                  <a16:creationId xmlns:a16="http://schemas.microsoft.com/office/drawing/2014/main" id="{98708BFB-19A5-49CA-9905-EF8AE488EF77}"/>
                </a:ext>
              </a:extLst>
            </p:cNvPr>
            <p:cNvSpPr/>
            <p:nvPr/>
          </p:nvSpPr>
          <p:spPr>
            <a:xfrm rot="16200000">
              <a:off x="3202784" y="2194719"/>
              <a:ext cx="2662237" cy="1577975"/>
            </a:xfrm>
            <a:custGeom>
              <a:avLst/>
              <a:gdLst>
                <a:gd name="connsiteX0" fmla="*/ 1178718 w 2662237"/>
                <a:gd name="connsiteY0" fmla="*/ 709613 h 1578769"/>
                <a:gd name="connsiteX1" fmla="*/ 1050131 w 2662237"/>
                <a:gd name="connsiteY1" fmla="*/ 638175 h 1578769"/>
                <a:gd name="connsiteX2" fmla="*/ 940593 w 2662237"/>
                <a:gd name="connsiteY2" fmla="*/ 578644 h 1578769"/>
                <a:gd name="connsiteX3" fmla="*/ 857250 w 2662237"/>
                <a:gd name="connsiteY3" fmla="*/ 528638 h 1578769"/>
                <a:gd name="connsiteX4" fmla="*/ 762000 w 2662237"/>
                <a:gd name="connsiteY4" fmla="*/ 471488 h 1578769"/>
                <a:gd name="connsiteX5" fmla="*/ 678656 w 2662237"/>
                <a:gd name="connsiteY5" fmla="*/ 419100 h 1578769"/>
                <a:gd name="connsiteX6" fmla="*/ 588168 w 2662237"/>
                <a:gd name="connsiteY6" fmla="*/ 361950 h 1578769"/>
                <a:gd name="connsiteX7" fmla="*/ 485775 w 2662237"/>
                <a:gd name="connsiteY7" fmla="*/ 295275 h 1578769"/>
                <a:gd name="connsiteX8" fmla="*/ 364331 w 2662237"/>
                <a:gd name="connsiteY8" fmla="*/ 214313 h 1578769"/>
                <a:gd name="connsiteX9" fmla="*/ 285750 w 2662237"/>
                <a:gd name="connsiteY9" fmla="*/ 161925 h 1578769"/>
                <a:gd name="connsiteX10" fmla="*/ 173831 w 2662237"/>
                <a:gd name="connsiteY10" fmla="*/ 83344 h 1578769"/>
                <a:gd name="connsiteX11" fmla="*/ 102393 w 2662237"/>
                <a:gd name="connsiteY11" fmla="*/ 33338 h 1578769"/>
                <a:gd name="connsiteX12" fmla="*/ 71437 w 2662237"/>
                <a:gd name="connsiteY12" fmla="*/ 9525 h 1578769"/>
                <a:gd name="connsiteX13" fmla="*/ 50006 w 2662237"/>
                <a:gd name="connsiteY13" fmla="*/ 0 h 1578769"/>
                <a:gd name="connsiteX14" fmla="*/ 35718 w 2662237"/>
                <a:gd name="connsiteY14" fmla="*/ 0 h 1578769"/>
                <a:gd name="connsiteX15" fmla="*/ 19050 w 2662237"/>
                <a:gd name="connsiteY15" fmla="*/ 0 h 1578769"/>
                <a:gd name="connsiteX16" fmla="*/ 7143 w 2662237"/>
                <a:gd name="connsiteY16" fmla="*/ 2382 h 1578769"/>
                <a:gd name="connsiteX17" fmla="*/ 0 w 2662237"/>
                <a:gd name="connsiteY17" fmla="*/ 11907 h 1578769"/>
                <a:gd name="connsiteX18" fmla="*/ 2381 w 2662237"/>
                <a:gd name="connsiteY18" fmla="*/ 38100 h 1578769"/>
                <a:gd name="connsiteX19" fmla="*/ 11906 w 2662237"/>
                <a:gd name="connsiteY19" fmla="*/ 61913 h 1578769"/>
                <a:gd name="connsiteX20" fmla="*/ 35718 w 2662237"/>
                <a:gd name="connsiteY20" fmla="*/ 88107 h 1578769"/>
                <a:gd name="connsiteX21" fmla="*/ 88106 w 2662237"/>
                <a:gd name="connsiteY21" fmla="*/ 142875 h 1578769"/>
                <a:gd name="connsiteX22" fmla="*/ 185737 w 2662237"/>
                <a:gd name="connsiteY22" fmla="*/ 235744 h 1578769"/>
                <a:gd name="connsiteX23" fmla="*/ 319087 w 2662237"/>
                <a:gd name="connsiteY23" fmla="*/ 350044 h 1578769"/>
                <a:gd name="connsiteX24" fmla="*/ 419100 w 2662237"/>
                <a:gd name="connsiteY24" fmla="*/ 431007 h 1578769"/>
                <a:gd name="connsiteX25" fmla="*/ 528637 w 2662237"/>
                <a:gd name="connsiteY25" fmla="*/ 514350 h 1578769"/>
                <a:gd name="connsiteX26" fmla="*/ 685800 w 2662237"/>
                <a:gd name="connsiteY26" fmla="*/ 626269 h 1578769"/>
                <a:gd name="connsiteX27" fmla="*/ 842962 w 2662237"/>
                <a:gd name="connsiteY27" fmla="*/ 728663 h 1578769"/>
                <a:gd name="connsiteX28" fmla="*/ 978693 w 2662237"/>
                <a:gd name="connsiteY28" fmla="*/ 816769 h 1578769"/>
                <a:gd name="connsiteX29" fmla="*/ 1123950 w 2662237"/>
                <a:gd name="connsiteY29" fmla="*/ 897732 h 1578769"/>
                <a:gd name="connsiteX30" fmla="*/ 1333500 w 2662237"/>
                <a:gd name="connsiteY30" fmla="*/ 1050132 h 1578769"/>
                <a:gd name="connsiteX31" fmla="*/ 1478756 w 2662237"/>
                <a:gd name="connsiteY31" fmla="*/ 1119188 h 1578769"/>
                <a:gd name="connsiteX32" fmla="*/ 1647825 w 2662237"/>
                <a:gd name="connsiteY32" fmla="*/ 1193007 h 1578769"/>
                <a:gd name="connsiteX33" fmla="*/ 1752600 w 2662237"/>
                <a:gd name="connsiteY33" fmla="*/ 1235869 h 1578769"/>
                <a:gd name="connsiteX34" fmla="*/ 1857375 w 2662237"/>
                <a:gd name="connsiteY34" fmla="*/ 1278732 h 1578769"/>
                <a:gd name="connsiteX35" fmla="*/ 1933575 w 2662237"/>
                <a:gd name="connsiteY35" fmla="*/ 1309688 h 1578769"/>
                <a:gd name="connsiteX36" fmla="*/ 2005012 w 2662237"/>
                <a:gd name="connsiteY36" fmla="*/ 1335882 h 1578769"/>
                <a:gd name="connsiteX37" fmla="*/ 2088356 w 2662237"/>
                <a:gd name="connsiteY37" fmla="*/ 1376363 h 1578769"/>
                <a:gd name="connsiteX38" fmla="*/ 2174081 w 2662237"/>
                <a:gd name="connsiteY38" fmla="*/ 1421607 h 1578769"/>
                <a:gd name="connsiteX39" fmla="*/ 2231231 w 2662237"/>
                <a:gd name="connsiteY39" fmla="*/ 1459707 h 1578769"/>
                <a:gd name="connsiteX40" fmla="*/ 2257425 w 2662237"/>
                <a:gd name="connsiteY40" fmla="*/ 1478757 h 1578769"/>
                <a:gd name="connsiteX41" fmla="*/ 2266950 w 2662237"/>
                <a:gd name="connsiteY41" fmla="*/ 1490663 h 1578769"/>
                <a:gd name="connsiteX42" fmla="*/ 2274093 w 2662237"/>
                <a:gd name="connsiteY42" fmla="*/ 1516857 h 1578769"/>
                <a:gd name="connsiteX43" fmla="*/ 2281237 w 2662237"/>
                <a:gd name="connsiteY43" fmla="*/ 1540669 h 1578769"/>
                <a:gd name="connsiteX44" fmla="*/ 2293143 w 2662237"/>
                <a:gd name="connsiteY44" fmla="*/ 1559719 h 1578769"/>
                <a:gd name="connsiteX45" fmla="*/ 2305050 w 2662237"/>
                <a:gd name="connsiteY45" fmla="*/ 1571625 h 1578769"/>
                <a:gd name="connsiteX46" fmla="*/ 2324100 w 2662237"/>
                <a:gd name="connsiteY46" fmla="*/ 1578769 h 1578769"/>
                <a:gd name="connsiteX47" fmla="*/ 2347912 w 2662237"/>
                <a:gd name="connsiteY47" fmla="*/ 1576388 h 1578769"/>
                <a:gd name="connsiteX48" fmla="*/ 2383631 w 2662237"/>
                <a:gd name="connsiteY48" fmla="*/ 1557338 h 1578769"/>
                <a:gd name="connsiteX49" fmla="*/ 2424112 w 2662237"/>
                <a:gd name="connsiteY49" fmla="*/ 1526382 h 1578769"/>
                <a:gd name="connsiteX50" fmla="*/ 2471737 w 2662237"/>
                <a:gd name="connsiteY50" fmla="*/ 1481138 h 1578769"/>
                <a:gd name="connsiteX51" fmla="*/ 2497931 w 2662237"/>
                <a:gd name="connsiteY51" fmla="*/ 1438275 h 1578769"/>
                <a:gd name="connsiteX52" fmla="*/ 2526506 w 2662237"/>
                <a:gd name="connsiteY52" fmla="*/ 1390650 h 1578769"/>
                <a:gd name="connsiteX53" fmla="*/ 2576512 w 2662237"/>
                <a:gd name="connsiteY53" fmla="*/ 1304925 h 1578769"/>
                <a:gd name="connsiteX54" fmla="*/ 2609850 w 2662237"/>
                <a:gd name="connsiteY54" fmla="*/ 1228725 h 1578769"/>
                <a:gd name="connsiteX55" fmla="*/ 2633662 w 2662237"/>
                <a:gd name="connsiteY55" fmla="*/ 1164432 h 1578769"/>
                <a:gd name="connsiteX56" fmla="*/ 2652712 w 2662237"/>
                <a:gd name="connsiteY56" fmla="*/ 1102519 h 1578769"/>
                <a:gd name="connsiteX57" fmla="*/ 2662237 w 2662237"/>
                <a:gd name="connsiteY57" fmla="*/ 1076325 h 1578769"/>
                <a:gd name="connsiteX58" fmla="*/ 2662237 w 2662237"/>
                <a:gd name="connsiteY58" fmla="*/ 1064419 h 1578769"/>
                <a:gd name="connsiteX59" fmla="*/ 2657475 w 2662237"/>
                <a:gd name="connsiteY59" fmla="*/ 1057275 h 1578769"/>
                <a:gd name="connsiteX60" fmla="*/ 2643187 w 2662237"/>
                <a:gd name="connsiteY60" fmla="*/ 1057275 h 1578769"/>
                <a:gd name="connsiteX61" fmla="*/ 2621756 w 2662237"/>
                <a:gd name="connsiteY61" fmla="*/ 1062038 h 1578769"/>
                <a:gd name="connsiteX62" fmla="*/ 2602706 w 2662237"/>
                <a:gd name="connsiteY62" fmla="*/ 1071563 h 1578769"/>
                <a:gd name="connsiteX63" fmla="*/ 2571750 w 2662237"/>
                <a:gd name="connsiteY63" fmla="*/ 1100138 h 1578769"/>
                <a:gd name="connsiteX64" fmla="*/ 2521743 w 2662237"/>
                <a:gd name="connsiteY64" fmla="*/ 1145382 h 1578769"/>
                <a:gd name="connsiteX65" fmla="*/ 2476500 w 2662237"/>
                <a:gd name="connsiteY65" fmla="*/ 1178719 h 1578769"/>
                <a:gd name="connsiteX66" fmla="*/ 2450306 w 2662237"/>
                <a:gd name="connsiteY66" fmla="*/ 1185863 h 1578769"/>
                <a:gd name="connsiteX67" fmla="*/ 2383631 w 2662237"/>
                <a:gd name="connsiteY67" fmla="*/ 1178719 h 1578769"/>
                <a:gd name="connsiteX68" fmla="*/ 2278856 w 2662237"/>
                <a:gd name="connsiteY68" fmla="*/ 1159669 h 1578769"/>
                <a:gd name="connsiteX69" fmla="*/ 2178843 w 2662237"/>
                <a:gd name="connsiteY69" fmla="*/ 1131094 h 1578769"/>
                <a:gd name="connsiteX70" fmla="*/ 2069306 w 2662237"/>
                <a:gd name="connsiteY70" fmla="*/ 1097757 h 1578769"/>
                <a:gd name="connsiteX71" fmla="*/ 1931193 w 2662237"/>
                <a:gd name="connsiteY71" fmla="*/ 1047750 h 1578769"/>
                <a:gd name="connsiteX72" fmla="*/ 1757362 w 2662237"/>
                <a:gd name="connsiteY72" fmla="*/ 978694 h 1578769"/>
                <a:gd name="connsiteX73" fmla="*/ 1593056 w 2662237"/>
                <a:gd name="connsiteY73" fmla="*/ 909638 h 1578769"/>
                <a:gd name="connsiteX74" fmla="*/ 1388268 w 2662237"/>
                <a:gd name="connsiteY74" fmla="*/ 816769 h 1578769"/>
                <a:gd name="connsiteX75" fmla="*/ 1178718 w 2662237"/>
                <a:gd name="connsiteY75" fmla="*/ 709613 h 15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662237" h="1578769">
                  <a:moveTo>
                    <a:pt x="1178718" y="709613"/>
                  </a:moveTo>
                  <a:lnTo>
                    <a:pt x="1050131" y="638175"/>
                  </a:lnTo>
                  <a:lnTo>
                    <a:pt x="940593" y="578644"/>
                  </a:lnTo>
                  <a:lnTo>
                    <a:pt x="857250" y="528638"/>
                  </a:lnTo>
                  <a:lnTo>
                    <a:pt x="762000" y="471488"/>
                  </a:lnTo>
                  <a:lnTo>
                    <a:pt x="678656" y="419100"/>
                  </a:lnTo>
                  <a:lnTo>
                    <a:pt x="588168" y="361950"/>
                  </a:lnTo>
                  <a:lnTo>
                    <a:pt x="485775" y="295275"/>
                  </a:lnTo>
                  <a:lnTo>
                    <a:pt x="364331" y="214313"/>
                  </a:lnTo>
                  <a:lnTo>
                    <a:pt x="285750" y="161925"/>
                  </a:lnTo>
                  <a:lnTo>
                    <a:pt x="173831" y="83344"/>
                  </a:lnTo>
                  <a:lnTo>
                    <a:pt x="102393" y="33338"/>
                  </a:lnTo>
                  <a:lnTo>
                    <a:pt x="71437" y="9525"/>
                  </a:lnTo>
                  <a:lnTo>
                    <a:pt x="50006" y="0"/>
                  </a:lnTo>
                  <a:lnTo>
                    <a:pt x="35718" y="0"/>
                  </a:lnTo>
                  <a:lnTo>
                    <a:pt x="19050" y="0"/>
                  </a:lnTo>
                  <a:lnTo>
                    <a:pt x="7143" y="2382"/>
                  </a:lnTo>
                  <a:lnTo>
                    <a:pt x="0" y="11907"/>
                  </a:lnTo>
                  <a:lnTo>
                    <a:pt x="2381" y="38100"/>
                  </a:lnTo>
                  <a:lnTo>
                    <a:pt x="11906" y="61913"/>
                  </a:lnTo>
                  <a:lnTo>
                    <a:pt x="35718" y="88107"/>
                  </a:lnTo>
                  <a:lnTo>
                    <a:pt x="88106" y="142875"/>
                  </a:lnTo>
                  <a:lnTo>
                    <a:pt x="185737" y="235744"/>
                  </a:lnTo>
                  <a:lnTo>
                    <a:pt x="319087" y="350044"/>
                  </a:lnTo>
                  <a:lnTo>
                    <a:pt x="419100" y="431007"/>
                  </a:lnTo>
                  <a:lnTo>
                    <a:pt x="528637" y="514350"/>
                  </a:lnTo>
                  <a:lnTo>
                    <a:pt x="685800" y="626269"/>
                  </a:lnTo>
                  <a:lnTo>
                    <a:pt x="842962" y="728663"/>
                  </a:lnTo>
                  <a:lnTo>
                    <a:pt x="978693" y="816769"/>
                  </a:lnTo>
                  <a:lnTo>
                    <a:pt x="1123950" y="897732"/>
                  </a:lnTo>
                  <a:lnTo>
                    <a:pt x="1333500" y="1050132"/>
                  </a:lnTo>
                  <a:lnTo>
                    <a:pt x="1478756" y="1119188"/>
                  </a:lnTo>
                  <a:lnTo>
                    <a:pt x="1647825" y="1193007"/>
                  </a:lnTo>
                  <a:lnTo>
                    <a:pt x="1752600" y="1235869"/>
                  </a:lnTo>
                  <a:lnTo>
                    <a:pt x="1857375" y="1278732"/>
                  </a:lnTo>
                  <a:lnTo>
                    <a:pt x="1933575" y="1309688"/>
                  </a:lnTo>
                  <a:lnTo>
                    <a:pt x="2005012" y="1335882"/>
                  </a:lnTo>
                  <a:lnTo>
                    <a:pt x="2088356" y="1376363"/>
                  </a:lnTo>
                  <a:lnTo>
                    <a:pt x="2174081" y="1421607"/>
                  </a:lnTo>
                  <a:lnTo>
                    <a:pt x="2231231" y="1459707"/>
                  </a:lnTo>
                  <a:lnTo>
                    <a:pt x="2257425" y="1478757"/>
                  </a:lnTo>
                  <a:lnTo>
                    <a:pt x="2266950" y="1490663"/>
                  </a:lnTo>
                  <a:lnTo>
                    <a:pt x="2274093" y="1516857"/>
                  </a:lnTo>
                  <a:lnTo>
                    <a:pt x="2281237" y="1540669"/>
                  </a:lnTo>
                  <a:lnTo>
                    <a:pt x="2293143" y="1559719"/>
                  </a:lnTo>
                  <a:lnTo>
                    <a:pt x="2305050" y="1571625"/>
                  </a:lnTo>
                  <a:lnTo>
                    <a:pt x="2324100" y="1578769"/>
                  </a:lnTo>
                  <a:lnTo>
                    <a:pt x="2347912" y="1576388"/>
                  </a:lnTo>
                  <a:lnTo>
                    <a:pt x="2383631" y="1557338"/>
                  </a:lnTo>
                  <a:lnTo>
                    <a:pt x="2424112" y="1526382"/>
                  </a:lnTo>
                  <a:lnTo>
                    <a:pt x="2471737" y="1481138"/>
                  </a:lnTo>
                  <a:lnTo>
                    <a:pt x="2497931" y="1438275"/>
                  </a:lnTo>
                  <a:lnTo>
                    <a:pt x="2526506" y="1390650"/>
                  </a:lnTo>
                  <a:lnTo>
                    <a:pt x="2576512" y="1304925"/>
                  </a:lnTo>
                  <a:lnTo>
                    <a:pt x="2609850" y="1228725"/>
                  </a:lnTo>
                  <a:lnTo>
                    <a:pt x="2633662" y="1164432"/>
                  </a:lnTo>
                  <a:lnTo>
                    <a:pt x="2652712" y="1102519"/>
                  </a:lnTo>
                  <a:lnTo>
                    <a:pt x="2662237" y="1076325"/>
                  </a:lnTo>
                  <a:lnTo>
                    <a:pt x="2662237" y="1064419"/>
                  </a:lnTo>
                  <a:lnTo>
                    <a:pt x="2657475" y="1057275"/>
                  </a:lnTo>
                  <a:lnTo>
                    <a:pt x="2643187" y="1057275"/>
                  </a:lnTo>
                  <a:lnTo>
                    <a:pt x="2621756" y="1062038"/>
                  </a:lnTo>
                  <a:lnTo>
                    <a:pt x="2602706" y="1071563"/>
                  </a:lnTo>
                  <a:lnTo>
                    <a:pt x="2571750" y="1100138"/>
                  </a:lnTo>
                  <a:lnTo>
                    <a:pt x="2521743" y="1145382"/>
                  </a:lnTo>
                  <a:lnTo>
                    <a:pt x="2476500" y="1178719"/>
                  </a:lnTo>
                  <a:lnTo>
                    <a:pt x="2450306" y="1185863"/>
                  </a:lnTo>
                  <a:lnTo>
                    <a:pt x="2383631" y="1178719"/>
                  </a:lnTo>
                  <a:lnTo>
                    <a:pt x="2278856" y="1159669"/>
                  </a:lnTo>
                  <a:lnTo>
                    <a:pt x="2178843" y="1131094"/>
                  </a:lnTo>
                  <a:lnTo>
                    <a:pt x="2069306" y="1097757"/>
                  </a:lnTo>
                  <a:lnTo>
                    <a:pt x="1931193" y="1047750"/>
                  </a:lnTo>
                  <a:lnTo>
                    <a:pt x="1757362" y="978694"/>
                  </a:lnTo>
                  <a:lnTo>
                    <a:pt x="1593056" y="909638"/>
                  </a:lnTo>
                  <a:lnTo>
                    <a:pt x="1388268" y="816769"/>
                  </a:lnTo>
                  <a:lnTo>
                    <a:pt x="1178718" y="7096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20">
              <a:extLst>
                <a:ext uri="{FF2B5EF4-FFF2-40B4-BE49-F238E27FC236}">
                  <a16:creationId xmlns:a16="http://schemas.microsoft.com/office/drawing/2014/main" id="{E59B8651-948F-4860-8653-08F05AB96E0A}"/>
                </a:ext>
              </a:extLst>
            </p:cNvPr>
            <p:cNvSpPr/>
            <p:nvPr/>
          </p:nvSpPr>
          <p:spPr>
            <a:xfrm rot="16200000">
              <a:off x="4612483" y="2786856"/>
              <a:ext cx="3252788" cy="1482725"/>
            </a:xfrm>
            <a:custGeom>
              <a:avLst/>
              <a:gdLst>
                <a:gd name="connsiteX0" fmla="*/ 1215228 w 3252524"/>
                <a:gd name="connsiteY0" fmla="*/ 586765 h 1483294"/>
                <a:gd name="connsiteX1" fmla="*/ 1465423 w 3252524"/>
                <a:gd name="connsiteY1" fmla="*/ 673141 h 1483294"/>
                <a:gd name="connsiteX2" fmla="*/ 1647111 w 3252524"/>
                <a:gd name="connsiteY2" fmla="*/ 732711 h 1483294"/>
                <a:gd name="connsiteX3" fmla="*/ 1807950 w 3252524"/>
                <a:gd name="connsiteY3" fmla="*/ 786324 h 1483294"/>
                <a:gd name="connsiteX4" fmla="*/ 2001553 w 3252524"/>
                <a:gd name="connsiteY4" fmla="*/ 848873 h 1483294"/>
                <a:gd name="connsiteX5" fmla="*/ 2204091 w 3252524"/>
                <a:gd name="connsiteY5" fmla="*/ 905465 h 1483294"/>
                <a:gd name="connsiteX6" fmla="*/ 2442371 w 3252524"/>
                <a:gd name="connsiteY6" fmla="*/ 965035 h 1483294"/>
                <a:gd name="connsiteX7" fmla="*/ 2567468 w 3252524"/>
                <a:gd name="connsiteY7" fmla="*/ 997798 h 1483294"/>
                <a:gd name="connsiteX8" fmla="*/ 2716393 w 3252524"/>
                <a:gd name="connsiteY8" fmla="*/ 1027583 h 1483294"/>
                <a:gd name="connsiteX9" fmla="*/ 2823619 w 3252524"/>
                <a:gd name="connsiteY9" fmla="*/ 1048433 h 1483294"/>
                <a:gd name="connsiteX10" fmla="*/ 2892125 w 3252524"/>
                <a:gd name="connsiteY10" fmla="*/ 1057368 h 1483294"/>
                <a:gd name="connsiteX11" fmla="*/ 2948716 w 3252524"/>
                <a:gd name="connsiteY11" fmla="*/ 1060347 h 1483294"/>
                <a:gd name="connsiteX12" fmla="*/ 2975523 w 3252524"/>
                <a:gd name="connsiteY12" fmla="*/ 1060347 h 1483294"/>
                <a:gd name="connsiteX13" fmla="*/ 3017222 w 3252524"/>
                <a:gd name="connsiteY13" fmla="*/ 1054390 h 1483294"/>
                <a:gd name="connsiteX14" fmla="*/ 3055942 w 3252524"/>
                <a:gd name="connsiteY14" fmla="*/ 1045454 h 1483294"/>
                <a:gd name="connsiteX15" fmla="*/ 3094663 w 3252524"/>
                <a:gd name="connsiteY15" fmla="*/ 1033540 h 1483294"/>
                <a:gd name="connsiteX16" fmla="*/ 3136362 w 3252524"/>
                <a:gd name="connsiteY16" fmla="*/ 1015669 h 1483294"/>
                <a:gd name="connsiteX17" fmla="*/ 3160190 w 3252524"/>
                <a:gd name="connsiteY17" fmla="*/ 997798 h 1483294"/>
                <a:gd name="connsiteX18" fmla="*/ 3186996 w 3252524"/>
                <a:gd name="connsiteY18" fmla="*/ 970992 h 1483294"/>
                <a:gd name="connsiteX19" fmla="*/ 3195932 w 3252524"/>
                <a:gd name="connsiteY19" fmla="*/ 953121 h 1483294"/>
                <a:gd name="connsiteX20" fmla="*/ 3219760 w 3252524"/>
                <a:gd name="connsiteY20" fmla="*/ 941207 h 1483294"/>
                <a:gd name="connsiteX21" fmla="*/ 3234653 w 3252524"/>
                <a:gd name="connsiteY21" fmla="*/ 938228 h 1483294"/>
                <a:gd name="connsiteX22" fmla="*/ 3246567 w 3252524"/>
                <a:gd name="connsiteY22" fmla="*/ 941207 h 1483294"/>
                <a:gd name="connsiteX23" fmla="*/ 3252524 w 3252524"/>
                <a:gd name="connsiteY23" fmla="*/ 950142 h 1483294"/>
                <a:gd name="connsiteX24" fmla="*/ 3252524 w 3252524"/>
                <a:gd name="connsiteY24" fmla="*/ 962056 h 1483294"/>
                <a:gd name="connsiteX25" fmla="*/ 3240610 w 3252524"/>
                <a:gd name="connsiteY25" fmla="*/ 1003755 h 1483294"/>
                <a:gd name="connsiteX26" fmla="*/ 3231674 w 3252524"/>
                <a:gd name="connsiteY26" fmla="*/ 1051411 h 1483294"/>
                <a:gd name="connsiteX27" fmla="*/ 3219760 w 3252524"/>
                <a:gd name="connsiteY27" fmla="*/ 1093110 h 1483294"/>
                <a:gd name="connsiteX28" fmla="*/ 3192953 w 3252524"/>
                <a:gd name="connsiteY28" fmla="*/ 1170551 h 1483294"/>
                <a:gd name="connsiteX29" fmla="*/ 3172104 w 3252524"/>
                <a:gd name="connsiteY29" fmla="*/ 1215229 h 1483294"/>
                <a:gd name="connsiteX30" fmla="*/ 3145297 w 3252524"/>
                <a:gd name="connsiteY30" fmla="*/ 1265863 h 1483294"/>
                <a:gd name="connsiteX31" fmla="*/ 3118491 w 3252524"/>
                <a:gd name="connsiteY31" fmla="*/ 1307562 h 1483294"/>
                <a:gd name="connsiteX32" fmla="*/ 3064878 w 3252524"/>
                <a:gd name="connsiteY32" fmla="*/ 1373089 h 1483294"/>
                <a:gd name="connsiteX33" fmla="*/ 3011265 w 3252524"/>
                <a:gd name="connsiteY33" fmla="*/ 1420745 h 1483294"/>
                <a:gd name="connsiteX34" fmla="*/ 2951695 w 3252524"/>
                <a:gd name="connsiteY34" fmla="*/ 1462444 h 1483294"/>
                <a:gd name="connsiteX35" fmla="*/ 2915953 w 3252524"/>
                <a:gd name="connsiteY35" fmla="*/ 1483294 h 1483294"/>
                <a:gd name="connsiteX36" fmla="*/ 2904039 w 3252524"/>
                <a:gd name="connsiteY36" fmla="*/ 1483294 h 1483294"/>
                <a:gd name="connsiteX37" fmla="*/ 2877232 w 3252524"/>
                <a:gd name="connsiteY37" fmla="*/ 1471380 h 1483294"/>
                <a:gd name="connsiteX38" fmla="*/ 2838512 w 3252524"/>
                <a:gd name="connsiteY38" fmla="*/ 1438616 h 1483294"/>
                <a:gd name="connsiteX39" fmla="*/ 2808727 w 3252524"/>
                <a:gd name="connsiteY39" fmla="*/ 1405853 h 1483294"/>
                <a:gd name="connsiteX40" fmla="*/ 2781920 w 3252524"/>
                <a:gd name="connsiteY40" fmla="*/ 1367132 h 1483294"/>
                <a:gd name="connsiteX41" fmla="*/ 2772985 w 3252524"/>
                <a:gd name="connsiteY41" fmla="*/ 1355218 h 1483294"/>
                <a:gd name="connsiteX42" fmla="*/ 2740221 w 3252524"/>
                <a:gd name="connsiteY42" fmla="*/ 1340326 h 1483294"/>
                <a:gd name="connsiteX43" fmla="*/ 2600232 w 3252524"/>
                <a:gd name="connsiteY43" fmla="*/ 1289691 h 1483294"/>
                <a:gd name="connsiteX44" fmla="*/ 2308338 w 3252524"/>
                <a:gd name="connsiteY44" fmla="*/ 1179487 h 1483294"/>
                <a:gd name="connsiteX45" fmla="*/ 2141542 w 3252524"/>
                <a:gd name="connsiteY45" fmla="*/ 1116938 h 1483294"/>
                <a:gd name="connsiteX46" fmla="*/ 1965811 w 3252524"/>
                <a:gd name="connsiteY46" fmla="*/ 1048433 h 1483294"/>
                <a:gd name="connsiteX47" fmla="*/ 1801993 w 3252524"/>
                <a:gd name="connsiteY47" fmla="*/ 985884 h 1483294"/>
                <a:gd name="connsiteX48" fmla="*/ 1650090 w 3252524"/>
                <a:gd name="connsiteY48" fmla="*/ 929293 h 1483294"/>
                <a:gd name="connsiteX49" fmla="*/ 1516057 w 3252524"/>
                <a:gd name="connsiteY49" fmla="*/ 878658 h 1483294"/>
                <a:gd name="connsiteX50" fmla="*/ 1382024 w 3252524"/>
                <a:gd name="connsiteY50" fmla="*/ 828023 h 1483294"/>
                <a:gd name="connsiteX51" fmla="*/ 1230121 w 3252524"/>
                <a:gd name="connsiteY51" fmla="*/ 771432 h 1483294"/>
                <a:gd name="connsiteX52" fmla="*/ 1036518 w 3252524"/>
                <a:gd name="connsiteY52" fmla="*/ 699948 h 1483294"/>
                <a:gd name="connsiteX53" fmla="*/ 842916 w 3252524"/>
                <a:gd name="connsiteY53" fmla="*/ 628464 h 1483294"/>
                <a:gd name="connsiteX54" fmla="*/ 646335 w 3252524"/>
                <a:gd name="connsiteY54" fmla="*/ 551023 h 1483294"/>
                <a:gd name="connsiteX55" fmla="*/ 577829 w 3252524"/>
                <a:gd name="connsiteY55" fmla="*/ 524216 h 1483294"/>
                <a:gd name="connsiteX56" fmla="*/ 446775 w 3252524"/>
                <a:gd name="connsiteY56" fmla="*/ 467625 h 1483294"/>
                <a:gd name="connsiteX57" fmla="*/ 330613 w 3252524"/>
                <a:gd name="connsiteY57" fmla="*/ 414012 h 1483294"/>
                <a:gd name="connsiteX58" fmla="*/ 131054 w 3252524"/>
                <a:gd name="connsiteY58" fmla="*/ 321678 h 1483294"/>
                <a:gd name="connsiteX59" fmla="*/ 65527 w 3252524"/>
                <a:gd name="connsiteY59" fmla="*/ 291893 h 1483294"/>
                <a:gd name="connsiteX60" fmla="*/ 0 w 3252524"/>
                <a:gd name="connsiteY60" fmla="*/ 259130 h 1483294"/>
                <a:gd name="connsiteX61" fmla="*/ 29785 w 3252524"/>
                <a:gd name="connsiteY61" fmla="*/ 0 h 1483294"/>
                <a:gd name="connsiteX62" fmla="*/ 56591 w 3252524"/>
                <a:gd name="connsiteY62" fmla="*/ 47656 h 1483294"/>
                <a:gd name="connsiteX63" fmla="*/ 83398 w 3252524"/>
                <a:gd name="connsiteY63" fmla="*/ 86377 h 1483294"/>
                <a:gd name="connsiteX64" fmla="*/ 125097 w 3252524"/>
                <a:gd name="connsiteY64" fmla="*/ 131054 h 1483294"/>
                <a:gd name="connsiteX65" fmla="*/ 181688 w 3252524"/>
                <a:gd name="connsiteY65" fmla="*/ 184667 h 1483294"/>
                <a:gd name="connsiteX66" fmla="*/ 220409 w 3252524"/>
                <a:gd name="connsiteY66" fmla="*/ 208495 h 1483294"/>
                <a:gd name="connsiteX67" fmla="*/ 259129 w 3252524"/>
                <a:gd name="connsiteY67" fmla="*/ 223388 h 1483294"/>
                <a:gd name="connsiteX68" fmla="*/ 375291 w 3252524"/>
                <a:gd name="connsiteY68" fmla="*/ 271044 h 1483294"/>
                <a:gd name="connsiteX69" fmla="*/ 518259 w 3252524"/>
                <a:gd name="connsiteY69" fmla="*/ 327635 h 1483294"/>
                <a:gd name="connsiteX70" fmla="*/ 714840 w 3252524"/>
                <a:gd name="connsiteY70" fmla="*/ 402098 h 1483294"/>
                <a:gd name="connsiteX71" fmla="*/ 929292 w 3252524"/>
                <a:gd name="connsiteY71" fmla="*/ 482517 h 1483294"/>
                <a:gd name="connsiteX72" fmla="*/ 1215228 w 3252524"/>
                <a:gd name="connsiteY72" fmla="*/ 586765 h 148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252524" h="1483294">
                  <a:moveTo>
                    <a:pt x="1215228" y="586765"/>
                  </a:moveTo>
                  <a:lnTo>
                    <a:pt x="1465423" y="673141"/>
                  </a:lnTo>
                  <a:lnTo>
                    <a:pt x="1647111" y="732711"/>
                  </a:lnTo>
                  <a:lnTo>
                    <a:pt x="1807950" y="786324"/>
                  </a:lnTo>
                  <a:lnTo>
                    <a:pt x="2001553" y="848873"/>
                  </a:lnTo>
                  <a:lnTo>
                    <a:pt x="2204091" y="905465"/>
                  </a:lnTo>
                  <a:lnTo>
                    <a:pt x="2442371" y="965035"/>
                  </a:lnTo>
                  <a:lnTo>
                    <a:pt x="2567468" y="997798"/>
                  </a:lnTo>
                  <a:lnTo>
                    <a:pt x="2716393" y="1027583"/>
                  </a:lnTo>
                  <a:lnTo>
                    <a:pt x="2823619" y="1048433"/>
                  </a:lnTo>
                  <a:lnTo>
                    <a:pt x="2892125" y="1057368"/>
                  </a:lnTo>
                  <a:lnTo>
                    <a:pt x="2948716" y="1060347"/>
                  </a:lnTo>
                  <a:lnTo>
                    <a:pt x="2975523" y="1060347"/>
                  </a:lnTo>
                  <a:lnTo>
                    <a:pt x="3017222" y="1054390"/>
                  </a:lnTo>
                  <a:lnTo>
                    <a:pt x="3055942" y="1045454"/>
                  </a:lnTo>
                  <a:lnTo>
                    <a:pt x="3094663" y="1033540"/>
                  </a:lnTo>
                  <a:lnTo>
                    <a:pt x="3136362" y="1015669"/>
                  </a:lnTo>
                  <a:lnTo>
                    <a:pt x="3160190" y="997798"/>
                  </a:lnTo>
                  <a:lnTo>
                    <a:pt x="3186996" y="970992"/>
                  </a:lnTo>
                  <a:lnTo>
                    <a:pt x="3195932" y="953121"/>
                  </a:lnTo>
                  <a:lnTo>
                    <a:pt x="3219760" y="941207"/>
                  </a:lnTo>
                  <a:lnTo>
                    <a:pt x="3234653" y="938228"/>
                  </a:lnTo>
                  <a:lnTo>
                    <a:pt x="3246567" y="941207"/>
                  </a:lnTo>
                  <a:lnTo>
                    <a:pt x="3252524" y="950142"/>
                  </a:lnTo>
                  <a:lnTo>
                    <a:pt x="3252524" y="962056"/>
                  </a:lnTo>
                  <a:lnTo>
                    <a:pt x="3240610" y="1003755"/>
                  </a:lnTo>
                  <a:lnTo>
                    <a:pt x="3231674" y="1051411"/>
                  </a:lnTo>
                  <a:lnTo>
                    <a:pt x="3219760" y="1093110"/>
                  </a:lnTo>
                  <a:lnTo>
                    <a:pt x="3192953" y="1170551"/>
                  </a:lnTo>
                  <a:lnTo>
                    <a:pt x="3172104" y="1215229"/>
                  </a:lnTo>
                  <a:lnTo>
                    <a:pt x="3145297" y="1265863"/>
                  </a:lnTo>
                  <a:lnTo>
                    <a:pt x="3118491" y="1307562"/>
                  </a:lnTo>
                  <a:lnTo>
                    <a:pt x="3064878" y="1373089"/>
                  </a:lnTo>
                  <a:lnTo>
                    <a:pt x="3011265" y="1420745"/>
                  </a:lnTo>
                  <a:lnTo>
                    <a:pt x="2951695" y="1462444"/>
                  </a:lnTo>
                  <a:lnTo>
                    <a:pt x="2915953" y="1483294"/>
                  </a:lnTo>
                  <a:lnTo>
                    <a:pt x="2904039" y="1483294"/>
                  </a:lnTo>
                  <a:lnTo>
                    <a:pt x="2877232" y="1471380"/>
                  </a:lnTo>
                  <a:lnTo>
                    <a:pt x="2838512" y="1438616"/>
                  </a:lnTo>
                  <a:lnTo>
                    <a:pt x="2808727" y="1405853"/>
                  </a:lnTo>
                  <a:lnTo>
                    <a:pt x="2781920" y="1367132"/>
                  </a:lnTo>
                  <a:lnTo>
                    <a:pt x="2772985" y="1355218"/>
                  </a:lnTo>
                  <a:lnTo>
                    <a:pt x="2740221" y="1340326"/>
                  </a:lnTo>
                  <a:lnTo>
                    <a:pt x="2600232" y="1289691"/>
                  </a:lnTo>
                  <a:lnTo>
                    <a:pt x="2308338" y="1179487"/>
                  </a:lnTo>
                  <a:lnTo>
                    <a:pt x="2141542" y="1116938"/>
                  </a:lnTo>
                  <a:lnTo>
                    <a:pt x="1965811" y="1048433"/>
                  </a:lnTo>
                  <a:lnTo>
                    <a:pt x="1801993" y="985884"/>
                  </a:lnTo>
                  <a:lnTo>
                    <a:pt x="1650090" y="929293"/>
                  </a:lnTo>
                  <a:lnTo>
                    <a:pt x="1516057" y="878658"/>
                  </a:lnTo>
                  <a:lnTo>
                    <a:pt x="1382024" y="828023"/>
                  </a:lnTo>
                  <a:lnTo>
                    <a:pt x="1230121" y="771432"/>
                  </a:lnTo>
                  <a:lnTo>
                    <a:pt x="1036518" y="699948"/>
                  </a:lnTo>
                  <a:lnTo>
                    <a:pt x="842916" y="628464"/>
                  </a:lnTo>
                  <a:lnTo>
                    <a:pt x="646335" y="551023"/>
                  </a:lnTo>
                  <a:lnTo>
                    <a:pt x="577829" y="524216"/>
                  </a:lnTo>
                  <a:lnTo>
                    <a:pt x="446775" y="467625"/>
                  </a:lnTo>
                  <a:lnTo>
                    <a:pt x="330613" y="414012"/>
                  </a:lnTo>
                  <a:lnTo>
                    <a:pt x="131054" y="321678"/>
                  </a:lnTo>
                  <a:lnTo>
                    <a:pt x="65527" y="291893"/>
                  </a:lnTo>
                  <a:lnTo>
                    <a:pt x="0" y="259130"/>
                  </a:lnTo>
                  <a:lnTo>
                    <a:pt x="29785" y="0"/>
                  </a:lnTo>
                  <a:lnTo>
                    <a:pt x="56591" y="47656"/>
                  </a:lnTo>
                  <a:lnTo>
                    <a:pt x="83398" y="86377"/>
                  </a:lnTo>
                  <a:lnTo>
                    <a:pt x="125097" y="131054"/>
                  </a:lnTo>
                  <a:lnTo>
                    <a:pt x="181688" y="184667"/>
                  </a:lnTo>
                  <a:lnTo>
                    <a:pt x="220409" y="208495"/>
                  </a:lnTo>
                  <a:lnTo>
                    <a:pt x="259129" y="223388"/>
                  </a:lnTo>
                  <a:lnTo>
                    <a:pt x="375291" y="271044"/>
                  </a:lnTo>
                  <a:lnTo>
                    <a:pt x="518259" y="327635"/>
                  </a:lnTo>
                  <a:lnTo>
                    <a:pt x="714840" y="402098"/>
                  </a:lnTo>
                  <a:lnTo>
                    <a:pt x="929292" y="482517"/>
                  </a:lnTo>
                  <a:lnTo>
                    <a:pt x="1215228" y="58676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9">
              <a:extLst>
                <a:ext uri="{FF2B5EF4-FFF2-40B4-BE49-F238E27FC236}">
                  <a16:creationId xmlns:a16="http://schemas.microsoft.com/office/drawing/2014/main" id="{02D01077-74AB-4C86-8672-D1261AF3632C}"/>
                </a:ext>
              </a:extLst>
            </p:cNvPr>
            <p:cNvSpPr/>
            <p:nvPr/>
          </p:nvSpPr>
          <p:spPr>
            <a:xfrm rot="16200000">
              <a:off x="3198020" y="4288631"/>
              <a:ext cx="3054350" cy="366712"/>
            </a:xfrm>
            <a:custGeom>
              <a:avLst/>
              <a:gdLst>
                <a:gd name="connsiteX0" fmla="*/ 1633041 w 3054869"/>
                <a:gd name="connsiteY0" fmla="*/ 115910 h 365760"/>
                <a:gd name="connsiteX1" fmla="*/ 1859709 w 3054869"/>
                <a:gd name="connsiteY1" fmla="*/ 123638 h 365760"/>
                <a:gd name="connsiteX2" fmla="*/ 2040014 w 3054869"/>
                <a:gd name="connsiteY2" fmla="*/ 128789 h 365760"/>
                <a:gd name="connsiteX3" fmla="*/ 2351682 w 3054869"/>
                <a:gd name="connsiteY3" fmla="*/ 136517 h 365760"/>
                <a:gd name="connsiteX4" fmla="*/ 2570623 w 3054869"/>
                <a:gd name="connsiteY4" fmla="*/ 141668 h 365760"/>
                <a:gd name="connsiteX5" fmla="*/ 2588654 w 3054869"/>
                <a:gd name="connsiteY5" fmla="*/ 139092 h 365760"/>
                <a:gd name="connsiteX6" fmla="*/ 2647896 w 3054869"/>
                <a:gd name="connsiteY6" fmla="*/ 128789 h 365760"/>
                <a:gd name="connsiteX7" fmla="*/ 2743200 w 3054869"/>
                <a:gd name="connsiteY7" fmla="*/ 105607 h 365760"/>
                <a:gd name="connsiteX8" fmla="*/ 2781837 w 3054869"/>
                <a:gd name="connsiteY8" fmla="*/ 97880 h 365760"/>
                <a:gd name="connsiteX9" fmla="*/ 2830776 w 3054869"/>
                <a:gd name="connsiteY9" fmla="*/ 56668 h 365760"/>
                <a:gd name="connsiteX10" fmla="*/ 3054869 w 3054869"/>
                <a:gd name="connsiteY10" fmla="*/ 226669 h 365760"/>
                <a:gd name="connsiteX11" fmla="*/ 2985323 w 3054869"/>
                <a:gd name="connsiteY11" fmla="*/ 267881 h 365760"/>
                <a:gd name="connsiteX12" fmla="*/ 2902898 w 3054869"/>
                <a:gd name="connsiteY12" fmla="*/ 314245 h 365760"/>
                <a:gd name="connsiteX13" fmla="*/ 2805019 w 3054869"/>
                <a:gd name="connsiteY13" fmla="*/ 360609 h 365760"/>
                <a:gd name="connsiteX14" fmla="*/ 2781837 w 3054869"/>
                <a:gd name="connsiteY14" fmla="*/ 365760 h 365760"/>
                <a:gd name="connsiteX15" fmla="*/ 2694260 w 3054869"/>
                <a:gd name="connsiteY15" fmla="*/ 358033 h 365760"/>
                <a:gd name="connsiteX16" fmla="*/ 2472744 w 3054869"/>
                <a:gd name="connsiteY16" fmla="*/ 345154 h 365760"/>
                <a:gd name="connsiteX17" fmla="*/ 2276985 w 3054869"/>
                <a:gd name="connsiteY17" fmla="*/ 340003 h 365760"/>
                <a:gd name="connsiteX18" fmla="*/ 1965316 w 3054869"/>
                <a:gd name="connsiteY18" fmla="*/ 334851 h 365760"/>
                <a:gd name="connsiteX19" fmla="*/ 1663950 w 3054869"/>
                <a:gd name="connsiteY19" fmla="*/ 334851 h 365760"/>
                <a:gd name="connsiteX20" fmla="*/ 1429555 w 3054869"/>
                <a:gd name="connsiteY20" fmla="*/ 332275 h 365760"/>
                <a:gd name="connsiteX21" fmla="*/ 1218341 w 3054869"/>
                <a:gd name="connsiteY21" fmla="*/ 332275 h 365760"/>
                <a:gd name="connsiteX22" fmla="*/ 1094704 w 3054869"/>
                <a:gd name="connsiteY22" fmla="*/ 329700 h 365760"/>
                <a:gd name="connsiteX23" fmla="*/ 935006 w 3054869"/>
                <a:gd name="connsiteY23" fmla="*/ 327124 h 365760"/>
                <a:gd name="connsiteX24" fmla="*/ 806218 w 3054869"/>
                <a:gd name="connsiteY24" fmla="*/ 327124 h 365760"/>
                <a:gd name="connsiteX25" fmla="*/ 623338 w 3054869"/>
                <a:gd name="connsiteY25" fmla="*/ 324548 h 365760"/>
                <a:gd name="connsiteX26" fmla="*/ 494549 w 3054869"/>
                <a:gd name="connsiteY26" fmla="*/ 324548 h 365760"/>
                <a:gd name="connsiteX27" fmla="*/ 350305 w 3054869"/>
                <a:gd name="connsiteY27" fmla="*/ 321972 h 365760"/>
                <a:gd name="connsiteX28" fmla="*/ 218941 w 3054869"/>
                <a:gd name="connsiteY28" fmla="*/ 321972 h 365760"/>
                <a:gd name="connsiteX29" fmla="*/ 149395 w 3054869"/>
                <a:gd name="connsiteY29" fmla="*/ 319397 h 365760"/>
                <a:gd name="connsiteX30" fmla="*/ 90152 w 3054869"/>
                <a:gd name="connsiteY30" fmla="*/ 314245 h 365760"/>
                <a:gd name="connsiteX31" fmla="*/ 56667 w 3054869"/>
                <a:gd name="connsiteY31" fmla="*/ 303942 h 365760"/>
                <a:gd name="connsiteX32" fmla="*/ 28334 w 3054869"/>
                <a:gd name="connsiteY32" fmla="*/ 285911 h 365760"/>
                <a:gd name="connsiteX33" fmla="*/ 15455 w 3054869"/>
                <a:gd name="connsiteY33" fmla="*/ 273033 h 365760"/>
                <a:gd name="connsiteX34" fmla="*/ 7727 w 3054869"/>
                <a:gd name="connsiteY34" fmla="*/ 255002 h 365760"/>
                <a:gd name="connsiteX35" fmla="*/ 0 w 3054869"/>
                <a:gd name="connsiteY35" fmla="*/ 224093 h 365760"/>
                <a:gd name="connsiteX36" fmla="*/ 0 w 3054869"/>
                <a:gd name="connsiteY36" fmla="*/ 208638 h 365760"/>
                <a:gd name="connsiteX37" fmla="*/ 2576 w 3054869"/>
                <a:gd name="connsiteY37" fmla="*/ 172577 h 365760"/>
                <a:gd name="connsiteX38" fmla="*/ 12879 w 3054869"/>
                <a:gd name="connsiteY38" fmla="*/ 136517 h 365760"/>
                <a:gd name="connsiteX39" fmla="*/ 23182 w 3054869"/>
                <a:gd name="connsiteY39" fmla="*/ 115910 h 365760"/>
                <a:gd name="connsiteX40" fmla="*/ 38637 w 3054869"/>
                <a:gd name="connsiteY40" fmla="*/ 100456 h 365760"/>
                <a:gd name="connsiteX41" fmla="*/ 59243 w 3054869"/>
                <a:gd name="connsiteY41" fmla="*/ 87577 h 365760"/>
                <a:gd name="connsiteX42" fmla="*/ 92728 w 3054869"/>
                <a:gd name="connsiteY42" fmla="*/ 72122 h 365760"/>
                <a:gd name="connsiteX43" fmla="*/ 180304 w 3054869"/>
                <a:gd name="connsiteY43" fmla="*/ 54092 h 365760"/>
                <a:gd name="connsiteX44" fmla="*/ 340002 w 3054869"/>
                <a:gd name="connsiteY44" fmla="*/ 25758 h 365760"/>
                <a:gd name="connsiteX45" fmla="*/ 484246 w 3054869"/>
                <a:gd name="connsiteY45" fmla="*/ 5152 h 365760"/>
                <a:gd name="connsiteX46" fmla="*/ 558943 w 3054869"/>
                <a:gd name="connsiteY46" fmla="*/ 0 h 365760"/>
                <a:gd name="connsiteX47" fmla="*/ 600156 w 3054869"/>
                <a:gd name="connsiteY47" fmla="*/ 7728 h 365760"/>
                <a:gd name="connsiteX48" fmla="*/ 636216 w 3054869"/>
                <a:gd name="connsiteY48" fmla="*/ 18031 h 365760"/>
                <a:gd name="connsiteX49" fmla="*/ 698035 w 3054869"/>
                <a:gd name="connsiteY49" fmla="*/ 38637 h 365760"/>
                <a:gd name="connsiteX50" fmla="*/ 819096 w 3054869"/>
                <a:gd name="connsiteY50" fmla="*/ 59243 h 365760"/>
                <a:gd name="connsiteX51" fmla="*/ 968491 w 3054869"/>
                <a:gd name="connsiteY51" fmla="*/ 74698 h 365760"/>
                <a:gd name="connsiteX52" fmla="*/ 1094704 w 3054869"/>
                <a:gd name="connsiteY52" fmla="*/ 87577 h 365760"/>
                <a:gd name="connsiteX53" fmla="*/ 1285312 w 3054869"/>
                <a:gd name="connsiteY53" fmla="*/ 100456 h 365760"/>
                <a:gd name="connsiteX54" fmla="*/ 1573798 w 3054869"/>
                <a:gd name="connsiteY54" fmla="*/ 113335 h 365760"/>
                <a:gd name="connsiteX55" fmla="*/ 1633041 w 3054869"/>
                <a:gd name="connsiteY55" fmla="*/ 115910 h 36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54869" h="365760">
                  <a:moveTo>
                    <a:pt x="1633041" y="115910"/>
                  </a:moveTo>
                  <a:lnTo>
                    <a:pt x="1859709" y="123638"/>
                  </a:lnTo>
                  <a:lnTo>
                    <a:pt x="2040014" y="128789"/>
                  </a:lnTo>
                  <a:lnTo>
                    <a:pt x="2351682" y="136517"/>
                  </a:lnTo>
                  <a:lnTo>
                    <a:pt x="2570623" y="141668"/>
                  </a:lnTo>
                  <a:lnTo>
                    <a:pt x="2588654" y="139092"/>
                  </a:lnTo>
                  <a:lnTo>
                    <a:pt x="2647896" y="128789"/>
                  </a:lnTo>
                  <a:lnTo>
                    <a:pt x="2743200" y="105607"/>
                  </a:lnTo>
                  <a:lnTo>
                    <a:pt x="2781837" y="97880"/>
                  </a:lnTo>
                  <a:lnTo>
                    <a:pt x="2830776" y="56668"/>
                  </a:lnTo>
                  <a:lnTo>
                    <a:pt x="3054869" y="226669"/>
                  </a:lnTo>
                  <a:lnTo>
                    <a:pt x="2985323" y="267881"/>
                  </a:lnTo>
                  <a:lnTo>
                    <a:pt x="2902898" y="314245"/>
                  </a:lnTo>
                  <a:lnTo>
                    <a:pt x="2805019" y="360609"/>
                  </a:lnTo>
                  <a:lnTo>
                    <a:pt x="2781837" y="365760"/>
                  </a:lnTo>
                  <a:lnTo>
                    <a:pt x="2694260" y="358033"/>
                  </a:lnTo>
                  <a:lnTo>
                    <a:pt x="2472744" y="345154"/>
                  </a:lnTo>
                  <a:lnTo>
                    <a:pt x="2276985" y="340003"/>
                  </a:lnTo>
                  <a:lnTo>
                    <a:pt x="1965316" y="334851"/>
                  </a:lnTo>
                  <a:lnTo>
                    <a:pt x="1663950" y="334851"/>
                  </a:lnTo>
                  <a:lnTo>
                    <a:pt x="1429555" y="332275"/>
                  </a:lnTo>
                  <a:lnTo>
                    <a:pt x="1218341" y="332275"/>
                  </a:lnTo>
                  <a:lnTo>
                    <a:pt x="1094704" y="329700"/>
                  </a:lnTo>
                  <a:lnTo>
                    <a:pt x="935006" y="327124"/>
                  </a:lnTo>
                  <a:lnTo>
                    <a:pt x="806218" y="327124"/>
                  </a:lnTo>
                  <a:lnTo>
                    <a:pt x="623338" y="324548"/>
                  </a:lnTo>
                  <a:lnTo>
                    <a:pt x="494549" y="324548"/>
                  </a:lnTo>
                  <a:lnTo>
                    <a:pt x="350305" y="321972"/>
                  </a:lnTo>
                  <a:lnTo>
                    <a:pt x="218941" y="321972"/>
                  </a:lnTo>
                  <a:lnTo>
                    <a:pt x="149395" y="319397"/>
                  </a:lnTo>
                  <a:lnTo>
                    <a:pt x="90152" y="314245"/>
                  </a:lnTo>
                  <a:lnTo>
                    <a:pt x="56667" y="303942"/>
                  </a:lnTo>
                  <a:lnTo>
                    <a:pt x="28334" y="285911"/>
                  </a:lnTo>
                  <a:lnTo>
                    <a:pt x="15455" y="273033"/>
                  </a:lnTo>
                  <a:lnTo>
                    <a:pt x="7727" y="255002"/>
                  </a:lnTo>
                  <a:lnTo>
                    <a:pt x="0" y="224093"/>
                  </a:lnTo>
                  <a:lnTo>
                    <a:pt x="0" y="208638"/>
                  </a:lnTo>
                  <a:lnTo>
                    <a:pt x="2576" y="172577"/>
                  </a:lnTo>
                  <a:lnTo>
                    <a:pt x="12879" y="136517"/>
                  </a:lnTo>
                  <a:lnTo>
                    <a:pt x="23182" y="115910"/>
                  </a:lnTo>
                  <a:lnTo>
                    <a:pt x="38637" y="100456"/>
                  </a:lnTo>
                  <a:lnTo>
                    <a:pt x="59243" y="87577"/>
                  </a:lnTo>
                  <a:lnTo>
                    <a:pt x="92728" y="72122"/>
                  </a:lnTo>
                  <a:lnTo>
                    <a:pt x="180304" y="54092"/>
                  </a:lnTo>
                  <a:lnTo>
                    <a:pt x="340002" y="25758"/>
                  </a:lnTo>
                  <a:lnTo>
                    <a:pt x="484246" y="5152"/>
                  </a:lnTo>
                  <a:lnTo>
                    <a:pt x="558943" y="0"/>
                  </a:lnTo>
                  <a:lnTo>
                    <a:pt x="600156" y="7728"/>
                  </a:lnTo>
                  <a:lnTo>
                    <a:pt x="636216" y="18031"/>
                  </a:lnTo>
                  <a:lnTo>
                    <a:pt x="698035" y="38637"/>
                  </a:lnTo>
                  <a:lnTo>
                    <a:pt x="819096" y="59243"/>
                  </a:lnTo>
                  <a:lnTo>
                    <a:pt x="968491" y="74698"/>
                  </a:lnTo>
                  <a:lnTo>
                    <a:pt x="1094704" y="87577"/>
                  </a:lnTo>
                  <a:lnTo>
                    <a:pt x="1285312" y="100456"/>
                  </a:lnTo>
                  <a:lnTo>
                    <a:pt x="1573798" y="113335"/>
                  </a:lnTo>
                  <a:lnTo>
                    <a:pt x="1633041" y="11591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1">
              <a:extLst>
                <a:ext uri="{FF2B5EF4-FFF2-40B4-BE49-F238E27FC236}">
                  <a16:creationId xmlns:a16="http://schemas.microsoft.com/office/drawing/2014/main" id="{59745891-3860-497D-88A2-DB7AC203A7CE}"/>
                </a:ext>
              </a:extLst>
            </p:cNvPr>
            <p:cNvSpPr/>
            <p:nvPr/>
          </p:nvSpPr>
          <p:spPr>
            <a:xfrm rot="16200000">
              <a:off x="6208714" y="3781425"/>
              <a:ext cx="904875" cy="2568575"/>
            </a:xfrm>
            <a:custGeom>
              <a:avLst/>
              <a:gdLst>
                <a:gd name="connsiteX0" fmla="*/ 305897 w 904533"/>
                <a:gd name="connsiteY0" fmla="*/ 1029522 h 2568872"/>
                <a:gd name="connsiteX1" fmla="*/ 207221 w 904533"/>
                <a:gd name="connsiteY1" fmla="*/ 700602 h 2568872"/>
                <a:gd name="connsiteX2" fmla="*/ 151304 w 904533"/>
                <a:gd name="connsiteY2" fmla="*/ 513117 h 2568872"/>
                <a:gd name="connsiteX3" fmla="*/ 111833 w 904533"/>
                <a:gd name="connsiteY3" fmla="*/ 374970 h 2568872"/>
                <a:gd name="connsiteX4" fmla="*/ 101966 w 904533"/>
                <a:gd name="connsiteY4" fmla="*/ 338789 h 2568872"/>
                <a:gd name="connsiteX5" fmla="*/ 95387 w 904533"/>
                <a:gd name="connsiteY5" fmla="*/ 332210 h 2568872"/>
                <a:gd name="connsiteX6" fmla="*/ 55917 w 904533"/>
                <a:gd name="connsiteY6" fmla="*/ 319053 h 2568872"/>
                <a:gd name="connsiteX7" fmla="*/ 29603 w 904533"/>
                <a:gd name="connsiteY7" fmla="*/ 305897 h 2568872"/>
                <a:gd name="connsiteX8" fmla="*/ 6579 w 904533"/>
                <a:gd name="connsiteY8" fmla="*/ 286161 h 2568872"/>
                <a:gd name="connsiteX9" fmla="*/ 0 w 904533"/>
                <a:gd name="connsiteY9" fmla="*/ 269715 h 2568872"/>
                <a:gd name="connsiteX10" fmla="*/ 0 w 904533"/>
                <a:gd name="connsiteY10" fmla="*/ 253269 h 2568872"/>
                <a:gd name="connsiteX11" fmla="*/ 9868 w 904533"/>
                <a:gd name="connsiteY11" fmla="*/ 230245 h 2568872"/>
                <a:gd name="connsiteX12" fmla="*/ 36182 w 904533"/>
                <a:gd name="connsiteY12" fmla="*/ 197353 h 2568872"/>
                <a:gd name="connsiteX13" fmla="*/ 98677 w 904533"/>
                <a:gd name="connsiteY13" fmla="*/ 141436 h 2568872"/>
                <a:gd name="connsiteX14" fmla="*/ 161172 w 904533"/>
                <a:gd name="connsiteY14" fmla="*/ 95387 h 2568872"/>
                <a:gd name="connsiteX15" fmla="*/ 217088 w 904533"/>
                <a:gd name="connsiteY15" fmla="*/ 59206 h 2568872"/>
                <a:gd name="connsiteX16" fmla="*/ 286162 w 904533"/>
                <a:gd name="connsiteY16" fmla="*/ 23025 h 2568872"/>
                <a:gd name="connsiteX17" fmla="*/ 328921 w 904533"/>
                <a:gd name="connsiteY17" fmla="*/ 3289 h 2568872"/>
                <a:gd name="connsiteX18" fmla="*/ 345367 w 904533"/>
                <a:gd name="connsiteY18" fmla="*/ 0 h 2568872"/>
                <a:gd name="connsiteX19" fmla="*/ 351946 w 904533"/>
                <a:gd name="connsiteY19" fmla="*/ 19735 h 2568872"/>
                <a:gd name="connsiteX20" fmla="*/ 371681 w 904533"/>
                <a:gd name="connsiteY20" fmla="*/ 75652 h 2568872"/>
                <a:gd name="connsiteX21" fmla="*/ 388127 w 904533"/>
                <a:gd name="connsiteY21" fmla="*/ 111833 h 2568872"/>
                <a:gd name="connsiteX22" fmla="*/ 394705 w 904533"/>
                <a:gd name="connsiteY22" fmla="*/ 124990 h 2568872"/>
                <a:gd name="connsiteX23" fmla="*/ 437465 w 904533"/>
                <a:gd name="connsiteY23" fmla="*/ 203931 h 2568872"/>
                <a:gd name="connsiteX24" fmla="*/ 457200 w 904533"/>
                <a:gd name="connsiteY24" fmla="*/ 417730 h 2568872"/>
                <a:gd name="connsiteX25" fmla="*/ 467068 w 904533"/>
                <a:gd name="connsiteY25" fmla="*/ 516406 h 2568872"/>
                <a:gd name="connsiteX26" fmla="*/ 483514 w 904533"/>
                <a:gd name="connsiteY26" fmla="*/ 677577 h 2568872"/>
                <a:gd name="connsiteX27" fmla="*/ 499960 w 904533"/>
                <a:gd name="connsiteY27" fmla="*/ 819013 h 2568872"/>
                <a:gd name="connsiteX28" fmla="*/ 539431 w 904533"/>
                <a:gd name="connsiteY28" fmla="*/ 1039390 h 2568872"/>
                <a:gd name="connsiteX29" fmla="*/ 605215 w 904533"/>
                <a:gd name="connsiteY29" fmla="*/ 1355154 h 2568872"/>
                <a:gd name="connsiteX30" fmla="*/ 670999 w 904533"/>
                <a:gd name="connsiteY30" fmla="*/ 1624869 h 2568872"/>
                <a:gd name="connsiteX31" fmla="*/ 766386 w 904533"/>
                <a:gd name="connsiteY31" fmla="*/ 1999839 h 2568872"/>
                <a:gd name="connsiteX32" fmla="*/ 904533 w 904533"/>
                <a:gd name="connsiteY32" fmla="*/ 2512956 h 2568872"/>
                <a:gd name="connsiteX33" fmla="*/ 763097 w 904533"/>
                <a:gd name="connsiteY33" fmla="*/ 2568872 h 2568872"/>
                <a:gd name="connsiteX34" fmla="*/ 710469 w 904533"/>
                <a:gd name="connsiteY34" fmla="*/ 2381387 h 2568872"/>
                <a:gd name="connsiteX35" fmla="*/ 634818 w 904533"/>
                <a:gd name="connsiteY35" fmla="*/ 2134697 h 2568872"/>
                <a:gd name="connsiteX36" fmla="*/ 552587 w 904533"/>
                <a:gd name="connsiteY36" fmla="*/ 1851825 h 2568872"/>
                <a:gd name="connsiteX37" fmla="*/ 470357 w 904533"/>
                <a:gd name="connsiteY37" fmla="*/ 1578820 h 2568872"/>
                <a:gd name="connsiteX38" fmla="*/ 384838 w 904533"/>
                <a:gd name="connsiteY38" fmla="*/ 1292659 h 2568872"/>
                <a:gd name="connsiteX39" fmla="*/ 305897 w 904533"/>
                <a:gd name="connsiteY39" fmla="*/ 1029522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04533" h="2568872">
                  <a:moveTo>
                    <a:pt x="305897" y="1029522"/>
                  </a:moveTo>
                  <a:lnTo>
                    <a:pt x="207221" y="700602"/>
                  </a:lnTo>
                  <a:lnTo>
                    <a:pt x="151304" y="513117"/>
                  </a:lnTo>
                  <a:lnTo>
                    <a:pt x="111833" y="374970"/>
                  </a:lnTo>
                  <a:lnTo>
                    <a:pt x="101966" y="338789"/>
                  </a:lnTo>
                  <a:lnTo>
                    <a:pt x="95387" y="332210"/>
                  </a:lnTo>
                  <a:lnTo>
                    <a:pt x="55917" y="319053"/>
                  </a:lnTo>
                  <a:lnTo>
                    <a:pt x="29603" y="305897"/>
                  </a:lnTo>
                  <a:lnTo>
                    <a:pt x="6579" y="286161"/>
                  </a:lnTo>
                  <a:lnTo>
                    <a:pt x="0" y="269715"/>
                  </a:lnTo>
                  <a:lnTo>
                    <a:pt x="0" y="253269"/>
                  </a:lnTo>
                  <a:lnTo>
                    <a:pt x="9868" y="230245"/>
                  </a:lnTo>
                  <a:lnTo>
                    <a:pt x="36182" y="197353"/>
                  </a:lnTo>
                  <a:lnTo>
                    <a:pt x="98677" y="141436"/>
                  </a:lnTo>
                  <a:lnTo>
                    <a:pt x="161172" y="95387"/>
                  </a:lnTo>
                  <a:lnTo>
                    <a:pt x="217088" y="59206"/>
                  </a:lnTo>
                  <a:lnTo>
                    <a:pt x="286162" y="23025"/>
                  </a:lnTo>
                  <a:lnTo>
                    <a:pt x="328921" y="3289"/>
                  </a:lnTo>
                  <a:lnTo>
                    <a:pt x="345367" y="0"/>
                  </a:lnTo>
                  <a:lnTo>
                    <a:pt x="351946" y="19735"/>
                  </a:lnTo>
                  <a:lnTo>
                    <a:pt x="371681" y="75652"/>
                  </a:lnTo>
                  <a:lnTo>
                    <a:pt x="388127" y="111833"/>
                  </a:lnTo>
                  <a:lnTo>
                    <a:pt x="394705" y="124990"/>
                  </a:lnTo>
                  <a:lnTo>
                    <a:pt x="437465" y="203931"/>
                  </a:lnTo>
                  <a:lnTo>
                    <a:pt x="457200" y="417730"/>
                  </a:lnTo>
                  <a:lnTo>
                    <a:pt x="467068" y="516406"/>
                  </a:lnTo>
                  <a:lnTo>
                    <a:pt x="483514" y="677577"/>
                  </a:lnTo>
                  <a:lnTo>
                    <a:pt x="499960" y="819013"/>
                  </a:lnTo>
                  <a:lnTo>
                    <a:pt x="539431" y="1039390"/>
                  </a:lnTo>
                  <a:lnTo>
                    <a:pt x="605215" y="1355154"/>
                  </a:lnTo>
                  <a:lnTo>
                    <a:pt x="670999" y="1624869"/>
                  </a:lnTo>
                  <a:lnTo>
                    <a:pt x="766386" y="1999839"/>
                  </a:lnTo>
                  <a:lnTo>
                    <a:pt x="904533" y="2512956"/>
                  </a:lnTo>
                  <a:lnTo>
                    <a:pt x="763097" y="2568872"/>
                  </a:lnTo>
                  <a:lnTo>
                    <a:pt x="710469" y="2381387"/>
                  </a:lnTo>
                  <a:lnTo>
                    <a:pt x="634818" y="2134697"/>
                  </a:lnTo>
                  <a:lnTo>
                    <a:pt x="552587" y="1851825"/>
                  </a:lnTo>
                  <a:lnTo>
                    <a:pt x="470357" y="1578820"/>
                  </a:lnTo>
                  <a:lnTo>
                    <a:pt x="384838" y="1292659"/>
                  </a:lnTo>
                  <a:lnTo>
                    <a:pt x="305897" y="1029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22">
              <a:extLst>
                <a:ext uri="{FF2B5EF4-FFF2-40B4-BE49-F238E27FC236}">
                  <a16:creationId xmlns:a16="http://schemas.microsoft.com/office/drawing/2014/main" id="{68F2C7ED-1B2D-4156-9A5F-9A30364B03AA}"/>
                </a:ext>
              </a:extLst>
            </p:cNvPr>
            <p:cNvSpPr/>
            <p:nvPr/>
          </p:nvSpPr>
          <p:spPr>
            <a:xfrm rot="16200000">
              <a:off x="6771482" y="3944144"/>
              <a:ext cx="2024062" cy="1123950"/>
            </a:xfrm>
            <a:custGeom>
              <a:avLst/>
              <a:gdLst>
                <a:gd name="connsiteX0" fmla="*/ 1107282 w 2024063"/>
                <a:gd name="connsiteY0" fmla="*/ 476250 h 1123950"/>
                <a:gd name="connsiteX1" fmla="*/ 923925 w 2024063"/>
                <a:gd name="connsiteY1" fmla="*/ 566738 h 1123950"/>
                <a:gd name="connsiteX2" fmla="*/ 869157 w 2024063"/>
                <a:gd name="connsiteY2" fmla="*/ 595313 h 1123950"/>
                <a:gd name="connsiteX3" fmla="*/ 747713 w 2024063"/>
                <a:gd name="connsiteY3" fmla="*/ 657225 h 1123950"/>
                <a:gd name="connsiteX4" fmla="*/ 607219 w 2024063"/>
                <a:gd name="connsiteY4" fmla="*/ 702469 h 1123950"/>
                <a:gd name="connsiteX5" fmla="*/ 488157 w 2024063"/>
                <a:gd name="connsiteY5" fmla="*/ 745332 h 1123950"/>
                <a:gd name="connsiteX6" fmla="*/ 383382 w 2024063"/>
                <a:gd name="connsiteY6" fmla="*/ 785813 h 1123950"/>
                <a:gd name="connsiteX7" fmla="*/ 290513 w 2024063"/>
                <a:gd name="connsiteY7" fmla="*/ 821532 h 1123950"/>
                <a:gd name="connsiteX8" fmla="*/ 190500 w 2024063"/>
                <a:gd name="connsiteY8" fmla="*/ 862013 h 1123950"/>
                <a:gd name="connsiteX9" fmla="*/ 97632 w 2024063"/>
                <a:gd name="connsiteY9" fmla="*/ 902494 h 1123950"/>
                <a:gd name="connsiteX10" fmla="*/ 47625 w 2024063"/>
                <a:gd name="connsiteY10" fmla="*/ 928688 h 1123950"/>
                <a:gd name="connsiteX11" fmla="*/ 30957 w 2024063"/>
                <a:gd name="connsiteY11" fmla="*/ 947738 h 1123950"/>
                <a:gd name="connsiteX12" fmla="*/ 11907 w 2024063"/>
                <a:gd name="connsiteY12" fmla="*/ 976313 h 1123950"/>
                <a:gd name="connsiteX13" fmla="*/ 2382 w 2024063"/>
                <a:gd name="connsiteY13" fmla="*/ 997744 h 1123950"/>
                <a:gd name="connsiteX14" fmla="*/ 0 w 2024063"/>
                <a:gd name="connsiteY14" fmla="*/ 1014413 h 1123950"/>
                <a:gd name="connsiteX15" fmla="*/ 0 w 2024063"/>
                <a:gd name="connsiteY15" fmla="*/ 1040607 h 1123950"/>
                <a:gd name="connsiteX16" fmla="*/ 9525 w 2024063"/>
                <a:gd name="connsiteY16" fmla="*/ 1064419 h 1123950"/>
                <a:gd name="connsiteX17" fmla="*/ 26194 w 2024063"/>
                <a:gd name="connsiteY17" fmla="*/ 1081088 h 1123950"/>
                <a:gd name="connsiteX18" fmla="*/ 42863 w 2024063"/>
                <a:gd name="connsiteY18" fmla="*/ 1092994 h 1123950"/>
                <a:gd name="connsiteX19" fmla="*/ 66675 w 2024063"/>
                <a:gd name="connsiteY19" fmla="*/ 1109663 h 1123950"/>
                <a:gd name="connsiteX20" fmla="*/ 88107 w 2024063"/>
                <a:gd name="connsiteY20" fmla="*/ 1119188 h 1123950"/>
                <a:gd name="connsiteX21" fmla="*/ 121444 w 2024063"/>
                <a:gd name="connsiteY21" fmla="*/ 1123950 h 1123950"/>
                <a:gd name="connsiteX22" fmla="*/ 195263 w 2024063"/>
                <a:gd name="connsiteY22" fmla="*/ 1123950 h 1123950"/>
                <a:gd name="connsiteX23" fmla="*/ 273844 w 2024063"/>
                <a:gd name="connsiteY23" fmla="*/ 1119188 h 1123950"/>
                <a:gd name="connsiteX24" fmla="*/ 388144 w 2024063"/>
                <a:gd name="connsiteY24" fmla="*/ 1100138 h 1123950"/>
                <a:gd name="connsiteX25" fmla="*/ 504825 w 2024063"/>
                <a:gd name="connsiteY25" fmla="*/ 1073944 h 1123950"/>
                <a:gd name="connsiteX26" fmla="*/ 640557 w 2024063"/>
                <a:gd name="connsiteY26" fmla="*/ 1031082 h 1123950"/>
                <a:gd name="connsiteX27" fmla="*/ 731044 w 2024063"/>
                <a:gd name="connsiteY27" fmla="*/ 1000125 h 1123950"/>
                <a:gd name="connsiteX28" fmla="*/ 835819 w 2024063"/>
                <a:gd name="connsiteY28" fmla="*/ 959644 h 1123950"/>
                <a:gd name="connsiteX29" fmla="*/ 969169 w 2024063"/>
                <a:gd name="connsiteY29" fmla="*/ 900113 h 1123950"/>
                <a:gd name="connsiteX30" fmla="*/ 1026319 w 2024063"/>
                <a:gd name="connsiteY30" fmla="*/ 873919 h 1123950"/>
                <a:gd name="connsiteX31" fmla="*/ 1107282 w 2024063"/>
                <a:gd name="connsiteY31" fmla="*/ 816769 h 1123950"/>
                <a:gd name="connsiteX32" fmla="*/ 1231107 w 2024063"/>
                <a:gd name="connsiteY32" fmla="*/ 726282 h 1123950"/>
                <a:gd name="connsiteX33" fmla="*/ 1378744 w 2024063"/>
                <a:gd name="connsiteY33" fmla="*/ 614363 h 1123950"/>
                <a:gd name="connsiteX34" fmla="*/ 1550194 w 2024063"/>
                <a:gd name="connsiteY34" fmla="*/ 471488 h 1123950"/>
                <a:gd name="connsiteX35" fmla="*/ 1654969 w 2024063"/>
                <a:gd name="connsiteY35" fmla="*/ 381000 h 1123950"/>
                <a:gd name="connsiteX36" fmla="*/ 1745457 w 2024063"/>
                <a:gd name="connsiteY36" fmla="*/ 302419 h 1123950"/>
                <a:gd name="connsiteX37" fmla="*/ 1852613 w 2024063"/>
                <a:gd name="connsiteY37" fmla="*/ 207169 h 1123950"/>
                <a:gd name="connsiteX38" fmla="*/ 1938338 w 2024063"/>
                <a:gd name="connsiteY38" fmla="*/ 128588 h 1123950"/>
                <a:gd name="connsiteX39" fmla="*/ 1993107 w 2024063"/>
                <a:gd name="connsiteY39" fmla="*/ 80963 h 1123950"/>
                <a:gd name="connsiteX40" fmla="*/ 2009775 w 2024063"/>
                <a:gd name="connsiteY40" fmla="*/ 54769 h 1123950"/>
                <a:gd name="connsiteX41" fmla="*/ 2019300 w 2024063"/>
                <a:gd name="connsiteY41" fmla="*/ 33338 h 1123950"/>
                <a:gd name="connsiteX42" fmla="*/ 2024063 w 2024063"/>
                <a:gd name="connsiteY42" fmla="*/ 19050 h 1123950"/>
                <a:gd name="connsiteX43" fmla="*/ 2024063 w 2024063"/>
                <a:gd name="connsiteY43" fmla="*/ 9525 h 1123950"/>
                <a:gd name="connsiteX44" fmla="*/ 2021682 w 2024063"/>
                <a:gd name="connsiteY44" fmla="*/ 4763 h 1123950"/>
                <a:gd name="connsiteX45" fmla="*/ 2012157 w 2024063"/>
                <a:gd name="connsiteY45" fmla="*/ 0 h 1123950"/>
                <a:gd name="connsiteX46" fmla="*/ 1988344 w 2024063"/>
                <a:gd name="connsiteY46" fmla="*/ 2382 h 1123950"/>
                <a:gd name="connsiteX47" fmla="*/ 1928813 w 2024063"/>
                <a:gd name="connsiteY47" fmla="*/ 33338 h 1123950"/>
                <a:gd name="connsiteX48" fmla="*/ 1795463 w 2024063"/>
                <a:gd name="connsiteY48" fmla="*/ 111919 h 1123950"/>
                <a:gd name="connsiteX49" fmla="*/ 1621632 w 2024063"/>
                <a:gd name="connsiteY49" fmla="*/ 207169 h 1123950"/>
                <a:gd name="connsiteX50" fmla="*/ 1431132 w 2024063"/>
                <a:gd name="connsiteY50" fmla="*/ 311944 h 1123950"/>
                <a:gd name="connsiteX51" fmla="*/ 1257300 w 2024063"/>
                <a:gd name="connsiteY51" fmla="*/ 400050 h 1123950"/>
                <a:gd name="connsiteX52" fmla="*/ 1107282 w 2024063"/>
                <a:gd name="connsiteY52" fmla="*/ 476250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24063" h="1123950">
                  <a:moveTo>
                    <a:pt x="1107282" y="476250"/>
                  </a:moveTo>
                  <a:lnTo>
                    <a:pt x="923925" y="566738"/>
                  </a:lnTo>
                  <a:lnTo>
                    <a:pt x="869157" y="595313"/>
                  </a:lnTo>
                  <a:lnTo>
                    <a:pt x="747713" y="657225"/>
                  </a:lnTo>
                  <a:lnTo>
                    <a:pt x="607219" y="702469"/>
                  </a:lnTo>
                  <a:lnTo>
                    <a:pt x="488157" y="745332"/>
                  </a:lnTo>
                  <a:lnTo>
                    <a:pt x="383382" y="785813"/>
                  </a:lnTo>
                  <a:lnTo>
                    <a:pt x="290513" y="821532"/>
                  </a:lnTo>
                  <a:lnTo>
                    <a:pt x="190500" y="862013"/>
                  </a:lnTo>
                  <a:lnTo>
                    <a:pt x="97632" y="902494"/>
                  </a:lnTo>
                  <a:lnTo>
                    <a:pt x="47625" y="928688"/>
                  </a:lnTo>
                  <a:lnTo>
                    <a:pt x="30957" y="947738"/>
                  </a:lnTo>
                  <a:lnTo>
                    <a:pt x="11907" y="976313"/>
                  </a:lnTo>
                  <a:lnTo>
                    <a:pt x="2382" y="997744"/>
                  </a:lnTo>
                  <a:lnTo>
                    <a:pt x="0" y="1014413"/>
                  </a:lnTo>
                  <a:lnTo>
                    <a:pt x="0" y="1040607"/>
                  </a:lnTo>
                  <a:lnTo>
                    <a:pt x="9525" y="1064419"/>
                  </a:lnTo>
                  <a:lnTo>
                    <a:pt x="26194" y="1081088"/>
                  </a:lnTo>
                  <a:lnTo>
                    <a:pt x="42863" y="1092994"/>
                  </a:lnTo>
                  <a:lnTo>
                    <a:pt x="66675" y="1109663"/>
                  </a:lnTo>
                  <a:lnTo>
                    <a:pt x="88107" y="1119188"/>
                  </a:lnTo>
                  <a:lnTo>
                    <a:pt x="121444" y="1123950"/>
                  </a:lnTo>
                  <a:lnTo>
                    <a:pt x="195263" y="1123950"/>
                  </a:lnTo>
                  <a:lnTo>
                    <a:pt x="273844" y="1119188"/>
                  </a:lnTo>
                  <a:lnTo>
                    <a:pt x="388144" y="1100138"/>
                  </a:lnTo>
                  <a:lnTo>
                    <a:pt x="504825" y="1073944"/>
                  </a:lnTo>
                  <a:lnTo>
                    <a:pt x="640557" y="1031082"/>
                  </a:lnTo>
                  <a:lnTo>
                    <a:pt x="731044" y="1000125"/>
                  </a:lnTo>
                  <a:lnTo>
                    <a:pt x="835819" y="959644"/>
                  </a:lnTo>
                  <a:lnTo>
                    <a:pt x="969169" y="900113"/>
                  </a:lnTo>
                  <a:lnTo>
                    <a:pt x="1026319" y="873919"/>
                  </a:lnTo>
                  <a:lnTo>
                    <a:pt x="1107282" y="816769"/>
                  </a:lnTo>
                  <a:lnTo>
                    <a:pt x="1231107" y="726282"/>
                  </a:lnTo>
                  <a:lnTo>
                    <a:pt x="1378744" y="614363"/>
                  </a:lnTo>
                  <a:lnTo>
                    <a:pt x="1550194" y="471488"/>
                  </a:lnTo>
                  <a:lnTo>
                    <a:pt x="1654969" y="381000"/>
                  </a:lnTo>
                  <a:lnTo>
                    <a:pt x="1745457" y="302419"/>
                  </a:lnTo>
                  <a:lnTo>
                    <a:pt x="1852613" y="207169"/>
                  </a:lnTo>
                  <a:lnTo>
                    <a:pt x="1938338" y="128588"/>
                  </a:lnTo>
                  <a:lnTo>
                    <a:pt x="1993107" y="80963"/>
                  </a:lnTo>
                  <a:lnTo>
                    <a:pt x="2009775" y="54769"/>
                  </a:lnTo>
                  <a:lnTo>
                    <a:pt x="2019300" y="33338"/>
                  </a:lnTo>
                  <a:lnTo>
                    <a:pt x="2024063" y="19050"/>
                  </a:lnTo>
                  <a:lnTo>
                    <a:pt x="2024063" y="9525"/>
                  </a:lnTo>
                  <a:lnTo>
                    <a:pt x="2021682" y="4763"/>
                  </a:lnTo>
                  <a:lnTo>
                    <a:pt x="2012157" y="0"/>
                  </a:lnTo>
                  <a:lnTo>
                    <a:pt x="1988344" y="2382"/>
                  </a:lnTo>
                  <a:lnTo>
                    <a:pt x="1928813" y="33338"/>
                  </a:lnTo>
                  <a:lnTo>
                    <a:pt x="1795463" y="111919"/>
                  </a:lnTo>
                  <a:lnTo>
                    <a:pt x="1621632" y="207169"/>
                  </a:lnTo>
                  <a:lnTo>
                    <a:pt x="1431132" y="311944"/>
                  </a:lnTo>
                  <a:lnTo>
                    <a:pt x="1257300" y="400050"/>
                  </a:lnTo>
                  <a:lnTo>
                    <a:pt x="1107282" y="4762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8E138053-17D5-4961-8905-59E330676A3F}"/>
              </a:ext>
            </a:extLst>
          </p:cNvPr>
          <p:cNvGrpSpPr/>
          <p:nvPr/>
        </p:nvGrpSpPr>
        <p:grpSpPr>
          <a:xfrm>
            <a:off x="3744916" y="1652588"/>
            <a:ext cx="4600573" cy="4346574"/>
            <a:chOff x="3744915" y="1652588"/>
            <a:chExt cx="4600573" cy="4346574"/>
          </a:xfrm>
          <a:solidFill>
            <a:schemeClr val="tx1"/>
          </a:solidFill>
        </p:grpSpPr>
        <p:sp>
          <p:nvSpPr>
            <p:cNvPr id="14" name="フリーフォーム 118">
              <a:extLst>
                <a:ext uri="{FF2B5EF4-FFF2-40B4-BE49-F238E27FC236}">
                  <a16:creationId xmlns:a16="http://schemas.microsoft.com/office/drawing/2014/main" id="{2F610668-79D9-4589-BF73-86A3A2AF16E2}"/>
                </a:ext>
              </a:extLst>
            </p:cNvPr>
            <p:cNvSpPr/>
            <p:nvPr/>
          </p:nvSpPr>
          <p:spPr>
            <a:xfrm rot="16200000">
              <a:off x="3202784" y="2194719"/>
              <a:ext cx="2662237" cy="1577975"/>
            </a:xfrm>
            <a:custGeom>
              <a:avLst/>
              <a:gdLst>
                <a:gd name="connsiteX0" fmla="*/ 1178718 w 2662237"/>
                <a:gd name="connsiteY0" fmla="*/ 709613 h 1578769"/>
                <a:gd name="connsiteX1" fmla="*/ 1050131 w 2662237"/>
                <a:gd name="connsiteY1" fmla="*/ 638175 h 1578769"/>
                <a:gd name="connsiteX2" fmla="*/ 940593 w 2662237"/>
                <a:gd name="connsiteY2" fmla="*/ 578644 h 1578769"/>
                <a:gd name="connsiteX3" fmla="*/ 857250 w 2662237"/>
                <a:gd name="connsiteY3" fmla="*/ 528638 h 1578769"/>
                <a:gd name="connsiteX4" fmla="*/ 762000 w 2662237"/>
                <a:gd name="connsiteY4" fmla="*/ 471488 h 1578769"/>
                <a:gd name="connsiteX5" fmla="*/ 678656 w 2662237"/>
                <a:gd name="connsiteY5" fmla="*/ 419100 h 1578769"/>
                <a:gd name="connsiteX6" fmla="*/ 588168 w 2662237"/>
                <a:gd name="connsiteY6" fmla="*/ 361950 h 1578769"/>
                <a:gd name="connsiteX7" fmla="*/ 485775 w 2662237"/>
                <a:gd name="connsiteY7" fmla="*/ 295275 h 1578769"/>
                <a:gd name="connsiteX8" fmla="*/ 364331 w 2662237"/>
                <a:gd name="connsiteY8" fmla="*/ 214313 h 1578769"/>
                <a:gd name="connsiteX9" fmla="*/ 285750 w 2662237"/>
                <a:gd name="connsiteY9" fmla="*/ 161925 h 1578769"/>
                <a:gd name="connsiteX10" fmla="*/ 173831 w 2662237"/>
                <a:gd name="connsiteY10" fmla="*/ 83344 h 1578769"/>
                <a:gd name="connsiteX11" fmla="*/ 102393 w 2662237"/>
                <a:gd name="connsiteY11" fmla="*/ 33338 h 1578769"/>
                <a:gd name="connsiteX12" fmla="*/ 71437 w 2662237"/>
                <a:gd name="connsiteY12" fmla="*/ 9525 h 1578769"/>
                <a:gd name="connsiteX13" fmla="*/ 50006 w 2662237"/>
                <a:gd name="connsiteY13" fmla="*/ 0 h 1578769"/>
                <a:gd name="connsiteX14" fmla="*/ 35718 w 2662237"/>
                <a:gd name="connsiteY14" fmla="*/ 0 h 1578769"/>
                <a:gd name="connsiteX15" fmla="*/ 19050 w 2662237"/>
                <a:gd name="connsiteY15" fmla="*/ 0 h 1578769"/>
                <a:gd name="connsiteX16" fmla="*/ 7143 w 2662237"/>
                <a:gd name="connsiteY16" fmla="*/ 2382 h 1578769"/>
                <a:gd name="connsiteX17" fmla="*/ 0 w 2662237"/>
                <a:gd name="connsiteY17" fmla="*/ 11907 h 1578769"/>
                <a:gd name="connsiteX18" fmla="*/ 2381 w 2662237"/>
                <a:gd name="connsiteY18" fmla="*/ 38100 h 1578769"/>
                <a:gd name="connsiteX19" fmla="*/ 11906 w 2662237"/>
                <a:gd name="connsiteY19" fmla="*/ 61913 h 1578769"/>
                <a:gd name="connsiteX20" fmla="*/ 35718 w 2662237"/>
                <a:gd name="connsiteY20" fmla="*/ 88107 h 1578769"/>
                <a:gd name="connsiteX21" fmla="*/ 88106 w 2662237"/>
                <a:gd name="connsiteY21" fmla="*/ 142875 h 1578769"/>
                <a:gd name="connsiteX22" fmla="*/ 185737 w 2662237"/>
                <a:gd name="connsiteY22" fmla="*/ 235744 h 1578769"/>
                <a:gd name="connsiteX23" fmla="*/ 319087 w 2662237"/>
                <a:gd name="connsiteY23" fmla="*/ 350044 h 1578769"/>
                <a:gd name="connsiteX24" fmla="*/ 419100 w 2662237"/>
                <a:gd name="connsiteY24" fmla="*/ 431007 h 1578769"/>
                <a:gd name="connsiteX25" fmla="*/ 528637 w 2662237"/>
                <a:gd name="connsiteY25" fmla="*/ 514350 h 1578769"/>
                <a:gd name="connsiteX26" fmla="*/ 685800 w 2662237"/>
                <a:gd name="connsiteY26" fmla="*/ 626269 h 1578769"/>
                <a:gd name="connsiteX27" fmla="*/ 842962 w 2662237"/>
                <a:gd name="connsiteY27" fmla="*/ 728663 h 1578769"/>
                <a:gd name="connsiteX28" fmla="*/ 978693 w 2662237"/>
                <a:gd name="connsiteY28" fmla="*/ 816769 h 1578769"/>
                <a:gd name="connsiteX29" fmla="*/ 1123950 w 2662237"/>
                <a:gd name="connsiteY29" fmla="*/ 897732 h 1578769"/>
                <a:gd name="connsiteX30" fmla="*/ 1333500 w 2662237"/>
                <a:gd name="connsiteY30" fmla="*/ 1050132 h 1578769"/>
                <a:gd name="connsiteX31" fmla="*/ 1478756 w 2662237"/>
                <a:gd name="connsiteY31" fmla="*/ 1119188 h 1578769"/>
                <a:gd name="connsiteX32" fmla="*/ 1647825 w 2662237"/>
                <a:gd name="connsiteY32" fmla="*/ 1193007 h 1578769"/>
                <a:gd name="connsiteX33" fmla="*/ 1752600 w 2662237"/>
                <a:gd name="connsiteY33" fmla="*/ 1235869 h 1578769"/>
                <a:gd name="connsiteX34" fmla="*/ 1857375 w 2662237"/>
                <a:gd name="connsiteY34" fmla="*/ 1278732 h 1578769"/>
                <a:gd name="connsiteX35" fmla="*/ 1933575 w 2662237"/>
                <a:gd name="connsiteY35" fmla="*/ 1309688 h 1578769"/>
                <a:gd name="connsiteX36" fmla="*/ 2005012 w 2662237"/>
                <a:gd name="connsiteY36" fmla="*/ 1335882 h 1578769"/>
                <a:gd name="connsiteX37" fmla="*/ 2088356 w 2662237"/>
                <a:gd name="connsiteY37" fmla="*/ 1376363 h 1578769"/>
                <a:gd name="connsiteX38" fmla="*/ 2174081 w 2662237"/>
                <a:gd name="connsiteY38" fmla="*/ 1421607 h 1578769"/>
                <a:gd name="connsiteX39" fmla="*/ 2231231 w 2662237"/>
                <a:gd name="connsiteY39" fmla="*/ 1459707 h 1578769"/>
                <a:gd name="connsiteX40" fmla="*/ 2257425 w 2662237"/>
                <a:gd name="connsiteY40" fmla="*/ 1478757 h 1578769"/>
                <a:gd name="connsiteX41" fmla="*/ 2266950 w 2662237"/>
                <a:gd name="connsiteY41" fmla="*/ 1490663 h 1578769"/>
                <a:gd name="connsiteX42" fmla="*/ 2274093 w 2662237"/>
                <a:gd name="connsiteY42" fmla="*/ 1516857 h 1578769"/>
                <a:gd name="connsiteX43" fmla="*/ 2281237 w 2662237"/>
                <a:gd name="connsiteY43" fmla="*/ 1540669 h 1578769"/>
                <a:gd name="connsiteX44" fmla="*/ 2293143 w 2662237"/>
                <a:gd name="connsiteY44" fmla="*/ 1559719 h 1578769"/>
                <a:gd name="connsiteX45" fmla="*/ 2305050 w 2662237"/>
                <a:gd name="connsiteY45" fmla="*/ 1571625 h 1578769"/>
                <a:gd name="connsiteX46" fmla="*/ 2324100 w 2662237"/>
                <a:gd name="connsiteY46" fmla="*/ 1578769 h 1578769"/>
                <a:gd name="connsiteX47" fmla="*/ 2347912 w 2662237"/>
                <a:gd name="connsiteY47" fmla="*/ 1576388 h 1578769"/>
                <a:gd name="connsiteX48" fmla="*/ 2383631 w 2662237"/>
                <a:gd name="connsiteY48" fmla="*/ 1557338 h 1578769"/>
                <a:gd name="connsiteX49" fmla="*/ 2424112 w 2662237"/>
                <a:gd name="connsiteY49" fmla="*/ 1526382 h 1578769"/>
                <a:gd name="connsiteX50" fmla="*/ 2471737 w 2662237"/>
                <a:gd name="connsiteY50" fmla="*/ 1481138 h 1578769"/>
                <a:gd name="connsiteX51" fmla="*/ 2497931 w 2662237"/>
                <a:gd name="connsiteY51" fmla="*/ 1438275 h 1578769"/>
                <a:gd name="connsiteX52" fmla="*/ 2526506 w 2662237"/>
                <a:gd name="connsiteY52" fmla="*/ 1390650 h 1578769"/>
                <a:gd name="connsiteX53" fmla="*/ 2576512 w 2662237"/>
                <a:gd name="connsiteY53" fmla="*/ 1304925 h 1578769"/>
                <a:gd name="connsiteX54" fmla="*/ 2609850 w 2662237"/>
                <a:gd name="connsiteY54" fmla="*/ 1228725 h 1578769"/>
                <a:gd name="connsiteX55" fmla="*/ 2633662 w 2662237"/>
                <a:gd name="connsiteY55" fmla="*/ 1164432 h 1578769"/>
                <a:gd name="connsiteX56" fmla="*/ 2652712 w 2662237"/>
                <a:gd name="connsiteY56" fmla="*/ 1102519 h 1578769"/>
                <a:gd name="connsiteX57" fmla="*/ 2662237 w 2662237"/>
                <a:gd name="connsiteY57" fmla="*/ 1076325 h 1578769"/>
                <a:gd name="connsiteX58" fmla="*/ 2662237 w 2662237"/>
                <a:gd name="connsiteY58" fmla="*/ 1064419 h 1578769"/>
                <a:gd name="connsiteX59" fmla="*/ 2657475 w 2662237"/>
                <a:gd name="connsiteY59" fmla="*/ 1057275 h 1578769"/>
                <a:gd name="connsiteX60" fmla="*/ 2643187 w 2662237"/>
                <a:gd name="connsiteY60" fmla="*/ 1057275 h 1578769"/>
                <a:gd name="connsiteX61" fmla="*/ 2621756 w 2662237"/>
                <a:gd name="connsiteY61" fmla="*/ 1062038 h 1578769"/>
                <a:gd name="connsiteX62" fmla="*/ 2602706 w 2662237"/>
                <a:gd name="connsiteY62" fmla="*/ 1071563 h 1578769"/>
                <a:gd name="connsiteX63" fmla="*/ 2571750 w 2662237"/>
                <a:gd name="connsiteY63" fmla="*/ 1100138 h 1578769"/>
                <a:gd name="connsiteX64" fmla="*/ 2521743 w 2662237"/>
                <a:gd name="connsiteY64" fmla="*/ 1145382 h 1578769"/>
                <a:gd name="connsiteX65" fmla="*/ 2476500 w 2662237"/>
                <a:gd name="connsiteY65" fmla="*/ 1178719 h 1578769"/>
                <a:gd name="connsiteX66" fmla="*/ 2450306 w 2662237"/>
                <a:gd name="connsiteY66" fmla="*/ 1185863 h 1578769"/>
                <a:gd name="connsiteX67" fmla="*/ 2383631 w 2662237"/>
                <a:gd name="connsiteY67" fmla="*/ 1178719 h 1578769"/>
                <a:gd name="connsiteX68" fmla="*/ 2278856 w 2662237"/>
                <a:gd name="connsiteY68" fmla="*/ 1159669 h 1578769"/>
                <a:gd name="connsiteX69" fmla="*/ 2178843 w 2662237"/>
                <a:gd name="connsiteY69" fmla="*/ 1131094 h 1578769"/>
                <a:gd name="connsiteX70" fmla="*/ 2069306 w 2662237"/>
                <a:gd name="connsiteY70" fmla="*/ 1097757 h 1578769"/>
                <a:gd name="connsiteX71" fmla="*/ 1931193 w 2662237"/>
                <a:gd name="connsiteY71" fmla="*/ 1047750 h 1578769"/>
                <a:gd name="connsiteX72" fmla="*/ 1757362 w 2662237"/>
                <a:gd name="connsiteY72" fmla="*/ 978694 h 1578769"/>
                <a:gd name="connsiteX73" fmla="*/ 1593056 w 2662237"/>
                <a:gd name="connsiteY73" fmla="*/ 909638 h 1578769"/>
                <a:gd name="connsiteX74" fmla="*/ 1388268 w 2662237"/>
                <a:gd name="connsiteY74" fmla="*/ 816769 h 1578769"/>
                <a:gd name="connsiteX75" fmla="*/ 1178718 w 2662237"/>
                <a:gd name="connsiteY75" fmla="*/ 709613 h 15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662237" h="1578769">
                  <a:moveTo>
                    <a:pt x="1178718" y="709613"/>
                  </a:moveTo>
                  <a:lnTo>
                    <a:pt x="1050131" y="638175"/>
                  </a:lnTo>
                  <a:lnTo>
                    <a:pt x="940593" y="578644"/>
                  </a:lnTo>
                  <a:lnTo>
                    <a:pt x="857250" y="528638"/>
                  </a:lnTo>
                  <a:lnTo>
                    <a:pt x="762000" y="471488"/>
                  </a:lnTo>
                  <a:lnTo>
                    <a:pt x="678656" y="419100"/>
                  </a:lnTo>
                  <a:lnTo>
                    <a:pt x="588168" y="361950"/>
                  </a:lnTo>
                  <a:lnTo>
                    <a:pt x="485775" y="295275"/>
                  </a:lnTo>
                  <a:lnTo>
                    <a:pt x="364331" y="214313"/>
                  </a:lnTo>
                  <a:lnTo>
                    <a:pt x="285750" y="161925"/>
                  </a:lnTo>
                  <a:lnTo>
                    <a:pt x="173831" y="83344"/>
                  </a:lnTo>
                  <a:lnTo>
                    <a:pt x="102393" y="33338"/>
                  </a:lnTo>
                  <a:lnTo>
                    <a:pt x="71437" y="9525"/>
                  </a:lnTo>
                  <a:lnTo>
                    <a:pt x="50006" y="0"/>
                  </a:lnTo>
                  <a:lnTo>
                    <a:pt x="35718" y="0"/>
                  </a:lnTo>
                  <a:lnTo>
                    <a:pt x="19050" y="0"/>
                  </a:lnTo>
                  <a:lnTo>
                    <a:pt x="7143" y="2382"/>
                  </a:lnTo>
                  <a:lnTo>
                    <a:pt x="0" y="11907"/>
                  </a:lnTo>
                  <a:lnTo>
                    <a:pt x="2381" y="38100"/>
                  </a:lnTo>
                  <a:lnTo>
                    <a:pt x="11906" y="61913"/>
                  </a:lnTo>
                  <a:lnTo>
                    <a:pt x="35718" y="88107"/>
                  </a:lnTo>
                  <a:lnTo>
                    <a:pt x="88106" y="142875"/>
                  </a:lnTo>
                  <a:lnTo>
                    <a:pt x="185737" y="235744"/>
                  </a:lnTo>
                  <a:lnTo>
                    <a:pt x="319087" y="350044"/>
                  </a:lnTo>
                  <a:lnTo>
                    <a:pt x="419100" y="431007"/>
                  </a:lnTo>
                  <a:lnTo>
                    <a:pt x="528637" y="514350"/>
                  </a:lnTo>
                  <a:lnTo>
                    <a:pt x="685800" y="626269"/>
                  </a:lnTo>
                  <a:lnTo>
                    <a:pt x="842962" y="728663"/>
                  </a:lnTo>
                  <a:lnTo>
                    <a:pt x="978693" y="816769"/>
                  </a:lnTo>
                  <a:lnTo>
                    <a:pt x="1123950" y="897732"/>
                  </a:lnTo>
                  <a:lnTo>
                    <a:pt x="1333500" y="1050132"/>
                  </a:lnTo>
                  <a:lnTo>
                    <a:pt x="1478756" y="1119188"/>
                  </a:lnTo>
                  <a:lnTo>
                    <a:pt x="1647825" y="1193007"/>
                  </a:lnTo>
                  <a:lnTo>
                    <a:pt x="1752600" y="1235869"/>
                  </a:lnTo>
                  <a:lnTo>
                    <a:pt x="1857375" y="1278732"/>
                  </a:lnTo>
                  <a:lnTo>
                    <a:pt x="1933575" y="1309688"/>
                  </a:lnTo>
                  <a:lnTo>
                    <a:pt x="2005012" y="1335882"/>
                  </a:lnTo>
                  <a:lnTo>
                    <a:pt x="2088356" y="1376363"/>
                  </a:lnTo>
                  <a:lnTo>
                    <a:pt x="2174081" y="1421607"/>
                  </a:lnTo>
                  <a:lnTo>
                    <a:pt x="2231231" y="1459707"/>
                  </a:lnTo>
                  <a:lnTo>
                    <a:pt x="2257425" y="1478757"/>
                  </a:lnTo>
                  <a:lnTo>
                    <a:pt x="2266950" y="1490663"/>
                  </a:lnTo>
                  <a:lnTo>
                    <a:pt x="2274093" y="1516857"/>
                  </a:lnTo>
                  <a:lnTo>
                    <a:pt x="2281237" y="1540669"/>
                  </a:lnTo>
                  <a:lnTo>
                    <a:pt x="2293143" y="1559719"/>
                  </a:lnTo>
                  <a:lnTo>
                    <a:pt x="2305050" y="1571625"/>
                  </a:lnTo>
                  <a:lnTo>
                    <a:pt x="2324100" y="1578769"/>
                  </a:lnTo>
                  <a:lnTo>
                    <a:pt x="2347912" y="1576388"/>
                  </a:lnTo>
                  <a:lnTo>
                    <a:pt x="2383631" y="1557338"/>
                  </a:lnTo>
                  <a:lnTo>
                    <a:pt x="2424112" y="1526382"/>
                  </a:lnTo>
                  <a:lnTo>
                    <a:pt x="2471737" y="1481138"/>
                  </a:lnTo>
                  <a:lnTo>
                    <a:pt x="2497931" y="1438275"/>
                  </a:lnTo>
                  <a:lnTo>
                    <a:pt x="2526506" y="1390650"/>
                  </a:lnTo>
                  <a:lnTo>
                    <a:pt x="2576512" y="1304925"/>
                  </a:lnTo>
                  <a:lnTo>
                    <a:pt x="2609850" y="1228725"/>
                  </a:lnTo>
                  <a:lnTo>
                    <a:pt x="2633662" y="1164432"/>
                  </a:lnTo>
                  <a:lnTo>
                    <a:pt x="2652712" y="1102519"/>
                  </a:lnTo>
                  <a:lnTo>
                    <a:pt x="2662237" y="1076325"/>
                  </a:lnTo>
                  <a:lnTo>
                    <a:pt x="2662237" y="1064419"/>
                  </a:lnTo>
                  <a:lnTo>
                    <a:pt x="2657475" y="1057275"/>
                  </a:lnTo>
                  <a:lnTo>
                    <a:pt x="2643187" y="1057275"/>
                  </a:lnTo>
                  <a:lnTo>
                    <a:pt x="2621756" y="1062038"/>
                  </a:lnTo>
                  <a:lnTo>
                    <a:pt x="2602706" y="1071563"/>
                  </a:lnTo>
                  <a:lnTo>
                    <a:pt x="2571750" y="1100138"/>
                  </a:lnTo>
                  <a:lnTo>
                    <a:pt x="2521743" y="1145382"/>
                  </a:lnTo>
                  <a:lnTo>
                    <a:pt x="2476500" y="1178719"/>
                  </a:lnTo>
                  <a:lnTo>
                    <a:pt x="2450306" y="1185863"/>
                  </a:lnTo>
                  <a:lnTo>
                    <a:pt x="2383631" y="1178719"/>
                  </a:lnTo>
                  <a:lnTo>
                    <a:pt x="2278856" y="1159669"/>
                  </a:lnTo>
                  <a:lnTo>
                    <a:pt x="2178843" y="1131094"/>
                  </a:lnTo>
                  <a:lnTo>
                    <a:pt x="2069306" y="1097757"/>
                  </a:lnTo>
                  <a:lnTo>
                    <a:pt x="1931193" y="1047750"/>
                  </a:lnTo>
                  <a:lnTo>
                    <a:pt x="1757362" y="978694"/>
                  </a:lnTo>
                  <a:lnTo>
                    <a:pt x="1593056" y="909638"/>
                  </a:lnTo>
                  <a:lnTo>
                    <a:pt x="1388268" y="816769"/>
                  </a:lnTo>
                  <a:lnTo>
                    <a:pt x="1178718" y="709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20">
              <a:extLst>
                <a:ext uri="{FF2B5EF4-FFF2-40B4-BE49-F238E27FC236}">
                  <a16:creationId xmlns:a16="http://schemas.microsoft.com/office/drawing/2014/main" id="{64210DE9-C8C2-405B-904A-0311022D2313}"/>
                </a:ext>
              </a:extLst>
            </p:cNvPr>
            <p:cNvSpPr/>
            <p:nvPr/>
          </p:nvSpPr>
          <p:spPr>
            <a:xfrm rot="16200000">
              <a:off x="4612483" y="2786856"/>
              <a:ext cx="3252788" cy="1482725"/>
            </a:xfrm>
            <a:custGeom>
              <a:avLst/>
              <a:gdLst>
                <a:gd name="connsiteX0" fmla="*/ 1215228 w 3252524"/>
                <a:gd name="connsiteY0" fmla="*/ 586765 h 1483294"/>
                <a:gd name="connsiteX1" fmla="*/ 1465423 w 3252524"/>
                <a:gd name="connsiteY1" fmla="*/ 673141 h 1483294"/>
                <a:gd name="connsiteX2" fmla="*/ 1647111 w 3252524"/>
                <a:gd name="connsiteY2" fmla="*/ 732711 h 1483294"/>
                <a:gd name="connsiteX3" fmla="*/ 1807950 w 3252524"/>
                <a:gd name="connsiteY3" fmla="*/ 786324 h 1483294"/>
                <a:gd name="connsiteX4" fmla="*/ 2001553 w 3252524"/>
                <a:gd name="connsiteY4" fmla="*/ 848873 h 1483294"/>
                <a:gd name="connsiteX5" fmla="*/ 2204091 w 3252524"/>
                <a:gd name="connsiteY5" fmla="*/ 905465 h 1483294"/>
                <a:gd name="connsiteX6" fmla="*/ 2442371 w 3252524"/>
                <a:gd name="connsiteY6" fmla="*/ 965035 h 1483294"/>
                <a:gd name="connsiteX7" fmla="*/ 2567468 w 3252524"/>
                <a:gd name="connsiteY7" fmla="*/ 997798 h 1483294"/>
                <a:gd name="connsiteX8" fmla="*/ 2716393 w 3252524"/>
                <a:gd name="connsiteY8" fmla="*/ 1027583 h 1483294"/>
                <a:gd name="connsiteX9" fmla="*/ 2823619 w 3252524"/>
                <a:gd name="connsiteY9" fmla="*/ 1048433 h 1483294"/>
                <a:gd name="connsiteX10" fmla="*/ 2892125 w 3252524"/>
                <a:gd name="connsiteY10" fmla="*/ 1057368 h 1483294"/>
                <a:gd name="connsiteX11" fmla="*/ 2948716 w 3252524"/>
                <a:gd name="connsiteY11" fmla="*/ 1060347 h 1483294"/>
                <a:gd name="connsiteX12" fmla="*/ 2975523 w 3252524"/>
                <a:gd name="connsiteY12" fmla="*/ 1060347 h 1483294"/>
                <a:gd name="connsiteX13" fmla="*/ 3017222 w 3252524"/>
                <a:gd name="connsiteY13" fmla="*/ 1054390 h 1483294"/>
                <a:gd name="connsiteX14" fmla="*/ 3055942 w 3252524"/>
                <a:gd name="connsiteY14" fmla="*/ 1045454 h 1483294"/>
                <a:gd name="connsiteX15" fmla="*/ 3094663 w 3252524"/>
                <a:gd name="connsiteY15" fmla="*/ 1033540 h 1483294"/>
                <a:gd name="connsiteX16" fmla="*/ 3136362 w 3252524"/>
                <a:gd name="connsiteY16" fmla="*/ 1015669 h 1483294"/>
                <a:gd name="connsiteX17" fmla="*/ 3160190 w 3252524"/>
                <a:gd name="connsiteY17" fmla="*/ 997798 h 1483294"/>
                <a:gd name="connsiteX18" fmla="*/ 3186996 w 3252524"/>
                <a:gd name="connsiteY18" fmla="*/ 970992 h 1483294"/>
                <a:gd name="connsiteX19" fmla="*/ 3195932 w 3252524"/>
                <a:gd name="connsiteY19" fmla="*/ 953121 h 1483294"/>
                <a:gd name="connsiteX20" fmla="*/ 3219760 w 3252524"/>
                <a:gd name="connsiteY20" fmla="*/ 941207 h 1483294"/>
                <a:gd name="connsiteX21" fmla="*/ 3234653 w 3252524"/>
                <a:gd name="connsiteY21" fmla="*/ 938228 h 1483294"/>
                <a:gd name="connsiteX22" fmla="*/ 3246567 w 3252524"/>
                <a:gd name="connsiteY22" fmla="*/ 941207 h 1483294"/>
                <a:gd name="connsiteX23" fmla="*/ 3252524 w 3252524"/>
                <a:gd name="connsiteY23" fmla="*/ 950142 h 1483294"/>
                <a:gd name="connsiteX24" fmla="*/ 3252524 w 3252524"/>
                <a:gd name="connsiteY24" fmla="*/ 962056 h 1483294"/>
                <a:gd name="connsiteX25" fmla="*/ 3240610 w 3252524"/>
                <a:gd name="connsiteY25" fmla="*/ 1003755 h 1483294"/>
                <a:gd name="connsiteX26" fmla="*/ 3231674 w 3252524"/>
                <a:gd name="connsiteY26" fmla="*/ 1051411 h 1483294"/>
                <a:gd name="connsiteX27" fmla="*/ 3219760 w 3252524"/>
                <a:gd name="connsiteY27" fmla="*/ 1093110 h 1483294"/>
                <a:gd name="connsiteX28" fmla="*/ 3192953 w 3252524"/>
                <a:gd name="connsiteY28" fmla="*/ 1170551 h 1483294"/>
                <a:gd name="connsiteX29" fmla="*/ 3172104 w 3252524"/>
                <a:gd name="connsiteY29" fmla="*/ 1215229 h 1483294"/>
                <a:gd name="connsiteX30" fmla="*/ 3145297 w 3252524"/>
                <a:gd name="connsiteY30" fmla="*/ 1265863 h 1483294"/>
                <a:gd name="connsiteX31" fmla="*/ 3118491 w 3252524"/>
                <a:gd name="connsiteY31" fmla="*/ 1307562 h 1483294"/>
                <a:gd name="connsiteX32" fmla="*/ 3064878 w 3252524"/>
                <a:gd name="connsiteY32" fmla="*/ 1373089 h 1483294"/>
                <a:gd name="connsiteX33" fmla="*/ 3011265 w 3252524"/>
                <a:gd name="connsiteY33" fmla="*/ 1420745 h 1483294"/>
                <a:gd name="connsiteX34" fmla="*/ 2951695 w 3252524"/>
                <a:gd name="connsiteY34" fmla="*/ 1462444 h 1483294"/>
                <a:gd name="connsiteX35" fmla="*/ 2915953 w 3252524"/>
                <a:gd name="connsiteY35" fmla="*/ 1483294 h 1483294"/>
                <a:gd name="connsiteX36" fmla="*/ 2904039 w 3252524"/>
                <a:gd name="connsiteY36" fmla="*/ 1483294 h 1483294"/>
                <a:gd name="connsiteX37" fmla="*/ 2877232 w 3252524"/>
                <a:gd name="connsiteY37" fmla="*/ 1471380 h 1483294"/>
                <a:gd name="connsiteX38" fmla="*/ 2838512 w 3252524"/>
                <a:gd name="connsiteY38" fmla="*/ 1438616 h 1483294"/>
                <a:gd name="connsiteX39" fmla="*/ 2808727 w 3252524"/>
                <a:gd name="connsiteY39" fmla="*/ 1405853 h 1483294"/>
                <a:gd name="connsiteX40" fmla="*/ 2781920 w 3252524"/>
                <a:gd name="connsiteY40" fmla="*/ 1367132 h 1483294"/>
                <a:gd name="connsiteX41" fmla="*/ 2772985 w 3252524"/>
                <a:gd name="connsiteY41" fmla="*/ 1355218 h 1483294"/>
                <a:gd name="connsiteX42" fmla="*/ 2740221 w 3252524"/>
                <a:gd name="connsiteY42" fmla="*/ 1340326 h 1483294"/>
                <a:gd name="connsiteX43" fmla="*/ 2600232 w 3252524"/>
                <a:gd name="connsiteY43" fmla="*/ 1289691 h 1483294"/>
                <a:gd name="connsiteX44" fmla="*/ 2308338 w 3252524"/>
                <a:gd name="connsiteY44" fmla="*/ 1179487 h 1483294"/>
                <a:gd name="connsiteX45" fmla="*/ 2141542 w 3252524"/>
                <a:gd name="connsiteY45" fmla="*/ 1116938 h 1483294"/>
                <a:gd name="connsiteX46" fmla="*/ 1965811 w 3252524"/>
                <a:gd name="connsiteY46" fmla="*/ 1048433 h 1483294"/>
                <a:gd name="connsiteX47" fmla="*/ 1801993 w 3252524"/>
                <a:gd name="connsiteY47" fmla="*/ 985884 h 1483294"/>
                <a:gd name="connsiteX48" fmla="*/ 1650090 w 3252524"/>
                <a:gd name="connsiteY48" fmla="*/ 929293 h 1483294"/>
                <a:gd name="connsiteX49" fmla="*/ 1516057 w 3252524"/>
                <a:gd name="connsiteY49" fmla="*/ 878658 h 1483294"/>
                <a:gd name="connsiteX50" fmla="*/ 1382024 w 3252524"/>
                <a:gd name="connsiteY50" fmla="*/ 828023 h 1483294"/>
                <a:gd name="connsiteX51" fmla="*/ 1230121 w 3252524"/>
                <a:gd name="connsiteY51" fmla="*/ 771432 h 1483294"/>
                <a:gd name="connsiteX52" fmla="*/ 1036518 w 3252524"/>
                <a:gd name="connsiteY52" fmla="*/ 699948 h 1483294"/>
                <a:gd name="connsiteX53" fmla="*/ 842916 w 3252524"/>
                <a:gd name="connsiteY53" fmla="*/ 628464 h 1483294"/>
                <a:gd name="connsiteX54" fmla="*/ 646335 w 3252524"/>
                <a:gd name="connsiteY54" fmla="*/ 551023 h 1483294"/>
                <a:gd name="connsiteX55" fmla="*/ 577829 w 3252524"/>
                <a:gd name="connsiteY55" fmla="*/ 524216 h 1483294"/>
                <a:gd name="connsiteX56" fmla="*/ 446775 w 3252524"/>
                <a:gd name="connsiteY56" fmla="*/ 467625 h 1483294"/>
                <a:gd name="connsiteX57" fmla="*/ 330613 w 3252524"/>
                <a:gd name="connsiteY57" fmla="*/ 414012 h 1483294"/>
                <a:gd name="connsiteX58" fmla="*/ 131054 w 3252524"/>
                <a:gd name="connsiteY58" fmla="*/ 321678 h 1483294"/>
                <a:gd name="connsiteX59" fmla="*/ 65527 w 3252524"/>
                <a:gd name="connsiteY59" fmla="*/ 291893 h 1483294"/>
                <a:gd name="connsiteX60" fmla="*/ 0 w 3252524"/>
                <a:gd name="connsiteY60" fmla="*/ 259130 h 1483294"/>
                <a:gd name="connsiteX61" fmla="*/ 29785 w 3252524"/>
                <a:gd name="connsiteY61" fmla="*/ 0 h 1483294"/>
                <a:gd name="connsiteX62" fmla="*/ 56591 w 3252524"/>
                <a:gd name="connsiteY62" fmla="*/ 47656 h 1483294"/>
                <a:gd name="connsiteX63" fmla="*/ 83398 w 3252524"/>
                <a:gd name="connsiteY63" fmla="*/ 86377 h 1483294"/>
                <a:gd name="connsiteX64" fmla="*/ 125097 w 3252524"/>
                <a:gd name="connsiteY64" fmla="*/ 131054 h 1483294"/>
                <a:gd name="connsiteX65" fmla="*/ 181688 w 3252524"/>
                <a:gd name="connsiteY65" fmla="*/ 184667 h 1483294"/>
                <a:gd name="connsiteX66" fmla="*/ 220409 w 3252524"/>
                <a:gd name="connsiteY66" fmla="*/ 208495 h 1483294"/>
                <a:gd name="connsiteX67" fmla="*/ 259129 w 3252524"/>
                <a:gd name="connsiteY67" fmla="*/ 223388 h 1483294"/>
                <a:gd name="connsiteX68" fmla="*/ 375291 w 3252524"/>
                <a:gd name="connsiteY68" fmla="*/ 271044 h 1483294"/>
                <a:gd name="connsiteX69" fmla="*/ 518259 w 3252524"/>
                <a:gd name="connsiteY69" fmla="*/ 327635 h 1483294"/>
                <a:gd name="connsiteX70" fmla="*/ 714840 w 3252524"/>
                <a:gd name="connsiteY70" fmla="*/ 402098 h 1483294"/>
                <a:gd name="connsiteX71" fmla="*/ 929292 w 3252524"/>
                <a:gd name="connsiteY71" fmla="*/ 482517 h 1483294"/>
                <a:gd name="connsiteX72" fmla="*/ 1215228 w 3252524"/>
                <a:gd name="connsiteY72" fmla="*/ 586765 h 148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252524" h="1483294">
                  <a:moveTo>
                    <a:pt x="1215228" y="586765"/>
                  </a:moveTo>
                  <a:lnTo>
                    <a:pt x="1465423" y="673141"/>
                  </a:lnTo>
                  <a:lnTo>
                    <a:pt x="1647111" y="732711"/>
                  </a:lnTo>
                  <a:lnTo>
                    <a:pt x="1807950" y="786324"/>
                  </a:lnTo>
                  <a:lnTo>
                    <a:pt x="2001553" y="848873"/>
                  </a:lnTo>
                  <a:lnTo>
                    <a:pt x="2204091" y="905465"/>
                  </a:lnTo>
                  <a:lnTo>
                    <a:pt x="2442371" y="965035"/>
                  </a:lnTo>
                  <a:lnTo>
                    <a:pt x="2567468" y="997798"/>
                  </a:lnTo>
                  <a:lnTo>
                    <a:pt x="2716393" y="1027583"/>
                  </a:lnTo>
                  <a:lnTo>
                    <a:pt x="2823619" y="1048433"/>
                  </a:lnTo>
                  <a:lnTo>
                    <a:pt x="2892125" y="1057368"/>
                  </a:lnTo>
                  <a:lnTo>
                    <a:pt x="2948716" y="1060347"/>
                  </a:lnTo>
                  <a:lnTo>
                    <a:pt x="2975523" y="1060347"/>
                  </a:lnTo>
                  <a:lnTo>
                    <a:pt x="3017222" y="1054390"/>
                  </a:lnTo>
                  <a:lnTo>
                    <a:pt x="3055942" y="1045454"/>
                  </a:lnTo>
                  <a:lnTo>
                    <a:pt x="3094663" y="1033540"/>
                  </a:lnTo>
                  <a:lnTo>
                    <a:pt x="3136362" y="1015669"/>
                  </a:lnTo>
                  <a:lnTo>
                    <a:pt x="3160190" y="997798"/>
                  </a:lnTo>
                  <a:lnTo>
                    <a:pt x="3186996" y="970992"/>
                  </a:lnTo>
                  <a:lnTo>
                    <a:pt x="3195932" y="953121"/>
                  </a:lnTo>
                  <a:lnTo>
                    <a:pt x="3219760" y="941207"/>
                  </a:lnTo>
                  <a:lnTo>
                    <a:pt x="3234653" y="938228"/>
                  </a:lnTo>
                  <a:lnTo>
                    <a:pt x="3246567" y="941207"/>
                  </a:lnTo>
                  <a:lnTo>
                    <a:pt x="3252524" y="950142"/>
                  </a:lnTo>
                  <a:lnTo>
                    <a:pt x="3252524" y="962056"/>
                  </a:lnTo>
                  <a:lnTo>
                    <a:pt x="3240610" y="1003755"/>
                  </a:lnTo>
                  <a:lnTo>
                    <a:pt x="3231674" y="1051411"/>
                  </a:lnTo>
                  <a:lnTo>
                    <a:pt x="3219760" y="1093110"/>
                  </a:lnTo>
                  <a:lnTo>
                    <a:pt x="3192953" y="1170551"/>
                  </a:lnTo>
                  <a:lnTo>
                    <a:pt x="3172104" y="1215229"/>
                  </a:lnTo>
                  <a:lnTo>
                    <a:pt x="3145297" y="1265863"/>
                  </a:lnTo>
                  <a:lnTo>
                    <a:pt x="3118491" y="1307562"/>
                  </a:lnTo>
                  <a:lnTo>
                    <a:pt x="3064878" y="1373089"/>
                  </a:lnTo>
                  <a:lnTo>
                    <a:pt x="3011265" y="1420745"/>
                  </a:lnTo>
                  <a:lnTo>
                    <a:pt x="2951695" y="1462444"/>
                  </a:lnTo>
                  <a:lnTo>
                    <a:pt x="2915953" y="1483294"/>
                  </a:lnTo>
                  <a:lnTo>
                    <a:pt x="2904039" y="1483294"/>
                  </a:lnTo>
                  <a:lnTo>
                    <a:pt x="2877232" y="1471380"/>
                  </a:lnTo>
                  <a:lnTo>
                    <a:pt x="2838512" y="1438616"/>
                  </a:lnTo>
                  <a:lnTo>
                    <a:pt x="2808727" y="1405853"/>
                  </a:lnTo>
                  <a:lnTo>
                    <a:pt x="2781920" y="1367132"/>
                  </a:lnTo>
                  <a:lnTo>
                    <a:pt x="2772985" y="1355218"/>
                  </a:lnTo>
                  <a:lnTo>
                    <a:pt x="2740221" y="1340326"/>
                  </a:lnTo>
                  <a:lnTo>
                    <a:pt x="2600232" y="1289691"/>
                  </a:lnTo>
                  <a:lnTo>
                    <a:pt x="2308338" y="1179487"/>
                  </a:lnTo>
                  <a:lnTo>
                    <a:pt x="2141542" y="1116938"/>
                  </a:lnTo>
                  <a:lnTo>
                    <a:pt x="1965811" y="1048433"/>
                  </a:lnTo>
                  <a:lnTo>
                    <a:pt x="1801993" y="985884"/>
                  </a:lnTo>
                  <a:lnTo>
                    <a:pt x="1650090" y="929293"/>
                  </a:lnTo>
                  <a:lnTo>
                    <a:pt x="1516057" y="878658"/>
                  </a:lnTo>
                  <a:lnTo>
                    <a:pt x="1382024" y="828023"/>
                  </a:lnTo>
                  <a:lnTo>
                    <a:pt x="1230121" y="771432"/>
                  </a:lnTo>
                  <a:lnTo>
                    <a:pt x="1036518" y="699948"/>
                  </a:lnTo>
                  <a:lnTo>
                    <a:pt x="842916" y="628464"/>
                  </a:lnTo>
                  <a:lnTo>
                    <a:pt x="646335" y="551023"/>
                  </a:lnTo>
                  <a:lnTo>
                    <a:pt x="577829" y="524216"/>
                  </a:lnTo>
                  <a:lnTo>
                    <a:pt x="446775" y="467625"/>
                  </a:lnTo>
                  <a:lnTo>
                    <a:pt x="330613" y="414012"/>
                  </a:lnTo>
                  <a:lnTo>
                    <a:pt x="131054" y="321678"/>
                  </a:lnTo>
                  <a:lnTo>
                    <a:pt x="65527" y="291893"/>
                  </a:lnTo>
                  <a:lnTo>
                    <a:pt x="0" y="259130"/>
                  </a:lnTo>
                  <a:lnTo>
                    <a:pt x="29785" y="0"/>
                  </a:lnTo>
                  <a:lnTo>
                    <a:pt x="56591" y="47656"/>
                  </a:lnTo>
                  <a:lnTo>
                    <a:pt x="83398" y="86377"/>
                  </a:lnTo>
                  <a:lnTo>
                    <a:pt x="125097" y="131054"/>
                  </a:lnTo>
                  <a:lnTo>
                    <a:pt x="181688" y="184667"/>
                  </a:lnTo>
                  <a:lnTo>
                    <a:pt x="220409" y="208495"/>
                  </a:lnTo>
                  <a:lnTo>
                    <a:pt x="259129" y="223388"/>
                  </a:lnTo>
                  <a:lnTo>
                    <a:pt x="375291" y="271044"/>
                  </a:lnTo>
                  <a:lnTo>
                    <a:pt x="518259" y="327635"/>
                  </a:lnTo>
                  <a:lnTo>
                    <a:pt x="714840" y="402098"/>
                  </a:lnTo>
                  <a:lnTo>
                    <a:pt x="929292" y="482517"/>
                  </a:lnTo>
                  <a:lnTo>
                    <a:pt x="1215228" y="5867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9">
              <a:extLst>
                <a:ext uri="{FF2B5EF4-FFF2-40B4-BE49-F238E27FC236}">
                  <a16:creationId xmlns:a16="http://schemas.microsoft.com/office/drawing/2014/main" id="{7DD877EC-1EDF-446D-9432-E74D154AF110}"/>
                </a:ext>
              </a:extLst>
            </p:cNvPr>
            <p:cNvSpPr/>
            <p:nvPr/>
          </p:nvSpPr>
          <p:spPr>
            <a:xfrm rot="16200000">
              <a:off x="3198020" y="4288631"/>
              <a:ext cx="3054350" cy="366712"/>
            </a:xfrm>
            <a:custGeom>
              <a:avLst/>
              <a:gdLst>
                <a:gd name="connsiteX0" fmla="*/ 1633041 w 3054869"/>
                <a:gd name="connsiteY0" fmla="*/ 115910 h 365760"/>
                <a:gd name="connsiteX1" fmla="*/ 1859709 w 3054869"/>
                <a:gd name="connsiteY1" fmla="*/ 123638 h 365760"/>
                <a:gd name="connsiteX2" fmla="*/ 2040014 w 3054869"/>
                <a:gd name="connsiteY2" fmla="*/ 128789 h 365760"/>
                <a:gd name="connsiteX3" fmla="*/ 2351682 w 3054869"/>
                <a:gd name="connsiteY3" fmla="*/ 136517 h 365760"/>
                <a:gd name="connsiteX4" fmla="*/ 2570623 w 3054869"/>
                <a:gd name="connsiteY4" fmla="*/ 141668 h 365760"/>
                <a:gd name="connsiteX5" fmla="*/ 2588654 w 3054869"/>
                <a:gd name="connsiteY5" fmla="*/ 139092 h 365760"/>
                <a:gd name="connsiteX6" fmla="*/ 2647896 w 3054869"/>
                <a:gd name="connsiteY6" fmla="*/ 128789 h 365760"/>
                <a:gd name="connsiteX7" fmla="*/ 2743200 w 3054869"/>
                <a:gd name="connsiteY7" fmla="*/ 105607 h 365760"/>
                <a:gd name="connsiteX8" fmla="*/ 2781837 w 3054869"/>
                <a:gd name="connsiteY8" fmla="*/ 97880 h 365760"/>
                <a:gd name="connsiteX9" fmla="*/ 2830776 w 3054869"/>
                <a:gd name="connsiteY9" fmla="*/ 56668 h 365760"/>
                <a:gd name="connsiteX10" fmla="*/ 3054869 w 3054869"/>
                <a:gd name="connsiteY10" fmla="*/ 226669 h 365760"/>
                <a:gd name="connsiteX11" fmla="*/ 2985323 w 3054869"/>
                <a:gd name="connsiteY11" fmla="*/ 267881 h 365760"/>
                <a:gd name="connsiteX12" fmla="*/ 2902898 w 3054869"/>
                <a:gd name="connsiteY12" fmla="*/ 314245 h 365760"/>
                <a:gd name="connsiteX13" fmla="*/ 2805019 w 3054869"/>
                <a:gd name="connsiteY13" fmla="*/ 360609 h 365760"/>
                <a:gd name="connsiteX14" fmla="*/ 2781837 w 3054869"/>
                <a:gd name="connsiteY14" fmla="*/ 365760 h 365760"/>
                <a:gd name="connsiteX15" fmla="*/ 2694260 w 3054869"/>
                <a:gd name="connsiteY15" fmla="*/ 358033 h 365760"/>
                <a:gd name="connsiteX16" fmla="*/ 2472744 w 3054869"/>
                <a:gd name="connsiteY16" fmla="*/ 345154 h 365760"/>
                <a:gd name="connsiteX17" fmla="*/ 2276985 w 3054869"/>
                <a:gd name="connsiteY17" fmla="*/ 340003 h 365760"/>
                <a:gd name="connsiteX18" fmla="*/ 1965316 w 3054869"/>
                <a:gd name="connsiteY18" fmla="*/ 334851 h 365760"/>
                <a:gd name="connsiteX19" fmla="*/ 1663950 w 3054869"/>
                <a:gd name="connsiteY19" fmla="*/ 334851 h 365760"/>
                <a:gd name="connsiteX20" fmla="*/ 1429555 w 3054869"/>
                <a:gd name="connsiteY20" fmla="*/ 332275 h 365760"/>
                <a:gd name="connsiteX21" fmla="*/ 1218341 w 3054869"/>
                <a:gd name="connsiteY21" fmla="*/ 332275 h 365760"/>
                <a:gd name="connsiteX22" fmla="*/ 1094704 w 3054869"/>
                <a:gd name="connsiteY22" fmla="*/ 329700 h 365760"/>
                <a:gd name="connsiteX23" fmla="*/ 935006 w 3054869"/>
                <a:gd name="connsiteY23" fmla="*/ 327124 h 365760"/>
                <a:gd name="connsiteX24" fmla="*/ 806218 w 3054869"/>
                <a:gd name="connsiteY24" fmla="*/ 327124 h 365760"/>
                <a:gd name="connsiteX25" fmla="*/ 623338 w 3054869"/>
                <a:gd name="connsiteY25" fmla="*/ 324548 h 365760"/>
                <a:gd name="connsiteX26" fmla="*/ 494549 w 3054869"/>
                <a:gd name="connsiteY26" fmla="*/ 324548 h 365760"/>
                <a:gd name="connsiteX27" fmla="*/ 350305 w 3054869"/>
                <a:gd name="connsiteY27" fmla="*/ 321972 h 365760"/>
                <a:gd name="connsiteX28" fmla="*/ 218941 w 3054869"/>
                <a:gd name="connsiteY28" fmla="*/ 321972 h 365760"/>
                <a:gd name="connsiteX29" fmla="*/ 149395 w 3054869"/>
                <a:gd name="connsiteY29" fmla="*/ 319397 h 365760"/>
                <a:gd name="connsiteX30" fmla="*/ 90152 w 3054869"/>
                <a:gd name="connsiteY30" fmla="*/ 314245 h 365760"/>
                <a:gd name="connsiteX31" fmla="*/ 56667 w 3054869"/>
                <a:gd name="connsiteY31" fmla="*/ 303942 h 365760"/>
                <a:gd name="connsiteX32" fmla="*/ 28334 w 3054869"/>
                <a:gd name="connsiteY32" fmla="*/ 285911 h 365760"/>
                <a:gd name="connsiteX33" fmla="*/ 15455 w 3054869"/>
                <a:gd name="connsiteY33" fmla="*/ 273033 h 365760"/>
                <a:gd name="connsiteX34" fmla="*/ 7727 w 3054869"/>
                <a:gd name="connsiteY34" fmla="*/ 255002 h 365760"/>
                <a:gd name="connsiteX35" fmla="*/ 0 w 3054869"/>
                <a:gd name="connsiteY35" fmla="*/ 224093 h 365760"/>
                <a:gd name="connsiteX36" fmla="*/ 0 w 3054869"/>
                <a:gd name="connsiteY36" fmla="*/ 208638 h 365760"/>
                <a:gd name="connsiteX37" fmla="*/ 2576 w 3054869"/>
                <a:gd name="connsiteY37" fmla="*/ 172577 h 365760"/>
                <a:gd name="connsiteX38" fmla="*/ 12879 w 3054869"/>
                <a:gd name="connsiteY38" fmla="*/ 136517 h 365760"/>
                <a:gd name="connsiteX39" fmla="*/ 23182 w 3054869"/>
                <a:gd name="connsiteY39" fmla="*/ 115910 h 365760"/>
                <a:gd name="connsiteX40" fmla="*/ 38637 w 3054869"/>
                <a:gd name="connsiteY40" fmla="*/ 100456 h 365760"/>
                <a:gd name="connsiteX41" fmla="*/ 59243 w 3054869"/>
                <a:gd name="connsiteY41" fmla="*/ 87577 h 365760"/>
                <a:gd name="connsiteX42" fmla="*/ 92728 w 3054869"/>
                <a:gd name="connsiteY42" fmla="*/ 72122 h 365760"/>
                <a:gd name="connsiteX43" fmla="*/ 180304 w 3054869"/>
                <a:gd name="connsiteY43" fmla="*/ 54092 h 365760"/>
                <a:gd name="connsiteX44" fmla="*/ 340002 w 3054869"/>
                <a:gd name="connsiteY44" fmla="*/ 25758 h 365760"/>
                <a:gd name="connsiteX45" fmla="*/ 484246 w 3054869"/>
                <a:gd name="connsiteY45" fmla="*/ 5152 h 365760"/>
                <a:gd name="connsiteX46" fmla="*/ 558943 w 3054869"/>
                <a:gd name="connsiteY46" fmla="*/ 0 h 365760"/>
                <a:gd name="connsiteX47" fmla="*/ 600156 w 3054869"/>
                <a:gd name="connsiteY47" fmla="*/ 7728 h 365760"/>
                <a:gd name="connsiteX48" fmla="*/ 636216 w 3054869"/>
                <a:gd name="connsiteY48" fmla="*/ 18031 h 365760"/>
                <a:gd name="connsiteX49" fmla="*/ 698035 w 3054869"/>
                <a:gd name="connsiteY49" fmla="*/ 38637 h 365760"/>
                <a:gd name="connsiteX50" fmla="*/ 819096 w 3054869"/>
                <a:gd name="connsiteY50" fmla="*/ 59243 h 365760"/>
                <a:gd name="connsiteX51" fmla="*/ 968491 w 3054869"/>
                <a:gd name="connsiteY51" fmla="*/ 74698 h 365760"/>
                <a:gd name="connsiteX52" fmla="*/ 1094704 w 3054869"/>
                <a:gd name="connsiteY52" fmla="*/ 87577 h 365760"/>
                <a:gd name="connsiteX53" fmla="*/ 1285312 w 3054869"/>
                <a:gd name="connsiteY53" fmla="*/ 100456 h 365760"/>
                <a:gd name="connsiteX54" fmla="*/ 1573798 w 3054869"/>
                <a:gd name="connsiteY54" fmla="*/ 113335 h 365760"/>
                <a:gd name="connsiteX55" fmla="*/ 1633041 w 3054869"/>
                <a:gd name="connsiteY55" fmla="*/ 115910 h 36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54869" h="365760">
                  <a:moveTo>
                    <a:pt x="1633041" y="115910"/>
                  </a:moveTo>
                  <a:lnTo>
                    <a:pt x="1859709" y="123638"/>
                  </a:lnTo>
                  <a:lnTo>
                    <a:pt x="2040014" y="128789"/>
                  </a:lnTo>
                  <a:lnTo>
                    <a:pt x="2351682" y="136517"/>
                  </a:lnTo>
                  <a:lnTo>
                    <a:pt x="2570623" y="141668"/>
                  </a:lnTo>
                  <a:lnTo>
                    <a:pt x="2588654" y="139092"/>
                  </a:lnTo>
                  <a:lnTo>
                    <a:pt x="2647896" y="128789"/>
                  </a:lnTo>
                  <a:lnTo>
                    <a:pt x="2743200" y="105607"/>
                  </a:lnTo>
                  <a:lnTo>
                    <a:pt x="2781837" y="97880"/>
                  </a:lnTo>
                  <a:lnTo>
                    <a:pt x="2830776" y="56668"/>
                  </a:lnTo>
                  <a:lnTo>
                    <a:pt x="3054869" y="226669"/>
                  </a:lnTo>
                  <a:lnTo>
                    <a:pt x="2985323" y="267881"/>
                  </a:lnTo>
                  <a:lnTo>
                    <a:pt x="2902898" y="314245"/>
                  </a:lnTo>
                  <a:lnTo>
                    <a:pt x="2805019" y="360609"/>
                  </a:lnTo>
                  <a:lnTo>
                    <a:pt x="2781837" y="365760"/>
                  </a:lnTo>
                  <a:lnTo>
                    <a:pt x="2694260" y="358033"/>
                  </a:lnTo>
                  <a:lnTo>
                    <a:pt x="2472744" y="345154"/>
                  </a:lnTo>
                  <a:lnTo>
                    <a:pt x="2276985" y="340003"/>
                  </a:lnTo>
                  <a:lnTo>
                    <a:pt x="1965316" y="334851"/>
                  </a:lnTo>
                  <a:lnTo>
                    <a:pt x="1663950" y="334851"/>
                  </a:lnTo>
                  <a:lnTo>
                    <a:pt x="1429555" y="332275"/>
                  </a:lnTo>
                  <a:lnTo>
                    <a:pt x="1218341" y="332275"/>
                  </a:lnTo>
                  <a:lnTo>
                    <a:pt x="1094704" y="329700"/>
                  </a:lnTo>
                  <a:lnTo>
                    <a:pt x="935006" y="327124"/>
                  </a:lnTo>
                  <a:lnTo>
                    <a:pt x="806218" y="327124"/>
                  </a:lnTo>
                  <a:lnTo>
                    <a:pt x="623338" y="324548"/>
                  </a:lnTo>
                  <a:lnTo>
                    <a:pt x="494549" y="324548"/>
                  </a:lnTo>
                  <a:lnTo>
                    <a:pt x="350305" y="321972"/>
                  </a:lnTo>
                  <a:lnTo>
                    <a:pt x="218941" y="321972"/>
                  </a:lnTo>
                  <a:lnTo>
                    <a:pt x="149395" y="319397"/>
                  </a:lnTo>
                  <a:lnTo>
                    <a:pt x="90152" y="314245"/>
                  </a:lnTo>
                  <a:lnTo>
                    <a:pt x="56667" y="303942"/>
                  </a:lnTo>
                  <a:lnTo>
                    <a:pt x="28334" y="285911"/>
                  </a:lnTo>
                  <a:lnTo>
                    <a:pt x="15455" y="273033"/>
                  </a:lnTo>
                  <a:lnTo>
                    <a:pt x="7727" y="255002"/>
                  </a:lnTo>
                  <a:lnTo>
                    <a:pt x="0" y="224093"/>
                  </a:lnTo>
                  <a:lnTo>
                    <a:pt x="0" y="208638"/>
                  </a:lnTo>
                  <a:lnTo>
                    <a:pt x="2576" y="172577"/>
                  </a:lnTo>
                  <a:lnTo>
                    <a:pt x="12879" y="136517"/>
                  </a:lnTo>
                  <a:lnTo>
                    <a:pt x="23182" y="115910"/>
                  </a:lnTo>
                  <a:lnTo>
                    <a:pt x="38637" y="100456"/>
                  </a:lnTo>
                  <a:lnTo>
                    <a:pt x="59243" y="87577"/>
                  </a:lnTo>
                  <a:lnTo>
                    <a:pt x="92728" y="72122"/>
                  </a:lnTo>
                  <a:lnTo>
                    <a:pt x="180304" y="54092"/>
                  </a:lnTo>
                  <a:lnTo>
                    <a:pt x="340002" y="25758"/>
                  </a:lnTo>
                  <a:lnTo>
                    <a:pt x="484246" y="5152"/>
                  </a:lnTo>
                  <a:lnTo>
                    <a:pt x="558943" y="0"/>
                  </a:lnTo>
                  <a:lnTo>
                    <a:pt x="600156" y="7728"/>
                  </a:lnTo>
                  <a:lnTo>
                    <a:pt x="636216" y="18031"/>
                  </a:lnTo>
                  <a:lnTo>
                    <a:pt x="698035" y="38637"/>
                  </a:lnTo>
                  <a:lnTo>
                    <a:pt x="819096" y="59243"/>
                  </a:lnTo>
                  <a:lnTo>
                    <a:pt x="968491" y="74698"/>
                  </a:lnTo>
                  <a:lnTo>
                    <a:pt x="1094704" y="87577"/>
                  </a:lnTo>
                  <a:lnTo>
                    <a:pt x="1285312" y="100456"/>
                  </a:lnTo>
                  <a:lnTo>
                    <a:pt x="1573798" y="113335"/>
                  </a:lnTo>
                  <a:lnTo>
                    <a:pt x="1633041" y="1159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21">
              <a:extLst>
                <a:ext uri="{FF2B5EF4-FFF2-40B4-BE49-F238E27FC236}">
                  <a16:creationId xmlns:a16="http://schemas.microsoft.com/office/drawing/2014/main" id="{93571788-01A0-4495-B140-A20318EEFB9A}"/>
                </a:ext>
              </a:extLst>
            </p:cNvPr>
            <p:cNvSpPr/>
            <p:nvPr/>
          </p:nvSpPr>
          <p:spPr>
            <a:xfrm rot="16200000">
              <a:off x="6208714" y="3781425"/>
              <a:ext cx="904875" cy="2568575"/>
            </a:xfrm>
            <a:custGeom>
              <a:avLst/>
              <a:gdLst>
                <a:gd name="connsiteX0" fmla="*/ 305897 w 904533"/>
                <a:gd name="connsiteY0" fmla="*/ 1029522 h 2568872"/>
                <a:gd name="connsiteX1" fmla="*/ 207221 w 904533"/>
                <a:gd name="connsiteY1" fmla="*/ 700602 h 2568872"/>
                <a:gd name="connsiteX2" fmla="*/ 151304 w 904533"/>
                <a:gd name="connsiteY2" fmla="*/ 513117 h 2568872"/>
                <a:gd name="connsiteX3" fmla="*/ 111833 w 904533"/>
                <a:gd name="connsiteY3" fmla="*/ 374970 h 2568872"/>
                <a:gd name="connsiteX4" fmla="*/ 101966 w 904533"/>
                <a:gd name="connsiteY4" fmla="*/ 338789 h 2568872"/>
                <a:gd name="connsiteX5" fmla="*/ 95387 w 904533"/>
                <a:gd name="connsiteY5" fmla="*/ 332210 h 2568872"/>
                <a:gd name="connsiteX6" fmla="*/ 55917 w 904533"/>
                <a:gd name="connsiteY6" fmla="*/ 319053 h 2568872"/>
                <a:gd name="connsiteX7" fmla="*/ 29603 w 904533"/>
                <a:gd name="connsiteY7" fmla="*/ 305897 h 2568872"/>
                <a:gd name="connsiteX8" fmla="*/ 6579 w 904533"/>
                <a:gd name="connsiteY8" fmla="*/ 286161 h 2568872"/>
                <a:gd name="connsiteX9" fmla="*/ 0 w 904533"/>
                <a:gd name="connsiteY9" fmla="*/ 269715 h 2568872"/>
                <a:gd name="connsiteX10" fmla="*/ 0 w 904533"/>
                <a:gd name="connsiteY10" fmla="*/ 253269 h 2568872"/>
                <a:gd name="connsiteX11" fmla="*/ 9868 w 904533"/>
                <a:gd name="connsiteY11" fmla="*/ 230245 h 2568872"/>
                <a:gd name="connsiteX12" fmla="*/ 36182 w 904533"/>
                <a:gd name="connsiteY12" fmla="*/ 197353 h 2568872"/>
                <a:gd name="connsiteX13" fmla="*/ 98677 w 904533"/>
                <a:gd name="connsiteY13" fmla="*/ 141436 h 2568872"/>
                <a:gd name="connsiteX14" fmla="*/ 161172 w 904533"/>
                <a:gd name="connsiteY14" fmla="*/ 95387 h 2568872"/>
                <a:gd name="connsiteX15" fmla="*/ 217088 w 904533"/>
                <a:gd name="connsiteY15" fmla="*/ 59206 h 2568872"/>
                <a:gd name="connsiteX16" fmla="*/ 286162 w 904533"/>
                <a:gd name="connsiteY16" fmla="*/ 23025 h 2568872"/>
                <a:gd name="connsiteX17" fmla="*/ 328921 w 904533"/>
                <a:gd name="connsiteY17" fmla="*/ 3289 h 2568872"/>
                <a:gd name="connsiteX18" fmla="*/ 345367 w 904533"/>
                <a:gd name="connsiteY18" fmla="*/ 0 h 2568872"/>
                <a:gd name="connsiteX19" fmla="*/ 351946 w 904533"/>
                <a:gd name="connsiteY19" fmla="*/ 19735 h 2568872"/>
                <a:gd name="connsiteX20" fmla="*/ 371681 w 904533"/>
                <a:gd name="connsiteY20" fmla="*/ 75652 h 2568872"/>
                <a:gd name="connsiteX21" fmla="*/ 388127 w 904533"/>
                <a:gd name="connsiteY21" fmla="*/ 111833 h 2568872"/>
                <a:gd name="connsiteX22" fmla="*/ 394705 w 904533"/>
                <a:gd name="connsiteY22" fmla="*/ 124990 h 2568872"/>
                <a:gd name="connsiteX23" fmla="*/ 437465 w 904533"/>
                <a:gd name="connsiteY23" fmla="*/ 203931 h 2568872"/>
                <a:gd name="connsiteX24" fmla="*/ 457200 w 904533"/>
                <a:gd name="connsiteY24" fmla="*/ 417730 h 2568872"/>
                <a:gd name="connsiteX25" fmla="*/ 467068 w 904533"/>
                <a:gd name="connsiteY25" fmla="*/ 516406 h 2568872"/>
                <a:gd name="connsiteX26" fmla="*/ 483514 w 904533"/>
                <a:gd name="connsiteY26" fmla="*/ 677577 h 2568872"/>
                <a:gd name="connsiteX27" fmla="*/ 499960 w 904533"/>
                <a:gd name="connsiteY27" fmla="*/ 819013 h 2568872"/>
                <a:gd name="connsiteX28" fmla="*/ 539431 w 904533"/>
                <a:gd name="connsiteY28" fmla="*/ 1039390 h 2568872"/>
                <a:gd name="connsiteX29" fmla="*/ 605215 w 904533"/>
                <a:gd name="connsiteY29" fmla="*/ 1355154 h 2568872"/>
                <a:gd name="connsiteX30" fmla="*/ 670999 w 904533"/>
                <a:gd name="connsiteY30" fmla="*/ 1624869 h 2568872"/>
                <a:gd name="connsiteX31" fmla="*/ 766386 w 904533"/>
                <a:gd name="connsiteY31" fmla="*/ 1999839 h 2568872"/>
                <a:gd name="connsiteX32" fmla="*/ 904533 w 904533"/>
                <a:gd name="connsiteY32" fmla="*/ 2512956 h 2568872"/>
                <a:gd name="connsiteX33" fmla="*/ 763097 w 904533"/>
                <a:gd name="connsiteY33" fmla="*/ 2568872 h 2568872"/>
                <a:gd name="connsiteX34" fmla="*/ 710469 w 904533"/>
                <a:gd name="connsiteY34" fmla="*/ 2381387 h 2568872"/>
                <a:gd name="connsiteX35" fmla="*/ 634818 w 904533"/>
                <a:gd name="connsiteY35" fmla="*/ 2134697 h 2568872"/>
                <a:gd name="connsiteX36" fmla="*/ 552587 w 904533"/>
                <a:gd name="connsiteY36" fmla="*/ 1851825 h 2568872"/>
                <a:gd name="connsiteX37" fmla="*/ 470357 w 904533"/>
                <a:gd name="connsiteY37" fmla="*/ 1578820 h 2568872"/>
                <a:gd name="connsiteX38" fmla="*/ 384838 w 904533"/>
                <a:gd name="connsiteY38" fmla="*/ 1292659 h 2568872"/>
                <a:gd name="connsiteX39" fmla="*/ 305897 w 904533"/>
                <a:gd name="connsiteY39" fmla="*/ 1029522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04533" h="2568872">
                  <a:moveTo>
                    <a:pt x="305897" y="1029522"/>
                  </a:moveTo>
                  <a:lnTo>
                    <a:pt x="207221" y="700602"/>
                  </a:lnTo>
                  <a:lnTo>
                    <a:pt x="151304" y="513117"/>
                  </a:lnTo>
                  <a:lnTo>
                    <a:pt x="111833" y="374970"/>
                  </a:lnTo>
                  <a:lnTo>
                    <a:pt x="101966" y="338789"/>
                  </a:lnTo>
                  <a:lnTo>
                    <a:pt x="95387" y="332210"/>
                  </a:lnTo>
                  <a:lnTo>
                    <a:pt x="55917" y="319053"/>
                  </a:lnTo>
                  <a:lnTo>
                    <a:pt x="29603" y="305897"/>
                  </a:lnTo>
                  <a:lnTo>
                    <a:pt x="6579" y="286161"/>
                  </a:lnTo>
                  <a:lnTo>
                    <a:pt x="0" y="269715"/>
                  </a:lnTo>
                  <a:lnTo>
                    <a:pt x="0" y="253269"/>
                  </a:lnTo>
                  <a:lnTo>
                    <a:pt x="9868" y="230245"/>
                  </a:lnTo>
                  <a:lnTo>
                    <a:pt x="36182" y="197353"/>
                  </a:lnTo>
                  <a:lnTo>
                    <a:pt x="98677" y="141436"/>
                  </a:lnTo>
                  <a:lnTo>
                    <a:pt x="161172" y="95387"/>
                  </a:lnTo>
                  <a:lnTo>
                    <a:pt x="217088" y="59206"/>
                  </a:lnTo>
                  <a:lnTo>
                    <a:pt x="286162" y="23025"/>
                  </a:lnTo>
                  <a:lnTo>
                    <a:pt x="328921" y="3289"/>
                  </a:lnTo>
                  <a:lnTo>
                    <a:pt x="345367" y="0"/>
                  </a:lnTo>
                  <a:lnTo>
                    <a:pt x="351946" y="19735"/>
                  </a:lnTo>
                  <a:lnTo>
                    <a:pt x="371681" y="75652"/>
                  </a:lnTo>
                  <a:lnTo>
                    <a:pt x="388127" y="111833"/>
                  </a:lnTo>
                  <a:lnTo>
                    <a:pt x="394705" y="124990"/>
                  </a:lnTo>
                  <a:lnTo>
                    <a:pt x="437465" y="203931"/>
                  </a:lnTo>
                  <a:lnTo>
                    <a:pt x="457200" y="417730"/>
                  </a:lnTo>
                  <a:lnTo>
                    <a:pt x="467068" y="516406"/>
                  </a:lnTo>
                  <a:lnTo>
                    <a:pt x="483514" y="677577"/>
                  </a:lnTo>
                  <a:lnTo>
                    <a:pt x="499960" y="819013"/>
                  </a:lnTo>
                  <a:lnTo>
                    <a:pt x="539431" y="1039390"/>
                  </a:lnTo>
                  <a:lnTo>
                    <a:pt x="605215" y="1355154"/>
                  </a:lnTo>
                  <a:lnTo>
                    <a:pt x="670999" y="1624869"/>
                  </a:lnTo>
                  <a:lnTo>
                    <a:pt x="766386" y="1999839"/>
                  </a:lnTo>
                  <a:lnTo>
                    <a:pt x="904533" y="2512956"/>
                  </a:lnTo>
                  <a:lnTo>
                    <a:pt x="763097" y="2568872"/>
                  </a:lnTo>
                  <a:lnTo>
                    <a:pt x="710469" y="2381387"/>
                  </a:lnTo>
                  <a:lnTo>
                    <a:pt x="634818" y="2134697"/>
                  </a:lnTo>
                  <a:lnTo>
                    <a:pt x="552587" y="1851825"/>
                  </a:lnTo>
                  <a:lnTo>
                    <a:pt x="470357" y="1578820"/>
                  </a:lnTo>
                  <a:lnTo>
                    <a:pt x="384838" y="1292659"/>
                  </a:lnTo>
                  <a:lnTo>
                    <a:pt x="305897" y="10295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2">
              <a:extLst>
                <a:ext uri="{FF2B5EF4-FFF2-40B4-BE49-F238E27FC236}">
                  <a16:creationId xmlns:a16="http://schemas.microsoft.com/office/drawing/2014/main" id="{1C3FC0EB-F6BF-41DA-A6CD-A32C11CB2527}"/>
                </a:ext>
              </a:extLst>
            </p:cNvPr>
            <p:cNvSpPr/>
            <p:nvPr/>
          </p:nvSpPr>
          <p:spPr>
            <a:xfrm rot="16200000">
              <a:off x="6771482" y="3944144"/>
              <a:ext cx="2024062" cy="1123950"/>
            </a:xfrm>
            <a:custGeom>
              <a:avLst/>
              <a:gdLst>
                <a:gd name="connsiteX0" fmla="*/ 1107282 w 2024063"/>
                <a:gd name="connsiteY0" fmla="*/ 476250 h 1123950"/>
                <a:gd name="connsiteX1" fmla="*/ 923925 w 2024063"/>
                <a:gd name="connsiteY1" fmla="*/ 566738 h 1123950"/>
                <a:gd name="connsiteX2" fmla="*/ 869157 w 2024063"/>
                <a:gd name="connsiteY2" fmla="*/ 595313 h 1123950"/>
                <a:gd name="connsiteX3" fmla="*/ 747713 w 2024063"/>
                <a:gd name="connsiteY3" fmla="*/ 657225 h 1123950"/>
                <a:gd name="connsiteX4" fmla="*/ 607219 w 2024063"/>
                <a:gd name="connsiteY4" fmla="*/ 702469 h 1123950"/>
                <a:gd name="connsiteX5" fmla="*/ 488157 w 2024063"/>
                <a:gd name="connsiteY5" fmla="*/ 745332 h 1123950"/>
                <a:gd name="connsiteX6" fmla="*/ 383382 w 2024063"/>
                <a:gd name="connsiteY6" fmla="*/ 785813 h 1123950"/>
                <a:gd name="connsiteX7" fmla="*/ 290513 w 2024063"/>
                <a:gd name="connsiteY7" fmla="*/ 821532 h 1123950"/>
                <a:gd name="connsiteX8" fmla="*/ 190500 w 2024063"/>
                <a:gd name="connsiteY8" fmla="*/ 862013 h 1123950"/>
                <a:gd name="connsiteX9" fmla="*/ 97632 w 2024063"/>
                <a:gd name="connsiteY9" fmla="*/ 902494 h 1123950"/>
                <a:gd name="connsiteX10" fmla="*/ 47625 w 2024063"/>
                <a:gd name="connsiteY10" fmla="*/ 928688 h 1123950"/>
                <a:gd name="connsiteX11" fmla="*/ 30957 w 2024063"/>
                <a:gd name="connsiteY11" fmla="*/ 947738 h 1123950"/>
                <a:gd name="connsiteX12" fmla="*/ 11907 w 2024063"/>
                <a:gd name="connsiteY12" fmla="*/ 976313 h 1123950"/>
                <a:gd name="connsiteX13" fmla="*/ 2382 w 2024063"/>
                <a:gd name="connsiteY13" fmla="*/ 997744 h 1123950"/>
                <a:gd name="connsiteX14" fmla="*/ 0 w 2024063"/>
                <a:gd name="connsiteY14" fmla="*/ 1014413 h 1123950"/>
                <a:gd name="connsiteX15" fmla="*/ 0 w 2024063"/>
                <a:gd name="connsiteY15" fmla="*/ 1040607 h 1123950"/>
                <a:gd name="connsiteX16" fmla="*/ 9525 w 2024063"/>
                <a:gd name="connsiteY16" fmla="*/ 1064419 h 1123950"/>
                <a:gd name="connsiteX17" fmla="*/ 26194 w 2024063"/>
                <a:gd name="connsiteY17" fmla="*/ 1081088 h 1123950"/>
                <a:gd name="connsiteX18" fmla="*/ 42863 w 2024063"/>
                <a:gd name="connsiteY18" fmla="*/ 1092994 h 1123950"/>
                <a:gd name="connsiteX19" fmla="*/ 66675 w 2024063"/>
                <a:gd name="connsiteY19" fmla="*/ 1109663 h 1123950"/>
                <a:gd name="connsiteX20" fmla="*/ 88107 w 2024063"/>
                <a:gd name="connsiteY20" fmla="*/ 1119188 h 1123950"/>
                <a:gd name="connsiteX21" fmla="*/ 121444 w 2024063"/>
                <a:gd name="connsiteY21" fmla="*/ 1123950 h 1123950"/>
                <a:gd name="connsiteX22" fmla="*/ 195263 w 2024063"/>
                <a:gd name="connsiteY22" fmla="*/ 1123950 h 1123950"/>
                <a:gd name="connsiteX23" fmla="*/ 273844 w 2024063"/>
                <a:gd name="connsiteY23" fmla="*/ 1119188 h 1123950"/>
                <a:gd name="connsiteX24" fmla="*/ 388144 w 2024063"/>
                <a:gd name="connsiteY24" fmla="*/ 1100138 h 1123950"/>
                <a:gd name="connsiteX25" fmla="*/ 504825 w 2024063"/>
                <a:gd name="connsiteY25" fmla="*/ 1073944 h 1123950"/>
                <a:gd name="connsiteX26" fmla="*/ 640557 w 2024063"/>
                <a:gd name="connsiteY26" fmla="*/ 1031082 h 1123950"/>
                <a:gd name="connsiteX27" fmla="*/ 731044 w 2024063"/>
                <a:gd name="connsiteY27" fmla="*/ 1000125 h 1123950"/>
                <a:gd name="connsiteX28" fmla="*/ 835819 w 2024063"/>
                <a:gd name="connsiteY28" fmla="*/ 959644 h 1123950"/>
                <a:gd name="connsiteX29" fmla="*/ 969169 w 2024063"/>
                <a:gd name="connsiteY29" fmla="*/ 900113 h 1123950"/>
                <a:gd name="connsiteX30" fmla="*/ 1026319 w 2024063"/>
                <a:gd name="connsiteY30" fmla="*/ 873919 h 1123950"/>
                <a:gd name="connsiteX31" fmla="*/ 1107282 w 2024063"/>
                <a:gd name="connsiteY31" fmla="*/ 816769 h 1123950"/>
                <a:gd name="connsiteX32" fmla="*/ 1231107 w 2024063"/>
                <a:gd name="connsiteY32" fmla="*/ 726282 h 1123950"/>
                <a:gd name="connsiteX33" fmla="*/ 1378744 w 2024063"/>
                <a:gd name="connsiteY33" fmla="*/ 614363 h 1123950"/>
                <a:gd name="connsiteX34" fmla="*/ 1550194 w 2024063"/>
                <a:gd name="connsiteY34" fmla="*/ 471488 h 1123950"/>
                <a:gd name="connsiteX35" fmla="*/ 1654969 w 2024063"/>
                <a:gd name="connsiteY35" fmla="*/ 381000 h 1123950"/>
                <a:gd name="connsiteX36" fmla="*/ 1745457 w 2024063"/>
                <a:gd name="connsiteY36" fmla="*/ 302419 h 1123950"/>
                <a:gd name="connsiteX37" fmla="*/ 1852613 w 2024063"/>
                <a:gd name="connsiteY37" fmla="*/ 207169 h 1123950"/>
                <a:gd name="connsiteX38" fmla="*/ 1938338 w 2024063"/>
                <a:gd name="connsiteY38" fmla="*/ 128588 h 1123950"/>
                <a:gd name="connsiteX39" fmla="*/ 1993107 w 2024063"/>
                <a:gd name="connsiteY39" fmla="*/ 80963 h 1123950"/>
                <a:gd name="connsiteX40" fmla="*/ 2009775 w 2024063"/>
                <a:gd name="connsiteY40" fmla="*/ 54769 h 1123950"/>
                <a:gd name="connsiteX41" fmla="*/ 2019300 w 2024063"/>
                <a:gd name="connsiteY41" fmla="*/ 33338 h 1123950"/>
                <a:gd name="connsiteX42" fmla="*/ 2024063 w 2024063"/>
                <a:gd name="connsiteY42" fmla="*/ 19050 h 1123950"/>
                <a:gd name="connsiteX43" fmla="*/ 2024063 w 2024063"/>
                <a:gd name="connsiteY43" fmla="*/ 9525 h 1123950"/>
                <a:gd name="connsiteX44" fmla="*/ 2021682 w 2024063"/>
                <a:gd name="connsiteY44" fmla="*/ 4763 h 1123950"/>
                <a:gd name="connsiteX45" fmla="*/ 2012157 w 2024063"/>
                <a:gd name="connsiteY45" fmla="*/ 0 h 1123950"/>
                <a:gd name="connsiteX46" fmla="*/ 1988344 w 2024063"/>
                <a:gd name="connsiteY46" fmla="*/ 2382 h 1123950"/>
                <a:gd name="connsiteX47" fmla="*/ 1928813 w 2024063"/>
                <a:gd name="connsiteY47" fmla="*/ 33338 h 1123950"/>
                <a:gd name="connsiteX48" fmla="*/ 1795463 w 2024063"/>
                <a:gd name="connsiteY48" fmla="*/ 111919 h 1123950"/>
                <a:gd name="connsiteX49" fmla="*/ 1621632 w 2024063"/>
                <a:gd name="connsiteY49" fmla="*/ 207169 h 1123950"/>
                <a:gd name="connsiteX50" fmla="*/ 1431132 w 2024063"/>
                <a:gd name="connsiteY50" fmla="*/ 311944 h 1123950"/>
                <a:gd name="connsiteX51" fmla="*/ 1257300 w 2024063"/>
                <a:gd name="connsiteY51" fmla="*/ 400050 h 1123950"/>
                <a:gd name="connsiteX52" fmla="*/ 1107282 w 2024063"/>
                <a:gd name="connsiteY52" fmla="*/ 476250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24063" h="1123950">
                  <a:moveTo>
                    <a:pt x="1107282" y="476250"/>
                  </a:moveTo>
                  <a:lnTo>
                    <a:pt x="923925" y="566738"/>
                  </a:lnTo>
                  <a:lnTo>
                    <a:pt x="869157" y="595313"/>
                  </a:lnTo>
                  <a:lnTo>
                    <a:pt x="747713" y="657225"/>
                  </a:lnTo>
                  <a:lnTo>
                    <a:pt x="607219" y="702469"/>
                  </a:lnTo>
                  <a:lnTo>
                    <a:pt x="488157" y="745332"/>
                  </a:lnTo>
                  <a:lnTo>
                    <a:pt x="383382" y="785813"/>
                  </a:lnTo>
                  <a:lnTo>
                    <a:pt x="290513" y="821532"/>
                  </a:lnTo>
                  <a:lnTo>
                    <a:pt x="190500" y="862013"/>
                  </a:lnTo>
                  <a:lnTo>
                    <a:pt x="97632" y="902494"/>
                  </a:lnTo>
                  <a:lnTo>
                    <a:pt x="47625" y="928688"/>
                  </a:lnTo>
                  <a:lnTo>
                    <a:pt x="30957" y="947738"/>
                  </a:lnTo>
                  <a:lnTo>
                    <a:pt x="11907" y="976313"/>
                  </a:lnTo>
                  <a:lnTo>
                    <a:pt x="2382" y="997744"/>
                  </a:lnTo>
                  <a:lnTo>
                    <a:pt x="0" y="1014413"/>
                  </a:lnTo>
                  <a:lnTo>
                    <a:pt x="0" y="1040607"/>
                  </a:lnTo>
                  <a:lnTo>
                    <a:pt x="9525" y="1064419"/>
                  </a:lnTo>
                  <a:lnTo>
                    <a:pt x="26194" y="1081088"/>
                  </a:lnTo>
                  <a:lnTo>
                    <a:pt x="42863" y="1092994"/>
                  </a:lnTo>
                  <a:lnTo>
                    <a:pt x="66675" y="1109663"/>
                  </a:lnTo>
                  <a:lnTo>
                    <a:pt x="88107" y="1119188"/>
                  </a:lnTo>
                  <a:lnTo>
                    <a:pt x="121444" y="1123950"/>
                  </a:lnTo>
                  <a:lnTo>
                    <a:pt x="195263" y="1123950"/>
                  </a:lnTo>
                  <a:lnTo>
                    <a:pt x="273844" y="1119188"/>
                  </a:lnTo>
                  <a:lnTo>
                    <a:pt x="388144" y="1100138"/>
                  </a:lnTo>
                  <a:lnTo>
                    <a:pt x="504825" y="1073944"/>
                  </a:lnTo>
                  <a:lnTo>
                    <a:pt x="640557" y="1031082"/>
                  </a:lnTo>
                  <a:lnTo>
                    <a:pt x="731044" y="1000125"/>
                  </a:lnTo>
                  <a:lnTo>
                    <a:pt x="835819" y="959644"/>
                  </a:lnTo>
                  <a:lnTo>
                    <a:pt x="969169" y="900113"/>
                  </a:lnTo>
                  <a:lnTo>
                    <a:pt x="1026319" y="873919"/>
                  </a:lnTo>
                  <a:lnTo>
                    <a:pt x="1107282" y="816769"/>
                  </a:lnTo>
                  <a:lnTo>
                    <a:pt x="1231107" y="726282"/>
                  </a:lnTo>
                  <a:lnTo>
                    <a:pt x="1378744" y="614363"/>
                  </a:lnTo>
                  <a:lnTo>
                    <a:pt x="1550194" y="471488"/>
                  </a:lnTo>
                  <a:lnTo>
                    <a:pt x="1654969" y="381000"/>
                  </a:lnTo>
                  <a:lnTo>
                    <a:pt x="1745457" y="302419"/>
                  </a:lnTo>
                  <a:lnTo>
                    <a:pt x="1852613" y="207169"/>
                  </a:lnTo>
                  <a:lnTo>
                    <a:pt x="1938338" y="128588"/>
                  </a:lnTo>
                  <a:lnTo>
                    <a:pt x="1993107" y="80963"/>
                  </a:lnTo>
                  <a:lnTo>
                    <a:pt x="2009775" y="54769"/>
                  </a:lnTo>
                  <a:lnTo>
                    <a:pt x="2019300" y="33338"/>
                  </a:lnTo>
                  <a:lnTo>
                    <a:pt x="2024063" y="19050"/>
                  </a:lnTo>
                  <a:lnTo>
                    <a:pt x="2024063" y="9525"/>
                  </a:lnTo>
                  <a:lnTo>
                    <a:pt x="2021682" y="4763"/>
                  </a:lnTo>
                  <a:lnTo>
                    <a:pt x="2012157" y="0"/>
                  </a:lnTo>
                  <a:lnTo>
                    <a:pt x="1988344" y="2382"/>
                  </a:lnTo>
                  <a:lnTo>
                    <a:pt x="1928813" y="33338"/>
                  </a:lnTo>
                  <a:lnTo>
                    <a:pt x="1795463" y="111919"/>
                  </a:lnTo>
                  <a:lnTo>
                    <a:pt x="1621632" y="207169"/>
                  </a:lnTo>
                  <a:lnTo>
                    <a:pt x="1431132" y="311944"/>
                  </a:lnTo>
                  <a:lnTo>
                    <a:pt x="1257300" y="400050"/>
                  </a:lnTo>
                  <a:lnTo>
                    <a:pt x="1107282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5141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 animBg="1"/>
      <p:bldP spid="121" grpId="0" animBg="1"/>
      <p:bldP spid="120" grpId="0" animBg="1"/>
      <p:bldP spid="122" grpId="0" animBg="1"/>
      <p:bldP spid="123" grpId="0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CC95671B-979F-459E-A363-AEDC39399FF1}"/>
              </a:ext>
            </a:extLst>
          </p:cNvPr>
          <p:cNvGrpSpPr/>
          <p:nvPr/>
        </p:nvGrpSpPr>
        <p:grpSpPr>
          <a:xfrm>
            <a:off x="3744915" y="1652588"/>
            <a:ext cx="4600573" cy="4346574"/>
            <a:chOff x="3744915" y="1652588"/>
            <a:chExt cx="4600573" cy="4346574"/>
          </a:xfrm>
          <a:solidFill>
            <a:schemeClr val="tx1"/>
          </a:solidFill>
        </p:grpSpPr>
        <p:sp>
          <p:nvSpPr>
            <p:cNvPr id="3" name="フリーフォーム 118">
              <a:extLst>
                <a:ext uri="{FF2B5EF4-FFF2-40B4-BE49-F238E27FC236}">
                  <a16:creationId xmlns:a16="http://schemas.microsoft.com/office/drawing/2014/main" id="{ABDF1501-E01E-48D0-8476-2F12AA55A163}"/>
                </a:ext>
              </a:extLst>
            </p:cNvPr>
            <p:cNvSpPr/>
            <p:nvPr/>
          </p:nvSpPr>
          <p:spPr>
            <a:xfrm rot="16200000">
              <a:off x="3202784" y="2194719"/>
              <a:ext cx="2662237" cy="1577975"/>
            </a:xfrm>
            <a:custGeom>
              <a:avLst/>
              <a:gdLst>
                <a:gd name="connsiteX0" fmla="*/ 1178718 w 2662237"/>
                <a:gd name="connsiteY0" fmla="*/ 709613 h 1578769"/>
                <a:gd name="connsiteX1" fmla="*/ 1050131 w 2662237"/>
                <a:gd name="connsiteY1" fmla="*/ 638175 h 1578769"/>
                <a:gd name="connsiteX2" fmla="*/ 940593 w 2662237"/>
                <a:gd name="connsiteY2" fmla="*/ 578644 h 1578769"/>
                <a:gd name="connsiteX3" fmla="*/ 857250 w 2662237"/>
                <a:gd name="connsiteY3" fmla="*/ 528638 h 1578769"/>
                <a:gd name="connsiteX4" fmla="*/ 762000 w 2662237"/>
                <a:gd name="connsiteY4" fmla="*/ 471488 h 1578769"/>
                <a:gd name="connsiteX5" fmla="*/ 678656 w 2662237"/>
                <a:gd name="connsiteY5" fmla="*/ 419100 h 1578769"/>
                <a:gd name="connsiteX6" fmla="*/ 588168 w 2662237"/>
                <a:gd name="connsiteY6" fmla="*/ 361950 h 1578769"/>
                <a:gd name="connsiteX7" fmla="*/ 485775 w 2662237"/>
                <a:gd name="connsiteY7" fmla="*/ 295275 h 1578769"/>
                <a:gd name="connsiteX8" fmla="*/ 364331 w 2662237"/>
                <a:gd name="connsiteY8" fmla="*/ 214313 h 1578769"/>
                <a:gd name="connsiteX9" fmla="*/ 285750 w 2662237"/>
                <a:gd name="connsiteY9" fmla="*/ 161925 h 1578769"/>
                <a:gd name="connsiteX10" fmla="*/ 173831 w 2662237"/>
                <a:gd name="connsiteY10" fmla="*/ 83344 h 1578769"/>
                <a:gd name="connsiteX11" fmla="*/ 102393 w 2662237"/>
                <a:gd name="connsiteY11" fmla="*/ 33338 h 1578769"/>
                <a:gd name="connsiteX12" fmla="*/ 71437 w 2662237"/>
                <a:gd name="connsiteY12" fmla="*/ 9525 h 1578769"/>
                <a:gd name="connsiteX13" fmla="*/ 50006 w 2662237"/>
                <a:gd name="connsiteY13" fmla="*/ 0 h 1578769"/>
                <a:gd name="connsiteX14" fmla="*/ 35718 w 2662237"/>
                <a:gd name="connsiteY14" fmla="*/ 0 h 1578769"/>
                <a:gd name="connsiteX15" fmla="*/ 19050 w 2662237"/>
                <a:gd name="connsiteY15" fmla="*/ 0 h 1578769"/>
                <a:gd name="connsiteX16" fmla="*/ 7143 w 2662237"/>
                <a:gd name="connsiteY16" fmla="*/ 2382 h 1578769"/>
                <a:gd name="connsiteX17" fmla="*/ 0 w 2662237"/>
                <a:gd name="connsiteY17" fmla="*/ 11907 h 1578769"/>
                <a:gd name="connsiteX18" fmla="*/ 2381 w 2662237"/>
                <a:gd name="connsiteY18" fmla="*/ 38100 h 1578769"/>
                <a:gd name="connsiteX19" fmla="*/ 11906 w 2662237"/>
                <a:gd name="connsiteY19" fmla="*/ 61913 h 1578769"/>
                <a:gd name="connsiteX20" fmla="*/ 35718 w 2662237"/>
                <a:gd name="connsiteY20" fmla="*/ 88107 h 1578769"/>
                <a:gd name="connsiteX21" fmla="*/ 88106 w 2662237"/>
                <a:gd name="connsiteY21" fmla="*/ 142875 h 1578769"/>
                <a:gd name="connsiteX22" fmla="*/ 185737 w 2662237"/>
                <a:gd name="connsiteY22" fmla="*/ 235744 h 1578769"/>
                <a:gd name="connsiteX23" fmla="*/ 319087 w 2662237"/>
                <a:gd name="connsiteY23" fmla="*/ 350044 h 1578769"/>
                <a:gd name="connsiteX24" fmla="*/ 419100 w 2662237"/>
                <a:gd name="connsiteY24" fmla="*/ 431007 h 1578769"/>
                <a:gd name="connsiteX25" fmla="*/ 528637 w 2662237"/>
                <a:gd name="connsiteY25" fmla="*/ 514350 h 1578769"/>
                <a:gd name="connsiteX26" fmla="*/ 685800 w 2662237"/>
                <a:gd name="connsiteY26" fmla="*/ 626269 h 1578769"/>
                <a:gd name="connsiteX27" fmla="*/ 842962 w 2662237"/>
                <a:gd name="connsiteY27" fmla="*/ 728663 h 1578769"/>
                <a:gd name="connsiteX28" fmla="*/ 978693 w 2662237"/>
                <a:gd name="connsiteY28" fmla="*/ 816769 h 1578769"/>
                <a:gd name="connsiteX29" fmla="*/ 1123950 w 2662237"/>
                <a:gd name="connsiteY29" fmla="*/ 897732 h 1578769"/>
                <a:gd name="connsiteX30" fmla="*/ 1333500 w 2662237"/>
                <a:gd name="connsiteY30" fmla="*/ 1050132 h 1578769"/>
                <a:gd name="connsiteX31" fmla="*/ 1478756 w 2662237"/>
                <a:gd name="connsiteY31" fmla="*/ 1119188 h 1578769"/>
                <a:gd name="connsiteX32" fmla="*/ 1647825 w 2662237"/>
                <a:gd name="connsiteY32" fmla="*/ 1193007 h 1578769"/>
                <a:gd name="connsiteX33" fmla="*/ 1752600 w 2662237"/>
                <a:gd name="connsiteY33" fmla="*/ 1235869 h 1578769"/>
                <a:gd name="connsiteX34" fmla="*/ 1857375 w 2662237"/>
                <a:gd name="connsiteY34" fmla="*/ 1278732 h 1578769"/>
                <a:gd name="connsiteX35" fmla="*/ 1933575 w 2662237"/>
                <a:gd name="connsiteY35" fmla="*/ 1309688 h 1578769"/>
                <a:gd name="connsiteX36" fmla="*/ 2005012 w 2662237"/>
                <a:gd name="connsiteY36" fmla="*/ 1335882 h 1578769"/>
                <a:gd name="connsiteX37" fmla="*/ 2088356 w 2662237"/>
                <a:gd name="connsiteY37" fmla="*/ 1376363 h 1578769"/>
                <a:gd name="connsiteX38" fmla="*/ 2174081 w 2662237"/>
                <a:gd name="connsiteY38" fmla="*/ 1421607 h 1578769"/>
                <a:gd name="connsiteX39" fmla="*/ 2231231 w 2662237"/>
                <a:gd name="connsiteY39" fmla="*/ 1459707 h 1578769"/>
                <a:gd name="connsiteX40" fmla="*/ 2257425 w 2662237"/>
                <a:gd name="connsiteY40" fmla="*/ 1478757 h 1578769"/>
                <a:gd name="connsiteX41" fmla="*/ 2266950 w 2662237"/>
                <a:gd name="connsiteY41" fmla="*/ 1490663 h 1578769"/>
                <a:gd name="connsiteX42" fmla="*/ 2274093 w 2662237"/>
                <a:gd name="connsiteY42" fmla="*/ 1516857 h 1578769"/>
                <a:gd name="connsiteX43" fmla="*/ 2281237 w 2662237"/>
                <a:gd name="connsiteY43" fmla="*/ 1540669 h 1578769"/>
                <a:gd name="connsiteX44" fmla="*/ 2293143 w 2662237"/>
                <a:gd name="connsiteY44" fmla="*/ 1559719 h 1578769"/>
                <a:gd name="connsiteX45" fmla="*/ 2305050 w 2662237"/>
                <a:gd name="connsiteY45" fmla="*/ 1571625 h 1578769"/>
                <a:gd name="connsiteX46" fmla="*/ 2324100 w 2662237"/>
                <a:gd name="connsiteY46" fmla="*/ 1578769 h 1578769"/>
                <a:gd name="connsiteX47" fmla="*/ 2347912 w 2662237"/>
                <a:gd name="connsiteY47" fmla="*/ 1576388 h 1578769"/>
                <a:gd name="connsiteX48" fmla="*/ 2383631 w 2662237"/>
                <a:gd name="connsiteY48" fmla="*/ 1557338 h 1578769"/>
                <a:gd name="connsiteX49" fmla="*/ 2424112 w 2662237"/>
                <a:gd name="connsiteY49" fmla="*/ 1526382 h 1578769"/>
                <a:gd name="connsiteX50" fmla="*/ 2471737 w 2662237"/>
                <a:gd name="connsiteY50" fmla="*/ 1481138 h 1578769"/>
                <a:gd name="connsiteX51" fmla="*/ 2497931 w 2662237"/>
                <a:gd name="connsiteY51" fmla="*/ 1438275 h 1578769"/>
                <a:gd name="connsiteX52" fmla="*/ 2526506 w 2662237"/>
                <a:gd name="connsiteY52" fmla="*/ 1390650 h 1578769"/>
                <a:gd name="connsiteX53" fmla="*/ 2576512 w 2662237"/>
                <a:gd name="connsiteY53" fmla="*/ 1304925 h 1578769"/>
                <a:gd name="connsiteX54" fmla="*/ 2609850 w 2662237"/>
                <a:gd name="connsiteY54" fmla="*/ 1228725 h 1578769"/>
                <a:gd name="connsiteX55" fmla="*/ 2633662 w 2662237"/>
                <a:gd name="connsiteY55" fmla="*/ 1164432 h 1578769"/>
                <a:gd name="connsiteX56" fmla="*/ 2652712 w 2662237"/>
                <a:gd name="connsiteY56" fmla="*/ 1102519 h 1578769"/>
                <a:gd name="connsiteX57" fmla="*/ 2662237 w 2662237"/>
                <a:gd name="connsiteY57" fmla="*/ 1076325 h 1578769"/>
                <a:gd name="connsiteX58" fmla="*/ 2662237 w 2662237"/>
                <a:gd name="connsiteY58" fmla="*/ 1064419 h 1578769"/>
                <a:gd name="connsiteX59" fmla="*/ 2657475 w 2662237"/>
                <a:gd name="connsiteY59" fmla="*/ 1057275 h 1578769"/>
                <a:gd name="connsiteX60" fmla="*/ 2643187 w 2662237"/>
                <a:gd name="connsiteY60" fmla="*/ 1057275 h 1578769"/>
                <a:gd name="connsiteX61" fmla="*/ 2621756 w 2662237"/>
                <a:gd name="connsiteY61" fmla="*/ 1062038 h 1578769"/>
                <a:gd name="connsiteX62" fmla="*/ 2602706 w 2662237"/>
                <a:gd name="connsiteY62" fmla="*/ 1071563 h 1578769"/>
                <a:gd name="connsiteX63" fmla="*/ 2571750 w 2662237"/>
                <a:gd name="connsiteY63" fmla="*/ 1100138 h 1578769"/>
                <a:gd name="connsiteX64" fmla="*/ 2521743 w 2662237"/>
                <a:gd name="connsiteY64" fmla="*/ 1145382 h 1578769"/>
                <a:gd name="connsiteX65" fmla="*/ 2476500 w 2662237"/>
                <a:gd name="connsiteY65" fmla="*/ 1178719 h 1578769"/>
                <a:gd name="connsiteX66" fmla="*/ 2450306 w 2662237"/>
                <a:gd name="connsiteY66" fmla="*/ 1185863 h 1578769"/>
                <a:gd name="connsiteX67" fmla="*/ 2383631 w 2662237"/>
                <a:gd name="connsiteY67" fmla="*/ 1178719 h 1578769"/>
                <a:gd name="connsiteX68" fmla="*/ 2278856 w 2662237"/>
                <a:gd name="connsiteY68" fmla="*/ 1159669 h 1578769"/>
                <a:gd name="connsiteX69" fmla="*/ 2178843 w 2662237"/>
                <a:gd name="connsiteY69" fmla="*/ 1131094 h 1578769"/>
                <a:gd name="connsiteX70" fmla="*/ 2069306 w 2662237"/>
                <a:gd name="connsiteY70" fmla="*/ 1097757 h 1578769"/>
                <a:gd name="connsiteX71" fmla="*/ 1931193 w 2662237"/>
                <a:gd name="connsiteY71" fmla="*/ 1047750 h 1578769"/>
                <a:gd name="connsiteX72" fmla="*/ 1757362 w 2662237"/>
                <a:gd name="connsiteY72" fmla="*/ 978694 h 1578769"/>
                <a:gd name="connsiteX73" fmla="*/ 1593056 w 2662237"/>
                <a:gd name="connsiteY73" fmla="*/ 909638 h 1578769"/>
                <a:gd name="connsiteX74" fmla="*/ 1388268 w 2662237"/>
                <a:gd name="connsiteY74" fmla="*/ 816769 h 1578769"/>
                <a:gd name="connsiteX75" fmla="*/ 1178718 w 2662237"/>
                <a:gd name="connsiteY75" fmla="*/ 709613 h 15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662237" h="1578769">
                  <a:moveTo>
                    <a:pt x="1178718" y="709613"/>
                  </a:moveTo>
                  <a:lnTo>
                    <a:pt x="1050131" y="638175"/>
                  </a:lnTo>
                  <a:lnTo>
                    <a:pt x="940593" y="578644"/>
                  </a:lnTo>
                  <a:lnTo>
                    <a:pt x="857250" y="528638"/>
                  </a:lnTo>
                  <a:lnTo>
                    <a:pt x="762000" y="471488"/>
                  </a:lnTo>
                  <a:lnTo>
                    <a:pt x="678656" y="419100"/>
                  </a:lnTo>
                  <a:lnTo>
                    <a:pt x="588168" y="361950"/>
                  </a:lnTo>
                  <a:lnTo>
                    <a:pt x="485775" y="295275"/>
                  </a:lnTo>
                  <a:lnTo>
                    <a:pt x="364331" y="214313"/>
                  </a:lnTo>
                  <a:lnTo>
                    <a:pt x="285750" y="161925"/>
                  </a:lnTo>
                  <a:lnTo>
                    <a:pt x="173831" y="83344"/>
                  </a:lnTo>
                  <a:lnTo>
                    <a:pt x="102393" y="33338"/>
                  </a:lnTo>
                  <a:lnTo>
                    <a:pt x="71437" y="9525"/>
                  </a:lnTo>
                  <a:lnTo>
                    <a:pt x="50006" y="0"/>
                  </a:lnTo>
                  <a:lnTo>
                    <a:pt x="35718" y="0"/>
                  </a:lnTo>
                  <a:lnTo>
                    <a:pt x="19050" y="0"/>
                  </a:lnTo>
                  <a:lnTo>
                    <a:pt x="7143" y="2382"/>
                  </a:lnTo>
                  <a:lnTo>
                    <a:pt x="0" y="11907"/>
                  </a:lnTo>
                  <a:lnTo>
                    <a:pt x="2381" y="38100"/>
                  </a:lnTo>
                  <a:lnTo>
                    <a:pt x="11906" y="61913"/>
                  </a:lnTo>
                  <a:lnTo>
                    <a:pt x="35718" y="88107"/>
                  </a:lnTo>
                  <a:lnTo>
                    <a:pt x="88106" y="142875"/>
                  </a:lnTo>
                  <a:lnTo>
                    <a:pt x="185737" y="235744"/>
                  </a:lnTo>
                  <a:lnTo>
                    <a:pt x="319087" y="350044"/>
                  </a:lnTo>
                  <a:lnTo>
                    <a:pt x="419100" y="431007"/>
                  </a:lnTo>
                  <a:lnTo>
                    <a:pt x="528637" y="514350"/>
                  </a:lnTo>
                  <a:lnTo>
                    <a:pt x="685800" y="626269"/>
                  </a:lnTo>
                  <a:lnTo>
                    <a:pt x="842962" y="728663"/>
                  </a:lnTo>
                  <a:lnTo>
                    <a:pt x="978693" y="816769"/>
                  </a:lnTo>
                  <a:lnTo>
                    <a:pt x="1123950" y="897732"/>
                  </a:lnTo>
                  <a:lnTo>
                    <a:pt x="1333500" y="1050132"/>
                  </a:lnTo>
                  <a:lnTo>
                    <a:pt x="1478756" y="1119188"/>
                  </a:lnTo>
                  <a:lnTo>
                    <a:pt x="1647825" y="1193007"/>
                  </a:lnTo>
                  <a:lnTo>
                    <a:pt x="1752600" y="1235869"/>
                  </a:lnTo>
                  <a:lnTo>
                    <a:pt x="1857375" y="1278732"/>
                  </a:lnTo>
                  <a:lnTo>
                    <a:pt x="1933575" y="1309688"/>
                  </a:lnTo>
                  <a:lnTo>
                    <a:pt x="2005012" y="1335882"/>
                  </a:lnTo>
                  <a:lnTo>
                    <a:pt x="2088356" y="1376363"/>
                  </a:lnTo>
                  <a:lnTo>
                    <a:pt x="2174081" y="1421607"/>
                  </a:lnTo>
                  <a:lnTo>
                    <a:pt x="2231231" y="1459707"/>
                  </a:lnTo>
                  <a:lnTo>
                    <a:pt x="2257425" y="1478757"/>
                  </a:lnTo>
                  <a:lnTo>
                    <a:pt x="2266950" y="1490663"/>
                  </a:lnTo>
                  <a:lnTo>
                    <a:pt x="2274093" y="1516857"/>
                  </a:lnTo>
                  <a:lnTo>
                    <a:pt x="2281237" y="1540669"/>
                  </a:lnTo>
                  <a:lnTo>
                    <a:pt x="2293143" y="1559719"/>
                  </a:lnTo>
                  <a:lnTo>
                    <a:pt x="2305050" y="1571625"/>
                  </a:lnTo>
                  <a:lnTo>
                    <a:pt x="2324100" y="1578769"/>
                  </a:lnTo>
                  <a:lnTo>
                    <a:pt x="2347912" y="1576388"/>
                  </a:lnTo>
                  <a:lnTo>
                    <a:pt x="2383631" y="1557338"/>
                  </a:lnTo>
                  <a:lnTo>
                    <a:pt x="2424112" y="1526382"/>
                  </a:lnTo>
                  <a:lnTo>
                    <a:pt x="2471737" y="1481138"/>
                  </a:lnTo>
                  <a:lnTo>
                    <a:pt x="2497931" y="1438275"/>
                  </a:lnTo>
                  <a:lnTo>
                    <a:pt x="2526506" y="1390650"/>
                  </a:lnTo>
                  <a:lnTo>
                    <a:pt x="2576512" y="1304925"/>
                  </a:lnTo>
                  <a:lnTo>
                    <a:pt x="2609850" y="1228725"/>
                  </a:lnTo>
                  <a:lnTo>
                    <a:pt x="2633662" y="1164432"/>
                  </a:lnTo>
                  <a:lnTo>
                    <a:pt x="2652712" y="1102519"/>
                  </a:lnTo>
                  <a:lnTo>
                    <a:pt x="2662237" y="1076325"/>
                  </a:lnTo>
                  <a:lnTo>
                    <a:pt x="2662237" y="1064419"/>
                  </a:lnTo>
                  <a:lnTo>
                    <a:pt x="2657475" y="1057275"/>
                  </a:lnTo>
                  <a:lnTo>
                    <a:pt x="2643187" y="1057275"/>
                  </a:lnTo>
                  <a:lnTo>
                    <a:pt x="2621756" y="1062038"/>
                  </a:lnTo>
                  <a:lnTo>
                    <a:pt x="2602706" y="1071563"/>
                  </a:lnTo>
                  <a:lnTo>
                    <a:pt x="2571750" y="1100138"/>
                  </a:lnTo>
                  <a:lnTo>
                    <a:pt x="2521743" y="1145382"/>
                  </a:lnTo>
                  <a:lnTo>
                    <a:pt x="2476500" y="1178719"/>
                  </a:lnTo>
                  <a:lnTo>
                    <a:pt x="2450306" y="1185863"/>
                  </a:lnTo>
                  <a:lnTo>
                    <a:pt x="2383631" y="1178719"/>
                  </a:lnTo>
                  <a:lnTo>
                    <a:pt x="2278856" y="1159669"/>
                  </a:lnTo>
                  <a:lnTo>
                    <a:pt x="2178843" y="1131094"/>
                  </a:lnTo>
                  <a:lnTo>
                    <a:pt x="2069306" y="1097757"/>
                  </a:lnTo>
                  <a:lnTo>
                    <a:pt x="1931193" y="1047750"/>
                  </a:lnTo>
                  <a:lnTo>
                    <a:pt x="1757362" y="978694"/>
                  </a:lnTo>
                  <a:lnTo>
                    <a:pt x="1593056" y="909638"/>
                  </a:lnTo>
                  <a:lnTo>
                    <a:pt x="1388268" y="816769"/>
                  </a:lnTo>
                  <a:lnTo>
                    <a:pt x="1178718" y="709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20">
              <a:extLst>
                <a:ext uri="{FF2B5EF4-FFF2-40B4-BE49-F238E27FC236}">
                  <a16:creationId xmlns:a16="http://schemas.microsoft.com/office/drawing/2014/main" id="{99F9EB62-8223-48AE-AEF0-F594AA344D43}"/>
                </a:ext>
              </a:extLst>
            </p:cNvPr>
            <p:cNvSpPr/>
            <p:nvPr/>
          </p:nvSpPr>
          <p:spPr>
            <a:xfrm rot="16200000">
              <a:off x="4612483" y="2786856"/>
              <a:ext cx="3252788" cy="1482725"/>
            </a:xfrm>
            <a:custGeom>
              <a:avLst/>
              <a:gdLst>
                <a:gd name="connsiteX0" fmla="*/ 1215228 w 3252524"/>
                <a:gd name="connsiteY0" fmla="*/ 586765 h 1483294"/>
                <a:gd name="connsiteX1" fmla="*/ 1465423 w 3252524"/>
                <a:gd name="connsiteY1" fmla="*/ 673141 h 1483294"/>
                <a:gd name="connsiteX2" fmla="*/ 1647111 w 3252524"/>
                <a:gd name="connsiteY2" fmla="*/ 732711 h 1483294"/>
                <a:gd name="connsiteX3" fmla="*/ 1807950 w 3252524"/>
                <a:gd name="connsiteY3" fmla="*/ 786324 h 1483294"/>
                <a:gd name="connsiteX4" fmla="*/ 2001553 w 3252524"/>
                <a:gd name="connsiteY4" fmla="*/ 848873 h 1483294"/>
                <a:gd name="connsiteX5" fmla="*/ 2204091 w 3252524"/>
                <a:gd name="connsiteY5" fmla="*/ 905465 h 1483294"/>
                <a:gd name="connsiteX6" fmla="*/ 2442371 w 3252524"/>
                <a:gd name="connsiteY6" fmla="*/ 965035 h 1483294"/>
                <a:gd name="connsiteX7" fmla="*/ 2567468 w 3252524"/>
                <a:gd name="connsiteY7" fmla="*/ 997798 h 1483294"/>
                <a:gd name="connsiteX8" fmla="*/ 2716393 w 3252524"/>
                <a:gd name="connsiteY8" fmla="*/ 1027583 h 1483294"/>
                <a:gd name="connsiteX9" fmla="*/ 2823619 w 3252524"/>
                <a:gd name="connsiteY9" fmla="*/ 1048433 h 1483294"/>
                <a:gd name="connsiteX10" fmla="*/ 2892125 w 3252524"/>
                <a:gd name="connsiteY10" fmla="*/ 1057368 h 1483294"/>
                <a:gd name="connsiteX11" fmla="*/ 2948716 w 3252524"/>
                <a:gd name="connsiteY11" fmla="*/ 1060347 h 1483294"/>
                <a:gd name="connsiteX12" fmla="*/ 2975523 w 3252524"/>
                <a:gd name="connsiteY12" fmla="*/ 1060347 h 1483294"/>
                <a:gd name="connsiteX13" fmla="*/ 3017222 w 3252524"/>
                <a:gd name="connsiteY13" fmla="*/ 1054390 h 1483294"/>
                <a:gd name="connsiteX14" fmla="*/ 3055942 w 3252524"/>
                <a:gd name="connsiteY14" fmla="*/ 1045454 h 1483294"/>
                <a:gd name="connsiteX15" fmla="*/ 3094663 w 3252524"/>
                <a:gd name="connsiteY15" fmla="*/ 1033540 h 1483294"/>
                <a:gd name="connsiteX16" fmla="*/ 3136362 w 3252524"/>
                <a:gd name="connsiteY16" fmla="*/ 1015669 h 1483294"/>
                <a:gd name="connsiteX17" fmla="*/ 3160190 w 3252524"/>
                <a:gd name="connsiteY17" fmla="*/ 997798 h 1483294"/>
                <a:gd name="connsiteX18" fmla="*/ 3186996 w 3252524"/>
                <a:gd name="connsiteY18" fmla="*/ 970992 h 1483294"/>
                <a:gd name="connsiteX19" fmla="*/ 3195932 w 3252524"/>
                <a:gd name="connsiteY19" fmla="*/ 953121 h 1483294"/>
                <a:gd name="connsiteX20" fmla="*/ 3219760 w 3252524"/>
                <a:gd name="connsiteY20" fmla="*/ 941207 h 1483294"/>
                <a:gd name="connsiteX21" fmla="*/ 3234653 w 3252524"/>
                <a:gd name="connsiteY21" fmla="*/ 938228 h 1483294"/>
                <a:gd name="connsiteX22" fmla="*/ 3246567 w 3252524"/>
                <a:gd name="connsiteY22" fmla="*/ 941207 h 1483294"/>
                <a:gd name="connsiteX23" fmla="*/ 3252524 w 3252524"/>
                <a:gd name="connsiteY23" fmla="*/ 950142 h 1483294"/>
                <a:gd name="connsiteX24" fmla="*/ 3252524 w 3252524"/>
                <a:gd name="connsiteY24" fmla="*/ 962056 h 1483294"/>
                <a:gd name="connsiteX25" fmla="*/ 3240610 w 3252524"/>
                <a:gd name="connsiteY25" fmla="*/ 1003755 h 1483294"/>
                <a:gd name="connsiteX26" fmla="*/ 3231674 w 3252524"/>
                <a:gd name="connsiteY26" fmla="*/ 1051411 h 1483294"/>
                <a:gd name="connsiteX27" fmla="*/ 3219760 w 3252524"/>
                <a:gd name="connsiteY27" fmla="*/ 1093110 h 1483294"/>
                <a:gd name="connsiteX28" fmla="*/ 3192953 w 3252524"/>
                <a:gd name="connsiteY28" fmla="*/ 1170551 h 1483294"/>
                <a:gd name="connsiteX29" fmla="*/ 3172104 w 3252524"/>
                <a:gd name="connsiteY29" fmla="*/ 1215229 h 1483294"/>
                <a:gd name="connsiteX30" fmla="*/ 3145297 w 3252524"/>
                <a:gd name="connsiteY30" fmla="*/ 1265863 h 1483294"/>
                <a:gd name="connsiteX31" fmla="*/ 3118491 w 3252524"/>
                <a:gd name="connsiteY31" fmla="*/ 1307562 h 1483294"/>
                <a:gd name="connsiteX32" fmla="*/ 3064878 w 3252524"/>
                <a:gd name="connsiteY32" fmla="*/ 1373089 h 1483294"/>
                <a:gd name="connsiteX33" fmla="*/ 3011265 w 3252524"/>
                <a:gd name="connsiteY33" fmla="*/ 1420745 h 1483294"/>
                <a:gd name="connsiteX34" fmla="*/ 2951695 w 3252524"/>
                <a:gd name="connsiteY34" fmla="*/ 1462444 h 1483294"/>
                <a:gd name="connsiteX35" fmla="*/ 2915953 w 3252524"/>
                <a:gd name="connsiteY35" fmla="*/ 1483294 h 1483294"/>
                <a:gd name="connsiteX36" fmla="*/ 2904039 w 3252524"/>
                <a:gd name="connsiteY36" fmla="*/ 1483294 h 1483294"/>
                <a:gd name="connsiteX37" fmla="*/ 2877232 w 3252524"/>
                <a:gd name="connsiteY37" fmla="*/ 1471380 h 1483294"/>
                <a:gd name="connsiteX38" fmla="*/ 2838512 w 3252524"/>
                <a:gd name="connsiteY38" fmla="*/ 1438616 h 1483294"/>
                <a:gd name="connsiteX39" fmla="*/ 2808727 w 3252524"/>
                <a:gd name="connsiteY39" fmla="*/ 1405853 h 1483294"/>
                <a:gd name="connsiteX40" fmla="*/ 2781920 w 3252524"/>
                <a:gd name="connsiteY40" fmla="*/ 1367132 h 1483294"/>
                <a:gd name="connsiteX41" fmla="*/ 2772985 w 3252524"/>
                <a:gd name="connsiteY41" fmla="*/ 1355218 h 1483294"/>
                <a:gd name="connsiteX42" fmla="*/ 2740221 w 3252524"/>
                <a:gd name="connsiteY42" fmla="*/ 1340326 h 1483294"/>
                <a:gd name="connsiteX43" fmla="*/ 2600232 w 3252524"/>
                <a:gd name="connsiteY43" fmla="*/ 1289691 h 1483294"/>
                <a:gd name="connsiteX44" fmla="*/ 2308338 w 3252524"/>
                <a:gd name="connsiteY44" fmla="*/ 1179487 h 1483294"/>
                <a:gd name="connsiteX45" fmla="*/ 2141542 w 3252524"/>
                <a:gd name="connsiteY45" fmla="*/ 1116938 h 1483294"/>
                <a:gd name="connsiteX46" fmla="*/ 1965811 w 3252524"/>
                <a:gd name="connsiteY46" fmla="*/ 1048433 h 1483294"/>
                <a:gd name="connsiteX47" fmla="*/ 1801993 w 3252524"/>
                <a:gd name="connsiteY47" fmla="*/ 985884 h 1483294"/>
                <a:gd name="connsiteX48" fmla="*/ 1650090 w 3252524"/>
                <a:gd name="connsiteY48" fmla="*/ 929293 h 1483294"/>
                <a:gd name="connsiteX49" fmla="*/ 1516057 w 3252524"/>
                <a:gd name="connsiteY49" fmla="*/ 878658 h 1483294"/>
                <a:gd name="connsiteX50" fmla="*/ 1382024 w 3252524"/>
                <a:gd name="connsiteY50" fmla="*/ 828023 h 1483294"/>
                <a:gd name="connsiteX51" fmla="*/ 1230121 w 3252524"/>
                <a:gd name="connsiteY51" fmla="*/ 771432 h 1483294"/>
                <a:gd name="connsiteX52" fmla="*/ 1036518 w 3252524"/>
                <a:gd name="connsiteY52" fmla="*/ 699948 h 1483294"/>
                <a:gd name="connsiteX53" fmla="*/ 842916 w 3252524"/>
                <a:gd name="connsiteY53" fmla="*/ 628464 h 1483294"/>
                <a:gd name="connsiteX54" fmla="*/ 646335 w 3252524"/>
                <a:gd name="connsiteY54" fmla="*/ 551023 h 1483294"/>
                <a:gd name="connsiteX55" fmla="*/ 577829 w 3252524"/>
                <a:gd name="connsiteY55" fmla="*/ 524216 h 1483294"/>
                <a:gd name="connsiteX56" fmla="*/ 446775 w 3252524"/>
                <a:gd name="connsiteY56" fmla="*/ 467625 h 1483294"/>
                <a:gd name="connsiteX57" fmla="*/ 330613 w 3252524"/>
                <a:gd name="connsiteY57" fmla="*/ 414012 h 1483294"/>
                <a:gd name="connsiteX58" fmla="*/ 131054 w 3252524"/>
                <a:gd name="connsiteY58" fmla="*/ 321678 h 1483294"/>
                <a:gd name="connsiteX59" fmla="*/ 65527 w 3252524"/>
                <a:gd name="connsiteY59" fmla="*/ 291893 h 1483294"/>
                <a:gd name="connsiteX60" fmla="*/ 0 w 3252524"/>
                <a:gd name="connsiteY60" fmla="*/ 259130 h 1483294"/>
                <a:gd name="connsiteX61" fmla="*/ 29785 w 3252524"/>
                <a:gd name="connsiteY61" fmla="*/ 0 h 1483294"/>
                <a:gd name="connsiteX62" fmla="*/ 56591 w 3252524"/>
                <a:gd name="connsiteY62" fmla="*/ 47656 h 1483294"/>
                <a:gd name="connsiteX63" fmla="*/ 83398 w 3252524"/>
                <a:gd name="connsiteY63" fmla="*/ 86377 h 1483294"/>
                <a:gd name="connsiteX64" fmla="*/ 125097 w 3252524"/>
                <a:gd name="connsiteY64" fmla="*/ 131054 h 1483294"/>
                <a:gd name="connsiteX65" fmla="*/ 181688 w 3252524"/>
                <a:gd name="connsiteY65" fmla="*/ 184667 h 1483294"/>
                <a:gd name="connsiteX66" fmla="*/ 220409 w 3252524"/>
                <a:gd name="connsiteY66" fmla="*/ 208495 h 1483294"/>
                <a:gd name="connsiteX67" fmla="*/ 259129 w 3252524"/>
                <a:gd name="connsiteY67" fmla="*/ 223388 h 1483294"/>
                <a:gd name="connsiteX68" fmla="*/ 375291 w 3252524"/>
                <a:gd name="connsiteY68" fmla="*/ 271044 h 1483294"/>
                <a:gd name="connsiteX69" fmla="*/ 518259 w 3252524"/>
                <a:gd name="connsiteY69" fmla="*/ 327635 h 1483294"/>
                <a:gd name="connsiteX70" fmla="*/ 714840 w 3252524"/>
                <a:gd name="connsiteY70" fmla="*/ 402098 h 1483294"/>
                <a:gd name="connsiteX71" fmla="*/ 929292 w 3252524"/>
                <a:gd name="connsiteY71" fmla="*/ 482517 h 1483294"/>
                <a:gd name="connsiteX72" fmla="*/ 1215228 w 3252524"/>
                <a:gd name="connsiteY72" fmla="*/ 586765 h 148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252524" h="1483294">
                  <a:moveTo>
                    <a:pt x="1215228" y="586765"/>
                  </a:moveTo>
                  <a:lnTo>
                    <a:pt x="1465423" y="673141"/>
                  </a:lnTo>
                  <a:lnTo>
                    <a:pt x="1647111" y="732711"/>
                  </a:lnTo>
                  <a:lnTo>
                    <a:pt x="1807950" y="786324"/>
                  </a:lnTo>
                  <a:lnTo>
                    <a:pt x="2001553" y="848873"/>
                  </a:lnTo>
                  <a:lnTo>
                    <a:pt x="2204091" y="905465"/>
                  </a:lnTo>
                  <a:lnTo>
                    <a:pt x="2442371" y="965035"/>
                  </a:lnTo>
                  <a:lnTo>
                    <a:pt x="2567468" y="997798"/>
                  </a:lnTo>
                  <a:lnTo>
                    <a:pt x="2716393" y="1027583"/>
                  </a:lnTo>
                  <a:lnTo>
                    <a:pt x="2823619" y="1048433"/>
                  </a:lnTo>
                  <a:lnTo>
                    <a:pt x="2892125" y="1057368"/>
                  </a:lnTo>
                  <a:lnTo>
                    <a:pt x="2948716" y="1060347"/>
                  </a:lnTo>
                  <a:lnTo>
                    <a:pt x="2975523" y="1060347"/>
                  </a:lnTo>
                  <a:lnTo>
                    <a:pt x="3017222" y="1054390"/>
                  </a:lnTo>
                  <a:lnTo>
                    <a:pt x="3055942" y="1045454"/>
                  </a:lnTo>
                  <a:lnTo>
                    <a:pt x="3094663" y="1033540"/>
                  </a:lnTo>
                  <a:lnTo>
                    <a:pt x="3136362" y="1015669"/>
                  </a:lnTo>
                  <a:lnTo>
                    <a:pt x="3160190" y="997798"/>
                  </a:lnTo>
                  <a:lnTo>
                    <a:pt x="3186996" y="970992"/>
                  </a:lnTo>
                  <a:lnTo>
                    <a:pt x="3195932" y="953121"/>
                  </a:lnTo>
                  <a:lnTo>
                    <a:pt x="3219760" y="941207"/>
                  </a:lnTo>
                  <a:lnTo>
                    <a:pt x="3234653" y="938228"/>
                  </a:lnTo>
                  <a:lnTo>
                    <a:pt x="3246567" y="941207"/>
                  </a:lnTo>
                  <a:lnTo>
                    <a:pt x="3252524" y="950142"/>
                  </a:lnTo>
                  <a:lnTo>
                    <a:pt x="3252524" y="962056"/>
                  </a:lnTo>
                  <a:lnTo>
                    <a:pt x="3240610" y="1003755"/>
                  </a:lnTo>
                  <a:lnTo>
                    <a:pt x="3231674" y="1051411"/>
                  </a:lnTo>
                  <a:lnTo>
                    <a:pt x="3219760" y="1093110"/>
                  </a:lnTo>
                  <a:lnTo>
                    <a:pt x="3192953" y="1170551"/>
                  </a:lnTo>
                  <a:lnTo>
                    <a:pt x="3172104" y="1215229"/>
                  </a:lnTo>
                  <a:lnTo>
                    <a:pt x="3145297" y="1265863"/>
                  </a:lnTo>
                  <a:lnTo>
                    <a:pt x="3118491" y="1307562"/>
                  </a:lnTo>
                  <a:lnTo>
                    <a:pt x="3064878" y="1373089"/>
                  </a:lnTo>
                  <a:lnTo>
                    <a:pt x="3011265" y="1420745"/>
                  </a:lnTo>
                  <a:lnTo>
                    <a:pt x="2951695" y="1462444"/>
                  </a:lnTo>
                  <a:lnTo>
                    <a:pt x="2915953" y="1483294"/>
                  </a:lnTo>
                  <a:lnTo>
                    <a:pt x="2904039" y="1483294"/>
                  </a:lnTo>
                  <a:lnTo>
                    <a:pt x="2877232" y="1471380"/>
                  </a:lnTo>
                  <a:lnTo>
                    <a:pt x="2838512" y="1438616"/>
                  </a:lnTo>
                  <a:lnTo>
                    <a:pt x="2808727" y="1405853"/>
                  </a:lnTo>
                  <a:lnTo>
                    <a:pt x="2781920" y="1367132"/>
                  </a:lnTo>
                  <a:lnTo>
                    <a:pt x="2772985" y="1355218"/>
                  </a:lnTo>
                  <a:lnTo>
                    <a:pt x="2740221" y="1340326"/>
                  </a:lnTo>
                  <a:lnTo>
                    <a:pt x="2600232" y="1289691"/>
                  </a:lnTo>
                  <a:lnTo>
                    <a:pt x="2308338" y="1179487"/>
                  </a:lnTo>
                  <a:lnTo>
                    <a:pt x="2141542" y="1116938"/>
                  </a:lnTo>
                  <a:lnTo>
                    <a:pt x="1965811" y="1048433"/>
                  </a:lnTo>
                  <a:lnTo>
                    <a:pt x="1801993" y="985884"/>
                  </a:lnTo>
                  <a:lnTo>
                    <a:pt x="1650090" y="929293"/>
                  </a:lnTo>
                  <a:lnTo>
                    <a:pt x="1516057" y="878658"/>
                  </a:lnTo>
                  <a:lnTo>
                    <a:pt x="1382024" y="828023"/>
                  </a:lnTo>
                  <a:lnTo>
                    <a:pt x="1230121" y="771432"/>
                  </a:lnTo>
                  <a:lnTo>
                    <a:pt x="1036518" y="699948"/>
                  </a:lnTo>
                  <a:lnTo>
                    <a:pt x="842916" y="628464"/>
                  </a:lnTo>
                  <a:lnTo>
                    <a:pt x="646335" y="551023"/>
                  </a:lnTo>
                  <a:lnTo>
                    <a:pt x="577829" y="524216"/>
                  </a:lnTo>
                  <a:lnTo>
                    <a:pt x="446775" y="467625"/>
                  </a:lnTo>
                  <a:lnTo>
                    <a:pt x="330613" y="414012"/>
                  </a:lnTo>
                  <a:lnTo>
                    <a:pt x="131054" y="321678"/>
                  </a:lnTo>
                  <a:lnTo>
                    <a:pt x="65527" y="291893"/>
                  </a:lnTo>
                  <a:lnTo>
                    <a:pt x="0" y="259130"/>
                  </a:lnTo>
                  <a:lnTo>
                    <a:pt x="29785" y="0"/>
                  </a:lnTo>
                  <a:lnTo>
                    <a:pt x="56591" y="47656"/>
                  </a:lnTo>
                  <a:lnTo>
                    <a:pt x="83398" y="86377"/>
                  </a:lnTo>
                  <a:lnTo>
                    <a:pt x="125097" y="131054"/>
                  </a:lnTo>
                  <a:lnTo>
                    <a:pt x="181688" y="184667"/>
                  </a:lnTo>
                  <a:lnTo>
                    <a:pt x="220409" y="208495"/>
                  </a:lnTo>
                  <a:lnTo>
                    <a:pt x="259129" y="223388"/>
                  </a:lnTo>
                  <a:lnTo>
                    <a:pt x="375291" y="271044"/>
                  </a:lnTo>
                  <a:lnTo>
                    <a:pt x="518259" y="327635"/>
                  </a:lnTo>
                  <a:lnTo>
                    <a:pt x="714840" y="402098"/>
                  </a:lnTo>
                  <a:lnTo>
                    <a:pt x="929292" y="482517"/>
                  </a:lnTo>
                  <a:lnTo>
                    <a:pt x="1215228" y="5867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9">
              <a:extLst>
                <a:ext uri="{FF2B5EF4-FFF2-40B4-BE49-F238E27FC236}">
                  <a16:creationId xmlns:a16="http://schemas.microsoft.com/office/drawing/2014/main" id="{4B88BE28-E2F9-40A0-887D-9993C78330DC}"/>
                </a:ext>
              </a:extLst>
            </p:cNvPr>
            <p:cNvSpPr/>
            <p:nvPr/>
          </p:nvSpPr>
          <p:spPr>
            <a:xfrm rot="16200000">
              <a:off x="3198020" y="4288631"/>
              <a:ext cx="3054350" cy="366712"/>
            </a:xfrm>
            <a:custGeom>
              <a:avLst/>
              <a:gdLst>
                <a:gd name="connsiteX0" fmla="*/ 1633041 w 3054869"/>
                <a:gd name="connsiteY0" fmla="*/ 115910 h 365760"/>
                <a:gd name="connsiteX1" fmla="*/ 1859709 w 3054869"/>
                <a:gd name="connsiteY1" fmla="*/ 123638 h 365760"/>
                <a:gd name="connsiteX2" fmla="*/ 2040014 w 3054869"/>
                <a:gd name="connsiteY2" fmla="*/ 128789 h 365760"/>
                <a:gd name="connsiteX3" fmla="*/ 2351682 w 3054869"/>
                <a:gd name="connsiteY3" fmla="*/ 136517 h 365760"/>
                <a:gd name="connsiteX4" fmla="*/ 2570623 w 3054869"/>
                <a:gd name="connsiteY4" fmla="*/ 141668 h 365760"/>
                <a:gd name="connsiteX5" fmla="*/ 2588654 w 3054869"/>
                <a:gd name="connsiteY5" fmla="*/ 139092 h 365760"/>
                <a:gd name="connsiteX6" fmla="*/ 2647896 w 3054869"/>
                <a:gd name="connsiteY6" fmla="*/ 128789 h 365760"/>
                <a:gd name="connsiteX7" fmla="*/ 2743200 w 3054869"/>
                <a:gd name="connsiteY7" fmla="*/ 105607 h 365760"/>
                <a:gd name="connsiteX8" fmla="*/ 2781837 w 3054869"/>
                <a:gd name="connsiteY8" fmla="*/ 97880 h 365760"/>
                <a:gd name="connsiteX9" fmla="*/ 2830776 w 3054869"/>
                <a:gd name="connsiteY9" fmla="*/ 56668 h 365760"/>
                <a:gd name="connsiteX10" fmla="*/ 3054869 w 3054869"/>
                <a:gd name="connsiteY10" fmla="*/ 226669 h 365760"/>
                <a:gd name="connsiteX11" fmla="*/ 2985323 w 3054869"/>
                <a:gd name="connsiteY11" fmla="*/ 267881 h 365760"/>
                <a:gd name="connsiteX12" fmla="*/ 2902898 w 3054869"/>
                <a:gd name="connsiteY12" fmla="*/ 314245 h 365760"/>
                <a:gd name="connsiteX13" fmla="*/ 2805019 w 3054869"/>
                <a:gd name="connsiteY13" fmla="*/ 360609 h 365760"/>
                <a:gd name="connsiteX14" fmla="*/ 2781837 w 3054869"/>
                <a:gd name="connsiteY14" fmla="*/ 365760 h 365760"/>
                <a:gd name="connsiteX15" fmla="*/ 2694260 w 3054869"/>
                <a:gd name="connsiteY15" fmla="*/ 358033 h 365760"/>
                <a:gd name="connsiteX16" fmla="*/ 2472744 w 3054869"/>
                <a:gd name="connsiteY16" fmla="*/ 345154 h 365760"/>
                <a:gd name="connsiteX17" fmla="*/ 2276985 w 3054869"/>
                <a:gd name="connsiteY17" fmla="*/ 340003 h 365760"/>
                <a:gd name="connsiteX18" fmla="*/ 1965316 w 3054869"/>
                <a:gd name="connsiteY18" fmla="*/ 334851 h 365760"/>
                <a:gd name="connsiteX19" fmla="*/ 1663950 w 3054869"/>
                <a:gd name="connsiteY19" fmla="*/ 334851 h 365760"/>
                <a:gd name="connsiteX20" fmla="*/ 1429555 w 3054869"/>
                <a:gd name="connsiteY20" fmla="*/ 332275 h 365760"/>
                <a:gd name="connsiteX21" fmla="*/ 1218341 w 3054869"/>
                <a:gd name="connsiteY21" fmla="*/ 332275 h 365760"/>
                <a:gd name="connsiteX22" fmla="*/ 1094704 w 3054869"/>
                <a:gd name="connsiteY22" fmla="*/ 329700 h 365760"/>
                <a:gd name="connsiteX23" fmla="*/ 935006 w 3054869"/>
                <a:gd name="connsiteY23" fmla="*/ 327124 h 365760"/>
                <a:gd name="connsiteX24" fmla="*/ 806218 w 3054869"/>
                <a:gd name="connsiteY24" fmla="*/ 327124 h 365760"/>
                <a:gd name="connsiteX25" fmla="*/ 623338 w 3054869"/>
                <a:gd name="connsiteY25" fmla="*/ 324548 h 365760"/>
                <a:gd name="connsiteX26" fmla="*/ 494549 w 3054869"/>
                <a:gd name="connsiteY26" fmla="*/ 324548 h 365760"/>
                <a:gd name="connsiteX27" fmla="*/ 350305 w 3054869"/>
                <a:gd name="connsiteY27" fmla="*/ 321972 h 365760"/>
                <a:gd name="connsiteX28" fmla="*/ 218941 w 3054869"/>
                <a:gd name="connsiteY28" fmla="*/ 321972 h 365760"/>
                <a:gd name="connsiteX29" fmla="*/ 149395 w 3054869"/>
                <a:gd name="connsiteY29" fmla="*/ 319397 h 365760"/>
                <a:gd name="connsiteX30" fmla="*/ 90152 w 3054869"/>
                <a:gd name="connsiteY30" fmla="*/ 314245 h 365760"/>
                <a:gd name="connsiteX31" fmla="*/ 56667 w 3054869"/>
                <a:gd name="connsiteY31" fmla="*/ 303942 h 365760"/>
                <a:gd name="connsiteX32" fmla="*/ 28334 w 3054869"/>
                <a:gd name="connsiteY32" fmla="*/ 285911 h 365760"/>
                <a:gd name="connsiteX33" fmla="*/ 15455 w 3054869"/>
                <a:gd name="connsiteY33" fmla="*/ 273033 h 365760"/>
                <a:gd name="connsiteX34" fmla="*/ 7727 w 3054869"/>
                <a:gd name="connsiteY34" fmla="*/ 255002 h 365760"/>
                <a:gd name="connsiteX35" fmla="*/ 0 w 3054869"/>
                <a:gd name="connsiteY35" fmla="*/ 224093 h 365760"/>
                <a:gd name="connsiteX36" fmla="*/ 0 w 3054869"/>
                <a:gd name="connsiteY36" fmla="*/ 208638 h 365760"/>
                <a:gd name="connsiteX37" fmla="*/ 2576 w 3054869"/>
                <a:gd name="connsiteY37" fmla="*/ 172577 h 365760"/>
                <a:gd name="connsiteX38" fmla="*/ 12879 w 3054869"/>
                <a:gd name="connsiteY38" fmla="*/ 136517 h 365760"/>
                <a:gd name="connsiteX39" fmla="*/ 23182 w 3054869"/>
                <a:gd name="connsiteY39" fmla="*/ 115910 h 365760"/>
                <a:gd name="connsiteX40" fmla="*/ 38637 w 3054869"/>
                <a:gd name="connsiteY40" fmla="*/ 100456 h 365760"/>
                <a:gd name="connsiteX41" fmla="*/ 59243 w 3054869"/>
                <a:gd name="connsiteY41" fmla="*/ 87577 h 365760"/>
                <a:gd name="connsiteX42" fmla="*/ 92728 w 3054869"/>
                <a:gd name="connsiteY42" fmla="*/ 72122 h 365760"/>
                <a:gd name="connsiteX43" fmla="*/ 180304 w 3054869"/>
                <a:gd name="connsiteY43" fmla="*/ 54092 h 365760"/>
                <a:gd name="connsiteX44" fmla="*/ 340002 w 3054869"/>
                <a:gd name="connsiteY44" fmla="*/ 25758 h 365760"/>
                <a:gd name="connsiteX45" fmla="*/ 484246 w 3054869"/>
                <a:gd name="connsiteY45" fmla="*/ 5152 h 365760"/>
                <a:gd name="connsiteX46" fmla="*/ 558943 w 3054869"/>
                <a:gd name="connsiteY46" fmla="*/ 0 h 365760"/>
                <a:gd name="connsiteX47" fmla="*/ 600156 w 3054869"/>
                <a:gd name="connsiteY47" fmla="*/ 7728 h 365760"/>
                <a:gd name="connsiteX48" fmla="*/ 636216 w 3054869"/>
                <a:gd name="connsiteY48" fmla="*/ 18031 h 365760"/>
                <a:gd name="connsiteX49" fmla="*/ 698035 w 3054869"/>
                <a:gd name="connsiteY49" fmla="*/ 38637 h 365760"/>
                <a:gd name="connsiteX50" fmla="*/ 819096 w 3054869"/>
                <a:gd name="connsiteY50" fmla="*/ 59243 h 365760"/>
                <a:gd name="connsiteX51" fmla="*/ 968491 w 3054869"/>
                <a:gd name="connsiteY51" fmla="*/ 74698 h 365760"/>
                <a:gd name="connsiteX52" fmla="*/ 1094704 w 3054869"/>
                <a:gd name="connsiteY52" fmla="*/ 87577 h 365760"/>
                <a:gd name="connsiteX53" fmla="*/ 1285312 w 3054869"/>
                <a:gd name="connsiteY53" fmla="*/ 100456 h 365760"/>
                <a:gd name="connsiteX54" fmla="*/ 1573798 w 3054869"/>
                <a:gd name="connsiteY54" fmla="*/ 113335 h 365760"/>
                <a:gd name="connsiteX55" fmla="*/ 1633041 w 3054869"/>
                <a:gd name="connsiteY55" fmla="*/ 115910 h 36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54869" h="365760">
                  <a:moveTo>
                    <a:pt x="1633041" y="115910"/>
                  </a:moveTo>
                  <a:lnTo>
                    <a:pt x="1859709" y="123638"/>
                  </a:lnTo>
                  <a:lnTo>
                    <a:pt x="2040014" y="128789"/>
                  </a:lnTo>
                  <a:lnTo>
                    <a:pt x="2351682" y="136517"/>
                  </a:lnTo>
                  <a:lnTo>
                    <a:pt x="2570623" y="141668"/>
                  </a:lnTo>
                  <a:lnTo>
                    <a:pt x="2588654" y="139092"/>
                  </a:lnTo>
                  <a:lnTo>
                    <a:pt x="2647896" y="128789"/>
                  </a:lnTo>
                  <a:lnTo>
                    <a:pt x="2743200" y="105607"/>
                  </a:lnTo>
                  <a:lnTo>
                    <a:pt x="2781837" y="97880"/>
                  </a:lnTo>
                  <a:lnTo>
                    <a:pt x="2830776" y="56668"/>
                  </a:lnTo>
                  <a:lnTo>
                    <a:pt x="3054869" y="226669"/>
                  </a:lnTo>
                  <a:lnTo>
                    <a:pt x="2985323" y="267881"/>
                  </a:lnTo>
                  <a:lnTo>
                    <a:pt x="2902898" y="314245"/>
                  </a:lnTo>
                  <a:lnTo>
                    <a:pt x="2805019" y="360609"/>
                  </a:lnTo>
                  <a:lnTo>
                    <a:pt x="2781837" y="365760"/>
                  </a:lnTo>
                  <a:lnTo>
                    <a:pt x="2694260" y="358033"/>
                  </a:lnTo>
                  <a:lnTo>
                    <a:pt x="2472744" y="345154"/>
                  </a:lnTo>
                  <a:lnTo>
                    <a:pt x="2276985" y="340003"/>
                  </a:lnTo>
                  <a:lnTo>
                    <a:pt x="1965316" y="334851"/>
                  </a:lnTo>
                  <a:lnTo>
                    <a:pt x="1663950" y="334851"/>
                  </a:lnTo>
                  <a:lnTo>
                    <a:pt x="1429555" y="332275"/>
                  </a:lnTo>
                  <a:lnTo>
                    <a:pt x="1218341" y="332275"/>
                  </a:lnTo>
                  <a:lnTo>
                    <a:pt x="1094704" y="329700"/>
                  </a:lnTo>
                  <a:lnTo>
                    <a:pt x="935006" y="327124"/>
                  </a:lnTo>
                  <a:lnTo>
                    <a:pt x="806218" y="327124"/>
                  </a:lnTo>
                  <a:lnTo>
                    <a:pt x="623338" y="324548"/>
                  </a:lnTo>
                  <a:lnTo>
                    <a:pt x="494549" y="324548"/>
                  </a:lnTo>
                  <a:lnTo>
                    <a:pt x="350305" y="321972"/>
                  </a:lnTo>
                  <a:lnTo>
                    <a:pt x="218941" y="321972"/>
                  </a:lnTo>
                  <a:lnTo>
                    <a:pt x="149395" y="319397"/>
                  </a:lnTo>
                  <a:lnTo>
                    <a:pt x="90152" y="314245"/>
                  </a:lnTo>
                  <a:lnTo>
                    <a:pt x="56667" y="303942"/>
                  </a:lnTo>
                  <a:lnTo>
                    <a:pt x="28334" y="285911"/>
                  </a:lnTo>
                  <a:lnTo>
                    <a:pt x="15455" y="273033"/>
                  </a:lnTo>
                  <a:lnTo>
                    <a:pt x="7727" y="255002"/>
                  </a:lnTo>
                  <a:lnTo>
                    <a:pt x="0" y="224093"/>
                  </a:lnTo>
                  <a:lnTo>
                    <a:pt x="0" y="208638"/>
                  </a:lnTo>
                  <a:lnTo>
                    <a:pt x="2576" y="172577"/>
                  </a:lnTo>
                  <a:lnTo>
                    <a:pt x="12879" y="136517"/>
                  </a:lnTo>
                  <a:lnTo>
                    <a:pt x="23182" y="115910"/>
                  </a:lnTo>
                  <a:lnTo>
                    <a:pt x="38637" y="100456"/>
                  </a:lnTo>
                  <a:lnTo>
                    <a:pt x="59243" y="87577"/>
                  </a:lnTo>
                  <a:lnTo>
                    <a:pt x="92728" y="72122"/>
                  </a:lnTo>
                  <a:lnTo>
                    <a:pt x="180304" y="54092"/>
                  </a:lnTo>
                  <a:lnTo>
                    <a:pt x="340002" y="25758"/>
                  </a:lnTo>
                  <a:lnTo>
                    <a:pt x="484246" y="5152"/>
                  </a:lnTo>
                  <a:lnTo>
                    <a:pt x="558943" y="0"/>
                  </a:lnTo>
                  <a:lnTo>
                    <a:pt x="600156" y="7728"/>
                  </a:lnTo>
                  <a:lnTo>
                    <a:pt x="636216" y="18031"/>
                  </a:lnTo>
                  <a:lnTo>
                    <a:pt x="698035" y="38637"/>
                  </a:lnTo>
                  <a:lnTo>
                    <a:pt x="819096" y="59243"/>
                  </a:lnTo>
                  <a:lnTo>
                    <a:pt x="968491" y="74698"/>
                  </a:lnTo>
                  <a:lnTo>
                    <a:pt x="1094704" y="87577"/>
                  </a:lnTo>
                  <a:lnTo>
                    <a:pt x="1285312" y="100456"/>
                  </a:lnTo>
                  <a:lnTo>
                    <a:pt x="1573798" y="113335"/>
                  </a:lnTo>
                  <a:lnTo>
                    <a:pt x="1633041" y="1159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1">
              <a:extLst>
                <a:ext uri="{FF2B5EF4-FFF2-40B4-BE49-F238E27FC236}">
                  <a16:creationId xmlns:a16="http://schemas.microsoft.com/office/drawing/2014/main" id="{0F201FEB-FC72-4E92-A391-D44F397D323F}"/>
                </a:ext>
              </a:extLst>
            </p:cNvPr>
            <p:cNvSpPr/>
            <p:nvPr/>
          </p:nvSpPr>
          <p:spPr>
            <a:xfrm rot="16200000">
              <a:off x="6208714" y="3781425"/>
              <a:ext cx="904875" cy="2568575"/>
            </a:xfrm>
            <a:custGeom>
              <a:avLst/>
              <a:gdLst>
                <a:gd name="connsiteX0" fmla="*/ 305897 w 904533"/>
                <a:gd name="connsiteY0" fmla="*/ 1029522 h 2568872"/>
                <a:gd name="connsiteX1" fmla="*/ 207221 w 904533"/>
                <a:gd name="connsiteY1" fmla="*/ 700602 h 2568872"/>
                <a:gd name="connsiteX2" fmla="*/ 151304 w 904533"/>
                <a:gd name="connsiteY2" fmla="*/ 513117 h 2568872"/>
                <a:gd name="connsiteX3" fmla="*/ 111833 w 904533"/>
                <a:gd name="connsiteY3" fmla="*/ 374970 h 2568872"/>
                <a:gd name="connsiteX4" fmla="*/ 101966 w 904533"/>
                <a:gd name="connsiteY4" fmla="*/ 338789 h 2568872"/>
                <a:gd name="connsiteX5" fmla="*/ 95387 w 904533"/>
                <a:gd name="connsiteY5" fmla="*/ 332210 h 2568872"/>
                <a:gd name="connsiteX6" fmla="*/ 55917 w 904533"/>
                <a:gd name="connsiteY6" fmla="*/ 319053 h 2568872"/>
                <a:gd name="connsiteX7" fmla="*/ 29603 w 904533"/>
                <a:gd name="connsiteY7" fmla="*/ 305897 h 2568872"/>
                <a:gd name="connsiteX8" fmla="*/ 6579 w 904533"/>
                <a:gd name="connsiteY8" fmla="*/ 286161 h 2568872"/>
                <a:gd name="connsiteX9" fmla="*/ 0 w 904533"/>
                <a:gd name="connsiteY9" fmla="*/ 269715 h 2568872"/>
                <a:gd name="connsiteX10" fmla="*/ 0 w 904533"/>
                <a:gd name="connsiteY10" fmla="*/ 253269 h 2568872"/>
                <a:gd name="connsiteX11" fmla="*/ 9868 w 904533"/>
                <a:gd name="connsiteY11" fmla="*/ 230245 h 2568872"/>
                <a:gd name="connsiteX12" fmla="*/ 36182 w 904533"/>
                <a:gd name="connsiteY12" fmla="*/ 197353 h 2568872"/>
                <a:gd name="connsiteX13" fmla="*/ 98677 w 904533"/>
                <a:gd name="connsiteY13" fmla="*/ 141436 h 2568872"/>
                <a:gd name="connsiteX14" fmla="*/ 161172 w 904533"/>
                <a:gd name="connsiteY14" fmla="*/ 95387 h 2568872"/>
                <a:gd name="connsiteX15" fmla="*/ 217088 w 904533"/>
                <a:gd name="connsiteY15" fmla="*/ 59206 h 2568872"/>
                <a:gd name="connsiteX16" fmla="*/ 286162 w 904533"/>
                <a:gd name="connsiteY16" fmla="*/ 23025 h 2568872"/>
                <a:gd name="connsiteX17" fmla="*/ 328921 w 904533"/>
                <a:gd name="connsiteY17" fmla="*/ 3289 h 2568872"/>
                <a:gd name="connsiteX18" fmla="*/ 345367 w 904533"/>
                <a:gd name="connsiteY18" fmla="*/ 0 h 2568872"/>
                <a:gd name="connsiteX19" fmla="*/ 351946 w 904533"/>
                <a:gd name="connsiteY19" fmla="*/ 19735 h 2568872"/>
                <a:gd name="connsiteX20" fmla="*/ 371681 w 904533"/>
                <a:gd name="connsiteY20" fmla="*/ 75652 h 2568872"/>
                <a:gd name="connsiteX21" fmla="*/ 388127 w 904533"/>
                <a:gd name="connsiteY21" fmla="*/ 111833 h 2568872"/>
                <a:gd name="connsiteX22" fmla="*/ 394705 w 904533"/>
                <a:gd name="connsiteY22" fmla="*/ 124990 h 2568872"/>
                <a:gd name="connsiteX23" fmla="*/ 437465 w 904533"/>
                <a:gd name="connsiteY23" fmla="*/ 203931 h 2568872"/>
                <a:gd name="connsiteX24" fmla="*/ 457200 w 904533"/>
                <a:gd name="connsiteY24" fmla="*/ 417730 h 2568872"/>
                <a:gd name="connsiteX25" fmla="*/ 467068 w 904533"/>
                <a:gd name="connsiteY25" fmla="*/ 516406 h 2568872"/>
                <a:gd name="connsiteX26" fmla="*/ 483514 w 904533"/>
                <a:gd name="connsiteY26" fmla="*/ 677577 h 2568872"/>
                <a:gd name="connsiteX27" fmla="*/ 499960 w 904533"/>
                <a:gd name="connsiteY27" fmla="*/ 819013 h 2568872"/>
                <a:gd name="connsiteX28" fmla="*/ 539431 w 904533"/>
                <a:gd name="connsiteY28" fmla="*/ 1039390 h 2568872"/>
                <a:gd name="connsiteX29" fmla="*/ 605215 w 904533"/>
                <a:gd name="connsiteY29" fmla="*/ 1355154 h 2568872"/>
                <a:gd name="connsiteX30" fmla="*/ 670999 w 904533"/>
                <a:gd name="connsiteY30" fmla="*/ 1624869 h 2568872"/>
                <a:gd name="connsiteX31" fmla="*/ 766386 w 904533"/>
                <a:gd name="connsiteY31" fmla="*/ 1999839 h 2568872"/>
                <a:gd name="connsiteX32" fmla="*/ 904533 w 904533"/>
                <a:gd name="connsiteY32" fmla="*/ 2512956 h 2568872"/>
                <a:gd name="connsiteX33" fmla="*/ 763097 w 904533"/>
                <a:gd name="connsiteY33" fmla="*/ 2568872 h 2568872"/>
                <a:gd name="connsiteX34" fmla="*/ 710469 w 904533"/>
                <a:gd name="connsiteY34" fmla="*/ 2381387 h 2568872"/>
                <a:gd name="connsiteX35" fmla="*/ 634818 w 904533"/>
                <a:gd name="connsiteY35" fmla="*/ 2134697 h 2568872"/>
                <a:gd name="connsiteX36" fmla="*/ 552587 w 904533"/>
                <a:gd name="connsiteY36" fmla="*/ 1851825 h 2568872"/>
                <a:gd name="connsiteX37" fmla="*/ 470357 w 904533"/>
                <a:gd name="connsiteY37" fmla="*/ 1578820 h 2568872"/>
                <a:gd name="connsiteX38" fmla="*/ 384838 w 904533"/>
                <a:gd name="connsiteY38" fmla="*/ 1292659 h 2568872"/>
                <a:gd name="connsiteX39" fmla="*/ 305897 w 904533"/>
                <a:gd name="connsiteY39" fmla="*/ 1029522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04533" h="2568872">
                  <a:moveTo>
                    <a:pt x="305897" y="1029522"/>
                  </a:moveTo>
                  <a:lnTo>
                    <a:pt x="207221" y="700602"/>
                  </a:lnTo>
                  <a:lnTo>
                    <a:pt x="151304" y="513117"/>
                  </a:lnTo>
                  <a:lnTo>
                    <a:pt x="111833" y="374970"/>
                  </a:lnTo>
                  <a:lnTo>
                    <a:pt x="101966" y="338789"/>
                  </a:lnTo>
                  <a:lnTo>
                    <a:pt x="95387" y="332210"/>
                  </a:lnTo>
                  <a:lnTo>
                    <a:pt x="55917" y="319053"/>
                  </a:lnTo>
                  <a:lnTo>
                    <a:pt x="29603" y="305897"/>
                  </a:lnTo>
                  <a:lnTo>
                    <a:pt x="6579" y="286161"/>
                  </a:lnTo>
                  <a:lnTo>
                    <a:pt x="0" y="269715"/>
                  </a:lnTo>
                  <a:lnTo>
                    <a:pt x="0" y="253269"/>
                  </a:lnTo>
                  <a:lnTo>
                    <a:pt x="9868" y="230245"/>
                  </a:lnTo>
                  <a:lnTo>
                    <a:pt x="36182" y="197353"/>
                  </a:lnTo>
                  <a:lnTo>
                    <a:pt x="98677" y="141436"/>
                  </a:lnTo>
                  <a:lnTo>
                    <a:pt x="161172" y="95387"/>
                  </a:lnTo>
                  <a:lnTo>
                    <a:pt x="217088" y="59206"/>
                  </a:lnTo>
                  <a:lnTo>
                    <a:pt x="286162" y="23025"/>
                  </a:lnTo>
                  <a:lnTo>
                    <a:pt x="328921" y="3289"/>
                  </a:lnTo>
                  <a:lnTo>
                    <a:pt x="345367" y="0"/>
                  </a:lnTo>
                  <a:lnTo>
                    <a:pt x="351946" y="19735"/>
                  </a:lnTo>
                  <a:lnTo>
                    <a:pt x="371681" y="75652"/>
                  </a:lnTo>
                  <a:lnTo>
                    <a:pt x="388127" y="111833"/>
                  </a:lnTo>
                  <a:lnTo>
                    <a:pt x="394705" y="124990"/>
                  </a:lnTo>
                  <a:lnTo>
                    <a:pt x="437465" y="203931"/>
                  </a:lnTo>
                  <a:lnTo>
                    <a:pt x="457200" y="417730"/>
                  </a:lnTo>
                  <a:lnTo>
                    <a:pt x="467068" y="516406"/>
                  </a:lnTo>
                  <a:lnTo>
                    <a:pt x="483514" y="677577"/>
                  </a:lnTo>
                  <a:lnTo>
                    <a:pt x="499960" y="819013"/>
                  </a:lnTo>
                  <a:lnTo>
                    <a:pt x="539431" y="1039390"/>
                  </a:lnTo>
                  <a:lnTo>
                    <a:pt x="605215" y="1355154"/>
                  </a:lnTo>
                  <a:lnTo>
                    <a:pt x="670999" y="1624869"/>
                  </a:lnTo>
                  <a:lnTo>
                    <a:pt x="766386" y="1999839"/>
                  </a:lnTo>
                  <a:lnTo>
                    <a:pt x="904533" y="2512956"/>
                  </a:lnTo>
                  <a:lnTo>
                    <a:pt x="763097" y="2568872"/>
                  </a:lnTo>
                  <a:lnTo>
                    <a:pt x="710469" y="2381387"/>
                  </a:lnTo>
                  <a:lnTo>
                    <a:pt x="634818" y="2134697"/>
                  </a:lnTo>
                  <a:lnTo>
                    <a:pt x="552587" y="1851825"/>
                  </a:lnTo>
                  <a:lnTo>
                    <a:pt x="470357" y="1578820"/>
                  </a:lnTo>
                  <a:lnTo>
                    <a:pt x="384838" y="1292659"/>
                  </a:lnTo>
                  <a:lnTo>
                    <a:pt x="305897" y="10295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22">
              <a:extLst>
                <a:ext uri="{FF2B5EF4-FFF2-40B4-BE49-F238E27FC236}">
                  <a16:creationId xmlns:a16="http://schemas.microsoft.com/office/drawing/2014/main" id="{422D10F4-48D3-4FE6-B741-327A25FD8CFC}"/>
                </a:ext>
              </a:extLst>
            </p:cNvPr>
            <p:cNvSpPr/>
            <p:nvPr/>
          </p:nvSpPr>
          <p:spPr>
            <a:xfrm rot="16200000">
              <a:off x="6771482" y="3944144"/>
              <a:ext cx="2024062" cy="1123950"/>
            </a:xfrm>
            <a:custGeom>
              <a:avLst/>
              <a:gdLst>
                <a:gd name="connsiteX0" fmla="*/ 1107282 w 2024063"/>
                <a:gd name="connsiteY0" fmla="*/ 476250 h 1123950"/>
                <a:gd name="connsiteX1" fmla="*/ 923925 w 2024063"/>
                <a:gd name="connsiteY1" fmla="*/ 566738 h 1123950"/>
                <a:gd name="connsiteX2" fmla="*/ 869157 w 2024063"/>
                <a:gd name="connsiteY2" fmla="*/ 595313 h 1123950"/>
                <a:gd name="connsiteX3" fmla="*/ 747713 w 2024063"/>
                <a:gd name="connsiteY3" fmla="*/ 657225 h 1123950"/>
                <a:gd name="connsiteX4" fmla="*/ 607219 w 2024063"/>
                <a:gd name="connsiteY4" fmla="*/ 702469 h 1123950"/>
                <a:gd name="connsiteX5" fmla="*/ 488157 w 2024063"/>
                <a:gd name="connsiteY5" fmla="*/ 745332 h 1123950"/>
                <a:gd name="connsiteX6" fmla="*/ 383382 w 2024063"/>
                <a:gd name="connsiteY6" fmla="*/ 785813 h 1123950"/>
                <a:gd name="connsiteX7" fmla="*/ 290513 w 2024063"/>
                <a:gd name="connsiteY7" fmla="*/ 821532 h 1123950"/>
                <a:gd name="connsiteX8" fmla="*/ 190500 w 2024063"/>
                <a:gd name="connsiteY8" fmla="*/ 862013 h 1123950"/>
                <a:gd name="connsiteX9" fmla="*/ 97632 w 2024063"/>
                <a:gd name="connsiteY9" fmla="*/ 902494 h 1123950"/>
                <a:gd name="connsiteX10" fmla="*/ 47625 w 2024063"/>
                <a:gd name="connsiteY10" fmla="*/ 928688 h 1123950"/>
                <a:gd name="connsiteX11" fmla="*/ 30957 w 2024063"/>
                <a:gd name="connsiteY11" fmla="*/ 947738 h 1123950"/>
                <a:gd name="connsiteX12" fmla="*/ 11907 w 2024063"/>
                <a:gd name="connsiteY12" fmla="*/ 976313 h 1123950"/>
                <a:gd name="connsiteX13" fmla="*/ 2382 w 2024063"/>
                <a:gd name="connsiteY13" fmla="*/ 997744 h 1123950"/>
                <a:gd name="connsiteX14" fmla="*/ 0 w 2024063"/>
                <a:gd name="connsiteY14" fmla="*/ 1014413 h 1123950"/>
                <a:gd name="connsiteX15" fmla="*/ 0 w 2024063"/>
                <a:gd name="connsiteY15" fmla="*/ 1040607 h 1123950"/>
                <a:gd name="connsiteX16" fmla="*/ 9525 w 2024063"/>
                <a:gd name="connsiteY16" fmla="*/ 1064419 h 1123950"/>
                <a:gd name="connsiteX17" fmla="*/ 26194 w 2024063"/>
                <a:gd name="connsiteY17" fmla="*/ 1081088 h 1123950"/>
                <a:gd name="connsiteX18" fmla="*/ 42863 w 2024063"/>
                <a:gd name="connsiteY18" fmla="*/ 1092994 h 1123950"/>
                <a:gd name="connsiteX19" fmla="*/ 66675 w 2024063"/>
                <a:gd name="connsiteY19" fmla="*/ 1109663 h 1123950"/>
                <a:gd name="connsiteX20" fmla="*/ 88107 w 2024063"/>
                <a:gd name="connsiteY20" fmla="*/ 1119188 h 1123950"/>
                <a:gd name="connsiteX21" fmla="*/ 121444 w 2024063"/>
                <a:gd name="connsiteY21" fmla="*/ 1123950 h 1123950"/>
                <a:gd name="connsiteX22" fmla="*/ 195263 w 2024063"/>
                <a:gd name="connsiteY22" fmla="*/ 1123950 h 1123950"/>
                <a:gd name="connsiteX23" fmla="*/ 273844 w 2024063"/>
                <a:gd name="connsiteY23" fmla="*/ 1119188 h 1123950"/>
                <a:gd name="connsiteX24" fmla="*/ 388144 w 2024063"/>
                <a:gd name="connsiteY24" fmla="*/ 1100138 h 1123950"/>
                <a:gd name="connsiteX25" fmla="*/ 504825 w 2024063"/>
                <a:gd name="connsiteY25" fmla="*/ 1073944 h 1123950"/>
                <a:gd name="connsiteX26" fmla="*/ 640557 w 2024063"/>
                <a:gd name="connsiteY26" fmla="*/ 1031082 h 1123950"/>
                <a:gd name="connsiteX27" fmla="*/ 731044 w 2024063"/>
                <a:gd name="connsiteY27" fmla="*/ 1000125 h 1123950"/>
                <a:gd name="connsiteX28" fmla="*/ 835819 w 2024063"/>
                <a:gd name="connsiteY28" fmla="*/ 959644 h 1123950"/>
                <a:gd name="connsiteX29" fmla="*/ 969169 w 2024063"/>
                <a:gd name="connsiteY29" fmla="*/ 900113 h 1123950"/>
                <a:gd name="connsiteX30" fmla="*/ 1026319 w 2024063"/>
                <a:gd name="connsiteY30" fmla="*/ 873919 h 1123950"/>
                <a:gd name="connsiteX31" fmla="*/ 1107282 w 2024063"/>
                <a:gd name="connsiteY31" fmla="*/ 816769 h 1123950"/>
                <a:gd name="connsiteX32" fmla="*/ 1231107 w 2024063"/>
                <a:gd name="connsiteY32" fmla="*/ 726282 h 1123950"/>
                <a:gd name="connsiteX33" fmla="*/ 1378744 w 2024063"/>
                <a:gd name="connsiteY33" fmla="*/ 614363 h 1123950"/>
                <a:gd name="connsiteX34" fmla="*/ 1550194 w 2024063"/>
                <a:gd name="connsiteY34" fmla="*/ 471488 h 1123950"/>
                <a:gd name="connsiteX35" fmla="*/ 1654969 w 2024063"/>
                <a:gd name="connsiteY35" fmla="*/ 381000 h 1123950"/>
                <a:gd name="connsiteX36" fmla="*/ 1745457 w 2024063"/>
                <a:gd name="connsiteY36" fmla="*/ 302419 h 1123950"/>
                <a:gd name="connsiteX37" fmla="*/ 1852613 w 2024063"/>
                <a:gd name="connsiteY37" fmla="*/ 207169 h 1123950"/>
                <a:gd name="connsiteX38" fmla="*/ 1938338 w 2024063"/>
                <a:gd name="connsiteY38" fmla="*/ 128588 h 1123950"/>
                <a:gd name="connsiteX39" fmla="*/ 1993107 w 2024063"/>
                <a:gd name="connsiteY39" fmla="*/ 80963 h 1123950"/>
                <a:gd name="connsiteX40" fmla="*/ 2009775 w 2024063"/>
                <a:gd name="connsiteY40" fmla="*/ 54769 h 1123950"/>
                <a:gd name="connsiteX41" fmla="*/ 2019300 w 2024063"/>
                <a:gd name="connsiteY41" fmla="*/ 33338 h 1123950"/>
                <a:gd name="connsiteX42" fmla="*/ 2024063 w 2024063"/>
                <a:gd name="connsiteY42" fmla="*/ 19050 h 1123950"/>
                <a:gd name="connsiteX43" fmla="*/ 2024063 w 2024063"/>
                <a:gd name="connsiteY43" fmla="*/ 9525 h 1123950"/>
                <a:gd name="connsiteX44" fmla="*/ 2021682 w 2024063"/>
                <a:gd name="connsiteY44" fmla="*/ 4763 h 1123950"/>
                <a:gd name="connsiteX45" fmla="*/ 2012157 w 2024063"/>
                <a:gd name="connsiteY45" fmla="*/ 0 h 1123950"/>
                <a:gd name="connsiteX46" fmla="*/ 1988344 w 2024063"/>
                <a:gd name="connsiteY46" fmla="*/ 2382 h 1123950"/>
                <a:gd name="connsiteX47" fmla="*/ 1928813 w 2024063"/>
                <a:gd name="connsiteY47" fmla="*/ 33338 h 1123950"/>
                <a:gd name="connsiteX48" fmla="*/ 1795463 w 2024063"/>
                <a:gd name="connsiteY48" fmla="*/ 111919 h 1123950"/>
                <a:gd name="connsiteX49" fmla="*/ 1621632 w 2024063"/>
                <a:gd name="connsiteY49" fmla="*/ 207169 h 1123950"/>
                <a:gd name="connsiteX50" fmla="*/ 1431132 w 2024063"/>
                <a:gd name="connsiteY50" fmla="*/ 311944 h 1123950"/>
                <a:gd name="connsiteX51" fmla="*/ 1257300 w 2024063"/>
                <a:gd name="connsiteY51" fmla="*/ 400050 h 1123950"/>
                <a:gd name="connsiteX52" fmla="*/ 1107282 w 2024063"/>
                <a:gd name="connsiteY52" fmla="*/ 476250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24063" h="1123950">
                  <a:moveTo>
                    <a:pt x="1107282" y="476250"/>
                  </a:moveTo>
                  <a:lnTo>
                    <a:pt x="923925" y="566738"/>
                  </a:lnTo>
                  <a:lnTo>
                    <a:pt x="869157" y="595313"/>
                  </a:lnTo>
                  <a:lnTo>
                    <a:pt x="747713" y="657225"/>
                  </a:lnTo>
                  <a:lnTo>
                    <a:pt x="607219" y="702469"/>
                  </a:lnTo>
                  <a:lnTo>
                    <a:pt x="488157" y="745332"/>
                  </a:lnTo>
                  <a:lnTo>
                    <a:pt x="383382" y="785813"/>
                  </a:lnTo>
                  <a:lnTo>
                    <a:pt x="290513" y="821532"/>
                  </a:lnTo>
                  <a:lnTo>
                    <a:pt x="190500" y="862013"/>
                  </a:lnTo>
                  <a:lnTo>
                    <a:pt x="97632" y="902494"/>
                  </a:lnTo>
                  <a:lnTo>
                    <a:pt x="47625" y="928688"/>
                  </a:lnTo>
                  <a:lnTo>
                    <a:pt x="30957" y="947738"/>
                  </a:lnTo>
                  <a:lnTo>
                    <a:pt x="11907" y="976313"/>
                  </a:lnTo>
                  <a:lnTo>
                    <a:pt x="2382" y="997744"/>
                  </a:lnTo>
                  <a:lnTo>
                    <a:pt x="0" y="1014413"/>
                  </a:lnTo>
                  <a:lnTo>
                    <a:pt x="0" y="1040607"/>
                  </a:lnTo>
                  <a:lnTo>
                    <a:pt x="9525" y="1064419"/>
                  </a:lnTo>
                  <a:lnTo>
                    <a:pt x="26194" y="1081088"/>
                  </a:lnTo>
                  <a:lnTo>
                    <a:pt x="42863" y="1092994"/>
                  </a:lnTo>
                  <a:lnTo>
                    <a:pt x="66675" y="1109663"/>
                  </a:lnTo>
                  <a:lnTo>
                    <a:pt x="88107" y="1119188"/>
                  </a:lnTo>
                  <a:lnTo>
                    <a:pt x="121444" y="1123950"/>
                  </a:lnTo>
                  <a:lnTo>
                    <a:pt x="195263" y="1123950"/>
                  </a:lnTo>
                  <a:lnTo>
                    <a:pt x="273844" y="1119188"/>
                  </a:lnTo>
                  <a:lnTo>
                    <a:pt x="388144" y="1100138"/>
                  </a:lnTo>
                  <a:lnTo>
                    <a:pt x="504825" y="1073944"/>
                  </a:lnTo>
                  <a:lnTo>
                    <a:pt x="640557" y="1031082"/>
                  </a:lnTo>
                  <a:lnTo>
                    <a:pt x="731044" y="1000125"/>
                  </a:lnTo>
                  <a:lnTo>
                    <a:pt x="835819" y="959644"/>
                  </a:lnTo>
                  <a:lnTo>
                    <a:pt x="969169" y="900113"/>
                  </a:lnTo>
                  <a:lnTo>
                    <a:pt x="1026319" y="873919"/>
                  </a:lnTo>
                  <a:lnTo>
                    <a:pt x="1107282" y="816769"/>
                  </a:lnTo>
                  <a:lnTo>
                    <a:pt x="1231107" y="726282"/>
                  </a:lnTo>
                  <a:lnTo>
                    <a:pt x="1378744" y="614363"/>
                  </a:lnTo>
                  <a:lnTo>
                    <a:pt x="1550194" y="471488"/>
                  </a:lnTo>
                  <a:lnTo>
                    <a:pt x="1654969" y="381000"/>
                  </a:lnTo>
                  <a:lnTo>
                    <a:pt x="1745457" y="302419"/>
                  </a:lnTo>
                  <a:lnTo>
                    <a:pt x="1852613" y="207169"/>
                  </a:lnTo>
                  <a:lnTo>
                    <a:pt x="1938338" y="128588"/>
                  </a:lnTo>
                  <a:lnTo>
                    <a:pt x="1993107" y="80963"/>
                  </a:lnTo>
                  <a:lnTo>
                    <a:pt x="2009775" y="54769"/>
                  </a:lnTo>
                  <a:lnTo>
                    <a:pt x="2019300" y="33338"/>
                  </a:lnTo>
                  <a:lnTo>
                    <a:pt x="2024063" y="19050"/>
                  </a:lnTo>
                  <a:lnTo>
                    <a:pt x="2024063" y="9525"/>
                  </a:lnTo>
                  <a:lnTo>
                    <a:pt x="2021682" y="4763"/>
                  </a:lnTo>
                  <a:lnTo>
                    <a:pt x="2012157" y="0"/>
                  </a:lnTo>
                  <a:lnTo>
                    <a:pt x="1988344" y="2382"/>
                  </a:lnTo>
                  <a:lnTo>
                    <a:pt x="1928813" y="33338"/>
                  </a:lnTo>
                  <a:lnTo>
                    <a:pt x="1795463" y="111919"/>
                  </a:lnTo>
                  <a:lnTo>
                    <a:pt x="1621632" y="207169"/>
                  </a:lnTo>
                  <a:lnTo>
                    <a:pt x="1431132" y="311944"/>
                  </a:lnTo>
                  <a:lnTo>
                    <a:pt x="1257300" y="400050"/>
                  </a:lnTo>
                  <a:lnTo>
                    <a:pt x="1107282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22694224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9FE434A-0B59-409E-858A-F726D04B37E3}"/>
              </a:ext>
            </a:extLst>
          </p:cNvPr>
          <p:cNvSpPr/>
          <p:nvPr/>
        </p:nvSpPr>
        <p:spPr>
          <a:xfrm>
            <a:off x="3898900" y="2533650"/>
            <a:ext cx="1739900" cy="541338"/>
          </a:xfrm>
          <a:custGeom>
            <a:avLst/>
            <a:gdLst>
              <a:gd name="connsiteX0" fmla="*/ 1321594 w 1740694"/>
              <a:gd name="connsiteY0" fmla="*/ 283369 h 540544"/>
              <a:gd name="connsiteX1" fmla="*/ 1152525 w 1740694"/>
              <a:gd name="connsiteY1" fmla="*/ 323850 h 540544"/>
              <a:gd name="connsiteX2" fmla="*/ 957263 w 1740694"/>
              <a:gd name="connsiteY2" fmla="*/ 352425 h 540544"/>
              <a:gd name="connsiteX3" fmla="*/ 681038 w 1740694"/>
              <a:gd name="connsiteY3" fmla="*/ 442913 h 540544"/>
              <a:gd name="connsiteX4" fmla="*/ 550069 w 1740694"/>
              <a:gd name="connsiteY4" fmla="*/ 481013 h 540544"/>
              <a:gd name="connsiteX5" fmla="*/ 461963 w 1740694"/>
              <a:gd name="connsiteY5" fmla="*/ 504825 h 540544"/>
              <a:gd name="connsiteX6" fmla="*/ 364332 w 1740694"/>
              <a:gd name="connsiteY6" fmla="*/ 528638 h 540544"/>
              <a:gd name="connsiteX7" fmla="*/ 314325 w 1740694"/>
              <a:gd name="connsiteY7" fmla="*/ 540544 h 540544"/>
              <a:gd name="connsiteX8" fmla="*/ 292894 w 1740694"/>
              <a:gd name="connsiteY8" fmla="*/ 535781 h 540544"/>
              <a:gd name="connsiteX9" fmla="*/ 242888 w 1740694"/>
              <a:gd name="connsiteY9" fmla="*/ 514350 h 540544"/>
              <a:gd name="connsiteX10" fmla="*/ 185738 w 1740694"/>
              <a:gd name="connsiteY10" fmla="*/ 483394 h 540544"/>
              <a:gd name="connsiteX11" fmla="*/ 152400 w 1740694"/>
              <a:gd name="connsiteY11" fmla="*/ 457200 h 540544"/>
              <a:gd name="connsiteX12" fmla="*/ 114300 w 1740694"/>
              <a:gd name="connsiteY12" fmla="*/ 423863 h 540544"/>
              <a:gd name="connsiteX13" fmla="*/ 83344 w 1740694"/>
              <a:gd name="connsiteY13" fmla="*/ 388144 h 540544"/>
              <a:gd name="connsiteX14" fmla="*/ 59532 w 1740694"/>
              <a:gd name="connsiteY14" fmla="*/ 354806 h 540544"/>
              <a:gd name="connsiteX15" fmla="*/ 30957 w 1740694"/>
              <a:gd name="connsiteY15" fmla="*/ 309563 h 540544"/>
              <a:gd name="connsiteX16" fmla="*/ 11907 w 1740694"/>
              <a:gd name="connsiteY16" fmla="*/ 271463 h 540544"/>
              <a:gd name="connsiteX17" fmla="*/ 0 w 1740694"/>
              <a:gd name="connsiteY17" fmla="*/ 235744 h 540544"/>
              <a:gd name="connsiteX18" fmla="*/ 0 w 1740694"/>
              <a:gd name="connsiteY18" fmla="*/ 216694 h 540544"/>
              <a:gd name="connsiteX19" fmla="*/ 7144 w 1740694"/>
              <a:gd name="connsiteY19" fmla="*/ 202406 h 540544"/>
              <a:gd name="connsiteX20" fmla="*/ 21432 w 1740694"/>
              <a:gd name="connsiteY20" fmla="*/ 197644 h 540544"/>
              <a:gd name="connsiteX21" fmla="*/ 52388 w 1740694"/>
              <a:gd name="connsiteY21" fmla="*/ 204788 h 540544"/>
              <a:gd name="connsiteX22" fmla="*/ 83344 w 1740694"/>
              <a:gd name="connsiteY22" fmla="*/ 223838 h 540544"/>
              <a:gd name="connsiteX23" fmla="*/ 114300 w 1740694"/>
              <a:gd name="connsiteY23" fmla="*/ 245269 h 540544"/>
              <a:gd name="connsiteX24" fmla="*/ 152400 w 1740694"/>
              <a:gd name="connsiteY24" fmla="*/ 264319 h 540544"/>
              <a:gd name="connsiteX25" fmla="*/ 200025 w 1740694"/>
              <a:gd name="connsiteY25" fmla="*/ 280988 h 540544"/>
              <a:gd name="connsiteX26" fmla="*/ 257175 w 1740694"/>
              <a:gd name="connsiteY26" fmla="*/ 290513 h 540544"/>
              <a:gd name="connsiteX27" fmla="*/ 311944 w 1740694"/>
              <a:gd name="connsiteY27" fmla="*/ 295275 h 540544"/>
              <a:gd name="connsiteX28" fmla="*/ 392907 w 1740694"/>
              <a:gd name="connsiteY28" fmla="*/ 290513 h 540544"/>
              <a:gd name="connsiteX29" fmla="*/ 521494 w 1740694"/>
              <a:gd name="connsiteY29" fmla="*/ 269081 h 540544"/>
              <a:gd name="connsiteX30" fmla="*/ 762000 w 1740694"/>
              <a:gd name="connsiteY30" fmla="*/ 214313 h 540544"/>
              <a:gd name="connsiteX31" fmla="*/ 978694 w 1740694"/>
              <a:gd name="connsiteY31" fmla="*/ 154781 h 540544"/>
              <a:gd name="connsiteX32" fmla="*/ 1145382 w 1740694"/>
              <a:gd name="connsiteY32" fmla="*/ 100013 h 540544"/>
              <a:gd name="connsiteX33" fmla="*/ 1238250 w 1740694"/>
              <a:gd name="connsiteY33" fmla="*/ 80963 h 540544"/>
              <a:gd name="connsiteX34" fmla="*/ 1295400 w 1740694"/>
              <a:gd name="connsiteY34" fmla="*/ 64294 h 540544"/>
              <a:gd name="connsiteX35" fmla="*/ 1335882 w 1740694"/>
              <a:gd name="connsiteY35" fmla="*/ 47625 h 540544"/>
              <a:gd name="connsiteX36" fmla="*/ 1390650 w 1740694"/>
              <a:gd name="connsiteY36" fmla="*/ 21431 h 540544"/>
              <a:gd name="connsiteX37" fmla="*/ 1431132 w 1740694"/>
              <a:gd name="connsiteY37" fmla="*/ 7144 h 540544"/>
              <a:gd name="connsiteX38" fmla="*/ 1473994 w 1740694"/>
              <a:gd name="connsiteY38" fmla="*/ 0 h 540544"/>
              <a:gd name="connsiteX39" fmla="*/ 1545432 w 1740694"/>
              <a:gd name="connsiteY39" fmla="*/ 4763 h 540544"/>
              <a:gd name="connsiteX40" fmla="*/ 1609725 w 1740694"/>
              <a:gd name="connsiteY40" fmla="*/ 19050 h 540544"/>
              <a:gd name="connsiteX41" fmla="*/ 1657350 w 1740694"/>
              <a:gd name="connsiteY41" fmla="*/ 35719 h 540544"/>
              <a:gd name="connsiteX42" fmla="*/ 1695450 w 1740694"/>
              <a:gd name="connsiteY42" fmla="*/ 57150 h 540544"/>
              <a:gd name="connsiteX43" fmla="*/ 1719263 w 1740694"/>
              <a:gd name="connsiteY43" fmla="*/ 73819 h 540544"/>
              <a:gd name="connsiteX44" fmla="*/ 1731169 w 1740694"/>
              <a:gd name="connsiteY44" fmla="*/ 85725 h 540544"/>
              <a:gd name="connsiteX45" fmla="*/ 1738313 w 1740694"/>
              <a:gd name="connsiteY45" fmla="*/ 102394 h 540544"/>
              <a:gd name="connsiteX46" fmla="*/ 1740694 w 1740694"/>
              <a:gd name="connsiteY46" fmla="*/ 128588 h 540544"/>
              <a:gd name="connsiteX47" fmla="*/ 1733550 w 1740694"/>
              <a:gd name="connsiteY47" fmla="*/ 157163 h 540544"/>
              <a:gd name="connsiteX48" fmla="*/ 1719263 w 1740694"/>
              <a:gd name="connsiteY48" fmla="*/ 183356 h 540544"/>
              <a:gd name="connsiteX49" fmla="*/ 1683544 w 1740694"/>
              <a:gd name="connsiteY49" fmla="*/ 197644 h 540544"/>
              <a:gd name="connsiteX50" fmla="*/ 1321594 w 1740694"/>
              <a:gd name="connsiteY50" fmla="*/ 283369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40694" h="540544">
                <a:moveTo>
                  <a:pt x="1321594" y="283369"/>
                </a:moveTo>
                <a:lnTo>
                  <a:pt x="1152525" y="323850"/>
                </a:lnTo>
                <a:lnTo>
                  <a:pt x="957263" y="352425"/>
                </a:lnTo>
                <a:lnTo>
                  <a:pt x="681038" y="442913"/>
                </a:lnTo>
                <a:lnTo>
                  <a:pt x="550069" y="481013"/>
                </a:lnTo>
                <a:lnTo>
                  <a:pt x="461963" y="504825"/>
                </a:lnTo>
                <a:lnTo>
                  <a:pt x="364332" y="528638"/>
                </a:lnTo>
                <a:lnTo>
                  <a:pt x="314325" y="540544"/>
                </a:lnTo>
                <a:lnTo>
                  <a:pt x="292894" y="535781"/>
                </a:lnTo>
                <a:lnTo>
                  <a:pt x="242888" y="514350"/>
                </a:lnTo>
                <a:lnTo>
                  <a:pt x="185738" y="483394"/>
                </a:lnTo>
                <a:lnTo>
                  <a:pt x="152400" y="457200"/>
                </a:lnTo>
                <a:lnTo>
                  <a:pt x="114300" y="423863"/>
                </a:lnTo>
                <a:lnTo>
                  <a:pt x="83344" y="388144"/>
                </a:lnTo>
                <a:lnTo>
                  <a:pt x="59532" y="354806"/>
                </a:lnTo>
                <a:lnTo>
                  <a:pt x="30957" y="309563"/>
                </a:lnTo>
                <a:lnTo>
                  <a:pt x="11907" y="271463"/>
                </a:lnTo>
                <a:lnTo>
                  <a:pt x="0" y="235744"/>
                </a:lnTo>
                <a:lnTo>
                  <a:pt x="0" y="216694"/>
                </a:lnTo>
                <a:lnTo>
                  <a:pt x="7144" y="202406"/>
                </a:lnTo>
                <a:lnTo>
                  <a:pt x="21432" y="197644"/>
                </a:lnTo>
                <a:lnTo>
                  <a:pt x="52388" y="204788"/>
                </a:lnTo>
                <a:lnTo>
                  <a:pt x="83344" y="223838"/>
                </a:lnTo>
                <a:lnTo>
                  <a:pt x="114300" y="245269"/>
                </a:lnTo>
                <a:lnTo>
                  <a:pt x="152400" y="264319"/>
                </a:lnTo>
                <a:lnTo>
                  <a:pt x="200025" y="280988"/>
                </a:lnTo>
                <a:lnTo>
                  <a:pt x="257175" y="290513"/>
                </a:lnTo>
                <a:lnTo>
                  <a:pt x="311944" y="295275"/>
                </a:lnTo>
                <a:lnTo>
                  <a:pt x="392907" y="290513"/>
                </a:lnTo>
                <a:lnTo>
                  <a:pt x="521494" y="269081"/>
                </a:lnTo>
                <a:lnTo>
                  <a:pt x="762000" y="214313"/>
                </a:lnTo>
                <a:lnTo>
                  <a:pt x="978694" y="154781"/>
                </a:lnTo>
                <a:lnTo>
                  <a:pt x="1145382" y="100013"/>
                </a:lnTo>
                <a:lnTo>
                  <a:pt x="1238250" y="80963"/>
                </a:lnTo>
                <a:lnTo>
                  <a:pt x="1295400" y="64294"/>
                </a:lnTo>
                <a:lnTo>
                  <a:pt x="1335882" y="47625"/>
                </a:lnTo>
                <a:lnTo>
                  <a:pt x="1390650" y="21431"/>
                </a:lnTo>
                <a:lnTo>
                  <a:pt x="1431132" y="7144"/>
                </a:lnTo>
                <a:lnTo>
                  <a:pt x="1473994" y="0"/>
                </a:lnTo>
                <a:lnTo>
                  <a:pt x="1545432" y="4763"/>
                </a:lnTo>
                <a:lnTo>
                  <a:pt x="1609725" y="19050"/>
                </a:lnTo>
                <a:lnTo>
                  <a:pt x="1657350" y="35719"/>
                </a:lnTo>
                <a:lnTo>
                  <a:pt x="1695450" y="57150"/>
                </a:lnTo>
                <a:lnTo>
                  <a:pt x="1719263" y="73819"/>
                </a:lnTo>
                <a:lnTo>
                  <a:pt x="1731169" y="85725"/>
                </a:lnTo>
                <a:lnTo>
                  <a:pt x="1738313" y="102394"/>
                </a:lnTo>
                <a:lnTo>
                  <a:pt x="1740694" y="128588"/>
                </a:lnTo>
                <a:lnTo>
                  <a:pt x="1733550" y="157163"/>
                </a:lnTo>
                <a:lnTo>
                  <a:pt x="1719263" y="183356"/>
                </a:lnTo>
                <a:lnTo>
                  <a:pt x="1683544" y="197644"/>
                </a:lnTo>
                <a:lnTo>
                  <a:pt x="1321594" y="2833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D440B51-374C-4ED5-8434-2A2555B25813}"/>
              </a:ext>
            </a:extLst>
          </p:cNvPr>
          <p:cNvSpPr/>
          <p:nvPr/>
        </p:nvSpPr>
        <p:spPr>
          <a:xfrm>
            <a:off x="5722937" y="1782764"/>
            <a:ext cx="2563812" cy="598487"/>
          </a:xfrm>
          <a:custGeom>
            <a:avLst/>
            <a:gdLst>
              <a:gd name="connsiteX0" fmla="*/ 1762125 w 2564606"/>
              <a:gd name="connsiteY0" fmla="*/ 280988 h 597694"/>
              <a:gd name="connsiteX1" fmla="*/ 1345406 w 2564606"/>
              <a:gd name="connsiteY1" fmla="*/ 352425 h 597694"/>
              <a:gd name="connsiteX2" fmla="*/ 1069181 w 2564606"/>
              <a:gd name="connsiteY2" fmla="*/ 400050 h 597694"/>
              <a:gd name="connsiteX3" fmla="*/ 895350 w 2564606"/>
              <a:gd name="connsiteY3" fmla="*/ 435769 h 597694"/>
              <a:gd name="connsiteX4" fmla="*/ 733425 w 2564606"/>
              <a:gd name="connsiteY4" fmla="*/ 473869 h 597694"/>
              <a:gd name="connsiteX5" fmla="*/ 638175 w 2564606"/>
              <a:gd name="connsiteY5" fmla="*/ 502444 h 597694"/>
              <a:gd name="connsiteX6" fmla="*/ 585787 w 2564606"/>
              <a:gd name="connsiteY6" fmla="*/ 523875 h 597694"/>
              <a:gd name="connsiteX7" fmla="*/ 450056 w 2564606"/>
              <a:gd name="connsiteY7" fmla="*/ 581025 h 597694"/>
              <a:gd name="connsiteX8" fmla="*/ 409575 w 2564606"/>
              <a:gd name="connsiteY8" fmla="*/ 597694 h 597694"/>
              <a:gd name="connsiteX9" fmla="*/ 390525 w 2564606"/>
              <a:gd name="connsiteY9" fmla="*/ 595313 h 597694"/>
              <a:gd name="connsiteX10" fmla="*/ 338137 w 2564606"/>
              <a:gd name="connsiteY10" fmla="*/ 573882 h 597694"/>
              <a:gd name="connsiteX11" fmla="*/ 269081 w 2564606"/>
              <a:gd name="connsiteY11" fmla="*/ 526257 h 597694"/>
              <a:gd name="connsiteX12" fmla="*/ 209550 w 2564606"/>
              <a:gd name="connsiteY12" fmla="*/ 476250 h 597694"/>
              <a:gd name="connsiteX13" fmla="*/ 159544 w 2564606"/>
              <a:gd name="connsiteY13" fmla="*/ 421482 h 597694"/>
              <a:gd name="connsiteX14" fmla="*/ 97631 w 2564606"/>
              <a:gd name="connsiteY14" fmla="*/ 342900 h 597694"/>
              <a:gd name="connsiteX15" fmla="*/ 54769 w 2564606"/>
              <a:gd name="connsiteY15" fmla="*/ 285750 h 597694"/>
              <a:gd name="connsiteX16" fmla="*/ 16669 w 2564606"/>
              <a:gd name="connsiteY16" fmla="*/ 228600 h 597694"/>
              <a:gd name="connsiteX17" fmla="*/ 2381 w 2564606"/>
              <a:gd name="connsiteY17" fmla="*/ 204788 h 597694"/>
              <a:gd name="connsiteX18" fmla="*/ 0 w 2564606"/>
              <a:gd name="connsiteY18" fmla="*/ 185738 h 597694"/>
              <a:gd name="connsiteX19" fmla="*/ 4762 w 2564606"/>
              <a:gd name="connsiteY19" fmla="*/ 166688 h 597694"/>
              <a:gd name="connsiteX20" fmla="*/ 14287 w 2564606"/>
              <a:gd name="connsiteY20" fmla="*/ 157163 h 597694"/>
              <a:gd name="connsiteX21" fmla="*/ 28575 w 2564606"/>
              <a:gd name="connsiteY21" fmla="*/ 152400 h 597694"/>
              <a:gd name="connsiteX22" fmla="*/ 50006 w 2564606"/>
              <a:gd name="connsiteY22" fmla="*/ 157163 h 597694"/>
              <a:gd name="connsiteX23" fmla="*/ 100012 w 2564606"/>
              <a:gd name="connsiteY23" fmla="*/ 192882 h 597694"/>
              <a:gd name="connsiteX24" fmla="*/ 135731 w 2564606"/>
              <a:gd name="connsiteY24" fmla="*/ 216694 h 597694"/>
              <a:gd name="connsiteX25" fmla="*/ 178594 w 2564606"/>
              <a:gd name="connsiteY25" fmla="*/ 242888 h 597694"/>
              <a:gd name="connsiteX26" fmla="*/ 242887 w 2564606"/>
              <a:gd name="connsiteY26" fmla="*/ 276225 h 597694"/>
              <a:gd name="connsiteX27" fmla="*/ 307181 w 2564606"/>
              <a:gd name="connsiteY27" fmla="*/ 295275 h 597694"/>
              <a:gd name="connsiteX28" fmla="*/ 376237 w 2564606"/>
              <a:gd name="connsiteY28" fmla="*/ 307182 h 597694"/>
              <a:gd name="connsiteX29" fmla="*/ 478631 w 2564606"/>
              <a:gd name="connsiteY29" fmla="*/ 309563 h 597694"/>
              <a:gd name="connsiteX30" fmla="*/ 578644 w 2564606"/>
              <a:gd name="connsiteY30" fmla="*/ 304800 h 597694"/>
              <a:gd name="connsiteX31" fmla="*/ 704850 w 2564606"/>
              <a:gd name="connsiteY31" fmla="*/ 283369 h 597694"/>
              <a:gd name="connsiteX32" fmla="*/ 992981 w 2564606"/>
              <a:gd name="connsiteY32" fmla="*/ 235744 h 597694"/>
              <a:gd name="connsiteX33" fmla="*/ 1257300 w 2564606"/>
              <a:gd name="connsiteY33" fmla="*/ 192882 h 597694"/>
              <a:gd name="connsiteX34" fmla="*/ 1559719 w 2564606"/>
              <a:gd name="connsiteY34" fmla="*/ 145257 h 597694"/>
              <a:gd name="connsiteX35" fmla="*/ 1752600 w 2564606"/>
              <a:gd name="connsiteY35" fmla="*/ 114300 h 597694"/>
              <a:gd name="connsiteX36" fmla="*/ 2069306 w 2564606"/>
              <a:gd name="connsiteY36" fmla="*/ 61913 h 597694"/>
              <a:gd name="connsiteX37" fmla="*/ 2093119 w 2564606"/>
              <a:gd name="connsiteY37" fmla="*/ 38100 h 597694"/>
              <a:gd name="connsiteX38" fmla="*/ 2119312 w 2564606"/>
              <a:gd name="connsiteY38" fmla="*/ 14288 h 597694"/>
              <a:gd name="connsiteX39" fmla="*/ 2152650 w 2564606"/>
              <a:gd name="connsiteY39" fmla="*/ 0 h 597694"/>
              <a:gd name="connsiteX40" fmla="*/ 2190750 w 2564606"/>
              <a:gd name="connsiteY40" fmla="*/ 0 h 597694"/>
              <a:gd name="connsiteX41" fmla="*/ 2228850 w 2564606"/>
              <a:gd name="connsiteY41" fmla="*/ 9525 h 597694"/>
              <a:gd name="connsiteX42" fmla="*/ 2266950 w 2564606"/>
              <a:gd name="connsiteY42" fmla="*/ 40482 h 597694"/>
              <a:gd name="connsiteX43" fmla="*/ 2355056 w 2564606"/>
              <a:gd name="connsiteY43" fmla="*/ 116682 h 597694"/>
              <a:gd name="connsiteX44" fmla="*/ 2436019 w 2564606"/>
              <a:gd name="connsiteY44" fmla="*/ 188119 h 597694"/>
              <a:gd name="connsiteX45" fmla="*/ 2495550 w 2564606"/>
              <a:gd name="connsiteY45" fmla="*/ 247650 h 597694"/>
              <a:gd name="connsiteX46" fmla="*/ 2531269 w 2564606"/>
              <a:gd name="connsiteY46" fmla="*/ 292894 h 597694"/>
              <a:gd name="connsiteX47" fmla="*/ 2555081 w 2564606"/>
              <a:gd name="connsiteY47" fmla="*/ 328613 h 597694"/>
              <a:gd name="connsiteX48" fmla="*/ 2564606 w 2564606"/>
              <a:gd name="connsiteY48" fmla="*/ 361950 h 597694"/>
              <a:gd name="connsiteX49" fmla="*/ 2564606 w 2564606"/>
              <a:gd name="connsiteY49" fmla="*/ 397669 h 597694"/>
              <a:gd name="connsiteX50" fmla="*/ 2550319 w 2564606"/>
              <a:gd name="connsiteY50" fmla="*/ 423863 h 597694"/>
              <a:gd name="connsiteX51" fmla="*/ 2131219 w 2564606"/>
              <a:gd name="connsiteY51" fmla="*/ 264319 h 597694"/>
              <a:gd name="connsiteX52" fmla="*/ 2107406 w 2564606"/>
              <a:gd name="connsiteY52" fmla="*/ 252413 h 597694"/>
              <a:gd name="connsiteX53" fmla="*/ 2074069 w 2564606"/>
              <a:gd name="connsiteY53" fmla="*/ 240507 h 597694"/>
              <a:gd name="connsiteX54" fmla="*/ 2043112 w 2564606"/>
              <a:gd name="connsiteY54" fmla="*/ 242888 h 597694"/>
              <a:gd name="connsiteX55" fmla="*/ 1762125 w 2564606"/>
              <a:gd name="connsiteY55" fmla="*/ 280988 h 597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564606" h="597694">
                <a:moveTo>
                  <a:pt x="1762125" y="280988"/>
                </a:moveTo>
                <a:lnTo>
                  <a:pt x="1345406" y="352425"/>
                </a:lnTo>
                <a:lnTo>
                  <a:pt x="1069181" y="400050"/>
                </a:lnTo>
                <a:lnTo>
                  <a:pt x="895350" y="435769"/>
                </a:lnTo>
                <a:lnTo>
                  <a:pt x="733425" y="473869"/>
                </a:lnTo>
                <a:lnTo>
                  <a:pt x="638175" y="502444"/>
                </a:lnTo>
                <a:lnTo>
                  <a:pt x="585787" y="523875"/>
                </a:lnTo>
                <a:lnTo>
                  <a:pt x="450056" y="581025"/>
                </a:lnTo>
                <a:lnTo>
                  <a:pt x="409575" y="597694"/>
                </a:lnTo>
                <a:lnTo>
                  <a:pt x="390525" y="595313"/>
                </a:lnTo>
                <a:lnTo>
                  <a:pt x="338137" y="573882"/>
                </a:lnTo>
                <a:lnTo>
                  <a:pt x="269081" y="526257"/>
                </a:lnTo>
                <a:lnTo>
                  <a:pt x="209550" y="476250"/>
                </a:lnTo>
                <a:lnTo>
                  <a:pt x="159544" y="421482"/>
                </a:lnTo>
                <a:lnTo>
                  <a:pt x="97631" y="342900"/>
                </a:lnTo>
                <a:lnTo>
                  <a:pt x="54769" y="285750"/>
                </a:lnTo>
                <a:lnTo>
                  <a:pt x="16669" y="228600"/>
                </a:lnTo>
                <a:lnTo>
                  <a:pt x="2381" y="204788"/>
                </a:lnTo>
                <a:lnTo>
                  <a:pt x="0" y="185738"/>
                </a:lnTo>
                <a:lnTo>
                  <a:pt x="4762" y="166688"/>
                </a:lnTo>
                <a:lnTo>
                  <a:pt x="14287" y="157163"/>
                </a:lnTo>
                <a:lnTo>
                  <a:pt x="28575" y="152400"/>
                </a:lnTo>
                <a:lnTo>
                  <a:pt x="50006" y="157163"/>
                </a:lnTo>
                <a:lnTo>
                  <a:pt x="100012" y="192882"/>
                </a:lnTo>
                <a:lnTo>
                  <a:pt x="135731" y="216694"/>
                </a:lnTo>
                <a:lnTo>
                  <a:pt x="178594" y="242888"/>
                </a:lnTo>
                <a:lnTo>
                  <a:pt x="242887" y="276225"/>
                </a:lnTo>
                <a:lnTo>
                  <a:pt x="307181" y="295275"/>
                </a:lnTo>
                <a:lnTo>
                  <a:pt x="376237" y="307182"/>
                </a:lnTo>
                <a:lnTo>
                  <a:pt x="478631" y="309563"/>
                </a:lnTo>
                <a:lnTo>
                  <a:pt x="578644" y="304800"/>
                </a:lnTo>
                <a:lnTo>
                  <a:pt x="704850" y="283369"/>
                </a:lnTo>
                <a:lnTo>
                  <a:pt x="992981" y="235744"/>
                </a:lnTo>
                <a:lnTo>
                  <a:pt x="1257300" y="192882"/>
                </a:lnTo>
                <a:lnTo>
                  <a:pt x="1559719" y="145257"/>
                </a:lnTo>
                <a:lnTo>
                  <a:pt x="1752600" y="114300"/>
                </a:lnTo>
                <a:lnTo>
                  <a:pt x="2069306" y="61913"/>
                </a:lnTo>
                <a:lnTo>
                  <a:pt x="2093119" y="38100"/>
                </a:lnTo>
                <a:lnTo>
                  <a:pt x="2119312" y="14288"/>
                </a:lnTo>
                <a:lnTo>
                  <a:pt x="2152650" y="0"/>
                </a:lnTo>
                <a:lnTo>
                  <a:pt x="2190750" y="0"/>
                </a:lnTo>
                <a:lnTo>
                  <a:pt x="2228850" y="9525"/>
                </a:lnTo>
                <a:lnTo>
                  <a:pt x="2266950" y="40482"/>
                </a:lnTo>
                <a:lnTo>
                  <a:pt x="2355056" y="116682"/>
                </a:lnTo>
                <a:lnTo>
                  <a:pt x="2436019" y="188119"/>
                </a:lnTo>
                <a:lnTo>
                  <a:pt x="2495550" y="247650"/>
                </a:lnTo>
                <a:lnTo>
                  <a:pt x="2531269" y="292894"/>
                </a:lnTo>
                <a:lnTo>
                  <a:pt x="2555081" y="328613"/>
                </a:lnTo>
                <a:lnTo>
                  <a:pt x="2564606" y="361950"/>
                </a:lnTo>
                <a:lnTo>
                  <a:pt x="2564606" y="397669"/>
                </a:lnTo>
                <a:lnTo>
                  <a:pt x="2550319" y="423863"/>
                </a:lnTo>
                <a:lnTo>
                  <a:pt x="2131219" y="264319"/>
                </a:lnTo>
                <a:lnTo>
                  <a:pt x="2107406" y="252413"/>
                </a:lnTo>
                <a:lnTo>
                  <a:pt x="2074069" y="240507"/>
                </a:lnTo>
                <a:lnTo>
                  <a:pt x="2043112" y="242888"/>
                </a:lnTo>
                <a:lnTo>
                  <a:pt x="1762125" y="2809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5E324A2-8785-429F-BACB-F64F9E3C278B}"/>
              </a:ext>
            </a:extLst>
          </p:cNvPr>
          <p:cNvSpPr/>
          <p:nvPr/>
        </p:nvSpPr>
        <p:spPr>
          <a:xfrm>
            <a:off x="5770564" y="4248150"/>
            <a:ext cx="555625" cy="1506538"/>
          </a:xfrm>
          <a:custGeom>
            <a:avLst/>
            <a:gdLst>
              <a:gd name="connsiteX0" fmla="*/ 523587 w 556155"/>
              <a:gd name="connsiteY0" fmla="*/ 1079744 h 1505629"/>
              <a:gd name="connsiteX1" fmla="*/ 546134 w 556155"/>
              <a:gd name="connsiteY1" fmla="*/ 1282666 h 1505629"/>
              <a:gd name="connsiteX2" fmla="*/ 556155 w 556155"/>
              <a:gd name="connsiteY2" fmla="*/ 1365337 h 1505629"/>
              <a:gd name="connsiteX3" fmla="*/ 523587 w 556155"/>
              <a:gd name="connsiteY3" fmla="*/ 1422957 h 1505629"/>
              <a:gd name="connsiteX4" fmla="*/ 498535 w 556155"/>
              <a:gd name="connsiteY4" fmla="*/ 1455525 h 1505629"/>
              <a:gd name="connsiteX5" fmla="*/ 475989 w 556155"/>
              <a:gd name="connsiteY5" fmla="*/ 1483082 h 1505629"/>
              <a:gd name="connsiteX6" fmla="*/ 458452 w 556155"/>
              <a:gd name="connsiteY6" fmla="*/ 1503124 h 1505629"/>
              <a:gd name="connsiteX7" fmla="*/ 445926 w 556155"/>
              <a:gd name="connsiteY7" fmla="*/ 1505629 h 1505629"/>
              <a:gd name="connsiteX8" fmla="*/ 403338 w 556155"/>
              <a:gd name="connsiteY8" fmla="*/ 1483082 h 1505629"/>
              <a:gd name="connsiteX9" fmla="*/ 350728 w 556155"/>
              <a:gd name="connsiteY9" fmla="*/ 1445504 h 1505629"/>
              <a:gd name="connsiteX10" fmla="*/ 323171 w 556155"/>
              <a:gd name="connsiteY10" fmla="*/ 1415442 h 1505629"/>
              <a:gd name="connsiteX11" fmla="*/ 298119 w 556155"/>
              <a:gd name="connsiteY11" fmla="*/ 1367843 h 1505629"/>
              <a:gd name="connsiteX12" fmla="*/ 288098 w 556155"/>
              <a:gd name="connsiteY12" fmla="*/ 1310223 h 1505629"/>
              <a:gd name="connsiteX13" fmla="*/ 278077 w 556155"/>
              <a:gd name="connsiteY13" fmla="*/ 1217530 h 1505629"/>
              <a:gd name="connsiteX14" fmla="*/ 278077 w 556155"/>
              <a:gd name="connsiteY14" fmla="*/ 1154900 h 1505629"/>
              <a:gd name="connsiteX15" fmla="*/ 278077 w 556155"/>
              <a:gd name="connsiteY15" fmla="*/ 1064713 h 1505629"/>
              <a:gd name="connsiteX16" fmla="*/ 273067 w 556155"/>
              <a:gd name="connsiteY16" fmla="*/ 941958 h 1505629"/>
              <a:gd name="connsiteX17" fmla="*/ 245510 w 556155"/>
              <a:gd name="connsiteY17" fmla="*/ 708974 h 1505629"/>
              <a:gd name="connsiteX18" fmla="*/ 220458 w 556155"/>
              <a:gd name="connsiteY18" fmla="*/ 566177 h 1505629"/>
              <a:gd name="connsiteX19" fmla="*/ 195406 w 556155"/>
              <a:gd name="connsiteY19" fmla="*/ 420875 h 1505629"/>
              <a:gd name="connsiteX20" fmla="*/ 172859 w 556155"/>
              <a:gd name="connsiteY20" fmla="*/ 315656 h 1505629"/>
              <a:gd name="connsiteX21" fmla="*/ 147807 w 556155"/>
              <a:gd name="connsiteY21" fmla="*/ 240500 h 1505629"/>
              <a:gd name="connsiteX22" fmla="*/ 115239 w 556155"/>
              <a:gd name="connsiteY22" fmla="*/ 165344 h 1505629"/>
              <a:gd name="connsiteX23" fmla="*/ 92692 w 556155"/>
              <a:gd name="connsiteY23" fmla="*/ 125261 h 1505629"/>
              <a:gd name="connsiteX24" fmla="*/ 70145 w 556155"/>
              <a:gd name="connsiteY24" fmla="*/ 97704 h 1505629"/>
              <a:gd name="connsiteX25" fmla="*/ 30062 w 556155"/>
              <a:gd name="connsiteY25" fmla="*/ 70146 h 1505629"/>
              <a:gd name="connsiteX26" fmla="*/ 10020 w 556155"/>
              <a:gd name="connsiteY26" fmla="*/ 57620 h 1505629"/>
              <a:gd name="connsiteX27" fmla="*/ 0 w 556155"/>
              <a:gd name="connsiteY27" fmla="*/ 42589 h 1505629"/>
              <a:gd name="connsiteX28" fmla="*/ 0 w 556155"/>
              <a:gd name="connsiteY28" fmla="*/ 25053 h 1505629"/>
              <a:gd name="connsiteX29" fmla="*/ 7515 w 556155"/>
              <a:gd name="connsiteY29" fmla="*/ 10021 h 1505629"/>
              <a:gd name="connsiteX30" fmla="*/ 22546 w 556155"/>
              <a:gd name="connsiteY30" fmla="*/ 0 h 1505629"/>
              <a:gd name="connsiteX31" fmla="*/ 55114 w 556155"/>
              <a:gd name="connsiteY31" fmla="*/ 0 h 1505629"/>
              <a:gd name="connsiteX32" fmla="*/ 132775 w 556155"/>
              <a:gd name="connsiteY32" fmla="*/ 20042 h 1505629"/>
              <a:gd name="connsiteX33" fmla="*/ 207932 w 556155"/>
              <a:gd name="connsiteY33" fmla="*/ 47599 h 1505629"/>
              <a:gd name="connsiteX34" fmla="*/ 263046 w 556155"/>
              <a:gd name="connsiteY34" fmla="*/ 77662 h 1505629"/>
              <a:gd name="connsiteX35" fmla="*/ 325676 w 556155"/>
              <a:gd name="connsiteY35" fmla="*/ 122756 h 1505629"/>
              <a:gd name="connsiteX36" fmla="*/ 378286 w 556155"/>
              <a:gd name="connsiteY36" fmla="*/ 270563 h 1505629"/>
              <a:gd name="connsiteX37" fmla="*/ 405843 w 556155"/>
              <a:gd name="connsiteY37" fmla="*/ 380792 h 1505629"/>
              <a:gd name="connsiteX38" fmla="*/ 433400 w 556155"/>
              <a:gd name="connsiteY38" fmla="*/ 513568 h 1505629"/>
              <a:gd name="connsiteX39" fmla="*/ 460957 w 556155"/>
              <a:gd name="connsiteY39" fmla="*/ 671396 h 1505629"/>
              <a:gd name="connsiteX40" fmla="*/ 488515 w 556155"/>
              <a:gd name="connsiteY40" fmla="*/ 829224 h 1505629"/>
              <a:gd name="connsiteX41" fmla="*/ 523587 w 556155"/>
              <a:gd name="connsiteY41" fmla="*/ 1079744 h 1505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56155" h="1505629">
                <a:moveTo>
                  <a:pt x="523587" y="1079744"/>
                </a:moveTo>
                <a:lnTo>
                  <a:pt x="546134" y="1282666"/>
                </a:lnTo>
                <a:lnTo>
                  <a:pt x="556155" y="1365337"/>
                </a:lnTo>
                <a:lnTo>
                  <a:pt x="523587" y="1422957"/>
                </a:lnTo>
                <a:lnTo>
                  <a:pt x="498535" y="1455525"/>
                </a:lnTo>
                <a:lnTo>
                  <a:pt x="475989" y="1483082"/>
                </a:lnTo>
                <a:lnTo>
                  <a:pt x="458452" y="1503124"/>
                </a:lnTo>
                <a:lnTo>
                  <a:pt x="445926" y="1505629"/>
                </a:lnTo>
                <a:lnTo>
                  <a:pt x="403338" y="1483082"/>
                </a:lnTo>
                <a:lnTo>
                  <a:pt x="350728" y="1445504"/>
                </a:lnTo>
                <a:lnTo>
                  <a:pt x="323171" y="1415442"/>
                </a:lnTo>
                <a:lnTo>
                  <a:pt x="298119" y="1367843"/>
                </a:lnTo>
                <a:lnTo>
                  <a:pt x="288098" y="1310223"/>
                </a:lnTo>
                <a:lnTo>
                  <a:pt x="278077" y="1217530"/>
                </a:lnTo>
                <a:lnTo>
                  <a:pt x="278077" y="1154900"/>
                </a:lnTo>
                <a:lnTo>
                  <a:pt x="278077" y="1064713"/>
                </a:lnTo>
                <a:lnTo>
                  <a:pt x="273067" y="941958"/>
                </a:lnTo>
                <a:lnTo>
                  <a:pt x="245510" y="708974"/>
                </a:lnTo>
                <a:lnTo>
                  <a:pt x="220458" y="566177"/>
                </a:lnTo>
                <a:lnTo>
                  <a:pt x="195406" y="420875"/>
                </a:lnTo>
                <a:lnTo>
                  <a:pt x="172859" y="315656"/>
                </a:lnTo>
                <a:lnTo>
                  <a:pt x="147807" y="240500"/>
                </a:lnTo>
                <a:lnTo>
                  <a:pt x="115239" y="165344"/>
                </a:lnTo>
                <a:lnTo>
                  <a:pt x="92692" y="125261"/>
                </a:lnTo>
                <a:lnTo>
                  <a:pt x="70145" y="97704"/>
                </a:lnTo>
                <a:lnTo>
                  <a:pt x="30062" y="70146"/>
                </a:lnTo>
                <a:lnTo>
                  <a:pt x="10020" y="57620"/>
                </a:lnTo>
                <a:lnTo>
                  <a:pt x="0" y="42589"/>
                </a:lnTo>
                <a:lnTo>
                  <a:pt x="0" y="25053"/>
                </a:lnTo>
                <a:lnTo>
                  <a:pt x="7515" y="10021"/>
                </a:lnTo>
                <a:lnTo>
                  <a:pt x="22546" y="0"/>
                </a:lnTo>
                <a:lnTo>
                  <a:pt x="55114" y="0"/>
                </a:lnTo>
                <a:lnTo>
                  <a:pt x="132775" y="20042"/>
                </a:lnTo>
                <a:lnTo>
                  <a:pt x="207932" y="47599"/>
                </a:lnTo>
                <a:lnTo>
                  <a:pt x="263046" y="77662"/>
                </a:lnTo>
                <a:lnTo>
                  <a:pt x="325676" y="122756"/>
                </a:lnTo>
                <a:lnTo>
                  <a:pt x="378286" y="270563"/>
                </a:lnTo>
                <a:lnTo>
                  <a:pt x="405843" y="380792"/>
                </a:lnTo>
                <a:lnTo>
                  <a:pt x="433400" y="513568"/>
                </a:lnTo>
                <a:lnTo>
                  <a:pt x="460957" y="671396"/>
                </a:lnTo>
                <a:lnTo>
                  <a:pt x="488515" y="829224"/>
                </a:lnTo>
                <a:lnTo>
                  <a:pt x="523587" y="107974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B333288-FA29-4BDF-8466-43A1F492DE42}"/>
              </a:ext>
            </a:extLst>
          </p:cNvPr>
          <p:cNvSpPr/>
          <p:nvPr/>
        </p:nvSpPr>
        <p:spPr>
          <a:xfrm rot="16200000">
            <a:off x="2770982" y="3491707"/>
            <a:ext cx="4275137" cy="520700"/>
          </a:xfrm>
          <a:custGeom>
            <a:avLst/>
            <a:gdLst>
              <a:gd name="connsiteX0" fmla="*/ 2573561 w 4274096"/>
              <a:gd name="connsiteY0" fmla="*/ 409618 h 521332"/>
              <a:gd name="connsiteX1" fmla="*/ 2271519 w 4274096"/>
              <a:gd name="connsiteY1" fmla="*/ 409618 h 521332"/>
              <a:gd name="connsiteX2" fmla="*/ 2134980 w 4274096"/>
              <a:gd name="connsiteY2" fmla="*/ 401343 h 521332"/>
              <a:gd name="connsiteX3" fmla="*/ 1638473 w 4274096"/>
              <a:gd name="connsiteY3" fmla="*/ 405480 h 521332"/>
              <a:gd name="connsiteX4" fmla="*/ 1108866 w 4274096"/>
              <a:gd name="connsiteY4" fmla="*/ 413755 h 521332"/>
              <a:gd name="connsiteX5" fmla="*/ 728210 w 4274096"/>
              <a:gd name="connsiteY5" fmla="*/ 422030 h 521332"/>
              <a:gd name="connsiteX6" fmla="*/ 450994 w 4274096"/>
              <a:gd name="connsiteY6" fmla="*/ 426168 h 521332"/>
              <a:gd name="connsiteX7" fmla="*/ 401343 w 4274096"/>
              <a:gd name="connsiteY7" fmla="*/ 426168 h 521332"/>
              <a:gd name="connsiteX8" fmla="*/ 335142 w 4274096"/>
              <a:gd name="connsiteY8" fmla="*/ 413755 h 521332"/>
              <a:gd name="connsiteX9" fmla="*/ 264804 w 4274096"/>
              <a:gd name="connsiteY9" fmla="*/ 397205 h 521332"/>
              <a:gd name="connsiteX10" fmla="*/ 190328 w 4274096"/>
              <a:gd name="connsiteY10" fmla="*/ 376517 h 521332"/>
              <a:gd name="connsiteX11" fmla="*/ 136540 w 4274096"/>
              <a:gd name="connsiteY11" fmla="*/ 351692 h 521332"/>
              <a:gd name="connsiteX12" fmla="*/ 70339 w 4274096"/>
              <a:gd name="connsiteY12" fmla="*/ 314454 h 521332"/>
              <a:gd name="connsiteX13" fmla="*/ 37238 w 4274096"/>
              <a:gd name="connsiteY13" fmla="*/ 289629 h 521332"/>
              <a:gd name="connsiteX14" fmla="*/ 12413 w 4274096"/>
              <a:gd name="connsiteY14" fmla="*/ 260666 h 521332"/>
              <a:gd name="connsiteX15" fmla="*/ 0 w 4274096"/>
              <a:gd name="connsiteY15" fmla="*/ 215153 h 521332"/>
              <a:gd name="connsiteX16" fmla="*/ 8275 w 4274096"/>
              <a:gd name="connsiteY16" fmla="*/ 177915 h 521332"/>
              <a:gd name="connsiteX17" fmla="*/ 24826 w 4274096"/>
              <a:gd name="connsiteY17" fmla="*/ 157227 h 521332"/>
              <a:gd name="connsiteX18" fmla="*/ 57926 w 4274096"/>
              <a:gd name="connsiteY18" fmla="*/ 144814 h 521332"/>
              <a:gd name="connsiteX19" fmla="*/ 95164 w 4274096"/>
              <a:gd name="connsiteY19" fmla="*/ 132401 h 521332"/>
              <a:gd name="connsiteX20" fmla="*/ 128265 w 4274096"/>
              <a:gd name="connsiteY20" fmla="*/ 119989 h 521332"/>
              <a:gd name="connsiteX21" fmla="*/ 595809 w 4274096"/>
              <a:gd name="connsiteY21" fmla="*/ 182052 h 521332"/>
              <a:gd name="connsiteX22" fmla="*/ 815099 w 4274096"/>
              <a:gd name="connsiteY22" fmla="*/ 182052 h 521332"/>
              <a:gd name="connsiteX23" fmla="*/ 1278505 w 4274096"/>
              <a:gd name="connsiteY23" fmla="*/ 186190 h 521332"/>
              <a:gd name="connsiteX24" fmla="*/ 1948790 w 4274096"/>
              <a:gd name="connsiteY24" fmla="*/ 182052 h 521332"/>
              <a:gd name="connsiteX25" fmla="*/ 2176355 w 4274096"/>
              <a:gd name="connsiteY25" fmla="*/ 186190 h 521332"/>
              <a:gd name="connsiteX26" fmla="*/ 2420471 w 4274096"/>
              <a:gd name="connsiteY26" fmla="*/ 186190 h 521332"/>
              <a:gd name="connsiteX27" fmla="*/ 2995591 w 4274096"/>
              <a:gd name="connsiteY27" fmla="*/ 182052 h 521332"/>
              <a:gd name="connsiteX28" fmla="*/ 3173506 w 4274096"/>
              <a:gd name="connsiteY28" fmla="*/ 202740 h 521332"/>
              <a:gd name="connsiteX29" fmla="*/ 3376247 w 4274096"/>
              <a:gd name="connsiteY29" fmla="*/ 206878 h 521332"/>
              <a:gd name="connsiteX30" fmla="*/ 3641050 w 4274096"/>
              <a:gd name="connsiteY30" fmla="*/ 202740 h 521332"/>
              <a:gd name="connsiteX31" fmla="*/ 3781727 w 4274096"/>
              <a:gd name="connsiteY31" fmla="*/ 206878 h 521332"/>
              <a:gd name="connsiteX32" fmla="*/ 3876891 w 4274096"/>
              <a:gd name="connsiteY32" fmla="*/ 202740 h 521332"/>
              <a:gd name="connsiteX33" fmla="*/ 3959642 w 4274096"/>
              <a:gd name="connsiteY33" fmla="*/ 190327 h 521332"/>
              <a:gd name="connsiteX34" fmla="*/ 4021705 w 4274096"/>
              <a:gd name="connsiteY34" fmla="*/ 173777 h 521332"/>
              <a:gd name="connsiteX35" fmla="*/ 4058943 w 4274096"/>
              <a:gd name="connsiteY35" fmla="*/ 148952 h 521332"/>
              <a:gd name="connsiteX36" fmla="*/ 4116869 w 4274096"/>
              <a:gd name="connsiteY36" fmla="*/ 91026 h 521332"/>
              <a:gd name="connsiteX37" fmla="*/ 4162382 w 4274096"/>
              <a:gd name="connsiteY37" fmla="*/ 37238 h 521332"/>
              <a:gd name="connsiteX38" fmla="*/ 4195483 w 4274096"/>
              <a:gd name="connsiteY38" fmla="*/ 8275 h 521332"/>
              <a:gd name="connsiteX39" fmla="*/ 4220308 w 4274096"/>
              <a:gd name="connsiteY39" fmla="*/ 0 h 521332"/>
              <a:gd name="connsiteX40" fmla="*/ 4228583 w 4274096"/>
              <a:gd name="connsiteY40" fmla="*/ 0 h 521332"/>
              <a:gd name="connsiteX41" fmla="*/ 4245133 w 4274096"/>
              <a:gd name="connsiteY41" fmla="*/ 8275 h 521332"/>
              <a:gd name="connsiteX42" fmla="*/ 4257546 w 4274096"/>
              <a:gd name="connsiteY42" fmla="*/ 24825 h 521332"/>
              <a:gd name="connsiteX43" fmla="*/ 4269959 w 4274096"/>
              <a:gd name="connsiteY43" fmla="*/ 70338 h 521332"/>
              <a:gd name="connsiteX44" fmla="*/ 4274096 w 4274096"/>
              <a:gd name="connsiteY44" fmla="*/ 119989 h 521332"/>
              <a:gd name="connsiteX45" fmla="*/ 4269959 w 4274096"/>
              <a:gd name="connsiteY45" fmla="*/ 177915 h 521332"/>
              <a:gd name="connsiteX46" fmla="*/ 4253409 w 4274096"/>
              <a:gd name="connsiteY46" fmla="*/ 231703 h 521332"/>
              <a:gd name="connsiteX47" fmla="*/ 4212033 w 4274096"/>
              <a:gd name="connsiteY47" fmla="*/ 318592 h 521332"/>
              <a:gd name="connsiteX48" fmla="*/ 4162382 w 4274096"/>
              <a:gd name="connsiteY48" fmla="*/ 397205 h 521332"/>
              <a:gd name="connsiteX49" fmla="*/ 4104456 w 4274096"/>
              <a:gd name="connsiteY49" fmla="*/ 455131 h 521332"/>
              <a:gd name="connsiteX50" fmla="*/ 4054806 w 4274096"/>
              <a:gd name="connsiteY50" fmla="*/ 500644 h 521332"/>
              <a:gd name="connsiteX51" fmla="*/ 4013430 w 4274096"/>
              <a:gd name="connsiteY51" fmla="*/ 517194 h 521332"/>
              <a:gd name="connsiteX52" fmla="*/ 3984467 w 4274096"/>
              <a:gd name="connsiteY52" fmla="*/ 521332 h 521332"/>
              <a:gd name="connsiteX53" fmla="*/ 3963780 w 4274096"/>
              <a:gd name="connsiteY53" fmla="*/ 521332 h 521332"/>
              <a:gd name="connsiteX54" fmla="*/ 3947229 w 4274096"/>
              <a:gd name="connsiteY54" fmla="*/ 508919 h 521332"/>
              <a:gd name="connsiteX55" fmla="*/ 3918266 w 4274096"/>
              <a:gd name="connsiteY55" fmla="*/ 488231 h 521332"/>
              <a:gd name="connsiteX56" fmla="*/ 3868616 w 4274096"/>
              <a:gd name="connsiteY56" fmla="*/ 463406 h 521332"/>
              <a:gd name="connsiteX57" fmla="*/ 3798277 w 4274096"/>
              <a:gd name="connsiteY57" fmla="*/ 442718 h 521332"/>
              <a:gd name="connsiteX58" fmla="*/ 3732076 w 4274096"/>
              <a:gd name="connsiteY58" fmla="*/ 430306 h 521332"/>
              <a:gd name="connsiteX59" fmla="*/ 3682426 w 4274096"/>
              <a:gd name="connsiteY59" fmla="*/ 426168 h 521332"/>
              <a:gd name="connsiteX60" fmla="*/ 3235570 w 4274096"/>
              <a:gd name="connsiteY60" fmla="*/ 422030 h 521332"/>
              <a:gd name="connsiteX61" fmla="*/ 3041104 w 4274096"/>
              <a:gd name="connsiteY61" fmla="*/ 426168 h 521332"/>
              <a:gd name="connsiteX62" fmla="*/ 2573561 w 4274096"/>
              <a:gd name="connsiteY62" fmla="*/ 409618 h 521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274096" h="521332">
                <a:moveTo>
                  <a:pt x="2573561" y="409618"/>
                </a:moveTo>
                <a:lnTo>
                  <a:pt x="2271519" y="409618"/>
                </a:lnTo>
                <a:lnTo>
                  <a:pt x="2134980" y="401343"/>
                </a:lnTo>
                <a:lnTo>
                  <a:pt x="1638473" y="405480"/>
                </a:lnTo>
                <a:lnTo>
                  <a:pt x="1108866" y="413755"/>
                </a:lnTo>
                <a:lnTo>
                  <a:pt x="728210" y="422030"/>
                </a:lnTo>
                <a:lnTo>
                  <a:pt x="450994" y="426168"/>
                </a:lnTo>
                <a:lnTo>
                  <a:pt x="401343" y="426168"/>
                </a:lnTo>
                <a:lnTo>
                  <a:pt x="335142" y="413755"/>
                </a:lnTo>
                <a:lnTo>
                  <a:pt x="264804" y="397205"/>
                </a:lnTo>
                <a:lnTo>
                  <a:pt x="190328" y="376517"/>
                </a:lnTo>
                <a:lnTo>
                  <a:pt x="136540" y="351692"/>
                </a:lnTo>
                <a:lnTo>
                  <a:pt x="70339" y="314454"/>
                </a:lnTo>
                <a:lnTo>
                  <a:pt x="37238" y="289629"/>
                </a:lnTo>
                <a:lnTo>
                  <a:pt x="12413" y="260666"/>
                </a:lnTo>
                <a:lnTo>
                  <a:pt x="0" y="215153"/>
                </a:lnTo>
                <a:lnTo>
                  <a:pt x="8275" y="177915"/>
                </a:lnTo>
                <a:lnTo>
                  <a:pt x="24826" y="157227"/>
                </a:lnTo>
                <a:lnTo>
                  <a:pt x="57926" y="144814"/>
                </a:lnTo>
                <a:lnTo>
                  <a:pt x="95164" y="132401"/>
                </a:lnTo>
                <a:lnTo>
                  <a:pt x="128265" y="119989"/>
                </a:lnTo>
                <a:lnTo>
                  <a:pt x="595809" y="182052"/>
                </a:lnTo>
                <a:lnTo>
                  <a:pt x="815099" y="182052"/>
                </a:lnTo>
                <a:lnTo>
                  <a:pt x="1278505" y="186190"/>
                </a:lnTo>
                <a:lnTo>
                  <a:pt x="1948790" y="182052"/>
                </a:lnTo>
                <a:lnTo>
                  <a:pt x="2176355" y="186190"/>
                </a:lnTo>
                <a:lnTo>
                  <a:pt x="2420471" y="186190"/>
                </a:lnTo>
                <a:lnTo>
                  <a:pt x="2995591" y="182052"/>
                </a:lnTo>
                <a:lnTo>
                  <a:pt x="3173506" y="202740"/>
                </a:lnTo>
                <a:lnTo>
                  <a:pt x="3376247" y="206878"/>
                </a:lnTo>
                <a:lnTo>
                  <a:pt x="3641050" y="202740"/>
                </a:lnTo>
                <a:lnTo>
                  <a:pt x="3781727" y="206878"/>
                </a:lnTo>
                <a:lnTo>
                  <a:pt x="3876891" y="202740"/>
                </a:lnTo>
                <a:lnTo>
                  <a:pt x="3959642" y="190327"/>
                </a:lnTo>
                <a:lnTo>
                  <a:pt x="4021705" y="173777"/>
                </a:lnTo>
                <a:lnTo>
                  <a:pt x="4058943" y="148952"/>
                </a:lnTo>
                <a:lnTo>
                  <a:pt x="4116869" y="91026"/>
                </a:lnTo>
                <a:lnTo>
                  <a:pt x="4162382" y="37238"/>
                </a:lnTo>
                <a:lnTo>
                  <a:pt x="4195483" y="8275"/>
                </a:lnTo>
                <a:lnTo>
                  <a:pt x="4220308" y="0"/>
                </a:lnTo>
                <a:lnTo>
                  <a:pt x="4228583" y="0"/>
                </a:lnTo>
                <a:lnTo>
                  <a:pt x="4245133" y="8275"/>
                </a:lnTo>
                <a:lnTo>
                  <a:pt x="4257546" y="24825"/>
                </a:lnTo>
                <a:lnTo>
                  <a:pt x="4269959" y="70338"/>
                </a:lnTo>
                <a:lnTo>
                  <a:pt x="4274096" y="119989"/>
                </a:lnTo>
                <a:lnTo>
                  <a:pt x="4269959" y="177915"/>
                </a:lnTo>
                <a:lnTo>
                  <a:pt x="4253409" y="231703"/>
                </a:lnTo>
                <a:lnTo>
                  <a:pt x="4212033" y="318592"/>
                </a:lnTo>
                <a:lnTo>
                  <a:pt x="4162382" y="397205"/>
                </a:lnTo>
                <a:lnTo>
                  <a:pt x="4104456" y="455131"/>
                </a:lnTo>
                <a:lnTo>
                  <a:pt x="4054806" y="500644"/>
                </a:lnTo>
                <a:lnTo>
                  <a:pt x="4013430" y="517194"/>
                </a:lnTo>
                <a:lnTo>
                  <a:pt x="3984467" y="521332"/>
                </a:lnTo>
                <a:lnTo>
                  <a:pt x="3963780" y="521332"/>
                </a:lnTo>
                <a:lnTo>
                  <a:pt x="3947229" y="508919"/>
                </a:lnTo>
                <a:lnTo>
                  <a:pt x="3918266" y="488231"/>
                </a:lnTo>
                <a:lnTo>
                  <a:pt x="3868616" y="463406"/>
                </a:lnTo>
                <a:lnTo>
                  <a:pt x="3798277" y="442718"/>
                </a:lnTo>
                <a:lnTo>
                  <a:pt x="3732076" y="430306"/>
                </a:lnTo>
                <a:lnTo>
                  <a:pt x="3682426" y="426168"/>
                </a:lnTo>
                <a:lnTo>
                  <a:pt x="3235570" y="422030"/>
                </a:lnTo>
                <a:lnTo>
                  <a:pt x="3041104" y="426168"/>
                </a:lnTo>
                <a:lnTo>
                  <a:pt x="2573561" y="40961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C6231C25-D16A-46C7-90C5-D31EF90CB4FD}"/>
              </a:ext>
            </a:extLst>
          </p:cNvPr>
          <p:cNvSpPr/>
          <p:nvPr/>
        </p:nvSpPr>
        <p:spPr>
          <a:xfrm>
            <a:off x="4230687" y="5200650"/>
            <a:ext cx="646112" cy="623888"/>
          </a:xfrm>
          <a:custGeom>
            <a:avLst/>
            <a:gdLst>
              <a:gd name="connsiteX0" fmla="*/ 278607 w 645319"/>
              <a:gd name="connsiteY0" fmla="*/ 92869 h 623888"/>
              <a:gd name="connsiteX1" fmla="*/ 485775 w 645319"/>
              <a:gd name="connsiteY1" fmla="*/ 157163 h 623888"/>
              <a:gd name="connsiteX2" fmla="*/ 519113 w 645319"/>
              <a:gd name="connsiteY2" fmla="*/ 164306 h 623888"/>
              <a:gd name="connsiteX3" fmla="*/ 538163 w 645319"/>
              <a:gd name="connsiteY3" fmla="*/ 164306 h 623888"/>
              <a:gd name="connsiteX4" fmla="*/ 569119 w 645319"/>
              <a:gd name="connsiteY4" fmla="*/ 150019 h 623888"/>
              <a:gd name="connsiteX5" fmla="*/ 583407 w 645319"/>
              <a:gd name="connsiteY5" fmla="*/ 130969 h 623888"/>
              <a:gd name="connsiteX6" fmla="*/ 645319 w 645319"/>
              <a:gd name="connsiteY6" fmla="*/ 19050 h 623888"/>
              <a:gd name="connsiteX7" fmla="*/ 609600 w 645319"/>
              <a:gd name="connsiteY7" fmla="*/ 623888 h 623888"/>
              <a:gd name="connsiteX8" fmla="*/ 542925 w 645319"/>
              <a:gd name="connsiteY8" fmla="*/ 573881 h 623888"/>
              <a:gd name="connsiteX9" fmla="*/ 509588 w 645319"/>
              <a:gd name="connsiteY9" fmla="*/ 526256 h 623888"/>
              <a:gd name="connsiteX10" fmla="*/ 459582 w 645319"/>
              <a:gd name="connsiteY10" fmla="*/ 457200 h 623888"/>
              <a:gd name="connsiteX11" fmla="*/ 409575 w 645319"/>
              <a:gd name="connsiteY11" fmla="*/ 400050 h 623888"/>
              <a:gd name="connsiteX12" fmla="*/ 357188 w 645319"/>
              <a:gd name="connsiteY12" fmla="*/ 345281 h 623888"/>
              <a:gd name="connsiteX13" fmla="*/ 316707 w 645319"/>
              <a:gd name="connsiteY13" fmla="*/ 307181 h 623888"/>
              <a:gd name="connsiteX14" fmla="*/ 283369 w 645319"/>
              <a:gd name="connsiteY14" fmla="*/ 273844 h 623888"/>
              <a:gd name="connsiteX15" fmla="*/ 214313 w 645319"/>
              <a:gd name="connsiteY15" fmla="*/ 214313 h 623888"/>
              <a:gd name="connsiteX16" fmla="*/ 128588 w 645319"/>
              <a:gd name="connsiteY16" fmla="*/ 147638 h 623888"/>
              <a:gd name="connsiteX17" fmla="*/ 71438 w 645319"/>
              <a:gd name="connsiteY17" fmla="*/ 104775 h 623888"/>
              <a:gd name="connsiteX18" fmla="*/ 28575 w 645319"/>
              <a:gd name="connsiteY18" fmla="*/ 73819 h 623888"/>
              <a:gd name="connsiteX19" fmla="*/ 9525 w 645319"/>
              <a:gd name="connsiteY19" fmla="*/ 57150 h 623888"/>
              <a:gd name="connsiteX20" fmla="*/ 0 w 645319"/>
              <a:gd name="connsiteY20" fmla="*/ 38100 h 623888"/>
              <a:gd name="connsiteX21" fmla="*/ 0 w 645319"/>
              <a:gd name="connsiteY21" fmla="*/ 14288 h 623888"/>
              <a:gd name="connsiteX22" fmla="*/ 7144 w 645319"/>
              <a:gd name="connsiteY22" fmla="*/ 4763 h 623888"/>
              <a:gd name="connsiteX23" fmla="*/ 26194 w 645319"/>
              <a:gd name="connsiteY23" fmla="*/ 0 h 623888"/>
              <a:gd name="connsiteX24" fmla="*/ 61913 w 645319"/>
              <a:gd name="connsiteY24" fmla="*/ 4763 h 623888"/>
              <a:gd name="connsiteX25" fmla="*/ 278607 w 645319"/>
              <a:gd name="connsiteY25" fmla="*/ 92869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45319" h="623888">
                <a:moveTo>
                  <a:pt x="278607" y="92869"/>
                </a:moveTo>
                <a:lnTo>
                  <a:pt x="485775" y="157163"/>
                </a:lnTo>
                <a:lnTo>
                  <a:pt x="519113" y="164306"/>
                </a:lnTo>
                <a:lnTo>
                  <a:pt x="538163" y="164306"/>
                </a:lnTo>
                <a:lnTo>
                  <a:pt x="569119" y="150019"/>
                </a:lnTo>
                <a:lnTo>
                  <a:pt x="583407" y="130969"/>
                </a:lnTo>
                <a:lnTo>
                  <a:pt x="645319" y="19050"/>
                </a:lnTo>
                <a:lnTo>
                  <a:pt x="609600" y="623888"/>
                </a:lnTo>
                <a:lnTo>
                  <a:pt x="542925" y="573881"/>
                </a:lnTo>
                <a:lnTo>
                  <a:pt x="509588" y="526256"/>
                </a:lnTo>
                <a:lnTo>
                  <a:pt x="459582" y="457200"/>
                </a:lnTo>
                <a:lnTo>
                  <a:pt x="409575" y="400050"/>
                </a:lnTo>
                <a:lnTo>
                  <a:pt x="357188" y="345281"/>
                </a:lnTo>
                <a:lnTo>
                  <a:pt x="316707" y="307181"/>
                </a:lnTo>
                <a:lnTo>
                  <a:pt x="283369" y="273844"/>
                </a:lnTo>
                <a:lnTo>
                  <a:pt x="214313" y="214313"/>
                </a:lnTo>
                <a:lnTo>
                  <a:pt x="128588" y="147638"/>
                </a:lnTo>
                <a:lnTo>
                  <a:pt x="71438" y="104775"/>
                </a:lnTo>
                <a:lnTo>
                  <a:pt x="28575" y="73819"/>
                </a:lnTo>
                <a:lnTo>
                  <a:pt x="9525" y="57150"/>
                </a:lnTo>
                <a:lnTo>
                  <a:pt x="0" y="38100"/>
                </a:lnTo>
                <a:lnTo>
                  <a:pt x="0" y="14288"/>
                </a:lnTo>
                <a:lnTo>
                  <a:pt x="7144" y="4763"/>
                </a:lnTo>
                <a:lnTo>
                  <a:pt x="26194" y="0"/>
                </a:lnTo>
                <a:lnTo>
                  <a:pt x="61913" y="4763"/>
                </a:lnTo>
                <a:lnTo>
                  <a:pt x="278607" y="928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D05435B-CC36-4172-BC7B-ADD61C716F16}"/>
              </a:ext>
            </a:extLst>
          </p:cNvPr>
          <p:cNvSpPr/>
          <p:nvPr/>
        </p:nvSpPr>
        <p:spPr>
          <a:xfrm>
            <a:off x="3822701" y="3276600"/>
            <a:ext cx="1719263" cy="1208088"/>
          </a:xfrm>
          <a:custGeom>
            <a:avLst/>
            <a:gdLst>
              <a:gd name="connsiteX0" fmla="*/ 816769 w 1719263"/>
              <a:gd name="connsiteY0" fmla="*/ 816769 h 1207294"/>
              <a:gd name="connsiteX1" fmla="*/ 626269 w 1719263"/>
              <a:gd name="connsiteY1" fmla="*/ 964406 h 1207294"/>
              <a:gd name="connsiteX2" fmla="*/ 585788 w 1719263"/>
              <a:gd name="connsiteY2" fmla="*/ 995363 h 1207294"/>
              <a:gd name="connsiteX3" fmla="*/ 547688 w 1719263"/>
              <a:gd name="connsiteY3" fmla="*/ 1019175 h 1207294"/>
              <a:gd name="connsiteX4" fmla="*/ 509588 w 1719263"/>
              <a:gd name="connsiteY4" fmla="*/ 1042988 h 1207294"/>
              <a:gd name="connsiteX5" fmla="*/ 483394 w 1719263"/>
              <a:gd name="connsiteY5" fmla="*/ 1066800 h 1207294"/>
              <a:gd name="connsiteX6" fmla="*/ 450057 w 1719263"/>
              <a:gd name="connsiteY6" fmla="*/ 1107281 h 1207294"/>
              <a:gd name="connsiteX7" fmla="*/ 421482 w 1719263"/>
              <a:gd name="connsiteY7" fmla="*/ 1145381 h 1207294"/>
              <a:gd name="connsiteX8" fmla="*/ 395288 w 1719263"/>
              <a:gd name="connsiteY8" fmla="*/ 1176338 h 1207294"/>
              <a:gd name="connsiteX9" fmla="*/ 378619 w 1719263"/>
              <a:gd name="connsiteY9" fmla="*/ 1193006 h 1207294"/>
              <a:gd name="connsiteX10" fmla="*/ 359569 w 1719263"/>
              <a:gd name="connsiteY10" fmla="*/ 1202531 h 1207294"/>
              <a:gd name="connsiteX11" fmla="*/ 342900 w 1719263"/>
              <a:gd name="connsiteY11" fmla="*/ 1207294 h 1207294"/>
              <a:gd name="connsiteX12" fmla="*/ 326232 w 1719263"/>
              <a:gd name="connsiteY12" fmla="*/ 1207294 h 1207294"/>
              <a:gd name="connsiteX13" fmla="*/ 304800 w 1719263"/>
              <a:gd name="connsiteY13" fmla="*/ 1200150 h 1207294"/>
              <a:gd name="connsiteX14" fmla="*/ 264319 w 1719263"/>
              <a:gd name="connsiteY14" fmla="*/ 1176338 h 1207294"/>
              <a:gd name="connsiteX15" fmla="*/ 190500 w 1719263"/>
              <a:gd name="connsiteY15" fmla="*/ 1119188 h 1207294"/>
              <a:gd name="connsiteX16" fmla="*/ 130969 w 1719263"/>
              <a:gd name="connsiteY16" fmla="*/ 1064419 h 1207294"/>
              <a:gd name="connsiteX17" fmla="*/ 95250 w 1719263"/>
              <a:gd name="connsiteY17" fmla="*/ 1031081 h 1207294"/>
              <a:gd name="connsiteX18" fmla="*/ 61913 w 1719263"/>
              <a:gd name="connsiteY18" fmla="*/ 1000125 h 1207294"/>
              <a:gd name="connsiteX19" fmla="*/ 35719 w 1719263"/>
              <a:gd name="connsiteY19" fmla="*/ 973931 h 1207294"/>
              <a:gd name="connsiteX20" fmla="*/ 26194 w 1719263"/>
              <a:gd name="connsiteY20" fmla="*/ 959644 h 1207294"/>
              <a:gd name="connsiteX21" fmla="*/ 16669 w 1719263"/>
              <a:gd name="connsiteY21" fmla="*/ 933450 h 1207294"/>
              <a:gd name="connsiteX22" fmla="*/ 7144 w 1719263"/>
              <a:gd name="connsiteY22" fmla="*/ 904875 h 1207294"/>
              <a:gd name="connsiteX23" fmla="*/ 2382 w 1719263"/>
              <a:gd name="connsiteY23" fmla="*/ 873919 h 1207294"/>
              <a:gd name="connsiteX24" fmla="*/ 0 w 1719263"/>
              <a:gd name="connsiteY24" fmla="*/ 842963 h 1207294"/>
              <a:gd name="connsiteX25" fmla="*/ 2382 w 1719263"/>
              <a:gd name="connsiteY25" fmla="*/ 812006 h 1207294"/>
              <a:gd name="connsiteX26" fmla="*/ 9525 w 1719263"/>
              <a:gd name="connsiteY26" fmla="*/ 797719 h 1207294"/>
              <a:gd name="connsiteX27" fmla="*/ 21432 w 1719263"/>
              <a:gd name="connsiteY27" fmla="*/ 790575 h 1207294"/>
              <a:gd name="connsiteX28" fmla="*/ 33338 w 1719263"/>
              <a:gd name="connsiteY28" fmla="*/ 790575 h 1207294"/>
              <a:gd name="connsiteX29" fmla="*/ 50007 w 1719263"/>
              <a:gd name="connsiteY29" fmla="*/ 800100 h 1207294"/>
              <a:gd name="connsiteX30" fmla="*/ 83344 w 1719263"/>
              <a:gd name="connsiteY30" fmla="*/ 833438 h 1207294"/>
              <a:gd name="connsiteX31" fmla="*/ 116682 w 1719263"/>
              <a:gd name="connsiteY31" fmla="*/ 864394 h 1207294"/>
              <a:gd name="connsiteX32" fmla="*/ 133350 w 1719263"/>
              <a:gd name="connsiteY32" fmla="*/ 876300 h 1207294"/>
              <a:gd name="connsiteX33" fmla="*/ 164307 w 1719263"/>
              <a:gd name="connsiteY33" fmla="*/ 892969 h 1207294"/>
              <a:gd name="connsiteX34" fmla="*/ 188119 w 1719263"/>
              <a:gd name="connsiteY34" fmla="*/ 900113 h 1207294"/>
              <a:gd name="connsiteX35" fmla="*/ 216694 w 1719263"/>
              <a:gd name="connsiteY35" fmla="*/ 897731 h 1207294"/>
              <a:gd name="connsiteX36" fmla="*/ 271463 w 1719263"/>
              <a:gd name="connsiteY36" fmla="*/ 883444 h 1207294"/>
              <a:gd name="connsiteX37" fmla="*/ 330994 w 1719263"/>
              <a:gd name="connsiteY37" fmla="*/ 862013 h 1207294"/>
              <a:gd name="connsiteX38" fmla="*/ 395288 w 1719263"/>
              <a:gd name="connsiteY38" fmla="*/ 826294 h 1207294"/>
              <a:gd name="connsiteX39" fmla="*/ 590550 w 1719263"/>
              <a:gd name="connsiteY39" fmla="*/ 704850 h 1207294"/>
              <a:gd name="connsiteX40" fmla="*/ 757238 w 1719263"/>
              <a:gd name="connsiteY40" fmla="*/ 595313 h 1207294"/>
              <a:gd name="connsiteX41" fmla="*/ 1028700 w 1719263"/>
              <a:gd name="connsiteY41" fmla="*/ 407194 h 1207294"/>
              <a:gd name="connsiteX42" fmla="*/ 1207294 w 1719263"/>
              <a:gd name="connsiteY42" fmla="*/ 316706 h 1207294"/>
              <a:gd name="connsiteX43" fmla="*/ 1288257 w 1719263"/>
              <a:gd name="connsiteY43" fmla="*/ 269081 h 1207294"/>
              <a:gd name="connsiteX44" fmla="*/ 1378744 w 1719263"/>
              <a:gd name="connsiteY44" fmla="*/ 207169 h 1207294"/>
              <a:gd name="connsiteX45" fmla="*/ 1462088 w 1719263"/>
              <a:gd name="connsiteY45" fmla="*/ 147638 h 1207294"/>
              <a:gd name="connsiteX46" fmla="*/ 1543050 w 1719263"/>
              <a:gd name="connsiteY46" fmla="*/ 90488 h 1207294"/>
              <a:gd name="connsiteX47" fmla="*/ 1635919 w 1719263"/>
              <a:gd name="connsiteY47" fmla="*/ 26194 h 1207294"/>
              <a:gd name="connsiteX48" fmla="*/ 1671638 w 1719263"/>
              <a:gd name="connsiteY48" fmla="*/ 4763 h 1207294"/>
              <a:gd name="connsiteX49" fmla="*/ 1693069 w 1719263"/>
              <a:gd name="connsiteY49" fmla="*/ 0 h 1207294"/>
              <a:gd name="connsiteX50" fmla="*/ 1709738 w 1719263"/>
              <a:gd name="connsiteY50" fmla="*/ 2381 h 1207294"/>
              <a:gd name="connsiteX51" fmla="*/ 1716882 w 1719263"/>
              <a:gd name="connsiteY51" fmla="*/ 7144 h 1207294"/>
              <a:gd name="connsiteX52" fmla="*/ 1719263 w 1719263"/>
              <a:gd name="connsiteY52" fmla="*/ 19050 h 1207294"/>
              <a:gd name="connsiteX53" fmla="*/ 1712119 w 1719263"/>
              <a:gd name="connsiteY53" fmla="*/ 42863 h 1207294"/>
              <a:gd name="connsiteX54" fmla="*/ 1685925 w 1719263"/>
              <a:gd name="connsiteY54" fmla="*/ 80963 h 1207294"/>
              <a:gd name="connsiteX55" fmla="*/ 1550194 w 1719263"/>
              <a:gd name="connsiteY55" fmla="*/ 207169 h 1207294"/>
              <a:gd name="connsiteX56" fmla="*/ 1419225 w 1719263"/>
              <a:gd name="connsiteY56" fmla="*/ 323850 h 1207294"/>
              <a:gd name="connsiteX57" fmla="*/ 1204913 w 1719263"/>
              <a:gd name="connsiteY57" fmla="*/ 509588 h 1207294"/>
              <a:gd name="connsiteX58" fmla="*/ 1023938 w 1719263"/>
              <a:gd name="connsiteY58" fmla="*/ 650081 h 1207294"/>
              <a:gd name="connsiteX59" fmla="*/ 816769 w 1719263"/>
              <a:gd name="connsiteY59" fmla="*/ 816769 h 1207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719263" h="1207294">
                <a:moveTo>
                  <a:pt x="816769" y="816769"/>
                </a:moveTo>
                <a:lnTo>
                  <a:pt x="626269" y="964406"/>
                </a:lnTo>
                <a:lnTo>
                  <a:pt x="585788" y="995363"/>
                </a:lnTo>
                <a:lnTo>
                  <a:pt x="547688" y="1019175"/>
                </a:lnTo>
                <a:lnTo>
                  <a:pt x="509588" y="1042988"/>
                </a:lnTo>
                <a:lnTo>
                  <a:pt x="483394" y="1066800"/>
                </a:lnTo>
                <a:lnTo>
                  <a:pt x="450057" y="1107281"/>
                </a:lnTo>
                <a:lnTo>
                  <a:pt x="421482" y="1145381"/>
                </a:lnTo>
                <a:lnTo>
                  <a:pt x="395288" y="1176338"/>
                </a:lnTo>
                <a:lnTo>
                  <a:pt x="378619" y="1193006"/>
                </a:lnTo>
                <a:lnTo>
                  <a:pt x="359569" y="1202531"/>
                </a:lnTo>
                <a:lnTo>
                  <a:pt x="342900" y="1207294"/>
                </a:lnTo>
                <a:lnTo>
                  <a:pt x="326232" y="1207294"/>
                </a:lnTo>
                <a:lnTo>
                  <a:pt x="304800" y="1200150"/>
                </a:lnTo>
                <a:lnTo>
                  <a:pt x="264319" y="1176338"/>
                </a:lnTo>
                <a:lnTo>
                  <a:pt x="190500" y="1119188"/>
                </a:lnTo>
                <a:lnTo>
                  <a:pt x="130969" y="1064419"/>
                </a:lnTo>
                <a:lnTo>
                  <a:pt x="95250" y="1031081"/>
                </a:lnTo>
                <a:lnTo>
                  <a:pt x="61913" y="1000125"/>
                </a:lnTo>
                <a:lnTo>
                  <a:pt x="35719" y="973931"/>
                </a:lnTo>
                <a:lnTo>
                  <a:pt x="26194" y="959644"/>
                </a:lnTo>
                <a:lnTo>
                  <a:pt x="16669" y="933450"/>
                </a:lnTo>
                <a:lnTo>
                  <a:pt x="7144" y="904875"/>
                </a:lnTo>
                <a:lnTo>
                  <a:pt x="2382" y="873919"/>
                </a:lnTo>
                <a:lnTo>
                  <a:pt x="0" y="842963"/>
                </a:lnTo>
                <a:lnTo>
                  <a:pt x="2382" y="812006"/>
                </a:lnTo>
                <a:lnTo>
                  <a:pt x="9525" y="797719"/>
                </a:lnTo>
                <a:lnTo>
                  <a:pt x="21432" y="790575"/>
                </a:lnTo>
                <a:lnTo>
                  <a:pt x="33338" y="790575"/>
                </a:lnTo>
                <a:lnTo>
                  <a:pt x="50007" y="800100"/>
                </a:lnTo>
                <a:lnTo>
                  <a:pt x="83344" y="833438"/>
                </a:lnTo>
                <a:lnTo>
                  <a:pt x="116682" y="864394"/>
                </a:lnTo>
                <a:lnTo>
                  <a:pt x="133350" y="876300"/>
                </a:lnTo>
                <a:lnTo>
                  <a:pt x="164307" y="892969"/>
                </a:lnTo>
                <a:lnTo>
                  <a:pt x="188119" y="900113"/>
                </a:lnTo>
                <a:lnTo>
                  <a:pt x="216694" y="897731"/>
                </a:lnTo>
                <a:lnTo>
                  <a:pt x="271463" y="883444"/>
                </a:lnTo>
                <a:lnTo>
                  <a:pt x="330994" y="862013"/>
                </a:lnTo>
                <a:lnTo>
                  <a:pt x="395288" y="826294"/>
                </a:lnTo>
                <a:lnTo>
                  <a:pt x="590550" y="704850"/>
                </a:lnTo>
                <a:lnTo>
                  <a:pt x="757238" y="595313"/>
                </a:lnTo>
                <a:lnTo>
                  <a:pt x="1028700" y="407194"/>
                </a:lnTo>
                <a:lnTo>
                  <a:pt x="1207294" y="316706"/>
                </a:lnTo>
                <a:lnTo>
                  <a:pt x="1288257" y="269081"/>
                </a:lnTo>
                <a:lnTo>
                  <a:pt x="1378744" y="207169"/>
                </a:lnTo>
                <a:lnTo>
                  <a:pt x="1462088" y="147638"/>
                </a:lnTo>
                <a:lnTo>
                  <a:pt x="1543050" y="90488"/>
                </a:lnTo>
                <a:lnTo>
                  <a:pt x="1635919" y="26194"/>
                </a:lnTo>
                <a:lnTo>
                  <a:pt x="1671638" y="4763"/>
                </a:lnTo>
                <a:lnTo>
                  <a:pt x="1693069" y="0"/>
                </a:lnTo>
                <a:lnTo>
                  <a:pt x="1709738" y="2381"/>
                </a:lnTo>
                <a:lnTo>
                  <a:pt x="1716882" y="7144"/>
                </a:lnTo>
                <a:lnTo>
                  <a:pt x="1719263" y="19050"/>
                </a:lnTo>
                <a:lnTo>
                  <a:pt x="1712119" y="42863"/>
                </a:lnTo>
                <a:lnTo>
                  <a:pt x="1685925" y="80963"/>
                </a:lnTo>
                <a:lnTo>
                  <a:pt x="1550194" y="207169"/>
                </a:lnTo>
                <a:lnTo>
                  <a:pt x="1419225" y="323850"/>
                </a:lnTo>
                <a:lnTo>
                  <a:pt x="1204913" y="509588"/>
                </a:lnTo>
                <a:lnTo>
                  <a:pt x="1023938" y="650081"/>
                </a:lnTo>
                <a:lnTo>
                  <a:pt x="816769" y="8167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3F8F385-FC17-43AA-BFCC-58746C666465}"/>
              </a:ext>
            </a:extLst>
          </p:cNvPr>
          <p:cNvSpPr/>
          <p:nvPr/>
        </p:nvSpPr>
        <p:spPr>
          <a:xfrm rot="16200000">
            <a:off x="6760369" y="2434432"/>
            <a:ext cx="1957387" cy="1079500"/>
          </a:xfrm>
          <a:custGeom>
            <a:avLst/>
            <a:gdLst>
              <a:gd name="connsiteX0" fmla="*/ 814387 w 1957387"/>
              <a:gd name="connsiteY0" fmla="*/ 673894 h 1078706"/>
              <a:gd name="connsiteX1" fmla="*/ 600075 w 1957387"/>
              <a:gd name="connsiteY1" fmla="*/ 581025 h 1078706"/>
              <a:gd name="connsiteX2" fmla="*/ 461962 w 1957387"/>
              <a:gd name="connsiteY2" fmla="*/ 514350 h 1078706"/>
              <a:gd name="connsiteX3" fmla="*/ 373856 w 1957387"/>
              <a:gd name="connsiteY3" fmla="*/ 464344 h 1078706"/>
              <a:gd name="connsiteX4" fmla="*/ 309562 w 1957387"/>
              <a:gd name="connsiteY4" fmla="*/ 421481 h 1078706"/>
              <a:gd name="connsiteX5" fmla="*/ 242887 w 1957387"/>
              <a:gd name="connsiteY5" fmla="*/ 373856 h 1078706"/>
              <a:gd name="connsiteX6" fmla="*/ 166687 w 1957387"/>
              <a:gd name="connsiteY6" fmla="*/ 309563 h 1078706"/>
              <a:gd name="connsiteX7" fmla="*/ 114300 w 1957387"/>
              <a:gd name="connsiteY7" fmla="*/ 261938 h 1078706"/>
              <a:gd name="connsiteX8" fmla="*/ 57150 w 1957387"/>
              <a:gd name="connsiteY8" fmla="*/ 209550 h 1078706"/>
              <a:gd name="connsiteX9" fmla="*/ 30956 w 1957387"/>
              <a:gd name="connsiteY9" fmla="*/ 183356 h 1078706"/>
              <a:gd name="connsiteX10" fmla="*/ 9525 w 1957387"/>
              <a:gd name="connsiteY10" fmla="*/ 157163 h 1078706"/>
              <a:gd name="connsiteX11" fmla="*/ 0 w 1957387"/>
              <a:gd name="connsiteY11" fmla="*/ 133350 h 1078706"/>
              <a:gd name="connsiteX12" fmla="*/ 0 w 1957387"/>
              <a:gd name="connsiteY12" fmla="*/ 111919 h 1078706"/>
              <a:gd name="connsiteX13" fmla="*/ 7143 w 1957387"/>
              <a:gd name="connsiteY13" fmla="*/ 95250 h 1078706"/>
              <a:gd name="connsiteX14" fmla="*/ 28575 w 1957387"/>
              <a:gd name="connsiteY14" fmla="*/ 73819 h 1078706"/>
              <a:gd name="connsiteX15" fmla="*/ 64293 w 1957387"/>
              <a:gd name="connsiteY15" fmla="*/ 57150 h 1078706"/>
              <a:gd name="connsiteX16" fmla="*/ 119062 w 1957387"/>
              <a:gd name="connsiteY16" fmla="*/ 30956 h 1078706"/>
              <a:gd name="connsiteX17" fmla="*/ 171450 w 1957387"/>
              <a:gd name="connsiteY17" fmla="*/ 0 h 1078706"/>
              <a:gd name="connsiteX18" fmla="*/ 469106 w 1957387"/>
              <a:gd name="connsiteY18" fmla="*/ 190500 h 1078706"/>
              <a:gd name="connsiteX19" fmla="*/ 478631 w 1957387"/>
              <a:gd name="connsiteY19" fmla="*/ 209550 h 1078706"/>
              <a:gd name="connsiteX20" fmla="*/ 490537 w 1957387"/>
              <a:gd name="connsiteY20" fmla="*/ 230981 h 1078706"/>
              <a:gd name="connsiteX21" fmla="*/ 504825 w 1957387"/>
              <a:gd name="connsiteY21" fmla="*/ 247650 h 1078706"/>
              <a:gd name="connsiteX22" fmla="*/ 528637 w 1957387"/>
              <a:gd name="connsiteY22" fmla="*/ 269081 h 1078706"/>
              <a:gd name="connsiteX23" fmla="*/ 571500 w 1957387"/>
              <a:gd name="connsiteY23" fmla="*/ 295275 h 1078706"/>
              <a:gd name="connsiteX24" fmla="*/ 642937 w 1957387"/>
              <a:gd name="connsiteY24" fmla="*/ 338138 h 1078706"/>
              <a:gd name="connsiteX25" fmla="*/ 723900 w 1957387"/>
              <a:gd name="connsiteY25" fmla="*/ 376238 h 1078706"/>
              <a:gd name="connsiteX26" fmla="*/ 790575 w 1957387"/>
              <a:gd name="connsiteY26" fmla="*/ 407194 h 1078706"/>
              <a:gd name="connsiteX27" fmla="*/ 866775 w 1957387"/>
              <a:gd name="connsiteY27" fmla="*/ 440531 h 1078706"/>
              <a:gd name="connsiteX28" fmla="*/ 995362 w 1957387"/>
              <a:gd name="connsiteY28" fmla="*/ 492919 h 1078706"/>
              <a:gd name="connsiteX29" fmla="*/ 1169193 w 1957387"/>
              <a:gd name="connsiteY29" fmla="*/ 554831 h 1078706"/>
              <a:gd name="connsiteX30" fmla="*/ 1323975 w 1957387"/>
              <a:gd name="connsiteY30" fmla="*/ 604838 h 1078706"/>
              <a:gd name="connsiteX31" fmla="*/ 1445418 w 1957387"/>
              <a:gd name="connsiteY31" fmla="*/ 640556 h 1078706"/>
              <a:gd name="connsiteX32" fmla="*/ 1562100 w 1957387"/>
              <a:gd name="connsiteY32" fmla="*/ 664369 h 1078706"/>
              <a:gd name="connsiteX33" fmla="*/ 1650206 w 1957387"/>
              <a:gd name="connsiteY33" fmla="*/ 678656 h 1078706"/>
              <a:gd name="connsiteX34" fmla="*/ 1707356 w 1957387"/>
              <a:gd name="connsiteY34" fmla="*/ 685800 h 1078706"/>
              <a:gd name="connsiteX35" fmla="*/ 1764506 w 1957387"/>
              <a:gd name="connsiteY35" fmla="*/ 688181 h 1078706"/>
              <a:gd name="connsiteX36" fmla="*/ 1804987 w 1957387"/>
              <a:gd name="connsiteY36" fmla="*/ 690563 h 1078706"/>
              <a:gd name="connsiteX37" fmla="*/ 1845468 w 1957387"/>
              <a:gd name="connsiteY37" fmla="*/ 688181 h 1078706"/>
              <a:gd name="connsiteX38" fmla="*/ 1874043 w 1957387"/>
              <a:gd name="connsiteY38" fmla="*/ 681038 h 1078706"/>
              <a:gd name="connsiteX39" fmla="*/ 1957387 w 1957387"/>
              <a:gd name="connsiteY39" fmla="*/ 621506 h 1078706"/>
              <a:gd name="connsiteX40" fmla="*/ 1812131 w 1957387"/>
              <a:gd name="connsiteY40" fmla="*/ 1071563 h 1078706"/>
              <a:gd name="connsiteX41" fmla="*/ 1754981 w 1957387"/>
              <a:gd name="connsiteY41" fmla="*/ 1078706 h 1078706"/>
              <a:gd name="connsiteX42" fmla="*/ 1745456 w 1957387"/>
              <a:gd name="connsiteY42" fmla="*/ 1073944 h 1078706"/>
              <a:gd name="connsiteX43" fmla="*/ 1712118 w 1957387"/>
              <a:gd name="connsiteY43" fmla="*/ 1028700 h 1078706"/>
              <a:gd name="connsiteX44" fmla="*/ 1685925 w 1957387"/>
              <a:gd name="connsiteY44" fmla="*/ 1000125 h 1078706"/>
              <a:gd name="connsiteX45" fmla="*/ 1662112 w 1957387"/>
              <a:gd name="connsiteY45" fmla="*/ 981075 h 1078706"/>
              <a:gd name="connsiteX46" fmla="*/ 1626393 w 1957387"/>
              <a:gd name="connsiteY46" fmla="*/ 962025 h 1078706"/>
              <a:gd name="connsiteX47" fmla="*/ 1545431 w 1957387"/>
              <a:gd name="connsiteY47" fmla="*/ 938213 h 1078706"/>
              <a:gd name="connsiteX48" fmla="*/ 1395412 w 1957387"/>
              <a:gd name="connsiteY48" fmla="*/ 892969 h 1078706"/>
              <a:gd name="connsiteX49" fmla="*/ 1231106 w 1957387"/>
              <a:gd name="connsiteY49" fmla="*/ 835819 h 1078706"/>
              <a:gd name="connsiteX50" fmla="*/ 814387 w 1957387"/>
              <a:gd name="connsiteY50" fmla="*/ 673894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57387" h="1078706">
                <a:moveTo>
                  <a:pt x="814387" y="673894"/>
                </a:moveTo>
                <a:lnTo>
                  <a:pt x="600075" y="581025"/>
                </a:lnTo>
                <a:lnTo>
                  <a:pt x="461962" y="514350"/>
                </a:lnTo>
                <a:lnTo>
                  <a:pt x="373856" y="464344"/>
                </a:lnTo>
                <a:lnTo>
                  <a:pt x="309562" y="421481"/>
                </a:lnTo>
                <a:lnTo>
                  <a:pt x="242887" y="373856"/>
                </a:lnTo>
                <a:lnTo>
                  <a:pt x="166687" y="309563"/>
                </a:lnTo>
                <a:lnTo>
                  <a:pt x="114300" y="261938"/>
                </a:lnTo>
                <a:lnTo>
                  <a:pt x="57150" y="209550"/>
                </a:lnTo>
                <a:lnTo>
                  <a:pt x="30956" y="183356"/>
                </a:lnTo>
                <a:lnTo>
                  <a:pt x="9525" y="157163"/>
                </a:lnTo>
                <a:lnTo>
                  <a:pt x="0" y="133350"/>
                </a:lnTo>
                <a:lnTo>
                  <a:pt x="0" y="111919"/>
                </a:lnTo>
                <a:lnTo>
                  <a:pt x="7143" y="95250"/>
                </a:lnTo>
                <a:lnTo>
                  <a:pt x="28575" y="73819"/>
                </a:lnTo>
                <a:lnTo>
                  <a:pt x="64293" y="57150"/>
                </a:lnTo>
                <a:lnTo>
                  <a:pt x="119062" y="30956"/>
                </a:lnTo>
                <a:lnTo>
                  <a:pt x="171450" y="0"/>
                </a:lnTo>
                <a:lnTo>
                  <a:pt x="469106" y="190500"/>
                </a:lnTo>
                <a:lnTo>
                  <a:pt x="478631" y="209550"/>
                </a:lnTo>
                <a:lnTo>
                  <a:pt x="490537" y="230981"/>
                </a:lnTo>
                <a:lnTo>
                  <a:pt x="504825" y="247650"/>
                </a:lnTo>
                <a:lnTo>
                  <a:pt x="528637" y="269081"/>
                </a:lnTo>
                <a:lnTo>
                  <a:pt x="571500" y="295275"/>
                </a:lnTo>
                <a:lnTo>
                  <a:pt x="642937" y="338138"/>
                </a:lnTo>
                <a:lnTo>
                  <a:pt x="723900" y="376238"/>
                </a:lnTo>
                <a:lnTo>
                  <a:pt x="790575" y="407194"/>
                </a:lnTo>
                <a:lnTo>
                  <a:pt x="866775" y="440531"/>
                </a:lnTo>
                <a:lnTo>
                  <a:pt x="995362" y="492919"/>
                </a:lnTo>
                <a:lnTo>
                  <a:pt x="1169193" y="554831"/>
                </a:lnTo>
                <a:lnTo>
                  <a:pt x="1323975" y="604838"/>
                </a:lnTo>
                <a:lnTo>
                  <a:pt x="1445418" y="640556"/>
                </a:lnTo>
                <a:lnTo>
                  <a:pt x="1562100" y="664369"/>
                </a:lnTo>
                <a:lnTo>
                  <a:pt x="1650206" y="678656"/>
                </a:lnTo>
                <a:lnTo>
                  <a:pt x="1707356" y="685800"/>
                </a:lnTo>
                <a:lnTo>
                  <a:pt x="1764506" y="688181"/>
                </a:lnTo>
                <a:lnTo>
                  <a:pt x="1804987" y="690563"/>
                </a:lnTo>
                <a:lnTo>
                  <a:pt x="1845468" y="688181"/>
                </a:lnTo>
                <a:lnTo>
                  <a:pt x="1874043" y="681038"/>
                </a:lnTo>
                <a:lnTo>
                  <a:pt x="1957387" y="621506"/>
                </a:lnTo>
                <a:lnTo>
                  <a:pt x="1812131" y="1071563"/>
                </a:lnTo>
                <a:lnTo>
                  <a:pt x="1754981" y="1078706"/>
                </a:lnTo>
                <a:lnTo>
                  <a:pt x="1745456" y="1073944"/>
                </a:lnTo>
                <a:lnTo>
                  <a:pt x="1712118" y="1028700"/>
                </a:lnTo>
                <a:lnTo>
                  <a:pt x="1685925" y="1000125"/>
                </a:lnTo>
                <a:lnTo>
                  <a:pt x="1662112" y="981075"/>
                </a:lnTo>
                <a:lnTo>
                  <a:pt x="1626393" y="962025"/>
                </a:lnTo>
                <a:lnTo>
                  <a:pt x="1545431" y="938213"/>
                </a:lnTo>
                <a:lnTo>
                  <a:pt x="1395412" y="892969"/>
                </a:lnTo>
                <a:lnTo>
                  <a:pt x="1231106" y="835819"/>
                </a:lnTo>
                <a:lnTo>
                  <a:pt x="814387" y="6738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F206ECB-CFB1-47FA-AE56-3AE68315C1A2}"/>
              </a:ext>
            </a:extLst>
          </p:cNvPr>
          <p:cNvSpPr/>
          <p:nvPr/>
        </p:nvSpPr>
        <p:spPr>
          <a:xfrm>
            <a:off x="6729412" y="3233739"/>
            <a:ext cx="738187" cy="600075"/>
          </a:xfrm>
          <a:custGeom>
            <a:avLst/>
            <a:gdLst>
              <a:gd name="connsiteX0" fmla="*/ 250031 w 738187"/>
              <a:gd name="connsiteY0" fmla="*/ 114300 h 600075"/>
              <a:gd name="connsiteX1" fmla="*/ 461962 w 738187"/>
              <a:gd name="connsiteY1" fmla="*/ 228600 h 600075"/>
              <a:gd name="connsiteX2" fmla="*/ 535781 w 738187"/>
              <a:gd name="connsiteY2" fmla="*/ 264318 h 600075"/>
              <a:gd name="connsiteX3" fmla="*/ 554831 w 738187"/>
              <a:gd name="connsiteY3" fmla="*/ 266700 h 600075"/>
              <a:gd name="connsiteX4" fmla="*/ 604837 w 738187"/>
              <a:gd name="connsiteY4" fmla="*/ 266700 h 600075"/>
              <a:gd name="connsiteX5" fmla="*/ 738187 w 738187"/>
              <a:gd name="connsiteY5" fmla="*/ 221456 h 600075"/>
              <a:gd name="connsiteX6" fmla="*/ 531018 w 738187"/>
              <a:gd name="connsiteY6" fmla="*/ 600075 h 600075"/>
              <a:gd name="connsiteX7" fmla="*/ 469106 w 738187"/>
              <a:gd name="connsiteY7" fmla="*/ 547687 h 600075"/>
              <a:gd name="connsiteX8" fmla="*/ 404812 w 738187"/>
              <a:gd name="connsiteY8" fmla="*/ 461962 h 600075"/>
              <a:gd name="connsiteX9" fmla="*/ 354806 w 738187"/>
              <a:gd name="connsiteY9" fmla="*/ 397668 h 600075"/>
              <a:gd name="connsiteX10" fmla="*/ 300037 w 738187"/>
              <a:gd name="connsiteY10" fmla="*/ 333375 h 600075"/>
              <a:gd name="connsiteX11" fmla="*/ 235743 w 738187"/>
              <a:gd name="connsiteY11" fmla="*/ 264318 h 600075"/>
              <a:gd name="connsiteX12" fmla="*/ 202406 w 738187"/>
              <a:gd name="connsiteY12" fmla="*/ 233362 h 600075"/>
              <a:gd name="connsiteX13" fmla="*/ 154781 w 738187"/>
              <a:gd name="connsiteY13" fmla="*/ 190500 h 600075"/>
              <a:gd name="connsiteX14" fmla="*/ 102393 w 738187"/>
              <a:gd name="connsiteY14" fmla="*/ 140493 h 600075"/>
              <a:gd name="connsiteX15" fmla="*/ 47625 w 738187"/>
              <a:gd name="connsiteY15" fmla="*/ 90487 h 600075"/>
              <a:gd name="connsiteX16" fmla="*/ 21431 w 738187"/>
              <a:gd name="connsiteY16" fmla="*/ 69056 h 600075"/>
              <a:gd name="connsiteX17" fmla="*/ 9525 w 738187"/>
              <a:gd name="connsiteY17" fmla="*/ 54768 h 600075"/>
              <a:gd name="connsiteX18" fmla="*/ 0 w 738187"/>
              <a:gd name="connsiteY18" fmla="*/ 28575 h 600075"/>
              <a:gd name="connsiteX19" fmla="*/ 0 w 738187"/>
              <a:gd name="connsiteY19" fmla="*/ 11906 h 600075"/>
              <a:gd name="connsiteX20" fmla="*/ 11906 w 738187"/>
              <a:gd name="connsiteY20" fmla="*/ 0 h 600075"/>
              <a:gd name="connsiteX21" fmla="*/ 30956 w 738187"/>
              <a:gd name="connsiteY21" fmla="*/ 0 h 600075"/>
              <a:gd name="connsiteX22" fmla="*/ 73818 w 738187"/>
              <a:gd name="connsiteY22" fmla="*/ 16668 h 600075"/>
              <a:gd name="connsiteX23" fmla="*/ 250031 w 738187"/>
              <a:gd name="connsiteY23" fmla="*/ 114300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38187" h="600075">
                <a:moveTo>
                  <a:pt x="250031" y="114300"/>
                </a:moveTo>
                <a:lnTo>
                  <a:pt x="461962" y="228600"/>
                </a:lnTo>
                <a:lnTo>
                  <a:pt x="535781" y="264318"/>
                </a:lnTo>
                <a:lnTo>
                  <a:pt x="554831" y="266700"/>
                </a:lnTo>
                <a:lnTo>
                  <a:pt x="604837" y="266700"/>
                </a:lnTo>
                <a:lnTo>
                  <a:pt x="738187" y="221456"/>
                </a:lnTo>
                <a:lnTo>
                  <a:pt x="531018" y="600075"/>
                </a:lnTo>
                <a:lnTo>
                  <a:pt x="469106" y="547687"/>
                </a:lnTo>
                <a:lnTo>
                  <a:pt x="404812" y="461962"/>
                </a:lnTo>
                <a:lnTo>
                  <a:pt x="354806" y="397668"/>
                </a:lnTo>
                <a:lnTo>
                  <a:pt x="300037" y="333375"/>
                </a:lnTo>
                <a:lnTo>
                  <a:pt x="235743" y="264318"/>
                </a:lnTo>
                <a:lnTo>
                  <a:pt x="202406" y="233362"/>
                </a:lnTo>
                <a:lnTo>
                  <a:pt x="154781" y="190500"/>
                </a:lnTo>
                <a:lnTo>
                  <a:pt x="102393" y="140493"/>
                </a:lnTo>
                <a:lnTo>
                  <a:pt x="47625" y="90487"/>
                </a:lnTo>
                <a:lnTo>
                  <a:pt x="21431" y="69056"/>
                </a:lnTo>
                <a:lnTo>
                  <a:pt x="9525" y="54768"/>
                </a:lnTo>
                <a:lnTo>
                  <a:pt x="0" y="28575"/>
                </a:lnTo>
                <a:lnTo>
                  <a:pt x="0" y="11906"/>
                </a:lnTo>
                <a:lnTo>
                  <a:pt x="11906" y="0"/>
                </a:lnTo>
                <a:lnTo>
                  <a:pt x="30956" y="0"/>
                </a:lnTo>
                <a:lnTo>
                  <a:pt x="73818" y="16668"/>
                </a:lnTo>
                <a:lnTo>
                  <a:pt x="250031" y="1143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8A04205-ADFD-4553-B7BE-CF3AA61EAC28}"/>
              </a:ext>
            </a:extLst>
          </p:cNvPr>
          <p:cNvSpPr/>
          <p:nvPr/>
        </p:nvSpPr>
        <p:spPr>
          <a:xfrm rot="16200000">
            <a:off x="5256212" y="2309814"/>
            <a:ext cx="1914525" cy="1539875"/>
          </a:xfrm>
          <a:custGeom>
            <a:avLst/>
            <a:gdLst>
              <a:gd name="connsiteX0" fmla="*/ 734025 w 1913977"/>
              <a:gd name="connsiteY0" fmla="*/ 969515 h 1540702"/>
              <a:gd name="connsiteX1" fmla="*/ 621291 w 1913977"/>
              <a:gd name="connsiteY1" fmla="*/ 869307 h 1540702"/>
              <a:gd name="connsiteX2" fmla="*/ 561166 w 1913977"/>
              <a:gd name="connsiteY2" fmla="*/ 814192 h 1540702"/>
              <a:gd name="connsiteX3" fmla="*/ 481000 w 1913977"/>
              <a:gd name="connsiteY3" fmla="*/ 739036 h 1540702"/>
              <a:gd name="connsiteX4" fmla="*/ 423380 w 1913977"/>
              <a:gd name="connsiteY4" fmla="*/ 676406 h 1540702"/>
              <a:gd name="connsiteX5" fmla="*/ 373276 w 1913977"/>
              <a:gd name="connsiteY5" fmla="*/ 621291 h 1540702"/>
              <a:gd name="connsiteX6" fmla="*/ 298120 w 1913977"/>
              <a:gd name="connsiteY6" fmla="*/ 528599 h 1540702"/>
              <a:gd name="connsiteX7" fmla="*/ 235490 w 1913977"/>
              <a:gd name="connsiteY7" fmla="*/ 448432 h 1540702"/>
              <a:gd name="connsiteX8" fmla="*/ 180375 w 1913977"/>
              <a:gd name="connsiteY8" fmla="*/ 370771 h 1540702"/>
              <a:gd name="connsiteX9" fmla="*/ 122755 w 1913977"/>
              <a:gd name="connsiteY9" fmla="*/ 283089 h 1540702"/>
              <a:gd name="connsiteX10" fmla="*/ 75156 w 1913977"/>
              <a:gd name="connsiteY10" fmla="*/ 200417 h 1540702"/>
              <a:gd name="connsiteX11" fmla="*/ 32568 w 1913977"/>
              <a:gd name="connsiteY11" fmla="*/ 120250 h 1540702"/>
              <a:gd name="connsiteX12" fmla="*/ 7516 w 1913977"/>
              <a:gd name="connsiteY12" fmla="*/ 72651 h 1540702"/>
              <a:gd name="connsiteX13" fmla="*/ 0 w 1913977"/>
              <a:gd name="connsiteY13" fmla="*/ 50104 h 1540702"/>
              <a:gd name="connsiteX14" fmla="*/ 0 w 1913977"/>
              <a:gd name="connsiteY14" fmla="*/ 25052 h 1540702"/>
              <a:gd name="connsiteX15" fmla="*/ 5011 w 1913977"/>
              <a:gd name="connsiteY15" fmla="*/ 10021 h 1540702"/>
              <a:gd name="connsiteX16" fmla="*/ 17537 w 1913977"/>
              <a:gd name="connsiteY16" fmla="*/ 0 h 1540702"/>
              <a:gd name="connsiteX17" fmla="*/ 30063 w 1913977"/>
              <a:gd name="connsiteY17" fmla="*/ 0 h 1540702"/>
              <a:gd name="connsiteX18" fmla="*/ 47599 w 1913977"/>
              <a:gd name="connsiteY18" fmla="*/ 7516 h 1540702"/>
              <a:gd name="connsiteX19" fmla="*/ 70146 w 1913977"/>
              <a:gd name="connsiteY19" fmla="*/ 27558 h 1540702"/>
              <a:gd name="connsiteX20" fmla="*/ 92693 w 1913977"/>
              <a:gd name="connsiteY20" fmla="*/ 60125 h 1540702"/>
              <a:gd name="connsiteX21" fmla="*/ 150313 w 1913977"/>
              <a:gd name="connsiteY21" fmla="*/ 135281 h 1540702"/>
              <a:gd name="connsiteX22" fmla="*/ 195406 w 1913977"/>
              <a:gd name="connsiteY22" fmla="*/ 187891 h 1540702"/>
              <a:gd name="connsiteX23" fmla="*/ 265552 w 1913977"/>
              <a:gd name="connsiteY23" fmla="*/ 270563 h 1540702"/>
              <a:gd name="connsiteX24" fmla="*/ 308140 w 1913977"/>
              <a:gd name="connsiteY24" fmla="*/ 320667 h 1540702"/>
              <a:gd name="connsiteX25" fmla="*/ 385802 w 1913977"/>
              <a:gd name="connsiteY25" fmla="*/ 405844 h 1540702"/>
              <a:gd name="connsiteX26" fmla="*/ 443422 w 1913977"/>
              <a:gd name="connsiteY26" fmla="*/ 460958 h 1540702"/>
              <a:gd name="connsiteX27" fmla="*/ 518578 w 1913977"/>
              <a:gd name="connsiteY27" fmla="*/ 536114 h 1540702"/>
              <a:gd name="connsiteX28" fmla="*/ 591229 w 1913977"/>
              <a:gd name="connsiteY28" fmla="*/ 601250 h 1540702"/>
              <a:gd name="connsiteX29" fmla="*/ 661374 w 1913977"/>
              <a:gd name="connsiteY29" fmla="*/ 661375 h 1540702"/>
              <a:gd name="connsiteX30" fmla="*/ 721499 w 1913977"/>
              <a:gd name="connsiteY30" fmla="*/ 708973 h 1540702"/>
              <a:gd name="connsiteX31" fmla="*/ 789140 w 1913977"/>
              <a:gd name="connsiteY31" fmla="*/ 759078 h 1540702"/>
              <a:gd name="connsiteX32" fmla="*/ 851770 w 1913977"/>
              <a:gd name="connsiteY32" fmla="*/ 804171 h 1540702"/>
              <a:gd name="connsiteX33" fmla="*/ 904379 w 1913977"/>
              <a:gd name="connsiteY33" fmla="*/ 841749 h 1540702"/>
              <a:gd name="connsiteX34" fmla="*/ 956989 w 1913977"/>
              <a:gd name="connsiteY34" fmla="*/ 874317 h 1540702"/>
              <a:gd name="connsiteX35" fmla="*/ 1037155 w 1913977"/>
              <a:gd name="connsiteY35" fmla="*/ 924421 h 1540702"/>
              <a:gd name="connsiteX36" fmla="*/ 1142374 w 1913977"/>
              <a:gd name="connsiteY36" fmla="*/ 982041 h 1540702"/>
              <a:gd name="connsiteX37" fmla="*/ 1217530 w 1913977"/>
              <a:gd name="connsiteY37" fmla="*/ 1019619 h 1540702"/>
              <a:gd name="connsiteX38" fmla="*/ 1305212 w 1913977"/>
              <a:gd name="connsiteY38" fmla="*/ 1064713 h 1540702"/>
              <a:gd name="connsiteX39" fmla="*/ 1430473 w 1913977"/>
              <a:gd name="connsiteY39" fmla="*/ 1114817 h 1540702"/>
              <a:gd name="connsiteX40" fmla="*/ 1533186 w 1913977"/>
              <a:gd name="connsiteY40" fmla="*/ 1149890 h 1540702"/>
              <a:gd name="connsiteX41" fmla="*/ 1625879 w 1913977"/>
              <a:gd name="connsiteY41" fmla="*/ 1177447 h 1540702"/>
              <a:gd name="connsiteX42" fmla="*/ 1683498 w 1913977"/>
              <a:gd name="connsiteY42" fmla="*/ 1192478 h 1540702"/>
              <a:gd name="connsiteX43" fmla="*/ 1716066 w 1913977"/>
              <a:gd name="connsiteY43" fmla="*/ 1194983 h 1540702"/>
              <a:gd name="connsiteX44" fmla="*/ 1748634 w 1913977"/>
              <a:gd name="connsiteY44" fmla="*/ 1187468 h 1540702"/>
              <a:gd name="connsiteX45" fmla="*/ 1866378 w 1913977"/>
              <a:gd name="connsiteY45" fmla="*/ 1117322 h 1540702"/>
              <a:gd name="connsiteX46" fmla="*/ 1913977 w 1913977"/>
              <a:gd name="connsiteY46" fmla="*/ 1342790 h 1540702"/>
              <a:gd name="connsiteX47" fmla="*/ 1818779 w 1913977"/>
              <a:gd name="connsiteY47" fmla="*/ 1400410 h 1540702"/>
              <a:gd name="connsiteX48" fmla="*/ 1768675 w 1913977"/>
              <a:gd name="connsiteY48" fmla="*/ 1442999 h 1540702"/>
              <a:gd name="connsiteX49" fmla="*/ 1718571 w 1913977"/>
              <a:gd name="connsiteY49" fmla="*/ 1485587 h 1540702"/>
              <a:gd name="connsiteX50" fmla="*/ 1696024 w 1913977"/>
              <a:gd name="connsiteY50" fmla="*/ 1513144 h 1540702"/>
              <a:gd name="connsiteX51" fmla="*/ 1670972 w 1913977"/>
              <a:gd name="connsiteY51" fmla="*/ 1533186 h 1540702"/>
              <a:gd name="connsiteX52" fmla="*/ 1645920 w 1913977"/>
              <a:gd name="connsiteY52" fmla="*/ 1540702 h 1540702"/>
              <a:gd name="connsiteX53" fmla="*/ 1623373 w 1913977"/>
              <a:gd name="connsiteY53" fmla="*/ 1540702 h 1540702"/>
              <a:gd name="connsiteX54" fmla="*/ 1598321 w 1913977"/>
              <a:gd name="connsiteY54" fmla="*/ 1533186 h 1540702"/>
              <a:gd name="connsiteX55" fmla="*/ 1573269 w 1913977"/>
              <a:gd name="connsiteY55" fmla="*/ 1515650 h 1540702"/>
              <a:gd name="connsiteX56" fmla="*/ 1543207 w 1913977"/>
              <a:gd name="connsiteY56" fmla="*/ 1488092 h 1540702"/>
              <a:gd name="connsiteX57" fmla="*/ 1458030 w 1913977"/>
              <a:gd name="connsiteY57" fmla="*/ 1442999 h 1540702"/>
              <a:gd name="connsiteX58" fmla="*/ 1277655 w 1913977"/>
              <a:gd name="connsiteY58" fmla="*/ 1342790 h 1540702"/>
              <a:gd name="connsiteX59" fmla="*/ 1119827 w 1913977"/>
              <a:gd name="connsiteY59" fmla="*/ 1245087 h 1540702"/>
              <a:gd name="connsiteX60" fmla="*/ 1002082 w 1913977"/>
              <a:gd name="connsiteY60" fmla="*/ 1169931 h 1540702"/>
              <a:gd name="connsiteX61" fmla="*/ 896864 w 1913977"/>
              <a:gd name="connsiteY61" fmla="*/ 1094775 h 1540702"/>
              <a:gd name="connsiteX62" fmla="*/ 734025 w 1913977"/>
              <a:gd name="connsiteY62" fmla="*/ 969515 h 1540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913977" h="1540702">
                <a:moveTo>
                  <a:pt x="734025" y="969515"/>
                </a:moveTo>
                <a:lnTo>
                  <a:pt x="621291" y="869307"/>
                </a:lnTo>
                <a:lnTo>
                  <a:pt x="561166" y="814192"/>
                </a:lnTo>
                <a:lnTo>
                  <a:pt x="481000" y="739036"/>
                </a:lnTo>
                <a:lnTo>
                  <a:pt x="423380" y="676406"/>
                </a:lnTo>
                <a:lnTo>
                  <a:pt x="373276" y="621291"/>
                </a:lnTo>
                <a:lnTo>
                  <a:pt x="298120" y="528599"/>
                </a:lnTo>
                <a:lnTo>
                  <a:pt x="235490" y="448432"/>
                </a:lnTo>
                <a:lnTo>
                  <a:pt x="180375" y="370771"/>
                </a:lnTo>
                <a:lnTo>
                  <a:pt x="122755" y="283089"/>
                </a:lnTo>
                <a:lnTo>
                  <a:pt x="75156" y="200417"/>
                </a:lnTo>
                <a:lnTo>
                  <a:pt x="32568" y="120250"/>
                </a:lnTo>
                <a:lnTo>
                  <a:pt x="7516" y="72651"/>
                </a:lnTo>
                <a:lnTo>
                  <a:pt x="0" y="50104"/>
                </a:lnTo>
                <a:lnTo>
                  <a:pt x="0" y="25052"/>
                </a:lnTo>
                <a:lnTo>
                  <a:pt x="5011" y="10021"/>
                </a:lnTo>
                <a:lnTo>
                  <a:pt x="17537" y="0"/>
                </a:lnTo>
                <a:lnTo>
                  <a:pt x="30063" y="0"/>
                </a:lnTo>
                <a:lnTo>
                  <a:pt x="47599" y="7516"/>
                </a:lnTo>
                <a:lnTo>
                  <a:pt x="70146" y="27558"/>
                </a:lnTo>
                <a:lnTo>
                  <a:pt x="92693" y="60125"/>
                </a:lnTo>
                <a:lnTo>
                  <a:pt x="150313" y="135281"/>
                </a:lnTo>
                <a:lnTo>
                  <a:pt x="195406" y="187891"/>
                </a:lnTo>
                <a:lnTo>
                  <a:pt x="265552" y="270563"/>
                </a:lnTo>
                <a:lnTo>
                  <a:pt x="308140" y="320667"/>
                </a:lnTo>
                <a:lnTo>
                  <a:pt x="385802" y="405844"/>
                </a:lnTo>
                <a:lnTo>
                  <a:pt x="443422" y="460958"/>
                </a:lnTo>
                <a:lnTo>
                  <a:pt x="518578" y="536114"/>
                </a:lnTo>
                <a:lnTo>
                  <a:pt x="591229" y="601250"/>
                </a:lnTo>
                <a:lnTo>
                  <a:pt x="661374" y="661375"/>
                </a:lnTo>
                <a:lnTo>
                  <a:pt x="721499" y="708973"/>
                </a:lnTo>
                <a:lnTo>
                  <a:pt x="789140" y="759078"/>
                </a:lnTo>
                <a:lnTo>
                  <a:pt x="851770" y="804171"/>
                </a:lnTo>
                <a:lnTo>
                  <a:pt x="904379" y="841749"/>
                </a:lnTo>
                <a:lnTo>
                  <a:pt x="956989" y="874317"/>
                </a:lnTo>
                <a:lnTo>
                  <a:pt x="1037155" y="924421"/>
                </a:lnTo>
                <a:lnTo>
                  <a:pt x="1142374" y="982041"/>
                </a:lnTo>
                <a:lnTo>
                  <a:pt x="1217530" y="1019619"/>
                </a:lnTo>
                <a:lnTo>
                  <a:pt x="1305212" y="1064713"/>
                </a:lnTo>
                <a:lnTo>
                  <a:pt x="1430473" y="1114817"/>
                </a:lnTo>
                <a:lnTo>
                  <a:pt x="1533186" y="1149890"/>
                </a:lnTo>
                <a:lnTo>
                  <a:pt x="1625879" y="1177447"/>
                </a:lnTo>
                <a:lnTo>
                  <a:pt x="1683498" y="1192478"/>
                </a:lnTo>
                <a:lnTo>
                  <a:pt x="1716066" y="1194983"/>
                </a:lnTo>
                <a:lnTo>
                  <a:pt x="1748634" y="1187468"/>
                </a:lnTo>
                <a:lnTo>
                  <a:pt x="1866378" y="1117322"/>
                </a:lnTo>
                <a:lnTo>
                  <a:pt x="1913977" y="1342790"/>
                </a:lnTo>
                <a:lnTo>
                  <a:pt x="1818779" y="1400410"/>
                </a:lnTo>
                <a:lnTo>
                  <a:pt x="1768675" y="1442999"/>
                </a:lnTo>
                <a:lnTo>
                  <a:pt x="1718571" y="1485587"/>
                </a:lnTo>
                <a:lnTo>
                  <a:pt x="1696024" y="1513144"/>
                </a:lnTo>
                <a:lnTo>
                  <a:pt x="1670972" y="1533186"/>
                </a:lnTo>
                <a:lnTo>
                  <a:pt x="1645920" y="1540702"/>
                </a:lnTo>
                <a:lnTo>
                  <a:pt x="1623373" y="1540702"/>
                </a:lnTo>
                <a:lnTo>
                  <a:pt x="1598321" y="1533186"/>
                </a:lnTo>
                <a:lnTo>
                  <a:pt x="1573269" y="1515650"/>
                </a:lnTo>
                <a:lnTo>
                  <a:pt x="1543207" y="1488092"/>
                </a:lnTo>
                <a:lnTo>
                  <a:pt x="1458030" y="1442999"/>
                </a:lnTo>
                <a:lnTo>
                  <a:pt x="1277655" y="1342790"/>
                </a:lnTo>
                <a:lnTo>
                  <a:pt x="1119827" y="1245087"/>
                </a:lnTo>
                <a:lnTo>
                  <a:pt x="1002082" y="1169931"/>
                </a:lnTo>
                <a:lnTo>
                  <a:pt x="896864" y="1094775"/>
                </a:lnTo>
                <a:lnTo>
                  <a:pt x="734025" y="96951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F5CF1C1-0A41-4493-94DD-037F49ACA2E5}"/>
              </a:ext>
            </a:extLst>
          </p:cNvPr>
          <p:cNvSpPr/>
          <p:nvPr/>
        </p:nvSpPr>
        <p:spPr>
          <a:xfrm>
            <a:off x="5962650" y="4138613"/>
            <a:ext cx="2209800" cy="1339850"/>
          </a:xfrm>
          <a:custGeom>
            <a:avLst/>
            <a:gdLst>
              <a:gd name="connsiteX0" fmla="*/ 671395 w 2209592"/>
              <a:gd name="connsiteY0" fmla="*/ 358245 h 1340285"/>
              <a:gd name="connsiteX1" fmla="*/ 117745 w 2209592"/>
              <a:gd name="connsiteY1" fmla="*/ 418370 h 1340285"/>
              <a:gd name="connsiteX2" fmla="*/ 0 w 2209592"/>
              <a:gd name="connsiteY2" fmla="*/ 210438 h 1340285"/>
              <a:gd name="connsiteX3" fmla="*/ 323172 w 2209592"/>
              <a:gd name="connsiteY3" fmla="*/ 207933 h 1340285"/>
              <a:gd name="connsiteX4" fmla="*/ 375781 w 2209592"/>
              <a:gd name="connsiteY4" fmla="*/ 200417 h 1340285"/>
              <a:gd name="connsiteX5" fmla="*/ 851770 w 2209592"/>
              <a:gd name="connsiteY5" fmla="*/ 147808 h 1340285"/>
              <a:gd name="connsiteX6" fmla="*/ 1104796 w 2209592"/>
              <a:gd name="connsiteY6" fmla="*/ 117745 h 1340285"/>
              <a:gd name="connsiteX7" fmla="*/ 1340285 w 2209592"/>
              <a:gd name="connsiteY7" fmla="*/ 90188 h 1340285"/>
              <a:gd name="connsiteX8" fmla="*/ 1665962 w 2209592"/>
              <a:gd name="connsiteY8" fmla="*/ 50105 h 1340285"/>
              <a:gd name="connsiteX9" fmla="*/ 1696024 w 2209592"/>
              <a:gd name="connsiteY9" fmla="*/ 35073 h 1340285"/>
              <a:gd name="connsiteX10" fmla="*/ 1738613 w 2209592"/>
              <a:gd name="connsiteY10" fmla="*/ 12526 h 1340285"/>
              <a:gd name="connsiteX11" fmla="*/ 1773686 w 2209592"/>
              <a:gd name="connsiteY11" fmla="*/ 0 h 1340285"/>
              <a:gd name="connsiteX12" fmla="*/ 1803748 w 2209592"/>
              <a:gd name="connsiteY12" fmla="*/ 0 h 1340285"/>
              <a:gd name="connsiteX13" fmla="*/ 1838821 w 2209592"/>
              <a:gd name="connsiteY13" fmla="*/ 10021 h 1340285"/>
              <a:gd name="connsiteX14" fmla="*/ 1941535 w 2209592"/>
              <a:gd name="connsiteY14" fmla="*/ 72651 h 1340285"/>
              <a:gd name="connsiteX15" fmla="*/ 2031722 w 2209592"/>
              <a:gd name="connsiteY15" fmla="*/ 132776 h 1340285"/>
              <a:gd name="connsiteX16" fmla="*/ 2111889 w 2209592"/>
              <a:gd name="connsiteY16" fmla="*/ 187891 h 1340285"/>
              <a:gd name="connsiteX17" fmla="*/ 2144456 w 2209592"/>
              <a:gd name="connsiteY17" fmla="*/ 212943 h 1340285"/>
              <a:gd name="connsiteX18" fmla="*/ 2169508 w 2209592"/>
              <a:gd name="connsiteY18" fmla="*/ 237995 h 1340285"/>
              <a:gd name="connsiteX19" fmla="*/ 2189550 w 2209592"/>
              <a:gd name="connsiteY19" fmla="*/ 265552 h 1340285"/>
              <a:gd name="connsiteX20" fmla="*/ 2199571 w 2209592"/>
              <a:gd name="connsiteY20" fmla="*/ 288099 h 1340285"/>
              <a:gd name="connsiteX21" fmla="*/ 2204581 w 2209592"/>
              <a:gd name="connsiteY21" fmla="*/ 303130 h 1340285"/>
              <a:gd name="connsiteX22" fmla="*/ 2209592 w 2209592"/>
              <a:gd name="connsiteY22" fmla="*/ 323172 h 1340285"/>
              <a:gd name="connsiteX23" fmla="*/ 2209592 w 2209592"/>
              <a:gd name="connsiteY23" fmla="*/ 348224 h 1340285"/>
              <a:gd name="connsiteX24" fmla="*/ 2194560 w 2209592"/>
              <a:gd name="connsiteY24" fmla="*/ 383297 h 1340285"/>
              <a:gd name="connsiteX25" fmla="*/ 2169508 w 2209592"/>
              <a:gd name="connsiteY25" fmla="*/ 415865 h 1340285"/>
              <a:gd name="connsiteX26" fmla="*/ 2141951 w 2209592"/>
              <a:gd name="connsiteY26" fmla="*/ 443422 h 1340285"/>
              <a:gd name="connsiteX27" fmla="*/ 2121909 w 2209592"/>
              <a:gd name="connsiteY27" fmla="*/ 468474 h 1340285"/>
              <a:gd name="connsiteX28" fmla="*/ 2091847 w 2209592"/>
              <a:gd name="connsiteY28" fmla="*/ 538620 h 1340285"/>
              <a:gd name="connsiteX29" fmla="*/ 2064290 w 2209592"/>
              <a:gd name="connsiteY29" fmla="*/ 613776 h 1340285"/>
              <a:gd name="connsiteX30" fmla="*/ 2011680 w 2209592"/>
              <a:gd name="connsiteY30" fmla="*/ 774109 h 1340285"/>
              <a:gd name="connsiteX31" fmla="*/ 1966587 w 2209592"/>
              <a:gd name="connsiteY31" fmla="*/ 939453 h 1340285"/>
              <a:gd name="connsiteX32" fmla="*/ 1923998 w 2209592"/>
              <a:gd name="connsiteY32" fmla="*/ 1107301 h 1340285"/>
              <a:gd name="connsiteX33" fmla="*/ 1863873 w 2209592"/>
              <a:gd name="connsiteY33" fmla="*/ 1340285 h 1340285"/>
              <a:gd name="connsiteX34" fmla="*/ 1673478 w 2209592"/>
              <a:gd name="connsiteY34" fmla="*/ 1325254 h 1340285"/>
              <a:gd name="connsiteX35" fmla="*/ 1698530 w 2209592"/>
              <a:gd name="connsiteY35" fmla="*/ 1152395 h 1340285"/>
              <a:gd name="connsiteX36" fmla="*/ 1738613 w 2209592"/>
              <a:gd name="connsiteY36" fmla="*/ 899369 h 1340285"/>
              <a:gd name="connsiteX37" fmla="*/ 1781201 w 2209592"/>
              <a:gd name="connsiteY37" fmla="*/ 603755 h 1340285"/>
              <a:gd name="connsiteX38" fmla="*/ 1796233 w 2209592"/>
              <a:gd name="connsiteY38" fmla="*/ 478495 h 1340285"/>
              <a:gd name="connsiteX39" fmla="*/ 1806253 w 2209592"/>
              <a:gd name="connsiteY39" fmla="*/ 400833 h 1340285"/>
              <a:gd name="connsiteX40" fmla="*/ 1803748 w 2209592"/>
              <a:gd name="connsiteY40" fmla="*/ 355740 h 1340285"/>
              <a:gd name="connsiteX41" fmla="*/ 1796233 w 2209592"/>
              <a:gd name="connsiteY41" fmla="*/ 323172 h 1340285"/>
              <a:gd name="connsiteX42" fmla="*/ 1783707 w 2209592"/>
              <a:gd name="connsiteY42" fmla="*/ 298120 h 1340285"/>
              <a:gd name="connsiteX43" fmla="*/ 1766170 w 2209592"/>
              <a:gd name="connsiteY43" fmla="*/ 278078 h 1340285"/>
              <a:gd name="connsiteX44" fmla="*/ 1738613 w 2209592"/>
              <a:gd name="connsiteY44" fmla="*/ 263047 h 1340285"/>
              <a:gd name="connsiteX45" fmla="*/ 1711056 w 2209592"/>
              <a:gd name="connsiteY45" fmla="*/ 255531 h 1340285"/>
              <a:gd name="connsiteX46" fmla="*/ 1658446 w 2209592"/>
              <a:gd name="connsiteY46" fmla="*/ 255531 h 1340285"/>
              <a:gd name="connsiteX47" fmla="*/ 1315233 w 2209592"/>
              <a:gd name="connsiteY47" fmla="*/ 290604 h 1340285"/>
              <a:gd name="connsiteX48" fmla="*/ 671395 w 2209592"/>
              <a:gd name="connsiteY48" fmla="*/ 358245 h 134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09592" h="1340285">
                <a:moveTo>
                  <a:pt x="671395" y="358245"/>
                </a:moveTo>
                <a:lnTo>
                  <a:pt x="117745" y="418370"/>
                </a:lnTo>
                <a:lnTo>
                  <a:pt x="0" y="210438"/>
                </a:lnTo>
                <a:lnTo>
                  <a:pt x="323172" y="207933"/>
                </a:lnTo>
                <a:lnTo>
                  <a:pt x="375781" y="200417"/>
                </a:lnTo>
                <a:lnTo>
                  <a:pt x="851770" y="147808"/>
                </a:lnTo>
                <a:lnTo>
                  <a:pt x="1104796" y="117745"/>
                </a:lnTo>
                <a:lnTo>
                  <a:pt x="1340285" y="90188"/>
                </a:lnTo>
                <a:lnTo>
                  <a:pt x="1665962" y="50105"/>
                </a:lnTo>
                <a:lnTo>
                  <a:pt x="1696024" y="35073"/>
                </a:lnTo>
                <a:lnTo>
                  <a:pt x="1738613" y="12526"/>
                </a:lnTo>
                <a:lnTo>
                  <a:pt x="1773686" y="0"/>
                </a:lnTo>
                <a:lnTo>
                  <a:pt x="1803748" y="0"/>
                </a:lnTo>
                <a:lnTo>
                  <a:pt x="1838821" y="10021"/>
                </a:lnTo>
                <a:lnTo>
                  <a:pt x="1941535" y="72651"/>
                </a:lnTo>
                <a:lnTo>
                  <a:pt x="2031722" y="132776"/>
                </a:lnTo>
                <a:lnTo>
                  <a:pt x="2111889" y="187891"/>
                </a:lnTo>
                <a:lnTo>
                  <a:pt x="2144456" y="212943"/>
                </a:lnTo>
                <a:lnTo>
                  <a:pt x="2169508" y="237995"/>
                </a:lnTo>
                <a:lnTo>
                  <a:pt x="2189550" y="265552"/>
                </a:lnTo>
                <a:lnTo>
                  <a:pt x="2199571" y="288099"/>
                </a:lnTo>
                <a:lnTo>
                  <a:pt x="2204581" y="303130"/>
                </a:lnTo>
                <a:lnTo>
                  <a:pt x="2209592" y="323172"/>
                </a:lnTo>
                <a:lnTo>
                  <a:pt x="2209592" y="348224"/>
                </a:lnTo>
                <a:lnTo>
                  <a:pt x="2194560" y="383297"/>
                </a:lnTo>
                <a:lnTo>
                  <a:pt x="2169508" y="415865"/>
                </a:lnTo>
                <a:lnTo>
                  <a:pt x="2141951" y="443422"/>
                </a:lnTo>
                <a:lnTo>
                  <a:pt x="2121909" y="468474"/>
                </a:lnTo>
                <a:lnTo>
                  <a:pt x="2091847" y="538620"/>
                </a:lnTo>
                <a:lnTo>
                  <a:pt x="2064290" y="613776"/>
                </a:lnTo>
                <a:lnTo>
                  <a:pt x="2011680" y="774109"/>
                </a:lnTo>
                <a:lnTo>
                  <a:pt x="1966587" y="939453"/>
                </a:lnTo>
                <a:lnTo>
                  <a:pt x="1923998" y="1107301"/>
                </a:lnTo>
                <a:lnTo>
                  <a:pt x="1863873" y="1340285"/>
                </a:lnTo>
                <a:lnTo>
                  <a:pt x="1673478" y="1325254"/>
                </a:lnTo>
                <a:lnTo>
                  <a:pt x="1698530" y="1152395"/>
                </a:lnTo>
                <a:lnTo>
                  <a:pt x="1738613" y="899369"/>
                </a:lnTo>
                <a:lnTo>
                  <a:pt x="1781201" y="603755"/>
                </a:lnTo>
                <a:lnTo>
                  <a:pt x="1796233" y="478495"/>
                </a:lnTo>
                <a:lnTo>
                  <a:pt x="1806253" y="400833"/>
                </a:lnTo>
                <a:lnTo>
                  <a:pt x="1803748" y="355740"/>
                </a:lnTo>
                <a:lnTo>
                  <a:pt x="1796233" y="323172"/>
                </a:lnTo>
                <a:lnTo>
                  <a:pt x="1783707" y="298120"/>
                </a:lnTo>
                <a:lnTo>
                  <a:pt x="1766170" y="278078"/>
                </a:lnTo>
                <a:lnTo>
                  <a:pt x="1738613" y="263047"/>
                </a:lnTo>
                <a:lnTo>
                  <a:pt x="1711056" y="255531"/>
                </a:lnTo>
                <a:lnTo>
                  <a:pt x="1658446" y="255531"/>
                </a:lnTo>
                <a:lnTo>
                  <a:pt x="1315233" y="290604"/>
                </a:lnTo>
                <a:lnTo>
                  <a:pt x="671395" y="35824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7166A45-3918-458E-8604-C370A65ED78A}"/>
              </a:ext>
            </a:extLst>
          </p:cNvPr>
          <p:cNvSpPr/>
          <p:nvPr/>
        </p:nvSpPr>
        <p:spPr>
          <a:xfrm>
            <a:off x="6213475" y="5348289"/>
            <a:ext cx="1754188" cy="314325"/>
          </a:xfrm>
          <a:custGeom>
            <a:avLst/>
            <a:gdLst>
              <a:gd name="connsiteX0" fmla="*/ 835819 w 1754982"/>
              <a:gd name="connsiteY0" fmla="*/ 247650 h 314325"/>
              <a:gd name="connsiteX1" fmla="*/ 535782 w 1754982"/>
              <a:gd name="connsiteY1" fmla="*/ 273843 h 314325"/>
              <a:gd name="connsiteX2" fmla="*/ 409575 w 1754982"/>
              <a:gd name="connsiteY2" fmla="*/ 288131 h 314325"/>
              <a:gd name="connsiteX3" fmla="*/ 366713 w 1754982"/>
              <a:gd name="connsiteY3" fmla="*/ 292893 h 314325"/>
              <a:gd name="connsiteX4" fmla="*/ 328613 w 1754982"/>
              <a:gd name="connsiteY4" fmla="*/ 302418 h 314325"/>
              <a:gd name="connsiteX5" fmla="*/ 257175 w 1754982"/>
              <a:gd name="connsiteY5" fmla="*/ 314325 h 314325"/>
              <a:gd name="connsiteX6" fmla="*/ 207169 w 1754982"/>
              <a:gd name="connsiteY6" fmla="*/ 314325 h 314325"/>
              <a:gd name="connsiteX7" fmla="*/ 140494 w 1754982"/>
              <a:gd name="connsiteY7" fmla="*/ 304800 h 314325"/>
              <a:gd name="connsiteX8" fmla="*/ 52388 w 1754982"/>
              <a:gd name="connsiteY8" fmla="*/ 278606 h 314325"/>
              <a:gd name="connsiteX9" fmla="*/ 0 w 1754982"/>
              <a:gd name="connsiteY9" fmla="*/ 169068 h 314325"/>
              <a:gd name="connsiteX10" fmla="*/ 242888 w 1754982"/>
              <a:gd name="connsiteY10" fmla="*/ 138112 h 314325"/>
              <a:gd name="connsiteX11" fmla="*/ 721519 w 1754982"/>
              <a:gd name="connsiteY11" fmla="*/ 80962 h 314325"/>
              <a:gd name="connsiteX12" fmla="*/ 1109663 w 1754982"/>
              <a:gd name="connsiteY12" fmla="*/ 35718 h 314325"/>
              <a:gd name="connsiteX13" fmla="*/ 1457325 w 1754982"/>
              <a:gd name="connsiteY13" fmla="*/ 0 h 314325"/>
              <a:gd name="connsiteX14" fmla="*/ 1631157 w 1754982"/>
              <a:gd name="connsiteY14" fmla="*/ 38100 h 314325"/>
              <a:gd name="connsiteX15" fmla="*/ 1721644 w 1754982"/>
              <a:gd name="connsiteY15" fmla="*/ 109537 h 314325"/>
              <a:gd name="connsiteX16" fmla="*/ 1747838 w 1754982"/>
              <a:gd name="connsiteY16" fmla="*/ 130968 h 314325"/>
              <a:gd name="connsiteX17" fmla="*/ 1754982 w 1754982"/>
              <a:gd name="connsiteY17" fmla="*/ 145256 h 314325"/>
              <a:gd name="connsiteX18" fmla="*/ 1750219 w 1754982"/>
              <a:gd name="connsiteY18" fmla="*/ 180975 h 314325"/>
              <a:gd name="connsiteX19" fmla="*/ 1738313 w 1754982"/>
              <a:gd name="connsiteY19" fmla="*/ 219075 h 314325"/>
              <a:gd name="connsiteX20" fmla="*/ 1716882 w 1754982"/>
              <a:gd name="connsiteY20" fmla="*/ 245268 h 314325"/>
              <a:gd name="connsiteX21" fmla="*/ 1690688 w 1754982"/>
              <a:gd name="connsiteY21" fmla="*/ 261937 h 314325"/>
              <a:gd name="connsiteX22" fmla="*/ 1664494 w 1754982"/>
              <a:gd name="connsiteY22" fmla="*/ 269081 h 314325"/>
              <a:gd name="connsiteX23" fmla="*/ 1616869 w 1754982"/>
              <a:gd name="connsiteY23" fmla="*/ 269081 h 314325"/>
              <a:gd name="connsiteX24" fmla="*/ 1504950 w 1754982"/>
              <a:gd name="connsiteY24" fmla="*/ 257175 h 314325"/>
              <a:gd name="connsiteX25" fmla="*/ 1428750 w 1754982"/>
              <a:gd name="connsiteY25" fmla="*/ 250031 h 314325"/>
              <a:gd name="connsiteX26" fmla="*/ 1345407 w 1754982"/>
              <a:gd name="connsiteY26" fmla="*/ 245268 h 314325"/>
              <a:gd name="connsiteX27" fmla="*/ 1173957 w 1754982"/>
              <a:gd name="connsiteY27" fmla="*/ 250031 h 314325"/>
              <a:gd name="connsiteX28" fmla="*/ 835819 w 1754982"/>
              <a:gd name="connsiteY28" fmla="*/ 247650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54982" h="314325">
                <a:moveTo>
                  <a:pt x="835819" y="247650"/>
                </a:moveTo>
                <a:lnTo>
                  <a:pt x="535782" y="273843"/>
                </a:lnTo>
                <a:lnTo>
                  <a:pt x="409575" y="288131"/>
                </a:lnTo>
                <a:lnTo>
                  <a:pt x="366713" y="292893"/>
                </a:lnTo>
                <a:lnTo>
                  <a:pt x="328613" y="302418"/>
                </a:lnTo>
                <a:lnTo>
                  <a:pt x="257175" y="314325"/>
                </a:lnTo>
                <a:lnTo>
                  <a:pt x="207169" y="314325"/>
                </a:lnTo>
                <a:lnTo>
                  <a:pt x="140494" y="304800"/>
                </a:lnTo>
                <a:lnTo>
                  <a:pt x="52388" y="278606"/>
                </a:lnTo>
                <a:lnTo>
                  <a:pt x="0" y="169068"/>
                </a:lnTo>
                <a:lnTo>
                  <a:pt x="242888" y="138112"/>
                </a:lnTo>
                <a:lnTo>
                  <a:pt x="721519" y="80962"/>
                </a:lnTo>
                <a:lnTo>
                  <a:pt x="1109663" y="35718"/>
                </a:lnTo>
                <a:lnTo>
                  <a:pt x="1457325" y="0"/>
                </a:lnTo>
                <a:lnTo>
                  <a:pt x="1631157" y="38100"/>
                </a:lnTo>
                <a:lnTo>
                  <a:pt x="1721644" y="109537"/>
                </a:lnTo>
                <a:lnTo>
                  <a:pt x="1747838" y="130968"/>
                </a:lnTo>
                <a:lnTo>
                  <a:pt x="1754982" y="145256"/>
                </a:lnTo>
                <a:lnTo>
                  <a:pt x="1750219" y="180975"/>
                </a:lnTo>
                <a:lnTo>
                  <a:pt x="1738313" y="219075"/>
                </a:lnTo>
                <a:lnTo>
                  <a:pt x="1716882" y="245268"/>
                </a:lnTo>
                <a:lnTo>
                  <a:pt x="1690688" y="261937"/>
                </a:lnTo>
                <a:lnTo>
                  <a:pt x="1664494" y="269081"/>
                </a:lnTo>
                <a:lnTo>
                  <a:pt x="1616869" y="269081"/>
                </a:lnTo>
                <a:lnTo>
                  <a:pt x="1504950" y="257175"/>
                </a:lnTo>
                <a:lnTo>
                  <a:pt x="1428750" y="250031"/>
                </a:lnTo>
                <a:lnTo>
                  <a:pt x="1345407" y="245268"/>
                </a:lnTo>
                <a:lnTo>
                  <a:pt x="1173957" y="250031"/>
                </a:lnTo>
                <a:lnTo>
                  <a:pt x="835819" y="2476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553D4012-1B3A-410F-ABBD-DD8DF2BD2406}"/>
              </a:ext>
            </a:extLst>
          </p:cNvPr>
          <p:cNvGrpSpPr/>
          <p:nvPr/>
        </p:nvGrpSpPr>
        <p:grpSpPr>
          <a:xfrm>
            <a:off x="3822701" y="1614488"/>
            <a:ext cx="4464048" cy="4275137"/>
            <a:chOff x="3822701" y="1614488"/>
            <a:chExt cx="4464048" cy="427513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C196CF40-D6CE-4FB6-8832-8D6A00CF7086}"/>
                </a:ext>
              </a:extLst>
            </p:cNvPr>
            <p:cNvSpPr/>
            <p:nvPr/>
          </p:nvSpPr>
          <p:spPr>
            <a:xfrm>
              <a:off x="3898900" y="2533650"/>
              <a:ext cx="1739900" cy="541338"/>
            </a:xfrm>
            <a:custGeom>
              <a:avLst/>
              <a:gdLst>
                <a:gd name="connsiteX0" fmla="*/ 1321594 w 1740694"/>
                <a:gd name="connsiteY0" fmla="*/ 283369 h 540544"/>
                <a:gd name="connsiteX1" fmla="*/ 1152525 w 1740694"/>
                <a:gd name="connsiteY1" fmla="*/ 323850 h 540544"/>
                <a:gd name="connsiteX2" fmla="*/ 957263 w 1740694"/>
                <a:gd name="connsiteY2" fmla="*/ 352425 h 540544"/>
                <a:gd name="connsiteX3" fmla="*/ 681038 w 1740694"/>
                <a:gd name="connsiteY3" fmla="*/ 442913 h 540544"/>
                <a:gd name="connsiteX4" fmla="*/ 550069 w 1740694"/>
                <a:gd name="connsiteY4" fmla="*/ 481013 h 540544"/>
                <a:gd name="connsiteX5" fmla="*/ 461963 w 1740694"/>
                <a:gd name="connsiteY5" fmla="*/ 504825 h 540544"/>
                <a:gd name="connsiteX6" fmla="*/ 364332 w 1740694"/>
                <a:gd name="connsiteY6" fmla="*/ 528638 h 540544"/>
                <a:gd name="connsiteX7" fmla="*/ 314325 w 1740694"/>
                <a:gd name="connsiteY7" fmla="*/ 540544 h 540544"/>
                <a:gd name="connsiteX8" fmla="*/ 292894 w 1740694"/>
                <a:gd name="connsiteY8" fmla="*/ 535781 h 540544"/>
                <a:gd name="connsiteX9" fmla="*/ 242888 w 1740694"/>
                <a:gd name="connsiteY9" fmla="*/ 514350 h 540544"/>
                <a:gd name="connsiteX10" fmla="*/ 185738 w 1740694"/>
                <a:gd name="connsiteY10" fmla="*/ 483394 h 540544"/>
                <a:gd name="connsiteX11" fmla="*/ 152400 w 1740694"/>
                <a:gd name="connsiteY11" fmla="*/ 457200 h 540544"/>
                <a:gd name="connsiteX12" fmla="*/ 114300 w 1740694"/>
                <a:gd name="connsiteY12" fmla="*/ 423863 h 540544"/>
                <a:gd name="connsiteX13" fmla="*/ 83344 w 1740694"/>
                <a:gd name="connsiteY13" fmla="*/ 388144 h 540544"/>
                <a:gd name="connsiteX14" fmla="*/ 59532 w 1740694"/>
                <a:gd name="connsiteY14" fmla="*/ 354806 h 540544"/>
                <a:gd name="connsiteX15" fmla="*/ 30957 w 1740694"/>
                <a:gd name="connsiteY15" fmla="*/ 309563 h 540544"/>
                <a:gd name="connsiteX16" fmla="*/ 11907 w 1740694"/>
                <a:gd name="connsiteY16" fmla="*/ 271463 h 540544"/>
                <a:gd name="connsiteX17" fmla="*/ 0 w 1740694"/>
                <a:gd name="connsiteY17" fmla="*/ 235744 h 540544"/>
                <a:gd name="connsiteX18" fmla="*/ 0 w 1740694"/>
                <a:gd name="connsiteY18" fmla="*/ 216694 h 540544"/>
                <a:gd name="connsiteX19" fmla="*/ 7144 w 1740694"/>
                <a:gd name="connsiteY19" fmla="*/ 202406 h 540544"/>
                <a:gd name="connsiteX20" fmla="*/ 21432 w 1740694"/>
                <a:gd name="connsiteY20" fmla="*/ 197644 h 540544"/>
                <a:gd name="connsiteX21" fmla="*/ 52388 w 1740694"/>
                <a:gd name="connsiteY21" fmla="*/ 204788 h 540544"/>
                <a:gd name="connsiteX22" fmla="*/ 83344 w 1740694"/>
                <a:gd name="connsiteY22" fmla="*/ 223838 h 540544"/>
                <a:gd name="connsiteX23" fmla="*/ 114300 w 1740694"/>
                <a:gd name="connsiteY23" fmla="*/ 245269 h 540544"/>
                <a:gd name="connsiteX24" fmla="*/ 152400 w 1740694"/>
                <a:gd name="connsiteY24" fmla="*/ 264319 h 540544"/>
                <a:gd name="connsiteX25" fmla="*/ 200025 w 1740694"/>
                <a:gd name="connsiteY25" fmla="*/ 280988 h 540544"/>
                <a:gd name="connsiteX26" fmla="*/ 257175 w 1740694"/>
                <a:gd name="connsiteY26" fmla="*/ 290513 h 540544"/>
                <a:gd name="connsiteX27" fmla="*/ 311944 w 1740694"/>
                <a:gd name="connsiteY27" fmla="*/ 295275 h 540544"/>
                <a:gd name="connsiteX28" fmla="*/ 392907 w 1740694"/>
                <a:gd name="connsiteY28" fmla="*/ 290513 h 540544"/>
                <a:gd name="connsiteX29" fmla="*/ 521494 w 1740694"/>
                <a:gd name="connsiteY29" fmla="*/ 269081 h 540544"/>
                <a:gd name="connsiteX30" fmla="*/ 762000 w 1740694"/>
                <a:gd name="connsiteY30" fmla="*/ 214313 h 540544"/>
                <a:gd name="connsiteX31" fmla="*/ 978694 w 1740694"/>
                <a:gd name="connsiteY31" fmla="*/ 154781 h 540544"/>
                <a:gd name="connsiteX32" fmla="*/ 1145382 w 1740694"/>
                <a:gd name="connsiteY32" fmla="*/ 100013 h 540544"/>
                <a:gd name="connsiteX33" fmla="*/ 1238250 w 1740694"/>
                <a:gd name="connsiteY33" fmla="*/ 80963 h 540544"/>
                <a:gd name="connsiteX34" fmla="*/ 1295400 w 1740694"/>
                <a:gd name="connsiteY34" fmla="*/ 64294 h 540544"/>
                <a:gd name="connsiteX35" fmla="*/ 1335882 w 1740694"/>
                <a:gd name="connsiteY35" fmla="*/ 47625 h 540544"/>
                <a:gd name="connsiteX36" fmla="*/ 1390650 w 1740694"/>
                <a:gd name="connsiteY36" fmla="*/ 21431 h 540544"/>
                <a:gd name="connsiteX37" fmla="*/ 1431132 w 1740694"/>
                <a:gd name="connsiteY37" fmla="*/ 7144 h 540544"/>
                <a:gd name="connsiteX38" fmla="*/ 1473994 w 1740694"/>
                <a:gd name="connsiteY38" fmla="*/ 0 h 540544"/>
                <a:gd name="connsiteX39" fmla="*/ 1545432 w 1740694"/>
                <a:gd name="connsiteY39" fmla="*/ 4763 h 540544"/>
                <a:gd name="connsiteX40" fmla="*/ 1609725 w 1740694"/>
                <a:gd name="connsiteY40" fmla="*/ 19050 h 540544"/>
                <a:gd name="connsiteX41" fmla="*/ 1657350 w 1740694"/>
                <a:gd name="connsiteY41" fmla="*/ 35719 h 540544"/>
                <a:gd name="connsiteX42" fmla="*/ 1695450 w 1740694"/>
                <a:gd name="connsiteY42" fmla="*/ 57150 h 540544"/>
                <a:gd name="connsiteX43" fmla="*/ 1719263 w 1740694"/>
                <a:gd name="connsiteY43" fmla="*/ 73819 h 540544"/>
                <a:gd name="connsiteX44" fmla="*/ 1731169 w 1740694"/>
                <a:gd name="connsiteY44" fmla="*/ 85725 h 540544"/>
                <a:gd name="connsiteX45" fmla="*/ 1738313 w 1740694"/>
                <a:gd name="connsiteY45" fmla="*/ 102394 h 540544"/>
                <a:gd name="connsiteX46" fmla="*/ 1740694 w 1740694"/>
                <a:gd name="connsiteY46" fmla="*/ 128588 h 540544"/>
                <a:gd name="connsiteX47" fmla="*/ 1733550 w 1740694"/>
                <a:gd name="connsiteY47" fmla="*/ 157163 h 540544"/>
                <a:gd name="connsiteX48" fmla="*/ 1719263 w 1740694"/>
                <a:gd name="connsiteY48" fmla="*/ 183356 h 540544"/>
                <a:gd name="connsiteX49" fmla="*/ 1683544 w 1740694"/>
                <a:gd name="connsiteY49" fmla="*/ 197644 h 540544"/>
                <a:gd name="connsiteX50" fmla="*/ 1321594 w 1740694"/>
                <a:gd name="connsiteY50" fmla="*/ 28336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40694" h="540544">
                  <a:moveTo>
                    <a:pt x="1321594" y="283369"/>
                  </a:moveTo>
                  <a:lnTo>
                    <a:pt x="1152525" y="323850"/>
                  </a:lnTo>
                  <a:lnTo>
                    <a:pt x="957263" y="352425"/>
                  </a:lnTo>
                  <a:lnTo>
                    <a:pt x="681038" y="442913"/>
                  </a:lnTo>
                  <a:lnTo>
                    <a:pt x="550069" y="481013"/>
                  </a:lnTo>
                  <a:lnTo>
                    <a:pt x="461963" y="504825"/>
                  </a:lnTo>
                  <a:lnTo>
                    <a:pt x="364332" y="528638"/>
                  </a:lnTo>
                  <a:lnTo>
                    <a:pt x="314325" y="540544"/>
                  </a:lnTo>
                  <a:lnTo>
                    <a:pt x="292894" y="535781"/>
                  </a:lnTo>
                  <a:lnTo>
                    <a:pt x="242888" y="514350"/>
                  </a:lnTo>
                  <a:lnTo>
                    <a:pt x="185738" y="483394"/>
                  </a:lnTo>
                  <a:lnTo>
                    <a:pt x="152400" y="457200"/>
                  </a:lnTo>
                  <a:lnTo>
                    <a:pt x="114300" y="423863"/>
                  </a:lnTo>
                  <a:lnTo>
                    <a:pt x="83344" y="388144"/>
                  </a:lnTo>
                  <a:lnTo>
                    <a:pt x="59532" y="354806"/>
                  </a:lnTo>
                  <a:lnTo>
                    <a:pt x="30957" y="309563"/>
                  </a:lnTo>
                  <a:lnTo>
                    <a:pt x="11907" y="271463"/>
                  </a:lnTo>
                  <a:lnTo>
                    <a:pt x="0" y="235744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21432" y="197644"/>
                  </a:lnTo>
                  <a:lnTo>
                    <a:pt x="52388" y="204788"/>
                  </a:lnTo>
                  <a:lnTo>
                    <a:pt x="83344" y="223838"/>
                  </a:lnTo>
                  <a:lnTo>
                    <a:pt x="114300" y="245269"/>
                  </a:lnTo>
                  <a:lnTo>
                    <a:pt x="152400" y="264319"/>
                  </a:lnTo>
                  <a:lnTo>
                    <a:pt x="200025" y="280988"/>
                  </a:lnTo>
                  <a:lnTo>
                    <a:pt x="257175" y="290513"/>
                  </a:lnTo>
                  <a:lnTo>
                    <a:pt x="311944" y="295275"/>
                  </a:lnTo>
                  <a:lnTo>
                    <a:pt x="392907" y="290513"/>
                  </a:lnTo>
                  <a:lnTo>
                    <a:pt x="521494" y="269081"/>
                  </a:lnTo>
                  <a:lnTo>
                    <a:pt x="762000" y="214313"/>
                  </a:lnTo>
                  <a:lnTo>
                    <a:pt x="978694" y="154781"/>
                  </a:lnTo>
                  <a:lnTo>
                    <a:pt x="1145382" y="100013"/>
                  </a:lnTo>
                  <a:lnTo>
                    <a:pt x="1238250" y="80963"/>
                  </a:lnTo>
                  <a:lnTo>
                    <a:pt x="1295400" y="64294"/>
                  </a:lnTo>
                  <a:lnTo>
                    <a:pt x="1335882" y="47625"/>
                  </a:lnTo>
                  <a:lnTo>
                    <a:pt x="1390650" y="21431"/>
                  </a:lnTo>
                  <a:lnTo>
                    <a:pt x="1431132" y="7144"/>
                  </a:lnTo>
                  <a:lnTo>
                    <a:pt x="1473994" y="0"/>
                  </a:lnTo>
                  <a:lnTo>
                    <a:pt x="1545432" y="4763"/>
                  </a:lnTo>
                  <a:lnTo>
                    <a:pt x="1609725" y="19050"/>
                  </a:lnTo>
                  <a:lnTo>
                    <a:pt x="1657350" y="35719"/>
                  </a:lnTo>
                  <a:lnTo>
                    <a:pt x="1695450" y="57150"/>
                  </a:lnTo>
                  <a:lnTo>
                    <a:pt x="1719263" y="73819"/>
                  </a:lnTo>
                  <a:lnTo>
                    <a:pt x="1731169" y="85725"/>
                  </a:lnTo>
                  <a:lnTo>
                    <a:pt x="1738313" y="102394"/>
                  </a:lnTo>
                  <a:lnTo>
                    <a:pt x="1740694" y="128588"/>
                  </a:lnTo>
                  <a:lnTo>
                    <a:pt x="1733550" y="157163"/>
                  </a:lnTo>
                  <a:lnTo>
                    <a:pt x="1719263" y="183356"/>
                  </a:lnTo>
                  <a:lnTo>
                    <a:pt x="1683544" y="197644"/>
                  </a:lnTo>
                  <a:lnTo>
                    <a:pt x="1321594" y="2833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3BF706BD-FCB2-4E19-8D02-D45432854574}"/>
                </a:ext>
              </a:extLst>
            </p:cNvPr>
            <p:cNvSpPr/>
            <p:nvPr/>
          </p:nvSpPr>
          <p:spPr>
            <a:xfrm>
              <a:off x="5722937" y="1782764"/>
              <a:ext cx="2563812" cy="598487"/>
            </a:xfrm>
            <a:custGeom>
              <a:avLst/>
              <a:gdLst>
                <a:gd name="connsiteX0" fmla="*/ 1762125 w 2564606"/>
                <a:gd name="connsiteY0" fmla="*/ 280988 h 597694"/>
                <a:gd name="connsiteX1" fmla="*/ 1345406 w 2564606"/>
                <a:gd name="connsiteY1" fmla="*/ 352425 h 597694"/>
                <a:gd name="connsiteX2" fmla="*/ 1069181 w 2564606"/>
                <a:gd name="connsiteY2" fmla="*/ 400050 h 597694"/>
                <a:gd name="connsiteX3" fmla="*/ 895350 w 2564606"/>
                <a:gd name="connsiteY3" fmla="*/ 435769 h 597694"/>
                <a:gd name="connsiteX4" fmla="*/ 733425 w 2564606"/>
                <a:gd name="connsiteY4" fmla="*/ 473869 h 597694"/>
                <a:gd name="connsiteX5" fmla="*/ 638175 w 2564606"/>
                <a:gd name="connsiteY5" fmla="*/ 502444 h 597694"/>
                <a:gd name="connsiteX6" fmla="*/ 585787 w 2564606"/>
                <a:gd name="connsiteY6" fmla="*/ 523875 h 597694"/>
                <a:gd name="connsiteX7" fmla="*/ 450056 w 2564606"/>
                <a:gd name="connsiteY7" fmla="*/ 581025 h 597694"/>
                <a:gd name="connsiteX8" fmla="*/ 409575 w 2564606"/>
                <a:gd name="connsiteY8" fmla="*/ 597694 h 597694"/>
                <a:gd name="connsiteX9" fmla="*/ 390525 w 2564606"/>
                <a:gd name="connsiteY9" fmla="*/ 595313 h 597694"/>
                <a:gd name="connsiteX10" fmla="*/ 338137 w 2564606"/>
                <a:gd name="connsiteY10" fmla="*/ 573882 h 597694"/>
                <a:gd name="connsiteX11" fmla="*/ 269081 w 2564606"/>
                <a:gd name="connsiteY11" fmla="*/ 526257 h 597694"/>
                <a:gd name="connsiteX12" fmla="*/ 209550 w 2564606"/>
                <a:gd name="connsiteY12" fmla="*/ 476250 h 597694"/>
                <a:gd name="connsiteX13" fmla="*/ 159544 w 2564606"/>
                <a:gd name="connsiteY13" fmla="*/ 421482 h 597694"/>
                <a:gd name="connsiteX14" fmla="*/ 97631 w 2564606"/>
                <a:gd name="connsiteY14" fmla="*/ 342900 h 597694"/>
                <a:gd name="connsiteX15" fmla="*/ 54769 w 2564606"/>
                <a:gd name="connsiteY15" fmla="*/ 285750 h 597694"/>
                <a:gd name="connsiteX16" fmla="*/ 16669 w 2564606"/>
                <a:gd name="connsiteY16" fmla="*/ 228600 h 597694"/>
                <a:gd name="connsiteX17" fmla="*/ 2381 w 2564606"/>
                <a:gd name="connsiteY17" fmla="*/ 204788 h 597694"/>
                <a:gd name="connsiteX18" fmla="*/ 0 w 2564606"/>
                <a:gd name="connsiteY18" fmla="*/ 185738 h 597694"/>
                <a:gd name="connsiteX19" fmla="*/ 4762 w 2564606"/>
                <a:gd name="connsiteY19" fmla="*/ 166688 h 597694"/>
                <a:gd name="connsiteX20" fmla="*/ 14287 w 2564606"/>
                <a:gd name="connsiteY20" fmla="*/ 157163 h 597694"/>
                <a:gd name="connsiteX21" fmla="*/ 28575 w 2564606"/>
                <a:gd name="connsiteY21" fmla="*/ 152400 h 597694"/>
                <a:gd name="connsiteX22" fmla="*/ 50006 w 2564606"/>
                <a:gd name="connsiteY22" fmla="*/ 157163 h 597694"/>
                <a:gd name="connsiteX23" fmla="*/ 100012 w 2564606"/>
                <a:gd name="connsiteY23" fmla="*/ 192882 h 597694"/>
                <a:gd name="connsiteX24" fmla="*/ 135731 w 2564606"/>
                <a:gd name="connsiteY24" fmla="*/ 216694 h 597694"/>
                <a:gd name="connsiteX25" fmla="*/ 178594 w 2564606"/>
                <a:gd name="connsiteY25" fmla="*/ 242888 h 597694"/>
                <a:gd name="connsiteX26" fmla="*/ 242887 w 2564606"/>
                <a:gd name="connsiteY26" fmla="*/ 276225 h 597694"/>
                <a:gd name="connsiteX27" fmla="*/ 307181 w 2564606"/>
                <a:gd name="connsiteY27" fmla="*/ 295275 h 597694"/>
                <a:gd name="connsiteX28" fmla="*/ 376237 w 2564606"/>
                <a:gd name="connsiteY28" fmla="*/ 307182 h 597694"/>
                <a:gd name="connsiteX29" fmla="*/ 478631 w 2564606"/>
                <a:gd name="connsiteY29" fmla="*/ 309563 h 597694"/>
                <a:gd name="connsiteX30" fmla="*/ 578644 w 2564606"/>
                <a:gd name="connsiteY30" fmla="*/ 304800 h 597694"/>
                <a:gd name="connsiteX31" fmla="*/ 704850 w 2564606"/>
                <a:gd name="connsiteY31" fmla="*/ 283369 h 597694"/>
                <a:gd name="connsiteX32" fmla="*/ 992981 w 2564606"/>
                <a:gd name="connsiteY32" fmla="*/ 235744 h 597694"/>
                <a:gd name="connsiteX33" fmla="*/ 1257300 w 2564606"/>
                <a:gd name="connsiteY33" fmla="*/ 192882 h 597694"/>
                <a:gd name="connsiteX34" fmla="*/ 1559719 w 2564606"/>
                <a:gd name="connsiteY34" fmla="*/ 145257 h 597694"/>
                <a:gd name="connsiteX35" fmla="*/ 1752600 w 2564606"/>
                <a:gd name="connsiteY35" fmla="*/ 114300 h 597694"/>
                <a:gd name="connsiteX36" fmla="*/ 2069306 w 2564606"/>
                <a:gd name="connsiteY36" fmla="*/ 61913 h 597694"/>
                <a:gd name="connsiteX37" fmla="*/ 2093119 w 2564606"/>
                <a:gd name="connsiteY37" fmla="*/ 38100 h 597694"/>
                <a:gd name="connsiteX38" fmla="*/ 2119312 w 2564606"/>
                <a:gd name="connsiteY38" fmla="*/ 14288 h 597694"/>
                <a:gd name="connsiteX39" fmla="*/ 2152650 w 2564606"/>
                <a:gd name="connsiteY39" fmla="*/ 0 h 597694"/>
                <a:gd name="connsiteX40" fmla="*/ 2190750 w 2564606"/>
                <a:gd name="connsiteY40" fmla="*/ 0 h 597694"/>
                <a:gd name="connsiteX41" fmla="*/ 2228850 w 2564606"/>
                <a:gd name="connsiteY41" fmla="*/ 9525 h 597694"/>
                <a:gd name="connsiteX42" fmla="*/ 2266950 w 2564606"/>
                <a:gd name="connsiteY42" fmla="*/ 40482 h 597694"/>
                <a:gd name="connsiteX43" fmla="*/ 2355056 w 2564606"/>
                <a:gd name="connsiteY43" fmla="*/ 116682 h 597694"/>
                <a:gd name="connsiteX44" fmla="*/ 2436019 w 2564606"/>
                <a:gd name="connsiteY44" fmla="*/ 188119 h 597694"/>
                <a:gd name="connsiteX45" fmla="*/ 2495550 w 2564606"/>
                <a:gd name="connsiteY45" fmla="*/ 247650 h 597694"/>
                <a:gd name="connsiteX46" fmla="*/ 2531269 w 2564606"/>
                <a:gd name="connsiteY46" fmla="*/ 292894 h 597694"/>
                <a:gd name="connsiteX47" fmla="*/ 2555081 w 2564606"/>
                <a:gd name="connsiteY47" fmla="*/ 328613 h 597694"/>
                <a:gd name="connsiteX48" fmla="*/ 2564606 w 2564606"/>
                <a:gd name="connsiteY48" fmla="*/ 361950 h 597694"/>
                <a:gd name="connsiteX49" fmla="*/ 2564606 w 2564606"/>
                <a:gd name="connsiteY49" fmla="*/ 397669 h 597694"/>
                <a:gd name="connsiteX50" fmla="*/ 2550319 w 2564606"/>
                <a:gd name="connsiteY50" fmla="*/ 423863 h 597694"/>
                <a:gd name="connsiteX51" fmla="*/ 2131219 w 2564606"/>
                <a:gd name="connsiteY51" fmla="*/ 264319 h 597694"/>
                <a:gd name="connsiteX52" fmla="*/ 2107406 w 2564606"/>
                <a:gd name="connsiteY52" fmla="*/ 252413 h 597694"/>
                <a:gd name="connsiteX53" fmla="*/ 2074069 w 2564606"/>
                <a:gd name="connsiteY53" fmla="*/ 240507 h 597694"/>
                <a:gd name="connsiteX54" fmla="*/ 2043112 w 2564606"/>
                <a:gd name="connsiteY54" fmla="*/ 242888 h 597694"/>
                <a:gd name="connsiteX55" fmla="*/ 1762125 w 2564606"/>
                <a:gd name="connsiteY55" fmla="*/ 2809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64606" h="597694">
                  <a:moveTo>
                    <a:pt x="1762125" y="280988"/>
                  </a:moveTo>
                  <a:lnTo>
                    <a:pt x="1345406" y="352425"/>
                  </a:lnTo>
                  <a:lnTo>
                    <a:pt x="1069181" y="400050"/>
                  </a:lnTo>
                  <a:lnTo>
                    <a:pt x="895350" y="435769"/>
                  </a:lnTo>
                  <a:lnTo>
                    <a:pt x="733425" y="473869"/>
                  </a:lnTo>
                  <a:lnTo>
                    <a:pt x="638175" y="502444"/>
                  </a:lnTo>
                  <a:lnTo>
                    <a:pt x="585787" y="523875"/>
                  </a:lnTo>
                  <a:lnTo>
                    <a:pt x="450056" y="581025"/>
                  </a:lnTo>
                  <a:lnTo>
                    <a:pt x="409575" y="597694"/>
                  </a:lnTo>
                  <a:lnTo>
                    <a:pt x="390525" y="595313"/>
                  </a:lnTo>
                  <a:lnTo>
                    <a:pt x="338137" y="573882"/>
                  </a:lnTo>
                  <a:lnTo>
                    <a:pt x="269081" y="526257"/>
                  </a:lnTo>
                  <a:lnTo>
                    <a:pt x="209550" y="476250"/>
                  </a:lnTo>
                  <a:lnTo>
                    <a:pt x="159544" y="421482"/>
                  </a:lnTo>
                  <a:lnTo>
                    <a:pt x="97631" y="342900"/>
                  </a:lnTo>
                  <a:lnTo>
                    <a:pt x="54769" y="285750"/>
                  </a:lnTo>
                  <a:lnTo>
                    <a:pt x="16669" y="228600"/>
                  </a:lnTo>
                  <a:lnTo>
                    <a:pt x="2381" y="204788"/>
                  </a:lnTo>
                  <a:lnTo>
                    <a:pt x="0" y="185738"/>
                  </a:lnTo>
                  <a:lnTo>
                    <a:pt x="4762" y="166688"/>
                  </a:lnTo>
                  <a:lnTo>
                    <a:pt x="14287" y="157163"/>
                  </a:lnTo>
                  <a:lnTo>
                    <a:pt x="28575" y="152400"/>
                  </a:lnTo>
                  <a:lnTo>
                    <a:pt x="50006" y="157163"/>
                  </a:lnTo>
                  <a:lnTo>
                    <a:pt x="100012" y="192882"/>
                  </a:lnTo>
                  <a:lnTo>
                    <a:pt x="135731" y="216694"/>
                  </a:lnTo>
                  <a:lnTo>
                    <a:pt x="178594" y="242888"/>
                  </a:lnTo>
                  <a:lnTo>
                    <a:pt x="242887" y="276225"/>
                  </a:lnTo>
                  <a:lnTo>
                    <a:pt x="307181" y="295275"/>
                  </a:lnTo>
                  <a:lnTo>
                    <a:pt x="376237" y="307182"/>
                  </a:lnTo>
                  <a:lnTo>
                    <a:pt x="478631" y="309563"/>
                  </a:lnTo>
                  <a:lnTo>
                    <a:pt x="578644" y="304800"/>
                  </a:lnTo>
                  <a:lnTo>
                    <a:pt x="704850" y="283369"/>
                  </a:lnTo>
                  <a:lnTo>
                    <a:pt x="992981" y="235744"/>
                  </a:lnTo>
                  <a:lnTo>
                    <a:pt x="1257300" y="192882"/>
                  </a:lnTo>
                  <a:lnTo>
                    <a:pt x="1559719" y="145257"/>
                  </a:lnTo>
                  <a:lnTo>
                    <a:pt x="1752600" y="114300"/>
                  </a:lnTo>
                  <a:lnTo>
                    <a:pt x="2069306" y="61913"/>
                  </a:lnTo>
                  <a:lnTo>
                    <a:pt x="2093119" y="38100"/>
                  </a:lnTo>
                  <a:lnTo>
                    <a:pt x="2119312" y="14288"/>
                  </a:lnTo>
                  <a:lnTo>
                    <a:pt x="2152650" y="0"/>
                  </a:lnTo>
                  <a:lnTo>
                    <a:pt x="2190750" y="0"/>
                  </a:lnTo>
                  <a:lnTo>
                    <a:pt x="2228850" y="9525"/>
                  </a:lnTo>
                  <a:lnTo>
                    <a:pt x="2266950" y="40482"/>
                  </a:lnTo>
                  <a:lnTo>
                    <a:pt x="2355056" y="116682"/>
                  </a:lnTo>
                  <a:lnTo>
                    <a:pt x="2436019" y="188119"/>
                  </a:lnTo>
                  <a:lnTo>
                    <a:pt x="2495550" y="247650"/>
                  </a:lnTo>
                  <a:lnTo>
                    <a:pt x="2531269" y="292894"/>
                  </a:lnTo>
                  <a:lnTo>
                    <a:pt x="2555081" y="328613"/>
                  </a:lnTo>
                  <a:lnTo>
                    <a:pt x="2564606" y="361950"/>
                  </a:lnTo>
                  <a:lnTo>
                    <a:pt x="2564606" y="397669"/>
                  </a:lnTo>
                  <a:lnTo>
                    <a:pt x="2550319" y="423863"/>
                  </a:lnTo>
                  <a:lnTo>
                    <a:pt x="2131219" y="264319"/>
                  </a:lnTo>
                  <a:lnTo>
                    <a:pt x="2107406" y="252413"/>
                  </a:lnTo>
                  <a:lnTo>
                    <a:pt x="2074069" y="240507"/>
                  </a:lnTo>
                  <a:lnTo>
                    <a:pt x="2043112" y="242888"/>
                  </a:lnTo>
                  <a:lnTo>
                    <a:pt x="1762125" y="2809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10CEBC02-C83A-43E7-A4FE-137B3F2BEA2E}"/>
                </a:ext>
              </a:extLst>
            </p:cNvPr>
            <p:cNvSpPr/>
            <p:nvPr/>
          </p:nvSpPr>
          <p:spPr>
            <a:xfrm>
              <a:off x="5770564" y="4248150"/>
              <a:ext cx="555625" cy="1506538"/>
            </a:xfrm>
            <a:custGeom>
              <a:avLst/>
              <a:gdLst>
                <a:gd name="connsiteX0" fmla="*/ 523587 w 556155"/>
                <a:gd name="connsiteY0" fmla="*/ 1079744 h 1505629"/>
                <a:gd name="connsiteX1" fmla="*/ 546134 w 556155"/>
                <a:gd name="connsiteY1" fmla="*/ 1282666 h 1505629"/>
                <a:gd name="connsiteX2" fmla="*/ 556155 w 556155"/>
                <a:gd name="connsiteY2" fmla="*/ 1365337 h 1505629"/>
                <a:gd name="connsiteX3" fmla="*/ 523587 w 556155"/>
                <a:gd name="connsiteY3" fmla="*/ 1422957 h 1505629"/>
                <a:gd name="connsiteX4" fmla="*/ 498535 w 556155"/>
                <a:gd name="connsiteY4" fmla="*/ 1455525 h 1505629"/>
                <a:gd name="connsiteX5" fmla="*/ 475989 w 556155"/>
                <a:gd name="connsiteY5" fmla="*/ 1483082 h 1505629"/>
                <a:gd name="connsiteX6" fmla="*/ 458452 w 556155"/>
                <a:gd name="connsiteY6" fmla="*/ 1503124 h 1505629"/>
                <a:gd name="connsiteX7" fmla="*/ 445926 w 556155"/>
                <a:gd name="connsiteY7" fmla="*/ 1505629 h 1505629"/>
                <a:gd name="connsiteX8" fmla="*/ 403338 w 556155"/>
                <a:gd name="connsiteY8" fmla="*/ 1483082 h 1505629"/>
                <a:gd name="connsiteX9" fmla="*/ 350728 w 556155"/>
                <a:gd name="connsiteY9" fmla="*/ 1445504 h 1505629"/>
                <a:gd name="connsiteX10" fmla="*/ 323171 w 556155"/>
                <a:gd name="connsiteY10" fmla="*/ 1415442 h 1505629"/>
                <a:gd name="connsiteX11" fmla="*/ 298119 w 556155"/>
                <a:gd name="connsiteY11" fmla="*/ 1367843 h 1505629"/>
                <a:gd name="connsiteX12" fmla="*/ 288098 w 556155"/>
                <a:gd name="connsiteY12" fmla="*/ 1310223 h 1505629"/>
                <a:gd name="connsiteX13" fmla="*/ 278077 w 556155"/>
                <a:gd name="connsiteY13" fmla="*/ 1217530 h 1505629"/>
                <a:gd name="connsiteX14" fmla="*/ 278077 w 556155"/>
                <a:gd name="connsiteY14" fmla="*/ 1154900 h 1505629"/>
                <a:gd name="connsiteX15" fmla="*/ 278077 w 556155"/>
                <a:gd name="connsiteY15" fmla="*/ 1064713 h 1505629"/>
                <a:gd name="connsiteX16" fmla="*/ 273067 w 556155"/>
                <a:gd name="connsiteY16" fmla="*/ 941958 h 1505629"/>
                <a:gd name="connsiteX17" fmla="*/ 245510 w 556155"/>
                <a:gd name="connsiteY17" fmla="*/ 708974 h 1505629"/>
                <a:gd name="connsiteX18" fmla="*/ 220458 w 556155"/>
                <a:gd name="connsiteY18" fmla="*/ 566177 h 1505629"/>
                <a:gd name="connsiteX19" fmla="*/ 195406 w 556155"/>
                <a:gd name="connsiteY19" fmla="*/ 420875 h 1505629"/>
                <a:gd name="connsiteX20" fmla="*/ 172859 w 556155"/>
                <a:gd name="connsiteY20" fmla="*/ 315656 h 1505629"/>
                <a:gd name="connsiteX21" fmla="*/ 147807 w 556155"/>
                <a:gd name="connsiteY21" fmla="*/ 240500 h 1505629"/>
                <a:gd name="connsiteX22" fmla="*/ 115239 w 556155"/>
                <a:gd name="connsiteY22" fmla="*/ 165344 h 1505629"/>
                <a:gd name="connsiteX23" fmla="*/ 92692 w 556155"/>
                <a:gd name="connsiteY23" fmla="*/ 125261 h 1505629"/>
                <a:gd name="connsiteX24" fmla="*/ 70145 w 556155"/>
                <a:gd name="connsiteY24" fmla="*/ 97704 h 1505629"/>
                <a:gd name="connsiteX25" fmla="*/ 30062 w 556155"/>
                <a:gd name="connsiteY25" fmla="*/ 70146 h 1505629"/>
                <a:gd name="connsiteX26" fmla="*/ 10020 w 556155"/>
                <a:gd name="connsiteY26" fmla="*/ 57620 h 1505629"/>
                <a:gd name="connsiteX27" fmla="*/ 0 w 556155"/>
                <a:gd name="connsiteY27" fmla="*/ 42589 h 1505629"/>
                <a:gd name="connsiteX28" fmla="*/ 0 w 556155"/>
                <a:gd name="connsiteY28" fmla="*/ 25053 h 1505629"/>
                <a:gd name="connsiteX29" fmla="*/ 7515 w 556155"/>
                <a:gd name="connsiteY29" fmla="*/ 10021 h 1505629"/>
                <a:gd name="connsiteX30" fmla="*/ 22546 w 556155"/>
                <a:gd name="connsiteY30" fmla="*/ 0 h 1505629"/>
                <a:gd name="connsiteX31" fmla="*/ 55114 w 556155"/>
                <a:gd name="connsiteY31" fmla="*/ 0 h 1505629"/>
                <a:gd name="connsiteX32" fmla="*/ 132775 w 556155"/>
                <a:gd name="connsiteY32" fmla="*/ 20042 h 1505629"/>
                <a:gd name="connsiteX33" fmla="*/ 207932 w 556155"/>
                <a:gd name="connsiteY33" fmla="*/ 47599 h 1505629"/>
                <a:gd name="connsiteX34" fmla="*/ 263046 w 556155"/>
                <a:gd name="connsiteY34" fmla="*/ 77662 h 1505629"/>
                <a:gd name="connsiteX35" fmla="*/ 325676 w 556155"/>
                <a:gd name="connsiteY35" fmla="*/ 122756 h 1505629"/>
                <a:gd name="connsiteX36" fmla="*/ 378286 w 556155"/>
                <a:gd name="connsiteY36" fmla="*/ 270563 h 1505629"/>
                <a:gd name="connsiteX37" fmla="*/ 405843 w 556155"/>
                <a:gd name="connsiteY37" fmla="*/ 380792 h 1505629"/>
                <a:gd name="connsiteX38" fmla="*/ 433400 w 556155"/>
                <a:gd name="connsiteY38" fmla="*/ 513568 h 1505629"/>
                <a:gd name="connsiteX39" fmla="*/ 460957 w 556155"/>
                <a:gd name="connsiteY39" fmla="*/ 671396 h 1505629"/>
                <a:gd name="connsiteX40" fmla="*/ 488515 w 556155"/>
                <a:gd name="connsiteY40" fmla="*/ 829224 h 1505629"/>
                <a:gd name="connsiteX41" fmla="*/ 523587 w 556155"/>
                <a:gd name="connsiteY41" fmla="*/ 1079744 h 1505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6155" h="1505629">
                  <a:moveTo>
                    <a:pt x="523587" y="1079744"/>
                  </a:moveTo>
                  <a:lnTo>
                    <a:pt x="546134" y="1282666"/>
                  </a:lnTo>
                  <a:lnTo>
                    <a:pt x="556155" y="1365337"/>
                  </a:lnTo>
                  <a:lnTo>
                    <a:pt x="523587" y="1422957"/>
                  </a:lnTo>
                  <a:lnTo>
                    <a:pt x="498535" y="1455525"/>
                  </a:lnTo>
                  <a:lnTo>
                    <a:pt x="475989" y="1483082"/>
                  </a:lnTo>
                  <a:lnTo>
                    <a:pt x="458452" y="1503124"/>
                  </a:lnTo>
                  <a:lnTo>
                    <a:pt x="445926" y="1505629"/>
                  </a:lnTo>
                  <a:lnTo>
                    <a:pt x="403338" y="1483082"/>
                  </a:lnTo>
                  <a:lnTo>
                    <a:pt x="350728" y="1445504"/>
                  </a:lnTo>
                  <a:lnTo>
                    <a:pt x="323171" y="1415442"/>
                  </a:lnTo>
                  <a:lnTo>
                    <a:pt x="298119" y="1367843"/>
                  </a:lnTo>
                  <a:lnTo>
                    <a:pt x="288098" y="1310223"/>
                  </a:lnTo>
                  <a:lnTo>
                    <a:pt x="278077" y="1217530"/>
                  </a:lnTo>
                  <a:lnTo>
                    <a:pt x="278077" y="1154900"/>
                  </a:lnTo>
                  <a:lnTo>
                    <a:pt x="278077" y="1064713"/>
                  </a:lnTo>
                  <a:lnTo>
                    <a:pt x="273067" y="941958"/>
                  </a:lnTo>
                  <a:lnTo>
                    <a:pt x="245510" y="708974"/>
                  </a:lnTo>
                  <a:lnTo>
                    <a:pt x="220458" y="566177"/>
                  </a:lnTo>
                  <a:lnTo>
                    <a:pt x="195406" y="420875"/>
                  </a:lnTo>
                  <a:lnTo>
                    <a:pt x="172859" y="315656"/>
                  </a:lnTo>
                  <a:lnTo>
                    <a:pt x="147807" y="240500"/>
                  </a:lnTo>
                  <a:lnTo>
                    <a:pt x="115239" y="165344"/>
                  </a:lnTo>
                  <a:lnTo>
                    <a:pt x="92692" y="125261"/>
                  </a:lnTo>
                  <a:lnTo>
                    <a:pt x="70145" y="97704"/>
                  </a:lnTo>
                  <a:lnTo>
                    <a:pt x="30062" y="70146"/>
                  </a:lnTo>
                  <a:lnTo>
                    <a:pt x="10020" y="57620"/>
                  </a:lnTo>
                  <a:lnTo>
                    <a:pt x="0" y="42589"/>
                  </a:lnTo>
                  <a:lnTo>
                    <a:pt x="0" y="25053"/>
                  </a:lnTo>
                  <a:lnTo>
                    <a:pt x="7515" y="10021"/>
                  </a:lnTo>
                  <a:lnTo>
                    <a:pt x="22546" y="0"/>
                  </a:lnTo>
                  <a:lnTo>
                    <a:pt x="55114" y="0"/>
                  </a:lnTo>
                  <a:lnTo>
                    <a:pt x="132775" y="20042"/>
                  </a:lnTo>
                  <a:lnTo>
                    <a:pt x="207932" y="47599"/>
                  </a:lnTo>
                  <a:lnTo>
                    <a:pt x="263046" y="77662"/>
                  </a:lnTo>
                  <a:lnTo>
                    <a:pt x="325676" y="122756"/>
                  </a:lnTo>
                  <a:lnTo>
                    <a:pt x="378286" y="270563"/>
                  </a:lnTo>
                  <a:lnTo>
                    <a:pt x="405843" y="380792"/>
                  </a:lnTo>
                  <a:lnTo>
                    <a:pt x="433400" y="513568"/>
                  </a:lnTo>
                  <a:lnTo>
                    <a:pt x="460957" y="671396"/>
                  </a:lnTo>
                  <a:lnTo>
                    <a:pt x="488515" y="829224"/>
                  </a:lnTo>
                  <a:lnTo>
                    <a:pt x="523587" y="107974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DCDE716F-CC37-426D-9A15-E29EC2BE9C84}"/>
                </a:ext>
              </a:extLst>
            </p:cNvPr>
            <p:cNvSpPr/>
            <p:nvPr/>
          </p:nvSpPr>
          <p:spPr>
            <a:xfrm rot="16200000">
              <a:off x="2770982" y="3491707"/>
              <a:ext cx="4275137" cy="520700"/>
            </a:xfrm>
            <a:custGeom>
              <a:avLst/>
              <a:gdLst>
                <a:gd name="connsiteX0" fmla="*/ 2573561 w 4274096"/>
                <a:gd name="connsiteY0" fmla="*/ 409618 h 521332"/>
                <a:gd name="connsiteX1" fmla="*/ 2271519 w 4274096"/>
                <a:gd name="connsiteY1" fmla="*/ 409618 h 521332"/>
                <a:gd name="connsiteX2" fmla="*/ 2134980 w 4274096"/>
                <a:gd name="connsiteY2" fmla="*/ 401343 h 521332"/>
                <a:gd name="connsiteX3" fmla="*/ 1638473 w 4274096"/>
                <a:gd name="connsiteY3" fmla="*/ 405480 h 521332"/>
                <a:gd name="connsiteX4" fmla="*/ 1108866 w 4274096"/>
                <a:gd name="connsiteY4" fmla="*/ 413755 h 521332"/>
                <a:gd name="connsiteX5" fmla="*/ 728210 w 4274096"/>
                <a:gd name="connsiteY5" fmla="*/ 422030 h 521332"/>
                <a:gd name="connsiteX6" fmla="*/ 450994 w 4274096"/>
                <a:gd name="connsiteY6" fmla="*/ 426168 h 521332"/>
                <a:gd name="connsiteX7" fmla="*/ 401343 w 4274096"/>
                <a:gd name="connsiteY7" fmla="*/ 426168 h 521332"/>
                <a:gd name="connsiteX8" fmla="*/ 335142 w 4274096"/>
                <a:gd name="connsiteY8" fmla="*/ 413755 h 521332"/>
                <a:gd name="connsiteX9" fmla="*/ 264804 w 4274096"/>
                <a:gd name="connsiteY9" fmla="*/ 397205 h 521332"/>
                <a:gd name="connsiteX10" fmla="*/ 190328 w 4274096"/>
                <a:gd name="connsiteY10" fmla="*/ 376517 h 521332"/>
                <a:gd name="connsiteX11" fmla="*/ 136540 w 4274096"/>
                <a:gd name="connsiteY11" fmla="*/ 351692 h 521332"/>
                <a:gd name="connsiteX12" fmla="*/ 70339 w 4274096"/>
                <a:gd name="connsiteY12" fmla="*/ 314454 h 521332"/>
                <a:gd name="connsiteX13" fmla="*/ 37238 w 4274096"/>
                <a:gd name="connsiteY13" fmla="*/ 289629 h 521332"/>
                <a:gd name="connsiteX14" fmla="*/ 12413 w 4274096"/>
                <a:gd name="connsiteY14" fmla="*/ 260666 h 521332"/>
                <a:gd name="connsiteX15" fmla="*/ 0 w 4274096"/>
                <a:gd name="connsiteY15" fmla="*/ 215153 h 521332"/>
                <a:gd name="connsiteX16" fmla="*/ 8275 w 4274096"/>
                <a:gd name="connsiteY16" fmla="*/ 177915 h 521332"/>
                <a:gd name="connsiteX17" fmla="*/ 24826 w 4274096"/>
                <a:gd name="connsiteY17" fmla="*/ 157227 h 521332"/>
                <a:gd name="connsiteX18" fmla="*/ 57926 w 4274096"/>
                <a:gd name="connsiteY18" fmla="*/ 144814 h 521332"/>
                <a:gd name="connsiteX19" fmla="*/ 95164 w 4274096"/>
                <a:gd name="connsiteY19" fmla="*/ 132401 h 521332"/>
                <a:gd name="connsiteX20" fmla="*/ 128265 w 4274096"/>
                <a:gd name="connsiteY20" fmla="*/ 119989 h 521332"/>
                <a:gd name="connsiteX21" fmla="*/ 595809 w 4274096"/>
                <a:gd name="connsiteY21" fmla="*/ 182052 h 521332"/>
                <a:gd name="connsiteX22" fmla="*/ 815099 w 4274096"/>
                <a:gd name="connsiteY22" fmla="*/ 182052 h 521332"/>
                <a:gd name="connsiteX23" fmla="*/ 1278505 w 4274096"/>
                <a:gd name="connsiteY23" fmla="*/ 186190 h 521332"/>
                <a:gd name="connsiteX24" fmla="*/ 1948790 w 4274096"/>
                <a:gd name="connsiteY24" fmla="*/ 182052 h 521332"/>
                <a:gd name="connsiteX25" fmla="*/ 2176355 w 4274096"/>
                <a:gd name="connsiteY25" fmla="*/ 186190 h 521332"/>
                <a:gd name="connsiteX26" fmla="*/ 2420471 w 4274096"/>
                <a:gd name="connsiteY26" fmla="*/ 186190 h 521332"/>
                <a:gd name="connsiteX27" fmla="*/ 2995591 w 4274096"/>
                <a:gd name="connsiteY27" fmla="*/ 182052 h 521332"/>
                <a:gd name="connsiteX28" fmla="*/ 3173506 w 4274096"/>
                <a:gd name="connsiteY28" fmla="*/ 202740 h 521332"/>
                <a:gd name="connsiteX29" fmla="*/ 3376247 w 4274096"/>
                <a:gd name="connsiteY29" fmla="*/ 206878 h 521332"/>
                <a:gd name="connsiteX30" fmla="*/ 3641050 w 4274096"/>
                <a:gd name="connsiteY30" fmla="*/ 202740 h 521332"/>
                <a:gd name="connsiteX31" fmla="*/ 3781727 w 4274096"/>
                <a:gd name="connsiteY31" fmla="*/ 206878 h 521332"/>
                <a:gd name="connsiteX32" fmla="*/ 3876891 w 4274096"/>
                <a:gd name="connsiteY32" fmla="*/ 202740 h 521332"/>
                <a:gd name="connsiteX33" fmla="*/ 3959642 w 4274096"/>
                <a:gd name="connsiteY33" fmla="*/ 190327 h 521332"/>
                <a:gd name="connsiteX34" fmla="*/ 4021705 w 4274096"/>
                <a:gd name="connsiteY34" fmla="*/ 173777 h 521332"/>
                <a:gd name="connsiteX35" fmla="*/ 4058943 w 4274096"/>
                <a:gd name="connsiteY35" fmla="*/ 148952 h 521332"/>
                <a:gd name="connsiteX36" fmla="*/ 4116869 w 4274096"/>
                <a:gd name="connsiteY36" fmla="*/ 91026 h 521332"/>
                <a:gd name="connsiteX37" fmla="*/ 4162382 w 4274096"/>
                <a:gd name="connsiteY37" fmla="*/ 37238 h 521332"/>
                <a:gd name="connsiteX38" fmla="*/ 4195483 w 4274096"/>
                <a:gd name="connsiteY38" fmla="*/ 8275 h 521332"/>
                <a:gd name="connsiteX39" fmla="*/ 4220308 w 4274096"/>
                <a:gd name="connsiteY39" fmla="*/ 0 h 521332"/>
                <a:gd name="connsiteX40" fmla="*/ 4228583 w 4274096"/>
                <a:gd name="connsiteY40" fmla="*/ 0 h 521332"/>
                <a:gd name="connsiteX41" fmla="*/ 4245133 w 4274096"/>
                <a:gd name="connsiteY41" fmla="*/ 8275 h 521332"/>
                <a:gd name="connsiteX42" fmla="*/ 4257546 w 4274096"/>
                <a:gd name="connsiteY42" fmla="*/ 24825 h 521332"/>
                <a:gd name="connsiteX43" fmla="*/ 4269959 w 4274096"/>
                <a:gd name="connsiteY43" fmla="*/ 70338 h 521332"/>
                <a:gd name="connsiteX44" fmla="*/ 4274096 w 4274096"/>
                <a:gd name="connsiteY44" fmla="*/ 119989 h 521332"/>
                <a:gd name="connsiteX45" fmla="*/ 4269959 w 4274096"/>
                <a:gd name="connsiteY45" fmla="*/ 177915 h 521332"/>
                <a:gd name="connsiteX46" fmla="*/ 4253409 w 4274096"/>
                <a:gd name="connsiteY46" fmla="*/ 231703 h 521332"/>
                <a:gd name="connsiteX47" fmla="*/ 4212033 w 4274096"/>
                <a:gd name="connsiteY47" fmla="*/ 318592 h 521332"/>
                <a:gd name="connsiteX48" fmla="*/ 4162382 w 4274096"/>
                <a:gd name="connsiteY48" fmla="*/ 397205 h 521332"/>
                <a:gd name="connsiteX49" fmla="*/ 4104456 w 4274096"/>
                <a:gd name="connsiteY49" fmla="*/ 455131 h 521332"/>
                <a:gd name="connsiteX50" fmla="*/ 4054806 w 4274096"/>
                <a:gd name="connsiteY50" fmla="*/ 500644 h 521332"/>
                <a:gd name="connsiteX51" fmla="*/ 4013430 w 4274096"/>
                <a:gd name="connsiteY51" fmla="*/ 517194 h 521332"/>
                <a:gd name="connsiteX52" fmla="*/ 3984467 w 4274096"/>
                <a:gd name="connsiteY52" fmla="*/ 521332 h 521332"/>
                <a:gd name="connsiteX53" fmla="*/ 3963780 w 4274096"/>
                <a:gd name="connsiteY53" fmla="*/ 521332 h 521332"/>
                <a:gd name="connsiteX54" fmla="*/ 3947229 w 4274096"/>
                <a:gd name="connsiteY54" fmla="*/ 508919 h 521332"/>
                <a:gd name="connsiteX55" fmla="*/ 3918266 w 4274096"/>
                <a:gd name="connsiteY55" fmla="*/ 488231 h 521332"/>
                <a:gd name="connsiteX56" fmla="*/ 3868616 w 4274096"/>
                <a:gd name="connsiteY56" fmla="*/ 463406 h 521332"/>
                <a:gd name="connsiteX57" fmla="*/ 3798277 w 4274096"/>
                <a:gd name="connsiteY57" fmla="*/ 442718 h 521332"/>
                <a:gd name="connsiteX58" fmla="*/ 3732076 w 4274096"/>
                <a:gd name="connsiteY58" fmla="*/ 430306 h 521332"/>
                <a:gd name="connsiteX59" fmla="*/ 3682426 w 4274096"/>
                <a:gd name="connsiteY59" fmla="*/ 426168 h 521332"/>
                <a:gd name="connsiteX60" fmla="*/ 3235570 w 4274096"/>
                <a:gd name="connsiteY60" fmla="*/ 422030 h 521332"/>
                <a:gd name="connsiteX61" fmla="*/ 3041104 w 4274096"/>
                <a:gd name="connsiteY61" fmla="*/ 426168 h 521332"/>
                <a:gd name="connsiteX62" fmla="*/ 2573561 w 4274096"/>
                <a:gd name="connsiteY62" fmla="*/ 409618 h 5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74096" h="521332">
                  <a:moveTo>
                    <a:pt x="2573561" y="409618"/>
                  </a:moveTo>
                  <a:lnTo>
                    <a:pt x="2271519" y="409618"/>
                  </a:lnTo>
                  <a:lnTo>
                    <a:pt x="2134980" y="401343"/>
                  </a:lnTo>
                  <a:lnTo>
                    <a:pt x="1638473" y="405480"/>
                  </a:lnTo>
                  <a:lnTo>
                    <a:pt x="1108866" y="413755"/>
                  </a:lnTo>
                  <a:lnTo>
                    <a:pt x="728210" y="422030"/>
                  </a:lnTo>
                  <a:lnTo>
                    <a:pt x="450994" y="426168"/>
                  </a:lnTo>
                  <a:lnTo>
                    <a:pt x="401343" y="426168"/>
                  </a:lnTo>
                  <a:lnTo>
                    <a:pt x="335142" y="413755"/>
                  </a:lnTo>
                  <a:lnTo>
                    <a:pt x="264804" y="397205"/>
                  </a:lnTo>
                  <a:lnTo>
                    <a:pt x="190328" y="376517"/>
                  </a:lnTo>
                  <a:lnTo>
                    <a:pt x="136540" y="351692"/>
                  </a:lnTo>
                  <a:lnTo>
                    <a:pt x="70339" y="314454"/>
                  </a:lnTo>
                  <a:lnTo>
                    <a:pt x="37238" y="289629"/>
                  </a:lnTo>
                  <a:lnTo>
                    <a:pt x="12413" y="260666"/>
                  </a:lnTo>
                  <a:lnTo>
                    <a:pt x="0" y="215153"/>
                  </a:lnTo>
                  <a:lnTo>
                    <a:pt x="8275" y="177915"/>
                  </a:lnTo>
                  <a:lnTo>
                    <a:pt x="24826" y="157227"/>
                  </a:lnTo>
                  <a:lnTo>
                    <a:pt x="57926" y="144814"/>
                  </a:lnTo>
                  <a:lnTo>
                    <a:pt x="95164" y="132401"/>
                  </a:lnTo>
                  <a:lnTo>
                    <a:pt x="128265" y="119989"/>
                  </a:lnTo>
                  <a:lnTo>
                    <a:pt x="595809" y="182052"/>
                  </a:lnTo>
                  <a:lnTo>
                    <a:pt x="815099" y="182052"/>
                  </a:lnTo>
                  <a:lnTo>
                    <a:pt x="1278505" y="186190"/>
                  </a:lnTo>
                  <a:lnTo>
                    <a:pt x="1948790" y="182052"/>
                  </a:lnTo>
                  <a:lnTo>
                    <a:pt x="2176355" y="186190"/>
                  </a:lnTo>
                  <a:lnTo>
                    <a:pt x="2420471" y="186190"/>
                  </a:lnTo>
                  <a:lnTo>
                    <a:pt x="2995591" y="182052"/>
                  </a:lnTo>
                  <a:lnTo>
                    <a:pt x="3173506" y="202740"/>
                  </a:lnTo>
                  <a:lnTo>
                    <a:pt x="3376247" y="206878"/>
                  </a:lnTo>
                  <a:lnTo>
                    <a:pt x="3641050" y="202740"/>
                  </a:lnTo>
                  <a:lnTo>
                    <a:pt x="3781727" y="206878"/>
                  </a:lnTo>
                  <a:lnTo>
                    <a:pt x="3876891" y="202740"/>
                  </a:lnTo>
                  <a:lnTo>
                    <a:pt x="3959642" y="190327"/>
                  </a:lnTo>
                  <a:lnTo>
                    <a:pt x="4021705" y="173777"/>
                  </a:lnTo>
                  <a:lnTo>
                    <a:pt x="4058943" y="148952"/>
                  </a:lnTo>
                  <a:lnTo>
                    <a:pt x="4116869" y="91026"/>
                  </a:lnTo>
                  <a:lnTo>
                    <a:pt x="4162382" y="37238"/>
                  </a:lnTo>
                  <a:lnTo>
                    <a:pt x="4195483" y="8275"/>
                  </a:lnTo>
                  <a:lnTo>
                    <a:pt x="4220308" y="0"/>
                  </a:lnTo>
                  <a:lnTo>
                    <a:pt x="4228583" y="0"/>
                  </a:lnTo>
                  <a:lnTo>
                    <a:pt x="4245133" y="8275"/>
                  </a:lnTo>
                  <a:lnTo>
                    <a:pt x="4257546" y="24825"/>
                  </a:lnTo>
                  <a:lnTo>
                    <a:pt x="4269959" y="70338"/>
                  </a:lnTo>
                  <a:lnTo>
                    <a:pt x="4274096" y="119989"/>
                  </a:lnTo>
                  <a:lnTo>
                    <a:pt x="4269959" y="177915"/>
                  </a:lnTo>
                  <a:lnTo>
                    <a:pt x="4253409" y="231703"/>
                  </a:lnTo>
                  <a:lnTo>
                    <a:pt x="4212033" y="318592"/>
                  </a:lnTo>
                  <a:lnTo>
                    <a:pt x="4162382" y="397205"/>
                  </a:lnTo>
                  <a:lnTo>
                    <a:pt x="4104456" y="455131"/>
                  </a:lnTo>
                  <a:lnTo>
                    <a:pt x="4054806" y="500644"/>
                  </a:lnTo>
                  <a:lnTo>
                    <a:pt x="4013430" y="517194"/>
                  </a:lnTo>
                  <a:lnTo>
                    <a:pt x="3984467" y="521332"/>
                  </a:lnTo>
                  <a:lnTo>
                    <a:pt x="3963780" y="521332"/>
                  </a:lnTo>
                  <a:lnTo>
                    <a:pt x="3947229" y="508919"/>
                  </a:lnTo>
                  <a:lnTo>
                    <a:pt x="3918266" y="488231"/>
                  </a:lnTo>
                  <a:lnTo>
                    <a:pt x="3868616" y="463406"/>
                  </a:lnTo>
                  <a:lnTo>
                    <a:pt x="3798277" y="442718"/>
                  </a:lnTo>
                  <a:lnTo>
                    <a:pt x="3732076" y="430306"/>
                  </a:lnTo>
                  <a:lnTo>
                    <a:pt x="3682426" y="426168"/>
                  </a:lnTo>
                  <a:lnTo>
                    <a:pt x="3235570" y="422030"/>
                  </a:lnTo>
                  <a:lnTo>
                    <a:pt x="3041104" y="426168"/>
                  </a:lnTo>
                  <a:lnTo>
                    <a:pt x="2573561" y="40961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4">
              <a:extLst>
                <a:ext uri="{FF2B5EF4-FFF2-40B4-BE49-F238E27FC236}">
                  <a16:creationId xmlns:a16="http://schemas.microsoft.com/office/drawing/2014/main" id="{B34F1D57-21FA-42C4-BA00-C8E35EEEB7C7}"/>
                </a:ext>
              </a:extLst>
            </p:cNvPr>
            <p:cNvSpPr/>
            <p:nvPr/>
          </p:nvSpPr>
          <p:spPr>
            <a:xfrm>
              <a:off x="4230687" y="5200650"/>
              <a:ext cx="646112" cy="623888"/>
            </a:xfrm>
            <a:custGeom>
              <a:avLst/>
              <a:gdLst>
                <a:gd name="connsiteX0" fmla="*/ 278607 w 645319"/>
                <a:gd name="connsiteY0" fmla="*/ 92869 h 623888"/>
                <a:gd name="connsiteX1" fmla="*/ 485775 w 645319"/>
                <a:gd name="connsiteY1" fmla="*/ 157163 h 623888"/>
                <a:gd name="connsiteX2" fmla="*/ 519113 w 645319"/>
                <a:gd name="connsiteY2" fmla="*/ 164306 h 623888"/>
                <a:gd name="connsiteX3" fmla="*/ 538163 w 645319"/>
                <a:gd name="connsiteY3" fmla="*/ 164306 h 623888"/>
                <a:gd name="connsiteX4" fmla="*/ 569119 w 645319"/>
                <a:gd name="connsiteY4" fmla="*/ 150019 h 623888"/>
                <a:gd name="connsiteX5" fmla="*/ 583407 w 645319"/>
                <a:gd name="connsiteY5" fmla="*/ 130969 h 623888"/>
                <a:gd name="connsiteX6" fmla="*/ 645319 w 645319"/>
                <a:gd name="connsiteY6" fmla="*/ 19050 h 623888"/>
                <a:gd name="connsiteX7" fmla="*/ 609600 w 645319"/>
                <a:gd name="connsiteY7" fmla="*/ 623888 h 623888"/>
                <a:gd name="connsiteX8" fmla="*/ 542925 w 645319"/>
                <a:gd name="connsiteY8" fmla="*/ 573881 h 623888"/>
                <a:gd name="connsiteX9" fmla="*/ 509588 w 645319"/>
                <a:gd name="connsiteY9" fmla="*/ 526256 h 623888"/>
                <a:gd name="connsiteX10" fmla="*/ 459582 w 645319"/>
                <a:gd name="connsiteY10" fmla="*/ 457200 h 623888"/>
                <a:gd name="connsiteX11" fmla="*/ 409575 w 645319"/>
                <a:gd name="connsiteY11" fmla="*/ 400050 h 623888"/>
                <a:gd name="connsiteX12" fmla="*/ 357188 w 645319"/>
                <a:gd name="connsiteY12" fmla="*/ 345281 h 623888"/>
                <a:gd name="connsiteX13" fmla="*/ 316707 w 645319"/>
                <a:gd name="connsiteY13" fmla="*/ 307181 h 623888"/>
                <a:gd name="connsiteX14" fmla="*/ 283369 w 645319"/>
                <a:gd name="connsiteY14" fmla="*/ 273844 h 623888"/>
                <a:gd name="connsiteX15" fmla="*/ 214313 w 645319"/>
                <a:gd name="connsiteY15" fmla="*/ 214313 h 623888"/>
                <a:gd name="connsiteX16" fmla="*/ 128588 w 645319"/>
                <a:gd name="connsiteY16" fmla="*/ 147638 h 623888"/>
                <a:gd name="connsiteX17" fmla="*/ 71438 w 645319"/>
                <a:gd name="connsiteY17" fmla="*/ 104775 h 623888"/>
                <a:gd name="connsiteX18" fmla="*/ 28575 w 645319"/>
                <a:gd name="connsiteY18" fmla="*/ 73819 h 623888"/>
                <a:gd name="connsiteX19" fmla="*/ 9525 w 645319"/>
                <a:gd name="connsiteY19" fmla="*/ 57150 h 623888"/>
                <a:gd name="connsiteX20" fmla="*/ 0 w 645319"/>
                <a:gd name="connsiteY20" fmla="*/ 38100 h 623888"/>
                <a:gd name="connsiteX21" fmla="*/ 0 w 645319"/>
                <a:gd name="connsiteY21" fmla="*/ 14288 h 623888"/>
                <a:gd name="connsiteX22" fmla="*/ 7144 w 645319"/>
                <a:gd name="connsiteY22" fmla="*/ 4763 h 623888"/>
                <a:gd name="connsiteX23" fmla="*/ 26194 w 645319"/>
                <a:gd name="connsiteY23" fmla="*/ 0 h 623888"/>
                <a:gd name="connsiteX24" fmla="*/ 61913 w 645319"/>
                <a:gd name="connsiteY24" fmla="*/ 4763 h 623888"/>
                <a:gd name="connsiteX25" fmla="*/ 278607 w 645319"/>
                <a:gd name="connsiteY25" fmla="*/ 928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5319" h="623888">
                  <a:moveTo>
                    <a:pt x="278607" y="92869"/>
                  </a:moveTo>
                  <a:lnTo>
                    <a:pt x="485775" y="157163"/>
                  </a:lnTo>
                  <a:lnTo>
                    <a:pt x="519113" y="164306"/>
                  </a:lnTo>
                  <a:lnTo>
                    <a:pt x="538163" y="164306"/>
                  </a:lnTo>
                  <a:lnTo>
                    <a:pt x="569119" y="150019"/>
                  </a:lnTo>
                  <a:lnTo>
                    <a:pt x="583407" y="130969"/>
                  </a:lnTo>
                  <a:lnTo>
                    <a:pt x="645319" y="19050"/>
                  </a:lnTo>
                  <a:lnTo>
                    <a:pt x="609600" y="623888"/>
                  </a:lnTo>
                  <a:lnTo>
                    <a:pt x="542925" y="573881"/>
                  </a:lnTo>
                  <a:lnTo>
                    <a:pt x="509588" y="526256"/>
                  </a:lnTo>
                  <a:lnTo>
                    <a:pt x="459582" y="457200"/>
                  </a:lnTo>
                  <a:lnTo>
                    <a:pt x="409575" y="400050"/>
                  </a:lnTo>
                  <a:lnTo>
                    <a:pt x="357188" y="345281"/>
                  </a:lnTo>
                  <a:lnTo>
                    <a:pt x="316707" y="307181"/>
                  </a:lnTo>
                  <a:lnTo>
                    <a:pt x="283369" y="273844"/>
                  </a:lnTo>
                  <a:lnTo>
                    <a:pt x="214313" y="214313"/>
                  </a:lnTo>
                  <a:lnTo>
                    <a:pt x="128588" y="147638"/>
                  </a:lnTo>
                  <a:lnTo>
                    <a:pt x="71438" y="104775"/>
                  </a:lnTo>
                  <a:lnTo>
                    <a:pt x="28575" y="73819"/>
                  </a:lnTo>
                  <a:lnTo>
                    <a:pt x="9525" y="57150"/>
                  </a:lnTo>
                  <a:lnTo>
                    <a:pt x="0" y="38100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61913" y="4763"/>
                  </a:lnTo>
                  <a:lnTo>
                    <a:pt x="278607" y="928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30CE0E7C-9E75-4C8B-A162-C47491DC8C29}"/>
                </a:ext>
              </a:extLst>
            </p:cNvPr>
            <p:cNvSpPr/>
            <p:nvPr/>
          </p:nvSpPr>
          <p:spPr>
            <a:xfrm>
              <a:off x="3822701" y="3276600"/>
              <a:ext cx="1719263" cy="1208088"/>
            </a:xfrm>
            <a:custGeom>
              <a:avLst/>
              <a:gdLst>
                <a:gd name="connsiteX0" fmla="*/ 816769 w 1719263"/>
                <a:gd name="connsiteY0" fmla="*/ 816769 h 1207294"/>
                <a:gd name="connsiteX1" fmla="*/ 626269 w 1719263"/>
                <a:gd name="connsiteY1" fmla="*/ 964406 h 1207294"/>
                <a:gd name="connsiteX2" fmla="*/ 585788 w 1719263"/>
                <a:gd name="connsiteY2" fmla="*/ 995363 h 1207294"/>
                <a:gd name="connsiteX3" fmla="*/ 547688 w 1719263"/>
                <a:gd name="connsiteY3" fmla="*/ 1019175 h 1207294"/>
                <a:gd name="connsiteX4" fmla="*/ 509588 w 1719263"/>
                <a:gd name="connsiteY4" fmla="*/ 1042988 h 1207294"/>
                <a:gd name="connsiteX5" fmla="*/ 483394 w 1719263"/>
                <a:gd name="connsiteY5" fmla="*/ 1066800 h 1207294"/>
                <a:gd name="connsiteX6" fmla="*/ 450057 w 1719263"/>
                <a:gd name="connsiteY6" fmla="*/ 1107281 h 1207294"/>
                <a:gd name="connsiteX7" fmla="*/ 421482 w 1719263"/>
                <a:gd name="connsiteY7" fmla="*/ 1145381 h 1207294"/>
                <a:gd name="connsiteX8" fmla="*/ 395288 w 1719263"/>
                <a:gd name="connsiteY8" fmla="*/ 1176338 h 1207294"/>
                <a:gd name="connsiteX9" fmla="*/ 378619 w 1719263"/>
                <a:gd name="connsiteY9" fmla="*/ 1193006 h 1207294"/>
                <a:gd name="connsiteX10" fmla="*/ 359569 w 1719263"/>
                <a:gd name="connsiteY10" fmla="*/ 1202531 h 1207294"/>
                <a:gd name="connsiteX11" fmla="*/ 342900 w 1719263"/>
                <a:gd name="connsiteY11" fmla="*/ 1207294 h 1207294"/>
                <a:gd name="connsiteX12" fmla="*/ 326232 w 1719263"/>
                <a:gd name="connsiteY12" fmla="*/ 1207294 h 1207294"/>
                <a:gd name="connsiteX13" fmla="*/ 304800 w 1719263"/>
                <a:gd name="connsiteY13" fmla="*/ 1200150 h 1207294"/>
                <a:gd name="connsiteX14" fmla="*/ 264319 w 1719263"/>
                <a:gd name="connsiteY14" fmla="*/ 1176338 h 1207294"/>
                <a:gd name="connsiteX15" fmla="*/ 190500 w 1719263"/>
                <a:gd name="connsiteY15" fmla="*/ 1119188 h 1207294"/>
                <a:gd name="connsiteX16" fmla="*/ 130969 w 1719263"/>
                <a:gd name="connsiteY16" fmla="*/ 1064419 h 1207294"/>
                <a:gd name="connsiteX17" fmla="*/ 95250 w 1719263"/>
                <a:gd name="connsiteY17" fmla="*/ 1031081 h 1207294"/>
                <a:gd name="connsiteX18" fmla="*/ 61913 w 1719263"/>
                <a:gd name="connsiteY18" fmla="*/ 1000125 h 1207294"/>
                <a:gd name="connsiteX19" fmla="*/ 35719 w 1719263"/>
                <a:gd name="connsiteY19" fmla="*/ 973931 h 1207294"/>
                <a:gd name="connsiteX20" fmla="*/ 26194 w 1719263"/>
                <a:gd name="connsiteY20" fmla="*/ 959644 h 1207294"/>
                <a:gd name="connsiteX21" fmla="*/ 16669 w 1719263"/>
                <a:gd name="connsiteY21" fmla="*/ 933450 h 1207294"/>
                <a:gd name="connsiteX22" fmla="*/ 7144 w 1719263"/>
                <a:gd name="connsiteY22" fmla="*/ 904875 h 1207294"/>
                <a:gd name="connsiteX23" fmla="*/ 2382 w 1719263"/>
                <a:gd name="connsiteY23" fmla="*/ 873919 h 1207294"/>
                <a:gd name="connsiteX24" fmla="*/ 0 w 1719263"/>
                <a:gd name="connsiteY24" fmla="*/ 842963 h 1207294"/>
                <a:gd name="connsiteX25" fmla="*/ 2382 w 1719263"/>
                <a:gd name="connsiteY25" fmla="*/ 812006 h 1207294"/>
                <a:gd name="connsiteX26" fmla="*/ 9525 w 1719263"/>
                <a:gd name="connsiteY26" fmla="*/ 797719 h 1207294"/>
                <a:gd name="connsiteX27" fmla="*/ 21432 w 1719263"/>
                <a:gd name="connsiteY27" fmla="*/ 790575 h 1207294"/>
                <a:gd name="connsiteX28" fmla="*/ 33338 w 1719263"/>
                <a:gd name="connsiteY28" fmla="*/ 790575 h 1207294"/>
                <a:gd name="connsiteX29" fmla="*/ 50007 w 1719263"/>
                <a:gd name="connsiteY29" fmla="*/ 800100 h 1207294"/>
                <a:gd name="connsiteX30" fmla="*/ 83344 w 1719263"/>
                <a:gd name="connsiteY30" fmla="*/ 833438 h 1207294"/>
                <a:gd name="connsiteX31" fmla="*/ 116682 w 1719263"/>
                <a:gd name="connsiteY31" fmla="*/ 864394 h 1207294"/>
                <a:gd name="connsiteX32" fmla="*/ 133350 w 1719263"/>
                <a:gd name="connsiteY32" fmla="*/ 876300 h 1207294"/>
                <a:gd name="connsiteX33" fmla="*/ 164307 w 1719263"/>
                <a:gd name="connsiteY33" fmla="*/ 892969 h 1207294"/>
                <a:gd name="connsiteX34" fmla="*/ 188119 w 1719263"/>
                <a:gd name="connsiteY34" fmla="*/ 900113 h 1207294"/>
                <a:gd name="connsiteX35" fmla="*/ 216694 w 1719263"/>
                <a:gd name="connsiteY35" fmla="*/ 897731 h 1207294"/>
                <a:gd name="connsiteX36" fmla="*/ 271463 w 1719263"/>
                <a:gd name="connsiteY36" fmla="*/ 883444 h 1207294"/>
                <a:gd name="connsiteX37" fmla="*/ 330994 w 1719263"/>
                <a:gd name="connsiteY37" fmla="*/ 862013 h 1207294"/>
                <a:gd name="connsiteX38" fmla="*/ 395288 w 1719263"/>
                <a:gd name="connsiteY38" fmla="*/ 826294 h 1207294"/>
                <a:gd name="connsiteX39" fmla="*/ 590550 w 1719263"/>
                <a:gd name="connsiteY39" fmla="*/ 704850 h 1207294"/>
                <a:gd name="connsiteX40" fmla="*/ 757238 w 1719263"/>
                <a:gd name="connsiteY40" fmla="*/ 595313 h 1207294"/>
                <a:gd name="connsiteX41" fmla="*/ 1028700 w 1719263"/>
                <a:gd name="connsiteY41" fmla="*/ 407194 h 1207294"/>
                <a:gd name="connsiteX42" fmla="*/ 1207294 w 1719263"/>
                <a:gd name="connsiteY42" fmla="*/ 316706 h 1207294"/>
                <a:gd name="connsiteX43" fmla="*/ 1288257 w 1719263"/>
                <a:gd name="connsiteY43" fmla="*/ 269081 h 1207294"/>
                <a:gd name="connsiteX44" fmla="*/ 1378744 w 1719263"/>
                <a:gd name="connsiteY44" fmla="*/ 207169 h 1207294"/>
                <a:gd name="connsiteX45" fmla="*/ 1462088 w 1719263"/>
                <a:gd name="connsiteY45" fmla="*/ 147638 h 1207294"/>
                <a:gd name="connsiteX46" fmla="*/ 1543050 w 1719263"/>
                <a:gd name="connsiteY46" fmla="*/ 90488 h 1207294"/>
                <a:gd name="connsiteX47" fmla="*/ 1635919 w 1719263"/>
                <a:gd name="connsiteY47" fmla="*/ 26194 h 1207294"/>
                <a:gd name="connsiteX48" fmla="*/ 1671638 w 1719263"/>
                <a:gd name="connsiteY48" fmla="*/ 4763 h 1207294"/>
                <a:gd name="connsiteX49" fmla="*/ 1693069 w 1719263"/>
                <a:gd name="connsiteY49" fmla="*/ 0 h 1207294"/>
                <a:gd name="connsiteX50" fmla="*/ 1709738 w 1719263"/>
                <a:gd name="connsiteY50" fmla="*/ 2381 h 1207294"/>
                <a:gd name="connsiteX51" fmla="*/ 1716882 w 1719263"/>
                <a:gd name="connsiteY51" fmla="*/ 7144 h 1207294"/>
                <a:gd name="connsiteX52" fmla="*/ 1719263 w 1719263"/>
                <a:gd name="connsiteY52" fmla="*/ 19050 h 1207294"/>
                <a:gd name="connsiteX53" fmla="*/ 1712119 w 1719263"/>
                <a:gd name="connsiteY53" fmla="*/ 42863 h 1207294"/>
                <a:gd name="connsiteX54" fmla="*/ 1685925 w 1719263"/>
                <a:gd name="connsiteY54" fmla="*/ 80963 h 1207294"/>
                <a:gd name="connsiteX55" fmla="*/ 1550194 w 1719263"/>
                <a:gd name="connsiteY55" fmla="*/ 207169 h 1207294"/>
                <a:gd name="connsiteX56" fmla="*/ 1419225 w 1719263"/>
                <a:gd name="connsiteY56" fmla="*/ 323850 h 1207294"/>
                <a:gd name="connsiteX57" fmla="*/ 1204913 w 1719263"/>
                <a:gd name="connsiteY57" fmla="*/ 509588 h 1207294"/>
                <a:gd name="connsiteX58" fmla="*/ 1023938 w 1719263"/>
                <a:gd name="connsiteY58" fmla="*/ 650081 h 1207294"/>
                <a:gd name="connsiteX59" fmla="*/ 816769 w 1719263"/>
                <a:gd name="connsiteY59" fmla="*/ 816769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19263" h="1207294">
                  <a:moveTo>
                    <a:pt x="816769" y="816769"/>
                  </a:moveTo>
                  <a:lnTo>
                    <a:pt x="626269" y="964406"/>
                  </a:lnTo>
                  <a:lnTo>
                    <a:pt x="585788" y="995363"/>
                  </a:lnTo>
                  <a:lnTo>
                    <a:pt x="547688" y="1019175"/>
                  </a:lnTo>
                  <a:lnTo>
                    <a:pt x="509588" y="1042988"/>
                  </a:lnTo>
                  <a:lnTo>
                    <a:pt x="483394" y="1066800"/>
                  </a:lnTo>
                  <a:lnTo>
                    <a:pt x="450057" y="1107281"/>
                  </a:lnTo>
                  <a:lnTo>
                    <a:pt x="421482" y="1145381"/>
                  </a:lnTo>
                  <a:lnTo>
                    <a:pt x="395288" y="1176338"/>
                  </a:lnTo>
                  <a:lnTo>
                    <a:pt x="378619" y="1193006"/>
                  </a:lnTo>
                  <a:lnTo>
                    <a:pt x="359569" y="1202531"/>
                  </a:lnTo>
                  <a:lnTo>
                    <a:pt x="342900" y="1207294"/>
                  </a:lnTo>
                  <a:lnTo>
                    <a:pt x="326232" y="1207294"/>
                  </a:lnTo>
                  <a:lnTo>
                    <a:pt x="304800" y="1200150"/>
                  </a:lnTo>
                  <a:lnTo>
                    <a:pt x="264319" y="1176338"/>
                  </a:lnTo>
                  <a:lnTo>
                    <a:pt x="190500" y="1119188"/>
                  </a:lnTo>
                  <a:lnTo>
                    <a:pt x="130969" y="1064419"/>
                  </a:lnTo>
                  <a:lnTo>
                    <a:pt x="95250" y="1031081"/>
                  </a:lnTo>
                  <a:lnTo>
                    <a:pt x="61913" y="1000125"/>
                  </a:lnTo>
                  <a:lnTo>
                    <a:pt x="35719" y="973931"/>
                  </a:lnTo>
                  <a:lnTo>
                    <a:pt x="26194" y="959644"/>
                  </a:lnTo>
                  <a:lnTo>
                    <a:pt x="16669" y="933450"/>
                  </a:lnTo>
                  <a:lnTo>
                    <a:pt x="7144" y="904875"/>
                  </a:lnTo>
                  <a:lnTo>
                    <a:pt x="2382" y="873919"/>
                  </a:lnTo>
                  <a:lnTo>
                    <a:pt x="0" y="842963"/>
                  </a:lnTo>
                  <a:lnTo>
                    <a:pt x="2382" y="812006"/>
                  </a:lnTo>
                  <a:lnTo>
                    <a:pt x="9525" y="797719"/>
                  </a:lnTo>
                  <a:lnTo>
                    <a:pt x="21432" y="790575"/>
                  </a:lnTo>
                  <a:lnTo>
                    <a:pt x="33338" y="790575"/>
                  </a:lnTo>
                  <a:lnTo>
                    <a:pt x="50007" y="800100"/>
                  </a:lnTo>
                  <a:lnTo>
                    <a:pt x="83344" y="833438"/>
                  </a:lnTo>
                  <a:lnTo>
                    <a:pt x="116682" y="864394"/>
                  </a:lnTo>
                  <a:lnTo>
                    <a:pt x="133350" y="876300"/>
                  </a:lnTo>
                  <a:lnTo>
                    <a:pt x="164307" y="892969"/>
                  </a:lnTo>
                  <a:lnTo>
                    <a:pt x="188119" y="900113"/>
                  </a:lnTo>
                  <a:lnTo>
                    <a:pt x="216694" y="897731"/>
                  </a:lnTo>
                  <a:lnTo>
                    <a:pt x="271463" y="883444"/>
                  </a:lnTo>
                  <a:lnTo>
                    <a:pt x="330994" y="862013"/>
                  </a:lnTo>
                  <a:lnTo>
                    <a:pt x="395288" y="826294"/>
                  </a:lnTo>
                  <a:lnTo>
                    <a:pt x="590550" y="704850"/>
                  </a:lnTo>
                  <a:lnTo>
                    <a:pt x="757238" y="595313"/>
                  </a:lnTo>
                  <a:lnTo>
                    <a:pt x="1028700" y="407194"/>
                  </a:lnTo>
                  <a:lnTo>
                    <a:pt x="1207294" y="316706"/>
                  </a:lnTo>
                  <a:lnTo>
                    <a:pt x="1288257" y="269081"/>
                  </a:lnTo>
                  <a:lnTo>
                    <a:pt x="1378744" y="207169"/>
                  </a:lnTo>
                  <a:lnTo>
                    <a:pt x="1462088" y="147638"/>
                  </a:lnTo>
                  <a:lnTo>
                    <a:pt x="1543050" y="90488"/>
                  </a:lnTo>
                  <a:lnTo>
                    <a:pt x="1635919" y="26194"/>
                  </a:lnTo>
                  <a:lnTo>
                    <a:pt x="1671638" y="4763"/>
                  </a:lnTo>
                  <a:lnTo>
                    <a:pt x="1693069" y="0"/>
                  </a:lnTo>
                  <a:lnTo>
                    <a:pt x="1709738" y="2381"/>
                  </a:lnTo>
                  <a:lnTo>
                    <a:pt x="1716882" y="7144"/>
                  </a:lnTo>
                  <a:lnTo>
                    <a:pt x="1719263" y="19050"/>
                  </a:lnTo>
                  <a:lnTo>
                    <a:pt x="1712119" y="42863"/>
                  </a:lnTo>
                  <a:lnTo>
                    <a:pt x="1685925" y="80963"/>
                  </a:lnTo>
                  <a:lnTo>
                    <a:pt x="1550194" y="207169"/>
                  </a:lnTo>
                  <a:lnTo>
                    <a:pt x="1419225" y="323850"/>
                  </a:lnTo>
                  <a:lnTo>
                    <a:pt x="1204913" y="509588"/>
                  </a:lnTo>
                  <a:lnTo>
                    <a:pt x="1023938" y="650081"/>
                  </a:lnTo>
                  <a:lnTo>
                    <a:pt x="816769" y="8167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EE4614DA-264C-4C97-BE4F-70D8DB84A0E2}"/>
                </a:ext>
              </a:extLst>
            </p:cNvPr>
            <p:cNvSpPr/>
            <p:nvPr/>
          </p:nvSpPr>
          <p:spPr>
            <a:xfrm rot="16200000">
              <a:off x="6760369" y="2434432"/>
              <a:ext cx="1957387" cy="1079500"/>
            </a:xfrm>
            <a:custGeom>
              <a:avLst/>
              <a:gdLst>
                <a:gd name="connsiteX0" fmla="*/ 814387 w 1957387"/>
                <a:gd name="connsiteY0" fmla="*/ 673894 h 1078706"/>
                <a:gd name="connsiteX1" fmla="*/ 600075 w 1957387"/>
                <a:gd name="connsiteY1" fmla="*/ 581025 h 1078706"/>
                <a:gd name="connsiteX2" fmla="*/ 461962 w 1957387"/>
                <a:gd name="connsiteY2" fmla="*/ 514350 h 1078706"/>
                <a:gd name="connsiteX3" fmla="*/ 373856 w 1957387"/>
                <a:gd name="connsiteY3" fmla="*/ 464344 h 1078706"/>
                <a:gd name="connsiteX4" fmla="*/ 309562 w 1957387"/>
                <a:gd name="connsiteY4" fmla="*/ 421481 h 1078706"/>
                <a:gd name="connsiteX5" fmla="*/ 242887 w 1957387"/>
                <a:gd name="connsiteY5" fmla="*/ 373856 h 1078706"/>
                <a:gd name="connsiteX6" fmla="*/ 166687 w 1957387"/>
                <a:gd name="connsiteY6" fmla="*/ 309563 h 1078706"/>
                <a:gd name="connsiteX7" fmla="*/ 114300 w 1957387"/>
                <a:gd name="connsiteY7" fmla="*/ 261938 h 1078706"/>
                <a:gd name="connsiteX8" fmla="*/ 57150 w 1957387"/>
                <a:gd name="connsiteY8" fmla="*/ 209550 h 1078706"/>
                <a:gd name="connsiteX9" fmla="*/ 30956 w 1957387"/>
                <a:gd name="connsiteY9" fmla="*/ 183356 h 1078706"/>
                <a:gd name="connsiteX10" fmla="*/ 9525 w 1957387"/>
                <a:gd name="connsiteY10" fmla="*/ 157163 h 1078706"/>
                <a:gd name="connsiteX11" fmla="*/ 0 w 1957387"/>
                <a:gd name="connsiteY11" fmla="*/ 133350 h 1078706"/>
                <a:gd name="connsiteX12" fmla="*/ 0 w 1957387"/>
                <a:gd name="connsiteY12" fmla="*/ 111919 h 1078706"/>
                <a:gd name="connsiteX13" fmla="*/ 7143 w 1957387"/>
                <a:gd name="connsiteY13" fmla="*/ 95250 h 1078706"/>
                <a:gd name="connsiteX14" fmla="*/ 28575 w 1957387"/>
                <a:gd name="connsiteY14" fmla="*/ 73819 h 1078706"/>
                <a:gd name="connsiteX15" fmla="*/ 64293 w 1957387"/>
                <a:gd name="connsiteY15" fmla="*/ 57150 h 1078706"/>
                <a:gd name="connsiteX16" fmla="*/ 119062 w 1957387"/>
                <a:gd name="connsiteY16" fmla="*/ 30956 h 1078706"/>
                <a:gd name="connsiteX17" fmla="*/ 171450 w 1957387"/>
                <a:gd name="connsiteY17" fmla="*/ 0 h 1078706"/>
                <a:gd name="connsiteX18" fmla="*/ 469106 w 1957387"/>
                <a:gd name="connsiteY18" fmla="*/ 190500 h 1078706"/>
                <a:gd name="connsiteX19" fmla="*/ 478631 w 1957387"/>
                <a:gd name="connsiteY19" fmla="*/ 209550 h 1078706"/>
                <a:gd name="connsiteX20" fmla="*/ 490537 w 1957387"/>
                <a:gd name="connsiteY20" fmla="*/ 230981 h 1078706"/>
                <a:gd name="connsiteX21" fmla="*/ 504825 w 1957387"/>
                <a:gd name="connsiteY21" fmla="*/ 247650 h 1078706"/>
                <a:gd name="connsiteX22" fmla="*/ 528637 w 1957387"/>
                <a:gd name="connsiteY22" fmla="*/ 269081 h 1078706"/>
                <a:gd name="connsiteX23" fmla="*/ 571500 w 1957387"/>
                <a:gd name="connsiteY23" fmla="*/ 295275 h 1078706"/>
                <a:gd name="connsiteX24" fmla="*/ 642937 w 1957387"/>
                <a:gd name="connsiteY24" fmla="*/ 338138 h 1078706"/>
                <a:gd name="connsiteX25" fmla="*/ 723900 w 1957387"/>
                <a:gd name="connsiteY25" fmla="*/ 376238 h 1078706"/>
                <a:gd name="connsiteX26" fmla="*/ 790575 w 1957387"/>
                <a:gd name="connsiteY26" fmla="*/ 407194 h 1078706"/>
                <a:gd name="connsiteX27" fmla="*/ 866775 w 1957387"/>
                <a:gd name="connsiteY27" fmla="*/ 440531 h 1078706"/>
                <a:gd name="connsiteX28" fmla="*/ 995362 w 1957387"/>
                <a:gd name="connsiteY28" fmla="*/ 492919 h 1078706"/>
                <a:gd name="connsiteX29" fmla="*/ 1169193 w 1957387"/>
                <a:gd name="connsiteY29" fmla="*/ 554831 h 1078706"/>
                <a:gd name="connsiteX30" fmla="*/ 1323975 w 1957387"/>
                <a:gd name="connsiteY30" fmla="*/ 604838 h 1078706"/>
                <a:gd name="connsiteX31" fmla="*/ 1445418 w 1957387"/>
                <a:gd name="connsiteY31" fmla="*/ 640556 h 1078706"/>
                <a:gd name="connsiteX32" fmla="*/ 1562100 w 1957387"/>
                <a:gd name="connsiteY32" fmla="*/ 664369 h 1078706"/>
                <a:gd name="connsiteX33" fmla="*/ 1650206 w 1957387"/>
                <a:gd name="connsiteY33" fmla="*/ 678656 h 1078706"/>
                <a:gd name="connsiteX34" fmla="*/ 1707356 w 1957387"/>
                <a:gd name="connsiteY34" fmla="*/ 685800 h 1078706"/>
                <a:gd name="connsiteX35" fmla="*/ 1764506 w 1957387"/>
                <a:gd name="connsiteY35" fmla="*/ 688181 h 1078706"/>
                <a:gd name="connsiteX36" fmla="*/ 1804987 w 1957387"/>
                <a:gd name="connsiteY36" fmla="*/ 690563 h 1078706"/>
                <a:gd name="connsiteX37" fmla="*/ 1845468 w 1957387"/>
                <a:gd name="connsiteY37" fmla="*/ 688181 h 1078706"/>
                <a:gd name="connsiteX38" fmla="*/ 1874043 w 1957387"/>
                <a:gd name="connsiteY38" fmla="*/ 681038 h 1078706"/>
                <a:gd name="connsiteX39" fmla="*/ 1957387 w 1957387"/>
                <a:gd name="connsiteY39" fmla="*/ 621506 h 1078706"/>
                <a:gd name="connsiteX40" fmla="*/ 1812131 w 1957387"/>
                <a:gd name="connsiteY40" fmla="*/ 1071563 h 1078706"/>
                <a:gd name="connsiteX41" fmla="*/ 1754981 w 1957387"/>
                <a:gd name="connsiteY41" fmla="*/ 1078706 h 1078706"/>
                <a:gd name="connsiteX42" fmla="*/ 1745456 w 1957387"/>
                <a:gd name="connsiteY42" fmla="*/ 1073944 h 1078706"/>
                <a:gd name="connsiteX43" fmla="*/ 1712118 w 1957387"/>
                <a:gd name="connsiteY43" fmla="*/ 1028700 h 1078706"/>
                <a:gd name="connsiteX44" fmla="*/ 1685925 w 1957387"/>
                <a:gd name="connsiteY44" fmla="*/ 1000125 h 1078706"/>
                <a:gd name="connsiteX45" fmla="*/ 1662112 w 1957387"/>
                <a:gd name="connsiteY45" fmla="*/ 981075 h 1078706"/>
                <a:gd name="connsiteX46" fmla="*/ 1626393 w 1957387"/>
                <a:gd name="connsiteY46" fmla="*/ 962025 h 1078706"/>
                <a:gd name="connsiteX47" fmla="*/ 1545431 w 1957387"/>
                <a:gd name="connsiteY47" fmla="*/ 938213 h 1078706"/>
                <a:gd name="connsiteX48" fmla="*/ 1395412 w 1957387"/>
                <a:gd name="connsiteY48" fmla="*/ 892969 h 1078706"/>
                <a:gd name="connsiteX49" fmla="*/ 1231106 w 1957387"/>
                <a:gd name="connsiteY49" fmla="*/ 835819 h 1078706"/>
                <a:gd name="connsiteX50" fmla="*/ 814387 w 1957387"/>
                <a:gd name="connsiteY50" fmla="*/ 673894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57387" h="1078706">
                  <a:moveTo>
                    <a:pt x="814387" y="673894"/>
                  </a:moveTo>
                  <a:lnTo>
                    <a:pt x="600075" y="581025"/>
                  </a:lnTo>
                  <a:lnTo>
                    <a:pt x="461962" y="514350"/>
                  </a:lnTo>
                  <a:lnTo>
                    <a:pt x="373856" y="464344"/>
                  </a:lnTo>
                  <a:lnTo>
                    <a:pt x="309562" y="421481"/>
                  </a:lnTo>
                  <a:lnTo>
                    <a:pt x="242887" y="373856"/>
                  </a:lnTo>
                  <a:lnTo>
                    <a:pt x="166687" y="309563"/>
                  </a:lnTo>
                  <a:lnTo>
                    <a:pt x="114300" y="261938"/>
                  </a:lnTo>
                  <a:lnTo>
                    <a:pt x="57150" y="209550"/>
                  </a:lnTo>
                  <a:lnTo>
                    <a:pt x="30956" y="183356"/>
                  </a:lnTo>
                  <a:lnTo>
                    <a:pt x="9525" y="157163"/>
                  </a:lnTo>
                  <a:lnTo>
                    <a:pt x="0" y="133350"/>
                  </a:lnTo>
                  <a:lnTo>
                    <a:pt x="0" y="111919"/>
                  </a:lnTo>
                  <a:lnTo>
                    <a:pt x="7143" y="95250"/>
                  </a:lnTo>
                  <a:lnTo>
                    <a:pt x="28575" y="73819"/>
                  </a:lnTo>
                  <a:lnTo>
                    <a:pt x="64293" y="57150"/>
                  </a:lnTo>
                  <a:lnTo>
                    <a:pt x="119062" y="30956"/>
                  </a:lnTo>
                  <a:lnTo>
                    <a:pt x="171450" y="0"/>
                  </a:lnTo>
                  <a:lnTo>
                    <a:pt x="469106" y="190500"/>
                  </a:lnTo>
                  <a:lnTo>
                    <a:pt x="478631" y="209550"/>
                  </a:lnTo>
                  <a:lnTo>
                    <a:pt x="490537" y="230981"/>
                  </a:lnTo>
                  <a:lnTo>
                    <a:pt x="504825" y="247650"/>
                  </a:lnTo>
                  <a:lnTo>
                    <a:pt x="528637" y="269081"/>
                  </a:lnTo>
                  <a:lnTo>
                    <a:pt x="571500" y="295275"/>
                  </a:lnTo>
                  <a:lnTo>
                    <a:pt x="642937" y="338138"/>
                  </a:lnTo>
                  <a:lnTo>
                    <a:pt x="723900" y="376238"/>
                  </a:lnTo>
                  <a:lnTo>
                    <a:pt x="790575" y="407194"/>
                  </a:lnTo>
                  <a:lnTo>
                    <a:pt x="866775" y="440531"/>
                  </a:lnTo>
                  <a:lnTo>
                    <a:pt x="995362" y="492919"/>
                  </a:lnTo>
                  <a:lnTo>
                    <a:pt x="1169193" y="554831"/>
                  </a:lnTo>
                  <a:lnTo>
                    <a:pt x="1323975" y="604838"/>
                  </a:lnTo>
                  <a:lnTo>
                    <a:pt x="1445418" y="640556"/>
                  </a:lnTo>
                  <a:lnTo>
                    <a:pt x="1562100" y="664369"/>
                  </a:lnTo>
                  <a:lnTo>
                    <a:pt x="1650206" y="678656"/>
                  </a:lnTo>
                  <a:lnTo>
                    <a:pt x="1707356" y="685800"/>
                  </a:lnTo>
                  <a:lnTo>
                    <a:pt x="1764506" y="688181"/>
                  </a:lnTo>
                  <a:lnTo>
                    <a:pt x="1804987" y="690563"/>
                  </a:lnTo>
                  <a:lnTo>
                    <a:pt x="1845468" y="688181"/>
                  </a:lnTo>
                  <a:lnTo>
                    <a:pt x="1874043" y="681038"/>
                  </a:lnTo>
                  <a:lnTo>
                    <a:pt x="1957387" y="621506"/>
                  </a:lnTo>
                  <a:lnTo>
                    <a:pt x="1812131" y="1071563"/>
                  </a:lnTo>
                  <a:lnTo>
                    <a:pt x="1754981" y="1078706"/>
                  </a:lnTo>
                  <a:lnTo>
                    <a:pt x="1745456" y="1073944"/>
                  </a:lnTo>
                  <a:lnTo>
                    <a:pt x="1712118" y="1028700"/>
                  </a:lnTo>
                  <a:lnTo>
                    <a:pt x="1685925" y="1000125"/>
                  </a:lnTo>
                  <a:lnTo>
                    <a:pt x="1662112" y="981075"/>
                  </a:lnTo>
                  <a:lnTo>
                    <a:pt x="1626393" y="962025"/>
                  </a:lnTo>
                  <a:lnTo>
                    <a:pt x="1545431" y="938213"/>
                  </a:lnTo>
                  <a:lnTo>
                    <a:pt x="1395412" y="892969"/>
                  </a:lnTo>
                  <a:lnTo>
                    <a:pt x="1231106" y="835819"/>
                  </a:lnTo>
                  <a:lnTo>
                    <a:pt x="814387" y="6738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3">
              <a:extLst>
                <a:ext uri="{FF2B5EF4-FFF2-40B4-BE49-F238E27FC236}">
                  <a16:creationId xmlns:a16="http://schemas.microsoft.com/office/drawing/2014/main" id="{21FEB490-665E-499D-BE25-0AD403CF4541}"/>
                </a:ext>
              </a:extLst>
            </p:cNvPr>
            <p:cNvSpPr/>
            <p:nvPr/>
          </p:nvSpPr>
          <p:spPr>
            <a:xfrm>
              <a:off x="6729412" y="3233739"/>
              <a:ext cx="738187" cy="600075"/>
            </a:xfrm>
            <a:custGeom>
              <a:avLst/>
              <a:gdLst>
                <a:gd name="connsiteX0" fmla="*/ 250031 w 738187"/>
                <a:gd name="connsiteY0" fmla="*/ 114300 h 600075"/>
                <a:gd name="connsiteX1" fmla="*/ 461962 w 738187"/>
                <a:gd name="connsiteY1" fmla="*/ 228600 h 600075"/>
                <a:gd name="connsiteX2" fmla="*/ 535781 w 738187"/>
                <a:gd name="connsiteY2" fmla="*/ 264318 h 600075"/>
                <a:gd name="connsiteX3" fmla="*/ 554831 w 738187"/>
                <a:gd name="connsiteY3" fmla="*/ 266700 h 600075"/>
                <a:gd name="connsiteX4" fmla="*/ 604837 w 738187"/>
                <a:gd name="connsiteY4" fmla="*/ 266700 h 600075"/>
                <a:gd name="connsiteX5" fmla="*/ 738187 w 738187"/>
                <a:gd name="connsiteY5" fmla="*/ 221456 h 600075"/>
                <a:gd name="connsiteX6" fmla="*/ 531018 w 738187"/>
                <a:gd name="connsiteY6" fmla="*/ 600075 h 600075"/>
                <a:gd name="connsiteX7" fmla="*/ 469106 w 738187"/>
                <a:gd name="connsiteY7" fmla="*/ 547687 h 600075"/>
                <a:gd name="connsiteX8" fmla="*/ 404812 w 738187"/>
                <a:gd name="connsiteY8" fmla="*/ 461962 h 600075"/>
                <a:gd name="connsiteX9" fmla="*/ 354806 w 738187"/>
                <a:gd name="connsiteY9" fmla="*/ 397668 h 600075"/>
                <a:gd name="connsiteX10" fmla="*/ 300037 w 738187"/>
                <a:gd name="connsiteY10" fmla="*/ 333375 h 600075"/>
                <a:gd name="connsiteX11" fmla="*/ 235743 w 738187"/>
                <a:gd name="connsiteY11" fmla="*/ 264318 h 600075"/>
                <a:gd name="connsiteX12" fmla="*/ 202406 w 738187"/>
                <a:gd name="connsiteY12" fmla="*/ 233362 h 600075"/>
                <a:gd name="connsiteX13" fmla="*/ 154781 w 738187"/>
                <a:gd name="connsiteY13" fmla="*/ 190500 h 600075"/>
                <a:gd name="connsiteX14" fmla="*/ 102393 w 738187"/>
                <a:gd name="connsiteY14" fmla="*/ 140493 h 600075"/>
                <a:gd name="connsiteX15" fmla="*/ 47625 w 738187"/>
                <a:gd name="connsiteY15" fmla="*/ 90487 h 600075"/>
                <a:gd name="connsiteX16" fmla="*/ 21431 w 738187"/>
                <a:gd name="connsiteY16" fmla="*/ 69056 h 600075"/>
                <a:gd name="connsiteX17" fmla="*/ 9525 w 738187"/>
                <a:gd name="connsiteY17" fmla="*/ 54768 h 600075"/>
                <a:gd name="connsiteX18" fmla="*/ 0 w 738187"/>
                <a:gd name="connsiteY18" fmla="*/ 28575 h 600075"/>
                <a:gd name="connsiteX19" fmla="*/ 0 w 738187"/>
                <a:gd name="connsiteY19" fmla="*/ 11906 h 600075"/>
                <a:gd name="connsiteX20" fmla="*/ 11906 w 738187"/>
                <a:gd name="connsiteY20" fmla="*/ 0 h 600075"/>
                <a:gd name="connsiteX21" fmla="*/ 30956 w 738187"/>
                <a:gd name="connsiteY21" fmla="*/ 0 h 600075"/>
                <a:gd name="connsiteX22" fmla="*/ 73818 w 738187"/>
                <a:gd name="connsiteY22" fmla="*/ 16668 h 600075"/>
                <a:gd name="connsiteX23" fmla="*/ 250031 w 738187"/>
                <a:gd name="connsiteY23" fmla="*/ 1143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8187" h="600075">
                  <a:moveTo>
                    <a:pt x="250031" y="114300"/>
                  </a:moveTo>
                  <a:lnTo>
                    <a:pt x="461962" y="228600"/>
                  </a:lnTo>
                  <a:lnTo>
                    <a:pt x="535781" y="264318"/>
                  </a:lnTo>
                  <a:lnTo>
                    <a:pt x="554831" y="266700"/>
                  </a:lnTo>
                  <a:lnTo>
                    <a:pt x="604837" y="266700"/>
                  </a:lnTo>
                  <a:lnTo>
                    <a:pt x="738187" y="221456"/>
                  </a:lnTo>
                  <a:lnTo>
                    <a:pt x="531018" y="600075"/>
                  </a:lnTo>
                  <a:lnTo>
                    <a:pt x="469106" y="547687"/>
                  </a:lnTo>
                  <a:lnTo>
                    <a:pt x="404812" y="461962"/>
                  </a:lnTo>
                  <a:lnTo>
                    <a:pt x="354806" y="397668"/>
                  </a:lnTo>
                  <a:lnTo>
                    <a:pt x="300037" y="333375"/>
                  </a:lnTo>
                  <a:lnTo>
                    <a:pt x="235743" y="264318"/>
                  </a:lnTo>
                  <a:lnTo>
                    <a:pt x="202406" y="233362"/>
                  </a:lnTo>
                  <a:lnTo>
                    <a:pt x="154781" y="190500"/>
                  </a:lnTo>
                  <a:lnTo>
                    <a:pt x="102393" y="140493"/>
                  </a:lnTo>
                  <a:lnTo>
                    <a:pt x="47625" y="90487"/>
                  </a:lnTo>
                  <a:lnTo>
                    <a:pt x="21431" y="69056"/>
                  </a:lnTo>
                  <a:lnTo>
                    <a:pt x="9525" y="5476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73818" y="16668"/>
                  </a:lnTo>
                  <a:lnTo>
                    <a:pt x="250031" y="1143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C5F65F1A-5585-4BDA-A4E4-2D9EB329C79A}"/>
                </a:ext>
              </a:extLst>
            </p:cNvPr>
            <p:cNvSpPr/>
            <p:nvPr/>
          </p:nvSpPr>
          <p:spPr>
            <a:xfrm rot="16200000">
              <a:off x="5256212" y="2309814"/>
              <a:ext cx="1914525" cy="1539875"/>
            </a:xfrm>
            <a:custGeom>
              <a:avLst/>
              <a:gdLst>
                <a:gd name="connsiteX0" fmla="*/ 734025 w 1913977"/>
                <a:gd name="connsiteY0" fmla="*/ 969515 h 1540702"/>
                <a:gd name="connsiteX1" fmla="*/ 621291 w 1913977"/>
                <a:gd name="connsiteY1" fmla="*/ 869307 h 1540702"/>
                <a:gd name="connsiteX2" fmla="*/ 561166 w 1913977"/>
                <a:gd name="connsiteY2" fmla="*/ 814192 h 1540702"/>
                <a:gd name="connsiteX3" fmla="*/ 481000 w 1913977"/>
                <a:gd name="connsiteY3" fmla="*/ 739036 h 1540702"/>
                <a:gd name="connsiteX4" fmla="*/ 423380 w 1913977"/>
                <a:gd name="connsiteY4" fmla="*/ 676406 h 1540702"/>
                <a:gd name="connsiteX5" fmla="*/ 373276 w 1913977"/>
                <a:gd name="connsiteY5" fmla="*/ 621291 h 1540702"/>
                <a:gd name="connsiteX6" fmla="*/ 298120 w 1913977"/>
                <a:gd name="connsiteY6" fmla="*/ 528599 h 1540702"/>
                <a:gd name="connsiteX7" fmla="*/ 235490 w 1913977"/>
                <a:gd name="connsiteY7" fmla="*/ 448432 h 1540702"/>
                <a:gd name="connsiteX8" fmla="*/ 180375 w 1913977"/>
                <a:gd name="connsiteY8" fmla="*/ 370771 h 1540702"/>
                <a:gd name="connsiteX9" fmla="*/ 122755 w 1913977"/>
                <a:gd name="connsiteY9" fmla="*/ 283089 h 1540702"/>
                <a:gd name="connsiteX10" fmla="*/ 75156 w 1913977"/>
                <a:gd name="connsiteY10" fmla="*/ 200417 h 1540702"/>
                <a:gd name="connsiteX11" fmla="*/ 32568 w 1913977"/>
                <a:gd name="connsiteY11" fmla="*/ 120250 h 1540702"/>
                <a:gd name="connsiteX12" fmla="*/ 7516 w 1913977"/>
                <a:gd name="connsiteY12" fmla="*/ 72651 h 1540702"/>
                <a:gd name="connsiteX13" fmla="*/ 0 w 1913977"/>
                <a:gd name="connsiteY13" fmla="*/ 50104 h 1540702"/>
                <a:gd name="connsiteX14" fmla="*/ 0 w 1913977"/>
                <a:gd name="connsiteY14" fmla="*/ 25052 h 1540702"/>
                <a:gd name="connsiteX15" fmla="*/ 5011 w 1913977"/>
                <a:gd name="connsiteY15" fmla="*/ 10021 h 1540702"/>
                <a:gd name="connsiteX16" fmla="*/ 17537 w 1913977"/>
                <a:gd name="connsiteY16" fmla="*/ 0 h 1540702"/>
                <a:gd name="connsiteX17" fmla="*/ 30063 w 1913977"/>
                <a:gd name="connsiteY17" fmla="*/ 0 h 1540702"/>
                <a:gd name="connsiteX18" fmla="*/ 47599 w 1913977"/>
                <a:gd name="connsiteY18" fmla="*/ 7516 h 1540702"/>
                <a:gd name="connsiteX19" fmla="*/ 70146 w 1913977"/>
                <a:gd name="connsiteY19" fmla="*/ 27558 h 1540702"/>
                <a:gd name="connsiteX20" fmla="*/ 92693 w 1913977"/>
                <a:gd name="connsiteY20" fmla="*/ 60125 h 1540702"/>
                <a:gd name="connsiteX21" fmla="*/ 150313 w 1913977"/>
                <a:gd name="connsiteY21" fmla="*/ 135281 h 1540702"/>
                <a:gd name="connsiteX22" fmla="*/ 195406 w 1913977"/>
                <a:gd name="connsiteY22" fmla="*/ 187891 h 1540702"/>
                <a:gd name="connsiteX23" fmla="*/ 265552 w 1913977"/>
                <a:gd name="connsiteY23" fmla="*/ 270563 h 1540702"/>
                <a:gd name="connsiteX24" fmla="*/ 308140 w 1913977"/>
                <a:gd name="connsiteY24" fmla="*/ 320667 h 1540702"/>
                <a:gd name="connsiteX25" fmla="*/ 385802 w 1913977"/>
                <a:gd name="connsiteY25" fmla="*/ 405844 h 1540702"/>
                <a:gd name="connsiteX26" fmla="*/ 443422 w 1913977"/>
                <a:gd name="connsiteY26" fmla="*/ 460958 h 1540702"/>
                <a:gd name="connsiteX27" fmla="*/ 518578 w 1913977"/>
                <a:gd name="connsiteY27" fmla="*/ 536114 h 1540702"/>
                <a:gd name="connsiteX28" fmla="*/ 591229 w 1913977"/>
                <a:gd name="connsiteY28" fmla="*/ 601250 h 1540702"/>
                <a:gd name="connsiteX29" fmla="*/ 661374 w 1913977"/>
                <a:gd name="connsiteY29" fmla="*/ 661375 h 1540702"/>
                <a:gd name="connsiteX30" fmla="*/ 721499 w 1913977"/>
                <a:gd name="connsiteY30" fmla="*/ 708973 h 1540702"/>
                <a:gd name="connsiteX31" fmla="*/ 789140 w 1913977"/>
                <a:gd name="connsiteY31" fmla="*/ 759078 h 1540702"/>
                <a:gd name="connsiteX32" fmla="*/ 851770 w 1913977"/>
                <a:gd name="connsiteY32" fmla="*/ 804171 h 1540702"/>
                <a:gd name="connsiteX33" fmla="*/ 904379 w 1913977"/>
                <a:gd name="connsiteY33" fmla="*/ 841749 h 1540702"/>
                <a:gd name="connsiteX34" fmla="*/ 956989 w 1913977"/>
                <a:gd name="connsiteY34" fmla="*/ 874317 h 1540702"/>
                <a:gd name="connsiteX35" fmla="*/ 1037155 w 1913977"/>
                <a:gd name="connsiteY35" fmla="*/ 924421 h 1540702"/>
                <a:gd name="connsiteX36" fmla="*/ 1142374 w 1913977"/>
                <a:gd name="connsiteY36" fmla="*/ 982041 h 1540702"/>
                <a:gd name="connsiteX37" fmla="*/ 1217530 w 1913977"/>
                <a:gd name="connsiteY37" fmla="*/ 1019619 h 1540702"/>
                <a:gd name="connsiteX38" fmla="*/ 1305212 w 1913977"/>
                <a:gd name="connsiteY38" fmla="*/ 1064713 h 1540702"/>
                <a:gd name="connsiteX39" fmla="*/ 1430473 w 1913977"/>
                <a:gd name="connsiteY39" fmla="*/ 1114817 h 1540702"/>
                <a:gd name="connsiteX40" fmla="*/ 1533186 w 1913977"/>
                <a:gd name="connsiteY40" fmla="*/ 1149890 h 1540702"/>
                <a:gd name="connsiteX41" fmla="*/ 1625879 w 1913977"/>
                <a:gd name="connsiteY41" fmla="*/ 1177447 h 1540702"/>
                <a:gd name="connsiteX42" fmla="*/ 1683498 w 1913977"/>
                <a:gd name="connsiteY42" fmla="*/ 1192478 h 1540702"/>
                <a:gd name="connsiteX43" fmla="*/ 1716066 w 1913977"/>
                <a:gd name="connsiteY43" fmla="*/ 1194983 h 1540702"/>
                <a:gd name="connsiteX44" fmla="*/ 1748634 w 1913977"/>
                <a:gd name="connsiteY44" fmla="*/ 1187468 h 1540702"/>
                <a:gd name="connsiteX45" fmla="*/ 1866378 w 1913977"/>
                <a:gd name="connsiteY45" fmla="*/ 1117322 h 1540702"/>
                <a:gd name="connsiteX46" fmla="*/ 1913977 w 1913977"/>
                <a:gd name="connsiteY46" fmla="*/ 1342790 h 1540702"/>
                <a:gd name="connsiteX47" fmla="*/ 1818779 w 1913977"/>
                <a:gd name="connsiteY47" fmla="*/ 1400410 h 1540702"/>
                <a:gd name="connsiteX48" fmla="*/ 1768675 w 1913977"/>
                <a:gd name="connsiteY48" fmla="*/ 1442999 h 1540702"/>
                <a:gd name="connsiteX49" fmla="*/ 1718571 w 1913977"/>
                <a:gd name="connsiteY49" fmla="*/ 1485587 h 1540702"/>
                <a:gd name="connsiteX50" fmla="*/ 1696024 w 1913977"/>
                <a:gd name="connsiteY50" fmla="*/ 1513144 h 1540702"/>
                <a:gd name="connsiteX51" fmla="*/ 1670972 w 1913977"/>
                <a:gd name="connsiteY51" fmla="*/ 1533186 h 1540702"/>
                <a:gd name="connsiteX52" fmla="*/ 1645920 w 1913977"/>
                <a:gd name="connsiteY52" fmla="*/ 1540702 h 1540702"/>
                <a:gd name="connsiteX53" fmla="*/ 1623373 w 1913977"/>
                <a:gd name="connsiteY53" fmla="*/ 1540702 h 1540702"/>
                <a:gd name="connsiteX54" fmla="*/ 1598321 w 1913977"/>
                <a:gd name="connsiteY54" fmla="*/ 1533186 h 1540702"/>
                <a:gd name="connsiteX55" fmla="*/ 1573269 w 1913977"/>
                <a:gd name="connsiteY55" fmla="*/ 1515650 h 1540702"/>
                <a:gd name="connsiteX56" fmla="*/ 1543207 w 1913977"/>
                <a:gd name="connsiteY56" fmla="*/ 1488092 h 1540702"/>
                <a:gd name="connsiteX57" fmla="*/ 1458030 w 1913977"/>
                <a:gd name="connsiteY57" fmla="*/ 1442999 h 1540702"/>
                <a:gd name="connsiteX58" fmla="*/ 1277655 w 1913977"/>
                <a:gd name="connsiteY58" fmla="*/ 1342790 h 1540702"/>
                <a:gd name="connsiteX59" fmla="*/ 1119827 w 1913977"/>
                <a:gd name="connsiteY59" fmla="*/ 1245087 h 1540702"/>
                <a:gd name="connsiteX60" fmla="*/ 1002082 w 1913977"/>
                <a:gd name="connsiteY60" fmla="*/ 1169931 h 1540702"/>
                <a:gd name="connsiteX61" fmla="*/ 896864 w 1913977"/>
                <a:gd name="connsiteY61" fmla="*/ 1094775 h 1540702"/>
                <a:gd name="connsiteX62" fmla="*/ 734025 w 1913977"/>
                <a:gd name="connsiteY62" fmla="*/ 969515 h 154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13977" h="1540702">
                  <a:moveTo>
                    <a:pt x="734025" y="969515"/>
                  </a:moveTo>
                  <a:lnTo>
                    <a:pt x="621291" y="869307"/>
                  </a:lnTo>
                  <a:lnTo>
                    <a:pt x="561166" y="814192"/>
                  </a:lnTo>
                  <a:lnTo>
                    <a:pt x="481000" y="739036"/>
                  </a:lnTo>
                  <a:lnTo>
                    <a:pt x="423380" y="676406"/>
                  </a:lnTo>
                  <a:lnTo>
                    <a:pt x="373276" y="621291"/>
                  </a:lnTo>
                  <a:lnTo>
                    <a:pt x="298120" y="528599"/>
                  </a:lnTo>
                  <a:lnTo>
                    <a:pt x="235490" y="448432"/>
                  </a:lnTo>
                  <a:lnTo>
                    <a:pt x="180375" y="370771"/>
                  </a:lnTo>
                  <a:lnTo>
                    <a:pt x="122755" y="283089"/>
                  </a:lnTo>
                  <a:lnTo>
                    <a:pt x="75156" y="200417"/>
                  </a:lnTo>
                  <a:lnTo>
                    <a:pt x="32568" y="120250"/>
                  </a:lnTo>
                  <a:lnTo>
                    <a:pt x="7516" y="72651"/>
                  </a:lnTo>
                  <a:lnTo>
                    <a:pt x="0" y="50104"/>
                  </a:lnTo>
                  <a:lnTo>
                    <a:pt x="0" y="25052"/>
                  </a:lnTo>
                  <a:lnTo>
                    <a:pt x="5011" y="10021"/>
                  </a:lnTo>
                  <a:lnTo>
                    <a:pt x="17537" y="0"/>
                  </a:lnTo>
                  <a:lnTo>
                    <a:pt x="30063" y="0"/>
                  </a:lnTo>
                  <a:lnTo>
                    <a:pt x="47599" y="7516"/>
                  </a:lnTo>
                  <a:lnTo>
                    <a:pt x="70146" y="27558"/>
                  </a:lnTo>
                  <a:lnTo>
                    <a:pt x="92693" y="60125"/>
                  </a:lnTo>
                  <a:lnTo>
                    <a:pt x="150313" y="135281"/>
                  </a:lnTo>
                  <a:lnTo>
                    <a:pt x="195406" y="187891"/>
                  </a:lnTo>
                  <a:lnTo>
                    <a:pt x="265552" y="270563"/>
                  </a:lnTo>
                  <a:lnTo>
                    <a:pt x="308140" y="320667"/>
                  </a:lnTo>
                  <a:lnTo>
                    <a:pt x="385802" y="405844"/>
                  </a:lnTo>
                  <a:lnTo>
                    <a:pt x="443422" y="460958"/>
                  </a:lnTo>
                  <a:lnTo>
                    <a:pt x="518578" y="536114"/>
                  </a:lnTo>
                  <a:lnTo>
                    <a:pt x="591229" y="601250"/>
                  </a:lnTo>
                  <a:lnTo>
                    <a:pt x="661374" y="661375"/>
                  </a:lnTo>
                  <a:lnTo>
                    <a:pt x="721499" y="708973"/>
                  </a:lnTo>
                  <a:lnTo>
                    <a:pt x="789140" y="759078"/>
                  </a:lnTo>
                  <a:lnTo>
                    <a:pt x="851770" y="804171"/>
                  </a:lnTo>
                  <a:lnTo>
                    <a:pt x="904379" y="841749"/>
                  </a:lnTo>
                  <a:lnTo>
                    <a:pt x="956989" y="874317"/>
                  </a:lnTo>
                  <a:lnTo>
                    <a:pt x="1037155" y="924421"/>
                  </a:lnTo>
                  <a:lnTo>
                    <a:pt x="1142374" y="982041"/>
                  </a:lnTo>
                  <a:lnTo>
                    <a:pt x="1217530" y="1019619"/>
                  </a:lnTo>
                  <a:lnTo>
                    <a:pt x="1305212" y="1064713"/>
                  </a:lnTo>
                  <a:lnTo>
                    <a:pt x="1430473" y="1114817"/>
                  </a:lnTo>
                  <a:lnTo>
                    <a:pt x="1533186" y="1149890"/>
                  </a:lnTo>
                  <a:lnTo>
                    <a:pt x="1625879" y="1177447"/>
                  </a:lnTo>
                  <a:lnTo>
                    <a:pt x="1683498" y="1192478"/>
                  </a:lnTo>
                  <a:lnTo>
                    <a:pt x="1716066" y="1194983"/>
                  </a:lnTo>
                  <a:lnTo>
                    <a:pt x="1748634" y="1187468"/>
                  </a:lnTo>
                  <a:lnTo>
                    <a:pt x="1866378" y="1117322"/>
                  </a:lnTo>
                  <a:lnTo>
                    <a:pt x="1913977" y="1342790"/>
                  </a:lnTo>
                  <a:lnTo>
                    <a:pt x="1818779" y="1400410"/>
                  </a:lnTo>
                  <a:lnTo>
                    <a:pt x="1768675" y="1442999"/>
                  </a:lnTo>
                  <a:lnTo>
                    <a:pt x="1718571" y="1485587"/>
                  </a:lnTo>
                  <a:lnTo>
                    <a:pt x="1696024" y="1513144"/>
                  </a:lnTo>
                  <a:lnTo>
                    <a:pt x="1670972" y="1533186"/>
                  </a:lnTo>
                  <a:lnTo>
                    <a:pt x="1645920" y="1540702"/>
                  </a:lnTo>
                  <a:lnTo>
                    <a:pt x="1623373" y="1540702"/>
                  </a:lnTo>
                  <a:lnTo>
                    <a:pt x="1598321" y="1533186"/>
                  </a:lnTo>
                  <a:lnTo>
                    <a:pt x="1573269" y="1515650"/>
                  </a:lnTo>
                  <a:lnTo>
                    <a:pt x="1543207" y="1488092"/>
                  </a:lnTo>
                  <a:lnTo>
                    <a:pt x="1458030" y="1442999"/>
                  </a:lnTo>
                  <a:lnTo>
                    <a:pt x="1277655" y="1342790"/>
                  </a:lnTo>
                  <a:lnTo>
                    <a:pt x="1119827" y="1245087"/>
                  </a:lnTo>
                  <a:lnTo>
                    <a:pt x="1002082" y="1169931"/>
                  </a:lnTo>
                  <a:lnTo>
                    <a:pt x="896864" y="1094775"/>
                  </a:lnTo>
                  <a:lnTo>
                    <a:pt x="734025" y="96951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EC9D8588-95F6-406C-8A95-8BCFA9F2E8F3}"/>
                </a:ext>
              </a:extLst>
            </p:cNvPr>
            <p:cNvSpPr/>
            <p:nvPr/>
          </p:nvSpPr>
          <p:spPr>
            <a:xfrm>
              <a:off x="5962650" y="4138613"/>
              <a:ext cx="2209800" cy="1339850"/>
            </a:xfrm>
            <a:custGeom>
              <a:avLst/>
              <a:gdLst>
                <a:gd name="connsiteX0" fmla="*/ 671395 w 2209592"/>
                <a:gd name="connsiteY0" fmla="*/ 358245 h 1340285"/>
                <a:gd name="connsiteX1" fmla="*/ 117745 w 2209592"/>
                <a:gd name="connsiteY1" fmla="*/ 418370 h 1340285"/>
                <a:gd name="connsiteX2" fmla="*/ 0 w 2209592"/>
                <a:gd name="connsiteY2" fmla="*/ 210438 h 1340285"/>
                <a:gd name="connsiteX3" fmla="*/ 323172 w 2209592"/>
                <a:gd name="connsiteY3" fmla="*/ 207933 h 1340285"/>
                <a:gd name="connsiteX4" fmla="*/ 375781 w 2209592"/>
                <a:gd name="connsiteY4" fmla="*/ 200417 h 1340285"/>
                <a:gd name="connsiteX5" fmla="*/ 851770 w 2209592"/>
                <a:gd name="connsiteY5" fmla="*/ 147808 h 1340285"/>
                <a:gd name="connsiteX6" fmla="*/ 1104796 w 2209592"/>
                <a:gd name="connsiteY6" fmla="*/ 117745 h 1340285"/>
                <a:gd name="connsiteX7" fmla="*/ 1340285 w 2209592"/>
                <a:gd name="connsiteY7" fmla="*/ 90188 h 1340285"/>
                <a:gd name="connsiteX8" fmla="*/ 1665962 w 2209592"/>
                <a:gd name="connsiteY8" fmla="*/ 50105 h 1340285"/>
                <a:gd name="connsiteX9" fmla="*/ 1696024 w 2209592"/>
                <a:gd name="connsiteY9" fmla="*/ 35073 h 1340285"/>
                <a:gd name="connsiteX10" fmla="*/ 1738613 w 2209592"/>
                <a:gd name="connsiteY10" fmla="*/ 12526 h 1340285"/>
                <a:gd name="connsiteX11" fmla="*/ 1773686 w 2209592"/>
                <a:gd name="connsiteY11" fmla="*/ 0 h 1340285"/>
                <a:gd name="connsiteX12" fmla="*/ 1803748 w 2209592"/>
                <a:gd name="connsiteY12" fmla="*/ 0 h 1340285"/>
                <a:gd name="connsiteX13" fmla="*/ 1838821 w 2209592"/>
                <a:gd name="connsiteY13" fmla="*/ 10021 h 1340285"/>
                <a:gd name="connsiteX14" fmla="*/ 1941535 w 2209592"/>
                <a:gd name="connsiteY14" fmla="*/ 72651 h 1340285"/>
                <a:gd name="connsiteX15" fmla="*/ 2031722 w 2209592"/>
                <a:gd name="connsiteY15" fmla="*/ 132776 h 1340285"/>
                <a:gd name="connsiteX16" fmla="*/ 2111889 w 2209592"/>
                <a:gd name="connsiteY16" fmla="*/ 187891 h 1340285"/>
                <a:gd name="connsiteX17" fmla="*/ 2144456 w 2209592"/>
                <a:gd name="connsiteY17" fmla="*/ 212943 h 1340285"/>
                <a:gd name="connsiteX18" fmla="*/ 2169508 w 2209592"/>
                <a:gd name="connsiteY18" fmla="*/ 237995 h 1340285"/>
                <a:gd name="connsiteX19" fmla="*/ 2189550 w 2209592"/>
                <a:gd name="connsiteY19" fmla="*/ 265552 h 1340285"/>
                <a:gd name="connsiteX20" fmla="*/ 2199571 w 2209592"/>
                <a:gd name="connsiteY20" fmla="*/ 288099 h 1340285"/>
                <a:gd name="connsiteX21" fmla="*/ 2204581 w 2209592"/>
                <a:gd name="connsiteY21" fmla="*/ 303130 h 1340285"/>
                <a:gd name="connsiteX22" fmla="*/ 2209592 w 2209592"/>
                <a:gd name="connsiteY22" fmla="*/ 323172 h 1340285"/>
                <a:gd name="connsiteX23" fmla="*/ 2209592 w 2209592"/>
                <a:gd name="connsiteY23" fmla="*/ 348224 h 1340285"/>
                <a:gd name="connsiteX24" fmla="*/ 2194560 w 2209592"/>
                <a:gd name="connsiteY24" fmla="*/ 383297 h 1340285"/>
                <a:gd name="connsiteX25" fmla="*/ 2169508 w 2209592"/>
                <a:gd name="connsiteY25" fmla="*/ 415865 h 1340285"/>
                <a:gd name="connsiteX26" fmla="*/ 2141951 w 2209592"/>
                <a:gd name="connsiteY26" fmla="*/ 443422 h 1340285"/>
                <a:gd name="connsiteX27" fmla="*/ 2121909 w 2209592"/>
                <a:gd name="connsiteY27" fmla="*/ 468474 h 1340285"/>
                <a:gd name="connsiteX28" fmla="*/ 2091847 w 2209592"/>
                <a:gd name="connsiteY28" fmla="*/ 538620 h 1340285"/>
                <a:gd name="connsiteX29" fmla="*/ 2064290 w 2209592"/>
                <a:gd name="connsiteY29" fmla="*/ 613776 h 1340285"/>
                <a:gd name="connsiteX30" fmla="*/ 2011680 w 2209592"/>
                <a:gd name="connsiteY30" fmla="*/ 774109 h 1340285"/>
                <a:gd name="connsiteX31" fmla="*/ 1966587 w 2209592"/>
                <a:gd name="connsiteY31" fmla="*/ 939453 h 1340285"/>
                <a:gd name="connsiteX32" fmla="*/ 1923998 w 2209592"/>
                <a:gd name="connsiteY32" fmla="*/ 1107301 h 1340285"/>
                <a:gd name="connsiteX33" fmla="*/ 1863873 w 2209592"/>
                <a:gd name="connsiteY33" fmla="*/ 1340285 h 1340285"/>
                <a:gd name="connsiteX34" fmla="*/ 1673478 w 2209592"/>
                <a:gd name="connsiteY34" fmla="*/ 1325254 h 1340285"/>
                <a:gd name="connsiteX35" fmla="*/ 1698530 w 2209592"/>
                <a:gd name="connsiteY35" fmla="*/ 1152395 h 1340285"/>
                <a:gd name="connsiteX36" fmla="*/ 1738613 w 2209592"/>
                <a:gd name="connsiteY36" fmla="*/ 899369 h 1340285"/>
                <a:gd name="connsiteX37" fmla="*/ 1781201 w 2209592"/>
                <a:gd name="connsiteY37" fmla="*/ 603755 h 1340285"/>
                <a:gd name="connsiteX38" fmla="*/ 1796233 w 2209592"/>
                <a:gd name="connsiteY38" fmla="*/ 478495 h 1340285"/>
                <a:gd name="connsiteX39" fmla="*/ 1806253 w 2209592"/>
                <a:gd name="connsiteY39" fmla="*/ 400833 h 1340285"/>
                <a:gd name="connsiteX40" fmla="*/ 1803748 w 2209592"/>
                <a:gd name="connsiteY40" fmla="*/ 355740 h 1340285"/>
                <a:gd name="connsiteX41" fmla="*/ 1796233 w 2209592"/>
                <a:gd name="connsiteY41" fmla="*/ 323172 h 1340285"/>
                <a:gd name="connsiteX42" fmla="*/ 1783707 w 2209592"/>
                <a:gd name="connsiteY42" fmla="*/ 298120 h 1340285"/>
                <a:gd name="connsiteX43" fmla="*/ 1766170 w 2209592"/>
                <a:gd name="connsiteY43" fmla="*/ 278078 h 1340285"/>
                <a:gd name="connsiteX44" fmla="*/ 1738613 w 2209592"/>
                <a:gd name="connsiteY44" fmla="*/ 263047 h 1340285"/>
                <a:gd name="connsiteX45" fmla="*/ 1711056 w 2209592"/>
                <a:gd name="connsiteY45" fmla="*/ 255531 h 1340285"/>
                <a:gd name="connsiteX46" fmla="*/ 1658446 w 2209592"/>
                <a:gd name="connsiteY46" fmla="*/ 255531 h 1340285"/>
                <a:gd name="connsiteX47" fmla="*/ 1315233 w 2209592"/>
                <a:gd name="connsiteY47" fmla="*/ 290604 h 1340285"/>
                <a:gd name="connsiteX48" fmla="*/ 671395 w 2209592"/>
                <a:gd name="connsiteY48" fmla="*/ 358245 h 134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09592" h="1340285">
                  <a:moveTo>
                    <a:pt x="671395" y="358245"/>
                  </a:moveTo>
                  <a:lnTo>
                    <a:pt x="117745" y="418370"/>
                  </a:lnTo>
                  <a:lnTo>
                    <a:pt x="0" y="210438"/>
                  </a:lnTo>
                  <a:lnTo>
                    <a:pt x="323172" y="207933"/>
                  </a:lnTo>
                  <a:lnTo>
                    <a:pt x="375781" y="200417"/>
                  </a:lnTo>
                  <a:lnTo>
                    <a:pt x="851770" y="147808"/>
                  </a:lnTo>
                  <a:lnTo>
                    <a:pt x="1104796" y="117745"/>
                  </a:lnTo>
                  <a:lnTo>
                    <a:pt x="1340285" y="90188"/>
                  </a:lnTo>
                  <a:lnTo>
                    <a:pt x="1665962" y="50105"/>
                  </a:lnTo>
                  <a:lnTo>
                    <a:pt x="1696024" y="35073"/>
                  </a:lnTo>
                  <a:lnTo>
                    <a:pt x="1738613" y="12526"/>
                  </a:lnTo>
                  <a:lnTo>
                    <a:pt x="1773686" y="0"/>
                  </a:lnTo>
                  <a:lnTo>
                    <a:pt x="1803748" y="0"/>
                  </a:lnTo>
                  <a:lnTo>
                    <a:pt x="1838821" y="10021"/>
                  </a:lnTo>
                  <a:lnTo>
                    <a:pt x="1941535" y="72651"/>
                  </a:lnTo>
                  <a:lnTo>
                    <a:pt x="2031722" y="132776"/>
                  </a:lnTo>
                  <a:lnTo>
                    <a:pt x="2111889" y="187891"/>
                  </a:lnTo>
                  <a:lnTo>
                    <a:pt x="2144456" y="212943"/>
                  </a:lnTo>
                  <a:lnTo>
                    <a:pt x="2169508" y="237995"/>
                  </a:lnTo>
                  <a:lnTo>
                    <a:pt x="2189550" y="265552"/>
                  </a:lnTo>
                  <a:lnTo>
                    <a:pt x="2199571" y="288099"/>
                  </a:lnTo>
                  <a:lnTo>
                    <a:pt x="2204581" y="303130"/>
                  </a:lnTo>
                  <a:lnTo>
                    <a:pt x="2209592" y="323172"/>
                  </a:lnTo>
                  <a:lnTo>
                    <a:pt x="2209592" y="348224"/>
                  </a:lnTo>
                  <a:lnTo>
                    <a:pt x="2194560" y="383297"/>
                  </a:lnTo>
                  <a:lnTo>
                    <a:pt x="2169508" y="415865"/>
                  </a:lnTo>
                  <a:lnTo>
                    <a:pt x="2141951" y="443422"/>
                  </a:lnTo>
                  <a:lnTo>
                    <a:pt x="2121909" y="468474"/>
                  </a:lnTo>
                  <a:lnTo>
                    <a:pt x="2091847" y="538620"/>
                  </a:lnTo>
                  <a:lnTo>
                    <a:pt x="2064290" y="613776"/>
                  </a:lnTo>
                  <a:lnTo>
                    <a:pt x="2011680" y="774109"/>
                  </a:lnTo>
                  <a:lnTo>
                    <a:pt x="1966587" y="939453"/>
                  </a:lnTo>
                  <a:lnTo>
                    <a:pt x="1923998" y="1107301"/>
                  </a:lnTo>
                  <a:lnTo>
                    <a:pt x="1863873" y="1340285"/>
                  </a:lnTo>
                  <a:lnTo>
                    <a:pt x="1673478" y="1325254"/>
                  </a:lnTo>
                  <a:lnTo>
                    <a:pt x="1698530" y="1152395"/>
                  </a:lnTo>
                  <a:lnTo>
                    <a:pt x="1738613" y="899369"/>
                  </a:lnTo>
                  <a:lnTo>
                    <a:pt x="1781201" y="603755"/>
                  </a:lnTo>
                  <a:lnTo>
                    <a:pt x="1796233" y="478495"/>
                  </a:lnTo>
                  <a:lnTo>
                    <a:pt x="1806253" y="400833"/>
                  </a:lnTo>
                  <a:lnTo>
                    <a:pt x="1803748" y="355740"/>
                  </a:lnTo>
                  <a:lnTo>
                    <a:pt x="1796233" y="323172"/>
                  </a:lnTo>
                  <a:lnTo>
                    <a:pt x="1783707" y="298120"/>
                  </a:lnTo>
                  <a:lnTo>
                    <a:pt x="1766170" y="278078"/>
                  </a:lnTo>
                  <a:lnTo>
                    <a:pt x="1738613" y="263047"/>
                  </a:lnTo>
                  <a:lnTo>
                    <a:pt x="1711056" y="255531"/>
                  </a:lnTo>
                  <a:lnTo>
                    <a:pt x="1658446" y="255531"/>
                  </a:lnTo>
                  <a:lnTo>
                    <a:pt x="1315233" y="290604"/>
                  </a:lnTo>
                  <a:lnTo>
                    <a:pt x="671395" y="35824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13C53C26-7C14-4A04-AAEE-04763B86A145}"/>
                </a:ext>
              </a:extLst>
            </p:cNvPr>
            <p:cNvSpPr/>
            <p:nvPr/>
          </p:nvSpPr>
          <p:spPr>
            <a:xfrm>
              <a:off x="6213475" y="5348289"/>
              <a:ext cx="1754188" cy="314325"/>
            </a:xfrm>
            <a:custGeom>
              <a:avLst/>
              <a:gdLst>
                <a:gd name="connsiteX0" fmla="*/ 835819 w 1754982"/>
                <a:gd name="connsiteY0" fmla="*/ 247650 h 314325"/>
                <a:gd name="connsiteX1" fmla="*/ 535782 w 1754982"/>
                <a:gd name="connsiteY1" fmla="*/ 273843 h 314325"/>
                <a:gd name="connsiteX2" fmla="*/ 409575 w 1754982"/>
                <a:gd name="connsiteY2" fmla="*/ 288131 h 314325"/>
                <a:gd name="connsiteX3" fmla="*/ 366713 w 1754982"/>
                <a:gd name="connsiteY3" fmla="*/ 292893 h 314325"/>
                <a:gd name="connsiteX4" fmla="*/ 328613 w 1754982"/>
                <a:gd name="connsiteY4" fmla="*/ 302418 h 314325"/>
                <a:gd name="connsiteX5" fmla="*/ 257175 w 1754982"/>
                <a:gd name="connsiteY5" fmla="*/ 314325 h 314325"/>
                <a:gd name="connsiteX6" fmla="*/ 207169 w 1754982"/>
                <a:gd name="connsiteY6" fmla="*/ 314325 h 314325"/>
                <a:gd name="connsiteX7" fmla="*/ 140494 w 1754982"/>
                <a:gd name="connsiteY7" fmla="*/ 304800 h 314325"/>
                <a:gd name="connsiteX8" fmla="*/ 52388 w 1754982"/>
                <a:gd name="connsiteY8" fmla="*/ 278606 h 314325"/>
                <a:gd name="connsiteX9" fmla="*/ 0 w 1754982"/>
                <a:gd name="connsiteY9" fmla="*/ 169068 h 314325"/>
                <a:gd name="connsiteX10" fmla="*/ 242888 w 1754982"/>
                <a:gd name="connsiteY10" fmla="*/ 138112 h 314325"/>
                <a:gd name="connsiteX11" fmla="*/ 721519 w 1754982"/>
                <a:gd name="connsiteY11" fmla="*/ 80962 h 314325"/>
                <a:gd name="connsiteX12" fmla="*/ 1109663 w 1754982"/>
                <a:gd name="connsiteY12" fmla="*/ 35718 h 314325"/>
                <a:gd name="connsiteX13" fmla="*/ 1457325 w 1754982"/>
                <a:gd name="connsiteY13" fmla="*/ 0 h 314325"/>
                <a:gd name="connsiteX14" fmla="*/ 1631157 w 1754982"/>
                <a:gd name="connsiteY14" fmla="*/ 38100 h 314325"/>
                <a:gd name="connsiteX15" fmla="*/ 1721644 w 1754982"/>
                <a:gd name="connsiteY15" fmla="*/ 109537 h 314325"/>
                <a:gd name="connsiteX16" fmla="*/ 1747838 w 1754982"/>
                <a:gd name="connsiteY16" fmla="*/ 130968 h 314325"/>
                <a:gd name="connsiteX17" fmla="*/ 1754982 w 1754982"/>
                <a:gd name="connsiteY17" fmla="*/ 145256 h 314325"/>
                <a:gd name="connsiteX18" fmla="*/ 1750219 w 1754982"/>
                <a:gd name="connsiteY18" fmla="*/ 180975 h 314325"/>
                <a:gd name="connsiteX19" fmla="*/ 1738313 w 1754982"/>
                <a:gd name="connsiteY19" fmla="*/ 219075 h 314325"/>
                <a:gd name="connsiteX20" fmla="*/ 1716882 w 1754982"/>
                <a:gd name="connsiteY20" fmla="*/ 245268 h 314325"/>
                <a:gd name="connsiteX21" fmla="*/ 1690688 w 1754982"/>
                <a:gd name="connsiteY21" fmla="*/ 261937 h 314325"/>
                <a:gd name="connsiteX22" fmla="*/ 1664494 w 1754982"/>
                <a:gd name="connsiteY22" fmla="*/ 269081 h 314325"/>
                <a:gd name="connsiteX23" fmla="*/ 1616869 w 1754982"/>
                <a:gd name="connsiteY23" fmla="*/ 269081 h 314325"/>
                <a:gd name="connsiteX24" fmla="*/ 1504950 w 1754982"/>
                <a:gd name="connsiteY24" fmla="*/ 257175 h 314325"/>
                <a:gd name="connsiteX25" fmla="*/ 1428750 w 1754982"/>
                <a:gd name="connsiteY25" fmla="*/ 250031 h 314325"/>
                <a:gd name="connsiteX26" fmla="*/ 1345407 w 1754982"/>
                <a:gd name="connsiteY26" fmla="*/ 245268 h 314325"/>
                <a:gd name="connsiteX27" fmla="*/ 1173957 w 1754982"/>
                <a:gd name="connsiteY27" fmla="*/ 250031 h 314325"/>
                <a:gd name="connsiteX28" fmla="*/ 835819 w 1754982"/>
                <a:gd name="connsiteY28" fmla="*/ 24765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4982" h="314325">
                  <a:moveTo>
                    <a:pt x="835819" y="247650"/>
                  </a:moveTo>
                  <a:lnTo>
                    <a:pt x="535782" y="273843"/>
                  </a:lnTo>
                  <a:lnTo>
                    <a:pt x="409575" y="288131"/>
                  </a:lnTo>
                  <a:lnTo>
                    <a:pt x="366713" y="292893"/>
                  </a:lnTo>
                  <a:lnTo>
                    <a:pt x="328613" y="302418"/>
                  </a:lnTo>
                  <a:lnTo>
                    <a:pt x="257175" y="314325"/>
                  </a:lnTo>
                  <a:lnTo>
                    <a:pt x="207169" y="314325"/>
                  </a:lnTo>
                  <a:lnTo>
                    <a:pt x="140494" y="304800"/>
                  </a:lnTo>
                  <a:lnTo>
                    <a:pt x="52388" y="278606"/>
                  </a:lnTo>
                  <a:lnTo>
                    <a:pt x="0" y="169068"/>
                  </a:lnTo>
                  <a:lnTo>
                    <a:pt x="242888" y="138112"/>
                  </a:lnTo>
                  <a:lnTo>
                    <a:pt x="721519" y="80962"/>
                  </a:lnTo>
                  <a:lnTo>
                    <a:pt x="1109663" y="35718"/>
                  </a:lnTo>
                  <a:lnTo>
                    <a:pt x="1457325" y="0"/>
                  </a:lnTo>
                  <a:lnTo>
                    <a:pt x="1631157" y="38100"/>
                  </a:lnTo>
                  <a:lnTo>
                    <a:pt x="1721644" y="109537"/>
                  </a:lnTo>
                  <a:lnTo>
                    <a:pt x="1747838" y="130968"/>
                  </a:lnTo>
                  <a:lnTo>
                    <a:pt x="1754982" y="145256"/>
                  </a:lnTo>
                  <a:lnTo>
                    <a:pt x="1750219" y="180975"/>
                  </a:lnTo>
                  <a:lnTo>
                    <a:pt x="1738313" y="219075"/>
                  </a:lnTo>
                  <a:lnTo>
                    <a:pt x="1716882" y="245268"/>
                  </a:lnTo>
                  <a:lnTo>
                    <a:pt x="1690688" y="261937"/>
                  </a:lnTo>
                  <a:lnTo>
                    <a:pt x="1664494" y="269081"/>
                  </a:lnTo>
                  <a:lnTo>
                    <a:pt x="1616869" y="269081"/>
                  </a:lnTo>
                  <a:lnTo>
                    <a:pt x="1504950" y="257175"/>
                  </a:lnTo>
                  <a:lnTo>
                    <a:pt x="1428750" y="250031"/>
                  </a:lnTo>
                  <a:lnTo>
                    <a:pt x="1345407" y="245268"/>
                  </a:lnTo>
                  <a:lnTo>
                    <a:pt x="1173957" y="250031"/>
                  </a:lnTo>
                  <a:lnTo>
                    <a:pt x="835819" y="2476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47D9A26C-A439-402D-9AF7-EE5939132F88}"/>
              </a:ext>
            </a:extLst>
          </p:cNvPr>
          <p:cNvGrpSpPr/>
          <p:nvPr/>
        </p:nvGrpSpPr>
        <p:grpSpPr>
          <a:xfrm>
            <a:off x="3822701" y="1614489"/>
            <a:ext cx="4464048" cy="4275137"/>
            <a:chOff x="3822701" y="1614488"/>
            <a:chExt cx="4464048" cy="4275137"/>
          </a:xfrm>
          <a:solidFill>
            <a:schemeClr val="tx1"/>
          </a:solidFill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228E0834-7709-4FA1-B8D4-2742E9664253}"/>
                </a:ext>
              </a:extLst>
            </p:cNvPr>
            <p:cNvSpPr/>
            <p:nvPr/>
          </p:nvSpPr>
          <p:spPr>
            <a:xfrm>
              <a:off x="3898900" y="2533650"/>
              <a:ext cx="1739900" cy="541338"/>
            </a:xfrm>
            <a:custGeom>
              <a:avLst/>
              <a:gdLst>
                <a:gd name="connsiteX0" fmla="*/ 1321594 w 1740694"/>
                <a:gd name="connsiteY0" fmla="*/ 283369 h 540544"/>
                <a:gd name="connsiteX1" fmla="*/ 1152525 w 1740694"/>
                <a:gd name="connsiteY1" fmla="*/ 323850 h 540544"/>
                <a:gd name="connsiteX2" fmla="*/ 957263 w 1740694"/>
                <a:gd name="connsiteY2" fmla="*/ 352425 h 540544"/>
                <a:gd name="connsiteX3" fmla="*/ 681038 w 1740694"/>
                <a:gd name="connsiteY3" fmla="*/ 442913 h 540544"/>
                <a:gd name="connsiteX4" fmla="*/ 550069 w 1740694"/>
                <a:gd name="connsiteY4" fmla="*/ 481013 h 540544"/>
                <a:gd name="connsiteX5" fmla="*/ 461963 w 1740694"/>
                <a:gd name="connsiteY5" fmla="*/ 504825 h 540544"/>
                <a:gd name="connsiteX6" fmla="*/ 364332 w 1740694"/>
                <a:gd name="connsiteY6" fmla="*/ 528638 h 540544"/>
                <a:gd name="connsiteX7" fmla="*/ 314325 w 1740694"/>
                <a:gd name="connsiteY7" fmla="*/ 540544 h 540544"/>
                <a:gd name="connsiteX8" fmla="*/ 292894 w 1740694"/>
                <a:gd name="connsiteY8" fmla="*/ 535781 h 540544"/>
                <a:gd name="connsiteX9" fmla="*/ 242888 w 1740694"/>
                <a:gd name="connsiteY9" fmla="*/ 514350 h 540544"/>
                <a:gd name="connsiteX10" fmla="*/ 185738 w 1740694"/>
                <a:gd name="connsiteY10" fmla="*/ 483394 h 540544"/>
                <a:gd name="connsiteX11" fmla="*/ 152400 w 1740694"/>
                <a:gd name="connsiteY11" fmla="*/ 457200 h 540544"/>
                <a:gd name="connsiteX12" fmla="*/ 114300 w 1740694"/>
                <a:gd name="connsiteY12" fmla="*/ 423863 h 540544"/>
                <a:gd name="connsiteX13" fmla="*/ 83344 w 1740694"/>
                <a:gd name="connsiteY13" fmla="*/ 388144 h 540544"/>
                <a:gd name="connsiteX14" fmla="*/ 59532 w 1740694"/>
                <a:gd name="connsiteY14" fmla="*/ 354806 h 540544"/>
                <a:gd name="connsiteX15" fmla="*/ 30957 w 1740694"/>
                <a:gd name="connsiteY15" fmla="*/ 309563 h 540544"/>
                <a:gd name="connsiteX16" fmla="*/ 11907 w 1740694"/>
                <a:gd name="connsiteY16" fmla="*/ 271463 h 540544"/>
                <a:gd name="connsiteX17" fmla="*/ 0 w 1740694"/>
                <a:gd name="connsiteY17" fmla="*/ 235744 h 540544"/>
                <a:gd name="connsiteX18" fmla="*/ 0 w 1740694"/>
                <a:gd name="connsiteY18" fmla="*/ 216694 h 540544"/>
                <a:gd name="connsiteX19" fmla="*/ 7144 w 1740694"/>
                <a:gd name="connsiteY19" fmla="*/ 202406 h 540544"/>
                <a:gd name="connsiteX20" fmla="*/ 21432 w 1740694"/>
                <a:gd name="connsiteY20" fmla="*/ 197644 h 540544"/>
                <a:gd name="connsiteX21" fmla="*/ 52388 w 1740694"/>
                <a:gd name="connsiteY21" fmla="*/ 204788 h 540544"/>
                <a:gd name="connsiteX22" fmla="*/ 83344 w 1740694"/>
                <a:gd name="connsiteY22" fmla="*/ 223838 h 540544"/>
                <a:gd name="connsiteX23" fmla="*/ 114300 w 1740694"/>
                <a:gd name="connsiteY23" fmla="*/ 245269 h 540544"/>
                <a:gd name="connsiteX24" fmla="*/ 152400 w 1740694"/>
                <a:gd name="connsiteY24" fmla="*/ 264319 h 540544"/>
                <a:gd name="connsiteX25" fmla="*/ 200025 w 1740694"/>
                <a:gd name="connsiteY25" fmla="*/ 280988 h 540544"/>
                <a:gd name="connsiteX26" fmla="*/ 257175 w 1740694"/>
                <a:gd name="connsiteY26" fmla="*/ 290513 h 540544"/>
                <a:gd name="connsiteX27" fmla="*/ 311944 w 1740694"/>
                <a:gd name="connsiteY27" fmla="*/ 295275 h 540544"/>
                <a:gd name="connsiteX28" fmla="*/ 392907 w 1740694"/>
                <a:gd name="connsiteY28" fmla="*/ 290513 h 540544"/>
                <a:gd name="connsiteX29" fmla="*/ 521494 w 1740694"/>
                <a:gd name="connsiteY29" fmla="*/ 269081 h 540544"/>
                <a:gd name="connsiteX30" fmla="*/ 762000 w 1740694"/>
                <a:gd name="connsiteY30" fmla="*/ 214313 h 540544"/>
                <a:gd name="connsiteX31" fmla="*/ 978694 w 1740694"/>
                <a:gd name="connsiteY31" fmla="*/ 154781 h 540544"/>
                <a:gd name="connsiteX32" fmla="*/ 1145382 w 1740694"/>
                <a:gd name="connsiteY32" fmla="*/ 100013 h 540544"/>
                <a:gd name="connsiteX33" fmla="*/ 1238250 w 1740694"/>
                <a:gd name="connsiteY33" fmla="*/ 80963 h 540544"/>
                <a:gd name="connsiteX34" fmla="*/ 1295400 w 1740694"/>
                <a:gd name="connsiteY34" fmla="*/ 64294 h 540544"/>
                <a:gd name="connsiteX35" fmla="*/ 1335882 w 1740694"/>
                <a:gd name="connsiteY35" fmla="*/ 47625 h 540544"/>
                <a:gd name="connsiteX36" fmla="*/ 1390650 w 1740694"/>
                <a:gd name="connsiteY36" fmla="*/ 21431 h 540544"/>
                <a:gd name="connsiteX37" fmla="*/ 1431132 w 1740694"/>
                <a:gd name="connsiteY37" fmla="*/ 7144 h 540544"/>
                <a:gd name="connsiteX38" fmla="*/ 1473994 w 1740694"/>
                <a:gd name="connsiteY38" fmla="*/ 0 h 540544"/>
                <a:gd name="connsiteX39" fmla="*/ 1545432 w 1740694"/>
                <a:gd name="connsiteY39" fmla="*/ 4763 h 540544"/>
                <a:gd name="connsiteX40" fmla="*/ 1609725 w 1740694"/>
                <a:gd name="connsiteY40" fmla="*/ 19050 h 540544"/>
                <a:gd name="connsiteX41" fmla="*/ 1657350 w 1740694"/>
                <a:gd name="connsiteY41" fmla="*/ 35719 h 540544"/>
                <a:gd name="connsiteX42" fmla="*/ 1695450 w 1740694"/>
                <a:gd name="connsiteY42" fmla="*/ 57150 h 540544"/>
                <a:gd name="connsiteX43" fmla="*/ 1719263 w 1740694"/>
                <a:gd name="connsiteY43" fmla="*/ 73819 h 540544"/>
                <a:gd name="connsiteX44" fmla="*/ 1731169 w 1740694"/>
                <a:gd name="connsiteY44" fmla="*/ 85725 h 540544"/>
                <a:gd name="connsiteX45" fmla="*/ 1738313 w 1740694"/>
                <a:gd name="connsiteY45" fmla="*/ 102394 h 540544"/>
                <a:gd name="connsiteX46" fmla="*/ 1740694 w 1740694"/>
                <a:gd name="connsiteY46" fmla="*/ 128588 h 540544"/>
                <a:gd name="connsiteX47" fmla="*/ 1733550 w 1740694"/>
                <a:gd name="connsiteY47" fmla="*/ 157163 h 540544"/>
                <a:gd name="connsiteX48" fmla="*/ 1719263 w 1740694"/>
                <a:gd name="connsiteY48" fmla="*/ 183356 h 540544"/>
                <a:gd name="connsiteX49" fmla="*/ 1683544 w 1740694"/>
                <a:gd name="connsiteY49" fmla="*/ 197644 h 540544"/>
                <a:gd name="connsiteX50" fmla="*/ 1321594 w 1740694"/>
                <a:gd name="connsiteY50" fmla="*/ 28336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40694" h="540544">
                  <a:moveTo>
                    <a:pt x="1321594" y="283369"/>
                  </a:moveTo>
                  <a:lnTo>
                    <a:pt x="1152525" y="323850"/>
                  </a:lnTo>
                  <a:lnTo>
                    <a:pt x="957263" y="352425"/>
                  </a:lnTo>
                  <a:lnTo>
                    <a:pt x="681038" y="442913"/>
                  </a:lnTo>
                  <a:lnTo>
                    <a:pt x="550069" y="481013"/>
                  </a:lnTo>
                  <a:lnTo>
                    <a:pt x="461963" y="504825"/>
                  </a:lnTo>
                  <a:lnTo>
                    <a:pt x="364332" y="528638"/>
                  </a:lnTo>
                  <a:lnTo>
                    <a:pt x="314325" y="540544"/>
                  </a:lnTo>
                  <a:lnTo>
                    <a:pt x="292894" y="535781"/>
                  </a:lnTo>
                  <a:lnTo>
                    <a:pt x="242888" y="514350"/>
                  </a:lnTo>
                  <a:lnTo>
                    <a:pt x="185738" y="483394"/>
                  </a:lnTo>
                  <a:lnTo>
                    <a:pt x="152400" y="457200"/>
                  </a:lnTo>
                  <a:lnTo>
                    <a:pt x="114300" y="423863"/>
                  </a:lnTo>
                  <a:lnTo>
                    <a:pt x="83344" y="388144"/>
                  </a:lnTo>
                  <a:lnTo>
                    <a:pt x="59532" y="354806"/>
                  </a:lnTo>
                  <a:lnTo>
                    <a:pt x="30957" y="309563"/>
                  </a:lnTo>
                  <a:lnTo>
                    <a:pt x="11907" y="271463"/>
                  </a:lnTo>
                  <a:lnTo>
                    <a:pt x="0" y="235744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21432" y="197644"/>
                  </a:lnTo>
                  <a:lnTo>
                    <a:pt x="52388" y="204788"/>
                  </a:lnTo>
                  <a:lnTo>
                    <a:pt x="83344" y="223838"/>
                  </a:lnTo>
                  <a:lnTo>
                    <a:pt x="114300" y="245269"/>
                  </a:lnTo>
                  <a:lnTo>
                    <a:pt x="152400" y="264319"/>
                  </a:lnTo>
                  <a:lnTo>
                    <a:pt x="200025" y="280988"/>
                  </a:lnTo>
                  <a:lnTo>
                    <a:pt x="257175" y="290513"/>
                  </a:lnTo>
                  <a:lnTo>
                    <a:pt x="311944" y="295275"/>
                  </a:lnTo>
                  <a:lnTo>
                    <a:pt x="392907" y="290513"/>
                  </a:lnTo>
                  <a:lnTo>
                    <a:pt x="521494" y="269081"/>
                  </a:lnTo>
                  <a:lnTo>
                    <a:pt x="762000" y="214313"/>
                  </a:lnTo>
                  <a:lnTo>
                    <a:pt x="978694" y="154781"/>
                  </a:lnTo>
                  <a:lnTo>
                    <a:pt x="1145382" y="100013"/>
                  </a:lnTo>
                  <a:lnTo>
                    <a:pt x="1238250" y="80963"/>
                  </a:lnTo>
                  <a:lnTo>
                    <a:pt x="1295400" y="64294"/>
                  </a:lnTo>
                  <a:lnTo>
                    <a:pt x="1335882" y="47625"/>
                  </a:lnTo>
                  <a:lnTo>
                    <a:pt x="1390650" y="21431"/>
                  </a:lnTo>
                  <a:lnTo>
                    <a:pt x="1431132" y="7144"/>
                  </a:lnTo>
                  <a:lnTo>
                    <a:pt x="1473994" y="0"/>
                  </a:lnTo>
                  <a:lnTo>
                    <a:pt x="1545432" y="4763"/>
                  </a:lnTo>
                  <a:lnTo>
                    <a:pt x="1609725" y="19050"/>
                  </a:lnTo>
                  <a:lnTo>
                    <a:pt x="1657350" y="35719"/>
                  </a:lnTo>
                  <a:lnTo>
                    <a:pt x="1695450" y="57150"/>
                  </a:lnTo>
                  <a:lnTo>
                    <a:pt x="1719263" y="73819"/>
                  </a:lnTo>
                  <a:lnTo>
                    <a:pt x="1731169" y="85725"/>
                  </a:lnTo>
                  <a:lnTo>
                    <a:pt x="1738313" y="102394"/>
                  </a:lnTo>
                  <a:lnTo>
                    <a:pt x="1740694" y="128588"/>
                  </a:lnTo>
                  <a:lnTo>
                    <a:pt x="1733550" y="157163"/>
                  </a:lnTo>
                  <a:lnTo>
                    <a:pt x="1719263" y="183356"/>
                  </a:lnTo>
                  <a:lnTo>
                    <a:pt x="1683544" y="197644"/>
                  </a:lnTo>
                  <a:lnTo>
                    <a:pt x="1321594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977980B9-C3F0-4AFF-B046-9ABFCF3D6CF1}"/>
                </a:ext>
              </a:extLst>
            </p:cNvPr>
            <p:cNvSpPr/>
            <p:nvPr/>
          </p:nvSpPr>
          <p:spPr>
            <a:xfrm>
              <a:off x="5722937" y="1782764"/>
              <a:ext cx="2563812" cy="598487"/>
            </a:xfrm>
            <a:custGeom>
              <a:avLst/>
              <a:gdLst>
                <a:gd name="connsiteX0" fmla="*/ 1762125 w 2564606"/>
                <a:gd name="connsiteY0" fmla="*/ 280988 h 597694"/>
                <a:gd name="connsiteX1" fmla="*/ 1345406 w 2564606"/>
                <a:gd name="connsiteY1" fmla="*/ 352425 h 597694"/>
                <a:gd name="connsiteX2" fmla="*/ 1069181 w 2564606"/>
                <a:gd name="connsiteY2" fmla="*/ 400050 h 597694"/>
                <a:gd name="connsiteX3" fmla="*/ 895350 w 2564606"/>
                <a:gd name="connsiteY3" fmla="*/ 435769 h 597694"/>
                <a:gd name="connsiteX4" fmla="*/ 733425 w 2564606"/>
                <a:gd name="connsiteY4" fmla="*/ 473869 h 597694"/>
                <a:gd name="connsiteX5" fmla="*/ 638175 w 2564606"/>
                <a:gd name="connsiteY5" fmla="*/ 502444 h 597694"/>
                <a:gd name="connsiteX6" fmla="*/ 585787 w 2564606"/>
                <a:gd name="connsiteY6" fmla="*/ 523875 h 597694"/>
                <a:gd name="connsiteX7" fmla="*/ 450056 w 2564606"/>
                <a:gd name="connsiteY7" fmla="*/ 581025 h 597694"/>
                <a:gd name="connsiteX8" fmla="*/ 409575 w 2564606"/>
                <a:gd name="connsiteY8" fmla="*/ 597694 h 597694"/>
                <a:gd name="connsiteX9" fmla="*/ 390525 w 2564606"/>
                <a:gd name="connsiteY9" fmla="*/ 595313 h 597694"/>
                <a:gd name="connsiteX10" fmla="*/ 338137 w 2564606"/>
                <a:gd name="connsiteY10" fmla="*/ 573882 h 597694"/>
                <a:gd name="connsiteX11" fmla="*/ 269081 w 2564606"/>
                <a:gd name="connsiteY11" fmla="*/ 526257 h 597694"/>
                <a:gd name="connsiteX12" fmla="*/ 209550 w 2564606"/>
                <a:gd name="connsiteY12" fmla="*/ 476250 h 597694"/>
                <a:gd name="connsiteX13" fmla="*/ 159544 w 2564606"/>
                <a:gd name="connsiteY13" fmla="*/ 421482 h 597694"/>
                <a:gd name="connsiteX14" fmla="*/ 97631 w 2564606"/>
                <a:gd name="connsiteY14" fmla="*/ 342900 h 597694"/>
                <a:gd name="connsiteX15" fmla="*/ 54769 w 2564606"/>
                <a:gd name="connsiteY15" fmla="*/ 285750 h 597694"/>
                <a:gd name="connsiteX16" fmla="*/ 16669 w 2564606"/>
                <a:gd name="connsiteY16" fmla="*/ 228600 h 597694"/>
                <a:gd name="connsiteX17" fmla="*/ 2381 w 2564606"/>
                <a:gd name="connsiteY17" fmla="*/ 204788 h 597694"/>
                <a:gd name="connsiteX18" fmla="*/ 0 w 2564606"/>
                <a:gd name="connsiteY18" fmla="*/ 185738 h 597694"/>
                <a:gd name="connsiteX19" fmla="*/ 4762 w 2564606"/>
                <a:gd name="connsiteY19" fmla="*/ 166688 h 597694"/>
                <a:gd name="connsiteX20" fmla="*/ 14287 w 2564606"/>
                <a:gd name="connsiteY20" fmla="*/ 157163 h 597694"/>
                <a:gd name="connsiteX21" fmla="*/ 28575 w 2564606"/>
                <a:gd name="connsiteY21" fmla="*/ 152400 h 597694"/>
                <a:gd name="connsiteX22" fmla="*/ 50006 w 2564606"/>
                <a:gd name="connsiteY22" fmla="*/ 157163 h 597694"/>
                <a:gd name="connsiteX23" fmla="*/ 100012 w 2564606"/>
                <a:gd name="connsiteY23" fmla="*/ 192882 h 597694"/>
                <a:gd name="connsiteX24" fmla="*/ 135731 w 2564606"/>
                <a:gd name="connsiteY24" fmla="*/ 216694 h 597694"/>
                <a:gd name="connsiteX25" fmla="*/ 178594 w 2564606"/>
                <a:gd name="connsiteY25" fmla="*/ 242888 h 597694"/>
                <a:gd name="connsiteX26" fmla="*/ 242887 w 2564606"/>
                <a:gd name="connsiteY26" fmla="*/ 276225 h 597694"/>
                <a:gd name="connsiteX27" fmla="*/ 307181 w 2564606"/>
                <a:gd name="connsiteY27" fmla="*/ 295275 h 597694"/>
                <a:gd name="connsiteX28" fmla="*/ 376237 w 2564606"/>
                <a:gd name="connsiteY28" fmla="*/ 307182 h 597694"/>
                <a:gd name="connsiteX29" fmla="*/ 478631 w 2564606"/>
                <a:gd name="connsiteY29" fmla="*/ 309563 h 597694"/>
                <a:gd name="connsiteX30" fmla="*/ 578644 w 2564606"/>
                <a:gd name="connsiteY30" fmla="*/ 304800 h 597694"/>
                <a:gd name="connsiteX31" fmla="*/ 704850 w 2564606"/>
                <a:gd name="connsiteY31" fmla="*/ 283369 h 597694"/>
                <a:gd name="connsiteX32" fmla="*/ 992981 w 2564606"/>
                <a:gd name="connsiteY32" fmla="*/ 235744 h 597694"/>
                <a:gd name="connsiteX33" fmla="*/ 1257300 w 2564606"/>
                <a:gd name="connsiteY33" fmla="*/ 192882 h 597694"/>
                <a:gd name="connsiteX34" fmla="*/ 1559719 w 2564606"/>
                <a:gd name="connsiteY34" fmla="*/ 145257 h 597694"/>
                <a:gd name="connsiteX35" fmla="*/ 1752600 w 2564606"/>
                <a:gd name="connsiteY35" fmla="*/ 114300 h 597694"/>
                <a:gd name="connsiteX36" fmla="*/ 2069306 w 2564606"/>
                <a:gd name="connsiteY36" fmla="*/ 61913 h 597694"/>
                <a:gd name="connsiteX37" fmla="*/ 2093119 w 2564606"/>
                <a:gd name="connsiteY37" fmla="*/ 38100 h 597694"/>
                <a:gd name="connsiteX38" fmla="*/ 2119312 w 2564606"/>
                <a:gd name="connsiteY38" fmla="*/ 14288 h 597694"/>
                <a:gd name="connsiteX39" fmla="*/ 2152650 w 2564606"/>
                <a:gd name="connsiteY39" fmla="*/ 0 h 597694"/>
                <a:gd name="connsiteX40" fmla="*/ 2190750 w 2564606"/>
                <a:gd name="connsiteY40" fmla="*/ 0 h 597694"/>
                <a:gd name="connsiteX41" fmla="*/ 2228850 w 2564606"/>
                <a:gd name="connsiteY41" fmla="*/ 9525 h 597694"/>
                <a:gd name="connsiteX42" fmla="*/ 2266950 w 2564606"/>
                <a:gd name="connsiteY42" fmla="*/ 40482 h 597694"/>
                <a:gd name="connsiteX43" fmla="*/ 2355056 w 2564606"/>
                <a:gd name="connsiteY43" fmla="*/ 116682 h 597694"/>
                <a:gd name="connsiteX44" fmla="*/ 2436019 w 2564606"/>
                <a:gd name="connsiteY44" fmla="*/ 188119 h 597694"/>
                <a:gd name="connsiteX45" fmla="*/ 2495550 w 2564606"/>
                <a:gd name="connsiteY45" fmla="*/ 247650 h 597694"/>
                <a:gd name="connsiteX46" fmla="*/ 2531269 w 2564606"/>
                <a:gd name="connsiteY46" fmla="*/ 292894 h 597694"/>
                <a:gd name="connsiteX47" fmla="*/ 2555081 w 2564606"/>
                <a:gd name="connsiteY47" fmla="*/ 328613 h 597694"/>
                <a:gd name="connsiteX48" fmla="*/ 2564606 w 2564606"/>
                <a:gd name="connsiteY48" fmla="*/ 361950 h 597694"/>
                <a:gd name="connsiteX49" fmla="*/ 2564606 w 2564606"/>
                <a:gd name="connsiteY49" fmla="*/ 397669 h 597694"/>
                <a:gd name="connsiteX50" fmla="*/ 2550319 w 2564606"/>
                <a:gd name="connsiteY50" fmla="*/ 423863 h 597694"/>
                <a:gd name="connsiteX51" fmla="*/ 2131219 w 2564606"/>
                <a:gd name="connsiteY51" fmla="*/ 264319 h 597694"/>
                <a:gd name="connsiteX52" fmla="*/ 2107406 w 2564606"/>
                <a:gd name="connsiteY52" fmla="*/ 252413 h 597694"/>
                <a:gd name="connsiteX53" fmla="*/ 2074069 w 2564606"/>
                <a:gd name="connsiteY53" fmla="*/ 240507 h 597694"/>
                <a:gd name="connsiteX54" fmla="*/ 2043112 w 2564606"/>
                <a:gd name="connsiteY54" fmla="*/ 242888 h 597694"/>
                <a:gd name="connsiteX55" fmla="*/ 1762125 w 2564606"/>
                <a:gd name="connsiteY55" fmla="*/ 2809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64606" h="597694">
                  <a:moveTo>
                    <a:pt x="1762125" y="280988"/>
                  </a:moveTo>
                  <a:lnTo>
                    <a:pt x="1345406" y="352425"/>
                  </a:lnTo>
                  <a:lnTo>
                    <a:pt x="1069181" y="400050"/>
                  </a:lnTo>
                  <a:lnTo>
                    <a:pt x="895350" y="435769"/>
                  </a:lnTo>
                  <a:lnTo>
                    <a:pt x="733425" y="473869"/>
                  </a:lnTo>
                  <a:lnTo>
                    <a:pt x="638175" y="502444"/>
                  </a:lnTo>
                  <a:lnTo>
                    <a:pt x="585787" y="523875"/>
                  </a:lnTo>
                  <a:lnTo>
                    <a:pt x="450056" y="581025"/>
                  </a:lnTo>
                  <a:lnTo>
                    <a:pt x="409575" y="597694"/>
                  </a:lnTo>
                  <a:lnTo>
                    <a:pt x="390525" y="595313"/>
                  </a:lnTo>
                  <a:lnTo>
                    <a:pt x="338137" y="573882"/>
                  </a:lnTo>
                  <a:lnTo>
                    <a:pt x="269081" y="526257"/>
                  </a:lnTo>
                  <a:lnTo>
                    <a:pt x="209550" y="476250"/>
                  </a:lnTo>
                  <a:lnTo>
                    <a:pt x="159544" y="421482"/>
                  </a:lnTo>
                  <a:lnTo>
                    <a:pt x="97631" y="342900"/>
                  </a:lnTo>
                  <a:lnTo>
                    <a:pt x="54769" y="285750"/>
                  </a:lnTo>
                  <a:lnTo>
                    <a:pt x="16669" y="228600"/>
                  </a:lnTo>
                  <a:lnTo>
                    <a:pt x="2381" y="204788"/>
                  </a:lnTo>
                  <a:lnTo>
                    <a:pt x="0" y="185738"/>
                  </a:lnTo>
                  <a:lnTo>
                    <a:pt x="4762" y="166688"/>
                  </a:lnTo>
                  <a:lnTo>
                    <a:pt x="14287" y="157163"/>
                  </a:lnTo>
                  <a:lnTo>
                    <a:pt x="28575" y="152400"/>
                  </a:lnTo>
                  <a:lnTo>
                    <a:pt x="50006" y="157163"/>
                  </a:lnTo>
                  <a:lnTo>
                    <a:pt x="100012" y="192882"/>
                  </a:lnTo>
                  <a:lnTo>
                    <a:pt x="135731" y="216694"/>
                  </a:lnTo>
                  <a:lnTo>
                    <a:pt x="178594" y="242888"/>
                  </a:lnTo>
                  <a:lnTo>
                    <a:pt x="242887" y="276225"/>
                  </a:lnTo>
                  <a:lnTo>
                    <a:pt x="307181" y="295275"/>
                  </a:lnTo>
                  <a:lnTo>
                    <a:pt x="376237" y="307182"/>
                  </a:lnTo>
                  <a:lnTo>
                    <a:pt x="478631" y="309563"/>
                  </a:lnTo>
                  <a:lnTo>
                    <a:pt x="578644" y="304800"/>
                  </a:lnTo>
                  <a:lnTo>
                    <a:pt x="704850" y="283369"/>
                  </a:lnTo>
                  <a:lnTo>
                    <a:pt x="992981" y="235744"/>
                  </a:lnTo>
                  <a:lnTo>
                    <a:pt x="1257300" y="192882"/>
                  </a:lnTo>
                  <a:lnTo>
                    <a:pt x="1559719" y="145257"/>
                  </a:lnTo>
                  <a:lnTo>
                    <a:pt x="1752600" y="114300"/>
                  </a:lnTo>
                  <a:lnTo>
                    <a:pt x="2069306" y="61913"/>
                  </a:lnTo>
                  <a:lnTo>
                    <a:pt x="2093119" y="38100"/>
                  </a:lnTo>
                  <a:lnTo>
                    <a:pt x="2119312" y="14288"/>
                  </a:lnTo>
                  <a:lnTo>
                    <a:pt x="2152650" y="0"/>
                  </a:lnTo>
                  <a:lnTo>
                    <a:pt x="2190750" y="0"/>
                  </a:lnTo>
                  <a:lnTo>
                    <a:pt x="2228850" y="9525"/>
                  </a:lnTo>
                  <a:lnTo>
                    <a:pt x="2266950" y="40482"/>
                  </a:lnTo>
                  <a:lnTo>
                    <a:pt x="2355056" y="116682"/>
                  </a:lnTo>
                  <a:lnTo>
                    <a:pt x="2436019" y="188119"/>
                  </a:lnTo>
                  <a:lnTo>
                    <a:pt x="2495550" y="247650"/>
                  </a:lnTo>
                  <a:lnTo>
                    <a:pt x="2531269" y="292894"/>
                  </a:lnTo>
                  <a:lnTo>
                    <a:pt x="2555081" y="328613"/>
                  </a:lnTo>
                  <a:lnTo>
                    <a:pt x="2564606" y="361950"/>
                  </a:lnTo>
                  <a:lnTo>
                    <a:pt x="2564606" y="397669"/>
                  </a:lnTo>
                  <a:lnTo>
                    <a:pt x="2550319" y="423863"/>
                  </a:lnTo>
                  <a:lnTo>
                    <a:pt x="2131219" y="264319"/>
                  </a:lnTo>
                  <a:lnTo>
                    <a:pt x="2107406" y="252413"/>
                  </a:lnTo>
                  <a:lnTo>
                    <a:pt x="2074069" y="240507"/>
                  </a:lnTo>
                  <a:lnTo>
                    <a:pt x="2043112" y="242888"/>
                  </a:lnTo>
                  <a:lnTo>
                    <a:pt x="1762125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F21BF38B-CC4E-445F-BA2C-C8284133407E}"/>
                </a:ext>
              </a:extLst>
            </p:cNvPr>
            <p:cNvSpPr/>
            <p:nvPr/>
          </p:nvSpPr>
          <p:spPr>
            <a:xfrm>
              <a:off x="5770564" y="4248150"/>
              <a:ext cx="555625" cy="1506538"/>
            </a:xfrm>
            <a:custGeom>
              <a:avLst/>
              <a:gdLst>
                <a:gd name="connsiteX0" fmla="*/ 523587 w 556155"/>
                <a:gd name="connsiteY0" fmla="*/ 1079744 h 1505629"/>
                <a:gd name="connsiteX1" fmla="*/ 546134 w 556155"/>
                <a:gd name="connsiteY1" fmla="*/ 1282666 h 1505629"/>
                <a:gd name="connsiteX2" fmla="*/ 556155 w 556155"/>
                <a:gd name="connsiteY2" fmla="*/ 1365337 h 1505629"/>
                <a:gd name="connsiteX3" fmla="*/ 523587 w 556155"/>
                <a:gd name="connsiteY3" fmla="*/ 1422957 h 1505629"/>
                <a:gd name="connsiteX4" fmla="*/ 498535 w 556155"/>
                <a:gd name="connsiteY4" fmla="*/ 1455525 h 1505629"/>
                <a:gd name="connsiteX5" fmla="*/ 475989 w 556155"/>
                <a:gd name="connsiteY5" fmla="*/ 1483082 h 1505629"/>
                <a:gd name="connsiteX6" fmla="*/ 458452 w 556155"/>
                <a:gd name="connsiteY6" fmla="*/ 1503124 h 1505629"/>
                <a:gd name="connsiteX7" fmla="*/ 445926 w 556155"/>
                <a:gd name="connsiteY7" fmla="*/ 1505629 h 1505629"/>
                <a:gd name="connsiteX8" fmla="*/ 403338 w 556155"/>
                <a:gd name="connsiteY8" fmla="*/ 1483082 h 1505629"/>
                <a:gd name="connsiteX9" fmla="*/ 350728 w 556155"/>
                <a:gd name="connsiteY9" fmla="*/ 1445504 h 1505629"/>
                <a:gd name="connsiteX10" fmla="*/ 323171 w 556155"/>
                <a:gd name="connsiteY10" fmla="*/ 1415442 h 1505629"/>
                <a:gd name="connsiteX11" fmla="*/ 298119 w 556155"/>
                <a:gd name="connsiteY11" fmla="*/ 1367843 h 1505629"/>
                <a:gd name="connsiteX12" fmla="*/ 288098 w 556155"/>
                <a:gd name="connsiteY12" fmla="*/ 1310223 h 1505629"/>
                <a:gd name="connsiteX13" fmla="*/ 278077 w 556155"/>
                <a:gd name="connsiteY13" fmla="*/ 1217530 h 1505629"/>
                <a:gd name="connsiteX14" fmla="*/ 278077 w 556155"/>
                <a:gd name="connsiteY14" fmla="*/ 1154900 h 1505629"/>
                <a:gd name="connsiteX15" fmla="*/ 278077 w 556155"/>
                <a:gd name="connsiteY15" fmla="*/ 1064713 h 1505629"/>
                <a:gd name="connsiteX16" fmla="*/ 273067 w 556155"/>
                <a:gd name="connsiteY16" fmla="*/ 941958 h 1505629"/>
                <a:gd name="connsiteX17" fmla="*/ 245510 w 556155"/>
                <a:gd name="connsiteY17" fmla="*/ 708974 h 1505629"/>
                <a:gd name="connsiteX18" fmla="*/ 220458 w 556155"/>
                <a:gd name="connsiteY18" fmla="*/ 566177 h 1505629"/>
                <a:gd name="connsiteX19" fmla="*/ 195406 w 556155"/>
                <a:gd name="connsiteY19" fmla="*/ 420875 h 1505629"/>
                <a:gd name="connsiteX20" fmla="*/ 172859 w 556155"/>
                <a:gd name="connsiteY20" fmla="*/ 315656 h 1505629"/>
                <a:gd name="connsiteX21" fmla="*/ 147807 w 556155"/>
                <a:gd name="connsiteY21" fmla="*/ 240500 h 1505629"/>
                <a:gd name="connsiteX22" fmla="*/ 115239 w 556155"/>
                <a:gd name="connsiteY22" fmla="*/ 165344 h 1505629"/>
                <a:gd name="connsiteX23" fmla="*/ 92692 w 556155"/>
                <a:gd name="connsiteY23" fmla="*/ 125261 h 1505629"/>
                <a:gd name="connsiteX24" fmla="*/ 70145 w 556155"/>
                <a:gd name="connsiteY24" fmla="*/ 97704 h 1505629"/>
                <a:gd name="connsiteX25" fmla="*/ 30062 w 556155"/>
                <a:gd name="connsiteY25" fmla="*/ 70146 h 1505629"/>
                <a:gd name="connsiteX26" fmla="*/ 10020 w 556155"/>
                <a:gd name="connsiteY26" fmla="*/ 57620 h 1505629"/>
                <a:gd name="connsiteX27" fmla="*/ 0 w 556155"/>
                <a:gd name="connsiteY27" fmla="*/ 42589 h 1505629"/>
                <a:gd name="connsiteX28" fmla="*/ 0 w 556155"/>
                <a:gd name="connsiteY28" fmla="*/ 25053 h 1505629"/>
                <a:gd name="connsiteX29" fmla="*/ 7515 w 556155"/>
                <a:gd name="connsiteY29" fmla="*/ 10021 h 1505629"/>
                <a:gd name="connsiteX30" fmla="*/ 22546 w 556155"/>
                <a:gd name="connsiteY30" fmla="*/ 0 h 1505629"/>
                <a:gd name="connsiteX31" fmla="*/ 55114 w 556155"/>
                <a:gd name="connsiteY31" fmla="*/ 0 h 1505629"/>
                <a:gd name="connsiteX32" fmla="*/ 132775 w 556155"/>
                <a:gd name="connsiteY32" fmla="*/ 20042 h 1505629"/>
                <a:gd name="connsiteX33" fmla="*/ 207932 w 556155"/>
                <a:gd name="connsiteY33" fmla="*/ 47599 h 1505629"/>
                <a:gd name="connsiteX34" fmla="*/ 263046 w 556155"/>
                <a:gd name="connsiteY34" fmla="*/ 77662 h 1505629"/>
                <a:gd name="connsiteX35" fmla="*/ 325676 w 556155"/>
                <a:gd name="connsiteY35" fmla="*/ 122756 h 1505629"/>
                <a:gd name="connsiteX36" fmla="*/ 378286 w 556155"/>
                <a:gd name="connsiteY36" fmla="*/ 270563 h 1505629"/>
                <a:gd name="connsiteX37" fmla="*/ 405843 w 556155"/>
                <a:gd name="connsiteY37" fmla="*/ 380792 h 1505629"/>
                <a:gd name="connsiteX38" fmla="*/ 433400 w 556155"/>
                <a:gd name="connsiteY38" fmla="*/ 513568 h 1505629"/>
                <a:gd name="connsiteX39" fmla="*/ 460957 w 556155"/>
                <a:gd name="connsiteY39" fmla="*/ 671396 h 1505629"/>
                <a:gd name="connsiteX40" fmla="*/ 488515 w 556155"/>
                <a:gd name="connsiteY40" fmla="*/ 829224 h 1505629"/>
                <a:gd name="connsiteX41" fmla="*/ 523587 w 556155"/>
                <a:gd name="connsiteY41" fmla="*/ 1079744 h 1505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6155" h="1505629">
                  <a:moveTo>
                    <a:pt x="523587" y="1079744"/>
                  </a:moveTo>
                  <a:lnTo>
                    <a:pt x="546134" y="1282666"/>
                  </a:lnTo>
                  <a:lnTo>
                    <a:pt x="556155" y="1365337"/>
                  </a:lnTo>
                  <a:lnTo>
                    <a:pt x="523587" y="1422957"/>
                  </a:lnTo>
                  <a:lnTo>
                    <a:pt x="498535" y="1455525"/>
                  </a:lnTo>
                  <a:lnTo>
                    <a:pt x="475989" y="1483082"/>
                  </a:lnTo>
                  <a:lnTo>
                    <a:pt x="458452" y="1503124"/>
                  </a:lnTo>
                  <a:lnTo>
                    <a:pt x="445926" y="1505629"/>
                  </a:lnTo>
                  <a:lnTo>
                    <a:pt x="403338" y="1483082"/>
                  </a:lnTo>
                  <a:lnTo>
                    <a:pt x="350728" y="1445504"/>
                  </a:lnTo>
                  <a:lnTo>
                    <a:pt x="323171" y="1415442"/>
                  </a:lnTo>
                  <a:lnTo>
                    <a:pt x="298119" y="1367843"/>
                  </a:lnTo>
                  <a:lnTo>
                    <a:pt x="288098" y="1310223"/>
                  </a:lnTo>
                  <a:lnTo>
                    <a:pt x="278077" y="1217530"/>
                  </a:lnTo>
                  <a:lnTo>
                    <a:pt x="278077" y="1154900"/>
                  </a:lnTo>
                  <a:lnTo>
                    <a:pt x="278077" y="1064713"/>
                  </a:lnTo>
                  <a:lnTo>
                    <a:pt x="273067" y="941958"/>
                  </a:lnTo>
                  <a:lnTo>
                    <a:pt x="245510" y="708974"/>
                  </a:lnTo>
                  <a:lnTo>
                    <a:pt x="220458" y="566177"/>
                  </a:lnTo>
                  <a:lnTo>
                    <a:pt x="195406" y="420875"/>
                  </a:lnTo>
                  <a:lnTo>
                    <a:pt x="172859" y="315656"/>
                  </a:lnTo>
                  <a:lnTo>
                    <a:pt x="147807" y="240500"/>
                  </a:lnTo>
                  <a:lnTo>
                    <a:pt x="115239" y="165344"/>
                  </a:lnTo>
                  <a:lnTo>
                    <a:pt x="92692" y="125261"/>
                  </a:lnTo>
                  <a:lnTo>
                    <a:pt x="70145" y="97704"/>
                  </a:lnTo>
                  <a:lnTo>
                    <a:pt x="30062" y="70146"/>
                  </a:lnTo>
                  <a:lnTo>
                    <a:pt x="10020" y="57620"/>
                  </a:lnTo>
                  <a:lnTo>
                    <a:pt x="0" y="42589"/>
                  </a:lnTo>
                  <a:lnTo>
                    <a:pt x="0" y="25053"/>
                  </a:lnTo>
                  <a:lnTo>
                    <a:pt x="7515" y="10021"/>
                  </a:lnTo>
                  <a:lnTo>
                    <a:pt x="22546" y="0"/>
                  </a:lnTo>
                  <a:lnTo>
                    <a:pt x="55114" y="0"/>
                  </a:lnTo>
                  <a:lnTo>
                    <a:pt x="132775" y="20042"/>
                  </a:lnTo>
                  <a:lnTo>
                    <a:pt x="207932" y="47599"/>
                  </a:lnTo>
                  <a:lnTo>
                    <a:pt x="263046" y="77662"/>
                  </a:lnTo>
                  <a:lnTo>
                    <a:pt x="325676" y="122756"/>
                  </a:lnTo>
                  <a:lnTo>
                    <a:pt x="378286" y="270563"/>
                  </a:lnTo>
                  <a:lnTo>
                    <a:pt x="405843" y="380792"/>
                  </a:lnTo>
                  <a:lnTo>
                    <a:pt x="433400" y="513568"/>
                  </a:lnTo>
                  <a:lnTo>
                    <a:pt x="460957" y="671396"/>
                  </a:lnTo>
                  <a:lnTo>
                    <a:pt x="488515" y="829224"/>
                  </a:lnTo>
                  <a:lnTo>
                    <a:pt x="523587" y="1079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D929AD6F-E32F-4DCF-811E-691B76DE585F}"/>
                </a:ext>
              </a:extLst>
            </p:cNvPr>
            <p:cNvSpPr/>
            <p:nvPr/>
          </p:nvSpPr>
          <p:spPr>
            <a:xfrm rot="16200000">
              <a:off x="2770982" y="3491707"/>
              <a:ext cx="4275137" cy="520700"/>
            </a:xfrm>
            <a:custGeom>
              <a:avLst/>
              <a:gdLst>
                <a:gd name="connsiteX0" fmla="*/ 2573561 w 4274096"/>
                <a:gd name="connsiteY0" fmla="*/ 409618 h 521332"/>
                <a:gd name="connsiteX1" fmla="*/ 2271519 w 4274096"/>
                <a:gd name="connsiteY1" fmla="*/ 409618 h 521332"/>
                <a:gd name="connsiteX2" fmla="*/ 2134980 w 4274096"/>
                <a:gd name="connsiteY2" fmla="*/ 401343 h 521332"/>
                <a:gd name="connsiteX3" fmla="*/ 1638473 w 4274096"/>
                <a:gd name="connsiteY3" fmla="*/ 405480 h 521332"/>
                <a:gd name="connsiteX4" fmla="*/ 1108866 w 4274096"/>
                <a:gd name="connsiteY4" fmla="*/ 413755 h 521332"/>
                <a:gd name="connsiteX5" fmla="*/ 728210 w 4274096"/>
                <a:gd name="connsiteY5" fmla="*/ 422030 h 521332"/>
                <a:gd name="connsiteX6" fmla="*/ 450994 w 4274096"/>
                <a:gd name="connsiteY6" fmla="*/ 426168 h 521332"/>
                <a:gd name="connsiteX7" fmla="*/ 401343 w 4274096"/>
                <a:gd name="connsiteY7" fmla="*/ 426168 h 521332"/>
                <a:gd name="connsiteX8" fmla="*/ 335142 w 4274096"/>
                <a:gd name="connsiteY8" fmla="*/ 413755 h 521332"/>
                <a:gd name="connsiteX9" fmla="*/ 264804 w 4274096"/>
                <a:gd name="connsiteY9" fmla="*/ 397205 h 521332"/>
                <a:gd name="connsiteX10" fmla="*/ 190328 w 4274096"/>
                <a:gd name="connsiteY10" fmla="*/ 376517 h 521332"/>
                <a:gd name="connsiteX11" fmla="*/ 136540 w 4274096"/>
                <a:gd name="connsiteY11" fmla="*/ 351692 h 521332"/>
                <a:gd name="connsiteX12" fmla="*/ 70339 w 4274096"/>
                <a:gd name="connsiteY12" fmla="*/ 314454 h 521332"/>
                <a:gd name="connsiteX13" fmla="*/ 37238 w 4274096"/>
                <a:gd name="connsiteY13" fmla="*/ 289629 h 521332"/>
                <a:gd name="connsiteX14" fmla="*/ 12413 w 4274096"/>
                <a:gd name="connsiteY14" fmla="*/ 260666 h 521332"/>
                <a:gd name="connsiteX15" fmla="*/ 0 w 4274096"/>
                <a:gd name="connsiteY15" fmla="*/ 215153 h 521332"/>
                <a:gd name="connsiteX16" fmla="*/ 8275 w 4274096"/>
                <a:gd name="connsiteY16" fmla="*/ 177915 h 521332"/>
                <a:gd name="connsiteX17" fmla="*/ 24826 w 4274096"/>
                <a:gd name="connsiteY17" fmla="*/ 157227 h 521332"/>
                <a:gd name="connsiteX18" fmla="*/ 57926 w 4274096"/>
                <a:gd name="connsiteY18" fmla="*/ 144814 h 521332"/>
                <a:gd name="connsiteX19" fmla="*/ 95164 w 4274096"/>
                <a:gd name="connsiteY19" fmla="*/ 132401 h 521332"/>
                <a:gd name="connsiteX20" fmla="*/ 128265 w 4274096"/>
                <a:gd name="connsiteY20" fmla="*/ 119989 h 521332"/>
                <a:gd name="connsiteX21" fmla="*/ 595809 w 4274096"/>
                <a:gd name="connsiteY21" fmla="*/ 182052 h 521332"/>
                <a:gd name="connsiteX22" fmla="*/ 815099 w 4274096"/>
                <a:gd name="connsiteY22" fmla="*/ 182052 h 521332"/>
                <a:gd name="connsiteX23" fmla="*/ 1278505 w 4274096"/>
                <a:gd name="connsiteY23" fmla="*/ 186190 h 521332"/>
                <a:gd name="connsiteX24" fmla="*/ 1948790 w 4274096"/>
                <a:gd name="connsiteY24" fmla="*/ 182052 h 521332"/>
                <a:gd name="connsiteX25" fmla="*/ 2176355 w 4274096"/>
                <a:gd name="connsiteY25" fmla="*/ 186190 h 521332"/>
                <a:gd name="connsiteX26" fmla="*/ 2420471 w 4274096"/>
                <a:gd name="connsiteY26" fmla="*/ 186190 h 521332"/>
                <a:gd name="connsiteX27" fmla="*/ 2995591 w 4274096"/>
                <a:gd name="connsiteY27" fmla="*/ 182052 h 521332"/>
                <a:gd name="connsiteX28" fmla="*/ 3173506 w 4274096"/>
                <a:gd name="connsiteY28" fmla="*/ 202740 h 521332"/>
                <a:gd name="connsiteX29" fmla="*/ 3376247 w 4274096"/>
                <a:gd name="connsiteY29" fmla="*/ 206878 h 521332"/>
                <a:gd name="connsiteX30" fmla="*/ 3641050 w 4274096"/>
                <a:gd name="connsiteY30" fmla="*/ 202740 h 521332"/>
                <a:gd name="connsiteX31" fmla="*/ 3781727 w 4274096"/>
                <a:gd name="connsiteY31" fmla="*/ 206878 h 521332"/>
                <a:gd name="connsiteX32" fmla="*/ 3876891 w 4274096"/>
                <a:gd name="connsiteY32" fmla="*/ 202740 h 521332"/>
                <a:gd name="connsiteX33" fmla="*/ 3959642 w 4274096"/>
                <a:gd name="connsiteY33" fmla="*/ 190327 h 521332"/>
                <a:gd name="connsiteX34" fmla="*/ 4021705 w 4274096"/>
                <a:gd name="connsiteY34" fmla="*/ 173777 h 521332"/>
                <a:gd name="connsiteX35" fmla="*/ 4058943 w 4274096"/>
                <a:gd name="connsiteY35" fmla="*/ 148952 h 521332"/>
                <a:gd name="connsiteX36" fmla="*/ 4116869 w 4274096"/>
                <a:gd name="connsiteY36" fmla="*/ 91026 h 521332"/>
                <a:gd name="connsiteX37" fmla="*/ 4162382 w 4274096"/>
                <a:gd name="connsiteY37" fmla="*/ 37238 h 521332"/>
                <a:gd name="connsiteX38" fmla="*/ 4195483 w 4274096"/>
                <a:gd name="connsiteY38" fmla="*/ 8275 h 521332"/>
                <a:gd name="connsiteX39" fmla="*/ 4220308 w 4274096"/>
                <a:gd name="connsiteY39" fmla="*/ 0 h 521332"/>
                <a:gd name="connsiteX40" fmla="*/ 4228583 w 4274096"/>
                <a:gd name="connsiteY40" fmla="*/ 0 h 521332"/>
                <a:gd name="connsiteX41" fmla="*/ 4245133 w 4274096"/>
                <a:gd name="connsiteY41" fmla="*/ 8275 h 521332"/>
                <a:gd name="connsiteX42" fmla="*/ 4257546 w 4274096"/>
                <a:gd name="connsiteY42" fmla="*/ 24825 h 521332"/>
                <a:gd name="connsiteX43" fmla="*/ 4269959 w 4274096"/>
                <a:gd name="connsiteY43" fmla="*/ 70338 h 521332"/>
                <a:gd name="connsiteX44" fmla="*/ 4274096 w 4274096"/>
                <a:gd name="connsiteY44" fmla="*/ 119989 h 521332"/>
                <a:gd name="connsiteX45" fmla="*/ 4269959 w 4274096"/>
                <a:gd name="connsiteY45" fmla="*/ 177915 h 521332"/>
                <a:gd name="connsiteX46" fmla="*/ 4253409 w 4274096"/>
                <a:gd name="connsiteY46" fmla="*/ 231703 h 521332"/>
                <a:gd name="connsiteX47" fmla="*/ 4212033 w 4274096"/>
                <a:gd name="connsiteY47" fmla="*/ 318592 h 521332"/>
                <a:gd name="connsiteX48" fmla="*/ 4162382 w 4274096"/>
                <a:gd name="connsiteY48" fmla="*/ 397205 h 521332"/>
                <a:gd name="connsiteX49" fmla="*/ 4104456 w 4274096"/>
                <a:gd name="connsiteY49" fmla="*/ 455131 h 521332"/>
                <a:gd name="connsiteX50" fmla="*/ 4054806 w 4274096"/>
                <a:gd name="connsiteY50" fmla="*/ 500644 h 521332"/>
                <a:gd name="connsiteX51" fmla="*/ 4013430 w 4274096"/>
                <a:gd name="connsiteY51" fmla="*/ 517194 h 521332"/>
                <a:gd name="connsiteX52" fmla="*/ 3984467 w 4274096"/>
                <a:gd name="connsiteY52" fmla="*/ 521332 h 521332"/>
                <a:gd name="connsiteX53" fmla="*/ 3963780 w 4274096"/>
                <a:gd name="connsiteY53" fmla="*/ 521332 h 521332"/>
                <a:gd name="connsiteX54" fmla="*/ 3947229 w 4274096"/>
                <a:gd name="connsiteY54" fmla="*/ 508919 h 521332"/>
                <a:gd name="connsiteX55" fmla="*/ 3918266 w 4274096"/>
                <a:gd name="connsiteY55" fmla="*/ 488231 h 521332"/>
                <a:gd name="connsiteX56" fmla="*/ 3868616 w 4274096"/>
                <a:gd name="connsiteY56" fmla="*/ 463406 h 521332"/>
                <a:gd name="connsiteX57" fmla="*/ 3798277 w 4274096"/>
                <a:gd name="connsiteY57" fmla="*/ 442718 h 521332"/>
                <a:gd name="connsiteX58" fmla="*/ 3732076 w 4274096"/>
                <a:gd name="connsiteY58" fmla="*/ 430306 h 521332"/>
                <a:gd name="connsiteX59" fmla="*/ 3682426 w 4274096"/>
                <a:gd name="connsiteY59" fmla="*/ 426168 h 521332"/>
                <a:gd name="connsiteX60" fmla="*/ 3235570 w 4274096"/>
                <a:gd name="connsiteY60" fmla="*/ 422030 h 521332"/>
                <a:gd name="connsiteX61" fmla="*/ 3041104 w 4274096"/>
                <a:gd name="connsiteY61" fmla="*/ 426168 h 521332"/>
                <a:gd name="connsiteX62" fmla="*/ 2573561 w 4274096"/>
                <a:gd name="connsiteY62" fmla="*/ 409618 h 5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74096" h="521332">
                  <a:moveTo>
                    <a:pt x="2573561" y="409618"/>
                  </a:moveTo>
                  <a:lnTo>
                    <a:pt x="2271519" y="409618"/>
                  </a:lnTo>
                  <a:lnTo>
                    <a:pt x="2134980" y="401343"/>
                  </a:lnTo>
                  <a:lnTo>
                    <a:pt x="1638473" y="405480"/>
                  </a:lnTo>
                  <a:lnTo>
                    <a:pt x="1108866" y="413755"/>
                  </a:lnTo>
                  <a:lnTo>
                    <a:pt x="728210" y="422030"/>
                  </a:lnTo>
                  <a:lnTo>
                    <a:pt x="450994" y="426168"/>
                  </a:lnTo>
                  <a:lnTo>
                    <a:pt x="401343" y="426168"/>
                  </a:lnTo>
                  <a:lnTo>
                    <a:pt x="335142" y="413755"/>
                  </a:lnTo>
                  <a:lnTo>
                    <a:pt x="264804" y="397205"/>
                  </a:lnTo>
                  <a:lnTo>
                    <a:pt x="190328" y="376517"/>
                  </a:lnTo>
                  <a:lnTo>
                    <a:pt x="136540" y="351692"/>
                  </a:lnTo>
                  <a:lnTo>
                    <a:pt x="70339" y="314454"/>
                  </a:lnTo>
                  <a:lnTo>
                    <a:pt x="37238" y="289629"/>
                  </a:lnTo>
                  <a:lnTo>
                    <a:pt x="12413" y="260666"/>
                  </a:lnTo>
                  <a:lnTo>
                    <a:pt x="0" y="215153"/>
                  </a:lnTo>
                  <a:lnTo>
                    <a:pt x="8275" y="177915"/>
                  </a:lnTo>
                  <a:lnTo>
                    <a:pt x="24826" y="157227"/>
                  </a:lnTo>
                  <a:lnTo>
                    <a:pt x="57926" y="144814"/>
                  </a:lnTo>
                  <a:lnTo>
                    <a:pt x="95164" y="132401"/>
                  </a:lnTo>
                  <a:lnTo>
                    <a:pt x="128265" y="119989"/>
                  </a:lnTo>
                  <a:lnTo>
                    <a:pt x="595809" y="182052"/>
                  </a:lnTo>
                  <a:lnTo>
                    <a:pt x="815099" y="182052"/>
                  </a:lnTo>
                  <a:lnTo>
                    <a:pt x="1278505" y="186190"/>
                  </a:lnTo>
                  <a:lnTo>
                    <a:pt x="1948790" y="182052"/>
                  </a:lnTo>
                  <a:lnTo>
                    <a:pt x="2176355" y="186190"/>
                  </a:lnTo>
                  <a:lnTo>
                    <a:pt x="2420471" y="186190"/>
                  </a:lnTo>
                  <a:lnTo>
                    <a:pt x="2995591" y="182052"/>
                  </a:lnTo>
                  <a:lnTo>
                    <a:pt x="3173506" y="202740"/>
                  </a:lnTo>
                  <a:lnTo>
                    <a:pt x="3376247" y="206878"/>
                  </a:lnTo>
                  <a:lnTo>
                    <a:pt x="3641050" y="202740"/>
                  </a:lnTo>
                  <a:lnTo>
                    <a:pt x="3781727" y="206878"/>
                  </a:lnTo>
                  <a:lnTo>
                    <a:pt x="3876891" y="202740"/>
                  </a:lnTo>
                  <a:lnTo>
                    <a:pt x="3959642" y="190327"/>
                  </a:lnTo>
                  <a:lnTo>
                    <a:pt x="4021705" y="173777"/>
                  </a:lnTo>
                  <a:lnTo>
                    <a:pt x="4058943" y="148952"/>
                  </a:lnTo>
                  <a:lnTo>
                    <a:pt x="4116869" y="91026"/>
                  </a:lnTo>
                  <a:lnTo>
                    <a:pt x="4162382" y="37238"/>
                  </a:lnTo>
                  <a:lnTo>
                    <a:pt x="4195483" y="8275"/>
                  </a:lnTo>
                  <a:lnTo>
                    <a:pt x="4220308" y="0"/>
                  </a:lnTo>
                  <a:lnTo>
                    <a:pt x="4228583" y="0"/>
                  </a:lnTo>
                  <a:lnTo>
                    <a:pt x="4245133" y="8275"/>
                  </a:lnTo>
                  <a:lnTo>
                    <a:pt x="4257546" y="24825"/>
                  </a:lnTo>
                  <a:lnTo>
                    <a:pt x="4269959" y="70338"/>
                  </a:lnTo>
                  <a:lnTo>
                    <a:pt x="4274096" y="119989"/>
                  </a:lnTo>
                  <a:lnTo>
                    <a:pt x="4269959" y="177915"/>
                  </a:lnTo>
                  <a:lnTo>
                    <a:pt x="4253409" y="231703"/>
                  </a:lnTo>
                  <a:lnTo>
                    <a:pt x="4212033" y="318592"/>
                  </a:lnTo>
                  <a:lnTo>
                    <a:pt x="4162382" y="397205"/>
                  </a:lnTo>
                  <a:lnTo>
                    <a:pt x="4104456" y="455131"/>
                  </a:lnTo>
                  <a:lnTo>
                    <a:pt x="4054806" y="500644"/>
                  </a:lnTo>
                  <a:lnTo>
                    <a:pt x="4013430" y="517194"/>
                  </a:lnTo>
                  <a:lnTo>
                    <a:pt x="3984467" y="521332"/>
                  </a:lnTo>
                  <a:lnTo>
                    <a:pt x="3963780" y="521332"/>
                  </a:lnTo>
                  <a:lnTo>
                    <a:pt x="3947229" y="508919"/>
                  </a:lnTo>
                  <a:lnTo>
                    <a:pt x="3918266" y="488231"/>
                  </a:lnTo>
                  <a:lnTo>
                    <a:pt x="3868616" y="463406"/>
                  </a:lnTo>
                  <a:lnTo>
                    <a:pt x="3798277" y="442718"/>
                  </a:lnTo>
                  <a:lnTo>
                    <a:pt x="3732076" y="430306"/>
                  </a:lnTo>
                  <a:lnTo>
                    <a:pt x="3682426" y="426168"/>
                  </a:lnTo>
                  <a:lnTo>
                    <a:pt x="3235570" y="422030"/>
                  </a:lnTo>
                  <a:lnTo>
                    <a:pt x="3041104" y="426168"/>
                  </a:lnTo>
                  <a:lnTo>
                    <a:pt x="2573561" y="4096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4">
              <a:extLst>
                <a:ext uri="{FF2B5EF4-FFF2-40B4-BE49-F238E27FC236}">
                  <a16:creationId xmlns:a16="http://schemas.microsoft.com/office/drawing/2014/main" id="{A13C51AA-85FB-4570-93E9-26D134E107AB}"/>
                </a:ext>
              </a:extLst>
            </p:cNvPr>
            <p:cNvSpPr/>
            <p:nvPr/>
          </p:nvSpPr>
          <p:spPr>
            <a:xfrm>
              <a:off x="4230687" y="5200650"/>
              <a:ext cx="646112" cy="623888"/>
            </a:xfrm>
            <a:custGeom>
              <a:avLst/>
              <a:gdLst>
                <a:gd name="connsiteX0" fmla="*/ 278607 w 645319"/>
                <a:gd name="connsiteY0" fmla="*/ 92869 h 623888"/>
                <a:gd name="connsiteX1" fmla="*/ 485775 w 645319"/>
                <a:gd name="connsiteY1" fmla="*/ 157163 h 623888"/>
                <a:gd name="connsiteX2" fmla="*/ 519113 w 645319"/>
                <a:gd name="connsiteY2" fmla="*/ 164306 h 623888"/>
                <a:gd name="connsiteX3" fmla="*/ 538163 w 645319"/>
                <a:gd name="connsiteY3" fmla="*/ 164306 h 623888"/>
                <a:gd name="connsiteX4" fmla="*/ 569119 w 645319"/>
                <a:gd name="connsiteY4" fmla="*/ 150019 h 623888"/>
                <a:gd name="connsiteX5" fmla="*/ 583407 w 645319"/>
                <a:gd name="connsiteY5" fmla="*/ 130969 h 623888"/>
                <a:gd name="connsiteX6" fmla="*/ 645319 w 645319"/>
                <a:gd name="connsiteY6" fmla="*/ 19050 h 623888"/>
                <a:gd name="connsiteX7" fmla="*/ 609600 w 645319"/>
                <a:gd name="connsiteY7" fmla="*/ 623888 h 623888"/>
                <a:gd name="connsiteX8" fmla="*/ 542925 w 645319"/>
                <a:gd name="connsiteY8" fmla="*/ 573881 h 623888"/>
                <a:gd name="connsiteX9" fmla="*/ 509588 w 645319"/>
                <a:gd name="connsiteY9" fmla="*/ 526256 h 623888"/>
                <a:gd name="connsiteX10" fmla="*/ 459582 w 645319"/>
                <a:gd name="connsiteY10" fmla="*/ 457200 h 623888"/>
                <a:gd name="connsiteX11" fmla="*/ 409575 w 645319"/>
                <a:gd name="connsiteY11" fmla="*/ 400050 h 623888"/>
                <a:gd name="connsiteX12" fmla="*/ 357188 w 645319"/>
                <a:gd name="connsiteY12" fmla="*/ 345281 h 623888"/>
                <a:gd name="connsiteX13" fmla="*/ 316707 w 645319"/>
                <a:gd name="connsiteY13" fmla="*/ 307181 h 623888"/>
                <a:gd name="connsiteX14" fmla="*/ 283369 w 645319"/>
                <a:gd name="connsiteY14" fmla="*/ 273844 h 623888"/>
                <a:gd name="connsiteX15" fmla="*/ 214313 w 645319"/>
                <a:gd name="connsiteY15" fmla="*/ 214313 h 623888"/>
                <a:gd name="connsiteX16" fmla="*/ 128588 w 645319"/>
                <a:gd name="connsiteY16" fmla="*/ 147638 h 623888"/>
                <a:gd name="connsiteX17" fmla="*/ 71438 w 645319"/>
                <a:gd name="connsiteY17" fmla="*/ 104775 h 623888"/>
                <a:gd name="connsiteX18" fmla="*/ 28575 w 645319"/>
                <a:gd name="connsiteY18" fmla="*/ 73819 h 623888"/>
                <a:gd name="connsiteX19" fmla="*/ 9525 w 645319"/>
                <a:gd name="connsiteY19" fmla="*/ 57150 h 623888"/>
                <a:gd name="connsiteX20" fmla="*/ 0 w 645319"/>
                <a:gd name="connsiteY20" fmla="*/ 38100 h 623888"/>
                <a:gd name="connsiteX21" fmla="*/ 0 w 645319"/>
                <a:gd name="connsiteY21" fmla="*/ 14288 h 623888"/>
                <a:gd name="connsiteX22" fmla="*/ 7144 w 645319"/>
                <a:gd name="connsiteY22" fmla="*/ 4763 h 623888"/>
                <a:gd name="connsiteX23" fmla="*/ 26194 w 645319"/>
                <a:gd name="connsiteY23" fmla="*/ 0 h 623888"/>
                <a:gd name="connsiteX24" fmla="*/ 61913 w 645319"/>
                <a:gd name="connsiteY24" fmla="*/ 4763 h 623888"/>
                <a:gd name="connsiteX25" fmla="*/ 278607 w 645319"/>
                <a:gd name="connsiteY25" fmla="*/ 928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5319" h="623888">
                  <a:moveTo>
                    <a:pt x="278607" y="92869"/>
                  </a:moveTo>
                  <a:lnTo>
                    <a:pt x="485775" y="157163"/>
                  </a:lnTo>
                  <a:lnTo>
                    <a:pt x="519113" y="164306"/>
                  </a:lnTo>
                  <a:lnTo>
                    <a:pt x="538163" y="164306"/>
                  </a:lnTo>
                  <a:lnTo>
                    <a:pt x="569119" y="150019"/>
                  </a:lnTo>
                  <a:lnTo>
                    <a:pt x="583407" y="130969"/>
                  </a:lnTo>
                  <a:lnTo>
                    <a:pt x="645319" y="19050"/>
                  </a:lnTo>
                  <a:lnTo>
                    <a:pt x="609600" y="623888"/>
                  </a:lnTo>
                  <a:lnTo>
                    <a:pt x="542925" y="573881"/>
                  </a:lnTo>
                  <a:lnTo>
                    <a:pt x="509588" y="526256"/>
                  </a:lnTo>
                  <a:lnTo>
                    <a:pt x="459582" y="457200"/>
                  </a:lnTo>
                  <a:lnTo>
                    <a:pt x="409575" y="400050"/>
                  </a:lnTo>
                  <a:lnTo>
                    <a:pt x="357188" y="345281"/>
                  </a:lnTo>
                  <a:lnTo>
                    <a:pt x="316707" y="307181"/>
                  </a:lnTo>
                  <a:lnTo>
                    <a:pt x="283369" y="273844"/>
                  </a:lnTo>
                  <a:lnTo>
                    <a:pt x="214313" y="214313"/>
                  </a:lnTo>
                  <a:lnTo>
                    <a:pt x="128588" y="147638"/>
                  </a:lnTo>
                  <a:lnTo>
                    <a:pt x="71438" y="104775"/>
                  </a:lnTo>
                  <a:lnTo>
                    <a:pt x="28575" y="73819"/>
                  </a:lnTo>
                  <a:lnTo>
                    <a:pt x="9525" y="57150"/>
                  </a:lnTo>
                  <a:lnTo>
                    <a:pt x="0" y="38100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61913" y="4763"/>
                  </a:lnTo>
                  <a:lnTo>
                    <a:pt x="278607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0D294DC7-99A9-49BD-A37B-7F161D424894}"/>
                </a:ext>
              </a:extLst>
            </p:cNvPr>
            <p:cNvSpPr/>
            <p:nvPr/>
          </p:nvSpPr>
          <p:spPr>
            <a:xfrm>
              <a:off x="3822701" y="3276600"/>
              <a:ext cx="1719263" cy="1208088"/>
            </a:xfrm>
            <a:custGeom>
              <a:avLst/>
              <a:gdLst>
                <a:gd name="connsiteX0" fmla="*/ 816769 w 1719263"/>
                <a:gd name="connsiteY0" fmla="*/ 816769 h 1207294"/>
                <a:gd name="connsiteX1" fmla="*/ 626269 w 1719263"/>
                <a:gd name="connsiteY1" fmla="*/ 964406 h 1207294"/>
                <a:gd name="connsiteX2" fmla="*/ 585788 w 1719263"/>
                <a:gd name="connsiteY2" fmla="*/ 995363 h 1207294"/>
                <a:gd name="connsiteX3" fmla="*/ 547688 w 1719263"/>
                <a:gd name="connsiteY3" fmla="*/ 1019175 h 1207294"/>
                <a:gd name="connsiteX4" fmla="*/ 509588 w 1719263"/>
                <a:gd name="connsiteY4" fmla="*/ 1042988 h 1207294"/>
                <a:gd name="connsiteX5" fmla="*/ 483394 w 1719263"/>
                <a:gd name="connsiteY5" fmla="*/ 1066800 h 1207294"/>
                <a:gd name="connsiteX6" fmla="*/ 450057 w 1719263"/>
                <a:gd name="connsiteY6" fmla="*/ 1107281 h 1207294"/>
                <a:gd name="connsiteX7" fmla="*/ 421482 w 1719263"/>
                <a:gd name="connsiteY7" fmla="*/ 1145381 h 1207294"/>
                <a:gd name="connsiteX8" fmla="*/ 395288 w 1719263"/>
                <a:gd name="connsiteY8" fmla="*/ 1176338 h 1207294"/>
                <a:gd name="connsiteX9" fmla="*/ 378619 w 1719263"/>
                <a:gd name="connsiteY9" fmla="*/ 1193006 h 1207294"/>
                <a:gd name="connsiteX10" fmla="*/ 359569 w 1719263"/>
                <a:gd name="connsiteY10" fmla="*/ 1202531 h 1207294"/>
                <a:gd name="connsiteX11" fmla="*/ 342900 w 1719263"/>
                <a:gd name="connsiteY11" fmla="*/ 1207294 h 1207294"/>
                <a:gd name="connsiteX12" fmla="*/ 326232 w 1719263"/>
                <a:gd name="connsiteY12" fmla="*/ 1207294 h 1207294"/>
                <a:gd name="connsiteX13" fmla="*/ 304800 w 1719263"/>
                <a:gd name="connsiteY13" fmla="*/ 1200150 h 1207294"/>
                <a:gd name="connsiteX14" fmla="*/ 264319 w 1719263"/>
                <a:gd name="connsiteY14" fmla="*/ 1176338 h 1207294"/>
                <a:gd name="connsiteX15" fmla="*/ 190500 w 1719263"/>
                <a:gd name="connsiteY15" fmla="*/ 1119188 h 1207294"/>
                <a:gd name="connsiteX16" fmla="*/ 130969 w 1719263"/>
                <a:gd name="connsiteY16" fmla="*/ 1064419 h 1207294"/>
                <a:gd name="connsiteX17" fmla="*/ 95250 w 1719263"/>
                <a:gd name="connsiteY17" fmla="*/ 1031081 h 1207294"/>
                <a:gd name="connsiteX18" fmla="*/ 61913 w 1719263"/>
                <a:gd name="connsiteY18" fmla="*/ 1000125 h 1207294"/>
                <a:gd name="connsiteX19" fmla="*/ 35719 w 1719263"/>
                <a:gd name="connsiteY19" fmla="*/ 973931 h 1207294"/>
                <a:gd name="connsiteX20" fmla="*/ 26194 w 1719263"/>
                <a:gd name="connsiteY20" fmla="*/ 959644 h 1207294"/>
                <a:gd name="connsiteX21" fmla="*/ 16669 w 1719263"/>
                <a:gd name="connsiteY21" fmla="*/ 933450 h 1207294"/>
                <a:gd name="connsiteX22" fmla="*/ 7144 w 1719263"/>
                <a:gd name="connsiteY22" fmla="*/ 904875 h 1207294"/>
                <a:gd name="connsiteX23" fmla="*/ 2382 w 1719263"/>
                <a:gd name="connsiteY23" fmla="*/ 873919 h 1207294"/>
                <a:gd name="connsiteX24" fmla="*/ 0 w 1719263"/>
                <a:gd name="connsiteY24" fmla="*/ 842963 h 1207294"/>
                <a:gd name="connsiteX25" fmla="*/ 2382 w 1719263"/>
                <a:gd name="connsiteY25" fmla="*/ 812006 h 1207294"/>
                <a:gd name="connsiteX26" fmla="*/ 9525 w 1719263"/>
                <a:gd name="connsiteY26" fmla="*/ 797719 h 1207294"/>
                <a:gd name="connsiteX27" fmla="*/ 21432 w 1719263"/>
                <a:gd name="connsiteY27" fmla="*/ 790575 h 1207294"/>
                <a:gd name="connsiteX28" fmla="*/ 33338 w 1719263"/>
                <a:gd name="connsiteY28" fmla="*/ 790575 h 1207294"/>
                <a:gd name="connsiteX29" fmla="*/ 50007 w 1719263"/>
                <a:gd name="connsiteY29" fmla="*/ 800100 h 1207294"/>
                <a:gd name="connsiteX30" fmla="*/ 83344 w 1719263"/>
                <a:gd name="connsiteY30" fmla="*/ 833438 h 1207294"/>
                <a:gd name="connsiteX31" fmla="*/ 116682 w 1719263"/>
                <a:gd name="connsiteY31" fmla="*/ 864394 h 1207294"/>
                <a:gd name="connsiteX32" fmla="*/ 133350 w 1719263"/>
                <a:gd name="connsiteY32" fmla="*/ 876300 h 1207294"/>
                <a:gd name="connsiteX33" fmla="*/ 164307 w 1719263"/>
                <a:gd name="connsiteY33" fmla="*/ 892969 h 1207294"/>
                <a:gd name="connsiteX34" fmla="*/ 188119 w 1719263"/>
                <a:gd name="connsiteY34" fmla="*/ 900113 h 1207294"/>
                <a:gd name="connsiteX35" fmla="*/ 216694 w 1719263"/>
                <a:gd name="connsiteY35" fmla="*/ 897731 h 1207294"/>
                <a:gd name="connsiteX36" fmla="*/ 271463 w 1719263"/>
                <a:gd name="connsiteY36" fmla="*/ 883444 h 1207294"/>
                <a:gd name="connsiteX37" fmla="*/ 330994 w 1719263"/>
                <a:gd name="connsiteY37" fmla="*/ 862013 h 1207294"/>
                <a:gd name="connsiteX38" fmla="*/ 395288 w 1719263"/>
                <a:gd name="connsiteY38" fmla="*/ 826294 h 1207294"/>
                <a:gd name="connsiteX39" fmla="*/ 590550 w 1719263"/>
                <a:gd name="connsiteY39" fmla="*/ 704850 h 1207294"/>
                <a:gd name="connsiteX40" fmla="*/ 757238 w 1719263"/>
                <a:gd name="connsiteY40" fmla="*/ 595313 h 1207294"/>
                <a:gd name="connsiteX41" fmla="*/ 1028700 w 1719263"/>
                <a:gd name="connsiteY41" fmla="*/ 407194 h 1207294"/>
                <a:gd name="connsiteX42" fmla="*/ 1207294 w 1719263"/>
                <a:gd name="connsiteY42" fmla="*/ 316706 h 1207294"/>
                <a:gd name="connsiteX43" fmla="*/ 1288257 w 1719263"/>
                <a:gd name="connsiteY43" fmla="*/ 269081 h 1207294"/>
                <a:gd name="connsiteX44" fmla="*/ 1378744 w 1719263"/>
                <a:gd name="connsiteY44" fmla="*/ 207169 h 1207294"/>
                <a:gd name="connsiteX45" fmla="*/ 1462088 w 1719263"/>
                <a:gd name="connsiteY45" fmla="*/ 147638 h 1207294"/>
                <a:gd name="connsiteX46" fmla="*/ 1543050 w 1719263"/>
                <a:gd name="connsiteY46" fmla="*/ 90488 h 1207294"/>
                <a:gd name="connsiteX47" fmla="*/ 1635919 w 1719263"/>
                <a:gd name="connsiteY47" fmla="*/ 26194 h 1207294"/>
                <a:gd name="connsiteX48" fmla="*/ 1671638 w 1719263"/>
                <a:gd name="connsiteY48" fmla="*/ 4763 h 1207294"/>
                <a:gd name="connsiteX49" fmla="*/ 1693069 w 1719263"/>
                <a:gd name="connsiteY49" fmla="*/ 0 h 1207294"/>
                <a:gd name="connsiteX50" fmla="*/ 1709738 w 1719263"/>
                <a:gd name="connsiteY50" fmla="*/ 2381 h 1207294"/>
                <a:gd name="connsiteX51" fmla="*/ 1716882 w 1719263"/>
                <a:gd name="connsiteY51" fmla="*/ 7144 h 1207294"/>
                <a:gd name="connsiteX52" fmla="*/ 1719263 w 1719263"/>
                <a:gd name="connsiteY52" fmla="*/ 19050 h 1207294"/>
                <a:gd name="connsiteX53" fmla="*/ 1712119 w 1719263"/>
                <a:gd name="connsiteY53" fmla="*/ 42863 h 1207294"/>
                <a:gd name="connsiteX54" fmla="*/ 1685925 w 1719263"/>
                <a:gd name="connsiteY54" fmla="*/ 80963 h 1207294"/>
                <a:gd name="connsiteX55" fmla="*/ 1550194 w 1719263"/>
                <a:gd name="connsiteY55" fmla="*/ 207169 h 1207294"/>
                <a:gd name="connsiteX56" fmla="*/ 1419225 w 1719263"/>
                <a:gd name="connsiteY56" fmla="*/ 323850 h 1207294"/>
                <a:gd name="connsiteX57" fmla="*/ 1204913 w 1719263"/>
                <a:gd name="connsiteY57" fmla="*/ 509588 h 1207294"/>
                <a:gd name="connsiteX58" fmla="*/ 1023938 w 1719263"/>
                <a:gd name="connsiteY58" fmla="*/ 650081 h 1207294"/>
                <a:gd name="connsiteX59" fmla="*/ 816769 w 1719263"/>
                <a:gd name="connsiteY59" fmla="*/ 816769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19263" h="1207294">
                  <a:moveTo>
                    <a:pt x="816769" y="816769"/>
                  </a:moveTo>
                  <a:lnTo>
                    <a:pt x="626269" y="964406"/>
                  </a:lnTo>
                  <a:lnTo>
                    <a:pt x="585788" y="995363"/>
                  </a:lnTo>
                  <a:lnTo>
                    <a:pt x="547688" y="1019175"/>
                  </a:lnTo>
                  <a:lnTo>
                    <a:pt x="509588" y="1042988"/>
                  </a:lnTo>
                  <a:lnTo>
                    <a:pt x="483394" y="1066800"/>
                  </a:lnTo>
                  <a:lnTo>
                    <a:pt x="450057" y="1107281"/>
                  </a:lnTo>
                  <a:lnTo>
                    <a:pt x="421482" y="1145381"/>
                  </a:lnTo>
                  <a:lnTo>
                    <a:pt x="395288" y="1176338"/>
                  </a:lnTo>
                  <a:lnTo>
                    <a:pt x="378619" y="1193006"/>
                  </a:lnTo>
                  <a:lnTo>
                    <a:pt x="359569" y="1202531"/>
                  </a:lnTo>
                  <a:lnTo>
                    <a:pt x="342900" y="1207294"/>
                  </a:lnTo>
                  <a:lnTo>
                    <a:pt x="326232" y="1207294"/>
                  </a:lnTo>
                  <a:lnTo>
                    <a:pt x="304800" y="1200150"/>
                  </a:lnTo>
                  <a:lnTo>
                    <a:pt x="264319" y="1176338"/>
                  </a:lnTo>
                  <a:lnTo>
                    <a:pt x="190500" y="1119188"/>
                  </a:lnTo>
                  <a:lnTo>
                    <a:pt x="130969" y="1064419"/>
                  </a:lnTo>
                  <a:lnTo>
                    <a:pt x="95250" y="1031081"/>
                  </a:lnTo>
                  <a:lnTo>
                    <a:pt x="61913" y="1000125"/>
                  </a:lnTo>
                  <a:lnTo>
                    <a:pt x="35719" y="973931"/>
                  </a:lnTo>
                  <a:lnTo>
                    <a:pt x="26194" y="959644"/>
                  </a:lnTo>
                  <a:lnTo>
                    <a:pt x="16669" y="933450"/>
                  </a:lnTo>
                  <a:lnTo>
                    <a:pt x="7144" y="904875"/>
                  </a:lnTo>
                  <a:lnTo>
                    <a:pt x="2382" y="873919"/>
                  </a:lnTo>
                  <a:lnTo>
                    <a:pt x="0" y="842963"/>
                  </a:lnTo>
                  <a:lnTo>
                    <a:pt x="2382" y="812006"/>
                  </a:lnTo>
                  <a:lnTo>
                    <a:pt x="9525" y="797719"/>
                  </a:lnTo>
                  <a:lnTo>
                    <a:pt x="21432" y="790575"/>
                  </a:lnTo>
                  <a:lnTo>
                    <a:pt x="33338" y="790575"/>
                  </a:lnTo>
                  <a:lnTo>
                    <a:pt x="50007" y="800100"/>
                  </a:lnTo>
                  <a:lnTo>
                    <a:pt x="83344" y="833438"/>
                  </a:lnTo>
                  <a:lnTo>
                    <a:pt x="116682" y="864394"/>
                  </a:lnTo>
                  <a:lnTo>
                    <a:pt x="133350" y="876300"/>
                  </a:lnTo>
                  <a:lnTo>
                    <a:pt x="164307" y="892969"/>
                  </a:lnTo>
                  <a:lnTo>
                    <a:pt x="188119" y="900113"/>
                  </a:lnTo>
                  <a:lnTo>
                    <a:pt x="216694" y="897731"/>
                  </a:lnTo>
                  <a:lnTo>
                    <a:pt x="271463" y="883444"/>
                  </a:lnTo>
                  <a:lnTo>
                    <a:pt x="330994" y="862013"/>
                  </a:lnTo>
                  <a:lnTo>
                    <a:pt x="395288" y="826294"/>
                  </a:lnTo>
                  <a:lnTo>
                    <a:pt x="590550" y="704850"/>
                  </a:lnTo>
                  <a:lnTo>
                    <a:pt x="757238" y="595313"/>
                  </a:lnTo>
                  <a:lnTo>
                    <a:pt x="1028700" y="407194"/>
                  </a:lnTo>
                  <a:lnTo>
                    <a:pt x="1207294" y="316706"/>
                  </a:lnTo>
                  <a:lnTo>
                    <a:pt x="1288257" y="269081"/>
                  </a:lnTo>
                  <a:lnTo>
                    <a:pt x="1378744" y="207169"/>
                  </a:lnTo>
                  <a:lnTo>
                    <a:pt x="1462088" y="147638"/>
                  </a:lnTo>
                  <a:lnTo>
                    <a:pt x="1543050" y="90488"/>
                  </a:lnTo>
                  <a:lnTo>
                    <a:pt x="1635919" y="26194"/>
                  </a:lnTo>
                  <a:lnTo>
                    <a:pt x="1671638" y="4763"/>
                  </a:lnTo>
                  <a:lnTo>
                    <a:pt x="1693069" y="0"/>
                  </a:lnTo>
                  <a:lnTo>
                    <a:pt x="1709738" y="2381"/>
                  </a:lnTo>
                  <a:lnTo>
                    <a:pt x="1716882" y="7144"/>
                  </a:lnTo>
                  <a:lnTo>
                    <a:pt x="1719263" y="19050"/>
                  </a:lnTo>
                  <a:lnTo>
                    <a:pt x="1712119" y="42863"/>
                  </a:lnTo>
                  <a:lnTo>
                    <a:pt x="1685925" y="80963"/>
                  </a:lnTo>
                  <a:lnTo>
                    <a:pt x="1550194" y="207169"/>
                  </a:lnTo>
                  <a:lnTo>
                    <a:pt x="1419225" y="323850"/>
                  </a:lnTo>
                  <a:lnTo>
                    <a:pt x="1204913" y="509588"/>
                  </a:lnTo>
                  <a:lnTo>
                    <a:pt x="1023938" y="650081"/>
                  </a:lnTo>
                  <a:lnTo>
                    <a:pt x="816769" y="816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EC0EBE88-FD18-4345-A74B-F5ACE59FBB65}"/>
                </a:ext>
              </a:extLst>
            </p:cNvPr>
            <p:cNvSpPr/>
            <p:nvPr/>
          </p:nvSpPr>
          <p:spPr>
            <a:xfrm rot="16200000">
              <a:off x="6760369" y="2434432"/>
              <a:ext cx="1957387" cy="1079500"/>
            </a:xfrm>
            <a:custGeom>
              <a:avLst/>
              <a:gdLst>
                <a:gd name="connsiteX0" fmla="*/ 814387 w 1957387"/>
                <a:gd name="connsiteY0" fmla="*/ 673894 h 1078706"/>
                <a:gd name="connsiteX1" fmla="*/ 600075 w 1957387"/>
                <a:gd name="connsiteY1" fmla="*/ 581025 h 1078706"/>
                <a:gd name="connsiteX2" fmla="*/ 461962 w 1957387"/>
                <a:gd name="connsiteY2" fmla="*/ 514350 h 1078706"/>
                <a:gd name="connsiteX3" fmla="*/ 373856 w 1957387"/>
                <a:gd name="connsiteY3" fmla="*/ 464344 h 1078706"/>
                <a:gd name="connsiteX4" fmla="*/ 309562 w 1957387"/>
                <a:gd name="connsiteY4" fmla="*/ 421481 h 1078706"/>
                <a:gd name="connsiteX5" fmla="*/ 242887 w 1957387"/>
                <a:gd name="connsiteY5" fmla="*/ 373856 h 1078706"/>
                <a:gd name="connsiteX6" fmla="*/ 166687 w 1957387"/>
                <a:gd name="connsiteY6" fmla="*/ 309563 h 1078706"/>
                <a:gd name="connsiteX7" fmla="*/ 114300 w 1957387"/>
                <a:gd name="connsiteY7" fmla="*/ 261938 h 1078706"/>
                <a:gd name="connsiteX8" fmla="*/ 57150 w 1957387"/>
                <a:gd name="connsiteY8" fmla="*/ 209550 h 1078706"/>
                <a:gd name="connsiteX9" fmla="*/ 30956 w 1957387"/>
                <a:gd name="connsiteY9" fmla="*/ 183356 h 1078706"/>
                <a:gd name="connsiteX10" fmla="*/ 9525 w 1957387"/>
                <a:gd name="connsiteY10" fmla="*/ 157163 h 1078706"/>
                <a:gd name="connsiteX11" fmla="*/ 0 w 1957387"/>
                <a:gd name="connsiteY11" fmla="*/ 133350 h 1078706"/>
                <a:gd name="connsiteX12" fmla="*/ 0 w 1957387"/>
                <a:gd name="connsiteY12" fmla="*/ 111919 h 1078706"/>
                <a:gd name="connsiteX13" fmla="*/ 7143 w 1957387"/>
                <a:gd name="connsiteY13" fmla="*/ 95250 h 1078706"/>
                <a:gd name="connsiteX14" fmla="*/ 28575 w 1957387"/>
                <a:gd name="connsiteY14" fmla="*/ 73819 h 1078706"/>
                <a:gd name="connsiteX15" fmla="*/ 64293 w 1957387"/>
                <a:gd name="connsiteY15" fmla="*/ 57150 h 1078706"/>
                <a:gd name="connsiteX16" fmla="*/ 119062 w 1957387"/>
                <a:gd name="connsiteY16" fmla="*/ 30956 h 1078706"/>
                <a:gd name="connsiteX17" fmla="*/ 171450 w 1957387"/>
                <a:gd name="connsiteY17" fmla="*/ 0 h 1078706"/>
                <a:gd name="connsiteX18" fmla="*/ 469106 w 1957387"/>
                <a:gd name="connsiteY18" fmla="*/ 190500 h 1078706"/>
                <a:gd name="connsiteX19" fmla="*/ 478631 w 1957387"/>
                <a:gd name="connsiteY19" fmla="*/ 209550 h 1078706"/>
                <a:gd name="connsiteX20" fmla="*/ 490537 w 1957387"/>
                <a:gd name="connsiteY20" fmla="*/ 230981 h 1078706"/>
                <a:gd name="connsiteX21" fmla="*/ 504825 w 1957387"/>
                <a:gd name="connsiteY21" fmla="*/ 247650 h 1078706"/>
                <a:gd name="connsiteX22" fmla="*/ 528637 w 1957387"/>
                <a:gd name="connsiteY22" fmla="*/ 269081 h 1078706"/>
                <a:gd name="connsiteX23" fmla="*/ 571500 w 1957387"/>
                <a:gd name="connsiteY23" fmla="*/ 295275 h 1078706"/>
                <a:gd name="connsiteX24" fmla="*/ 642937 w 1957387"/>
                <a:gd name="connsiteY24" fmla="*/ 338138 h 1078706"/>
                <a:gd name="connsiteX25" fmla="*/ 723900 w 1957387"/>
                <a:gd name="connsiteY25" fmla="*/ 376238 h 1078706"/>
                <a:gd name="connsiteX26" fmla="*/ 790575 w 1957387"/>
                <a:gd name="connsiteY26" fmla="*/ 407194 h 1078706"/>
                <a:gd name="connsiteX27" fmla="*/ 866775 w 1957387"/>
                <a:gd name="connsiteY27" fmla="*/ 440531 h 1078706"/>
                <a:gd name="connsiteX28" fmla="*/ 995362 w 1957387"/>
                <a:gd name="connsiteY28" fmla="*/ 492919 h 1078706"/>
                <a:gd name="connsiteX29" fmla="*/ 1169193 w 1957387"/>
                <a:gd name="connsiteY29" fmla="*/ 554831 h 1078706"/>
                <a:gd name="connsiteX30" fmla="*/ 1323975 w 1957387"/>
                <a:gd name="connsiteY30" fmla="*/ 604838 h 1078706"/>
                <a:gd name="connsiteX31" fmla="*/ 1445418 w 1957387"/>
                <a:gd name="connsiteY31" fmla="*/ 640556 h 1078706"/>
                <a:gd name="connsiteX32" fmla="*/ 1562100 w 1957387"/>
                <a:gd name="connsiteY32" fmla="*/ 664369 h 1078706"/>
                <a:gd name="connsiteX33" fmla="*/ 1650206 w 1957387"/>
                <a:gd name="connsiteY33" fmla="*/ 678656 h 1078706"/>
                <a:gd name="connsiteX34" fmla="*/ 1707356 w 1957387"/>
                <a:gd name="connsiteY34" fmla="*/ 685800 h 1078706"/>
                <a:gd name="connsiteX35" fmla="*/ 1764506 w 1957387"/>
                <a:gd name="connsiteY35" fmla="*/ 688181 h 1078706"/>
                <a:gd name="connsiteX36" fmla="*/ 1804987 w 1957387"/>
                <a:gd name="connsiteY36" fmla="*/ 690563 h 1078706"/>
                <a:gd name="connsiteX37" fmla="*/ 1845468 w 1957387"/>
                <a:gd name="connsiteY37" fmla="*/ 688181 h 1078706"/>
                <a:gd name="connsiteX38" fmla="*/ 1874043 w 1957387"/>
                <a:gd name="connsiteY38" fmla="*/ 681038 h 1078706"/>
                <a:gd name="connsiteX39" fmla="*/ 1957387 w 1957387"/>
                <a:gd name="connsiteY39" fmla="*/ 621506 h 1078706"/>
                <a:gd name="connsiteX40" fmla="*/ 1812131 w 1957387"/>
                <a:gd name="connsiteY40" fmla="*/ 1071563 h 1078706"/>
                <a:gd name="connsiteX41" fmla="*/ 1754981 w 1957387"/>
                <a:gd name="connsiteY41" fmla="*/ 1078706 h 1078706"/>
                <a:gd name="connsiteX42" fmla="*/ 1745456 w 1957387"/>
                <a:gd name="connsiteY42" fmla="*/ 1073944 h 1078706"/>
                <a:gd name="connsiteX43" fmla="*/ 1712118 w 1957387"/>
                <a:gd name="connsiteY43" fmla="*/ 1028700 h 1078706"/>
                <a:gd name="connsiteX44" fmla="*/ 1685925 w 1957387"/>
                <a:gd name="connsiteY44" fmla="*/ 1000125 h 1078706"/>
                <a:gd name="connsiteX45" fmla="*/ 1662112 w 1957387"/>
                <a:gd name="connsiteY45" fmla="*/ 981075 h 1078706"/>
                <a:gd name="connsiteX46" fmla="*/ 1626393 w 1957387"/>
                <a:gd name="connsiteY46" fmla="*/ 962025 h 1078706"/>
                <a:gd name="connsiteX47" fmla="*/ 1545431 w 1957387"/>
                <a:gd name="connsiteY47" fmla="*/ 938213 h 1078706"/>
                <a:gd name="connsiteX48" fmla="*/ 1395412 w 1957387"/>
                <a:gd name="connsiteY48" fmla="*/ 892969 h 1078706"/>
                <a:gd name="connsiteX49" fmla="*/ 1231106 w 1957387"/>
                <a:gd name="connsiteY49" fmla="*/ 835819 h 1078706"/>
                <a:gd name="connsiteX50" fmla="*/ 814387 w 1957387"/>
                <a:gd name="connsiteY50" fmla="*/ 673894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57387" h="1078706">
                  <a:moveTo>
                    <a:pt x="814387" y="673894"/>
                  </a:moveTo>
                  <a:lnTo>
                    <a:pt x="600075" y="581025"/>
                  </a:lnTo>
                  <a:lnTo>
                    <a:pt x="461962" y="514350"/>
                  </a:lnTo>
                  <a:lnTo>
                    <a:pt x="373856" y="464344"/>
                  </a:lnTo>
                  <a:lnTo>
                    <a:pt x="309562" y="421481"/>
                  </a:lnTo>
                  <a:lnTo>
                    <a:pt x="242887" y="373856"/>
                  </a:lnTo>
                  <a:lnTo>
                    <a:pt x="166687" y="309563"/>
                  </a:lnTo>
                  <a:lnTo>
                    <a:pt x="114300" y="261938"/>
                  </a:lnTo>
                  <a:lnTo>
                    <a:pt x="57150" y="209550"/>
                  </a:lnTo>
                  <a:lnTo>
                    <a:pt x="30956" y="183356"/>
                  </a:lnTo>
                  <a:lnTo>
                    <a:pt x="9525" y="157163"/>
                  </a:lnTo>
                  <a:lnTo>
                    <a:pt x="0" y="133350"/>
                  </a:lnTo>
                  <a:lnTo>
                    <a:pt x="0" y="111919"/>
                  </a:lnTo>
                  <a:lnTo>
                    <a:pt x="7143" y="95250"/>
                  </a:lnTo>
                  <a:lnTo>
                    <a:pt x="28575" y="73819"/>
                  </a:lnTo>
                  <a:lnTo>
                    <a:pt x="64293" y="57150"/>
                  </a:lnTo>
                  <a:lnTo>
                    <a:pt x="119062" y="30956"/>
                  </a:lnTo>
                  <a:lnTo>
                    <a:pt x="171450" y="0"/>
                  </a:lnTo>
                  <a:lnTo>
                    <a:pt x="469106" y="190500"/>
                  </a:lnTo>
                  <a:lnTo>
                    <a:pt x="478631" y="209550"/>
                  </a:lnTo>
                  <a:lnTo>
                    <a:pt x="490537" y="230981"/>
                  </a:lnTo>
                  <a:lnTo>
                    <a:pt x="504825" y="247650"/>
                  </a:lnTo>
                  <a:lnTo>
                    <a:pt x="528637" y="269081"/>
                  </a:lnTo>
                  <a:lnTo>
                    <a:pt x="571500" y="295275"/>
                  </a:lnTo>
                  <a:lnTo>
                    <a:pt x="642937" y="338138"/>
                  </a:lnTo>
                  <a:lnTo>
                    <a:pt x="723900" y="376238"/>
                  </a:lnTo>
                  <a:lnTo>
                    <a:pt x="790575" y="407194"/>
                  </a:lnTo>
                  <a:lnTo>
                    <a:pt x="866775" y="440531"/>
                  </a:lnTo>
                  <a:lnTo>
                    <a:pt x="995362" y="492919"/>
                  </a:lnTo>
                  <a:lnTo>
                    <a:pt x="1169193" y="554831"/>
                  </a:lnTo>
                  <a:lnTo>
                    <a:pt x="1323975" y="604838"/>
                  </a:lnTo>
                  <a:lnTo>
                    <a:pt x="1445418" y="640556"/>
                  </a:lnTo>
                  <a:lnTo>
                    <a:pt x="1562100" y="664369"/>
                  </a:lnTo>
                  <a:lnTo>
                    <a:pt x="1650206" y="678656"/>
                  </a:lnTo>
                  <a:lnTo>
                    <a:pt x="1707356" y="685800"/>
                  </a:lnTo>
                  <a:lnTo>
                    <a:pt x="1764506" y="688181"/>
                  </a:lnTo>
                  <a:lnTo>
                    <a:pt x="1804987" y="690563"/>
                  </a:lnTo>
                  <a:lnTo>
                    <a:pt x="1845468" y="688181"/>
                  </a:lnTo>
                  <a:lnTo>
                    <a:pt x="1874043" y="681038"/>
                  </a:lnTo>
                  <a:lnTo>
                    <a:pt x="1957387" y="621506"/>
                  </a:lnTo>
                  <a:lnTo>
                    <a:pt x="1812131" y="1071563"/>
                  </a:lnTo>
                  <a:lnTo>
                    <a:pt x="1754981" y="1078706"/>
                  </a:lnTo>
                  <a:lnTo>
                    <a:pt x="1745456" y="1073944"/>
                  </a:lnTo>
                  <a:lnTo>
                    <a:pt x="1712118" y="1028700"/>
                  </a:lnTo>
                  <a:lnTo>
                    <a:pt x="1685925" y="1000125"/>
                  </a:lnTo>
                  <a:lnTo>
                    <a:pt x="1662112" y="981075"/>
                  </a:lnTo>
                  <a:lnTo>
                    <a:pt x="1626393" y="962025"/>
                  </a:lnTo>
                  <a:lnTo>
                    <a:pt x="1545431" y="938213"/>
                  </a:lnTo>
                  <a:lnTo>
                    <a:pt x="1395412" y="892969"/>
                  </a:lnTo>
                  <a:lnTo>
                    <a:pt x="1231106" y="835819"/>
                  </a:lnTo>
                  <a:lnTo>
                    <a:pt x="814387" y="673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3">
              <a:extLst>
                <a:ext uri="{FF2B5EF4-FFF2-40B4-BE49-F238E27FC236}">
                  <a16:creationId xmlns:a16="http://schemas.microsoft.com/office/drawing/2014/main" id="{51D62101-1FA3-49DC-BE79-CDD334392084}"/>
                </a:ext>
              </a:extLst>
            </p:cNvPr>
            <p:cNvSpPr/>
            <p:nvPr/>
          </p:nvSpPr>
          <p:spPr>
            <a:xfrm>
              <a:off x="6729412" y="3233739"/>
              <a:ext cx="738187" cy="600075"/>
            </a:xfrm>
            <a:custGeom>
              <a:avLst/>
              <a:gdLst>
                <a:gd name="connsiteX0" fmla="*/ 250031 w 738187"/>
                <a:gd name="connsiteY0" fmla="*/ 114300 h 600075"/>
                <a:gd name="connsiteX1" fmla="*/ 461962 w 738187"/>
                <a:gd name="connsiteY1" fmla="*/ 228600 h 600075"/>
                <a:gd name="connsiteX2" fmla="*/ 535781 w 738187"/>
                <a:gd name="connsiteY2" fmla="*/ 264318 h 600075"/>
                <a:gd name="connsiteX3" fmla="*/ 554831 w 738187"/>
                <a:gd name="connsiteY3" fmla="*/ 266700 h 600075"/>
                <a:gd name="connsiteX4" fmla="*/ 604837 w 738187"/>
                <a:gd name="connsiteY4" fmla="*/ 266700 h 600075"/>
                <a:gd name="connsiteX5" fmla="*/ 738187 w 738187"/>
                <a:gd name="connsiteY5" fmla="*/ 221456 h 600075"/>
                <a:gd name="connsiteX6" fmla="*/ 531018 w 738187"/>
                <a:gd name="connsiteY6" fmla="*/ 600075 h 600075"/>
                <a:gd name="connsiteX7" fmla="*/ 469106 w 738187"/>
                <a:gd name="connsiteY7" fmla="*/ 547687 h 600075"/>
                <a:gd name="connsiteX8" fmla="*/ 404812 w 738187"/>
                <a:gd name="connsiteY8" fmla="*/ 461962 h 600075"/>
                <a:gd name="connsiteX9" fmla="*/ 354806 w 738187"/>
                <a:gd name="connsiteY9" fmla="*/ 397668 h 600075"/>
                <a:gd name="connsiteX10" fmla="*/ 300037 w 738187"/>
                <a:gd name="connsiteY10" fmla="*/ 333375 h 600075"/>
                <a:gd name="connsiteX11" fmla="*/ 235743 w 738187"/>
                <a:gd name="connsiteY11" fmla="*/ 264318 h 600075"/>
                <a:gd name="connsiteX12" fmla="*/ 202406 w 738187"/>
                <a:gd name="connsiteY12" fmla="*/ 233362 h 600075"/>
                <a:gd name="connsiteX13" fmla="*/ 154781 w 738187"/>
                <a:gd name="connsiteY13" fmla="*/ 190500 h 600075"/>
                <a:gd name="connsiteX14" fmla="*/ 102393 w 738187"/>
                <a:gd name="connsiteY14" fmla="*/ 140493 h 600075"/>
                <a:gd name="connsiteX15" fmla="*/ 47625 w 738187"/>
                <a:gd name="connsiteY15" fmla="*/ 90487 h 600075"/>
                <a:gd name="connsiteX16" fmla="*/ 21431 w 738187"/>
                <a:gd name="connsiteY16" fmla="*/ 69056 h 600075"/>
                <a:gd name="connsiteX17" fmla="*/ 9525 w 738187"/>
                <a:gd name="connsiteY17" fmla="*/ 54768 h 600075"/>
                <a:gd name="connsiteX18" fmla="*/ 0 w 738187"/>
                <a:gd name="connsiteY18" fmla="*/ 28575 h 600075"/>
                <a:gd name="connsiteX19" fmla="*/ 0 w 738187"/>
                <a:gd name="connsiteY19" fmla="*/ 11906 h 600075"/>
                <a:gd name="connsiteX20" fmla="*/ 11906 w 738187"/>
                <a:gd name="connsiteY20" fmla="*/ 0 h 600075"/>
                <a:gd name="connsiteX21" fmla="*/ 30956 w 738187"/>
                <a:gd name="connsiteY21" fmla="*/ 0 h 600075"/>
                <a:gd name="connsiteX22" fmla="*/ 73818 w 738187"/>
                <a:gd name="connsiteY22" fmla="*/ 16668 h 600075"/>
                <a:gd name="connsiteX23" fmla="*/ 250031 w 738187"/>
                <a:gd name="connsiteY23" fmla="*/ 1143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8187" h="600075">
                  <a:moveTo>
                    <a:pt x="250031" y="114300"/>
                  </a:moveTo>
                  <a:lnTo>
                    <a:pt x="461962" y="228600"/>
                  </a:lnTo>
                  <a:lnTo>
                    <a:pt x="535781" y="264318"/>
                  </a:lnTo>
                  <a:lnTo>
                    <a:pt x="554831" y="266700"/>
                  </a:lnTo>
                  <a:lnTo>
                    <a:pt x="604837" y="266700"/>
                  </a:lnTo>
                  <a:lnTo>
                    <a:pt x="738187" y="221456"/>
                  </a:lnTo>
                  <a:lnTo>
                    <a:pt x="531018" y="600075"/>
                  </a:lnTo>
                  <a:lnTo>
                    <a:pt x="469106" y="547687"/>
                  </a:lnTo>
                  <a:lnTo>
                    <a:pt x="404812" y="461962"/>
                  </a:lnTo>
                  <a:lnTo>
                    <a:pt x="354806" y="397668"/>
                  </a:lnTo>
                  <a:lnTo>
                    <a:pt x="300037" y="333375"/>
                  </a:lnTo>
                  <a:lnTo>
                    <a:pt x="235743" y="264318"/>
                  </a:lnTo>
                  <a:lnTo>
                    <a:pt x="202406" y="233362"/>
                  </a:lnTo>
                  <a:lnTo>
                    <a:pt x="154781" y="190500"/>
                  </a:lnTo>
                  <a:lnTo>
                    <a:pt x="102393" y="140493"/>
                  </a:lnTo>
                  <a:lnTo>
                    <a:pt x="47625" y="90487"/>
                  </a:lnTo>
                  <a:lnTo>
                    <a:pt x="21431" y="69056"/>
                  </a:lnTo>
                  <a:lnTo>
                    <a:pt x="9525" y="5476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73818" y="16668"/>
                  </a:lnTo>
                  <a:lnTo>
                    <a:pt x="250031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1492758E-80A0-4C19-9EEF-2BD00C483608}"/>
                </a:ext>
              </a:extLst>
            </p:cNvPr>
            <p:cNvSpPr/>
            <p:nvPr/>
          </p:nvSpPr>
          <p:spPr>
            <a:xfrm rot="16200000">
              <a:off x="5256212" y="2309814"/>
              <a:ext cx="1914525" cy="1539875"/>
            </a:xfrm>
            <a:custGeom>
              <a:avLst/>
              <a:gdLst>
                <a:gd name="connsiteX0" fmla="*/ 734025 w 1913977"/>
                <a:gd name="connsiteY0" fmla="*/ 969515 h 1540702"/>
                <a:gd name="connsiteX1" fmla="*/ 621291 w 1913977"/>
                <a:gd name="connsiteY1" fmla="*/ 869307 h 1540702"/>
                <a:gd name="connsiteX2" fmla="*/ 561166 w 1913977"/>
                <a:gd name="connsiteY2" fmla="*/ 814192 h 1540702"/>
                <a:gd name="connsiteX3" fmla="*/ 481000 w 1913977"/>
                <a:gd name="connsiteY3" fmla="*/ 739036 h 1540702"/>
                <a:gd name="connsiteX4" fmla="*/ 423380 w 1913977"/>
                <a:gd name="connsiteY4" fmla="*/ 676406 h 1540702"/>
                <a:gd name="connsiteX5" fmla="*/ 373276 w 1913977"/>
                <a:gd name="connsiteY5" fmla="*/ 621291 h 1540702"/>
                <a:gd name="connsiteX6" fmla="*/ 298120 w 1913977"/>
                <a:gd name="connsiteY6" fmla="*/ 528599 h 1540702"/>
                <a:gd name="connsiteX7" fmla="*/ 235490 w 1913977"/>
                <a:gd name="connsiteY7" fmla="*/ 448432 h 1540702"/>
                <a:gd name="connsiteX8" fmla="*/ 180375 w 1913977"/>
                <a:gd name="connsiteY8" fmla="*/ 370771 h 1540702"/>
                <a:gd name="connsiteX9" fmla="*/ 122755 w 1913977"/>
                <a:gd name="connsiteY9" fmla="*/ 283089 h 1540702"/>
                <a:gd name="connsiteX10" fmla="*/ 75156 w 1913977"/>
                <a:gd name="connsiteY10" fmla="*/ 200417 h 1540702"/>
                <a:gd name="connsiteX11" fmla="*/ 32568 w 1913977"/>
                <a:gd name="connsiteY11" fmla="*/ 120250 h 1540702"/>
                <a:gd name="connsiteX12" fmla="*/ 7516 w 1913977"/>
                <a:gd name="connsiteY12" fmla="*/ 72651 h 1540702"/>
                <a:gd name="connsiteX13" fmla="*/ 0 w 1913977"/>
                <a:gd name="connsiteY13" fmla="*/ 50104 h 1540702"/>
                <a:gd name="connsiteX14" fmla="*/ 0 w 1913977"/>
                <a:gd name="connsiteY14" fmla="*/ 25052 h 1540702"/>
                <a:gd name="connsiteX15" fmla="*/ 5011 w 1913977"/>
                <a:gd name="connsiteY15" fmla="*/ 10021 h 1540702"/>
                <a:gd name="connsiteX16" fmla="*/ 17537 w 1913977"/>
                <a:gd name="connsiteY16" fmla="*/ 0 h 1540702"/>
                <a:gd name="connsiteX17" fmla="*/ 30063 w 1913977"/>
                <a:gd name="connsiteY17" fmla="*/ 0 h 1540702"/>
                <a:gd name="connsiteX18" fmla="*/ 47599 w 1913977"/>
                <a:gd name="connsiteY18" fmla="*/ 7516 h 1540702"/>
                <a:gd name="connsiteX19" fmla="*/ 70146 w 1913977"/>
                <a:gd name="connsiteY19" fmla="*/ 27558 h 1540702"/>
                <a:gd name="connsiteX20" fmla="*/ 92693 w 1913977"/>
                <a:gd name="connsiteY20" fmla="*/ 60125 h 1540702"/>
                <a:gd name="connsiteX21" fmla="*/ 150313 w 1913977"/>
                <a:gd name="connsiteY21" fmla="*/ 135281 h 1540702"/>
                <a:gd name="connsiteX22" fmla="*/ 195406 w 1913977"/>
                <a:gd name="connsiteY22" fmla="*/ 187891 h 1540702"/>
                <a:gd name="connsiteX23" fmla="*/ 265552 w 1913977"/>
                <a:gd name="connsiteY23" fmla="*/ 270563 h 1540702"/>
                <a:gd name="connsiteX24" fmla="*/ 308140 w 1913977"/>
                <a:gd name="connsiteY24" fmla="*/ 320667 h 1540702"/>
                <a:gd name="connsiteX25" fmla="*/ 385802 w 1913977"/>
                <a:gd name="connsiteY25" fmla="*/ 405844 h 1540702"/>
                <a:gd name="connsiteX26" fmla="*/ 443422 w 1913977"/>
                <a:gd name="connsiteY26" fmla="*/ 460958 h 1540702"/>
                <a:gd name="connsiteX27" fmla="*/ 518578 w 1913977"/>
                <a:gd name="connsiteY27" fmla="*/ 536114 h 1540702"/>
                <a:gd name="connsiteX28" fmla="*/ 591229 w 1913977"/>
                <a:gd name="connsiteY28" fmla="*/ 601250 h 1540702"/>
                <a:gd name="connsiteX29" fmla="*/ 661374 w 1913977"/>
                <a:gd name="connsiteY29" fmla="*/ 661375 h 1540702"/>
                <a:gd name="connsiteX30" fmla="*/ 721499 w 1913977"/>
                <a:gd name="connsiteY30" fmla="*/ 708973 h 1540702"/>
                <a:gd name="connsiteX31" fmla="*/ 789140 w 1913977"/>
                <a:gd name="connsiteY31" fmla="*/ 759078 h 1540702"/>
                <a:gd name="connsiteX32" fmla="*/ 851770 w 1913977"/>
                <a:gd name="connsiteY32" fmla="*/ 804171 h 1540702"/>
                <a:gd name="connsiteX33" fmla="*/ 904379 w 1913977"/>
                <a:gd name="connsiteY33" fmla="*/ 841749 h 1540702"/>
                <a:gd name="connsiteX34" fmla="*/ 956989 w 1913977"/>
                <a:gd name="connsiteY34" fmla="*/ 874317 h 1540702"/>
                <a:gd name="connsiteX35" fmla="*/ 1037155 w 1913977"/>
                <a:gd name="connsiteY35" fmla="*/ 924421 h 1540702"/>
                <a:gd name="connsiteX36" fmla="*/ 1142374 w 1913977"/>
                <a:gd name="connsiteY36" fmla="*/ 982041 h 1540702"/>
                <a:gd name="connsiteX37" fmla="*/ 1217530 w 1913977"/>
                <a:gd name="connsiteY37" fmla="*/ 1019619 h 1540702"/>
                <a:gd name="connsiteX38" fmla="*/ 1305212 w 1913977"/>
                <a:gd name="connsiteY38" fmla="*/ 1064713 h 1540702"/>
                <a:gd name="connsiteX39" fmla="*/ 1430473 w 1913977"/>
                <a:gd name="connsiteY39" fmla="*/ 1114817 h 1540702"/>
                <a:gd name="connsiteX40" fmla="*/ 1533186 w 1913977"/>
                <a:gd name="connsiteY40" fmla="*/ 1149890 h 1540702"/>
                <a:gd name="connsiteX41" fmla="*/ 1625879 w 1913977"/>
                <a:gd name="connsiteY41" fmla="*/ 1177447 h 1540702"/>
                <a:gd name="connsiteX42" fmla="*/ 1683498 w 1913977"/>
                <a:gd name="connsiteY42" fmla="*/ 1192478 h 1540702"/>
                <a:gd name="connsiteX43" fmla="*/ 1716066 w 1913977"/>
                <a:gd name="connsiteY43" fmla="*/ 1194983 h 1540702"/>
                <a:gd name="connsiteX44" fmla="*/ 1748634 w 1913977"/>
                <a:gd name="connsiteY44" fmla="*/ 1187468 h 1540702"/>
                <a:gd name="connsiteX45" fmla="*/ 1866378 w 1913977"/>
                <a:gd name="connsiteY45" fmla="*/ 1117322 h 1540702"/>
                <a:gd name="connsiteX46" fmla="*/ 1913977 w 1913977"/>
                <a:gd name="connsiteY46" fmla="*/ 1342790 h 1540702"/>
                <a:gd name="connsiteX47" fmla="*/ 1818779 w 1913977"/>
                <a:gd name="connsiteY47" fmla="*/ 1400410 h 1540702"/>
                <a:gd name="connsiteX48" fmla="*/ 1768675 w 1913977"/>
                <a:gd name="connsiteY48" fmla="*/ 1442999 h 1540702"/>
                <a:gd name="connsiteX49" fmla="*/ 1718571 w 1913977"/>
                <a:gd name="connsiteY49" fmla="*/ 1485587 h 1540702"/>
                <a:gd name="connsiteX50" fmla="*/ 1696024 w 1913977"/>
                <a:gd name="connsiteY50" fmla="*/ 1513144 h 1540702"/>
                <a:gd name="connsiteX51" fmla="*/ 1670972 w 1913977"/>
                <a:gd name="connsiteY51" fmla="*/ 1533186 h 1540702"/>
                <a:gd name="connsiteX52" fmla="*/ 1645920 w 1913977"/>
                <a:gd name="connsiteY52" fmla="*/ 1540702 h 1540702"/>
                <a:gd name="connsiteX53" fmla="*/ 1623373 w 1913977"/>
                <a:gd name="connsiteY53" fmla="*/ 1540702 h 1540702"/>
                <a:gd name="connsiteX54" fmla="*/ 1598321 w 1913977"/>
                <a:gd name="connsiteY54" fmla="*/ 1533186 h 1540702"/>
                <a:gd name="connsiteX55" fmla="*/ 1573269 w 1913977"/>
                <a:gd name="connsiteY55" fmla="*/ 1515650 h 1540702"/>
                <a:gd name="connsiteX56" fmla="*/ 1543207 w 1913977"/>
                <a:gd name="connsiteY56" fmla="*/ 1488092 h 1540702"/>
                <a:gd name="connsiteX57" fmla="*/ 1458030 w 1913977"/>
                <a:gd name="connsiteY57" fmla="*/ 1442999 h 1540702"/>
                <a:gd name="connsiteX58" fmla="*/ 1277655 w 1913977"/>
                <a:gd name="connsiteY58" fmla="*/ 1342790 h 1540702"/>
                <a:gd name="connsiteX59" fmla="*/ 1119827 w 1913977"/>
                <a:gd name="connsiteY59" fmla="*/ 1245087 h 1540702"/>
                <a:gd name="connsiteX60" fmla="*/ 1002082 w 1913977"/>
                <a:gd name="connsiteY60" fmla="*/ 1169931 h 1540702"/>
                <a:gd name="connsiteX61" fmla="*/ 896864 w 1913977"/>
                <a:gd name="connsiteY61" fmla="*/ 1094775 h 1540702"/>
                <a:gd name="connsiteX62" fmla="*/ 734025 w 1913977"/>
                <a:gd name="connsiteY62" fmla="*/ 969515 h 154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13977" h="1540702">
                  <a:moveTo>
                    <a:pt x="734025" y="969515"/>
                  </a:moveTo>
                  <a:lnTo>
                    <a:pt x="621291" y="869307"/>
                  </a:lnTo>
                  <a:lnTo>
                    <a:pt x="561166" y="814192"/>
                  </a:lnTo>
                  <a:lnTo>
                    <a:pt x="481000" y="739036"/>
                  </a:lnTo>
                  <a:lnTo>
                    <a:pt x="423380" y="676406"/>
                  </a:lnTo>
                  <a:lnTo>
                    <a:pt x="373276" y="621291"/>
                  </a:lnTo>
                  <a:lnTo>
                    <a:pt x="298120" y="528599"/>
                  </a:lnTo>
                  <a:lnTo>
                    <a:pt x="235490" y="448432"/>
                  </a:lnTo>
                  <a:lnTo>
                    <a:pt x="180375" y="370771"/>
                  </a:lnTo>
                  <a:lnTo>
                    <a:pt x="122755" y="283089"/>
                  </a:lnTo>
                  <a:lnTo>
                    <a:pt x="75156" y="200417"/>
                  </a:lnTo>
                  <a:lnTo>
                    <a:pt x="32568" y="120250"/>
                  </a:lnTo>
                  <a:lnTo>
                    <a:pt x="7516" y="72651"/>
                  </a:lnTo>
                  <a:lnTo>
                    <a:pt x="0" y="50104"/>
                  </a:lnTo>
                  <a:lnTo>
                    <a:pt x="0" y="25052"/>
                  </a:lnTo>
                  <a:lnTo>
                    <a:pt x="5011" y="10021"/>
                  </a:lnTo>
                  <a:lnTo>
                    <a:pt x="17537" y="0"/>
                  </a:lnTo>
                  <a:lnTo>
                    <a:pt x="30063" y="0"/>
                  </a:lnTo>
                  <a:lnTo>
                    <a:pt x="47599" y="7516"/>
                  </a:lnTo>
                  <a:lnTo>
                    <a:pt x="70146" y="27558"/>
                  </a:lnTo>
                  <a:lnTo>
                    <a:pt x="92693" y="60125"/>
                  </a:lnTo>
                  <a:lnTo>
                    <a:pt x="150313" y="135281"/>
                  </a:lnTo>
                  <a:lnTo>
                    <a:pt x="195406" y="187891"/>
                  </a:lnTo>
                  <a:lnTo>
                    <a:pt x="265552" y="270563"/>
                  </a:lnTo>
                  <a:lnTo>
                    <a:pt x="308140" y="320667"/>
                  </a:lnTo>
                  <a:lnTo>
                    <a:pt x="385802" y="405844"/>
                  </a:lnTo>
                  <a:lnTo>
                    <a:pt x="443422" y="460958"/>
                  </a:lnTo>
                  <a:lnTo>
                    <a:pt x="518578" y="536114"/>
                  </a:lnTo>
                  <a:lnTo>
                    <a:pt x="591229" y="601250"/>
                  </a:lnTo>
                  <a:lnTo>
                    <a:pt x="661374" y="661375"/>
                  </a:lnTo>
                  <a:lnTo>
                    <a:pt x="721499" y="708973"/>
                  </a:lnTo>
                  <a:lnTo>
                    <a:pt x="789140" y="759078"/>
                  </a:lnTo>
                  <a:lnTo>
                    <a:pt x="851770" y="804171"/>
                  </a:lnTo>
                  <a:lnTo>
                    <a:pt x="904379" y="841749"/>
                  </a:lnTo>
                  <a:lnTo>
                    <a:pt x="956989" y="874317"/>
                  </a:lnTo>
                  <a:lnTo>
                    <a:pt x="1037155" y="924421"/>
                  </a:lnTo>
                  <a:lnTo>
                    <a:pt x="1142374" y="982041"/>
                  </a:lnTo>
                  <a:lnTo>
                    <a:pt x="1217530" y="1019619"/>
                  </a:lnTo>
                  <a:lnTo>
                    <a:pt x="1305212" y="1064713"/>
                  </a:lnTo>
                  <a:lnTo>
                    <a:pt x="1430473" y="1114817"/>
                  </a:lnTo>
                  <a:lnTo>
                    <a:pt x="1533186" y="1149890"/>
                  </a:lnTo>
                  <a:lnTo>
                    <a:pt x="1625879" y="1177447"/>
                  </a:lnTo>
                  <a:lnTo>
                    <a:pt x="1683498" y="1192478"/>
                  </a:lnTo>
                  <a:lnTo>
                    <a:pt x="1716066" y="1194983"/>
                  </a:lnTo>
                  <a:lnTo>
                    <a:pt x="1748634" y="1187468"/>
                  </a:lnTo>
                  <a:lnTo>
                    <a:pt x="1866378" y="1117322"/>
                  </a:lnTo>
                  <a:lnTo>
                    <a:pt x="1913977" y="1342790"/>
                  </a:lnTo>
                  <a:lnTo>
                    <a:pt x="1818779" y="1400410"/>
                  </a:lnTo>
                  <a:lnTo>
                    <a:pt x="1768675" y="1442999"/>
                  </a:lnTo>
                  <a:lnTo>
                    <a:pt x="1718571" y="1485587"/>
                  </a:lnTo>
                  <a:lnTo>
                    <a:pt x="1696024" y="1513144"/>
                  </a:lnTo>
                  <a:lnTo>
                    <a:pt x="1670972" y="1533186"/>
                  </a:lnTo>
                  <a:lnTo>
                    <a:pt x="1645920" y="1540702"/>
                  </a:lnTo>
                  <a:lnTo>
                    <a:pt x="1623373" y="1540702"/>
                  </a:lnTo>
                  <a:lnTo>
                    <a:pt x="1598321" y="1533186"/>
                  </a:lnTo>
                  <a:lnTo>
                    <a:pt x="1573269" y="1515650"/>
                  </a:lnTo>
                  <a:lnTo>
                    <a:pt x="1543207" y="1488092"/>
                  </a:lnTo>
                  <a:lnTo>
                    <a:pt x="1458030" y="1442999"/>
                  </a:lnTo>
                  <a:lnTo>
                    <a:pt x="1277655" y="1342790"/>
                  </a:lnTo>
                  <a:lnTo>
                    <a:pt x="1119827" y="1245087"/>
                  </a:lnTo>
                  <a:lnTo>
                    <a:pt x="1002082" y="1169931"/>
                  </a:lnTo>
                  <a:lnTo>
                    <a:pt x="896864" y="1094775"/>
                  </a:lnTo>
                  <a:lnTo>
                    <a:pt x="734025" y="9695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8BDA0DE5-08FF-4C8B-9DC2-9A159BB0D86A}"/>
                </a:ext>
              </a:extLst>
            </p:cNvPr>
            <p:cNvSpPr/>
            <p:nvPr/>
          </p:nvSpPr>
          <p:spPr>
            <a:xfrm>
              <a:off x="5962650" y="4138613"/>
              <a:ext cx="2209800" cy="1339850"/>
            </a:xfrm>
            <a:custGeom>
              <a:avLst/>
              <a:gdLst>
                <a:gd name="connsiteX0" fmla="*/ 671395 w 2209592"/>
                <a:gd name="connsiteY0" fmla="*/ 358245 h 1340285"/>
                <a:gd name="connsiteX1" fmla="*/ 117745 w 2209592"/>
                <a:gd name="connsiteY1" fmla="*/ 418370 h 1340285"/>
                <a:gd name="connsiteX2" fmla="*/ 0 w 2209592"/>
                <a:gd name="connsiteY2" fmla="*/ 210438 h 1340285"/>
                <a:gd name="connsiteX3" fmla="*/ 323172 w 2209592"/>
                <a:gd name="connsiteY3" fmla="*/ 207933 h 1340285"/>
                <a:gd name="connsiteX4" fmla="*/ 375781 w 2209592"/>
                <a:gd name="connsiteY4" fmla="*/ 200417 h 1340285"/>
                <a:gd name="connsiteX5" fmla="*/ 851770 w 2209592"/>
                <a:gd name="connsiteY5" fmla="*/ 147808 h 1340285"/>
                <a:gd name="connsiteX6" fmla="*/ 1104796 w 2209592"/>
                <a:gd name="connsiteY6" fmla="*/ 117745 h 1340285"/>
                <a:gd name="connsiteX7" fmla="*/ 1340285 w 2209592"/>
                <a:gd name="connsiteY7" fmla="*/ 90188 h 1340285"/>
                <a:gd name="connsiteX8" fmla="*/ 1665962 w 2209592"/>
                <a:gd name="connsiteY8" fmla="*/ 50105 h 1340285"/>
                <a:gd name="connsiteX9" fmla="*/ 1696024 w 2209592"/>
                <a:gd name="connsiteY9" fmla="*/ 35073 h 1340285"/>
                <a:gd name="connsiteX10" fmla="*/ 1738613 w 2209592"/>
                <a:gd name="connsiteY10" fmla="*/ 12526 h 1340285"/>
                <a:gd name="connsiteX11" fmla="*/ 1773686 w 2209592"/>
                <a:gd name="connsiteY11" fmla="*/ 0 h 1340285"/>
                <a:gd name="connsiteX12" fmla="*/ 1803748 w 2209592"/>
                <a:gd name="connsiteY12" fmla="*/ 0 h 1340285"/>
                <a:gd name="connsiteX13" fmla="*/ 1838821 w 2209592"/>
                <a:gd name="connsiteY13" fmla="*/ 10021 h 1340285"/>
                <a:gd name="connsiteX14" fmla="*/ 1941535 w 2209592"/>
                <a:gd name="connsiteY14" fmla="*/ 72651 h 1340285"/>
                <a:gd name="connsiteX15" fmla="*/ 2031722 w 2209592"/>
                <a:gd name="connsiteY15" fmla="*/ 132776 h 1340285"/>
                <a:gd name="connsiteX16" fmla="*/ 2111889 w 2209592"/>
                <a:gd name="connsiteY16" fmla="*/ 187891 h 1340285"/>
                <a:gd name="connsiteX17" fmla="*/ 2144456 w 2209592"/>
                <a:gd name="connsiteY17" fmla="*/ 212943 h 1340285"/>
                <a:gd name="connsiteX18" fmla="*/ 2169508 w 2209592"/>
                <a:gd name="connsiteY18" fmla="*/ 237995 h 1340285"/>
                <a:gd name="connsiteX19" fmla="*/ 2189550 w 2209592"/>
                <a:gd name="connsiteY19" fmla="*/ 265552 h 1340285"/>
                <a:gd name="connsiteX20" fmla="*/ 2199571 w 2209592"/>
                <a:gd name="connsiteY20" fmla="*/ 288099 h 1340285"/>
                <a:gd name="connsiteX21" fmla="*/ 2204581 w 2209592"/>
                <a:gd name="connsiteY21" fmla="*/ 303130 h 1340285"/>
                <a:gd name="connsiteX22" fmla="*/ 2209592 w 2209592"/>
                <a:gd name="connsiteY22" fmla="*/ 323172 h 1340285"/>
                <a:gd name="connsiteX23" fmla="*/ 2209592 w 2209592"/>
                <a:gd name="connsiteY23" fmla="*/ 348224 h 1340285"/>
                <a:gd name="connsiteX24" fmla="*/ 2194560 w 2209592"/>
                <a:gd name="connsiteY24" fmla="*/ 383297 h 1340285"/>
                <a:gd name="connsiteX25" fmla="*/ 2169508 w 2209592"/>
                <a:gd name="connsiteY25" fmla="*/ 415865 h 1340285"/>
                <a:gd name="connsiteX26" fmla="*/ 2141951 w 2209592"/>
                <a:gd name="connsiteY26" fmla="*/ 443422 h 1340285"/>
                <a:gd name="connsiteX27" fmla="*/ 2121909 w 2209592"/>
                <a:gd name="connsiteY27" fmla="*/ 468474 h 1340285"/>
                <a:gd name="connsiteX28" fmla="*/ 2091847 w 2209592"/>
                <a:gd name="connsiteY28" fmla="*/ 538620 h 1340285"/>
                <a:gd name="connsiteX29" fmla="*/ 2064290 w 2209592"/>
                <a:gd name="connsiteY29" fmla="*/ 613776 h 1340285"/>
                <a:gd name="connsiteX30" fmla="*/ 2011680 w 2209592"/>
                <a:gd name="connsiteY30" fmla="*/ 774109 h 1340285"/>
                <a:gd name="connsiteX31" fmla="*/ 1966587 w 2209592"/>
                <a:gd name="connsiteY31" fmla="*/ 939453 h 1340285"/>
                <a:gd name="connsiteX32" fmla="*/ 1923998 w 2209592"/>
                <a:gd name="connsiteY32" fmla="*/ 1107301 h 1340285"/>
                <a:gd name="connsiteX33" fmla="*/ 1863873 w 2209592"/>
                <a:gd name="connsiteY33" fmla="*/ 1340285 h 1340285"/>
                <a:gd name="connsiteX34" fmla="*/ 1673478 w 2209592"/>
                <a:gd name="connsiteY34" fmla="*/ 1325254 h 1340285"/>
                <a:gd name="connsiteX35" fmla="*/ 1698530 w 2209592"/>
                <a:gd name="connsiteY35" fmla="*/ 1152395 h 1340285"/>
                <a:gd name="connsiteX36" fmla="*/ 1738613 w 2209592"/>
                <a:gd name="connsiteY36" fmla="*/ 899369 h 1340285"/>
                <a:gd name="connsiteX37" fmla="*/ 1781201 w 2209592"/>
                <a:gd name="connsiteY37" fmla="*/ 603755 h 1340285"/>
                <a:gd name="connsiteX38" fmla="*/ 1796233 w 2209592"/>
                <a:gd name="connsiteY38" fmla="*/ 478495 h 1340285"/>
                <a:gd name="connsiteX39" fmla="*/ 1806253 w 2209592"/>
                <a:gd name="connsiteY39" fmla="*/ 400833 h 1340285"/>
                <a:gd name="connsiteX40" fmla="*/ 1803748 w 2209592"/>
                <a:gd name="connsiteY40" fmla="*/ 355740 h 1340285"/>
                <a:gd name="connsiteX41" fmla="*/ 1796233 w 2209592"/>
                <a:gd name="connsiteY41" fmla="*/ 323172 h 1340285"/>
                <a:gd name="connsiteX42" fmla="*/ 1783707 w 2209592"/>
                <a:gd name="connsiteY42" fmla="*/ 298120 h 1340285"/>
                <a:gd name="connsiteX43" fmla="*/ 1766170 w 2209592"/>
                <a:gd name="connsiteY43" fmla="*/ 278078 h 1340285"/>
                <a:gd name="connsiteX44" fmla="*/ 1738613 w 2209592"/>
                <a:gd name="connsiteY44" fmla="*/ 263047 h 1340285"/>
                <a:gd name="connsiteX45" fmla="*/ 1711056 w 2209592"/>
                <a:gd name="connsiteY45" fmla="*/ 255531 h 1340285"/>
                <a:gd name="connsiteX46" fmla="*/ 1658446 w 2209592"/>
                <a:gd name="connsiteY46" fmla="*/ 255531 h 1340285"/>
                <a:gd name="connsiteX47" fmla="*/ 1315233 w 2209592"/>
                <a:gd name="connsiteY47" fmla="*/ 290604 h 1340285"/>
                <a:gd name="connsiteX48" fmla="*/ 671395 w 2209592"/>
                <a:gd name="connsiteY48" fmla="*/ 358245 h 134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09592" h="1340285">
                  <a:moveTo>
                    <a:pt x="671395" y="358245"/>
                  </a:moveTo>
                  <a:lnTo>
                    <a:pt x="117745" y="418370"/>
                  </a:lnTo>
                  <a:lnTo>
                    <a:pt x="0" y="210438"/>
                  </a:lnTo>
                  <a:lnTo>
                    <a:pt x="323172" y="207933"/>
                  </a:lnTo>
                  <a:lnTo>
                    <a:pt x="375781" y="200417"/>
                  </a:lnTo>
                  <a:lnTo>
                    <a:pt x="851770" y="147808"/>
                  </a:lnTo>
                  <a:lnTo>
                    <a:pt x="1104796" y="117745"/>
                  </a:lnTo>
                  <a:lnTo>
                    <a:pt x="1340285" y="90188"/>
                  </a:lnTo>
                  <a:lnTo>
                    <a:pt x="1665962" y="50105"/>
                  </a:lnTo>
                  <a:lnTo>
                    <a:pt x="1696024" y="35073"/>
                  </a:lnTo>
                  <a:lnTo>
                    <a:pt x="1738613" y="12526"/>
                  </a:lnTo>
                  <a:lnTo>
                    <a:pt x="1773686" y="0"/>
                  </a:lnTo>
                  <a:lnTo>
                    <a:pt x="1803748" y="0"/>
                  </a:lnTo>
                  <a:lnTo>
                    <a:pt x="1838821" y="10021"/>
                  </a:lnTo>
                  <a:lnTo>
                    <a:pt x="1941535" y="72651"/>
                  </a:lnTo>
                  <a:lnTo>
                    <a:pt x="2031722" y="132776"/>
                  </a:lnTo>
                  <a:lnTo>
                    <a:pt x="2111889" y="187891"/>
                  </a:lnTo>
                  <a:lnTo>
                    <a:pt x="2144456" y="212943"/>
                  </a:lnTo>
                  <a:lnTo>
                    <a:pt x="2169508" y="237995"/>
                  </a:lnTo>
                  <a:lnTo>
                    <a:pt x="2189550" y="265552"/>
                  </a:lnTo>
                  <a:lnTo>
                    <a:pt x="2199571" y="288099"/>
                  </a:lnTo>
                  <a:lnTo>
                    <a:pt x="2204581" y="303130"/>
                  </a:lnTo>
                  <a:lnTo>
                    <a:pt x="2209592" y="323172"/>
                  </a:lnTo>
                  <a:lnTo>
                    <a:pt x="2209592" y="348224"/>
                  </a:lnTo>
                  <a:lnTo>
                    <a:pt x="2194560" y="383297"/>
                  </a:lnTo>
                  <a:lnTo>
                    <a:pt x="2169508" y="415865"/>
                  </a:lnTo>
                  <a:lnTo>
                    <a:pt x="2141951" y="443422"/>
                  </a:lnTo>
                  <a:lnTo>
                    <a:pt x="2121909" y="468474"/>
                  </a:lnTo>
                  <a:lnTo>
                    <a:pt x="2091847" y="538620"/>
                  </a:lnTo>
                  <a:lnTo>
                    <a:pt x="2064290" y="613776"/>
                  </a:lnTo>
                  <a:lnTo>
                    <a:pt x="2011680" y="774109"/>
                  </a:lnTo>
                  <a:lnTo>
                    <a:pt x="1966587" y="939453"/>
                  </a:lnTo>
                  <a:lnTo>
                    <a:pt x="1923998" y="1107301"/>
                  </a:lnTo>
                  <a:lnTo>
                    <a:pt x="1863873" y="1340285"/>
                  </a:lnTo>
                  <a:lnTo>
                    <a:pt x="1673478" y="1325254"/>
                  </a:lnTo>
                  <a:lnTo>
                    <a:pt x="1698530" y="1152395"/>
                  </a:lnTo>
                  <a:lnTo>
                    <a:pt x="1738613" y="899369"/>
                  </a:lnTo>
                  <a:lnTo>
                    <a:pt x="1781201" y="603755"/>
                  </a:lnTo>
                  <a:lnTo>
                    <a:pt x="1796233" y="478495"/>
                  </a:lnTo>
                  <a:lnTo>
                    <a:pt x="1806253" y="400833"/>
                  </a:lnTo>
                  <a:lnTo>
                    <a:pt x="1803748" y="355740"/>
                  </a:lnTo>
                  <a:lnTo>
                    <a:pt x="1796233" y="323172"/>
                  </a:lnTo>
                  <a:lnTo>
                    <a:pt x="1783707" y="298120"/>
                  </a:lnTo>
                  <a:lnTo>
                    <a:pt x="1766170" y="278078"/>
                  </a:lnTo>
                  <a:lnTo>
                    <a:pt x="1738613" y="263047"/>
                  </a:lnTo>
                  <a:lnTo>
                    <a:pt x="1711056" y="255531"/>
                  </a:lnTo>
                  <a:lnTo>
                    <a:pt x="1658446" y="255531"/>
                  </a:lnTo>
                  <a:lnTo>
                    <a:pt x="1315233" y="290604"/>
                  </a:lnTo>
                  <a:lnTo>
                    <a:pt x="671395" y="3582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77B4BD5C-F558-4A15-814A-9E53239EFD22}"/>
                </a:ext>
              </a:extLst>
            </p:cNvPr>
            <p:cNvSpPr/>
            <p:nvPr/>
          </p:nvSpPr>
          <p:spPr>
            <a:xfrm>
              <a:off x="6213475" y="5348289"/>
              <a:ext cx="1754188" cy="314325"/>
            </a:xfrm>
            <a:custGeom>
              <a:avLst/>
              <a:gdLst>
                <a:gd name="connsiteX0" fmla="*/ 835819 w 1754982"/>
                <a:gd name="connsiteY0" fmla="*/ 247650 h 314325"/>
                <a:gd name="connsiteX1" fmla="*/ 535782 w 1754982"/>
                <a:gd name="connsiteY1" fmla="*/ 273843 h 314325"/>
                <a:gd name="connsiteX2" fmla="*/ 409575 w 1754982"/>
                <a:gd name="connsiteY2" fmla="*/ 288131 h 314325"/>
                <a:gd name="connsiteX3" fmla="*/ 366713 w 1754982"/>
                <a:gd name="connsiteY3" fmla="*/ 292893 h 314325"/>
                <a:gd name="connsiteX4" fmla="*/ 328613 w 1754982"/>
                <a:gd name="connsiteY4" fmla="*/ 302418 h 314325"/>
                <a:gd name="connsiteX5" fmla="*/ 257175 w 1754982"/>
                <a:gd name="connsiteY5" fmla="*/ 314325 h 314325"/>
                <a:gd name="connsiteX6" fmla="*/ 207169 w 1754982"/>
                <a:gd name="connsiteY6" fmla="*/ 314325 h 314325"/>
                <a:gd name="connsiteX7" fmla="*/ 140494 w 1754982"/>
                <a:gd name="connsiteY7" fmla="*/ 304800 h 314325"/>
                <a:gd name="connsiteX8" fmla="*/ 52388 w 1754982"/>
                <a:gd name="connsiteY8" fmla="*/ 278606 h 314325"/>
                <a:gd name="connsiteX9" fmla="*/ 0 w 1754982"/>
                <a:gd name="connsiteY9" fmla="*/ 169068 h 314325"/>
                <a:gd name="connsiteX10" fmla="*/ 242888 w 1754982"/>
                <a:gd name="connsiteY10" fmla="*/ 138112 h 314325"/>
                <a:gd name="connsiteX11" fmla="*/ 721519 w 1754982"/>
                <a:gd name="connsiteY11" fmla="*/ 80962 h 314325"/>
                <a:gd name="connsiteX12" fmla="*/ 1109663 w 1754982"/>
                <a:gd name="connsiteY12" fmla="*/ 35718 h 314325"/>
                <a:gd name="connsiteX13" fmla="*/ 1457325 w 1754982"/>
                <a:gd name="connsiteY13" fmla="*/ 0 h 314325"/>
                <a:gd name="connsiteX14" fmla="*/ 1631157 w 1754982"/>
                <a:gd name="connsiteY14" fmla="*/ 38100 h 314325"/>
                <a:gd name="connsiteX15" fmla="*/ 1721644 w 1754982"/>
                <a:gd name="connsiteY15" fmla="*/ 109537 h 314325"/>
                <a:gd name="connsiteX16" fmla="*/ 1747838 w 1754982"/>
                <a:gd name="connsiteY16" fmla="*/ 130968 h 314325"/>
                <a:gd name="connsiteX17" fmla="*/ 1754982 w 1754982"/>
                <a:gd name="connsiteY17" fmla="*/ 145256 h 314325"/>
                <a:gd name="connsiteX18" fmla="*/ 1750219 w 1754982"/>
                <a:gd name="connsiteY18" fmla="*/ 180975 h 314325"/>
                <a:gd name="connsiteX19" fmla="*/ 1738313 w 1754982"/>
                <a:gd name="connsiteY19" fmla="*/ 219075 h 314325"/>
                <a:gd name="connsiteX20" fmla="*/ 1716882 w 1754982"/>
                <a:gd name="connsiteY20" fmla="*/ 245268 h 314325"/>
                <a:gd name="connsiteX21" fmla="*/ 1690688 w 1754982"/>
                <a:gd name="connsiteY21" fmla="*/ 261937 h 314325"/>
                <a:gd name="connsiteX22" fmla="*/ 1664494 w 1754982"/>
                <a:gd name="connsiteY22" fmla="*/ 269081 h 314325"/>
                <a:gd name="connsiteX23" fmla="*/ 1616869 w 1754982"/>
                <a:gd name="connsiteY23" fmla="*/ 269081 h 314325"/>
                <a:gd name="connsiteX24" fmla="*/ 1504950 w 1754982"/>
                <a:gd name="connsiteY24" fmla="*/ 257175 h 314325"/>
                <a:gd name="connsiteX25" fmla="*/ 1428750 w 1754982"/>
                <a:gd name="connsiteY25" fmla="*/ 250031 h 314325"/>
                <a:gd name="connsiteX26" fmla="*/ 1345407 w 1754982"/>
                <a:gd name="connsiteY26" fmla="*/ 245268 h 314325"/>
                <a:gd name="connsiteX27" fmla="*/ 1173957 w 1754982"/>
                <a:gd name="connsiteY27" fmla="*/ 250031 h 314325"/>
                <a:gd name="connsiteX28" fmla="*/ 835819 w 1754982"/>
                <a:gd name="connsiteY28" fmla="*/ 24765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4982" h="314325">
                  <a:moveTo>
                    <a:pt x="835819" y="247650"/>
                  </a:moveTo>
                  <a:lnTo>
                    <a:pt x="535782" y="273843"/>
                  </a:lnTo>
                  <a:lnTo>
                    <a:pt x="409575" y="288131"/>
                  </a:lnTo>
                  <a:lnTo>
                    <a:pt x="366713" y="292893"/>
                  </a:lnTo>
                  <a:lnTo>
                    <a:pt x="328613" y="302418"/>
                  </a:lnTo>
                  <a:lnTo>
                    <a:pt x="257175" y="314325"/>
                  </a:lnTo>
                  <a:lnTo>
                    <a:pt x="207169" y="314325"/>
                  </a:lnTo>
                  <a:lnTo>
                    <a:pt x="140494" y="304800"/>
                  </a:lnTo>
                  <a:lnTo>
                    <a:pt x="52388" y="278606"/>
                  </a:lnTo>
                  <a:lnTo>
                    <a:pt x="0" y="169068"/>
                  </a:lnTo>
                  <a:lnTo>
                    <a:pt x="242888" y="138112"/>
                  </a:lnTo>
                  <a:lnTo>
                    <a:pt x="721519" y="80962"/>
                  </a:lnTo>
                  <a:lnTo>
                    <a:pt x="1109663" y="35718"/>
                  </a:lnTo>
                  <a:lnTo>
                    <a:pt x="1457325" y="0"/>
                  </a:lnTo>
                  <a:lnTo>
                    <a:pt x="1631157" y="38100"/>
                  </a:lnTo>
                  <a:lnTo>
                    <a:pt x="1721644" y="109537"/>
                  </a:lnTo>
                  <a:lnTo>
                    <a:pt x="1747838" y="130968"/>
                  </a:lnTo>
                  <a:lnTo>
                    <a:pt x="1754982" y="145256"/>
                  </a:lnTo>
                  <a:lnTo>
                    <a:pt x="1750219" y="180975"/>
                  </a:lnTo>
                  <a:lnTo>
                    <a:pt x="1738313" y="219075"/>
                  </a:lnTo>
                  <a:lnTo>
                    <a:pt x="1716882" y="245268"/>
                  </a:lnTo>
                  <a:lnTo>
                    <a:pt x="1690688" y="261937"/>
                  </a:lnTo>
                  <a:lnTo>
                    <a:pt x="1664494" y="269081"/>
                  </a:lnTo>
                  <a:lnTo>
                    <a:pt x="1616869" y="269081"/>
                  </a:lnTo>
                  <a:lnTo>
                    <a:pt x="1504950" y="257175"/>
                  </a:lnTo>
                  <a:lnTo>
                    <a:pt x="1428750" y="250031"/>
                  </a:lnTo>
                  <a:lnTo>
                    <a:pt x="1345407" y="245268"/>
                  </a:lnTo>
                  <a:lnTo>
                    <a:pt x="1173957" y="250031"/>
                  </a:lnTo>
                  <a:lnTo>
                    <a:pt x="835819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05657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1" grpId="0" animBg="1"/>
      <p:bldP spid="22" grpId="0" animBg="1"/>
      <p:bldP spid="25" grpId="0" animBg="1"/>
      <p:bldP spid="8" grpId="0" animBg="1"/>
      <p:bldP spid="19" grpId="0" animBg="1"/>
      <p:bldP spid="24" grpId="0" animBg="1"/>
      <p:bldP spid="20" grpId="0" animBg="1"/>
      <p:bldP spid="12" grpId="0" animBg="1"/>
      <p:bldP spid="1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C99AFDC-4765-4077-A88C-C5C4DB298BB9}"/>
              </a:ext>
            </a:extLst>
          </p:cNvPr>
          <p:cNvSpPr/>
          <p:nvPr/>
        </p:nvSpPr>
        <p:spPr bwMode="auto">
          <a:xfrm>
            <a:off x="5068888" y="3495675"/>
            <a:ext cx="2724150" cy="514350"/>
          </a:xfrm>
          <a:custGeom>
            <a:avLst/>
            <a:gdLst>
              <a:gd name="connsiteX0" fmla="*/ 1800225 w 2724150"/>
              <a:gd name="connsiteY0" fmla="*/ 295275 h 514350"/>
              <a:gd name="connsiteX1" fmla="*/ 1412082 w 2724150"/>
              <a:gd name="connsiteY1" fmla="*/ 342900 h 514350"/>
              <a:gd name="connsiteX2" fmla="*/ 1202532 w 2724150"/>
              <a:gd name="connsiteY2" fmla="*/ 357188 h 514350"/>
              <a:gd name="connsiteX3" fmla="*/ 1016794 w 2724150"/>
              <a:gd name="connsiteY3" fmla="*/ 378619 h 514350"/>
              <a:gd name="connsiteX4" fmla="*/ 888207 w 2724150"/>
              <a:gd name="connsiteY4" fmla="*/ 400050 h 514350"/>
              <a:gd name="connsiteX5" fmla="*/ 745332 w 2724150"/>
              <a:gd name="connsiteY5" fmla="*/ 431006 h 514350"/>
              <a:gd name="connsiteX6" fmla="*/ 676275 w 2724150"/>
              <a:gd name="connsiteY6" fmla="*/ 447675 h 514350"/>
              <a:gd name="connsiteX7" fmla="*/ 492919 w 2724150"/>
              <a:gd name="connsiteY7" fmla="*/ 507206 h 514350"/>
              <a:gd name="connsiteX8" fmla="*/ 466725 w 2724150"/>
              <a:gd name="connsiteY8" fmla="*/ 514350 h 514350"/>
              <a:gd name="connsiteX9" fmla="*/ 457200 w 2724150"/>
              <a:gd name="connsiteY9" fmla="*/ 511969 h 514350"/>
              <a:gd name="connsiteX10" fmla="*/ 407194 w 2724150"/>
              <a:gd name="connsiteY10" fmla="*/ 492919 h 514350"/>
              <a:gd name="connsiteX11" fmla="*/ 328613 w 2724150"/>
              <a:gd name="connsiteY11" fmla="*/ 445294 h 514350"/>
              <a:gd name="connsiteX12" fmla="*/ 235744 w 2724150"/>
              <a:gd name="connsiteY12" fmla="*/ 385763 h 514350"/>
              <a:gd name="connsiteX13" fmla="*/ 154782 w 2724150"/>
              <a:gd name="connsiteY13" fmla="*/ 326231 h 514350"/>
              <a:gd name="connsiteX14" fmla="*/ 92869 w 2724150"/>
              <a:gd name="connsiteY14" fmla="*/ 271463 h 514350"/>
              <a:gd name="connsiteX15" fmla="*/ 45244 w 2724150"/>
              <a:gd name="connsiteY15" fmla="*/ 228600 h 514350"/>
              <a:gd name="connsiteX16" fmla="*/ 21432 w 2724150"/>
              <a:gd name="connsiteY16" fmla="*/ 197644 h 514350"/>
              <a:gd name="connsiteX17" fmla="*/ 4763 w 2724150"/>
              <a:gd name="connsiteY17" fmla="*/ 171450 h 514350"/>
              <a:gd name="connsiteX18" fmla="*/ 0 w 2724150"/>
              <a:gd name="connsiteY18" fmla="*/ 154781 h 514350"/>
              <a:gd name="connsiteX19" fmla="*/ 0 w 2724150"/>
              <a:gd name="connsiteY19" fmla="*/ 142875 h 514350"/>
              <a:gd name="connsiteX20" fmla="*/ 4763 w 2724150"/>
              <a:gd name="connsiteY20" fmla="*/ 133350 h 514350"/>
              <a:gd name="connsiteX21" fmla="*/ 14288 w 2724150"/>
              <a:gd name="connsiteY21" fmla="*/ 130969 h 514350"/>
              <a:gd name="connsiteX22" fmla="*/ 35719 w 2724150"/>
              <a:gd name="connsiteY22" fmla="*/ 135731 h 514350"/>
              <a:gd name="connsiteX23" fmla="*/ 92869 w 2724150"/>
              <a:gd name="connsiteY23" fmla="*/ 161925 h 514350"/>
              <a:gd name="connsiteX24" fmla="*/ 154782 w 2724150"/>
              <a:gd name="connsiteY24" fmla="*/ 188119 h 514350"/>
              <a:gd name="connsiteX25" fmla="*/ 202407 w 2724150"/>
              <a:gd name="connsiteY25" fmla="*/ 204788 h 514350"/>
              <a:gd name="connsiteX26" fmla="*/ 280988 w 2724150"/>
              <a:gd name="connsiteY26" fmla="*/ 233363 h 514350"/>
              <a:gd name="connsiteX27" fmla="*/ 376238 w 2724150"/>
              <a:gd name="connsiteY27" fmla="*/ 257175 h 514350"/>
              <a:gd name="connsiteX28" fmla="*/ 457200 w 2724150"/>
              <a:gd name="connsiteY28" fmla="*/ 269081 h 514350"/>
              <a:gd name="connsiteX29" fmla="*/ 478632 w 2724150"/>
              <a:gd name="connsiteY29" fmla="*/ 269081 h 514350"/>
              <a:gd name="connsiteX30" fmla="*/ 654844 w 2724150"/>
              <a:gd name="connsiteY30" fmla="*/ 242888 h 514350"/>
              <a:gd name="connsiteX31" fmla="*/ 1202532 w 2724150"/>
              <a:gd name="connsiteY31" fmla="*/ 173831 h 514350"/>
              <a:gd name="connsiteX32" fmla="*/ 1416844 w 2724150"/>
              <a:gd name="connsiteY32" fmla="*/ 159544 h 514350"/>
              <a:gd name="connsiteX33" fmla="*/ 1704975 w 2724150"/>
              <a:gd name="connsiteY33" fmla="*/ 128588 h 514350"/>
              <a:gd name="connsiteX34" fmla="*/ 1850232 w 2724150"/>
              <a:gd name="connsiteY34" fmla="*/ 111919 h 514350"/>
              <a:gd name="connsiteX35" fmla="*/ 2166938 w 2724150"/>
              <a:gd name="connsiteY35" fmla="*/ 64294 h 514350"/>
              <a:gd name="connsiteX36" fmla="*/ 2276475 w 2724150"/>
              <a:gd name="connsiteY36" fmla="*/ 42863 h 514350"/>
              <a:gd name="connsiteX37" fmla="*/ 2359819 w 2724150"/>
              <a:gd name="connsiteY37" fmla="*/ 0 h 514350"/>
              <a:gd name="connsiteX38" fmla="*/ 2376488 w 2724150"/>
              <a:gd name="connsiteY38" fmla="*/ 0 h 514350"/>
              <a:gd name="connsiteX39" fmla="*/ 2462213 w 2724150"/>
              <a:gd name="connsiteY39" fmla="*/ 23813 h 514350"/>
              <a:gd name="connsiteX40" fmla="*/ 2536032 w 2724150"/>
              <a:gd name="connsiteY40" fmla="*/ 52388 h 514350"/>
              <a:gd name="connsiteX41" fmla="*/ 2586038 w 2724150"/>
              <a:gd name="connsiteY41" fmla="*/ 78581 h 514350"/>
              <a:gd name="connsiteX42" fmla="*/ 2638425 w 2724150"/>
              <a:gd name="connsiteY42" fmla="*/ 111919 h 514350"/>
              <a:gd name="connsiteX43" fmla="*/ 2678907 w 2724150"/>
              <a:gd name="connsiteY43" fmla="*/ 142875 h 514350"/>
              <a:gd name="connsiteX44" fmla="*/ 2714625 w 2724150"/>
              <a:gd name="connsiteY44" fmla="*/ 176213 h 514350"/>
              <a:gd name="connsiteX45" fmla="*/ 2721769 w 2724150"/>
              <a:gd name="connsiteY45" fmla="*/ 192881 h 514350"/>
              <a:gd name="connsiteX46" fmla="*/ 2724150 w 2724150"/>
              <a:gd name="connsiteY46" fmla="*/ 226219 h 514350"/>
              <a:gd name="connsiteX47" fmla="*/ 2717007 w 2724150"/>
              <a:gd name="connsiteY47" fmla="*/ 257175 h 514350"/>
              <a:gd name="connsiteX48" fmla="*/ 2700338 w 2724150"/>
              <a:gd name="connsiteY48" fmla="*/ 276225 h 514350"/>
              <a:gd name="connsiteX49" fmla="*/ 2664619 w 2724150"/>
              <a:gd name="connsiteY49" fmla="*/ 288131 h 514350"/>
              <a:gd name="connsiteX50" fmla="*/ 2607469 w 2724150"/>
              <a:gd name="connsiteY50" fmla="*/ 290513 h 514350"/>
              <a:gd name="connsiteX51" fmla="*/ 2397919 w 2724150"/>
              <a:gd name="connsiteY51" fmla="*/ 283369 h 514350"/>
              <a:gd name="connsiteX52" fmla="*/ 2155032 w 2724150"/>
              <a:gd name="connsiteY52" fmla="*/ 285750 h 514350"/>
              <a:gd name="connsiteX53" fmla="*/ 1800225 w 2724150"/>
              <a:gd name="connsiteY53" fmla="*/ 29527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724150" h="514350">
                <a:moveTo>
                  <a:pt x="1800225" y="295275"/>
                </a:moveTo>
                <a:lnTo>
                  <a:pt x="1412082" y="342900"/>
                </a:lnTo>
                <a:lnTo>
                  <a:pt x="1202532" y="357188"/>
                </a:lnTo>
                <a:lnTo>
                  <a:pt x="1016794" y="378619"/>
                </a:lnTo>
                <a:lnTo>
                  <a:pt x="888207" y="400050"/>
                </a:lnTo>
                <a:lnTo>
                  <a:pt x="745332" y="431006"/>
                </a:lnTo>
                <a:lnTo>
                  <a:pt x="676275" y="447675"/>
                </a:lnTo>
                <a:lnTo>
                  <a:pt x="492919" y="507206"/>
                </a:lnTo>
                <a:lnTo>
                  <a:pt x="466725" y="514350"/>
                </a:lnTo>
                <a:lnTo>
                  <a:pt x="457200" y="511969"/>
                </a:lnTo>
                <a:lnTo>
                  <a:pt x="407194" y="492919"/>
                </a:lnTo>
                <a:lnTo>
                  <a:pt x="328613" y="445294"/>
                </a:lnTo>
                <a:lnTo>
                  <a:pt x="235744" y="385763"/>
                </a:lnTo>
                <a:lnTo>
                  <a:pt x="154782" y="326231"/>
                </a:lnTo>
                <a:lnTo>
                  <a:pt x="92869" y="271463"/>
                </a:lnTo>
                <a:lnTo>
                  <a:pt x="45244" y="228600"/>
                </a:lnTo>
                <a:lnTo>
                  <a:pt x="21432" y="197644"/>
                </a:lnTo>
                <a:lnTo>
                  <a:pt x="4763" y="171450"/>
                </a:lnTo>
                <a:lnTo>
                  <a:pt x="0" y="154781"/>
                </a:lnTo>
                <a:lnTo>
                  <a:pt x="0" y="142875"/>
                </a:lnTo>
                <a:lnTo>
                  <a:pt x="4763" y="133350"/>
                </a:lnTo>
                <a:lnTo>
                  <a:pt x="14288" y="130969"/>
                </a:lnTo>
                <a:lnTo>
                  <a:pt x="35719" y="135731"/>
                </a:lnTo>
                <a:lnTo>
                  <a:pt x="92869" y="161925"/>
                </a:lnTo>
                <a:lnTo>
                  <a:pt x="154782" y="188119"/>
                </a:lnTo>
                <a:lnTo>
                  <a:pt x="202407" y="204788"/>
                </a:lnTo>
                <a:lnTo>
                  <a:pt x="280988" y="233363"/>
                </a:lnTo>
                <a:lnTo>
                  <a:pt x="376238" y="257175"/>
                </a:lnTo>
                <a:lnTo>
                  <a:pt x="457200" y="269081"/>
                </a:lnTo>
                <a:lnTo>
                  <a:pt x="478632" y="269081"/>
                </a:lnTo>
                <a:lnTo>
                  <a:pt x="654844" y="242888"/>
                </a:lnTo>
                <a:lnTo>
                  <a:pt x="1202532" y="173831"/>
                </a:lnTo>
                <a:lnTo>
                  <a:pt x="1416844" y="159544"/>
                </a:lnTo>
                <a:lnTo>
                  <a:pt x="1704975" y="128588"/>
                </a:lnTo>
                <a:lnTo>
                  <a:pt x="1850232" y="111919"/>
                </a:lnTo>
                <a:lnTo>
                  <a:pt x="2166938" y="64294"/>
                </a:lnTo>
                <a:lnTo>
                  <a:pt x="2276475" y="42863"/>
                </a:lnTo>
                <a:lnTo>
                  <a:pt x="2359819" y="0"/>
                </a:lnTo>
                <a:lnTo>
                  <a:pt x="2376488" y="0"/>
                </a:lnTo>
                <a:lnTo>
                  <a:pt x="2462213" y="23813"/>
                </a:lnTo>
                <a:lnTo>
                  <a:pt x="2536032" y="52388"/>
                </a:lnTo>
                <a:lnTo>
                  <a:pt x="2586038" y="78581"/>
                </a:lnTo>
                <a:lnTo>
                  <a:pt x="2638425" y="111919"/>
                </a:lnTo>
                <a:lnTo>
                  <a:pt x="2678907" y="142875"/>
                </a:lnTo>
                <a:lnTo>
                  <a:pt x="2714625" y="176213"/>
                </a:lnTo>
                <a:lnTo>
                  <a:pt x="2721769" y="192881"/>
                </a:lnTo>
                <a:lnTo>
                  <a:pt x="2724150" y="226219"/>
                </a:lnTo>
                <a:lnTo>
                  <a:pt x="2717007" y="257175"/>
                </a:lnTo>
                <a:lnTo>
                  <a:pt x="2700338" y="276225"/>
                </a:lnTo>
                <a:lnTo>
                  <a:pt x="2664619" y="288131"/>
                </a:lnTo>
                <a:lnTo>
                  <a:pt x="2607469" y="290513"/>
                </a:lnTo>
                <a:lnTo>
                  <a:pt x="2397919" y="283369"/>
                </a:lnTo>
                <a:lnTo>
                  <a:pt x="2155032" y="285750"/>
                </a:lnTo>
                <a:lnTo>
                  <a:pt x="1800225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8F2EFA8-A4BC-401A-933E-DBF73440A843}"/>
              </a:ext>
            </a:extLst>
          </p:cNvPr>
          <p:cNvSpPr/>
          <p:nvPr/>
        </p:nvSpPr>
        <p:spPr>
          <a:xfrm>
            <a:off x="4591050" y="1685926"/>
            <a:ext cx="3327400" cy="530225"/>
          </a:xfrm>
          <a:custGeom>
            <a:avLst/>
            <a:gdLst>
              <a:gd name="connsiteX0" fmla="*/ 1336675 w 3327400"/>
              <a:gd name="connsiteY0" fmla="*/ 406400 h 530225"/>
              <a:gd name="connsiteX1" fmla="*/ 774700 w 3327400"/>
              <a:gd name="connsiteY1" fmla="*/ 447675 h 530225"/>
              <a:gd name="connsiteX2" fmla="*/ 342900 w 3327400"/>
              <a:gd name="connsiteY2" fmla="*/ 492125 h 530225"/>
              <a:gd name="connsiteX3" fmla="*/ 79375 w 3327400"/>
              <a:gd name="connsiteY3" fmla="*/ 530225 h 530225"/>
              <a:gd name="connsiteX4" fmla="*/ 0 w 3327400"/>
              <a:gd name="connsiteY4" fmla="*/ 333375 h 530225"/>
              <a:gd name="connsiteX5" fmla="*/ 146050 w 3327400"/>
              <a:gd name="connsiteY5" fmla="*/ 333375 h 530225"/>
              <a:gd name="connsiteX6" fmla="*/ 596900 w 3327400"/>
              <a:gd name="connsiteY6" fmla="*/ 298450 h 530225"/>
              <a:gd name="connsiteX7" fmla="*/ 1276350 w 3327400"/>
              <a:gd name="connsiteY7" fmla="*/ 244475 h 530225"/>
              <a:gd name="connsiteX8" fmla="*/ 1841500 w 3327400"/>
              <a:gd name="connsiteY8" fmla="*/ 193675 h 530225"/>
              <a:gd name="connsiteX9" fmla="*/ 2346325 w 3327400"/>
              <a:gd name="connsiteY9" fmla="*/ 133350 h 530225"/>
              <a:gd name="connsiteX10" fmla="*/ 2682875 w 3327400"/>
              <a:gd name="connsiteY10" fmla="*/ 88900 h 530225"/>
              <a:gd name="connsiteX11" fmla="*/ 2898775 w 3327400"/>
              <a:gd name="connsiteY11" fmla="*/ 0 h 530225"/>
              <a:gd name="connsiteX12" fmla="*/ 2914650 w 3327400"/>
              <a:gd name="connsiteY12" fmla="*/ 0 h 530225"/>
              <a:gd name="connsiteX13" fmla="*/ 2990850 w 3327400"/>
              <a:gd name="connsiteY13" fmla="*/ 19050 h 530225"/>
              <a:gd name="connsiteX14" fmla="*/ 3114675 w 3327400"/>
              <a:gd name="connsiteY14" fmla="*/ 66675 h 530225"/>
              <a:gd name="connsiteX15" fmla="*/ 3213100 w 3327400"/>
              <a:gd name="connsiteY15" fmla="*/ 111125 h 530225"/>
              <a:gd name="connsiteX16" fmla="*/ 3260725 w 3327400"/>
              <a:gd name="connsiteY16" fmla="*/ 136525 h 530225"/>
              <a:gd name="connsiteX17" fmla="*/ 3292475 w 3327400"/>
              <a:gd name="connsiteY17" fmla="*/ 158750 h 530225"/>
              <a:gd name="connsiteX18" fmla="*/ 3311525 w 3327400"/>
              <a:gd name="connsiteY18" fmla="*/ 177800 h 530225"/>
              <a:gd name="connsiteX19" fmla="*/ 3321050 w 3327400"/>
              <a:gd name="connsiteY19" fmla="*/ 196850 h 530225"/>
              <a:gd name="connsiteX20" fmla="*/ 3327400 w 3327400"/>
              <a:gd name="connsiteY20" fmla="*/ 215900 h 530225"/>
              <a:gd name="connsiteX21" fmla="*/ 3327400 w 3327400"/>
              <a:gd name="connsiteY21" fmla="*/ 250825 h 530225"/>
              <a:gd name="connsiteX22" fmla="*/ 3317875 w 3327400"/>
              <a:gd name="connsiteY22" fmla="*/ 288925 h 530225"/>
              <a:gd name="connsiteX23" fmla="*/ 3302000 w 3327400"/>
              <a:gd name="connsiteY23" fmla="*/ 323850 h 530225"/>
              <a:gd name="connsiteX24" fmla="*/ 3279775 w 3327400"/>
              <a:gd name="connsiteY24" fmla="*/ 333375 h 530225"/>
              <a:gd name="connsiteX25" fmla="*/ 3057525 w 3327400"/>
              <a:gd name="connsiteY25" fmla="*/ 333375 h 530225"/>
              <a:gd name="connsiteX26" fmla="*/ 2701925 w 3327400"/>
              <a:gd name="connsiteY26" fmla="*/ 330200 h 530225"/>
              <a:gd name="connsiteX27" fmla="*/ 2216150 w 3327400"/>
              <a:gd name="connsiteY27" fmla="*/ 346075 h 530225"/>
              <a:gd name="connsiteX28" fmla="*/ 1336675 w 3327400"/>
              <a:gd name="connsiteY28" fmla="*/ 406400 h 53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327400" h="530225">
                <a:moveTo>
                  <a:pt x="1336675" y="406400"/>
                </a:moveTo>
                <a:lnTo>
                  <a:pt x="774700" y="447675"/>
                </a:lnTo>
                <a:lnTo>
                  <a:pt x="342900" y="492125"/>
                </a:lnTo>
                <a:lnTo>
                  <a:pt x="79375" y="530225"/>
                </a:lnTo>
                <a:lnTo>
                  <a:pt x="0" y="333375"/>
                </a:lnTo>
                <a:lnTo>
                  <a:pt x="146050" y="333375"/>
                </a:lnTo>
                <a:lnTo>
                  <a:pt x="596900" y="298450"/>
                </a:lnTo>
                <a:lnTo>
                  <a:pt x="1276350" y="244475"/>
                </a:lnTo>
                <a:lnTo>
                  <a:pt x="1841500" y="193675"/>
                </a:lnTo>
                <a:lnTo>
                  <a:pt x="2346325" y="133350"/>
                </a:lnTo>
                <a:lnTo>
                  <a:pt x="2682875" y="88900"/>
                </a:lnTo>
                <a:lnTo>
                  <a:pt x="2898775" y="0"/>
                </a:lnTo>
                <a:lnTo>
                  <a:pt x="2914650" y="0"/>
                </a:lnTo>
                <a:lnTo>
                  <a:pt x="2990850" y="19050"/>
                </a:lnTo>
                <a:lnTo>
                  <a:pt x="3114675" y="66675"/>
                </a:lnTo>
                <a:lnTo>
                  <a:pt x="3213100" y="111125"/>
                </a:lnTo>
                <a:lnTo>
                  <a:pt x="3260725" y="136525"/>
                </a:lnTo>
                <a:lnTo>
                  <a:pt x="3292475" y="158750"/>
                </a:lnTo>
                <a:lnTo>
                  <a:pt x="3311525" y="177800"/>
                </a:lnTo>
                <a:lnTo>
                  <a:pt x="3321050" y="196850"/>
                </a:lnTo>
                <a:lnTo>
                  <a:pt x="3327400" y="215900"/>
                </a:lnTo>
                <a:lnTo>
                  <a:pt x="3327400" y="250825"/>
                </a:lnTo>
                <a:lnTo>
                  <a:pt x="3317875" y="288925"/>
                </a:lnTo>
                <a:lnTo>
                  <a:pt x="3302000" y="323850"/>
                </a:lnTo>
                <a:lnTo>
                  <a:pt x="3279775" y="333375"/>
                </a:lnTo>
                <a:lnTo>
                  <a:pt x="3057525" y="333375"/>
                </a:lnTo>
                <a:lnTo>
                  <a:pt x="2701925" y="330200"/>
                </a:lnTo>
                <a:lnTo>
                  <a:pt x="2216150" y="346075"/>
                </a:lnTo>
                <a:lnTo>
                  <a:pt x="1336675" y="406400"/>
                </a:lnTo>
                <a:close/>
              </a:path>
            </a:pathLst>
          </a:custGeom>
          <a:solidFill>
            <a:srgbClr val="203864"/>
          </a:solidFill>
          <a:ln>
            <a:solidFill>
              <a:srgbClr val="2038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34E6C08-831F-486C-9548-66490A6904FA}"/>
              </a:ext>
            </a:extLst>
          </p:cNvPr>
          <p:cNvSpPr/>
          <p:nvPr/>
        </p:nvSpPr>
        <p:spPr>
          <a:xfrm rot="16200000">
            <a:off x="2324101" y="3155951"/>
            <a:ext cx="3736975" cy="1149350"/>
          </a:xfrm>
          <a:custGeom>
            <a:avLst/>
            <a:gdLst>
              <a:gd name="connsiteX0" fmla="*/ 2051050 w 3736975"/>
              <a:gd name="connsiteY0" fmla="*/ 1035050 h 1149350"/>
              <a:gd name="connsiteX1" fmla="*/ 1682750 w 3736975"/>
              <a:gd name="connsiteY1" fmla="*/ 955675 h 1149350"/>
              <a:gd name="connsiteX2" fmla="*/ 1444625 w 3736975"/>
              <a:gd name="connsiteY2" fmla="*/ 885825 h 1149350"/>
              <a:gd name="connsiteX3" fmla="*/ 1225550 w 3736975"/>
              <a:gd name="connsiteY3" fmla="*/ 809625 h 1149350"/>
              <a:gd name="connsiteX4" fmla="*/ 1028700 w 3736975"/>
              <a:gd name="connsiteY4" fmla="*/ 733425 h 1149350"/>
              <a:gd name="connsiteX5" fmla="*/ 892175 w 3736975"/>
              <a:gd name="connsiteY5" fmla="*/ 669925 h 1149350"/>
              <a:gd name="connsiteX6" fmla="*/ 733425 w 3736975"/>
              <a:gd name="connsiteY6" fmla="*/ 584200 h 1149350"/>
              <a:gd name="connsiteX7" fmla="*/ 523875 w 3736975"/>
              <a:gd name="connsiteY7" fmla="*/ 454025 h 1149350"/>
              <a:gd name="connsiteX8" fmla="*/ 352425 w 3736975"/>
              <a:gd name="connsiteY8" fmla="*/ 333375 h 1149350"/>
              <a:gd name="connsiteX9" fmla="*/ 174625 w 3736975"/>
              <a:gd name="connsiteY9" fmla="*/ 190500 h 1149350"/>
              <a:gd name="connsiteX10" fmla="*/ 53975 w 3736975"/>
              <a:gd name="connsiteY10" fmla="*/ 88900 h 1149350"/>
              <a:gd name="connsiteX11" fmla="*/ 6350 w 3736975"/>
              <a:gd name="connsiteY11" fmla="*/ 44450 h 1149350"/>
              <a:gd name="connsiteX12" fmla="*/ 0 w 3736975"/>
              <a:gd name="connsiteY12" fmla="*/ 31750 h 1149350"/>
              <a:gd name="connsiteX13" fmla="*/ 3175 w 3736975"/>
              <a:gd name="connsiteY13" fmla="*/ 9525 h 1149350"/>
              <a:gd name="connsiteX14" fmla="*/ 15875 w 3736975"/>
              <a:gd name="connsiteY14" fmla="*/ 0 h 1149350"/>
              <a:gd name="connsiteX15" fmla="*/ 38100 w 3736975"/>
              <a:gd name="connsiteY15" fmla="*/ 0 h 1149350"/>
              <a:gd name="connsiteX16" fmla="*/ 142875 w 3736975"/>
              <a:gd name="connsiteY16" fmla="*/ 63500 h 1149350"/>
              <a:gd name="connsiteX17" fmla="*/ 374650 w 3736975"/>
              <a:gd name="connsiteY17" fmla="*/ 206375 h 1149350"/>
              <a:gd name="connsiteX18" fmla="*/ 549275 w 3736975"/>
              <a:gd name="connsiteY18" fmla="*/ 307975 h 1149350"/>
              <a:gd name="connsiteX19" fmla="*/ 742950 w 3736975"/>
              <a:gd name="connsiteY19" fmla="*/ 406400 h 1149350"/>
              <a:gd name="connsiteX20" fmla="*/ 955675 w 3736975"/>
              <a:gd name="connsiteY20" fmla="*/ 504825 h 1149350"/>
              <a:gd name="connsiteX21" fmla="*/ 1174750 w 3736975"/>
              <a:gd name="connsiteY21" fmla="*/ 587375 h 1149350"/>
              <a:gd name="connsiteX22" fmla="*/ 1330325 w 3736975"/>
              <a:gd name="connsiteY22" fmla="*/ 644525 h 1149350"/>
              <a:gd name="connsiteX23" fmla="*/ 1524000 w 3736975"/>
              <a:gd name="connsiteY23" fmla="*/ 698500 h 1149350"/>
              <a:gd name="connsiteX24" fmla="*/ 1698625 w 3736975"/>
              <a:gd name="connsiteY24" fmla="*/ 730250 h 1149350"/>
              <a:gd name="connsiteX25" fmla="*/ 1962150 w 3736975"/>
              <a:gd name="connsiteY25" fmla="*/ 774700 h 1149350"/>
              <a:gd name="connsiteX26" fmla="*/ 2127250 w 3736975"/>
              <a:gd name="connsiteY26" fmla="*/ 796925 h 1149350"/>
              <a:gd name="connsiteX27" fmla="*/ 2330450 w 3736975"/>
              <a:gd name="connsiteY27" fmla="*/ 815975 h 1149350"/>
              <a:gd name="connsiteX28" fmla="*/ 2555875 w 3736975"/>
              <a:gd name="connsiteY28" fmla="*/ 835025 h 1149350"/>
              <a:gd name="connsiteX29" fmla="*/ 2924175 w 3736975"/>
              <a:gd name="connsiteY29" fmla="*/ 854075 h 1149350"/>
              <a:gd name="connsiteX30" fmla="*/ 3254375 w 3736975"/>
              <a:gd name="connsiteY30" fmla="*/ 860425 h 1149350"/>
              <a:gd name="connsiteX31" fmla="*/ 3413125 w 3736975"/>
              <a:gd name="connsiteY31" fmla="*/ 863600 h 1149350"/>
              <a:gd name="connsiteX32" fmla="*/ 3467100 w 3736975"/>
              <a:gd name="connsiteY32" fmla="*/ 854075 h 1149350"/>
              <a:gd name="connsiteX33" fmla="*/ 3508375 w 3736975"/>
              <a:gd name="connsiteY33" fmla="*/ 844550 h 1149350"/>
              <a:gd name="connsiteX34" fmla="*/ 3559175 w 3736975"/>
              <a:gd name="connsiteY34" fmla="*/ 819150 h 1149350"/>
              <a:gd name="connsiteX35" fmla="*/ 3629025 w 3736975"/>
              <a:gd name="connsiteY35" fmla="*/ 768350 h 1149350"/>
              <a:gd name="connsiteX36" fmla="*/ 3667125 w 3736975"/>
              <a:gd name="connsiteY36" fmla="*/ 730250 h 1149350"/>
              <a:gd name="connsiteX37" fmla="*/ 3702050 w 3736975"/>
              <a:gd name="connsiteY37" fmla="*/ 704850 h 1149350"/>
              <a:gd name="connsiteX38" fmla="*/ 3721100 w 3736975"/>
              <a:gd name="connsiteY38" fmla="*/ 704850 h 1149350"/>
              <a:gd name="connsiteX39" fmla="*/ 3733800 w 3736975"/>
              <a:gd name="connsiteY39" fmla="*/ 711200 h 1149350"/>
              <a:gd name="connsiteX40" fmla="*/ 3736975 w 3736975"/>
              <a:gd name="connsiteY40" fmla="*/ 736600 h 1149350"/>
              <a:gd name="connsiteX41" fmla="*/ 3730625 w 3736975"/>
              <a:gd name="connsiteY41" fmla="*/ 806450 h 1149350"/>
              <a:gd name="connsiteX42" fmla="*/ 3714750 w 3736975"/>
              <a:gd name="connsiteY42" fmla="*/ 863600 h 1149350"/>
              <a:gd name="connsiteX43" fmla="*/ 3679825 w 3736975"/>
              <a:gd name="connsiteY43" fmla="*/ 949325 h 1149350"/>
              <a:gd name="connsiteX44" fmla="*/ 3632200 w 3736975"/>
              <a:gd name="connsiteY44" fmla="*/ 1025525 h 1149350"/>
              <a:gd name="connsiteX45" fmla="*/ 3559175 w 3736975"/>
              <a:gd name="connsiteY45" fmla="*/ 1117600 h 1149350"/>
              <a:gd name="connsiteX46" fmla="*/ 3413125 w 3736975"/>
              <a:gd name="connsiteY46" fmla="*/ 1149350 h 1149350"/>
              <a:gd name="connsiteX47" fmla="*/ 3070225 w 3736975"/>
              <a:gd name="connsiteY47" fmla="*/ 1143000 h 1149350"/>
              <a:gd name="connsiteX48" fmla="*/ 2759075 w 3736975"/>
              <a:gd name="connsiteY48" fmla="*/ 1123950 h 1149350"/>
              <a:gd name="connsiteX49" fmla="*/ 2454275 w 3736975"/>
              <a:gd name="connsiteY49" fmla="*/ 1095375 h 1149350"/>
              <a:gd name="connsiteX50" fmla="*/ 2209800 w 3736975"/>
              <a:gd name="connsiteY50" fmla="*/ 1060450 h 1149350"/>
              <a:gd name="connsiteX51" fmla="*/ 2051050 w 3736975"/>
              <a:gd name="connsiteY51" fmla="*/ 1035050 h 114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736975" h="1149350">
                <a:moveTo>
                  <a:pt x="2051050" y="1035050"/>
                </a:moveTo>
                <a:lnTo>
                  <a:pt x="1682750" y="955675"/>
                </a:lnTo>
                <a:lnTo>
                  <a:pt x="1444625" y="885825"/>
                </a:lnTo>
                <a:lnTo>
                  <a:pt x="1225550" y="809625"/>
                </a:lnTo>
                <a:lnTo>
                  <a:pt x="1028700" y="733425"/>
                </a:lnTo>
                <a:lnTo>
                  <a:pt x="892175" y="669925"/>
                </a:lnTo>
                <a:lnTo>
                  <a:pt x="733425" y="584200"/>
                </a:lnTo>
                <a:lnTo>
                  <a:pt x="523875" y="454025"/>
                </a:lnTo>
                <a:lnTo>
                  <a:pt x="352425" y="333375"/>
                </a:lnTo>
                <a:lnTo>
                  <a:pt x="174625" y="190500"/>
                </a:lnTo>
                <a:lnTo>
                  <a:pt x="53975" y="88900"/>
                </a:lnTo>
                <a:lnTo>
                  <a:pt x="6350" y="44450"/>
                </a:lnTo>
                <a:lnTo>
                  <a:pt x="0" y="31750"/>
                </a:lnTo>
                <a:lnTo>
                  <a:pt x="3175" y="9525"/>
                </a:lnTo>
                <a:lnTo>
                  <a:pt x="15875" y="0"/>
                </a:lnTo>
                <a:lnTo>
                  <a:pt x="38100" y="0"/>
                </a:lnTo>
                <a:lnTo>
                  <a:pt x="142875" y="63500"/>
                </a:lnTo>
                <a:lnTo>
                  <a:pt x="374650" y="206375"/>
                </a:lnTo>
                <a:lnTo>
                  <a:pt x="549275" y="307975"/>
                </a:lnTo>
                <a:lnTo>
                  <a:pt x="742950" y="406400"/>
                </a:lnTo>
                <a:lnTo>
                  <a:pt x="955675" y="504825"/>
                </a:lnTo>
                <a:lnTo>
                  <a:pt x="1174750" y="587375"/>
                </a:lnTo>
                <a:lnTo>
                  <a:pt x="1330325" y="644525"/>
                </a:lnTo>
                <a:lnTo>
                  <a:pt x="1524000" y="698500"/>
                </a:lnTo>
                <a:lnTo>
                  <a:pt x="1698625" y="730250"/>
                </a:lnTo>
                <a:lnTo>
                  <a:pt x="1962150" y="774700"/>
                </a:lnTo>
                <a:lnTo>
                  <a:pt x="2127250" y="796925"/>
                </a:lnTo>
                <a:lnTo>
                  <a:pt x="2330450" y="815975"/>
                </a:lnTo>
                <a:lnTo>
                  <a:pt x="2555875" y="835025"/>
                </a:lnTo>
                <a:lnTo>
                  <a:pt x="2924175" y="854075"/>
                </a:lnTo>
                <a:lnTo>
                  <a:pt x="3254375" y="860425"/>
                </a:lnTo>
                <a:lnTo>
                  <a:pt x="3413125" y="863600"/>
                </a:lnTo>
                <a:lnTo>
                  <a:pt x="3467100" y="854075"/>
                </a:lnTo>
                <a:lnTo>
                  <a:pt x="3508375" y="844550"/>
                </a:lnTo>
                <a:lnTo>
                  <a:pt x="3559175" y="819150"/>
                </a:lnTo>
                <a:lnTo>
                  <a:pt x="3629025" y="768350"/>
                </a:lnTo>
                <a:lnTo>
                  <a:pt x="3667125" y="730250"/>
                </a:lnTo>
                <a:lnTo>
                  <a:pt x="3702050" y="704850"/>
                </a:lnTo>
                <a:lnTo>
                  <a:pt x="3721100" y="704850"/>
                </a:lnTo>
                <a:lnTo>
                  <a:pt x="3733800" y="711200"/>
                </a:lnTo>
                <a:lnTo>
                  <a:pt x="3736975" y="736600"/>
                </a:lnTo>
                <a:lnTo>
                  <a:pt x="3730625" y="806450"/>
                </a:lnTo>
                <a:lnTo>
                  <a:pt x="3714750" y="863600"/>
                </a:lnTo>
                <a:lnTo>
                  <a:pt x="3679825" y="949325"/>
                </a:lnTo>
                <a:lnTo>
                  <a:pt x="3632200" y="1025525"/>
                </a:lnTo>
                <a:lnTo>
                  <a:pt x="3559175" y="1117600"/>
                </a:lnTo>
                <a:lnTo>
                  <a:pt x="3413125" y="1149350"/>
                </a:lnTo>
                <a:lnTo>
                  <a:pt x="3070225" y="1143000"/>
                </a:lnTo>
                <a:lnTo>
                  <a:pt x="2759075" y="1123950"/>
                </a:lnTo>
                <a:lnTo>
                  <a:pt x="2454275" y="1095375"/>
                </a:lnTo>
                <a:lnTo>
                  <a:pt x="2209800" y="1060450"/>
                </a:lnTo>
                <a:lnTo>
                  <a:pt x="2051050" y="1035050"/>
                </a:lnTo>
                <a:close/>
              </a:path>
            </a:pathLst>
          </a:custGeom>
          <a:solidFill>
            <a:srgbClr val="203864"/>
          </a:solidFill>
          <a:ln>
            <a:solidFill>
              <a:srgbClr val="2038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912CCD9-5FC0-46AB-8520-071ED793C925}"/>
              </a:ext>
            </a:extLst>
          </p:cNvPr>
          <p:cNvSpPr/>
          <p:nvPr/>
        </p:nvSpPr>
        <p:spPr>
          <a:xfrm rot="16200000">
            <a:off x="4876801" y="3519489"/>
            <a:ext cx="2917825" cy="644525"/>
          </a:xfrm>
          <a:custGeom>
            <a:avLst/>
            <a:gdLst>
              <a:gd name="connsiteX0" fmla="*/ 1012103 w 2918565"/>
              <a:gd name="connsiteY0" fmla="*/ 491021 h 643838"/>
              <a:gd name="connsiteX1" fmla="*/ 35073 w 2918565"/>
              <a:gd name="connsiteY1" fmla="*/ 481000 h 643838"/>
              <a:gd name="connsiteX2" fmla="*/ 0 w 2918565"/>
              <a:gd name="connsiteY2" fmla="*/ 227974 h 643838"/>
              <a:gd name="connsiteX3" fmla="*/ 688932 w 2918565"/>
              <a:gd name="connsiteY3" fmla="*/ 230479 h 643838"/>
              <a:gd name="connsiteX4" fmla="*/ 1445504 w 2918565"/>
              <a:gd name="connsiteY4" fmla="*/ 230479 h 643838"/>
              <a:gd name="connsiteX5" fmla="*/ 1620868 w 2918565"/>
              <a:gd name="connsiteY5" fmla="*/ 230479 h 643838"/>
              <a:gd name="connsiteX6" fmla="*/ 2467628 w 2918565"/>
              <a:gd name="connsiteY6" fmla="*/ 232984 h 643838"/>
              <a:gd name="connsiteX7" fmla="*/ 2595393 w 2918565"/>
              <a:gd name="connsiteY7" fmla="*/ 227974 h 643838"/>
              <a:gd name="connsiteX8" fmla="*/ 2653013 w 2918565"/>
              <a:gd name="connsiteY8" fmla="*/ 222964 h 643838"/>
              <a:gd name="connsiteX9" fmla="*/ 2688086 w 2918565"/>
              <a:gd name="connsiteY9" fmla="*/ 215448 h 643838"/>
              <a:gd name="connsiteX10" fmla="*/ 2710633 w 2918565"/>
              <a:gd name="connsiteY10" fmla="*/ 195406 h 643838"/>
              <a:gd name="connsiteX11" fmla="*/ 2768252 w 2918565"/>
              <a:gd name="connsiteY11" fmla="*/ 145302 h 643838"/>
              <a:gd name="connsiteX12" fmla="*/ 2813346 w 2918565"/>
              <a:gd name="connsiteY12" fmla="*/ 87683 h 643838"/>
              <a:gd name="connsiteX13" fmla="*/ 2848419 w 2918565"/>
              <a:gd name="connsiteY13" fmla="*/ 40084 h 643838"/>
              <a:gd name="connsiteX14" fmla="*/ 2865955 w 2918565"/>
              <a:gd name="connsiteY14" fmla="*/ 15032 h 643838"/>
              <a:gd name="connsiteX15" fmla="*/ 2880987 w 2918565"/>
              <a:gd name="connsiteY15" fmla="*/ 5011 h 643838"/>
              <a:gd name="connsiteX16" fmla="*/ 2891008 w 2918565"/>
              <a:gd name="connsiteY16" fmla="*/ 0 h 643838"/>
              <a:gd name="connsiteX17" fmla="*/ 2906039 w 2918565"/>
              <a:gd name="connsiteY17" fmla="*/ 2506 h 643838"/>
              <a:gd name="connsiteX18" fmla="*/ 2916060 w 2918565"/>
              <a:gd name="connsiteY18" fmla="*/ 12526 h 643838"/>
              <a:gd name="connsiteX19" fmla="*/ 2918565 w 2918565"/>
              <a:gd name="connsiteY19" fmla="*/ 45094 h 643838"/>
              <a:gd name="connsiteX20" fmla="*/ 2913554 w 2918565"/>
              <a:gd name="connsiteY20" fmla="*/ 127766 h 643838"/>
              <a:gd name="connsiteX21" fmla="*/ 2901028 w 2918565"/>
              <a:gd name="connsiteY21" fmla="*/ 200417 h 643838"/>
              <a:gd name="connsiteX22" fmla="*/ 2878482 w 2918565"/>
              <a:gd name="connsiteY22" fmla="*/ 278078 h 643838"/>
              <a:gd name="connsiteX23" fmla="*/ 2833388 w 2918565"/>
              <a:gd name="connsiteY23" fmla="*/ 398328 h 643838"/>
              <a:gd name="connsiteX24" fmla="*/ 2758232 w 2918565"/>
              <a:gd name="connsiteY24" fmla="*/ 551146 h 643838"/>
              <a:gd name="connsiteX25" fmla="*/ 2720654 w 2918565"/>
              <a:gd name="connsiteY25" fmla="*/ 601250 h 643838"/>
              <a:gd name="connsiteX26" fmla="*/ 2693096 w 2918565"/>
              <a:gd name="connsiteY26" fmla="*/ 631312 h 643838"/>
              <a:gd name="connsiteX27" fmla="*/ 2665539 w 2918565"/>
              <a:gd name="connsiteY27" fmla="*/ 643838 h 643838"/>
              <a:gd name="connsiteX28" fmla="*/ 2637982 w 2918565"/>
              <a:gd name="connsiteY28" fmla="*/ 641333 h 643838"/>
              <a:gd name="connsiteX29" fmla="*/ 2615435 w 2918565"/>
              <a:gd name="connsiteY29" fmla="*/ 636323 h 643838"/>
              <a:gd name="connsiteX30" fmla="*/ 2582867 w 2918565"/>
              <a:gd name="connsiteY30" fmla="*/ 613776 h 643838"/>
              <a:gd name="connsiteX31" fmla="*/ 2535268 w 2918565"/>
              <a:gd name="connsiteY31" fmla="*/ 566177 h 643838"/>
              <a:gd name="connsiteX32" fmla="*/ 2492680 w 2918565"/>
              <a:gd name="connsiteY32" fmla="*/ 523588 h 643838"/>
              <a:gd name="connsiteX33" fmla="*/ 2126920 w 2918565"/>
              <a:gd name="connsiteY33" fmla="*/ 511062 h 643838"/>
              <a:gd name="connsiteX34" fmla="*/ 1638405 w 2918565"/>
              <a:gd name="connsiteY34" fmla="*/ 496031 h 643838"/>
              <a:gd name="connsiteX35" fmla="*/ 1465546 w 2918565"/>
              <a:gd name="connsiteY35" fmla="*/ 498536 h 643838"/>
              <a:gd name="connsiteX36" fmla="*/ 1012103 w 2918565"/>
              <a:gd name="connsiteY36" fmla="*/ 491021 h 643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918565" h="643838">
                <a:moveTo>
                  <a:pt x="1012103" y="491021"/>
                </a:moveTo>
                <a:lnTo>
                  <a:pt x="35073" y="481000"/>
                </a:lnTo>
                <a:lnTo>
                  <a:pt x="0" y="227974"/>
                </a:lnTo>
                <a:lnTo>
                  <a:pt x="688932" y="230479"/>
                </a:lnTo>
                <a:lnTo>
                  <a:pt x="1445504" y="230479"/>
                </a:lnTo>
                <a:lnTo>
                  <a:pt x="1620868" y="230479"/>
                </a:lnTo>
                <a:lnTo>
                  <a:pt x="2467628" y="232984"/>
                </a:lnTo>
                <a:lnTo>
                  <a:pt x="2595393" y="227974"/>
                </a:lnTo>
                <a:lnTo>
                  <a:pt x="2653013" y="222964"/>
                </a:lnTo>
                <a:lnTo>
                  <a:pt x="2688086" y="215448"/>
                </a:lnTo>
                <a:lnTo>
                  <a:pt x="2710633" y="195406"/>
                </a:lnTo>
                <a:lnTo>
                  <a:pt x="2768252" y="145302"/>
                </a:lnTo>
                <a:lnTo>
                  <a:pt x="2813346" y="87683"/>
                </a:lnTo>
                <a:lnTo>
                  <a:pt x="2848419" y="40084"/>
                </a:lnTo>
                <a:lnTo>
                  <a:pt x="2865955" y="15032"/>
                </a:lnTo>
                <a:lnTo>
                  <a:pt x="2880987" y="5011"/>
                </a:lnTo>
                <a:lnTo>
                  <a:pt x="2891008" y="0"/>
                </a:lnTo>
                <a:lnTo>
                  <a:pt x="2906039" y="2506"/>
                </a:lnTo>
                <a:lnTo>
                  <a:pt x="2916060" y="12526"/>
                </a:lnTo>
                <a:lnTo>
                  <a:pt x="2918565" y="45094"/>
                </a:lnTo>
                <a:lnTo>
                  <a:pt x="2913554" y="127766"/>
                </a:lnTo>
                <a:lnTo>
                  <a:pt x="2901028" y="200417"/>
                </a:lnTo>
                <a:lnTo>
                  <a:pt x="2878482" y="278078"/>
                </a:lnTo>
                <a:lnTo>
                  <a:pt x="2833388" y="398328"/>
                </a:lnTo>
                <a:lnTo>
                  <a:pt x="2758232" y="551146"/>
                </a:lnTo>
                <a:lnTo>
                  <a:pt x="2720654" y="601250"/>
                </a:lnTo>
                <a:lnTo>
                  <a:pt x="2693096" y="631312"/>
                </a:lnTo>
                <a:lnTo>
                  <a:pt x="2665539" y="643838"/>
                </a:lnTo>
                <a:lnTo>
                  <a:pt x="2637982" y="641333"/>
                </a:lnTo>
                <a:lnTo>
                  <a:pt x="2615435" y="636323"/>
                </a:lnTo>
                <a:lnTo>
                  <a:pt x="2582867" y="613776"/>
                </a:lnTo>
                <a:lnTo>
                  <a:pt x="2535268" y="566177"/>
                </a:lnTo>
                <a:lnTo>
                  <a:pt x="2492680" y="523588"/>
                </a:lnTo>
                <a:lnTo>
                  <a:pt x="2126920" y="511062"/>
                </a:lnTo>
                <a:lnTo>
                  <a:pt x="1638405" y="496031"/>
                </a:lnTo>
                <a:lnTo>
                  <a:pt x="1465546" y="498536"/>
                </a:lnTo>
                <a:lnTo>
                  <a:pt x="1012103" y="4910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6FBEC94-7F93-4D96-8540-0F8BD47ACF5F}"/>
              </a:ext>
            </a:extLst>
          </p:cNvPr>
          <p:cNvSpPr/>
          <p:nvPr/>
        </p:nvSpPr>
        <p:spPr bwMode="auto">
          <a:xfrm>
            <a:off x="4638675" y="5105400"/>
            <a:ext cx="3613150" cy="579438"/>
          </a:xfrm>
          <a:custGeom>
            <a:avLst/>
            <a:gdLst>
              <a:gd name="connsiteX0" fmla="*/ 2260683 w 3612922"/>
              <a:gd name="connsiteY0" fmla="*/ 262108 h 580808"/>
              <a:gd name="connsiteX1" fmla="*/ 1983682 w 3612922"/>
              <a:gd name="connsiteY1" fmla="*/ 274022 h 580808"/>
              <a:gd name="connsiteX2" fmla="*/ 1772208 w 3612922"/>
              <a:gd name="connsiteY2" fmla="*/ 291893 h 580808"/>
              <a:gd name="connsiteX3" fmla="*/ 1513079 w 3612922"/>
              <a:gd name="connsiteY3" fmla="*/ 324656 h 580808"/>
              <a:gd name="connsiteX4" fmla="*/ 1245014 w 3612922"/>
              <a:gd name="connsiteY4" fmla="*/ 369334 h 580808"/>
              <a:gd name="connsiteX5" fmla="*/ 1036518 w 3612922"/>
              <a:gd name="connsiteY5" fmla="*/ 408055 h 580808"/>
              <a:gd name="connsiteX6" fmla="*/ 807174 w 3612922"/>
              <a:gd name="connsiteY6" fmla="*/ 461668 h 580808"/>
              <a:gd name="connsiteX7" fmla="*/ 598679 w 3612922"/>
              <a:gd name="connsiteY7" fmla="*/ 524216 h 580808"/>
              <a:gd name="connsiteX8" fmla="*/ 428904 w 3612922"/>
              <a:gd name="connsiteY8" fmla="*/ 577829 h 580808"/>
              <a:gd name="connsiteX9" fmla="*/ 408055 w 3612922"/>
              <a:gd name="connsiteY9" fmla="*/ 580808 h 580808"/>
              <a:gd name="connsiteX10" fmla="*/ 369334 w 3612922"/>
              <a:gd name="connsiteY10" fmla="*/ 571872 h 580808"/>
              <a:gd name="connsiteX11" fmla="*/ 300829 w 3612922"/>
              <a:gd name="connsiteY11" fmla="*/ 527195 h 580808"/>
              <a:gd name="connsiteX12" fmla="*/ 229345 w 3612922"/>
              <a:gd name="connsiteY12" fmla="*/ 461668 h 580808"/>
              <a:gd name="connsiteX13" fmla="*/ 142968 w 3612922"/>
              <a:gd name="connsiteY13" fmla="*/ 366355 h 580808"/>
              <a:gd name="connsiteX14" fmla="*/ 59570 w 3612922"/>
              <a:gd name="connsiteY14" fmla="*/ 265086 h 580808"/>
              <a:gd name="connsiteX15" fmla="*/ 35742 w 3612922"/>
              <a:gd name="connsiteY15" fmla="*/ 229344 h 580808"/>
              <a:gd name="connsiteX16" fmla="*/ 14892 w 3612922"/>
              <a:gd name="connsiteY16" fmla="*/ 196581 h 580808"/>
              <a:gd name="connsiteX17" fmla="*/ 5957 w 3612922"/>
              <a:gd name="connsiteY17" fmla="*/ 178710 h 580808"/>
              <a:gd name="connsiteX18" fmla="*/ 0 w 3612922"/>
              <a:gd name="connsiteY18" fmla="*/ 154882 h 580808"/>
              <a:gd name="connsiteX19" fmla="*/ 2978 w 3612922"/>
              <a:gd name="connsiteY19" fmla="*/ 116161 h 580808"/>
              <a:gd name="connsiteX20" fmla="*/ 8935 w 3612922"/>
              <a:gd name="connsiteY20" fmla="*/ 107226 h 580808"/>
              <a:gd name="connsiteX21" fmla="*/ 20849 w 3612922"/>
              <a:gd name="connsiteY21" fmla="*/ 101269 h 580808"/>
              <a:gd name="connsiteX22" fmla="*/ 35742 w 3612922"/>
              <a:gd name="connsiteY22" fmla="*/ 107226 h 580808"/>
              <a:gd name="connsiteX23" fmla="*/ 65527 w 3612922"/>
              <a:gd name="connsiteY23" fmla="*/ 131054 h 580808"/>
              <a:gd name="connsiteX24" fmla="*/ 107226 w 3612922"/>
              <a:gd name="connsiteY24" fmla="*/ 154882 h 580808"/>
              <a:gd name="connsiteX25" fmla="*/ 163818 w 3612922"/>
              <a:gd name="connsiteY25" fmla="*/ 190624 h 580808"/>
              <a:gd name="connsiteX26" fmla="*/ 226366 w 3612922"/>
              <a:gd name="connsiteY26" fmla="*/ 220409 h 580808"/>
              <a:gd name="connsiteX27" fmla="*/ 268065 w 3612922"/>
              <a:gd name="connsiteY27" fmla="*/ 238280 h 580808"/>
              <a:gd name="connsiteX28" fmla="*/ 315721 w 3612922"/>
              <a:gd name="connsiteY28" fmla="*/ 253172 h 580808"/>
              <a:gd name="connsiteX29" fmla="*/ 393162 w 3612922"/>
              <a:gd name="connsiteY29" fmla="*/ 262108 h 580808"/>
              <a:gd name="connsiteX30" fmla="*/ 539109 w 3612922"/>
              <a:gd name="connsiteY30" fmla="*/ 268065 h 580808"/>
              <a:gd name="connsiteX31" fmla="*/ 649313 w 3612922"/>
              <a:gd name="connsiteY31" fmla="*/ 262108 h 580808"/>
              <a:gd name="connsiteX32" fmla="*/ 920357 w 3612922"/>
              <a:gd name="connsiteY32" fmla="*/ 229344 h 580808"/>
              <a:gd name="connsiteX33" fmla="*/ 1313519 w 3612922"/>
              <a:gd name="connsiteY33" fmla="*/ 172753 h 580808"/>
              <a:gd name="connsiteX34" fmla="*/ 1632219 w 3612922"/>
              <a:gd name="connsiteY34" fmla="*/ 128075 h 580808"/>
              <a:gd name="connsiteX35" fmla="*/ 1816886 w 3612922"/>
              <a:gd name="connsiteY35" fmla="*/ 110204 h 580808"/>
              <a:gd name="connsiteX36" fmla="*/ 2213027 w 3612922"/>
              <a:gd name="connsiteY36" fmla="*/ 89355 h 580808"/>
              <a:gd name="connsiteX37" fmla="*/ 2555554 w 3612922"/>
              <a:gd name="connsiteY37" fmla="*/ 74462 h 580808"/>
              <a:gd name="connsiteX38" fmla="*/ 2948717 w 3612922"/>
              <a:gd name="connsiteY38" fmla="*/ 65527 h 580808"/>
              <a:gd name="connsiteX39" fmla="*/ 2993394 w 3612922"/>
              <a:gd name="connsiteY39" fmla="*/ 56591 h 580808"/>
              <a:gd name="connsiteX40" fmla="*/ 3067857 w 3612922"/>
              <a:gd name="connsiteY40" fmla="*/ 35742 h 580808"/>
              <a:gd name="connsiteX41" fmla="*/ 3166147 w 3612922"/>
              <a:gd name="connsiteY41" fmla="*/ 2978 h 580808"/>
              <a:gd name="connsiteX42" fmla="*/ 3181040 w 3612922"/>
              <a:gd name="connsiteY42" fmla="*/ 0 h 580808"/>
              <a:gd name="connsiteX43" fmla="*/ 3237631 w 3612922"/>
              <a:gd name="connsiteY43" fmla="*/ 17871 h 580808"/>
              <a:gd name="connsiteX44" fmla="*/ 3288266 w 3612922"/>
              <a:gd name="connsiteY44" fmla="*/ 41699 h 580808"/>
              <a:gd name="connsiteX45" fmla="*/ 3341879 w 3612922"/>
              <a:gd name="connsiteY45" fmla="*/ 65527 h 580808"/>
              <a:gd name="connsiteX46" fmla="*/ 3428255 w 3612922"/>
              <a:gd name="connsiteY46" fmla="*/ 122118 h 580808"/>
              <a:gd name="connsiteX47" fmla="*/ 3526546 w 3612922"/>
              <a:gd name="connsiteY47" fmla="*/ 190624 h 580808"/>
              <a:gd name="connsiteX48" fmla="*/ 3592073 w 3612922"/>
              <a:gd name="connsiteY48" fmla="*/ 241258 h 580808"/>
              <a:gd name="connsiteX49" fmla="*/ 3603987 w 3612922"/>
              <a:gd name="connsiteY49" fmla="*/ 259129 h 580808"/>
              <a:gd name="connsiteX50" fmla="*/ 3612922 w 3612922"/>
              <a:gd name="connsiteY50" fmla="*/ 315721 h 580808"/>
              <a:gd name="connsiteX51" fmla="*/ 3606965 w 3612922"/>
              <a:gd name="connsiteY51" fmla="*/ 336570 h 580808"/>
              <a:gd name="connsiteX52" fmla="*/ 3589094 w 3612922"/>
              <a:gd name="connsiteY52" fmla="*/ 360398 h 580808"/>
              <a:gd name="connsiteX53" fmla="*/ 3571223 w 3612922"/>
              <a:gd name="connsiteY53" fmla="*/ 372312 h 580808"/>
              <a:gd name="connsiteX54" fmla="*/ 3529524 w 3612922"/>
              <a:gd name="connsiteY54" fmla="*/ 381248 h 580808"/>
              <a:gd name="connsiteX55" fmla="*/ 3487825 w 3612922"/>
              <a:gd name="connsiteY55" fmla="*/ 384227 h 580808"/>
              <a:gd name="connsiteX56" fmla="*/ 3383578 w 3612922"/>
              <a:gd name="connsiteY56" fmla="*/ 363377 h 580808"/>
              <a:gd name="connsiteX57" fmla="*/ 3234653 w 3612922"/>
              <a:gd name="connsiteY57" fmla="*/ 330613 h 580808"/>
              <a:gd name="connsiteX58" fmla="*/ 3032115 w 3612922"/>
              <a:gd name="connsiteY58" fmla="*/ 300828 h 580808"/>
              <a:gd name="connsiteX59" fmla="*/ 2841490 w 3612922"/>
              <a:gd name="connsiteY59" fmla="*/ 277000 h 580808"/>
              <a:gd name="connsiteX60" fmla="*/ 2662780 w 3612922"/>
              <a:gd name="connsiteY60" fmla="*/ 268065 h 580808"/>
              <a:gd name="connsiteX61" fmla="*/ 2475135 w 3612922"/>
              <a:gd name="connsiteY61" fmla="*/ 265086 h 580808"/>
              <a:gd name="connsiteX62" fmla="*/ 2260683 w 3612922"/>
              <a:gd name="connsiteY62" fmla="*/ 262108 h 580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612922" h="580808">
                <a:moveTo>
                  <a:pt x="2260683" y="262108"/>
                </a:moveTo>
                <a:lnTo>
                  <a:pt x="1983682" y="274022"/>
                </a:lnTo>
                <a:lnTo>
                  <a:pt x="1772208" y="291893"/>
                </a:lnTo>
                <a:lnTo>
                  <a:pt x="1513079" y="324656"/>
                </a:lnTo>
                <a:lnTo>
                  <a:pt x="1245014" y="369334"/>
                </a:lnTo>
                <a:lnTo>
                  <a:pt x="1036518" y="408055"/>
                </a:lnTo>
                <a:lnTo>
                  <a:pt x="807174" y="461668"/>
                </a:lnTo>
                <a:lnTo>
                  <a:pt x="598679" y="524216"/>
                </a:lnTo>
                <a:lnTo>
                  <a:pt x="428904" y="577829"/>
                </a:lnTo>
                <a:lnTo>
                  <a:pt x="408055" y="580808"/>
                </a:lnTo>
                <a:lnTo>
                  <a:pt x="369334" y="571872"/>
                </a:lnTo>
                <a:lnTo>
                  <a:pt x="300829" y="527195"/>
                </a:lnTo>
                <a:lnTo>
                  <a:pt x="229345" y="461668"/>
                </a:lnTo>
                <a:lnTo>
                  <a:pt x="142968" y="366355"/>
                </a:lnTo>
                <a:lnTo>
                  <a:pt x="59570" y="265086"/>
                </a:lnTo>
                <a:lnTo>
                  <a:pt x="35742" y="229344"/>
                </a:lnTo>
                <a:lnTo>
                  <a:pt x="14892" y="196581"/>
                </a:lnTo>
                <a:lnTo>
                  <a:pt x="5957" y="178710"/>
                </a:lnTo>
                <a:lnTo>
                  <a:pt x="0" y="154882"/>
                </a:lnTo>
                <a:lnTo>
                  <a:pt x="2978" y="116161"/>
                </a:lnTo>
                <a:lnTo>
                  <a:pt x="8935" y="107226"/>
                </a:lnTo>
                <a:lnTo>
                  <a:pt x="20849" y="101269"/>
                </a:lnTo>
                <a:lnTo>
                  <a:pt x="35742" y="107226"/>
                </a:lnTo>
                <a:lnTo>
                  <a:pt x="65527" y="131054"/>
                </a:lnTo>
                <a:lnTo>
                  <a:pt x="107226" y="154882"/>
                </a:lnTo>
                <a:lnTo>
                  <a:pt x="163818" y="190624"/>
                </a:lnTo>
                <a:lnTo>
                  <a:pt x="226366" y="220409"/>
                </a:lnTo>
                <a:lnTo>
                  <a:pt x="268065" y="238280"/>
                </a:lnTo>
                <a:lnTo>
                  <a:pt x="315721" y="253172"/>
                </a:lnTo>
                <a:lnTo>
                  <a:pt x="393162" y="262108"/>
                </a:lnTo>
                <a:lnTo>
                  <a:pt x="539109" y="268065"/>
                </a:lnTo>
                <a:lnTo>
                  <a:pt x="649313" y="262108"/>
                </a:lnTo>
                <a:lnTo>
                  <a:pt x="920357" y="229344"/>
                </a:lnTo>
                <a:lnTo>
                  <a:pt x="1313519" y="172753"/>
                </a:lnTo>
                <a:lnTo>
                  <a:pt x="1632219" y="128075"/>
                </a:lnTo>
                <a:lnTo>
                  <a:pt x="1816886" y="110204"/>
                </a:lnTo>
                <a:lnTo>
                  <a:pt x="2213027" y="89355"/>
                </a:lnTo>
                <a:lnTo>
                  <a:pt x="2555554" y="74462"/>
                </a:lnTo>
                <a:lnTo>
                  <a:pt x="2948717" y="65527"/>
                </a:lnTo>
                <a:lnTo>
                  <a:pt x="2993394" y="56591"/>
                </a:lnTo>
                <a:lnTo>
                  <a:pt x="3067857" y="35742"/>
                </a:lnTo>
                <a:lnTo>
                  <a:pt x="3166147" y="2978"/>
                </a:lnTo>
                <a:lnTo>
                  <a:pt x="3181040" y="0"/>
                </a:lnTo>
                <a:lnTo>
                  <a:pt x="3237631" y="17871"/>
                </a:lnTo>
                <a:lnTo>
                  <a:pt x="3288266" y="41699"/>
                </a:lnTo>
                <a:lnTo>
                  <a:pt x="3341879" y="65527"/>
                </a:lnTo>
                <a:lnTo>
                  <a:pt x="3428255" y="122118"/>
                </a:lnTo>
                <a:lnTo>
                  <a:pt x="3526546" y="190624"/>
                </a:lnTo>
                <a:lnTo>
                  <a:pt x="3592073" y="241258"/>
                </a:lnTo>
                <a:cubicBezTo>
                  <a:pt x="3604607" y="256926"/>
                  <a:pt x="3603987" y="249794"/>
                  <a:pt x="3603987" y="259129"/>
                </a:cubicBezTo>
                <a:lnTo>
                  <a:pt x="3612922" y="315721"/>
                </a:lnTo>
                <a:lnTo>
                  <a:pt x="3606965" y="336570"/>
                </a:lnTo>
                <a:lnTo>
                  <a:pt x="3589094" y="360398"/>
                </a:lnTo>
                <a:lnTo>
                  <a:pt x="3571223" y="372312"/>
                </a:lnTo>
                <a:lnTo>
                  <a:pt x="3529524" y="381248"/>
                </a:lnTo>
                <a:lnTo>
                  <a:pt x="3487825" y="384227"/>
                </a:lnTo>
                <a:lnTo>
                  <a:pt x="3383578" y="363377"/>
                </a:lnTo>
                <a:lnTo>
                  <a:pt x="3234653" y="330613"/>
                </a:lnTo>
                <a:lnTo>
                  <a:pt x="3032115" y="300828"/>
                </a:lnTo>
                <a:lnTo>
                  <a:pt x="2841490" y="277000"/>
                </a:lnTo>
                <a:lnTo>
                  <a:pt x="2662780" y="268065"/>
                </a:lnTo>
                <a:lnTo>
                  <a:pt x="2475135" y="265086"/>
                </a:lnTo>
                <a:lnTo>
                  <a:pt x="2260683" y="2621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909F086B-502D-490A-AE03-74E5036D832D}"/>
              </a:ext>
            </a:extLst>
          </p:cNvPr>
          <p:cNvGrpSpPr/>
          <p:nvPr/>
        </p:nvGrpSpPr>
        <p:grpSpPr>
          <a:xfrm>
            <a:off x="3617914" y="1685926"/>
            <a:ext cx="4633911" cy="3998912"/>
            <a:chOff x="3617914" y="1685926"/>
            <a:chExt cx="4633911" cy="3998912"/>
          </a:xfrm>
        </p:grpSpPr>
        <p:sp>
          <p:nvSpPr>
            <p:cNvPr id="10" name="フリーフォーム 7">
              <a:extLst>
                <a:ext uri="{FF2B5EF4-FFF2-40B4-BE49-F238E27FC236}">
                  <a16:creationId xmlns:a16="http://schemas.microsoft.com/office/drawing/2014/main" id="{490DA707-80CE-497E-8C8C-965EE8BBB1D3}"/>
                </a:ext>
              </a:extLst>
            </p:cNvPr>
            <p:cNvSpPr/>
            <p:nvPr/>
          </p:nvSpPr>
          <p:spPr bwMode="auto">
            <a:xfrm>
              <a:off x="5068888" y="3495675"/>
              <a:ext cx="2724150" cy="514350"/>
            </a:xfrm>
            <a:custGeom>
              <a:avLst/>
              <a:gdLst>
                <a:gd name="connsiteX0" fmla="*/ 1800225 w 2724150"/>
                <a:gd name="connsiteY0" fmla="*/ 295275 h 514350"/>
                <a:gd name="connsiteX1" fmla="*/ 1412082 w 2724150"/>
                <a:gd name="connsiteY1" fmla="*/ 342900 h 514350"/>
                <a:gd name="connsiteX2" fmla="*/ 1202532 w 2724150"/>
                <a:gd name="connsiteY2" fmla="*/ 357188 h 514350"/>
                <a:gd name="connsiteX3" fmla="*/ 1016794 w 2724150"/>
                <a:gd name="connsiteY3" fmla="*/ 378619 h 514350"/>
                <a:gd name="connsiteX4" fmla="*/ 888207 w 2724150"/>
                <a:gd name="connsiteY4" fmla="*/ 400050 h 514350"/>
                <a:gd name="connsiteX5" fmla="*/ 745332 w 2724150"/>
                <a:gd name="connsiteY5" fmla="*/ 431006 h 514350"/>
                <a:gd name="connsiteX6" fmla="*/ 676275 w 2724150"/>
                <a:gd name="connsiteY6" fmla="*/ 447675 h 514350"/>
                <a:gd name="connsiteX7" fmla="*/ 492919 w 2724150"/>
                <a:gd name="connsiteY7" fmla="*/ 507206 h 514350"/>
                <a:gd name="connsiteX8" fmla="*/ 466725 w 2724150"/>
                <a:gd name="connsiteY8" fmla="*/ 514350 h 514350"/>
                <a:gd name="connsiteX9" fmla="*/ 457200 w 2724150"/>
                <a:gd name="connsiteY9" fmla="*/ 511969 h 514350"/>
                <a:gd name="connsiteX10" fmla="*/ 407194 w 2724150"/>
                <a:gd name="connsiteY10" fmla="*/ 492919 h 514350"/>
                <a:gd name="connsiteX11" fmla="*/ 328613 w 2724150"/>
                <a:gd name="connsiteY11" fmla="*/ 445294 h 514350"/>
                <a:gd name="connsiteX12" fmla="*/ 235744 w 2724150"/>
                <a:gd name="connsiteY12" fmla="*/ 385763 h 514350"/>
                <a:gd name="connsiteX13" fmla="*/ 154782 w 2724150"/>
                <a:gd name="connsiteY13" fmla="*/ 326231 h 514350"/>
                <a:gd name="connsiteX14" fmla="*/ 92869 w 2724150"/>
                <a:gd name="connsiteY14" fmla="*/ 271463 h 514350"/>
                <a:gd name="connsiteX15" fmla="*/ 45244 w 2724150"/>
                <a:gd name="connsiteY15" fmla="*/ 228600 h 514350"/>
                <a:gd name="connsiteX16" fmla="*/ 21432 w 2724150"/>
                <a:gd name="connsiteY16" fmla="*/ 197644 h 514350"/>
                <a:gd name="connsiteX17" fmla="*/ 4763 w 2724150"/>
                <a:gd name="connsiteY17" fmla="*/ 171450 h 514350"/>
                <a:gd name="connsiteX18" fmla="*/ 0 w 2724150"/>
                <a:gd name="connsiteY18" fmla="*/ 154781 h 514350"/>
                <a:gd name="connsiteX19" fmla="*/ 0 w 2724150"/>
                <a:gd name="connsiteY19" fmla="*/ 142875 h 514350"/>
                <a:gd name="connsiteX20" fmla="*/ 4763 w 2724150"/>
                <a:gd name="connsiteY20" fmla="*/ 133350 h 514350"/>
                <a:gd name="connsiteX21" fmla="*/ 14288 w 2724150"/>
                <a:gd name="connsiteY21" fmla="*/ 130969 h 514350"/>
                <a:gd name="connsiteX22" fmla="*/ 35719 w 2724150"/>
                <a:gd name="connsiteY22" fmla="*/ 135731 h 514350"/>
                <a:gd name="connsiteX23" fmla="*/ 92869 w 2724150"/>
                <a:gd name="connsiteY23" fmla="*/ 161925 h 514350"/>
                <a:gd name="connsiteX24" fmla="*/ 154782 w 2724150"/>
                <a:gd name="connsiteY24" fmla="*/ 188119 h 514350"/>
                <a:gd name="connsiteX25" fmla="*/ 202407 w 2724150"/>
                <a:gd name="connsiteY25" fmla="*/ 204788 h 514350"/>
                <a:gd name="connsiteX26" fmla="*/ 280988 w 2724150"/>
                <a:gd name="connsiteY26" fmla="*/ 233363 h 514350"/>
                <a:gd name="connsiteX27" fmla="*/ 376238 w 2724150"/>
                <a:gd name="connsiteY27" fmla="*/ 257175 h 514350"/>
                <a:gd name="connsiteX28" fmla="*/ 457200 w 2724150"/>
                <a:gd name="connsiteY28" fmla="*/ 269081 h 514350"/>
                <a:gd name="connsiteX29" fmla="*/ 478632 w 2724150"/>
                <a:gd name="connsiteY29" fmla="*/ 269081 h 514350"/>
                <a:gd name="connsiteX30" fmla="*/ 654844 w 2724150"/>
                <a:gd name="connsiteY30" fmla="*/ 242888 h 514350"/>
                <a:gd name="connsiteX31" fmla="*/ 1202532 w 2724150"/>
                <a:gd name="connsiteY31" fmla="*/ 173831 h 514350"/>
                <a:gd name="connsiteX32" fmla="*/ 1416844 w 2724150"/>
                <a:gd name="connsiteY32" fmla="*/ 159544 h 514350"/>
                <a:gd name="connsiteX33" fmla="*/ 1704975 w 2724150"/>
                <a:gd name="connsiteY33" fmla="*/ 128588 h 514350"/>
                <a:gd name="connsiteX34" fmla="*/ 1850232 w 2724150"/>
                <a:gd name="connsiteY34" fmla="*/ 111919 h 514350"/>
                <a:gd name="connsiteX35" fmla="*/ 2166938 w 2724150"/>
                <a:gd name="connsiteY35" fmla="*/ 64294 h 514350"/>
                <a:gd name="connsiteX36" fmla="*/ 2276475 w 2724150"/>
                <a:gd name="connsiteY36" fmla="*/ 42863 h 514350"/>
                <a:gd name="connsiteX37" fmla="*/ 2359819 w 2724150"/>
                <a:gd name="connsiteY37" fmla="*/ 0 h 514350"/>
                <a:gd name="connsiteX38" fmla="*/ 2376488 w 2724150"/>
                <a:gd name="connsiteY38" fmla="*/ 0 h 514350"/>
                <a:gd name="connsiteX39" fmla="*/ 2462213 w 2724150"/>
                <a:gd name="connsiteY39" fmla="*/ 23813 h 514350"/>
                <a:gd name="connsiteX40" fmla="*/ 2536032 w 2724150"/>
                <a:gd name="connsiteY40" fmla="*/ 52388 h 514350"/>
                <a:gd name="connsiteX41" fmla="*/ 2586038 w 2724150"/>
                <a:gd name="connsiteY41" fmla="*/ 78581 h 514350"/>
                <a:gd name="connsiteX42" fmla="*/ 2638425 w 2724150"/>
                <a:gd name="connsiteY42" fmla="*/ 111919 h 514350"/>
                <a:gd name="connsiteX43" fmla="*/ 2678907 w 2724150"/>
                <a:gd name="connsiteY43" fmla="*/ 142875 h 514350"/>
                <a:gd name="connsiteX44" fmla="*/ 2714625 w 2724150"/>
                <a:gd name="connsiteY44" fmla="*/ 176213 h 514350"/>
                <a:gd name="connsiteX45" fmla="*/ 2721769 w 2724150"/>
                <a:gd name="connsiteY45" fmla="*/ 192881 h 514350"/>
                <a:gd name="connsiteX46" fmla="*/ 2724150 w 2724150"/>
                <a:gd name="connsiteY46" fmla="*/ 226219 h 514350"/>
                <a:gd name="connsiteX47" fmla="*/ 2717007 w 2724150"/>
                <a:gd name="connsiteY47" fmla="*/ 257175 h 514350"/>
                <a:gd name="connsiteX48" fmla="*/ 2700338 w 2724150"/>
                <a:gd name="connsiteY48" fmla="*/ 276225 h 514350"/>
                <a:gd name="connsiteX49" fmla="*/ 2664619 w 2724150"/>
                <a:gd name="connsiteY49" fmla="*/ 288131 h 514350"/>
                <a:gd name="connsiteX50" fmla="*/ 2607469 w 2724150"/>
                <a:gd name="connsiteY50" fmla="*/ 290513 h 514350"/>
                <a:gd name="connsiteX51" fmla="*/ 2397919 w 2724150"/>
                <a:gd name="connsiteY51" fmla="*/ 283369 h 514350"/>
                <a:gd name="connsiteX52" fmla="*/ 2155032 w 2724150"/>
                <a:gd name="connsiteY52" fmla="*/ 285750 h 514350"/>
                <a:gd name="connsiteX53" fmla="*/ 1800225 w 2724150"/>
                <a:gd name="connsiteY53" fmla="*/ 2952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24150" h="514350">
                  <a:moveTo>
                    <a:pt x="1800225" y="295275"/>
                  </a:moveTo>
                  <a:lnTo>
                    <a:pt x="1412082" y="342900"/>
                  </a:lnTo>
                  <a:lnTo>
                    <a:pt x="1202532" y="357188"/>
                  </a:lnTo>
                  <a:lnTo>
                    <a:pt x="1016794" y="378619"/>
                  </a:lnTo>
                  <a:lnTo>
                    <a:pt x="888207" y="400050"/>
                  </a:lnTo>
                  <a:lnTo>
                    <a:pt x="745332" y="431006"/>
                  </a:lnTo>
                  <a:lnTo>
                    <a:pt x="676275" y="447675"/>
                  </a:lnTo>
                  <a:lnTo>
                    <a:pt x="492919" y="507206"/>
                  </a:lnTo>
                  <a:lnTo>
                    <a:pt x="466725" y="514350"/>
                  </a:lnTo>
                  <a:lnTo>
                    <a:pt x="457200" y="511969"/>
                  </a:lnTo>
                  <a:lnTo>
                    <a:pt x="407194" y="492919"/>
                  </a:lnTo>
                  <a:lnTo>
                    <a:pt x="328613" y="445294"/>
                  </a:lnTo>
                  <a:lnTo>
                    <a:pt x="235744" y="385763"/>
                  </a:lnTo>
                  <a:lnTo>
                    <a:pt x="154782" y="326231"/>
                  </a:lnTo>
                  <a:lnTo>
                    <a:pt x="92869" y="271463"/>
                  </a:lnTo>
                  <a:lnTo>
                    <a:pt x="45244" y="228600"/>
                  </a:lnTo>
                  <a:lnTo>
                    <a:pt x="21432" y="197644"/>
                  </a:lnTo>
                  <a:lnTo>
                    <a:pt x="4763" y="171450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4763" y="133350"/>
                  </a:lnTo>
                  <a:lnTo>
                    <a:pt x="14288" y="130969"/>
                  </a:lnTo>
                  <a:lnTo>
                    <a:pt x="35719" y="135731"/>
                  </a:lnTo>
                  <a:lnTo>
                    <a:pt x="92869" y="161925"/>
                  </a:lnTo>
                  <a:lnTo>
                    <a:pt x="154782" y="188119"/>
                  </a:lnTo>
                  <a:lnTo>
                    <a:pt x="202407" y="204788"/>
                  </a:lnTo>
                  <a:lnTo>
                    <a:pt x="280988" y="233363"/>
                  </a:lnTo>
                  <a:lnTo>
                    <a:pt x="376238" y="257175"/>
                  </a:lnTo>
                  <a:lnTo>
                    <a:pt x="457200" y="269081"/>
                  </a:lnTo>
                  <a:lnTo>
                    <a:pt x="478632" y="269081"/>
                  </a:lnTo>
                  <a:lnTo>
                    <a:pt x="654844" y="242888"/>
                  </a:lnTo>
                  <a:lnTo>
                    <a:pt x="1202532" y="173831"/>
                  </a:lnTo>
                  <a:lnTo>
                    <a:pt x="1416844" y="159544"/>
                  </a:lnTo>
                  <a:lnTo>
                    <a:pt x="1704975" y="128588"/>
                  </a:lnTo>
                  <a:lnTo>
                    <a:pt x="1850232" y="111919"/>
                  </a:lnTo>
                  <a:lnTo>
                    <a:pt x="2166938" y="64294"/>
                  </a:lnTo>
                  <a:lnTo>
                    <a:pt x="2276475" y="42863"/>
                  </a:lnTo>
                  <a:lnTo>
                    <a:pt x="2359819" y="0"/>
                  </a:lnTo>
                  <a:lnTo>
                    <a:pt x="2376488" y="0"/>
                  </a:lnTo>
                  <a:lnTo>
                    <a:pt x="2462213" y="23813"/>
                  </a:lnTo>
                  <a:lnTo>
                    <a:pt x="2536032" y="52388"/>
                  </a:lnTo>
                  <a:lnTo>
                    <a:pt x="2586038" y="78581"/>
                  </a:lnTo>
                  <a:lnTo>
                    <a:pt x="2638425" y="111919"/>
                  </a:lnTo>
                  <a:lnTo>
                    <a:pt x="2678907" y="142875"/>
                  </a:lnTo>
                  <a:lnTo>
                    <a:pt x="2714625" y="176213"/>
                  </a:lnTo>
                  <a:lnTo>
                    <a:pt x="2721769" y="192881"/>
                  </a:lnTo>
                  <a:lnTo>
                    <a:pt x="2724150" y="226219"/>
                  </a:lnTo>
                  <a:lnTo>
                    <a:pt x="2717007" y="257175"/>
                  </a:lnTo>
                  <a:lnTo>
                    <a:pt x="2700338" y="276225"/>
                  </a:lnTo>
                  <a:lnTo>
                    <a:pt x="2664619" y="288131"/>
                  </a:lnTo>
                  <a:lnTo>
                    <a:pt x="2607469" y="290513"/>
                  </a:lnTo>
                  <a:lnTo>
                    <a:pt x="2397919" y="283369"/>
                  </a:lnTo>
                  <a:lnTo>
                    <a:pt x="2155032" y="285750"/>
                  </a:lnTo>
                  <a:lnTo>
                    <a:pt x="1800225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0">
              <a:extLst>
                <a:ext uri="{FF2B5EF4-FFF2-40B4-BE49-F238E27FC236}">
                  <a16:creationId xmlns:a16="http://schemas.microsoft.com/office/drawing/2014/main" id="{7955D11E-ED01-4546-AE24-E3541AB7524B}"/>
                </a:ext>
              </a:extLst>
            </p:cNvPr>
            <p:cNvSpPr/>
            <p:nvPr/>
          </p:nvSpPr>
          <p:spPr>
            <a:xfrm>
              <a:off x="4591050" y="1685926"/>
              <a:ext cx="3327400" cy="530225"/>
            </a:xfrm>
            <a:custGeom>
              <a:avLst/>
              <a:gdLst>
                <a:gd name="connsiteX0" fmla="*/ 1336675 w 3327400"/>
                <a:gd name="connsiteY0" fmla="*/ 406400 h 530225"/>
                <a:gd name="connsiteX1" fmla="*/ 774700 w 3327400"/>
                <a:gd name="connsiteY1" fmla="*/ 447675 h 530225"/>
                <a:gd name="connsiteX2" fmla="*/ 342900 w 3327400"/>
                <a:gd name="connsiteY2" fmla="*/ 492125 h 530225"/>
                <a:gd name="connsiteX3" fmla="*/ 79375 w 3327400"/>
                <a:gd name="connsiteY3" fmla="*/ 530225 h 530225"/>
                <a:gd name="connsiteX4" fmla="*/ 0 w 3327400"/>
                <a:gd name="connsiteY4" fmla="*/ 333375 h 530225"/>
                <a:gd name="connsiteX5" fmla="*/ 146050 w 3327400"/>
                <a:gd name="connsiteY5" fmla="*/ 333375 h 530225"/>
                <a:gd name="connsiteX6" fmla="*/ 596900 w 3327400"/>
                <a:gd name="connsiteY6" fmla="*/ 298450 h 530225"/>
                <a:gd name="connsiteX7" fmla="*/ 1276350 w 3327400"/>
                <a:gd name="connsiteY7" fmla="*/ 244475 h 530225"/>
                <a:gd name="connsiteX8" fmla="*/ 1841500 w 3327400"/>
                <a:gd name="connsiteY8" fmla="*/ 193675 h 530225"/>
                <a:gd name="connsiteX9" fmla="*/ 2346325 w 3327400"/>
                <a:gd name="connsiteY9" fmla="*/ 133350 h 530225"/>
                <a:gd name="connsiteX10" fmla="*/ 2682875 w 3327400"/>
                <a:gd name="connsiteY10" fmla="*/ 88900 h 530225"/>
                <a:gd name="connsiteX11" fmla="*/ 2898775 w 3327400"/>
                <a:gd name="connsiteY11" fmla="*/ 0 h 530225"/>
                <a:gd name="connsiteX12" fmla="*/ 2914650 w 3327400"/>
                <a:gd name="connsiteY12" fmla="*/ 0 h 530225"/>
                <a:gd name="connsiteX13" fmla="*/ 2990850 w 3327400"/>
                <a:gd name="connsiteY13" fmla="*/ 19050 h 530225"/>
                <a:gd name="connsiteX14" fmla="*/ 3114675 w 3327400"/>
                <a:gd name="connsiteY14" fmla="*/ 66675 h 530225"/>
                <a:gd name="connsiteX15" fmla="*/ 3213100 w 3327400"/>
                <a:gd name="connsiteY15" fmla="*/ 111125 h 530225"/>
                <a:gd name="connsiteX16" fmla="*/ 3260725 w 3327400"/>
                <a:gd name="connsiteY16" fmla="*/ 136525 h 530225"/>
                <a:gd name="connsiteX17" fmla="*/ 3292475 w 3327400"/>
                <a:gd name="connsiteY17" fmla="*/ 158750 h 530225"/>
                <a:gd name="connsiteX18" fmla="*/ 3311525 w 3327400"/>
                <a:gd name="connsiteY18" fmla="*/ 177800 h 530225"/>
                <a:gd name="connsiteX19" fmla="*/ 3321050 w 3327400"/>
                <a:gd name="connsiteY19" fmla="*/ 196850 h 530225"/>
                <a:gd name="connsiteX20" fmla="*/ 3327400 w 3327400"/>
                <a:gd name="connsiteY20" fmla="*/ 215900 h 530225"/>
                <a:gd name="connsiteX21" fmla="*/ 3327400 w 3327400"/>
                <a:gd name="connsiteY21" fmla="*/ 250825 h 530225"/>
                <a:gd name="connsiteX22" fmla="*/ 3317875 w 3327400"/>
                <a:gd name="connsiteY22" fmla="*/ 288925 h 530225"/>
                <a:gd name="connsiteX23" fmla="*/ 3302000 w 3327400"/>
                <a:gd name="connsiteY23" fmla="*/ 323850 h 530225"/>
                <a:gd name="connsiteX24" fmla="*/ 3279775 w 3327400"/>
                <a:gd name="connsiteY24" fmla="*/ 333375 h 530225"/>
                <a:gd name="connsiteX25" fmla="*/ 3057525 w 3327400"/>
                <a:gd name="connsiteY25" fmla="*/ 333375 h 530225"/>
                <a:gd name="connsiteX26" fmla="*/ 2701925 w 3327400"/>
                <a:gd name="connsiteY26" fmla="*/ 330200 h 530225"/>
                <a:gd name="connsiteX27" fmla="*/ 2216150 w 3327400"/>
                <a:gd name="connsiteY27" fmla="*/ 346075 h 530225"/>
                <a:gd name="connsiteX28" fmla="*/ 1336675 w 3327400"/>
                <a:gd name="connsiteY28" fmla="*/ 406400 h 53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27400" h="530225">
                  <a:moveTo>
                    <a:pt x="1336675" y="406400"/>
                  </a:moveTo>
                  <a:lnTo>
                    <a:pt x="774700" y="447675"/>
                  </a:lnTo>
                  <a:lnTo>
                    <a:pt x="342900" y="492125"/>
                  </a:lnTo>
                  <a:lnTo>
                    <a:pt x="79375" y="530225"/>
                  </a:lnTo>
                  <a:lnTo>
                    <a:pt x="0" y="333375"/>
                  </a:lnTo>
                  <a:lnTo>
                    <a:pt x="146050" y="333375"/>
                  </a:lnTo>
                  <a:lnTo>
                    <a:pt x="596900" y="298450"/>
                  </a:lnTo>
                  <a:lnTo>
                    <a:pt x="1276350" y="244475"/>
                  </a:lnTo>
                  <a:lnTo>
                    <a:pt x="1841500" y="193675"/>
                  </a:lnTo>
                  <a:lnTo>
                    <a:pt x="2346325" y="133350"/>
                  </a:lnTo>
                  <a:lnTo>
                    <a:pt x="2682875" y="88900"/>
                  </a:lnTo>
                  <a:lnTo>
                    <a:pt x="2898775" y="0"/>
                  </a:lnTo>
                  <a:lnTo>
                    <a:pt x="2914650" y="0"/>
                  </a:lnTo>
                  <a:lnTo>
                    <a:pt x="2990850" y="19050"/>
                  </a:lnTo>
                  <a:lnTo>
                    <a:pt x="3114675" y="66675"/>
                  </a:lnTo>
                  <a:lnTo>
                    <a:pt x="3213100" y="111125"/>
                  </a:lnTo>
                  <a:lnTo>
                    <a:pt x="3260725" y="136525"/>
                  </a:lnTo>
                  <a:lnTo>
                    <a:pt x="3292475" y="158750"/>
                  </a:lnTo>
                  <a:lnTo>
                    <a:pt x="3311525" y="177800"/>
                  </a:lnTo>
                  <a:lnTo>
                    <a:pt x="3321050" y="196850"/>
                  </a:lnTo>
                  <a:lnTo>
                    <a:pt x="3327400" y="215900"/>
                  </a:lnTo>
                  <a:lnTo>
                    <a:pt x="3327400" y="250825"/>
                  </a:lnTo>
                  <a:lnTo>
                    <a:pt x="3317875" y="288925"/>
                  </a:lnTo>
                  <a:lnTo>
                    <a:pt x="3302000" y="323850"/>
                  </a:lnTo>
                  <a:lnTo>
                    <a:pt x="3279775" y="333375"/>
                  </a:lnTo>
                  <a:lnTo>
                    <a:pt x="3057525" y="333375"/>
                  </a:lnTo>
                  <a:lnTo>
                    <a:pt x="2701925" y="330200"/>
                  </a:lnTo>
                  <a:lnTo>
                    <a:pt x="2216150" y="346075"/>
                  </a:lnTo>
                  <a:lnTo>
                    <a:pt x="1336675" y="406400"/>
                  </a:lnTo>
                  <a:close/>
                </a:path>
              </a:pathLst>
            </a:custGeom>
            <a:solidFill>
              <a:srgbClr val="203864"/>
            </a:solidFill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15" name="フリーフォーム 13">
              <a:extLst>
                <a:ext uri="{FF2B5EF4-FFF2-40B4-BE49-F238E27FC236}">
                  <a16:creationId xmlns:a16="http://schemas.microsoft.com/office/drawing/2014/main" id="{F33C240C-6460-4708-B6CA-9293812A7207}"/>
                </a:ext>
              </a:extLst>
            </p:cNvPr>
            <p:cNvSpPr/>
            <p:nvPr/>
          </p:nvSpPr>
          <p:spPr>
            <a:xfrm rot="16200000">
              <a:off x="2324101" y="3155951"/>
              <a:ext cx="3736975" cy="1149350"/>
            </a:xfrm>
            <a:custGeom>
              <a:avLst/>
              <a:gdLst>
                <a:gd name="connsiteX0" fmla="*/ 2051050 w 3736975"/>
                <a:gd name="connsiteY0" fmla="*/ 1035050 h 1149350"/>
                <a:gd name="connsiteX1" fmla="*/ 1682750 w 3736975"/>
                <a:gd name="connsiteY1" fmla="*/ 955675 h 1149350"/>
                <a:gd name="connsiteX2" fmla="*/ 1444625 w 3736975"/>
                <a:gd name="connsiteY2" fmla="*/ 885825 h 1149350"/>
                <a:gd name="connsiteX3" fmla="*/ 1225550 w 3736975"/>
                <a:gd name="connsiteY3" fmla="*/ 809625 h 1149350"/>
                <a:gd name="connsiteX4" fmla="*/ 1028700 w 3736975"/>
                <a:gd name="connsiteY4" fmla="*/ 733425 h 1149350"/>
                <a:gd name="connsiteX5" fmla="*/ 892175 w 3736975"/>
                <a:gd name="connsiteY5" fmla="*/ 669925 h 1149350"/>
                <a:gd name="connsiteX6" fmla="*/ 733425 w 3736975"/>
                <a:gd name="connsiteY6" fmla="*/ 584200 h 1149350"/>
                <a:gd name="connsiteX7" fmla="*/ 523875 w 3736975"/>
                <a:gd name="connsiteY7" fmla="*/ 454025 h 1149350"/>
                <a:gd name="connsiteX8" fmla="*/ 352425 w 3736975"/>
                <a:gd name="connsiteY8" fmla="*/ 333375 h 1149350"/>
                <a:gd name="connsiteX9" fmla="*/ 174625 w 3736975"/>
                <a:gd name="connsiteY9" fmla="*/ 190500 h 1149350"/>
                <a:gd name="connsiteX10" fmla="*/ 53975 w 3736975"/>
                <a:gd name="connsiteY10" fmla="*/ 88900 h 1149350"/>
                <a:gd name="connsiteX11" fmla="*/ 6350 w 3736975"/>
                <a:gd name="connsiteY11" fmla="*/ 44450 h 1149350"/>
                <a:gd name="connsiteX12" fmla="*/ 0 w 3736975"/>
                <a:gd name="connsiteY12" fmla="*/ 31750 h 1149350"/>
                <a:gd name="connsiteX13" fmla="*/ 3175 w 3736975"/>
                <a:gd name="connsiteY13" fmla="*/ 9525 h 1149350"/>
                <a:gd name="connsiteX14" fmla="*/ 15875 w 3736975"/>
                <a:gd name="connsiteY14" fmla="*/ 0 h 1149350"/>
                <a:gd name="connsiteX15" fmla="*/ 38100 w 3736975"/>
                <a:gd name="connsiteY15" fmla="*/ 0 h 1149350"/>
                <a:gd name="connsiteX16" fmla="*/ 142875 w 3736975"/>
                <a:gd name="connsiteY16" fmla="*/ 63500 h 1149350"/>
                <a:gd name="connsiteX17" fmla="*/ 374650 w 3736975"/>
                <a:gd name="connsiteY17" fmla="*/ 206375 h 1149350"/>
                <a:gd name="connsiteX18" fmla="*/ 549275 w 3736975"/>
                <a:gd name="connsiteY18" fmla="*/ 307975 h 1149350"/>
                <a:gd name="connsiteX19" fmla="*/ 742950 w 3736975"/>
                <a:gd name="connsiteY19" fmla="*/ 406400 h 1149350"/>
                <a:gd name="connsiteX20" fmla="*/ 955675 w 3736975"/>
                <a:gd name="connsiteY20" fmla="*/ 504825 h 1149350"/>
                <a:gd name="connsiteX21" fmla="*/ 1174750 w 3736975"/>
                <a:gd name="connsiteY21" fmla="*/ 587375 h 1149350"/>
                <a:gd name="connsiteX22" fmla="*/ 1330325 w 3736975"/>
                <a:gd name="connsiteY22" fmla="*/ 644525 h 1149350"/>
                <a:gd name="connsiteX23" fmla="*/ 1524000 w 3736975"/>
                <a:gd name="connsiteY23" fmla="*/ 698500 h 1149350"/>
                <a:gd name="connsiteX24" fmla="*/ 1698625 w 3736975"/>
                <a:gd name="connsiteY24" fmla="*/ 730250 h 1149350"/>
                <a:gd name="connsiteX25" fmla="*/ 1962150 w 3736975"/>
                <a:gd name="connsiteY25" fmla="*/ 774700 h 1149350"/>
                <a:gd name="connsiteX26" fmla="*/ 2127250 w 3736975"/>
                <a:gd name="connsiteY26" fmla="*/ 796925 h 1149350"/>
                <a:gd name="connsiteX27" fmla="*/ 2330450 w 3736975"/>
                <a:gd name="connsiteY27" fmla="*/ 815975 h 1149350"/>
                <a:gd name="connsiteX28" fmla="*/ 2555875 w 3736975"/>
                <a:gd name="connsiteY28" fmla="*/ 835025 h 1149350"/>
                <a:gd name="connsiteX29" fmla="*/ 2924175 w 3736975"/>
                <a:gd name="connsiteY29" fmla="*/ 854075 h 1149350"/>
                <a:gd name="connsiteX30" fmla="*/ 3254375 w 3736975"/>
                <a:gd name="connsiteY30" fmla="*/ 860425 h 1149350"/>
                <a:gd name="connsiteX31" fmla="*/ 3413125 w 3736975"/>
                <a:gd name="connsiteY31" fmla="*/ 863600 h 1149350"/>
                <a:gd name="connsiteX32" fmla="*/ 3467100 w 3736975"/>
                <a:gd name="connsiteY32" fmla="*/ 854075 h 1149350"/>
                <a:gd name="connsiteX33" fmla="*/ 3508375 w 3736975"/>
                <a:gd name="connsiteY33" fmla="*/ 844550 h 1149350"/>
                <a:gd name="connsiteX34" fmla="*/ 3559175 w 3736975"/>
                <a:gd name="connsiteY34" fmla="*/ 819150 h 1149350"/>
                <a:gd name="connsiteX35" fmla="*/ 3629025 w 3736975"/>
                <a:gd name="connsiteY35" fmla="*/ 768350 h 1149350"/>
                <a:gd name="connsiteX36" fmla="*/ 3667125 w 3736975"/>
                <a:gd name="connsiteY36" fmla="*/ 730250 h 1149350"/>
                <a:gd name="connsiteX37" fmla="*/ 3702050 w 3736975"/>
                <a:gd name="connsiteY37" fmla="*/ 704850 h 1149350"/>
                <a:gd name="connsiteX38" fmla="*/ 3721100 w 3736975"/>
                <a:gd name="connsiteY38" fmla="*/ 704850 h 1149350"/>
                <a:gd name="connsiteX39" fmla="*/ 3733800 w 3736975"/>
                <a:gd name="connsiteY39" fmla="*/ 711200 h 1149350"/>
                <a:gd name="connsiteX40" fmla="*/ 3736975 w 3736975"/>
                <a:gd name="connsiteY40" fmla="*/ 736600 h 1149350"/>
                <a:gd name="connsiteX41" fmla="*/ 3730625 w 3736975"/>
                <a:gd name="connsiteY41" fmla="*/ 806450 h 1149350"/>
                <a:gd name="connsiteX42" fmla="*/ 3714750 w 3736975"/>
                <a:gd name="connsiteY42" fmla="*/ 863600 h 1149350"/>
                <a:gd name="connsiteX43" fmla="*/ 3679825 w 3736975"/>
                <a:gd name="connsiteY43" fmla="*/ 949325 h 1149350"/>
                <a:gd name="connsiteX44" fmla="*/ 3632200 w 3736975"/>
                <a:gd name="connsiteY44" fmla="*/ 1025525 h 1149350"/>
                <a:gd name="connsiteX45" fmla="*/ 3559175 w 3736975"/>
                <a:gd name="connsiteY45" fmla="*/ 1117600 h 1149350"/>
                <a:gd name="connsiteX46" fmla="*/ 3413125 w 3736975"/>
                <a:gd name="connsiteY46" fmla="*/ 1149350 h 1149350"/>
                <a:gd name="connsiteX47" fmla="*/ 3070225 w 3736975"/>
                <a:gd name="connsiteY47" fmla="*/ 1143000 h 1149350"/>
                <a:gd name="connsiteX48" fmla="*/ 2759075 w 3736975"/>
                <a:gd name="connsiteY48" fmla="*/ 1123950 h 1149350"/>
                <a:gd name="connsiteX49" fmla="*/ 2454275 w 3736975"/>
                <a:gd name="connsiteY49" fmla="*/ 1095375 h 1149350"/>
                <a:gd name="connsiteX50" fmla="*/ 2209800 w 3736975"/>
                <a:gd name="connsiteY50" fmla="*/ 1060450 h 1149350"/>
                <a:gd name="connsiteX51" fmla="*/ 2051050 w 3736975"/>
                <a:gd name="connsiteY51" fmla="*/ 1035050 h 114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36975" h="1149350">
                  <a:moveTo>
                    <a:pt x="2051050" y="1035050"/>
                  </a:moveTo>
                  <a:lnTo>
                    <a:pt x="1682750" y="955675"/>
                  </a:lnTo>
                  <a:lnTo>
                    <a:pt x="1444625" y="885825"/>
                  </a:lnTo>
                  <a:lnTo>
                    <a:pt x="1225550" y="809625"/>
                  </a:lnTo>
                  <a:lnTo>
                    <a:pt x="1028700" y="733425"/>
                  </a:lnTo>
                  <a:lnTo>
                    <a:pt x="892175" y="669925"/>
                  </a:lnTo>
                  <a:lnTo>
                    <a:pt x="733425" y="584200"/>
                  </a:lnTo>
                  <a:lnTo>
                    <a:pt x="523875" y="454025"/>
                  </a:lnTo>
                  <a:lnTo>
                    <a:pt x="352425" y="333375"/>
                  </a:lnTo>
                  <a:lnTo>
                    <a:pt x="174625" y="190500"/>
                  </a:lnTo>
                  <a:lnTo>
                    <a:pt x="53975" y="88900"/>
                  </a:lnTo>
                  <a:lnTo>
                    <a:pt x="6350" y="44450"/>
                  </a:lnTo>
                  <a:lnTo>
                    <a:pt x="0" y="31750"/>
                  </a:lnTo>
                  <a:lnTo>
                    <a:pt x="3175" y="9525"/>
                  </a:lnTo>
                  <a:lnTo>
                    <a:pt x="15875" y="0"/>
                  </a:lnTo>
                  <a:lnTo>
                    <a:pt x="38100" y="0"/>
                  </a:lnTo>
                  <a:lnTo>
                    <a:pt x="142875" y="63500"/>
                  </a:lnTo>
                  <a:lnTo>
                    <a:pt x="374650" y="206375"/>
                  </a:lnTo>
                  <a:lnTo>
                    <a:pt x="549275" y="307975"/>
                  </a:lnTo>
                  <a:lnTo>
                    <a:pt x="742950" y="406400"/>
                  </a:lnTo>
                  <a:lnTo>
                    <a:pt x="955675" y="504825"/>
                  </a:lnTo>
                  <a:lnTo>
                    <a:pt x="1174750" y="587375"/>
                  </a:lnTo>
                  <a:lnTo>
                    <a:pt x="1330325" y="644525"/>
                  </a:lnTo>
                  <a:lnTo>
                    <a:pt x="1524000" y="698500"/>
                  </a:lnTo>
                  <a:lnTo>
                    <a:pt x="1698625" y="730250"/>
                  </a:lnTo>
                  <a:lnTo>
                    <a:pt x="1962150" y="774700"/>
                  </a:lnTo>
                  <a:lnTo>
                    <a:pt x="2127250" y="796925"/>
                  </a:lnTo>
                  <a:lnTo>
                    <a:pt x="2330450" y="815975"/>
                  </a:lnTo>
                  <a:lnTo>
                    <a:pt x="2555875" y="835025"/>
                  </a:lnTo>
                  <a:lnTo>
                    <a:pt x="2924175" y="854075"/>
                  </a:lnTo>
                  <a:lnTo>
                    <a:pt x="3254375" y="860425"/>
                  </a:lnTo>
                  <a:lnTo>
                    <a:pt x="3413125" y="863600"/>
                  </a:lnTo>
                  <a:lnTo>
                    <a:pt x="3467100" y="854075"/>
                  </a:lnTo>
                  <a:lnTo>
                    <a:pt x="3508375" y="844550"/>
                  </a:lnTo>
                  <a:lnTo>
                    <a:pt x="3559175" y="819150"/>
                  </a:lnTo>
                  <a:lnTo>
                    <a:pt x="3629025" y="768350"/>
                  </a:lnTo>
                  <a:lnTo>
                    <a:pt x="3667125" y="730250"/>
                  </a:lnTo>
                  <a:lnTo>
                    <a:pt x="3702050" y="704850"/>
                  </a:lnTo>
                  <a:lnTo>
                    <a:pt x="3721100" y="704850"/>
                  </a:lnTo>
                  <a:lnTo>
                    <a:pt x="3733800" y="711200"/>
                  </a:lnTo>
                  <a:lnTo>
                    <a:pt x="3736975" y="736600"/>
                  </a:lnTo>
                  <a:lnTo>
                    <a:pt x="3730625" y="806450"/>
                  </a:lnTo>
                  <a:lnTo>
                    <a:pt x="3714750" y="863600"/>
                  </a:lnTo>
                  <a:lnTo>
                    <a:pt x="3679825" y="949325"/>
                  </a:lnTo>
                  <a:lnTo>
                    <a:pt x="3632200" y="1025525"/>
                  </a:lnTo>
                  <a:lnTo>
                    <a:pt x="3559175" y="1117600"/>
                  </a:lnTo>
                  <a:lnTo>
                    <a:pt x="3413125" y="1149350"/>
                  </a:lnTo>
                  <a:lnTo>
                    <a:pt x="3070225" y="1143000"/>
                  </a:lnTo>
                  <a:lnTo>
                    <a:pt x="2759075" y="1123950"/>
                  </a:lnTo>
                  <a:lnTo>
                    <a:pt x="2454275" y="1095375"/>
                  </a:lnTo>
                  <a:lnTo>
                    <a:pt x="2209800" y="1060450"/>
                  </a:lnTo>
                  <a:lnTo>
                    <a:pt x="2051050" y="1035050"/>
                  </a:lnTo>
                  <a:close/>
                </a:path>
              </a:pathLst>
            </a:custGeom>
            <a:solidFill>
              <a:srgbClr val="203864"/>
            </a:solidFill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AF20F7F5-2482-4D79-A9F8-5B3BE2DDE9AF}"/>
                </a:ext>
              </a:extLst>
            </p:cNvPr>
            <p:cNvSpPr/>
            <p:nvPr/>
          </p:nvSpPr>
          <p:spPr>
            <a:xfrm rot="16200000">
              <a:off x="4876801" y="3519489"/>
              <a:ext cx="2917825" cy="644525"/>
            </a:xfrm>
            <a:custGeom>
              <a:avLst/>
              <a:gdLst>
                <a:gd name="connsiteX0" fmla="*/ 1012103 w 2918565"/>
                <a:gd name="connsiteY0" fmla="*/ 491021 h 643838"/>
                <a:gd name="connsiteX1" fmla="*/ 35073 w 2918565"/>
                <a:gd name="connsiteY1" fmla="*/ 481000 h 643838"/>
                <a:gd name="connsiteX2" fmla="*/ 0 w 2918565"/>
                <a:gd name="connsiteY2" fmla="*/ 227974 h 643838"/>
                <a:gd name="connsiteX3" fmla="*/ 688932 w 2918565"/>
                <a:gd name="connsiteY3" fmla="*/ 230479 h 643838"/>
                <a:gd name="connsiteX4" fmla="*/ 1445504 w 2918565"/>
                <a:gd name="connsiteY4" fmla="*/ 230479 h 643838"/>
                <a:gd name="connsiteX5" fmla="*/ 1620868 w 2918565"/>
                <a:gd name="connsiteY5" fmla="*/ 230479 h 643838"/>
                <a:gd name="connsiteX6" fmla="*/ 2467628 w 2918565"/>
                <a:gd name="connsiteY6" fmla="*/ 232984 h 643838"/>
                <a:gd name="connsiteX7" fmla="*/ 2595393 w 2918565"/>
                <a:gd name="connsiteY7" fmla="*/ 227974 h 643838"/>
                <a:gd name="connsiteX8" fmla="*/ 2653013 w 2918565"/>
                <a:gd name="connsiteY8" fmla="*/ 222964 h 643838"/>
                <a:gd name="connsiteX9" fmla="*/ 2688086 w 2918565"/>
                <a:gd name="connsiteY9" fmla="*/ 215448 h 643838"/>
                <a:gd name="connsiteX10" fmla="*/ 2710633 w 2918565"/>
                <a:gd name="connsiteY10" fmla="*/ 195406 h 643838"/>
                <a:gd name="connsiteX11" fmla="*/ 2768252 w 2918565"/>
                <a:gd name="connsiteY11" fmla="*/ 145302 h 643838"/>
                <a:gd name="connsiteX12" fmla="*/ 2813346 w 2918565"/>
                <a:gd name="connsiteY12" fmla="*/ 87683 h 643838"/>
                <a:gd name="connsiteX13" fmla="*/ 2848419 w 2918565"/>
                <a:gd name="connsiteY13" fmla="*/ 40084 h 643838"/>
                <a:gd name="connsiteX14" fmla="*/ 2865955 w 2918565"/>
                <a:gd name="connsiteY14" fmla="*/ 15032 h 643838"/>
                <a:gd name="connsiteX15" fmla="*/ 2880987 w 2918565"/>
                <a:gd name="connsiteY15" fmla="*/ 5011 h 643838"/>
                <a:gd name="connsiteX16" fmla="*/ 2891008 w 2918565"/>
                <a:gd name="connsiteY16" fmla="*/ 0 h 643838"/>
                <a:gd name="connsiteX17" fmla="*/ 2906039 w 2918565"/>
                <a:gd name="connsiteY17" fmla="*/ 2506 h 643838"/>
                <a:gd name="connsiteX18" fmla="*/ 2916060 w 2918565"/>
                <a:gd name="connsiteY18" fmla="*/ 12526 h 643838"/>
                <a:gd name="connsiteX19" fmla="*/ 2918565 w 2918565"/>
                <a:gd name="connsiteY19" fmla="*/ 45094 h 643838"/>
                <a:gd name="connsiteX20" fmla="*/ 2913554 w 2918565"/>
                <a:gd name="connsiteY20" fmla="*/ 127766 h 643838"/>
                <a:gd name="connsiteX21" fmla="*/ 2901028 w 2918565"/>
                <a:gd name="connsiteY21" fmla="*/ 200417 h 643838"/>
                <a:gd name="connsiteX22" fmla="*/ 2878482 w 2918565"/>
                <a:gd name="connsiteY22" fmla="*/ 278078 h 643838"/>
                <a:gd name="connsiteX23" fmla="*/ 2833388 w 2918565"/>
                <a:gd name="connsiteY23" fmla="*/ 398328 h 643838"/>
                <a:gd name="connsiteX24" fmla="*/ 2758232 w 2918565"/>
                <a:gd name="connsiteY24" fmla="*/ 551146 h 643838"/>
                <a:gd name="connsiteX25" fmla="*/ 2720654 w 2918565"/>
                <a:gd name="connsiteY25" fmla="*/ 601250 h 643838"/>
                <a:gd name="connsiteX26" fmla="*/ 2693096 w 2918565"/>
                <a:gd name="connsiteY26" fmla="*/ 631312 h 643838"/>
                <a:gd name="connsiteX27" fmla="*/ 2665539 w 2918565"/>
                <a:gd name="connsiteY27" fmla="*/ 643838 h 643838"/>
                <a:gd name="connsiteX28" fmla="*/ 2637982 w 2918565"/>
                <a:gd name="connsiteY28" fmla="*/ 641333 h 643838"/>
                <a:gd name="connsiteX29" fmla="*/ 2615435 w 2918565"/>
                <a:gd name="connsiteY29" fmla="*/ 636323 h 643838"/>
                <a:gd name="connsiteX30" fmla="*/ 2582867 w 2918565"/>
                <a:gd name="connsiteY30" fmla="*/ 613776 h 643838"/>
                <a:gd name="connsiteX31" fmla="*/ 2535268 w 2918565"/>
                <a:gd name="connsiteY31" fmla="*/ 566177 h 643838"/>
                <a:gd name="connsiteX32" fmla="*/ 2492680 w 2918565"/>
                <a:gd name="connsiteY32" fmla="*/ 523588 h 643838"/>
                <a:gd name="connsiteX33" fmla="*/ 2126920 w 2918565"/>
                <a:gd name="connsiteY33" fmla="*/ 511062 h 643838"/>
                <a:gd name="connsiteX34" fmla="*/ 1638405 w 2918565"/>
                <a:gd name="connsiteY34" fmla="*/ 496031 h 643838"/>
                <a:gd name="connsiteX35" fmla="*/ 1465546 w 2918565"/>
                <a:gd name="connsiteY35" fmla="*/ 498536 h 643838"/>
                <a:gd name="connsiteX36" fmla="*/ 1012103 w 2918565"/>
                <a:gd name="connsiteY36" fmla="*/ 491021 h 64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918565" h="643838">
                  <a:moveTo>
                    <a:pt x="1012103" y="491021"/>
                  </a:moveTo>
                  <a:lnTo>
                    <a:pt x="35073" y="481000"/>
                  </a:lnTo>
                  <a:lnTo>
                    <a:pt x="0" y="227974"/>
                  </a:lnTo>
                  <a:lnTo>
                    <a:pt x="688932" y="230479"/>
                  </a:lnTo>
                  <a:lnTo>
                    <a:pt x="1445504" y="230479"/>
                  </a:lnTo>
                  <a:lnTo>
                    <a:pt x="1620868" y="230479"/>
                  </a:lnTo>
                  <a:lnTo>
                    <a:pt x="2467628" y="232984"/>
                  </a:lnTo>
                  <a:lnTo>
                    <a:pt x="2595393" y="227974"/>
                  </a:lnTo>
                  <a:lnTo>
                    <a:pt x="2653013" y="222964"/>
                  </a:lnTo>
                  <a:lnTo>
                    <a:pt x="2688086" y="215448"/>
                  </a:lnTo>
                  <a:lnTo>
                    <a:pt x="2710633" y="195406"/>
                  </a:lnTo>
                  <a:lnTo>
                    <a:pt x="2768252" y="145302"/>
                  </a:lnTo>
                  <a:lnTo>
                    <a:pt x="2813346" y="87683"/>
                  </a:lnTo>
                  <a:lnTo>
                    <a:pt x="2848419" y="40084"/>
                  </a:lnTo>
                  <a:lnTo>
                    <a:pt x="2865955" y="15032"/>
                  </a:lnTo>
                  <a:lnTo>
                    <a:pt x="2880987" y="5011"/>
                  </a:lnTo>
                  <a:lnTo>
                    <a:pt x="2891008" y="0"/>
                  </a:lnTo>
                  <a:lnTo>
                    <a:pt x="2906039" y="2506"/>
                  </a:lnTo>
                  <a:lnTo>
                    <a:pt x="2916060" y="12526"/>
                  </a:lnTo>
                  <a:lnTo>
                    <a:pt x="2918565" y="45094"/>
                  </a:lnTo>
                  <a:lnTo>
                    <a:pt x="2913554" y="127766"/>
                  </a:lnTo>
                  <a:lnTo>
                    <a:pt x="2901028" y="200417"/>
                  </a:lnTo>
                  <a:lnTo>
                    <a:pt x="2878482" y="278078"/>
                  </a:lnTo>
                  <a:lnTo>
                    <a:pt x="2833388" y="398328"/>
                  </a:lnTo>
                  <a:lnTo>
                    <a:pt x="2758232" y="551146"/>
                  </a:lnTo>
                  <a:lnTo>
                    <a:pt x="2720654" y="601250"/>
                  </a:lnTo>
                  <a:lnTo>
                    <a:pt x="2693096" y="631312"/>
                  </a:lnTo>
                  <a:lnTo>
                    <a:pt x="2665539" y="643838"/>
                  </a:lnTo>
                  <a:lnTo>
                    <a:pt x="2637982" y="641333"/>
                  </a:lnTo>
                  <a:lnTo>
                    <a:pt x="2615435" y="636323"/>
                  </a:lnTo>
                  <a:lnTo>
                    <a:pt x="2582867" y="613776"/>
                  </a:lnTo>
                  <a:lnTo>
                    <a:pt x="2535268" y="566177"/>
                  </a:lnTo>
                  <a:lnTo>
                    <a:pt x="2492680" y="523588"/>
                  </a:lnTo>
                  <a:lnTo>
                    <a:pt x="2126920" y="511062"/>
                  </a:lnTo>
                  <a:lnTo>
                    <a:pt x="1638405" y="496031"/>
                  </a:lnTo>
                  <a:lnTo>
                    <a:pt x="1465546" y="498536"/>
                  </a:lnTo>
                  <a:lnTo>
                    <a:pt x="1012103" y="4910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F2BDDF7F-627E-47F7-99AD-549C8552ADC4}"/>
                </a:ext>
              </a:extLst>
            </p:cNvPr>
            <p:cNvSpPr/>
            <p:nvPr/>
          </p:nvSpPr>
          <p:spPr bwMode="auto">
            <a:xfrm>
              <a:off x="4638675" y="5105400"/>
              <a:ext cx="3613150" cy="579438"/>
            </a:xfrm>
            <a:custGeom>
              <a:avLst/>
              <a:gdLst>
                <a:gd name="connsiteX0" fmla="*/ 2260683 w 3612922"/>
                <a:gd name="connsiteY0" fmla="*/ 262108 h 580808"/>
                <a:gd name="connsiteX1" fmla="*/ 1983682 w 3612922"/>
                <a:gd name="connsiteY1" fmla="*/ 274022 h 580808"/>
                <a:gd name="connsiteX2" fmla="*/ 1772208 w 3612922"/>
                <a:gd name="connsiteY2" fmla="*/ 291893 h 580808"/>
                <a:gd name="connsiteX3" fmla="*/ 1513079 w 3612922"/>
                <a:gd name="connsiteY3" fmla="*/ 324656 h 580808"/>
                <a:gd name="connsiteX4" fmla="*/ 1245014 w 3612922"/>
                <a:gd name="connsiteY4" fmla="*/ 369334 h 580808"/>
                <a:gd name="connsiteX5" fmla="*/ 1036518 w 3612922"/>
                <a:gd name="connsiteY5" fmla="*/ 408055 h 580808"/>
                <a:gd name="connsiteX6" fmla="*/ 807174 w 3612922"/>
                <a:gd name="connsiteY6" fmla="*/ 461668 h 580808"/>
                <a:gd name="connsiteX7" fmla="*/ 598679 w 3612922"/>
                <a:gd name="connsiteY7" fmla="*/ 524216 h 580808"/>
                <a:gd name="connsiteX8" fmla="*/ 428904 w 3612922"/>
                <a:gd name="connsiteY8" fmla="*/ 577829 h 580808"/>
                <a:gd name="connsiteX9" fmla="*/ 408055 w 3612922"/>
                <a:gd name="connsiteY9" fmla="*/ 580808 h 580808"/>
                <a:gd name="connsiteX10" fmla="*/ 369334 w 3612922"/>
                <a:gd name="connsiteY10" fmla="*/ 571872 h 580808"/>
                <a:gd name="connsiteX11" fmla="*/ 300829 w 3612922"/>
                <a:gd name="connsiteY11" fmla="*/ 527195 h 580808"/>
                <a:gd name="connsiteX12" fmla="*/ 229345 w 3612922"/>
                <a:gd name="connsiteY12" fmla="*/ 461668 h 580808"/>
                <a:gd name="connsiteX13" fmla="*/ 142968 w 3612922"/>
                <a:gd name="connsiteY13" fmla="*/ 366355 h 580808"/>
                <a:gd name="connsiteX14" fmla="*/ 59570 w 3612922"/>
                <a:gd name="connsiteY14" fmla="*/ 265086 h 580808"/>
                <a:gd name="connsiteX15" fmla="*/ 35742 w 3612922"/>
                <a:gd name="connsiteY15" fmla="*/ 229344 h 580808"/>
                <a:gd name="connsiteX16" fmla="*/ 14892 w 3612922"/>
                <a:gd name="connsiteY16" fmla="*/ 196581 h 580808"/>
                <a:gd name="connsiteX17" fmla="*/ 5957 w 3612922"/>
                <a:gd name="connsiteY17" fmla="*/ 178710 h 580808"/>
                <a:gd name="connsiteX18" fmla="*/ 0 w 3612922"/>
                <a:gd name="connsiteY18" fmla="*/ 154882 h 580808"/>
                <a:gd name="connsiteX19" fmla="*/ 2978 w 3612922"/>
                <a:gd name="connsiteY19" fmla="*/ 116161 h 580808"/>
                <a:gd name="connsiteX20" fmla="*/ 8935 w 3612922"/>
                <a:gd name="connsiteY20" fmla="*/ 107226 h 580808"/>
                <a:gd name="connsiteX21" fmla="*/ 20849 w 3612922"/>
                <a:gd name="connsiteY21" fmla="*/ 101269 h 580808"/>
                <a:gd name="connsiteX22" fmla="*/ 35742 w 3612922"/>
                <a:gd name="connsiteY22" fmla="*/ 107226 h 580808"/>
                <a:gd name="connsiteX23" fmla="*/ 65527 w 3612922"/>
                <a:gd name="connsiteY23" fmla="*/ 131054 h 580808"/>
                <a:gd name="connsiteX24" fmla="*/ 107226 w 3612922"/>
                <a:gd name="connsiteY24" fmla="*/ 154882 h 580808"/>
                <a:gd name="connsiteX25" fmla="*/ 163818 w 3612922"/>
                <a:gd name="connsiteY25" fmla="*/ 190624 h 580808"/>
                <a:gd name="connsiteX26" fmla="*/ 226366 w 3612922"/>
                <a:gd name="connsiteY26" fmla="*/ 220409 h 580808"/>
                <a:gd name="connsiteX27" fmla="*/ 268065 w 3612922"/>
                <a:gd name="connsiteY27" fmla="*/ 238280 h 580808"/>
                <a:gd name="connsiteX28" fmla="*/ 315721 w 3612922"/>
                <a:gd name="connsiteY28" fmla="*/ 253172 h 580808"/>
                <a:gd name="connsiteX29" fmla="*/ 393162 w 3612922"/>
                <a:gd name="connsiteY29" fmla="*/ 262108 h 580808"/>
                <a:gd name="connsiteX30" fmla="*/ 539109 w 3612922"/>
                <a:gd name="connsiteY30" fmla="*/ 268065 h 580808"/>
                <a:gd name="connsiteX31" fmla="*/ 649313 w 3612922"/>
                <a:gd name="connsiteY31" fmla="*/ 262108 h 580808"/>
                <a:gd name="connsiteX32" fmla="*/ 920357 w 3612922"/>
                <a:gd name="connsiteY32" fmla="*/ 229344 h 580808"/>
                <a:gd name="connsiteX33" fmla="*/ 1313519 w 3612922"/>
                <a:gd name="connsiteY33" fmla="*/ 172753 h 580808"/>
                <a:gd name="connsiteX34" fmla="*/ 1632219 w 3612922"/>
                <a:gd name="connsiteY34" fmla="*/ 128075 h 580808"/>
                <a:gd name="connsiteX35" fmla="*/ 1816886 w 3612922"/>
                <a:gd name="connsiteY35" fmla="*/ 110204 h 580808"/>
                <a:gd name="connsiteX36" fmla="*/ 2213027 w 3612922"/>
                <a:gd name="connsiteY36" fmla="*/ 89355 h 580808"/>
                <a:gd name="connsiteX37" fmla="*/ 2555554 w 3612922"/>
                <a:gd name="connsiteY37" fmla="*/ 74462 h 580808"/>
                <a:gd name="connsiteX38" fmla="*/ 2948717 w 3612922"/>
                <a:gd name="connsiteY38" fmla="*/ 65527 h 580808"/>
                <a:gd name="connsiteX39" fmla="*/ 2993394 w 3612922"/>
                <a:gd name="connsiteY39" fmla="*/ 56591 h 580808"/>
                <a:gd name="connsiteX40" fmla="*/ 3067857 w 3612922"/>
                <a:gd name="connsiteY40" fmla="*/ 35742 h 580808"/>
                <a:gd name="connsiteX41" fmla="*/ 3166147 w 3612922"/>
                <a:gd name="connsiteY41" fmla="*/ 2978 h 580808"/>
                <a:gd name="connsiteX42" fmla="*/ 3181040 w 3612922"/>
                <a:gd name="connsiteY42" fmla="*/ 0 h 580808"/>
                <a:gd name="connsiteX43" fmla="*/ 3237631 w 3612922"/>
                <a:gd name="connsiteY43" fmla="*/ 17871 h 580808"/>
                <a:gd name="connsiteX44" fmla="*/ 3288266 w 3612922"/>
                <a:gd name="connsiteY44" fmla="*/ 41699 h 580808"/>
                <a:gd name="connsiteX45" fmla="*/ 3341879 w 3612922"/>
                <a:gd name="connsiteY45" fmla="*/ 65527 h 580808"/>
                <a:gd name="connsiteX46" fmla="*/ 3428255 w 3612922"/>
                <a:gd name="connsiteY46" fmla="*/ 122118 h 580808"/>
                <a:gd name="connsiteX47" fmla="*/ 3526546 w 3612922"/>
                <a:gd name="connsiteY47" fmla="*/ 190624 h 580808"/>
                <a:gd name="connsiteX48" fmla="*/ 3592073 w 3612922"/>
                <a:gd name="connsiteY48" fmla="*/ 241258 h 580808"/>
                <a:gd name="connsiteX49" fmla="*/ 3603987 w 3612922"/>
                <a:gd name="connsiteY49" fmla="*/ 259129 h 580808"/>
                <a:gd name="connsiteX50" fmla="*/ 3612922 w 3612922"/>
                <a:gd name="connsiteY50" fmla="*/ 315721 h 580808"/>
                <a:gd name="connsiteX51" fmla="*/ 3606965 w 3612922"/>
                <a:gd name="connsiteY51" fmla="*/ 336570 h 580808"/>
                <a:gd name="connsiteX52" fmla="*/ 3589094 w 3612922"/>
                <a:gd name="connsiteY52" fmla="*/ 360398 h 580808"/>
                <a:gd name="connsiteX53" fmla="*/ 3571223 w 3612922"/>
                <a:gd name="connsiteY53" fmla="*/ 372312 h 580808"/>
                <a:gd name="connsiteX54" fmla="*/ 3529524 w 3612922"/>
                <a:gd name="connsiteY54" fmla="*/ 381248 h 580808"/>
                <a:gd name="connsiteX55" fmla="*/ 3487825 w 3612922"/>
                <a:gd name="connsiteY55" fmla="*/ 384227 h 580808"/>
                <a:gd name="connsiteX56" fmla="*/ 3383578 w 3612922"/>
                <a:gd name="connsiteY56" fmla="*/ 363377 h 580808"/>
                <a:gd name="connsiteX57" fmla="*/ 3234653 w 3612922"/>
                <a:gd name="connsiteY57" fmla="*/ 330613 h 580808"/>
                <a:gd name="connsiteX58" fmla="*/ 3032115 w 3612922"/>
                <a:gd name="connsiteY58" fmla="*/ 300828 h 580808"/>
                <a:gd name="connsiteX59" fmla="*/ 2841490 w 3612922"/>
                <a:gd name="connsiteY59" fmla="*/ 277000 h 580808"/>
                <a:gd name="connsiteX60" fmla="*/ 2662780 w 3612922"/>
                <a:gd name="connsiteY60" fmla="*/ 268065 h 580808"/>
                <a:gd name="connsiteX61" fmla="*/ 2475135 w 3612922"/>
                <a:gd name="connsiteY61" fmla="*/ 265086 h 580808"/>
                <a:gd name="connsiteX62" fmla="*/ 2260683 w 3612922"/>
                <a:gd name="connsiteY62" fmla="*/ 262108 h 58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12922" h="580808">
                  <a:moveTo>
                    <a:pt x="2260683" y="262108"/>
                  </a:moveTo>
                  <a:lnTo>
                    <a:pt x="1983682" y="274022"/>
                  </a:lnTo>
                  <a:lnTo>
                    <a:pt x="1772208" y="291893"/>
                  </a:lnTo>
                  <a:lnTo>
                    <a:pt x="1513079" y="324656"/>
                  </a:lnTo>
                  <a:lnTo>
                    <a:pt x="1245014" y="369334"/>
                  </a:lnTo>
                  <a:lnTo>
                    <a:pt x="1036518" y="408055"/>
                  </a:lnTo>
                  <a:lnTo>
                    <a:pt x="807174" y="461668"/>
                  </a:lnTo>
                  <a:lnTo>
                    <a:pt x="598679" y="524216"/>
                  </a:lnTo>
                  <a:lnTo>
                    <a:pt x="428904" y="577829"/>
                  </a:lnTo>
                  <a:lnTo>
                    <a:pt x="408055" y="580808"/>
                  </a:lnTo>
                  <a:lnTo>
                    <a:pt x="369334" y="571872"/>
                  </a:lnTo>
                  <a:lnTo>
                    <a:pt x="300829" y="527195"/>
                  </a:lnTo>
                  <a:lnTo>
                    <a:pt x="229345" y="461668"/>
                  </a:lnTo>
                  <a:lnTo>
                    <a:pt x="142968" y="366355"/>
                  </a:lnTo>
                  <a:lnTo>
                    <a:pt x="59570" y="265086"/>
                  </a:lnTo>
                  <a:lnTo>
                    <a:pt x="35742" y="229344"/>
                  </a:lnTo>
                  <a:lnTo>
                    <a:pt x="14892" y="196581"/>
                  </a:lnTo>
                  <a:lnTo>
                    <a:pt x="5957" y="178710"/>
                  </a:lnTo>
                  <a:lnTo>
                    <a:pt x="0" y="154882"/>
                  </a:lnTo>
                  <a:lnTo>
                    <a:pt x="2978" y="116161"/>
                  </a:lnTo>
                  <a:lnTo>
                    <a:pt x="8935" y="107226"/>
                  </a:lnTo>
                  <a:lnTo>
                    <a:pt x="20849" y="101269"/>
                  </a:lnTo>
                  <a:lnTo>
                    <a:pt x="35742" y="107226"/>
                  </a:lnTo>
                  <a:lnTo>
                    <a:pt x="65527" y="131054"/>
                  </a:lnTo>
                  <a:lnTo>
                    <a:pt x="107226" y="154882"/>
                  </a:lnTo>
                  <a:lnTo>
                    <a:pt x="163818" y="190624"/>
                  </a:lnTo>
                  <a:lnTo>
                    <a:pt x="226366" y="220409"/>
                  </a:lnTo>
                  <a:lnTo>
                    <a:pt x="268065" y="238280"/>
                  </a:lnTo>
                  <a:lnTo>
                    <a:pt x="315721" y="253172"/>
                  </a:lnTo>
                  <a:lnTo>
                    <a:pt x="393162" y="262108"/>
                  </a:lnTo>
                  <a:lnTo>
                    <a:pt x="539109" y="268065"/>
                  </a:lnTo>
                  <a:lnTo>
                    <a:pt x="649313" y="262108"/>
                  </a:lnTo>
                  <a:lnTo>
                    <a:pt x="920357" y="229344"/>
                  </a:lnTo>
                  <a:lnTo>
                    <a:pt x="1313519" y="172753"/>
                  </a:lnTo>
                  <a:lnTo>
                    <a:pt x="1632219" y="128075"/>
                  </a:lnTo>
                  <a:lnTo>
                    <a:pt x="1816886" y="110204"/>
                  </a:lnTo>
                  <a:lnTo>
                    <a:pt x="2213027" y="89355"/>
                  </a:lnTo>
                  <a:lnTo>
                    <a:pt x="2555554" y="74462"/>
                  </a:lnTo>
                  <a:lnTo>
                    <a:pt x="2948717" y="65527"/>
                  </a:lnTo>
                  <a:lnTo>
                    <a:pt x="2993394" y="56591"/>
                  </a:lnTo>
                  <a:lnTo>
                    <a:pt x="3067857" y="35742"/>
                  </a:lnTo>
                  <a:lnTo>
                    <a:pt x="3166147" y="2978"/>
                  </a:lnTo>
                  <a:lnTo>
                    <a:pt x="3181040" y="0"/>
                  </a:lnTo>
                  <a:lnTo>
                    <a:pt x="3237631" y="17871"/>
                  </a:lnTo>
                  <a:lnTo>
                    <a:pt x="3288266" y="41699"/>
                  </a:lnTo>
                  <a:lnTo>
                    <a:pt x="3341879" y="65527"/>
                  </a:lnTo>
                  <a:lnTo>
                    <a:pt x="3428255" y="122118"/>
                  </a:lnTo>
                  <a:lnTo>
                    <a:pt x="3526546" y="190624"/>
                  </a:lnTo>
                  <a:lnTo>
                    <a:pt x="3592073" y="241258"/>
                  </a:lnTo>
                  <a:cubicBezTo>
                    <a:pt x="3604607" y="256926"/>
                    <a:pt x="3603987" y="249794"/>
                    <a:pt x="3603987" y="259129"/>
                  </a:cubicBezTo>
                  <a:lnTo>
                    <a:pt x="3612922" y="315721"/>
                  </a:lnTo>
                  <a:lnTo>
                    <a:pt x="3606965" y="336570"/>
                  </a:lnTo>
                  <a:lnTo>
                    <a:pt x="3589094" y="360398"/>
                  </a:lnTo>
                  <a:lnTo>
                    <a:pt x="3571223" y="372312"/>
                  </a:lnTo>
                  <a:lnTo>
                    <a:pt x="3529524" y="381248"/>
                  </a:lnTo>
                  <a:lnTo>
                    <a:pt x="3487825" y="384227"/>
                  </a:lnTo>
                  <a:lnTo>
                    <a:pt x="3383578" y="363377"/>
                  </a:lnTo>
                  <a:lnTo>
                    <a:pt x="3234653" y="330613"/>
                  </a:lnTo>
                  <a:lnTo>
                    <a:pt x="3032115" y="300828"/>
                  </a:lnTo>
                  <a:lnTo>
                    <a:pt x="2841490" y="277000"/>
                  </a:lnTo>
                  <a:lnTo>
                    <a:pt x="2662780" y="268065"/>
                  </a:lnTo>
                  <a:lnTo>
                    <a:pt x="2475135" y="265086"/>
                  </a:lnTo>
                  <a:lnTo>
                    <a:pt x="2260683" y="2621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1F3FA82C-5A7B-4F48-9E5B-70E049D0D6CB}"/>
              </a:ext>
            </a:extLst>
          </p:cNvPr>
          <p:cNvGrpSpPr/>
          <p:nvPr/>
        </p:nvGrpSpPr>
        <p:grpSpPr>
          <a:xfrm>
            <a:off x="3617913" y="1685926"/>
            <a:ext cx="4633911" cy="3998912"/>
            <a:chOff x="3617914" y="1685926"/>
            <a:chExt cx="4633911" cy="3998912"/>
          </a:xfrm>
          <a:solidFill>
            <a:schemeClr val="tx1"/>
          </a:solidFill>
        </p:grpSpPr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FD083DA4-7FF9-456B-B9BB-DB7C1588E913}"/>
                </a:ext>
              </a:extLst>
            </p:cNvPr>
            <p:cNvSpPr/>
            <p:nvPr/>
          </p:nvSpPr>
          <p:spPr bwMode="auto">
            <a:xfrm>
              <a:off x="5068888" y="3495675"/>
              <a:ext cx="2724150" cy="514350"/>
            </a:xfrm>
            <a:custGeom>
              <a:avLst/>
              <a:gdLst>
                <a:gd name="connsiteX0" fmla="*/ 1800225 w 2724150"/>
                <a:gd name="connsiteY0" fmla="*/ 295275 h 514350"/>
                <a:gd name="connsiteX1" fmla="*/ 1412082 w 2724150"/>
                <a:gd name="connsiteY1" fmla="*/ 342900 h 514350"/>
                <a:gd name="connsiteX2" fmla="*/ 1202532 w 2724150"/>
                <a:gd name="connsiteY2" fmla="*/ 357188 h 514350"/>
                <a:gd name="connsiteX3" fmla="*/ 1016794 w 2724150"/>
                <a:gd name="connsiteY3" fmla="*/ 378619 h 514350"/>
                <a:gd name="connsiteX4" fmla="*/ 888207 w 2724150"/>
                <a:gd name="connsiteY4" fmla="*/ 400050 h 514350"/>
                <a:gd name="connsiteX5" fmla="*/ 745332 w 2724150"/>
                <a:gd name="connsiteY5" fmla="*/ 431006 h 514350"/>
                <a:gd name="connsiteX6" fmla="*/ 676275 w 2724150"/>
                <a:gd name="connsiteY6" fmla="*/ 447675 h 514350"/>
                <a:gd name="connsiteX7" fmla="*/ 492919 w 2724150"/>
                <a:gd name="connsiteY7" fmla="*/ 507206 h 514350"/>
                <a:gd name="connsiteX8" fmla="*/ 466725 w 2724150"/>
                <a:gd name="connsiteY8" fmla="*/ 514350 h 514350"/>
                <a:gd name="connsiteX9" fmla="*/ 457200 w 2724150"/>
                <a:gd name="connsiteY9" fmla="*/ 511969 h 514350"/>
                <a:gd name="connsiteX10" fmla="*/ 407194 w 2724150"/>
                <a:gd name="connsiteY10" fmla="*/ 492919 h 514350"/>
                <a:gd name="connsiteX11" fmla="*/ 328613 w 2724150"/>
                <a:gd name="connsiteY11" fmla="*/ 445294 h 514350"/>
                <a:gd name="connsiteX12" fmla="*/ 235744 w 2724150"/>
                <a:gd name="connsiteY12" fmla="*/ 385763 h 514350"/>
                <a:gd name="connsiteX13" fmla="*/ 154782 w 2724150"/>
                <a:gd name="connsiteY13" fmla="*/ 326231 h 514350"/>
                <a:gd name="connsiteX14" fmla="*/ 92869 w 2724150"/>
                <a:gd name="connsiteY14" fmla="*/ 271463 h 514350"/>
                <a:gd name="connsiteX15" fmla="*/ 45244 w 2724150"/>
                <a:gd name="connsiteY15" fmla="*/ 228600 h 514350"/>
                <a:gd name="connsiteX16" fmla="*/ 21432 w 2724150"/>
                <a:gd name="connsiteY16" fmla="*/ 197644 h 514350"/>
                <a:gd name="connsiteX17" fmla="*/ 4763 w 2724150"/>
                <a:gd name="connsiteY17" fmla="*/ 171450 h 514350"/>
                <a:gd name="connsiteX18" fmla="*/ 0 w 2724150"/>
                <a:gd name="connsiteY18" fmla="*/ 154781 h 514350"/>
                <a:gd name="connsiteX19" fmla="*/ 0 w 2724150"/>
                <a:gd name="connsiteY19" fmla="*/ 142875 h 514350"/>
                <a:gd name="connsiteX20" fmla="*/ 4763 w 2724150"/>
                <a:gd name="connsiteY20" fmla="*/ 133350 h 514350"/>
                <a:gd name="connsiteX21" fmla="*/ 14288 w 2724150"/>
                <a:gd name="connsiteY21" fmla="*/ 130969 h 514350"/>
                <a:gd name="connsiteX22" fmla="*/ 35719 w 2724150"/>
                <a:gd name="connsiteY22" fmla="*/ 135731 h 514350"/>
                <a:gd name="connsiteX23" fmla="*/ 92869 w 2724150"/>
                <a:gd name="connsiteY23" fmla="*/ 161925 h 514350"/>
                <a:gd name="connsiteX24" fmla="*/ 154782 w 2724150"/>
                <a:gd name="connsiteY24" fmla="*/ 188119 h 514350"/>
                <a:gd name="connsiteX25" fmla="*/ 202407 w 2724150"/>
                <a:gd name="connsiteY25" fmla="*/ 204788 h 514350"/>
                <a:gd name="connsiteX26" fmla="*/ 280988 w 2724150"/>
                <a:gd name="connsiteY26" fmla="*/ 233363 h 514350"/>
                <a:gd name="connsiteX27" fmla="*/ 376238 w 2724150"/>
                <a:gd name="connsiteY27" fmla="*/ 257175 h 514350"/>
                <a:gd name="connsiteX28" fmla="*/ 457200 w 2724150"/>
                <a:gd name="connsiteY28" fmla="*/ 269081 h 514350"/>
                <a:gd name="connsiteX29" fmla="*/ 478632 w 2724150"/>
                <a:gd name="connsiteY29" fmla="*/ 269081 h 514350"/>
                <a:gd name="connsiteX30" fmla="*/ 654844 w 2724150"/>
                <a:gd name="connsiteY30" fmla="*/ 242888 h 514350"/>
                <a:gd name="connsiteX31" fmla="*/ 1202532 w 2724150"/>
                <a:gd name="connsiteY31" fmla="*/ 173831 h 514350"/>
                <a:gd name="connsiteX32" fmla="*/ 1416844 w 2724150"/>
                <a:gd name="connsiteY32" fmla="*/ 159544 h 514350"/>
                <a:gd name="connsiteX33" fmla="*/ 1704975 w 2724150"/>
                <a:gd name="connsiteY33" fmla="*/ 128588 h 514350"/>
                <a:gd name="connsiteX34" fmla="*/ 1850232 w 2724150"/>
                <a:gd name="connsiteY34" fmla="*/ 111919 h 514350"/>
                <a:gd name="connsiteX35" fmla="*/ 2166938 w 2724150"/>
                <a:gd name="connsiteY35" fmla="*/ 64294 h 514350"/>
                <a:gd name="connsiteX36" fmla="*/ 2276475 w 2724150"/>
                <a:gd name="connsiteY36" fmla="*/ 42863 h 514350"/>
                <a:gd name="connsiteX37" fmla="*/ 2359819 w 2724150"/>
                <a:gd name="connsiteY37" fmla="*/ 0 h 514350"/>
                <a:gd name="connsiteX38" fmla="*/ 2376488 w 2724150"/>
                <a:gd name="connsiteY38" fmla="*/ 0 h 514350"/>
                <a:gd name="connsiteX39" fmla="*/ 2462213 w 2724150"/>
                <a:gd name="connsiteY39" fmla="*/ 23813 h 514350"/>
                <a:gd name="connsiteX40" fmla="*/ 2536032 w 2724150"/>
                <a:gd name="connsiteY40" fmla="*/ 52388 h 514350"/>
                <a:gd name="connsiteX41" fmla="*/ 2586038 w 2724150"/>
                <a:gd name="connsiteY41" fmla="*/ 78581 h 514350"/>
                <a:gd name="connsiteX42" fmla="*/ 2638425 w 2724150"/>
                <a:gd name="connsiteY42" fmla="*/ 111919 h 514350"/>
                <a:gd name="connsiteX43" fmla="*/ 2678907 w 2724150"/>
                <a:gd name="connsiteY43" fmla="*/ 142875 h 514350"/>
                <a:gd name="connsiteX44" fmla="*/ 2714625 w 2724150"/>
                <a:gd name="connsiteY44" fmla="*/ 176213 h 514350"/>
                <a:gd name="connsiteX45" fmla="*/ 2721769 w 2724150"/>
                <a:gd name="connsiteY45" fmla="*/ 192881 h 514350"/>
                <a:gd name="connsiteX46" fmla="*/ 2724150 w 2724150"/>
                <a:gd name="connsiteY46" fmla="*/ 226219 h 514350"/>
                <a:gd name="connsiteX47" fmla="*/ 2717007 w 2724150"/>
                <a:gd name="connsiteY47" fmla="*/ 257175 h 514350"/>
                <a:gd name="connsiteX48" fmla="*/ 2700338 w 2724150"/>
                <a:gd name="connsiteY48" fmla="*/ 276225 h 514350"/>
                <a:gd name="connsiteX49" fmla="*/ 2664619 w 2724150"/>
                <a:gd name="connsiteY49" fmla="*/ 288131 h 514350"/>
                <a:gd name="connsiteX50" fmla="*/ 2607469 w 2724150"/>
                <a:gd name="connsiteY50" fmla="*/ 290513 h 514350"/>
                <a:gd name="connsiteX51" fmla="*/ 2397919 w 2724150"/>
                <a:gd name="connsiteY51" fmla="*/ 283369 h 514350"/>
                <a:gd name="connsiteX52" fmla="*/ 2155032 w 2724150"/>
                <a:gd name="connsiteY52" fmla="*/ 285750 h 514350"/>
                <a:gd name="connsiteX53" fmla="*/ 1800225 w 2724150"/>
                <a:gd name="connsiteY53" fmla="*/ 2952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24150" h="514350">
                  <a:moveTo>
                    <a:pt x="1800225" y="295275"/>
                  </a:moveTo>
                  <a:lnTo>
                    <a:pt x="1412082" y="342900"/>
                  </a:lnTo>
                  <a:lnTo>
                    <a:pt x="1202532" y="357188"/>
                  </a:lnTo>
                  <a:lnTo>
                    <a:pt x="1016794" y="378619"/>
                  </a:lnTo>
                  <a:lnTo>
                    <a:pt x="888207" y="400050"/>
                  </a:lnTo>
                  <a:lnTo>
                    <a:pt x="745332" y="431006"/>
                  </a:lnTo>
                  <a:lnTo>
                    <a:pt x="676275" y="447675"/>
                  </a:lnTo>
                  <a:lnTo>
                    <a:pt x="492919" y="507206"/>
                  </a:lnTo>
                  <a:lnTo>
                    <a:pt x="466725" y="514350"/>
                  </a:lnTo>
                  <a:lnTo>
                    <a:pt x="457200" y="511969"/>
                  </a:lnTo>
                  <a:lnTo>
                    <a:pt x="407194" y="492919"/>
                  </a:lnTo>
                  <a:lnTo>
                    <a:pt x="328613" y="445294"/>
                  </a:lnTo>
                  <a:lnTo>
                    <a:pt x="235744" y="385763"/>
                  </a:lnTo>
                  <a:lnTo>
                    <a:pt x="154782" y="326231"/>
                  </a:lnTo>
                  <a:lnTo>
                    <a:pt x="92869" y="271463"/>
                  </a:lnTo>
                  <a:lnTo>
                    <a:pt x="45244" y="228600"/>
                  </a:lnTo>
                  <a:lnTo>
                    <a:pt x="21432" y="197644"/>
                  </a:lnTo>
                  <a:lnTo>
                    <a:pt x="4763" y="171450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4763" y="133350"/>
                  </a:lnTo>
                  <a:lnTo>
                    <a:pt x="14288" y="130969"/>
                  </a:lnTo>
                  <a:lnTo>
                    <a:pt x="35719" y="135731"/>
                  </a:lnTo>
                  <a:lnTo>
                    <a:pt x="92869" y="161925"/>
                  </a:lnTo>
                  <a:lnTo>
                    <a:pt x="154782" y="188119"/>
                  </a:lnTo>
                  <a:lnTo>
                    <a:pt x="202407" y="204788"/>
                  </a:lnTo>
                  <a:lnTo>
                    <a:pt x="280988" y="233363"/>
                  </a:lnTo>
                  <a:lnTo>
                    <a:pt x="376238" y="257175"/>
                  </a:lnTo>
                  <a:lnTo>
                    <a:pt x="457200" y="269081"/>
                  </a:lnTo>
                  <a:lnTo>
                    <a:pt x="478632" y="269081"/>
                  </a:lnTo>
                  <a:lnTo>
                    <a:pt x="654844" y="242888"/>
                  </a:lnTo>
                  <a:lnTo>
                    <a:pt x="1202532" y="173831"/>
                  </a:lnTo>
                  <a:lnTo>
                    <a:pt x="1416844" y="159544"/>
                  </a:lnTo>
                  <a:lnTo>
                    <a:pt x="1704975" y="128588"/>
                  </a:lnTo>
                  <a:lnTo>
                    <a:pt x="1850232" y="111919"/>
                  </a:lnTo>
                  <a:lnTo>
                    <a:pt x="2166938" y="64294"/>
                  </a:lnTo>
                  <a:lnTo>
                    <a:pt x="2276475" y="42863"/>
                  </a:lnTo>
                  <a:lnTo>
                    <a:pt x="2359819" y="0"/>
                  </a:lnTo>
                  <a:lnTo>
                    <a:pt x="2376488" y="0"/>
                  </a:lnTo>
                  <a:lnTo>
                    <a:pt x="2462213" y="23813"/>
                  </a:lnTo>
                  <a:lnTo>
                    <a:pt x="2536032" y="52388"/>
                  </a:lnTo>
                  <a:lnTo>
                    <a:pt x="2586038" y="78581"/>
                  </a:lnTo>
                  <a:lnTo>
                    <a:pt x="2638425" y="111919"/>
                  </a:lnTo>
                  <a:lnTo>
                    <a:pt x="2678907" y="142875"/>
                  </a:lnTo>
                  <a:lnTo>
                    <a:pt x="2714625" y="176213"/>
                  </a:lnTo>
                  <a:lnTo>
                    <a:pt x="2721769" y="192881"/>
                  </a:lnTo>
                  <a:lnTo>
                    <a:pt x="2724150" y="226219"/>
                  </a:lnTo>
                  <a:lnTo>
                    <a:pt x="2717007" y="257175"/>
                  </a:lnTo>
                  <a:lnTo>
                    <a:pt x="2700338" y="276225"/>
                  </a:lnTo>
                  <a:lnTo>
                    <a:pt x="2664619" y="288131"/>
                  </a:lnTo>
                  <a:lnTo>
                    <a:pt x="2607469" y="290513"/>
                  </a:lnTo>
                  <a:lnTo>
                    <a:pt x="2397919" y="283369"/>
                  </a:lnTo>
                  <a:lnTo>
                    <a:pt x="2155032" y="285750"/>
                  </a:lnTo>
                  <a:lnTo>
                    <a:pt x="1800225" y="2952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BEC0656B-C971-4801-8286-8143AFB338F2}"/>
                </a:ext>
              </a:extLst>
            </p:cNvPr>
            <p:cNvSpPr/>
            <p:nvPr/>
          </p:nvSpPr>
          <p:spPr>
            <a:xfrm>
              <a:off x="4591050" y="1685926"/>
              <a:ext cx="3327400" cy="530225"/>
            </a:xfrm>
            <a:custGeom>
              <a:avLst/>
              <a:gdLst>
                <a:gd name="connsiteX0" fmla="*/ 1336675 w 3327400"/>
                <a:gd name="connsiteY0" fmla="*/ 406400 h 530225"/>
                <a:gd name="connsiteX1" fmla="*/ 774700 w 3327400"/>
                <a:gd name="connsiteY1" fmla="*/ 447675 h 530225"/>
                <a:gd name="connsiteX2" fmla="*/ 342900 w 3327400"/>
                <a:gd name="connsiteY2" fmla="*/ 492125 h 530225"/>
                <a:gd name="connsiteX3" fmla="*/ 79375 w 3327400"/>
                <a:gd name="connsiteY3" fmla="*/ 530225 h 530225"/>
                <a:gd name="connsiteX4" fmla="*/ 0 w 3327400"/>
                <a:gd name="connsiteY4" fmla="*/ 333375 h 530225"/>
                <a:gd name="connsiteX5" fmla="*/ 146050 w 3327400"/>
                <a:gd name="connsiteY5" fmla="*/ 333375 h 530225"/>
                <a:gd name="connsiteX6" fmla="*/ 596900 w 3327400"/>
                <a:gd name="connsiteY6" fmla="*/ 298450 h 530225"/>
                <a:gd name="connsiteX7" fmla="*/ 1276350 w 3327400"/>
                <a:gd name="connsiteY7" fmla="*/ 244475 h 530225"/>
                <a:gd name="connsiteX8" fmla="*/ 1841500 w 3327400"/>
                <a:gd name="connsiteY8" fmla="*/ 193675 h 530225"/>
                <a:gd name="connsiteX9" fmla="*/ 2346325 w 3327400"/>
                <a:gd name="connsiteY9" fmla="*/ 133350 h 530225"/>
                <a:gd name="connsiteX10" fmla="*/ 2682875 w 3327400"/>
                <a:gd name="connsiteY10" fmla="*/ 88900 h 530225"/>
                <a:gd name="connsiteX11" fmla="*/ 2898775 w 3327400"/>
                <a:gd name="connsiteY11" fmla="*/ 0 h 530225"/>
                <a:gd name="connsiteX12" fmla="*/ 2914650 w 3327400"/>
                <a:gd name="connsiteY12" fmla="*/ 0 h 530225"/>
                <a:gd name="connsiteX13" fmla="*/ 2990850 w 3327400"/>
                <a:gd name="connsiteY13" fmla="*/ 19050 h 530225"/>
                <a:gd name="connsiteX14" fmla="*/ 3114675 w 3327400"/>
                <a:gd name="connsiteY14" fmla="*/ 66675 h 530225"/>
                <a:gd name="connsiteX15" fmla="*/ 3213100 w 3327400"/>
                <a:gd name="connsiteY15" fmla="*/ 111125 h 530225"/>
                <a:gd name="connsiteX16" fmla="*/ 3260725 w 3327400"/>
                <a:gd name="connsiteY16" fmla="*/ 136525 h 530225"/>
                <a:gd name="connsiteX17" fmla="*/ 3292475 w 3327400"/>
                <a:gd name="connsiteY17" fmla="*/ 158750 h 530225"/>
                <a:gd name="connsiteX18" fmla="*/ 3311525 w 3327400"/>
                <a:gd name="connsiteY18" fmla="*/ 177800 h 530225"/>
                <a:gd name="connsiteX19" fmla="*/ 3321050 w 3327400"/>
                <a:gd name="connsiteY19" fmla="*/ 196850 h 530225"/>
                <a:gd name="connsiteX20" fmla="*/ 3327400 w 3327400"/>
                <a:gd name="connsiteY20" fmla="*/ 215900 h 530225"/>
                <a:gd name="connsiteX21" fmla="*/ 3327400 w 3327400"/>
                <a:gd name="connsiteY21" fmla="*/ 250825 h 530225"/>
                <a:gd name="connsiteX22" fmla="*/ 3317875 w 3327400"/>
                <a:gd name="connsiteY22" fmla="*/ 288925 h 530225"/>
                <a:gd name="connsiteX23" fmla="*/ 3302000 w 3327400"/>
                <a:gd name="connsiteY23" fmla="*/ 323850 h 530225"/>
                <a:gd name="connsiteX24" fmla="*/ 3279775 w 3327400"/>
                <a:gd name="connsiteY24" fmla="*/ 333375 h 530225"/>
                <a:gd name="connsiteX25" fmla="*/ 3057525 w 3327400"/>
                <a:gd name="connsiteY25" fmla="*/ 333375 h 530225"/>
                <a:gd name="connsiteX26" fmla="*/ 2701925 w 3327400"/>
                <a:gd name="connsiteY26" fmla="*/ 330200 h 530225"/>
                <a:gd name="connsiteX27" fmla="*/ 2216150 w 3327400"/>
                <a:gd name="connsiteY27" fmla="*/ 346075 h 530225"/>
                <a:gd name="connsiteX28" fmla="*/ 1336675 w 3327400"/>
                <a:gd name="connsiteY28" fmla="*/ 406400 h 53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27400" h="530225">
                  <a:moveTo>
                    <a:pt x="1336675" y="406400"/>
                  </a:moveTo>
                  <a:lnTo>
                    <a:pt x="774700" y="447675"/>
                  </a:lnTo>
                  <a:lnTo>
                    <a:pt x="342900" y="492125"/>
                  </a:lnTo>
                  <a:lnTo>
                    <a:pt x="79375" y="530225"/>
                  </a:lnTo>
                  <a:lnTo>
                    <a:pt x="0" y="333375"/>
                  </a:lnTo>
                  <a:lnTo>
                    <a:pt x="146050" y="333375"/>
                  </a:lnTo>
                  <a:lnTo>
                    <a:pt x="596900" y="298450"/>
                  </a:lnTo>
                  <a:lnTo>
                    <a:pt x="1276350" y="244475"/>
                  </a:lnTo>
                  <a:lnTo>
                    <a:pt x="1841500" y="193675"/>
                  </a:lnTo>
                  <a:lnTo>
                    <a:pt x="2346325" y="133350"/>
                  </a:lnTo>
                  <a:lnTo>
                    <a:pt x="2682875" y="88900"/>
                  </a:lnTo>
                  <a:lnTo>
                    <a:pt x="2898775" y="0"/>
                  </a:lnTo>
                  <a:lnTo>
                    <a:pt x="2914650" y="0"/>
                  </a:lnTo>
                  <a:lnTo>
                    <a:pt x="2990850" y="19050"/>
                  </a:lnTo>
                  <a:lnTo>
                    <a:pt x="3114675" y="66675"/>
                  </a:lnTo>
                  <a:lnTo>
                    <a:pt x="3213100" y="111125"/>
                  </a:lnTo>
                  <a:lnTo>
                    <a:pt x="3260725" y="136525"/>
                  </a:lnTo>
                  <a:lnTo>
                    <a:pt x="3292475" y="158750"/>
                  </a:lnTo>
                  <a:lnTo>
                    <a:pt x="3311525" y="177800"/>
                  </a:lnTo>
                  <a:lnTo>
                    <a:pt x="3321050" y="196850"/>
                  </a:lnTo>
                  <a:lnTo>
                    <a:pt x="3327400" y="215900"/>
                  </a:lnTo>
                  <a:lnTo>
                    <a:pt x="3327400" y="250825"/>
                  </a:lnTo>
                  <a:lnTo>
                    <a:pt x="3317875" y="288925"/>
                  </a:lnTo>
                  <a:lnTo>
                    <a:pt x="3302000" y="323850"/>
                  </a:lnTo>
                  <a:lnTo>
                    <a:pt x="3279775" y="333375"/>
                  </a:lnTo>
                  <a:lnTo>
                    <a:pt x="3057525" y="333375"/>
                  </a:lnTo>
                  <a:lnTo>
                    <a:pt x="2701925" y="330200"/>
                  </a:lnTo>
                  <a:lnTo>
                    <a:pt x="2216150" y="346075"/>
                  </a:lnTo>
                  <a:lnTo>
                    <a:pt x="1336675" y="40640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89B69D6C-C06A-48E2-B972-B42F8F99F6E6}"/>
                </a:ext>
              </a:extLst>
            </p:cNvPr>
            <p:cNvSpPr/>
            <p:nvPr/>
          </p:nvSpPr>
          <p:spPr>
            <a:xfrm rot="16200000">
              <a:off x="2324101" y="3155951"/>
              <a:ext cx="3736975" cy="1149350"/>
            </a:xfrm>
            <a:custGeom>
              <a:avLst/>
              <a:gdLst>
                <a:gd name="connsiteX0" fmla="*/ 2051050 w 3736975"/>
                <a:gd name="connsiteY0" fmla="*/ 1035050 h 1149350"/>
                <a:gd name="connsiteX1" fmla="*/ 1682750 w 3736975"/>
                <a:gd name="connsiteY1" fmla="*/ 955675 h 1149350"/>
                <a:gd name="connsiteX2" fmla="*/ 1444625 w 3736975"/>
                <a:gd name="connsiteY2" fmla="*/ 885825 h 1149350"/>
                <a:gd name="connsiteX3" fmla="*/ 1225550 w 3736975"/>
                <a:gd name="connsiteY3" fmla="*/ 809625 h 1149350"/>
                <a:gd name="connsiteX4" fmla="*/ 1028700 w 3736975"/>
                <a:gd name="connsiteY4" fmla="*/ 733425 h 1149350"/>
                <a:gd name="connsiteX5" fmla="*/ 892175 w 3736975"/>
                <a:gd name="connsiteY5" fmla="*/ 669925 h 1149350"/>
                <a:gd name="connsiteX6" fmla="*/ 733425 w 3736975"/>
                <a:gd name="connsiteY6" fmla="*/ 584200 h 1149350"/>
                <a:gd name="connsiteX7" fmla="*/ 523875 w 3736975"/>
                <a:gd name="connsiteY7" fmla="*/ 454025 h 1149350"/>
                <a:gd name="connsiteX8" fmla="*/ 352425 w 3736975"/>
                <a:gd name="connsiteY8" fmla="*/ 333375 h 1149350"/>
                <a:gd name="connsiteX9" fmla="*/ 174625 w 3736975"/>
                <a:gd name="connsiteY9" fmla="*/ 190500 h 1149350"/>
                <a:gd name="connsiteX10" fmla="*/ 53975 w 3736975"/>
                <a:gd name="connsiteY10" fmla="*/ 88900 h 1149350"/>
                <a:gd name="connsiteX11" fmla="*/ 6350 w 3736975"/>
                <a:gd name="connsiteY11" fmla="*/ 44450 h 1149350"/>
                <a:gd name="connsiteX12" fmla="*/ 0 w 3736975"/>
                <a:gd name="connsiteY12" fmla="*/ 31750 h 1149350"/>
                <a:gd name="connsiteX13" fmla="*/ 3175 w 3736975"/>
                <a:gd name="connsiteY13" fmla="*/ 9525 h 1149350"/>
                <a:gd name="connsiteX14" fmla="*/ 15875 w 3736975"/>
                <a:gd name="connsiteY14" fmla="*/ 0 h 1149350"/>
                <a:gd name="connsiteX15" fmla="*/ 38100 w 3736975"/>
                <a:gd name="connsiteY15" fmla="*/ 0 h 1149350"/>
                <a:gd name="connsiteX16" fmla="*/ 142875 w 3736975"/>
                <a:gd name="connsiteY16" fmla="*/ 63500 h 1149350"/>
                <a:gd name="connsiteX17" fmla="*/ 374650 w 3736975"/>
                <a:gd name="connsiteY17" fmla="*/ 206375 h 1149350"/>
                <a:gd name="connsiteX18" fmla="*/ 549275 w 3736975"/>
                <a:gd name="connsiteY18" fmla="*/ 307975 h 1149350"/>
                <a:gd name="connsiteX19" fmla="*/ 742950 w 3736975"/>
                <a:gd name="connsiteY19" fmla="*/ 406400 h 1149350"/>
                <a:gd name="connsiteX20" fmla="*/ 955675 w 3736975"/>
                <a:gd name="connsiteY20" fmla="*/ 504825 h 1149350"/>
                <a:gd name="connsiteX21" fmla="*/ 1174750 w 3736975"/>
                <a:gd name="connsiteY21" fmla="*/ 587375 h 1149350"/>
                <a:gd name="connsiteX22" fmla="*/ 1330325 w 3736975"/>
                <a:gd name="connsiteY22" fmla="*/ 644525 h 1149350"/>
                <a:gd name="connsiteX23" fmla="*/ 1524000 w 3736975"/>
                <a:gd name="connsiteY23" fmla="*/ 698500 h 1149350"/>
                <a:gd name="connsiteX24" fmla="*/ 1698625 w 3736975"/>
                <a:gd name="connsiteY24" fmla="*/ 730250 h 1149350"/>
                <a:gd name="connsiteX25" fmla="*/ 1962150 w 3736975"/>
                <a:gd name="connsiteY25" fmla="*/ 774700 h 1149350"/>
                <a:gd name="connsiteX26" fmla="*/ 2127250 w 3736975"/>
                <a:gd name="connsiteY26" fmla="*/ 796925 h 1149350"/>
                <a:gd name="connsiteX27" fmla="*/ 2330450 w 3736975"/>
                <a:gd name="connsiteY27" fmla="*/ 815975 h 1149350"/>
                <a:gd name="connsiteX28" fmla="*/ 2555875 w 3736975"/>
                <a:gd name="connsiteY28" fmla="*/ 835025 h 1149350"/>
                <a:gd name="connsiteX29" fmla="*/ 2924175 w 3736975"/>
                <a:gd name="connsiteY29" fmla="*/ 854075 h 1149350"/>
                <a:gd name="connsiteX30" fmla="*/ 3254375 w 3736975"/>
                <a:gd name="connsiteY30" fmla="*/ 860425 h 1149350"/>
                <a:gd name="connsiteX31" fmla="*/ 3413125 w 3736975"/>
                <a:gd name="connsiteY31" fmla="*/ 863600 h 1149350"/>
                <a:gd name="connsiteX32" fmla="*/ 3467100 w 3736975"/>
                <a:gd name="connsiteY32" fmla="*/ 854075 h 1149350"/>
                <a:gd name="connsiteX33" fmla="*/ 3508375 w 3736975"/>
                <a:gd name="connsiteY33" fmla="*/ 844550 h 1149350"/>
                <a:gd name="connsiteX34" fmla="*/ 3559175 w 3736975"/>
                <a:gd name="connsiteY34" fmla="*/ 819150 h 1149350"/>
                <a:gd name="connsiteX35" fmla="*/ 3629025 w 3736975"/>
                <a:gd name="connsiteY35" fmla="*/ 768350 h 1149350"/>
                <a:gd name="connsiteX36" fmla="*/ 3667125 w 3736975"/>
                <a:gd name="connsiteY36" fmla="*/ 730250 h 1149350"/>
                <a:gd name="connsiteX37" fmla="*/ 3702050 w 3736975"/>
                <a:gd name="connsiteY37" fmla="*/ 704850 h 1149350"/>
                <a:gd name="connsiteX38" fmla="*/ 3721100 w 3736975"/>
                <a:gd name="connsiteY38" fmla="*/ 704850 h 1149350"/>
                <a:gd name="connsiteX39" fmla="*/ 3733800 w 3736975"/>
                <a:gd name="connsiteY39" fmla="*/ 711200 h 1149350"/>
                <a:gd name="connsiteX40" fmla="*/ 3736975 w 3736975"/>
                <a:gd name="connsiteY40" fmla="*/ 736600 h 1149350"/>
                <a:gd name="connsiteX41" fmla="*/ 3730625 w 3736975"/>
                <a:gd name="connsiteY41" fmla="*/ 806450 h 1149350"/>
                <a:gd name="connsiteX42" fmla="*/ 3714750 w 3736975"/>
                <a:gd name="connsiteY42" fmla="*/ 863600 h 1149350"/>
                <a:gd name="connsiteX43" fmla="*/ 3679825 w 3736975"/>
                <a:gd name="connsiteY43" fmla="*/ 949325 h 1149350"/>
                <a:gd name="connsiteX44" fmla="*/ 3632200 w 3736975"/>
                <a:gd name="connsiteY44" fmla="*/ 1025525 h 1149350"/>
                <a:gd name="connsiteX45" fmla="*/ 3559175 w 3736975"/>
                <a:gd name="connsiteY45" fmla="*/ 1117600 h 1149350"/>
                <a:gd name="connsiteX46" fmla="*/ 3413125 w 3736975"/>
                <a:gd name="connsiteY46" fmla="*/ 1149350 h 1149350"/>
                <a:gd name="connsiteX47" fmla="*/ 3070225 w 3736975"/>
                <a:gd name="connsiteY47" fmla="*/ 1143000 h 1149350"/>
                <a:gd name="connsiteX48" fmla="*/ 2759075 w 3736975"/>
                <a:gd name="connsiteY48" fmla="*/ 1123950 h 1149350"/>
                <a:gd name="connsiteX49" fmla="*/ 2454275 w 3736975"/>
                <a:gd name="connsiteY49" fmla="*/ 1095375 h 1149350"/>
                <a:gd name="connsiteX50" fmla="*/ 2209800 w 3736975"/>
                <a:gd name="connsiteY50" fmla="*/ 1060450 h 1149350"/>
                <a:gd name="connsiteX51" fmla="*/ 2051050 w 3736975"/>
                <a:gd name="connsiteY51" fmla="*/ 1035050 h 114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36975" h="1149350">
                  <a:moveTo>
                    <a:pt x="2051050" y="1035050"/>
                  </a:moveTo>
                  <a:lnTo>
                    <a:pt x="1682750" y="955675"/>
                  </a:lnTo>
                  <a:lnTo>
                    <a:pt x="1444625" y="885825"/>
                  </a:lnTo>
                  <a:lnTo>
                    <a:pt x="1225550" y="809625"/>
                  </a:lnTo>
                  <a:lnTo>
                    <a:pt x="1028700" y="733425"/>
                  </a:lnTo>
                  <a:lnTo>
                    <a:pt x="892175" y="669925"/>
                  </a:lnTo>
                  <a:lnTo>
                    <a:pt x="733425" y="584200"/>
                  </a:lnTo>
                  <a:lnTo>
                    <a:pt x="523875" y="454025"/>
                  </a:lnTo>
                  <a:lnTo>
                    <a:pt x="352425" y="333375"/>
                  </a:lnTo>
                  <a:lnTo>
                    <a:pt x="174625" y="190500"/>
                  </a:lnTo>
                  <a:lnTo>
                    <a:pt x="53975" y="88900"/>
                  </a:lnTo>
                  <a:lnTo>
                    <a:pt x="6350" y="44450"/>
                  </a:lnTo>
                  <a:lnTo>
                    <a:pt x="0" y="31750"/>
                  </a:lnTo>
                  <a:lnTo>
                    <a:pt x="3175" y="9525"/>
                  </a:lnTo>
                  <a:lnTo>
                    <a:pt x="15875" y="0"/>
                  </a:lnTo>
                  <a:lnTo>
                    <a:pt x="38100" y="0"/>
                  </a:lnTo>
                  <a:lnTo>
                    <a:pt x="142875" y="63500"/>
                  </a:lnTo>
                  <a:lnTo>
                    <a:pt x="374650" y="206375"/>
                  </a:lnTo>
                  <a:lnTo>
                    <a:pt x="549275" y="307975"/>
                  </a:lnTo>
                  <a:lnTo>
                    <a:pt x="742950" y="406400"/>
                  </a:lnTo>
                  <a:lnTo>
                    <a:pt x="955675" y="504825"/>
                  </a:lnTo>
                  <a:lnTo>
                    <a:pt x="1174750" y="587375"/>
                  </a:lnTo>
                  <a:lnTo>
                    <a:pt x="1330325" y="644525"/>
                  </a:lnTo>
                  <a:lnTo>
                    <a:pt x="1524000" y="698500"/>
                  </a:lnTo>
                  <a:lnTo>
                    <a:pt x="1698625" y="730250"/>
                  </a:lnTo>
                  <a:lnTo>
                    <a:pt x="1962150" y="774700"/>
                  </a:lnTo>
                  <a:lnTo>
                    <a:pt x="2127250" y="796925"/>
                  </a:lnTo>
                  <a:lnTo>
                    <a:pt x="2330450" y="815975"/>
                  </a:lnTo>
                  <a:lnTo>
                    <a:pt x="2555875" y="835025"/>
                  </a:lnTo>
                  <a:lnTo>
                    <a:pt x="2924175" y="854075"/>
                  </a:lnTo>
                  <a:lnTo>
                    <a:pt x="3254375" y="860425"/>
                  </a:lnTo>
                  <a:lnTo>
                    <a:pt x="3413125" y="863600"/>
                  </a:lnTo>
                  <a:lnTo>
                    <a:pt x="3467100" y="854075"/>
                  </a:lnTo>
                  <a:lnTo>
                    <a:pt x="3508375" y="844550"/>
                  </a:lnTo>
                  <a:lnTo>
                    <a:pt x="3559175" y="819150"/>
                  </a:lnTo>
                  <a:lnTo>
                    <a:pt x="3629025" y="768350"/>
                  </a:lnTo>
                  <a:lnTo>
                    <a:pt x="3667125" y="730250"/>
                  </a:lnTo>
                  <a:lnTo>
                    <a:pt x="3702050" y="704850"/>
                  </a:lnTo>
                  <a:lnTo>
                    <a:pt x="3721100" y="704850"/>
                  </a:lnTo>
                  <a:lnTo>
                    <a:pt x="3733800" y="711200"/>
                  </a:lnTo>
                  <a:lnTo>
                    <a:pt x="3736975" y="736600"/>
                  </a:lnTo>
                  <a:lnTo>
                    <a:pt x="3730625" y="806450"/>
                  </a:lnTo>
                  <a:lnTo>
                    <a:pt x="3714750" y="863600"/>
                  </a:lnTo>
                  <a:lnTo>
                    <a:pt x="3679825" y="949325"/>
                  </a:lnTo>
                  <a:lnTo>
                    <a:pt x="3632200" y="1025525"/>
                  </a:lnTo>
                  <a:lnTo>
                    <a:pt x="3559175" y="1117600"/>
                  </a:lnTo>
                  <a:lnTo>
                    <a:pt x="3413125" y="1149350"/>
                  </a:lnTo>
                  <a:lnTo>
                    <a:pt x="3070225" y="1143000"/>
                  </a:lnTo>
                  <a:lnTo>
                    <a:pt x="2759075" y="1123950"/>
                  </a:lnTo>
                  <a:lnTo>
                    <a:pt x="2454275" y="1095375"/>
                  </a:lnTo>
                  <a:lnTo>
                    <a:pt x="2209800" y="1060450"/>
                  </a:lnTo>
                  <a:lnTo>
                    <a:pt x="2051050" y="103505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BFC275B2-24F4-483D-BB1D-A345D2B18906}"/>
                </a:ext>
              </a:extLst>
            </p:cNvPr>
            <p:cNvSpPr/>
            <p:nvPr/>
          </p:nvSpPr>
          <p:spPr>
            <a:xfrm rot="16200000">
              <a:off x="4876801" y="3519489"/>
              <a:ext cx="2917825" cy="644525"/>
            </a:xfrm>
            <a:custGeom>
              <a:avLst/>
              <a:gdLst>
                <a:gd name="connsiteX0" fmla="*/ 1012103 w 2918565"/>
                <a:gd name="connsiteY0" fmla="*/ 491021 h 643838"/>
                <a:gd name="connsiteX1" fmla="*/ 35073 w 2918565"/>
                <a:gd name="connsiteY1" fmla="*/ 481000 h 643838"/>
                <a:gd name="connsiteX2" fmla="*/ 0 w 2918565"/>
                <a:gd name="connsiteY2" fmla="*/ 227974 h 643838"/>
                <a:gd name="connsiteX3" fmla="*/ 688932 w 2918565"/>
                <a:gd name="connsiteY3" fmla="*/ 230479 h 643838"/>
                <a:gd name="connsiteX4" fmla="*/ 1445504 w 2918565"/>
                <a:gd name="connsiteY4" fmla="*/ 230479 h 643838"/>
                <a:gd name="connsiteX5" fmla="*/ 1620868 w 2918565"/>
                <a:gd name="connsiteY5" fmla="*/ 230479 h 643838"/>
                <a:gd name="connsiteX6" fmla="*/ 2467628 w 2918565"/>
                <a:gd name="connsiteY6" fmla="*/ 232984 h 643838"/>
                <a:gd name="connsiteX7" fmla="*/ 2595393 w 2918565"/>
                <a:gd name="connsiteY7" fmla="*/ 227974 h 643838"/>
                <a:gd name="connsiteX8" fmla="*/ 2653013 w 2918565"/>
                <a:gd name="connsiteY8" fmla="*/ 222964 h 643838"/>
                <a:gd name="connsiteX9" fmla="*/ 2688086 w 2918565"/>
                <a:gd name="connsiteY9" fmla="*/ 215448 h 643838"/>
                <a:gd name="connsiteX10" fmla="*/ 2710633 w 2918565"/>
                <a:gd name="connsiteY10" fmla="*/ 195406 h 643838"/>
                <a:gd name="connsiteX11" fmla="*/ 2768252 w 2918565"/>
                <a:gd name="connsiteY11" fmla="*/ 145302 h 643838"/>
                <a:gd name="connsiteX12" fmla="*/ 2813346 w 2918565"/>
                <a:gd name="connsiteY12" fmla="*/ 87683 h 643838"/>
                <a:gd name="connsiteX13" fmla="*/ 2848419 w 2918565"/>
                <a:gd name="connsiteY13" fmla="*/ 40084 h 643838"/>
                <a:gd name="connsiteX14" fmla="*/ 2865955 w 2918565"/>
                <a:gd name="connsiteY14" fmla="*/ 15032 h 643838"/>
                <a:gd name="connsiteX15" fmla="*/ 2880987 w 2918565"/>
                <a:gd name="connsiteY15" fmla="*/ 5011 h 643838"/>
                <a:gd name="connsiteX16" fmla="*/ 2891008 w 2918565"/>
                <a:gd name="connsiteY16" fmla="*/ 0 h 643838"/>
                <a:gd name="connsiteX17" fmla="*/ 2906039 w 2918565"/>
                <a:gd name="connsiteY17" fmla="*/ 2506 h 643838"/>
                <a:gd name="connsiteX18" fmla="*/ 2916060 w 2918565"/>
                <a:gd name="connsiteY18" fmla="*/ 12526 h 643838"/>
                <a:gd name="connsiteX19" fmla="*/ 2918565 w 2918565"/>
                <a:gd name="connsiteY19" fmla="*/ 45094 h 643838"/>
                <a:gd name="connsiteX20" fmla="*/ 2913554 w 2918565"/>
                <a:gd name="connsiteY20" fmla="*/ 127766 h 643838"/>
                <a:gd name="connsiteX21" fmla="*/ 2901028 w 2918565"/>
                <a:gd name="connsiteY21" fmla="*/ 200417 h 643838"/>
                <a:gd name="connsiteX22" fmla="*/ 2878482 w 2918565"/>
                <a:gd name="connsiteY22" fmla="*/ 278078 h 643838"/>
                <a:gd name="connsiteX23" fmla="*/ 2833388 w 2918565"/>
                <a:gd name="connsiteY23" fmla="*/ 398328 h 643838"/>
                <a:gd name="connsiteX24" fmla="*/ 2758232 w 2918565"/>
                <a:gd name="connsiteY24" fmla="*/ 551146 h 643838"/>
                <a:gd name="connsiteX25" fmla="*/ 2720654 w 2918565"/>
                <a:gd name="connsiteY25" fmla="*/ 601250 h 643838"/>
                <a:gd name="connsiteX26" fmla="*/ 2693096 w 2918565"/>
                <a:gd name="connsiteY26" fmla="*/ 631312 h 643838"/>
                <a:gd name="connsiteX27" fmla="*/ 2665539 w 2918565"/>
                <a:gd name="connsiteY27" fmla="*/ 643838 h 643838"/>
                <a:gd name="connsiteX28" fmla="*/ 2637982 w 2918565"/>
                <a:gd name="connsiteY28" fmla="*/ 641333 h 643838"/>
                <a:gd name="connsiteX29" fmla="*/ 2615435 w 2918565"/>
                <a:gd name="connsiteY29" fmla="*/ 636323 h 643838"/>
                <a:gd name="connsiteX30" fmla="*/ 2582867 w 2918565"/>
                <a:gd name="connsiteY30" fmla="*/ 613776 h 643838"/>
                <a:gd name="connsiteX31" fmla="*/ 2535268 w 2918565"/>
                <a:gd name="connsiteY31" fmla="*/ 566177 h 643838"/>
                <a:gd name="connsiteX32" fmla="*/ 2492680 w 2918565"/>
                <a:gd name="connsiteY32" fmla="*/ 523588 h 643838"/>
                <a:gd name="connsiteX33" fmla="*/ 2126920 w 2918565"/>
                <a:gd name="connsiteY33" fmla="*/ 511062 h 643838"/>
                <a:gd name="connsiteX34" fmla="*/ 1638405 w 2918565"/>
                <a:gd name="connsiteY34" fmla="*/ 496031 h 643838"/>
                <a:gd name="connsiteX35" fmla="*/ 1465546 w 2918565"/>
                <a:gd name="connsiteY35" fmla="*/ 498536 h 643838"/>
                <a:gd name="connsiteX36" fmla="*/ 1012103 w 2918565"/>
                <a:gd name="connsiteY36" fmla="*/ 491021 h 64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918565" h="643838">
                  <a:moveTo>
                    <a:pt x="1012103" y="491021"/>
                  </a:moveTo>
                  <a:lnTo>
                    <a:pt x="35073" y="481000"/>
                  </a:lnTo>
                  <a:lnTo>
                    <a:pt x="0" y="227974"/>
                  </a:lnTo>
                  <a:lnTo>
                    <a:pt x="688932" y="230479"/>
                  </a:lnTo>
                  <a:lnTo>
                    <a:pt x="1445504" y="230479"/>
                  </a:lnTo>
                  <a:lnTo>
                    <a:pt x="1620868" y="230479"/>
                  </a:lnTo>
                  <a:lnTo>
                    <a:pt x="2467628" y="232984"/>
                  </a:lnTo>
                  <a:lnTo>
                    <a:pt x="2595393" y="227974"/>
                  </a:lnTo>
                  <a:lnTo>
                    <a:pt x="2653013" y="222964"/>
                  </a:lnTo>
                  <a:lnTo>
                    <a:pt x="2688086" y="215448"/>
                  </a:lnTo>
                  <a:lnTo>
                    <a:pt x="2710633" y="195406"/>
                  </a:lnTo>
                  <a:lnTo>
                    <a:pt x="2768252" y="145302"/>
                  </a:lnTo>
                  <a:lnTo>
                    <a:pt x="2813346" y="87683"/>
                  </a:lnTo>
                  <a:lnTo>
                    <a:pt x="2848419" y="40084"/>
                  </a:lnTo>
                  <a:lnTo>
                    <a:pt x="2865955" y="15032"/>
                  </a:lnTo>
                  <a:lnTo>
                    <a:pt x="2880987" y="5011"/>
                  </a:lnTo>
                  <a:lnTo>
                    <a:pt x="2891008" y="0"/>
                  </a:lnTo>
                  <a:lnTo>
                    <a:pt x="2906039" y="2506"/>
                  </a:lnTo>
                  <a:lnTo>
                    <a:pt x="2916060" y="12526"/>
                  </a:lnTo>
                  <a:lnTo>
                    <a:pt x="2918565" y="45094"/>
                  </a:lnTo>
                  <a:lnTo>
                    <a:pt x="2913554" y="127766"/>
                  </a:lnTo>
                  <a:lnTo>
                    <a:pt x="2901028" y="200417"/>
                  </a:lnTo>
                  <a:lnTo>
                    <a:pt x="2878482" y="278078"/>
                  </a:lnTo>
                  <a:lnTo>
                    <a:pt x="2833388" y="398328"/>
                  </a:lnTo>
                  <a:lnTo>
                    <a:pt x="2758232" y="551146"/>
                  </a:lnTo>
                  <a:lnTo>
                    <a:pt x="2720654" y="601250"/>
                  </a:lnTo>
                  <a:lnTo>
                    <a:pt x="2693096" y="631312"/>
                  </a:lnTo>
                  <a:lnTo>
                    <a:pt x="2665539" y="643838"/>
                  </a:lnTo>
                  <a:lnTo>
                    <a:pt x="2637982" y="641333"/>
                  </a:lnTo>
                  <a:lnTo>
                    <a:pt x="2615435" y="636323"/>
                  </a:lnTo>
                  <a:lnTo>
                    <a:pt x="2582867" y="613776"/>
                  </a:lnTo>
                  <a:lnTo>
                    <a:pt x="2535268" y="566177"/>
                  </a:lnTo>
                  <a:lnTo>
                    <a:pt x="2492680" y="523588"/>
                  </a:lnTo>
                  <a:lnTo>
                    <a:pt x="2126920" y="511062"/>
                  </a:lnTo>
                  <a:lnTo>
                    <a:pt x="1638405" y="496031"/>
                  </a:lnTo>
                  <a:lnTo>
                    <a:pt x="1465546" y="498536"/>
                  </a:lnTo>
                  <a:lnTo>
                    <a:pt x="1012103" y="49102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E57BCFC4-AF55-4658-ABF2-E061D191FDEC}"/>
                </a:ext>
              </a:extLst>
            </p:cNvPr>
            <p:cNvSpPr/>
            <p:nvPr/>
          </p:nvSpPr>
          <p:spPr bwMode="auto">
            <a:xfrm>
              <a:off x="4638675" y="5105400"/>
              <a:ext cx="3613150" cy="579438"/>
            </a:xfrm>
            <a:custGeom>
              <a:avLst/>
              <a:gdLst>
                <a:gd name="connsiteX0" fmla="*/ 2260683 w 3612922"/>
                <a:gd name="connsiteY0" fmla="*/ 262108 h 580808"/>
                <a:gd name="connsiteX1" fmla="*/ 1983682 w 3612922"/>
                <a:gd name="connsiteY1" fmla="*/ 274022 h 580808"/>
                <a:gd name="connsiteX2" fmla="*/ 1772208 w 3612922"/>
                <a:gd name="connsiteY2" fmla="*/ 291893 h 580808"/>
                <a:gd name="connsiteX3" fmla="*/ 1513079 w 3612922"/>
                <a:gd name="connsiteY3" fmla="*/ 324656 h 580808"/>
                <a:gd name="connsiteX4" fmla="*/ 1245014 w 3612922"/>
                <a:gd name="connsiteY4" fmla="*/ 369334 h 580808"/>
                <a:gd name="connsiteX5" fmla="*/ 1036518 w 3612922"/>
                <a:gd name="connsiteY5" fmla="*/ 408055 h 580808"/>
                <a:gd name="connsiteX6" fmla="*/ 807174 w 3612922"/>
                <a:gd name="connsiteY6" fmla="*/ 461668 h 580808"/>
                <a:gd name="connsiteX7" fmla="*/ 598679 w 3612922"/>
                <a:gd name="connsiteY7" fmla="*/ 524216 h 580808"/>
                <a:gd name="connsiteX8" fmla="*/ 428904 w 3612922"/>
                <a:gd name="connsiteY8" fmla="*/ 577829 h 580808"/>
                <a:gd name="connsiteX9" fmla="*/ 408055 w 3612922"/>
                <a:gd name="connsiteY9" fmla="*/ 580808 h 580808"/>
                <a:gd name="connsiteX10" fmla="*/ 369334 w 3612922"/>
                <a:gd name="connsiteY10" fmla="*/ 571872 h 580808"/>
                <a:gd name="connsiteX11" fmla="*/ 300829 w 3612922"/>
                <a:gd name="connsiteY11" fmla="*/ 527195 h 580808"/>
                <a:gd name="connsiteX12" fmla="*/ 229345 w 3612922"/>
                <a:gd name="connsiteY12" fmla="*/ 461668 h 580808"/>
                <a:gd name="connsiteX13" fmla="*/ 142968 w 3612922"/>
                <a:gd name="connsiteY13" fmla="*/ 366355 h 580808"/>
                <a:gd name="connsiteX14" fmla="*/ 59570 w 3612922"/>
                <a:gd name="connsiteY14" fmla="*/ 265086 h 580808"/>
                <a:gd name="connsiteX15" fmla="*/ 35742 w 3612922"/>
                <a:gd name="connsiteY15" fmla="*/ 229344 h 580808"/>
                <a:gd name="connsiteX16" fmla="*/ 14892 w 3612922"/>
                <a:gd name="connsiteY16" fmla="*/ 196581 h 580808"/>
                <a:gd name="connsiteX17" fmla="*/ 5957 w 3612922"/>
                <a:gd name="connsiteY17" fmla="*/ 178710 h 580808"/>
                <a:gd name="connsiteX18" fmla="*/ 0 w 3612922"/>
                <a:gd name="connsiteY18" fmla="*/ 154882 h 580808"/>
                <a:gd name="connsiteX19" fmla="*/ 2978 w 3612922"/>
                <a:gd name="connsiteY19" fmla="*/ 116161 h 580808"/>
                <a:gd name="connsiteX20" fmla="*/ 8935 w 3612922"/>
                <a:gd name="connsiteY20" fmla="*/ 107226 h 580808"/>
                <a:gd name="connsiteX21" fmla="*/ 20849 w 3612922"/>
                <a:gd name="connsiteY21" fmla="*/ 101269 h 580808"/>
                <a:gd name="connsiteX22" fmla="*/ 35742 w 3612922"/>
                <a:gd name="connsiteY22" fmla="*/ 107226 h 580808"/>
                <a:gd name="connsiteX23" fmla="*/ 65527 w 3612922"/>
                <a:gd name="connsiteY23" fmla="*/ 131054 h 580808"/>
                <a:gd name="connsiteX24" fmla="*/ 107226 w 3612922"/>
                <a:gd name="connsiteY24" fmla="*/ 154882 h 580808"/>
                <a:gd name="connsiteX25" fmla="*/ 163818 w 3612922"/>
                <a:gd name="connsiteY25" fmla="*/ 190624 h 580808"/>
                <a:gd name="connsiteX26" fmla="*/ 226366 w 3612922"/>
                <a:gd name="connsiteY26" fmla="*/ 220409 h 580808"/>
                <a:gd name="connsiteX27" fmla="*/ 268065 w 3612922"/>
                <a:gd name="connsiteY27" fmla="*/ 238280 h 580808"/>
                <a:gd name="connsiteX28" fmla="*/ 315721 w 3612922"/>
                <a:gd name="connsiteY28" fmla="*/ 253172 h 580808"/>
                <a:gd name="connsiteX29" fmla="*/ 393162 w 3612922"/>
                <a:gd name="connsiteY29" fmla="*/ 262108 h 580808"/>
                <a:gd name="connsiteX30" fmla="*/ 539109 w 3612922"/>
                <a:gd name="connsiteY30" fmla="*/ 268065 h 580808"/>
                <a:gd name="connsiteX31" fmla="*/ 649313 w 3612922"/>
                <a:gd name="connsiteY31" fmla="*/ 262108 h 580808"/>
                <a:gd name="connsiteX32" fmla="*/ 920357 w 3612922"/>
                <a:gd name="connsiteY32" fmla="*/ 229344 h 580808"/>
                <a:gd name="connsiteX33" fmla="*/ 1313519 w 3612922"/>
                <a:gd name="connsiteY33" fmla="*/ 172753 h 580808"/>
                <a:gd name="connsiteX34" fmla="*/ 1632219 w 3612922"/>
                <a:gd name="connsiteY34" fmla="*/ 128075 h 580808"/>
                <a:gd name="connsiteX35" fmla="*/ 1816886 w 3612922"/>
                <a:gd name="connsiteY35" fmla="*/ 110204 h 580808"/>
                <a:gd name="connsiteX36" fmla="*/ 2213027 w 3612922"/>
                <a:gd name="connsiteY36" fmla="*/ 89355 h 580808"/>
                <a:gd name="connsiteX37" fmla="*/ 2555554 w 3612922"/>
                <a:gd name="connsiteY37" fmla="*/ 74462 h 580808"/>
                <a:gd name="connsiteX38" fmla="*/ 2948717 w 3612922"/>
                <a:gd name="connsiteY38" fmla="*/ 65527 h 580808"/>
                <a:gd name="connsiteX39" fmla="*/ 2993394 w 3612922"/>
                <a:gd name="connsiteY39" fmla="*/ 56591 h 580808"/>
                <a:gd name="connsiteX40" fmla="*/ 3067857 w 3612922"/>
                <a:gd name="connsiteY40" fmla="*/ 35742 h 580808"/>
                <a:gd name="connsiteX41" fmla="*/ 3166147 w 3612922"/>
                <a:gd name="connsiteY41" fmla="*/ 2978 h 580808"/>
                <a:gd name="connsiteX42" fmla="*/ 3181040 w 3612922"/>
                <a:gd name="connsiteY42" fmla="*/ 0 h 580808"/>
                <a:gd name="connsiteX43" fmla="*/ 3237631 w 3612922"/>
                <a:gd name="connsiteY43" fmla="*/ 17871 h 580808"/>
                <a:gd name="connsiteX44" fmla="*/ 3288266 w 3612922"/>
                <a:gd name="connsiteY44" fmla="*/ 41699 h 580808"/>
                <a:gd name="connsiteX45" fmla="*/ 3341879 w 3612922"/>
                <a:gd name="connsiteY45" fmla="*/ 65527 h 580808"/>
                <a:gd name="connsiteX46" fmla="*/ 3428255 w 3612922"/>
                <a:gd name="connsiteY46" fmla="*/ 122118 h 580808"/>
                <a:gd name="connsiteX47" fmla="*/ 3526546 w 3612922"/>
                <a:gd name="connsiteY47" fmla="*/ 190624 h 580808"/>
                <a:gd name="connsiteX48" fmla="*/ 3592073 w 3612922"/>
                <a:gd name="connsiteY48" fmla="*/ 241258 h 580808"/>
                <a:gd name="connsiteX49" fmla="*/ 3603987 w 3612922"/>
                <a:gd name="connsiteY49" fmla="*/ 259129 h 580808"/>
                <a:gd name="connsiteX50" fmla="*/ 3612922 w 3612922"/>
                <a:gd name="connsiteY50" fmla="*/ 315721 h 580808"/>
                <a:gd name="connsiteX51" fmla="*/ 3606965 w 3612922"/>
                <a:gd name="connsiteY51" fmla="*/ 336570 h 580808"/>
                <a:gd name="connsiteX52" fmla="*/ 3589094 w 3612922"/>
                <a:gd name="connsiteY52" fmla="*/ 360398 h 580808"/>
                <a:gd name="connsiteX53" fmla="*/ 3571223 w 3612922"/>
                <a:gd name="connsiteY53" fmla="*/ 372312 h 580808"/>
                <a:gd name="connsiteX54" fmla="*/ 3529524 w 3612922"/>
                <a:gd name="connsiteY54" fmla="*/ 381248 h 580808"/>
                <a:gd name="connsiteX55" fmla="*/ 3487825 w 3612922"/>
                <a:gd name="connsiteY55" fmla="*/ 384227 h 580808"/>
                <a:gd name="connsiteX56" fmla="*/ 3383578 w 3612922"/>
                <a:gd name="connsiteY56" fmla="*/ 363377 h 580808"/>
                <a:gd name="connsiteX57" fmla="*/ 3234653 w 3612922"/>
                <a:gd name="connsiteY57" fmla="*/ 330613 h 580808"/>
                <a:gd name="connsiteX58" fmla="*/ 3032115 w 3612922"/>
                <a:gd name="connsiteY58" fmla="*/ 300828 h 580808"/>
                <a:gd name="connsiteX59" fmla="*/ 2841490 w 3612922"/>
                <a:gd name="connsiteY59" fmla="*/ 277000 h 580808"/>
                <a:gd name="connsiteX60" fmla="*/ 2662780 w 3612922"/>
                <a:gd name="connsiteY60" fmla="*/ 268065 h 580808"/>
                <a:gd name="connsiteX61" fmla="*/ 2475135 w 3612922"/>
                <a:gd name="connsiteY61" fmla="*/ 265086 h 580808"/>
                <a:gd name="connsiteX62" fmla="*/ 2260683 w 3612922"/>
                <a:gd name="connsiteY62" fmla="*/ 262108 h 58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12922" h="580808">
                  <a:moveTo>
                    <a:pt x="2260683" y="262108"/>
                  </a:moveTo>
                  <a:lnTo>
                    <a:pt x="1983682" y="274022"/>
                  </a:lnTo>
                  <a:lnTo>
                    <a:pt x="1772208" y="291893"/>
                  </a:lnTo>
                  <a:lnTo>
                    <a:pt x="1513079" y="324656"/>
                  </a:lnTo>
                  <a:lnTo>
                    <a:pt x="1245014" y="369334"/>
                  </a:lnTo>
                  <a:lnTo>
                    <a:pt x="1036518" y="408055"/>
                  </a:lnTo>
                  <a:lnTo>
                    <a:pt x="807174" y="461668"/>
                  </a:lnTo>
                  <a:lnTo>
                    <a:pt x="598679" y="524216"/>
                  </a:lnTo>
                  <a:lnTo>
                    <a:pt x="428904" y="577829"/>
                  </a:lnTo>
                  <a:lnTo>
                    <a:pt x="408055" y="580808"/>
                  </a:lnTo>
                  <a:lnTo>
                    <a:pt x="369334" y="571872"/>
                  </a:lnTo>
                  <a:lnTo>
                    <a:pt x="300829" y="527195"/>
                  </a:lnTo>
                  <a:lnTo>
                    <a:pt x="229345" y="461668"/>
                  </a:lnTo>
                  <a:lnTo>
                    <a:pt x="142968" y="366355"/>
                  </a:lnTo>
                  <a:lnTo>
                    <a:pt x="59570" y="265086"/>
                  </a:lnTo>
                  <a:lnTo>
                    <a:pt x="35742" y="229344"/>
                  </a:lnTo>
                  <a:lnTo>
                    <a:pt x="14892" y="196581"/>
                  </a:lnTo>
                  <a:lnTo>
                    <a:pt x="5957" y="178710"/>
                  </a:lnTo>
                  <a:lnTo>
                    <a:pt x="0" y="154882"/>
                  </a:lnTo>
                  <a:lnTo>
                    <a:pt x="2978" y="116161"/>
                  </a:lnTo>
                  <a:lnTo>
                    <a:pt x="8935" y="107226"/>
                  </a:lnTo>
                  <a:lnTo>
                    <a:pt x="20849" y="101269"/>
                  </a:lnTo>
                  <a:lnTo>
                    <a:pt x="35742" y="107226"/>
                  </a:lnTo>
                  <a:lnTo>
                    <a:pt x="65527" y="131054"/>
                  </a:lnTo>
                  <a:lnTo>
                    <a:pt x="107226" y="154882"/>
                  </a:lnTo>
                  <a:lnTo>
                    <a:pt x="163818" y="190624"/>
                  </a:lnTo>
                  <a:lnTo>
                    <a:pt x="226366" y="220409"/>
                  </a:lnTo>
                  <a:lnTo>
                    <a:pt x="268065" y="238280"/>
                  </a:lnTo>
                  <a:lnTo>
                    <a:pt x="315721" y="253172"/>
                  </a:lnTo>
                  <a:lnTo>
                    <a:pt x="393162" y="262108"/>
                  </a:lnTo>
                  <a:lnTo>
                    <a:pt x="539109" y="268065"/>
                  </a:lnTo>
                  <a:lnTo>
                    <a:pt x="649313" y="262108"/>
                  </a:lnTo>
                  <a:lnTo>
                    <a:pt x="920357" y="229344"/>
                  </a:lnTo>
                  <a:lnTo>
                    <a:pt x="1313519" y="172753"/>
                  </a:lnTo>
                  <a:lnTo>
                    <a:pt x="1632219" y="128075"/>
                  </a:lnTo>
                  <a:lnTo>
                    <a:pt x="1816886" y="110204"/>
                  </a:lnTo>
                  <a:lnTo>
                    <a:pt x="2213027" y="89355"/>
                  </a:lnTo>
                  <a:lnTo>
                    <a:pt x="2555554" y="74462"/>
                  </a:lnTo>
                  <a:lnTo>
                    <a:pt x="2948717" y="65527"/>
                  </a:lnTo>
                  <a:lnTo>
                    <a:pt x="2993394" y="56591"/>
                  </a:lnTo>
                  <a:lnTo>
                    <a:pt x="3067857" y="35742"/>
                  </a:lnTo>
                  <a:lnTo>
                    <a:pt x="3166147" y="2978"/>
                  </a:lnTo>
                  <a:lnTo>
                    <a:pt x="3181040" y="0"/>
                  </a:lnTo>
                  <a:lnTo>
                    <a:pt x="3237631" y="17871"/>
                  </a:lnTo>
                  <a:lnTo>
                    <a:pt x="3288266" y="41699"/>
                  </a:lnTo>
                  <a:lnTo>
                    <a:pt x="3341879" y="65527"/>
                  </a:lnTo>
                  <a:lnTo>
                    <a:pt x="3428255" y="122118"/>
                  </a:lnTo>
                  <a:lnTo>
                    <a:pt x="3526546" y="190624"/>
                  </a:lnTo>
                  <a:lnTo>
                    <a:pt x="3592073" y="241258"/>
                  </a:lnTo>
                  <a:cubicBezTo>
                    <a:pt x="3604607" y="256926"/>
                    <a:pt x="3603987" y="249794"/>
                    <a:pt x="3603987" y="259129"/>
                  </a:cubicBezTo>
                  <a:lnTo>
                    <a:pt x="3612922" y="315721"/>
                  </a:lnTo>
                  <a:lnTo>
                    <a:pt x="3606965" y="336570"/>
                  </a:lnTo>
                  <a:lnTo>
                    <a:pt x="3589094" y="360398"/>
                  </a:lnTo>
                  <a:lnTo>
                    <a:pt x="3571223" y="372312"/>
                  </a:lnTo>
                  <a:lnTo>
                    <a:pt x="3529524" y="381248"/>
                  </a:lnTo>
                  <a:lnTo>
                    <a:pt x="3487825" y="384227"/>
                  </a:lnTo>
                  <a:lnTo>
                    <a:pt x="3383578" y="363377"/>
                  </a:lnTo>
                  <a:lnTo>
                    <a:pt x="3234653" y="330613"/>
                  </a:lnTo>
                  <a:lnTo>
                    <a:pt x="3032115" y="300828"/>
                  </a:lnTo>
                  <a:lnTo>
                    <a:pt x="2841490" y="277000"/>
                  </a:lnTo>
                  <a:lnTo>
                    <a:pt x="2662780" y="268065"/>
                  </a:lnTo>
                  <a:lnTo>
                    <a:pt x="2475135" y="265086"/>
                  </a:lnTo>
                  <a:lnTo>
                    <a:pt x="2260683" y="26210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55555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C9CB5C17-5694-4255-8E31-1E96649AFC29}"/>
              </a:ext>
            </a:extLst>
          </p:cNvPr>
          <p:cNvGrpSpPr/>
          <p:nvPr/>
        </p:nvGrpSpPr>
        <p:grpSpPr>
          <a:xfrm>
            <a:off x="3822701" y="1614488"/>
            <a:ext cx="4464048" cy="4275137"/>
            <a:chOff x="3822701" y="1614488"/>
            <a:chExt cx="4464048" cy="427513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EAA416A-9FAD-40A9-8C28-1D5578937012}"/>
                </a:ext>
              </a:extLst>
            </p:cNvPr>
            <p:cNvSpPr/>
            <p:nvPr/>
          </p:nvSpPr>
          <p:spPr>
            <a:xfrm>
              <a:off x="3898900" y="2533650"/>
              <a:ext cx="1739900" cy="541338"/>
            </a:xfrm>
            <a:custGeom>
              <a:avLst/>
              <a:gdLst>
                <a:gd name="connsiteX0" fmla="*/ 1321594 w 1740694"/>
                <a:gd name="connsiteY0" fmla="*/ 283369 h 540544"/>
                <a:gd name="connsiteX1" fmla="*/ 1152525 w 1740694"/>
                <a:gd name="connsiteY1" fmla="*/ 323850 h 540544"/>
                <a:gd name="connsiteX2" fmla="*/ 957263 w 1740694"/>
                <a:gd name="connsiteY2" fmla="*/ 352425 h 540544"/>
                <a:gd name="connsiteX3" fmla="*/ 681038 w 1740694"/>
                <a:gd name="connsiteY3" fmla="*/ 442913 h 540544"/>
                <a:gd name="connsiteX4" fmla="*/ 550069 w 1740694"/>
                <a:gd name="connsiteY4" fmla="*/ 481013 h 540544"/>
                <a:gd name="connsiteX5" fmla="*/ 461963 w 1740694"/>
                <a:gd name="connsiteY5" fmla="*/ 504825 h 540544"/>
                <a:gd name="connsiteX6" fmla="*/ 364332 w 1740694"/>
                <a:gd name="connsiteY6" fmla="*/ 528638 h 540544"/>
                <a:gd name="connsiteX7" fmla="*/ 314325 w 1740694"/>
                <a:gd name="connsiteY7" fmla="*/ 540544 h 540544"/>
                <a:gd name="connsiteX8" fmla="*/ 292894 w 1740694"/>
                <a:gd name="connsiteY8" fmla="*/ 535781 h 540544"/>
                <a:gd name="connsiteX9" fmla="*/ 242888 w 1740694"/>
                <a:gd name="connsiteY9" fmla="*/ 514350 h 540544"/>
                <a:gd name="connsiteX10" fmla="*/ 185738 w 1740694"/>
                <a:gd name="connsiteY10" fmla="*/ 483394 h 540544"/>
                <a:gd name="connsiteX11" fmla="*/ 152400 w 1740694"/>
                <a:gd name="connsiteY11" fmla="*/ 457200 h 540544"/>
                <a:gd name="connsiteX12" fmla="*/ 114300 w 1740694"/>
                <a:gd name="connsiteY12" fmla="*/ 423863 h 540544"/>
                <a:gd name="connsiteX13" fmla="*/ 83344 w 1740694"/>
                <a:gd name="connsiteY13" fmla="*/ 388144 h 540544"/>
                <a:gd name="connsiteX14" fmla="*/ 59532 w 1740694"/>
                <a:gd name="connsiteY14" fmla="*/ 354806 h 540544"/>
                <a:gd name="connsiteX15" fmla="*/ 30957 w 1740694"/>
                <a:gd name="connsiteY15" fmla="*/ 309563 h 540544"/>
                <a:gd name="connsiteX16" fmla="*/ 11907 w 1740694"/>
                <a:gd name="connsiteY16" fmla="*/ 271463 h 540544"/>
                <a:gd name="connsiteX17" fmla="*/ 0 w 1740694"/>
                <a:gd name="connsiteY17" fmla="*/ 235744 h 540544"/>
                <a:gd name="connsiteX18" fmla="*/ 0 w 1740694"/>
                <a:gd name="connsiteY18" fmla="*/ 216694 h 540544"/>
                <a:gd name="connsiteX19" fmla="*/ 7144 w 1740694"/>
                <a:gd name="connsiteY19" fmla="*/ 202406 h 540544"/>
                <a:gd name="connsiteX20" fmla="*/ 21432 w 1740694"/>
                <a:gd name="connsiteY20" fmla="*/ 197644 h 540544"/>
                <a:gd name="connsiteX21" fmla="*/ 52388 w 1740694"/>
                <a:gd name="connsiteY21" fmla="*/ 204788 h 540544"/>
                <a:gd name="connsiteX22" fmla="*/ 83344 w 1740694"/>
                <a:gd name="connsiteY22" fmla="*/ 223838 h 540544"/>
                <a:gd name="connsiteX23" fmla="*/ 114300 w 1740694"/>
                <a:gd name="connsiteY23" fmla="*/ 245269 h 540544"/>
                <a:gd name="connsiteX24" fmla="*/ 152400 w 1740694"/>
                <a:gd name="connsiteY24" fmla="*/ 264319 h 540544"/>
                <a:gd name="connsiteX25" fmla="*/ 200025 w 1740694"/>
                <a:gd name="connsiteY25" fmla="*/ 280988 h 540544"/>
                <a:gd name="connsiteX26" fmla="*/ 257175 w 1740694"/>
                <a:gd name="connsiteY26" fmla="*/ 290513 h 540544"/>
                <a:gd name="connsiteX27" fmla="*/ 311944 w 1740694"/>
                <a:gd name="connsiteY27" fmla="*/ 295275 h 540544"/>
                <a:gd name="connsiteX28" fmla="*/ 392907 w 1740694"/>
                <a:gd name="connsiteY28" fmla="*/ 290513 h 540544"/>
                <a:gd name="connsiteX29" fmla="*/ 521494 w 1740694"/>
                <a:gd name="connsiteY29" fmla="*/ 269081 h 540544"/>
                <a:gd name="connsiteX30" fmla="*/ 762000 w 1740694"/>
                <a:gd name="connsiteY30" fmla="*/ 214313 h 540544"/>
                <a:gd name="connsiteX31" fmla="*/ 978694 w 1740694"/>
                <a:gd name="connsiteY31" fmla="*/ 154781 h 540544"/>
                <a:gd name="connsiteX32" fmla="*/ 1145382 w 1740694"/>
                <a:gd name="connsiteY32" fmla="*/ 100013 h 540544"/>
                <a:gd name="connsiteX33" fmla="*/ 1238250 w 1740694"/>
                <a:gd name="connsiteY33" fmla="*/ 80963 h 540544"/>
                <a:gd name="connsiteX34" fmla="*/ 1295400 w 1740694"/>
                <a:gd name="connsiteY34" fmla="*/ 64294 h 540544"/>
                <a:gd name="connsiteX35" fmla="*/ 1335882 w 1740694"/>
                <a:gd name="connsiteY35" fmla="*/ 47625 h 540544"/>
                <a:gd name="connsiteX36" fmla="*/ 1390650 w 1740694"/>
                <a:gd name="connsiteY36" fmla="*/ 21431 h 540544"/>
                <a:gd name="connsiteX37" fmla="*/ 1431132 w 1740694"/>
                <a:gd name="connsiteY37" fmla="*/ 7144 h 540544"/>
                <a:gd name="connsiteX38" fmla="*/ 1473994 w 1740694"/>
                <a:gd name="connsiteY38" fmla="*/ 0 h 540544"/>
                <a:gd name="connsiteX39" fmla="*/ 1545432 w 1740694"/>
                <a:gd name="connsiteY39" fmla="*/ 4763 h 540544"/>
                <a:gd name="connsiteX40" fmla="*/ 1609725 w 1740694"/>
                <a:gd name="connsiteY40" fmla="*/ 19050 h 540544"/>
                <a:gd name="connsiteX41" fmla="*/ 1657350 w 1740694"/>
                <a:gd name="connsiteY41" fmla="*/ 35719 h 540544"/>
                <a:gd name="connsiteX42" fmla="*/ 1695450 w 1740694"/>
                <a:gd name="connsiteY42" fmla="*/ 57150 h 540544"/>
                <a:gd name="connsiteX43" fmla="*/ 1719263 w 1740694"/>
                <a:gd name="connsiteY43" fmla="*/ 73819 h 540544"/>
                <a:gd name="connsiteX44" fmla="*/ 1731169 w 1740694"/>
                <a:gd name="connsiteY44" fmla="*/ 85725 h 540544"/>
                <a:gd name="connsiteX45" fmla="*/ 1738313 w 1740694"/>
                <a:gd name="connsiteY45" fmla="*/ 102394 h 540544"/>
                <a:gd name="connsiteX46" fmla="*/ 1740694 w 1740694"/>
                <a:gd name="connsiteY46" fmla="*/ 128588 h 540544"/>
                <a:gd name="connsiteX47" fmla="*/ 1733550 w 1740694"/>
                <a:gd name="connsiteY47" fmla="*/ 157163 h 540544"/>
                <a:gd name="connsiteX48" fmla="*/ 1719263 w 1740694"/>
                <a:gd name="connsiteY48" fmla="*/ 183356 h 540544"/>
                <a:gd name="connsiteX49" fmla="*/ 1683544 w 1740694"/>
                <a:gd name="connsiteY49" fmla="*/ 197644 h 540544"/>
                <a:gd name="connsiteX50" fmla="*/ 1321594 w 1740694"/>
                <a:gd name="connsiteY50" fmla="*/ 28336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40694" h="540544">
                  <a:moveTo>
                    <a:pt x="1321594" y="283369"/>
                  </a:moveTo>
                  <a:lnTo>
                    <a:pt x="1152525" y="323850"/>
                  </a:lnTo>
                  <a:lnTo>
                    <a:pt x="957263" y="352425"/>
                  </a:lnTo>
                  <a:lnTo>
                    <a:pt x="681038" y="442913"/>
                  </a:lnTo>
                  <a:lnTo>
                    <a:pt x="550069" y="481013"/>
                  </a:lnTo>
                  <a:lnTo>
                    <a:pt x="461963" y="504825"/>
                  </a:lnTo>
                  <a:lnTo>
                    <a:pt x="364332" y="528638"/>
                  </a:lnTo>
                  <a:lnTo>
                    <a:pt x="314325" y="540544"/>
                  </a:lnTo>
                  <a:lnTo>
                    <a:pt x="292894" y="535781"/>
                  </a:lnTo>
                  <a:lnTo>
                    <a:pt x="242888" y="514350"/>
                  </a:lnTo>
                  <a:lnTo>
                    <a:pt x="185738" y="483394"/>
                  </a:lnTo>
                  <a:lnTo>
                    <a:pt x="152400" y="457200"/>
                  </a:lnTo>
                  <a:lnTo>
                    <a:pt x="114300" y="423863"/>
                  </a:lnTo>
                  <a:lnTo>
                    <a:pt x="83344" y="388144"/>
                  </a:lnTo>
                  <a:lnTo>
                    <a:pt x="59532" y="354806"/>
                  </a:lnTo>
                  <a:lnTo>
                    <a:pt x="30957" y="309563"/>
                  </a:lnTo>
                  <a:lnTo>
                    <a:pt x="11907" y="271463"/>
                  </a:lnTo>
                  <a:lnTo>
                    <a:pt x="0" y="235744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21432" y="197644"/>
                  </a:lnTo>
                  <a:lnTo>
                    <a:pt x="52388" y="204788"/>
                  </a:lnTo>
                  <a:lnTo>
                    <a:pt x="83344" y="223838"/>
                  </a:lnTo>
                  <a:lnTo>
                    <a:pt x="114300" y="245269"/>
                  </a:lnTo>
                  <a:lnTo>
                    <a:pt x="152400" y="264319"/>
                  </a:lnTo>
                  <a:lnTo>
                    <a:pt x="200025" y="280988"/>
                  </a:lnTo>
                  <a:lnTo>
                    <a:pt x="257175" y="290513"/>
                  </a:lnTo>
                  <a:lnTo>
                    <a:pt x="311944" y="295275"/>
                  </a:lnTo>
                  <a:lnTo>
                    <a:pt x="392907" y="290513"/>
                  </a:lnTo>
                  <a:lnTo>
                    <a:pt x="521494" y="269081"/>
                  </a:lnTo>
                  <a:lnTo>
                    <a:pt x="762000" y="214313"/>
                  </a:lnTo>
                  <a:lnTo>
                    <a:pt x="978694" y="154781"/>
                  </a:lnTo>
                  <a:lnTo>
                    <a:pt x="1145382" y="100013"/>
                  </a:lnTo>
                  <a:lnTo>
                    <a:pt x="1238250" y="80963"/>
                  </a:lnTo>
                  <a:lnTo>
                    <a:pt x="1295400" y="64294"/>
                  </a:lnTo>
                  <a:lnTo>
                    <a:pt x="1335882" y="47625"/>
                  </a:lnTo>
                  <a:lnTo>
                    <a:pt x="1390650" y="21431"/>
                  </a:lnTo>
                  <a:lnTo>
                    <a:pt x="1431132" y="7144"/>
                  </a:lnTo>
                  <a:lnTo>
                    <a:pt x="1473994" y="0"/>
                  </a:lnTo>
                  <a:lnTo>
                    <a:pt x="1545432" y="4763"/>
                  </a:lnTo>
                  <a:lnTo>
                    <a:pt x="1609725" y="19050"/>
                  </a:lnTo>
                  <a:lnTo>
                    <a:pt x="1657350" y="35719"/>
                  </a:lnTo>
                  <a:lnTo>
                    <a:pt x="1695450" y="57150"/>
                  </a:lnTo>
                  <a:lnTo>
                    <a:pt x="1719263" y="73819"/>
                  </a:lnTo>
                  <a:lnTo>
                    <a:pt x="1731169" y="85725"/>
                  </a:lnTo>
                  <a:lnTo>
                    <a:pt x="1738313" y="102394"/>
                  </a:lnTo>
                  <a:lnTo>
                    <a:pt x="1740694" y="128588"/>
                  </a:lnTo>
                  <a:lnTo>
                    <a:pt x="1733550" y="157163"/>
                  </a:lnTo>
                  <a:lnTo>
                    <a:pt x="1719263" y="183356"/>
                  </a:lnTo>
                  <a:lnTo>
                    <a:pt x="1683544" y="197644"/>
                  </a:lnTo>
                  <a:lnTo>
                    <a:pt x="1321594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866C56A8-1864-446F-A302-CBE67B2CB717}"/>
                </a:ext>
              </a:extLst>
            </p:cNvPr>
            <p:cNvSpPr/>
            <p:nvPr/>
          </p:nvSpPr>
          <p:spPr>
            <a:xfrm>
              <a:off x="5722937" y="1782764"/>
              <a:ext cx="2563812" cy="598487"/>
            </a:xfrm>
            <a:custGeom>
              <a:avLst/>
              <a:gdLst>
                <a:gd name="connsiteX0" fmla="*/ 1762125 w 2564606"/>
                <a:gd name="connsiteY0" fmla="*/ 280988 h 597694"/>
                <a:gd name="connsiteX1" fmla="*/ 1345406 w 2564606"/>
                <a:gd name="connsiteY1" fmla="*/ 352425 h 597694"/>
                <a:gd name="connsiteX2" fmla="*/ 1069181 w 2564606"/>
                <a:gd name="connsiteY2" fmla="*/ 400050 h 597694"/>
                <a:gd name="connsiteX3" fmla="*/ 895350 w 2564606"/>
                <a:gd name="connsiteY3" fmla="*/ 435769 h 597694"/>
                <a:gd name="connsiteX4" fmla="*/ 733425 w 2564606"/>
                <a:gd name="connsiteY4" fmla="*/ 473869 h 597694"/>
                <a:gd name="connsiteX5" fmla="*/ 638175 w 2564606"/>
                <a:gd name="connsiteY5" fmla="*/ 502444 h 597694"/>
                <a:gd name="connsiteX6" fmla="*/ 585787 w 2564606"/>
                <a:gd name="connsiteY6" fmla="*/ 523875 h 597694"/>
                <a:gd name="connsiteX7" fmla="*/ 450056 w 2564606"/>
                <a:gd name="connsiteY7" fmla="*/ 581025 h 597694"/>
                <a:gd name="connsiteX8" fmla="*/ 409575 w 2564606"/>
                <a:gd name="connsiteY8" fmla="*/ 597694 h 597694"/>
                <a:gd name="connsiteX9" fmla="*/ 390525 w 2564606"/>
                <a:gd name="connsiteY9" fmla="*/ 595313 h 597694"/>
                <a:gd name="connsiteX10" fmla="*/ 338137 w 2564606"/>
                <a:gd name="connsiteY10" fmla="*/ 573882 h 597694"/>
                <a:gd name="connsiteX11" fmla="*/ 269081 w 2564606"/>
                <a:gd name="connsiteY11" fmla="*/ 526257 h 597694"/>
                <a:gd name="connsiteX12" fmla="*/ 209550 w 2564606"/>
                <a:gd name="connsiteY12" fmla="*/ 476250 h 597694"/>
                <a:gd name="connsiteX13" fmla="*/ 159544 w 2564606"/>
                <a:gd name="connsiteY13" fmla="*/ 421482 h 597694"/>
                <a:gd name="connsiteX14" fmla="*/ 97631 w 2564606"/>
                <a:gd name="connsiteY14" fmla="*/ 342900 h 597694"/>
                <a:gd name="connsiteX15" fmla="*/ 54769 w 2564606"/>
                <a:gd name="connsiteY15" fmla="*/ 285750 h 597694"/>
                <a:gd name="connsiteX16" fmla="*/ 16669 w 2564606"/>
                <a:gd name="connsiteY16" fmla="*/ 228600 h 597694"/>
                <a:gd name="connsiteX17" fmla="*/ 2381 w 2564606"/>
                <a:gd name="connsiteY17" fmla="*/ 204788 h 597694"/>
                <a:gd name="connsiteX18" fmla="*/ 0 w 2564606"/>
                <a:gd name="connsiteY18" fmla="*/ 185738 h 597694"/>
                <a:gd name="connsiteX19" fmla="*/ 4762 w 2564606"/>
                <a:gd name="connsiteY19" fmla="*/ 166688 h 597694"/>
                <a:gd name="connsiteX20" fmla="*/ 14287 w 2564606"/>
                <a:gd name="connsiteY20" fmla="*/ 157163 h 597694"/>
                <a:gd name="connsiteX21" fmla="*/ 28575 w 2564606"/>
                <a:gd name="connsiteY21" fmla="*/ 152400 h 597694"/>
                <a:gd name="connsiteX22" fmla="*/ 50006 w 2564606"/>
                <a:gd name="connsiteY22" fmla="*/ 157163 h 597694"/>
                <a:gd name="connsiteX23" fmla="*/ 100012 w 2564606"/>
                <a:gd name="connsiteY23" fmla="*/ 192882 h 597694"/>
                <a:gd name="connsiteX24" fmla="*/ 135731 w 2564606"/>
                <a:gd name="connsiteY24" fmla="*/ 216694 h 597694"/>
                <a:gd name="connsiteX25" fmla="*/ 178594 w 2564606"/>
                <a:gd name="connsiteY25" fmla="*/ 242888 h 597694"/>
                <a:gd name="connsiteX26" fmla="*/ 242887 w 2564606"/>
                <a:gd name="connsiteY26" fmla="*/ 276225 h 597694"/>
                <a:gd name="connsiteX27" fmla="*/ 307181 w 2564606"/>
                <a:gd name="connsiteY27" fmla="*/ 295275 h 597694"/>
                <a:gd name="connsiteX28" fmla="*/ 376237 w 2564606"/>
                <a:gd name="connsiteY28" fmla="*/ 307182 h 597694"/>
                <a:gd name="connsiteX29" fmla="*/ 478631 w 2564606"/>
                <a:gd name="connsiteY29" fmla="*/ 309563 h 597694"/>
                <a:gd name="connsiteX30" fmla="*/ 578644 w 2564606"/>
                <a:gd name="connsiteY30" fmla="*/ 304800 h 597694"/>
                <a:gd name="connsiteX31" fmla="*/ 704850 w 2564606"/>
                <a:gd name="connsiteY31" fmla="*/ 283369 h 597694"/>
                <a:gd name="connsiteX32" fmla="*/ 992981 w 2564606"/>
                <a:gd name="connsiteY32" fmla="*/ 235744 h 597694"/>
                <a:gd name="connsiteX33" fmla="*/ 1257300 w 2564606"/>
                <a:gd name="connsiteY33" fmla="*/ 192882 h 597694"/>
                <a:gd name="connsiteX34" fmla="*/ 1559719 w 2564606"/>
                <a:gd name="connsiteY34" fmla="*/ 145257 h 597694"/>
                <a:gd name="connsiteX35" fmla="*/ 1752600 w 2564606"/>
                <a:gd name="connsiteY35" fmla="*/ 114300 h 597694"/>
                <a:gd name="connsiteX36" fmla="*/ 2069306 w 2564606"/>
                <a:gd name="connsiteY36" fmla="*/ 61913 h 597694"/>
                <a:gd name="connsiteX37" fmla="*/ 2093119 w 2564606"/>
                <a:gd name="connsiteY37" fmla="*/ 38100 h 597694"/>
                <a:gd name="connsiteX38" fmla="*/ 2119312 w 2564606"/>
                <a:gd name="connsiteY38" fmla="*/ 14288 h 597694"/>
                <a:gd name="connsiteX39" fmla="*/ 2152650 w 2564606"/>
                <a:gd name="connsiteY39" fmla="*/ 0 h 597694"/>
                <a:gd name="connsiteX40" fmla="*/ 2190750 w 2564606"/>
                <a:gd name="connsiteY40" fmla="*/ 0 h 597694"/>
                <a:gd name="connsiteX41" fmla="*/ 2228850 w 2564606"/>
                <a:gd name="connsiteY41" fmla="*/ 9525 h 597694"/>
                <a:gd name="connsiteX42" fmla="*/ 2266950 w 2564606"/>
                <a:gd name="connsiteY42" fmla="*/ 40482 h 597694"/>
                <a:gd name="connsiteX43" fmla="*/ 2355056 w 2564606"/>
                <a:gd name="connsiteY43" fmla="*/ 116682 h 597694"/>
                <a:gd name="connsiteX44" fmla="*/ 2436019 w 2564606"/>
                <a:gd name="connsiteY44" fmla="*/ 188119 h 597694"/>
                <a:gd name="connsiteX45" fmla="*/ 2495550 w 2564606"/>
                <a:gd name="connsiteY45" fmla="*/ 247650 h 597694"/>
                <a:gd name="connsiteX46" fmla="*/ 2531269 w 2564606"/>
                <a:gd name="connsiteY46" fmla="*/ 292894 h 597694"/>
                <a:gd name="connsiteX47" fmla="*/ 2555081 w 2564606"/>
                <a:gd name="connsiteY47" fmla="*/ 328613 h 597694"/>
                <a:gd name="connsiteX48" fmla="*/ 2564606 w 2564606"/>
                <a:gd name="connsiteY48" fmla="*/ 361950 h 597694"/>
                <a:gd name="connsiteX49" fmla="*/ 2564606 w 2564606"/>
                <a:gd name="connsiteY49" fmla="*/ 397669 h 597694"/>
                <a:gd name="connsiteX50" fmla="*/ 2550319 w 2564606"/>
                <a:gd name="connsiteY50" fmla="*/ 423863 h 597694"/>
                <a:gd name="connsiteX51" fmla="*/ 2131219 w 2564606"/>
                <a:gd name="connsiteY51" fmla="*/ 264319 h 597694"/>
                <a:gd name="connsiteX52" fmla="*/ 2107406 w 2564606"/>
                <a:gd name="connsiteY52" fmla="*/ 252413 h 597694"/>
                <a:gd name="connsiteX53" fmla="*/ 2074069 w 2564606"/>
                <a:gd name="connsiteY53" fmla="*/ 240507 h 597694"/>
                <a:gd name="connsiteX54" fmla="*/ 2043112 w 2564606"/>
                <a:gd name="connsiteY54" fmla="*/ 242888 h 597694"/>
                <a:gd name="connsiteX55" fmla="*/ 1762125 w 2564606"/>
                <a:gd name="connsiteY55" fmla="*/ 2809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64606" h="597694">
                  <a:moveTo>
                    <a:pt x="1762125" y="280988"/>
                  </a:moveTo>
                  <a:lnTo>
                    <a:pt x="1345406" y="352425"/>
                  </a:lnTo>
                  <a:lnTo>
                    <a:pt x="1069181" y="400050"/>
                  </a:lnTo>
                  <a:lnTo>
                    <a:pt x="895350" y="435769"/>
                  </a:lnTo>
                  <a:lnTo>
                    <a:pt x="733425" y="473869"/>
                  </a:lnTo>
                  <a:lnTo>
                    <a:pt x="638175" y="502444"/>
                  </a:lnTo>
                  <a:lnTo>
                    <a:pt x="585787" y="523875"/>
                  </a:lnTo>
                  <a:lnTo>
                    <a:pt x="450056" y="581025"/>
                  </a:lnTo>
                  <a:lnTo>
                    <a:pt x="409575" y="597694"/>
                  </a:lnTo>
                  <a:lnTo>
                    <a:pt x="390525" y="595313"/>
                  </a:lnTo>
                  <a:lnTo>
                    <a:pt x="338137" y="573882"/>
                  </a:lnTo>
                  <a:lnTo>
                    <a:pt x="269081" y="526257"/>
                  </a:lnTo>
                  <a:lnTo>
                    <a:pt x="209550" y="476250"/>
                  </a:lnTo>
                  <a:lnTo>
                    <a:pt x="159544" y="421482"/>
                  </a:lnTo>
                  <a:lnTo>
                    <a:pt x="97631" y="342900"/>
                  </a:lnTo>
                  <a:lnTo>
                    <a:pt x="54769" y="285750"/>
                  </a:lnTo>
                  <a:lnTo>
                    <a:pt x="16669" y="228600"/>
                  </a:lnTo>
                  <a:lnTo>
                    <a:pt x="2381" y="204788"/>
                  </a:lnTo>
                  <a:lnTo>
                    <a:pt x="0" y="185738"/>
                  </a:lnTo>
                  <a:lnTo>
                    <a:pt x="4762" y="166688"/>
                  </a:lnTo>
                  <a:lnTo>
                    <a:pt x="14287" y="157163"/>
                  </a:lnTo>
                  <a:lnTo>
                    <a:pt x="28575" y="152400"/>
                  </a:lnTo>
                  <a:lnTo>
                    <a:pt x="50006" y="157163"/>
                  </a:lnTo>
                  <a:lnTo>
                    <a:pt x="100012" y="192882"/>
                  </a:lnTo>
                  <a:lnTo>
                    <a:pt x="135731" y="216694"/>
                  </a:lnTo>
                  <a:lnTo>
                    <a:pt x="178594" y="242888"/>
                  </a:lnTo>
                  <a:lnTo>
                    <a:pt x="242887" y="276225"/>
                  </a:lnTo>
                  <a:lnTo>
                    <a:pt x="307181" y="295275"/>
                  </a:lnTo>
                  <a:lnTo>
                    <a:pt x="376237" y="307182"/>
                  </a:lnTo>
                  <a:lnTo>
                    <a:pt x="478631" y="309563"/>
                  </a:lnTo>
                  <a:lnTo>
                    <a:pt x="578644" y="304800"/>
                  </a:lnTo>
                  <a:lnTo>
                    <a:pt x="704850" y="283369"/>
                  </a:lnTo>
                  <a:lnTo>
                    <a:pt x="992981" y="235744"/>
                  </a:lnTo>
                  <a:lnTo>
                    <a:pt x="1257300" y="192882"/>
                  </a:lnTo>
                  <a:lnTo>
                    <a:pt x="1559719" y="145257"/>
                  </a:lnTo>
                  <a:lnTo>
                    <a:pt x="1752600" y="114300"/>
                  </a:lnTo>
                  <a:lnTo>
                    <a:pt x="2069306" y="61913"/>
                  </a:lnTo>
                  <a:lnTo>
                    <a:pt x="2093119" y="38100"/>
                  </a:lnTo>
                  <a:lnTo>
                    <a:pt x="2119312" y="14288"/>
                  </a:lnTo>
                  <a:lnTo>
                    <a:pt x="2152650" y="0"/>
                  </a:lnTo>
                  <a:lnTo>
                    <a:pt x="2190750" y="0"/>
                  </a:lnTo>
                  <a:lnTo>
                    <a:pt x="2228850" y="9525"/>
                  </a:lnTo>
                  <a:lnTo>
                    <a:pt x="2266950" y="40482"/>
                  </a:lnTo>
                  <a:lnTo>
                    <a:pt x="2355056" y="116682"/>
                  </a:lnTo>
                  <a:lnTo>
                    <a:pt x="2436019" y="188119"/>
                  </a:lnTo>
                  <a:lnTo>
                    <a:pt x="2495550" y="247650"/>
                  </a:lnTo>
                  <a:lnTo>
                    <a:pt x="2531269" y="292894"/>
                  </a:lnTo>
                  <a:lnTo>
                    <a:pt x="2555081" y="328613"/>
                  </a:lnTo>
                  <a:lnTo>
                    <a:pt x="2564606" y="361950"/>
                  </a:lnTo>
                  <a:lnTo>
                    <a:pt x="2564606" y="397669"/>
                  </a:lnTo>
                  <a:lnTo>
                    <a:pt x="2550319" y="423863"/>
                  </a:lnTo>
                  <a:lnTo>
                    <a:pt x="2131219" y="264319"/>
                  </a:lnTo>
                  <a:lnTo>
                    <a:pt x="2107406" y="252413"/>
                  </a:lnTo>
                  <a:lnTo>
                    <a:pt x="2074069" y="240507"/>
                  </a:lnTo>
                  <a:lnTo>
                    <a:pt x="2043112" y="242888"/>
                  </a:lnTo>
                  <a:lnTo>
                    <a:pt x="1762125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0">
              <a:extLst>
                <a:ext uri="{FF2B5EF4-FFF2-40B4-BE49-F238E27FC236}">
                  <a16:creationId xmlns:a16="http://schemas.microsoft.com/office/drawing/2014/main" id="{173C878C-FDD2-4263-9D1B-B0C1E9D6C727}"/>
                </a:ext>
              </a:extLst>
            </p:cNvPr>
            <p:cNvSpPr/>
            <p:nvPr/>
          </p:nvSpPr>
          <p:spPr>
            <a:xfrm>
              <a:off x="5770564" y="4248150"/>
              <a:ext cx="555625" cy="1506538"/>
            </a:xfrm>
            <a:custGeom>
              <a:avLst/>
              <a:gdLst>
                <a:gd name="connsiteX0" fmla="*/ 523587 w 556155"/>
                <a:gd name="connsiteY0" fmla="*/ 1079744 h 1505629"/>
                <a:gd name="connsiteX1" fmla="*/ 546134 w 556155"/>
                <a:gd name="connsiteY1" fmla="*/ 1282666 h 1505629"/>
                <a:gd name="connsiteX2" fmla="*/ 556155 w 556155"/>
                <a:gd name="connsiteY2" fmla="*/ 1365337 h 1505629"/>
                <a:gd name="connsiteX3" fmla="*/ 523587 w 556155"/>
                <a:gd name="connsiteY3" fmla="*/ 1422957 h 1505629"/>
                <a:gd name="connsiteX4" fmla="*/ 498535 w 556155"/>
                <a:gd name="connsiteY4" fmla="*/ 1455525 h 1505629"/>
                <a:gd name="connsiteX5" fmla="*/ 475989 w 556155"/>
                <a:gd name="connsiteY5" fmla="*/ 1483082 h 1505629"/>
                <a:gd name="connsiteX6" fmla="*/ 458452 w 556155"/>
                <a:gd name="connsiteY6" fmla="*/ 1503124 h 1505629"/>
                <a:gd name="connsiteX7" fmla="*/ 445926 w 556155"/>
                <a:gd name="connsiteY7" fmla="*/ 1505629 h 1505629"/>
                <a:gd name="connsiteX8" fmla="*/ 403338 w 556155"/>
                <a:gd name="connsiteY8" fmla="*/ 1483082 h 1505629"/>
                <a:gd name="connsiteX9" fmla="*/ 350728 w 556155"/>
                <a:gd name="connsiteY9" fmla="*/ 1445504 h 1505629"/>
                <a:gd name="connsiteX10" fmla="*/ 323171 w 556155"/>
                <a:gd name="connsiteY10" fmla="*/ 1415442 h 1505629"/>
                <a:gd name="connsiteX11" fmla="*/ 298119 w 556155"/>
                <a:gd name="connsiteY11" fmla="*/ 1367843 h 1505629"/>
                <a:gd name="connsiteX12" fmla="*/ 288098 w 556155"/>
                <a:gd name="connsiteY12" fmla="*/ 1310223 h 1505629"/>
                <a:gd name="connsiteX13" fmla="*/ 278077 w 556155"/>
                <a:gd name="connsiteY13" fmla="*/ 1217530 h 1505629"/>
                <a:gd name="connsiteX14" fmla="*/ 278077 w 556155"/>
                <a:gd name="connsiteY14" fmla="*/ 1154900 h 1505629"/>
                <a:gd name="connsiteX15" fmla="*/ 278077 w 556155"/>
                <a:gd name="connsiteY15" fmla="*/ 1064713 h 1505629"/>
                <a:gd name="connsiteX16" fmla="*/ 273067 w 556155"/>
                <a:gd name="connsiteY16" fmla="*/ 941958 h 1505629"/>
                <a:gd name="connsiteX17" fmla="*/ 245510 w 556155"/>
                <a:gd name="connsiteY17" fmla="*/ 708974 h 1505629"/>
                <a:gd name="connsiteX18" fmla="*/ 220458 w 556155"/>
                <a:gd name="connsiteY18" fmla="*/ 566177 h 1505629"/>
                <a:gd name="connsiteX19" fmla="*/ 195406 w 556155"/>
                <a:gd name="connsiteY19" fmla="*/ 420875 h 1505629"/>
                <a:gd name="connsiteX20" fmla="*/ 172859 w 556155"/>
                <a:gd name="connsiteY20" fmla="*/ 315656 h 1505629"/>
                <a:gd name="connsiteX21" fmla="*/ 147807 w 556155"/>
                <a:gd name="connsiteY21" fmla="*/ 240500 h 1505629"/>
                <a:gd name="connsiteX22" fmla="*/ 115239 w 556155"/>
                <a:gd name="connsiteY22" fmla="*/ 165344 h 1505629"/>
                <a:gd name="connsiteX23" fmla="*/ 92692 w 556155"/>
                <a:gd name="connsiteY23" fmla="*/ 125261 h 1505629"/>
                <a:gd name="connsiteX24" fmla="*/ 70145 w 556155"/>
                <a:gd name="connsiteY24" fmla="*/ 97704 h 1505629"/>
                <a:gd name="connsiteX25" fmla="*/ 30062 w 556155"/>
                <a:gd name="connsiteY25" fmla="*/ 70146 h 1505629"/>
                <a:gd name="connsiteX26" fmla="*/ 10020 w 556155"/>
                <a:gd name="connsiteY26" fmla="*/ 57620 h 1505629"/>
                <a:gd name="connsiteX27" fmla="*/ 0 w 556155"/>
                <a:gd name="connsiteY27" fmla="*/ 42589 h 1505629"/>
                <a:gd name="connsiteX28" fmla="*/ 0 w 556155"/>
                <a:gd name="connsiteY28" fmla="*/ 25053 h 1505629"/>
                <a:gd name="connsiteX29" fmla="*/ 7515 w 556155"/>
                <a:gd name="connsiteY29" fmla="*/ 10021 h 1505629"/>
                <a:gd name="connsiteX30" fmla="*/ 22546 w 556155"/>
                <a:gd name="connsiteY30" fmla="*/ 0 h 1505629"/>
                <a:gd name="connsiteX31" fmla="*/ 55114 w 556155"/>
                <a:gd name="connsiteY31" fmla="*/ 0 h 1505629"/>
                <a:gd name="connsiteX32" fmla="*/ 132775 w 556155"/>
                <a:gd name="connsiteY32" fmla="*/ 20042 h 1505629"/>
                <a:gd name="connsiteX33" fmla="*/ 207932 w 556155"/>
                <a:gd name="connsiteY33" fmla="*/ 47599 h 1505629"/>
                <a:gd name="connsiteX34" fmla="*/ 263046 w 556155"/>
                <a:gd name="connsiteY34" fmla="*/ 77662 h 1505629"/>
                <a:gd name="connsiteX35" fmla="*/ 325676 w 556155"/>
                <a:gd name="connsiteY35" fmla="*/ 122756 h 1505629"/>
                <a:gd name="connsiteX36" fmla="*/ 378286 w 556155"/>
                <a:gd name="connsiteY36" fmla="*/ 270563 h 1505629"/>
                <a:gd name="connsiteX37" fmla="*/ 405843 w 556155"/>
                <a:gd name="connsiteY37" fmla="*/ 380792 h 1505629"/>
                <a:gd name="connsiteX38" fmla="*/ 433400 w 556155"/>
                <a:gd name="connsiteY38" fmla="*/ 513568 h 1505629"/>
                <a:gd name="connsiteX39" fmla="*/ 460957 w 556155"/>
                <a:gd name="connsiteY39" fmla="*/ 671396 h 1505629"/>
                <a:gd name="connsiteX40" fmla="*/ 488515 w 556155"/>
                <a:gd name="connsiteY40" fmla="*/ 829224 h 1505629"/>
                <a:gd name="connsiteX41" fmla="*/ 523587 w 556155"/>
                <a:gd name="connsiteY41" fmla="*/ 1079744 h 1505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6155" h="1505629">
                  <a:moveTo>
                    <a:pt x="523587" y="1079744"/>
                  </a:moveTo>
                  <a:lnTo>
                    <a:pt x="546134" y="1282666"/>
                  </a:lnTo>
                  <a:lnTo>
                    <a:pt x="556155" y="1365337"/>
                  </a:lnTo>
                  <a:lnTo>
                    <a:pt x="523587" y="1422957"/>
                  </a:lnTo>
                  <a:lnTo>
                    <a:pt x="498535" y="1455525"/>
                  </a:lnTo>
                  <a:lnTo>
                    <a:pt x="475989" y="1483082"/>
                  </a:lnTo>
                  <a:lnTo>
                    <a:pt x="458452" y="1503124"/>
                  </a:lnTo>
                  <a:lnTo>
                    <a:pt x="445926" y="1505629"/>
                  </a:lnTo>
                  <a:lnTo>
                    <a:pt x="403338" y="1483082"/>
                  </a:lnTo>
                  <a:lnTo>
                    <a:pt x="350728" y="1445504"/>
                  </a:lnTo>
                  <a:lnTo>
                    <a:pt x="323171" y="1415442"/>
                  </a:lnTo>
                  <a:lnTo>
                    <a:pt x="298119" y="1367843"/>
                  </a:lnTo>
                  <a:lnTo>
                    <a:pt x="288098" y="1310223"/>
                  </a:lnTo>
                  <a:lnTo>
                    <a:pt x="278077" y="1217530"/>
                  </a:lnTo>
                  <a:lnTo>
                    <a:pt x="278077" y="1154900"/>
                  </a:lnTo>
                  <a:lnTo>
                    <a:pt x="278077" y="1064713"/>
                  </a:lnTo>
                  <a:lnTo>
                    <a:pt x="273067" y="941958"/>
                  </a:lnTo>
                  <a:lnTo>
                    <a:pt x="245510" y="708974"/>
                  </a:lnTo>
                  <a:lnTo>
                    <a:pt x="220458" y="566177"/>
                  </a:lnTo>
                  <a:lnTo>
                    <a:pt x="195406" y="420875"/>
                  </a:lnTo>
                  <a:lnTo>
                    <a:pt x="172859" y="315656"/>
                  </a:lnTo>
                  <a:lnTo>
                    <a:pt x="147807" y="240500"/>
                  </a:lnTo>
                  <a:lnTo>
                    <a:pt x="115239" y="165344"/>
                  </a:lnTo>
                  <a:lnTo>
                    <a:pt x="92692" y="125261"/>
                  </a:lnTo>
                  <a:lnTo>
                    <a:pt x="70145" y="97704"/>
                  </a:lnTo>
                  <a:lnTo>
                    <a:pt x="30062" y="70146"/>
                  </a:lnTo>
                  <a:lnTo>
                    <a:pt x="10020" y="57620"/>
                  </a:lnTo>
                  <a:lnTo>
                    <a:pt x="0" y="42589"/>
                  </a:lnTo>
                  <a:lnTo>
                    <a:pt x="0" y="25053"/>
                  </a:lnTo>
                  <a:lnTo>
                    <a:pt x="7515" y="10021"/>
                  </a:lnTo>
                  <a:lnTo>
                    <a:pt x="22546" y="0"/>
                  </a:lnTo>
                  <a:lnTo>
                    <a:pt x="55114" y="0"/>
                  </a:lnTo>
                  <a:lnTo>
                    <a:pt x="132775" y="20042"/>
                  </a:lnTo>
                  <a:lnTo>
                    <a:pt x="207932" y="47599"/>
                  </a:lnTo>
                  <a:lnTo>
                    <a:pt x="263046" y="77662"/>
                  </a:lnTo>
                  <a:lnTo>
                    <a:pt x="325676" y="122756"/>
                  </a:lnTo>
                  <a:lnTo>
                    <a:pt x="378286" y="270563"/>
                  </a:lnTo>
                  <a:lnTo>
                    <a:pt x="405843" y="380792"/>
                  </a:lnTo>
                  <a:lnTo>
                    <a:pt x="433400" y="513568"/>
                  </a:lnTo>
                  <a:lnTo>
                    <a:pt x="460957" y="671396"/>
                  </a:lnTo>
                  <a:lnTo>
                    <a:pt x="488515" y="829224"/>
                  </a:lnTo>
                  <a:lnTo>
                    <a:pt x="523587" y="1079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1">
              <a:extLst>
                <a:ext uri="{FF2B5EF4-FFF2-40B4-BE49-F238E27FC236}">
                  <a16:creationId xmlns:a16="http://schemas.microsoft.com/office/drawing/2014/main" id="{34EB509A-D134-4AB5-BE51-82B00C44EB3C}"/>
                </a:ext>
              </a:extLst>
            </p:cNvPr>
            <p:cNvSpPr/>
            <p:nvPr/>
          </p:nvSpPr>
          <p:spPr>
            <a:xfrm rot="16200000">
              <a:off x="2770982" y="3491707"/>
              <a:ext cx="4275137" cy="520700"/>
            </a:xfrm>
            <a:custGeom>
              <a:avLst/>
              <a:gdLst>
                <a:gd name="connsiteX0" fmla="*/ 2573561 w 4274096"/>
                <a:gd name="connsiteY0" fmla="*/ 409618 h 521332"/>
                <a:gd name="connsiteX1" fmla="*/ 2271519 w 4274096"/>
                <a:gd name="connsiteY1" fmla="*/ 409618 h 521332"/>
                <a:gd name="connsiteX2" fmla="*/ 2134980 w 4274096"/>
                <a:gd name="connsiteY2" fmla="*/ 401343 h 521332"/>
                <a:gd name="connsiteX3" fmla="*/ 1638473 w 4274096"/>
                <a:gd name="connsiteY3" fmla="*/ 405480 h 521332"/>
                <a:gd name="connsiteX4" fmla="*/ 1108866 w 4274096"/>
                <a:gd name="connsiteY4" fmla="*/ 413755 h 521332"/>
                <a:gd name="connsiteX5" fmla="*/ 728210 w 4274096"/>
                <a:gd name="connsiteY5" fmla="*/ 422030 h 521332"/>
                <a:gd name="connsiteX6" fmla="*/ 450994 w 4274096"/>
                <a:gd name="connsiteY6" fmla="*/ 426168 h 521332"/>
                <a:gd name="connsiteX7" fmla="*/ 401343 w 4274096"/>
                <a:gd name="connsiteY7" fmla="*/ 426168 h 521332"/>
                <a:gd name="connsiteX8" fmla="*/ 335142 w 4274096"/>
                <a:gd name="connsiteY8" fmla="*/ 413755 h 521332"/>
                <a:gd name="connsiteX9" fmla="*/ 264804 w 4274096"/>
                <a:gd name="connsiteY9" fmla="*/ 397205 h 521332"/>
                <a:gd name="connsiteX10" fmla="*/ 190328 w 4274096"/>
                <a:gd name="connsiteY10" fmla="*/ 376517 h 521332"/>
                <a:gd name="connsiteX11" fmla="*/ 136540 w 4274096"/>
                <a:gd name="connsiteY11" fmla="*/ 351692 h 521332"/>
                <a:gd name="connsiteX12" fmla="*/ 70339 w 4274096"/>
                <a:gd name="connsiteY12" fmla="*/ 314454 h 521332"/>
                <a:gd name="connsiteX13" fmla="*/ 37238 w 4274096"/>
                <a:gd name="connsiteY13" fmla="*/ 289629 h 521332"/>
                <a:gd name="connsiteX14" fmla="*/ 12413 w 4274096"/>
                <a:gd name="connsiteY14" fmla="*/ 260666 h 521332"/>
                <a:gd name="connsiteX15" fmla="*/ 0 w 4274096"/>
                <a:gd name="connsiteY15" fmla="*/ 215153 h 521332"/>
                <a:gd name="connsiteX16" fmla="*/ 8275 w 4274096"/>
                <a:gd name="connsiteY16" fmla="*/ 177915 h 521332"/>
                <a:gd name="connsiteX17" fmla="*/ 24826 w 4274096"/>
                <a:gd name="connsiteY17" fmla="*/ 157227 h 521332"/>
                <a:gd name="connsiteX18" fmla="*/ 57926 w 4274096"/>
                <a:gd name="connsiteY18" fmla="*/ 144814 h 521332"/>
                <a:gd name="connsiteX19" fmla="*/ 95164 w 4274096"/>
                <a:gd name="connsiteY19" fmla="*/ 132401 h 521332"/>
                <a:gd name="connsiteX20" fmla="*/ 128265 w 4274096"/>
                <a:gd name="connsiteY20" fmla="*/ 119989 h 521332"/>
                <a:gd name="connsiteX21" fmla="*/ 595809 w 4274096"/>
                <a:gd name="connsiteY21" fmla="*/ 182052 h 521332"/>
                <a:gd name="connsiteX22" fmla="*/ 815099 w 4274096"/>
                <a:gd name="connsiteY22" fmla="*/ 182052 h 521332"/>
                <a:gd name="connsiteX23" fmla="*/ 1278505 w 4274096"/>
                <a:gd name="connsiteY23" fmla="*/ 186190 h 521332"/>
                <a:gd name="connsiteX24" fmla="*/ 1948790 w 4274096"/>
                <a:gd name="connsiteY24" fmla="*/ 182052 h 521332"/>
                <a:gd name="connsiteX25" fmla="*/ 2176355 w 4274096"/>
                <a:gd name="connsiteY25" fmla="*/ 186190 h 521332"/>
                <a:gd name="connsiteX26" fmla="*/ 2420471 w 4274096"/>
                <a:gd name="connsiteY26" fmla="*/ 186190 h 521332"/>
                <a:gd name="connsiteX27" fmla="*/ 2995591 w 4274096"/>
                <a:gd name="connsiteY27" fmla="*/ 182052 h 521332"/>
                <a:gd name="connsiteX28" fmla="*/ 3173506 w 4274096"/>
                <a:gd name="connsiteY28" fmla="*/ 202740 h 521332"/>
                <a:gd name="connsiteX29" fmla="*/ 3376247 w 4274096"/>
                <a:gd name="connsiteY29" fmla="*/ 206878 h 521332"/>
                <a:gd name="connsiteX30" fmla="*/ 3641050 w 4274096"/>
                <a:gd name="connsiteY30" fmla="*/ 202740 h 521332"/>
                <a:gd name="connsiteX31" fmla="*/ 3781727 w 4274096"/>
                <a:gd name="connsiteY31" fmla="*/ 206878 h 521332"/>
                <a:gd name="connsiteX32" fmla="*/ 3876891 w 4274096"/>
                <a:gd name="connsiteY32" fmla="*/ 202740 h 521332"/>
                <a:gd name="connsiteX33" fmla="*/ 3959642 w 4274096"/>
                <a:gd name="connsiteY33" fmla="*/ 190327 h 521332"/>
                <a:gd name="connsiteX34" fmla="*/ 4021705 w 4274096"/>
                <a:gd name="connsiteY34" fmla="*/ 173777 h 521332"/>
                <a:gd name="connsiteX35" fmla="*/ 4058943 w 4274096"/>
                <a:gd name="connsiteY35" fmla="*/ 148952 h 521332"/>
                <a:gd name="connsiteX36" fmla="*/ 4116869 w 4274096"/>
                <a:gd name="connsiteY36" fmla="*/ 91026 h 521332"/>
                <a:gd name="connsiteX37" fmla="*/ 4162382 w 4274096"/>
                <a:gd name="connsiteY37" fmla="*/ 37238 h 521332"/>
                <a:gd name="connsiteX38" fmla="*/ 4195483 w 4274096"/>
                <a:gd name="connsiteY38" fmla="*/ 8275 h 521332"/>
                <a:gd name="connsiteX39" fmla="*/ 4220308 w 4274096"/>
                <a:gd name="connsiteY39" fmla="*/ 0 h 521332"/>
                <a:gd name="connsiteX40" fmla="*/ 4228583 w 4274096"/>
                <a:gd name="connsiteY40" fmla="*/ 0 h 521332"/>
                <a:gd name="connsiteX41" fmla="*/ 4245133 w 4274096"/>
                <a:gd name="connsiteY41" fmla="*/ 8275 h 521332"/>
                <a:gd name="connsiteX42" fmla="*/ 4257546 w 4274096"/>
                <a:gd name="connsiteY42" fmla="*/ 24825 h 521332"/>
                <a:gd name="connsiteX43" fmla="*/ 4269959 w 4274096"/>
                <a:gd name="connsiteY43" fmla="*/ 70338 h 521332"/>
                <a:gd name="connsiteX44" fmla="*/ 4274096 w 4274096"/>
                <a:gd name="connsiteY44" fmla="*/ 119989 h 521332"/>
                <a:gd name="connsiteX45" fmla="*/ 4269959 w 4274096"/>
                <a:gd name="connsiteY45" fmla="*/ 177915 h 521332"/>
                <a:gd name="connsiteX46" fmla="*/ 4253409 w 4274096"/>
                <a:gd name="connsiteY46" fmla="*/ 231703 h 521332"/>
                <a:gd name="connsiteX47" fmla="*/ 4212033 w 4274096"/>
                <a:gd name="connsiteY47" fmla="*/ 318592 h 521332"/>
                <a:gd name="connsiteX48" fmla="*/ 4162382 w 4274096"/>
                <a:gd name="connsiteY48" fmla="*/ 397205 h 521332"/>
                <a:gd name="connsiteX49" fmla="*/ 4104456 w 4274096"/>
                <a:gd name="connsiteY49" fmla="*/ 455131 h 521332"/>
                <a:gd name="connsiteX50" fmla="*/ 4054806 w 4274096"/>
                <a:gd name="connsiteY50" fmla="*/ 500644 h 521332"/>
                <a:gd name="connsiteX51" fmla="*/ 4013430 w 4274096"/>
                <a:gd name="connsiteY51" fmla="*/ 517194 h 521332"/>
                <a:gd name="connsiteX52" fmla="*/ 3984467 w 4274096"/>
                <a:gd name="connsiteY52" fmla="*/ 521332 h 521332"/>
                <a:gd name="connsiteX53" fmla="*/ 3963780 w 4274096"/>
                <a:gd name="connsiteY53" fmla="*/ 521332 h 521332"/>
                <a:gd name="connsiteX54" fmla="*/ 3947229 w 4274096"/>
                <a:gd name="connsiteY54" fmla="*/ 508919 h 521332"/>
                <a:gd name="connsiteX55" fmla="*/ 3918266 w 4274096"/>
                <a:gd name="connsiteY55" fmla="*/ 488231 h 521332"/>
                <a:gd name="connsiteX56" fmla="*/ 3868616 w 4274096"/>
                <a:gd name="connsiteY56" fmla="*/ 463406 h 521332"/>
                <a:gd name="connsiteX57" fmla="*/ 3798277 w 4274096"/>
                <a:gd name="connsiteY57" fmla="*/ 442718 h 521332"/>
                <a:gd name="connsiteX58" fmla="*/ 3732076 w 4274096"/>
                <a:gd name="connsiteY58" fmla="*/ 430306 h 521332"/>
                <a:gd name="connsiteX59" fmla="*/ 3682426 w 4274096"/>
                <a:gd name="connsiteY59" fmla="*/ 426168 h 521332"/>
                <a:gd name="connsiteX60" fmla="*/ 3235570 w 4274096"/>
                <a:gd name="connsiteY60" fmla="*/ 422030 h 521332"/>
                <a:gd name="connsiteX61" fmla="*/ 3041104 w 4274096"/>
                <a:gd name="connsiteY61" fmla="*/ 426168 h 521332"/>
                <a:gd name="connsiteX62" fmla="*/ 2573561 w 4274096"/>
                <a:gd name="connsiteY62" fmla="*/ 409618 h 5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74096" h="521332">
                  <a:moveTo>
                    <a:pt x="2573561" y="409618"/>
                  </a:moveTo>
                  <a:lnTo>
                    <a:pt x="2271519" y="409618"/>
                  </a:lnTo>
                  <a:lnTo>
                    <a:pt x="2134980" y="401343"/>
                  </a:lnTo>
                  <a:lnTo>
                    <a:pt x="1638473" y="405480"/>
                  </a:lnTo>
                  <a:lnTo>
                    <a:pt x="1108866" y="413755"/>
                  </a:lnTo>
                  <a:lnTo>
                    <a:pt x="728210" y="422030"/>
                  </a:lnTo>
                  <a:lnTo>
                    <a:pt x="450994" y="426168"/>
                  </a:lnTo>
                  <a:lnTo>
                    <a:pt x="401343" y="426168"/>
                  </a:lnTo>
                  <a:lnTo>
                    <a:pt x="335142" y="413755"/>
                  </a:lnTo>
                  <a:lnTo>
                    <a:pt x="264804" y="397205"/>
                  </a:lnTo>
                  <a:lnTo>
                    <a:pt x="190328" y="376517"/>
                  </a:lnTo>
                  <a:lnTo>
                    <a:pt x="136540" y="351692"/>
                  </a:lnTo>
                  <a:lnTo>
                    <a:pt x="70339" y="314454"/>
                  </a:lnTo>
                  <a:lnTo>
                    <a:pt x="37238" y="289629"/>
                  </a:lnTo>
                  <a:lnTo>
                    <a:pt x="12413" y="260666"/>
                  </a:lnTo>
                  <a:lnTo>
                    <a:pt x="0" y="215153"/>
                  </a:lnTo>
                  <a:lnTo>
                    <a:pt x="8275" y="177915"/>
                  </a:lnTo>
                  <a:lnTo>
                    <a:pt x="24826" y="157227"/>
                  </a:lnTo>
                  <a:lnTo>
                    <a:pt x="57926" y="144814"/>
                  </a:lnTo>
                  <a:lnTo>
                    <a:pt x="95164" y="132401"/>
                  </a:lnTo>
                  <a:lnTo>
                    <a:pt x="128265" y="119989"/>
                  </a:lnTo>
                  <a:lnTo>
                    <a:pt x="595809" y="182052"/>
                  </a:lnTo>
                  <a:lnTo>
                    <a:pt x="815099" y="182052"/>
                  </a:lnTo>
                  <a:lnTo>
                    <a:pt x="1278505" y="186190"/>
                  </a:lnTo>
                  <a:lnTo>
                    <a:pt x="1948790" y="182052"/>
                  </a:lnTo>
                  <a:lnTo>
                    <a:pt x="2176355" y="186190"/>
                  </a:lnTo>
                  <a:lnTo>
                    <a:pt x="2420471" y="186190"/>
                  </a:lnTo>
                  <a:lnTo>
                    <a:pt x="2995591" y="182052"/>
                  </a:lnTo>
                  <a:lnTo>
                    <a:pt x="3173506" y="202740"/>
                  </a:lnTo>
                  <a:lnTo>
                    <a:pt x="3376247" y="206878"/>
                  </a:lnTo>
                  <a:lnTo>
                    <a:pt x="3641050" y="202740"/>
                  </a:lnTo>
                  <a:lnTo>
                    <a:pt x="3781727" y="206878"/>
                  </a:lnTo>
                  <a:lnTo>
                    <a:pt x="3876891" y="202740"/>
                  </a:lnTo>
                  <a:lnTo>
                    <a:pt x="3959642" y="190327"/>
                  </a:lnTo>
                  <a:lnTo>
                    <a:pt x="4021705" y="173777"/>
                  </a:lnTo>
                  <a:lnTo>
                    <a:pt x="4058943" y="148952"/>
                  </a:lnTo>
                  <a:lnTo>
                    <a:pt x="4116869" y="91026"/>
                  </a:lnTo>
                  <a:lnTo>
                    <a:pt x="4162382" y="37238"/>
                  </a:lnTo>
                  <a:lnTo>
                    <a:pt x="4195483" y="8275"/>
                  </a:lnTo>
                  <a:lnTo>
                    <a:pt x="4220308" y="0"/>
                  </a:lnTo>
                  <a:lnTo>
                    <a:pt x="4228583" y="0"/>
                  </a:lnTo>
                  <a:lnTo>
                    <a:pt x="4245133" y="8275"/>
                  </a:lnTo>
                  <a:lnTo>
                    <a:pt x="4257546" y="24825"/>
                  </a:lnTo>
                  <a:lnTo>
                    <a:pt x="4269959" y="70338"/>
                  </a:lnTo>
                  <a:lnTo>
                    <a:pt x="4274096" y="119989"/>
                  </a:lnTo>
                  <a:lnTo>
                    <a:pt x="4269959" y="177915"/>
                  </a:lnTo>
                  <a:lnTo>
                    <a:pt x="4253409" y="231703"/>
                  </a:lnTo>
                  <a:lnTo>
                    <a:pt x="4212033" y="318592"/>
                  </a:lnTo>
                  <a:lnTo>
                    <a:pt x="4162382" y="397205"/>
                  </a:lnTo>
                  <a:lnTo>
                    <a:pt x="4104456" y="455131"/>
                  </a:lnTo>
                  <a:lnTo>
                    <a:pt x="4054806" y="500644"/>
                  </a:lnTo>
                  <a:lnTo>
                    <a:pt x="4013430" y="517194"/>
                  </a:lnTo>
                  <a:lnTo>
                    <a:pt x="3984467" y="521332"/>
                  </a:lnTo>
                  <a:lnTo>
                    <a:pt x="3963780" y="521332"/>
                  </a:lnTo>
                  <a:lnTo>
                    <a:pt x="3947229" y="508919"/>
                  </a:lnTo>
                  <a:lnTo>
                    <a:pt x="3918266" y="488231"/>
                  </a:lnTo>
                  <a:lnTo>
                    <a:pt x="3868616" y="463406"/>
                  </a:lnTo>
                  <a:lnTo>
                    <a:pt x="3798277" y="442718"/>
                  </a:lnTo>
                  <a:lnTo>
                    <a:pt x="3732076" y="430306"/>
                  </a:lnTo>
                  <a:lnTo>
                    <a:pt x="3682426" y="426168"/>
                  </a:lnTo>
                  <a:lnTo>
                    <a:pt x="3235570" y="422030"/>
                  </a:lnTo>
                  <a:lnTo>
                    <a:pt x="3041104" y="426168"/>
                  </a:lnTo>
                  <a:lnTo>
                    <a:pt x="2573561" y="4096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4">
              <a:extLst>
                <a:ext uri="{FF2B5EF4-FFF2-40B4-BE49-F238E27FC236}">
                  <a16:creationId xmlns:a16="http://schemas.microsoft.com/office/drawing/2014/main" id="{315598AC-F408-40DC-A42B-3FD5C15607B0}"/>
                </a:ext>
              </a:extLst>
            </p:cNvPr>
            <p:cNvSpPr/>
            <p:nvPr/>
          </p:nvSpPr>
          <p:spPr>
            <a:xfrm>
              <a:off x="4230687" y="5200650"/>
              <a:ext cx="646112" cy="623888"/>
            </a:xfrm>
            <a:custGeom>
              <a:avLst/>
              <a:gdLst>
                <a:gd name="connsiteX0" fmla="*/ 278607 w 645319"/>
                <a:gd name="connsiteY0" fmla="*/ 92869 h 623888"/>
                <a:gd name="connsiteX1" fmla="*/ 485775 w 645319"/>
                <a:gd name="connsiteY1" fmla="*/ 157163 h 623888"/>
                <a:gd name="connsiteX2" fmla="*/ 519113 w 645319"/>
                <a:gd name="connsiteY2" fmla="*/ 164306 h 623888"/>
                <a:gd name="connsiteX3" fmla="*/ 538163 w 645319"/>
                <a:gd name="connsiteY3" fmla="*/ 164306 h 623888"/>
                <a:gd name="connsiteX4" fmla="*/ 569119 w 645319"/>
                <a:gd name="connsiteY4" fmla="*/ 150019 h 623888"/>
                <a:gd name="connsiteX5" fmla="*/ 583407 w 645319"/>
                <a:gd name="connsiteY5" fmla="*/ 130969 h 623888"/>
                <a:gd name="connsiteX6" fmla="*/ 645319 w 645319"/>
                <a:gd name="connsiteY6" fmla="*/ 19050 h 623888"/>
                <a:gd name="connsiteX7" fmla="*/ 609600 w 645319"/>
                <a:gd name="connsiteY7" fmla="*/ 623888 h 623888"/>
                <a:gd name="connsiteX8" fmla="*/ 542925 w 645319"/>
                <a:gd name="connsiteY8" fmla="*/ 573881 h 623888"/>
                <a:gd name="connsiteX9" fmla="*/ 509588 w 645319"/>
                <a:gd name="connsiteY9" fmla="*/ 526256 h 623888"/>
                <a:gd name="connsiteX10" fmla="*/ 459582 w 645319"/>
                <a:gd name="connsiteY10" fmla="*/ 457200 h 623888"/>
                <a:gd name="connsiteX11" fmla="*/ 409575 w 645319"/>
                <a:gd name="connsiteY11" fmla="*/ 400050 h 623888"/>
                <a:gd name="connsiteX12" fmla="*/ 357188 w 645319"/>
                <a:gd name="connsiteY12" fmla="*/ 345281 h 623888"/>
                <a:gd name="connsiteX13" fmla="*/ 316707 w 645319"/>
                <a:gd name="connsiteY13" fmla="*/ 307181 h 623888"/>
                <a:gd name="connsiteX14" fmla="*/ 283369 w 645319"/>
                <a:gd name="connsiteY14" fmla="*/ 273844 h 623888"/>
                <a:gd name="connsiteX15" fmla="*/ 214313 w 645319"/>
                <a:gd name="connsiteY15" fmla="*/ 214313 h 623888"/>
                <a:gd name="connsiteX16" fmla="*/ 128588 w 645319"/>
                <a:gd name="connsiteY16" fmla="*/ 147638 h 623888"/>
                <a:gd name="connsiteX17" fmla="*/ 71438 w 645319"/>
                <a:gd name="connsiteY17" fmla="*/ 104775 h 623888"/>
                <a:gd name="connsiteX18" fmla="*/ 28575 w 645319"/>
                <a:gd name="connsiteY18" fmla="*/ 73819 h 623888"/>
                <a:gd name="connsiteX19" fmla="*/ 9525 w 645319"/>
                <a:gd name="connsiteY19" fmla="*/ 57150 h 623888"/>
                <a:gd name="connsiteX20" fmla="*/ 0 w 645319"/>
                <a:gd name="connsiteY20" fmla="*/ 38100 h 623888"/>
                <a:gd name="connsiteX21" fmla="*/ 0 w 645319"/>
                <a:gd name="connsiteY21" fmla="*/ 14288 h 623888"/>
                <a:gd name="connsiteX22" fmla="*/ 7144 w 645319"/>
                <a:gd name="connsiteY22" fmla="*/ 4763 h 623888"/>
                <a:gd name="connsiteX23" fmla="*/ 26194 w 645319"/>
                <a:gd name="connsiteY23" fmla="*/ 0 h 623888"/>
                <a:gd name="connsiteX24" fmla="*/ 61913 w 645319"/>
                <a:gd name="connsiteY24" fmla="*/ 4763 h 623888"/>
                <a:gd name="connsiteX25" fmla="*/ 278607 w 645319"/>
                <a:gd name="connsiteY25" fmla="*/ 928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5319" h="623888">
                  <a:moveTo>
                    <a:pt x="278607" y="92869"/>
                  </a:moveTo>
                  <a:lnTo>
                    <a:pt x="485775" y="157163"/>
                  </a:lnTo>
                  <a:lnTo>
                    <a:pt x="519113" y="164306"/>
                  </a:lnTo>
                  <a:lnTo>
                    <a:pt x="538163" y="164306"/>
                  </a:lnTo>
                  <a:lnTo>
                    <a:pt x="569119" y="150019"/>
                  </a:lnTo>
                  <a:lnTo>
                    <a:pt x="583407" y="130969"/>
                  </a:lnTo>
                  <a:lnTo>
                    <a:pt x="645319" y="19050"/>
                  </a:lnTo>
                  <a:lnTo>
                    <a:pt x="609600" y="623888"/>
                  </a:lnTo>
                  <a:lnTo>
                    <a:pt x="542925" y="573881"/>
                  </a:lnTo>
                  <a:lnTo>
                    <a:pt x="509588" y="526256"/>
                  </a:lnTo>
                  <a:lnTo>
                    <a:pt x="459582" y="457200"/>
                  </a:lnTo>
                  <a:lnTo>
                    <a:pt x="409575" y="400050"/>
                  </a:lnTo>
                  <a:lnTo>
                    <a:pt x="357188" y="345281"/>
                  </a:lnTo>
                  <a:lnTo>
                    <a:pt x="316707" y="307181"/>
                  </a:lnTo>
                  <a:lnTo>
                    <a:pt x="283369" y="273844"/>
                  </a:lnTo>
                  <a:lnTo>
                    <a:pt x="214313" y="214313"/>
                  </a:lnTo>
                  <a:lnTo>
                    <a:pt x="128588" y="147638"/>
                  </a:lnTo>
                  <a:lnTo>
                    <a:pt x="71438" y="104775"/>
                  </a:lnTo>
                  <a:lnTo>
                    <a:pt x="28575" y="73819"/>
                  </a:lnTo>
                  <a:lnTo>
                    <a:pt x="9525" y="57150"/>
                  </a:lnTo>
                  <a:lnTo>
                    <a:pt x="0" y="38100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61913" y="4763"/>
                  </a:lnTo>
                  <a:lnTo>
                    <a:pt x="278607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A517E54-D79C-4392-AD97-78B83DF5D54A}"/>
                </a:ext>
              </a:extLst>
            </p:cNvPr>
            <p:cNvSpPr/>
            <p:nvPr/>
          </p:nvSpPr>
          <p:spPr>
            <a:xfrm>
              <a:off x="3822701" y="3276600"/>
              <a:ext cx="1719263" cy="1208088"/>
            </a:xfrm>
            <a:custGeom>
              <a:avLst/>
              <a:gdLst>
                <a:gd name="connsiteX0" fmla="*/ 816769 w 1719263"/>
                <a:gd name="connsiteY0" fmla="*/ 816769 h 1207294"/>
                <a:gd name="connsiteX1" fmla="*/ 626269 w 1719263"/>
                <a:gd name="connsiteY1" fmla="*/ 964406 h 1207294"/>
                <a:gd name="connsiteX2" fmla="*/ 585788 w 1719263"/>
                <a:gd name="connsiteY2" fmla="*/ 995363 h 1207294"/>
                <a:gd name="connsiteX3" fmla="*/ 547688 w 1719263"/>
                <a:gd name="connsiteY3" fmla="*/ 1019175 h 1207294"/>
                <a:gd name="connsiteX4" fmla="*/ 509588 w 1719263"/>
                <a:gd name="connsiteY4" fmla="*/ 1042988 h 1207294"/>
                <a:gd name="connsiteX5" fmla="*/ 483394 w 1719263"/>
                <a:gd name="connsiteY5" fmla="*/ 1066800 h 1207294"/>
                <a:gd name="connsiteX6" fmla="*/ 450057 w 1719263"/>
                <a:gd name="connsiteY6" fmla="*/ 1107281 h 1207294"/>
                <a:gd name="connsiteX7" fmla="*/ 421482 w 1719263"/>
                <a:gd name="connsiteY7" fmla="*/ 1145381 h 1207294"/>
                <a:gd name="connsiteX8" fmla="*/ 395288 w 1719263"/>
                <a:gd name="connsiteY8" fmla="*/ 1176338 h 1207294"/>
                <a:gd name="connsiteX9" fmla="*/ 378619 w 1719263"/>
                <a:gd name="connsiteY9" fmla="*/ 1193006 h 1207294"/>
                <a:gd name="connsiteX10" fmla="*/ 359569 w 1719263"/>
                <a:gd name="connsiteY10" fmla="*/ 1202531 h 1207294"/>
                <a:gd name="connsiteX11" fmla="*/ 342900 w 1719263"/>
                <a:gd name="connsiteY11" fmla="*/ 1207294 h 1207294"/>
                <a:gd name="connsiteX12" fmla="*/ 326232 w 1719263"/>
                <a:gd name="connsiteY12" fmla="*/ 1207294 h 1207294"/>
                <a:gd name="connsiteX13" fmla="*/ 304800 w 1719263"/>
                <a:gd name="connsiteY13" fmla="*/ 1200150 h 1207294"/>
                <a:gd name="connsiteX14" fmla="*/ 264319 w 1719263"/>
                <a:gd name="connsiteY14" fmla="*/ 1176338 h 1207294"/>
                <a:gd name="connsiteX15" fmla="*/ 190500 w 1719263"/>
                <a:gd name="connsiteY15" fmla="*/ 1119188 h 1207294"/>
                <a:gd name="connsiteX16" fmla="*/ 130969 w 1719263"/>
                <a:gd name="connsiteY16" fmla="*/ 1064419 h 1207294"/>
                <a:gd name="connsiteX17" fmla="*/ 95250 w 1719263"/>
                <a:gd name="connsiteY17" fmla="*/ 1031081 h 1207294"/>
                <a:gd name="connsiteX18" fmla="*/ 61913 w 1719263"/>
                <a:gd name="connsiteY18" fmla="*/ 1000125 h 1207294"/>
                <a:gd name="connsiteX19" fmla="*/ 35719 w 1719263"/>
                <a:gd name="connsiteY19" fmla="*/ 973931 h 1207294"/>
                <a:gd name="connsiteX20" fmla="*/ 26194 w 1719263"/>
                <a:gd name="connsiteY20" fmla="*/ 959644 h 1207294"/>
                <a:gd name="connsiteX21" fmla="*/ 16669 w 1719263"/>
                <a:gd name="connsiteY21" fmla="*/ 933450 h 1207294"/>
                <a:gd name="connsiteX22" fmla="*/ 7144 w 1719263"/>
                <a:gd name="connsiteY22" fmla="*/ 904875 h 1207294"/>
                <a:gd name="connsiteX23" fmla="*/ 2382 w 1719263"/>
                <a:gd name="connsiteY23" fmla="*/ 873919 h 1207294"/>
                <a:gd name="connsiteX24" fmla="*/ 0 w 1719263"/>
                <a:gd name="connsiteY24" fmla="*/ 842963 h 1207294"/>
                <a:gd name="connsiteX25" fmla="*/ 2382 w 1719263"/>
                <a:gd name="connsiteY25" fmla="*/ 812006 h 1207294"/>
                <a:gd name="connsiteX26" fmla="*/ 9525 w 1719263"/>
                <a:gd name="connsiteY26" fmla="*/ 797719 h 1207294"/>
                <a:gd name="connsiteX27" fmla="*/ 21432 w 1719263"/>
                <a:gd name="connsiteY27" fmla="*/ 790575 h 1207294"/>
                <a:gd name="connsiteX28" fmla="*/ 33338 w 1719263"/>
                <a:gd name="connsiteY28" fmla="*/ 790575 h 1207294"/>
                <a:gd name="connsiteX29" fmla="*/ 50007 w 1719263"/>
                <a:gd name="connsiteY29" fmla="*/ 800100 h 1207294"/>
                <a:gd name="connsiteX30" fmla="*/ 83344 w 1719263"/>
                <a:gd name="connsiteY30" fmla="*/ 833438 h 1207294"/>
                <a:gd name="connsiteX31" fmla="*/ 116682 w 1719263"/>
                <a:gd name="connsiteY31" fmla="*/ 864394 h 1207294"/>
                <a:gd name="connsiteX32" fmla="*/ 133350 w 1719263"/>
                <a:gd name="connsiteY32" fmla="*/ 876300 h 1207294"/>
                <a:gd name="connsiteX33" fmla="*/ 164307 w 1719263"/>
                <a:gd name="connsiteY33" fmla="*/ 892969 h 1207294"/>
                <a:gd name="connsiteX34" fmla="*/ 188119 w 1719263"/>
                <a:gd name="connsiteY34" fmla="*/ 900113 h 1207294"/>
                <a:gd name="connsiteX35" fmla="*/ 216694 w 1719263"/>
                <a:gd name="connsiteY35" fmla="*/ 897731 h 1207294"/>
                <a:gd name="connsiteX36" fmla="*/ 271463 w 1719263"/>
                <a:gd name="connsiteY36" fmla="*/ 883444 h 1207294"/>
                <a:gd name="connsiteX37" fmla="*/ 330994 w 1719263"/>
                <a:gd name="connsiteY37" fmla="*/ 862013 h 1207294"/>
                <a:gd name="connsiteX38" fmla="*/ 395288 w 1719263"/>
                <a:gd name="connsiteY38" fmla="*/ 826294 h 1207294"/>
                <a:gd name="connsiteX39" fmla="*/ 590550 w 1719263"/>
                <a:gd name="connsiteY39" fmla="*/ 704850 h 1207294"/>
                <a:gd name="connsiteX40" fmla="*/ 757238 w 1719263"/>
                <a:gd name="connsiteY40" fmla="*/ 595313 h 1207294"/>
                <a:gd name="connsiteX41" fmla="*/ 1028700 w 1719263"/>
                <a:gd name="connsiteY41" fmla="*/ 407194 h 1207294"/>
                <a:gd name="connsiteX42" fmla="*/ 1207294 w 1719263"/>
                <a:gd name="connsiteY42" fmla="*/ 316706 h 1207294"/>
                <a:gd name="connsiteX43" fmla="*/ 1288257 w 1719263"/>
                <a:gd name="connsiteY43" fmla="*/ 269081 h 1207294"/>
                <a:gd name="connsiteX44" fmla="*/ 1378744 w 1719263"/>
                <a:gd name="connsiteY44" fmla="*/ 207169 h 1207294"/>
                <a:gd name="connsiteX45" fmla="*/ 1462088 w 1719263"/>
                <a:gd name="connsiteY45" fmla="*/ 147638 h 1207294"/>
                <a:gd name="connsiteX46" fmla="*/ 1543050 w 1719263"/>
                <a:gd name="connsiteY46" fmla="*/ 90488 h 1207294"/>
                <a:gd name="connsiteX47" fmla="*/ 1635919 w 1719263"/>
                <a:gd name="connsiteY47" fmla="*/ 26194 h 1207294"/>
                <a:gd name="connsiteX48" fmla="*/ 1671638 w 1719263"/>
                <a:gd name="connsiteY48" fmla="*/ 4763 h 1207294"/>
                <a:gd name="connsiteX49" fmla="*/ 1693069 w 1719263"/>
                <a:gd name="connsiteY49" fmla="*/ 0 h 1207294"/>
                <a:gd name="connsiteX50" fmla="*/ 1709738 w 1719263"/>
                <a:gd name="connsiteY50" fmla="*/ 2381 h 1207294"/>
                <a:gd name="connsiteX51" fmla="*/ 1716882 w 1719263"/>
                <a:gd name="connsiteY51" fmla="*/ 7144 h 1207294"/>
                <a:gd name="connsiteX52" fmla="*/ 1719263 w 1719263"/>
                <a:gd name="connsiteY52" fmla="*/ 19050 h 1207294"/>
                <a:gd name="connsiteX53" fmla="*/ 1712119 w 1719263"/>
                <a:gd name="connsiteY53" fmla="*/ 42863 h 1207294"/>
                <a:gd name="connsiteX54" fmla="*/ 1685925 w 1719263"/>
                <a:gd name="connsiteY54" fmla="*/ 80963 h 1207294"/>
                <a:gd name="connsiteX55" fmla="*/ 1550194 w 1719263"/>
                <a:gd name="connsiteY55" fmla="*/ 207169 h 1207294"/>
                <a:gd name="connsiteX56" fmla="*/ 1419225 w 1719263"/>
                <a:gd name="connsiteY56" fmla="*/ 323850 h 1207294"/>
                <a:gd name="connsiteX57" fmla="*/ 1204913 w 1719263"/>
                <a:gd name="connsiteY57" fmla="*/ 509588 h 1207294"/>
                <a:gd name="connsiteX58" fmla="*/ 1023938 w 1719263"/>
                <a:gd name="connsiteY58" fmla="*/ 650081 h 1207294"/>
                <a:gd name="connsiteX59" fmla="*/ 816769 w 1719263"/>
                <a:gd name="connsiteY59" fmla="*/ 816769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19263" h="1207294">
                  <a:moveTo>
                    <a:pt x="816769" y="816769"/>
                  </a:moveTo>
                  <a:lnTo>
                    <a:pt x="626269" y="964406"/>
                  </a:lnTo>
                  <a:lnTo>
                    <a:pt x="585788" y="995363"/>
                  </a:lnTo>
                  <a:lnTo>
                    <a:pt x="547688" y="1019175"/>
                  </a:lnTo>
                  <a:lnTo>
                    <a:pt x="509588" y="1042988"/>
                  </a:lnTo>
                  <a:lnTo>
                    <a:pt x="483394" y="1066800"/>
                  </a:lnTo>
                  <a:lnTo>
                    <a:pt x="450057" y="1107281"/>
                  </a:lnTo>
                  <a:lnTo>
                    <a:pt x="421482" y="1145381"/>
                  </a:lnTo>
                  <a:lnTo>
                    <a:pt x="395288" y="1176338"/>
                  </a:lnTo>
                  <a:lnTo>
                    <a:pt x="378619" y="1193006"/>
                  </a:lnTo>
                  <a:lnTo>
                    <a:pt x="359569" y="1202531"/>
                  </a:lnTo>
                  <a:lnTo>
                    <a:pt x="342900" y="1207294"/>
                  </a:lnTo>
                  <a:lnTo>
                    <a:pt x="326232" y="1207294"/>
                  </a:lnTo>
                  <a:lnTo>
                    <a:pt x="304800" y="1200150"/>
                  </a:lnTo>
                  <a:lnTo>
                    <a:pt x="264319" y="1176338"/>
                  </a:lnTo>
                  <a:lnTo>
                    <a:pt x="190500" y="1119188"/>
                  </a:lnTo>
                  <a:lnTo>
                    <a:pt x="130969" y="1064419"/>
                  </a:lnTo>
                  <a:lnTo>
                    <a:pt x="95250" y="1031081"/>
                  </a:lnTo>
                  <a:lnTo>
                    <a:pt x="61913" y="1000125"/>
                  </a:lnTo>
                  <a:lnTo>
                    <a:pt x="35719" y="973931"/>
                  </a:lnTo>
                  <a:lnTo>
                    <a:pt x="26194" y="959644"/>
                  </a:lnTo>
                  <a:lnTo>
                    <a:pt x="16669" y="933450"/>
                  </a:lnTo>
                  <a:lnTo>
                    <a:pt x="7144" y="904875"/>
                  </a:lnTo>
                  <a:lnTo>
                    <a:pt x="2382" y="873919"/>
                  </a:lnTo>
                  <a:lnTo>
                    <a:pt x="0" y="842963"/>
                  </a:lnTo>
                  <a:lnTo>
                    <a:pt x="2382" y="812006"/>
                  </a:lnTo>
                  <a:lnTo>
                    <a:pt x="9525" y="797719"/>
                  </a:lnTo>
                  <a:lnTo>
                    <a:pt x="21432" y="790575"/>
                  </a:lnTo>
                  <a:lnTo>
                    <a:pt x="33338" y="790575"/>
                  </a:lnTo>
                  <a:lnTo>
                    <a:pt x="50007" y="800100"/>
                  </a:lnTo>
                  <a:lnTo>
                    <a:pt x="83344" y="833438"/>
                  </a:lnTo>
                  <a:lnTo>
                    <a:pt x="116682" y="864394"/>
                  </a:lnTo>
                  <a:lnTo>
                    <a:pt x="133350" y="876300"/>
                  </a:lnTo>
                  <a:lnTo>
                    <a:pt x="164307" y="892969"/>
                  </a:lnTo>
                  <a:lnTo>
                    <a:pt x="188119" y="900113"/>
                  </a:lnTo>
                  <a:lnTo>
                    <a:pt x="216694" y="897731"/>
                  </a:lnTo>
                  <a:lnTo>
                    <a:pt x="271463" y="883444"/>
                  </a:lnTo>
                  <a:lnTo>
                    <a:pt x="330994" y="862013"/>
                  </a:lnTo>
                  <a:lnTo>
                    <a:pt x="395288" y="826294"/>
                  </a:lnTo>
                  <a:lnTo>
                    <a:pt x="590550" y="704850"/>
                  </a:lnTo>
                  <a:lnTo>
                    <a:pt x="757238" y="595313"/>
                  </a:lnTo>
                  <a:lnTo>
                    <a:pt x="1028700" y="407194"/>
                  </a:lnTo>
                  <a:lnTo>
                    <a:pt x="1207294" y="316706"/>
                  </a:lnTo>
                  <a:lnTo>
                    <a:pt x="1288257" y="269081"/>
                  </a:lnTo>
                  <a:lnTo>
                    <a:pt x="1378744" y="207169"/>
                  </a:lnTo>
                  <a:lnTo>
                    <a:pt x="1462088" y="147638"/>
                  </a:lnTo>
                  <a:lnTo>
                    <a:pt x="1543050" y="90488"/>
                  </a:lnTo>
                  <a:lnTo>
                    <a:pt x="1635919" y="26194"/>
                  </a:lnTo>
                  <a:lnTo>
                    <a:pt x="1671638" y="4763"/>
                  </a:lnTo>
                  <a:lnTo>
                    <a:pt x="1693069" y="0"/>
                  </a:lnTo>
                  <a:lnTo>
                    <a:pt x="1709738" y="2381"/>
                  </a:lnTo>
                  <a:lnTo>
                    <a:pt x="1716882" y="7144"/>
                  </a:lnTo>
                  <a:lnTo>
                    <a:pt x="1719263" y="19050"/>
                  </a:lnTo>
                  <a:lnTo>
                    <a:pt x="1712119" y="42863"/>
                  </a:lnTo>
                  <a:lnTo>
                    <a:pt x="1685925" y="80963"/>
                  </a:lnTo>
                  <a:lnTo>
                    <a:pt x="1550194" y="207169"/>
                  </a:lnTo>
                  <a:lnTo>
                    <a:pt x="1419225" y="323850"/>
                  </a:lnTo>
                  <a:lnTo>
                    <a:pt x="1204913" y="509588"/>
                  </a:lnTo>
                  <a:lnTo>
                    <a:pt x="1023938" y="650081"/>
                  </a:lnTo>
                  <a:lnTo>
                    <a:pt x="816769" y="816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8">
              <a:extLst>
                <a:ext uri="{FF2B5EF4-FFF2-40B4-BE49-F238E27FC236}">
                  <a16:creationId xmlns:a16="http://schemas.microsoft.com/office/drawing/2014/main" id="{7AD15A7C-D4DA-4581-89D1-7E3A069E7915}"/>
                </a:ext>
              </a:extLst>
            </p:cNvPr>
            <p:cNvSpPr/>
            <p:nvPr/>
          </p:nvSpPr>
          <p:spPr>
            <a:xfrm rot="16200000">
              <a:off x="6760369" y="2434432"/>
              <a:ext cx="1957387" cy="1079500"/>
            </a:xfrm>
            <a:custGeom>
              <a:avLst/>
              <a:gdLst>
                <a:gd name="connsiteX0" fmla="*/ 814387 w 1957387"/>
                <a:gd name="connsiteY0" fmla="*/ 673894 h 1078706"/>
                <a:gd name="connsiteX1" fmla="*/ 600075 w 1957387"/>
                <a:gd name="connsiteY1" fmla="*/ 581025 h 1078706"/>
                <a:gd name="connsiteX2" fmla="*/ 461962 w 1957387"/>
                <a:gd name="connsiteY2" fmla="*/ 514350 h 1078706"/>
                <a:gd name="connsiteX3" fmla="*/ 373856 w 1957387"/>
                <a:gd name="connsiteY3" fmla="*/ 464344 h 1078706"/>
                <a:gd name="connsiteX4" fmla="*/ 309562 w 1957387"/>
                <a:gd name="connsiteY4" fmla="*/ 421481 h 1078706"/>
                <a:gd name="connsiteX5" fmla="*/ 242887 w 1957387"/>
                <a:gd name="connsiteY5" fmla="*/ 373856 h 1078706"/>
                <a:gd name="connsiteX6" fmla="*/ 166687 w 1957387"/>
                <a:gd name="connsiteY6" fmla="*/ 309563 h 1078706"/>
                <a:gd name="connsiteX7" fmla="*/ 114300 w 1957387"/>
                <a:gd name="connsiteY7" fmla="*/ 261938 h 1078706"/>
                <a:gd name="connsiteX8" fmla="*/ 57150 w 1957387"/>
                <a:gd name="connsiteY8" fmla="*/ 209550 h 1078706"/>
                <a:gd name="connsiteX9" fmla="*/ 30956 w 1957387"/>
                <a:gd name="connsiteY9" fmla="*/ 183356 h 1078706"/>
                <a:gd name="connsiteX10" fmla="*/ 9525 w 1957387"/>
                <a:gd name="connsiteY10" fmla="*/ 157163 h 1078706"/>
                <a:gd name="connsiteX11" fmla="*/ 0 w 1957387"/>
                <a:gd name="connsiteY11" fmla="*/ 133350 h 1078706"/>
                <a:gd name="connsiteX12" fmla="*/ 0 w 1957387"/>
                <a:gd name="connsiteY12" fmla="*/ 111919 h 1078706"/>
                <a:gd name="connsiteX13" fmla="*/ 7143 w 1957387"/>
                <a:gd name="connsiteY13" fmla="*/ 95250 h 1078706"/>
                <a:gd name="connsiteX14" fmla="*/ 28575 w 1957387"/>
                <a:gd name="connsiteY14" fmla="*/ 73819 h 1078706"/>
                <a:gd name="connsiteX15" fmla="*/ 64293 w 1957387"/>
                <a:gd name="connsiteY15" fmla="*/ 57150 h 1078706"/>
                <a:gd name="connsiteX16" fmla="*/ 119062 w 1957387"/>
                <a:gd name="connsiteY16" fmla="*/ 30956 h 1078706"/>
                <a:gd name="connsiteX17" fmla="*/ 171450 w 1957387"/>
                <a:gd name="connsiteY17" fmla="*/ 0 h 1078706"/>
                <a:gd name="connsiteX18" fmla="*/ 469106 w 1957387"/>
                <a:gd name="connsiteY18" fmla="*/ 190500 h 1078706"/>
                <a:gd name="connsiteX19" fmla="*/ 478631 w 1957387"/>
                <a:gd name="connsiteY19" fmla="*/ 209550 h 1078706"/>
                <a:gd name="connsiteX20" fmla="*/ 490537 w 1957387"/>
                <a:gd name="connsiteY20" fmla="*/ 230981 h 1078706"/>
                <a:gd name="connsiteX21" fmla="*/ 504825 w 1957387"/>
                <a:gd name="connsiteY21" fmla="*/ 247650 h 1078706"/>
                <a:gd name="connsiteX22" fmla="*/ 528637 w 1957387"/>
                <a:gd name="connsiteY22" fmla="*/ 269081 h 1078706"/>
                <a:gd name="connsiteX23" fmla="*/ 571500 w 1957387"/>
                <a:gd name="connsiteY23" fmla="*/ 295275 h 1078706"/>
                <a:gd name="connsiteX24" fmla="*/ 642937 w 1957387"/>
                <a:gd name="connsiteY24" fmla="*/ 338138 h 1078706"/>
                <a:gd name="connsiteX25" fmla="*/ 723900 w 1957387"/>
                <a:gd name="connsiteY25" fmla="*/ 376238 h 1078706"/>
                <a:gd name="connsiteX26" fmla="*/ 790575 w 1957387"/>
                <a:gd name="connsiteY26" fmla="*/ 407194 h 1078706"/>
                <a:gd name="connsiteX27" fmla="*/ 866775 w 1957387"/>
                <a:gd name="connsiteY27" fmla="*/ 440531 h 1078706"/>
                <a:gd name="connsiteX28" fmla="*/ 995362 w 1957387"/>
                <a:gd name="connsiteY28" fmla="*/ 492919 h 1078706"/>
                <a:gd name="connsiteX29" fmla="*/ 1169193 w 1957387"/>
                <a:gd name="connsiteY29" fmla="*/ 554831 h 1078706"/>
                <a:gd name="connsiteX30" fmla="*/ 1323975 w 1957387"/>
                <a:gd name="connsiteY30" fmla="*/ 604838 h 1078706"/>
                <a:gd name="connsiteX31" fmla="*/ 1445418 w 1957387"/>
                <a:gd name="connsiteY31" fmla="*/ 640556 h 1078706"/>
                <a:gd name="connsiteX32" fmla="*/ 1562100 w 1957387"/>
                <a:gd name="connsiteY32" fmla="*/ 664369 h 1078706"/>
                <a:gd name="connsiteX33" fmla="*/ 1650206 w 1957387"/>
                <a:gd name="connsiteY33" fmla="*/ 678656 h 1078706"/>
                <a:gd name="connsiteX34" fmla="*/ 1707356 w 1957387"/>
                <a:gd name="connsiteY34" fmla="*/ 685800 h 1078706"/>
                <a:gd name="connsiteX35" fmla="*/ 1764506 w 1957387"/>
                <a:gd name="connsiteY35" fmla="*/ 688181 h 1078706"/>
                <a:gd name="connsiteX36" fmla="*/ 1804987 w 1957387"/>
                <a:gd name="connsiteY36" fmla="*/ 690563 h 1078706"/>
                <a:gd name="connsiteX37" fmla="*/ 1845468 w 1957387"/>
                <a:gd name="connsiteY37" fmla="*/ 688181 h 1078706"/>
                <a:gd name="connsiteX38" fmla="*/ 1874043 w 1957387"/>
                <a:gd name="connsiteY38" fmla="*/ 681038 h 1078706"/>
                <a:gd name="connsiteX39" fmla="*/ 1957387 w 1957387"/>
                <a:gd name="connsiteY39" fmla="*/ 621506 h 1078706"/>
                <a:gd name="connsiteX40" fmla="*/ 1812131 w 1957387"/>
                <a:gd name="connsiteY40" fmla="*/ 1071563 h 1078706"/>
                <a:gd name="connsiteX41" fmla="*/ 1754981 w 1957387"/>
                <a:gd name="connsiteY41" fmla="*/ 1078706 h 1078706"/>
                <a:gd name="connsiteX42" fmla="*/ 1745456 w 1957387"/>
                <a:gd name="connsiteY42" fmla="*/ 1073944 h 1078706"/>
                <a:gd name="connsiteX43" fmla="*/ 1712118 w 1957387"/>
                <a:gd name="connsiteY43" fmla="*/ 1028700 h 1078706"/>
                <a:gd name="connsiteX44" fmla="*/ 1685925 w 1957387"/>
                <a:gd name="connsiteY44" fmla="*/ 1000125 h 1078706"/>
                <a:gd name="connsiteX45" fmla="*/ 1662112 w 1957387"/>
                <a:gd name="connsiteY45" fmla="*/ 981075 h 1078706"/>
                <a:gd name="connsiteX46" fmla="*/ 1626393 w 1957387"/>
                <a:gd name="connsiteY46" fmla="*/ 962025 h 1078706"/>
                <a:gd name="connsiteX47" fmla="*/ 1545431 w 1957387"/>
                <a:gd name="connsiteY47" fmla="*/ 938213 h 1078706"/>
                <a:gd name="connsiteX48" fmla="*/ 1395412 w 1957387"/>
                <a:gd name="connsiteY48" fmla="*/ 892969 h 1078706"/>
                <a:gd name="connsiteX49" fmla="*/ 1231106 w 1957387"/>
                <a:gd name="connsiteY49" fmla="*/ 835819 h 1078706"/>
                <a:gd name="connsiteX50" fmla="*/ 814387 w 1957387"/>
                <a:gd name="connsiteY50" fmla="*/ 673894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57387" h="1078706">
                  <a:moveTo>
                    <a:pt x="814387" y="673894"/>
                  </a:moveTo>
                  <a:lnTo>
                    <a:pt x="600075" y="581025"/>
                  </a:lnTo>
                  <a:lnTo>
                    <a:pt x="461962" y="514350"/>
                  </a:lnTo>
                  <a:lnTo>
                    <a:pt x="373856" y="464344"/>
                  </a:lnTo>
                  <a:lnTo>
                    <a:pt x="309562" y="421481"/>
                  </a:lnTo>
                  <a:lnTo>
                    <a:pt x="242887" y="373856"/>
                  </a:lnTo>
                  <a:lnTo>
                    <a:pt x="166687" y="309563"/>
                  </a:lnTo>
                  <a:lnTo>
                    <a:pt x="114300" y="261938"/>
                  </a:lnTo>
                  <a:lnTo>
                    <a:pt x="57150" y="209550"/>
                  </a:lnTo>
                  <a:lnTo>
                    <a:pt x="30956" y="183356"/>
                  </a:lnTo>
                  <a:lnTo>
                    <a:pt x="9525" y="157163"/>
                  </a:lnTo>
                  <a:lnTo>
                    <a:pt x="0" y="133350"/>
                  </a:lnTo>
                  <a:lnTo>
                    <a:pt x="0" y="111919"/>
                  </a:lnTo>
                  <a:lnTo>
                    <a:pt x="7143" y="95250"/>
                  </a:lnTo>
                  <a:lnTo>
                    <a:pt x="28575" y="73819"/>
                  </a:lnTo>
                  <a:lnTo>
                    <a:pt x="64293" y="57150"/>
                  </a:lnTo>
                  <a:lnTo>
                    <a:pt x="119062" y="30956"/>
                  </a:lnTo>
                  <a:lnTo>
                    <a:pt x="171450" y="0"/>
                  </a:lnTo>
                  <a:lnTo>
                    <a:pt x="469106" y="190500"/>
                  </a:lnTo>
                  <a:lnTo>
                    <a:pt x="478631" y="209550"/>
                  </a:lnTo>
                  <a:lnTo>
                    <a:pt x="490537" y="230981"/>
                  </a:lnTo>
                  <a:lnTo>
                    <a:pt x="504825" y="247650"/>
                  </a:lnTo>
                  <a:lnTo>
                    <a:pt x="528637" y="269081"/>
                  </a:lnTo>
                  <a:lnTo>
                    <a:pt x="571500" y="295275"/>
                  </a:lnTo>
                  <a:lnTo>
                    <a:pt x="642937" y="338138"/>
                  </a:lnTo>
                  <a:lnTo>
                    <a:pt x="723900" y="376238"/>
                  </a:lnTo>
                  <a:lnTo>
                    <a:pt x="790575" y="407194"/>
                  </a:lnTo>
                  <a:lnTo>
                    <a:pt x="866775" y="440531"/>
                  </a:lnTo>
                  <a:lnTo>
                    <a:pt x="995362" y="492919"/>
                  </a:lnTo>
                  <a:lnTo>
                    <a:pt x="1169193" y="554831"/>
                  </a:lnTo>
                  <a:lnTo>
                    <a:pt x="1323975" y="604838"/>
                  </a:lnTo>
                  <a:lnTo>
                    <a:pt x="1445418" y="640556"/>
                  </a:lnTo>
                  <a:lnTo>
                    <a:pt x="1562100" y="664369"/>
                  </a:lnTo>
                  <a:lnTo>
                    <a:pt x="1650206" y="678656"/>
                  </a:lnTo>
                  <a:lnTo>
                    <a:pt x="1707356" y="685800"/>
                  </a:lnTo>
                  <a:lnTo>
                    <a:pt x="1764506" y="688181"/>
                  </a:lnTo>
                  <a:lnTo>
                    <a:pt x="1804987" y="690563"/>
                  </a:lnTo>
                  <a:lnTo>
                    <a:pt x="1845468" y="688181"/>
                  </a:lnTo>
                  <a:lnTo>
                    <a:pt x="1874043" y="681038"/>
                  </a:lnTo>
                  <a:lnTo>
                    <a:pt x="1957387" y="621506"/>
                  </a:lnTo>
                  <a:lnTo>
                    <a:pt x="1812131" y="1071563"/>
                  </a:lnTo>
                  <a:lnTo>
                    <a:pt x="1754981" y="1078706"/>
                  </a:lnTo>
                  <a:lnTo>
                    <a:pt x="1745456" y="1073944"/>
                  </a:lnTo>
                  <a:lnTo>
                    <a:pt x="1712118" y="1028700"/>
                  </a:lnTo>
                  <a:lnTo>
                    <a:pt x="1685925" y="1000125"/>
                  </a:lnTo>
                  <a:lnTo>
                    <a:pt x="1662112" y="981075"/>
                  </a:lnTo>
                  <a:lnTo>
                    <a:pt x="1626393" y="962025"/>
                  </a:lnTo>
                  <a:lnTo>
                    <a:pt x="1545431" y="938213"/>
                  </a:lnTo>
                  <a:lnTo>
                    <a:pt x="1395412" y="892969"/>
                  </a:lnTo>
                  <a:lnTo>
                    <a:pt x="1231106" y="835819"/>
                  </a:lnTo>
                  <a:lnTo>
                    <a:pt x="814387" y="673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3">
              <a:extLst>
                <a:ext uri="{FF2B5EF4-FFF2-40B4-BE49-F238E27FC236}">
                  <a16:creationId xmlns:a16="http://schemas.microsoft.com/office/drawing/2014/main" id="{21C35EF2-B155-436F-B529-0F25F7860BC1}"/>
                </a:ext>
              </a:extLst>
            </p:cNvPr>
            <p:cNvSpPr/>
            <p:nvPr/>
          </p:nvSpPr>
          <p:spPr>
            <a:xfrm>
              <a:off x="6729412" y="3233739"/>
              <a:ext cx="738187" cy="600075"/>
            </a:xfrm>
            <a:custGeom>
              <a:avLst/>
              <a:gdLst>
                <a:gd name="connsiteX0" fmla="*/ 250031 w 738187"/>
                <a:gd name="connsiteY0" fmla="*/ 114300 h 600075"/>
                <a:gd name="connsiteX1" fmla="*/ 461962 w 738187"/>
                <a:gd name="connsiteY1" fmla="*/ 228600 h 600075"/>
                <a:gd name="connsiteX2" fmla="*/ 535781 w 738187"/>
                <a:gd name="connsiteY2" fmla="*/ 264318 h 600075"/>
                <a:gd name="connsiteX3" fmla="*/ 554831 w 738187"/>
                <a:gd name="connsiteY3" fmla="*/ 266700 h 600075"/>
                <a:gd name="connsiteX4" fmla="*/ 604837 w 738187"/>
                <a:gd name="connsiteY4" fmla="*/ 266700 h 600075"/>
                <a:gd name="connsiteX5" fmla="*/ 738187 w 738187"/>
                <a:gd name="connsiteY5" fmla="*/ 221456 h 600075"/>
                <a:gd name="connsiteX6" fmla="*/ 531018 w 738187"/>
                <a:gd name="connsiteY6" fmla="*/ 600075 h 600075"/>
                <a:gd name="connsiteX7" fmla="*/ 469106 w 738187"/>
                <a:gd name="connsiteY7" fmla="*/ 547687 h 600075"/>
                <a:gd name="connsiteX8" fmla="*/ 404812 w 738187"/>
                <a:gd name="connsiteY8" fmla="*/ 461962 h 600075"/>
                <a:gd name="connsiteX9" fmla="*/ 354806 w 738187"/>
                <a:gd name="connsiteY9" fmla="*/ 397668 h 600075"/>
                <a:gd name="connsiteX10" fmla="*/ 300037 w 738187"/>
                <a:gd name="connsiteY10" fmla="*/ 333375 h 600075"/>
                <a:gd name="connsiteX11" fmla="*/ 235743 w 738187"/>
                <a:gd name="connsiteY11" fmla="*/ 264318 h 600075"/>
                <a:gd name="connsiteX12" fmla="*/ 202406 w 738187"/>
                <a:gd name="connsiteY12" fmla="*/ 233362 h 600075"/>
                <a:gd name="connsiteX13" fmla="*/ 154781 w 738187"/>
                <a:gd name="connsiteY13" fmla="*/ 190500 h 600075"/>
                <a:gd name="connsiteX14" fmla="*/ 102393 w 738187"/>
                <a:gd name="connsiteY14" fmla="*/ 140493 h 600075"/>
                <a:gd name="connsiteX15" fmla="*/ 47625 w 738187"/>
                <a:gd name="connsiteY15" fmla="*/ 90487 h 600075"/>
                <a:gd name="connsiteX16" fmla="*/ 21431 w 738187"/>
                <a:gd name="connsiteY16" fmla="*/ 69056 h 600075"/>
                <a:gd name="connsiteX17" fmla="*/ 9525 w 738187"/>
                <a:gd name="connsiteY17" fmla="*/ 54768 h 600075"/>
                <a:gd name="connsiteX18" fmla="*/ 0 w 738187"/>
                <a:gd name="connsiteY18" fmla="*/ 28575 h 600075"/>
                <a:gd name="connsiteX19" fmla="*/ 0 w 738187"/>
                <a:gd name="connsiteY19" fmla="*/ 11906 h 600075"/>
                <a:gd name="connsiteX20" fmla="*/ 11906 w 738187"/>
                <a:gd name="connsiteY20" fmla="*/ 0 h 600075"/>
                <a:gd name="connsiteX21" fmla="*/ 30956 w 738187"/>
                <a:gd name="connsiteY21" fmla="*/ 0 h 600075"/>
                <a:gd name="connsiteX22" fmla="*/ 73818 w 738187"/>
                <a:gd name="connsiteY22" fmla="*/ 16668 h 600075"/>
                <a:gd name="connsiteX23" fmla="*/ 250031 w 738187"/>
                <a:gd name="connsiteY23" fmla="*/ 1143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8187" h="600075">
                  <a:moveTo>
                    <a:pt x="250031" y="114300"/>
                  </a:moveTo>
                  <a:lnTo>
                    <a:pt x="461962" y="228600"/>
                  </a:lnTo>
                  <a:lnTo>
                    <a:pt x="535781" y="264318"/>
                  </a:lnTo>
                  <a:lnTo>
                    <a:pt x="554831" y="266700"/>
                  </a:lnTo>
                  <a:lnTo>
                    <a:pt x="604837" y="266700"/>
                  </a:lnTo>
                  <a:lnTo>
                    <a:pt x="738187" y="221456"/>
                  </a:lnTo>
                  <a:lnTo>
                    <a:pt x="531018" y="600075"/>
                  </a:lnTo>
                  <a:lnTo>
                    <a:pt x="469106" y="547687"/>
                  </a:lnTo>
                  <a:lnTo>
                    <a:pt x="404812" y="461962"/>
                  </a:lnTo>
                  <a:lnTo>
                    <a:pt x="354806" y="397668"/>
                  </a:lnTo>
                  <a:lnTo>
                    <a:pt x="300037" y="333375"/>
                  </a:lnTo>
                  <a:lnTo>
                    <a:pt x="235743" y="264318"/>
                  </a:lnTo>
                  <a:lnTo>
                    <a:pt x="202406" y="233362"/>
                  </a:lnTo>
                  <a:lnTo>
                    <a:pt x="154781" y="190500"/>
                  </a:lnTo>
                  <a:lnTo>
                    <a:pt x="102393" y="140493"/>
                  </a:lnTo>
                  <a:lnTo>
                    <a:pt x="47625" y="90487"/>
                  </a:lnTo>
                  <a:lnTo>
                    <a:pt x="21431" y="69056"/>
                  </a:lnTo>
                  <a:lnTo>
                    <a:pt x="9525" y="5476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73818" y="16668"/>
                  </a:lnTo>
                  <a:lnTo>
                    <a:pt x="250031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9">
              <a:extLst>
                <a:ext uri="{FF2B5EF4-FFF2-40B4-BE49-F238E27FC236}">
                  <a16:creationId xmlns:a16="http://schemas.microsoft.com/office/drawing/2014/main" id="{FFB7CBF1-B6A0-46B7-B8E8-16C6CFE3A823}"/>
                </a:ext>
              </a:extLst>
            </p:cNvPr>
            <p:cNvSpPr/>
            <p:nvPr/>
          </p:nvSpPr>
          <p:spPr>
            <a:xfrm rot="16200000">
              <a:off x="5256212" y="2309814"/>
              <a:ext cx="1914525" cy="1539875"/>
            </a:xfrm>
            <a:custGeom>
              <a:avLst/>
              <a:gdLst>
                <a:gd name="connsiteX0" fmla="*/ 734025 w 1913977"/>
                <a:gd name="connsiteY0" fmla="*/ 969515 h 1540702"/>
                <a:gd name="connsiteX1" fmla="*/ 621291 w 1913977"/>
                <a:gd name="connsiteY1" fmla="*/ 869307 h 1540702"/>
                <a:gd name="connsiteX2" fmla="*/ 561166 w 1913977"/>
                <a:gd name="connsiteY2" fmla="*/ 814192 h 1540702"/>
                <a:gd name="connsiteX3" fmla="*/ 481000 w 1913977"/>
                <a:gd name="connsiteY3" fmla="*/ 739036 h 1540702"/>
                <a:gd name="connsiteX4" fmla="*/ 423380 w 1913977"/>
                <a:gd name="connsiteY4" fmla="*/ 676406 h 1540702"/>
                <a:gd name="connsiteX5" fmla="*/ 373276 w 1913977"/>
                <a:gd name="connsiteY5" fmla="*/ 621291 h 1540702"/>
                <a:gd name="connsiteX6" fmla="*/ 298120 w 1913977"/>
                <a:gd name="connsiteY6" fmla="*/ 528599 h 1540702"/>
                <a:gd name="connsiteX7" fmla="*/ 235490 w 1913977"/>
                <a:gd name="connsiteY7" fmla="*/ 448432 h 1540702"/>
                <a:gd name="connsiteX8" fmla="*/ 180375 w 1913977"/>
                <a:gd name="connsiteY8" fmla="*/ 370771 h 1540702"/>
                <a:gd name="connsiteX9" fmla="*/ 122755 w 1913977"/>
                <a:gd name="connsiteY9" fmla="*/ 283089 h 1540702"/>
                <a:gd name="connsiteX10" fmla="*/ 75156 w 1913977"/>
                <a:gd name="connsiteY10" fmla="*/ 200417 h 1540702"/>
                <a:gd name="connsiteX11" fmla="*/ 32568 w 1913977"/>
                <a:gd name="connsiteY11" fmla="*/ 120250 h 1540702"/>
                <a:gd name="connsiteX12" fmla="*/ 7516 w 1913977"/>
                <a:gd name="connsiteY12" fmla="*/ 72651 h 1540702"/>
                <a:gd name="connsiteX13" fmla="*/ 0 w 1913977"/>
                <a:gd name="connsiteY13" fmla="*/ 50104 h 1540702"/>
                <a:gd name="connsiteX14" fmla="*/ 0 w 1913977"/>
                <a:gd name="connsiteY14" fmla="*/ 25052 h 1540702"/>
                <a:gd name="connsiteX15" fmla="*/ 5011 w 1913977"/>
                <a:gd name="connsiteY15" fmla="*/ 10021 h 1540702"/>
                <a:gd name="connsiteX16" fmla="*/ 17537 w 1913977"/>
                <a:gd name="connsiteY16" fmla="*/ 0 h 1540702"/>
                <a:gd name="connsiteX17" fmla="*/ 30063 w 1913977"/>
                <a:gd name="connsiteY17" fmla="*/ 0 h 1540702"/>
                <a:gd name="connsiteX18" fmla="*/ 47599 w 1913977"/>
                <a:gd name="connsiteY18" fmla="*/ 7516 h 1540702"/>
                <a:gd name="connsiteX19" fmla="*/ 70146 w 1913977"/>
                <a:gd name="connsiteY19" fmla="*/ 27558 h 1540702"/>
                <a:gd name="connsiteX20" fmla="*/ 92693 w 1913977"/>
                <a:gd name="connsiteY20" fmla="*/ 60125 h 1540702"/>
                <a:gd name="connsiteX21" fmla="*/ 150313 w 1913977"/>
                <a:gd name="connsiteY21" fmla="*/ 135281 h 1540702"/>
                <a:gd name="connsiteX22" fmla="*/ 195406 w 1913977"/>
                <a:gd name="connsiteY22" fmla="*/ 187891 h 1540702"/>
                <a:gd name="connsiteX23" fmla="*/ 265552 w 1913977"/>
                <a:gd name="connsiteY23" fmla="*/ 270563 h 1540702"/>
                <a:gd name="connsiteX24" fmla="*/ 308140 w 1913977"/>
                <a:gd name="connsiteY24" fmla="*/ 320667 h 1540702"/>
                <a:gd name="connsiteX25" fmla="*/ 385802 w 1913977"/>
                <a:gd name="connsiteY25" fmla="*/ 405844 h 1540702"/>
                <a:gd name="connsiteX26" fmla="*/ 443422 w 1913977"/>
                <a:gd name="connsiteY26" fmla="*/ 460958 h 1540702"/>
                <a:gd name="connsiteX27" fmla="*/ 518578 w 1913977"/>
                <a:gd name="connsiteY27" fmla="*/ 536114 h 1540702"/>
                <a:gd name="connsiteX28" fmla="*/ 591229 w 1913977"/>
                <a:gd name="connsiteY28" fmla="*/ 601250 h 1540702"/>
                <a:gd name="connsiteX29" fmla="*/ 661374 w 1913977"/>
                <a:gd name="connsiteY29" fmla="*/ 661375 h 1540702"/>
                <a:gd name="connsiteX30" fmla="*/ 721499 w 1913977"/>
                <a:gd name="connsiteY30" fmla="*/ 708973 h 1540702"/>
                <a:gd name="connsiteX31" fmla="*/ 789140 w 1913977"/>
                <a:gd name="connsiteY31" fmla="*/ 759078 h 1540702"/>
                <a:gd name="connsiteX32" fmla="*/ 851770 w 1913977"/>
                <a:gd name="connsiteY32" fmla="*/ 804171 h 1540702"/>
                <a:gd name="connsiteX33" fmla="*/ 904379 w 1913977"/>
                <a:gd name="connsiteY33" fmla="*/ 841749 h 1540702"/>
                <a:gd name="connsiteX34" fmla="*/ 956989 w 1913977"/>
                <a:gd name="connsiteY34" fmla="*/ 874317 h 1540702"/>
                <a:gd name="connsiteX35" fmla="*/ 1037155 w 1913977"/>
                <a:gd name="connsiteY35" fmla="*/ 924421 h 1540702"/>
                <a:gd name="connsiteX36" fmla="*/ 1142374 w 1913977"/>
                <a:gd name="connsiteY36" fmla="*/ 982041 h 1540702"/>
                <a:gd name="connsiteX37" fmla="*/ 1217530 w 1913977"/>
                <a:gd name="connsiteY37" fmla="*/ 1019619 h 1540702"/>
                <a:gd name="connsiteX38" fmla="*/ 1305212 w 1913977"/>
                <a:gd name="connsiteY38" fmla="*/ 1064713 h 1540702"/>
                <a:gd name="connsiteX39" fmla="*/ 1430473 w 1913977"/>
                <a:gd name="connsiteY39" fmla="*/ 1114817 h 1540702"/>
                <a:gd name="connsiteX40" fmla="*/ 1533186 w 1913977"/>
                <a:gd name="connsiteY40" fmla="*/ 1149890 h 1540702"/>
                <a:gd name="connsiteX41" fmla="*/ 1625879 w 1913977"/>
                <a:gd name="connsiteY41" fmla="*/ 1177447 h 1540702"/>
                <a:gd name="connsiteX42" fmla="*/ 1683498 w 1913977"/>
                <a:gd name="connsiteY42" fmla="*/ 1192478 h 1540702"/>
                <a:gd name="connsiteX43" fmla="*/ 1716066 w 1913977"/>
                <a:gd name="connsiteY43" fmla="*/ 1194983 h 1540702"/>
                <a:gd name="connsiteX44" fmla="*/ 1748634 w 1913977"/>
                <a:gd name="connsiteY44" fmla="*/ 1187468 h 1540702"/>
                <a:gd name="connsiteX45" fmla="*/ 1866378 w 1913977"/>
                <a:gd name="connsiteY45" fmla="*/ 1117322 h 1540702"/>
                <a:gd name="connsiteX46" fmla="*/ 1913977 w 1913977"/>
                <a:gd name="connsiteY46" fmla="*/ 1342790 h 1540702"/>
                <a:gd name="connsiteX47" fmla="*/ 1818779 w 1913977"/>
                <a:gd name="connsiteY47" fmla="*/ 1400410 h 1540702"/>
                <a:gd name="connsiteX48" fmla="*/ 1768675 w 1913977"/>
                <a:gd name="connsiteY48" fmla="*/ 1442999 h 1540702"/>
                <a:gd name="connsiteX49" fmla="*/ 1718571 w 1913977"/>
                <a:gd name="connsiteY49" fmla="*/ 1485587 h 1540702"/>
                <a:gd name="connsiteX50" fmla="*/ 1696024 w 1913977"/>
                <a:gd name="connsiteY50" fmla="*/ 1513144 h 1540702"/>
                <a:gd name="connsiteX51" fmla="*/ 1670972 w 1913977"/>
                <a:gd name="connsiteY51" fmla="*/ 1533186 h 1540702"/>
                <a:gd name="connsiteX52" fmla="*/ 1645920 w 1913977"/>
                <a:gd name="connsiteY52" fmla="*/ 1540702 h 1540702"/>
                <a:gd name="connsiteX53" fmla="*/ 1623373 w 1913977"/>
                <a:gd name="connsiteY53" fmla="*/ 1540702 h 1540702"/>
                <a:gd name="connsiteX54" fmla="*/ 1598321 w 1913977"/>
                <a:gd name="connsiteY54" fmla="*/ 1533186 h 1540702"/>
                <a:gd name="connsiteX55" fmla="*/ 1573269 w 1913977"/>
                <a:gd name="connsiteY55" fmla="*/ 1515650 h 1540702"/>
                <a:gd name="connsiteX56" fmla="*/ 1543207 w 1913977"/>
                <a:gd name="connsiteY56" fmla="*/ 1488092 h 1540702"/>
                <a:gd name="connsiteX57" fmla="*/ 1458030 w 1913977"/>
                <a:gd name="connsiteY57" fmla="*/ 1442999 h 1540702"/>
                <a:gd name="connsiteX58" fmla="*/ 1277655 w 1913977"/>
                <a:gd name="connsiteY58" fmla="*/ 1342790 h 1540702"/>
                <a:gd name="connsiteX59" fmla="*/ 1119827 w 1913977"/>
                <a:gd name="connsiteY59" fmla="*/ 1245087 h 1540702"/>
                <a:gd name="connsiteX60" fmla="*/ 1002082 w 1913977"/>
                <a:gd name="connsiteY60" fmla="*/ 1169931 h 1540702"/>
                <a:gd name="connsiteX61" fmla="*/ 896864 w 1913977"/>
                <a:gd name="connsiteY61" fmla="*/ 1094775 h 1540702"/>
                <a:gd name="connsiteX62" fmla="*/ 734025 w 1913977"/>
                <a:gd name="connsiteY62" fmla="*/ 969515 h 154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13977" h="1540702">
                  <a:moveTo>
                    <a:pt x="734025" y="969515"/>
                  </a:moveTo>
                  <a:lnTo>
                    <a:pt x="621291" y="869307"/>
                  </a:lnTo>
                  <a:lnTo>
                    <a:pt x="561166" y="814192"/>
                  </a:lnTo>
                  <a:lnTo>
                    <a:pt x="481000" y="739036"/>
                  </a:lnTo>
                  <a:lnTo>
                    <a:pt x="423380" y="676406"/>
                  </a:lnTo>
                  <a:lnTo>
                    <a:pt x="373276" y="621291"/>
                  </a:lnTo>
                  <a:lnTo>
                    <a:pt x="298120" y="528599"/>
                  </a:lnTo>
                  <a:lnTo>
                    <a:pt x="235490" y="448432"/>
                  </a:lnTo>
                  <a:lnTo>
                    <a:pt x="180375" y="370771"/>
                  </a:lnTo>
                  <a:lnTo>
                    <a:pt x="122755" y="283089"/>
                  </a:lnTo>
                  <a:lnTo>
                    <a:pt x="75156" y="200417"/>
                  </a:lnTo>
                  <a:lnTo>
                    <a:pt x="32568" y="120250"/>
                  </a:lnTo>
                  <a:lnTo>
                    <a:pt x="7516" y="72651"/>
                  </a:lnTo>
                  <a:lnTo>
                    <a:pt x="0" y="50104"/>
                  </a:lnTo>
                  <a:lnTo>
                    <a:pt x="0" y="25052"/>
                  </a:lnTo>
                  <a:lnTo>
                    <a:pt x="5011" y="10021"/>
                  </a:lnTo>
                  <a:lnTo>
                    <a:pt x="17537" y="0"/>
                  </a:lnTo>
                  <a:lnTo>
                    <a:pt x="30063" y="0"/>
                  </a:lnTo>
                  <a:lnTo>
                    <a:pt x="47599" y="7516"/>
                  </a:lnTo>
                  <a:lnTo>
                    <a:pt x="70146" y="27558"/>
                  </a:lnTo>
                  <a:lnTo>
                    <a:pt x="92693" y="60125"/>
                  </a:lnTo>
                  <a:lnTo>
                    <a:pt x="150313" y="135281"/>
                  </a:lnTo>
                  <a:lnTo>
                    <a:pt x="195406" y="187891"/>
                  </a:lnTo>
                  <a:lnTo>
                    <a:pt x="265552" y="270563"/>
                  </a:lnTo>
                  <a:lnTo>
                    <a:pt x="308140" y="320667"/>
                  </a:lnTo>
                  <a:lnTo>
                    <a:pt x="385802" y="405844"/>
                  </a:lnTo>
                  <a:lnTo>
                    <a:pt x="443422" y="460958"/>
                  </a:lnTo>
                  <a:lnTo>
                    <a:pt x="518578" y="536114"/>
                  </a:lnTo>
                  <a:lnTo>
                    <a:pt x="591229" y="601250"/>
                  </a:lnTo>
                  <a:lnTo>
                    <a:pt x="661374" y="661375"/>
                  </a:lnTo>
                  <a:lnTo>
                    <a:pt x="721499" y="708973"/>
                  </a:lnTo>
                  <a:lnTo>
                    <a:pt x="789140" y="759078"/>
                  </a:lnTo>
                  <a:lnTo>
                    <a:pt x="851770" y="804171"/>
                  </a:lnTo>
                  <a:lnTo>
                    <a:pt x="904379" y="841749"/>
                  </a:lnTo>
                  <a:lnTo>
                    <a:pt x="956989" y="874317"/>
                  </a:lnTo>
                  <a:lnTo>
                    <a:pt x="1037155" y="924421"/>
                  </a:lnTo>
                  <a:lnTo>
                    <a:pt x="1142374" y="982041"/>
                  </a:lnTo>
                  <a:lnTo>
                    <a:pt x="1217530" y="1019619"/>
                  </a:lnTo>
                  <a:lnTo>
                    <a:pt x="1305212" y="1064713"/>
                  </a:lnTo>
                  <a:lnTo>
                    <a:pt x="1430473" y="1114817"/>
                  </a:lnTo>
                  <a:lnTo>
                    <a:pt x="1533186" y="1149890"/>
                  </a:lnTo>
                  <a:lnTo>
                    <a:pt x="1625879" y="1177447"/>
                  </a:lnTo>
                  <a:lnTo>
                    <a:pt x="1683498" y="1192478"/>
                  </a:lnTo>
                  <a:lnTo>
                    <a:pt x="1716066" y="1194983"/>
                  </a:lnTo>
                  <a:lnTo>
                    <a:pt x="1748634" y="1187468"/>
                  </a:lnTo>
                  <a:lnTo>
                    <a:pt x="1866378" y="1117322"/>
                  </a:lnTo>
                  <a:lnTo>
                    <a:pt x="1913977" y="1342790"/>
                  </a:lnTo>
                  <a:lnTo>
                    <a:pt x="1818779" y="1400410"/>
                  </a:lnTo>
                  <a:lnTo>
                    <a:pt x="1768675" y="1442999"/>
                  </a:lnTo>
                  <a:lnTo>
                    <a:pt x="1718571" y="1485587"/>
                  </a:lnTo>
                  <a:lnTo>
                    <a:pt x="1696024" y="1513144"/>
                  </a:lnTo>
                  <a:lnTo>
                    <a:pt x="1670972" y="1533186"/>
                  </a:lnTo>
                  <a:lnTo>
                    <a:pt x="1645920" y="1540702"/>
                  </a:lnTo>
                  <a:lnTo>
                    <a:pt x="1623373" y="1540702"/>
                  </a:lnTo>
                  <a:lnTo>
                    <a:pt x="1598321" y="1533186"/>
                  </a:lnTo>
                  <a:lnTo>
                    <a:pt x="1573269" y="1515650"/>
                  </a:lnTo>
                  <a:lnTo>
                    <a:pt x="1543207" y="1488092"/>
                  </a:lnTo>
                  <a:lnTo>
                    <a:pt x="1458030" y="1442999"/>
                  </a:lnTo>
                  <a:lnTo>
                    <a:pt x="1277655" y="1342790"/>
                  </a:lnTo>
                  <a:lnTo>
                    <a:pt x="1119827" y="1245087"/>
                  </a:lnTo>
                  <a:lnTo>
                    <a:pt x="1002082" y="1169931"/>
                  </a:lnTo>
                  <a:lnTo>
                    <a:pt x="896864" y="1094775"/>
                  </a:lnTo>
                  <a:lnTo>
                    <a:pt x="734025" y="9695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44C9520-8012-4E3A-82F6-F1F40437F422}"/>
                </a:ext>
              </a:extLst>
            </p:cNvPr>
            <p:cNvSpPr/>
            <p:nvPr/>
          </p:nvSpPr>
          <p:spPr>
            <a:xfrm>
              <a:off x="5962650" y="4138613"/>
              <a:ext cx="2209800" cy="1339850"/>
            </a:xfrm>
            <a:custGeom>
              <a:avLst/>
              <a:gdLst>
                <a:gd name="connsiteX0" fmla="*/ 671395 w 2209592"/>
                <a:gd name="connsiteY0" fmla="*/ 358245 h 1340285"/>
                <a:gd name="connsiteX1" fmla="*/ 117745 w 2209592"/>
                <a:gd name="connsiteY1" fmla="*/ 418370 h 1340285"/>
                <a:gd name="connsiteX2" fmla="*/ 0 w 2209592"/>
                <a:gd name="connsiteY2" fmla="*/ 210438 h 1340285"/>
                <a:gd name="connsiteX3" fmla="*/ 323172 w 2209592"/>
                <a:gd name="connsiteY3" fmla="*/ 207933 h 1340285"/>
                <a:gd name="connsiteX4" fmla="*/ 375781 w 2209592"/>
                <a:gd name="connsiteY4" fmla="*/ 200417 h 1340285"/>
                <a:gd name="connsiteX5" fmla="*/ 851770 w 2209592"/>
                <a:gd name="connsiteY5" fmla="*/ 147808 h 1340285"/>
                <a:gd name="connsiteX6" fmla="*/ 1104796 w 2209592"/>
                <a:gd name="connsiteY6" fmla="*/ 117745 h 1340285"/>
                <a:gd name="connsiteX7" fmla="*/ 1340285 w 2209592"/>
                <a:gd name="connsiteY7" fmla="*/ 90188 h 1340285"/>
                <a:gd name="connsiteX8" fmla="*/ 1665962 w 2209592"/>
                <a:gd name="connsiteY8" fmla="*/ 50105 h 1340285"/>
                <a:gd name="connsiteX9" fmla="*/ 1696024 w 2209592"/>
                <a:gd name="connsiteY9" fmla="*/ 35073 h 1340285"/>
                <a:gd name="connsiteX10" fmla="*/ 1738613 w 2209592"/>
                <a:gd name="connsiteY10" fmla="*/ 12526 h 1340285"/>
                <a:gd name="connsiteX11" fmla="*/ 1773686 w 2209592"/>
                <a:gd name="connsiteY11" fmla="*/ 0 h 1340285"/>
                <a:gd name="connsiteX12" fmla="*/ 1803748 w 2209592"/>
                <a:gd name="connsiteY12" fmla="*/ 0 h 1340285"/>
                <a:gd name="connsiteX13" fmla="*/ 1838821 w 2209592"/>
                <a:gd name="connsiteY13" fmla="*/ 10021 h 1340285"/>
                <a:gd name="connsiteX14" fmla="*/ 1941535 w 2209592"/>
                <a:gd name="connsiteY14" fmla="*/ 72651 h 1340285"/>
                <a:gd name="connsiteX15" fmla="*/ 2031722 w 2209592"/>
                <a:gd name="connsiteY15" fmla="*/ 132776 h 1340285"/>
                <a:gd name="connsiteX16" fmla="*/ 2111889 w 2209592"/>
                <a:gd name="connsiteY16" fmla="*/ 187891 h 1340285"/>
                <a:gd name="connsiteX17" fmla="*/ 2144456 w 2209592"/>
                <a:gd name="connsiteY17" fmla="*/ 212943 h 1340285"/>
                <a:gd name="connsiteX18" fmla="*/ 2169508 w 2209592"/>
                <a:gd name="connsiteY18" fmla="*/ 237995 h 1340285"/>
                <a:gd name="connsiteX19" fmla="*/ 2189550 w 2209592"/>
                <a:gd name="connsiteY19" fmla="*/ 265552 h 1340285"/>
                <a:gd name="connsiteX20" fmla="*/ 2199571 w 2209592"/>
                <a:gd name="connsiteY20" fmla="*/ 288099 h 1340285"/>
                <a:gd name="connsiteX21" fmla="*/ 2204581 w 2209592"/>
                <a:gd name="connsiteY21" fmla="*/ 303130 h 1340285"/>
                <a:gd name="connsiteX22" fmla="*/ 2209592 w 2209592"/>
                <a:gd name="connsiteY22" fmla="*/ 323172 h 1340285"/>
                <a:gd name="connsiteX23" fmla="*/ 2209592 w 2209592"/>
                <a:gd name="connsiteY23" fmla="*/ 348224 h 1340285"/>
                <a:gd name="connsiteX24" fmla="*/ 2194560 w 2209592"/>
                <a:gd name="connsiteY24" fmla="*/ 383297 h 1340285"/>
                <a:gd name="connsiteX25" fmla="*/ 2169508 w 2209592"/>
                <a:gd name="connsiteY25" fmla="*/ 415865 h 1340285"/>
                <a:gd name="connsiteX26" fmla="*/ 2141951 w 2209592"/>
                <a:gd name="connsiteY26" fmla="*/ 443422 h 1340285"/>
                <a:gd name="connsiteX27" fmla="*/ 2121909 w 2209592"/>
                <a:gd name="connsiteY27" fmla="*/ 468474 h 1340285"/>
                <a:gd name="connsiteX28" fmla="*/ 2091847 w 2209592"/>
                <a:gd name="connsiteY28" fmla="*/ 538620 h 1340285"/>
                <a:gd name="connsiteX29" fmla="*/ 2064290 w 2209592"/>
                <a:gd name="connsiteY29" fmla="*/ 613776 h 1340285"/>
                <a:gd name="connsiteX30" fmla="*/ 2011680 w 2209592"/>
                <a:gd name="connsiteY30" fmla="*/ 774109 h 1340285"/>
                <a:gd name="connsiteX31" fmla="*/ 1966587 w 2209592"/>
                <a:gd name="connsiteY31" fmla="*/ 939453 h 1340285"/>
                <a:gd name="connsiteX32" fmla="*/ 1923998 w 2209592"/>
                <a:gd name="connsiteY32" fmla="*/ 1107301 h 1340285"/>
                <a:gd name="connsiteX33" fmla="*/ 1863873 w 2209592"/>
                <a:gd name="connsiteY33" fmla="*/ 1340285 h 1340285"/>
                <a:gd name="connsiteX34" fmla="*/ 1673478 w 2209592"/>
                <a:gd name="connsiteY34" fmla="*/ 1325254 h 1340285"/>
                <a:gd name="connsiteX35" fmla="*/ 1698530 w 2209592"/>
                <a:gd name="connsiteY35" fmla="*/ 1152395 h 1340285"/>
                <a:gd name="connsiteX36" fmla="*/ 1738613 w 2209592"/>
                <a:gd name="connsiteY36" fmla="*/ 899369 h 1340285"/>
                <a:gd name="connsiteX37" fmla="*/ 1781201 w 2209592"/>
                <a:gd name="connsiteY37" fmla="*/ 603755 h 1340285"/>
                <a:gd name="connsiteX38" fmla="*/ 1796233 w 2209592"/>
                <a:gd name="connsiteY38" fmla="*/ 478495 h 1340285"/>
                <a:gd name="connsiteX39" fmla="*/ 1806253 w 2209592"/>
                <a:gd name="connsiteY39" fmla="*/ 400833 h 1340285"/>
                <a:gd name="connsiteX40" fmla="*/ 1803748 w 2209592"/>
                <a:gd name="connsiteY40" fmla="*/ 355740 h 1340285"/>
                <a:gd name="connsiteX41" fmla="*/ 1796233 w 2209592"/>
                <a:gd name="connsiteY41" fmla="*/ 323172 h 1340285"/>
                <a:gd name="connsiteX42" fmla="*/ 1783707 w 2209592"/>
                <a:gd name="connsiteY42" fmla="*/ 298120 h 1340285"/>
                <a:gd name="connsiteX43" fmla="*/ 1766170 w 2209592"/>
                <a:gd name="connsiteY43" fmla="*/ 278078 h 1340285"/>
                <a:gd name="connsiteX44" fmla="*/ 1738613 w 2209592"/>
                <a:gd name="connsiteY44" fmla="*/ 263047 h 1340285"/>
                <a:gd name="connsiteX45" fmla="*/ 1711056 w 2209592"/>
                <a:gd name="connsiteY45" fmla="*/ 255531 h 1340285"/>
                <a:gd name="connsiteX46" fmla="*/ 1658446 w 2209592"/>
                <a:gd name="connsiteY46" fmla="*/ 255531 h 1340285"/>
                <a:gd name="connsiteX47" fmla="*/ 1315233 w 2209592"/>
                <a:gd name="connsiteY47" fmla="*/ 290604 h 1340285"/>
                <a:gd name="connsiteX48" fmla="*/ 671395 w 2209592"/>
                <a:gd name="connsiteY48" fmla="*/ 358245 h 134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09592" h="1340285">
                  <a:moveTo>
                    <a:pt x="671395" y="358245"/>
                  </a:moveTo>
                  <a:lnTo>
                    <a:pt x="117745" y="418370"/>
                  </a:lnTo>
                  <a:lnTo>
                    <a:pt x="0" y="210438"/>
                  </a:lnTo>
                  <a:lnTo>
                    <a:pt x="323172" y="207933"/>
                  </a:lnTo>
                  <a:lnTo>
                    <a:pt x="375781" y="200417"/>
                  </a:lnTo>
                  <a:lnTo>
                    <a:pt x="851770" y="147808"/>
                  </a:lnTo>
                  <a:lnTo>
                    <a:pt x="1104796" y="117745"/>
                  </a:lnTo>
                  <a:lnTo>
                    <a:pt x="1340285" y="90188"/>
                  </a:lnTo>
                  <a:lnTo>
                    <a:pt x="1665962" y="50105"/>
                  </a:lnTo>
                  <a:lnTo>
                    <a:pt x="1696024" y="35073"/>
                  </a:lnTo>
                  <a:lnTo>
                    <a:pt x="1738613" y="12526"/>
                  </a:lnTo>
                  <a:lnTo>
                    <a:pt x="1773686" y="0"/>
                  </a:lnTo>
                  <a:lnTo>
                    <a:pt x="1803748" y="0"/>
                  </a:lnTo>
                  <a:lnTo>
                    <a:pt x="1838821" y="10021"/>
                  </a:lnTo>
                  <a:lnTo>
                    <a:pt x="1941535" y="72651"/>
                  </a:lnTo>
                  <a:lnTo>
                    <a:pt x="2031722" y="132776"/>
                  </a:lnTo>
                  <a:lnTo>
                    <a:pt x="2111889" y="187891"/>
                  </a:lnTo>
                  <a:lnTo>
                    <a:pt x="2144456" y="212943"/>
                  </a:lnTo>
                  <a:lnTo>
                    <a:pt x="2169508" y="237995"/>
                  </a:lnTo>
                  <a:lnTo>
                    <a:pt x="2189550" y="265552"/>
                  </a:lnTo>
                  <a:lnTo>
                    <a:pt x="2199571" y="288099"/>
                  </a:lnTo>
                  <a:lnTo>
                    <a:pt x="2204581" y="303130"/>
                  </a:lnTo>
                  <a:lnTo>
                    <a:pt x="2209592" y="323172"/>
                  </a:lnTo>
                  <a:lnTo>
                    <a:pt x="2209592" y="348224"/>
                  </a:lnTo>
                  <a:lnTo>
                    <a:pt x="2194560" y="383297"/>
                  </a:lnTo>
                  <a:lnTo>
                    <a:pt x="2169508" y="415865"/>
                  </a:lnTo>
                  <a:lnTo>
                    <a:pt x="2141951" y="443422"/>
                  </a:lnTo>
                  <a:lnTo>
                    <a:pt x="2121909" y="468474"/>
                  </a:lnTo>
                  <a:lnTo>
                    <a:pt x="2091847" y="538620"/>
                  </a:lnTo>
                  <a:lnTo>
                    <a:pt x="2064290" y="613776"/>
                  </a:lnTo>
                  <a:lnTo>
                    <a:pt x="2011680" y="774109"/>
                  </a:lnTo>
                  <a:lnTo>
                    <a:pt x="1966587" y="939453"/>
                  </a:lnTo>
                  <a:lnTo>
                    <a:pt x="1923998" y="1107301"/>
                  </a:lnTo>
                  <a:lnTo>
                    <a:pt x="1863873" y="1340285"/>
                  </a:lnTo>
                  <a:lnTo>
                    <a:pt x="1673478" y="1325254"/>
                  </a:lnTo>
                  <a:lnTo>
                    <a:pt x="1698530" y="1152395"/>
                  </a:lnTo>
                  <a:lnTo>
                    <a:pt x="1738613" y="899369"/>
                  </a:lnTo>
                  <a:lnTo>
                    <a:pt x="1781201" y="603755"/>
                  </a:lnTo>
                  <a:lnTo>
                    <a:pt x="1796233" y="478495"/>
                  </a:lnTo>
                  <a:lnTo>
                    <a:pt x="1806253" y="400833"/>
                  </a:lnTo>
                  <a:lnTo>
                    <a:pt x="1803748" y="355740"/>
                  </a:lnTo>
                  <a:lnTo>
                    <a:pt x="1796233" y="323172"/>
                  </a:lnTo>
                  <a:lnTo>
                    <a:pt x="1783707" y="298120"/>
                  </a:lnTo>
                  <a:lnTo>
                    <a:pt x="1766170" y="278078"/>
                  </a:lnTo>
                  <a:lnTo>
                    <a:pt x="1738613" y="263047"/>
                  </a:lnTo>
                  <a:lnTo>
                    <a:pt x="1711056" y="255531"/>
                  </a:lnTo>
                  <a:lnTo>
                    <a:pt x="1658446" y="255531"/>
                  </a:lnTo>
                  <a:lnTo>
                    <a:pt x="1315233" y="290604"/>
                  </a:lnTo>
                  <a:lnTo>
                    <a:pt x="671395" y="3582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C482DB3-7449-4B5E-BFA9-864328C6F668}"/>
                </a:ext>
              </a:extLst>
            </p:cNvPr>
            <p:cNvSpPr/>
            <p:nvPr/>
          </p:nvSpPr>
          <p:spPr>
            <a:xfrm>
              <a:off x="6213475" y="5348289"/>
              <a:ext cx="1754188" cy="314325"/>
            </a:xfrm>
            <a:custGeom>
              <a:avLst/>
              <a:gdLst>
                <a:gd name="connsiteX0" fmla="*/ 835819 w 1754982"/>
                <a:gd name="connsiteY0" fmla="*/ 247650 h 314325"/>
                <a:gd name="connsiteX1" fmla="*/ 535782 w 1754982"/>
                <a:gd name="connsiteY1" fmla="*/ 273843 h 314325"/>
                <a:gd name="connsiteX2" fmla="*/ 409575 w 1754982"/>
                <a:gd name="connsiteY2" fmla="*/ 288131 h 314325"/>
                <a:gd name="connsiteX3" fmla="*/ 366713 w 1754982"/>
                <a:gd name="connsiteY3" fmla="*/ 292893 h 314325"/>
                <a:gd name="connsiteX4" fmla="*/ 328613 w 1754982"/>
                <a:gd name="connsiteY4" fmla="*/ 302418 h 314325"/>
                <a:gd name="connsiteX5" fmla="*/ 257175 w 1754982"/>
                <a:gd name="connsiteY5" fmla="*/ 314325 h 314325"/>
                <a:gd name="connsiteX6" fmla="*/ 207169 w 1754982"/>
                <a:gd name="connsiteY6" fmla="*/ 314325 h 314325"/>
                <a:gd name="connsiteX7" fmla="*/ 140494 w 1754982"/>
                <a:gd name="connsiteY7" fmla="*/ 304800 h 314325"/>
                <a:gd name="connsiteX8" fmla="*/ 52388 w 1754982"/>
                <a:gd name="connsiteY8" fmla="*/ 278606 h 314325"/>
                <a:gd name="connsiteX9" fmla="*/ 0 w 1754982"/>
                <a:gd name="connsiteY9" fmla="*/ 169068 h 314325"/>
                <a:gd name="connsiteX10" fmla="*/ 242888 w 1754982"/>
                <a:gd name="connsiteY10" fmla="*/ 138112 h 314325"/>
                <a:gd name="connsiteX11" fmla="*/ 721519 w 1754982"/>
                <a:gd name="connsiteY11" fmla="*/ 80962 h 314325"/>
                <a:gd name="connsiteX12" fmla="*/ 1109663 w 1754982"/>
                <a:gd name="connsiteY12" fmla="*/ 35718 h 314325"/>
                <a:gd name="connsiteX13" fmla="*/ 1457325 w 1754982"/>
                <a:gd name="connsiteY13" fmla="*/ 0 h 314325"/>
                <a:gd name="connsiteX14" fmla="*/ 1631157 w 1754982"/>
                <a:gd name="connsiteY14" fmla="*/ 38100 h 314325"/>
                <a:gd name="connsiteX15" fmla="*/ 1721644 w 1754982"/>
                <a:gd name="connsiteY15" fmla="*/ 109537 h 314325"/>
                <a:gd name="connsiteX16" fmla="*/ 1747838 w 1754982"/>
                <a:gd name="connsiteY16" fmla="*/ 130968 h 314325"/>
                <a:gd name="connsiteX17" fmla="*/ 1754982 w 1754982"/>
                <a:gd name="connsiteY17" fmla="*/ 145256 h 314325"/>
                <a:gd name="connsiteX18" fmla="*/ 1750219 w 1754982"/>
                <a:gd name="connsiteY18" fmla="*/ 180975 h 314325"/>
                <a:gd name="connsiteX19" fmla="*/ 1738313 w 1754982"/>
                <a:gd name="connsiteY19" fmla="*/ 219075 h 314325"/>
                <a:gd name="connsiteX20" fmla="*/ 1716882 w 1754982"/>
                <a:gd name="connsiteY20" fmla="*/ 245268 h 314325"/>
                <a:gd name="connsiteX21" fmla="*/ 1690688 w 1754982"/>
                <a:gd name="connsiteY21" fmla="*/ 261937 h 314325"/>
                <a:gd name="connsiteX22" fmla="*/ 1664494 w 1754982"/>
                <a:gd name="connsiteY22" fmla="*/ 269081 h 314325"/>
                <a:gd name="connsiteX23" fmla="*/ 1616869 w 1754982"/>
                <a:gd name="connsiteY23" fmla="*/ 269081 h 314325"/>
                <a:gd name="connsiteX24" fmla="*/ 1504950 w 1754982"/>
                <a:gd name="connsiteY24" fmla="*/ 257175 h 314325"/>
                <a:gd name="connsiteX25" fmla="*/ 1428750 w 1754982"/>
                <a:gd name="connsiteY25" fmla="*/ 250031 h 314325"/>
                <a:gd name="connsiteX26" fmla="*/ 1345407 w 1754982"/>
                <a:gd name="connsiteY26" fmla="*/ 245268 h 314325"/>
                <a:gd name="connsiteX27" fmla="*/ 1173957 w 1754982"/>
                <a:gd name="connsiteY27" fmla="*/ 250031 h 314325"/>
                <a:gd name="connsiteX28" fmla="*/ 835819 w 1754982"/>
                <a:gd name="connsiteY28" fmla="*/ 24765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4982" h="314325">
                  <a:moveTo>
                    <a:pt x="835819" y="247650"/>
                  </a:moveTo>
                  <a:lnTo>
                    <a:pt x="535782" y="273843"/>
                  </a:lnTo>
                  <a:lnTo>
                    <a:pt x="409575" y="288131"/>
                  </a:lnTo>
                  <a:lnTo>
                    <a:pt x="366713" y="292893"/>
                  </a:lnTo>
                  <a:lnTo>
                    <a:pt x="328613" y="302418"/>
                  </a:lnTo>
                  <a:lnTo>
                    <a:pt x="257175" y="314325"/>
                  </a:lnTo>
                  <a:lnTo>
                    <a:pt x="207169" y="314325"/>
                  </a:lnTo>
                  <a:lnTo>
                    <a:pt x="140494" y="304800"/>
                  </a:lnTo>
                  <a:lnTo>
                    <a:pt x="52388" y="278606"/>
                  </a:lnTo>
                  <a:lnTo>
                    <a:pt x="0" y="169068"/>
                  </a:lnTo>
                  <a:lnTo>
                    <a:pt x="242888" y="138112"/>
                  </a:lnTo>
                  <a:lnTo>
                    <a:pt x="721519" y="80962"/>
                  </a:lnTo>
                  <a:lnTo>
                    <a:pt x="1109663" y="35718"/>
                  </a:lnTo>
                  <a:lnTo>
                    <a:pt x="1457325" y="0"/>
                  </a:lnTo>
                  <a:lnTo>
                    <a:pt x="1631157" y="38100"/>
                  </a:lnTo>
                  <a:lnTo>
                    <a:pt x="1721644" y="109537"/>
                  </a:lnTo>
                  <a:lnTo>
                    <a:pt x="1747838" y="130968"/>
                  </a:lnTo>
                  <a:lnTo>
                    <a:pt x="1754982" y="145256"/>
                  </a:lnTo>
                  <a:lnTo>
                    <a:pt x="1750219" y="180975"/>
                  </a:lnTo>
                  <a:lnTo>
                    <a:pt x="1738313" y="219075"/>
                  </a:lnTo>
                  <a:lnTo>
                    <a:pt x="1716882" y="245268"/>
                  </a:lnTo>
                  <a:lnTo>
                    <a:pt x="1690688" y="261937"/>
                  </a:lnTo>
                  <a:lnTo>
                    <a:pt x="1664494" y="269081"/>
                  </a:lnTo>
                  <a:lnTo>
                    <a:pt x="1616869" y="269081"/>
                  </a:lnTo>
                  <a:lnTo>
                    <a:pt x="1504950" y="257175"/>
                  </a:lnTo>
                  <a:lnTo>
                    <a:pt x="1428750" y="250031"/>
                  </a:lnTo>
                  <a:lnTo>
                    <a:pt x="1345407" y="245268"/>
                  </a:lnTo>
                  <a:lnTo>
                    <a:pt x="1173957" y="250031"/>
                  </a:lnTo>
                  <a:lnTo>
                    <a:pt x="835819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61687104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646F953-966D-4559-9B88-E973D156A251}"/>
              </a:ext>
            </a:extLst>
          </p:cNvPr>
          <p:cNvSpPr/>
          <p:nvPr/>
        </p:nvSpPr>
        <p:spPr>
          <a:xfrm>
            <a:off x="3814764" y="1484314"/>
            <a:ext cx="1881187" cy="1444625"/>
          </a:xfrm>
          <a:custGeom>
            <a:avLst/>
            <a:gdLst>
              <a:gd name="connsiteX0" fmla="*/ 1062037 w 1881187"/>
              <a:gd name="connsiteY0" fmla="*/ 895350 h 1445419"/>
              <a:gd name="connsiteX1" fmla="*/ 845343 w 1881187"/>
              <a:gd name="connsiteY1" fmla="*/ 1038225 h 1445419"/>
              <a:gd name="connsiteX2" fmla="*/ 633412 w 1881187"/>
              <a:gd name="connsiteY2" fmla="*/ 1159669 h 1445419"/>
              <a:gd name="connsiteX3" fmla="*/ 440531 w 1881187"/>
              <a:gd name="connsiteY3" fmla="*/ 1264444 h 1445419"/>
              <a:gd name="connsiteX4" fmla="*/ 197643 w 1881187"/>
              <a:gd name="connsiteY4" fmla="*/ 1376362 h 1445419"/>
              <a:gd name="connsiteX5" fmla="*/ 78581 w 1881187"/>
              <a:gd name="connsiteY5" fmla="*/ 1426369 h 1445419"/>
              <a:gd name="connsiteX6" fmla="*/ 28575 w 1881187"/>
              <a:gd name="connsiteY6" fmla="*/ 1445419 h 1445419"/>
              <a:gd name="connsiteX7" fmla="*/ 7143 w 1881187"/>
              <a:gd name="connsiteY7" fmla="*/ 1443037 h 1445419"/>
              <a:gd name="connsiteX8" fmla="*/ 0 w 1881187"/>
              <a:gd name="connsiteY8" fmla="*/ 1438275 h 1445419"/>
              <a:gd name="connsiteX9" fmla="*/ 4762 w 1881187"/>
              <a:gd name="connsiteY9" fmla="*/ 1409700 h 1445419"/>
              <a:gd name="connsiteX10" fmla="*/ 23812 w 1881187"/>
              <a:gd name="connsiteY10" fmla="*/ 1381125 h 1445419"/>
              <a:gd name="connsiteX11" fmla="*/ 190500 w 1881187"/>
              <a:gd name="connsiteY11" fmla="*/ 1278731 h 1445419"/>
              <a:gd name="connsiteX12" fmla="*/ 361950 w 1881187"/>
              <a:gd name="connsiteY12" fmla="*/ 1166812 h 1445419"/>
              <a:gd name="connsiteX13" fmla="*/ 523875 w 1881187"/>
              <a:gd name="connsiteY13" fmla="*/ 1064419 h 1445419"/>
              <a:gd name="connsiteX14" fmla="*/ 685800 w 1881187"/>
              <a:gd name="connsiteY14" fmla="*/ 952500 h 1445419"/>
              <a:gd name="connsiteX15" fmla="*/ 821531 w 1881187"/>
              <a:gd name="connsiteY15" fmla="*/ 857250 h 1445419"/>
              <a:gd name="connsiteX16" fmla="*/ 995362 w 1881187"/>
              <a:gd name="connsiteY16" fmla="*/ 723900 h 1445419"/>
              <a:gd name="connsiteX17" fmla="*/ 1159668 w 1881187"/>
              <a:gd name="connsiteY17" fmla="*/ 559594 h 1445419"/>
              <a:gd name="connsiteX18" fmla="*/ 1269206 w 1881187"/>
              <a:gd name="connsiteY18" fmla="*/ 457200 h 1445419"/>
              <a:gd name="connsiteX19" fmla="*/ 1357312 w 1881187"/>
              <a:gd name="connsiteY19" fmla="*/ 366712 h 1445419"/>
              <a:gd name="connsiteX20" fmla="*/ 1412081 w 1881187"/>
              <a:gd name="connsiteY20" fmla="*/ 304800 h 1445419"/>
              <a:gd name="connsiteX21" fmla="*/ 1445418 w 1881187"/>
              <a:gd name="connsiteY21" fmla="*/ 259556 h 1445419"/>
              <a:gd name="connsiteX22" fmla="*/ 1459706 w 1881187"/>
              <a:gd name="connsiteY22" fmla="*/ 235744 h 1445419"/>
              <a:gd name="connsiteX23" fmla="*/ 1466850 w 1881187"/>
              <a:gd name="connsiteY23" fmla="*/ 214312 h 1445419"/>
              <a:gd name="connsiteX24" fmla="*/ 1469231 w 1881187"/>
              <a:gd name="connsiteY24" fmla="*/ 183356 h 1445419"/>
              <a:gd name="connsiteX25" fmla="*/ 1457325 w 1881187"/>
              <a:gd name="connsiteY25" fmla="*/ 130969 h 1445419"/>
              <a:gd name="connsiteX26" fmla="*/ 1438275 w 1881187"/>
              <a:gd name="connsiteY26" fmla="*/ 88106 h 1445419"/>
              <a:gd name="connsiteX27" fmla="*/ 1419225 w 1881187"/>
              <a:gd name="connsiteY27" fmla="*/ 66675 h 1445419"/>
              <a:gd name="connsiteX28" fmla="*/ 1397793 w 1881187"/>
              <a:gd name="connsiteY28" fmla="*/ 45244 h 1445419"/>
              <a:gd name="connsiteX29" fmla="*/ 1381125 w 1881187"/>
              <a:gd name="connsiteY29" fmla="*/ 23812 h 1445419"/>
              <a:gd name="connsiteX30" fmla="*/ 1383506 w 1881187"/>
              <a:gd name="connsiteY30" fmla="*/ 7144 h 1445419"/>
              <a:gd name="connsiteX31" fmla="*/ 1400175 w 1881187"/>
              <a:gd name="connsiteY31" fmla="*/ 0 h 1445419"/>
              <a:gd name="connsiteX32" fmla="*/ 1433512 w 1881187"/>
              <a:gd name="connsiteY32" fmla="*/ 2381 h 1445419"/>
              <a:gd name="connsiteX33" fmla="*/ 1493043 w 1881187"/>
              <a:gd name="connsiteY33" fmla="*/ 16669 h 1445419"/>
              <a:gd name="connsiteX34" fmla="*/ 1562100 w 1881187"/>
              <a:gd name="connsiteY34" fmla="*/ 40481 h 1445419"/>
              <a:gd name="connsiteX35" fmla="*/ 1628775 w 1881187"/>
              <a:gd name="connsiteY35" fmla="*/ 71437 h 1445419"/>
              <a:gd name="connsiteX36" fmla="*/ 1700212 w 1881187"/>
              <a:gd name="connsiteY36" fmla="*/ 111919 h 1445419"/>
              <a:gd name="connsiteX37" fmla="*/ 1776412 w 1881187"/>
              <a:gd name="connsiteY37" fmla="*/ 166687 h 1445419"/>
              <a:gd name="connsiteX38" fmla="*/ 1824037 w 1881187"/>
              <a:gd name="connsiteY38" fmla="*/ 202406 h 1445419"/>
              <a:gd name="connsiteX39" fmla="*/ 1859756 w 1881187"/>
              <a:gd name="connsiteY39" fmla="*/ 233362 h 1445419"/>
              <a:gd name="connsiteX40" fmla="*/ 1874043 w 1881187"/>
              <a:gd name="connsiteY40" fmla="*/ 252412 h 1445419"/>
              <a:gd name="connsiteX41" fmla="*/ 1881187 w 1881187"/>
              <a:gd name="connsiteY41" fmla="*/ 271462 h 1445419"/>
              <a:gd name="connsiteX42" fmla="*/ 1878806 w 1881187"/>
              <a:gd name="connsiteY42" fmla="*/ 290512 h 1445419"/>
              <a:gd name="connsiteX43" fmla="*/ 1869281 w 1881187"/>
              <a:gd name="connsiteY43" fmla="*/ 304800 h 1445419"/>
              <a:gd name="connsiteX44" fmla="*/ 1824037 w 1881187"/>
              <a:gd name="connsiteY44" fmla="*/ 321469 h 1445419"/>
              <a:gd name="connsiteX45" fmla="*/ 1774031 w 1881187"/>
              <a:gd name="connsiteY45" fmla="*/ 338137 h 1445419"/>
              <a:gd name="connsiteX46" fmla="*/ 1726406 w 1881187"/>
              <a:gd name="connsiteY46" fmla="*/ 357187 h 1445419"/>
              <a:gd name="connsiteX47" fmla="*/ 1693068 w 1881187"/>
              <a:gd name="connsiteY47" fmla="*/ 378619 h 1445419"/>
              <a:gd name="connsiteX48" fmla="*/ 1547812 w 1881187"/>
              <a:gd name="connsiteY48" fmla="*/ 521494 h 1445419"/>
              <a:gd name="connsiteX49" fmla="*/ 1395412 w 1881187"/>
              <a:gd name="connsiteY49" fmla="*/ 657225 h 1445419"/>
              <a:gd name="connsiteX50" fmla="*/ 1166812 w 1881187"/>
              <a:gd name="connsiteY50" fmla="*/ 826294 h 1445419"/>
              <a:gd name="connsiteX51" fmla="*/ 1062037 w 1881187"/>
              <a:gd name="connsiteY51" fmla="*/ 895350 h 144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881187" h="1445419">
                <a:moveTo>
                  <a:pt x="1062037" y="895350"/>
                </a:moveTo>
                <a:lnTo>
                  <a:pt x="845343" y="1038225"/>
                </a:lnTo>
                <a:lnTo>
                  <a:pt x="633412" y="1159669"/>
                </a:lnTo>
                <a:lnTo>
                  <a:pt x="440531" y="1264444"/>
                </a:lnTo>
                <a:lnTo>
                  <a:pt x="197643" y="1376362"/>
                </a:lnTo>
                <a:lnTo>
                  <a:pt x="78581" y="1426369"/>
                </a:lnTo>
                <a:lnTo>
                  <a:pt x="28575" y="1445419"/>
                </a:lnTo>
                <a:lnTo>
                  <a:pt x="7143" y="1443037"/>
                </a:lnTo>
                <a:lnTo>
                  <a:pt x="0" y="1438275"/>
                </a:lnTo>
                <a:lnTo>
                  <a:pt x="4762" y="1409700"/>
                </a:lnTo>
                <a:lnTo>
                  <a:pt x="23812" y="1381125"/>
                </a:lnTo>
                <a:lnTo>
                  <a:pt x="190500" y="1278731"/>
                </a:lnTo>
                <a:lnTo>
                  <a:pt x="361950" y="1166812"/>
                </a:lnTo>
                <a:lnTo>
                  <a:pt x="523875" y="1064419"/>
                </a:lnTo>
                <a:lnTo>
                  <a:pt x="685800" y="952500"/>
                </a:lnTo>
                <a:lnTo>
                  <a:pt x="821531" y="857250"/>
                </a:lnTo>
                <a:lnTo>
                  <a:pt x="995362" y="723900"/>
                </a:lnTo>
                <a:lnTo>
                  <a:pt x="1159668" y="559594"/>
                </a:lnTo>
                <a:lnTo>
                  <a:pt x="1269206" y="457200"/>
                </a:lnTo>
                <a:lnTo>
                  <a:pt x="1357312" y="366712"/>
                </a:lnTo>
                <a:lnTo>
                  <a:pt x="1412081" y="304800"/>
                </a:lnTo>
                <a:lnTo>
                  <a:pt x="1445418" y="259556"/>
                </a:lnTo>
                <a:lnTo>
                  <a:pt x="1459706" y="235744"/>
                </a:lnTo>
                <a:lnTo>
                  <a:pt x="1466850" y="214312"/>
                </a:lnTo>
                <a:lnTo>
                  <a:pt x="1469231" y="183356"/>
                </a:lnTo>
                <a:lnTo>
                  <a:pt x="1457325" y="130969"/>
                </a:lnTo>
                <a:lnTo>
                  <a:pt x="1438275" y="88106"/>
                </a:lnTo>
                <a:lnTo>
                  <a:pt x="1419225" y="66675"/>
                </a:lnTo>
                <a:lnTo>
                  <a:pt x="1397793" y="45244"/>
                </a:lnTo>
                <a:lnTo>
                  <a:pt x="1381125" y="23812"/>
                </a:lnTo>
                <a:lnTo>
                  <a:pt x="1383506" y="7144"/>
                </a:lnTo>
                <a:lnTo>
                  <a:pt x="1400175" y="0"/>
                </a:lnTo>
                <a:lnTo>
                  <a:pt x="1433512" y="2381"/>
                </a:lnTo>
                <a:lnTo>
                  <a:pt x="1493043" y="16669"/>
                </a:lnTo>
                <a:lnTo>
                  <a:pt x="1562100" y="40481"/>
                </a:lnTo>
                <a:lnTo>
                  <a:pt x="1628775" y="71437"/>
                </a:lnTo>
                <a:lnTo>
                  <a:pt x="1700212" y="111919"/>
                </a:lnTo>
                <a:lnTo>
                  <a:pt x="1776412" y="166687"/>
                </a:lnTo>
                <a:lnTo>
                  <a:pt x="1824037" y="202406"/>
                </a:lnTo>
                <a:lnTo>
                  <a:pt x="1859756" y="233362"/>
                </a:lnTo>
                <a:lnTo>
                  <a:pt x="1874043" y="252412"/>
                </a:lnTo>
                <a:lnTo>
                  <a:pt x="1881187" y="271462"/>
                </a:lnTo>
                <a:lnTo>
                  <a:pt x="1878806" y="290512"/>
                </a:lnTo>
                <a:lnTo>
                  <a:pt x="1869281" y="304800"/>
                </a:lnTo>
                <a:lnTo>
                  <a:pt x="1824037" y="321469"/>
                </a:lnTo>
                <a:lnTo>
                  <a:pt x="1774031" y="338137"/>
                </a:lnTo>
                <a:lnTo>
                  <a:pt x="1726406" y="357187"/>
                </a:lnTo>
                <a:lnTo>
                  <a:pt x="1693068" y="378619"/>
                </a:lnTo>
                <a:lnTo>
                  <a:pt x="1547812" y="521494"/>
                </a:lnTo>
                <a:lnTo>
                  <a:pt x="1395412" y="657225"/>
                </a:lnTo>
                <a:lnTo>
                  <a:pt x="1166812" y="826294"/>
                </a:lnTo>
                <a:lnTo>
                  <a:pt x="1062037" y="8953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3117D26-83B9-4F44-A59C-0786C8E52821}"/>
              </a:ext>
            </a:extLst>
          </p:cNvPr>
          <p:cNvSpPr/>
          <p:nvPr/>
        </p:nvSpPr>
        <p:spPr>
          <a:xfrm>
            <a:off x="3705226" y="3157539"/>
            <a:ext cx="2170113" cy="561975"/>
          </a:xfrm>
          <a:custGeom>
            <a:avLst/>
            <a:gdLst>
              <a:gd name="connsiteX0" fmla="*/ 876300 w 2169319"/>
              <a:gd name="connsiteY0" fmla="*/ 428625 h 561975"/>
              <a:gd name="connsiteX1" fmla="*/ 578644 w 2169319"/>
              <a:gd name="connsiteY1" fmla="*/ 504825 h 561975"/>
              <a:gd name="connsiteX2" fmla="*/ 459581 w 2169319"/>
              <a:gd name="connsiteY2" fmla="*/ 538162 h 561975"/>
              <a:gd name="connsiteX3" fmla="*/ 390525 w 2169319"/>
              <a:gd name="connsiteY3" fmla="*/ 554831 h 561975"/>
              <a:gd name="connsiteX4" fmla="*/ 354806 w 2169319"/>
              <a:gd name="connsiteY4" fmla="*/ 557212 h 561975"/>
              <a:gd name="connsiteX5" fmla="*/ 319088 w 2169319"/>
              <a:gd name="connsiteY5" fmla="*/ 561975 h 561975"/>
              <a:gd name="connsiteX6" fmla="*/ 292894 w 2169319"/>
              <a:gd name="connsiteY6" fmla="*/ 557212 h 561975"/>
              <a:gd name="connsiteX7" fmla="*/ 266700 w 2169319"/>
              <a:gd name="connsiteY7" fmla="*/ 542925 h 561975"/>
              <a:gd name="connsiteX8" fmla="*/ 216694 w 2169319"/>
              <a:gd name="connsiteY8" fmla="*/ 507206 h 561975"/>
              <a:gd name="connsiteX9" fmla="*/ 147638 w 2169319"/>
              <a:gd name="connsiteY9" fmla="*/ 450056 h 561975"/>
              <a:gd name="connsiteX10" fmla="*/ 71438 w 2169319"/>
              <a:gd name="connsiteY10" fmla="*/ 371475 h 561975"/>
              <a:gd name="connsiteX11" fmla="*/ 23813 w 2169319"/>
              <a:gd name="connsiteY11" fmla="*/ 326231 h 561975"/>
              <a:gd name="connsiteX12" fmla="*/ 7144 w 2169319"/>
              <a:gd name="connsiteY12" fmla="*/ 307181 h 561975"/>
              <a:gd name="connsiteX13" fmla="*/ 0 w 2169319"/>
              <a:gd name="connsiteY13" fmla="*/ 283368 h 561975"/>
              <a:gd name="connsiteX14" fmla="*/ 4763 w 2169319"/>
              <a:gd name="connsiteY14" fmla="*/ 261937 h 561975"/>
              <a:gd name="connsiteX15" fmla="*/ 19050 w 2169319"/>
              <a:gd name="connsiteY15" fmla="*/ 254793 h 561975"/>
              <a:gd name="connsiteX16" fmla="*/ 38100 w 2169319"/>
              <a:gd name="connsiteY16" fmla="*/ 257175 h 561975"/>
              <a:gd name="connsiteX17" fmla="*/ 78581 w 2169319"/>
              <a:gd name="connsiteY17" fmla="*/ 280987 h 561975"/>
              <a:gd name="connsiteX18" fmla="*/ 140494 w 2169319"/>
              <a:gd name="connsiteY18" fmla="*/ 304800 h 561975"/>
              <a:gd name="connsiteX19" fmla="*/ 195263 w 2169319"/>
              <a:gd name="connsiteY19" fmla="*/ 321468 h 561975"/>
              <a:gd name="connsiteX20" fmla="*/ 250031 w 2169319"/>
              <a:gd name="connsiteY20" fmla="*/ 333375 h 561975"/>
              <a:gd name="connsiteX21" fmla="*/ 330994 w 2169319"/>
              <a:gd name="connsiteY21" fmla="*/ 338137 h 561975"/>
              <a:gd name="connsiteX22" fmla="*/ 378619 w 2169319"/>
              <a:gd name="connsiteY22" fmla="*/ 340518 h 561975"/>
              <a:gd name="connsiteX23" fmla="*/ 614363 w 2169319"/>
              <a:gd name="connsiteY23" fmla="*/ 297656 h 561975"/>
              <a:gd name="connsiteX24" fmla="*/ 954881 w 2169319"/>
              <a:gd name="connsiteY24" fmla="*/ 235743 h 561975"/>
              <a:gd name="connsiteX25" fmla="*/ 1245394 w 2169319"/>
              <a:gd name="connsiteY25" fmla="*/ 178593 h 561975"/>
              <a:gd name="connsiteX26" fmla="*/ 1471613 w 2169319"/>
              <a:gd name="connsiteY26" fmla="*/ 130968 h 561975"/>
              <a:gd name="connsiteX27" fmla="*/ 1657350 w 2169319"/>
              <a:gd name="connsiteY27" fmla="*/ 83343 h 561975"/>
              <a:gd name="connsiteX28" fmla="*/ 1800225 w 2169319"/>
              <a:gd name="connsiteY28" fmla="*/ 38100 h 561975"/>
              <a:gd name="connsiteX29" fmla="*/ 1876425 w 2169319"/>
              <a:gd name="connsiteY29" fmla="*/ 0 h 561975"/>
              <a:gd name="connsiteX30" fmla="*/ 1952625 w 2169319"/>
              <a:gd name="connsiteY30" fmla="*/ 14287 h 561975"/>
              <a:gd name="connsiteX31" fmla="*/ 2064544 w 2169319"/>
              <a:gd name="connsiteY31" fmla="*/ 47625 h 561975"/>
              <a:gd name="connsiteX32" fmla="*/ 2135981 w 2169319"/>
              <a:gd name="connsiteY32" fmla="*/ 78581 h 561975"/>
              <a:gd name="connsiteX33" fmla="*/ 2155031 w 2169319"/>
              <a:gd name="connsiteY33" fmla="*/ 92868 h 561975"/>
              <a:gd name="connsiteX34" fmla="*/ 2169319 w 2169319"/>
              <a:gd name="connsiteY34" fmla="*/ 114300 h 561975"/>
              <a:gd name="connsiteX35" fmla="*/ 2169319 w 2169319"/>
              <a:gd name="connsiteY35" fmla="*/ 147637 h 561975"/>
              <a:gd name="connsiteX36" fmla="*/ 2159794 w 2169319"/>
              <a:gd name="connsiteY36" fmla="*/ 176212 h 561975"/>
              <a:gd name="connsiteX37" fmla="*/ 2124075 w 2169319"/>
              <a:gd name="connsiteY37" fmla="*/ 202406 h 561975"/>
              <a:gd name="connsiteX38" fmla="*/ 2005013 w 2169319"/>
              <a:gd name="connsiteY38" fmla="*/ 211931 h 561975"/>
              <a:gd name="connsiteX39" fmla="*/ 1724025 w 2169319"/>
              <a:gd name="connsiteY39" fmla="*/ 245268 h 561975"/>
              <a:gd name="connsiteX40" fmla="*/ 1433513 w 2169319"/>
              <a:gd name="connsiteY40" fmla="*/ 292893 h 561975"/>
              <a:gd name="connsiteX41" fmla="*/ 1121569 w 2169319"/>
              <a:gd name="connsiteY41" fmla="*/ 371475 h 561975"/>
              <a:gd name="connsiteX42" fmla="*/ 876300 w 2169319"/>
              <a:gd name="connsiteY42" fmla="*/ 428625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69319" h="561975">
                <a:moveTo>
                  <a:pt x="876300" y="428625"/>
                </a:moveTo>
                <a:lnTo>
                  <a:pt x="578644" y="504825"/>
                </a:lnTo>
                <a:lnTo>
                  <a:pt x="459581" y="538162"/>
                </a:lnTo>
                <a:lnTo>
                  <a:pt x="390525" y="554831"/>
                </a:lnTo>
                <a:lnTo>
                  <a:pt x="354806" y="557212"/>
                </a:lnTo>
                <a:lnTo>
                  <a:pt x="319088" y="561975"/>
                </a:lnTo>
                <a:lnTo>
                  <a:pt x="292894" y="557212"/>
                </a:lnTo>
                <a:lnTo>
                  <a:pt x="266700" y="542925"/>
                </a:lnTo>
                <a:lnTo>
                  <a:pt x="216694" y="507206"/>
                </a:lnTo>
                <a:lnTo>
                  <a:pt x="147638" y="450056"/>
                </a:lnTo>
                <a:lnTo>
                  <a:pt x="71438" y="371475"/>
                </a:lnTo>
                <a:lnTo>
                  <a:pt x="23813" y="326231"/>
                </a:lnTo>
                <a:lnTo>
                  <a:pt x="7144" y="307181"/>
                </a:lnTo>
                <a:lnTo>
                  <a:pt x="0" y="283368"/>
                </a:lnTo>
                <a:lnTo>
                  <a:pt x="4763" y="261937"/>
                </a:lnTo>
                <a:lnTo>
                  <a:pt x="19050" y="254793"/>
                </a:lnTo>
                <a:lnTo>
                  <a:pt x="38100" y="257175"/>
                </a:lnTo>
                <a:lnTo>
                  <a:pt x="78581" y="280987"/>
                </a:lnTo>
                <a:lnTo>
                  <a:pt x="140494" y="304800"/>
                </a:lnTo>
                <a:lnTo>
                  <a:pt x="195263" y="321468"/>
                </a:lnTo>
                <a:lnTo>
                  <a:pt x="250031" y="333375"/>
                </a:lnTo>
                <a:lnTo>
                  <a:pt x="330994" y="338137"/>
                </a:lnTo>
                <a:lnTo>
                  <a:pt x="378619" y="340518"/>
                </a:lnTo>
                <a:lnTo>
                  <a:pt x="614363" y="297656"/>
                </a:lnTo>
                <a:lnTo>
                  <a:pt x="954881" y="235743"/>
                </a:lnTo>
                <a:lnTo>
                  <a:pt x="1245394" y="178593"/>
                </a:lnTo>
                <a:lnTo>
                  <a:pt x="1471613" y="130968"/>
                </a:lnTo>
                <a:lnTo>
                  <a:pt x="1657350" y="83343"/>
                </a:lnTo>
                <a:lnTo>
                  <a:pt x="1800225" y="38100"/>
                </a:lnTo>
                <a:lnTo>
                  <a:pt x="1876425" y="0"/>
                </a:lnTo>
                <a:lnTo>
                  <a:pt x="1952625" y="14287"/>
                </a:lnTo>
                <a:lnTo>
                  <a:pt x="2064544" y="47625"/>
                </a:lnTo>
                <a:lnTo>
                  <a:pt x="2135981" y="78581"/>
                </a:lnTo>
                <a:lnTo>
                  <a:pt x="2155031" y="92868"/>
                </a:lnTo>
                <a:lnTo>
                  <a:pt x="2169319" y="114300"/>
                </a:lnTo>
                <a:lnTo>
                  <a:pt x="2169319" y="147637"/>
                </a:lnTo>
                <a:lnTo>
                  <a:pt x="2159794" y="176212"/>
                </a:lnTo>
                <a:lnTo>
                  <a:pt x="2124075" y="202406"/>
                </a:lnTo>
                <a:lnTo>
                  <a:pt x="2005013" y="211931"/>
                </a:lnTo>
                <a:lnTo>
                  <a:pt x="1724025" y="245268"/>
                </a:lnTo>
                <a:lnTo>
                  <a:pt x="1433513" y="292893"/>
                </a:lnTo>
                <a:lnTo>
                  <a:pt x="1121569" y="371475"/>
                </a:lnTo>
                <a:lnTo>
                  <a:pt x="876300" y="4286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FFAE30B-A924-490C-B20A-5404D98AC7F2}"/>
              </a:ext>
            </a:extLst>
          </p:cNvPr>
          <p:cNvSpPr/>
          <p:nvPr/>
        </p:nvSpPr>
        <p:spPr>
          <a:xfrm>
            <a:off x="5919788" y="1900238"/>
            <a:ext cx="641350" cy="1700212"/>
          </a:xfrm>
          <a:custGeom>
            <a:avLst/>
            <a:gdLst>
              <a:gd name="connsiteX0" fmla="*/ 509587 w 642937"/>
              <a:gd name="connsiteY0" fmla="*/ 1057275 h 1700212"/>
              <a:gd name="connsiteX1" fmla="*/ 454818 w 642937"/>
              <a:gd name="connsiteY1" fmla="*/ 1181100 h 1700212"/>
              <a:gd name="connsiteX2" fmla="*/ 373856 w 642937"/>
              <a:gd name="connsiteY2" fmla="*/ 1307306 h 1700212"/>
              <a:gd name="connsiteX3" fmla="*/ 276225 w 642937"/>
              <a:gd name="connsiteY3" fmla="*/ 1435893 h 1700212"/>
              <a:gd name="connsiteX4" fmla="*/ 180975 w 642937"/>
              <a:gd name="connsiteY4" fmla="*/ 1550193 h 1700212"/>
              <a:gd name="connsiteX5" fmla="*/ 78581 w 642937"/>
              <a:gd name="connsiteY5" fmla="*/ 1664493 h 1700212"/>
              <a:gd name="connsiteX6" fmla="*/ 38100 w 642937"/>
              <a:gd name="connsiteY6" fmla="*/ 1697831 h 1700212"/>
              <a:gd name="connsiteX7" fmla="*/ 16668 w 642937"/>
              <a:gd name="connsiteY7" fmla="*/ 1700212 h 1700212"/>
              <a:gd name="connsiteX8" fmla="*/ 0 w 642937"/>
              <a:gd name="connsiteY8" fmla="*/ 1690687 h 1700212"/>
              <a:gd name="connsiteX9" fmla="*/ 0 w 642937"/>
              <a:gd name="connsiteY9" fmla="*/ 1671637 h 1700212"/>
              <a:gd name="connsiteX10" fmla="*/ 21431 w 642937"/>
              <a:gd name="connsiteY10" fmla="*/ 1624012 h 1700212"/>
              <a:gd name="connsiteX11" fmla="*/ 92868 w 642937"/>
              <a:gd name="connsiteY11" fmla="*/ 1516856 h 1700212"/>
              <a:gd name="connsiteX12" fmla="*/ 154781 w 642937"/>
              <a:gd name="connsiteY12" fmla="*/ 1409700 h 1700212"/>
              <a:gd name="connsiteX13" fmla="*/ 226218 w 642937"/>
              <a:gd name="connsiteY13" fmla="*/ 1262062 h 1700212"/>
              <a:gd name="connsiteX14" fmla="*/ 269081 w 642937"/>
              <a:gd name="connsiteY14" fmla="*/ 1147762 h 1700212"/>
              <a:gd name="connsiteX15" fmla="*/ 309562 w 642937"/>
              <a:gd name="connsiteY15" fmla="*/ 1009650 h 1700212"/>
              <a:gd name="connsiteX16" fmla="*/ 330993 w 642937"/>
              <a:gd name="connsiteY16" fmla="*/ 907256 h 1700212"/>
              <a:gd name="connsiteX17" fmla="*/ 352425 w 642937"/>
              <a:gd name="connsiteY17" fmla="*/ 759618 h 1700212"/>
              <a:gd name="connsiteX18" fmla="*/ 361950 w 642937"/>
              <a:gd name="connsiteY18" fmla="*/ 638175 h 1700212"/>
              <a:gd name="connsiteX19" fmla="*/ 369093 w 642937"/>
              <a:gd name="connsiteY19" fmla="*/ 478631 h 1700212"/>
              <a:gd name="connsiteX20" fmla="*/ 366712 w 642937"/>
              <a:gd name="connsiteY20" fmla="*/ 333375 h 1700212"/>
              <a:gd name="connsiteX21" fmla="*/ 354806 w 642937"/>
              <a:gd name="connsiteY21" fmla="*/ 250031 h 1700212"/>
              <a:gd name="connsiteX22" fmla="*/ 340518 w 642937"/>
              <a:gd name="connsiteY22" fmla="*/ 197643 h 1700212"/>
              <a:gd name="connsiteX23" fmla="*/ 326231 w 642937"/>
              <a:gd name="connsiteY23" fmla="*/ 169068 h 1700212"/>
              <a:gd name="connsiteX24" fmla="*/ 273843 w 642937"/>
              <a:gd name="connsiteY24" fmla="*/ 126206 h 1700212"/>
              <a:gd name="connsiteX25" fmla="*/ 230981 w 642937"/>
              <a:gd name="connsiteY25" fmla="*/ 92868 h 1700212"/>
              <a:gd name="connsiteX26" fmla="*/ 178593 w 642937"/>
              <a:gd name="connsiteY26" fmla="*/ 64293 h 1700212"/>
              <a:gd name="connsiteX27" fmla="*/ 159543 w 642937"/>
              <a:gd name="connsiteY27" fmla="*/ 52387 h 1700212"/>
              <a:gd name="connsiteX28" fmla="*/ 150018 w 642937"/>
              <a:gd name="connsiteY28" fmla="*/ 40481 h 1700212"/>
              <a:gd name="connsiteX29" fmla="*/ 142875 w 642937"/>
              <a:gd name="connsiteY29" fmla="*/ 23812 h 1700212"/>
              <a:gd name="connsiteX30" fmla="*/ 145256 w 642937"/>
              <a:gd name="connsiteY30" fmla="*/ 9525 h 1700212"/>
              <a:gd name="connsiteX31" fmla="*/ 161925 w 642937"/>
              <a:gd name="connsiteY31" fmla="*/ 0 h 1700212"/>
              <a:gd name="connsiteX32" fmla="*/ 211931 w 642937"/>
              <a:gd name="connsiteY32" fmla="*/ 9525 h 1700212"/>
              <a:gd name="connsiteX33" fmla="*/ 314325 w 642937"/>
              <a:gd name="connsiteY33" fmla="*/ 23812 h 1700212"/>
              <a:gd name="connsiteX34" fmla="*/ 452437 w 642937"/>
              <a:gd name="connsiteY34" fmla="*/ 59531 h 1700212"/>
              <a:gd name="connsiteX35" fmla="*/ 642937 w 642937"/>
              <a:gd name="connsiteY35" fmla="*/ 140493 h 1700212"/>
              <a:gd name="connsiteX36" fmla="*/ 640556 w 642937"/>
              <a:gd name="connsiteY36" fmla="*/ 288131 h 1700212"/>
              <a:gd name="connsiteX37" fmla="*/ 623887 w 642937"/>
              <a:gd name="connsiteY37" fmla="*/ 511968 h 1700212"/>
              <a:gd name="connsiteX38" fmla="*/ 600075 w 642937"/>
              <a:gd name="connsiteY38" fmla="*/ 692943 h 1700212"/>
              <a:gd name="connsiteX39" fmla="*/ 571500 w 642937"/>
              <a:gd name="connsiteY39" fmla="*/ 850106 h 1700212"/>
              <a:gd name="connsiteX40" fmla="*/ 509587 w 642937"/>
              <a:gd name="connsiteY40" fmla="*/ 1057275 h 1700212"/>
              <a:gd name="connsiteX0" fmla="*/ 509587 w 1166781"/>
              <a:gd name="connsiteY0" fmla="*/ 1057275 h 1700212"/>
              <a:gd name="connsiteX1" fmla="*/ 454818 w 1166781"/>
              <a:gd name="connsiteY1" fmla="*/ 1181100 h 1700212"/>
              <a:gd name="connsiteX2" fmla="*/ 373856 w 1166781"/>
              <a:gd name="connsiteY2" fmla="*/ 1307306 h 1700212"/>
              <a:gd name="connsiteX3" fmla="*/ 276225 w 1166781"/>
              <a:gd name="connsiteY3" fmla="*/ 1435893 h 1700212"/>
              <a:gd name="connsiteX4" fmla="*/ 180975 w 1166781"/>
              <a:gd name="connsiteY4" fmla="*/ 1550193 h 1700212"/>
              <a:gd name="connsiteX5" fmla="*/ 78581 w 1166781"/>
              <a:gd name="connsiteY5" fmla="*/ 1664493 h 1700212"/>
              <a:gd name="connsiteX6" fmla="*/ 38100 w 1166781"/>
              <a:gd name="connsiteY6" fmla="*/ 1697831 h 1700212"/>
              <a:gd name="connsiteX7" fmla="*/ 16668 w 1166781"/>
              <a:gd name="connsiteY7" fmla="*/ 1700212 h 1700212"/>
              <a:gd name="connsiteX8" fmla="*/ 0 w 1166781"/>
              <a:gd name="connsiteY8" fmla="*/ 1690687 h 1700212"/>
              <a:gd name="connsiteX9" fmla="*/ 0 w 1166781"/>
              <a:gd name="connsiteY9" fmla="*/ 1671637 h 1700212"/>
              <a:gd name="connsiteX10" fmla="*/ 21431 w 1166781"/>
              <a:gd name="connsiteY10" fmla="*/ 1624012 h 1700212"/>
              <a:gd name="connsiteX11" fmla="*/ 92868 w 1166781"/>
              <a:gd name="connsiteY11" fmla="*/ 1516856 h 1700212"/>
              <a:gd name="connsiteX12" fmla="*/ 154781 w 1166781"/>
              <a:gd name="connsiteY12" fmla="*/ 1409700 h 1700212"/>
              <a:gd name="connsiteX13" fmla="*/ 226218 w 1166781"/>
              <a:gd name="connsiteY13" fmla="*/ 1262062 h 1700212"/>
              <a:gd name="connsiteX14" fmla="*/ 269081 w 1166781"/>
              <a:gd name="connsiteY14" fmla="*/ 1147762 h 1700212"/>
              <a:gd name="connsiteX15" fmla="*/ 309562 w 1166781"/>
              <a:gd name="connsiteY15" fmla="*/ 1009650 h 1700212"/>
              <a:gd name="connsiteX16" fmla="*/ 330993 w 1166781"/>
              <a:gd name="connsiteY16" fmla="*/ 907256 h 1700212"/>
              <a:gd name="connsiteX17" fmla="*/ 352425 w 1166781"/>
              <a:gd name="connsiteY17" fmla="*/ 759618 h 1700212"/>
              <a:gd name="connsiteX18" fmla="*/ 361950 w 1166781"/>
              <a:gd name="connsiteY18" fmla="*/ 638175 h 1700212"/>
              <a:gd name="connsiteX19" fmla="*/ 369093 w 1166781"/>
              <a:gd name="connsiteY19" fmla="*/ 478631 h 1700212"/>
              <a:gd name="connsiteX20" fmla="*/ 366712 w 1166781"/>
              <a:gd name="connsiteY20" fmla="*/ 333375 h 1700212"/>
              <a:gd name="connsiteX21" fmla="*/ 354806 w 1166781"/>
              <a:gd name="connsiteY21" fmla="*/ 250031 h 1700212"/>
              <a:gd name="connsiteX22" fmla="*/ 340518 w 1166781"/>
              <a:gd name="connsiteY22" fmla="*/ 197643 h 1700212"/>
              <a:gd name="connsiteX23" fmla="*/ 326231 w 1166781"/>
              <a:gd name="connsiteY23" fmla="*/ 169068 h 1700212"/>
              <a:gd name="connsiteX24" fmla="*/ 273843 w 1166781"/>
              <a:gd name="connsiteY24" fmla="*/ 126206 h 1700212"/>
              <a:gd name="connsiteX25" fmla="*/ 230981 w 1166781"/>
              <a:gd name="connsiteY25" fmla="*/ 92868 h 1700212"/>
              <a:gd name="connsiteX26" fmla="*/ 178593 w 1166781"/>
              <a:gd name="connsiteY26" fmla="*/ 64293 h 1700212"/>
              <a:gd name="connsiteX27" fmla="*/ 159543 w 1166781"/>
              <a:gd name="connsiteY27" fmla="*/ 52387 h 1700212"/>
              <a:gd name="connsiteX28" fmla="*/ 150018 w 1166781"/>
              <a:gd name="connsiteY28" fmla="*/ 40481 h 1700212"/>
              <a:gd name="connsiteX29" fmla="*/ 142875 w 1166781"/>
              <a:gd name="connsiteY29" fmla="*/ 23812 h 1700212"/>
              <a:gd name="connsiteX30" fmla="*/ 145256 w 1166781"/>
              <a:gd name="connsiteY30" fmla="*/ 9525 h 1700212"/>
              <a:gd name="connsiteX31" fmla="*/ 161925 w 1166781"/>
              <a:gd name="connsiteY31" fmla="*/ 0 h 1700212"/>
              <a:gd name="connsiteX32" fmla="*/ 211931 w 1166781"/>
              <a:gd name="connsiteY32" fmla="*/ 9525 h 1700212"/>
              <a:gd name="connsiteX33" fmla="*/ 314325 w 1166781"/>
              <a:gd name="connsiteY33" fmla="*/ 23812 h 1700212"/>
              <a:gd name="connsiteX34" fmla="*/ 452437 w 1166781"/>
              <a:gd name="connsiteY34" fmla="*/ 59531 h 1700212"/>
              <a:gd name="connsiteX35" fmla="*/ 1166781 w 1166781"/>
              <a:gd name="connsiteY35" fmla="*/ 283345 h 1700212"/>
              <a:gd name="connsiteX36" fmla="*/ 640556 w 1166781"/>
              <a:gd name="connsiteY36" fmla="*/ 288131 h 1700212"/>
              <a:gd name="connsiteX37" fmla="*/ 623887 w 1166781"/>
              <a:gd name="connsiteY37" fmla="*/ 511968 h 1700212"/>
              <a:gd name="connsiteX38" fmla="*/ 600075 w 1166781"/>
              <a:gd name="connsiteY38" fmla="*/ 692943 h 1700212"/>
              <a:gd name="connsiteX39" fmla="*/ 571500 w 1166781"/>
              <a:gd name="connsiteY39" fmla="*/ 850106 h 1700212"/>
              <a:gd name="connsiteX40" fmla="*/ 509587 w 1166781"/>
              <a:gd name="connsiteY40" fmla="*/ 1057275 h 1700212"/>
              <a:gd name="connsiteX0" fmla="*/ 509587 w 1166781"/>
              <a:gd name="connsiteY0" fmla="*/ 1057275 h 1700212"/>
              <a:gd name="connsiteX1" fmla="*/ 454818 w 1166781"/>
              <a:gd name="connsiteY1" fmla="*/ 1181100 h 1700212"/>
              <a:gd name="connsiteX2" fmla="*/ 373856 w 1166781"/>
              <a:gd name="connsiteY2" fmla="*/ 1307306 h 1700212"/>
              <a:gd name="connsiteX3" fmla="*/ 276225 w 1166781"/>
              <a:gd name="connsiteY3" fmla="*/ 1435893 h 1700212"/>
              <a:gd name="connsiteX4" fmla="*/ 180975 w 1166781"/>
              <a:gd name="connsiteY4" fmla="*/ 1550193 h 1700212"/>
              <a:gd name="connsiteX5" fmla="*/ 78581 w 1166781"/>
              <a:gd name="connsiteY5" fmla="*/ 1664493 h 1700212"/>
              <a:gd name="connsiteX6" fmla="*/ 38100 w 1166781"/>
              <a:gd name="connsiteY6" fmla="*/ 1697831 h 1700212"/>
              <a:gd name="connsiteX7" fmla="*/ 16668 w 1166781"/>
              <a:gd name="connsiteY7" fmla="*/ 1700212 h 1700212"/>
              <a:gd name="connsiteX8" fmla="*/ 0 w 1166781"/>
              <a:gd name="connsiteY8" fmla="*/ 1690687 h 1700212"/>
              <a:gd name="connsiteX9" fmla="*/ 0 w 1166781"/>
              <a:gd name="connsiteY9" fmla="*/ 1671637 h 1700212"/>
              <a:gd name="connsiteX10" fmla="*/ 21431 w 1166781"/>
              <a:gd name="connsiteY10" fmla="*/ 1624012 h 1700212"/>
              <a:gd name="connsiteX11" fmla="*/ 92868 w 1166781"/>
              <a:gd name="connsiteY11" fmla="*/ 1516856 h 1700212"/>
              <a:gd name="connsiteX12" fmla="*/ 154781 w 1166781"/>
              <a:gd name="connsiteY12" fmla="*/ 1409700 h 1700212"/>
              <a:gd name="connsiteX13" fmla="*/ 226218 w 1166781"/>
              <a:gd name="connsiteY13" fmla="*/ 1262062 h 1700212"/>
              <a:gd name="connsiteX14" fmla="*/ 269081 w 1166781"/>
              <a:gd name="connsiteY14" fmla="*/ 1147762 h 1700212"/>
              <a:gd name="connsiteX15" fmla="*/ 309562 w 1166781"/>
              <a:gd name="connsiteY15" fmla="*/ 1009650 h 1700212"/>
              <a:gd name="connsiteX16" fmla="*/ 330993 w 1166781"/>
              <a:gd name="connsiteY16" fmla="*/ 907256 h 1700212"/>
              <a:gd name="connsiteX17" fmla="*/ 352425 w 1166781"/>
              <a:gd name="connsiteY17" fmla="*/ 759618 h 1700212"/>
              <a:gd name="connsiteX18" fmla="*/ 361950 w 1166781"/>
              <a:gd name="connsiteY18" fmla="*/ 638175 h 1700212"/>
              <a:gd name="connsiteX19" fmla="*/ 369093 w 1166781"/>
              <a:gd name="connsiteY19" fmla="*/ 478631 h 1700212"/>
              <a:gd name="connsiteX20" fmla="*/ 366712 w 1166781"/>
              <a:gd name="connsiteY20" fmla="*/ 333375 h 1700212"/>
              <a:gd name="connsiteX21" fmla="*/ 354806 w 1166781"/>
              <a:gd name="connsiteY21" fmla="*/ 250031 h 1700212"/>
              <a:gd name="connsiteX22" fmla="*/ 340518 w 1166781"/>
              <a:gd name="connsiteY22" fmla="*/ 197643 h 1700212"/>
              <a:gd name="connsiteX23" fmla="*/ 326231 w 1166781"/>
              <a:gd name="connsiteY23" fmla="*/ 169068 h 1700212"/>
              <a:gd name="connsiteX24" fmla="*/ 273843 w 1166781"/>
              <a:gd name="connsiteY24" fmla="*/ 126206 h 1700212"/>
              <a:gd name="connsiteX25" fmla="*/ 230981 w 1166781"/>
              <a:gd name="connsiteY25" fmla="*/ 92868 h 1700212"/>
              <a:gd name="connsiteX26" fmla="*/ 178593 w 1166781"/>
              <a:gd name="connsiteY26" fmla="*/ 64293 h 1700212"/>
              <a:gd name="connsiteX27" fmla="*/ 159543 w 1166781"/>
              <a:gd name="connsiteY27" fmla="*/ 52387 h 1700212"/>
              <a:gd name="connsiteX28" fmla="*/ 150018 w 1166781"/>
              <a:gd name="connsiteY28" fmla="*/ 40481 h 1700212"/>
              <a:gd name="connsiteX29" fmla="*/ 142875 w 1166781"/>
              <a:gd name="connsiteY29" fmla="*/ 23812 h 1700212"/>
              <a:gd name="connsiteX30" fmla="*/ 145256 w 1166781"/>
              <a:gd name="connsiteY30" fmla="*/ 9525 h 1700212"/>
              <a:gd name="connsiteX31" fmla="*/ 161925 w 1166781"/>
              <a:gd name="connsiteY31" fmla="*/ 0 h 1700212"/>
              <a:gd name="connsiteX32" fmla="*/ 211931 w 1166781"/>
              <a:gd name="connsiteY32" fmla="*/ 9525 h 1700212"/>
              <a:gd name="connsiteX33" fmla="*/ 314325 w 1166781"/>
              <a:gd name="connsiteY33" fmla="*/ 23812 h 1700212"/>
              <a:gd name="connsiteX34" fmla="*/ 452437 w 1166781"/>
              <a:gd name="connsiteY34" fmla="*/ 59531 h 1700212"/>
              <a:gd name="connsiteX35" fmla="*/ 611981 w 1166781"/>
              <a:gd name="connsiteY35" fmla="*/ 107156 h 1700212"/>
              <a:gd name="connsiteX36" fmla="*/ 1166781 w 1166781"/>
              <a:gd name="connsiteY36" fmla="*/ 283345 h 1700212"/>
              <a:gd name="connsiteX37" fmla="*/ 640556 w 1166781"/>
              <a:gd name="connsiteY37" fmla="*/ 288131 h 1700212"/>
              <a:gd name="connsiteX38" fmla="*/ 623887 w 1166781"/>
              <a:gd name="connsiteY38" fmla="*/ 511968 h 1700212"/>
              <a:gd name="connsiteX39" fmla="*/ 600075 w 1166781"/>
              <a:gd name="connsiteY39" fmla="*/ 692943 h 1700212"/>
              <a:gd name="connsiteX40" fmla="*/ 571500 w 1166781"/>
              <a:gd name="connsiteY40" fmla="*/ 850106 h 1700212"/>
              <a:gd name="connsiteX41" fmla="*/ 509587 w 1166781"/>
              <a:gd name="connsiteY41" fmla="*/ 1057275 h 1700212"/>
              <a:gd name="connsiteX0" fmla="*/ 509587 w 640556"/>
              <a:gd name="connsiteY0" fmla="*/ 1057275 h 1700212"/>
              <a:gd name="connsiteX1" fmla="*/ 454818 w 640556"/>
              <a:gd name="connsiteY1" fmla="*/ 1181100 h 1700212"/>
              <a:gd name="connsiteX2" fmla="*/ 373856 w 640556"/>
              <a:gd name="connsiteY2" fmla="*/ 1307306 h 1700212"/>
              <a:gd name="connsiteX3" fmla="*/ 276225 w 640556"/>
              <a:gd name="connsiteY3" fmla="*/ 1435893 h 1700212"/>
              <a:gd name="connsiteX4" fmla="*/ 180975 w 640556"/>
              <a:gd name="connsiteY4" fmla="*/ 1550193 h 1700212"/>
              <a:gd name="connsiteX5" fmla="*/ 78581 w 640556"/>
              <a:gd name="connsiteY5" fmla="*/ 1664493 h 1700212"/>
              <a:gd name="connsiteX6" fmla="*/ 38100 w 640556"/>
              <a:gd name="connsiteY6" fmla="*/ 1697831 h 1700212"/>
              <a:gd name="connsiteX7" fmla="*/ 16668 w 640556"/>
              <a:gd name="connsiteY7" fmla="*/ 1700212 h 1700212"/>
              <a:gd name="connsiteX8" fmla="*/ 0 w 640556"/>
              <a:gd name="connsiteY8" fmla="*/ 1690687 h 1700212"/>
              <a:gd name="connsiteX9" fmla="*/ 0 w 640556"/>
              <a:gd name="connsiteY9" fmla="*/ 1671637 h 1700212"/>
              <a:gd name="connsiteX10" fmla="*/ 21431 w 640556"/>
              <a:gd name="connsiteY10" fmla="*/ 1624012 h 1700212"/>
              <a:gd name="connsiteX11" fmla="*/ 92868 w 640556"/>
              <a:gd name="connsiteY11" fmla="*/ 1516856 h 1700212"/>
              <a:gd name="connsiteX12" fmla="*/ 154781 w 640556"/>
              <a:gd name="connsiteY12" fmla="*/ 1409700 h 1700212"/>
              <a:gd name="connsiteX13" fmla="*/ 226218 w 640556"/>
              <a:gd name="connsiteY13" fmla="*/ 1262062 h 1700212"/>
              <a:gd name="connsiteX14" fmla="*/ 269081 w 640556"/>
              <a:gd name="connsiteY14" fmla="*/ 1147762 h 1700212"/>
              <a:gd name="connsiteX15" fmla="*/ 309562 w 640556"/>
              <a:gd name="connsiteY15" fmla="*/ 1009650 h 1700212"/>
              <a:gd name="connsiteX16" fmla="*/ 330993 w 640556"/>
              <a:gd name="connsiteY16" fmla="*/ 907256 h 1700212"/>
              <a:gd name="connsiteX17" fmla="*/ 352425 w 640556"/>
              <a:gd name="connsiteY17" fmla="*/ 759618 h 1700212"/>
              <a:gd name="connsiteX18" fmla="*/ 361950 w 640556"/>
              <a:gd name="connsiteY18" fmla="*/ 638175 h 1700212"/>
              <a:gd name="connsiteX19" fmla="*/ 369093 w 640556"/>
              <a:gd name="connsiteY19" fmla="*/ 478631 h 1700212"/>
              <a:gd name="connsiteX20" fmla="*/ 366712 w 640556"/>
              <a:gd name="connsiteY20" fmla="*/ 333375 h 1700212"/>
              <a:gd name="connsiteX21" fmla="*/ 354806 w 640556"/>
              <a:gd name="connsiteY21" fmla="*/ 250031 h 1700212"/>
              <a:gd name="connsiteX22" fmla="*/ 340518 w 640556"/>
              <a:gd name="connsiteY22" fmla="*/ 197643 h 1700212"/>
              <a:gd name="connsiteX23" fmla="*/ 326231 w 640556"/>
              <a:gd name="connsiteY23" fmla="*/ 169068 h 1700212"/>
              <a:gd name="connsiteX24" fmla="*/ 273843 w 640556"/>
              <a:gd name="connsiteY24" fmla="*/ 126206 h 1700212"/>
              <a:gd name="connsiteX25" fmla="*/ 230981 w 640556"/>
              <a:gd name="connsiteY25" fmla="*/ 92868 h 1700212"/>
              <a:gd name="connsiteX26" fmla="*/ 178593 w 640556"/>
              <a:gd name="connsiteY26" fmla="*/ 64293 h 1700212"/>
              <a:gd name="connsiteX27" fmla="*/ 159543 w 640556"/>
              <a:gd name="connsiteY27" fmla="*/ 52387 h 1700212"/>
              <a:gd name="connsiteX28" fmla="*/ 150018 w 640556"/>
              <a:gd name="connsiteY28" fmla="*/ 40481 h 1700212"/>
              <a:gd name="connsiteX29" fmla="*/ 142875 w 640556"/>
              <a:gd name="connsiteY29" fmla="*/ 23812 h 1700212"/>
              <a:gd name="connsiteX30" fmla="*/ 145256 w 640556"/>
              <a:gd name="connsiteY30" fmla="*/ 9525 h 1700212"/>
              <a:gd name="connsiteX31" fmla="*/ 161925 w 640556"/>
              <a:gd name="connsiteY31" fmla="*/ 0 h 1700212"/>
              <a:gd name="connsiteX32" fmla="*/ 211931 w 640556"/>
              <a:gd name="connsiteY32" fmla="*/ 9525 h 1700212"/>
              <a:gd name="connsiteX33" fmla="*/ 314325 w 640556"/>
              <a:gd name="connsiteY33" fmla="*/ 23812 h 1700212"/>
              <a:gd name="connsiteX34" fmla="*/ 452437 w 640556"/>
              <a:gd name="connsiteY34" fmla="*/ 59531 h 1700212"/>
              <a:gd name="connsiteX35" fmla="*/ 611981 w 640556"/>
              <a:gd name="connsiteY35" fmla="*/ 107156 h 1700212"/>
              <a:gd name="connsiteX36" fmla="*/ 640556 w 640556"/>
              <a:gd name="connsiteY36" fmla="*/ 288131 h 1700212"/>
              <a:gd name="connsiteX37" fmla="*/ 623887 w 640556"/>
              <a:gd name="connsiteY37" fmla="*/ 511968 h 1700212"/>
              <a:gd name="connsiteX38" fmla="*/ 600075 w 640556"/>
              <a:gd name="connsiteY38" fmla="*/ 692943 h 1700212"/>
              <a:gd name="connsiteX39" fmla="*/ 571500 w 640556"/>
              <a:gd name="connsiteY39" fmla="*/ 850106 h 1700212"/>
              <a:gd name="connsiteX40" fmla="*/ 509587 w 640556"/>
              <a:gd name="connsiteY40" fmla="*/ 1057275 h 1700212"/>
              <a:gd name="connsiteX0" fmla="*/ 509587 w 778635"/>
              <a:gd name="connsiteY0" fmla="*/ 1057275 h 1700212"/>
              <a:gd name="connsiteX1" fmla="*/ 454818 w 778635"/>
              <a:gd name="connsiteY1" fmla="*/ 1181100 h 1700212"/>
              <a:gd name="connsiteX2" fmla="*/ 373856 w 778635"/>
              <a:gd name="connsiteY2" fmla="*/ 1307306 h 1700212"/>
              <a:gd name="connsiteX3" fmla="*/ 276225 w 778635"/>
              <a:gd name="connsiteY3" fmla="*/ 1435893 h 1700212"/>
              <a:gd name="connsiteX4" fmla="*/ 180975 w 778635"/>
              <a:gd name="connsiteY4" fmla="*/ 1550193 h 1700212"/>
              <a:gd name="connsiteX5" fmla="*/ 78581 w 778635"/>
              <a:gd name="connsiteY5" fmla="*/ 1664493 h 1700212"/>
              <a:gd name="connsiteX6" fmla="*/ 38100 w 778635"/>
              <a:gd name="connsiteY6" fmla="*/ 1697831 h 1700212"/>
              <a:gd name="connsiteX7" fmla="*/ 16668 w 778635"/>
              <a:gd name="connsiteY7" fmla="*/ 1700212 h 1700212"/>
              <a:gd name="connsiteX8" fmla="*/ 0 w 778635"/>
              <a:gd name="connsiteY8" fmla="*/ 1690687 h 1700212"/>
              <a:gd name="connsiteX9" fmla="*/ 0 w 778635"/>
              <a:gd name="connsiteY9" fmla="*/ 1671637 h 1700212"/>
              <a:gd name="connsiteX10" fmla="*/ 21431 w 778635"/>
              <a:gd name="connsiteY10" fmla="*/ 1624012 h 1700212"/>
              <a:gd name="connsiteX11" fmla="*/ 92868 w 778635"/>
              <a:gd name="connsiteY11" fmla="*/ 1516856 h 1700212"/>
              <a:gd name="connsiteX12" fmla="*/ 154781 w 778635"/>
              <a:gd name="connsiteY12" fmla="*/ 1409700 h 1700212"/>
              <a:gd name="connsiteX13" fmla="*/ 226218 w 778635"/>
              <a:gd name="connsiteY13" fmla="*/ 1262062 h 1700212"/>
              <a:gd name="connsiteX14" fmla="*/ 269081 w 778635"/>
              <a:gd name="connsiteY14" fmla="*/ 1147762 h 1700212"/>
              <a:gd name="connsiteX15" fmla="*/ 309562 w 778635"/>
              <a:gd name="connsiteY15" fmla="*/ 1009650 h 1700212"/>
              <a:gd name="connsiteX16" fmla="*/ 330993 w 778635"/>
              <a:gd name="connsiteY16" fmla="*/ 907256 h 1700212"/>
              <a:gd name="connsiteX17" fmla="*/ 352425 w 778635"/>
              <a:gd name="connsiteY17" fmla="*/ 759618 h 1700212"/>
              <a:gd name="connsiteX18" fmla="*/ 361950 w 778635"/>
              <a:gd name="connsiteY18" fmla="*/ 638175 h 1700212"/>
              <a:gd name="connsiteX19" fmla="*/ 369093 w 778635"/>
              <a:gd name="connsiteY19" fmla="*/ 478631 h 1700212"/>
              <a:gd name="connsiteX20" fmla="*/ 366712 w 778635"/>
              <a:gd name="connsiteY20" fmla="*/ 333375 h 1700212"/>
              <a:gd name="connsiteX21" fmla="*/ 354806 w 778635"/>
              <a:gd name="connsiteY21" fmla="*/ 250031 h 1700212"/>
              <a:gd name="connsiteX22" fmla="*/ 340518 w 778635"/>
              <a:gd name="connsiteY22" fmla="*/ 197643 h 1700212"/>
              <a:gd name="connsiteX23" fmla="*/ 326231 w 778635"/>
              <a:gd name="connsiteY23" fmla="*/ 169068 h 1700212"/>
              <a:gd name="connsiteX24" fmla="*/ 273843 w 778635"/>
              <a:gd name="connsiteY24" fmla="*/ 126206 h 1700212"/>
              <a:gd name="connsiteX25" fmla="*/ 230981 w 778635"/>
              <a:gd name="connsiteY25" fmla="*/ 92868 h 1700212"/>
              <a:gd name="connsiteX26" fmla="*/ 178593 w 778635"/>
              <a:gd name="connsiteY26" fmla="*/ 64293 h 1700212"/>
              <a:gd name="connsiteX27" fmla="*/ 159543 w 778635"/>
              <a:gd name="connsiteY27" fmla="*/ 52387 h 1700212"/>
              <a:gd name="connsiteX28" fmla="*/ 150018 w 778635"/>
              <a:gd name="connsiteY28" fmla="*/ 40481 h 1700212"/>
              <a:gd name="connsiteX29" fmla="*/ 142875 w 778635"/>
              <a:gd name="connsiteY29" fmla="*/ 23812 h 1700212"/>
              <a:gd name="connsiteX30" fmla="*/ 145256 w 778635"/>
              <a:gd name="connsiteY30" fmla="*/ 9525 h 1700212"/>
              <a:gd name="connsiteX31" fmla="*/ 161925 w 778635"/>
              <a:gd name="connsiteY31" fmla="*/ 0 h 1700212"/>
              <a:gd name="connsiteX32" fmla="*/ 211931 w 778635"/>
              <a:gd name="connsiteY32" fmla="*/ 9525 h 1700212"/>
              <a:gd name="connsiteX33" fmla="*/ 314325 w 778635"/>
              <a:gd name="connsiteY33" fmla="*/ 23812 h 1700212"/>
              <a:gd name="connsiteX34" fmla="*/ 452437 w 778635"/>
              <a:gd name="connsiteY34" fmla="*/ 59531 h 1700212"/>
              <a:gd name="connsiteX35" fmla="*/ 778635 w 778635"/>
              <a:gd name="connsiteY35" fmla="*/ 178570 h 1700212"/>
              <a:gd name="connsiteX36" fmla="*/ 640556 w 778635"/>
              <a:gd name="connsiteY36" fmla="*/ 288131 h 1700212"/>
              <a:gd name="connsiteX37" fmla="*/ 623887 w 778635"/>
              <a:gd name="connsiteY37" fmla="*/ 511968 h 1700212"/>
              <a:gd name="connsiteX38" fmla="*/ 600075 w 778635"/>
              <a:gd name="connsiteY38" fmla="*/ 692943 h 1700212"/>
              <a:gd name="connsiteX39" fmla="*/ 571500 w 778635"/>
              <a:gd name="connsiteY39" fmla="*/ 850106 h 1700212"/>
              <a:gd name="connsiteX40" fmla="*/ 509587 w 778635"/>
              <a:gd name="connsiteY40" fmla="*/ 1057275 h 1700212"/>
              <a:gd name="connsiteX0" fmla="*/ 509587 w 778635"/>
              <a:gd name="connsiteY0" fmla="*/ 1057275 h 1700212"/>
              <a:gd name="connsiteX1" fmla="*/ 454818 w 778635"/>
              <a:gd name="connsiteY1" fmla="*/ 1181100 h 1700212"/>
              <a:gd name="connsiteX2" fmla="*/ 373856 w 778635"/>
              <a:gd name="connsiteY2" fmla="*/ 1307306 h 1700212"/>
              <a:gd name="connsiteX3" fmla="*/ 276225 w 778635"/>
              <a:gd name="connsiteY3" fmla="*/ 1435893 h 1700212"/>
              <a:gd name="connsiteX4" fmla="*/ 180975 w 778635"/>
              <a:gd name="connsiteY4" fmla="*/ 1550193 h 1700212"/>
              <a:gd name="connsiteX5" fmla="*/ 78581 w 778635"/>
              <a:gd name="connsiteY5" fmla="*/ 1664493 h 1700212"/>
              <a:gd name="connsiteX6" fmla="*/ 38100 w 778635"/>
              <a:gd name="connsiteY6" fmla="*/ 1697831 h 1700212"/>
              <a:gd name="connsiteX7" fmla="*/ 16668 w 778635"/>
              <a:gd name="connsiteY7" fmla="*/ 1700212 h 1700212"/>
              <a:gd name="connsiteX8" fmla="*/ 0 w 778635"/>
              <a:gd name="connsiteY8" fmla="*/ 1690687 h 1700212"/>
              <a:gd name="connsiteX9" fmla="*/ 0 w 778635"/>
              <a:gd name="connsiteY9" fmla="*/ 1671637 h 1700212"/>
              <a:gd name="connsiteX10" fmla="*/ 21431 w 778635"/>
              <a:gd name="connsiteY10" fmla="*/ 1624012 h 1700212"/>
              <a:gd name="connsiteX11" fmla="*/ 92868 w 778635"/>
              <a:gd name="connsiteY11" fmla="*/ 1516856 h 1700212"/>
              <a:gd name="connsiteX12" fmla="*/ 154781 w 778635"/>
              <a:gd name="connsiteY12" fmla="*/ 1409700 h 1700212"/>
              <a:gd name="connsiteX13" fmla="*/ 226218 w 778635"/>
              <a:gd name="connsiteY13" fmla="*/ 1262062 h 1700212"/>
              <a:gd name="connsiteX14" fmla="*/ 269081 w 778635"/>
              <a:gd name="connsiteY14" fmla="*/ 1147762 h 1700212"/>
              <a:gd name="connsiteX15" fmla="*/ 309562 w 778635"/>
              <a:gd name="connsiteY15" fmla="*/ 1009650 h 1700212"/>
              <a:gd name="connsiteX16" fmla="*/ 330993 w 778635"/>
              <a:gd name="connsiteY16" fmla="*/ 907256 h 1700212"/>
              <a:gd name="connsiteX17" fmla="*/ 352425 w 778635"/>
              <a:gd name="connsiteY17" fmla="*/ 759618 h 1700212"/>
              <a:gd name="connsiteX18" fmla="*/ 361950 w 778635"/>
              <a:gd name="connsiteY18" fmla="*/ 638175 h 1700212"/>
              <a:gd name="connsiteX19" fmla="*/ 369093 w 778635"/>
              <a:gd name="connsiteY19" fmla="*/ 478631 h 1700212"/>
              <a:gd name="connsiteX20" fmla="*/ 366712 w 778635"/>
              <a:gd name="connsiteY20" fmla="*/ 333375 h 1700212"/>
              <a:gd name="connsiteX21" fmla="*/ 354806 w 778635"/>
              <a:gd name="connsiteY21" fmla="*/ 250031 h 1700212"/>
              <a:gd name="connsiteX22" fmla="*/ 340518 w 778635"/>
              <a:gd name="connsiteY22" fmla="*/ 197643 h 1700212"/>
              <a:gd name="connsiteX23" fmla="*/ 326231 w 778635"/>
              <a:gd name="connsiteY23" fmla="*/ 169068 h 1700212"/>
              <a:gd name="connsiteX24" fmla="*/ 273843 w 778635"/>
              <a:gd name="connsiteY24" fmla="*/ 126206 h 1700212"/>
              <a:gd name="connsiteX25" fmla="*/ 230981 w 778635"/>
              <a:gd name="connsiteY25" fmla="*/ 92868 h 1700212"/>
              <a:gd name="connsiteX26" fmla="*/ 178593 w 778635"/>
              <a:gd name="connsiteY26" fmla="*/ 64293 h 1700212"/>
              <a:gd name="connsiteX27" fmla="*/ 159543 w 778635"/>
              <a:gd name="connsiteY27" fmla="*/ 52387 h 1700212"/>
              <a:gd name="connsiteX28" fmla="*/ 150018 w 778635"/>
              <a:gd name="connsiteY28" fmla="*/ 40481 h 1700212"/>
              <a:gd name="connsiteX29" fmla="*/ 142875 w 778635"/>
              <a:gd name="connsiteY29" fmla="*/ 23812 h 1700212"/>
              <a:gd name="connsiteX30" fmla="*/ 145256 w 778635"/>
              <a:gd name="connsiteY30" fmla="*/ 9525 h 1700212"/>
              <a:gd name="connsiteX31" fmla="*/ 161925 w 778635"/>
              <a:gd name="connsiteY31" fmla="*/ 0 h 1700212"/>
              <a:gd name="connsiteX32" fmla="*/ 211931 w 778635"/>
              <a:gd name="connsiteY32" fmla="*/ 9525 h 1700212"/>
              <a:gd name="connsiteX33" fmla="*/ 314325 w 778635"/>
              <a:gd name="connsiteY33" fmla="*/ 23812 h 1700212"/>
              <a:gd name="connsiteX34" fmla="*/ 452437 w 778635"/>
              <a:gd name="connsiteY34" fmla="*/ 59531 h 1700212"/>
              <a:gd name="connsiteX35" fmla="*/ 611981 w 778635"/>
              <a:gd name="connsiteY35" fmla="*/ 116681 h 1700212"/>
              <a:gd name="connsiteX36" fmla="*/ 778635 w 778635"/>
              <a:gd name="connsiteY36" fmla="*/ 178570 h 1700212"/>
              <a:gd name="connsiteX37" fmla="*/ 640556 w 778635"/>
              <a:gd name="connsiteY37" fmla="*/ 288131 h 1700212"/>
              <a:gd name="connsiteX38" fmla="*/ 623887 w 778635"/>
              <a:gd name="connsiteY38" fmla="*/ 511968 h 1700212"/>
              <a:gd name="connsiteX39" fmla="*/ 600075 w 778635"/>
              <a:gd name="connsiteY39" fmla="*/ 692943 h 1700212"/>
              <a:gd name="connsiteX40" fmla="*/ 571500 w 778635"/>
              <a:gd name="connsiteY40" fmla="*/ 850106 h 1700212"/>
              <a:gd name="connsiteX41" fmla="*/ 509587 w 778635"/>
              <a:gd name="connsiteY41" fmla="*/ 1057275 h 1700212"/>
              <a:gd name="connsiteX0" fmla="*/ 509587 w 640556"/>
              <a:gd name="connsiteY0" fmla="*/ 1057275 h 1700212"/>
              <a:gd name="connsiteX1" fmla="*/ 454818 w 640556"/>
              <a:gd name="connsiteY1" fmla="*/ 1181100 h 1700212"/>
              <a:gd name="connsiteX2" fmla="*/ 373856 w 640556"/>
              <a:gd name="connsiteY2" fmla="*/ 1307306 h 1700212"/>
              <a:gd name="connsiteX3" fmla="*/ 276225 w 640556"/>
              <a:gd name="connsiteY3" fmla="*/ 1435893 h 1700212"/>
              <a:gd name="connsiteX4" fmla="*/ 180975 w 640556"/>
              <a:gd name="connsiteY4" fmla="*/ 1550193 h 1700212"/>
              <a:gd name="connsiteX5" fmla="*/ 78581 w 640556"/>
              <a:gd name="connsiteY5" fmla="*/ 1664493 h 1700212"/>
              <a:gd name="connsiteX6" fmla="*/ 38100 w 640556"/>
              <a:gd name="connsiteY6" fmla="*/ 1697831 h 1700212"/>
              <a:gd name="connsiteX7" fmla="*/ 16668 w 640556"/>
              <a:gd name="connsiteY7" fmla="*/ 1700212 h 1700212"/>
              <a:gd name="connsiteX8" fmla="*/ 0 w 640556"/>
              <a:gd name="connsiteY8" fmla="*/ 1690687 h 1700212"/>
              <a:gd name="connsiteX9" fmla="*/ 0 w 640556"/>
              <a:gd name="connsiteY9" fmla="*/ 1671637 h 1700212"/>
              <a:gd name="connsiteX10" fmla="*/ 21431 w 640556"/>
              <a:gd name="connsiteY10" fmla="*/ 1624012 h 1700212"/>
              <a:gd name="connsiteX11" fmla="*/ 92868 w 640556"/>
              <a:gd name="connsiteY11" fmla="*/ 1516856 h 1700212"/>
              <a:gd name="connsiteX12" fmla="*/ 154781 w 640556"/>
              <a:gd name="connsiteY12" fmla="*/ 1409700 h 1700212"/>
              <a:gd name="connsiteX13" fmla="*/ 226218 w 640556"/>
              <a:gd name="connsiteY13" fmla="*/ 1262062 h 1700212"/>
              <a:gd name="connsiteX14" fmla="*/ 269081 w 640556"/>
              <a:gd name="connsiteY14" fmla="*/ 1147762 h 1700212"/>
              <a:gd name="connsiteX15" fmla="*/ 309562 w 640556"/>
              <a:gd name="connsiteY15" fmla="*/ 1009650 h 1700212"/>
              <a:gd name="connsiteX16" fmla="*/ 330993 w 640556"/>
              <a:gd name="connsiteY16" fmla="*/ 907256 h 1700212"/>
              <a:gd name="connsiteX17" fmla="*/ 352425 w 640556"/>
              <a:gd name="connsiteY17" fmla="*/ 759618 h 1700212"/>
              <a:gd name="connsiteX18" fmla="*/ 361950 w 640556"/>
              <a:gd name="connsiteY18" fmla="*/ 638175 h 1700212"/>
              <a:gd name="connsiteX19" fmla="*/ 369093 w 640556"/>
              <a:gd name="connsiteY19" fmla="*/ 478631 h 1700212"/>
              <a:gd name="connsiteX20" fmla="*/ 366712 w 640556"/>
              <a:gd name="connsiteY20" fmla="*/ 333375 h 1700212"/>
              <a:gd name="connsiteX21" fmla="*/ 354806 w 640556"/>
              <a:gd name="connsiteY21" fmla="*/ 250031 h 1700212"/>
              <a:gd name="connsiteX22" fmla="*/ 340518 w 640556"/>
              <a:gd name="connsiteY22" fmla="*/ 197643 h 1700212"/>
              <a:gd name="connsiteX23" fmla="*/ 326231 w 640556"/>
              <a:gd name="connsiteY23" fmla="*/ 169068 h 1700212"/>
              <a:gd name="connsiteX24" fmla="*/ 273843 w 640556"/>
              <a:gd name="connsiteY24" fmla="*/ 126206 h 1700212"/>
              <a:gd name="connsiteX25" fmla="*/ 230981 w 640556"/>
              <a:gd name="connsiteY25" fmla="*/ 92868 h 1700212"/>
              <a:gd name="connsiteX26" fmla="*/ 178593 w 640556"/>
              <a:gd name="connsiteY26" fmla="*/ 64293 h 1700212"/>
              <a:gd name="connsiteX27" fmla="*/ 159543 w 640556"/>
              <a:gd name="connsiteY27" fmla="*/ 52387 h 1700212"/>
              <a:gd name="connsiteX28" fmla="*/ 150018 w 640556"/>
              <a:gd name="connsiteY28" fmla="*/ 40481 h 1700212"/>
              <a:gd name="connsiteX29" fmla="*/ 142875 w 640556"/>
              <a:gd name="connsiteY29" fmla="*/ 23812 h 1700212"/>
              <a:gd name="connsiteX30" fmla="*/ 145256 w 640556"/>
              <a:gd name="connsiteY30" fmla="*/ 9525 h 1700212"/>
              <a:gd name="connsiteX31" fmla="*/ 161925 w 640556"/>
              <a:gd name="connsiteY31" fmla="*/ 0 h 1700212"/>
              <a:gd name="connsiteX32" fmla="*/ 211931 w 640556"/>
              <a:gd name="connsiteY32" fmla="*/ 9525 h 1700212"/>
              <a:gd name="connsiteX33" fmla="*/ 314325 w 640556"/>
              <a:gd name="connsiteY33" fmla="*/ 23812 h 1700212"/>
              <a:gd name="connsiteX34" fmla="*/ 452437 w 640556"/>
              <a:gd name="connsiteY34" fmla="*/ 59531 h 1700212"/>
              <a:gd name="connsiteX35" fmla="*/ 611981 w 640556"/>
              <a:gd name="connsiteY35" fmla="*/ 116681 h 1700212"/>
              <a:gd name="connsiteX36" fmla="*/ 640556 w 640556"/>
              <a:gd name="connsiteY36" fmla="*/ 288131 h 1700212"/>
              <a:gd name="connsiteX37" fmla="*/ 623887 w 640556"/>
              <a:gd name="connsiteY37" fmla="*/ 511968 h 1700212"/>
              <a:gd name="connsiteX38" fmla="*/ 600075 w 640556"/>
              <a:gd name="connsiteY38" fmla="*/ 692943 h 1700212"/>
              <a:gd name="connsiteX39" fmla="*/ 571500 w 640556"/>
              <a:gd name="connsiteY39" fmla="*/ 850106 h 1700212"/>
              <a:gd name="connsiteX40" fmla="*/ 509587 w 640556"/>
              <a:gd name="connsiteY40" fmla="*/ 1057275 h 1700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40556" h="1700212">
                <a:moveTo>
                  <a:pt x="509587" y="1057275"/>
                </a:moveTo>
                <a:lnTo>
                  <a:pt x="454818" y="1181100"/>
                </a:lnTo>
                <a:lnTo>
                  <a:pt x="373856" y="1307306"/>
                </a:lnTo>
                <a:lnTo>
                  <a:pt x="276225" y="1435893"/>
                </a:lnTo>
                <a:lnTo>
                  <a:pt x="180975" y="1550193"/>
                </a:lnTo>
                <a:lnTo>
                  <a:pt x="78581" y="1664493"/>
                </a:lnTo>
                <a:lnTo>
                  <a:pt x="38100" y="1697831"/>
                </a:lnTo>
                <a:lnTo>
                  <a:pt x="16668" y="1700212"/>
                </a:lnTo>
                <a:lnTo>
                  <a:pt x="0" y="1690687"/>
                </a:lnTo>
                <a:lnTo>
                  <a:pt x="0" y="1671637"/>
                </a:lnTo>
                <a:lnTo>
                  <a:pt x="21431" y="1624012"/>
                </a:lnTo>
                <a:lnTo>
                  <a:pt x="92868" y="1516856"/>
                </a:lnTo>
                <a:lnTo>
                  <a:pt x="154781" y="1409700"/>
                </a:lnTo>
                <a:lnTo>
                  <a:pt x="226218" y="1262062"/>
                </a:lnTo>
                <a:lnTo>
                  <a:pt x="269081" y="1147762"/>
                </a:lnTo>
                <a:lnTo>
                  <a:pt x="309562" y="1009650"/>
                </a:lnTo>
                <a:lnTo>
                  <a:pt x="330993" y="907256"/>
                </a:lnTo>
                <a:lnTo>
                  <a:pt x="352425" y="759618"/>
                </a:lnTo>
                <a:lnTo>
                  <a:pt x="361950" y="638175"/>
                </a:lnTo>
                <a:lnTo>
                  <a:pt x="369093" y="478631"/>
                </a:lnTo>
                <a:cubicBezTo>
                  <a:pt x="368299" y="430212"/>
                  <a:pt x="367506" y="381794"/>
                  <a:pt x="366712" y="333375"/>
                </a:cubicBezTo>
                <a:lnTo>
                  <a:pt x="354806" y="250031"/>
                </a:lnTo>
                <a:lnTo>
                  <a:pt x="340518" y="197643"/>
                </a:lnTo>
                <a:lnTo>
                  <a:pt x="326231" y="169068"/>
                </a:lnTo>
                <a:lnTo>
                  <a:pt x="273843" y="126206"/>
                </a:lnTo>
                <a:lnTo>
                  <a:pt x="230981" y="92868"/>
                </a:lnTo>
                <a:lnTo>
                  <a:pt x="178593" y="64293"/>
                </a:lnTo>
                <a:lnTo>
                  <a:pt x="159543" y="52387"/>
                </a:lnTo>
                <a:lnTo>
                  <a:pt x="150018" y="40481"/>
                </a:lnTo>
                <a:lnTo>
                  <a:pt x="142875" y="23812"/>
                </a:lnTo>
                <a:lnTo>
                  <a:pt x="145256" y="9525"/>
                </a:lnTo>
                <a:lnTo>
                  <a:pt x="161925" y="0"/>
                </a:lnTo>
                <a:lnTo>
                  <a:pt x="211931" y="9525"/>
                </a:lnTo>
                <a:lnTo>
                  <a:pt x="314325" y="23812"/>
                </a:lnTo>
                <a:lnTo>
                  <a:pt x="452437" y="59531"/>
                </a:lnTo>
                <a:lnTo>
                  <a:pt x="611981" y="116681"/>
                </a:lnTo>
                <a:lnTo>
                  <a:pt x="640556" y="288131"/>
                </a:lnTo>
                <a:lnTo>
                  <a:pt x="623887" y="511968"/>
                </a:lnTo>
                <a:lnTo>
                  <a:pt x="600075" y="692943"/>
                </a:lnTo>
                <a:lnTo>
                  <a:pt x="571500" y="850106"/>
                </a:lnTo>
                <a:lnTo>
                  <a:pt x="509587" y="10572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7BAC6F4-35DA-49E3-A70A-339D12563E57}"/>
              </a:ext>
            </a:extLst>
          </p:cNvPr>
          <p:cNvSpPr/>
          <p:nvPr/>
        </p:nvSpPr>
        <p:spPr>
          <a:xfrm>
            <a:off x="6110288" y="3486151"/>
            <a:ext cx="1585912" cy="500063"/>
          </a:xfrm>
          <a:custGeom>
            <a:avLst/>
            <a:gdLst>
              <a:gd name="connsiteX0" fmla="*/ 950118 w 1585912"/>
              <a:gd name="connsiteY0" fmla="*/ 290513 h 500063"/>
              <a:gd name="connsiteX1" fmla="*/ 728662 w 1585912"/>
              <a:gd name="connsiteY1" fmla="*/ 361950 h 500063"/>
              <a:gd name="connsiteX2" fmla="*/ 492918 w 1585912"/>
              <a:gd name="connsiteY2" fmla="*/ 435769 h 500063"/>
              <a:gd name="connsiteX3" fmla="*/ 273843 w 1585912"/>
              <a:gd name="connsiteY3" fmla="*/ 500063 h 500063"/>
              <a:gd name="connsiteX4" fmla="*/ 242887 w 1585912"/>
              <a:gd name="connsiteY4" fmla="*/ 490538 h 500063"/>
              <a:gd name="connsiteX5" fmla="*/ 202406 w 1585912"/>
              <a:gd name="connsiteY5" fmla="*/ 464344 h 500063"/>
              <a:gd name="connsiteX6" fmla="*/ 140493 w 1585912"/>
              <a:gd name="connsiteY6" fmla="*/ 421481 h 500063"/>
              <a:gd name="connsiteX7" fmla="*/ 100012 w 1585912"/>
              <a:gd name="connsiteY7" fmla="*/ 383381 h 500063"/>
              <a:gd name="connsiteX8" fmla="*/ 76200 w 1585912"/>
              <a:gd name="connsiteY8" fmla="*/ 357188 h 500063"/>
              <a:gd name="connsiteX9" fmla="*/ 52387 w 1585912"/>
              <a:gd name="connsiteY9" fmla="*/ 326231 h 500063"/>
              <a:gd name="connsiteX10" fmla="*/ 35718 w 1585912"/>
              <a:gd name="connsiteY10" fmla="*/ 295275 h 500063"/>
              <a:gd name="connsiteX11" fmla="*/ 11906 w 1585912"/>
              <a:gd name="connsiteY11" fmla="*/ 235744 h 500063"/>
              <a:gd name="connsiteX12" fmla="*/ 0 w 1585912"/>
              <a:gd name="connsiteY12" fmla="*/ 173831 h 500063"/>
              <a:gd name="connsiteX13" fmla="*/ 0 w 1585912"/>
              <a:gd name="connsiteY13" fmla="*/ 145256 h 500063"/>
              <a:gd name="connsiteX14" fmla="*/ 0 w 1585912"/>
              <a:gd name="connsiteY14" fmla="*/ 128588 h 500063"/>
              <a:gd name="connsiteX15" fmla="*/ 7143 w 1585912"/>
              <a:gd name="connsiteY15" fmla="*/ 123825 h 500063"/>
              <a:gd name="connsiteX16" fmla="*/ 38100 w 1585912"/>
              <a:gd name="connsiteY16" fmla="*/ 130969 h 500063"/>
              <a:gd name="connsiteX17" fmla="*/ 78581 w 1585912"/>
              <a:gd name="connsiteY17" fmla="*/ 157163 h 500063"/>
              <a:gd name="connsiteX18" fmla="*/ 123825 w 1585912"/>
              <a:gd name="connsiteY18" fmla="*/ 200025 h 500063"/>
              <a:gd name="connsiteX19" fmla="*/ 150018 w 1585912"/>
              <a:gd name="connsiteY19" fmla="*/ 226219 h 500063"/>
              <a:gd name="connsiteX20" fmla="*/ 173831 w 1585912"/>
              <a:gd name="connsiteY20" fmla="*/ 240506 h 500063"/>
              <a:gd name="connsiteX21" fmla="*/ 207168 w 1585912"/>
              <a:gd name="connsiteY21" fmla="*/ 247650 h 500063"/>
              <a:gd name="connsiteX22" fmla="*/ 273843 w 1585912"/>
              <a:gd name="connsiteY22" fmla="*/ 254794 h 500063"/>
              <a:gd name="connsiteX23" fmla="*/ 326231 w 1585912"/>
              <a:gd name="connsiteY23" fmla="*/ 257175 h 500063"/>
              <a:gd name="connsiteX24" fmla="*/ 402431 w 1585912"/>
              <a:gd name="connsiteY24" fmla="*/ 254794 h 500063"/>
              <a:gd name="connsiteX25" fmla="*/ 497681 w 1585912"/>
              <a:gd name="connsiteY25" fmla="*/ 240506 h 500063"/>
              <a:gd name="connsiteX26" fmla="*/ 659606 w 1585912"/>
              <a:gd name="connsiteY26" fmla="*/ 202406 h 500063"/>
              <a:gd name="connsiteX27" fmla="*/ 852487 w 1585912"/>
              <a:gd name="connsiteY27" fmla="*/ 145256 h 500063"/>
              <a:gd name="connsiteX28" fmla="*/ 997743 w 1585912"/>
              <a:gd name="connsiteY28" fmla="*/ 90488 h 500063"/>
              <a:gd name="connsiteX29" fmla="*/ 1078706 w 1585912"/>
              <a:gd name="connsiteY29" fmla="*/ 57150 h 500063"/>
              <a:gd name="connsiteX30" fmla="*/ 1147762 w 1585912"/>
              <a:gd name="connsiteY30" fmla="*/ 26194 h 500063"/>
              <a:gd name="connsiteX31" fmla="*/ 1202531 w 1585912"/>
              <a:gd name="connsiteY31" fmla="*/ 7144 h 500063"/>
              <a:gd name="connsiteX32" fmla="*/ 1243012 w 1585912"/>
              <a:gd name="connsiteY32" fmla="*/ 0 h 500063"/>
              <a:gd name="connsiteX33" fmla="*/ 1259681 w 1585912"/>
              <a:gd name="connsiteY33" fmla="*/ 0 h 500063"/>
              <a:gd name="connsiteX34" fmla="*/ 1290637 w 1585912"/>
              <a:gd name="connsiteY34" fmla="*/ 16669 h 500063"/>
              <a:gd name="connsiteX35" fmla="*/ 1373981 w 1585912"/>
              <a:gd name="connsiteY35" fmla="*/ 71438 h 500063"/>
              <a:gd name="connsiteX36" fmla="*/ 1457325 w 1585912"/>
              <a:gd name="connsiteY36" fmla="*/ 128588 h 500063"/>
              <a:gd name="connsiteX37" fmla="*/ 1528762 w 1585912"/>
              <a:gd name="connsiteY37" fmla="*/ 185738 h 500063"/>
              <a:gd name="connsiteX38" fmla="*/ 1559718 w 1585912"/>
              <a:gd name="connsiteY38" fmla="*/ 209550 h 500063"/>
              <a:gd name="connsiteX39" fmla="*/ 1571625 w 1585912"/>
              <a:gd name="connsiteY39" fmla="*/ 221456 h 500063"/>
              <a:gd name="connsiteX40" fmla="*/ 1581150 w 1585912"/>
              <a:gd name="connsiteY40" fmla="*/ 238125 h 500063"/>
              <a:gd name="connsiteX41" fmla="*/ 1585912 w 1585912"/>
              <a:gd name="connsiteY41" fmla="*/ 252413 h 500063"/>
              <a:gd name="connsiteX42" fmla="*/ 1581150 w 1585912"/>
              <a:gd name="connsiteY42" fmla="*/ 276225 h 500063"/>
              <a:gd name="connsiteX43" fmla="*/ 1557337 w 1585912"/>
              <a:gd name="connsiteY43" fmla="*/ 300038 h 500063"/>
              <a:gd name="connsiteX44" fmla="*/ 1524000 w 1585912"/>
              <a:gd name="connsiteY44" fmla="*/ 319088 h 500063"/>
              <a:gd name="connsiteX45" fmla="*/ 1200150 w 1585912"/>
              <a:gd name="connsiteY45" fmla="*/ 240506 h 500063"/>
              <a:gd name="connsiteX46" fmla="*/ 1190625 w 1585912"/>
              <a:gd name="connsiteY46" fmla="*/ 228600 h 500063"/>
              <a:gd name="connsiteX47" fmla="*/ 1166812 w 1585912"/>
              <a:gd name="connsiteY47" fmla="*/ 226219 h 500063"/>
              <a:gd name="connsiteX48" fmla="*/ 1109662 w 1585912"/>
              <a:gd name="connsiteY48" fmla="*/ 240506 h 500063"/>
              <a:gd name="connsiteX49" fmla="*/ 950118 w 1585912"/>
              <a:gd name="connsiteY49" fmla="*/ 290513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585912" h="500063">
                <a:moveTo>
                  <a:pt x="950118" y="290513"/>
                </a:moveTo>
                <a:lnTo>
                  <a:pt x="728662" y="361950"/>
                </a:lnTo>
                <a:lnTo>
                  <a:pt x="492918" y="435769"/>
                </a:lnTo>
                <a:lnTo>
                  <a:pt x="273843" y="500063"/>
                </a:lnTo>
                <a:lnTo>
                  <a:pt x="242887" y="490538"/>
                </a:lnTo>
                <a:lnTo>
                  <a:pt x="202406" y="464344"/>
                </a:lnTo>
                <a:lnTo>
                  <a:pt x="140493" y="421481"/>
                </a:lnTo>
                <a:lnTo>
                  <a:pt x="100012" y="383381"/>
                </a:lnTo>
                <a:lnTo>
                  <a:pt x="76200" y="357188"/>
                </a:lnTo>
                <a:lnTo>
                  <a:pt x="52387" y="326231"/>
                </a:lnTo>
                <a:lnTo>
                  <a:pt x="35718" y="295275"/>
                </a:lnTo>
                <a:lnTo>
                  <a:pt x="11906" y="235744"/>
                </a:lnTo>
                <a:lnTo>
                  <a:pt x="0" y="173831"/>
                </a:lnTo>
                <a:lnTo>
                  <a:pt x="0" y="145256"/>
                </a:lnTo>
                <a:lnTo>
                  <a:pt x="0" y="128588"/>
                </a:lnTo>
                <a:lnTo>
                  <a:pt x="7143" y="123825"/>
                </a:lnTo>
                <a:lnTo>
                  <a:pt x="38100" y="130969"/>
                </a:lnTo>
                <a:lnTo>
                  <a:pt x="78581" y="157163"/>
                </a:lnTo>
                <a:lnTo>
                  <a:pt x="123825" y="200025"/>
                </a:lnTo>
                <a:lnTo>
                  <a:pt x="150018" y="226219"/>
                </a:lnTo>
                <a:lnTo>
                  <a:pt x="173831" y="240506"/>
                </a:lnTo>
                <a:lnTo>
                  <a:pt x="207168" y="247650"/>
                </a:lnTo>
                <a:lnTo>
                  <a:pt x="273843" y="254794"/>
                </a:lnTo>
                <a:lnTo>
                  <a:pt x="326231" y="257175"/>
                </a:lnTo>
                <a:lnTo>
                  <a:pt x="402431" y="254794"/>
                </a:lnTo>
                <a:lnTo>
                  <a:pt x="497681" y="240506"/>
                </a:lnTo>
                <a:lnTo>
                  <a:pt x="659606" y="202406"/>
                </a:lnTo>
                <a:lnTo>
                  <a:pt x="852487" y="145256"/>
                </a:lnTo>
                <a:lnTo>
                  <a:pt x="997743" y="90488"/>
                </a:lnTo>
                <a:lnTo>
                  <a:pt x="1078706" y="57150"/>
                </a:lnTo>
                <a:lnTo>
                  <a:pt x="1147762" y="26194"/>
                </a:lnTo>
                <a:lnTo>
                  <a:pt x="1202531" y="7144"/>
                </a:lnTo>
                <a:lnTo>
                  <a:pt x="1243012" y="0"/>
                </a:lnTo>
                <a:lnTo>
                  <a:pt x="1259681" y="0"/>
                </a:lnTo>
                <a:lnTo>
                  <a:pt x="1290637" y="16669"/>
                </a:lnTo>
                <a:lnTo>
                  <a:pt x="1373981" y="71438"/>
                </a:lnTo>
                <a:lnTo>
                  <a:pt x="1457325" y="128588"/>
                </a:lnTo>
                <a:lnTo>
                  <a:pt x="1528762" y="185738"/>
                </a:lnTo>
                <a:lnTo>
                  <a:pt x="1559718" y="209550"/>
                </a:lnTo>
                <a:lnTo>
                  <a:pt x="1571625" y="221456"/>
                </a:lnTo>
                <a:lnTo>
                  <a:pt x="1581150" y="238125"/>
                </a:lnTo>
                <a:lnTo>
                  <a:pt x="1585912" y="252413"/>
                </a:lnTo>
                <a:lnTo>
                  <a:pt x="1581150" y="276225"/>
                </a:lnTo>
                <a:lnTo>
                  <a:pt x="1557337" y="300038"/>
                </a:lnTo>
                <a:lnTo>
                  <a:pt x="1524000" y="319088"/>
                </a:lnTo>
                <a:lnTo>
                  <a:pt x="1200150" y="240506"/>
                </a:lnTo>
                <a:lnTo>
                  <a:pt x="1190625" y="228600"/>
                </a:lnTo>
                <a:lnTo>
                  <a:pt x="1166812" y="226219"/>
                </a:lnTo>
                <a:lnTo>
                  <a:pt x="1109662" y="240506"/>
                </a:lnTo>
                <a:lnTo>
                  <a:pt x="950118" y="2905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2C33DEB-581D-44C5-A17D-62A38AEBEDFA}"/>
              </a:ext>
            </a:extLst>
          </p:cNvPr>
          <p:cNvSpPr/>
          <p:nvPr/>
        </p:nvSpPr>
        <p:spPr>
          <a:xfrm>
            <a:off x="4008439" y="1906588"/>
            <a:ext cx="1819275" cy="736600"/>
          </a:xfrm>
          <a:custGeom>
            <a:avLst/>
            <a:gdLst>
              <a:gd name="connsiteX0" fmla="*/ 1204912 w 1819275"/>
              <a:gd name="connsiteY0" fmla="*/ 481013 h 735807"/>
              <a:gd name="connsiteX1" fmla="*/ 995362 w 1819275"/>
              <a:gd name="connsiteY1" fmla="*/ 376238 h 735807"/>
              <a:gd name="connsiteX2" fmla="*/ 814387 w 1819275"/>
              <a:gd name="connsiteY2" fmla="*/ 297657 h 735807"/>
              <a:gd name="connsiteX3" fmla="*/ 597694 w 1819275"/>
              <a:gd name="connsiteY3" fmla="*/ 221457 h 735807"/>
              <a:gd name="connsiteX4" fmla="*/ 390525 w 1819275"/>
              <a:gd name="connsiteY4" fmla="*/ 161925 h 735807"/>
              <a:gd name="connsiteX5" fmla="*/ 242887 w 1819275"/>
              <a:gd name="connsiteY5" fmla="*/ 123825 h 735807"/>
              <a:gd name="connsiteX6" fmla="*/ 100012 w 1819275"/>
              <a:gd name="connsiteY6" fmla="*/ 88107 h 735807"/>
              <a:gd name="connsiteX7" fmla="*/ 26194 w 1819275"/>
              <a:gd name="connsiteY7" fmla="*/ 71438 h 735807"/>
              <a:gd name="connsiteX8" fmla="*/ 9525 w 1819275"/>
              <a:gd name="connsiteY8" fmla="*/ 59532 h 735807"/>
              <a:gd name="connsiteX9" fmla="*/ 0 w 1819275"/>
              <a:gd name="connsiteY9" fmla="*/ 35719 h 735807"/>
              <a:gd name="connsiteX10" fmla="*/ 0 w 1819275"/>
              <a:gd name="connsiteY10" fmla="*/ 21432 h 735807"/>
              <a:gd name="connsiteX11" fmla="*/ 7144 w 1819275"/>
              <a:gd name="connsiteY11" fmla="*/ 7144 h 735807"/>
              <a:gd name="connsiteX12" fmla="*/ 45244 w 1819275"/>
              <a:gd name="connsiteY12" fmla="*/ 0 h 735807"/>
              <a:gd name="connsiteX13" fmla="*/ 240506 w 1819275"/>
              <a:gd name="connsiteY13" fmla="*/ 14288 h 735807"/>
              <a:gd name="connsiteX14" fmla="*/ 459581 w 1819275"/>
              <a:gd name="connsiteY14" fmla="*/ 33338 h 735807"/>
              <a:gd name="connsiteX15" fmla="*/ 595312 w 1819275"/>
              <a:gd name="connsiteY15" fmla="*/ 50007 h 735807"/>
              <a:gd name="connsiteX16" fmla="*/ 747712 w 1819275"/>
              <a:gd name="connsiteY16" fmla="*/ 83344 h 735807"/>
              <a:gd name="connsiteX17" fmla="*/ 969169 w 1819275"/>
              <a:gd name="connsiteY17" fmla="*/ 138113 h 735807"/>
              <a:gd name="connsiteX18" fmla="*/ 1207294 w 1819275"/>
              <a:gd name="connsiteY18" fmla="*/ 226219 h 735807"/>
              <a:gd name="connsiteX19" fmla="*/ 1373981 w 1819275"/>
              <a:gd name="connsiteY19" fmla="*/ 285750 h 735807"/>
              <a:gd name="connsiteX20" fmla="*/ 1500187 w 1819275"/>
              <a:gd name="connsiteY20" fmla="*/ 342900 h 735807"/>
              <a:gd name="connsiteX21" fmla="*/ 1578769 w 1819275"/>
              <a:gd name="connsiteY21" fmla="*/ 383382 h 735807"/>
              <a:gd name="connsiteX22" fmla="*/ 1638300 w 1819275"/>
              <a:gd name="connsiteY22" fmla="*/ 416719 h 735807"/>
              <a:gd name="connsiteX23" fmla="*/ 1702594 w 1819275"/>
              <a:gd name="connsiteY23" fmla="*/ 461963 h 735807"/>
              <a:gd name="connsiteX24" fmla="*/ 1743075 w 1819275"/>
              <a:gd name="connsiteY24" fmla="*/ 490538 h 735807"/>
              <a:gd name="connsiteX25" fmla="*/ 1774031 w 1819275"/>
              <a:gd name="connsiteY25" fmla="*/ 523875 h 735807"/>
              <a:gd name="connsiteX26" fmla="*/ 1795462 w 1819275"/>
              <a:gd name="connsiteY26" fmla="*/ 554832 h 735807"/>
              <a:gd name="connsiteX27" fmla="*/ 1809750 w 1819275"/>
              <a:gd name="connsiteY27" fmla="*/ 576263 h 735807"/>
              <a:gd name="connsiteX28" fmla="*/ 1816894 w 1819275"/>
              <a:gd name="connsiteY28" fmla="*/ 590550 h 735807"/>
              <a:gd name="connsiteX29" fmla="*/ 1819275 w 1819275"/>
              <a:gd name="connsiteY29" fmla="*/ 619125 h 735807"/>
              <a:gd name="connsiteX30" fmla="*/ 1814512 w 1819275"/>
              <a:gd name="connsiteY30" fmla="*/ 661988 h 735807"/>
              <a:gd name="connsiteX31" fmla="*/ 1795462 w 1819275"/>
              <a:gd name="connsiteY31" fmla="*/ 700088 h 735807"/>
              <a:gd name="connsiteX32" fmla="*/ 1764506 w 1819275"/>
              <a:gd name="connsiteY32" fmla="*/ 723900 h 735807"/>
              <a:gd name="connsiteX33" fmla="*/ 1726406 w 1819275"/>
              <a:gd name="connsiteY33" fmla="*/ 735807 h 735807"/>
              <a:gd name="connsiteX34" fmla="*/ 1690687 w 1819275"/>
              <a:gd name="connsiteY34" fmla="*/ 735807 h 735807"/>
              <a:gd name="connsiteX35" fmla="*/ 1643062 w 1819275"/>
              <a:gd name="connsiteY35" fmla="*/ 723900 h 735807"/>
              <a:gd name="connsiteX36" fmla="*/ 1554956 w 1819275"/>
              <a:gd name="connsiteY36" fmla="*/ 671513 h 735807"/>
              <a:gd name="connsiteX37" fmla="*/ 1416844 w 1819275"/>
              <a:gd name="connsiteY37" fmla="*/ 590550 h 735807"/>
              <a:gd name="connsiteX38" fmla="*/ 1204912 w 1819275"/>
              <a:gd name="connsiteY38" fmla="*/ 481013 h 735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19275" h="735807">
                <a:moveTo>
                  <a:pt x="1204912" y="481013"/>
                </a:moveTo>
                <a:lnTo>
                  <a:pt x="995362" y="376238"/>
                </a:lnTo>
                <a:lnTo>
                  <a:pt x="814387" y="297657"/>
                </a:lnTo>
                <a:lnTo>
                  <a:pt x="597694" y="221457"/>
                </a:lnTo>
                <a:lnTo>
                  <a:pt x="390525" y="161925"/>
                </a:lnTo>
                <a:lnTo>
                  <a:pt x="242887" y="123825"/>
                </a:lnTo>
                <a:lnTo>
                  <a:pt x="100012" y="88107"/>
                </a:lnTo>
                <a:lnTo>
                  <a:pt x="26194" y="71438"/>
                </a:lnTo>
                <a:lnTo>
                  <a:pt x="9525" y="59532"/>
                </a:lnTo>
                <a:lnTo>
                  <a:pt x="0" y="35719"/>
                </a:lnTo>
                <a:lnTo>
                  <a:pt x="0" y="21432"/>
                </a:lnTo>
                <a:lnTo>
                  <a:pt x="7144" y="7144"/>
                </a:lnTo>
                <a:lnTo>
                  <a:pt x="45244" y="0"/>
                </a:lnTo>
                <a:lnTo>
                  <a:pt x="240506" y="14288"/>
                </a:lnTo>
                <a:lnTo>
                  <a:pt x="459581" y="33338"/>
                </a:lnTo>
                <a:lnTo>
                  <a:pt x="595312" y="50007"/>
                </a:lnTo>
                <a:lnTo>
                  <a:pt x="747712" y="83344"/>
                </a:lnTo>
                <a:lnTo>
                  <a:pt x="969169" y="138113"/>
                </a:lnTo>
                <a:lnTo>
                  <a:pt x="1207294" y="226219"/>
                </a:lnTo>
                <a:lnTo>
                  <a:pt x="1373981" y="285750"/>
                </a:lnTo>
                <a:lnTo>
                  <a:pt x="1500187" y="342900"/>
                </a:lnTo>
                <a:lnTo>
                  <a:pt x="1578769" y="383382"/>
                </a:lnTo>
                <a:lnTo>
                  <a:pt x="1638300" y="416719"/>
                </a:lnTo>
                <a:lnTo>
                  <a:pt x="1702594" y="461963"/>
                </a:lnTo>
                <a:lnTo>
                  <a:pt x="1743075" y="490538"/>
                </a:lnTo>
                <a:lnTo>
                  <a:pt x="1774031" y="523875"/>
                </a:lnTo>
                <a:lnTo>
                  <a:pt x="1795462" y="554832"/>
                </a:lnTo>
                <a:lnTo>
                  <a:pt x="1809750" y="576263"/>
                </a:lnTo>
                <a:lnTo>
                  <a:pt x="1816894" y="590550"/>
                </a:lnTo>
                <a:lnTo>
                  <a:pt x="1819275" y="619125"/>
                </a:lnTo>
                <a:lnTo>
                  <a:pt x="1814512" y="661988"/>
                </a:lnTo>
                <a:lnTo>
                  <a:pt x="1795462" y="700088"/>
                </a:lnTo>
                <a:lnTo>
                  <a:pt x="1764506" y="723900"/>
                </a:lnTo>
                <a:lnTo>
                  <a:pt x="1726406" y="735807"/>
                </a:lnTo>
                <a:lnTo>
                  <a:pt x="1690687" y="735807"/>
                </a:lnTo>
                <a:lnTo>
                  <a:pt x="1643062" y="723900"/>
                </a:lnTo>
                <a:lnTo>
                  <a:pt x="1554956" y="671513"/>
                </a:lnTo>
                <a:lnTo>
                  <a:pt x="1416844" y="590550"/>
                </a:lnTo>
                <a:lnTo>
                  <a:pt x="1204912" y="48101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6EE4D0B-4BE9-4FB9-A93E-FCFD6968371F}"/>
              </a:ext>
            </a:extLst>
          </p:cNvPr>
          <p:cNvSpPr/>
          <p:nvPr/>
        </p:nvSpPr>
        <p:spPr>
          <a:xfrm rot="16200000">
            <a:off x="3365501" y="4067176"/>
            <a:ext cx="3211513" cy="493713"/>
          </a:xfrm>
          <a:custGeom>
            <a:avLst/>
            <a:gdLst>
              <a:gd name="connsiteX0" fmla="*/ 1662306 w 3210972"/>
              <a:gd name="connsiteY0" fmla="*/ 417558 h 494199"/>
              <a:gd name="connsiteX1" fmla="*/ 1268532 w 3210972"/>
              <a:gd name="connsiteY1" fmla="*/ 404344 h 494199"/>
              <a:gd name="connsiteX2" fmla="*/ 917043 w 3210972"/>
              <a:gd name="connsiteY2" fmla="*/ 393773 h 494199"/>
              <a:gd name="connsiteX3" fmla="*/ 599910 w 3210972"/>
              <a:gd name="connsiteY3" fmla="*/ 383202 h 494199"/>
              <a:gd name="connsiteX4" fmla="*/ 351489 w 3210972"/>
              <a:gd name="connsiteY4" fmla="*/ 383202 h 494199"/>
              <a:gd name="connsiteX5" fmla="*/ 214065 w 3210972"/>
              <a:gd name="connsiteY5" fmla="*/ 375274 h 494199"/>
              <a:gd name="connsiteX6" fmla="*/ 116282 w 3210972"/>
              <a:gd name="connsiteY6" fmla="*/ 372631 h 494199"/>
              <a:gd name="connsiteX7" fmla="*/ 63427 w 3210972"/>
              <a:gd name="connsiteY7" fmla="*/ 367346 h 494199"/>
              <a:gd name="connsiteX8" fmla="*/ 47570 w 3210972"/>
              <a:gd name="connsiteY8" fmla="*/ 359417 h 494199"/>
              <a:gd name="connsiteX9" fmla="*/ 23785 w 3210972"/>
              <a:gd name="connsiteY9" fmla="*/ 340918 h 494199"/>
              <a:gd name="connsiteX10" fmla="*/ 2643 w 3210972"/>
              <a:gd name="connsiteY10" fmla="*/ 317133 h 494199"/>
              <a:gd name="connsiteX11" fmla="*/ 0 w 3210972"/>
              <a:gd name="connsiteY11" fmla="*/ 298633 h 494199"/>
              <a:gd name="connsiteX12" fmla="*/ 5286 w 3210972"/>
              <a:gd name="connsiteY12" fmla="*/ 272206 h 494199"/>
              <a:gd name="connsiteX13" fmla="*/ 21143 w 3210972"/>
              <a:gd name="connsiteY13" fmla="*/ 253706 h 494199"/>
              <a:gd name="connsiteX14" fmla="*/ 71355 w 3210972"/>
              <a:gd name="connsiteY14" fmla="*/ 219350 h 494199"/>
              <a:gd name="connsiteX15" fmla="*/ 134782 w 3210972"/>
              <a:gd name="connsiteY15" fmla="*/ 182351 h 494199"/>
              <a:gd name="connsiteX16" fmla="*/ 198208 w 3210972"/>
              <a:gd name="connsiteY16" fmla="*/ 153281 h 494199"/>
              <a:gd name="connsiteX17" fmla="*/ 288063 w 3210972"/>
              <a:gd name="connsiteY17" fmla="*/ 124210 h 494199"/>
              <a:gd name="connsiteX18" fmla="*/ 383203 w 3210972"/>
              <a:gd name="connsiteY18" fmla="*/ 113639 h 494199"/>
              <a:gd name="connsiteX19" fmla="*/ 473057 w 3210972"/>
              <a:gd name="connsiteY19" fmla="*/ 113639 h 494199"/>
              <a:gd name="connsiteX20" fmla="*/ 525913 w 3210972"/>
              <a:gd name="connsiteY20" fmla="*/ 116282 h 494199"/>
              <a:gd name="connsiteX21" fmla="*/ 578768 w 3210972"/>
              <a:gd name="connsiteY21" fmla="*/ 129496 h 494199"/>
              <a:gd name="connsiteX22" fmla="*/ 684479 w 3210972"/>
              <a:gd name="connsiteY22" fmla="*/ 150638 h 494199"/>
              <a:gd name="connsiteX23" fmla="*/ 761119 w 3210972"/>
              <a:gd name="connsiteY23" fmla="*/ 161209 h 494199"/>
              <a:gd name="connsiteX24" fmla="*/ 858902 w 3210972"/>
              <a:gd name="connsiteY24" fmla="*/ 171780 h 494199"/>
              <a:gd name="connsiteX25" fmla="*/ 1120537 w 3210972"/>
              <a:gd name="connsiteY25" fmla="*/ 184994 h 494199"/>
              <a:gd name="connsiteX26" fmla="*/ 1355744 w 3210972"/>
              <a:gd name="connsiteY26" fmla="*/ 195565 h 494199"/>
              <a:gd name="connsiteX27" fmla="*/ 1773302 w 3210972"/>
              <a:gd name="connsiteY27" fmla="*/ 211422 h 494199"/>
              <a:gd name="connsiteX28" fmla="*/ 2140648 w 3210972"/>
              <a:gd name="connsiteY28" fmla="*/ 227279 h 494199"/>
              <a:gd name="connsiteX29" fmla="*/ 2574063 w 3210972"/>
              <a:gd name="connsiteY29" fmla="*/ 227279 h 494199"/>
              <a:gd name="connsiteX30" fmla="*/ 2819841 w 3210972"/>
              <a:gd name="connsiteY30" fmla="*/ 229921 h 494199"/>
              <a:gd name="connsiteX31" fmla="*/ 2917624 w 3210972"/>
              <a:gd name="connsiteY31" fmla="*/ 219350 h 494199"/>
              <a:gd name="connsiteX32" fmla="*/ 2973122 w 3210972"/>
              <a:gd name="connsiteY32" fmla="*/ 206136 h 494199"/>
              <a:gd name="connsiteX33" fmla="*/ 3020692 w 3210972"/>
              <a:gd name="connsiteY33" fmla="*/ 179709 h 494199"/>
              <a:gd name="connsiteX34" fmla="*/ 3057691 w 3210972"/>
              <a:gd name="connsiteY34" fmla="*/ 145353 h 494199"/>
              <a:gd name="connsiteX35" fmla="*/ 3094689 w 3210972"/>
              <a:gd name="connsiteY35" fmla="*/ 103068 h 494199"/>
              <a:gd name="connsiteX36" fmla="*/ 3118474 w 3210972"/>
              <a:gd name="connsiteY36" fmla="*/ 63427 h 494199"/>
              <a:gd name="connsiteX37" fmla="*/ 3139617 w 3210972"/>
              <a:gd name="connsiteY37" fmla="*/ 23785 h 494199"/>
              <a:gd name="connsiteX38" fmla="*/ 3166044 w 3210972"/>
              <a:gd name="connsiteY38" fmla="*/ 5285 h 494199"/>
              <a:gd name="connsiteX39" fmla="*/ 3187187 w 3210972"/>
              <a:gd name="connsiteY39" fmla="*/ 0 h 494199"/>
              <a:gd name="connsiteX40" fmla="*/ 3203043 w 3210972"/>
              <a:gd name="connsiteY40" fmla="*/ 2643 h 494199"/>
              <a:gd name="connsiteX41" fmla="*/ 3210972 w 3210972"/>
              <a:gd name="connsiteY41" fmla="*/ 21142 h 494199"/>
              <a:gd name="connsiteX42" fmla="*/ 3203043 w 3210972"/>
              <a:gd name="connsiteY42" fmla="*/ 84569 h 494199"/>
              <a:gd name="connsiteX43" fmla="*/ 3176615 w 3210972"/>
              <a:gd name="connsiteY43" fmla="*/ 177066 h 494199"/>
              <a:gd name="connsiteX44" fmla="*/ 3110546 w 3210972"/>
              <a:gd name="connsiteY44" fmla="*/ 309205 h 494199"/>
              <a:gd name="connsiteX45" fmla="*/ 3052405 w 3210972"/>
              <a:gd name="connsiteY45" fmla="*/ 420201 h 494199"/>
              <a:gd name="connsiteX46" fmla="*/ 3023335 w 3210972"/>
              <a:gd name="connsiteY46" fmla="*/ 459843 h 494199"/>
              <a:gd name="connsiteX47" fmla="*/ 2994264 w 3210972"/>
              <a:gd name="connsiteY47" fmla="*/ 483628 h 494199"/>
              <a:gd name="connsiteX48" fmla="*/ 2967836 w 3210972"/>
              <a:gd name="connsiteY48" fmla="*/ 494199 h 494199"/>
              <a:gd name="connsiteX49" fmla="*/ 2936123 w 3210972"/>
              <a:gd name="connsiteY49" fmla="*/ 494199 h 494199"/>
              <a:gd name="connsiteX50" fmla="*/ 2875339 w 3210972"/>
              <a:gd name="connsiteY50" fmla="*/ 480985 h 494199"/>
              <a:gd name="connsiteX51" fmla="*/ 2796056 w 3210972"/>
              <a:gd name="connsiteY51" fmla="*/ 449272 h 494199"/>
              <a:gd name="connsiteX52" fmla="*/ 2621633 w 3210972"/>
              <a:gd name="connsiteY52" fmla="*/ 428129 h 494199"/>
              <a:gd name="connsiteX53" fmla="*/ 2473637 w 3210972"/>
              <a:gd name="connsiteY53" fmla="*/ 428129 h 494199"/>
              <a:gd name="connsiteX54" fmla="*/ 1868442 w 3210972"/>
              <a:gd name="connsiteY54" fmla="*/ 420201 h 494199"/>
              <a:gd name="connsiteX55" fmla="*/ 1662306 w 3210972"/>
              <a:gd name="connsiteY55" fmla="*/ 417558 h 494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210972" h="494199">
                <a:moveTo>
                  <a:pt x="1662306" y="417558"/>
                </a:moveTo>
                <a:lnTo>
                  <a:pt x="1268532" y="404344"/>
                </a:lnTo>
                <a:lnTo>
                  <a:pt x="917043" y="393773"/>
                </a:lnTo>
                <a:lnTo>
                  <a:pt x="599910" y="383202"/>
                </a:lnTo>
                <a:lnTo>
                  <a:pt x="351489" y="383202"/>
                </a:lnTo>
                <a:lnTo>
                  <a:pt x="214065" y="375274"/>
                </a:lnTo>
                <a:lnTo>
                  <a:pt x="116282" y="372631"/>
                </a:lnTo>
                <a:lnTo>
                  <a:pt x="63427" y="367346"/>
                </a:lnTo>
                <a:lnTo>
                  <a:pt x="47570" y="359417"/>
                </a:lnTo>
                <a:lnTo>
                  <a:pt x="23785" y="340918"/>
                </a:lnTo>
                <a:lnTo>
                  <a:pt x="2643" y="317133"/>
                </a:lnTo>
                <a:lnTo>
                  <a:pt x="0" y="298633"/>
                </a:lnTo>
                <a:lnTo>
                  <a:pt x="5286" y="272206"/>
                </a:lnTo>
                <a:lnTo>
                  <a:pt x="21143" y="253706"/>
                </a:lnTo>
                <a:lnTo>
                  <a:pt x="71355" y="219350"/>
                </a:lnTo>
                <a:lnTo>
                  <a:pt x="134782" y="182351"/>
                </a:lnTo>
                <a:lnTo>
                  <a:pt x="198208" y="153281"/>
                </a:lnTo>
                <a:lnTo>
                  <a:pt x="288063" y="124210"/>
                </a:lnTo>
                <a:lnTo>
                  <a:pt x="383203" y="113639"/>
                </a:lnTo>
                <a:lnTo>
                  <a:pt x="473057" y="113639"/>
                </a:lnTo>
                <a:lnTo>
                  <a:pt x="525913" y="116282"/>
                </a:lnTo>
                <a:lnTo>
                  <a:pt x="578768" y="129496"/>
                </a:lnTo>
                <a:lnTo>
                  <a:pt x="684479" y="150638"/>
                </a:lnTo>
                <a:lnTo>
                  <a:pt x="761119" y="161209"/>
                </a:lnTo>
                <a:lnTo>
                  <a:pt x="858902" y="171780"/>
                </a:lnTo>
                <a:lnTo>
                  <a:pt x="1120537" y="184994"/>
                </a:lnTo>
                <a:lnTo>
                  <a:pt x="1355744" y="195565"/>
                </a:lnTo>
                <a:lnTo>
                  <a:pt x="1773302" y="211422"/>
                </a:lnTo>
                <a:lnTo>
                  <a:pt x="2140648" y="227279"/>
                </a:lnTo>
                <a:lnTo>
                  <a:pt x="2574063" y="227279"/>
                </a:lnTo>
                <a:lnTo>
                  <a:pt x="2819841" y="229921"/>
                </a:lnTo>
                <a:lnTo>
                  <a:pt x="2917624" y="219350"/>
                </a:lnTo>
                <a:lnTo>
                  <a:pt x="2973122" y="206136"/>
                </a:lnTo>
                <a:lnTo>
                  <a:pt x="3020692" y="179709"/>
                </a:lnTo>
                <a:lnTo>
                  <a:pt x="3057691" y="145353"/>
                </a:lnTo>
                <a:lnTo>
                  <a:pt x="3094689" y="103068"/>
                </a:lnTo>
                <a:lnTo>
                  <a:pt x="3118474" y="63427"/>
                </a:lnTo>
                <a:lnTo>
                  <a:pt x="3139617" y="23785"/>
                </a:lnTo>
                <a:lnTo>
                  <a:pt x="3166044" y="5285"/>
                </a:lnTo>
                <a:lnTo>
                  <a:pt x="3187187" y="0"/>
                </a:lnTo>
                <a:lnTo>
                  <a:pt x="3203043" y="2643"/>
                </a:lnTo>
                <a:lnTo>
                  <a:pt x="3210972" y="21142"/>
                </a:lnTo>
                <a:lnTo>
                  <a:pt x="3203043" y="84569"/>
                </a:lnTo>
                <a:lnTo>
                  <a:pt x="3176615" y="177066"/>
                </a:lnTo>
                <a:lnTo>
                  <a:pt x="3110546" y="309205"/>
                </a:lnTo>
                <a:lnTo>
                  <a:pt x="3052405" y="420201"/>
                </a:lnTo>
                <a:lnTo>
                  <a:pt x="3023335" y="459843"/>
                </a:lnTo>
                <a:lnTo>
                  <a:pt x="2994264" y="483628"/>
                </a:lnTo>
                <a:lnTo>
                  <a:pt x="2967836" y="494199"/>
                </a:lnTo>
                <a:lnTo>
                  <a:pt x="2936123" y="494199"/>
                </a:lnTo>
                <a:lnTo>
                  <a:pt x="2875339" y="480985"/>
                </a:lnTo>
                <a:lnTo>
                  <a:pt x="2796056" y="449272"/>
                </a:lnTo>
                <a:lnTo>
                  <a:pt x="2621633" y="428129"/>
                </a:lnTo>
                <a:lnTo>
                  <a:pt x="2473637" y="428129"/>
                </a:lnTo>
                <a:lnTo>
                  <a:pt x="1868442" y="420201"/>
                </a:lnTo>
                <a:lnTo>
                  <a:pt x="1662306" y="41755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2551F2A-B10E-46F3-9069-A919418C440E}"/>
              </a:ext>
            </a:extLst>
          </p:cNvPr>
          <p:cNvSpPr/>
          <p:nvPr/>
        </p:nvSpPr>
        <p:spPr>
          <a:xfrm>
            <a:off x="3789363" y="3433763"/>
            <a:ext cx="1204912" cy="1752600"/>
          </a:xfrm>
          <a:custGeom>
            <a:avLst/>
            <a:gdLst>
              <a:gd name="connsiteX0" fmla="*/ 414337 w 1204912"/>
              <a:gd name="connsiteY0" fmla="*/ 1340643 h 1752600"/>
              <a:gd name="connsiteX1" fmla="*/ 238125 w 1204912"/>
              <a:gd name="connsiteY1" fmla="*/ 1545431 h 1752600"/>
              <a:gd name="connsiteX2" fmla="*/ 119062 w 1204912"/>
              <a:gd name="connsiteY2" fmla="*/ 1678781 h 1752600"/>
              <a:gd name="connsiteX3" fmla="*/ 73819 w 1204912"/>
              <a:gd name="connsiteY3" fmla="*/ 1731168 h 1752600"/>
              <a:gd name="connsiteX4" fmla="*/ 47625 w 1204912"/>
              <a:gd name="connsiteY4" fmla="*/ 1747837 h 1752600"/>
              <a:gd name="connsiteX5" fmla="*/ 23812 w 1204912"/>
              <a:gd name="connsiteY5" fmla="*/ 1752600 h 1752600"/>
              <a:gd name="connsiteX6" fmla="*/ 7144 w 1204912"/>
              <a:gd name="connsiteY6" fmla="*/ 1750218 h 1752600"/>
              <a:gd name="connsiteX7" fmla="*/ 0 w 1204912"/>
              <a:gd name="connsiteY7" fmla="*/ 1738312 h 1752600"/>
              <a:gd name="connsiteX8" fmla="*/ 0 w 1204912"/>
              <a:gd name="connsiteY8" fmla="*/ 1719262 h 1752600"/>
              <a:gd name="connsiteX9" fmla="*/ 16669 w 1204912"/>
              <a:gd name="connsiteY9" fmla="*/ 1683543 h 1752600"/>
              <a:gd name="connsiteX10" fmla="*/ 71437 w 1204912"/>
              <a:gd name="connsiteY10" fmla="*/ 1609725 h 1752600"/>
              <a:gd name="connsiteX11" fmla="*/ 214312 w 1204912"/>
              <a:gd name="connsiteY11" fmla="*/ 1423987 h 1752600"/>
              <a:gd name="connsiteX12" fmla="*/ 304800 w 1204912"/>
              <a:gd name="connsiteY12" fmla="*/ 1300162 h 1752600"/>
              <a:gd name="connsiteX13" fmla="*/ 438150 w 1204912"/>
              <a:gd name="connsiteY13" fmla="*/ 1121568 h 1752600"/>
              <a:gd name="connsiteX14" fmla="*/ 576262 w 1204912"/>
              <a:gd name="connsiteY14" fmla="*/ 912018 h 1752600"/>
              <a:gd name="connsiteX15" fmla="*/ 750094 w 1204912"/>
              <a:gd name="connsiteY15" fmla="*/ 650081 h 1752600"/>
              <a:gd name="connsiteX16" fmla="*/ 869156 w 1204912"/>
              <a:gd name="connsiteY16" fmla="*/ 447675 h 1752600"/>
              <a:gd name="connsiteX17" fmla="*/ 995362 w 1204912"/>
              <a:gd name="connsiteY17" fmla="*/ 233362 h 1752600"/>
              <a:gd name="connsiteX18" fmla="*/ 1092994 w 1204912"/>
              <a:gd name="connsiteY18" fmla="*/ 42862 h 1752600"/>
              <a:gd name="connsiteX19" fmla="*/ 1202531 w 1204912"/>
              <a:gd name="connsiteY19" fmla="*/ 0 h 1752600"/>
              <a:gd name="connsiteX20" fmla="*/ 1204912 w 1204912"/>
              <a:gd name="connsiteY20" fmla="*/ 321468 h 1752600"/>
              <a:gd name="connsiteX21" fmla="*/ 1121569 w 1204912"/>
              <a:gd name="connsiteY21" fmla="*/ 428625 h 1752600"/>
              <a:gd name="connsiteX22" fmla="*/ 997744 w 1204912"/>
              <a:gd name="connsiteY22" fmla="*/ 602456 h 1752600"/>
              <a:gd name="connsiteX23" fmla="*/ 828675 w 1204912"/>
              <a:gd name="connsiteY23" fmla="*/ 819150 h 1752600"/>
              <a:gd name="connsiteX24" fmla="*/ 697706 w 1204912"/>
              <a:gd name="connsiteY24" fmla="*/ 990600 h 1752600"/>
              <a:gd name="connsiteX25" fmla="*/ 564356 w 1204912"/>
              <a:gd name="connsiteY25" fmla="*/ 1157287 h 1752600"/>
              <a:gd name="connsiteX26" fmla="*/ 414337 w 1204912"/>
              <a:gd name="connsiteY26" fmla="*/ 1340643 h 175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04912" h="1752600">
                <a:moveTo>
                  <a:pt x="414337" y="1340643"/>
                </a:moveTo>
                <a:lnTo>
                  <a:pt x="238125" y="1545431"/>
                </a:lnTo>
                <a:lnTo>
                  <a:pt x="119062" y="1678781"/>
                </a:lnTo>
                <a:lnTo>
                  <a:pt x="73819" y="1731168"/>
                </a:lnTo>
                <a:lnTo>
                  <a:pt x="47625" y="1747837"/>
                </a:lnTo>
                <a:lnTo>
                  <a:pt x="23812" y="1752600"/>
                </a:lnTo>
                <a:lnTo>
                  <a:pt x="7144" y="1750218"/>
                </a:lnTo>
                <a:lnTo>
                  <a:pt x="0" y="1738312"/>
                </a:lnTo>
                <a:lnTo>
                  <a:pt x="0" y="1719262"/>
                </a:lnTo>
                <a:lnTo>
                  <a:pt x="16669" y="1683543"/>
                </a:lnTo>
                <a:lnTo>
                  <a:pt x="71437" y="1609725"/>
                </a:lnTo>
                <a:lnTo>
                  <a:pt x="214312" y="1423987"/>
                </a:lnTo>
                <a:lnTo>
                  <a:pt x="304800" y="1300162"/>
                </a:lnTo>
                <a:lnTo>
                  <a:pt x="438150" y="1121568"/>
                </a:lnTo>
                <a:lnTo>
                  <a:pt x="576262" y="912018"/>
                </a:lnTo>
                <a:lnTo>
                  <a:pt x="750094" y="650081"/>
                </a:lnTo>
                <a:lnTo>
                  <a:pt x="869156" y="447675"/>
                </a:lnTo>
                <a:lnTo>
                  <a:pt x="995362" y="233362"/>
                </a:lnTo>
                <a:lnTo>
                  <a:pt x="1092994" y="42862"/>
                </a:lnTo>
                <a:lnTo>
                  <a:pt x="1202531" y="0"/>
                </a:lnTo>
                <a:cubicBezTo>
                  <a:pt x="1203325" y="107156"/>
                  <a:pt x="1204118" y="214312"/>
                  <a:pt x="1204912" y="321468"/>
                </a:cubicBezTo>
                <a:lnTo>
                  <a:pt x="1121569" y="428625"/>
                </a:lnTo>
                <a:lnTo>
                  <a:pt x="997744" y="602456"/>
                </a:lnTo>
                <a:lnTo>
                  <a:pt x="828675" y="819150"/>
                </a:lnTo>
                <a:lnTo>
                  <a:pt x="697706" y="990600"/>
                </a:lnTo>
                <a:lnTo>
                  <a:pt x="564356" y="1157287"/>
                </a:lnTo>
                <a:lnTo>
                  <a:pt x="414337" y="13406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E863942-3635-4639-9ECE-2AB9B944C885}"/>
              </a:ext>
            </a:extLst>
          </p:cNvPr>
          <p:cNvSpPr/>
          <p:nvPr/>
        </p:nvSpPr>
        <p:spPr>
          <a:xfrm>
            <a:off x="5075239" y="3713163"/>
            <a:ext cx="720725" cy="811212"/>
          </a:xfrm>
          <a:custGeom>
            <a:avLst/>
            <a:gdLst>
              <a:gd name="connsiteX0" fmla="*/ 295275 w 721519"/>
              <a:gd name="connsiteY0" fmla="*/ 383381 h 812006"/>
              <a:gd name="connsiteX1" fmla="*/ 164306 w 721519"/>
              <a:gd name="connsiteY1" fmla="*/ 228600 h 812006"/>
              <a:gd name="connsiteX2" fmla="*/ 83344 w 721519"/>
              <a:gd name="connsiteY2" fmla="*/ 150019 h 812006"/>
              <a:gd name="connsiteX3" fmla="*/ 2381 w 721519"/>
              <a:gd name="connsiteY3" fmla="*/ 111919 h 812006"/>
              <a:gd name="connsiteX4" fmla="*/ 0 w 721519"/>
              <a:gd name="connsiteY4" fmla="*/ 0 h 812006"/>
              <a:gd name="connsiteX5" fmla="*/ 119062 w 721519"/>
              <a:gd name="connsiteY5" fmla="*/ 47625 h 812006"/>
              <a:gd name="connsiteX6" fmla="*/ 264319 w 721519"/>
              <a:gd name="connsiteY6" fmla="*/ 121444 h 812006"/>
              <a:gd name="connsiteX7" fmla="*/ 426244 w 721519"/>
              <a:gd name="connsiteY7" fmla="*/ 209550 h 812006"/>
              <a:gd name="connsiteX8" fmla="*/ 614362 w 721519"/>
              <a:gd name="connsiteY8" fmla="*/ 319087 h 812006"/>
              <a:gd name="connsiteX9" fmla="*/ 633412 w 721519"/>
              <a:gd name="connsiteY9" fmla="*/ 347662 h 812006"/>
              <a:gd name="connsiteX10" fmla="*/ 669131 w 721519"/>
              <a:gd name="connsiteY10" fmla="*/ 426244 h 812006"/>
              <a:gd name="connsiteX11" fmla="*/ 685800 w 721519"/>
              <a:gd name="connsiteY11" fmla="*/ 476250 h 812006"/>
              <a:gd name="connsiteX12" fmla="*/ 704850 w 721519"/>
              <a:gd name="connsiteY12" fmla="*/ 550069 h 812006"/>
              <a:gd name="connsiteX13" fmla="*/ 716756 w 721519"/>
              <a:gd name="connsiteY13" fmla="*/ 638175 h 812006"/>
              <a:gd name="connsiteX14" fmla="*/ 721519 w 721519"/>
              <a:gd name="connsiteY14" fmla="*/ 700087 h 812006"/>
              <a:gd name="connsiteX15" fmla="*/ 719137 w 721519"/>
              <a:gd name="connsiteY15" fmla="*/ 728662 h 812006"/>
              <a:gd name="connsiteX16" fmla="*/ 704850 w 721519"/>
              <a:gd name="connsiteY16" fmla="*/ 759619 h 812006"/>
              <a:gd name="connsiteX17" fmla="*/ 676275 w 721519"/>
              <a:gd name="connsiteY17" fmla="*/ 795337 h 812006"/>
              <a:gd name="connsiteX18" fmla="*/ 650081 w 721519"/>
              <a:gd name="connsiteY18" fmla="*/ 812006 h 812006"/>
              <a:gd name="connsiteX19" fmla="*/ 633412 w 721519"/>
              <a:gd name="connsiteY19" fmla="*/ 812006 h 812006"/>
              <a:gd name="connsiteX20" fmla="*/ 607219 w 721519"/>
              <a:gd name="connsiteY20" fmla="*/ 804862 h 812006"/>
              <a:gd name="connsiteX21" fmla="*/ 576262 w 721519"/>
              <a:gd name="connsiteY21" fmla="*/ 771525 h 812006"/>
              <a:gd name="connsiteX22" fmla="*/ 473869 w 721519"/>
              <a:gd name="connsiteY22" fmla="*/ 623887 h 812006"/>
              <a:gd name="connsiteX23" fmla="*/ 295275 w 721519"/>
              <a:gd name="connsiteY23" fmla="*/ 383381 h 81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21519" h="812006">
                <a:moveTo>
                  <a:pt x="295275" y="383381"/>
                </a:moveTo>
                <a:lnTo>
                  <a:pt x="164306" y="228600"/>
                </a:lnTo>
                <a:lnTo>
                  <a:pt x="83344" y="150019"/>
                </a:lnTo>
                <a:lnTo>
                  <a:pt x="2381" y="111919"/>
                </a:lnTo>
                <a:cubicBezTo>
                  <a:pt x="1587" y="74613"/>
                  <a:pt x="794" y="37306"/>
                  <a:pt x="0" y="0"/>
                </a:cubicBezTo>
                <a:lnTo>
                  <a:pt x="119062" y="47625"/>
                </a:lnTo>
                <a:lnTo>
                  <a:pt x="264319" y="121444"/>
                </a:lnTo>
                <a:lnTo>
                  <a:pt x="426244" y="209550"/>
                </a:lnTo>
                <a:lnTo>
                  <a:pt x="614362" y="319087"/>
                </a:lnTo>
                <a:lnTo>
                  <a:pt x="633412" y="347662"/>
                </a:lnTo>
                <a:lnTo>
                  <a:pt x="669131" y="426244"/>
                </a:lnTo>
                <a:lnTo>
                  <a:pt x="685800" y="476250"/>
                </a:lnTo>
                <a:lnTo>
                  <a:pt x="704850" y="550069"/>
                </a:lnTo>
                <a:lnTo>
                  <a:pt x="716756" y="638175"/>
                </a:lnTo>
                <a:lnTo>
                  <a:pt x="721519" y="700087"/>
                </a:lnTo>
                <a:lnTo>
                  <a:pt x="719137" y="728662"/>
                </a:lnTo>
                <a:lnTo>
                  <a:pt x="704850" y="759619"/>
                </a:lnTo>
                <a:lnTo>
                  <a:pt x="676275" y="795337"/>
                </a:lnTo>
                <a:lnTo>
                  <a:pt x="650081" y="812006"/>
                </a:lnTo>
                <a:lnTo>
                  <a:pt x="633412" y="812006"/>
                </a:lnTo>
                <a:lnTo>
                  <a:pt x="607219" y="804862"/>
                </a:lnTo>
                <a:lnTo>
                  <a:pt x="576262" y="771525"/>
                </a:lnTo>
                <a:lnTo>
                  <a:pt x="473869" y="623887"/>
                </a:lnTo>
                <a:lnTo>
                  <a:pt x="295275" y="3833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AB2BEE25-6C6D-4D90-ABD2-2A855F331E2C}"/>
              </a:ext>
            </a:extLst>
          </p:cNvPr>
          <p:cNvSpPr/>
          <p:nvPr/>
        </p:nvSpPr>
        <p:spPr>
          <a:xfrm>
            <a:off x="6497639" y="1827213"/>
            <a:ext cx="1958975" cy="1377950"/>
          </a:xfrm>
          <a:custGeom>
            <a:avLst/>
            <a:gdLst>
              <a:gd name="connsiteX0" fmla="*/ 269082 w 1957388"/>
              <a:gd name="connsiteY0" fmla="*/ 147637 h 1378744"/>
              <a:gd name="connsiteX1" fmla="*/ 428625 w 1957388"/>
              <a:gd name="connsiteY1" fmla="*/ 114300 h 1378744"/>
              <a:gd name="connsiteX2" fmla="*/ 521494 w 1957388"/>
              <a:gd name="connsiteY2" fmla="*/ 95250 h 1378744"/>
              <a:gd name="connsiteX3" fmla="*/ 561975 w 1957388"/>
              <a:gd name="connsiteY3" fmla="*/ 80962 h 1378744"/>
              <a:gd name="connsiteX4" fmla="*/ 633413 w 1957388"/>
              <a:gd name="connsiteY4" fmla="*/ 28575 h 1378744"/>
              <a:gd name="connsiteX5" fmla="*/ 676275 w 1957388"/>
              <a:gd name="connsiteY5" fmla="*/ 0 h 1378744"/>
              <a:gd name="connsiteX6" fmla="*/ 695325 w 1957388"/>
              <a:gd name="connsiteY6" fmla="*/ 0 h 1378744"/>
              <a:gd name="connsiteX7" fmla="*/ 752475 w 1957388"/>
              <a:gd name="connsiteY7" fmla="*/ 26194 h 1378744"/>
              <a:gd name="connsiteX8" fmla="*/ 895350 w 1957388"/>
              <a:gd name="connsiteY8" fmla="*/ 109537 h 1378744"/>
              <a:gd name="connsiteX9" fmla="*/ 950119 w 1957388"/>
              <a:gd name="connsiteY9" fmla="*/ 147637 h 1378744"/>
              <a:gd name="connsiteX10" fmla="*/ 973932 w 1957388"/>
              <a:gd name="connsiteY10" fmla="*/ 178594 h 1378744"/>
              <a:gd name="connsiteX11" fmla="*/ 971550 w 1957388"/>
              <a:gd name="connsiteY11" fmla="*/ 223837 h 1378744"/>
              <a:gd name="connsiteX12" fmla="*/ 952500 w 1957388"/>
              <a:gd name="connsiteY12" fmla="*/ 264319 h 1378744"/>
              <a:gd name="connsiteX13" fmla="*/ 921544 w 1957388"/>
              <a:gd name="connsiteY13" fmla="*/ 300037 h 1378744"/>
              <a:gd name="connsiteX14" fmla="*/ 876300 w 1957388"/>
              <a:gd name="connsiteY14" fmla="*/ 354806 h 1378744"/>
              <a:gd name="connsiteX15" fmla="*/ 842963 w 1957388"/>
              <a:gd name="connsiteY15" fmla="*/ 419100 h 1378744"/>
              <a:gd name="connsiteX16" fmla="*/ 828675 w 1957388"/>
              <a:gd name="connsiteY16" fmla="*/ 485775 h 1378744"/>
              <a:gd name="connsiteX17" fmla="*/ 819150 w 1957388"/>
              <a:gd name="connsiteY17" fmla="*/ 566737 h 1378744"/>
              <a:gd name="connsiteX18" fmla="*/ 819150 w 1957388"/>
              <a:gd name="connsiteY18" fmla="*/ 966787 h 1378744"/>
              <a:gd name="connsiteX19" fmla="*/ 833438 w 1957388"/>
              <a:gd name="connsiteY19" fmla="*/ 1066800 h 1378744"/>
              <a:gd name="connsiteX20" fmla="*/ 857250 w 1957388"/>
              <a:gd name="connsiteY20" fmla="*/ 1123950 h 1378744"/>
              <a:gd name="connsiteX21" fmla="*/ 888207 w 1957388"/>
              <a:gd name="connsiteY21" fmla="*/ 1159669 h 1378744"/>
              <a:gd name="connsiteX22" fmla="*/ 940594 w 1957388"/>
              <a:gd name="connsiteY22" fmla="*/ 1190625 h 1378744"/>
              <a:gd name="connsiteX23" fmla="*/ 1004888 w 1957388"/>
              <a:gd name="connsiteY23" fmla="*/ 1200150 h 1378744"/>
              <a:gd name="connsiteX24" fmla="*/ 1207294 w 1957388"/>
              <a:gd name="connsiteY24" fmla="*/ 1197769 h 1378744"/>
              <a:gd name="connsiteX25" fmla="*/ 1357313 w 1957388"/>
              <a:gd name="connsiteY25" fmla="*/ 1183481 h 1378744"/>
              <a:gd name="connsiteX26" fmla="*/ 1469232 w 1957388"/>
              <a:gd name="connsiteY26" fmla="*/ 1159669 h 1378744"/>
              <a:gd name="connsiteX27" fmla="*/ 1535907 w 1957388"/>
              <a:gd name="connsiteY27" fmla="*/ 1128712 h 1378744"/>
              <a:gd name="connsiteX28" fmla="*/ 1593057 w 1957388"/>
              <a:gd name="connsiteY28" fmla="*/ 1083469 h 1378744"/>
              <a:gd name="connsiteX29" fmla="*/ 1838325 w 1957388"/>
              <a:gd name="connsiteY29" fmla="*/ 1045369 h 1378744"/>
              <a:gd name="connsiteX30" fmla="*/ 1845469 w 1957388"/>
              <a:gd name="connsiteY30" fmla="*/ 1090612 h 1378744"/>
              <a:gd name="connsiteX31" fmla="*/ 1874044 w 1957388"/>
              <a:gd name="connsiteY31" fmla="*/ 1114425 h 1378744"/>
              <a:gd name="connsiteX32" fmla="*/ 1928813 w 1957388"/>
              <a:gd name="connsiteY32" fmla="*/ 1157287 h 1378744"/>
              <a:gd name="connsiteX33" fmla="*/ 1945482 w 1957388"/>
              <a:gd name="connsiteY33" fmla="*/ 1190625 h 1378744"/>
              <a:gd name="connsiteX34" fmla="*/ 1957388 w 1957388"/>
              <a:gd name="connsiteY34" fmla="*/ 1226344 h 1378744"/>
              <a:gd name="connsiteX35" fmla="*/ 1945482 w 1957388"/>
              <a:gd name="connsiteY35" fmla="*/ 1266825 h 1378744"/>
              <a:gd name="connsiteX36" fmla="*/ 1909763 w 1957388"/>
              <a:gd name="connsiteY36" fmla="*/ 1302544 h 1378744"/>
              <a:gd name="connsiteX37" fmla="*/ 1826419 w 1957388"/>
              <a:gd name="connsiteY37" fmla="*/ 1345406 h 1378744"/>
              <a:gd name="connsiteX38" fmla="*/ 1750219 w 1957388"/>
              <a:gd name="connsiteY38" fmla="*/ 1364456 h 1378744"/>
              <a:gd name="connsiteX39" fmla="*/ 1376363 w 1957388"/>
              <a:gd name="connsiteY39" fmla="*/ 1376362 h 1378744"/>
              <a:gd name="connsiteX40" fmla="*/ 1200150 w 1957388"/>
              <a:gd name="connsiteY40" fmla="*/ 1378744 h 1378744"/>
              <a:gd name="connsiteX41" fmla="*/ 1035844 w 1957388"/>
              <a:gd name="connsiteY41" fmla="*/ 1378744 h 1378744"/>
              <a:gd name="connsiteX42" fmla="*/ 847725 w 1957388"/>
              <a:gd name="connsiteY42" fmla="*/ 1343025 h 1378744"/>
              <a:gd name="connsiteX43" fmla="*/ 754857 w 1957388"/>
              <a:gd name="connsiteY43" fmla="*/ 1290637 h 1378744"/>
              <a:gd name="connsiteX44" fmla="*/ 695325 w 1957388"/>
              <a:gd name="connsiteY44" fmla="*/ 1231106 h 1378744"/>
              <a:gd name="connsiteX45" fmla="*/ 638175 w 1957388"/>
              <a:gd name="connsiteY45" fmla="*/ 1126331 h 1378744"/>
              <a:gd name="connsiteX46" fmla="*/ 621507 w 1957388"/>
              <a:gd name="connsiteY46" fmla="*/ 1028700 h 1378744"/>
              <a:gd name="connsiteX47" fmla="*/ 616744 w 1957388"/>
              <a:gd name="connsiteY47" fmla="*/ 873919 h 1378744"/>
              <a:gd name="connsiteX48" fmla="*/ 635794 w 1957388"/>
              <a:gd name="connsiteY48" fmla="*/ 316706 h 1378744"/>
              <a:gd name="connsiteX49" fmla="*/ 631032 w 1957388"/>
              <a:gd name="connsiteY49" fmla="*/ 264319 h 1378744"/>
              <a:gd name="connsiteX50" fmla="*/ 614363 w 1957388"/>
              <a:gd name="connsiteY50" fmla="*/ 250031 h 1378744"/>
              <a:gd name="connsiteX51" fmla="*/ 583407 w 1957388"/>
              <a:gd name="connsiteY51" fmla="*/ 240506 h 1378744"/>
              <a:gd name="connsiteX52" fmla="*/ 545307 w 1957388"/>
              <a:gd name="connsiteY52" fmla="*/ 245269 h 1378744"/>
              <a:gd name="connsiteX53" fmla="*/ 38100 w 1957388"/>
              <a:gd name="connsiteY53" fmla="*/ 338137 h 1378744"/>
              <a:gd name="connsiteX54" fmla="*/ 0 w 1957388"/>
              <a:gd name="connsiteY54" fmla="*/ 180975 h 1378744"/>
              <a:gd name="connsiteX55" fmla="*/ 50007 w 1957388"/>
              <a:gd name="connsiteY55" fmla="*/ 195262 h 1378744"/>
              <a:gd name="connsiteX56" fmla="*/ 269082 w 1957388"/>
              <a:gd name="connsiteY56" fmla="*/ 147637 h 1378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957388" h="1378744">
                <a:moveTo>
                  <a:pt x="269082" y="147637"/>
                </a:moveTo>
                <a:lnTo>
                  <a:pt x="428625" y="114300"/>
                </a:lnTo>
                <a:lnTo>
                  <a:pt x="521494" y="95250"/>
                </a:lnTo>
                <a:lnTo>
                  <a:pt x="561975" y="80962"/>
                </a:lnTo>
                <a:lnTo>
                  <a:pt x="633413" y="28575"/>
                </a:lnTo>
                <a:lnTo>
                  <a:pt x="676275" y="0"/>
                </a:lnTo>
                <a:lnTo>
                  <a:pt x="695325" y="0"/>
                </a:lnTo>
                <a:lnTo>
                  <a:pt x="752475" y="26194"/>
                </a:lnTo>
                <a:lnTo>
                  <a:pt x="895350" y="109537"/>
                </a:lnTo>
                <a:lnTo>
                  <a:pt x="950119" y="147637"/>
                </a:lnTo>
                <a:lnTo>
                  <a:pt x="973932" y="178594"/>
                </a:lnTo>
                <a:lnTo>
                  <a:pt x="971550" y="223837"/>
                </a:lnTo>
                <a:lnTo>
                  <a:pt x="952500" y="264319"/>
                </a:lnTo>
                <a:lnTo>
                  <a:pt x="921544" y="300037"/>
                </a:lnTo>
                <a:lnTo>
                  <a:pt x="876300" y="354806"/>
                </a:lnTo>
                <a:lnTo>
                  <a:pt x="842963" y="419100"/>
                </a:lnTo>
                <a:lnTo>
                  <a:pt x="828675" y="485775"/>
                </a:lnTo>
                <a:lnTo>
                  <a:pt x="819150" y="566737"/>
                </a:lnTo>
                <a:lnTo>
                  <a:pt x="819150" y="966787"/>
                </a:lnTo>
                <a:lnTo>
                  <a:pt x="833438" y="1066800"/>
                </a:lnTo>
                <a:lnTo>
                  <a:pt x="857250" y="1123950"/>
                </a:lnTo>
                <a:lnTo>
                  <a:pt x="888207" y="1159669"/>
                </a:lnTo>
                <a:lnTo>
                  <a:pt x="940594" y="1190625"/>
                </a:lnTo>
                <a:lnTo>
                  <a:pt x="1004888" y="1200150"/>
                </a:lnTo>
                <a:lnTo>
                  <a:pt x="1207294" y="1197769"/>
                </a:lnTo>
                <a:lnTo>
                  <a:pt x="1357313" y="1183481"/>
                </a:lnTo>
                <a:lnTo>
                  <a:pt x="1469232" y="1159669"/>
                </a:lnTo>
                <a:lnTo>
                  <a:pt x="1535907" y="1128712"/>
                </a:lnTo>
                <a:lnTo>
                  <a:pt x="1593057" y="1083469"/>
                </a:lnTo>
                <a:lnTo>
                  <a:pt x="1838325" y="1045369"/>
                </a:lnTo>
                <a:lnTo>
                  <a:pt x="1845469" y="1090612"/>
                </a:lnTo>
                <a:lnTo>
                  <a:pt x="1874044" y="1114425"/>
                </a:lnTo>
                <a:lnTo>
                  <a:pt x="1928813" y="1157287"/>
                </a:lnTo>
                <a:lnTo>
                  <a:pt x="1945482" y="1190625"/>
                </a:lnTo>
                <a:lnTo>
                  <a:pt x="1957388" y="1226344"/>
                </a:lnTo>
                <a:lnTo>
                  <a:pt x="1945482" y="1266825"/>
                </a:lnTo>
                <a:lnTo>
                  <a:pt x="1909763" y="1302544"/>
                </a:lnTo>
                <a:lnTo>
                  <a:pt x="1826419" y="1345406"/>
                </a:lnTo>
                <a:lnTo>
                  <a:pt x="1750219" y="1364456"/>
                </a:lnTo>
                <a:lnTo>
                  <a:pt x="1376363" y="1376362"/>
                </a:lnTo>
                <a:lnTo>
                  <a:pt x="1200150" y="1378744"/>
                </a:lnTo>
                <a:lnTo>
                  <a:pt x="1035844" y="1378744"/>
                </a:lnTo>
                <a:lnTo>
                  <a:pt x="847725" y="1343025"/>
                </a:lnTo>
                <a:lnTo>
                  <a:pt x="754857" y="1290637"/>
                </a:lnTo>
                <a:lnTo>
                  <a:pt x="695325" y="1231106"/>
                </a:lnTo>
                <a:lnTo>
                  <a:pt x="638175" y="1126331"/>
                </a:lnTo>
                <a:lnTo>
                  <a:pt x="621507" y="1028700"/>
                </a:lnTo>
                <a:lnTo>
                  <a:pt x="616744" y="873919"/>
                </a:lnTo>
                <a:lnTo>
                  <a:pt x="635794" y="316706"/>
                </a:lnTo>
                <a:lnTo>
                  <a:pt x="631032" y="264319"/>
                </a:lnTo>
                <a:lnTo>
                  <a:pt x="614363" y="250031"/>
                </a:lnTo>
                <a:lnTo>
                  <a:pt x="583407" y="240506"/>
                </a:lnTo>
                <a:lnTo>
                  <a:pt x="545307" y="245269"/>
                </a:lnTo>
                <a:lnTo>
                  <a:pt x="38100" y="338137"/>
                </a:lnTo>
                <a:lnTo>
                  <a:pt x="0" y="180975"/>
                </a:lnTo>
                <a:lnTo>
                  <a:pt x="50007" y="195262"/>
                </a:lnTo>
                <a:lnTo>
                  <a:pt x="269082" y="1476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023A280-E254-458E-BA84-E29BDFA7AF1F}"/>
              </a:ext>
            </a:extLst>
          </p:cNvPr>
          <p:cNvSpPr/>
          <p:nvPr/>
        </p:nvSpPr>
        <p:spPr>
          <a:xfrm>
            <a:off x="8069263" y="2381250"/>
            <a:ext cx="273050" cy="547688"/>
          </a:xfrm>
          <a:custGeom>
            <a:avLst/>
            <a:gdLst>
              <a:gd name="connsiteX0" fmla="*/ 283369 w 342900"/>
              <a:gd name="connsiteY0" fmla="*/ 342900 h 588169"/>
              <a:gd name="connsiteX1" fmla="*/ 302419 w 342900"/>
              <a:gd name="connsiteY1" fmla="*/ 478631 h 588169"/>
              <a:gd name="connsiteX2" fmla="*/ 342900 w 342900"/>
              <a:gd name="connsiteY2" fmla="*/ 578644 h 588169"/>
              <a:gd name="connsiteX3" fmla="*/ 0 w 342900"/>
              <a:gd name="connsiteY3" fmla="*/ 588169 h 588169"/>
              <a:gd name="connsiteX4" fmla="*/ 21431 w 342900"/>
              <a:gd name="connsiteY4" fmla="*/ 561975 h 588169"/>
              <a:gd name="connsiteX5" fmla="*/ 61913 w 342900"/>
              <a:gd name="connsiteY5" fmla="*/ 521494 h 588169"/>
              <a:gd name="connsiteX6" fmla="*/ 90488 w 342900"/>
              <a:gd name="connsiteY6" fmla="*/ 473869 h 588169"/>
              <a:gd name="connsiteX7" fmla="*/ 114300 w 342900"/>
              <a:gd name="connsiteY7" fmla="*/ 423863 h 588169"/>
              <a:gd name="connsiteX8" fmla="*/ 142875 w 342900"/>
              <a:gd name="connsiteY8" fmla="*/ 364331 h 588169"/>
              <a:gd name="connsiteX9" fmla="*/ 161925 w 342900"/>
              <a:gd name="connsiteY9" fmla="*/ 295275 h 588169"/>
              <a:gd name="connsiteX10" fmla="*/ 178594 w 342900"/>
              <a:gd name="connsiteY10" fmla="*/ 214313 h 588169"/>
              <a:gd name="connsiteX11" fmla="*/ 190500 w 342900"/>
              <a:gd name="connsiteY11" fmla="*/ 102394 h 588169"/>
              <a:gd name="connsiteX12" fmla="*/ 200025 w 342900"/>
              <a:gd name="connsiteY12" fmla="*/ 35719 h 588169"/>
              <a:gd name="connsiteX13" fmla="*/ 207169 w 342900"/>
              <a:gd name="connsiteY13" fmla="*/ 9525 h 588169"/>
              <a:gd name="connsiteX14" fmla="*/ 221456 w 342900"/>
              <a:gd name="connsiteY14" fmla="*/ 0 h 588169"/>
              <a:gd name="connsiteX15" fmla="*/ 238125 w 342900"/>
              <a:gd name="connsiteY15" fmla="*/ 0 h 588169"/>
              <a:gd name="connsiteX16" fmla="*/ 254794 w 342900"/>
              <a:gd name="connsiteY16" fmla="*/ 9525 h 588169"/>
              <a:gd name="connsiteX17" fmla="*/ 271463 w 342900"/>
              <a:gd name="connsiteY17" fmla="*/ 38100 h 588169"/>
              <a:gd name="connsiteX18" fmla="*/ 283369 w 342900"/>
              <a:gd name="connsiteY18" fmla="*/ 342900 h 588169"/>
              <a:gd name="connsiteX0" fmla="*/ 452474 w 512005"/>
              <a:gd name="connsiteY0" fmla="*/ 342900 h 704635"/>
              <a:gd name="connsiteX1" fmla="*/ 471524 w 512005"/>
              <a:gd name="connsiteY1" fmla="*/ 478631 h 704635"/>
              <a:gd name="connsiteX2" fmla="*/ 512005 w 512005"/>
              <a:gd name="connsiteY2" fmla="*/ 578644 h 704635"/>
              <a:gd name="connsiteX3" fmla="*/ 169105 w 512005"/>
              <a:gd name="connsiteY3" fmla="*/ 588169 h 704635"/>
              <a:gd name="connsiteX4" fmla="*/ 0 w 512005"/>
              <a:gd name="connsiteY4" fmla="*/ 704635 h 704635"/>
              <a:gd name="connsiteX5" fmla="*/ 231018 w 512005"/>
              <a:gd name="connsiteY5" fmla="*/ 521494 h 704635"/>
              <a:gd name="connsiteX6" fmla="*/ 259593 w 512005"/>
              <a:gd name="connsiteY6" fmla="*/ 473869 h 704635"/>
              <a:gd name="connsiteX7" fmla="*/ 283405 w 512005"/>
              <a:gd name="connsiteY7" fmla="*/ 423863 h 704635"/>
              <a:gd name="connsiteX8" fmla="*/ 311980 w 512005"/>
              <a:gd name="connsiteY8" fmla="*/ 364331 h 704635"/>
              <a:gd name="connsiteX9" fmla="*/ 331030 w 512005"/>
              <a:gd name="connsiteY9" fmla="*/ 295275 h 704635"/>
              <a:gd name="connsiteX10" fmla="*/ 347699 w 512005"/>
              <a:gd name="connsiteY10" fmla="*/ 214313 h 704635"/>
              <a:gd name="connsiteX11" fmla="*/ 359605 w 512005"/>
              <a:gd name="connsiteY11" fmla="*/ 102394 h 704635"/>
              <a:gd name="connsiteX12" fmla="*/ 369130 w 512005"/>
              <a:gd name="connsiteY12" fmla="*/ 35719 h 704635"/>
              <a:gd name="connsiteX13" fmla="*/ 376274 w 512005"/>
              <a:gd name="connsiteY13" fmla="*/ 9525 h 704635"/>
              <a:gd name="connsiteX14" fmla="*/ 390561 w 512005"/>
              <a:gd name="connsiteY14" fmla="*/ 0 h 704635"/>
              <a:gd name="connsiteX15" fmla="*/ 407230 w 512005"/>
              <a:gd name="connsiteY15" fmla="*/ 0 h 704635"/>
              <a:gd name="connsiteX16" fmla="*/ 423899 w 512005"/>
              <a:gd name="connsiteY16" fmla="*/ 9525 h 704635"/>
              <a:gd name="connsiteX17" fmla="*/ 440568 w 512005"/>
              <a:gd name="connsiteY17" fmla="*/ 38100 h 704635"/>
              <a:gd name="connsiteX18" fmla="*/ 452474 w 512005"/>
              <a:gd name="connsiteY18" fmla="*/ 342900 h 704635"/>
              <a:gd name="connsiteX0" fmla="*/ 452474 w 512005"/>
              <a:gd name="connsiteY0" fmla="*/ 342900 h 704635"/>
              <a:gd name="connsiteX1" fmla="*/ 471524 w 512005"/>
              <a:gd name="connsiteY1" fmla="*/ 478631 h 704635"/>
              <a:gd name="connsiteX2" fmla="*/ 512005 w 512005"/>
              <a:gd name="connsiteY2" fmla="*/ 578644 h 704635"/>
              <a:gd name="connsiteX3" fmla="*/ 169105 w 512005"/>
              <a:gd name="connsiteY3" fmla="*/ 588169 h 704635"/>
              <a:gd name="connsiteX4" fmla="*/ 0 w 512005"/>
              <a:gd name="connsiteY4" fmla="*/ 704635 h 704635"/>
              <a:gd name="connsiteX5" fmla="*/ 197681 w 512005"/>
              <a:gd name="connsiteY5" fmla="*/ 549327 h 704635"/>
              <a:gd name="connsiteX6" fmla="*/ 231018 w 512005"/>
              <a:gd name="connsiteY6" fmla="*/ 521494 h 704635"/>
              <a:gd name="connsiteX7" fmla="*/ 259593 w 512005"/>
              <a:gd name="connsiteY7" fmla="*/ 473869 h 704635"/>
              <a:gd name="connsiteX8" fmla="*/ 283405 w 512005"/>
              <a:gd name="connsiteY8" fmla="*/ 423863 h 704635"/>
              <a:gd name="connsiteX9" fmla="*/ 311980 w 512005"/>
              <a:gd name="connsiteY9" fmla="*/ 364331 h 704635"/>
              <a:gd name="connsiteX10" fmla="*/ 331030 w 512005"/>
              <a:gd name="connsiteY10" fmla="*/ 295275 h 704635"/>
              <a:gd name="connsiteX11" fmla="*/ 347699 w 512005"/>
              <a:gd name="connsiteY11" fmla="*/ 214313 h 704635"/>
              <a:gd name="connsiteX12" fmla="*/ 359605 w 512005"/>
              <a:gd name="connsiteY12" fmla="*/ 102394 h 704635"/>
              <a:gd name="connsiteX13" fmla="*/ 369130 w 512005"/>
              <a:gd name="connsiteY13" fmla="*/ 35719 h 704635"/>
              <a:gd name="connsiteX14" fmla="*/ 376274 w 512005"/>
              <a:gd name="connsiteY14" fmla="*/ 9525 h 704635"/>
              <a:gd name="connsiteX15" fmla="*/ 390561 w 512005"/>
              <a:gd name="connsiteY15" fmla="*/ 0 h 704635"/>
              <a:gd name="connsiteX16" fmla="*/ 407230 w 512005"/>
              <a:gd name="connsiteY16" fmla="*/ 0 h 704635"/>
              <a:gd name="connsiteX17" fmla="*/ 423899 w 512005"/>
              <a:gd name="connsiteY17" fmla="*/ 9525 h 704635"/>
              <a:gd name="connsiteX18" fmla="*/ 440568 w 512005"/>
              <a:gd name="connsiteY18" fmla="*/ 38100 h 704635"/>
              <a:gd name="connsiteX19" fmla="*/ 452474 w 512005"/>
              <a:gd name="connsiteY19" fmla="*/ 342900 h 704635"/>
              <a:gd name="connsiteX0" fmla="*/ 283369 w 342900"/>
              <a:gd name="connsiteY0" fmla="*/ 342900 h 588169"/>
              <a:gd name="connsiteX1" fmla="*/ 302419 w 342900"/>
              <a:gd name="connsiteY1" fmla="*/ 478631 h 588169"/>
              <a:gd name="connsiteX2" fmla="*/ 342900 w 342900"/>
              <a:gd name="connsiteY2" fmla="*/ 578644 h 588169"/>
              <a:gd name="connsiteX3" fmla="*/ 0 w 342900"/>
              <a:gd name="connsiteY3" fmla="*/ 588169 h 588169"/>
              <a:gd name="connsiteX4" fmla="*/ 28576 w 342900"/>
              <a:gd name="connsiteY4" fmla="*/ 549327 h 588169"/>
              <a:gd name="connsiteX5" fmla="*/ 61913 w 342900"/>
              <a:gd name="connsiteY5" fmla="*/ 521494 h 588169"/>
              <a:gd name="connsiteX6" fmla="*/ 90488 w 342900"/>
              <a:gd name="connsiteY6" fmla="*/ 473869 h 588169"/>
              <a:gd name="connsiteX7" fmla="*/ 114300 w 342900"/>
              <a:gd name="connsiteY7" fmla="*/ 423863 h 588169"/>
              <a:gd name="connsiteX8" fmla="*/ 142875 w 342900"/>
              <a:gd name="connsiteY8" fmla="*/ 364331 h 588169"/>
              <a:gd name="connsiteX9" fmla="*/ 161925 w 342900"/>
              <a:gd name="connsiteY9" fmla="*/ 295275 h 588169"/>
              <a:gd name="connsiteX10" fmla="*/ 178594 w 342900"/>
              <a:gd name="connsiteY10" fmla="*/ 214313 h 588169"/>
              <a:gd name="connsiteX11" fmla="*/ 190500 w 342900"/>
              <a:gd name="connsiteY11" fmla="*/ 102394 h 588169"/>
              <a:gd name="connsiteX12" fmla="*/ 200025 w 342900"/>
              <a:gd name="connsiteY12" fmla="*/ 35719 h 588169"/>
              <a:gd name="connsiteX13" fmla="*/ 207169 w 342900"/>
              <a:gd name="connsiteY13" fmla="*/ 9525 h 588169"/>
              <a:gd name="connsiteX14" fmla="*/ 221456 w 342900"/>
              <a:gd name="connsiteY14" fmla="*/ 0 h 588169"/>
              <a:gd name="connsiteX15" fmla="*/ 238125 w 342900"/>
              <a:gd name="connsiteY15" fmla="*/ 0 h 588169"/>
              <a:gd name="connsiteX16" fmla="*/ 254794 w 342900"/>
              <a:gd name="connsiteY16" fmla="*/ 9525 h 588169"/>
              <a:gd name="connsiteX17" fmla="*/ 271463 w 342900"/>
              <a:gd name="connsiteY17" fmla="*/ 38100 h 588169"/>
              <a:gd name="connsiteX18" fmla="*/ 283369 w 342900"/>
              <a:gd name="connsiteY18" fmla="*/ 342900 h 588169"/>
              <a:gd name="connsiteX0" fmla="*/ 254793 w 314324"/>
              <a:gd name="connsiteY0" fmla="*/ 342900 h 578644"/>
              <a:gd name="connsiteX1" fmla="*/ 273843 w 314324"/>
              <a:gd name="connsiteY1" fmla="*/ 478631 h 578644"/>
              <a:gd name="connsiteX2" fmla="*/ 314324 w 314324"/>
              <a:gd name="connsiteY2" fmla="*/ 578644 h 578644"/>
              <a:gd name="connsiteX3" fmla="*/ 0 w 314324"/>
              <a:gd name="connsiteY3" fmla="*/ 549327 h 578644"/>
              <a:gd name="connsiteX4" fmla="*/ 33337 w 314324"/>
              <a:gd name="connsiteY4" fmla="*/ 521494 h 578644"/>
              <a:gd name="connsiteX5" fmla="*/ 61912 w 314324"/>
              <a:gd name="connsiteY5" fmla="*/ 473869 h 578644"/>
              <a:gd name="connsiteX6" fmla="*/ 85724 w 314324"/>
              <a:gd name="connsiteY6" fmla="*/ 423863 h 578644"/>
              <a:gd name="connsiteX7" fmla="*/ 114299 w 314324"/>
              <a:gd name="connsiteY7" fmla="*/ 364331 h 578644"/>
              <a:gd name="connsiteX8" fmla="*/ 133349 w 314324"/>
              <a:gd name="connsiteY8" fmla="*/ 295275 h 578644"/>
              <a:gd name="connsiteX9" fmla="*/ 150018 w 314324"/>
              <a:gd name="connsiteY9" fmla="*/ 214313 h 578644"/>
              <a:gd name="connsiteX10" fmla="*/ 161924 w 314324"/>
              <a:gd name="connsiteY10" fmla="*/ 102394 h 578644"/>
              <a:gd name="connsiteX11" fmla="*/ 171449 w 314324"/>
              <a:gd name="connsiteY11" fmla="*/ 35719 h 578644"/>
              <a:gd name="connsiteX12" fmla="*/ 178593 w 314324"/>
              <a:gd name="connsiteY12" fmla="*/ 9525 h 578644"/>
              <a:gd name="connsiteX13" fmla="*/ 192880 w 314324"/>
              <a:gd name="connsiteY13" fmla="*/ 0 h 578644"/>
              <a:gd name="connsiteX14" fmla="*/ 209549 w 314324"/>
              <a:gd name="connsiteY14" fmla="*/ 0 h 578644"/>
              <a:gd name="connsiteX15" fmla="*/ 226218 w 314324"/>
              <a:gd name="connsiteY15" fmla="*/ 9525 h 578644"/>
              <a:gd name="connsiteX16" fmla="*/ 242887 w 314324"/>
              <a:gd name="connsiteY16" fmla="*/ 38100 h 578644"/>
              <a:gd name="connsiteX17" fmla="*/ 254793 w 314324"/>
              <a:gd name="connsiteY17" fmla="*/ 342900 h 578644"/>
              <a:gd name="connsiteX0" fmla="*/ 254793 w 314324"/>
              <a:gd name="connsiteY0" fmla="*/ 342900 h 578644"/>
              <a:gd name="connsiteX1" fmla="*/ 273843 w 314324"/>
              <a:gd name="connsiteY1" fmla="*/ 478631 h 578644"/>
              <a:gd name="connsiteX2" fmla="*/ 292893 w 314324"/>
              <a:gd name="connsiteY2" fmla="*/ 523169 h 578644"/>
              <a:gd name="connsiteX3" fmla="*/ 314324 w 314324"/>
              <a:gd name="connsiteY3" fmla="*/ 578644 h 578644"/>
              <a:gd name="connsiteX4" fmla="*/ 0 w 314324"/>
              <a:gd name="connsiteY4" fmla="*/ 549327 h 578644"/>
              <a:gd name="connsiteX5" fmla="*/ 33337 w 314324"/>
              <a:gd name="connsiteY5" fmla="*/ 521494 h 578644"/>
              <a:gd name="connsiteX6" fmla="*/ 61912 w 314324"/>
              <a:gd name="connsiteY6" fmla="*/ 473869 h 578644"/>
              <a:gd name="connsiteX7" fmla="*/ 85724 w 314324"/>
              <a:gd name="connsiteY7" fmla="*/ 423863 h 578644"/>
              <a:gd name="connsiteX8" fmla="*/ 114299 w 314324"/>
              <a:gd name="connsiteY8" fmla="*/ 364331 h 578644"/>
              <a:gd name="connsiteX9" fmla="*/ 133349 w 314324"/>
              <a:gd name="connsiteY9" fmla="*/ 295275 h 578644"/>
              <a:gd name="connsiteX10" fmla="*/ 150018 w 314324"/>
              <a:gd name="connsiteY10" fmla="*/ 214313 h 578644"/>
              <a:gd name="connsiteX11" fmla="*/ 161924 w 314324"/>
              <a:gd name="connsiteY11" fmla="*/ 102394 h 578644"/>
              <a:gd name="connsiteX12" fmla="*/ 171449 w 314324"/>
              <a:gd name="connsiteY12" fmla="*/ 35719 h 578644"/>
              <a:gd name="connsiteX13" fmla="*/ 178593 w 314324"/>
              <a:gd name="connsiteY13" fmla="*/ 9525 h 578644"/>
              <a:gd name="connsiteX14" fmla="*/ 192880 w 314324"/>
              <a:gd name="connsiteY14" fmla="*/ 0 h 578644"/>
              <a:gd name="connsiteX15" fmla="*/ 209549 w 314324"/>
              <a:gd name="connsiteY15" fmla="*/ 0 h 578644"/>
              <a:gd name="connsiteX16" fmla="*/ 226218 w 314324"/>
              <a:gd name="connsiteY16" fmla="*/ 9525 h 578644"/>
              <a:gd name="connsiteX17" fmla="*/ 242887 w 314324"/>
              <a:gd name="connsiteY17" fmla="*/ 38100 h 578644"/>
              <a:gd name="connsiteX18" fmla="*/ 254793 w 314324"/>
              <a:gd name="connsiteY18" fmla="*/ 342900 h 578644"/>
              <a:gd name="connsiteX0" fmla="*/ 254793 w 292893"/>
              <a:gd name="connsiteY0" fmla="*/ 342900 h 549327"/>
              <a:gd name="connsiteX1" fmla="*/ 273843 w 292893"/>
              <a:gd name="connsiteY1" fmla="*/ 478631 h 549327"/>
              <a:gd name="connsiteX2" fmla="*/ 292893 w 292893"/>
              <a:gd name="connsiteY2" fmla="*/ 523169 h 549327"/>
              <a:gd name="connsiteX3" fmla="*/ 0 w 292893"/>
              <a:gd name="connsiteY3" fmla="*/ 549327 h 549327"/>
              <a:gd name="connsiteX4" fmla="*/ 33337 w 292893"/>
              <a:gd name="connsiteY4" fmla="*/ 521494 h 549327"/>
              <a:gd name="connsiteX5" fmla="*/ 61912 w 292893"/>
              <a:gd name="connsiteY5" fmla="*/ 473869 h 549327"/>
              <a:gd name="connsiteX6" fmla="*/ 85724 w 292893"/>
              <a:gd name="connsiteY6" fmla="*/ 423863 h 549327"/>
              <a:gd name="connsiteX7" fmla="*/ 114299 w 292893"/>
              <a:gd name="connsiteY7" fmla="*/ 364331 h 549327"/>
              <a:gd name="connsiteX8" fmla="*/ 133349 w 292893"/>
              <a:gd name="connsiteY8" fmla="*/ 295275 h 549327"/>
              <a:gd name="connsiteX9" fmla="*/ 150018 w 292893"/>
              <a:gd name="connsiteY9" fmla="*/ 214313 h 549327"/>
              <a:gd name="connsiteX10" fmla="*/ 161924 w 292893"/>
              <a:gd name="connsiteY10" fmla="*/ 102394 h 549327"/>
              <a:gd name="connsiteX11" fmla="*/ 171449 w 292893"/>
              <a:gd name="connsiteY11" fmla="*/ 35719 h 549327"/>
              <a:gd name="connsiteX12" fmla="*/ 178593 w 292893"/>
              <a:gd name="connsiteY12" fmla="*/ 9525 h 549327"/>
              <a:gd name="connsiteX13" fmla="*/ 192880 w 292893"/>
              <a:gd name="connsiteY13" fmla="*/ 0 h 549327"/>
              <a:gd name="connsiteX14" fmla="*/ 209549 w 292893"/>
              <a:gd name="connsiteY14" fmla="*/ 0 h 549327"/>
              <a:gd name="connsiteX15" fmla="*/ 226218 w 292893"/>
              <a:gd name="connsiteY15" fmla="*/ 9525 h 549327"/>
              <a:gd name="connsiteX16" fmla="*/ 242887 w 292893"/>
              <a:gd name="connsiteY16" fmla="*/ 38100 h 549327"/>
              <a:gd name="connsiteX17" fmla="*/ 254793 w 292893"/>
              <a:gd name="connsiteY17" fmla="*/ 342900 h 549327"/>
              <a:gd name="connsiteX0" fmla="*/ 254793 w 297621"/>
              <a:gd name="connsiteY0" fmla="*/ 342900 h 621291"/>
              <a:gd name="connsiteX1" fmla="*/ 297621 w 297621"/>
              <a:gd name="connsiteY1" fmla="*/ 621291 h 621291"/>
              <a:gd name="connsiteX2" fmla="*/ 292893 w 297621"/>
              <a:gd name="connsiteY2" fmla="*/ 523169 h 621291"/>
              <a:gd name="connsiteX3" fmla="*/ 0 w 297621"/>
              <a:gd name="connsiteY3" fmla="*/ 549327 h 621291"/>
              <a:gd name="connsiteX4" fmla="*/ 33337 w 297621"/>
              <a:gd name="connsiteY4" fmla="*/ 521494 h 621291"/>
              <a:gd name="connsiteX5" fmla="*/ 61912 w 297621"/>
              <a:gd name="connsiteY5" fmla="*/ 473869 h 621291"/>
              <a:gd name="connsiteX6" fmla="*/ 85724 w 297621"/>
              <a:gd name="connsiteY6" fmla="*/ 423863 h 621291"/>
              <a:gd name="connsiteX7" fmla="*/ 114299 w 297621"/>
              <a:gd name="connsiteY7" fmla="*/ 364331 h 621291"/>
              <a:gd name="connsiteX8" fmla="*/ 133349 w 297621"/>
              <a:gd name="connsiteY8" fmla="*/ 295275 h 621291"/>
              <a:gd name="connsiteX9" fmla="*/ 150018 w 297621"/>
              <a:gd name="connsiteY9" fmla="*/ 214313 h 621291"/>
              <a:gd name="connsiteX10" fmla="*/ 161924 w 297621"/>
              <a:gd name="connsiteY10" fmla="*/ 102394 h 621291"/>
              <a:gd name="connsiteX11" fmla="*/ 171449 w 297621"/>
              <a:gd name="connsiteY11" fmla="*/ 35719 h 621291"/>
              <a:gd name="connsiteX12" fmla="*/ 178593 w 297621"/>
              <a:gd name="connsiteY12" fmla="*/ 9525 h 621291"/>
              <a:gd name="connsiteX13" fmla="*/ 192880 w 297621"/>
              <a:gd name="connsiteY13" fmla="*/ 0 h 621291"/>
              <a:gd name="connsiteX14" fmla="*/ 209549 w 297621"/>
              <a:gd name="connsiteY14" fmla="*/ 0 h 621291"/>
              <a:gd name="connsiteX15" fmla="*/ 226218 w 297621"/>
              <a:gd name="connsiteY15" fmla="*/ 9525 h 621291"/>
              <a:gd name="connsiteX16" fmla="*/ 242887 w 297621"/>
              <a:gd name="connsiteY16" fmla="*/ 38100 h 621291"/>
              <a:gd name="connsiteX17" fmla="*/ 254793 w 297621"/>
              <a:gd name="connsiteY17" fmla="*/ 342900 h 621291"/>
              <a:gd name="connsiteX0" fmla="*/ 254793 w 297621"/>
              <a:gd name="connsiteY0" fmla="*/ 342900 h 621291"/>
              <a:gd name="connsiteX1" fmla="*/ 297621 w 297621"/>
              <a:gd name="connsiteY1" fmla="*/ 621291 h 621291"/>
              <a:gd name="connsiteX2" fmla="*/ 283369 w 297621"/>
              <a:gd name="connsiteY2" fmla="*/ 518414 h 621291"/>
              <a:gd name="connsiteX3" fmla="*/ 292893 w 297621"/>
              <a:gd name="connsiteY3" fmla="*/ 523169 h 621291"/>
              <a:gd name="connsiteX4" fmla="*/ 0 w 297621"/>
              <a:gd name="connsiteY4" fmla="*/ 549327 h 621291"/>
              <a:gd name="connsiteX5" fmla="*/ 33337 w 297621"/>
              <a:gd name="connsiteY5" fmla="*/ 521494 h 621291"/>
              <a:gd name="connsiteX6" fmla="*/ 61912 w 297621"/>
              <a:gd name="connsiteY6" fmla="*/ 473869 h 621291"/>
              <a:gd name="connsiteX7" fmla="*/ 85724 w 297621"/>
              <a:gd name="connsiteY7" fmla="*/ 423863 h 621291"/>
              <a:gd name="connsiteX8" fmla="*/ 114299 w 297621"/>
              <a:gd name="connsiteY8" fmla="*/ 364331 h 621291"/>
              <a:gd name="connsiteX9" fmla="*/ 133349 w 297621"/>
              <a:gd name="connsiteY9" fmla="*/ 295275 h 621291"/>
              <a:gd name="connsiteX10" fmla="*/ 150018 w 297621"/>
              <a:gd name="connsiteY10" fmla="*/ 214313 h 621291"/>
              <a:gd name="connsiteX11" fmla="*/ 161924 w 297621"/>
              <a:gd name="connsiteY11" fmla="*/ 102394 h 621291"/>
              <a:gd name="connsiteX12" fmla="*/ 171449 w 297621"/>
              <a:gd name="connsiteY12" fmla="*/ 35719 h 621291"/>
              <a:gd name="connsiteX13" fmla="*/ 178593 w 297621"/>
              <a:gd name="connsiteY13" fmla="*/ 9525 h 621291"/>
              <a:gd name="connsiteX14" fmla="*/ 192880 w 297621"/>
              <a:gd name="connsiteY14" fmla="*/ 0 h 621291"/>
              <a:gd name="connsiteX15" fmla="*/ 209549 w 297621"/>
              <a:gd name="connsiteY15" fmla="*/ 0 h 621291"/>
              <a:gd name="connsiteX16" fmla="*/ 226218 w 297621"/>
              <a:gd name="connsiteY16" fmla="*/ 9525 h 621291"/>
              <a:gd name="connsiteX17" fmla="*/ 242887 w 297621"/>
              <a:gd name="connsiteY17" fmla="*/ 38100 h 621291"/>
              <a:gd name="connsiteX18" fmla="*/ 254793 w 297621"/>
              <a:gd name="connsiteY18" fmla="*/ 342900 h 621291"/>
              <a:gd name="connsiteX0" fmla="*/ 254793 w 297621"/>
              <a:gd name="connsiteY0" fmla="*/ 342900 h 621291"/>
              <a:gd name="connsiteX1" fmla="*/ 297621 w 297621"/>
              <a:gd name="connsiteY1" fmla="*/ 621291 h 621291"/>
              <a:gd name="connsiteX2" fmla="*/ 283369 w 297621"/>
              <a:gd name="connsiteY2" fmla="*/ 518414 h 621291"/>
              <a:gd name="connsiteX3" fmla="*/ 292893 w 297621"/>
              <a:gd name="connsiteY3" fmla="*/ 523169 h 621291"/>
              <a:gd name="connsiteX4" fmla="*/ 0 w 297621"/>
              <a:gd name="connsiteY4" fmla="*/ 549327 h 621291"/>
              <a:gd name="connsiteX5" fmla="*/ 33337 w 297621"/>
              <a:gd name="connsiteY5" fmla="*/ 521494 h 621291"/>
              <a:gd name="connsiteX6" fmla="*/ 61912 w 297621"/>
              <a:gd name="connsiteY6" fmla="*/ 473869 h 621291"/>
              <a:gd name="connsiteX7" fmla="*/ 85724 w 297621"/>
              <a:gd name="connsiteY7" fmla="*/ 423863 h 621291"/>
              <a:gd name="connsiteX8" fmla="*/ 114299 w 297621"/>
              <a:gd name="connsiteY8" fmla="*/ 364331 h 621291"/>
              <a:gd name="connsiteX9" fmla="*/ 133349 w 297621"/>
              <a:gd name="connsiteY9" fmla="*/ 295275 h 621291"/>
              <a:gd name="connsiteX10" fmla="*/ 150018 w 297621"/>
              <a:gd name="connsiteY10" fmla="*/ 214313 h 621291"/>
              <a:gd name="connsiteX11" fmla="*/ 161924 w 297621"/>
              <a:gd name="connsiteY11" fmla="*/ 102394 h 621291"/>
              <a:gd name="connsiteX12" fmla="*/ 171449 w 297621"/>
              <a:gd name="connsiteY12" fmla="*/ 35719 h 621291"/>
              <a:gd name="connsiteX13" fmla="*/ 178593 w 297621"/>
              <a:gd name="connsiteY13" fmla="*/ 9525 h 621291"/>
              <a:gd name="connsiteX14" fmla="*/ 192880 w 297621"/>
              <a:gd name="connsiteY14" fmla="*/ 0 h 621291"/>
              <a:gd name="connsiteX15" fmla="*/ 209549 w 297621"/>
              <a:gd name="connsiteY15" fmla="*/ 0 h 621291"/>
              <a:gd name="connsiteX16" fmla="*/ 226218 w 297621"/>
              <a:gd name="connsiteY16" fmla="*/ 9525 h 621291"/>
              <a:gd name="connsiteX17" fmla="*/ 242887 w 297621"/>
              <a:gd name="connsiteY17" fmla="*/ 38100 h 621291"/>
              <a:gd name="connsiteX18" fmla="*/ 254793 w 297621"/>
              <a:gd name="connsiteY18" fmla="*/ 342900 h 621291"/>
              <a:gd name="connsiteX0" fmla="*/ 254793 w 292893"/>
              <a:gd name="connsiteY0" fmla="*/ 342900 h 549327"/>
              <a:gd name="connsiteX1" fmla="*/ 283369 w 292893"/>
              <a:gd name="connsiteY1" fmla="*/ 518414 h 549327"/>
              <a:gd name="connsiteX2" fmla="*/ 292893 w 292893"/>
              <a:gd name="connsiteY2" fmla="*/ 523169 h 549327"/>
              <a:gd name="connsiteX3" fmla="*/ 0 w 292893"/>
              <a:gd name="connsiteY3" fmla="*/ 549327 h 549327"/>
              <a:gd name="connsiteX4" fmla="*/ 33337 w 292893"/>
              <a:gd name="connsiteY4" fmla="*/ 521494 h 549327"/>
              <a:gd name="connsiteX5" fmla="*/ 61912 w 292893"/>
              <a:gd name="connsiteY5" fmla="*/ 473869 h 549327"/>
              <a:gd name="connsiteX6" fmla="*/ 85724 w 292893"/>
              <a:gd name="connsiteY6" fmla="*/ 423863 h 549327"/>
              <a:gd name="connsiteX7" fmla="*/ 114299 w 292893"/>
              <a:gd name="connsiteY7" fmla="*/ 364331 h 549327"/>
              <a:gd name="connsiteX8" fmla="*/ 133349 w 292893"/>
              <a:gd name="connsiteY8" fmla="*/ 295275 h 549327"/>
              <a:gd name="connsiteX9" fmla="*/ 150018 w 292893"/>
              <a:gd name="connsiteY9" fmla="*/ 214313 h 549327"/>
              <a:gd name="connsiteX10" fmla="*/ 161924 w 292893"/>
              <a:gd name="connsiteY10" fmla="*/ 102394 h 549327"/>
              <a:gd name="connsiteX11" fmla="*/ 171449 w 292893"/>
              <a:gd name="connsiteY11" fmla="*/ 35719 h 549327"/>
              <a:gd name="connsiteX12" fmla="*/ 178593 w 292893"/>
              <a:gd name="connsiteY12" fmla="*/ 9525 h 549327"/>
              <a:gd name="connsiteX13" fmla="*/ 192880 w 292893"/>
              <a:gd name="connsiteY13" fmla="*/ 0 h 549327"/>
              <a:gd name="connsiteX14" fmla="*/ 209549 w 292893"/>
              <a:gd name="connsiteY14" fmla="*/ 0 h 549327"/>
              <a:gd name="connsiteX15" fmla="*/ 226218 w 292893"/>
              <a:gd name="connsiteY15" fmla="*/ 9525 h 549327"/>
              <a:gd name="connsiteX16" fmla="*/ 242887 w 292893"/>
              <a:gd name="connsiteY16" fmla="*/ 38100 h 549327"/>
              <a:gd name="connsiteX17" fmla="*/ 254793 w 292893"/>
              <a:gd name="connsiteY17" fmla="*/ 342900 h 549327"/>
              <a:gd name="connsiteX0" fmla="*/ 254793 w 283369"/>
              <a:gd name="connsiteY0" fmla="*/ 342900 h 549327"/>
              <a:gd name="connsiteX1" fmla="*/ 283369 w 283369"/>
              <a:gd name="connsiteY1" fmla="*/ 518414 h 549327"/>
              <a:gd name="connsiteX2" fmla="*/ 0 w 283369"/>
              <a:gd name="connsiteY2" fmla="*/ 549327 h 549327"/>
              <a:gd name="connsiteX3" fmla="*/ 33337 w 283369"/>
              <a:gd name="connsiteY3" fmla="*/ 521494 h 549327"/>
              <a:gd name="connsiteX4" fmla="*/ 61912 w 283369"/>
              <a:gd name="connsiteY4" fmla="*/ 473869 h 549327"/>
              <a:gd name="connsiteX5" fmla="*/ 85724 w 283369"/>
              <a:gd name="connsiteY5" fmla="*/ 423863 h 549327"/>
              <a:gd name="connsiteX6" fmla="*/ 114299 w 283369"/>
              <a:gd name="connsiteY6" fmla="*/ 364331 h 549327"/>
              <a:gd name="connsiteX7" fmla="*/ 133349 w 283369"/>
              <a:gd name="connsiteY7" fmla="*/ 295275 h 549327"/>
              <a:gd name="connsiteX8" fmla="*/ 150018 w 283369"/>
              <a:gd name="connsiteY8" fmla="*/ 214313 h 549327"/>
              <a:gd name="connsiteX9" fmla="*/ 161924 w 283369"/>
              <a:gd name="connsiteY9" fmla="*/ 102394 h 549327"/>
              <a:gd name="connsiteX10" fmla="*/ 171449 w 283369"/>
              <a:gd name="connsiteY10" fmla="*/ 35719 h 549327"/>
              <a:gd name="connsiteX11" fmla="*/ 178593 w 283369"/>
              <a:gd name="connsiteY11" fmla="*/ 9525 h 549327"/>
              <a:gd name="connsiteX12" fmla="*/ 192880 w 283369"/>
              <a:gd name="connsiteY12" fmla="*/ 0 h 549327"/>
              <a:gd name="connsiteX13" fmla="*/ 209549 w 283369"/>
              <a:gd name="connsiteY13" fmla="*/ 0 h 549327"/>
              <a:gd name="connsiteX14" fmla="*/ 226218 w 283369"/>
              <a:gd name="connsiteY14" fmla="*/ 9525 h 549327"/>
              <a:gd name="connsiteX15" fmla="*/ 242887 w 283369"/>
              <a:gd name="connsiteY15" fmla="*/ 38100 h 549327"/>
              <a:gd name="connsiteX16" fmla="*/ 254793 w 283369"/>
              <a:gd name="connsiteY16" fmla="*/ 342900 h 549327"/>
              <a:gd name="connsiteX0" fmla="*/ 373891 w 402467"/>
              <a:gd name="connsiteY0" fmla="*/ 342900 h 691987"/>
              <a:gd name="connsiteX1" fmla="*/ 402467 w 402467"/>
              <a:gd name="connsiteY1" fmla="*/ 518414 h 691987"/>
              <a:gd name="connsiteX2" fmla="*/ 0 w 402467"/>
              <a:gd name="connsiteY2" fmla="*/ 691987 h 691987"/>
              <a:gd name="connsiteX3" fmla="*/ 152435 w 402467"/>
              <a:gd name="connsiteY3" fmla="*/ 521494 h 691987"/>
              <a:gd name="connsiteX4" fmla="*/ 181010 w 402467"/>
              <a:gd name="connsiteY4" fmla="*/ 473869 h 691987"/>
              <a:gd name="connsiteX5" fmla="*/ 204822 w 402467"/>
              <a:gd name="connsiteY5" fmla="*/ 423863 h 691987"/>
              <a:gd name="connsiteX6" fmla="*/ 233397 w 402467"/>
              <a:gd name="connsiteY6" fmla="*/ 364331 h 691987"/>
              <a:gd name="connsiteX7" fmla="*/ 252447 w 402467"/>
              <a:gd name="connsiteY7" fmla="*/ 295275 h 691987"/>
              <a:gd name="connsiteX8" fmla="*/ 269116 w 402467"/>
              <a:gd name="connsiteY8" fmla="*/ 214313 h 691987"/>
              <a:gd name="connsiteX9" fmla="*/ 281022 w 402467"/>
              <a:gd name="connsiteY9" fmla="*/ 102394 h 691987"/>
              <a:gd name="connsiteX10" fmla="*/ 290547 w 402467"/>
              <a:gd name="connsiteY10" fmla="*/ 35719 h 691987"/>
              <a:gd name="connsiteX11" fmla="*/ 297691 w 402467"/>
              <a:gd name="connsiteY11" fmla="*/ 9525 h 691987"/>
              <a:gd name="connsiteX12" fmla="*/ 311978 w 402467"/>
              <a:gd name="connsiteY12" fmla="*/ 0 h 691987"/>
              <a:gd name="connsiteX13" fmla="*/ 328647 w 402467"/>
              <a:gd name="connsiteY13" fmla="*/ 0 h 691987"/>
              <a:gd name="connsiteX14" fmla="*/ 345316 w 402467"/>
              <a:gd name="connsiteY14" fmla="*/ 9525 h 691987"/>
              <a:gd name="connsiteX15" fmla="*/ 361985 w 402467"/>
              <a:gd name="connsiteY15" fmla="*/ 38100 h 691987"/>
              <a:gd name="connsiteX16" fmla="*/ 373891 w 402467"/>
              <a:gd name="connsiteY16" fmla="*/ 342900 h 691987"/>
              <a:gd name="connsiteX0" fmla="*/ 373891 w 402467"/>
              <a:gd name="connsiteY0" fmla="*/ 342900 h 691987"/>
              <a:gd name="connsiteX1" fmla="*/ 402467 w 402467"/>
              <a:gd name="connsiteY1" fmla="*/ 518414 h 691987"/>
              <a:gd name="connsiteX2" fmla="*/ 0 w 402467"/>
              <a:gd name="connsiteY2" fmla="*/ 691987 h 691987"/>
              <a:gd name="connsiteX3" fmla="*/ 131004 w 402467"/>
              <a:gd name="connsiteY3" fmla="*/ 546951 h 691987"/>
              <a:gd name="connsiteX4" fmla="*/ 152435 w 402467"/>
              <a:gd name="connsiteY4" fmla="*/ 521494 h 691987"/>
              <a:gd name="connsiteX5" fmla="*/ 181010 w 402467"/>
              <a:gd name="connsiteY5" fmla="*/ 473869 h 691987"/>
              <a:gd name="connsiteX6" fmla="*/ 204822 w 402467"/>
              <a:gd name="connsiteY6" fmla="*/ 423863 h 691987"/>
              <a:gd name="connsiteX7" fmla="*/ 233397 w 402467"/>
              <a:gd name="connsiteY7" fmla="*/ 364331 h 691987"/>
              <a:gd name="connsiteX8" fmla="*/ 252447 w 402467"/>
              <a:gd name="connsiteY8" fmla="*/ 295275 h 691987"/>
              <a:gd name="connsiteX9" fmla="*/ 269116 w 402467"/>
              <a:gd name="connsiteY9" fmla="*/ 214313 h 691987"/>
              <a:gd name="connsiteX10" fmla="*/ 281022 w 402467"/>
              <a:gd name="connsiteY10" fmla="*/ 102394 h 691987"/>
              <a:gd name="connsiteX11" fmla="*/ 290547 w 402467"/>
              <a:gd name="connsiteY11" fmla="*/ 35719 h 691987"/>
              <a:gd name="connsiteX12" fmla="*/ 297691 w 402467"/>
              <a:gd name="connsiteY12" fmla="*/ 9525 h 691987"/>
              <a:gd name="connsiteX13" fmla="*/ 311978 w 402467"/>
              <a:gd name="connsiteY13" fmla="*/ 0 h 691987"/>
              <a:gd name="connsiteX14" fmla="*/ 328647 w 402467"/>
              <a:gd name="connsiteY14" fmla="*/ 0 h 691987"/>
              <a:gd name="connsiteX15" fmla="*/ 345316 w 402467"/>
              <a:gd name="connsiteY15" fmla="*/ 9525 h 691987"/>
              <a:gd name="connsiteX16" fmla="*/ 361985 w 402467"/>
              <a:gd name="connsiteY16" fmla="*/ 38100 h 691987"/>
              <a:gd name="connsiteX17" fmla="*/ 373891 w 402467"/>
              <a:gd name="connsiteY17" fmla="*/ 342900 h 691987"/>
              <a:gd name="connsiteX0" fmla="*/ 373891 w 402467"/>
              <a:gd name="connsiteY0" fmla="*/ 342900 h 691987"/>
              <a:gd name="connsiteX1" fmla="*/ 402467 w 402467"/>
              <a:gd name="connsiteY1" fmla="*/ 518414 h 691987"/>
              <a:gd name="connsiteX2" fmla="*/ 0 w 402467"/>
              <a:gd name="connsiteY2" fmla="*/ 691987 h 691987"/>
              <a:gd name="connsiteX3" fmla="*/ 131004 w 402467"/>
              <a:gd name="connsiteY3" fmla="*/ 546951 h 691987"/>
              <a:gd name="connsiteX4" fmla="*/ 152435 w 402467"/>
              <a:gd name="connsiteY4" fmla="*/ 521494 h 691987"/>
              <a:gd name="connsiteX5" fmla="*/ 181010 w 402467"/>
              <a:gd name="connsiteY5" fmla="*/ 473869 h 691987"/>
              <a:gd name="connsiteX6" fmla="*/ 204822 w 402467"/>
              <a:gd name="connsiteY6" fmla="*/ 423863 h 691987"/>
              <a:gd name="connsiteX7" fmla="*/ 233397 w 402467"/>
              <a:gd name="connsiteY7" fmla="*/ 364331 h 691987"/>
              <a:gd name="connsiteX8" fmla="*/ 252447 w 402467"/>
              <a:gd name="connsiteY8" fmla="*/ 295275 h 691987"/>
              <a:gd name="connsiteX9" fmla="*/ 269116 w 402467"/>
              <a:gd name="connsiteY9" fmla="*/ 214313 h 691987"/>
              <a:gd name="connsiteX10" fmla="*/ 281022 w 402467"/>
              <a:gd name="connsiteY10" fmla="*/ 102394 h 691987"/>
              <a:gd name="connsiteX11" fmla="*/ 290547 w 402467"/>
              <a:gd name="connsiteY11" fmla="*/ 35719 h 691987"/>
              <a:gd name="connsiteX12" fmla="*/ 297691 w 402467"/>
              <a:gd name="connsiteY12" fmla="*/ 9525 h 691987"/>
              <a:gd name="connsiteX13" fmla="*/ 311978 w 402467"/>
              <a:gd name="connsiteY13" fmla="*/ 0 h 691987"/>
              <a:gd name="connsiteX14" fmla="*/ 328647 w 402467"/>
              <a:gd name="connsiteY14" fmla="*/ 0 h 691987"/>
              <a:gd name="connsiteX15" fmla="*/ 345316 w 402467"/>
              <a:gd name="connsiteY15" fmla="*/ 9525 h 691987"/>
              <a:gd name="connsiteX16" fmla="*/ 361985 w 402467"/>
              <a:gd name="connsiteY16" fmla="*/ 38100 h 691987"/>
              <a:gd name="connsiteX17" fmla="*/ 373891 w 402467"/>
              <a:gd name="connsiteY17" fmla="*/ 342900 h 691987"/>
              <a:gd name="connsiteX0" fmla="*/ 242887 w 271463"/>
              <a:gd name="connsiteY0" fmla="*/ 342900 h 546951"/>
              <a:gd name="connsiteX1" fmla="*/ 271463 w 271463"/>
              <a:gd name="connsiteY1" fmla="*/ 518414 h 546951"/>
              <a:gd name="connsiteX2" fmla="*/ 0 w 271463"/>
              <a:gd name="connsiteY2" fmla="*/ 546951 h 546951"/>
              <a:gd name="connsiteX3" fmla="*/ 21431 w 271463"/>
              <a:gd name="connsiteY3" fmla="*/ 521494 h 546951"/>
              <a:gd name="connsiteX4" fmla="*/ 50006 w 271463"/>
              <a:gd name="connsiteY4" fmla="*/ 473869 h 546951"/>
              <a:gd name="connsiteX5" fmla="*/ 73818 w 271463"/>
              <a:gd name="connsiteY5" fmla="*/ 423863 h 546951"/>
              <a:gd name="connsiteX6" fmla="*/ 102393 w 271463"/>
              <a:gd name="connsiteY6" fmla="*/ 364331 h 546951"/>
              <a:gd name="connsiteX7" fmla="*/ 121443 w 271463"/>
              <a:gd name="connsiteY7" fmla="*/ 295275 h 546951"/>
              <a:gd name="connsiteX8" fmla="*/ 138112 w 271463"/>
              <a:gd name="connsiteY8" fmla="*/ 214313 h 546951"/>
              <a:gd name="connsiteX9" fmla="*/ 150018 w 271463"/>
              <a:gd name="connsiteY9" fmla="*/ 102394 h 546951"/>
              <a:gd name="connsiteX10" fmla="*/ 159543 w 271463"/>
              <a:gd name="connsiteY10" fmla="*/ 35719 h 546951"/>
              <a:gd name="connsiteX11" fmla="*/ 166687 w 271463"/>
              <a:gd name="connsiteY11" fmla="*/ 9525 h 546951"/>
              <a:gd name="connsiteX12" fmla="*/ 180974 w 271463"/>
              <a:gd name="connsiteY12" fmla="*/ 0 h 546951"/>
              <a:gd name="connsiteX13" fmla="*/ 197643 w 271463"/>
              <a:gd name="connsiteY13" fmla="*/ 0 h 546951"/>
              <a:gd name="connsiteX14" fmla="*/ 214312 w 271463"/>
              <a:gd name="connsiteY14" fmla="*/ 9525 h 546951"/>
              <a:gd name="connsiteX15" fmla="*/ 230981 w 271463"/>
              <a:gd name="connsiteY15" fmla="*/ 38100 h 546951"/>
              <a:gd name="connsiteX16" fmla="*/ 242887 w 271463"/>
              <a:gd name="connsiteY16" fmla="*/ 342900 h 546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71463" h="546951">
                <a:moveTo>
                  <a:pt x="242887" y="342900"/>
                </a:moveTo>
                <a:lnTo>
                  <a:pt x="271463" y="518414"/>
                </a:lnTo>
                <a:lnTo>
                  <a:pt x="0" y="546951"/>
                </a:lnTo>
                <a:lnTo>
                  <a:pt x="21431" y="521494"/>
                </a:lnTo>
                <a:lnTo>
                  <a:pt x="50006" y="473869"/>
                </a:lnTo>
                <a:lnTo>
                  <a:pt x="73818" y="423863"/>
                </a:lnTo>
                <a:lnTo>
                  <a:pt x="102393" y="364331"/>
                </a:lnTo>
                <a:lnTo>
                  <a:pt x="121443" y="295275"/>
                </a:lnTo>
                <a:lnTo>
                  <a:pt x="138112" y="214313"/>
                </a:lnTo>
                <a:lnTo>
                  <a:pt x="150018" y="102394"/>
                </a:lnTo>
                <a:lnTo>
                  <a:pt x="159543" y="35719"/>
                </a:lnTo>
                <a:lnTo>
                  <a:pt x="166687" y="9525"/>
                </a:lnTo>
                <a:lnTo>
                  <a:pt x="180974" y="0"/>
                </a:lnTo>
                <a:lnTo>
                  <a:pt x="197643" y="0"/>
                </a:lnTo>
                <a:lnTo>
                  <a:pt x="214312" y="9525"/>
                </a:lnTo>
                <a:lnTo>
                  <a:pt x="230981" y="38100"/>
                </a:lnTo>
                <a:lnTo>
                  <a:pt x="242887" y="3429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39BCA01-C4C0-4055-9613-B4F0F2726456}"/>
              </a:ext>
            </a:extLst>
          </p:cNvPr>
          <p:cNvSpPr/>
          <p:nvPr/>
        </p:nvSpPr>
        <p:spPr>
          <a:xfrm>
            <a:off x="5492751" y="3660776"/>
            <a:ext cx="2149475" cy="2143125"/>
          </a:xfrm>
          <a:custGeom>
            <a:avLst/>
            <a:gdLst>
              <a:gd name="connsiteX0" fmla="*/ 936625 w 2149475"/>
              <a:gd name="connsiteY0" fmla="*/ 1695450 h 2143125"/>
              <a:gd name="connsiteX1" fmla="*/ 708025 w 2149475"/>
              <a:gd name="connsiteY1" fmla="*/ 1854200 h 2143125"/>
              <a:gd name="connsiteX2" fmla="*/ 488950 w 2149475"/>
              <a:gd name="connsiteY2" fmla="*/ 1974850 h 2143125"/>
              <a:gd name="connsiteX3" fmla="*/ 346075 w 2149475"/>
              <a:gd name="connsiteY3" fmla="*/ 2038350 h 2143125"/>
              <a:gd name="connsiteX4" fmla="*/ 152400 w 2149475"/>
              <a:gd name="connsiteY4" fmla="*/ 2108200 h 2143125"/>
              <a:gd name="connsiteX5" fmla="*/ 57150 w 2149475"/>
              <a:gd name="connsiteY5" fmla="*/ 2136775 h 2143125"/>
              <a:gd name="connsiteX6" fmla="*/ 28575 w 2149475"/>
              <a:gd name="connsiteY6" fmla="*/ 2143125 h 2143125"/>
              <a:gd name="connsiteX7" fmla="*/ 9525 w 2149475"/>
              <a:gd name="connsiteY7" fmla="*/ 2139950 h 2143125"/>
              <a:gd name="connsiteX8" fmla="*/ 0 w 2149475"/>
              <a:gd name="connsiteY8" fmla="*/ 2127250 h 2143125"/>
              <a:gd name="connsiteX9" fmla="*/ 12700 w 2149475"/>
              <a:gd name="connsiteY9" fmla="*/ 2089150 h 2143125"/>
              <a:gd name="connsiteX10" fmla="*/ 53975 w 2149475"/>
              <a:gd name="connsiteY10" fmla="*/ 2057400 h 2143125"/>
              <a:gd name="connsiteX11" fmla="*/ 174625 w 2149475"/>
              <a:gd name="connsiteY11" fmla="*/ 1997075 h 2143125"/>
              <a:gd name="connsiteX12" fmla="*/ 336550 w 2149475"/>
              <a:gd name="connsiteY12" fmla="*/ 1908175 h 2143125"/>
              <a:gd name="connsiteX13" fmla="*/ 492125 w 2149475"/>
              <a:gd name="connsiteY13" fmla="*/ 1809750 h 2143125"/>
              <a:gd name="connsiteX14" fmla="*/ 663575 w 2149475"/>
              <a:gd name="connsiteY14" fmla="*/ 1685925 h 2143125"/>
              <a:gd name="connsiteX15" fmla="*/ 787400 w 2149475"/>
              <a:gd name="connsiteY15" fmla="*/ 1581150 h 2143125"/>
              <a:gd name="connsiteX16" fmla="*/ 908050 w 2149475"/>
              <a:gd name="connsiteY16" fmla="*/ 1463675 h 2143125"/>
              <a:gd name="connsiteX17" fmla="*/ 1009650 w 2149475"/>
              <a:gd name="connsiteY17" fmla="*/ 1358900 h 2143125"/>
              <a:gd name="connsiteX18" fmla="*/ 1143000 w 2149475"/>
              <a:gd name="connsiteY18" fmla="*/ 1225550 h 2143125"/>
              <a:gd name="connsiteX19" fmla="*/ 1222375 w 2149475"/>
              <a:gd name="connsiteY19" fmla="*/ 1139825 h 2143125"/>
              <a:gd name="connsiteX20" fmla="*/ 1317625 w 2149475"/>
              <a:gd name="connsiteY20" fmla="*/ 990600 h 2143125"/>
              <a:gd name="connsiteX21" fmla="*/ 1447800 w 2149475"/>
              <a:gd name="connsiteY21" fmla="*/ 787400 h 2143125"/>
              <a:gd name="connsiteX22" fmla="*/ 1571625 w 2149475"/>
              <a:gd name="connsiteY22" fmla="*/ 574675 h 2143125"/>
              <a:gd name="connsiteX23" fmla="*/ 1660525 w 2149475"/>
              <a:gd name="connsiteY23" fmla="*/ 422275 h 2143125"/>
              <a:gd name="connsiteX24" fmla="*/ 1758950 w 2149475"/>
              <a:gd name="connsiteY24" fmla="*/ 247650 h 2143125"/>
              <a:gd name="connsiteX25" fmla="*/ 1803400 w 2149475"/>
              <a:gd name="connsiteY25" fmla="*/ 149225 h 2143125"/>
              <a:gd name="connsiteX26" fmla="*/ 1825625 w 2149475"/>
              <a:gd name="connsiteY26" fmla="*/ 92075 h 2143125"/>
              <a:gd name="connsiteX27" fmla="*/ 1803400 w 2149475"/>
              <a:gd name="connsiteY27" fmla="*/ 0 h 2143125"/>
              <a:gd name="connsiteX28" fmla="*/ 2149475 w 2149475"/>
              <a:gd name="connsiteY28" fmla="*/ 127000 h 2143125"/>
              <a:gd name="connsiteX29" fmla="*/ 2139950 w 2149475"/>
              <a:gd name="connsiteY29" fmla="*/ 146050 h 2143125"/>
              <a:gd name="connsiteX30" fmla="*/ 2082800 w 2149475"/>
              <a:gd name="connsiteY30" fmla="*/ 180975 h 2143125"/>
              <a:gd name="connsiteX31" fmla="*/ 2047875 w 2149475"/>
              <a:gd name="connsiteY31" fmla="*/ 206375 h 2143125"/>
              <a:gd name="connsiteX32" fmla="*/ 2038350 w 2149475"/>
              <a:gd name="connsiteY32" fmla="*/ 225425 h 2143125"/>
              <a:gd name="connsiteX33" fmla="*/ 1981200 w 2149475"/>
              <a:gd name="connsiteY33" fmla="*/ 371475 h 2143125"/>
              <a:gd name="connsiteX34" fmla="*/ 1901825 w 2149475"/>
              <a:gd name="connsiteY34" fmla="*/ 517525 h 2143125"/>
              <a:gd name="connsiteX35" fmla="*/ 1816100 w 2149475"/>
              <a:gd name="connsiteY35" fmla="*/ 663575 h 2143125"/>
              <a:gd name="connsiteX36" fmla="*/ 1714500 w 2149475"/>
              <a:gd name="connsiteY36" fmla="*/ 822325 h 2143125"/>
              <a:gd name="connsiteX37" fmla="*/ 1609725 w 2149475"/>
              <a:gd name="connsiteY37" fmla="*/ 965200 h 2143125"/>
              <a:gd name="connsiteX38" fmla="*/ 1482725 w 2149475"/>
              <a:gd name="connsiteY38" fmla="*/ 1133475 h 2143125"/>
              <a:gd name="connsiteX39" fmla="*/ 1371600 w 2149475"/>
              <a:gd name="connsiteY39" fmla="*/ 1308100 h 2143125"/>
              <a:gd name="connsiteX40" fmla="*/ 1212850 w 2149475"/>
              <a:gd name="connsiteY40" fmla="*/ 1470025 h 2143125"/>
              <a:gd name="connsiteX41" fmla="*/ 1044575 w 2149475"/>
              <a:gd name="connsiteY41" fmla="*/ 1616075 h 2143125"/>
              <a:gd name="connsiteX42" fmla="*/ 936625 w 2149475"/>
              <a:gd name="connsiteY42" fmla="*/ 1695450 h 2143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49475" h="2143125">
                <a:moveTo>
                  <a:pt x="936625" y="1695450"/>
                </a:moveTo>
                <a:lnTo>
                  <a:pt x="708025" y="1854200"/>
                </a:lnTo>
                <a:lnTo>
                  <a:pt x="488950" y="1974850"/>
                </a:lnTo>
                <a:lnTo>
                  <a:pt x="346075" y="2038350"/>
                </a:lnTo>
                <a:lnTo>
                  <a:pt x="152400" y="2108200"/>
                </a:lnTo>
                <a:lnTo>
                  <a:pt x="57150" y="2136775"/>
                </a:lnTo>
                <a:lnTo>
                  <a:pt x="28575" y="2143125"/>
                </a:lnTo>
                <a:lnTo>
                  <a:pt x="9525" y="2139950"/>
                </a:lnTo>
                <a:lnTo>
                  <a:pt x="0" y="2127250"/>
                </a:lnTo>
                <a:lnTo>
                  <a:pt x="12700" y="2089150"/>
                </a:lnTo>
                <a:lnTo>
                  <a:pt x="53975" y="2057400"/>
                </a:lnTo>
                <a:lnTo>
                  <a:pt x="174625" y="1997075"/>
                </a:lnTo>
                <a:lnTo>
                  <a:pt x="336550" y="1908175"/>
                </a:lnTo>
                <a:lnTo>
                  <a:pt x="492125" y="1809750"/>
                </a:lnTo>
                <a:lnTo>
                  <a:pt x="663575" y="1685925"/>
                </a:lnTo>
                <a:lnTo>
                  <a:pt x="787400" y="1581150"/>
                </a:lnTo>
                <a:lnTo>
                  <a:pt x="908050" y="1463675"/>
                </a:lnTo>
                <a:lnTo>
                  <a:pt x="1009650" y="1358900"/>
                </a:lnTo>
                <a:lnTo>
                  <a:pt x="1143000" y="1225550"/>
                </a:lnTo>
                <a:lnTo>
                  <a:pt x="1222375" y="1139825"/>
                </a:lnTo>
                <a:lnTo>
                  <a:pt x="1317625" y="990600"/>
                </a:lnTo>
                <a:lnTo>
                  <a:pt x="1447800" y="787400"/>
                </a:lnTo>
                <a:lnTo>
                  <a:pt x="1571625" y="574675"/>
                </a:lnTo>
                <a:lnTo>
                  <a:pt x="1660525" y="422275"/>
                </a:lnTo>
                <a:lnTo>
                  <a:pt x="1758950" y="247650"/>
                </a:lnTo>
                <a:lnTo>
                  <a:pt x="1803400" y="149225"/>
                </a:lnTo>
                <a:lnTo>
                  <a:pt x="1825625" y="92075"/>
                </a:lnTo>
                <a:lnTo>
                  <a:pt x="1803400" y="0"/>
                </a:lnTo>
                <a:lnTo>
                  <a:pt x="2149475" y="127000"/>
                </a:lnTo>
                <a:lnTo>
                  <a:pt x="2139950" y="146050"/>
                </a:lnTo>
                <a:lnTo>
                  <a:pt x="2082800" y="180975"/>
                </a:lnTo>
                <a:lnTo>
                  <a:pt x="2047875" y="206375"/>
                </a:lnTo>
                <a:lnTo>
                  <a:pt x="2038350" y="225425"/>
                </a:lnTo>
                <a:lnTo>
                  <a:pt x="1981200" y="371475"/>
                </a:lnTo>
                <a:lnTo>
                  <a:pt x="1901825" y="517525"/>
                </a:lnTo>
                <a:lnTo>
                  <a:pt x="1816100" y="663575"/>
                </a:lnTo>
                <a:lnTo>
                  <a:pt x="1714500" y="822325"/>
                </a:lnTo>
                <a:lnTo>
                  <a:pt x="1609725" y="965200"/>
                </a:lnTo>
                <a:lnTo>
                  <a:pt x="1482725" y="1133475"/>
                </a:lnTo>
                <a:lnTo>
                  <a:pt x="1371600" y="1308100"/>
                </a:lnTo>
                <a:lnTo>
                  <a:pt x="1212850" y="1470025"/>
                </a:lnTo>
                <a:lnTo>
                  <a:pt x="1044575" y="1616075"/>
                </a:lnTo>
                <a:lnTo>
                  <a:pt x="936625" y="16954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30FFF38-6695-4657-B50E-CF94BBBDDF26}"/>
              </a:ext>
            </a:extLst>
          </p:cNvPr>
          <p:cNvSpPr/>
          <p:nvPr/>
        </p:nvSpPr>
        <p:spPr>
          <a:xfrm>
            <a:off x="5910264" y="4119564"/>
            <a:ext cx="2638425" cy="1749425"/>
          </a:xfrm>
          <a:custGeom>
            <a:avLst/>
            <a:gdLst>
              <a:gd name="connsiteX0" fmla="*/ 1273968 w 2638425"/>
              <a:gd name="connsiteY0" fmla="*/ 1154906 h 1750218"/>
              <a:gd name="connsiteX1" fmla="*/ 969168 w 2638425"/>
              <a:gd name="connsiteY1" fmla="*/ 859631 h 1750218"/>
              <a:gd name="connsiteX2" fmla="*/ 781050 w 2638425"/>
              <a:gd name="connsiteY2" fmla="*/ 690562 h 1750218"/>
              <a:gd name="connsiteX3" fmla="*/ 607218 w 2638425"/>
              <a:gd name="connsiteY3" fmla="*/ 533400 h 1750218"/>
              <a:gd name="connsiteX4" fmla="*/ 409575 w 2638425"/>
              <a:gd name="connsiteY4" fmla="*/ 366712 h 1750218"/>
              <a:gd name="connsiteX5" fmla="*/ 169068 w 2638425"/>
              <a:gd name="connsiteY5" fmla="*/ 171450 h 1750218"/>
              <a:gd name="connsiteX6" fmla="*/ 33337 w 2638425"/>
              <a:gd name="connsiteY6" fmla="*/ 66675 h 1750218"/>
              <a:gd name="connsiteX7" fmla="*/ 7143 w 2638425"/>
              <a:gd name="connsiteY7" fmla="*/ 47625 h 1750218"/>
              <a:gd name="connsiteX8" fmla="*/ 0 w 2638425"/>
              <a:gd name="connsiteY8" fmla="*/ 33337 h 1750218"/>
              <a:gd name="connsiteX9" fmla="*/ 0 w 2638425"/>
              <a:gd name="connsiteY9" fmla="*/ 19050 h 1750218"/>
              <a:gd name="connsiteX10" fmla="*/ 16668 w 2638425"/>
              <a:gd name="connsiteY10" fmla="*/ 4762 h 1750218"/>
              <a:gd name="connsiteX11" fmla="*/ 80962 w 2638425"/>
              <a:gd name="connsiteY11" fmla="*/ 0 h 1750218"/>
              <a:gd name="connsiteX12" fmla="*/ 114300 w 2638425"/>
              <a:gd name="connsiteY12" fmla="*/ 11906 h 1750218"/>
              <a:gd name="connsiteX13" fmla="*/ 283368 w 2638425"/>
              <a:gd name="connsiteY13" fmla="*/ 123825 h 1750218"/>
              <a:gd name="connsiteX14" fmla="*/ 495300 w 2638425"/>
              <a:gd name="connsiteY14" fmla="*/ 264318 h 1750218"/>
              <a:gd name="connsiteX15" fmla="*/ 700087 w 2638425"/>
              <a:gd name="connsiteY15" fmla="*/ 400050 h 1750218"/>
              <a:gd name="connsiteX16" fmla="*/ 900112 w 2638425"/>
              <a:gd name="connsiteY16" fmla="*/ 538162 h 1750218"/>
              <a:gd name="connsiteX17" fmla="*/ 1073943 w 2638425"/>
              <a:gd name="connsiteY17" fmla="*/ 671512 h 1750218"/>
              <a:gd name="connsiteX18" fmla="*/ 1264443 w 2638425"/>
              <a:gd name="connsiteY18" fmla="*/ 823912 h 1750218"/>
              <a:gd name="connsiteX19" fmla="*/ 1462087 w 2638425"/>
              <a:gd name="connsiteY19" fmla="*/ 981075 h 1750218"/>
              <a:gd name="connsiteX20" fmla="*/ 1619250 w 2638425"/>
              <a:gd name="connsiteY20" fmla="*/ 1092993 h 1750218"/>
              <a:gd name="connsiteX21" fmla="*/ 1745456 w 2638425"/>
              <a:gd name="connsiteY21" fmla="*/ 1185862 h 1750218"/>
              <a:gd name="connsiteX22" fmla="*/ 1950243 w 2638425"/>
              <a:gd name="connsiteY22" fmla="*/ 1321593 h 1750218"/>
              <a:gd name="connsiteX23" fmla="*/ 2133600 w 2638425"/>
              <a:gd name="connsiteY23" fmla="*/ 1433512 h 1750218"/>
              <a:gd name="connsiteX24" fmla="*/ 2402681 w 2638425"/>
              <a:gd name="connsiteY24" fmla="*/ 1581150 h 1750218"/>
              <a:gd name="connsiteX25" fmla="*/ 2607468 w 2638425"/>
              <a:gd name="connsiteY25" fmla="*/ 1676400 h 1750218"/>
              <a:gd name="connsiteX26" fmla="*/ 2621756 w 2638425"/>
              <a:gd name="connsiteY26" fmla="*/ 1683543 h 1750218"/>
              <a:gd name="connsiteX27" fmla="*/ 2633662 w 2638425"/>
              <a:gd name="connsiteY27" fmla="*/ 1695450 h 1750218"/>
              <a:gd name="connsiteX28" fmla="*/ 2638425 w 2638425"/>
              <a:gd name="connsiteY28" fmla="*/ 1707356 h 1750218"/>
              <a:gd name="connsiteX29" fmla="*/ 2636043 w 2638425"/>
              <a:gd name="connsiteY29" fmla="*/ 1726406 h 1750218"/>
              <a:gd name="connsiteX30" fmla="*/ 2626518 w 2638425"/>
              <a:gd name="connsiteY30" fmla="*/ 1740693 h 1750218"/>
              <a:gd name="connsiteX31" fmla="*/ 2586037 w 2638425"/>
              <a:gd name="connsiteY31" fmla="*/ 1750218 h 1750218"/>
              <a:gd name="connsiteX32" fmla="*/ 2355056 w 2638425"/>
              <a:gd name="connsiteY32" fmla="*/ 1745456 h 1750218"/>
              <a:gd name="connsiteX33" fmla="*/ 2155031 w 2638425"/>
              <a:gd name="connsiteY33" fmla="*/ 1731168 h 1750218"/>
              <a:gd name="connsiteX34" fmla="*/ 2016918 w 2638425"/>
              <a:gd name="connsiteY34" fmla="*/ 1719262 h 1750218"/>
              <a:gd name="connsiteX35" fmla="*/ 1928812 w 2638425"/>
              <a:gd name="connsiteY35" fmla="*/ 1707356 h 1750218"/>
              <a:gd name="connsiteX36" fmla="*/ 1864518 w 2638425"/>
              <a:gd name="connsiteY36" fmla="*/ 1697831 h 1750218"/>
              <a:gd name="connsiteX37" fmla="*/ 1828800 w 2638425"/>
              <a:gd name="connsiteY37" fmla="*/ 1697831 h 1750218"/>
              <a:gd name="connsiteX38" fmla="*/ 1778793 w 2638425"/>
              <a:gd name="connsiteY38" fmla="*/ 1685925 h 1750218"/>
              <a:gd name="connsiteX39" fmla="*/ 1750218 w 2638425"/>
              <a:gd name="connsiteY39" fmla="*/ 1669256 h 1750218"/>
              <a:gd name="connsiteX40" fmla="*/ 1714500 w 2638425"/>
              <a:gd name="connsiteY40" fmla="*/ 1628775 h 1750218"/>
              <a:gd name="connsiteX41" fmla="*/ 1607343 w 2638425"/>
              <a:gd name="connsiteY41" fmla="*/ 1512093 h 1750218"/>
              <a:gd name="connsiteX42" fmla="*/ 1273968 w 2638425"/>
              <a:gd name="connsiteY42" fmla="*/ 1154906 h 1750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638425" h="1750218">
                <a:moveTo>
                  <a:pt x="1273968" y="1154906"/>
                </a:moveTo>
                <a:lnTo>
                  <a:pt x="969168" y="859631"/>
                </a:lnTo>
                <a:lnTo>
                  <a:pt x="781050" y="690562"/>
                </a:lnTo>
                <a:lnTo>
                  <a:pt x="607218" y="533400"/>
                </a:lnTo>
                <a:lnTo>
                  <a:pt x="409575" y="366712"/>
                </a:lnTo>
                <a:lnTo>
                  <a:pt x="169068" y="171450"/>
                </a:lnTo>
                <a:lnTo>
                  <a:pt x="33337" y="66675"/>
                </a:lnTo>
                <a:lnTo>
                  <a:pt x="7143" y="47625"/>
                </a:lnTo>
                <a:lnTo>
                  <a:pt x="0" y="33337"/>
                </a:lnTo>
                <a:lnTo>
                  <a:pt x="0" y="19050"/>
                </a:lnTo>
                <a:lnTo>
                  <a:pt x="16668" y="4762"/>
                </a:lnTo>
                <a:lnTo>
                  <a:pt x="80962" y="0"/>
                </a:lnTo>
                <a:lnTo>
                  <a:pt x="114300" y="11906"/>
                </a:lnTo>
                <a:lnTo>
                  <a:pt x="283368" y="123825"/>
                </a:lnTo>
                <a:lnTo>
                  <a:pt x="495300" y="264318"/>
                </a:lnTo>
                <a:lnTo>
                  <a:pt x="700087" y="400050"/>
                </a:lnTo>
                <a:lnTo>
                  <a:pt x="900112" y="538162"/>
                </a:lnTo>
                <a:lnTo>
                  <a:pt x="1073943" y="671512"/>
                </a:lnTo>
                <a:lnTo>
                  <a:pt x="1264443" y="823912"/>
                </a:lnTo>
                <a:lnTo>
                  <a:pt x="1462087" y="981075"/>
                </a:lnTo>
                <a:lnTo>
                  <a:pt x="1619250" y="1092993"/>
                </a:lnTo>
                <a:lnTo>
                  <a:pt x="1745456" y="1185862"/>
                </a:lnTo>
                <a:lnTo>
                  <a:pt x="1950243" y="1321593"/>
                </a:lnTo>
                <a:lnTo>
                  <a:pt x="2133600" y="1433512"/>
                </a:lnTo>
                <a:lnTo>
                  <a:pt x="2402681" y="1581150"/>
                </a:lnTo>
                <a:lnTo>
                  <a:pt x="2607468" y="1676400"/>
                </a:lnTo>
                <a:lnTo>
                  <a:pt x="2621756" y="1683543"/>
                </a:lnTo>
                <a:lnTo>
                  <a:pt x="2633662" y="1695450"/>
                </a:lnTo>
                <a:lnTo>
                  <a:pt x="2638425" y="1707356"/>
                </a:lnTo>
                <a:lnTo>
                  <a:pt x="2636043" y="1726406"/>
                </a:lnTo>
                <a:lnTo>
                  <a:pt x="2626518" y="1740693"/>
                </a:lnTo>
                <a:lnTo>
                  <a:pt x="2586037" y="1750218"/>
                </a:lnTo>
                <a:lnTo>
                  <a:pt x="2355056" y="1745456"/>
                </a:lnTo>
                <a:lnTo>
                  <a:pt x="2155031" y="1731168"/>
                </a:lnTo>
                <a:lnTo>
                  <a:pt x="2016918" y="1719262"/>
                </a:lnTo>
                <a:lnTo>
                  <a:pt x="1928812" y="1707356"/>
                </a:lnTo>
                <a:lnTo>
                  <a:pt x="1864518" y="1697831"/>
                </a:lnTo>
                <a:lnTo>
                  <a:pt x="1828800" y="1697831"/>
                </a:lnTo>
                <a:lnTo>
                  <a:pt x="1778793" y="1685925"/>
                </a:lnTo>
                <a:lnTo>
                  <a:pt x="1750218" y="1669256"/>
                </a:lnTo>
                <a:lnTo>
                  <a:pt x="1714500" y="1628775"/>
                </a:lnTo>
                <a:lnTo>
                  <a:pt x="1607343" y="1512093"/>
                </a:lnTo>
                <a:lnTo>
                  <a:pt x="1273968" y="11549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241BFBEE-5251-42D7-ACDC-C9BF470B02DD}"/>
              </a:ext>
            </a:extLst>
          </p:cNvPr>
          <p:cNvGrpSpPr/>
          <p:nvPr/>
        </p:nvGrpSpPr>
        <p:grpSpPr>
          <a:xfrm>
            <a:off x="3705226" y="1484314"/>
            <a:ext cx="4843463" cy="4435475"/>
            <a:chOff x="3705226" y="1484314"/>
            <a:chExt cx="4843463" cy="44354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50A669DD-463A-4129-844D-F74D0E71731E}"/>
                </a:ext>
              </a:extLst>
            </p:cNvPr>
            <p:cNvSpPr/>
            <p:nvPr/>
          </p:nvSpPr>
          <p:spPr>
            <a:xfrm>
              <a:off x="3814764" y="1484314"/>
              <a:ext cx="1881187" cy="1444625"/>
            </a:xfrm>
            <a:custGeom>
              <a:avLst/>
              <a:gdLst>
                <a:gd name="connsiteX0" fmla="*/ 1062037 w 1881187"/>
                <a:gd name="connsiteY0" fmla="*/ 895350 h 1445419"/>
                <a:gd name="connsiteX1" fmla="*/ 845343 w 1881187"/>
                <a:gd name="connsiteY1" fmla="*/ 1038225 h 1445419"/>
                <a:gd name="connsiteX2" fmla="*/ 633412 w 1881187"/>
                <a:gd name="connsiteY2" fmla="*/ 1159669 h 1445419"/>
                <a:gd name="connsiteX3" fmla="*/ 440531 w 1881187"/>
                <a:gd name="connsiteY3" fmla="*/ 1264444 h 1445419"/>
                <a:gd name="connsiteX4" fmla="*/ 197643 w 1881187"/>
                <a:gd name="connsiteY4" fmla="*/ 1376362 h 1445419"/>
                <a:gd name="connsiteX5" fmla="*/ 78581 w 1881187"/>
                <a:gd name="connsiteY5" fmla="*/ 1426369 h 1445419"/>
                <a:gd name="connsiteX6" fmla="*/ 28575 w 1881187"/>
                <a:gd name="connsiteY6" fmla="*/ 1445419 h 1445419"/>
                <a:gd name="connsiteX7" fmla="*/ 7143 w 1881187"/>
                <a:gd name="connsiteY7" fmla="*/ 1443037 h 1445419"/>
                <a:gd name="connsiteX8" fmla="*/ 0 w 1881187"/>
                <a:gd name="connsiteY8" fmla="*/ 1438275 h 1445419"/>
                <a:gd name="connsiteX9" fmla="*/ 4762 w 1881187"/>
                <a:gd name="connsiteY9" fmla="*/ 1409700 h 1445419"/>
                <a:gd name="connsiteX10" fmla="*/ 23812 w 1881187"/>
                <a:gd name="connsiteY10" fmla="*/ 1381125 h 1445419"/>
                <a:gd name="connsiteX11" fmla="*/ 190500 w 1881187"/>
                <a:gd name="connsiteY11" fmla="*/ 1278731 h 1445419"/>
                <a:gd name="connsiteX12" fmla="*/ 361950 w 1881187"/>
                <a:gd name="connsiteY12" fmla="*/ 1166812 h 1445419"/>
                <a:gd name="connsiteX13" fmla="*/ 523875 w 1881187"/>
                <a:gd name="connsiteY13" fmla="*/ 1064419 h 1445419"/>
                <a:gd name="connsiteX14" fmla="*/ 685800 w 1881187"/>
                <a:gd name="connsiteY14" fmla="*/ 952500 h 1445419"/>
                <a:gd name="connsiteX15" fmla="*/ 821531 w 1881187"/>
                <a:gd name="connsiteY15" fmla="*/ 857250 h 1445419"/>
                <a:gd name="connsiteX16" fmla="*/ 995362 w 1881187"/>
                <a:gd name="connsiteY16" fmla="*/ 723900 h 1445419"/>
                <a:gd name="connsiteX17" fmla="*/ 1159668 w 1881187"/>
                <a:gd name="connsiteY17" fmla="*/ 559594 h 1445419"/>
                <a:gd name="connsiteX18" fmla="*/ 1269206 w 1881187"/>
                <a:gd name="connsiteY18" fmla="*/ 457200 h 1445419"/>
                <a:gd name="connsiteX19" fmla="*/ 1357312 w 1881187"/>
                <a:gd name="connsiteY19" fmla="*/ 366712 h 1445419"/>
                <a:gd name="connsiteX20" fmla="*/ 1412081 w 1881187"/>
                <a:gd name="connsiteY20" fmla="*/ 304800 h 1445419"/>
                <a:gd name="connsiteX21" fmla="*/ 1445418 w 1881187"/>
                <a:gd name="connsiteY21" fmla="*/ 259556 h 1445419"/>
                <a:gd name="connsiteX22" fmla="*/ 1459706 w 1881187"/>
                <a:gd name="connsiteY22" fmla="*/ 235744 h 1445419"/>
                <a:gd name="connsiteX23" fmla="*/ 1466850 w 1881187"/>
                <a:gd name="connsiteY23" fmla="*/ 214312 h 1445419"/>
                <a:gd name="connsiteX24" fmla="*/ 1469231 w 1881187"/>
                <a:gd name="connsiteY24" fmla="*/ 183356 h 1445419"/>
                <a:gd name="connsiteX25" fmla="*/ 1457325 w 1881187"/>
                <a:gd name="connsiteY25" fmla="*/ 130969 h 1445419"/>
                <a:gd name="connsiteX26" fmla="*/ 1438275 w 1881187"/>
                <a:gd name="connsiteY26" fmla="*/ 88106 h 1445419"/>
                <a:gd name="connsiteX27" fmla="*/ 1419225 w 1881187"/>
                <a:gd name="connsiteY27" fmla="*/ 66675 h 1445419"/>
                <a:gd name="connsiteX28" fmla="*/ 1397793 w 1881187"/>
                <a:gd name="connsiteY28" fmla="*/ 45244 h 1445419"/>
                <a:gd name="connsiteX29" fmla="*/ 1381125 w 1881187"/>
                <a:gd name="connsiteY29" fmla="*/ 23812 h 1445419"/>
                <a:gd name="connsiteX30" fmla="*/ 1383506 w 1881187"/>
                <a:gd name="connsiteY30" fmla="*/ 7144 h 1445419"/>
                <a:gd name="connsiteX31" fmla="*/ 1400175 w 1881187"/>
                <a:gd name="connsiteY31" fmla="*/ 0 h 1445419"/>
                <a:gd name="connsiteX32" fmla="*/ 1433512 w 1881187"/>
                <a:gd name="connsiteY32" fmla="*/ 2381 h 1445419"/>
                <a:gd name="connsiteX33" fmla="*/ 1493043 w 1881187"/>
                <a:gd name="connsiteY33" fmla="*/ 16669 h 1445419"/>
                <a:gd name="connsiteX34" fmla="*/ 1562100 w 1881187"/>
                <a:gd name="connsiteY34" fmla="*/ 40481 h 1445419"/>
                <a:gd name="connsiteX35" fmla="*/ 1628775 w 1881187"/>
                <a:gd name="connsiteY35" fmla="*/ 71437 h 1445419"/>
                <a:gd name="connsiteX36" fmla="*/ 1700212 w 1881187"/>
                <a:gd name="connsiteY36" fmla="*/ 111919 h 1445419"/>
                <a:gd name="connsiteX37" fmla="*/ 1776412 w 1881187"/>
                <a:gd name="connsiteY37" fmla="*/ 166687 h 1445419"/>
                <a:gd name="connsiteX38" fmla="*/ 1824037 w 1881187"/>
                <a:gd name="connsiteY38" fmla="*/ 202406 h 1445419"/>
                <a:gd name="connsiteX39" fmla="*/ 1859756 w 1881187"/>
                <a:gd name="connsiteY39" fmla="*/ 233362 h 1445419"/>
                <a:gd name="connsiteX40" fmla="*/ 1874043 w 1881187"/>
                <a:gd name="connsiteY40" fmla="*/ 252412 h 1445419"/>
                <a:gd name="connsiteX41" fmla="*/ 1881187 w 1881187"/>
                <a:gd name="connsiteY41" fmla="*/ 271462 h 1445419"/>
                <a:gd name="connsiteX42" fmla="*/ 1878806 w 1881187"/>
                <a:gd name="connsiteY42" fmla="*/ 290512 h 1445419"/>
                <a:gd name="connsiteX43" fmla="*/ 1869281 w 1881187"/>
                <a:gd name="connsiteY43" fmla="*/ 304800 h 1445419"/>
                <a:gd name="connsiteX44" fmla="*/ 1824037 w 1881187"/>
                <a:gd name="connsiteY44" fmla="*/ 321469 h 1445419"/>
                <a:gd name="connsiteX45" fmla="*/ 1774031 w 1881187"/>
                <a:gd name="connsiteY45" fmla="*/ 338137 h 1445419"/>
                <a:gd name="connsiteX46" fmla="*/ 1726406 w 1881187"/>
                <a:gd name="connsiteY46" fmla="*/ 357187 h 1445419"/>
                <a:gd name="connsiteX47" fmla="*/ 1693068 w 1881187"/>
                <a:gd name="connsiteY47" fmla="*/ 378619 h 1445419"/>
                <a:gd name="connsiteX48" fmla="*/ 1547812 w 1881187"/>
                <a:gd name="connsiteY48" fmla="*/ 521494 h 1445419"/>
                <a:gd name="connsiteX49" fmla="*/ 1395412 w 1881187"/>
                <a:gd name="connsiteY49" fmla="*/ 657225 h 1445419"/>
                <a:gd name="connsiteX50" fmla="*/ 1166812 w 1881187"/>
                <a:gd name="connsiteY50" fmla="*/ 826294 h 1445419"/>
                <a:gd name="connsiteX51" fmla="*/ 1062037 w 1881187"/>
                <a:gd name="connsiteY51" fmla="*/ 895350 h 14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81187" h="1445419">
                  <a:moveTo>
                    <a:pt x="1062037" y="895350"/>
                  </a:moveTo>
                  <a:lnTo>
                    <a:pt x="845343" y="1038225"/>
                  </a:lnTo>
                  <a:lnTo>
                    <a:pt x="633412" y="1159669"/>
                  </a:lnTo>
                  <a:lnTo>
                    <a:pt x="440531" y="1264444"/>
                  </a:lnTo>
                  <a:lnTo>
                    <a:pt x="197643" y="1376362"/>
                  </a:lnTo>
                  <a:lnTo>
                    <a:pt x="78581" y="1426369"/>
                  </a:lnTo>
                  <a:lnTo>
                    <a:pt x="28575" y="1445419"/>
                  </a:lnTo>
                  <a:lnTo>
                    <a:pt x="7143" y="1443037"/>
                  </a:lnTo>
                  <a:lnTo>
                    <a:pt x="0" y="1438275"/>
                  </a:lnTo>
                  <a:lnTo>
                    <a:pt x="4762" y="1409700"/>
                  </a:lnTo>
                  <a:lnTo>
                    <a:pt x="23812" y="1381125"/>
                  </a:lnTo>
                  <a:lnTo>
                    <a:pt x="190500" y="1278731"/>
                  </a:lnTo>
                  <a:lnTo>
                    <a:pt x="361950" y="1166812"/>
                  </a:lnTo>
                  <a:lnTo>
                    <a:pt x="523875" y="1064419"/>
                  </a:lnTo>
                  <a:lnTo>
                    <a:pt x="685800" y="952500"/>
                  </a:lnTo>
                  <a:lnTo>
                    <a:pt x="821531" y="857250"/>
                  </a:lnTo>
                  <a:lnTo>
                    <a:pt x="995362" y="723900"/>
                  </a:lnTo>
                  <a:lnTo>
                    <a:pt x="1159668" y="559594"/>
                  </a:lnTo>
                  <a:lnTo>
                    <a:pt x="1269206" y="457200"/>
                  </a:lnTo>
                  <a:lnTo>
                    <a:pt x="1357312" y="366712"/>
                  </a:lnTo>
                  <a:lnTo>
                    <a:pt x="1412081" y="304800"/>
                  </a:lnTo>
                  <a:lnTo>
                    <a:pt x="1445418" y="259556"/>
                  </a:lnTo>
                  <a:lnTo>
                    <a:pt x="1459706" y="235744"/>
                  </a:lnTo>
                  <a:lnTo>
                    <a:pt x="1466850" y="214312"/>
                  </a:lnTo>
                  <a:lnTo>
                    <a:pt x="1469231" y="183356"/>
                  </a:lnTo>
                  <a:lnTo>
                    <a:pt x="1457325" y="130969"/>
                  </a:lnTo>
                  <a:lnTo>
                    <a:pt x="1438275" y="88106"/>
                  </a:lnTo>
                  <a:lnTo>
                    <a:pt x="1419225" y="66675"/>
                  </a:lnTo>
                  <a:lnTo>
                    <a:pt x="1397793" y="45244"/>
                  </a:lnTo>
                  <a:lnTo>
                    <a:pt x="1381125" y="23812"/>
                  </a:lnTo>
                  <a:lnTo>
                    <a:pt x="1383506" y="7144"/>
                  </a:lnTo>
                  <a:lnTo>
                    <a:pt x="1400175" y="0"/>
                  </a:lnTo>
                  <a:lnTo>
                    <a:pt x="1433512" y="2381"/>
                  </a:lnTo>
                  <a:lnTo>
                    <a:pt x="1493043" y="16669"/>
                  </a:lnTo>
                  <a:lnTo>
                    <a:pt x="1562100" y="40481"/>
                  </a:lnTo>
                  <a:lnTo>
                    <a:pt x="1628775" y="71437"/>
                  </a:lnTo>
                  <a:lnTo>
                    <a:pt x="1700212" y="111919"/>
                  </a:lnTo>
                  <a:lnTo>
                    <a:pt x="1776412" y="166687"/>
                  </a:lnTo>
                  <a:lnTo>
                    <a:pt x="1824037" y="202406"/>
                  </a:lnTo>
                  <a:lnTo>
                    <a:pt x="1859756" y="233362"/>
                  </a:lnTo>
                  <a:lnTo>
                    <a:pt x="1874043" y="252412"/>
                  </a:lnTo>
                  <a:lnTo>
                    <a:pt x="1881187" y="271462"/>
                  </a:lnTo>
                  <a:lnTo>
                    <a:pt x="1878806" y="290512"/>
                  </a:lnTo>
                  <a:lnTo>
                    <a:pt x="1869281" y="304800"/>
                  </a:lnTo>
                  <a:lnTo>
                    <a:pt x="1824037" y="321469"/>
                  </a:lnTo>
                  <a:lnTo>
                    <a:pt x="1774031" y="338137"/>
                  </a:lnTo>
                  <a:lnTo>
                    <a:pt x="1726406" y="357187"/>
                  </a:lnTo>
                  <a:lnTo>
                    <a:pt x="1693068" y="378619"/>
                  </a:lnTo>
                  <a:lnTo>
                    <a:pt x="1547812" y="521494"/>
                  </a:lnTo>
                  <a:lnTo>
                    <a:pt x="1395412" y="657225"/>
                  </a:lnTo>
                  <a:lnTo>
                    <a:pt x="1166812" y="826294"/>
                  </a:lnTo>
                  <a:lnTo>
                    <a:pt x="1062037" y="8953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610162A4-ACB0-4C5C-8044-0744CB29517F}"/>
                </a:ext>
              </a:extLst>
            </p:cNvPr>
            <p:cNvSpPr/>
            <p:nvPr/>
          </p:nvSpPr>
          <p:spPr>
            <a:xfrm>
              <a:off x="3705226" y="3157539"/>
              <a:ext cx="2170113" cy="561975"/>
            </a:xfrm>
            <a:custGeom>
              <a:avLst/>
              <a:gdLst>
                <a:gd name="connsiteX0" fmla="*/ 876300 w 2169319"/>
                <a:gd name="connsiteY0" fmla="*/ 428625 h 561975"/>
                <a:gd name="connsiteX1" fmla="*/ 578644 w 2169319"/>
                <a:gd name="connsiteY1" fmla="*/ 504825 h 561975"/>
                <a:gd name="connsiteX2" fmla="*/ 459581 w 2169319"/>
                <a:gd name="connsiteY2" fmla="*/ 538162 h 561975"/>
                <a:gd name="connsiteX3" fmla="*/ 390525 w 2169319"/>
                <a:gd name="connsiteY3" fmla="*/ 554831 h 561975"/>
                <a:gd name="connsiteX4" fmla="*/ 354806 w 2169319"/>
                <a:gd name="connsiteY4" fmla="*/ 557212 h 561975"/>
                <a:gd name="connsiteX5" fmla="*/ 319088 w 2169319"/>
                <a:gd name="connsiteY5" fmla="*/ 561975 h 561975"/>
                <a:gd name="connsiteX6" fmla="*/ 292894 w 2169319"/>
                <a:gd name="connsiteY6" fmla="*/ 557212 h 561975"/>
                <a:gd name="connsiteX7" fmla="*/ 266700 w 2169319"/>
                <a:gd name="connsiteY7" fmla="*/ 542925 h 561975"/>
                <a:gd name="connsiteX8" fmla="*/ 216694 w 2169319"/>
                <a:gd name="connsiteY8" fmla="*/ 507206 h 561975"/>
                <a:gd name="connsiteX9" fmla="*/ 147638 w 2169319"/>
                <a:gd name="connsiteY9" fmla="*/ 450056 h 561975"/>
                <a:gd name="connsiteX10" fmla="*/ 71438 w 2169319"/>
                <a:gd name="connsiteY10" fmla="*/ 371475 h 561975"/>
                <a:gd name="connsiteX11" fmla="*/ 23813 w 2169319"/>
                <a:gd name="connsiteY11" fmla="*/ 326231 h 561975"/>
                <a:gd name="connsiteX12" fmla="*/ 7144 w 2169319"/>
                <a:gd name="connsiteY12" fmla="*/ 307181 h 561975"/>
                <a:gd name="connsiteX13" fmla="*/ 0 w 2169319"/>
                <a:gd name="connsiteY13" fmla="*/ 283368 h 561975"/>
                <a:gd name="connsiteX14" fmla="*/ 4763 w 2169319"/>
                <a:gd name="connsiteY14" fmla="*/ 261937 h 561975"/>
                <a:gd name="connsiteX15" fmla="*/ 19050 w 2169319"/>
                <a:gd name="connsiteY15" fmla="*/ 254793 h 561975"/>
                <a:gd name="connsiteX16" fmla="*/ 38100 w 2169319"/>
                <a:gd name="connsiteY16" fmla="*/ 257175 h 561975"/>
                <a:gd name="connsiteX17" fmla="*/ 78581 w 2169319"/>
                <a:gd name="connsiteY17" fmla="*/ 280987 h 561975"/>
                <a:gd name="connsiteX18" fmla="*/ 140494 w 2169319"/>
                <a:gd name="connsiteY18" fmla="*/ 304800 h 561975"/>
                <a:gd name="connsiteX19" fmla="*/ 195263 w 2169319"/>
                <a:gd name="connsiteY19" fmla="*/ 321468 h 561975"/>
                <a:gd name="connsiteX20" fmla="*/ 250031 w 2169319"/>
                <a:gd name="connsiteY20" fmla="*/ 333375 h 561975"/>
                <a:gd name="connsiteX21" fmla="*/ 330994 w 2169319"/>
                <a:gd name="connsiteY21" fmla="*/ 338137 h 561975"/>
                <a:gd name="connsiteX22" fmla="*/ 378619 w 2169319"/>
                <a:gd name="connsiteY22" fmla="*/ 340518 h 561975"/>
                <a:gd name="connsiteX23" fmla="*/ 614363 w 2169319"/>
                <a:gd name="connsiteY23" fmla="*/ 297656 h 561975"/>
                <a:gd name="connsiteX24" fmla="*/ 954881 w 2169319"/>
                <a:gd name="connsiteY24" fmla="*/ 235743 h 561975"/>
                <a:gd name="connsiteX25" fmla="*/ 1245394 w 2169319"/>
                <a:gd name="connsiteY25" fmla="*/ 178593 h 561975"/>
                <a:gd name="connsiteX26" fmla="*/ 1471613 w 2169319"/>
                <a:gd name="connsiteY26" fmla="*/ 130968 h 561975"/>
                <a:gd name="connsiteX27" fmla="*/ 1657350 w 2169319"/>
                <a:gd name="connsiteY27" fmla="*/ 83343 h 561975"/>
                <a:gd name="connsiteX28" fmla="*/ 1800225 w 2169319"/>
                <a:gd name="connsiteY28" fmla="*/ 38100 h 561975"/>
                <a:gd name="connsiteX29" fmla="*/ 1876425 w 2169319"/>
                <a:gd name="connsiteY29" fmla="*/ 0 h 561975"/>
                <a:gd name="connsiteX30" fmla="*/ 1952625 w 2169319"/>
                <a:gd name="connsiteY30" fmla="*/ 14287 h 561975"/>
                <a:gd name="connsiteX31" fmla="*/ 2064544 w 2169319"/>
                <a:gd name="connsiteY31" fmla="*/ 47625 h 561975"/>
                <a:gd name="connsiteX32" fmla="*/ 2135981 w 2169319"/>
                <a:gd name="connsiteY32" fmla="*/ 78581 h 561975"/>
                <a:gd name="connsiteX33" fmla="*/ 2155031 w 2169319"/>
                <a:gd name="connsiteY33" fmla="*/ 92868 h 561975"/>
                <a:gd name="connsiteX34" fmla="*/ 2169319 w 2169319"/>
                <a:gd name="connsiteY34" fmla="*/ 114300 h 561975"/>
                <a:gd name="connsiteX35" fmla="*/ 2169319 w 2169319"/>
                <a:gd name="connsiteY35" fmla="*/ 147637 h 561975"/>
                <a:gd name="connsiteX36" fmla="*/ 2159794 w 2169319"/>
                <a:gd name="connsiteY36" fmla="*/ 176212 h 561975"/>
                <a:gd name="connsiteX37" fmla="*/ 2124075 w 2169319"/>
                <a:gd name="connsiteY37" fmla="*/ 202406 h 561975"/>
                <a:gd name="connsiteX38" fmla="*/ 2005013 w 2169319"/>
                <a:gd name="connsiteY38" fmla="*/ 211931 h 561975"/>
                <a:gd name="connsiteX39" fmla="*/ 1724025 w 2169319"/>
                <a:gd name="connsiteY39" fmla="*/ 245268 h 561975"/>
                <a:gd name="connsiteX40" fmla="*/ 1433513 w 2169319"/>
                <a:gd name="connsiteY40" fmla="*/ 292893 h 561975"/>
                <a:gd name="connsiteX41" fmla="*/ 1121569 w 2169319"/>
                <a:gd name="connsiteY41" fmla="*/ 371475 h 561975"/>
                <a:gd name="connsiteX42" fmla="*/ 876300 w 2169319"/>
                <a:gd name="connsiteY42" fmla="*/ 42862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69319" h="561975">
                  <a:moveTo>
                    <a:pt x="876300" y="428625"/>
                  </a:moveTo>
                  <a:lnTo>
                    <a:pt x="578644" y="504825"/>
                  </a:lnTo>
                  <a:lnTo>
                    <a:pt x="459581" y="538162"/>
                  </a:lnTo>
                  <a:lnTo>
                    <a:pt x="390525" y="554831"/>
                  </a:lnTo>
                  <a:lnTo>
                    <a:pt x="354806" y="557212"/>
                  </a:lnTo>
                  <a:lnTo>
                    <a:pt x="319088" y="561975"/>
                  </a:lnTo>
                  <a:lnTo>
                    <a:pt x="292894" y="557212"/>
                  </a:lnTo>
                  <a:lnTo>
                    <a:pt x="266700" y="542925"/>
                  </a:lnTo>
                  <a:lnTo>
                    <a:pt x="216694" y="507206"/>
                  </a:lnTo>
                  <a:lnTo>
                    <a:pt x="147638" y="450056"/>
                  </a:lnTo>
                  <a:lnTo>
                    <a:pt x="71438" y="371475"/>
                  </a:lnTo>
                  <a:lnTo>
                    <a:pt x="23813" y="326231"/>
                  </a:lnTo>
                  <a:lnTo>
                    <a:pt x="7144" y="307181"/>
                  </a:lnTo>
                  <a:lnTo>
                    <a:pt x="0" y="283368"/>
                  </a:lnTo>
                  <a:lnTo>
                    <a:pt x="4763" y="261937"/>
                  </a:lnTo>
                  <a:lnTo>
                    <a:pt x="19050" y="254793"/>
                  </a:lnTo>
                  <a:lnTo>
                    <a:pt x="38100" y="257175"/>
                  </a:lnTo>
                  <a:lnTo>
                    <a:pt x="78581" y="280987"/>
                  </a:lnTo>
                  <a:lnTo>
                    <a:pt x="140494" y="304800"/>
                  </a:lnTo>
                  <a:lnTo>
                    <a:pt x="195263" y="321468"/>
                  </a:lnTo>
                  <a:lnTo>
                    <a:pt x="250031" y="333375"/>
                  </a:lnTo>
                  <a:lnTo>
                    <a:pt x="330994" y="338137"/>
                  </a:lnTo>
                  <a:lnTo>
                    <a:pt x="378619" y="340518"/>
                  </a:lnTo>
                  <a:lnTo>
                    <a:pt x="614363" y="297656"/>
                  </a:lnTo>
                  <a:lnTo>
                    <a:pt x="954881" y="235743"/>
                  </a:lnTo>
                  <a:lnTo>
                    <a:pt x="1245394" y="178593"/>
                  </a:lnTo>
                  <a:lnTo>
                    <a:pt x="1471613" y="130968"/>
                  </a:lnTo>
                  <a:lnTo>
                    <a:pt x="1657350" y="83343"/>
                  </a:lnTo>
                  <a:lnTo>
                    <a:pt x="1800225" y="38100"/>
                  </a:lnTo>
                  <a:lnTo>
                    <a:pt x="1876425" y="0"/>
                  </a:lnTo>
                  <a:lnTo>
                    <a:pt x="1952625" y="14287"/>
                  </a:lnTo>
                  <a:lnTo>
                    <a:pt x="2064544" y="47625"/>
                  </a:lnTo>
                  <a:lnTo>
                    <a:pt x="2135981" y="78581"/>
                  </a:lnTo>
                  <a:lnTo>
                    <a:pt x="2155031" y="92868"/>
                  </a:lnTo>
                  <a:lnTo>
                    <a:pt x="2169319" y="114300"/>
                  </a:lnTo>
                  <a:lnTo>
                    <a:pt x="2169319" y="147637"/>
                  </a:lnTo>
                  <a:lnTo>
                    <a:pt x="2159794" y="176212"/>
                  </a:lnTo>
                  <a:lnTo>
                    <a:pt x="2124075" y="202406"/>
                  </a:lnTo>
                  <a:lnTo>
                    <a:pt x="2005013" y="211931"/>
                  </a:lnTo>
                  <a:lnTo>
                    <a:pt x="1724025" y="245268"/>
                  </a:lnTo>
                  <a:lnTo>
                    <a:pt x="1433513" y="292893"/>
                  </a:lnTo>
                  <a:lnTo>
                    <a:pt x="1121569" y="371475"/>
                  </a:lnTo>
                  <a:lnTo>
                    <a:pt x="876300" y="4286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F7F0FF5F-D1FA-42F3-A46D-E16E84E289C8}"/>
                </a:ext>
              </a:extLst>
            </p:cNvPr>
            <p:cNvSpPr/>
            <p:nvPr/>
          </p:nvSpPr>
          <p:spPr>
            <a:xfrm>
              <a:off x="5919788" y="1900238"/>
              <a:ext cx="641350" cy="1700212"/>
            </a:xfrm>
            <a:custGeom>
              <a:avLst/>
              <a:gdLst>
                <a:gd name="connsiteX0" fmla="*/ 509587 w 642937"/>
                <a:gd name="connsiteY0" fmla="*/ 1057275 h 1700212"/>
                <a:gd name="connsiteX1" fmla="*/ 454818 w 642937"/>
                <a:gd name="connsiteY1" fmla="*/ 1181100 h 1700212"/>
                <a:gd name="connsiteX2" fmla="*/ 373856 w 642937"/>
                <a:gd name="connsiteY2" fmla="*/ 1307306 h 1700212"/>
                <a:gd name="connsiteX3" fmla="*/ 276225 w 642937"/>
                <a:gd name="connsiteY3" fmla="*/ 1435893 h 1700212"/>
                <a:gd name="connsiteX4" fmla="*/ 180975 w 642937"/>
                <a:gd name="connsiteY4" fmla="*/ 1550193 h 1700212"/>
                <a:gd name="connsiteX5" fmla="*/ 78581 w 642937"/>
                <a:gd name="connsiteY5" fmla="*/ 1664493 h 1700212"/>
                <a:gd name="connsiteX6" fmla="*/ 38100 w 642937"/>
                <a:gd name="connsiteY6" fmla="*/ 1697831 h 1700212"/>
                <a:gd name="connsiteX7" fmla="*/ 16668 w 642937"/>
                <a:gd name="connsiteY7" fmla="*/ 1700212 h 1700212"/>
                <a:gd name="connsiteX8" fmla="*/ 0 w 642937"/>
                <a:gd name="connsiteY8" fmla="*/ 1690687 h 1700212"/>
                <a:gd name="connsiteX9" fmla="*/ 0 w 642937"/>
                <a:gd name="connsiteY9" fmla="*/ 1671637 h 1700212"/>
                <a:gd name="connsiteX10" fmla="*/ 21431 w 642937"/>
                <a:gd name="connsiteY10" fmla="*/ 1624012 h 1700212"/>
                <a:gd name="connsiteX11" fmla="*/ 92868 w 642937"/>
                <a:gd name="connsiteY11" fmla="*/ 1516856 h 1700212"/>
                <a:gd name="connsiteX12" fmla="*/ 154781 w 642937"/>
                <a:gd name="connsiteY12" fmla="*/ 1409700 h 1700212"/>
                <a:gd name="connsiteX13" fmla="*/ 226218 w 642937"/>
                <a:gd name="connsiteY13" fmla="*/ 1262062 h 1700212"/>
                <a:gd name="connsiteX14" fmla="*/ 269081 w 642937"/>
                <a:gd name="connsiteY14" fmla="*/ 1147762 h 1700212"/>
                <a:gd name="connsiteX15" fmla="*/ 309562 w 642937"/>
                <a:gd name="connsiteY15" fmla="*/ 1009650 h 1700212"/>
                <a:gd name="connsiteX16" fmla="*/ 330993 w 642937"/>
                <a:gd name="connsiteY16" fmla="*/ 907256 h 1700212"/>
                <a:gd name="connsiteX17" fmla="*/ 352425 w 642937"/>
                <a:gd name="connsiteY17" fmla="*/ 759618 h 1700212"/>
                <a:gd name="connsiteX18" fmla="*/ 361950 w 642937"/>
                <a:gd name="connsiteY18" fmla="*/ 638175 h 1700212"/>
                <a:gd name="connsiteX19" fmla="*/ 369093 w 642937"/>
                <a:gd name="connsiteY19" fmla="*/ 478631 h 1700212"/>
                <a:gd name="connsiteX20" fmla="*/ 366712 w 642937"/>
                <a:gd name="connsiteY20" fmla="*/ 333375 h 1700212"/>
                <a:gd name="connsiteX21" fmla="*/ 354806 w 642937"/>
                <a:gd name="connsiteY21" fmla="*/ 250031 h 1700212"/>
                <a:gd name="connsiteX22" fmla="*/ 340518 w 642937"/>
                <a:gd name="connsiteY22" fmla="*/ 197643 h 1700212"/>
                <a:gd name="connsiteX23" fmla="*/ 326231 w 642937"/>
                <a:gd name="connsiteY23" fmla="*/ 169068 h 1700212"/>
                <a:gd name="connsiteX24" fmla="*/ 273843 w 642937"/>
                <a:gd name="connsiteY24" fmla="*/ 126206 h 1700212"/>
                <a:gd name="connsiteX25" fmla="*/ 230981 w 642937"/>
                <a:gd name="connsiteY25" fmla="*/ 92868 h 1700212"/>
                <a:gd name="connsiteX26" fmla="*/ 178593 w 642937"/>
                <a:gd name="connsiteY26" fmla="*/ 64293 h 1700212"/>
                <a:gd name="connsiteX27" fmla="*/ 159543 w 642937"/>
                <a:gd name="connsiteY27" fmla="*/ 52387 h 1700212"/>
                <a:gd name="connsiteX28" fmla="*/ 150018 w 642937"/>
                <a:gd name="connsiteY28" fmla="*/ 40481 h 1700212"/>
                <a:gd name="connsiteX29" fmla="*/ 142875 w 642937"/>
                <a:gd name="connsiteY29" fmla="*/ 23812 h 1700212"/>
                <a:gd name="connsiteX30" fmla="*/ 145256 w 642937"/>
                <a:gd name="connsiteY30" fmla="*/ 9525 h 1700212"/>
                <a:gd name="connsiteX31" fmla="*/ 161925 w 642937"/>
                <a:gd name="connsiteY31" fmla="*/ 0 h 1700212"/>
                <a:gd name="connsiteX32" fmla="*/ 211931 w 642937"/>
                <a:gd name="connsiteY32" fmla="*/ 9525 h 1700212"/>
                <a:gd name="connsiteX33" fmla="*/ 314325 w 642937"/>
                <a:gd name="connsiteY33" fmla="*/ 23812 h 1700212"/>
                <a:gd name="connsiteX34" fmla="*/ 452437 w 642937"/>
                <a:gd name="connsiteY34" fmla="*/ 59531 h 1700212"/>
                <a:gd name="connsiteX35" fmla="*/ 642937 w 642937"/>
                <a:gd name="connsiteY35" fmla="*/ 140493 h 1700212"/>
                <a:gd name="connsiteX36" fmla="*/ 640556 w 642937"/>
                <a:gd name="connsiteY36" fmla="*/ 288131 h 1700212"/>
                <a:gd name="connsiteX37" fmla="*/ 623887 w 642937"/>
                <a:gd name="connsiteY37" fmla="*/ 511968 h 1700212"/>
                <a:gd name="connsiteX38" fmla="*/ 600075 w 642937"/>
                <a:gd name="connsiteY38" fmla="*/ 692943 h 1700212"/>
                <a:gd name="connsiteX39" fmla="*/ 571500 w 642937"/>
                <a:gd name="connsiteY39" fmla="*/ 850106 h 1700212"/>
                <a:gd name="connsiteX40" fmla="*/ 509587 w 642937"/>
                <a:gd name="connsiteY40" fmla="*/ 1057275 h 1700212"/>
                <a:gd name="connsiteX0" fmla="*/ 509587 w 1166781"/>
                <a:gd name="connsiteY0" fmla="*/ 1057275 h 1700212"/>
                <a:gd name="connsiteX1" fmla="*/ 454818 w 1166781"/>
                <a:gd name="connsiteY1" fmla="*/ 1181100 h 1700212"/>
                <a:gd name="connsiteX2" fmla="*/ 373856 w 1166781"/>
                <a:gd name="connsiteY2" fmla="*/ 1307306 h 1700212"/>
                <a:gd name="connsiteX3" fmla="*/ 276225 w 1166781"/>
                <a:gd name="connsiteY3" fmla="*/ 1435893 h 1700212"/>
                <a:gd name="connsiteX4" fmla="*/ 180975 w 1166781"/>
                <a:gd name="connsiteY4" fmla="*/ 1550193 h 1700212"/>
                <a:gd name="connsiteX5" fmla="*/ 78581 w 1166781"/>
                <a:gd name="connsiteY5" fmla="*/ 1664493 h 1700212"/>
                <a:gd name="connsiteX6" fmla="*/ 38100 w 1166781"/>
                <a:gd name="connsiteY6" fmla="*/ 1697831 h 1700212"/>
                <a:gd name="connsiteX7" fmla="*/ 16668 w 1166781"/>
                <a:gd name="connsiteY7" fmla="*/ 1700212 h 1700212"/>
                <a:gd name="connsiteX8" fmla="*/ 0 w 1166781"/>
                <a:gd name="connsiteY8" fmla="*/ 1690687 h 1700212"/>
                <a:gd name="connsiteX9" fmla="*/ 0 w 1166781"/>
                <a:gd name="connsiteY9" fmla="*/ 1671637 h 1700212"/>
                <a:gd name="connsiteX10" fmla="*/ 21431 w 1166781"/>
                <a:gd name="connsiteY10" fmla="*/ 1624012 h 1700212"/>
                <a:gd name="connsiteX11" fmla="*/ 92868 w 1166781"/>
                <a:gd name="connsiteY11" fmla="*/ 1516856 h 1700212"/>
                <a:gd name="connsiteX12" fmla="*/ 154781 w 1166781"/>
                <a:gd name="connsiteY12" fmla="*/ 1409700 h 1700212"/>
                <a:gd name="connsiteX13" fmla="*/ 226218 w 1166781"/>
                <a:gd name="connsiteY13" fmla="*/ 1262062 h 1700212"/>
                <a:gd name="connsiteX14" fmla="*/ 269081 w 1166781"/>
                <a:gd name="connsiteY14" fmla="*/ 1147762 h 1700212"/>
                <a:gd name="connsiteX15" fmla="*/ 309562 w 1166781"/>
                <a:gd name="connsiteY15" fmla="*/ 1009650 h 1700212"/>
                <a:gd name="connsiteX16" fmla="*/ 330993 w 1166781"/>
                <a:gd name="connsiteY16" fmla="*/ 907256 h 1700212"/>
                <a:gd name="connsiteX17" fmla="*/ 352425 w 1166781"/>
                <a:gd name="connsiteY17" fmla="*/ 759618 h 1700212"/>
                <a:gd name="connsiteX18" fmla="*/ 361950 w 1166781"/>
                <a:gd name="connsiteY18" fmla="*/ 638175 h 1700212"/>
                <a:gd name="connsiteX19" fmla="*/ 369093 w 1166781"/>
                <a:gd name="connsiteY19" fmla="*/ 478631 h 1700212"/>
                <a:gd name="connsiteX20" fmla="*/ 366712 w 1166781"/>
                <a:gd name="connsiteY20" fmla="*/ 333375 h 1700212"/>
                <a:gd name="connsiteX21" fmla="*/ 354806 w 1166781"/>
                <a:gd name="connsiteY21" fmla="*/ 250031 h 1700212"/>
                <a:gd name="connsiteX22" fmla="*/ 340518 w 1166781"/>
                <a:gd name="connsiteY22" fmla="*/ 197643 h 1700212"/>
                <a:gd name="connsiteX23" fmla="*/ 326231 w 1166781"/>
                <a:gd name="connsiteY23" fmla="*/ 169068 h 1700212"/>
                <a:gd name="connsiteX24" fmla="*/ 273843 w 1166781"/>
                <a:gd name="connsiteY24" fmla="*/ 126206 h 1700212"/>
                <a:gd name="connsiteX25" fmla="*/ 230981 w 1166781"/>
                <a:gd name="connsiteY25" fmla="*/ 92868 h 1700212"/>
                <a:gd name="connsiteX26" fmla="*/ 178593 w 1166781"/>
                <a:gd name="connsiteY26" fmla="*/ 64293 h 1700212"/>
                <a:gd name="connsiteX27" fmla="*/ 159543 w 1166781"/>
                <a:gd name="connsiteY27" fmla="*/ 52387 h 1700212"/>
                <a:gd name="connsiteX28" fmla="*/ 150018 w 1166781"/>
                <a:gd name="connsiteY28" fmla="*/ 40481 h 1700212"/>
                <a:gd name="connsiteX29" fmla="*/ 142875 w 1166781"/>
                <a:gd name="connsiteY29" fmla="*/ 23812 h 1700212"/>
                <a:gd name="connsiteX30" fmla="*/ 145256 w 1166781"/>
                <a:gd name="connsiteY30" fmla="*/ 9525 h 1700212"/>
                <a:gd name="connsiteX31" fmla="*/ 161925 w 1166781"/>
                <a:gd name="connsiteY31" fmla="*/ 0 h 1700212"/>
                <a:gd name="connsiteX32" fmla="*/ 211931 w 1166781"/>
                <a:gd name="connsiteY32" fmla="*/ 9525 h 1700212"/>
                <a:gd name="connsiteX33" fmla="*/ 314325 w 1166781"/>
                <a:gd name="connsiteY33" fmla="*/ 23812 h 1700212"/>
                <a:gd name="connsiteX34" fmla="*/ 452437 w 1166781"/>
                <a:gd name="connsiteY34" fmla="*/ 59531 h 1700212"/>
                <a:gd name="connsiteX35" fmla="*/ 1166781 w 1166781"/>
                <a:gd name="connsiteY35" fmla="*/ 283345 h 1700212"/>
                <a:gd name="connsiteX36" fmla="*/ 640556 w 1166781"/>
                <a:gd name="connsiteY36" fmla="*/ 288131 h 1700212"/>
                <a:gd name="connsiteX37" fmla="*/ 623887 w 1166781"/>
                <a:gd name="connsiteY37" fmla="*/ 511968 h 1700212"/>
                <a:gd name="connsiteX38" fmla="*/ 600075 w 1166781"/>
                <a:gd name="connsiteY38" fmla="*/ 692943 h 1700212"/>
                <a:gd name="connsiteX39" fmla="*/ 571500 w 1166781"/>
                <a:gd name="connsiteY39" fmla="*/ 850106 h 1700212"/>
                <a:gd name="connsiteX40" fmla="*/ 509587 w 1166781"/>
                <a:gd name="connsiteY40" fmla="*/ 1057275 h 1700212"/>
                <a:gd name="connsiteX0" fmla="*/ 509587 w 1166781"/>
                <a:gd name="connsiteY0" fmla="*/ 1057275 h 1700212"/>
                <a:gd name="connsiteX1" fmla="*/ 454818 w 1166781"/>
                <a:gd name="connsiteY1" fmla="*/ 1181100 h 1700212"/>
                <a:gd name="connsiteX2" fmla="*/ 373856 w 1166781"/>
                <a:gd name="connsiteY2" fmla="*/ 1307306 h 1700212"/>
                <a:gd name="connsiteX3" fmla="*/ 276225 w 1166781"/>
                <a:gd name="connsiteY3" fmla="*/ 1435893 h 1700212"/>
                <a:gd name="connsiteX4" fmla="*/ 180975 w 1166781"/>
                <a:gd name="connsiteY4" fmla="*/ 1550193 h 1700212"/>
                <a:gd name="connsiteX5" fmla="*/ 78581 w 1166781"/>
                <a:gd name="connsiteY5" fmla="*/ 1664493 h 1700212"/>
                <a:gd name="connsiteX6" fmla="*/ 38100 w 1166781"/>
                <a:gd name="connsiteY6" fmla="*/ 1697831 h 1700212"/>
                <a:gd name="connsiteX7" fmla="*/ 16668 w 1166781"/>
                <a:gd name="connsiteY7" fmla="*/ 1700212 h 1700212"/>
                <a:gd name="connsiteX8" fmla="*/ 0 w 1166781"/>
                <a:gd name="connsiteY8" fmla="*/ 1690687 h 1700212"/>
                <a:gd name="connsiteX9" fmla="*/ 0 w 1166781"/>
                <a:gd name="connsiteY9" fmla="*/ 1671637 h 1700212"/>
                <a:gd name="connsiteX10" fmla="*/ 21431 w 1166781"/>
                <a:gd name="connsiteY10" fmla="*/ 1624012 h 1700212"/>
                <a:gd name="connsiteX11" fmla="*/ 92868 w 1166781"/>
                <a:gd name="connsiteY11" fmla="*/ 1516856 h 1700212"/>
                <a:gd name="connsiteX12" fmla="*/ 154781 w 1166781"/>
                <a:gd name="connsiteY12" fmla="*/ 1409700 h 1700212"/>
                <a:gd name="connsiteX13" fmla="*/ 226218 w 1166781"/>
                <a:gd name="connsiteY13" fmla="*/ 1262062 h 1700212"/>
                <a:gd name="connsiteX14" fmla="*/ 269081 w 1166781"/>
                <a:gd name="connsiteY14" fmla="*/ 1147762 h 1700212"/>
                <a:gd name="connsiteX15" fmla="*/ 309562 w 1166781"/>
                <a:gd name="connsiteY15" fmla="*/ 1009650 h 1700212"/>
                <a:gd name="connsiteX16" fmla="*/ 330993 w 1166781"/>
                <a:gd name="connsiteY16" fmla="*/ 907256 h 1700212"/>
                <a:gd name="connsiteX17" fmla="*/ 352425 w 1166781"/>
                <a:gd name="connsiteY17" fmla="*/ 759618 h 1700212"/>
                <a:gd name="connsiteX18" fmla="*/ 361950 w 1166781"/>
                <a:gd name="connsiteY18" fmla="*/ 638175 h 1700212"/>
                <a:gd name="connsiteX19" fmla="*/ 369093 w 1166781"/>
                <a:gd name="connsiteY19" fmla="*/ 478631 h 1700212"/>
                <a:gd name="connsiteX20" fmla="*/ 366712 w 1166781"/>
                <a:gd name="connsiteY20" fmla="*/ 333375 h 1700212"/>
                <a:gd name="connsiteX21" fmla="*/ 354806 w 1166781"/>
                <a:gd name="connsiteY21" fmla="*/ 250031 h 1700212"/>
                <a:gd name="connsiteX22" fmla="*/ 340518 w 1166781"/>
                <a:gd name="connsiteY22" fmla="*/ 197643 h 1700212"/>
                <a:gd name="connsiteX23" fmla="*/ 326231 w 1166781"/>
                <a:gd name="connsiteY23" fmla="*/ 169068 h 1700212"/>
                <a:gd name="connsiteX24" fmla="*/ 273843 w 1166781"/>
                <a:gd name="connsiteY24" fmla="*/ 126206 h 1700212"/>
                <a:gd name="connsiteX25" fmla="*/ 230981 w 1166781"/>
                <a:gd name="connsiteY25" fmla="*/ 92868 h 1700212"/>
                <a:gd name="connsiteX26" fmla="*/ 178593 w 1166781"/>
                <a:gd name="connsiteY26" fmla="*/ 64293 h 1700212"/>
                <a:gd name="connsiteX27" fmla="*/ 159543 w 1166781"/>
                <a:gd name="connsiteY27" fmla="*/ 52387 h 1700212"/>
                <a:gd name="connsiteX28" fmla="*/ 150018 w 1166781"/>
                <a:gd name="connsiteY28" fmla="*/ 40481 h 1700212"/>
                <a:gd name="connsiteX29" fmla="*/ 142875 w 1166781"/>
                <a:gd name="connsiteY29" fmla="*/ 23812 h 1700212"/>
                <a:gd name="connsiteX30" fmla="*/ 145256 w 1166781"/>
                <a:gd name="connsiteY30" fmla="*/ 9525 h 1700212"/>
                <a:gd name="connsiteX31" fmla="*/ 161925 w 1166781"/>
                <a:gd name="connsiteY31" fmla="*/ 0 h 1700212"/>
                <a:gd name="connsiteX32" fmla="*/ 211931 w 1166781"/>
                <a:gd name="connsiteY32" fmla="*/ 9525 h 1700212"/>
                <a:gd name="connsiteX33" fmla="*/ 314325 w 1166781"/>
                <a:gd name="connsiteY33" fmla="*/ 23812 h 1700212"/>
                <a:gd name="connsiteX34" fmla="*/ 452437 w 1166781"/>
                <a:gd name="connsiteY34" fmla="*/ 59531 h 1700212"/>
                <a:gd name="connsiteX35" fmla="*/ 611981 w 1166781"/>
                <a:gd name="connsiteY35" fmla="*/ 107156 h 1700212"/>
                <a:gd name="connsiteX36" fmla="*/ 1166781 w 1166781"/>
                <a:gd name="connsiteY36" fmla="*/ 283345 h 1700212"/>
                <a:gd name="connsiteX37" fmla="*/ 640556 w 1166781"/>
                <a:gd name="connsiteY37" fmla="*/ 288131 h 1700212"/>
                <a:gd name="connsiteX38" fmla="*/ 623887 w 1166781"/>
                <a:gd name="connsiteY38" fmla="*/ 511968 h 1700212"/>
                <a:gd name="connsiteX39" fmla="*/ 600075 w 1166781"/>
                <a:gd name="connsiteY39" fmla="*/ 692943 h 1700212"/>
                <a:gd name="connsiteX40" fmla="*/ 571500 w 1166781"/>
                <a:gd name="connsiteY40" fmla="*/ 850106 h 1700212"/>
                <a:gd name="connsiteX41" fmla="*/ 509587 w 1166781"/>
                <a:gd name="connsiteY41" fmla="*/ 1057275 h 1700212"/>
                <a:gd name="connsiteX0" fmla="*/ 509587 w 640556"/>
                <a:gd name="connsiteY0" fmla="*/ 1057275 h 1700212"/>
                <a:gd name="connsiteX1" fmla="*/ 454818 w 640556"/>
                <a:gd name="connsiteY1" fmla="*/ 1181100 h 1700212"/>
                <a:gd name="connsiteX2" fmla="*/ 373856 w 640556"/>
                <a:gd name="connsiteY2" fmla="*/ 1307306 h 1700212"/>
                <a:gd name="connsiteX3" fmla="*/ 276225 w 640556"/>
                <a:gd name="connsiteY3" fmla="*/ 1435893 h 1700212"/>
                <a:gd name="connsiteX4" fmla="*/ 180975 w 640556"/>
                <a:gd name="connsiteY4" fmla="*/ 1550193 h 1700212"/>
                <a:gd name="connsiteX5" fmla="*/ 78581 w 640556"/>
                <a:gd name="connsiteY5" fmla="*/ 1664493 h 1700212"/>
                <a:gd name="connsiteX6" fmla="*/ 38100 w 640556"/>
                <a:gd name="connsiteY6" fmla="*/ 1697831 h 1700212"/>
                <a:gd name="connsiteX7" fmla="*/ 16668 w 640556"/>
                <a:gd name="connsiteY7" fmla="*/ 1700212 h 1700212"/>
                <a:gd name="connsiteX8" fmla="*/ 0 w 640556"/>
                <a:gd name="connsiteY8" fmla="*/ 1690687 h 1700212"/>
                <a:gd name="connsiteX9" fmla="*/ 0 w 640556"/>
                <a:gd name="connsiteY9" fmla="*/ 1671637 h 1700212"/>
                <a:gd name="connsiteX10" fmla="*/ 21431 w 640556"/>
                <a:gd name="connsiteY10" fmla="*/ 1624012 h 1700212"/>
                <a:gd name="connsiteX11" fmla="*/ 92868 w 640556"/>
                <a:gd name="connsiteY11" fmla="*/ 1516856 h 1700212"/>
                <a:gd name="connsiteX12" fmla="*/ 154781 w 640556"/>
                <a:gd name="connsiteY12" fmla="*/ 1409700 h 1700212"/>
                <a:gd name="connsiteX13" fmla="*/ 226218 w 640556"/>
                <a:gd name="connsiteY13" fmla="*/ 1262062 h 1700212"/>
                <a:gd name="connsiteX14" fmla="*/ 269081 w 640556"/>
                <a:gd name="connsiteY14" fmla="*/ 1147762 h 1700212"/>
                <a:gd name="connsiteX15" fmla="*/ 309562 w 640556"/>
                <a:gd name="connsiteY15" fmla="*/ 1009650 h 1700212"/>
                <a:gd name="connsiteX16" fmla="*/ 330993 w 640556"/>
                <a:gd name="connsiteY16" fmla="*/ 907256 h 1700212"/>
                <a:gd name="connsiteX17" fmla="*/ 352425 w 640556"/>
                <a:gd name="connsiteY17" fmla="*/ 759618 h 1700212"/>
                <a:gd name="connsiteX18" fmla="*/ 361950 w 640556"/>
                <a:gd name="connsiteY18" fmla="*/ 638175 h 1700212"/>
                <a:gd name="connsiteX19" fmla="*/ 369093 w 640556"/>
                <a:gd name="connsiteY19" fmla="*/ 478631 h 1700212"/>
                <a:gd name="connsiteX20" fmla="*/ 366712 w 640556"/>
                <a:gd name="connsiteY20" fmla="*/ 333375 h 1700212"/>
                <a:gd name="connsiteX21" fmla="*/ 354806 w 640556"/>
                <a:gd name="connsiteY21" fmla="*/ 250031 h 1700212"/>
                <a:gd name="connsiteX22" fmla="*/ 340518 w 640556"/>
                <a:gd name="connsiteY22" fmla="*/ 197643 h 1700212"/>
                <a:gd name="connsiteX23" fmla="*/ 326231 w 640556"/>
                <a:gd name="connsiteY23" fmla="*/ 169068 h 1700212"/>
                <a:gd name="connsiteX24" fmla="*/ 273843 w 640556"/>
                <a:gd name="connsiteY24" fmla="*/ 126206 h 1700212"/>
                <a:gd name="connsiteX25" fmla="*/ 230981 w 640556"/>
                <a:gd name="connsiteY25" fmla="*/ 92868 h 1700212"/>
                <a:gd name="connsiteX26" fmla="*/ 178593 w 640556"/>
                <a:gd name="connsiteY26" fmla="*/ 64293 h 1700212"/>
                <a:gd name="connsiteX27" fmla="*/ 159543 w 640556"/>
                <a:gd name="connsiteY27" fmla="*/ 52387 h 1700212"/>
                <a:gd name="connsiteX28" fmla="*/ 150018 w 640556"/>
                <a:gd name="connsiteY28" fmla="*/ 40481 h 1700212"/>
                <a:gd name="connsiteX29" fmla="*/ 142875 w 640556"/>
                <a:gd name="connsiteY29" fmla="*/ 23812 h 1700212"/>
                <a:gd name="connsiteX30" fmla="*/ 145256 w 640556"/>
                <a:gd name="connsiteY30" fmla="*/ 9525 h 1700212"/>
                <a:gd name="connsiteX31" fmla="*/ 161925 w 640556"/>
                <a:gd name="connsiteY31" fmla="*/ 0 h 1700212"/>
                <a:gd name="connsiteX32" fmla="*/ 211931 w 640556"/>
                <a:gd name="connsiteY32" fmla="*/ 9525 h 1700212"/>
                <a:gd name="connsiteX33" fmla="*/ 314325 w 640556"/>
                <a:gd name="connsiteY33" fmla="*/ 23812 h 1700212"/>
                <a:gd name="connsiteX34" fmla="*/ 452437 w 640556"/>
                <a:gd name="connsiteY34" fmla="*/ 59531 h 1700212"/>
                <a:gd name="connsiteX35" fmla="*/ 611981 w 640556"/>
                <a:gd name="connsiteY35" fmla="*/ 107156 h 1700212"/>
                <a:gd name="connsiteX36" fmla="*/ 640556 w 640556"/>
                <a:gd name="connsiteY36" fmla="*/ 288131 h 1700212"/>
                <a:gd name="connsiteX37" fmla="*/ 623887 w 640556"/>
                <a:gd name="connsiteY37" fmla="*/ 511968 h 1700212"/>
                <a:gd name="connsiteX38" fmla="*/ 600075 w 640556"/>
                <a:gd name="connsiteY38" fmla="*/ 692943 h 1700212"/>
                <a:gd name="connsiteX39" fmla="*/ 571500 w 640556"/>
                <a:gd name="connsiteY39" fmla="*/ 850106 h 1700212"/>
                <a:gd name="connsiteX40" fmla="*/ 509587 w 640556"/>
                <a:gd name="connsiteY40" fmla="*/ 1057275 h 1700212"/>
                <a:gd name="connsiteX0" fmla="*/ 509587 w 778635"/>
                <a:gd name="connsiteY0" fmla="*/ 1057275 h 1700212"/>
                <a:gd name="connsiteX1" fmla="*/ 454818 w 778635"/>
                <a:gd name="connsiteY1" fmla="*/ 1181100 h 1700212"/>
                <a:gd name="connsiteX2" fmla="*/ 373856 w 778635"/>
                <a:gd name="connsiteY2" fmla="*/ 1307306 h 1700212"/>
                <a:gd name="connsiteX3" fmla="*/ 276225 w 778635"/>
                <a:gd name="connsiteY3" fmla="*/ 1435893 h 1700212"/>
                <a:gd name="connsiteX4" fmla="*/ 180975 w 778635"/>
                <a:gd name="connsiteY4" fmla="*/ 1550193 h 1700212"/>
                <a:gd name="connsiteX5" fmla="*/ 78581 w 778635"/>
                <a:gd name="connsiteY5" fmla="*/ 1664493 h 1700212"/>
                <a:gd name="connsiteX6" fmla="*/ 38100 w 778635"/>
                <a:gd name="connsiteY6" fmla="*/ 1697831 h 1700212"/>
                <a:gd name="connsiteX7" fmla="*/ 16668 w 778635"/>
                <a:gd name="connsiteY7" fmla="*/ 1700212 h 1700212"/>
                <a:gd name="connsiteX8" fmla="*/ 0 w 778635"/>
                <a:gd name="connsiteY8" fmla="*/ 1690687 h 1700212"/>
                <a:gd name="connsiteX9" fmla="*/ 0 w 778635"/>
                <a:gd name="connsiteY9" fmla="*/ 1671637 h 1700212"/>
                <a:gd name="connsiteX10" fmla="*/ 21431 w 778635"/>
                <a:gd name="connsiteY10" fmla="*/ 1624012 h 1700212"/>
                <a:gd name="connsiteX11" fmla="*/ 92868 w 778635"/>
                <a:gd name="connsiteY11" fmla="*/ 1516856 h 1700212"/>
                <a:gd name="connsiteX12" fmla="*/ 154781 w 778635"/>
                <a:gd name="connsiteY12" fmla="*/ 1409700 h 1700212"/>
                <a:gd name="connsiteX13" fmla="*/ 226218 w 778635"/>
                <a:gd name="connsiteY13" fmla="*/ 1262062 h 1700212"/>
                <a:gd name="connsiteX14" fmla="*/ 269081 w 778635"/>
                <a:gd name="connsiteY14" fmla="*/ 1147762 h 1700212"/>
                <a:gd name="connsiteX15" fmla="*/ 309562 w 778635"/>
                <a:gd name="connsiteY15" fmla="*/ 1009650 h 1700212"/>
                <a:gd name="connsiteX16" fmla="*/ 330993 w 778635"/>
                <a:gd name="connsiteY16" fmla="*/ 907256 h 1700212"/>
                <a:gd name="connsiteX17" fmla="*/ 352425 w 778635"/>
                <a:gd name="connsiteY17" fmla="*/ 759618 h 1700212"/>
                <a:gd name="connsiteX18" fmla="*/ 361950 w 778635"/>
                <a:gd name="connsiteY18" fmla="*/ 638175 h 1700212"/>
                <a:gd name="connsiteX19" fmla="*/ 369093 w 778635"/>
                <a:gd name="connsiteY19" fmla="*/ 478631 h 1700212"/>
                <a:gd name="connsiteX20" fmla="*/ 366712 w 778635"/>
                <a:gd name="connsiteY20" fmla="*/ 333375 h 1700212"/>
                <a:gd name="connsiteX21" fmla="*/ 354806 w 778635"/>
                <a:gd name="connsiteY21" fmla="*/ 250031 h 1700212"/>
                <a:gd name="connsiteX22" fmla="*/ 340518 w 778635"/>
                <a:gd name="connsiteY22" fmla="*/ 197643 h 1700212"/>
                <a:gd name="connsiteX23" fmla="*/ 326231 w 778635"/>
                <a:gd name="connsiteY23" fmla="*/ 169068 h 1700212"/>
                <a:gd name="connsiteX24" fmla="*/ 273843 w 778635"/>
                <a:gd name="connsiteY24" fmla="*/ 126206 h 1700212"/>
                <a:gd name="connsiteX25" fmla="*/ 230981 w 778635"/>
                <a:gd name="connsiteY25" fmla="*/ 92868 h 1700212"/>
                <a:gd name="connsiteX26" fmla="*/ 178593 w 778635"/>
                <a:gd name="connsiteY26" fmla="*/ 64293 h 1700212"/>
                <a:gd name="connsiteX27" fmla="*/ 159543 w 778635"/>
                <a:gd name="connsiteY27" fmla="*/ 52387 h 1700212"/>
                <a:gd name="connsiteX28" fmla="*/ 150018 w 778635"/>
                <a:gd name="connsiteY28" fmla="*/ 40481 h 1700212"/>
                <a:gd name="connsiteX29" fmla="*/ 142875 w 778635"/>
                <a:gd name="connsiteY29" fmla="*/ 23812 h 1700212"/>
                <a:gd name="connsiteX30" fmla="*/ 145256 w 778635"/>
                <a:gd name="connsiteY30" fmla="*/ 9525 h 1700212"/>
                <a:gd name="connsiteX31" fmla="*/ 161925 w 778635"/>
                <a:gd name="connsiteY31" fmla="*/ 0 h 1700212"/>
                <a:gd name="connsiteX32" fmla="*/ 211931 w 778635"/>
                <a:gd name="connsiteY32" fmla="*/ 9525 h 1700212"/>
                <a:gd name="connsiteX33" fmla="*/ 314325 w 778635"/>
                <a:gd name="connsiteY33" fmla="*/ 23812 h 1700212"/>
                <a:gd name="connsiteX34" fmla="*/ 452437 w 778635"/>
                <a:gd name="connsiteY34" fmla="*/ 59531 h 1700212"/>
                <a:gd name="connsiteX35" fmla="*/ 778635 w 778635"/>
                <a:gd name="connsiteY35" fmla="*/ 178570 h 1700212"/>
                <a:gd name="connsiteX36" fmla="*/ 640556 w 778635"/>
                <a:gd name="connsiteY36" fmla="*/ 288131 h 1700212"/>
                <a:gd name="connsiteX37" fmla="*/ 623887 w 778635"/>
                <a:gd name="connsiteY37" fmla="*/ 511968 h 1700212"/>
                <a:gd name="connsiteX38" fmla="*/ 600075 w 778635"/>
                <a:gd name="connsiteY38" fmla="*/ 692943 h 1700212"/>
                <a:gd name="connsiteX39" fmla="*/ 571500 w 778635"/>
                <a:gd name="connsiteY39" fmla="*/ 850106 h 1700212"/>
                <a:gd name="connsiteX40" fmla="*/ 509587 w 778635"/>
                <a:gd name="connsiteY40" fmla="*/ 1057275 h 1700212"/>
                <a:gd name="connsiteX0" fmla="*/ 509587 w 778635"/>
                <a:gd name="connsiteY0" fmla="*/ 1057275 h 1700212"/>
                <a:gd name="connsiteX1" fmla="*/ 454818 w 778635"/>
                <a:gd name="connsiteY1" fmla="*/ 1181100 h 1700212"/>
                <a:gd name="connsiteX2" fmla="*/ 373856 w 778635"/>
                <a:gd name="connsiteY2" fmla="*/ 1307306 h 1700212"/>
                <a:gd name="connsiteX3" fmla="*/ 276225 w 778635"/>
                <a:gd name="connsiteY3" fmla="*/ 1435893 h 1700212"/>
                <a:gd name="connsiteX4" fmla="*/ 180975 w 778635"/>
                <a:gd name="connsiteY4" fmla="*/ 1550193 h 1700212"/>
                <a:gd name="connsiteX5" fmla="*/ 78581 w 778635"/>
                <a:gd name="connsiteY5" fmla="*/ 1664493 h 1700212"/>
                <a:gd name="connsiteX6" fmla="*/ 38100 w 778635"/>
                <a:gd name="connsiteY6" fmla="*/ 1697831 h 1700212"/>
                <a:gd name="connsiteX7" fmla="*/ 16668 w 778635"/>
                <a:gd name="connsiteY7" fmla="*/ 1700212 h 1700212"/>
                <a:gd name="connsiteX8" fmla="*/ 0 w 778635"/>
                <a:gd name="connsiteY8" fmla="*/ 1690687 h 1700212"/>
                <a:gd name="connsiteX9" fmla="*/ 0 w 778635"/>
                <a:gd name="connsiteY9" fmla="*/ 1671637 h 1700212"/>
                <a:gd name="connsiteX10" fmla="*/ 21431 w 778635"/>
                <a:gd name="connsiteY10" fmla="*/ 1624012 h 1700212"/>
                <a:gd name="connsiteX11" fmla="*/ 92868 w 778635"/>
                <a:gd name="connsiteY11" fmla="*/ 1516856 h 1700212"/>
                <a:gd name="connsiteX12" fmla="*/ 154781 w 778635"/>
                <a:gd name="connsiteY12" fmla="*/ 1409700 h 1700212"/>
                <a:gd name="connsiteX13" fmla="*/ 226218 w 778635"/>
                <a:gd name="connsiteY13" fmla="*/ 1262062 h 1700212"/>
                <a:gd name="connsiteX14" fmla="*/ 269081 w 778635"/>
                <a:gd name="connsiteY14" fmla="*/ 1147762 h 1700212"/>
                <a:gd name="connsiteX15" fmla="*/ 309562 w 778635"/>
                <a:gd name="connsiteY15" fmla="*/ 1009650 h 1700212"/>
                <a:gd name="connsiteX16" fmla="*/ 330993 w 778635"/>
                <a:gd name="connsiteY16" fmla="*/ 907256 h 1700212"/>
                <a:gd name="connsiteX17" fmla="*/ 352425 w 778635"/>
                <a:gd name="connsiteY17" fmla="*/ 759618 h 1700212"/>
                <a:gd name="connsiteX18" fmla="*/ 361950 w 778635"/>
                <a:gd name="connsiteY18" fmla="*/ 638175 h 1700212"/>
                <a:gd name="connsiteX19" fmla="*/ 369093 w 778635"/>
                <a:gd name="connsiteY19" fmla="*/ 478631 h 1700212"/>
                <a:gd name="connsiteX20" fmla="*/ 366712 w 778635"/>
                <a:gd name="connsiteY20" fmla="*/ 333375 h 1700212"/>
                <a:gd name="connsiteX21" fmla="*/ 354806 w 778635"/>
                <a:gd name="connsiteY21" fmla="*/ 250031 h 1700212"/>
                <a:gd name="connsiteX22" fmla="*/ 340518 w 778635"/>
                <a:gd name="connsiteY22" fmla="*/ 197643 h 1700212"/>
                <a:gd name="connsiteX23" fmla="*/ 326231 w 778635"/>
                <a:gd name="connsiteY23" fmla="*/ 169068 h 1700212"/>
                <a:gd name="connsiteX24" fmla="*/ 273843 w 778635"/>
                <a:gd name="connsiteY24" fmla="*/ 126206 h 1700212"/>
                <a:gd name="connsiteX25" fmla="*/ 230981 w 778635"/>
                <a:gd name="connsiteY25" fmla="*/ 92868 h 1700212"/>
                <a:gd name="connsiteX26" fmla="*/ 178593 w 778635"/>
                <a:gd name="connsiteY26" fmla="*/ 64293 h 1700212"/>
                <a:gd name="connsiteX27" fmla="*/ 159543 w 778635"/>
                <a:gd name="connsiteY27" fmla="*/ 52387 h 1700212"/>
                <a:gd name="connsiteX28" fmla="*/ 150018 w 778635"/>
                <a:gd name="connsiteY28" fmla="*/ 40481 h 1700212"/>
                <a:gd name="connsiteX29" fmla="*/ 142875 w 778635"/>
                <a:gd name="connsiteY29" fmla="*/ 23812 h 1700212"/>
                <a:gd name="connsiteX30" fmla="*/ 145256 w 778635"/>
                <a:gd name="connsiteY30" fmla="*/ 9525 h 1700212"/>
                <a:gd name="connsiteX31" fmla="*/ 161925 w 778635"/>
                <a:gd name="connsiteY31" fmla="*/ 0 h 1700212"/>
                <a:gd name="connsiteX32" fmla="*/ 211931 w 778635"/>
                <a:gd name="connsiteY32" fmla="*/ 9525 h 1700212"/>
                <a:gd name="connsiteX33" fmla="*/ 314325 w 778635"/>
                <a:gd name="connsiteY33" fmla="*/ 23812 h 1700212"/>
                <a:gd name="connsiteX34" fmla="*/ 452437 w 778635"/>
                <a:gd name="connsiteY34" fmla="*/ 59531 h 1700212"/>
                <a:gd name="connsiteX35" fmla="*/ 611981 w 778635"/>
                <a:gd name="connsiteY35" fmla="*/ 116681 h 1700212"/>
                <a:gd name="connsiteX36" fmla="*/ 778635 w 778635"/>
                <a:gd name="connsiteY36" fmla="*/ 178570 h 1700212"/>
                <a:gd name="connsiteX37" fmla="*/ 640556 w 778635"/>
                <a:gd name="connsiteY37" fmla="*/ 288131 h 1700212"/>
                <a:gd name="connsiteX38" fmla="*/ 623887 w 778635"/>
                <a:gd name="connsiteY38" fmla="*/ 511968 h 1700212"/>
                <a:gd name="connsiteX39" fmla="*/ 600075 w 778635"/>
                <a:gd name="connsiteY39" fmla="*/ 692943 h 1700212"/>
                <a:gd name="connsiteX40" fmla="*/ 571500 w 778635"/>
                <a:gd name="connsiteY40" fmla="*/ 850106 h 1700212"/>
                <a:gd name="connsiteX41" fmla="*/ 509587 w 778635"/>
                <a:gd name="connsiteY41" fmla="*/ 1057275 h 1700212"/>
                <a:gd name="connsiteX0" fmla="*/ 509587 w 640556"/>
                <a:gd name="connsiteY0" fmla="*/ 1057275 h 1700212"/>
                <a:gd name="connsiteX1" fmla="*/ 454818 w 640556"/>
                <a:gd name="connsiteY1" fmla="*/ 1181100 h 1700212"/>
                <a:gd name="connsiteX2" fmla="*/ 373856 w 640556"/>
                <a:gd name="connsiteY2" fmla="*/ 1307306 h 1700212"/>
                <a:gd name="connsiteX3" fmla="*/ 276225 w 640556"/>
                <a:gd name="connsiteY3" fmla="*/ 1435893 h 1700212"/>
                <a:gd name="connsiteX4" fmla="*/ 180975 w 640556"/>
                <a:gd name="connsiteY4" fmla="*/ 1550193 h 1700212"/>
                <a:gd name="connsiteX5" fmla="*/ 78581 w 640556"/>
                <a:gd name="connsiteY5" fmla="*/ 1664493 h 1700212"/>
                <a:gd name="connsiteX6" fmla="*/ 38100 w 640556"/>
                <a:gd name="connsiteY6" fmla="*/ 1697831 h 1700212"/>
                <a:gd name="connsiteX7" fmla="*/ 16668 w 640556"/>
                <a:gd name="connsiteY7" fmla="*/ 1700212 h 1700212"/>
                <a:gd name="connsiteX8" fmla="*/ 0 w 640556"/>
                <a:gd name="connsiteY8" fmla="*/ 1690687 h 1700212"/>
                <a:gd name="connsiteX9" fmla="*/ 0 w 640556"/>
                <a:gd name="connsiteY9" fmla="*/ 1671637 h 1700212"/>
                <a:gd name="connsiteX10" fmla="*/ 21431 w 640556"/>
                <a:gd name="connsiteY10" fmla="*/ 1624012 h 1700212"/>
                <a:gd name="connsiteX11" fmla="*/ 92868 w 640556"/>
                <a:gd name="connsiteY11" fmla="*/ 1516856 h 1700212"/>
                <a:gd name="connsiteX12" fmla="*/ 154781 w 640556"/>
                <a:gd name="connsiteY12" fmla="*/ 1409700 h 1700212"/>
                <a:gd name="connsiteX13" fmla="*/ 226218 w 640556"/>
                <a:gd name="connsiteY13" fmla="*/ 1262062 h 1700212"/>
                <a:gd name="connsiteX14" fmla="*/ 269081 w 640556"/>
                <a:gd name="connsiteY14" fmla="*/ 1147762 h 1700212"/>
                <a:gd name="connsiteX15" fmla="*/ 309562 w 640556"/>
                <a:gd name="connsiteY15" fmla="*/ 1009650 h 1700212"/>
                <a:gd name="connsiteX16" fmla="*/ 330993 w 640556"/>
                <a:gd name="connsiteY16" fmla="*/ 907256 h 1700212"/>
                <a:gd name="connsiteX17" fmla="*/ 352425 w 640556"/>
                <a:gd name="connsiteY17" fmla="*/ 759618 h 1700212"/>
                <a:gd name="connsiteX18" fmla="*/ 361950 w 640556"/>
                <a:gd name="connsiteY18" fmla="*/ 638175 h 1700212"/>
                <a:gd name="connsiteX19" fmla="*/ 369093 w 640556"/>
                <a:gd name="connsiteY19" fmla="*/ 478631 h 1700212"/>
                <a:gd name="connsiteX20" fmla="*/ 366712 w 640556"/>
                <a:gd name="connsiteY20" fmla="*/ 333375 h 1700212"/>
                <a:gd name="connsiteX21" fmla="*/ 354806 w 640556"/>
                <a:gd name="connsiteY21" fmla="*/ 250031 h 1700212"/>
                <a:gd name="connsiteX22" fmla="*/ 340518 w 640556"/>
                <a:gd name="connsiteY22" fmla="*/ 197643 h 1700212"/>
                <a:gd name="connsiteX23" fmla="*/ 326231 w 640556"/>
                <a:gd name="connsiteY23" fmla="*/ 169068 h 1700212"/>
                <a:gd name="connsiteX24" fmla="*/ 273843 w 640556"/>
                <a:gd name="connsiteY24" fmla="*/ 126206 h 1700212"/>
                <a:gd name="connsiteX25" fmla="*/ 230981 w 640556"/>
                <a:gd name="connsiteY25" fmla="*/ 92868 h 1700212"/>
                <a:gd name="connsiteX26" fmla="*/ 178593 w 640556"/>
                <a:gd name="connsiteY26" fmla="*/ 64293 h 1700212"/>
                <a:gd name="connsiteX27" fmla="*/ 159543 w 640556"/>
                <a:gd name="connsiteY27" fmla="*/ 52387 h 1700212"/>
                <a:gd name="connsiteX28" fmla="*/ 150018 w 640556"/>
                <a:gd name="connsiteY28" fmla="*/ 40481 h 1700212"/>
                <a:gd name="connsiteX29" fmla="*/ 142875 w 640556"/>
                <a:gd name="connsiteY29" fmla="*/ 23812 h 1700212"/>
                <a:gd name="connsiteX30" fmla="*/ 145256 w 640556"/>
                <a:gd name="connsiteY30" fmla="*/ 9525 h 1700212"/>
                <a:gd name="connsiteX31" fmla="*/ 161925 w 640556"/>
                <a:gd name="connsiteY31" fmla="*/ 0 h 1700212"/>
                <a:gd name="connsiteX32" fmla="*/ 211931 w 640556"/>
                <a:gd name="connsiteY32" fmla="*/ 9525 h 1700212"/>
                <a:gd name="connsiteX33" fmla="*/ 314325 w 640556"/>
                <a:gd name="connsiteY33" fmla="*/ 23812 h 1700212"/>
                <a:gd name="connsiteX34" fmla="*/ 452437 w 640556"/>
                <a:gd name="connsiteY34" fmla="*/ 59531 h 1700212"/>
                <a:gd name="connsiteX35" fmla="*/ 611981 w 640556"/>
                <a:gd name="connsiteY35" fmla="*/ 116681 h 1700212"/>
                <a:gd name="connsiteX36" fmla="*/ 640556 w 640556"/>
                <a:gd name="connsiteY36" fmla="*/ 288131 h 1700212"/>
                <a:gd name="connsiteX37" fmla="*/ 623887 w 640556"/>
                <a:gd name="connsiteY37" fmla="*/ 511968 h 1700212"/>
                <a:gd name="connsiteX38" fmla="*/ 600075 w 640556"/>
                <a:gd name="connsiteY38" fmla="*/ 692943 h 1700212"/>
                <a:gd name="connsiteX39" fmla="*/ 571500 w 640556"/>
                <a:gd name="connsiteY39" fmla="*/ 850106 h 1700212"/>
                <a:gd name="connsiteX40" fmla="*/ 509587 w 640556"/>
                <a:gd name="connsiteY40" fmla="*/ 1057275 h 17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0556" h="1700212">
                  <a:moveTo>
                    <a:pt x="509587" y="1057275"/>
                  </a:moveTo>
                  <a:lnTo>
                    <a:pt x="454818" y="1181100"/>
                  </a:lnTo>
                  <a:lnTo>
                    <a:pt x="373856" y="1307306"/>
                  </a:lnTo>
                  <a:lnTo>
                    <a:pt x="276225" y="1435893"/>
                  </a:lnTo>
                  <a:lnTo>
                    <a:pt x="180975" y="1550193"/>
                  </a:lnTo>
                  <a:lnTo>
                    <a:pt x="78581" y="1664493"/>
                  </a:lnTo>
                  <a:lnTo>
                    <a:pt x="38100" y="1697831"/>
                  </a:lnTo>
                  <a:lnTo>
                    <a:pt x="16668" y="1700212"/>
                  </a:lnTo>
                  <a:lnTo>
                    <a:pt x="0" y="1690687"/>
                  </a:lnTo>
                  <a:lnTo>
                    <a:pt x="0" y="1671637"/>
                  </a:lnTo>
                  <a:lnTo>
                    <a:pt x="21431" y="1624012"/>
                  </a:lnTo>
                  <a:lnTo>
                    <a:pt x="92868" y="1516856"/>
                  </a:lnTo>
                  <a:lnTo>
                    <a:pt x="154781" y="1409700"/>
                  </a:lnTo>
                  <a:lnTo>
                    <a:pt x="226218" y="1262062"/>
                  </a:lnTo>
                  <a:lnTo>
                    <a:pt x="269081" y="1147762"/>
                  </a:lnTo>
                  <a:lnTo>
                    <a:pt x="309562" y="1009650"/>
                  </a:lnTo>
                  <a:lnTo>
                    <a:pt x="330993" y="907256"/>
                  </a:lnTo>
                  <a:lnTo>
                    <a:pt x="352425" y="759618"/>
                  </a:lnTo>
                  <a:lnTo>
                    <a:pt x="361950" y="638175"/>
                  </a:lnTo>
                  <a:lnTo>
                    <a:pt x="369093" y="478631"/>
                  </a:lnTo>
                  <a:cubicBezTo>
                    <a:pt x="368299" y="430212"/>
                    <a:pt x="367506" y="381794"/>
                    <a:pt x="366712" y="333375"/>
                  </a:cubicBezTo>
                  <a:lnTo>
                    <a:pt x="354806" y="250031"/>
                  </a:lnTo>
                  <a:lnTo>
                    <a:pt x="340518" y="197643"/>
                  </a:lnTo>
                  <a:lnTo>
                    <a:pt x="326231" y="169068"/>
                  </a:lnTo>
                  <a:lnTo>
                    <a:pt x="273843" y="126206"/>
                  </a:lnTo>
                  <a:lnTo>
                    <a:pt x="230981" y="92868"/>
                  </a:lnTo>
                  <a:lnTo>
                    <a:pt x="178593" y="64293"/>
                  </a:lnTo>
                  <a:lnTo>
                    <a:pt x="159543" y="52387"/>
                  </a:lnTo>
                  <a:lnTo>
                    <a:pt x="150018" y="40481"/>
                  </a:lnTo>
                  <a:lnTo>
                    <a:pt x="142875" y="23812"/>
                  </a:lnTo>
                  <a:lnTo>
                    <a:pt x="145256" y="9525"/>
                  </a:lnTo>
                  <a:lnTo>
                    <a:pt x="161925" y="0"/>
                  </a:lnTo>
                  <a:lnTo>
                    <a:pt x="211931" y="9525"/>
                  </a:lnTo>
                  <a:lnTo>
                    <a:pt x="314325" y="23812"/>
                  </a:lnTo>
                  <a:lnTo>
                    <a:pt x="452437" y="59531"/>
                  </a:lnTo>
                  <a:lnTo>
                    <a:pt x="611981" y="116681"/>
                  </a:lnTo>
                  <a:lnTo>
                    <a:pt x="640556" y="288131"/>
                  </a:lnTo>
                  <a:lnTo>
                    <a:pt x="623887" y="511968"/>
                  </a:lnTo>
                  <a:lnTo>
                    <a:pt x="600075" y="692943"/>
                  </a:lnTo>
                  <a:lnTo>
                    <a:pt x="571500" y="850106"/>
                  </a:lnTo>
                  <a:lnTo>
                    <a:pt x="509587" y="10572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57004733-5BDA-4860-B279-244E7FA3DDCA}"/>
                </a:ext>
              </a:extLst>
            </p:cNvPr>
            <p:cNvSpPr/>
            <p:nvPr/>
          </p:nvSpPr>
          <p:spPr>
            <a:xfrm>
              <a:off x="6110288" y="3486151"/>
              <a:ext cx="1585912" cy="500063"/>
            </a:xfrm>
            <a:custGeom>
              <a:avLst/>
              <a:gdLst>
                <a:gd name="connsiteX0" fmla="*/ 950118 w 1585912"/>
                <a:gd name="connsiteY0" fmla="*/ 290513 h 500063"/>
                <a:gd name="connsiteX1" fmla="*/ 728662 w 1585912"/>
                <a:gd name="connsiteY1" fmla="*/ 361950 h 500063"/>
                <a:gd name="connsiteX2" fmla="*/ 492918 w 1585912"/>
                <a:gd name="connsiteY2" fmla="*/ 435769 h 500063"/>
                <a:gd name="connsiteX3" fmla="*/ 273843 w 1585912"/>
                <a:gd name="connsiteY3" fmla="*/ 500063 h 500063"/>
                <a:gd name="connsiteX4" fmla="*/ 242887 w 1585912"/>
                <a:gd name="connsiteY4" fmla="*/ 490538 h 500063"/>
                <a:gd name="connsiteX5" fmla="*/ 202406 w 1585912"/>
                <a:gd name="connsiteY5" fmla="*/ 464344 h 500063"/>
                <a:gd name="connsiteX6" fmla="*/ 140493 w 1585912"/>
                <a:gd name="connsiteY6" fmla="*/ 421481 h 500063"/>
                <a:gd name="connsiteX7" fmla="*/ 100012 w 1585912"/>
                <a:gd name="connsiteY7" fmla="*/ 383381 h 500063"/>
                <a:gd name="connsiteX8" fmla="*/ 76200 w 1585912"/>
                <a:gd name="connsiteY8" fmla="*/ 357188 h 500063"/>
                <a:gd name="connsiteX9" fmla="*/ 52387 w 1585912"/>
                <a:gd name="connsiteY9" fmla="*/ 326231 h 500063"/>
                <a:gd name="connsiteX10" fmla="*/ 35718 w 1585912"/>
                <a:gd name="connsiteY10" fmla="*/ 295275 h 500063"/>
                <a:gd name="connsiteX11" fmla="*/ 11906 w 1585912"/>
                <a:gd name="connsiteY11" fmla="*/ 235744 h 500063"/>
                <a:gd name="connsiteX12" fmla="*/ 0 w 1585912"/>
                <a:gd name="connsiteY12" fmla="*/ 173831 h 500063"/>
                <a:gd name="connsiteX13" fmla="*/ 0 w 1585912"/>
                <a:gd name="connsiteY13" fmla="*/ 145256 h 500063"/>
                <a:gd name="connsiteX14" fmla="*/ 0 w 1585912"/>
                <a:gd name="connsiteY14" fmla="*/ 128588 h 500063"/>
                <a:gd name="connsiteX15" fmla="*/ 7143 w 1585912"/>
                <a:gd name="connsiteY15" fmla="*/ 123825 h 500063"/>
                <a:gd name="connsiteX16" fmla="*/ 38100 w 1585912"/>
                <a:gd name="connsiteY16" fmla="*/ 130969 h 500063"/>
                <a:gd name="connsiteX17" fmla="*/ 78581 w 1585912"/>
                <a:gd name="connsiteY17" fmla="*/ 157163 h 500063"/>
                <a:gd name="connsiteX18" fmla="*/ 123825 w 1585912"/>
                <a:gd name="connsiteY18" fmla="*/ 200025 h 500063"/>
                <a:gd name="connsiteX19" fmla="*/ 150018 w 1585912"/>
                <a:gd name="connsiteY19" fmla="*/ 226219 h 500063"/>
                <a:gd name="connsiteX20" fmla="*/ 173831 w 1585912"/>
                <a:gd name="connsiteY20" fmla="*/ 240506 h 500063"/>
                <a:gd name="connsiteX21" fmla="*/ 207168 w 1585912"/>
                <a:gd name="connsiteY21" fmla="*/ 247650 h 500063"/>
                <a:gd name="connsiteX22" fmla="*/ 273843 w 1585912"/>
                <a:gd name="connsiteY22" fmla="*/ 254794 h 500063"/>
                <a:gd name="connsiteX23" fmla="*/ 326231 w 1585912"/>
                <a:gd name="connsiteY23" fmla="*/ 257175 h 500063"/>
                <a:gd name="connsiteX24" fmla="*/ 402431 w 1585912"/>
                <a:gd name="connsiteY24" fmla="*/ 254794 h 500063"/>
                <a:gd name="connsiteX25" fmla="*/ 497681 w 1585912"/>
                <a:gd name="connsiteY25" fmla="*/ 240506 h 500063"/>
                <a:gd name="connsiteX26" fmla="*/ 659606 w 1585912"/>
                <a:gd name="connsiteY26" fmla="*/ 202406 h 500063"/>
                <a:gd name="connsiteX27" fmla="*/ 852487 w 1585912"/>
                <a:gd name="connsiteY27" fmla="*/ 145256 h 500063"/>
                <a:gd name="connsiteX28" fmla="*/ 997743 w 1585912"/>
                <a:gd name="connsiteY28" fmla="*/ 90488 h 500063"/>
                <a:gd name="connsiteX29" fmla="*/ 1078706 w 1585912"/>
                <a:gd name="connsiteY29" fmla="*/ 57150 h 500063"/>
                <a:gd name="connsiteX30" fmla="*/ 1147762 w 1585912"/>
                <a:gd name="connsiteY30" fmla="*/ 26194 h 500063"/>
                <a:gd name="connsiteX31" fmla="*/ 1202531 w 1585912"/>
                <a:gd name="connsiteY31" fmla="*/ 7144 h 500063"/>
                <a:gd name="connsiteX32" fmla="*/ 1243012 w 1585912"/>
                <a:gd name="connsiteY32" fmla="*/ 0 h 500063"/>
                <a:gd name="connsiteX33" fmla="*/ 1259681 w 1585912"/>
                <a:gd name="connsiteY33" fmla="*/ 0 h 500063"/>
                <a:gd name="connsiteX34" fmla="*/ 1290637 w 1585912"/>
                <a:gd name="connsiteY34" fmla="*/ 16669 h 500063"/>
                <a:gd name="connsiteX35" fmla="*/ 1373981 w 1585912"/>
                <a:gd name="connsiteY35" fmla="*/ 71438 h 500063"/>
                <a:gd name="connsiteX36" fmla="*/ 1457325 w 1585912"/>
                <a:gd name="connsiteY36" fmla="*/ 128588 h 500063"/>
                <a:gd name="connsiteX37" fmla="*/ 1528762 w 1585912"/>
                <a:gd name="connsiteY37" fmla="*/ 185738 h 500063"/>
                <a:gd name="connsiteX38" fmla="*/ 1559718 w 1585912"/>
                <a:gd name="connsiteY38" fmla="*/ 209550 h 500063"/>
                <a:gd name="connsiteX39" fmla="*/ 1571625 w 1585912"/>
                <a:gd name="connsiteY39" fmla="*/ 221456 h 500063"/>
                <a:gd name="connsiteX40" fmla="*/ 1581150 w 1585912"/>
                <a:gd name="connsiteY40" fmla="*/ 238125 h 500063"/>
                <a:gd name="connsiteX41" fmla="*/ 1585912 w 1585912"/>
                <a:gd name="connsiteY41" fmla="*/ 252413 h 500063"/>
                <a:gd name="connsiteX42" fmla="*/ 1581150 w 1585912"/>
                <a:gd name="connsiteY42" fmla="*/ 276225 h 500063"/>
                <a:gd name="connsiteX43" fmla="*/ 1557337 w 1585912"/>
                <a:gd name="connsiteY43" fmla="*/ 300038 h 500063"/>
                <a:gd name="connsiteX44" fmla="*/ 1524000 w 1585912"/>
                <a:gd name="connsiteY44" fmla="*/ 319088 h 500063"/>
                <a:gd name="connsiteX45" fmla="*/ 1200150 w 1585912"/>
                <a:gd name="connsiteY45" fmla="*/ 240506 h 500063"/>
                <a:gd name="connsiteX46" fmla="*/ 1190625 w 1585912"/>
                <a:gd name="connsiteY46" fmla="*/ 228600 h 500063"/>
                <a:gd name="connsiteX47" fmla="*/ 1166812 w 1585912"/>
                <a:gd name="connsiteY47" fmla="*/ 226219 h 500063"/>
                <a:gd name="connsiteX48" fmla="*/ 1109662 w 1585912"/>
                <a:gd name="connsiteY48" fmla="*/ 240506 h 500063"/>
                <a:gd name="connsiteX49" fmla="*/ 950118 w 1585912"/>
                <a:gd name="connsiteY49" fmla="*/ 29051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585912" h="500063">
                  <a:moveTo>
                    <a:pt x="950118" y="290513"/>
                  </a:moveTo>
                  <a:lnTo>
                    <a:pt x="728662" y="361950"/>
                  </a:lnTo>
                  <a:lnTo>
                    <a:pt x="492918" y="435769"/>
                  </a:lnTo>
                  <a:lnTo>
                    <a:pt x="273843" y="500063"/>
                  </a:lnTo>
                  <a:lnTo>
                    <a:pt x="242887" y="490538"/>
                  </a:lnTo>
                  <a:lnTo>
                    <a:pt x="202406" y="464344"/>
                  </a:lnTo>
                  <a:lnTo>
                    <a:pt x="140493" y="421481"/>
                  </a:lnTo>
                  <a:lnTo>
                    <a:pt x="100012" y="383381"/>
                  </a:lnTo>
                  <a:lnTo>
                    <a:pt x="76200" y="357188"/>
                  </a:lnTo>
                  <a:lnTo>
                    <a:pt x="52387" y="326231"/>
                  </a:lnTo>
                  <a:lnTo>
                    <a:pt x="35718" y="295275"/>
                  </a:lnTo>
                  <a:lnTo>
                    <a:pt x="11906" y="235744"/>
                  </a:lnTo>
                  <a:lnTo>
                    <a:pt x="0" y="173831"/>
                  </a:lnTo>
                  <a:lnTo>
                    <a:pt x="0" y="145256"/>
                  </a:lnTo>
                  <a:lnTo>
                    <a:pt x="0" y="128588"/>
                  </a:lnTo>
                  <a:lnTo>
                    <a:pt x="7143" y="123825"/>
                  </a:lnTo>
                  <a:lnTo>
                    <a:pt x="38100" y="130969"/>
                  </a:lnTo>
                  <a:lnTo>
                    <a:pt x="78581" y="157163"/>
                  </a:lnTo>
                  <a:lnTo>
                    <a:pt x="123825" y="200025"/>
                  </a:lnTo>
                  <a:lnTo>
                    <a:pt x="150018" y="226219"/>
                  </a:lnTo>
                  <a:lnTo>
                    <a:pt x="173831" y="240506"/>
                  </a:lnTo>
                  <a:lnTo>
                    <a:pt x="207168" y="247650"/>
                  </a:lnTo>
                  <a:lnTo>
                    <a:pt x="273843" y="254794"/>
                  </a:lnTo>
                  <a:lnTo>
                    <a:pt x="326231" y="257175"/>
                  </a:lnTo>
                  <a:lnTo>
                    <a:pt x="402431" y="254794"/>
                  </a:lnTo>
                  <a:lnTo>
                    <a:pt x="497681" y="240506"/>
                  </a:lnTo>
                  <a:lnTo>
                    <a:pt x="659606" y="202406"/>
                  </a:lnTo>
                  <a:lnTo>
                    <a:pt x="852487" y="145256"/>
                  </a:lnTo>
                  <a:lnTo>
                    <a:pt x="997743" y="90488"/>
                  </a:lnTo>
                  <a:lnTo>
                    <a:pt x="1078706" y="57150"/>
                  </a:lnTo>
                  <a:lnTo>
                    <a:pt x="1147762" y="26194"/>
                  </a:lnTo>
                  <a:lnTo>
                    <a:pt x="1202531" y="7144"/>
                  </a:lnTo>
                  <a:lnTo>
                    <a:pt x="1243012" y="0"/>
                  </a:lnTo>
                  <a:lnTo>
                    <a:pt x="1259681" y="0"/>
                  </a:lnTo>
                  <a:lnTo>
                    <a:pt x="1290637" y="16669"/>
                  </a:lnTo>
                  <a:lnTo>
                    <a:pt x="1373981" y="71438"/>
                  </a:lnTo>
                  <a:lnTo>
                    <a:pt x="1457325" y="128588"/>
                  </a:lnTo>
                  <a:lnTo>
                    <a:pt x="1528762" y="185738"/>
                  </a:lnTo>
                  <a:lnTo>
                    <a:pt x="1559718" y="209550"/>
                  </a:lnTo>
                  <a:lnTo>
                    <a:pt x="1571625" y="221456"/>
                  </a:lnTo>
                  <a:lnTo>
                    <a:pt x="1581150" y="238125"/>
                  </a:lnTo>
                  <a:lnTo>
                    <a:pt x="1585912" y="252413"/>
                  </a:lnTo>
                  <a:lnTo>
                    <a:pt x="1581150" y="276225"/>
                  </a:lnTo>
                  <a:lnTo>
                    <a:pt x="1557337" y="300038"/>
                  </a:lnTo>
                  <a:lnTo>
                    <a:pt x="1524000" y="319088"/>
                  </a:lnTo>
                  <a:lnTo>
                    <a:pt x="1200150" y="240506"/>
                  </a:lnTo>
                  <a:lnTo>
                    <a:pt x="1190625" y="228600"/>
                  </a:lnTo>
                  <a:lnTo>
                    <a:pt x="1166812" y="226219"/>
                  </a:lnTo>
                  <a:lnTo>
                    <a:pt x="1109662" y="240506"/>
                  </a:lnTo>
                  <a:lnTo>
                    <a:pt x="950118" y="2905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F4116D34-6366-4A59-A9C3-42D4CBD1FB12}"/>
                </a:ext>
              </a:extLst>
            </p:cNvPr>
            <p:cNvSpPr/>
            <p:nvPr/>
          </p:nvSpPr>
          <p:spPr>
            <a:xfrm>
              <a:off x="4008439" y="1906588"/>
              <a:ext cx="1819275" cy="736600"/>
            </a:xfrm>
            <a:custGeom>
              <a:avLst/>
              <a:gdLst>
                <a:gd name="connsiteX0" fmla="*/ 1204912 w 1819275"/>
                <a:gd name="connsiteY0" fmla="*/ 481013 h 735807"/>
                <a:gd name="connsiteX1" fmla="*/ 995362 w 1819275"/>
                <a:gd name="connsiteY1" fmla="*/ 376238 h 735807"/>
                <a:gd name="connsiteX2" fmla="*/ 814387 w 1819275"/>
                <a:gd name="connsiteY2" fmla="*/ 297657 h 735807"/>
                <a:gd name="connsiteX3" fmla="*/ 597694 w 1819275"/>
                <a:gd name="connsiteY3" fmla="*/ 221457 h 735807"/>
                <a:gd name="connsiteX4" fmla="*/ 390525 w 1819275"/>
                <a:gd name="connsiteY4" fmla="*/ 161925 h 735807"/>
                <a:gd name="connsiteX5" fmla="*/ 242887 w 1819275"/>
                <a:gd name="connsiteY5" fmla="*/ 123825 h 735807"/>
                <a:gd name="connsiteX6" fmla="*/ 100012 w 1819275"/>
                <a:gd name="connsiteY6" fmla="*/ 88107 h 735807"/>
                <a:gd name="connsiteX7" fmla="*/ 26194 w 1819275"/>
                <a:gd name="connsiteY7" fmla="*/ 71438 h 735807"/>
                <a:gd name="connsiteX8" fmla="*/ 9525 w 1819275"/>
                <a:gd name="connsiteY8" fmla="*/ 59532 h 735807"/>
                <a:gd name="connsiteX9" fmla="*/ 0 w 1819275"/>
                <a:gd name="connsiteY9" fmla="*/ 35719 h 735807"/>
                <a:gd name="connsiteX10" fmla="*/ 0 w 1819275"/>
                <a:gd name="connsiteY10" fmla="*/ 21432 h 735807"/>
                <a:gd name="connsiteX11" fmla="*/ 7144 w 1819275"/>
                <a:gd name="connsiteY11" fmla="*/ 7144 h 735807"/>
                <a:gd name="connsiteX12" fmla="*/ 45244 w 1819275"/>
                <a:gd name="connsiteY12" fmla="*/ 0 h 735807"/>
                <a:gd name="connsiteX13" fmla="*/ 240506 w 1819275"/>
                <a:gd name="connsiteY13" fmla="*/ 14288 h 735807"/>
                <a:gd name="connsiteX14" fmla="*/ 459581 w 1819275"/>
                <a:gd name="connsiteY14" fmla="*/ 33338 h 735807"/>
                <a:gd name="connsiteX15" fmla="*/ 595312 w 1819275"/>
                <a:gd name="connsiteY15" fmla="*/ 50007 h 735807"/>
                <a:gd name="connsiteX16" fmla="*/ 747712 w 1819275"/>
                <a:gd name="connsiteY16" fmla="*/ 83344 h 735807"/>
                <a:gd name="connsiteX17" fmla="*/ 969169 w 1819275"/>
                <a:gd name="connsiteY17" fmla="*/ 138113 h 735807"/>
                <a:gd name="connsiteX18" fmla="*/ 1207294 w 1819275"/>
                <a:gd name="connsiteY18" fmla="*/ 226219 h 735807"/>
                <a:gd name="connsiteX19" fmla="*/ 1373981 w 1819275"/>
                <a:gd name="connsiteY19" fmla="*/ 285750 h 735807"/>
                <a:gd name="connsiteX20" fmla="*/ 1500187 w 1819275"/>
                <a:gd name="connsiteY20" fmla="*/ 342900 h 735807"/>
                <a:gd name="connsiteX21" fmla="*/ 1578769 w 1819275"/>
                <a:gd name="connsiteY21" fmla="*/ 383382 h 735807"/>
                <a:gd name="connsiteX22" fmla="*/ 1638300 w 1819275"/>
                <a:gd name="connsiteY22" fmla="*/ 416719 h 735807"/>
                <a:gd name="connsiteX23" fmla="*/ 1702594 w 1819275"/>
                <a:gd name="connsiteY23" fmla="*/ 461963 h 735807"/>
                <a:gd name="connsiteX24" fmla="*/ 1743075 w 1819275"/>
                <a:gd name="connsiteY24" fmla="*/ 490538 h 735807"/>
                <a:gd name="connsiteX25" fmla="*/ 1774031 w 1819275"/>
                <a:gd name="connsiteY25" fmla="*/ 523875 h 735807"/>
                <a:gd name="connsiteX26" fmla="*/ 1795462 w 1819275"/>
                <a:gd name="connsiteY26" fmla="*/ 554832 h 735807"/>
                <a:gd name="connsiteX27" fmla="*/ 1809750 w 1819275"/>
                <a:gd name="connsiteY27" fmla="*/ 576263 h 735807"/>
                <a:gd name="connsiteX28" fmla="*/ 1816894 w 1819275"/>
                <a:gd name="connsiteY28" fmla="*/ 590550 h 735807"/>
                <a:gd name="connsiteX29" fmla="*/ 1819275 w 1819275"/>
                <a:gd name="connsiteY29" fmla="*/ 619125 h 735807"/>
                <a:gd name="connsiteX30" fmla="*/ 1814512 w 1819275"/>
                <a:gd name="connsiteY30" fmla="*/ 661988 h 735807"/>
                <a:gd name="connsiteX31" fmla="*/ 1795462 w 1819275"/>
                <a:gd name="connsiteY31" fmla="*/ 700088 h 735807"/>
                <a:gd name="connsiteX32" fmla="*/ 1764506 w 1819275"/>
                <a:gd name="connsiteY32" fmla="*/ 723900 h 735807"/>
                <a:gd name="connsiteX33" fmla="*/ 1726406 w 1819275"/>
                <a:gd name="connsiteY33" fmla="*/ 735807 h 735807"/>
                <a:gd name="connsiteX34" fmla="*/ 1690687 w 1819275"/>
                <a:gd name="connsiteY34" fmla="*/ 735807 h 735807"/>
                <a:gd name="connsiteX35" fmla="*/ 1643062 w 1819275"/>
                <a:gd name="connsiteY35" fmla="*/ 723900 h 735807"/>
                <a:gd name="connsiteX36" fmla="*/ 1554956 w 1819275"/>
                <a:gd name="connsiteY36" fmla="*/ 671513 h 735807"/>
                <a:gd name="connsiteX37" fmla="*/ 1416844 w 1819275"/>
                <a:gd name="connsiteY37" fmla="*/ 590550 h 735807"/>
                <a:gd name="connsiteX38" fmla="*/ 1204912 w 1819275"/>
                <a:gd name="connsiteY38" fmla="*/ 481013 h 7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19275" h="735807">
                  <a:moveTo>
                    <a:pt x="1204912" y="481013"/>
                  </a:moveTo>
                  <a:lnTo>
                    <a:pt x="995362" y="376238"/>
                  </a:lnTo>
                  <a:lnTo>
                    <a:pt x="814387" y="297657"/>
                  </a:lnTo>
                  <a:lnTo>
                    <a:pt x="597694" y="221457"/>
                  </a:lnTo>
                  <a:lnTo>
                    <a:pt x="390525" y="161925"/>
                  </a:lnTo>
                  <a:lnTo>
                    <a:pt x="242887" y="123825"/>
                  </a:lnTo>
                  <a:lnTo>
                    <a:pt x="100012" y="88107"/>
                  </a:lnTo>
                  <a:lnTo>
                    <a:pt x="26194" y="71438"/>
                  </a:lnTo>
                  <a:lnTo>
                    <a:pt x="9525" y="59532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7144" y="7144"/>
                  </a:lnTo>
                  <a:lnTo>
                    <a:pt x="45244" y="0"/>
                  </a:lnTo>
                  <a:lnTo>
                    <a:pt x="240506" y="14288"/>
                  </a:lnTo>
                  <a:lnTo>
                    <a:pt x="459581" y="33338"/>
                  </a:lnTo>
                  <a:lnTo>
                    <a:pt x="595312" y="50007"/>
                  </a:lnTo>
                  <a:lnTo>
                    <a:pt x="747712" y="83344"/>
                  </a:lnTo>
                  <a:lnTo>
                    <a:pt x="969169" y="138113"/>
                  </a:lnTo>
                  <a:lnTo>
                    <a:pt x="1207294" y="226219"/>
                  </a:lnTo>
                  <a:lnTo>
                    <a:pt x="1373981" y="285750"/>
                  </a:lnTo>
                  <a:lnTo>
                    <a:pt x="1500187" y="342900"/>
                  </a:lnTo>
                  <a:lnTo>
                    <a:pt x="1578769" y="383382"/>
                  </a:lnTo>
                  <a:lnTo>
                    <a:pt x="1638300" y="416719"/>
                  </a:lnTo>
                  <a:lnTo>
                    <a:pt x="1702594" y="461963"/>
                  </a:lnTo>
                  <a:lnTo>
                    <a:pt x="1743075" y="490538"/>
                  </a:lnTo>
                  <a:lnTo>
                    <a:pt x="1774031" y="523875"/>
                  </a:lnTo>
                  <a:lnTo>
                    <a:pt x="1795462" y="554832"/>
                  </a:lnTo>
                  <a:lnTo>
                    <a:pt x="1809750" y="576263"/>
                  </a:lnTo>
                  <a:lnTo>
                    <a:pt x="1816894" y="590550"/>
                  </a:lnTo>
                  <a:lnTo>
                    <a:pt x="1819275" y="619125"/>
                  </a:lnTo>
                  <a:lnTo>
                    <a:pt x="1814512" y="661988"/>
                  </a:lnTo>
                  <a:lnTo>
                    <a:pt x="1795462" y="700088"/>
                  </a:lnTo>
                  <a:lnTo>
                    <a:pt x="1764506" y="723900"/>
                  </a:lnTo>
                  <a:lnTo>
                    <a:pt x="1726406" y="735807"/>
                  </a:lnTo>
                  <a:lnTo>
                    <a:pt x="1690687" y="735807"/>
                  </a:lnTo>
                  <a:lnTo>
                    <a:pt x="1643062" y="723900"/>
                  </a:lnTo>
                  <a:lnTo>
                    <a:pt x="1554956" y="671513"/>
                  </a:lnTo>
                  <a:lnTo>
                    <a:pt x="1416844" y="590550"/>
                  </a:lnTo>
                  <a:lnTo>
                    <a:pt x="1204912" y="48101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4">
              <a:extLst>
                <a:ext uri="{FF2B5EF4-FFF2-40B4-BE49-F238E27FC236}">
                  <a16:creationId xmlns:a16="http://schemas.microsoft.com/office/drawing/2014/main" id="{D9B5189B-F1D9-4832-AC26-3F070E4A44BE}"/>
                </a:ext>
              </a:extLst>
            </p:cNvPr>
            <p:cNvSpPr/>
            <p:nvPr/>
          </p:nvSpPr>
          <p:spPr>
            <a:xfrm rot="16200000">
              <a:off x="3365501" y="4067176"/>
              <a:ext cx="3211513" cy="493713"/>
            </a:xfrm>
            <a:custGeom>
              <a:avLst/>
              <a:gdLst>
                <a:gd name="connsiteX0" fmla="*/ 1662306 w 3210972"/>
                <a:gd name="connsiteY0" fmla="*/ 417558 h 494199"/>
                <a:gd name="connsiteX1" fmla="*/ 1268532 w 3210972"/>
                <a:gd name="connsiteY1" fmla="*/ 404344 h 494199"/>
                <a:gd name="connsiteX2" fmla="*/ 917043 w 3210972"/>
                <a:gd name="connsiteY2" fmla="*/ 393773 h 494199"/>
                <a:gd name="connsiteX3" fmla="*/ 599910 w 3210972"/>
                <a:gd name="connsiteY3" fmla="*/ 383202 h 494199"/>
                <a:gd name="connsiteX4" fmla="*/ 351489 w 3210972"/>
                <a:gd name="connsiteY4" fmla="*/ 383202 h 494199"/>
                <a:gd name="connsiteX5" fmla="*/ 214065 w 3210972"/>
                <a:gd name="connsiteY5" fmla="*/ 375274 h 494199"/>
                <a:gd name="connsiteX6" fmla="*/ 116282 w 3210972"/>
                <a:gd name="connsiteY6" fmla="*/ 372631 h 494199"/>
                <a:gd name="connsiteX7" fmla="*/ 63427 w 3210972"/>
                <a:gd name="connsiteY7" fmla="*/ 367346 h 494199"/>
                <a:gd name="connsiteX8" fmla="*/ 47570 w 3210972"/>
                <a:gd name="connsiteY8" fmla="*/ 359417 h 494199"/>
                <a:gd name="connsiteX9" fmla="*/ 23785 w 3210972"/>
                <a:gd name="connsiteY9" fmla="*/ 340918 h 494199"/>
                <a:gd name="connsiteX10" fmla="*/ 2643 w 3210972"/>
                <a:gd name="connsiteY10" fmla="*/ 317133 h 494199"/>
                <a:gd name="connsiteX11" fmla="*/ 0 w 3210972"/>
                <a:gd name="connsiteY11" fmla="*/ 298633 h 494199"/>
                <a:gd name="connsiteX12" fmla="*/ 5286 w 3210972"/>
                <a:gd name="connsiteY12" fmla="*/ 272206 h 494199"/>
                <a:gd name="connsiteX13" fmla="*/ 21143 w 3210972"/>
                <a:gd name="connsiteY13" fmla="*/ 253706 h 494199"/>
                <a:gd name="connsiteX14" fmla="*/ 71355 w 3210972"/>
                <a:gd name="connsiteY14" fmla="*/ 219350 h 494199"/>
                <a:gd name="connsiteX15" fmla="*/ 134782 w 3210972"/>
                <a:gd name="connsiteY15" fmla="*/ 182351 h 494199"/>
                <a:gd name="connsiteX16" fmla="*/ 198208 w 3210972"/>
                <a:gd name="connsiteY16" fmla="*/ 153281 h 494199"/>
                <a:gd name="connsiteX17" fmla="*/ 288063 w 3210972"/>
                <a:gd name="connsiteY17" fmla="*/ 124210 h 494199"/>
                <a:gd name="connsiteX18" fmla="*/ 383203 w 3210972"/>
                <a:gd name="connsiteY18" fmla="*/ 113639 h 494199"/>
                <a:gd name="connsiteX19" fmla="*/ 473057 w 3210972"/>
                <a:gd name="connsiteY19" fmla="*/ 113639 h 494199"/>
                <a:gd name="connsiteX20" fmla="*/ 525913 w 3210972"/>
                <a:gd name="connsiteY20" fmla="*/ 116282 h 494199"/>
                <a:gd name="connsiteX21" fmla="*/ 578768 w 3210972"/>
                <a:gd name="connsiteY21" fmla="*/ 129496 h 494199"/>
                <a:gd name="connsiteX22" fmla="*/ 684479 w 3210972"/>
                <a:gd name="connsiteY22" fmla="*/ 150638 h 494199"/>
                <a:gd name="connsiteX23" fmla="*/ 761119 w 3210972"/>
                <a:gd name="connsiteY23" fmla="*/ 161209 h 494199"/>
                <a:gd name="connsiteX24" fmla="*/ 858902 w 3210972"/>
                <a:gd name="connsiteY24" fmla="*/ 171780 h 494199"/>
                <a:gd name="connsiteX25" fmla="*/ 1120537 w 3210972"/>
                <a:gd name="connsiteY25" fmla="*/ 184994 h 494199"/>
                <a:gd name="connsiteX26" fmla="*/ 1355744 w 3210972"/>
                <a:gd name="connsiteY26" fmla="*/ 195565 h 494199"/>
                <a:gd name="connsiteX27" fmla="*/ 1773302 w 3210972"/>
                <a:gd name="connsiteY27" fmla="*/ 211422 h 494199"/>
                <a:gd name="connsiteX28" fmla="*/ 2140648 w 3210972"/>
                <a:gd name="connsiteY28" fmla="*/ 227279 h 494199"/>
                <a:gd name="connsiteX29" fmla="*/ 2574063 w 3210972"/>
                <a:gd name="connsiteY29" fmla="*/ 227279 h 494199"/>
                <a:gd name="connsiteX30" fmla="*/ 2819841 w 3210972"/>
                <a:gd name="connsiteY30" fmla="*/ 229921 h 494199"/>
                <a:gd name="connsiteX31" fmla="*/ 2917624 w 3210972"/>
                <a:gd name="connsiteY31" fmla="*/ 219350 h 494199"/>
                <a:gd name="connsiteX32" fmla="*/ 2973122 w 3210972"/>
                <a:gd name="connsiteY32" fmla="*/ 206136 h 494199"/>
                <a:gd name="connsiteX33" fmla="*/ 3020692 w 3210972"/>
                <a:gd name="connsiteY33" fmla="*/ 179709 h 494199"/>
                <a:gd name="connsiteX34" fmla="*/ 3057691 w 3210972"/>
                <a:gd name="connsiteY34" fmla="*/ 145353 h 494199"/>
                <a:gd name="connsiteX35" fmla="*/ 3094689 w 3210972"/>
                <a:gd name="connsiteY35" fmla="*/ 103068 h 494199"/>
                <a:gd name="connsiteX36" fmla="*/ 3118474 w 3210972"/>
                <a:gd name="connsiteY36" fmla="*/ 63427 h 494199"/>
                <a:gd name="connsiteX37" fmla="*/ 3139617 w 3210972"/>
                <a:gd name="connsiteY37" fmla="*/ 23785 h 494199"/>
                <a:gd name="connsiteX38" fmla="*/ 3166044 w 3210972"/>
                <a:gd name="connsiteY38" fmla="*/ 5285 h 494199"/>
                <a:gd name="connsiteX39" fmla="*/ 3187187 w 3210972"/>
                <a:gd name="connsiteY39" fmla="*/ 0 h 494199"/>
                <a:gd name="connsiteX40" fmla="*/ 3203043 w 3210972"/>
                <a:gd name="connsiteY40" fmla="*/ 2643 h 494199"/>
                <a:gd name="connsiteX41" fmla="*/ 3210972 w 3210972"/>
                <a:gd name="connsiteY41" fmla="*/ 21142 h 494199"/>
                <a:gd name="connsiteX42" fmla="*/ 3203043 w 3210972"/>
                <a:gd name="connsiteY42" fmla="*/ 84569 h 494199"/>
                <a:gd name="connsiteX43" fmla="*/ 3176615 w 3210972"/>
                <a:gd name="connsiteY43" fmla="*/ 177066 h 494199"/>
                <a:gd name="connsiteX44" fmla="*/ 3110546 w 3210972"/>
                <a:gd name="connsiteY44" fmla="*/ 309205 h 494199"/>
                <a:gd name="connsiteX45" fmla="*/ 3052405 w 3210972"/>
                <a:gd name="connsiteY45" fmla="*/ 420201 h 494199"/>
                <a:gd name="connsiteX46" fmla="*/ 3023335 w 3210972"/>
                <a:gd name="connsiteY46" fmla="*/ 459843 h 494199"/>
                <a:gd name="connsiteX47" fmla="*/ 2994264 w 3210972"/>
                <a:gd name="connsiteY47" fmla="*/ 483628 h 494199"/>
                <a:gd name="connsiteX48" fmla="*/ 2967836 w 3210972"/>
                <a:gd name="connsiteY48" fmla="*/ 494199 h 494199"/>
                <a:gd name="connsiteX49" fmla="*/ 2936123 w 3210972"/>
                <a:gd name="connsiteY49" fmla="*/ 494199 h 494199"/>
                <a:gd name="connsiteX50" fmla="*/ 2875339 w 3210972"/>
                <a:gd name="connsiteY50" fmla="*/ 480985 h 494199"/>
                <a:gd name="connsiteX51" fmla="*/ 2796056 w 3210972"/>
                <a:gd name="connsiteY51" fmla="*/ 449272 h 494199"/>
                <a:gd name="connsiteX52" fmla="*/ 2621633 w 3210972"/>
                <a:gd name="connsiteY52" fmla="*/ 428129 h 494199"/>
                <a:gd name="connsiteX53" fmla="*/ 2473637 w 3210972"/>
                <a:gd name="connsiteY53" fmla="*/ 428129 h 494199"/>
                <a:gd name="connsiteX54" fmla="*/ 1868442 w 3210972"/>
                <a:gd name="connsiteY54" fmla="*/ 420201 h 494199"/>
                <a:gd name="connsiteX55" fmla="*/ 1662306 w 3210972"/>
                <a:gd name="connsiteY55" fmla="*/ 417558 h 49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210972" h="494199">
                  <a:moveTo>
                    <a:pt x="1662306" y="417558"/>
                  </a:moveTo>
                  <a:lnTo>
                    <a:pt x="1268532" y="404344"/>
                  </a:lnTo>
                  <a:lnTo>
                    <a:pt x="917043" y="393773"/>
                  </a:lnTo>
                  <a:lnTo>
                    <a:pt x="599910" y="383202"/>
                  </a:lnTo>
                  <a:lnTo>
                    <a:pt x="351489" y="383202"/>
                  </a:lnTo>
                  <a:lnTo>
                    <a:pt x="214065" y="375274"/>
                  </a:lnTo>
                  <a:lnTo>
                    <a:pt x="116282" y="372631"/>
                  </a:lnTo>
                  <a:lnTo>
                    <a:pt x="63427" y="367346"/>
                  </a:lnTo>
                  <a:lnTo>
                    <a:pt x="47570" y="359417"/>
                  </a:lnTo>
                  <a:lnTo>
                    <a:pt x="23785" y="340918"/>
                  </a:lnTo>
                  <a:lnTo>
                    <a:pt x="2643" y="317133"/>
                  </a:lnTo>
                  <a:lnTo>
                    <a:pt x="0" y="298633"/>
                  </a:lnTo>
                  <a:lnTo>
                    <a:pt x="5286" y="272206"/>
                  </a:lnTo>
                  <a:lnTo>
                    <a:pt x="21143" y="253706"/>
                  </a:lnTo>
                  <a:lnTo>
                    <a:pt x="71355" y="219350"/>
                  </a:lnTo>
                  <a:lnTo>
                    <a:pt x="134782" y="182351"/>
                  </a:lnTo>
                  <a:lnTo>
                    <a:pt x="198208" y="153281"/>
                  </a:lnTo>
                  <a:lnTo>
                    <a:pt x="288063" y="124210"/>
                  </a:lnTo>
                  <a:lnTo>
                    <a:pt x="383203" y="113639"/>
                  </a:lnTo>
                  <a:lnTo>
                    <a:pt x="473057" y="113639"/>
                  </a:lnTo>
                  <a:lnTo>
                    <a:pt x="525913" y="116282"/>
                  </a:lnTo>
                  <a:lnTo>
                    <a:pt x="578768" y="129496"/>
                  </a:lnTo>
                  <a:lnTo>
                    <a:pt x="684479" y="150638"/>
                  </a:lnTo>
                  <a:lnTo>
                    <a:pt x="761119" y="161209"/>
                  </a:lnTo>
                  <a:lnTo>
                    <a:pt x="858902" y="171780"/>
                  </a:lnTo>
                  <a:lnTo>
                    <a:pt x="1120537" y="184994"/>
                  </a:lnTo>
                  <a:lnTo>
                    <a:pt x="1355744" y="195565"/>
                  </a:lnTo>
                  <a:lnTo>
                    <a:pt x="1773302" y="211422"/>
                  </a:lnTo>
                  <a:lnTo>
                    <a:pt x="2140648" y="227279"/>
                  </a:lnTo>
                  <a:lnTo>
                    <a:pt x="2574063" y="227279"/>
                  </a:lnTo>
                  <a:lnTo>
                    <a:pt x="2819841" y="229921"/>
                  </a:lnTo>
                  <a:lnTo>
                    <a:pt x="2917624" y="219350"/>
                  </a:lnTo>
                  <a:lnTo>
                    <a:pt x="2973122" y="206136"/>
                  </a:lnTo>
                  <a:lnTo>
                    <a:pt x="3020692" y="179709"/>
                  </a:lnTo>
                  <a:lnTo>
                    <a:pt x="3057691" y="145353"/>
                  </a:lnTo>
                  <a:lnTo>
                    <a:pt x="3094689" y="103068"/>
                  </a:lnTo>
                  <a:lnTo>
                    <a:pt x="3118474" y="63427"/>
                  </a:lnTo>
                  <a:lnTo>
                    <a:pt x="3139617" y="23785"/>
                  </a:lnTo>
                  <a:lnTo>
                    <a:pt x="3166044" y="5285"/>
                  </a:lnTo>
                  <a:lnTo>
                    <a:pt x="3187187" y="0"/>
                  </a:lnTo>
                  <a:lnTo>
                    <a:pt x="3203043" y="2643"/>
                  </a:lnTo>
                  <a:lnTo>
                    <a:pt x="3210972" y="21142"/>
                  </a:lnTo>
                  <a:lnTo>
                    <a:pt x="3203043" y="84569"/>
                  </a:lnTo>
                  <a:lnTo>
                    <a:pt x="3176615" y="177066"/>
                  </a:lnTo>
                  <a:lnTo>
                    <a:pt x="3110546" y="309205"/>
                  </a:lnTo>
                  <a:lnTo>
                    <a:pt x="3052405" y="420201"/>
                  </a:lnTo>
                  <a:lnTo>
                    <a:pt x="3023335" y="459843"/>
                  </a:lnTo>
                  <a:lnTo>
                    <a:pt x="2994264" y="483628"/>
                  </a:lnTo>
                  <a:lnTo>
                    <a:pt x="2967836" y="494199"/>
                  </a:lnTo>
                  <a:lnTo>
                    <a:pt x="2936123" y="494199"/>
                  </a:lnTo>
                  <a:lnTo>
                    <a:pt x="2875339" y="480985"/>
                  </a:lnTo>
                  <a:lnTo>
                    <a:pt x="2796056" y="449272"/>
                  </a:lnTo>
                  <a:lnTo>
                    <a:pt x="2621633" y="428129"/>
                  </a:lnTo>
                  <a:lnTo>
                    <a:pt x="2473637" y="428129"/>
                  </a:lnTo>
                  <a:lnTo>
                    <a:pt x="1868442" y="420201"/>
                  </a:lnTo>
                  <a:lnTo>
                    <a:pt x="1662306" y="41755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987505E7-56FC-44DF-BA59-96E677D9111E}"/>
                </a:ext>
              </a:extLst>
            </p:cNvPr>
            <p:cNvSpPr/>
            <p:nvPr/>
          </p:nvSpPr>
          <p:spPr>
            <a:xfrm>
              <a:off x="3789363" y="3433763"/>
              <a:ext cx="1204912" cy="1752600"/>
            </a:xfrm>
            <a:custGeom>
              <a:avLst/>
              <a:gdLst>
                <a:gd name="connsiteX0" fmla="*/ 414337 w 1204912"/>
                <a:gd name="connsiteY0" fmla="*/ 1340643 h 1752600"/>
                <a:gd name="connsiteX1" fmla="*/ 238125 w 1204912"/>
                <a:gd name="connsiteY1" fmla="*/ 1545431 h 1752600"/>
                <a:gd name="connsiteX2" fmla="*/ 119062 w 1204912"/>
                <a:gd name="connsiteY2" fmla="*/ 1678781 h 1752600"/>
                <a:gd name="connsiteX3" fmla="*/ 73819 w 1204912"/>
                <a:gd name="connsiteY3" fmla="*/ 1731168 h 1752600"/>
                <a:gd name="connsiteX4" fmla="*/ 47625 w 1204912"/>
                <a:gd name="connsiteY4" fmla="*/ 1747837 h 1752600"/>
                <a:gd name="connsiteX5" fmla="*/ 23812 w 1204912"/>
                <a:gd name="connsiteY5" fmla="*/ 1752600 h 1752600"/>
                <a:gd name="connsiteX6" fmla="*/ 7144 w 1204912"/>
                <a:gd name="connsiteY6" fmla="*/ 1750218 h 1752600"/>
                <a:gd name="connsiteX7" fmla="*/ 0 w 1204912"/>
                <a:gd name="connsiteY7" fmla="*/ 1738312 h 1752600"/>
                <a:gd name="connsiteX8" fmla="*/ 0 w 1204912"/>
                <a:gd name="connsiteY8" fmla="*/ 1719262 h 1752600"/>
                <a:gd name="connsiteX9" fmla="*/ 16669 w 1204912"/>
                <a:gd name="connsiteY9" fmla="*/ 1683543 h 1752600"/>
                <a:gd name="connsiteX10" fmla="*/ 71437 w 1204912"/>
                <a:gd name="connsiteY10" fmla="*/ 1609725 h 1752600"/>
                <a:gd name="connsiteX11" fmla="*/ 214312 w 1204912"/>
                <a:gd name="connsiteY11" fmla="*/ 1423987 h 1752600"/>
                <a:gd name="connsiteX12" fmla="*/ 304800 w 1204912"/>
                <a:gd name="connsiteY12" fmla="*/ 1300162 h 1752600"/>
                <a:gd name="connsiteX13" fmla="*/ 438150 w 1204912"/>
                <a:gd name="connsiteY13" fmla="*/ 1121568 h 1752600"/>
                <a:gd name="connsiteX14" fmla="*/ 576262 w 1204912"/>
                <a:gd name="connsiteY14" fmla="*/ 912018 h 1752600"/>
                <a:gd name="connsiteX15" fmla="*/ 750094 w 1204912"/>
                <a:gd name="connsiteY15" fmla="*/ 650081 h 1752600"/>
                <a:gd name="connsiteX16" fmla="*/ 869156 w 1204912"/>
                <a:gd name="connsiteY16" fmla="*/ 447675 h 1752600"/>
                <a:gd name="connsiteX17" fmla="*/ 995362 w 1204912"/>
                <a:gd name="connsiteY17" fmla="*/ 233362 h 1752600"/>
                <a:gd name="connsiteX18" fmla="*/ 1092994 w 1204912"/>
                <a:gd name="connsiteY18" fmla="*/ 42862 h 1752600"/>
                <a:gd name="connsiteX19" fmla="*/ 1202531 w 1204912"/>
                <a:gd name="connsiteY19" fmla="*/ 0 h 1752600"/>
                <a:gd name="connsiteX20" fmla="*/ 1204912 w 1204912"/>
                <a:gd name="connsiteY20" fmla="*/ 321468 h 1752600"/>
                <a:gd name="connsiteX21" fmla="*/ 1121569 w 1204912"/>
                <a:gd name="connsiteY21" fmla="*/ 428625 h 1752600"/>
                <a:gd name="connsiteX22" fmla="*/ 997744 w 1204912"/>
                <a:gd name="connsiteY22" fmla="*/ 602456 h 1752600"/>
                <a:gd name="connsiteX23" fmla="*/ 828675 w 1204912"/>
                <a:gd name="connsiteY23" fmla="*/ 819150 h 1752600"/>
                <a:gd name="connsiteX24" fmla="*/ 697706 w 1204912"/>
                <a:gd name="connsiteY24" fmla="*/ 990600 h 1752600"/>
                <a:gd name="connsiteX25" fmla="*/ 564356 w 1204912"/>
                <a:gd name="connsiteY25" fmla="*/ 1157287 h 1752600"/>
                <a:gd name="connsiteX26" fmla="*/ 414337 w 1204912"/>
                <a:gd name="connsiteY26" fmla="*/ 1340643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4912" h="1752600">
                  <a:moveTo>
                    <a:pt x="414337" y="1340643"/>
                  </a:moveTo>
                  <a:lnTo>
                    <a:pt x="238125" y="1545431"/>
                  </a:lnTo>
                  <a:lnTo>
                    <a:pt x="119062" y="1678781"/>
                  </a:lnTo>
                  <a:lnTo>
                    <a:pt x="73819" y="1731168"/>
                  </a:lnTo>
                  <a:lnTo>
                    <a:pt x="47625" y="1747837"/>
                  </a:lnTo>
                  <a:lnTo>
                    <a:pt x="23812" y="1752600"/>
                  </a:lnTo>
                  <a:lnTo>
                    <a:pt x="7144" y="1750218"/>
                  </a:lnTo>
                  <a:lnTo>
                    <a:pt x="0" y="1738312"/>
                  </a:lnTo>
                  <a:lnTo>
                    <a:pt x="0" y="1719262"/>
                  </a:lnTo>
                  <a:lnTo>
                    <a:pt x="16669" y="1683543"/>
                  </a:lnTo>
                  <a:lnTo>
                    <a:pt x="71437" y="1609725"/>
                  </a:lnTo>
                  <a:lnTo>
                    <a:pt x="214312" y="1423987"/>
                  </a:lnTo>
                  <a:lnTo>
                    <a:pt x="304800" y="1300162"/>
                  </a:lnTo>
                  <a:lnTo>
                    <a:pt x="438150" y="1121568"/>
                  </a:lnTo>
                  <a:lnTo>
                    <a:pt x="576262" y="912018"/>
                  </a:lnTo>
                  <a:lnTo>
                    <a:pt x="750094" y="650081"/>
                  </a:lnTo>
                  <a:lnTo>
                    <a:pt x="869156" y="447675"/>
                  </a:lnTo>
                  <a:lnTo>
                    <a:pt x="995362" y="233362"/>
                  </a:lnTo>
                  <a:lnTo>
                    <a:pt x="1092994" y="42862"/>
                  </a:lnTo>
                  <a:lnTo>
                    <a:pt x="1202531" y="0"/>
                  </a:lnTo>
                  <a:cubicBezTo>
                    <a:pt x="1203325" y="107156"/>
                    <a:pt x="1204118" y="214312"/>
                    <a:pt x="1204912" y="321468"/>
                  </a:cubicBezTo>
                  <a:lnTo>
                    <a:pt x="1121569" y="428625"/>
                  </a:lnTo>
                  <a:lnTo>
                    <a:pt x="997744" y="602456"/>
                  </a:lnTo>
                  <a:lnTo>
                    <a:pt x="828675" y="819150"/>
                  </a:lnTo>
                  <a:lnTo>
                    <a:pt x="697706" y="990600"/>
                  </a:lnTo>
                  <a:lnTo>
                    <a:pt x="564356" y="1157287"/>
                  </a:lnTo>
                  <a:lnTo>
                    <a:pt x="414337" y="13406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35D82E70-B492-4CB6-93EA-835C926CB877}"/>
                </a:ext>
              </a:extLst>
            </p:cNvPr>
            <p:cNvSpPr/>
            <p:nvPr/>
          </p:nvSpPr>
          <p:spPr>
            <a:xfrm>
              <a:off x="5075239" y="3713163"/>
              <a:ext cx="720725" cy="811212"/>
            </a:xfrm>
            <a:custGeom>
              <a:avLst/>
              <a:gdLst>
                <a:gd name="connsiteX0" fmla="*/ 295275 w 721519"/>
                <a:gd name="connsiteY0" fmla="*/ 383381 h 812006"/>
                <a:gd name="connsiteX1" fmla="*/ 164306 w 721519"/>
                <a:gd name="connsiteY1" fmla="*/ 228600 h 812006"/>
                <a:gd name="connsiteX2" fmla="*/ 83344 w 721519"/>
                <a:gd name="connsiteY2" fmla="*/ 150019 h 812006"/>
                <a:gd name="connsiteX3" fmla="*/ 2381 w 721519"/>
                <a:gd name="connsiteY3" fmla="*/ 111919 h 812006"/>
                <a:gd name="connsiteX4" fmla="*/ 0 w 721519"/>
                <a:gd name="connsiteY4" fmla="*/ 0 h 812006"/>
                <a:gd name="connsiteX5" fmla="*/ 119062 w 721519"/>
                <a:gd name="connsiteY5" fmla="*/ 47625 h 812006"/>
                <a:gd name="connsiteX6" fmla="*/ 264319 w 721519"/>
                <a:gd name="connsiteY6" fmla="*/ 121444 h 812006"/>
                <a:gd name="connsiteX7" fmla="*/ 426244 w 721519"/>
                <a:gd name="connsiteY7" fmla="*/ 209550 h 812006"/>
                <a:gd name="connsiteX8" fmla="*/ 614362 w 721519"/>
                <a:gd name="connsiteY8" fmla="*/ 319087 h 812006"/>
                <a:gd name="connsiteX9" fmla="*/ 633412 w 721519"/>
                <a:gd name="connsiteY9" fmla="*/ 347662 h 812006"/>
                <a:gd name="connsiteX10" fmla="*/ 669131 w 721519"/>
                <a:gd name="connsiteY10" fmla="*/ 426244 h 812006"/>
                <a:gd name="connsiteX11" fmla="*/ 685800 w 721519"/>
                <a:gd name="connsiteY11" fmla="*/ 476250 h 812006"/>
                <a:gd name="connsiteX12" fmla="*/ 704850 w 721519"/>
                <a:gd name="connsiteY12" fmla="*/ 550069 h 812006"/>
                <a:gd name="connsiteX13" fmla="*/ 716756 w 721519"/>
                <a:gd name="connsiteY13" fmla="*/ 638175 h 812006"/>
                <a:gd name="connsiteX14" fmla="*/ 721519 w 721519"/>
                <a:gd name="connsiteY14" fmla="*/ 700087 h 812006"/>
                <a:gd name="connsiteX15" fmla="*/ 719137 w 721519"/>
                <a:gd name="connsiteY15" fmla="*/ 728662 h 812006"/>
                <a:gd name="connsiteX16" fmla="*/ 704850 w 721519"/>
                <a:gd name="connsiteY16" fmla="*/ 759619 h 812006"/>
                <a:gd name="connsiteX17" fmla="*/ 676275 w 721519"/>
                <a:gd name="connsiteY17" fmla="*/ 795337 h 812006"/>
                <a:gd name="connsiteX18" fmla="*/ 650081 w 721519"/>
                <a:gd name="connsiteY18" fmla="*/ 812006 h 812006"/>
                <a:gd name="connsiteX19" fmla="*/ 633412 w 721519"/>
                <a:gd name="connsiteY19" fmla="*/ 812006 h 812006"/>
                <a:gd name="connsiteX20" fmla="*/ 607219 w 721519"/>
                <a:gd name="connsiteY20" fmla="*/ 804862 h 812006"/>
                <a:gd name="connsiteX21" fmla="*/ 576262 w 721519"/>
                <a:gd name="connsiteY21" fmla="*/ 771525 h 812006"/>
                <a:gd name="connsiteX22" fmla="*/ 473869 w 721519"/>
                <a:gd name="connsiteY22" fmla="*/ 623887 h 812006"/>
                <a:gd name="connsiteX23" fmla="*/ 295275 w 721519"/>
                <a:gd name="connsiteY23" fmla="*/ 383381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21519" h="812006">
                  <a:moveTo>
                    <a:pt x="295275" y="383381"/>
                  </a:moveTo>
                  <a:lnTo>
                    <a:pt x="164306" y="228600"/>
                  </a:lnTo>
                  <a:lnTo>
                    <a:pt x="83344" y="150019"/>
                  </a:lnTo>
                  <a:lnTo>
                    <a:pt x="2381" y="111919"/>
                  </a:lnTo>
                  <a:cubicBezTo>
                    <a:pt x="1587" y="74613"/>
                    <a:pt x="794" y="37306"/>
                    <a:pt x="0" y="0"/>
                  </a:cubicBezTo>
                  <a:lnTo>
                    <a:pt x="119062" y="47625"/>
                  </a:lnTo>
                  <a:lnTo>
                    <a:pt x="264319" y="121444"/>
                  </a:lnTo>
                  <a:lnTo>
                    <a:pt x="426244" y="209550"/>
                  </a:lnTo>
                  <a:lnTo>
                    <a:pt x="614362" y="319087"/>
                  </a:lnTo>
                  <a:lnTo>
                    <a:pt x="633412" y="347662"/>
                  </a:lnTo>
                  <a:lnTo>
                    <a:pt x="669131" y="426244"/>
                  </a:lnTo>
                  <a:lnTo>
                    <a:pt x="685800" y="476250"/>
                  </a:lnTo>
                  <a:lnTo>
                    <a:pt x="704850" y="550069"/>
                  </a:lnTo>
                  <a:lnTo>
                    <a:pt x="716756" y="638175"/>
                  </a:lnTo>
                  <a:lnTo>
                    <a:pt x="721519" y="700087"/>
                  </a:lnTo>
                  <a:lnTo>
                    <a:pt x="719137" y="728662"/>
                  </a:lnTo>
                  <a:lnTo>
                    <a:pt x="704850" y="759619"/>
                  </a:lnTo>
                  <a:lnTo>
                    <a:pt x="676275" y="795337"/>
                  </a:lnTo>
                  <a:lnTo>
                    <a:pt x="650081" y="812006"/>
                  </a:lnTo>
                  <a:lnTo>
                    <a:pt x="633412" y="812006"/>
                  </a:lnTo>
                  <a:lnTo>
                    <a:pt x="607219" y="804862"/>
                  </a:lnTo>
                  <a:lnTo>
                    <a:pt x="576262" y="771525"/>
                  </a:lnTo>
                  <a:lnTo>
                    <a:pt x="473869" y="623887"/>
                  </a:lnTo>
                  <a:lnTo>
                    <a:pt x="295275" y="3833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3">
              <a:extLst>
                <a:ext uri="{FF2B5EF4-FFF2-40B4-BE49-F238E27FC236}">
                  <a16:creationId xmlns:a16="http://schemas.microsoft.com/office/drawing/2014/main" id="{71FAEDE2-459A-42B1-B29A-47A0E5ED6F7A}"/>
                </a:ext>
              </a:extLst>
            </p:cNvPr>
            <p:cNvSpPr/>
            <p:nvPr/>
          </p:nvSpPr>
          <p:spPr>
            <a:xfrm>
              <a:off x="6497639" y="1827213"/>
              <a:ext cx="1958975" cy="1377950"/>
            </a:xfrm>
            <a:custGeom>
              <a:avLst/>
              <a:gdLst>
                <a:gd name="connsiteX0" fmla="*/ 269082 w 1957388"/>
                <a:gd name="connsiteY0" fmla="*/ 147637 h 1378744"/>
                <a:gd name="connsiteX1" fmla="*/ 428625 w 1957388"/>
                <a:gd name="connsiteY1" fmla="*/ 114300 h 1378744"/>
                <a:gd name="connsiteX2" fmla="*/ 521494 w 1957388"/>
                <a:gd name="connsiteY2" fmla="*/ 95250 h 1378744"/>
                <a:gd name="connsiteX3" fmla="*/ 561975 w 1957388"/>
                <a:gd name="connsiteY3" fmla="*/ 80962 h 1378744"/>
                <a:gd name="connsiteX4" fmla="*/ 633413 w 1957388"/>
                <a:gd name="connsiteY4" fmla="*/ 28575 h 1378744"/>
                <a:gd name="connsiteX5" fmla="*/ 676275 w 1957388"/>
                <a:gd name="connsiteY5" fmla="*/ 0 h 1378744"/>
                <a:gd name="connsiteX6" fmla="*/ 695325 w 1957388"/>
                <a:gd name="connsiteY6" fmla="*/ 0 h 1378744"/>
                <a:gd name="connsiteX7" fmla="*/ 752475 w 1957388"/>
                <a:gd name="connsiteY7" fmla="*/ 26194 h 1378744"/>
                <a:gd name="connsiteX8" fmla="*/ 895350 w 1957388"/>
                <a:gd name="connsiteY8" fmla="*/ 109537 h 1378744"/>
                <a:gd name="connsiteX9" fmla="*/ 950119 w 1957388"/>
                <a:gd name="connsiteY9" fmla="*/ 147637 h 1378744"/>
                <a:gd name="connsiteX10" fmla="*/ 973932 w 1957388"/>
                <a:gd name="connsiteY10" fmla="*/ 178594 h 1378744"/>
                <a:gd name="connsiteX11" fmla="*/ 971550 w 1957388"/>
                <a:gd name="connsiteY11" fmla="*/ 223837 h 1378744"/>
                <a:gd name="connsiteX12" fmla="*/ 952500 w 1957388"/>
                <a:gd name="connsiteY12" fmla="*/ 264319 h 1378744"/>
                <a:gd name="connsiteX13" fmla="*/ 921544 w 1957388"/>
                <a:gd name="connsiteY13" fmla="*/ 300037 h 1378744"/>
                <a:gd name="connsiteX14" fmla="*/ 876300 w 1957388"/>
                <a:gd name="connsiteY14" fmla="*/ 354806 h 1378744"/>
                <a:gd name="connsiteX15" fmla="*/ 842963 w 1957388"/>
                <a:gd name="connsiteY15" fmla="*/ 419100 h 1378744"/>
                <a:gd name="connsiteX16" fmla="*/ 828675 w 1957388"/>
                <a:gd name="connsiteY16" fmla="*/ 485775 h 1378744"/>
                <a:gd name="connsiteX17" fmla="*/ 819150 w 1957388"/>
                <a:gd name="connsiteY17" fmla="*/ 566737 h 1378744"/>
                <a:gd name="connsiteX18" fmla="*/ 819150 w 1957388"/>
                <a:gd name="connsiteY18" fmla="*/ 966787 h 1378744"/>
                <a:gd name="connsiteX19" fmla="*/ 833438 w 1957388"/>
                <a:gd name="connsiteY19" fmla="*/ 1066800 h 1378744"/>
                <a:gd name="connsiteX20" fmla="*/ 857250 w 1957388"/>
                <a:gd name="connsiteY20" fmla="*/ 1123950 h 1378744"/>
                <a:gd name="connsiteX21" fmla="*/ 888207 w 1957388"/>
                <a:gd name="connsiteY21" fmla="*/ 1159669 h 1378744"/>
                <a:gd name="connsiteX22" fmla="*/ 940594 w 1957388"/>
                <a:gd name="connsiteY22" fmla="*/ 1190625 h 1378744"/>
                <a:gd name="connsiteX23" fmla="*/ 1004888 w 1957388"/>
                <a:gd name="connsiteY23" fmla="*/ 1200150 h 1378744"/>
                <a:gd name="connsiteX24" fmla="*/ 1207294 w 1957388"/>
                <a:gd name="connsiteY24" fmla="*/ 1197769 h 1378744"/>
                <a:gd name="connsiteX25" fmla="*/ 1357313 w 1957388"/>
                <a:gd name="connsiteY25" fmla="*/ 1183481 h 1378744"/>
                <a:gd name="connsiteX26" fmla="*/ 1469232 w 1957388"/>
                <a:gd name="connsiteY26" fmla="*/ 1159669 h 1378744"/>
                <a:gd name="connsiteX27" fmla="*/ 1535907 w 1957388"/>
                <a:gd name="connsiteY27" fmla="*/ 1128712 h 1378744"/>
                <a:gd name="connsiteX28" fmla="*/ 1593057 w 1957388"/>
                <a:gd name="connsiteY28" fmla="*/ 1083469 h 1378744"/>
                <a:gd name="connsiteX29" fmla="*/ 1838325 w 1957388"/>
                <a:gd name="connsiteY29" fmla="*/ 1045369 h 1378744"/>
                <a:gd name="connsiteX30" fmla="*/ 1845469 w 1957388"/>
                <a:gd name="connsiteY30" fmla="*/ 1090612 h 1378744"/>
                <a:gd name="connsiteX31" fmla="*/ 1874044 w 1957388"/>
                <a:gd name="connsiteY31" fmla="*/ 1114425 h 1378744"/>
                <a:gd name="connsiteX32" fmla="*/ 1928813 w 1957388"/>
                <a:gd name="connsiteY32" fmla="*/ 1157287 h 1378744"/>
                <a:gd name="connsiteX33" fmla="*/ 1945482 w 1957388"/>
                <a:gd name="connsiteY33" fmla="*/ 1190625 h 1378744"/>
                <a:gd name="connsiteX34" fmla="*/ 1957388 w 1957388"/>
                <a:gd name="connsiteY34" fmla="*/ 1226344 h 1378744"/>
                <a:gd name="connsiteX35" fmla="*/ 1945482 w 1957388"/>
                <a:gd name="connsiteY35" fmla="*/ 1266825 h 1378744"/>
                <a:gd name="connsiteX36" fmla="*/ 1909763 w 1957388"/>
                <a:gd name="connsiteY36" fmla="*/ 1302544 h 1378744"/>
                <a:gd name="connsiteX37" fmla="*/ 1826419 w 1957388"/>
                <a:gd name="connsiteY37" fmla="*/ 1345406 h 1378744"/>
                <a:gd name="connsiteX38" fmla="*/ 1750219 w 1957388"/>
                <a:gd name="connsiteY38" fmla="*/ 1364456 h 1378744"/>
                <a:gd name="connsiteX39" fmla="*/ 1376363 w 1957388"/>
                <a:gd name="connsiteY39" fmla="*/ 1376362 h 1378744"/>
                <a:gd name="connsiteX40" fmla="*/ 1200150 w 1957388"/>
                <a:gd name="connsiteY40" fmla="*/ 1378744 h 1378744"/>
                <a:gd name="connsiteX41" fmla="*/ 1035844 w 1957388"/>
                <a:gd name="connsiteY41" fmla="*/ 1378744 h 1378744"/>
                <a:gd name="connsiteX42" fmla="*/ 847725 w 1957388"/>
                <a:gd name="connsiteY42" fmla="*/ 1343025 h 1378744"/>
                <a:gd name="connsiteX43" fmla="*/ 754857 w 1957388"/>
                <a:gd name="connsiteY43" fmla="*/ 1290637 h 1378744"/>
                <a:gd name="connsiteX44" fmla="*/ 695325 w 1957388"/>
                <a:gd name="connsiteY44" fmla="*/ 1231106 h 1378744"/>
                <a:gd name="connsiteX45" fmla="*/ 638175 w 1957388"/>
                <a:gd name="connsiteY45" fmla="*/ 1126331 h 1378744"/>
                <a:gd name="connsiteX46" fmla="*/ 621507 w 1957388"/>
                <a:gd name="connsiteY46" fmla="*/ 1028700 h 1378744"/>
                <a:gd name="connsiteX47" fmla="*/ 616744 w 1957388"/>
                <a:gd name="connsiteY47" fmla="*/ 873919 h 1378744"/>
                <a:gd name="connsiteX48" fmla="*/ 635794 w 1957388"/>
                <a:gd name="connsiteY48" fmla="*/ 316706 h 1378744"/>
                <a:gd name="connsiteX49" fmla="*/ 631032 w 1957388"/>
                <a:gd name="connsiteY49" fmla="*/ 264319 h 1378744"/>
                <a:gd name="connsiteX50" fmla="*/ 614363 w 1957388"/>
                <a:gd name="connsiteY50" fmla="*/ 250031 h 1378744"/>
                <a:gd name="connsiteX51" fmla="*/ 583407 w 1957388"/>
                <a:gd name="connsiteY51" fmla="*/ 240506 h 1378744"/>
                <a:gd name="connsiteX52" fmla="*/ 545307 w 1957388"/>
                <a:gd name="connsiteY52" fmla="*/ 245269 h 1378744"/>
                <a:gd name="connsiteX53" fmla="*/ 38100 w 1957388"/>
                <a:gd name="connsiteY53" fmla="*/ 338137 h 1378744"/>
                <a:gd name="connsiteX54" fmla="*/ 0 w 1957388"/>
                <a:gd name="connsiteY54" fmla="*/ 180975 h 1378744"/>
                <a:gd name="connsiteX55" fmla="*/ 50007 w 1957388"/>
                <a:gd name="connsiteY55" fmla="*/ 195262 h 1378744"/>
                <a:gd name="connsiteX56" fmla="*/ 269082 w 1957388"/>
                <a:gd name="connsiteY56" fmla="*/ 147637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57388" h="1378744">
                  <a:moveTo>
                    <a:pt x="269082" y="147637"/>
                  </a:moveTo>
                  <a:lnTo>
                    <a:pt x="428625" y="114300"/>
                  </a:lnTo>
                  <a:lnTo>
                    <a:pt x="521494" y="95250"/>
                  </a:lnTo>
                  <a:lnTo>
                    <a:pt x="561975" y="80962"/>
                  </a:lnTo>
                  <a:lnTo>
                    <a:pt x="633413" y="28575"/>
                  </a:lnTo>
                  <a:lnTo>
                    <a:pt x="676275" y="0"/>
                  </a:lnTo>
                  <a:lnTo>
                    <a:pt x="695325" y="0"/>
                  </a:lnTo>
                  <a:lnTo>
                    <a:pt x="752475" y="26194"/>
                  </a:lnTo>
                  <a:lnTo>
                    <a:pt x="895350" y="109537"/>
                  </a:lnTo>
                  <a:lnTo>
                    <a:pt x="950119" y="147637"/>
                  </a:lnTo>
                  <a:lnTo>
                    <a:pt x="973932" y="178594"/>
                  </a:lnTo>
                  <a:lnTo>
                    <a:pt x="971550" y="223837"/>
                  </a:lnTo>
                  <a:lnTo>
                    <a:pt x="952500" y="264319"/>
                  </a:lnTo>
                  <a:lnTo>
                    <a:pt x="921544" y="300037"/>
                  </a:lnTo>
                  <a:lnTo>
                    <a:pt x="876300" y="354806"/>
                  </a:lnTo>
                  <a:lnTo>
                    <a:pt x="842963" y="419100"/>
                  </a:lnTo>
                  <a:lnTo>
                    <a:pt x="828675" y="485775"/>
                  </a:lnTo>
                  <a:lnTo>
                    <a:pt x="819150" y="566737"/>
                  </a:lnTo>
                  <a:lnTo>
                    <a:pt x="819150" y="966787"/>
                  </a:lnTo>
                  <a:lnTo>
                    <a:pt x="833438" y="1066800"/>
                  </a:lnTo>
                  <a:lnTo>
                    <a:pt x="857250" y="1123950"/>
                  </a:lnTo>
                  <a:lnTo>
                    <a:pt x="888207" y="1159669"/>
                  </a:lnTo>
                  <a:lnTo>
                    <a:pt x="940594" y="1190625"/>
                  </a:lnTo>
                  <a:lnTo>
                    <a:pt x="1004888" y="1200150"/>
                  </a:lnTo>
                  <a:lnTo>
                    <a:pt x="1207294" y="1197769"/>
                  </a:lnTo>
                  <a:lnTo>
                    <a:pt x="1357313" y="1183481"/>
                  </a:lnTo>
                  <a:lnTo>
                    <a:pt x="1469232" y="1159669"/>
                  </a:lnTo>
                  <a:lnTo>
                    <a:pt x="1535907" y="1128712"/>
                  </a:lnTo>
                  <a:lnTo>
                    <a:pt x="1593057" y="1083469"/>
                  </a:lnTo>
                  <a:lnTo>
                    <a:pt x="1838325" y="1045369"/>
                  </a:lnTo>
                  <a:lnTo>
                    <a:pt x="1845469" y="1090612"/>
                  </a:lnTo>
                  <a:lnTo>
                    <a:pt x="1874044" y="1114425"/>
                  </a:lnTo>
                  <a:lnTo>
                    <a:pt x="1928813" y="1157287"/>
                  </a:lnTo>
                  <a:lnTo>
                    <a:pt x="1945482" y="1190625"/>
                  </a:lnTo>
                  <a:lnTo>
                    <a:pt x="1957388" y="1226344"/>
                  </a:lnTo>
                  <a:lnTo>
                    <a:pt x="1945482" y="1266825"/>
                  </a:lnTo>
                  <a:lnTo>
                    <a:pt x="1909763" y="1302544"/>
                  </a:lnTo>
                  <a:lnTo>
                    <a:pt x="1826419" y="1345406"/>
                  </a:lnTo>
                  <a:lnTo>
                    <a:pt x="1750219" y="1364456"/>
                  </a:lnTo>
                  <a:lnTo>
                    <a:pt x="1376363" y="1376362"/>
                  </a:lnTo>
                  <a:lnTo>
                    <a:pt x="1200150" y="1378744"/>
                  </a:lnTo>
                  <a:lnTo>
                    <a:pt x="1035844" y="1378744"/>
                  </a:lnTo>
                  <a:lnTo>
                    <a:pt x="847725" y="1343025"/>
                  </a:lnTo>
                  <a:lnTo>
                    <a:pt x="754857" y="1290637"/>
                  </a:lnTo>
                  <a:lnTo>
                    <a:pt x="695325" y="1231106"/>
                  </a:lnTo>
                  <a:lnTo>
                    <a:pt x="638175" y="1126331"/>
                  </a:lnTo>
                  <a:lnTo>
                    <a:pt x="621507" y="1028700"/>
                  </a:lnTo>
                  <a:lnTo>
                    <a:pt x="616744" y="873919"/>
                  </a:lnTo>
                  <a:lnTo>
                    <a:pt x="635794" y="316706"/>
                  </a:lnTo>
                  <a:lnTo>
                    <a:pt x="631032" y="264319"/>
                  </a:lnTo>
                  <a:lnTo>
                    <a:pt x="614363" y="250031"/>
                  </a:lnTo>
                  <a:lnTo>
                    <a:pt x="583407" y="240506"/>
                  </a:lnTo>
                  <a:lnTo>
                    <a:pt x="545307" y="245269"/>
                  </a:lnTo>
                  <a:lnTo>
                    <a:pt x="38100" y="338137"/>
                  </a:lnTo>
                  <a:lnTo>
                    <a:pt x="0" y="180975"/>
                  </a:lnTo>
                  <a:lnTo>
                    <a:pt x="50007" y="195262"/>
                  </a:lnTo>
                  <a:lnTo>
                    <a:pt x="269082" y="1476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4379950C-6E37-4898-8E28-520AE5637A5B}"/>
                </a:ext>
              </a:extLst>
            </p:cNvPr>
            <p:cNvSpPr/>
            <p:nvPr/>
          </p:nvSpPr>
          <p:spPr>
            <a:xfrm>
              <a:off x="8069263" y="2381250"/>
              <a:ext cx="273050" cy="547688"/>
            </a:xfrm>
            <a:custGeom>
              <a:avLst/>
              <a:gdLst>
                <a:gd name="connsiteX0" fmla="*/ 283369 w 342900"/>
                <a:gd name="connsiteY0" fmla="*/ 342900 h 588169"/>
                <a:gd name="connsiteX1" fmla="*/ 302419 w 342900"/>
                <a:gd name="connsiteY1" fmla="*/ 478631 h 588169"/>
                <a:gd name="connsiteX2" fmla="*/ 342900 w 342900"/>
                <a:gd name="connsiteY2" fmla="*/ 578644 h 588169"/>
                <a:gd name="connsiteX3" fmla="*/ 0 w 342900"/>
                <a:gd name="connsiteY3" fmla="*/ 588169 h 588169"/>
                <a:gd name="connsiteX4" fmla="*/ 21431 w 342900"/>
                <a:gd name="connsiteY4" fmla="*/ 561975 h 588169"/>
                <a:gd name="connsiteX5" fmla="*/ 61913 w 342900"/>
                <a:gd name="connsiteY5" fmla="*/ 521494 h 588169"/>
                <a:gd name="connsiteX6" fmla="*/ 90488 w 342900"/>
                <a:gd name="connsiteY6" fmla="*/ 473869 h 588169"/>
                <a:gd name="connsiteX7" fmla="*/ 114300 w 342900"/>
                <a:gd name="connsiteY7" fmla="*/ 423863 h 588169"/>
                <a:gd name="connsiteX8" fmla="*/ 142875 w 342900"/>
                <a:gd name="connsiteY8" fmla="*/ 364331 h 588169"/>
                <a:gd name="connsiteX9" fmla="*/ 161925 w 342900"/>
                <a:gd name="connsiteY9" fmla="*/ 295275 h 588169"/>
                <a:gd name="connsiteX10" fmla="*/ 178594 w 342900"/>
                <a:gd name="connsiteY10" fmla="*/ 214313 h 588169"/>
                <a:gd name="connsiteX11" fmla="*/ 190500 w 342900"/>
                <a:gd name="connsiteY11" fmla="*/ 102394 h 588169"/>
                <a:gd name="connsiteX12" fmla="*/ 200025 w 342900"/>
                <a:gd name="connsiteY12" fmla="*/ 35719 h 588169"/>
                <a:gd name="connsiteX13" fmla="*/ 207169 w 342900"/>
                <a:gd name="connsiteY13" fmla="*/ 9525 h 588169"/>
                <a:gd name="connsiteX14" fmla="*/ 221456 w 342900"/>
                <a:gd name="connsiteY14" fmla="*/ 0 h 588169"/>
                <a:gd name="connsiteX15" fmla="*/ 238125 w 342900"/>
                <a:gd name="connsiteY15" fmla="*/ 0 h 588169"/>
                <a:gd name="connsiteX16" fmla="*/ 254794 w 342900"/>
                <a:gd name="connsiteY16" fmla="*/ 9525 h 588169"/>
                <a:gd name="connsiteX17" fmla="*/ 271463 w 342900"/>
                <a:gd name="connsiteY17" fmla="*/ 38100 h 588169"/>
                <a:gd name="connsiteX18" fmla="*/ 283369 w 342900"/>
                <a:gd name="connsiteY18" fmla="*/ 342900 h 588169"/>
                <a:gd name="connsiteX0" fmla="*/ 452474 w 512005"/>
                <a:gd name="connsiteY0" fmla="*/ 342900 h 704635"/>
                <a:gd name="connsiteX1" fmla="*/ 471524 w 512005"/>
                <a:gd name="connsiteY1" fmla="*/ 478631 h 704635"/>
                <a:gd name="connsiteX2" fmla="*/ 512005 w 512005"/>
                <a:gd name="connsiteY2" fmla="*/ 578644 h 704635"/>
                <a:gd name="connsiteX3" fmla="*/ 169105 w 512005"/>
                <a:gd name="connsiteY3" fmla="*/ 588169 h 704635"/>
                <a:gd name="connsiteX4" fmla="*/ 0 w 512005"/>
                <a:gd name="connsiteY4" fmla="*/ 704635 h 704635"/>
                <a:gd name="connsiteX5" fmla="*/ 231018 w 512005"/>
                <a:gd name="connsiteY5" fmla="*/ 521494 h 704635"/>
                <a:gd name="connsiteX6" fmla="*/ 259593 w 512005"/>
                <a:gd name="connsiteY6" fmla="*/ 473869 h 704635"/>
                <a:gd name="connsiteX7" fmla="*/ 283405 w 512005"/>
                <a:gd name="connsiteY7" fmla="*/ 423863 h 704635"/>
                <a:gd name="connsiteX8" fmla="*/ 311980 w 512005"/>
                <a:gd name="connsiteY8" fmla="*/ 364331 h 704635"/>
                <a:gd name="connsiteX9" fmla="*/ 331030 w 512005"/>
                <a:gd name="connsiteY9" fmla="*/ 295275 h 704635"/>
                <a:gd name="connsiteX10" fmla="*/ 347699 w 512005"/>
                <a:gd name="connsiteY10" fmla="*/ 214313 h 704635"/>
                <a:gd name="connsiteX11" fmla="*/ 359605 w 512005"/>
                <a:gd name="connsiteY11" fmla="*/ 102394 h 704635"/>
                <a:gd name="connsiteX12" fmla="*/ 369130 w 512005"/>
                <a:gd name="connsiteY12" fmla="*/ 35719 h 704635"/>
                <a:gd name="connsiteX13" fmla="*/ 376274 w 512005"/>
                <a:gd name="connsiteY13" fmla="*/ 9525 h 704635"/>
                <a:gd name="connsiteX14" fmla="*/ 390561 w 512005"/>
                <a:gd name="connsiteY14" fmla="*/ 0 h 704635"/>
                <a:gd name="connsiteX15" fmla="*/ 407230 w 512005"/>
                <a:gd name="connsiteY15" fmla="*/ 0 h 704635"/>
                <a:gd name="connsiteX16" fmla="*/ 423899 w 512005"/>
                <a:gd name="connsiteY16" fmla="*/ 9525 h 704635"/>
                <a:gd name="connsiteX17" fmla="*/ 440568 w 512005"/>
                <a:gd name="connsiteY17" fmla="*/ 38100 h 704635"/>
                <a:gd name="connsiteX18" fmla="*/ 452474 w 512005"/>
                <a:gd name="connsiteY18" fmla="*/ 342900 h 704635"/>
                <a:gd name="connsiteX0" fmla="*/ 452474 w 512005"/>
                <a:gd name="connsiteY0" fmla="*/ 342900 h 704635"/>
                <a:gd name="connsiteX1" fmla="*/ 471524 w 512005"/>
                <a:gd name="connsiteY1" fmla="*/ 478631 h 704635"/>
                <a:gd name="connsiteX2" fmla="*/ 512005 w 512005"/>
                <a:gd name="connsiteY2" fmla="*/ 578644 h 704635"/>
                <a:gd name="connsiteX3" fmla="*/ 169105 w 512005"/>
                <a:gd name="connsiteY3" fmla="*/ 588169 h 704635"/>
                <a:gd name="connsiteX4" fmla="*/ 0 w 512005"/>
                <a:gd name="connsiteY4" fmla="*/ 704635 h 704635"/>
                <a:gd name="connsiteX5" fmla="*/ 197681 w 512005"/>
                <a:gd name="connsiteY5" fmla="*/ 549327 h 704635"/>
                <a:gd name="connsiteX6" fmla="*/ 231018 w 512005"/>
                <a:gd name="connsiteY6" fmla="*/ 521494 h 704635"/>
                <a:gd name="connsiteX7" fmla="*/ 259593 w 512005"/>
                <a:gd name="connsiteY7" fmla="*/ 473869 h 704635"/>
                <a:gd name="connsiteX8" fmla="*/ 283405 w 512005"/>
                <a:gd name="connsiteY8" fmla="*/ 423863 h 704635"/>
                <a:gd name="connsiteX9" fmla="*/ 311980 w 512005"/>
                <a:gd name="connsiteY9" fmla="*/ 364331 h 704635"/>
                <a:gd name="connsiteX10" fmla="*/ 331030 w 512005"/>
                <a:gd name="connsiteY10" fmla="*/ 295275 h 704635"/>
                <a:gd name="connsiteX11" fmla="*/ 347699 w 512005"/>
                <a:gd name="connsiteY11" fmla="*/ 214313 h 704635"/>
                <a:gd name="connsiteX12" fmla="*/ 359605 w 512005"/>
                <a:gd name="connsiteY12" fmla="*/ 102394 h 704635"/>
                <a:gd name="connsiteX13" fmla="*/ 369130 w 512005"/>
                <a:gd name="connsiteY13" fmla="*/ 35719 h 704635"/>
                <a:gd name="connsiteX14" fmla="*/ 376274 w 512005"/>
                <a:gd name="connsiteY14" fmla="*/ 9525 h 704635"/>
                <a:gd name="connsiteX15" fmla="*/ 390561 w 512005"/>
                <a:gd name="connsiteY15" fmla="*/ 0 h 704635"/>
                <a:gd name="connsiteX16" fmla="*/ 407230 w 512005"/>
                <a:gd name="connsiteY16" fmla="*/ 0 h 704635"/>
                <a:gd name="connsiteX17" fmla="*/ 423899 w 512005"/>
                <a:gd name="connsiteY17" fmla="*/ 9525 h 704635"/>
                <a:gd name="connsiteX18" fmla="*/ 440568 w 512005"/>
                <a:gd name="connsiteY18" fmla="*/ 38100 h 704635"/>
                <a:gd name="connsiteX19" fmla="*/ 452474 w 512005"/>
                <a:gd name="connsiteY19" fmla="*/ 342900 h 704635"/>
                <a:gd name="connsiteX0" fmla="*/ 283369 w 342900"/>
                <a:gd name="connsiteY0" fmla="*/ 342900 h 588169"/>
                <a:gd name="connsiteX1" fmla="*/ 302419 w 342900"/>
                <a:gd name="connsiteY1" fmla="*/ 478631 h 588169"/>
                <a:gd name="connsiteX2" fmla="*/ 342900 w 342900"/>
                <a:gd name="connsiteY2" fmla="*/ 578644 h 588169"/>
                <a:gd name="connsiteX3" fmla="*/ 0 w 342900"/>
                <a:gd name="connsiteY3" fmla="*/ 588169 h 588169"/>
                <a:gd name="connsiteX4" fmla="*/ 28576 w 342900"/>
                <a:gd name="connsiteY4" fmla="*/ 549327 h 588169"/>
                <a:gd name="connsiteX5" fmla="*/ 61913 w 342900"/>
                <a:gd name="connsiteY5" fmla="*/ 521494 h 588169"/>
                <a:gd name="connsiteX6" fmla="*/ 90488 w 342900"/>
                <a:gd name="connsiteY6" fmla="*/ 473869 h 588169"/>
                <a:gd name="connsiteX7" fmla="*/ 114300 w 342900"/>
                <a:gd name="connsiteY7" fmla="*/ 423863 h 588169"/>
                <a:gd name="connsiteX8" fmla="*/ 142875 w 342900"/>
                <a:gd name="connsiteY8" fmla="*/ 364331 h 588169"/>
                <a:gd name="connsiteX9" fmla="*/ 161925 w 342900"/>
                <a:gd name="connsiteY9" fmla="*/ 295275 h 588169"/>
                <a:gd name="connsiteX10" fmla="*/ 178594 w 342900"/>
                <a:gd name="connsiteY10" fmla="*/ 214313 h 588169"/>
                <a:gd name="connsiteX11" fmla="*/ 190500 w 342900"/>
                <a:gd name="connsiteY11" fmla="*/ 102394 h 588169"/>
                <a:gd name="connsiteX12" fmla="*/ 200025 w 342900"/>
                <a:gd name="connsiteY12" fmla="*/ 35719 h 588169"/>
                <a:gd name="connsiteX13" fmla="*/ 207169 w 342900"/>
                <a:gd name="connsiteY13" fmla="*/ 9525 h 588169"/>
                <a:gd name="connsiteX14" fmla="*/ 221456 w 342900"/>
                <a:gd name="connsiteY14" fmla="*/ 0 h 588169"/>
                <a:gd name="connsiteX15" fmla="*/ 238125 w 342900"/>
                <a:gd name="connsiteY15" fmla="*/ 0 h 588169"/>
                <a:gd name="connsiteX16" fmla="*/ 254794 w 342900"/>
                <a:gd name="connsiteY16" fmla="*/ 9525 h 588169"/>
                <a:gd name="connsiteX17" fmla="*/ 271463 w 342900"/>
                <a:gd name="connsiteY17" fmla="*/ 38100 h 588169"/>
                <a:gd name="connsiteX18" fmla="*/ 283369 w 342900"/>
                <a:gd name="connsiteY18" fmla="*/ 342900 h 588169"/>
                <a:gd name="connsiteX0" fmla="*/ 254793 w 314324"/>
                <a:gd name="connsiteY0" fmla="*/ 342900 h 578644"/>
                <a:gd name="connsiteX1" fmla="*/ 273843 w 314324"/>
                <a:gd name="connsiteY1" fmla="*/ 478631 h 578644"/>
                <a:gd name="connsiteX2" fmla="*/ 314324 w 314324"/>
                <a:gd name="connsiteY2" fmla="*/ 578644 h 578644"/>
                <a:gd name="connsiteX3" fmla="*/ 0 w 314324"/>
                <a:gd name="connsiteY3" fmla="*/ 549327 h 578644"/>
                <a:gd name="connsiteX4" fmla="*/ 33337 w 314324"/>
                <a:gd name="connsiteY4" fmla="*/ 521494 h 578644"/>
                <a:gd name="connsiteX5" fmla="*/ 61912 w 314324"/>
                <a:gd name="connsiteY5" fmla="*/ 473869 h 578644"/>
                <a:gd name="connsiteX6" fmla="*/ 85724 w 314324"/>
                <a:gd name="connsiteY6" fmla="*/ 423863 h 578644"/>
                <a:gd name="connsiteX7" fmla="*/ 114299 w 314324"/>
                <a:gd name="connsiteY7" fmla="*/ 364331 h 578644"/>
                <a:gd name="connsiteX8" fmla="*/ 133349 w 314324"/>
                <a:gd name="connsiteY8" fmla="*/ 295275 h 578644"/>
                <a:gd name="connsiteX9" fmla="*/ 150018 w 314324"/>
                <a:gd name="connsiteY9" fmla="*/ 214313 h 578644"/>
                <a:gd name="connsiteX10" fmla="*/ 161924 w 314324"/>
                <a:gd name="connsiteY10" fmla="*/ 102394 h 578644"/>
                <a:gd name="connsiteX11" fmla="*/ 171449 w 314324"/>
                <a:gd name="connsiteY11" fmla="*/ 35719 h 578644"/>
                <a:gd name="connsiteX12" fmla="*/ 178593 w 314324"/>
                <a:gd name="connsiteY12" fmla="*/ 9525 h 578644"/>
                <a:gd name="connsiteX13" fmla="*/ 192880 w 314324"/>
                <a:gd name="connsiteY13" fmla="*/ 0 h 578644"/>
                <a:gd name="connsiteX14" fmla="*/ 209549 w 314324"/>
                <a:gd name="connsiteY14" fmla="*/ 0 h 578644"/>
                <a:gd name="connsiteX15" fmla="*/ 226218 w 314324"/>
                <a:gd name="connsiteY15" fmla="*/ 9525 h 578644"/>
                <a:gd name="connsiteX16" fmla="*/ 242887 w 314324"/>
                <a:gd name="connsiteY16" fmla="*/ 38100 h 578644"/>
                <a:gd name="connsiteX17" fmla="*/ 254793 w 314324"/>
                <a:gd name="connsiteY17" fmla="*/ 342900 h 578644"/>
                <a:gd name="connsiteX0" fmla="*/ 254793 w 314324"/>
                <a:gd name="connsiteY0" fmla="*/ 342900 h 578644"/>
                <a:gd name="connsiteX1" fmla="*/ 273843 w 314324"/>
                <a:gd name="connsiteY1" fmla="*/ 478631 h 578644"/>
                <a:gd name="connsiteX2" fmla="*/ 292893 w 314324"/>
                <a:gd name="connsiteY2" fmla="*/ 523169 h 578644"/>
                <a:gd name="connsiteX3" fmla="*/ 314324 w 314324"/>
                <a:gd name="connsiteY3" fmla="*/ 578644 h 578644"/>
                <a:gd name="connsiteX4" fmla="*/ 0 w 314324"/>
                <a:gd name="connsiteY4" fmla="*/ 549327 h 578644"/>
                <a:gd name="connsiteX5" fmla="*/ 33337 w 314324"/>
                <a:gd name="connsiteY5" fmla="*/ 521494 h 578644"/>
                <a:gd name="connsiteX6" fmla="*/ 61912 w 314324"/>
                <a:gd name="connsiteY6" fmla="*/ 473869 h 578644"/>
                <a:gd name="connsiteX7" fmla="*/ 85724 w 314324"/>
                <a:gd name="connsiteY7" fmla="*/ 423863 h 578644"/>
                <a:gd name="connsiteX8" fmla="*/ 114299 w 314324"/>
                <a:gd name="connsiteY8" fmla="*/ 364331 h 578644"/>
                <a:gd name="connsiteX9" fmla="*/ 133349 w 314324"/>
                <a:gd name="connsiteY9" fmla="*/ 295275 h 578644"/>
                <a:gd name="connsiteX10" fmla="*/ 150018 w 314324"/>
                <a:gd name="connsiteY10" fmla="*/ 214313 h 578644"/>
                <a:gd name="connsiteX11" fmla="*/ 161924 w 314324"/>
                <a:gd name="connsiteY11" fmla="*/ 102394 h 578644"/>
                <a:gd name="connsiteX12" fmla="*/ 171449 w 314324"/>
                <a:gd name="connsiteY12" fmla="*/ 35719 h 578644"/>
                <a:gd name="connsiteX13" fmla="*/ 178593 w 314324"/>
                <a:gd name="connsiteY13" fmla="*/ 9525 h 578644"/>
                <a:gd name="connsiteX14" fmla="*/ 192880 w 314324"/>
                <a:gd name="connsiteY14" fmla="*/ 0 h 578644"/>
                <a:gd name="connsiteX15" fmla="*/ 209549 w 314324"/>
                <a:gd name="connsiteY15" fmla="*/ 0 h 578644"/>
                <a:gd name="connsiteX16" fmla="*/ 226218 w 314324"/>
                <a:gd name="connsiteY16" fmla="*/ 9525 h 578644"/>
                <a:gd name="connsiteX17" fmla="*/ 242887 w 314324"/>
                <a:gd name="connsiteY17" fmla="*/ 38100 h 578644"/>
                <a:gd name="connsiteX18" fmla="*/ 254793 w 314324"/>
                <a:gd name="connsiteY18" fmla="*/ 342900 h 578644"/>
                <a:gd name="connsiteX0" fmla="*/ 254793 w 292893"/>
                <a:gd name="connsiteY0" fmla="*/ 342900 h 549327"/>
                <a:gd name="connsiteX1" fmla="*/ 273843 w 292893"/>
                <a:gd name="connsiteY1" fmla="*/ 478631 h 549327"/>
                <a:gd name="connsiteX2" fmla="*/ 292893 w 292893"/>
                <a:gd name="connsiteY2" fmla="*/ 523169 h 549327"/>
                <a:gd name="connsiteX3" fmla="*/ 0 w 292893"/>
                <a:gd name="connsiteY3" fmla="*/ 549327 h 549327"/>
                <a:gd name="connsiteX4" fmla="*/ 33337 w 292893"/>
                <a:gd name="connsiteY4" fmla="*/ 521494 h 549327"/>
                <a:gd name="connsiteX5" fmla="*/ 61912 w 292893"/>
                <a:gd name="connsiteY5" fmla="*/ 473869 h 549327"/>
                <a:gd name="connsiteX6" fmla="*/ 85724 w 292893"/>
                <a:gd name="connsiteY6" fmla="*/ 423863 h 549327"/>
                <a:gd name="connsiteX7" fmla="*/ 114299 w 292893"/>
                <a:gd name="connsiteY7" fmla="*/ 364331 h 549327"/>
                <a:gd name="connsiteX8" fmla="*/ 133349 w 292893"/>
                <a:gd name="connsiteY8" fmla="*/ 295275 h 549327"/>
                <a:gd name="connsiteX9" fmla="*/ 150018 w 292893"/>
                <a:gd name="connsiteY9" fmla="*/ 214313 h 549327"/>
                <a:gd name="connsiteX10" fmla="*/ 161924 w 292893"/>
                <a:gd name="connsiteY10" fmla="*/ 102394 h 549327"/>
                <a:gd name="connsiteX11" fmla="*/ 171449 w 292893"/>
                <a:gd name="connsiteY11" fmla="*/ 35719 h 549327"/>
                <a:gd name="connsiteX12" fmla="*/ 178593 w 292893"/>
                <a:gd name="connsiteY12" fmla="*/ 9525 h 549327"/>
                <a:gd name="connsiteX13" fmla="*/ 192880 w 292893"/>
                <a:gd name="connsiteY13" fmla="*/ 0 h 549327"/>
                <a:gd name="connsiteX14" fmla="*/ 209549 w 292893"/>
                <a:gd name="connsiteY14" fmla="*/ 0 h 549327"/>
                <a:gd name="connsiteX15" fmla="*/ 226218 w 292893"/>
                <a:gd name="connsiteY15" fmla="*/ 9525 h 549327"/>
                <a:gd name="connsiteX16" fmla="*/ 242887 w 292893"/>
                <a:gd name="connsiteY16" fmla="*/ 38100 h 549327"/>
                <a:gd name="connsiteX17" fmla="*/ 254793 w 292893"/>
                <a:gd name="connsiteY17" fmla="*/ 342900 h 549327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92893 w 297621"/>
                <a:gd name="connsiteY2" fmla="*/ 523169 h 621291"/>
                <a:gd name="connsiteX3" fmla="*/ 0 w 297621"/>
                <a:gd name="connsiteY3" fmla="*/ 549327 h 621291"/>
                <a:gd name="connsiteX4" fmla="*/ 33337 w 297621"/>
                <a:gd name="connsiteY4" fmla="*/ 521494 h 621291"/>
                <a:gd name="connsiteX5" fmla="*/ 61912 w 297621"/>
                <a:gd name="connsiteY5" fmla="*/ 473869 h 621291"/>
                <a:gd name="connsiteX6" fmla="*/ 85724 w 297621"/>
                <a:gd name="connsiteY6" fmla="*/ 423863 h 621291"/>
                <a:gd name="connsiteX7" fmla="*/ 114299 w 297621"/>
                <a:gd name="connsiteY7" fmla="*/ 364331 h 621291"/>
                <a:gd name="connsiteX8" fmla="*/ 133349 w 297621"/>
                <a:gd name="connsiteY8" fmla="*/ 295275 h 621291"/>
                <a:gd name="connsiteX9" fmla="*/ 150018 w 297621"/>
                <a:gd name="connsiteY9" fmla="*/ 214313 h 621291"/>
                <a:gd name="connsiteX10" fmla="*/ 161924 w 297621"/>
                <a:gd name="connsiteY10" fmla="*/ 102394 h 621291"/>
                <a:gd name="connsiteX11" fmla="*/ 171449 w 297621"/>
                <a:gd name="connsiteY11" fmla="*/ 35719 h 621291"/>
                <a:gd name="connsiteX12" fmla="*/ 178593 w 297621"/>
                <a:gd name="connsiteY12" fmla="*/ 9525 h 621291"/>
                <a:gd name="connsiteX13" fmla="*/ 192880 w 297621"/>
                <a:gd name="connsiteY13" fmla="*/ 0 h 621291"/>
                <a:gd name="connsiteX14" fmla="*/ 209549 w 297621"/>
                <a:gd name="connsiteY14" fmla="*/ 0 h 621291"/>
                <a:gd name="connsiteX15" fmla="*/ 226218 w 297621"/>
                <a:gd name="connsiteY15" fmla="*/ 9525 h 621291"/>
                <a:gd name="connsiteX16" fmla="*/ 242887 w 297621"/>
                <a:gd name="connsiteY16" fmla="*/ 38100 h 621291"/>
                <a:gd name="connsiteX17" fmla="*/ 254793 w 297621"/>
                <a:gd name="connsiteY17" fmla="*/ 342900 h 621291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83369 w 297621"/>
                <a:gd name="connsiteY2" fmla="*/ 518414 h 621291"/>
                <a:gd name="connsiteX3" fmla="*/ 292893 w 297621"/>
                <a:gd name="connsiteY3" fmla="*/ 523169 h 621291"/>
                <a:gd name="connsiteX4" fmla="*/ 0 w 297621"/>
                <a:gd name="connsiteY4" fmla="*/ 549327 h 621291"/>
                <a:gd name="connsiteX5" fmla="*/ 33337 w 297621"/>
                <a:gd name="connsiteY5" fmla="*/ 521494 h 621291"/>
                <a:gd name="connsiteX6" fmla="*/ 61912 w 297621"/>
                <a:gd name="connsiteY6" fmla="*/ 473869 h 621291"/>
                <a:gd name="connsiteX7" fmla="*/ 85724 w 297621"/>
                <a:gd name="connsiteY7" fmla="*/ 423863 h 621291"/>
                <a:gd name="connsiteX8" fmla="*/ 114299 w 297621"/>
                <a:gd name="connsiteY8" fmla="*/ 364331 h 621291"/>
                <a:gd name="connsiteX9" fmla="*/ 133349 w 297621"/>
                <a:gd name="connsiteY9" fmla="*/ 295275 h 621291"/>
                <a:gd name="connsiteX10" fmla="*/ 150018 w 297621"/>
                <a:gd name="connsiteY10" fmla="*/ 214313 h 621291"/>
                <a:gd name="connsiteX11" fmla="*/ 161924 w 297621"/>
                <a:gd name="connsiteY11" fmla="*/ 102394 h 621291"/>
                <a:gd name="connsiteX12" fmla="*/ 171449 w 297621"/>
                <a:gd name="connsiteY12" fmla="*/ 35719 h 621291"/>
                <a:gd name="connsiteX13" fmla="*/ 178593 w 297621"/>
                <a:gd name="connsiteY13" fmla="*/ 9525 h 621291"/>
                <a:gd name="connsiteX14" fmla="*/ 192880 w 297621"/>
                <a:gd name="connsiteY14" fmla="*/ 0 h 621291"/>
                <a:gd name="connsiteX15" fmla="*/ 209549 w 297621"/>
                <a:gd name="connsiteY15" fmla="*/ 0 h 621291"/>
                <a:gd name="connsiteX16" fmla="*/ 226218 w 297621"/>
                <a:gd name="connsiteY16" fmla="*/ 9525 h 621291"/>
                <a:gd name="connsiteX17" fmla="*/ 242887 w 297621"/>
                <a:gd name="connsiteY17" fmla="*/ 38100 h 621291"/>
                <a:gd name="connsiteX18" fmla="*/ 254793 w 297621"/>
                <a:gd name="connsiteY18" fmla="*/ 342900 h 621291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83369 w 297621"/>
                <a:gd name="connsiteY2" fmla="*/ 518414 h 621291"/>
                <a:gd name="connsiteX3" fmla="*/ 292893 w 297621"/>
                <a:gd name="connsiteY3" fmla="*/ 523169 h 621291"/>
                <a:gd name="connsiteX4" fmla="*/ 0 w 297621"/>
                <a:gd name="connsiteY4" fmla="*/ 549327 h 621291"/>
                <a:gd name="connsiteX5" fmla="*/ 33337 w 297621"/>
                <a:gd name="connsiteY5" fmla="*/ 521494 h 621291"/>
                <a:gd name="connsiteX6" fmla="*/ 61912 w 297621"/>
                <a:gd name="connsiteY6" fmla="*/ 473869 h 621291"/>
                <a:gd name="connsiteX7" fmla="*/ 85724 w 297621"/>
                <a:gd name="connsiteY7" fmla="*/ 423863 h 621291"/>
                <a:gd name="connsiteX8" fmla="*/ 114299 w 297621"/>
                <a:gd name="connsiteY8" fmla="*/ 364331 h 621291"/>
                <a:gd name="connsiteX9" fmla="*/ 133349 w 297621"/>
                <a:gd name="connsiteY9" fmla="*/ 295275 h 621291"/>
                <a:gd name="connsiteX10" fmla="*/ 150018 w 297621"/>
                <a:gd name="connsiteY10" fmla="*/ 214313 h 621291"/>
                <a:gd name="connsiteX11" fmla="*/ 161924 w 297621"/>
                <a:gd name="connsiteY11" fmla="*/ 102394 h 621291"/>
                <a:gd name="connsiteX12" fmla="*/ 171449 w 297621"/>
                <a:gd name="connsiteY12" fmla="*/ 35719 h 621291"/>
                <a:gd name="connsiteX13" fmla="*/ 178593 w 297621"/>
                <a:gd name="connsiteY13" fmla="*/ 9525 h 621291"/>
                <a:gd name="connsiteX14" fmla="*/ 192880 w 297621"/>
                <a:gd name="connsiteY14" fmla="*/ 0 h 621291"/>
                <a:gd name="connsiteX15" fmla="*/ 209549 w 297621"/>
                <a:gd name="connsiteY15" fmla="*/ 0 h 621291"/>
                <a:gd name="connsiteX16" fmla="*/ 226218 w 297621"/>
                <a:gd name="connsiteY16" fmla="*/ 9525 h 621291"/>
                <a:gd name="connsiteX17" fmla="*/ 242887 w 297621"/>
                <a:gd name="connsiteY17" fmla="*/ 38100 h 621291"/>
                <a:gd name="connsiteX18" fmla="*/ 254793 w 297621"/>
                <a:gd name="connsiteY18" fmla="*/ 342900 h 621291"/>
                <a:gd name="connsiteX0" fmla="*/ 254793 w 292893"/>
                <a:gd name="connsiteY0" fmla="*/ 342900 h 549327"/>
                <a:gd name="connsiteX1" fmla="*/ 283369 w 292893"/>
                <a:gd name="connsiteY1" fmla="*/ 518414 h 549327"/>
                <a:gd name="connsiteX2" fmla="*/ 292893 w 292893"/>
                <a:gd name="connsiteY2" fmla="*/ 523169 h 549327"/>
                <a:gd name="connsiteX3" fmla="*/ 0 w 292893"/>
                <a:gd name="connsiteY3" fmla="*/ 549327 h 549327"/>
                <a:gd name="connsiteX4" fmla="*/ 33337 w 292893"/>
                <a:gd name="connsiteY4" fmla="*/ 521494 h 549327"/>
                <a:gd name="connsiteX5" fmla="*/ 61912 w 292893"/>
                <a:gd name="connsiteY5" fmla="*/ 473869 h 549327"/>
                <a:gd name="connsiteX6" fmla="*/ 85724 w 292893"/>
                <a:gd name="connsiteY6" fmla="*/ 423863 h 549327"/>
                <a:gd name="connsiteX7" fmla="*/ 114299 w 292893"/>
                <a:gd name="connsiteY7" fmla="*/ 364331 h 549327"/>
                <a:gd name="connsiteX8" fmla="*/ 133349 w 292893"/>
                <a:gd name="connsiteY8" fmla="*/ 295275 h 549327"/>
                <a:gd name="connsiteX9" fmla="*/ 150018 w 292893"/>
                <a:gd name="connsiteY9" fmla="*/ 214313 h 549327"/>
                <a:gd name="connsiteX10" fmla="*/ 161924 w 292893"/>
                <a:gd name="connsiteY10" fmla="*/ 102394 h 549327"/>
                <a:gd name="connsiteX11" fmla="*/ 171449 w 292893"/>
                <a:gd name="connsiteY11" fmla="*/ 35719 h 549327"/>
                <a:gd name="connsiteX12" fmla="*/ 178593 w 292893"/>
                <a:gd name="connsiteY12" fmla="*/ 9525 h 549327"/>
                <a:gd name="connsiteX13" fmla="*/ 192880 w 292893"/>
                <a:gd name="connsiteY13" fmla="*/ 0 h 549327"/>
                <a:gd name="connsiteX14" fmla="*/ 209549 w 292893"/>
                <a:gd name="connsiteY14" fmla="*/ 0 h 549327"/>
                <a:gd name="connsiteX15" fmla="*/ 226218 w 292893"/>
                <a:gd name="connsiteY15" fmla="*/ 9525 h 549327"/>
                <a:gd name="connsiteX16" fmla="*/ 242887 w 292893"/>
                <a:gd name="connsiteY16" fmla="*/ 38100 h 549327"/>
                <a:gd name="connsiteX17" fmla="*/ 254793 w 292893"/>
                <a:gd name="connsiteY17" fmla="*/ 342900 h 549327"/>
                <a:gd name="connsiteX0" fmla="*/ 254793 w 283369"/>
                <a:gd name="connsiteY0" fmla="*/ 342900 h 549327"/>
                <a:gd name="connsiteX1" fmla="*/ 283369 w 283369"/>
                <a:gd name="connsiteY1" fmla="*/ 518414 h 549327"/>
                <a:gd name="connsiteX2" fmla="*/ 0 w 283369"/>
                <a:gd name="connsiteY2" fmla="*/ 549327 h 549327"/>
                <a:gd name="connsiteX3" fmla="*/ 33337 w 283369"/>
                <a:gd name="connsiteY3" fmla="*/ 521494 h 549327"/>
                <a:gd name="connsiteX4" fmla="*/ 61912 w 283369"/>
                <a:gd name="connsiteY4" fmla="*/ 473869 h 549327"/>
                <a:gd name="connsiteX5" fmla="*/ 85724 w 283369"/>
                <a:gd name="connsiteY5" fmla="*/ 423863 h 549327"/>
                <a:gd name="connsiteX6" fmla="*/ 114299 w 283369"/>
                <a:gd name="connsiteY6" fmla="*/ 364331 h 549327"/>
                <a:gd name="connsiteX7" fmla="*/ 133349 w 283369"/>
                <a:gd name="connsiteY7" fmla="*/ 295275 h 549327"/>
                <a:gd name="connsiteX8" fmla="*/ 150018 w 283369"/>
                <a:gd name="connsiteY8" fmla="*/ 214313 h 549327"/>
                <a:gd name="connsiteX9" fmla="*/ 161924 w 283369"/>
                <a:gd name="connsiteY9" fmla="*/ 102394 h 549327"/>
                <a:gd name="connsiteX10" fmla="*/ 171449 w 283369"/>
                <a:gd name="connsiteY10" fmla="*/ 35719 h 549327"/>
                <a:gd name="connsiteX11" fmla="*/ 178593 w 283369"/>
                <a:gd name="connsiteY11" fmla="*/ 9525 h 549327"/>
                <a:gd name="connsiteX12" fmla="*/ 192880 w 283369"/>
                <a:gd name="connsiteY12" fmla="*/ 0 h 549327"/>
                <a:gd name="connsiteX13" fmla="*/ 209549 w 283369"/>
                <a:gd name="connsiteY13" fmla="*/ 0 h 549327"/>
                <a:gd name="connsiteX14" fmla="*/ 226218 w 283369"/>
                <a:gd name="connsiteY14" fmla="*/ 9525 h 549327"/>
                <a:gd name="connsiteX15" fmla="*/ 242887 w 283369"/>
                <a:gd name="connsiteY15" fmla="*/ 38100 h 549327"/>
                <a:gd name="connsiteX16" fmla="*/ 254793 w 283369"/>
                <a:gd name="connsiteY16" fmla="*/ 342900 h 54932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52435 w 402467"/>
                <a:gd name="connsiteY3" fmla="*/ 521494 h 691987"/>
                <a:gd name="connsiteX4" fmla="*/ 181010 w 402467"/>
                <a:gd name="connsiteY4" fmla="*/ 473869 h 691987"/>
                <a:gd name="connsiteX5" fmla="*/ 204822 w 402467"/>
                <a:gd name="connsiteY5" fmla="*/ 423863 h 691987"/>
                <a:gd name="connsiteX6" fmla="*/ 233397 w 402467"/>
                <a:gd name="connsiteY6" fmla="*/ 364331 h 691987"/>
                <a:gd name="connsiteX7" fmla="*/ 252447 w 402467"/>
                <a:gd name="connsiteY7" fmla="*/ 295275 h 691987"/>
                <a:gd name="connsiteX8" fmla="*/ 269116 w 402467"/>
                <a:gd name="connsiteY8" fmla="*/ 214313 h 691987"/>
                <a:gd name="connsiteX9" fmla="*/ 281022 w 402467"/>
                <a:gd name="connsiteY9" fmla="*/ 102394 h 691987"/>
                <a:gd name="connsiteX10" fmla="*/ 290547 w 402467"/>
                <a:gd name="connsiteY10" fmla="*/ 35719 h 691987"/>
                <a:gd name="connsiteX11" fmla="*/ 297691 w 402467"/>
                <a:gd name="connsiteY11" fmla="*/ 9525 h 691987"/>
                <a:gd name="connsiteX12" fmla="*/ 311978 w 402467"/>
                <a:gd name="connsiteY12" fmla="*/ 0 h 691987"/>
                <a:gd name="connsiteX13" fmla="*/ 328647 w 402467"/>
                <a:gd name="connsiteY13" fmla="*/ 0 h 691987"/>
                <a:gd name="connsiteX14" fmla="*/ 345316 w 402467"/>
                <a:gd name="connsiteY14" fmla="*/ 9525 h 691987"/>
                <a:gd name="connsiteX15" fmla="*/ 361985 w 402467"/>
                <a:gd name="connsiteY15" fmla="*/ 38100 h 691987"/>
                <a:gd name="connsiteX16" fmla="*/ 373891 w 402467"/>
                <a:gd name="connsiteY16" fmla="*/ 342900 h 69198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31004 w 402467"/>
                <a:gd name="connsiteY3" fmla="*/ 546951 h 691987"/>
                <a:gd name="connsiteX4" fmla="*/ 152435 w 402467"/>
                <a:gd name="connsiteY4" fmla="*/ 521494 h 691987"/>
                <a:gd name="connsiteX5" fmla="*/ 181010 w 402467"/>
                <a:gd name="connsiteY5" fmla="*/ 473869 h 691987"/>
                <a:gd name="connsiteX6" fmla="*/ 204822 w 402467"/>
                <a:gd name="connsiteY6" fmla="*/ 423863 h 691987"/>
                <a:gd name="connsiteX7" fmla="*/ 233397 w 402467"/>
                <a:gd name="connsiteY7" fmla="*/ 364331 h 691987"/>
                <a:gd name="connsiteX8" fmla="*/ 252447 w 402467"/>
                <a:gd name="connsiteY8" fmla="*/ 295275 h 691987"/>
                <a:gd name="connsiteX9" fmla="*/ 269116 w 402467"/>
                <a:gd name="connsiteY9" fmla="*/ 214313 h 691987"/>
                <a:gd name="connsiteX10" fmla="*/ 281022 w 402467"/>
                <a:gd name="connsiteY10" fmla="*/ 102394 h 691987"/>
                <a:gd name="connsiteX11" fmla="*/ 290547 w 402467"/>
                <a:gd name="connsiteY11" fmla="*/ 35719 h 691987"/>
                <a:gd name="connsiteX12" fmla="*/ 297691 w 402467"/>
                <a:gd name="connsiteY12" fmla="*/ 9525 h 691987"/>
                <a:gd name="connsiteX13" fmla="*/ 311978 w 402467"/>
                <a:gd name="connsiteY13" fmla="*/ 0 h 691987"/>
                <a:gd name="connsiteX14" fmla="*/ 328647 w 402467"/>
                <a:gd name="connsiteY14" fmla="*/ 0 h 691987"/>
                <a:gd name="connsiteX15" fmla="*/ 345316 w 402467"/>
                <a:gd name="connsiteY15" fmla="*/ 9525 h 691987"/>
                <a:gd name="connsiteX16" fmla="*/ 361985 w 402467"/>
                <a:gd name="connsiteY16" fmla="*/ 38100 h 691987"/>
                <a:gd name="connsiteX17" fmla="*/ 373891 w 402467"/>
                <a:gd name="connsiteY17" fmla="*/ 342900 h 69198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31004 w 402467"/>
                <a:gd name="connsiteY3" fmla="*/ 546951 h 691987"/>
                <a:gd name="connsiteX4" fmla="*/ 152435 w 402467"/>
                <a:gd name="connsiteY4" fmla="*/ 521494 h 691987"/>
                <a:gd name="connsiteX5" fmla="*/ 181010 w 402467"/>
                <a:gd name="connsiteY5" fmla="*/ 473869 h 691987"/>
                <a:gd name="connsiteX6" fmla="*/ 204822 w 402467"/>
                <a:gd name="connsiteY6" fmla="*/ 423863 h 691987"/>
                <a:gd name="connsiteX7" fmla="*/ 233397 w 402467"/>
                <a:gd name="connsiteY7" fmla="*/ 364331 h 691987"/>
                <a:gd name="connsiteX8" fmla="*/ 252447 w 402467"/>
                <a:gd name="connsiteY8" fmla="*/ 295275 h 691987"/>
                <a:gd name="connsiteX9" fmla="*/ 269116 w 402467"/>
                <a:gd name="connsiteY9" fmla="*/ 214313 h 691987"/>
                <a:gd name="connsiteX10" fmla="*/ 281022 w 402467"/>
                <a:gd name="connsiteY10" fmla="*/ 102394 h 691987"/>
                <a:gd name="connsiteX11" fmla="*/ 290547 w 402467"/>
                <a:gd name="connsiteY11" fmla="*/ 35719 h 691987"/>
                <a:gd name="connsiteX12" fmla="*/ 297691 w 402467"/>
                <a:gd name="connsiteY12" fmla="*/ 9525 h 691987"/>
                <a:gd name="connsiteX13" fmla="*/ 311978 w 402467"/>
                <a:gd name="connsiteY13" fmla="*/ 0 h 691987"/>
                <a:gd name="connsiteX14" fmla="*/ 328647 w 402467"/>
                <a:gd name="connsiteY14" fmla="*/ 0 h 691987"/>
                <a:gd name="connsiteX15" fmla="*/ 345316 w 402467"/>
                <a:gd name="connsiteY15" fmla="*/ 9525 h 691987"/>
                <a:gd name="connsiteX16" fmla="*/ 361985 w 402467"/>
                <a:gd name="connsiteY16" fmla="*/ 38100 h 691987"/>
                <a:gd name="connsiteX17" fmla="*/ 373891 w 402467"/>
                <a:gd name="connsiteY17" fmla="*/ 342900 h 691987"/>
                <a:gd name="connsiteX0" fmla="*/ 242887 w 271463"/>
                <a:gd name="connsiteY0" fmla="*/ 342900 h 546951"/>
                <a:gd name="connsiteX1" fmla="*/ 271463 w 271463"/>
                <a:gd name="connsiteY1" fmla="*/ 518414 h 546951"/>
                <a:gd name="connsiteX2" fmla="*/ 0 w 271463"/>
                <a:gd name="connsiteY2" fmla="*/ 546951 h 546951"/>
                <a:gd name="connsiteX3" fmla="*/ 21431 w 271463"/>
                <a:gd name="connsiteY3" fmla="*/ 521494 h 546951"/>
                <a:gd name="connsiteX4" fmla="*/ 50006 w 271463"/>
                <a:gd name="connsiteY4" fmla="*/ 473869 h 546951"/>
                <a:gd name="connsiteX5" fmla="*/ 73818 w 271463"/>
                <a:gd name="connsiteY5" fmla="*/ 423863 h 546951"/>
                <a:gd name="connsiteX6" fmla="*/ 102393 w 271463"/>
                <a:gd name="connsiteY6" fmla="*/ 364331 h 546951"/>
                <a:gd name="connsiteX7" fmla="*/ 121443 w 271463"/>
                <a:gd name="connsiteY7" fmla="*/ 295275 h 546951"/>
                <a:gd name="connsiteX8" fmla="*/ 138112 w 271463"/>
                <a:gd name="connsiteY8" fmla="*/ 214313 h 546951"/>
                <a:gd name="connsiteX9" fmla="*/ 150018 w 271463"/>
                <a:gd name="connsiteY9" fmla="*/ 102394 h 546951"/>
                <a:gd name="connsiteX10" fmla="*/ 159543 w 271463"/>
                <a:gd name="connsiteY10" fmla="*/ 35719 h 546951"/>
                <a:gd name="connsiteX11" fmla="*/ 166687 w 271463"/>
                <a:gd name="connsiteY11" fmla="*/ 9525 h 546951"/>
                <a:gd name="connsiteX12" fmla="*/ 180974 w 271463"/>
                <a:gd name="connsiteY12" fmla="*/ 0 h 546951"/>
                <a:gd name="connsiteX13" fmla="*/ 197643 w 271463"/>
                <a:gd name="connsiteY13" fmla="*/ 0 h 546951"/>
                <a:gd name="connsiteX14" fmla="*/ 214312 w 271463"/>
                <a:gd name="connsiteY14" fmla="*/ 9525 h 546951"/>
                <a:gd name="connsiteX15" fmla="*/ 230981 w 271463"/>
                <a:gd name="connsiteY15" fmla="*/ 38100 h 546951"/>
                <a:gd name="connsiteX16" fmla="*/ 242887 w 271463"/>
                <a:gd name="connsiteY16" fmla="*/ 342900 h 54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1463" h="546951">
                  <a:moveTo>
                    <a:pt x="242887" y="342900"/>
                  </a:moveTo>
                  <a:lnTo>
                    <a:pt x="271463" y="518414"/>
                  </a:lnTo>
                  <a:lnTo>
                    <a:pt x="0" y="546951"/>
                  </a:lnTo>
                  <a:lnTo>
                    <a:pt x="21431" y="521494"/>
                  </a:lnTo>
                  <a:lnTo>
                    <a:pt x="50006" y="473869"/>
                  </a:lnTo>
                  <a:lnTo>
                    <a:pt x="73818" y="423863"/>
                  </a:lnTo>
                  <a:lnTo>
                    <a:pt x="102393" y="364331"/>
                  </a:lnTo>
                  <a:lnTo>
                    <a:pt x="121443" y="295275"/>
                  </a:lnTo>
                  <a:lnTo>
                    <a:pt x="138112" y="214313"/>
                  </a:lnTo>
                  <a:lnTo>
                    <a:pt x="150018" y="102394"/>
                  </a:lnTo>
                  <a:lnTo>
                    <a:pt x="159543" y="35719"/>
                  </a:lnTo>
                  <a:lnTo>
                    <a:pt x="166687" y="9525"/>
                  </a:lnTo>
                  <a:lnTo>
                    <a:pt x="180974" y="0"/>
                  </a:lnTo>
                  <a:lnTo>
                    <a:pt x="197643" y="0"/>
                  </a:lnTo>
                  <a:lnTo>
                    <a:pt x="214312" y="9525"/>
                  </a:lnTo>
                  <a:lnTo>
                    <a:pt x="230981" y="38100"/>
                  </a:lnTo>
                  <a:lnTo>
                    <a:pt x="242887" y="3429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3FCF0723-0BCB-4179-91CD-C00DCB0E137C}"/>
                </a:ext>
              </a:extLst>
            </p:cNvPr>
            <p:cNvSpPr/>
            <p:nvPr/>
          </p:nvSpPr>
          <p:spPr>
            <a:xfrm>
              <a:off x="5492751" y="3660776"/>
              <a:ext cx="2149475" cy="2143125"/>
            </a:xfrm>
            <a:custGeom>
              <a:avLst/>
              <a:gdLst>
                <a:gd name="connsiteX0" fmla="*/ 936625 w 2149475"/>
                <a:gd name="connsiteY0" fmla="*/ 1695450 h 2143125"/>
                <a:gd name="connsiteX1" fmla="*/ 708025 w 2149475"/>
                <a:gd name="connsiteY1" fmla="*/ 1854200 h 2143125"/>
                <a:gd name="connsiteX2" fmla="*/ 488950 w 2149475"/>
                <a:gd name="connsiteY2" fmla="*/ 1974850 h 2143125"/>
                <a:gd name="connsiteX3" fmla="*/ 346075 w 2149475"/>
                <a:gd name="connsiteY3" fmla="*/ 2038350 h 2143125"/>
                <a:gd name="connsiteX4" fmla="*/ 152400 w 2149475"/>
                <a:gd name="connsiteY4" fmla="*/ 2108200 h 2143125"/>
                <a:gd name="connsiteX5" fmla="*/ 57150 w 2149475"/>
                <a:gd name="connsiteY5" fmla="*/ 2136775 h 2143125"/>
                <a:gd name="connsiteX6" fmla="*/ 28575 w 2149475"/>
                <a:gd name="connsiteY6" fmla="*/ 2143125 h 2143125"/>
                <a:gd name="connsiteX7" fmla="*/ 9525 w 2149475"/>
                <a:gd name="connsiteY7" fmla="*/ 2139950 h 2143125"/>
                <a:gd name="connsiteX8" fmla="*/ 0 w 2149475"/>
                <a:gd name="connsiteY8" fmla="*/ 2127250 h 2143125"/>
                <a:gd name="connsiteX9" fmla="*/ 12700 w 2149475"/>
                <a:gd name="connsiteY9" fmla="*/ 2089150 h 2143125"/>
                <a:gd name="connsiteX10" fmla="*/ 53975 w 2149475"/>
                <a:gd name="connsiteY10" fmla="*/ 2057400 h 2143125"/>
                <a:gd name="connsiteX11" fmla="*/ 174625 w 2149475"/>
                <a:gd name="connsiteY11" fmla="*/ 1997075 h 2143125"/>
                <a:gd name="connsiteX12" fmla="*/ 336550 w 2149475"/>
                <a:gd name="connsiteY12" fmla="*/ 1908175 h 2143125"/>
                <a:gd name="connsiteX13" fmla="*/ 492125 w 2149475"/>
                <a:gd name="connsiteY13" fmla="*/ 1809750 h 2143125"/>
                <a:gd name="connsiteX14" fmla="*/ 663575 w 2149475"/>
                <a:gd name="connsiteY14" fmla="*/ 1685925 h 2143125"/>
                <a:gd name="connsiteX15" fmla="*/ 787400 w 2149475"/>
                <a:gd name="connsiteY15" fmla="*/ 1581150 h 2143125"/>
                <a:gd name="connsiteX16" fmla="*/ 908050 w 2149475"/>
                <a:gd name="connsiteY16" fmla="*/ 1463675 h 2143125"/>
                <a:gd name="connsiteX17" fmla="*/ 1009650 w 2149475"/>
                <a:gd name="connsiteY17" fmla="*/ 1358900 h 2143125"/>
                <a:gd name="connsiteX18" fmla="*/ 1143000 w 2149475"/>
                <a:gd name="connsiteY18" fmla="*/ 1225550 h 2143125"/>
                <a:gd name="connsiteX19" fmla="*/ 1222375 w 2149475"/>
                <a:gd name="connsiteY19" fmla="*/ 1139825 h 2143125"/>
                <a:gd name="connsiteX20" fmla="*/ 1317625 w 2149475"/>
                <a:gd name="connsiteY20" fmla="*/ 990600 h 2143125"/>
                <a:gd name="connsiteX21" fmla="*/ 1447800 w 2149475"/>
                <a:gd name="connsiteY21" fmla="*/ 787400 h 2143125"/>
                <a:gd name="connsiteX22" fmla="*/ 1571625 w 2149475"/>
                <a:gd name="connsiteY22" fmla="*/ 574675 h 2143125"/>
                <a:gd name="connsiteX23" fmla="*/ 1660525 w 2149475"/>
                <a:gd name="connsiteY23" fmla="*/ 422275 h 2143125"/>
                <a:gd name="connsiteX24" fmla="*/ 1758950 w 2149475"/>
                <a:gd name="connsiteY24" fmla="*/ 247650 h 2143125"/>
                <a:gd name="connsiteX25" fmla="*/ 1803400 w 2149475"/>
                <a:gd name="connsiteY25" fmla="*/ 149225 h 2143125"/>
                <a:gd name="connsiteX26" fmla="*/ 1825625 w 2149475"/>
                <a:gd name="connsiteY26" fmla="*/ 92075 h 2143125"/>
                <a:gd name="connsiteX27" fmla="*/ 1803400 w 2149475"/>
                <a:gd name="connsiteY27" fmla="*/ 0 h 2143125"/>
                <a:gd name="connsiteX28" fmla="*/ 2149475 w 2149475"/>
                <a:gd name="connsiteY28" fmla="*/ 127000 h 2143125"/>
                <a:gd name="connsiteX29" fmla="*/ 2139950 w 2149475"/>
                <a:gd name="connsiteY29" fmla="*/ 146050 h 2143125"/>
                <a:gd name="connsiteX30" fmla="*/ 2082800 w 2149475"/>
                <a:gd name="connsiteY30" fmla="*/ 180975 h 2143125"/>
                <a:gd name="connsiteX31" fmla="*/ 2047875 w 2149475"/>
                <a:gd name="connsiteY31" fmla="*/ 206375 h 2143125"/>
                <a:gd name="connsiteX32" fmla="*/ 2038350 w 2149475"/>
                <a:gd name="connsiteY32" fmla="*/ 225425 h 2143125"/>
                <a:gd name="connsiteX33" fmla="*/ 1981200 w 2149475"/>
                <a:gd name="connsiteY33" fmla="*/ 371475 h 2143125"/>
                <a:gd name="connsiteX34" fmla="*/ 1901825 w 2149475"/>
                <a:gd name="connsiteY34" fmla="*/ 517525 h 2143125"/>
                <a:gd name="connsiteX35" fmla="*/ 1816100 w 2149475"/>
                <a:gd name="connsiteY35" fmla="*/ 663575 h 2143125"/>
                <a:gd name="connsiteX36" fmla="*/ 1714500 w 2149475"/>
                <a:gd name="connsiteY36" fmla="*/ 822325 h 2143125"/>
                <a:gd name="connsiteX37" fmla="*/ 1609725 w 2149475"/>
                <a:gd name="connsiteY37" fmla="*/ 965200 h 2143125"/>
                <a:gd name="connsiteX38" fmla="*/ 1482725 w 2149475"/>
                <a:gd name="connsiteY38" fmla="*/ 1133475 h 2143125"/>
                <a:gd name="connsiteX39" fmla="*/ 1371600 w 2149475"/>
                <a:gd name="connsiteY39" fmla="*/ 1308100 h 2143125"/>
                <a:gd name="connsiteX40" fmla="*/ 1212850 w 2149475"/>
                <a:gd name="connsiteY40" fmla="*/ 1470025 h 2143125"/>
                <a:gd name="connsiteX41" fmla="*/ 1044575 w 2149475"/>
                <a:gd name="connsiteY41" fmla="*/ 1616075 h 2143125"/>
                <a:gd name="connsiteX42" fmla="*/ 936625 w 2149475"/>
                <a:gd name="connsiteY42" fmla="*/ 1695450 h 2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49475" h="2143125">
                  <a:moveTo>
                    <a:pt x="936625" y="1695450"/>
                  </a:moveTo>
                  <a:lnTo>
                    <a:pt x="708025" y="1854200"/>
                  </a:lnTo>
                  <a:lnTo>
                    <a:pt x="488950" y="1974850"/>
                  </a:lnTo>
                  <a:lnTo>
                    <a:pt x="346075" y="2038350"/>
                  </a:lnTo>
                  <a:lnTo>
                    <a:pt x="152400" y="2108200"/>
                  </a:lnTo>
                  <a:lnTo>
                    <a:pt x="57150" y="2136775"/>
                  </a:lnTo>
                  <a:lnTo>
                    <a:pt x="28575" y="2143125"/>
                  </a:lnTo>
                  <a:lnTo>
                    <a:pt x="9525" y="2139950"/>
                  </a:lnTo>
                  <a:lnTo>
                    <a:pt x="0" y="2127250"/>
                  </a:lnTo>
                  <a:lnTo>
                    <a:pt x="12700" y="2089150"/>
                  </a:lnTo>
                  <a:lnTo>
                    <a:pt x="53975" y="2057400"/>
                  </a:lnTo>
                  <a:lnTo>
                    <a:pt x="174625" y="1997075"/>
                  </a:lnTo>
                  <a:lnTo>
                    <a:pt x="336550" y="1908175"/>
                  </a:lnTo>
                  <a:lnTo>
                    <a:pt x="492125" y="1809750"/>
                  </a:lnTo>
                  <a:lnTo>
                    <a:pt x="663575" y="1685925"/>
                  </a:lnTo>
                  <a:lnTo>
                    <a:pt x="787400" y="1581150"/>
                  </a:lnTo>
                  <a:lnTo>
                    <a:pt x="908050" y="1463675"/>
                  </a:lnTo>
                  <a:lnTo>
                    <a:pt x="1009650" y="1358900"/>
                  </a:lnTo>
                  <a:lnTo>
                    <a:pt x="1143000" y="1225550"/>
                  </a:lnTo>
                  <a:lnTo>
                    <a:pt x="1222375" y="1139825"/>
                  </a:lnTo>
                  <a:lnTo>
                    <a:pt x="1317625" y="990600"/>
                  </a:lnTo>
                  <a:lnTo>
                    <a:pt x="1447800" y="787400"/>
                  </a:lnTo>
                  <a:lnTo>
                    <a:pt x="1571625" y="574675"/>
                  </a:lnTo>
                  <a:lnTo>
                    <a:pt x="1660525" y="422275"/>
                  </a:lnTo>
                  <a:lnTo>
                    <a:pt x="1758950" y="247650"/>
                  </a:lnTo>
                  <a:lnTo>
                    <a:pt x="1803400" y="149225"/>
                  </a:lnTo>
                  <a:lnTo>
                    <a:pt x="1825625" y="92075"/>
                  </a:lnTo>
                  <a:lnTo>
                    <a:pt x="1803400" y="0"/>
                  </a:lnTo>
                  <a:lnTo>
                    <a:pt x="2149475" y="127000"/>
                  </a:lnTo>
                  <a:lnTo>
                    <a:pt x="2139950" y="146050"/>
                  </a:lnTo>
                  <a:lnTo>
                    <a:pt x="2082800" y="180975"/>
                  </a:lnTo>
                  <a:lnTo>
                    <a:pt x="2047875" y="206375"/>
                  </a:lnTo>
                  <a:lnTo>
                    <a:pt x="2038350" y="225425"/>
                  </a:lnTo>
                  <a:lnTo>
                    <a:pt x="1981200" y="371475"/>
                  </a:lnTo>
                  <a:lnTo>
                    <a:pt x="1901825" y="517525"/>
                  </a:lnTo>
                  <a:lnTo>
                    <a:pt x="1816100" y="663575"/>
                  </a:lnTo>
                  <a:lnTo>
                    <a:pt x="1714500" y="822325"/>
                  </a:lnTo>
                  <a:lnTo>
                    <a:pt x="1609725" y="965200"/>
                  </a:lnTo>
                  <a:lnTo>
                    <a:pt x="1482725" y="1133475"/>
                  </a:lnTo>
                  <a:lnTo>
                    <a:pt x="1371600" y="1308100"/>
                  </a:lnTo>
                  <a:lnTo>
                    <a:pt x="1212850" y="1470025"/>
                  </a:lnTo>
                  <a:lnTo>
                    <a:pt x="1044575" y="1616075"/>
                  </a:lnTo>
                  <a:lnTo>
                    <a:pt x="936625" y="16954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CF769B06-9450-4274-95C5-5CD3D935CFF3}"/>
                </a:ext>
              </a:extLst>
            </p:cNvPr>
            <p:cNvSpPr/>
            <p:nvPr/>
          </p:nvSpPr>
          <p:spPr>
            <a:xfrm>
              <a:off x="5910264" y="4119564"/>
              <a:ext cx="2638425" cy="1749425"/>
            </a:xfrm>
            <a:custGeom>
              <a:avLst/>
              <a:gdLst>
                <a:gd name="connsiteX0" fmla="*/ 1273968 w 2638425"/>
                <a:gd name="connsiteY0" fmla="*/ 1154906 h 1750218"/>
                <a:gd name="connsiteX1" fmla="*/ 969168 w 2638425"/>
                <a:gd name="connsiteY1" fmla="*/ 859631 h 1750218"/>
                <a:gd name="connsiteX2" fmla="*/ 781050 w 2638425"/>
                <a:gd name="connsiteY2" fmla="*/ 690562 h 1750218"/>
                <a:gd name="connsiteX3" fmla="*/ 607218 w 2638425"/>
                <a:gd name="connsiteY3" fmla="*/ 533400 h 1750218"/>
                <a:gd name="connsiteX4" fmla="*/ 409575 w 2638425"/>
                <a:gd name="connsiteY4" fmla="*/ 366712 h 1750218"/>
                <a:gd name="connsiteX5" fmla="*/ 169068 w 2638425"/>
                <a:gd name="connsiteY5" fmla="*/ 171450 h 1750218"/>
                <a:gd name="connsiteX6" fmla="*/ 33337 w 2638425"/>
                <a:gd name="connsiteY6" fmla="*/ 66675 h 1750218"/>
                <a:gd name="connsiteX7" fmla="*/ 7143 w 2638425"/>
                <a:gd name="connsiteY7" fmla="*/ 47625 h 1750218"/>
                <a:gd name="connsiteX8" fmla="*/ 0 w 2638425"/>
                <a:gd name="connsiteY8" fmla="*/ 33337 h 1750218"/>
                <a:gd name="connsiteX9" fmla="*/ 0 w 2638425"/>
                <a:gd name="connsiteY9" fmla="*/ 19050 h 1750218"/>
                <a:gd name="connsiteX10" fmla="*/ 16668 w 2638425"/>
                <a:gd name="connsiteY10" fmla="*/ 4762 h 1750218"/>
                <a:gd name="connsiteX11" fmla="*/ 80962 w 2638425"/>
                <a:gd name="connsiteY11" fmla="*/ 0 h 1750218"/>
                <a:gd name="connsiteX12" fmla="*/ 114300 w 2638425"/>
                <a:gd name="connsiteY12" fmla="*/ 11906 h 1750218"/>
                <a:gd name="connsiteX13" fmla="*/ 283368 w 2638425"/>
                <a:gd name="connsiteY13" fmla="*/ 123825 h 1750218"/>
                <a:gd name="connsiteX14" fmla="*/ 495300 w 2638425"/>
                <a:gd name="connsiteY14" fmla="*/ 264318 h 1750218"/>
                <a:gd name="connsiteX15" fmla="*/ 700087 w 2638425"/>
                <a:gd name="connsiteY15" fmla="*/ 400050 h 1750218"/>
                <a:gd name="connsiteX16" fmla="*/ 900112 w 2638425"/>
                <a:gd name="connsiteY16" fmla="*/ 538162 h 1750218"/>
                <a:gd name="connsiteX17" fmla="*/ 1073943 w 2638425"/>
                <a:gd name="connsiteY17" fmla="*/ 671512 h 1750218"/>
                <a:gd name="connsiteX18" fmla="*/ 1264443 w 2638425"/>
                <a:gd name="connsiteY18" fmla="*/ 823912 h 1750218"/>
                <a:gd name="connsiteX19" fmla="*/ 1462087 w 2638425"/>
                <a:gd name="connsiteY19" fmla="*/ 981075 h 1750218"/>
                <a:gd name="connsiteX20" fmla="*/ 1619250 w 2638425"/>
                <a:gd name="connsiteY20" fmla="*/ 1092993 h 1750218"/>
                <a:gd name="connsiteX21" fmla="*/ 1745456 w 2638425"/>
                <a:gd name="connsiteY21" fmla="*/ 1185862 h 1750218"/>
                <a:gd name="connsiteX22" fmla="*/ 1950243 w 2638425"/>
                <a:gd name="connsiteY22" fmla="*/ 1321593 h 1750218"/>
                <a:gd name="connsiteX23" fmla="*/ 2133600 w 2638425"/>
                <a:gd name="connsiteY23" fmla="*/ 1433512 h 1750218"/>
                <a:gd name="connsiteX24" fmla="*/ 2402681 w 2638425"/>
                <a:gd name="connsiteY24" fmla="*/ 1581150 h 1750218"/>
                <a:gd name="connsiteX25" fmla="*/ 2607468 w 2638425"/>
                <a:gd name="connsiteY25" fmla="*/ 1676400 h 1750218"/>
                <a:gd name="connsiteX26" fmla="*/ 2621756 w 2638425"/>
                <a:gd name="connsiteY26" fmla="*/ 1683543 h 1750218"/>
                <a:gd name="connsiteX27" fmla="*/ 2633662 w 2638425"/>
                <a:gd name="connsiteY27" fmla="*/ 1695450 h 1750218"/>
                <a:gd name="connsiteX28" fmla="*/ 2638425 w 2638425"/>
                <a:gd name="connsiteY28" fmla="*/ 1707356 h 1750218"/>
                <a:gd name="connsiteX29" fmla="*/ 2636043 w 2638425"/>
                <a:gd name="connsiteY29" fmla="*/ 1726406 h 1750218"/>
                <a:gd name="connsiteX30" fmla="*/ 2626518 w 2638425"/>
                <a:gd name="connsiteY30" fmla="*/ 1740693 h 1750218"/>
                <a:gd name="connsiteX31" fmla="*/ 2586037 w 2638425"/>
                <a:gd name="connsiteY31" fmla="*/ 1750218 h 1750218"/>
                <a:gd name="connsiteX32" fmla="*/ 2355056 w 2638425"/>
                <a:gd name="connsiteY32" fmla="*/ 1745456 h 1750218"/>
                <a:gd name="connsiteX33" fmla="*/ 2155031 w 2638425"/>
                <a:gd name="connsiteY33" fmla="*/ 1731168 h 1750218"/>
                <a:gd name="connsiteX34" fmla="*/ 2016918 w 2638425"/>
                <a:gd name="connsiteY34" fmla="*/ 1719262 h 1750218"/>
                <a:gd name="connsiteX35" fmla="*/ 1928812 w 2638425"/>
                <a:gd name="connsiteY35" fmla="*/ 1707356 h 1750218"/>
                <a:gd name="connsiteX36" fmla="*/ 1864518 w 2638425"/>
                <a:gd name="connsiteY36" fmla="*/ 1697831 h 1750218"/>
                <a:gd name="connsiteX37" fmla="*/ 1828800 w 2638425"/>
                <a:gd name="connsiteY37" fmla="*/ 1697831 h 1750218"/>
                <a:gd name="connsiteX38" fmla="*/ 1778793 w 2638425"/>
                <a:gd name="connsiteY38" fmla="*/ 1685925 h 1750218"/>
                <a:gd name="connsiteX39" fmla="*/ 1750218 w 2638425"/>
                <a:gd name="connsiteY39" fmla="*/ 1669256 h 1750218"/>
                <a:gd name="connsiteX40" fmla="*/ 1714500 w 2638425"/>
                <a:gd name="connsiteY40" fmla="*/ 1628775 h 1750218"/>
                <a:gd name="connsiteX41" fmla="*/ 1607343 w 2638425"/>
                <a:gd name="connsiteY41" fmla="*/ 1512093 h 1750218"/>
                <a:gd name="connsiteX42" fmla="*/ 1273968 w 2638425"/>
                <a:gd name="connsiteY42" fmla="*/ 1154906 h 175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38425" h="1750218">
                  <a:moveTo>
                    <a:pt x="1273968" y="1154906"/>
                  </a:moveTo>
                  <a:lnTo>
                    <a:pt x="969168" y="859631"/>
                  </a:lnTo>
                  <a:lnTo>
                    <a:pt x="781050" y="690562"/>
                  </a:lnTo>
                  <a:lnTo>
                    <a:pt x="607218" y="533400"/>
                  </a:lnTo>
                  <a:lnTo>
                    <a:pt x="409575" y="366712"/>
                  </a:lnTo>
                  <a:lnTo>
                    <a:pt x="169068" y="171450"/>
                  </a:lnTo>
                  <a:lnTo>
                    <a:pt x="33337" y="66675"/>
                  </a:lnTo>
                  <a:lnTo>
                    <a:pt x="7143" y="47625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16668" y="4762"/>
                  </a:lnTo>
                  <a:lnTo>
                    <a:pt x="80962" y="0"/>
                  </a:lnTo>
                  <a:lnTo>
                    <a:pt x="114300" y="11906"/>
                  </a:lnTo>
                  <a:lnTo>
                    <a:pt x="283368" y="123825"/>
                  </a:lnTo>
                  <a:lnTo>
                    <a:pt x="495300" y="264318"/>
                  </a:lnTo>
                  <a:lnTo>
                    <a:pt x="700087" y="400050"/>
                  </a:lnTo>
                  <a:lnTo>
                    <a:pt x="900112" y="538162"/>
                  </a:lnTo>
                  <a:lnTo>
                    <a:pt x="1073943" y="671512"/>
                  </a:lnTo>
                  <a:lnTo>
                    <a:pt x="1264443" y="823912"/>
                  </a:lnTo>
                  <a:lnTo>
                    <a:pt x="1462087" y="981075"/>
                  </a:lnTo>
                  <a:lnTo>
                    <a:pt x="1619250" y="1092993"/>
                  </a:lnTo>
                  <a:lnTo>
                    <a:pt x="1745456" y="1185862"/>
                  </a:lnTo>
                  <a:lnTo>
                    <a:pt x="1950243" y="1321593"/>
                  </a:lnTo>
                  <a:lnTo>
                    <a:pt x="2133600" y="1433512"/>
                  </a:lnTo>
                  <a:lnTo>
                    <a:pt x="2402681" y="1581150"/>
                  </a:lnTo>
                  <a:lnTo>
                    <a:pt x="2607468" y="1676400"/>
                  </a:lnTo>
                  <a:lnTo>
                    <a:pt x="2621756" y="1683543"/>
                  </a:lnTo>
                  <a:lnTo>
                    <a:pt x="2633662" y="1695450"/>
                  </a:lnTo>
                  <a:lnTo>
                    <a:pt x="2638425" y="1707356"/>
                  </a:lnTo>
                  <a:lnTo>
                    <a:pt x="2636043" y="1726406"/>
                  </a:lnTo>
                  <a:lnTo>
                    <a:pt x="2626518" y="1740693"/>
                  </a:lnTo>
                  <a:lnTo>
                    <a:pt x="2586037" y="1750218"/>
                  </a:lnTo>
                  <a:lnTo>
                    <a:pt x="2355056" y="1745456"/>
                  </a:lnTo>
                  <a:lnTo>
                    <a:pt x="2155031" y="1731168"/>
                  </a:lnTo>
                  <a:lnTo>
                    <a:pt x="2016918" y="1719262"/>
                  </a:lnTo>
                  <a:lnTo>
                    <a:pt x="1928812" y="1707356"/>
                  </a:lnTo>
                  <a:lnTo>
                    <a:pt x="1864518" y="1697831"/>
                  </a:lnTo>
                  <a:lnTo>
                    <a:pt x="1828800" y="1697831"/>
                  </a:lnTo>
                  <a:lnTo>
                    <a:pt x="1778793" y="1685925"/>
                  </a:lnTo>
                  <a:lnTo>
                    <a:pt x="1750218" y="1669256"/>
                  </a:lnTo>
                  <a:lnTo>
                    <a:pt x="1714500" y="1628775"/>
                  </a:lnTo>
                  <a:lnTo>
                    <a:pt x="1607343" y="1512093"/>
                  </a:lnTo>
                  <a:lnTo>
                    <a:pt x="1273968" y="11549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C4D54997-4064-4159-9BAA-6677F66722E3}"/>
              </a:ext>
            </a:extLst>
          </p:cNvPr>
          <p:cNvGrpSpPr/>
          <p:nvPr/>
        </p:nvGrpSpPr>
        <p:grpSpPr>
          <a:xfrm>
            <a:off x="3705226" y="1484314"/>
            <a:ext cx="4843463" cy="4435475"/>
            <a:chOff x="3705226" y="1484314"/>
            <a:chExt cx="4843463" cy="4435475"/>
          </a:xfrm>
          <a:solidFill>
            <a:schemeClr val="tx1"/>
          </a:solidFill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A8C31A72-15E1-4227-8282-83EA1335F746}"/>
                </a:ext>
              </a:extLst>
            </p:cNvPr>
            <p:cNvSpPr/>
            <p:nvPr/>
          </p:nvSpPr>
          <p:spPr>
            <a:xfrm>
              <a:off x="3814764" y="1484314"/>
              <a:ext cx="1881187" cy="1444625"/>
            </a:xfrm>
            <a:custGeom>
              <a:avLst/>
              <a:gdLst>
                <a:gd name="connsiteX0" fmla="*/ 1062037 w 1881187"/>
                <a:gd name="connsiteY0" fmla="*/ 895350 h 1445419"/>
                <a:gd name="connsiteX1" fmla="*/ 845343 w 1881187"/>
                <a:gd name="connsiteY1" fmla="*/ 1038225 h 1445419"/>
                <a:gd name="connsiteX2" fmla="*/ 633412 w 1881187"/>
                <a:gd name="connsiteY2" fmla="*/ 1159669 h 1445419"/>
                <a:gd name="connsiteX3" fmla="*/ 440531 w 1881187"/>
                <a:gd name="connsiteY3" fmla="*/ 1264444 h 1445419"/>
                <a:gd name="connsiteX4" fmla="*/ 197643 w 1881187"/>
                <a:gd name="connsiteY4" fmla="*/ 1376362 h 1445419"/>
                <a:gd name="connsiteX5" fmla="*/ 78581 w 1881187"/>
                <a:gd name="connsiteY5" fmla="*/ 1426369 h 1445419"/>
                <a:gd name="connsiteX6" fmla="*/ 28575 w 1881187"/>
                <a:gd name="connsiteY6" fmla="*/ 1445419 h 1445419"/>
                <a:gd name="connsiteX7" fmla="*/ 7143 w 1881187"/>
                <a:gd name="connsiteY7" fmla="*/ 1443037 h 1445419"/>
                <a:gd name="connsiteX8" fmla="*/ 0 w 1881187"/>
                <a:gd name="connsiteY8" fmla="*/ 1438275 h 1445419"/>
                <a:gd name="connsiteX9" fmla="*/ 4762 w 1881187"/>
                <a:gd name="connsiteY9" fmla="*/ 1409700 h 1445419"/>
                <a:gd name="connsiteX10" fmla="*/ 23812 w 1881187"/>
                <a:gd name="connsiteY10" fmla="*/ 1381125 h 1445419"/>
                <a:gd name="connsiteX11" fmla="*/ 190500 w 1881187"/>
                <a:gd name="connsiteY11" fmla="*/ 1278731 h 1445419"/>
                <a:gd name="connsiteX12" fmla="*/ 361950 w 1881187"/>
                <a:gd name="connsiteY12" fmla="*/ 1166812 h 1445419"/>
                <a:gd name="connsiteX13" fmla="*/ 523875 w 1881187"/>
                <a:gd name="connsiteY13" fmla="*/ 1064419 h 1445419"/>
                <a:gd name="connsiteX14" fmla="*/ 685800 w 1881187"/>
                <a:gd name="connsiteY14" fmla="*/ 952500 h 1445419"/>
                <a:gd name="connsiteX15" fmla="*/ 821531 w 1881187"/>
                <a:gd name="connsiteY15" fmla="*/ 857250 h 1445419"/>
                <a:gd name="connsiteX16" fmla="*/ 995362 w 1881187"/>
                <a:gd name="connsiteY16" fmla="*/ 723900 h 1445419"/>
                <a:gd name="connsiteX17" fmla="*/ 1159668 w 1881187"/>
                <a:gd name="connsiteY17" fmla="*/ 559594 h 1445419"/>
                <a:gd name="connsiteX18" fmla="*/ 1269206 w 1881187"/>
                <a:gd name="connsiteY18" fmla="*/ 457200 h 1445419"/>
                <a:gd name="connsiteX19" fmla="*/ 1357312 w 1881187"/>
                <a:gd name="connsiteY19" fmla="*/ 366712 h 1445419"/>
                <a:gd name="connsiteX20" fmla="*/ 1412081 w 1881187"/>
                <a:gd name="connsiteY20" fmla="*/ 304800 h 1445419"/>
                <a:gd name="connsiteX21" fmla="*/ 1445418 w 1881187"/>
                <a:gd name="connsiteY21" fmla="*/ 259556 h 1445419"/>
                <a:gd name="connsiteX22" fmla="*/ 1459706 w 1881187"/>
                <a:gd name="connsiteY22" fmla="*/ 235744 h 1445419"/>
                <a:gd name="connsiteX23" fmla="*/ 1466850 w 1881187"/>
                <a:gd name="connsiteY23" fmla="*/ 214312 h 1445419"/>
                <a:gd name="connsiteX24" fmla="*/ 1469231 w 1881187"/>
                <a:gd name="connsiteY24" fmla="*/ 183356 h 1445419"/>
                <a:gd name="connsiteX25" fmla="*/ 1457325 w 1881187"/>
                <a:gd name="connsiteY25" fmla="*/ 130969 h 1445419"/>
                <a:gd name="connsiteX26" fmla="*/ 1438275 w 1881187"/>
                <a:gd name="connsiteY26" fmla="*/ 88106 h 1445419"/>
                <a:gd name="connsiteX27" fmla="*/ 1419225 w 1881187"/>
                <a:gd name="connsiteY27" fmla="*/ 66675 h 1445419"/>
                <a:gd name="connsiteX28" fmla="*/ 1397793 w 1881187"/>
                <a:gd name="connsiteY28" fmla="*/ 45244 h 1445419"/>
                <a:gd name="connsiteX29" fmla="*/ 1381125 w 1881187"/>
                <a:gd name="connsiteY29" fmla="*/ 23812 h 1445419"/>
                <a:gd name="connsiteX30" fmla="*/ 1383506 w 1881187"/>
                <a:gd name="connsiteY30" fmla="*/ 7144 h 1445419"/>
                <a:gd name="connsiteX31" fmla="*/ 1400175 w 1881187"/>
                <a:gd name="connsiteY31" fmla="*/ 0 h 1445419"/>
                <a:gd name="connsiteX32" fmla="*/ 1433512 w 1881187"/>
                <a:gd name="connsiteY32" fmla="*/ 2381 h 1445419"/>
                <a:gd name="connsiteX33" fmla="*/ 1493043 w 1881187"/>
                <a:gd name="connsiteY33" fmla="*/ 16669 h 1445419"/>
                <a:gd name="connsiteX34" fmla="*/ 1562100 w 1881187"/>
                <a:gd name="connsiteY34" fmla="*/ 40481 h 1445419"/>
                <a:gd name="connsiteX35" fmla="*/ 1628775 w 1881187"/>
                <a:gd name="connsiteY35" fmla="*/ 71437 h 1445419"/>
                <a:gd name="connsiteX36" fmla="*/ 1700212 w 1881187"/>
                <a:gd name="connsiteY36" fmla="*/ 111919 h 1445419"/>
                <a:gd name="connsiteX37" fmla="*/ 1776412 w 1881187"/>
                <a:gd name="connsiteY37" fmla="*/ 166687 h 1445419"/>
                <a:gd name="connsiteX38" fmla="*/ 1824037 w 1881187"/>
                <a:gd name="connsiteY38" fmla="*/ 202406 h 1445419"/>
                <a:gd name="connsiteX39" fmla="*/ 1859756 w 1881187"/>
                <a:gd name="connsiteY39" fmla="*/ 233362 h 1445419"/>
                <a:gd name="connsiteX40" fmla="*/ 1874043 w 1881187"/>
                <a:gd name="connsiteY40" fmla="*/ 252412 h 1445419"/>
                <a:gd name="connsiteX41" fmla="*/ 1881187 w 1881187"/>
                <a:gd name="connsiteY41" fmla="*/ 271462 h 1445419"/>
                <a:gd name="connsiteX42" fmla="*/ 1878806 w 1881187"/>
                <a:gd name="connsiteY42" fmla="*/ 290512 h 1445419"/>
                <a:gd name="connsiteX43" fmla="*/ 1869281 w 1881187"/>
                <a:gd name="connsiteY43" fmla="*/ 304800 h 1445419"/>
                <a:gd name="connsiteX44" fmla="*/ 1824037 w 1881187"/>
                <a:gd name="connsiteY44" fmla="*/ 321469 h 1445419"/>
                <a:gd name="connsiteX45" fmla="*/ 1774031 w 1881187"/>
                <a:gd name="connsiteY45" fmla="*/ 338137 h 1445419"/>
                <a:gd name="connsiteX46" fmla="*/ 1726406 w 1881187"/>
                <a:gd name="connsiteY46" fmla="*/ 357187 h 1445419"/>
                <a:gd name="connsiteX47" fmla="*/ 1693068 w 1881187"/>
                <a:gd name="connsiteY47" fmla="*/ 378619 h 1445419"/>
                <a:gd name="connsiteX48" fmla="*/ 1547812 w 1881187"/>
                <a:gd name="connsiteY48" fmla="*/ 521494 h 1445419"/>
                <a:gd name="connsiteX49" fmla="*/ 1395412 w 1881187"/>
                <a:gd name="connsiteY49" fmla="*/ 657225 h 1445419"/>
                <a:gd name="connsiteX50" fmla="*/ 1166812 w 1881187"/>
                <a:gd name="connsiteY50" fmla="*/ 826294 h 1445419"/>
                <a:gd name="connsiteX51" fmla="*/ 1062037 w 1881187"/>
                <a:gd name="connsiteY51" fmla="*/ 895350 h 14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81187" h="1445419">
                  <a:moveTo>
                    <a:pt x="1062037" y="895350"/>
                  </a:moveTo>
                  <a:lnTo>
                    <a:pt x="845343" y="1038225"/>
                  </a:lnTo>
                  <a:lnTo>
                    <a:pt x="633412" y="1159669"/>
                  </a:lnTo>
                  <a:lnTo>
                    <a:pt x="440531" y="1264444"/>
                  </a:lnTo>
                  <a:lnTo>
                    <a:pt x="197643" y="1376362"/>
                  </a:lnTo>
                  <a:lnTo>
                    <a:pt x="78581" y="1426369"/>
                  </a:lnTo>
                  <a:lnTo>
                    <a:pt x="28575" y="1445419"/>
                  </a:lnTo>
                  <a:lnTo>
                    <a:pt x="7143" y="1443037"/>
                  </a:lnTo>
                  <a:lnTo>
                    <a:pt x="0" y="1438275"/>
                  </a:lnTo>
                  <a:lnTo>
                    <a:pt x="4762" y="1409700"/>
                  </a:lnTo>
                  <a:lnTo>
                    <a:pt x="23812" y="1381125"/>
                  </a:lnTo>
                  <a:lnTo>
                    <a:pt x="190500" y="1278731"/>
                  </a:lnTo>
                  <a:lnTo>
                    <a:pt x="361950" y="1166812"/>
                  </a:lnTo>
                  <a:lnTo>
                    <a:pt x="523875" y="1064419"/>
                  </a:lnTo>
                  <a:lnTo>
                    <a:pt x="685800" y="952500"/>
                  </a:lnTo>
                  <a:lnTo>
                    <a:pt x="821531" y="857250"/>
                  </a:lnTo>
                  <a:lnTo>
                    <a:pt x="995362" y="723900"/>
                  </a:lnTo>
                  <a:lnTo>
                    <a:pt x="1159668" y="559594"/>
                  </a:lnTo>
                  <a:lnTo>
                    <a:pt x="1269206" y="457200"/>
                  </a:lnTo>
                  <a:lnTo>
                    <a:pt x="1357312" y="366712"/>
                  </a:lnTo>
                  <a:lnTo>
                    <a:pt x="1412081" y="304800"/>
                  </a:lnTo>
                  <a:lnTo>
                    <a:pt x="1445418" y="259556"/>
                  </a:lnTo>
                  <a:lnTo>
                    <a:pt x="1459706" y="235744"/>
                  </a:lnTo>
                  <a:lnTo>
                    <a:pt x="1466850" y="214312"/>
                  </a:lnTo>
                  <a:lnTo>
                    <a:pt x="1469231" y="183356"/>
                  </a:lnTo>
                  <a:lnTo>
                    <a:pt x="1457325" y="130969"/>
                  </a:lnTo>
                  <a:lnTo>
                    <a:pt x="1438275" y="88106"/>
                  </a:lnTo>
                  <a:lnTo>
                    <a:pt x="1419225" y="66675"/>
                  </a:lnTo>
                  <a:lnTo>
                    <a:pt x="1397793" y="45244"/>
                  </a:lnTo>
                  <a:lnTo>
                    <a:pt x="1381125" y="23812"/>
                  </a:lnTo>
                  <a:lnTo>
                    <a:pt x="1383506" y="7144"/>
                  </a:lnTo>
                  <a:lnTo>
                    <a:pt x="1400175" y="0"/>
                  </a:lnTo>
                  <a:lnTo>
                    <a:pt x="1433512" y="2381"/>
                  </a:lnTo>
                  <a:lnTo>
                    <a:pt x="1493043" y="16669"/>
                  </a:lnTo>
                  <a:lnTo>
                    <a:pt x="1562100" y="40481"/>
                  </a:lnTo>
                  <a:lnTo>
                    <a:pt x="1628775" y="71437"/>
                  </a:lnTo>
                  <a:lnTo>
                    <a:pt x="1700212" y="111919"/>
                  </a:lnTo>
                  <a:lnTo>
                    <a:pt x="1776412" y="166687"/>
                  </a:lnTo>
                  <a:lnTo>
                    <a:pt x="1824037" y="202406"/>
                  </a:lnTo>
                  <a:lnTo>
                    <a:pt x="1859756" y="233362"/>
                  </a:lnTo>
                  <a:lnTo>
                    <a:pt x="1874043" y="252412"/>
                  </a:lnTo>
                  <a:lnTo>
                    <a:pt x="1881187" y="271462"/>
                  </a:lnTo>
                  <a:lnTo>
                    <a:pt x="1878806" y="290512"/>
                  </a:lnTo>
                  <a:lnTo>
                    <a:pt x="1869281" y="304800"/>
                  </a:lnTo>
                  <a:lnTo>
                    <a:pt x="1824037" y="321469"/>
                  </a:lnTo>
                  <a:lnTo>
                    <a:pt x="1774031" y="338137"/>
                  </a:lnTo>
                  <a:lnTo>
                    <a:pt x="1726406" y="357187"/>
                  </a:lnTo>
                  <a:lnTo>
                    <a:pt x="1693068" y="378619"/>
                  </a:lnTo>
                  <a:lnTo>
                    <a:pt x="1547812" y="521494"/>
                  </a:lnTo>
                  <a:lnTo>
                    <a:pt x="1395412" y="657225"/>
                  </a:lnTo>
                  <a:lnTo>
                    <a:pt x="1166812" y="826294"/>
                  </a:lnTo>
                  <a:lnTo>
                    <a:pt x="1062037" y="89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CBB6A643-2779-40C0-BA3C-E6180EF5D3D6}"/>
                </a:ext>
              </a:extLst>
            </p:cNvPr>
            <p:cNvSpPr/>
            <p:nvPr/>
          </p:nvSpPr>
          <p:spPr>
            <a:xfrm>
              <a:off x="3705226" y="3157539"/>
              <a:ext cx="2170113" cy="561975"/>
            </a:xfrm>
            <a:custGeom>
              <a:avLst/>
              <a:gdLst>
                <a:gd name="connsiteX0" fmla="*/ 876300 w 2169319"/>
                <a:gd name="connsiteY0" fmla="*/ 428625 h 561975"/>
                <a:gd name="connsiteX1" fmla="*/ 578644 w 2169319"/>
                <a:gd name="connsiteY1" fmla="*/ 504825 h 561975"/>
                <a:gd name="connsiteX2" fmla="*/ 459581 w 2169319"/>
                <a:gd name="connsiteY2" fmla="*/ 538162 h 561975"/>
                <a:gd name="connsiteX3" fmla="*/ 390525 w 2169319"/>
                <a:gd name="connsiteY3" fmla="*/ 554831 h 561975"/>
                <a:gd name="connsiteX4" fmla="*/ 354806 w 2169319"/>
                <a:gd name="connsiteY4" fmla="*/ 557212 h 561975"/>
                <a:gd name="connsiteX5" fmla="*/ 319088 w 2169319"/>
                <a:gd name="connsiteY5" fmla="*/ 561975 h 561975"/>
                <a:gd name="connsiteX6" fmla="*/ 292894 w 2169319"/>
                <a:gd name="connsiteY6" fmla="*/ 557212 h 561975"/>
                <a:gd name="connsiteX7" fmla="*/ 266700 w 2169319"/>
                <a:gd name="connsiteY7" fmla="*/ 542925 h 561975"/>
                <a:gd name="connsiteX8" fmla="*/ 216694 w 2169319"/>
                <a:gd name="connsiteY8" fmla="*/ 507206 h 561975"/>
                <a:gd name="connsiteX9" fmla="*/ 147638 w 2169319"/>
                <a:gd name="connsiteY9" fmla="*/ 450056 h 561975"/>
                <a:gd name="connsiteX10" fmla="*/ 71438 w 2169319"/>
                <a:gd name="connsiteY10" fmla="*/ 371475 h 561975"/>
                <a:gd name="connsiteX11" fmla="*/ 23813 w 2169319"/>
                <a:gd name="connsiteY11" fmla="*/ 326231 h 561975"/>
                <a:gd name="connsiteX12" fmla="*/ 7144 w 2169319"/>
                <a:gd name="connsiteY12" fmla="*/ 307181 h 561975"/>
                <a:gd name="connsiteX13" fmla="*/ 0 w 2169319"/>
                <a:gd name="connsiteY13" fmla="*/ 283368 h 561975"/>
                <a:gd name="connsiteX14" fmla="*/ 4763 w 2169319"/>
                <a:gd name="connsiteY14" fmla="*/ 261937 h 561975"/>
                <a:gd name="connsiteX15" fmla="*/ 19050 w 2169319"/>
                <a:gd name="connsiteY15" fmla="*/ 254793 h 561975"/>
                <a:gd name="connsiteX16" fmla="*/ 38100 w 2169319"/>
                <a:gd name="connsiteY16" fmla="*/ 257175 h 561975"/>
                <a:gd name="connsiteX17" fmla="*/ 78581 w 2169319"/>
                <a:gd name="connsiteY17" fmla="*/ 280987 h 561975"/>
                <a:gd name="connsiteX18" fmla="*/ 140494 w 2169319"/>
                <a:gd name="connsiteY18" fmla="*/ 304800 h 561975"/>
                <a:gd name="connsiteX19" fmla="*/ 195263 w 2169319"/>
                <a:gd name="connsiteY19" fmla="*/ 321468 h 561975"/>
                <a:gd name="connsiteX20" fmla="*/ 250031 w 2169319"/>
                <a:gd name="connsiteY20" fmla="*/ 333375 h 561975"/>
                <a:gd name="connsiteX21" fmla="*/ 330994 w 2169319"/>
                <a:gd name="connsiteY21" fmla="*/ 338137 h 561975"/>
                <a:gd name="connsiteX22" fmla="*/ 378619 w 2169319"/>
                <a:gd name="connsiteY22" fmla="*/ 340518 h 561975"/>
                <a:gd name="connsiteX23" fmla="*/ 614363 w 2169319"/>
                <a:gd name="connsiteY23" fmla="*/ 297656 h 561975"/>
                <a:gd name="connsiteX24" fmla="*/ 954881 w 2169319"/>
                <a:gd name="connsiteY24" fmla="*/ 235743 h 561975"/>
                <a:gd name="connsiteX25" fmla="*/ 1245394 w 2169319"/>
                <a:gd name="connsiteY25" fmla="*/ 178593 h 561975"/>
                <a:gd name="connsiteX26" fmla="*/ 1471613 w 2169319"/>
                <a:gd name="connsiteY26" fmla="*/ 130968 h 561975"/>
                <a:gd name="connsiteX27" fmla="*/ 1657350 w 2169319"/>
                <a:gd name="connsiteY27" fmla="*/ 83343 h 561975"/>
                <a:gd name="connsiteX28" fmla="*/ 1800225 w 2169319"/>
                <a:gd name="connsiteY28" fmla="*/ 38100 h 561975"/>
                <a:gd name="connsiteX29" fmla="*/ 1876425 w 2169319"/>
                <a:gd name="connsiteY29" fmla="*/ 0 h 561975"/>
                <a:gd name="connsiteX30" fmla="*/ 1952625 w 2169319"/>
                <a:gd name="connsiteY30" fmla="*/ 14287 h 561975"/>
                <a:gd name="connsiteX31" fmla="*/ 2064544 w 2169319"/>
                <a:gd name="connsiteY31" fmla="*/ 47625 h 561975"/>
                <a:gd name="connsiteX32" fmla="*/ 2135981 w 2169319"/>
                <a:gd name="connsiteY32" fmla="*/ 78581 h 561975"/>
                <a:gd name="connsiteX33" fmla="*/ 2155031 w 2169319"/>
                <a:gd name="connsiteY33" fmla="*/ 92868 h 561975"/>
                <a:gd name="connsiteX34" fmla="*/ 2169319 w 2169319"/>
                <a:gd name="connsiteY34" fmla="*/ 114300 h 561975"/>
                <a:gd name="connsiteX35" fmla="*/ 2169319 w 2169319"/>
                <a:gd name="connsiteY35" fmla="*/ 147637 h 561975"/>
                <a:gd name="connsiteX36" fmla="*/ 2159794 w 2169319"/>
                <a:gd name="connsiteY36" fmla="*/ 176212 h 561975"/>
                <a:gd name="connsiteX37" fmla="*/ 2124075 w 2169319"/>
                <a:gd name="connsiteY37" fmla="*/ 202406 h 561975"/>
                <a:gd name="connsiteX38" fmla="*/ 2005013 w 2169319"/>
                <a:gd name="connsiteY38" fmla="*/ 211931 h 561975"/>
                <a:gd name="connsiteX39" fmla="*/ 1724025 w 2169319"/>
                <a:gd name="connsiteY39" fmla="*/ 245268 h 561975"/>
                <a:gd name="connsiteX40" fmla="*/ 1433513 w 2169319"/>
                <a:gd name="connsiteY40" fmla="*/ 292893 h 561975"/>
                <a:gd name="connsiteX41" fmla="*/ 1121569 w 2169319"/>
                <a:gd name="connsiteY41" fmla="*/ 371475 h 561975"/>
                <a:gd name="connsiteX42" fmla="*/ 876300 w 2169319"/>
                <a:gd name="connsiteY42" fmla="*/ 42862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69319" h="561975">
                  <a:moveTo>
                    <a:pt x="876300" y="428625"/>
                  </a:moveTo>
                  <a:lnTo>
                    <a:pt x="578644" y="504825"/>
                  </a:lnTo>
                  <a:lnTo>
                    <a:pt x="459581" y="538162"/>
                  </a:lnTo>
                  <a:lnTo>
                    <a:pt x="390525" y="554831"/>
                  </a:lnTo>
                  <a:lnTo>
                    <a:pt x="354806" y="557212"/>
                  </a:lnTo>
                  <a:lnTo>
                    <a:pt x="319088" y="561975"/>
                  </a:lnTo>
                  <a:lnTo>
                    <a:pt x="292894" y="557212"/>
                  </a:lnTo>
                  <a:lnTo>
                    <a:pt x="266700" y="542925"/>
                  </a:lnTo>
                  <a:lnTo>
                    <a:pt x="216694" y="507206"/>
                  </a:lnTo>
                  <a:lnTo>
                    <a:pt x="147638" y="450056"/>
                  </a:lnTo>
                  <a:lnTo>
                    <a:pt x="71438" y="371475"/>
                  </a:lnTo>
                  <a:lnTo>
                    <a:pt x="23813" y="326231"/>
                  </a:lnTo>
                  <a:lnTo>
                    <a:pt x="7144" y="307181"/>
                  </a:lnTo>
                  <a:lnTo>
                    <a:pt x="0" y="283368"/>
                  </a:lnTo>
                  <a:lnTo>
                    <a:pt x="4763" y="261937"/>
                  </a:lnTo>
                  <a:lnTo>
                    <a:pt x="19050" y="254793"/>
                  </a:lnTo>
                  <a:lnTo>
                    <a:pt x="38100" y="257175"/>
                  </a:lnTo>
                  <a:lnTo>
                    <a:pt x="78581" y="280987"/>
                  </a:lnTo>
                  <a:lnTo>
                    <a:pt x="140494" y="304800"/>
                  </a:lnTo>
                  <a:lnTo>
                    <a:pt x="195263" y="321468"/>
                  </a:lnTo>
                  <a:lnTo>
                    <a:pt x="250031" y="333375"/>
                  </a:lnTo>
                  <a:lnTo>
                    <a:pt x="330994" y="338137"/>
                  </a:lnTo>
                  <a:lnTo>
                    <a:pt x="378619" y="340518"/>
                  </a:lnTo>
                  <a:lnTo>
                    <a:pt x="614363" y="297656"/>
                  </a:lnTo>
                  <a:lnTo>
                    <a:pt x="954881" y="235743"/>
                  </a:lnTo>
                  <a:lnTo>
                    <a:pt x="1245394" y="178593"/>
                  </a:lnTo>
                  <a:lnTo>
                    <a:pt x="1471613" y="130968"/>
                  </a:lnTo>
                  <a:lnTo>
                    <a:pt x="1657350" y="83343"/>
                  </a:lnTo>
                  <a:lnTo>
                    <a:pt x="1800225" y="38100"/>
                  </a:lnTo>
                  <a:lnTo>
                    <a:pt x="1876425" y="0"/>
                  </a:lnTo>
                  <a:lnTo>
                    <a:pt x="1952625" y="14287"/>
                  </a:lnTo>
                  <a:lnTo>
                    <a:pt x="2064544" y="47625"/>
                  </a:lnTo>
                  <a:lnTo>
                    <a:pt x="2135981" y="78581"/>
                  </a:lnTo>
                  <a:lnTo>
                    <a:pt x="2155031" y="92868"/>
                  </a:lnTo>
                  <a:lnTo>
                    <a:pt x="2169319" y="114300"/>
                  </a:lnTo>
                  <a:lnTo>
                    <a:pt x="2169319" y="147637"/>
                  </a:lnTo>
                  <a:lnTo>
                    <a:pt x="2159794" y="176212"/>
                  </a:lnTo>
                  <a:lnTo>
                    <a:pt x="2124075" y="202406"/>
                  </a:lnTo>
                  <a:lnTo>
                    <a:pt x="2005013" y="211931"/>
                  </a:lnTo>
                  <a:lnTo>
                    <a:pt x="1724025" y="245268"/>
                  </a:lnTo>
                  <a:lnTo>
                    <a:pt x="1433513" y="292893"/>
                  </a:lnTo>
                  <a:lnTo>
                    <a:pt x="1121569" y="371475"/>
                  </a:lnTo>
                  <a:lnTo>
                    <a:pt x="876300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1">
              <a:extLst>
                <a:ext uri="{FF2B5EF4-FFF2-40B4-BE49-F238E27FC236}">
                  <a16:creationId xmlns:a16="http://schemas.microsoft.com/office/drawing/2014/main" id="{99024E26-5584-4F41-AD20-61B2F574BD64}"/>
                </a:ext>
              </a:extLst>
            </p:cNvPr>
            <p:cNvSpPr/>
            <p:nvPr/>
          </p:nvSpPr>
          <p:spPr>
            <a:xfrm>
              <a:off x="5919788" y="1900238"/>
              <a:ext cx="641350" cy="1700212"/>
            </a:xfrm>
            <a:custGeom>
              <a:avLst/>
              <a:gdLst>
                <a:gd name="connsiteX0" fmla="*/ 509587 w 642937"/>
                <a:gd name="connsiteY0" fmla="*/ 1057275 h 1700212"/>
                <a:gd name="connsiteX1" fmla="*/ 454818 w 642937"/>
                <a:gd name="connsiteY1" fmla="*/ 1181100 h 1700212"/>
                <a:gd name="connsiteX2" fmla="*/ 373856 w 642937"/>
                <a:gd name="connsiteY2" fmla="*/ 1307306 h 1700212"/>
                <a:gd name="connsiteX3" fmla="*/ 276225 w 642937"/>
                <a:gd name="connsiteY3" fmla="*/ 1435893 h 1700212"/>
                <a:gd name="connsiteX4" fmla="*/ 180975 w 642937"/>
                <a:gd name="connsiteY4" fmla="*/ 1550193 h 1700212"/>
                <a:gd name="connsiteX5" fmla="*/ 78581 w 642937"/>
                <a:gd name="connsiteY5" fmla="*/ 1664493 h 1700212"/>
                <a:gd name="connsiteX6" fmla="*/ 38100 w 642937"/>
                <a:gd name="connsiteY6" fmla="*/ 1697831 h 1700212"/>
                <a:gd name="connsiteX7" fmla="*/ 16668 w 642937"/>
                <a:gd name="connsiteY7" fmla="*/ 1700212 h 1700212"/>
                <a:gd name="connsiteX8" fmla="*/ 0 w 642937"/>
                <a:gd name="connsiteY8" fmla="*/ 1690687 h 1700212"/>
                <a:gd name="connsiteX9" fmla="*/ 0 w 642937"/>
                <a:gd name="connsiteY9" fmla="*/ 1671637 h 1700212"/>
                <a:gd name="connsiteX10" fmla="*/ 21431 w 642937"/>
                <a:gd name="connsiteY10" fmla="*/ 1624012 h 1700212"/>
                <a:gd name="connsiteX11" fmla="*/ 92868 w 642937"/>
                <a:gd name="connsiteY11" fmla="*/ 1516856 h 1700212"/>
                <a:gd name="connsiteX12" fmla="*/ 154781 w 642937"/>
                <a:gd name="connsiteY12" fmla="*/ 1409700 h 1700212"/>
                <a:gd name="connsiteX13" fmla="*/ 226218 w 642937"/>
                <a:gd name="connsiteY13" fmla="*/ 1262062 h 1700212"/>
                <a:gd name="connsiteX14" fmla="*/ 269081 w 642937"/>
                <a:gd name="connsiteY14" fmla="*/ 1147762 h 1700212"/>
                <a:gd name="connsiteX15" fmla="*/ 309562 w 642937"/>
                <a:gd name="connsiteY15" fmla="*/ 1009650 h 1700212"/>
                <a:gd name="connsiteX16" fmla="*/ 330993 w 642937"/>
                <a:gd name="connsiteY16" fmla="*/ 907256 h 1700212"/>
                <a:gd name="connsiteX17" fmla="*/ 352425 w 642937"/>
                <a:gd name="connsiteY17" fmla="*/ 759618 h 1700212"/>
                <a:gd name="connsiteX18" fmla="*/ 361950 w 642937"/>
                <a:gd name="connsiteY18" fmla="*/ 638175 h 1700212"/>
                <a:gd name="connsiteX19" fmla="*/ 369093 w 642937"/>
                <a:gd name="connsiteY19" fmla="*/ 478631 h 1700212"/>
                <a:gd name="connsiteX20" fmla="*/ 366712 w 642937"/>
                <a:gd name="connsiteY20" fmla="*/ 333375 h 1700212"/>
                <a:gd name="connsiteX21" fmla="*/ 354806 w 642937"/>
                <a:gd name="connsiteY21" fmla="*/ 250031 h 1700212"/>
                <a:gd name="connsiteX22" fmla="*/ 340518 w 642937"/>
                <a:gd name="connsiteY22" fmla="*/ 197643 h 1700212"/>
                <a:gd name="connsiteX23" fmla="*/ 326231 w 642937"/>
                <a:gd name="connsiteY23" fmla="*/ 169068 h 1700212"/>
                <a:gd name="connsiteX24" fmla="*/ 273843 w 642937"/>
                <a:gd name="connsiteY24" fmla="*/ 126206 h 1700212"/>
                <a:gd name="connsiteX25" fmla="*/ 230981 w 642937"/>
                <a:gd name="connsiteY25" fmla="*/ 92868 h 1700212"/>
                <a:gd name="connsiteX26" fmla="*/ 178593 w 642937"/>
                <a:gd name="connsiteY26" fmla="*/ 64293 h 1700212"/>
                <a:gd name="connsiteX27" fmla="*/ 159543 w 642937"/>
                <a:gd name="connsiteY27" fmla="*/ 52387 h 1700212"/>
                <a:gd name="connsiteX28" fmla="*/ 150018 w 642937"/>
                <a:gd name="connsiteY28" fmla="*/ 40481 h 1700212"/>
                <a:gd name="connsiteX29" fmla="*/ 142875 w 642937"/>
                <a:gd name="connsiteY29" fmla="*/ 23812 h 1700212"/>
                <a:gd name="connsiteX30" fmla="*/ 145256 w 642937"/>
                <a:gd name="connsiteY30" fmla="*/ 9525 h 1700212"/>
                <a:gd name="connsiteX31" fmla="*/ 161925 w 642937"/>
                <a:gd name="connsiteY31" fmla="*/ 0 h 1700212"/>
                <a:gd name="connsiteX32" fmla="*/ 211931 w 642937"/>
                <a:gd name="connsiteY32" fmla="*/ 9525 h 1700212"/>
                <a:gd name="connsiteX33" fmla="*/ 314325 w 642937"/>
                <a:gd name="connsiteY33" fmla="*/ 23812 h 1700212"/>
                <a:gd name="connsiteX34" fmla="*/ 452437 w 642937"/>
                <a:gd name="connsiteY34" fmla="*/ 59531 h 1700212"/>
                <a:gd name="connsiteX35" fmla="*/ 642937 w 642937"/>
                <a:gd name="connsiteY35" fmla="*/ 140493 h 1700212"/>
                <a:gd name="connsiteX36" fmla="*/ 640556 w 642937"/>
                <a:gd name="connsiteY36" fmla="*/ 288131 h 1700212"/>
                <a:gd name="connsiteX37" fmla="*/ 623887 w 642937"/>
                <a:gd name="connsiteY37" fmla="*/ 511968 h 1700212"/>
                <a:gd name="connsiteX38" fmla="*/ 600075 w 642937"/>
                <a:gd name="connsiteY38" fmla="*/ 692943 h 1700212"/>
                <a:gd name="connsiteX39" fmla="*/ 571500 w 642937"/>
                <a:gd name="connsiteY39" fmla="*/ 850106 h 1700212"/>
                <a:gd name="connsiteX40" fmla="*/ 509587 w 642937"/>
                <a:gd name="connsiteY40" fmla="*/ 1057275 h 1700212"/>
                <a:gd name="connsiteX0" fmla="*/ 509587 w 1166781"/>
                <a:gd name="connsiteY0" fmla="*/ 1057275 h 1700212"/>
                <a:gd name="connsiteX1" fmla="*/ 454818 w 1166781"/>
                <a:gd name="connsiteY1" fmla="*/ 1181100 h 1700212"/>
                <a:gd name="connsiteX2" fmla="*/ 373856 w 1166781"/>
                <a:gd name="connsiteY2" fmla="*/ 1307306 h 1700212"/>
                <a:gd name="connsiteX3" fmla="*/ 276225 w 1166781"/>
                <a:gd name="connsiteY3" fmla="*/ 1435893 h 1700212"/>
                <a:gd name="connsiteX4" fmla="*/ 180975 w 1166781"/>
                <a:gd name="connsiteY4" fmla="*/ 1550193 h 1700212"/>
                <a:gd name="connsiteX5" fmla="*/ 78581 w 1166781"/>
                <a:gd name="connsiteY5" fmla="*/ 1664493 h 1700212"/>
                <a:gd name="connsiteX6" fmla="*/ 38100 w 1166781"/>
                <a:gd name="connsiteY6" fmla="*/ 1697831 h 1700212"/>
                <a:gd name="connsiteX7" fmla="*/ 16668 w 1166781"/>
                <a:gd name="connsiteY7" fmla="*/ 1700212 h 1700212"/>
                <a:gd name="connsiteX8" fmla="*/ 0 w 1166781"/>
                <a:gd name="connsiteY8" fmla="*/ 1690687 h 1700212"/>
                <a:gd name="connsiteX9" fmla="*/ 0 w 1166781"/>
                <a:gd name="connsiteY9" fmla="*/ 1671637 h 1700212"/>
                <a:gd name="connsiteX10" fmla="*/ 21431 w 1166781"/>
                <a:gd name="connsiteY10" fmla="*/ 1624012 h 1700212"/>
                <a:gd name="connsiteX11" fmla="*/ 92868 w 1166781"/>
                <a:gd name="connsiteY11" fmla="*/ 1516856 h 1700212"/>
                <a:gd name="connsiteX12" fmla="*/ 154781 w 1166781"/>
                <a:gd name="connsiteY12" fmla="*/ 1409700 h 1700212"/>
                <a:gd name="connsiteX13" fmla="*/ 226218 w 1166781"/>
                <a:gd name="connsiteY13" fmla="*/ 1262062 h 1700212"/>
                <a:gd name="connsiteX14" fmla="*/ 269081 w 1166781"/>
                <a:gd name="connsiteY14" fmla="*/ 1147762 h 1700212"/>
                <a:gd name="connsiteX15" fmla="*/ 309562 w 1166781"/>
                <a:gd name="connsiteY15" fmla="*/ 1009650 h 1700212"/>
                <a:gd name="connsiteX16" fmla="*/ 330993 w 1166781"/>
                <a:gd name="connsiteY16" fmla="*/ 907256 h 1700212"/>
                <a:gd name="connsiteX17" fmla="*/ 352425 w 1166781"/>
                <a:gd name="connsiteY17" fmla="*/ 759618 h 1700212"/>
                <a:gd name="connsiteX18" fmla="*/ 361950 w 1166781"/>
                <a:gd name="connsiteY18" fmla="*/ 638175 h 1700212"/>
                <a:gd name="connsiteX19" fmla="*/ 369093 w 1166781"/>
                <a:gd name="connsiteY19" fmla="*/ 478631 h 1700212"/>
                <a:gd name="connsiteX20" fmla="*/ 366712 w 1166781"/>
                <a:gd name="connsiteY20" fmla="*/ 333375 h 1700212"/>
                <a:gd name="connsiteX21" fmla="*/ 354806 w 1166781"/>
                <a:gd name="connsiteY21" fmla="*/ 250031 h 1700212"/>
                <a:gd name="connsiteX22" fmla="*/ 340518 w 1166781"/>
                <a:gd name="connsiteY22" fmla="*/ 197643 h 1700212"/>
                <a:gd name="connsiteX23" fmla="*/ 326231 w 1166781"/>
                <a:gd name="connsiteY23" fmla="*/ 169068 h 1700212"/>
                <a:gd name="connsiteX24" fmla="*/ 273843 w 1166781"/>
                <a:gd name="connsiteY24" fmla="*/ 126206 h 1700212"/>
                <a:gd name="connsiteX25" fmla="*/ 230981 w 1166781"/>
                <a:gd name="connsiteY25" fmla="*/ 92868 h 1700212"/>
                <a:gd name="connsiteX26" fmla="*/ 178593 w 1166781"/>
                <a:gd name="connsiteY26" fmla="*/ 64293 h 1700212"/>
                <a:gd name="connsiteX27" fmla="*/ 159543 w 1166781"/>
                <a:gd name="connsiteY27" fmla="*/ 52387 h 1700212"/>
                <a:gd name="connsiteX28" fmla="*/ 150018 w 1166781"/>
                <a:gd name="connsiteY28" fmla="*/ 40481 h 1700212"/>
                <a:gd name="connsiteX29" fmla="*/ 142875 w 1166781"/>
                <a:gd name="connsiteY29" fmla="*/ 23812 h 1700212"/>
                <a:gd name="connsiteX30" fmla="*/ 145256 w 1166781"/>
                <a:gd name="connsiteY30" fmla="*/ 9525 h 1700212"/>
                <a:gd name="connsiteX31" fmla="*/ 161925 w 1166781"/>
                <a:gd name="connsiteY31" fmla="*/ 0 h 1700212"/>
                <a:gd name="connsiteX32" fmla="*/ 211931 w 1166781"/>
                <a:gd name="connsiteY32" fmla="*/ 9525 h 1700212"/>
                <a:gd name="connsiteX33" fmla="*/ 314325 w 1166781"/>
                <a:gd name="connsiteY33" fmla="*/ 23812 h 1700212"/>
                <a:gd name="connsiteX34" fmla="*/ 452437 w 1166781"/>
                <a:gd name="connsiteY34" fmla="*/ 59531 h 1700212"/>
                <a:gd name="connsiteX35" fmla="*/ 1166781 w 1166781"/>
                <a:gd name="connsiteY35" fmla="*/ 283345 h 1700212"/>
                <a:gd name="connsiteX36" fmla="*/ 640556 w 1166781"/>
                <a:gd name="connsiteY36" fmla="*/ 288131 h 1700212"/>
                <a:gd name="connsiteX37" fmla="*/ 623887 w 1166781"/>
                <a:gd name="connsiteY37" fmla="*/ 511968 h 1700212"/>
                <a:gd name="connsiteX38" fmla="*/ 600075 w 1166781"/>
                <a:gd name="connsiteY38" fmla="*/ 692943 h 1700212"/>
                <a:gd name="connsiteX39" fmla="*/ 571500 w 1166781"/>
                <a:gd name="connsiteY39" fmla="*/ 850106 h 1700212"/>
                <a:gd name="connsiteX40" fmla="*/ 509587 w 1166781"/>
                <a:gd name="connsiteY40" fmla="*/ 1057275 h 1700212"/>
                <a:gd name="connsiteX0" fmla="*/ 509587 w 1166781"/>
                <a:gd name="connsiteY0" fmla="*/ 1057275 h 1700212"/>
                <a:gd name="connsiteX1" fmla="*/ 454818 w 1166781"/>
                <a:gd name="connsiteY1" fmla="*/ 1181100 h 1700212"/>
                <a:gd name="connsiteX2" fmla="*/ 373856 w 1166781"/>
                <a:gd name="connsiteY2" fmla="*/ 1307306 h 1700212"/>
                <a:gd name="connsiteX3" fmla="*/ 276225 w 1166781"/>
                <a:gd name="connsiteY3" fmla="*/ 1435893 h 1700212"/>
                <a:gd name="connsiteX4" fmla="*/ 180975 w 1166781"/>
                <a:gd name="connsiteY4" fmla="*/ 1550193 h 1700212"/>
                <a:gd name="connsiteX5" fmla="*/ 78581 w 1166781"/>
                <a:gd name="connsiteY5" fmla="*/ 1664493 h 1700212"/>
                <a:gd name="connsiteX6" fmla="*/ 38100 w 1166781"/>
                <a:gd name="connsiteY6" fmla="*/ 1697831 h 1700212"/>
                <a:gd name="connsiteX7" fmla="*/ 16668 w 1166781"/>
                <a:gd name="connsiteY7" fmla="*/ 1700212 h 1700212"/>
                <a:gd name="connsiteX8" fmla="*/ 0 w 1166781"/>
                <a:gd name="connsiteY8" fmla="*/ 1690687 h 1700212"/>
                <a:gd name="connsiteX9" fmla="*/ 0 w 1166781"/>
                <a:gd name="connsiteY9" fmla="*/ 1671637 h 1700212"/>
                <a:gd name="connsiteX10" fmla="*/ 21431 w 1166781"/>
                <a:gd name="connsiteY10" fmla="*/ 1624012 h 1700212"/>
                <a:gd name="connsiteX11" fmla="*/ 92868 w 1166781"/>
                <a:gd name="connsiteY11" fmla="*/ 1516856 h 1700212"/>
                <a:gd name="connsiteX12" fmla="*/ 154781 w 1166781"/>
                <a:gd name="connsiteY12" fmla="*/ 1409700 h 1700212"/>
                <a:gd name="connsiteX13" fmla="*/ 226218 w 1166781"/>
                <a:gd name="connsiteY13" fmla="*/ 1262062 h 1700212"/>
                <a:gd name="connsiteX14" fmla="*/ 269081 w 1166781"/>
                <a:gd name="connsiteY14" fmla="*/ 1147762 h 1700212"/>
                <a:gd name="connsiteX15" fmla="*/ 309562 w 1166781"/>
                <a:gd name="connsiteY15" fmla="*/ 1009650 h 1700212"/>
                <a:gd name="connsiteX16" fmla="*/ 330993 w 1166781"/>
                <a:gd name="connsiteY16" fmla="*/ 907256 h 1700212"/>
                <a:gd name="connsiteX17" fmla="*/ 352425 w 1166781"/>
                <a:gd name="connsiteY17" fmla="*/ 759618 h 1700212"/>
                <a:gd name="connsiteX18" fmla="*/ 361950 w 1166781"/>
                <a:gd name="connsiteY18" fmla="*/ 638175 h 1700212"/>
                <a:gd name="connsiteX19" fmla="*/ 369093 w 1166781"/>
                <a:gd name="connsiteY19" fmla="*/ 478631 h 1700212"/>
                <a:gd name="connsiteX20" fmla="*/ 366712 w 1166781"/>
                <a:gd name="connsiteY20" fmla="*/ 333375 h 1700212"/>
                <a:gd name="connsiteX21" fmla="*/ 354806 w 1166781"/>
                <a:gd name="connsiteY21" fmla="*/ 250031 h 1700212"/>
                <a:gd name="connsiteX22" fmla="*/ 340518 w 1166781"/>
                <a:gd name="connsiteY22" fmla="*/ 197643 h 1700212"/>
                <a:gd name="connsiteX23" fmla="*/ 326231 w 1166781"/>
                <a:gd name="connsiteY23" fmla="*/ 169068 h 1700212"/>
                <a:gd name="connsiteX24" fmla="*/ 273843 w 1166781"/>
                <a:gd name="connsiteY24" fmla="*/ 126206 h 1700212"/>
                <a:gd name="connsiteX25" fmla="*/ 230981 w 1166781"/>
                <a:gd name="connsiteY25" fmla="*/ 92868 h 1700212"/>
                <a:gd name="connsiteX26" fmla="*/ 178593 w 1166781"/>
                <a:gd name="connsiteY26" fmla="*/ 64293 h 1700212"/>
                <a:gd name="connsiteX27" fmla="*/ 159543 w 1166781"/>
                <a:gd name="connsiteY27" fmla="*/ 52387 h 1700212"/>
                <a:gd name="connsiteX28" fmla="*/ 150018 w 1166781"/>
                <a:gd name="connsiteY28" fmla="*/ 40481 h 1700212"/>
                <a:gd name="connsiteX29" fmla="*/ 142875 w 1166781"/>
                <a:gd name="connsiteY29" fmla="*/ 23812 h 1700212"/>
                <a:gd name="connsiteX30" fmla="*/ 145256 w 1166781"/>
                <a:gd name="connsiteY30" fmla="*/ 9525 h 1700212"/>
                <a:gd name="connsiteX31" fmla="*/ 161925 w 1166781"/>
                <a:gd name="connsiteY31" fmla="*/ 0 h 1700212"/>
                <a:gd name="connsiteX32" fmla="*/ 211931 w 1166781"/>
                <a:gd name="connsiteY32" fmla="*/ 9525 h 1700212"/>
                <a:gd name="connsiteX33" fmla="*/ 314325 w 1166781"/>
                <a:gd name="connsiteY33" fmla="*/ 23812 h 1700212"/>
                <a:gd name="connsiteX34" fmla="*/ 452437 w 1166781"/>
                <a:gd name="connsiteY34" fmla="*/ 59531 h 1700212"/>
                <a:gd name="connsiteX35" fmla="*/ 611981 w 1166781"/>
                <a:gd name="connsiteY35" fmla="*/ 107156 h 1700212"/>
                <a:gd name="connsiteX36" fmla="*/ 1166781 w 1166781"/>
                <a:gd name="connsiteY36" fmla="*/ 283345 h 1700212"/>
                <a:gd name="connsiteX37" fmla="*/ 640556 w 1166781"/>
                <a:gd name="connsiteY37" fmla="*/ 288131 h 1700212"/>
                <a:gd name="connsiteX38" fmla="*/ 623887 w 1166781"/>
                <a:gd name="connsiteY38" fmla="*/ 511968 h 1700212"/>
                <a:gd name="connsiteX39" fmla="*/ 600075 w 1166781"/>
                <a:gd name="connsiteY39" fmla="*/ 692943 h 1700212"/>
                <a:gd name="connsiteX40" fmla="*/ 571500 w 1166781"/>
                <a:gd name="connsiteY40" fmla="*/ 850106 h 1700212"/>
                <a:gd name="connsiteX41" fmla="*/ 509587 w 1166781"/>
                <a:gd name="connsiteY41" fmla="*/ 1057275 h 1700212"/>
                <a:gd name="connsiteX0" fmla="*/ 509587 w 640556"/>
                <a:gd name="connsiteY0" fmla="*/ 1057275 h 1700212"/>
                <a:gd name="connsiteX1" fmla="*/ 454818 w 640556"/>
                <a:gd name="connsiteY1" fmla="*/ 1181100 h 1700212"/>
                <a:gd name="connsiteX2" fmla="*/ 373856 w 640556"/>
                <a:gd name="connsiteY2" fmla="*/ 1307306 h 1700212"/>
                <a:gd name="connsiteX3" fmla="*/ 276225 w 640556"/>
                <a:gd name="connsiteY3" fmla="*/ 1435893 h 1700212"/>
                <a:gd name="connsiteX4" fmla="*/ 180975 w 640556"/>
                <a:gd name="connsiteY4" fmla="*/ 1550193 h 1700212"/>
                <a:gd name="connsiteX5" fmla="*/ 78581 w 640556"/>
                <a:gd name="connsiteY5" fmla="*/ 1664493 h 1700212"/>
                <a:gd name="connsiteX6" fmla="*/ 38100 w 640556"/>
                <a:gd name="connsiteY6" fmla="*/ 1697831 h 1700212"/>
                <a:gd name="connsiteX7" fmla="*/ 16668 w 640556"/>
                <a:gd name="connsiteY7" fmla="*/ 1700212 h 1700212"/>
                <a:gd name="connsiteX8" fmla="*/ 0 w 640556"/>
                <a:gd name="connsiteY8" fmla="*/ 1690687 h 1700212"/>
                <a:gd name="connsiteX9" fmla="*/ 0 w 640556"/>
                <a:gd name="connsiteY9" fmla="*/ 1671637 h 1700212"/>
                <a:gd name="connsiteX10" fmla="*/ 21431 w 640556"/>
                <a:gd name="connsiteY10" fmla="*/ 1624012 h 1700212"/>
                <a:gd name="connsiteX11" fmla="*/ 92868 w 640556"/>
                <a:gd name="connsiteY11" fmla="*/ 1516856 h 1700212"/>
                <a:gd name="connsiteX12" fmla="*/ 154781 w 640556"/>
                <a:gd name="connsiteY12" fmla="*/ 1409700 h 1700212"/>
                <a:gd name="connsiteX13" fmla="*/ 226218 w 640556"/>
                <a:gd name="connsiteY13" fmla="*/ 1262062 h 1700212"/>
                <a:gd name="connsiteX14" fmla="*/ 269081 w 640556"/>
                <a:gd name="connsiteY14" fmla="*/ 1147762 h 1700212"/>
                <a:gd name="connsiteX15" fmla="*/ 309562 w 640556"/>
                <a:gd name="connsiteY15" fmla="*/ 1009650 h 1700212"/>
                <a:gd name="connsiteX16" fmla="*/ 330993 w 640556"/>
                <a:gd name="connsiteY16" fmla="*/ 907256 h 1700212"/>
                <a:gd name="connsiteX17" fmla="*/ 352425 w 640556"/>
                <a:gd name="connsiteY17" fmla="*/ 759618 h 1700212"/>
                <a:gd name="connsiteX18" fmla="*/ 361950 w 640556"/>
                <a:gd name="connsiteY18" fmla="*/ 638175 h 1700212"/>
                <a:gd name="connsiteX19" fmla="*/ 369093 w 640556"/>
                <a:gd name="connsiteY19" fmla="*/ 478631 h 1700212"/>
                <a:gd name="connsiteX20" fmla="*/ 366712 w 640556"/>
                <a:gd name="connsiteY20" fmla="*/ 333375 h 1700212"/>
                <a:gd name="connsiteX21" fmla="*/ 354806 w 640556"/>
                <a:gd name="connsiteY21" fmla="*/ 250031 h 1700212"/>
                <a:gd name="connsiteX22" fmla="*/ 340518 w 640556"/>
                <a:gd name="connsiteY22" fmla="*/ 197643 h 1700212"/>
                <a:gd name="connsiteX23" fmla="*/ 326231 w 640556"/>
                <a:gd name="connsiteY23" fmla="*/ 169068 h 1700212"/>
                <a:gd name="connsiteX24" fmla="*/ 273843 w 640556"/>
                <a:gd name="connsiteY24" fmla="*/ 126206 h 1700212"/>
                <a:gd name="connsiteX25" fmla="*/ 230981 w 640556"/>
                <a:gd name="connsiteY25" fmla="*/ 92868 h 1700212"/>
                <a:gd name="connsiteX26" fmla="*/ 178593 w 640556"/>
                <a:gd name="connsiteY26" fmla="*/ 64293 h 1700212"/>
                <a:gd name="connsiteX27" fmla="*/ 159543 w 640556"/>
                <a:gd name="connsiteY27" fmla="*/ 52387 h 1700212"/>
                <a:gd name="connsiteX28" fmla="*/ 150018 w 640556"/>
                <a:gd name="connsiteY28" fmla="*/ 40481 h 1700212"/>
                <a:gd name="connsiteX29" fmla="*/ 142875 w 640556"/>
                <a:gd name="connsiteY29" fmla="*/ 23812 h 1700212"/>
                <a:gd name="connsiteX30" fmla="*/ 145256 w 640556"/>
                <a:gd name="connsiteY30" fmla="*/ 9525 h 1700212"/>
                <a:gd name="connsiteX31" fmla="*/ 161925 w 640556"/>
                <a:gd name="connsiteY31" fmla="*/ 0 h 1700212"/>
                <a:gd name="connsiteX32" fmla="*/ 211931 w 640556"/>
                <a:gd name="connsiteY32" fmla="*/ 9525 h 1700212"/>
                <a:gd name="connsiteX33" fmla="*/ 314325 w 640556"/>
                <a:gd name="connsiteY33" fmla="*/ 23812 h 1700212"/>
                <a:gd name="connsiteX34" fmla="*/ 452437 w 640556"/>
                <a:gd name="connsiteY34" fmla="*/ 59531 h 1700212"/>
                <a:gd name="connsiteX35" fmla="*/ 611981 w 640556"/>
                <a:gd name="connsiteY35" fmla="*/ 107156 h 1700212"/>
                <a:gd name="connsiteX36" fmla="*/ 640556 w 640556"/>
                <a:gd name="connsiteY36" fmla="*/ 288131 h 1700212"/>
                <a:gd name="connsiteX37" fmla="*/ 623887 w 640556"/>
                <a:gd name="connsiteY37" fmla="*/ 511968 h 1700212"/>
                <a:gd name="connsiteX38" fmla="*/ 600075 w 640556"/>
                <a:gd name="connsiteY38" fmla="*/ 692943 h 1700212"/>
                <a:gd name="connsiteX39" fmla="*/ 571500 w 640556"/>
                <a:gd name="connsiteY39" fmla="*/ 850106 h 1700212"/>
                <a:gd name="connsiteX40" fmla="*/ 509587 w 640556"/>
                <a:gd name="connsiteY40" fmla="*/ 1057275 h 1700212"/>
                <a:gd name="connsiteX0" fmla="*/ 509587 w 778635"/>
                <a:gd name="connsiteY0" fmla="*/ 1057275 h 1700212"/>
                <a:gd name="connsiteX1" fmla="*/ 454818 w 778635"/>
                <a:gd name="connsiteY1" fmla="*/ 1181100 h 1700212"/>
                <a:gd name="connsiteX2" fmla="*/ 373856 w 778635"/>
                <a:gd name="connsiteY2" fmla="*/ 1307306 h 1700212"/>
                <a:gd name="connsiteX3" fmla="*/ 276225 w 778635"/>
                <a:gd name="connsiteY3" fmla="*/ 1435893 h 1700212"/>
                <a:gd name="connsiteX4" fmla="*/ 180975 w 778635"/>
                <a:gd name="connsiteY4" fmla="*/ 1550193 h 1700212"/>
                <a:gd name="connsiteX5" fmla="*/ 78581 w 778635"/>
                <a:gd name="connsiteY5" fmla="*/ 1664493 h 1700212"/>
                <a:gd name="connsiteX6" fmla="*/ 38100 w 778635"/>
                <a:gd name="connsiteY6" fmla="*/ 1697831 h 1700212"/>
                <a:gd name="connsiteX7" fmla="*/ 16668 w 778635"/>
                <a:gd name="connsiteY7" fmla="*/ 1700212 h 1700212"/>
                <a:gd name="connsiteX8" fmla="*/ 0 w 778635"/>
                <a:gd name="connsiteY8" fmla="*/ 1690687 h 1700212"/>
                <a:gd name="connsiteX9" fmla="*/ 0 w 778635"/>
                <a:gd name="connsiteY9" fmla="*/ 1671637 h 1700212"/>
                <a:gd name="connsiteX10" fmla="*/ 21431 w 778635"/>
                <a:gd name="connsiteY10" fmla="*/ 1624012 h 1700212"/>
                <a:gd name="connsiteX11" fmla="*/ 92868 w 778635"/>
                <a:gd name="connsiteY11" fmla="*/ 1516856 h 1700212"/>
                <a:gd name="connsiteX12" fmla="*/ 154781 w 778635"/>
                <a:gd name="connsiteY12" fmla="*/ 1409700 h 1700212"/>
                <a:gd name="connsiteX13" fmla="*/ 226218 w 778635"/>
                <a:gd name="connsiteY13" fmla="*/ 1262062 h 1700212"/>
                <a:gd name="connsiteX14" fmla="*/ 269081 w 778635"/>
                <a:gd name="connsiteY14" fmla="*/ 1147762 h 1700212"/>
                <a:gd name="connsiteX15" fmla="*/ 309562 w 778635"/>
                <a:gd name="connsiteY15" fmla="*/ 1009650 h 1700212"/>
                <a:gd name="connsiteX16" fmla="*/ 330993 w 778635"/>
                <a:gd name="connsiteY16" fmla="*/ 907256 h 1700212"/>
                <a:gd name="connsiteX17" fmla="*/ 352425 w 778635"/>
                <a:gd name="connsiteY17" fmla="*/ 759618 h 1700212"/>
                <a:gd name="connsiteX18" fmla="*/ 361950 w 778635"/>
                <a:gd name="connsiteY18" fmla="*/ 638175 h 1700212"/>
                <a:gd name="connsiteX19" fmla="*/ 369093 w 778635"/>
                <a:gd name="connsiteY19" fmla="*/ 478631 h 1700212"/>
                <a:gd name="connsiteX20" fmla="*/ 366712 w 778635"/>
                <a:gd name="connsiteY20" fmla="*/ 333375 h 1700212"/>
                <a:gd name="connsiteX21" fmla="*/ 354806 w 778635"/>
                <a:gd name="connsiteY21" fmla="*/ 250031 h 1700212"/>
                <a:gd name="connsiteX22" fmla="*/ 340518 w 778635"/>
                <a:gd name="connsiteY22" fmla="*/ 197643 h 1700212"/>
                <a:gd name="connsiteX23" fmla="*/ 326231 w 778635"/>
                <a:gd name="connsiteY23" fmla="*/ 169068 h 1700212"/>
                <a:gd name="connsiteX24" fmla="*/ 273843 w 778635"/>
                <a:gd name="connsiteY24" fmla="*/ 126206 h 1700212"/>
                <a:gd name="connsiteX25" fmla="*/ 230981 w 778635"/>
                <a:gd name="connsiteY25" fmla="*/ 92868 h 1700212"/>
                <a:gd name="connsiteX26" fmla="*/ 178593 w 778635"/>
                <a:gd name="connsiteY26" fmla="*/ 64293 h 1700212"/>
                <a:gd name="connsiteX27" fmla="*/ 159543 w 778635"/>
                <a:gd name="connsiteY27" fmla="*/ 52387 h 1700212"/>
                <a:gd name="connsiteX28" fmla="*/ 150018 w 778635"/>
                <a:gd name="connsiteY28" fmla="*/ 40481 h 1700212"/>
                <a:gd name="connsiteX29" fmla="*/ 142875 w 778635"/>
                <a:gd name="connsiteY29" fmla="*/ 23812 h 1700212"/>
                <a:gd name="connsiteX30" fmla="*/ 145256 w 778635"/>
                <a:gd name="connsiteY30" fmla="*/ 9525 h 1700212"/>
                <a:gd name="connsiteX31" fmla="*/ 161925 w 778635"/>
                <a:gd name="connsiteY31" fmla="*/ 0 h 1700212"/>
                <a:gd name="connsiteX32" fmla="*/ 211931 w 778635"/>
                <a:gd name="connsiteY32" fmla="*/ 9525 h 1700212"/>
                <a:gd name="connsiteX33" fmla="*/ 314325 w 778635"/>
                <a:gd name="connsiteY33" fmla="*/ 23812 h 1700212"/>
                <a:gd name="connsiteX34" fmla="*/ 452437 w 778635"/>
                <a:gd name="connsiteY34" fmla="*/ 59531 h 1700212"/>
                <a:gd name="connsiteX35" fmla="*/ 778635 w 778635"/>
                <a:gd name="connsiteY35" fmla="*/ 178570 h 1700212"/>
                <a:gd name="connsiteX36" fmla="*/ 640556 w 778635"/>
                <a:gd name="connsiteY36" fmla="*/ 288131 h 1700212"/>
                <a:gd name="connsiteX37" fmla="*/ 623887 w 778635"/>
                <a:gd name="connsiteY37" fmla="*/ 511968 h 1700212"/>
                <a:gd name="connsiteX38" fmla="*/ 600075 w 778635"/>
                <a:gd name="connsiteY38" fmla="*/ 692943 h 1700212"/>
                <a:gd name="connsiteX39" fmla="*/ 571500 w 778635"/>
                <a:gd name="connsiteY39" fmla="*/ 850106 h 1700212"/>
                <a:gd name="connsiteX40" fmla="*/ 509587 w 778635"/>
                <a:gd name="connsiteY40" fmla="*/ 1057275 h 1700212"/>
                <a:gd name="connsiteX0" fmla="*/ 509587 w 778635"/>
                <a:gd name="connsiteY0" fmla="*/ 1057275 h 1700212"/>
                <a:gd name="connsiteX1" fmla="*/ 454818 w 778635"/>
                <a:gd name="connsiteY1" fmla="*/ 1181100 h 1700212"/>
                <a:gd name="connsiteX2" fmla="*/ 373856 w 778635"/>
                <a:gd name="connsiteY2" fmla="*/ 1307306 h 1700212"/>
                <a:gd name="connsiteX3" fmla="*/ 276225 w 778635"/>
                <a:gd name="connsiteY3" fmla="*/ 1435893 h 1700212"/>
                <a:gd name="connsiteX4" fmla="*/ 180975 w 778635"/>
                <a:gd name="connsiteY4" fmla="*/ 1550193 h 1700212"/>
                <a:gd name="connsiteX5" fmla="*/ 78581 w 778635"/>
                <a:gd name="connsiteY5" fmla="*/ 1664493 h 1700212"/>
                <a:gd name="connsiteX6" fmla="*/ 38100 w 778635"/>
                <a:gd name="connsiteY6" fmla="*/ 1697831 h 1700212"/>
                <a:gd name="connsiteX7" fmla="*/ 16668 w 778635"/>
                <a:gd name="connsiteY7" fmla="*/ 1700212 h 1700212"/>
                <a:gd name="connsiteX8" fmla="*/ 0 w 778635"/>
                <a:gd name="connsiteY8" fmla="*/ 1690687 h 1700212"/>
                <a:gd name="connsiteX9" fmla="*/ 0 w 778635"/>
                <a:gd name="connsiteY9" fmla="*/ 1671637 h 1700212"/>
                <a:gd name="connsiteX10" fmla="*/ 21431 w 778635"/>
                <a:gd name="connsiteY10" fmla="*/ 1624012 h 1700212"/>
                <a:gd name="connsiteX11" fmla="*/ 92868 w 778635"/>
                <a:gd name="connsiteY11" fmla="*/ 1516856 h 1700212"/>
                <a:gd name="connsiteX12" fmla="*/ 154781 w 778635"/>
                <a:gd name="connsiteY12" fmla="*/ 1409700 h 1700212"/>
                <a:gd name="connsiteX13" fmla="*/ 226218 w 778635"/>
                <a:gd name="connsiteY13" fmla="*/ 1262062 h 1700212"/>
                <a:gd name="connsiteX14" fmla="*/ 269081 w 778635"/>
                <a:gd name="connsiteY14" fmla="*/ 1147762 h 1700212"/>
                <a:gd name="connsiteX15" fmla="*/ 309562 w 778635"/>
                <a:gd name="connsiteY15" fmla="*/ 1009650 h 1700212"/>
                <a:gd name="connsiteX16" fmla="*/ 330993 w 778635"/>
                <a:gd name="connsiteY16" fmla="*/ 907256 h 1700212"/>
                <a:gd name="connsiteX17" fmla="*/ 352425 w 778635"/>
                <a:gd name="connsiteY17" fmla="*/ 759618 h 1700212"/>
                <a:gd name="connsiteX18" fmla="*/ 361950 w 778635"/>
                <a:gd name="connsiteY18" fmla="*/ 638175 h 1700212"/>
                <a:gd name="connsiteX19" fmla="*/ 369093 w 778635"/>
                <a:gd name="connsiteY19" fmla="*/ 478631 h 1700212"/>
                <a:gd name="connsiteX20" fmla="*/ 366712 w 778635"/>
                <a:gd name="connsiteY20" fmla="*/ 333375 h 1700212"/>
                <a:gd name="connsiteX21" fmla="*/ 354806 w 778635"/>
                <a:gd name="connsiteY21" fmla="*/ 250031 h 1700212"/>
                <a:gd name="connsiteX22" fmla="*/ 340518 w 778635"/>
                <a:gd name="connsiteY22" fmla="*/ 197643 h 1700212"/>
                <a:gd name="connsiteX23" fmla="*/ 326231 w 778635"/>
                <a:gd name="connsiteY23" fmla="*/ 169068 h 1700212"/>
                <a:gd name="connsiteX24" fmla="*/ 273843 w 778635"/>
                <a:gd name="connsiteY24" fmla="*/ 126206 h 1700212"/>
                <a:gd name="connsiteX25" fmla="*/ 230981 w 778635"/>
                <a:gd name="connsiteY25" fmla="*/ 92868 h 1700212"/>
                <a:gd name="connsiteX26" fmla="*/ 178593 w 778635"/>
                <a:gd name="connsiteY26" fmla="*/ 64293 h 1700212"/>
                <a:gd name="connsiteX27" fmla="*/ 159543 w 778635"/>
                <a:gd name="connsiteY27" fmla="*/ 52387 h 1700212"/>
                <a:gd name="connsiteX28" fmla="*/ 150018 w 778635"/>
                <a:gd name="connsiteY28" fmla="*/ 40481 h 1700212"/>
                <a:gd name="connsiteX29" fmla="*/ 142875 w 778635"/>
                <a:gd name="connsiteY29" fmla="*/ 23812 h 1700212"/>
                <a:gd name="connsiteX30" fmla="*/ 145256 w 778635"/>
                <a:gd name="connsiteY30" fmla="*/ 9525 h 1700212"/>
                <a:gd name="connsiteX31" fmla="*/ 161925 w 778635"/>
                <a:gd name="connsiteY31" fmla="*/ 0 h 1700212"/>
                <a:gd name="connsiteX32" fmla="*/ 211931 w 778635"/>
                <a:gd name="connsiteY32" fmla="*/ 9525 h 1700212"/>
                <a:gd name="connsiteX33" fmla="*/ 314325 w 778635"/>
                <a:gd name="connsiteY33" fmla="*/ 23812 h 1700212"/>
                <a:gd name="connsiteX34" fmla="*/ 452437 w 778635"/>
                <a:gd name="connsiteY34" fmla="*/ 59531 h 1700212"/>
                <a:gd name="connsiteX35" fmla="*/ 611981 w 778635"/>
                <a:gd name="connsiteY35" fmla="*/ 116681 h 1700212"/>
                <a:gd name="connsiteX36" fmla="*/ 778635 w 778635"/>
                <a:gd name="connsiteY36" fmla="*/ 178570 h 1700212"/>
                <a:gd name="connsiteX37" fmla="*/ 640556 w 778635"/>
                <a:gd name="connsiteY37" fmla="*/ 288131 h 1700212"/>
                <a:gd name="connsiteX38" fmla="*/ 623887 w 778635"/>
                <a:gd name="connsiteY38" fmla="*/ 511968 h 1700212"/>
                <a:gd name="connsiteX39" fmla="*/ 600075 w 778635"/>
                <a:gd name="connsiteY39" fmla="*/ 692943 h 1700212"/>
                <a:gd name="connsiteX40" fmla="*/ 571500 w 778635"/>
                <a:gd name="connsiteY40" fmla="*/ 850106 h 1700212"/>
                <a:gd name="connsiteX41" fmla="*/ 509587 w 778635"/>
                <a:gd name="connsiteY41" fmla="*/ 1057275 h 1700212"/>
                <a:gd name="connsiteX0" fmla="*/ 509587 w 640556"/>
                <a:gd name="connsiteY0" fmla="*/ 1057275 h 1700212"/>
                <a:gd name="connsiteX1" fmla="*/ 454818 w 640556"/>
                <a:gd name="connsiteY1" fmla="*/ 1181100 h 1700212"/>
                <a:gd name="connsiteX2" fmla="*/ 373856 w 640556"/>
                <a:gd name="connsiteY2" fmla="*/ 1307306 h 1700212"/>
                <a:gd name="connsiteX3" fmla="*/ 276225 w 640556"/>
                <a:gd name="connsiteY3" fmla="*/ 1435893 h 1700212"/>
                <a:gd name="connsiteX4" fmla="*/ 180975 w 640556"/>
                <a:gd name="connsiteY4" fmla="*/ 1550193 h 1700212"/>
                <a:gd name="connsiteX5" fmla="*/ 78581 w 640556"/>
                <a:gd name="connsiteY5" fmla="*/ 1664493 h 1700212"/>
                <a:gd name="connsiteX6" fmla="*/ 38100 w 640556"/>
                <a:gd name="connsiteY6" fmla="*/ 1697831 h 1700212"/>
                <a:gd name="connsiteX7" fmla="*/ 16668 w 640556"/>
                <a:gd name="connsiteY7" fmla="*/ 1700212 h 1700212"/>
                <a:gd name="connsiteX8" fmla="*/ 0 w 640556"/>
                <a:gd name="connsiteY8" fmla="*/ 1690687 h 1700212"/>
                <a:gd name="connsiteX9" fmla="*/ 0 w 640556"/>
                <a:gd name="connsiteY9" fmla="*/ 1671637 h 1700212"/>
                <a:gd name="connsiteX10" fmla="*/ 21431 w 640556"/>
                <a:gd name="connsiteY10" fmla="*/ 1624012 h 1700212"/>
                <a:gd name="connsiteX11" fmla="*/ 92868 w 640556"/>
                <a:gd name="connsiteY11" fmla="*/ 1516856 h 1700212"/>
                <a:gd name="connsiteX12" fmla="*/ 154781 w 640556"/>
                <a:gd name="connsiteY12" fmla="*/ 1409700 h 1700212"/>
                <a:gd name="connsiteX13" fmla="*/ 226218 w 640556"/>
                <a:gd name="connsiteY13" fmla="*/ 1262062 h 1700212"/>
                <a:gd name="connsiteX14" fmla="*/ 269081 w 640556"/>
                <a:gd name="connsiteY14" fmla="*/ 1147762 h 1700212"/>
                <a:gd name="connsiteX15" fmla="*/ 309562 w 640556"/>
                <a:gd name="connsiteY15" fmla="*/ 1009650 h 1700212"/>
                <a:gd name="connsiteX16" fmla="*/ 330993 w 640556"/>
                <a:gd name="connsiteY16" fmla="*/ 907256 h 1700212"/>
                <a:gd name="connsiteX17" fmla="*/ 352425 w 640556"/>
                <a:gd name="connsiteY17" fmla="*/ 759618 h 1700212"/>
                <a:gd name="connsiteX18" fmla="*/ 361950 w 640556"/>
                <a:gd name="connsiteY18" fmla="*/ 638175 h 1700212"/>
                <a:gd name="connsiteX19" fmla="*/ 369093 w 640556"/>
                <a:gd name="connsiteY19" fmla="*/ 478631 h 1700212"/>
                <a:gd name="connsiteX20" fmla="*/ 366712 w 640556"/>
                <a:gd name="connsiteY20" fmla="*/ 333375 h 1700212"/>
                <a:gd name="connsiteX21" fmla="*/ 354806 w 640556"/>
                <a:gd name="connsiteY21" fmla="*/ 250031 h 1700212"/>
                <a:gd name="connsiteX22" fmla="*/ 340518 w 640556"/>
                <a:gd name="connsiteY22" fmla="*/ 197643 h 1700212"/>
                <a:gd name="connsiteX23" fmla="*/ 326231 w 640556"/>
                <a:gd name="connsiteY23" fmla="*/ 169068 h 1700212"/>
                <a:gd name="connsiteX24" fmla="*/ 273843 w 640556"/>
                <a:gd name="connsiteY24" fmla="*/ 126206 h 1700212"/>
                <a:gd name="connsiteX25" fmla="*/ 230981 w 640556"/>
                <a:gd name="connsiteY25" fmla="*/ 92868 h 1700212"/>
                <a:gd name="connsiteX26" fmla="*/ 178593 w 640556"/>
                <a:gd name="connsiteY26" fmla="*/ 64293 h 1700212"/>
                <a:gd name="connsiteX27" fmla="*/ 159543 w 640556"/>
                <a:gd name="connsiteY27" fmla="*/ 52387 h 1700212"/>
                <a:gd name="connsiteX28" fmla="*/ 150018 w 640556"/>
                <a:gd name="connsiteY28" fmla="*/ 40481 h 1700212"/>
                <a:gd name="connsiteX29" fmla="*/ 142875 w 640556"/>
                <a:gd name="connsiteY29" fmla="*/ 23812 h 1700212"/>
                <a:gd name="connsiteX30" fmla="*/ 145256 w 640556"/>
                <a:gd name="connsiteY30" fmla="*/ 9525 h 1700212"/>
                <a:gd name="connsiteX31" fmla="*/ 161925 w 640556"/>
                <a:gd name="connsiteY31" fmla="*/ 0 h 1700212"/>
                <a:gd name="connsiteX32" fmla="*/ 211931 w 640556"/>
                <a:gd name="connsiteY32" fmla="*/ 9525 h 1700212"/>
                <a:gd name="connsiteX33" fmla="*/ 314325 w 640556"/>
                <a:gd name="connsiteY33" fmla="*/ 23812 h 1700212"/>
                <a:gd name="connsiteX34" fmla="*/ 452437 w 640556"/>
                <a:gd name="connsiteY34" fmla="*/ 59531 h 1700212"/>
                <a:gd name="connsiteX35" fmla="*/ 611981 w 640556"/>
                <a:gd name="connsiteY35" fmla="*/ 116681 h 1700212"/>
                <a:gd name="connsiteX36" fmla="*/ 640556 w 640556"/>
                <a:gd name="connsiteY36" fmla="*/ 288131 h 1700212"/>
                <a:gd name="connsiteX37" fmla="*/ 623887 w 640556"/>
                <a:gd name="connsiteY37" fmla="*/ 511968 h 1700212"/>
                <a:gd name="connsiteX38" fmla="*/ 600075 w 640556"/>
                <a:gd name="connsiteY38" fmla="*/ 692943 h 1700212"/>
                <a:gd name="connsiteX39" fmla="*/ 571500 w 640556"/>
                <a:gd name="connsiteY39" fmla="*/ 850106 h 1700212"/>
                <a:gd name="connsiteX40" fmla="*/ 509587 w 640556"/>
                <a:gd name="connsiteY40" fmla="*/ 1057275 h 17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0556" h="1700212">
                  <a:moveTo>
                    <a:pt x="509587" y="1057275"/>
                  </a:moveTo>
                  <a:lnTo>
                    <a:pt x="454818" y="1181100"/>
                  </a:lnTo>
                  <a:lnTo>
                    <a:pt x="373856" y="1307306"/>
                  </a:lnTo>
                  <a:lnTo>
                    <a:pt x="276225" y="1435893"/>
                  </a:lnTo>
                  <a:lnTo>
                    <a:pt x="180975" y="1550193"/>
                  </a:lnTo>
                  <a:lnTo>
                    <a:pt x="78581" y="1664493"/>
                  </a:lnTo>
                  <a:lnTo>
                    <a:pt x="38100" y="1697831"/>
                  </a:lnTo>
                  <a:lnTo>
                    <a:pt x="16668" y="1700212"/>
                  </a:lnTo>
                  <a:lnTo>
                    <a:pt x="0" y="1690687"/>
                  </a:lnTo>
                  <a:lnTo>
                    <a:pt x="0" y="1671637"/>
                  </a:lnTo>
                  <a:lnTo>
                    <a:pt x="21431" y="1624012"/>
                  </a:lnTo>
                  <a:lnTo>
                    <a:pt x="92868" y="1516856"/>
                  </a:lnTo>
                  <a:lnTo>
                    <a:pt x="154781" y="1409700"/>
                  </a:lnTo>
                  <a:lnTo>
                    <a:pt x="226218" y="1262062"/>
                  </a:lnTo>
                  <a:lnTo>
                    <a:pt x="269081" y="1147762"/>
                  </a:lnTo>
                  <a:lnTo>
                    <a:pt x="309562" y="1009650"/>
                  </a:lnTo>
                  <a:lnTo>
                    <a:pt x="330993" y="907256"/>
                  </a:lnTo>
                  <a:lnTo>
                    <a:pt x="352425" y="759618"/>
                  </a:lnTo>
                  <a:lnTo>
                    <a:pt x="361950" y="638175"/>
                  </a:lnTo>
                  <a:lnTo>
                    <a:pt x="369093" y="478631"/>
                  </a:lnTo>
                  <a:cubicBezTo>
                    <a:pt x="368299" y="430212"/>
                    <a:pt x="367506" y="381794"/>
                    <a:pt x="366712" y="333375"/>
                  </a:cubicBezTo>
                  <a:lnTo>
                    <a:pt x="354806" y="250031"/>
                  </a:lnTo>
                  <a:lnTo>
                    <a:pt x="340518" y="197643"/>
                  </a:lnTo>
                  <a:lnTo>
                    <a:pt x="326231" y="169068"/>
                  </a:lnTo>
                  <a:lnTo>
                    <a:pt x="273843" y="126206"/>
                  </a:lnTo>
                  <a:lnTo>
                    <a:pt x="230981" y="92868"/>
                  </a:lnTo>
                  <a:lnTo>
                    <a:pt x="178593" y="64293"/>
                  </a:lnTo>
                  <a:lnTo>
                    <a:pt x="159543" y="52387"/>
                  </a:lnTo>
                  <a:lnTo>
                    <a:pt x="150018" y="40481"/>
                  </a:lnTo>
                  <a:lnTo>
                    <a:pt x="142875" y="23812"/>
                  </a:lnTo>
                  <a:lnTo>
                    <a:pt x="145256" y="9525"/>
                  </a:lnTo>
                  <a:lnTo>
                    <a:pt x="161925" y="0"/>
                  </a:lnTo>
                  <a:lnTo>
                    <a:pt x="211931" y="9525"/>
                  </a:lnTo>
                  <a:lnTo>
                    <a:pt x="314325" y="23812"/>
                  </a:lnTo>
                  <a:lnTo>
                    <a:pt x="452437" y="59531"/>
                  </a:lnTo>
                  <a:lnTo>
                    <a:pt x="611981" y="116681"/>
                  </a:lnTo>
                  <a:lnTo>
                    <a:pt x="640556" y="288131"/>
                  </a:lnTo>
                  <a:lnTo>
                    <a:pt x="623887" y="511968"/>
                  </a:lnTo>
                  <a:lnTo>
                    <a:pt x="600075" y="692943"/>
                  </a:lnTo>
                  <a:lnTo>
                    <a:pt x="571500" y="850106"/>
                  </a:lnTo>
                  <a:lnTo>
                    <a:pt x="509587" y="1057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2A83022E-7089-4A06-B22B-48EABD005D44}"/>
                </a:ext>
              </a:extLst>
            </p:cNvPr>
            <p:cNvSpPr/>
            <p:nvPr/>
          </p:nvSpPr>
          <p:spPr>
            <a:xfrm>
              <a:off x="6110288" y="3486151"/>
              <a:ext cx="1585912" cy="500063"/>
            </a:xfrm>
            <a:custGeom>
              <a:avLst/>
              <a:gdLst>
                <a:gd name="connsiteX0" fmla="*/ 950118 w 1585912"/>
                <a:gd name="connsiteY0" fmla="*/ 290513 h 500063"/>
                <a:gd name="connsiteX1" fmla="*/ 728662 w 1585912"/>
                <a:gd name="connsiteY1" fmla="*/ 361950 h 500063"/>
                <a:gd name="connsiteX2" fmla="*/ 492918 w 1585912"/>
                <a:gd name="connsiteY2" fmla="*/ 435769 h 500063"/>
                <a:gd name="connsiteX3" fmla="*/ 273843 w 1585912"/>
                <a:gd name="connsiteY3" fmla="*/ 500063 h 500063"/>
                <a:gd name="connsiteX4" fmla="*/ 242887 w 1585912"/>
                <a:gd name="connsiteY4" fmla="*/ 490538 h 500063"/>
                <a:gd name="connsiteX5" fmla="*/ 202406 w 1585912"/>
                <a:gd name="connsiteY5" fmla="*/ 464344 h 500063"/>
                <a:gd name="connsiteX6" fmla="*/ 140493 w 1585912"/>
                <a:gd name="connsiteY6" fmla="*/ 421481 h 500063"/>
                <a:gd name="connsiteX7" fmla="*/ 100012 w 1585912"/>
                <a:gd name="connsiteY7" fmla="*/ 383381 h 500063"/>
                <a:gd name="connsiteX8" fmla="*/ 76200 w 1585912"/>
                <a:gd name="connsiteY8" fmla="*/ 357188 h 500063"/>
                <a:gd name="connsiteX9" fmla="*/ 52387 w 1585912"/>
                <a:gd name="connsiteY9" fmla="*/ 326231 h 500063"/>
                <a:gd name="connsiteX10" fmla="*/ 35718 w 1585912"/>
                <a:gd name="connsiteY10" fmla="*/ 295275 h 500063"/>
                <a:gd name="connsiteX11" fmla="*/ 11906 w 1585912"/>
                <a:gd name="connsiteY11" fmla="*/ 235744 h 500063"/>
                <a:gd name="connsiteX12" fmla="*/ 0 w 1585912"/>
                <a:gd name="connsiteY12" fmla="*/ 173831 h 500063"/>
                <a:gd name="connsiteX13" fmla="*/ 0 w 1585912"/>
                <a:gd name="connsiteY13" fmla="*/ 145256 h 500063"/>
                <a:gd name="connsiteX14" fmla="*/ 0 w 1585912"/>
                <a:gd name="connsiteY14" fmla="*/ 128588 h 500063"/>
                <a:gd name="connsiteX15" fmla="*/ 7143 w 1585912"/>
                <a:gd name="connsiteY15" fmla="*/ 123825 h 500063"/>
                <a:gd name="connsiteX16" fmla="*/ 38100 w 1585912"/>
                <a:gd name="connsiteY16" fmla="*/ 130969 h 500063"/>
                <a:gd name="connsiteX17" fmla="*/ 78581 w 1585912"/>
                <a:gd name="connsiteY17" fmla="*/ 157163 h 500063"/>
                <a:gd name="connsiteX18" fmla="*/ 123825 w 1585912"/>
                <a:gd name="connsiteY18" fmla="*/ 200025 h 500063"/>
                <a:gd name="connsiteX19" fmla="*/ 150018 w 1585912"/>
                <a:gd name="connsiteY19" fmla="*/ 226219 h 500063"/>
                <a:gd name="connsiteX20" fmla="*/ 173831 w 1585912"/>
                <a:gd name="connsiteY20" fmla="*/ 240506 h 500063"/>
                <a:gd name="connsiteX21" fmla="*/ 207168 w 1585912"/>
                <a:gd name="connsiteY21" fmla="*/ 247650 h 500063"/>
                <a:gd name="connsiteX22" fmla="*/ 273843 w 1585912"/>
                <a:gd name="connsiteY22" fmla="*/ 254794 h 500063"/>
                <a:gd name="connsiteX23" fmla="*/ 326231 w 1585912"/>
                <a:gd name="connsiteY23" fmla="*/ 257175 h 500063"/>
                <a:gd name="connsiteX24" fmla="*/ 402431 w 1585912"/>
                <a:gd name="connsiteY24" fmla="*/ 254794 h 500063"/>
                <a:gd name="connsiteX25" fmla="*/ 497681 w 1585912"/>
                <a:gd name="connsiteY25" fmla="*/ 240506 h 500063"/>
                <a:gd name="connsiteX26" fmla="*/ 659606 w 1585912"/>
                <a:gd name="connsiteY26" fmla="*/ 202406 h 500063"/>
                <a:gd name="connsiteX27" fmla="*/ 852487 w 1585912"/>
                <a:gd name="connsiteY27" fmla="*/ 145256 h 500063"/>
                <a:gd name="connsiteX28" fmla="*/ 997743 w 1585912"/>
                <a:gd name="connsiteY28" fmla="*/ 90488 h 500063"/>
                <a:gd name="connsiteX29" fmla="*/ 1078706 w 1585912"/>
                <a:gd name="connsiteY29" fmla="*/ 57150 h 500063"/>
                <a:gd name="connsiteX30" fmla="*/ 1147762 w 1585912"/>
                <a:gd name="connsiteY30" fmla="*/ 26194 h 500063"/>
                <a:gd name="connsiteX31" fmla="*/ 1202531 w 1585912"/>
                <a:gd name="connsiteY31" fmla="*/ 7144 h 500063"/>
                <a:gd name="connsiteX32" fmla="*/ 1243012 w 1585912"/>
                <a:gd name="connsiteY32" fmla="*/ 0 h 500063"/>
                <a:gd name="connsiteX33" fmla="*/ 1259681 w 1585912"/>
                <a:gd name="connsiteY33" fmla="*/ 0 h 500063"/>
                <a:gd name="connsiteX34" fmla="*/ 1290637 w 1585912"/>
                <a:gd name="connsiteY34" fmla="*/ 16669 h 500063"/>
                <a:gd name="connsiteX35" fmla="*/ 1373981 w 1585912"/>
                <a:gd name="connsiteY35" fmla="*/ 71438 h 500063"/>
                <a:gd name="connsiteX36" fmla="*/ 1457325 w 1585912"/>
                <a:gd name="connsiteY36" fmla="*/ 128588 h 500063"/>
                <a:gd name="connsiteX37" fmla="*/ 1528762 w 1585912"/>
                <a:gd name="connsiteY37" fmla="*/ 185738 h 500063"/>
                <a:gd name="connsiteX38" fmla="*/ 1559718 w 1585912"/>
                <a:gd name="connsiteY38" fmla="*/ 209550 h 500063"/>
                <a:gd name="connsiteX39" fmla="*/ 1571625 w 1585912"/>
                <a:gd name="connsiteY39" fmla="*/ 221456 h 500063"/>
                <a:gd name="connsiteX40" fmla="*/ 1581150 w 1585912"/>
                <a:gd name="connsiteY40" fmla="*/ 238125 h 500063"/>
                <a:gd name="connsiteX41" fmla="*/ 1585912 w 1585912"/>
                <a:gd name="connsiteY41" fmla="*/ 252413 h 500063"/>
                <a:gd name="connsiteX42" fmla="*/ 1581150 w 1585912"/>
                <a:gd name="connsiteY42" fmla="*/ 276225 h 500063"/>
                <a:gd name="connsiteX43" fmla="*/ 1557337 w 1585912"/>
                <a:gd name="connsiteY43" fmla="*/ 300038 h 500063"/>
                <a:gd name="connsiteX44" fmla="*/ 1524000 w 1585912"/>
                <a:gd name="connsiteY44" fmla="*/ 319088 h 500063"/>
                <a:gd name="connsiteX45" fmla="*/ 1200150 w 1585912"/>
                <a:gd name="connsiteY45" fmla="*/ 240506 h 500063"/>
                <a:gd name="connsiteX46" fmla="*/ 1190625 w 1585912"/>
                <a:gd name="connsiteY46" fmla="*/ 228600 h 500063"/>
                <a:gd name="connsiteX47" fmla="*/ 1166812 w 1585912"/>
                <a:gd name="connsiteY47" fmla="*/ 226219 h 500063"/>
                <a:gd name="connsiteX48" fmla="*/ 1109662 w 1585912"/>
                <a:gd name="connsiteY48" fmla="*/ 240506 h 500063"/>
                <a:gd name="connsiteX49" fmla="*/ 950118 w 1585912"/>
                <a:gd name="connsiteY49" fmla="*/ 29051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585912" h="500063">
                  <a:moveTo>
                    <a:pt x="950118" y="290513"/>
                  </a:moveTo>
                  <a:lnTo>
                    <a:pt x="728662" y="361950"/>
                  </a:lnTo>
                  <a:lnTo>
                    <a:pt x="492918" y="435769"/>
                  </a:lnTo>
                  <a:lnTo>
                    <a:pt x="273843" y="500063"/>
                  </a:lnTo>
                  <a:lnTo>
                    <a:pt x="242887" y="490538"/>
                  </a:lnTo>
                  <a:lnTo>
                    <a:pt x="202406" y="464344"/>
                  </a:lnTo>
                  <a:lnTo>
                    <a:pt x="140493" y="421481"/>
                  </a:lnTo>
                  <a:lnTo>
                    <a:pt x="100012" y="383381"/>
                  </a:lnTo>
                  <a:lnTo>
                    <a:pt x="76200" y="357188"/>
                  </a:lnTo>
                  <a:lnTo>
                    <a:pt x="52387" y="326231"/>
                  </a:lnTo>
                  <a:lnTo>
                    <a:pt x="35718" y="295275"/>
                  </a:lnTo>
                  <a:lnTo>
                    <a:pt x="11906" y="235744"/>
                  </a:lnTo>
                  <a:lnTo>
                    <a:pt x="0" y="173831"/>
                  </a:lnTo>
                  <a:lnTo>
                    <a:pt x="0" y="145256"/>
                  </a:lnTo>
                  <a:lnTo>
                    <a:pt x="0" y="128588"/>
                  </a:lnTo>
                  <a:lnTo>
                    <a:pt x="7143" y="123825"/>
                  </a:lnTo>
                  <a:lnTo>
                    <a:pt x="38100" y="130969"/>
                  </a:lnTo>
                  <a:lnTo>
                    <a:pt x="78581" y="157163"/>
                  </a:lnTo>
                  <a:lnTo>
                    <a:pt x="123825" y="200025"/>
                  </a:lnTo>
                  <a:lnTo>
                    <a:pt x="150018" y="226219"/>
                  </a:lnTo>
                  <a:lnTo>
                    <a:pt x="173831" y="240506"/>
                  </a:lnTo>
                  <a:lnTo>
                    <a:pt x="207168" y="247650"/>
                  </a:lnTo>
                  <a:lnTo>
                    <a:pt x="273843" y="254794"/>
                  </a:lnTo>
                  <a:lnTo>
                    <a:pt x="326231" y="257175"/>
                  </a:lnTo>
                  <a:lnTo>
                    <a:pt x="402431" y="254794"/>
                  </a:lnTo>
                  <a:lnTo>
                    <a:pt x="497681" y="240506"/>
                  </a:lnTo>
                  <a:lnTo>
                    <a:pt x="659606" y="202406"/>
                  </a:lnTo>
                  <a:lnTo>
                    <a:pt x="852487" y="145256"/>
                  </a:lnTo>
                  <a:lnTo>
                    <a:pt x="997743" y="90488"/>
                  </a:lnTo>
                  <a:lnTo>
                    <a:pt x="1078706" y="57150"/>
                  </a:lnTo>
                  <a:lnTo>
                    <a:pt x="1147762" y="26194"/>
                  </a:lnTo>
                  <a:lnTo>
                    <a:pt x="1202531" y="7144"/>
                  </a:lnTo>
                  <a:lnTo>
                    <a:pt x="1243012" y="0"/>
                  </a:lnTo>
                  <a:lnTo>
                    <a:pt x="1259681" y="0"/>
                  </a:lnTo>
                  <a:lnTo>
                    <a:pt x="1290637" y="16669"/>
                  </a:lnTo>
                  <a:lnTo>
                    <a:pt x="1373981" y="71438"/>
                  </a:lnTo>
                  <a:lnTo>
                    <a:pt x="1457325" y="128588"/>
                  </a:lnTo>
                  <a:lnTo>
                    <a:pt x="1528762" y="185738"/>
                  </a:lnTo>
                  <a:lnTo>
                    <a:pt x="1559718" y="209550"/>
                  </a:lnTo>
                  <a:lnTo>
                    <a:pt x="1571625" y="221456"/>
                  </a:lnTo>
                  <a:lnTo>
                    <a:pt x="1581150" y="238125"/>
                  </a:lnTo>
                  <a:lnTo>
                    <a:pt x="1585912" y="252413"/>
                  </a:lnTo>
                  <a:lnTo>
                    <a:pt x="1581150" y="276225"/>
                  </a:lnTo>
                  <a:lnTo>
                    <a:pt x="1557337" y="300038"/>
                  </a:lnTo>
                  <a:lnTo>
                    <a:pt x="1524000" y="319088"/>
                  </a:lnTo>
                  <a:lnTo>
                    <a:pt x="1200150" y="240506"/>
                  </a:lnTo>
                  <a:lnTo>
                    <a:pt x="1190625" y="228600"/>
                  </a:lnTo>
                  <a:lnTo>
                    <a:pt x="1166812" y="226219"/>
                  </a:lnTo>
                  <a:lnTo>
                    <a:pt x="1109662" y="240506"/>
                  </a:lnTo>
                  <a:lnTo>
                    <a:pt x="950118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7">
              <a:extLst>
                <a:ext uri="{FF2B5EF4-FFF2-40B4-BE49-F238E27FC236}">
                  <a16:creationId xmlns:a16="http://schemas.microsoft.com/office/drawing/2014/main" id="{A10771FA-D226-4662-8661-ED54B4E890B9}"/>
                </a:ext>
              </a:extLst>
            </p:cNvPr>
            <p:cNvSpPr/>
            <p:nvPr/>
          </p:nvSpPr>
          <p:spPr>
            <a:xfrm>
              <a:off x="4008439" y="1906588"/>
              <a:ext cx="1819275" cy="736600"/>
            </a:xfrm>
            <a:custGeom>
              <a:avLst/>
              <a:gdLst>
                <a:gd name="connsiteX0" fmla="*/ 1204912 w 1819275"/>
                <a:gd name="connsiteY0" fmla="*/ 481013 h 735807"/>
                <a:gd name="connsiteX1" fmla="*/ 995362 w 1819275"/>
                <a:gd name="connsiteY1" fmla="*/ 376238 h 735807"/>
                <a:gd name="connsiteX2" fmla="*/ 814387 w 1819275"/>
                <a:gd name="connsiteY2" fmla="*/ 297657 h 735807"/>
                <a:gd name="connsiteX3" fmla="*/ 597694 w 1819275"/>
                <a:gd name="connsiteY3" fmla="*/ 221457 h 735807"/>
                <a:gd name="connsiteX4" fmla="*/ 390525 w 1819275"/>
                <a:gd name="connsiteY4" fmla="*/ 161925 h 735807"/>
                <a:gd name="connsiteX5" fmla="*/ 242887 w 1819275"/>
                <a:gd name="connsiteY5" fmla="*/ 123825 h 735807"/>
                <a:gd name="connsiteX6" fmla="*/ 100012 w 1819275"/>
                <a:gd name="connsiteY6" fmla="*/ 88107 h 735807"/>
                <a:gd name="connsiteX7" fmla="*/ 26194 w 1819275"/>
                <a:gd name="connsiteY7" fmla="*/ 71438 h 735807"/>
                <a:gd name="connsiteX8" fmla="*/ 9525 w 1819275"/>
                <a:gd name="connsiteY8" fmla="*/ 59532 h 735807"/>
                <a:gd name="connsiteX9" fmla="*/ 0 w 1819275"/>
                <a:gd name="connsiteY9" fmla="*/ 35719 h 735807"/>
                <a:gd name="connsiteX10" fmla="*/ 0 w 1819275"/>
                <a:gd name="connsiteY10" fmla="*/ 21432 h 735807"/>
                <a:gd name="connsiteX11" fmla="*/ 7144 w 1819275"/>
                <a:gd name="connsiteY11" fmla="*/ 7144 h 735807"/>
                <a:gd name="connsiteX12" fmla="*/ 45244 w 1819275"/>
                <a:gd name="connsiteY12" fmla="*/ 0 h 735807"/>
                <a:gd name="connsiteX13" fmla="*/ 240506 w 1819275"/>
                <a:gd name="connsiteY13" fmla="*/ 14288 h 735807"/>
                <a:gd name="connsiteX14" fmla="*/ 459581 w 1819275"/>
                <a:gd name="connsiteY14" fmla="*/ 33338 h 735807"/>
                <a:gd name="connsiteX15" fmla="*/ 595312 w 1819275"/>
                <a:gd name="connsiteY15" fmla="*/ 50007 h 735807"/>
                <a:gd name="connsiteX16" fmla="*/ 747712 w 1819275"/>
                <a:gd name="connsiteY16" fmla="*/ 83344 h 735807"/>
                <a:gd name="connsiteX17" fmla="*/ 969169 w 1819275"/>
                <a:gd name="connsiteY17" fmla="*/ 138113 h 735807"/>
                <a:gd name="connsiteX18" fmla="*/ 1207294 w 1819275"/>
                <a:gd name="connsiteY18" fmla="*/ 226219 h 735807"/>
                <a:gd name="connsiteX19" fmla="*/ 1373981 w 1819275"/>
                <a:gd name="connsiteY19" fmla="*/ 285750 h 735807"/>
                <a:gd name="connsiteX20" fmla="*/ 1500187 w 1819275"/>
                <a:gd name="connsiteY20" fmla="*/ 342900 h 735807"/>
                <a:gd name="connsiteX21" fmla="*/ 1578769 w 1819275"/>
                <a:gd name="connsiteY21" fmla="*/ 383382 h 735807"/>
                <a:gd name="connsiteX22" fmla="*/ 1638300 w 1819275"/>
                <a:gd name="connsiteY22" fmla="*/ 416719 h 735807"/>
                <a:gd name="connsiteX23" fmla="*/ 1702594 w 1819275"/>
                <a:gd name="connsiteY23" fmla="*/ 461963 h 735807"/>
                <a:gd name="connsiteX24" fmla="*/ 1743075 w 1819275"/>
                <a:gd name="connsiteY24" fmla="*/ 490538 h 735807"/>
                <a:gd name="connsiteX25" fmla="*/ 1774031 w 1819275"/>
                <a:gd name="connsiteY25" fmla="*/ 523875 h 735807"/>
                <a:gd name="connsiteX26" fmla="*/ 1795462 w 1819275"/>
                <a:gd name="connsiteY26" fmla="*/ 554832 h 735807"/>
                <a:gd name="connsiteX27" fmla="*/ 1809750 w 1819275"/>
                <a:gd name="connsiteY27" fmla="*/ 576263 h 735807"/>
                <a:gd name="connsiteX28" fmla="*/ 1816894 w 1819275"/>
                <a:gd name="connsiteY28" fmla="*/ 590550 h 735807"/>
                <a:gd name="connsiteX29" fmla="*/ 1819275 w 1819275"/>
                <a:gd name="connsiteY29" fmla="*/ 619125 h 735807"/>
                <a:gd name="connsiteX30" fmla="*/ 1814512 w 1819275"/>
                <a:gd name="connsiteY30" fmla="*/ 661988 h 735807"/>
                <a:gd name="connsiteX31" fmla="*/ 1795462 w 1819275"/>
                <a:gd name="connsiteY31" fmla="*/ 700088 h 735807"/>
                <a:gd name="connsiteX32" fmla="*/ 1764506 w 1819275"/>
                <a:gd name="connsiteY32" fmla="*/ 723900 h 735807"/>
                <a:gd name="connsiteX33" fmla="*/ 1726406 w 1819275"/>
                <a:gd name="connsiteY33" fmla="*/ 735807 h 735807"/>
                <a:gd name="connsiteX34" fmla="*/ 1690687 w 1819275"/>
                <a:gd name="connsiteY34" fmla="*/ 735807 h 735807"/>
                <a:gd name="connsiteX35" fmla="*/ 1643062 w 1819275"/>
                <a:gd name="connsiteY35" fmla="*/ 723900 h 735807"/>
                <a:gd name="connsiteX36" fmla="*/ 1554956 w 1819275"/>
                <a:gd name="connsiteY36" fmla="*/ 671513 h 735807"/>
                <a:gd name="connsiteX37" fmla="*/ 1416844 w 1819275"/>
                <a:gd name="connsiteY37" fmla="*/ 590550 h 735807"/>
                <a:gd name="connsiteX38" fmla="*/ 1204912 w 1819275"/>
                <a:gd name="connsiteY38" fmla="*/ 481013 h 7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19275" h="735807">
                  <a:moveTo>
                    <a:pt x="1204912" y="481013"/>
                  </a:moveTo>
                  <a:lnTo>
                    <a:pt x="995362" y="376238"/>
                  </a:lnTo>
                  <a:lnTo>
                    <a:pt x="814387" y="297657"/>
                  </a:lnTo>
                  <a:lnTo>
                    <a:pt x="597694" y="221457"/>
                  </a:lnTo>
                  <a:lnTo>
                    <a:pt x="390525" y="161925"/>
                  </a:lnTo>
                  <a:lnTo>
                    <a:pt x="242887" y="123825"/>
                  </a:lnTo>
                  <a:lnTo>
                    <a:pt x="100012" y="88107"/>
                  </a:lnTo>
                  <a:lnTo>
                    <a:pt x="26194" y="71438"/>
                  </a:lnTo>
                  <a:lnTo>
                    <a:pt x="9525" y="59532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7144" y="7144"/>
                  </a:lnTo>
                  <a:lnTo>
                    <a:pt x="45244" y="0"/>
                  </a:lnTo>
                  <a:lnTo>
                    <a:pt x="240506" y="14288"/>
                  </a:lnTo>
                  <a:lnTo>
                    <a:pt x="459581" y="33338"/>
                  </a:lnTo>
                  <a:lnTo>
                    <a:pt x="595312" y="50007"/>
                  </a:lnTo>
                  <a:lnTo>
                    <a:pt x="747712" y="83344"/>
                  </a:lnTo>
                  <a:lnTo>
                    <a:pt x="969169" y="138113"/>
                  </a:lnTo>
                  <a:lnTo>
                    <a:pt x="1207294" y="226219"/>
                  </a:lnTo>
                  <a:lnTo>
                    <a:pt x="1373981" y="285750"/>
                  </a:lnTo>
                  <a:lnTo>
                    <a:pt x="1500187" y="342900"/>
                  </a:lnTo>
                  <a:lnTo>
                    <a:pt x="1578769" y="383382"/>
                  </a:lnTo>
                  <a:lnTo>
                    <a:pt x="1638300" y="416719"/>
                  </a:lnTo>
                  <a:lnTo>
                    <a:pt x="1702594" y="461963"/>
                  </a:lnTo>
                  <a:lnTo>
                    <a:pt x="1743075" y="490538"/>
                  </a:lnTo>
                  <a:lnTo>
                    <a:pt x="1774031" y="523875"/>
                  </a:lnTo>
                  <a:lnTo>
                    <a:pt x="1795462" y="554832"/>
                  </a:lnTo>
                  <a:lnTo>
                    <a:pt x="1809750" y="576263"/>
                  </a:lnTo>
                  <a:lnTo>
                    <a:pt x="1816894" y="590550"/>
                  </a:lnTo>
                  <a:lnTo>
                    <a:pt x="1819275" y="619125"/>
                  </a:lnTo>
                  <a:lnTo>
                    <a:pt x="1814512" y="661988"/>
                  </a:lnTo>
                  <a:lnTo>
                    <a:pt x="1795462" y="700088"/>
                  </a:lnTo>
                  <a:lnTo>
                    <a:pt x="1764506" y="723900"/>
                  </a:lnTo>
                  <a:lnTo>
                    <a:pt x="1726406" y="735807"/>
                  </a:lnTo>
                  <a:lnTo>
                    <a:pt x="1690687" y="735807"/>
                  </a:lnTo>
                  <a:lnTo>
                    <a:pt x="1643062" y="723900"/>
                  </a:lnTo>
                  <a:lnTo>
                    <a:pt x="1554956" y="671513"/>
                  </a:lnTo>
                  <a:lnTo>
                    <a:pt x="1416844" y="590550"/>
                  </a:lnTo>
                  <a:lnTo>
                    <a:pt x="1204912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4C7C95BC-E1B6-4EC0-8571-93F59D3C6DE0}"/>
                </a:ext>
              </a:extLst>
            </p:cNvPr>
            <p:cNvSpPr/>
            <p:nvPr/>
          </p:nvSpPr>
          <p:spPr>
            <a:xfrm rot="16200000">
              <a:off x="3365501" y="4067176"/>
              <a:ext cx="3211513" cy="493713"/>
            </a:xfrm>
            <a:custGeom>
              <a:avLst/>
              <a:gdLst>
                <a:gd name="connsiteX0" fmla="*/ 1662306 w 3210972"/>
                <a:gd name="connsiteY0" fmla="*/ 417558 h 494199"/>
                <a:gd name="connsiteX1" fmla="*/ 1268532 w 3210972"/>
                <a:gd name="connsiteY1" fmla="*/ 404344 h 494199"/>
                <a:gd name="connsiteX2" fmla="*/ 917043 w 3210972"/>
                <a:gd name="connsiteY2" fmla="*/ 393773 h 494199"/>
                <a:gd name="connsiteX3" fmla="*/ 599910 w 3210972"/>
                <a:gd name="connsiteY3" fmla="*/ 383202 h 494199"/>
                <a:gd name="connsiteX4" fmla="*/ 351489 w 3210972"/>
                <a:gd name="connsiteY4" fmla="*/ 383202 h 494199"/>
                <a:gd name="connsiteX5" fmla="*/ 214065 w 3210972"/>
                <a:gd name="connsiteY5" fmla="*/ 375274 h 494199"/>
                <a:gd name="connsiteX6" fmla="*/ 116282 w 3210972"/>
                <a:gd name="connsiteY6" fmla="*/ 372631 h 494199"/>
                <a:gd name="connsiteX7" fmla="*/ 63427 w 3210972"/>
                <a:gd name="connsiteY7" fmla="*/ 367346 h 494199"/>
                <a:gd name="connsiteX8" fmla="*/ 47570 w 3210972"/>
                <a:gd name="connsiteY8" fmla="*/ 359417 h 494199"/>
                <a:gd name="connsiteX9" fmla="*/ 23785 w 3210972"/>
                <a:gd name="connsiteY9" fmla="*/ 340918 h 494199"/>
                <a:gd name="connsiteX10" fmla="*/ 2643 w 3210972"/>
                <a:gd name="connsiteY10" fmla="*/ 317133 h 494199"/>
                <a:gd name="connsiteX11" fmla="*/ 0 w 3210972"/>
                <a:gd name="connsiteY11" fmla="*/ 298633 h 494199"/>
                <a:gd name="connsiteX12" fmla="*/ 5286 w 3210972"/>
                <a:gd name="connsiteY12" fmla="*/ 272206 h 494199"/>
                <a:gd name="connsiteX13" fmla="*/ 21143 w 3210972"/>
                <a:gd name="connsiteY13" fmla="*/ 253706 h 494199"/>
                <a:gd name="connsiteX14" fmla="*/ 71355 w 3210972"/>
                <a:gd name="connsiteY14" fmla="*/ 219350 h 494199"/>
                <a:gd name="connsiteX15" fmla="*/ 134782 w 3210972"/>
                <a:gd name="connsiteY15" fmla="*/ 182351 h 494199"/>
                <a:gd name="connsiteX16" fmla="*/ 198208 w 3210972"/>
                <a:gd name="connsiteY16" fmla="*/ 153281 h 494199"/>
                <a:gd name="connsiteX17" fmla="*/ 288063 w 3210972"/>
                <a:gd name="connsiteY17" fmla="*/ 124210 h 494199"/>
                <a:gd name="connsiteX18" fmla="*/ 383203 w 3210972"/>
                <a:gd name="connsiteY18" fmla="*/ 113639 h 494199"/>
                <a:gd name="connsiteX19" fmla="*/ 473057 w 3210972"/>
                <a:gd name="connsiteY19" fmla="*/ 113639 h 494199"/>
                <a:gd name="connsiteX20" fmla="*/ 525913 w 3210972"/>
                <a:gd name="connsiteY20" fmla="*/ 116282 h 494199"/>
                <a:gd name="connsiteX21" fmla="*/ 578768 w 3210972"/>
                <a:gd name="connsiteY21" fmla="*/ 129496 h 494199"/>
                <a:gd name="connsiteX22" fmla="*/ 684479 w 3210972"/>
                <a:gd name="connsiteY22" fmla="*/ 150638 h 494199"/>
                <a:gd name="connsiteX23" fmla="*/ 761119 w 3210972"/>
                <a:gd name="connsiteY23" fmla="*/ 161209 h 494199"/>
                <a:gd name="connsiteX24" fmla="*/ 858902 w 3210972"/>
                <a:gd name="connsiteY24" fmla="*/ 171780 h 494199"/>
                <a:gd name="connsiteX25" fmla="*/ 1120537 w 3210972"/>
                <a:gd name="connsiteY25" fmla="*/ 184994 h 494199"/>
                <a:gd name="connsiteX26" fmla="*/ 1355744 w 3210972"/>
                <a:gd name="connsiteY26" fmla="*/ 195565 h 494199"/>
                <a:gd name="connsiteX27" fmla="*/ 1773302 w 3210972"/>
                <a:gd name="connsiteY27" fmla="*/ 211422 h 494199"/>
                <a:gd name="connsiteX28" fmla="*/ 2140648 w 3210972"/>
                <a:gd name="connsiteY28" fmla="*/ 227279 h 494199"/>
                <a:gd name="connsiteX29" fmla="*/ 2574063 w 3210972"/>
                <a:gd name="connsiteY29" fmla="*/ 227279 h 494199"/>
                <a:gd name="connsiteX30" fmla="*/ 2819841 w 3210972"/>
                <a:gd name="connsiteY30" fmla="*/ 229921 h 494199"/>
                <a:gd name="connsiteX31" fmla="*/ 2917624 w 3210972"/>
                <a:gd name="connsiteY31" fmla="*/ 219350 h 494199"/>
                <a:gd name="connsiteX32" fmla="*/ 2973122 w 3210972"/>
                <a:gd name="connsiteY32" fmla="*/ 206136 h 494199"/>
                <a:gd name="connsiteX33" fmla="*/ 3020692 w 3210972"/>
                <a:gd name="connsiteY33" fmla="*/ 179709 h 494199"/>
                <a:gd name="connsiteX34" fmla="*/ 3057691 w 3210972"/>
                <a:gd name="connsiteY34" fmla="*/ 145353 h 494199"/>
                <a:gd name="connsiteX35" fmla="*/ 3094689 w 3210972"/>
                <a:gd name="connsiteY35" fmla="*/ 103068 h 494199"/>
                <a:gd name="connsiteX36" fmla="*/ 3118474 w 3210972"/>
                <a:gd name="connsiteY36" fmla="*/ 63427 h 494199"/>
                <a:gd name="connsiteX37" fmla="*/ 3139617 w 3210972"/>
                <a:gd name="connsiteY37" fmla="*/ 23785 h 494199"/>
                <a:gd name="connsiteX38" fmla="*/ 3166044 w 3210972"/>
                <a:gd name="connsiteY38" fmla="*/ 5285 h 494199"/>
                <a:gd name="connsiteX39" fmla="*/ 3187187 w 3210972"/>
                <a:gd name="connsiteY39" fmla="*/ 0 h 494199"/>
                <a:gd name="connsiteX40" fmla="*/ 3203043 w 3210972"/>
                <a:gd name="connsiteY40" fmla="*/ 2643 h 494199"/>
                <a:gd name="connsiteX41" fmla="*/ 3210972 w 3210972"/>
                <a:gd name="connsiteY41" fmla="*/ 21142 h 494199"/>
                <a:gd name="connsiteX42" fmla="*/ 3203043 w 3210972"/>
                <a:gd name="connsiteY42" fmla="*/ 84569 h 494199"/>
                <a:gd name="connsiteX43" fmla="*/ 3176615 w 3210972"/>
                <a:gd name="connsiteY43" fmla="*/ 177066 h 494199"/>
                <a:gd name="connsiteX44" fmla="*/ 3110546 w 3210972"/>
                <a:gd name="connsiteY44" fmla="*/ 309205 h 494199"/>
                <a:gd name="connsiteX45" fmla="*/ 3052405 w 3210972"/>
                <a:gd name="connsiteY45" fmla="*/ 420201 h 494199"/>
                <a:gd name="connsiteX46" fmla="*/ 3023335 w 3210972"/>
                <a:gd name="connsiteY46" fmla="*/ 459843 h 494199"/>
                <a:gd name="connsiteX47" fmla="*/ 2994264 w 3210972"/>
                <a:gd name="connsiteY47" fmla="*/ 483628 h 494199"/>
                <a:gd name="connsiteX48" fmla="*/ 2967836 w 3210972"/>
                <a:gd name="connsiteY48" fmla="*/ 494199 h 494199"/>
                <a:gd name="connsiteX49" fmla="*/ 2936123 w 3210972"/>
                <a:gd name="connsiteY49" fmla="*/ 494199 h 494199"/>
                <a:gd name="connsiteX50" fmla="*/ 2875339 w 3210972"/>
                <a:gd name="connsiteY50" fmla="*/ 480985 h 494199"/>
                <a:gd name="connsiteX51" fmla="*/ 2796056 w 3210972"/>
                <a:gd name="connsiteY51" fmla="*/ 449272 h 494199"/>
                <a:gd name="connsiteX52" fmla="*/ 2621633 w 3210972"/>
                <a:gd name="connsiteY52" fmla="*/ 428129 h 494199"/>
                <a:gd name="connsiteX53" fmla="*/ 2473637 w 3210972"/>
                <a:gd name="connsiteY53" fmla="*/ 428129 h 494199"/>
                <a:gd name="connsiteX54" fmla="*/ 1868442 w 3210972"/>
                <a:gd name="connsiteY54" fmla="*/ 420201 h 494199"/>
                <a:gd name="connsiteX55" fmla="*/ 1662306 w 3210972"/>
                <a:gd name="connsiteY55" fmla="*/ 417558 h 49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210972" h="494199">
                  <a:moveTo>
                    <a:pt x="1662306" y="417558"/>
                  </a:moveTo>
                  <a:lnTo>
                    <a:pt x="1268532" y="404344"/>
                  </a:lnTo>
                  <a:lnTo>
                    <a:pt x="917043" y="393773"/>
                  </a:lnTo>
                  <a:lnTo>
                    <a:pt x="599910" y="383202"/>
                  </a:lnTo>
                  <a:lnTo>
                    <a:pt x="351489" y="383202"/>
                  </a:lnTo>
                  <a:lnTo>
                    <a:pt x="214065" y="375274"/>
                  </a:lnTo>
                  <a:lnTo>
                    <a:pt x="116282" y="372631"/>
                  </a:lnTo>
                  <a:lnTo>
                    <a:pt x="63427" y="367346"/>
                  </a:lnTo>
                  <a:lnTo>
                    <a:pt x="47570" y="359417"/>
                  </a:lnTo>
                  <a:lnTo>
                    <a:pt x="23785" y="340918"/>
                  </a:lnTo>
                  <a:lnTo>
                    <a:pt x="2643" y="317133"/>
                  </a:lnTo>
                  <a:lnTo>
                    <a:pt x="0" y="298633"/>
                  </a:lnTo>
                  <a:lnTo>
                    <a:pt x="5286" y="272206"/>
                  </a:lnTo>
                  <a:lnTo>
                    <a:pt x="21143" y="253706"/>
                  </a:lnTo>
                  <a:lnTo>
                    <a:pt x="71355" y="219350"/>
                  </a:lnTo>
                  <a:lnTo>
                    <a:pt x="134782" y="182351"/>
                  </a:lnTo>
                  <a:lnTo>
                    <a:pt x="198208" y="153281"/>
                  </a:lnTo>
                  <a:lnTo>
                    <a:pt x="288063" y="124210"/>
                  </a:lnTo>
                  <a:lnTo>
                    <a:pt x="383203" y="113639"/>
                  </a:lnTo>
                  <a:lnTo>
                    <a:pt x="473057" y="113639"/>
                  </a:lnTo>
                  <a:lnTo>
                    <a:pt x="525913" y="116282"/>
                  </a:lnTo>
                  <a:lnTo>
                    <a:pt x="578768" y="129496"/>
                  </a:lnTo>
                  <a:lnTo>
                    <a:pt x="684479" y="150638"/>
                  </a:lnTo>
                  <a:lnTo>
                    <a:pt x="761119" y="161209"/>
                  </a:lnTo>
                  <a:lnTo>
                    <a:pt x="858902" y="171780"/>
                  </a:lnTo>
                  <a:lnTo>
                    <a:pt x="1120537" y="184994"/>
                  </a:lnTo>
                  <a:lnTo>
                    <a:pt x="1355744" y="195565"/>
                  </a:lnTo>
                  <a:lnTo>
                    <a:pt x="1773302" y="211422"/>
                  </a:lnTo>
                  <a:lnTo>
                    <a:pt x="2140648" y="227279"/>
                  </a:lnTo>
                  <a:lnTo>
                    <a:pt x="2574063" y="227279"/>
                  </a:lnTo>
                  <a:lnTo>
                    <a:pt x="2819841" y="229921"/>
                  </a:lnTo>
                  <a:lnTo>
                    <a:pt x="2917624" y="219350"/>
                  </a:lnTo>
                  <a:lnTo>
                    <a:pt x="2973122" y="206136"/>
                  </a:lnTo>
                  <a:lnTo>
                    <a:pt x="3020692" y="179709"/>
                  </a:lnTo>
                  <a:lnTo>
                    <a:pt x="3057691" y="145353"/>
                  </a:lnTo>
                  <a:lnTo>
                    <a:pt x="3094689" y="103068"/>
                  </a:lnTo>
                  <a:lnTo>
                    <a:pt x="3118474" y="63427"/>
                  </a:lnTo>
                  <a:lnTo>
                    <a:pt x="3139617" y="23785"/>
                  </a:lnTo>
                  <a:lnTo>
                    <a:pt x="3166044" y="5285"/>
                  </a:lnTo>
                  <a:lnTo>
                    <a:pt x="3187187" y="0"/>
                  </a:lnTo>
                  <a:lnTo>
                    <a:pt x="3203043" y="2643"/>
                  </a:lnTo>
                  <a:lnTo>
                    <a:pt x="3210972" y="21142"/>
                  </a:lnTo>
                  <a:lnTo>
                    <a:pt x="3203043" y="84569"/>
                  </a:lnTo>
                  <a:lnTo>
                    <a:pt x="3176615" y="177066"/>
                  </a:lnTo>
                  <a:lnTo>
                    <a:pt x="3110546" y="309205"/>
                  </a:lnTo>
                  <a:lnTo>
                    <a:pt x="3052405" y="420201"/>
                  </a:lnTo>
                  <a:lnTo>
                    <a:pt x="3023335" y="459843"/>
                  </a:lnTo>
                  <a:lnTo>
                    <a:pt x="2994264" y="483628"/>
                  </a:lnTo>
                  <a:lnTo>
                    <a:pt x="2967836" y="494199"/>
                  </a:lnTo>
                  <a:lnTo>
                    <a:pt x="2936123" y="494199"/>
                  </a:lnTo>
                  <a:lnTo>
                    <a:pt x="2875339" y="480985"/>
                  </a:lnTo>
                  <a:lnTo>
                    <a:pt x="2796056" y="449272"/>
                  </a:lnTo>
                  <a:lnTo>
                    <a:pt x="2621633" y="428129"/>
                  </a:lnTo>
                  <a:lnTo>
                    <a:pt x="2473637" y="428129"/>
                  </a:lnTo>
                  <a:lnTo>
                    <a:pt x="1868442" y="420201"/>
                  </a:lnTo>
                  <a:lnTo>
                    <a:pt x="1662306" y="4175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15411FFC-E26A-4EF6-881C-C8410A1829DC}"/>
                </a:ext>
              </a:extLst>
            </p:cNvPr>
            <p:cNvSpPr/>
            <p:nvPr/>
          </p:nvSpPr>
          <p:spPr>
            <a:xfrm>
              <a:off x="3789363" y="3433763"/>
              <a:ext cx="1204912" cy="1752600"/>
            </a:xfrm>
            <a:custGeom>
              <a:avLst/>
              <a:gdLst>
                <a:gd name="connsiteX0" fmla="*/ 414337 w 1204912"/>
                <a:gd name="connsiteY0" fmla="*/ 1340643 h 1752600"/>
                <a:gd name="connsiteX1" fmla="*/ 238125 w 1204912"/>
                <a:gd name="connsiteY1" fmla="*/ 1545431 h 1752600"/>
                <a:gd name="connsiteX2" fmla="*/ 119062 w 1204912"/>
                <a:gd name="connsiteY2" fmla="*/ 1678781 h 1752600"/>
                <a:gd name="connsiteX3" fmla="*/ 73819 w 1204912"/>
                <a:gd name="connsiteY3" fmla="*/ 1731168 h 1752600"/>
                <a:gd name="connsiteX4" fmla="*/ 47625 w 1204912"/>
                <a:gd name="connsiteY4" fmla="*/ 1747837 h 1752600"/>
                <a:gd name="connsiteX5" fmla="*/ 23812 w 1204912"/>
                <a:gd name="connsiteY5" fmla="*/ 1752600 h 1752600"/>
                <a:gd name="connsiteX6" fmla="*/ 7144 w 1204912"/>
                <a:gd name="connsiteY6" fmla="*/ 1750218 h 1752600"/>
                <a:gd name="connsiteX7" fmla="*/ 0 w 1204912"/>
                <a:gd name="connsiteY7" fmla="*/ 1738312 h 1752600"/>
                <a:gd name="connsiteX8" fmla="*/ 0 w 1204912"/>
                <a:gd name="connsiteY8" fmla="*/ 1719262 h 1752600"/>
                <a:gd name="connsiteX9" fmla="*/ 16669 w 1204912"/>
                <a:gd name="connsiteY9" fmla="*/ 1683543 h 1752600"/>
                <a:gd name="connsiteX10" fmla="*/ 71437 w 1204912"/>
                <a:gd name="connsiteY10" fmla="*/ 1609725 h 1752600"/>
                <a:gd name="connsiteX11" fmla="*/ 214312 w 1204912"/>
                <a:gd name="connsiteY11" fmla="*/ 1423987 h 1752600"/>
                <a:gd name="connsiteX12" fmla="*/ 304800 w 1204912"/>
                <a:gd name="connsiteY12" fmla="*/ 1300162 h 1752600"/>
                <a:gd name="connsiteX13" fmla="*/ 438150 w 1204912"/>
                <a:gd name="connsiteY13" fmla="*/ 1121568 h 1752600"/>
                <a:gd name="connsiteX14" fmla="*/ 576262 w 1204912"/>
                <a:gd name="connsiteY14" fmla="*/ 912018 h 1752600"/>
                <a:gd name="connsiteX15" fmla="*/ 750094 w 1204912"/>
                <a:gd name="connsiteY15" fmla="*/ 650081 h 1752600"/>
                <a:gd name="connsiteX16" fmla="*/ 869156 w 1204912"/>
                <a:gd name="connsiteY16" fmla="*/ 447675 h 1752600"/>
                <a:gd name="connsiteX17" fmla="*/ 995362 w 1204912"/>
                <a:gd name="connsiteY17" fmla="*/ 233362 h 1752600"/>
                <a:gd name="connsiteX18" fmla="*/ 1092994 w 1204912"/>
                <a:gd name="connsiteY18" fmla="*/ 42862 h 1752600"/>
                <a:gd name="connsiteX19" fmla="*/ 1202531 w 1204912"/>
                <a:gd name="connsiteY19" fmla="*/ 0 h 1752600"/>
                <a:gd name="connsiteX20" fmla="*/ 1204912 w 1204912"/>
                <a:gd name="connsiteY20" fmla="*/ 321468 h 1752600"/>
                <a:gd name="connsiteX21" fmla="*/ 1121569 w 1204912"/>
                <a:gd name="connsiteY21" fmla="*/ 428625 h 1752600"/>
                <a:gd name="connsiteX22" fmla="*/ 997744 w 1204912"/>
                <a:gd name="connsiteY22" fmla="*/ 602456 h 1752600"/>
                <a:gd name="connsiteX23" fmla="*/ 828675 w 1204912"/>
                <a:gd name="connsiteY23" fmla="*/ 819150 h 1752600"/>
                <a:gd name="connsiteX24" fmla="*/ 697706 w 1204912"/>
                <a:gd name="connsiteY24" fmla="*/ 990600 h 1752600"/>
                <a:gd name="connsiteX25" fmla="*/ 564356 w 1204912"/>
                <a:gd name="connsiteY25" fmla="*/ 1157287 h 1752600"/>
                <a:gd name="connsiteX26" fmla="*/ 414337 w 1204912"/>
                <a:gd name="connsiteY26" fmla="*/ 1340643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4912" h="1752600">
                  <a:moveTo>
                    <a:pt x="414337" y="1340643"/>
                  </a:moveTo>
                  <a:lnTo>
                    <a:pt x="238125" y="1545431"/>
                  </a:lnTo>
                  <a:lnTo>
                    <a:pt x="119062" y="1678781"/>
                  </a:lnTo>
                  <a:lnTo>
                    <a:pt x="73819" y="1731168"/>
                  </a:lnTo>
                  <a:lnTo>
                    <a:pt x="47625" y="1747837"/>
                  </a:lnTo>
                  <a:lnTo>
                    <a:pt x="23812" y="1752600"/>
                  </a:lnTo>
                  <a:lnTo>
                    <a:pt x="7144" y="1750218"/>
                  </a:lnTo>
                  <a:lnTo>
                    <a:pt x="0" y="1738312"/>
                  </a:lnTo>
                  <a:lnTo>
                    <a:pt x="0" y="1719262"/>
                  </a:lnTo>
                  <a:lnTo>
                    <a:pt x="16669" y="1683543"/>
                  </a:lnTo>
                  <a:lnTo>
                    <a:pt x="71437" y="1609725"/>
                  </a:lnTo>
                  <a:lnTo>
                    <a:pt x="214312" y="1423987"/>
                  </a:lnTo>
                  <a:lnTo>
                    <a:pt x="304800" y="1300162"/>
                  </a:lnTo>
                  <a:lnTo>
                    <a:pt x="438150" y="1121568"/>
                  </a:lnTo>
                  <a:lnTo>
                    <a:pt x="576262" y="912018"/>
                  </a:lnTo>
                  <a:lnTo>
                    <a:pt x="750094" y="650081"/>
                  </a:lnTo>
                  <a:lnTo>
                    <a:pt x="869156" y="447675"/>
                  </a:lnTo>
                  <a:lnTo>
                    <a:pt x="995362" y="233362"/>
                  </a:lnTo>
                  <a:lnTo>
                    <a:pt x="1092994" y="42862"/>
                  </a:lnTo>
                  <a:lnTo>
                    <a:pt x="1202531" y="0"/>
                  </a:lnTo>
                  <a:cubicBezTo>
                    <a:pt x="1203325" y="107156"/>
                    <a:pt x="1204118" y="214312"/>
                    <a:pt x="1204912" y="321468"/>
                  </a:cubicBezTo>
                  <a:lnTo>
                    <a:pt x="1121569" y="428625"/>
                  </a:lnTo>
                  <a:lnTo>
                    <a:pt x="997744" y="602456"/>
                  </a:lnTo>
                  <a:lnTo>
                    <a:pt x="828675" y="819150"/>
                  </a:lnTo>
                  <a:lnTo>
                    <a:pt x="697706" y="990600"/>
                  </a:lnTo>
                  <a:lnTo>
                    <a:pt x="564356" y="1157287"/>
                  </a:lnTo>
                  <a:lnTo>
                    <a:pt x="414337" y="1340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B8F3FDD6-4E9F-4DF2-98E5-E15A9D3A3725}"/>
                </a:ext>
              </a:extLst>
            </p:cNvPr>
            <p:cNvSpPr/>
            <p:nvPr/>
          </p:nvSpPr>
          <p:spPr>
            <a:xfrm>
              <a:off x="5075239" y="3713163"/>
              <a:ext cx="720725" cy="811212"/>
            </a:xfrm>
            <a:custGeom>
              <a:avLst/>
              <a:gdLst>
                <a:gd name="connsiteX0" fmla="*/ 295275 w 721519"/>
                <a:gd name="connsiteY0" fmla="*/ 383381 h 812006"/>
                <a:gd name="connsiteX1" fmla="*/ 164306 w 721519"/>
                <a:gd name="connsiteY1" fmla="*/ 228600 h 812006"/>
                <a:gd name="connsiteX2" fmla="*/ 83344 w 721519"/>
                <a:gd name="connsiteY2" fmla="*/ 150019 h 812006"/>
                <a:gd name="connsiteX3" fmla="*/ 2381 w 721519"/>
                <a:gd name="connsiteY3" fmla="*/ 111919 h 812006"/>
                <a:gd name="connsiteX4" fmla="*/ 0 w 721519"/>
                <a:gd name="connsiteY4" fmla="*/ 0 h 812006"/>
                <a:gd name="connsiteX5" fmla="*/ 119062 w 721519"/>
                <a:gd name="connsiteY5" fmla="*/ 47625 h 812006"/>
                <a:gd name="connsiteX6" fmla="*/ 264319 w 721519"/>
                <a:gd name="connsiteY6" fmla="*/ 121444 h 812006"/>
                <a:gd name="connsiteX7" fmla="*/ 426244 w 721519"/>
                <a:gd name="connsiteY7" fmla="*/ 209550 h 812006"/>
                <a:gd name="connsiteX8" fmla="*/ 614362 w 721519"/>
                <a:gd name="connsiteY8" fmla="*/ 319087 h 812006"/>
                <a:gd name="connsiteX9" fmla="*/ 633412 w 721519"/>
                <a:gd name="connsiteY9" fmla="*/ 347662 h 812006"/>
                <a:gd name="connsiteX10" fmla="*/ 669131 w 721519"/>
                <a:gd name="connsiteY10" fmla="*/ 426244 h 812006"/>
                <a:gd name="connsiteX11" fmla="*/ 685800 w 721519"/>
                <a:gd name="connsiteY11" fmla="*/ 476250 h 812006"/>
                <a:gd name="connsiteX12" fmla="*/ 704850 w 721519"/>
                <a:gd name="connsiteY12" fmla="*/ 550069 h 812006"/>
                <a:gd name="connsiteX13" fmla="*/ 716756 w 721519"/>
                <a:gd name="connsiteY13" fmla="*/ 638175 h 812006"/>
                <a:gd name="connsiteX14" fmla="*/ 721519 w 721519"/>
                <a:gd name="connsiteY14" fmla="*/ 700087 h 812006"/>
                <a:gd name="connsiteX15" fmla="*/ 719137 w 721519"/>
                <a:gd name="connsiteY15" fmla="*/ 728662 h 812006"/>
                <a:gd name="connsiteX16" fmla="*/ 704850 w 721519"/>
                <a:gd name="connsiteY16" fmla="*/ 759619 h 812006"/>
                <a:gd name="connsiteX17" fmla="*/ 676275 w 721519"/>
                <a:gd name="connsiteY17" fmla="*/ 795337 h 812006"/>
                <a:gd name="connsiteX18" fmla="*/ 650081 w 721519"/>
                <a:gd name="connsiteY18" fmla="*/ 812006 h 812006"/>
                <a:gd name="connsiteX19" fmla="*/ 633412 w 721519"/>
                <a:gd name="connsiteY19" fmla="*/ 812006 h 812006"/>
                <a:gd name="connsiteX20" fmla="*/ 607219 w 721519"/>
                <a:gd name="connsiteY20" fmla="*/ 804862 h 812006"/>
                <a:gd name="connsiteX21" fmla="*/ 576262 w 721519"/>
                <a:gd name="connsiteY21" fmla="*/ 771525 h 812006"/>
                <a:gd name="connsiteX22" fmla="*/ 473869 w 721519"/>
                <a:gd name="connsiteY22" fmla="*/ 623887 h 812006"/>
                <a:gd name="connsiteX23" fmla="*/ 295275 w 721519"/>
                <a:gd name="connsiteY23" fmla="*/ 383381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21519" h="812006">
                  <a:moveTo>
                    <a:pt x="295275" y="383381"/>
                  </a:moveTo>
                  <a:lnTo>
                    <a:pt x="164306" y="228600"/>
                  </a:lnTo>
                  <a:lnTo>
                    <a:pt x="83344" y="150019"/>
                  </a:lnTo>
                  <a:lnTo>
                    <a:pt x="2381" y="111919"/>
                  </a:lnTo>
                  <a:cubicBezTo>
                    <a:pt x="1587" y="74613"/>
                    <a:pt x="794" y="37306"/>
                    <a:pt x="0" y="0"/>
                  </a:cubicBezTo>
                  <a:lnTo>
                    <a:pt x="119062" y="47625"/>
                  </a:lnTo>
                  <a:lnTo>
                    <a:pt x="264319" y="121444"/>
                  </a:lnTo>
                  <a:lnTo>
                    <a:pt x="426244" y="209550"/>
                  </a:lnTo>
                  <a:lnTo>
                    <a:pt x="614362" y="319087"/>
                  </a:lnTo>
                  <a:lnTo>
                    <a:pt x="633412" y="347662"/>
                  </a:lnTo>
                  <a:lnTo>
                    <a:pt x="669131" y="426244"/>
                  </a:lnTo>
                  <a:lnTo>
                    <a:pt x="685800" y="476250"/>
                  </a:lnTo>
                  <a:lnTo>
                    <a:pt x="704850" y="550069"/>
                  </a:lnTo>
                  <a:lnTo>
                    <a:pt x="716756" y="638175"/>
                  </a:lnTo>
                  <a:lnTo>
                    <a:pt x="721519" y="700087"/>
                  </a:lnTo>
                  <a:lnTo>
                    <a:pt x="719137" y="728662"/>
                  </a:lnTo>
                  <a:lnTo>
                    <a:pt x="704850" y="759619"/>
                  </a:lnTo>
                  <a:lnTo>
                    <a:pt x="676275" y="795337"/>
                  </a:lnTo>
                  <a:lnTo>
                    <a:pt x="650081" y="812006"/>
                  </a:lnTo>
                  <a:lnTo>
                    <a:pt x="633412" y="812006"/>
                  </a:lnTo>
                  <a:lnTo>
                    <a:pt x="607219" y="804862"/>
                  </a:lnTo>
                  <a:lnTo>
                    <a:pt x="576262" y="771525"/>
                  </a:lnTo>
                  <a:lnTo>
                    <a:pt x="473869" y="623887"/>
                  </a:lnTo>
                  <a:lnTo>
                    <a:pt x="295275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3">
              <a:extLst>
                <a:ext uri="{FF2B5EF4-FFF2-40B4-BE49-F238E27FC236}">
                  <a16:creationId xmlns:a16="http://schemas.microsoft.com/office/drawing/2014/main" id="{8783746D-5AB3-4EEB-90DA-BC79D7D60F67}"/>
                </a:ext>
              </a:extLst>
            </p:cNvPr>
            <p:cNvSpPr/>
            <p:nvPr/>
          </p:nvSpPr>
          <p:spPr>
            <a:xfrm>
              <a:off x="6497639" y="1827213"/>
              <a:ext cx="1958975" cy="1377950"/>
            </a:xfrm>
            <a:custGeom>
              <a:avLst/>
              <a:gdLst>
                <a:gd name="connsiteX0" fmla="*/ 269082 w 1957388"/>
                <a:gd name="connsiteY0" fmla="*/ 147637 h 1378744"/>
                <a:gd name="connsiteX1" fmla="*/ 428625 w 1957388"/>
                <a:gd name="connsiteY1" fmla="*/ 114300 h 1378744"/>
                <a:gd name="connsiteX2" fmla="*/ 521494 w 1957388"/>
                <a:gd name="connsiteY2" fmla="*/ 95250 h 1378744"/>
                <a:gd name="connsiteX3" fmla="*/ 561975 w 1957388"/>
                <a:gd name="connsiteY3" fmla="*/ 80962 h 1378744"/>
                <a:gd name="connsiteX4" fmla="*/ 633413 w 1957388"/>
                <a:gd name="connsiteY4" fmla="*/ 28575 h 1378744"/>
                <a:gd name="connsiteX5" fmla="*/ 676275 w 1957388"/>
                <a:gd name="connsiteY5" fmla="*/ 0 h 1378744"/>
                <a:gd name="connsiteX6" fmla="*/ 695325 w 1957388"/>
                <a:gd name="connsiteY6" fmla="*/ 0 h 1378744"/>
                <a:gd name="connsiteX7" fmla="*/ 752475 w 1957388"/>
                <a:gd name="connsiteY7" fmla="*/ 26194 h 1378744"/>
                <a:gd name="connsiteX8" fmla="*/ 895350 w 1957388"/>
                <a:gd name="connsiteY8" fmla="*/ 109537 h 1378744"/>
                <a:gd name="connsiteX9" fmla="*/ 950119 w 1957388"/>
                <a:gd name="connsiteY9" fmla="*/ 147637 h 1378744"/>
                <a:gd name="connsiteX10" fmla="*/ 973932 w 1957388"/>
                <a:gd name="connsiteY10" fmla="*/ 178594 h 1378744"/>
                <a:gd name="connsiteX11" fmla="*/ 971550 w 1957388"/>
                <a:gd name="connsiteY11" fmla="*/ 223837 h 1378744"/>
                <a:gd name="connsiteX12" fmla="*/ 952500 w 1957388"/>
                <a:gd name="connsiteY12" fmla="*/ 264319 h 1378744"/>
                <a:gd name="connsiteX13" fmla="*/ 921544 w 1957388"/>
                <a:gd name="connsiteY13" fmla="*/ 300037 h 1378744"/>
                <a:gd name="connsiteX14" fmla="*/ 876300 w 1957388"/>
                <a:gd name="connsiteY14" fmla="*/ 354806 h 1378744"/>
                <a:gd name="connsiteX15" fmla="*/ 842963 w 1957388"/>
                <a:gd name="connsiteY15" fmla="*/ 419100 h 1378744"/>
                <a:gd name="connsiteX16" fmla="*/ 828675 w 1957388"/>
                <a:gd name="connsiteY16" fmla="*/ 485775 h 1378744"/>
                <a:gd name="connsiteX17" fmla="*/ 819150 w 1957388"/>
                <a:gd name="connsiteY17" fmla="*/ 566737 h 1378744"/>
                <a:gd name="connsiteX18" fmla="*/ 819150 w 1957388"/>
                <a:gd name="connsiteY18" fmla="*/ 966787 h 1378744"/>
                <a:gd name="connsiteX19" fmla="*/ 833438 w 1957388"/>
                <a:gd name="connsiteY19" fmla="*/ 1066800 h 1378744"/>
                <a:gd name="connsiteX20" fmla="*/ 857250 w 1957388"/>
                <a:gd name="connsiteY20" fmla="*/ 1123950 h 1378744"/>
                <a:gd name="connsiteX21" fmla="*/ 888207 w 1957388"/>
                <a:gd name="connsiteY21" fmla="*/ 1159669 h 1378744"/>
                <a:gd name="connsiteX22" fmla="*/ 940594 w 1957388"/>
                <a:gd name="connsiteY22" fmla="*/ 1190625 h 1378744"/>
                <a:gd name="connsiteX23" fmla="*/ 1004888 w 1957388"/>
                <a:gd name="connsiteY23" fmla="*/ 1200150 h 1378744"/>
                <a:gd name="connsiteX24" fmla="*/ 1207294 w 1957388"/>
                <a:gd name="connsiteY24" fmla="*/ 1197769 h 1378744"/>
                <a:gd name="connsiteX25" fmla="*/ 1357313 w 1957388"/>
                <a:gd name="connsiteY25" fmla="*/ 1183481 h 1378744"/>
                <a:gd name="connsiteX26" fmla="*/ 1469232 w 1957388"/>
                <a:gd name="connsiteY26" fmla="*/ 1159669 h 1378744"/>
                <a:gd name="connsiteX27" fmla="*/ 1535907 w 1957388"/>
                <a:gd name="connsiteY27" fmla="*/ 1128712 h 1378744"/>
                <a:gd name="connsiteX28" fmla="*/ 1593057 w 1957388"/>
                <a:gd name="connsiteY28" fmla="*/ 1083469 h 1378744"/>
                <a:gd name="connsiteX29" fmla="*/ 1838325 w 1957388"/>
                <a:gd name="connsiteY29" fmla="*/ 1045369 h 1378744"/>
                <a:gd name="connsiteX30" fmla="*/ 1845469 w 1957388"/>
                <a:gd name="connsiteY30" fmla="*/ 1090612 h 1378744"/>
                <a:gd name="connsiteX31" fmla="*/ 1874044 w 1957388"/>
                <a:gd name="connsiteY31" fmla="*/ 1114425 h 1378744"/>
                <a:gd name="connsiteX32" fmla="*/ 1928813 w 1957388"/>
                <a:gd name="connsiteY32" fmla="*/ 1157287 h 1378744"/>
                <a:gd name="connsiteX33" fmla="*/ 1945482 w 1957388"/>
                <a:gd name="connsiteY33" fmla="*/ 1190625 h 1378744"/>
                <a:gd name="connsiteX34" fmla="*/ 1957388 w 1957388"/>
                <a:gd name="connsiteY34" fmla="*/ 1226344 h 1378744"/>
                <a:gd name="connsiteX35" fmla="*/ 1945482 w 1957388"/>
                <a:gd name="connsiteY35" fmla="*/ 1266825 h 1378744"/>
                <a:gd name="connsiteX36" fmla="*/ 1909763 w 1957388"/>
                <a:gd name="connsiteY36" fmla="*/ 1302544 h 1378744"/>
                <a:gd name="connsiteX37" fmla="*/ 1826419 w 1957388"/>
                <a:gd name="connsiteY37" fmla="*/ 1345406 h 1378744"/>
                <a:gd name="connsiteX38" fmla="*/ 1750219 w 1957388"/>
                <a:gd name="connsiteY38" fmla="*/ 1364456 h 1378744"/>
                <a:gd name="connsiteX39" fmla="*/ 1376363 w 1957388"/>
                <a:gd name="connsiteY39" fmla="*/ 1376362 h 1378744"/>
                <a:gd name="connsiteX40" fmla="*/ 1200150 w 1957388"/>
                <a:gd name="connsiteY40" fmla="*/ 1378744 h 1378744"/>
                <a:gd name="connsiteX41" fmla="*/ 1035844 w 1957388"/>
                <a:gd name="connsiteY41" fmla="*/ 1378744 h 1378744"/>
                <a:gd name="connsiteX42" fmla="*/ 847725 w 1957388"/>
                <a:gd name="connsiteY42" fmla="*/ 1343025 h 1378744"/>
                <a:gd name="connsiteX43" fmla="*/ 754857 w 1957388"/>
                <a:gd name="connsiteY43" fmla="*/ 1290637 h 1378744"/>
                <a:gd name="connsiteX44" fmla="*/ 695325 w 1957388"/>
                <a:gd name="connsiteY44" fmla="*/ 1231106 h 1378744"/>
                <a:gd name="connsiteX45" fmla="*/ 638175 w 1957388"/>
                <a:gd name="connsiteY45" fmla="*/ 1126331 h 1378744"/>
                <a:gd name="connsiteX46" fmla="*/ 621507 w 1957388"/>
                <a:gd name="connsiteY46" fmla="*/ 1028700 h 1378744"/>
                <a:gd name="connsiteX47" fmla="*/ 616744 w 1957388"/>
                <a:gd name="connsiteY47" fmla="*/ 873919 h 1378744"/>
                <a:gd name="connsiteX48" fmla="*/ 635794 w 1957388"/>
                <a:gd name="connsiteY48" fmla="*/ 316706 h 1378744"/>
                <a:gd name="connsiteX49" fmla="*/ 631032 w 1957388"/>
                <a:gd name="connsiteY49" fmla="*/ 264319 h 1378744"/>
                <a:gd name="connsiteX50" fmla="*/ 614363 w 1957388"/>
                <a:gd name="connsiteY50" fmla="*/ 250031 h 1378744"/>
                <a:gd name="connsiteX51" fmla="*/ 583407 w 1957388"/>
                <a:gd name="connsiteY51" fmla="*/ 240506 h 1378744"/>
                <a:gd name="connsiteX52" fmla="*/ 545307 w 1957388"/>
                <a:gd name="connsiteY52" fmla="*/ 245269 h 1378744"/>
                <a:gd name="connsiteX53" fmla="*/ 38100 w 1957388"/>
                <a:gd name="connsiteY53" fmla="*/ 338137 h 1378744"/>
                <a:gd name="connsiteX54" fmla="*/ 0 w 1957388"/>
                <a:gd name="connsiteY54" fmla="*/ 180975 h 1378744"/>
                <a:gd name="connsiteX55" fmla="*/ 50007 w 1957388"/>
                <a:gd name="connsiteY55" fmla="*/ 195262 h 1378744"/>
                <a:gd name="connsiteX56" fmla="*/ 269082 w 1957388"/>
                <a:gd name="connsiteY56" fmla="*/ 147637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57388" h="1378744">
                  <a:moveTo>
                    <a:pt x="269082" y="147637"/>
                  </a:moveTo>
                  <a:lnTo>
                    <a:pt x="428625" y="114300"/>
                  </a:lnTo>
                  <a:lnTo>
                    <a:pt x="521494" y="95250"/>
                  </a:lnTo>
                  <a:lnTo>
                    <a:pt x="561975" y="80962"/>
                  </a:lnTo>
                  <a:lnTo>
                    <a:pt x="633413" y="28575"/>
                  </a:lnTo>
                  <a:lnTo>
                    <a:pt x="676275" y="0"/>
                  </a:lnTo>
                  <a:lnTo>
                    <a:pt x="695325" y="0"/>
                  </a:lnTo>
                  <a:lnTo>
                    <a:pt x="752475" y="26194"/>
                  </a:lnTo>
                  <a:lnTo>
                    <a:pt x="895350" y="109537"/>
                  </a:lnTo>
                  <a:lnTo>
                    <a:pt x="950119" y="147637"/>
                  </a:lnTo>
                  <a:lnTo>
                    <a:pt x="973932" y="178594"/>
                  </a:lnTo>
                  <a:lnTo>
                    <a:pt x="971550" y="223837"/>
                  </a:lnTo>
                  <a:lnTo>
                    <a:pt x="952500" y="264319"/>
                  </a:lnTo>
                  <a:lnTo>
                    <a:pt x="921544" y="300037"/>
                  </a:lnTo>
                  <a:lnTo>
                    <a:pt x="876300" y="354806"/>
                  </a:lnTo>
                  <a:lnTo>
                    <a:pt x="842963" y="419100"/>
                  </a:lnTo>
                  <a:lnTo>
                    <a:pt x="828675" y="485775"/>
                  </a:lnTo>
                  <a:lnTo>
                    <a:pt x="819150" y="566737"/>
                  </a:lnTo>
                  <a:lnTo>
                    <a:pt x="819150" y="966787"/>
                  </a:lnTo>
                  <a:lnTo>
                    <a:pt x="833438" y="1066800"/>
                  </a:lnTo>
                  <a:lnTo>
                    <a:pt x="857250" y="1123950"/>
                  </a:lnTo>
                  <a:lnTo>
                    <a:pt x="888207" y="1159669"/>
                  </a:lnTo>
                  <a:lnTo>
                    <a:pt x="940594" y="1190625"/>
                  </a:lnTo>
                  <a:lnTo>
                    <a:pt x="1004888" y="1200150"/>
                  </a:lnTo>
                  <a:lnTo>
                    <a:pt x="1207294" y="1197769"/>
                  </a:lnTo>
                  <a:lnTo>
                    <a:pt x="1357313" y="1183481"/>
                  </a:lnTo>
                  <a:lnTo>
                    <a:pt x="1469232" y="1159669"/>
                  </a:lnTo>
                  <a:lnTo>
                    <a:pt x="1535907" y="1128712"/>
                  </a:lnTo>
                  <a:lnTo>
                    <a:pt x="1593057" y="1083469"/>
                  </a:lnTo>
                  <a:lnTo>
                    <a:pt x="1838325" y="1045369"/>
                  </a:lnTo>
                  <a:lnTo>
                    <a:pt x="1845469" y="1090612"/>
                  </a:lnTo>
                  <a:lnTo>
                    <a:pt x="1874044" y="1114425"/>
                  </a:lnTo>
                  <a:lnTo>
                    <a:pt x="1928813" y="1157287"/>
                  </a:lnTo>
                  <a:lnTo>
                    <a:pt x="1945482" y="1190625"/>
                  </a:lnTo>
                  <a:lnTo>
                    <a:pt x="1957388" y="1226344"/>
                  </a:lnTo>
                  <a:lnTo>
                    <a:pt x="1945482" y="1266825"/>
                  </a:lnTo>
                  <a:lnTo>
                    <a:pt x="1909763" y="1302544"/>
                  </a:lnTo>
                  <a:lnTo>
                    <a:pt x="1826419" y="1345406"/>
                  </a:lnTo>
                  <a:lnTo>
                    <a:pt x="1750219" y="1364456"/>
                  </a:lnTo>
                  <a:lnTo>
                    <a:pt x="1376363" y="1376362"/>
                  </a:lnTo>
                  <a:lnTo>
                    <a:pt x="1200150" y="1378744"/>
                  </a:lnTo>
                  <a:lnTo>
                    <a:pt x="1035844" y="1378744"/>
                  </a:lnTo>
                  <a:lnTo>
                    <a:pt x="847725" y="1343025"/>
                  </a:lnTo>
                  <a:lnTo>
                    <a:pt x="754857" y="1290637"/>
                  </a:lnTo>
                  <a:lnTo>
                    <a:pt x="695325" y="1231106"/>
                  </a:lnTo>
                  <a:lnTo>
                    <a:pt x="638175" y="1126331"/>
                  </a:lnTo>
                  <a:lnTo>
                    <a:pt x="621507" y="1028700"/>
                  </a:lnTo>
                  <a:lnTo>
                    <a:pt x="616744" y="873919"/>
                  </a:lnTo>
                  <a:lnTo>
                    <a:pt x="635794" y="316706"/>
                  </a:lnTo>
                  <a:lnTo>
                    <a:pt x="631032" y="264319"/>
                  </a:lnTo>
                  <a:lnTo>
                    <a:pt x="614363" y="250031"/>
                  </a:lnTo>
                  <a:lnTo>
                    <a:pt x="583407" y="240506"/>
                  </a:lnTo>
                  <a:lnTo>
                    <a:pt x="545307" y="245269"/>
                  </a:lnTo>
                  <a:lnTo>
                    <a:pt x="38100" y="338137"/>
                  </a:lnTo>
                  <a:lnTo>
                    <a:pt x="0" y="180975"/>
                  </a:lnTo>
                  <a:lnTo>
                    <a:pt x="50007" y="195262"/>
                  </a:lnTo>
                  <a:lnTo>
                    <a:pt x="269082" y="147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6F165DBF-6B7B-4957-B6B1-B3F834BA9C19}"/>
                </a:ext>
              </a:extLst>
            </p:cNvPr>
            <p:cNvSpPr/>
            <p:nvPr/>
          </p:nvSpPr>
          <p:spPr>
            <a:xfrm>
              <a:off x="8069263" y="2381250"/>
              <a:ext cx="273050" cy="547688"/>
            </a:xfrm>
            <a:custGeom>
              <a:avLst/>
              <a:gdLst>
                <a:gd name="connsiteX0" fmla="*/ 283369 w 342900"/>
                <a:gd name="connsiteY0" fmla="*/ 342900 h 588169"/>
                <a:gd name="connsiteX1" fmla="*/ 302419 w 342900"/>
                <a:gd name="connsiteY1" fmla="*/ 478631 h 588169"/>
                <a:gd name="connsiteX2" fmla="*/ 342900 w 342900"/>
                <a:gd name="connsiteY2" fmla="*/ 578644 h 588169"/>
                <a:gd name="connsiteX3" fmla="*/ 0 w 342900"/>
                <a:gd name="connsiteY3" fmla="*/ 588169 h 588169"/>
                <a:gd name="connsiteX4" fmla="*/ 21431 w 342900"/>
                <a:gd name="connsiteY4" fmla="*/ 561975 h 588169"/>
                <a:gd name="connsiteX5" fmla="*/ 61913 w 342900"/>
                <a:gd name="connsiteY5" fmla="*/ 521494 h 588169"/>
                <a:gd name="connsiteX6" fmla="*/ 90488 w 342900"/>
                <a:gd name="connsiteY6" fmla="*/ 473869 h 588169"/>
                <a:gd name="connsiteX7" fmla="*/ 114300 w 342900"/>
                <a:gd name="connsiteY7" fmla="*/ 423863 h 588169"/>
                <a:gd name="connsiteX8" fmla="*/ 142875 w 342900"/>
                <a:gd name="connsiteY8" fmla="*/ 364331 h 588169"/>
                <a:gd name="connsiteX9" fmla="*/ 161925 w 342900"/>
                <a:gd name="connsiteY9" fmla="*/ 295275 h 588169"/>
                <a:gd name="connsiteX10" fmla="*/ 178594 w 342900"/>
                <a:gd name="connsiteY10" fmla="*/ 214313 h 588169"/>
                <a:gd name="connsiteX11" fmla="*/ 190500 w 342900"/>
                <a:gd name="connsiteY11" fmla="*/ 102394 h 588169"/>
                <a:gd name="connsiteX12" fmla="*/ 200025 w 342900"/>
                <a:gd name="connsiteY12" fmla="*/ 35719 h 588169"/>
                <a:gd name="connsiteX13" fmla="*/ 207169 w 342900"/>
                <a:gd name="connsiteY13" fmla="*/ 9525 h 588169"/>
                <a:gd name="connsiteX14" fmla="*/ 221456 w 342900"/>
                <a:gd name="connsiteY14" fmla="*/ 0 h 588169"/>
                <a:gd name="connsiteX15" fmla="*/ 238125 w 342900"/>
                <a:gd name="connsiteY15" fmla="*/ 0 h 588169"/>
                <a:gd name="connsiteX16" fmla="*/ 254794 w 342900"/>
                <a:gd name="connsiteY16" fmla="*/ 9525 h 588169"/>
                <a:gd name="connsiteX17" fmla="*/ 271463 w 342900"/>
                <a:gd name="connsiteY17" fmla="*/ 38100 h 588169"/>
                <a:gd name="connsiteX18" fmla="*/ 283369 w 342900"/>
                <a:gd name="connsiteY18" fmla="*/ 342900 h 588169"/>
                <a:gd name="connsiteX0" fmla="*/ 452474 w 512005"/>
                <a:gd name="connsiteY0" fmla="*/ 342900 h 704635"/>
                <a:gd name="connsiteX1" fmla="*/ 471524 w 512005"/>
                <a:gd name="connsiteY1" fmla="*/ 478631 h 704635"/>
                <a:gd name="connsiteX2" fmla="*/ 512005 w 512005"/>
                <a:gd name="connsiteY2" fmla="*/ 578644 h 704635"/>
                <a:gd name="connsiteX3" fmla="*/ 169105 w 512005"/>
                <a:gd name="connsiteY3" fmla="*/ 588169 h 704635"/>
                <a:gd name="connsiteX4" fmla="*/ 0 w 512005"/>
                <a:gd name="connsiteY4" fmla="*/ 704635 h 704635"/>
                <a:gd name="connsiteX5" fmla="*/ 231018 w 512005"/>
                <a:gd name="connsiteY5" fmla="*/ 521494 h 704635"/>
                <a:gd name="connsiteX6" fmla="*/ 259593 w 512005"/>
                <a:gd name="connsiteY6" fmla="*/ 473869 h 704635"/>
                <a:gd name="connsiteX7" fmla="*/ 283405 w 512005"/>
                <a:gd name="connsiteY7" fmla="*/ 423863 h 704635"/>
                <a:gd name="connsiteX8" fmla="*/ 311980 w 512005"/>
                <a:gd name="connsiteY8" fmla="*/ 364331 h 704635"/>
                <a:gd name="connsiteX9" fmla="*/ 331030 w 512005"/>
                <a:gd name="connsiteY9" fmla="*/ 295275 h 704635"/>
                <a:gd name="connsiteX10" fmla="*/ 347699 w 512005"/>
                <a:gd name="connsiteY10" fmla="*/ 214313 h 704635"/>
                <a:gd name="connsiteX11" fmla="*/ 359605 w 512005"/>
                <a:gd name="connsiteY11" fmla="*/ 102394 h 704635"/>
                <a:gd name="connsiteX12" fmla="*/ 369130 w 512005"/>
                <a:gd name="connsiteY12" fmla="*/ 35719 h 704635"/>
                <a:gd name="connsiteX13" fmla="*/ 376274 w 512005"/>
                <a:gd name="connsiteY13" fmla="*/ 9525 h 704635"/>
                <a:gd name="connsiteX14" fmla="*/ 390561 w 512005"/>
                <a:gd name="connsiteY14" fmla="*/ 0 h 704635"/>
                <a:gd name="connsiteX15" fmla="*/ 407230 w 512005"/>
                <a:gd name="connsiteY15" fmla="*/ 0 h 704635"/>
                <a:gd name="connsiteX16" fmla="*/ 423899 w 512005"/>
                <a:gd name="connsiteY16" fmla="*/ 9525 h 704635"/>
                <a:gd name="connsiteX17" fmla="*/ 440568 w 512005"/>
                <a:gd name="connsiteY17" fmla="*/ 38100 h 704635"/>
                <a:gd name="connsiteX18" fmla="*/ 452474 w 512005"/>
                <a:gd name="connsiteY18" fmla="*/ 342900 h 704635"/>
                <a:gd name="connsiteX0" fmla="*/ 452474 w 512005"/>
                <a:gd name="connsiteY0" fmla="*/ 342900 h 704635"/>
                <a:gd name="connsiteX1" fmla="*/ 471524 w 512005"/>
                <a:gd name="connsiteY1" fmla="*/ 478631 h 704635"/>
                <a:gd name="connsiteX2" fmla="*/ 512005 w 512005"/>
                <a:gd name="connsiteY2" fmla="*/ 578644 h 704635"/>
                <a:gd name="connsiteX3" fmla="*/ 169105 w 512005"/>
                <a:gd name="connsiteY3" fmla="*/ 588169 h 704635"/>
                <a:gd name="connsiteX4" fmla="*/ 0 w 512005"/>
                <a:gd name="connsiteY4" fmla="*/ 704635 h 704635"/>
                <a:gd name="connsiteX5" fmla="*/ 197681 w 512005"/>
                <a:gd name="connsiteY5" fmla="*/ 549327 h 704635"/>
                <a:gd name="connsiteX6" fmla="*/ 231018 w 512005"/>
                <a:gd name="connsiteY6" fmla="*/ 521494 h 704635"/>
                <a:gd name="connsiteX7" fmla="*/ 259593 w 512005"/>
                <a:gd name="connsiteY7" fmla="*/ 473869 h 704635"/>
                <a:gd name="connsiteX8" fmla="*/ 283405 w 512005"/>
                <a:gd name="connsiteY8" fmla="*/ 423863 h 704635"/>
                <a:gd name="connsiteX9" fmla="*/ 311980 w 512005"/>
                <a:gd name="connsiteY9" fmla="*/ 364331 h 704635"/>
                <a:gd name="connsiteX10" fmla="*/ 331030 w 512005"/>
                <a:gd name="connsiteY10" fmla="*/ 295275 h 704635"/>
                <a:gd name="connsiteX11" fmla="*/ 347699 w 512005"/>
                <a:gd name="connsiteY11" fmla="*/ 214313 h 704635"/>
                <a:gd name="connsiteX12" fmla="*/ 359605 w 512005"/>
                <a:gd name="connsiteY12" fmla="*/ 102394 h 704635"/>
                <a:gd name="connsiteX13" fmla="*/ 369130 w 512005"/>
                <a:gd name="connsiteY13" fmla="*/ 35719 h 704635"/>
                <a:gd name="connsiteX14" fmla="*/ 376274 w 512005"/>
                <a:gd name="connsiteY14" fmla="*/ 9525 h 704635"/>
                <a:gd name="connsiteX15" fmla="*/ 390561 w 512005"/>
                <a:gd name="connsiteY15" fmla="*/ 0 h 704635"/>
                <a:gd name="connsiteX16" fmla="*/ 407230 w 512005"/>
                <a:gd name="connsiteY16" fmla="*/ 0 h 704635"/>
                <a:gd name="connsiteX17" fmla="*/ 423899 w 512005"/>
                <a:gd name="connsiteY17" fmla="*/ 9525 h 704635"/>
                <a:gd name="connsiteX18" fmla="*/ 440568 w 512005"/>
                <a:gd name="connsiteY18" fmla="*/ 38100 h 704635"/>
                <a:gd name="connsiteX19" fmla="*/ 452474 w 512005"/>
                <a:gd name="connsiteY19" fmla="*/ 342900 h 704635"/>
                <a:gd name="connsiteX0" fmla="*/ 283369 w 342900"/>
                <a:gd name="connsiteY0" fmla="*/ 342900 h 588169"/>
                <a:gd name="connsiteX1" fmla="*/ 302419 w 342900"/>
                <a:gd name="connsiteY1" fmla="*/ 478631 h 588169"/>
                <a:gd name="connsiteX2" fmla="*/ 342900 w 342900"/>
                <a:gd name="connsiteY2" fmla="*/ 578644 h 588169"/>
                <a:gd name="connsiteX3" fmla="*/ 0 w 342900"/>
                <a:gd name="connsiteY3" fmla="*/ 588169 h 588169"/>
                <a:gd name="connsiteX4" fmla="*/ 28576 w 342900"/>
                <a:gd name="connsiteY4" fmla="*/ 549327 h 588169"/>
                <a:gd name="connsiteX5" fmla="*/ 61913 w 342900"/>
                <a:gd name="connsiteY5" fmla="*/ 521494 h 588169"/>
                <a:gd name="connsiteX6" fmla="*/ 90488 w 342900"/>
                <a:gd name="connsiteY6" fmla="*/ 473869 h 588169"/>
                <a:gd name="connsiteX7" fmla="*/ 114300 w 342900"/>
                <a:gd name="connsiteY7" fmla="*/ 423863 h 588169"/>
                <a:gd name="connsiteX8" fmla="*/ 142875 w 342900"/>
                <a:gd name="connsiteY8" fmla="*/ 364331 h 588169"/>
                <a:gd name="connsiteX9" fmla="*/ 161925 w 342900"/>
                <a:gd name="connsiteY9" fmla="*/ 295275 h 588169"/>
                <a:gd name="connsiteX10" fmla="*/ 178594 w 342900"/>
                <a:gd name="connsiteY10" fmla="*/ 214313 h 588169"/>
                <a:gd name="connsiteX11" fmla="*/ 190500 w 342900"/>
                <a:gd name="connsiteY11" fmla="*/ 102394 h 588169"/>
                <a:gd name="connsiteX12" fmla="*/ 200025 w 342900"/>
                <a:gd name="connsiteY12" fmla="*/ 35719 h 588169"/>
                <a:gd name="connsiteX13" fmla="*/ 207169 w 342900"/>
                <a:gd name="connsiteY13" fmla="*/ 9525 h 588169"/>
                <a:gd name="connsiteX14" fmla="*/ 221456 w 342900"/>
                <a:gd name="connsiteY14" fmla="*/ 0 h 588169"/>
                <a:gd name="connsiteX15" fmla="*/ 238125 w 342900"/>
                <a:gd name="connsiteY15" fmla="*/ 0 h 588169"/>
                <a:gd name="connsiteX16" fmla="*/ 254794 w 342900"/>
                <a:gd name="connsiteY16" fmla="*/ 9525 h 588169"/>
                <a:gd name="connsiteX17" fmla="*/ 271463 w 342900"/>
                <a:gd name="connsiteY17" fmla="*/ 38100 h 588169"/>
                <a:gd name="connsiteX18" fmla="*/ 283369 w 342900"/>
                <a:gd name="connsiteY18" fmla="*/ 342900 h 588169"/>
                <a:gd name="connsiteX0" fmla="*/ 254793 w 314324"/>
                <a:gd name="connsiteY0" fmla="*/ 342900 h 578644"/>
                <a:gd name="connsiteX1" fmla="*/ 273843 w 314324"/>
                <a:gd name="connsiteY1" fmla="*/ 478631 h 578644"/>
                <a:gd name="connsiteX2" fmla="*/ 314324 w 314324"/>
                <a:gd name="connsiteY2" fmla="*/ 578644 h 578644"/>
                <a:gd name="connsiteX3" fmla="*/ 0 w 314324"/>
                <a:gd name="connsiteY3" fmla="*/ 549327 h 578644"/>
                <a:gd name="connsiteX4" fmla="*/ 33337 w 314324"/>
                <a:gd name="connsiteY4" fmla="*/ 521494 h 578644"/>
                <a:gd name="connsiteX5" fmla="*/ 61912 w 314324"/>
                <a:gd name="connsiteY5" fmla="*/ 473869 h 578644"/>
                <a:gd name="connsiteX6" fmla="*/ 85724 w 314324"/>
                <a:gd name="connsiteY6" fmla="*/ 423863 h 578644"/>
                <a:gd name="connsiteX7" fmla="*/ 114299 w 314324"/>
                <a:gd name="connsiteY7" fmla="*/ 364331 h 578644"/>
                <a:gd name="connsiteX8" fmla="*/ 133349 w 314324"/>
                <a:gd name="connsiteY8" fmla="*/ 295275 h 578644"/>
                <a:gd name="connsiteX9" fmla="*/ 150018 w 314324"/>
                <a:gd name="connsiteY9" fmla="*/ 214313 h 578644"/>
                <a:gd name="connsiteX10" fmla="*/ 161924 w 314324"/>
                <a:gd name="connsiteY10" fmla="*/ 102394 h 578644"/>
                <a:gd name="connsiteX11" fmla="*/ 171449 w 314324"/>
                <a:gd name="connsiteY11" fmla="*/ 35719 h 578644"/>
                <a:gd name="connsiteX12" fmla="*/ 178593 w 314324"/>
                <a:gd name="connsiteY12" fmla="*/ 9525 h 578644"/>
                <a:gd name="connsiteX13" fmla="*/ 192880 w 314324"/>
                <a:gd name="connsiteY13" fmla="*/ 0 h 578644"/>
                <a:gd name="connsiteX14" fmla="*/ 209549 w 314324"/>
                <a:gd name="connsiteY14" fmla="*/ 0 h 578644"/>
                <a:gd name="connsiteX15" fmla="*/ 226218 w 314324"/>
                <a:gd name="connsiteY15" fmla="*/ 9525 h 578644"/>
                <a:gd name="connsiteX16" fmla="*/ 242887 w 314324"/>
                <a:gd name="connsiteY16" fmla="*/ 38100 h 578644"/>
                <a:gd name="connsiteX17" fmla="*/ 254793 w 314324"/>
                <a:gd name="connsiteY17" fmla="*/ 342900 h 578644"/>
                <a:gd name="connsiteX0" fmla="*/ 254793 w 314324"/>
                <a:gd name="connsiteY0" fmla="*/ 342900 h 578644"/>
                <a:gd name="connsiteX1" fmla="*/ 273843 w 314324"/>
                <a:gd name="connsiteY1" fmla="*/ 478631 h 578644"/>
                <a:gd name="connsiteX2" fmla="*/ 292893 w 314324"/>
                <a:gd name="connsiteY2" fmla="*/ 523169 h 578644"/>
                <a:gd name="connsiteX3" fmla="*/ 314324 w 314324"/>
                <a:gd name="connsiteY3" fmla="*/ 578644 h 578644"/>
                <a:gd name="connsiteX4" fmla="*/ 0 w 314324"/>
                <a:gd name="connsiteY4" fmla="*/ 549327 h 578644"/>
                <a:gd name="connsiteX5" fmla="*/ 33337 w 314324"/>
                <a:gd name="connsiteY5" fmla="*/ 521494 h 578644"/>
                <a:gd name="connsiteX6" fmla="*/ 61912 w 314324"/>
                <a:gd name="connsiteY6" fmla="*/ 473869 h 578644"/>
                <a:gd name="connsiteX7" fmla="*/ 85724 w 314324"/>
                <a:gd name="connsiteY7" fmla="*/ 423863 h 578644"/>
                <a:gd name="connsiteX8" fmla="*/ 114299 w 314324"/>
                <a:gd name="connsiteY8" fmla="*/ 364331 h 578644"/>
                <a:gd name="connsiteX9" fmla="*/ 133349 w 314324"/>
                <a:gd name="connsiteY9" fmla="*/ 295275 h 578644"/>
                <a:gd name="connsiteX10" fmla="*/ 150018 w 314324"/>
                <a:gd name="connsiteY10" fmla="*/ 214313 h 578644"/>
                <a:gd name="connsiteX11" fmla="*/ 161924 w 314324"/>
                <a:gd name="connsiteY11" fmla="*/ 102394 h 578644"/>
                <a:gd name="connsiteX12" fmla="*/ 171449 w 314324"/>
                <a:gd name="connsiteY12" fmla="*/ 35719 h 578644"/>
                <a:gd name="connsiteX13" fmla="*/ 178593 w 314324"/>
                <a:gd name="connsiteY13" fmla="*/ 9525 h 578644"/>
                <a:gd name="connsiteX14" fmla="*/ 192880 w 314324"/>
                <a:gd name="connsiteY14" fmla="*/ 0 h 578644"/>
                <a:gd name="connsiteX15" fmla="*/ 209549 w 314324"/>
                <a:gd name="connsiteY15" fmla="*/ 0 h 578644"/>
                <a:gd name="connsiteX16" fmla="*/ 226218 w 314324"/>
                <a:gd name="connsiteY16" fmla="*/ 9525 h 578644"/>
                <a:gd name="connsiteX17" fmla="*/ 242887 w 314324"/>
                <a:gd name="connsiteY17" fmla="*/ 38100 h 578644"/>
                <a:gd name="connsiteX18" fmla="*/ 254793 w 314324"/>
                <a:gd name="connsiteY18" fmla="*/ 342900 h 578644"/>
                <a:gd name="connsiteX0" fmla="*/ 254793 w 292893"/>
                <a:gd name="connsiteY0" fmla="*/ 342900 h 549327"/>
                <a:gd name="connsiteX1" fmla="*/ 273843 w 292893"/>
                <a:gd name="connsiteY1" fmla="*/ 478631 h 549327"/>
                <a:gd name="connsiteX2" fmla="*/ 292893 w 292893"/>
                <a:gd name="connsiteY2" fmla="*/ 523169 h 549327"/>
                <a:gd name="connsiteX3" fmla="*/ 0 w 292893"/>
                <a:gd name="connsiteY3" fmla="*/ 549327 h 549327"/>
                <a:gd name="connsiteX4" fmla="*/ 33337 w 292893"/>
                <a:gd name="connsiteY4" fmla="*/ 521494 h 549327"/>
                <a:gd name="connsiteX5" fmla="*/ 61912 w 292893"/>
                <a:gd name="connsiteY5" fmla="*/ 473869 h 549327"/>
                <a:gd name="connsiteX6" fmla="*/ 85724 w 292893"/>
                <a:gd name="connsiteY6" fmla="*/ 423863 h 549327"/>
                <a:gd name="connsiteX7" fmla="*/ 114299 w 292893"/>
                <a:gd name="connsiteY7" fmla="*/ 364331 h 549327"/>
                <a:gd name="connsiteX8" fmla="*/ 133349 w 292893"/>
                <a:gd name="connsiteY8" fmla="*/ 295275 h 549327"/>
                <a:gd name="connsiteX9" fmla="*/ 150018 w 292893"/>
                <a:gd name="connsiteY9" fmla="*/ 214313 h 549327"/>
                <a:gd name="connsiteX10" fmla="*/ 161924 w 292893"/>
                <a:gd name="connsiteY10" fmla="*/ 102394 h 549327"/>
                <a:gd name="connsiteX11" fmla="*/ 171449 w 292893"/>
                <a:gd name="connsiteY11" fmla="*/ 35719 h 549327"/>
                <a:gd name="connsiteX12" fmla="*/ 178593 w 292893"/>
                <a:gd name="connsiteY12" fmla="*/ 9525 h 549327"/>
                <a:gd name="connsiteX13" fmla="*/ 192880 w 292893"/>
                <a:gd name="connsiteY13" fmla="*/ 0 h 549327"/>
                <a:gd name="connsiteX14" fmla="*/ 209549 w 292893"/>
                <a:gd name="connsiteY14" fmla="*/ 0 h 549327"/>
                <a:gd name="connsiteX15" fmla="*/ 226218 w 292893"/>
                <a:gd name="connsiteY15" fmla="*/ 9525 h 549327"/>
                <a:gd name="connsiteX16" fmla="*/ 242887 w 292893"/>
                <a:gd name="connsiteY16" fmla="*/ 38100 h 549327"/>
                <a:gd name="connsiteX17" fmla="*/ 254793 w 292893"/>
                <a:gd name="connsiteY17" fmla="*/ 342900 h 549327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92893 w 297621"/>
                <a:gd name="connsiteY2" fmla="*/ 523169 h 621291"/>
                <a:gd name="connsiteX3" fmla="*/ 0 w 297621"/>
                <a:gd name="connsiteY3" fmla="*/ 549327 h 621291"/>
                <a:gd name="connsiteX4" fmla="*/ 33337 w 297621"/>
                <a:gd name="connsiteY4" fmla="*/ 521494 h 621291"/>
                <a:gd name="connsiteX5" fmla="*/ 61912 w 297621"/>
                <a:gd name="connsiteY5" fmla="*/ 473869 h 621291"/>
                <a:gd name="connsiteX6" fmla="*/ 85724 w 297621"/>
                <a:gd name="connsiteY6" fmla="*/ 423863 h 621291"/>
                <a:gd name="connsiteX7" fmla="*/ 114299 w 297621"/>
                <a:gd name="connsiteY7" fmla="*/ 364331 h 621291"/>
                <a:gd name="connsiteX8" fmla="*/ 133349 w 297621"/>
                <a:gd name="connsiteY8" fmla="*/ 295275 h 621291"/>
                <a:gd name="connsiteX9" fmla="*/ 150018 w 297621"/>
                <a:gd name="connsiteY9" fmla="*/ 214313 h 621291"/>
                <a:gd name="connsiteX10" fmla="*/ 161924 w 297621"/>
                <a:gd name="connsiteY10" fmla="*/ 102394 h 621291"/>
                <a:gd name="connsiteX11" fmla="*/ 171449 w 297621"/>
                <a:gd name="connsiteY11" fmla="*/ 35719 h 621291"/>
                <a:gd name="connsiteX12" fmla="*/ 178593 w 297621"/>
                <a:gd name="connsiteY12" fmla="*/ 9525 h 621291"/>
                <a:gd name="connsiteX13" fmla="*/ 192880 w 297621"/>
                <a:gd name="connsiteY13" fmla="*/ 0 h 621291"/>
                <a:gd name="connsiteX14" fmla="*/ 209549 w 297621"/>
                <a:gd name="connsiteY14" fmla="*/ 0 h 621291"/>
                <a:gd name="connsiteX15" fmla="*/ 226218 w 297621"/>
                <a:gd name="connsiteY15" fmla="*/ 9525 h 621291"/>
                <a:gd name="connsiteX16" fmla="*/ 242887 w 297621"/>
                <a:gd name="connsiteY16" fmla="*/ 38100 h 621291"/>
                <a:gd name="connsiteX17" fmla="*/ 254793 w 297621"/>
                <a:gd name="connsiteY17" fmla="*/ 342900 h 621291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83369 w 297621"/>
                <a:gd name="connsiteY2" fmla="*/ 518414 h 621291"/>
                <a:gd name="connsiteX3" fmla="*/ 292893 w 297621"/>
                <a:gd name="connsiteY3" fmla="*/ 523169 h 621291"/>
                <a:gd name="connsiteX4" fmla="*/ 0 w 297621"/>
                <a:gd name="connsiteY4" fmla="*/ 549327 h 621291"/>
                <a:gd name="connsiteX5" fmla="*/ 33337 w 297621"/>
                <a:gd name="connsiteY5" fmla="*/ 521494 h 621291"/>
                <a:gd name="connsiteX6" fmla="*/ 61912 w 297621"/>
                <a:gd name="connsiteY6" fmla="*/ 473869 h 621291"/>
                <a:gd name="connsiteX7" fmla="*/ 85724 w 297621"/>
                <a:gd name="connsiteY7" fmla="*/ 423863 h 621291"/>
                <a:gd name="connsiteX8" fmla="*/ 114299 w 297621"/>
                <a:gd name="connsiteY8" fmla="*/ 364331 h 621291"/>
                <a:gd name="connsiteX9" fmla="*/ 133349 w 297621"/>
                <a:gd name="connsiteY9" fmla="*/ 295275 h 621291"/>
                <a:gd name="connsiteX10" fmla="*/ 150018 w 297621"/>
                <a:gd name="connsiteY10" fmla="*/ 214313 h 621291"/>
                <a:gd name="connsiteX11" fmla="*/ 161924 w 297621"/>
                <a:gd name="connsiteY11" fmla="*/ 102394 h 621291"/>
                <a:gd name="connsiteX12" fmla="*/ 171449 w 297621"/>
                <a:gd name="connsiteY12" fmla="*/ 35719 h 621291"/>
                <a:gd name="connsiteX13" fmla="*/ 178593 w 297621"/>
                <a:gd name="connsiteY13" fmla="*/ 9525 h 621291"/>
                <a:gd name="connsiteX14" fmla="*/ 192880 w 297621"/>
                <a:gd name="connsiteY14" fmla="*/ 0 h 621291"/>
                <a:gd name="connsiteX15" fmla="*/ 209549 w 297621"/>
                <a:gd name="connsiteY15" fmla="*/ 0 h 621291"/>
                <a:gd name="connsiteX16" fmla="*/ 226218 w 297621"/>
                <a:gd name="connsiteY16" fmla="*/ 9525 h 621291"/>
                <a:gd name="connsiteX17" fmla="*/ 242887 w 297621"/>
                <a:gd name="connsiteY17" fmla="*/ 38100 h 621291"/>
                <a:gd name="connsiteX18" fmla="*/ 254793 w 297621"/>
                <a:gd name="connsiteY18" fmla="*/ 342900 h 621291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83369 w 297621"/>
                <a:gd name="connsiteY2" fmla="*/ 518414 h 621291"/>
                <a:gd name="connsiteX3" fmla="*/ 292893 w 297621"/>
                <a:gd name="connsiteY3" fmla="*/ 523169 h 621291"/>
                <a:gd name="connsiteX4" fmla="*/ 0 w 297621"/>
                <a:gd name="connsiteY4" fmla="*/ 549327 h 621291"/>
                <a:gd name="connsiteX5" fmla="*/ 33337 w 297621"/>
                <a:gd name="connsiteY5" fmla="*/ 521494 h 621291"/>
                <a:gd name="connsiteX6" fmla="*/ 61912 w 297621"/>
                <a:gd name="connsiteY6" fmla="*/ 473869 h 621291"/>
                <a:gd name="connsiteX7" fmla="*/ 85724 w 297621"/>
                <a:gd name="connsiteY7" fmla="*/ 423863 h 621291"/>
                <a:gd name="connsiteX8" fmla="*/ 114299 w 297621"/>
                <a:gd name="connsiteY8" fmla="*/ 364331 h 621291"/>
                <a:gd name="connsiteX9" fmla="*/ 133349 w 297621"/>
                <a:gd name="connsiteY9" fmla="*/ 295275 h 621291"/>
                <a:gd name="connsiteX10" fmla="*/ 150018 w 297621"/>
                <a:gd name="connsiteY10" fmla="*/ 214313 h 621291"/>
                <a:gd name="connsiteX11" fmla="*/ 161924 w 297621"/>
                <a:gd name="connsiteY11" fmla="*/ 102394 h 621291"/>
                <a:gd name="connsiteX12" fmla="*/ 171449 w 297621"/>
                <a:gd name="connsiteY12" fmla="*/ 35719 h 621291"/>
                <a:gd name="connsiteX13" fmla="*/ 178593 w 297621"/>
                <a:gd name="connsiteY13" fmla="*/ 9525 h 621291"/>
                <a:gd name="connsiteX14" fmla="*/ 192880 w 297621"/>
                <a:gd name="connsiteY14" fmla="*/ 0 h 621291"/>
                <a:gd name="connsiteX15" fmla="*/ 209549 w 297621"/>
                <a:gd name="connsiteY15" fmla="*/ 0 h 621291"/>
                <a:gd name="connsiteX16" fmla="*/ 226218 w 297621"/>
                <a:gd name="connsiteY16" fmla="*/ 9525 h 621291"/>
                <a:gd name="connsiteX17" fmla="*/ 242887 w 297621"/>
                <a:gd name="connsiteY17" fmla="*/ 38100 h 621291"/>
                <a:gd name="connsiteX18" fmla="*/ 254793 w 297621"/>
                <a:gd name="connsiteY18" fmla="*/ 342900 h 621291"/>
                <a:gd name="connsiteX0" fmla="*/ 254793 w 292893"/>
                <a:gd name="connsiteY0" fmla="*/ 342900 h 549327"/>
                <a:gd name="connsiteX1" fmla="*/ 283369 w 292893"/>
                <a:gd name="connsiteY1" fmla="*/ 518414 h 549327"/>
                <a:gd name="connsiteX2" fmla="*/ 292893 w 292893"/>
                <a:gd name="connsiteY2" fmla="*/ 523169 h 549327"/>
                <a:gd name="connsiteX3" fmla="*/ 0 w 292893"/>
                <a:gd name="connsiteY3" fmla="*/ 549327 h 549327"/>
                <a:gd name="connsiteX4" fmla="*/ 33337 w 292893"/>
                <a:gd name="connsiteY4" fmla="*/ 521494 h 549327"/>
                <a:gd name="connsiteX5" fmla="*/ 61912 w 292893"/>
                <a:gd name="connsiteY5" fmla="*/ 473869 h 549327"/>
                <a:gd name="connsiteX6" fmla="*/ 85724 w 292893"/>
                <a:gd name="connsiteY6" fmla="*/ 423863 h 549327"/>
                <a:gd name="connsiteX7" fmla="*/ 114299 w 292893"/>
                <a:gd name="connsiteY7" fmla="*/ 364331 h 549327"/>
                <a:gd name="connsiteX8" fmla="*/ 133349 w 292893"/>
                <a:gd name="connsiteY8" fmla="*/ 295275 h 549327"/>
                <a:gd name="connsiteX9" fmla="*/ 150018 w 292893"/>
                <a:gd name="connsiteY9" fmla="*/ 214313 h 549327"/>
                <a:gd name="connsiteX10" fmla="*/ 161924 w 292893"/>
                <a:gd name="connsiteY10" fmla="*/ 102394 h 549327"/>
                <a:gd name="connsiteX11" fmla="*/ 171449 w 292893"/>
                <a:gd name="connsiteY11" fmla="*/ 35719 h 549327"/>
                <a:gd name="connsiteX12" fmla="*/ 178593 w 292893"/>
                <a:gd name="connsiteY12" fmla="*/ 9525 h 549327"/>
                <a:gd name="connsiteX13" fmla="*/ 192880 w 292893"/>
                <a:gd name="connsiteY13" fmla="*/ 0 h 549327"/>
                <a:gd name="connsiteX14" fmla="*/ 209549 w 292893"/>
                <a:gd name="connsiteY14" fmla="*/ 0 h 549327"/>
                <a:gd name="connsiteX15" fmla="*/ 226218 w 292893"/>
                <a:gd name="connsiteY15" fmla="*/ 9525 h 549327"/>
                <a:gd name="connsiteX16" fmla="*/ 242887 w 292893"/>
                <a:gd name="connsiteY16" fmla="*/ 38100 h 549327"/>
                <a:gd name="connsiteX17" fmla="*/ 254793 w 292893"/>
                <a:gd name="connsiteY17" fmla="*/ 342900 h 549327"/>
                <a:gd name="connsiteX0" fmla="*/ 254793 w 283369"/>
                <a:gd name="connsiteY0" fmla="*/ 342900 h 549327"/>
                <a:gd name="connsiteX1" fmla="*/ 283369 w 283369"/>
                <a:gd name="connsiteY1" fmla="*/ 518414 h 549327"/>
                <a:gd name="connsiteX2" fmla="*/ 0 w 283369"/>
                <a:gd name="connsiteY2" fmla="*/ 549327 h 549327"/>
                <a:gd name="connsiteX3" fmla="*/ 33337 w 283369"/>
                <a:gd name="connsiteY3" fmla="*/ 521494 h 549327"/>
                <a:gd name="connsiteX4" fmla="*/ 61912 w 283369"/>
                <a:gd name="connsiteY4" fmla="*/ 473869 h 549327"/>
                <a:gd name="connsiteX5" fmla="*/ 85724 w 283369"/>
                <a:gd name="connsiteY5" fmla="*/ 423863 h 549327"/>
                <a:gd name="connsiteX6" fmla="*/ 114299 w 283369"/>
                <a:gd name="connsiteY6" fmla="*/ 364331 h 549327"/>
                <a:gd name="connsiteX7" fmla="*/ 133349 w 283369"/>
                <a:gd name="connsiteY7" fmla="*/ 295275 h 549327"/>
                <a:gd name="connsiteX8" fmla="*/ 150018 w 283369"/>
                <a:gd name="connsiteY8" fmla="*/ 214313 h 549327"/>
                <a:gd name="connsiteX9" fmla="*/ 161924 w 283369"/>
                <a:gd name="connsiteY9" fmla="*/ 102394 h 549327"/>
                <a:gd name="connsiteX10" fmla="*/ 171449 w 283369"/>
                <a:gd name="connsiteY10" fmla="*/ 35719 h 549327"/>
                <a:gd name="connsiteX11" fmla="*/ 178593 w 283369"/>
                <a:gd name="connsiteY11" fmla="*/ 9525 h 549327"/>
                <a:gd name="connsiteX12" fmla="*/ 192880 w 283369"/>
                <a:gd name="connsiteY12" fmla="*/ 0 h 549327"/>
                <a:gd name="connsiteX13" fmla="*/ 209549 w 283369"/>
                <a:gd name="connsiteY13" fmla="*/ 0 h 549327"/>
                <a:gd name="connsiteX14" fmla="*/ 226218 w 283369"/>
                <a:gd name="connsiteY14" fmla="*/ 9525 h 549327"/>
                <a:gd name="connsiteX15" fmla="*/ 242887 w 283369"/>
                <a:gd name="connsiteY15" fmla="*/ 38100 h 549327"/>
                <a:gd name="connsiteX16" fmla="*/ 254793 w 283369"/>
                <a:gd name="connsiteY16" fmla="*/ 342900 h 54932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52435 w 402467"/>
                <a:gd name="connsiteY3" fmla="*/ 521494 h 691987"/>
                <a:gd name="connsiteX4" fmla="*/ 181010 w 402467"/>
                <a:gd name="connsiteY4" fmla="*/ 473869 h 691987"/>
                <a:gd name="connsiteX5" fmla="*/ 204822 w 402467"/>
                <a:gd name="connsiteY5" fmla="*/ 423863 h 691987"/>
                <a:gd name="connsiteX6" fmla="*/ 233397 w 402467"/>
                <a:gd name="connsiteY6" fmla="*/ 364331 h 691987"/>
                <a:gd name="connsiteX7" fmla="*/ 252447 w 402467"/>
                <a:gd name="connsiteY7" fmla="*/ 295275 h 691987"/>
                <a:gd name="connsiteX8" fmla="*/ 269116 w 402467"/>
                <a:gd name="connsiteY8" fmla="*/ 214313 h 691987"/>
                <a:gd name="connsiteX9" fmla="*/ 281022 w 402467"/>
                <a:gd name="connsiteY9" fmla="*/ 102394 h 691987"/>
                <a:gd name="connsiteX10" fmla="*/ 290547 w 402467"/>
                <a:gd name="connsiteY10" fmla="*/ 35719 h 691987"/>
                <a:gd name="connsiteX11" fmla="*/ 297691 w 402467"/>
                <a:gd name="connsiteY11" fmla="*/ 9525 h 691987"/>
                <a:gd name="connsiteX12" fmla="*/ 311978 w 402467"/>
                <a:gd name="connsiteY12" fmla="*/ 0 h 691987"/>
                <a:gd name="connsiteX13" fmla="*/ 328647 w 402467"/>
                <a:gd name="connsiteY13" fmla="*/ 0 h 691987"/>
                <a:gd name="connsiteX14" fmla="*/ 345316 w 402467"/>
                <a:gd name="connsiteY14" fmla="*/ 9525 h 691987"/>
                <a:gd name="connsiteX15" fmla="*/ 361985 w 402467"/>
                <a:gd name="connsiteY15" fmla="*/ 38100 h 691987"/>
                <a:gd name="connsiteX16" fmla="*/ 373891 w 402467"/>
                <a:gd name="connsiteY16" fmla="*/ 342900 h 69198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31004 w 402467"/>
                <a:gd name="connsiteY3" fmla="*/ 546951 h 691987"/>
                <a:gd name="connsiteX4" fmla="*/ 152435 w 402467"/>
                <a:gd name="connsiteY4" fmla="*/ 521494 h 691987"/>
                <a:gd name="connsiteX5" fmla="*/ 181010 w 402467"/>
                <a:gd name="connsiteY5" fmla="*/ 473869 h 691987"/>
                <a:gd name="connsiteX6" fmla="*/ 204822 w 402467"/>
                <a:gd name="connsiteY6" fmla="*/ 423863 h 691987"/>
                <a:gd name="connsiteX7" fmla="*/ 233397 w 402467"/>
                <a:gd name="connsiteY7" fmla="*/ 364331 h 691987"/>
                <a:gd name="connsiteX8" fmla="*/ 252447 w 402467"/>
                <a:gd name="connsiteY8" fmla="*/ 295275 h 691987"/>
                <a:gd name="connsiteX9" fmla="*/ 269116 w 402467"/>
                <a:gd name="connsiteY9" fmla="*/ 214313 h 691987"/>
                <a:gd name="connsiteX10" fmla="*/ 281022 w 402467"/>
                <a:gd name="connsiteY10" fmla="*/ 102394 h 691987"/>
                <a:gd name="connsiteX11" fmla="*/ 290547 w 402467"/>
                <a:gd name="connsiteY11" fmla="*/ 35719 h 691987"/>
                <a:gd name="connsiteX12" fmla="*/ 297691 w 402467"/>
                <a:gd name="connsiteY12" fmla="*/ 9525 h 691987"/>
                <a:gd name="connsiteX13" fmla="*/ 311978 w 402467"/>
                <a:gd name="connsiteY13" fmla="*/ 0 h 691987"/>
                <a:gd name="connsiteX14" fmla="*/ 328647 w 402467"/>
                <a:gd name="connsiteY14" fmla="*/ 0 h 691987"/>
                <a:gd name="connsiteX15" fmla="*/ 345316 w 402467"/>
                <a:gd name="connsiteY15" fmla="*/ 9525 h 691987"/>
                <a:gd name="connsiteX16" fmla="*/ 361985 w 402467"/>
                <a:gd name="connsiteY16" fmla="*/ 38100 h 691987"/>
                <a:gd name="connsiteX17" fmla="*/ 373891 w 402467"/>
                <a:gd name="connsiteY17" fmla="*/ 342900 h 69198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31004 w 402467"/>
                <a:gd name="connsiteY3" fmla="*/ 546951 h 691987"/>
                <a:gd name="connsiteX4" fmla="*/ 152435 w 402467"/>
                <a:gd name="connsiteY4" fmla="*/ 521494 h 691987"/>
                <a:gd name="connsiteX5" fmla="*/ 181010 w 402467"/>
                <a:gd name="connsiteY5" fmla="*/ 473869 h 691987"/>
                <a:gd name="connsiteX6" fmla="*/ 204822 w 402467"/>
                <a:gd name="connsiteY6" fmla="*/ 423863 h 691987"/>
                <a:gd name="connsiteX7" fmla="*/ 233397 w 402467"/>
                <a:gd name="connsiteY7" fmla="*/ 364331 h 691987"/>
                <a:gd name="connsiteX8" fmla="*/ 252447 w 402467"/>
                <a:gd name="connsiteY8" fmla="*/ 295275 h 691987"/>
                <a:gd name="connsiteX9" fmla="*/ 269116 w 402467"/>
                <a:gd name="connsiteY9" fmla="*/ 214313 h 691987"/>
                <a:gd name="connsiteX10" fmla="*/ 281022 w 402467"/>
                <a:gd name="connsiteY10" fmla="*/ 102394 h 691987"/>
                <a:gd name="connsiteX11" fmla="*/ 290547 w 402467"/>
                <a:gd name="connsiteY11" fmla="*/ 35719 h 691987"/>
                <a:gd name="connsiteX12" fmla="*/ 297691 w 402467"/>
                <a:gd name="connsiteY12" fmla="*/ 9525 h 691987"/>
                <a:gd name="connsiteX13" fmla="*/ 311978 w 402467"/>
                <a:gd name="connsiteY13" fmla="*/ 0 h 691987"/>
                <a:gd name="connsiteX14" fmla="*/ 328647 w 402467"/>
                <a:gd name="connsiteY14" fmla="*/ 0 h 691987"/>
                <a:gd name="connsiteX15" fmla="*/ 345316 w 402467"/>
                <a:gd name="connsiteY15" fmla="*/ 9525 h 691987"/>
                <a:gd name="connsiteX16" fmla="*/ 361985 w 402467"/>
                <a:gd name="connsiteY16" fmla="*/ 38100 h 691987"/>
                <a:gd name="connsiteX17" fmla="*/ 373891 w 402467"/>
                <a:gd name="connsiteY17" fmla="*/ 342900 h 691987"/>
                <a:gd name="connsiteX0" fmla="*/ 242887 w 271463"/>
                <a:gd name="connsiteY0" fmla="*/ 342900 h 546951"/>
                <a:gd name="connsiteX1" fmla="*/ 271463 w 271463"/>
                <a:gd name="connsiteY1" fmla="*/ 518414 h 546951"/>
                <a:gd name="connsiteX2" fmla="*/ 0 w 271463"/>
                <a:gd name="connsiteY2" fmla="*/ 546951 h 546951"/>
                <a:gd name="connsiteX3" fmla="*/ 21431 w 271463"/>
                <a:gd name="connsiteY3" fmla="*/ 521494 h 546951"/>
                <a:gd name="connsiteX4" fmla="*/ 50006 w 271463"/>
                <a:gd name="connsiteY4" fmla="*/ 473869 h 546951"/>
                <a:gd name="connsiteX5" fmla="*/ 73818 w 271463"/>
                <a:gd name="connsiteY5" fmla="*/ 423863 h 546951"/>
                <a:gd name="connsiteX6" fmla="*/ 102393 w 271463"/>
                <a:gd name="connsiteY6" fmla="*/ 364331 h 546951"/>
                <a:gd name="connsiteX7" fmla="*/ 121443 w 271463"/>
                <a:gd name="connsiteY7" fmla="*/ 295275 h 546951"/>
                <a:gd name="connsiteX8" fmla="*/ 138112 w 271463"/>
                <a:gd name="connsiteY8" fmla="*/ 214313 h 546951"/>
                <a:gd name="connsiteX9" fmla="*/ 150018 w 271463"/>
                <a:gd name="connsiteY9" fmla="*/ 102394 h 546951"/>
                <a:gd name="connsiteX10" fmla="*/ 159543 w 271463"/>
                <a:gd name="connsiteY10" fmla="*/ 35719 h 546951"/>
                <a:gd name="connsiteX11" fmla="*/ 166687 w 271463"/>
                <a:gd name="connsiteY11" fmla="*/ 9525 h 546951"/>
                <a:gd name="connsiteX12" fmla="*/ 180974 w 271463"/>
                <a:gd name="connsiteY12" fmla="*/ 0 h 546951"/>
                <a:gd name="connsiteX13" fmla="*/ 197643 w 271463"/>
                <a:gd name="connsiteY13" fmla="*/ 0 h 546951"/>
                <a:gd name="connsiteX14" fmla="*/ 214312 w 271463"/>
                <a:gd name="connsiteY14" fmla="*/ 9525 h 546951"/>
                <a:gd name="connsiteX15" fmla="*/ 230981 w 271463"/>
                <a:gd name="connsiteY15" fmla="*/ 38100 h 546951"/>
                <a:gd name="connsiteX16" fmla="*/ 242887 w 271463"/>
                <a:gd name="connsiteY16" fmla="*/ 342900 h 54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1463" h="546951">
                  <a:moveTo>
                    <a:pt x="242887" y="342900"/>
                  </a:moveTo>
                  <a:lnTo>
                    <a:pt x="271463" y="518414"/>
                  </a:lnTo>
                  <a:lnTo>
                    <a:pt x="0" y="546951"/>
                  </a:lnTo>
                  <a:lnTo>
                    <a:pt x="21431" y="521494"/>
                  </a:lnTo>
                  <a:lnTo>
                    <a:pt x="50006" y="473869"/>
                  </a:lnTo>
                  <a:lnTo>
                    <a:pt x="73818" y="423863"/>
                  </a:lnTo>
                  <a:lnTo>
                    <a:pt x="102393" y="364331"/>
                  </a:lnTo>
                  <a:lnTo>
                    <a:pt x="121443" y="295275"/>
                  </a:lnTo>
                  <a:lnTo>
                    <a:pt x="138112" y="214313"/>
                  </a:lnTo>
                  <a:lnTo>
                    <a:pt x="150018" y="102394"/>
                  </a:lnTo>
                  <a:lnTo>
                    <a:pt x="159543" y="35719"/>
                  </a:lnTo>
                  <a:lnTo>
                    <a:pt x="166687" y="9525"/>
                  </a:lnTo>
                  <a:lnTo>
                    <a:pt x="180974" y="0"/>
                  </a:lnTo>
                  <a:lnTo>
                    <a:pt x="197643" y="0"/>
                  </a:lnTo>
                  <a:lnTo>
                    <a:pt x="214312" y="9525"/>
                  </a:lnTo>
                  <a:lnTo>
                    <a:pt x="230981" y="38100"/>
                  </a:lnTo>
                  <a:lnTo>
                    <a:pt x="242887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2">
              <a:extLst>
                <a:ext uri="{FF2B5EF4-FFF2-40B4-BE49-F238E27FC236}">
                  <a16:creationId xmlns:a16="http://schemas.microsoft.com/office/drawing/2014/main" id="{B5AF6CEF-F6A1-432C-B2EA-270197868FD0}"/>
                </a:ext>
              </a:extLst>
            </p:cNvPr>
            <p:cNvSpPr/>
            <p:nvPr/>
          </p:nvSpPr>
          <p:spPr>
            <a:xfrm>
              <a:off x="5492751" y="3660776"/>
              <a:ext cx="2149475" cy="2143125"/>
            </a:xfrm>
            <a:custGeom>
              <a:avLst/>
              <a:gdLst>
                <a:gd name="connsiteX0" fmla="*/ 936625 w 2149475"/>
                <a:gd name="connsiteY0" fmla="*/ 1695450 h 2143125"/>
                <a:gd name="connsiteX1" fmla="*/ 708025 w 2149475"/>
                <a:gd name="connsiteY1" fmla="*/ 1854200 h 2143125"/>
                <a:gd name="connsiteX2" fmla="*/ 488950 w 2149475"/>
                <a:gd name="connsiteY2" fmla="*/ 1974850 h 2143125"/>
                <a:gd name="connsiteX3" fmla="*/ 346075 w 2149475"/>
                <a:gd name="connsiteY3" fmla="*/ 2038350 h 2143125"/>
                <a:gd name="connsiteX4" fmla="*/ 152400 w 2149475"/>
                <a:gd name="connsiteY4" fmla="*/ 2108200 h 2143125"/>
                <a:gd name="connsiteX5" fmla="*/ 57150 w 2149475"/>
                <a:gd name="connsiteY5" fmla="*/ 2136775 h 2143125"/>
                <a:gd name="connsiteX6" fmla="*/ 28575 w 2149475"/>
                <a:gd name="connsiteY6" fmla="*/ 2143125 h 2143125"/>
                <a:gd name="connsiteX7" fmla="*/ 9525 w 2149475"/>
                <a:gd name="connsiteY7" fmla="*/ 2139950 h 2143125"/>
                <a:gd name="connsiteX8" fmla="*/ 0 w 2149475"/>
                <a:gd name="connsiteY8" fmla="*/ 2127250 h 2143125"/>
                <a:gd name="connsiteX9" fmla="*/ 12700 w 2149475"/>
                <a:gd name="connsiteY9" fmla="*/ 2089150 h 2143125"/>
                <a:gd name="connsiteX10" fmla="*/ 53975 w 2149475"/>
                <a:gd name="connsiteY10" fmla="*/ 2057400 h 2143125"/>
                <a:gd name="connsiteX11" fmla="*/ 174625 w 2149475"/>
                <a:gd name="connsiteY11" fmla="*/ 1997075 h 2143125"/>
                <a:gd name="connsiteX12" fmla="*/ 336550 w 2149475"/>
                <a:gd name="connsiteY12" fmla="*/ 1908175 h 2143125"/>
                <a:gd name="connsiteX13" fmla="*/ 492125 w 2149475"/>
                <a:gd name="connsiteY13" fmla="*/ 1809750 h 2143125"/>
                <a:gd name="connsiteX14" fmla="*/ 663575 w 2149475"/>
                <a:gd name="connsiteY14" fmla="*/ 1685925 h 2143125"/>
                <a:gd name="connsiteX15" fmla="*/ 787400 w 2149475"/>
                <a:gd name="connsiteY15" fmla="*/ 1581150 h 2143125"/>
                <a:gd name="connsiteX16" fmla="*/ 908050 w 2149475"/>
                <a:gd name="connsiteY16" fmla="*/ 1463675 h 2143125"/>
                <a:gd name="connsiteX17" fmla="*/ 1009650 w 2149475"/>
                <a:gd name="connsiteY17" fmla="*/ 1358900 h 2143125"/>
                <a:gd name="connsiteX18" fmla="*/ 1143000 w 2149475"/>
                <a:gd name="connsiteY18" fmla="*/ 1225550 h 2143125"/>
                <a:gd name="connsiteX19" fmla="*/ 1222375 w 2149475"/>
                <a:gd name="connsiteY19" fmla="*/ 1139825 h 2143125"/>
                <a:gd name="connsiteX20" fmla="*/ 1317625 w 2149475"/>
                <a:gd name="connsiteY20" fmla="*/ 990600 h 2143125"/>
                <a:gd name="connsiteX21" fmla="*/ 1447800 w 2149475"/>
                <a:gd name="connsiteY21" fmla="*/ 787400 h 2143125"/>
                <a:gd name="connsiteX22" fmla="*/ 1571625 w 2149475"/>
                <a:gd name="connsiteY22" fmla="*/ 574675 h 2143125"/>
                <a:gd name="connsiteX23" fmla="*/ 1660525 w 2149475"/>
                <a:gd name="connsiteY23" fmla="*/ 422275 h 2143125"/>
                <a:gd name="connsiteX24" fmla="*/ 1758950 w 2149475"/>
                <a:gd name="connsiteY24" fmla="*/ 247650 h 2143125"/>
                <a:gd name="connsiteX25" fmla="*/ 1803400 w 2149475"/>
                <a:gd name="connsiteY25" fmla="*/ 149225 h 2143125"/>
                <a:gd name="connsiteX26" fmla="*/ 1825625 w 2149475"/>
                <a:gd name="connsiteY26" fmla="*/ 92075 h 2143125"/>
                <a:gd name="connsiteX27" fmla="*/ 1803400 w 2149475"/>
                <a:gd name="connsiteY27" fmla="*/ 0 h 2143125"/>
                <a:gd name="connsiteX28" fmla="*/ 2149475 w 2149475"/>
                <a:gd name="connsiteY28" fmla="*/ 127000 h 2143125"/>
                <a:gd name="connsiteX29" fmla="*/ 2139950 w 2149475"/>
                <a:gd name="connsiteY29" fmla="*/ 146050 h 2143125"/>
                <a:gd name="connsiteX30" fmla="*/ 2082800 w 2149475"/>
                <a:gd name="connsiteY30" fmla="*/ 180975 h 2143125"/>
                <a:gd name="connsiteX31" fmla="*/ 2047875 w 2149475"/>
                <a:gd name="connsiteY31" fmla="*/ 206375 h 2143125"/>
                <a:gd name="connsiteX32" fmla="*/ 2038350 w 2149475"/>
                <a:gd name="connsiteY32" fmla="*/ 225425 h 2143125"/>
                <a:gd name="connsiteX33" fmla="*/ 1981200 w 2149475"/>
                <a:gd name="connsiteY33" fmla="*/ 371475 h 2143125"/>
                <a:gd name="connsiteX34" fmla="*/ 1901825 w 2149475"/>
                <a:gd name="connsiteY34" fmla="*/ 517525 h 2143125"/>
                <a:gd name="connsiteX35" fmla="*/ 1816100 w 2149475"/>
                <a:gd name="connsiteY35" fmla="*/ 663575 h 2143125"/>
                <a:gd name="connsiteX36" fmla="*/ 1714500 w 2149475"/>
                <a:gd name="connsiteY36" fmla="*/ 822325 h 2143125"/>
                <a:gd name="connsiteX37" fmla="*/ 1609725 w 2149475"/>
                <a:gd name="connsiteY37" fmla="*/ 965200 h 2143125"/>
                <a:gd name="connsiteX38" fmla="*/ 1482725 w 2149475"/>
                <a:gd name="connsiteY38" fmla="*/ 1133475 h 2143125"/>
                <a:gd name="connsiteX39" fmla="*/ 1371600 w 2149475"/>
                <a:gd name="connsiteY39" fmla="*/ 1308100 h 2143125"/>
                <a:gd name="connsiteX40" fmla="*/ 1212850 w 2149475"/>
                <a:gd name="connsiteY40" fmla="*/ 1470025 h 2143125"/>
                <a:gd name="connsiteX41" fmla="*/ 1044575 w 2149475"/>
                <a:gd name="connsiteY41" fmla="*/ 1616075 h 2143125"/>
                <a:gd name="connsiteX42" fmla="*/ 936625 w 2149475"/>
                <a:gd name="connsiteY42" fmla="*/ 1695450 h 2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49475" h="2143125">
                  <a:moveTo>
                    <a:pt x="936625" y="1695450"/>
                  </a:moveTo>
                  <a:lnTo>
                    <a:pt x="708025" y="1854200"/>
                  </a:lnTo>
                  <a:lnTo>
                    <a:pt x="488950" y="1974850"/>
                  </a:lnTo>
                  <a:lnTo>
                    <a:pt x="346075" y="2038350"/>
                  </a:lnTo>
                  <a:lnTo>
                    <a:pt x="152400" y="2108200"/>
                  </a:lnTo>
                  <a:lnTo>
                    <a:pt x="57150" y="2136775"/>
                  </a:lnTo>
                  <a:lnTo>
                    <a:pt x="28575" y="2143125"/>
                  </a:lnTo>
                  <a:lnTo>
                    <a:pt x="9525" y="2139950"/>
                  </a:lnTo>
                  <a:lnTo>
                    <a:pt x="0" y="2127250"/>
                  </a:lnTo>
                  <a:lnTo>
                    <a:pt x="12700" y="2089150"/>
                  </a:lnTo>
                  <a:lnTo>
                    <a:pt x="53975" y="2057400"/>
                  </a:lnTo>
                  <a:lnTo>
                    <a:pt x="174625" y="1997075"/>
                  </a:lnTo>
                  <a:lnTo>
                    <a:pt x="336550" y="1908175"/>
                  </a:lnTo>
                  <a:lnTo>
                    <a:pt x="492125" y="1809750"/>
                  </a:lnTo>
                  <a:lnTo>
                    <a:pt x="663575" y="1685925"/>
                  </a:lnTo>
                  <a:lnTo>
                    <a:pt x="787400" y="1581150"/>
                  </a:lnTo>
                  <a:lnTo>
                    <a:pt x="908050" y="1463675"/>
                  </a:lnTo>
                  <a:lnTo>
                    <a:pt x="1009650" y="1358900"/>
                  </a:lnTo>
                  <a:lnTo>
                    <a:pt x="1143000" y="1225550"/>
                  </a:lnTo>
                  <a:lnTo>
                    <a:pt x="1222375" y="1139825"/>
                  </a:lnTo>
                  <a:lnTo>
                    <a:pt x="1317625" y="990600"/>
                  </a:lnTo>
                  <a:lnTo>
                    <a:pt x="1447800" y="787400"/>
                  </a:lnTo>
                  <a:lnTo>
                    <a:pt x="1571625" y="574675"/>
                  </a:lnTo>
                  <a:lnTo>
                    <a:pt x="1660525" y="422275"/>
                  </a:lnTo>
                  <a:lnTo>
                    <a:pt x="1758950" y="247650"/>
                  </a:lnTo>
                  <a:lnTo>
                    <a:pt x="1803400" y="149225"/>
                  </a:lnTo>
                  <a:lnTo>
                    <a:pt x="1825625" y="92075"/>
                  </a:lnTo>
                  <a:lnTo>
                    <a:pt x="1803400" y="0"/>
                  </a:lnTo>
                  <a:lnTo>
                    <a:pt x="2149475" y="127000"/>
                  </a:lnTo>
                  <a:lnTo>
                    <a:pt x="2139950" y="146050"/>
                  </a:lnTo>
                  <a:lnTo>
                    <a:pt x="2082800" y="180975"/>
                  </a:lnTo>
                  <a:lnTo>
                    <a:pt x="2047875" y="206375"/>
                  </a:lnTo>
                  <a:lnTo>
                    <a:pt x="2038350" y="225425"/>
                  </a:lnTo>
                  <a:lnTo>
                    <a:pt x="1981200" y="371475"/>
                  </a:lnTo>
                  <a:lnTo>
                    <a:pt x="1901825" y="517525"/>
                  </a:lnTo>
                  <a:lnTo>
                    <a:pt x="1816100" y="663575"/>
                  </a:lnTo>
                  <a:lnTo>
                    <a:pt x="1714500" y="822325"/>
                  </a:lnTo>
                  <a:lnTo>
                    <a:pt x="1609725" y="965200"/>
                  </a:lnTo>
                  <a:lnTo>
                    <a:pt x="1482725" y="1133475"/>
                  </a:lnTo>
                  <a:lnTo>
                    <a:pt x="1371600" y="1308100"/>
                  </a:lnTo>
                  <a:lnTo>
                    <a:pt x="1212850" y="1470025"/>
                  </a:lnTo>
                  <a:lnTo>
                    <a:pt x="1044575" y="1616075"/>
                  </a:lnTo>
                  <a:lnTo>
                    <a:pt x="936625" y="1695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7832B787-7E8C-4DF1-9D2F-14C1AA27448B}"/>
                </a:ext>
              </a:extLst>
            </p:cNvPr>
            <p:cNvSpPr/>
            <p:nvPr/>
          </p:nvSpPr>
          <p:spPr>
            <a:xfrm>
              <a:off x="5910264" y="4119564"/>
              <a:ext cx="2638425" cy="1749425"/>
            </a:xfrm>
            <a:custGeom>
              <a:avLst/>
              <a:gdLst>
                <a:gd name="connsiteX0" fmla="*/ 1273968 w 2638425"/>
                <a:gd name="connsiteY0" fmla="*/ 1154906 h 1750218"/>
                <a:gd name="connsiteX1" fmla="*/ 969168 w 2638425"/>
                <a:gd name="connsiteY1" fmla="*/ 859631 h 1750218"/>
                <a:gd name="connsiteX2" fmla="*/ 781050 w 2638425"/>
                <a:gd name="connsiteY2" fmla="*/ 690562 h 1750218"/>
                <a:gd name="connsiteX3" fmla="*/ 607218 w 2638425"/>
                <a:gd name="connsiteY3" fmla="*/ 533400 h 1750218"/>
                <a:gd name="connsiteX4" fmla="*/ 409575 w 2638425"/>
                <a:gd name="connsiteY4" fmla="*/ 366712 h 1750218"/>
                <a:gd name="connsiteX5" fmla="*/ 169068 w 2638425"/>
                <a:gd name="connsiteY5" fmla="*/ 171450 h 1750218"/>
                <a:gd name="connsiteX6" fmla="*/ 33337 w 2638425"/>
                <a:gd name="connsiteY6" fmla="*/ 66675 h 1750218"/>
                <a:gd name="connsiteX7" fmla="*/ 7143 w 2638425"/>
                <a:gd name="connsiteY7" fmla="*/ 47625 h 1750218"/>
                <a:gd name="connsiteX8" fmla="*/ 0 w 2638425"/>
                <a:gd name="connsiteY8" fmla="*/ 33337 h 1750218"/>
                <a:gd name="connsiteX9" fmla="*/ 0 w 2638425"/>
                <a:gd name="connsiteY9" fmla="*/ 19050 h 1750218"/>
                <a:gd name="connsiteX10" fmla="*/ 16668 w 2638425"/>
                <a:gd name="connsiteY10" fmla="*/ 4762 h 1750218"/>
                <a:gd name="connsiteX11" fmla="*/ 80962 w 2638425"/>
                <a:gd name="connsiteY11" fmla="*/ 0 h 1750218"/>
                <a:gd name="connsiteX12" fmla="*/ 114300 w 2638425"/>
                <a:gd name="connsiteY12" fmla="*/ 11906 h 1750218"/>
                <a:gd name="connsiteX13" fmla="*/ 283368 w 2638425"/>
                <a:gd name="connsiteY13" fmla="*/ 123825 h 1750218"/>
                <a:gd name="connsiteX14" fmla="*/ 495300 w 2638425"/>
                <a:gd name="connsiteY14" fmla="*/ 264318 h 1750218"/>
                <a:gd name="connsiteX15" fmla="*/ 700087 w 2638425"/>
                <a:gd name="connsiteY15" fmla="*/ 400050 h 1750218"/>
                <a:gd name="connsiteX16" fmla="*/ 900112 w 2638425"/>
                <a:gd name="connsiteY16" fmla="*/ 538162 h 1750218"/>
                <a:gd name="connsiteX17" fmla="*/ 1073943 w 2638425"/>
                <a:gd name="connsiteY17" fmla="*/ 671512 h 1750218"/>
                <a:gd name="connsiteX18" fmla="*/ 1264443 w 2638425"/>
                <a:gd name="connsiteY18" fmla="*/ 823912 h 1750218"/>
                <a:gd name="connsiteX19" fmla="*/ 1462087 w 2638425"/>
                <a:gd name="connsiteY19" fmla="*/ 981075 h 1750218"/>
                <a:gd name="connsiteX20" fmla="*/ 1619250 w 2638425"/>
                <a:gd name="connsiteY20" fmla="*/ 1092993 h 1750218"/>
                <a:gd name="connsiteX21" fmla="*/ 1745456 w 2638425"/>
                <a:gd name="connsiteY21" fmla="*/ 1185862 h 1750218"/>
                <a:gd name="connsiteX22" fmla="*/ 1950243 w 2638425"/>
                <a:gd name="connsiteY22" fmla="*/ 1321593 h 1750218"/>
                <a:gd name="connsiteX23" fmla="*/ 2133600 w 2638425"/>
                <a:gd name="connsiteY23" fmla="*/ 1433512 h 1750218"/>
                <a:gd name="connsiteX24" fmla="*/ 2402681 w 2638425"/>
                <a:gd name="connsiteY24" fmla="*/ 1581150 h 1750218"/>
                <a:gd name="connsiteX25" fmla="*/ 2607468 w 2638425"/>
                <a:gd name="connsiteY25" fmla="*/ 1676400 h 1750218"/>
                <a:gd name="connsiteX26" fmla="*/ 2621756 w 2638425"/>
                <a:gd name="connsiteY26" fmla="*/ 1683543 h 1750218"/>
                <a:gd name="connsiteX27" fmla="*/ 2633662 w 2638425"/>
                <a:gd name="connsiteY27" fmla="*/ 1695450 h 1750218"/>
                <a:gd name="connsiteX28" fmla="*/ 2638425 w 2638425"/>
                <a:gd name="connsiteY28" fmla="*/ 1707356 h 1750218"/>
                <a:gd name="connsiteX29" fmla="*/ 2636043 w 2638425"/>
                <a:gd name="connsiteY29" fmla="*/ 1726406 h 1750218"/>
                <a:gd name="connsiteX30" fmla="*/ 2626518 w 2638425"/>
                <a:gd name="connsiteY30" fmla="*/ 1740693 h 1750218"/>
                <a:gd name="connsiteX31" fmla="*/ 2586037 w 2638425"/>
                <a:gd name="connsiteY31" fmla="*/ 1750218 h 1750218"/>
                <a:gd name="connsiteX32" fmla="*/ 2355056 w 2638425"/>
                <a:gd name="connsiteY32" fmla="*/ 1745456 h 1750218"/>
                <a:gd name="connsiteX33" fmla="*/ 2155031 w 2638425"/>
                <a:gd name="connsiteY33" fmla="*/ 1731168 h 1750218"/>
                <a:gd name="connsiteX34" fmla="*/ 2016918 w 2638425"/>
                <a:gd name="connsiteY34" fmla="*/ 1719262 h 1750218"/>
                <a:gd name="connsiteX35" fmla="*/ 1928812 w 2638425"/>
                <a:gd name="connsiteY35" fmla="*/ 1707356 h 1750218"/>
                <a:gd name="connsiteX36" fmla="*/ 1864518 w 2638425"/>
                <a:gd name="connsiteY36" fmla="*/ 1697831 h 1750218"/>
                <a:gd name="connsiteX37" fmla="*/ 1828800 w 2638425"/>
                <a:gd name="connsiteY37" fmla="*/ 1697831 h 1750218"/>
                <a:gd name="connsiteX38" fmla="*/ 1778793 w 2638425"/>
                <a:gd name="connsiteY38" fmla="*/ 1685925 h 1750218"/>
                <a:gd name="connsiteX39" fmla="*/ 1750218 w 2638425"/>
                <a:gd name="connsiteY39" fmla="*/ 1669256 h 1750218"/>
                <a:gd name="connsiteX40" fmla="*/ 1714500 w 2638425"/>
                <a:gd name="connsiteY40" fmla="*/ 1628775 h 1750218"/>
                <a:gd name="connsiteX41" fmla="*/ 1607343 w 2638425"/>
                <a:gd name="connsiteY41" fmla="*/ 1512093 h 1750218"/>
                <a:gd name="connsiteX42" fmla="*/ 1273968 w 2638425"/>
                <a:gd name="connsiteY42" fmla="*/ 1154906 h 175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38425" h="1750218">
                  <a:moveTo>
                    <a:pt x="1273968" y="1154906"/>
                  </a:moveTo>
                  <a:lnTo>
                    <a:pt x="969168" y="859631"/>
                  </a:lnTo>
                  <a:lnTo>
                    <a:pt x="781050" y="690562"/>
                  </a:lnTo>
                  <a:lnTo>
                    <a:pt x="607218" y="533400"/>
                  </a:lnTo>
                  <a:lnTo>
                    <a:pt x="409575" y="366712"/>
                  </a:lnTo>
                  <a:lnTo>
                    <a:pt x="169068" y="171450"/>
                  </a:lnTo>
                  <a:lnTo>
                    <a:pt x="33337" y="66675"/>
                  </a:lnTo>
                  <a:lnTo>
                    <a:pt x="7143" y="47625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16668" y="4762"/>
                  </a:lnTo>
                  <a:lnTo>
                    <a:pt x="80962" y="0"/>
                  </a:lnTo>
                  <a:lnTo>
                    <a:pt x="114300" y="11906"/>
                  </a:lnTo>
                  <a:lnTo>
                    <a:pt x="283368" y="123825"/>
                  </a:lnTo>
                  <a:lnTo>
                    <a:pt x="495300" y="264318"/>
                  </a:lnTo>
                  <a:lnTo>
                    <a:pt x="700087" y="400050"/>
                  </a:lnTo>
                  <a:lnTo>
                    <a:pt x="900112" y="538162"/>
                  </a:lnTo>
                  <a:lnTo>
                    <a:pt x="1073943" y="671512"/>
                  </a:lnTo>
                  <a:lnTo>
                    <a:pt x="1264443" y="823912"/>
                  </a:lnTo>
                  <a:lnTo>
                    <a:pt x="1462087" y="981075"/>
                  </a:lnTo>
                  <a:lnTo>
                    <a:pt x="1619250" y="1092993"/>
                  </a:lnTo>
                  <a:lnTo>
                    <a:pt x="1745456" y="1185862"/>
                  </a:lnTo>
                  <a:lnTo>
                    <a:pt x="1950243" y="1321593"/>
                  </a:lnTo>
                  <a:lnTo>
                    <a:pt x="2133600" y="1433512"/>
                  </a:lnTo>
                  <a:lnTo>
                    <a:pt x="2402681" y="1581150"/>
                  </a:lnTo>
                  <a:lnTo>
                    <a:pt x="2607468" y="1676400"/>
                  </a:lnTo>
                  <a:lnTo>
                    <a:pt x="2621756" y="1683543"/>
                  </a:lnTo>
                  <a:lnTo>
                    <a:pt x="2633662" y="1695450"/>
                  </a:lnTo>
                  <a:lnTo>
                    <a:pt x="2638425" y="1707356"/>
                  </a:lnTo>
                  <a:lnTo>
                    <a:pt x="2636043" y="1726406"/>
                  </a:lnTo>
                  <a:lnTo>
                    <a:pt x="2626518" y="1740693"/>
                  </a:lnTo>
                  <a:lnTo>
                    <a:pt x="2586037" y="1750218"/>
                  </a:lnTo>
                  <a:lnTo>
                    <a:pt x="2355056" y="1745456"/>
                  </a:lnTo>
                  <a:lnTo>
                    <a:pt x="2155031" y="1731168"/>
                  </a:lnTo>
                  <a:lnTo>
                    <a:pt x="2016918" y="1719262"/>
                  </a:lnTo>
                  <a:lnTo>
                    <a:pt x="1928812" y="1707356"/>
                  </a:lnTo>
                  <a:lnTo>
                    <a:pt x="1864518" y="1697831"/>
                  </a:lnTo>
                  <a:lnTo>
                    <a:pt x="1828800" y="1697831"/>
                  </a:lnTo>
                  <a:lnTo>
                    <a:pt x="1778793" y="1685925"/>
                  </a:lnTo>
                  <a:lnTo>
                    <a:pt x="1750218" y="1669256"/>
                  </a:lnTo>
                  <a:lnTo>
                    <a:pt x="1714500" y="1628775"/>
                  </a:lnTo>
                  <a:lnTo>
                    <a:pt x="1607343" y="1512093"/>
                  </a:lnTo>
                  <a:lnTo>
                    <a:pt x="1273968" y="1154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58757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2" grpId="0" animBg="1"/>
      <p:bldP spid="20" grpId="0" animBg="1"/>
      <p:bldP spid="8" grpId="0" animBg="1"/>
      <p:bldP spid="25" grpId="0" animBg="1"/>
      <p:bldP spid="10" grpId="0" animBg="1"/>
      <p:bldP spid="11" grpId="0" animBg="1"/>
      <p:bldP spid="24" grpId="0" animBg="1"/>
      <p:bldP spid="19" grpId="0" animBg="1"/>
      <p:bldP spid="23" grpId="0" animBg="1"/>
      <p:bldP spid="22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5AF199F6-73B3-4895-90A2-337E92280A17}"/>
              </a:ext>
            </a:extLst>
          </p:cNvPr>
          <p:cNvGrpSpPr/>
          <p:nvPr/>
        </p:nvGrpSpPr>
        <p:grpSpPr>
          <a:xfrm>
            <a:off x="3705226" y="1484314"/>
            <a:ext cx="4843463" cy="4435475"/>
            <a:chOff x="3705226" y="1484314"/>
            <a:chExt cx="4843463" cy="443547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8E36058-EE36-4313-89ED-F96AF7361AB2}"/>
                </a:ext>
              </a:extLst>
            </p:cNvPr>
            <p:cNvSpPr/>
            <p:nvPr/>
          </p:nvSpPr>
          <p:spPr>
            <a:xfrm>
              <a:off x="3814764" y="1484314"/>
              <a:ext cx="1881187" cy="1444625"/>
            </a:xfrm>
            <a:custGeom>
              <a:avLst/>
              <a:gdLst>
                <a:gd name="connsiteX0" fmla="*/ 1062037 w 1881187"/>
                <a:gd name="connsiteY0" fmla="*/ 895350 h 1445419"/>
                <a:gd name="connsiteX1" fmla="*/ 845343 w 1881187"/>
                <a:gd name="connsiteY1" fmla="*/ 1038225 h 1445419"/>
                <a:gd name="connsiteX2" fmla="*/ 633412 w 1881187"/>
                <a:gd name="connsiteY2" fmla="*/ 1159669 h 1445419"/>
                <a:gd name="connsiteX3" fmla="*/ 440531 w 1881187"/>
                <a:gd name="connsiteY3" fmla="*/ 1264444 h 1445419"/>
                <a:gd name="connsiteX4" fmla="*/ 197643 w 1881187"/>
                <a:gd name="connsiteY4" fmla="*/ 1376362 h 1445419"/>
                <a:gd name="connsiteX5" fmla="*/ 78581 w 1881187"/>
                <a:gd name="connsiteY5" fmla="*/ 1426369 h 1445419"/>
                <a:gd name="connsiteX6" fmla="*/ 28575 w 1881187"/>
                <a:gd name="connsiteY6" fmla="*/ 1445419 h 1445419"/>
                <a:gd name="connsiteX7" fmla="*/ 7143 w 1881187"/>
                <a:gd name="connsiteY7" fmla="*/ 1443037 h 1445419"/>
                <a:gd name="connsiteX8" fmla="*/ 0 w 1881187"/>
                <a:gd name="connsiteY8" fmla="*/ 1438275 h 1445419"/>
                <a:gd name="connsiteX9" fmla="*/ 4762 w 1881187"/>
                <a:gd name="connsiteY9" fmla="*/ 1409700 h 1445419"/>
                <a:gd name="connsiteX10" fmla="*/ 23812 w 1881187"/>
                <a:gd name="connsiteY10" fmla="*/ 1381125 h 1445419"/>
                <a:gd name="connsiteX11" fmla="*/ 190500 w 1881187"/>
                <a:gd name="connsiteY11" fmla="*/ 1278731 h 1445419"/>
                <a:gd name="connsiteX12" fmla="*/ 361950 w 1881187"/>
                <a:gd name="connsiteY12" fmla="*/ 1166812 h 1445419"/>
                <a:gd name="connsiteX13" fmla="*/ 523875 w 1881187"/>
                <a:gd name="connsiteY13" fmla="*/ 1064419 h 1445419"/>
                <a:gd name="connsiteX14" fmla="*/ 685800 w 1881187"/>
                <a:gd name="connsiteY14" fmla="*/ 952500 h 1445419"/>
                <a:gd name="connsiteX15" fmla="*/ 821531 w 1881187"/>
                <a:gd name="connsiteY15" fmla="*/ 857250 h 1445419"/>
                <a:gd name="connsiteX16" fmla="*/ 995362 w 1881187"/>
                <a:gd name="connsiteY16" fmla="*/ 723900 h 1445419"/>
                <a:gd name="connsiteX17" fmla="*/ 1159668 w 1881187"/>
                <a:gd name="connsiteY17" fmla="*/ 559594 h 1445419"/>
                <a:gd name="connsiteX18" fmla="*/ 1269206 w 1881187"/>
                <a:gd name="connsiteY18" fmla="*/ 457200 h 1445419"/>
                <a:gd name="connsiteX19" fmla="*/ 1357312 w 1881187"/>
                <a:gd name="connsiteY19" fmla="*/ 366712 h 1445419"/>
                <a:gd name="connsiteX20" fmla="*/ 1412081 w 1881187"/>
                <a:gd name="connsiteY20" fmla="*/ 304800 h 1445419"/>
                <a:gd name="connsiteX21" fmla="*/ 1445418 w 1881187"/>
                <a:gd name="connsiteY21" fmla="*/ 259556 h 1445419"/>
                <a:gd name="connsiteX22" fmla="*/ 1459706 w 1881187"/>
                <a:gd name="connsiteY22" fmla="*/ 235744 h 1445419"/>
                <a:gd name="connsiteX23" fmla="*/ 1466850 w 1881187"/>
                <a:gd name="connsiteY23" fmla="*/ 214312 h 1445419"/>
                <a:gd name="connsiteX24" fmla="*/ 1469231 w 1881187"/>
                <a:gd name="connsiteY24" fmla="*/ 183356 h 1445419"/>
                <a:gd name="connsiteX25" fmla="*/ 1457325 w 1881187"/>
                <a:gd name="connsiteY25" fmla="*/ 130969 h 1445419"/>
                <a:gd name="connsiteX26" fmla="*/ 1438275 w 1881187"/>
                <a:gd name="connsiteY26" fmla="*/ 88106 h 1445419"/>
                <a:gd name="connsiteX27" fmla="*/ 1419225 w 1881187"/>
                <a:gd name="connsiteY27" fmla="*/ 66675 h 1445419"/>
                <a:gd name="connsiteX28" fmla="*/ 1397793 w 1881187"/>
                <a:gd name="connsiteY28" fmla="*/ 45244 h 1445419"/>
                <a:gd name="connsiteX29" fmla="*/ 1381125 w 1881187"/>
                <a:gd name="connsiteY29" fmla="*/ 23812 h 1445419"/>
                <a:gd name="connsiteX30" fmla="*/ 1383506 w 1881187"/>
                <a:gd name="connsiteY30" fmla="*/ 7144 h 1445419"/>
                <a:gd name="connsiteX31" fmla="*/ 1400175 w 1881187"/>
                <a:gd name="connsiteY31" fmla="*/ 0 h 1445419"/>
                <a:gd name="connsiteX32" fmla="*/ 1433512 w 1881187"/>
                <a:gd name="connsiteY32" fmla="*/ 2381 h 1445419"/>
                <a:gd name="connsiteX33" fmla="*/ 1493043 w 1881187"/>
                <a:gd name="connsiteY33" fmla="*/ 16669 h 1445419"/>
                <a:gd name="connsiteX34" fmla="*/ 1562100 w 1881187"/>
                <a:gd name="connsiteY34" fmla="*/ 40481 h 1445419"/>
                <a:gd name="connsiteX35" fmla="*/ 1628775 w 1881187"/>
                <a:gd name="connsiteY35" fmla="*/ 71437 h 1445419"/>
                <a:gd name="connsiteX36" fmla="*/ 1700212 w 1881187"/>
                <a:gd name="connsiteY36" fmla="*/ 111919 h 1445419"/>
                <a:gd name="connsiteX37" fmla="*/ 1776412 w 1881187"/>
                <a:gd name="connsiteY37" fmla="*/ 166687 h 1445419"/>
                <a:gd name="connsiteX38" fmla="*/ 1824037 w 1881187"/>
                <a:gd name="connsiteY38" fmla="*/ 202406 h 1445419"/>
                <a:gd name="connsiteX39" fmla="*/ 1859756 w 1881187"/>
                <a:gd name="connsiteY39" fmla="*/ 233362 h 1445419"/>
                <a:gd name="connsiteX40" fmla="*/ 1874043 w 1881187"/>
                <a:gd name="connsiteY40" fmla="*/ 252412 h 1445419"/>
                <a:gd name="connsiteX41" fmla="*/ 1881187 w 1881187"/>
                <a:gd name="connsiteY41" fmla="*/ 271462 h 1445419"/>
                <a:gd name="connsiteX42" fmla="*/ 1878806 w 1881187"/>
                <a:gd name="connsiteY42" fmla="*/ 290512 h 1445419"/>
                <a:gd name="connsiteX43" fmla="*/ 1869281 w 1881187"/>
                <a:gd name="connsiteY43" fmla="*/ 304800 h 1445419"/>
                <a:gd name="connsiteX44" fmla="*/ 1824037 w 1881187"/>
                <a:gd name="connsiteY44" fmla="*/ 321469 h 1445419"/>
                <a:gd name="connsiteX45" fmla="*/ 1774031 w 1881187"/>
                <a:gd name="connsiteY45" fmla="*/ 338137 h 1445419"/>
                <a:gd name="connsiteX46" fmla="*/ 1726406 w 1881187"/>
                <a:gd name="connsiteY46" fmla="*/ 357187 h 1445419"/>
                <a:gd name="connsiteX47" fmla="*/ 1693068 w 1881187"/>
                <a:gd name="connsiteY47" fmla="*/ 378619 h 1445419"/>
                <a:gd name="connsiteX48" fmla="*/ 1547812 w 1881187"/>
                <a:gd name="connsiteY48" fmla="*/ 521494 h 1445419"/>
                <a:gd name="connsiteX49" fmla="*/ 1395412 w 1881187"/>
                <a:gd name="connsiteY49" fmla="*/ 657225 h 1445419"/>
                <a:gd name="connsiteX50" fmla="*/ 1166812 w 1881187"/>
                <a:gd name="connsiteY50" fmla="*/ 826294 h 1445419"/>
                <a:gd name="connsiteX51" fmla="*/ 1062037 w 1881187"/>
                <a:gd name="connsiteY51" fmla="*/ 895350 h 14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81187" h="1445419">
                  <a:moveTo>
                    <a:pt x="1062037" y="895350"/>
                  </a:moveTo>
                  <a:lnTo>
                    <a:pt x="845343" y="1038225"/>
                  </a:lnTo>
                  <a:lnTo>
                    <a:pt x="633412" y="1159669"/>
                  </a:lnTo>
                  <a:lnTo>
                    <a:pt x="440531" y="1264444"/>
                  </a:lnTo>
                  <a:lnTo>
                    <a:pt x="197643" y="1376362"/>
                  </a:lnTo>
                  <a:lnTo>
                    <a:pt x="78581" y="1426369"/>
                  </a:lnTo>
                  <a:lnTo>
                    <a:pt x="28575" y="1445419"/>
                  </a:lnTo>
                  <a:lnTo>
                    <a:pt x="7143" y="1443037"/>
                  </a:lnTo>
                  <a:lnTo>
                    <a:pt x="0" y="1438275"/>
                  </a:lnTo>
                  <a:lnTo>
                    <a:pt x="4762" y="1409700"/>
                  </a:lnTo>
                  <a:lnTo>
                    <a:pt x="23812" y="1381125"/>
                  </a:lnTo>
                  <a:lnTo>
                    <a:pt x="190500" y="1278731"/>
                  </a:lnTo>
                  <a:lnTo>
                    <a:pt x="361950" y="1166812"/>
                  </a:lnTo>
                  <a:lnTo>
                    <a:pt x="523875" y="1064419"/>
                  </a:lnTo>
                  <a:lnTo>
                    <a:pt x="685800" y="952500"/>
                  </a:lnTo>
                  <a:lnTo>
                    <a:pt x="821531" y="857250"/>
                  </a:lnTo>
                  <a:lnTo>
                    <a:pt x="995362" y="723900"/>
                  </a:lnTo>
                  <a:lnTo>
                    <a:pt x="1159668" y="559594"/>
                  </a:lnTo>
                  <a:lnTo>
                    <a:pt x="1269206" y="457200"/>
                  </a:lnTo>
                  <a:lnTo>
                    <a:pt x="1357312" y="366712"/>
                  </a:lnTo>
                  <a:lnTo>
                    <a:pt x="1412081" y="304800"/>
                  </a:lnTo>
                  <a:lnTo>
                    <a:pt x="1445418" y="259556"/>
                  </a:lnTo>
                  <a:lnTo>
                    <a:pt x="1459706" y="235744"/>
                  </a:lnTo>
                  <a:lnTo>
                    <a:pt x="1466850" y="214312"/>
                  </a:lnTo>
                  <a:lnTo>
                    <a:pt x="1469231" y="183356"/>
                  </a:lnTo>
                  <a:lnTo>
                    <a:pt x="1457325" y="130969"/>
                  </a:lnTo>
                  <a:lnTo>
                    <a:pt x="1438275" y="88106"/>
                  </a:lnTo>
                  <a:lnTo>
                    <a:pt x="1419225" y="66675"/>
                  </a:lnTo>
                  <a:lnTo>
                    <a:pt x="1397793" y="45244"/>
                  </a:lnTo>
                  <a:lnTo>
                    <a:pt x="1381125" y="23812"/>
                  </a:lnTo>
                  <a:lnTo>
                    <a:pt x="1383506" y="7144"/>
                  </a:lnTo>
                  <a:lnTo>
                    <a:pt x="1400175" y="0"/>
                  </a:lnTo>
                  <a:lnTo>
                    <a:pt x="1433512" y="2381"/>
                  </a:lnTo>
                  <a:lnTo>
                    <a:pt x="1493043" y="16669"/>
                  </a:lnTo>
                  <a:lnTo>
                    <a:pt x="1562100" y="40481"/>
                  </a:lnTo>
                  <a:lnTo>
                    <a:pt x="1628775" y="71437"/>
                  </a:lnTo>
                  <a:lnTo>
                    <a:pt x="1700212" y="111919"/>
                  </a:lnTo>
                  <a:lnTo>
                    <a:pt x="1776412" y="166687"/>
                  </a:lnTo>
                  <a:lnTo>
                    <a:pt x="1824037" y="202406"/>
                  </a:lnTo>
                  <a:lnTo>
                    <a:pt x="1859756" y="233362"/>
                  </a:lnTo>
                  <a:lnTo>
                    <a:pt x="1874043" y="252412"/>
                  </a:lnTo>
                  <a:lnTo>
                    <a:pt x="1881187" y="271462"/>
                  </a:lnTo>
                  <a:lnTo>
                    <a:pt x="1878806" y="290512"/>
                  </a:lnTo>
                  <a:lnTo>
                    <a:pt x="1869281" y="304800"/>
                  </a:lnTo>
                  <a:lnTo>
                    <a:pt x="1824037" y="321469"/>
                  </a:lnTo>
                  <a:lnTo>
                    <a:pt x="1774031" y="338137"/>
                  </a:lnTo>
                  <a:lnTo>
                    <a:pt x="1726406" y="357187"/>
                  </a:lnTo>
                  <a:lnTo>
                    <a:pt x="1693068" y="378619"/>
                  </a:lnTo>
                  <a:lnTo>
                    <a:pt x="1547812" y="521494"/>
                  </a:lnTo>
                  <a:lnTo>
                    <a:pt x="1395412" y="657225"/>
                  </a:lnTo>
                  <a:lnTo>
                    <a:pt x="1166812" y="826294"/>
                  </a:lnTo>
                  <a:lnTo>
                    <a:pt x="1062037" y="89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310A4D97-C6EA-4FE4-820F-8EE6306B3972}"/>
                </a:ext>
              </a:extLst>
            </p:cNvPr>
            <p:cNvSpPr/>
            <p:nvPr/>
          </p:nvSpPr>
          <p:spPr>
            <a:xfrm>
              <a:off x="3705226" y="3157539"/>
              <a:ext cx="2170113" cy="561975"/>
            </a:xfrm>
            <a:custGeom>
              <a:avLst/>
              <a:gdLst>
                <a:gd name="connsiteX0" fmla="*/ 876300 w 2169319"/>
                <a:gd name="connsiteY0" fmla="*/ 428625 h 561975"/>
                <a:gd name="connsiteX1" fmla="*/ 578644 w 2169319"/>
                <a:gd name="connsiteY1" fmla="*/ 504825 h 561975"/>
                <a:gd name="connsiteX2" fmla="*/ 459581 w 2169319"/>
                <a:gd name="connsiteY2" fmla="*/ 538162 h 561975"/>
                <a:gd name="connsiteX3" fmla="*/ 390525 w 2169319"/>
                <a:gd name="connsiteY3" fmla="*/ 554831 h 561975"/>
                <a:gd name="connsiteX4" fmla="*/ 354806 w 2169319"/>
                <a:gd name="connsiteY4" fmla="*/ 557212 h 561975"/>
                <a:gd name="connsiteX5" fmla="*/ 319088 w 2169319"/>
                <a:gd name="connsiteY5" fmla="*/ 561975 h 561975"/>
                <a:gd name="connsiteX6" fmla="*/ 292894 w 2169319"/>
                <a:gd name="connsiteY6" fmla="*/ 557212 h 561975"/>
                <a:gd name="connsiteX7" fmla="*/ 266700 w 2169319"/>
                <a:gd name="connsiteY7" fmla="*/ 542925 h 561975"/>
                <a:gd name="connsiteX8" fmla="*/ 216694 w 2169319"/>
                <a:gd name="connsiteY8" fmla="*/ 507206 h 561975"/>
                <a:gd name="connsiteX9" fmla="*/ 147638 w 2169319"/>
                <a:gd name="connsiteY9" fmla="*/ 450056 h 561975"/>
                <a:gd name="connsiteX10" fmla="*/ 71438 w 2169319"/>
                <a:gd name="connsiteY10" fmla="*/ 371475 h 561975"/>
                <a:gd name="connsiteX11" fmla="*/ 23813 w 2169319"/>
                <a:gd name="connsiteY11" fmla="*/ 326231 h 561975"/>
                <a:gd name="connsiteX12" fmla="*/ 7144 w 2169319"/>
                <a:gd name="connsiteY12" fmla="*/ 307181 h 561975"/>
                <a:gd name="connsiteX13" fmla="*/ 0 w 2169319"/>
                <a:gd name="connsiteY13" fmla="*/ 283368 h 561975"/>
                <a:gd name="connsiteX14" fmla="*/ 4763 w 2169319"/>
                <a:gd name="connsiteY14" fmla="*/ 261937 h 561975"/>
                <a:gd name="connsiteX15" fmla="*/ 19050 w 2169319"/>
                <a:gd name="connsiteY15" fmla="*/ 254793 h 561975"/>
                <a:gd name="connsiteX16" fmla="*/ 38100 w 2169319"/>
                <a:gd name="connsiteY16" fmla="*/ 257175 h 561975"/>
                <a:gd name="connsiteX17" fmla="*/ 78581 w 2169319"/>
                <a:gd name="connsiteY17" fmla="*/ 280987 h 561975"/>
                <a:gd name="connsiteX18" fmla="*/ 140494 w 2169319"/>
                <a:gd name="connsiteY18" fmla="*/ 304800 h 561975"/>
                <a:gd name="connsiteX19" fmla="*/ 195263 w 2169319"/>
                <a:gd name="connsiteY19" fmla="*/ 321468 h 561975"/>
                <a:gd name="connsiteX20" fmla="*/ 250031 w 2169319"/>
                <a:gd name="connsiteY20" fmla="*/ 333375 h 561975"/>
                <a:gd name="connsiteX21" fmla="*/ 330994 w 2169319"/>
                <a:gd name="connsiteY21" fmla="*/ 338137 h 561975"/>
                <a:gd name="connsiteX22" fmla="*/ 378619 w 2169319"/>
                <a:gd name="connsiteY22" fmla="*/ 340518 h 561975"/>
                <a:gd name="connsiteX23" fmla="*/ 614363 w 2169319"/>
                <a:gd name="connsiteY23" fmla="*/ 297656 h 561975"/>
                <a:gd name="connsiteX24" fmla="*/ 954881 w 2169319"/>
                <a:gd name="connsiteY24" fmla="*/ 235743 h 561975"/>
                <a:gd name="connsiteX25" fmla="*/ 1245394 w 2169319"/>
                <a:gd name="connsiteY25" fmla="*/ 178593 h 561975"/>
                <a:gd name="connsiteX26" fmla="*/ 1471613 w 2169319"/>
                <a:gd name="connsiteY26" fmla="*/ 130968 h 561975"/>
                <a:gd name="connsiteX27" fmla="*/ 1657350 w 2169319"/>
                <a:gd name="connsiteY27" fmla="*/ 83343 h 561975"/>
                <a:gd name="connsiteX28" fmla="*/ 1800225 w 2169319"/>
                <a:gd name="connsiteY28" fmla="*/ 38100 h 561975"/>
                <a:gd name="connsiteX29" fmla="*/ 1876425 w 2169319"/>
                <a:gd name="connsiteY29" fmla="*/ 0 h 561975"/>
                <a:gd name="connsiteX30" fmla="*/ 1952625 w 2169319"/>
                <a:gd name="connsiteY30" fmla="*/ 14287 h 561975"/>
                <a:gd name="connsiteX31" fmla="*/ 2064544 w 2169319"/>
                <a:gd name="connsiteY31" fmla="*/ 47625 h 561975"/>
                <a:gd name="connsiteX32" fmla="*/ 2135981 w 2169319"/>
                <a:gd name="connsiteY32" fmla="*/ 78581 h 561975"/>
                <a:gd name="connsiteX33" fmla="*/ 2155031 w 2169319"/>
                <a:gd name="connsiteY33" fmla="*/ 92868 h 561975"/>
                <a:gd name="connsiteX34" fmla="*/ 2169319 w 2169319"/>
                <a:gd name="connsiteY34" fmla="*/ 114300 h 561975"/>
                <a:gd name="connsiteX35" fmla="*/ 2169319 w 2169319"/>
                <a:gd name="connsiteY35" fmla="*/ 147637 h 561975"/>
                <a:gd name="connsiteX36" fmla="*/ 2159794 w 2169319"/>
                <a:gd name="connsiteY36" fmla="*/ 176212 h 561975"/>
                <a:gd name="connsiteX37" fmla="*/ 2124075 w 2169319"/>
                <a:gd name="connsiteY37" fmla="*/ 202406 h 561975"/>
                <a:gd name="connsiteX38" fmla="*/ 2005013 w 2169319"/>
                <a:gd name="connsiteY38" fmla="*/ 211931 h 561975"/>
                <a:gd name="connsiteX39" fmla="*/ 1724025 w 2169319"/>
                <a:gd name="connsiteY39" fmla="*/ 245268 h 561975"/>
                <a:gd name="connsiteX40" fmla="*/ 1433513 w 2169319"/>
                <a:gd name="connsiteY40" fmla="*/ 292893 h 561975"/>
                <a:gd name="connsiteX41" fmla="*/ 1121569 w 2169319"/>
                <a:gd name="connsiteY41" fmla="*/ 371475 h 561975"/>
                <a:gd name="connsiteX42" fmla="*/ 876300 w 2169319"/>
                <a:gd name="connsiteY42" fmla="*/ 42862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69319" h="561975">
                  <a:moveTo>
                    <a:pt x="876300" y="428625"/>
                  </a:moveTo>
                  <a:lnTo>
                    <a:pt x="578644" y="504825"/>
                  </a:lnTo>
                  <a:lnTo>
                    <a:pt x="459581" y="538162"/>
                  </a:lnTo>
                  <a:lnTo>
                    <a:pt x="390525" y="554831"/>
                  </a:lnTo>
                  <a:lnTo>
                    <a:pt x="354806" y="557212"/>
                  </a:lnTo>
                  <a:lnTo>
                    <a:pt x="319088" y="561975"/>
                  </a:lnTo>
                  <a:lnTo>
                    <a:pt x="292894" y="557212"/>
                  </a:lnTo>
                  <a:lnTo>
                    <a:pt x="266700" y="542925"/>
                  </a:lnTo>
                  <a:lnTo>
                    <a:pt x="216694" y="507206"/>
                  </a:lnTo>
                  <a:lnTo>
                    <a:pt x="147638" y="450056"/>
                  </a:lnTo>
                  <a:lnTo>
                    <a:pt x="71438" y="371475"/>
                  </a:lnTo>
                  <a:lnTo>
                    <a:pt x="23813" y="326231"/>
                  </a:lnTo>
                  <a:lnTo>
                    <a:pt x="7144" y="307181"/>
                  </a:lnTo>
                  <a:lnTo>
                    <a:pt x="0" y="283368"/>
                  </a:lnTo>
                  <a:lnTo>
                    <a:pt x="4763" y="261937"/>
                  </a:lnTo>
                  <a:lnTo>
                    <a:pt x="19050" y="254793"/>
                  </a:lnTo>
                  <a:lnTo>
                    <a:pt x="38100" y="257175"/>
                  </a:lnTo>
                  <a:lnTo>
                    <a:pt x="78581" y="280987"/>
                  </a:lnTo>
                  <a:lnTo>
                    <a:pt x="140494" y="304800"/>
                  </a:lnTo>
                  <a:lnTo>
                    <a:pt x="195263" y="321468"/>
                  </a:lnTo>
                  <a:lnTo>
                    <a:pt x="250031" y="333375"/>
                  </a:lnTo>
                  <a:lnTo>
                    <a:pt x="330994" y="338137"/>
                  </a:lnTo>
                  <a:lnTo>
                    <a:pt x="378619" y="340518"/>
                  </a:lnTo>
                  <a:lnTo>
                    <a:pt x="614363" y="297656"/>
                  </a:lnTo>
                  <a:lnTo>
                    <a:pt x="954881" y="235743"/>
                  </a:lnTo>
                  <a:lnTo>
                    <a:pt x="1245394" y="178593"/>
                  </a:lnTo>
                  <a:lnTo>
                    <a:pt x="1471613" y="130968"/>
                  </a:lnTo>
                  <a:lnTo>
                    <a:pt x="1657350" y="83343"/>
                  </a:lnTo>
                  <a:lnTo>
                    <a:pt x="1800225" y="38100"/>
                  </a:lnTo>
                  <a:lnTo>
                    <a:pt x="1876425" y="0"/>
                  </a:lnTo>
                  <a:lnTo>
                    <a:pt x="1952625" y="14287"/>
                  </a:lnTo>
                  <a:lnTo>
                    <a:pt x="2064544" y="47625"/>
                  </a:lnTo>
                  <a:lnTo>
                    <a:pt x="2135981" y="78581"/>
                  </a:lnTo>
                  <a:lnTo>
                    <a:pt x="2155031" y="92868"/>
                  </a:lnTo>
                  <a:lnTo>
                    <a:pt x="2169319" y="114300"/>
                  </a:lnTo>
                  <a:lnTo>
                    <a:pt x="2169319" y="147637"/>
                  </a:lnTo>
                  <a:lnTo>
                    <a:pt x="2159794" y="176212"/>
                  </a:lnTo>
                  <a:lnTo>
                    <a:pt x="2124075" y="202406"/>
                  </a:lnTo>
                  <a:lnTo>
                    <a:pt x="2005013" y="211931"/>
                  </a:lnTo>
                  <a:lnTo>
                    <a:pt x="1724025" y="245268"/>
                  </a:lnTo>
                  <a:lnTo>
                    <a:pt x="1433513" y="292893"/>
                  </a:lnTo>
                  <a:lnTo>
                    <a:pt x="1121569" y="371475"/>
                  </a:lnTo>
                  <a:lnTo>
                    <a:pt x="876300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695A6779-74BA-429F-A6C6-D978B3E2E319}"/>
                </a:ext>
              </a:extLst>
            </p:cNvPr>
            <p:cNvSpPr/>
            <p:nvPr/>
          </p:nvSpPr>
          <p:spPr>
            <a:xfrm>
              <a:off x="5919788" y="1900238"/>
              <a:ext cx="641350" cy="1700212"/>
            </a:xfrm>
            <a:custGeom>
              <a:avLst/>
              <a:gdLst>
                <a:gd name="connsiteX0" fmla="*/ 509587 w 642937"/>
                <a:gd name="connsiteY0" fmla="*/ 1057275 h 1700212"/>
                <a:gd name="connsiteX1" fmla="*/ 454818 w 642937"/>
                <a:gd name="connsiteY1" fmla="*/ 1181100 h 1700212"/>
                <a:gd name="connsiteX2" fmla="*/ 373856 w 642937"/>
                <a:gd name="connsiteY2" fmla="*/ 1307306 h 1700212"/>
                <a:gd name="connsiteX3" fmla="*/ 276225 w 642937"/>
                <a:gd name="connsiteY3" fmla="*/ 1435893 h 1700212"/>
                <a:gd name="connsiteX4" fmla="*/ 180975 w 642937"/>
                <a:gd name="connsiteY4" fmla="*/ 1550193 h 1700212"/>
                <a:gd name="connsiteX5" fmla="*/ 78581 w 642937"/>
                <a:gd name="connsiteY5" fmla="*/ 1664493 h 1700212"/>
                <a:gd name="connsiteX6" fmla="*/ 38100 w 642937"/>
                <a:gd name="connsiteY6" fmla="*/ 1697831 h 1700212"/>
                <a:gd name="connsiteX7" fmla="*/ 16668 w 642937"/>
                <a:gd name="connsiteY7" fmla="*/ 1700212 h 1700212"/>
                <a:gd name="connsiteX8" fmla="*/ 0 w 642937"/>
                <a:gd name="connsiteY8" fmla="*/ 1690687 h 1700212"/>
                <a:gd name="connsiteX9" fmla="*/ 0 w 642937"/>
                <a:gd name="connsiteY9" fmla="*/ 1671637 h 1700212"/>
                <a:gd name="connsiteX10" fmla="*/ 21431 w 642937"/>
                <a:gd name="connsiteY10" fmla="*/ 1624012 h 1700212"/>
                <a:gd name="connsiteX11" fmla="*/ 92868 w 642937"/>
                <a:gd name="connsiteY11" fmla="*/ 1516856 h 1700212"/>
                <a:gd name="connsiteX12" fmla="*/ 154781 w 642937"/>
                <a:gd name="connsiteY12" fmla="*/ 1409700 h 1700212"/>
                <a:gd name="connsiteX13" fmla="*/ 226218 w 642937"/>
                <a:gd name="connsiteY13" fmla="*/ 1262062 h 1700212"/>
                <a:gd name="connsiteX14" fmla="*/ 269081 w 642937"/>
                <a:gd name="connsiteY14" fmla="*/ 1147762 h 1700212"/>
                <a:gd name="connsiteX15" fmla="*/ 309562 w 642937"/>
                <a:gd name="connsiteY15" fmla="*/ 1009650 h 1700212"/>
                <a:gd name="connsiteX16" fmla="*/ 330993 w 642937"/>
                <a:gd name="connsiteY16" fmla="*/ 907256 h 1700212"/>
                <a:gd name="connsiteX17" fmla="*/ 352425 w 642937"/>
                <a:gd name="connsiteY17" fmla="*/ 759618 h 1700212"/>
                <a:gd name="connsiteX18" fmla="*/ 361950 w 642937"/>
                <a:gd name="connsiteY18" fmla="*/ 638175 h 1700212"/>
                <a:gd name="connsiteX19" fmla="*/ 369093 w 642937"/>
                <a:gd name="connsiteY19" fmla="*/ 478631 h 1700212"/>
                <a:gd name="connsiteX20" fmla="*/ 366712 w 642937"/>
                <a:gd name="connsiteY20" fmla="*/ 333375 h 1700212"/>
                <a:gd name="connsiteX21" fmla="*/ 354806 w 642937"/>
                <a:gd name="connsiteY21" fmla="*/ 250031 h 1700212"/>
                <a:gd name="connsiteX22" fmla="*/ 340518 w 642937"/>
                <a:gd name="connsiteY22" fmla="*/ 197643 h 1700212"/>
                <a:gd name="connsiteX23" fmla="*/ 326231 w 642937"/>
                <a:gd name="connsiteY23" fmla="*/ 169068 h 1700212"/>
                <a:gd name="connsiteX24" fmla="*/ 273843 w 642937"/>
                <a:gd name="connsiteY24" fmla="*/ 126206 h 1700212"/>
                <a:gd name="connsiteX25" fmla="*/ 230981 w 642937"/>
                <a:gd name="connsiteY25" fmla="*/ 92868 h 1700212"/>
                <a:gd name="connsiteX26" fmla="*/ 178593 w 642937"/>
                <a:gd name="connsiteY26" fmla="*/ 64293 h 1700212"/>
                <a:gd name="connsiteX27" fmla="*/ 159543 w 642937"/>
                <a:gd name="connsiteY27" fmla="*/ 52387 h 1700212"/>
                <a:gd name="connsiteX28" fmla="*/ 150018 w 642937"/>
                <a:gd name="connsiteY28" fmla="*/ 40481 h 1700212"/>
                <a:gd name="connsiteX29" fmla="*/ 142875 w 642937"/>
                <a:gd name="connsiteY29" fmla="*/ 23812 h 1700212"/>
                <a:gd name="connsiteX30" fmla="*/ 145256 w 642937"/>
                <a:gd name="connsiteY30" fmla="*/ 9525 h 1700212"/>
                <a:gd name="connsiteX31" fmla="*/ 161925 w 642937"/>
                <a:gd name="connsiteY31" fmla="*/ 0 h 1700212"/>
                <a:gd name="connsiteX32" fmla="*/ 211931 w 642937"/>
                <a:gd name="connsiteY32" fmla="*/ 9525 h 1700212"/>
                <a:gd name="connsiteX33" fmla="*/ 314325 w 642937"/>
                <a:gd name="connsiteY33" fmla="*/ 23812 h 1700212"/>
                <a:gd name="connsiteX34" fmla="*/ 452437 w 642937"/>
                <a:gd name="connsiteY34" fmla="*/ 59531 h 1700212"/>
                <a:gd name="connsiteX35" fmla="*/ 642937 w 642937"/>
                <a:gd name="connsiteY35" fmla="*/ 140493 h 1700212"/>
                <a:gd name="connsiteX36" fmla="*/ 640556 w 642937"/>
                <a:gd name="connsiteY36" fmla="*/ 288131 h 1700212"/>
                <a:gd name="connsiteX37" fmla="*/ 623887 w 642937"/>
                <a:gd name="connsiteY37" fmla="*/ 511968 h 1700212"/>
                <a:gd name="connsiteX38" fmla="*/ 600075 w 642937"/>
                <a:gd name="connsiteY38" fmla="*/ 692943 h 1700212"/>
                <a:gd name="connsiteX39" fmla="*/ 571500 w 642937"/>
                <a:gd name="connsiteY39" fmla="*/ 850106 h 1700212"/>
                <a:gd name="connsiteX40" fmla="*/ 509587 w 642937"/>
                <a:gd name="connsiteY40" fmla="*/ 1057275 h 1700212"/>
                <a:gd name="connsiteX0" fmla="*/ 509587 w 1166781"/>
                <a:gd name="connsiteY0" fmla="*/ 1057275 h 1700212"/>
                <a:gd name="connsiteX1" fmla="*/ 454818 w 1166781"/>
                <a:gd name="connsiteY1" fmla="*/ 1181100 h 1700212"/>
                <a:gd name="connsiteX2" fmla="*/ 373856 w 1166781"/>
                <a:gd name="connsiteY2" fmla="*/ 1307306 h 1700212"/>
                <a:gd name="connsiteX3" fmla="*/ 276225 w 1166781"/>
                <a:gd name="connsiteY3" fmla="*/ 1435893 h 1700212"/>
                <a:gd name="connsiteX4" fmla="*/ 180975 w 1166781"/>
                <a:gd name="connsiteY4" fmla="*/ 1550193 h 1700212"/>
                <a:gd name="connsiteX5" fmla="*/ 78581 w 1166781"/>
                <a:gd name="connsiteY5" fmla="*/ 1664493 h 1700212"/>
                <a:gd name="connsiteX6" fmla="*/ 38100 w 1166781"/>
                <a:gd name="connsiteY6" fmla="*/ 1697831 h 1700212"/>
                <a:gd name="connsiteX7" fmla="*/ 16668 w 1166781"/>
                <a:gd name="connsiteY7" fmla="*/ 1700212 h 1700212"/>
                <a:gd name="connsiteX8" fmla="*/ 0 w 1166781"/>
                <a:gd name="connsiteY8" fmla="*/ 1690687 h 1700212"/>
                <a:gd name="connsiteX9" fmla="*/ 0 w 1166781"/>
                <a:gd name="connsiteY9" fmla="*/ 1671637 h 1700212"/>
                <a:gd name="connsiteX10" fmla="*/ 21431 w 1166781"/>
                <a:gd name="connsiteY10" fmla="*/ 1624012 h 1700212"/>
                <a:gd name="connsiteX11" fmla="*/ 92868 w 1166781"/>
                <a:gd name="connsiteY11" fmla="*/ 1516856 h 1700212"/>
                <a:gd name="connsiteX12" fmla="*/ 154781 w 1166781"/>
                <a:gd name="connsiteY12" fmla="*/ 1409700 h 1700212"/>
                <a:gd name="connsiteX13" fmla="*/ 226218 w 1166781"/>
                <a:gd name="connsiteY13" fmla="*/ 1262062 h 1700212"/>
                <a:gd name="connsiteX14" fmla="*/ 269081 w 1166781"/>
                <a:gd name="connsiteY14" fmla="*/ 1147762 h 1700212"/>
                <a:gd name="connsiteX15" fmla="*/ 309562 w 1166781"/>
                <a:gd name="connsiteY15" fmla="*/ 1009650 h 1700212"/>
                <a:gd name="connsiteX16" fmla="*/ 330993 w 1166781"/>
                <a:gd name="connsiteY16" fmla="*/ 907256 h 1700212"/>
                <a:gd name="connsiteX17" fmla="*/ 352425 w 1166781"/>
                <a:gd name="connsiteY17" fmla="*/ 759618 h 1700212"/>
                <a:gd name="connsiteX18" fmla="*/ 361950 w 1166781"/>
                <a:gd name="connsiteY18" fmla="*/ 638175 h 1700212"/>
                <a:gd name="connsiteX19" fmla="*/ 369093 w 1166781"/>
                <a:gd name="connsiteY19" fmla="*/ 478631 h 1700212"/>
                <a:gd name="connsiteX20" fmla="*/ 366712 w 1166781"/>
                <a:gd name="connsiteY20" fmla="*/ 333375 h 1700212"/>
                <a:gd name="connsiteX21" fmla="*/ 354806 w 1166781"/>
                <a:gd name="connsiteY21" fmla="*/ 250031 h 1700212"/>
                <a:gd name="connsiteX22" fmla="*/ 340518 w 1166781"/>
                <a:gd name="connsiteY22" fmla="*/ 197643 h 1700212"/>
                <a:gd name="connsiteX23" fmla="*/ 326231 w 1166781"/>
                <a:gd name="connsiteY23" fmla="*/ 169068 h 1700212"/>
                <a:gd name="connsiteX24" fmla="*/ 273843 w 1166781"/>
                <a:gd name="connsiteY24" fmla="*/ 126206 h 1700212"/>
                <a:gd name="connsiteX25" fmla="*/ 230981 w 1166781"/>
                <a:gd name="connsiteY25" fmla="*/ 92868 h 1700212"/>
                <a:gd name="connsiteX26" fmla="*/ 178593 w 1166781"/>
                <a:gd name="connsiteY26" fmla="*/ 64293 h 1700212"/>
                <a:gd name="connsiteX27" fmla="*/ 159543 w 1166781"/>
                <a:gd name="connsiteY27" fmla="*/ 52387 h 1700212"/>
                <a:gd name="connsiteX28" fmla="*/ 150018 w 1166781"/>
                <a:gd name="connsiteY28" fmla="*/ 40481 h 1700212"/>
                <a:gd name="connsiteX29" fmla="*/ 142875 w 1166781"/>
                <a:gd name="connsiteY29" fmla="*/ 23812 h 1700212"/>
                <a:gd name="connsiteX30" fmla="*/ 145256 w 1166781"/>
                <a:gd name="connsiteY30" fmla="*/ 9525 h 1700212"/>
                <a:gd name="connsiteX31" fmla="*/ 161925 w 1166781"/>
                <a:gd name="connsiteY31" fmla="*/ 0 h 1700212"/>
                <a:gd name="connsiteX32" fmla="*/ 211931 w 1166781"/>
                <a:gd name="connsiteY32" fmla="*/ 9525 h 1700212"/>
                <a:gd name="connsiteX33" fmla="*/ 314325 w 1166781"/>
                <a:gd name="connsiteY33" fmla="*/ 23812 h 1700212"/>
                <a:gd name="connsiteX34" fmla="*/ 452437 w 1166781"/>
                <a:gd name="connsiteY34" fmla="*/ 59531 h 1700212"/>
                <a:gd name="connsiteX35" fmla="*/ 1166781 w 1166781"/>
                <a:gd name="connsiteY35" fmla="*/ 283345 h 1700212"/>
                <a:gd name="connsiteX36" fmla="*/ 640556 w 1166781"/>
                <a:gd name="connsiteY36" fmla="*/ 288131 h 1700212"/>
                <a:gd name="connsiteX37" fmla="*/ 623887 w 1166781"/>
                <a:gd name="connsiteY37" fmla="*/ 511968 h 1700212"/>
                <a:gd name="connsiteX38" fmla="*/ 600075 w 1166781"/>
                <a:gd name="connsiteY38" fmla="*/ 692943 h 1700212"/>
                <a:gd name="connsiteX39" fmla="*/ 571500 w 1166781"/>
                <a:gd name="connsiteY39" fmla="*/ 850106 h 1700212"/>
                <a:gd name="connsiteX40" fmla="*/ 509587 w 1166781"/>
                <a:gd name="connsiteY40" fmla="*/ 1057275 h 1700212"/>
                <a:gd name="connsiteX0" fmla="*/ 509587 w 1166781"/>
                <a:gd name="connsiteY0" fmla="*/ 1057275 h 1700212"/>
                <a:gd name="connsiteX1" fmla="*/ 454818 w 1166781"/>
                <a:gd name="connsiteY1" fmla="*/ 1181100 h 1700212"/>
                <a:gd name="connsiteX2" fmla="*/ 373856 w 1166781"/>
                <a:gd name="connsiteY2" fmla="*/ 1307306 h 1700212"/>
                <a:gd name="connsiteX3" fmla="*/ 276225 w 1166781"/>
                <a:gd name="connsiteY3" fmla="*/ 1435893 h 1700212"/>
                <a:gd name="connsiteX4" fmla="*/ 180975 w 1166781"/>
                <a:gd name="connsiteY4" fmla="*/ 1550193 h 1700212"/>
                <a:gd name="connsiteX5" fmla="*/ 78581 w 1166781"/>
                <a:gd name="connsiteY5" fmla="*/ 1664493 h 1700212"/>
                <a:gd name="connsiteX6" fmla="*/ 38100 w 1166781"/>
                <a:gd name="connsiteY6" fmla="*/ 1697831 h 1700212"/>
                <a:gd name="connsiteX7" fmla="*/ 16668 w 1166781"/>
                <a:gd name="connsiteY7" fmla="*/ 1700212 h 1700212"/>
                <a:gd name="connsiteX8" fmla="*/ 0 w 1166781"/>
                <a:gd name="connsiteY8" fmla="*/ 1690687 h 1700212"/>
                <a:gd name="connsiteX9" fmla="*/ 0 w 1166781"/>
                <a:gd name="connsiteY9" fmla="*/ 1671637 h 1700212"/>
                <a:gd name="connsiteX10" fmla="*/ 21431 w 1166781"/>
                <a:gd name="connsiteY10" fmla="*/ 1624012 h 1700212"/>
                <a:gd name="connsiteX11" fmla="*/ 92868 w 1166781"/>
                <a:gd name="connsiteY11" fmla="*/ 1516856 h 1700212"/>
                <a:gd name="connsiteX12" fmla="*/ 154781 w 1166781"/>
                <a:gd name="connsiteY12" fmla="*/ 1409700 h 1700212"/>
                <a:gd name="connsiteX13" fmla="*/ 226218 w 1166781"/>
                <a:gd name="connsiteY13" fmla="*/ 1262062 h 1700212"/>
                <a:gd name="connsiteX14" fmla="*/ 269081 w 1166781"/>
                <a:gd name="connsiteY14" fmla="*/ 1147762 h 1700212"/>
                <a:gd name="connsiteX15" fmla="*/ 309562 w 1166781"/>
                <a:gd name="connsiteY15" fmla="*/ 1009650 h 1700212"/>
                <a:gd name="connsiteX16" fmla="*/ 330993 w 1166781"/>
                <a:gd name="connsiteY16" fmla="*/ 907256 h 1700212"/>
                <a:gd name="connsiteX17" fmla="*/ 352425 w 1166781"/>
                <a:gd name="connsiteY17" fmla="*/ 759618 h 1700212"/>
                <a:gd name="connsiteX18" fmla="*/ 361950 w 1166781"/>
                <a:gd name="connsiteY18" fmla="*/ 638175 h 1700212"/>
                <a:gd name="connsiteX19" fmla="*/ 369093 w 1166781"/>
                <a:gd name="connsiteY19" fmla="*/ 478631 h 1700212"/>
                <a:gd name="connsiteX20" fmla="*/ 366712 w 1166781"/>
                <a:gd name="connsiteY20" fmla="*/ 333375 h 1700212"/>
                <a:gd name="connsiteX21" fmla="*/ 354806 w 1166781"/>
                <a:gd name="connsiteY21" fmla="*/ 250031 h 1700212"/>
                <a:gd name="connsiteX22" fmla="*/ 340518 w 1166781"/>
                <a:gd name="connsiteY22" fmla="*/ 197643 h 1700212"/>
                <a:gd name="connsiteX23" fmla="*/ 326231 w 1166781"/>
                <a:gd name="connsiteY23" fmla="*/ 169068 h 1700212"/>
                <a:gd name="connsiteX24" fmla="*/ 273843 w 1166781"/>
                <a:gd name="connsiteY24" fmla="*/ 126206 h 1700212"/>
                <a:gd name="connsiteX25" fmla="*/ 230981 w 1166781"/>
                <a:gd name="connsiteY25" fmla="*/ 92868 h 1700212"/>
                <a:gd name="connsiteX26" fmla="*/ 178593 w 1166781"/>
                <a:gd name="connsiteY26" fmla="*/ 64293 h 1700212"/>
                <a:gd name="connsiteX27" fmla="*/ 159543 w 1166781"/>
                <a:gd name="connsiteY27" fmla="*/ 52387 h 1700212"/>
                <a:gd name="connsiteX28" fmla="*/ 150018 w 1166781"/>
                <a:gd name="connsiteY28" fmla="*/ 40481 h 1700212"/>
                <a:gd name="connsiteX29" fmla="*/ 142875 w 1166781"/>
                <a:gd name="connsiteY29" fmla="*/ 23812 h 1700212"/>
                <a:gd name="connsiteX30" fmla="*/ 145256 w 1166781"/>
                <a:gd name="connsiteY30" fmla="*/ 9525 h 1700212"/>
                <a:gd name="connsiteX31" fmla="*/ 161925 w 1166781"/>
                <a:gd name="connsiteY31" fmla="*/ 0 h 1700212"/>
                <a:gd name="connsiteX32" fmla="*/ 211931 w 1166781"/>
                <a:gd name="connsiteY32" fmla="*/ 9525 h 1700212"/>
                <a:gd name="connsiteX33" fmla="*/ 314325 w 1166781"/>
                <a:gd name="connsiteY33" fmla="*/ 23812 h 1700212"/>
                <a:gd name="connsiteX34" fmla="*/ 452437 w 1166781"/>
                <a:gd name="connsiteY34" fmla="*/ 59531 h 1700212"/>
                <a:gd name="connsiteX35" fmla="*/ 611981 w 1166781"/>
                <a:gd name="connsiteY35" fmla="*/ 107156 h 1700212"/>
                <a:gd name="connsiteX36" fmla="*/ 1166781 w 1166781"/>
                <a:gd name="connsiteY36" fmla="*/ 283345 h 1700212"/>
                <a:gd name="connsiteX37" fmla="*/ 640556 w 1166781"/>
                <a:gd name="connsiteY37" fmla="*/ 288131 h 1700212"/>
                <a:gd name="connsiteX38" fmla="*/ 623887 w 1166781"/>
                <a:gd name="connsiteY38" fmla="*/ 511968 h 1700212"/>
                <a:gd name="connsiteX39" fmla="*/ 600075 w 1166781"/>
                <a:gd name="connsiteY39" fmla="*/ 692943 h 1700212"/>
                <a:gd name="connsiteX40" fmla="*/ 571500 w 1166781"/>
                <a:gd name="connsiteY40" fmla="*/ 850106 h 1700212"/>
                <a:gd name="connsiteX41" fmla="*/ 509587 w 1166781"/>
                <a:gd name="connsiteY41" fmla="*/ 1057275 h 1700212"/>
                <a:gd name="connsiteX0" fmla="*/ 509587 w 640556"/>
                <a:gd name="connsiteY0" fmla="*/ 1057275 h 1700212"/>
                <a:gd name="connsiteX1" fmla="*/ 454818 w 640556"/>
                <a:gd name="connsiteY1" fmla="*/ 1181100 h 1700212"/>
                <a:gd name="connsiteX2" fmla="*/ 373856 w 640556"/>
                <a:gd name="connsiteY2" fmla="*/ 1307306 h 1700212"/>
                <a:gd name="connsiteX3" fmla="*/ 276225 w 640556"/>
                <a:gd name="connsiteY3" fmla="*/ 1435893 h 1700212"/>
                <a:gd name="connsiteX4" fmla="*/ 180975 w 640556"/>
                <a:gd name="connsiteY4" fmla="*/ 1550193 h 1700212"/>
                <a:gd name="connsiteX5" fmla="*/ 78581 w 640556"/>
                <a:gd name="connsiteY5" fmla="*/ 1664493 h 1700212"/>
                <a:gd name="connsiteX6" fmla="*/ 38100 w 640556"/>
                <a:gd name="connsiteY6" fmla="*/ 1697831 h 1700212"/>
                <a:gd name="connsiteX7" fmla="*/ 16668 w 640556"/>
                <a:gd name="connsiteY7" fmla="*/ 1700212 h 1700212"/>
                <a:gd name="connsiteX8" fmla="*/ 0 w 640556"/>
                <a:gd name="connsiteY8" fmla="*/ 1690687 h 1700212"/>
                <a:gd name="connsiteX9" fmla="*/ 0 w 640556"/>
                <a:gd name="connsiteY9" fmla="*/ 1671637 h 1700212"/>
                <a:gd name="connsiteX10" fmla="*/ 21431 w 640556"/>
                <a:gd name="connsiteY10" fmla="*/ 1624012 h 1700212"/>
                <a:gd name="connsiteX11" fmla="*/ 92868 w 640556"/>
                <a:gd name="connsiteY11" fmla="*/ 1516856 h 1700212"/>
                <a:gd name="connsiteX12" fmla="*/ 154781 w 640556"/>
                <a:gd name="connsiteY12" fmla="*/ 1409700 h 1700212"/>
                <a:gd name="connsiteX13" fmla="*/ 226218 w 640556"/>
                <a:gd name="connsiteY13" fmla="*/ 1262062 h 1700212"/>
                <a:gd name="connsiteX14" fmla="*/ 269081 w 640556"/>
                <a:gd name="connsiteY14" fmla="*/ 1147762 h 1700212"/>
                <a:gd name="connsiteX15" fmla="*/ 309562 w 640556"/>
                <a:gd name="connsiteY15" fmla="*/ 1009650 h 1700212"/>
                <a:gd name="connsiteX16" fmla="*/ 330993 w 640556"/>
                <a:gd name="connsiteY16" fmla="*/ 907256 h 1700212"/>
                <a:gd name="connsiteX17" fmla="*/ 352425 w 640556"/>
                <a:gd name="connsiteY17" fmla="*/ 759618 h 1700212"/>
                <a:gd name="connsiteX18" fmla="*/ 361950 w 640556"/>
                <a:gd name="connsiteY18" fmla="*/ 638175 h 1700212"/>
                <a:gd name="connsiteX19" fmla="*/ 369093 w 640556"/>
                <a:gd name="connsiteY19" fmla="*/ 478631 h 1700212"/>
                <a:gd name="connsiteX20" fmla="*/ 366712 w 640556"/>
                <a:gd name="connsiteY20" fmla="*/ 333375 h 1700212"/>
                <a:gd name="connsiteX21" fmla="*/ 354806 w 640556"/>
                <a:gd name="connsiteY21" fmla="*/ 250031 h 1700212"/>
                <a:gd name="connsiteX22" fmla="*/ 340518 w 640556"/>
                <a:gd name="connsiteY22" fmla="*/ 197643 h 1700212"/>
                <a:gd name="connsiteX23" fmla="*/ 326231 w 640556"/>
                <a:gd name="connsiteY23" fmla="*/ 169068 h 1700212"/>
                <a:gd name="connsiteX24" fmla="*/ 273843 w 640556"/>
                <a:gd name="connsiteY24" fmla="*/ 126206 h 1700212"/>
                <a:gd name="connsiteX25" fmla="*/ 230981 w 640556"/>
                <a:gd name="connsiteY25" fmla="*/ 92868 h 1700212"/>
                <a:gd name="connsiteX26" fmla="*/ 178593 w 640556"/>
                <a:gd name="connsiteY26" fmla="*/ 64293 h 1700212"/>
                <a:gd name="connsiteX27" fmla="*/ 159543 w 640556"/>
                <a:gd name="connsiteY27" fmla="*/ 52387 h 1700212"/>
                <a:gd name="connsiteX28" fmla="*/ 150018 w 640556"/>
                <a:gd name="connsiteY28" fmla="*/ 40481 h 1700212"/>
                <a:gd name="connsiteX29" fmla="*/ 142875 w 640556"/>
                <a:gd name="connsiteY29" fmla="*/ 23812 h 1700212"/>
                <a:gd name="connsiteX30" fmla="*/ 145256 w 640556"/>
                <a:gd name="connsiteY30" fmla="*/ 9525 h 1700212"/>
                <a:gd name="connsiteX31" fmla="*/ 161925 w 640556"/>
                <a:gd name="connsiteY31" fmla="*/ 0 h 1700212"/>
                <a:gd name="connsiteX32" fmla="*/ 211931 w 640556"/>
                <a:gd name="connsiteY32" fmla="*/ 9525 h 1700212"/>
                <a:gd name="connsiteX33" fmla="*/ 314325 w 640556"/>
                <a:gd name="connsiteY33" fmla="*/ 23812 h 1700212"/>
                <a:gd name="connsiteX34" fmla="*/ 452437 w 640556"/>
                <a:gd name="connsiteY34" fmla="*/ 59531 h 1700212"/>
                <a:gd name="connsiteX35" fmla="*/ 611981 w 640556"/>
                <a:gd name="connsiteY35" fmla="*/ 107156 h 1700212"/>
                <a:gd name="connsiteX36" fmla="*/ 640556 w 640556"/>
                <a:gd name="connsiteY36" fmla="*/ 288131 h 1700212"/>
                <a:gd name="connsiteX37" fmla="*/ 623887 w 640556"/>
                <a:gd name="connsiteY37" fmla="*/ 511968 h 1700212"/>
                <a:gd name="connsiteX38" fmla="*/ 600075 w 640556"/>
                <a:gd name="connsiteY38" fmla="*/ 692943 h 1700212"/>
                <a:gd name="connsiteX39" fmla="*/ 571500 w 640556"/>
                <a:gd name="connsiteY39" fmla="*/ 850106 h 1700212"/>
                <a:gd name="connsiteX40" fmla="*/ 509587 w 640556"/>
                <a:gd name="connsiteY40" fmla="*/ 1057275 h 1700212"/>
                <a:gd name="connsiteX0" fmla="*/ 509587 w 778635"/>
                <a:gd name="connsiteY0" fmla="*/ 1057275 h 1700212"/>
                <a:gd name="connsiteX1" fmla="*/ 454818 w 778635"/>
                <a:gd name="connsiteY1" fmla="*/ 1181100 h 1700212"/>
                <a:gd name="connsiteX2" fmla="*/ 373856 w 778635"/>
                <a:gd name="connsiteY2" fmla="*/ 1307306 h 1700212"/>
                <a:gd name="connsiteX3" fmla="*/ 276225 w 778635"/>
                <a:gd name="connsiteY3" fmla="*/ 1435893 h 1700212"/>
                <a:gd name="connsiteX4" fmla="*/ 180975 w 778635"/>
                <a:gd name="connsiteY4" fmla="*/ 1550193 h 1700212"/>
                <a:gd name="connsiteX5" fmla="*/ 78581 w 778635"/>
                <a:gd name="connsiteY5" fmla="*/ 1664493 h 1700212"/>
                <a:gd name="connsiteX6" fmla="*/ 38100 w 778635"/>
                <a:gd name="connsiteY6" fmla="*/ 1697831 h 1700212"/>
                <a:gd name="connsiteX7" fmla="*/ 16668 w 778635"/>
                <a:gd name="connsiteY7" fmla="*/ 1700212 h 1700212"/>
                <a:gd name="connsiteX8" fmla="*/ 0 w 778635"/>
                <a:gd name="connsiteY8" fmla="*/ 1690687 h 1700212"/>
                <a:gd name="connsiteX9" fmla="*/ 0 w 778635"/>
                <a:gd name="connsiteY9" fmla="*/ 1671637 h 1700212"/>
                <a:gd name="connsiteX10" fmla="*/ 21431 w 778635"/>
                <a:gd name="connsiteY10" fmla="*/ 1624012 h 1700212"/>
                <a:gd name="connsiteX11" fmla="*/ 92868 w 778635"/>
                <a:gd name="connsiteY11" fmla="*/ 1516856 h 1700212"/>
                <a:gd name="connsiteX12" fmla="*/ 154781 w 778635"/>
                <a:gd name="connsiteY12" fmla="*/ 1409700 h 1700212"/>
                <a:gd name="connsiteX13" fmla="*/ 226218 w 778635"/>
                <a:gd name="connsiteY13" fmla="*/ 1262062 h 1700212"/>
                <a:gd name="connsiteX14" fmla="*/ 269081 w 778635"/>
                <a:gd name="connsiteY14" fmla="*/ 1147762 h 1700212"/>
                <a:gd name="connsiteX15" fmla="*/ 309562 w 778635"/>
                <a:gd name="connsiteY15" fmla="*/ 1009650 h 1700212"/>
                <a:gd name="connsiteX16" fmla="*/ 330993 w 778635"/>
                <a:gd name="connsiteY16" fmla="*/ 907256 h 1700212"/>
                <a:gd name="connsiteX17" fmla="*/ 352425 w 778635"/>
                <a:gd name="connsiteY17" fmla="*/ 759618 h 1700212"/>
                <a:gd name="connsiteX18" fmla="*/ 361950 w 778635"/>
                <a:gd name="connsiteY18" fmla="*/ 638175 h 1700212"/>
                <a:gd name="connsiteX19" fmla="*/ 369093 w 778635"/>
                <a:gd name="connsiteY19" fmla="*/ 478631 h 1700212"/>
                <a:gd name="connsiteX20" fmla="*/ 366712 w 778635"/>
                <a:gd name="connsiteY20" fmla="*/ 333375 h 1700212"/>
                <a:gd name="connsiteX21" fmla="*/ 354806 w 778635"/>
                <a:gd name="connsiteY21" fmla="*/ 250031 h 1700212"/>
                <a:gd name="connsiteX22" fmla="*/ 340518 w 778635"/>
                <a:gd name="connsiteY22" fmla="*/ 197643 h 1700212"/>
                <a:gd name="connsiteX23" fmla="*/ 326231 w 778635"/>
                <a:gd name="connsiteY23" fmla="*/ 169068 h 1700212"/>
                <a:gd name="connsiteX24" fmla="*/ 273843 w 778635"/>
                <a:gd name="connsiteY24" fmla="*/ 126206 h 1700212"/>
                <a:gd name="connsiteX25" fmla="*/ 230981 w 778635"/>
                <a:gd name="connsiteY25" fmla="*/ 92868 h 1700212"/>
                <a:gd name="connsiteX26" fmla="*/ 178593 w 778635"/>
                <a:gd name="connsiteY26" fmla="*/ 64293 h 1700212"/>
                <a:gd name="connsiteX27" fmla="*/ 159543 w 778635"/>
                <a:gd name="connsiteY27" fmla="*/ 52387 h 1700212"/>
                <a:gd name="connsiteX28" fmla="*/ 150018 w 778635"/>
                <a:gd name="connsiteY28" fmla="*/ 40481 h 1700212"/>
                <a:gd name="connsiteX29" fmla="*/ 142875 w 778635"/>
                <a:gd name="connsiteY29" fmla="*/ 23812 h 1700212"/>
                <a:gd name="connsiteX30" fmla="*/ 145256 w 778635"/>
                <a:gd name="connsiteY30" fmla="*/ 9525 h 1700212"/>
                <a:gd name="connsiteX31" fmla="*/ 161925 w 778635"/>
                <a:gd name="connsiteY31" fmla="*/ 0 h 1700212"/>
                <a:gd name="connsiteX32" fmla="*/ 211931 w 778635"/>
                <a:gd name="connsiteY32" fmla="*/ 9525 h 1700212"/>
                <a:gd name="connsiteX33" fmla="*/ 314325 w 778635"/>
                <a:gd name="connsiteY33" fmla="*/ 23812 h 1700212"/>
                <a:gd name="connsiteX34" fmla="*/ 452437 w 778635"/>
                <a:gd name="connsiteY34" fmla="*/ 59531 h 1700212"/>
                <a:gd name="connsiteX35" fmla="*/ 778635 w 778635"/>
                <a:gd name="connsiteY35" fmla="*/ 178570 h 1700212"/>
                <a:gd name="connsiteX36" fmla="*/ 640556 w 778635"/>
                <a:gd name="connsiteY36" fmla="*/ 288131 h 1700212"/>
                <a:gd name="connsiteX37" fmla="*/ 623887 w 778635"/>
                <a:gd name="connsiteY37" fmla="*/ 511968 h 1700212"/>
                <a:gd name="connsiteX38" fmla="*/ 600075 w 778635"/>
                <a:gd name="connsiteY38" fmla="*/ 692943 h 1700212"/>
                <a:gd name="connsiteX39" fmla="*/ 571500 w 778635"/>
                <a:gd name="connsiteY39" fmla="*/ 850106 h 1700212"/>
                <a:gd name="connsiteX40" fmla="*/ 509587 w 778635"/>
                <a:gd name="connsiteY40" fmla="*/ 1057275 h 1700212"/>
                <a:gd name="connsiteX0" fmla="*/ 509587 w 778635"/>
                <a:gd name="connsiteY0" fmla="*/ 1057275 h 1700212"/>
                <a:gd name="connsiteX1" fmla="*/ 454818 w 778635"/>
                <a:gd name="connsiteY1" fmla="*/ 1181100 h 1700212"/>
                <a:gd name="connsiteX2" fmla="*/ 373856 w 778635"/>
                <a:gd name="connsiteY2" fmla="*/ 1307306 h 1700212"/>
                <a:gd name="connsiteX3" fmla="*/ 276225 w 778635"/>
                <a:gd name="connsiteY3" fmla="*/ 1435893 h 1700212"/>
                <a:gd name="connsiteX4" fmla="*/ 180975 w 778635"/>
                <a:gd name="connsiteY4" fmla="*/ 1550193 h 1700212"/>
                <a:gd name="connsiteX5" fmla="*/ 78581 w 778635"/>
                <a:gd name="connsiteY5" fmla="*/ 1664493 h 1700212"/>
                <a:gd name="connsiteX6" fmla="*/ 38100 w 778635"/>
                <a:gd name="connsiteY6" fmla="*/ 1697831 h 1700212"/>
                <a:gd name="connsiteX7" fmla="*/ 16668 w 778635"/>
                <a:gd name="connsiteY7" fmla="*/ 1700212 h 1700212"/>
                <a:gd name="connsiteX8" fmla="*/ 0 w 778635"/>
                <a:gd name="connsiteY8" fmla="*/ 1690687 h 1700212"/>
                <a:gd name="connsiteX9" fmla="*/ 0 w 778635"/>
                <a:gd name="connsiteY9" fmla="*/ 1671637 h 1700212"/>
                <a:gd name="connsiteX10" fmla="*/ 21431 w 778635"/>
                <a:gd name="connsiteY10" fmla="*/ 1624012 h 1700212"/>
                <a:gd name="connsiteX11" fmla="*/ 92868 w 778635"/>
                <a:gd name="connsiteY11" fmla="*/ 1516856 h 1700212"/>
                <a:gd name="connsiteX12" fmla="*/ 154781 w 778635"/>
                <a:gd name="connsiteY12" fmla="*/ 1409700 h 1700212"/>
                <a:gd name="connsiteX13" fmla="*/ 226218 w 778635"/>
                <a:gd name="connsiteY13" fmla="*/ 1262062 h 1700212"/>
                <a:gd name="connsiteX14" fmla="*/ 269081 w 778635"/>
                <a:gd name="connsiteY14" fmla="*/ 1147762 h 1700212"/>
                <a:gd name="connsiteX15" fmla="*/ 309562 w 778635"/>
                <a:gd name="connsiteY15" fmla="*/ 1009650 h 1700212"/>
                <a:gd name="connsiteX16" fmla="*/ 330993 w 778635"/>
                <a:gd name="connsiteY16" fmla="*/ 907256 h 1700212"/>
                <a:gd name="connsiteX17" fmla="*/ 352425 w 778635"/>
                <a:gd name="connsiteY17" fmla="*/ 759618 h 1700212"/>
                <a:gd name="connsiteX18" fmla="*/ 361950 w 778635"/>
                <a:gd name="connsiteY18" fmla="*/ 638175 h 1700212"/>
                <a:gd name="connsiteX19" fmla="*/ 369093 w 778635"/>
                <a:gd name="connsiteY19" fmla="*/ 478631 h 1700212"/>
                <a:gd name="connsiteX20" fmla="*/ 366712 w 778635"/>
                <a:gd name="connsiteY20" fmla="*/ 333375 h 1700212"/>
                <a:gd name="connsiteX21" fmla="*/ 354806 w 778635"/>
                <a:gd name="connsiteY21" fmla="*/ 250031 h 1700212"/>
                <a:gd name="connsiteX22" fmla="*/ 340518 w 778635"/>
                <a:gd name="connsiteY22" fmla="*/ 197643 h 1700212"/>
                <a:gd name="connsiteX23" fmla="*/ 326231 w 778635"/>
                <a:gd name="connsiteY23" fmla="*/ 169068 h 1700212"/>
                <a:gd name="connsiteX24" fmla="*/ 273843 w 778635"/>
                <a:gd name="connsiteY24" fmla="*/ 126206 h 1700212"/>
                <a:gd name="connsiteX25" fmla="*/ 230981 w 778635"/>
                <a:gd name="connsiteY25" fmla="*/ 92868 h 1700212"/>
                <a:gd name="connsiteX26" fmla="*/ 178593 w 778635"/>
                <a:gd name="connsiteY26" fmla="*/ 64293 h 1700212"/>
                <a:gd name="connsiteX27" fmla="*/ 159543 w 778635"/>
                <a:gd name="connsiteY27" fmla="*/ 52387 h 1700212"/>
                <a:gd name="connsiteX28" fmla="*/ 150018 w 778635"/>
                <a:gd name="connsiteY28" fmla="*/ 40481 h 1700212"/>
                <a:gd name="connsiteX29" fmla="*/ 142875 w 778635"/>
                <a:gd name="connsiteY29" fmla="*/ 23812 h 1700212"/>
                <a:gd name="connsiteX30" fmla="*/ 145256 w 778635"/>
                <a:gd name="connsiteY30" fmla="*/ 9525 h 1700212"/>
                <a:gd name="connsiteX31" fmla="*/ 161925 w 778635"/>
                <a:gd name="connsiteY31" fmla="*/ 0 h 1700212"/>
                <a:gd name="connsiteX32" fmla="*/ 211931 w 778635"/>
                <a:gd name="connsiteY32" fmla="*/ 9525 h 1700212"/>
                <a:gd name="connsiteX33" fmla="*/ 314325 w 778635"/>
                <a:gd name="connsiteY33" fmla="*/ 23812 h 1700212"/>
                <a:gd name="connsiteX34" fmla="*/ 452437 w 778635"/>
                <a:gd name="connsiteY34" fmla="*/ 59531 h 1700212"/>
                <a:gd name="connsiteX35" fmla="*/ 611981 w 778635"/>
                <a:gd name="connsiteY35" fmla="*/ 116681 h 1700212"/>
                <a:gd name="connsiteX36" fmla="*/ 778635 w 778635"/>
                <a:gd name="connsiteY36" fmla="*/ 178570 h 1700212"/>
                <a:gd name="connsiteX37" fmla="*/ 640556 w 778635"/>
                <a:gd name="connsiteY37" fmla="*/ 288131 h 1700212"/>
                <a:gd name="connsiteX38" fmla="*/ 623887 w 778635"/>
                <a:gd name="connsiteY38" fmla="*/ 511968 h 1700212"/>
                <a:gd name="connsiteX39" fmla="*/ 600075 w 778635"/>
                <a:gd name="connsiteY39" fmla="*/ 692943 h 1700212"/>
                <a:gd name="connsiteX40" fmla="*/ 571500 w 778635"/>
                <a:gd name="connsiteY40" fmla="*/ 850106 h 1700212"/>
                <a:gd name="connsiteX41" fmla="*/ 509587 w 778635"/>
                <a:gd name="connsiteY41" fmla="*/ 1057275 h 1700212"/>
                <a:gd name="connsiteX0" fmla="*/ 509587 w 640556"/>
                <a:gd name="connsiteY0" fmla="*/ 1057275 h 1700212"/>
                <a:gd name="connsiteX1" fmla="*/ 454818 w 640556"/>
                <a:gd name="connsiteY1" fmla="*/ 1181100 h 1700212"/>
                <a:gd name="connsiteX2" fmla="*/ 373856 w 640556"/>
                <a:gd name="connsiteY2" fmla="*/ 1307306 h 1700212"/>
                <a:gd name="connsiteX3" fmla="*/ 276225 w 640556"/>
                <a:gd name="connsiteY3" fmla="*/ 1435893 h 1700212"/>
                <a:gd name="connsiteX4" fmla="*/ 180975 w 640556"/>
                <a:gd name="connsiteY4" fmla="*/ 1550193 h 1700212"/>
                <a:gd name="connsiteX5" fmla="*/ 78581 w 640556"/>
                <a:gd name="connsiteY5" fmla="*/ 1664493 h 1700212"/>
                <a:gd name="connsiteX6" fmla="*/ 38100 w 640556"/>
                <a:gd name="connsiteY6" fmla="*/ 1697831 h 1700212"/>
                <a:gd name="connsiteX7" fmla="*/ 16668 w 640556"/>
                <a:gd name="connsiteY7" fmla="*/ 1700212 h 1700212"/>
                <a:gd name="connsiteX8" fmla="*/ 0 w 640556"/>
                <a:gd name="connsiteY8" fmla="*/ 1690687 h 1700212"/>
                <a:gd name="connsiteX9" fmla="*/ 0 w 640556"/>
                <a:gd name="connsiteY9" fmla="*/ 1671637 h 1700212"/>
                <a:gd name="connsiteX10" fmla="*/ 21431 w 640556"/>
                <a:gd name="connsiteY10" fmla="*/ 1624012 h 1700212"/>
                <a:gd name="connsiteX11" fmla="*/ 92868 w 640556"/>
                <a:gd name="connsiteY11" fmla="*/ 1516856 h 1700212"/>
                <a:gd name="connsiteX12" fmla="*/ 154781 w 640556"/>
                <a:gd name="connsiteY12" fmla="*/ 1409700 h 1700212"/>
                <a:gd name="connsiteX13" fmla="*/ 226218 w 640556"/>
                <a:gd name="connsiteY13" fmla="*/ 1262062 h 1700212"/>
                <a:gd name="connsiteX14" fmla="*/ 269081 w 640556"/>
                <a:gd name="connsiteY14" fmla="*/ 1147762 h 1700212"/>
                <a:gd name="connsiteX15" fmla="*/ 309562 w 640556"/>
                <a:gd name="connsiteY15" fmla="*/ 1009650 h 1700212"/>
                <a:gd name="connsiteX16" fmla="*/ 330993 w 640556"/>
                <a:gd name="connsiteY16" fmla="*/ 907256 h 1700212"/>
                <a:gd name="connsiteX17" fmla="*/ 352425 w 640556"/>
                <a:gd name="connsiteY17" fmla="*/ 759618 h 1700212"/>
                <a:gd name="connsiteX18" fmla="*/ 361950 w 640556"/>
                <a:gd name="connsiteY18" fmla="*/ 638175 h 1700212"/>
                <a:gd name="connsiteX19" fmla="*/ 369093 w 640556"/>
                <a:gd name="connsiteY19" fmla="*/ 478631 h 1700212"/>
                <a:gd name="connsiteX20" fmla="*/ 366712 w 640556"/>
                <a:gd name="connsiteY20" fmla="*/ 333375 h 1700212"/>
                <a:gd name="connsiteX21" fmla="*/ 354806 w 640556"/>
                <a:gd name="connsiteY21" fmla="*/ 250031 h 1700212"/>
                <a:gd name="connsiteX22" fmla="*/ 340518 w 640556"/>
                <a:gd name="connsiteY22" fmla="*/ 197643 h 1700212"/>
                <a:gd name="connsiteX23" fmla="*/ 326231 w 640556"/>
                <a:gd name="connsiteY23" fmla="*/ 169068 h 1700212"/>
                <a:gd name="connsiteX24" fmla="*/ 273843 w 640556"/>
                <a:gd name="connsiteY24" fmla="*/ 126206 h 1700212"/>
                <a:gd name="connsiteX25" fmla="*/ 230981 w 640556"/>
                <a:gd name="connsiteY25" fmla="*/ 92868 h 1700212"/>
                <a:gd name="connsiteX26" fmla="*/ 178593 w 640556"/>
                <a:gd name="connsiteY26" fmla="*/ 64293 h 1700212"/>
                <a:gd name="connsiteX27" fmla="*/ 159543 w 640556"/>
                <a:gd name="connsiteY27" fmla="*/ 52387 h 1700212"/>
                <a:gd name="connsiteX28" fmla="*/ 150018 w 640556"/>
                <a:gd name="connsiteY28" fmla="*/ 40481 h 1700212"/>
                <a:gd name="connsiteX29" fmla="*/ 142875 w 640556"/>
                <a:gd name="connsiteY29" fmla="*/ 23812 h 1700212"/>
                <a:gd name="connsiteX30" fmla="*/ 145256 w 640556"/>
                <a:gd name="connsiteY30" fmla="*/ 9525 h 1700212"/>
                <a:gd name="connsiteX31" fmla="*/ 161925 w 640556"/>
                <a:gd name="connsiteY31" fmla="*/ 0 h 1700212"/>
                <a:gd name="connsiteX32" fmla="*/ 211931 w 640556"/>
                <a:gd name="connsiteY32" fmla="*/ 9525 h 1700212"/>
                <a:gd name="connsiteX33" fmla="*/ 314325 w 640556"/>
                <a:gd name="connsiteY33" fmla="*/ 23812 h 1700212"/>
                <a:gd name="connsiteX34" fmla="*/ 452437 w 640556"/>
                <a:gd name="connsiteY34" fmla="*/ 59531 h 1700212"/>
                <a:gd name="connsiteX35" fmla="*/ 611981 w 640556"/>
                <a:gd name="connsiteY35" fmla="*/ 116681 h 1700212"/>
                <a:gd name="connsiteX36" fmla="*/ 640556 w 640556"/>
                <a:gd name="connsiteY36" fmla="*/ 288131 h 1700212"/>
                <a:gd name="connsiteX37" fmla="*/ 623887 w 640556"/>
                <a:gd name="connsiteY37" fmla="*/ 511968 h 1700212"/>
                <a:gd name="connsiteX38" fmla="*/ 600075 w 640556"/>
                <a:gd name="connsiteY38" fmla="*/ 692943 h 1700212"/>
                <a:gd name="connsiteX39" fmla="*/ 571500 w 640556"/>
                <a:gd name="connsiteY39" fmla="*/ 850106 h 1700212"/>
                <a:gd name="connsiteX40" fmla="*/ 509587 w 640556"/>
                <a:gd name="connsiteY40" fmla="*/ 1057275 h 17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0556" h="1700212">
                  <a:moveTo>
                    <a:pt x="509587" y="1057275"/>
                  </a:moveTo>
                  <a:lnTo>
                    <a:pt x="454818" y="1181100"/>
                  </a:lnTo>
                  <a:lnTo>
                    <a:pt x="373856" y="1307306"/>
                  </a:lnTo>
                  <a:lnTo>
                    <a:pt x="276225" y="1435893"/>
                  </a:lnTo>
                  <a:lnTo>
                    <a:pt x="180975" y="1550193"/>
                  </a:lnTo>
                  <a:lnTo>
                    <a:pt x="78581" y="1664493"/>
                  </a:lnTo>
                  <a:lnTo>
                    <a:pt x="38100" y="1697831"/>
                  </a:lnTo>
                  <a:lnTo>
                    <a:pt x="16668" y="1700212"/>
                  </a:lnTo>
                  <a:lnTo>
                    <a:pt x="0" y="1690687"/>
                  </a:lnTo>
                  <a:lnTo>
                    <a:pt x="0" y="1671637"/>
                  </a:lnTo>
                  <a:lnTo>
                    <a:pt x="21431" y="1624012"/>
                  </a:lnTo>
                  <a:lnTo>
                    <a:pt x="92868" y="1516856"/>
                  </a:lnTo>
                  <a:lnTo>
                    <a:pt x="154781" y="1409700"/>
                  </a:lnTo>
                  <a:lnTo>
                    <a:pt x="226218" y="1262062"/>
                  </a:lnTo>
                  <a:lnTo>
                    <a:pt x="269081" y="1147762"/>
                  </a:lnTo>
                  <a:lnTo>
                    <a:pt x="309562" y="1009650"/>
                  </a:lnTo>
                  <a:lnTo>
                    <a:pt x="330993" y="907256"/>
                  </a:lnTo>
                  <a:lnTo>
                    <a:pt x="352425" y="759618"/>
                  </a:lnTo>
                  <a:lnTo>
                    <a:pt x="361950" y="638175"/>
                  </a:lnTo>
                  <a:lnTo>
                    <a:pt x="369093" y="478631"/>
                  </a:lnTo>
                  <a:cubicBezTo>
                    <a:pt x="368299" y="430212"/>
                    <a:pt x="367506" y="381794"/>
                    <a:pt x="366712" y="333375"/>
                  </a:cubicBezTo>
                  <a:lnTo>
                    <a:pt x="354806" y="250031"/>
                  </a:lnTo>
                  <a:lnTo>
                    <a:pt x="340518" y="197643"/>
                  </a:lnTo>
                  <a:lnTo>
                    <a:pt x="326231" y="169068"/>
                  </a:lnTo>
                  <a:lnTo>
                    <a:pt x="273843" y="126206"/>
                  </a:lnTo>
                  <a:lnTo>
                    <a:pt x="230981" y="92868"/>
                  </a:lnTo>
                  <a:lnTo>
                    <a:pt x="178593" y="64293"/>
                  </a:lnTo>
                  <a:lnTo>
                    <a:pt x="159543" y="52387"/>
                  </a:lnTo>
                  <a:lnTo>
                    <a:pt x="150018" y="40481"/>
                  </a:lnTo>
                  <a:lnTo>
                    <a:pt x="142875" y="23812"/>
                  </a:lnTo>
                  <a:lnTo>
                    <a:pt x="145256" y="9525"/>
                  </a:lnTo>
                  <a:lnTo>
                    <a:pt x="161925" y="0"/>
                  </a:lnTo>
                  <a:lnTo>
                    <a:pt x="211931" y="9525"/>
                  </a:lnTo>
                  <a:lnTo>
                    <a:pt x="314325" y="23812"/>
                  </a:lnTo>
                  <a:lnTo>
                    <a:pt x="452437" y="59531"/>
                  </a:lnTo>
                  <a:lnTo>
                    <a:pt x="611981" y="116681"/>
                  </a:lnTo>
                  <a:lnTo>
                    <a:pt x="640556" y="288131"/>
                  </a:lnTo>
                  <a:lnTo>
                    <a:pt x="623887" y="511968"/>
                  </a:lnTo>
                  <a:lnTo>
                    <a:pt x="600075" y="692943"/>
                  </a:lnTo>
                  <a:lnTo>
                    <a:pt x="571500" y="850106"/>
                  </a:lnTo>
                  <a:lnTo>
                    <a:pt x="509587" y="1057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9">
              <a:extLst>
                <a:ext uri="{FF2B5EF4-FFF2-40B4-BE49-F238E27FC236}">
                  <a16:creationId xmlns:a16="http://schemas.microsoft.com/office/drawing/2014/main" id="{FE967164-4E1E-430E-81CB-E6754E00BEFC}"/>
                </a:ext>
              </a:extLst>
            </p:cNvPr>
            <p:cNvSpPr/>
            <p:nvPr/>
          </p:nvSpPr>
          <p:spPr>
            <a:xfrm>
              <a:off x="6110288" y="3486151"/>
              <a:ext cx="1585912" cy="500063"/>
            </a:xfrm>
            <a:custGeom>
              <a:avLst/>
              <a:gdLst>
                <a:gd name="connsiteX0" fmla="*/ 950118 w 1585912"/>
                <a:gd name="connsiteY0" fmla="*/ 290513 h 500063"/>
                <a:gd name="connsiteX1" fmla="*/ 728662 w 1585912"/>
                <a:gd name="connsiteY1" fmla="*/ 361950 h 500063"/>
                <a:gd name="connsiteX2" fmla="*/ 492918 w 1585912"/>
                <a:gd name="connsiteY2" fmla="*/ 435769 h 500063"/>
                <a:gd name="connsiteX3" fmla="*/ 273843 w 1585912"/>
                <a:gd name="connsiteY3" fmla="*/ 500063 h 500063"/>
                <a:gd name="connsiteX4" fmla="*/ 242887 w 1585912"/>
                <a:gd name="connsiteY4" fmla="*/ 490538 h 500063"/>
                <a:gd name="connsiteX5" fmla="*/ 202406 w 1585912"/>
                <a:gd name="connsiteY5" fmla="*/ 464344 h 500063"/>
                <a:gd name="connsiteX6" fmla="*/ 140493 w 1585912"/>
                <a:gd name="connsiteY6" fmla="*/ 421481 h 500063"/>
                <a:gd name="connsiteX7" fmla="*/ 100012 w 1585912"/>
                <a:gd name="connsiteY7" fmla="*/ 383381 h 500063"/>
                <a:gd name="connsiteX8" fmla="*/ 76200 w 1585912"/>
                <a:gd name="connsiteY8" fmla="*/ 357188 h 500063"/>
                <a:gd name="connsiteX9" fmla="*/ 52387 w 1585912"/>
                <a:gd name="connsiteY9" fmla="*/ 326231 h 500063"/>
                <a:gd name="connsiteX10" fmla="*/ 35718 w 1585912"/>
                <a:gd name="connsiteY10" fmla="*/ 295275 h 500063"/>
                <a:gd name="connsiteX11" fmla="*/ 11906 w 1585912"/>
                <a:gd name="connsiteY11" fmla="*/ 235744 h 500063"/>
                <a:gd name="connsiteX12" fmla="*/ 0 w 1585912"/>
                <a:gd name="connsiteY12" fmla="*/ 173831 h 500063"/>
                <a:gd name="connsiteX13" fmla="*/ 0 w 1585912"/>
                <a:gd name="connsiteY13" fmla="*/ 145256 h 500063"/>
                <a:gd name="connsiteX14" fmla="*/ 0 w 1585912"/>
                <a:gd name="connsiteY14" fmla="*/ 128588 h 500063"/>
                <a:gd name="connsiteX15" fmla="*/ 7143 w 1585912"/>
                <a:gd name="connsiteY15" fmla="*/ 123825 h 500063"/>
                <a:gd name="connsiteX16" fmla="*/ 38100 w 1585912"/>
                <a:gd name="connsiteY16" fmla="*/ 130969 h 500063"/>
                <a:gd name="connsiteX17" fmla="*/ 78581 w 1585912"/>
                <a:gd name="connsiteY17" fmla="*/ 157163 h 500063"/>
                <a:gd name="connsiteX18" fmla="*/ 123825 w 1585912"/>
                <a:gd name="connsiteY18" fmla="*/ 200025 h 500063"/>
                <a:gd name="connsiteX19" fmla="*/ 150018 w 1585912"/>
                <a:gd name="connsiteY19" fmla="*/ 226219 h 500063"/>
                <a:gd name="connsiteX20" fmla="*/ 173831 w 1585912"/>
                <a:gd name="connsiteY20" fmla="*/ 240506 h 500063"/>
                <a:gd name="connsiteX21" fmla="*/ 207168 w 1585912"/>
                <a:gd name="connsiteY21" fmla="*/ 247650 h 500063"/>
                <a:gd name="connsiteX22" fmla="*/ 273843 w 1585912"/>
                <a:gd name="connsiteY22" fmla="*/ 254794 h 500063"/>
                <a:gd name="connsiteX23" fmla="*/ 326231 w 1585912"/>
                <a:gd name="connsiteY23" fmla="*/ 257175 h 500063"/>
                <a:gd name="connsiteX24" fmla="*/ 402431 w 1585912"/>
                <a:gd name="connsiteY24" fmla="*/ 254794 h 500063"/>
                <a:gd name="connsiteX25" fmla="*/ 497681 w 1585912"/>
                <a:gd name="connsiteY25" fmla="*/ 240506 h 500063"/>
                <a:gd name="connsiteX26" fmla="*/ 659606 w 1585912"/>
                <a:gd name="connsiteY26" fmla="*/ 202406 h 500063"/>
                <a:gd name="connsiteX27" fmla="*/ 852487 w 1585912"/>
                <a:gd name="connsiteY27" fmla="*/ 145256 h 500063"/>
                <a:gd name="connsiteX28" fmla="*/ 997743 w 1585912"/>
                <a:gd name="connsiteY28" fmla="*/ 90488 h 500063"/>
                <a:gd name="connsiteX29" fmla="*/ 1078706 w 1585912"/>
                <a:gd name="connsiteY29" fmla="*/ 57150 h 500063"/>
                <a:gd name="connsiteX30" fmla="*/ 1147762 w 1585912"/>
                <a:gd name="connsiteY30" fmla="*/ 26194 h 500063"/>
                <a:gd name="connsiteX31" fmla="*/ 1202531 w 1585912"/>
                <a:gd name="connsiteY31" fmla="*/ 7144 h 500063"/>
                <a:gd name="connsiteX32" fmla="*/ 1243012 w 1585912"/>
                <a:gd name="connsiteY32" fmla="*/ 0 h 500063"/>
                <a:gd name="connsiteX33" fmla="*/ 1259681 w 1585912"/>
                <a:gd name="connsiteY33" fmla="*/ 0 h 500063"/>
                <a:gd name="connsiteX34" fmla="*/ 1290637 w 1585912"/>
                <a:gd name="connsiteY34" fmla="*/ 16669 h 500063"/>
                <a:gd name="connsiteX35" fmla="*/ 1373981 w 1585912"/>
                <a:gd name="connsiteY35" fmla="*/ 71438 h 500063"/>
                <a:gd name="connsiteX36" fmla="*/ 1457325 w 1585912"/>
                <a:gd name="connsiteY36" fmla="*/ 128588 h 500063"/>
                <a:gd name="connsiteX37" fmla="*/ 1528762 w 1585912"/>
                <a:gd name="connsiteY37" fmla="*/ 185738 h 500063"/>
                <a:gd name="connsiteX38" fmla="*/ 1559718 w 1585912"/>
                <a:gd name="connsiteY38" fmla="*/ 209550 h 500063"/>
                <a:gd name="connsiteX39" fmla="*/ 1571625 w 1585912"/>
                <a:gd name="connsiteY39" fmla="*/ 221456 h 500063"/>
                <a:gd name="connsiteX40" fmla="*/ 1581150 w 1585912"/>
                <a:gd name="connsiteY40" fmla="*/ 238125 h 500063"/>
                <a:gd name="connsiteX41" fmla="*/ 1585912 w 1585912"/>
                <a:gd name="connsiteY41" fmla="*/ 252413 h 500063"/>
                <a:gd name="connsiteX42" fmla="*/ 1581150 w 1585912"/>
                <a:gd name="connsiteY42" fmla="*/ 276225 h 500063"/>
                <a:gd name="connsiteX43" fmla="*/ 1557337 w 1585912"/>
                <a:gd name="connsiteY43" fmla="*/ 300038 h 500063"/>
                <a:gd name="connsiteX44" fmla="*/ 1524000 w 1585912"/>
                <a:gd name="connsiteY44" fmla="*/ 319088 h 500063"/>
                <a:gd name="connsiteX45" fmla="*/ 1200150 w 1585912"/>
                <a:gd name="connsiteY45" fmla="*/ 240506 h 500063"/>
                <a:gd name="connsiteX46" fmla="*/ 1190625 w 1585912"/>
                <a:gd name="connsiteY46" fmla="*/ 228600 h 500063"/>
                <a:gd name="connsiteX47" fmla="*/ 1166812 w 1585912"/>
                <a:gd name="connsiteY47" fmla="*/ 226219 h 500063"/>
                <a:gd name="connsiteX48" fmla="*/ 1109662 w 1585912"/>
                <a:gd name="connsiteY48" fmla="*/ 240506 h 500063"/>
                <a:gd name="connsiteX49" fmla="*/ 950118 w 1585912"/>
                <a:gd name="connsiteY49" fmla="*/ 29051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585912" h="500063">
                  <a:moveTo>
                    <a:pt x="950118" y="290513"/>
                  </a:moveTo>
                  <a:lnTo>
                    <a:pt x="728662" y="361950"/>
                  </a:lnTo>
                  <a:lnTo>
                    <a:pt x="492918" y="435769"/>
                  </a:lnTo>
                  <a:lnTo>
                    <a:pt x="273843" y="500063"/>
                  </a:lnTo>
                  <a:lnTo>
                    <a:pt x="242887" y="490538"/>
                  </a:lnTo>
                  <a:lnTo>
                    <a:pt x="202406" y="464344"/>
                  </a:lnTo>
                  <a:lnTo>
                    <a:pt x="140493" y="421481"/>
                  </a:lnTo>
                  <a:lnTo>
                    <a:pt x="100012" y="383381"/>
                  </a:lnTo>
                  <a:lnTo>
                    <a:pt x="76200" y="357188"/>
                  </a:lnTo>
                  <a:lnTo>
                    <a:pt x="52387" y="326231"/>
                  </a:lnTo>
                  <a:lnTo>
                    <a:pt x="35718" y="295275"/>
                  </a:lnTo>
                  <a:lnTo>
                    <a:pt x="11906" y="235744"/>
                  </a:lnTo>
                  <a:lnTo>
                    <a:pt x="0" y="173831"/>
                  </a:lnTo>
                  <a:lnTo>
                    <a:pt x="0" y="145256"/>
                  </a:lnTo>
                  <a:lnTo>
                    <a:pt x="0" y="128588"/>
                  </a:lnTo>
                  <a:lnTo>
                    <a:pt x="7143" y="123825"/>
                  </a:lnTo>
                  <a:lnTo>
                    <a:pt x="38100" y="130969"/>
                  </a:lnTo>
                  <a:lnTo>
                    <a:pt x="78581" y="157163"/>
                  </a:lnTo>
                  <a:lnTo>
                    <a:pt x="123825" y="200025"/>
                  </a:lnTo>
                  <a:lnTo>
                    <a:pt x="150018" y="226219"/>
                  </a:lnTo>
                  <a:lnTo>
                    <a:pt x="173831" y="240506"/>
                  </a:lnTo>
                  <a:lnTo>
                    <a:pt x="207168" y="247650"/>
                  </a:lnTo>
                  <a:lnTo>
                    <a:pt x="273843" y="254794"/>
                  </a:lnTo>
                  <a:lnTo>
                    <a:pt x="326231" y="257175"/>
                  </a:lnTo>
                  <a:lnTo>
                    <a:pt x="402431" y="254794"/>
                  </a:lnTo>
                  <a:lnTo>
                    <a:pt x="497681" y="240506"/>
                  </a:lnTo>
                  <a:lnTo>
                    <a:pt x="659606" y="202406"/>
                  </a:lnTo>
                  <a:lnTo>
                    <a:pt x="852487" y="145256"/>
                  </a:lnTo>
                  <a:lnTo>
                    <a:pt x="997743" y="90488"/>
                  </a:lnTo>
                  <a:lnTo>
                    <a:pt x="1078706" y="57150"/>
                  </a:lnTo>
                  <a:lnTo>
                    <a:pt x="1147762" y="26194"/>
                  </a:lnTo>
                  <a:lnTo>
                    <a:pt x="1202531" y="7144"/>
                  </a:lnTo>
                  <a:lnTo>
                    <a:pt x="1243012" y="0"/>
                  </a:lnTo>
                  <a:lnTo>
                    <a:pt x="1259681" y="0"/>
                  </a:lnTo>
                  <a:lnTo>
                    <a:pt x="1290637" y="16669"/>
                  </a:lnTo>
                  <a:lnTo>
                    <a:pt x="1373981" y="71438"/>
                  </a:lnTo>
                  <a:lnTo>
                    <a:pt x="1457325" y="128588"/>
                  </a:lnTo>
                  <a:lnTo>
                    <a:pt x="1528762" y="185738"/>
                  </a:lnTo>
                  <a:lnTo>
                    <a:pt x="1559718" y="209550"/>
                  </a:lnTo>
                  <a:lnTo>
                    <a:pt x="1571625" y="221456"/>
                  </a:lnTo>
                  <a:lnTo>
                    <a:pt x="1581150" y="238125"/>
                  </a:lnTo>
                  <a:lnTo>
                    <a:pt x="1585912" y="252413"/>
                  </a:lnTo>
                  <a:lnTo>
                    <a:pt x="1581150" y="276225"/>
                  </a:lnTo>
                  <a:lnTo>
                    <a:pt x="1557337" y="300038"/>
                  </a:lnTo>
                  <a:lnTo>
                    <a:pt x="1524000" y="319088"/>
                  </a:lnTo>
                  <a:lnTo>
                    <a:pt x="1200150" y="240506"/>
                  </a:lnTo>
                  <a:lnTo>
                    <a:pt x="1190625" y="228600"/>
                  </a:lnTo>
                  <a:lnTo>
                    <a:pt x="1166812" y="226219"/>
                  </a:lnTo>
                  <a:lnTo>
                    <a:pt x="1109662" y="240506"/>
                  </a:lnTo>
                  <a:lnTo>
                    <a:pt x="950118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D222A8FE-DFC9-4D8C-AAF7-FA4252D680A3}"/>
                </a:ext>
              </a:extLst>
            </p:cNvPr>
            <p:cNvSpPr/>
            <p:nvPr/>
          </p:nvSpPr>
          <p:spPr>
            <a:xfrm>
              <a:off x="4008439" y="1906588"/>
              <a:ext cx="1819275" cy="736600"/>
            </a:xfrm>
            <a:custGeom>
              <a:avLst/>
              <a:gdLst>
                <a:gd name="connsiteX0" fmla="*/ 1204912 w 1819275"/>
                <a:gd name="connsiteY0" fmla="*/ 481013 h 735807"/>
                <a:gd name="connsiteX1" fmla="*/ 995362 w 1819275"/>
                <a:gd name="connsiteY1" fmla="*/ 376238 h 735807"/>
                <a:gd name="connsiteX2" fmla="*/ 814387 w 1819275"/>
                <a:gd name="connsiteY2" fmla="*/ 297657 h 735807"/>
                <a:gd name="connsiteX3" fmla="*/ 597694 w 1819275"/>
                <a:gd name="connsiteY3" fmla="*/ 221457 h 735807"/>
                <a:gd name="connsiteX4" fmla="*/ 390525 w 1819275"/>
                <a:gd name="connsiteY4" fmla="*/ 161925 h 735807"/>
                <a:gd name="connsiteX5" fmla="*/ 242887 w 1819275"/>
                <a:gd name="connsiteY5" fmla="*/ 123825 h 735807"/>
                <a:gd name="connsiteX6" fmla="*/ 100012 w 1819275"/>
                <a:gd name="connsiteY6" fmla="*/ 88107 h 735807"/>
                <a:gd name="connsiteX7" fmla="*/ 26194 w 1819275"/>
                <a:gd name="connsiteY7" fmla="*/ 71438 h 735807"/>
                <a:gd name="connsiteX8" fmla="*/ 9525 w 1819275"/>
                <a:gd name="connsiteY8" fmla="*/ 59532 h 735807"/>
                <a:gd name="connsiteX9" fmla="*/ 0 w 1819275"/>
                <a:gd name="connsiteY9" fmla="*/ 35719 h 735807"/>
                <a:gd name="connsiteX10" fmla="*/ 0 w 1819275"/>
                <a:gd name="connsiteY10" fmla="*/ 21432 h 735807"/>
                <a:gd name="connsiteX11" fmla="*/ 7144 w 1819275"/>
                <a:gd name="connsiteY11" fmla="*/ 7144 h 735807"/>
                <a:gd name="connsiteX12" fmla="*/ 45244 w 1819275"/>
                <a:gd name="connsiteY12" fmla="*/ 0 h 735807"/>
                <a:gd name="connsiteX13" fmla="*/ 240506 w 1819275"/>
                <a:gd name="connsiteY13" fmla="*/ 14288 h 735807"/>
                <a:gd name="connsiteX14" fmla="*/ 459581 w 1819275"/>
                <a:gd name="connsiteY14" fmla="*/ 33338 h 735807"/>
                <a:gd name="connsiteX15" fmla="*/ 595312 w 1819275"/>
                <a:gd name="connsiteY15" fmla="*/ 50007 h 735807"/>
                <a:gd name="connsiteX16" fmla="*/ 747712 w 1819275"/>
                <a:gd name="connsiteY16" fmla="*/ 83344 h 735807"/>
                <a:gd name="connsiteX17" fmla="*/ 969169 w 1819275"/>
                <a:gd name="connsiteY17" fmla="*/ 138113 h 735807"/>
                <a:gd name="connsiteX18" fmla="*/ 1207294 w 1819275"/>
                <a:gd name="connsiteY18" fmla="*/ 226219 h 735807"/>
                <a:gd name="connsiteX19" fmla="*/ 1373981 w 1819275"/>
                <a:gd name="connsiteY19" fmla="*/ 285750 h 735807"/>
                <a:gd name="connsiteX20" fmla="*/ 1500187 w 1819275"/>
                <a:gd name="connsiteY20" fmla="*/ 342900 h 735807"/>
                <a:gd name="connsiteX21" fmla="*/ 1578769 w 1819275"/>
                <a:gd name="connsiteY21" fmla="*/ 383382 h 735807"/>
                <a:gd name="connsiteX22" fmla="*/ 1638300 w 1819275"/>
                <a:gd name="connsiteY22" fmla="*/ 416719 h 735807"/>
                <a:gd name="connsiteX23" fmla="*/ 1702594 w 1819275"/>
                <a:gd name="connsiteY23" fmla="*/ 461963 h 735807"/>
                <a:gd name="connsiteX24" fmla="*/ 1743075 w 1819275"/>
                <a:gd name="connsiteY24" fmla="*/ 490538 h 735807"/>
                <a:gd name="connsiteX25" fmla="*/ 1774031 w 1819275"/>
                <a:gd name="connsiteY25" fmla="*/ 523875 h 735807"/>
                <a:gd name="connsiteX26" fmla="*/ 1795462 w 1819275"/>
                <a:gd name="connsiteY26" fmla="*/ 554832 h 735807"/>
                <a:gd name="connsiteX27" fmla="*/ 1809750 w 1819275"/>
                <a:gd name="connsiteY27" fmla="*/ 576263 h 735807"/>
                <a:gd name="connsiteX28" fmla="*/ 1816894 w 1819275"/>
                <a:gd name="connsiteY28" fmla="*/ 590550 h 735807"/>
                <a:gd name="connsiteX29" fmla="*/ 1819275 w 1819275"/>
                <a:gd name="connsiteY29" fmla="*/ 619125 h 735807"/>
                <a:gd name="connsiteX30" fmla="*/ 1814512 w 1819275"/>
                <a:gd name="connsiteY30" fmla="*/ 661988 h 735807"/>
                <a:gd name="connsiteX31" fmla="*/ 1795462 w 1819275"/>
                <a:gd name="connsiteY31" fmla="*/ 700088 h 735807"/>
                <a:gd name="connsiteX32" fmla="*/ 1764506 w 1819275"/>
                <a:gd name="connsiteY32" fmla="*/ 723900 h 735807"/>
                <a:gd name="connsiteX33" fmla="*/ 1726406 w 1819275"/>
                <a:gd name="connsiteY33" fmla="*/ 735807 h 735807"/>
                <a:gd name="connsiteX34" fmla="*/ 1690687 w 1819275"/>
                <a:gd name="connsiteY34" fmla="*/ 735807 h 735807"/>
                <a:gd name="connsiteX35" fmla="*/ 1643062 w 1819275"/>
                <a:gd name="connsiteY35" fmla="*/ 723900 h 735807"/>
                <a:gd name="connsiteX36" fmla="*/ 1554956 w 1819275"/>
                <a:gd name="connsiteY36" fmla="*/ 671513 h 735807"/>
                <a:gd name="connsiteX37" fmla="*/ 1416844 w 1819275"/>
                <a:gd name="connsiteY37" fmla="*/ 590550 h 735807"/>
                <a:gd name="connsiteX38" fmla="*/ 1204912 w 1819275"/>
                <a:gd name="connsiteY38" fmla="*/ 481013 h 7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19275" h="735807">
                  <a:moveTo>
                    <a:pt x="1204912" y="481013"/>
                  </a:moveTo>
                  <a:lnTo>
                    <a:pt x="995362" y="376238"/>
                  </a:lnTo>
                  <a:lnTo>
                    <a:pt x="814387" y="297657"/>
                  </a:lnTo>
                  <a:lnTo>
                    <a:pt x="597694" y="221457"/>
                  </a:lnTo>
                  <a:lnTo>
                    <a:pt x="390525" y="161925"/>
                  </a:lnTo>
                  <a:lnTo>
                    <a:pt x="242887" y="123825"/>
                  </a:lnTo>
                  <a:lnTo>
                    <a:pt x="100012" y="88107"/>
                  </a:lnTo>
                  <a:lnTo>
                    <a:pt x="26194" y="71438"/>
                  </a:lnTo>
                  <a:lnTo>
                    <a:pt x="9525" y="59532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7144" y="7144"/>
                  </a:lnTo>
                  <a:lnTo>
                    <a:pt x="45244" y="0"/>
                  </a:lnTo>
                  <a:lnTo>
                    <a:pt x="240506" y="14288"/>
                  </a:lnTo>
                  <a:lnTo>
                    <a:pt x="459581" y="33338"/>
                  </a:lnTo>
                  <a:lnTo>
                    <a:pt x="595312" y="50007"/>
                  </a:lnTo>
                  <a:lnTo>
                    <a:pt x="747712" y="83344"/>
                  </a:lnTo>
                  <a:lnTo>
                    <a:pt x="969169" y="138113"/>
                  </a:lnTo>
                  <a:lnTo>
                    <a:pt x="1207294" y="226219"/>
                  </a:lnTo>
                  <a:lnTo>
                    <a:pt x="1373981" y="285750"/>
                  </a:lnTo>
                  <a:lnTo>
                    <a:pt x="1500187" y="342900"/>
                  </a:lnTo>
                  <a:lnTo>
                    <a:pt x="1578769" y="383382"/>
                  </a:lnTo>
                  <a:lnTo>
                    <a:pt x="1638300" y="416719"/>
                  </a:lnTo>
                  <a:lnTo>
                    <a:pt x="1702594" y="461963"/>
                  </a:lnTo>
                  <a:lnTo>
                    <a:pt x="1743075" y="490538"/>
                  </a:lnTo>
                  <a:lnTo>
                    <a:pt x="1774031" y="523875"/>
                  </a:lnTo>
                  <a:lnTo>
                    <a:pt x="1795462" y="554832"/>
                  </a:lnTo>
                  <a:lnTo>
                    <a:pt x="1809750" y="576263"/>
                  </a:lnTo>
                  <a:lnTo>
                    <a:pt x="1816894" y="590550"/>
                  </a:lnTo>
                  <a:lnTo>
                    <a:pt x="1819275" y="619125"/>
                  </a:lnTo>
                  <a:lnTo>
                    <a:pt x="1814512" y="661988"/>
                  </a:lnTo>
                  <a:lnTo>
                    <a:pt x="1795462" y="700088"/>
                  </a:lnTo>
                  <a:lnTo>
                    <a:pt x="1764506" y="723900"/>
                  </a:lnTo>
                  <a:lnTo>
                    <a:pt x="1726406" y="735807"/>
                  </a:lnTo>
                  <a:lnTo>
                    <a:pt x="1690687" y="735807"/>
                  </a:lnTo>
                  <a:lnTo>
                    <a:pt x="1643062" y="723900"/>
                  </a:lnTo>
                  <a:lnTo>
                    <a:pt x="1554956" y="671513"/>
                  </a:lnTo>
                  <a:lnTo>
                    <a:pt x="1416844" y="590550"/>
                  </a:lnTo>
                  <a:lnTo>
                    <a:pt x="1204912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4">
              <a:extLst>
                <a:ext uri="{FF2B5EF4-FFF2-40B4-BE49-F238E27FC236}">
                  <a16:creationId xmlns:a16="http://schemas.microsoft.com/office/drawing/2014/main" id="{2B815591-B7B4-41DC-8727-85D3F84D65F6}"/>
                </a:ext>
              </a:extLst>
            </p:cNvPr>
            <p:cNvSpPr/>
            <p:nvPr/>
          </p:nvSpPr>
          <p:spPr>
            <a:xfrm rot="16200000">
              <a:off x="3365501" y="4067176"/>
              <a:ext cx="3211513" cy="493713"/>
            </a:xfrm>
            <a:custGeom>
              <a:avLst/>
              <a:gdLst>
                <a:gd name="connsiteX0" fmla="*/ 1662306 w 3210972"/>
                <a:gd name="connsiteY0" fmla="*/ 417558 h 494199"/>
                <a:gd name="connsiteX1" fmla="*/ 1268532 w 3210972"/>
                <a:gd name="connsiteY1" fmla="*/ 404344 h 494199"/>
                <a:gd name="connsiteX2" fmla="*/ 917043 w 3210972"/>
                <a:gd name="connsiteY2" fmla="*/ 393773 h 494199"/>
                <a:gd name="connsiteX3" fmla="*/ 599910 w 3210972"/>
                <a:gd name="connsiteY3" fmla="*/ 383202 h 494199"/>
                <a:gd name="connsiteX4" fmla="*/ 351489 w 3210972"/>
                <a:gd name="connsiteY4" fmla="*/ 383202 h 494199"/>
                <a:gd name="connsiteX5" fmla="*/ 214065 w 3210972"/>
                <a:gd name="connsiteY5" fmla="*/ 375274 h 494199"/>
                <a:gd name="connsiteX6" fmla="*/ 116282 w 3210972"/>
                <a:gd name="connsiteY6" fmla="*/ 372631 h 494199"/>
                <a:gd name="connsiteX7" fmla="*/ 63427 w 3210972"/>
                <a:gd name="connsiteY7" fmla="*/ 367346 h 494199"/>
                <a:gd name="connsiteX8" fmla="*/ 47570 w 3210972"/>
                <a:gd name="connsiteY8" fmla="*/ 359417 h 494199"/>
                <a:gd name="connsiteX9" fmla="*/ 23785 w 3210972"/>
                <a:gd name="connsiteY9" fmla="*/ 340918 h 494199"/>
                <a:gd name="connsiteX10" fmla="*/ 2643 w 3210972"/>
                <a:gd name="connsiteY10" fmla="*/ 317133 h 494199"/>
                <a:gd name="connsiteX11" fmla="*/ 0 w 3210972"/>
                <a:gd name="connsiteY11" fmla="*/ 298633 h 494199"/>
                <a:gd name="connsiteX12" fmla="*/ 5286 w 3210972"/>
                <a:gd name="connsiteY12" fmla="*/ 272206 h 494199"/>
                <a:gd name="connsiteX13" fmla="*/ 21143 w 3210972"/>
                <a:gd name="connsiteY13" fmla="*/ 253706 h 494199"/>
                <a:gd name="connsiteX14" fmla="*/ 71355 w 3210972"/>
                <a:gd name="connsiteY14" fmla="*/ 219350 h 494199"/>
                <a:gd name="connsiteX15" fmla="*/ 134782 w 3210972"/>
                <a:gd name="connsiteY15" fmla="*/ 182351 h 494199"/>
                <a:gd name="connsiteX16" fmla="*/ 198208 w 3210972"/>
                <a:gd name="connsiteY16" fmla="*/ 153281 h 494199"/>
                <a:gd name="connsiteX17" fmla="*/ 288063 w 3210972"/>
                <a:gd name="connsiteY17" fmla="*/ 124210 h 494199"/>
                <a:gd name="connsiteX18" fmla="*/ 383203 w 3210972"/>
                <a:gd name="connsiteY18" fmla="*/ 113639 h 494199"/>
                <a:gd name="connsiteX19" fmla="*/ 473057 w 3210972"/>
                <a:gd name="connsiteY19" fmla="*/ 113639 h 494199"/>
                <a:gd name="connsiteX20" fmla="*/ 525913 w 3210972"/>
                <a:gd name="connsiteY20" fmla="*/ 116282 h 494199"/>
                <a:gd name="connsiteX21" fmla="*/ 578768 w 3210972"/>
                <a:gd name="connsiteY21" fmla="*/ 129496 h 494199"/>
                <a:gd name="connsiteX22" fmla="*/ 684479 w 3210972"/>
                <a:gd name="connsiteY22" fmla="*/ 150638 h 494199"/>
                <a:gd name="connsiteX23" fmla="*/ 761119 w 3210972"/>
                <a:gd name="connsiteY23" fmla="*/ 161209 h 494199"/>
                <a:gd name="connsiteX24" fmla="*/ 858902 w 3210972"/>
                <a:gd name="connsiteY24" fmla="*/ 171780 h 494199"/>
                <a:gd name="connsiteX25" fmla="*/ 1120537 w 3210972"/>
                <a:gd name="connsiteY25" fmla="*/ 184994 h 494199"/>
                <a:gd name="connsiteX26" fmla="*/ 1355744 w 3210972"/>
                <a:gd name="connsiteY26" fmla="*/ 195565 h 494199"/>
                <a:gd name="connsiteX27" fmla="*/ 1773302 w 3210972"/>
                <a:gd name="connsiteY27" fmla="*/ 211422 h 494199"/>
                <a:gd name="connsiteX28" fmla="*/ 2140648 w 3210972"/>
                <a:gd name="connsiteY28" fmla="*/ 227279 h 494199"/>
                <a:gd name="connsiteX29" fmla="*/ 2574063 w 3210972"/>
                <a:gd name="connsiteY29" fmla="*/ 227279 h 494199"/>
                <a:gd name="connsiteX30" fmla="*/ 2819841 w 3210972"/>
                <a:gd name="connsiteY30" fmla="*/ 229921 h 494199"/>
                <a:gd name="connsiteX31" fmla="*/ 2917624 w 3210972"/>
                <a:gd name="connsiteY31" fmla="*/ 219350 h 494199"/>
                <a:gd name="connsiteX32" fmla="*/ 2973122 w 3210972"/>
                <a:gd name="connsiteY32" fmla="*/ 206136 h 494199"/>
                <a:gd name="connsiteX33" fmla="*/ 3020692 w 3210972"/>
                <a:gd name="connsiteY33" fmla="*/ 179709 h 494199"/>
                <a:gd name="connsiteX34" fmla="*/ 3057691 w 3210972"/>
                <a:gd name="connsiteY34" fmla="*/ 145353 h 494199"/>
                <a:gd name="connsiteX35" fmla="*/ 3094689 w 3210972"/>
                <a:gd name="connsiteY35" fmla="*/ 103068 h 494199"/>
                <a:gd name="connsiteX36" fmla="*/ 3118474 w 3210972"/>
                <a:gd name="connsiteY36" fmla="*/ 63427 h 494199"/>
                <a:gd name="connsiteX37" fmla="*/ 3139617 w 3210972"/>
                <a:gd name="connsiteY37" fmla="*/ 23785 h 494199"/>
                <a:gd name="connsiteX38" fmla="*/ 3166044 w 3210972"/>
                <a:gd name="connsiteY38" fmla="*/ 5285 h 494199"/>
                <a:gd name="connsiteX39" fmla="*/ 3187187 w 3210972"/>
                <a:gd name="connsiteY39" fmla="*/ 0 h 494199"/>
                <a:gd name="connsiteX40" fmla="*/ 3203043 w 3210972"/>
                <a:gd name="connsiteY40" fmla="*/ 2643 h 494199"/>
                <a:gd name="connsiteX41" fmla="*/ 3210972 w 3210972"/>
                <a:gd name="connsiteY41" fmla="*/ 21142 h 494199"/>
                <a:gd name="connsiteX42" fmla="*/ 3203043 w 3210972"/>
                <a:gd name="connsiteY42" fmla="*/ 84569 h 494199"/>
                <a:gd name="connsiteX43" fmla="*/ 3176615 w 3210972"/>
                <a:gd name="connsiteY43" fmla="*/ 177066 h 494199"/>
                <a:gd name="connsiteX44" fmla="*/ 3110546 w 3210972"/>
                <a:gd name="connsiteY44" fmla="*/ 309205 h 494199"/>
                <a:gd name="connsiteX45" fmla="*/ 3052405 w 3210972"/>
                <a:gd name="connsiteY45" fmla="*/ 420201 h 494199"/>
                <a:gd name="connsiteX46" fmla="*/ 3023335 w 3210972"/>
                <a:gd name="connsiteY46" fmla="*/ 459843 h 494199"/>
                <a:gd name="connsiteX47" fmla="*/ 2994264 w 3210972"/>
                <a:gd name="connsiteY47" fmla="*/ 483628 h 494199"/>
                <a:gd name="connsiteX48" fmla="*/ 2967836 w 3210972"/>
                <a:gd name="connsiteY48" fmla="*/ 494199 h 494199"/>
                <a:gd name="connsiteX49" fmla="*/ 2936123 w 3210972"/>
                <a:gd name="connsiteY49" fmla="*/ 494199 h 494199"/>
                <a:gd name="connsiteX50" fmla="*/ 2875339 w 3210972"/>
                <a:gd name="connsiteY50" fmla="*/ 480985 h 494199"/>
                <a:gd name="connsiteX51" fmla="*/ 2796056 w 3210972"/>
                <a:gd name="connsiteY51" fmla="*/ 449272 h 494199"/>
                <a:gd name="connsiteX52" fmla="*/ 2621633 w 3210972"/>
                <a:gd name="connsiteY52" fmla="*/ 428129 h 494199"/>
                <a:gd name="connsiteX53" fmla="*/ 2473637 w 3210972"/>
                <a:gd name="connsiteY53" fmla="*/ 428129 h 494199"/>
                <a:gd name="connsiteX54" fmla="*/ 1868442 w 3210972"/>
                <a:gd name="connsiteY54" fmla="*/ 420201 h 494199"/>
                <a:gd name="connsiteX55" fmla="*/ 1662306 w 3210972"/>
                <a:gd name="connsiteY55" fmla="*/ 417558 h 49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210972" h="494199">
                  <a:moveTo>
                    <a:pt x="1662306" y="417558"/>
                  </a:moveTo>
                  <a:lnTo>
                    <a:pt x="1268532" y="404344"/>
                  </a:lnTo>
                  <a:lnTo>
                    <a:pt x="917043" y="393773"/>
                  </a:lnTo>
                  <a:lnTo>
                    <a:pt x="599910" y="383202"/>
                  </a:lnTo>
                  <a:lnTo>
                    <a:pt x="351489" y="383202"/>
                  </a:lnTo>
                  <a:lnTo>
                    <a:pt x="214065" y="375274"/>
                  </a:lnTo>
                  <a:lnTo>
                    <a:pt x="116282" y="372631"/>
                  </a:lnTo>
                  <a:lnTo>
                    <a:pt x="63427" y="367346"/>
                  </a:lnTo>
                  <a:lnTo>
                    <a:pt x="47570" y="359417"/>
                  </a:lnTo>
                  <a:lnTo>
                    <a:pt x="23785" y="340918"/>
                  </a:lnTo>
                  <a:lnTo>
                    <a:pt x="2643" y="317133"/>
                  </a:lnTo>
                  <a:lnTo>
                    <a:pt x="0" y="298633"/>
                  </a:lnTo>
                  <a:lnTo>
                    <a:pt x="5286" y="272206"/>
                  </a:lnTo>
                  <a:lnTo>
                    <a:pt x="21143" y="253706"/>
                  </a:lnTo>
                  <a:lnTo>
                    <a:pt x="71355" y="219350"/>
                  </a:lnTo>
                  <a:lnTo>
                    <a:pt x="134782" y="182351"/>
                  </a:lnTo>
                  <a:lnTo>
                    <a:pt x="198208" y="153281"/>
                  </a:lnTo>
                  <a:lnTo>
                    <a:pt x="288063" y="124210"/>
                  </a:lnTo>
                  <a:lnTo>
                    <a:pt x="383203" y="113639"/>
                  </a:lnTo>
                  <a:lnTo>
                    <a:pt x="473057" y="113639"/>
                  </a:lnTo>
                  <a:lnTo>
                    <a:pt x="525913" y="116282"/>
                  </a:lnTo>
                  <a:lnTo>
                    <a:pt x="578768" y="129496"/>
                  </a:lnTo>
                  <a:lnTo>
                    <a:pt x="684479" y="150638"/>
                  </a:lnTo>
                  <a:lnTo>
                    <a:pt x="761119" y="161209"/>
                  </a:lnTo>
                  <a:lnTo>
                    <a:pt x="858902" y="171780"/>
                  </a:lnTo>
                  <a:lnTo>
                    <a:pt x="1120537" y="184994"/>
                  </a:lnTo>
                  <a:lnTo>
                    <a:pt x="1355744" y="195565"/>
                  </a:lnTo>
                  <a:lnTo>
                    <a:pt x="1773302" y="211422"/>
                  </a:lnTo>
                  <a:lnTo>
                    <a:pt x="2140648" y="227279"/>
                  </a:lnTo>
                  <a:lnTo>
                    <a:pt x="2574063" y="227279"/>
                  </a:lnTo>
                  <a:lnTo>
                    <a:pt x="2819841" y="229921"/>
                  </a:lnTo>
                  <a:lnTo>
                    <a:pt x="2917624" y="219350"/>
                  </a:lnTo>
                  <a:lnTo>
                    <a:pt x="2973122" y="206136"/>
                  </a:lnTo>
                  <a:lnTo>
                    <a:pt x="3020692" y="179709"/>
                  </a:lnTo>
                  <a:lnTo>
                    <a:pt x="3057691" y="145353"/>
                  </a:lnTo>
                  <a:lnTo>
                    <a:pt x="3094689" y="103068"/>
                  </a:lnTo>
                  <a:lnTo>
                    <a:pt x="3118474" y="63427"/>
                  </a:lnTo>
                  <a:lnTo>
                    <a:pt x="3139617" y="23785"/>
                  </a:lnTo>
                  <a:lnTo>
                    <a:pt x="3166044" y="5285"/>
                  </a:lnTo>
                  <a:lnTo>
                    <a:pt x="3187187" y="0"/>
                  </a:lnTo>
                  <a:lnTo>
                    <a:pt x="3203043" y="2643"/>
                  </a:lnTo>
                  <a:lnTo>
                    <a:pt x="3210972" y="21142"/>
                  </a:lnTo>
                  <a:lnTo>
                    <a:pt x="3203043" y="84569"/>
                  </a:lnTo>
                  <a:lnTo>
                    <a:pt x="3176615" y="177066"/>
                  </a:lnTo>
                  <a:lnTo>
                    <a:pt x="3110546" y="309205"/>
                  </a:lnTo>
                  <a:lnTo>
                    <a:pt x="3052405" y="420201"/>
                  </a:lnTo>
                  <a:lnTo>
                    <a:pt x="3023335" y="459843"/>
                  </a:lnTo>
                  <a:lnTo>
                    <a:pt x="2994264" y="483628"/>
                  </a:lnTo>
                  <a:lnTo>
                    <a:pt x="2967836" y="494199"/>
                  </a:lnTo>
                  <a:lnTo>
                    <a:pt x="2936123" y="494199"/>
                  </a:lnTo>
                  <a:lnTo>
                    <a:pt x="2875339" y="480985"/>
                  </a:lnTo>
                  <a:lnTo>
                    <a:pt x="2796056" y="449272"/>
                  </a:lnTo>
                  <a:lnTo>
                    <a:pt x="2621633" y="428129"/>
                  </a:lnTo>
                  <a:lnTo>
                    <a:pt x="2473637" y="428129"/>
                  </a:lnTo>
                  <a:lnTo>
                    <a:pt x="1868442" y="420201"/>
                  </a:lnTo>
                  <a:lnTo>
                    <a:pt x="1662306" y="4175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5F2DC35F-9B9C-4707-8BCD-8D0102CF3BDF}"/>
                </a:ext>
              </a:extLst>
            </p:cNvPr>
            <p:cNvSpPr/>
            <p:nvPr/>
          </p:nvSpPr>
          <p:spPr>
            <a:xfrm>
              <a:off x="3789363" y="3433763"/>
              <a:ext cx="1204912" cy="1752600"/>
            </a:xfrm>
            <a:custGeom>
              <a:avLst/>
              <a:gdLst>
                <a:gd name="connsiteX0" fmla="*/ 414337 w 1204912"/>
                <a:gd name="connsiteY0" fmla="*/ 1340643 h 1752600"/>
                <a:gd name="connsiteX1" fmla="*/ 238125 w 1204912"/>
                <a:gd name="connsiteY1" fmla="*/ 1545431 h 1752600"/>
                <a:gd name="connsiteX2" fmla="*/ 119062 w 1204912"/>
                <a:gd name="connsiteY2" fmla="*/ 1678781 h 1752600"/>
                <a:gd name="connsiteX3" fmla="*/ 73819 w 1204912"/>
                <a:gd name="connsiteY3" fmla="*/ 1731168 h 1752600"/>
                <a:gd name="connsiteX4" fmla="*/ 47625 w 1204912"/>
                <a:gd name="connsiteY4" fmla="*/ 1747837 h 1752600"/>
                <a:gd name="connsiteX5" fmla="*/ 23812 w 1204912"/>
                <a:gd name="connsiteY5" fmla="*/ 1752600 h 1752600"/>
                <a:gd name="connsiteX6" fmla="*/ 7144 w 1204912"/>
                <a:gd name="connsiteY6" fmla="*/ 1750218 h 1752600"/>
                <a:gd name="connsiteX7" fmla="*/ 0 w 1204912"/>
                <a:gd name="connsiteY7" fmla="*/ 1738312 h 1752600"/>
                <a:gd name="connsiteX8" fmla="*/ 0 w 1204912"/>
                <a:gd name="connsiteY8" fmla="*/ 1719262 h 1752600"/>
                <a:gd name="connsiteX9" fmla="*/ 16669 w 1204912"/>
                <a:gd name="connsiteY9" fmla="*/ 1683543 h 1752600"/>
                <a:gd name="connsiteX10" fmla="*/ 71437 w 1204912"/>
                <a:gd name="connsiteY10" fmla="*/ 1609725 h 1752600"/>
                <a:gd name="connsiteX11" fmla="*/ 214312 w 1204912"/>
                <a:gd name="connsiteY11" fmla="*/ 1423987 h 1752600"/>
                <a:gd name="connsiteX12" fmla="*/ 304800 w 1204912"/>
                <a:gd name="connsiteY12" fmla="*/ 1300162 h 1752600"/>
                <a:gd name="connsiteX13" fmla="*/ 438150 w 1204912"/>
                <a:gd name="connsiteY13" fmla="*/ 1121568 h 1752600"/>
                <a:gd name="connsiteX14" fmla="*/ 576262 w 1204912"/>
                <a:gd name="connsiteY14" fmla="*/ 912018 h 1752600"/>
                <a:gd name="connsiteX15" fmla="*/ 750094 w 1204912"/>
                <a:gd name="connsiteY15" fmla="*/ 650081 h 1752600"/>
                <a:gd name="connsiteX16" fmla="*/ 869156 w 1204912"/>
                <a:gd name="connsiteY16" fmla="*/ 447675 h 1752600"/>
                <a:gd name="connsiteX17" fmla="*/ 995362 w 1204912"/>
                <a:gd name="connsiteY17" fmla="*/ 233362 h 1752600"/>
                <a:gd name="connsiteX18" fmla="*/ 1092994 w 1204912"/>
                <a:gd name="connsiteY18" fmla="*/ 42862 h 1752600"/>
                <a:gd name="connsiteX19" fmla="*/ 1202531 w 1204912"/>
                <a:gd name="connsiteY19" fmla="*/ 0 h 1752600"/>
                <a:gd name="connsiteX20" fmla="*/ 1204912 w 1204912"/>
                <a:gd name="connsiteY20" fmla="*/ 321468 h 1752600"/>
                <a:gd name="connsiteX21" fmla="*/ 1121569 w 1204912"/>
                <a:gd name="connsiteY21" fmla="*/ 428625 h 1752600"/>
                <a:gd name="connsiteX22" fmla="*/ 997744 w 1204912"/>
                <a:gd name="connsiteY22" fmla="*/ 602456 h 1752600"/>
                <a:gd name="connsiteX23" fmla="*/ 828675 w 1204912"/>
                <a:gd name="connsiteY23" fmla="*/ 819150 h 1752600"/>
                <a:gd name="connsiteX24" fmla="*/ 697706 w 1204912"/>
                <a:gd name="connsiteY24" fmla="*/ 990600 h 1752600"/>
                <a:gd name="connsiteX25" fmla="*/ 564356 w 1204912"/>
                <a:gd name="connsiteY25" fmla="*/ 1157287 h 1752600"/>
                <a:gd name="connsiteX26" fmla="*/ 414337 w 1204912"/>
                <a:gd name="connsiteY26" fmla="*/ 1340643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4912" h="1752600">
                  <a:moveTo>
                    <a:pt x="414337" y="1340643"/>
                  </a:moveTo>
                  <a:lnTo>
                    <a:pt x="238125" y="1545431"/>
                  </a:lnTo>
                  <a:lnTo>
                    <a:pt x="119062" y="1678781"/>
                  </a:lnTo>
                  <a:lnTo>
                    <a:pt x="73819" y="1731168"/>
                  </a:lnTo>
                  <a:lnTo>
                    <a:pt x="47625" y="1747837"/>
                  </a:lnTo>
                  <a:lnTo>
                    <a:pt x="23812" y="1752600"/>
                  </a:lnTo>
                  <a:lnTo>
                    <a:pt x="7144" y="1750218"/>
                  </a:lnTo>
                  <a:lnTo>
                    <a:pt x="0" y="1738312"/>
                  </a:lnTo>
                  <a:lnTo>
                    <a:pt x="0" y="1719262"/>
                  </a:lnTo>
                  <a:lnTo>
                    <a:pt x="16669" y="1683543"/>
                  </a:lnTo>
                  <a:lnTo>
                    <a:pt x="71437" y="1609725"/>
                  </a:lnTo>
                  <a:lnTo>
                    <a:pt x="214312" y="1423987"/>
                  </a:lnTo>
                  <a:lnTo>
                    <a:pt x="304800" y="1300162"/>
                  </a:lnTo>
                  <a:lnTo>
                    <a:pt x="438150" y="1121568"/>
                  </a:lnTo>
                  <a:lnTo>
                    <a:pt x="576262" y="912018"/>
                  </a:lnTo>
                  <a:lnTo>
                    <a:pt x="750094" y="650081"/>
                  </a:lnTo>
                  <a:lnTo>
                    <a:pt x="869156" y="447675"/>
                  </a:lnTo>
                  <a:lnTo>
                    <a:pt x="995362" y="233362"/>
                  </a:lnTo>
                  <a:lnTo>
                    <a:pt x="1092994" y="42862"/>
                  </a:lnTo>
                  <a:lnTo>
                    <a:pt x="1202531" y="0"/>
                  </a:lnTo>
                  <a:cubicBezTo>
                    <a:pt x="1203325" y="107156"/>
                    <a:pt x="1204118" y="214312"/>
                    <a:pt x="1204912" y="321468"/>
                  </a:cubicBezTo>
                  <a:lnTo>
                    <a:pt x="1121569" y="428625"/>
                  </a:lnTo>
                  <a:lnTo>
                    <a:pt x="997744" y="602456"/>
                  </a:lnTo>
                  <a:lnTo>
                    <a:pt x="828675" y="819150"/>
                  </a:lnTo>
                  <a:lnTo>
                    <a:pt x="697706" y="990600"/>
                  </a:lnTo>
                  <a:lnTo>
                    <a:pt x="564356" y="1157287"/>
                  </a:lnTo>
                  <a:lnTo>
                    <a:pt x="414337" y="1340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76A09798-B7A1-4F31-B8DA-646B160CB5FB}"/>
                </a:ext>
              </a:extLst>
            </p:cNvPr>
            <p:cNvSpPr/>
            <p:nvPr/>
          </p:nvSpPr>
          <p:spPr>
            <a:xfrm>
              <a:off x="5075239" y="3713163"/>
              <a:ext cx="720725" cy="811212"/>
            </a:xfrm>
            <a:custGeom>
              <a:avLst/>
              <a:gdLst>
                <a:gd name="connsiteX0" fmla="*/ 295275 w 721519"/>
                <a:gd name="connsiteY0" fmla="*/ 383381 h 812006"/>
                <a:gd name="connsiteX1" fmla="*/ 164306 w 721519"/>
                <a:gd name="connsiteY1" fmla="*/ 228600 h 812006"/>
                <a:gd name="connsiteX2" fmla="*/ 83344 w 721519"/>
                <a:gd name="connsiteY2" fmla="*/ 150019 h 812006"/>
                <a:gd name="connsiteX3" fmla="*/ 2381 w 721519"/>
                <a:gd name="connsiteY3" fmla="*/ 111919 h 812006"/>
                <a:gd name="connsiteX4" fmla="*/ 0 w 721519"/>
                <a:gd name="connsiteY4" fmla="*/ 0 h 812006"/>
                <a:gd name="connsiteX5" fmla="*/ 119062 w 721519"/>
                <a:gd name="connsiteY5" fmla="*/ 47625 h 812006"/>
                <a:gd name="connsiteX6" fmla="*/ 264319 w 721519"/>
                <a:gd name="connsiteY6" fmla="*/ 121444 h 812006"/>
                <a:gd name="connsiteX7" fmla="*/ 426244 w 721519"/>
                <a:gd name="connsiteY7" fmla="*/ 209550 h 812006"/>
                <a:gd name="connsiteX8" fmla="*/ 614362 w 721519"/>
                <a:gd name="connsiteY8" fmla="*/ 319087 h 812006"/>
                <a:gd name="connsiteX9" fmla="*/ 633412 w 721519"/>
                <a:gd name="connsiteY9" fmla="*/ 347662 h 812006"/>
                <a:gd name="connsiteX10" fmla="*/ 669131 w 721519"/>
                <a:gd name="connsiteY10" fmla="*/ 426244 h 812006"/>
                <a:gd name="connsiteX11" fmla="*/ 685800 w 721519"/>
                <a:gd name="connsiteY11" fmla="*/ 476250 h 812006"/>
                <a:gd name="connsiteX12" fmla="*/ 704850 w 721519"/>
                <a:gd name="connsiteY12" fmla="*/ 550069 h 812006"/>
                <a:gd name="connsiteX13" fmla="*/ 716756 w 721519"/>
                <a:gd name="connsiteY13" fmla="*/ 638175 h 812006"/>
                <a:gd name="connsiteX14" fmla="*/ 721519 w 721519"/>
                <a:gd name="connsiteY14" fmla="*/ 700087 h 812006"/>
                <a:gd name="connsiteX15" fmla="*/ 719137 w 721519"/>
                <a:gd name="connsiteY15" fmla="*/ 728662 h 812006"/>
                <a:gd name="connsiteX16" fmla="*/ 704850 w 721519"/>
                <a:gd name="connsiteY16" fmla="*/ 759619 h 812006"/>
                <a:gd name="connsiteX17" fmla="*/ 676275 w 721519"/>
                <a:gd name="connsiteY17" fmla="*/ 795337 h 812006"/>
                <a:gd name="connsiteX18" fmla="*/ 650081 w 721519"/>
                <a:gd name="connsiteY18" fmla="*/ 812006 h 812006"/>
                <a:gd name="connsiteX19" fmla="*/ 633412 w 721519"/>
                <a:gd name="connsiteY19" fmla="*/ 812006 h 812006"/>
                <a:gd name="connsiteX20" fmla="*/ 607219 w 721519"/>
                <a:gd name="connsiteY20" fmla="*/ 804862 h 812006"/>
                <a:gd name="connsiteX21" fmla="*/ 576262 w 721519"/>
                <a:gd name="connsiteY21" fmla="*/ 771525 h 812006"/>
                <a:gd name="connsiteX22" fmla="*/ 473869 w 721519"/>
                <a:gd name="connsiteY22" fmla="*/ 623887 h 812006"/>
                <a:gd name="connsiteX23" fmla="*/ 295275 w 721519"/>
                <a:gd name="connsiteY23" fmla="*/ 383381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21519" h="812006">
                  <a:moveTo>
                    <a:pt x="295275" y="383381"/>
                  </a:moveTo>
                  <a:lnTo>
                    <a:pt x="164306" y="228600"/>
                  </a:lnTo>
                  <a:lnTo>
                    <a:pt x="83344" y="150019"/>
                  </a:lnTo>
                  <a:lnTo>
                    <a:pt x="2381" y="111919"/>
                  </a:lnTo>
                  <a:cubicBezTo>
                    <a:pt x="1587" y="74613"/>
                    <a:pt x="794" y="37306"/>
                    <a:pt x="0" y="0"/>
                  </a:cubicBezTo>
                  <a:lnTo>
                    <a:pt x="119062" y="47625"/>
                  </a:lnTo>
                  <a:lnTo>
                    <a:pt x="264319" y="121444"/>
                  </a:lnTo>
                  <a:lnTo>
                    <a:pt x="426244" y="209550"/>
                  </a:lnTo>
                  <a:lnTo>
                    <a:pt x="614362" y="319087"/>
                  </a:lnTo>
                  <a:lnTo>
                    <a:pt x="633412" y="347662"/>
                  </a:lnTo>
                  <a:lnTo>
                    <a:pt x="669131" y="426244"/>
                  </a:lnTo>
                  <a:lnTo>
                    <a:pt x="685800" y="476250"/>
                  </a:lnTo>
                  <a:lnTo>
                    <a:pt x="704850" y="550069"/>
                  </a:lnTo>
                  <a:lnTo>
                    <a:pt x="716756" y="638175"/>
                  </a:lnTo>
                  <a:lnTo>
                    <a:pt x="721519" y="700087"/>
                  </a:lnTo>
                  <a:lnTo>
                    <a:pt x="719137" y="728662"/>
                  </a:lnTo>
                  <a:lnTo>
                    <a:pt x="704850" y="759619"/>
                  </a:lnTo>
                  <a:lnTo>
                    <a:pt x="676275" y="795337"/>
                  </a:lnTo>
                  <a:lnTo>
                    <a:pt x="650081" y="812006"/>
                  </a:lnTo>
                  <a:lnTo>
                    <a:pt x="633412" y="812006"/>
                  </a:lnTo>
                  <a:lnTo>
                    <a:pt x="607219" y="804862"/>
                  </a:lnTo>
                  <a:lnTo>
                    <a:pt x="576262" y="771525"/>
                  </a:lnTo>
                  <a:lnTo>
                    <a:pt x="473869" y="623887"/>
                  </a:lnTo>
                  <a:lnTo>
                    <a:pt x="295275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3">
              <a:extLst>
                <a:ext uri="{FF2B5EF4-FFF2-40B4-BE49-F238E27FC236}">
                  <a16:creationId xmlns:a16="http://schemas.microsoft.com/office/drawing/2014/main" id="{E1B43C97-8125-4E26-8522-45F00B7A0C94}"/>
                </a:ext>
              </a:extLst>
            </p:cNvPr>
            <p:cNvSpPr/>
            <p:nvPr/>
          </p:nvSpPr>
          <p:spPr>
            <a:xfrm>
              <a:off x="6497639" y="1827213"/>
              <a:ext cx="1958975" cy="1377950"/>
            </a:xfrm>
            <a:custGeom>
              <a:avLst/>
              <a:gdLst>
                <a:gd name="connsiteX0" fmla="*/ 269082 w 1957388"/>
                <a:gd name="connsiteY0" fmla="*/ 147637 h 1378744"/>
                <a:gd name="connsiteX1" fmla="*/ 428625 w 1957388"/>
                <a:gd name="connsiteY1" fmla="*/ 114300 h 1378744"/>
                <a:gd name="connsiteX2" fmla="*/ 521494 w 1957388"/>
                <a:gd name="connsiteY2" fmla="*/ 95250 h 1378744"/>
                <a:gd name="connsiteX3" fmla="*/ 561975 w 1957388"/>
                <a:gd name="connsiteY3" fmla="*/ 80962 h 1378744"/>
                <a:gd name="connsiteX4" fmla="*/ 633413 w 1957388"/>
                <a:gd name="connsiteY4" fmla="*/ 28575 h 1378744"/>
                <a:gd name="connsiteX5" fmla="*/ 676275 w 1957388"/>
                <a:gd name="connsiteY5" fmla="*/ 0 h 1378744"/>
                <a:gd name="connsiteX6" fmla="*/ 695325 w 1957388"/>
                <a:gd name="connsiteY6" fmla="*/ 0 h 1378744"/>
                <a:gd name="connsiteX7" fmla="*/ 752475 w 1957388"/>
                <a:gd name="connsiteY7" fmla="*/ 26194 h 1378744"/>
                <a:gd name="connsiteX8" fmla="*/ 895350 w 1957388"/>
                <a:gd name="connsiteY8" fmla="*/ 109537 h 1378744"/>
                <a:gd name="connsiteX9" fmla="*/ 950119 w 1957388"/>
                <a:gd name="connsiteY9" fmla="*/ 147637 h 1378744"/>
                <a:gd name="connsiteX10" fmla="*/ 973932 w 1957388"/>
                <a:gd name="connsiteY10" fmla="*/ 178594 h 1378744"/>
                <a:gd name="connsiteX11" fmla="*/ 971550 w 1957388"/>
                <a:gd name="connsiteY11" fmla="*/ 223837 h 1378744"/>
                <a:gd name="connsiteX12" fmla="*/ 952500 w 1957388"/>
                <a:gd name="connsiteY12" fmla="*/ 264319 h 1378744"/>
                <a:gd name="connsiteX13" fmla="*/ 921544 w 1957388"/>
                <a:gd name="connsiteY13" fmla="*/ 300037 h 1378744"/>
                <a:gd name="connsiteX14" fmla="*/ 876300 w 1957388"/>
                <a:gd name="connsiteY14" fmla="*/ 354806 h 1378744"/>
                <a:gd name="connsiteX15" fmla="*/ 842963 w 1957388"/>
                <a:gd name="connsiteY15" fmla="*/ 419100 h 1378744"/>
                <a:gd name="connsiteX16" fmla="*/ 828675 w 1957388"/>
                <a:gd name="connsiteY16" fmla="*/ 485775 h 1378744"/>
                <a:gd name="connsiteX17" fmla="*/ 819150 w 1957388"/>
                <a:gd name="connsiteY17" fmla="*/ 566737 h 1378744"/>
                <a:gd name="connsiteX18" fmla="*/ 819150 w 1957388"/>
                <a:gd name="connsiteY18" fmla="*/ 966787 h 1378744"/>
                <a:gd name="connsiteX19" fmla="*/ 833438 w 1957388"/>
                <a:gd name="connsiteY19" fmla="*/ 1066800 h 1378744"/>
                <a:gd name="connsiteX20" fmla="*/ 857250 w 1957388"/>
                <a:gd name="connsiteY20" fmla="*/ 1123950 h 1378744"/>
                <a:gd name="connsiteX21" fmla="*/ 888207 w 1957388"/>
                <a:gd name="connsiteY21" fmla="*/ 1159669 h 1378744"/>
                <a:gd name="connsiteX22" fmla="*/ 940594 w 1957388"/>
                <a:gd name="connsiteY22" fmla="*/ 1190625 h 1378744"/>
                <a:gd name="connsiteX23" fmla="*/ 1004888 w 1957388"/>
                <a:gd name="connsiteY23" fmla="*/ 1200150 h 1378744"/>
                <a:gd name="connsiteX24" fmla="*/ 1207294 w 1957388"/>
                <a:gd name="connsiteY24" fmla="*/ 1197769 h 1378744"/>
                <a:gd name="connsiteX25" fmla="*/ 1357313 w 1957388"/>
                <a:gd name="connsiteY25" fmla="*/ 1183481 h 1378744"/>
                <a:gd name="connsiteX26" fmla="*/ 1469232 w 1957388"/>
                <a:gd name="connsiteY26" fmla="*/ 1159669 h 1378744"/>
                <a:gd name="connsiteX27" fmla="*/ 1535907 w 1957388"/>
                <a:gd name="connsiteY27" fmla="*/ 1128712 h 1378744"/>
                <a:gd name="connsiteX28" fmla="*/ 1593057 w 1957388"/>
                <a:gd name="connsiteY28" fmla="*/ 1083469 h 1378744"/>
                <a:gd name="connsiteX29" fmla="*/ 1838325 w 1957388"/>
                <a:gd name="connsiteY29" fmla="*/ 1045369 h 1378744"/>
                <a:gd name="connsiteX30" fmla="*/ 1845469 w 1957388"/>
                <a:gd name="connsiteY30" fmla="*/ 1090612 h 1378744"/>
                <a:gd name="connsiteX31" fmla="*/ 1874044 w 1957388"/>
                <a:gd name="connsiteY31" fmla="*/ 1114425 h 1378744"/>
                <a:gd name="connsiteX32" fmla="*/ 1928813 w 1957388"/>
                <a:gd name="connsiteY32" fmla="*/ 1157287 h 1378744"/>
                <a:gd name="connsiteX33" fmla="*/ 1945482 w 1957388"/>
                <a:gd name="connsiteY33" fmla="*/ 1190625 h 1378744"/>
                <a:gd name="connsiteX34" fmla="*/ 1957388 w 1957388"/>
                <a:gd name="connsiteY34" fmla="*/ 1226344 h 1378744"/>
                <a:gd name="connsiteX35" fmla="*/ 1945482 w 1957388"/>
                <a:gd name="connsiteY35" fmla="*/ 1266825 h 1378744"/>
                <a:gd name="connsiteX36" fmla="*/ 1909763 w 1957388"/>
                <a:gd name="connsiteY36" fmla="*/ 1302544 h 1378744"/>
                <a:gd name="connsiteX37" fmla="*/ 1826419 w 1957388"/>
                <a:gd name="connsiteY37" fmla="*/ 1345406 h 1378744"/>
                <a:gd name="connsiteX38" fmla="*/ 1750219 w 1957388"/>
                <a:gd name="connsiteY38" fmla="*/ 1364456 h 1378744"/>
                <a:gd name="connsiteX39" fmla="*/ 1376363 w 1957388"/>
                <a:gd name="connsiteY39" fmla="*/ 1376362 h 1378744"/>
                <a:gd name="connsiteX40" fmla="*/ 1200150 w 1957388"/>
                <a:gd name="connsiteY40" fmla="*/ 1378744 h 1378744"/>
                <a:gd name="connsiteX41" fmla="*/ 1035844 w 1957388"/>
                <a:gd name="connsiteY41" fmla="*/ 1378744 h 1378744"/>
                <a:gd name="connsiteX42" fmla="*/ 847725 w 1957388"/>
                <a:gd name="connsiteY42" fmla="*/ 1343025 h 1378744"/>
                <a:gd name="connsiteX43" fmla="*/ 754857 w 1957388"/>
                <a:gd name="connsiteY43" fmla="*/ 1290637 h 1378744"/>
                <a:gd name="connsiteX44" fmla="*/ 695325 w 1957388"/>
                <a:gd name="connsiteY44" fmla="*/ 1231106 h 1378744"/>
                <a:gd name="connsiteX45" fmla="*/ 638175 w 1957388"/>
                <a:gd name="connsiteY45" fmla="*/ 1126331 h 1378744"/>
                <a:gd name="connsiteX46" fmla="*/ 621507 w 1957388"/>
                <a:gd name="connsiteY46" fmla="*/ 1028700 h 1378744"/>
                <a:gd name="connsiteX47" fmla="*/ 616744 w 1957388"/>
                <a:gd name="connsiteY47" fmla="*/ 873919 h 1378744"/>
                <a:gd name="connsiteX48" fmla="*/ 635794 w 1957388"/>
                <a:gd name="connsiteY48" fmla="*/ 316706 h 1378744"/>
                <a:gd name="connsiteX49" fmla="*/ 631032 w 1957388"/>
                <a:gd name="connsiteY49" fmla="*/ 264319 h 1378744"/>
                <a:gd name="connsiteX50" fmla="*/ 614363 w 1957388"/>
                <a:gd name="connsiteY50" fmla="*/ 250031 h 1378744"/>
                <a:gd name="connsiteX51" fmla="*/ 583407 w 1957388"/>
                <a:gd name="connsiteY51" fmla="*/ 240506 h 1378744"/>
                <a:gd name="connsiteX52" fmla="*/ 545307 w 1957388"/>
                <a:gd name="connsiteY52" fmla="*/ 245269 h 1378744"/>
                <a:gd name="connsiteX53" fmla="*/ 38100 w 1957388"/>
                <a:gd name="connsiteY53" fmla="*/ 338137 h 1378744"/>
                <a:gd name="connsiteX54" fmla="*/ 0 w 1957388"/>
                <a:gd name="connsiteY54" fmla="*/ 180975 h 1378744"/>
                <a:gd name="connsiteX55" fmla="*/ 50007 w 1957388"/>
                <a:gd name="connsiteY55" fmla="*/ 195262 h 1378744"/>
                <a:gd name="connsiteX56" fmla="*/ 269082 w 1957388"/>
                <a:gd name="connsiteY56" fmla="*/ 147637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57388" h="1378744">
                  <a:moveTo>
                    <a:pt x="269082" y="147637"/>
                  </a:moveTo>
                  <a:lnTo>
                    <a:pt x="428625" y="114300"/>
                  </a:lnTo>
                  <a:lnTo>
                    <a:pt x="521494" y="95250"/>
                  </a:lnTo>
                  <a:lnTo>
                    <a:pt x="561975" y="80962"/>
                  </a:lnTo>
                  <a:lnTo>
                    <a:pt x="633413" y="28575"/>
                  </a:lnTo>
                  <a:lnTo>
                    <a:pt x="676275" y="0"/>
                  </a:lnTo>
                  <a:lnTo>
                    <a:pt x="695325" y="0"/>
                  </a:lnTo>
                  <a:lnTo>
                    <a:pt x="752475" y="26194"/>
                  </a:lnTo>
                  <a:lnTo>
                    <a:pt x="895350" y="109537"/>
                  </a:lnTo>
                  <a:lnTo>
                    <a:pt x="950119" y="147637"/>
                  </a:lnTo>
                  <a:lnTo>
                    <a:pt x="973932" y="178594"/>
                  </a:lnTo>
                  <a:lnTo>
                    <a:pt x="971550" y="223837"/>
                  </a:lnTo>
                  <a:lnTo>
                    <a:pt x="952500" y="264319"/>
                  </a:lnTo>
                  <a:lnTo>
                    <a:pt x="921544" y="300037"/>
                  </a:lnTo>
                  <a:lnTo>
                    <a:pt x="876300" y="354806"/>
                  </a:lnTo>
                  <a:lnTo>
                    <a:pt x="842963" y="419100"/>
                  </a:lnTo>
                  <a:lnTo>
                    <a:pt x="828675" y="485775"/>
                  </a:lnTo>
                  <a:lnTo>
                    <a:pt x="819150" y="566737"/>
                  </a:lnTo>
                  <a:lnTo>
                    <a:pt x="819150" y="966787"/>
                  </a:lnTo>
                  <a:lnTo>
                    <a:pt x="833438" y="1066800"/>
                  </a:lnTo>
                  <a:lnTo>
                    <a:pt x="857250" y="1123950"/>
                  </a:lnTo>
                  <a:lnTo>
                    <a:pt x="888207" y="1159669"/>
                  </a:lnTo>
                  <a:lnTo>
                    <a:pt x="940594" y="1190625"/>
                  </a:lnTo>
                  <a:lnTo>
                    <a:pt x="1004888" y="1200150"/>
                  </a:lnTo>
                  <a:lnTo>
                    <a:pt x="1207294" y="1197769"/>
                  </a:lnTo>
                  <a:lnTo>
                    <a:pt x="1357313" y="1183481"/>
                  </a:lnTo>
                  <a:lnTo>
                    <a:pt x="1469232" y="1159669"/>
                  </a:lnTo>
                  <a:lnTo>
                    <a:pt x="1535907" y="1128712"/>
                  </a:lnTo>
                  <a:lnTo>
                    <a:pt x="1593057" y="1083469"/>
                  </a:lnTo>
                  <a:lnTo>
                    <a:pt x="1838325" y="1045369"/>
                  </a:lnTo>
                  <a:lnTo>
                    <a:pt x="1845469" y="1090612"/>
                  </a:lnTo>
                  <a:lnTo>
                    <a:pt x="1874044" y="1114425"/>
                  </a:lnTo>
                  <a:lnTo>
                    <a:pt x="1928813" y="1157287"/>
                  </a:lnTo>
                  <a:lnTo>
                    <a:pt x="1945482" y="1190625"/>
                  </a:lnTo>
                  <a:lnTo>
                    <a:pt x="1957388" y="1226344"/>
                  </a:lnTo>
                  <a:lnTo>
                    <a:pt x="1945482" y="1266825"/>
                  </a:lnTo>
                  <a:lnTo>
                    <a:pt x="1909763" y="1302544"/>
                  </a:lnTo>
                  <a:lnTo>
                    <a:pt x="1826419" y="1345406"/>
                  </a:lnTo>
                  <a:lnTo>
                    <a:pt x="1750219" y="1364456"/>
                  </a:lnTo>
                  <a:lnTo>
                    <a:pt x="1376363" y="1376362"/>
                  </a:lnTo>
                  <a:lnTo>
                    <a:pt x="1200150" y="1378744"/>
                  </a:lnTo>
                  <a:lnTo>
                    <a:pt x="1035844" y="1378744"/>
                  </a:lnTo>
                  <a:lnTo>
                    <a:pt x="847725" y="1343025"/>
                  </a:lnTo>
                  <a:lnTo>
                    <a:pt x="754857" y="1290637"/>
                  </a:lnTo>
                  <a:lnTo>
                    <a:pt x="695325" y="1231106"/>
                  </a:lnTo>
                  <a:lnTo>
                    <a:pt x="638175" y="1126331"/>
                  </a:lnTo>
                  <a:lnTo>
                    <a:pt x="621507" y="1028700"/>
                  </a:lnTo>
                  <a:lnTo>
                    <a:pt x="616744" y="873919"/>
                  </a:lnTo>
                  <a:lnTo>
                    <a:pt x="635794" y="316706"/>
                  </a:lnTo>
                  <a:lnTo>
                    <a:pt x="631032" y="264319"/>
                  </a:lnTo>
                  <a:lnTo>
                    <a:pt x="614363" y="250031"/>
                  </a:lnTo>
                  <a:lnTo>
                    <a:pt x="583407" y="240506"/>
                  </a:lnTo>
                  <a:lnTo>
                    <a:pt x="545307" y="245269"/>
                  </a:lnTo>
                  <a:lnTo>
                    <a:pt x="38100" y="338137"/>
                  </a:lnTo>
                  <a:lnTo>
                    <a:pt x="0" y="180975"/>
                  </a:lnTo>
                  <a:lnTo>
                    <a:pt x="50007" y="195262"/>
                  </a:lnTo>
                  <a:lnTo>
                    <a:pt x="269082" y="147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29B35708-7EA7-4B19-BED6-A57DF8A80789}"/>
                </a:ext>
              </a:extLst>
            </p:cNvPr>
            <p:cNvSpPr/>
            <p:nvPr/>
          </p:nvSpPr>
          <p:spPr>
            <a:xfrm>
              <a:off x="8069263" y="2381250"/>
              <a:ext cx="273050" cy="547688"/>
            </a:xfrm>
            <a:custGeom>
              <a:avLst/>
              <a:gdLst>
                <a:gd name="connsiteX0" fmla="*/ 283369 w 342900"/>
                <a:gd name="connsiteY0" fmla="*/ 342900 h 588169"/>
                <a:gd name="connsiteX1" fmla="*/ 302419 w 342900"/>
                <a:gd name="connsiteY1" fmla="*/ 478631 h 588169"/>
                <a:gd name="connsiteX2" fmla="*/ 342900 w 342900"/>
                <a:gd name="connsiteY2" fmla="*/ 578644 h 588169"/>
                <a:gd name="connsiteX3" fmla="*/ 0 w 342900"/>
                <a:gd name="connsiteY3" fmla="*/ 588169 h 588169"/>
                <a:gd name="connsiteX4" fmla="*/ 21431 w 342900"/>
                <a:gd name="connsiteY4" fmla="*/ 561975 h 588169"/>
                <a:gd name="connsiteX5" fmla="*/ 61913 w 342900"/>
                <a:gd name="connsiteY5" fmla="*/ 521494 h 588169"/>
                <a:gd name="connsiteX6" fmla="*/ 90488 w 342900"/>
                <a:gd name="connsiteY6" fmla="*/ 473869 h 588169"/>
                <a:gd name="connsiteX7" fmla="*/ 114300 w 342900"/>
                <a:gd name="connsiteY7" fmla="*/ 423863 h 588169"/>
                <a:gd name="connsiteX8" fmla="*/ 142875 w 342900"/>
                <a:gd name="connsiteY8" fmla="*/ 364331 h 588169"/>
                <a:gd name="connsiteX9" fmla="*/ 161925 w 342900"/>
                <a:gd name="connsiteY9" fmla="*/ 295275 h 588169"/>
                <a:gd name="connsiteX10" fmla="*/ 178594 w 342900"/>
                <a:gd name="connsiteY10" fmla="*/ 214313 h 588169"/>
                <a:gd name="connsiteX11" fmla="*/ 190500 w 342900"/>
                <a:gd name="connsiteY11" fmla="*/ 102394 h 588169"/>
                <a:gd name="connsiteX12" fmla="*/ 200025 w 342900"/>
                <a:gd name="connsiteY12" fmla="*/ 35719 h 588169"/>
                <a:gd name="connsiteX13" fmla="*/ 207169 w 342900"/>
                <a:gd name="connsiteY13" fmla="*/ 9525 h 588169"/>
                <a:gd name="connsiteX14" fmla="*/ 221456 w 342900"/>
                <a:gd name="connsiteY14" fmla="*/ 0 h 588169"/>
                <a:gd name="connsiteX15" fmla="*/ 238125 w 342900"/>
                <a:gd name="connsiteY15" fmla="*/ 0 h 588169"/>
                <a:gd name="connsiteX16" fmla="*/ 254794 w 342900"/>
                <a:gd name="connsiteY16" fmla="*/ 9525 h 588169"/>
                <a:gd name="connsiteX17" fmla="*/ 271463 w 342900"/>
                <a:gd name="connsiteY17" fmla="*/ 38100 h 588169"/>
                <a:gd name="connsiteX18" fmla="*/ 283369 w 342900"/>
                <a:gd name="connsiteY18" fmla="*/ 342900 h 588169"/>
                <a:gd name="connsiteX0" fmla="*/ 452474 w 512005"/>
                <a:gd name="connsiteY0" fmla="*/ 342900 h 704635"/>
                <a:gd name="connsiteX1" fmla="*/ 471524 w 512005"/>
                <a:gd name="connsiteY1" fmla="*/ 478631 h 704635"/>
                <a:gd name="connsiteX2" fmla="*/ 512005 w 512005"/>
                <a:gd name="connsiteY2" fmla="*/ 578644 h 704635"/>
                <a:gd name="connsiteX3" fmla="*/ 169105 w 512005"/>
                <a:gd name="connsiteY3" fmla="*/ 588169 h 704635"/>
                <a:gd name="connsiteX4" fmla="*/ 0 w 512005"/>
                <a:gd name="connsiteY4" fmla="*/ 704635 h 704635"/>
                <a:gd name="connsiteX5" fmla="*/ 231018 w 512005"/>
                <a:gd name="connsiteY5" fmla="*/ 521494 h 704635"/>
                <a:gd name="connsiteX6" fmla="*/ 259593 w 512005"/>
                <a:gd name="connsiteY6" fmla="*/ 473869 h 704635"/>
                <a:gd name="connsiteX7" fmla="*/ 283405 w 512005"/>
                <a:gd name="connsiteY7" fmla="*/ 423863 h 704635"/>
                <a:gd name="connsiteX8" fmla="*/ 311980 w 512005"/>
                <a:gd name="connsiteY8" fmla="*/ 364331 h 704635"/>
                <a:gd name="connsiteX9" fmla="*/ 331030 w 512005"/>
                <a:gd name="connsiteY9" fmla="*/ 295275 h 704635"/>
                <a:gd name="connsiteX10" fmla="*/ 347699 w 512005"/>
                <a:gd name="connsiteY10" fmla="*/ 214313 h 704635"/>
                <a:gd name="connsiteX11" fmla="*/ 359605 w 512005"/>
                <a:gd name="connsiteY11" fmla="*/ 102394 h 704635"/>
                <a:gd name="connsiteX12" fmla="*/ 369130 w 512005"/>
                <a:gd name="connsiteY12" fmla="*/ 35719 h 704635"/>
                <a:gd name="connsiteX13" fmla="*/ 376274 w 512005"/>
                <a:gd name="connsiteY13" fmla="*/ 9525 h 704635"/>
                <a:gd name="connsiteX14" fmla="*/ 390561 w 512005"/>
                <a:gd name="connsiteY14" fmla="*/ 0 h 704635"/>
                <a:gd name="connsiteX15" fmla="*/ 407230 w 512005"/>
                <a:gd name="connsiteY15" fmla="*/ 0 h 704635"/>
                <a:gd name="connsiteX16" fmla="*/ 423899 w 512005"/>
                <a:gd name="connsiteY16" fmla="*/ 9525 h 704635"/>
                <a:gd name="connsiteX17" fmla="*/ 440568 w 512005"/>
                <a:gd name="connsiteY17" fmla="*/ 38100 h 704635"/>
                <a:gd name="connsiteX18" fmla="*/ 452474 w 512005"/>
                <a:gd name="connsiteY18" fmla="*/ 342900 h 704635"/>
                <a:gd name="connsiteX0" fmla="*/ 452474 w 512005"/>
                <a:gd name="connsiteY0" fmla="*/ 342900 h 704635"/>
                <a:gd name="connsiteX1" fmla="*/ 471524 w 512005"/>
                <a:gd name="connsiteY1" fmla="*/ 478631 h 704635"/>
                <a:gd name="connsiteX2" fmla="*/ 512005 w 512005"/>
                <a:gd name="connsiteY2" fmla="*/ 578644 h 704635"/>
                <a:gd name="connsiteX3" fmla="*/ 169105 w 512005"/>
                <a:gd name="connsiteY3" fmla="*/ 588169 h 704635"/>
                <a:gd name="connsiteX4" fmla="*/ 0 w 512005"/>
                <a:gd name="connsiteY4" fmla="*/ 704635 h 704635"/>
                <a:gd name="connsiteX5" fmla="*/ 197681 w 512005"/>
                <a:gd name="connsiteY5" fmla="*/ 549327 h 704635"/>
                <a:gd name="connsiteX6" fmla="*/ 231018 w 512005"/>
                <a:gd name="connsiteY6" fmla="*/ 521494 h 704635"/>
                <a:gd name="connsiteX7" fmla="*/ 259593 w 512005"/>
                <a:gd name="connsiteY7" fmla="*/ 473869 h 704635"/>
                <a:gd name="connsiteX8" fmla="*/ 283405 w 512005"/>
                <a:gd name="connsiteY8" fmla="*/ 423863 h 704635"/>
                <a:gd name="connsiteX9" fmla="*/ 311980 w 512005"/>
                <a:gd name="connsiteY9" fmla="*/ 364331 h 704635"/>
                <a:gd name="connsiteX10" fmla="*/ 331030 w 512005"/>
                <a:gd name="connsiteY10" fmla="*/ 295275 h 704635"/>
                <a:gd name="connsiteX11" fmla="*/ 347699 w 512005"/>
                <a:gd name="connsiteY11" fmla="*/ 214313 h 704635"/>
                <a:gd name="connsiteX12" fmla="*/ 359605 w 512005"/>
                <a:gd name="connsiteY12" fmla="*/ 102394 h 704635"/>
                <a:gd name="connsiteX13" fmla="*/ 369130 w 512005"/>
                <a:gd name="connsiteY13" fmla="*/ 35719 h 704635"/>
                <a:gd name="connsiteX14" fmla="*/ 376274 w 512005"/>
                <a:gd name="connsiteY14" fmla="*/ 9525 h 704635"/>
                <a:gd name="connsiteX15" fmla="*/ 390561 w 512005"/>
                <a:gd name="connsiteY15" fmla="*/ 0 h 704635"/>
                <a:gd name="connsiteX16" fmla="*/ 407230 w 512005"/>
                <a:gd name="connsiteY16" fmla="*/ 0 h 704635"/>
                <a:gd name="connsiteX17" fmla="*/ 423899 w 512005"/>
                <a:gd name="connsiteY17" fmla="*/ 9525 h 704635"/>
                <a:gd name="connsiteX18" fmla="*/ 440568 w 512005"/>
                <a:gd name="connsiteY18" fmla="*/ 38100 h 704635"/>
                <a:gd name="connsiteX19" fmla="*/ 452474 w 512005"/>
                <a:gd name="connsiteY19" fmla="*/ 342900 h 704635"/>
                <a:gd name="connsiteX0" fmla="*/ 283369 w 342900"/>
                <a:gd name="connsiteY0" fmla="*/ 342900 h 588169"/>
                <a:gd name="connsiteX1" fmla="*/ 302419 w 342900"/>
                <a:gd name="connsiteY1" fmla="*/ 478631 h 588169"/>
                <a:gd name="connsiteX2" fmla="*/ 342900 w 342900"/>
                <a:gd name="connsiteY2" fmla="*/ 578644 h 588169"/>
                <a:gd name="connsiteX3" fmla="*/ 0 w 342900"/>
                <a:gd name="connsiteY3" fmla="*/ 588169 h 588169"/>
                <a:gd name="connsiteX4" fmla="*/ 28576 w 342900"/>
                <a:gd name="connsiteY4" fmla="*/ 549327 h 588169"/>
                <a:gd name="connsiteX5" fmla="*/ 61913 w 342900"/>
                <a:gd name="connsiteY5" fmla="*/ 521494 h 588169"/>
                <a:gd name="connsiteX6" fmla="*/ 90488 w 342900"/>
                <a:gd name="connsiteY6" fmla="*/ 473869 h 588169"/>
                <a:gd name="connsiteX7" fmla="*/ 114300 w 342900"/>
                <a:gd name="connsiteY7" fmla="*/ 423863 h 588169"/>
                <a:gd name="connsiteX8" fmla="*/ 142875 w 342900"/>
                <a:gd name="connsiteY8" fmla="*/ 364331 h 588169"/>
                <a:gd name="connsiteX9" fmla="*/ 161925 w 342900"/>
                <a:gd name="connsiteY9" fmla="*/ 295275 h 588169"/>
                <a:gd name="connsiteX10" fmla="*/ 178594 w 342900"/>
                <a:gd name="connsiteY10" fmla="*/ 214313 h 588169"/>
                <a:gd name="connsiteX11" fmla="*/ 190500 w 342900"/>
                <a:gd name="connsiteY11" fmla="*/ 102394 h 588169"/>
                <a:gd name="connsiteX12" fmla="*/ 200025 w 342900"/>
                <a:gd name="connsiteY12" fmla="*/ 35719 h 588169"/>
                <a:gd name="connsiteX13" fmla="*/ 207169 w 342900"/>
                <a:gd name="connsiteY13" fmla="*/ 9525 h 588169"/>
                <a:gd name="connsiteX14" fmla="*/ 221456 w 342900"/>
                <a:gd name="connsiteY14" fmla="*/ 0 h 588169"/>
                <a:gd name="connsiteX15" fmla="*/ 238125 w 342900"/>
                <a:gd name="connsiteY15" fmla="*/ 0 h 588169"/>
                <a:gd name="connsiteX16" fmla="*/ 254794 w 342900"/>
                <a:gd name="connsiteY16" fmla="*/ 9525 h 588169"/>
                <a:gd name="connsiteX17" fmla="*/ 271463 w 342900"/>
                <a:gd name="connsiteY17" fmla="*/ 38100 h 588169"/>
                <a:gd name="connsiteX18" fmla="*/ 283369 w 342900"/>
                <a:gd name="connsiteY18" fmla="*/ 342900 h 588169"/>
                <a:gd name="connsiteX0" fmla="*/ 254793 w 314324"/>
                <a:gd name="connsiteY0" fmla="*/ 342900 h 578644"/>
                <a:gd name="connsiteX1" fmla="*/ 273843 w 314324"/>
                <a:gd name="connsiteY1" fmla="*/ 478631 h 578644"/>
                <a:gd name="connsiteX2" fmla="*/ 314324 w 314324"/>
                <a:gd name="connsiteY2" fmla="*/ 578644 h 578644"/>
                <a:gd name="connsiteX3" fmla="*/ 0 w 314324"/>
                <a:gd name="connsiteY3" fmla="*/ 549327 h 578644"/>
                <a:gd name="connsiteX4" fmla="*/ 33337 w 314324"/>
                <a:gd name="connsiteY4" fmla="*/ 521494 h 578644"/>
                <a:gd name="connsiteX5" fmla="*/ 61912 w 314324"/>
                <a:gd name="connsiteY5" fmla="*/ 473869 h 578644"/>
                <a:gd name="connsiteX6" fmla="*/ 85724 w 314324"/>
                <a:gd name="connsiteY6" fmla="*/ 423863 h 578644"/>
                <a:gd name="connsiteX7" fmla="*/ 114299 w 314324"/>
                <a:gd name="connsiteY7" fmla="*/ 364331 h 578644"/>
                <a:gd name="connsiteX8" fmla="*/ 133349 w 314324"/>
                <a:gd name="connsiteY8" fmla="*/ 295275 h 578644"/>
                <a:gd name="connsiteX9" fmla="*/ 150018 w 314324"/>
                <a:gd name="connsiteY9" fmla="*/ 214313 h 578644"/>
                <a:gd name="connsiteX10" fmla="*/ 161924 w 314324"/>
                <a:gd name="connsiteY10" fmla="*/ 102394 h 578644"/>
                <a:gd name="connsiteX11" fmla="*/ 171449 w 314324"/>
                <a:gd name="connsiteY11" fmla="*/ 35719 h 578644"/>
                <a:gd name="connsiteX12" fmla="*/ 178593 w 314324"/>
                <a:gd name="connsiteY12" fmla="*/ 9525 h 578644"/>
                <a:gd name="connsiteX13" fmla="*/ 192880 w 314324"/>
                <a:gd name="connsiteY13" fmla="*/ 0 h 578644"/>
                <a:gd name="connsiteX14" fmla="*/ 209549 w 314324"/>
                <a:gd name="connsiteY14" fmla="*/ 0 h 578644"/>
                <a:gd name="connsiteX15" fmla="*/ 226218 w 314324"/>
                <a:gd name="connsiteY15" fmla="*/ 9525 h 578644"/>
                <a:gd name="connsiteX16" fmla="*/ 242887 w 314324"/>
                <a:gd name="connsiteY16" fmla="*/ 38100 h 578644"/>
                <a:gd name="connsiteX17" fmla="*/ 254793 w 314324"/>
                <a:gd name="connsiteY17" fmla="*/ 342900 h 578644"/>
                <a:gd name="connsiteX0" fmla="*/ 254793 w 314324"/>
                <a:gd name="connsiteY0" fmla="*/ 342900 h 578644"/>
                <a:gd name="connsiteX1" fmla="*/ 273843 w 314324"/>
                <a:gd name="connsiteY1" fmla="*/ 478631 h 578644"/>
                <a:gd name="connsiteX2" fmla="*/ 292893 w 314324"/>
                <a:gd name="connsiteY2" fmla="*/ 523169 h 578644"/>
                <a:gd name="connsiteX3" fmla="*/ 314324 w 314324"/>
                <a:gd name="connsiteY3" fmla="*/ 578644 h 578644"/>
                <a:gd name="connsiteX4" fmla="*/ 0 w 314324"/>
                <a:gd name="connsiteY4" fmla="*/ 549327 h 578644"/>
                <a:gd name="connsiteX5" fmla="*/ 33337 w 314324"/>
                <a:gd name="connsiteY5" fmla="*/ 521494 h 578644"/>
                <a:gd name="connsiteX6" fmla="*/ 61912 w 314324"/>
                <a:gd name="connsiteY6" fmla="*/ 473869 h 578644"/>
                <a:gd name="connsiteX7" fmla="*/ 85724 w 314324"/>
                <a:gd name="connsiteY7" fmla="*/ 423863 h 578644"/>
                <a:gd name="connsiteX8" fmla="*/ 114299 w 314324"/>
                <a:gd name="connsiteY8" fmla="*/ 364331 h 578644"/>
                <a:gd name="connsiteX9" fmla="*/ 133349 w 314324"/>
                <a:gd name="connsiteY9" fmla="*/ 295275 h 578644"/>
                <a:gd name="connsiteX10" fmla="*/ 150018 w 314324"/>
                <a:gd name="connsiteY10" fmla="*/ 214313 h 578644"/>
                <a:gd name="connsiteX11" fmla="*/ 161924 w 314324"/>
                <a:gd name="connsiteY11" fmla="*/ 102394 h 578644"/>
                <a:gd name="connsiteX12" fmla="*/ 171449 w 314324"/>
                <a:gd name="connsiteY12" fmla="*/ 35719 h 578644"/>
                <a:gd name="connsiteX13" fmla="*/ 178593 w 314324"/>
                <a:gd name="connsiteY13" fmla="*/ 9525 h 578644"/>
                <a:gd name="connsiteX14" fmla="*/ 192880 w 314324"/>
                <a:gd name="connsiteY14" fmla="*/ 0 h 578644"/>
                <a:gd name="connsiteX15" fmla="*/ 209549 w 314324"/>
                <a:gd name="connsiteY15" fmla="*/ 0 h 578644"/>
                <a:gd name="connsiteX16" fmla="*/ 226218 w 314324"/>
                <a:gd name="connsiteY16" fmla="*/ 9525 h 578644"/>
                <a:gd name="connsiteX17" fmla="*/ 242887 w 314324"/>
                <a:gd name="connsiteY17" fmla="*/ 38100 h 578644"/>
                <a:gd name="connsiteX18" fmla="*/ 254793 w 314324"/>
                <a:gd name="connsiteY18" fmla="*/ 342900 h 578644"/>
                <a:gd name="connsiteX0" fmla="*/ 254793 w 292893"/>
                <a:gd name="connsiteY0" fmla="*/ 342900 h 549327"/>
                <a:gd name="connsiteX1" fmla="*/ 273843 w 292893"/>
                <a:gd name="connsiteY1" fmla="*/ 478631 h 549327"/>
                <a:gd name="connsiteX2" fmla="*/ 292893 w 292893"/>
                <a:gd name="connsiteY2" fmla="*/ 523169 h 549327"/>
                <a:gd name="connsiteX3" fmla="*/ 0 w 292893"/>
                <a:gd name="connsiteY3" fmla="*/ 549327 h 549327"/>
                <a:gd name="connsiteX4" fmla="*/ 33337 w 292893"/>
                <a:gd name="connsiteY4" fmla="*/ 521494 h 549327"/>
                <a:gd name="connsiteX5" fmla="*/ 61912 w 292893"/>
                <a:gd name="connsiteY5" fmla="*/ 473869 h 549327"/>
                <a:gd name="connsiteX6" fmla="*/ 85724 w 292893"/>
                <a:gd name="connsiteY6" fmla="*/ 423863 h 549327"/>
                <a:gd name="connsiteX7" fmla="*/ 114299 w 292893"/>
                <a:gd name="connsiteY7" fmla="*/ 364331 h 549327"/>
                <a:gd name="connsiteX8" fmla="*/ 133349 w 292893"/>
                <a:gd name="connsiteY8" fmla="*/ 295275 h 549327"/>
                <a:gd name="connsiteX9" fmla="*/ 150018 w 292893"/>
                <a:gd name="connsiteY9" fmla="*/ 214313 h 549327"/>
                <a:gd name="connsiteX10" fmla="*/ 161924 w 292893"/>
                <a:gd name="connsiteY10" fmla="*/ 102394 h 549327"/>
                <a:gd name="connsiteX11" fmla="*/ 171449 w 292893"/>
                <a:gd name="connsiteY11" fmla="*/ 35719 h 549327"/>
                <a:gd name="connsiteX12" fmla="*/ 178593 w 292893"/>
                <a:gd name="connsiteY12" fmla="*/ 9525 h 549327"/>
                <a:gd name="connsiteX13" fmla="*/ 192880 w 292893"/>
                <a:gd name="connsiteY13" fmla="*/ 0 h 549327"/>
                <a:gd name="connsiteX14" fmla="*/ 209549 w 292893"/>
                <a:gd name="connsiteY14" fmla="*/ 0 h 549327"/>
                <a:gd name="connsiteX15" fmla="*/ 226218 w 292893"/>
                <a:gd name="connsiteY15" fmla="*/ 9525 h 549327"/>
                <a:gd name="connsiteX16" fmla="*/ 242887 w 292893"/>
                <a:gd name="connsiteY16" fmla="*/ 38100 h 549327"/>
                <a:gd name="connsiteX17" fmla="*/ 254793 w 292893"/>
                <a:gd name="connsiteY17" fmla="*/ 342900 h 549327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92893 w 297621"/>
                <a:gd name="connsiteY2" fmla="*/ 523169 h 621291"/>
                <a:gd name="connsiteX3" fmla="*/ 0 w 297621"/>
                <a:gd name="connsiteY3" fmla="*/ 549327 h 621291"/>
                <a:gd name="connsiteX4" fmla="*/ 33337 w 297621"/>
                <a:gd name="connsiteY4" fmla="*/ 521494 h 621291"/>
                <a:gd name="connsiteX5" fmla="*/ 61912 w 297621"/>
                <a:gd name="connsiteY5" fmla="*/ 473869 h 621291"/>
                <a:gd name="connsiteX6" fmla="*/ 85724 w 297621"/>
                <a:gd name="connsiteY6" fmla="*/ 423863 h 621291"/>
                <a:gd name="connsiteX7" fmla="*/ 114299 w 297621"/>
                <a:gd name="connsiteY7" fmla="*/ 364331 h 621291"/>
                <a:gd name="connsiteX8" fmla="*/ 133349 w 297621"/>
                <a:gd name="connsiteY8" fmla="*/ 295275 h 621291"/>
                <a:gd name="connsiteX9" fmla="*/ 150018 w 297621"/>
                <a:gd name="connsiteY9" fmla="*/ 214313 h 621291"/>
                <a:gd name="connsiteX10" fmla="*/ 161924 w 297621"/>
                <a:gd name="connsiteY10" fmla="*/ 102394 h 621291"/>
                <a:gd name="connsiteX11" fmla="*/ 171449 w 297621"/>
                <a:gd name="connsiteY11" fmla="*/ 35719 h 621291"/>
                <a:gd name="connsiteX12" fmla="*/ 178593 w 297621"/>
                <a:gd name="connsiteY12" fmla="*/ 9525 h 621291"/>
                <a:gd name="connsiteX13" fmla="*/ 192880 w 297621"/>
                <a:gd name="connsiteY13" fmla="*/ 0 h 621291"/>
                <a:gd name="connsiteX14" fmla="*/ 209549 w 297621"/>
                <a:gd name="connsiteY14" fmla="*/ 0 h 621291"/>
                <a:gd name="connsiteX15" fmla="*/ 226218 w 297621"/>
                <a:gd name="connsiteY15" fmla="*/ 9525 h 621291"/>
                <a:gd name="connsiteX16" fmla="*/ 242887 w 297621"/>
                <a:gd name="connsiteY16" fmla="*/ 38100 h 621291"/>
                <a:gd name="connsiteX17" fmla="*/ 254793 w 297621"/>
                <a:gd name="connsiteY17" fmla="*/ 342900 h 621291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83369 w 297621"/>
                <a:gd name="connsiteY2" fmla="*/ 518414 h 621291"/>
                <a:gd name="connsiteX3" fmla="*/ 292893 w 297621"/>
                <a:gd name="connsiteY3" fmla="*/ 523169 h 621291"/>
                <a:gd name="connsiteX4" fmla="*/ 0 w 297621"/>
                <a:gd name="connsiteY4" fmla="*/ 549327 h 621291"/>
                <a:gd name="connsiteX5" fmla="*/ 33337 w 297621"/>
                <a:gd name="connsiteY5" fmla="*/ 521494 h 621291"/>
                <a:gd name="connsiteX6" fmla="*/ 61912 w 297621"/>
                <a:gd name="connsiteY6" fmla="*/ 473869 h 621291"/>
                <a:gd name="connsiteX7" fmla="*/ 85724 w 297621"/>
                <a:gd name="connsiteY7" fmla="*/ 423863 h 621291"/>
                <a:gd name="connsiteX8" fmla="*/ 114299 w 297621"/>
                <a:gd name="connsiteY8" fmla="*/ 364331 h 621291"/>
                <a:gd name="connsiteX9" fmla="*/ 133349 w 297621"/>
                <a:gd name="connsiteY9" fmla="*/ 295275 h 621291"/>
                <a:gd name="connsiteX10" fmla="*/ 150018 w 297621"/>
                <a:gd name="connsiteY10" fmla="*/ 214313 h 621291"/>
                <a:gd name="connsiteX11" fmla="*/ 161924 w 297621"/>
                <a:gd name="connsiteY11" fmla="*/ 102394 h 621291"/>
                <a:gd name="connsiteX12" fmla="*/ 171449 w 297621"/>
                <a:gd name="connsiteY12" fmla="*/ 35719 h 621291"/>
                <a:gd name="connsiteX13" fmla="*/ 178593 w 297621"/>
                <a:gd name="connsiteY13" fmla="*/ 9525 h 621291"/>
                <a:gd name="connsiteX14" fmla="*/ 192880 w 297621"/>
                <a:gd name="connsiteY14" fmla="*/ 0 h 621291"/>
                <a:gd name="connsiteX15" fmla="*/ 209549 w 297621"/>
                <a:gd name="connsiteY15" fmla="*/ 0 h 621291"/>
                <a:gd name="connsiteX16" fmla="*/ 226218 w 297621"/>
                <a:gd name="connsiteY16" fmla="*/ 9525 h 621291"/>
                <a:gd name="connsiteX17" fmla="*/ 242887 w 297621"/>
                <a:gd name="connsiteY17" fmla="*/ 38100 h 621291"/>
                <a:gd name="connsiteX18" fmla="*/ 254793 w 297621"/>
                <a:gd name="connsiteY18" fmla="*/ 342900 h 621291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83369 w 297621"/>
                <a:gd name="connsiteY2" fmla="*/ 518414 h 621291"/>
                <a:gd name="connsiteX3" fmla="*/ 292893 w 297621"/>
                <a:gd name="connsiteY3" fmla="*/ 523169 h 621291"/>
                <a:gd name="connsiteX4" fmla="*/ 0 w 297621"/>
                <a:gd name="connsiteY4" fmla="*/ 549327 h 621291"/>
                <a:gd name="connsiteX5" fmla="*/ 33337 w 297621"/>
                <a:gd name="connsiteY5" fmla="*/ 521494 h 621291"/>
                <a:gd name="connsiteX6" fmla="*/ 61912 w 297621"/>
                <a:gd name="connsiteY6" fmla="*/ 473869 h 621291"/>
                <a:gd name="connsiteX7" fmla="*/ 85724 w 297621"/>
                <a:gd name="connsiteY7" fmla="*/ 423863 h 621291"/>
                <a:gd name="connsiteX8" fmla="*/ 114299 w 297621"/>
                <a:gd name="connsiteY8" fmla="*/ 364331 h 621291"/>
                <a:gd name="connsiteX9" fmla="*/ 133349 w 297621"/>
                <a:gd name="connsiteY9" fmla="*/ 295275 h 621291"/>
                <a:gd name="connsiteX10" fmla="*/ 150018 w 297621"/>
                <a:gd name="connsiteY10" fmla="*/ 214313 h 621291"/>
                <a:gd name="connsiteX11" fmla="*/ 161924 w 297621"/>
                <a:gd name="connsiteY11" fmla="*/ 102394 h 621291"/>
                <a:gd name="connsiteX12" fmla="*/ 171449 w 297621"/>
                <a:gd name="connsiteY12" fmla="*/ 35719 h 621291"/>
                <a:gd name="connsiteX13" fmla="*/ 178593 w 297621"/>
                <a:gd name="connsiteY13" fmla="*/ 9525 h 621291"/>
                <a:gd name="connsiteX14" fmla="*/ 192880 w 297621"/>
                <a:gd name="connsiteY14" fmla="*/ 0 h 621291"/>
                <a:gd name="connsiteX15" fmla="*/ 209549 w 297621"/>
                <a:gd name="connsiteY15" fmla="*/ 0 h 621291"/>
                <a:gd name="connsiteX16" fmla="*/ 226218 w 297621"/>
                <a:gd name="connsiteY16" fmla="*/ 9525 h 621291"/>
                <a:gd name="connsiteX17" fmla="*/ 242887 w 297621"/>
                <a:gd name="connsiteY17" fmla="*/ 38100 h 621291"/>
                <a:gd name="connsiteX18" fmla="*/ 254793 w 297621"/>
                <a:gd name="connsiteY18" fmla="*/ 342900 h 621291"/>
                <a:gd name="connsiteX0" fmla="*/ 254793 w 292893"/>
                <a:gd name="connsiteY0" fmla="*/ 342900 h 549327"/>
                <a:gd name="connsiteX1" fmla="*/ 283369 w 292893"/>
                <a:gd name="connsiteY1" fmla="*/ 518414 h 549327"/>
                <a:gd name="connsiteX2" fmla="*/ 292893 w 292893"/>
                <a:gd name="connsiteY2" fmla="*/ 523169 h 549327"/>
                <a:gd name="connsiteX3" fmla="*/ 0 w 292893"/>
                <a:gd name="connsiteY3" fmla="*/ 549327 h 549327"/>
                <a:gd name="connsiteX4" fmla="*/ 33337 w 292893"/>
                <a:gd name="connsiteY4" fmla="*/ 521494 h 549327"/>
                <a:gd name="connsiteX5" fmla="*/ 61912 w 292893"/>
                <a:gd name="connsiteY5" fmla="*/ 473869 h 549327"/>
                <a:gd name="connsiteX6" fmla="*/ 85724 w 292893"/>
                <a:gd name="connsiteY6" fmla="*/ 423863 h 549327"/>
                <a:gd name="connsiteX7" fmla="*/ 114299 w 292893"/>
                <a:gd name="connsiteY7" fmla="*/ 364331 h 549327"/>
                <a:gd name="connsiteX8" fmla="*/ 133349 w 292893"/>
                <a:gd name="connsiteY8" fmla="*/ 295275 h 549327"/>
                <a:gd name="connsiteX9" fmla="*/ 150018 w 292893"/>
                <a:gd name="connsiteY9" fmla="*/ 214313 h 549327"/>
                <a:gd name="connsiteX10" fmla="*/ 161924 w 292893"/>
                <a:gd name="connsiteY10" fmla="*/ 102394 h 549327"/>
                <a:gd name="connsiteX11" fmla="*/ 171449 w 292893"/>
                <a:gd name="connsiteY11" fmla="*/ 35719 h 549327"/>
                <a:gd name="connsiteX12" fmla="*/ 178593 w 292893"/>
                <a:gd name="connsiteY12" fmla="*/ 9525 h 549327"/>
                <a:gd name="connsiteX13" fmla="*/ 192880 w 292893"/>
                <a:gd name="connsiteY13" fmla="*/ 0 h 549327"/>
                <a:gd name="connsiteX14" fmla="*/ 209549 w 292893"/>
                <a:gd name="connsiteY14" fmla="*/ 0 h 549327"/>
                <a:gd name="connsiteX15" fmla="*/ 226218 w 292893"/>
                <a:gd name="connsiteY15" fmla="*/ 9525 h 549327"/>
                <a:gd name="connsiteX16" fmla="*/ 242887 w 292893"/>
                <a:gd name="connsiteY16" fmla="*/ 38100 h 549327"/>
                <a:gd name="connsiteX17" fmla="*/ 254793 w 292893"/>
                <a:gd name="connsiteY17" fmla="*/ 342900 h 549327"/>
                <a:gd name="connsiteX0" fmla="*/ 254793 w 283369"/>
                <a:gd name="connsiteY0" fmla="*/ 342900 h 549327"/>
                <a:gd name="connsiteX1" fmla="*/ 283369 w 283369"/>
                <a:gd name="connsiteY1" fmla="*/ 518414 h 549327"/>
                <a:gd name="connsiteX2" fmla="*/ 0 w 283369"/>
                <a:gd name="connsiteY2" fmla="*/ 549327 h 549327"/>
                <a:gd name="connsiteX3" fmla="*/ 33337 w 283369"/>
                <a:gd name="connsiteY3" fmla="*/ 521494 h 549327"/>
                <a:gd name="connsiteX4" fmla="*/ 61912 w 283369"/>
                <a:gd name="connsiteY4" fmla="*/ 473869 h 549327"/>
                <a:gd name="connsiteX5" fmla="*/ 85724 w 283369"/>
                <a:gd name="connsiteY5" fmla="*/ 423863 h 549327"/>
                <a:gd name="connsiteX6" fmla="*/ 114299 w 283369"/>
                <a:gd name="connsiteY6" fmla="*/ 364331 h 549327"/>
                <a:gd name="connsiteX7" fmla="*/ 133349 w 283369"/>
                <a:gd name="connsiteY7" fmla="*/ 295275 h 549327"/>
                <a:gd name="connsiteX8" fmla="*/ 150018 w 283369"/>
                <a:gd name="connsiteY8" fmla="*/ 214313 h 549327"/>
                <a:gd name="connsiteX9" fmla="*/ 161924 w 283369"/>
                <a:gd name="connsiteY9" fmla="*/ 102394 h 549327"/>
                <a:gd name="connsiteX10" fmla="*/ 171449 w 283369"/>
                <a:gd name="connsiteY10" fmla="*/ 35719 h 549327"/>
                <a:gd name="connsiteX11" fmla="*/ 178593 w 283369"/>
                <a:gd name="connsiteY11" fmla="*/ 9525 h 549327"/>
                <a:gd name="connsiteX12" fmla="*/ 192880 w 283369"/>
                <a:gd name="connsiteY12" fmla="*/ 0 h 549327"/>
                <a:gd name="connsiteX13" fmla="*/ 209549 w 283369"/>
                <a:gd name="connsiteY13" fmla="*/ 0 h 549327"/>
                <a:gd name="connsiteX14" fmla="*/ 226218 w 283369"/>
                <a:gd name="connsiteY14" fmla="*/ 9525 h 549327"/>
                <a:gd name="connsiteX15" fmla="*/ 242887 w 283369"/>
                <a:gd name="connsiteY15" fmla="*/ 38100 h 549327"/>
                <a:gd name="connsiteX16" fmla="*/ 254793 w 283369"/>
                <a:gd name="connsiteY16" fmla="*/ 342900 h 54932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52435 w 402467"/>
                <a:gd name="connsiteY3" fmla="*/ 521494 h 691987"/>
                <a:gd name="connsiteX4" fmla="*/ 181010 w 402467"/>
                <a:gd name="connsiteY4" fmla="*/ 473869 h 691987"/>
                <a:gd name="connsiteX5" fmla="*/ 204822 w 402467"/>
                <a:gd name="connsiteY5" fmla="*/ 423863 h 691987"/>
                <a:gd name="connsiteX6" fmla="*/ 233397 w 402467"/>
                <a:gd name="connsiteY6" fmla="*/ 364331 h 691987"/>
                <a:gd name="connsiteX7" fmla="*/ 252447 w 402467"/>
                <a:gd name="connsiteY7" fmla="*/ 295275 h 691987"/>
                <a:gd name="connsiteX8" fmla="*/ 269116 w 402467"/>
                <a:gd name="connsiteY8" fmla="*/ 214313 h 691987"/>
                <a:gd name="connsiteX9" fmla="*/ 281022 w 402467"/>
                <a:gd name="connsiteY9" fmla="*/ 102394 h 691987"/>
                <a:gd name="connsiteX10" fmla="*/ 290547 w 402467"/>
                <a:gd name="connsiteY10" fmla="*/ 35719 h 691987"/>
                <a:gd name="connsiteX11" fmla="*/ 297691 w 402467"/>
                <a:gd name="connsiteY11" fmla="*/ 9525 h 691987"/>
                <a:gd name="connsiteX12" fmla="*/ 311978 w 402467"/>
                <a:gd name="connsiteY12" fmla="*/ 0 h 691987"/>
                <a:gd name="connsiteX13" fmla="*/ 328647 w 402467"/>
                <a:gd name="connsiteY13" fmla="*/ 0 h 691987"/>
                <a:gd name="connsiteX14" fmla="*/ 345316 w 402467"/>
                <a:gd name="connsiteY14" fmla="*/ 9525 h 691987"/>
                <a:gd name="connsiteX15" fmla="*/ 361985 w 402467"/>
                <a:gd name="connsiteY15" fmla="*/ 38100 h 691987"/>
                <a:gd name="connsiteX16" fmla="*/ 373891 w 402467"/>
                <a:gd name="connsiteY16" fmla="*/ 342900 h 69198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31004 w 402467"/>
                <a:gd name="connsiteY3" fmla="*/ 546951 h 691987"/>
                <a:gd name="connsiteX4" fmla="*/ 152435 w 402467"/>
                <a:gd name="connsiteY4" fmla="*/ 521494 h 691987"/>
                <a:gd name="connsiteX5" fmla="*/ 181010 w 402467"/>
                <a:gd name="connsiteY5" fmla="*/ 473869 h 691987"/>
                <a:gd name="connsiteX6" fmla="*/ 204822 w 402467"/>
                <a:gd name="connsiteY6" fmla="*/ 423863 h 691987"/>
                <a:gd name="connsiteX7" fmla="*/ 233397 w 402467"/>
                <a:gd name="connsiteY7" fmla="*/ 364331 h 691987"/>
                <a:gd name="connsiteX8" fmla="*/ 252447 w 402467"/>
                <a:gd name="connsiteY8" fmla="*/ 295275 h 691987"/>
                <a:gd name="connsiteX9" fmla="*/ 269116 w 402467"/>
                <a:gd name="connsiteY9" fmla="*/ 214313 h 691987"/>
                <a:gd name="connsiteX10" fmla="*/ 281022 w 402467"/>
                <a:gd name="connsiteY10" fmla="*/ 102394 h 691987"/>
                <a:gd name="connsiteX11" fmla="*/ 290547 w 402467"/>
                <a:gd name="connsiteY11" fmla="*/ 35719 h 691987"/>
                <a:gd name="connsiteX12" fmla="*/ 297691 w 402467"/>
                <a:gd name="connsiteY12" fmla="*/ 9525 h 691987"/>
                <a:gd name="connsiteX13" fmla="*/ 311978 w 402467"/>
                <a:gd name="connsiteY13" fmla="*/ 0 h 691987"/>
                <a:gd name="connsiteX14" fmla="*/ 328647 w 402467"/>
                <a:gd name="connsiteY14" fmla="*/ 0 h 691987"/>
                <a:gd name="connsiteX15" fmla="*/ 345316 w 402467"/>
                <a:gd name="connsiteY15" fmla="*/ 9525 h 691987"/>
                <a:gd name="connsiteX16" fmla="*/ 361985 w 402467"/>
                <a:gd name="connsiteY16" fmla="*/ 38100 h 691987"/>
                <a:gd name="connsiteX17" fmla="*/ 373891 w 402467"/>
                <a:gd name="connsiteY17" fmla="*/ 342900 h 69198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31004 w 402467"/>
                <a:gd name="connsiteY3" fmla="*/ 546951 h 691987"/>
                <a:gd name="connsiteX4" fmla="*/ 152435 w 402467"/>
                <a:gd name="connsiteY4" fmla="*/ 521494 h 691987"/>
                <a:gd name="connsiteX5" fmla="*/ 181010 w 402467"/>
                <a:gd name="connsiteY5" fmla="*/ 473869 h 691987"/>
                <a:gd name="connsiteX6" fmla="*/ 204822 w 402467"/>
                <a:gd name="connsiteY6" fmla="*/ 423863 h 691987"/>
                <a:gd name="connsiteX7" fmla="*/ 233397 w 402467"/>
                <a:gd name="connsiteY7" fmla="*/ 364331 h 691987"/>
                <a:gd name="connsiteX8" fmla="*/ 252447 w 402467"/>
                <a:gd name="connsiteY8" fmla="*/ 295275 h 691987"/>
                <a:gd name="connsiteX9" fmla="*/ 269116 w 402467"/>
                <a:gd name="connsiteY9" fmla="*/ 214313 h 691987"/>
                <a:gd name="connsiteX10" fmla="*/ 281022 w 402467"/>
                <a:gd name="connsiteY10" fmla="*/ 102394 h 691987"/>
                <a:gd name="connsiteX11" fmla="*/ 290547 w 402467"/>
                <a:gd name="connsiteY11" fmla="*/ 35719 h 691987"/>
                <a:gd name="connsiteX12" fmla="*/ 297691 w 402467"/>
                <a:gd name="connsiteY12" fmla="*/ 9525 h 691987"/>
                <a:gd name="connsiteX13" fmla="*/ 311978 w 402467"/>
                <a:gd name="connsiteY13" fmla="*/ 0 h 691987"/>
                <a:gd name="connsiteX14" fmla="*/ 328647 w 402467"/>
                <a:gd name="connsiteY14" fmla="*/ 0 h 691987"/>
                <a:gd name="connsiteX15" fmla="*/ 345316 w 402467"/>
                <a:gd name="connsiteY15" fmla="*/ 9525 h 691987"/>
                <a:gd name="connsiteX16" fmla="*/ 361985 w 402467"/>
                <a:gd name="connsiteY16" fmla="*/ 38100 h 691987"/>
                <a:gd name="connsiteX17" fmla="*/ 373891 w 402467"/>
                <a:gd name="connsiteY17" fmla="*/ 342900 h 691987"/>
                <a:gd name="connsiteX0" fmla="*/ 242887 w 271463"/>
                <a:gd name="connsiteY0" fmla="*/ 342900 h 546951"/>
                <a:gd name="connsiteX1" fmla="*/ 271463 w 271463"/>
                <a:gd name="connsiteY1" fmla="*/ 518414 h 546951"/>
                <a:gd name="connsiteX2" fmla="*/ 0 w 271463"/>
                <a:gd name="connsiteY2" fmla="*/ 546951 h 546951"/>
                <a:gd name="connsiteX3" fmla="*/ 21431 w 271463"/>
                <a:gd name="connsiteY3" fmla="*/ 521494 h 546951"/>
                <a:gd name="connsiteX4" fmla="*/ 50006 w 271463"/>
                <a:gd name="connsiteY4" fmla="*/ 473869 h 546951"/>
                <a:gd name="connsiteX5" fmla="*/ 73818 w 271463"/>
                <a:gd name="connsiteY5" fmla="*/ 423863 h 546951"/>
                <a:gd name="connsiteX6" fmla="*/ 102393 w 271463"/>
                <a:gd name="connsiteY6" fmla="*/ 364331 h 546951"/>
                <a:gd name="connsiteX7" fmla="*/ 121443 w 271463"/>
                <a:gd name="connsiteY7" fmla="*/ 295275 h 546951"/>
                <a:gd name="connsiteX8" fmla="*/ 138112 w 271463"/>
                <a:gd name="connsiteY8" fmla="*/ 214313 h 546951"/>
                <a:gd name="connsiteX9" fmla="*/ 150018 w 271463"/>
                <a:gd name="connsiteY9" fmla="*/ 102394 h 546951"/>
                <a:gd name="connsiteX10" fmla="*/ 159543 w 271463"/>
                <a:gd name="connsiteY10" fmla="*/ 35719 h 546951"/>
                <a:gd name="connsiteX11" fmla="*/ 166687 w 271463"/>
                <a:gd name="connsiteY11" fmla="*/ 9525 h 546951"/>
                <a:gd name="connsiteX12" fmla="*/ 180974 w 271463"/>
                <a:gd name="connsiteY12" fmla="*/ 0 h 546951"/>
                <a:gd name="connsiteX13" fmla="*/ 197643 w 271463"/>
                <a:gd name="connsiteY13" fmla="*/ 0 h 546951"/>
                <a:gd name="connsiteX14" fmla="*/ 214312 w 271463"/>
                <a:gd name="connsiteY14" fmla="*/ 9525 h 546951"/>
                <a:gd name="connsiteX15" fmla="*/ 230981 w 271463"/>
                <a:gd name="connsiteY15" fmla="*/ 38100 h 546951"/>
                <a:gd name="connsiteX16" fmla="*/ 242887 w 271463"/>
                <a:gd name="connsiteY16" fmla="*/ 342900 h 54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1463" h="546951">
                  <a:moveTo>
                    <a:pt x="242887" y="342900"/>
                  </a:moveTo>
                  <a:lnTo>
                    <a:pt x="271463" y="518414"/>
                  </a:lnTo>
                  <a:lnTo>
                    <a:pt x="0" y="546951"/>
                  </a:lnTo>
                  <a:lnTo>
                    <a:pt x="21431" y="521494"/>
                  </a:lnTo>
                  <a:lnTo>
                    <a:pt x="50006" y="473869"/>
                  </a:lnTo>
                  <a:lnTo>
                    <a:pt x="73818" y="423863"/>
                  </a:lnTo>
                  <a:lnTo>
                    <a:pt x="102393" y="364331"/>
                  </a:lnTo>
                  <a:lnTo>
                    <a:pt x="121443" y="295275"/>
                  </a:lnTo>
                  <a:lnTo>
                    <a:pt x="138112" y="214313"/>
                  </a:lnTo>
                  <a:lnTo>
                    <a:pt x="150018" y="102394"/>
                  </a:lnTo>
                  <a:lnTo>
                    <a:pt x="159543" y="35719"/>
                  </a:lnTo>
                  <a:lnTo>
                    <a:pt x="166687" y="9525"/>
                  </a:lnTo>
                  <a:lnTo>
                    <a:pt x="180974" y="0"/>
                  </a:lnTo>
                  <a:lnTo>
                    <a:pt x="197643" y="0"/>
                  </a:lnTo>
                  <a:lnTo>
                    <a:pt x="214312" y="9525"/>
                  </a:lnTo>
                  <a:lnTo>
                    <a:pt x="230981" y="38100"/>
                  </a:lnTo>
                  <a:lnTo>
                    <a:pt x="242887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2">
              <a:extLst>
                <a:ext uri="{FF2B5EF4-FFF2-40B4-BE49-F238E27FC236}">
                  <a16:creationId xmlns:a16="http://schemas.microsoft.com/office/drawing/2014/main" id="{05D1B59D-B0E0-4C89-822C-147AD93C6E09}"/>
                </a:ext>
              </a:extLst>
            </p:cNvPr>
            <p:cNvSpPr/>
            <p:nvPr/>
          </p:nvSpPr>
          <p:spPr>
            <a:xfrm>
              <a:off x="5492751" y="3660776"/>
              <a:ext cx="2149475" cy="2143125"/>
            </a:xfrm>
            <a:custGeom>
              <a:avLst/>
              <a:gdLst>
                <a:gd name="connsiteX0" fmla="*/ 936625 w 2149475"/>
                <a:gd name="connsiteY0" fmla="*/ 1695450 h 2143125"/>
                <a:gd name="connsiteX1" fmla="*/ 708025 w 2149475"/>
                <a:gd name="connsiteY1" fmla="*/ 1854200 h 2143125"/>
                <a:gd name="connsiteX2" fmla="*/ 488950 w 2149475"/>
                <a:gd name="connsiteY2" fmla="*/ 1974850 h 2143125"/>
                <a:gd name="connsiteX3" fmla="*/ 346075 w 2149475"/>
                <a:gd name="connsiteY3" fmla="*/ 2038350 h 2143125"/>
                <a:gd name="connsiteX4" fmla="*/ 152400 w 2149475"/>
                <a:gd name="connsiteY4" fmla="*/ 2108200 h 2143125"/>
                <a:gd name="connsiteX5" fmla="*/ 57150 w 2149475"/>
                <a:gd name="connsiteY5" fmla="*/ 2136775 h 2143125"/>
                <a:gd name="connsiteX6" fmla="*/ 28575 w 2149475"/>
                <a:gd name="connsiteY6" fmla="*/ 2143125 h 2143125"/>
                <a:gd name="connsiteX7" fmla="*/ 9525 w 2149475"/>
                <a:gd name="connsiteY7" fmla="*/ 2139950 h 2143125"/>
                <a:gd name="connsiteX8" fmla="*/ 0 w 2149475"/>
                <a:gd name="connsiteY8" fmla="*/ 2127250 h 2143125"/>
                <a:gd name="connsiteX9" fmla="*/ 12700 w 2149475"/>
                <a:gd name="connsiteY9" fmla="*/ 2089150 h 2143125"/>
                <a:gd name="connsiteX10" fmla="*/ 53975 w 2149475"/>
                <a:gd name="connsiteY10" fmla="*/ 2057400 h 2143125"/>
                <a:gd name="connsiteX11" fmla="*/ 174625 w 2149475"/>
                <a:gd name="connsiteY11" fmla="*/ 1997075 h 2143125"/>
                <a:gd name="connsiteX12" fmla="*/ 336550 w 2149475"/>
                <a:gd name="connsiteY12" fmla="*/ 1908175 h 2143125"/>
                <a:gd name="connsiteX13" fmla="*/ 492125 w 2149475"/>
                <a:gd name="connsiteY13" fmla="*/ 1809750 h 2143125"/>
                <a:gd name="connsiteX14" fmla="*/ 663575 w 2149475"/>
                <a:gd name="connsiteY14" fmla="*/ 1685925 h 2143125"/>
                <a:gd name="connsiteX15" fmla="*/ 787400 w 2149475"/>
                <a:gd name="connsiteY15" fmla="*/ 1581150 h 2143125"/>
                <a:gd name="connsiteX16" fmla="*/ 908050 w 2149475"/>
                <a:gd name="connsiteY16" fmla="*/ 1463675 h 2143125"/>
                <a:gd name="connsiteX17" fmla="*/ 1009650 w 2149475"/>
                <a:gd name="connsiteY17" fmla="*/ 1358900 h 2143125"/>
                <a:gd name="connsiteX18" fmla="*/ 1143000 w 2149475"/>
                <a:gd name="connsiteY18" fmla="*/ 1225550 h 2143125"/>
                <a:gd name="connsiteX19" fmla="*/ 1222375 w 2149475"/>
                <a:gd name="connsiteY19" fmla="*/ 1139825 h 2143125"/>
                <a:gd name="connsiteX20" fmla="*/ 1317625 w 2149475"/>
                <a:gd name="connsiteY20" fmla="*/ 990600 h 2143125"/>
                <a:gd name="connsiteX21" fmla="*/ 1447800 w 2149475"/>
                <a:gd name="connsiteY21" fmla="*/ 787400 h 2143125"/>
                <a:gd name="connsiteX22" fmla="*/ 1571625 w 2149475"/>
                <a:gd name="connsiteY22" fmla="*/ 574675 h 2143125"/>
                <a:gd name="connsiteX23" fmla="*/ 1660525 w 2149475"/>
                <a:gd name="connsiteY23" fmla="*/ 422275 h 2143125"/>
                <a:gd name="connsiteX24" fmla="*/ 1758950 w 2149475"/>
                <a:gd name="connsiteY24" fmla="*/ 247650 h 2143125"/>
                <a:gd name="connsiteX25" fmla="*/ 1803400 w 2149475"/>
                <a:gd name="connsiteY25" fmla="*/ 149225 h 2143125"/>
                <a:gd name="connsiteX26" fmla="*/ 1825625 w 2149475"/>
                <a:gd name="connsiteY26" fmla="*/ 92075 h 2143125"/>
                <a:gd name="connsiteX27" fmla="*/ 1803400 w 2149475"/>
                <a:gd name="connsiteY27" fmla="*/ 0 h 2143125"/>
                <a:gd name="connsiteX28" fmla="*/ 2149475 w 2149475"/>
                <a:gd name="connsiteY28" fmla="*/ 127000 h 2143125"/>
                <a:gd name="connsiteX29" fmla="*/ 2139950 w 2149475"/>
                <a:gd name="connsiteY29" fmla="*/ 146050 h 2143125"/>
                <a:gd name="connsiteX30" fmla="*/ 2082800 w 2149475"/>
                <a:gd name="connsiteY30" fmla="*/ 180975 h 2143125"/>
                <a:gd name="connsiteX31" fmla="*/ 2047875 w 2149475"/>
                <a:gd name="connsiteY31" fmla="*/ 206375 h 2143125"/>
                <a:gd name="connsiteX32" fmla="*/ 2038350 w 2149475"/>
                <a:gd name="connsiteY32" fmla="*/ 225425 h 2143125"/>
                <a:gd name="connsiteX33" fmla="*/ 1981200 w 2149475"/>
                <a:gd name="connsiteY33" fmla="*/ 371475 h 2143125"/>
                <a:gd name="connsiteX34" fmla="*/ 1901825 w 2149475"/>
                <a:gd name="connsiteY34" fmla="*/ 517525 h 2143125"/>
                <a:gd name="connsiteX35" fmla="*/ 1816100 w 2149475"/>
                <a:gd name="connsiteY35" fmla="*/ 663575 h 2143125"/>
                <a:gd name="connsiteX36" fmla="*/ 1714500 w 2149475"/>
                <a:gd name="connsiteY36" fmla="*/ 822325 h 2143125"/>
                <a:gd name="connsiteX37" fmla="*/ 1609725 w 2149475"/>
                <a:gd name="connsiteY37" fmla="*/ 965200 h 2143125"/>
                <a:gd name="connsiteX38" fmla="*/ 1482725 w 2149475"/>
                <a:gd name="connsiteY38" fmla="*/ 1133475 h 2143125"/>
                <a:gd name="connsiteX39" fmla="*/ 1371600 w 2149475"/>
                <a:gd name="connsiteY39" fmla="*/ 1308100 h 2143125"/>
                <a:gd name="connsiteX40" fmla="*/ 1212850 w 2149475"/>
                <a:gd name="connsiteY40" fmla="*/ 1470025 h 2143125"/>
                <a:gd name="connsiteX41" fmla="*/ 1044575 w 2149475"/>
                <a:gd name="connsiteY41" fmla="*/ 1616075 h 2143125"/>
                <a:gd name="connsiteX42" fmla="*/ 936625 w 2149475"/>
                <a:gd name="connsiteY42" fmla="*/ 1695450 h 2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49475" h="2143125">
                  <a:moveTo>
                    <a:pt x="936625" y="1695450"/>
                  </a:moveTo>
                  <a:lnTo>
                    <a:pt x="708025" y="1854200"/>
                  </a:lnTo>
                  <a:lnTo>
                    <a:pt x="488950" y="1974850"/>
                  </a:lnTo>
                  <a:lnTo>
                    <a:pt x="346075" y="2038350"/>
                  </a:lnTo>
                  <a:lnTo>
                    <a:pt x="152400" y="2108200"/>
                  </a:lnTo>
                  <a:lnTo>
                    <a:pt x="57150" y="2136775"/>
                  </a:lnTo>
                  <a:lnTo>
                    <a:pt x="28575" y="2143125"/>
                  </a:lnTo>
                  <a:lnTo>
                    <a:pt x="9525" y="2139950"/>
                  </a:lnTo>
                  <a:lnTo>
                    <a:pt x="0" y="2127250"/>
                  </a:lnTo>
                  <a:lnTo>
                    <a:pt x="12700" y="2089150"/>
                  </a:lnTo>
                  <a:lnTo>
                    <a:pt x="53975" y="2057400"/>
                  </a:lnTo>
                  <a:lnTo>
                    <a:pt x="174625" y="1997075"/>
                  </a:lnTo>
                  <a:lnTo>
                    <a:pt x="336550" y="1908175"/>
                  </a:lnTo>
                  <a:lnTo>
                    <a:pt x="492125" y="1809750"/>
                  </a:lnTo>
                  <a:lnTo>
                    <a:pt x="663575" y="1685925"/>
                  </a:lnTo>
                  <a:lnTo>
                    <a:pt x="787400" y="1581150"/>
                  </a:lnTo>
                  <a:lnTo>
                    <a:pt x="908050" y="1463675"/>
                  </a:lnTo>
                  <a:lnTo>
                    <a:pt x="1009650" y="1358900"/>
                  </a:lnTo>
                  <a:lnTo>
                    <a:pt x="1143000" y="1225550"/>
                  </a:lnTo>
                  <a:lnTo>
                    <a:pt x="1222375" y="1139825"/>
                  </a:lnTo>
                  <a:lnTo>
                    <a:pt x="1317625" y="990600"/>
                  </a:lnTo>
                  <a:lnTo>
                    <a:pt x="1447800" y="787400"/>
                  </a:lnTo>
                  <a:lnTo>
                    <a:pt x="1571625" y="574675"/>
                  </a:lnTo>
                  <a:lnTo>
                    <a:pt x="1660525" y="422275"/>
                  </a:lnTo>
                  <a:lnTo>
                    <a:pt x="1758950" y="247650"/>
                  </a:lnTo>
                  <a:lnTo>
                    <a:pt x="1803400" y="149225"/>
                  </a:lnTo>
                  <a:lnTo>
                    <a:pt x="1825625" y="92075"/>
                  </a:lnTo>
                  <a:lnTo>
                    <a:pt x="1803400" y="0"/>
                  </a:lnTo>
                  <a:lnTo>
                    <a:pt x="2149475" y="127000"/>
                  </a:lnTo>
                  <a:lnTo>
                    <a:pt x="2139950" y="146050"/>
                  </a:lnTo>
                  <a:lnTo>
                    <a:pt x="2082800" y="180975"/>
                  </a:lnTo>
                  <a:lnTo>
                    <a:pt x="2047875" y="206375"/>
                  </a:lnTo>
                  <a:lnTo>
                    <a:pt x="2038350" y="225425"/>
                  </a:lnTo>
                  <a:lnTo>
                    <a:pt x="1981200" y="371475"/>
                  </a:lnTo>
                  <a:lnTo>
                    <a:pt x="1901825" y="517525"/>
                  </a:lnTo>
                  <a:lnTo>
                    <a:pt x="1816100" y="663575"/>
                  </a:lnTo>
                  <a:lnTo>
                    <a:pt x="1714500" y="822325"/>
                  </a:lnTo>
                  <a:lnTo>
                    <a:pt x="1609725" y="965200"/>
                  </a:lnTo>
                  <a:lnTo>
                    <a:pt x="1482725" y="1133475"/>
                  </a:lnTo>
                  <a:lnTo>
                    <a:pt x="1371600" y="1308100"/>
                  </a:lnTo>
                  <a:lnTo>
                    <a:pt x="1212850" y="1470025"/>
                  </a:lnTo>
                  <a:lnTo>
                    <a:pt x="1044575" y="1616075"/>
                  </a:lnTo>
                  <a:lnTo>
                    <a:pt x="936625" y="1695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77741C86-C4D6-4F6A-8682-65902ACF35E3}"/>
                </a:ext>
              </a:extLst>
            </p:cNvPr>
            <p:cNvSpPr/>
            <p:nvPr/>
          </p:nvSpPr>
          <p:spPr>
            <a:xfrm>
              <a:off x="5910264" y="4119564"/>
              <a:ext cx="2638425" cy="1749425"/>
            </a:xfrm>
            <a:custGeom>
              <a:avLst/>
              <a:gdLst>
                <a:gd name="connsiteX0" fmla="*/ 1273968 w 2638425"/>
                <a:gd name="connsiteY0" fmla="*/ 1154906 h 1750218"/>
                <a:gd name="connsiteX1" fmla="*/ 969168 w 2638425"/>
                <a:gd name="connsiteY1" fmla="*/ 859631 h 1750218"/>
                <a:gd name="connsiteX2" fmla="*/ 781050 w 2638425"/>
                <a:gd name="connsiteY2" fmla="*/ 690562 h 1750218"/>
                <a:gd name="connsiteX3" fmla="*/ 607218 w 2638425"/>
                <a:gd name="connsiteY3" fmla="*/ 533400 h 1750218"/>
                <a:gd name="connsiteX4" fmla="*/ 409575 w 2638425"/>
                <a:gd name="connsiteY4" fmla="*/ 366712 h 1750218"/>
                <a:gd name="connsiteX5" fmla="*/ 169068 w 2638425"/>
                <a:gd name="connsiteY5" fmla="*/ 171450 h 1750218"/>
                <a:gd name="connsiteX6" fmla="*/ 33337 w 2638425"/>
                <a:gd name="connsiteY6" fmla="*/ 66675 h 1750218"/>
                <a:gd name="connsiteX7" fmla="*/ 7143 w 2638425"/>
                <a:gd name="connsiteY7" fmla="*/ 47625 h 1750218"/>
                <a:gd name="connsiteX8" fmla="*/ 0 w 2638425"/>
                <a:gd name="connsiteY8" fmla="*/ 33337 h 1750218"/>
                <a:gd name="connsiteX9" fmla="*/ 0 w 2638425"/>
                <a:gd name="connsiteY9" fmla="*/ 19050 h 1750218"/>
                <a:gd name="connsiteX10" fmla="*/ 16668 w 2638425"/>
                <a:gd name="connsiteY10" fmla="*/ 4762 h 1750218"/>
                <a:gd name="connsiteX11" fmla="*/ 80962 w 2638425"/>
                <a:gd name="connsiteY11" fmla="*/ 0 h 1750218"/>
                <a:gd name="connsiteX12" fmla="*/ 114300 w 2638425"/>
                <a:gd name="connsiteY12" fmla="*/ 11906 h 1750218"/>
                <a:gd name="connsiteX13" fmla="*/ 283368 w 2638425"/>
                <a:gd name="connsiteY13" fmla="*/ 123825 h 1750218"/>
                <a:gd name="connsiteX14" fmla="*/ 495300 w 2638425"/>
                <a:gd name="connsiteY14" fmla="*/ 264318 h 1750218"/>
                <a:gd name="connsiteX15" fmla="*/ 700087 w 2638425"/>
                <a:gd name="connsiteY15" fmla="*/ 400050 h 1750218"/>
                <a:gd name="connsiteX16" fmla="*/ 900112 w 2638425"/>
                <a:gd name="connsiteY16" fmla="*/ 538162 h 1750218"/>
                <a:gd name="connsiteX17" fmla="*/ 1073943 w 2638425"/>
                <a:gd name="connsiteY17" fmla="*/ 671512 h 1750218"/>
                <a:gd name="connsiteX18" fmla="*/ 1264443 w 2638425"/>
                <a:gd name="connsiteY18" fmla="*/ 823912 h 1750218"/>
                <a:gd name="connsiteX19" fmla="*/ 1462087 w 2638425"/>
                <a:gd name="connsiteY19" fmla="*/ 981075 h 1750218"/>
                <a:gd name="connsiteX20" fmla="*/ 1619250 w 2638425"/>
                <a:gd name="connsiteY20" fmla="*/ 1092993 h 1750218"/>
                <a:gd name="connsiteX21" fmla="*/ 1745456 w 2638425"/>
                <a:gd name="connsiteY21" fmla="*/ 1185862 h 1750218"/>
                <a:gd name="connsiteX22" fmla="*/ 1950243 w 2638425"/>
                <a:gd name="connsiteY22" fmla="*/ 1321593 h 1750218"/>
                <a:gd name="connsiteX23" fmla="*/ 2133600 w 2638425"/>
                <a:gd name="connsiteY23" fmla="*/ 1433512 h 1750218"/>
                <a:gd name="connsiteX24" fmla="*/ 2402681 w 2638425"/>
                <a:gd name="connsiteY24" fmla="*/ 1581150 h 1750218"/>
                <a:gd name="connsiteX25" fmla="*/ 2607468 w 2638425"/>
                <a:gd name="connsiteY25" fmla="*/ 1676400 h 1750218"/>
                <a:gd name="connsiteX26" fmla="*/ 2621756 w 2638425"/>
                <a:gd name="connsiteY26" fmla="*/ 1683543 h 1750218"/>
                <a:gd name="connsiteX27" fmla="*/ 2633662 w 2638425"/>
                <a:gd name="connsiteY27" fmla="*/ 1695450 h 1750218"/>
                <a:gd name="connsiteX28" fmla="*/ 2638425 w 2638425"/>
                <a:gd name="connsiteY28" fmla="*/ 1707356 h 1750218"/>
                <a:gd name="connsiteX29" fmla="*/ 2636043 w 2638425"/>
                <a:gd name="connsiteY29" fmla="*/ 1726406 h 1750218"/>
                <a:gd name="connsiteX30" fmla="*/ 2626518 w 2638425"/>
                <a:gd name="connsiteY30" fmla="*/ 1740693 h 1750218"/>
                <a:gd name="connsiteX31" fmla="*/ 2586037 w 2638425"/>
                <a:gd name="connsiteY31" fmla="*/ 1750218 h 1750218"/>
                <a:gd name="connsiteX32" fmla="*/ 2355056 w 2638425"/>
                <a:gd name="connsiteY32" fmla="*/ 1745456 h 1750218"/>
                <a:gd name="connsiteX33" fmla="*/ 2155031 w 2638425"/>
                <a:gd name="connsiteY33" fmla="*/ 1731168 h 1750218"/>
                <a:gd name="connsiteX34" fmla="*/ 2016918 w 2638425"/>
                <a:gd name="connsiteY34" fmla="*/ 1719262 h 1750218"/>
                <a:gd name="connsiteX35" fmla="*/ 1928812 w 2638425"/>
                <a:gd name="connsiteY35" fmla="*/ 1707356 h 1750218"/>
                <a:gd name="connsiteX36" fmla="*/ 1864518 w 2638425"/>
                <a:gd name="connsiteY36" fmla="*/ 1697831 h 1750218"/>
                <a:gd name="connsiteX37" fmla="*/ 1828800 w 2638425"/>
                <a:gd name="connsiteY37" fmla="*/ 1697831 h 1750218"/>
                <a:gd name="connsiteX38" fmla="*/ 1778793 w 2638425"/>
                <a:gd name="connsiteY38" fmla="*/ 1685925 h 1750218"/>
                <a:gd name="connsiteX39" fmla="*/ 1750218 w 2638425"/>
                <a:gd name="connsiteY39" fmla="*/ 1669256 h 1750218"/>
                <a:gd name="connsiteX40" fmla="*/ 1714500 w 2638425"/>
                <a:gd name="connsiteY40" fmla="*/ 1628775 h 1750218"/>
                <a:gd name="connsiteX41" fmla="*/ 1607343 w 2638425"/>
                <a:gd name="connsiteY41" fmla="*/ 1512093 h 1750218"/>
                <a:gd name="connsiteX42" fmla="*/ 1273968 w 2638425"/>
                <a:gd name="connsiteY42" fmla="*/ 1154906 h 175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38425" h="1750218">
                  <a:moveTo>
                    <a:pt x="1273968" y="1154906"/>
                  </a:moveTo>
                  <a:lnTo>
                    <a:pt x="969168" y="859631"/>
                  </a:lnTo>
                  <a:lnTo>
                    <a:pt x="781050" y="690562"/>
                  </a:lnTo>
                  <a:lnTo>
                    <a:pt x="607218" y="533400"/>
                  </a:lnTo>
                  <a:lnTo>
                    <a:pt x="409575" y="366712"/>
                  </a:lnTo>
                  <a:lnTo>
                    <a:pt x="169068" y="171450"/>
                  </a:lnTo>
                  <a:lnTo>
                    <a:pt x="33337" y="66675"/>
                  </a:lnTo>
                  <a:lnTo>
                    <a:pt x="7143" y="47625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16668" y="4762"/>
                  </a:lnTo>
                  <a:lnTo>
                    <a:pt x="80962" y="0"/>
                  </a:lnTo>
                  <a:lnTo>
                    <a:pt x="114300" y="11906"/>
                  </a:lnTo>
                  <a:lnTo>
                    <a:pt x="283368" y="123825"/>
                  </a:lnTo>
                  <a:lnTo>
                    <a:pt x="495300" y="264318"/>
                  </a:lnTo>
                  <a:lnTo>
                    <a:pt x="700087" y="400050"/>
                  </a:lnTo>
                  <a:lnTo>
                    <a:pt x="900112" y="538162"/>
                  </a:lnTo>
                  <a:lnTo>
                    <a:pt x="1073943" y="671512"/>
                  </a:lnTo>
                  <a:lnTo>
                    <a:pt x="1264443" y="823912"/>
                  </a:lnTo>
                  <a:lnTo>
                    <a:pt x="1462087" y="981075"/>
                  </a:lnTo>
                  <a:lnTo>
                    <a:pt x="1619250" y="1092993"/>
                  </a:lnTo>
                  <a:lnTo>
                    <a:pt x="1745456" y="1185862"/>
                  </a:lnTo>
                  <a:lnTo>
                    <a:pt x="1950243" y="1321593"/>
                  </a:lnTo>
                  <a:lnTo>
                    <a:pt x="2133600" y="1433512"/>
                  </a:lnTo>
                  <a:lnTo>
                    <a:pt x="2402681" y="1581150"/>
                  </a:lnTo>
                  <a:lnTo>
                    <a:pt x="2607468" y="1676400"/>
                  </a:lnTo>
                  <a:lnTo>
                    <a:pt x="2621756" y="1683543"/>
                  </a:lnTo>
                  <a:lnTo>
                    <a:pt x="2633662" y="1695450"/>
                  </a:lnTo>
                  <a:lnTo>
                    <a:pt x="2638425" y="1707356"/>
                  </a:lnTo>
                  <a:lnTo>
                    <a:pt x="2636043" y="1726406"/>
                  </a:lnTo>
                  <a:lnTo>
                    <a:pt x="2626518" y="1740693"/>
                  </a:lnTo>
                  <a:lnTo>
                    <a:pt x="2586037" y="1750218"/>
                  </a:lnTo>
                  <a:lnTo>
                    <a:pt x="2355056" y="1745456"/>
                  </a:lnTo>
                  <a:lnTo>
                    <a:pt x="2155031" y="1731168"/>
                  </a:lnTo>
                  <a:lnTo>
                    <a:pt x="2016918" y="1719262"/>
                  </a:lnTo>
                  <a:lnTo>
                    <a:pt x="1928812" y="1707356"/>
                  </a:lnTo>
                  <a:lnTo>
                    <a:pt x="1864518" y="1697831"/>
                  </a:lnTo>
                  <a:lnTo>
                    <a:pt x="1828800" y="1697831"/>
                  </a:lnTo>
                  <a:lnTo>
                    <a:pt x="1778793" y="1685925"/>
                  </a:lnTo>
                  <a:lnTo>
                    <a:pt x="1750218" y="1669256"/>
                  </a:lnTo>
                  <a:lnTo>
                    <a:pt x="1714500" y="1628775"/>
                  </a:lnTo>
                  <a:lnTo>
                    <a:pt x="1607343" y="1512093"/>
                  </a:lnTo>
                  <a:lnTo>
                    <a:pt x="1273968" y="1154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973415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4983DFA-E300-42EB-B8AE-B33DBB62E4BF}"/>
              </a:ext>
            </a:extLst>
          </p:cNvPr>
          <p:cNvSpPr/>
          <p:nvPr/>
        </p:nvSpPr>
        <p:spPr>
          <a:xfrm>
            <a:off x="4194175" y="2105026"/>
            <a:ext cx="3752850" cy="657225"/>
          </a:xfrm>
          <a:custGeom>
            <a:avLst/>
            <a:gdLst>
              <a:gd name="connsiteX0" fmla="*/ 2593975 w 3752850"/>
              <a:gd name="connsiteY0" fmla="*/ 320675 h 657225"/>
              <a:gd name="connsiteX1" fmla="*/ 2019300 w 3752850"/>
              <a:gd name="connsiteY1" fmla="*/ 368300 h 657225"/>
              <a:gd name="connsiteX2" fmla="*/ 1835150 w 3752850"/>
              <a:gd name="connsiteY2" fmla="*/ 384175 h 657225"/>
              <a:gd name="connsiteX3" fmla="*/ 1543050 w 3752850"/>
              <a:gd name="connsiteY3" fmla="*/ 412750 h 657225"/>
              <a:gd name="connsiteX4" fmla="*/ 1266825 w 3752850"/>
              <a:gd name="connsiteY4" fmla="*/ 454025 h 657225"/>
              <a:gd name="connsiteX5" fmla="*/ 1044575 w 3752850"/>
              <a:gd name="connsiteY5" fmla="*/ 501650 h 657225"/>
              <a:gd name="connsiteX6" fmla="*/ 854075 w 3752850"/>
              <a:gd name="connsiteY6" fmla="*/ 549275 h 657225"/>
              <a:gd name="connsiteX7" fmla="*/ 717550 w 3752850"/>
              <a:gd name="connsiteY7" fmla="*/ 587375 h 657225"/>
              <a:gd name="connsiteX8" fmla="*/ 673100 w 3752850"/>
              <a:gd name="connsiteY8" fmla="*/ 612775 h 657225"/>
              <a:gd name="connsiteX9" fmla="*/ 568325 w 3752850"/>
              <a:gd name="connsiteY9" fmla="*/ 657225 h 657225"/>
              <a:gd name="connsiteX10" fmla="*/ 530225 w 3752850"/>
              <a:gd name="connsiteY10" fmla="*/ 650875 h 657225"/>
              <a:gd name="connsiteX11" fmla="*/ 377825 w 3752850"/>
              <a:gd name="connsiteY11" fmla="*/ 587375 h 657225"/>
              <a:gd name="connsiteX12" fmla="*/ 257175 w 3752850"/>
              <a:gd name="connsiteY12" fmla="*/ 520700 h 657225"/>
              <a:gd name="connsiteX13" fmla="*/ 149225 w 3752850"/>
              <a:gd name="connsiteY13" fmla="*/ 450850 h 657225"/>
              <a:gd name="connsiteX14" fmla="*/ 57150 w 3752850"/>
              <a:gd name="connsiteY14" fmla="*/ 384175 h 657225"/>
              <a:gd name="connsiteX15" fmla="*/ 12700 w 3752850"/>
              <a:gd name="connsiteY15" fmla="*/ 346075 h 657225"/>
              <a:gd name="connsiteX16" fmla="*/ 0 w 3752850"/>
              <a:gd name="connsiteY16" fmla="*/ 327025 h 657225"/>
              <a:gd name="connsiteX17" fmla="*/ 0 w 3752850"/>
              <a:gd name="connsiteY17" fmla="*/ 307975 h 657225"/>
              <a:gd name="connsiteX18" fmla="*/ 6350 w 3752850"/>
              <a:gd name="connsiteY18" fmla="*/ 295275 h 657225"/>
              <a:gd name="connsiteX19" fmla="*/ 25400 w 3752850"/>
              <a:gd name="connsiteY19" fmla="*/ 292100 h 657225"/>
              <a:gd name="connsiteX20" fmla="*/ 98425 w 3752850"/>
              <a:gd name="connsiteY20" fmla="*/ 314325 h 657225"/>
              <a:gd name="connsiteX21" fmla="*/ 203200 w 3752850"/>
              <a:gd name="connsiteY21" fmla="*/ 339725 h 657225"/>
              <a:gd name="connsiteX22" fmla="*/ 301625 w 3752850"/>
              <a:gd name="connsiteY22" fmla="*/ 355600 h 657225"/>
              <a:gd name="connsiteX23" fmla="*/ 390525 w 3752850"/>
              <a:gd name="connsiteY23" fmla="*/ 365125 h 657225"/>
              <a:gd name="connsiteX24" fmla="*/ 536575 w 3752850"/>
              <a:gd name="connsiteY24" fmla="*/ 368300 h 657225"/>
              <a:gd name="connsiteX25" fmla="*/ 717550 w 3752850"/>
              <a:gd name="connsiteY25" fmla="*/ 349250 h 657225"/>
              <a:gd name="connsiteX26" fmla="*/ 1196975 w 3752850"/>
              <a:gd name="connsiteY26" fmla="*/ 292100 h 657225"/>
              <a:gd name="connsiteX27" fmla="*/ 1625600 w 3752850"/>
              <a:gd name="connsiteY27" fmla="*/ 231775 h 657225"/>
              <a:gd name="connsiteX28" fmla="*/ 1828800 w 3752850"/>
              <a:gd name="connsiteY28" fmla="*/ 203200 h 657225"/>
              <a:gd name="connsiteX29" fmla="*/ 2003425 w 3752850"/>
              <a:gd name="connsiteY29" fmla="*/ 187325 h 657225"/>
              <a:gd name="connsiteX30" fmla="*/ 2292350 w 3752850"/>
              <a:gd name="connsiteY30" fmla="*/ 161925 h 657225"/>
              <a:gd name="connsiteX31" fmla="*/ 2647950 w 3752850"/>
              <a:gd name="connsiteY31" fmla="*/ 130175 h 657225"/>
              <a:gd name="connsiteX32" fmla="*/ 3006725 w 3752850"/>
              <a:gd name="connsiteY32" fmla="*/ 95250 h 657225"/>
              <a:gd name="connsiteX33" fmla="*/ 3092450 w 3752850"/>
              <a:gd name="connsiteY33" fmla="*/ 60325 h 657225"/>
              <a:gd name="connsiteX34" fmla="*/ 3225800 w 3752850"/>
              <a:gd name="connsiteY34" fmla="*/ 6350 h 657225"/>
              <a:gd name="connsiteX35" fmla="*/ 3267075 w 3752850"/>
              <a:gd name="connsiteY35" fmla="*/ 0 h 657225"/>
              <a:gd name="connsiteX36" fmla="*/ 3355975 w 3752850"/>
              <a:gd name="connsiteY36" fmla="*/ 9525 h 657225"/>
              <a:gd name="connsiteX37" fmla="*/ 3467100 w 3752850"/>
              <a:gd name="connsiteY37" fmla="*/ 31750 h 657225"/>
              <a:gd name="connsiteX38" fmla="*/ 3524250 w 3752850"/>
              <a:gd name="connsiteY38" fmla="*/ 47625 h 657225"/>
              <a:gd name="connsiteX39" fmla="*/ 3575050 w 3752850"/>
              <a:gd name="connsiteY39" fmla="*/ 69850 h 657225"/>
              <a:gd name="connsiteX40" fmla="*/ 3648075 w 3752850"/>
              <a:gd name="connsiteY40" fmla="*/ 114300 h 657225"/>
              <a:gd name="connsiteX41" fmla="*/ 3705225 w 3752850"/>
              <a:gd name="connsiteY41" fmla="*/ 158750 h 657225"/>
              <a:gd name="connsiteX42" fmla="*/ 3740150 w 3752850"/>
              <a:gd name="connsiteY42" fmla="*/ 196850 h 657225"/>
              <a:gd name="connsiteX43" fmla="*/ 3749675 w 3752850"/>
              <a:gd name="connsiteY43" fmla="*/ 215900 h 657225"/>
              <a:gd name="connsiteX44" fmla="*/ 3752850 w 3752850"/>
              <a:gd name="connsiteY44" fmla="*/ 250825 h 657225"/>
              <a:gd name="connsiteX45" fmla="*/ 3746500 w 3752850"/>
              <a:gd name="connsiteY45" fmla="*/ 285750 h 657225"/>
              <a:gd name="connsiteX46" fmla="*/ 3724275 w 3752850"/>
              <a:gd name="connsiteY46" fmla="*/ 314325 h 657225"/>
              <a:gd name="connsiteX47" fmla="*/ 3676650 w 3752850"/>
              <a:gd name="connsiteY47" fmla="*/ 336550 h 657225"/>
              <a:gd name="connsiteX48" fmla="*/ 3644900 w 3752850"/>
              <a:gd name="connsiteY48" fmla="*/ 339725 h 657225"/>
              <a:gd name="connsiteX49" fmla="*/ 3451225 w 3752850"/>
              <a:gd name="connsiteY49" fmla="*/ 317500 h 657225"/>
              <a:gd name="connsiteX50" fmla="*/ 3121025 w 3752850"/>
              <a:gd name="connsiteY50" fmla="*/ 307975 h 657225"/>
              <a:gd name="connsiteX51" fmla="*/ 2593975 w 3752850"/>
              <a:gd name="connsiteY51" fmla="*/ 320675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752850" h="657225">
                <a:moveTo>
                  <a:pt x="2593975" y="320675"/>
                </a:moveTo>
                <a:lnTo>
                  <a:pt x="2019300" y="368300"/>
                </a:lnTo>
                <a:lnTo>
                  <a:pt x="1835150" y="384175"/>
                </a:lnTo>
                <a:lnTo>
                  <a:pt x="1543050" y="412750"/>
                </a:lnTo>
                <a:lnTo>
                  <a:pt x="1266825" y="454025"/>
                </a:lnTo>
                <a:lnTo>
                  <a:pt x="1044575" y="501650"/>
                </a:lnTo>
                <a:lnTo>
                  <a:pt x="854075" y="549275"/>
                </a:lnTo>
                <a:lnTo>
                  <a:pt x="717550" y="587375"/>
                </a:lnTo>
                <a:lnTo>
                  <a:pt x="673100" y="612775"/>
                </a:lnTo>
                <a:lnTo>
                  <a:pt x="568325" y="657225"/>
                </a:lnTo>
                <a:lnTo>
                  <a:pt x="530225" y="650875"/>
                </a:lnTo>
                <a:lnTo>
                  <a:pt x="377825" y="587375"/>
                </a:lnTo>
                <a:lnTo>
                  <a:pt x="257175" y="520700"/>
                </a:lnTo>
                <a:lnTo>
                  <a:pt x="149225" y="450850"/>
                </a:lnTo>
                <a:lnTo>
                  <a:pt x="57150" y="384175"/>
                </a:lnTo>
                <a:lnTo>
                  <a:pt x="12700" y="346075"/>
                </a:lnTo>
                <a:lnTo>
                  <a:pt x="0" y="327025"/>
                </a:lnTo>
                <a:lnTo>
                  <a:pt x="0" y="307975"/>
                </a:lnTo>
                <a:lnTo>
                  <a:pt x="6350" y="295275"/>
                </a:lnTo>
                <a:lnTo>
                  <a:pt x="25400" y="292100"/>
                </a:lnTo>
                <a:lnTo>
                  <a:pt x="98425" y="314325"/>
                </a:lnTo>
                <a:lnTo>
                  <a:pt x="203200" y="339725"/>
                </a:lnTo>
                <a:lnTo>
                  <a:pt x="301625" y="355600"/>
                </a:lnTo>
                <a:lnTo>
                  <a:pt x="390525" y="365125"/>
                </a:lnTo>
                <a:lnTo>
                  <a:pt x="536575" y="368300"/>
                </a:lnTo>
                <a:lnTo>
                  <a:pt x="717550" y="349250"/>
                </a:lnTo>
                <a:lnTo>
                  <a:pt x="1196975" y="292100"/>
                </a:lnTo>
                <a:lnTo>
                  <a:pt x="1625600" y="231775"/>
                </a:lnTo>
                <a:lnTo>
                  <a:pt x="1828800" y="203200"/>
                </a:lnTo>
                <a:lnTo>
                  <a:pt x="2003425" y="187325"/>
                </a:lnTo>
                <a:lnTo>
                  <a:pt x="2292350" y="161925"/>
                </a:lnTo>
                <a:lnTo>
                  <a:pt x="2647950" y="130175"/>
                </a:lnTo>
                <a:lnTo>
                  <a:pt x="3006725" y="95250"/>
                </a:lnTo>
                <a:lnTo>
                  <a:pt x="3092450" y="60325"/>
                </a:lnTo>
                <a:lnTo>
                  <a:pt x="3225800" y="6350"/>
                </a:lnTo>
                <a:lnTo>
                  <a:pt x="3267075" y="0"/>
                </a:lnTo>
                <a:lnTo>
                  <a:pt x="3355975" y="9525"/>
                </a:lnTo>
                <a:lnTo>
                  <a:pt x="3467100" y="31750"/>
                </a:lnTo>
                <a:lnTo>
                  <a:pt x="3524250" y="47625"/>
                </a:lnTo>
                <a:lnTo>
                  <a:pt x="3575050" y="69850"/>
                </a:lnTo>
                <a:lnTo>
                  <a:pt x="3648075" y="114300"/>
                </a:lnTo>
                <a:lnTo>
                  <a:pt x="3705225" y="158750"/>
                </a:lnTo>
                <a:lnTo>
                  <a:pt x="3740150" y="196850"/>
                </a:lnTo>
                <a:lnTo>
                  <a:pt x="3749675" y="215900"/>
                </a:lnTo>
                <a:lnTo>
                  <a:pt x="3752850" y="250825"/>
                </a:lnTo>
                <a:lnTo>
                  <a:pt x="3746500" y="285750"/>
                </a:lnTo>
                <a:lnTo>
                  <a:pt x="3724275" y="314325"/>
                </a:lnTo>
                <a:lnTo>
                  <a:pt x="3676650" y="336550"/>
                </a:lnTo>
                <a:lnTo>
                  <a:pt x="3644900" y="339725"/>
                </a:lnTo>
                <a:lnTo>
                  <a:pt x="3451225" y="317500"/>
                </a:lnTo>
                <a:lnTo>
                  <a:pt x="3121025" y="307975"/>
                </a:lnTo>
                <a:lnTo>
                  <a:pt x="2593975" y="3206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213CC56-9F00-4880-A08A-88D895EFC30E}"/>
              </a:ext>
            </a:extLst>
          </p:cNvPr>
          <p:cNvSpPr/>
          <p:nvPr/>
        </p:nvSpPr>
        <p:spPr>
          <a:xfrm>
            <a:off x="3911601" y="4538664"/>
            <a:ext cx="481013" cy="1311275"/>
          </a:xfrm>
          <a:custGeom>
            <a:avLst/>
            <a:gdLst>
              <a:gd name="connsiteX0" fmla="*/ 0 w 481013"/>
              <a:gd name="connsiteY0" fmla="*/ 1033462 h 1312068"/>
              <a:gd name="connsiteX1" fmla="*/ 2381 w 481013"/>
              <a:gd name="connsiteY1" fmla="*/ 940593 h 1312068"/>
              <a:gd name="connsiteX2" fmla="*/ 9525 w 481013"/>
              <a:gd name="connsiteY2" fmla="*/ 804862 h 1312068"/>
              <a:gd name="connsiteX3" fmla="*/ 23813 w 481013"/>
              <a:gd name="connsiteY3" fmla="*/ 659606 h 1312068"/>
              <a:gd name="connsiteX4" fmla="*/ 61913 w 481013"/>
              <a:gd name="connsiteY4" fmla="*/ 621506 h 1312068"/>
              <a:gd name="connsiteX5" fmla="*/ 126206 w 481013"/>
              <a:gd name="connsiteY5" fmla="*/ 545306 h 1312068"/>
              <a:gd name="connsiteX6" fmla="*/ 183356 w 481013"/>
              <a:gd name="connsiteY6" fmla="*/ 473868 h 1312068"/>
              <a:gd name="connsiteX7" fmla="*/ 240506 w 481013"/>
              <a:gd name="connsiteY7" fmla="*/ 385762 h 1312068"/>
              <a:gd name="connsiteX8" fmla="*/ 295275 w 481013"/>
              <a:gd name="connsiteY8" fmla="*/ 288131 h 1312068"/>
              <a:gd name="connsiteX9" fmla="*/ 335756 w 481013"/>
              <a:gd name="connsiteY9" fmla="*/ 202406 h 1312068"/>
              <a:gd name="connsiteX10" fmla="*/ 381000 w 481013"/>
              <a:gd name="connsiteY10" fmla="*/ 97631 h 1312068"/>
              <a:gd name="connsiteX11" fmla="*/ 407194 w 481013"/>
              <a:gd name="connsiteY11" fmla="*/ 38100 h 1312068"/>
              <a:gd name="connsiteX12" fmla="*/ 421481 w 481013"/>
              <a:gd name="connsiteY12" fmla="*/ 14287 h 1312068"/>
              <a:gd name="connsiteX13" fmla="*/ 435769 w 481013"/>
              <a:gd name="connsiteY13" fmla="*/ 4762 h 1312068"/>
              <a:gd name="connsiteX14" fmla="*/ 454819 w 481013"/>
              <a:gd name="connsiteY14" fmla="*/ 0 h 1312068"/>
              <a:gd name="connsiteX15" fmla="*/ 473869 w 481013"/>
              <a:gd name="connsiteY15" fmla="*/ 4762 h 1312068"/>
              <a:gd name="connsiteX16" fmla="*/ 481013 w 481013"/>
              <a:gd name="connsiteY16" fmla="*/ 21431 h 1312068"/>
              <a:gd name="connsiteX17" fmla="*/ 476250 w 481013"/>
              <a:gd name="connsiteY17" fmla="*/ 64293 h 1312068"/>
              <a:gd name="connsiteX18" fmla="*/ 454819 w 481013"/>
              <a:gd name="connsiteY18" fmla="*/ 204787 h 1312068"/>
              <a:gd name="connsiteX19" fmla="*/ 419100 w 481013"/>
              <a:gd name="connsiteY19" fmla="*/ 392906 h 1312068"/>
              <a:gd name="connsiteX20" fmla="*/ 371475 w 481013"/>
              <a:gd name="connsiteY20" fmla="*/ 638175 h 1312068"/>
              <a:gd name="connsiteX21" fmla="*/ 335756 w 481013"/>
              <a:gd name="connsiteY21" fmla="*/ 823912 h 1312068"/>
              <a:gd name="connsiteX22" fmla="*/ 309563 w 481013"/>
              <a:gd name="connsiteY22" fmla="*/ 957262 h 1312068"/>
              <a:gd name="connsiteX23" fmla="*/ 276225 w 481013"/>
              <a:gd name="connsiteY23" fmla="*/ 1076325 h 1312068"/>
              <a:gd name="connsiteX24" fmla="*/ 242888 w 481013"/>
              <a:gd name="connsiteY24" fmla="*/ 1169193 h 1312068"/>
              <a:gd name="connsiteX25" fmla="*/ 202406 w 481013"/>
              <a:gd name="connsiteY25" fmla="*/ 1254918 h 1312068"/>
              <a:gd name="connsiteX26" fmla="*/ 178594 w 481013"/>
              <a:gd name="connsiteY26" fmla="*/ 1295400 h 1312068"/>
              <a:gd name="connsiteX27" fmla="*/ 161925 w 481013"/>
              <a:gd name="connsiteY27" fmla="*/ 1309687 h 1312068"/>
              <a:gd name="connsiteX28" fmla="*/ 138113 w 481013"/>
              <a:gd name="connsiteY28" fmla="*/ 1312068 h 1312068"/>
              <a:gd name="connsiteX29" fmla="*/ 100013 w 481013"/>
              <a:gd name="connsiteY29" fmla="*/ 1304925 h 1312068"/>
              <a:gd name="connsiteX30" fmla="*/ 69056 w 481013"/>
              <a:gd name="connsiteY30" fmla="*/ 1281112 h 1312068"/>
              <a:gd name="connsiteX31" fmla="*/ 45244 w 481013"/>
              <a:gd name="connsiteY31" fmla="*/ 1250156 h 1312068"/>
              <a:gd name="connsiteX32" fmla="*/ 28575 w 481013"/>
              <a:gd name="connsiteY32" fmla="*/ 1216818 h 1312068"/>
              <a:gd name="connsiteX33" fmla="*/ 14288 w 481013"/>
              <a:gd name="connsiteY33" fmla="*/ 1164431 h 1312068"/>
              <a:gd name="connsiteX34" fmla="*/ 7144 w 481013"/>
              <a:gd name="connsiteY34" fmla="*/ 1102518 h 1312068"/>
              <a:gd name="connsiteX35" fmla="*/ 0 w 481013"/>
              <a:gd name="connsiteY35" fmla="*/ 1033462 h 1312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81013" h="1312068">
                <a:moveTo>
                  <a:pt x="0" y="1033462"/>
                </a:moveTo>
                <a:cubicBezTo>
                  <a:pt x="794" y="1002506"/>
                  <a:pt x="1587" y="971549"/>
                  <a:pt x="2381" y="940593"/>
                </a:cubicBezTo>
                <a:lnTo>
                  <a:pt x="9525" y="804862"/>
                </a:lnTo>
                <a:lnTo>
                  <a:pt x="23813" y="659606"/>
                </a:lnTo>
                <a:lnTo>
                  <a:pt x="61913" y="621506"/>
                </a:lnTo>
                <a:lnTo>
                  <a:pt x="126206" y="545306"/>
                </a:lnTo>
                <a:lnTo>
                  <a:pt x="183356" y="473868"/>
                </a:lnTo>
                <a:lnTo>
                  <a:pt x="240506" y="385762"/>
                </a:lnTo>
                <a:lnTo>
                  <a:pt x="295275" y="288131"/>
                </a:lnTo>
                <a:lnTo>
                  <a:pt x="335756" y="202406"/>
                </a:lnTo>
                <a:lnTo>
                  <a:pt x="381000" y="97631"/>
                </a:lnTo>
                <a:lnTo>
                  <a:pt x="407194" y="38100"/>
                </a:lnTo>
                <a:lnTo>
                  <a:pt x="421481" y="14287"/>
                </a:lnTo>
                <a:lnTo>
                  <a:pt x="435769" y="4762"/>
                </a:lnTo>
                <a:lnTo>
                  <a:pt x="454819" y="0"/>
                </a:lnTo>
                <a:lnTo>
                  <a:pt x="473869" y="4762"/>
                </a:lnTo>
                <a:lnTo>
                  <a:pt x="481013" y="21431"/>
                </a:lnTo>
                <a:lnTo>
                  <a:pt x="476250" y="64293"/>
                </a:lnTo>
                <a:lnTo>
                  <a:pt x="454819" y="204787"/>
                </a:lnTo>
                <a:lnTo>
                  <a:pt x="419100" y="392906"/>
                </a:lnTo>
                <a:lnTo>
                  <a:pt x="371475" y="638175"/>
                </a:lnTo>
                <a:lnTo>
                  <a:pt x="335756" y="823912"/>
                </a:lnTo>
                <a:lnTo>
                  <a:pt x="309563" y="957262"/>
                </a:lnTo>
                <a:lnTo>
                  <a:pt x="276225" y="1076325"/>
                </a:lnTo>
                <a:lnTo>
                  <a:pt x="242888" y="1169193"/>
                </a:lnTo>
                <a:lnTo>
                  <a:pt x="202406" y="1254918"/>
                </a:lnTo>
                <a:lnTo>
                  <a:pt x="178594" y="1295400"/>
                </a:lnTo>
                <a:lnTo>
                  <a:pt x="161925" y="1309687"/>
                </a:lnTo>
                <a:lnTo>
                  <a:pt x="138113" y="1312068"/>
                </a:lnTo>
                <a:lnTo>
                  <a:pt x="100013" y="1304925"/>
                </a:lnTo>
                <a:lnTo>
                  <a:pt x="69056" y="1281112"/>
                </a:lnTo>
                <a:lnTo>
                  <a:pt x="45244" y="1250156"/>
                </a:lnTo>
                <a:lnTo>
                  <a:pt x="28575" y="1216818"/>
                </a:lnTo>
                <a:lnTo>
                  <a:pt x="14288" y="1164431"/>
                </a:lnTo>
                <a:lnTo>
                  <a:pt x="7144" y="1102518"/>
                </a:lnTo>
                <a:lnTo>
                  <a:pt x="0" y="10334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18F3C33-E35D-4E05-9B6D-FA282E91D8A3}"/>
              </a:ext>
            </a:extLst>
          </p:cNvPr>
          <p:cNvSpPr/>
          <p:nvPr/>
        </p:nvSpPr>
        <p:spPr>
          <a:xfrm>
            <a:off x="5773739" y="3954463"/>
            <a:ext cx="473075" cy="844550"/>
          </a:xfrm>
          <a:custGeom>
            <a:avLst/>
            <a:gdLst>
              <a:gd name="connsiteX0" fmla="*/ 47625 w 471488"/>
              <a:gd name="connsiteY0" fmla="*/ 392907 h 842963"/>
              <a:gd name="connsiteX1" fmla="*/ 30957 w 471488"/>
              <a:gd name="connsiteY1" fmla="*/ 304800 h 842963"/>
              <a:gd name="connsiteX2" fmla="*/ 16669 w 471488"/>
              <a:gd name="connsiteY2" fmla="*/ 207169 h 842963"/>
              <a:gd name="connsiteX3" fmla="*/ 7144 w 471488"/>
              <a:gd name="connsiteY3" fmla="*/ 116682 h 842963"/>
              <a:gd name="connsiteX4" fmla="*/ 0 w 471488"/>
              <a:gd name="connsiteY4" fmla="*/ 66675 h 842963"/>
              <a:gd name="connsiteX5" fmla="*/ 0 w 471488"/>
              <a:gd name="connsiteY5" fmla="*/ 28575 h 842963"/>
              <a:gd name="connsiteX6" fmla="*/ 7144 w 471488"/>
              <a:gd name="connsiteY6" fmla="*/ 7144 h 842963"/>
              <a:gd name="connsiteX7" fmla="*/ 26194 w 471488"/>
              <a:gd name="connsiteY7" fmla="*/ 0 h 842963"/>
              <a:gd name="connsiteX8" fmla="*/ 45244 w 471488"/>
              <a:gd name="connsiteY8" fmla="*/ 4763 h 842963"/>
              <a:gd name="connsiteX9" fmla="*/ 61913 w 471488"/>
              <a:gd name="connsiteY9" fmla="*/ 16669 h 842963"/>
              <a:gd name="connsiteX10" fmla="*/ 83344 w 471488"/>
              <a:gd name="connsiteY10" fmla="*/ 47625 h 842963"/>
              <a:gd name="connsiteX11" fmla="*/ 142875 w 471488"/>
              <a:gd name="connsiteY11" fmla="*/ 169069 h 842963"/>
              <a:gd name="connsiteX12" fmla="*/ 197644 w 471488"/>
              <a:gd name="connsiteY12" fmla="*/ 264319 h 842963"/>
              <a:gd name="connsiteX13" fmla="*/ 216694 w 471488"/>
              <a:gd name="connsiteY13" fmla="*/ 290513 h 842963"/>
              <a:gd name="connsiteX14" fmla="*/ 245269 w 471488"/>
              <a:gd name="connsiteY14" fmla="*/ 297657 h 842963"/>
              <a:gd name="connsiteX15" fmla="*/ 450057 w 471488"/>
              <a:gd name="connsiteY15" fmla="*/ 519113 h 842963"/>
              <a:gd name="connsiteX16" fmla="*/ 461963 w 471488"/>
              <a:gd name="connsiteY16" fmla="*/ 616744 h 842963"/>
              <a:gd name="connsiteX17" fmla="*/ 466725 w 471488"/>
              <a:gd name="connsiteY17" fmla="*/ 685800 h 842963"/>
              <a:gd name="connsiteX18" fmla="*/ 471488 w 471488"/>
              <a:gd name="connsiteY18" fmla="*/ 764382 h 842963"/>
              <a:gd name="connsiteX19" fmla="*/ 464344 w 471488"/>
              <a:gd name="connsiteY19" fmla="*/ 800100 h 842963"/>
              <a:gd name="connsiteX20" fmla="*/ 454819 w 471488"/>
              <a:gd name="connsiteY20" fmla="*/ 823913 h 842963"/>
              <a:gd name="connsiteX21" fmla="*/ 438150 w 471488"/>
              <a:gd name="connsiteY21" fmla="*/ 833438 h 842963"/>
              <a:gd name="connsiteX22" fmla="*/ 400050 w 471488"/>
              <a:gd name="connsiteY22" fmla="*/ 842963 h 842963"/>
              <a:gd name="connsiteX23" fmla="*/ 345282 w 471488"/>
              <a:gd name="connsiteY23" fmla="*/ 835819 h 842963"/>
              <a:gd name="connsiteX24" fmla="*/ 300038 w 471488"/>
              <a:gd name="connsiteY24" fmla="*/ 819150 h 842963"/>
              <a:gd name="connsiteX25" fmla="*/ 269082 w 471488"/>
              <a:gd name="connsiteY25" fmla="*/ 797719 h 842963"/>
              <a:gd name="connsiteX26" fmla="*/ 235744 w 471488"/>
              <a:gd name="connsiteY26" fmla="*/ 764382 h 842963"/>
              <a:gd name="connsiteX27" fmla="*/ 176213 w 471488"/>
              <a:gd name="connsiteY27" fmla="*/ 692944 h 842963"/>
              <a:gd name="connsiteX28" fmla="*/ 142875 w 471488"/>
              <a:gd name="connsiteY28" fmla="*/ 642938 h 842963"/>
              <a:gd name="connsiteX29" fmla="*/ 111919 w 471488"/>
              <a:gd name="connsiteY29" fmla="*/ 578644 h 842963"/>
              <a:gd name="connsiteX30" fmla="*/ 83344 w 471488"/>
              <a:gd name="connsiteY30" fmla="*/ 509588 h 842963"/>
              <a:gd name="connsiteX31" fmla="*/ 47625 w 471488"/>
              <a:gd name="connsiteY31" fmla="*/ 392907 h 842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71488" h="842963">
                <a:moveTo>
                  <a:pt x="47625" y="392907"/>
                </a:moveTo>
                <a:lnTo>
                  <a:pt x="30957" y="304800"/>
                </a:lnTo>
                <a:lnTo>
                  <a:pt x="16669" y="207169"/>
                </a:lnTo>
                <a:lnTo>
                  <a:pt x="7144" y="116682"/>
                </a:lnTo>
                <a:lnTo>
                  <a:pt x="0" y="66675"/>
                </a:lnTo>
                <a:lnTo>
                  <a:pt x="0" y="28575"/>
                </a:lnTo>
                <a:lnTo>
                  <a:pt x="7144" y="7144"/>
                </a:lnTo>
                <a:lnTo>
                  <a:pt x="26194" y="0"/>
                </a:lnTo>
                <a:lnTo>
                  <a:pt x="45244" y="4763"/>
                </a:lnTo>
                <a:lnTo>
                  <a:pt x="61913" y="16669"/>
                </a:lnTo>
                <a:lnTo>
                  <a:pt x="83344" y="47625"/>
                </a:lnTo>
                <a:lnTo>
                  <a:pt x="142875" y="169069"/>
                </a:lnTo>
                <a:lnTo>
                  <a:pt x="197644" y="264319"/>
                </a:lnTo>
                <a:lnTo>
                  <a:pt x="216694" y="290513"/>
                </a:lnTo>
                <a:lnTo>
                  <a:pt x="245269" y="297657"/>
                </a:lnTo>
                <a:lnTo>
                  <a:pt x="450057" y="519113"/>
                </a:lnTo>
                <a:lnTo>
                  <a:pt x="461963" y="616744"/>
                </a:lnTo>
                <a:lnTo>
                  <a:pt x="466725" y="685800"/>
                </a:lnTo>
                <a:lnTo>
                  <a:pt x="471488" y="764382"/>
                </a:lnTo>
                <a:lnTo>
                  <a:pt x="464344" y="800100"/>
                </a:lnTo>
                <a:lnTo>
                  <a:pt x="454819" y="823913"/>
                </a:lnTo>
                <a:lnTo>
                  <a:pt x="438150" y="833438"/>
                </a:lnTo>
                <a:lnTo>
                  <a:pt x="400050" y="842963"/>
                </a:lnTo>
                <a:lnTo>
                  <a:pt x="345282" y="835819"/>
                </a:lnTo>
                <a:lnTo>
                  <a:pt x="300038" y="819150"/>
                </a:lnTo>
                <a:lnTo>
                  <a:pt x="269082" y="797719"/>
                </a:lnTo>
                <a:lnTo>
                  <a:pt x="235744" y="764382"/>
                </a:lnTo>
                <a:lnTo>
                  <a:pt x="176213" y="692944"/>
                </a:lnTo>
                <a:lnTo>
                  <a:pt x="142875" y="642938"/>
                </a:lnTo>
                <a:lnTo>
                  <a:pt x="111919" y="578644"/>
                </a:lnTo>
                <a:lnTo>
                  <a:pt x="83344" y="509588"/>
                </a:lnTo>
                <a:lnTo>
                  <a:pt x="47625" y="39290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03AC398-12A9-442F-8F93-241858E3FF73}"/>
              </a:ext>
            </a:extLst>
          </p:cNvPr>
          <p:cNvSpPr/>
          <p:nvPr/>
        </p:nvSpPr>
        <p:spPr>
          <a:xfrm>
            <a:off x="7345363" y="3897313"/>
            <a:ext cx="774700" cy="1046162"/>
          </a:xfrm>
          <a:custGeom>
            <a:avLst/>
            <a:gdLst>
              <a:gd name="connsiteX0" fmla="*/ 421482 w 773907"/>
              <a:gd name="connsiteY0" fmla="*/ 692944 h 1045369"/>
              <a:gd name="connsiteX1" fmla="*/ 278607 w 773907"/>
              <a:gd name="connsiteY1" fmla="*/ 452438 h 1045369"/>
              <a:gd name="connsiteX2" fmla="*/ 154782 w 773907"/>
              <a:gd name="connsiteY2" fmla="*/ 266700 h 1045369"/>
              <a:gd name="connsiteX3" fmla="*/ 52388 w 773907"/>
              <a:gd name="connsiteY3" fmla="*/ 123825 h 1045369"/>
              <a:gd name="connsiteX4" fmla="*/ 21432 w 773907"/>
              <a:gd name="connsiteY4" fmla="*/ 83344 h 1045369"/>
              <a:gd name="connsiteX5" fmla="*/ 4763 w 773907"/>
              <a:gd name="connsiteY5" fmla="*/ 54769 h 1045369"/>
              <a:gd name="connsiteX6" fmla="*/ 0 w 773907"/>
              <a:gd name="connsiteY6" fmla="*/ 30957 h 1045369"/>
              <a:gd name="connsiteX7" fmla="*/ 0 w 773907"/>
              <a:gd name="connsiteY7" fmla="*/ 16669 h 1045369"/>
              <a:gd name="connsiteX8" fmla="*/ 2382 w 773907"/>
              <a:gd name="connsiteY8" fmla="*/ 7144 h 1045369"/>
              <a:gd name="connsiteX9" fmla="*/ 11907 w 773907"/>
              <a:gd name="connsiteY9" fmla="*/ 0 h 1045369"/>
              <a:gd name="connsiteX10" fmla="*/ 38100 w 773907"/>
              <a:gd name="connsiteY10" fmla="*/ 4763 h 1045369"/>
              <a:gd name="connsiteX11" fmla="*/ 116682 w 773907"/>
              <a:gd name="connsiteY11" fmla="*/ 47625 h 1045369"/>
              <a:gd name="connsiteX12" fmla="*/ 247650 w 773907"/>
              <a:gd name="connsiteY12" fmla="*/ 123825 h 1045369"/>
              <a:gd name="connsiteX13" fmla="*/ 373857 w 773907"/>
              <a:gd name="connsiteY13" fmla="*/ 202407 h 1045369"/>
              <a:gd name="connsiteX14" fmla="*/ 478632 w 773907"/>
              <a:gd name="connsiteY14" fmla="*/ 276225 h 1045369"/>
              <a:gd name="connsiteX15" fmla="*/ 576263 w 773907"/>
              <a:gd name="connsiteY15" fmla="*/ 347663 h 1045369"/>
              <a:gd name="connsiteX16" fmla="*/ 659607 w 773907"/>
              <a:gd name="connsiteY16" fmla="*/ 419100 h 1045369"/>
              <a:gd name="connsiteX17" fmla="*/ 681038 w 773907"/>
              <a:gd name="connsiteY17" fmla="*/ 442913 h 1045369"/>
              <a:gd name="connsiteX18" fmla="*/ 702469 w 773907"/>
              <a:gd name="connsiteY18" fmla="*/ 473869 h 1045369"/>
              <a:gd name="connsiteX19" fmla="*/ 728663 w 773907"/>
              <a:gd name="connsiteY19" fmla="*/ 531019 h 1045369"/>
              <a:gd name="connsiteX20" fmla="*/ 747713 w 773907"/>
              <a:gd name="connsiteY20" fmla="*/ 588169 h 1045369"/>
              <a:gd name="connsiteX21" fmla="*/ 759619 w 773907"/>
              <a:gd name="connsiteY21" fmla="*/ 642938 h 1045369"/>
              <a:gd name="connsiteX22" fmla="*/ 771525 w 773907"/>
              <a:gd name="connsiteY22" fmla="*/ 714375 h 1045369"/>
              <a:gd name="connsiteX23" fmla="*/ 773907 w 773907"/>
              <a:gd name="connsiteY23" fmla="*/ 781050 h 1045369"/>
              <a:gd name="connsiteX24" fmla="*/ 773907 w 773907"/>
              <a:gd name="connsiteY24" fmla="*/ 852488 h 1045369"/>
              <a:gd name="connsiteX25" fmla="*/ 769144 w 773907"/>
              <a:gd name="connsiteY25" fmla="*/ 921544 h 1045369"/>
              <a:gd name="connsiteX26" fmla="*/ 759619 w 773907"/>
              <a:gd name="connsiteY26" fmla="*/ 969169 h 1045369"/>
              <a:gd name="connsiteX27" fmla="*/ 745332 w 773907"/>
              <a:gd name="connsiteY27" fmla="*/ 1009650 h 1045369"/>
              <a:gd name="connsiteX28" fmla="*/ 728663 w 773907"/>
              <a:gd name="connsiteY28" fmla="*/ 1033463 h 1045369"/>
              <a:gd name="connsiteX29" fmla="*/ 704850 w 773907"/>
              <a:gd name="connsiteY29" fmla="*/ 1040607 h 1045369"/>
              <a:gd name="connsiteX30" fmla="*/ 681038 w 773907"/>
              <a:gd name="connsiteY30" fmla="*/ 1045369 h 1045369"/>
              <a:gd name="connsiteX31" fmla="*/ 654844 w 773907"/>
              <a:gd name="connsiteY31" fmla="*/ 1038225 h 1045369"/>
              <a:gd name="connsiteX32" fmla="*/ 626269 w 773907"/>
              <a:gd name="connsiteY32" fmla="*/ 1021557 h 1045369"/>
              <a:gd name="connsiteX33" fmla="*/ 600075 w 773907"/>
              <a:gd name="connsiteY33" fmla="*/ 1000125 h 1045369"/>
              <a:gd name="connsiteX34" fmla="*/ 573882 w 773907"/>
              <a:gd name="connsiteY34" fmla="*/ 964407 h 1045369"/>
              <a:gd name="connsiteX35" fmla="*/ 523875 w 773907"/>
              <a:gd name="connsiteY35" fmla="*/ 864394 h 1045369"/>
              <a:gd name="connsiteX36" fmla="*/ 421482 w 773907"/>
              <a:gd name="connsiteY36" fmla="*/ 692944 h 104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73907" h="1045369">
                <a:moveTo>
                  <a:pt x="421482" y="692944"/>
                </a:moveTo>
                <a:lnTo>
                  <a:pt x="278607" y="452438"/>
                </a:lnTo>
                <a:lnTo>
                  <a:pt x="154782" y="266700"/>
                </a:lnTo>
                <a:lnTo>
                  <a:pt x="52388" y="123825"/>
                </a:lnTo>
                <a:lnTo>
                  <a:pt x="21432" y="83344"/>
                </a:lnTo>
                <a:lnTo>
                  <a:pt x="4763" y="54769"/>
                </a:lnTo>
                <a:lnTo>
                  <a:pt x="0" y="30957"/>
                </a:lnTo>
                <a:lnTo>
                  <a:pt x="0" y="16669"/>
                </a:lnTo>
                <a:lnTo>
                  <a:pt x="2382" y="7144"/>
                </a:lnTo>
                <a:lnTo>
                  <a:pt x="11907" y="0"/>
                </a:lnTo>
                <a:lnTo>
                  <a:pt x="38100" y="4763"/>
                </a:lnTo>
                <a:lnTo>
                  <a:pt x="116682" y="47625"/>
                </a:lnTo>
                <a:lnTo>
                  <a:pt x="247650" y="123825"/>
                </a:lnTo>
                <a:lnTo>
                  <a:pt x="373857" y="202407"/>
                </a:lnTo>
                <a:lnTo>
                  <a:pt x="478632" y="276225"/>
                </a:lnTo>
                <a:lnTo>
                  <a:pt x="576263" y="347663"/>
                </a:lnTo>
                <a:lnTo>
                  <a:pt x="659607" y="419100"/>
                </a:lnTo>
                <a:lnTo>
                  <a:pt x="681038" y="442913"/>
                </a:lnTo>
                <a:lnTo>
                  <a:pt x="702469" y="473869"/>
                </a:lnTo>
                <a:lnTo>
                  <a:pt x="728663" y="531019"/>
                </a:lnTo>
                <a:lnTo>
                  <a:pt x="747713" y="588169"/>
                </a:lnTo>
                <a:lnTo>
                  <a:pt x="759619" y="642938"/>
                </a:lnTo>
                <a:lnTo>
                  <a:pt x="771525" y="714375"/>
                </a:lnTo>
                <a:lnTo>
                  <a:pt x="773907" y="781050"/>
                </a:lnTo>
                <a:lnTo>
                  <a:pt x="773907" y="852488"/>
                </a:lnTo>
                <a:lnTo>
                  <a:pt x="769144" y="921544"/>
                </a:lnTo>
                <a:lnTo>
                  <a:pt x="759619" y="969169"/>
                </a:lnTo>
                <a:lnTo>
                  <a:pt x="745332" y="1009650"/>
                </a:lnTo>
                <a:lnTo>
                  <a:pt x="728663" y="1033463"/>
                </a:lnTo>
                <a:lnTo>
                  <a:pt x="704850" y="1040607"/>
                </a:lnTo>
                <a:lnTo>
                  <a:pt x="681038" y="1045369"/>
                </a:lnTo>
                <a:lnTo>
                  <a:pt x="654844" y="1038225"/>
                </a:lnTo>
                <a:lnTo>
                  <a:pt x="626269" y="1021557"/>
                </a:lnTo>
                <a:lnTo>
                  <a:pt x="600075" y="1000125"/>
                </a:lnTo>
                <a:lnTo>
                  <a:pt x="573882" y="964407"/>
                </a:lnTo>
                <a:lnTo>
                  <a:pt x="523875" y="864394"/>
                </a:lnTo>
                <a:lnTo>
                  <a:pt x="421482" y="6929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08D25AE-7CF5-4534-A9EC-598EB5DE3CBF}"/>
              </a:ext>
            </a:extLst>
          </p:cNvPr>
          <p:cNvSpPr/>
          <p:nvPr/>
        </p:nvSpPr>
        <p:spPr>
          <a:xfrm>
            <a:off x="4811713" y="4414839"/>
            <a:ext cx="3308350" cy="1539875"/>
          </a:xfrm>
          <a:custGeom>
            <a:avLst/>
            <a:gdLst>
              <a:gd name="connsiteX0" fmla="*/ 1600200 w 3309257"/>
              <a:gd name="connsiteY0" fmla="*/ 1450522 h 1540329"/>
              <a:gd name="connsiteX1" fmla="*/ 1412422 w 3309257"/>
              <a:gd name="connsiteY1" fmla="*/ 1401536 h 1540329"/>
              <a:gd name="connsiteX2" fmla="*/ 1251857 w 3309257"/>
              <a:gd name="connsiteY2" fmla="*/ 1344386 h 1540329"/>
              <a:gd name="connsiteX3" fmla="*/ 1113064 w 3309257"/>
              <a:gd name="connsiteY3" fmla="*/ 1287236 h 1540329"/>
              <a:gd name="connsiteX4" fmla="*/ 985157 w 3309257"/>
              <a:gd name="connsiteY4" fmla="*/ 1221922 h 1540329"/>
              <a:gd name="connsiteX5" fmla="*/ 854529 w 3309257"/>
              <a:gd name="connsiteY5" fmla="*/ 1143000 h 1540329"/>
              <a:gd name="connsiteX6" fmla="*/ 726622 w 3309257"/>
              <a:gd name="connsiteY6" fmla="*/ 1055914 h 1540329"/>
              <a:gd name="connsiteX7" fmla="*/ 598714 w 3309257"/>
              <a:gd name="connsiteY7" fmla="*/ 947057 h 1540329"/>
              <a:gd name="connsiteX8" fmla="*/ 476250 w 3309257"/>
              <a:gd name="connsiteY8" fmla="*/ 824593 h 1540329"/>
              <a:gd name="connsiteX9" fmla="*/ 413657 w 3309257"/>
              <a:gd name="connsiteY9" fmla="*/ 753836 h 1540329"/>
              <a:gd name="connsiteX10" fmla="*/ 342900 w 3309257"/>
              <a:gd name="connsiteY10" fmla="*/ 664029 h 1540329"/>
              <a:gd name="connsiteX11" fmla="*/ 274864 w 3309257"/>
              <a:gd name="connsiteY11" fmla="*/ 574222 h 1540329"/>
              <a:gd name="connsiteX12" fmla="*/ 223157 w 3309257"/>
              <a:gd name="connsiteY12" fmla="*/ 489857 h 1540329"/>
              <a:gd name="connsiteX13" fmla="*/ 157843 w 3309257"/>
              <a:gd name="connsiteY13" fmla="*/ 381000 h 1540329"/>
              <a:gd name="connsiteX14" fmla="*/ 100693 w 3309257"/>
              <a:gd name="connsiteY14" fmla="*/ 272143 h 1540329"/>
              <a:gd name="connsiteX15" fmla="*/ 54429 w 3309257"/>
              <a:gd name="connsiteY15" fmla="*/ 174172 h 1540329"/>
              <a:gd name="connsiteX16" fmla="*/ 13607 w 3309257"/>
              <a:gd name="connsiteY16" fmla="*/ 76200 h 1540329"/>
              <a:gd name="connsiteX17" fmla="*/ 0 w 3309257"/>
              <a:gd name="connsiteY17" fmla="*/ 38100 h 1540329"/>
              <a:gd name="connsiteX18" fmla="*/ 0 w 3309257"/>
              <a:gd name="connsiteY18" fmla="*/ 21772 h 1540329"/>
              <a:gd name="connsiteX19" fmla="*/ 0 w 3309257"/>
              <a:gd name="connsiteY19" fmla="*/ 10886 h 1540329"/>
              <a:gd name="connsiteX20" fmla="*/ 5443 w 3309257"/>
              <a:gd name="connsiteY20" fmla="*/ 0 h 1540329"/>
              <a:gd name="connsiteX21" fmla="*/ 21772 w 3309257"/>
              <a:gd name="connsiteY21" fmla="*/ 0 h 1540329"/>
              <a:gd name="connsiteX22" fmla="*/ 40822 w 3309257"/>
              <a:gd name="connsiteY22" fmla="*/ 10886 h 1540329"/>
              <a:gd name="connsiteX23" fmla="*/ 70757 w 3309257"/>
              <a:gd name="connsiteY23" fmla="*/ 54429 h 1540329"/>
              <a:gd name="connsiteX24" fmla="*/ 136072 w 3309257"/>
              <a:gd name="connsiteY24" fmla="*/ 163286 h 1540329"/>
              <a:gd name="connsiteX25" fmla="*/ 206829 w 3309257"/>
              <a:gd name="connsiteY25" fmla="*/ 272143 h 1540329"/>
              <a:gd name="connsiteX26" fmla="*/ 293914 w 3309257"/>
              <a:gd name="connsiteY26" fmla="*/ 383722 h 1540329"/>
              <a:gd name="connsiteX27" fmla="*/ 361950 w 3309257"/>
              <a:gd name="connsiteY27" fmla="*/ 468086 h 1540329"/>
              <a:gd name="connsiteX28" fmla="*/ 459922 w 3309257"/>
              <a:gd name="connsiteY28" fmla="*/ 568779 h 1540329"/>
              <a:gd name="connsiteX29" fmla="*/ 536122 w 3309257"/>
              <a:gd name="connsiteY29" fmla="*/ 642257 h 1540329"/>
              <a:gd name="connsiteX30" fmla="*/ 631372 w 3309257"/>
              <a:gd name="connsiteY30" fmla="*/ 723900 h 1540329"/>
              <a:gd name="connsiteX31" fmla="*/ 723900 w 3309257"/>
              <a:gd name="connsiteY31" fmla="*/ 800100 h 1540329"/>
              <a:gd name="connsiteX32" fmla="*/ 835479 w 3309257"/>
              <a:gd name="connsiteY32" fmla="*/ 873579 h 1540329"/>
              <a:gd name="connsiteX33" fmla="*/ 963386 w 3309257"/>
              <a:gd name="connsiteY33" fmla="*/ 947057 h 1540329"/>
              <a:gd name="connsiteX34" fmla="*/ 1074964 w 3309257"/>
              <a:gd name="connsiteY34" fmla="*/ 1001486 h 1540329"/>
              <a:gd name="connsiteX35" fmla="*/ 1194707 w 3309257"/>
              <a:gd name="connsiteY35" fmla="*/ 1050472 h 1540329"/>
              <a:gd name="connsiteX36" fmla="*/ 1347107 w 3309257"/>
              <a:gd name="connsiteY36" fmla="*/ 1102179 h 1540329"/>
              <a:gd name="connsiteX37" fmla="*/ 1483179 w 3309257"/>
              <a:gd name="connsiteY37" fmla="*/ 1148443 h 1540329"/>
              <a:gd name="connsiteX38" fmla="*/ 1621972 w 3309257"/>
              <a:gd name="connsiteY38" fmla="*/ 1186543 h 1540329"/>
              <a:gd name="connsiteX39" fmla="*/ 1787979 w 3309257"/>
              <a:gd name="connsiteY39" fmla="*/ 1227364 h 1540329"/>
              <a:gd name="connsiteX40" fmla="*/ 1864179 w 3309257"/>
              <a:gd name="connsiteY40" fmla="*/ 1238250 h 1540329"/>
              <a:gd name="connsiteX41" fmla="*/ 1943100 w 3309257"/>
              <a:gd name="connsiteY41" fmla="*/ 1246414 h 1540329"/>
              <a:gd name="connsiteX42" fmla="*/ 2046514 w 3309257"/>
              <a:gd name="connsiteY42" fmla="*/ 1249136 h 1540329"/>
              <a:gd name="connsiteX43" fmla="*/ 2155372 w 3309257"/>
              <a:gd name="connsiteY43" fmla="*/ 1246414 h 1540329"/>
              <a:gd name="connsiteX44" fmla="*/ 2359479 w 3309257"/>
              <a:gd name="connsiteY44" fmla="*/ 1235529 h 1540329"/>
              <a:gd name="connsiteX45" fmla="*/ 2479222 w 3309257"/>
              <a:gd name="connsiteY45" fmla="*/ 1221922 h 1540329"/>
              <a:gd name="connsiteX46" fmla="*/ 2560864 w 3309257"/>
              <a:gd name="connsiteY46" fmla="*/ 1200150 h 1540329"/>
              <a:gd name="connsiteX47" fmla="*/ 2631622 w 3309257"/>
              <a:gd name="connsiteY47" fmla="*/ 1170214 h 1540329"/>
              <a:gd name="connsiteX48" fmla="*/ 3091543 w 3309257"/>
              <a:gd name="connsiteY48" fmla="*/ 1132114 h 1540329"/>
              <a:gd name="connsiteX49" fmla="*/ 3135086 w 3309257"/>
              <a:gd name="connsiteY49" fmla="*/ 1118507 h 1540329"/>
              <a:gd name="connsiteX50" fmla="*/ 3216729 w 3309257"/>
              <a:gd name="connsiteY50" fmla="*/ 1145722 h 1540329"/>
              <a:gd name="connsiteX51" fmla="*/ 3260272 w 3309257"/>
              <a:gd name="connsiteY51" fmla="*/ 1164772 h 1540329"/>
              <a:gd name="connsiteX52" fmla="*/ 3279322 w 3309257"/>
              <a:gd name="connsiteY52" fmla="*/ 1181100 h 1540329"/>
              <a:gd name="connsiteX53" fmla="*/ 3295650 w 3309257"/>
              <a:gd name="connsiteY53" fmla="*/ 1197429 h 1540329"/>
              <a:gd name="connsiteX54" fmla="*/ 3306536 w 3309257"/>
              <a:gd name="connsiteY54" fmla="*/ 1221922 h 1540329"/>
              <a:gd name="connsiteX55" fmla="*/ 3309257 w 3309257"/>
              <a:gd name="connsiteY55" fmla="*/ 1249136 h 1540329"/>
              <a:gd name="connsiteX56" fmla="*/ 3301093 w 3309257"/>
              <a:gd name="connsiteY56" fmla="*/ 1281793 h 1540329"/>
              <a:gd name="connsiteX57" fmla="*/ 3268436 w 3309257"/>
              <a:gd name="connsiteY57" fmla="*/ 1317172 h 1540329"/>
              <a:gd name="connsiteX58" fmla="*/ 3197679 w 3309257"/>
              <a:gd name="connsiteY58" fmla="*/ 1360714 h 1540329"/>
              <a:gd name="connsiteX59" fmla="*/ 3126922 w 3309257"/>
              <a:gd name="connsiteY59" fmla="*/ 1396093 h 1540329"/>
              <a:gd name="connsiteX60" fmla="*/ 3061607 w 3309257"/>
              <a:gd name="connsiteY60" fmla="*/ 1420586 h 1540329"/>
              <a:gd name="connsiteX61" fmla="*/ 2971800 w 3309257"/>
              <a:gd name="connsiteY61" fmla="*/ 1450522 h 1540329"/>
              <a:gd name="connsiteX62" fmla="*/ 2833007 w 3309257"/>
              <a:gd name="connsiteY62" fmla="*/ 1485900 h 1540329"/>
              <a:gd name="connsiteX63" fmla="*/ 2661557 w 3309257"/>
              <a:gd name="connsiteY63" fmla="*/ 1515836 h 1540329"/>
              <a:gd name="connsiteX64" fmla="*/ 2514600 w 3309257"/>
              <a:gd name="connsiteY64" fmla="*/ 1534886 h 1540329"/>
              <a:gd name="connsiteX65" fmla="*/ 2386693 w 3309257"/>
              <a:gd name="connsiteY65" fmla="*/ 1540329 h 1540329"/>
              <a:gd name="connsiteX66" fmla="*/ 2185307 w 3309257"/>
              <a:gd name="connsiteY66" fmla="*/ 1534886 h 1540329"/>
              <a:gd name="connsiteX67" fmla="*/ 1962150 w 3309257"/>
              <a:gd name="connsiteY67" fmla="*/ 1515836 h 1540329"/>
              <a:gd name="connsiteX68" fmla="*/ 1787979 w 3309257"/>
              <a:gd name="connsiteY68" fmla="*/ 1488622 h 1540329"/>
              <a:gd name="connsiteX69" fmla="*/ 1600200 w 3309257"/>
              <a:gd name="connsiteY69" fmla="*/ 1450522 h 1540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309257" h="1540329">
                <a:moveTo>
                  <a:pt x="1600200" y="1450522"/>
                </a:moveTo>
                <a:lnTo>
                  <a:pt x="1412422" y="1401536"/>
                </a:lnTo>
                <a:lnTo>
                  <a:pt x="1251857" y="1344386"/>
                </a:lnTo>
                <a:lnTo>
                  <a:pt x="1113064" y="1287236"/>
                </a:lnTo>
                <a:lnTo>
                  <a:pt x="985157" y="1221922"/>
                </a:lnTo>
                <a:lnTo>
                  <a:pt x="854529" y="1143000"/>
                </a:lnTo>
                <a:lnTo>
                  <a:pt x="726622" y="1055914"/>
                </a:lnTo>
                <a:lnTo>
                  <a:pt x="598714" y="947057"/>
                </a:lnTo>
                <a:lnTo>
                  <a:pt x="476250" y="824593"/>
                </a:lnTo>
                <a:lnTo>
                  <a:pt x="413657" y="753836"/>
                </a:lnTo>
                <a:lnTo>
                  <a:pt x="342900" y="664029"/>
                </a:lnTo>
                <a:lnTo>
                  <a:pt x="274864" y="574222"/>
                </a:lnTo>
                <a:lnTo>
                  <a:pt x="223157" y="489857"/>
                </a:lnTo>
                <a:lnTo>
                  <a:pt x="157843" y="381000"/>
                </a:lnTo>
                <a:lnTo>
                  <a:pt x="100693" y="272143"/>
                </a:lnTo>
                <a:lnTo>
                  <a:pt x="54429" y="174172"/>
                </a:lnTo>
                <a:lnTo>
                  <a:pt x="13607" y="76200"/>
                </a:lnTo>
                <a:lnTo>
                  <a:pt x="0" y="38100"/>
                </a:lnTo>
                <a:lnTo>
                  <a:pt x="0" y="21772"/>
                </a:lnTo>
                <a:lnTo>
                  <a:pt x="0" y="10886"/>
                </a:lnTo>
                <a:lnTo>
                  <a:pt x="5443" y="0"/>
                </a:lnTo>
                <a:lnTo>
                  <a:pt x="21772" y="0"/>
                </a:lnTo>
                <a:lnTo>
                  <a:pt x="40822" y="10886"/>
                </a:lnTo>
                <a:lnTo>
                  <a:pt x="70757" y="54429"/>
                </a:lnTo>
                <a:lnTo>
                  <a:pt x="136072" y="163286"/>
                </a:lnTo>
                <a:lnTo>
                  <a:pt x="206829" y="272143"/>
                </a:lnTo>
                <a:lnTo>
                  <a:pt x="293914" y="383722"/>
                </a:lnTo>
                <a:lnTo>
                  <a:pt x="361950" y="468086"/>
                </a:lnTo>
                <a:lnTo>
                  <a:pt x="459922" y="568779"/>
                </a:lnTo>
                <a:lnTo>
                  <a:pt x="536122" y="642257"/>
                </a:lnTo>
                <a:lnTo>
                  <a:pt x="631372" y="723900"/>
                </a:lnTo>
                <a:lnTo>
                  <a:pt x="723900" y="800100"/>
                </a:lnTo>
                <a:lnTo>
                  <a:pt x="835479" y="873579"/>
                </a:lnTo>
                <a:lnTo>
                  <a:pt x="963386" y="947057"/>
                </a:lnTo>
                <a:lnTo>
                  <a:pt x="1074964" y="1001486"/>
                </a:lnTo>
                <a:lnTo>
                  <a:pt x="1194707" y="1050472"/>
                </a:lnTo>
                <a:lnTo>
                  <a:pt x="1347107" y="1102179"/>
                </a:lnTo>
                <a:lnTo>
                  <a:pt x="1483179" y="1148443"/>
                </a:lnTo>
                <a:lnTo>
                  <a:pt x="1621972" y="1186543"/>
                </a:lnTo>
                <a:lnTo>
                  <a:pt x="1787979" y="1227364"/>
                </a:lnTo>
                <a:lnTo>
                  <a:pt x="1864179" y="1238250"/>
                </a:lnTo>
                <a:lnTo>
                  <a:pt x="1943100" y="1246414"/>
                </a:lnTo>
                <a:lnTo>
                  <a:pt x="2046514" y="1249136"/>
                </a:lnTo>
                <a:lnTo>
                  <a:pt x="2155372" y="1246414"/>
                </a:lnTo>
                <a:lnTo>
                  <a:pt x="2359479" y="1235529"/>
                </a:lnTo>
                <a:lnTo>
                  <a:pt x="2479222" y="1221922"/>
                </a:lnTo>
                <a:lnTo>
                  <a:pt x="2560864" y="1200150"/>
                </a:lnTo>
                <a:lnTo>
                  <a:pt x="2631622" y="1170214"/>
                </a:lnTo>
                <a:lnTo>
                  <a:pt x="3091543" y="1132114"/>
                </a:lnTo>
                <a:lnTo>
                  <a:pt x="3135086" y="1118507"/>
                </a:lnTo>
                <a:lnTo>
                  <a:pt x="3216729" y="1145722"/>
                </a:lnTo>
                <a:lnTo>
                  <a:pt x="3260272" y="1164772"/>
                </a:lnTo>
                <a:lnTo>
                  <a:pt x="3279322" y="1181100"/>
                </a:lnTo>
                <a:lnTo>
                  <a:pt x="3295650" y="1197429"/>
                </a:lnTo>
                <a:lnTo>
                  <a:pt x="3306536" y="1221922"/>
                </a:lnTo>
                <a:lnTo>
                  <a:pt x="3309257" y="1249136"/>
                </a:lnTo>
                <a:lnTo>
                  <a:pt x="3301093" y="1281793"/>
                </a:lnTo>
                <a:lnTo>
                  <a:pt x="3268436" y="1317172"/>
                </a:lnTo>
                <a:lnTo>
                  <a:pt x="3197679" y="1360714"/>
                </a:lnTo>
                <a:lnTo>
                  <a:pt x="3126922" y="1396093"/>
                </a:lnTo>
                <a:lnTo>
                  <a:pt x="3061607" y="1420586"/>
                </a:lnTo>
                <a:lnTo>
                  <a:pt x="2971800" y="1450522"/>
                </a:lnTo>
                <a:lnTo>
                  <a:pt x="2833007" y="1485900"/>
                </a:lnTo>
                <a:lnTo>
                  <a:pt x="2661557" y="1515836"/>
                </a:lnTo>
                <a:lnTo>
                  <a:pt x="2514600" y="1534886"/>
                </a:lnTo>
                <a:lnTo>
                  <a:pt x="2386693" y="1540329"/>
                </a:lnTo>
                <a:lnTo>
                  <a:pt x="2185307" y="1534886"/>
                </a:lnTo>
                <a:lnTo>
                  <a:pt x="1962150" y="1515836"/>
                </a:lnTo>
                <a:lnTo>
                  <a:pt x="1787979" y="1488622"/>
                </a:lnTo>
                <a:lnTo>
                  <a:pt x="1600200" y="145052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20E3123-BF2A-4BD9-A485-A4B6302E982C}"/>
              </a:ext>
            </a:extLst>
          </p:cNvPr>
          <p:cNvSpPr/>
          <p:nvPr/>
        </p:nvSpPr>
        <p:spPr>
          <a:xfrm>
            <a:off x="5727701" y="1393825"/>
            <a:ext cx="631825" cy="2019300"/>
          </a:xfrm>
          <a:custGeom>
            <a:avLst/>
            <a:gdLst>
              <a:gd name="connsiteX0" fmla="*/ 266700 w 631825"/>
              <a:gd name="connsiteY0" fmla="*/ 1304925 h 2019300"/>
              <a:gd name="connsiteX1" fmla="*/ 266700 w 631825"/>
              <a:gd name="connsiteY1" fmla="*/ 1076325 h 2019300"/>
              <a:gd name="connsiteX2" fmla="*/ 266700 w 631825"/>
              <a:gd name="connsiteY2" fmla="*/ 920750 h 2019300"/>
              <a:gd name="connsiteX3" fmla="*/ 257175 w 631825"/>
              <a:gd name="connsiteY3" fmla="*/ 727075 h 2019300"/>
              <a:gd name="connsiteX4" fmla="*/ 257175 w 631825"/>
              <a:gd name="connsiteY4" fmla="*/ 542925 h 2019300"/>
              <a:gd name="connsiteX5" fmla="*/ 247650 w 631825"/>
              <a:gd name="connsiteY5" fmla="*/ 333375 h 2019300"/>
              <a:gd name="connsiteX6" fmla="*/ 238125 w 631825"/>
              <a:gd name="connsiteY6" fmla="*/ 282575 h 2019300"/>
              <a:gd name="connsiteX7" fmla="*/ 219075 w 631825"/>
              <a:gd name="connsiteY7" fmla="*/ 238125 h 2019300"/>
              <a:gd name="connsiteX8" fmla="*/ 190500 w 631825"/>
              <a:gd name="connsiteY8" fmla="*/ 193675 h 2019300"/>
              <a:gd name="connsiteX9" fmla="*/ 158750 w 631825"/>
              <a:gd name="connsiteY9" fmla="*/ 158750 h 2019300"/>
              <a:gd name="connsiteX10" fmla="*/ 127000 w 631825"/>
              <a:gd name="connsiteY10" fmla="*/ 133350 h 2019300"/>
              <a:gd name="connsiteX11" fmla="*/ 85725 w 631825"/>
              <a:gd name="connsiteY11" fmla="*/ 111125 h 2019300"/>
              <a:gd name="connsiteX12" fmla="*/ 34925 w 631825"/>
              <a:gd name="connsiteY12" fmla="*/ 92075 h 2019300"/>
              <a:gd name="connsiteX13" fmla="*/ 12700 w 631825"/>
              <a:gd name="connsiteY13" fmla="*/ 79375 h 2019300"/>
              <a:gd name="connsiteX14" fmla="*/ 0 w 631825"/>
              <a:gd name="connsiteY14" fmla="*/ 57150 h 2019300"/>
              <a:gd name="connsiteX15" fmla="*/ 6350 w 631825"/>
              <a:gd name="connsiteY15" fmla="*/ 34925 h 2019300"/>
              <a:gd name="connsiteX16" fmla="*/ 38100 w 631825"/>
              <a:gd name="connsiteY16" fmla="*/ 9525 h 2019300"/>
              <a:gd name="connsiteX17" fmla="*/ 73025 w 631825"/>
              <a:gd name="connsiteY17" fmla="*/ 0 h 2019300"/>
              <a:gd name="connsiteX18" fmla="*/ 133350 w 631825"/>
              <a:gd name="connsiteY18" fmla="*/ 0 h 2019300"/>
              <a:gd name="connsiteX19" fmla="*/ 209550 w 631825"/>
              <a:gd name="connsiteY19" fmla="*/ 9525 h 2019300"/>
              <a:gd name="connsiteX20" fmla="*/ 304800 w 631825"/>
              <a:gd name="connsiteY20" fmla="*/ 31750 h 2019300"/>
              <a:gd name="connsiteX21" fmla="*/ 390525 w 631825"/>
              <a:gd name="connsiteY21" fmla="*/ 60325 h 2019300"/>
              <a:gd name="connsiteX22" fmla="*/ 479425 w 631825"/>
              <a:gd name="connsiteY22" fmla="*/ 98425 h 2019300"/>
              <a:gd name="connsiteX23" fmla="*/ 568325 w 631825"/>
              <a:gd name="connsiteY23" fmla="*/ 152400 h 2019300"/>
              <a:gd name="connsiteX24" fmla="*/ 606425 w 631825"/>
              <a:gd name="connsiteY24" fmla="*/ 177800 h 2019300"/>
              <a:gd name="connsiteX25" fmla="*/ 622300 w 631825"/>
              <a:gd name="connsiteY25" fmla="*/ 200025 h 2019300"/>
              <a:gd name="connsiteX26" fmla="*/ 631825 w 631825"/>
              <a:gd name="connsiteY26" fmla="*/ 231775 h 2019300"/>
              <a:gd name="connsiteX27" fmla="*/ 622300 w 631825"/>
              <a:gd name="connsiteY27" fmla="*/ 263525 h 2019300"/>
              <a:gd name="connsiteX28" fmla="*/ 590550 w 631825"/>
              <a:gd name="connsiteY28" fmla="*/ 317500 h 2019300"/>
              <a:gd name="connsiteX29" fmla="*/ 549275 w 631825"/>
              <a:gd name="connsiteY29" fmla="*/ 368300 h 2019300"/>
              <a:gd name="connsiteX30" fmla="*/ 530225 w 631825"/>
              <a:gd name="connsiteY30" fmla="*/ 393700 h 2019300"/>
              <a:gd name="connsiteX31" fmla="*/ 514350 w 631825"/>
              <a:gd name="connsiteY31" fmla="*/ 492125 h 2019300"/>
              <a:gd name="connsiteX32" fmla="*/ 508000 w 631825"/>
              <a:gd name="connsiteY32" fmla="*/ 615950 h 2019300"/>
              <a:gd name="connsiteX33" fmla="*/ 511175 w 631825"/>
              <a:gd name="connsiteY33" fmla="*/ 730250 h 2019300"/>
              <a:gd name="connsiteX34" fmla="*/ 514350 w 631825"/>
              <a:gd name="connsiteY34" fmla="*/ 933450 h 2019300"/>
              <a:gd name="connsiteX35" fmla="*/ 517525 w 631825"/>
              <a:gd name="connsiteY35" fmla="*/ 1066800 h 2019300"/>
              <a:gd name="connsiteX36" fmla="*/ 514350 w 631825"/>
              <a:gd name="connsiteY36" fmla="*/ 1339850 h 2019300"/>
              <a:gd name="connsiteX37" fmla="*/ 511175 w 631825"/>
              <a:gd name="connsiteY37" fmla="*/ 1552575 h 2019300"/>
              <a:gd name="connsiteX38" fmla="*/ 514350 w 631825"/>
              <a:gd name="connsiteY38" fmla="*/ 1727200 h 2019300"/>
              <a:gd name="connsiteX39" fmla="*/ 514350 w 631825"/>
              <a:gd name="connsiteY39" fmla="*/ 1990725 h 2019300"/>
              <a:gd name="connsiteX40" fmla="*/ 273050 w 631825"/>
              <a:gd name="connsiteY40" fmla="*/ 2019300 h 2019300"/>
              <a:gd name="connsiteX41" fmla="*/ 269875 w 631825"/>
              <a:gd name="connsiteY41" fmla="*/ 1692275 h 2019300"/>
              <a:gd name="connsiteX42" fmla="*/ 266700 w 631825"/>
              <a:gd name="connsiteY42" fmla="*/ 1304925 h 201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31825" h="2019300">
                <a:moveTo>
                  <a:pt x="266700" y="1304925"/>
                </a:moveTo>
                <a:lnTo>
                  <a:pt x="266700" y="1076325"/>
                </a:lnTo>
                <a:lnTo>
                  <a:pt x="266700" y="920750"/>
                </a:lnTo>
                <a:lnTo>
                  <a:pt x="257175" y="727075"/>
                </a:lnTo>
                <a:lnTo>
                  <a:pt x="257175" y="542925"/>
                </a:lnTo>
                <a:lnTo>
                  <a:pt x="247650" y="333375"/>
                </a:lnTo>
                <a:lnTo>
                  <a:pt x="238125" y="282575"/>
                </a:lnTo>
                <a:lnTo>
                  <a:pt x="219075" y="238125"/>
                </a:lnTo>
                <a:lnTo>
                  <a:pt x="190500" y="193675"/>
                </a:lnTo>
                <a:lnTo>
                  <a:pt x="158750" y="158750"/>
                </a:lnTo>
                <a:lnTo>
                  <a:pt x="127000" y="133350"/>
                </a:lnTo>
                <a:lnTo>
                  <a:pt x="85725" y="111125"/>
                </a:lnTo>
                <a:lnTo>
                  <a:pt x="34925" y="92075"/>
                </a:lnTo>
                <a:lnTo>
                  <a:pt x="12700" y="79375"/>
                </a:lnTo>
                <a:lnTo>
                  <a:pt x="0" y="57150"/>
                </a:lnTo>
                <a:lnTo>
                  <a:pt x="6350" y="34925"/>
                </a:lnTo>
                <a:lnTo>
                  <a:pt x="38100" y="9525"/>
                </a:lnTo>
                <a:lnTo>
                  <a:pt x="73025" y="0"/>
                </a:lnTo>
                <a:lnTo>
                  <a:pt x="133350" y="0"/>
                </a:lnTo>
                <a:lnTo>
                  <a:pt x="209550" y="9525"/>
                </a:lnTo>
                <a:lnTo>
                  <a:pt x="304800" y="31750"/>
                </a:lnTo>
                <a:lnTo>
                  <a:pt x="390525" y="60325"/>
                </a:lnTo>
                <a:lnTo>
                  <a:pt x="479425" y="98425"/>
                </a:lnTo>
                <a:lnTo>
                  <a:pt x="568325" y="152400"/>
                </a:lnTo>
                <a:lnTo>
                  <a:pt x="606425" y="177800"/>
                </a:lnTo>
                <a:lnTo>
                  <a:pt x="622300" y="200025"/>
                </a:lnTo>
                <a:lnTo>
                  <a:pt x="631825" y="231775"/>
                </a:lnTo>
                <a:lnTo>
                  <a:pt x="622300" y="263525"/>
                </a:lnTo>
                <a:lnTo>
                  <a:pt x="590550" y="317500"/>
                </a:lnTo>
                <a:lnTo>
                  <a:pt x="549275" y="368300"/>
                </a:lnTo>
                <a:lnTo>
                  <a:pt x="530225" y="393700"/>
                </a:lnTo>
                <a:lnTo>
                  <a:pt x="514350" y="492125"/>
                </a:lnTo>
                <a:lnTo>
                  <a:pt x="508000" y="615950"/>
                </a:lnTo>
                <a:cubicBezTo>
                  <a:pt x="509058" y="654050"/>
                  <a:pt x="510117" y="692150"/>
                  <a:pt x="511175" y="730250"/>
                </a:cubicBezTo>
                <a:cubicBezTo>
                  <a:pt x="512233" y="797983"/>
                  <a:pt x="513292" y="865717"/>
                  <a:pt x="514350" y="933450"/>
                </a:cubicBezTo>
                <a:cubicBezTo>
                  <a:pt x="515408" y="977900"/>
                  <a:pt x="516467" y="1022350"/>
                  <a:pt x="517525" y="1066800"/>
                </a:cubicBezTo>
                <a:cubicBezTo>
                  <a:pt x="516467" y="1157817"/>
                  <a:pt x="515408" y="1248833"/>
                  <a:pt x="514350" y="1339850"/>
                </a:cubicBezTo>
                <a:cubicBezTo>
                  <a:pt x="513292" y="1410758"/>
                  <a:pt x="512233" y="1481667"/>
                  <a:pt x="511175" y="1552575"/>
                </a:cubicBezTo>
                <a:cubicBezTo>
                  <a:pt x="512233" y="1610783"/>
                  <a:pt x="513292" y="1668992"/>
                  <a:pt x="514350" y="1727200"/>
                </a:cubicBezTo>
                <a:lnTo>
                  <a:pt x="514350" y="1990725"/>
                </a:lnTo>
                <a:lnTo>
                  <a:pt x="273050" y="2019300"/>
                </a:lnTo>
                <a:cubicBezTo>
                  <a:pt x="271992" y="1910292"/>
                  <a:pt x="270933" y="1801283"/>
                  <a:pt x="269875" y="1692275"/>
                </a:cubicBezTo>
                <a:cubicBezTo>
                  <a:pt x="268817" y="1561042"/>
                  <a:pt x="267758" y="1429808"/>
                  <a:pt x="266700" y="1304925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E249B56-5532-47A1-B3F4-D8BD5395B7A7}"/>
              </a:ext>
            </a:extLst>
          </p:cNvPr>
          <p:cNvSpPr/>
          <p:nvPr/>
        </p:nvSpPr>
        <p:spPr>
          <a:xfrm>
            <a:off x="4649788" y="3138488"/>
            <a:ext cx="2900362" cy="538162"/>
          </a:xfrm>
          <a:custGeom>
            <a:avLst/>
            <a:gdLst>
              <a:gd name="connsiteX0" fmla="*/ 1588293 w 2900362"/>
              <a:gd name="connsiteY0" fmla="*/ 311943 h 538162"/>
              <a:gd name="connsiteX1" fmla="*/ 1250156 w 2900362"/>
              <a:gd name="connsiteY1" fmla="*/ 354806 h 538162"/>
              <a:gd name="connsiteX2" fmla="*/ 1000125 w 2900362"/>
              <a:gd name="connsiteY2" fmla="*/ 397668 h 538162"/>
              <a:gd name="connsiteX3" fmla="*/ 742950 w 2900362"/>
              <a:gd name="connsiteY3" fmla="*/ 450056 h 538162"/>
              <a:gd name="connsiteX4" fmla="*/ 609600 w 2900362"/>
              <a:gd name="connsiteY4" fmla="*/ 483393 h 538162"/>
              <a:gd name="connsiteX5" fmla="*/ 452437 w 2900362"/>
              <a:gd name="connsiteY5" fmla="*/ 538162 h 538162"/>
              <a:gd name="connsiteX6" fmla="*/ 397668 w 2900362"/>
              <a:gd name="connsiteY6" fmla="*/ 521493 h 538162"/>
              <a:gd name="connsiteX7" fmla="*/ 314325 w 2900362"/>
              <a:gd name="connsiteY7" fmla="*/ 485775 h 538162"/>
              <a:gd name="connsiteX8" fmla="*/ 240506 w 2900362"/>
              <a:gd name="connsiteY8" fmla="*/ 445293 h 538162"/>
              <a:gd name="connsiteX9" fmla="*/ 183356 w 2900362"/>
              <a:gd name="connsiteY9" fmla="*/ 409575 h 538162"/>
              <a:gd name="connsiteX10" fmla="*/ 119062 w 2900362"/>
              <a:gd name="connsiteY10" fmla="*/ 359568 h 538162"/>
              <a:gd name="connsiteX11" fmla="*/ 50006 w 2900362"/>
              <a:gd name="connsiteY11" fmla="*/ 295275 h 538162"/>
              <a:gd name="connsiteX12" fmla="*/ 21431 w 2900362"/>
              <a:gd name="connsiteY12" fmla="*/ 264318 h 538162"/>
              <a:gd name="connsiteX13" fmla="*/ 4762 w 2900362"/>
              <a:gd name="connsiteY13" fmla="*/ 228600 h 538162"/>
              <a:gd name="connsiteX14" fmla="*/ 0 w 2900362"/>
              <a:gd name="connsiteY14" fmla="*/ 202406 h 538162"/>
              <a:gd name="connsiteX15" fmla="*/ 7143 w 2900362"/>
              <a:gd name="connsiteY15" fmla="*/ 188118 h 538162"/>
              <a:gd name="connsiteX16" fmla="*/ 26193 w 2900362"/>
              <a:gd name="connsiteY16" fmla="*/ 183356 h 538162"/>
              <a:gd name="connsiteX17" fmla="*/ 61912 w 2900362"/>
              <a:gd name="connsiteY17" fmla="*/ 192881 h 538162"/>
              <a:gd name="connsiteX18" fmla="*/ 100012 w 2900362"/>
              <a:gd name="connsiteY18" fmla="*/ 214312 h 538162"/>
              <a:gd name="connsiteX19" fmla="*/ 171450 w 2900362"/>
              <a:gd name="connsiteY19" fmla="*/ 250031 h 538162"/>
              <a:gd name="connsiteX20" fmla="*/ 230981 w 2900362"/>
              <a:gd name="connsiteY20" fmla="*/ 271462 h 538162"/>
              <a:gd name="connsiteX21" fmla="*/ 311943 w 2900362"/>
              <a:gd name="connsiteY21" fmla="*/ 288131 h 538162"/>
              <a:gd name="connsiteX22" fmla="*/ 392906 w 2900362"/>
              <a:gd name="connsiteY22" fmla="*/ 295275 h 538162"/>
              <a:gd name="connsiteX23" fmla="*/ 488156 w 2900362"/>
              <a:gd name="connsiteY23" fmla="*/ 290512 h 538162"/>
              <a:gd name="connsiteX24" fmla="*/ 745331 w 2900362"/>
              <a:gd name="connsiteY24" fmla="*/ 259556 h 538162"/>
              <a:gd name="connsiteX25" fmla="*/ 1095375 w 2900362"/>
              <a:gd name="connsiteY25" fmla="*/ 211931 h 538162"/>
              <a:gd name="connsiteX26" fmla="*/ 1357312 w 2900362"/>
              <a:gd name="connsiteY26" fmla="*/ 178593 h 538162"/>
              <a:gd name="connsiteX27" fmla="*/ 1576387 w 2900362"/>
              <a:gd name="connsiteY27" fmla="*/ 159543 h 538162"/>
              <a:gd name="connsiteX28" fmla="*/ 1826418 w 2900362"/>
              <a:gd name="connsiteY28" fmla="*/ 135731 h 538162"/>
              <a:gd name="connsiteX29" fmla="*/ 2095500 w 2900362"/>
              <a:gd name="connsiteY29" fmla="*/ 102393 h 538162"/>
              <a:gd name="connsiteX30" fmla="*/ 2193131 w 2900362"/>
              <a:gd name="connsiteY30" fmla="*/ 88106 h 538162"/>
              <a:gd name="connsiteX31" fmla="*/ 2276475 w 2900362"/>
              <a:gd name="connsiteY31" fmla="*/ 66675 h 538162"/>
              <a:gd name="connsiteX32" fmla="*/ 2340768 w 2900362"/>
              <a:gd name="connsiteY32" fmla="*/ 40481 h 538162"/>
              <a:gd name="connsiteX33" fmla="*/ 2397918 w 2900362"/>
              <a:gd name="connsiteY33" fmla="*/ 0 h 538162"/>
              <a:gd name="connsiteX34" fmla="*/ 2447925 w 2900362"/>
              <a:gd name="connsiteY34" fmla="*/ 4762 h 538162"/>
              <a:gd name="connsiteX35" fmla="*/ 2505075 w 2900362"/>
              <a:gd name="connsiteY35" fmla="*/ 14287 h 538162"/>
              <a:gd name="connsiteX36" fmla="*/ 2571750 w 2900362"/>
              <a:gd name="connsiteY36" fmla="*/ 28575 h 538162"/>
              <a:gd name="connsiteX37" fmla="*/ 2633662 w 2900362"/>
              <a:gd name="connsiteY37" fmla="*/ 45243 h 538162"/>
              <a:gd name="connsiteX38" fmla="*/ 2697956 w 2900362"/>
              <a:gd name="connsiteY38" fmla="*/ 69056 h 538162"/>
              <a:gd name="connsiteX39" fmla="*/ 2752725 w 2900362"/>
              <a:gd name="connsiteY39" fmla="*/ 97631 h 538162"/>
              <a:gd name="connsiteX40" fmla="*/ 2821781 w 2900362"/>
              <a:gd name="connsiteY40" fmla="*/ 140493 h 538162"/>
              <a:gd name="connsiteX41" fmla="*/ 2859881 w 2900362"/>
              <a:gd name="connsiteY41" fmla="*/ 169068 h 538162"/>
              <a:gd name="connsiteX42" fmla="*/ 2881312 w 2900362"/>
              <a:gd name="connsiteY42" fmla="*/ 190500 h 538162"/>
              <a:gd name="connsiteX43" fmla="*/ 2895600 w 2900362"/>
              <a:gd name="connsiteY43" fmla="*/ 211931 h 538162"/>
              <a:gd name="connsiteX44" fmla="*/ 2900362 w 2900362"/>
              <a:gd name="connsiteY44" fmla="*/ 240506 h 538162"/>
              <a:gd name="connsiteX45" fmla="*/ 2900362 w 2900362"/>
              <a:gd name="connsiteY45" fmla="*/ 276225 h 538162"/>
              <a:gd name="connsiteX46" fmla="*/ 2886075 w 2900362"/>
              <a:gd name="connsiteY46" fmla="*/ 292893 h 538162"/>
              <a:gd name="connsiteX47" fmla="*/ 2862262 w 2900362"/>
              <a:gd name="connsiteY47" fmla="*/ 307181 h 538162"/>
              <a:gd name="connsiteX48" fmla="*/ 2814637 w 2900362"/>
              <a:gd name="connsiteY48" fmla="*/ 314325 h 538162"/>
              <a:gd name="connsiteX49" fmla="*/ 2669381 w 2900362"/>
              <a:gd name="connsiteY49" fmla="*/ 309562 h 538162"/>
              <a:gd name="connsiteX50" fmla="*/ 2390775 w 2900362"/>
              <a:gd name="connsiteY50" fmla="*/ 295275 h 538162"/>
              <a:gd name="connsiteX51" fmla="*/ 2131218 w 2900362"/>
              <a:gd name="connsiteY51" fmla="*/ 290512 h 538162"/>
              <a:gd name="connsiteX52" fmla="*/ 1859756 w 2900362"/>
              <a:gd name="connsiteY52" fmla="*/ 292893 h 538162"/>
              <a:gd name="connsiteX53" fmla="*/ 1588293 w 2900362"/>
              <a:gd name="connsiteY53" fmla="*/ 311943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900362" h="538162">
                <a:moveTo>
                  <a:pt x="1588293" y="311943"/>
                </a:moveTo>
                <a:lnTo>
                  <a:pt x="1250156" y="354806"/>
                </a:lnTo>
                <a:lnTo>
                  <a:pt x="1000125" y="397668"/>
                </a:lnTo>
                <a:lnTo>
                  <a:pt x="742950" y="450056"/>
                </a:lnTo>
                <a:lnTo>
                  <a:pt x="609600" y="483393"/>
                </a:lnTo>
                <a:lnTo>
                  <a:pt x="452437" y="538162"/>
                </a:lnTo>
                <a:lnTo>
                  <a:pt x="397668" y="521493"/>
                </a:lnTo>
                <a:lnTo>
                  <a:pt x="314325" y="485775"/>
                </a:lnTo>
                <a:lnTo>
                  <a:pt x="240506" y="445293"/>
                </a:lnTo>
                <a:lnTo>
                  <a:pt x="183356" y="409575"/>
                </a:lnTo>
                <a:lnTo>
                  <a:pt x="119062" y="359568"/>
                </a:lnTo>
                <a:lnTo>
                  <a:pt x="50006" y="295275"/>
                </a:lnTo>
                <a:lnTo>
                  <a:pt x="21431" y="264318"/>
                </a:lnTo>
                <a:lnTo>
                  <a:pt x="4762" y="228600"/>
                </a:lnTo>
                <a:lnTo>
                  <a:pt x="0" y="202406"/>
                </a:lnTo>
                <a:lnTo>
                  <a:pt x="7143" y="188118"/>
                </a:lnTo>
                <a:lnTo>
                  <a:pt x="26193" y="183356"/>
                </a:lnTo>
                <a:lnTo>
                  <a:pt x="61912" y="192881"/>
                </a:lnTo>
                <a:lnTo>
                  <a:pt x="100012" y="214312"/>
                </a:lnTo>
                <a:lnTo>
                  <a:pt x="171450" y="250031"/>
                </a:lnTo>
                <a:lnTo>
                  <a:pt x="230981" y="271462"/>
                </a:lnTo>
                <a:lnTo>
                  <a:pt x="311943" y="288131"/>
                </a:lnTo>
                <a:lnTo>
                  <a:pt x="392906" y="295275"/>
                </a:lnTo>
                <a:lnTo>
                  <a:pt x="488156" y="290512"/>
                </a:lnTo>
                <a:lnTo>
                  <a:pt x="745331" y="259556"/>
                </a:lnTo>
                <a:lnTo>
                  <a:pt x="1095375" y="211931"/>
                </a:lnTo>
                <a:lnTo>
                  <a:pt x="1357312" y="178593"/>
                </a:lnTo>
                <a:lnTo>
                  <a:pt x="1576387" y="159543"/>
                </a:lnTo>
                <a:lnTo>
                  <a:pt x="1826418" y="135731"/>
                </a:lnTo>
                <a:lnTo>
                  <a:pt x="2095500" y="102393"/>
                </a:lnTo>
                <a:lnTo>
                  <a:pt x="2193131" y="88106"/>
                </a:lnTo>
                <a:lnTo>
                  <a:pt x="2276475" y="66675"/>
                </a:lnTo>
                <a:lnTo>
                  <a:pt x="2340768" y="40481"/>
                </a:lnTo>
                <a:lnTo>
                  <a:pt x="2397918" y="0"/>
                </a:lnTo>
                <a:lnTo>
                  <a:pt x="2447925" y="4762"/>
                </a:lnTo>
                <a:lnTo>
                  <a:pt x="2505075" y="14287"/>
                </a:lnTo>
                <a:lnTo>
                  <a:pt x="2571750" y="28575"/>
                </a:lnTo>
                <a:lnTo>
                  <a:pt x="2633662" y="45243"/>
                </a:lnTo>
                <a:lnTo>
                  <a:pt x="2697956" y="69056"/>
                </a:lnTo>
                <a:lnTo>
                  <a:pt x="2752725" y="97631"/>
                </a:lnTo>
                <a:lnTo>
                  <a:pt x="2821781" y="140493"/>
                </a:lnTo>
                <a:lnTo>
                  <a:pt x="2859881" y="169068"/>
                </a:lnTo>
                <a:lnTo>
                  <a:pt x="2881312" y="190500"/>
                </a:lnTo>
                <a:lnTo>
                  <a:pt x="2895600" y="211931"/>
                </a:lnTo>
                <a:lnTo>
                  <a:pt x="2900362" y="240506"/>
                </a:lnTo>
                <a:lnTo>
                  <a:pt x="2900362" y="276225"/>
                </a:lnTo>
                <a:lnTo>
                  <a:pt x="2886075" y="292893"/>
                </a:lnTo>
                <a:lnTo>
                  <a:pt x="2862262" y="307181"/>
                </a:lnTo>
                <a:lnTo>
                  <a:pt x="2814637" y="314325"/>
                </a:lnTo>
                <a:lnTo>
                  <a:pt x="2669381" y="309562"/>
                </a:lnTo>
                <a:lnTo>
                  <a:pt x="2390775" y="295275"/>
                </a:lnTo>
                <a:lnTo>
                  <a:pt x="2131218" y="290512"/>
                </a:lnTo>
                <a:lnTo>
                  <a:pt x="1859756" y="292893"/>
                </a:lnTo>
                <a:lnTo>
                  <a:pt x="1588293" y="3119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7C9E0AC-DFD2-4A9A-A668-EC110975B18C}"/>
              </a:ext>
            </a:extLst>
          </p:cNvPr>
          <p:cNvSpPr/>
          <p:nvPr/>
        </p:nvSpPr>
        <p:spPr>
          <a:xfrm>
            <a:off x="7199314" y="4916489"/>
            <a:ext cx="809625" cy="739775"/>
          </a:xfrm>
          <a:custGeom>
            <a:avLst/>
            <a:gdLst>
              <a:gd name="connsiteX0" fmla="*/ 333375 w 809625"/>
              <a:gd name="connsiteY0" fmla="*/ 321469 h 738188"/>
              <a:gd name="connsiteX1" fmla="*/ 452437 w 809625"/>
              <a:gd name="connsiteY1" fmla="*/ 426244 h 738188"/>
              <a:gd name="connsiteX2" fmla="*/ 504825 w 809625"/>
              <a:gd name="connsiteY2" fmla="*/ 466725 h 738188"/>
              <a:gd name="connsiteX3" fmla="*/ 564356 w 809625"/>
              <a:gd name="connsiteY3" fmla="*/ 504825 h 738188"/>
              <a:gd name="connsiteX4" fmla="*/ 638175 w 809625"/>
              <a:gd name="connsiteY4" fmla="*/ 550069 h 738188"/>
              <a:gd name="connsiteX5" fmla="*/ 809625 w 809625"/>
              <a:gd name="connsiteY5" fmla="*/ 647700 h 738188"/>
              <a:gd name="connsiteX6" fmla="*/ 216694 w 809625"/>
              <a:gd name="connsiteY6" fmla="*/ 738188 h 738188"/>
              <a:gd name="connsiteX7" fmla="*/ 242887 w 809625"/>
              <a:gd name="connsiteY7" fmla="*/ 671513 h 738188"/>
              <a:gd name="connsiteX8" fmla="*/ 271462 w 809625"/>
              <a:gd name="connsiteY8" fmla="*/ 642938 h 738188"/>
              <a:gd name="connsiteX9" fmla="*/ 285750 w 809625"/>
              <a:gd name="connsiteY9" fmla="*/ 619125 h 738188"/>
              <a:gd name="connsiteX10" fmla="*/ 288131 w 809625"/>
              <a:gd name="connsiteY10" fmla="*/ 602457 h 738188"/>
              <a:gd name="connsiteX11" fmla="*/ 288131 w 809625"/>
              <a:gd name="connsiteY11" fmla="*/ 581025 h 738188"/>
              <a:gd name="connsiteX12" fmla="*/ 276225 w 809625"/>
              <a:gd name="connsiteY12" fmla="*/ 550069 h 738188"/>
              <a:gd name="connsiteX13" fmla="*/ 202406 w 809625"/>
              <a:gd name="connsiteY13" fmla="*/ 419100 h 738188"/>
              <a:gd name="connsiteX14" fmla="*/ 123825 w 809625"/>
              <a:gd name="connsiteY14" fmla="*/ 278607 h 738188"/>
              <a:gd name="connsiteX15" fmla="*/ 80962 w 809625"/>
              <a:gd name="connsiteY15" fmla="*/ 197644 h 738188"/>
              <a:gd name="connsiteX16" fmla="*/ 33337 w 809625"/>
              <a:gd name="connsiteY16" fmla="*/ 109538 h 738188"/>
              <a:gd name="connsiteX17" fmla="*/ 7144 w 809625"/>
              <a:gd name="connsiteY17" fmla="*/ 61913 h 738188"/>
              <a:gd name="connsiteX18" fmla="*/ 0 w 809625"/>
              <a:gd name="connsiteY18" fmla="*/ 35719 h 738188"/>
              <a:gd name="connsiteX19" fmla="*/ 0 w 809625"/>
              <a:gd name="connsiteY19" fmla="*/ 19050 h 738188"/>
              <a:gd name="connsiteX20" fmla="*/ 2381 w 809625"/>
              <a:gd name="connsiteY20" fmla="*/ 9525 h 738188"/>
              <a:gd name="connsiteX21" fmla="*/ 11906 w 809625"/>
              <a:gd name="connsiteY21" fmla="*/ 2382 h 738188"/>
              <a:gd name="connsiteX22" fmla="*/ 33337 w 809625"/>
              <a:gd name="connsiteY22" fmla="*/ 0 h 738188"/>
              <a:gd name="connsiteX23" fmla="*/ 52387 w 809625"/>
              <a:gd name="connsiteY23" fmla="*/ 4763 h 738188"/>
              <a:gd name="connsiteX24" fmla="*/ 97631 w 809625"/>
              <a:gd name="connsiteY24" fmla="*/ 61913 h 738188"/>
              <a:gd name="connsiteX25" fmla="*/ 166687 w 809625"/>
              <a:gd name="connsiteY25" fmla="*/ 142875 h 738188"/>
              <a:gd name="connsiteX26" fmla="*/ 250031 w 809625"/>
              <a:gd name="connsiteY26" fmla="*/ 233363 h 738188"/>
              <a:gd name="connsiteX27" fmla="*/ 333375 w 809625"/>
              <a:gd name="connsiteY27" fmla="*/ 321469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809625" h="738188">
                <a:moveTo>
                  <a:pt x="333375" y="321469"/>
                </a:moveTo>
                <a:lnTo>
                  <a:pt x="452437" y="426244"/>
                </a:lnTo>
                <a:lnTo>
                  <a:pt x="504825" y="466725"/>
                </a:lnTo>
                <a:lnTo>
                  <a:pt x="564356" y="504825"/>
                </a:lnTo>
                <a:lnTo>
                  <a:pt x="638175" y="550069"/>
                </a:lnTo>
                <a:lnTo>
                  <a:pt x="809625" y="647700"/>
                </a:lnTo>
                <a:lnTo>
                  <a:pt x="216694" y="738188"/>
                </a:lnTo>
                <a:lnTo>
                  <a:pt x="242887" y="671513"/>
                </a:lnTo>
                <a:lnTo>
                  <a:pt x="271462" y="642938"/>
                </a:lnTo>
                <a:lnTo>
                  <a:pt x="285750" y="619125"/>
                </a:lnTo>
                <a:lnTo>
                  <a:pt x="288131" y="602457"/>
                </a:lnTo>
                <a:lnTo>
                  <a:pt x="288131" y="581025"/>
                </a:lnTo>
                <a:lnTo>
                  <a:pt x="276225" y="550069"/>
                </a:lnTo>
                <a:lnTo>
                  <a:pt x="202406" y="419100"/>
                </a:lnTo>
                <a:lnTo>
                  <a:pt x="123825" y="278607"/>
                </a:lnTo>
                <a:lnTo>
                  <a:pt x="80962" y="197644"/>
                </a:lnTo>
                <a:lnTo>
                  <a:pt x="33337" y="109538"/>
                </a:lnTo>
                <a:lnTo>
                  <a:pt x="7144" y="61913"/>
                </a:lnTo>
                <a:lnTo>
                  <a:pt x="0" y="35719"/>
                </a:lnTo>
                <a:lnTo>
                  <a:pt x="0" y="19050"/>
                </a:lnTo>
                <a:lnTo>
                  <a:pt x="2381" y="9525"/>
                </a:lnTo>
                <a:lnTo>
                  <a:pt x="11906" y="2382"/>
                </a:lnTo>
                <a:lnTo>
                  <a:pt x="33337" y="0"/>
                </a:lnTo>
                <a:lnTo>
                  <a:pt x="52387" y="4763"/>
                </a:lnTo>
                <a:lnTo>
                  <a:pt x="97631" y="61913"/>
                </a:lnTo>
                <a:lnTo>
                  <a:pt x="166687" y="142875"/>
                </a:lnTo>
                <a:lnTo>
                  <a:pt x="250031" y="233363"/>
                </a:lnTo>
                <a:lnTo>
                  <a:pt x="333375" y="3214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BB84FDC-A142-4DBE-85DA-486F039024CF}"/>
              </a:ext>
            </a:extLst>
          </p:cNvPr>
          <p:cNvSpPr/>
          <p:nvPr/>
        </p:nvSpPr>
        <p:spPr>
          <a:xfrm>
            <a:off x="5938838" y="3986213"/>
            <a:ext cx="423862" cy="558800"/>
          </a:xfrm>
          <a:custGeom>
            <a:avLst/>
            <a:gdLst>
              <a:gd name="connsiteX0" fmla="*/ 295275 w 423862"/>
              <a:gd name="connsiteY0" fmla="*/ 388143 h 559593"/>
              <a:gd name="connsiteX1" fmla="*/ 280987 w 423862"/>
              <a:gd name="connsiteY1" fmla="*/ 559593 h 559593"/>
              <a:gd name="connsiteX2" fmla="*/ 0 w 423862"/>
              <a:gd name="connsiteY2" fmla="*/ 264318 h 559593"/>
              <a:gd name="connsiteX3" fmla="*/ 80962 w 423862"/>
              <a:gd name="connsiteY3" fmla="*/ 264318 h 559593"/>
              <a:gd name="connsiteX4" fmla="*/ 109537 w 423862"/>
              <a:gd name="connsiteY4" fmla="*/ 257175 h 559593"/>
              <a:gd name="connsiteX5" fmla="*/ 138112 w 423862"/>
              <a:gd name="connsiteY5" fmla="*/ 238125 h 559593"/>
              <a:gd name="connsiteX6" fmla="*/ 192881 w 423862"/>
              <a:gd name="connsiteY6" fmla="*/ 180975 h 559593"/>
              <a:gd name="connsiteX7" fmla="*/ 264318 w 423862"/>
              <a:gd name="connsiteY7" fmla="*/ 111918 h 559593"/>
              <a:gd name="connsiteX8" fmla="*/ 292893 w 423862"/>
              <a:gd name="connsiteY8" fmla="*/ 83343 h 559593"/>
              <a:gd name="connsiteX9" fmla="*/ 342900 w 423862"/>
              <a:gd name="connsiteY9" fmla="*/ 42862 h 559593"/>
              <a:gd name="connsiteX10" fmla="*/ 381000 w 423862"/>
              <a:gd name="connsiteY10" fmla="*/ 11906 h 559593"/>
              <a:gd name="connsiteX11" fmla="*/ 402431 w 423862"/>
              <a:gd name="connsiteY11" fmla="*/ 0 h 559593"/>
              <a:gd name="connsiteX12" fmla="*/ 416718 w 423862"/>
              <a:gd name="connsiteY12" fmla="*/ 0 h 559593"/>
              <a:gd name="connsiteX13" fmla="*/ 421481 w 423862"/>
              <a:gd name="connsiteY13" fmla="*/ 9525 h 559593"/>
              <a:gd name="connsiteX14" fmla="*/ 423862 w 423862"/>
              <a:gd name="connsiteY14" fmla="*/ 33337 h 559593"/>
              <a:gd name="connsiteX15" fmla="*/ 421481 w 423862"/>
              <a:gd name="connsiteY15" fmla="*/ 64293 h 559593"/>
              <a:gd name="connsiteX16" fmla="*/ 400050 w 423862"/>
              <a:gd name="connsiteY16" fmla="*/ 102393 h 559593"/>
              <a:gd name="connsiteX17" fmla="*/ 357187 w 423862"/>
              <a:gd name="connsiteY17" fmla="*/ 176212 h 559593"/>
              <a:gd name="connsiteX18" fmla="*/ 307181 w 423862"/>
              <a:gd name="connsiteY18" fmla="*/ 285750 h 559593"/>
              <a:gd name="connsiteX19" fmla="*/ 295275 w 423862"/>
              <a:gd name="connsiteY19" fmla="*/ 388143 h 55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862" h="559593">
                <a:moveTo>
                  <a:pt x="295275" y="388143"/>
                </a:moveTo>
                <a:lnTo>
                  <a:pt x="280987" y="559593"/>
                </a:lnTo>
                <a:lnTo>
                  <a:pt x="0" y="264318"/>
                </a:lnTo>
                <a:lnTo>
                  <a:pt x="80962" y="264318"/>
                </a:lnTo>
                <a:lnTo>
                  <a:pt x="109537" y="257175"/>
                </a:lnTo>
                <a:lnTo>
                  <a:pt x="138112" y="238125"/>
                </a:lnTo>
                <a:lnTo>
                  <a:pt x="192881" y="180975"/>
                </a:lnTo>
                <a:lnTo>
                  <a:pt x="264318" y="111918"/>
                </a:lnTo>
                <a:lnTo>
                  <a:pt x="292893" y="83343"/>
                </a:lnTo>
                <a:lnTo>
                  <a:pt x="342900" y="42862"/>
                </a:lnTo>
                <a:lnTo>
                  <a:pt x="381000" y="11906"/>
                </a:lnTo>
                <a:lnTo>
                  <a:pt x="402431" y="0"/>
                </a:lnTo>
                <a:lnTo>
                  <a:pt x="416718" y="0"/>
                </a:lnTo>
                <a:lnTo>
                  <a:pt x="421481" y="9525"/>
                </a:lnTo>
                <a:lnTo>
                  <a:pt x="423862" y="33337"/>
                </a:lnTo>
                <a:lnTo>
                  <a:pt x="421481" y="64293"/>
                </a:lnTo>
                <a:lnTo>
                  <a:pt x="400050" y="102393"/>
                </a:lnTo>
                <a:lnTo>
                  <a:pt x="357187" y="176212"/>
                </a:lnTo>
                <a:lnTo>
                  <a:pt x="307181" y="285750"/>
                </a:lnTo>
                <a:lnTo>
                  <a:pt x="295275" y="3881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CE18DC8B-A796-499D-9792-4A27F4FE3274}"/>
              </a:ext>
            </a:extLst>
          </p:cNvPr>
          <p:cNvGrpSpPr/>
          <p:nvPr/>
        </p:nvGrpSpPr>
        <p:grpSpPr>
          <a:xfrm>
            <a:off x="3911601" y="1393825"/>
            <a:ext cx="4208462" cy="4560889"/>
            <a:chOff x="3911601" y="1393825"/>
            <a:chExt cx="4208462" cy="4560889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72D01965-6008-4C29-B3BF-DA4443D7390D}"/>
                </a:ext>
              </a:extLst>
            </p:cNvPr>
            <p:cNvSpPr/>
            <p:nvPr/>
          </p:nvSpPr>
          <p:spPr>
            <a:xfrm>
              <a:off x="4194175" y="2105026"/>
              <a:ext cx="3752850" cy="657225"/>
            </a:xfrm>
            <a:custGeom>
              <a:avLst/>
              <a:gdLst>
                <a:gd name="connsiteX0" fmla="*/ 2593975 w 3752850"/>
                <a:gd name="connsiteY0" fmla="*/ 320675 h 657225"/>
                <a:gd name="connsiteX1" fmla="*/ 2019300 w 3752850"/>
                <a:gd name="connsiteY1" fmla="*/ 368300 h 657225"/>
                <a:gd name="connsiteX2" fmla="*/ 1835150 w 3752850"/>
                <a:gd name="connsiteY2" fmla="*/ 384175 h 657225"/>
                <a:gd name="connsiteX3" fmla="*/ 1543050 w 3752850"/>
                <a:gd name="connsiteY3" fmla="*/ 412750 h 657225"/>
                <a:gd name="connsiteX4" fmla="*/ 1266825 w 3752850"/>
                <a:gd name="connsiteY4" fmla="*/ 454025 h 657225"/>
                <a:gd name="connsiteX5" fmla="*/ 1044575 w 3752850"/>
                <a:gd name="connsiteY5" fmla="*/ 501650 h 657225"/>
                <a:gd name="connsiteX6" fmla="*/ 854075 w 3752850"/>
                <a:gd name="connsiteY6" fmla="*/ 549275 h 657225"/>
                <a:gd name="connsiteX7" fmla="*/ 717550 w 3752850"/>
                <a:gd name="connsiteY7" fmla="*/ 587375 h 657225"/>
                <a:gd name="connsiteX8" fmla="*/ 673100 w 3752850"/>
                <a:gd name="connsiteY8" fmla="*/ 612775 h 657225"/>
                <a:gd name="connsiteX9" fmla="*/ 568325 w 3752850"/>
                <a:gd name="connsiteY9" fmla="*/ 657225 h 657225"/>
                <a:gd name="connsiteX10" fmla="*/ 530225 w 3752850"/>
                <a:gd name="connsiteY10" fmla="*/ 650875 h 657225"/>
                <a:gd name="connsiteX11" fmla="*/ 377825 w 3752850"/>
                <a:gd name="connsiteY11" fmla="*/ 587375 h 657225"/>
                <a:gd name="connsiteX12" fmla="*/ 257175 w 3752850"/>
                <a:gd name="connsiteY12" fmla="*/ 520700 h 657225"/>
                <a:gd name="connsiteX13" fmla="*/ 149225 w 3752850"/>
                <a:gd name="connsiteY13" fmla="*/ 450850 h 657225"/>
                <a:gd name="connsiteX14" fmla="*/ 57150 w 3752850"/>
                <a:gd name="connsiteY14" fmla="*/ 384175 h 657225"/>
                <a:gd name="connsiteX15" fmla="*/ 12700 w 3752850"/>
                <a:gd name="connsiteY15" fmla="*/ 346075 h 657225"/>
                <a:gd name="connsiteX16" fmla="*/ 0 w 3752850"/>
                <a:gd name="connsiteY16" fmla="*/ 327025 h 657225"/>
                <a:gd name="connsiteX17" fmla="*/ 0 w 3752850"/>
                <a:gd name="connsiteY17" fmla="*/ 307975 h 657225"/>
                <a:gd name="connsiteX18" fmla="*/ 6350 w 3752850"/>
                <a:gd name="connsiteY18" fmla="*/ 295275 h 657225"/>
                <a:gd name="connsiteX19" fmla="*/ 25400 w 3752850"/>
                <a:gd name="connsiteY19" fmla="*/ 292100 h 657225"/>
                <a:gd name="connsiteX20" fmla="*/ 98425 w 3752850"/>
                <a:gd name="connsiteY20" fmla="*/ 314325 h 657225"/>
                <a:gd name="connsiteX21" fmla="*/ 203200 w 3752850"/>
                <a:gd name="connsiteY21" fmla="*/ 339725 h 657225"/>
                <a:gd name="connsiteX22" fmla="*/ 301625 w 3752850"/>
                <a:gd name="connsiteY22" fmla="*/ 355600 h 657225"/>
                <a:gd name="connsiteX23" fmla="*/ 390525 w 3752850"/>
                <a:gd name="connsiteY23" fmla="*/ 365125 h 657225"/>
                <a:gd name="connsiteX24" fmla="*/ 536575 w 3752850"/>
                <a:gd name="connsiteY24" fmla="*/ 368300 h 657225"/>
                <a:gd name="connsiteX25" fmla="*/ 717550 w 3752850"/>
                <a:gd name="connsiteY25" fmla="*/ 349250 h 657225"/>
                <a:gd name="connsiteX26" fmla="*/ 1196975 w 3752850"/>
                <a:gd name="connsiteY26" fmla="*/ 292100 h 657225"/>
                <a:gd name="connsiteX27" fmla="*/ 1625600 w 3752850"/>
                <a:gd name="connsiteY27" fmla="*/ 231775 h 657225"/>
                <a:gd name="connsiteX28" fmla="*/ 1828800 w 3752850"/>
                <a:gd name="connsiteY28" fmla="*/ 203200 h 657225"/>
                <a:gd name="connsiteX29" fmla="*/ 2003425 w 3752850"/>
                <a:gd name="connsiteY29" fmla="*/ 187325 h 657225"/>
                <a:gd name="connsiteX30" fmla="*/ 2292350 w 3752850"/>
                <a:gd name="connsiteY30" fmla="*/ 161925 h 657225"/>
                <a:gd name="connsiteX31" fmla="*/ 2647950 w 3752850"/>
                <a:gd name="connsiteY31" fmla="*/ 130175 h 657225"/>
                <a:gd name="connsiteX32" fmla="*/ 3006725 w 3752850"/>
                <a:gd name="connsiteY32" fmla="*/ 95250 h 657225"/>
                <a:gd name="connsiteX33" fmla="*/ 3092450 w 3752850"/>
                <a:gd name="connsiteY33" fmla="*/ 60325 h 657225"/>
                <a:gd name="connsiteX34" fmla="*/ 3225800 w 3752850"/>
                <a:gd name="connsiteY34" fmla="*/ 6350 h 657225"/>
                <a:gd name="connsiteX35" fmla="*/ 3267075 w 3752850"/>
                <a:gd name="connsiteY35" fmla="*/ 0 h 657225"/>
                <a:gd name="connsiteX36" fmla="*/ 3355975 w 3752850"/>
                <a:gd name="connsiteY36" fmla="*/ 9525 h 657225"/>
                <a:gd name="connsiteX37" fmla="*/ 3467100 w 3752850"/>
                <a:gd name="connsiteY37" fmla="*/ 31750 h 657225"/>
                <a:gd name="connsiteX38" fmla="*/ 3524250 w 3752850"/>
                <a:gd name="connsiteY38" fmla="*/ 47625 h 657225"/>
                <a:gd name="connsiteX39" fmla="*/ 3575050 w 3752850"/>
                <a:gd name="connsiteY39" fmla="*/ 69850 h 657225"/>
                <a:gd name="connsiteX40" fmla="*/ 3648075 w 3752850"/>
                <a:gd name="connsiteY40" fmla="*/ 114300 h 657225"/>
                <a:gd name="connsiteX41" fmla="*/ 3705225 w 3752850"/>
                <a:gd name="connsiteY41" fmla="*/ 158750 h 657225"/>
                <a:gd name="connsiteX42" fmla="*/ 3740150 w 3752850"/>
                <a:gd name="connsiteY42" fmla="*/ 196850 h 657225"/>
                <a:gd name="connsiteX43" fmla="*/ 3749675 w 3752850"/>
                <a:gd name="connsiteY43" fmla="*/ 215900 h 657225"/>
                <a:gd name="connsiteX44" fmla="*/ 3752850 w 3752850"/>
                <a:gd name="connsiteY44" fmla="*/ 250825 h 657225"/>
                <a:gd name="connsiteX45" fmla="*/ 3746500 w 3752850"/>
                <a:gd name="connsiteY45" fmla="*/ 285750 h 657225"/>
                <a:gd name="connsiteX46" fmla="*/ 3724275 w 3752850"/>
                <a:gd name="connsiteY46" fmla="*/ 314325 h 657225"/>
                <a:gd name="connsiteX47" fmla="*/ 3676650 w 3752850"/>
                <a:gd name="connsiteY47" fmla="*/ 336550 h 657225"/>
                <a:gd name="connsiteX48" fmla="*/ 3644900 w 3752850"/>
                <a:gd name="connsiteY48" fmla="*/ 339725 h 657225"/>
                <a:gd name="connsiteX49" fmla="*/ 3451225 w 3752850"/>
                <a:gd name="connsiteY49" fmla="*/ 317500 h 657225"/>
                <a:gd name="connsiteX50" fmla="*/ 3121025 w 3752850"/>
                <a:gd name="connsiteY50" fmla="*/ 307975 h 657225"/>
                <a:gd name="connsiteX51" fmla="*/ 2593975 w 3752850"/>
                <a:gd name="connsiteY51" fmla="*/ 3206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52850" h="657225">
                  <a:moveTo>
                    <a:pt x="2593975" y="320675"/>
                  </a:moveTo>
                  <a:lnTo>
                    <a:pt x="2019300" y="368300"/>
                  </a:lnTo>
                  <a:lnTo>
                    <a:pt x="1835150" y="384175"/>
                  </a:lnTo>
                  <a:lnTo>
                    <a:pt x="1543050" y="412750"/>
                  </a:lnTo>
                  <a:lnTo>
                    <a:pt x="1266825" y="454025"/>
                  </a:lnTo>
                  <a:lnTo>
                    <a:pt x="1044575" y="501650"/>
                  </a:lnTo>
                  <a:lnTo>
                    <a:pt x="854075" y="549275"/>
                  </a:lnTo>
                  <a:lnTo>
                    <a:pt x="717550" y="587375"/>
                  </a:lnTo>
                  <a:lnTo>
                    <a:pt x="673100" y="612775"/>
                  </a:lnTo>
                  <a:lnTo>
                    <a:pt x="568325" y="657225"/>
                  </a:lnTo>
                  <a:lnTo>
                    <a:pt x="530225" y="650875"/>
                  </a:lnTo>
                  <a:lnTo>
                    <a:pt x="377825" y="587375"/>
                  </a:lnTo>
                  <a:lnTo>
                    <a:pt x="257175" y="520700"/>
                  </a:lnTo>
                  <a:lnTo>
                    <a:pt x="149225" y="450850"/>
                  </a:lnTo>
                  <a:lnTo>
                    <a:pt x="57150" y="384175"/>
                  </a:lnTo>
                  <a:lnTo>
                    <a:pt x="12700" y="346075"/>
                  </a:lnTo>
                  <a:lnTo>
                    <a:pt x="0" y="327025"/>
                  </a:lnTo>
                  <a:lnTo>
                    <a:pt x="0" y="307975"/>
                  </a:lnTo>
                  <a:lnTo>
                    <a:pt x="6350" y="295275"/>
                  </a:lnTo>
                  <a:lnTo>
                    <a:pt x="25400" y="292100"/>
                  </a:lnTo>
                  <a:lnTo>
                    <a:pt x="98425" y="314325"/>
                  </a:lnTo>
                  <a:lnTo>
                    <a:pt x="203200" y="339725"/>
                  </a:lnTo>
                  <a:lnTo>
                    <a:pt x="301625" y="355600"/>
                  </a:lnTo>
                  <a:lnTo>
                    <a:pt x="390525" y="365125"/>
                  </a:lnTo>
                  <a:lnTo>
                    <a:pt x="536575" y="368300"/>
                  </a:lnTo>
                  <a:lnTo>
                    <a:pt x="717550" y="349250"/>
                  </a:lnTo>
                  <a:lnTo>
                    <a:pt x="1196975" y="292100"/>
                  </a:lnTo>
                  <a:lnTo>
                    <a:pt x="1625600" y="231775"/>
                  </a:lnTo>
                  <a:lnTo>
                    <a:pt x="1828800" y="203200"/>
                  </a:lnTo>
                  <a:lnTo>
                    <a:pt x="2003425" y="187325"/>
                  </a:lnTo>
                  <a:lnTo>
                    <a:pt x="2292350" y="161925"/>
                  </a:lnTo>
                  <a:lnTo>
                    <a:pt x="2647950" y="130175"/>
                  </a:lnTo>
                  <a:lnTo>
                    <a:pt x="3006725" y="95250"/>
                  </a:lnTo>
                  <a:lnTo>
                    <a:pt x="3092450" y="60325"/>
                  </a:lnTo>
                  <a:lnTo>
                    <a:pt x="3225800" y="6350"/>
                  </a:lnTo>
                  <a:lnTo>
                    <a:pt x="3267075" y="0"/>
                  </a:lnTo>
                  <a:lnTo>
                    <a:pt x="3355975" y="9525"/>
                  </a:lnTo>
                  <a:lnTo>
                    <a:pt x="3467100" y="31750"/>
                  </a:lnTo>
                  <a:lnTo>
                    <a:pt x="3524250" y="47625"/>
                  </a:lnTo>
                  <a:lnTo>
                    <a:pt x="3575050" y="69850"/>
                  </a:lnTo>
                  <a:lnTo>
                    <a:pt x="3648075" y="114300"/>
                  </a:lnTo>
                  <a:lnTo>
                    <a:pt x="3705225" y="158750"/>
                  </a:lnTo>
                  <a:lnTo>
                    <a:pt x="3740150" y="196850"/>
                  </a:lnTo>
                  <a:lnTo>
                    <a:pt x="3749675" y="215900"/>
                  </a:lnTo>
                  <a:lnTo>
                    <a:pt x="3752850" y="250825"/>
                  </a:lnTo>
                  <a:lnTo>
                    <a:pt x="3746500" y="285750"/>
                  </a:lnTo>
                  <a:lnTo>
                    <a:pt x="3724275" y="314325"/>
                  </a:lnTo>
                  <a:lnTo>
                    <a:pt x="3676650" y="336550"/>
                  </a:lnTo>
                  <a:lnTo>
                    <a:pt x="3644900" y="339725"/>
                  </a:lnTo>
                  <a:lnTo>
                    <a:pt x="3451225" y="317500"/>
                  </a:lnTo>
                  <a:lnTo>
                    <a:pt x="3121025" y="307975"/>
                  </a:lnTo>
                  <a:lnTo>
                    <a:pt x="2593975" y="3206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C54BA071-5122-41D6-B218-4410C0A5824D}"/>
                </a:ext>
              </a:extLst>
            </p:cNvPr>
            <p:cNvSpPr/>
            <p:nvPr/>
          </p:nvSpPr>
          <p:spPr>
            <a:xfrm>
              <a:off x="3911601" y="4538664"/>
              <a:ext cx="481013" cy="1311275"/>
            </a:xfrm>
            <a:custGeom>
              <a:avLst/>
              <a:gdLst>
                <a:gd name="connsiteX0" fmla="*/ 0 w 481013"/>
                <a:gd name="connsiteY0" fmla="*/ 1033462 h 1312068"/>
                <a:gd name="connsiteX1" fmla="*/ 2381 w 481013"/>
                <a:gd name="connsiteY1" fmla="*/ 940593 h 1312068"/>
                <a:gd name="connsiteX2" fmla="*/ 9525 w 481013"/>
                <a:gd name="connsiteY2" fmla="*/ 804862 h 1312068"/>
                <a:gd name="connsiteX3" fmla="*/ 23813 w 481013"/>
                <a:gd name="connsiteY3" fmla="*/ 659606 h 1312068"/>
                <a:gd name="connsiteX4" fmla="*/ 61913 w 481013"/>
                <a:gd name="connsiteY4" fmla="*/ 621506 h 1312068"/>
                <a:gd name="connsiteX5" fmla="*/ 126206 w 481013"/>
                <a:gd name="connsiteY5" fmla="*/ 545306 h 1312068"/>
                <a:gd name="connsiteX6" fmla="*/ 183356 w 481013"/>
                <a:gd name="connsiteY6" fmla="*/ 473868 h 1312068"/>
                <a:gd name="connsiteX7" fmla="*/ 240506 w 481013"/>
                <a:gd name="connsiteY7" fmla="*/ 385762 h 1312068"/>
                <a:gd name="connsiteX8" fmla="*/ 295275 w 481013"/>
                <a:gd name="connsiteY8" fmla="*/ 288131 h 1312068"/>
                <a:gd name="connsiteX9" fmla="*/ 335756 w 481013"/>
                <a:gd name="connsiteY9" fmla="*/ 202406 h 1312068"/>
                <a:gd name="connsiteX10" fmla="*/ 381000 w 481013"/>
                <a:gd name="connsiteY10" fmla="*/ 97631 h 1312068"/>
                <a:gd name="connsiteX11" fmla="*/ 407194 w 481013"/>
                <a:gd name="connsiteY11" fmla="*/ 38100 h 1312068"/>
                <a:gd name="connsiteX12" fmla="*/ 421481 w 481013"/>
                <a:gd name="connsiteY12" fmla="*/ 14287 h 1312068"/>
                <a:gd name="connsiteX13" fmla="*/ 435769 w 481013"/>
                <a:gd name="connsiteY13" fmla="*/ 4762 h 1312068"/>
                <a:gd name="connsiteX14" fmla="*/ 454819 w 481013"/>
                <a:gd name="connsiteY14" fmla="*/ 0 h 1312068"/>
                <a:gd name="connsiteX15" fmla="*/ 473869 w 481013"/>
                <a:gd name="connsiteY15" fmla="*/ 4762 h 1312068"/>
                <a:gd name="connsiteX16" fmla="*/ 481013 w 481013"/>
                <a:gd name="connsiteY16" fmla="*/ 21431 h 1312068"/>
                <a:gd name="connsiteX17" fmla="*/ 476250 w 481013"/>
                <a:gd name="connsiteY17" fmla="*/ 64293 h 1312068"/>
                <a:gd name="connsiteX18" fmla="*/ 454819 w 481013"/>
                <a:gd name="connsiteY18" fmla="*/ 204787 h 1312068"/>
                <a:gd name="connsiteX19" fmla="*/ 419100 w 481013"/>
                <a:gd name="connsiteY19" fmla="*/ 392906 h 1312068"/>
                <a:gd name="connsiteX20" fmla="*/ 371475 w 481013"/>
                <a:gd name="connsiteY20" fmla="*/ 638175 h 1312068"/>
                <a:gd name="connsiteX21" fmla="*/ 335756 w 481013"/>
                <a:gd name="connsiteY21" fmla="*/ 823912 h 1312068"/>
                <a:gd name="connsiteX22" fmla="*/ 309563 w 481013"/>
                <a:gd name="connsiteY22" fmla="*/ 957262 h 1312068"/>
                <a:gd name="connsiteX23" fmla="*/ 276225 w 481013"/>
                <a:gd name="connsiteY23" fmla="*/ 1076325 h 1312068"/>
                <a:gd name="connsiteX24" fmla="*/ 242888 w 481013"/>
                <a:gd name="connsiteY24" fmla="*/ 1169193 h 1312068"/>
                <a:gd name="connsiteX25" fmla="*/ 202406 w 481013"/>
                <a:gd name="connsiteY25" fmla="*/ 1254918 h 1312068"/>
                <a:gd name="connsiteX26" fmla="*/ 178594 w 481013"/>
                <a:gd name="connsiteY26" fmla="*/ 1295400 h 1312068"/>
                <a:gd name="connsiteX27" fmla="*/ 161925 w 481013"/>
                <a:gd name="connsiteY27" fmla="*/ 1309687 h 1312068"/>
                <a:gd name="connsiteX28" fmla="*/ 138113 w 481013"/>
                <a:gd name="connsiteY28" fmla="*/ 1312068 h 1312068"/>
                <a:gd name="connsiteX29" fmla="*/ 100013 w 481013"/>
                <a:gd name="connsiteY29" fmla="*/ 1304925 h 1312068"/>
                <a:gd name="connsiteX30" fmla="*/ 69056 w 481013"/>
                <a:gd name="connsiteY30" fmla="*/ 1281112 h 1312068"/>
                <a:gd name="connsiteX31" fmla="*/ 45244 w 481013"/>
                <a:gd name="connsiteY31" fmla="*/ 1250156 h 1312068"/>
                <a:gd name="connsiteX32" fmla="*/ 28575 w 481013"/>
                <a:gd name="connsiteY32" fmla="*/ 1216818 h 1312068"/>
                <a:gd name="connsiteX33" fmla="*/ 14288 w 481013"/>
                <a:gd name="connsiteY33" fmla="*/ 1164431 h 1312068"/>
                <a:gd name="connsiteX34" fmla="*/ 7144 w 481013"/>
                <a:gd name="connsiteY34" fmla="*/ 1102518 h 1312068"/>
                <a:gd name="connsiteX35" fmla="*/ 0 w 481013"/>
                <a:gd name="connsiteY35" fmla="*/ 1033462 h 131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1013" h="1312068">
                  <a:moveTo>
                    <a:pt x="0" y="1033462"/>
                  </a:moveTo>
                  <a:cubicBezTo>
                    <a:pt x="794" y="1002506"/>
                    <a:pt x="1587" y="971549"/>
                    <a:pt x="2381" y="940593"/>
                  </a:cubicBezTo>
                  <a:lnTo>
                    <a:pt x="9525" y="804862"/>
                  </a:lnTo>
                  <a:lnTo>
                    <a:pt x="23813" y="659606"/>
                  </a:lnTo>
                  <a:lnTo>
                    <a:pt x="61913" y="621506"/>
                  </a:lnTo>
                  <a:lnTo>
                    <a:pt x="126206" y="545306"/>
                  </a:lnTo>
                  <a:lnTo>
                    <a:pt x="183356" y="473868"/>
                  </a:lnTo>
                  <a:lnTo>
                    <a:pt x="240506" y="385762"/>
                  </a:lnTo>
                  <a:lnTo>
                    <a:pt x="295275" y="288131"/>
                  </a:lnTo>
                  <a:lnTo>
                    <a:pt x="335756" y="202406"/>
                  </a:lnTo>
                  <a:lnTo>
                    <a:pt x="381000" y="97631"/>
                  </a:lnTo>
                  <a:lnTo>
                    <a:pt x="407194" y="38100"/>
                  </a:lnTo>
                  <a:lnTo>
                    <a:pt x="421481" y="14287"/>
                  </a:lnTo>
                  <a:lnTo>
                    <a:pt x="435769" y="4762"/>
                  </a:lnTo>
                  <a:lnTo>
                    <a:pt x="454819" y="0"/>
                  </a:lnTo>
                  <a:lnTo>
                    <a:pt x="473869" y="4762"/>
                  </a:lnTo>
                  <a:lnTo>
                    <a:pt x="481013" y="21431"/>
                  </a:lnTo>
                  <a:lnTo>
                    <a:pt x="476250" y="64293"/>
                  </a:lnTo>
                  <a:lnTo>
                    <a:pt x="454819" y="204787"/>
                  </a:lnTo>
                  <a:lnTo>
                    <a:pt x="419100" y="392906"/>
                  </a:lnTo>
                  <a:lnTo>
                    <a:pt x="371475" y="638175"/>
                  </a:lnTo>
                  <a:lnTo>
                    <a:pt x="335756" y="823912"/>
                  </a:lnTo>
                  <a:lnTo>
                    <a:pt x="309563" y="957262"/>
                  </a:lnTo>
                  <a:lnTo>
                    <a:pt x="276225" y="1076325"/>
                  </a:lnTo>
                  <a:lnTo>
                    <a:pt x="242888" y="1169193"/>
                  </a:lnTo>
                  <a:lnTo>
                    <a:pt x="202406" y="1254918"/>
                  </a:lnTo>
                  <a:lnTo>
                    <a:pt x="178594" y="1295400"/>
                  </a:lnTo>
                  <a:lnTo>
                    <a:pt x="161925" y="1309687"/>
                  </a:lnTo>
                  <a:lnTo>
                    <a:pt x="138113" y="1312068"/>
                  </a:lnTo>
                  <a:lnTo>
                    <a:pt x="100013" y="1304925"/>
                  </a:lnTo>
                  <a:lnTo>
                    <a:pt x="69056" y="1281112"/>
                  </a:lnTo>
                  <a:lnTo>
                    <a:pt x="45244" y="1250156"/>
                  </a:lnTo>
                  <a:lnTo>
                    <a:pt x="28575" y="1216818"/>
                  </a:lnTo>
                  <a:lnTo>
                    <a:pt x="14288" y="1164431"/>
                  </a:lnTo>
                  <a:lnTo>
                    <a:pt x="7144" y="1102518"/>
                  </a:lnTo>
                  <a:lnTo>
                    <a:pt x="0" y="10334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03532731-ADAA-4C35-B585-A378230B864B}"/>
                </a:ext>
              </a:extLst>
            </p:cNvPr>
            <p:cNvSpPr/>
            <p:nvPr/>
          </p:nvSpPr>
          <p:spPr>
            <a:xfrm>
              <a:off x="5773739" y="3954463"/>
              <a:ext cx="473075" cy="844550"/>
            </a:xfrm>
            <a:custGeom>
              <a:avLst/>
              <a:gdLst>
                <a:gd name="connsiteX0" fmla="*/ 47625 w 471488"/>
                <a:gd name="connsiteY0" fmla="*/ 392907 h 842963"/>
                <a:gd name="connsiteX1" fmla="*/ 30957 w 471488"/>
                <a:gd name="connsiteY1" fmla="*/ 304800 h 842963"/>
                <a:gd name="connsiteX2" fmla="*/ 16669 w 471488"/>
                <a:gd name="connsiteY2" fmla="*/ 207169 h 842963"/>
                <a:gd name="connsiteX3" fmla="*/ 7144 w 471488"/>
                <a:gd name="connsiteY3" fmla="*/ 116682 h 842963"/>
                <a:gd name="connsiteX4" fmla="*/ 0 w 471488"/>
                <a:gd name="connsiteY4" fmla="*/ 66675 h 842963"/>
                <a:gd name="connsiteX5" fmla="*/ 0 w 471488"/>
                <a:gd name="connsiteY5" fmla="*/ 28575 h 842963"/>
                <a:gd name="connsiteX6" fmla="*/ 7144 w 471488"/>
                <a:gd name="connsiteY6" fmla="*/ 7144 h 842963"/>
                <a:gd name="connsiteX7" fmla="*/ 26194 w 471488"/>
                <a:gd name="connsiteY7" fmla="*/ 0 h 842963"/>
                <a:gd name="connsiteX8" fmla="*/ 45244 w 471488"/>
                <a:gd name="connsiteY8" fmla="*/ 4763 h 842963"/>
                <a:gd name="connsiteX9" fmla="*/ 61913 w 471488"/>
                <a:gd name="connsiteY9" fmla="*/ 16669 h 842963"/>
                <a:gd name="connsiteX10" fmla="*/ 83344 w 471488"/>
                <a:gd name="connsiteY10" fmla="*/ 47625 h 842963"/>
                <a:gd name="connsiteX11" fmla="*/ 142875 w 471488"/>
                <a:gd name="connsiteY11" fmla="*/ 169069 h 842963"/>
                <a:gd name="connsiteX12" fmla="*/ 197644 w 471488"/>
                <a:gd name="connsiteY12" fmla="*/ 264319 h 842963"/>
                <a:gd name="connsiteX13" fmla="*/ 216694 w 471488"/>
                <a:gd name="connsiteY13" fmla="*/ 290513 h 842963"/>
                <a:gd name="connsiteX14" fmla="*/ 245269 w 471488"/>
                <a:gd name="connsiteY14" fmla="*/ 297657 h 842963"/>
                <a:gd name="connsiteX15" fmla="*/ 450057 w 471488"/>
                <a:gd name="connsiteY15" fmla="*/ 519113 h 842963"/>
                <a:gd name="connsiteX16" fmla="*/ 461963 w 471488"/>
                <a:gd name="connsiteY16" fmla="*/ 616744 h 842963"/>
                <a:gd name="connsiteX17" fmla="*/ 466725 w 471488"/>
                <a:gd name="connsiteY17" fmla="*/ 685800 h 842963"/>
                <a:gd name="connsiteX18" fmla="*/ 471488 w 471488"/>
                <a:gd name="connsiteY18" fmla="*/ 764382 h 842963"/>
                <a:gd name="connsiteX19" fmla="*/ 464344 w 471488"/>
                <a:gd name="connsiteY19" fmla="*/ 800100 h 842963"/>
                <a:gd name="connsiteX20" fmla="*/ 454819 w 471488"/>
                <a:gd name="connsiteY20" fmla="*/ 823913 h 842963"/>
                <a:gd name="connsiteX21" fmla="*/ 438150 w 471488"/>
                <a:gd name="connsiteY21" fmla="*/ 833438 h 842963"/>
                <a:gd name="connsiteX22" fmla="*/ 400050 w 471488"/>
                <a:gd name="connsiteY22" fmla="*/ 842963 h 842963"/>
                <a:gd name="connsiteX23" fmla="*/ 345282 w 471488"/>
                <a:gd name="connsiteY23" fmla="*/ 835819 h 842963"/>
                <a:gd name="connsiteX24" fmla="*/ 300038 w 471488"/>
                <a:gd name="connsiteY24" fmla="*/ 819150 h 842963"/>
                <a:gd name="connsiteX25" fmla="*/ 269082 w 471488"/>
                <a:gd name="connsiteY25" fmla="*/ 797719 h 842963"/>
                <a:gd name="connsiteX26" fmla="*/ 235744 w 471488"/>
                <a:gd name="connsiteY26" fmla="*/ 764382 h 842963"/>
                <a:gd name="connsiteX27" fmla="*/ 176213 w 471488"/>
                <a:gd name="connsiteY27" fmla="*/ 692944 h 842963"/>
                <a:gd name="connsiteX28" fmla="*/ 142875 w 471488"/>
                <a:gd name="connsiteY28" fmla="*/ 642938 h 842963"/>
                <a:gd name="connsiteX29" fmla="*/ 111919 w 471488"/>
                <a:gd name="connsiteY29" fmla="*/ 578644 h 842963"/>
                <a:gd name="connsiteX30" fmla="*/ 83344 w 471488"/>
                <a:gd name="connsiteY30" fmla="*/ 509588 h 842963"/>
                <a:gd name="connsiteX31" fmla="*/ 47625 w 471488"/>
                <a:gd name="connsiteY31" fmla="*/ 392907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1488" h="842963">
                  <a:moveTo>
                    <a:pt x="47625" y="392907"/>
                  </a:moveTo>
                  <a:lnTo>
                    <a:pt x="30957" y="304800"/>
                  </a:lnTo>
                  <a:lnTo>
                    <a:pt x="16669" y="207169"/>
                  </a:lnTo>
                  <a:lnTo>
                    <a:pt x="7144" y="116682"/>
                  </a:lnTo>
                  <a:lnTo>
                    <a:pt x="0" y="66675"/>
                  </a:lnTo>
                  <a:lnTo>
                    <a:pt x="0" y="28575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45244" y="4763"/>
                  </a:lnTo>
                  <a:lnTo>
                    <a:pt x="61913" y="16669"/>
                  </a:lnTo>
                  <a:lnTo>
                    <a:pt x="83344" y="47625"/>
                  </a:lnTo>
                  <a:lnTo>
                    <a:pt x="142875" y="169069"/>
                  </a:lnTo>
                  <a:lnTo>
                    <a:pt x="197644" y="264319"/>
                  </a:lnTo>
                  <a:lnTo>
                    <a:pt x="216694" y="290513"/>
                  </a:lnTo>
                  <a:lnTo>
                    <a:pt x="245269" y="297657"/>
                  </a:lnTo>
                  <a:lnTo>
                    <a:pt x="450057" y="519113"/>
                  </a:lnTo>
                  <a:lnTo>
                    <a:pt x="461963" y="616744"/>
                  </a:lnTo>
                  <a:lnTo>
                    <a:pt x="466725" y="685800"/>
                  </a:lnTo>
                  <a:lnTo>
                    <a:pt x="471488" y="764382"/>
                  </a:lnTo>
                  <a:lnTo>
                    <a:pt x="464344" y="800100"/>
                  </a:lnTo>
                  <a:lnTo>
                    <a:pt x="454819" y="823913"/>
                  </a:lnTo>
                  <a:lnTo>
                    <a:pt x="438150" y="833438"/>
                  </a:lnTo>
                  <a:lnTo>
                    <a:pt x="400050" y="842963"/>
                  </a:lnTo>
                  <a:lnTo>
                    <a:pt x="345282" y="835819"/>
                  </a:lnTo>
                  <a:lnTo>
                    <a:pt x="300038" y="819150"/>
                  </a:lnTo>
                  <a:lnTo>
                    <a:pt x="269082" y="797719"/>
                  </a:lnTo>
                  <a:lnTo>
                    <a:pt x="235744" y="764382"/>
                  </a:lnTo>
                  <a:lnTo>
                    <a:pt x="176213" y="692944"/>
                  </a:lnTo>
                  <a:lnTo>
                    <a:pt x="142875" y="642938"/>
                  </a:lnTo>
                  <a:lnTo>
                    <a:pt x="111919" y="578644"/>
                  </a:lnTo>
                  <a:lnTo>
                    <a:pt x="83344" y="509588"/>
                  </a:lnTo>
                  <a:lnTo>
                    <a:pt x="47625" y="39290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B92E43E5-21A8-48AA-AFA2-178BA8C9468C}"/>
                </a:ext>
              </a:extLst>
            </p:cNvPr>
            <p:cNvSpPr/>
            <p:nvPr/>
          </p:nvSpPr>
          <p:spPr>
            <a:xfrm>
              <a:off x="7345363" y="3897313"/>
              <a:ext cx="774700" cy="1046162"/>
            </a:xfrm>
            <a:custGeom>
              <a:avLst/>
              <a:gdLst>
                <a:gd name="connsiteX0" fmla="*/ 421482 w 773907"/>
                <a:gd name="connsiteY0" fmla="*/ 692944 h 1045369"/>
                <a:gd name="connsiteX1" fmla="*/ 278607 w 773907"/>
                <a:gd name="connsiteY1" fmla="*/ 452438 h 1045369"/>
                <a:gd name="connsiteX2" fmla="*/ 154782 w 773907"/>
                <a:gd name="connsiteY2" fmla="*/ 266700 h 1045369"/>
                <a:gd name="connsiteX3" fmla="*/ 52388 w 773907"/>
                <a:gd name="connsiteY3" fmla="*/ 123825 h 1045369"/>
                <a:gd name="connsiteX4" fmla="*/ 21432 w 773907"/>
                <a:gd name="connsiteY4" fmla="*/ 83344 h 1045369"/>
                <a:gd name="connsiteX5" fmla="*/ 4763 w 773907"/>
                <a:gd name="connsiteY5" fmla="*/ 54769 h 1045369"/>
                <a:gd name="connsiteX6" fmla="*/ 0 w 773907"/>
                <a:gd name="connsiteY6" fmla="*/ 30957 h 1045369"/>
                <a:gd name="connsiteX7" fmla="*/ 0 w 773907"/>
                <a:gd name="connsiteY7" fmla="*/ 16669 h 1045369"/>
                <a:gd name="connsiteX8" fmla="*/ 2382 w 773907"/>
                <a:gd name="connsiteY8" fmla="*/ 7144 h 1045369"/>
                <a:gd name="connsiteX9" fmla="*/ 11907 w 773907"/>
                <a:gd name="connsiteY9" fmla="*/ 0 h 1045369"/>
                <a:gd name="connsiteX10" fmla="*/ 38100 w 773907"/>
                <a:gd name="connsiteY10" fmla="*/ 4763 h 1045369"/>
                <a:gd name="connsiteX11" fmla="*/ 116682 w 773907"/>
                <a:gd name="connsiteY11" fmla="*/ 47625 h 1045369"/>
                <a:gd name="connsiteX12" fmla="*/ 247650 w 773907"/>
                <a:gd name="connsiteY12" fmla="*/ 123825 h 1045369"/>
                <a:gd name="connsiteX13" fmla="*/ 373857 w 773907"/>
                <a:gd name="connsiteY13" fmla="*/ 202407 h 1045369"/>
                <a:gd name="connsiteX14" fmla="*/ 478632 w 773907"/>
                <a:gd name="connsiteY14" fmla="*/ 276225 h 1045369"/>
                <a:gd name="connsiteX15" fmla="*/ 576263 w 773907"/>
                <a:gd name="connsiteY15" fmla="*/ 347663 h 1045369"/>
                <a:gd name="connsiteX16" fmla="*/ 659607 w 773907"/>
                <a:gd name="connsiteY16" fmla="*/ 419100 h 1045369"/>
                <a:gd name="connsiteX17" fmla="*/ 681038 w 773907"/>
                <a:gd name="connsiteY17" fmla="*/ 442913 h 1045369"/>
                <a:gd name="connsiteX18" fmla="*/ 702469 w 773907"/>
                <a:gd name="connsiteY18" fmla="*/ 473869 h 1045369"/>
                <a:gd name="connsiteX19" fmla="*/ 728663 w 773907"/>
                <a:gd name="connsiteY19" fmla="*/ 531019 h 1045369"/>
                <a:gd name="connsiteX20" fmla="*/ 747713 w 773907"/>
                <a:gd name="connsiteY20" fmla="*/ 588169 h 1045369"/>
                <a:gd name="connsiteX21" fmla="*/ 759619 w 773907"/>
                <a:gd name="connsiteY21" fmla="*/ 642938 h 1045369"/>
                <a:gd name="connsiteX22" fmla="*/ 771525 w 773907"/>
                <a:gd name="connsiteY22" fmla="*/ 714375 h 1045369"/>
                <a:gd name="connsiteX23" fmla="*/ 773907 w 773907"/>
                <a:gd name="connsiteY23" fmla="*/ 781050 h 1045369"/>
                <a:gd name="connsiteX24" fmla="*/ 773907 w 773907"/>
                <a:gd name="connsiteY24" fmla="*/ 852488 h 1045369"/>
                <a:gd name="connsiteX25" fmla="*/ 769144 w 773907"/>
                <a:gd name="connsiteY25" fmla="*/ 921544 h 1045369"/>
                <a:gd name="connsiteX26" fmla="*/ 759619 w 773907"/>
                <a:gd name="connsiteY26" fmla="*/ 969169 h 1045369"/>
                <a:gd name="connsiteX27" fmla="*/ 745332 w 773907"/>
                <a:gd name="connsiteY27" fmla="*/ 1009650 h 1045369"/>
                <a:gd name="connsiteX28" fmla="*/ 728663 w 773907"/>
                <a:gd name="connsiteY28" fmla="*/ 1033463 h 1045369"/>
                <a:gd name="connsiteX29" fmla="*/ 704850 w 773907"/>
                <a:gd name="connsiteY29" fmla="*/ 1040607 h 1045369"/>
                <a:gd name="connsiteX30" fmla="*/ 681038 w 773907"/>
                <a:gd name="connsiteY30" fmla="*/ 1045369 h 1045369"/>
                <a:gd name="connsiteX31" fmla="*/ 654844 w 773907"/>
                <a:gd name="connsiteY31" fmla="*/ 1038225 h 1045369"/>
                <a:gd name="connsiteX32" fmla="*/ 626269 w 773907"/>
                <a:gd name="connsiteY32" fmla="*/ 1021557 h 1045369"/>
                <a:gd name="connsiteX33" fmla="*/ 600075 w 773907"/>
                <a:gd name="connsiteY33" fmla="*/ 1000125 h 1045369"/>
                <a:gd name="connsiteX34" fmla="*/ 573882 w 773907"/>
                <a:gd name="connsiteY34" fmla="*/ 964407 h 1045369"/>
                <a:gd name="connsiteX35" fmla="*/ 523875 w 773907"/>
                <a:gd name="connsiteY35" fmla="*/ 864394 h 1045369"/>
                <a:gd name="connsiteX36" fmla="*/ 421482 w 773907"/>
                <a:gd name="connsiteY36" fmla="*/ 6929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3907" h="1045369">
                  <a:moveTo>
                    <a:pt x="421482" y="692944"/>
                  </a:moveTo>
                  <a:lnTo>
                    <a:pt x="278607" y="452438"/>
                  </a:lnTo>
                  <a:lnTo>
                    <a:pt x="154782" y="266700"/>
                  </a:lnTo>
                  <a:lnTo>
                    <a:pt x="52388" y="123825"/>
                  </a:lnTo>
                  <a:lnTo>
                    <a:pt x="21432" y="83344"/>
                  </a:lnTo>
                  <a:lnTo>
                    <a:pt x="4763" y="54769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8100" y="4763"/>
                  </a:lnTo>
                  <a:lnTo>
                    <a:pt x="116682" y="47625"/>
                  </a:lnTo>
                  <a:lnTo>
                    <a:pt x="247650" y="123825"/>
                  </a:lnTo>
                  <a:lnTo>
                    <a:pt x="373857" y="202407"/>
                  </a:lnTo>
                  <a:lnTo>
                    <a:pt x="478632" y="276225"/>
                  </a:lnTo>
                  <a:lnTo>
                    <a:pt x="576263" y="347663"/>
                  </a:lnTo>
                  <a:lnTo>
                    <a:pt x="659607" y="419100"/>
                  </a:lnTo>
                  <a:lnTo>
                    <a:pt x="681038" y="442913"/>
                  </a:lnTo>
                  <a:lnTo>
                    <a:pt x="702469" y="473869"/>
                  </a:lnTo>
                  <a:lnTo>
                    <a:pt x="728663" y="531019"/>
                  </a:lnTo>
                  <a:lnTo>
                    <a:pt x="747713" y="588169"/>
                  </a:lnTo>
                  <a:lnTo>
                    <a:pt x="759619" y="642938"/>
                  </a:lnTo>
                  <a:lnTo>
                    <a:pt x="771525" y="714375"/>
                  </a:lnTo>
                  <a:lnTo>
                    <a:pt x="773907" y="781050"/>
                  </a:lnTo>
                  <a:lnTo>
                    <a:pt x="773907" y="852488"/>
                  </a:lnTo>
                  <a:lnTo>
                    <a:pt x="769144" y="921544"/>
                  </a:lnTo>
                  <a:lnTo>
                    <a:pt x="759619" y="969169"/>
                  </a:lnTo>
                  <a:lnTo>
                    <a:pt x="745332" y="1009650"/>
                  </a:lnTo>
                  <a:lnTo>
                    <a:pt x="728663" y="1033463"/>
                  </a:lnTo>
                  <a:lnTo>
                    <a:pt x="704850" y="1040607"/>
                  </a:lnTo>
                  <a:lnTo>
                    <a:pt x="681038" y="1045369"/>
                  </a:lnTo>
                  <a:lnTo>
                    <a:pt x="654844" y="1038225"/>
                  </a:lnTo>
                  <a:lnTo>
                    <a:pt x="626269" y="1021557"/>
                  </a:lnTo>
                  <a:lnTo>
                    <a:pt x="600075" y="1000125"/>
                  </a:lnTo>
                  <a:lnTo>
                    <a:pt x="573882" y="964407"/>
                  </a:lnTo>
                  <a:lnTo>
                    <a:pt x="523875" y="864394"/>
                  </a:lnTo>
                  <a:lnTo>
                    <a:pt x="421482" y="6929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9B0E7FF7-7C3A-43A0-9439-4B32772F7711}"/>
                </a:ext>
              </a:extLst>
            </p:cNvPr>
            <p:cNvSpPr/>
            <p:nvPr/>
          </p:nvSpPr>
          <p:spPr>
            <a:xfrm>
              <a:off x="4811713" y="4414839"/>
              <a:ext cx="3308350" cy="1539875"/>
            </a:xfrm>
            <a:custGeom>
              <a:avLst/>
              <a:gdLst>
                <a:gd name="connsiteX0" fmla="*/ 1600200 w 3309257"/>
                <a:gd name="connsiteY0" fmla="*/ 1450522 h 1540329"/>
                <a:gd name="connsiteX1" fmla="*/ 1412422 w 3309257"/>
                <a:gd name="connsiteY1" fmla="*/ 1401536 h 1540329"/>
                <a:gd name="connsiteX2" fmla="*/ 1251857 w 3309257"/>
                <a:gd name="connsiteY2" fmla="*/ 1344386 h 1540329"/>
                <a:gd name="connsiteX3" fmla="*/ 1113064 w 3309257"/>
                <a:gd name="connsiteY3" fmla="*/ 1287236 h 1540329"/>
                <a:gd name="connsiteX4" fmla="*/ 985157 w 3309257"/>
                <a:gd name="connsiteY4" fmla="*/ 1221922 h 1540329"/>
                <a:gd name="connsiteX5" fmla="*/ 854529 w 3309257"/>
                <a:gd name="connsiteY5" fmla="*/ 1143000 h 1540329"/>
                <a:gd name="connsiteX6" fmla="*/ 726622 w 3309257"/>
                <a:gd name="connsiteY6" fmla="*/ 1055914 h 1540329"/>
                <a:gd name="connsiteX7" fmla="*/ 598714 w 3309257"/>
                <a:gd name="connsiteY7" fmla="*/ 947057 h 1540329"/>
                <a:gd name="connsiteX8" fmla="*/ 476250 w 3309257"/>
                <a:gd name="connsiteY8" fmla="*/ 824593 h 1540329"/>
                <a:gd name="connsiteX9" fmla="*/ 413657 w 3309257"/>
                <a:gd name="connsiteY9" fmla="*/ 753836 h 1540329"/>
                <a:gd name="connsiteX10" fmla="*/ 342900 w 3309257"/>
                <a:gd name="connsiteY10" fmla="*/ 664029 h 1540329"/>
                <a:gd name="connsiteX11" fmla="*/ 274864 w 3309257"/>
                <a:gd name="connsiteY11" fmla="*/ 574222 h 1540329"/>
                <a:gd name="connsiteX12" fmla="*/ 223157 w 3309257"/>
                <a:gd name="connsiteY12" fmla="*/ 489857 h 1540329"/>
                <a:gd name="connsiteX13" fmla="*/ 157843 w 3309257"/>
                <a:gd name="connsiteY13" fmla="*/ 381000 h 1540329"/>
                <a:gd name="connsiteX14" fmla="*/ 100693 w 3309257"/>
                <a:gd name="connsiteY14" fmla="*/ 272143 h 1540329"/>
                <a:gd name="connsiteX15" fmla="*/ 54429 w 3309257"/>
                <a:gd name="connsiteY15" fmla="*/ 174172 h 1540329"/>
                <a:gd name="connsiteX16" fmla="*/ 13607 w 3309257"/>
                <a:gd name="connsiteY16" fmla="*/ 76200 h 1540329"/>
                <a:gd name="connsiteX17" fmla="*/ 0 w 3309257"/>
                <a:gd name="connsiteY17" fmla="*/ 38100 h 1540329"/>
                <a:gd name="connsiteX18" fmla="*/ 0 w 3309257"/>
                <a:gd name="connsiteY18" fmla="*/ 21772 h 1540329"/>
                <a:gd name="connsiteX19" fmla="*/ 0 w 3309257"/>
                <a:gd name="connsiteY19" fmla="*/ 10886 h 1540329"/>
                <a:gd name="connsiteX20" fmla="*/ 5443 w 3309257"/>
                <a:gd name="connsiteY20" fmla="*/ 0 h 1540329"/>
                <a:gd name="connsiteX21" fmla="*/ 21772 w 3309257"/>
                <a:gd name="connsiteY21" fmla="*/ 0 h 1540329"/>
                <a:gd name="connsiteX22" fmla="*/ 40822 w 3309257"/>
                <a:gd name="connsiteY22" fmla="*/ 10886 h 1540329"/>
                <a:gd name="connsiteX23" fmla="*/ 70757 w 3309257"/>
                <a:gd name="connsiteY23" fmla="*/ 54429 h 1540329"/>
                <a:gd name="connsiteX24" fmla="*/ 136072 w 3309257"/>
                <a:gd name="connsiteY24" fmla="*/ 163286 h 1540329"/>
                <a:gd name="connsiteX25" fmla="*/ 206829 w 3309257"/>
                <a:gd name="connsiteY25" fmla="*/ 272143 h 1540329"/>
                <a:gd name="connsiteX26" fmla="*/ 293914 w 3309257"/>
                <a:gd name="connsiteY26" fmla="*/ 383722 h 1540329"/>
                <a:gd name="connsiteX27" fmla="*/ 361950 w 3309257"/>
                <a:gd name="connsiteY27" fmla="*/ 468086 h 1540329"/>
                <a:gd name="connsiteX28" fmla="*/ 459922 w 3309257"/>
                <a:gd name="connsiteY28" fmla="*/ 568779 h 1540329"/>
                <a:gd name="connsiteX29" fmla="*/ 536122 w 3309257"/>
                <a:gd name="connsiteY29" fmla="*/ 642257 h 1540329"/>
                <a:gd name="connsiteX30" fmla="*/ 631372 w 3309257"/>
                <a:gd name="connsiteY30" fmla="*/ 723900 h 1540329"/>
                <a:gd name="connsiteX31" fmla="*/ 723900 w 3309257"/>
                <a:gd name="connsiteY31" fmla="*/ 800100 h 1540329"/>
                <a:gd name="connsiteX32" fmla="*/ 835479 w 3309257"/>
                <a:gd name="connsiteY32" fmla="*/ 873579 h 1540329"/>
                <a:gd name="connsiteX33" fmla="*/ 963386 w 3309257"/>
                <a:gd name="connsiteY33" fmla="*/ 947057 h 1540329"/>
                <a:gd name="connsiteX34" fmla="*/ 1074964 w 3309257"/>
                <a:gd name="connsiteY34" fmla="*/ 1001486 h 1540329"/>
                <a:gd name="connsiteX35" fmla="*/ 1194707 w 3309257"/>
                <a:gd name="connsiteY35" fmla="*/ 1050472 h 1540329"/>
                <a:gd name="connsiteX36" fmla="*/ 1347107 w 3309257"/>
                <a:gd name="connsiteY36" fmla="*/ 1102179 h 1540329"/>
                <a:gd name="connsiteX37" fmla="*/ 1483179 w 3309257"/>
                <a:gd name="connsiteY37" fmla="*/ 1148443 h 1540329"/>
                <a:gd name="connsiteX38" fmla="*/ 1621972 w 3309257"/>
                <a:gd name="connsiteY38" fmla="*/ 1186543 h 1540329"/>
                <a:gd name="connsiteX39" fmla="*/ 1787979 w 3309257"/>
                <a:gd name="connsiteY39" fmla="*/ 1227364 h 1540329"/>
                <a:gd name="connsiteX40" fmla="*/ 1864179 w 3309257"/>
                <a:gd name="connsiteY40" fmla="*/ 1238250 h 1540329"/>
                <a:gd name="connsiteX41" fmla="*/ 1943100 w 3309257"/>
                <a:gd name="connsiteY41" fmla="*/ 1246414 h 1540329"/>
                <a:gd name="connsiteX42" fmla="*/ 2046514 w 3309257"/>
                <a:gd name="connsiteY42" fmla="*/ 1249136 h 1540329"/>
                <a:gd name="connsiteX43" fmla="*/ 2155372 w 3309257"/>
                <a:gd name="connsiteY43" fmla="*/ 1246414 h 1540329"/>
                <a:gd name="connsiteX44" fmla="*/ 2359479 w 3309257"/>
                <a:gd name="connsiteY44" fmla="*/ 1235529 h 1540329"/>
                <a:gd name="connsiteX45" fmla="*/ 2479222 w 3309257"/>
                <a:gd name="connsiteY45" fmla="*/ 1221922 h 1540329"/>
                <a:gd name="connsiteX46" fmla="*/ 2560864 w 3309257"/>
                <a:gd name="connsiteY46" fmla="*/ 1200150 h 1540329"/>
                <a:gd name="connsiteX47" fmla="*/ 2631622 w 3309257"/>
                <a:gd name="connsiteY47" fmla="*/ 1170214 h 1540329"/>
                <a:gd name="connsiteX48" fmla="*/ 3091543 w 3309257"/>
                <a:gd name="connsiteY48" fmla="*/ 1132114 h 1540329"/>
                <a:gd name="connsiteX49" fmla="*/ 3135086 w 3309257"/>
                <a:gd name="connsiteY49" fmla="*/ 1118507 h 1540329"/>
                <a:gd name="connsiteX50" fmla="*/ 3216729 w 3309257"/>
                <a:gd name="connsiteY50" fmla="*/ 1145722 h 1540329"/>
                <a:gd name="connsiteX51" fmla="*/ 3260272 w 3309257"/>
                <a:gd name="connsiteY51" fmla="*/ 1164772 h 1540329"/>
                <a:gd name="connsiteX52" fmla="*/ 3279322 w 3309257"/>
                <a:gd name="connsiteY52" fmla="*/ 1181100 h 1540329"/>
                <a:gd name="connsiteX53" fmla="*/ 3295650 w 3309257"/>
                <a:gd name="connsiteY53" fmla="*/ 1197429 h 1540329"/>
                <a:gd name="connsiteX54" fmla="*/ 3306536 w 3309257"/>
                <a:gd name="connsiteY54" fmla="*/ 1221922 h 1540329"/>
                <a:gd name="connsiteX55" fmla="*/ 3309257 w 3309257"/>
                <a:gd name="connsiteY55" fmla="*/ 1249136 h 1540329"/>
                <a:gd name="connsiteX56" fmla="*/ 3301093 w 3309257"/>
                <a:gd name="connsiteY56" fmla="*/ 1281793 h 1540329"/>
                <a:gd name="connsiteX57" fmla="*/ 3268436 w 3309257"/>
                <a:gd name="connsiteY57" fmla="*/ 1317172 h 1540329"/>
                <a:gd name="connsiteX58" fmla="*/ 3197679 w 3309257"/>
                <a:gd name="connsiteY58" fmla="*/ 1360714 h 1540329"/>
                <a:gd name="connsiteX59" fmla="*/ 3126922 w 3309257"/>
                <a:gd name="connsiteY59" fmla="*/ 1396093 h 1540329"/>
                <a:gd name="connsiteX60" fmla="*/ 3061607 w 3309257"/>
                <a:gd name="connsiteY60" fmla="*/ 1420586 h 1540329"/>
                <a:gd name="connsiteX61" fmla="*/ 2971800 w 3309257"/>
                <a:gd name="connsiteY61" fmla="*/ 1450522 h 1540329"/>
                <a:gd name="connsiteX62" fmla="*/ 2833007 w 3309257"/>
                <a:gd name="connsiteY62" fmla="*/ 1485900 h 1540329"/>
                <a:gd name="connsiteX63" fmla="*/ 2661557 w 3309257"/>
                <a:gd name="connsiteY63" fmla="*/ 1515836 h 1540329"/>
                <a:gd name="connsiteX64" fmla="*/ 2514600 w 3309257"/>
                <a:gd name="connsiteY64" fmla="*/ 1534886 h 1540329"/>
                <a:gd name="connsiteX65" fmla="*/ 2386693 w 3309257"/>
                <a:gd name="connsiteY65" fmla="*/ 1540329 h 1540329"/>
                <a:gd name="connsiteX66" fmla="*/ 2185307 w 3309257"/>
                <a:gd name="connsiteY66" fmla="*/ 1534886 h 1540329"/>
                <a:gd name="connsiteX67" fmla="*/ 1962150 w 3309257"/>
                <a:gd name="connsiteY67" fmla="*/ 1515836 h 1540329"/>
                <a:gd name="connsiteX68" fmla="*/ 1787979 w 3309257"/>
                <a:gd name="connsiteY68" fmla="*/ 1488622 h 1540329"/>
                <a:gd name="connsiteX69" fmla="*/ 1600200 w 3309257"/>
                <a:gd name="connsiteY69" fmla="*/ 1450522 h 154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309257" h="1540329">
                  <a:moveTo>
                    <a:pt x="1600200" y="1450522"/>
                  </a:moveTo>
                  <a:lnTo>
                    <a:pt x="1412422" y="1401536"/>
                  </a:lnTo>
                  <a:lnTo>
                    <a:pt x="1251857" y="1344386"/>
                  </a:lnTo>
                  <a:lnTo>
                    <a:pt x="1113064" y="1287236"/>
                  </a:lnTo>
                  <a:lnTo>
                    <a:pt x="985157" y="1221922"/>
                  </a:lnTo>
                  <a:lnTo>
                    <a:pt x="854529" y="1143000"/>
                  </a:lnTo>
                  <a:lnTo>
                    <a:pt x="726622" y="1055914"/>
                  </a:lnTo>
                  <a:lnTo>
                    <a:pt x="598714" y="947057"/>
                  </a:lnTo>
                  <a:lnTo>
                    <a:pt x="476250" y="824593"/>
                  </a:lnTo>
                  <a:lnTo>
                    <a:pt x="413657" y="753836"/>
                  </a:lnTo>
                  <a:lnTo>
                    <a:pt x="342900" y="664029"/>
                  </a:lnTo>
                  <a:lnTo>
                    <a:pt x="274864" y="574222"/>
                  </a:lnTo>
                  <a:lnTo>
                    <a:pt x="223157" y="489857"/>
                  </a:lnTo>
                  <a:lnTo>
                    <a:pt x="157843" y="381000"/>
                  </a:lnTo>
                  <a:lnTo>
                    <a:pt x="100693" y="272143"/>
                  </a:lnTo>
                  <a:lnTo>
                    <a:pt x="54429" y="174172"/>
                  </a:lnTo>
                  <a:lnTo>
                    <a:pt x="13607" y="76200"/>
                  </a:lnTo>
                  <a:lnTo>
                    <a:pt x="0" y="38100"/>
                  </a:lnTo>
                  <a:lnTo>
                    <a:pt x="0" y="21772"/>
                  </a:lnTo>
                  <a:lnTo>
                    <a:pt x="0" y="10886"/>
                  </a:lnTo>
                  <a:lnTo>
                    <a:pt x="5443" y="0"/>
                  </a:lnTo>
                  <a:lnTo>
                    <a:pt x="21772" y="0"/>
                  </a:lnTo>
                  <a:lnTo>
                    <a:pt x="40822" y="10886"/>
                  </a:lnTo>
                  <a:lnTo>
                    <a:pt x="70757" y="54429"/>
                  </a:lnTo>
                  <a:lnTo>
                    <a:pt x="136072" y="163286"/>
                  </a:lnTo>
                  <a:lnTo>
                    <a:pt x="206829" y="272143"/>
                  </a:lnTo>
                  <a:lnTo>
                    <a:pt x="293914" y="383722"/>
                  </a:lnTo>
                  <a:lnTo>
                    <a:pt x="361950" y="468086"/>
                  </a:lnTo>
                  <a:lnTo>
                    <a:pt x="459922" y="568779"/>
                  </a:lnTo>
                  <a:lnTo>
                    <a:pt x="536122" y="642257"/>
                  </a:lnTo>
                  <a:lnTo>
                    <a:pt x="631372" y="723900"/>
                  </a:lnTo>
                  <a:lnTo>
                    <a:pt x="723900" y="800100"/>
                  </a:lnTo>
                  <a:lnTo>
                    <a:pt x="835479" y="873579"/>
                  </a:lnTo>
                  <a:lnTo>
                    <a:pt x="963386" y="947057"/>
                  </a:lnTo>
                  <a:lnTo>
                    <a:pt x="1074964" y="1001486"/>
                  </a:lnTo>
                  <a:lnTo>
                    <a:pt x="1194707" y="1050472"/>
                  </a:lnTo>
                  <a:lnTo>
                    <a:pt x="1347107" y="1102179"/>
                  </a:lnTo>
                  <a:lnTo>
                    <a:pt x="1483179" y="1148443"/>
                  </a:lnTo>
                  <a:lnTo>
                    <a:pt x="1621972" y="1186543"/>
                  </a:lnTo>
                  <a:lnTo>
                    <a:pt x="1787979" y="1227364"/>
                  </a:lnTo>
                  <a:lnTo>
                    <a:pt x="1864179" y="1238250"/>
                  </a:lnTo>
                  <a:lnTo>
                    <a:pt x="1943100" y="1246414"/>
                  </a:lnTo>
                  <a:lnTo>
                    <a:pt x="2046514" y="1249136"/>
                  </a:lnTo>
                  <a:lnTo>
                    <a:pt x="2155372" y="1246414"/>
                  </a:lnTo>
                  <a:lnTo>
                    <a:pt x="2359479" y="1235529"/>
                  </a:lnTo>
                  <a:lnTo>
                    <a:pt x="2479222" y="1221922"/>
                  </a:lnTo>
                  <a:lnTo>
                    <a:pt x="2560864" y="1200150"/>
                  </a:lnTo>
                  <a:lnTo>
                    <a:pt x="2631622" y="1170214"/>
                  </a:lnTo>
                  <a:lnTo>
                    <a:pt x="3091543" y="1132114"/>
                  </a:lnTo>
                  <a:lnTo>
                    <a:pt x="3135086" y="1118507"/>
                  </a:lnTo>
                  <a:lnTo>
                    <a:pt x="3216729" y="1145722"/>
                  </a:lnTo>
                  <a:lnTo>
                    <a:pt x="3260272" y="1164772"/>
                  </a:lnTo>
                  <a:lnTo>
                    <a:pt x="3279322" y="1181100"/>
                  </a:lnTo>
                  <a:lnTo>
                    <a:pt x="3295650" y="1197429"/>
                  </a:lnTo>
                  <a:lnTo>
                    <a:pt x="3306536" y="1221922"/>
                  </a:lnTo>
                  <a:lnTo>
                    <a:pt x="3309257" y="1249136"/>
                  </a:lnTo>
                  <a:lnTo>
                    <a:pt x="3301093" y="1281793"/>
                  </a:lnTo>
                  <a:lnTo>
                    <a:pt x="3268436" y="1317172"/>
                  </a:lnTo>
                  <a:lnTo>
                    <a:pt x="3197679" y="1360714"/>
                  </a:lnTo>
                  <a:lnTo>
                    <a:pt x="3126922" y="1396093"/>
                  </a:lnTo>
                  <a:lnTo>
                    <a:pt x="3061607" y="1420586"/>
                  </a:lnTo>
                  <a:lnTo>
                    <a:pt x="2971800" y="1450522"/>
                  </a:lnTo>
                  <a:lnTo>
                    <a:pt x="2833007" y="1485900"/>
                  </a:lnTo>
                  <a:lnTo>
                    <a:pt x="2661557" y="1515836"/>
                  </a:lnTo>
                  <a:lnTo>
                    <a:pt x="2514600" y="1534886"/>
                  </a:lnTo>
                  <a:lnTo>
                    <a:pt x="2386693" y="1540329"/>
                  </a:lnTo>
                  <a:lnTo>
                    <a:pt x="2185307" y="1534886"/>
                  </a:lnTo>
                  <a:lnTo>
                    <a:pt x="1962150" y="1515836"/>
                  </a:lnTo>
                  <a:lnTo>
                    <a:pt x="1787979" y="1488622"/>
                  </a:lnTo>
                  <a:lnTo>
                    <a:pt x="1600200" y="145052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">
              <a:extLst>
                <a:ext uri="{FF2B5EF4-FFF2-40B4-BE49-F238E27FC236}">
                  <a16:creationId xmlns:a16="http://schemas.microsoft.com/office/drawing/2014/main" id="{7FF42AA9-4FF2-413F-8BBB-326FE23F4B82}"/>
                </a:ext>
              </a:extLst>
            </p:cNvPr>
            <p:cNvSpPr/>
            <p:nvPr/>
          </p:nvSpPr>
          <p:spPr>
            <a:xfrm>
              <a:off x="5727701" y="1393825"/>
              <a:ext cx="631825" cy="2019300"/>
            </a:xfrm>
            <a:custGeom>
              <a:avLst/>
              <a:gdLst>
                <a:gd name="connsiteX0" fmla="*/ 266700 w 631825"/>
                <a:gd name="connsiteY0" fmla="*/ 1304925 h 2019300"/>
                <a:gd name="connsiteX1" fmla="*/ 266700 w 631825"/>
                <a:gd name="connsiteY1" fmla="*/ 1076325 h 2019300"/>
                <a:gd name="connsiteX2" fmla="*/ 266700 w 631825"/>
                <a:gd name="connsiteY2" fmla="*/ 920750 h 2019300"/>
                <a:gd name="connsiteX3" fmla="*/ 257175 w 631825"/>
                <a:gd name="connsiteY3" fmla="*/ 727075 h 2019300"/>
                <a:gd name="connsiteX4" fmla="*/ 257175 w 631825"/>
                <a:gd name="connsiteY4" fmla="*/ 542925 h 2019300"/>
                <a:gd name="connsiteX5" fmla="*/ 247650 w 631825"/>
                <a:gd name="connsiteY5" fmla="*/ 333375 h 2019300"/>
                <a:gd name="connsiteX6" fmla="*/ 238125 w 631825"/>
                <a:gd name="connsiteY6" fmla="*/ 282575 h 2019300"/>
                <a:gd name="connsiteX7" fmla="*/ 219075 w 631825"/>
                <a:gd name="connsiteY7" fmla="*/ 238125 h 2019300"/>
                <a:gd name="connsiteX8" fmla="*/ 190500 w 631825"/>
                <a:gd name="connsiteY8" fmla="*/ 193675 h 2019300"/>
                <a:gd name="connsiteX9" fmla="*/ 158750 w 631825"/>
                <a:gd name="connsiteY9" fmla="*/ 158750 h 2019300"/>
                <a:gd name="connsiteX10" fmla="*/ 127000 w 631825"/>
                <a:gd name="connsiteY10" fmla="*/ 133350 h 2019300"/>
                <a:gd name="connsiteX11" fmla="*/ 85725 w 631825"/>
                <a:gd name="connsiteY11" fmla="*/ 111125 h 2019300"/>
                <a:gd name="connsiteX12" fmla="*/ 34925 w 631825"/>
                <a:gd name="connsiteY12" fmla="*/ 92075 h 2019300"/>
                <a:gd name="connsiteX13" fmla="*/ 12700 w 631825"/>
                <a:gd name="connsiteY13" fmla="*/ 79375 h 2019300"/>
                <a:gd name="connsiteX14" fmla="*/ 0 w 631825"/>
                <a:gd name="connsiteY14" fmla="*/ 57150 h 2019300"/>
                <a:gd name="connsiteX15" fmla="*/ 6350 w 631825"/>
                <a:gd name="connsiteY15" fmla="*/ 34925 h 2019300"/>
                <a:gd name="connsiteX16" fmla="*/ 38100 w 631825"/>
                <a:gd name="connsiteY16" fmla="*/ 9525 h 2019300"/>
                <a:gd name="connsiteX17" fmla="*/ 73025 w 631825"/>
                <a:gd name="connsiteY17" fmla="*/ 0 h 2019300"/>
                <a:gd name="connsiteX18" fmla="*/ 133350 w 631825"/>
                <a:gd name="connsiteY18" fmla="*/ 0 h 2019300"/>
                <a:gd name="connsiteX19" fmla="*/ 209550 w 631825"/>
                <a:gd name="connsiteY19" fmla="*/ 9525 h 2019300"/>
                <a:gd name="connsiteX20" fmla="*/ 304800 w 631825"/>
                <a:gd name="connsiteY20" fmla="*/ 31750 h 2019300"/>
                <a:gd name="connsiteX21" fmla="*/ 390525 w 631825"/>
                <a:gd name="connsiteY21" fmla="*/ 60325 h 2019300"/>
                <a:gd name="connsiteX22" fmla="*/ 479425 w 631825"/>
                <a:gd name="connsiteY22" fmla="*/ 98425 h 2019300"/>
                <a:gd name="connsiteX23" fmla="*/ 568325 w 631825"/>
                <a:gd name="connsiteY23" fmla="*/ 152400 h 2019300"/>
                <a:gd name="connsiteX24" fmla="*/ 606425 w 631825"/>
                <a:gd name="connsiteY24" fmla="*/ 177800 h 2019300"/>
                <a:gd name="connsiteX25" fmla="*/ 622300 w 631825"/>
                <a:gd name="connsiteY25" fmla="*/ 200025 h 2019300"/>
                <a:gd name="connsiteX26" fmla="*/ 631825 w 631825"/>
                <a:gd name="connsiteY26" fmla="*/ 231775 h 2019300"/>
                <a:gd name="connsiteX27" fmla="*/ 622300 w 631825"/>
                <a:gd name="connsiteY27" fmla="*/ 263525 h 2019300"/>
                <a:gd name="connsiteX28" fmla="*/ 590550 w 631825"/>
                <a:gd name="connsiteY28" fmla="*/ 317500 h 2019300"/>
                <a:gd name="connsiteX29" fmla="*/ 549275 w 631825"/>
                <a:gd name="connsiteY29" fmla="*/ 368300 h 2019300"/>
                <a:gd name="connsiteX30" fmla="*/ 530225 w 631825"/>
                <a:gd name="connsiteY30" fmla="*/ 393700 h 2019300"/>
                <a:gd name="connsiteX31" fmla="*/ 514350 w 631825"/>
                <a:gd name="connsiteY31" fmla="*/ 492125 h 2019300"/>
                <a:gd name="connsiteX32" fmla="*/ 508000 w 631825"/>
                <a:gd name="connsiteY32" fmla="*/ 615950 h 2019300"/>
                <a:gd name="connsiteX33" fmla="*/ 511175 w 631825"/>
                <a:gd name="connsiteY33" fmla="*/ 730250 h 2019300"/>
                <a:gd name="connsiteX34" fmla="*/ 514350 w 631825"/>
                <a:gd name="connsiteY34" fmla="*/ 933450 h 2019300"/>
                <a:gd name="connsiteX35" fmla="*/ 517525 w 631825"/>
                <a:gd name="connsiteY35" fmla="*/ 1066800 h 2019300"/>
                <a:gd name="connsiteX36" fmla="*/ 514350 w 631825"/>
                <a:gd name="connsiteY36" fmla="*/ 1339850 h 2019300"/>
                <a:gd name="connsiteX37" fmla="*/ 511175 w 631825"/>
                <a:gd name="connsiteY37" fmla="*/ 1552575 h 2019300"/>
                <a:gd name="connsiteX38" fmla="*/ 514350 w 631825"/>
                <a:gd name="connsiteY38" fmla="*/ 1727200 h 2019300"/>
                <a:gd name="connsiteX39" fmla="*/ 514350 w 631825"/>
                <a:gd name="connsiteY39" fmla="*/ 1990725 h 2019300"/>
                <a:gd name="connsiteX40" fmla="*/ 273050 w 631825"/>
                <a:gd name="connsiteY40" fmla="*/ 2019300 h 2019300"/>
                <a:gd name="connsiteX41" fmla="*/ 269875 w 631825"/>
                <a:gd name="connsiteY41" fmla="*/ 1692275 h 2019300"/>
                <a:gd name="connsiteX42" fmla="*/ 266700 w 631825"/>
                <a:gd name="connsiteY42" fmla="*/ 1304925 h 201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31825" h="2019300">
                  <a:moveTo>
                    <a:pt x="266700" y="1304925"/>
                  </a:moveTo>
                  <a:lnTo>
                    <a:pt x="266700" y="1076325"/>
                  </a:lnTo>
                  <a:lnTo>
                    <a:pt x="266700" y="920750"/>
                  </a:lnTo>
                  <a:lnTo>
                    <a:pt x="257175" y="727075"/>
                  </a:lnTo>
                  <a:lnTo>
                    <a:pt x="257175" y="542925"/>
                  </a:lnTo>
                  <a:lnTo>
                    <a:pt x="247650" y="333375"/>
                  </a:lnTo>
                  <a:lnTo>
                    <a:pt x="238125" y="282575"/>
                  </a:lnTo>
                  <a:lnTo>
                    <a:pt x="219075" y="238125"/>
                  </a:lnTo>
                  <a:lnTo>
                    <a:pt x="190500" y="193675"/>
                  </a:lnTo>
                  <a:lnTo>
                    <a:pt x="158750" y="158750"/>
                  </a:lnTo>
                  <a:lnTo>
                    <a:pt x="127000" y="133350"/>
                  </a:lnTo>
                  <a:lnTo>
                    <a:pt x="85725" y="111125"/>
                  </a:lnTo>
                  <a:lnTo>
                    <a:pt x="34925" y="92075"/>
                  </a:lnTo>
                  <a:lnTo>
                    <a:pt x="12700" y="79375"/>
                  </a:lnTo>
                  <a:lnTo>
                    <a:pt x="0" y="57150"/>
                  </a:lnTo>
                  <a:lnTo>
                    <a:pt x="6350" y="34925"/>
                  </a:lnTo>
                  <a:lnTo>
                    <a:pt x="38100" y="9525"/>
                  </a:lnTo>
                  <a:lnTo>
                    <a:pt x="73025" y="0"/>
                  </a:lnTo>
                  <a:lnTo>
                    <a:pt x="133350" y="0"/>
                  </a:lnTo>
                  <a:lnTo>
                    <a:pt x="209550" y="9525"/>
                  </a:lnTo>
                  <a:lnTo>
                    <a:pt x="304800" y="31750"/>
                  </a:lnTo>
                  <a:lnTo>
                    <a:pt x="390525" y="60325"/>
                  </a:lnTo>
                  <a:lnTo>
                    <a:pt x="479425" y="98425"/>
                  </a:lnTo>
                  <a:lnTo>
                    <a:pt x="568325" y="152400"/>
                  </a:lnTo>
                  <a:lnTo>
                    <a:pt x="606425" y="177800"/>
                  </a:lnTo>
                  <a:lnTo>
                    <a:pt x="622300" y="200025"/>
                  </a:lnTo>
                  <a:lnTo>
                    <a:pt x="631825" y="231775"/>
                  </a:lnTo>
                  <a:lnTo>
                    <a:pt x="622300" y="263525"/>
                  </a:lnTo>
                  <a:lnTo>
                    <a:pt x="590550" y="317500"/>
                  </a:lnTo>
                  <a:lnTo>
                    <a:pt x="549275" y="368300"/>
                  </a:lnTo>
                  <a:lnTo>
                    <a:pt x="530225" y="393700"/>
                  </a:lnTo>
                  <a:lnTo>
                    <a:pt x="514350" y="492125"/>
                  </a:lnTo>
                  <a:lnTo>
                    <a:pt x="508000" y="615950"/>
                  </a:lnTo>
                  <a:cubicBezTo>
                    <a:pt x="509058" y="654050"/>
                    <a:pt x="510117" y="692150"/>
                    <a:pt x="511175" y="730250"/>
                  </a:cubicBezTo>
                  <a:cubicBezTo>
                    <a:pt x="512233" y="797983"/>
                    <a:pt x="513292" y="865717"/>
                    <a:pt x="514350" y="933450"/>
                  </a:cubicBezTo>
                  <a:cubicBezTo>
                    <a:pt x="515408" y="977900"/>
                    <a:pt x="516467" y="1022350"/>
                    <a:pt x="517525" y="1066800"/>
                  </a:cubicBezTo>
                  <a:cubicBezTo>
                    <a:pt x="516467" y="1157817"/>
                    <a:pt x="515408" y="1248833"/>
                    <a:pt x="514350" y="1339850"/>
                  </a:cubicBezTo>
                  <a:cubicBezTo>
                    <a:pt x="513292" y="1410758"/>
                    <a:pt x="512233" y="1481667"/>
                    <a:pt x="511175" y="1552575"/>
                  </a:cubicBezTo>
                  <a:cubicBezTo>
                    <a:pt x="512233" y="1610783"/>
                    <a:pt x="513292" y="1668992"/>
                    <a:pt x="514350" y="1727200"/>
                  </a:cubicBezTo>
                  <a:lnTo>
                    <a:pt x="514350" y="1990725"/>
                  </a:lnTo>
                  <a:lnTo>
                    <a:pt x="273050" y="2019300"/>
                  </a:lnTo>
                  <a:cubicBezTo>
                    <a:pt x="271992" y="1910292"/>
                    <a:pt x="270933" y="1801283"/>
                    <a:pt x="269875" y="1692275"/>
                  </a:cubicBezTo>
                  <a:cubicBezTo>
                    <a:pt x="268817" y="1561042"/>
                    <a:pt x="267758" y="1429808"/>
                    <a:pt x="266700" y="1304925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76E2317C-1F55-413A-AC66-52493A490300}"/>
                </a:ext>
              </a:extLst>
            </p:cNvPr>
            <p:cNvSpPr/>
            <p:nvPr/>
          </p:nvSpPr>
          <p:spPr>
            <a:xfrm>
              <a:off x="4649788" y="3138488"/>
              <a:ext cx="2900362" cy="538162"/>
            </a:xfrm>
            <a:custGeom>
              <a:avLst/>
              <a:gdLst>
                <a:gd name="connsiteX0" fmla="*/ 1588293 w 2900362"/>
                <a:gd name="connsiteY0" fmla="*/ 311943 h 538162"/>
                <a:gd name="connsiteX1" fmla="*/ 1250156 w 2900362"/>
                <a:gd name="connsiteY1" fmla="*/ 354806 h 538162"/>
                <a:gd name="connsiteX2" fmla="*/ 1000125 w 2900362"/>
                <a:gd name="connsiteY2" fmla="*/ 397668 h 538162"/>
                <a:gd name="connsiteX3" fmla="*/ 742950 w 2900362"/>
                <a:gd name="connsiteY3" fmla="*/ 450056 h 538162"/>
                <a:gd name="connsiteX4" fmla="*/ 609600 w 2900362"/>
                <a:gd name="connsiteY4" fmla="*/ 483393 h 538162"/>
                <a:gd name="connsiteX5" fmla="*/ 452437 w 2900362"/>
                <a:gd name="connsiteY5" fmla="*/ 538162 h 538162"/>
                <a:gd name="connsiteX6" fmla="*/ 397668 w 2900362"/>
                <a:gd name="connsiteY6" fmla="*/ 521493 h 538162"/>
                <a:gd name="connsiteX7" fmla="*/ 314325 w 2900362"/>
                <a:gd name="connsiteY7" fmla="*/ 485775 h 538162"/>
                <a:gd name="connsiteX8" fmla="*/ 240506 w 2900362"/>
                <a:gd name="connsiteY8" fmla="*/ 445293 h 538162"/>
                <a:gd name="connsiteX9" fmla="*/ 183356 w 2900362"/>
                <a:gd name="connsiteY9" fmla="*/ 409575 h 538162"/>
                <a:gd name="connsiteX10" fmla="*/ 119062 w 2900362"/>
                <a:gd name="connsiteY10" fmla="*/ 359568 h 538162"/>
                <a:gd name="connsiteX11" fmla="*/ 50006 w 2900362"/>
                <a:gd name="connsiteY11" fmla="*/ 295275 h 538162"/>
                <a:gd name="connsiteX12" fmla="*/ 21431 w 2900362"/>
                <a:gd name="connsiteY12" fmla="*/ 264318 h 538162"/>
                <a:gd name="connsiteX13" fmla="*/ 4762 w 2900362"/>
                <a:gd name="connsiteY13" fmla="*/ 228600 h 538162"/>
                <a:gd name="connsiteX14" fmla="*/ 0 w 2900362"/>
                <a:gd name="connsiteY14" fmla="*/ 202406 h 538162"/>
                <a:gd name="connsiteX15" fmla="*/ 7143 w 2900362"/>
                <a:gd name="connsiteY15" fmla="*/ 188118 h 538162"/>
                <a:gd name="connsiteX16" fmla="*/ 26193 w 2900362"/>
                <a:gd name="connsiteY16" fmla="*/ 183356 h 538162"/>
                <a:gd name="connsiteX17" fmla="*/ 61912 w 2900362"/>
                <a:gd name="connsiteY17" fmla="*/ 192881 h 538162"/>
                <a:gd name="connsiteX18" fmla="*/ 100012 w 2900362"/>
                <a:gd name="connsiteY18" fmla="*/ 214312 h 538162"/>
                <a:gd name="connsiteX19" fmla="*/ 171450 w 2900362"/>
                <a:gd name="connsiteY19" fmla="*/ 250031 h 538162"/>
                <a:gd name="connsiteX20" fmla="*/ 230981 w 2900362"/>
                <a:gd name="connsiteY20" fmla="*/ 271462 h 538162"/>
                <a:gd name="connsiteX21" fmla="*/ 311943 w 2900362"/>
                <a:gd name="connsiteY21" fmla="*/ 288131 h 538162"/>
                <a:gd name="connsiteX22" fmla="*/ 392906 w 2900362"/>
                <a:gd name="connsiteY22" fmla="*/ 295275 h 538162"/>
                <a:gd name="connsiteX23" fmla="*/ 488156 w 2900362"/>
                <a:gd name="connsiteY23" fmla="*/ 290512 h 538162"/>
                <a:gd name="connsiteX24" fmla="*/ 745331 w 2900362"/>
                <a:gd name="connsiteY24" fmla="*/ 259556 h 538162"/>
                <a:gd name="connsiteX25" fmla="*/ 1095375 w 2900362"/>
                <a:gd name="connsiteY25" fmla="*/ 211931 h 538162"/>
                <a:gd name="connsiteX26" fmla="*/ 1357312 w 2900362"/>
                <a:gd name="connsiteY26" fmla="*/ 178593 h 538162"/>
                <a:gd name="connsiteX27" fmla="*/ 1576387 w 2900362"/>
                <a:gd name="connsiteY27" fmla="*/ 159543 h 538162"/>
                <a:gd name="connsiteX28" fmla="*/ 1826418 w 2900362"/>
                <a:gd name="connsiteY28" fmla="*/ 135731 h 538162"/>
                <a:gd name="connsiteX29" fmla="*/ 2095500 w 2900362"/>
                <a:gd name="connsiteY29" fmla="*/ 102393 h 538162"/>
                <a:gd name="connsiteX30" fmla="*/ 2193131 w 2900362"/>
                <a:gd name="connsiteY30" fmla="*/ 88106 h 538162"/>
                <a:gd name="connsiteX31" fmla="*/ 2276475 w 2900362"/>
                <a:gd name="connsiteY31" fmla="*/ 66675 h 538162"/>
                <a:gd name="connsiteX32" fmla="*/ 2340768 w 2900362"/>
                <a:gd name="connsiteY32" fmla="*/ 40481 h 538162"/>
                <a:gd name="connsiteX33" fmla="*/ 2397918 w 2900362"/>
                <a:gd name="connsiteY33" fmla="*/ 0 h 538162"/>
                <a:gd name="connsiteX34" fmla="*/ 2447925 w 2900362"/>
                <a:gd name="connsiteY34" fmla="*/ 4762 h 538162"/>
                <a:gd name="connsiteX35" fmla="*/ 2505075 w 2900362"/>
                <a:gd name="connsiteY35" fmla="*/ 14287 h 538162"/>
                <a:gd name="connsiteX36" fmla="*/ 2571750 w 2900362"/>
                <a:gd name="connsiteY36" fmla="*/ 28575 h 538162"/>
                <a:gd name="connsiteX37" fmla="*/ 2633662 w 2900362"/>
                <a:gd name="connsiteY37" fmla="*/ 45243 h 538162"/>
                <a:gd name="connsiteX38" fmla="*/ 2697956 w 2900362"/>
                <a:gd name="connsiteY38" fmla="*/ 69056 h 538162"/>
                <a:gd name="connsiteX39" fmla="*/ 2752725 w 2900362"/>
                <a:gd name="connsiteY39" fmla="*/ 97631 h 538162"/>
                <a:gd name="connsiteX40" fmla="*/ 2821781 w 2900362"/>
                <a:gd name="connsiteY40" fmla="*/ 140493 h 538162"/>
                <a:gd name="connsiteX41" fmla="*/ 2859881 w 2900362"/>
                <a:gd name="connsiteY41" fmla="*/ 169068 h 538162"/>
                <a:gd name="connsiteX42" fmla="*/ 2881312 w 2900362"/>
                <a:gd name="connsiteY42" fmla="*/ 190500 h 538162"/>
                <a:gd name="connsiteX43" fmla="*/ 2895600 w 2900362"/>
                <a:gd name="connsiteY43" fmla="*/ 211931 h 538162"/>
                <a:gd name="connsiteX44" fmla="*/ 2900362 w 2900362"/>
                <a:gd name="connsiteY44" fmla="*/ 240506 h 538162"/>
                <a:gd name="connsiteX45" fmla="*/ 2900362 w 2900362"/>
                <a:gd name="connsiteY45" fmla="*/ 276225 h 538162"/>
                <a:gd name="connsiteX46" fmla="*/ 2886075 w 2900362"/>
                <a:gd name="connsiteY46" fmla="*/ 292893 h 538162"/>
                <a:gd name="connsiteX47" fmla="*/ 2862262 w 2900362"/>
                <a:gd name="connsiteY47" fmla="*/ 307181 h 538162"/>
                <a:gd name="connsiteX48" fmla="*/ 2814637 w 2900362"/>
                <a:gd name="connsiteY48" fmla="*/ 314325 h 538162"/>
                <a:gd name="connsiteX49" fmla="*/ 2669381 w 2900362"/>
                <a:gd name="connsiteY49" fmla="*/ 309562 h 538162"/>
                <a:gd name="connsiteX50" fmla="*/ 2390775 w 2900362"/>
                <a:gd name="connsiteY50" fmla="*/ 295275 h 538162"/>
                <a:gd name="connsiteX51" fmla="*/ 2131218 w 2900362"/>
                <a:gd name="connsiteY51" fmla="*/ 290512 h 538162"/>
                <a:gd name="connsiteX52" fmla="*/ 1859756 w 2900362"/>
                <a:gd name="connsiteY52" fmla="*/ 292893 h 538162"/>
                <a:gd name="connsiteX53" fmla="*/ 1588293 w 2900362"/>
                <a:gd name="connsiteY53" fmla="*/ 311943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00362" h="538162">
                  <a:moveTo>
                    <a:pt x="1588293" y="311943"/>
                  </a:moveTo>
                  <a:lnTo>
                    <a:pt x="1250156" y="354806"/>
                  </a:lnTo>
                  <a:lnTo>
                    <a:pt x="1000125" y="397668"/>
                  </a:lnTo>
                  <a:lnTo>
                    <a:pt x="742950" y="450056"/>
                  </a:lnTo>
                  <a:lnTo>
                    <a:pt x="609600" y="483393"/>
                  </a:lnTo>
                  <a:lnTo>
                    <a:pt x="452437" y="538162"/>
                  </a:lnTo>
                  <a:lnTo>
                    <a:pt x="397668" y="521493"/>
                  </a:lnTo>
                  <a:lnTo>
                    <a:pt x="314325" y="485775"/>
                  </a:lnTo>
                  <a:lnTo>
                    <a:pt x="240506" y="445293"/>
                  </a:lnTo>
                  <a:lnTo>
                    <a:pt x="183356" y="409575"/>
                  </a:lnTo>
                  <a:lnTo>
                    <a:pt x="119062" y="359568"/>
                  </a:lnTo>
                  <a:lnTo>
                    <a:pt x="50006" y="295275"/>
                  </a:lnTo>
                  <a:lnTo>
                    <a:pt x="21431" y="264318"/>
                  </a:lnTo>
                  <a:lnTo>
                    <a:pt x="4762" y="228600"/>
                  </a:lnTo>
                  <a:lnTo>
                    <a:pt x="0" y="202406"/>
                  </a:lnTo>
                  <a:lnTo>
                    <a:pt x="7143" y="188118"/>
                  </a:lnTo>
                  <a:lnTo>
                    <a:pt x="26193" y="183356"/>
                  </a:lnTo>
                  <a:lnTo>
                    <a:pt x="61912" y="192881"/>
                  </a:lnTo>
                  <a:lnTo>
                    <a:pt x="100012" y="214312"/>
                  </a:lnTo>
                  <a:lnTo>
                    <a:pt x="171450" y="250031"/>
                  </a:lnTo>
                  <a:lnTo>
                    <a:pt x="230981" y="271462"/>
                  </a:lnTo>
                  <a:lnTo>
                    <a:pt x="311943" y="288131"/>
                  </a:lnTo>
                  <a:lnTo>
                    <a:pt x="392906" y="295275"/>
                  </a:lnTo>
                  <a:lnTo>
                    <a:pt x="488156" y="290512"/>
                  </a:lnTo>
                  <a:lnTo>
                    <a:pt x="745331" y="259556"/>
                  </a:lnTo>
                  <a:lnTo>
                    <a:pt x="1095375" y="211931"/>
                  </a:lnTo>
                  <a:lnTo>
                    <a:pt x="1357312" y="178593"/>
                  </a:lnTo>
                  <a:lnTo>
                    <a:pt x="1576387" y="159543"/>
                  </a:lnTo>
                  <a:lnTo>
                    <a:pt x="1826418" y="135731"/>
                  </a:lnTo>
                  <a:lnTo>
                    <a:pt x="2095500" y="102393"/>
                  </a:lnTo>
                  <a:lnTo>
                    <a:pt x="2193131" y="88106"/>
                  </a:lnTo>
                  <a:lnTo>
                    <a:pt x="2276475" y="66675"/>
                  </a:lnTo>
                  <a:lnTo>
                    <a:pt x="2340768" y="40481"/>
                  </a:lnTo>
                  <a:lnTo>
                    <a:pt x="2397918" y="0"/>
                  </a:lnTo>
                  <a:lnTo>
                    <a:pt x="2447925" y="4762"/>
                  </a:lnTo>
                  <a:lnTo>
                    <a:pt x="2505075" y="14287"/>
                  </a:lnTo>
                  <a:lnTo>
                    <a:pt x="2571750" y="28575"/>
                  </a:lnTo>
                  <a:lnTo>
                    <a:pt x="2633662" y="45243"/>
                  </a:lnTo>
                  <a:lnTo>
                    <a:pt x="2697956" y="69056"/>
                  </a:lnTo>
                  <a:lnTo>
                    <a:pt x="2752725" y="97631"/>
                  </a:lnTo>
                  <a:lnTo>
                    <a:pt x="2821781" y="140493"/>
                  </a:lnTo>
                  <a:lnTo>
                    <a:pt x="2859881" y="169068"/>
                  </a:lnTo>
                  <a:lnTo>
                    <a:pt x="2881312" y="190500"/>
                  </a:lnTo>
                  <a:lnTo>
                    <a:pt x="2895600" y="211931"/>
                  </a:lnTo>
                  <a:lnTo>
                    <a:pt x="2900362" y="240506"/>
                  </a:lnTo>
                  <a:lnTo>
                    <a:pt x="2900362" y="276225"/>
                  </a:lnTo>
                  <a:lnTo>
                    <a:pt x="2886075" y="292893"/>
                  </a:lnTo>
                  <a:lnTo>
                    <a:pt x="2862262" y="307181"/>
                  </a:lnTo>
                  <a:lnTo>
                    <a:pt x="2814637" y="314325"/>
                  </a:lnTo>
                  <a:lnTo>
                    <a:pt x="2669381" y="309562"/>
                  </a:lnTo>
                  <a:lnTo>
                    <a:pt x="2390775" y="295275"/>
                  </a:lnTo>
                  <a:lnTo>
                    <a:pt x="2131218" y="290512"/>
                  </a:lnTo>
                  <a:lnTo>
                    <a:pt x="1859756" y="292893"/>
                  </a:lnTo>
                  <a:lnTo>
                    <a:pt x="1588293" y="3119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13306971-61F1-49CC-8298-4ADDB4D88F95}"/>
                </a:ext>
              </a:extLst>
            </p:cNvPr>
            <p:cNvSpPr/>
            <p:nvPr/>
          </p:nvSpPr>
          <p:spPr>
            <a:xfrm>
              <a:off x="7199314" y="4916489"/>
              <a:ext cx="809625" cy="739775"/>
            </a:xfrm>
            <a:custGeom>
              <a:avLst/>
              <a:gdLst>
                <a:gd name="connsiteX0" fmla="*/ 333375 w 809625"/>
                <a:gd name="connsiteY0" fmla="*/ 321469 h 738188"/>
                <a:gd name="connsiteX1" fmla="*/ 452437 w 809625"/>
                <a:gd name="connsiteY1" fmla="*/ 426244 h 738188"/>
                <a:gd name="connsiteX2" fmla="*/ 504825 w 809625"/>
                <a:gd name="connsiteY2" fmla="*/ 466725 h 738188"/>
                <a:gd name="connsiteX3" fmla="*/ 564356 w 809625"/>
                <a:gd name="connsiteY3" fmla="*/ 504825 h 738188"/>
                <a:gd name="connsiteX4" fmla="*/ 638175 w 809625"/>
                <a:gd name="connsiteY4" fmla="*/ 550069 h 738188"/>
                <a:gd name="connsiteX5" fmla="*/ 809625 w 809625"/>
                <a:gd name="connsiteY5" fmla="*/ 647700 h 738188"/>
                <a:gd name="connsiteX6" fmla="*/ 216694 w 809625"/>
                <a:gd name="connsiteY6" fmla="*/ 738188 h 738188"/>
                <a:gd name="connsiteX7" fmla="*/ 242887 w 809625"/>
                <a:gd name="connsiteY7" fmla="*/ 671513 h 738188"/>
                <a:gd name="connsiteX8" fmla="*/ 271462 w 809625"/>
                <a:gd name="connsiteY8" fmla="*/ 642938 h 738188"/>
                <a:gd name="connsiteX9" fmla="*/ 285750 w 809625"/>
                <a:gd name="connsiteY9" fmla="*/ 619125 h 738188"/>
                <a:gd name="connsiteX10" fmla="*/ 288131 w 809625"/>
                <a:gd name="connsiteY10" fmla="*/ 602457 h 738188"/>
                <a:gd name="connsiteX11" fmla="*/ 288131 w 809625"/>
                <a:gd name="connsiteY11" fmla="*/ 581025 h 738188"/>
                <a:gd name="connsiteX12" fmla="*/ 276225 w 809625"/>
                <a:gd name="connsiteY12" fmla="*/ 550069 h 738188"/>
                <a:gd name="connsiteX13" fmla="*/ 202406 w 809625"/>
                <a:gd name="connsiteY13" fmla="*/ 419100 h 738188"/>
                <a:gd name="connsiteX14" fmla="*/ 123825 w 809625"/>
                <a:gd name="connsiteY14" fmla="*/ 278607 h 738188"/>
                <a:gd name="connsiteX15" fmla="*/ 80962 w 809625"/>
                <a:gd name="connsiteY15" fmla="*/ 197644 h 738188"/>
                <a:gd name="connsiteX16" fmla="*/ 33337 w 809625"/>
                <a:gd name="connsiteY16" fmla="*/ 109538 h 738188"/>
                <a:gd name="connsiteX17" fmla="*/ 7144 w 809625"/>
                <a:gd name="connsiteY17" fmla="*/ 61913 h 738188"/>
                <a:gd name="connsiteX18" fmla="*/ 0 w 809625"/>
                <a:gd name="connsiteY18" fmla="*/ 35719 h 738188"/>
                <a:gd name="connsiteX19" fmla="*/ 0 w 809625"/>
                <a:gd name="connsiteY19" fmla="*/ 19050 h 738188"/>
                <a:gd name="connsiteX20" fmla="*/ 2381 w 809625"/>
                <a:gd name="connsiteY20" fmla="*/ 9525 h 738188"/>
                <a:gd name="connsiteX21" fmla="*/ 11906 w 809625"/>
                <a:gd name="connsiteY21" fmla="*/ 2382 h 738188"/>
                <a:gd name="connsiteX22" fmla="*/ 33337 w 809625"/>
                <a:gd name="connsiteY22" fmla="*/ 0 h 738188"/>
                <a:gd name="connsiteX23" fmla="*/ 52387 w 809625"/>
                <a:gd name="connsiteY23" fmla="*/ 4763 h 738188"/>
                <a:gd name="connsiteX24" fmla="*/ 97631 w 809625"/>
                <a:gd name="connsiteY24" fmla="*/ 61913 h 738188"/>
                <a:gd name="connsiteX25" fmla="*/ 166687 w 809625"/>
                <a:gd name="connsiteY25" fmla="*/ 142875 h 738188"/>
                <a:gd name="connsiteX26" fmla="*/ 250031 w 809625"/>
                <a:gd name="connsiteY26" fmla="*/ 233363 h 738188"/>
                <a:gd name="connsiteX27" fmla="*/ 333375 w 809625"/>
                <a:gd name="connsiteY27" fmla="*/ 321469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09625" h="738188">
                  <a:moveTo>
                    <a:pt x="333375" y="321469"/>
                  </a:moveTo>
                  <a:lnTo>
                    <a:pt x="452437" y="426244"/>
                  </a:lnTo>
                  <a:lnTo>
                    <a:pt x="504825" y="466725"/>
                  </a:lnTo>
                  <a:lnTo>
                    <a:pt x="564356" y="504825"/>
                  </a:lnTo>
                  <a:lnTo>
                    <a:pt x="638175" y="550069"/>
                  </a:lnTo>
                  <a:lnTo>
                    <a:pt x="809625" y="647700"/>
                  </a:lnTo>
                  <a:lnTo>
                    <a:pt x="216694" y="738188"/>
                  </a:lnTo>
                  <a:lnTo>
                    <a:pt x="242887" y="671513"/>
                  </a:lnTo>
                  <a:lnTo>
                    <a:pt x="271462" y="642938"/>
                  </a:lnTo>
                  <a:lnTo>
                    <a:pt x="285750" y="619125"/>
                  </a:lnTo>
                  <a:lnTo>
                    <a:pt x="288131" y="602457"/>
                  </a:lnTo>
                  <a:lnTo>
                    <a:pt x="288131" y="581025"/>
                  </a:lnTo>
                  <a:lnTo>
                    <a:pt x="276225" y="550069"/>
                  </a:lnTo>
                  <a:lnTo>
                    <a:pt x="202406" y="419100"/>
                  </a:lnTo>
                  <a:lnTo>
                    <a:pt x="123825" y="278607"/>
                  </a:lnTo>
                  <a:lnTo>
                    <a:pt x="80962" y="197644"/>
                  </a:lnTo>
                  <a:lnTo>
                    <a:pt x="33337" y="109538"/>
                  </a:lnTo>
                  <a:lnTo>
                    <a:pt x="7144" y="61913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2382"/>
                  </a:lnTo>
                  <a:lnTo>
                    <a:pt x="33337" y="0"/>
                  </a:lnTo>
                  <a:lnTo>
                    <a:pt x="52387" y="4763"/>
                  </a:lnTo>
                  <a:lnTo>
                    <a:pt x="97631" y="61913"/>
                  </a:lnTo>
                  <a:lnTo>
                    <a:pt x="166687" y="142875"/>
                  </a:lnTo>
                  <a:lnTo>
                    <a:pt x="250031" y="233363"/>
                  </a:lnTo>
                  <a:lnTo>
                    <a:pt x="333375" y="3214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5A6B7AFF-A076-40F7-9CE1-4FB60E0837D3}"/>
                </a:ext>
              </a:extLst>
            </p:cNvPr>
            <p:cNvSpPr/>
            <p:nvPr/>
          </p:nvSpPr>
          <p:spPr>
            <a:xfrm>
              <a:off x="5938838" y="3986213"/>
              <a:ext cx="423862" cy="558800"/>
            </a:xfrm>
            <a:custGeom>
              <a:avLst/>
              <a:gdLst>
                <a:gd name="connsiteX0" fmla="*/ 295275 w 423862"/>
                <a:gd name="connsiteY0" fmla="*/ 388143 h 559593"/>
                <a:gd name="connsiteX1" fmla="*/ 280987 w 423862"/>
                <a:gd name="connsiteY1" fmla="*/ 559593 h 559593"/>
                <a:gd name="connsiteX2" fmla="*/ 0 w 423862"/>
                <a:gd name="connsiteY2" fmla="*/ 264318 h 559593"/>
                <a:gd name="connsiteX3" fmla="*/ 80962 w 423862"/>
                <a:gd name="connsiteY3" fmla="*/ 264318 h 559593"/>
                <a:gd name="connsiteX4" fmla="*/ 109537 w 423862"/>
                <a:gd name="connsiteY4" fmla="*/ 257175 h 559593"/>
                <a:gd name="connsiteX5" fmla="*/ 138112 w 423862"/>
                <a:gd name="connsiteY5" fmla="*/ 238125 h 559593"/>
                <a:gd name="connsiteX6" fmla="*/ 192881 w 423862"/>
                <a:gd name="connsiteY6" fmla="*/ 180975 h 559593"/>
                <a:gd name="connsiteX7" fmla="*/ 264318 w 423862"/>
                <a:gd name="connsiteY7" fmla="*/ 111918 h 559593"/>
                <a:gd name="connsiteX8" fmla="*/ 292893 w 423862"/>
                <a:gd name="connsiteY8" fmla="*/ 83343 h 559593"/>
                <a:gd name="connsiteX9" fmla="*/ 342900 w 423862"/>
                <a:gd name="connsiteY9" fmla="*/ 42862 h 559593"/>
                <a:gd name="connsiteX10" fmla="*/ 381000 w 423862"/>
                <a:gd name="connsiteY10" fmla="*/ 11906 h 559593"/>
                <a:gd name="connsiteX11" fmla="*/ 402431 w 423862"/>
                <a:gd name="connsiteY11" fmla="*/ 0 h 559593"/>
                <a:gd name="connsiteX12" fmla="*/ 416718 w 423862"/>
                <a:gd name="connsiteY12" fmla="*/ 0 h 559593"/>
                <a:gd name="connsiteX13" fmla="*/ 421481 w 423862"/>
                <a:gd name="connsiteY13" fmla="*/ 9525 h 559593"/>
                <a:gd name="connsiteX14" fmla="*/ 423862 w 423862"/>
                <a:gd name="connsiteY14" fmla="*/ 33337 h 559593"/>
                <a:gd name="connsiteX15" fmla="*/ 421481 w 423862"/>
                <a:gd name="connsiteY15" fmla="*/ 64293 h 559593"/>
                <a:gd name="connsiteX16" fmla="*/ 400050 w 423862"/>
                <a:gd name="connsiteY16" fmla="*/ 102393 h 559593"/>
                <a:gd name="connsiteX17" fmla="*/ 357187 w 423862"/>
                <a:gd name="connsiteY17" fmla="*/ 176212 h 559593"/>
                <a:gd name="connsiteX18" fmla="*/ 307181 w 423862"/>
                <a:gd name="connsiteY18" fmla="*/ 285750 h 559593"/>
                <a:gd name="connsiteX19" fmla="*/ 295275 w 423862"/>
                <a:gd name="connsiteY19" fmla="*/ 388143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3862" h="559593">
                  <a:moveTo>
                    <a:pt x="295275" y="388143"/>
                  </a:moveTo>
                  <a:lnTo>
                    <a:pt x="280987" y="559593"/>
                  </a:lnTo>
                  <a:lnTo>
                    <a:pt x="0" y="264318"/>
                  </a:lnTo>
                  <a:lnTo>
                    <a:pt x="80962" y="264318"/>
                  </a:lnTo>
                  <a:lnTo>
                    <a:pt x="109537" y="257175"/>
                  </a:lnTo>
                  <a:lnTo>
                    <a:pt x="138112" y="238125"/>
                  </a:lnTo>
                  <a:lnTo>
                    <a:pt x="192881" y="180975"/>
                  </a:lnTo>
                  <a:lnTo>
                    <a:pt x="264318" y="111918"/>
                  </a:lnTo>
                  <a:lnTo>
                    <a:pt x="292893" y="83343"/>
                  </a:lnTo>
                  <a:lnTo>
                    <a:pt x="342900" y="42862"/>
                  </a:lnTo>
                  <a:lnTo>
                    <a:pt x="381000" y="11906"/>
                  </a:lnTo>
                  <a:lnTo>
                    <a:pt x="402431" y="0"/>
                  </a:lnTo>
                  <a:lnTo>
                    <a:pt x="416718" y="0"/>
                  </a:lnTo>
                  <a:lnTo>
                    <a:pt x="421481" y="9525"/>
                  </a:lnTo>
                  <a:lnTo>
                    <a:pt x="423862" y="33337"/>
                  </a:lnTo>
                  <a:lnTo>
                    <a:pt x="421481" y="64293"/>
                  </a:lnTo>
                  <a:lnTo>
                    <a:pt x="400050" y="102393"/>
                  </a:lnTo>
                  <a:lnTo>
                    <a:pt x="357187" y="176212"/>
                  </a:lnTo>
                  <a:lnTo>
                    <a:pt x="307181" y="285750"/>
                  </a:lnTo>
                  <a:lnTo>
                    <a:pt x="295275" y="3881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5852AD59-B068-41CA-B1D0-ECEEEF5C06FA}"/>
              </a:ext>
            </a:extLst>
          </p:cNvPr>
          <p:cNvGrpSpPr/>
          <p:nvPr/>
        </p:nvGrpSpPr>
        <p:grpSpPr>
          <a:xfrm>
            <a:off x="3911601" y="1393825"/>
            <a:ext cx="4208462" cy="4560889"/>
            <a:chOff x="3911601" y="1393825"/>
            <a:chExt cx="4208462" cy="4560889"/>
          </a:xfrm>
          <a:solidFill>
            <a:schemeClr val="tx1"/>
          </a:solidFill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5172C197-15CE-4466-A075-97497EBC4A0C}"/>
                </a:ext>
              </a:extLst>
            </p:cNvPr>
            <p:cNvSpPr/>
            <p:nvPr/>
          </p:nvSpPr>
          <p:spPr>
            <a:xfrm>
              <a:off x="4194175" y="2105026"/>
              <a:ext cx="3752850" cy="657225"/>
            </a:xfrm>
            <a:custGeom>
              <a:avLst/>
              <a:gdLst>
                <a:gd name="connsiteX0" fmla="*/ 2593975 w 3752850"/>
                <a:gd name="connsiteY0" fmla="*/ 320675 h 657225"/>
                <a:gd name="connsiteX1" fmla="*/ 2019300 w 3752850"/>
                <a:gd name="connsiteY1" fmla="*/ 368300 h 657225"/>
                <a:gd name="connsiteX2" fmla="*/ 1835150 w 3752850"/>
                <a:gd name="connsiteY2" fmla="*/ 384175 h 657225"/>
                <a:gd name="connsiteX3" fmla="*/ 1543050 w 3752850"/>
                <a:gd name="connsiteY3" fmla="*/ 412750 h 657225"/>
                <a:gd name="connsiteX4" fmla="*/ 1266825 w 3752850"/>
                <a:gd name="connsiteY4" fmla="*/ 454025 h 657225"/>
                <a:gd name="connsiteX5" fmla="*/ 1044575 w 3752850"/>
                <a:gd name="connsiteY5" fmla="*/ 501650 h 657225"/>
                <a:gd name="connsiteX6" fmla="*/ 854075 w 3752850"/>
                <a:gd name="connsiteY6" fmla="*/ 549275 h 657225"/>
                <a:gd name="connsiteX7" fmla="*/ 717550 w 3752850"/>
                <a:gd name="connsiteY7" fmla="*/ 587375 h 657225"/>
                <a:gd name="connsiteX8" fmla="*/ 673100 w 3752850"/>
                <a:gd name="connsiteY8" fmla="*/ 612775 h 657225"/>
                <a:gd name="connsiteX9" fmla="*/ 568325 w 3752850"/>
                <a:gd name="connsiteY9" fmla="*/ 657225 h 657225"/>
                <a:gd name="connsiteX10" fmla="*/ 530225 w 3752850"/>
                <a:gd name="connsiteY10" fmla="*/ 650875 h 657225"/>
                <a:gd name="connsiteX11" fmla="*/ 377825 w 3752850"/>
                <a:gd name="connsiteY11" fmla="*/ 587375 h 657225"/>
                <a:gd name="connsiteX12" fmla="*/ 257175 w 3752850"/>
                <a:gd name="connsiteY12" fmla="*/ 520700 h 657225"/>
                <a:gd name="connsiteX13" fmla="*/ 149225 w 3752850"/>
                <a:gd name="connsiteY13" fmla="*/ 450850 h 657225"/>
                <a:gd name="connsiteX14" fmla="*/ 57150 w 3752850"/>
                <a:gd name="connsiteY14" fmla="*/ 384175 h 657225"/>
                <a:gd name="connsiteX15" fmla="*/ 12700 w 3752850"/>
                <a:gd name="connsiteY15" fmla="*/ 346075 h 657225"/>
                <a:gd name="connsiteX16" fmla="*/ 0 w 3752850"/>
                <a:gd name="connsiteY16" fmla="*/ 327025 h 657225"/>
                <a:gd name="connsiteX17" fmla="*/ 0 w 3752850"/>
                <a:gd name="connsiteY17" fmla="*/ 307975 h 657225"/>
                <a:gd name="connsiteX18" fmla="*/ 6350 w 3752850"/>
                <a:gd name="connsiteY18" fmla="*/ 295275 h 657225"/>
                <a:gd name="connsiteX19" fmla="*/ 25400 w 3752850"/>
                <a:gd name="connsiteY19" fmla="*/ 292100 h 657225"/>
                <a:gd name="connsiteX20" fmla="*/ 98425 w 3752850"/>
                <a:gd name="connsiteY20" fmla="*/ 314325 h 657225"/>
                <a:gd name="connsiteX21" fmla="*/ 203200 w 3752850"/>
                <a:gd name="connsiteY21" fmla="*/ 339725 h 657225"/>
                <a:gd name="connsiteX22" fmla="*/ 301625 w 3752850"/>
                <a:gd name="connsiteY22" fmla="*/ 355600 h 657225"/>
                <a:gd name="connsiteX23" fmla="*/ 390525 w 3752850"/>
                <a:gd name="connsiteY23" fmla="*/ 365125 h 657225"/>
                <a:gd name="connsiteX24" fmla="*/ 536575 w 3752850"/>
                <a:gd name="connsiteY24" fmla="*/ 368300 h 657225"/>
                <a:gd name="connsiteX25" fmla="*/ 717550 w 3752850"/>
                <a:gd name="connsiteY25" fmla="*/ 349250 h 657225"/>
                <a:gd name="connsiteX26" fmla="*/ 1196975 w 3752850"/>
                <a:gd name="connsiteY26" fmla="*/ 292100 h 657225"/>
                <a:gd name="connsiteX27" fmla="*/ 1625600 w 3752850"/>
                <a:gd name="connsiteY27" fmla="*/ 231775 h 657225"/>
                <a:gd name="connsiteX28" fmla="*/ 1828800 w 3752850"/>
                <a:gd name="connsiteY28" fmla="*/ 203200 h 657225"/>
                <a:gd name="connsiteX29" fmla="*/ 2003425 w 3752850"/>
                <a:gd name="connsiteY29" fmla="*/ 187325 h 657225"/>
                <a:gd name="connsiteX30" fmla="*/ 2292350 w 3752850"/>
                <a:gd name="connsiteY30" fmla="*/ 161925 h 657225"/>
                <a:gd name="connsiteX31" fmla="*/ 2647950 w 3752850"/>
                <a:gd name="connsiteY31" fmla="*/ 130175 h 657225"/>
                <a:gd name="connsiteX32" fmla="*/ 3006725 w 3752850"/>
                <a:gd name="connsiteY32" fmla="*/ 95250 h 657225"/>
                <a:gd name="connsiteX33" fmla="*/ 3092450 w 3752850"/>
                <a:gd name="connsiteY33" fmla="*/ 60325 h 657225"/>
                <a:gd name="connsiteX34" fmla="*/ 3225800 w 3752850"/>
                <a:gd name="connsiteY34" fmla="*/ 6350 h 657225"/>
                <a:gd name="connsiteX35" fmla="*/ 3267075 w 3752850"/>
                <a:gd name="connsiteY35" fmla="*/ 0 h 657225"/>
                <a:gd name="connsiteX36" fmla="*/ 3355975 w 3752850"/>
                <a:gd name="connsiteY36" fmla="*/ 9525 h 657225"/>
                <a:gd name="connsiteX37" fmla="*/ 3467100 w 3752850"/>
                <a:gd name="connsiteY37" fmla="*/ 31750 h 657225"/>
                <a:gd name="connsiteX38" fmla="*/ 3524250 w 3752850"/>
                <a:gd name="connsiteY38" fmla="*/ 47625 h 657225"/>
                <a:gd name="connsiteX39" fmla="*/ 3575050 w 3752850"/>
                <a:gd name="connsiteY39" fmla="*/ 69850 h 657225"/>
                <a:gd name="connsiteX40" fmla="*/ 3648075 w 3752850"/>
                <a:gd name="connsiteY40" fmla="*/ 114300 h 657225"/>
                <a:gd name="connsiteX41" fmla="*/ 3705225 w 3752850"/>
                <a:gd name="connsiteY41" fmla="*/ 158750 h 657225"/>
                <a:gd name="connsiteX42" fmla="*/ 3740150 w 3752850"/>
                <a:gd name="connsiteY42" fmla="*/ 196850 h 657225"/>
                <a:gd name="connsiteX43" fmla="*/ 3749675 w 3752850"/>
                <a:gd name="connsiteY43" fmla="*/ 215900 h 657225"/>
                <a:gd name="connsiteX44" fmla="*/ 3752850 w 3752850"/>
                <a:gd name="connsiteY44" fmla="*/ 250825 h 657225"/>
                <a:gd name="connsiteX45" fmla="*/ 3746500 w 3752850"/>
                <a:gd name="connsiteY45" fmla="*/ 285750 h 657225"/>
                <a:gd name="connsiteX46" fmla="*/ 3724275 w 3752850"/>
                <a:gd name="connsiteY46" fmla="*/ 314325 h 657225"/>
                <a:gd name="connsiteX47" fmla="*/ 3676650 w 3752850"/>
                <a:gd name="connsiteY47" fmla="*/ 336550 h 657225"/>
                <a:gd name="connsiteX48" fmla="*/ 3644900 w 3752850"/>
                <a:gd name="connsiteY48" fmla="*/ 339725 h 657225"/>
                <a:gd name="connsiteX49" fmla="*/ 3451225 w 3752850"/>
                <a:gd name="connsiteY49" fmla="*/ 317500 h 657225"/>
                <a:gd name="connsiteX50" fmla="*/ 3121025 w 3752850"/>
                <a:gd name="connsiteY50" fmla="*/ 307975 h 657225"/>
                <a:gd name="connsiteX51" fmla="*/ 2593975 w 3752850"/>
                <a:gd name="connsiteY51" fmla="*/ 3206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52850" h="657225">
                  <a:moveTo>
                    <a:pt x="2593975" y="320675"/>
                  </a:moveTo>
                  <a:lnTo>
                    <a:pt x="2019300" y="368300"/>
                  </a:lnTo>
                  <a:lnTo>
                    <a:pt x="1835150" y="384175"/>
                  </a:lnTo>
                  <a:lnTo>
                    <a:pt x="1543050" y="412750"/>
                  </a:lnTo>
                  <a:lnTo>
                    <a:pt x="1266825" y="454025"/>
                  </a:lnTo>
                  <a:lnTo>
                    <a:pt x="1044575" y="501650"/>
                  </a:lnTo>
                  <a:lnTo>
                    <a:pt x="854075" y="549275"/>
                  </a:lnTo>
                  <a:lnTo>
                    <a:pt x="717550" y="587375"/>
                  </a:lnTo>
                  <a:lnTo>
                    <a:pt x="673100" y="612775"/>
                  </a:lnTo>
                  <a:lnTo>
                    <a:pt x="568325" y="657225"/>
                  </a:lnTo>
                  <a:lnTo>
                    <a:pt x="530225" y="650875"/>
                  </a:lnTo>
                  <a:lnTo>
                    <a:pt x="377825" y="587375"/>
                  </a:lnTo>
                  <a:lnTo>
                    <a:pt x="257175" y="520700"/>
                  </a:lnTo>
                  <a:lnTo>
                    <a:pt x="149225" y="450850"/>
                  </a:lnTo>
                  <a:lnTo>
                    <a:pt x="57150" y="384175"/>
                  </a:lnTo>
                  <a:lnTo>
                    <a:pt x="12700" y="346075"/>
                  </a:lnTo>
                  <a:lnTo>
                    <a:pt x="0" y="327025"/>
                  </a:lnTo>
                  <a:lnTo>
                    <a:pt x="0" y="307975"/>
                  </a:lnTo>
                  <a:lnTo>
                    <a:pt x="6350" y="295275"/>
                  </a:lnTo>
                  <a:lnTo>
                    <a:pt x="25400" y="292100"/>
                  </a:lnTo>
                  <a:lnTo>
                    <a:pt x="98425" y="314325"/>
                  </a:lnTo>
                  <a:lnTo>
                    <a:pt x="203200" y="339725"/>
                  </a:lnTo>
                  <a:lnTo>
                    <a:pt x="301625" y="355600"/>
                  </a:lnTo>
                  <a:lnTo>
                    <a:pt x="390525" y="365125"/>
                  </a:lnTo>
                  <a:lnTo>
                    <a:pt x="536575" y="368300"/>
                  </a:lnTo>
                  <a:lnTo>
                    <a:pt x="717550" y="349250"/>
                  </a:lnTo>
                  <a:lnTo>
                    <a:pt x="1196975" y="292100"/>
                  </a:lnTo>
                  <a:lnTo>
                    <a:pt x="1625600" y="231775"/>
                  </a:lnTo>
                  <a:lnTo>
                    <a:pt x="1828800" y="203200"/>
                  </a:lnTo>
                  <a:lnTo>
                    <a:pt x="2003425" y="187325"/>
                  </a:lnTo>
                  <a:lnTo>
                    <a:pt x="2292350" y="161925"/>
                  </a:lnTo>
                  <a:lnTo>
                    <a:pt x="2647950" y="130175"/>
                  </a:lnTo>
                  <a:lnTo>
                    <a:pt x="3006725" y="95250"/>
                  </a:lnTo>
                  <a:lnTo>
                    <a:pt x="3092450" y="60325"/>
                  </a:lnTo>
                  <a:lnTo>
                    <a:pt x="3225800" y="6350"/>
                  </a:lnTo>
                  <a:lnTo>
                    <a:pt x="3267075" y="0"/>
                  </a:lnTo>
                  <a:lnTo>
                    <a:pt x="3355975" y="9525"/>
                  </a:lnTo>
                  <a:lnTo>
                    <a:pt x="3467100" y="31750"/>
                  </a:lnTo>
                  <a:lnTo>
                    <a:pt x="3524250" y="47625"/>
                  </a:lnTo>
                  <a:lnTo>
                    <a:pt x="3575050" y="69850"/>
                  </a:lnTo>
                  <a:lnTo>
                    <a:pt x="3648075" y="114300"/>
                  </a:lnTo>
                  <a:lnTo>
                    <a:pt x="3705225" y="158750"/>
                  </a:lnTo>
                  <a:lnTo>
                    <a:pt x="3740150" y="196850"/>
                  </a:lnTo>
                  <a:lnTo>
                    <a:pt x="3749675" y="215900"/>
                  </a:lnTo>
                  <a:lnTo>
                    <a:pt x="3752850" y="250825"/>
                  </a:lnTo>
                  <a:lnTo>
                    <a:pt x="3746500" y="285750"/>
                  </a:lnTo>
                  <a:lnTo>
                    <a:pt x="3724275" y="314325"/>
                  </a:lnTo>
                  <a:lnTo>
                    <a:pt x="3676650" y="336550"/>
                  </a:lnTo>
                  <a:lnTo>
                    <a:pt x="3644900" y="339725"/>
                  </a:lnTo>
                  <a:lnTo>
                    <a:pt x="3451225" y="317500"/>
                  </a:lnTo>
                  <a:lnTo>
                    <a:pt x="3121025" y="307975"/>
                  </a:lnTo>
                  <a:lnTo>
                    <a:pt x="2593975" y="320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F1B08631-A118-4668-943D-20EA47A72245}"/>
                </a:ext>
              </a:extLst>
            </p:cNvPr>
            <p:cNvSpPr/>
            <p:nvPr/>
          </p:nvSpPr>
          <p:spPr>
            <a:xfrm>
              <a:off x="3911601" y="4538664"/>
              <a:ext cx="481013" cy="1311275"/>
            </a:xfrm>
            <a:custGeom>
              <a:avLst/>
              <a:gdLst>
                <a:gd name="connsiteX0" fmla="*/ 0 w 481013"/>
                <a:gd name="connsiteY0" fmla="*/ 1033462 h 1312068"/>
                <a:gd name="connsiteX1" fmla="*/ 2381 w 481013"/>
                <a:gd name="connsiteY1" fmla="*/ 940593 h 1312068"/>
                <a:gd name="connsiteX2" fmla="*/ 9525 w 481013"/>
                <a:gd name="connsiteY2" fmla="*/ 804862 h 1312068"/>
                <a:gd name="connsiteX3" fmla="*/ 23813 w 481013"/>
                <a:gd name="connsiteY3" fmla="*/ 659606 h 1312068"/>
                <a:gd name="connsiteX4" fmla="*/ 61913 w 481013"/>
                <a:gd name="connsiteY4" fmla="*/ 621506 h 1312068"/>
                <a:gd name="connsiteX5" fmla="*/ 126206 w 481013"/>
                <a:gd name="connsiteY5" fmla="*/ 545306 h 1312068"/>
                <a:gd name="connsiteX6" fmla="*/ 183356 w 481013"/>
                <a:gd name="connsiteY6" fmla="*/ 473868 h 1312068"/>
                <a:gd name="connsiteX7" fmla="*/ 240506 w 481013"/>
                <a:gd name="connsiteY7" fmla="*/ 385762 h 1312068"/>
                <a:gd name="connsiteX8" fmla="*/ 295275 w 481013"/>
                <a:gd name="connsiteY8" fmla="*/ 288131 h 1312068"/>
                <a:gd name="connsiteX9" fmla="*/ 335756 w 481013"/>
                <a:gd name="connsiteY9" fmla="*/ 202406 h 1312068"/>
                <a:gd name="connsiteX10" fmla="*/ 381000 w 481013"/>
                <a:gd name="connsiteY10" fmla="*/ 97631 h 1312068"/>
                <a:gd name="connsiteX11" fmla="*/ 407194 w 481013"/>
                <a:gd name="connsiteY11" fmla="*/ 38100 h 1312068"/>
                <a:gd name="connsiteX12" fmla="*/ 421481 w 481013"/>
                <a:gd name="connsiteY12" fmla="*/ 14287 h 1312068"/>
                <a:gd name="connsiteX13" fmla="*/ 435769 w 481013"/>
                <a:gd name="connsiteY13" fmla="*/ 4762 h 1312068"/>
                <a:gd name="connsiteX14" fmla="*/ 454819 w 481013"/>
                <a:gd name="connsiteY14" fmla="*/ 0 h 1312068"/>
                <a:gd name="connsiteX15" fmla="*/ 473869 w 481013"/>
                <a:gd name="connsiteY15" fmla="*/ 4762 h 1312068"/>
                <a:gd name="connsiteX16" fmla="*/ 481013 w 481013"/>
                <a:gd name="connsiteY16" fmla="*/ 21431 h 1312068"/>
                <a:gd name="connsiteX17" fmla="*/ 476250 w 481013"/>
                <a:gd name="connsiteY17" fmla="*/ 64293 h 1312068"/>
                <a:gd name="connsiteX18" fmla="*/ 454819 w 481013"/>
                <a:gd name="connsiteY18" fmla="*/ 204787 h 1312068"/>
                <a:gd name="connsiteX19" fmla="*/ 419100 w 481013"/>
                <a:gd name="connsiteY19" fmla="*/ 392906 h 1312068"/>
                <a:gd name="connsiteX20" fmla="*/ 371475 w 481013"/>
                <a:gd name="connsiteY20" fmla="*/ 638175 h 1312068"/>
                <a:gd name="connsiteX21" fmla="*/ 335756 w 481013"/>
                <a:gd name="connsiteY21" fmla="*/ 823912 h 1312068"/>
                <a:gd name="connsiteX22" fmla="*/ 309563 w 481013"/>
                <a:gd name="connsiteY22" fmla="*/ 957262 h 1312068"/>
                <a:gd name="connsiteX23" fmla="*/ 276225 w 481013"/>
                <a:gd name="connsiteY23" fmla="*/ 1076325 h 1312068"/>
                <a:gd name="connsiteX24" fmla="*/ 242888 w 481013"/>
                <a:gd name="connsiteY24" fmla="*/ 1169193 h 1312068"/>
                <a:gd name="connsiteX25" fmla="*/ 202406 w 481013"/>
                <a:gd name="connsiteY25" fmla="*/ 1254918 h 1312068"/>
                <a:gd name="connsiteX26" fmla="*/ 178594 w 481013"/>
                <a:gd name="connsiteY26" fmla="*/ 1295400 h 1312068"/>
                <a:gd name="connsiteX27" fmla="*/ 161925 w 481013"/>
                <a:gd name="connsiteY27" fmla="*/ 1309687 h 1312068"/>
                <a:gd name="connsiteX28" fmla="*/ 138113 w 481013"/>
                <a:gd name="connsiteY28" fmla="*/ 1312068 h 1312068"/>
                <a:gd name="connsiteX29" fmla="*/ 100013 w 481013"/>
                <a:gd name="connsiteY29" fmla="*/ 1304925 h 1312068"/>
                <a:gd name="connsiteX30" fmla="*/ 69056 w 481013"/>
                <a:gd name="connsiteY30" fmla="*/ 1281112 h 1312068"/>
                <a:gd name="connsiteX31" fmla="*/ 45244 w 481013"/>
                <a:gd name="connsiteY31" fmla="*/ 1250156 h 1312068"/>
                <a:gd name="connsiteX32" fmla="*/ 28575 w 481013"/>
                <a:gd name="connsiteY32" fmla="*/ 1216818 h 1312068"/>
                <a:gd name="connsiteX33" fmla="*/ 14288 w 481013"/>
                <a:gd name="connsiteY33" fmla="*/ 1164431 h 1312068"/>
                <a:gd name="connsiteX34" fmla="*/ 7144 w 481013"/>
                <a:gd name="connsiteY34" fmla="*/ 1102518 h 1312068"/>
                <a:gd name="connsiteX35" fmla="*/ 0 w 481013"/>
                <a:gd name="connsiteY35" fmla="*/ 1033462 h 131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1013" h="1312068">
                  <a:moveTo>
                    <a:pt x="0" y="1033462"/>
                  </a:moveTo>
                  <a:cubicBezTo>
                    <a:pt x="794" y="1002506"/>
                    <a:pt x="1587" y="971549"/>
                    <a:pt x="2381" y="940593"/>
                  </a:cubicBezTo>
                  <a:lnTo>
                    <a:pt x="9525" y="804862"/>
                  </a:lnTo>
                  <a:lnTo>
                    <a:pt x="23813" y="659606"/>
                  </a:lnTo>
                  <a:lnTo>
                    <a:pt x="61913" y="621506"/>
                  </a:lnTo>
                  <a:lnTo>
                    <a:pt x="126206" y="545306"/>
                  </a:lnTo>
                  <a:lnTo>
                    <a:pt x="183356" y="473868"/>
                  </a:lnTo>
                  <a:lnTo>
                    <a:pt x="240506" y="385762"/>
                  </a:lnTo>
                  <a:lnTo>
                    <a:pt x="295275" y="288131"/>
                  </a:lnTo>
                  <a:lnTo>
                    <a:pt x="335756" y="202406"/>
                  </a:lnTo>
                  <a:lnTo>
                    <a:pt x="381000" y="97631"/>
                  </a:lnTo>
                  <a:lnTo>
                    <a:pt x="407194" y="38100"/>
                  </a:lnTo>
                  <a:lnTo>
                    <a:pt x="421481" y="14287"/>
                  </a:lnTo>
                  <a:lnTo>
                    <a:pt x="435769" y="4762"/>
                  </a:lnTo>
                  <a:lnTo>
                    <a:pt x="454819" y="0"/>
                  </a:lnTo>
                  <a:lnTo>
                    <a:pt x="473869" y="4762"/>
                  </a:lnTo>
                  <a:lnTo>
                    <a:pt x="481013" y="21431"/>
                  </a:lnTo>
                  <a:lnTo>
                    <a:pt x="476250" y="64293"/>
                  </a:lnTo>
                  <a:lnTo>
                    <a:pt x="454819" y="204787"/>
                  </a:lnTo>
                  <a:lnTo>
                    <a:pt x="419100" y="392906"/>
                  </a:lnTo>
                  <a:lnTo>
                    <a:pt x="371475" y="638175"/>
                  </a:lnTo>
                  <a:lnTo>
                    <a:pt x="335756" y="823912"/>
                  </a:lnTo>
                  <a:lnTo>
                    <a:pt x="309563" y="957262"/>
                  </a:lnTo>
                  <a:lnTo>
                    <a:pt x="276225" y="1076325"/>
                  </a:lnTo>
                  <a:lnTo>
                    <a:pt x="242888" y="1169193"/>
                  </a:lnTo>
                  <a:lnTo>
                    <a:pt x="202406" y="1254918"/>
                  </a:lnTo>
                  <a:lnTo>
                    <a:pt x="178594" y="1295400"/>
                  </a:lnTo>
                  <a:lnTo>
                    <a:pt x="161925" y="1309687"/>
                  </a:lnTo>
                  <a:lnTo>
                    <a:pt x="138113" y="1312068"/>
                  </a:lnTo>
                  <a:lnTo>
                    <a:pt x="100013" y="1304925"/>
                  </a:lnTo>
                  <a:lnTo>
                    <a:pt x="69056" y="1281112"/>
                  </a:lnTo>
                  <a:lnTo>
                    <a:pt x="45244" y="1250156"/>
                  </a:lnTo>
                  <a:lnTo>
                    <a:pt x="28575" y="1216818"/>
                  </a:lnTo>
                  <a:lnTo>
                    <a:pt x="14288" y="1164431"/>
                  </a:lnTo>
                  <a:lnTo>
                    <a:pt x="7144" y="1102518"/>
                  </a:lnTo>
                  <a:lnTo>
                    <a:pt x="0" y="1033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3208BA00-041D-4A74-90F4-55612D392A12}"/>
                </a:ext>
              </a:extLst>
            </p:cNvPr>
            <p:cNvSpPr/>
            <p:nvPr/>
          </p:nvSpPr>
          <p:spPr>
            <a:xfrm>
              <a:off x="5773739" y="3954463"/>
              <a:ext cx="473075" cy="844550"/>
            </a:xfrm>
            <a:custGeom>
              <a:avLst/>
              <a:gdLst>
                <a:gd name="connsiteX0" fmla="*/ 47625 w 471488"/>
                <a:gd name="connsiteY0" fmla="*/ 392907 h 842963"/>
                <a:gd name="connsiteX1" fmla="*/ 30957 w 471488"/>
                <a:gd name="connsiteY1" fmla="*/ 304800 h 842963"/>
                <a:gd name="connsiteX2" fmla="*/ 16669 w 471488"/>
                <a:gd name="connsiteY2" fmla="*/ 207169 h 842963"/>
                <a:gd name="connsiteX3" fmla="*/ 7144 w 471488"/>
                <a:gd name="connsiteY3" fmla="*/ 116682 h 842963"/>
                <a:gd name="connsiteX4" fmla="*/ 0 w 471488"/>
                <a:gd name="connsiteY4" fmla="*/ 66675 h 842963"/>
                <a:gd name="connsiteX5" fmla="*/ 0 w 471488"/>
                <a:gd name="connsiteY5" fmla="*/ 28575 h 842963"/>
                <a:gd name="connsiteX6" fmla="*/ 7144 w 471488"/>
                <a:gd name="connsiteY6" fmla="*/ 7144 h 842963"/>
                <a:gd name="connsiteX7" fmla="*/ 26194 w 471488"/>
                <a:gd name="connsiteY7" fmla="*/ 0 h 842963"/>
                <a:gd name="connsiteX8" fmla="*/ 45244 w 471488"/>
                <a:gd name="connsiteY8" fmla="*/ 4763 h 842963"/>
                <a:gd name="connsiteX9" fmla="*/ 61913 w 471488"/>
                <a:gd name="connsiteY9" fmla="*/ 16669 h 842963"/>
                <a:gd name="connsiteX10" fmla="*/ 83344 w 471488"/>
                <a:gd name="connsiteY10" fmla="*/ 47625 h 842963"/>
                <a:gd name="connsiteX11" fmla="*/ 142875 w 471488"/>
                <a:gd name="connsiteY11" fmla="*/ 169069 h 842963"/>
                <a:gd name="connsiteX12" fmla="*/ 197644 w 471488"/>
                <a:gd name="connsiteY12" fmla="*/ 264319 h 842963"/>
                <a:gd name="connsiteX13" fmla="*/ 216694 w 471488"/>
                <a:gd name="connsiteY13" fmla="*/ 290513 h 842963"/>
                <a:gd name="connsiteX14" fmla="*/ 245269 w 471488"/>
                <a:gd name="connsiteY14" fmla="*/ 297657 h 842963"/>
                <a:gd name="connsiteX15" fmla="*/ 450057 w 471488"/>
                <a:gd name="connsiteY15" fmla="*/ 519113 h 842963"/>
                <a:gd name="connsiteX16" fmla="*/ 461963 w 471488"/>
                <a:gd name="connsiteY16" fmla="*/ 616744 h 842963"/>
                <a:gd name="connsiteX17" fmla="*/ 466725 w 471488"/>
                <a:gd name="connsiteY17" fmla="*/ 685800 h 842963"/>
                <a:gd name="connsiteX18" fmla="*/ 471488 w 471488"/>
                <a:gd name="connsiteY18" fmla="*/ 764382 h 842963"/>
                <a:gd name="connsiteX19" fmla="*/ 464344 w 471488"/>
                <a:gd name="connsiteY19" fmla="*/ 800100 h 842963"/>
                <a:gd name="connsiteX20" fmla="*/ 454819 w 471488"/>
                <a:gd name="connsiteY20" fmla="*/ 823913 h 842963"/>
                <a:gd name="connsiteX21" fmla="*/ 438150 w 471488"/>
                <a:gd name="connsiteY21" fmla="*/ 833438 h 842963"/>
                <a:gd name="connsiteX22" fmla="*/ 400050 w 471488"/>
                <a:gd name="connsiteY22" fmla="*/ 842963 h 842963"/>
                <a:gd name="connsiteX23" fmla="*/ 345282 w 471488"/>
                <a:gd name="connsiteY23" fmla="*/ 835819 h 842963"/>
                <a:gd name="connsiteX24" fmla="*/ 300038 w 471488"/>
                <a:gd name="connsiteY24" fmla="*/ 819150 h 842963"/>
                <a:gd name="connsiteX25" fmla="*/ 269082 w 471488"/>
                <a:gd name="connsiteY25" fmla="*/ 797719 h 842963"/>
                <a:gd name="connsiteX26" fmla="*/ 235744 w 471488"/>
                <a:gd name="connsiteY26" fmla="*/ 764382 h 842963"/>
                <a:gd name="connsiteX27" fmla="*/ 176213 w 471488"/>
                <a:gd name="connsiteY27" fmla="*/ 692944 h 842963"/>
                <a:gd name="connsiteX28" fmla="*/ 142875 w 471488"/>
                <a:gd name="connsiteY28" fmla="*/ 642938 h 842963"/>
                <a:gd name="connsiteX29" fmla="*/ 111919 w 471488"/>
                <a:gd name="connsiteY29" fmla="*/ 578644 h 842963"/>
                <a:gd name="connsiteX30" fmla="*/ 83344 w 471488"/>
                <a:gd name="connsiteY30" fmla="*/ 509588 h 842963"/>
                <a:gd name="connsiteX31" fmla="*/ 47625 w 471488"/>
                <a:gd name="connsiteY31" fmla="*/ 392907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1488" h="842963">
                  <a:moveTo>
                    <a:pt x="47625" y="392907"/>
                  </a:moveTo>
                  <a:lnTo>
                    <a:pt x="30957" y="304800"/>
                  </a:lnTo>
                  <a:lnTo>
                    <a:pt x="16669" y="207169"/>
                  </a:lnTo>
                  <a:lnTo>
                    <a:pt x="7144" y="116682"/>
                  </a:lnTo>
                  <a:lnTo>
                    <a:pt x="0" y="66675"/>
                  </a:lnTo>
                  <a:lnTo>
                    <a:pt x="0" y="28575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45244" y="4763"/>
                  </a:lnTo>
                  <a:lnTo>
                    <a:pt x="61913" y="16669"/>
                  </a:lnTo>
                  <a:lnTo>
                    <a:pt x="83344" y="47625"/>
                  </a:lnTo>
                  <a:lnTo>
                    <a:pt x="142875" y="169069"/>
                  </a:lnTo>
                  <a:lnTo>
                    <a:pt x="197644" y="264319"/>
                  </a:lnTo>
                  <a:lnTo>
                    <a:pt x="216694" y="290513"/>
                  </a:lnTo>
                  <a:lnTo>
                    <a:pt x="245269" y="297657"/>
                  </a:lnTo>
                  <a:lnTo>
                    <a:pt x="450057" y="519113"/>
                  </a:lnTo>
                  <a:lnTo>
                    <a:pt x="461963" y="616744"/>
                  </a:lnTo>
                  <a:lnTo>
                    <a:pt x="466725" y="685800"/>
                  </a:lnTo>
                  <a:lnTo>
                    <a:pt x="471488" y="764382"/>
                  </a:lnTo>
                  <a:lnTo>
                    <a:pt x="464344" y="800100"/>
                  </a:lnTo>
                  <a:lnTo>
                    <a:pt x="454819" y="823913"/>
                  </a:lnTo>
                  <a:lnTo>
                    <a:pt x="438150" y="833438"/>
                  </a:lnTo>
                  <a:lnTo>
                    <a:pt x="400050" y="842963"/>
                  </a:lnTo>
                  <a:lnTo>
                    <a:pt x="345282" y="835819"/>
                  </a:lnTo>
                  <a:lnTo>
                    <a:pt x="300038" y="819150"/>
                  </a:lnTo>
                  <a:lnTo>
                    <a:pt x="269082" y="797719"/>
                  </a:lnTo>
                  <a:lnTo>
                    <a:pt x="235744" y="764382"/>
                  </a:lnTo>
                  <a:lnTo>
                    <a:pt x="176213" y="692944"/>
                  </a:lnTo>
                  <a:lnTo>
                    <a:pt x="142875" y="642938"/>
                  </a:lnTo>
                  <a:lnTo>
                    <a:pt x="111919" y="578644"/>
                  </a:lnTo>
                  <a:lnTo>
                    <a:pt x="83344" y="509588"/>
                  </a:lnTo>
                  <a:lnTo>
                    <a:pt x="47625" y="3929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2A45D95A-94A2-44C0-BCC9-04281AB5DA3A}"/>
                </a:ext>
              </a:extLst>
            </p:cNvPr>
            <p:cNvSpPr/>
            <p:nvPr/>
          </p:nvSpPr>
          <p:spPr>
            <a:xfrm>
              <a:off x="7345363" y="3897313"/>
              <a:ext cx="774700" cy="1046162"/>
            </a:xfrm>
            <a:custGeom>
              <a:avLst/>
              <a:gdLst>
                <a:gd name="connsiteX0" fmla="*/ 421482 w 773907"/>
                <a:gd name="connsiteY0" fmla="*/ 692944 h 1045369"/>
                <a:gd name="connsiteX1" fmla="*/ 278607 w 773907"/>
                <a:gd name="connsiteY1" fmla="*/ 452438 h 1045369"/>
                <a:gd name="connsiteX2" fmla="*/ 154782 w 773907"/>
                <a:gd name="connsiteY2" fmla="*/ 266700 h 1045369"/>
                <a:gd name="connsiteX3" fmla="*/ 52388 w 773907"/>
                <a:gd name="connsiteY3" fmla="*/ 123825 h 1045369"/>
                <a:gd name="connsiteX4" fmla="*/ 21432 w 773907"/>
                <a:gd name="connsiteY4" fmla="*/ 83344 h 1045369"/>
                <a:gd name="connsiteX5" fmla="*/ 4763 w 773907"/>
                <a:gd name="connsiteY5" fmla="*/ 54769 h 1045369"/>
                <a:gd name="connsiteX6" fmla="*/ 0 w 773907"/>
                <a:gd name="connsiteY6" fmla="*/ 30957 h 1045369"/>
                <a:gd name="connsiteX7" fmla="*/ 0 w 773907"/>
                <a:gd name="connsiteY7" fmla="*/ 16669 h 1045369"/>
                <a:gd name="connsiteX8" fmla="*/ 2382 w 773907"/>
                <a:gd name="connsiteY8" fmla="*/ 7144 h 1045369"/>
                <a:gd name="connsiteX9" fmla="*/ 11907 w 773907"/>
                <a:gd name="connsiteY9" fmla="*/ 0 h 1045369"/>
                <a:gd name="connsiteX10" fmla="*/ 38100 w 773907"/>
                <a:gd name="connsiteY10" fmla="*/ 4763 h 1045369"/>
                <a:gd name="connsiteX11" fmla="*/ 116682 w 773907"/>
                <a:gd name="connsiteY11" fmla="*/ 47625 h 1045369"/>
                <a:gd name="connsiteX12" fmla="*/ 247650 w 773907"/>
                <a:gd name="connsiteY12" fmla="*/ 123825 h 1045369"/>
                <a:gd name="connsiteX13" fmla="*/ 373857 w 773907"/>
                <a:gd name="connsiteY13" fmla="*/ 202407 h 1045369"/>
                <a:gd name="connsiteX14" fmla="*/ 478632 w 773907"/>
                <a:gd name="connsiteY14" fmla="*/ 276225 h 1045369"/>
                <a:gd name="connsiteX15" fmla="*/ 576263 w 773907"/>
                <a:gd name="connsiteY15" fmla="*/ 347663 h 1045369"/>
                <a:gd name="connsiteX16" fmla="*/ 659607 w 773907"/>
                <a:gd name="connsiteY16" fmla="*/ 419100 h 1045369"/>
                <a:gd name="connsiteX17" fmla="*/ 681038 w 773907"/>
                <a:gd name="connsiteY17" fmla="*/ 442913 h 1045369"/>
                <a:gd name="connsiteX18" fmla="*/ 702469 w 773907"/>
                <a:gd name="connsiteY18" fmla="*/ 473869 h 1045369"/>
                <a:gd name="connsiteX19" fmla="*/ 728663 w 773907"/>
                <a:gd name="connsiteY19" fmla="*/ 531019 h 1045369"/>
                <a:gd name="connsiteX20" fmla="*/ 747713 w 773907"/>
                <a:gd name="connsiteY20" fmla="*/ 588169 h 1045369"/>
                <a:gd name="connsiteX21" fmla="*/ 759619 w 773907"/>
                <a:gd name="connsiteY21" fmla="*/ 642938 h 1045369"/>
                <a:gd name="connsiteX22" fmla="*/ 771525 w 773907"/>
                <a:gd name="connsiteY22" fmla="*/ 714375 h 1045369"/>
                <a:gd name="connsiteX23" fmla="*/ 773907 w 773907"/>
                <a:gd name="connsiteY23" fmla="*/ 781050 h 1045369"/>
                <a:gd name="connsiteX24" fmla="*/ 773907 w 773907"/>
                <a:gd name="connsiteY24" fmla="*/ 852488 h 1045369"/>
                <a:gd name="connsiteX25" fmla="*/ 769144 w 773907"/>
                <a:gd name="connsiteY25" fmla="*/ 921544 h 1045369"/>
                <a:gd name="connsiteX26" fmla="*/ 759619 w 773907"/>
                <a:gd name="connsiteY26" fmla="*/ 969169 h 1045369"/>
                <a:gd name="connsiteX27" fmla="*/ 745332 w 773907"/>
                <a:gd name="connsiteY27" fmla="*/ 1009650 h 1045369"/>
                <a:gd name="connsiteX28" fmla="*/ 728663 w 773907"/>
                <a:gd name="connsiteY28" fmla="*/ 1033463 h 1045369"/>
                <a:gd name="connsiteX29" fmla="*/ 704850 w 773907"/>
                <a:gd name="connsiteY29" fmla="*/ 1040607 h 1045369"/>
                <a:gd name="connsiteX30" fmla="*/ 681038 w 773907"/>
                <a:gd name="connsiteY30" fmla="*/ 1045369 h 1045369"/>
                <a:gd name="connsiteX31" fmla="*/ 654844 w 773907"/>
                <a:gd name="connsiteY31" fmla="*/ 1038225 h 1045369"/>
                <a:gd name="connsiteX32" fmla="*/ 626269 w 773907"/>
                <a:gd name="connsiteY32" fmla="*/ 1021557 h 1045369"/>
                <a:gd name="connsiteX33" fmla="*/ 600075 w 773907"/>
                <a:gd name="connsiteY33" fmla="*/ 1000125 h 1045369"/>
                <a:gd name="connsiteX34" fmla="*/ 573882 w 773907"/>
                <a:gd name="connsiteY34" fmla="*/ 964407 h 1045369"/>
                <a:gd name="connsiteX35" fmla="*/ 523875 w 773907"/>
                <a:gd name="connsiteY35" fmla="*/ 864394 h 1045369"/>
                <a:gd name="connsiteX36" fmla="*/ 421482 w 773907"/>
                <a:gd name="connsiteY36" fmla="*/ 6929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3907" h="1045369">
                  <a:moveTo>
                    <a:pt x="421482" y="692944"/>
                  </a:moveTo>
                  <a:lnTo>
                    <a:pt x="278607" y="452438"/>
                  </a:lnTo>
                  <a:lnTo>
                    <a:pt x="154782" y="266700"/>
                  </a:lnTo>
                  <a:lnTo>
                    <a:pt x="52388" y="123825"/>
                  </a:lnTo>
                  <a:lnTo>
                    <a:pt x="21432" y="83344"/>
                  </a:lnTo>
                  <a:lnTo>
                    <a:pt x="4763" y="54769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8100" y="4763"/>
                  </a:lnTo>
                  <a:lnTo>
                    <a:pt x="116682" y="47625"/>
                  </a:lnTo>
                  <a:lnTo>
                    <a:pt x="247650" y="123825"/>
                  </a:lnTo>
                  <a:lnTo>
                    <a:pt x="373857" y="202407"/>
                  </a:lnTo>
                  <a:lnTo>
                    <a:pt x="478632" y="276225"/>
                  </a:lnTo>
                  <a:lnTo>
                    <a:pt x="576263" y="347663"/>
                  </a:lnTo>
                  <a:lnTo>
                    <a:pt x="659607" y="419100"/>
                  </a:lnTo>
                  <a:lnTo>
                    <a:pt x="681038" y="442913"/>
                  </a:lnTo>
                  <a:lnTo>
                    <a:pt x="702469" y="473869"/>
                  </a:lnTo>
                  <a:lnTo>
                    <a:pt x="728663" y="531019"/>
                  </a:lnTo>
                  <a:lnTo>
                    <a:pt x="747713" y="588169"/>
                  </a:lnTo>
                  <a:lnTo>
                    <a:pt x="759619" y="642938"/>
                  </a:lnTo>
                  <a:lnTo>
                    <a:pt x="771525" y="714375"/>
                  </a:lnTo>
                  <a:lnTo>
                    <a:pt x="773907" y="781050"/>
                  </a:lnTo>
                  <a:lnTo>
                    <a:pt x="773907" y="852488"/>
                  </a:lnTo>
                  <a:lnTo>
                    <a:pt x="769144" y="921544"/>
                  </a:lnTo>
                  <a:lnTo>
                    <a:pt x="759619" y="969169"/>
                  </a:lnTo>
                  <a:lnTo>
                    <a:pt x="745332" y="1009650"/>
                  </a:lnTo>
                  <a:lnTo>
                    <a:pt x="728663" y="1033463"/>
                  </a:lnTo>
                  <a:lnTo>
                    <a:pt x="704850" y="1040607"/>
                  </a:lnTo>
                  <a:lnTo>
                    <a:pt x="681038" y="1045369"/>
                  </a:lnTo>
                  <a:lnTo>
                    <a:pt x="654844" y="1038225"/>
                  </a:lnTo>
                  <a:lnTo>
                    <a:pt x="626269" y="1021557"/>
                  </a:lnTo>
                  <a:lnTo>
                    <a:pt x="600075" y="1000125"/>
                  </a:lnTo>
                  <a:lnTo>
                    <a:pt x="573882" y="964407"/>
                  </a:lnTo>
                  <a:lnTo>
                    <a:pt x="523875" y="864394"/>
                  </a:lnTo>
                  <a:lnTo>
                    <a:pt x="421482" y="692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BC204B04-F391-4474-AD31-2740BABB4CCB}"/>
                </a:ext>
              </a:extLst>
            </p:cNvPr>
            <p:cNvSpPr/>
            <p:nvPr/>
          </p:nvSpPr>
          <p:spPr>
            <a:xfrm>
              <a:off x="4811713" y="4414839"/>
              <a:ext cx="3308350" cy="1539875"/>
            </a:xfrm>
            <a:custGeom>
              <a:avLst/>
              <a:gdLst>
                <a:gd name="connsiteX0" fmla="*/ 1600200 w 3309257"/>
                <a:gd name="connsiteY0" fmla="*/ 1450522 h 1540329"/>
                <a:gd name="connsiteX1" fmla="*/ 1412422 w 3309257"/>
                <a:gd name="connsiteY1" fmla="*/ 1401536 h 1540329"/>
                <a:gd name="connsiteX2" fmla="*/ 1251857 w 3309257"/>
                <a:gd name="connsiteY2" fmla="*/ 1344386 h 1540329"/>
                <a:gd name="connsiteX3" fmla="*/ 1113064 w 3309257"/>
                <a:gd name="connsiteY3" fmla="*/ 1287236 h 1540329"/>
                <a:gd name="connsiteX4" fmla="*/ 985157 w 3309257"/>
                <a:gd name="connsiteY4" fmla="*/ 1221922 h 1540329"/>
                <a:gd name="connsiteX5" fmla="*/ 854529 w 3309257"/>
                <a:gd name="connsiteY5" fmla="*/ 1143000 h 1540329"/>
                <a:gd name="connsiteX6" fmla="*/ 726622 w 3309257"/>
                <a:gd name="connsiteY6" fmla="*/ 1055914 h 1540329"/>
                <a:gd name="connsiteX7" fmla="*/ 598714 w 3309257"/>
                <a:gd name="connsiteY7" fmla="*/ 947057 h 1540329"/>
                <a:gd name="connsiteX8" fmla="*/ 476250 w 3309257"/>
                <a:gd name="connsiteY8" fmla="*/ 824593 h 1540329"/>
                <a:gd name="connsiteX9" fmla="*/ 413657 w 3309257"/>
                <a:gd name="connsiteY9" fmla="*/ 753836 h 1540329"/>
                <a:gd name="connsiteX10" fmla="*/ 342900 w 3309257"/>
                <a:gd name="connsiteY10" fmla="*/ 664029 h 1540329"/>
                <a:gd name="connsiteX11" fmla="*/ 274864 w 3309257"/>
                <a:gd name="connsiteY11" fmla="*/ 574222 h 1540329"/>
                <a:gd name="connsiteX12" fmla="*/ 223157 w 3309257"/>
                <a:gd name="connsiteY12" fmla="*/ 489857 h 1540329"/>
                <a:gd name="connsiteX13" fmla="*/ 157843 w 3309257"/>
                <a:gd name="connsiteY13" fmla="*/ 381000 h 1540329"/>
                <a:gd name="connsiteX14" fmla="*/ 100693 w 3309257"/>
                <a:gd name="connsiteY14" fmla="*/ 272143 h 1540329"/>
                <a:gd name="connsiteX15" fmla="*/ 54429 w 3309257"/>
                <a:gd name="connsiteY15" fmla="*/ 174172 h 1540329"/>
                <a:gd name="connsiteX16" fmla="*/ 13607 w 3309257"/>
                <a:gd name="connsiteY16" fmla="*/ 76200 h 1540329"/>
                <a:gd name="connsiteX17" fmla="*/ 0 w 3309257"/>
                <a:gd name="connsiteY17" fmla="*/ 38100 h 1540329"/>
                <a:gd name="connsiteX18" fmla="*/ 0 w 3309257"/>
                <a:gd name="connsiteY18" fmla="*/ 21772 h 1540329"/>
                <a:gd name="connsiteX19" fmla="*/ 0 w 3309257"/>
                <a:gd name="connsiteY19" fmla="*/ 10886 h 1540329"/>
                <a:gd name="connsiteX20" fmla="*/ 5443 w 3309257"/>
                <a:gd name="connsiteY20" fmla="*/ 0 h 1540329"/>
                <a:gd name="connsiteX21" fmla="*/ 21772 w 3309257"/>
                <a:gd name="connsiteY21" fmla="*/ 0 h 1540329"/>
                <a:gd name="connsiteX22" fmla="*/ 40822 w 3309257"/>
                <a:gd name="connsiteY22" fmla="*/ 10886 h 1540329"/>
                <a:gd name="connsiteX23" fmla="*/ 70757 w 3309257"/>
                <a:gd name="connsiteY23" fmla="*/ 54429 h 1540329"/>
                <a:gd name="connsiteX24" fmla="*/ 136072 w 3309257"/>
                <a:gd name="connsiteY24" fmla="*/ 163286 h 1540329"/>
                <a:gd name="connsiteX25" fmla="*/ 206829 w 3309257"/>
                <a:gd name="connsiteY25" fmla="*/ 272143 h 1540329"/>
                <a:gd name="connsiteX26" fmla="*/ 293914 w 3309257"/>
                <a:gd name="connsiteY26" fmla="*/ 383722 h 1540329"/>
                <a:gd name="connsiteX27" fmla="*/ 361950 w 3309257"/>
                <a:gd name="connsiteY27" fmla="*/ 468086 h 1540329"/>
                <a:gd name="connsiteX28" fmla="*/ 459922 w 3309257"/>
                <a:gd name="connsiteY28" fmla="*/ 568779 h 1540329"/>
                <a:gd name="connsiteX29" fmla="*/ 536122 w 3309257"/>
                <a:gd name="connsiteY29" fmla="*/ 642257 h 1540329"/>
                <a:gd name="connsiteX30" fmla="*/ 631372 w 3309257"/>
                <a:gd name="connsiteY30" fmla="*/ 723900 h 1540329"/>
                <a:gd name="connsiteX31" fmla="*/ 723900 w 3309257"/>
                <a:gd name="connsiteY31" fmla="*/ 800100 h 1540329"/>
                <a:gd name="connsiteX32" fmla="*/ 835479 w 3309257"/>
                <a:gd name="connsiteY32" fmla="*/ 873579 h 1540329"/>
                <a:gd name="connsiteX33" fmla="*/ 963386 w 3309257"/>
                <a:gd name="connsiteY33" fmla="*/ 947057 h 1540329"/>
                <a:gd name="connsiteX34" fmla="*/ 1074964 w 3309257"/>
                <a:gd name="connsiteY34" fmla="*/ 1001486 h 1540329"/>
                <a:gd name="connsiteX35" fmla="*/ 1194707 w 3309257"/>
                <a:gd name="connsiteY35" fmla="*/ 1050472 h 1540329"/>
                <a:gd name="connsiteX36" fmla="*/ 1347107 w 3309257"/>
                <a:gd name="connsiteY36" fmla="*/ 1102179 h 1540329"/>
                <a:gd name="connsiteX37" fmla="*/ 1483179 w 3309257"/>
                <a:gd name="connsiteY37" fmla="*/ 1148443 h 1540329"/>
                <a:gd name="connsiteX38" fmla="*/ 1621972 w 3309257"/>
                <a:gd name="connsiteY38" fmla="*/ 1186543 h 1540329"/>
                <a:gd name="connsiteX39" fmla="*/ 1787979 w 3309257"/>
                <a:gd name="connsiteY39" fmla="*/ 1227364 h 1540329"/>
                <a:gd name="connsiteX40" fmla="*/ 1864179 w 3309257"/>
                <a:gd name="connsiteY40" fmla="*/ 1238250 h 1540329"/>
                <a:gd name="connsiteX41" fmla="*/ 1943100 w 3309257"/>
                <a:gd name="connsiteY41" fmla="*/ 1246414 h 1540329"/>
                <a:gd name="connsiteX42" fmla="*/ 2046514 w 3309257"/>
                <a:gd name="connsiteY42" fmla="*/ 1249136 h 1540329"/>
                <a:gd name="connsiteX43" fmla="*/ 2155372 w 3309257"/>
                <a:gd name="connsiteY43" fmla="*/ 1246414 h 1540329"/>
                <a:gd name="connsiteX44" fmla="*/ 2359479 w 3309257"/>
                <a:gd name="connsiteY44" fmla="*/ 1235529 h 1540329"/>
                <a:gd name="connsiteX45" fmla="*/ 2479222 w 3309257"/>
                <a:gd name="connsiteY45" fmla="*/ 1221922 h 1540329"/>
                <a:gd name="connsiteX46" fmla="*/ 2560864 w 3309257"/>
                <a:gd name="connsiteY46" fmla="*/ 1200150 h 1540329"/>
                <a:gd name="connsiteX47" fmla="*/ 2631622 w 3309257"/>
                <a:gd name="connsiteY47" fmla="*/ 1170214 h 1540329"/>
                <a:gd name="connsiteX48" fmla="*/ 3091543 w 3309257"/>
                <a:gd name="connsiteY48" fmla="*/ 1132114 h 1540329"/>
                <a:gd name="connsiteX49" fmla="*/ 3135086 w 3309257"/>
                <a:gd name="connsiteY49" fmla="*/ 1118507 h 1540329"/>
                <a:gd name="connsiteX50" fmla="*/ 3216729 w 3309257"/>
                <a:gd name="connsiteY50" fmla="*/ 1145722 h 1540329"/>
                <a:gd name="connsiteX51" fmla="*/ 3260272 w 3309257"/>
                <a:gd name="connsiteY51" fmla="*/ 1164772 h 1540329"/>
                <a:gd name="connsiteX52" fmla="*/ 3279322 w 3309257"/>
                <a:gd name="connsiteY52" fmla="*/ 1181100 h 1540329"/>
                <a:gd name="connsiteX53" fmla="*/ 3295650 w 3309257"/>
                <a:gd name="connsiteY53" fmla="*/ 1197429 h 1540329"/>
                <a:gd name="connsiteX54" fmla="*/ 3306536 w 3309257"/>
                <a:gd name="connsiteY54" fmla="*/ 1221922 h 1540329"/>
                <a:gd name="connsiteX55" fmla="*/ 3309257 w 3309257"/>
                <a:gd name="connsiteY55" fmla="*/ 1249136 h 1540329"/>
                <a:gd name="connsiteX56" fmla="*/ 3301093 w 3309257"/>
                <a:gd name="connsiteY56" fmla="*/ 1281793 h 1540329"/>
                <a:gd name="connsiteX57" fmla="*/ 3268436 w 3309257"/>
                <a:gd name="connsiteY57" fmla="*/ 1317172 h 1540329"/>
                <a:gd name="connsiteX58" fmla="*/ 3197679 w 3309257"/>
                <a:gd name="connsiteY58" fmla="*/ 1360714 h 1540329"/>
                <a:gd name="connsiteX59" fmla="*/ 3126922 w 3309257"/>
                <a:gd name="connsiteY59" fmla="*/ 1396093 h 1540329"/>
                <a:gd name="connsiteX60" fmla="*/ 3061607 w 3309257"/>
                <a:gd name="connsiteY60" fmla="*/ 1420586 h 1540329"/>
                <a:gd name="connsiteX61" fmla="*/ 2971800 w 3309257"/>
                <a:gd name="connsiteY61" fmla="*/ 1450522 h 1540329"/>
                <a:gd name="connsiteX62" fmla="*/ 2833007 w 3309257"/>
                <a:gd name="connsiteY62" fmla="*/ 1485900 h 1540329"/>
                <a:gd name="connsiteX63" fmla="*/ 2661557 w 3309257"/>
                <a:gd name="connsiteY63" fmla="*/ 1515836 h 1540329"/>
                <a:gd name="connsiteX64" fmla="*/ 2514600 w 3309257"/>
                <a:gd name="connsiteY64" fmla="*/ 1534886 h 1540329"/>
                <a:gd name="connsiteX65" fmla="*/ 2386693 w 3309257"/>
                <a:gd name="connsiteY65" fmla="*/ 1540329 h 1540329"/>
                <a:gd name="connsiteX66" fmla="*/ 2185307 w 3309257"/>
                <a:gd name="connsiteY66" fmla="*/ 1534886 h 1540329"/>
                <a:gd name="connsiteX67" fmla="*/ 1962150 w 3309257"/>
                <a:gd name="connsiteY67" fmla="*/ 1515836 h 1540329"/>
                <a:gd name="connsiteX68" fmla="*/ 1787979 w 3309257"/>
                <a:gd name="connsiteY68" fmla="*/ 1488622 h 1540329"/>
                <a:gd name="connsiteX69" fmla="*/ 1600200 w 3309257"/>
                <a:gd name="connsiteY69" fmla="*/ 1450522 h 154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309257" h="1540329">
                  <a:moveTo>
                    <a:pt x="1600200" y="1450522"/>
                  </a:moveTo>
                  <a:lnTo>
                    <a:pt x="1412422" y="1401536"/>
                  </a:lnTo>
                  <a:lnTo>
                    <a:pt x="1251857" y="1344386"/>
                  </a:lnTo>
                  <a:lnTo>
                    <a:pt x="1113064" y="1287236"/>
                  </a:lnTo>
                  <a:lnTo>
                    <a:pt x="985157" y="1221922"/>
                  </a:lnTo>
                  <a:lnTo>
                    <a:pt x="854529" y="1143000"/>
                  </a:lnTo>
                  <a:lnTo>
                    <a:pt x="726622" y="1055914"/>
                  </a:lnTo>
                  <a:lnTo>
                    <a:pt x="598714" y="947057"/>
                  </a:lnTo>
                  <a:lnTo>
                    <a:pt x="476250" y="824593"/>
                  </a:lnTo>
                  <a:lnTo>
                    <a:pt x="413657" y="753836"/>
                  </a:lnTo>
                  <a:lnTo>
                    <a:pt x="342900" y="664029"/>
                  </a:lnTo>
                  <a:lnTo>
                    <a:pt x="274864" y="574222"/>
                  </a:lnTo>
                  <a:lnTo>
                    <a:pt x="223157" y="489857"/>
                  </a:lnTo>
                  <a:lnTo>
                    <a:pt x="157843" y="381000"/>
                  </a:lnTo>
                  <a:lnTo>
                    <a:pt x="100693" y="272143"/>
                  </a:lnTo>
                  <a:lnTo>
                    <a:pt x="54429" y="174172"/>
                  </a:lnTo>
                  <a:lnTo>
                    <a:pt x="13607" y="76200"/>
                  </a:lnTo>
                  <a:lnTo>
                    <a:pt x="0" y="38100"/>
                  </a:lnTo>
                  <a:lnTo>
                    <a:pt x="0" y="21772"/>
                  </a:lnTo>
                  <a:lnTo>
                    <a:pt x="0" y="10886"/>
                  </a:lnTo>
                  <a:lnTo>
                    <a:pt x="5443" y="0"/>
                  </a:lnTo>
                  <a:lnTo>
                    <a:pt x="21772" y="0"/>
                  </a:lnTo>
                  <a:lnTo>
                    <a:pt x="40822" y="10886"/>
                  </a:lnTo>
                  <a:lnTo>
                    <a:pt x="70757" y="54429"/>
                  </a:lnTo>
                  <a:lnTo>
                    <a:pt x="136072" y="163286"/>
                  </a:lnTo>
                  <a:lnTo>
                    <a:pt x="206829" y="272143"/>
                  </a:lnTo>
                  <a:lnTo>
                    <a:pt x="293914" y="383722"/>
                  </a:lnTo>
                  <a:lnTo>
                    <a:pt x="361950" y="468086"/>
                  </a:lnTo>
                  <a:lnTo>
                    <a:pt x="459922" y="568779"/>
                  </a:lnTo>
                  <a:lnTo>
                    <a:pt x="536122" y="642257"/>
                  </a:lnTo>
                  <a:lnTo>
                    <a:pt x="631372" y="723900"/>
                  </a:lnTo>
                  <a:lnTo>
                    <a:pt x="723900" y="800100"/>
                  </a:lnTo>
                  <a:lnTo>
                    <a:pt x="835479" y="873579"/>
                  </a:lnTo>
                  <a:lnTo>
                    <a:pt x="963386" y="947057"/>
                  </a:lnTo>
                  <a:lnTo>
                    <a:pt x="1074964" y="1001486"/>
                  </a:lnTo>
                  <a:lnTo>
                    <a:pt x="1194707" y="1050472"/>
                  </a:lnTo>
                  <a:lnTo>
                    <a:pt x="1347107" y="1102179"/>
                  </a:lnTo>
                  <a:lnTo>
                    <a:pt x="1483179" y="1148443"/>
                  </a:lnTo>
                  <a:lnTo>
                    <a:pt x="1621972" y="1186543"/>
                  </a:lnTo>
                  <a:lnTo>
                    <a:pt x="1787979" y="1227364"/>
                  </a:lnTo>
                  <a:lnTo>
                    <a:pt x="1864179" y="1238250"/>
                  </a:lnTo>
                  <a:lnTo>
                    <a:pt x="1943100" y="1246414"/>
                  </a:lnTo>
                  <a:lnTo>
                    <a:pt x="2046514" y="1249136"/>
                  </a:lnTo>
                  <a:lnTo>
                    <a:pt x="2155372" y="1246414"/>
                  </a:lnTo>
                  <a:lnTo>
                    <a:pt x="2359479" y="1235529"/>
                  </a:lnTo>
                  <a:lnTo>
                    <a:pt x="2479222" y="1221922"/>
                  </a:lnTo>
                  <a:lnTo>
                    <a:pt x="2560864" y="1200150"/>
                  </a:lnTo>
                  <a:lnTo>
                    <a:pt x="2631622" y="1170214"/>
                  </a:lnTo>
                  <a:lnTo>
                    <a:pt x="3091543" y="1132114"/>
                  </a:lnTo>
                  <a:lnTo>
                    <a:pt x="3135086" y="1118507"/>
                  </a:lnTo>
                  <a:lnTo>
                    <a:pt x="3216729" y="1145722"/>
                  </a:lnTo>
                  <a:lnTo>
                    <a:pt x="3260272" y="1164772"/>
                  </a:lnTo>
                  <a:lnTo>
                    <a:pt x="3279322" y="1181100"/>
                  </a:lnTo>
                  <a:lnTo>
                    <a:pt x="3295650" y="1197429"/>
                  </a:lnTo>
                  <a:lnTo>
                    <a:pt x="3306536" y="1221922"/>
                  </a:lnTo>
                  <a:lnTo>
                    <a:pt x="3309257" y="1249136"/>
                  </a:lnTo>
                  <a:lnTo>
                    <a:pt x="3301093" y="1281793"/>
                  </a:lnTo>
                  <a:lnTo>
                    <a:pt x="3268436" y="1317172"/>
                  </a:lnTo>
                  <a:lnTo>
                    <a:pt x="3197679" y="1360714"/>
                  </a:lnTo>
                  <a:lnTo>
                    <a:pt x="3126922" y="1396093"/>
                  </a:lnTo>
                  <a:lnTo>
                    <a:pt x="3061607" y="1420586"/>
                  </a:lnTo>
                  <a:lnTo>
                    <a:pt x="2971800" y="1450522"/>
                  </a:lnTo>
                  <a:lnTo>
                    <a:pt x="2833007" y="1485900"/>
                  </a:lnTo>
                  <a:lnTo>
                    <a:pt x="2661557" y="1515836"/>
                  </a:lnTo>
                  <a:lnTo>
                    <a:pt x="2514600" y="1534886"/>
                  </a:lnTo>
                  <a:lnTo>
                    <a:pt x="2386693" y="1540329"/>
                  </a:lnTo>
                  <a:lnTo>
                    <a:pt x="2185307" y="1534886"/>
                  </a:lnTo>
                  <a:lnTo>
                    <a:pt x="1962150" y="1515836"/>
                  </a:lnTo>
                  <a:lnTo>
                    <a:pt x="1787979" y="1488622"/>
                  </a:lnTo>
                  <a:lnTo>
                    <a:pt x="1600200" y="14505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A6FD0C97-80D5-4F65-B17A-B08F5190C12C}"/>
                </a:ext>
              </a:extLst>
            </p:cNvPr>
            <p:cNvSpPr/>
            <p:nvPr/>
          </p:nvSpPr>
          <p:spPr>
            <a:xfrm>
              <a:off x="5727701" y="1393825"/>
              <a:ext cx="631825" cy="2019300"/>
            </a:xfrm>
            <a:custGeom>
              <a:avLst/>
              <a:gdLst>
                <a:gd name="connsiteX0" fmla="*/ 266700 w 631825"/>
                <a:gd name="connsiteY0" fmla="*/ 1304925 h 2019300"/>
                <a:gd name="connsiteX1" fmla="*/ 266700 w 631825"/>
                <a:gd name="connsiteY1" fmla="*/ 1076325 h 2019300"/>
                <a:gd name="connsiteX2" fmla="*/ 266700 w 631825"/>
                <a:gd name="connsiteY2" fmla="*/ 920750 h 2019300"/>
                <a:gd name="connsiteX3" fmla="*/ 257175 w 631825"/>
                <a:gd name="connsiteY3" fmla="*/ 727075 h 2019300"/>
                <a:gd name="connsiteX4" fmla="*/ 257175 w 631825"/>
                <a:gd name="connsiteY4" fmla="*/ 542925 h 2019300"/>
                <a:gd name="connsiteX5" fmla="*/ 247650 w 631825"/>
                <a:gd name="connsiteY5" fmla="*/ 333375 h 2019300"/>
                <a:gd name="connsiteX6" fmla="*/ 238125 w 631825"/>
                <a:gd name="connsiteY6" fmla="*/ 282575 h 2019300"/>
                <a:gd name="connsiteX7" fmla="*/ 219075 w 631825"/>
                <a:gd name="connsiteY7" fmla="*/ 238125 h 2019300"/>
                <a:gd name="connsiteX8" fmla="*/ 190500 w 631825"/>
                <a:gd name="connsiteY8" fmla="*/ 193675 h 2019300"/>
                <a:gd name="connsiteX9" fmla="*/ 158750 w 631825"/>
                <a:gd name="connsiteY9" fmla="*/ 158750 h 2019300"/>
                <a:gd name="connsiteX10" fmla="*/ 127000 w 631825"/>
                <a:gd name="connsiteY10" fmla="*/ 133350 h 2019300"/>
                <a:gd name="connsiteX11" fmla="*/ 85725 w 631825"/>
                <a:gd name="connsiteY11" fmla="*/ 111125 h 2019300"/>
                <a:gd name="connsiteX12" fmla="*/ 34925 w 631825"/>
                <a:gd name="connsiteY12" fmla="*/ 92075 h 2019300"/>
                <a:gd name="connsiteX13" fmla="*/ 12700 w 631825"/>
                <a:gd name="connsiteY13" fmla="*/ 79375 h 2019300"/>
                <a:gd name="connsiteX14" fmla="*/ 0 w 631825"/>
                <a:gd name="connsiteY14" fmla="*/ 57150 h 2019300"/>
                <a:gd name="connsiteX15" fmla="*/ 6350 w 631825"/>
                <a:gd name="connsiteY15" fmla="*/ 34925 h 2019300"/>
                <a:gd name="connsiteX16" fmla="*/ 38100 w 631825"/>
                <a:gd name="connsiteY16" fmla="*/ 9525 h 2019300"/>
                <a:gd name="connsiteX17" fmla="*/ 73025 w 631825"/>
                <a:gd name="connsiteY17" fmla="*/ 0 h 2019300"/>
                <a:gd name="connsiteX18" fmla="*/ 133350 w 631825"/>
                <a:gd name="connsiteY18" fmla="*/ 0 h 2019300"/>
                <a:gd name="connsiteX19" fmla="*/ 209550 w 631825"/>
                <a:gd name="connsiteY19" fmla="*/ 9525 h 2019300"/>
                <a:gd name="connsiteX20" fmla="*/ 304800 w 631825"/>
                <a:gd name="connsiteY20" fmla="*/ 31750 h 2019300"/>
                <a:gd name="connsiteX21" fmla="*/ 390525 w 631825"/>
                <a:gd name="connsiteY21" fmla="*/ 60325 h 2019300"/>
                <a:gd name="connsiteX22" fmla="*/ 479425 w 631825"/>
                <a:gd name="connsiteY22" fmla="*/ 98425 h 2019300"/>
                <a:gd name="connsiteX23" fmla="*/ 568325 w 631825"/>
                <a:gd name="connsiteY23" fmla="*/ 152400 h 2019300"/>
                <a:gd name="connsiteX24" fmla="*/ 606425 w 631825"/>
                <a:gd name="connsiteY24" fmla="*/ 177800 h 2019300"/>
                <a:gd name="connsiteX25" fmla="*/ 622300 w 631825"/>
                <a:gd name="connsiteY25" fmla="*/ 200025 h 2019300"/>
                <a:gd name="connsiteX26" fmla="*/ 631825 w 631825"/>
                <a:gd name="connsiteY26" fmla="*/ 231775 h 2019300"/>
                <a:gd name="connsiteX27" fmla="*/ 622300 w 631825"/>
                <a:gd name="connsiteY27" fmla="*/ 263525 h 2019300"/>
                <a:gd name="connsiteX28" fmla="*/ 590550 w 631825"/>
                <a:gd name="connsiteY28" fmla="*/ 317500 h 2019300"/>
                <a:gd name="connsiteX29" fmla="*/ 549275 w 631825"/>
                <a:gd name="connsiteY29" fmla="*/ 368300 h 2019300"/>
                <a:gd name="connsiteX30" fmla="*/ 530225 w 631825"/>
                <a:gd name="connsiteY30" fmla="*/ 393700 h 2019300"/>
                <a:gd name="connsiteX31" fmla="*/ 514350 w 631825"/>
                <a:gd name="connsiteY31" fmla="*/ 492125 h 2019300"/>
                <a:gd name="connsiteX32" fmla="*/ 508000 w 631825"/>
                <a:gd name="connsiteY32" fmla="*/ 615950 h 2019300"/>
                <a:gd name="connsiteX33" fmla="*/ 511175 w 631825"/>
                <a:gd name="connsiteY33" fmla="*/ 730250 h 2019300"/>
                <a:gd name="connsiteX34" fmla="*/ 514350 w 631825"/>
                <a:gd name="connsiteY34" fmla="*/ 933450 h 2019300"/>
                <a:gd name="connsiteX35" fmla="*/ 517525 w 631825"/>
                <a:gd name="connsiteY35" fmla="*/ 1066800 h 2019300"/>
                <a:gd name="connsiteX36" fmla="*/ 514350 w 631825"/>
                <a:gd name="connsiteY36" fmla="*/ 1339850 h 2019300"/>
                <a:gd name="connsiteX37" fmla="*/ 511175 w 631825"/>
                <a:gd name="connsiteY37" fmla="*/ 1552575 h 2019300"/>
                <a:gd name="connsiteX38" fmla="*/ 514350 w 631825"/>
                <a:gd name="connsiteY38" fmla="*/ 1727200 h 2019300"/>
                <a:gd name="connsiteX39" fmla="*/ 514350 w 631825"/>
                <a:gd name="connsiteY39" fmla="*/ 1990725 h 2019300"/>
                <a:gd name="connsiteX40" fmla="*/ 273050 w 631825"/>
                <a:gd name="connsiteY40" fmla="*/ 2019300 h 2019300"/>
                <a:gd name="connsiteX41" fmla="*/ 269875 w 631825"/>
                <a:gd name="connsiteY41" fmla="*/ 1692275 h 2019300"/>
                <a:gd name="connsiteX42" fmla="*/ 266700 w 631825"/>
                <a:gd name="connsiteY42" fmla="*/ 1304925 h 201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31825" h="2019300">
                  <a:moveTo>
                    <a:pt x="266700" y="1304925"/>
                  </a:moveTo>
                  <a:lnTo>
                    <a:pt x="266700" y="1076325"/>
                  </a:lnTo>
                  <a:lnTo>
                    <a:pt x="266700" y="920750"/>
                  </a:lnTo>
                  <a:lnTo>
                    <a:pt x="257175" y="727075"/>
                  </a:lnTo>
                  <a:lnTo>
                    <a:pt x="257175" y="542925"/>
                  </a:lnTo>
                  <a:lnTo>
                    <a:pt x="247650" y="333375"/>
                  </a:lnTo>
                  <a:lnTo>
                    <a:pt x="238125" y="282575"/>
                  </a:lnTo>
                  <a:lnTo>
                    <a:pt x="219075" y="238125"/>
                  </a:lnTo>
                  <a:lnTo>
                    <a:pt x="190500" y="193675"/>
                  </a:lnTo>
                  <a:lnTo>
                    <a:pt x="158750" y="158750"/>
                  </a:lnTo>
                  <a:lnTo>
                    <a:pt x="127000" y="133350"/>
                  </a:lnTo>
                  <a:lnTo>
                    <a:pt x="85725" y="111125"/>
                  </a:lnTo>
                  <a:lnTo>
                    <a:pt x="34925" y="92075"/>
                  </a:lnTo>
                  <a:lnTo>
                    <a:pt x="12700" y="79375"/>
                  </a:lnTo>
                  <a:lnTo>
                    <a:pt x="0" y="57150"/>
                  </a:lnTo>
                  <a:lnTo>
                    <a:pt x="6350" y="34925"/>
                  </a:lnTo>
                  <a:lnTo>
                    <a:pt x="38100" y="9525"/>
                  </a:lnTo>
                  <a:lnTo>
                    <a:pt x="73025" y="0"/>
                  </a:lnTo>
                  <a:lnTo>
                    <a:pt x="133350" y="0"/>
                  </a:lnTo>
                  <a:lnTo>
                    <a:pt x="209550" y="9525"/>
                  </a:lnTo>
                  <a:lnTo>
                    <a:pt x="304800" y="31750"/>
                  </a:lnTo>
                  <a:lnTo>
                    <a:pt x="390525" y="60325"/>
                  </a:lnTo>
                  <a:lnTo>
                    <a:pt x="479425" y="98425"/>
                  </a:lnTo>
                  <a:lnTo>
                    <a:pt x="568325" y="152400"/>
                  </a:lnTo>
                  <a:lnTo>
                    <a:pt x="606425" y="177800"/>
                  </a:lnTo>
                  <a:lnTo>
                    <a:pt x="622300" y="200025"/>
                  </a:lnTo>
                  <a:lnTo>
                    <a:pt x="631825" y="231775"/>
                  </a:lnTo>
                  <a:lnTo>
                    <a:pt x="622300" y="263525"/>
                  </a:lnTo>
                  <a:lnTo>
                    <a:pt x="590550" y="317500"/>
                  </a:lnTo>
                  <a:lnTo>
                    <a:pt x="549275" y="368300"/>
                  </a:lnTo>
                  <a:lnTo>
                    <a:pt x="530225" y="393700"/>
                  </a:lnTo>
                  <a:lnTo>
                    <a:pt x="514350" y="492125"/>
                  </a:lnTo>
                  <a:lnTo>
                    <a:pt x="508000" y="615950"/>
                  </a:lnTo>
                  <a:cubicBezTo>
                    <a:pt x="509058" y="654050"/>
                    <a:pt x="510117" y="692150"/>
                    <a:pt x="511175" y="730250"/>
                  </a:cubicBezTo>
                  <a:cubicBezTo>
                    <a:pt x="512233" y="797983"/>
                    <a:pt x="513292" y="865717"/>
                    <a:pt x="514350" y="933450"/>
                  </a:cubicBezTo>
                  <a:cubicBezTo>
                    <a:pt x="515408" y="977900"/>
                    <a:pt x="516467" y="1022350"/>
                    <a:pt x="517525" y="1066800"/>
                  </a:cubicBezTo>
                  <a:cubicBezTo>
                    <a:pt x="516467" y="1157817"/>
                    <a:pt x="515408" y="1248833"/>
                    <a:pt x="514350" y="1339850"/>
                  </a:cubicBezTo>
                  <a:cubicBezTo>
                    <a:pt x="513292" y="1410758"/>
                    <a:pt x="512233" y="1481667"/>
                    <a:pt x="511175" y="1552575"/>
                  </a:cubicBezTo>
                  <a:cubicBezTo>
                    <a:pt x="512233" y="1610783"/>
                    <a:pt x="513292" y="1668992"/>
                    <a:pt x="514350" y="1727200"/>
                  </a:cubicBezTo>
                  <a:lnTo>
                    <a:pt x="514350" y="1990725"/>
                  </a:lnTo>
                  <a:lnTo>
                    <a:pt x="273050" y="2019300"/>
                  </a:lnTo>
                  <a:cubicBezTo>
                    <a:pt x="271992" y="1910292"/>
                    <a:pt x="270933" y="1801283"/>
                    <a:pt x="269875" y="1692275"/>
                  </a:cubicBezTo>
                  <a:cubicBezTo>
                    <a:pt x="268817" y="1561042"/>
                    <a:pt x="267758" y="1429808"/>
                    <a:pt x="266700" y="13049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C87921AE-9BA5-472F-A8F5-AA44C272367D}"/>
                </a:ext>
              </a:extLst>
            </p:cNvPr>
            <p:cNvSpPr/>
            <p:nvPr/>
          </p:nvSpPr>
          <p:spPr>
            <a:xfrm>
              <a:off x="4649788" y="3138488"/>
              <a:ext cx="2900362" cy="538162"/>
            </a:xfrm>
            <a:custGeom>
              <a:avLst/>
              <a:gdLst>
                <a:gd name="connsiteX0" fmla="*/ 1588293 w 2900362"/>
                <a:gd name="connsiteY0" fmla="*/ 311943 h 538162"/>
                <a:gd name="connsiteX1" fmla="*/ 1250156 w 2900362"/>
                <a:gd name="connsiteY1" fmla="*/ 354806 h 538162"/>
                <a:gd name="connsiteX2" fmla="*/ 1000125 w 2900362"/>
                <a:gd name="connsiteY2" fmla="*/ 397668 h 538162"/>
                <a:gd name="connsiteX3" fmla="*/ 742950 w 2900362"/>
                <a:gd name="connsiteY3" fmla="*/ 450056 h 538162"/>
                <a:gd name="connsiteX4" fmla="*/ 609600 w 2900362"/>
                <a:gd name="connsiteY4" fmla="*/ 483393 h 538162"/>
                <a:gd name="connsiteX5" fmla="*/ 452437 w 2900362"/>
                <a:gd name="connsiteY5" fmla="*/ 538162 h 538162"/>
                <a:gd name="connsiteX6" fmla="*/ 397668 w 2900362"/>
                <a:gd name="connsiteY6" fmla="*/ 521493 h 538162"/>
                <a:gd name="connsiteX7" fmla="*/ 314325 w 2900362"/>
                <a:gd name="connsiteY7" fmla="*/ 485775 h 538162"/>
                <a:gd name="connsiteX8" fmla="*/ 240506 w 2900362"/>
                <a:gd name="connsiteY8" fmla="*/ 445293 h 538162"/>
                <a:gd name="connsiteX9" fmla="*/ 183356 w 2900362"/>
                <a:gd name="connsiteY9" fmla="*/ 409575 h 538162"/>
                <a:gd name="connsiteX10" fmla="*/ 119062 w 2900362"/>
                <a:gd name="connsiteY10" fmla="*/ 359568 h 538162"/>
                <a:gd name="connsiteX11" fmla="*/ 50006 w 2900362"/>
                <a:gd name="connsiteY11" fmla="*/ 295275 h 538162"/>
                <a:gd name="connsiteX12" fmla="*/ 21431 w 2900362"/>
                <a:gd name="connsiteY12" fmla="*/ 264318 h 538162"/>
                <a:gd name="connsiteX13" fmla="*/ 4762 w 2900362"/>
                <a:gd name="connsiteY13" fmla="*/ 228600 h 538162"/>
                <a:gd name="connsiteX14" fmla="*/ 0 w 2900362"/>
                <a:gd name="connsiteY14" fmla="*/ 202406 h 538162"/>
                <a:gd name="connsiteX15" fmla="*/ 7143 w 2900362"/>
                <a:gd name="connsiteY15" fmla="*/ 188118 h 538162"/>
                <a:gd name="connsiteX16" fmla="*/ 26193 w 2900362"/>
                <a:gd name="connsiteY16" fmla="*/ 183356 h 538162"/>
                <a:gd name="connsiteX17" fmla="*/ 61912 w 2900362"/>
                <a:gd name="connsiteY17" fmla="*/ 192881 h 538162"/>
                <a:gd name="connsiteX18" fmla="*/ 100012 w 2900362"/>
                <a:gd name="connsiteY18" fmla="*/ 214312 h 538162"/>
                <a:gd name="connsiteX19" fmla="*/ 171450 w 2900362"/>
                <a:gd name="connsiteY19" fmla="*/ 250031 h 538162"/>
                <a:gd name="connsiteX20" fmla="*/ 230981 w 2900362"/>
                <a:gd name="connsiteY20" fmla="*/ 271462 h 538162"/>
                <a:gd name="connsiteX21" fmla="*/ 311943 w 2900362"/>
                <a:gd name="connsiteY21" fmla="*/ 288131 h 538162"/>
                <a:gd name="connsiteX22" fmla="*/ 392906 w 2900362"/>
                <a:gd name="connsiteY22" fmla="*/ 295275 h 538162"/>
                <a:gd name="connsiteX23" fmla="*/ 488156 w 2900362"/>
                <a:gd name="connsiteY23" fmla="*/ 290512 h 538162"/>
                <a:gd name="connsiteX24" fmla="*/ 745331 w 2900362"/>
                <a:gd name="connsiteY24" fmla="*/ 259556 h 538162"/>
                <a:gd name="connsiteX25" fmla="*/ 1095375 w 2900362"/>
                <a:gd name="connsiteY25" fmla="*/ 211931 h 538162"/>
                <a:gd name="connsiteX26" fmla="*/ 1357312 w 2900362"/>
                <a:gd name="connsiteY26" fmla="*/ 178593 h 538162"/>
                <a:gd name="connsiteX27" fmla="*/ 1576387 w 2900362"/>
                <a:gd name="connsiteY27" fmla="*/ 159543 h 538162"/>
                <a:gd name="connsiteX28" fmla="*/ 1826418 w 2900362"/>
                <a:gd name="connsiteY28" fmla="*/ 135731 h 538162"/>
                <a:gd name="connsiteX29" fmla="*/ 2095500 w 2900362"/>
                <a:gd name="connsiteY29" fmla="*/ 102393 h 538162"/>
                <a:gd name="connsiteX30" fmla="*/ 2193131 w 2900362"/>
                <a:gd name="connsiteY30" fmla="*/ 88106 h 538162"/>
                <a:gd name="connsiteX31" fmla="*/ 2276475 w 2900362"/>
                <a:gd name="connsiteY31" fmla="*/ 66675 h 538162"/>
                <a:gd name="connsiteX32" fmla="*/ 2340768 w 2900362"/>
                <a:gd name="connsiteY32" fmla="*/ 40481 h 538162"/>
                <a:gd name="connsiteX33" fmla="*/ 2397918 w 2900362"/>
                <a:gd name="connsiteY33" fmla="*/ 0 h 538162"/>
                <a:gd name="connsiteX34" fmla="*/ 2447925 w 2900362"/>
                <a:gd name="connsiteY34" fmla="*/ 4762 h 538162"/>
                <a:gd name="connsiteX35" fmla="*/ 2505075 w 2900362"/>
                <a:gd name="connsiteY35" fmla="*/ 14287 h 538162"/>
                <a:gd name="connsiteX36" fmla="*/ 2571750 w 2900362"/>
                <a:gd name="connsiteY36" fmla="*/ 28575 h 538162"/>
                <a:gd name="connsiteX37" fmla="*/ 2633662 w 2900362"/>
                <a:gd name="connsiteY37" fmla="*/ 45243 h 538162"/>
                <a:gd name="connsiteX38" fmla="*/ 2697956 w 2900362"/>
                <a:gd name="connsiteY38" fmla="*/ 69056 h 538162"/>
                <a:gd name="connsiteX39" fmla="*/ 2752725 w 2900362"/>
                <a:gd name="connsiteY39" fmla="*/ 97631 h 538162"/>
                <a:gd name="connsiteX40" fmla="*/ 2821781 w 2900362"/>
                <a:gd name="connsiteY40" fmla="*/ 140493 h 538162"/>
                <a:gd name="connsiteX41" fmla="*/ 2859881 w 2900362"/>
                <a:gd name="connsiteY41" fmla="*/ 169068 h 538162"/>
                <a:gd name="connsiteX42" fmla="*/ 2881312 w 2900362"/>
                <a:gd name="connsiteY42" fmla="*/ 190500 h 538162"/>
                <a:gd name="connsiteX43" fmla="*/ 2895600 w 2900362"/>
                <a:gd name="connsiteY43" fmla="*/ 211931 h 538162"/>
                <a:gd name="connsiteX44" fmla="*/ 2900362 w 2900362"/>
                <a:gd name="connsiteY44" fmla="*/ 240506 h 538162"/>
                <a:gd name="connsiteX45" fmla="*/ 2900362 w 2900362"/>
                <a:gd name="connsiteY45" fmla="*/ 276225 h 538162"/>
                <a:gd name="connsiteX46" fmla="*/ 2886075 w 2900362"/>
                <a:gd name="connsiteY46" fmla="*/ 292893 h 538162"/>
                <a:gd name="connsiteX47" fmla="*/ 2862262 w 2900362"/>
                <a:gd name="connsiteY47" fmla="*/ 307181 h 538162"/>
                <a:gd name="connsiteX48" fmla="*/ 2814637 w 2900362"/>
                <a:gd name="connsiteY48" fmla="*/ 314325 h 538162"/>
                <a:gd name="connsiteX49" fmla="*/ 2669381 w 2900362"/>
                <a:gd name="connsiteY49" fmla="*/ 309562 h 538162"/>
                <a:gd name="connsiteX50" fmla="*/ 2390775 w 2900362"/>
                <a:gd name="connsiteY50" fmla="*/ 295275 h 538162"/>
                <a:gd name="connsiteX51" fmla="*/ 2131218 w 2900362"/>
                <a:gd name="connsiteY51" fmla="*/ 290512 h 538162"/>
                <a:gd name="connsiteX52" fmla="*/ 1859756 w 2900362"/>
                <a:gd name="connsiteY52" fmla="*/ 292893 h 538162"/>
                <a:gd name="connsiteX53" fmla="*/ 1588293 w 2900362"/>
                <a:gd name="connsiteY53" fmla="*/ 311943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00362" h="538162">
                  <a:moveTo>
                    <a:pt x="1588293" y="311943"/>
                  </a:moveTo>
                  <a:lnTo>
                    <a:pt x="1250156" y="354806"/>
                  </a:lnTo>
                  <a:lnTo>
                    <a:pt x="1000125" y="397668"/>
                  </a:lnTo>
                  <a:lnTo>
                    <a:pt x="742950" y="450056"/>
                  </a:lnTo>
                  <a:lnTo>
                    <a:pt x="609600" y="483393"/>
                  </a:lnTo>
                  <a:lnTo>
                    <a:pt x="452437" y="538162"/>
                  </a:lnTo>
                  <a:lnTo>
                    <a:pt x="397668" y="521493"/>
                  </a:lnTo>
                  <a:lnTo>
                    <a:pt x="314325" y="485775"/>
                  </a:lnTo>
                  <a:lnTo>
                    <a:pt x="240506" y="445293"/>
                  </a:lnTo>
                  <a:lnTo>
                    <a:pt x="183356" y="409575"/>
                  </a:lnTo>
                  <a:lnTo>
                    <a:pt x="119062" y="359568"/>
                  </a:lnTo>
                  <a:lnTo>
                    <a:pt x="50006" y="295275"/>
                  </a:lnTo>
                  <a:lnTo>
                    <a:pt x="21431" y="264318"/>
                  </a:lnTo>
                  <a:lnTo>
                    <a:pt x="4762" y="228600"/>
                  </a:lnTo>
                  <a:lnTo>
                    <a:pt x="0" y="202406"/>
                  </a:lnTo>
                  <a:lnTo>
                    <a:pt x="7143" y="188118"/>
                  </a:lnTo>
                  <a:lnTo>
                    <a:pt x="26193" y="183356"/>
                  </a:lnTo>
                  <a:lnTo>
                    <a:pt x="61912" y="192881"/>
                  </a:lnTo>
                  <a:lnTo>
                    <a:pt x="100012" y="214312"/>
                  </a:lnTo>
                  <a:lnTo>
                    <a:pt x="171450" y="250031"/>
                  </a:lnTo>
                  <a:lnTo>
                    <a:pt x="230981" y="271462"/>
                  </a:lnTo>
                  <a:lnTo>
                    <a:pt x="311943" y="288131"/>
                  </a:lnTo>
                  <a:lnTo>
                    <a:pt x="392906" y="295275"/>
                  </a:lnTo>
                  <a:lnTo>
                    <a:pt x="488156" y="290512"/>
                  </a:lnTo>
                  <a:lnTo>
                    <a:pt x="745331" y="259556"/>
                  </a:lnTo>
                  <a:lnTo>
                    <a:pt x="1095375" y="211931"/>
                  </a:lnTo>
                  <a:lnTo>
                    <a:pt x="1357312" y="178593"/>
                  </a:lnTo>
                  <a:lnTo>
                    <a:pt x="1576387" y="159543"/>
                  </a:lnTo>
                  <a:lnTo>
                    <a:pt x="1826418" y="135731"/>
                  </a:lnTo>
                  <a:lnTo>
                    <a:pt x="2095500" y="102393"/>
                  </a:lnTo>
                  <a:lnTo>
                    <a:pt x="2193131" y="88106"/>
                  </a:lnTo>
                  <a:lnTo>
                    <a:pt x="2276475" y="66675"/>
                  </a:lnTo>
                  <a:lnTo>
                    <a:pt x="2340768" y="40481"/>
                  </a:lnTo>
                  <a:lnTo>
                    <a:pt x="2397918" y="0"/>
                  </a:lnTo>
                  <a:lnTo>
                    <a:pt x="2447925" y="4762"/>
                  </a:lnTo>
                  <a:lnTo>
                    <a:pt x="2505075" y="14287"/>
                  </a:lnTo>
                  <a:lnTo>
                    <a:pt x="2571750" y="28575"/>
                  </a:lnTo>
                  <a:lnTo>
                    <a:pt x="2633662" y="45243"/>
                  </a:lnTo>
                  <a:lnTo>
                    <a:pt x="2697956" y="69056"/>
                  </a:lnTo>
                  <a:lnTo>
                    <a:pt x="2752725" y="97631"/>
                  </a:lnTo>
                  <a:lnTo>
                    <a:pt x="2821781" y="140493"/>
                  </a:lnTo>
                  <a:lnTo>
                    <a:pt x="2859881" y="169068"/>
                  </a:lnTo>
                  <a:lnTo>
                    <a:pt x="2881312" y="190500"/>
                  </a:lnTo>
                  <a:lnTo>
                    <a:pt x="2895600" y="211931"/>
                  </a:lnTo>
                  <a:lnTo>
                    <a:pt x="2900362" y="240506"/>
                  </a:lnTo>
                  <a:lnTo>
                    <a:pt x="2900362" y="276225"/>
                  </a:lnTo>
                  <a:lnTo>
                    <a:pt x="2886075" y="292893"/>
                  </a:lnTo>
                  <a:lnTo>
                    <a:pt x="2862262" y="307181"/>
                  </a:lnTo>
                  <a:lnTo>
                    <a:pt x="2814637" y="314325"/>
                  </a:lnTo>
                  <a:lnTo>
                    <a:pt x="2669381" y="309562"/>
                  </a:lnTo>
                  <a:lnTo>
                    <a:pt x="2390775" y="295275"/>
                  </a:lnTo>
                  <a:lnTo>
                    <a:pt x="2131218" y="290512"/>
                  </a:lnTo>
                  <a:lnTo>
                    <a:pt x="1859756" y="292893"/>
                  </a:lnTo>
                  <a:lnTo>
                    <a:pt x="1588293" y="311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B4ACFD73-7747-45D8-B3F7-E0633BE55355}"/>
                </a:ext>
              </a:extLst>
            </p:cNvPr>
            <p:cNvSpPr/>
            <p:nvPr/>
          </p:nvSpPr>
          <p:spPr>
            <a:xfrm>
              <a:off x="7199314" y="4916489"/>
              <a:ext cx="809625" cy="739775"/>
            </a:xfrm>
            <a:custGeom>
              <a:avLst/>
              <a:gdLst>
                <a:gd name="connsiteX0" fmla="*/ 333375 w 809625"/>
                <a:gd name="connsiteY0" fmla="*/ 321469 h 738188"/>
                <a:gd name="connsiteX1" fmla="*/ 452437 w 809625"/>
                <a:gd name="connsiteY1" fmla="*/ 426244 h 738188"/>
                <a:gd name="connsiteX2" fmla="*/ 504825 w 809625"/>
                <a:gd name="connsiteY2" fmla="*/ 466725 h 738188"/>
                <a:gd name="connsiteX3" fmla="*/ 564356 w 809625"/>
                <a:gd name="connsiteY3" fmla="*/ 504825 h 738188"/>
                <a:gd name="connsiteX4" fmla="*/ 638175 w 809625"/>
                <a:gd name="connsiteY4" fmla="*/ 550069 h 738188"/>
                <a:gd name="connsiteX5" fmla="*/ 809625 w 809625"/>
                <a:gd name="connsiteY5" fmla="*/ 647700 h 738188"/>
                <a:gd name="connsiteX6" fmla="*/ 216694 w 809625"/>
                <a:gd name="connsiteY6" fmla="*/ 738188 h 738188"/>
                <a:gd name="connsiteX7" fmla="*/ 242887 w 809625"/>
                <a:gd name="connsiteY7" fmla="*/ 671513 h 738188"/>
                <a:gd name="connsiteX8" fmla="*/ 271462 w 809625"/>
                <a:gd name="connsiteY8" fmla="*/ 642938 h 738188"/>
                <a:gd name="connsiteX9" fmla="*/ 285750 w 809625"/>
                <a:gd name="connsiteY9" fmla="*/ 619125 h 738188"/>
                <a:gd name="connsiteX10" fmla="*/ 288131 w 809625"/>
                <a:gd name="connsiteY10" fmla="*/ 602457 h 738188"/>
                <a:gd name="connsiteX11" fmla="*/ 288131 w 809625"/>
                <a:gd name="connsiteY11" fmla="*/ 581025 h 738188"/>
                <a:gd name="connsiteX12" fmla="*/ 276225 w 809625"/>
                <a:gd name="connsiteY12" fmla="*/ 550069 h 738188"/>
                <a:gd name="connsiteX13" fmla="*/ 202406 w 809625"/>
                <a:gd name="connsiteY13" fmla="*/ 419100 h 738188"/>
                <a:gd name="connsiteX14" fmla="*/ 123825 w 809625"/>
                <a:gd name="connsiteY14" fmla="*/ 278607 h 738188"/>
                <a:gd name="connsiteX15" fmla="*/ 80962 w 809625"/>
                <a:gd name="connsiteY15" fmla="*/ 197644 h 738188"/>
                <a:gd name="connsiteX16" fmla="*/ 33337 w 809625"/>
                <a:gd name="connsiteY16" fmla="*/ 109538 h 738188"/>
                <a:gd name="connsiteX17" fmla="*/ 7144 w 809625"/>
                <a:gd name="connsiteY17" fmla="*/ 61913 h 738188"/>
                <a:gd name="connsiteX18" fmla="*/ 0 w 809625"/>
                <a:gd name="connsiteY18" fmla="*/ 35719 h 738188"/>
                <a:gd name="connsiteX19" fmla="*/ 0 w 809625"/>
                <a:gd name="connsiteY19" fmla="*/ 19050 h 738188"/>
                <a:gd name="connsiteX20" fmla="*/ 2381 w 809625"/>
                <a:gd name="connsiteY20" fmla="*/ 9525 h 738188"/>
                <a:gd name="connsiteX21" fmla="*/ 11906 w 809625"/>
                <a:gd name="connsiteY21" fmla="*/ 2382 h 738188"/>
                <a:gd name="connsiteX22" fmla="*/ 33337 w 809625"/>
                <a:gd name="connsiteY22" fmla="*/ 0 h 738188"/>
                <a:gd name="connsiteX23" fmla="*/ 52387 w 809625"/>
                <a:gd name="connsiteY23" fmla="*/ 4763 h 738188"/>
                <a:gd name="connsiteX24" fmla="*/ 97631 w 809625"/>
                <a:gd name="connsiteY24" fmla="*/ 61913 h 738188"/>
                <a:gd name="connsiteX25" fmla="*/ 166687 w 809625"/>
                <a:gd name="connsiteY25" fmla="*/ 142875 h 738188"/>
                <a:gd name="connsiteX26" fmla="*/ 250031 w 809625"/>
                <a:gd name="connsiteY26" fmla="*/ 233363 h 738188"/>
                <a:gd name="connsiteX27" fmla="*/ 333375 w 809625"/>
                <a:gd name="connsiteY27" fmla="*/ 321469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09625" h="738188">
                  <a:moveTo>
                    <a:pt x="333375" y="321469"/>
                  </a:moveTo>
                  <a:lnTo>
                    <a:pt x="452437" y="426244"/>
                  </a:lnTo>
                  <a:lnTo>
                    <a:pt x="504825" y="466725"/>
                  </a:lnTo>
                  <a:lnTo>
                    <a:pt x="564356" y="504825"/>
                  </a:lnTo>
                  <a:lnTo>
                    <a:pt x="638175" y="550069"/>
                  </a:lnTo>
                  <a:lnTo>
                    <a:pt x="809625" y="647700"/>
                  </a:lnTo>
                  <a:lnTo>
                    <a:pt x="216694" y="738188"/>
                  </a:lnTo>
                  <a:lnTo>
                    <a:pt x="242887" y="671513"/>
                  </a:lnTo>
                  <a:lnTo>
                    <a:pt x="271462" y="642938"/>
                  </a:lnTo>
                  <a:lnTo>
                    <a:pt x="285750" y="619125"/>
                  </a:lnTo>
                  <a:lnTo>
                    <a:pt x="288131" y="602457"/>
                  </a:lnTo>
                  <a:lnTo>
                    <a:pt x="288131" y="581025"/>
                  </a:lnTo>
                  <a:lnTo>
                    <a:pt x="276225" y="550069"/>
                  </a:lnTo>
                  <a:lnTo>
                    <a:pt x="202406" y="419100"/>
                  </a:lnTo>
                  <a:lnTo>
                    <a:pt x="123825" y="278607"/>
                  </a:lnTo>
                  <a:lnTo>
                    <a:pt x="80962" y="197644"/>
                  </a:lnTo>
                  <a:lnTo>
                    <a:pt x="33337" y="109538"/>
                  </a:lnTo>
                  <a:lnTo>
                    <a:pt x="7144" y="61913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2382"/>
                  </a:lnTo>
                  <a:lnTo>
                    <a:pt x="33337" y="0"/>
                  </a:lnTo>
                  <a:lnTo>
                    <a:pt x="52387" y="4763"/>
                  </a:lnTo>
                  <a:lnTo>
                    <a:pt x="97631" y="61913"/>
                  </a:lnTo>
                  <a:lnTo>
                    <a:pt x="166687" y="142875"/>
                  </a:lnTo>
                  <a:lnTo>
                    <a:pt x="250031" y="233363"/>
                  </a:lnTo>
                  <a:lnTo>
                    <a:pt x="333375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9CEB38A1-8E96-42CC-B4FF-6767B7720FA5}"/>
                </a:ext>
              </a:extLst>
            </p:cNvPr>
            <p:cNvSpPr/>
            <p:nvPr/>
          </p:nvSpPr>
          <p:spPr>
            <a:xfrm>
              <a:off x="5938838" y="3986213"/>
              <a:ext cx="423862" cy="558800"/>
            </a:xfrm>
            <a:custGeom>
              <a:avLst/>
              <a:gdLst>
                <a:gd name="connsiteX0" fmla="*/ 295275 w 423862"/>
                <a:gd name="connsiteY0" fmla="*/ 388143 h 559593"/>
                <a:gd name="connsiteX1" fmla="*/ 280987 w 423862"/>
                <a:gd name="connsiteY1" fmla="*/ 559593 h 559593"/>
                <a:gd name="connsiteX2" fmla="*/ 0 w 423862"/>
                <a:gd name="connsiteY2" fmla="*/ 264318 h 559593"/>
                <a:gd name="connsiteX3" fmla="*/ 80962 w 423862"/>
                <a:gd name="connsiteY3" fmla="*/ 264318 h 559593"/>
                <a:gd name="connsiteX4" fmla="*/ 109537 w 423862"/>
                <a:gd name="connsiteY4" fmla="*/ 257175 h 559593"/>
                <a:gd name="connsiteX5" fmla="*/ 138112 w 423862"/>
                <a:gd name="connsiteY5" fmla="*/ 238125 h 559593"/>
                <a:gd name="connsiteX6" fmla="*/ 192881 w 423862"/>
                <a:gd name="connsiteY6" fmla="*/ 180975 h 559593"/>
                <a:gd name="connsiteX7" fmla="*/ 264318 w 423862"/>
                <a:gd name="connsiteY7" fmla="*/ 111918 h 559593"/>
                <a:gd name="connsiteX8" fmla="*/ 292893 w 423862"/>
                <a:gd name="connsiteY8" fmla="*/ 83343 h 559593"/>
                <a:gd name="connsiteX9" fmla="*/ 342900 w 423862"/>
                <a:gd name="connsiteY9" fmla="*/ 42862 h 559593"/>
                <a:gd name="connsiteX10" fmla="*/ 381000 w 423862"/>
                <a:gd name="connsiteY10" fmla="*/ 11906 h 559593"/>
                <a:gd name="connsiteX11" fmla="*/ 402431 w 423862"/>
                <a:gd name="connsiteY11" fmla="*/ 0 h 559593"/>
                <a:gd name="connsiteX12" fmla="*/ 416718 w 423862"/>
                <a:gd name="connsiteY12" fmla="*/ 0 h 559593"/>
                <a:gd name="connsiteX13" fmla="*/ 421481 w 423862"/>
                <a:gd name="connsiteY13" fmla="*/ 9525 h 559593"/>
                <a:gd name="connsiteX14" fmla="*/ 423862 w 423862"/>
                <a:gd name="connsiteY14" fmla="*/ 33337 h 559593"/>
                <a:gd name="connsiteX15" fmla="*/ 421481 w 423862"/>
                <a:gd name="connsiteY15" fmla="*/ 64293 h 559593"/>
                <a:gd name="connsiteX16" fmla="*/ 400050 w 423862"/>
                <a:gd name="connsiteY16" fmla="*/ 102393 h 559593"/>
                <a:gd name="connsiteX17" fmla="*/ 357187 w 423862"/>
                <a:gd name="connsiteY17" fmla="*/ 176212 h 559593"/>
                <a:gd name="connsiteX18" fmla="*/ 307181 w 423862"/>
                <a:gd name="connsiteY18" fmla="*/ 285750 h 559593"/>
                <a:gd name="connsiteX19" fmla="*/ 295275 w 423862"/>
                <a:gd name="connsiteY19" fmla="*/ 388143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3862" h="559593">
                  <a:moveTo>
                    <a:pt x="295275" y="388143"/>
                  </a:moveTo>
                  <a:lnTo>
                    <a:pt x="280987" y="559593"/>
                  </a:lnTo>
                  <a:lnTo>
                    <a:pt x="0" y="264318"/>
                  </a:lnTo>
                  <a:lnTo>
                    <a:pt x="80962" y="264318"/>
                  </a:lnTo>
                  <a:lnTo>
                    <a:pt x="109537" y="257175"/>
                  </a:lnTo>
                  <a:lnTo>
                    <a:pt x="138112" y="238125"/>
                  </a:lnTo>
                  <a:lnTo>
                    <a:pt x="192881" y="180975"/>
                  </a:lnTo>
                  <a:lnTo>
                    <a:pt x="264318" y="111918"/>
                  </a:lnTo>
                  <a:lnTo>
                    <a:pt x="292893" y="83343"/>
                  </a:lnTo>
                  <a:lnTo>
                    <a:pt x="342900" y="42862"/>
                  </a:lnTo>
                  <a:lnTo>
                    <a:pt x="381000" y="11906"/>
                  </a:lnTo>
                  <a:lnTo>
                    <a:pt x="402431" y="0"/>
                  </a:lnTo>
                  <a:lnTo>
                    <a:pt x="416718" y="0"/>
                  </a:lnTo>
                  <a:lnTo>
                    <a:pt x="421481" y="9525"/>
                  </a:lnTo>
                  <a:lnTo>
                    <a:pt x="423862" y="33337"/>
                  </a:lnTo>
                  <a:lnTo>
                    <a:pt x="421481" y="64293"/>
                  </a:lnTo>
                  <a:lnTo>
                    <a:pt x="400050" y="102393"/>
                  </a:lnTo>
                  <a:lnTo>
                    <a:pt x="357187" y="176212"/>
                  </a:lnTo>
                  <a:lnTo>
                    <a:pt x="307181" y="285750"/>
                  </a:lnTo>
                  <a:lnTo>
                    <a:pt x="295275" y="388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4117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 animBg="1"/>
      <p:bldP spid="11" grpId="0" animBg="1"/>
      <p:bldP spid="14" grpId="0" animBg="1"/>
      <p:bldP spid="19" grpId="0" animBg="1"/>
      <p:bldP spid="8" grpId="0" animBg="1"/>
      <p:bldP spid="9" grpId="0" animBg="1"/>
      <p:bldP spid="20" grpId="0" animBg="1"/>
      <p:bldP spid="13" grpId="0" animBg="1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876A48C4-8F8A-4EA2-B354-68889AE79D5D}"/>
              </a:ext>
            </a:extLst>
          </p:cNvPr>
          <p:cNvGrpSpPr/>
          <p:nvPr/>
        </p:nvGrpSpPr>
        <p:grpSpPr>
          <a:xfrm>
            <a:off x="3911601" y="1393825"/>
            <a:ext cx="4208462" cy="4560889"/>
            <a:chOff x="3911601" y="1393825"/>
            <a:chExt cx="4208462" cy="456088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2678C4C7-A298-495B-BE1F-E3A0B2BFC008}"/>
                </a:ext>
              </a:extLst>
            </p:cNvPr>
            <p:cNvSpPr/>
            <p:nvPr/>
          </p:nvSpPr>
          <p:spPr>
            <a:xfrm>
              <a:off x="4194175" y="2105026"/>
              <a:ext cx="3752850" cy="657225"/>
            </a:xfrm>
            <a:custGeom>
              <a:avLst/>
              <a:gdLst>
                <a:gd name="connsiteX0" fmla="*/ 2593975 w 3752850"/>
                <a:gd name="connsiteY0" fmla="*/ 320675 h 657225"/>
                <a:gd name="connsiteX1" fmla="*/ 2019300 w 3752850"/>
                <a:gd name="connsiteY1" fmla="*/ 368300 h 657225"/>
                <a:gd name="connsiteX2" fmla="*/ 1835150 w 3752850"/>
                <a:gd name="connsiteY2" fmla="*/ 384175 h 657225"/>
                <a:gd name="connsiteX3" fmla="*/ 1543050 w 3752850"/>
                <a:gd name="connsiteY3" fmla="*/ 412750 h 657225"/>
                <a:gd name="connsiteX4" fmla="*/ 1266825 w 3752850"/>
                <a:gd name="connsiteY4" fmla="*/ 454025 h 657225"/>
                <a:gd name="connsiteX5" fmla="*/ 1044575 w 3752850"/>
                <a:gd name="connsiteY5" fmla="*/ 501650 h 657225"/>
                <a:gd name="connsiteX6" fmla="*/ 854075 w 3752850"/>
                <a:gd name="connsiteY6" fmla="*/ 549275 h 657225"/>
                <a:gd name="connsiteX7" fmla="*/ 717550 w 3752850"/>
                <a:gd name="connsiteY7" fmla="*/ 587375 h 657225"/>
                <a:gd name="connsiteX8" fmla="*/ 673100 w 3752850"/>
                <a:gd name="connsiteY8" fmla="*/ 612775 h 657225"/>
                <a:gd name="connsiteX9" fmla="*/ 568325 w 3752850"/>
                <a:gd name="connsiteY9" fmla="*/ 657225 h 657225"/>
                <a:gd name="connsiteX10" fmla="*/ 530225 w 3752850"/>
                <a:gd name="connsiteY10" fmla="*/ 650875 h 657225"/>
                <a:gd name="connsiteX11" fmla="*/ 377825 w 3752850"/>
                <a:gd name="connsiteY11" fmla="*/ 587375 h 657225"/>
                <a:gd name="connsiteX12" fmla="*/ 257175 w 3752850"/>
                <a:gd name="connsiteY12" fmla="*/ 520700 h 657225"/>
                <a:gd name="connsiteX13" fmla="*/ 149225 w 3752850"/>
                <a:gd name="connsiteY13" fmla="*/ 450850 h 657225"/>
                <a:gd name="connsiteX14" fmla="*/ 57150 w 3752850"/>
                <a:gd name="connsiteY14" fmla="*/ 384175 h 657225"/>
                <a:gd name="connsiteX15" fmla="*/ 12700 w 3752850"/>
                <a:gd name="connsiteY15" fmla="*/ 346075 h 657225"/>
                <a:gd name="connsiteX16" fmla="*/ 0 w 3752850"/>
                <a:gd name="connsiteY16" fmla="*/ 327025 h 657225"/>
                <a:gd name="connsiteX17" fmla="*/ 0 w 3752850"/>
                <a:gd name="connsiteY17" fmla="*/ 307975 h 657225"/>
                <a:gd name="connsiteX18" fmla="*/ 6350 w 3752850"/>
                <a:gd name="connsiteY18" fmla="*/ 295275 h 657225"/>
                <a:gd name="connsiteX19" fmla="*/ 25400 w 3752850"/>
                <a:gd name="connsiteY19" fmla="*/ 292100 h 657225"/>
                <a:gd name="connsiteX20" fmla="*/ 98425 w 3752850"/>
                <a:gd name="connsiteY20" fmla="*/ 314325 h 657225"/>
                <a:gd name="connsiteX21" fmla="*/ 203200 w 3752850"/>
                <a:gd name="connsiteY21" fmla="*/ 339725 h 657225"/>
                <a:gd name="connsiteX22" fmla="*/ 301625 w 3752850"/>
                <a:gd name="connsiteY22" fmla="*/ 355600 h 657225"/>
                <a:gd name="connsiteX23" fmla="*/ 390525 w 3752850"/>
                <a:gd name="connsiteY23" fmla="*/ 365125 h 657225"/>
                <a:gd name="connsiteX24" fmla="*/ 536575 w 3752850"/>
                <a:gd name="connsiteY24" fmla="*/ 368300 h 657225"/>
                <a:gd name="connsiteX25" fmla="*/ 717550 w 3752850"/>
                <a:gd name="connsiteY25" fmla="*/ 349250 h 657225"/>
                <a:gd name="connsiteX26" fmla="*/ 1196975 w 3752850"/>
                <a:gd name="connsiteY26" fmla="*/ 292100 h 657225"/>
                <a:gd name="connsiteX27" fmla="*/ 1625600 w 3752850"/>
                <a:gd name="connsiteY27" fmla="*/ 231775 h 657225"/>
                <a:gd name="connsiteX28" fmla="*/ 1828800 w 3752850"/>
                <a:gd name="connsiteY28" fmla="*/ 203200 h 657225"/>
                <a:gd name="connsiteX29" fmla="*/ 2003425 w 3752850"/>
                <a:gd name="connsiteY29" fmla="*/ 187325 h 657225"/>
                <a:gd name="connsiteX30" fmla="*/ 2292350 w 3752850"/>
                <a:gd name="connsiteY30" fmla="*/ 161925 h 657225"/>
                <a:gd name="connsiteX31" fmla="*/ 2647950 w 3752850"/>
                <a:gd name="connsiteY31" fmla="*/ 130175 h 657225"/>
                <a:gd name="connsiteX32" fmla="*/ 3006725 w 3752850"/>
                <a:gd name="connsiteY32" fmla="*/ 95250 h 657225"/>
                <a:gd name="connsiteX33" fmla="*/ 3092450 w 3752850"/>
                <a:gd name="connsiteY33" fmla="*/ 60325 h 657225"/>
                <a:gd name="connsiteX34" fmla="*/ 3225800 w 3752850"/>
                <a:gd name="connsiteY34" fmla="*/ 6350 h 657225"/>
                <a:gd name="connsiteX35" fmla="*/ 3267075 w 3752850"/>
                <a:gd name="connsiteY35" fmla="*/ 0 h 657225"/>
                <a:gd name="connsiteX36" fmla="*/ 3355975 w 3752850"/>
                <a:gd name="connsiteY36" fmla="*/ 9525 h 657225"/>
                <a:gd name="connsiteX37" fmla="*/ 3467100 w 3752850"/>
                <a:gd name="connsiteY37" fmla="*/ 31750 h 657225"/>
                <a:gd name="connsiteX38" fmla="*/ 3524250 w 3752850"/>
                <a:gd name="connsiteY38" fmla="*/ 47625 h 657225"/>
                <a:gd name="connsiteX39" fmla="*/ 3575050 w 3752850"/>
                <a:gd name="connsiteY39" fmla="*/ 69850 h 657225"/>
                <a:gd name="connsiteX40" fmla="*/ 3648075 w 3752850"/>
                <a:gd name="connsiteY40" fmla="*/ 114300 h 657225"/>
                <a:gd name="connsiteX41" fmla="*/ 3705225 w 3752850"/>
                <a:gd name="connsiteY41" fmla="*/ 158750 h 657225"/>
                <a:gd name="connsiteX42" fmla="*/ 3740150 w 3752850"/>
                <a:gd name="connsiteY42" fmla="*/ 196850 h 657225"/>
                <a:gd name="connsiteX43" fmla="*/ 3749675 w 3752850"/>
                <a:gd name="connsiteY43" fmla="*/ 215900 h 657225"/>
                <a:gd name="connsiteX44" fmla="*/ 3752850 w 3752850"/>
                <a:gd name="connsiteY44" fmla="*/ 250825 h 657225"/>
                <a:gd name="connsiteX45" fmla="*/ 3746500 w 3752850"/>
                <a:gd name="connsiteY45" fmla="*/ 285750 h 657225"/>
                <a:gd name="connsiteX46" fmla="*/ 3724275 w 3752850"/>
                <a:gd name="connsiteY46" fmla="*/ 314325 h 657225"/>
                <a:gd name="connsiteX47" fmla="*/ 3676650 w 3752850"/>
                <a:gd name="connsiteY47" fmla="*/ 336550 h 657225"/>
                <a:gd name="connsiteX48" fmla="*/ 3644900 w 3752850"/>
                <a:gd name="connsiteY48" fmla="*/ 339725 h 657225"/>
                <a:gd name="connsiteX49" fmla="*/ 3451225 w 3752850"/>
                <a:gd name="connsiteY49" fmla="*/ 317500 h 657225"/>
                <a:gd name="connsiteX50" fmla="*/ 3121025 w 3752850"/>
                <a:gd name="connsiteY50" fmla="*/ 307975 h 657225"/>
                <a:gd name="connsiteX51" fmla="*/ 2593975 w 3752850"/>
                <a:gd name="connsiteY51" fmla="*/ 3206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52850" h="657225">
                  <a:moveTo>
                    <a:pt x="2593975" y="320675"/>
                  </a:moveTo>
                  <a:lnTo>
                    <a:pt x="2019300" y="368300"/>
                  </a:lnTo>
                  <a:lnTo>
                    <a:pt x="1835150" y="384175"/>
                  </a:lnTo>
                  <a:lnTo>
                    <a:pt x="1543050" y="412750"/>
                  </a:lnTo>
                  <a:lnTo>
                    <a:pt x="1266825" y="454025"/>
                  </a:lnTo>
                  <a:lnTo>
                    <a:pt x="1044575" y="501650"/>
                  </a:lnTo>
                  <a:lnTo>
                    <a:pt x="854075" y="549275"/>
                  </a:lnTo>
                  <a:lnTo>
                    <a:pt x="717550" y="587375"/>
                  </a:lnTo>
                  <a:lnTo>
                    <a:pt x="673100" y="612775"/>
                  </a:lnTo>
                  <a:lnTo>
                    <a:pt x="568325" y="657225"/>
                  </a:lnTo>
                  <a:lnTo>
                    <a:pt x="530225" y="650875"/>
                  </a:lnTo>
                  <a:lnTo>
                    <a:pt x="377825" y="587375"/>
                  </a:lnTo>
                  <a:lnTo>
                    <a:pt x="257175" y="520700"/>
                  </a:lnTo>
                  <a:lnTo>
                    <a:pt x="149225" y="450850"/>
                  </a:lnTo>
                  <a:lnTo>
                    <a:pt x="57150" y="384175"/>
                  </a:lnTo>
                  <a:lnTo>
                    <a:pt x="12700" y="346075"/>
                  </a:lnTo>
                  <a:lnTo>
                    <a:pt x="0" y="327025"/>
                  </a:lnTo>
                  <a:lnTo>
                    <a:pt x="0" y="307975"/>
                  </a:lnTo>
                  <a:lnTo>
                    <a:pt x="6350" y="295275"/>
                  </a:lnTo>
                  <a:lnTo>
                    <a:pt x="25400" y="292100"/>
                  </a:lnTo>
                  <a:lnTo>
                    <a:pt x="98425" y="314325"/>
                  </a:lnTo>
                  <a:lnTo>
                    <a:pt x="203200" y="339725"/>
                  </a:lnTo>
                  <a:lnTo>
                    <a:pt x="301625" y="355600"/>
                  </a:lnTo>
                  <a:lnTo>
                    <a:pt x="390525" y="365125"/>
                  </a:lnTo>
                  <a:lnTo>
                    <a:pt x="536575" y="368300"/>
                  </a:lnTo>
                  <a:lnTo>
                    <a:pt x="717550" y="349250"/>
                  </a:lnTo>
                  <a:lnTo>
                    <a:pt x="1196975" y="292100"/>
                  </a:lnTo>
                  <a:lnTo>
                    <a:pt x="1625600" y="231775"/>
                  </a:lnTo>
                  <a:lnTo>
                    <a:pt x="1828800" y="203200"/>
                  </a:lnTo>
                  <a:lnTo>
                    <a:pt x="2003425" y="187325"/>
                  </a:lnTo>
                  <a:lnTo>
                    <a:pt x="2292350" y="161925"/>
                  </a:lnTo>
                  <a:lnTo>
                    <a:pt x="2647950" y="130175"/>
                  </a:lnTo>
                  <a:lnTo>
                    <a:pt x="3006725" y="95250"/>
                  </a:lnTo>
                  <a:lnTo>
                    <a:pt x="3092450" y="60325"/>
                  </a:lnTo>
                  <a:lnTo>
                    <a:pt x="3225800" y="6350"/>
                  </a:lnTo>
                  <a:lnTo>
                    <a:pt x="3267075" y="0"/>
                  </a:lnTo>
                  <a:lnTo>
                    <a:pt x="3355975" y="9525"/>
                  </a:lnTo>
                  <a:lnTo>
                    <a:pt x="3467100" y="31750"/>
                  </a:lnTo>
                  <a:lnTo>
                    <a:pt x="3524250" y="47625"/>
                  </a:lnTo>
                  <a:lnTo>
                    <a:pt x="3575050" y="69850"/>
                  </a:lnTo>
                  <a:lnTo>
                    <a:pt x="3648075" y="114300"/>
                  </a:lnTo>
                  <a:lnTo>
                    <a:pt x="3705225" y="158750"/>
                  </a:lnTo>
                  <a:lnTo>
                    <a:pt x="3740150" y="196850"/>
                  </a:lnTo>
                  <a:lnTo>
                    <a:pt x="3749675" y="215900"/>
                  </a:lnTo>
                  <a:lnTo>
                    <a:pt x="3752850" y="250825"/>
                  </a:lnTo>
                  <a:lnTo>
                    <a:pt x="3746500" y="285750"/>
                  </a:lnTo>
                  <a:lnTo>
                    <a:pt x="3724275" y="314325"/>
                  </a:lnTo>
                  <a:lnTo>
                    <a:pt x="3676650" y="336550"/>
                  </a:lnTo>
                  <a:lnTo>
                    <a:pt x="3644900" y="339725"/>
                  </a:lnTo>
                  <a:lnTo>
                    <a:pt x="3451225" y="317500"/>
                  </a:lnTo>
                  <a:lnTo>
                    <a:pt x="3121025" y="307975"/>
                  </a:lnTo>
                  <a:lnTo>
                    <a:pt x="2593975" y="320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C811E11E-8F99-44E3-AD10-89B542DDE49A}"/>
                </a:ext>
              </a:extLst>
            </p:cNvPr>
            <p:cNvSpPr/>
            <p:nvPr/>
          </p:nvSpPr>
          <p:spPr>
            <a:xfrm>
              <a:off x="3911601" y="4538664"/>
              <a:ext cx="481013" cy="1311275"/>
            </a:xfrm>
            <a:custGeom>
              <a:avLst/>
              <a:gdLst>
                <a:gd name="connsiteX0" fmla="*/ 0 w 481013"/>
                <a:gd name="connsiteY0" fmla="*/ 1033462 h 1312068"/>
                <a:gd name="connsiteX1" fmla="*/ 2381 w 481013"/>
                <a:gd name="connsiteY1" fmla="*/ 940593 h 1312068"/>
                <a:gd name="connsiteX2" fmla="*/ 9525 w 481013"/>
                <a:gd name="connsiteY2" fmla="*/ 804862 h 1312068"/>
                <a:gd name="connsiteX3" fmla="*/ 23813 w 481013"/>
                <a:gd name="connsiteY3" fmla="*/ 659606 h 1312068"/>
                <a:gd name="connsiteX4" fmla="*/ 61913 w 481013"/>
                <a:gd name="connsiteY4" fmla="*/ 621506 h 1312068"/>
                <a:gd name="connsiteX5" fmla="*/ 126206 w 481013"/>
                <a:gd name="connsiteY5" fmla="*/ 545306 h 1312068"/>
                <a:gd name="connsiteX6" fmla="*/ 183356 w 481013"/>
                <a:gd name="connsiteY6" fmla="*/ 473868 h 1312068"/>
                <a:gd name="connsiteX7" fmla="*/ 240506 w 481013"/>
                <a:gd name="connsiteY7" fmla="*/ 385762 h 1312068"/>
                <a:gd name="connsiteX8" fmla="*/ 295275 w 481013"/>
                <a:gd name="connsiteY8" fmla="*/ 288131 h 1312068"/>
                <a:gd name="connsiteX9" fmla="*/ 335756 w 481013"/>
                <a:gd name="connsiteY9" fmla="*/ 202406 h 1312068"/>
                <a:gd name="connsiteX10" fmla="*/ 381000 w 481013"/>
                <a:gd name="connsiteY10" fmla="*/ 97631 h 1312068"/>
                <a:gd name="connsiteX11" fmla="*/ 407194 w 481013"/>
                <a:gd name="connsiteY11" fmla="*/ 38100 h 1312068"/>
                <a:gd name="connsiteX12" fmla="*/ 421481 w 481013"/>
                <a:gd name="connsiteY12" fmla="*/ 14287 h 1312068"/>
                <a:gd name="connsiteX13" fmla="*/ 435769 w 481013"/>
                <a:gd name="connsiteY13" fmla="*/ 4762 h 1312068"/>
                <a:gd name="connsiteX14" fmla="*/ 454819 w 481013"/>
                <a:gd name="connsiteY14" fmla="*/ 0 h 1312068"/>
                <a:gd name="connsiteX15" fmla="*/ 473869 w 481013"/>
                <a:gd name="connsiteY15" fmla="*/ 4762 h 1312068"/>
                <a:gd name="connsiteX16" fmla="*/ 481013 w 481013"/>
                <a:gd name="connsiteY16" fmla="*/ 21431 h 1312068"/>
                <a:gd name="connsiteX17" fmla="*/ 476250 w 481013"/>
                <a:gd name="connsiteY17" fmla="*/ 64293 h 1312068"/>
                <a:gd name="connsiteX18" fmla="*/ 454819 w 481013"/>
                <a:gd name="connsiteY18" fmla="*/ 204787 h 1312068"/>
                <a:gd name="connsiteX19" fmla="*/ 419100 w 481013"/>
                <a:gd name="connsiteY19" fmla="*/ 392906 h 1312068"/>
                <a:gd name="connsiteX20" fmla="*/ 371475 w 481013"/>
                <a:gd name="connsiteY20" fmla="*/ 638175 h 1312068"/>
                <a:gd name="connsiteX21" fmla="*/ 335756 w 481013"/>
                <a:gd name="connsiteY21" fmla="*/ 823912 h 1312068"/>
                <a:gd name="connsiteX22" fmla="*/ 309563 w 481013"/>
                <a:gd name="connsiteY22" fmla="*/ 957262 h 1312068"/>
                <a:gd name="connsiteX23" fmla="*/ 276225 w 481013"/>
                <a:gd name="connsiteY23" fmla="*/ 1076325 h 1312068"/>
                <a:gd name="connsiteX24" fmla="*/ 242888 w 481013"/>
                <a:gd name="connsiteY24" fmla="*/ 1169193 h 1312068"/>
                <a:gd name="connsiteX25" fmla="*/ 202406 w 481013"/>
                <a:gd name="connsiteY25" fmla="*/ 1254918 h 1312068"/>
                <a:gd name="connsiteX26" fmla="*/ 178594 w 481013"/>
                <a:gd name="connsiteY26" fmla="*/ 1295400 h 1312068"/>
                <a:gd name="connsiteX27" fmla="*/ 161925 w 481013"/>
                <a:gd name="connsiteY27" fmla="*/ 1309687 h 1312068"/>
                <a:gd name="connsiteX28" fmla="*/ 138113 w 481013"/>
                <a:gd name="connsiteY28" fmla="*/ 1312068 h 1312068"/>
                <a:gd name="connsiteX29" fmla="*/ 100013 w 481013"/>
                <a:gd name="connsiteY29" fmla="*/ 1304925 h 1312068"/>
                <a:gd name="connsiteX30" fmla="*/ 69056 w 481013"/>
                <a:gd name="connsiteY30" fmla="*/ 1281112 h 1312068"/>
                <a:gd name="connsiteX31" fmla="*/ 45244 w 481013"/>
                <a:gd name="connsiteY31" fmla="*/ 1250156 h 1312068"/>
                <a:gd name="connsiteX32" fmla="*/ 28575 w 481013"/>
                <a:gd name="connsiteY32" fmla="*/ 1216818 h 1312068"/>
                <a:gd name="connsiteX33" fmla="*/ 14288 w 481013"/>
                <a:gd name="connsiteY33" fmla="*/ 1164431 h 1312068"/>
                <a:gd name="connsiteX34" fmla="*/ 7144 w 481013"/>
                <a:gd name="connsiteY34" fmla="*/ 1102518 h 1312068"/>
                <a:gd name="connsiteX35" fmla="*/ 0 w 481013"/>
                <a:gd name="connsiteY35" fmla="*/ 1033462 h 131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1013" h="1312068">
                  <a:moveTo>
                    <a:pt x="0" y="1033462"/>
                  </a:moveTo>
                  <a:cubicBezTo>
                    <a:pt x="794" y="1002506"/>
                    <a:pt x="1587" y="971549"/>
                    <a:pt x="2381" y="940593"/>
                  </a:cubicBezTo>
                  <a:lnTo>
                    <a:pt x="9525" y="804862"/>
                  </a:lnTo>
                  <a:lnTo>
                    <a:pt x="23813" y="659606"/>
                  </a:lnTo>
                  <a:lnTo>
                    <a:pt x="61913" y="621506"/>
                  </a:lnTo>
                  <a:lnTo>
                    <a:pt x="126206" y="545306"/>
                  </a:lnTo>
                  <a:lnTo>
                    <a:pt x="183356" y="473868"/>
                  </a:lnTo>
                  <a:lnTo>
                    <a:pt x="240506" y="385762"/>
                  </a:lnTo>
                  <a:lnTo>
                    <a:pt x="295275" y="288131"/>
                  </a:lnTo>
                  <a:lnTo>
                    <a:pt x="335756" y="202406"/>
                  </a:lnTo>
                  <a:lnTo>
                    <a:pt x="381000" y="97631"/>
                  </a:lnTo>
                  <a:lnTo>
                    <a:pt x="407194" y="38100"/>
                  </a:lnTo>
                  <a:lnTo>
                    <a:pt x="421481" y="14287"/>
                  </a:lnTo>
                  <a:lnTo>
                    <a:pt x="435769" y="4762"/>
                  </a:lnTo>
                  <a:lnTo>
                    <a:pt x="454819" y="0"/>
                  </a:lnTo>
                  <a:lnTo>
                    <a:pt x="473869" y="4762"/>
                  </a:lnTo>
                  <a:lnTo>
                    <a:pt x="481013" y="21431"/>
                  </a:lnTo>
                  <a:lnTo>
                    <a:pt x="476250" y="64293"/>
                  </a:lnTo>
                  <a:lnTo>
                    <a:pt x="454819" y="204787"/>
                  </a:lnTo>
                  <a:lnTo>
                    <a:pt x="419100" y="392906"/>
                  </a:lnTo>
                  <a:lnTo>
                    <a:pt x="371475" y="638175"/>
                  </a:lnTo>
                  <a:lnTo>
                    <a:pt x="335756" y="823912"/>
                  </a:lnTo>
                  <a:lnTo>
                    <a:pt x="309563" y="957262"/>
                  </a:lnTo>
                  <a:lnTo>
                    <a:pt x="276225" y="1076325"/>
                  </a:lnTo>
                  <a:lnTo>
                    <a:pt x="242888" y="1169193"/>
                  </a:lnTo>
                  <a:lnTo>
                    <a:pt x="202406" y="1254918"/>
                  </a:lnTo>
                  <a:lnTo>
                    <a:pt x="178594" y="1295400"/>
                  </a:lnTo>
                  <a:lnTo>
                    <a:pt x="161925" y="1309687"/>
                  </a:lnTo>
                  <a:lnTo>
                    <a:pt x="138113" y="1312068"/>
                  </a:lnTo>
                  <a:lnTo>
                    <a:pt x="100013" y="1304925"/>
                  </a:lnTo>
                  <a:lnTo>
                    <a:pt x="69056" y="1281112"/>
                  </a:lnTo>
                  <a:lnTo>
                    <a:pt x="45244" y="1250156"/>
                  </a:lnTo>
                  <a:lnTo>
                    <a:pt x="28575" y="1216818"/>
                  </a:lnTo>
                  <a:lnTo>
                    <a:pt x="14288" y="1164431"/>
                  </a:lnTo>
                  <a:lnTo>
                    <a:pt x="7144" y="1102518"/>
                  </a:lnTo>
                  <a:lnTo>
                    <a:pt x="0" y="1033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0">
              <a:extLst>
                <a:ext uri="{FF2B5EF4-FFF2-40B4-BE49-F238E27FC236}">
                  <a16:creationId xmlns:a16="http://schemas.microsoft.com/office/drawing/2014/main" id="{0CFF044B-0299-47D9-B11B-DB6BD288FA6E}"/>
                </a:ext>
              </a:extLst>
            </p:cNvPr>
            <p:cNvSpPr/>
            <p:nvPr/>
          </p:nvSpPr>
          <p:spPr>
            <a:xfrm>
              <a:off x="5773739" y="3954463"/>
              <a:ext cx="473075" cy="844550"/>
            </a:xfrm>
            <a:custGeom>
              <a:avLst/>
              <a:gdLst>
                <a:gd name="connsiteX0" fmla="*/ 47625 w 471488"/>
                <a:gd name="connsiteY0" fmla="*/ 392907 h 842963"/>
                <a:gd name="connsiteX1" fmla="*/ 30957 w 471488"/>
                <a:gd name="connsiteY1" fmla="*/ 304800 h 842963"/>
                <a:gd name="connsiteX2" fmla="*/ 16669 w 471488"/>
                <a:gd name="connsiteY2" fmla="*/ 207169 h 842963"/>
                <a:gd name="connsiteX3" fmla="*/ 7144 w 471488"/>
                <a:gd name="connsiteY3" fmla="*/ 116682 h 842963"/>
                <a:gd name="connsiteX4" fmla="*/ 0 w 471488"/>
                <a:gd name="connsiteY4" fmla="*/ 66675 h 842963"/>
                <a:gd name="connsiteX5" fmla="*/ 0 w 471488"/>
                <a:gd name="connsiteY5" fmla="*/ 28575 h 842963"/>
                <a:gd name="connsiteX6" fmla="*/ 7144 w 471488"/>
                <a:gd name="connsiteY6" fmla="*/ 7144 h 842963"/>
                <a:gd name="connsiteX7" fmla="*/ 26194 w 471488"/>
                <a:gd name="connsiteY7" fmla="*/ 0 h 842963"/>
                <a:gd name="connsiteX8" fmla="*/ 45244 w 471488"/>
                <a:gd name="connsiteY8" fmla="*/ 4763 h 842963"/>
                <a:gd name="connsiteX9" fmla="*/ 61913 w 471488"/>
                <a:gd name="connsiteY9" fmla="*/ 16669 h 842963"/>
                <a:gd name="connsiteX10" fmla="*/ 83344 w 471488"/>
                <a:gd name="connsiteY10" fmla="*/ 47625 h 842963"/>
                <a:gd name="connsiteX11" fmla="*/ 142875 w 471488"/>
                <a:gd name="connsiteY11" fmla="*/ 169069 h 842963"/>
                <a:gd name="connsiteX12" fmla="*/ 197644 w 471488"/>
                <a:gd name="connsiteY12" fmla="*/ 264319 h 842963"/>
                <a:gd name="connsiteX13" fmla="*/ 216694 w 471488"/>
                <a:gd name="connsiteY13" fmla="*/ 290513 h 842963"/>
                <a:gd name="connsiteX14" fmla="*/ 245269 w 471488"/>
                <a:gd name="connsiteY14" fmla="*/ 297657 h 842963"/>
                <a:gd name="connsiteX15" fmla="*/ 450057 w 471488"/>
                <a:gd name="connsiteY15" fmla="*/ 519113 h 842963"/>
                <a:gd name="connsiteX16" fmla="*/ 461963 w 471488"/>
                <a:gd name="connsiteY16" fmla="*/ 616744 h 842963"/>
                <a:gd name="connsiteX17" fmla="*/ 466725 w 471488"/>
                <a:gd name="connsiteY17" fmla="*/ 685800 h 842963"/>
                <a:gd name="connsiteX18" fmla="*/ 471488 w 471488"/>
                <a:gd name="connsiteY18" fmla="*/ 764382 h 842963"/>
                <a:gd name="connsiteX19" fmla="*/ 464344 w 471488"/>
                <a:gd name="connsiteY19" fmla="*/ 800100 h 842963"/>
                <a:gd name="connsiteX20" fmla="*/ 454819 w 471488"/>
                <a:gd name="connsiteY20" fmla="*/ 823913 h 842963"/>
                <a:gd name="connsiteX21" fmla="*/ 438150 w 471488"/>
                <a:gd name="connsiteY21" fmla="*/ 833438 h 842963"/>
                <a:gd name="connsiteX22" fmla="*/ 400050 w 471488"/>
                <a:gd name="connsiteY22" fmla="*/ 842963 h 842963"/>
                <a:gd name="connsiteX23" fmla="*/ 345282 w 471488"/>
                <a:gd name="connsiteY23" fmla="*/ 835819 h 842963"/>
                <a:gd name="connsiteX24" fmla="*/ 300038 w 471488"/>
                <a:gd name="connsiteY24" fmla="*/ 819150 h 842963"/>
                <a:gd name="connsiteX25" fmla="*/ 269082 w 471488"/>
                <a:gd name="connsiteY25" fmla="*/ 797719 h 842963"/>
                <a:gd name="connsiteX26" fmla="*/ 235744 w 471488"/>
                <a:gd name="connsiteY26" fmla="*/ 764382 h 842963"/>
                <a:gd name="connsiteX27" fmla="*/ 176213 w 471488"/>
                <a:gd name="connsiteY27" fmla="*/ 692944 h 842963"/>
                <a:gd name="connsiteX28" fmla="*/ 142875 w 471488"/>
                <a:gd name="connsiteY28" fmla="*/ 642938 h 842963"/>
                <a:gd name="connsiteX29" fmla="*/ 111919 w 471488"/>
                <a:gd name="connsiteY29" fmla="*/ 578644 h 842963"/>
                <a:gd name="connsiteX30" fmla="*/ 83344 w 471488"/>
                <a:gd name="connsiteY30" fmla="*/ 509588 h 842963"/>
                <a:gd name="connsiteX31" fmla="*/ 47625 w 471488"/>
                <a:gd name="connsiteY31" fmla="*/ 392907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1488" h="842963">
                  <a:moveTo>
                    <a:pt x="47625" y="392907"/>
                  </a:moveTo>
                  <a:lnTo>
                    <a:pt x="30957" y="304800"/>
                  </a:lnTo>
                  <a:lnTo>
                    <a:pt x="16669" y="207169"/>
                  </a:lnTo>
                  <a:lnTo>
                    <a:pt x="7144" y="116682"/>
                  </a:lnTo>
                  <a:lnTo>
                    <a:pt x="0" y="66675"/>
                  </a:lnTo>
                  <a:lnTo>
                    <a:pt x="0" y="28575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45244" y="4763"/>
                  </a:lnTo>
                  <a:lnTo>
                    <a:pt x="61913" y="16669"/>
                  </a:lnTo>
                  <a:lnTo>
                    <a:pt x="83344" y="47625"/>
                  </a:lnTo>
                  <a:lnTo>
                    <a:pt x="142875" y="169069"/>
                  </a:lnTo>
                  <a:lnTo>
                    <a:pt x="197644" y="264319"/>
                  </a:lnTo>
                  <a:lnTo>
                    <a:pt x="216694" y="290513"/>
                  </a:lnTo>
                  <a:lnTo>
                    <a:pt x="245269" y="297657"/>
                  </a:lnTo>
                  <a:lnTo>
                    <a:pt x="450057" y="519113"/>
                  </a:lnTo>
                  <a:lnTo>
                    <a:pt x="461963" y="616744"/>
                  </a:lnTo>
                  <a:lnTo>
                    <a:pt x="466725" y="685800"/>
                  </a:lnTo>
                  <a:lnTo>
                    <a:pt x="471488" y="764382"/>
                  </a:lnTo>
                  <a:lnTo>
                    <a:pt x="464344" y="800100"/>
                  </a:lnTo>
                  <a:lnTo>
                    <a:pt x="454819" y="823913"/>
                  </a:lnTo>
                  <a:lnTo>
                    <a:pt x="438150" y="833438"/>
                  </a:lnTo>
                  <a:lnTo>
                    <a:pt x="400050" y="842963"/>
                  </a:lnTo>
                  <a:lnTo>
                    <a:pt x="345282" y="835819"/>
                  </a:lnTo>
                  <a:lnTo>
                    <a:pt x="300038" y="819150"/>
                  </a:lnTo>
                  <a:lnTo>
                    <a:pt x="269082" y="797719"/>
                  </a:lnTo>
                  <a:lnTo>
                    <a:pt x="235744" y="764382"/>
                  </a:lnTo>
                  <a:lnTo>
                    <a:pt x="176213" y="692944"/>
                  </a:lnTo>
                  <a:lnTo>
                    <a:pt x="142875" y="642938"/>
                  </a:lnTo>
                  <a:lnTo>
                    <a:pt x="111919" y="578644"/>
                  </a:lnTo>
                  <a:lnTo>
                    <a:pt x="83344" y="509588"/>
                  </a:lnTo>
                  <a:lnTo>
                    <a:pt x="47625" y="3929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A93E6124-3793-4CF8-ADD0-EA0887B7A7A4}"/>
                </a:ext>
              </a:extLst>
            </p:cNvPr>
            <p:cNvSpPr/>
            <p:nvPr/>
          </p:nvSpPr>
          <p:spPr>
            <a:xfrm>
              <a:off x="7345363" y="3897313"/>
              <a:ext cx="774700" cy="1046162"/>
            </a:xfrm>
            <a:custGeom>
              <a:avLst/>
              <a:gdLst>
                <a:gd name="connsiteX0" fmla="*/ 421482 w 773907"/>
                <a:gd name="connsiteY0" fmla="*/ 692944 h 1045369"/>
                <a:gd name="connsiteX1" fmla="*/ 278607 w 773907"/>
                <a:gd name="connsiteY1" fmla="*/ 452438 h 1045369"/>
                <a:gd name="connsiteX2" fmla="*/ 154782 w 773907"/>
                <a:gd name="connsiteY2" fmla="*/ 266700 h 1045369"/>
                <a:gd name="connsiteX3" fmla="*/ 52388 w 773907"/>
                <a:gd name="connsiteY3" fmla="*/ 123825 h 1045369"/>
                <a:gd name="connsiteX4" fmla="*/ 21432 w 773907"/>
                <a:gd name="connsiteY4" fmla="*/ 83344 h 1045369"/>
                <a:gd name="connsiteX5" fmla="*/ 4763 w 773907"/>
                <a:gd name="connsiteY5" fmla="*/ 54769 h 1045369"/>
                <a:gd name="connsiteX6" fmla="*/ 0 w 773907"/>
                <a:gd name="connsiteY6" fmla="*/ 30957 h 1045369"/>
                <a:gd name="connsiteX7" fmla="*/ 0 w 773907"/>
                <a:gd name="connsiteY7" fmla="*/ 16669 h 1045369"/>
                <a:gd name="connsiteX8" fmla="*/ 2382 w 773907"/>
                <a:gd name="connsiteY8" fmla="*/ 7144 h 1045369"/>
                <a:gd name="connsiteX9" fmla="*/ 11907 w 773907"/>
                <a:gd name="connsiteY9" fmla="*/ 0 h 1045369"/>
                <a:gd name="connsiteX10" fmla="*/ 38100 w 773907"/>
                <a:gd name="connsiteY10" fmla="*/ 4763 h 1045369"/>
                <a:gd name="connsiteX11" fmla="*/ 116682 w 773907"/>
                <a:gd name="connsiteY11" fmla="*/ 47625 h 1045369"/>
                <a:gd name="connsiteX12" fmla="*/ 247650 w 773907"/>
                <a:gd name="connsiteY12" fmla="*/ 123825 h 1045369"/>
                <a:gd name="connsiteX13" fmla="*/ 373857 w 773907"/>
                <a:gd name="connsiteY13" fmla="*/ 202407 h 1045369"/>
                <a:gd name="connsiteX14" fmla="*/ 478632 w 773907"/>
                <a:gd name="connsiteY14" fmla="*/ 276225 h 1045369"/>
                <a:gd name="connsiteX15" fmla="*/ 576263 w 773907"/>
                <a:gd name="connsiteY15" fmla="*/ 347663 h 1045369"/>
                <a:gd name="connsiteX16" fmla="*/ 659607 w 773907"/>
                <a:gd name="connsiteY16" fmla="*/ 419100 h 1045369"/>
                <a:gd name="connsiteX17" fmla="*/ 681038 w 773907"/>
                <a:gd name="connsiteY17" fmla="*/ 442913 h 1045369"/>
                <a:gd name="connsiteX18" fmla="*/ 702469 w 773907"/>
                <a:gd name="connsiteY18" fmla="*/ 473869 h 1045369"/>
                <a:gd name="connsiteX19" fmla="*/ 728663 w 773907"/>
                <a:gd name="connsiteY19" fmla="*/ 531019 h 1045369"/>
                <a:gd name="connsiteX20" fmla="*/ 747713 w 773907"/>
                <a:gd name="connsiteY20" fmla="*/ 588169 h 1045369"/>
                <a:gd name="connsiteX21" fmla="*/ 759619 w 773907"/>
                <a:gd name="connsiteY21" fmla="*/ 642938 h 1045369"/>
                <a:gd name="connsiteX22" fmla="*/ 771525 w 773907"/>
                <a:gd name="connsiteY22" fmla="*/ 714375 h 1045369"/>
                <a:gd name="connsiteX23" fmla="*/ 773907 w 773907"/>
                <a:gd name="connsiteY23" fmla="*/ 781050 h 1045369"/>
                <a:gd name="connsiteX24" fmla="*/ 773907 w 773907"/>
                <a:gd name="connsiteY24" fmla="*/ 852488 h 1045369"/>
                <a:gd name="connsiteX25" fmla="*/ 769144 w 773907"/>
                <a:gd name="connsiteY25" fmla="*/ 921544 h 1045369"/>
                <a:gd name="connsiteX26" fmla="*/ 759619 w 773907"/>
                <a:gd name="connsiteY26" fmla="*/ 969169 h 1045369"/>
                <a:gd name="connsiteX27" fmla="*/ 745332 w 773907"/>
                <a:gd name="connsiteY27" fmla="*/ 1009650 h 1045369"/>
                <a:gd name="connsiteX28" fmla="*/ 728663 w 773907"/>
                <a:gd name="connsiteY28" fmla="*/ 1033463 h 1045369"/>
                <a:gd name="connsiteX29" fmla="*/ 704850 w 773907"/>
                <a:gd name="connsiteY29" fmla="*/ 1040607 h 1045369"/>
                <a:gd name="connsiteX30" fmla="*/ 681038 w 773907"/>
                <a:gd name="connsiteY30" fmla="*/ 1045369 h 1045369"/>
                <a:gd name="connsiteX31" fmla="*/ 654844 w 773907"/>
                <a:gd name="connsiteY31" fmla="*/ 1038225 h 1045369"/>
                <a:gd name="connsiteX32" fmla="*/ 626269 w 773907"/>
                <a:gd name="connsiteY32" fmla="*/ 1021557 h 1045369"/>
                <a:gd name="connsiteX33" fmla="*/ 600075 w 773907"/>
                <a:gd name="connsiteY33" fmla="*/ 1000125 h 1045369"/>
                <a:gd name="connsiteX34" fmla="*/ 573882 w 773907"/>
                <a:gd name="connsiteY34" fmla="*/ 964407 h 1045369"/>
                <a:gd name="connsiteX35" fmla="*/ 523875 w 773907"/>
                <a:gd name="connsiteY35" fmla="*/ 864394 h 1045369"/>
                <a:gd name="connsiteX36" fmla="*/ 421482 w 773907"/>
                <a:gd name="connsiteY36" fmla="*/ 6929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3907" h="1045369">
                  <a:moveTo>
                    <a:pt x="421482" y="692944"/>
                  </a:moveTo>
                  <a:lnTo>
                    <a:pt x="278607" y="452438"/>
                  </a:lnTo>
                  <a:lnTo>
                    <a:pt x="154782" y="266700"/>
                  </a:lnTo>
                  <a:lnTo>
                    <a:pt x="52388" y="123825"/>
                  </a:lnTo>
                  <a:lnTo>
                    <a:pt x="21432" y="83344"/>
                  </a:lnTo>
                  <a:lnTo>
                    <a:pt x="4763" y="54769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8100" y="4763"/>
                  </a:lnTo>
                  <a:lnTo>
                    <a:pt x="116682" y="47625"/>
                  </a:lnTo>
                  <a:lnTo>
                    <a:pt x="247650" y="123825"/>
                  </a:lnTo>
                  <a:lnTo>
                    <a:pt x="373857" y="202407"/>
                  </a:lnTo>
                  <a:lnTo>
                    <a:pt x="478632" y="276225"/>
                  </a:lnTo>
                  <a:lnTo>
                    <a:pt x="576263" y="347663"/>
                  </a:lnTo>
                  <a:lnTo>
                    <a:pt x="659607" y="419100"/>
                  </a:lnTo>
                  <a:lnTo>
                    <a:pt x="681038" y="442913"/>
                  </a:lnTo>
                  <a:lnTo>
                    <a:pt x="702469" y="473869"/>
                  </a:lnTo>
                  <a:lnTo>
                    <a:pt x="728663" y="531019"/>
                  </a:lnTo>
                  <a:lnTo>
                    <a:pt x="747713" y="588169"/>
                  </a:lnTo>
                  <a:lnTo>
                    <a:pt x="759619" y="642938"/>
                  </a:lnTo>
                  <a:lnTo>
                    <a:pt x="771525" y="714375"/>
                  </a:lnTo>
                  <a:lnTo>
                    <a:pt x="773907" y="781050"/>
                  </a:lnTo>
                  <a:lnTo>
                    <a:pt x="773907" y="852488"/>
                  </a:lnTo>
                  <a:lnTo>
                    <a:pt x="769144" y="921544"/>
                  </a:lnTo>
                  <a:lnTo>
                    <a:pt x="759619" y="969169"/>
                  </a:lnTo>
                  <a:lnTo>
                    <a:pt x="745332" y="1009650"/>
                  </a:lnTo>
                  <a:lnTo>
                    <a:pt x="728663" y="1033463"/>
                  </a:lnTo>
                  <a:lnTo>
                    <a:pt x="704850" y="1040607"/>
                  </a:lnTo>
                  <a:lnTo>
                    <a:pt x="681038" y="1045369"/>
                  </a:lnTo>
                  <a:lnTo>
                    <a:pt x="654844" y="1038225"/>
                  </a:lnTo>
                  <a:lnTo>
                    <a:pt x="626269" y="1021557"/>
                  </a:lnTo>
                  <a:lnTo>
                    <a:pt x="600075" y="1000125"/>
                  </a:lnTo>
                  <a:lnTo>
                    <a:pt x="573882" y="964407"/>
                  </a:lnTo>
                  <a:lnTo>
                    <a:pt x="523875" y="864394"/>
                  </a:lnTo>
                  <a:lnTo>
                    <a:pt x="421482" y="692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327E8E4F-95F2-455E-AB74-6C7A9D0D8A43}"/>
                </a:ext>
              </a:extLst>
            </p:cNvPr>
            <p:cNvSpPr/>
            <p:nvPr/>
          </p:nvSpPr>
          <p:spPr>
            <a:xfrm>
              <a:off x="4811713" y="4414839"/>
              <a:ext cx="3308350" cy="1539875"/>
            </a:xfrm>
            <a:custGeom>
              <a:avLst/>
              <a:gdLst>
                <a:gd name="connsiteX0" fmla="*/ 1600200 w 3309257"/>
                <a:gd name="connsiteY0" fmla="*/ 1450522 h 1540329"/>
                <a:gd name="connsiteX1" fmla="*/ 1412422 w 3309257"/>
                <a:gd name="connsiteY1" fmla="*/ 1401536 h 1540329"/>
                <a:gd name="connsiteX2" fmla="*/ 1251857 w 3309257"/>
                <a:gd name="connsiteY2" fmla="*/ 1344386 h 1540329"/>
                <a:gd name="connsiteX3" fmla="*/ 1113064 w 3309257"/>
                <a:gd name="connsiteY3" fmla="*/ 1287236 h 1540329"/>
                <a:gd name="connsiteX4" fmla="*/ 985157 w 3309257"/>
                <a:gd name="connsiteY4" fmla="*/ 1221922 h 1540329"/>
                <a:gd name="connsiteX5" fmla="*/ 854529 w 3309257"/>
                <a:gd name="connsiteY5" fmla="*/ 1143000 h 1540329"/>
                <a:gd name="connsiteX6" fmla="*/ 726622 w 3309257"/>
                <a:gd name="connsiteY6" fmla="*/ 1055914 h 1540329"/>
                <a:gd name="connsiteX7" fmla="*/ 598714 w 3309257"/>
                <a:gd name="connsiteY7" fmla="*/ 947057 h 1540329"/>
                <a:gd name="connsiteX8" fmla="*/ 476250 w 3309257"/>
                <a:gd name="connsiteY8" fmla="*/ 824593 h 1540329"/>
                <a:gd name="connsiteX9" fmla="*/ 413657 w 3309257"/>
                <a:gd name="connsiteY9" fmla="*/ 753836 h 1540329"/>
                <a:gd name="connsiteX10" fmla="*/ 342900 w 3309257"/>
                <a:gd name="connsiteY10" fmla="*/ 664029 h 1540329"/>
                <a:gd name="connsiteX11" fmla="*/ 274864 w 3309257"/>
                <a:gd name="connsiteY11" fmla="*/ 574222 h 1540329"/>
                <a:gd name="connsiteX12" fmla="*/ 223157 w 3309257"/>
                <a:gd name="connsiteY12" fmla="*/ 489857 h 1540329"/>
                <a:gd name="connsiteX13" fmla="*/ 157843 w 3309257"/>
                <a:gd name="connsiteY13" fmla="*/ 381000 h 1540329"/>
                <a:gd name="connsiteX14" fmla="*/ 100693 w 3309257"/>
                <a:gd name="connsiteY14" fmla="*/ 272143 h 1540329"/>
                <a:gd name="connsiteX15" fmla="*/ 54429 w 3309257"/>
                <a:gd name="connsiteY15" fmla="*/ 174172 h 1540329"/>
                <a:gd name="connsiteX16" fmla="*/ 13607 w 3309257"/>
                <a:gd name="connsiteY16" fmla="*/ 76200 h 1540329"/>
                <a:gd name="connsiteX17" fmla="*/ 0 w 3309257"/>
                <a:gd name="connsiteY17" fmla="*/ 38100 h 1540329"/>
                <a:gd name="connsiteX18" fmla="*/ 0 w 3309257"/>
                <a:gd name="connsiteY18" fmla="*/ 21772 h 1540329"/>
                <a:gd name="connsiteX19" fmla="*/ 0 w 3309257"/>
                <a:gd name="connsiteY19" fmla="*/ 10886 h 1540329"/>
                <a:gd name="connsiteX20" fmla="*/ 5443 w 3309257"/>
                <a:gd name="connsiteY20" fmla="*/ 0 h 1540329"/>
                <a:gd name="connsiteX21" fmla="*/ 21772 w 3309257"/>
                <a:gd name="connsiteY21" fmla="*/ 0 h 1540329"/>
                <a:gd name="connsiteX22" fmla="*/ 40822 w 3309257"/>
                <a:gd name="connsiteY22" fmla="*/ 10886 h 1540329"/>
                <a:gd name="connsiteX23" fmla="*/ 70757 w 3309257"/>
                <a:gd name="connsiteY23" fmla="*/ 54429 h 1540329"/>
                <a:gd name="connsiteX24" fmla="*/ 136072 w 3309257"/>
                <a:gd name="connsiteY24" fmla="*/ 163286 h 1540329"/>
                <a:gd name="connsiteX25" fmla="*/ 206829 w 3309257"/>
                <a:gd name="connsiteY25" fmla="*/ 272143 h 1540329"/>
                <a:gd name="connsiteX26" fmla="*/ 293914 w 3309257"/>
                <a:gd name="connsiteY26" fmla="*/ 383722 h 1540329"/>
                <a:gd name="connsiteX27" fmla="*/ 361950 w 3309257"/>
                <a:gd name="connsiteY27" fmla="*/ 468086 h 1540329"/>
                <a:gd name="connsiteX28" fmla="*/ 459922 w 3309257"/>
                <a:gd name="connsiteY28" fmla="*/ 568779 h 1540329"/>
                <a:gd name="connsiteX29" fmla="*/ 536122 w 3309257"/>
                <a:gd name="connsiteY29" fmla="*/ 642257 h 1540329"/>
                <a:gd name="connsiteX30" fmla="*/ 631372 w 3309257"/>
                <a:gd name="connsiteY30" fmla="*/ 723900 h 1540329"/>
                <a:gd name="connsiteX31" fmla="*/ 723900 w 3309257"/>
                <a:gd name="connsiteY31" fmla="*/ 800100 h 1540329"/>
                <a:gd name="connsiteX32" fmla="*/ 835479 w 3309257"/>
                <a:gd name="connsiteY32" fmla="*/ 873579 h 1540329"/>
                <a:gd name="connsiteX33" fmla="*/ 963386 w 3309257"/>
                <a:gd name="connsiteY33" fmla="*/ 947057 h 1540329"/>
                <a:gd name="connsiteX34" fmla="*/ 1074964 w 3309257"/>
                <a:gd name="connsiteY34" fmla="*/ 1001486 h 1540329"/>
                <a:gd name="connsiteX35" fmla="*/ 1194707 w 3309257"/>
                <a:gd name="connsiteY35" fmla="*/ 1050472 h 1540329"/>
                <a:gd name="connsiteX36" fmla="*/ 1347107 w 3309257"/>
                <a:gd name="connsiteY36" fmla="*/ 1102179 h 1540329"/>
                <a:gd name="connsiteX37" fmla="*/ 1483179 w 3309257"/>
                <a:gd name="connsiteY37" fmla="*/ 1148443 h 1540329"/>
                <a:gd name="connsiteX38" fmla="*/ 1621972 w 3309257"/>
                <a:gd name="connsiteY38" fmla="*/ 1186543 h 1540329"/>
                <a:gd name="connsiteX39" fmla="*/ 1787979 w 3309257"/>
                <a:gd name="connsiteY39" fmla="*/ 1227364 h 1540329"/>
                <a:gd name="connsiteX40" fmla="*/ 1864179 w 3309257"/>
                <a:gd name="connsiteY40" fmla="*/ 1238250 h 1540329"/>
                <a:gd name="connsiteX41" fmla="*/ 1943100 w 3309257"/>
                <a:gd name="connsiteY41" fmla="*/ 1246414 h 1540329"/>
                <a:gd name="connsiteX42" fmla="*/ 2046514 w 3309257"/>
                <a:gd name="connsiteY42" fmla="*/ 1249136 h 1540329"/>
                <a:gd name="connsiteX43" fmla="*/ 2155372 w 3309257"/>
                <a:gd name="connsiteY43" fmla="*/ 1246414 h 1540329"/>
                <a:gd name="connsiteX44" fmla="*/ 2359479 w 3309257"/>
                <a:gd name="connsiteY44" fmla="*/ 1235529 h 1540329"/>
                <a:gd name="connsiteX45" fmla="*/ 2479222 w 3309257"/>
                <a:gd name="connsiteY45" fmla="*/ 1221922 h 1540329"/>
                <a:gd name="connsiteX46" fmla="*/ 2560864 w 3309257"/>
                <a:gd name="connsiteY46" fmla="*/ 1200150 h 1540329"/>
                <a:gd name="connsiteX47" fmla="*/ 2631622 w 3309257"/>
                <a:gd name="connsiteY47" fmla="*/ 1170214 h 1540329"/>
                <a:gd name="connsiteX48" fmla="*/ 3091543 w 3309257"/>
                <a:gd name="connsiteY48" fmla="*/ 1132114 h 1540329"/>
                <a:gd name="connsiteX49" fmla="*/ 3135086 w 3309257"/>
                <a:gd name="connsiteY49" fmla="*/ 1118507 h 1540329"/>
                <a:gd name="connsiteX50" fmla="*/ 3216729 w 3309257"/>
                <a:gd name="connsiteY50" fmla="*/ 1145722 h 1540329"/>
                <a:gd name="connsiteX51" fmla="*/ 3260272 w 3309257"/>
                <a:gd name="connsiteY51" fmla="*/ 1164772 h 1540329"/>
                <a:gd name="connsiteX52" fmla="*/ 3279322 w 3309257"/>
                <a:gd name="connsiteY52" fmla="*/ 1181100 h 1540329"/>
                <a:gd name="connsiteX53" fmla="*/ 3295650 w 3309257"/>
                <a:gd name="connsiteY53" fmla="*/ 1197429 h 1540329"/>
                <a:gd name="connsiteX54" fmla="*/ 3306536 w 3309257"/>
                <a:gd name="connsiteY54" fmla="*/ 1221922 h 1540329"/>
                <a:gd name="connsiteX55" fmla="*/ 3309257 w 3309257"/>
                <a:gd name="connsiteY55" fmla="*/ 1249136 h 1540329"/>
                <a:gd name="connsiteX56" fmla="*/ 3301093 w 3309257"/>
                <a:gd name="connsiteY56" fmla="*/ 1281793 h 1540329"/>
                <a:gd name="connsiteX57" fmla="*/ 3268436 w 3309257"/>
                <a:gd name="connsiteY57" fmla="*/ 1317172 h 1540329"/>
                <a:gd name="connsiteX58" fmla="*/ 3197679 w 3309257"/>
                <a:gd name="connsiteY58" fmla="*/ 1360714 h 1540329"/>
                <a:gd name="connsiteX59" fmla="*/ 3126922 w 3309257"/>
                <a:gd name="connsiteY59" fmla="*/ 1396093 h 1540329"/>
                <a:gd name="connsiteX60" fmla="*/ 3061607 w 3309257"/>
                <a:gd name="connsiteY60" fmla="*/ 1420586 h 1540329"/>
                <a:gd name="connsiteX61" fmla="*/ 2971800 w 3309257"/>
                <a:gd name="connsiteY61" fmla="*/ 1450522 h 1540329"/>
                <a:gd name="connsiteX62" fmla="*/ 2833007 w 3309257"/>
                <a:gd name="connsiteY62" fmla="*/ 1485900 h 1540329"/>
                <a:gd name="connsiteX63" fmla="*/ 2661557 w 3309257"/>
                <a:gd name="connsiteY63" fmla="*/ 1515836 h 1540329"/>
                <a:gd name="connsiteX64" fmla="*/ 2514600 w 3309257"/>
                <a:gd name="connsiteY64" fmla="*/ 1534886 h 1540329"/>
                <a:gd name="connsiteX65" fmla="*/ 2386693 w 3309257"/>
                <a:gd name="connsiteY65" fmla="*/ 1540329 h 1540329"/>
                <a:gd name="connsiteX66" fmla="*/ 2185307 w 3309257"/>
                <a:gd name="connsiteY66" fmla="*/ 1534886 h 1540329"/>
                <a:gd name="connsiteX67" fmla="*/ 1962150 w 3309257"/>
                <a:gd name="connsiteY67" fmla="*/ 1515836 h 1540329"/>
                <a:gd name="connsiteX68" fmla="*/ 1787979 w 3309257"/>
                <a:gd name="connsiteY68" fmla="*/ 1488622 h 1540329"/>
                <a:gd name="connsiteX69" fmla="*/ 1600200 w 3309257"/>
                <a:gd name="connsiteY69" fmla="*/ 1450522 h 154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309257" h="1540329">
                  <a:moveTo>
                    <a:pt x="1600200" y="1450522"/>
                  </a:moveTo>
                  <a:lnTo>
                    <a:pt x="1412422" y="1401536"/>
                  </a:lnTo>
                  <a:lnTo>
                    <a:pt x="1251857" y="1344386"/>
                  </a:lnTo>
                  <a:lnTo>
                    <a:pt x="1113064" y="1287236"/>
                  </a:lnTo>
                  <a:lnTo>
                    <a:pt x="985157" y="1221922"/>
                  </a:lnTo>
                  <a:lnTo>
                    <a:pt x="854529" y="1143000"/>
                  </a:lnTo>
                  <a:lnTo>
                    <a:pt x="726622" y="1055914"/>
                  </a:lnTo>
                  <a:lnTo>
                    <a:pt x="598714" y="947057"/>
                  </a:lnTo>
                  <a:lnTo>
                    <a:pt x="476250" y="824593"/>
                  </a:lnTo>
                  <a:lnTo>
                    <a:pt x="413657" y="753836"/>
                  </a:lnTo>
                  <a:lnTo>
                    <a:pt x="342900" y="664029"/>
                  </a:lnTo>
                  <a:lnTo>
                    <a:pt x="274864" y="574222"/>
                  </a:lnTo>
                  <a:lnTo>
                    <a:pt x="223157" y="489857"/>
                  </a:lnTo>
                  <a:lnTo>
                    <a:pt x="157843" y="381000"/>
                  </a:lnTo>
                  <a:lnTo>
                    <a:pt x="100693" y="272143"/>
                  </a:lnTo>
                  <a:lnTo>
                    <a:pt x="54429" y="174172"/>
                  </a:lnTo>
                  <a:lnTo>
                    <a:pt x="13607" y="76200"/>
                  </a:lnTo>
                  <a:lnTo>
                    <a:pt x="0" y="38100"/>
                  </a:lnTo>
                  <a:lnTo>
                    <a:pt x="0" y="21772"/>
                  </a:lnTo>
                  <a:lnTo>
                    <a:pt x="0" y="10886"/>
                  </a:lnTo>
                  <a:lnTo>
                    <a:pt x="5443" y="0"/>
                  </a:lnTo>
                  <a:lnTo>
                    <a:pt x="21772" y="0"/>
                  </a:lnTo>
                  <a:lnTo>
                    <a:pt x="40822" y="10886"/>
                  </a:lnTo>
                  <a:lnTo>
                    <a:pt x="70757" y="54429"/>
                  </a:lnTo>
                  <a:lnTo>
                    <a:pt x="136072" y="163286"/>
                  </a:lnTo>
                  <a:lnTo>
                    <a:pt x="206829" y="272143"/>
                  </a:lnTo>
                  <a:lnTo>
                    <a:pt x="293914" y="383722"/>
                  </a:lnTo>
                  <a:lnTo>
                    <a:pt x="361950" y="468086"/>
                  </a:lnTo>
                  <a:lnTo>
                    <a:pt x="459922" y="568779"/>
                  </a:lnTo>
                  <a:lnTo>
                    <a:pt x="536122" y="642257"/>
                  </a:lnTo>
                  <a:lnTo>
                    <a:pt x="631372" y="723900"/>
                  </a:lnTo>
                  <a:lnTo>
                    <a:pt x="723900" y="800100"/>
                  </a:lnTo>
                  <a:lnTo>
                    <a:pt x="835479" y="873579"/>
                  </a:lnTo>
                  <a:lnTo>
                    <a:pt x="963386" y="947057"/>
                  </a:lnTo>
                  <a:lnTo>
                    <a:pt x="1074964" y="1001486"/>
                  </a:lnTo>
                  <a:lnTo>
                    <a:pt x="1194707" y="1050472"/>
                  </a:lnTo>
                  <a:lnTo>
                    <a:pt x="1347107" y="1102179"/>
                  </a:lnTo>
                  <a:lnTo>
                    <a:pt x="1483179" y="1148443"/>
                  </a:lnTo>
                  <a:lnTo>
                    <a:pt x="1621972" y="1186543"/>
                  </a:lnTo>
                  <a:lnTo>
                    <a:pt x="1787979" y="1227364"/>
                  </a:lnTo>
                  <a:lnTo>
                    <a:pt x="1864179" y="1238250"/>
                  </a:lnTo>
                  <a:lnTo>
                    <a:pt x="1943100" y="1246414"/>
                  </a:lnTo>
                  <a:lnTo>
                    <a:pt x="2046514" y="1249136"/>
                  </a:lnTo>
                  <a:lnTo>
                    <a:pt x="2155372" y="1246414"/>
                  </a:lnTo>
                  <a:lnTo>
                    <a:pt x="2359479" y="1235529"/>
                  </a:lnTo>
                  <a:lnTo>
                    <a:pt x="2479222" y="1221922"/>
                  </a:lnTo>
                  <a:lnTo>
                    <a:pt x="2560864" y="1200150"/>
                  </a:lnTo>
                  <a:lnTo>
                    <a:pt x="2631622" y="1170214"/>
                  </a:lnTo>
                  <a:lnTo>
                    <a:pt x="3091543" y="1132114"/>
                  </a:lnTo>
                  <a:lnTo>
                    <a:pt x="3135086" y="1118507"/>
                  </a:lnTo>
                  <a:lnTo>
                    <a:pt x="3216729" y="1145722"/>
                  </a:lnTo>
                  <a:lnTo>
                    <a:pt x="3260272" y="1164772"/>
                  </a:lnTo>
                  <a:lnTo>
                    <a:pt x="3279322" y="1181100"/>
                  </a:lnTo>
                  <a:lnTo>
                    <a:pt x="3295650" y="1197429"/>
                  </a:lnTo>
                  <a:lnTo>
                    <a:pt x="3306536" y="1221922"/>
                  </a:lnTo>
                  <a:lnTo>
                    <a:pt x="3309257" y="1249136"/>
                  </a:lnTo>
                  <a:lnTo>
                    <a:pt x="3301093" y="1281793"/>
                  </a:lnTo>
                  <a:lnTo>
                    <a:pt x="3268436" y="1317172"/>
                  </a:lnTo>
                  <a:lnTo>
                    <a:pt x="3197679" y="1360714"/>
                  </a:lnTo>
                  <a:lnTo>
                    <a:pt x="3126922" y="1396093"/>
                  </a:lnTo>
                  <a:lnTo>
                    <a:pt x="3061607" y="1420586"/>
                  </a:lnTo>
                  <a:lnTo>
                    <a:pt x="2971800" y="1450522"/>
                  </a:lnTo>
                  <a:lnTo>
                    <a:pt x="2833007" y="1485900"/>
                  </a:lnTo>
                  <a:lnTo>
                    <a:pt x="2661557" y="1515836"/>
                  </a:lnTo>
                  <a:lnTo>
                    <a:pt x="2514600" y="1534886"/>
                  </a:lnTo>
                  <a:lnTo>
                    <a:pt x="2386693" y="1540329"/>
                  </a:lnTo>
                  <a:lnTo>
                    <a:pt x="2185307" y="1534886"/>
                  </a:lnTo>
                  <a:lnTo>
                    <a:pt x="1962150" y="1515836"/>
                  </a:lnTo>
                  <a:lnTo>
                    <a:pt x="1787979" y="1488622"/>
                  </a:lnTo>
                  <a:lnTo>
                    <a:pt x="1600200" y="14505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7BA2861-439E-492F-AA4D-00AFDAF8D8E0}"/>
                </a:ext>
              </a:extLst>
            </p:cNvPr>
            <p:cNvSpPr/>
            <p:nvPr/>
          </p:nvSpPr>
          <p:spPr>
            <a:xfrm>
              <a:off x="5727701" y="1393825"/>
              <a:ext cx="631825" cy="2019300"/>
            </a:xfrm>
            <a:custGeom>
              <a:avLst/>
              <a:gdLst>
                <a:gd name="connsiteX0" fmla="*/ 266700 w 631825"/>
                <a:gd name="connsiteY0" fmla="*/ 1304925 h 2019300"/>
                <a:gd name="connsiteX1" fmla="*/ 266700 w 631825"/>
                <a:gd name="connsiteY1" fmla="*/ 1076325 h 2019300"/>
                <a:gd name="connsiteX2" fmla="*/ 266700 w 631825"/>
                <a:gd name="connsiteY2" fmla="*/ 920750 h 2019300"/>
                <a:gd name="connsiteX3" fmla="*/ 257175 w 631825"/>
                <a:gd name="connsiteY3" fmla="*/ 727075 h 2019300"/>
                <a:gd name="connsiteX4" fmla="*/ 257175 w 631825"/>
                <a:gd name="connsiteY4" fmla="*/ 542925 h 2019300"/>
                <a:gd name="connsiteX5" fmla="*/ 247650 w 631825"/>
                <a:gd name="connsiteY5" fmla="*/ 333375 h 2019300"/>
                <a:gd name="connsiteX6" fmla="*/ 238125 w 631825"/>
                <a:gd name="connsiteY6" fmla="*/ 282575 h 2019300"/>
                <a:gd name="connsiteX7" fmla="*/ 219075 w 631825"/>
                <a:gd name="connsiteY7" fmla="*/ 238125 h 2019300"/>
                <a:gd name="connsiteX8" fmla="*/ 190500 w 631825"/>
                <a:gd name="connsiteY8" fmla="*/ 193675 h 2019300"/>
                <a:gd name="connsiteX9" fmla="*/ 158750 w 631825"/>
                <a:gd name="connsiteY9" fmla="*/ 158750 h 2019300"/>
                <a:gd name="connsiteX10" fmla="*/ 127000 w 631825"/>
                <a:gd name="connsiteY10" fmla="*/ 133350 h 2019300"/>
                <a:gd name="connsiteX11" fmla="*/ 85725 w 631825"/>
                <a:gd name="connsiteY11" fmla="*/ 111125 h 2019300"/>
                <a:gd name="connsiteX12" fmla="*/ 34925 w 631825"/>
                <a:gd name="connsiteY12" fmla="*/ 92075 h 2019300"/>
                <a:gd name="connsiteX13" fmla="*/ 12700 w 631825"/>
                <a:gd name="connsiteY13" fmla="*/ 79375 h 2019300"/>
                <a:gd name="connsiteX14" fmla="*/ 0 w 631825"/>
                <a:gd name="connsiteY14" fmla="*/ 57150 h 2019300"/>
                <a:gd name="connsiteX15" fmla="*/ 6350 w 631825"/>
                <a:gd name="connsiteY15" fmla="*/ 34925 h 2019300"/>
                <a:gd name="connsiteX16" fmla="*/ 38100 w 631825"/>
                <a:gd name="connsiteY16" fmla="*/ 9525 h 2019300"/>
                <a:gd name="connsiteX17" fmla="*/ 73025 w 631825"/>
                <a:gd name="connsiteY17" fmla="*/ 0 h 2019300"/>
                <a:gd name="connsiteX18" fmla="*/ 133350 w 631825"/>
                <a:gd name="connsiteY18" fmla="*/ 0 h 2019300"/>
                <a:gd name="connsiteX19" fmla="*/ 209550 w 631825"/>
                <a:gd name="connsiteY19" fmla="*/ 9525 h 2019300"/>
                <a:gd name="connsiteX20" fmla="*/ 304800 w 631825"/>
                <a:gd name="connsiteY20" fmla="*/ 31750 h 2019300"/>
                <a:gd name="connsiteX21" fmla="*/ 390525 w 631825"/>
                <a:gd name="connsiteY21" fmla="*/ 60325 h 2019300"/>
                <a:gd name="connsiteX22" fmla="*/ 479425 w 631825"/>
                <a:gd name="connsiteY22" fmla="*/ 98425 h 2019300"/>
                <a:gd name="connsiteX23" fmla="*/ 568325 w 631825"/>
                <a:gd name="connsiteY23" fmla="*/ 152400 h 2019300"/>
                <a:gd name="connsiteX24" fmla="*/ 606425 w 631825"/>
                <a:gd name="connsiteY24" fmla="*/ 177800 h 2019300"/>
                <a:gd name="connsiteX25" fmla="*/ 622300 w 631825"/>
                <a:gd name="connsiteY25" fmla="*/ 200025 h 2019300"/>
                <a:gd name="connsiteX26" fmla="*/ 631825 w 631825"/>
                <a:gd name="connsiteY26" fmla="*/ 231775 h 2019300"/>
                <a:gd name="connsiteX27" fmla="*/ 622300 w 631825"/>
                <a:gd name="connsiteY27" fmla="*/ 263525 h 2019300"/>
                <a:gd name="connsiteX28" fmla="*/ 590550 w 631825"/>
                <a:gd name="connsiteY28" fmla="*/ 317500 h 2019300"/>
                <a:gd name="connsiteX29" fmla="*/ 549275 w 631825"/>
                <a:gd name="connsiteY29" fmla="*/ 368300 h 2019300"/>
                <a:gd name="connsiteX30" fmla="*/ 530225 w 631825"/>
                <a:gd name="connsiteY30" fmla="*/ 393700 h 2019300"/>
                <a:gd name="connsiteX31" fmla="*/ 514350 w 631825"/>
                <a:gd name="connsiteY31" fmla="*/ 492125 h 2019300"/>
                <a:gd name="connsiteX32" fmla="*/ 508000 w 631825"/>
                <a:gd name="connsiteY32" fmla="*/ 615950 h 2019300"/>
                <a:gd name="connsiteX33" fmla="*/ 511175 w 631825"/>
                <a:gd name="connsiteY33" fmla="*/ 730250 h 2019300"/>
                <a:gd name="connsiteX34" fmla="*/ 514350 w 631825"/>
                <a:gd name="connsiteY34" fmla="*/ 933450 h 2019300"/>
                <a:gd name="connsiteX35" fmla="*/ 517525 w 631825"/>
                <a:gd name="connsiteY35" fmla="*/ 1066800 h 2019300"/>
                <a:gd name="connsiteX36" fmla="*/ 514350 w 631825"/>
                <a:gd name="connsiteY36" fmla="*/ 1339850 h 2019300"/>
                <a:gd name="connsiteX37" fmla="*/ 511175 w 631825"/>
                <a:gd name="connsiteY37" fmla="*/ 1552575 h 2019300"/>
                <a:gd name="connsiteX38" fmla="*/ 514350 w 631825"/>
                <a:gd name="connsiteY38" fmla="*/ 1727200 h 2019300"/>
                <a:gd name="connsiteX39" fmla="*/ 514350 w 631825"/>
                <a:gd name="connsiteY39" fmla="*/ 1990725 h 2019300"/>
                <a:gd name="connsiteX40" fmla="*/ 273050 w 631825"/>
                <a:gd name="connsiteY40" fmla="*/ 2019300 h 2019300"/>
                <a:gd name="connsiteX41" fmla="*/ 269875 w 631825"/>
                <a:gd name="connsiteY41" fmla="*/ 1692275 h 2019300"/>
                <a:gd name="connsiteX42" fmla="*/ 266700 w 631825"/>
                <a:gd name="connsiteY42" fmla="*/ 1304925 h 201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31825" h="2019300">
                  <a:moveTo>
                    <a:pt x="266700" y="1304925"/>
                  </a:moveTo>
                  <a:lnTo>
                    <a:pt x="266700" y="1076325"/>
                  </a:lnTo>
                  <a:lnTo>
                    <a:pt x="266700" y="920750"/>
                  </a:lnTo>
                  <a:lnTo>
                    <a:pt x="257175" y="727075"/>
                  </a:lnTo>
                  <a:lnTo>
                    <a:pt x="257175" y="542925"/>
                  </a:lnTo>
                  <a:lnTo>
                    <a:pt x="247650" y="333375"/>
                  </a:lnTo>
                  <a:lnTo>
                    <a:pt x="238125" y="282575"/>
                  </a:lnTo>
                  <a:lnTo>
                    <a:pt x="219075" y="238125"/>
                  </a:lnTo>
                  <a:lnTo>
                    <a:pt x="190500" y="193675"/>
                  </a:lnTo>
                  <a:lnTo>
                    <a:pt x="158750" y="158750"/>
                  </a:lnTo>
                  <a:lnTo>
                    <a:pt x="127000" y="133350"/>
                  </a:lnTo>
                  <a:lnTo>
                    <a:pt x="85725" y="111125"/>
                  </a:lnTo>
                  <a:lnTo>
                    <a:pt x="34925" y="92075"/>
                  </a:lnTo>
                  <a:lnTo>
                    <a:pt x="12700" y="79375"/>
                  </a:lnTo>
                  <a:lnTo>
                    <a:pt x="0" y="57150"/>
                  </a:lnTo>
                  <a:lnTo>
                    <a:pt x="6350" y="34925"/>
                  </a:lnTo>
                  <a:lnTo>
                    <a:pt x="38100" y="9525"/>
                  </a:lnTo>
                  <a:lnTo>
                    <a:pt x="73025" y="0"/>
                  </a:lnTo>
                  <a:lnTo>
                    <a:pt x="133350" y="0"/>
                  </a:lnTo>
                  <a:lnTo>
                    <a:pt x="209550" y="9525"/>
                  </a:lnTo>
                  <a:lnTo>
                    <a:pt x="304800" y="31750"/>
                  </a:lnTo>
                  <a:lnTo>
                    <a:pt x="390525" y="60325"/>
                  </a:lnTo>
                  <a:lnTo>
                    <a:pt x="479425" y="98425"/>
                  </a:lnTo>
                  <a:lnTo>
                    <a:pt x="568325" y="152400"/>
                  </a:lnTo>
                  <a:lnTo>
                    <a:pt x="606425" y="177800"/>
                  </a:lnTo>
                  <a:lnTo>
                    <a:pt x="622300" y="200025"/>
                  </a:lnTo>
                  <a:lnTo>
                    <a:pt x="631825" y="231775"/>
                  </a:lnTo>
                  <a:lnTo>
                    <a:pt x="622300" y="263525"/>
                  </a:lnTo>
                  <a:lnTo>
                    <a:pt x="590550" y="317500"/>
                  </a:lnTo>
                  <a:lnTo>
                    <a:pt x="549275" y="368300"/>
                  </a:lnTo>
                  <a:lnTo>
                    <a:pt x="530225" y="393700"/>
                  </a:lnTo>
                  <a:lnTo>
                    <a:pt x="514350" y="492125"/>
                  </a:lnTo>
                  <a:lnTo>
                    <a:pt x="508000" y="615950"/>
                  </a:lnTo>
                  <a:cubicBezTo>
                    <a:pt x="509058" y="654050"/>
                    <a:pt x="510117" y="692150"/>
                    <a:pt x="511175" y="730250"/>
                  </a:cubicBezTo>
                  <a:cubicBezTo>
                    <a:pt x="512233" y="797983"/>
                    <a:pt x="513292" y="865717"/>
                    <a:pt x="514350" y="933450"/>
                  </a:cubicBezTo>
                  <a:cubicBezTo>
                    <a:pt x="515408" y="977900"/>
                    <a:pt x="516467" y="1022350"/>
                    <a:pt x="517525" y="1066800"/>
                  </a:cubicBezTo>
                  <a:cubicBezTo>
                    <a:pt x="516467" y="1157817"/>
                    <a:pt x="515408" y="1248833"/>
                    <a:pt x="514350" y="1339850"/>
                  </a:cubicBezTo>
                  <a:cubicBezTo>
                    <a:pt x="513292" y="1410758"/>
                    <a:pt x="512233" y="1481667"/>
                    <a:pt x="511175" y="1552575"/>
                  </a:cubicBezTo>
                  <a:cubicBezTo>
                    <a:pt x="512233" y="1610783"/>
                    <a:pt x="513292" y="1668992"/>
                    <a:pt x="514350" y="1727200"/>
                  </a:cubicBezTo>
                  <a:lnTo>
                    <a:pt x="514350" y="1990725"/>
                  </a:lnTo>
                  <a:lnTo>
                    <a:pt x="273050" y="2019300"/>
                  </a:lnTo>
                  <a:cubicBezTo>
                    <a:pt x="271992" y="1910292"/>
                    <a:pt x="270933" y="1801283"/>
                    <a:pt x="269875" y="1692275"/>
                  </a:cubicBezTo>
                  <a:cubicBezTo>
                    <a:pt x="268817" y="1561042"/>
                    <a:pt x="267758" y="1429808"/>
                    <a:pt x="266700" y="13049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18C4FCC0-D47E-4ACA-9144-8459E838704F}"/>
                </a:ext>
              </a:extLst>
            </p:cNvPr>
            <p:cNvSpPr/>
            <p:nvPr/>
          </p:nvSpPr>
          <p:spPr>
            <a:xfrm>
              <a:off x="4649788" y="3138488"/>
              <a:ext cx="2900362" cy="538162"/>
            </a:xfrm>
            <a:custGeom>
              <a:avLst/>
              <a:gdLst>
                <a:gd name="connsiteX0" fmla="*/ 1588293 w 2900362"/>
                <a:gd name="connsiteY0" fmla="*/ 311943 h 538162"/>
                <a:gd name="connsiteX1" fmla="*/ 1250156 w 2900362"/>
                <a:gd name="connsiteY1" fmla="*/ 354806 h 538162"/>
                <a:gd name="connsiteX2" fmla="*/ 1000125 w 2900362"/>
                <a:gd name="connsiteY2" fmla="*/ 397668 h 538162"/>
                <a:gd name="connsiteX3" fmla="*/ 742950 w 2900362"/>
                <a:gd name="connsiteY3" fmla="*/ 450056 h 538162"/>
                <a:gd name="connsiteX4" fmla="*/ 609600 w 2900362"/>
                <a:gd name="connsiteY4" fmla="*/ 483393 h 538162"/>
                <a:gd name="connsiteX5" fmla="*/ 452437 w 2900362"/>
                <a:gd name="connsiteY5" fmla="*/ 538162 h 538162"/>
                <a:gd name="connsiteX6" fmla="*/ 397668 w 2900362"/>
                <a:gd name="connsiteY6" fmla="*/ 521493 h 538162"/>
                <a:gd name="connsiteX7" fmla="*/ 314325 w 2900362"/>
                <a:gd name="connsiteY7" fmla="*/ 485775 h 538162"/>
                <a:gd name="connsiteX8" fmla="*/ 240506 w 2900362"/>
                <a:gd name="connsiteY8" fmla="*/ 445293 h 538162"/>
                <a:gd name="connsiteX9" fmla="*/ 183356 w 2900362"/>
                <a:gd name="connsiteY9" fmla="*/ 409575 h 538162"/>
                <a:gd name="connsiteX10" fmla="*/ 119062 w 2900362"/>
                <a:gd name="connsiteY10" fmla="*/ 359568 h 538162"/>
                <a:gd name="connsiteX11" fmla="*/ 50006 w 2900362"/>
                <a:gd name="connsiteY11" fmla="*/ 295275 h 538162"/>
                <a:gd name="connsiteX12" fmla="*/ 21431 w 2900362"/>
                <a:gd name="connsiteY12" fmla="*/ 264318 h 538162"/>
                <a:gd name="connsiteX13" fmla="*/ 4762 w 2900362"/>
                <a:gd name="connsiteY13" fmla="*/ 228600 h 538162"/>
                <a:gd name="connsiteX14" fmla="*/ 0 w 2900362"/>
                <a:gd name="connsiteY14" fmla="*/ 202406 h 538162"/>
                <a:gd name="connsiteX15" fmla="*/ 7143 w 2900362"/>
                <a:gd name="connsiteY15" fmla="*/ 188118 h 538162"/>
                <a:gd name="connsiteX16" fmla="*/ 26193 w 2900362"/>
                <a:gd name="connsiteY16" fmla="*/ 183356 h 538162"/>
                <a:gd name="connsiteX17" fmla="*/ 61912 w 2900362"/>
                <a:gd name="connsiteY17" fmla="*/ 192881 h 538162"/>
                <a:gd name="connsiteX18" fmla="*/ 100012 w 2900362"/>
                <a:gd name="connsiteY18" fmla="*/ 214312 h 538162"/>
                <a:gd name="connsiteX19" fmla="*/ 171450 w 2900362"/>
                <a:gd name="connsiteY19" fmla="*/ 250031 h 538162"/>
                <a:gd name="connsiteX20" fmla="*/ 230981 w 2900362"/>
                <a:gd name="connsiteY20" fmla="*/ 271462 h 538162"/>
                <a:gd name="connsiteX21" fmla="*/ 311943 w 2900362"/>
                <a:gd name="connsiteY21" fmla="*/ 288131 h 538162"/>
                <a:gd name="connsiteX22" fmla="*/ 392906 w 2900362"/>
                <a:gd name="connsiteY22" fmla="*/ 295275 h 538162"/>
                <a:gd name="connsiteX23" fmla="*/ 488156 w 2900362"/>
                <a:gd name="connsiteY23" fmla="*/ 290512 h 538162"/>
                <a:gd name="connsiteX24" fmla="*/ 745331 w 2900362"/>
                <a:gd name="connsiteY24" fmla="*/ 259556 h 538162"/>
                <a:gd name="connsiteX25" fmla="*/ 1095375 w 2900362"/>
                <a:gd name="connsiteY25" fmla="*/ 211931 h 538162"/>
                <a:gd name="connsiteX26" fmla="*/ 1357312 w 2900362"/>
                <a:gd name="connsiteY26" fmla="*/ 178593 h 538162"/>
                <a:gd name="connsiteX27" fmla="*/ 1576387 w 2900362"/>
                <a:gd name="connsiteY27" fmla="*/ 159543 h 538162"/>
                <a:gd name="connsiteX28" fmla="*/ 1826418 w 2900362"/>
                <a:gd name="connsiteY28" fmla="*/ 135731 h 538162"/>
                <a:gd name="connsiteX29" fmla="*/ 2095500 w 2900362"/>
                <a:gd name="connsiteY29" fmla="*/ 102393 h 538162"/>
                <a:gd name="connsiteX30" fmla="*/ 2193131 w 2900362"/>
                <a:gd name="connsiteY30" fmla="*/ 88106 h 538162"/>
                <a:gd name="connsiteX31" fmla="*/ 2276475 w 2900362"/>
                <a:gd name="connsiteY31" fmla="*/ 66675 h 538162"/>
                <a:gd name="connsiteX32" fmla="*/ 2340768 w 2900362"/>
                <a:gd name="connsiteY32" fmla="*/ 40481 h 538162"/>
                <a:gd name="connsiteX33" fmla="*/ 2397918 w 2900362"/>
                <a:gd name="connsiteY33" fmla="*/ 0 h 538162"/>
                <a:gd name="connsiteX34" fmla="*/ 2447925 w 2900362"/>
                <a:gd name="connsiteY34" fmla="*/ 4762 h 538162"/>
                <a:gd name="connsiteX35" fmla="*/ 2505075 w 2900362"/>
                <a:gd name="connsiteY35" fmla="*/ 14287 h 538162"/>
                <a:gd name="connsiteX36" fmla="*/ 2571750 w 2900362"/>
                <a:gd name="connsiteY36" fmla="*/ 28575 h 538162"/>
                <a:gd name="connsiteX37" fmla="*/ 2633662 w 2900362"/>
                <a:gd name="connsiteY37" fmla="*/ 45243 h 538162"/>
                <a:gd name="connsiteX38" fmla="*/ 2697956 w 2900362"/>
                <a:gd name="connsiteY38" fmla="*/ 69056 h 538162"/>
                <a:gd name="connsiteX39" fmla="*/ 2752725 w 2900362"/>
                <a:gd name="connsiteY39" fmla="*/ 97631 h 538162"/>
                <a:gd name="connsiteX40" fmla="*/ 2821781 w 2900362"/>
                <a:gd name="connsiteY40" fmla="*/ 140493 h 538162"/>
                <a:gd name="connsiteX41" fmla="*/ 2859881 w 2900362"/>
                <a:gd name="connsiteY41" fmla="*/ 169068 h 538162"/>
                <a:gd name="connsiteX42" fmla="*/ 2881312 w 2900362"/>
                <a:gd name="connsiteY42" fmla="*/ 190500 h 538162"/>
                <a:gd name="connsiteX43" fmla="*/ 2895600 w 2900362"/>
                <a:gd name="connsiteY43" fmla="*/ 211931 h 538162"/>
                <a:gd name="connsiteX44" fmla="*/ 2900362 w 2900362"/>
                <a:gd name="connsiteY44" fmla="*/ 240506 h 538162"/>
                <a:gd name="connsiteX45" fmla="*/ 2900362 w 2900362"/>
                <a:gd name="connsiteY45" fmla="*/ 276225 h 538162"/>
                <a:gd name="connsiteX46" fmla="*/ 2886075 w 2900362"/>
                <a:gd name="connsiteY46" fmla="*/ 292893 h 538162"/>
                <a:gd name="connsiteX47" fmla="*/ 2862262 w 2900362"/>
                <a:gd name="connsiteY47" fmla="*/ 307181 h 538162"/>
                <a:gd name="connsiteX48" fmla="*/ 2814637 w 2900362"/>
                <a:gd name="connsiteY48" fmla="*/ 314325 h 538162"/>
                <a:gd name="connsiteX49" fmla="*/ 2669381 w 2900362"/>
                <a:gd name="connsiteY49" fmla="*/ 309562 h 538162"/>
                <a:gd name="connsiteX50" fmla="*/ 2390775 w 2900362"/>
                <a:gd name="connsiteY50" fmla="*/ 295275 h 538162"/>
                <a:gd name="connsiteX51" fmla="*/ 2131218 w 2900362"/>
                <a:gd name="connsiteY51" fmla="*/ 290512 h 538162"/>
                <a:gd name="connsiteX52" fmla="*/ 1859756 w 2900362"/>
                <a:gd name="connsiteY52" fmla="*/ 292893 h 538162"/>
                <a:gd name="connsiteX53" fmla="*/ 1588293 w 2900362"/>
                <a:gd name="connsiteY53" fmla="*/ 311943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00362" h="538162">
                  <a:moveTo>
                    <a:pt x="1588293" y="311943"/>
                  </a:moveTo>
                  <a:lnTo>
                    <a:pt x="1250156" y="354806"/>
                  </a:lnTo>
                  <a:lnTo>
                    <a:pt x="1000125" y="397668"/>
                  </a:lnTo>
                  <a:lnTo>
                    <a:pt x="742950" y="450056"/>
                  </a:lnTo>
                  <a:lnTo>
                    <a:pt x="609600" y="483393"/>
                  </a:lnTo>
                  <a:lnTo>
                    <a:pt x="452437" y="538162"/>
                  </a:lnTo>
                  <a:lnTo>
                    <a:pt x="397668" y="521493"/>
                  </a:lnTo>
                  <a:lnTo>
                    <a:pt x="314325" y="485775"/>
                  </a:lnTo>
                  <a:lnTo>
                    <a:pt x="240506" y="445293"/>
                  </a:lnTo>
                  <a:lnTo>
                    <a:pt x="183356" y="409575"/>
                  </a:lnTo>
                  <a:lnTo>
                    <a:pt x="119062" y="359568"/>
                  </a:lnTo>
                  <a:lnTo>
                    <a:pt x="50006" y="295275"/>
                  </a:lnTo>
                  <a:lnTo>
                    <a:pt x="21431" y="264318"/>
                  </a:lnTo>
                  <a:lnTo>
                    <a:pt x="4762" y="228600"/>
                  </a:lnTo>
                  <a:lnTo>
                    <a:pt x="0" y="202406"/>
                  </a:lnTo>
                  <a:lnTo>
                    <a:pt x="7143" y="188118"/>
                  </a:lnTo>
                  <a:lnTo>
                    <a:pt x="26193" y="183356"/>
                  </a:lnTo>
                  <a:lnTo>
                    <a:pt x="61912" y="192881"/>
                  </a:lnTo>
                  <a:lnTo>
                    <a:pt x="100012" y="214312"/>
                  </a:lnTo>
                  <a:lnTo>
                    <a:pt x="171450" y="250031"/>
                  </a:lnTo>
                  <a:lnTo>
                    <a:pt x="230981" y="271462"/>
                  </a:lnTo>
                  <a:lnTo>
                    <a:pt x="311943" y="288131"/>
                  </a:lnTo>
                  <a:lnTo>
                    <a:pt x="392906" y="295275"/>
                  </a:lnTo>
                  <a:lnTo>
                    <a:pt x="488156" y="290512"/>
                  </a:lnTo>
                  <a:lnTo>
                    <a:pt x="745331" y="259556"/>
                  </a:lnTo>
                  <a:lnTo>
                    <a:pt x="1095375" y="211931"/>
                  </a:lnTo>
                  <a:lnTo>
                    <a:pt x="1357312" y="178593"/>
                  </a:lnTo>
                  <a:lnTo>
                    <a:pt x="1576387" y="159543"/>
                  </a:lnTo>
                  <a:lnTo>
                    <a:pt x="1826418" y="135731"/>
                  </a:lnTo>
                  <a:lnTo>
                    <a:pt x="2095500" y="102393"/>
                  </a:lnTo>
                  <a:lnTo>
                    <a:pt x="2193131" y="88106"/>
                  </a:lnTo>
                  <a:lnTo>
                    <a:pt x="2276475" y="66675"/>
                  </a:lnTo>
                  <a:lnTo>
                    <a:pt x="2340768" y="40481"/>
                  </a:lnTo>
                  <a:lnTo>
                    <a:pt x="2397918" y="0"/>
                  </a:lnTo>
                  <a:lnTo>
                    <a:pt x="2447925" y="4762"/>
                  </a:lnTo>
                  <a:lnTo>
                    <a:pt x="2505075" y="14287"/>
                  </a:lnTo>
                  <a:lnTo>
                    <a:pt x="2571750" y="28575"/>
                  </a:lnTo>
                  <a:lnTo>
                    <a:pt x="2633662" y="45243"/>
                  </a:lnTo>
                  <a:lnTo>
                    <a:pt x="2697956" y="69056"/>
                  </a:lnTo>
                  <a:lnTo>
                    <a:pt x="2752725" y="97631"/>
                  </a:lnTo>
                  <a:lnTo>
                    <a:pt x="2821781" y="140493"/>
                  </a:lnTo>
                  <a:lnTo>
                    <a:pt x="2859881" y="169068"/>
                  </a:lnTo>
                  <a:lnTo>
                    <a:pt x="2881312" y="190500"/>
                  </a:lnTo>
                  <a:lnTo>
                    <a:pt x="2895600" y="211931"/>
                  </a:lnTo>
                  <a:lnTo>
                    <a:pt x="2900362" y="240506"/>
                  </a:lnTo>
                  <a:lnTo>
                    <a:pt x="2900362" y="276225"/>
                  </a:lnTo>
                  <a:lnTo>
                    <a:pt x="2886075" y="292893"/>
                  </a:lnTo>
                  <a:lnTo>
                    <a:pt x="2862262" y="307181"/>
                  </a:lnTo>
                  <a:lnTo>
                    <a:pt x="2814637" y="314325"/>
                  </a:lnTo>
                  <a:lnTo>
                    <a:pt x="2669381" y="309562"/>
                  </a:lnTo>
                  <a:lnTo>
                    <a:pt x="2390775" y="295275"/>
                  </a:lnTo>
                  <a:lnTo>
                    <a:pt x="2131218" y="290512"/>
                  </a:lnTo>
                  <a:lnTo>
                    <a:pt x="1859756" y="292893"/>
                  </a:lnTo>
                  <a:lnTo>
                    <a:pt x="1588293" y="311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9">
              <a:extLst>
                <a:ext uri="{FF2B5EF4-FFF2-40B4-BE49-F238E27FC236}">
                  <a16:creationId xmlns:a16="http://schemas.microsoft.com/office/drawing/2014/main" id="{0D6CAA00-B390-4629-8C28-61CC61DEC1D8}"/>
                </a:ext>
              </a:extLst>
            </p:cNvPr>
            <p:cNvSpPr/>
            <p:nvPr/>
          </p:nvSpPr>
          <p:spPr>
            <a:xfrm>
              <a:off x="7199314" y="4916489"/>
              <a:ext cx="809625" cy="739775"/>
            </a:xfrm>
            <a:custGeom>
              <a:avLst/>
              <a:gdLst>
                <a:gd name="connsiteX0" fmla="*/ 333375 w 809625"/>
                <a:gd name="connsiteY0" fmla="*/ 321469 h 738188"/>
                <a:gd name="connsiteX1" fmla="*/ 452437 w 809625"/>
                <a:gd name="connsiteY1" fmla="*/ 426244 h 738188"/>
                <a:gd name="connsiteX2" fmla="*/ 504825 w 809625"/>
                <a:gd name="connsiteY2" fmla="*/ 466725 h 738188"/>
                <a:gd name="connsiteX3" fmla="*/ 564356 w 809625"/>
                <a:gd name="connsiteY3" fmla="*/ 504825 h 738188"/>
                <a:gd name="connsiteX4" fmla="*/ 638175 w 809625"/>
                <a:gd name="connsiteY4" fmla="*/ 550069 h 738188"/>
                <a:gd name="connsiteX5" fmla="*/ 809625 w 809625"/>
                <a:gd name="connsiteY5" fmla="*/ 647700 h 738188"/>
                <a:gd name="connsiteX6" fmla="*/ 216694 w 809625"/>
                <a:gd name="connsiteY6" fmla="*/ 738188 h 738188"/>
                <a:gd name="connsiteX7" fmla="*/ 242887 w 809625"/>
                <a:gd name="connsiteY7" fmla="*/ 671513 h 738188"/>
                <a:gd name="connsiteX8" fmla="*/ 271462 w 809625"/>
                <a:gd name="connsiteY8" fmla="*/ 642938 h 738188"/>
                <a:gd name="connsiteX9" fmla="*/ 285750 w 809625"/>
                <a:gd name="connsiteY9" fmla="*/ 619125 h 738188"/>
                <a:gd name="connsiteX10" fmla="*/ 288131 w 809625"/>
                <a:gd name="connsiteY10" fmla="*/ 602457 h 738188"/>
                <a:gd name="connsiteX11" fmla="*/ 288131 w 809625"/>
                <a:gd name="connsiteY11" fmla="*/ 581025 h 738188"/>
                <a:gd name="connsiteX12" fmla="*/ 276225 w 809625"/>
                <a:gd name="connsiteY12" fmla="*/ 550069 h 738188"/>
                <a:gd name="connsiteX13" fmla="*/ 202406 w 809625"/>
                <a:gd name="connsiteY13" fmla="*/ 419100 h 738188"/>
                <a:gd name="connsiteX14" fmla="*/ 123825 w 809625"/>
                <a:gd name="connsiteY14" fmla="*/ 278607 h 738188"/>
                <a:gd name="connsiteX15" fmla="*/ 80962 w 809625"/>
                <a:gd name="connsiteY15" fmla="*/ 197644 h 738188"/>
                <a:gd name="connsiteX16" fmla="*/ 33337 w 809625"/>
                <a:gd name="connsiteY16" fmla="*/ 109538 h 738188"/>
                <a:gd name="connsiteX17" fmla="*/ 7144 w 809625"/>
                <a:gd name="connsiteY17" fmla="*/ 61913 h 738188"/>
                <a:gd name="connsiteX18" fmla="*/ 0 w 809625"/>
                <a:gd name="connsiteY18" fmla="*/ 35719 h 738188"/>
                <a:gd name="connsiteX19" fmla="*/ 0 w 809625"/>
                <a:gd name="connsiteY19" fmla="*/ 19050 h 738188"/>
                <a:gd name="connsiteX20" fmla="*/ 2381 w 809625"/>
                <a:gd name="connsiteY20" fmla="*/ 9525 h 738188"/>
                <a:gd name="connsiteX21" fmla="*/ 11906 w 809625"/>
                <a:gd name="connsiteY21" fmla="*/ 2382 h 738188"/>
                <a:gd name="connsiteX22" fmla="*/ 33337 w 809625"/>
                <a:gd name="connsiteY22" fmla="*/ 0 h 738188"/>
                <a:gd name="connsiteX23" fmla="*/ 52387 w 809625"/>
                <a:gd name="connsiteY23" fmla="*/ 4763 h 738188"/>
                <a:gd name="connsiteX24" fmla="*/ 97631 w 809625"/>
                <a:gd name="connsiteY24" fmla="*/ 61913 h 738188"/>
                <a:gd name="connsiteX25" fmla="*/ 166687 w 809625"/>
                <a:gd name="connsiteY25" fmla="*/ 142875 h 738188"/>
                <a:gd name="connsiteX26" fmla="*/ 250031 w 809625"/>
                <a:gd name="connsiteY26" fmla="*/ 233363 h 738188"/>
                <a:gd name="connsiteX27" fmla="*/ 333375 w 809625"/>
                <a:gd name="connsiteY27" fmla="*/ 321469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09625" h="738188">
                  <a:moveTo>
                    <a:pt x="333375" y="321469"/>
                  </a:moveTo>
                  <a:lnTo>
                    <a:pt x="452437" y="426244"/>
                  </a:lnTo>
                  <a:lnTo>
                    <a:pt x="504825" y="466725"/>
                  </a:lnTo>
                  <a:lnTo>
                    <a:pt x="564356" y="504825"/>
                  </a:lnTo>
                  <a:lnTo>
                    <a:pt x="638175" y="550069"/>
                  </a:lnTo>
                  <a:lnTo>
                    <a:pt x="809625" y="647700"/>
                  </a:lnTo>
                  <a:lnTo>
                    <a:pt x="216694" y="738188"/>
                  </a:lnTo>
                  <a:lnTo>
                    <a:pt x="242887" y="671513"/>
                  </a:lnTo>
                  <a:lnTo>
                    <a:pt x="271462" y="642938"/>
                  </a:lnTo>
                  <a:lnTo>
                    <a:pt x="285750" y="619125"/>
                  </a:lnTo>
                  <a:lnTo>
                    <a:pt x="288131" y="602457"/>
                  </a:lnTo>
                  <a:lnTo>
                    <a:pt x="288131" y="581025"/>
                  </a:lnTo>
                  <a:lnTo>
                    <a:pt x="276225" y="550069"/>
                  </a:lnTo>
                  <a:lnTo>
                    <a:pt x="202406" y="419100"/>
                  </a:lnTo>
                  <a:lnTo>
                    <a:pt x="123825" y="278607"/>
                  </a:lnTo>
                  <a:lnTo>
                    <a:pt x="80962" y="197644"/>
                  </a:lnTo>
                  <a:lnTo>
                    <a:pt x="33337" y="109538"/>
                  </a:lnTo>
                  <a:lnTo>
                    <a:pt x="7144" y="61913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2382"/>
                  </a:lnTo>
                  <a:lnTo>
                    <a:pt x="33337" y="0"/>
                  </a:lnTo>
                  <a:lnTo>
                    <a:pt x="52387" y="4763"/>
                  </a:lnTo>
                  <a:lnTo>
                    <a:pt x="97631" y="61913"/>
                  </a:lnTo>
                  <a:lnTo>
                    <a:pt x="166687" y="142875"/>
                  </a:lnTo>
                  <a:lnTo>
                    <a:pt x="250031" y="233363"/>
                  </a:lnTo>
                  <a:lnTo>
                    <a:pt x="333375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BBCF185B-C593-4051-9067-53AC2756924D}"/>
                </a:ext>
              </a:extLst>
            </p:cNvPr>
            <p:cNvSpPr/>
            <p:nvPr/>
          </p:nvSpPr>
          <p:spPr>
            <a:xfrm>
              <a:off x="5938838" y="3986213"/>
              <a:ext cx="423862" cy="558800"/>
            </a:xfrm>
            <a:custGeom>
              <a:avLst/>
              <a:gdLst>
                <a:gd name="connsiteX0" fmla="*/ 295275 w 423862"/>
                <a:gd name="connsiteY0" fmla="*/ 388143 h 559593"/>
                <a:gd name="connsiteX1" fmla="*/ 280987 w 423862"/>
                <a:gd name="connsiteY1" fmla="*/ 559593 h 559593"/>
                <a:gd name="connsiteX2" fmla="*/ 0 w 423862"/>
                <a:gd name="connsiteY2" fmla="*/ 264318 h 559593"/>
                <a:gd name="connsiteX3" fmla="*/ 80962 w 423862"/>
                <a:gd name="connsiteY3" fmla="*/ 264318 h 559593"/>
                <a:gd name="connsiteX4" fmla="*/ 109537 w 423862"/>
                <a:gd name="connsiteY4" fmla="*/ 257175 h 559593"/>
                <a:gd name="connsiteX5" fmla="*/ 138112 w 423862"/>
                <a:gd name="connsiteY5" fmla="*/ 238125 h 559593"/>
                <a:gd name="connsiteX6" fmla="*/ 192881 w 423862"/>
                <a:gd name="connsiteY6" fmla="*/ 180975 h 559593"/>
                <a:gd name="connsiteX7" fmla="*/ 264318 w 423862"/>
                <a:gd name="connsiteY7" fmla="*/ 111918 h 559593"/>
                <a:gd name="connsiteX8" fmla="*/ 292893 w 423862"/>
                <a:gd name="connsiteY8" fmla="*/ 83343 h 559593"/>
                <a:gd name="connsiteX9" fmla="*/ 342900 w 423862"/>
                <a:gd name="connsiteY9" fmla="*/ 42862 h 559593"/>
                <a:gd name="connsiteX10" fmla="*/ 381000 w 423862"/>
                <a:gd name="connsiteY10" fmla="*/ 11906 h 559593"/>
                <a:gd name="connsiteX11" fmla="*/ 402431 w 423862"/>
                <a:gd name="connsiteY11" fmla="*/ 0 h 559593"/>
                <a:gd name="connsiteX12" fmla="*/ 416718 w 423862"/>
                <a:gd name="connsiteY12" fmla="*/ 0 h 559593"/>
                <a:gd name="connsiteX13" fmla="*/ 421481 w 423862"/>
                <a:gd name="connsiteY13" fmla="*/ 9525 h 559593"/>
                <a:gd name="connsiteX14" fmla="*/ 423862 w 423862"/>
                <a:gd name="connsiteY14" fmla="*/ 33337 h 559593"/>
                <a:gd name="connsiteX15" fmla="*/ 421481 w 423862"/>
                <a:gd name="connsiteY15" fmla="*/ 64293 h 559593"/>
                <a:gd name="connsiteX16" fmla="*/ 400050 w 423862"/>
                <a:gd name="connsiteY16" fmla="*/ 102393 h 559593"/>
                <a:gd name="connsiteX17" fmla="*/ 357187 w 423862"/>
                <a:gd name="connsiteY17" fmla="*/ 176212 h 559593"/>
                <a:gd name="connsiteX18" fmla="*/ 307181 w 423862"/>
                <a:gd name="connsiteY18" fmla="*/ 285750 h 559593"/>
                <a:gd name="connsiteX19" fmla="*/ 295275 w 423862"/>
                <a:gd name="connsiteY19" fmla="*/ 388143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3862" h="559593">
                  <a:moveTo>
                    <a:pt x="295275" y="388143"/>
                  </a:moveTo>
                  <a:lnTo>
                    <a:pt x="280987" y="559593"/>
                  </a:lnTo>
                  <a:lnTo>
                    <a:pt x="0" y="264318"/>
                  </a:lnTo>
                  <a:lnTo>
                    <a:pt x="80962" y="264318"/>
                  </a:lnTo>
                  <a:lnTo>
                    <a:pt x="109537" y="257175"/>
                  </a:lnTo>
                  <a:lnTo>
                    <a:pt x="138112" y="238125"/>
                  </a:lnTo>
                  <a:lnTo>
                    <a:pt x="192881" y="180975"/>
                  </a:lnTo>
                  <a:lnTo>
                    <a:pt x="264318" y="111918"/>
                  </a:lnTo>
                  <a:lnTo>
                    <a:pt x="292893" y="83343"/>
                  </a:lnTo>
                  <a:lnTo>
                    <a:pt x="342900" y="42862"/>
                  </a:lnTo>
                  <a:lnTo>
                    <a:pt x="381000" y="11906"/>
                  </a:lnTo>
                  <a:lnTo>
                    <a:pt x="402431" y="0"/>
                  </a:lnTo>
                  <a:lnTo>
                    <a:pt x="416718" y="0"/>
                  </a:lnTo>
                  <a:lnTo>
                    <a:pt x="421481" y="9525"/>
                  </a:lnTo>
                  <a:lnTo>
                    <a:pt x="423862" y="33337"/>
                  </a:lnTo>
                  <a:lnTo>
                    <a:pt x="421481" y="64293"/>
                  </a:lnTo>
                  <a:lnTo>
                    <a:pt x="400050" y="102393"/>
                  </a:lnTo>
                  <a:lnTo>
                    <a:pt x="357187" y="176212"/>
                  </a:lnTo>
                  <a:lnTo>
                    <a:pt x="307181" y="285750"/>
                  </a:lnTo>
                  <a:lnTo>
                    <a:pt x="295275" y="388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2657512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F48E85E-A323-43D7-8DDE-DCB9B225995D}"/>
              </a:ext>
            </a:extLst>
          </p:cNvPr>
          <p:cNvGrpSpPr/>
          <p:nvPr/>
        </p:nvGrpSpPr>
        <p:grpSpPr>
          <a:xfrm>
            <a:off x="3617914" y="1685926"/>
            <a:ext cx="4633911" cy="3998912"/>
            <a:chOff x="3617914" y="1685926"/>
            <a:chExt cx="4633911" cy="3998912"/>
          </a:xfrm>
          <a:solidFill>
            <a:schemeClr val="tx1"/>
          </a:solidFill>
        </p:grpSpPr>
        <p:sp>
          <p:nvSpPr>
            <p:cNvPr id="3" name="フリーフォーム 7">
              <a:extLst>
                <a:ext uri="{FF2B5EF4-FFF2-40B4-BE49-F238E27FC236}">
                  <a16:creationId xmlns:a16="http://schemas.microsoft.com/office/drawing/2014/main" id="{B37974F0-668D-454F-BF4F-B42A170D7163}"/>
                </a:ext>
              </a:extLst>
            </p:cNvPr>
            <p:cNvSpPr/>
            <p:nvPr/>
          </p:nvSpPr>
          <p:spPr bwMode="auto">
            <a:xfrm>
              <a:off x="5068888" y="3495675"/>
              <a:ext cx="2724150" cy="514350"/>
            </a:xfrm>
            <a:custGeom>
              <a:avLst/>
              <a:gdLst>
                <a:gd name="connsiteX0" fmla="*/ 1800225 w 2724150"/>
                <a:gd name="connsiteY0" fmla="*/ 295275 h 514350"/>
                <a:gd name="connsiteX1" fmla="*/ 1412082 w 2724150"/>
                <a:gd name="connsiteY1" fmla="*/ 342900 h 514350"/>
                <a:gd name="connsiteX2" fmla="*/ 1202532 w 2724150"/>
                <a:gd name="connsiteY2" fmla="*/ 357188 h 514350"/>
                <a:gd name="connsiteX3" fmla="*/ 1016794 w 2724150"/>
                <a:gd name="connsiteY3" fmla="*/ 378619 h 514350"/>
                <a:gd name="connsiteX4" fmla="*/ 888207 w 2724150"/>
                <a:gd name="connsiteY4" fmla="*/ 400050 h 514350"/>
                <a:gd name="connsiteX5" fmla="*/ 745332 w 2724150"/>
                <a:gd name="connsiteY5" fmla="*/ 431006 h 514350"/>
                <a:gd name="connsiteX6" fmla="*/ 676275 w 2724150"/>
                <a:gd name="connsiteY6" fmla="*/ 447675 h 514350"/>
                <a:gd name="connsiteX7" fmla="*/ 492919 w 2724150"/>
                <a:gd name="connsiteY7" fmla="*/ 507206 h 514350"/>
                <a:gd name="connsiteX8" fmla="*/ 466725 w 2724150"/>
                <a:gd name="connsiteY8" fmla="*/ 514350 h 514350"/>
                <a:gd name="connsiteX9" fmla="*/ 457200 w 2724150"/>
                <a:gd name="connsiteY9" fmla="*/ 511969 h 514350"/>
                <a:gd name="connsiteX10" fmla="*/ 407194 w 2724150"/>
                <a:gd name="connsiteY10" fmla="*/ 492919 h 514350"/>
                <a:gd name="connsiteX11" fmla="*/ 328613 w 2724150"/>
                <a:gd name="connsiteY11" fmla="*/ 445294 h 514350"/>
                <a:gd name="connsiteX12" fmla="*/ 235744 w 2724150"/>
                <a:gd name="connsiteY12" fmla="*/ 385763 h 514350"/>
                <a:gd name="connsiteX13" fmla="*/ 154782 w 2724150"/>
                <a:gd name="connsiteY13" fmla="*/ 326231 h 514350"/>
                <a:gd name="connsiteX14" fmla="*/ 92869 w 2724150"/>
                <a:gd name="connsiteY14" fmla="*/ 271463 h 514350"/>
                <a:gd name="connsiteX15" fmla="*/ 45244 w 2724150"/>
                <a:gd name="connsiteY15" fmla="*/ 228600 h 514350"/>
                <a:gd name="connsiteX16" fmla="*/ 21432 w 2724150"/>
                <a:gd name="connsiteY16" fmla="*/ 197644 h 514350"/>
                <a:gd name="connsiteX17" fmla="*/ 4763 w 2724150"/>
                <a:gd name="connsiteY17" fmla="*/ 171450 h 514350"/>
                <a:gd name="connsiteX18" fmla="*/ 0 w 2724150"/>
                <a:gd name="connsiteY18" fmla="*/ 154781 h 514350"/>
                <a:gd name="connsiteX19" fmla="*/ 0 w 2724150"/>
                <a:gd name="connsiteY19" fmla="*/ 142875 h 514350"/>
                <a:gd name="connsiteX20" fmla="*/ 4763 w 2724150"/>
                <a:gd name="connsiteY20" fmla="*/ 133350 h 514350"/>
                <a:gd name="connsiteX21" fmla="*/ 14288 w 2724150"/>
                <a:gd name="connsiteY21" fmla="*/ 130969 h 514350"/>
                <a:gd name="connsiteX22" fmla="*/ 35719 w 2724150"/>
                <a:gd name="connsiteY22" fmla="*/ 135731 h 514350"/>
                <a:gd name="connsiteX23" fmla="*/ 92869 w 2724150"/>
                <a:gd name="connsiteY23" fmla="*/ 161925 h 514350"/>
                <a:gd name="connsiteX24" fmla="*/ 154782 w 2724150"/>
                <a:gd name="connsiteY24" fmla="*/ 188119 h 514350"/>
                <a:gd name="connsiteX25" fmla="*/ 202407 w 2724150"/>
                <a:gd name="connsiteY25" fmla="*/ 204788 h 514350"/>
                <a:gd name="connsiteX26" fmla="*/ 280988 w 2724150"/>
                <a:gd name="connsiteY26" fmla="*/ 233363 h 514350"/>
                <a:gd name="connsiteX27" fmla="*/ 376238 w 2724150"/>
                <a:gd name="connsiteY27" fmla="*/ 257175 h 514350"/>
                <a:gd name="connsiteX28" fmla="*/ 457200 w 2724150"/>
                <a:gd name="connsiteY28" fmla="*/ 269081 h 514350"/>
                <a:gd name="connsiteX29" fmla="*/ 478632 w 2724150"/>
                <a:gd name="connsiteY29" fmla="*/ 269081 h 514350"/>
                <a:gd name="connsiteX30" fmla="*/ 654844 w 2724150"/>
                <a:gd name="connsiteY30" fmla="*/ 242888 h 514350"/>
                <a:gd name="connsiteX31" fmla="*/ 1202532 w 2724150"/>
                <a:gd name="connsiteY31" fmla="*/ 173831 h 514350"/>
                <a:gd name="connsiteX32" fmla="*/ 1416844 w 2724150"/>
                <a:gd name="connsiteY32" fmla="*/ 159544 h 514350"/>
                <a:gd name="connsiteX33" fmla="*/ 1704975 w 2724150"/>
                <a:gd name="connsiteY33" fmla="*/ 128588 h 514350"/>
                <a:gd name="connsiteX34" fmla="*/ 1850232 w 2724150"/>
                <a:gd name="connsiteY34" fmla="*/ 111919 h 514350"/>
                <a:gd name="connsiteX35" fmla="*/ 2166938 w 2724150"/>
                <a:gd name="connsiteY35" fmla="*/ 64294 h 514350"/>
                <a:gd name="connsiteX36" fmla="*/ 2276475 w 2724150"/>
                <a:gd name="connsiteY36" fmla="*/ 42863 h 514350"/>
                <a:gd name="connsiteX37" fmla="*/ 2359819 w 2724150"/>
                <a:gd name="connsiteY37" fmla="*/ 0 h 514350"/>
                <a:gd name="connsiteX38" fmla="*/ 2376488 w 2724150"/>
                <a:gd name="connsiteY38" fmla="*/ 0 h 514350"/>
                <a:gd name="connsiteX39" fmla="*/ 2462213 w 2724150"/>
                <a:gd name="connsiteY39" fmla="*/ 23813 h 514350"/>
                <a:gd name="connsiteX40" fmla="*/ 2536032 w 2724150"/>
                <a:gd name="connsiteY40" fmla="*/ 52388 h 514350"/>
                <a:gd name="connsiteX41" fmla="*/ 2586038 w 2724150"/>
                <a:gd name="connsiteY41" fmla="*/ 78581 h 514350"/>
                <a:gd name="connsiteX42" fmla="*/ 2638425 w 2724150"/>
                <a:gd name="connsiteY42" fmla="*/ 111919 h 514350"/>
                <a:gd name="connsiteX43" fmla="*/ 2678907 w 2724150"/>
                <a:gd name="connsiteY43" fmla="*/ 142875 h 514350"/>
                <a:gd name="connsiteX44" fmla="*/ 2714625 w 2724150"/>
                <a:gd name="connsiteY44" fmla="*/ 176213 h 514350"/>
                <a:gd name="connsiteX45" fmla="*/ 2721769 w 2724150"/>
                <a:gd name="connsiteY45" fmla="*/ 192881 h 514350"/>
                <a:gd name="connsiteX46" fmla="*/ 2724150 w 2724150"/>
                <a:gd name="connsiteY46" fmla="*/ 226219 h 514350"/>
                <a:gd name="connsiteX47" fmla="*/ 2717007 w 2724150"/>
                <a:gd name="connsiteY47" fmla="*/ 257175 h 514350"/>
                <a:gd name="connsiteX48" fmla="*/ 2700338 w 2724150"/>
                <a:gd name="connsiteY48" fmla="*/ 276225 h 514350"/>
                <a:gd name="connsiteX49" fmla="*/ 2664619 w 2724150"/>
                <a:gd name="connsiteY49" fmla="*/ 288131 h 514350"/>
                <a:gd name="connsiteX50" fmla="*/ 2607469 w 2724150"/>
                <a:gd name="connsiteY50" fmla="*/ 290513 h 514350"/>
                <a:gd name="connsiteX51" fmla="*/ 2397919 w 2724150"/>
                <a:gd name="connsiteY51" fmla="*/ 283369 h 514350"/>
                <a:gd name="connsiteX52" fmla="*/ 2155032 w 2724150"/>
                <a:gd name="connsiteY52" fmla="*/ 285750 h 514350"/>
                <a:gd name="connsiteX53" fmla="*/ 1800225 w 2724150"/>
                <a:gd name="connsiteY53" fmla="*/ 2952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24150" h="514350">
                  <a:moveTo>
                    <a:pt x="1800225" y="295275"/>
                  </a:moveTo>
                  <a:lnTo>
                    <a:pt x="1412082" y="342900"/>
                  </a:lnTo>
                  <a:lnTo>
                    <a:pt x="1202532" y="357188"/>
                  </a:lnTo>
                  <a:lnTo>
                    <a:pt x="1016794" y="378619"/>
                  </a:lnTo>
                  <a:lnTo>
                    <a:pt x="888207" y="400050"/>
                  </a:lnTo>
                  <a:lnTo>
                    <a:pt x="745332" y="431006"/>
                  </a:lnTo>
                  <a:lnTo>
                    <a:pt x="676275" y="447675"/>
                  </a:lnTo>
                  <a:lnTo>
                    <a:pt x="492919" y="507206"/>
                  </a:lnTo>
                  <a:lnTo>
                    <a:pt x="466725" y="514350"/>
                  </a:lnTo>
                  <a:lnTo>
                    <a:pt x="457200" y="511969"/>
                  </a:lnTo>
                  <a:lnTo>
                    <a:pt x="407194" y="492919"/>
                  </a:lnTo>
                  <a:lnTo>
                    <a:pt x="328613" y="445294"/>
                  </a:lnTo>
                  <a:lnTo>
                    <a:pt x="235744" y="385763"/>
                  </a:lnTo>
                  <a:lnTo>
                    <a:pt x="154782" y="326231"/>
                  </a:lnTo>
                  <a:lnTo>
                    <a:pt x="92869" y="271463"/>
                  </a:lnTo>
                  <a:lnTo>
                    <a:pt x="45244" y="228600"/>
                  </a:lnTo>
                  <a:lnTo>
                    <a:pt x="21432" y="197644"/>
                  </a:lnTo>
                  <a:lnTo>
                    <a:pt x="4763" y="171450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4763" y="133350"/>
                  </a:lnTo>
                  <a:lnTo>
                    <a:pt x="14288" y="130969"/>
                  </a:lnTo>
                  <a:lnTo>
                    <a:pt x="35719" y="135731"/>
                  </a:lnTo>
                  <a:lnTo>
                    <a:pt x="92869" y="161925"/>
                  </a:lnTo>
                  <a:lnTo>
                    <a:pt x="154782" y="188119"/>
                  </a:lnTo>
                  <a:lnTo>
                    <a:pt x="202407" y="204788"/>
                  </a:lnTo>
                  <a:lnTo>
                    <a:pt x="280988" y="233363"/>
                  </a:lnTo>
                  <a:lnTo>
                    <a:pt x="376238" y="257175"/>
                  </a:lnTo>
                  <a:lnTo>
                    <a:pt x="457200" y="269081"/>
                  </a:lnTo>
                  <a:lnTo>
                    <a:pt x="478632" y="269081"/>
                  </a:lnTo>
                  <a:lnTo>
                    <a:pt x="654844" y="242888"/>
                  </a:lnTo>
                  <a:lnTo>
                    <a:pt x="1202532" y="173831"/>
                  </a:lnTo>
                  <a:lnTo>
                    <a:pt x="1416844" y="159544"/>
                  </a:lnTo>
                  <a:lnTo>
                    <a:pt x="1704975" y="128588"/>
                  </a:lnTo>
                  <a:lnTo>
                    <a:pt x="1850232" y="111919"/>
                  </a:lnTo>
                  <a:lnTo>
                    <a:pt x="2166938" y="64294"/>
                  </a:lnTo>
                  <a:lnTo>
                    <a:pt x="2276475" y="42863"/>
                  </a:lnTo>
                  <a:lnTo>
                    <a:pt x="2359819" y="0"/>
                  </a:lnTo>
                  <a:lnTo>
                    <a:pt x="2376488" y="0"/>
                  </a:lnTo>
                  <a:lnTo>
                    <a:pt x="2462213" y="23813"/>
                  </a:lnTo>
                  <a:lnTo>
                    <a:pt x="2536032" y="52388"/>
                  </a:lnTo>
                  <a:lnTo>
                    <a:pt x="2586038" y="78581"/>
                  </a:lnTo>
                  <a:lnTo>
                    <a:pt x="2638425" y="111919"/>
                  </a:lnTo>
                  <a:lnTo>
                    <a:pt x="2678907" y="142875"/>
                  </a:lnTo>
                  <a:lnTo>
                    <a:pt x="2714625" y="176213"/>
                  </a:lnTo>
                  <a:lnTo>
                    <a:pt x="2721769" y="192881"/>
                  </a:lnTo>
                  <a:lnTo>
                    <a:pt x="2724150" y="226219"/>
                  </a:lnTo>
                  <a:lnTo>
                    <a:pt x="2717007" y="257175"/>
                  </a:lnTo>
                  <a:lnTo>
                    <a:pt x="2700338" y="276225"/>
                  </a:lnTo>
                  <a:lnTo>
                    <a:pt x="2664619" y="288131"/>
                  </a:lnTo>
                  <a:lnTo>
                    <a:pt x="2607469" y="290513"/>
                  </a:lnTo>
                  <a:lnTo>
                    <a:pt x="2397919" y="283369"/>
                  </a:lnTo>
                  <a:lnTo>
                    <a:pt x="2155032" y="285750"/>
                  </a:lnTo>
                  <a:lnTo>
                    <a:pt x="1800225" y="2952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70DEFE35-EE56-4C99-8FBF-6202E100F737}"/>
                </a:ext>
              </a:extLst>
            </p:cNvPr>
            <p:cNvSpPr/>
            <p:nvPr/>
          </p:nvSpPr>
          <p:spPr>
            <a:xfrm>
              <a:off x="4591050" y="1685926"/>
              <a:ext cx="3327400" cy="530225"/>
            </a:xfrm>
            <a:custGeom>
              <a:avLst/>
              <a:gdLst>
                <a:gd name="connsiteX0" fmla="*/ 1336675 w 3327400"/>
                <a:gd name="connsiteY0" fmla="*/ 406400 h 530225"/>
                <a:gd name="connsiteX1" fmla="*/ 774700 w 3327400"/>
                <a:gd name="connsiteY1" fmla="*/ 447675 h 530225"/>
                <a:gd name="connsiteX2" fmla="*/ 342900 w 3327400"/>
                <a:gd name="connsiteY2" fmla="*/ 492125 h 530225"/>
                <a:gd name="connsiteX3" fmla="*/ 79375 w 3327400"/>
                <a:gd name="connsiteY3" fmla="*/ 530225 h 530225"/>
                <a:gd name="connsiteX4" fmla="*/ 0 w 3327400"/>
                <a:gd name="connsiteY4" fmla="*/ 333375 h 530225"/>
                <a:gd name="connsiteX5" fmla="*/ 146050 w 3327400"/>
                <a:gd name="connsiteY5" fmla="*/ 333375 h 530225"/>
                <a:gd name="connsiteX6" fmla="*/ 596900 w 3327400"/>
                <a:gd name="connsiteY6" fmla="*/ 298450 h 530225"/>
                <a:gd name="connsiteX7" fmla="*/ 1276350 w 3327400"/>
                <a:gd name="connsiteY7" fmla="*/ 244475 h 530225"/>
                <a:gd name="connsiteX8" fmla="*/ 1841500 w 3327400"/>
                <a:gd name="connsiteY8" fmla="*/ 193675 h 530225"/>
                <a:gd name="connsiteX9" fmla="*/ 2346325 w 3327400"/>
                <a:gd name="connsiteY9" fmla="*/ 133350 h 530225"/>
                <a:gd name="connsiteX10" fmla="*/ 2682875 w 3327400"/>
                <a:gd name="connsiteY10" fmla="*/ 88900 h 530225"/>
                <a:gd name="connsiteX11" fmla="*/ 2898775 w 3327400"/>
                <a:gd name="connsiteY11" fmla="*/ 0 h 530225"/>
                <a:gd name="connsiteX12" fmla="*/ 2914650 w 3327400"/>
                <a:gd name="connsiteY12" fmla="*/ 0 h 530225"/>
                <a:gd name="connsiteX13" fmla="*/ 2990850 w 3327400"/>
                <a:gd name="connsiteY13" fmla="*/ 19050 h 530225"/>
                <a:gd name="connsiteX14" fmla="*/ 3114675 w 3327400"/>
                <a:gd name="connsiteY14" fmla="*/ 66675 h 530225"/>
                <a:gd name="connsiteX15" fmla="*/ 3213100 w 3327400"/>
                <a:gd name="connsiteY15" fmla="*/ 111125 h 530225"/>
                <a:gd name="connsiteX16" fmla="*/ 3260725 w 3327400"/>
                <a:gd name="connsiteY16" fmla="*/ 136525 h 530225"/>
                <a:gd name="connsiteX17" fmla="*/ 3292475 w 3327400"/>
                <a:gd name="connsiteY17" fmla="*/ 158750 h 530225"/>
                <a:gd name="connsiteX18" fmla="*/ 3311525 w 3327400"/>
                <a:gd name="connsiteY18" fmla="*/ 177800 h 530225"/>
                <a:gd name="connsiteX19" fmla="*/ 3321050 w 3327400"/>
                <a:gd name="connsiteY19" fmla="*/ 196850 h 530225"/>
                <a:gd name="connsiteX20" fmla="*/ 3327400 w 3327400"/>
                <a:gd name="connsiteY20" fmla="*/ 215900 h 530225"/>
                <a:gd name="connsiteX21" fmla="*/ 3327400 w 3327400"/>
                <a:gd name="connsiteY21" fmla="*/ 250825 h 530225"/>
                <a:gd name="connsiteX22" fmla="*/ 3317875 w 3327400"/>
                <a:gd name="connsiteY22" fmla="*/ 288925 h 530225"/>
                <a:gd name="connsiteX23" fmla="*/ 3302000 w 3327400"/>
                <a:gd name="connsiteY23" fmla="*/ 323850 h 530225"/>
                <a:gd name="connsiteX24" fmla="*/ 3279775 w 3327400"/>
                <a:gd name="connsiteY24" fmla="*/ 333375 h 530225"/>
                <a:gd name="connsiteX25" fmla="*/ 3057525 w 3327400"/>
                <a:gd name="connsiteY25" fmla="*/ 333375 h 530225"/>
                <a:gd name="connsiteX26" fmla="*/ 2701925 w 3327400"/>
                <a:gd name="connsiteY26" fmla="*/ 330200 h 530225"/>
                <a:gd name="connsiteX27" fmla="*/ 2216150 w 3327400"/>
                <a:gd name="connsiteY27" fmla="*/ 346075 h 530225"/>
                <a:gd name="connsiteX28" fmla="*/ 1336675 w 3327400"/>
                <a:gd name="connsiteY28" fmla="*/ 406400 h 53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27400" h="530225">
                  <a:moveTo>
                    <a:pt x="1336675" y="406400"/>
                  </a:moveTo>
                  <a:lnTo>
                    <a:pt x="774700" y="447675"/>
                  </a:lnTo>
                  <a:lnTo>
                    <a:pt x="342900" y="492125"/>
                  </a:lnTo>
                  <a:lnTo>
                    <a:pt x="79375" y="530225"/>
                  </a:lnTo>
                  <a:lnTo>
                    <a:pt x="0" y="333375"/>
                  </a:lnTo>
                  <a:lnTo>
                    <a:pt x="146050" y="333375"/>
                  </a:lnTo>
                  <a:lnTo>
                    <a:pt x="596900" y="298450"/>
                  </a:lnTo>
                  <a:lnTo>
                    <a:pt x="1276350" y="244475"/>
                  </a:lnTo>
                  <a:lnTo>
                    <a:pt x="1841500" y="193675"/>
                  </a:lnTo>
                  <a:lnTo>
                    <a:pt x="2346325" y="133350"/>
                  </a:lnTo>
                  <a:lnTo>
                    <a:pt x="2682875" y="88900"/>
                  </a:lnTo>
                  <a:lnTo>
                    <a:pt x="2898775" y="0"/>
                  </a:lnTo>
                  <a:lnTo>
                    <a:pt x="2914650" y="0"/>
                  </a:lnTo>
                  <a:lnTo>
                    <a:pt x="2990850" y="19050"/>
                  </a:lnTo>
                  <a:lnTo>
                    <a:pt x="3114675" y="66675"/>
                  </a:lnTo>
                  <a:lnTo>
                    <a:pt x="3213100" y="111125"/>
                  </a:lnTo>
                  <a:lnTo>
                    <a:pt x="3260725" y="136525"/>
                  </a:lnTo>
                  <a:lnTo>
                    <a:pt x="3292475" y="158750"/>
                  </a:lnTo>
                  <a:lnTo>
                    <a:pt x="3311525" y="177800"/>
                  </a:lnTo>
                  <a:lnTo>
                    <a:pt x="3321050" y="196850"/>
                  </a:lnTo>
                  <a:lnTo>
                    <a:pt x="3327400" y="215900"/>
                  </a:lnTo>
                  <a:lnTo>
                    <a:pt x="3327400" y="250825"/>
                  </a:lnTo>
                  <a:lnTo>
                    <a:pt x="3317875" y="288925"/>
                  </a:lnTo>
                  <a:lnTo>
                    <a:pt x="3302000" y="323850"/>
                  </a:lnTo>
                  <a:lnTo>
                    <a:pt x="3279775" y="333375"/>
                  </a:lnTo>
                  <a:lnTo>
                    <a:pt x="3057525" y="333375"/>
                  </a:lnTo>
                  <a:lnTo>
                    <a:pt x="2701925" y="330200"/>
                  </a:lnTo>
                  <a:lnTo>
                    <a:pt x="2216150" y="346075"/>
                  </a:lnTo>
                  <a:lnTo>
                    <a:pt x="1336675" y="40640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5" name="フリーフォーム 13">
              <a:extLst>
                <a:ext uri="{FF2B5EF4-FFF2-40B4-BE49-F238E27FC236}">
                  <a16:creationId xmlns:a16="http://schemas.microsoft.com/office/drawing/2014/main" id="{1EF0BE1C-39E1-4355-B468-15CD636C4247}"/>
                </a:ext>
              </a:extLst>
            </p:cNvPr>
            <p:cNvSpPr/>
            <p:nvPr/>
          </p:nvSpPr>
          <p:spPr>
            <a:xfrm rot="16200000">
              <a:off x="2324101" y="3155951"/>
              <a:ext cx="3736975" cy="1149350"/>
            </a:xfrm>
            <a:custGeom>
              <a:avLst/>
              <a:gdLst>
                <a:gd name="connsiteX0" fmla="*/ 2051050 w 3736975"/>
                <a:gd name="connsiteY0" fmla="*/ 1035050 h 1149350"/>
                <a:gd name="connsiteX1" fmla="*/ 1682750 w 3736975"/>
                <a:gd name="connsiteY1" fmla="*/ 955675 h 1149350"/>
                <a:gd name="connsiteX2" fmla="*/ 1444625 w 3736975"/>
                <a:gd name="connsiteY2" fmla="*/ 885825 h 1149350"/>
                <a:gd name="connsiteX3" fmla="*/ 1225550 w 3736975"/>
                <a:gd name="connsiteY3" fmla="*/ 809625 h 1149350"/>
                <a:gd name="connsiteX4" fmla="*/ 1028700 w 3736975"/>
                <a:gd name="connsiteY4" fmla="*/ 733425 h 1149350"/>
                <a:gd name="connsiteX5" fmla="*/ 892175 w 3736975"/>
                <a:gd name="connsiteY5" fmla="*/ 669925 h 1149350"/>
                <a:gd name="connsiteX6" fmla="*/ 733425 w 3736975"/>
                <a:gd name="connsiteY6" fmla="*/ 584200 h 1149350"/>
                <a:gd name="connsiteX7" fmla="*/ 523875 w 3736975"/>
                <a:gd name="connsiteY7" fmla="*/ 454025 h 1149350"/>
                <a:gd name="connsiteX8" fmla="*/ 352425 w 3736975"/>
                <a:gd name="connsiteY8" fmla="*/ 333375 h 1149350"/>
                <a:gd name="connsiteX9" fmla="*/ 174625 w 3736975"/>
                <a:gd name="connsiteY9" fmla="*/ 190500 h 1149350"/>
                <a:gd name="connsiteX10" fmla="*/ 53975 w 3736975"/>
                <a:gd name="connsiteY10" fmla="*/ 88900 h 1149350"/>
                <a:gd name="connsiteX11" fmla="*/ 6350 w 3736975"/>
                <a:gd name="connsiteY11" fmla="*/ 44450 h 1149350"/>
                <a:gd name="connsiteX12" fmla="*/ 0 w 3736975"/>
                <a:gd name="connsiteY12" fmla="*/ 31750 h 1149350"/>
                <a:gd name="connsiteX13" fmla="*/ 3175 w 3736975"/>
                <a:gd name="connsiteY13" fmla="*/ 9525 h 1149350"/>
                <a:gd name="connsiteX14" fmla="*/ 15875 w 3736975"/>
                <a:gd name="connsiteY14" fmla="*/ 0 h 1149350"/>
                <a:gd name="connsiteX15" fmla="*/ 38100 w 3736975"/>
                <a:gd name="connsiteY15" fmla="*/ 0 h 1149350"/>
                <a:gd name="connsiteX16" fmla="*/ 142875 w 3736975"/>
                <a:gd name="connsiteY16" fmla="*/ 63500 h 1149350"/>
                <a:gd name="connsiteX17" fmla="*/ 374650 w 3736975"/>
                <a:gd name="connsiteY17" fmla="*/ 206375 h 1149350"/>
                <a:gd name="connsiteX18" fmla="*/ 549275 w 3736975"/>
                <a:gd name="connsiteY18" fmla="*/ 307975 h 1149350"/>
                <a:gd name="connsiteX19" fmla="*/ 742950 w 3736975"/>
                <a:gd name="connsiteY19" fmla="*/ 406400 h 1149350"/>
                <a:gd name="connsiteX20" fmla="*/ 955675 w 3736975"/>
                <a:gd name="connsiteY20" fmla="*/ 504825 h 1149350"/>
                <a:gd name="connsiteX21" fmla="*/ 1174750 w 3736975"/>
                <a:gd name="connsiteY21" fmla="*/ 587375 h 1149350"/>
                <a:gd name="connsiteX22" fmla="*/ 1330325 w 3736975"/>
                <a:gd name="connsiteY22" fmla="*/ 644525 h 1149350"/>
                <a:gd name="connsiteX23" fmla="*/ 1524000 w 3736975"/>
                <a:gd name="connsiteY23" fmla="*/ 698500 h 1149350"/>
                <a:gd name="connsiteX24" fmla="*/ 1698625 w 3736975"/>
                <a:gd name="connsiteY24" fmla="*/ 730250 h 1149350"/>
                <a:gd name="connsiteX25" fmla="*/ 1962150 w 3736975"/>
                <a:gd name="connsiteY25" fmla="*/ 774700 h 1149350"/>
                <a:gd name="connsiteX26" fmla="*/ 2127250 w 3736975"/>
                <a:gd name="connsiteY26" fmla="*/ 796925 h 1149350"/>
                <a:gd name="connsiteX27" fmla="*/ 2330450 w 3736975"/>
                <a:gd name="connsiteY27" fmla="*/ 815975 h 1149350"/>
                <a:gd name="connsiteX28" fmla="*/ 2555875 w 3736975"/>
                <a:gd name="connsiteY28" fmla="*/ 835025 h 1149350"/>
                <a:gd name="connsiteX29" fmla="*/ 2924175 w 3736975"/>
                <a:gd name="connsiteY29" fmla="*/ 854075 h 1149350"/>
                <a:gd name="connsiteX30" fmla="*/ 3254375 w 3736975"/>
                <a:gd name="connsiteY30" fmla="*/ 860425 h 1149350"/>
                <a:gd name="connsiteX31" fmla="*/ 3413125 w 3736975"/>
                <a:gd name="connsiteY31" fmla="*/ 863600 h 1149350"/>
                <a:gd name="connsiteX32" fmla="*/ 3467100 w 3736975"/>
                <a:gd name="connsiteY32" fmla="*/ 854075 h 1149350"/>
                <a:gd name="connsiteX33" fmla="*/ 3508375 w 3736975"/>
                <a:gd name="connsiteY33" fmla="*/ 844550 h 1149350"/>
                <a:gd name="connsiteX34" fmla="*/ 3559175 w 3736975"/>
                <a:gd name="connsiteY34" fmla="*/ 819150 h 1149350"/>
                <a:gd name="connsiteX35" fmla="*/ 3629025 w 3736975"/>
                <a:gd name="connsiteY35" fmla="*/ 768350 h 1149350"/>
                <a:gd name="connsiteX36" fmla="*/ 3667125 w 3736975"/>
                <a:gd name="connsiteY36" fmla="*/ 730250 h 1149350"/>
                <a:gd name="connsiteX37" fmla="*/ 3702050 w 3736975"/>
                <a:gd name="connsiteY37" fmla="*/ 704850 h 1149350"/>
                <a:gd name="connsiteX38" fmla="*/ 3721100 w 3736975"/>
                <a:gd name="connsiteY38" fmla="*/ 704850 h 1149350"/>
                <a:gd name="connsiteX39" fmla="*/ 3733800 w 3736975"/>
                <a:gd name="connsiteY39" fmla="*/ 711200 h 1149350"/>
                <a:gd name="connsiteX40" fmla="*/ 3736975 w 3736975"/>
                <a:gd name="connsiteY40" fmla="*/ 736600 h 1149350"/>
                <a:gd name="connsiteX41" fmla="*/ 3730625 w 3736975"/>
                <a:gd name="connsiteY41" fmla="*/ 806450 h 1149350"/>
                <a:gd name="connsiteX42" fmla="*/ 3714750 w 3736975"/>
                <a:gd name="connsiteY42" fmla="*/ 863600 h 1149350"/>
                <a:gd name="connsiteX43" fmla="*/ 3679825 w 3736975"/>
                <a:gd name="connsiteY43" fmla="*/ 949325 h 1149350"/>
                <a:gd name="connsiteX44" fmla="*/ 3632200 w 3736975"/>
                <a:gd name="connsiteY44" fmla="*/ 1025525 h 1149350"/>
                <a:gd name="connsiteX45" fmla="*/ 3559175 w 3736975"/>
                <a:gd name="connsiteY45" fmla="*/ 1117600 h 1149350"/>
                <a:gd name="connsiteX46" fmla="*/ 3413125 w 3736975"/>
                <a:gd name="connsiteY46" fmla="*/ 1149350 h 1149350"/>
                <a:gd name="connsiteX47" fmla="*/ 3070225 w 3736975"/>
                <a:gd name="connsiteY47" fmla="*/ 1143000 h 1149350"/>
                <a:gd name="connsiteX48" fmla="*/ 2759075 w 3736975"/>
                <a:gd name="connsiteY48" fmla="*/ 1123950 h 1149350"/>
                <a:gd name="connsiteX49" fmla="*/ 2454275 w 3736975"/>
                <a:gd name="connsiteY49" fmla="*/ 1095375 h 1149350"/>
                <a:gd name="connsiteX50" fmla="*/ 2209800 w 3736975"/>
                <a:gd name="connsiteY50" fmla="*/ 1060450 h 1149350"/>
                <a:gd name="connsiteX51" fmla="*/ 2051050 w 3736975"/>
                <a:gd name="connsiteY51" fmla="*/ 1035050 h 114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36975" h="1149350">
                  <a:moveTo>
                    <a:pt x="2051050" y="1035050"/>
                  </a:moveTo>
                  <a:lnTo>
                    <a:pt x="1682750" y="955675"/>
                  </a:lnTo>
                  <a:lnTo>
                    <a:pt x="1444625" y="885825"/>
                  </a:lnTo>
                  <a:lnTo>
                    <a:pt x="1225550" y="809625"/>
                  </a:lnTo>
                  <a:lnTo>
                    <a:pt x="1028700" y="733425"/>
                  </a:lnTo>
                  <a:lnTo>
                    <a:pt x="892175" y="669925"/>
                  </a:lnTo>
                  <a:lnTo>
                    <a:pt x="733425" y="584200"/>
                  </a:lnTo>
                  <a:lnTo>
                    <a:pt x="523875" y="454025"/>
                  </a:lnTo>
                  <a:lnTo>
                    <a:pt x="352425" y="333375"/>
                  </a:lnTo>
                  <a:lnTo>
                    <a:pt x="174625" y="190500"/>
                  </a:lnTo>
                  <a:lnTo>
                    <a:pt x="53975" y="88900"/>
                  </a:lnTo>
                  <a:lnTo>
                    <a:pt x="6350" y="44450"/>
                  </a:lnTo>
                  <a:lnTo>
                    <a:pt x="0" y="31750"/>
                  </a:lnTo>
                  <a:lnTo>
                    <a:pt x="3175" y="9525"/>
                  </a:lnTo>
                  <a:lnTo>
                    <a:pt x="15875" y="0"/>
                  </a:lnTo>
                  <a:lnTo>
                    <a:pt x="38100" y="0"/>
                  </a:lnTo>
                  <a:lnTo>
                    <a:pt x="142875" y="63500"/>
                  </a:lnTo>
                  <a:lnTo>
                    <a:pt x="374650" y="206375"/>
                  </a:lnTo>
                  <a:lnTo>
                    <a:pt x="549275" y="307975"/>
                  </a:lnTo>
                  <a:lnTo>
                    <a:pt x="742950" y="406400"/>
                  </a:lnTo>
                  <a:lnTo>
                    <a:pt x="955675" y="504825"/>
                  </a:lnTo>
                  <a:lnTo>
                    <a:pt x="1174750" y="587375"/>
                  </a:lnTo>
                  <a:lnTo>
                    <a:pt x="1330325" y="644525"/>
                  </a:lnTo>
                  <a:lnTo>
                    <a:pt x="1524000" y="698500"/>
                  </a:lnTo>
                  <a:lnTo>
                    <a:pt x="1698625" y="730250"/>
                  </a:lnTo>
                  <a:lnTo>
                    <a:pt x="1962150" y="774700"/>
                  </a:lnTo>
                  <a:lnTo>
                    <a:pt x="2127250" y="796925"/>
                  </a:lnTo>
                  <a:lnTo>
                    <a:pt x="2330450" y="815975"/>
                  </a:lnTo>
                  <a:lnTo>
                    <a:pt x="2555875" y="835025"/>
                  </a:lnTo>
                  <a:lnTo>
                    <a:pt x="2924175" y="854075"/>
                  </a:lnTo>
                  <a:lnTo>
                    <a:pt x="3254375" y="860425"/>
                  </a:lnTo>
                  <a:lnTo>
                    <a:pt x="3413125" y="863600"/>
                  </a:lnTo>
                  <a:lnTo>
                    <a:pt x="3467100" y="854075"/>
                  </a:lnTo>
                  <a:lnTo>
                    <a:pt x="3508375" y="844550"/>
                  </a:lnTo>
                  <a:lnTo>
                    <a:pt x="3559175" y="819150"/>
                  </a:lnTo>
                  <a:lnTo>
                    <a:pt x="3629025" y="768350"/>
                  </a:lnTo>
                  <a:lnTo>
                    <a:pt x="3667125" y="730250"/>
                  </a:lnTo>
                  <a:lnTo>
                    <a:pt x="3702050" y="704850"/>
                  </a:lnTo>
                  <a:lnTo>
                    <a:pt x="3721100" y="704850"/>
                  </a:lnTo>
                  <a:lnTo>
                    <a:pt x="3733800" y="711200"/>
                  </a:lnTo>
                  <a:lnTo>
                    <a:pt x="3736975" y="736600"/>
                  </a:lnTo>
                  <a:lnTo>
                    <a:pt x="3730625" y="806450"/>
                  </a:lnTo>
                  <a:lnTo>
                    <a:pt x="3714750" y="863600"/>
                  </a:lnTo>
                  <a:lnTo>
                    <a:pt x="3679825" y="949325"/>
                  </a:lnTo>
                  <a:lnTo>
                    <a:pt x="3632200" y="1025525"/>
                  </a:lnTo>
                  <a:lnTo>
                    <a:pt x="3559175" y="1117600"/>
                  </a:lnTo>
                  <a:lnTo>
                    <a:pt x="3413125" y="1149350"/>
                  </a:lnTo>
                  <a:lnTo>
                    <a:pt x="3070225" y="1143000"/>
                  </a:lnTo>
                  <a:lnTo>
                    <a:pt x="2759075" y="1123950"/>
                  </a:lnTo>
                  <a:lnTo>
                    <a:pt x="2454275" y="1095375"/>
                  </a:lnTo>
                  <a:lnTo>
                    <a:pt x="2209800" y="1060450"/>
                  </a:lnTo>
                  <a:lnTo>
                    <a:pt x="2051050" y="103505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C7A2E1C0-8891-4B4D-8C4F-A843CA9F2C0C}"/>
                </a:ext>
              </a:extLst>
            </p:cNvPr>
            <p:cNvSpPr/>
            <p:nvPr/>
          </p:nvSpPr>
          <p:spPr>
            <a:xfrm rot="16200000">
              <a:off x="4876801" y="3519489"/>
              <a:ext cx="2917825" cy="644525"/>
            </a:xfrm>
            <a:custGeom>
              <a:avLst/>
              <a:gdLst>
                <a:gd name="connsiteX0" fmla="*/ 1012103 w 2918565"/>
                <a:gd name="connsiteY0" fmla="*/ 491021 h 643838"/>
                <a:gd name="connsiteX1" fmla="*/ 35073 w 2918565"/>
                <a:gd name="connsiteY1" fmla="*/ 481000 h 643838"/>
                <a:gd name="connsiteX2" fmla="*/ 0 w 2918565"/>
                <a:gd name="connsiteY2" fmla="*/ 227974 h 643838"/>
                <a:gd name="connsiteX3" fmla="*/ 688932 w 2918565"/>
                <a:gd name="connsiteY3" fmla="*/ 230479 h 643838"/>
                <a:gd name="connsiteX4" fmla="*/ 1445504 w 2918565"/>
                <a:gd name="connsiteY4" fmla="*/ 230479 h 643838"/>
                <a:gd name="connsiteX5" fmla="*/ 1620868 w 2918565"/>
                <a:gd name="connsiteY5" fmla="*/ 230479 h 643838"/>
                <a:gd name="connsiteX6" fmla="*/ 2467628 w 2918565"/>
                <a:gd name="connsiteY6" fmla="*/ 232984 h 643838"/>
                <a:gd name="connsiteX7" fmla="*/ 2595393 w 2918565"/>
                <a:gd name="connsiteY7" fmla="*/ 227974 h 643838"/>
                <a:gd name="connsiteX8" fmla="*/ 2653013 w 2918565"/>
                <a:gd name="connsiteY8" fmla="*/ 222964 h 643838"/>
                <a:gd name="connsiteX9" fmla="*/ 2688086 w 2918565"/>
                <a:gd name="connsiteY9" fmla="*/ 215448 h 643838"/>
                <a:gd name="connsiteX10" fmla="*/ 2710633 w 2918565"/>
                <a:gd name="connsiteY10" fmla="*/ 195406 h 643838"/>
                <a:gd name="connsiteX11" fmla="*/ 2768252 w 2918565"/>
                <a:gd name="connsiteY11" fmla="*/ 145302 h 643838"/>
                <a:gd name="connsiteX12" fmla="*/ 2813346 w 2918565"/>
                <a:gd name="connsiteY12" fmla="*/ 87683 h 643838"/>
                <a:gd name="connsiteX13" fmla="*/ 2848419 w 2918565"/>
                <a:gd name="connsiteY13" fmla="*/ 40084 h 643838"/>
                <a:gd name="connsiteX14" fmla="*/ 2865955 w 2918565"/>
                <a:gd name="connsiteY14" fmla="*/ 15032 h 643838"/>
                <a:gd name="connsiteX15" fmla="*/ 2880987 w 2918565"/>
                <a:gd name="connsiteY15" fmla="*/ 5011 h 643838"/>
                <a:gd name="connsiteX16" fmla="*/ 2891008 w 2918565"/>
                <a:gd name="connsiteY16" fmla="*/ 0 h 643838"/>
                <a:gd name="connsiteX17" fmla="*/ 2906039 w 2918565"/>
                <a:gd name="connsiteY17" fmla="*/ 2506 h 643838"/>
                <a:gd name="connsiteX18" fmla="*/ 2916060 w 2918565"/>
                <a:gd name="connsiteY18" fmla="*/ 12526 h 643838"/>
                <a:gd name="connsiteX19" fmla="*/ 2918565 w 2918565"/>
                <a:gd name="connsiteY19" fmla="*/ 45094 h 643838"/>
                <a:gd name="connsiteX20" fmla="*/ 2913554 w 2918565"/>
                <a:gd name="connsiteY20" fmla="*/ 127766 h 643838"/>
                <a:gd name="connsiteX21" fmla="*/ 2901028 w 2918565"/>
                <a:gd name="connsiteY21" fmla="*/ 200417 h 643838"/>
                <a:gd name="connsiteX22" fmla="*/ 2878482 w 2918565"/>
                <a:gd name="connsiteY22" fmla="*/ 278078 h 643838"/>
                <a:gd name="connsiteX23" fmla="*/ 2833388 w 2918565"/>
                <a:gd name="connsiteY23" fmla="*/ 398328 h 643838"/>
                <a:gd name="connsiteX24" fmla="*/ 2758232 w 2918565"/>
                <a:gd name="connsiteY24" fmla="*/ 551146 h 643838"/>
                <a:gd name="connsiteX25" fmla="*/ 2720654 w 2918565"/>
                <a:gd name="connsiteY25" fmla="*/ 601250 h 643838"/>
                <a:gd name="connsiteX26" fmla="*/ 2693096 w 2918565"/>
                <a:gd name="connsiteY26" fmla="*/ 631312 h 643838"/>
                <a:gd name="connsiteX27" fmla="*/ 2665539 w 2918565"/>
                <a:gd name="connsiteY27" fmla="*/ 643838 h 643838"/>
                <a:gd name="connsiteX28" fmla="*/ 2637982 w 2918565"/>
                <a:gd name="connsiteY28" fmla="*/ 641333 h 643838"/>
                <a:gd name="connsiteX29" fmla="*/ 2615435 w 2918565"/>
                <a:gd name="connsiteY29" fmla="*/ 636323 h 643838"/>
                <a:gd name="connsiteX30" fmla="*/ 2582867 w 2918565"/>
                <a:gd name="connsiteY30" fmla="*/ 613776 h 643838"/>
                <a:gd name="connsiteX31" fmla="*/ 2535268 w 2918565"/>
                <a:gd name="connsiteY31" fmla="*/ 566177 h 643838"/>
                <a:gd name="connsiteX32" fmla="*/ 2492680 w 2918565"/>
                <a:gd name="connsiteY32" fmla="*/ 523588 h 643838"/>
                <a:gd name="connsiteX33" fmla="*/ 2126920 w 2918565"/>
                <a:gd name="connsiteY33" fmla="*/ 511062 h 643838"/>
                <a:gd name="connsiteX34" fmla="*/ 1638405 w 2918565"/>
                <a:gd name="connsiteY34" fmla="*/ 496031 h 643838"/>
                <a:gd name="connsiteX35" fmla="*/ 1465546 w 2918565"/>
                <a:gd name="connsiteY35" fmla="*/ 498536 h 643838"/>
                <a:gd name="connsiteX36" fmla="*/ 1012103 w 2918565"/>
                <a:gd name="connsiteY36" fmla="*/ 491021 h 64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918565" h="643838">
                  <a:moveTo>
                    <a:pt x="1012103" y="491021"/>
                  </a:moveTo>
                  <a:lnTo>
                    <a:pt x="35073" y="481000"/>
                  </a:lnTo>
                  <a:lnTo>
                    <a:pt x="0" y="227974"/>
                  </a:lnTo>
                  <a:lnTo>
                    <a:pt x="688932" y="230479"/>
                  </a:lnTo>
                  <a:lnTo>
                    <a:pt x="1445504" y="230479"/>
                  </a:lnTo>
                  <a:lnTo>
                    <a:pt x="1620868" y="230479"/>
                  </a:lnTo>
                  <a:lnTo>
                    <a:pt x="2467628" y="232984"/>
                  </a:lnTo>
                  <a:lnTo>
                    <a:pt x="2595393" y="227974"/>
                  </a:lnTo>
                  <a:lnTo>
                    <a:pt x="2653013" y="222964"/>
                  </a:lnTo>
                  <a:lnTo>
                    <a:pt x="2688086" y="215448"/>
                  </a:lnTo>
                  <a:lnTo>
                    <a:pt x="2710633" y="195406"/>
                  </a:lnTo>
                  <a:lnTo>
                    <a:pt x="2768252" y="145302"/>
                  </a:lnTo>
                  <a:lnTo>
                    <a:pt x="2813346" y="87683"/>
                  </a:lnTo>
                  <a:lnTo>
                    <a:pt x="2848419" y="40084"/>
                  </a:lnTo>
                  <a:lnTo>
                    <a:pt x="2865955" y="15032"/>
                  </a:lnTo>
                  <a:lnTo>
                    <a:pt x="2880987" y="5011"/>
                  </a:lnTo>
                  <a:lnTo>
                    <a:pt x="2891008" y="0"/>
                  </a:lnTo>
                  <a:lnTo>
                    <a:pt x="2906039" y="2506"/>
                  </a:lnTo>
                  <a:lnTo>
                    <a:pt x="2916060" y="12526"/>
                  </a:lnTo>
                  <a:lnTo>
                    <a:pt x="2918565" y="45094"/>
                  </a:lnTo>
                  <a:lnTo>
                    <a:pt x="2913554" y="127766"/>
                  </a:lnTo>
                  <a:lnTo>
                    <a:pt x="2901028" y="200417"/>
                  </a:lnTo>
                  <a:lnTo>
                    <a:pt x="2878482" y="278078"/>
                  </a:lnTo>
                  <a:lnTo>
                    <a:pt x="2833388" y="398328"/>
                  </a:lnTo>
                  <a:lnTo>
                    <a:pt x="2758232" y="551146"/>
                  </a:lnTo>
                  <a:lnTo>
                    <a:pt x="2720654" y="601250"/>
                  </a:lnTo>
                  <a:lnTo>
                    <a:pt x="2693096" y="631312"/>
                  </a:lnTo>
                  <a:lnTo>
                    <a:pt x="2665539" y="643838"/>
                  </a:lnTo>
                  <a:lnTo>
                    <a:pt x="2637982" y="641333"/>
                  </a:lnTo>
                  <a:lnTo>
                    <a:pt x="2615435" y="636323"/>
                  </a:lnTo>
                  <a:lnTo>
                    <a:pt x="2582867" y="613776"/>
                  </a:lnTo>
                  <a:lnTo>
                    <a:pt x="2535268" y="566177"/>
                  </a:lnTo>
                  <a:lnTo>
                    <a:pt x="2492680" y="523588"/>
                  </a:lnTo>
                  <a:lnTo>
                    <a:pt x="2126920" y="511062"/>
                  </a:lnTo>
                  <a:lnTo>
                    <a:pt x="1638405" y="496031"/>
                  </a:lnTo>
                  <a:lnTo>
                    <a:pt x="1465546" y="498536"/>
                  </a:lnTo>
                  <a:lnTo>
                    <a:pt x="1012103" y="49102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2790AA2F-2F0C-40A7-AB9B-328D0F7C373F}"/>
                </a:ext>
              </a:extLst>
            </p:cNvPr>
            <p:cNvSpPr/>
            <p:nvPr/>
          </p:nvSpPr>
          <p:spPr bwMode="auto">
            <a:xfrm>
              <a:off x="4638675" y="5105400"/>
              <a:ext cx="3613150" cy="579438"/>
            </a:xfrm>
            <a:custGeom>
              <a:avLst/>
              <a:gdLst>
                <a:gd name="connsiteX0" fmla="*/ 2260683 w 3612922"/>
                <a:gd name="connsiteY0" fmla="*/ 262108 h 580808"/>
                <a:gd name="connsiteX1" fmla="*/ 1983682 w 3612922"/>
                <a:gd name="connsiteY1" fmla="*/ 274022 h 580808"/>
                <a:gd name="connsiteX2" fmla="*/ 1772208 w 3612922"/>
                <a:gd name="connsiteY2" fmla="*/ 291893 h 580808"/>
                <a:gd name="connsiteX3" fmla="*/ 1513079 w 3612922"/>
                <a:gd name="connsiteY3" fmla="*/ 324656 h 580808"/>
                <a:gd name="connsiteX4" fmla="*/ 1245014 w 3612922"/>
                <a:gd name="connsiteY4" fmla="*/ 369334 h 580808"/>
                <a:gd name="connsiteX5" fmla="*/ 1036518 w 3612922"/>
                <a:gd name="connsiteY5" fmla="*/ 408055 h 580808"/>
                <a:gd name="connsiteX6" fmla="*/ 807174 w 3612922"/>
                <a:gd name="connsiteY6" fmla="*/ 461668 h 580808"/>
                <a:gd name="connsiteX7" fmla="*/ 598679 w 3612922"/>
                <a:gd name="connsiteY7" fmla="*/ 524216 h 580808"/>
                <a:gd name="connsiteX8" fmla="*/ 428904 w 3612922"/>
                <a:gd name="connsiteY8" fmla="*/ 577829 h 580808"/>
                <a:gd name="connsiteX9" fmla="*/ 408055 w 3612922"/>
                <a:gd name="connsiteY9" fmla="*/ 580808 h 580808"/>
                <a:gd name="connsiteX10" fmla="*/ 369334 w 3612922"/>
                <a:gd name="connsiteY10" fmla="*/ 571872 h 580808"/>
                <a:gd name="connsiteX11" fmla="*/ 300829 w 3612922"/>
                <a:gd name="connsiteY11" fmla="*/ 527195 h 580808"/>
                <a:gd name="connsiteX12" fmla="*/ 229345 w 3612922"/>
                <a:gd name="connsiteY12" fmla="*/ 461668 h 580808"/>
                <a:gd name="connsiteX13" fmla="*/ 142968 w 3612922"/>
                <a:gd name="connsiteY13" fmla="*/ 366355 h 580808"/>
                <a:gd name="connsiteX14" fmla="*/ 59570 w 3612922"/>
                <a:gd name="connsiteY14" fmla="*/ 265086 h 580808"/>
                <a:gd name="connsiteX15" fmla="*/ 35742 w 3612922"/>
                <a:gd name="connsiteY15" fmla="*/ 229344 h 580808"/>
                <a:gd name="connsiteX16" fmla="*/ 14892 w 3612922"/>
                <a:gd name="connsiteY16" fmla="*/ 196581 h 580808"/>
                <a:gd name="connsiteX17" fmla="*/ 5957 w 3612922"/>
                <a:gd name="connsiteY17" fmla="*/ 178710 h 580808"/>
                <a:gd name="connsiteX18" fmla="*/ 0 w 3612922"/>
                <a:gd name="connsiteY18" fmla="*/ 154882 h 580808"/>
                <a:gd name="connsiteX19" fmla="*/ 2978 w 3612922"/>
                <a:gd name="connsiteY19" fmla="*/ 116161 h 580808"/>
                <a:gd name="connsiteX20" fmla="*/ 8935 w 3612922"/>
                <a:gd name="connsiteY20" fmla="*/ 107226 h 580808"/>
                <a:gd name="connsiteX21" fmla="*/ 20849 w 3612922"/>
                <a:gd name="connsiteY21" fmla="*/ 101269 h 580808"/>
                <a:gd name="connsiteX22" fmla="*/ 35742 w 3612922"/>
                <a:gd name="connsiteY22" fmla="*/ 107226 h 580808"/>
                <a:gd name="connsiteX23" fmla="*/ 65527 w 3612922"/>
                <a:gd name="connsiteY23" fmla="*/ 131054 h 580808"/>
                <a:gd name="connsiteX24" fmla="*/ 107226 w 3612922"/>
                <a:gd name="connsiteY24" fmla="*/ 154882 h 580808"/>
                <a:gd name="connsiteX25" fmla="*/ 163818 w 3612922"/>
                <a:gd name="connsiteY25" fmla="*/ 190624 h 580808"/>
                <a:gd name="connsiteX26" fmla="*/ 226366 w 3612922"/>
                <a:gd name="connsiteY26" fmla="*/ 220409 h 580808"/>
                <a:gd name="connsiteX27" fmla="*/ 268065 w 3612922"/>
                <a:gd name="connsiteY27" fmla="*/ 238280 h 580808"/>
                <a:gd name="connsiteX28" fmla="*/ 315721 w 3612922"/>
                <a:gd name="connsiteY28" fmla="*/ 253172 h 580808"/>
                <a:gd name="connsiteX29" fmla="*/ 393162 w 3612922"/>
                <a:gd name="connsiteY29" fmla="*/ 262108 h 580808"/>
                <a:gd name="connsiteX30" fmla="*/ 539109 w 3612922"/>
                <a:gd name="connsiteY30" fmla="*/ 268065 h 580808"/>
                <a:gd name="connsiteX31" fmla="*/ 649313 w 3612922"/>
                <a:gd name="connsiteY31" fmla="*/ 262108 h 580808"/>
                <a:gd name="connsiteX32" fmla="*/ 920357 w 3612922"/>
                <a:gd name="connsiteY32" fmla="*/ 229344 h 580808"/>
                <a:gd name="connsiteX33" fmla="*/ 1313519 w 3612922"/>
                <a:gd name="connsiteY33" fmla="*/ 172753 h 580808"/>
                <a:gd name="connsiteX34" fmla="*/ 1632219 w 3612922"/>
                <a:gd name="connsiteY34" fmla="*/ 128075 h 580808"/>
                <a:gd name="connsiteX35" fmla="*/ 1816886 w 3612922"/>
                <a:gd name="connsiteY35" fmla="*/ 110204 h 580808"/>
                <a:gd name="connsiteX36" fmla="*/ 2213027 w 3612922"/>
                <a:gd name="connsiteY36" fmla="*/ 89355 h 580808"/>
                <a:gd name="connsiteX37" fmla="*/ 2555554 w 3612922"/>
                <a:gd name="connsiteY37" fmla="*/ 74462 h 580808"/>
                <a:gd name="connsiteX38" fmla="*/ 2948717 w 3612922"/>
                <a:gd name="connsiteY38" fmla="*/ 65527 h 580808"/>
                <a:gd name="connsiteX39" fmla="*/ 2993394 w 3612922"/>
                <a:gd name="connsiteY39" fmla="*/ 56591 h 580808"/>
                <a:gd name="connsiteX40" fmla="*/ 3067857 w 3612922"/>
                <a:gd name="connsiteY40" fmla="*/ 35742 h 580808"/>
                <a:gd name="connsiteX41" fmla="*/ 3166147 w 3612922"/>
                <a:gd name="connsiteY41" fmla="*/ 2978 h 580808"/>
                <a:gd name="connsiteX42" fmla="*/ 3181040 w 3612922"/>
                <a:gd name="connsiteY42" fmla="*/ 0 h 580808"/>
                <a:gd name="connsiteX43" fmla="*/ 3237631 w 3612922"/>
                <a:gd name="connsiteY43" fmla="*/ 17871 h 580808"/>
                <a:gd name="connsiteX44" fmla="*/ 3288266 w 3612922"/>
                <a:gd name="connsiteY44" fmla="*/ 41699 h 580808"/>
                <a:gd name="connsiteX45" fmla="*/ 3341879 w 3612922"/>
                <a:gd name="connsiteY45" fmla="*/ 65527 h 580808"/>
                <a:gd name="connsiteX46" fmla="*/ 3428255 w 3612922"/>
                <a:gd name="connsiteY46" fmla="*/ 122118 h 580808"/>
                <a:gd name="connsiteX47" fmla="*/ 3526546 w 3612922"/>
                <a:gd name="connsiteY47" fmla="*/ 190624 h 580808"/>
                <a:gd name="connsiteX48" fmla="*/ 3592073 w 3612922"/>
                <a:gd name="connsiteY48" fmla="*/ 241258 h 580808"/>
                <a:gd name="connsiteX49" fmla="*/ 3603987 w 3612922"/>
                <a:gd name="connsiteY49" fmla="*/ 259129 h 580808"/>
                <a:gd name="connsiteX50" fmla="*/ 3612922 w 3612922"/>
                <a:gd name="connsiteY50" fmla="*/ 315721 h 580808"/>
                <a:gd name="connsiteX51" fmla="*/ 3606965 w 3612922"/>
                <a:gd name="connsiteY51" fmla="*/ 336570 h 580808"/>
                <a:gd name="connsiteX52" fmla="*/ 3589094 w 3612922"/>
                <a:gd name="connsiteY52" fmla="*/ 360398 h 580808"/>
                <a:gd name="connsiteX53" fmla="*/ 3571223 w 3612922"/>
                <a:gd name="connsiteY53" fmla="*/ 372312 h 580808"/>
                <a:gd name="connsiteX54" fmla="*/ 3529524 w 3612922"/>
                <a:gd name="connsiteY54" fmla="*/ 381248 h 580808"/>
                <a:gd name="connsiteX55" fmla="*/ 3487825 w 3612922"/>
                <a:gd name="connsiteY55" fmla="*/ 384227 h 580808"/>
                <a:gd name="connsiteX56" fmla="*/ 3383578 w 3612922"/>
                <a:gd name="connsiteY56" fmla="*/ 363377 h 580808"/>
                <a:gd name="connsiteX57" fmla="*/ 3234653 w 3612922"/>
                <a:gd name="connsiteY57" fmla="*/ 330613 h 580808"/>
                <a:gd name="connsiteX58" fmla="*/ 3032115 w 3612922"/>
                <a:gd name="connsiteY58" fmla="*/ 300828 h 580808"/>
                <a:gd name="connsiteX59" fmla="*/ 2841490 w 3612922"/>
                <a:gd name="connsiteY59" fmla="*/ 277000 h 580808"/>
                <a:gd name="connsiteX60" fmla="*/ 2662780 w 3612922"/>
                <a:gd name="connsiteY60" fmla="*/ 268065 h 580808"/>
                <a:gd name="connsiteX61" fmla="*/ 2475135 w 3612922"/>
                <a:gd name="connsiteY61" fmla="*/ 265086 h 580808"/>
                <a:gd name="connsiteX62" fmla="*/ 2260683 w 3612922"/>
                <a:gd name="connsiteY62" fmla="*/ 262108 h 58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12922" h="580808">
                  <a:moveTo>
                    <a:pt x="2260683" y="262108"/>
                  </a:moveTo>
                  <a:lnTo>
                    <a:pt x="1983682" y="274022"/>
                  </a:lnTo>
                  <a:lnTo>
                    <a:pt x="1772208" y="291893"/>
                  </a:lnTo>
                  <a:lnTo>
                    <a:pt x="1513079" y="324656"/>
                  </a:lnTo>
                  <a:lnTo>
                    <a:pt x="1245014" y="369334"/>
                  </a:lnTo>
                  <a:lnTo>
                    <a:pt x="1036518" y="408055"/>
                  </a:lnTo>
                  <a:lnTo>
                    <a:pt x="807174" y="461668"/>
                  </a:lnTo>
                  <a:lnTo>
                    <a:pt x="598679" y="524216"/>
                  </a:lnTo>
                  <a:lnTo>
                    <a:pt x="428904" y="577829"/>
                  </a:lnTo>
                  <a:lnTo>
                    <a:pt x="408055" y="580808"/>
                  </a:lnTo>
                  <a:lnTo>
                    <a:pt x="369334" y="571872"/>
                  </a:lnTo>
                  <a:lnTo>
                    <a:pt x="300829" y="527195"/>
                  </a:lnTo>
                  <a:lnTo>
                    <a:pt x="229345" y="461668"/>
                  </a:lnTo>
                  <a:lnTo>
                    <a:pt x="142968" y="366355"/>
                  </a:lnTo>
                  <a:lnTo>
                    <a:pt x="59570" y="265086"/>
                  </a:lnTo>
                  <a:lnTo>
                    <a:pt x="35742" y="229344"/>
                  </a:lnTo>
                  <a:lnTo>
                    <a:pt x="14892" y="196581"/>
                  </a:lnTo>
                  <a:lnTo>
                    <a:pt x="5957" y="178710"/>
                  </a:lnTo>
                  <a:lnTo>
                    <a:pt x="0" y="154882"/>
                  </a:lnTo>
                  <a:lnTo>
                    <a:pt x="2978" y="116161"/>
                  </a:lnTo>
                  <a:lnTo>
                    <a:pt x="8935" y="107226"/>
                  </a:lnTo>
                  <a:lnTo>
                    <a:pt x="20849" y="101269"/>
                  </a:lnTo>
                  <a:lnTo>
                    <a:pt x="35742" y="107226"/>
                  </a:lnTo>
                  <a:lnTo>
                    <a:pt x="65527" y="131054"/>
                  </a:lnTo>
                  <a:lnTo>
                    <a:pt x="107226" y="154882"/>
                  </a:lnTo>
                  <a:lnTo>
                    <a:pt x="163818" y="190624"/>
                  </a:lnTo>
                  <a:lnTo>
                    <a:pt x="226366" y="220409"/>
                  </a:lnTo>
                  <a:lnTo>
                    <a:pt x="268065" y="238280"/>
                  </a:lnTo>
                  <a:lnTo>
                    <a:pt x="315721" y="253172"/>
                  </a:lnTo>
                  <a:lnTo>
                    <a:pt x="393162" y="262108"/>
                  </a:lnTo>
                  <a:lnTo>
                    <a:pt x="539109" y="268065"/>
                  </a:lnTo>
                  <a:lnTo>
                    <a:pt x="649313" y="262108"/>
                  </a:lnTo>
                  <a:lnTo>
                    <a:pt x="920357" y="229344"/>
                  </a:lnTo>
                  <a:lnTo>
                    <a:pt x="1313519" y="172753"/>
                  </a:lnTo>
                  <a:lnTo>
                    <a:pt x="1632219" y="128075"/>
                  </a:lnTo>
                  <a:lnTo>
                    <a:pt x="1816886" y="110204"/>
                  </a:lnTo>
                  <a:lnTo>
                    <a:pt x="2213027" y="89355"/>
                  </a:lnTo>
                  <a:lnTo>
                    <a:pt x="2555554" y="74462"/>
                  </a:lnTo>
                  <a:lnTo>
                    <a:pt x="2948717" y="65527"/>
                  </a:lnTo>
                  <a:lnTo>
                    <a:pt x="2993394" y="56591"/>
                  </a:lnTo>
                  <a:lnTo>
                    <a:pt x="3067857" y="35742"/>
                  </a:lnTo>
                  <a:lnTo>
                    <a:pt x="3166147" y="2978"/>
                  </a:lnTo>
                  <a:lnTo>
                    <a:pt x="3181040" y="0"/>
                  </a:lnTo>
                  <a:lnTo>
                    <a:pt x="3237631" y="17871"/>
                  </a:lnTo>
                  <a:lnTo>
                    <a:pt x="3288266" y="41699"/>
                  </a:lnTo>
                  <a:lnTo>
                    <a:pt x="3341879" y="65527"/>
                  </a:lnTo>
                  <a:lnTo>
                    <a:pt x="3428255" y="122118"/>
                  </a:lnTo>
                  <a:lnTo>
                    <a:pt x="3526546" y="190624"/>
                  </a:lnTo>
                  <a:lnTo>
                    <a:pt x="3592073" y="241258"/>
                  </a:lnTo>
                  <a:cubicBezTo>
                    <a:pt x="3604607" y="256926"/>
                    <a:pt x="3603987" y="249794"/>
                    <a:pt x="3603987" y="259129"/>
                  </a:cubicBezTo>
                  <a:lnTo>
                    <a:pt x="3612922" y="315721"/>
                  </a:lnTo>
                  <a:lnTo>
                    <a:pt x="3606965" y="336570"/>
                  </a:lnTo>
                  <a:lnTo>
                    <a:pt x="3589094" y="360398"/>
                  </a:lnTo>
                  <a:lnTo>
                    <a:pt x="3571223" y="372312"/>
                  </a:lnTo>
                  <a:lnTo>
                    <a:pt x="3529524" y="381248"/>
                  </a:lnTo>
                  <a:lnTo>
                    <a:pt x="3487825" y="384227"/>
                  </a:lnTo>
                  <a:lnTo>
                    <a:pt x="3383578" y="363377"/>
                  </a:lnTo>
                  <a:lnTo>
                    <a:pt x="3234653" y="330613"/>
                  </a:lnTo>
                  <a:lnTo>
                    <a:pt x="3032115" y="300828"/>
                  </a:lnTo>
                  <a:lnTo>
                    <a:pt x="2841490" y="277000"/>
                  </a:lnTo>
                  <a:lnTo>
                    <a:pt x="2662780" y="268065"/>
                  </a:lnTo>
                  <a:lnTo>
                    <a:pt x="2475135" y="265086"/>
                  </a:lnTo>
                  <a:lnTo>
                    <a:pt x="2260683" y="26210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3529861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04F8A168-E3A6-4A99-A080-949C273E7C71}"/>
              </a:ext>
            </a:extLst>
          </p:cNvPr>
          <p:cNvSpPr/>
          <p:nvPr/>
        </p:nvSpPr>
        <p:spPr>
          <a:xfrm>
            <a:off x="5734051" y="2119313"/>
            <a:ext cx="333375" cy="1143000"/>
          </a:xfrm>
          <a:custGeom>
            <a:avLst/>
            <a:gdLst>
              <a:gd name="connsiteX0" fmla="*/ 107156 w 333375"/>
              <a:gd name="connsiteY0" fmla="*/ 588168 h 1143000"/>
              <a:gd name="connsiteX1" fmla="*/ 133350 w 333375"/>
              <a:gd name="connsiteY1" fmla="*/ 495300 h 1143000"/>
              <a:gd name="connsiteX2" fmla="*/ 147638 w 333375"/>
              <a:gd name="connsiteY2" fmla="*/ 419100 h 1143000"/>
              <a:gd name="connsiteX3" fmla="*/ 154781 w 333375"/>
              <a:gd name="connsiteY3" fmla="*/ 381000 h 1143000"/>
              <a:gd name="connsiteX4" fmla="*/ 159544 w 333375"/>
              <a:gd name="connsiteY4" fmla="*/ 319087 h 1143000"/>
              <a:gd name="connsiteX5" fmla="*/ 161925 w 333375"/>
              <a:gd name="connsiteY5" fmla="*/ 269081 h 1143000"/>
              <a:gd name="connsiteX6" fmla="*/ 161925 w 333375"/>
              <a:gd name="connsiteY6" fmla="*/ 219075 h 1143000"/>
              <a:gd name="connsiteX7" fmla="*/ 150019 w 333375"/>
              <a:gd name="connsiteY7" fmla="*/ 138112 h 1143000"/>
              <a:gd name="connsiteX8" fmla="*/ 135731 w 333375"/>
              <a:gd name="connsiteY8" fmla="*/ 78581 h 1143000"/>
              <a:gd name="connsiteX9" fmla="*/ 123825 w 333375"/>
              <a:gd name="connsiteY9" fmla="*/ 40481 h 1143000"/>
              <a:gd name="connsiteX10" fmla="*/ 116681 w 333375"/>
              <a:gd name="connsiteY10" fmla="*/ 21431 h 1143000"/>
              <a:gd name="connsiteX11" fmla="*/ 119063 w 333375"/>
              <a:gd name="connsiteY11" fmla="*/ 4762 h 1143000"/>
              <a:gd name="connsiteX12" fmla="*/ 133350 w 333375"/>
              <a:gd name="connsiteY12" fmla="*/ 0 h 1143000"/>
              <a:gd name="connsiteX13" fmla="*/ 164306 w 333375"/>
              <a:gd name="connsiteY13" fmla="*/ 9525 h 1143000"/>
              <a:gd name="connsiteX14" fmla="*/ 183356 w 333375"/>
              <a:gd name="connsiteY14" fmla="*/ 23812 h 1143000"/>
              <a:gd name="connsiteX15" fmla="*/ 211931 w 333375"/>
              <a:gd name="connsiteY15" fmla="*/ 59531 h 1143000"/>
              <a:gd name="connsiteX16" fmla="*/ 259556 w 333375"/>
              <a:gd name="connsiteY16" fmla="*/ 133350 h 1143000"/>
              <a:gd name="connsiteX17" fmla="*/ 304800 w 333375"/>
              <a:gd name="connsiteY17" fmla="*/ 216693 h 1143000"/>
              <a:gd name="connsiteX18" fmla="*/ 333375 w 333375"/>
              <a:gd name="connsiteY18" fmla="*/ 288131 h 1143000"/>
              <a:gd name="connsiteX19" fmla="*/ 330994 w 333375"/>
              <a:gd name="connsiteY19" fmla="*/ 464343 h 1143000"/>
              <a:gd name="connsiteX20" fmla="*/ 330994 w 333375"/>
              <a:gd name="connsiteY20" fmla="*/ 569118 h 1143000"/>
              <a:gd name="connsiteX21" fmla="*/ 321469 w 333375"/>
              <a:gd name="connsiteY21" fmla="*/ 685800 h 1143000"/>
              <a:gd name="connsiteX22" fmla="*/ 309563 w 333375"/>
              <a:gd name="connsiteY22" fmla="*/ 778668 h 1143000"/>
              <a:gd name="connsiteX23" fmla="*/ 300038 w 333375"/>
              <a:gd name="connsiteY23" fmla="*/ 835818 h 1143000"/>
              <a:gd name="connsiteX24" fmla="*/ 280988 w 333375"/>
              <a:gd name="connsiteY24" fmla="*/ 916781 h 1143000"/>
              <a:gd name="connsiteX25" fmla="*/ 266700 w 333375"/>
              <a:gd name="connsiteY25" fmla="*/ 962025 h 1143000"/>
              <a:gd name="connsiteX26" fmla="*/ 245269 w 333375"/>
              <a:gd name="connsiteY26" fmla="*/ 1016793 h 1143000"/>
              <a:gd name="connsiteX27" fmla="*/ 219075 w 333375"/>
              <a:gd name="connsiteY27" fmla="*/ 1066800 h 1143000"/>
              <a:gd name="connsiteX28" fmla="*/ 190500 w 333375"/>
              <a:gd name="connsiteY28" fmla="*/ 1107281 h 1143000"/>
              <a:gd name="connsiteX29" fmla="*/ 159544 w 333375"/>
              <a:gd name="connsiteY29" fmla="*/ 1133475 h 1143000"/>
              <a:gd name="connsiteX30" fmla="*/ 135731 w 333375"/>
              <a:gd name="connsiteY30" fmla="*/ 1143000 h 1143000"/>
              <a:gd name="connsiteX31" fmla="*/ 102394 w 333375"/>
              <a:gd name="connsiteY31" fmla="*/ 1140618 h 1143000"/>
              <a:gd name="connsiteX32" fmla="*/ 80963 w 333375"/>
              <a:gd name="connsiteY32" fmla="*/ 1131093 h 1143000"/>
              <a:gd name="connsiteX33" fmla="*/ 57150 w 333375"/>
              <a:gd name="connsiteY33" fmla="*/ 1107281 h 1143000"/>
              <a:gd name="connsiteX34" fmla="*/ 35719 w 333375"/>
              <a:gd name="connsiteY34" fmla="*/ 1073943 h 1143000"/>
              <a:gd name="connsiteX35" fmla="*/ 16669 w 333375"/>
              <a:gd name="connsiteY35" fmla="*/ 1033462 h 1143000"/>
              <a:gd name="connsiteX36" fmla="*/ 4763 w 333375"/>
              <a:gd name="connsiteY36" fmla="*/ 985837 h 1143000"/>
              <a:gd name="connsiteX37" fmla="*/ 0 w 333375"/>
              <a:gd name="connsiteY37" fmla="*/ 926306 h 1143000"/>
              <a:gd name="connsiteX38" fmla="*/ 0 w 333375"/>
              <a:gd name="connsiteY38" fmla="*/ 909637 h 1143000"/>
              <a:gd name="connsiteX39" fmla="*/ 14288 w 333375"/>
              <a:gd name="connsiteY39" fmla="*/ 864393 h 1143000"/>
              <a:gd name="connsiteX40" fmla="*/ 42863 w 333375"/>
              <a:gd name="connsiteY40" fmla="*/ 797718 h 1143000"/>
              <a:gd name="connsiteX41" fmla="*/ 90488 w 333375"/>
              <a:gd name="connsiteY41" fmla="*/ 659606 h 1143000"/>
              <a:gd name="connsiteX42" fmla="*/ 107156 w 333375"/>
              <a:gd name="connsiteY42" fmla="*/ 588168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33375" h="1143000">
                <a:moveTo>
                  <a:pt x="107156" y="588168"/>
                </a:moveTo>
                <a:lnTo>
                  <a:pt x="133350" y="495300"/>
                </a:lnTo>
                <a:lnTo>
                  <a:pt x="147638" y="419100"/>
                </a:lnTo>
                <a:lnTo>
                  <a:pt x="154781" y="381000"/>
                </a:lnTo>
                <a:lnTo>
                  <a:pt x="159544" y="319087"/>
                </a:lnTo>
                <a:lnTo>
                  <a:pt x="161925" y="269081"/>
                </a:lnTo>
                <a:lnTo>
                  <a:pt x="161925" y="219075"/>
                </a:lnTo>
                <a:lnTo>
                  <a:pt x="150019" y="138112"/>
                </a:lnTo>
                <a:lnTo>
                  <a:pt x="135731" y="78581"/>
                </a:lnTo>
                <a:lnTo>
                  <a:pt x="123825" y="40481"/>
                </a:lnTo>
                <a:lnTo>
                  <a:pt x="116681" y="21431"/>
                </a:lnTo>
                <a:lnTo>
                  <a:pt x="119063" y="4762"/>
                </a:lnTo>
                <a:lnTo>
                  <a:pt x="133350" y="0"/>
                </a:lnTo>
                <a:lnTo>
                  <a:pt x="164306" y="9525"/>
                </a:lnTo>
                <a:lnTo>
                  <a:pt x="183356" y="23812"/>
                </a:lnTo>
                <a:lnTo>
                  <a:pt x="211931" y="59531"/>
                </a:lnTo>
                <a:lnTo>
                  <a:pt x="259556" y="133350"/>
                </a:lnTo>
                <a:lnTo>
                  <a:pt x="304800" y="216693"/>
                </a:lnTo>
                <a:lnTo>
                  <a:pt x="333375" y="288131"/>
                </a:lnTo>
                <a:cubicBezTo>
                  <a:pt x="332581" y="346868"/>
                  <a:pt x="331788" y="405606"/>
                  <a:pt x="330994" y="464343"/>
                </a:cubicBezTo>
                <a:lnTo>
                  <a:pt x="330994" y="569118"/>
                </a:lnTo>
                <a:lnTo>
                  <a:pt x="321469" y="685800"/>
                </a:lnTo>
                <a:lnTo>
                  <a:pt x="309563" y="778668"/>
                </a:lnTo>
                <a:lnTo>
                  <a:pt x="300038" y="835818"/>
                </a:lnTo>
                <a:lnTo>
                  <a:pt x="280988" y="916781"/>
                </a:lnTo>
                <a:lnTo>
                  <a:pt x="266700" y="962025"/>
                </a:lnTo>
                <a:lnTo>
                  <a:pt x="245269" y="1016793"/>
                </a:lnTo>
                <a:lnTo>
                  <a:pt x="219075" y="1066800"/>
                </a:lnTo>
                <a:lnTo>
                  <a:pt x="190500" y="1107281"/>
                </a:lnTo>
                <a:lnTo>
                  <a:pt x="159544" y="1133475"/>
                </a:lnTo>
                <a:lnTo>
                  <a:pt x="135731" y="1143000"/>
                </a:lnTo>
                <a:lnTo>
                  <a:pt x="102394" y="1140618"/>
                </a:lnTo>
                <a:lnTo>
                  <a:pt x="80963" y="1131093"/>
                </a:lnTo>
                <a:lnTo>
                  <a:pt x="57150" y="1107281"/>
                </a:lnTo>
                <a:lnTo>
                  <a:pt x="35719" y="1073943"/>
                </a:lnTo>
                <a:lnTo>
                  <a:pt x="16669" y="1033462"/>
                </a:lnTo>
                <a:lnTo>
                  <a:pt x="4763" y="985837"/>
                </a:lnTo>
                <a:lnTo>
                  <a:pt x="0" y="926306"/>
                </a:lnTo>
                <a:lnTo>
                  <a:pt x="0" y="909637"/>
                </a:lnTo>
                <a:lnTo>
                  <a:pt x="14288" y="864393"/>
                </a:lnTo>
                <a:lnTo>
                  <a:pt x="42863" y="797718"/>
                </a:lnTo>
                <a:lnTo>
                  <a:pt x="90488" y="659606"/>
                </a:lnTo>
                <a:lnTo>
                  <a:pt x="107156" y="58816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92A72E4-4E12-46CE-B0A8-3DD4CE7895CE}"/>
              </a:ext>
            </a:extLst>
          </p:cNvPr>
          <p:cNvSpPr/>
          <p:nvPr/>
        </p:nvSpPr>
        <p:spPr>
          <a:xfrm>
            <a:off x="6646864" y="1490664"/>
            <a:ext cx="528637" cy="885825"/>
          </a:xfrm>
          <a:custGeom>
            <a:avLst/>
            <a:gdLst>
              <a:gd name="connsiteX0" fmla="*/ 200025 w 528637"/>
              <a:gd name="connsiteY0" fmla="*/ 428625 h 885825"/>
              <a:gd name="connsiteX1" fmla="*/ 200025 w 528637"/>
              <a:gd name="connsiteY1" fmla="*/ 319087 h 885825"/>
              <a:gd name="connsiteX2" fmla="*/ 197644 w 528637"/>
              <a:gd name="connsiteY2" fmla="*/ 269081 h 885825"/>
              <a:gd name="connsiteX3" fmla="*/ 188119 w 528637"/>
              <a:gd name="connsiteY3" fmla="*/ 209550 h 885825"/>
              <a:gd name="connsiteX4" fmla="*/ 173831 w 528637"/>
              <a:gd name="connsiteY4" fmla="*/ 173831 h 885825"/>
              <a:gd name="connsiteX5" fmla="*/ 152400 w 528637"/>
              <a:gd name="connsiteY5" fmla="*/ 140493 h 885825"/>
              <a:gd name="connsiteX6" fmla="*/ 119062 w 528637"/>
              <a:gd name="connsiteY6" fmla="*/ 109537 h 885825"/>
              <a:gd name="connsiteX7" fmla="*/ 73819 w 528637"/>
              <a:gd name="connsiteY7" fmla="*/ 83343 h 885825"/>
              <a:gd name="connsiteX8" fmla="*/ 38100 w 528637"/>
              <a:gd name="connsiteY8" fmla="*/ 69056 h 885825"/>
              <a:gd name="connsiteX9" fmla="*/ 14287 w 528637"/>
              <a:gd name="connsiteY9" fmla="*/ 54768 h 885825"/>
              <a:gd name="connsiteX10" fmla="*/ 0 w 528637"/>
              <a:gd name="connsiteY10" fmla="*/ 33337 h 885825"/>
              <a:gd name="connsiteX11" fmla="*/ 0 w 528637"/>
              <a:gd name="connsiteY11" fmla="*/ 9525 h 885825"/>
              <a:gd name="connsiteX12" fmla="*/ 14287 w 528637"/>
              <a:gd name="connsiteY12" fmla="*/ 0 h 885825"/>
              <a:gd name="connsiteX13" fmla="*/ 76200 w 528637"/>
              <a:gd name="connsiteY13" fmla="*/ 2381 h 885825"/>
              <a:gd name="connsiteX14" fmla="*/ 230981 w 528637"/>
              <a:gd name="connsiteY14" fmla="*/ 14287 h 885825"/>
              <a:gd name="connsiteX15" fmla="*/ 326231 w 528637"/>
              <a:gd name="connsiteY15" fmla="*/ 19050 h 885825"/>
              <a:gd name="connsiteX16" fmla="*/ 352425 w 528637"/>
              <a:gd name="connsiteY16" fmla="*/ 19050 h 885825"/>
              <a:gd name="connsiteX17" fmla="*/ 411956 w 528637"/>
              <a:gd name="connsiteY17" fmla="*/ 38100 h 885825"/>
              <a:gd name="connsiteX18" fmla="*/ 461962 w 528637"/>
              <a:gd name="connsiteY18" fmla="*/ 61912 h 885825"/>
              <a:gd name="connsiteX19" fmla="*/ 492919 w 528637"/>
              <a:gd name="connsiteY19" fmla="*/ 78581 h 885825"/>
              <a:gd name="connsiteX20" fmla="*/ 514350 w 528637"/>
              <a:gd name="connsiteY20" fmla="*/ 92868 h 885825"/>
              <a:gd name="connsiteX21" fmla="*/ 523875 w 528637"/>
              <a:gd name="connsiteY21" fmla="*/ 102393 h 885825"/>
              <a:gd name="connsiteX22" fmla="*/ 528637 w 528637"/>
              <a:gd name="connsiteY22" fmla="*/ 114300 h 885825"/>
              <a:gd name="connsiteX23" fmla="*/ 528637 w 528637"/>
              <a:gd name="connsiteY23" fmla="*/ 133350 h 885825"/>
              <a:gd name="connsiteX24" fmla="*/ 521494 w 528637"/>
              <a:gd name="connsiteY24" fmla="*/ 159543 h 885825"/>
              <a:gd name="connsiteX25" fmla="*/ 502444 w 528637"/>
              <a:gd name="connsiteY25" fmla="*/ 197643 h 885825"/>
              <a:gd name="connsiteX26" fmla="*/ 452437 w 528637"/>
              <a:gd name="connsiteY26" fmla="*/ 335756 h 885825"/>
              <a:gd name="connsiteX27" fmla="*/ 445294 w 528637"/>
              <a:gd name="connsiteY27" fmla="*/ 385762 h 885825"/>
              <a:gd name="connsiteX28" fmla="*/ 421481 w 528637"/>
              <a:gd name="connsiteY28" fmla="*/ 878681 h 885825"/>
              <a:gd name="connsiteX29" fmla="*/ 204787 w 528637"/>
              <a:gd name="connsiteY29" fmla="*/ 885825 h 885825"/>
              <a:gd name="connsiteX30" fmla="*/ 200025 w 528637"/>
              <a:gd name="connsiteY30" fmla="*/ 428625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28637" h="885825">
                <a:moveTo>
                  <a:pt x="200025" y="428625"/>
                </a:moveTo>
                <a:lnTo>
                  <a:pt x="200025" y="319087"/>
                </a:lnTo>
                <a:lnTo>
                  <a:pt x="197644" y="269081"/>
                </a:lnTo>
                <a:lnTo>
                  <a:pt x="188119" y="209550"/>
                </a:lnTo>
                <a:lnTo>
                  <a:pt x="173831" y="173831"/>
                </a:lnTo>
                <a:lnTo>
                  <a:pt x="152400" y="140493"/>
                </a:lnTo>
                <a:lnTo>
                  <a:pt x="119062" y="109537"/>
                </a:lnTo>
                <a:lnTo>
                  <a:pt x="73819" y="83343"/>
                </a:lnTo>
                <a:lnTo>
                  <a:pt x="38100" y="69056"/>
                </a:lnTo>
                <a:lnTo>
                  <a:pt x="14287" y="54768"/>
                </a:lnTo>
                <a:lnTo>
                  <a:pt x="0" y="33337"/>
                </a:lnTo>
                <a:lnTo>
                  <a:pt x="0" y="9525"/>
                </a:lnTo>
                <a:lnTo>
                  <a:pt x="14287" y="0"/>
                </a:lnTo>
                <a:lnTo>
                  <a:pt x="76200" y="2381"/>
                </a:lnTo>
                <a:lnTo>
                  <a:pt x="230981" y="14287"/>
                </a:lnTo>
                <a:lnTo>
                  <a:pt x="326231" y="19050"/>
                </a:lnTo>
                <a:lnTo>
                  <a:pt x="352425" y="19050"/>
                </a:lnTo>
                <a:lnTo>
                  <a:pt x="411956" y="38100"/>
                </a:lnTo>
                <a:lnTo>
                  <a:pt x="461962" y="61912"/>
                </a:lnTo>
                <a:lnTo>
                  <a:pt x="492919" y="78581"/>
                </a:lnTo>
                <a:lnTo>
                  <a:pt x="514350" y="92868"/>
                </a:lnTo>
                <a:lnTo>
                  <a:pt x="523875" y="102393"/>
                </a:lnTo>
                <a:lnTo>
                  <a:pt x="528637" y="114300"/>
                </a:lnTo>
                <a:lnTo>
                  <a:pt x="528637" y="133350"/>
                </a:lnTo>
                <a:lnTo>
                  <a:pt x="521494" y="159543"/>
                </a:lnTo>
                <a:lnTo>
                  <a:pt x="502444" y="197643"/>
                </a:lnTo>
                <a:lnTo>
                  <a:pt x="452437" y="335756"/>
                </a:lnTo>
                <a:lnTo>
                  <a:pt x="445294" y="385762"/>
                </a:lnTo>
                <a:lnTo>
                  <a:pt x="421481" y="878681"/>
                </a:lnTo>
                <a:lnTo>
                  <a:pt x="204787" y="885825"/>
                </a:lnTo>
                <a:cubicBezTo>
                  <a:pt x="203200" y="748506"/>
                  <a:pt x="201612" y="611187"/>
                  <a:pt x="200025" y="428625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0AF6020-5F18-4893-AEBB-2A3372885E93}"/>
              </a:ext>
            </a:extLst>
          </p:cNvPr>
          <p:cNvSpPr/>
          <p:nvPr/>
        </p:nvSpPr>
        <p:spPr>
          <a:xfrm>
            <a:off x="5837239" y="3186114"/>
            <a:ext cx="2428875" cy="600075"/>
          </a:xfrm>
          <a:custGeom>
            <a:avLst/>
            <a:gdLst>
              <a:gd name="connsiteX0" fmla="*/ 964406 w 2428875"/>
              <a:gd name="connsiteY0" fmla="*/ 271462 h 600075"/>
              <a:gd name="connsiteX1" fmla="*/ 1195387 w 2428875"/>
              <a:gd name="connsiteY1" fmla="*/ 228600 h 600075"/>
              <a:gd name="connsiteX2" fmla="*/ 1512094 w 2428875"/>
              <a:gd name="connsiteY2" fmla="*/ 166687 h 600075"/>
              <a:gd name="connsiteX3" fmla="*/ 1797844 w 2428875"/>
              <a:gd name="connsiteY3" fmla="*/ 107156 h 600075"/>
              <a:gd name="connsiteX4" fmla="*/ 1897856 w 2428875"/>
              <a:gd name="connsiteY4" fmla="*/ 88106 h 600075"/>
              <a:gd name="connsiteX5" fmla="*/ 1926431 w 2428875"/>
              <a:gd name="connsiteY5" fmla="*/ 69056 h 600075"/>
              <a:gd name="connsiteX6" fmla="*/ 1990725 w 2428875"/>
              <a:gd name="connsiteY6" fmla="*/ 14287 h 600075"/>
              <a:gd name="connsiteX7" fmla="*/ 2012156 w 2428875"/>
              <a:gd name="connsiteY7" fmla="*/ 0 h 600075"/>
              <a:gd name="connsiteX8" fmla="*/ 2033587 w 2428875"/>
              <a:gd name="connsiteY8" fmla="*/ 0 h 600075"/>
              <a:gd name="connsiteX9" fmla="*/ 2090737 w 2428875"/>
              <a:gd name="connsiteY9" fmla="*/ 11906 h 600075"/>
              <a:gd name="connsiteX10" fmla="*/ 2205037 w 2428875"/>
              <a:gd name="connsiteY10" fmla="*/ 40481 h 600075"/>
              <a:gd name="connsiteX11" fmla="*/ 2307431 w 2428875"/>
              <a:gd name="connsiteY11" fmla="*/ 71437 h 600075"/>
              <a:gd name="connsiteX12" fmla="*/ 2390775 w 2428875"/>
              <a:gd name="connsiteY12" fmla="*/ 104775 h 600075"/>
              <a:gd name="connsiteX13" fmla="*/ 2400300 w 2428875"/>
              <a:gd name="connsiteY13" fmla="*/ 111918 h 600075"/>
              <a:gd name="connsiteX14" fmla="*/ 2414587 w 2428875"/>
              <a:gd name="connsiteY14" fmla="*/ 140493 h 600075"/>
              <a:gd name="connsiteX15" fmla="*/ 2426494 w 2428875"/>
              <a:gd name="connsiteY15" fmla="*/ 169068 h 600075"/>
              <a:gd name="connsiteX16" fmla="*/ 2428875 w 2428875"/>
              <a:gd name="connsiteY16" fmla="*/ 188118 h 600075"/>
              <a:gd name="connsiteX17" fmla="*/ 2428875 w 2428875"/>
              <a:gd name="connsiteY17" fmla="*/ 209550 h 600075"/>
              <a:gd name="connsiteX18" fmla="*/ 2424112 w 2428875"/>
              <a:gd name="connsiteY18" fmla="*/ 235743 h 600075"/>
              <a:gd name="connsiteX19" fmla="*/ 2402681 w 2428875"/>
              <a:gd name="connsiteY19" fmla="*/ 261937 h 600075"/>
              <a:gd name="connsiteX20" fmla="*/ 2366962 w 2428875"/>
              <a:gd name="connsiteY20" fmla="*/ 285750 h 600075"/>
              <a:gd name="connsiteX21" fmla="*/ 2333625 w 2428875"/>
              <a:gd name="connsiteY21" fmla="*/ 290512 h 600075"/>
              <a:gd name="connsiteX22" fmla="*/ 2097881 w 2428875"/>
              <a:gd name="connsiteY22" fmla="*/ 292893 h 600075"/>
              <a:gd name="connsiteX23" fmla="*/ 1816894 w 2428875"/>
              <a:gd name="connsiteY23" fmla="*/ 314325 h 600075"/>
              <a:gd name="connsiteX24" fmla="*/ 1631156 w 2428875"/>
              <a:gd name="connsiteY24" fmla="*/ 335756 h 600075"/>
              <a:gd name="connsiteX25" fmla="*/ 1404937 w 2428875"/>
              <a:gd name="connsiteY25" fmla="*/ 369093 h 600075"/>
              <a:gd name="connsiteX26" fmla="*/ 1128712 w 2428875"/>
              <a:gd name="connsiteY26" fmla="*/ 423862 h 600075"/>
              <a:gd name="connsiteX27" fmla="*/ 1007269 w 2428875"/>
              <a:gd name="connsiteY27" fmla="*/ 447675 h 600075"/>
              <a:gd name="connsiteX28" fmla="*/ 881062 w 2428875"/>
              <a:gd name="connsiteY28" fmla="*/ 471487 h 600075"/>
              <a:gd name="connsiteX29" fmla="*/ 711994 w 2428875"/>
              <a:gd name="connsiteY29" fmla="*/ 507206 h 600075"/>
              <a:gd name="connsiteX30" fmla="*/ 511969 w 2428875"/>
              <a:gd name="connsiteY30" fmla="*/ 557212 h 600075"/>
              <a:gd name="connsiteX31" fmla="*/ 371475 w 2428875"/>
              <a:gd name="connsiteY31" fmla="*/ 600075 h 600075"/>
              <a:gd name="connsiteX32" fmla="*/ 359569 w 2428875"/>
              <a:gd name="connsiteY32" fmla="*/ 600075 h 600075"/>
              <a:gd name="connsiteX33" fmla="*/ 321469 w 2428875"/>
              <a:gd name="connsiteY33" fmla="*/ 585787 h 600075"/>
              <a:gd name="connsiteX34" fmla="*/ 230981 w 2428875"/>
              <a:gd name="connsiteY34" fmla="*/ 535781 h 600075"/>
              <a:gd name="connsiteX35" fmla="*/ 154781 w 2428875"/>
              <a:gd name="connsiteY35" fmla="*/ 485775 h 600075"/>
              <a:gd name="connsiteX36" fmla="*/ 85725 w 2428875"/>
              <a:gd name="connsiteY36" fmla="*/ 428625 h 600075"/>
              <a:gd name="connsiteX37" fmla="*/ 40481 w 2428875"/>
              <a:gd name="connsiteY37" fmla="*/ 388143 h 600075"/>
              <a:gd name="connsiteX38" fmla="*/ 14287 w 2428875"/>
              <a:gd name="connsiteY38" fmla="*/ 364331 h 600075"/>
              <a:gd name="connsiteX39" fmla="*/ 0 w 2428875"/>
              <a:gd name="connsiteY39" fmla="*/ 345281 h 600075"/>
              <a:gd name="connsiteX40" fmla="*/ 2381 w 2428875"/>
              <a:gd name="connsiteY40" fmla="*/ 314325 h 600075"/>
              <a:gd name="connsiteX41" fmla="*/ 7144 w 2428875"/>
              <a:gd name="connsiteY41" fmla="*/ 304800 h 600075"/>
              <a:gd name="connsiteX42" fmla="*/ 11906 w 2428875"/>
              <a:gd name="connsiteY42" fmla="*/ 302418 h 600075"/>
              <a:gd name="connsiteX43" fmla="*/ 26194 w 2428875"/>
              <a:gd name="connsiteY43" fmla="*/ 300037 h 600075"/>
              <a:gd name="connsiteX44" fmla="*/ 50006 w 2428875"/>
              <a:gd name="connsiteY44" fmla="*/ 309562 h 600075"/>
              <a:gd name="connsiteX45" fmla="*/ 90487 w 2428875"/>
              <a:gd name="connsiteY45" fmla="*/ 330993 h 600075"/>
              <a:gd name="connsiteX46" fmla="*/ 145256 w 2428875"/>
              <a:gd name="connsiteY46" fmla="*/ 352425 h 600075"/>
              <a:gd name="connsiteX47" fmla="*/ 219075 w 2428875"/>
              <a:gd name="connsiteY47" fmla="*/ 369093 h 600075"/>
              <a:gd name="connsiteX48" fmla="*/ 319087 w 2428875"/>
              <a:gd name="connsiteY48" fmla="*/ 378618 h 600075"/>
              <a:gd name="connsiteX49" fmla="*/ 352425 w 2428875"/>
              <a:gd name="connsiteY49" fmla="*/ 378618 h 600075"/>
              <a:gd name="connsiteX50" fmla="*/ 473869 w 2428875"/>
              <a:gd name="connsiteY50" fmla="*/ 359568 h 600075"/>
              <a:gd name="connsiteX51" fmla="*/ 831056 w 2428875"/>
              <a:gd name="connsiteY51" fmla="*/ 295275 h 600075"/>
              <a:gd name="connsiteX52" fmla="*/ 964406 w 2428875"/>
              <a:gd name="connsiteY52" fmla="*/ 271462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428875" h="600075">
                <a:moveTo>
                  <a:pt x="964406" y="271462"/>
                </a:moveTo>
                <a:lnTo>
                  <a:pt x="1195387" y="228600"/>
                </a:lnTo>
                <a:lnTo>
                  <a:pt x="1512094" y="166687"/>
                </a:lnTo>
                <a:lnTo>
                  <a:pt x="1797844" y="107156"/>
                </a:lnTo>
                <a:lnTo>
                  <a:pt x="1897856" y="88106"/>
                </a:lnTo>
                <a:lnTo>
                  <a:pt x="1926431" y="69056"/>
                </a:lnTo>
                <a:lnTo>
                  <a:pt x="1990725" y="14287"/>
                </a:lnTo>
                <a:lnTo>
                  <a:pt x="2012156" y="0"/>
                </a:lnTo>
                <a:lnTo>
                  <a:pt x="2033587" y="0"/>
                </a:lnTo>
                <a:lnTo>
                  <a:pt x="2090737" y="11906"/>
                </a:lnTo>
                <a:lnTo>
                  <a:pt x="2205037" y="40481"/>
                </a:lnTo>
                <a:lnTo>
                  <a:pt x="2307431" y="71437"/>
                </a:lnTo>
                <a:lnTo>
                  <a:pt x="2390775" y="104775"/>
                </a:lnTo>
                <a:lnTo>
                  <a:pt x="2400300" y="111918"/>
                </a:lnTo>
                <a:lnTo>
                  <a:pt x="2414587" y="140493"/>
                </a:lnTo>
                <a:lnTo>
                  <a:pt x="2426494" y="169068"/>
                </a:lnTo>
                <a:lnTo>
                  <a:pt x="2428875" y="188118"/>
                </a:lnTo>
                <a:lnTo>
                  <a:pt x="2428875" y="209550"/>
                </a:lnTo>
                <a:lnTo>
                  <a:pt x="2424112" y="235743"/>
                </a:lnTo>
                <a:lnTo>
                  <a:pt x="2402681" y="261937"/>
                </a:lnTo>
                <a:lnTo>
                  <a:pt x="2366962" y="285750"/>
                </a:lnTo>
                <a:lnTo>
                  <a:pt x="2333625" y="290512"/>
                </a:lnTo>
                <a:lnTo>
                  <a:pt x="2097881" y="292893"/>
                </a:lnTo>
                <a:lnTo>
                  <a:pt x="1816894" y="314325"/>
                </a:lnTo>
                <a:lnTo>
                  <a:pt x="1631156" y="335756"/>
                </a:lnTo>
                <a:lnTo>
                  <a:pt x="1404937" y="369093"/>
                </a:lnTo>
                <a:lnTo>
                  <a:pt x="1128712" y="423862"/>
                </a:lnTo>
                <a:lnTo>
                  <a:pt x="1007269" y="447675"/>
                </a:lnTo>
                <a:lnTo>
                  <a:pt x="881062" y="471487"/>
                </a:lnTo>
                <a:lnTo>
                  <a:pt x="711994" y="507206"/>
                </a:lnTo>
                <a:lnTo>
                  <a:pt x="511969" y="557212"/>
                </a:lnTo>
                <a:lnTo>
                  <a:pt x="371475" y="600075"/>
                </a:lnTo>
                <a:lnTo>
                  <a:pt x="359569" y="600075"/>
                </a:lnTo>
                <a:lnTo>
                  <a:pt x="321469" y="585787"/>
                </a:lnTo>
                <a:lnTo>
                  <a:pt x="230981" y="535781"/>
                </a:lnTo>
                <a:lnTo>
                  <a:pt x="154781" y="485775"/>
                </a:lnTo>
                <a:lnTo>
                  <a:pt x="85725" y="428625"/>
                </a:lnTo>
                <a:lnTo>
                  <a:pt x="40481" y="388143"/>
                </a:lnTo>
                <a:lnTo>
                  <a:pt x="14287" y="364331"/>
                </a:lnTo>
                <a:lnTo>
                  <a:pt x="0" y="345281"/>
                </a:lnTo>
                <a:lnTo>
                  <a:pt x="2381" y="314325"/>
                </a:lnTo>
                <a:lnTo>
                  <a:pt x="7144" y="304800"/>
                </a:lnTo>
                <a:lnTo>
                  <a:pt x="11906" y="302418"/>
                </a:lnTo>
                <a:lnTo>
                  <a:pt x="26194" y="300037"/>
                </a:lnTo>
                <a:lnTo>
                  <a:pt x="50006" y="309562"/>
                </a:lnTo>
                <a:lnTo>
                  <a:pt x="90487" y="330993"/>
                </a:lnTo>
                <a:lnTo>
                  <a:pt x="145256" y="352425"/>
                </a:lnTo>
                <a:lnTo>
                  <a:pt x="219075" y="369093"/>
                </a:lnTo>
                <a:lnTo>
                  <a:pt x="319087" y="378618"/>
                </a:lnTo>
                <a:lnTo>
                  <a:pt x="352425" y="378618"/>
                </a:lnTo>
                <a:lnTo>
                  <a:pt x="473869" y="359568"/>
                </a:lnTo>
                <a:lnTo>
                  <a:pt x="831056" y="295275"/>
                </a:lnTo>
                <a:lnTo>
                  <a:pt x="964406" y="27146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951DEFE0-8248-4179-9B4D-0FB81713669F}"/>
              </a:ext>
            </a:extLst>
          </p:cNvPr>
          <p:cNvSpPr/>
          <p:nvPr/>
        </p:nvSpPr>
        <p:spPr>
          <a:xfrm>
            <a:off x="3643313" y="4687888"/>
            <a:ext cx="927100" cy="1079500"/>
          </a:xfrm>
          <a:custGeom>
            <a:avLst/>
            <a:gdLst>
              <a:gd name="connsiteX0" fmla="*/ 402431 w 926306"/>
              <a:gd name="connsiteY0" fmla="*/ 507207 h 1078707"/>
              <a:gd name="connsiteX1" fmla="*/ 466725 w 926306"/>
              <a:gd name="connsiteY1" fmla="*/ 421482 h 1078707"/>
              <a:gd name="connsiteX2" fmla="*/ 509587 w 926306"/>
              <a:gd name="connsiteY2" fmla="*/ 369094 h 1078707"/>
              <a:gd name="connsiteX3" fmla="*/ 528637 w 926306"/>
              <a:gd name="connsiteY3" fmla="*/ 340519 h 1078707"/>
              <a:gd name="connsiteX4" fmla="*/ 545306 w 926306"/>
              <a:gd name="connsiteY4" fmla="*/ 304800 h 1078707"/>
              <a:gd name="connsiteX5" fmla="*/ 559593 w 926306"/>
              <a:gd name="connsiteY5" fmla="*/ 271463 h 1078707"/>
              <a:gd name="connsiteX6" fmla="*/ 566737 w 926306"/>
              <a:gd name="connsiteY6" fmla="*/ 238125 h 1078707"/>
              <a:gd name="connsiteX7" fmla="*/ 569118 w 926306"/>
              <a:gd name="connsiteY7" fmla="*/ 219075 h 1078707"/>
              <a:gd name="connsiteX8" fmla="*/ 569118 w 926306"/>
              <a:gd name="connsiteY8" fmla="*/ 200025 h 1078707"/>
              <a:gd name="connsiteX9" fmla="*/ 564356 w 926306"/>
              <a:gd name="connsiteY9" fmla="*/ 169069 h 1078707"/>
              <a:gd name="connsiteX10" fmla="*/ 542925 w 926306"/>
              <a:gd name="connsiteY10" fmla="*/ 104775 h 1078707"/>
              <a:gd name="connsiteX11" fmla="*/ 521493 w 926306"/>
              <a:gd name="connsiteY11" fmla="*/ 47625 h 1078707"/>
              <a:gd name="connsiteX12" fmla="*/ 514350 w 926306"/>
              <a:gd name="connsiteY12" fmla="*/ 23813 h 1078707"/>
              <a:gd name="connsiteX13" fmla="*/ 514350 w 926306"/>
              <a:gd name="connsiteY13" fmla="*/ 14288 h 1078707"/>
              <a:gd name="connsiteX14" fmla="*/ 516731 w 926306"/>
              <a:gd name="connsiteY14" fmla="*/ 2382 h 1078707"/>
              <a:gd name="connsiteX15" fmla="*/ 523875 w 926306"/>
              <a:gd name="connsiteY15" fmla="*/ 0 h 1078707"/>
              <a:gd name="connsiteX16" fmla="*/ 538162 w 926306"/>
              <a:gd name="connsiteY16" fmla="*/ 0 h 1078707"/>
              <a:gd name="connsiteX17" fmla="*/ 571500 w 926306"/>
              <a:gd name="connsiteY17" fmla="*/ 14288 h 1078707"/>
              <a:gd name="connsiteX18" fmla="*/ 640556 w 926306"/>
              <a:gd name="connsiteY18" fmla="*/ 64294 h 1078707"/>
              <a:gd name="connsiteX19" fmla="*/ 704850 w 926306"/>
              <a:gd name="connsiteY19" fmla="*/ 114300 h 1078707"/>
              <a:gd name="connsiteX20" fmla="*/ 807243 w 926306"/>
              <a:gd name="connsiteY20" fmla="*/ 185738 h 1078707"/>
              <a:gd name="connsiteX21" fmla="*/ 869156 w 926306"/>
              <a:gd name="connsiteY21" fmla="*/ 233363 h 1078707"/>
              <a:gd name="connsiteX22" fmla="*/ 895350 w 926306"/>
              <a:gd name="connsiteY22" fmla="*/ 250032 h 1078707"/>
              <a:gd name="connsiteX23" fmla="*/ 909637 w 926306"/>
              <a:gd name="connsiteY23" fmla="*/ 261938 h 1078707"/>
              <a:gd name="connsiteX24" fmla="*/ 916781 w 926306"/>
              <a:gd name="connsiteY24" fmla="*/ 273844 h 1078707"/>
              <a:gd name="connsiteX25" fmla="*/ 923925 w 926306"/>
              <a:gd name="connsiteY25" fmla="*/ 288132 h 1078707"/>
              <a:gd name="connsiteX26" fmla="*/ 926306 w 926306"/>
              <a:gd name="connsiteY26" fmla="*/ 304800 h 1078707"/>
              <a:gd name="connsiteX27" fmla="*/ 916781 w 926306"/>
              <a:gd name="connsiteY27" fmla="*/ 330994 h 1078707"/>
              <a:gd name="connsiteX28" fmla="*/ 900112 w 926306"/>
              <a:gd name="connsiteY28" fmla="*/ 354807 h 1078707"/>
              <a:gd name="connsiteX29" fmla="*/ 871537 w 926306"/>
              <a:gd name="connsiteY29" fmla="*/ 378619 h 1078707"/>
              <a:gd name="connsiteX30" fmla="*/ 835818 w 926306"/>
              <a:gd name="connsiteY30" fmla="*/ 402432 h 1078707"/>
              <a:gd name="connsiteX31" fmla="*/ 807243 w 926306"/>
              <a:gd name="connsiteY31" fmla="*/ 421482 h 1078707"/>
              <a:gd name="connsiteX32" fmla="*/ 723900 w 926306"/>
              <a:gd name="connsiteY32" fmla="*/ 507207 h 1078707"/>
              <a:gd name="connsiteX33" fmla="*/ 623887 w 926306"/>
              <a:gd name="connsiteY33" fmla="*/ 602457 h 1078707"/>
              <a:gd name="connsiteX34" fmla="*/ 481012 w 926306"/>
              <a:gd name="connsiteY34" fmla="*/ 735807 h 1078707"/>
              <a:gd name="connsiteX35" fmla="*/ 371475 w 926306"/>
              <a:gd name="connsiteY35" fmla="*/ 828675 h 1078707"/>
              <a:gd name="connsiteX36" fmla="*/ 264318 w 926306"/>
              <a:gd name="connsiteY36" fmla="*/ 916782 h 1078707"/>
              <a:gd name="connsiteX37" fmla="*/ 140493 w 926306"/>
              <a:gd name="connsiteY37" fmla="*/ 1007269 h 1078707"/>
              <a:gd name="connsiteX38" fmla="*/ 35718 w 926306"/>
              <a:gd name="connsiteY38" fmla="*/ 1073944 h 1078707"/>
              <a:gd name="connsiteX39" fmla="*/ 11906 w 926306"/>
              <a:gd name="connsiteY39" fmla="*/ 1078707 h 1078707"/>
              <a:gd name="connsiteX40" fmla="*/ 2381 w 926306"/>
              <a:gd name="connsiteY40" fmla="*/ 1069182 h 1078707"/>
              <a:gd name="connsiteX41" fmla="*/ 0 w 926306"/>
              <a:gd name="connsiteY41" fmla="*/ 1057275 h 1078707"/>
              <a:gd name="connsiteX42" fmla="*/ 4762 w 926306"/>
              <a:gd name="connsiteY42" fmla="*/ 1035844 h 1078707"/>
              <a:gd name="connsiteX43" fmla="*/ 26193 w 926306"/>
              <a:gd name="connsiteY43" fmla="*/ 995363 h 1078707"/>
              <a:gd name="connsiteX44" fmla="*/ 90487 w 926306"/>
              <a:gd name="connsiteY44" fmla="*/ 914400 h 1078707"/>
              <a:gd name="connsiteX45" fmla="*/ 200025 w 926306"/>
              <a:gd name="connsiteY45" fmla="*/ 773907 h 1078707"/>
              <a:gd name="connsiteX46" fmla="*/ 295275 w 926306"/>
              <a:gd name="connsiteY46" fmla="*/ 645319 h 1078707"/>
              <a:gd name="connsiteX47" fmla="*/ 402431 w 926306"/>
              <a:gd name="connsiteY47" fmla="*/ 507207 h 1078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926306" h="1078707">
                <a:moveTo>
                  <a:pt x="402431" y="507207"/>
                </a:moveTo>
                <a:lnTo>
                  <a:pt x="466725" y="421482"/>
                </a:lnTo>
                <a:lnTo>
                  <a:pt x="509587" y="369094"/>
                </a:lnTo>
                <a:lnTo>
                  <a:pt x="528637" y="340519"/>
                </a:lnTo>
                <a:lnTo>
                  <a:pt x="545306" y="304800"/>
                </a:lnTo>
                <a:lnTo>
                  <a:pt x="559593" y="271463"/>
                </a:lnTo>
                <a:lnTo>
                  <a:pt x="566737" y="238125"/>
                </a:lnTo>
                <a:lnTo>
                  <a:pt x="569118" y="219075"/>
                </a:lnTo>
                <a:lnTo>
                  <a:pt x="569118" y="200025"/>
                </a:lnTo>
                <a:lnTo>
                  <a:pt x="564356" y="169069"/>
                </a:lnTo>
                <a:lnTo>
                  <a:pt x="542925" y="104775"/>
                </a:lnTo>
                <a:lnTo>
                  <a:pt x="521493" y="47625"/>
                </a:lnTo>
                <a:lnTo>
                  <a:pt x="514350" y="23813"/>
                </a:lnTo>
                <a:lnTo>
                  <a:pt x="514350" y="14288"/>
                </a:lnTo>
                <a:lnTo>
                  <a:pt x="516731" y="2382"/>
                </a:lnTo>
                <a:lnTo>
                  <a:pt x="523875" y="0"/>
                </a:lnTo>
                <a:lnTo>
                  <a:pt x="538162" y="0"/>
                </a:lnTo>
                <a:lnTo>
                  <a:pt x="571500" y="14288"/>
                </a:lnTo>
                <a:lnTo>
                  <a:pt x="640556" y="64294"/>
                </a:lnTo>
                <a:lnTo>
                  <a:pt x="704850" y="114300"/>
                </a:lnTo>
                <a:lnTo>
                  <a:pt x="807243" y="185738"/>
                </a:lnTo>
                <a:lnTo>
                  <a:pt x="869156" y="233363"/>
                </a:lnTo>
                <a:lnTo>
                  <a:pt x="895350" y="250032"/>
                </a:lnTo>
                <a:lnTo>
                  <a:pt x="909637" y="261938"/>
                </a:lnTo>
                <a:lnTo>
                  <a:pt x="916781" y="273844"/>
                </a:lnTo>
                <a:lnTo>
                  <a:pt x="923925" y="288132"/>
                </a:lnTo>
                <a:lnTo>
                  <a:pt x="926306" y="304800"/>
                </a:lnTo>
                <a:lnTo>
                  <a:pt x="916781" y="330994"/>
                </a:lnTo>
                <a:lnTo>
                  <a:pt x="900112" y="354807"/>
                </a:lnTo>
                <a:lnTo>
                  <a:pt x="871537" y="378619"/>
                </a:lnTo>
                <a:lnTo>
                  <a:pt x="835818" y="402432"/>
                </a:lnTo>
                <a:lnTo>
                  <a:pt x="807243" y="421482"/>
                </a:lnTo>
                <a:lnTo>
                  <a:pt x="723900" y="507207"/>
                </a:lnTo>
                <a:lnTo>
                  <a:pt x="623887" y="602457"/>
                </a:lnTo>
                <a:lnTo>
                  <a:pt x="481012" y="735807"/>
                </a:lnTo>
                <a:lnTo>
                  <a:pt x="371475" y="828675"/>
                </a:lnTo>
                <a:lnTo>
                  <a:pt x="264318" y="916782"/>
                </a:lnTo>
                <a:lnTo>
                  <a:pt x="140493" y="1007269"/>
                </a:lnTo>
                <a:lnTo>
                  <a:pt x="35718" y="1073944"/>
                </a:lnTo>
                <a:lnTo>
                  <a:pt x="11906" y="1078707"/>
                </a:lnTo>
                <a:lnTo>
                  <a:pt x="2381" y="1069182"/>
                </a:lnTo>
                <a:lnTo>
                  <a:pt x="0" y="1057275"/>
                </a:lnTo>
                <a:lnTo>
                  <a:pt x="4762" y="1035844"/>
                </a:lnTo>
                <a:lnTo>
                  <a:pt x="26193" y="995363"/>
                </a:lnTo>
                <a:lnTo>
                  <a:pt x="90487" y="914400"/>
                </a:lnTo>
                <a:lnTo>
                  <a:pt x="200025" y="773907"/>
                </a:lnTo>
                <a:lnTo>
                  <a:pt x="295275" y="645319"/>
                </a:lnTo>
                <a:lnTo>
                  <a:pt x="402431" y="50720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AAEFD6B3-7AEE-4D1C-B316-3C21AA0CE98E}"/>
              </a:ext>
            </a:extLst>
          </p:cNvPr>
          <p:cNvSpPr/>
          <p:nvPr/>
        </p:nvSpPr>
        <p:spPr>
          <a:xfrm>
            <a:off x="4900614" y="4719638"/>
            <a:ext cx="674687" cy="863600"/>
          </a:xfrm>
          <a:custGeom>
            <a:avLst/>
            <a:gdLst>
              <a:gd name="connsiteX0" fmla="*/ 283368 w 673893"/>
              <a:gd name="connsiteY0" fmla="*/ 435768 h 864393"/>
              <a:gd name="connsiteX1" fmla="*/ 240506 w 673893"/>
              <a:gd name="connsiteY1" fmla="*/ 357187 h 864393"/>
              <a:gd name="connsiteX2" fmla="*/ 202406 w 673893"/>
              <a:gd name="connsiteY2" fmla="*/ 292893 h 864393"/>
              <a:gd name="connsiteX3" fmla="*/ 159543 w 673893"/>
              <a:gd name="connsiteY3" fmla="*/ 226218 h 864393"/>
              <a:gd name="connsiteX4" fmla="*/ 116681 w 673893"/>
              <a:gd name="connsiteY4" fmla="*/ 166687 h 864393"/>
              <a:gd name="connsiteX5" fmla="*/ 73818 w 673893"/>
              <a:gd name="connsiteY5" fmla="*/ 114300 h 864393"/>
              <a:gd name="connsiteX6" fmla="*/ 35718 w 673893"/>
              <a:gd name="connsiteY6" fmla="*/ 73818 h 864393"/>
              <a:gd name="connsiteX7" fmla="*/ 9525 w 673893"/>
              <a:gd name="connsiteY7" fmla="*/ 50006 h 864393"/>
              <a:gd name="connsiteX8" fmla="*/ 0 w 673893"/>
              <a:gd name="connsiteY8" fmla="*/ 30956 h 864393"/>
              <a:gd name="connsiteX9" fmla="*/ 2381 w 673893"/>
              <a:gd name="connsiteY9" fmla="*/ 11906 h 864393"/>
              <a:gd name="connsiteX10" fmla="*/ 16668 w 673893"/>
              <a:gd name="connsiteY10" fmla="*/ 0 h 864393"/>
              <a:gd name="connsiteX11" fmla="*/ 38100 w 673893"/>
              <a:gd name="connsiteY11" fmla="*/ 0 h 864393"/>
              <a:gd name="connsiteX12" fmla="*/ 69056 w 673893"/>
              <a:gd name="connsiteY12" fmla="*/ 11906 h 864393"/>
              <a:gd name="connsiteX13" fmla="*/ 147637 w 673893"/>
              <a:gd name="connsiteY13" fmla="*/ 61912 h 864393"/>
              <a:gd name="connsiteX14" fmla="*/ 242887 w 673893"/>
              <a:gd name="connsiteY14" fmla="*/ 126206 h 864393"/>
              <a:gd name="connsiteX15" fmla="*/ 330993 w 673893"/>
              <a:gd name="connsiteY15" fmla="*/ 190500 h 864393"/>
              <a:gd name="connsiteX16" fmla="*/ 392906 w 673893"/>
              <a:gd name="connsiteY16" fmla="*/ 240506 h 864393"/>
              <a:gd name="connsiteX17" fmla="*/ 450056 w 673893"/>
              <a:gd name="connsiteY17" fmla="*/ 288131 h 864393"/>
              <a:gd name="connsiteX18" fmla="*/ 507206 w 673893"/>
              <a:gd name="connsiteY18" fmla="*/ 335756 h 864393"/>
              <a:gd name="connsiteX19" fmla="*/ 578643 w 673893"/>
              <a:gd name="connsiteY19" fmla="*/ 400050 h 864393"/>
              <a:gd name="connsiteX20" fmla="*/ 607218 w 673893"/>
              <a:gd name="connsiteY20" fmla="*/ 426243 h 864393"/>
              <a:gd name="connsiteX21" fmla="*/ 616743 w 673893"/>
              <a:gd name="connsiteY21" fmla="*/ 447675 h 864393"/>
              <a:gd name="connsiteX22" fmla="*/ 631031 w 673893"/>
              <a:gd name="connsiteY22" fmla="*/ 485775 h 864393"/>
              <a:gd name="connsiteX23" fmla="*/ 650081 w 673893"/>
              <a:gd name="connsiteY23" fmla="*/ 540543 h 864393"/>
              <a:gd name="connsiteX24" fmla="*/ 661987 w 673893"/>
              <a:gd name="connsiteY24" fmla="*/ 585787 h 864393"/>
              <a:gd name="connsiteX25" fmla="*/ 671512 w 673893"/>
              <a:gd name="connsiteY25" fmla="*/ 633412 h 864393"/>
              <a:gd name="connsiteX26" fmla="*/ 673893 w 673893"/>
              <a:gd name="connsiteY26" fmla="*/ 678656 h 864393"/>
              <a:gd name="connsiteX27" fmla="*/ 669131 w 673893"/>
              <a:gd name="connsiteY27" fmla="*/ 726281 h 864393"/>
              <a:gd name="connsiteX28" fmla="*/ 664368 w 673893"/>
              <a:gd name="connsiteY28" fmla="*/ 764381 h 864393"/>
              <a:gd name="connsiteX29" fmla="*/ 650081 w 673893"/>
              <a:gd name="connsiteY29" fmla="*/ 802481 h 864393"/>
              <a:gd name="connsiteX30" fmla="*/ 628650 w 673893"/>
              <a:gd name="connsiteY30" fmla="*/ 835818 h 864393"/>
              <a:gd name="connsiteX31" fmla="*/ 611981 w 673893"/>
              <a:gd name="connsiteY31" fmla="*/ 852487 h 864393"/>
              <a:gd name="connsiteX32" fmla="*/ 588168 w 673893"/>
              <a:gd name="connsiteY32" fmla="*/ 864393 h 864393"/>
              <a:gd name="connsiteX33" fmla="*/ 569118 w 673893"/>
              <a:gd name="connsiteY33" fmla="*/ 864393 h 864393"/>
              <a:gd name="connsiteX34" fmla="*/ 531018 w 673893"/>
              <a:gd name="connsiteY34" fmla="*/ 857250 h 864393"/>
              <a:gd name="connsiteX35" fmla="*/ 504825 w 673893"/>
              <a:gd name="connsiteY35" fmla="*/ 840581 h 864393"/>
              <a:gd name="connsiteX36" fmla="*/ 466725 w 673893"/>
              <a:gd name="connsiteY36" fmla="*/ 800100 h 864393"/>
              <a:gd name="connsiteX37" fmla="*/ 431006 w 673893"/>
              <a:gd name="connsiteY37" fmla="*/ 750093 h 864393"/>
              <a:gd name="connsiteX38" fmla="*/ 404812 w 673893"/>
              <a:gd name="connsiteY38" fmla="*/ 690562 h 864393"/>
              <a:gd name="connsiteX39" fmla="*/ 345281 w 673893"/>
              <a:gd name="connsiteY39" fmla="*/ 559593 h 864393"/>
              <a:gd name="connsiteX40" fmla="*/ 283368 w 673893"/>
              <a:gd name="connsiteY40" fmla="*/ 435768 h 86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73893" h="864393">
                <a:moveTo>
                  <a:pt x="283368" y="435768"/>
                </a:moveTo>
                <a:lnTo>
                  <a:pt x="240506" y="357187"/>
                </a:lnTo>
                <a:lnTo>
                  <a:pt x="202406" y="292893"/>
                </a:lnTo>
                <a:lnTo>
                  <a:pt x="159543" y="226218"/>
                </a:lnTo>
                <a:lnTo>
                  <a:pt x="116681" y="166687"/>
                </a:lnTo>
                <a:lnTo>
                  <a:pt x="73818" y="114300"/>
                </a:lnTo>
                <a:lnTo>
                  <a:pt x="35718" y="73818"/>
                </a:lnTo>
                <a:lnTo>
                  <a:pt x="9525" y="50006"/>
                </a:lnTo>
                <a:lnTo>
                  <a:pt x="0" y="30956"/>
                </a:lnTo>
                <a:lnTo>
                  <a:pt x="2381" y="11906"/>
                </a:lnTo>
                <a:lnTo>
                  <a:pt x="16668" y="0"/>
                </a:lnTo>
                <a:lnTo>
                  <a:pt x="38100" y="0"/>
                </a:lnTo>
                <a:lnTo>
                  <a:pt x="69056" y="11906"/>
                </a:lnTo>
                <a:lnTo>
                  <a:pt x="147637" y="61912"/>
                </a:lnTo>
                <a:lnTo>
                  <a:pt x="242887" y="126206"/>
                </a:lnTo>
                <a:lnTo>
                  <a:pt x="330993" y="190500"/>
                </a:lnTo>
                <a:lnTo>
                  <a:pt x="392906" y="240506"/>
                </a:lnTo>
                <a:lnTo>
                  <a:pt x="450056" y="288131"/>
                </a:lnTo>
                <a:lnTo>
                  <a:pt x="507206" y="335756"/>
                </a:lnTo>
                <a:lnTo>
                  <a:pt x="578643" y="400050"/>
                </a:lnTo>
                <a:lnTo>
                  <a:pt x="607218" y="426243"/>
                </a:lnTo>
                <a:lnTo>
                  <a:pt x="616743" y="447675"/>
                </a:lnTo>
                <a:lnTo>
                  <a:pt x="631031" y="485775"/>
                </a:lnTo>
                <a:lnTo>
                  <a:pt x="650081" y="540543"/>
                </a:lnTo>
                <a:lnTo>
                  <a:pt x="661987" y="585787"/>
                </a:lnTo>
                <a:lnTo>
                  <a:pt x="671512" y="633412"/>
                </a:lnTo>
                <a:lnTo>
                  <a:pt x="673893" y="678656"/>
                </a:lnTo>
                <a:lnTo>
                  <a:pt x="669131" y="726281"/>
                </a:lnTo>
                <a:lnTo>
                  <a:pt x="664368" y="764381"/>
                </a:lnTo>
                <a:lnTo>
                  <a:pt x="650081" y="802481"/>
                </a:lnTo>
                <a:lnTo>
                  <a:pt x="628650" y="835818"/>
                </a:lnTo>
                <a:lnTo>
                  <a:pt x="611981" y="852487"/>
                </a:lnTo>
                <a:lnTo>
                  <a:pt x="588168" y="864393"/>
                </a:lnTo>
                <a:lnTo>
                  <a:pt x="569118" y="864393"/>
                </a:lnTo>
                <a:lnTo>
                  <a:pt x="531018" y="857250"/>
                </a:lnTo>
                <a:lnTo>
                  <a:pt x="504825" y="840581"/>
                </a:lnTo>
                <a:lnTo>
                  <a:pt x="466725" y="800100"/>
                </a:lnTo>
                <a:lnTo>
                  <a:pt x="431006" y="750093"/>
                </a:lnTo>
                <a:lnTo>
                  <a:pt x="404812" y="690562"/>
                </a:lnTo>
                <a:lnTo>
                  <a:pt x="345281" y="559593"/>
                </a:lnTo>
                <a:lnTo>
                  <a:pt x="283368" y="43576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2FD032B-1F51-4CB1-847D-EB869B6ED6E0}"/>
              </a:ext>
            </a:extLst>
          </p:cNvPr>
          <p:cNvSpPr/>
          <p:nvPr/>
        </p:nvSpPr>
        <p:spPr>
          <a:xfrm rot="16200000">
            <a:off x="2706692" y="2997201"/>
            <a:ext cx="2687637" cy="461963"/>
          </a:xfrm>
          <a:custGeom>
            <a:avLst/>
            <a:gdLst>
              <a:gd name="connsiteX0" fmla="*/ 1114425 w 2688431"/>
              <a:gd name="connsiteY0" fmla="*/ 214313 h 461963"/>
              <a:gd name="connsiteX1" fmla="*/ 1393031 w 2688431"/>
              <a:gd name="connsiteY1" fmla="*/ 223838 h 461963"/>
              <a:gd name="connsiteX2" fmla="*/ 1645443 w 2688431"/>
              <a:gd name="connsiteY2" fmla="*/ 230982 h 461963"/>
              <a:gd name="connsiteX3" fmla="*/ 1900237 w 2688431"/>
              <a:gd name="connsiteY3" fmla="*/ 235744 h 461963"/>
              <a:gd name="connsiteX4" fmla="*/ 2100262 w 2688431"/>
              <a:gd name="connsiteY4" fmla="*/ 238125 h 461963"/>
              <a:gd name="connsiteX5" fmla="*/ 2209800 w 2688431"/>
              <a:gd name="connsiteY5" fmla="*/ 233363 h 461963"/>
              <a:gd name="connsiteX6" fmla="*/ 2276475 w 2688431"/>
              <a:gd name="connsiteY6" fmla="*/ 226219 h 461963"/>
              <a:gd name="connsiteX7" fmla="*/ 2324100 w 2688431"/>
              <a:gd name="connsiteY7" fmla="*/ 219075 h 461963"/>
              <a:gd name="connsiteX8" fmla="*/ 2366962 w 2688431"/>
              <a:gd name="connsiteY8" fmla="*/ 207169 h 461963"/>
              <a:gd name="connsiteX9" fmla="*/ 2400300 w 2688431"/>
              <a:gd name="connsiteY9" fmla="*/ 190500 h 461963"/>
              <a:gd name="connsiteX10" fmla="*/ 2459831 w 2688431"/>
              <a:gd name="connsiteY10" fmla="*/ 166688 h 461963"/>
              <a:gd name="connsiteX11" fmla="*/ 2509837 w 2688431"/>
              <a:gd name="connsiteY11" fmla="*/ 140494 h 461963"/>
              <a:gd name="connsiteX12" fmla="*/ 2555081 w 2688431"/>
              <a:gd name="connsiteY12" fmla="*/ 107157 h 461963"/>
              <a:gd name="connsiteX13" fmla="*/ 2600325 w 2688431"/>
              <a:gd name="connsiteY13" fmla="*/ 61913 h 461963"/>
              <a:gd name="connsiteX14" fmla="*/ 2631281 w 2688431"/>
              <a:gd name="connsiteY14" fmla="*/ 21432 h 461963"/>
              <a:gd name="connsiteX15" fmla="*/ 2652712 w 2688431"/>
              <a:gd name="connsiteY15" fmla="*/ 4763 h 461963"/>
              <a:gd name="connsiteX16" fmla="*/ 2664618 w 2688431"/>
              <a:gd name="connsiteY16" fmla="*/ 0 h 461963"/>
              <a:gd name="connsiteX17" fmla="*/ 2683668 w 2688431"/>
              <a:gd name="connsiteY17" fmla="*/ 4763 h 461963"/>
              <a:gd name="connsiteX18" fmla="*/ 2688431 w 2688431"/>
              <a:gd name="connsiteY18" fmla="*/ 16669 h 461963"/>
              <a:gd name="connsiteX19" fmla="*/ 2683668 w 2688431"/>
              <a:gd name="connsiteY19" fmla="*/ 61913 h 461963"/>
              <a:gd name="connsiteX20" fmla="*/ 2678906 w 2688431"/>
              <a:gd name="connsiteY20" fmla="*/ 121444 h 461963"/>
              <a:gd name="connsiteX21" fmla="*/ 2667000 w 2688431"/>
              <a:gd name="connsiteY21" fmla="*/ 183357 h 461963"/>
              <a:gd name="connsiteX22" fmla="*/ 2643187 w 2688431"/>
              <a:gd name="connsiteY22" fmla="*/ 261938 h 461963"/>
              <a:gd name="connsiteX23" fmla="*/ 2616993 w 2688431"/>
              <a:gd name="connsiteY23" fmla="*/ 333375 h 461963"/>
              <a:gd name="connsiteX24" fmla="*/ 2576512 w 2688431"/>
              <a:gd name="connsiteY24" fmla="*/ 423863 h 461963"/>
              <a:gd name="connsiteX25" fmla="*/ 2569368 w 2688431"/>
              <a:gd name="connsiteY25" fmla="*/ 442913 h 461963"/>
              <a:gd name="connsiteX26" fmla="*/ 2443162 w 2688431"/>
              <a:gd name="connsiteY26" fmla="*/ 461963 h 461963"/>
              <a:gd name="connsiteX27" fmla="*/ 2274093 w 2688431"/>
              <a:gd name="connsiteY27" fmla="*/ 461963 h 461963"/>
              <a:gd name="connsiteX28" fmla="*/ 1959768 w 2688431"/>
              <a:gd name="connsiteY28" fmla="*/ 459582 h 461963"/>
              <a:gd name="connsiteX29" fmla="*/ 1602581 w 2688431"/>
              <a:gd name="connsiteY29" fmla="*/ 459582 h 461963"/>
              <a:gd name="connsiteX30" fmla="*/ 1195387 w 2688431"/>
              <a:gd name="connsiteY30" fmla="*/ 459582 h 461963"/>
              <a:gd name="connsiteX31" fmla="*/ 1157287 w 2688431"/>
              <a:gd name="connsiteY31" fmla="*/ 459582 h 461963"/>
              <a:gd name="connsiteX32" fmla="*/ 1031081 w 2688431"/>
              <a:gd name="connsiteY32" fmla="*/ 438150 h 461963"/>
              <a:gd name="connsiteX33" fmla="*/ 797718 w 2688431"/>
              <a:gd name="connsiteY33" fmla="*/ 431007 h 461963"/>
              <a:gd name="connsiteX34" fmla="*/ 395287 w 2688431"/>
              <a:gd name="connsiteY34" fmla="*/ 419100 h 461963"/>
              <a:gd name="connsiteX35" fmla="*/ 288131 w 2688431"/>
              <a:gd name="connsiteY35" fmla="*/ 416719 h 461963"/>
              <a:gd name="connsiteX36" fmla="*/ 140493 w 2688431"/>
              <a:gd name="connsiteY36" fmla="*/ 392907 h 461963"/>
              <a:gd name="connsiteX37" fmla="*/ 85725 w 2688431"/>
              <a:gd name="connsiteY37" fmla="*/ 383382 h 461963"/>
              <a:gd name="connsiteX38" fmla="*/ 54768 w 2688431"/>
              <a:gd name="connsiteY38" fmla="*/ 371475 h 461963"/>
              <a:gd name="connsiteX39" fmla="*/ 26193 w 2688431"/>
              <a:gd name="connsiteY39" fmla="*/ 352425 h 461963"/>
              <a:gd name="connsiteX40" fmla="*/ 9525 w 2688431"/>
              <a:gd name="connsiteY40" fmla="*/ 333375 h 461963"/>
              <a:gd name="connsiteX41" fmla="*/ 0 w 2688431"/>
              <a:gd name="connsiteY41" fmla="*/ 307182 h 461963"/>
              <a:gd name="connsiteX42" fmla="*/ 0 w 2688431"/>
              <a:gd name="connsiteY42" fmla="*/ 278607 h 461963"/>
              <a:gd name="connsiteX43" fmla="*/ 4762 w 2688431"/>
              <a:gd name="connsiteY43" fmla="*/ 259557 h 461963"/>
              <a:gd name="connsiteX44" fmla="*/ 16668 w 2688431"/>
              <a:gd name="connsiteY44" fmla="*/ 250032 h 461963"/>
              <a:gd name="connsiteX45" fmla="*/ 78581 w 2688431"/>
              <a:gd name="connsiteY45" fmla="*/ 219075 h 461963"/>
              <a:gd name="connsiteX46" fmla="*/ 173831 w 2688431"/>
              <a:gd name="connsiteY46" fmla="*/ 178594 h 461963"/>
              <a:gd name="connsiteX47" fmla="*/ 200025 w 2688431"/>
              <a:gd name="connsiteY47" fmla="*/ 171450 h 461963"/>
              <a:gd name="connsiteX48" fmla="*/ 302418 w 2688431"/>
              <a:gd name="connsiteY48" fmla="*/ 176213 h 461963"/>
              <a:gd name="connsiteX49" fmla="*/ 666750 w 2688431"/>
              <a:gd name="connsiteY49" fmla="*/ 195263 h 461963"/>
              <a:gd name="connsiteX50" fmla="*/ 1114425 w 2688431"/>
              <a:gd name="connsiteY50" fmla="*/ 214313 h 461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688431" h="461963">
                <a:moveTo>
                  <a:pt x="1114425" y="214313"/>
                </a:moveTo>
                <a:lnTo>
                  <a:pt x="1393031" y="223838"/>
                </a:lnTo>
                <a:lnTo>
                  <a:pt x="1645443" y="230982"/>
                </a:lnTo>
                <a:lnTo>
                  <a:pt x="1900237" y="235744"/>
                </a:lnTo>
                <a:lnTo>
                  <a:pt x="2100262" y="238125"/>
                </a:lnTo>
                <a:lnTo>
                  <a:pt x="2209800" y="233363"/>
                </a:lnTo>
                <a:lnTo>
                  <a:pt x="2276475" y="226219"/>
                </a:lnTo>
                <a:lnTo>
                  <a:pt x="2324100" y="219075"/>
                </a:lnTo>
                <a:lnTo>
                  <a:pt x="2366962" y="207169"/>
                </a:lnTo>
                <a:lnTo>
                  <a:pt x="2400300" y="190500"/>
                </a:lnTo>
                <a:lnTo>
                  <a:pt x="2459831" y="166688"/>
                </a:lnTo>
                <a:lnTo>
                  <a:pt x="2509837" y="140494"/>
                </a:lnTo>
                <a:lnTo>
                  <a:pt x="2555081" y="107157"/>
                </a:lnTo>
                <a:lnTo>
                  <a:pt x="2600325" y="61913"/>
                </a:lnTo>
                <a:lnTo>
                  <a:pt x="2631281" y="21432"/>
                </a:lnTo>
                <a:lnTo>
                  <a:pt x="2652712" y="4763"/>
                </a:lnTo>
                <a:lnTo>
                  <a:pt x="2664618" y="0"/>
                </a:lnTo>
                <a:lnTo>
                  <a:pt x="2683668" y="4763"/>
                </a:lnTo>
                <a:lnTo>
                  <a:pt x="2688431" y="16669"/>
                </a:lnTo>
                <a:lnTo>
                  <a:pt x="2683668" y="61913"/>
                </a:lnTo>
                <a:lnTo>
                  <a:pt x="2678906" y="121444"/>
                </a:lnTo>
                <a:lnTo>
                  <a:pt x="2667000" y="183357"/>
                </a:lnTo>
                <a:lnTo>
                  <a:pt x="2643187" y="261938"/>
                </a:lnTo>
                <a:lnTo>
                  <a:pt x="2616993" y="333375"/>
                </a:lnTo>
                <a:lnTo>
                  <a:pt x="2576512" y="423863"/>
                </a:lnTo>
                <a:lnTo>
                  <a:pt x="2569368" y="442913"/>
                </a:lnTo>
                <a:lnTo>
                  <a:pt x="2443162" y="461963"/>
                </a:lnTo>
                <a:lnTo>
                  <a:pt x="2274093" y="461963"/>
                </a:lnTo>
                <a:lnTo>
                  <a:pt x="1959768" y="459582"/>
                </a:lnTo>
                <a:lnTo>
                  <a:pt x="1602581" y="459582"/>
                </a:lnTo>
                <a:lnTo>
                  <a:pt x="1195387" y="459582"/>
                </a:lnTo>
                <a:lnTo>
                  <a:pt x="1157287" y="459582"/>
                </a:lnTo>
                <a:lnTo>
                  <a:pt x="1031081" y="438150"/>
                </a:lnTo>
                <a:lnTo>
                  <a:pt x="797718" y="431007"/>
                </a:lnTo>
                <a:lnTo>
                  <a:pt x="395287" y="419100"/>
                </a:lnTo>
                <a:lnTo>
                  <a:pt x="288131" y="416719"/>
                </a:lnTo>
                <a:lnTo>
                  <a:pt x="140493" y="392907"/>
                </a:lnTo>
                <a:lnTo>
                  <a:pt x="85725" y="383382"/>
                </a:lnTo>
                <a:lnTo>
                  <a:pt x="54768" y="371475"/>
                </a:lnTo>
                <a:lnTo>
                  <a:pt x="26193" y="352425"/>
                </a:lnTo>
                <a:lnTo>
                  <a:pt x="9525" y="333375"/>
                </a:lnTo>
                <a:lnTo>
                  <a:pt x="0" y="307182"/>
                </a:lnTo>
                <a:lnTo>
                  <a:pt x="0" y="278607"/>
                </a:lnTo>
                <a:lnTo>
                  <a:pt x="4762" y="259557"/>
                </a:lnTo>
                <a:lnTo>
                  <a:pt x="16668" y="250032"/>
                </a:lnTo>
                <a:lnTo>
                  <a:pt x="78581" y="219075"/>
                </a:lnTo>
                <a:lnTo>
                  <a:pt x="173831" y="178594"/>
                </a:lnTo>
                <a:lnTo>
                  <a:pt x="200025" y="171450"/>
                </a:lnTo>
                <a:lnTo>
                  <a:pt x="302418" y="176213"/>
                </a:lnTo>
                <a:lnTo>
                  <a:pt x="666750" y="195263"/>
                </a:lnTo>
                <a:lnTo>
                  <a:pt x="1114425" y="2143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B3652D2-23BE-48BB-B156-58A97EDB652C}"/>
              </a:ext>
            </a:extLst>
          </p:cNvPr>
          <p:cNvSpPr/>
          <p:nvPr/>
        </p:nvSpPr>
        <p:spPr>
          <a:xfrm rot="16200000">
            <a:off x="3463134" y="2521744"/>
            <a:ext cx="2725738" cy="1231900"/>
          </a:xfrm>
          <a:custGeom>
            <a:avLst/>
            <a:gdLst>
              <a:gd name="connsiteX0" fmla="*/ 2424113 w 2726531"/>
              <a:gd name="connsiteY0" fmla="*/ 347663 h 1231107"/>
              <a:gd name="connsiteX1" fmla="*/ 2390775 w 2726531"/>
              <a:gd name="connsiteY1" fmla="*/ 190500 h 1231107"/>
              <a:gd name="connsiteX2" fmla="*/ 2355056 w 2726531"/>
              <a:gd name="connsiteY2" fmla="*/ 9525 h 1231107"/>
              <a:gd name="connsiteX3" fmla="*/ 2490788 w 2726531"/>
              <a:gd name="connsiteY3" fmla="*/ 0 h 1231107"/>
              <a:gd name="connsiteX4" fmla="*/ 2512219 w 2726531"/>
              <a:gd name="connsiteY4" fmla="*/ 109538 h 1231107"/>
              <a:gd name="connsiteX5" fmla="*/ 2543175 w 2726531"/>
              <a:gd name="connsiteY5" fmla="*/ 242888 h 1231107"/>
              <a:gd name="connsiteX6" fmla="*/ 2576513 w 2726531"/>
              <a:gd name="connsiteY6" fmla="*/ 390525 h 1231107"/>
              <a:gd name="connsiteX7" fmla="*/ 2609850 w 2726531"/>
              <a:gd name="connsiteY7" fmla="*/ 531019 h 1231107"/>
              <a:gd name="connsiteX8" fmla="*/ 2636044 w 2726531"/>
              <a:gd name="connsiteY8" fmla="*/ 652463 h 1231107"/>
              <a:gd name="connsiteX9" fmla="*/ 2652713 w 2726531"/>
              <a:gd name="connsiteY9" fmla="*/ 726282 h 1231107"/>
              <a:gd name="connsiteX10" fmla="*/ 2662238 w 2726531"/>
              <a:gd name="connsiteY10" fmla="*/ 752475 h 1231107"/>
              <a:gd name="connsiteX11" fmla="*/ 2676525 w 2726531"/>
              <a:gd name="connsiteY11" fmla="*/ 781050 h 1231107"/>
              <a:gd name="connsiteX12" fmla="*/ 2695575 w 2726531"/>
              <a:gd name="connsiteY12" fmla="*/ 821532 h 1231107"/>
              <a:gd name="connsiteX13" fmla="*/ 2709863 w 2726531"/>
              <a:gd name="connsiteY13" fmla="*/ 857250 h 1231107"/>
              <a:gd name="connsiteX14" fmla="*/ 2721769 w 2726531"/>
              <a:gd name="connsiteY14" fmla="*/ 895350 h 1231107"/>
              <a:gd name="connsiteX15" fmla="*/ 2726531 w 2726531"/>
              <a:gd name="connsiteY15" fmla="*/ 926307 h 1231107"/>
              <a:gd name="connsiteX16" fmla="*/ 2726531 w 2726531"/>
              <a:gd name="connsiteY16" fmla="*/ 947738 h 1231107"/>
              <a:gd name="connsiteX17" fmla="*/ 2712244 w 2726531"/>
              <a:gd name="connsiteY17" fmla="*/ 973932 h 1231107"/>
              <a:gd name="connsiteX18" fmla="*/ 2674144 w 2726531"/>
              <a:gd name="connsiteY18" fmla="*/ 1033463 h 1231107"/>
              <a:gd name="connsiteX19" fmla="*/ 2605088 w 2726531"/>
              <a:gd name="connsiteY19" fmla="*/ 1126332 h 1231107"/>
              <a:gd name="connsiteX20" fmla="*/ 2559844 w 2726531"/>
              <a:gd name="connsiteY20" fmla="*/ 1185863 h 1231107"/>
              <a:gd name="connsiteX21" fmla="*/ 2538413 w 2726531"/>
              <a:gd name="connsiteY21" fmla="*/ 1209675 h 1231107"/>
              <a:gd name="connsiteX22" fmla="*/ 2521744 w 2726531"/>
              <a:gd name="connsiteY22" fmla="*/ 1221582 h 1231107"/>
              <a:gd name="connsiteX23" fmla="*/ 2495550 w 2726531"/>
              <a:gd name="connsiteY23" fmla="*/ 1228725 h 1231107"/>
              <a:gd name="connsiteX24" fmla="*/ 2462213 w 2726531"/>
              <a:gd name="connsiteY24" fmla="*/ 1231107 h 1231107"/>
              <a:gd name="connsiteX25" fmla="*/ 2426494 w 2726531"/>
              <a:gd name="connsiteY25" fmla="*/ 1221582 h 1231107"/>
              <a:gd name="connsiteX26" fmla="*/ 2383631 w 2726531"/>
              <a:gd name="connsiteY26" fmla="*/ 1195388 h 1231107"/>
              <a:gd name="connsiteX27" fmla="*/ 2343150 w 2726531"/>
              <a:gd name="connsiteY27" fmla="*/ 1176338 h 1231107"/>
              <a:gd name="connsiteX28" fmla="*/ 2283619 w 2726531"/>
              <a:gd name="connsiteY28" fmla="*/ 1166813 h 1231107"/>
              <a:gd name="connsiteX29" fmla="*/ 2207419 w 2726531"/>
              <a:gd name="connsiteY29" fmla="*/ 1162050 h 1231107"/>
              <a:gd name="connsiteX30" fmla="*/ 2078831 w 2726531"/>
              <a:gd name="connsiteY30" fmla="*/ 1157288 h 1231107"/>
              <a:gd name="connsiteX31" fmla="*/ 1771650 w 2726531"/>
              <a:gd name="connsiteY31" fmla="*/ 1140619 h 1231107"/>
              <a:gd name="connsiteX32" fmla="*/ 1419225 w 2726531"/>
              <a:gd name="connsiteY32" fmla="*/ 1126332 h 1231107"/>
              <a:gd name="connsiteX33" fmla="*/ 1309688 w 2726531"/>
              <a:gd name="connsiteY33" fmla="*/ 1119188 h 1231107"/>
              <a:gd name="connsiteX34" fmla="*/ 1223963 w 2726531"/>
              <a:gd name="connsiteY34" fmla="*/ 1123950 h 1231107"/>
              <a:gd name="connsiteX35" fmla="*/ 1002506 w 2726531"/>
              <a:gd name="connsiteY35" fmla="*/ 1131094 h 1231107"/>
              <a:gd name="connsiteX36" fmla="*/ 809625 w 2726531"/>
              <a:gd name="connsiteY36" fmla="*/ 1140619 h 1231107"/>
              <a:gd name="connsiteX37" fmla="*/ 481013 w 2726531"/>
              <a:gd name="connsiteY37" fmla="*/ 1152525 h 1231107"/>
              <a:gd name="connsiteX38" fmla="*/ 250031 w 2726531"/>
              <a:gd name="connsiteY38" fmla="*/ 1159669 h 1231107"/>
              <a:gd name="connsiteX39" fmla="*/ 161925 w 2726531"/>
              <a:gd name="connsiteY39" fmla="*/ 1164432 h 1231107"/>
              <a:gd name="connsiteX40" fmla="*/ 140494 w 2726531"/>
              <a:gd name="connsiteY40" fmla="*/ 1159669 h 1231107"/>
              <a:gd name="connsiteX41" fmla="*/ 111919 w 2726531"/>
              <a:gd name="connsiteY41" fmla="*/ 1147763 h 1231107"/>
              <a:gd name="connsiteX42" fmla="*/ 95250 w 2726531"/>
              <a:gd name="connsiteY42" fmla="*/ 1138238 h 1231107"/>
              <a:gd name="connsiteX43" fmla="*/ 76200 w 2726531"/>
              <a:gd name="connsiteY43" fmla="*/ 1121569 h 1231107"/>
              <a:gd name="connsiteX44" fmla="*/ 50006 w 2726531"/>
              <a:gd name="connsiteY44" fmla="*/ 1092994 h 1231107"/>
              <a:gd name="connsiteX45" fmla="*/ 26194 w 2726531"/>
              <a:gd name="connsiteY45" fmla="*/ 1057275 h 1231107"/>
              <a:gd name="connsiteX46" fmla="*/ 4763 w 2726531"/>
              <a:gd name="connsiteY46" fmla="*/ 1021557 h 1231107"/>
              <a:gd name="connsiteX47" fmla="*/ 0 w 2726531"/>
              <a:gd name="connsiteY47" fmla="*/ 1004888 h 1231107"/>
              <a:gd name="connsiteX48" fmla="*/ 4763 w 2726531"/>
              <a:gd name="connsiteY48" fmla="*/ 992982 h 1231107"/>
              <a:gd name="connsiteX49" fmla="*/ 23813 w 2726531"/>
              <a:gd name="connsiteY49" fmla="*/ 971550 h 1231107"/>
              <a:gd name="connsiteX50" fmla="*/ 57150 w 2726531"/>
              <a:gd name="connsiteY50" fmla="*/ 947738 h 1231107"/>
              <a:gd name="connsiteX51" fmla="*/ 119063 w 2726531"/>
              <a:gd name="connsiteY51" fmla="*/ 916782 h 1231107"/>
              <a:gd name="connsiteX52" fmla="*/ 188119 w 2726531"/>
              <a:gd name="connsiteY52" fmla="*/ 890588 h 1231107"/>
              <a:gd name="connsiteX53" fmla="*/ 254794 w 2726531"/>
              <a:gd name="connsiteY53" fmla="*/ 871538 h 1231107"/>
              <a:gd name="connsiteX54" fmla="*/ 381000 w 2726531"/>
              <a:gd name="connsiteY54" fmla="*/ 897732 h 1231107"/>
              <a:gd name="connsiteX55" fmla="*/ 647700 w 2726531"/>
              <a:gd name="connsiteY55" fmla="*/ 895350 h 1231107"/>
              <a:gd name="connsiteX56" fmla="*/ 878681 w 2726531"/>
              <a:gd name="connsiteY56" fmla="*/ 897732 h 1231107"/>
              <a:gd name="connsiteX57" fmla="*/ 1085850 w 2726531"/>
              <a:gd name="connsiteY57" fmla="*/ 895350 h 1231107"/>
              <a:gd name="connsiteX58" fmla="*/ 1278731 w 2726531"/>
              <a:gd name="connsiteY58" fmla="*/ 895350 h 1231107"/>
              <a:gd name="connsiteX59" fmla="*/ 1809750 w 2726531"/>
              <a:gd name="connsiteY59" fmla="*/ 895350 h 1231107"/>
              <a:gd name="connsiteX60" fmla="*/ 1943100 w 2726531"/>
              <a:gd name="connsiteY60" fmla="*/ 919163 h 1231107"/>
              <a:gd name="connsiteX61" fmla="*/ 2255044 w 2726531"/>
              <a:gd name="connsiteY61" fmla="*/ 919163 h 1231107"/>
              <a:gd name="connsiteX62" fmla="*/ 2445544 w 2726531"/>
              <a:gd name="connsiteY62" fmla="*/ 916782 h 1231107"/>
              <a:gd name="connsiteX63" fmla="*/ 2476500 w 2726531"/>
              <a:gd name="connsiteY63" fmla="*/ 912019 h 1231107"/>
              <a:gd name="connsiteX64" fmla="*/ 2500313 w 2726531"/>
              <a:gd name="connsiteY64" fmla="*/ 902494 h 1231107"/>
              <a:gd name="connsiteX65" fmla="*/ 2514600 w 2726531"/>
              <a:gd name="connsiteY65" fmla="*/ 892969 h 1231107"/>
              <a:gd name="connsiteX66" fmla="*/ 2519363 w 2726531"/>
              <a:gd name="connsiteY66" fmla="*/ 883444 h 1231107"/>
              <a:gd name="connsiteX67" fmla="*/ 2521744 w 2726531"/>
              <a:gd name="connsiteY67" fmla="*/ 873919 h 1231107"/>
              <a:gd name="connsiteX68" fmla="*/ 2524125 w 2726531"/>
              <a:gd name="connsiteY68" fmla="*/ 850107 h 1231107"/>
              <a:gd name="connsiteX69" fmla="*/ 2507456 w 2726531"/>
              <a:gd name="connsiteY69" fmla="*/ 762000 h 1231107"/>
              <a:gd name="connsiteX70" fmla="*/ 2424113 w 2726531"/>
              <a:gd name="connsiteY70" fmla="*/ 347663 h 1231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726531" h="1231107">
                <a:moveTo>
                  <a:pt x="2424113" y="347663"/>
                </a:moveTo>
                <a:lnTo>
                  <a:pt x="2390775" y="190500"/>
                </a:lnTo>
                <a:lnTo>
                  <a:pt x="2355056" y="9525"/>
                </a:lnTo>
                <a:lnTo>
                  <a:pt x="2490788" y="0"/>
                </a:lnTo>
                <a:lnTo>
                  <a:pt x="2512219" y="109538"/>
                </a:lnTo>
                <a:lnTo>
                  <a:pt x="2543175" y="242888"/>
                </a:lnTo>
                <a:lnTo>
                  <a:pt x="2576513" y="390525"/>
                </a:lnTo>
                <a:lnTo>
                  <a:pt x="2609850" y="531019"/>
                </a:lnTo>
                <a:lnTo>
                  <a:pt x="2636044" y="652463"/>
                </a:lnTo>
                <a:lnTo>
                  <a:pt x="2652713" y="726282"/>
                </a:lnTo>
                <a:lnTo>
                  <a:pt x="2662238" y="752475"/>
                </a:lnTo>
                <a:lnTo>
                  <a:pt x="2676525" y="781050"/>
                </a:lnTo>
                <a:lnTo>
                  <a:pt x="2695575" y="821532"/>
                </a:lnTo>
                <a:lnTo>
                  <a:pt x="2709863" y="857250"/>
                </a:lnTo>
                <a:lnTo>
                  <a:pt x="2721769" y="895350"/>
                </a:lnTo>
                <a:lnTo>
                  <a:pt x="2726531" y="926307"/>
                </a:lnTo>
                <a:lnTo>
                  <a:pt x="2726531" y="947738"/>
                </a:lnTo>
                <a:lnTo>
                  <a:pt x="2712244" y="973932"/>
                </a:lnTo>
                <a:lnTo>
                  <a:pt x="2674144" y="1033463"/>
                </a:lnTo>
                <a:lnTo>
                  <a:pt x="2605088" y="1126332"/>
                </a:lnTo>
                <a:lnTo>
                  <a:pt x="2559844" y="1185863"/>
                </a:lnTo>
                <a:lnTo>
                  <a:pt x="2538413" y="1209675"/>
                </a:lnTo>
                <a:lnTo>
                  <a:pt x="2521744" y="1221582"/>
                </a:lnTo>
                <a:lnTo>
                  <a:pt x="2495550" y="1228725"/>
                </a:lnTo>
                <a:lnTo>
                  <a:pt x="2462213" y="1231107"/>
                </a:lnTo>
                <a:lnTo>
                  <a:pt x="2426494" y="1221582"/>
                </a:lnTo>
                <a:lnTo>
                  <a:pt x="2383631" y="1195388"/>
                </a:lnTo>
                <a:lnTo>
                  <a:pt x="2343150" y="1176338"/>
                </a:lnTo>
                <a:lnTo>
                  <a:pt x="2283619" y="1166813"/>
                </a:lnTo>
                <a:lnTo>
                  <a:pt x="2207419" y="1162050"/>
                </a:lnTo>
                <a:lnTo>
                  <a:pt x="2078831" y="1157288"/>
                </a:lnTo>
                <a:lnTo>
                  <a:pt x="1771650" y="1140619"/>
                </a:lnTo>
                <a:lnTo>
                  <a:pt x="1419225" y="1126332"/>
                </a:lnTo>
                <a:lnTo>
                  <a:pt x="1309688" y="1119188"/>
                </a:lnTo>
                <a:lnTo>
                  <a:pt x="1223963" y="1123950"/>
                </a:lnTo>
                <a:lnTo>
                  <a:pt x="1002506" y="1131094"/>
                </a:lnTo>
                <a:lnTo>
                  <a:pt x="809625" y="1140619"/>
                </a:lnTo>
                <a:lnTo>
                  <a:pt x="481013" y="1152525"/>
                </a:lnTo>
                <a:lnTo>
                  <a:pt x="250031" y="1159669"/>
                </a:lnTo>
                <a:lnTo>
                  <a:pt x="161925" y="1164432"/>
                </a:lnTo>
                <a:lnTo>
                  <a:pt x="140494" y="1159669"/>
                </a:lnTo>
                <a:lnTo>
                  <a:pt x="111919" y="1147763"/>
                </a:lnTo>
                <a:lnTo>
                  <a:pt x="95250" y="1138238"/>
                </a:lnTo>
                <a:lnTo>
                  <a:pt x="76200" y="1121569"/>
                </a:lnTo>
                <a:lnTo>
                  <a:pt x="50006" y="1092994"/>
                </a:lnTo>
                <a:lnTo>
                  <a:pt x="26194" y="1057275"/>
                </a:lnTo>
                <a:lnTo>
                  <a:pt x="4763" y="1021557"/>
                </a:lnTo>
                <a:lnTo>
                  <a:pt x="0" y="1004888"/>
                </a:lnTo>
                <a:lnTo>
                  <a:pt x="4763" y="992982"/>
                </a:lnTo>
                <a:lnTo>
                  <a:pt x="23813" y="971550"/>
                </a:lnTo>
                <a:lnTo>
                  <a:pt x="57150" y="947738"/>
                </a:lnTo>
                <a:lnTo>
                  <a:pt x="119063" y="916782"/>
                </a:lnTo>
                <a:lnTo>
                  <a:pt x="188119" y="890588"/>
                </a:lnTo>
                <a:lnTo>
                  <a:pt x="254794" y="871538"/>
                </a:lnTo>
                <a:lnTo>
                  <a:pt x="381000" y="897732"/>
                </a:lnTo>
                <a:lnTo>
                  <a:pt x="647700" y="895350"/>
                </a:lnTo>
                <a:lnTo>
                  <a:pt x="878681" y="897732"/>
                </a:lnTo>
                <a:lnTo>
                  <a:pt x="1085850" y="895350"/>
                </a:lnTo>
                <a:lnTo>
                  <a:pt x="1278731" y="895350"/>
                </a:lnTo>
                <a:lnTo>
                  <a:pt x="1809750" y="895350"/>
                </a:lnTo>
                <a:lnTo>
                  <a:pt x="1943100" y="919163"/>
                </a:lnTo>
                <a:lnTo>
                  <a:pt x="2255044" y="919163"/>
                </a:lnTo>
                <a:lnTo>
                  <a:pt x="2445544" y="916782"/>
                </a:lnTo>
                <a:lnTo>
                  <a:pt x="2476500" y="912019"/>
                </a:lnTo>
                <a:lnTo>
                  <a:pt x="2500313" y="902494"/>
                </a:lnTo>
                <a:lnTo>
                  <a:pt x="2514600" y="892969"/>
                </a:lnTo>
                <a:lnTo>
                  <a:pt x="2519363" y="883444"/>
                </a:lnTo>
                <a:lnTo>
                  <a:pt x="2521744" y="873919"/>
                </a:lnTo>
                <a:lnTo>
                  <a:pt x="2524125" y="850107"/>
                </a:lnTo>
                <a:lnTo>
                  <a:pt x="2507456" y="762000"/>
                </a:lnTo>
                <a:lnTo>
                  <a:pt x="2424113" y="3476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B0E0387D-A518-45D2-BDF1-214A64CB2FB2}"/>
              </a:ext>
            </a:extLst>
          </p:cNvPr>
          <p:cNvSpPr/>
          <p:nvPr/>
        </p:nvSpPr>
        <p:spPr>
          <a:xfrm rot="16200000">
            <a:off x="4540254" y="2211388"/>
            <a:ext cx="330200" cy="962025"/>
          </a:xfrm>
          <a:custGeom>
            <a:avLst/>
            <a:gdLst>
              <a:gd name="connsiteX0" fmla="*/ 88106 w 330993"/>
              <a:gd name="connsiteY0" fmla="*/ 561975 h 962025"/>
              <a:gd name="connsiteX1" fmla="*/ 35718 w 330993"/>
              <a:gd name="connsiteY1" fmla="*/ 235744 h 962025"/>
              <a:gd name="connsiteX2" fmla="*/ 0 w 330993"/>
              <a:gd name="connsiteY2" fmla="*/ 2381 h 962025"/>
              <a:gd name="connsiteX3" fmla="*/ 178593 w 330993"/>
              <a:gd name="connsiteY3" fmla="*/ 0 h 962025"/>
              <a:gd name="connsiteX4" fmla="*/ 207168 w 330993"/>
              <a:gd name="connsiteY4" fmla="*/ 188119 h 962025"/>
              <a:gd name="connsiteX5" fmla="*/ 245268 w 330993"/>
              <a:gd name="connsiteY5" fmla="*/ 411956 h 962025"/>
              <a:gd name="connsiteX6" fmla="*/ 257175 w 330993"/>
              <a:gd name="connsiteY6" fmla="*/ 495300 h 962025"/>
              <a:gd name="connsiteX7" fmla="*/ 285750 w 330993"/>
              <a:gd name="connsiteY7" fmla="*/ 676275 h 962025"/>
              <a:gd name="connsiteX8" fmla="*/ 323850 w 330993"/>
              <a:gd name="connsiteY8" fmla="*/ 926306 h 962025"/>
              <a:gd name="connsiteX9" fmla="*/ 330993 w 330993"/>
              <a:gd name="connsiteY9" fmla="*/ 962025 h 962025"/>
              <a:gd name="connsiteX10" fmla="*/ 152400 w 330993"/>
              <a:gd name="connsiteY10" fmla="*/ 947737 h 962025"/>
              <a:gd name="connsiteX11" fmla="*/ 88106 w 330993"/>
              <a:gd name="connsiteY11" fmla="*/ 561975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0993" h="962025">
                <a:moveTo>
                  <a:pt x="88106" y="561975"/>
                </a:moveTo>
                <a:lnTo>
                  <a:pt x="35718" y="235744"/>
                </a:lnTo>
                <a:lnTo>
                  <a:pt x="0" y="2381"/>
                </a:lnTo>
                <a:lnTo>
                  <a:pt x="178593" y="0"/>
                </a:lnTo>
                <a:lnTo>
                  <a:pt x="207168" y="188119"/>
                </a:lnTo>
                <a:lnTo>
                  <a:pt x="245268" y="411956"/>
                </a:lnTo>
                <a:lnTo>
                  <a:pt x="257175" y="495300"/>
                </a:lnTo>
                <a:lnTo>
                  <a:pt x="285750" y="676275"/>
                </a:lnTo>
                <a:lnTo>
                  <a:pt x="323850" y="926306"/>
                </a:lnTo>
                <a:lnTo>
                  <a:pt x="330993" y="962025"/>
                </a:lnTo>
                <a:lnTo>
                  <a:pt x="152400" y="947737"/>
                </a:lnTo>
                <a:lnTo>
                  <a:pt x="88106" y="5619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E94C3371-2F6C-4BDD-84AD-D0786A446B2E}"/>
              </a:ext>
            </a:extLst>
          </p:cNvPr>
          <p:cNvSpPr/>
          <p:nvPr/>
        </p:nvSpPr>
        <p:spPr>
          <a:xfrm rot="16200000">
            <a:off x="4522790" y="2928938"/>
            <a:ext cx="330200" cy="955675"/>
          </a:xfrm>
          <a:custGeom>
            <a:avLst/>
            <a:gdLst>
              <a:gd name="connsiteX0" fmla="*/ 59531 w 330993"/>
              <a:gd name="connsiteY0" fmla="*/ 383382 h 954882"/>
              <a:gd name="connsiteX1" fmla="*/ 0 w 330993"/>
              <a:gd name="connsiteY1" fmla="*/ 0 h 954882"/>
              <a:gd name="connsiteX2" fmla="*/ 178593 w 330993"/>
              <a:gd name="connsiteY2" fmla="*/ 19050 h 954882"/>
              <a:gd name="connsiteX3" fmla="*/ 209550 w 330993"/>
              <a:gd name="connsiteY3" fmla="*/ 216694 h 954882"/>
              <a:gd name="connsiteX4" fmla="*/ 264318 w 330993"/>
              <a:gd name="connsiteY4" fmla="*/ 552450 h 954882"/>
              <a:gd name="connsiteX5" fmla="*/ 330993 w 330993"/>
              <a:gd name="connsiteY5" fmla="*/ 954882 h 954882"/>
              <a:gd name="connsiteX6" fmla="*/ 150018 w 330993"/>
              <a:gd name="connsiteY6" fmla="*/ 945357 h 954882"/>
              <a:gd name="connsiteX7" fmla="*/ 107156 w 330993"/>
              <a:gd name="connsiteY7" fmla="*/ 673894 h 954882"/>
              <a:gd name="connsiteX8" fmla="*/ 59531 w 330993"/>
              <a:gd name="connsiteY8" fmla="*/ 383382 h 95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0993" h="954882">
                <a:moveTo>
                  <a:pt x="59531" y="383382"/>
                </a:moveTo>
                <a:lnTo>
                  <a:pt x="0" y="0"/>
                </a:lnTo>
                <a:lnTo>
                  <a:pt x="178593" y="19050"/>
                </a:lnTo>
                <a:lnTo>
                  <a:pt x="209550" y="216694"/>
                </a:lnTo>
                <a:lnTo>
                  <a:pt x="264318" y="552450"/>
                </a:lnTo>
                <a:lnTo>
                  <a:pt x="330993" y="954882"/>
                </a:lnTo>
                <a:lnTo>
                  <a:pt x="150018" y="945357"/>
                </a:lnTo>
                <a:lnTo>
                  <a:pt x="107156" y="673894"/>
                </a:lnTo>
                <a:lnTo>
                  <a:pt x="59531" y="3833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C47DC7F8-8038-49E1-AA37-47DD0598F267}"/>
              </a:ext>
            </a:extLst>
          </p:cNvPr>
          <p:cNvSpPr/>
          <p:nvPr/>
        </p:nvSpPr>
        <p:spPr>
          <a:xfrm rot="16200000">
            <a:off x="4481514" y="3760788"/>
            <a:ext cx="357188" cy="1014413"/>
          </a:xfrm>
          <a:custGeom>
            <a:avLst/>
            <a:gdLst>
              <a:gd name="connsiteX0" fmla="*/ 57150 w 357187"/>
              <a:gd name="connsiteY0" fmla="*/ 278607 h 1014413"/>
              <a:gd name="connsiteX1" fmla="*/ 0 w 357187"/>
              <a:gd name="connsiteY1" fmla="*/ 0 h 1014413"/>
              <a:gd name="connsiteX2" fmla="*/ 180975 w 357187"/>
              <a:gd name="connsiteY2" fmla="*/ 30957 h 1014413"/>
              <a:gd name="connsiteX3" fmla="*/ 226219 w 357187"/>
              <a:gd name="connsiteY3" fmla="*/ 290513 h 1014413"/>
              <a:gd name="connsiteX4" fmla="*/ 278606 w 357187"/>
              <a:gd name="connsiteY4" fmla="*/ 578644 h 1014413"/>
              <a:gd name="connsiteX5" fmla="*/ 357187 w 357187"/>
              <a:gd name="connsiteY5" fmla="*/ 1014413 h 1014413"/>
              <a:gd name="connsiteX6" fmla="*/ 204787 w 357187"/>
              <a:gd name="connsiteY6" fmla="*/ 1009650 h 1014413"/>
              <a:gd name="connsiteX7" fmla="*/ 142875 w 357187"/>
              <a:gd name="connsiteY7" fmla="*/ 709613 h 1014413"/>
              <a:gd name="connsiteX8" fmla="*/ 57150 w 357187"/>
              <a:gd name="connsiteY8" fmla="*/ 278607 h 1014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187" h="1014413">
                <a:moveTo>
                  <a:pt x="57150" y="278607"/>
                </a:moveTo>
                <a:lnTo>
                  <a:pt x="0" y="0"/>
                </a:lnTo>
                <a:lnTo>
                  <a:pt x="180975" y="30957"/>
                </a:lnTo>
                <a:lnTo>
                  <a:pt x="226219" y="290513"/>
                </a:lnTo>
                <a:lnTo>
                  <a:pt x="278606" y="578644"/>
                </a:lnTo>
                <a:lnTo>
                  <a:pt x="357187" y="1014413"/>
                </a:lnTo>
                <a:lnTo>
                  <a:pt x="204787" y="1009650"/>
                </a:lnTo>
                <a:lnTo>
                  <a:pt x="142875" y="709613"/>
                </a:lnTo>
                <a:lnTo>
                  <a:pt x="57150" y="27860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0C8DD93-0BBC-4BC8-885B-792499F985B9}"/>
              </a:ext>
            </a:extLst>
          </p:cNvPr>
          <p:cNvSpPr/>
          <p:nvPr/>
        </p:nvSpPr>
        <p:spPr>
          <a:xfrm>
            <a:off x="6018214" y="2154238"/>
            <a:ext cx="2428875" cy="450850"/>
          </a:xfrm>
          <a:custGeom>
            <a:avLst/>
            <a:gdLst>
              <a:gd name="connsiteX0" fmla="*/ 1000125 w 2428875"/>
              <a:gd name="connsiteY0" fmla="*/ 290513 h 450057"/>
              <a:gd name="connsiteX1" fmla="*/ 676275 w 2428875"/>
              <a:gd name="connsiteY1" fmla="*/ 328613 h 450057"/>
              <a:gd name="connsiteX2" fmla="*/ 357187 w 2428875"/>
              <a:gd name="connsiteY2" fmla="*/ 366713 h 450057"/>
              <a:gd name="connsiteX3" fmla="*/ 92869 w 2428875"/>
              <a:gd name="connsiteY3" fmla="*/ 400050 h 450057"/>
              <a:gd name="connsiteX4" fmla="*/ 9525 w 2428875"/>
              <a:gd name="connsiteY4" fmla="*/ 409575 h 450057"/>
              <a:gd name="connsiteX5" fmla="*/ 0 w 2428875"/>
              <a:gd name="connsiteY5" fmla="*/ 245269 h 450057"/>
              <a:gd name="connsiteX6" fmla="*/ 71437 w 2428875"/>
              <a:gd name="connsiteY6" fmla="*/ 250032 h 450057"/>
              <a:gd name="connsiteX7" fmla="*/ 183356 w 2428875"/>
              <a:gd name="connsiteY7" fmla="*/ 245269 h 450057"/>
              <a:gd name="connsiteX8" fmla="*/ 302419 w 2428875"/>
              <a:gd name="connsiteY8" fmla="*/ 235744 h 450057"/>
              <a:gd name="connsiteX9" fmla="*/ 478631 w 2428875"/>
              <a:gd name="connsiteY9" fmla="*/ 214313 h 450057"/>
              <a:gd name="connsiteX10" fmla="*/ 619125 w 2428875"/>
              <a:gd name="connsiteY10" fmla="*/ 195263 h 450057"/>
              <a:gd name="connsiteX11" fmla="*/ 733425 w 2428875"/>
              <a:gd name="connsiteY11" fmla="*/ 176213 h 450057"/>
              <a:gd name="connsiteX12" fmla="*/ 845344 w 2428875"/>
              <a:gd name="connsiteY12" fmla="*/ 154782 h 450057"/>
              <a:gd name="connsiteX13" fmla="*/ 1047750 w 2428875"/>
              <a:gd name="connsiteY13" fmla="*/ 138113 h 450057"/>
              <a:gd name="connsiteX14" fmla="*/ 1333500 w 2428875"/>
              <a:gd name="connsiteY14" fmla="*/ 95250 h 450057"/>
              <a:gd name="connsiteX15" fmla="*/ 1543050 w 2428875"/>
              <a:gd name="connsiteY15" fmla="*/ 64294 h 450057"/>
              <a:gd name="connsiteX16" fmla="*/ 1745456 w 2428875"/>
              <a:gd name="connsiteY16" fmla="*/ 35719 h 450057"/>
              <a:gd name="connsiteX17" fmla="*/ 1919287 w 2428875"/>
              <a:gd name="connsiteY17" fmla="*/ 11907 h 450057"/>
              <a:gd name="connsiteX18" fmla="*/ 2007394 w 2428875"/>
              <a:gd name="connsiteY18" fmla="*/ 0 h 450057"/>
              <a:gd name="connsiteX19" fmla="*/ 2033587 w 2428875"/>
              <a:gd name="connsiteY19" fmla="*/ 2382 h 450057"/>
              <a:gd name="connsiteX20" fmla="*/ 2057400 w 2428875"/>
              <a:gd name="connsiteY20" fmla="*/ 7144 h 450057"/>
              <a:gd name="connsiteX21" fmla="*/ 2083594 w 2428875"/>
              <a:gd name="connsiteY21" fmla="*/ 11907 h 450057"/>
              <a:gd name="connsiteX22" fmla="*/ 2109787 w 2428875"/>
              <a:gd name="connsiteY22" fmla="*/ 23813 h 450057"/>
              <a:gd name="connsiteX23" fmla="*/ 2138362 w 2428875"/>
              <a:gd name="connsiteY23" fmla="*/ 40482 h 450057"/>
              <a:gd name="connsiteX24" fmla="*/ 2159794 w 2428875"/>
              <a:gd name="connsiteY24" fmla="*/ 54769 h 450057"/>
              <a:gd name="connsiteX25" fmla="*/ 2200275 w 2428875"/>
              <a:gd name="connsiteY25" fmla="*/ 85725 h 450057"/>
              <a:gd name="connsiteX26" fmla="*/ 2224087 w 2428875"/>
              <a:gd name="connsiteY26" fmla="*/ 107157 h 450057"/>
              <a:gd name="connsiteX27" fmla="*/ 2276475 w 2428875"/>
              <a:gd name="connsiteY27" fmla="*/ 159544 h 450057"/>
              <a:gd name="connsiteX28" fmla="*/ 2309812 w 2428875"/>
              <a:gd name="connsiteY28" fmla="*/ 197644 h 450057"/>
              <a:gd name="connsiteX29" fmla="*/ 2350294 w 2428875"/>
              <a:gd name="connsiteY29" fmla="*/ 247650 h 450057"/>
              <a:gd name="connsiteX30" fmla="*/ 2383631 w 2428875"/>
              <a:gd name="connsiteY30" fmla="*/ 290513 h 450057"/>
              <a:gd name="connsiteX31" fmla="*/ 2414587 w 2428875"/>
              <a:gd name="connsiteY31" fmla="*/ 335757 h 450057"/>
              <a:gd name="connsiteX32" fmla="*/ 2426494 w 2428875"/>
              <a:gd name="connsiteY32" fmla="*/ 357188 h 450057"/>
              <a:gd name="connsiteX33" fmla="*/ 2428875 w 2428875"/>
              <a:gd name="connsiteY33" fmla="*/ 369094 h 450057"/>
              <a:gd name="connsiteX34" fmla="*/ 2426494 w 2428875"/>
              <a:gd name="connsiteY34" fmla="*/ 383382 h 450057"/>
              <a:gd name="connsiteX35" fmla="*/ 2414587 w 2428875"/>
              <a:gd name="connsiteY35" fmla="*/ 404813 h 450057"/>
              <a:gd name="connsiteX36" fmla="*/ 2388394 w 2428875"/>
              <a:gd name="connsiteY36" fmla="*/ 428625 h 450057"/>
              <a:gd name="connsiteX37" fmla="*/ 2347912 w 2428875"/>
              <a:gd name="connsiteY37" fmla="*/ 450057 h 450057"/>
              <a:gd name="connsiteX38" fmla="*/ 1981200 w 2428875"/>
              <a:gd name="connsiteY38" fmla="*/ 200025 h 450057"/>
              <a:gd name="connsiteX39" fmla="*/ 1950244 w 2428875"/>
              <a:gd name="connsiteY39" fmla="*/ 188119 h 450057"/>
              <a:gd name="connsiteX40" fmla="*/ 1912144 w 2428875"/>
              <a:gd name="connsiteY40" fmla="*/ 183357 h 450057"/>
              <a:gd name="connsiteX41" fmla="*/ 1840706 w 2428875"/>
              <a:gd name="connsiteY41" fmla="*/ 188119 h 450057"/>
              <a:gd name="connsiteX42" fmla="*/ 1638300 w 2428875"/>
              <a:gd name="connsiteY42" fmla="*/ 211932 h 450057"/>
              <a:gd name="connsiteX43" fmla="*/ 1226344 w 2428875"/>
              <a:gd name="connsiteY43" fmla="*/ 264319 h 450057"/>
              <a:gd name="connsiteX44" fmla="*/ 1000125 w 2428875"/>
              <a:gd name="connsiteY44" fmla="*/ 290513 h 450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28875" h="450057">
                <a:moveTo>
                  <a:pt x="1000125" y="290513"/>
                </a:moveTo>
                <a:lnTo>
                  <a:pt x="676275" y="328613"/>
                </a:lnTo>
                <a:lnTo>
                  <a:pt x="357187" y="366713"/>
                </a:lnTo>
                <a:lnTo>
                  <a:pt x="92869" y="400050"/>
                </a:lnTo>
                <a:lnTo>
                  <a:pt x="9525" y="409575"/>
                </a:lnTo>
                <a:lnTo>
                  <a:pt x="0" y="245269"/>
                </a:lnTo>
                <a:lnTo>
                  <a:pt x="71437" y="250032"/>
                </a:lnTo>
                <a:lnTo>
                  <a:pt x="183356" y="245269"/>
                </a:lnTo>
                <a:lnTo>
                  <a:pt x="302419" y="235744"/>
                </a:lnTo>
                <a:lnTo>
                  <a:pt x="478631" y="214313"/>
                </a:lnTo>
                <a:lnTo>
                  <a:pt x="619125" y="195263"/>
                </a:lnTo>
                <a:lnTo>
                  <a:pt x="733425" y="176213"/>
                </a:lnTo>
                <a:lnTo>
                  <a:pt x="845344" y="154782"/>
                </a:lnTo>
                <a:lnTo>
                  <a:pt x="1047750" y="138113"/>
                </a:lnTo>
                <a:lnTo>
                  <a:pt x="1333500" y="95250"/>
                </a:lnTo>
                <a:lnTo>
                  <a:pt x="1543050" y="64294"/>
                </a:lnTo>
                <a:lnTo>
                  <a:pt x="1745456" y="35719"/>
                </a:lnTo>
                <a:lnTo>
                  <a:pt x="1919287" y="11907"/>
                </a:lnTo>
                <a:lnTo>
                  <a:pt x="2007394" y="0"/>
                </a:lnTo>
                <a:lnTo>
                  <a:pt x="2033587" y="2382"/>
                </a:lnTo>
                <a:lnTo>
                  <a:pt x="2057400" y="7144"/>
                </a:lnTo>
                <a:lnTo>
                  <a:pt x="2083594" y="11907"/>
                </a:lnTo>
                <a:lnTo>
                  <a:pt x="2109787" y="23813"/>
                </a:lnTo>
                <a:lnTo>
                  <a:pt x="2138362" y="40482"/>
                </a:lnTo>
                <a:lnTo>
                  <a:pt x="2159794" y="54769"/>
                </a:lnTo>
                <a:lnTo>
                  <a:pt x="2200275" y="85725"/>
                </a:lnTo>
                <a:lnTo>
                  <a:pt x="2224087" y="107157"/>
                </a:lnTo>
                <a:lnTo>
                  <a:pt x="2276475" y="159544"/>
                </a:lnTo>
                <a:lnTo>
                  <a:pt x="2309812" y="197644"/>
                </a:lnTo>
                <a:lnTo>
                  <a:pt x="2350294" y="247650"/>
                </a:lnTo>
                <a:lnTo>
                  <a:pt x="2383631" y="290513"/>
                </a:lnTo>
                <a:lnTo>
                  <a:pt x="2414587" y="335757"/>
                </a:lnTo>
                <a:lnTo>
                  <a:pt x="2426494" y="357188"/>
                </a:lnTo>
                <a:lnTo>
                  <a:pt x="2428875" y="369094"/>
                </a:lnTo>
                <a:lnTo>
                  <a:pt x="2426494" y="383382"/>
                </a:lnTo>
                <a:lnTo>
                  <a:pt x="2414587" y="404813"/>
                </a:lnTo>
                <a:lnTo>
                  <a:pt x="2388394" y="428625"/>
                </a:lnTo>
                <a:lnTo>
                  <a:pt x="2347912" y="450057"/>
                </a:lnTo>
                <a:lnTo>
                  <a:pt x="1981200" y="200025"/>
                </a:lnTo>
                <a:lnTo>
                  <a:pt x="1950244" y="188119"/>
                </a:lnTo>
                <a:lnTo>
                  <a:pt x="1912144" y="183357"/>
                </a:lnTo>
                <a:lnTo>
                  <a:pt x="1840706" y="188119"/>
                </a:lnTo>
                <a:lnTo>
                  <a:pt x="1638300" y="211932"/>
                </a:lnTo>
                <a:lnTo>
                  <a:pt x="1226344" y="264319"/>
                </a:lnTo>
                <a:lnTo>
                  <a:pt x="1000125" y="2905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84F35D6-FB39-40D8-ADAF-AEF23D08B2DB}"/>
              </a:ext>
            </a:extLst>
          </p:cNvPr>
          <p:cNvSpPr/>
          <p:nvPr/>
        </p:nvSpPr>
        <p:spPr>
          <a:xfrm>
            <a:off x="7681914" y="2305050"/>
            <a:ext cx="731837" cy="579438"/>
          </a:xfrm>
          <a:custGeom>
            <a:avLst/>
            <a:gdLst>
              <a:gd name="connsiteX0" fmla="*/ 161925 w 731043"/>
              <a:gd name="connsiteY0" fmla="*/ 311944 h 578644"/>
              <a:gd name="connsiteX1" fmla="*/ 216693 w 731043"/>
              <a:gd name="connsiteY1" fmla="*/ 233363 h 578644"/>
              <a:gd name="connsiteX2" fmla="*/ 259556 w 731043"/>
              <a:gd name="connsiteY2" fmla="*/ 171450 h 578644"/>
              <a:gd name="connsiteX3" fmla="*/ 290512 w 731043"/>
              <a:gd name="connsiteY3" fmla="*/ 130969 h 578644"/>
              <a:gd name="connsiteX4" fmla="*/ 307181 w 731043"/>
              <a:gd name="connsiteY4" fmla="*/ 102394 h 578644"/>
              <a:gd name="connsiteX5" fmla="*/ 314325 w 731043"/>
              <a:gd name="connsiteY5" fmla="*/ 85725 h 578644"/>
              <a:gd name="connsiteX6" fmla="*/ 316706 w 731043"/>
              <a:gd name="connsiteY6" fmla="*/ 71438 h 578644"/>
              <a:gd name="connsiteX7" fmla="*/ 311943 w 731043"/>
              <a:gd name="connsiteY7" fmla="*/ 57150 h 578644"/>
              <a:gd name="connsiteX8" fmla="*/ 300037 w 731043"/>
              <a:gd name="connsiteY8" fmla="*/ 40481 h 578644"/>
              <a:gd name="connsiteX9" fmla="*/ 278606 w 731043"/>
              <a:gd name="connsiteY9" fmla="*/ 33338 h 578644"/>
              <a:gd name="connsiteX10" fmla="*/ 278606 w 731043"/>
              <a:gd name="connsiteY10" fmla="*/ 0 h 578644"/>
              <a:gd name="connsiteX11" fmla="*/ 731043 w 731043"/>
              <a:gd name="connsiteY11" fmla="*/ 264319 h 578644"/>
              <a:gd name="connsiteX12" fmla="*/ 685800 w 731043"/>
              <a:gd name="connsiteY12" fmla="*/ 297656 h 578644"/>
              <a:gd name="connsiteX13" fmla="*/ 645318 w 731043"/>
              <a:gd name="connsiteY13" fmla="*/ 307181 h 578644"/>
              <a:gd name="connsiteX14" fmla="*/ 600075 w 731043"/>
              <a:gd name="connsiteY14" fmla="*/ 314325 h 578644"/>
              <a:gd name="connsiteX15" fmla="*/ 521493 w 731043"/>
              <a:gd name="connsiteY15" fmla="*/ 335756 h 578644"/>
              <a:gd name="connsiteX16" fmla="*/ 419100 w 731043"/>
              <a:gd name="connsiteY16" fmla="*/ 366713 h 578644"/>
              <a:gd name="connsiteX17" fmla="*/ 314325 w 731043"/>
              <a:gd name="connsiteY17" fmla="*/ 414338 h 578644"/>
              <a:gd name="connsiteX18" fmla="*/ 204787 w 731043"/>
              <a:gd name="connsiteY18" fmla="*/ 471488 h 578644"/>
              <a:gd name="connsiteX19" fmla="*/ 111918 w 731043"/>
              <a:gd name="connsiteY19" fmla="*/ 528638 h 578644"/>
              <a:gd name="connsiteX20" fmla="*/ 54768 w 731043"/>
              <a:gd name="connsiteY20" fmla="*/ 569119 h 578644"/>
              <a:gd name="connsiteX21" fmla="*/ 28575 w 731043"/>
              <a:gd name="connsiteY21" fmla="*/ 578644 h 578644"/>
              <a:gd name="connsiteX22" fmla="*/ 16668 w 731043"/>
              <a:gd name="connsiteY22" fmla="*/ 578644 h 578644"/>
              <a:gd name="connsiteX23" fmla="*/ 2381 w 731043"/>
              <a:gd name="connsiteY23" fmla="*/ 573881 h 578644"/>
              <a:gd name="connsiteX24" fmla="*/ 0 w 731043"/>
              <a:gd name="connsiteY24" fmla="*/ 554831 h 578644"/>
              <a:gd name="connsiteX25" fmla="*/ 11906 w 731043"/>
              <a:gd name="connsiteY25" fmla="*/ 523875 h 578644"/>
              <a:gd name="connsiteX26" fmla="*/ 42862 w 731043"/>
              <a:gd name="connsiteY26" fmla="*/ 478631 h 578644"/>
              <a:gd name="connsiteX27" fmla="*/ 121443 w 731043"/>
              <a:gd name="connsiteY27" fmla="*/ 369094 h 578644"/>
              <a:gd name="connsiteX28" fmla="*/ 161925 w 731043"/>
              <a:gd name="connsiteY28" fmla="*/ 311944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31043" h="578644">
                <a:moveTo>
                  <a:pt x="161925" y="311944"/>
                </a:moveTo>
                <a:lnTo>
                  <a:pt x="216693" y="233363"/>
                </a:lnTo>
                <a:lnTo>
                  <a:pt x="259556" y="171450"/>
                </a:lnTo>
                <a:lnTo>
                  <a:pt x="290512" y="130969"/>
                </a:lnTo>
                <a:lnTo>
                  <a:pt x="307181" y="102394"/>
                </a:lnTo>
                <a:lnTo>
                  <a:pt x="314325" y="85725"/>
                </a:lnTo>
                <a:lnTo>
                  <a:pt x="316706" y="71438"/>
                </a:lnTo>
                <a:lnTo>
                  <a:pt x="311943" y="57150"/>
                </a:lnTo>
                <a:lnTo>
                  <a:pt x="300037" y="40481"/>
                </a:lnTo>
                <a:lnTo>
                  <a:pt x="278606" y="33338"/>
                </a:lnTo>
                <a:lnTo>
                  <a:pt x="278606" y="0"/>
                </a:lnTo>
                <a:lnTo>
                  <a:pt x="731043" y="264319"/>
                </a:lnTo>
                <a:lnTo>
                  <a:pt x="685800" y="297656"/>
                </a:lnTo>
                <a:lnTo>
                  <a:pt x="645318" y="307181"/>
                </a:lnTo>
                <a:lnTo>
                  <a:pt x="600075" y="314325"/>
                </a:lnTo>
                <a:lnTo>
                  <a:pt x="521493" y="335756"/>
                </a:lnTo>
                <a:lnTo>
                  <a:pt x="419100" y="366713"/>
                </a:lnTo>
                <a:lnTo>
                  <a:pt x="314325" y="414338"/>
                </a:lnTo>
                <a:lnTo>
                  <a:pt x="204787" y="471488"/>
                </a:lnTo>
                <a:lnTo>
                  <a:pt x="111918" y="528638"/>
                </a:lnTo>
                <a:lnTo>
                  <a:pt x="54768" y="569119"/>
                </a:lnTo>
                <a:lnTo>
                  <a:pt x="28575" y="578644"/>
                </a:lnTo>
                <a:lnTo>
                  <a:pt x="16668" y="578644"/>
                </a:lnTo>
                <a:lnTo>
                  <a:pt x="2381" y="573881"/>
                </a:lnTo>
                <a:lnTo>
                  <a:pt x="0" y="554831"/>
                </a:lnTo>
                <a:lnTo>
                  <a:pt x="11906" y="523875"/>
                </a:lnTo>
                <a:lnTo>
                  <a:pt x="42862" y="478631"/>
                </a:lnTo>
                <a:lnTo>
                  <a:pt x="121443" y="369094"/>
                </a:lnTo>
                <a:lnTo>
                  <a:pt x="161925" y="3119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C0C38D0E-D17C-4D94-91CE-0F948E2C174D}"/>
              </a:ext>
            </a:extLst>
          </p:cNvPr>
          <p:cNvSpPr/>
          <p:nvPr/>
        </p:nvSpPr>
        <p:spPr>
          <a:xfrm>
            <a:off x="6708775" y="3609975"/>
            <a:ext cx="590550" cy="2457450"/>
          </a:xfrm>
          <a:custGeom>
            <a:avLst/>
            <a:gdLst>
              <a:gd name="connsiteX0" fmla="*/ 307975 w 590550"/>
              <a:gd name="connsiteY0" fmla="*/ 923925 h 2457450"/>
              <a:gd name="connsiteX1" fmla="*/ 317500 w 590550"/>
              <a:gd name="connsiteY1" fmla="*/ 463550 h 2457450"/>
              <a:gd name="connsiteX2" fmla="*/ 314325 w 590550"/>
              <a:gd name="connsiteY2" fmla="*/ 422275 h 2457450"/>
              <a:gd name="connsiteX3" fmla="*/ 301625 w 590550"/>
              <a:gd name="connsiteY3" fmla="*/ 361950 h 2457450"/>
              <a:gd name="connsiteX4" fmla="*/ 279400 w 590550"/>
              <a:gd name="connsiteY4" fmla="*/ 307975 h 2457450"/>
              <a:gd name="connsiteX5" fmla="*/ 257175 w 590550"/>
              <a:gd name="connsiteY5" fmla="*/ 266700 h 2457450"/>
              <a:gd name="connsiteX6" fmla="*/ 231775 w 590550"/>
              <a:gd name="connsiteY6" fmla="*/ 228600 h 2457450"/>
              <a:gd name="connsiteX7" fmla="*/ 196850 w 590550"/>
              <a:gd name="connsiteY7" fmla="*/ 187325 h 2457450"/>
              <a:gd name="connsiteX8" fmla="*/ 149225 w 590550"/>
              <a:gd name="connsiteY8" fmla="*/ 139700 h 2457450"/>
              <a:gd name="connsiteX9" fmla="*/ 88900 w 590550"/>
              <a:gd name="connsiteY9" fmla="*/ 88900 h 2457450"/>
              <a:gd name="connsiteX10" fmla="*/ 0 w 590550"/>
              <a:gd name="connsiteY10" fmla="*/ 19050 h 2457450"/>
              <a:gd name="connsiteX11" fmla="*/ 111125 w 590550"/>
              <a:gd name="connsiteY11" fmla="*/ 0 h 2457450"/>
              <a:gd name="connsiteX12" fmla="*/ 276225 w 590550"/>
              <a:gd name="connsiteY12" fmla="*/ 69850 h 2457450"/>
              <a:gd name="connsiteX13" fmla="*/ 368300 w 590550"/>
              <a:gd name="connsiteY13" fmla="*/ 107950 h 2457450"/>
              <a:gd name="connsiteX14" fmla="*/ 466725 w 590550"/>
              <a:gd name="connsiteY14" fmla="*/ 146050 h 2457450"/>
              <a:gd name="connsiteX15" fmla="*/ 511175 w 590550"/>
              <a:gd name="connsiteY15" fmla="*/ 165100 h 2457450"/>
              <a:gd name="connsiteX16" fmla="*/ 558800 w 590550"/>
              <a:gd name="connsiteY16" fmla="*/ 180975 h 2457450"/>
              <a:gd name="connsiteX17" fmla="*/ 568325 w 590550"/>
              <a:gd name="connsiteY17" fmla="*/ 187325 h 2457450"/>
              <a:gd name="connsiteX18" fmla="*/ 581025 w 590550"/>
              <a:gd name="connsiteY18" fmla="*/ 203200 h 2457450"/>
              <a:gd name="connsiteX19" fmla="*/ 587375 w 590550"/>
              <a:gd name="connsiteY19" fmla="*/ 219075 h 2457450"/>
              <a:gd name="connsiteX20" fmla="*/ 590550 w 590550"/>
              <a:gd name="connsiteY20" fmla="*/ 247650 h 2457450"/>
              <a:gd name="connsiteX21" fmla="*/ 587375 w 590550"/>
              <a:gd name="connsiteY21" fmla="*/ 276225 h 2457450"/>
              <a:gd name="connsiteX22" fmla="*/ 574675 w 590550"/>
              <a:gd name="connsiteY22" fmla="*/ 307975 h 2457450"/>
              <a:gd name="connsiteX23" fmla="*/ 555625 w 590550"/>
              <a:gd name="connsiteY23" fmla="*/ 339725 h 2457450"/>
              <a:gd name="connsiteX24" fmla="*/ 542925 w 590550"/>
              <a:gd name="connsiteY24" fmla="*/ 390525 h 2457450"/>
              <a:gd name="connsiteX25" fmla="*/ 539750 w 590550"/>
              <a:gd name="connsiteY25" fmla="*/ 561975 h 2457450"/>
              <a:gd name="connsiteX26" fmla="*/ 542925 w 590550"/>
              <a:gd name="connsiteY26" fmla="*/ 1063625 h 2457450"/>
              <a:gd name="connsiteX27" fmla="*/ 539750 w 590550"/>
              <a:gd name="connsiteY27" fmla="*/ 1584325 h 2457450"/>
              <a:gd name="connsiteX28" fmla="*/ 539750 w 590550"/>
              <a:gd name="connsiteY28" fmla="*/ 1768475 h 2457450"/>
              <a:gd name="connsiteX29" fmla="*/ 536575 w 590550"/>
              <a:gd name="connsiteY29" fmla="*/ 1885950 h 2457450"/>
              <a:gd name="connsiteX30" fmla="*/ 527050 w 590550"/>
              <a:gd name="connsiteY30" fmla="*/ 2035175 h 2457450"/>
              <a:gd name="connsiteX31" fmla="*/ 517525 w 590550"/>
              <a:gd name="connsiteY31" fmla="*/ 2139950 h 2457450"/>
              <a:gd name="connsiteX32" fmla="*/ 492125 w 590550"/>
              <a:gd name="connsiteY32" fmla="*/ 2225675 h 2457450"/>
              <a:gd name="connsiteX33" fmla="*/ 447675 w 590550"/>
              <a:gd name="connsiteY33" fmla="*/ 2333625 h 2457450"/>
              <a:gd name="connsiteX34" fmla="*/ 409575 w 590550"/>
              <a:gd name="connsiteY34" fmla="*/ 2397125 h 2457450"/>
              <a:gd name="connsiteX35" fmla="*/ 384175 w 590550"/>
              <a:gd name="connsiteY35" fmla="*/ 2425700 h 2457450"/>
              <a:gd name="connsiteX36" fmla="*/ 358775 w 590550"/>
              <a:gd name="connsiteY36" fmla="*/ 2444750 h 2457450"/>
              <a:gd name="connsiteX37" fmla="*/ 336550 w 590550"/>
              <a:gd name="connsiteY37" fmla="*/ 2454275 h 2457450"/>
              <a:gd name="connsiteX38" fmla="*/ 314325 w 590550"/>
              <a:gd name="connsiteY38" fmla="*/ 2457450 h 2457450"/>
              <a:gd name="connsiteX39" fmla="*/ 285750 w 590550"/>
              <a:gd name="connsiteY39" fmla="*/ 2444750 h 2457450"/>
              <a:gd name="connsiteX40" fmla="*/ 254000 w 590550"/>
              <a:gd name="connsiteY40" fmla="*/ 2416175 h 2457450"/>
              <a:gd name="connsiteX41" fmla="*/ 295275 w 590550"/>
              <a:gd name="connsiteY41" fmla="*/ 1851025 h 2457450"/>
              <a:gd name="connsiteX42" fmla="*/ 307975 w 590550"/>
              <a:gd name="connsiteY42" fmla="*/ 923925 h 245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550" h="2457450">
                <a:moveTo>
                  <a:pt x="307975" y="923925"/>
                </a:moveTo>
                <a:lnTo>
                  <a:pt x="317500" y="463550"/>
                </a:lnTo>
                <a:lnTo>
                  <a:pt x="314325" y="422275"/>
                </a:lnTo>
                <a:lnTo>
                  <a:pt x="301625" y="361950"/>
                </a:lnTo>
                <a:lnTo>
                  <a:pt x="279400" y="307975"/>
                </a:lnTo>
                <a:lnTo>
                  <a:pt x="257175" y="266700"/>
                </a:lnTo>
                <a:lnTo>
                  <a:pt x="231775" y="228600"/>
                </a:lnTo>
                <a:lnTo>
                  <a:pt x="196850" y="187325"/>
                </a:lnTo>
                <a:lnTo>
                  <a:pt x="149225" y="139700"/>
                </a:lnTo>
                <a:lnTo>
                  <a:pt x="88900" y="88900"/>
                </a:lnTo>
                <a:lnTo>
                  <a:pt x="0" y="19050"/>
                </a:lnTo>
                <a:lnTo>
                  <a:pt x="111125" y="0"/>
                </a:lnTo>
                <a:lnTo>
                  <a:pt x="276225" y="69850"/>
                </a:lnTo>
                <a:lnTo>
                  <a:pt x="368300" y="107950"/>
                </a:lnTo>
                <a:lnTo>
                  <a:pt x="466725" y="146050"/>
                </a:lnTo>
                <a:lnTo>
                  <a:pt x="511175" y="165100"/>
                </a:lnTo>
                <a:lnTo>
                  <a:pt x="558800" y="180975"/>
                </a:lnTo>
                <a:lnTo>
                  <a:pt x="568325" y="187325"/>
                </a:lnTo>
                <a:lnTo>
                  <a:pt x="581025" y="203200"/>
                </a:lnTo>
                <a:lnTo>
                  <a:pt x="587375" y="219075"/>
                </a:lnTo>
                <a:lnTo>
                  <a:pt x="590550" y="247650"/>
                </a:lnTo>
                <a:lnTo>
                  <a:pt x="587375" y="276225"/>
                </a:lnTo>
                <a:lnTo>
                  <a:pt x="574675" y="307975"/>
                </a:lnTo>
                <a:lnTo>
                  <a:pt x="555625" y="339725"/>
                </a:lnTo>
                <a:lnTo>
                  <a:pt x="542925" y="390525"/>
                </a:lnTo>
                <a:cubicBezTo>
                  <a:pt x="541867" y="447675"/>
                  <a:pt x="540808" y="504825"/>
                  <a:pt x="539750" y="561975"/>
                </a:cubicBezTo>
                <a:cubicBezTo>
                  <a:pt x="540808" y="729192"/>
                  <a:pt x="541867" y="896408"/>
                  <a:pt x="542925" y="1063625"/>
                </a:cubicBezTo>
                <a:cubicBezTo>
                  <a:pt x="541867" y="1237192"/>
                  <a:pt x="540808" y="1410758"/>
                  <a:pt x="539750" y="1584325"/>
                </a:cubicBezTo>
                <a:lnTo>
                  <a:pt x="539750" y="1768475"/>
                </a:lnTo>
                <a:cubicBezTo>
                  <a:pt x="538692" y="1807633"/>
                  <a:pt x="537633" y="1846792"/>
                  <a:pt x="536575" y="1885950"/>
                </a:cubicBezTo>
                <a:lnTo>
                  <a:pt x="527050" y="2035175"/>
                </a:lnTo>
                <a:lnTo>
                  <a:pt x="517525" y="2139950"/>
                </a:lnTo>
                <a:lnTo>
                  <a:pt x="492125" y="2225675"/>
                </a:lnTo>
                <a:lnTo>
                  <a:pt x="447675" y="2333625"/>
                </a:lnTo>
                <a:lnTo>
                  <a:pt x="409575" y="2397125"/>
                </a:lnTo>
                <a:lnTo>
                  <a:pt x="384175" y="2425700"/>
                </a:lnTo>
                <a:lnTo>
                  <a:pt x="358775" y="2444750"/>
                </a:lnTo>
                <a:lnTo>
                  <a:pt x="336550" y="2454275"/>
                </a:lnTo>
                <a:lnTo>
                  <a:pt x="314325" y="2457450"/>
                </a:lnTo>
                <a:lnTo>
                  <a:pt x="285750" y="2444750"/>
                </a:lnTo>
                <a:lnTo>
                  <a:pt x="254000" y="2416175"/>
                </a:lnTo>
                <a:lnTo>
                  <a:pt x="295275" y="1851025"/>
                </a:lnTo>
                <a:lnTo>
                  <a:pt x="307975" y="9239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E5BA7D0-E735-4D55-987A-3F993DE0DB72}"/>
              </a:ext>
            </a:extLst>
          </p:cNvPr>
          <p:cNvSpPr/>
          <p:nvPr/>
        </p:nvSpPr>
        <p:spPr>
          <a:xfrm>
            <a:off x="6299200" y="5392739"/>
            <a:ext cx="723900" cy="669925"/>
          </a:xfrm>
          <a:custGeom>
            <a:avLst/>
            <a:gdLst>
              <a:gd name="connsiteX0" fmla="*/ 188119 w 723900"/>
              <a:gd name="connsiteY0" fmla="*/ 80963 h 669132"/>
              <a:gd name="connsiteX1" fmla="*/ 364332 w 723900"/>
              <a:gd name="connsiteY1" fmla="*/ 126207 h 669132"/>
              <a:gd name="connsiteX2" fmla="*/ 492919 w 723900"/>
              <a:gd name="connsiteY2" fmla="*/ 157163 h 669132"/>
              <a:gd name="connsiteX3" fmla="*/ 581025 w 723900"/>
              <a:gd name="connsiteY3" fmla="*/ 176213 h 669132"/>
              <a:gd name="connsiteX4" fmla="*/ 604838 w 723900"/>
              <a:gd name="connsiteY4" fmla="*/ 178594 h 669132"/>
              <a:gd name="connsiteX5" fmla="*/ 631032 w 723900"/>
              <a:gd name="connsiteY5" fmla="*/ 173832 h 669132"/>
              <a:gd name="connsiteX6" fmla="*/ 652463 w 723900"/>
              <a:gd name="connsiteY6" fmla="*/ 164307 h 669132"/>
              <a:gd name="connsiteX7" fmla="*/ 678657 w 723900"/>
              <a:gd name="connsiteY7" fmla="*/ 145257 h 669132"/>
              <a:gd name="connsiteX8" fmla="*/ 695325 w 723900"/>
              <a:gd name="connsiteY8" fmla="*/ 119063 h 669132"/>
              <a:gd name="connsiteX9" fmla="*/ 704850 w 723900"/>
              <a:gd name="connsiteY9" fmla="*/ 88107 h 669132"/>
              <a:gd name="connsiteX10" fmla="*/ 711994 w 723900"/>
              <a:gd name="connsiteY10" fmla="*/ 0 h 669132"/>
              <a:gd name="connsiteX11" fmla="*/ 723900 w 723900"/>
              <a:gd name="connsiteY11" fmla="*/ 669132 h 669132"/>
              <a:gd name="connsiteX12" fmla="*/ 697707 w 723900"/>
              <a:gd name="connsiteY12" fmla="*/ 659607 h 669132"/>
              <a:gd name="connsiteX13" fmla="*/ 664369 w 723900"/>
              <a:gd name="connsiteY13" fmla="*/ 631032 h 669132"/>
              <a:gd name="connsiteX14" fmla="*/ 638175 w 723900"/>
              <a:gd name="connsiteY14" fmla="*/ 597694 h 669132"/>
              <a:gd name="connsiteX15" fmla="*/ 607219 w 723900"/>
              <a:gd name="connsiteY15" fmla="*/ 545307 h 669132"/>
              <a:gd name="connsiteX16" fmla="*/ 569119 w 723900"/>
              <a:gd name="connsiteY16" fmla="*/ 471488 h 669132"/>
              <a:gd name="connsiteX17" fmla="*/ 545307 w 723900"/>
              <a:gd name="connsiteY17" fmla="*/ 438150 h 669132"/>
              <a:gd name="connsiteX18" fmla="*/ 485775 w 723900"/>
              <a:gd name="connsiteY18" fmla="*/ 378619 h 669132"/>
              <a:gd name="connsiteX19" fmla="*/ 411957 w 723900"/>
              <a:gd name="connsiteY19" fmla="*/ 316707 h 669132"/>
              <a:gd name="connsiteX20" fmla="*/ 338138 w 723900"/>
              <a:gd name="connsiteY20" fmla="*/ 261938 h 669132"/>
              <a:gd name="connsiteX21" fmla="*/ 247650 w 723900"/>
              <a:gd name="connsiteY21" fmla="*/ 209550 h 669132"/>
              <a:gd name="connsiteX22" fmla="*/ 142875 w 723900"/>
              <a:gd name="connsiteY22" fmla="*/ 150019 h 669132"/>
              <a:gd name="connsiteX23" fmla="*/ 57150 w 723900"/>
              <a:gd name="connsiteY23" fmla="*/ 109538 h 669132"/>
              <a:gd name="connsiteX24" fmla="*/ 21432 w 723900"/>
              <a:gd name="connsiteY24" fmla="*/ 95250 h 669132"/>
              <a:gd name="connsiteX25" fmla="*/ 9525 w 723900"/>
              <a:gd name="connsiteY25" fmla="*/ 88107 h 669132"/>
              <a:gd name="connsiteX26" fmla="*/ 0 w 723900"/>
              <a:gd name="connsiteY26" fmla="*/ 64294 h 669132"/>
              <a:gd name="connsiteX27" fmla="*/ 0 w 723900"/>
              <a:gd name="connsiteY27" fmla="*/ 45244 h 669132"/>
              <a:gd name="connsiteX28" fmla="*/ 7144 w 723900"/>
              <a:gd name="connsiteY28" fmla="*/ 35719 h 669132"/>
              <a:gd name="connsiteX29" fmla="*/ 21432 w 723900"/>
              <a:gd name="connsiteY29" fmla="*/ 30957 h 669132"/>
              <a:gd name="connsiteX30" fmla="*/ 54769 w 723900"/>
              <a:gd name="connsiteY30" fmla="*/ 42863 h 669132"/>
              <a:gd name="connsiteX31" fmla="*/ 111919 w 723900"/>
              <a:gd name="connsiteY31" fmla="*/ 59532 h 669132"/>
              <a:gd name="connsiteX32" fmla="*/ 188119 w 723900"/>
              <a:gd name="connsiteY32" fmla="*/ 80963 h 669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23900" h="669132">
                <a:moveTo>
                  <a:pt x="188119" y="80963"/>
                </a:moveTo>
                <a:lnTo>
                  <a:pt x="364332" y="126207"/>
                </a:lnTo>
                <a:lnTo>
                  <a:pt x="492919" y="157163"/>
                </a:lnTo>
                <a:lnTo>
                  <a:pt x="581025" y="176213"/>
                </a:lnTo>
                <a:lnTo>
                  <a:pt x="604838" y="178594"/>
                </a:lnTo>
                <a:lnTo>
                  <a:pt x="631032" y="173832"/>
                </a:lnTo>
                <a:lnTo>
                  <a:pt x="652463" y="164307"/>
                </a:lnTo>
                <a:lnTo>
                  <a:pt x="678657" y="145257"/>
                </a:lnTo>
                <a:lnTo>
                  <a:pt x="695325" y="119063"/>
                </a:lnTo>
                <a:lnTo>
                  <a:pt x="704850" y="88107"/>
                </a:lnTo>
                <a:lnTo>
                  <a:pt x="711994" y="0"/>
                </a:lnTo>
                <a:lnTo>
                  <a:pt x="723900" y="669132"/>
                </a:lnTo>
                <a:lnTo>
                  <a:pt x="697707" y="659607"/>
                </a:lnTo>
                <a:lnTo>
                  <a:pt x="664369" y="631032"/>
                </a:lnTo>
                <a:lnTo>
                  <a:pt x="638175" y="597694"/>
                </a:lnTo>
                <a:lnTo>
                  <a:pt x="607219" y="545307"/>
                </a:lnTo>
                <a:lnTo>
                  <a:pt x="569119" y="471488"/>
                </a:lnTo>
                <a:lnTo>
                  <a:pt x="545307" y="438150"/>
                </a:lnTo>
                <a:lnTo>
                  <a:pt x="485775" y="378619"/>
                </a:lnTo>
                <a:lnTo>
                  <a:pt x="411957" y="316707"/>
                </a:lnTo>
                <a:lnTo>
                  <a:pt x="338138" y="261938"/>
                </a:lnTo>
                <a:lnTo>
                  <a:pt x="247650" y="209550"/>
                </a:lnTo>
                <a:lnTo>
                  <a:pt x="142875" y="150019"/>
                </a:lnTo>
                <a:lnTo>
                  <a:pt x="57150" y="109538"/>
                </a:lnTo>
                <a:lnTo>
                  <a:pt x="21432" y="95250"/>
                </a:lnTo>
                <a:lnTo>
                  <a:pt x="9525" y="88107"/>
                </a:lnTo>
                <a:lnTo>
                  <a:pt x="0" y="64294"/>
                </a:lnTo>
                <a:lnTo>
                  <a:pt x="0" y="45244"/>
                </a:lnTo>
                <a:lnTo>
                  <a:pt x="7144" y="35719"/>
                </a:lnTo>
                <a:lnTo>
                  <a:pt x="21432" y="30957"/>
                </a:lnTo>
                <a:lnTo>
                  <a:pt x="54769" y="42863"/>
                </a:lnTo>
                <a:lnTo>
                  <a:pt x="111919" y="59532"/>
                </a:lnTo>
                <a:lnTo>
                  <a:pt x="188119" y="809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54BC7CE3-3774-4E8C-8597-0CD9A2070F20}"/>
              </a:ext>
            </a:extLst>
          </p:cNvPr>
          <p:cNvGrpSpPr/>
          <p:nvPr/>
        </p:nvGrpSpPr>
        <p:grpSpPr>
          <a:xfrm>
            <a:off x="3643313" y="1490664"/>
            <a:ext cx="4803776" cy="4576761"/>
            <a:chOff x="3643313" y="1490664"/>
            <a:chExt cx="4803776" cy="4576761"/>
          </a:xfrm>
        </p:grpSpPr>
        <p:sp>
          <p:nvSpPr>
            <p:cNvPr id="17" name="フリーフォーム 17">
              <a:extLst>
                <a:ext uri="{FF2B5EF4-FFF2-40B4-BE49-F238E27FC236}">
                  <a16:creationId xmlns:a16="http://schemas.microsoft.com/office/drawing/2014/main" id="{4045808B-1C14-4A2C-9FCF-F7EDE193AC08}"/>
                </a:ext>
              </a:extLst>
            </p:cNvPr>
            <p:cNvSpPr/>
            <p:nvPr/>
          </p:nvSpPr>
          <p:spPr>
            <a:xfrm>
              <a:off x="5734051" y="2119313"/>
              <a:ext cx="333375" cy="1143000"/>
            </a:xfrm>
            <a:custGeom>
              <a:avLst/>
              <a:gdLst>
                <a:gd name="connsiteX0" fmla="*/ 107156 w 333375"/>
                <a:gd name="connsiteY0" fmla="*/ 588168 h 1143000"/>
                <a:gd name="connsiteX1" fmla="*/ 133350 w 333375"/>
                <a:gd name="connsiteY1" fmla="*/ 495300 h 1143000"/>
                <a:gd name="connsiteX2" fmla="*/ 147638 w 333375"/>
                <a:gd name="connsiteY2" fmla="*/ 419100 h 1143000"/>
                <a:gd name="connsiteX3" fmla="*/ 154781 w 333375"/>
                <a:gd name="connsiteY3" fmla="*/ 381000 h 1143000"/>
                <a:gd name="connsiteX4" fmla="*/ 159544 w 333375"/>
                <a:gd name="connsiteY4" fmla="*/ 319087 h 1143000"/>
                <a:gd name="connsiteX5" fmla="*/ 161925 w 333375"/>
                <a:gd name="connsiteY5" fmla="*/ 269081 h 1143000"/>
                <a:gd name="connsiteX6" fmla="*/ 161925 w 333375"/>
                <a:gd name="connsiteY6" fmla="*/ 219075 h 1143000"/>
                <a:gd name="connsiteX7" fmla="*/ 150019 w 333375"/>
                <a:gd name="connsiteY7" fmla="*/ 138112 h 1143000"/>
                <a:gd name="connsiteX8" fmla="*/ 135731 w 333375"/>
                <a:gd name="connsiteY8" fmla="*/ 78581 h 1143000"/>
                <a:gd name="connsiteX9" fmla="*/ 123825 w 333375"/>
                <a:gd name="connsiteY9" fmla="*/ 40481 h 1143000"/>
                <a:gd name="connsiteX10" fmla="*/ 116681 w 333375"/>
                <a:gd name="connsiteY10" fmla="*/ 21431 h 1143000"/>
                <a:gd name="connsiteX11" fmla="*/ 119063 w 333375"/>
                <a:gd name="connsiteY11" fmla="*/ 4762 h 1143000"/>
                <a:gd name="connsiteX12" fmla="*/ 133350 w 333375"/>
                <a:gd name="connsiteY12" fmla="*/ 0 h 1143000"/>
                <a:gd name="connsiteX13" fmla="*/ 164306 w 333375"/>
                <a:gd name="connsiteY13" fmla="*/ 9525 h 1143000"/>
                <a:gd name="connsiteX14" fmla="*/ 183356 w 333375"/>
                <a:gd name="connsiteY14" fmla="*/ 23812 h 1143000"/>
                <a:gd name="connsiteX15" fmla="*/ 211931 w 333375"/>
                <a:gd name="connsiteY15" fmla="*/ 59531 h 1143000"/>
                <a:gd name="connsiteX16" fmla="*/ 259556 w 333375"/>
                <a:gd name="connsiteY16" fmla="*/ 133350 h 1143000"/>
                <a:gd name="connsiteX17" fmla="*/ 304800 w 333375"/>
                <a:gd name="connsiteY17" fmla="*/ 216693 h 1143000"/>
                <a:gd name="connsiteX18" fmla="*/ 333375 w 333375"/>
                <a:gd name="connsiteY18" fmla="*/ 288131 h 1143000"/>
                <a:gd name="connsiteX19" fmla="*/ 330994 w 333375"/>
                <a:gd name="connsiteY19" fmla="*/ 464343 h 1143000"/>
                <a:gd name="connsiteX20" fmla="*/ 330994 w 333375"/>
                <a:gd name="connsiteY20" fmla="*/ 569118 h 1143000"/>
                <a:gd name="connsiteX21" fmla="*/ 321469 w 333375"/>
                <a:gd name="connsiteY21" fmla="*/ 685800 h 1143000"/>
                <a:gd name="connsiteX22" fmla="*/ 309563 w 333375"/>
                <a:gd name="connsiteY22" fmla="*/ 778668 h 1143000"/>
                <a:gd name="connsiteX23" fmla="*/ 300038 w 333375"/>
                <a:gd name="connsiteY23" fmla="*/ 835818 h 1143000"/>
                <a:gd name="connsiteX24" fmla="*/ 280988 w 333375"/>
                <a:gd name="connsiteY24" fmla="*/ 916781 h 1143000"/>
                <a:gd name="connsiteX25" fmla="*/ 266700 w 333375"/>
                <a:gd name="connsiteY25" fmla="*/ 962025 h 1143000"/>
                <a:gd name="connsiteX26" fmla="*/ 245269 w 333375"/>
                <a:gd name="connsiteY26" fmla="*/ 1016793 h 1143000"/>
                <a:gd name="connsiteX27" fmla="*/ 219075 w 333375"/>
                <a:gd name="connsiteY27" fmla="*/ 1066800 h 1143000"/>
                <a:gd name="connsiteX28" fmla="*/ 190500 w 333375"/>
                <a:gd name="connsiteY28" fmla="*/ 1107281 h 1143000"/>
                <a:gd name="connsiteX29" fmla="*/ 159544 w 333375"/>
                <a:gd name="connsiteY29" fmla="*/ 1133475 h 1143000"/>
                <a:gd name="connsiteX30" fmla="*/ 135731 w 333375"/>
                <a:gd name="connsiteY30" fmla="*/ 1143000 h 1143000"/>
                <a:gd name="connsiteX31" fmla="*/ 102394 w 333375"/>
                <a:gd name="connsiteY31" fmla="*/ 1140618 h 1143000"/>
                <a:gd name="connsiteX32" fmla="*/ 80963 w 333375"/>
                <a:gd name="connsiteY32" fmla="*/ 1131093 h 1143000"/>
                <a:gd name="connsiteX33" fmla="*/ 57150 w 333375"/>
                <a:gd name="connsiteY33" fmla="*/ 1107281 h 1143000"/>
                <a:gd name="connsiteX34" fmla="*/ 35719 w 333375"/>
                <a:gd name="connsiteY34" fmla="*/ 1073943 h 1143000"/>
                <a:gd name="connsiteX35" fmla="*/ 16669 w 333375"/>
                <a:gd name="connsiteY35" fmla="*/ 1033462 h 1143000"/>
                <a:gd name="connsiteX36" fmla="*/ 4763 w 333375"/>
                <a:gd name="connsiteY36" fmla="*/ 985837 h 1143000"/>
                <a:gd name="connsiteX37" fmla="*/ 0 w 333375"/>
                <a:gd name="connsiteY37" fmla="*/ 926306 h 1143000"/>
                <a:gd name="connsiteX38" fmla="*/ 0 w 333375"/>
                <a:gd name="connsiteY38" fmla="*/ 909637 h 1143000"/>
                <a:gd name="connsiteX39" fmla="*/ 14288 w 333375"/>
                <a:gd name="connsiteY39" fmla="*/ 864393 h 1143000"/>
                <a:gd name="connsiteX40" fmla="*/ 42863 w 333375"/>
                <a:gd name="connsiteY40" fmla="*/ 797718 h 1143000"/>
                <a:gd name="connsiteX41" fmla="*/ 90488 w 333375"/>
                <a:gd name="connsiteY41" fmla="*/ 659606 h 1143000"/>
                <a:gd name="connsiteX42" fmla="*/ 107156 w 333375"/>
                <a:gd name="connsiteY42" fmla="*/ 588168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3375" h="1143000">
                  <a:moveTo>
                    <a:pt x="107156" y="588168"/>
                  </a:moveTo>
                  <a:lnTo>
                    <a:pt x="133350" y="495300"/>
                  </a:lnTo>
                  <a:lnTo>
                    <a:pt x="147638" y="419100"/>
                  </a:lnTo>
                  <a:lnTo>
                    <a:pt x="154781" y="381000"/>
                  </a:lnTo>
                  <a:lnTo>
                    <a:pt x="159544" y="319087"/>
                  </a:lnTo>
                  <a:lnTo>
                    <a:pt x="161925" y="269081"/>
                  </a:lnTo>
                  <a:lnTo>
                    <a:pt x="161925" y="219075"/>
                  </a:lnTo>
                  <a:lnTo>
                    <a:pt x="150019" y="138112"/>
                  </a:lnTo>
                  <a:lnTo>
                    <a:pt x="135731" y="78581"/>
                  </a:lnTo>
                  <a:lnTo>
                    <a:pt x="123825" y="40481"/>
                  </a:lnTo>
                  <a:lnTo>
                    <a:pt x="116681" y="21431"/>
                  </a:lnTo>
                  <a:lnTo>
                    <a:pt x="119063" y="4762"/>
                  </a:lnTo>
                  <a:lnTo>
                    <a:pt x="133350" y="0"/>
                  </a:lnTo>
                  <a:lnTo>
                    <a:pt x="164306" y="9525"/>
                  </a:lnTo>
                  <a:lnTo>
                    <a:pt x="183356" y="23812"/>
                  </a:lnTo>
                  <a:lnTo>
                    <a:pt x="211931" y="59531"/>
                  </a:lnTo>
                  <a:lnTo>
                    <a:pt x="259556" y="133350"/>
                  </a:lnTo>
                  <a:lnTo>
                    <a:pt x="304800" y="216693"/>
                  </a:lnTo>
                  <a:lnTo>
                    <a:pt x="333375" y="288131"/>
                  </a:lnTo>
                  <a:cubicBezTo>
                    <a:pt x="332581" y="346868"/>
                    <a:pt x="331788" y="405606"/>
                    <a:pt x="330994" y="464343"/>
                  </a:cubicBezTo>
                  <a:lnTo>
                    <a:pt x="330994" y="569118"/>
                  </a:lnTo>
                  <a:lnTo>
                    <a:pt x="321469" y="685800"/>
                  </a:lnTo>
                  <a:lnTo>
                    <a:pt x="309563" y="778668"/>
                  </a:lnTo>
                  <a:lnTo>
                    <a:pt x="300038" y="835818"/>
                  </a:lnTo>
                  <a:lnTo>
                    <a:pt x="280988" y="916781"/>
                  </a:lnTo>
                  <a:lnTo>
                    <a:pt x="266700" y="962025"/>
                  </a:lnTo>
                  <a:lnTo>
                    <a:pt x="245269" y="1016793"/>
                  </a:lnTo>
                  <a:lnTo>
                    <a:pt x="219075" y="1066800"/>
                  </a:lnTo>
                  <a:lnTo>
                    <a:pt x="190500" y="1107281"/>
                  </a:lnTo>
                  <a:lnTo>
                    <a:pt x="159544" y="1133475"/>
                  </a:lnTo>
                  <a:lnTo>
                    <a:pt x="135731" y="1143000"/>
                  </a:lnTo>
                  <a:lnTo>
                    <a:pt x="102394" y="1140618"/>
                  </a:lnTo>
                  <a:lnTo>
                    <a:pt x="80963" y="1131093"/>
                  </a:lnTo>
                  <a:lnTo>
                    <a:pt x="57150" y="1107281"/>
                  </a:lnTo>
                  <a:lnTo>
                    <a:pt x="35719" y="1073943"/>
                  </a:lnTo>
                  <a:lnTo>
                    <a:pt x="16669" y="1033462"/>
                  </a:lnTo>
                  <a:lnTo>
                    <a:pt x="4763" y="985837"/>
                  </a:lnTo>
                  <a:lnTo>
                    <a:pt x="0" y="926306"/>
                  </a:lnTo>
                  <a:lnTo>
                    <a:pt x="0" y="909637"/>
                  </a:lnTo>
                  <a:lnTo>
                    <a:pt x="14288" y="864393"/>
                  </a:lnTo>
                  <a:lnTo>
                    <a:pt x="42863" y="797718"/>
                  </a:lnTo>
                  <a:lnTo>
                    <a:pt x="90488" y="659606"/>
                  </a:lnTo>
                  <a:lnTo>
                    <a:pt x="107156" y="58816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12751E47-1326-40EF-8F6A-76B248BDA063}"/>
                </a:ext>
              </a:extLst>
            </p:cNvPr>
            <p:cNvSpPr/>
            <p:nvPr/>
          </p:nvSpPr>
          <p:spPr>
            <a:xfrm>
              <a:off x="6646864" y="1490664"/>
              <a:ext cx="528637" cy="885825"/>
            </a:xfrm>
            <a:custGeom>
              <a:avLst/>
              <a:gdLst>
                <a:gd name="connsiteX0" fmla="*/ 200025 w 528637"/>
                <a:gd name="connsiteY0" fmla="*/ 428625 h 885825"/>
                <a:gd name="connsiteX1" fmla="*/ 200025 w 528637"/>
                <a:gd name="connsiteY1" fmla="*/ 319087 h 885825"/>
                <a:gd name="connsiteX2" fmla="*/ 197644 w 528637"/>
                <a:gd name="connsiteY2" fmla="*/ 269081 h 885825"/>
                <a:gd name="connsiteX3" fmla="*/ 188119 w 528637"/>
                <a:gd name="connsiteY3" fmla="*/ 209550 h 885825"/>
                <a:gd name="connsiteX4" fmla="*/ 173831 w 528637"/>
                <a:gd name="connsiteY4" fmla="*/ 173831 h 885825"/>
                <a:gd name="connsiteX5" fmla="*/ 152400 w 528637"/>
                <a:gd name="connsiteY5" fmla="*/ 140493 h 885825"/>
                <a:gd name="connsiteX6" fmla="*/ 119062 w 528637"/>
                <a:gd name="connsiteY6" fmla="*/ 109537 h 885825"/>
                <a:gd name="connsiteX7" fmla="*/ 73819 w 528637"/>
                <a:gd name="connsiteY7" fmla="*/ 83343 h 885825"/>
                <a:gd name="connsiteX8" fmla="*/ 38100 w 528637"/>
                <a:gd name="connsiteY8" fmla="*/ 69056 h 885825"/>
                <a:gd name="connsiteX9" fmla="*/ 14287 w 528637"/>
                <a:gd name="connsiteY9" fmla="*/ 54768 h 885825"/>
                <a:gd name="connsiteX10" fmla="*/ 0 w 528637"/>
                <a:gd name="connsiteY10" fmla="*/ 33337 h 885825"/>
                <a:gd name="connsiteX11" fmla="*/ 0 w 528637"/>
                <a:gd name="connsiteY11" fmla="*/ 9525 h 885825"/>
                <a:gd name="connsiteX12" fmla="*/ 14287 w 528637"/>
                <a:gd name="connsiteY12" fmla="*/ 0 h 885825"/>
                <a:gd name="connsiteX13" fmla="*/ 76200 w 528637"/>
                <a:gd name="connsiteY13" fmla="*/ 2381 h 885825"/>
                <a:gd name="connsiteX14" fmla="*/ 230981 w 528637"/>
                <a:gd name="connsiteY14" fmla="*/ 14287 h 885825"/>
                <a:gd name="connsiteX15" fmla="*/ 326231 w 528637"/>
                <a:gd name="connsiteY15" fmla="*/ 19050 h 885825"/>
                <a:gd name="connsiteX16" fmla="*/ 352425 w 528637"/>
                <a:gd name="connsiteY16" fmla="*/ 19050 h 885825"/>
                <a:gd name="connsiteX17" fmla="*/ 411956 w 528637"/>
                <a:gd name="connsiteY17" fmla="*/ 38100 h 885825"/>
                <a:gd name="connsiteX18" fmla="*/ 461962 w 528637"/>
                <a:gd name="connsiteY18" fmla="*/ 61912 h 885825"/>
                <a:gd name="connsiteX19" fmla="*/ 492919 w 528637"/>
                <a:gd name="connsiteY19" fmla="*/ 78581 h 885825"/>
                <a:gd name="connsiteX20" fmla="*/ 514350 w 528637"/>
                <a:gd name="connsiteY20" fmla="*/ 92868 h 885825"/>
                <a:gd name="connsiteX21" fmla="*/ 523875 w 528637"/>
                <a:gd name="connsiteY21" fmla="*/ 102393 h 885825"/>
                <a:gd name="connsiteX22" fmla="*/ 528637 w 528637"/>
                <a:gd name="connsiteY22" fmla="*/ 114300 h 885825"/>
                <a:gd name="connsiteX23" fmla="*/ 528637 w 528637"/>
                <a:gd name="connsiteY23" fmla="*/ 133350 h 885825"/>
                <a:gd name="connsiteX24" fmla="*/ 521494 w 528637"/>
                <a:gd name="connsiteY24" fmla="*/ 159543 h 885825"/>
                <a:gd name="connsiteX25" fmla="*/ 502444 w 528637"/>
                <a:gd name="connsiteY25" fmla="*/ 197643 h 885825"/>
                <a:gd name="connsiteX26" fmla="*/ 452437 w 528637"/>
                <a:gd name="connsiteY26" fmla="*/ 335756 h 885825"/>
                <a:gd name="connsiteX27" fmla="*/ 445294 w 528637"/>
                <a:gd name="connsiteY27" fmla="*/ 385762 h 885825"/>
                <a:gd name="connsiteX28" fmla="*/ 421481 w 528637"/>
                <a:gd name="connsiteY28" fmla="*/ 878681 h 885825"/>
                <a:gd name="connsiteX29" fmla="*/ 204787 w 528637"/>
                <a:gd name="connsiteY29" fmla="*/ 885825 h 885825"/>
                <a:gd name="connsiteX30" fmla="*/ 200025 w 528637"/>
                <a:gd name="connsiteY30" fmla="*/ 4286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8637" h="885825">
                  <a:moveTo>
                    <a:pt x="200025" y="428625"/>
                  </a:moveTo>
                  <a:lnTo>
                    <a:pt x="200025" y="319087"/>
                  </a:lnTo>
                  <a:lnTo>
                    <a:pt x="197644" y="269081"/>
                  </a:lnTo>
                  <a:lnTo>
                    <a:pt x="188119" y="209550"/>
                  </a:lnTo>
                  <a:lnTo>
                    <a:pt x="173831" y="173831"/>
                  </a:lnTo>
                  <a:lnTo>
                    <a:pt x="152400" y="140493"/>
                  </a:lnTo>
                  <a:lnTo>
                    <a:pt x="119062" y="109537"/>
                  </a:lnTo>
                  <a:lnTo>
                    <a:pt x="73819" y="83343"/>
                  </a:lnTo>
                  <a:lnTo>
                    <a:pt x="38100" y="69056"/>
                  </a:lnTo>
                  <a:lnTo>
                    <a:pt x="14287" y="54768"/>
                  </a:lnTo>
                  <a:lnTo>
                    <a:pt x="0" y="33337"/>
                  </a:lnTo>
                  <a:lnTo>
                    <a:pt x="0" y="9525"/>
                  </a:lnTo>
                  <a:lnTo>
                    <a:pt x="14287" y="0"/>
                  </a:lnTo>
                  <a:lnTo>
                    <a:pt x="76200" y="2381"/>
                  </a:lnTo>
                  <a:lnTo>
                    <a:pt x="230981" y="14287"/>
                  </a:lnTo>
                  <a:lnTo>
                    <a:pt x="326231" y="19050"/>
                  </a:lnTo>
                  <a:lnTo>
                    <a:pt x="352425" y="19050"/>
                  </a:lnTo>
                  <a:lnTo>
                    <a:pt x="411956" y="38100"/>
                  </a:lnTo>
                  <a:lnTo>
                    <a:pt x="461962" y="61912"/>
                  </a:lnTo>
                  <a:lnTo>
                    <a:pt x="492919" y="78581"/>
                  </a:lnTo>
                  <a:lnTo>
                    <a:pt x="514350" y="92868"/>
                  </a:lnTo>
                  <a:lnTo>
                    <a:pt x="523875" y="102393"/>
                  </a:lnTo>
                  <a:lnTo>
                    <a:pt x="528637" y="114300"/>
                  </a:lnTo>
                  <a:lnTo>
                    <a:pt x="528637" y="133350"/>
                  </a:lnTo>
                  <a:lnTo>
                    <a:pt x="521494" y="159543"/>
                  </a:lnTo>
                  <a:lnTo>
                    <a:pt x="502444" y="197643"/>
                  </a:lnTo>
                  <a:lnTo>
                    <a:pt x="452437" y="335756"/>
                  </a:lnTo>
                  <a:lnTo>
                    <a:pt x="445294" y="385762"/>
                  </a:lnTo>
                  <a:lnTo>
                    <a:pt x="421481" y="878681"/>
                  </a:lnTo>
                  <a:lnTo>
                    <a:pt x="204787" y="885825"/>
                  </a:lnTo>
                  <a:cubicBezTo>
                    <a:pt x="203200" y="748506"/>
                    <a:pt x="201612" y="611187"/>
                    <a:pt x="200025" y="428625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032A7E0A-552E-477E-8C27-5276EFEF21CE}"/>
                </a:ext>
              </a:extLst>
            </p:cNvPr>
            <p:cNvSpPr/>
            <p:nvPr/>
          </p:nvSpPr>
          <p:spPr>
            <a:xfrm>
              <a:off x="5837239" y="3186114"/>
              <a:ext cx="2428875" cy="600075"/>
            </a:xfrm>
            <a:custGeom>
              <a:avLst/>
              <a:gdLst>
                <a:gd name="connsiteX0" fmla="*/ 964406 w 2428875"/>
                <a:gd name="connsiteY0" fmla="*/ 271462 h 600075"/>
                <a:gd name="connsiteX1" fmla="*/ 1195387 w 2428875"/>
                <a:gd name="connsiteY1" fmla="*/ 228600 h 600075"/>
                <a:gd name="connsiteX2" fmla="*/ 1512094 w 2428875"/>
                <a:gd name="connsiteY2" fmla="*/ 166687 h 600075"/>
                <a:gd name="connsiteX3" fmla="*/ 1797844 w 2428875"/>
                <a:gd name="connsiteY3" fmla="*/ 107156 h 600075"/>
                <a:gd name="connsiteX4" fmla="*/ 1897856 w 2428875"/>
                <a:gd name="connsiteY4" fmla="*/ 88106 h 600075"/>
                <a:gd name="connsiteX5" fmla="*/ 1926431 w 2428875"/>
                <a:gd name="connsiteY5" fmla="*/ 69056 h 600075"/>
                <a:gd name="connsiteX6" fmla="*/ 1990725 w 2428875"/>
                <a:gd name="connsiteY6" fmla="*/ 14287 h 600075"/>
                <a:gd name="connsiteX7" fmla="*/ 2012156 w 2428875"/>
                <a:gd name="connsiteY7" fmla="*/ 0 h 600075"/>
                <a:gd name="connsiteX8" fmla="*/ 2033587 w 2428875"/>
                <a:gd name="connsiteY8" fmla="*/ 0 h 600075"/>
                <a:gd name="connsiteX9" fmla="*/ 2090737 w 2428875"/>
                <a:gd name="connsiteY9" fmla="*/ 11906 h 600075"/>
                <a:gd name="connsiteX10" fmla="*/ 2205037 w 2428875"/>
                <a:gd name="connsiteY10" fmla="*/ 40481 h 600075"/>
                <a:gd name="connsiteX11" fmla="*/ 2307431 w 2428875"/>
                <a:gd name="connsiteY11" fmla="*/ 71437 h 600075"/>
                <a:gd name="connsiteX12" fmla="*/ 2390775 w 2428875"/>
                <a:gd name="connsiteY12" fmla="*/ 104775 h 600075"/>
                <a:gd name="connsiteX13" fmla="*/ 2400300 w 2428875"/>
                <a:gd name="connsiteY13" fmla="*/ 111918 h 600075"/>
                <a:gd name="connsiteX14" fmla="*/ 2414587 w 2428875"/>
                <a:gd name="connsiteY14" fmla="*/ 140493 h 600075"/>
                <a:gd name="connsiteX15" fmla="*/ 2426494 w 2428875"/>
                <a:gd name="connsiteY15" fmla="*/ 169068 h 600075"/>
                <a:gd name="connsiteX16" fmla="*/ 2428875 w 2428875"/>
                <a:gd name="connsiteY16" fmla="*/ 188118 h 600075"/>
                <a:gd name="connsiteX17" fmla="*/ 2428875 w 2428875"/>
                <a:gd name="connsiteY17" fmla="*/ 209550 h 600075"/>
                <a:gd name="connsiteX18" fmla="*/ 2424112 w 2428875"/>
                <a:gd name="connsiteY18" fmla="*/ 235743 h 600075"/>
                <a:gd name="connsiteX19" fmla="*/ 2402681 w 2428875"/>
                <a:gd name="connsiteY19" fmla="*/ 261937 h 600075"/>
                <a:gd name="connsiteX20" fmla="*/ 2366962 w 2428875"/>
                <a:gd name="connsiteY20" fmla="*/ 285750 h 600075"/>
                <a:gd name="connsiteX21" fmla="*/ 2333625 w 2428875"/>
                <a:gd name="connsiteY21" fmla="*/ 290512 h 600075"/>
                <a:gd name="connsiteX22" fmla="*/ 2097881 w 2428875"/>
                <a:gd name="connsiteY22" fmla="*/ 292893 h 600075"/>
                <a:gd name="connsiteX23" fmla="*/ 1816894 w 2428875"/>
                <a:gd name="connsiteY23" fmla="*/ 314325 h 600075"/>
                <a:gd name="connsiteX24" fmla="*/ 1631156 w 2428875"/>
                <a:gd name="connsiteY24" fmla="*/ 335756 h 600075"/>
                <a:gd name="connsiteX25" fmla="*/ 1404937 w 2428875"/>
                <a:gd name="connsiteY25" fmla="*/ 369093 h 600075"/>
                <a:gd name="connsiteX26" fmla="*/ 1128712 w 2428875"/>
                <a:gd name="connsiteY26" fmla="*/ 423862 h 600075"/>
                <a:gd name="connsiteX27" fmla="*/ 1007269 w 2428875"/>
                <a:gd name="connsiteY27" fmla="*/ 447675 h 600075"/>
                <a:gd name="connsiteX28" fmla="*/ 881062 w 2428875"/>
                <a:gd name="connsiteY28" fmla="*/ 471487 h 600075"/>
                <a:gd name="connsiteX29" fmla="*/ 711994 w 2428875"/>
                <a:gd name="connsiteY29" fmla="*/ 507206 h 600075"/>
                <a:gd name="connsiteX30" fmla="*/ 511969 w 2428875"/>
                <a:gd name="connsiteY30" fmla="*/ 557212 h 600075"/>
                <a:gd name="connsiteX31" fmla="*/ 371475 w 2428875"/>
                <a:gd name="connsiteY31" fmla="*/ 600075 h 600075"/>
                <a:gd name="connsiteX32" fmla="*/ 359569 w 2428875"/>
                <a:gd name="connsiteY32" fmla="*/ 600075 h 600075"/>
                <a:gd name="connsiteX33" fmla="*/ 321469 w 2428875"/>
                <a:gd name="connsiteY33" fmla="*/ 585787 h 600075"/>
                <a:gd name="connsiteX34" fmla="*/ 230981 w 2428875"/>
                <a:gd name="connsiteY34" fmla="*/ 535781 h 600075"/>
                <a:gd name="connsiteX35" fmla="*/ 154781 w 2428875"/>
                <a:gd name="connsiteY35" fmla="*/ 485775 h 600075"/>
                <a:gd name="connsiteX36" fmla="*/ 85725 w 2428875"/>
                <a:gd name="connsiteY36" fmla="*/ 428625 h 600075"/>
                <a:gd name="connsiteX37" fmla="*/ 40481 w 2428875"/>
                <a:gd name="connsiteY37" fmla="*/ 388143 h 600075"/>
                <a:gd name="connsiteX38" fmla="*/ 14287 w 2428875"/>
                <a:gd name="connsiteY38" fmla="*/ 364331 h 600075"/>
                <a:gd name="connsiteX39" fmla="*/ 0 w 2428875"/>
                <a:gd name="connsiteY39" fmla="*/ 345281 h 600075"/>
                <a:gd name="connsiteX40" fmla="*/ 2381 w 2428875"/>
                <a:gd name="connsiteY40" fmla="*/ 314325 h 600075"/>
                <a:gd name="connsiteX41" fmla="*/ 7144 w 2428875"/>
                <a:gd name="connsiteY41" fmla="*/ 304800 h 600075"/>
                <a:gd name="connsiteX42" fmla="*/ 11906 w 2428875"/>
                <a:gd name="connsiteY42" fmla="*/ 302418 h 600075"/>
                <a:gd name="connsiteX43" fmla="*/ 26194 w 2428875"/>
                <a:gd name="connsiteY43" fmla="*/ 300037 h 600075"/>
                <a:gd name="connsiteX44" fmla="*/ 50006 w 2428875"/>
                <a:gd name="connsiteY44" fmla="*/ 309562 h 600075"/>
                <a:gd name="connsiteX45" fmla="*/ 90487 w 2428875"/>
                <a:gd name="connsiteY45" fmla="*/ 330993 h 600075"/>
                <a:gd name="connsiteX46" fmla="*/ 145256 w 2428875"/>
                <a:gd name="connsiteY46" fmla="*/ 352425 h 600075"/>
                <a:gd name="connsiteX47" fmla="*/ 219075 w 2428875"/>
                <a:gd name="connsiteY47" fmla="*/ 369093 h 600075"/>
                <a:gd name="connsiteX48" fmla="*/ 319087 w 2428875"/>
                <a:gd name="connsiteY48" fmla="*/ 378618 h 600075"/>
                <a:gd name="connsiteX49" fmla="*/ 352425 w 2428875"/>
                <a:gd name="connsiteY49" fmla="*/ 378618 h 600075"/>
                <a:gd name="connsiteX50" fmla="*/ 473869 w 2428875"/>
                <a:gd name="connsiteY50" fmla="*/ 359568 h 600075"/>
                <a:gd name="connsiteX51" fmla="*/ 831056 w 2428875"/>
                <a:gd name="connsiteY51" fmla="*/ 295275 h 600075"/>
                <a:gd name="connsiteX52" fmla="*/ 964406 w 2428875"/>
                <a:gd name="connsiteY52" fmla="*/ 271462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28875" h="600075">
                  <a:moveTo>
                    <a:pt x="964406" y="271462"/>
                  </a:moveTo>
                  <a:lnTo>
                    <a:pt x="1195387" y="228600"/>
                  </a:lnTo>
                  <a:lnTo>
                    <a:pt x="1512094" y="166687"/>
                  </a:lnTo>
                  <a:lnTo>
                    <a:pt x="1797844" y="107156"/>
                  </a:lnTo>
                  <a:lnTo>
                    <a:pt x="1897856" y="88106"/>
                  </a:lnTo>
                  <a:lnTo>
                    <a:pt x="1926431" y="69056"/>
                  </a:lnTo>
                  <a:lnTo>
                    <a:pt x="1990725" y="14287"/>
                  </a:lnTo>
                  <a:lnTo>
                    <a:pt x="2012156" y="0"/>
                  </a:lnTo>
                  <a:lnTo>
                    <a:pt x="2033587" y="0"/>
                  </a:lnTo>
                  <a:lnTo>
                    <a:pt x="2090737" y="11906"/>
                  </a:lnTo>
                  <a:lnTo>
                    <a:pt x="2205037" y="40481"/>
                  </a:lnTo>
                  <a:lnTo>
                    <a:pt x="2307431" y="71437"/>
                  </a:lnTo>
                  <a:lnTo>
                    <a:pt x="2390775" y="104775"/>
                  </a:lnTo>
                  <a:lnTo>
                    <a:pt x="2400300" y="111918"/>
                  </a:lnTo>
                  <a:lnTo>
                    <a:pt x="2414587" y="140493"/>
                  </a:lnTo>
                  <a:lnTo>
                    <a:pt x="2426494" y="169068"/>
                  </a:lnTo>
                  <a:lnTo>
                    <a:pt x="2428875" y="188118"/>
                  </a:lnTo>
                  <a:lnTo>
                    <a:pt x="2428875" y="209550"/>
                  </a:lnTo>
                  <a:lnTo>
                    <a:pt x="2424112" y="235743"/>
                  </a:lnTo>
                  <a:lnTo>
                    <a:pt x="2402681" y="261937"/>
                  </a:lnTo>
                  <a:lnTo>
                    <a:pt x="2366962" y="285750"/>
                  </a:lnTo>
                  <a:lnTo>
                    <a:pt x="2333625" y="290512"/>
                  </a:lnTo>
                  <a:lnTo>
                    <a:pt x="2097881" y="292893"/>
                  </a:lnTo>
                  <a:lnTo>
                    <a:pt x="1816894" y="314325"/>
                  </a:lnTo>
                  <a:lnTo>
                    <a:pt x="1631156" y="335756"/>
                  </a:lnTo>
                  <a:lnTo>
                    <a:pt x="1404937" y="369093"/>
                  </a:lnTo>
                  <a:lnTo>
                    <a:pt x="1128712" y="423862"/>
                  </a:lnTo>
                  <a:lnTo>
                    <a:pt x="1007269" y="447675"/>
                  </a:lnTo>
                  <a:lnTo>
                    <a:pt x="881062" y="471487"/>
                  </a:lnTo>
                  <a:lnTo>
                    <a:pt x="711994" y="507206"/>
                  </a:lnTo>
                  <a:lnTo>
                    <a:pt x="511969" y="557212"/>
                  </a:lnTo>
                  <a:lnTo>
                    <a:pt x="371475" y="600075"/>
                  </a:lnTo>
                  <a:lnTo>
                    <a:pt x="359569" y="600075"/>
                  </a:lnTo>
                  <a:lnTo>
                    <a:pt x="321469" y="585787"/>
                  </a:lnTo>
                  <a:lnTo>
                    <a:pt x="230981" y="535781"/>
                  </a:lnTo>
                  <a:lnTo>
                    <a:pt x="154781" y="485775"/>
                  </a:lnTo>
                  <a:lnTo>
                    <a:pt x="85725" y="428625"/>
                  </a:lnTo>
                  <a:lnTo>
                    <a:pt x="40481" y="388143"/>
                  </a:lnTo>
                  <a:lnTo>
                    <a:pt x="14287" y="364331"/>
                  </a:lnTo>
                  <a:lnTo>
                    <a:pt x="0" y="345281"/>
                  </a:lnTo>
                  <a:lnTo>
                    <a:pt x="2381" y="314325"/>
                  </a:lnTo>
                  <a:lnTo>
                    <a:pt x="7144" y="304800"/>
                  </a:lnTo>
                  <a:lnTo>
                    <a:pt x="11906" y="302418"/>
                  </a:lnTo>
                  <a:lnTo>
                    <a:pt x="26194" y="300037"/>
                  </a:lnTo>
                  <a:lnTo>
                    <a:pt x="50006" y="309562"/>
                  </a:lnTo>
                  <a:lnTo>
                    <a:pt x="90487" y="330993"/>
                  </a:lnTo>
                  <a:lnTo>
                    <a:pt x="145256" y="352425"/>
                  </a:lnTo>
                  <a:lnTo>
                    <a:pt x="219075" y="369093"/>
                  </a:lnTo>
                  <a:lnTo>
                    <a:pt x="319087" y="378618"/>
                  </a:lnTo>
                  <a:lnTo>
                    <a:pt x="352425" y="378618"/>
                  </a:lnTo>
                  <a:lnTo>
                    <a:pt x="473869" y="359568"/>
                  </a:lnTo>
                  <a:lnTo>
                    <a:pt x="831056" y="295275"/>
                  </a:lnTo>
                  <a:lnTo>
                    <a:pt x="964406" y="27146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4DD9F3D8-F4E5-4E94-8FAB-E7D228C4EFF1}"/>
                </a:ext>
              </a:extLst>
            </p:cNvPr>
            <p:cNvSpPr/>
            <p:nvPr/>
          </p:nvSpPr>
          <p:spPr>
            <a:xfrm>
              <a:off x="3643313" y="4687888"/>
              <a:ext cx="927100" cy="1079500"/>
            </a:xfrm>
            <a:custGeom>
              <a:avLst/>
              <a:gdLst>
                <a:gd name="connsiteX0" fmla="*/ 402431 w 926306"/>
                <a:gd name="connsiteY0" fmla="*/ 507207 h 1078707"/>
                <a:gd name="connsiteX1" fmla="*/ 466725 w 926306"/>
                <a:gd name="connsiteY1" fmla="*/ 421482 h 1078707"/>
                <a:gd name="connsiteX2" fmla="*/ 509587 w 926306"/>
                <a:gd name="connsiteY2" fmla="*/ 369094 h 1078707"/>
                <a:gd name="connsiteX3" fmla="*/ 528637 w 926306"/>
                <a:gd name="connsiteY3" fmla="*/ 340519 h 1078707"/>
                <a:gd name="connsiteX4" fmla="*/ 545306 w 926306"/>
                <a:gd name="connsiteY4" fmla="*/ 304800 h 1078707"/>
                <a:gd name="connsiteX5" fmla="*/ 559593 w 926306"/>
                <a:gd name="connsiteY5" fmla="*/ 271463 h 1078707"/>
                <a:gd name="connsiteX6" fmla="*/ 566737 w 926306"/>
                <a:gd name="connsiteY6" fmla="*/ 238125 h 1078707"/>
                <a:gd name="connsiteX7" fmla="*/ 569118 w 926306"/>
                <a:gd name="connsiteY7" fmla="*/ 219075 h 1078707"/>
                <a:gd name="connsiteX8" fmla="*/ 569118 w 926306"/>
                <a:gd name="connsiteY8" fmla="*/ 200025 h 1078707"/>
                <a:gd name="connsiteX9" fmla="*/ 564356 w 926306"/>
                <a:gd name="connsiteY9" fmla="*/ 169069 h 1078707"/>
                <a:gd name="connsiteX10" fmla="*/ 542925 w 926306"/>
                <a:gd name="connsiteY10" fmla="*/ 104775 h 1078707"/>
                <a:gd name="connsiteX11" fmla="*/ 521493 w 926306"/>
                <a:gd name="connsiteY11" fmla="*/ 47625 h 1078707"/>
                <a:gd name="connsiteX12" fmla="*/ 514350 w 926306"/>
                <a:gd name="connsiteY12" fmla="*/ 23813 h 1078707"/>
                <a:gd name="connsiteX13" fmla="*/ 514350 w 926306"/>
                <a:gd name="connsiteY13" fmla="*/ 14288 h 1078707"/>
                <a:gd name="connsiteX14" fmla="*/ 516731 w 926306"/>
                <a:gd name="connsiteY14" fmla="*/ 2382 h 1078707"/>
                <a:gd name="connsiteX15" fmla="*/ 523875 w 926306"/>
                <a:gd name="connsiteY15" fmla="*/ 0 h 1078707"/>
                <a:gd name="connsiteX16" fmla="*/ 538162 w 926306"/>
                <a:gd name="connsiteY16" fmla="*/ 0 h 1078707"/>
                <a:gd name="connsiteX17" fmla="*/ 571500 w 926306"/>
                <a:gd name="connsiteY17" fmla="*/ 14288 h 1078707"/>
                <a:gd name="connsiteX18" fmla="*/ 640556 w 926306"/>
                <a:gd name="connsiteY18" fmla="*/ 64294 h 1078707"/>
                <a:gd name="connsiteX19" fmla="*/ 704850 w 926306"/>
                <a:gd name="connsiteY19" fmla="*/ 114300 h 1078707"/>
                <a:gd name="connsiteX20" fmla="*/ 807243 w 926306"/>
                <a:gd name="connsiteY20" fmla="*/ 185738 h 1078707"/>
                <a:gd name="connsiteX21" fmla="*/ 869156 w 926306"/>
                <a:gd name="connsiteY21" fmla="*/ 233363 h 1078707"/>
                <a:gd name="connsiteX22" fmla="*/ 895350 w 926306"/>
                <a:gd name="connsiteY22" fmla="*/ 250032 h 1078707"/>
                <a:gd name="connsiteX23" fmla="*/ 909637 w 926306"/>
                <a:gd name="connsiteY23" fmla="*/ 261938 h 1078707"/>
                <a:gd name="connsiteX24" fmla="*/ 916781 w 926306"/>
                <a:gd name="connsiteY24" fmla="*/ 273844 h 1078707"/>
                <a:gd name="connsiteX25" fmla="*/ 923925 w 926306"/>
                <a:gd name="connsiteY25" fmla="*/ 288132 h 1078707"/>
                <a:gd name="connsiteX26" fmla="*/ 926306 w 926306"/>
                <a:gd name="connsiteY26" fmla="*/ 304800 h 1078707"/>
                <a:gd name="connsiteX27" fmla="*/ 916781 w 926306"/>
                <a:gd name="connsiteY27" fmla="*/ 330994 h 1078707"/>
                <a:gd name="connsiteX28" fmla="*/ 900112 w 926306"/>
                <a:gd name="connsiteY28" fmla="*/ 354807 h 1078707"/>
                <a:gd name="connsiteX29" fmla="*/ 871537 w 926306"/>
                <a:gd name="connsiteY29" fmla="*/ 378619 h 1078707"/>
                <a:gd name="connsiteX30" fmla="*/ 835818 w 926306"/>
                <a:gd name="connsiteY30" fmla="*/ 402432 h 1078707"/>
                <a:gd name="connsiteX31" fmla="*/ 807243 w 926306"/>
                <a:gd name="connsiteY31" fmla="*/ 421482 h 1078707"/>
                <a:gd name="connsiteX32" fmla="*/ 723900 w 926306"/>
                <a:gd name="connsiteY32" fmla="*/ 507207 h 1078707"/>
                <a:gd name="connsiteX33" fmla="*/ 623887 w 926306"/>
                <a:gd name="connsiteY33" fmla="*/ 602457 h 1078707"/>
                <a:gd name="connsiteX34" fmla="*/ 481012 w 926306"/>
                <a:gd name="connsiteY34" fmla="*/ 735807 h 1078707"/>
                <a:gd name="connsiteX35" fmla="*/ 371475 w 926306"/>
                <a:gd name="connsiteY35" fmla="*/ 828675 h 1078707"/>
                <a:gd name="connsiteX36" fmla="*/ 264318 w 926306"/>
                <a:gd name="connsiteY36" fmla="*/ 916782 h 1078707"/>
                <a:gd name="connsiteX37" fmla="*/ 140493 w 926306"/>
                <a:gd name="connsiteY37" fmla="*/ 1007269 h 1078707"/>
                <a:gd name="connsiteX38" fmla="*/ 35718 w 926306"/>
                <a:gd name="connsiteY38" fmla="*/ 1073944 h 1078707"/>
                <a:gd name="connsiteX39" fmla="*/ 11906 w 926306"/>
                <a:gd name="connsiteY39" fmla="*/ 1078707 h 1078707"/>
                <a:gd name="connsiteX40" fmla="*/ 2381 w 926306"/>
                <a:gd name="connsiteY40" fmla="*/ 1069182 h 1078707"/>
                <a:gd name="connsiteX41" fmla="*/ 0 w 926306"/>
                <a:gd name="connsiteY41" fmla="*/ 1057275 h 1078707"/>
                <a:gd name="connsiteX42" fmla="*/ 4762 w 926306"/>
                <a:gd name="connsiteY42" fmla="*/ 1035844 h 1078707"/>
                <a:gd name="connsiteX43" fmla="*/ 26193 w 926306"/>
                <a:gd name="connsiteY43" fmla="*/ 995363 h 1078707"/>
                <a:gd name="connsiteX44" fmla="*/ 90487 w 926306"/>
                <a:gd name="connsiteY44" fmla="*/ 914400 h 1078707"/>
                <a:gd name="connsiteX45" fmla="*/ 200025 w 926306"/>
                <a:gd name="connsiteY45" fmla="*/ 773907 h 1078707"/>
                <a:gd name="connsiteX46" fmla="*/ 295275 w 926306"/>
                <a:gd name="connsiteY46" fmla="*/ 645319 h 1078707"/>
                <a:gd name="connsiteX47" fmla="*/ 402431 w 926306"/>
                <a:gd name="connsiteY47" fmla="*/ 507207 h 107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26306" h="1078707">
                  <a:moveTo>
                    <a:pt x="402431" y="507207"/>
                  </a:moveTo>
                  <a:lnTo>
                    <a:pt x="466725" y="421482"/>
                  </a:lnTo>
                  <a:lnTo>
                    <a:pt x="509587" y="369094"/>
                  </a:lnTo>
                  <a:lnTo>
                    <a:pt x="528637" y="340519"/>
                  </a:lnTo>
                  <a:lnTo>
                    <a:pt x="545306" y="304800"/>
                  </a:lnTo>
                  <a:lnTo>
                    <a:pt x="559593" y="271463"/>
                  </a:lnTo>
                  <a:lnTo>
                    <a:pt x="566737" y="238125"/>
                  </a:lnTo>
                  <a:lnTo>
                    <a:pt x="569118" y="219075"/>
                  </a:lnTo>
                  <a:lnTo>
                    <a:pt x="569118" y="200025"/>
                  </a:lnTo>
                  <a:lnTo>
                    <a:pt x="564356" y="169069"/>
                  </a:lnTo>
                  <a:lnTo>
                    <a:pt x="542925" y="104775"/>
                  </a:lnTo>
                  <a:lnTo>
                    <a:pt x="521493" y="47625"/>
                  </a:lnTo>
                  <a:lnTo>
                    <a:pt x="514350" y="23813"/>
                  </a:lnTo>
                  <a:lnTo>
                    <a:pt x="514350" y="14288"/>
                  </a:lnTo>
                  <a:lnTo>
                    <a:pt x="516731" y="2382"/>
                  </a:lnTo>
                  <a:lnTo>
                    <a:pt x="523875" y="0"/>
                  </a:lnTo>
                  <a:lnTo>
                    <a:pt x="538162" y="0"/>
                  </a:lnTo>
                  <a:lnTo>
                    <a:pt x="571500" y="14288"/>
                  </a:lnTo>
                  <a:lnTo>
                    <a:pt x="640556" y="64294"/>
                  </a:lnTo>
                  <a:lnTo>
                    <a:pt x="704850" y="114300"/>
                  </a:lnTo>
                  <a:lnTo>
                    <a:pt x="807243" y="185738"/>
                  </a:lnTo>
                  <a:lnTo>
                    <a:pt x="869156" y="233363"/>
                  </a:lnTo>
                  <a:lnTo>
                    <a:pt x="895350" y="250032"/>
                  </a:lnTo>
                  <a:lnTo>
                    <a:pt x="909637" y="261938"/>
                  </a:lnTo>
                  <a:lnTo>
                    <a:pt x="916781" y="273844"/>
                  </a:lnTo>
                  <a:lnTo>
                    <a:pt x="923925" y="288132"/>
                  </a:lnTo>
                  <a:lnTo>
                    <a:pt x="926306" y="304800"/>
                  </a:lnTo>
                  <a:lnTo>
                    <a:pt x="916781" y="330994"/>
                  </a:lnTo>
                  <a:lnTo>
                    <a:pt x="900112" y="354807"/>
                  </a:lnTo>
                  <a:lnTo>
                    <a:pt x="871537" y="378619"/>
                  </a:lnTo>
                  <a:lnTo>
                    <a:pt x="835818" y="402432"/>
                  </a:lnTo>
                  <a:lnTo>
                    <a:pt x="807243" y="421482"/>
                  </a:lnTo>
                  <a:lnTo>
                    <a:pt x="723900" y="507207"/>
                  </a:lnTo>
                  <a:lnTo>
                    <a:pt x="623887" y="602457"/>
                  </a:lnTo>
                  <a:lnTo>
                    <a:pt x="481012" y="735807"/>
                  </a:lnTo>
                  <a:lnTo>
                    <a:pt x="371475" y="828675"/>
                  </a:lnTo>
                  <a:lnTo>
                    <a:pt x="264318" y="916782"/>
                  </a:lnTo>
                  <a:lnTo>
                    <a:pt x="140493" y="1007269"/>
                  </a:lnTo>
                  <a:lnTo>
                    <a:pt x="35718" y="1073944"/>
                  </a:lnTo>
                  <a:lnTo>
                    <a:pt x="11906" y="1078707"/>
                  </a:lnTo>
                  <a:lnTo>
                    <a:pt x="2381" y="1069182"/>
                  </a:lnTo>
                  <a:lnTo>
                    <a:pt x="0" y="1057275"/>
                  </a:lnTo>
                  <a:lnTo>
                    <a:pt x="4762" y="1035844"/>
                  </a:lnTo>
                  <a:lnTo>
                    <a:pt x="26193" y="995363"/>
                  </a:lnTo>
                  <a:lnTo>
                    <a:pt x="90487" y="914400"/>
                  </a:lnTo>
                  <a:lnTo>
                    <a:pt x="200025" y="773907"/>
                  </a:lnTo>
                  <a:lnTo>
                    <a:pt x="295275" y="645319"/>
                  </a:lnTo>
                  <a:lnTo>
                    <a:pt x="402431" y="50720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254FF2F6-3C26-456B-A586-8996E3841ACE}"/>
                </a:ext>
              </a:extLst>
            </p:cNvPr>
            <p:cNvSpPr/>
            <p:nvPr/>
          </p:nvSpPr>
          <p:spPr>
            <a:xfrm>
              <a:off x="4900614" y="4719638"/>
              <a:ext cx="674687" cy="863600"/>
            </a:xfrm>
            <a:custGeom>
              <a:avLst/>
              <a:gdLst>
                <a:gd name="connsiteX0" fmla="*/ 283368 w 673893"/>
                <a:gd name="connsiteY0" fmla="*/ 435768 h 864393"/>
                <a:gd name="connsiteX1" fmla="*/ 240506 w 673893"/>
                <a:gd name="connsiteY1" fmla="*/ 357187 h 864393"/>
                <a:gd name="connsiteX2" fmla="*/ 202406 w 673893"/>
                <a:gd name="connsiteY2" fmla="*/ 292893 h 864393"/>
                <a:gd name="connsiteX3" fmla="*/ 159543 w 673893"/>
                <a:gd name="connsiteY3" fmla="*/ 226218 h 864393"/>
                <a:gd name="connsiteX4" fmla="*/ 116681 w 673893"/>
                <a:gd name="connsiteY4" fmla="*/ 166687 h 864393"/>
                <a:gd name="connsiteX5" fmla="*/ 73818 w 673893"/>
                <a:gd name="connsiteY5" fmla="*/ 114300 h 864393"/>
                <a:gd name="connsiteX6" fmla="*/ 35718 w 673893"/>
                <a:gd name="connsiteY6" fmla="*/ 73818 h 864393"/>
                <a:gd name="connsiteX7" fmla="*/ 9525 w 673893"/>
                <a:gd name="connsiteY7" fmla="*/ 50006 h 864393"/>
                <a:gd name="connsiteX8" fmla="*/ 0 w 673893"/>
                <a:gd name="connsiteY8" fmla="*/ 30956 h 864393"/>
                <a:gd name="connsiteX9" fmla="*/ 2381 w 673893"/>
                <a:gd name="connsiteY9" fmla="*/ 11906 h 864393"/>
                <a:gd name="connsiteX10" fmla="*/ 16668 w 673893"/>
                <a:gd name="connsiteY10" fmla="*/ 0 h 864393"/>
                <a:gd name="connsiteX11" fmla="*/ 38100 w 673893"/>
                <a:gd name="connsiteY11" fmla="*/ 0 h 864393"/>
                <a:gd name="connsiteX12" fmla="*/ 69056 w 673893"/>
                <a:gd name="connsiteY12" fmla="*/ 11906 h 864393"/>
                <a:gd name="connsiteX13" fmla="*/ 147637 w 673893"/>
                <a:gd name="connsiteY13" fmla="*/ 61912 h 864393"/>
                <a:gd name="connsiteX14" fmla="*/ 242887 w 673893"/>
                <a:gd name="connsiteY14" fmla="*/ 126206 h 864393"/>
                <a:gd name="connsiteX15" fmla="*/ 330993 w 673893"/>
                <a:gd name="connsiteY15" fmla="*/ 190500 h 864393"/>
                <a:gd name="connsiteX16" fmla="*/ 392906 w 673893"/>
                <a:gd name="connsiteY16" fmla="*/ 240506 h 864393"/>
                <a:gd name="connsiteX17" fmla="*/ 450056 w 673893"/>
                <a:gd name="connsiteY17" fmla="*/ 288131 h 864393"/>
                <a:gd name="connsiteX18" fmla="*/ 507206 w 673893"/>
                <a:gd name="connsiteY18" fmla="*/ 335756 h 864393"/>
                <a:gd name="connsiteX19" fmla="*/ 578643 w 673893"/>
                <a:gd name="connsiteY19" fmla="*/ 400050 h 864393"/>
                <a:gd name="connsiteX20" fmla="*/ 607218 w 673893"/>
                <a:gd name="connsiteY20" fmla="*/ 426243 h 864393"/>
                <a:gd name="connsiteX21" fmla="*/ 616743 w 673893"/>
                <a:gd name="connsiteY21" fmla="*/ 447675 h 864393"/>
                <a:gd name="connsiteX22" fmla="*/ 631031 w 673893"/>
                <a:gd name="connsiteY22" fmla="*/ 485775 h 864393"/>
                <a:gd name="connsiteX23" fmla="*/ 650081 w 673893"/>
                <a:gd name="connsiteY23" fmla="*/ 540543 h 864393"/>
                <a:gd name="connsiteX24" fmla="*/ 661987 w 673893"/>
                <a:gd name="connsiteY24" fmla="*/ 585787 h 864393"/>
                <a:gd name="connsiteX25" fmla="*/ 671512 w 673893"/>
                <a:gd name="connsiteY25" fmla="*/ 633412 h 864393"/>
                <a:gd name="connsiteX26" fmla="*/ 673893 w 673893"/>
                <a:gd name="connsiteY26" fmla="*/ 678656 h 864393"/>
                <a:gd name="connsiteX27" fmla="*/ 669131 w 673893"/>
                <a:gd name="connsiteY27" fmla="*/ 726281 h 864393"/>
                <a:gd name="connsiteX28" fmla="*/ 664368 w 673893"/>
                <a:gd name="connsiteY28" fmla="*/ 764381 h 864393"/>
                <a:gd name="connsiteX29" fmla="*/ 650081 w 673893"/>
                <a:gd name="connsiteY29" fmla="*/ 802481 h 864393"/>
                <a:gd name="connsiteX30" fmla="*/ 628650 w 673893"/>
                <a:gd name="connsiteY30" fmla="*/ 835818 h 864393"/>
                <a:gd name="connsiteX31" fmla="*/ 611981 w 673893"/>
                <a:gd name="connsiteY31" fmla="*/ 852487 h 864393"/>
                <a:gd name="connsiteX32" fmla="*/ 588168 w 673893"/>
                <a:gd name="connsiteY32" fmla="*/ 864393 h 864393"/>
                <a:gd name="connsiteX33" fmla="*/ 569118 w 673893"/>
                <a:gd name="connsiteY33" fmla="*/ 864393 h 864393"/>
                <a:gd name="connsiteX34" fmla="*/ 531018 w 673893"/>
                <a:gd name="connsiteY34" fmla="*/ 857250 h 864393"/>
                <a:gd name="connsiteX35" fmla="*/ 504825 w 673893"/>
                <a:gd name="connsiteY35" fmla="*/ 840581 h 864393"/>
                <a:gd name="connsiteX36" fmla="*/ 466725 w 673893"/>
                <a:gd name="connsiteY36" fmla="*/ 800100 h 864393"/>
                <a:gd name="connsiteX37" fmla="*/ 431006 w 673893"/>
                <a:gd name="connsiteY37" fmla="*/ 750093 h 864393"/>
                <a:gd name="connsiteX38" fmla="*/ 404812 w 673893"/>
                <a:gd name="connsiteY38" fmla="*/ 690562 h 864393"/>
                <a:gd name="connsiteX39" fmla="*/ 345281 w 673893"/>
                <a:gd name="connsiteY39" fmla="*/ 559593 h 864393"/>
                <a:gd name="connsiteX40" fmla="*/ 283368 w 673893"/>
                <a:gd name="connsiteY40" fmla="*/ 435768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73893" h="864393">
                  <a:moveTo>
                    <a:pt x="283368" y="435768"/>
                  </a:moveTo>
                  <a:lnTo>
                    <a:pt x="240506" y="357187"/>
                  </a:lnTo>
                  <a:lnTo>
                    <a:pt x="202406" y="292893"/>
                  </a:lnTo>
                  <a:lnTo>
                    <a:pt x="159543" y="226218"/>
                  </a:lnTo>
                  <a:lnTo>
                    <a:pt x="116681" y="166687"/>
                  </a:lnTo>
                  <a:lnTo>
                    <a:pt x="73818" y="114300"/>
                  </a:lnTo>
                  <a:lnTo>
                    <a:pt x="35718" y="73818"/>
                  </a:lnTo>
                  <a:lnTo>
                    <a:pt x="9525" y="50006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6668" y="0"/>
                  </a:lnTo>
                  <a:lnTo>
                    <a:pt x="38100" y="0"/>
                  </a:lnTo>
                  <a:lnTo>
                    <a:pt x="69056" y="11906"/>
                  </a:lnTo>
                  <a:lnTo>
                    <a:pt x="147637" y="61912"/>
                  </a:lnTo>
                  <a:lnTo>
                    <a:pt x="242887" y="126206"/>
                  </a:lnTo>
                  <a:lnTo>
                    <a:pt x="330993" y="190500"/>
                  </a:lnTo>
                  <a:lnTo>
                    <a:pt x="392906" y="240506"/>
                  </a:lnTo>
                  <a:lnTo>
                    <a:pt x="450056" y="288131"/>
                  </a:lnTo>
                  <a:lnTo>
                    <a:pt x="507206" y="335756"/>
                  </a:lnTo>
                  <a:lnTo>
                    <a:pt x="578643" y="400050"/>
                  </a:lnTo>
                  <a:lnTo>
                    <a:pt x="607218" y="426243"/>
                  </a:lnTo>
                  <a:lnTo>
                    <a:pt x="616743" y="447675"/>
                  </a:lnTo>
                  <a:lnTo>
                    <a:pt x="631031" y="485775"/>
                  </a:lnTo>
                  <a:lnTo>
                    <a:pt x="650081" y="540543"/>
                  </a:lnTo>
                  <a:lnTo>
                    <a:pt x="661987" y="585787"/>
                  </a:lnTo>
                  <a:lnTo>
                    <a:pt x="671512" y="633412"/>
                  </a:lnTo>
                  <a:lnTo>
                    <a:pt x="673893" y="678656"/>
                  </a:lnTo>
                  <a:lnTo>
                    <a:pt x="669131" y="726281"/>
                  </a:lnTo>
                  <a:lnTo>
                    <a:pt x="664368" y="764381"/>
                  </a:lnTo>
                  <a:lnTo>
                    <a:pt x="650081" y="802481"/>
                  </a:lnTo>
                  <a:lnTo>
                    <a:pt x="628650" y="835818"/>
                  </a:lnTo>
                  <a:lnTo>
                    <a:pt x="611981" y="852487"/>
                  </a:lnTo>
                  <a:lnTo>
                    <a:pt x="588168" y="864393"/>
                  </a:lnTo>
                  <a:lnTo>
                    <a:pt x="569118" y="864393"/>
                  </a:lnTo>
                  <a:lnTo>
                    <a:pt x="531018" y="857250"/>
                  </a:lnTo>
                  <a:lnTo>
                    <a:pt x="504825" y="840581"/>
                  </a:lnTo>
                  <a:lnTo>
                    <a:pt x="466725" y="800100"/>
                  </a:lnTo>
                  <a:lnTo>
                    <a:pt x="431006" y="750093"/>
                  </a:lnTo>
                  <a:lnTo>
                    <a:pt x="404812" y="690562"/>
                  </a:lnTo>
                  <a:lnTo>
                    <a:pt x="345281" y="559593"/>
                  </a:lnTo>
                  <a:lnTo>
                    <a:pt x="283368" y="43576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8">
              <a:extLst>
                <a:ext uri="{FF2B5EF4-FFF2-40B4-BE49-F238E27FC236}">
                  <a16:creationId xmlns:a16="http://schemas.microsoft.com/office/drawing/2014/main" id="{3950E340-325E-4FD0-85DC-3408F02C6DC4}"/>
                </a:ext>
              </a:extLst>
            </p:cNvPr>
            <p:cNvSpPr/>
            <p:nvPr/>
          </p:nvSpPr>
          <p:spPr>
            <a:xfrm rot="16200000">
              <a:off x="2706692" y="2997201"/>
              <a:ext cx="2687637" cy="461963"/>
            </a:xfrm>
            <a:custGeom>
              <a:avLst/>
              <a:gdLst>
                <a:gd name="connsiteX0" fmla="*/ 1114425 w 2688431"/>
                <a:gd name="connsiteY0" fmla="*/ 214313 h 461963"/>
                <a:gd name="connsiteX1" fmla="*/ 1393031 w 2688431"/>
                <a:gd name="connsiteY1" fmla="*/ 223838 h 461963"/>
                <a:gd name="connsiteX2" fmla="*/ 1645443 w 2688431"/>
                <a:gd name="connsiteY2" fmla="*/ 230982 h 461963"/>
                <a:gd name="connsiteX3" fmla="*/ 1900237 w 2688431"/>
                <a:gd name="connsiteY3" fmla="*/ 235744 h 461963"/>
                <a:gd name="connsiteX4" fmla="*/ 2100262 w 2688431"/>
                <a:gd name="connsiteY4" fmla="*/ 238125 h 461963"/>
                <a:gd name="connsiteX5" fmla="*/ 2209800 w 2688431"/>
                <a:gd name="connsiteY5" fmla="*/ 233363 h 461963"/>
                <a:gd name="connsiteX6" fmla="*/ 2276475 w 2688431"/>
                <a:gd name="connsiteY6" fmla="*/ 226219 h 461963"/>
                <a:gd name="connsiteX7" fmla="*/ 2324100 w 2688431"/>
                <a:gd name="connsiteY7" fmla="*/ 219075 h 461963"/>
                <a:gd name="connsiteX8" fmla="*/ 2366962 w 2688431"/>
                <a:gd name="connsiteY8" fmla="*/ 207169 h 461963"/>
                <a:gd name="connsiteX9" fmla="*/ 2400300 w 2688431"/>
                <a:gd name="connsiteY9" fmla="*/ 190500 h 461963"/>
                <a:gd name="connsiteX10" fmla="*/ 2459831 w 2688431"/>
                <a:gd name="connsiteY10" fmla="*/ 166688 h 461963"/>
                <a:gd name="connsiteX11" fmla="*/ 2509837 w 2688431"/>
                <a:gd name="connsiteY11" fmla="*/ 140494 h 461963"/>
                <a:gd name="connsiteX12" fmla="*/ 2555081 w 2688431"/>
                <a:gd name="connsiteY12" fmla="*/ 107157 h 461963"/>
                <a:gd name="connsiteX13" fmla="*/ 2600325 w 2688431"/>
                <a:gd name="connsiteY13" fmla="*/ 61913 h 461963"/>
                <a:gd name="connsiteX14" fmla="*/ 2631281 w 2688431"/>
                <a:gd name="connsiteY14" fmla="*/ 21432 h 461963"/>
                <a:gd name="connsiteX15" fmla="*/ 2652712 w 2688431"/>
                <a:gd name="connsiteY15" fmla="*/ 4763 h 461963"/>
                <a:gd name="connsiteX16" fmla="*/ 2664618 w 2688431"/>
                <a:gd name="connsiteY16" fmla="*/ 0 h 461963"/>
                <a:gd name="connsiteX17" fmla="*/ 2683668 w 2688431"/>
                <a:gd name="connsiteY17" fmla="*/ 4763 h 461963"/>
                <a:gd name="connsiteX18" fmla="*/ 2688431 w 2688431"/>
                <a:gd name="connsiteY18" fmla="*/ 16669 h 461963"/>
                <a:gd name="connsiteX19" fmla="*/ 2683668 w 2688431"/>
                <a:gd name="connsiteY19" fmla="*/ 61913 h 461963"/>
                <a:gd name="connsiteX20" fmla="*/ 2678906 w 2688431"/>
                <a:gd name="connsiteY20" fmla="*/ 121444 h 461963"/>
                <a:gd name="connsiteX21" fmla="*/ 2667000 w 2688431"/>
                <a:gd name="connsiteY21" fmla="*/ 183357 h 461963"/>
                <a:gd name="connsiteX22" fmla="*/ 2643187 w 2688431"/>
                <a:gd name="connsiteY22" fmla="*/ 261938 h 461963"/>
                <a:gd name="connsiteX23" fmla="*/ 2616993 w 2688431"/>
                <a:gd name="connsiteY23" fmla="*/ 333375 h 461963"/>
                <a:gd name="connsiteX24" fmla="*/ 2576512 w 2688431"/>
                <a:gd name="connsiteY24" fmla="*/ 423863 h 461963"/>
                <a:gd name="connsiteX25" fmla="*/ 2569368 w 2688431"/>
                <a:gd name="connsiteY25" fmla="*/ 442913 h 461963"/>
                <a:gd name="connsiteX26" fmla="*/ 2443162 w 2688431"/>
                <a:gd name="connsiteY26" fmla="*/ 461963 h 461963"/>
                <a:gd name="connsiteX27" fmla="*/ 2274093 w 2688431"/>
                <a:gd name="connsiteY27" fmla="*/ 461963 h 461963"/>
                <a:gd name="connsiteX28" fmla="*/ 1959768 w 2688431"/>
                <a:gd name="connsiteY28" fmla="*/ 459582 h 461963"/>
                <a:gd name="connsiteX29" fmla="*/ 1602581 w 2688431"/>
                <a:gd name="connsiteY29" fmla="*/ 459582 h 461963"/>
                <a:gd name="connsiteX30" fmla="*/ 1195387 w 2688431"/>
                <a:gd name="connsiteY30" fmla="*/ 459582 h 461963"/>
                <a:gd name="connsiteX31" fmla="*/ 1157287 w 2688431"/>
                <a:gd name="connsiteY31" fmla="*/ 459582 h 461963"/>
                <a:gd name="connsiteX32" fmla="*/ 1031081 w 2688431"/>
                <a:gd name="connsiteY32" fmla="*/ 438150 h 461963"/>
                <a:gd name="connsiteX33" fmla="*/ 797718 w 2688431"/>
                <a:gd name="connsiteY33" fmla="*/ 431007 h 461963"/>
                <a:gd name="connsiteX34" fmla="*/ 395287 w 2688431"/>
                <a:gd name="connsiteY34" fmla="*/ 419100 h 461963"/>
                <a:gd name="connsiteX35" fmla="*/ 288131 w 2688431"/>
                <a:gd name="connsiteY35" fmla="*/ 416719 h 461963"/>
                <a:gd name="connsiteX36" fmla="*/ 140493 w 2688431"/>
                <a:gd name="connsiteY36" fmla="*/ 392907 h 461963"/>
                <a:gd name="connsiteX37" fmla="*/ 85725 w 2688431"/>
                <a:gd name="connsiteY37" fmla="*/ 383382 h 461963"/>
                <a:gd name="connsiteX38" fmla="*/ 54768 w 2688431"/>
                <a:gd name="connsiteY38" fmla="*/ 371475 h 461963"/>
                <a:gd name="connsiteX39" fmla="*/ 26193 w 2688431"/>
                <a:gd name="connsiteY39" fmla="*/ 352425 h 461963"/>
                <a:gd name="connsiteX40" fmla="*/ 9525 w 2688431"/>
                <a:gd name="connsiteY40" fmla="*/ 333375 h 461963"/>
                <a:gd name="connsiteX41" fmla="*/ 0 w 2688431"/>
                <a:gd name="connsiteY41" fmla="*/ 307182 h 461963"/>
                <a:gd name="connsiteX42" fmla="*/ 0 w 2688431"/>
                <a:gd name="connsiteY42" fmla="*/ 278607 h 461963"/>
                <a:gd name="connsiteX43" fmla="*/ 4762 w 2688431"/>
                <a:gd name="connsiteY43" fmla="*/ 259557 h 461963"/>
                <a:gd name="connsiteX44" fmla="*/ 16668 w 2688431"/>
                <a:gd name="connsiteY44" fmla="*/ 250032 h 461963"/>
                <a:gd name="connsiteX45" fmla="*/ 78581 w 2688431"/>
                <a:gd name="connsiteY45" fmla="*/ 219075 h 461963"/>
                <a:gd name="connsiteX46" fmla="*/ 173831 w 2688431"/>
                <a:gd name="connsiteY46" fmla="*/ 178594 h 461963"/>
                <a:gd name="connsiteX47" fmla="*/ 200025 w 2688431"/>
                <a:gd name="connsiteY47" fmla="*/ 171450 h 461963"/>
                <a:gd name="connsiteX48" fmla="*/ 302418 w 2688431"/>
                <a:gd name="connsiteY48" fmla="*/ 176213 h 461963"/>
                <a:gd name="connsiteX49" fmla="*/ 666750 w 2688431"/>
                <a:gd name="connsiteY49" fmla="*/ 195263 h 461963"/>
                <a:gd name="connsiteX50" fmla="*/ 1114425 w 2688431"/>
                <a:gd name="connsiteY50" fmla="*/ 214313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88431" h="461963">
                  <a:moveTo>
                    <a:pt x="1114425" y="214313"/>
                  </a:moveTo>
                  <a:lnTo>
                    <a:pt x="1393031" y="223838"/>
                  </a:lnTo>
                  <a:lnTo>
                    <a:pt x="1645443" y="230982"/>
                  </a:lnTo>
                  <a:lnTo>
                    <a:pt x="1900237" y="235744"/>
                  </a:lnTo>
                  <a:lnTo>
                    <a:pt x="2100262" y="238125"/>
                  </a:lnTo>
                  <a:lnTo>
                    <a:pt x="2209800" y="233363"/>
                  </a:lnTo>
                  <a:lnTo>
                    <a:pt x="2276475" y="226219"/>
                  </a:lnTo>
                  <a:lnTo>
                    <a:pt x="2324100" y="219075"/>
                  </a:lnTo>
                  <a:lnTo>
                    <a:pt x="2366962" y="207169"/>
                  </a:lnTo>
                  <a:lnTo>
                    <a:pt x="2400300" y="190500"/>
                  </a:lnTo>
                  <a:lnTo>
                    <a:pt x="2459831" y="166688"/>
                  </a:lnTo>
                  <a:lnTo>
                    <a:pt x="2509837" y="140494"/>
                  </a:lnTo>
                  <a:lnTo>
                    <a:pt x="2555081" y="107157"/>
                  </a:lnTo>
                  <a:lnTo>
                    <a:pt x="2600325" y="61913"/>
                  </a:lnTo>
                  <a:lnTo>
                    <a:pt x="2631281" y="21432"/>
                  </a:lnTo>
                  <a:lnTo>
                    <a:pt x="2652712" y="4763"/>
                  </a:lnTo>
                  <a:lnTo>
                    <a:pt x="2664618" y="0"/>
                  </a:lnTo>
                  <a:lnTo>
                    <a:pt x="2683668" y="4763"/>
                  </a:lnTo>
                  <a:lnTo>
                    <a:pt x="2688431" y="16669"/>
                  </a:lnTo>
                  <a:lnTo>
                    <a:pt x="2683668" y="61913"/>
                  </a:lnTo>
                  <a:lnTo>
                    <a:pt x="2678906" y="121444"/>
                  </a:lnTo>
                  <a:lnTo>
                    <a:pt x="2667000" y="183357"/>
                  </a:lnTo>
                  <a:lnTo>
                    <a:pt x="2643187" y="261938"/>
                  </a:lnTo>
                  <a:lnTo>
                    <a:pt x="2616993" y="333375"/>
                  </a:lnTo>
                  <a:lnTo>
                    <a:pt x="2576512" y="423863"/>
                  </a:lnTo>
                  <a:lnTo>
                    <a:pt x="2569368" y="442913"/>
                  </a:lnTo>
                  <a:lnTo>
                    <a:pt x="2443162" y="461963"/>
                  </a:lnTo>
                  <a:lnTo>
                    <a:pt x="2274093" y="461963"/>
                  </a:lnTo>
                  <a:lnTo>
                    <a:pt x="1959768" y="459582"/>
                  </a:lnTo>
                  <a:lnTo>
                    <a:pt x="1602581" y="459582"/>
                  </a:lnTo>
                  <a:lnTo>
                    <a:pt x="1195387" y="459582"/>
                  </a:lnTo>
                  <a:lnTo>
                    <a:pt x="1157287" y="459582"/>
                  </a:lnTo>
                  <a:lnTo>
                    <a:pt x="1031081" y="438150"/>
                  </a:lnTo>
                  <a:lnTo>
                    <a:pt x="797718" y="431007"/>
                  </a:lnTo>
                  <a:lnTo>
                    <a:pt x="395287" y="419100"/>
                  </a:lnTo>
                  <a:lnTo>
                    <a:pt x="288131" y="416719"/>
                  </a:lnTo>
                  <a:lnTo>
                    <a:pt x="140493" y="392907"/>
                  </a:lnTo>
                  <a:lnTo>
                    <a:pt x="85725" y="383382"/>
                  </a:lnTo>
                  <a:lnTo>
                    <a:pt x="54768" y="371475"/>
                  </a:lnTo>
                  <a:lnTo>
                    <a:pt x="26193" y="352425"/>
                  </a:lnTo>
                  <a:lnTo>
                    <a:pt x="9525" y="333375"/>
                  </a:lnTo>
                  <a:lnTo>
                    <a:pt x="0" y="307182"/>
                  </a:lnTo>
                  <a:lnTo>
                    <a:pt x="0" y="278607"/>
                  </a:lnTo>
                  <a:lnTo>
                    <a:pt x="4762" y="259557"/>
                  </a:lnTo>
                  <a:lnTo>
                    <a:pt x="16668" y="250032"/>
                  </a:lnTo>
                  <a:lnTo>
                    <a:pt x="78581" y="219075"/>
                  </a:lnTo>
                  <a:lnTo>
                    <a:pt x="173831" y="178594"/>
                  </a:lnTo>
                  <a:lnTo>
                    <a:pt x="200025" y="171450"/>
                  </a:lnTo>
                  <a:lnTo>
                    <a:pt x="302418" y="176213"/>
                  </a:lnTo>
                  <a:lnTo>
                    <a:pt x="666750" y="195263"/>
                  </a:lnTo>
                  <a:lnTo>
                    <a:pt x="1114425" y="2143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9">
              <a:extLst>
                <a:ext uri="{FF2B5EF4-FFF2-40B4-BE49-F238E27FC236}">
                  <a16:creationId xmlns:a16="http://schemas.microsoft.com/office/drawing/2014/main" id="{DF7E0D45-36A7-4AFF-B1D9-0C3DB0F6F570}"/>
                </a:ext>
              </a:extLst>
            </p:cNvPr>
            <p:cNvSpPr/>
            <p:nvPr/>
          </p:nvSpPr>
          <p:spPr>
            <a:xfrm rot="16200000">
              <a:off x="3463134" y="2521744"/>
              <a:ext cx="2725738" cy="1231900"/>
            </a:xfrm>
            <a:custGeom>
              <a:avLst/>
              <a:gdLst>
                <a:gd name="connsiteX0" fmla="*/ 2424113 w 2726531"/>
                <a:gd name="connsiteY0" fmla="*/ 347663 h 1231107"/>
                <a:gd name="connsiteX1" fmla="*/ 2390775 w 2726531"/>
                <a:gd name="connsiteY1" fmla="*/ 190500 h 1231107"/>
                <a:gd name="connsiteX2" fmla="*/ 2355056 w 2726531"/>
                <a:gd name="connsiteY2" fmla="*/ 9525 h 1231107"/>
                <a:gd name="connsiteX3" fmla="*/ 2490788 w 2726531"/>
                <a:gd name="connsiteY3" fmla="*/ 0 h 1231107"/>
                <a:gd name="connsiteX4" fmla="*/ 2512219 w 2726531"/>
                <a:gd name="connsiteY4" fmla="*/ 109538 h 1231107"/>
                <a:gd name="connsiteX5" fmla="*/ 2543175 w 2726531"/>
                <a:gd name="connsiteY5" fmla="*/ 242888 h 1231107"/>
                <a:gd name="connsiteX6" fmla="*/ 2576513 w 2726531"/>
                <a:gd name="connsiteY6" fmla="*/ 390525 h 1231107"/>
                <a:gd name="connsiteX7" fmla="*/ 2609850 w 2726531"/>
                <a:gd name="connsiteY7" fmla="*/ 531019 h 1231107"/>
                <a:gd name="connsiteX8" fmla="*/ 2636044 w 2726531"/>
                <a:gd name="connsiteY8" fmla="*/ 652463 h 1231107"/>
                <a:gd name="connsiteX9" fmla="*/ 2652713 w 2726531"/>
                <a:gd name="connsiteY9" fmla="*/ 726282 h 1231107"/>
                <a:gd name="connsiteX10" fmla="*/ 2662238 w 2726531"/>
                <a:gd name="connsiteY10" fmla="*/ 752475 h 1231107"/>
                <a:gd name="connsiteX11" fmla="*/ 2676525 w 2726531"/>
                <a:gd name="connsiteY11" fmla="*/ 781050 h 1231107"/>
                <a:gd name="connsiteX12" fmla="*/ 2695575 w 2726531"/>
                <a:gd name="connsiteY12" fmla="*/ 821532 h 1231107"/>
                <a:gd name="connsiteX13" fmla="*/ 2709863 w 2726531"/>
                <a:gd name="connsiteY13" fmla="*/ 857250 h 1231107"/>
                <a:gd name="connsiteX14" fmla="*/ 2721769 w 2726531"/>
                <a:gd name="connsiteY14" fmla="*/ 895350 h 1231107"/>
                <a:gd name="connsiteX15" fmla="*/ 2726531 w 2726531"/>
                <a:gd name="connsiteY15" fmla="*/ 926307 h 1231107"/>
                <a:gd name="connsiteX16" fmla="*/ 2726531 w 2726531"/>
                <a:gd name="connsiteY16" fmla="*/ 947738 h 1231107"/>
                <a:gd name="connsiteX17" fmla="*/ 2712244 w 2726531"/>
                <a:gd name="connsiteY17" fmla="*/ 973932 h 1231107"/>
                <a:gd name="connsiteX18" fmla="*/ 2674144 w 2726531"/>
                <a:gd name="connsiteY18" fmla="*/ 1033463 h 1231107"/>
                <a:gd name="connsiteX19" fmla="*/ 2605088 w 2726531"/>
                <a:gd name="connsiteY19" fmla="*/ 1126332 h 1231107"/>
                <a:gd name="connsiteX20" fmla="*/ 2559844 w 2726531"/>
                <a:gd name="connsiteY20" fmla="*/ 1185863 h 1231107"/>
                <a:gd name="connsiteX21" fmla="*/ 2538413 w 2726531"/>
                <a:gd name="connsiteY21" fmla="*/ 1209675 h 1231107"/>
                <a:gd name="connsiteX22" fmla="*/ 2521744 w 2726531"/>
                <a:gd name="connsiteY22" fmla="*/ 1221582 h 1231107"/>
                <a:gd name="connsiteX23" fmla="*/ 2495550 w 2726531"/>
                <a:gd name="connsiteY23" fmla="*/ 1228725 h 1231107"/>
                <a:gd name="connsiteX24" fmla="*/ 2462213 w 2726531"/>
                <a:gd name="connsiteY24" fmla="*/ 1231107 h 1231107"/>
                <a:gd name="connsiteX25" fmla="*/ 2426494 w 2726531"/>
                <a:gd name="connsiteY25" fmla="*/ 1221582 h 1231107"/>
                <a:gd name="connsiteX26" fmla="*/ 2383631 w 2726531"/>
                <a:gd name="connsiteY26" fmla="*/ 1195388 h 1231107"/>
                <a:gd name="connsiteX27" fmla="*/ 2343150 w 2726531"/>
                <a:gd name="connsiteY27" fmla="*/ 1176338 h 1231107"/>
                <a:gd name="connsiteX28" fmla="*/ 2283619 w 2726531"/>
                <a:gd name="connsiteY28" fmla="*/ 1166813 h 1231107"/>
                <a:gd name="connsiteX29" fmla="*/ 2207419 w 2726531"/>
                <a:gd name="connsiteY29" fmla="*/ 1162050 h 1231107"/>
                <a:gd name="connsiteX30" fmla="*/ 2078831 w 2726531"/>
                <a:gd name="connsiteY30" fmla="*/ 1157288 h 1231107"/>
                <a:gd name="connsiteX31" fmla="*/ 1771650 w 2726531"/>
                <a:gd name="connsiteY31" fmla="*/ 1140619 h 1231107"/>
                <a:gd name="connsiteX32" fmla="*/ 1419225 w 2726531"/>
                <a:gd name="connsiteY32" fmla="*/ 1126332 h 1231107"/>
                <a:gd name="connsiteX33" fmla="*/ 1309688 w 2726531"/>
                <a:gd name="connsiteY33" fmla="*/ 1119188 h 1231107"/>
                <a:gd name="connsiteX34" fmla="*/ 1223963 w 2726531"/>
                <a:gd name="connsiteY34" fmla="*/ 1123950 h 1231107"/>
                <a:gd name="connsiteX35" fmla="*/ 1002506 w 2726531"/>
                <a:gd name="connsiteY35" fmla="*/ 1131094 h 1231107"/>
                <a:gd name="connsiteX36" fmla="*/ 809625 w 2726531"/>
                <a:gd name="connsiteY36" fmla="*/ 1140619 h 1231107"/>
                <a:gd name="connsiteX37" fmla="*/ 481013 w 2726531"/>
                <a:gd name="connsiteY37" fmla="*/ 1152525 h 1231107"/>
                <a:gd name="connsiteX38" fmla="*/ 250031 w 2726531"/>
                <a:gd name="connsiteY38" fmla="*/ 1159669 h 1231107"/>
                <a:gd name="connsiteX39" fmla="*/ 161925 w 2726531"/>
                <a:gd name="connsiteY39" fmla="*/ 1164432 h 1231107"/>
                <a:gd name="connsiteX40" fmla="*/ 140494 w 2726531"/>
                <a:gd name="connsiteY40" fmla="*/ 1159669 h 1231107"/>
                <a:gd name="connsiteX41" fmla="*/ 111919 w 2726531"/>
                <a:gd name="connsiteY41" fmla="*/ 1147763 h 1231107"/>
                <a:gd name="connsiteX42" fmla="*/ 95250 w 2726531"/>
                <a:gd name="connsiteY42" fmla="*/ 1138238 h 1231107"/>
                <a:gd name="connsiteX43" fmla="*/ 76200 w 2726531"/>
                <a:gd name="connsiteY43" fmla="*/ 1121569 h 1231107"/>
                <a:gd name="connsiteX44" fmla="*/ 50006 w 2726531"/>
                <a:gd name="connsiteY44" fmla="*/ 1092994 h 1231107"/>
                <a:gd name="connsiteX45" fmla="*/ 26194 w 2726531"/>
                <a:gd name="connsiteY45" fmla="*/ 1057275 h 1231107"/>
                <a:gd name="connsiteX46" fmla="*/ 4763 w 2726531"/>
                <a:gd name="connsiteY46" fmla="*/ 1021557 h 1231107"/>
                <a:gd name="connsiteX47" fmla="*/ 0 w 2726531"/>
                <a:gd name="connsiteY47" fmla="*/ 1004888 h 1231107"/>
                <a:gd name="connsiteX48" fmla="*/ 4763 w 2726531"/>
                <a:gd name="connsiteY48" fmla="*/ 992982 h 1231107"/>
                <a:gd name="connsiteX49" fmla="*/ 23813 w 2726531"/>
                <a:gd name="connsiteY49" fmla="*/ 971550 h 1231107"/>
                <a:gd name="connsiteX50" fmla="*/ 57150 w 2726531"/>
                <a:gd name="connsiteY50" fmla="*/ 947738 h 1231107"/>
                <a:gd name="connsiteX51" fmla="*/ 119063 w 2726531"/>
                <a:gd name="connsiteY51" fmla="*/ 916782 h 1231107"/>
                <a:gd name="connsiteX52" fmla="*/ 188119 w 2726531"/>
                <a:gd name="connsiteY52" fmla="*/ 890588 h 1231107"/>
                <a:gd name="connsiteX53" fmla="*/ 254794 w 2726531"/>
                <a:gd name="connsiteY53" fmla="*/ 871538 h 1231107"/>
                <a:gd name="connsiteX54" fmla="*/ 381000 w 2726531"/>
                <a:gd name="connsiteY54" fmla="*/ 897732 h 1231107"/>
                <a:gd name="connsiteX55" fmla="*/ 647700 w 2726531"/>
                <a:gd name="connsiteY55" fmla="*/ 895350 h 1231107"/>
                <a:gd name="connsiteX56" fmla="*/ 878681 w 2726531"/>
                <a:gd name="connsiteY56" fmla="*/ 897732 h 1231107"/>
                <a:gd name="connsiteX57" fmla="*/ 1085850 w 2726531"/>
                <a:gd name="connsiteY57" fmla="*/ 895350 h 1231107"/>
                <a:gd name="connsiteX58" fmla="*/ 1278731 w 2726531"/>
                <a:gd name="connsiteY58" fmla="*/ 895350 h 1231107"/>
                <a:gd name="connsiteX59" fmla="*/ 1809750 w 2726531"/>
                <a:gd name="connsiteY59" fmla="*/ 895350 h 1231107"/>
                <a:gd name="connsiteX60" fmla="*/ 1943100 w 2726531"/>
                <a:gd name="connsiteY60" fmla="*/ 919163 h 1231107"/>
                <a:gd name="connsiteX61" fmla="*/ 2255044 w 2726531"/>
                <a:gd name="connsiteY61" fmla="*/ 919163 h 1231107"/>
                <a:gd name="connsiteX62" fmla="*/ 2445544 w 2726531"/>
                <a:gd name="connsiteY62" fmla="*/ 916782 h 1231107"/>
                <a:gd name="connsiteX63" fmla="*/ 2476500 w 2726531"/>
                <a:gd name="connsiteY63" fmla="*/ 912019 h 1231107"/>
                <a:gd name="connsiteX64" fmla="*/ 2500313 w 2726531"/>
                <a:gd name="connsiteY64" fmla="*/ 902494 h 1231107"/>
                <a:gd name="connsiteX65" fmla="*/ 2514600 w 2726531"/>
                <a:gd name="connsiteY65" fmla="*/ 892969 h 1231107"/>
                <a:gd name="connsiteX66" fmla="*/ 2519363 w 2726531"/>
                <a:gd name="connsiteY66" fmla="*/ 883444 h 1231107"/>
                <a:gd name="connsiteX67" fmla="*/ 2521744 w 2726531"/>
                <a:gd name="connsiteY67" fmla="*/ 873919 h 1231107"/>
                <a:gd name="connsiteX68" fmla="*/ 2524125 w 2726531"/>
                <a:gd name="connsiteY68" fmla="*/ 850107 h 1231107"/>
                <a:gd name="connsiteX69" fmla="*/ 2507456 w 2726531"/>
                <a:gd name="connsiteY69" fmla="*/ 762000 h 1231107"/>
                <a:gd name="connsiteX70" fmla="*/ 2424113 w 2726531"/>
                <a:gd name="connsiteY70" fmla="*/ 347663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726531" h="1231107">
                  <a:moveTo>
                    <a:pt x="2424113" y="347663"/>
                  </a:moveTo>
                  <a:lnTo>
                    <a:pt x="2390775" y="190500"/>
                  </a:lnTo>
                  <a:lnTo>
                    <a:pt x="2355056" y="9525"/>
                  </a:lnTo>
                  <a:lnTo>
                    <a:pt x="2490788" y="0"/>
                  </a:lnTo>
                  <a:lnTo>
                    <a:pt x="2512219" y="109538"/>
                  </a:lnTo>
                  <a:lnTo>
                    <a:pt x="2543175" y="242888"/>
                  </a:lnTo>
                  <a:lnTo>
                    <a:pt x="2576513" y="390525"/>
                  </a:lnTo>
                  <a:lnTo>
                    <a:pt x="2609850" y="531019"/>
                  </a:lnTo>
                  <a:lnTo>
                    <a:pt x="2636044" y="652463"/>
                  </a:lnTo>
                  <a:lnTo>
                    <a:pt x="2652713" y="726282"/>
                  </a:lnTo>
                  <a:lnTo>
                    <a:pt x="2662238" y="752475"/>
                  </a:lnTo>
                  <a:lnTo>
                    <a:pt x="2676525" y="781050"/>
                  </a:lnTo>
                  <a:lnTo>
                    <a:pt x="2695575" y="821532"/>
                  </a:lnTo>
                  <a:lnTo>
                    <a:pt x="2709863" y="857250"/>
                  </a:lnTo>
                  <a:lnTo>
                    <a:pt x="2721769" y="895350"/>
                  </a:lnTo>
                  <a:lnTo>
                    <a:pt x="2726531" y="926307"/>
                  </a:lnTo>
                  <a:lnTo>
                    <a:pt x="2726531" y="947738"/>
                  </a:lnTo>
                  <a:lnTo>
                    <a:pt x="2712244" y="973932"/>
                  </a:lnTo>
                  <a:lnTo>
                    <a:pt x="2674144" y="1033463"/>
                  </a:lnTo>
                  <a:lnTo>
                    <a:pt x="2605088" y="1126332"/>
                  </a:lnTo>
                  <a:lnTo>
                    <a:pt x="2559844" y="1185863"/>
                  </a:lnTo>
                  <a:lnTo>
                    <a:pt x="2538413" y="1209675"/>
                  </a:lnTo>
                  <a:lnTo>
                    <a:pt x="2521744" y="1221582"/>
                  </a:lnTo>
                  <a:lnTo>
                    <a:pt x="2495550" y="1228725"/>
                  </a:lnTo>
                  <a:lnTo>
                    <a:pt x="2462213" y="1231107"/>
                  </a:lnTo>
                  <a:lnTo>
                    <a:pt x="2426494" y="1221582"/>
                  </a:lnTo>
                  <a:lnTo>
                    <a:pt x="2383631" y="1195388"/>
                  </a:lnTo>
                  <a:lnTo>
                    <a:pt x="2343150" y="1176338"/>
                  </a:lnTo>
                  <a:lnTo>
                    <a:pt x="2283619" y="1166813"/>
                  </a:lnTo>
                  <a:lnTo>
                    <a:pt x="2207419" y="1162050"/>
                  </a:lnTo>
                  <a:lnTo>
                    <a:pt x="2078831" y="1157288"/>
                  </a:lnTo>
                  <a:lnTo>
                    <a:pt x="1771650" y="1140619"/>
                  </a:lnTo>
                  <a:lnTo>
                    <a:pt x="1419225" y="1126332"/>
                  </a:lnTo>
                  <a:lnTo>
                    <a:pt x="1309688" y="1119188"/>
                  </a:lnTo>
                  <a:lnTo>
                    <a:pt x="1223963" y="1123950"/>
                  </a:lnTo>
                  <a:lnTo>
                    <a:pt x="1002506" y="1131094"/>
                  </a:lnTo>
                  <a:lnTo>
                    <a:pt x="809625" y="1140619"/>
                  </a:lnTo>
                  <a:lnTo>
                    <a:pt x="481013" y="1152525"/>
                  </a:lnTo>
                  <a:lnTo>
                    <a:pt x="250031" y="1159669"/>
                  </a:lnTo>
                  <a:lnTo>
                    <a:pt x="161925" y="1164432"/>
                  </a:lnTo>
                  <a:lnTo>
                    <a:pt x="140494" y="1159669"/>
                  </a:lnTo>
                  <a:lnTo>
                    <a:pt x="111919" y="1147763"/>
                  </a:lnTo>
                  <a:lnTo>
                    <a:pt x="95250" y="1138238"/>
                  </a:lnTo>
                  <a:lnTo>
                    <a:pt x="76200" y="1121569"/>
                  </a:lnTo>
                  <a:lnTo>
                    <a:pt x="50006" y="1092994"/>
                  </a:lnTo>
                  <a:lnTo>
                    <a:pt x="26194" y="1057275"/>
                  </a:lnTo>
                  <a:lnTo>
                    <a:pt x="4763" y="1021557"/>
                  </a:lnTo>
                  <a:lnTo>
                    <a:pt x="0" y="1004888"/>
                  </a:lnTo>
                  <a:lnTo>
                    <a:pt x="4763" y="992982"/>
                  </a:lnTo>
                  <a:lnTo>
                    <a:pt x="23813" y="971550"/>
                  </a:lnTo>
                  <a:lnTo>
                    <a:pt x="57150" y="947738"/>
                  </a:lnTo>
                  <a:lnTo>
                    <a:pt x="119063" y="916782"/>
                  </a:lnTo>
                  <a:lnTo>
                    <a:pt x="188119" y="890588"/>
                  </a:lnTo>
                  <a:lnTo>
                    <a:pt x="254794" y="871538"/>
                  </a:lnTo>
                  <a:lnTo>
                    <a:pt x="381000" y="897732"/>
                  </a:lnTo>
                  <a:lnTo>
                    <a:pt x="647700" y="895350"/>
                  </a:lnTo>
                  <a:lnTo>
                    <a:pt x="878681" y="897732"/>
                  </a:lnTo>
                  <a:lnTo>
                    <a:pt x="1085850" y="895350"/>
                  </a:lnTo>
                  <a:lnTo>
                    <a:pt x="1278731" y="895350"/>
                  </a:lnTo>
                  <a:lnTo>
                    <a:pt x="1809750" y="895350"/>
                  </a:lnTo>
                  <a:lnTo>
                    <a:pt x="1943100" y="919163"/>
                  </a:lnTo>
                  <a:lnTo>
                    <a:pt x="2255044" y="919163"/>
                  </a:lnTo>
                  <a:lnTo>
                    <a:pt x="2445544" y="916782"/>
                  </a:lnTo>
                  <a:lnTo>
                    <a:pt x="2476500" y="912019"/>
                  </a:lnTo>
                  <a:lnTo>
                    <a:pt x="2500313" y="902494"/>
                  </a:lnTo>
                  <a:lnTo>
                    <a:pt x="2514600" y="892969"/>
                  </a:lnTo>
                  <a:lnTo>
                    <a:pt x="2519363" y="883444"/>
                  </a:lnTo>
                  <a:lnTo>
                    <a:pt x="2521744" y="873919"/>
                  </a:lnTo>
                  <a:lnTo>
                    <a:pt x="2524125" y="850107"/>
                  </a:lnTo>
                  <a:lnTo>
                    <a:pt x="2507456" y="762000"/>
                  </a:lnTo>
                  <a:lnTo>
                    <a:pt x="2424113" y="3476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0">
              <a:extLst>
                <a:ext uri="{FF2B5EF4-FFF2-40B4-BE49-F238E27FC236}">
                  <a16:creationId xmlns:a16="http://schemas.microsoft.com/office/drawing/2014/main" id="{5CD66546-6521-4994-8BFE-5D04EE636E00}"/>
                </a:ext>
              </a:extLst>
            </p:cNvPr>
            <p:cNvSpPr/>
            <p:nvPr/>
          </p:nvSpPr>
          <p:spPr>
            <a:xfrm rot="16200000">
              <a:off x="4540254" y="2211388"/>
              <a:ext cx="330200" cy="962025"/>
            </a:xfrm>
            <a:custGeom>
              <a:avLst/>
              <a:gdLst>
                <a:gd name="connsiteX0" fmla="*/ 88106 w 330993"/>
                <a:gd name="connsiteY0" fmla="*/ 561975 h 962025"/>
                <a:gd name="connsiteX1" fmla="*/ 35718 w 330993"/>
                <a:gd name="connsiteY1" fmla="*/ 235744 h 962025"/>
                <a:gd name="connsiteX2" fmla="*/ 0 w 330993"/>
                <a:gd name="connsiteY2" fmla="*/ 2381 h 962025"/>
                <a:gd name="connsiteX3" fmla="*/ 178593 w 330993"/>
                <a:gd name="connsiteY3" fmla="*/ 0 h 962025"/>
                <a:gd name="connsiteX4" fmla="*/ 207168 w 330993"/>
                <a:gd name="connsiteY4" fmla="*/ 188119 h 962025"/>
                <a:gd name="connsiteX5" fmla="*/ 245268 w 330993"/>
                <a:gd name="connsiteY5" fmla="*/ 411956 h 962025"/>
                <a:gd name="connsiteX6" fmla="*/ 257175 w 330993"/>
                <a:gd name="connsiteY6" fmla="*/ 495300 h 962025"/>
                <a:gd name="connsiteX7" fmla="*/ 285750 w 330993"/>
                <a:gd name="connsiteY7" fmla="*/ 676275 h 962025"/>
                <a:gd name="connsiteX8" fmla="*/ 323850 w 330993"/>
                <a:gd name="connsiteY8" fmla="*/ 926306 h 962025"/>
                <a:gd name="connsiteX9" fmla="*/ 330993 w 330993"/>
                <a:gd name="connsiteY9" fmla="*/ 962025 h 962025"/>
                <a:gd name="connsiteX10" fmla="*/ 152400 w 330993"/>
                <a:gd name="connsiteY10" fmla="*/ 947737 h 962025"/>
                <a:gd name="connsiteX11" fmla="*/ 88106 w 330993"/>
                <a:gd name="connsiteY11" fmla="*/ 561975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0993" h="962025">
                  <a:moveTo>
                    <a:pt x="88106" y="561975"/>
                  </a:moveTo>
                  <a:lnTo>
                    <a:pt x="35718" y="235744"/>
                  </a:lnTo>
                  <a:lnTo>
                    <a:pt x="0" y="2381"/>
                  </a:lnTo>
                  <a:lnTo>
                    <a:pt x="178593" y="0"/>
                  </a:lnTo>
                  <a:lnTo>
                    <a:pt x="207168" y="188119"/>
                  </a:lnTo>
                  <a:lnTo>
                    <a:pt x="245268" y="411956"/>
                  </a:lnTo>
                  <a:lnTo>
                    <a:pt x="257175" y="495300"/>
                  </a:lnTo>
                  <a:lnTo>
                    <a:pt x="285750" y="676275"/>
                  </a:lnTo>
                  <a:lnTo>
                    <a:pt x="323850" y="926306"/>
                  </a:lnTo>
                  <a:lnTo>
                    <a:pt x="330993" y="962025"/>
                  </a:lnTo>
                  <a:lnTo>
                    <a:pt x="152400" y="947737"/>
                  </a:lnTo>
                  <a:lnTo>
                    <a:pt x="88106" y="5619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1">
              <a:extLst>
                <a:ext uri="{FF2B5EF4-FFF2-40B4-BE49-F238E27FC236}">
                  <a16:creationId xmlns:a16="http://schemas.microsoft.com/office/drawing/2014/main" id="{5C37F865-9216-4702-8889-BA2347BA878D}"/>
                </a:ext>
              </a:extLst>
            </p:cNvPr>
            <p:cNvSpPr/>
            <p:nvPr/>
          </p:nvSpPr>
          <p:spPr>
            <a:xfrm rot="16200000">
              <a:off x="4522790" y="2928938"/>
              <a:ext cx="330200" cy="955675"/>
            </a:xfrm>
            <a:custGeom>
              <a:avLst/>
              <a:gdLst>
                <a:gd name="connsiteX0" fmla="*/ 59531 w 330993"/>
                <a:gd name="connsiteY0" fmla="*/ 383382 h 954882"/>
                <a:gd name="connsiteX1" fmla="*/ 0 w 330993"/>
                <a:gd name="connsiteY1" fmla="*/ 0 h 954882"/>
                <a:gd name="connsiteX2" fmla="*/ 178593 w 330993"/>
                <a:gd name="connsiteY2" fmla="*/ 19050 h 954882"/>
                <a:gd name="connsiteX3" fmla="*/ 209550 w 330993"/>
                <a:gd name="connsiteY3" fmla="*/ 216694 h 954882"/>
                <a:gd name="connsiteX4" fmla="*/ 264318 w 330993"/>
                <a:gd name="connsiteY4" fmla="*/ 552450 h 954882"/>
                <a:gd name="connsiteX5" fmla="*/ 330993 w 330993"/>
                <a:gd name="connsiteY5" fmla="*/ 954882 h 954882"/>
                <a:gd name="connsiteX6" fmla="*/ 150018 w 330993"/>
                <a:gd name="connsiteY6" fmla="*/ 945357 h 954882"/>
                <a:gd name="connsiteX7" fmla="*/ 107156 w 330993"/>
                <a:gd name="connsiteY7" fmla="*/ 673894 h 954882"/>
                <a:gd name="connsiteX8" fmla="*/ 59531 w 330993"/>
                <a:gd name="connsiteY8" fmla="*/ 383382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993" h="954882">
                  <a:moveTo>
                    <a:pt x="59531" y="383382"/>
                  </a:moveTo>
                  <a:lnTo>
                    <a:pt x="0" y="0"/>
                  </a:lnTo>
                  <a:lnTo>
                    <a:pt x="178593" y="19050"/>
                  </a:lnTo>
                  <a:lnTo>
                    <a:pt x="209550" y="216694"/>
                  </a:lnTo>
                  <a:lnTo>
                    <a:pt x="264318" y="552450"/>
                  </a:lnTo>
                  <a:lnTo>
                    <a:pt x="330993" y="954882"/>
                  </a:lnTo>
                  <a:lnTo>
                    <a:pt x="150018" y="945357"/>
                  </a:lnTo>
                  <a:lnTo>
                    <a:pt x="107156" y="673894"/>
                  </a:lnTo>
                  <a:lnTo>
                    <a:pt x="59531" y="3833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2">
              <a:extLst>
                <a:ext uri="{FF2B5EF4-FFF2-40B4-BE49-F238E27FC236}">
                  <a16:creationId xmlns:a16="http://schemas.microsoft.com/office/drawing/2014/main" id="{22DD0018-9A31-442F-9437-ACBE98AC5D4B}"/>
                </a:ext>
              </a:extLst>
            </p:cNvPr>
            <p:cNvSpPr/>
            <p:nvPr/>
          </p:nvSpPr>
          <p:spPr>
            <a:xfrm rot="16200000">
              <a:off x="4481514" y="3760788"/>
              <a:ext cx="357188" cy="1014413"/>
            </a:xfrm>
            <a:custGeom>
              <a:avLst/>
              <a:gdLst>
                <a:gd name="connsiteX0" fmla="*/ 57150 w 357187"/>
                <a:gd name="connsiteY0" fmla="*/ 278607 h 1014413"/>
                <a:gd name="connsiteX1" fmla="*/ 0 w 357187"/>
                <a:gd name="connsiteY1" fmla="*/ 0 h 1014413"/>
                <a:gd name="connsiteX2" fmla="*/ 180975 w 357187"/>
                <a:gd name="connsiteY2" fmla="*/ 30957 h 1014413"/>
                <a:gd name="connsiteX3" fmla="*/ 226219 w 357187"/>
                <a:gd name="connsiteY3" fmla="*/ 290513 h 1014413"/>
                <a:gd name="connsiteX4" fmla="*/ 278606 w 357187"/>
                <a:gd name="connsiteY4" fmla="*/ 578644 h 1014413"/>
                <a:gd name="connsiteX5" fmla="*/ 357187 w 357187"/>
                <a:gd name="connsiteY5" fmla="*/ 1014413 h 1014413"/>
                <a:gd name="connsiteX6" fmla="*/ 204787 w 357187"/>
                <a:gd name="connsiteY6" fmla="*/ 1009650 h 1014413"/>
                <a:gd name="connsiteX7" fmla="*/ 142875 w 357187"/>
                <a:gd name="connsiteY7" fmla="*/ 709613 h 1014413"/>
                <a:gd name="connsiteX8" fmla="*/ 57150 w 357187"/>
                <a:gd name="connsiteY8" fmla="*/ 278607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187" h="1014413">
                  <a:moveTo>
                    <a:pt x="57150" y="278607"/>
                  </a:moveTo>
                  <a:lnTo>
                    <a:pt x="0" y="0"/>
                  </a:lnTo>
                  <a:lnTo>
                    <a:pt x="180975" y="30957"/>
                  </a:lnTo>
                  <a:lnTo>
                    <a:pt x="226219" y="290513"/>
                  </a:lnTo>
                  <a:lnTo>
                    <a:pt x="278606" y="578644"/>
                  </a:lnTo>
                  <a:lnTo>
                    <a:pt x="357187" y="1014413"/>
                  </a:lnTo>
                  <a:lnTo>
                    <a:pt x="204787" y="1009650"/>
                  </a:lnTo>
                  <a:lnTo>
                    <a:pt x="142875" y="709613"/>
                  </a:lnTo>
                  <a:lnTo>
                    <a:pt x="57150" y="27860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74159EBD-CB36-4CE6-A189-6293F773D3FF}"/>
                </a:ext>
              </a:extLst>
            </p:cNvPr>
            <p:cNvSpPr/>
            <p:nvPr/>
          </p:nvSpPr>
          <p:spPr>
            <a:xfrm>
              <a:off x="6018214" y="2154238"/>
              <a:ext cx="2428875" cy="450850"/>
            </a:xfrm>
            <a:custGeom>
              <a:avLst/>
              <a:gdLst>
                <a:gd name="connsiteX0" fmla="*/ 1000125 w 2428875"/>
                <a:gd name="connsiteY0" fmla="*/ 290513 h 450057"/>
                <a:gd name="connsiteX1" fmla="*/ 676275 w 2428875"/>
                <a:gd name="connsiteY1" fmla="*/ 328613 h 450057"/>
                <a:gd name="connsiteX2" fmla="*/ 357187 w 2428875"/>
                <a:gd name="connsiteY2" fmla="*/ 366713 h 450057"/>
                <a:gd name="connsiteX3" fmla="*/ 92869 w 2428875"/>
                <a:gd name="connsiteY3" fmla="*/ 400050 h 450057"/>
                <a:gd name="connsiteX4" fmla="*/ 9525 w 2428875"/>
                <a:gd name="connsiteY4" fmla="*/ 409575 h 450057"/>
                <a:gd name="connsiteX5" fmla="*/ 0 w 2428875"/>
                <a:gd name="connsiteY5" fmla="*/ 245269 h 450057"/>
                <a:gd name="connsiteX6" fmla="*/ 71437 w 2428875"/>
                <a:gd name="connsiteY6" fmla="*/ 250032 h 450057"/>
                <a:gd name="connsiteX7" fmla="*/ 183356 w 2428875"/>
                <a:gd name="connsiteY7" fmla="*/ 245269 h 450057"/>
                <a:gd name="connsiteX8" fmla="*/ 302419 w 2428875"/>
                <a:gd name="connsiteY8" fmla="*/ 235744 h 450057"/>
                <a:gd name="connsiteX9" fmla="*/ 478631 w 2428875"/>
                <a:gd name="connsiteY9" fmla="*/ 214313 h 450057"/>
                <a:gd name="connsiteX10" fmla="*/ 619125 w 2428875"/>
                <a:gd name="connsiteY10" fmla="*/ 195263 h 450057"/>
                <a:gd name="connsiteX11" fmla="*/ 733425 w 2428875"/>
                <a:gd name="connsiteY11" fmla="*/ 176213 h 450057"/>
                <a:gd name="connsiteX12" fmla="*/ 845344 w 2428875"/>
                <a:gd name="connsiteY12" fmla="*/ 154782 h 450057"/>
                <a:gd name="connsiteX13" fmla="*/ 1047750 w 2428875"/>
                <a:gd name="connsiteY13" fmla="*/ 138113 h 450057"/>
                <a:gd name="connsiteX14" fmla="*/ 1333500 w 2428875"/>
                <a:gd name="connsiteY14" fmla="*/ 95250 h 450057"/>
                <a:gd name="connsiteX15" fmla="*/ 1543050 w 2428875"/>
                <a:gd name="connsiteY15" fmla="*/ 64294 h 450057"/>
                <a:gd name="connsiteX16" fmla="*/ 1745456 w 2428875"/>
                <a:gd name="connsiteY16" fmla="*/ 35719 h 450057"/>
                <a:gd name="connsiteX17" fmla="*/ 1919287 w 2428875"/>
                <a:gd name="connsiteY17" fmla="*/ 11907 h 450057"/>
                <a:gd name="connsiteX18" fmla="*/ 2007394 w 2428875"/>
                <a:gd name="connsiteY18" fmla="*/ 0 h 450057"/>
                <a:gd name="connsiteX19" fmla="*/ 2033587 w 2428875"/>
                <a:gd name="connsiteY19" fmla="*/ 2382 h 450057"/>
                <a:gd name="connsiteX20" fmla="*/ 2057400 w 2428875"/>
                <a:gd name="connsiteY20" fmla="*/ 7144 h 450057"/>
                <a:gd name="connsiteX21" fmla="*/ 2083594 w 2428875"/>
                <a:gd name="connsiteY21" fmla="*/ 11907 h 450057"/>
                <a:gd name="connsiteX22" fmla="*/ 2109787 w 2428875"/>
                <a:gd name="connsiteY22" fmla="*/ 23813 h 450057"/>
                <a:gd name="connsiteX23" fmla="*/ 2138362 w 2428875"/>
                <a:gd name="connsiteY23" fmla="*/ 40482 h 450057"/>
                <a:gd name="connsiteX24" fmla="*/ 2159794 w 2428875"/>
                <a:gd name="connsiteY24" fmla="*/ 54769 h 450057"/>
                <a:gd name="connsiteX25" fmla="*/ 2200275 w 2428875"/>
                <a:gd name="connsiteY25" fmla="*/ 85725 h 450057"/>
                <a:gd name="connsiteX26" fmla="*/ 2224087 w 2428875"/>
                <a:gd name="connsiteY26" fmla="*/ 107157 h 450057"/>
                <a:gd name="connsiteX27" fmla="*/ 2276475 w 2428875"/>
                <a:gd name="connsiteY27" fmla="*/ 159544 h 450057"/>
                <a:gd name="connsiteX28" fmla="*/ 2309812 w 2428875"/>
                <a:gd name="connsiteY28" fmla="*/ 197644 h 450057"/>
                <a:gd name="connsiteX29" fmla="*/ 2350294 w 2428875"/>
                <a:gd name="connsiteY29" fmla="*/ 247650 h 450057"/>
                <a:gd name="connsiteX30" fmla="*/ 2383631 w 2428875"/>
                <a:gd name="connsiteY30" fmla="*/ 290513 h 450057"/>
                <a:gd name="connsiteX31" fmla="*/ 2414587 w 2428875"/>
                <a:gd name="connsiteY31" fmla="*/ 335757 h 450057"/>
                <a:gd name="connsiteX32" fmla="*/ 2426494 w 2428875"/>
                <a:gd name="connsiteY32" fmla="*/ 357188 h 450057"/>
                <a:gd name="connsiteX33" fmla="*/ 2428875 w 2428875"/>
                <a:gd name="connsiteY33" fmla="*/ 369094 h 450057"/>
                <a:gd name="connsiteX34" fmla="*/ 2426494 w 2428875"/>
                <a:gd name="connsiteY34" fmla="*/ 383382 h 450057"/>
                <a:gd name="connsiteX35" fmla="*/ 2414587 w 2428875"/>
                <a:gd name="connsiteY35" fmla="*/ 404813 h 450057"/>
                <a:gd name="connsiteX36" fmla="*/ 2388394 w 2428875"/>
                <a:gd name="connsiteY36" fmla="*/ 428625 h 450057"/>
                <a:gd name="connsiteX37" fmla="*/ 2347912 w 2428875"/>
                <a:gd name="connsiteY37" fmla="*/ 450057 h 450057"/>
                <a:gd name="connsiteX38" fmla="*/ 1981200 w 2428875"/>
                <a:gd name="connsiteY38" fmla="*/ 200025 h 450057"/>
                <a:gd name="connsiteX39" fmla="*/ 1950244 w 2428875"/>
                <a:gd name="connsiteY39" fmla="*/ 188119 h 450057"/>
                <a:gd name="connsiteX40" fmla="*/ 1912144 w 2428875"/>
                <a:gd name="connsiteY40" fmla="*/ 183357 h 450057"/>
                <a:gd name="connsiteX41" fmla="*/ 1840706 w 2428875"/>
                <a:gd name="connsiteY41" fmla="*/ 188119 h 450057"/>
                <a:gd name="connsiteX42" fmla="*/ 1638300 w 2428875"/>
                <a:gd name="connsiteY42" fmla="*/ 211932 h 450057"/>
                <a:gd name="connsiteX43" fmla="*/ 1226344 w 2428875"/>
                <a:gd name="connsiteY43" fmla="*/ 264319 h 450057"/>
                <a:gd name="connsiteX44" fmla="*/ 1000125 w 2428875"/>
                <a:gd name="connsiteY44" fmla="*/ 290513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28875" h="450057">
                  <a:moveTo>
                    <a:pt x="1000125" y="290513"/>
                  </a:moveTo>
                  <a:lnTo>
                    <a:pt x="676275" y="328613"/>
                  </a:lnTo>
                  <a:lnTo>
                    <a:pt x="357187" y="366713"/>
                  </a:lnTo>
                  <a:lnTo>
                    <a:pt x="92869" y="400050"/>
                  </a:lnTo>
                  <a:lnTo>
                    <a:pt x="9525" y="409575"/>
                  </a:lnTo>
                  <a:lnTo>
                    <a:pt x="0" y="245269"/>
                  </a:lnTo>
                  <a:lnTo>
                    <a:pt x="71437" y="250032"/>
                  </a:lnTo>
                  <a:lnTo>
                    <a:pt x="183356" y="245269"/>
                  </a:lnTo>
                  <a:lnTo>
                    <a:pt x="302419" y="235744"/>
                  </a:lnTo>
                  <a:lnTo>
                    <a:pt x="478631" y="214313"/>
                  </a:lnTo>
                  <a:lnTo>
                    <a:pt x="619125" y="195263"/>
                  </a:lnTo>
                  <a:lnTo>
                    <a:pt x="733425" y="176213"/>
                  </a:lnTo>
                  <a:lnTo>
                    <a:pt x="845344" y="154782"/>
                  </a:lnTo>
                  <a:lnTo>
                    <a:pt x="1047750" y="138113"/>
                  </a:lnTo>
                  <a:lnTo>
                    <a:pt x="1333500" y="95250"/>
                  </a:lnTo>
                  <a:lnTo>
                    <a:pt x="1543050" y="64294"/>
                  </a:lnTo>
                  <a:lnTo>
                    <a:pt x="1745456" y="35719"/>
                  </a:lnTo>
                  <a:lnTo>
                    <a:pt x="1919287" y="11907"/>
                  </a:lnTo>
                  <a:lnTo>
                    <a:pt x="2007394" y="0"/>
                  </a:lnTo>
                  <a:lnTo>
                    <a:pt x="2033587" y="2382"/>
                  </a:lnTo>
                  <a:lnTo>
                    <a:pt x="2057400" y="7144"/>
                  </a:lnTo>
                  <a:lnTo>
                    <a:pt x="2083594" y="11907"/>
                  </a:lnTo>
                  <a:lnTo>
                    <a:pt x="2109787" y="23813"/>
                  </a:lnTo>
                  <a:lnTo>
                    <a:pt x="2138362" y="40482"/>
                  </a:lnTo>
                  <a:lnTo>
                    <a:pt x="2159794" y="54769"/>
                  </a:lnTo>
                  <a:lnTo>
                    <a:pt x="2200275" y="85725"/>
                  </a:lnTo>
                  <a:lnTo>
                    <a:pt x="2224087" y="107157"/>
                  </a:lnTo>
                  <a:lnTo>
                    <a:pt x="2276475" y="159544"/>
                  </a:lnTo>
                  <a:lnTo>
                    <a:pt x="2309812" y="197644"/>
                  </a:lnTo>
                  <a:lnTo>
                    <a:pt x="2350294" y="247650"/>
                  </a:lnTo>
                  <a:lnTo>
                    <a:pt x="2383631" y="290513"/>
                  </a:lnTo>
                  <a:lnTo>
                    <a:pt x="2414587" y="335757"/>
                  </a:lnTo>
                  <a:lnTo>
                    <a:pt x="2426494" y="357188"/>
                  </a:lnTo>
                  <a:lnTo>
                    <a:pt x="2428875" y="369094"/>
                  </a:lnTo>
                  <a:lnTo>
                    <a:pt x="2426494" y="383382"/>
                  </a:lnTo>
                  <a:lnTo>
                    <a:pt x="2414587" y="404813"/>
                  </a:lnTo>
                  <a:lnTo>
                    <a:pt x="2388394" y="428625"/>
                  </a:lnTo>
                  <a:lnTo>
                    <a:pt x="2347912" y="450057"/>
                  </a:lnTo>
                  <a:lnTo>
                    <a:pt x="1981200" y="200025"/>
                  </a:lnTo>
                  <a:lnTo>
                    <a:pt x="1950244" y="188119"/>
                  </a:lnTo>
                  <a:lnTo>
                    <a:pt x="1912144" y="183357"/>
                  </a:lnTo>
                  <a:lnTo>
                    <a:pt x="1840706" y="188119"/>
                  </a:lnTo>
                  <a:lnTo>
                    <a:pt x="1638300" y="211932"/>
                  </a:lnTo>
                  <a:lnTo>
                    <a:pt x="1226344" y="264319"/>
                  </a:lnTo>
                  <a:lnTo>
                    <a:pt x="1000125" y="2905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DC7B2280-F3AA-4F73-A7C9-A2381652F4BB}"/>
                </a:ext>
              </a:extLst>
            </p:cNvPr>
            <p:cNvSpPr/>
            <p:nvPr/>
          </p:nvSpPr>
          <p:spPr>
            <a:xfrm>
              <a:off x="7681914" y="2305050"/>
              <a:ext cx="731837" cy="579438"/>
            </a:xfrm>
            <a:custGeom>
              <a:avLst/>
              <a:gdLst>
                <a:gd name="connsiteX0" fmla="*/ 161925 w 731043"/>
                <a:gd name="connsiteY0" fmla="*/ 311944 h 578644"/>
                <a:gd name="connsiteX1" fmla="*/ 216693 w 731043"/>
                <a:gd name="connsiteY1" fmla="*/ 233363 h 578644"/>
                <a:gd name="connsiteX2" fmla="*/ 259556 w 731043"/>
                <a:gd name="connsiteY2" fmla="*/ 171450 h 578644"/>
                <a:gd name="connsiteX3" fmla="*/ 290512 w 731043"/>
                <a:gd name="connsiteY3" fmla="*/ 130969 h 578644"/>
                <a:gd name="connsiteX4" fmla="*/ 307181 w 731043"/>
                <a:gd name="connsiteY4" fmla="*/ 102394 h 578644"/>
                <a:gd name="connsiteX5" fmla="*/ 314325 w 731043"/>
                <a:gd name="connsiteY5" fmla="*/ 85725 h 578644"/>
                <a:gd name="connsiteX6" fmla="*/ 316706 w 731043"/>
                <a:gd name="connsiteY6" fmla="*/ 71438 h 578644"/>
                <a:gd name="connsiteX7" fmla="*/ 311943 w 731043"/>
                <a:gd name="connsiteY7" fmla="*/ 57150 h 578644"/>
                <a:gd name="connsiteX8" fmla="*/ 300037 w 731043"/>
                <a:gd name="connsiteY8" fmla="*/ 40481 h 578644"/>
                <a:gd name="connsiteX9" fmla="*/ 278606 w 731043"/>
                <a:gd name="connsiteY9" fmla="*/ 33338 h 578644"/>
                <a:gd name="connsiteX10" fmla="*/ 278606 w 731043"/>
                <a:gd name="connsiteY10" fmla="*/ 0 h 578644"/>
                <a:gd name="connsiteX11" fmla="*/ 731043 w 731043"/>
                <a:gd name="connsiteY11" fmla="*/ 264319 h 578644"/>
                <a:gd name="connsiteX12" fmla="*/ 685800 w 731043"/>
                <a:gd name="connsiteY12" fmla="*/ 297656 h 578644"/>
                <a:gd name="connsiteX13" fmla="*/ 645318 w 731043"/>
                <a:gd name="connsiteY13" fmla="*/ 307181 h 578644"/>
                <a:gd name="connsiteX14" fmla="*/ 600075 w 731043"/>
                <a:gd name="connsiteY14" fmla="*/ 314325 h 578644"/>
                <a:gd name="connsiteX15" fmla="*/ 521493 w 731043"/>
                <a:gd name="connsiteY15" fmla="*/ 335756 h 578644"/>
                <a:gd name="connsiteX16" fmla="*/ 419100 w 731043"/>
                <a:gd name="connsiteY16" fmla="*/ 366713 h 578644"/>
                <a:gd name="connsiteX17" fmla="*/ 314325 w 731043"/>
                <a:gd name="connsiteY17" fmla="*/ 414338 h 578644"/>
                <a:gd name="connsiteX18" fmla="*/ 204787 w 731043"/>
                <a:gd name="connsiteY18" fmla="*/ 471488 h 578644"/>
                <a:gd name="connsiteX19" fmla="*/ 111918 w 731043"/>
                <a:gd name="connsiteY19" fmla="*/ 528638 h 578644"/>
                <a:gd name="connsiteX20" fmla="*/ 54768 w 731043"/>
                <a:gd name="connsiteY20" fmla="*/ 569119 h 578644"/>
                <a:gd name="connsiteX21" fmla="*/ 28575 w 731043"/>
                <a:gd name="connsiteY21" fmla="*/ 578644 h 578644"/>
                <a:gd name="connsiteX22" fmla="*/ 16668 w 731043"/>
                <a:gd name="connsiteY22" fmla="*/ 578644 h 578644"/>
                <a:gd name="connsiteX23" fmla="*/ 2381 w 731043"/>
                <a:gd name="connsiteY23" fmla="*/ 573881 h 578644"/>
                <a:gd name="connsiteX24" fmla="*/ 0 w 731043"/>
                <a:gd name="connsiteY24" fmla="*/ 554831 h 578644"/>
                <a:gd name="connsiteX25" fmla="*/ 11906 w 731043"/>
                <a:gd name="connsiteY25" fmla="*/ 523875 h 578644"/>
                <a:gd name="connsiteX26" fmla="*/ 42862 w 731043"/>
                <a:gd name="connsiteY26" fmla="*/ 478631 h 578644"/>
                <a:gd name="connsiteX27" fmla="*/ 121443 w 731043"/>
                <a:gd name="connsiteY27" fmla="*/ 369094 h 578644"/>
                <a:gd name="connsiteX28" fmla="*/ 161925 w 731043"/>
                <a:gd name="connsiteY28" fmla="*/ 311944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31043" h="578644">
                  <a:moveTo>
                    <a:pt x="161925" y="311944"/>
                  </a:moveTo>
                  <a:lnTo>
                    <a:pt x="216693" y="233363"/>
                  </a:lnTo>
                  <a:lnTo>
                    <a:pt x="259556" y="171450"/>
                  </a:lnTo>
                  <a:lnTo>
                    <a:pt x="290512" y="130969"/>
                  </a:lnTo>
                  <a:lnTo>
                    <a:pt x="307181" y="102394"/>
                  </a:lnTo>
                  <a:lnTo>
                    <a:pt x="314325" y="85725"/>
                  </a:lnTo>
                  <a:lnTo>
                    <a:pt x="316706" y="71438"/>
                  </a:lnTo>
                  <a:lnTo>
                    <a:pt x="311943" y="57150"/>
                  </a:lnTo>
                  <a:lnTo>
                    <a:pt x="300037" y="40481"/>
                  </a:lnTo>
                  <a:lnTo>
                    <a:pt x="278606" y="33338"/>
                  </a:lnTo>
                  <a:lnTo>
                    <a:pt x="278606" y="0"/>
                  </a:lnTo>
                  <a:lnTo>
                    <a:pt x="731043" y="264319"/>
                  </a:lnTo>
                  <a:lnTo>
                    <a:pt x="685800" y="297656"/>
                  </a:lnTo>
                  <a:lnTo>
                    <a:pt x="645318" y="307181"/>
                  </a:lnTo>
                  <a:lnTo>
                    <a:pt x="600075" y="314325"/>
                  </a:lnTo>
                  <a:lnTo>
                    <a:pt x="521493" y="335756"/>
                  </a:lnTo>
                  <a:lnTo>
                    <a:pt x="419100" y="366713"/>
                  </a:lnTo>
                  <a:lnTo>
                    <a:pt x="314325" y="414338"/>
                  </a:lnTo>
                  <a:lnTo>
                    <a:pt x="204787" y="471488"/>
                  </a:lnTo>
                  <a:lnTo>
                    <a:pt x="111918" y="528638"/>
                  </a:lnTo>
                  <a:lnTo>
                    <a:pt x="54768" y="569119"/>
                  </a:lnTo>
                  <a:lnTo>
                    <a:pt x="28575" y="578644"/>
                  </a:lnTo>
                  <a:lnTo>
                    <a:pt x="16668" y="578644"/>
                  </a:lnTo>
                  <a:lnTo>
                    <a:pt x="2381" y="573881"/>
                  </a:lnTo>
                  <a:lnTo>
                    <a:pt x="0" y="554831"/>
                  </a:lnTo>
                  <a:lnTo>
                    <a:pt x="11906" y="523875"/>
                  </a:lnTo>
                  <a:lnTo>
                    <a:pt x="42862" y="478631"/>
                  </a:lnTo>
                  <a:lnTo>
                    <a:pt x="121443" y="369094"/>
                  </a:lnTo>
                  <a:lnTo>
                    <a:pt x="161925" y="3119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B8388FC2-6488-4776-85F2-C9BE4E9445FA}"/>
                </a:ext>
              </a:extLst>
            </p:cNvPr>
            <p:cNvSpPr/>
            <p:nvPr/>
          </p:nvSpPr>
          <p:spPr>
            <a:xfrm>
              <a:off x="6708775" y="3609975"/>
              <a:ext cx="590550" cy="2457450"/>
            </a:xfrm>
            <a:custGeom>
              <a:avLst/>
              <a:gdLst>
                <a:gd name="connsiteX0" fmla="*/ 307975 w 590550"/>
                <a:gd name="connsiteY0" fmla="*/ 923925 h 2457450"/>
                <a:gd name="connsiteX1" fmla="*/ 317500 w 590550"/>
                <a:gd name="connsiteY1" fmla="*/ 463550 h 2457450"/>
                <a:gd name="connsiteX2" fmla="*/ 314325 w 590550"/>
                <a:gd name="connsiteY2" fmla="*/ 422275 h 2457450"/>
                <a:gd name="connsiteX3" fmla="*/ 301625 w 590550"/>
                <a:gd name="connsiteY3" fmla="*/ 361950 h 2457450"/>
                <a:gd name="connsiteX4" fmla="*/ 279400 w 590550"/>
                <a:gd name="connsiteY4" fmla="*/ 307975 h 2457450"/>
                <a:gd name="connsiteX5" fmla="*/ 257175 w 590550"/>
                <a:gd name="connsiteY5" fmla="*/ 266700 h 2457450"/>
                <a:gd name="connsiteX6" fmla="*/ 231775 w 590550"/>
                <a:gd name="connsiteY6" fmla="*/ 228600 h 2457450"/>
                <a:gd name="connsiteX7" fmla="*/ 196850 w 590550"/>
                <a:gd name="connsiteY7" fmla="*/ 187325 h 2457450"/>
                <a:gd name="connsiteX8" fmla="*/ 149225 w 590550"/>
                <a:gd name="connsiteY8" fmla="*/ 139700 h 2457450"/>
                <a:gd name="connsiteX9" fmla="*/ 88900 w 590550"/>
                <a:gd name="connsiteY9" fmla="*/ 88900 h 2457450"/>
                <a:gd name="connsiteX10" fmla="*/ 0 w 590550"/>
                <a:gd name="connsiteY10" fmla="*/ 19050 h 2457450"/>
                <a:gd name="connsiteX11" fmla="*/ 111125 w 590550"/>
                <a:gd name="connsiteY11" fmla="*/ 0 h 2457450"/>
                <a:gd name="connsiteX12" fmla="*/ 276225 w 590550"/>
                <a:gd name="connsiteY12" fmla="*/ 69850 h 2457450"/>
                <a:gd name="connsiteX13" fmla="*/ 368300 w 590550"/>
                <a:gd name="connsiteY13" fmla="*/ 107950 h 2457450"/>
                <a:gd name="connsiteX14" fmla="*/ 466725 w 590550"/>
                <a:gd name="connsiteY14" fmla="*/ 146050 h 2457450"/>
                <a:gd name="connsiteX15" fmla="*/ 511175 w 590550"/>
                <a:gd name="connsiteY15" fmla="*/ 165100 h 2457450"/>
                <a:gd name="connsiteX16" fmla="*/ 558800 w 590550"/>
                <a:gd name="connsiteY16" fmla="*/ 180975 h 2457450"/>
                <a:gd name="connsiteX17" fmla="*/ 568325 w 590550"/>
                <a:gd name="connsiteY17" fmla="*/ 187325 h 2457450"/>
                <a:gd name="connsiteX18" fmla="*/ 581025 w 590550"/>
                <a:gd name="connsiteY18" fmla="*/ 203200 h 2457450"/>
                <a:gd name="connsiteX19" fmla="*/ 587375 w 590550"/>
                <a:gd name="connsiteY19" fmla="*/ 219075 h 2457450"/>
                <a:gd name="connsiteX20" fmla="*/ 590550 w 590550"/>
                <a:gd name="connsiteY20" fmla="*/ 247650 h 2457450"/>
                <a:gd name="connsiteX21" fmla="*/ 587375 w 590550"/>
                <a:gd name="connsiteY21" fmla="*/ 276225 h 2457450"/>
                <a:gd name="connsiteX22" fmla="*/ 574675 w 590550"/>
                <a:gd name="connsiteY22" fmla="*/ 307975 h 2457450"/>
                <a:gd name="connsiteX23" fmla="*/ 555625 w 590550"/>
                <a:gd name="connsiteY23" fmla="*/ 339725 h 2457450"/>
                <a:gd name="connsiteX24" fmla="*/ 542925 w 590550"/>
                <a:gd name="connsiteY24" fmla="*/ 390525 h 2457450"/>
                <a:gd name="connsiteX25" fmla="*/ 539750 w 590550"/>
                <a:gd name="connsiteY25" fmla="*/ 561975 h 2457450"/>
                <a:gd name="connsiteX26" fmla="*/ 542925 w 590550"/>
                <a:gd name="connsiteY26" fmla="*/ 1063625 h 2457450"/>
                <a:gd name="connsiteX27" fmla="*/ 539750 w 590550"/>
                <a:gd name="connsiteY27" fmla="*/ 1584325 h 2457450"/>
                <a:gd name="connsiteX28" fmla="*/ 539750 w 590550"/>
                <a:gd name="connsiteY28" fmla="*/ 1768475 h 2457450"/>
                <a:gd name="connsiteX29" fmla="*/ 536575 w 590550"/>
                <a:gd name="connsiteY29" fmla="*/ 1885950 h 2457450"/>
                <a:gd name="connsiteX30" fmla="*/ 527050 w 590550"/>
                <a:gd name="connsiteY30" fmla="*/ 2035175 h 2457450"/>
                <a:gd name="connsiteX31" fmla="*/ 517525 w 590550"/>
                <a:gd name="connsiteY31" fmla="*/ 2139950 h 2457450"/>
                <a:gd name="connsiteX32" fmla="*/ 492125 w 590550"/>
                <a:gd name="connsiteY32" fmla="*/ 2225675 h 2457450"/>
                <a:gd name="connsiteX33" fmla="*/ 447675 w 590550"/>
                <a:gd name="connsiteY33" fmla="*/ 2333625 h 2457450"/>
                <a:gd name="connsiteX34" fmla="*/ 409575 w 590550"/>
                <a:gd name="connsiteY34" fmla="*/ 2397125 h 2457450"/>
                <a:gd name="connsiteX35" fmla="*/ 384175 w 590550"/>
                <a:gd name="connsiteY35" fmla="*/ 2425700 h 2457450"/>
                <a:gd name="connsiteX36" fmla="*/ 358775 w 590550"/>
                <a:gd name="connsiteY36" fmla="*/ 2444750 h 2457450"/>
                <a:gd name="connsiteX37" fmla="*/ 336550 w 590550"/>
                <a:gd name="connsiteY37" fmla="*/ 2454275 h 2457450"/>
                <a:gd name="connsiteX38" fmla="*/ 314325 w 590550"/>
                <a:gd name="connsiteY38" fmla="*/ 2457450 h 2457450"/>
                <a:gd name="connsiteX39" fmla="*/ 285750 w 590550"/>
                <a:gd name="connsiteY39" fmla="*/ 2444750 h 2457450"/>
                <a:gd name="connsiteX40" fmla="*/ 254000 w 590550"/>
                <a:gd name="connsiteY40" fmla="*/ 2416175 h 2457450"/>
                <a:gd name="connsiteX41" fmla="*/ 295275 w 590550"/>
                <a:gd name="connsiteY41" fmla="*/ 1851025 h 2457450"/>
                <a:gd name="connsiteX42" fmla="*/ 307975 w 590550"/>
                <a:gd name="connsiteY42" fmla="*/ 923925 h 245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550" h="2457450">
                  <a:moveTo>
                    <a:pt x="307975" y="923925"/>
                  </a:moveTo>
                  <a:lnTo>
                    <a:pt x="317500" y="463550"/>
                  </a:lnTo>
                  <a:lnTo>
                    <a:pt x="314325" y="422275"/>
                  </a:lnTo>
                  <a:lnTo>
                    <a:pt x="301625" y="361950"/>
                  </a:lnTo>
                  <a:lnTo>
                    <a:pt x="279400" y="307975"/>
                  </a:lnTo>
                  <a:lnTo>
                    <a:pt x="257175" y="266700"/>
                  </a:lnTo>
                  <a:lnTo>
                    <a:pt x="231775" y="228600"/>
                  </a:lnTo>
                  <a:lnTo>
                    <a:pt x="196850" y="187325"/>
                  </a:lnTo>
                  <a:lnTo>
                    <a:pt x="149225" y="139700"/>
                  </a:lnTo>
                  <a:lnTo>
                    <a:pt x="88900" y="88900"/>
                  </a:lnTo>
                  <a:lnTo>
                    <a:pt x="0" y="19050"/>
                  </a:lnTo>
                  <a:lnTo>
                    <a:pt x="111125" y="0"/>
                  </a:lnTo>
                  <a:lnTo>
                    <a:pt x="276225" y="69850"/>
                  </a:lnTo>
                  <a:lnTo>
                    <a:pt x="368300" y="107950"/>
                  </a:lnTo>
                  <a:lnTo>
                    <a:pt x="466725" y="146050"/>
                  </a:lnTo>
                  <a:lnTo>
                    <a:pt x="511175" y="165100"/>
                  </a:lnTo>
                  <a:lnTo>
                    <a:pt x="558800" y="180975"/>
                  </a:lnTo>
                  <a:lnTo>
                    <a:pt x="568325" y="187325"/>
                  </a:lnTo>
                  <a:lnTo>
                    <a:pt x="581025" y="203200"/>
                  </a:lnTo>
                  <a:lnTo>
                    <a:pt x="587375" y="219075"/>
                  </a:lnTo>
                  <a:lnTo>
                    <a:pt x="590550" y="247650"/>
                  </a:lnTo>
                  <a:lnTo>
                    <a:pt x="587375" y="276225"/>
                  </a:lnTo>
                  <a:lnTo>
                    <a:pt x="574675" y="307975"/>
                  </a:lnTo>
                  <a:lnTo>
                    <a:pt x="555625" y="339725"/>
                  </a:lnTo>
                  <a:lnTo>
                    <a:pt x="542925" y="390525"/>
                  </a:lnTo>
                  <a:cubicBezTo>
                    <a:pt x="541867" y="447675"/>
                    <a:pt x="540808" y="504825"/>
                    <a:pt x="539750" y="561975"/>
                  </a:cubicBezTo>
                  <a:cubicBezTo>
                    <a:pt x="540808" y="729192"/>
                    <a:pt x="541867" y="896408"/>
                    <a:pt x="542925" y="1063625"/>
                  </a:cubicBezTo>
                  <a:cubicBezTo>
                    <a:pt x="541867" y="1237192"/>
                    <a:pt x="540808" y="1410758"/>
                    <a:pt x="539750" y="1584325"/>
                  </a:cubicBezTo>
                  <a:lnTo>
                    <a:pt x="539750" y="1768475"/>
                  </a:lnTo>
                  <a:cubicBezTo>
                    <a:pt x="538692" y="1807633"/>
                    <a:pt x="537633" y="1846792"/>
                    <a:pt x="536575" y="1885950"/>
                  </a:cubicBezTo>
                  <a:lnTo>
                    <a:pt x="527050" y="2035175"/>
                  </a:lnTo>
                  <a:lnTo>
                    <a:pt x="517525" y="2139950"/>
                  </a:lnTo>
                  <a:lnTo>
                    <a:pt x="492125" y="2225675"/>
                  </a:lnTo>
                  <a:lnTo>
                    <a:pt x="447675" y="2333625"/>
                  </a:lnTo>
                  <a:lnTo>
                    <a:pt x="409575" y="2397125"/>
                  </a:lnTo>
                  <a:lnTo>
                    <a:pt x="384175" y="2425700"/>
                  </a:lnTo>
                  <a:lnTo>
                    <a:pt x="358775" y="2444750"/>
                  </a:lnTo>
                  <a:lnTo>
                    <a:pt x="336550" y="2454275"/>
                  </a:lnTo>
                  <a:lnTo>
                    <a:pt x="314325" y="2457450"/>
                  </a:lnTo>
                  <a:lnTo>
                    <a:pt x="285750" y="2444750"/>
                  </a:lnTo>
                  <a:lnTo>
                    <a:pt x="254000" y="2416175"/>
                  </a:lnTo>
                  <a:lnTo>
                    <a:pt x="295275" y="1851025"/>
                  </a:lnTo>
                  <a:lnTo>
                    <a:pt x="307975" y="9239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29EAD470-6C55-4926-8E74-A725810E5779}"/>
                </a:ext>
              </a:extLst>
            </p:cNvPr>
            <p:cNvSpPr/>
            <p:nvPr/>
          </p:nvSpPr>
          <p:spPr>
            <a:xfrm>
              <a:off x="6299200" y="5392739"/>
              <a:ext cx="723900" cy="669925"/>
            </a:xfrm>
            <a:custGeom>
              <a:avLst/>
              <a:gdLst>
                <a:gd name="connsiteX0" fmla="*/ 188119 w 723900"/>
                <a:gd name="connsiteY0" fmla="*/ 80963 h 669132"/>
                <a:gd name="connsiteX1" fmla="*/ 364332 w 723900"/>
                <a:gd name="connsiteY1" fmla="*/ 126207 h 669132"/>
                <a:gd name="connsiteX2" fmla="*/ 492919 w 723900"/>
                <a:gd name="connsiteY2" fmla="*/ 157163 h 669132"/>
                <a:gd name="connsiteX3" fmla="*/ 581025 w 723900"/>
                <a:gd name="connsiteY3" fmla="*/ 176213 h 669132"/>
                <a:gd name="connsiteX4" fmla="*/ 604838 w 723900"/>
                <a:gd name="connsiteY4" fmla="*/ 178594 h 669132"/>
                <a:gd name="connsiteX5" fmla="*/ 631032 w 723900"/>
                <a:gd name="connsiteY5" fmla="*/ 173832 h 669132"/>
                <a:gd name="connsiteX6" fmla="*/ 652463 w 723900"/>
                <a:gd name="connsiteY6" fmla="*/ 164307 h 669132"/>
                <a:gd name="connsiteX7" fmla="*/ 678657 w 723900"/>
                <a:gd name="connsiteY7" fmla="*/ 145257 h 669132"/>
                <a:gd name="connsiteX8" fmla="*/ 695325 w 723900"/>
                <a:gd name="connsiteY8" fmla="*/ 119063 h 669132"/>
                <a:gd name="connsiteX9" fmla="*/ 704850 w 723900"/>
                <a:gd name="connsiteY9" fmla="*/ 88107 h 669132"/>
                <a:gd name="connsiteX10" fmla="*/ 711994 w 723900"/>
                <a:gd name="connsiteY10" fmla="*/ 0 h 669132"/>
                <a:gd name="connsiteX11" fmla="*/ 723900 w 723900"/>
                <a:gd name="connsiteY11" fmla="*/ 669132 h 669132"/>
                <a:gd name="connsiteX12" fmla="*/ 697707 w 723900"/>
                <a:gd name="connsiteY12" fmla="*/ 659607 h 669132"/>
                <a:gd name="connsiteX13" fmla="*/ 664369 w 723900"/>
                <a:gd name="connsiteY13" fmla="*/ 631032 h 669132"/>
                <a:gd name="connsiteX14" fmla="*/ 638175 w 723900"/>
                <a:gd name="connsiteY14" fmla="*/ 597694 h 669132"/>
                <a:gd name="connsiteX15" fmla="*/ 607219 w 723900"/>
                <a:gd name="connsiteY15" fmla="*/ 545307 h 669132"/>
                <a:gd name="connsiteX16" fmla="*/ 569119 w 723900"/>
                <a:gd name="connsiteY16" fmla="*/ 471488 h 669132"/>
                <a:gd name="connsiteX17" fmla="*/ 545307 w 723900"/>
                <a:gd name="connsiteY17" fmla="*/ 438150 h 669132"/>
                <a:gd name="connsiteX18" fmla="*/ 485775 w 723900"/>
                <a:gd name="connsiteY18" fmla="*/ 378619 h 669132"/>
                <a:gd name="connsiteX19" fmla="*/ 411957 w 723900"/>
                <a:gd name="connsiteY19" fmla="*/ 316707 h 669132"/>
                <a:gd name="connsiteX20" fmla="*/ 338138 w 723900"/>
                <a:gd name="connsiteY20" fmla="*/ 261938 h 669132"/>
                <a:gd name="connsiteX21" fmla="*/ 247650 w 723900"/>
                <a:gd name="connsiteY21" fmla="*/ 209550 h 669132"/>
                <a:gd name="connsiteX22" fmla="*/ 142875 w 723900"/>
                <a:gd name="connsiteY22" fmla="*/ 150019 h 669132"/>
                <a:gd name="connsiteX23" fmla="*/ 57150 w 723900"/>
                <a:gd name="connsiteY23" fmla="*/ 109538 h 669132"/>
                <a:gd name="connsiteX24" fmla="*/ 21432 w 723900"/>
                <a:gd name="connsiteY24" fmla="*/ 95250 h 669132"/>
                <a:gd name="connsiteX25" fmla="*/ 9525 w 723900"/>
                <a:gd name="connsiteY25" fmla="*/ 88107 h 669132"/>
                <a:gd name="connsiteX26" fmla="*/ 0 w 723900"/>
                <a:gd name="connsiteY26" fmla="*/ 64294 h 669132"/>
                <a:gd name="connsiteX27" fmla="*/ 0 w 723900"/>
                <a:gd name="connsiteY27" fmla="*/ 45244 h 669132"/>
                <a:gd name="connsiteX28" fmla="*/ 7144 w 723900"/>
                <a:gd name="connsiteY28" fmla="*/ 35719 h 669132"/>
                <a:gd name="connsiteX29" fmla="*/ 21432 w 723900"/>
                <a:gd name="connsiteY29" fmla="*/ 30957 h 669132"/>
                <a:gd name="connsiteX30" fmla="*/ 54769 w 723900"/>
                <a:gd name="connsiteY30" fmla="*/ 42863 h 669132"/>
                <a:gd name="connsiteX31" fmla="*/ 111919 w 723900"/>
                <a:gd name="connsiteY31" fmla="*/ 59532 h 669132"/>
                <a:gd name="connsiteX32" fmla="*/ 188119 w 723900"/>
                <a:gd name="connsiteY32" fmla="*/ 80963 h 66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669132">
                  <a:moveTo>
                    <a:pt x="188119" y="80963"/>
                  </a:moveTo>
                  <a:lnTo>
                    <a:pt x="364332" y="126207"/>
                  </a:lnTo>
                  <a:lnTo>
                    <a:pt x="492919" y="157163"/>
                  </a:lnTo>
                  <a:lnTo>
                    <a:pt x="581025" y="176213"/>
                  </a:lnTo>
                  <a:lnTo>
                    <a:pt x="604838" y="178594"/>
                  </a:lnTo>
                  <a:lnTo>
                    <a:pt x="631032" y="173832"/>
                  </a:lnTo>
                  <a:lnTo>
                    <a:pt x="652463" y="164307"/>
                  </a:lnTo>
                  <a:lnTo>
                    <a:pt x="678657" y="145257"/>
                  </a:lnTo>
                  <a:lnTo>
                    <a:pt x="695325" y="119063"/>
                  </a:lnTo>
                  <a:lnTo>
                    <a:pt x="704850" y="88107"/>
                  </a:lnTo>
                  <a:lnTo>
                    <a:pt x="711994" y="0"/>
                  </a:lnTo>
                  <a:lnTo>
                    <a:pt x="723900" y="669132"/>
                  </a:lnTo>
                  <a:lnTo>
                    <a:pt x="697707" y="659607"/>
                  </a:lnTo>
                  <a:lnTo>
                    <a:pt x="664369" y="631032"/>
                  </a:lnTo>
                  <a:lnTo>
                    <a:pt x="638175" y="597694"/>
                  </a:lnTo>
                  <a:lnTo>
                    <a:pt x="607219" y="545307"/>
                  </a:lnTo>
                  <a:lnTo>
                    <a:pt x="569119" y="471488"/>
                  </a:lnTo>
                  <a:lnTo>
                    <a:pt x="545307" y="438150"/>
                  </a:lnTo>
                  <a:lnTo>
                    <a:pt x="485775" y="378619"/>
                  </a:lnTo>
                  <a:lnTo>
                    <a:pt x="411957" y="316707"/>
                  </a:lnTo>
                  <a:lnTo>
                    <a:pt x="338138" y="261938"/>
                  </a:lnTo>
                  <a:lnTo>
                    <a:pt x="247650" y="209550"/>
                  </a:lnTo>
                  <a:lnTo>
                    <a:pt x="142875" y="150019"/>
                  </a:lnTo>
                  <a:lnTo>
                    <a:pt x="57150" y="109538"/>
                  </a:lnTo>
                  <a:lnTo>
                    <a:pt x="21432" y="95250"/>
                  </a:lnTo>
                  <a:lnTo>
                    <a:pt x="9525" y="88107"/>
                  </a:lnTo>
                  <a:lnTo>
                    <a:pt x="0" y="64294"/>
                  </a:lnTo>
                  <a:lnTo>
                    <a:pt x="0" y="45244"/>
                  </a:lnTo>
                  <a:lnTo>
                    <a:pt x="7144" y="35719"/>
                  </a:lnTo>
                  <a:lnTo>
                    <a:pt x="21432" y="30957"/>
                  </a:lnTo>
                  <a:lnTo>
                    <a:pt x="54769" y="42863"/>
                  </a:lnTo>
                  <a:lnTo>
                    <a:pt x="111919" y="59532"/>
                  </a:lnTo>
                  <a:lnTo>
                    <a:pt x="188119" y="809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023B7A41-9C9D-4583-9979-D6F128C8AB05}"/>
              </a:ext>
            </a:extLst>
          </p:cNvPr>
          <p:cNvGrpSpPr/>
          <p:nvPr/>
        </p:nvGrpSpPr>
        <p:grpSpPr>
          <a:xfrm>
            <a:off x="3643313" y="1497808"/>
            <a:ext cx="4803776" cy="4576761"/>
            <a:chOff x="3643313" y="1490664"/>
            <a:chExt cx="4803776" cy="4576761"/>
          </a:xfrm>
          <a:solidFill>
            <a:schemeClr val="tx1"/>
          </a:solidFill>
        </p:grpSpPr>
        <p:sp>
          <p:nvSpPr>
            <p:cNvPr id="46" name="フリーフォーム 17">
              <a:extLst>
                <a:ext uri="{FF2B5EF4-FFF2-40B4-BE49-F238E27FC236}">
                  <a16:creationId xmlns:a16="http://schemas.microsoft.com/office/drawing/2014/main" id="{1C7B04D3-8187-457A-944D-F9DB23E4E02A}"/>
                </a:ext>
              </a:extLst>
            </p:cNvPr>
            <p:cNvSpPr/>
            <p:nvPr/>
          </p:nvSpPr>
          <p:spPr>
            <a:xfrm>
              <a:off x="5734051" y="2119313"/>
              <a:ext cx="333375" cy="1143000"/>
            </a:xfrm>
            <a:custGeom>
              <a:avLst/>
              <a:gdLst>
                <a:gd name="connsiteX0" fmla="*/ 107156 w 333375"/>
                <a:gd name="connsiteY0" fmla="*/ 588168 h 1143000"/>
                <a:gd name="connsiteX1" fmla="*/ 133350 w 333375"/>
                <a:gd name="connsiteY1" fmla="*/ 495300 h 1143000"/>
                <a:gd name="connsiteX2" fmla="*/ 147638 w 333375"/>
                <a:gd name="connsiteY2" fmla="*/ 419100 h 1143000"/>
                <a:gd name="connsiteX3" fmla="*/ 154781 w 333375"/>
                <a:gd name="connsiteY3" fmla="*/ 381000 h 1143000"/>
                <a:gd name="connsiteX4" fmla="*/ 159544 w 333375"/>
                <a:gd name="connsiteY4" fmla="*/ 319087 h 1143000"/>
                <a:gd name="connsiteX5" fmla="*/ 161925 w 333375"/>
                <a:gd name="connsiteY5" fmla="*/ 269081 h 1143000"/>
                <a:gd name="connsiteX6" fmla="*/ 161925 w 333375"/>
                <a:gd name="connsiteY6" fmla="*/ 219075 h 1143000"/>
                <a:gd name="connsiteX7" fmla="*/ 150019 w 333375"/>
                <a:gd name="connsiteY7" fmla="*/ 138112 h 1143000"/>
                <a:gd name="connsiteX8" fmla="*/ 135731 w 333375"/>
                <a:gd name="connsiteY8" fmla="*/ 78581 h 1143000"/>
                <a:gd name="connsiteX9" fmla="*/ 123825 w 333375"/>
                <a:gd name="connsiteY9" fmla="*/ 40481 h 1143000"/>
                <a:gd name="connsiteX10" fmla="*/ 116681 w 333375"/>
                <a:gd name="connsiteY10" fmla="*/ 21431 h 1143000"/>
                <a:gd name="connsiteX11" fmla="*/ 119063 w 333375"/>
                <a:gd name="connsiteY11" fmla="*/ 4762 h 1143000"/>
                <a:gd name="connsiteX12" fmla="*/ 133350 w 333375"/>
                <a:gd name="connsiteY12" fmla="*/ 0 h 1143000"/>
                <a:gd name="connsiteX13" fmla="*/ 164306 w 333375"/>
                <a:gd name="connsiteY13" fmla="*/ 9525 h 1143000"/>
                <a:gd name="connsiteX14" fmla="*/ 183356 w 333375"/>
                <a:gd name="connsiteY14" fmla="*/ 23812 h 1143000"/>
                <a:gd name="connsiteX15" fmla="*/ 211931 w 333375"/>
                <a:gd name="connsiteY15" fmla="*/ 59531 h 1143000"/>
                <a:gd name="connsiteX16" fmla="*/ 259556 w 333375"/>
                <a:gd name="connsiteY16" fmla="*/ 133350 h 1143000"/>
                <a:gd name="connsiteX17" fmla="*/ 304800 w 333375"/>
                <a:gd name="connsiteY17" fmla="*/ 216693 h 1143000"/>
                <a:gd name="connsiteX18" fmla="*/ 333375 w 333375"/>
                <a:gd name="connsiteY18" fmla="*/ 288131 h 1143000"/>
                <a:gd name="connsiteX19" fmla="*/ 330994 w 333375"/>
                <a:gd name="connsiteY19" fmla="*/ 464343 h 1143000"/>
                <a:gd name="connsiteX20" fmla="*/ 330994 w 333375"/>
                <a:gd name="connsiteY20" fmla="*/ 569118 h 1143000"/>
                <a:gd name="connsiteX21" fmla="*/ 321469 w 333375"/>
                <a:gd name="connsiteY21" fmla="*/ 685800 h 1143000"/>
                <a:gd name="connsiteX22" fmla="*/ 309563 w 333375"/>
                <a:gd name="connsiteY22" fmla="*/ 778668 h 1143000"/>
                <a:gd name="connsiteX23" fmla="*/ 300038 w 333375"/>
                <a:gd name="connsiteY23" fmla="*/ 835818 h 1143000"/>
                <a:gd name="connsiteX24" fmla="*/ 280988 w 333375"/>
                <a:gd name="connsiteY24" fmla="*/ 916781 h 1143000"/>
                <a:gd name="connsiteX25" fmla="*/ 266700 w 333375"/>
                <a:gd name="connsiteY25" fmla="*/ 962025 h 1143000"/>
                <a:gd name="connsiteX26" fmla="*/ 245269 w 333375"/>
                <a:gd name="connsiteY26" fmla="*/ 1016793 h 1143000"/>
                <a:gd name="connsiteX27" fmla="*/ 219075 w 333375"/>
                <a:gd name="connsiteY27" fmla="*/ 1066800 h 1143000"/>
                <a:gd name="connsiteX28" fmla="*/ 190500 w 333375"/>
                <a:gd name="connsiteY28" fmla="*/ 1107281 h 1143000"/>
                <a:gd name="connsiteX29" fmla="*/ 159544 w 333375"/>
                <a:gd name="connsiteY29" fmla="*/ 1133475 h 1143000"/>
                <a:gd name="connsiteX30" fmla="*/ 135731 w 333375"/>
                <a:gd name="connsiteY30" fmla="*/ 1143000 h 1143000"/>
                <a:gd name="connsiteX31" fmla="*/ 102394 w 333375"/>
                <a:gd name="connsiteY31" fmla="*/ 1140618 h 1143000"/>
                <a:gd name="connsiteX32" fmla="*/ 80963 w 333375"/>
                <a:gd name="connsiteY32" fmla="*/ 1131093 h 1143000"/>
                <a:gd name="connsiteX33" fmla="*/ 57150 w 333375"/>
                <a:gd name="connsiteY33" fmla="*/ 1107281 h 1143000"/>
                <a:gd name="connsiteX34" fmla="*/ 35719 w 333375"/>
                <a:gd name="connsiteY34" fmla="*/ 1073943 h 1143000"/>
                <a:gd name="connsiteX35" fmla="*/ 16669 w 333375"/>
                <a:gd name="connsiteY35" fmla="*/ 1033462 h 1143000"/>
                <a:gd name="connsiteX36" fmla="*/ 4763 w 333375"/>
                <a:gd name="connsiteY36" fmla="*/ 985837 h 1143000"/>
                <a:gd name="connsiteX37" fmla="*/ 0 w 333375"/>
                <a:gd name="connsiteY37" fmla="*/ 926306 h 1143000"/>
                <a:gd name="connsiteX38" fmla="*/ 0 w 333375"/>
                <a:gd name="connsiteY38" fmla="*/ 909637 h 1143000"/>
                <a:gd name="connsiteX39" fmla="*/ 14288 w 333375"/>
                <a:gd name="connsiteY39" fmla="*/ 864393 h 1143000"/>
                <a:gd name="connsiteX40" fmla="*/ 42863 w 333375"/>
                <a:gd name="connsiteY40" fmla="*/ 797718 h 1143000"/>
                <a:gd name="connsiteX41" fmla="*/ 90488 w 333375"/>
                <a:gd name="connsiteY41" fmla="*/ 659606 h 1143000"/>
                <a:gd name="connsiteX42" fmla="*/ 107156 w 333375"/>
                <a:gd name="connsiteY42" fmla="*/ 588168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3375" h="1143000">
                  <a:moveTo>
                    <a:pt x="107156" y="588168"/>
                  </a:moveTo>
                  <a:lnTo>
                    <a:pt x="133350" y="495300"/>
                  </a:lnTo>
                  <a:lnTo>
                    <a:pt x="147638" y="419100"/>
                  </a:lnTo>
                  <a:lnTo>
                    <a:pt x="154781" y="381000"/>
                  </a:lnTo>
                  <a:lnTo>
                    <a:pt x="159544" y="319087"/>
                  </a:lnTo>
                  <a:lnTo>
                    <a:pt x="161925" y="269081"/>
                  </a:lnTo>
                  <a:lnTo>
                    <a:pt x="161925" y="219075"/>
                  </a:lnTo>
                  <a:lnTo>
                    <a:pt x="150019" y="138112"/>
                  </a:lnTo>
                  <a:lnTo>
                    <a:pt x="135731" y="78581"/>
                  </a:lnTo>
                  <a:lnTo>
                    <a:pt x="123825" y="40481"/>
                  </a:lnTo>
                  <a:lnTo>
                    <a:pt x="116681" y="21431"/>
                  </a:lnTo>
                  <a:lnTo>
                    <a:pt x="119063" y="4762"/>
                  </a:lnTo>
                  <a:lnTo>
                    <a:pt x="133350" y="0"/>
                  </a:lnTo>
                  <a:lnTo>
                    <a:pt x="164306" y="9525"/>
                  </a:lnTo>
                  <a:lnTo>
                    <a:pt x="183356" y="23812"/>
                  </a:lnTo>
                  <a:lnTo>
                    <a:pt x="211931" y="59531"/>
                  </a:lnTo>
                  <a:lnTo>
                    <a:pt x="259556" y="133350"/>
                  </a:lnTo>
                  <a:lnTo>
                    <a:pt x="304800" y="216693"/>
                  </a:lnTo>
                  <a:lnTo>
                    <a:pt x="333375" y="288131"/>
                  </a:lnTo>
                  <a:cubicBezTo>
                    <a:pt x="332581" y="346868"/>
                    <a:pt x="331788" y="405606"/>
                    <a:pt x="330994" y="464343"/>
                  </a:cubicBezTo>
                  <a:lnTo>
                    <a:pt x="330994" y="569118"/>
                  </a:lnTo>
                  <a:lnTo>
                    <a:pt x="321469" y="685800"/>
                  </a:lnTo>
                  <a:lnTo>
                    <a:pt x="309563" y="778668"/>
                  </a:lnTo>
                  <a:lnTo>
                    <a:pt x="300038" y="835818"/>
                  </a:lnTo>
                  <a:lnTo>
                    <a:pt x="280988" y="916781"/>
                  </a:lnTo>
                  <a:lnTo>
                    <a:pt x="266700" y="962025"/>
                  </a:lnTo>
                  <a:lnTo>
                    <a:pt x="245269" y="1016793"/>
                  </a:lnTo>
                  <a:lnTo>
                    <a:pt x="219075" y="1066800"/>
                  </a:lnTo>
                  <a:lnTo>
                    <a:pt x="190500" y="1107281"/>
                  </a:lnTo>
                  <a:lnTo>
                    <a:pt x="159544" y="1133475"/>
                  </a:lnTo>
                  <a:lnTo>
                    <a:pt x="135731" y="1143000"/>
                  </a:lnTo>
                  <a:lnTo>
                    <a:pt x="102394" y="1140618"/>
                  </a:lnTo>
                  <a:lnTo>
                    <a:pt x="80963" y="1131093"/>
                  </a:lnTo>
                  <a:lnTo>
                    <a:pt x="57150" y="1107281"/>
                  </a:lnTo>
                  <a:lnTo>
                    <a:pt x="35719" y="1073943"/>
                  </a:lnTo>
                  <a:lnTo>
                    <a:pt x="16669" y="1033462"/>
                  </a:lnTo>
                  <a:lnTo>
                    <a:pt x="4763" y="985837"/>
                  </a:lnTo>
                  <a:lnTo>
                    <a:pt x="0" y="926306"/>
                  </a:lnTo>
                  <a:lnTo>
                    <a:pt x="0" y="909637"/>
                  </a:lnTo>
                  <a:lnTo>
                    <a:pt x="14288" y="864393"/>
                  </a:lnTo>
                  <a:lnTo>
                    <a:pt x="42863" y="797718"/>
                  </a:lnTo>
                  <a:lnTo>
                    <a:pt x="90488" y="659606"/>
                  </a:lnTo>
                  <a:lnTo>
                    <a:pt x="107156" y="588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0A10CF49-8EC8-41D6-9501-67E619C162B9}"/>
                </a:ext>
              </a:extLst>
            </p:cNvPr>
            <p:cNvSpPr/>
            <p:nvPr/>
          </p:nvSpPr>
          <p:spPr>
            <a:xfrm>
              <a:off x="6646864" y="1490664"/>
              <a:ext cx="528637" cy="885825"/>
            </a:xfrm>
            <a:custGeom>
              <a:avLst/>
              <a:gdLst>
                <a:gd name="connsiteX0" fmla="*/ 200025 w 528637"/>
                <a:gd name="connsiteY0" fmla="*/ 428625 h 885825"/>
                <a:gd name="connsiteX1" fmla="*/ 200025 w 528637"/>
                <a:gd name="connsiteY1" fmla="*/ 319087 h 885825"/>
                <a:gd name="connsiteX2" fmla="*/ 197644 w 528637"/>
                <a:gd name="connsiteY2" fmla="*/ 269081 h 885825"/>
                <a:gd name="connsiteX3" fmla="*/ 188119 w 528637"/>
                <a:gd name="connsiteY3" fmla="*/ 209550 h 885825"/>
                <a:gd name="connsiteX4" fmla="*/ 173831 w 528637"/>
                <a:gd name="connsiteY4" fmla="*/ 173831 h 885825"/>
                <a:gd name="connsiteX5" fmla="*/ 152400 w 528637"/>
                <a:gd name="connsiteY5" fmla="*/ 140493 h 885825"/>
                <a:gd name="connsiteX6" fmla="*/ 119062 w 528637"/>
                <a:gd name="connsiteY6" fmla="*/ 109537 h 885825"/>
                <a:gd name="connsiteX7" fmla="*/ 73819 w 528637"/>
                <a:gd name="connsiteY7" fmla="*/ 83343 h 885825"/>
                <a:gd name="connsiteX8" fmla="*/ 38100 w 528637"/>
                <a:gd name="connsiteY8" fmla="*/ 69056 h 885825"/>
                <a:gd name="connsiteX9" fmla="*/ 14287 w 528637"/>
                <a:gd name="connsiteY9" fmla="*/ 54768 h 885825"/>
                <a:gd name="connsiteX10" fmla="*/ 0 w 528637"/>
                <a:gd name="connsiteY10" fmla="*/ 33337 h 885825"/>
                <a:gd name="connsiteX11" fmla="*/ 0 w 528637"/>
                <a:gd name="connsiteY11" fmla="*/ 9525 h 885825"/>
                <a:gd name="connsiteX12" fmla="*/ 14287 w 528637"/>
                <a:gd name="connsiteY12" fmla="*/ 0 h 885825"/>
                <a:gd name="connsiteX13" fmla="*/ 76200 w 528637"/>
                <a:gd name="connsiteY13" fmla="*/ 2381 h 885825"/>
                <a:gd name="connsiteX14" fmla="*/ 230981 w 528637"/>
                <a:gd name="connsiteY14" fmla="*/ 14287 h 885825"/>
                <a:gd name="connsiteX15" fmla="*/ 326231 w 528637"/>
                <a:gd name="connsiteY15" fmla="*/ 19050 h 885825"/>
                <a:gd name="connsiteX16" fmla="*/ 352425 w 528637"/>
                <a:gd name="connsiteY16" fmla="*/ 19050 h 885825"/>
                <a:gd name="connsiteX17" fmla="*/ 411956 w 528637"/>
                <a:gd name="connsiteY17" fmla="*/ 38100 h 885825"/>
                <a:gd name="connsiteX18" fmla="*/ 461962 w 528637"/>
                <a:gd name="connsiteY18" fmla="*/ 61912 h 885825"/>
                <a:gd name="connsiteX19" fmla="*/ 492919 w 528637"/>
                <a:gd name="connsiteY19" fmla="*/ 78581 h 885825"/>
                <a:gd name="connsiteX20" fmla="*/ 514350 w 528637"/>
                <a:gd name="connsiteY20" fmla="*/ 92868 h 885825"/>
                <a:gd name="connsiteX21" fmla="*/ 523875 w 528637"/>
                <a:gd name="connsiteY21" fmla="*/ 102393 h 885825"/>
                <a:gd name="connsiteX22" fmla="*/ 528637 w 528637"/>
                <a:gd name="connsiteY22" fmla="*/ 114300 h 885825"/>
                <a:gd name="connsiteX23" fmla="*/ 528637 w 528637"/>
                <a:gd name="connsiteY23" fmla="*/ 133350 h 885825"/>
                <a:gd name="connsiteX24" fmla="*/ 521494 w 528637"/>
                <a:gd name="connsiteY24" fmla="*/ 159543 h 885825"/>
                <a:gd name="connsiteX25" fmla="*/ 502444 w 528637"/>
                <a:gd name="connsiteY25" fmla="*/ 197643 h 885825"/>
                <a:gd name="connsiteX26" fmla="*/ 452437 w 528637"/>
                <a:gd name="connsiteY26" fmla="*/ 335756 h 885825"/>
                <a:gd name="connsiteX27" fmla="*/ 445294 w 528637"/>
                <a:gd name="connsiteY27" fmla="*/ 385762 h 885825"/>
                <a:gd name="connsiteX28" fmla="*/ 421481 w 528637"/>
                <a:gd name="connsiteY28" fmla="*/ 878681 h 885825"/>
                <a:gd name="connsiteX29" fmla="*/ 204787 w 528637"/>
                <a:gd name="connsiteY29" fmla="*/ 885825 h 885825"/>
                <a:gd name="connsiteX30" fmla="*/ 200025 w 528637"/>
                <a:gd name="connsiteY30" fmla="*/ 4286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8637" h="885825">
                  <a:moveTo>
                    <a:pt x="200025" y="428625"/>
                  </a:moveTo>
                  <a:lnTo>
                    <a:pt x="200025" y="319087"/>
                  </a:lnTo>
                  <a:lnTo>
                    <a:pt x="197644" y="269081"/>
                  </a:lnTo>
                  <a:lnTo>
                    <a:pt x="188119" y="209550"/>
                  </a:lnTo>
                  <a:lnTo>
                    <a:pt x="173831" y="173831"/>
                  </a:lnTo>
                  <a:lnTo>
                    <a:pt x="152400" y="140493"/>
                  </a:lnTo>
                  <a:lnTo>
                    <a:pt x="119062" y="109537"/>
                  </a:lnTo>
                  <a:lnTo>
                    <a:pt x="73819" y="83343"/>
                  </a:lnTo>
                  <a:lnTo>
                    <a:pt x="38100" y="69056"/>
                  </a:lnTo>
                  <a:lnTo>
                    <a:pt x="14287" y="54768"/>
                  </a:lnTo>
                  <a:lnTo>
                    <a:pt x="0" y="33337"/>
                  </a:lnTo>
                  <a:lnTo>
                    <a:pt x="0" y="9525"/>
                  </a:lnTo>
                  <a:lnTo>
                    <a:pt x="14287" y="0"/>
                  </a:lnTo>
                  <a:lnTo>
                    <a:pt x="76200" y="2381"/>
                  </a:lnTo>
                  <a:lnTo>
                    <a:pt x="230981" y="14287"/>
                  </a:lnTo>
                  <a:lnTo>
                    <a:pt x="326231" y="19050"/>
                  </a:lnTo>
                  <a:lnTo>
                    <a:pt x="352425" y="19050"/>
                  </a:lnTo>
                  <a:lnTo>
                    <a:pt x="411956" y="38100"/>
                  </a:lnTo>
                  <a:lnTo>
                    <a:pt x="461962" y="61912"/>
                  </a:lnTo>
                  <a:lnTo>
                    <a:pt x="492919" y="78581"/>
                  </a:lnTo>
                  <a:lnTo>
                    <a:pt x="514350" y="92868"/>
                  </a:lnTo>
                  <a:lnTo>
                    <a:pt x="523875" y="102393"/>
                  </a:lnTo>
                  <a:lnTo>
                    <a:pt x="528637" y="114300"/>
                  </a:lnTo>
                  <a:lnTo>
                    <a:pt x="528637" y="133350"/>
                  </a:lnTo>
                  <a:lnTo>
                    <a:pt x="521494" y="159543"/>
                  </a:lnTo>
                  <a:lnTo>
                    <a:pt x="502444" y="197643"/>
                  </a:lnTo>
                  <a:lnTo>
                    <a:pt x="452437" y="335756"/>
                  </a:lnTo>
                  <a:lnTo>
                    <a:pt x="445294" y="385762"/>
                  </a:lnTo>
                  <a:lnTo>
                    <a:pt x="421481" y="878681"/>
                  </a:lnTo>
                  <a:lnTo>
                    <a:pt x="204787" y="885825"/>
                  </a:lnTo>
                  <a:cubicBezTo>
                    <a:pt x="203200" y="748506"/>
                    <a:pt x="201612" y="611187"/>
                    <a:pt x="200025" y="4286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1D619FB6-BC01-44F6-9AE9-96624BCD28B4}"/>
                </a:ext>
              </a:extLst>
            </p:cNvPr>
            <p:cNvSpPr/>
            <p:nvPr/>
          </p:nvSpPr>
          <p:spPr>
            <a:xfrm>
              <a:off x="5837239" y="3186114"/>
              <a:ext cx="2428875" cy="600075"/>
            </a:xfrm>
            <a:custGeom>
              <a:avLst/>
              <a:gdLst>
                <a:gd name="connsiteX0" fmla="*/ 964406 w 2428875"/>
                <a:gd name="connsiteY0" fmla="*/ 271462 h 600075"/>
                <a:gd name="connsiteX1" fmla="*/ 1195387 w 2428875"/>
                <a:gd name="connsiteY1" fmla="*/ 228600 h 600075"/>
                <a:gd name="connsiteX2" fmla="*/ 1512094 w 2428875"/>
                <a:gd name="connsiteY2" fmla="*/ 166687 h 600075"/>
                <a:gd name="connsiteX3" fmla="*/ 1797844 w 2428875"/>
                <a:gd name="connsiteY3" fmla="*/ 107156 h 600075"/>
                <a:gd name="connsiteX4" fmla="*/ 1897856 w 2428875"/>
                <a:gd name="connsiteY4" fmla="*/ 88106 h 600075"/>
                <a:gd name="connsiteX5" fmla="*/ 1926431 w 2428875"/>
                <a:gd name="connsiteY5" fmla="*/ 69056 h 600075"/>
                <a:gd name="connsiteX6" fmla="*/ 1990725 w 2428875"/>
                <a:gd name="connsiteY6" fmla="*/ 14287 h 600075"/>
                <a:gd name="connsiteX7" fmla="*/ 2012156 w 2428875"/>
                <a:gd name="connsiteY7" fmla="*/ 0 h 600075"/>
                <a:gd name="connsiteX8" fmla="*/ 2033587 w 2428875"/>
                <a:gd name="connsiteY8" fmla="*/ 0 h 600075"/>
                <a:gd name="connsiteX9" fmla="*/ 2090737 w 2428875"/>
                <a:gd name="connsiteY9" fmla="*/ 11906 h 600075"/>
                <a:gd name="connsiteX10" fmla="*/ 2205037 w 2428875"/>
                <a:gd name="connsiteY10" fmla="*/ 40481 h 600075"/>
                <a:gd name="connsiteX11" fmla="*/ 2307431 w 2428875"/>
                <a:gd name="connsiteY11" fmla="*/ 71437 h 600075"/>
                <a:gd name="connsiteX12" fmla="*/ 2390775 w 2428875"/>
                <a:gd name="connsiteY12" fmla="*/ 104775 h 600075"/>
                <a:gd name="connsiteX13" fmla="*/ 2400300 w 2428875"/>
                <a:gd name="connsiteY13" fmla="*/ 111918 h 600075"/>
                <a:gd name="connsiteX14" fmla="*/ 2414587 w 2428875"/>
                <a:gd name="connsiteY14" fmla="*/ 140493 h 600075"/>
                <a:gd name="connsiteX15" fmla="*/ 2426494 w 2428875"/>
                <a:gd name="connsiteY15" fmla="*/ 169068 h 600075"/>
                <a:gd name="connsiteX16" fmla="*/ 2428875 w 2428875"/>
                <a:gd name="connsiteY16" fmla="*/ 188118 h 600075"/>
                <a:gd name="connsiteX17" fmla="*/ 2428875 w 2428875"/>
                <a:gd name="connsiteY17" fmla="*/ 209550 h 600075"/>
                <a:gd name="connsiteX18" fmla="*/ 2424112 w 2428875"/>
                <a:gd name="connsiteY18" fmla="*/ 235743 h 600075"/>
                <a:gd name="connsiteX19" fmla="*/ 2402681 w 2428875"/>
                <a:gd name="connsiteY19" fmla="*/ 261937 h 600075"/>
                <a:gd name="connsiteX20" fmla="*/ 2366962 w 2428875"/>
                <a:gd name="connsiteY20" fmla="*/ 285750 h 600075"/>
                <a:gd name="connsiteX21" fmla="*/ 2333625 w 2428875"/>
                <a:gd name="connsiteY21" fmla="*/ 290512 h 600075"/>
                <a:gd name="connsiteX22" fmla="*/ 2097881 w 2428875"/>
                <a:gd name="connsiteY22" fmla="*/ 292893 h 600075"/>
                <a:gd name="connsiteX23" fmla="*/ 1816894 w 2428875"/>
                <a:gd name="connsiteY23" fmla="*/ 314325 h 600075"/>
                <a:gd name="connsiteX24" fmla="*/ 1631156 w 2428875"/>
                <a:gd name="connsiteY24" fmla="*/ 335756 h 600075"/>
                <a:gd name="connsiteX25" fmla="*/ 1404937 w 2428875"/>
                <a:gd name="connsiteY25" fmla="*/ 369093 h 600075"/>
                <a:gd name="connsiteX26" fmla="*/ 1128712 w 2428875"/>
                <a:gd name="connsiteY26" fmla="*/ 423862 h 600075"/>
                <a:gd name="connsiteX27" fmla="*/ 1007269 w 2428875"/>
                <a:gd name="connsiteY27" fmla="*/ 447675 h 600075"/>
                <a:gd name="connsiteX28" fmla="*/ 881062 w 2428875"/>
                <a:gd name="connsiteY28" fmla="*/ 471487 h 600075"/>
                <a:gd name="connsiteX29" fmla="*/ 711994 w 2428875"/>
                <a:gd name="connsiteY29" fmla="*/ 507206 h 600075"/>
                <a:gd name="connsiteX30" fmla="*/ 511969 w 2428875"/>
                <a:gd name="connsiteY30" fmla="*/ 557212 h 600075"/>
                <a:gd name="connsiteX31" fmla="*/ 371475 w 2428875"/>
                <a:gd name="connsiteY31" fmla="*/ 600075 h 600075"/>
                <a:gd name="connsiteX32" fmla="*/ 359569 w 2428875"/>
                <a:gd name="connsiteY32" fmla="*/ 600075 h 600075"/>
                <a:gd name="connsiteX33" fmla="*/ 321469 w 2428875"/>
                <a:gd name="connsiteY33" fmla="*/ 585787 h 600075"/>
                <a:gd name="connsiteX34" fmla="*/ 230981 w 2428875"/>
                <a:gd name="connsiteY34" fmla="*/ 535781 h 600075"/>
                <a:gd name="connsiteX35" fmla="*/ 154781 w 2428875"/>
                <a:gd name="connsiteY35" fmla="*/ 485775 h 600075"/>
                <a:gd name="connsiteX36" fmla="*/ 85725 w 2428875"/>
                <a:gd name="connsiteY36" fmla="*/ 428625 h 600075"/>
                <a:gd name="connsiteX37" fmla="*/ 40481 w 2428875"/>
                <a:gd name="connsiteY37" fmla="*/ 388143 h 600075"/>
                <a:gd name="connsiteX38" fmla="*/ 14287 w 2428875"/>
                <a:gd name="connsiteY38" fmla="*/ 364331 h 600075"/>
                <a:gd name="connsiteX39" fmla="*/ 0 w 2428875"/>
                <a:gd name="connsiteY39" fmla="*/ 345281 h 600075"/>
                <a:gd name="connsiteX40" fmla="*/ 2381 w 2428875"/>
                <a:gd name="connsiteY40" fmla="*/ 314325 h 600075"/>
                <a:gd name="connsiteX41" fmla="*/ 7144 w 2428875"/>
                <a:gd name="connsiteY41" fmla="*/ 304800 h 600075"/>
                <a:gd name="connsiteX42" fmla="*/ 11906 w 2428875"/>
                <a:gd name="connsiteY42" fmla="*/ 302418 h 600075"/>
                <a:gd name="connsiteX43" fmla="*/ 26194 w 2428875"/>
                <a:gd name="connsiteY43" fmla="*/ 300037 h 600075"/>
                <a:gd name="connsiteX44" fmla="*/ 50006 w 2428875"/>
                <a:gd name="connsiteY44" fmla="*/ 309562 h 600075"/>
                <a:gd name="connsiteX45" fmla="*/ 90487 w 2428875"/>
                <a:gd name="connsiteY45" fmla="*/ 330993 h 600075"/>
                <a:gd name="connsiteX46" fmla="*/ 145256 w 2428875"/>
                <a:gd name="connsiteY46" fmla="*/ 352425 h 600075"/>
                <a:gd name="connsiteX47" fmla="*/ 219075 w 2428875"/>
                <a:gd name="connsiteY47" fmla="*/ 369093 h 600075"/>
                <a:gd name="connsiteX48" fmla="*/ 319087 w 2428875"/>
                <a:gd name="connsiteY48" fmla="*/ 378618 h 600075"/>
                <a:gd name="connsiteX49" fmla="*/ 352425 w 2428875"/>
                <a:gd name="connsiteY49" fmla="*/ 378618 h 600075"/>
                <a:gd name="connsiteX50" fmla="*/ 473869 w 2428875"/>
                <a:gd name="connsiteY50" fmla="*/ 359568 h 600075"/>
                <a:gd name="connsiteX51" fmla="*/ 831056 w 2428875"/>
                <a:gd name="connsiteY51" fmla="*/ 295275 h 600075"/>
                <a:gd name="connsiteX52" fmla="*/ 964406 w 2428875"/>
                <a:gd name="connsiteY52" fmla="*/ 271462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28875" h="600075">
                  <a:moveTo>
                    <a:pt x="964406" y="271462"/>
                  </a:moveTo>
                  <a:lnTo>
                    <a:pt x="1195387" y="228600"/>
                  </a:lnTo>
                  <a:lnTo>
                    <a:pt x="1512094" y="166687"/>
                  </a:lnTo>
                  <a:lnTo>
                    <a:pt x="1797844" y="107156"/>
                  </a:lnTo>
                  <a:lnTo>
                    <a:pt x="1897856" y="88106"/>
                  </a:lnTo>
                  <a:lnTo>
                    <a:pt x="1926431" y="69056"/>
                  </a:lnTo>
                  <a:lnTo>
                    <a:pt x="1990725" y="14287"/>
                  </a:lnTo>
                  <a:lnTo>
                    <a:pt x="2012156" y="0"/>
                  </a:lnTo>
                  <a:lnTo>
                    <a:pt x="2033587" y="0"/>
                  </a:lnTo>
                  <a:lnTo>
                    <a:pt x="2090737" y="11906"/>
                  </a:lnTo>
                  <a:lnTo>
                    <a:pt x="2205037" y="40481"/>
                  </a:lnTo>
                  <a:lnTo>
                    <a:pt x="2307431" y="71437"/>
                  </a:lnTo>
                  <a:lnTo>
                    <a:pt x="2390775" y="104775"/>
                  </a:lnTo>
                  <a:lnTo>
                    <a:pt x="2400300" y="111918"/>
                  </a:lnTo>
                  <a:lnTo>
                    <a:pt x="2414587" y="140493"/>
                  </a:lnTo>
                  <a:lnTo>
                    <a:pt x="2426494" y="169068"/>
                  </a:lnTo>
                  <a:lnTo>
                    <a:pt x="2428875" y="188118"/>
                  </a:lnTo>
                  <a:lnTo>
                    <a:pt x="2428875" y="209550"/>
                  </a:lnTo>
                  <a:lnTo>
                    <a:pt x="2424112" y="235743"/>
                  </a:lnTo>
                  <a:lnTo>
                    <a:pt x="2402681" y="261937"/>
                  </a:lnTo>
                  <a:lnTo>
                    <a:pt x="2366962" y="285750"/>
                  </a:lnTo>
                  <a:lnTo>
                    <a:pt x="2333625" y="290512"/>
                  </a:lnTo>
                  <a:lnTo>
                    <a:pt x="2097881" y="292893"/>
                  </a:lnTo>
                  <a:lnTo>
                    <a:pt x="1816894" y="314325"/>
                  </a:lnTo>
                  <a:lnTo>
                    <a:pt x="1631156" y="335756"/>
                  </a:lnTo>
                  <a:lnTo>
                    <a:pt x="1404937" y="369093"/>
                  </a:lnTo>
                  <a:lnTo>
                    <a:pt x="1128712" y="423862"/>
                  </a:lnTo>
                  <a:lnTo>
                    <a:pt x="1007269" y="447675"/>
                  </a:lnTo>
                  <a:lnTo>
                    <a:pt x="881062" y="471487"/>
                  </a:lnTo>
                  <a:lnTo>
                    <a:pt x="711994" y="507206"/>
                  </a:lnTo>
                  <a:lnTo>
                    <a:pt x="511969" y="557212"/>
                  </a:lnTo>
                  <a:lnTo>
                    <a:pt x="371475" y="600075"/>
                  </a:lnTo>
                  <a:lnTo>
                    <a:pt x="359569" y="600075"/>
                  </a:lnTo>
                  <a:lnTo>
                    <a:pt x="321469" y="585787"/>
                  </a:lnTo>
                  <a:lnTo>
                    <a:pt x="230981" y="535781"/>
                  </a:lnTo>
                  <a:lnTo>
                    <a:pt x="154781" y="485775"/>
                  </a:lnTo>
                  <a:lnTo>
                    <a:pt x="85725" y="428625"/>
                  </a:lnTo>
                  <a:lnTo>
                    <a:pt x="40481" y="388143"/>
                  </a:lnTo>
                  <a:lnTo>
                    <a:pt x="14287" y="364331"/>
                  </a:lnTo>
                  <a:lnTo>
                    <a:pt x="0" y="345281"/>
                  </a:lnTo>
                  <a:lnTo>
                    <a:pt x="2381" y="314325"/>
                  </a:lnTo>
                  <a:lnTo>
                    <a:pt x="7144" y="304800"/>
                  </a:lnTo>
                  <a:lnTo>
                    <a:pt x="11906" y="302418"/>
                  </a:lnTo>
                  <a:lnTo>
                    <a:pt x="26194" y="300037"/>
                  </a:lnTo>
                  <a:lnTo>
                    <a:pt x="50006" y="309562"/>
                  </a:lnTo>
                  <a:lnTo>
                    <a:pt x="90487" y="330993"/>
                  </a:lnTo>
                  <a:lnTo>
                    <a:pt x="145256" y="352425"/>
                  </a:lnTo>
                  <a:lnTo>
                    <a:pt x="219075" y="369093"/>
                  </a:lnTo>
                  <a:lnTo>
                    <a:pt x="319087" y="378618"/>
                  </a:lnTo>
                  <a:lnTo>
                    <a:pt x="352425" y="378618"/>
                  </a:lnTo>
                  <a:lnTo>
                    <a:pt x="473869" y="359568"/>
                  </a:lnTo>
                  <a:lnTo>
                    <a:pt x="831056" y="295275"/>
                  </a:lnTo>
                  <a:lnTo>
                    <a:pt x="964406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5">
              <a:extLst>
                <a:ext uri="{FF2B5EF4-FFF2-40B4-BE49-F238E27FC236}">
                  <a16:creationId xmlns:a16="http://schemas.microsoft.com/office/drawing/2014/main" id="{05EA05ED-79BA-4328-BFA6-5BACC63839B2}"/>
                </a:ext>
              </a:extLst>
            </p:cNvPr>
            <p:cNvSpPr/>
            <p:nvPr/>
          </p:nvSpPr>
          <p:spPr>
            <a:xfrm>
              <a:off x="3643313" y="4687888"/>
              <a:ext cx="927100" cy="1079500"/>
            </a:xfrm>
            <a:custGeom>
              <a:avLst/>
              <a:gdLst>
                <a:gd name="connsiteX0" fmla="*/ 402431 w 926306"/>
                <a:gd name="connsiteY0" fmla="*/ 507207 h 1078707"/>
                <a:gd name="connsiteX1" fmla="*/ 466725 w 926306"/>
                <a:gd name="connsiteY1" fmla="*/ 421482 h 1078707"/>
                <a:gd name="connsiteX2" fmla="*/ 509587 w 926306"/>
                <a:gd name="connsiteY2" fmla="*/ 369094 h 1078707"/>
                <a:gd name="connsiteX3" fmla="*/ 528637 w 926306"/>
                <a:gd name="connsiteY3" fmla="*/ 340519 h 1078707"/>
                <a:gd name="connsiteX4" fmla="*/ 545306 w 926306"/>
                <a:gd name="connsiteY4" fmla="*/ 304800 h 1078707"/>
                <a:gd name="connsiteX5" fmla="*/ 559593 w 926306"/>
                <a:gd name="connsiteY5" fmla="*/ 271463 h 1078707"/>
                <a:gd name="connsiteX6" fmla="*/ 566737 w 926306"/>
                <a:gd name="connsiteY6" fmla="*/ 238125 h 1078707"/>
                <a:gd name="connsiteX7" fmla="*/ 569118 w 926306"/>
                <a:gd name="connsiteY7" fmla="*/ 219075 h 1078707"/>
                <a:gd name="connsiteX8" fmla="*/ 569118 w 926306"/>
                <a:gd name="connsiteY8" fmla="*/ 200025 h 1078707"/>
                <a:gd name="connsiteX9" fmla="*/ 564356 w 926306"/>
                <a:gd name="connsiteY9" fmla="*/ 169069 h 1078707"/>
                <a:gd name="connsiteX10" fmla="*/ 542925 w 926306"/>
                <a:gd name="connsiteY10" fmla="*/ 104775 h 1078707"/>
                <a:gd name="connsiteX11" fmla="*/ 521493 w 926306"/>
                <a:gd name="connsiteY11" fmla="*/ 47625 h 1078707"/>
                <a:gd name="connsiteX12" fmla="*/ 514350 w 926306"/>
                <a:gd name="connsiteY12" fmla="*/ 23813 h 1078707"/>
                <a:gd name="connsiteX13" fmla="*/ 514350 w 926306"/>
                <a:gd name="connsiteY13" fmla="*/ 14288 h 1078707"/>
                <a:gd name="connsiteX14" fmla="*/ 516731 w 926306"/>
                <a:gd name="connsiteY14" fmla="*/ 2382 h 1078707"/>
                <a:gd name="connsiteX15" fmla="*/ 523875 w 926306"/>
                <a:gd name="connsiteY15" fmla="*/ 0 h 1078707"/>
                <a:gd name="connsiteX16" fmla="*/ 538162 w 926306"/>
                <a:gd name="connsiteY16" fmla="*/ 0 h 1078707"/>
                <a:gd name="connsiteX17" fmla="*/ 571500 w 926306"/>
                <a:gd name="connsiteY17" fmla="*/ 14288 h 1078707"/>
                <a:gd name="connsiteX18" fmla="*/ 640556 w 926306"/>
                <a:gd name="connsiteY18" fmla="*/ 64294 h 1078707"/>
                <a:gd name="connsiteX19" fmla="*/ 704850 w 926306"/>
                <a:gd name="connsiteY19" fmla="*/ 114300 h 1078707"/>
                <a:gd name="connsiteX20" fmla="*/ 807243 w 926306"/>
                <a:gd name="connsiteY20" fmla="*/ 185738 h 1078707"/>
                <a:gd name="connsiteX21" fmla="*/ 869156 w 926306"/>
                <a:gd name="connsiteY21" fmla="*/ 233363 h 1078707"/>
                <a:gd name="connsiteX22" fmla="*/ 895350 w 926306"/>
                <a:gd name="connsiteY22" fmla="*/ 250032 h 1078707"/>
                <a:gd name="connsiteX23" fmla="*/ 909637 w 926306"/>
                <a:gd name="connsiteY23" fmla="*/ 261938 h 1078707"/>
                <a:gd name="connsiteX24" fmla="*/ 916781 w 926306"/>
                <a:gd name="connsiteY24" fmla="*/ 273844 h 1078707"/>
                <a:gd name="connsiteX25" fmla="*/ 923925 w 926306"/>
                <a:gd name="connsiteY25" fmla="*/ 288132 h 1078707"/>
                <a:gd name="connsiteX26" fmla="*/ 926306 w 926306"/>
                <a:gd name="connsiteY26" fmla="*/ 304800 h 1078707"/>
                <a:gd name="connsiteX27" fmla="*/ 916781 w 926306"/>
                <a:gd name="connsiteY27" fmla="*/ 330994 h 1078707"/>
                <a:gd name="connsiteX28" fmla="*/ 900112 w 926306"/>
                <a:gd name="connsiteY28" fmla="*/ 354807 h 1078707"/>
                <a:gd name="connsiteX29" fmla="*/ 871537 w 926306"/>
                <a:gd name="connsiteY29" fmla="*/ 378619 h 1078707"/>
                <a:gd name="connsiteX30" fmla="*/ 835818 w 926306"/>
                <a:gd name="connsiteY30" fmla="*/ 402432 h 1078707"/>
                <a:gd name="connsiteX31" fmla="*/ 807243 w 926306"/>
                <a:gd name="connsiteY31" fmla="*/ 421482 h 1078707"/>
                <a:gd name="connsiteX32" fmla="*/ 723900 w 926306"/>
                <a:gd name="connsiteY32" fmla="*/ 507207 h 1078707"/>
                <a:gd name="connsiteX33" fmla="*/ 623887 w 926306"/>
                <a:gd name="connsiteY33" fmla="*/ 602457 h 1078707"/>
                <a:gd name="connsiteX34" fmla="*/ 481012 w 926306"/>
                <a:gd name="connsiteY34" fmla="*/ 735807 h 1078707"/>
                <a:gd name="connsiteX35" fmla="*/ 371475 w 926306"/>
                <a:gd name="connsiteY35" fmla="*/ 828675 h 1078707"/>
                <a:gd name="connsiteX36" fmla="*/ 264318 w 926306"/>
                <a:gd name="connsiteY36" fmla="*/ 916782 h 1078707"/>
                <a:gd name="connsiteX37" fmla="*/ 140493 w 926306"/>
                <a:gd name="connsiteY37" fmla="*/ 1007269 h 1078707"/>
                <a:gd name="connsiteX38" fmla="*/ 35718 w 926306"/>
                <a:gd name="connsiteY38" fmla="*/ 1073944 h 1078707"/>
                <a:gd name="connsiteX39" fmla="*/ 11906 w 926306"/>
                <a:gd name="connsiteY39" fmla="*/ 1078707 h 1078707"/>
                <a:gd name="connsiteX40" fmla="*/ 2381 w 926306"/>
                <a:gd name="connsiteY40" fmla="*/ 1069182 h 1078707"/>
                <a:gd name="connsiteX41" fmla="*/ 0 w 926306"/>
                <a:gd name="connsiteY41" fmla="*/ 1057275 h 1078707"/>
                <a:gd name="connsiteX42" fmla="*/ 4762 w 926306"/>
                <a:gd name="connsiteY42" fmla="*/ 1035844 h 1078707"/>
                <a:gd name="connsiteX43" fmla="*/ 26193 w 926306"/>
                <a:gd name="connsiteY43" fmla="*/ 995363 h 1078707"/>
                <a:gd name="connsiteX44" fmla="*/ 90487 w 926306"/>
                <a:gd name="connsiteY44" fmla="*/ 914400 h 1078707"/>
                <a:gd name="connsiteX45" fmla="*/ 200025 w 926306"/>
                <a:gd name="connsiteY45" fmla="*/ 773907 h 1078707"/>
                <a:gd name="connsiteX46" fmla="*/ 295275 w 926306"/>
                <a:gd name="connsiteY46" fmla="*/ 645319 h 1078707"/>
                <a:gd name="connsiteX47" fmla="*/ 402431 w 926306"/>
                <a:gd name="connsiteY47" fmla="*/ 507207 h 107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26306" h="1078707">
                  <a:moveTo>
                    <a:pt x="402431" y="507207"/>
                  </a:moveTo>
                  <a:lnTo>
                    <a:pt x="466725" y="421482"/>
                  </a:lnTo>
                  <a:lnTo>
                    <a:pt x="509587" y="369094"/>
                  </a:lnTo>
                  <a:lnTo>
                    <a:pt x="528637" y="340519"/>
                  </a:lnTo>
                  <a:lnTo>
                    <a:pt x="545306" y="304800"/>
                  </a:lnTo>
                  <a:lnTo>
                    <a:pt x="559593" y="271463"/>
                  </a:lnTo>
                  <a:lnTo>
                    <a:pt x="566737" y="238125"/>
                  </a:lnTo>
                  <a:lnTo>
                    <a:pt x="569118" y="219075"/>
                  </a:lnTo>
                  <a:lnTo>
                    <a:pt x="569118" y="200025"/>
                  </a:lnTo>
                  <a:lnTo>
                    <a:pt x="564356" y="169069"/>
                  </a:lnTo>
                  <a:lnTo>
                    <a:pt x="542925" y="104775"/>
                  </a:lnTo>
                  <a:lnTo>
                    <a:pt x="521493" y="47625"/>
                  </a:lnTo>
                  <a:lnTo>
                    <a:pt x="514350" y="23813"/>
                  </a:lnTo>
                  <a:lnTo>
                    <a:pt x="514350" y="14288"/>
                  </a:lnTo>
                  <a:lnTo>
                    <a:pt x="516731" y="2382"/>
                  </a:lnTo>
                  <a:lnTo>
                    <a:pt x="523875" y="0"/>
                  </a:lnTo>
                  <a:lnTo>
                    <a:pt x="538162" y="0"/>
                  </a:lnTo>
                  <a:lnTo>
                    <a:pt x="571500" y="14288"/>
                  </a:lnTo>
                  <a:lnTo>
                    <a:pt x="640556" y="64294"/>
                  </a:lnTo>
                  <a:lnTo>
                    <a:pt x="704850" y="114300"/>
                  </a:lnTo>
                  <a:lnTo>
                    <a:pt x="807243" y="185738"/>
                  </a:lnTo>
                  <a:lnTo>
                    <a:pt x="869156" y="233363"/>
                  </a:lnTo>
                  <a:lnTo>
                    <a:pt x="895350" y="250032"/>
                  </a:lnTo>
                  <a:lnTo>
                    <a:pt x="909637" y="261938"/>
                  </a:lnTo>
                  <a:lnTo>
                    <a:pt x="916781" y="273844"/>
                  </a:lnTo>
                  <a:lnTo>
                    <a:pt x="923925" y="288132"/>
                  </a:lnTo>
                  <a:lnTo>
                    <a:pt x="926306" y="304800"/>
                  </a:lnTo>
                  <a:lnTo>
                    <a:pt x="916781" y="330994"/>
                  </a:lnTo>
                  <a:lnTo>
                    <a:pt x="900112" y="354807"/>
                  </a:lnTo>
                  <a:lnTo>
                    <a:pt x="871537" y="378619"/>
                  </a:lnTo>
                  <a:lnTo>
                    <a:pt x="835818" y="402432"/>
                  </a:lnTo>
                  <a:lnTo>
                    <a:pt x="807243" y="421482"/>
                  </a:lnTo>
                  <a:lnTo>
                    <a:pt x="723900" y="507207"/>
                  </a:lnTo>
                  <a:lnTo>
                    <a:pt x="623887" y="602457"/>
                  </a:lnTo>
                  <a:lnTo>
                    <a:pt x="481012" y="735807"/>
                  </a:lnTo>
                  <a:lnTo>
                    <a:pt x="371475" y="828675"/>
                  </a:lnTo>
                  <a:lnTo>
                    <a:pt x="264318" y="916782"/>
                  </a:lnTo>
                  <a:lnTo>
                    <a:pt x="140493" y="1007269"/>
                  </a:lnTo>
                  <a:lnTo>
                    <a:pt x="35718" y="1073944"/>
                  </a:lnTo>
                  <a:lnTo>
                    <a:pt x="11906" y="1078707"/>
                  </a:lnTo>
                  <a:lnTo>
                    <a:pt x="2381" y="1069182"/>
                  </a:lnTo>
                  <a:lnTo>
                    <a:pt x="0" y="1057275"/>
                  </a:lnTo>
                  <a:lnTo>
                    <a:pt x="4762" y="1035844"/>
                  </a:lnTo>
                  <a:lnTo>
                    <a:pt x="26193" y="995363"/>
                  </a:lnTo>
                  <a:lnTo>
                    <a:pt x="90487" y="914400"/>
                  </a:lnTo>
                  <a:lnTo>
                    <a:pt x="200025" y="773907"/>
                  </a:lnTo>
                  <a:lnTo>
                    <a:pt x="295275" y="645319"/>
                  </a:lnTo>
                  <a:lnTo>
                    <a:pt x="402431" y="507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6">
              <a:extLst>
                <a:ext uri="{FF2B5EF4-FFF2-40B4-BE49-F238E27FC236}">
                  <a16:creationId xmlns:a16="http://schemas.microsoft.com/office/drawing/2014/main" id="{FB6CB435-5E27-4302-B43E-45FBF3C75864}"/>
                </a:ext>
              </a:extLst>
            </p:cNvPr>
            <p:cNvSpPr/>
            <p:nvPr/>
          </p:nvSpPr>
          <p:spPr>
            <a:xfrm>
              <a:off x="4900614" y="4719638"/>
              <a:ext cx="674687" cy="863600"/>
            </a:xfrm>
            <a:custGeom>
              <a:avLst/>
              <a:gdLst>
                <a:gd name="connsiteX0" fmla="*/ 283368 w 673893"/>
                <a:gd name="connsiteY0" fmla="*/ 435768 h 864393"/>
                <a:gd name="connsiteX1" fmla="*/ 240506 w 673893"/>
                <a:gd name="connsiteY1" fmla="*/ 357187 h 864393"/>
                <a:gd name="connsiteX2" fmla="*/ 202406 w 673893"/>
                <a:gd name="connsiteY2" fmla="*/ 292893 h 864393"/>
                <a:gd name="connsiteX3" fmla="*/ 159543 w 673893"/>
                <a:gd name="connsiteY3" fmla="*/ 226218 h 864393"/>
                <a:gd name="connsiteX4" fmla="*/ 116681 w 673893"/>
                <a:gd name="connsiteY4" fmla="*/ 166687 h 864393"/>
                <a:gd name="connsiteX5" fmla="*/ 73818 w 673893"/>
                <a:gd name="connsiteY5" fmla="*/ 114300 h 864393"/>
                <a:gd name="connsiteX6" fmla="*/ 35718 w 673893"/>
                <a:gd name="connsiteY6" fmla="*/ 73818 h 864393"/>
                <a:gd name="connsiteX7" fmla="*/ 9525 w 673893"/>
                <a:gd name="connsiteY7" fmla="*/ 50006 h 864393"/>
                <a:gd name="connsiteX8" fmla="*/ 0 w 673893"/>
                <a:gd name="connsiteY8" fmla="*/ 30956 h 864393"/>
                <a:gd name="connsiteX9" fmla="*/ 2381 w 673893"/>
                <a:gd name="connsiteY9" fmla="*/ 11906 h 864393"/>
                <a:gd name="connsiteX10" fmla="*/ 16668 w 673893"/>
                <a:gd name="connsiteY10" fmla="*/ 0 h 864393"/>
                <a:gd name="connsiteX11" fmla="*/ 38100 w 673893"/>
                <a:gd name="connsiteY11" fmla="*/ 0 h 864393"/>
                <a:gd name="connsiteX12" fmla="*/ 69056 w 673893"/>
                <a:gd name="connsiteY12" fmla="*/ 11906 h 864393"/>
                <a:gd name="connsiteX13" fmla="*/ 147637 w 673893"/>
                <a:gd name="connsiteY13" fmla="*/ 61912 h 864393"/>
                <a:gd name="connsiteX14" fmla="*/ 242887 w 673893"/>
                <a:gd name="connsiteY14" fmla="*/ 126206 h 864393"/>
                <a:gd name="connsiteX15" fmla="*/ 330993 w 673893"/>
                <a:gd name="connsiteY15" fmla="*/ 190500 h 864393"/>
                <a:gd name="connsiteX16" fmla="*/ 392906 w 673893"/>
                <a:gd name="connsiteY16" fmla="*/ 240506 h 864393"/>
                <a:gd name="connsiteX17" fmla="*/ 450056 w 673893"/>
                <a:gd name="connsiteY17" fmla="*/ 288131 h 864393"/>
                <a:gd name="connsiteX18" fmla="*/ 507206 w 673893"/>
                <a:gd name="connsiteY18" fmla="*/ 335756 h 864393"/>
                <a:gd name="connsiteX19" fmla="*/ 578643 w 673893"/>
                <a:gd name="connsiteY19" fmla="*/ 400050 h 864393"/>
                <a:gd name="connsiteX20" fmla="*/ 607218 w 673893"/>
                <a:gd name="connsiteY20" fmla="*/ 426243 h 864393"/>
                <a:gd name="connsiteX21" fmla="*/ 616743 w 673893"/>
                <a:gd name="connsiteY21" fmla="*/ 447675 h 864393"/>
                <a:gd name="connsiteX22" fmla="*/ 631031 w 673893"/>
                <a:gd name="connsiteY22" fmla="*/ 485775 h 864393"/>
                <a:gd name="connsiteX23" fmla="*/ 650081 w 673893"/>
                <a:gd name="connsiteY23" fmla="*/ 540543 h 864393"/>
                <a:gd name="connsiteX24" fmla="*/ 661987 w 673893"/>
                <a:gd name="connsiteY24" fmla="*/ 585787 h 864393"/>
                <a:gd name="connsiteX25" fmla="*/ 671512 w 673893"/>
                <a:gd name="connsiteY25" fmla="*/ 633412 h 864393"/>
                <a:gd name="connsiteX26" fmla="*/ 673893 w 673893"/>
                <a:gd name="connsiteY26" fmla="*/ 678656 h 864393"/>
                <a:gd name="connsiteX27" fmla="*/ 669131 w 673893"/>
                <a:gd name="connsiteY27" fmla="*/ 726281 h 864393"/>
                <a:gd name="connsiteX28" fmla="*/ 664368 w 673893"/>
                <a:gd name="connsiteY28" fmla="*/ 764381 h 864393"/>
                <a:gd name="connsiteX29" fmla="*/ 650081 w 673893"/>
                <a:gd name="connsiteY29" fmla="*/ 802481 h 864393"/>
                <a:gd name="connsiteX30" fmla="*/ 628650 w 673893"/>
                <a:gd name="connsiteY30" fmla="*/ 835818 h 864393"/>
                <a:gd name="connsiteX31" fmla="*/ 611981 w 673893"/>
                <a:gd name="connsiteY31" fmla="*/ 852487 h 864393"/>
                <a:gd name="connsiteX32" fmla="*/ 588168 w 673893"/>
                <a:gd name="connsiteY32" fmla="*/ 864393 h 864393"/>
                <a:gd name="connsiteX33" fmla="*/ 569118 w 673893"/>
                <a:gd name="connsiteY33" fmla="*/ 864393 h 864393"/>
                <a:gd name="connsiteX34" fmla="*/ 531018 w 673893"/>
                <a:gd name="connsiteY34" fmla="*/ 857250 h 864393"/>
                <a:gd name="connsiteX35" fmla="*/ 504825 w 673893"/>
                <a:gd name="connsiteY35" fmla="*/ 840581 h 864393"/>
                <a:gd name="connsiteX36" fmla="*/ 466725 w 673893"/>
                <a:gd name="connsiteY36" fmla="*/ 800100 h 864393"/>
                <a:gd name="connsiteX37" fmla="*/ 431006 w 673893"/>
                <a:gd name="connsiteY37" fmla="*/ 750093 h 864393"/>
                <a:gd name="connsiteX38" fmla="*/ 404812 w 673893"/>
                <a:gd name="connsiteY38" fmla="*/ 690562 h 864393"/>
                <a:gd name="connsiteX39" fmla="*/ 345281 w 673893"/>
                <a:gd name="connsiteY39" fmla="*/ 559593 h 864393"/>
                <a:gd name="connsiteX40" fmla="*/ 283368 w 673893"/>
                <a:gd name="connsiteY40" fmla="*/ 435768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73893" h="864393">
                  <a:moveTo>
                    <a:pt x="283368" y="435768"/>
                  </a:moveTo>
                  <a:lnTo>
                    <a:pt x="240506" y="357187"/>
                  </a:lnTo>
                  <a:lnTo>
                    <a:pt x="202406" y="292893"/>
                  </a:lnTo>
                  <a:lnTo>
                    <a:pt x="159543" y="226218"/>
                  </a:lnTo>
                  <a:lnTo>
                    <a:pt x="116681" y="166687"/>
                  </a:lnTo>
                  <a:lnTo>
                    <a:pt x="73818" y="114300"/>
                  </a:lnTo>
                  <a:lnTo>
                    <a:pt x="35718" y="73818"/>
                  </a:lnTo>
                  <a:lnTo>
                    <a:pt x="9525" y="50006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6668" y="0"/>
                  </a:lnTo>
                  <a:lnTo>
                    <a:pt x="38100" y="0"/>
                  </a:lnTo>
                  <a:lnTo>
                    <a:pt x="69056" y="11906"/>
                  </a:lnTo>
                  <a:lnTo>
                    <a:pt x="147637" y="61912"/>
                  </a:lnTo>
                  <a:lnTo>
                    <a:pt x="242887" y="126206"/>
                  </a:lnTo>
                  <a:lnTo>
                    <a:pt x="330993" y="190500"/>
                  </a:lnTo>
                  <a:lnTo>
                    <a:pt x="392906" y="240506"/>
                  </a:lnTo>
                  <a:lnTo>
                    <a:pt x="450056" y="288131"/>
                  </a:lnTo>
                  <a:lnTo>
                    <a:pt x="507206" y="335756"/>
                  </a:lnTo>
                  <a:lnTo>
                    <a:pt x="578643" y="400050"/>
                  </a:lnTo>
                  <a:lnTo>
                    <a:pt x="607218" y="426243"/>
                  </a:lnTo>
                  <a:lnTo>
                    <a:pt x="616743" y="447675"/>
                  </a:lnTo>
                  <a:lnTo>
                    <a:pt x="631031" y="485775"/>
                  </a:lnTo>
                  <a:lnTo>
                    <a:pt x="650081" y="540543"/>
                  </a:lnTo>
                  <a:lnTo>
                    <a:pt x="661987" y="585787"/>
                  </a:lnTo>
                  <a:lnTo>
                    <a:pt x="671512" y="633412"/>
                  </a:lnTo>
                  <a:lnTo>
                    <a:pt x="673893" y="678656"/>
                  </a:lnTo>
                  <a:lnTo>
                    <a:pt x="669131" y="726281"/>
                  </a:lnTo>
                  <a:lnTo>
                    <a:pt x="664368" y="764381"/>
                  </a:lnTo>
                  <a:lnTo>
                    <a:pt x="650081" y="802481"/>
                  </a:lnTo>
                  <a:lnTo>
                    <a:pt x="628650" y="835818"/>
                  </a:lnTo>
                  <a:lnTo>
                    <a:pt x="611981" y="852487"/>
                  </a:lnTo>
                  <a:lnTo>
                    <a:pt x="588168" y="864393"/>
                  </a:lnTo>
                  <a:lnTo>
                    <a:pt x="569118" y="864393"/>
                  </a:lnTo>
                  <a:lnTo>
                    <a:pt x="531018" y="857250"/>
                  </a:lnTo>
                  <a:lnTo>
                    <a:pt x="504825" y="840581"/>
                  </a:lnTo>
                  <a:lnTo>
                    <a:pt x="466725" y="800100"/>
                  </a:lnTo>
                  <a:lnTo>
                    <a:pt x="431006" y="750093"/>
                  </a:lnTo>
                  <a:lnTo>
                    <a:pt x="404812" y="690562"/>
                  </a:lnTo>
                  <a:lnTo>
                    <a:pt x="345281" y="559593"/>
                  </a:lnTo>
                  <a:lnTo>
                    <a:pt x="283368" y="4357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8">
              <a:extLst>
                <a:ext uri="{FF2B5EF4-FFF2-40B4-BE49-F238E27FC236}">
                  <a16:creationId xmlns:a16="http://schemas.microsoft.com/office/drawing/2014/main" id="{6C3EAF34-6A5F-46C4-B896-B72376EBA8D5}"/>
                </a:ext>
              </a:extLst>
            </p:cNvPr>
            <p:cNvSpPr/>
            <p:nvPr/>
          </p:nvSpPr>
          <p:spPr>
            <a:xfrm rot="16200000">
              <a:off x="2706692" y="2997201"/>
              <a:ext cx="2687637" cy="461963"/>
            </a:xfrm>
            <a:custGeom>
              <a:avLst/>
              <a:gdLst>
                <a:gd name="connsiteX0" fmla="*/ 1114425 w 2688431"/>
                <a:gd name="connsiteY0" fmla="*/ 214313 h 461963"/>
                <a:gd name="connsiteX1" fmla="*/ 1393031 w 2688431"/>
                <a:gd name="connsiteY1" fmla="*/ 223838 h 461963"/>
                <a:gd name="connsiteX2" fmla="*/ 1645443 w 2688431"/>
                <a:gd name="connsiteY2" fmla="*/ 230982 h 461963"/>
                <a:gd name="connsiteX3" fmla="*/ 1900237 w 2688431"/>
                <a:gd name="connsiteY3" fmla="*/ 235744 h 461963"/>
                <a:gd name="connsiteX4" fmla="*/ 2100262 w 2688431"/>
                <a:gd name="connsiteY4" fmla="*/ 238125 h 461963"/>
                <a:gd name="connsiteX5" fmla="*/ 2209800 w 2688431"/>
                <a:gd name="connsiteY5" fmla="*/ 233363 h 461963"/>
                <a:gd name="connsiteX6" fmla="*/ 2276475 w 2688431"/>
                <a:gd name="connsiteY6" fmla="*/ 226219 h 461963"/>
                <a:gd name="connsiteX7" fmla="*/ 2324100 w 2688431"/>
                <a:gd name="connsiteY7" fmla="*/ 219075 h 461963"/>
                <a:gd name="connsiteX8" fmla="*/ 2366962 w 2688431"/>
                <a:gd name="connsiteY8" fmla="*/ 207169 h 461963"/>
                <a:gd name="connsiteX9" fmla="*/ 2400300 w 2688431"/>
                <a:gd name="connsiteY9" fmla="*/ 190500 h 461963"/>
                <a:gd name="connsiteX10" fmla="*/ 2459831 w 2688431"/>
                <a:gd name="connsiteY10" fmla="*/ 166688 h 461963"/>
                <a:gd name="connsiteX11" fmla="*/ 2509837 w 2688431"/>
                <a:gd name="connsiteY11" fmla="*/ 140494 h 461963"/>
                <a:gd name="connsiteX12" fmla="*/ 2555081 w 2688431"/>
                <a:gd name="connsiteY12" fmla="*/ 107157 h 461963"/>
                <a:gd name="connsiteX13" fmla="*/ 2600325 w 2688431"/>
                <a:gd name="connsiteY13" fmla="*/ 61913 h 461963"/>
                <a:gd name="connsiteX14" fmla="*/ 2631281 w 2688431"/>
                <a:gd name="connsiteY14" fmla="*/ 21432 h 461963"/>
                <a:gd name="connsiteX15" fmla="*/ 2652712 w 2688431"/>
                <a:gd name="connsiteY15" fmla="*/ 4763 h 461963"/>
                <a:gd name="connsiteX16" fmla="*/ 2664618 w 2688431"/>
                <a:gd name="connsiteY16" fmla="*/ 0 h 461963"/>
                <a:gd name="connsiteX17" fmla="*/ 2683668 w 2688431"/>
                <a:gd name="connsiteY17" fmla="*/ 4763 h 461963"/>
                <a:gd name="connsiteX18" fmla="*/ 2688431 w 2688431"/>
                <a:gd name="connsiteY18" fmla="*/ 16669 h 461963"/>
                <a:gd name="connsiteX19" fmla="*/ 2683668 w 2688431"/>
                <a:gd name="connsiteY19" fmla="*/ 61913 h 461963"/>
                <a:gd name="connsiteX20" fmla="*/ 2678906 w 2688431"/>
                <a:gd name="connsiteY20" fmla="*/ 121444 h 461963"/>
                <a:gd name="connsiteX21" fmla="*/ 2667000 w 2688431"/>
                <a:gd name="connsiteY21" fmla="*/ 183357 h 461963"/>
                <a:gd name="connsiteX22" fmla="*/ 2643187 w 2688431"/>
                <a:gd name="connsiteY22" fmla="*/ 261938 h 461963"/>
                <a:gd name="connsiteX23" fmla="*/ 2616993 w 2688431"/>
                <a:gd name="connsiteY23" fmla="*/ 333375 h 461963"/>
                <a:gd name="connsiteX24" fmla="*/ 2576512 w 2688431"/>
                <a:gd name="connsiteY24" fmla="*/ 423863 h 461963"/>
                <a:gd name="connsiteX25" fmla="*/ 2569368 w 2688431"/>
                <a:gd name="connsiteY25" fmla="*/ 442913 h 461963"/>
                <a:gd name="connsiteX26" fmla="*/ 2443162 w 2688431"/>
                <a:gd name="connsiteY26" fmla="*/ 461963 h 461963"/>
                <a:gd name="connsiteX27" fmla="*/ 2274093 w 2688431"/>
                <a:gd name="connsiteY27" fmla="*/ 461963 h 461963"/>
                <a:gd name="connsiteX28" fmla="*/ 1959768 w 2688431"/>
                <a:gd name="connsiteY28" fmla="*/ 459582 h 461963"/>
                <a:gd name="connsiteX29" fmla="*/ 1602581 w 2688431"/>
                <a:gd name="connsiteY29" fmla="*/ 459582 h 461963"/>
                <a:gd name="connsiteX30" fmla="*/ 1195387 w 2688431"/>
                <a:gd name="connsiteY30" fmla="*/ 459582 h 461963"/>
                <a:gd name="connsiteX31" fmla="*/ 1157287 w 2688431"/>
                <a:gd name="connsiteY31" fmla="*/ 459582 h 461963"/>
                <a:gd name="connsiteX32" fmla="*/ 1031081 w 2688431"/>
                <a:gd name="connsiteY32" fmla="*/ 438150 h 461963"/>
                <a:gd name="connsiteX33" fmla="*/ 797718 w 2688431"/>
                <a:gd name="connsiteY33" fmla="*/ 431007 h 461963"/>
                <a:gd name="connsiteX34" fmla="*/ 395287 w 2688431"/>
                <a:gd name="connsiteY34" fmla="*/ 419100 h 461963"/>
                <a:gd name="connsiteX35" fmla="*/ 288131 w 2688431"/>
                <a:gd name="connsiteY35" fmla="*/ 416719 h 461963"/>
                <a:gd name="connsiteX36" fmla="*/ 140493 w 2688431"/>
                <a:gd name="connsiteY36" fmla="*/ 392907 h 461963"/>
                <a:gd name="connsiteX37" fmla="*/ 85725 w 2688431"/>
                <a:gd name="connsiteY37" fmla="*/ 383382 h 461963"/>
                <a:gd name="connsiteX38" fmla="*/ 54768 w 2688431"/>
                <a:gd name="connsiteY38" fmla="*/ 371475 h 461963"/>
                <a:gd name="connsiteX39" fmla="*/ 26193 w 2688431"/>
                <a:gd name="connsiteY39" fmla="*/ 352425 h 461963"/>
                <a:gd name="connsiteX40" fmla="*/ 9525 w 2688431"/>
                <a:gd name="connsiteY40" fmla="*/ 333375 h 461963"/>
                <a:gd name="connsiteX41" fmla="*/ 0 w 2688431"/>
                <a:gd name="connsiteY41" fmla="*/ 307182 h 461963"/>
                <a:gd name="connsiteX42" fmla="*/ 0 w 2688431"/>
                <a:gd name="connsiteY42" fmla="*/ 278607 h 461963"/>
                <a:gd name="connsiteX43" fmla="*/ 4762 w 2688431"/>
                <a:gd name="connsiteY43" fmla="*/ 259557 h 461963"/>
                <a:gd name="connsiteX44" fmla="*/ 16668 w 2688431"/>
                <a:gd name="connsiteY44" fmla="*/ 250032 h 461963"/>
                <a:gd name="connsiteX45" fmla="*/ 78581 w 2688431"/>
                <a:gd name="connsiteY45" fmla="*/ 219075 h 461963"/>
                <a:gd name="connsiteX46" fmla="*/ 173831 w 2688431"/>
                <a:gd name="connsiteY46" fmla="*/ 178594 h 461963"/>
                <a:gd name="connsiteX47" fmla="*/ 200025 w 2688431"/>
                <a:gd name="connsiteY47" fmla="*/ 171450 h 461963"/>
                <a:gd name="connsiteX48" fmla="*/ 302418 w 2688431"/>
                <a:gd name="connsiteY48" fmla="*/ 176213 h 461963"/>
                <a:gd name="connsiteX49" fmla="*/ 666750 w 2688431"/>
                <a:gd name="connsiteY49" fmla="*/ 195263 h 461963"/>
                <a:gd name="connsiteX50" fmla="*/ 1114425 w 2688431"/>
                <a:gd name="connsiteY50" fmla="*/ 214313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88431" h="461963">
                  <a:moveTo>
                    <a:pt x="1114425" y="214313"/>
                  </a:moveTo>
                  <a:lnTo>
                    <a:pt x="1393031" y="223838"/>
                  </a:lnTo>
                  <a:lnTo>
                    <a:pt x="1645443" y="230982"/>
                  </a:lnTo>
                  <a:lnTo>
                    <a:pt x="1900237" y="235744"/>
                  </a:lnTo>
                  <a:lnTo>
                    <a:pt x="2100262" y="238125"/>
                  </a:lnTo>
                  <a:lnTo>
                    <a:pt x="2209800" y="233363"/>
                  </a:lnTo>
                  <a:lnTo>
                    <a:pt x="2276475" y="226219"/>
                  </a:lnTo>
                  <a:lnTo>
                    <a:pt x="2324100" y="219075"/>
                  </a:lnTo>
                  <a:lnTo>
                    <a:pt x="2366962" y="207169"/>
                  </a:lnTo>
                  <a:lnTo>
                    <a:pt x="2400300" y="190500"/>
                  </a:lnTo>
                  <a:lnTo>
                    <a:pt x="2459831" y="166688"/>
                  </a:lnTo>
                  <a:lnTo>
                    <a:pt x="2509837" y="140494"/>
                  </a:lnTo>
                  <a:lnTo>
                    <a:pt x="2555081" y="107157"/>
                  </a:lnTo>
                  <a:lnTo>
                    <a:pt x="2600325" y="61913"/>
                  </a:lnTo>
                  <a:lnTo>
                    <a:pt x="2631281" y="21432"/>
                  </a:lnTo>
                  <a:lnTo>
                    <a:pt x="2652712" y="4763"/>
                  </a:lnTo>
                  <a:lnTo>
                    <a:pt x="2664618" y="0"/>
                  </a:lnTo>
                  <a:lnTo>
                    <a:pt x="2683668" y="4763"/>
                  </a:lnTo>
                  <a:lnTo>
                    <a:pt x="2688431" y="16669"/>
                  </a:lnTo>
                  <a:lnTo>
                    <a:pt x="2683668" y="61913"/>
                  </a:lnTo>
                  <a:lnTo>
                    <a:pt x="2678906" y="121444"/>
                  </a:lnTo>
                  <a:lnTo>
                    <a:pt x="2667000" y="183357"/>
                  </a:lnTo>
                  <a:lnTo>
                    <a:pt x="2643187" y="261938"/>
                  </a:lnTo>
                  <a:lnTo>
                    <a:pt x="2616993" y="333375"/>
                  </a:lnTo>
                  <a:lnTo>
                    <a:pt x="2576512" y="423863"/>
                  </a:lnTo>
                  <a:lnTo>
                    <a:pt x="2569368" y="442913"/>
                  </a:lnTo>
                  <a:lnTo>
                    <a:pt x="2443162" y="461963"/>
                  </a:lnTo>
                  <a:lnTo>
                    <a:pt x="2274093" y="461963"/>
                  </a:lnTo>
                  <a:lnTo>
                    <a:pt x="1959768" y="459582"/>
                  </a:lnTo>
                  <a:lnTo>
                    <a:pt x="1602581" y="459582"/>
                  </a:lnTo>
                  <a:lnTo>
                    <a:pt x="1195387" y="459582"/>
                  </a:lnTo>
                  <a:lnTo>
                    <a:pt x="1157287" y="459582"/>
                  </a:lnTo>
                  <a:lnTo>
                    <a:pt x="1031081" y="438150"/>
                  </a:lnTo>
                  <a:lnTo>
                    <a:pt x="797718" y="431007"/>
                  </a:lnTo>
                  <a:lnTo>
                    <a:pt x="395287" y="419100"/>
                  </a:lnTo>
                  <a:lnTo>
                    <a:pt x="288131" y="416719"/>
                  </a:lnTo>
                  <a:lnTo>
                    <a:pt x="140493" y="392907"/>
                  </a:lnTo>
                  <a:lnTo>
                    <a:pt x="85725" y="383382"/>
                  </a:lnTo>
                  <a:lnTo>
                    <a:pt x="54768" y="371475"/>
                  </a:lnTo>
                  <a:lnTo>
                    <a:pt x="26193" y="352425"/>
                  </a:lnTo>
                  <a:lnTo>
                    <a:pt x="9525" y="333375"/>
                  </a:lnTo>
                  <a:lnTo>
                    <a:pt x="0" y="307182"/>
                  </a:lnTo>
                  <a:lnTo>
                    <a:pt x="0" y="278607"/>
                  </a:lnTo>
                  <a:lnTo>
                    <a:pt x="4762" y="259557"/>
                  </a:lnTo>
                  <a:lnTo>
                    <a:pt x="16668" y="250032"/>
                  </a:lnTo>
                  <a:lnTo>
                    <a:pt x="78581" y="219075"/>
                  </a:lnTo>
                  <a:lnTo>
                    <a:pt x="173831" y="178594"/>
                  </a:lnTo>
                  <a:lnTo>
                    <a:pt x="200025" y="171450"/>
                  </a:lnTo>
                  <a:lnTo>
                    <a:pt x="302418" y="176213"/>
                  </a:lnTo>
                  <a:lnTo>
                    <a:pt x="666750" y="195263"/>
                  </a:lnTo>
                  <a:lnTo>
                    <a:pt x="1114425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9">
              <a:extLst>
                <a:ext uri="{FF2B5EF4-FFF2-40B4-BE49-F238E27FC236}">
                  <a16:creationId xmlns:a16="http://schemas.microsoft.com/office/drawing/2014/main" id="{9E715D1F-DA23-4318-B6EE-AD5F8F6FFACB}"/>
                </a:ext>
              </a:extLst>
            </p:cNvPr>
            <p:cNvSpPr/>
            <p:nvPr/>
          </p:nvSpPr>
          <p:spPr>
            <a:xfrm rot="16200000">
              <a:off x="3463134" y="2521744"/>
              <a:ext cx="2725738" cy="1231900"/>
            </a:xfrm>
            <a:custGeom>
              <a:avLst/>
              <a:gdLst>
                <a:gd name="connsiteX0" fmla="*/ 2424113 w 2726531"/>
                <a:gd name="connsiteY0" fmla="*/ 347663 h 1231107"/>
                <a:gd name="connsiteX1" fmla="*/ 2390775 w 2726531"/>
                <a:gd name="connsiteY1" fmla="*/ 190500 h 1231107"/>
                <a:gd name="connsiteX2" fmla="*/ 2355056 w 2726531"/>
                <a:gd name="connsiteY2" fmla="*/ 9525 h 1231107"/>
                <a:gd name="connsiteX3" fmla="*/ 2490788 w 2726531"/>
                <a:gd name="connsiteY3" fmla="*/ 0 h 1231107"/>
                <a:gd name="connsiteX4" fmla="*/ 2512219 w 2726531"/>
                <a:gd name="connsiteY4" fmla="*/ 109538 h 1231107"/>
                <a:gd name="connsiteX5" fmla="*/ 2543175 w 2726531"/>
                <a:gd name="connsiteY5" fmla="*/ 242888 h 1231107"/>
                <a:gd name="connsiteX6" fmla="*/ 2576513 w 2726531"/>
                <a:gd name="connsiteY6" fmla="*/ 390525 h 1231107"/>
                <a:gd name="connsiteX7" fmla="*/ 2609850 w 2726531"/>
                <a:gd name="connsiteY7" fmla="*/ 531019 h 1231107"/>
                <a:gd name="connsiteX8" fmla="*/ 2636044 w 2726531"/>
                <a:gd name="connsiteY8" fmla="*/ 652463 h 1231107"/>
                <a:gd name="connsiteX9" fmla="*/ 2652713 w 2726531"/>
                <a:gd name="connsiteY9" fmla="*/ 726282 h 1231107"/>
                <a:gd name="connsiteX10" fmla="*/ 2662238 w 2726531"/>
                <a:gd name="connsiteY10" fmla="*/ 752475 h 1231107"/>
                <a:gd name="connsiteX11" fmla="*/ 2676525 w 2726531"/>
                <a:gd name="connsiteY11" fmla="*/ 781050 h 1231107"/>
                <a:gd name="connsiteX12" fmla="*/ 2695575 w 2726531"/>
                <a:gd name="connsiteY12" fmla="*/ 821532 h 1231107"/>
                <a:gd name="connsiteX13" fmla="*/ 2709863 w 2726531"/>
                <a:gd name="connsiteY13" fmla="*/ 857250 h 1231107"/>
                <a:gd name="connsiteX14" fmla="*/ 2721769 w 2726531"/>
                <a:gd name="connsiteY14" fmla="*/ 895350 h 1231107"/>
                <a:gd name="connsiteX15" fmla="*/ 2726531 w 2726531"/>
                <a:gd name="connsiteY15" fmla="*/ 926307 h 1231107"/>
                <a:gd name="connsiteX16" fmla="*/ 2726531 w 2726531"/>
                <a:gd name="connsiteY16" fmla="*/ 947738 h 1231107"/>
                <a:gd name="connsiteX17" fmla="*/ 2712244 w 2726531"/>
                <a:gd name="connsiteY17" fmla="*/ 973932 h 1231107"/>
                <a:gd name="connsiteX18" fmla="*/ 2674144 w 2726531"/>
                <a:gd name="connsiteY18" fmla="*/ 1033463 h 1231107"/>
                <a:gd name="connsiteX19" fmla="*/ 2605088 w 2726531"/>
                <a:gd name="connsiteY19" fmla="*/ 1126332 h 1231107"/>
                <a:gd name="connsiteX20" fmla="*/ 2559844 w 2726531"/>
                <a:gd name="connsiteY20" fmla="*/ 1185863 h 1231107"/>
                <a:gd name="connsiteX21" fmla="*/ 2538413 w 2726531"/>
                <a:gd name="connsiteY21" fmla="*/ 1209675 h 1231107"/>
                <a:gd name="connsiteX22" fmla="*/ 2521744 w 2726531"/>
                <a:gd name="connsiteY22" fmla="*/ 1221582 h 1231107"/>
                <a:gd name="connsiteX23" fmla="*/ 2495550 w 2726531"/>
                <a:gd name="connsiteY23" fmla="*/ 1228725 h 1231107"/>
                <a:gd name="connsiteX24" fmla="*/ 2462213 w 2726531"/>
                <a:gd name="connsiteY24" fmla="*/ 1231107 h 1231107"/>
                <a:gd name="connsiteX25" fmla="*/ 2426494 w 2726531"/>
                <a:gd name="connsiteY25" fmla="*/ 1221582 h 1231107"/>
                <a:gd name="connsiteX26" fmla="*/ 2383631 w 2726531"/>
                <a:gd name="connsiteY26" fmla="*/ 1195388 h 1231107"/>
                <a:gd name="connsiteX27" fmla="*/ 2343150 w 2726531"/>
                <a:gd name="connsiteY27" fmla="*/ 1176338 h 1231107"/>
                <a:gd name="connsiteX28" fmla="*/ 2283619 w 2726531"/>
                <a:gd name="connsiteY28" fmla="*/ 1166813 h 1231107"/>
                <a:gd name="connsiteX29" fmla="*/ 2207419 w 2726531"/>
                <a:gd name="connsiteY29" fmla="*/ 1162050 h 1231107"/>
                <a:gd name="connsiteX30" fmla="*/ 2078831 w 2726531"/>
                <a:gd name="connsiteY30" fmla="*/ 1157288 h 1231107"/>
                <a:gd name="connsiteX31" fmla="*/ 1771650 w 2726531"/>
                <a:gd name="connsiteY31" fmla="*/ 1140619 h 1231107"/>
                <a:gd name="connsiteX32" fmla="*/ 1419225 w 2726531"/>
                <a:gd name="connsiteY32" fmla="*/ 1126332 h 1231107"/>
                <a:gd name="connsiteX33" fmla="*/ 1309688 w 2726531"/>
                <a:gd name="connsiteY33" fmla="*/ 1119188 h 1231107"/>
                <a:gd name="connsiteX34" fmla="*/ 1223963 w 2726531"/>
                <a:gd name="connsiteY34" fmla="*/ 1123950 h 1231107"/>
                <a:gd name="connsiteX35" fmla="*/ 1002506 w 2726531"/>
                <a:gd name="connsiteY35" fmla="*/ 1131094 h 1231107"/>
                <a:gd name="connsiteX36" fmla="*/ 809625 w 2726531"/>
                <a:gd name="connsiteY36" fmla="*/ 1140619 h 1231107"/>
                <a:gd name="connsiteX37" fmla="*/ 481013 w 2726531"/>
                <a:gd name="connsiteY37" fmla="*/ 1152525 h 1231107"/>
                <a:gd name="connsiteX38" fmla="*/ 250031 w 2726531"/>
                <a:gd name="connsiteY38" fmla="*/ 1159669 h 1231107"/>
                <a:gd name="connsiteX39" fmla="*/ 161925 w 2726531"/>
                <a:gd name="connsiteY39" fmla="*/ 1164432 h 1231107"/>
                <a:gd name="connsiteX40" fmla="*/ 140494 w 2726531"/>
                <a:gd name="connsiteY40" fmla="*/ 1159669 h 1231107"/>
                <a:gd name="connsiteX41" fmla="*/ 111919 w 2726531"/>
                <a:gd name="connsiteY41" fmla="*/ 1147763 h 1231107"/>
                <a:gd name="connsiteX42" fmla="*/ 95250 w 2726531"/>
                <a:gd name="connsiteY42" fmla="*/ 1138238 h 1231107"/>
                <a:gd name="connsiteX43" fmla="*/ 76200 w 2726531"/>
                <a:gd name="connsiteY43" fmla="*/ 1121569 h 1231107"/>
                <a:gd name="connsiteX44" fmla="*/ 50006 w 2726531"/>
                <a:gd name="connsiteY44" fmla="*/ 1092994 h 1231107"/>
                <a:gd name="connsiteX45" fmla="*/ 26194 w 2726531"/>
                <a:gd name="connsiteY45" fmla="*/ 1057275 h 1231107"/>
                <a:gd name="connsiteX46" fmla="*/ 4763 w 2726531"/>
                <a:gd name="connsiteY46" fmla="*/ 1021557 h 1231107"/>
                <a:gd name="connsiteX47" fmla="*/ 0 w 2726531"/>
                <a:gd name="connsiteY47" fmla="*/ 1004888 h 1231107"/>
                <a:gd name="connsiteX48" fmla="*/ 4763 w 2726531"/>
                <a:gd name="connsiteY48" fmla="*/ 992982 h 1231107"/>
                <a:gd name="connsiteX49" fmla="*/ 23813 w 2726531"/>
                <a:gd name="connsiteY49" fmla="*/ 971550 h 1231107"/>
                <a:gd name="connsiteX50" fmla="*/ 57150 w 2726531"/>
                <a:gd name="connsiteY50" fmla="*/ 947738 h 1231107"/>
                <a:gd name="connsiteX51" fmla="*/ 119063 w 2726531"/>
                <a:gd name="connsiteY51" fmla="*/ 916782 h 1231107"/>
                <a:gd name="connsiteX52" fmla="*/ 188119 w 2726531"/>
                <a:gd name="connsiteY52" fmla="*/ 890588 h 1231107"/>
                <a:gd name="connsiteX53" fmla="*/ 254794 w 2726531"/>
                <a:gd name="connsiteY53" fmla="*/ 871538 h 1231107"/>
                <a:gd name="connsiteX54" fmla="*/ 381000 w 2726531"/>
                <a:gd name="connsiteY54" fmla="*/ 897732 h 1231107"/>
                <a:gd name="connsiteX55" fmla="*/ 647700 w 2726531"/>
                <a:gd name="connsiteY55" fmla="*/ 895350 h 1231107"/>
                <a:gd name="connsiteX56" fmla="*/ 878681 w 2726531"/>
                <a:gd name="connsiteY56" fmla="*/ 897732 h 1231107"/>
                <a:gd name="connsiteX57" fmla="*/ 1085850 w 2726531"/>
                <a:gd name="connsiteY57" fmla="*/ 895350 h 1231107"/>
                <a:gd name="connsiteX58" fmla="*/ 1278731 w 2726531"/>
                <a:gd name="connsiteY58" fmla="*/ 895350 h 1231107"/>
                <a:gd name="connsiteX59" fmla="*/ 1809750 w 2726531"/>
                <a:gd name="connsiteY59" fmla="*/ 895350 h 1231107"/>
                <a:gd name="connsiteX60" fmla="*/ 1943100 w 2726531"/>
                <a:gd name="connsiteY60" fmla="*/ 919163 h 1231107"/>
                <a:gd name="connsiteX61" fmla="*/ 2255044 w 2726531"/>
                <a:gd name="connsiteY61" fmla="*/ 919163 h 1231107"/>
                <a:gd name="connsiteX62" fmla="*/ 2445544 w 2726531"/>
                <a:gd name="connsiteY62" fmla="*/ 916782 h 1231107"/>
                <a:gd name="connsiteX63" fmla="*/ 2476500 w 2726531"/>
                <a:gd name="connsiteY63" fmla="*/ 912019 h 1231107"/>
                <a:gd name="connsiteX64" fmla="*/ 2500313 w 2726531"/>
                <a:gd name="connsiteY64" fmla="*/ 902494 h 1231107"/>
                <a:gd name="connsiteX65" fmla="*/ 2514600 w 2726531"/>
                <a:gd name="connsiteY65" fmla="*/ 892969 h 1231107"/>
                <a:gd name="connsiteX66" fmla="*/ 2519363 w 2726531"/>
                <a:gd name="connsiteY66" fmla="*/ 883444 h 1231107"/>
                <a:gd name="connsiteX67" fmla="*/ 2521744 w 2726531"/>
                <a:gd name="connsiteY67" fmla="*/ 873919 h 1231107"/>
                <a:gd name="connsiteX68" fmla="*/ 2524125 w 2726531"/>
                <a:gd name="connsiteY68" fmla="*/ 850107 h 1231107"/>
                <a:gd name="connsiteX69" fmla="*/ 2507456 w 2726531"/>
                <a:gd name="connsiteY69" fmla="*/ 762000 h 1231107"/>
                <a:gd name="connsiteX70" fmla="*/ 2424113 w 2726531"/>
                <a:gd name="connsiteY70" fmla="*/ 347663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726531" h="1231107">
                  <a:moveTo>
                    <a:pt x="2424113" y="347663"/>
                  </a:moveTo>
                  <a:lnTo>
                    <a:pt x="2390775" y="190500"/>
                  </a:lnTo>
                  <a:lnTo>
                    <a:pt x="2355056" y="9525"/>
                  </a:lnTo>
                  <a:lnTo>
                    <a:pt x="2490788" y="0"/>
                  </a:lnTo>
                  <a:lnTo>
                    <a:pt x="2512219" y="109538"/>
                  </a:lnTo>
                  <a:lnTo>
                    <a:pt x="2543175" y="242888"/>
                  </a:lnTo>
                  <a:lnTo>
                    <a:pt x="2576513" y="390525"/>
                  </a:lnTo>
                  <a:lnTo>
                    <a:pt x="2609850" y="531019"/>
                  </a:lnTo>
                  <a:lnTo>
                    <a:pt x="2636044" y="652463"/>
                  </a:lnTo>
                  <a:lnTo>
                    <a:pt x="2652713" y="726282"/>
                  </a:lnTo>
                  <a:lnTo>
                    <a:pt x="2662238" y="752475"/>
                  </a:lnTo>
                  <a:lnTo>
                    <a:pt x="2676525" y="781050"/>
                  </a:lnTo>
                  <a:lnTo>
                    <a:pt x="2695575" y="821532"/>
                  </a:lnTo>
                  <a:lnTo>
                    <a:pt x="2709863" y="857250"/>
                  </a:lnTo>
                  <a:lnTo>
                    <a:pt x="2721769" y="895350"/>
                  </a:lnTo>
                  <a:lnTo>
                    <a:pt x="2726531" y="926307"/>
                  </a:lnTo>
                  <a:lnTo>
                    <a:pt x="2726531" y="947738"/>
                  </a:lnTo>
                  <a:lnTo>
                    <a:pt x="2712244" y="973932"/>
                  </a:lnTo>
                  <a:lnTo>
                    <a:pt x="2674144" y="1033463"/>
                  </a:lnTo>
                  <a:lnTo>
                    <a:pt x="2605088" y="1126332"/>
                  </a:lnTo>
                  <a:lnTo>
                    <a:pt x="2559844" y="1185863"/>
                  </a:lnTo>
                  <a:lnTo>
                    <a:pt x="2538413" y="1209675"/>
                  </a:lnTo>
                  <a:lnTo>
                    <a:pt x="2521744" y="1221582"/>
                  </a:lnTo>
                  <a:lnTo>
                    <a:pt x="2495550" y="1228725"/>
                  </a:lnTo>
                  <a:lnTo>
                    <a:pt x="2462213" y="1231107"/>
                  </a:lnTo>
                  <a:lnTo>
                    <a:pt x="2426494" y="1221582"/>
                  </a:lnTo>
                  <a:lnTo>
                    <a:pt x="2383631" y="1195388"/>
                  </a:lnTo>
                  <a:lnTo>
                    <a:pt x="2343150" y="1176338"/>
                  </a:lnTo>
                  <a:lnTo>
                    <a:pt x="2283619" y="1166813"/>
                  </a:lnTo>
                  <a:lnTo>
                    <a:pt x="2207419" y="1162050"/>
                  </a:lnTo>
                  <a:lnTo>
                    <a:pt x="2078831" y="1157288"/>
                  </a:lnTo>
                  <a:lnTo>
                    <a:pt x="1771650" y="1140619"/>
                  </a:lnTo>
                  <a:lnTo>
                    <a:pt x="1419225" y="1126332"/>
                  </a:lnTo>
                  <a:lnTo>
                    <a:pt x="1309688" y="1119188"/>
                  </a:lnTo>
                  <a:lnTo>
                    <a:pt x="1223963" y="1123950"/>
                  </a:lnTo>
                  <a:lnTo>
                    <a:pt x="1002506" y="1131094"/>
                  </a:lnTo>
                  <a:lnTo>
                    <a:pt x="809625" y="1140619"/>
                  </a:lnTo>
                  <a:lnTo>
                    <a:pt x="481013" y="1152525"/>
                  </a:lnTo>
                  <a:lnTo>
                    <a:pt x="250031" y="1159669"/>
                  </a:lnTo>
                  <a:lnTo>
                    <a:pt x="161925" y="1164432"/>
                  </a:lnTo>
                  <a:lnTo>
                    <a:pt x="140494" y="1159669"/>
                  </a:lnTo>
                  <a:lnTo>
                    <a:pt x="111919" y="1147763"/>
                  </a:lnTo>
                  <a:lnTo>
                    <a:pt x="95250" y="1138238"/>
                  </a:lnTo>
                  <a:lnTo>
                    <a:pt x="76200" y="1121569"/>
                  </a:lnTo>
                  <a:lnTo>
                    <a:pt x="50006" y="1092994"/>
                  </a:lnTo>
                  <a:lnTo>
                    <a:pt x="26194" y="1057275"/>
                  </a:lnTo>
                  <a:lnTo>
                    <a:pt x="4763" y="1021557"/>
                  </a:lnTo>
                  <a:lnTo>
                    <a:pt x="0" y="1004888"/>
                  </a:lnTo>
                  <a:lnTo>
                    <a:pt x="4763" y="992982"/>
                  </a:lnTo>
                  <a:lnTo>
                    <a:pt x="23813" y="971550"/>
                  </a:lnTo>
                  <a:lnTo>
                    <a:pt x="57150" y="947738"/>
                  </a:lnTo>
                  <a:lnTo>
                    <a:pt x="119063" y="916782"/>
                  </a:lnTo>
                  <a:lnTo>
                    <a:pt x="188119" y="890588"/>
                  </a:lnTo>
                  <a:lnTo>
                    <a:pt x="254794" y="871538"/>
                  </a:lnTo>
                  <a:lnTo>
                    <a:pt x="381000" y="897732"/>
                  </a:lnTo>
                  <a:lnTo>
                    <a:pt x="647700" y="895350"/>
                  </a:lnTo>
                  <a:lnTo>
                    <a:pt x="878681" y="897732"/>
                  </a:lnTo>
                  <a:lnTo>
                    <a:pt x="1085850" y="895350"/>
                  </a:lnTo>
                  <a:lnTo>
                    <a:pt x="1278731" y="895350"/>
                  </a:lnTo>
                  <a:lnTo>
                    <a:pt x="1809750" y="895350"/>
                  </a:lnTo>
                  <a:lnTo>
                    <a:pt x="1943100" y="919163"/>
                  </a:lnTo>
                  <a:lnTo>
                    <a:pt x="2255044" y="919163"/>
                  </a:lnTo>
                  <a:lnTo>
                    <a:pt x="2445544" y="916782"/>
                  </a:lnTo>
                  <a:lnTo>
                    <a:pt x="2476500" y="912019"/>
                  </a:lnTo>
                  <a:lnTo>
                    <a:pt x="2500313" y="902494"/>
                  </a:lnTo>
                  <a:lnTo>
                    <a:pt x="2514600" y="892969"/>
                  </a:lnTo>
                  <a:lnTo>
                    <a:pt x="2519363" y="883444"/>
                  </a:lnTo>
                  <a:lnTo>
                    <a:pt x="2521744" y="873919"/>
                  </a:lnTo>
                  <a:lnTo>
                    <a:pt x="2524125" y="850107"/>
                  </a:lnTo>
                  <a:lnTo>
                    <a:pt x="2507456" y="762000"/>
                  </a:lnTo>
                  <a:lnTo>
                    <a:pt x="2424113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30">
              <a:extLst>
                <a:ext uri="{FF2B5EF4-FFF2-40B4-BE49-F238E27FC236}">
                  <a16:creationId xmlns:a16="http://schemas.microsoft.com/office/drawing/2014/main" id="{9DE744B2-E52E-4D17-A319-09B06122A65A}"/>
                </a:ext>
              </a:extLst>
            </p:cNvPr>
            <p:cNvSpPr/>
            <p:nvPr/>
          </p:nvSpPr>
          <p:spPr>
            <a:xfrm rot="16200000">
              <a:off x="4540254" y="2211388"/>
              <a:ext cx="330200" cy="962025"/>
            </a:xfrm>
            <a:custGeom>
              <a:avLst/>
              <a:gdLst>
                <a:gd name="connsiteX0" fmla="*/ 88106 w 330993"/>
                <a:gd name="connsiteY0" fmla="*/ 561975 h 962025"/>
                <a:gd name="connsiteX1" fmla="*/ 35718 w 330993"/>
                <a:gd name="connsiteY1" fmla="*/ 235744 h 962025"/>
                <a:gd name="connsiteX2" fmla="*/ 0 w 330993"/>
                <a:gd name="connsiteY2" fmla="*/ 2381 h 962025"/>
                <a:gd name="connsiteX3" fmla="*/ 178593 w 330993"/>
                <a:gd name="connsiteY3" fmla="*/ 0 h 962025"/>
                <a:gd name="connsiteX4" fmla="*/ 207168 w 330993"/>
                <a:gd name="connsiteY4" fmla="*/ 188119 h 962025"/>
                <a:gd name="connsiteX5" fmla="*/ 245268 w 330993"/>
                <a:gd name="connsiteY5" fmla="*/ 411956 h 962025"/>
                <a:gd name="connsiteX6" fmla="*/ 257175 w 330993"/>
                <a:gd name="connsiteY6" fmla="*/ 495300 h 962025"/>
                <a:gd name="connsiteX7" fmla="*/ 285750 w 330993"/>
                <a:gd name="connsiteY7" fmla="*/ 676275 h 962025"/>
                <a:gd name="connsiteX8" fmla="*/ 323850 w 330993"/>
                <a:gd name="connsiteY8" fmla="*/ 926306 h 962025"/>
                <a:gd name="connsiteX9" fmla="*/ 330993 w 330993"/>
                <a:gd name="connsiteY9" fmla="*/ 962025 h 962025"/>
                <a:gd name="connsiteX10" fmla="*/ 152400 w 330993"/>
                <a:gd name="connsiteY10" fmla="*/ 947737 h 962025"/>
                <a:gd name="connsiteX11" fmla="*/ 88106 w 330993"/>
                <a:gd name="connsiteY11" fmla="*/ 561975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0993" h="962025">
                  <a:moveTo>
                    <a:pt x="88106" y="561975"/>
                  </a:moveTo>
                  <a:lnTo>
                    <a:pt x="35718" y="235744"/>
                  </a:lnTo>
                  <a:lnTo>
                    <a:pt x="0" y="2381"/>
                  </a:lnTo>
                  <a:lnTo>
                    <a:pt x="178593" y="0"/>
                  </a:lnTo>
                  <a:lnTo>
                    <a:pt x="207168" y="188119"/>
                  </a:lnTo>
                  <a:lnTo>
                    <a:pt x="245268" y="411956"/>
                  </a:lnTo>
                  <a:lnTo>
                    <a:pt x="257175" y="495300"/>
                  </a:lnTo>
                  <a:lnTo>
                    <a:pt x="285750" y="676275"/>
                  </a:lnTo>
                  <a:lnTo>
                    <a:pt x="323850" y="926306"/>
                  </a:lnTo>
                  <a:lnTo>
                    <a:pt x="330993" y="962025"/>
                  </a:lnTo>
                  <a:lnTo>
                    <a:pt x="152400" y="947737"/>
                  </a:lnTo>
                  <a:lnTo>
                    <a:pt x="88106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31">
              <a:extLst>
                <a:ext uri="{FF2B5EF4-FFF2-40B4-BE49-F238E27FC236}">
                  <a16:creationId xmlns:a16="http://schemas.microsoft.com/office/drawing/2014/main" id="{C689BD08-56BC-4BDC-9682-603437271FD5}"/>
                </a:ext>
              </a:extLst>
            </p:cNvPr>
            <p:cNvSpPr/>
            <p:nvPr/>
          </p:nvSpPr>
          <p:spPr>
            <a:xfrm rot="16200000">
              <a:off x="4522790" y="2928938"/>
              <a:ext cx="330200" cy="955675"/>
            </a:xfrm>
            <a:custGeom>
              <a:avLst/>
              <a:gdLst>
                <a:gd name="connsiteX0" fmla="*/ 59531 w 330993"/>
                <a:gd name="connsiteY0" fmla="*/ 383382 h 954882"/>
                <a:gd name="connsiteX1" fmla="*/ 0 w 330993"/>
                <a:gd name="connsiteY1" fmla="*/ 0 h 954882"/>
                <a:gd name="connsiteX2" fmla="*/ 178593 w 330993"/>
                <a:gd name="connsiteY2" fmla="*/ 19050 h 954882"/>
                <a:gd name="connsiteX3" fmla="*/ 209550 w 330993"/>
                <a:gd name="connsiteY3" fmla="*/ 216694 h 954882"/>
                <a:gd name="connsiteX4" fmla="*/ 264318 w 330993"/>
                <a:gd name="connsiteY4" fmla="*/ 552450 h 954882"/>
                <a:gd name="connsiteX5" fmla="*/ 330993 w 330993"/>
                <a:gd name="connsiteY5" fmla="*/ 954882 h 954882"/>
                <a:gd name="connsiteX6" fmla="*/ 150018 w 330993"/>
                <a:gd name="connsiteY6" fmla="*/ 945357 h 954882"/>
                <a:gd name="connsiteX7" fmla="*/ 107156 w 330993"/>
                <a:gd name="connsiteY7" fmla="*/ 673894 h 954882"/>
                <a:gd name="connsiteX8" fmla="*/ 59531 w 330993"/>
                <a:gd name="connsiteY8" fmla="*/ 383382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993" h="954882">
                  <a:moveTo>
                    <a:pt x="59531" y="383382"/>
                  </a:moveTo>
                  <a:lnTo>
                    <a:pt x="0" y="0"/>
                  </a:lnTo>
                  <a:lnTo>
                    <a:pt x="178593" y="19050"/>
                  </a:lnTo>
                  <a:lnTo>
                    <a:pt x="209550" y="216694"/>
                  </a:lnTo>
                  <a:lnTo>
                    <a:pt x="264318" y="552450"/>
                  </a:lnTo>
                  <a:lnTo>
                    <a:pt x="330993" y="954882"/>
                  </a:lnTo>
                  <a:lnTo>
                    <a:pt x="150018" y="945357"/>
                  </a:lnTo>
                  <a:lnTo>
                    <a:pt x="107156" y="673894"/>
                  </a:lnTo>
                  <a:lnTo>
                    <a:pt x="59531" y="3833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32">
              <a:extLst>
                <a:ext uri="{FF2B5EF4-FFF2-40B4-BE49-F238E27FC236}">
                  <a16:creationId xmlns:a16="http://schemas.microsoft.com/office/drawing/2014/main" id="{6C7DC374-EB9F-45C4-9AED-239E48CC47A1}"/>
                </a:ext>
              </a:extLst>
            </p:cNvPr>
            <p:cNvSpPr/>
            <p:nvPr/>
          </p:nvSpPr>
          <p:spPr>
            <a:xfrm rot="16200000">
              <a:off x="4481514" y="3760788"/>
              <a:ext cx="357188" cy="1014413"/>
            </a:xfrm>
            <a:custGeom>
              <a:avLst/>
              <a:gdLst>
                <a:gd name="connsiteX0" fmla="*/ 57150 w 357187"/>
                <a:gd name="connsiteY0" fmla="*/ 278607 h 1014413"/>
                <a:gd name="connsiteX1" fmla="*/ 0 w 357187"/>
                <a:gd name="connsiteY1" fmla="*/ 0 h 1014413"/>
                <a:gd name="connsiteX2" fmla="*/ 180975 w 357187"/>
                <a:gd name="connsiteY2" fmla="*/ 30957 h 1014413"/>
                <a:gd name="connsiteX3" fmla="*/ 226219 w 357187"/>
                <a:gd name="connsiteY3" fmla="*/ 290513 h 1014413"/>
                <a:gd name="connsiteX4" fmla="*/ 278606 w 357187"/>
                <a:gd name="connsiteY4" fmla="*/ 578644 h 1014413"/>
                <a:gd name="connsiteX5" fmla="*/ 357187 w 357187"/>
                <a:gd name="connsiteY5" fmla="*/ 1014413 h 1014413"/>
                <a:gd name="connsiteX6" fmla="*/ 204787 w 357187"/>
                <a:gd name="connsiteY6" fmla="*/ 1009650 h 1014413"/>
                <a:gd name="connsiteX7" fmla="*/ 142875 w 357187"/>
                <a:gd name="connsiteY7" fmla="*/ 709613 h 1014413"/>
                <a:gd name="connsiteX8" fmla="*/ 57150 w 357187"/>
                <a:gd name="connsiteY8" fmla="*/ 278607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187" h="1014413">
                  <a:moveTo>
                    <a:pt x="57150" y="278607"/>
                  </a:moveTo>
                  <a:lnTo>
                    <a:pt x="0" y="0"/>
                  </a:lnTo>
                  <a:lnTo>
                    <a:pt x="180975" y="30957"/>
                  </a:lnTo>
                  <a:lnTo>
                    <a:pt x="226219" y="290513"/>
                  </a:lnTo>
                  <a:lnTo>
                    <a:pt x="278606" y="578644"/>
                  </a:lnTo>
                  <a:lnTo>
                    <a:pt x="357187" y="1014413"/>
                  </a:lnTo>
                  <a:lnTo>
                    <a:pt x="204787" y="1009650"/>
                  </a:lnTo>
                  <a:lnTo>
                    <a:pt x="142875" y="709613"/>
                  </a:lnTo>
                  <a:lnTo>
                    <a:pt x="57150" y="278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9">
              <a:extLst>
                <a:ext uri="{FF2B5EF4-FFF2-40B4-BE49-F238E27FC236}">
                  <a16:creationId xmlns:a16="http://schemas.microsoft.com/office/drawing/2014/main" id="{F317A1C8-87E9-4149-8BE3-9E3604E1A4BE}"/>
                </a:ext>
              </a:extLst>
            </p:cNvPr>
            <p:cNvSpPr/>
            <p:nvPr/>
          </p:nvSpPr>
          <p:spPr>
            <a:xfrm>
              <a:off x="6018214" y="2154238"/>
              <a:ext cx="2428875" cy="450850"/>
            </a:xfrm>
            <a:custGeom>
              <a:avLst/>
              <a:gdLst>
                <a:gd name="connsiteX0" fmla="*/ 1000125 w 2428875"/>
                <a:gd name="connsiteY0" fmla="*/ 290513 h 450057"/>
                <a:gd name="connsiteX1" fmla="*/ 676275 w 2428875"/>
                <a:gd name="connsiteY1" fmla="*/ 328613 h 450057"/>
                <a:gd name="connsiteX2" fmla="*/ 357187 w 2428875"/>
                <a:gd name="connsiteY2" fmla="*/ 366713 h 450057"/>
                <a:gd name="connsiteX3" fmla="*/ 92869 w 2428875"/>
                <a:gd name="connsiteY3" fmla="*/ 400050 h 450057"/>
                <a:gd name="connsiteX4" fmla="*/ 9525 w 2428875"/>
                <a:gd name="connsiteY4" fmla="*/ 409575 h 450057"/>
                <a:gd name="connsiteX5" fmla="*/ 0 w 2428875"/>
                <a:gd name="connsiteY5" fmla="*/ 245269 h 450057"/>
                <a:gd name="connsiteX6" fmla="*/ 71437 w 2428875"/>
                <a:gd name="connsiteY6" fmla="*/ 250032 h 450057"/>
                <a:gd name="connsiteX7" fmla="*/ 183356 w 2428875"/>
                <a:gd name="connsiteY7" fmla="*/ 245269 h 450057"/>
                <a:gd name="connsiteX8" fmla="*/ 302419 w 2428875"/>
                <a:gd name="connsiteY8" fmla="*/ 235744 h 450057"/>
                <a:gd name="connsiteX9" fmla="*/ 478631 w 2428875"/>
                <a:gd name="connsiteY9" fmla="*/ 214313 h 450057"/>
                <a:gd name="connsiteX10" fmla="*/ 619125 w 2428875"/>
                <a:gd name="connsiteY10" fmla="*/ 195263 h 450057"/>
                <a:gd name="connsiteX11" fmla="*/ 733425 w 2428875"/>
                <a:gd name="connsiteY11" fmla="*/ 176213 h 450057"/>
                <a:gd name="connsiteX12" fmla="*/ 845344 w 2428875"/>
                <a:gd name="connsiteY12" fmla="*/ 154782 h 450057"/>
                <a:gd name="connsiteX13" fmla="*/ 1047750 w 2428875"/>
                <a:gd name="connsiteY13" fmla="*/ 138113 h 450057"/>
                <a:gd name="connsiteX14" fmla="*/ 1333500 w 2428875"/>
                <a:gd name="connsiteY14" fmla="*/ 95250 h 450057"/>
                <a:gd name="connsiteX15" fmla="*/ 1543050 w 2428875"/>
                <a:gd name="connsiteY15" fmla="*/ 64294 h 450057"/>
                <a:gd name="connsiteX16" fmla="*/ 1745456 w 2428875"/>
                <a:gd name="connsiteY16" fmla="*/ 35719 h 450057"/>
                <a:gd name="connsiteX17" fmla="*/ 1919287 w 2428875"/>
                <a:gd name="connsiteY17" fmla="*/ 11907 h 450057"/>
                <a:gd name="connsiteX18" fmla="*/ 2007394 w 2428875"/>
                <a:gd name="connsiteY18" fmla="*/ 0 h 450057"/>
                <a:gd name="connsiteX19" fmla="*/ 2033587 w 2428875"/>
                <a:gd name="connsiteY19" fmla="*/ 2382 h 450057"/>
                <a:gd name="connsiteX20" fmla="*/ 2057400 w 2428875"/>
                <a:gd name="connsiteY20" fmla="*/ 7144 h 450057"/>
                <a:gd name="connsiteX21" fmla="*/ 2083594 w 2428875"/>
                <a:gd name="connsiteY21" fmla="*/ 11907 h 450057"/>
                <a:gd name="connsiteX22" fmla="*/ 2109787 w 2428875"/>
                <a:gd name="connsiteY22" fmla="*/ 23813 h 450057"/>
                <a:gd name="connsiteX23" fmla="*/ 2138362 w 2428875"/>
                <a:gd name="connsiteY23" fmla="*/ 40482 h 450057"/>
                <a:gd name="connsiteX24" fmla="*/ 2159794 w 2428875"/>
                <a:gd name="connsiteY24" fmla="*/ 54769 h 450057"/>
                <a:gd name="connsiteX25" fmla="*/ 2200275 w 2428875"/>
                <a:gd name="connsiteY25" fmla="*/ 85725 h 450057"/>
                <a:gd name="connsiteX26" fmla="*/ 2224087 w 2428875"/>
                <a:gd name="connsiteY26" fmla="*/ 107157 h 450057"/>
                <a:gd name="connsiteX27" fmla="*/ 2276475 w 2428875"/>
                <a:gd name="connsiteY27" fmla="*/ 159544 h 450057"/>
                <a:gd name="connsiteX28" fmla="*/ 2309812 w 2428875"/>
                <a:gd name="connsiteY28" fmla="*/ 197644 h 450057"/>
                <a:gd name="connsiteX29" fmla="*/ 2350294 w 2428875"/>
                <a:gd name="connsiteY29" fmla="*/ 247650 h 450057"/>
                <a:gd name="connsiteX30" fmla="*/ 2383631 w 2428875"/>
                <a:gd name="connsiteY30" fmla="*/ 290513 h 450057"/>
                <a:gd name="connsiteX31" fmla="*/ 2414587 w 2428875"/>
                <a:gd name="connsiteY31" fmla="*/ 335757 h 450057"/>
                <a:gd name="connsiteX32" fmla="*/ 2426494 w 2428875"/>
                <a:gd name="connsiteY32" fmla="*/ 357188 h 450057"/>
                <a:gd name="connsiteX33" fmla="*/ 2428875 w 2428875"/>
                <a:gd name="connsiteY33" fmla="*/ 369094 h 450057"/>
                <a:gd name="connsiteX34" fmla="*/ 2426494 w 2428875"/>
                <a:gd name="connsiteY34" fmla="*/ 383382 h 450057"/>
                <a:gd name="connsiteX35" fmla="*/ 2414587 w 2428875"/>
                <a:gd name="connsiteY35" fmla="*/ 404813 h 450057"/>
                <a:gd name="connsiteX36" fmla="*/ 2388394 w 2428875"/>
                <a:gd name="connsiteY36" fmla="*/ 428625 h 450057"/>
                <a:gd name="connsiteX37" fmla="*/ 2347912 w 2428875"/>
                <a:gd name="connsiteY37" fmla="*/ 450057 h 450057"/>
                <a:gd name="connsiteX38" fmla="*/ 1981200 w 2428875"/>
                <a:gd name="connsiteY38" fmla="*/ 200025 h 450057"/>
                <a:gd name="connsiteX39" fmla="*/ 1950244 w 2428875"/>
                <a:gd name="connsiteY39" fmla="*/ 188119 h 450057"/>
                <a:gd name="connsiteX40" fmla="*/ 1912144 w 2428875"/>
                <a:gd name="connsiteY40" fmla="*/ 183357 h 450057"/>
                <a:gd name="connsiteX41" fmla="*/ 1840706 w 2428875"/>
                <a:gd name="connsiteY41" fmla="*/ 188119 h 450057"/>
                <a:gd name="connsiteX42" fmla="*/ 1638300 w 2428875"/>
                <a:gd name="connsiteY42" fmla="*/ 211932 h 450057"/>
                <a:gd name="connsiteX43" fmla="*/ 1226344 w 2428875"/>
                <a:gd name="connsiteY43" fmla="*/ 264319 h 450057"/>
                <a:gd name="connsiteX44" fmla="*/ 1000125 w 2428875"/>
                <a:gd name="connsiteY44" fmla="*/ 290513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28875" h="450057">
                  <a:moveTo>
                    <a:pt x="1000125" y="290513"/>
                  </a:moveTo>
                  <a:lnTo>
                    <a:pt x="676275" y="328613"/>
                  </a:lnTo>
                  <a:lnTo>
                    <a:pt x="357187" y="366713"/>
                  </a:lnTo>
                  <a:lnTo>
                    <a:pt x="92869" y="400050"/>
                  </a:lnTo>
                  <a:lnTo>
                    <a:pt x="9525" y="409575"/>
                  </a:lnTo>
                  <a:lnTo>
                    <a:pt x="0" y="245269"/>
                  </a:lnTo>
                  <a:lnTo>
                    <a:pt x="71437" y="250032"/>
                  </a:lnTo>
                  <a:lnTo>
                    <a:pt x="183356" y="245269"/>
                  </a:lnTo>
                  <a:lnTo>
                    <a:pt x="302419" y="235744"/>
                  </a:lnTo>
                  <a:lnTo>
                    <a:pt x="478631" y="214313"/>
                  </a:lnTo>
                  <a:lnTo>
                    <a:pt x="619125" y="195263"/>
                  </a:lnTo>
                  <a:lnTo>
                    <a:pt x="733425" y="176213"/>
                  </a:lnTo>
                  <a:lnTo>
                    <a:pt x="845344" y="154782"/>
                  </a:lnTo>
                  <a:lnTo>
                    <a:pt x="1047750" y="138113"/>
                  </a:lnTo>
                  <a:lnTo>
                    <a:pt x="1333500" y="95250"/>
                  </a:lnTo>
                  <a:lnTo>
                    <a:pt x="1543050" y="64294"/>
                  </a:lnTo>
                  <a:lnTo>
                    <a:pt x="1745456" y="35719"/>
                  </a:lnTo>
                  <a:lnTo>
                    <a:pt x="1919287" y="11907"/>
                  </a:lnTo>
                  <a:lnTo>
                    <a:pt x="2007394" y="0"/>
                  </a:lnTo>
                  <a:lnTo>
                    <a:pt x="2033587" y="2382"/>
                  </a:lnTo>
                  <a:lnTo>
                    <a:pt x="2057400" y="7144"/>
                  </a:lnTo>
                  <a:lnTo>
                    <a:pt x="2083594" y="11907"/>
                  </a:lnTo>
                  <a:lnTo>
                    <a:pt x="2109787" y="23813"/>
                  </a:lnTo>
                  <a:lnTo>
                    <a:pt x="2138362" y="40482"/>
                  </a:lnTo>
                  <a:lnTo>
                    <a:pt x="2159794" y="54769"/>
                  </a:lnTo>
                  <a:lnTo>
                    <a:pt x="2200275" y="85725"/>
                  </a:lnTo>
                  <a:lnTo>
                    <a:pt x="2224087" y="107157"/>
                  </a:lnTo>
                  <a:lnTo>
                    <a:pt x="2276475" y="159544"/>
                  </a:lnTo>
                  <a:lnTo>
                    <a:pt x="2309812" y="197644"/>
                  </a:lnTo>
                  <a:lnTo>
                    <a:pt x="2350294" y="247650"/>
                  </a:lnTo>
                  <a:lnTo>
                    <a:pt x="2383631" y="290513"/>
                  </a:lnTo>
                  <a:lnTo>
                    <a:pt x="2414587" y="335757"/>
                  </a:lnTo>
                  <a:lnTo>
                    <a:pt x="2426494" y="357188"/>
                  </a:lnTo>
                  <a:lnTo>
                    <a:pt x="2428875" y="369094"/>
                  </a:lnTo>
                  <a:lnTo>
                    <a:pt x="2426494" y="383382"/>
                  </a:lnTo>
                  <a:lnTo>
                    <a:pt x="2414587" y="404813"/>
                  </a:lnTo>
                  <a:lnTo>
                    <a:pt x="2388394" y="428625"/>
                  </a:lnTo>
                  <a:lnTo>
                    <a:pt x="2347912" y="450057"/>
                  </a:lnTo>
                  <a:lnTo>
                    <a:pt x="1981200" y="200025"/>
                  </a:lnTo>
                  <a:lnTo>
                    <a:pt x="1950244" y="188119"/>
                  </a:lnTo>
                  <a:lnTo>
                    <a:pt x="1912144" y="183357"/>
                  </a:lnTo>
                  <a:lnTo>
                    <a:pt x="1840706" y="188119"/>
                  </a:lnTo>
                  <a:lnTo>
                    <a:pt x="1638300" y="211932"/>
                  </a:lnTo>
                  <a:lnTo>
                    <a:pt x="1226344" y="264319"/>
                  </a:lnTo>
                  <a:lnTo>
                    <a:pt x="1000125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1">
              <a:extLst>
                <a:ext uri="{FF2B5EF4-FFF2-40B4-BE49-F238E27FC236}">
                  <a16:creationId xmlns:a16="http://schemas.microsoft.com/office/drawing/2014/main" id="{6AF0C908-0716-4936-8F29-EBD37BEF61BE}"/>
                </a:ext>
              </a:extLst>
            </p:cNvPr>
            <p:cNvSpPr/>
            <p:nvPr/>
          </p:nvSpPr>
          <p:spPr>
            <a:xfrm>
              <a:off x="7681914" y="2305050"/>
              <a:ext cx="731837" cy="579438"/>
            </a:xfrm>
            <a:custGeom>
              <a:avLst/>
              <a:gdLst>
                <a:gd name="connsiteX0" fmla="*/ 161925 w 731043"/>
                <a:gd name="connsiteY0" fmla="*/ 311944 h 578644"/>
                <a:gd name="connsiteX1" fmla="*/ 216693 w 731043"/>
                <a:gd name="connsiteY1" fmla="*/ 233363 h 578644"/>
                <a:gd name="connsiteX2" fmla="*/ 259556 w 731043"/>
                <a:gd name="connsiteY2" fmla="*/ 171450 h 578644"/>
                <a:gd name="connsiteX3" fmla="*/ 290512 w 731043"/>
                <a:gd name="connsiteY3" fmla="*/ 130969 h 578644"/>
                <a:gd name="connsiteX4" fmla="*/ 307181 w 731043"/>
                <a:gd name="connsiteY4" fmla="*/ 102394 h 578644"/>
                <a:gd name="connsiteX5" fmla="*/ 314325 w 731043"/>
                <a:gd name="connsiteY5" fmla="*/ 85725 h 578644"/>
                <a:gd name="connsiteX6" fmla="*/ 316706 w 731043"/>
                <a:gd name="connsiteY6" fmla="*/ 71438 h 578644"/>
                <a:gd name="connsiteX7" fmla="*/ 311943 w 731043"/>
                <a:gd name="connsiteY7" fmla="*/ 57150 h 578644"/>
                <a:gd name="connsiteX8" fmla="*/ 300037 w 731043"/>
                <a:gd name="connsiteY8" fmla="*/ 40481 h 578644"/>
                <a:gd name="connsiteX9" fmla="*/ 278606 w 731043"/>
                <a:gd name="connsiteY9" fmla="*/ 33338 h 578644"/>
                <a:gd name="connsiteX10" fmla="*/ 278606 w 731043"/>
                <a:gd name="connsiteY10" fmla="*/ 0 h 578644"/>
                <a:gd name="connsiteX11" fmla="*/ 731043 w 731043"/>
                <a:gd name="connsiteY11" fmla="*/ 264319 h 578644"/>
                <a:gd name="connsiteX12" fmla="*/ 685800 w 731043"/>
                <a:gd name="connsiteY12" fmla="*/ 297656 h 578644"/>
                <a:gd name="connsiteX13" fmla="*/ 645318 w 731043"/>
                <a:gd name="connsiteY13" fmla="*/ 307181 h 578644"/>
                <a:gd name="connsiteX14" fmla="*/ 600075 w 731043"/>
                <a:gd name="connsiteY14" fmla="*/ 314325 h 578644"/>
                <a:gd name="connsiteX15" fmla="*/ 521493 w 731043"/>
                <a:gd name="connsiteY15" fmla="*/ 335756 h 578644"/>
                <a:gd name="connsiteX16" fmla="*/ 419100 w 731043"/>
                <a:gd name="connsiteY16" fmla="*/ 366713 h 578644"/>
                <a:gd name="connsiteX17" fmla="*/ 314325 w 731043"/>
                <a:gd name="connsiteY17" fmla="*/ 414338 h 578644"/>
                <a:gd name="connsiteX18" fmla="*/ 204787 w 731043"/>
                <a:gd name="connsiteY18" fmla="*/ 471488 h 578644"/>
                <a:gd name="connsiteX19" fmla="*/ 111918 w 731043"/>
                <a:gd name="connsiteY19" fmla="*/ 528638 h 578644"/>
                <a:gd name="connsiteX20" fmla="*/ 54768 w 731043"/>
                <a:gd name="connsiteY20" fmla="*/ 569119 h 578644"/>
                <a:gd name="connsiteX21" fmla="*/ 28575 w 731043"/>
                <a:gd name="connsiteY21" fmla="*/ 578644 h 578644"/>
                <a:gd name="connsiteX22" fmla="*/ 16668 w 731043"/>
                <a:gd name="connsiteY22" fmla="*/ 578644 h 578644"/>
                <a:gd name="connsiteX23" fmla="*/ 2381 w 731043"/>
                <a:gd name="connsiteY23" fmla="*/ 573881 h 578644"/>
                <a:gd name="connsiteX24" fmla="*/ 0 w 731043"/>
                <a:gd name="connsiteY24" fmla="*/ 554831 h 578644"/>
                <a:gd name="connsiteX25" fmla="*/ 11906 w 731043"/>
                <a:gd name="connsiteY25" fmla="*/ 523875 h 578644"/>
                <a:gd name="connsiteX26" fmla="*/ 42862 w 731043"/>
                <a:gd name="connsiteY26" fmla="*/ 478631 h 578644"/>
                <a:gd name="connsiteX27" fmla="*/ 121443 w 731043"/>
                <a:gd name="connsiteY27" fmla="*/ 369094 h 578644"/>
                <a:gd name="connsiteX28" fmla="*/ 161925 w 731043"/>
                <a:gd name="connsiteY28" fmla="*/ 311944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31043" h="578644">
                  <a:moveTo>
                    <a:pt x="161925" y="311944"/>
                  </a:moveTo>
                  <a:lnTo>
                    <a:pt x="216693" y="233363"/>
                  </a:lnTo>
                  <a:lnTo>
                    <a:pt x="259556" y="171450"/>
                  </a:lnTo>
                  <a:lnTo>
                    <a:pt x="290512" y="130969"/>
                  </a:lnTo>
                  <a:lnTo>
                    <a:pt x="307181" y="102394"/>
                  </a:lnTo>
                  <a:lnTo>
                    <a:pt x="314325" y="85725"/>
                  </a:lnTo>
                  <a:lnTo>
                    <a:pt x="316706" y="71438"/>
                  </a:lnTo>
                  <a:lnTo>
                    <a:pt x="311943" y="57150"/>
                  </a:lnTo>
                  <a:lnTo>
                    <a:pt x="300037" y="40481"/>
                  </a:lnTo>
                  <a:lnTo>
                    <a:pt x="278606" y="33338"/>
                  </a:lnTo>
                  <a:lnTo>
                    <a:pt x="278606" y="0"/>
                  </a:lnTo>
                  <a:lnTo>
                    <a:pt x="731043" y="264319"/>
                  </a:lnTo>
                  <a:lnTo>
                    <a:pt x="685800" y="297656"/>
                  </a:lnTo>
                  <a:lnTo>
                    <a:pt x="645318" y="307181"/>
                  </a:lnTo>
                  <a:lnTo>
                    <a:pt x="600075" y="314325"/>
                  </a:lnTo>
                  <a:lnTo>
                    <a:pt x="521493" y="335756"/>
                  </a:lnTo>
                  <a:lnTo>
                    <a:pt x="419100" y="366713"/>
                  </a:lnTo>
                  <a:lnTo>
                    <a:pt x="314325" y="414338"/>
                  </a:lnTo>
                  <a:lnTo>
                    <a:pt x="204787" y="471488"/>
                  </a:lnTo>
                  <a:lnTo>
                    <a:pt x="111918" y="528638"/>
                  </a:lnTo>
                  <a:lnTo>
                    <a:pt x="54768" y="569119"/>
                  </a:lnTo>
                  <a:lnTo>
                    <a:pt x="28575" y="578644"/>
                  </a:lnTo>
                  <a:lnTo>
                    <a:pt x="16668" y="578644"/>
                  </a:lnTo>
                  <a:lnTo>
                    <a:pt x="2381" y="573881"/>
                  </a:lnTo>
                  <a:lnTo>
                    <a:pt x="0" y="554831"/>
                  </a:lnTo>
                  <a:lnTo>
                    <a:pt x="11906" y="523875"/>
                  </a:lnTo>
                  <a:lnTo>
                    <a:pt x="42862" y="478631"/>
                  </a:lnTo>
                  <a:lnTo>
                    <a:pt x="121443" y="369094"/>
                  </a:lnTo>
                  <a:lnTo>
                    <a:pt x="161925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3">
              <a:extLst>
                <a:ext uri="{FF2B5EF4-FFF2-40B4-BE49-F238E27FC236}">
                  <a16:creationId xmlns:a16="http://schemas.microsoft.com/office/drawing/2014/main" id="{D17D2968-BD6D-4216-A909-408273B4C81C}"/>
                </a:ext>
              </a:extLst>
            </p:cNvPr>
            <p:cNvSpPr/>
            <p:nvPr/>
          </p:nvSpPr>
          <p:spPr>
            <a:xfrm>
              <a:off x="6708775" y="3609975"/>
              <a:ext cx="590550" cy="2457450"/>
            </a:xfrm>
            <a:custGeom>
              <a:avLst/>
              <a:gdLst>
                <a:gd name="connsiteX0" fmla="*/ 307975 w 590550"/>
                <a:gd name="connsiteY0" fmla="*/ 923925 h 2457450"/>
                <a:gd name="connsiteX1" fmla="*/ 317500 w 590550"/>
                <a:gd name="connsiteY1" fmla="*/ 463550 h 2457450"/>
                <a:gd name="connsiteX2" fmla="*/ 314325 w 590550"/>
                <a:gd name="connsiteY2" fmla="*/ 422275 h 2457450"/>
                <a:gd name="connsiteX3" fmla="*/ 301625 w 590550"/>
                <a:gd name="connsiteY3" fmla="*/ 361950 h 2457450"/>
                <a:gd name="connsiteX4" fmla="*/ 279400 w 590550"/>
                <a:gd name="connsiteY4" fmla="*/ 307975 h 2457450"/>
                <a:gd name="connsiteX5" fmla="*/ 257175 w 590550"/>
                <a:gd name="connsiteY5" fmla="*/ 266700 h 2457450"/>
                <a:gd name="connsiteX6" fmla="*/ 231775 w 590550"/>
                <a:gd name="connsiteY6" fmla="*/ 228600 h 2457450"/>
                <a:gd name="connsiteX7" fmla="*/ 196850 w 590550"/>
                <a:gd name="connsiteY7" fmla="*/ 187325 h 2457450"/>
                <a:gd name="connsiteX8" fmla="*/ 149225 w 590550"/>
                <a:gd name="connsiteY8" fmla="*/ 139700 h 2457450"/>
                <a:gd name="connsiteX9" fmla="*/ 88900 w 590550"/>
                <a:gd name="connsiteY9" fmla="*/ 88900 h 2457450"/>
                <a:gd name="connsiteX10" fmla="*/ 0 w 590550"/>
                <a:gd name="connsiteY10" fmla="*/ 19050 h 2457450"/>
                <a:gd name="connsiteX11" fmla="*/ 111125 w 590550"/>
                <a:gd name="connsiteY11" fmla="*/ 0 h 2457450"/>
                <a:gd name="connsiteX12" fmla="*/ 276225 w 590550"/>
                <a:gd name="connsiteY12" fmla="*/ 69850 h 2457450"/>
                <a:gd name="connsiteX13" fmla="*/ 368300 w 590550"/>
                <a:gd name="connsiteY13" fmla="*/ 107950 h 2457450"/>
                <a:gd name="connsiteX14" fmla="*/ 466725 w 590550"/>
                <a:gd name="connsiteY14" fmla="*/ 146050 h 2457450"/>
                <a:gd name="connsiteX15" fmla="*/ 511175 w 590550"/>
                <a:gd name="connsiteY15" fmla="*/ 165100 h 2457450"/>
                <a:gd name="connsiteX16" fmla="*/ 558800 w 590550"/>
                <a:gd name="connsiteY16" fmla="*/ 180975 h 2457450"/>
                <a:gd name="connsiteX17" fmla="*/ 568325 w 590550"/>
                <a:gd name="connsiteY17" fmla="*/ 187325 h 2457450"/>
                <a:gd name="connsiteX18" fmla="*/ 581025 w 590550"/>
                <a:gd name="connsiteY18" fmla="*/ 203200 h 2457450"/>
                <a:gd name="connsiteX19" fmla="*/ 587375 w 590550"/>
                <a:gd name="connsiteY19" fmla="*/ 219075 h 2457450"/>
                <a:gd name="connsiteX20" fmla="*/ 590550 w 590550"/>
                <a:gd name="connsiteY20" fmla="*/ 247650 h 2457450"/>
                <a:gd name="connsiteX21" fmla="*/ 587375 w 590550"/>
                <a:gd name="connsiteY21" fmla="*/ 276225 h 2457450"/>
                <a:gd name="connsiteX22" fmla="*/ 574675 w 590550"/>
                <a:gd name="connsiteY22" fmla="*/ 307975 h 2457450"/>
                <a:gd name="connsiteX23" fmla="*/ 555625 w 590550"/>
                <a:gd name="connsiteY23" fmla="*/ 339725 h 2457450"/>
                <a:gd name="connsiteX24" fmla="*/ 542925 w 590550"/>
                <a:gd name="connsiteY24" fmla="*/ 390525 h 2457450"/>
                <a:gd name="connsiteX25" fmla="*/ 539750 w 590550"/>
                <a:gd name="connsiteY25" fmla="*/ 561975 h 2457450"/>
                <a:gd name="connsiteX26" fmla="*/ 542925 w 590550"/>
                <a:gd name="connsiteY26" fmla="*/ 1063625 h 2457450"/>
                <a:gd name="connsiteX27" fmla="*/ 539750 w 590550"/>
                <a:gd name="connsiteY27" fmla="*/ 1584325 h 2457450"/>
                <a:gd name="connsiteX28" fmla="*/ 539750 w 590550"/>
                <a:gd name="connsiteY28" fmla="*/ 1768475 h 2457450"/>
                <a:gd name="connsiteX29" fmla="*/ 536575 w 590550"/>
                <a:gd name="connsiteY29" fmla="*/ 1885950 h 2457450"/>
                <a:gd name="connsiteX30" fmla="*/ 527050 w 590550"/>
                <a:gd name="connsiteY30" fmla="*/ 2035175 h 2457450"/>
                <a:gd name="connsiteX31" fmla="*/ 517525 w 590550"/>
                <a:gd name="connsiteY31" fmla="*/ 2139950 h 2457450"/>
                <a:gd name="connsiteX32" fmla="*/ 492125 w 590550"/>
                <a:gd name="connsiteY32" fmla="*/ 2225675 h 2457450"/>
                <a:gd name="connsiteX33" fmla="*/ 447675 w 590550"/>
                <a:gd name="connsiteY33" fmla="*/ 2333625 h 2457450"/>
                <a:gd name="connsiteX34" fmla="*/ 409575 w 590550"/>
                <a:gd name="connsiteY34" fmla="*/ 2397125 h 2457450"/>
                <a:gd name="connsiteX35" fmla="*/ 384175 w 590550"/>
                <a:gd name="connsiteY35" fmla="*/ 2425700 h 2457450"/>
                <a:gd name="connsiteX36" fmla="*/ 358775 w 590550"/>
                <a:gd name="connsiteY36" fmla="*/ 2444750 h 2457450"/>
                <a:gd name="connsiteX37" fmla="*/ 336550 w 590550"/>
                <a:gd name="connsiteY37" fmla="*/ 2454275 h 2457450"/>
                <a:gd name="connsiteX38" fmla="*/ 314325 w 590550"/>
                <a:gd name="connsiteY38" fmla="*/ 2457450 h 2457450"/>
                <a:gd name="connsiteX39" fmla="*/ 285750 w 590550"/>
                <a:gd name="connsiteY39" fmla="*/ 2444750 h 2457450"/>
                <a:gd name="connsiteX40" fmla="*/ 254000 w 590550"/>
                <a:gd name="connsiteY40" fmla="*/ 2416175 h 2457450"/>
                <a:gd name="connsiteX41" fmla="*/ 295275 w 590550"/>
                <a:gd name="connsiteY41" fmla="*/ 1851025 h 2457450"/>
                <a:gd name="connsiteX42" fmla="*/ 307975 w 590550"/>
                <a:gd name="connsiteY42" fmla="*/ 923925 h 245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550" h="2457450">
                  <a:moveTo>
                    <a:pt x="307975" y="923925"/>
                  </a:moveTo>
                  <a:lnTo>
                    <a:pt x="317500" y="463550"/>
                  </a:lnTo>
                  <a:lnTo>
                    <a:pt x="314325" y="422275"/>
                  </a:lnTo>
                  <a:lnTo>
                    <a:pt x="301625" y="361950"/>
                  </a:lnTo>
                  <a:lnTo>
                    <a:pt x="279400" y="307975"/>
                  </a:lnTo>
                  <a:lnTo>
                    <a:pt x="257175" y="266700"/>
                  </a:lnTo>
                  <a:lnTo>
                    <a:pt x="231775" y="228600"/>
                  </a:lnTo>
                  <a:lnTo>
                    <a:pt x="196850" y="187325"/>
                  </a:lnTo>
                  <a:lnTo>
                    <a:pt x="149225" y="139700"/>
                  </a:lnTo>
                  <a:lnTo>
                    <a:pt x="88900" y="88900"/>
                  </a:lnTo>
                  <a:lnTo>
                    <a:pt x="0" y="19050"/>
                  </a:lnTo>
                  <a:lnTo>
                    <a:pt x="111125" y="0"/>
                  </a:lnTo>
                  <a:lnTo>
                    <a:pt x="276225" y="69850"/>
                  </a:lnTo>
                  <a:lnTo>
                    <a:pt x="368300" y="107950"/>
                  </a:lnTo>
                  <a:lnTo>
                    <a:pt x="466725" y="146050"/>
                  </a:lnTo>
                  <a:lnTo>
                    <a:pt x="511175" y="165100"/>
                  </a:lnTo>
                  <a:lnTo>
                    <a:pt x="558800" y="180975"/>
                  </a:lnTo>
                  <a:lnTo>
                    <a:pt x="568325" y="187325"/>
                  </a:lnTo>
                  <a:lnTo>
                    <a:pt x="581025" y="203200"/>
                  </a:lnTo>
                  <a:lnTo>
                    <a:pt x="587375" y="219075"/>
                  </a:lnTo>
                  <a:lnTo>
                    <a:pt x="590550" y="247650"/>
                  </a:lnTo>
                  <a:lnTo>
                    <a:pt x="587375" y="276225"/>
                  </a:lnTo>
                  <a:lnTo>
                    <a:pt x="574675" y="307975"/>
                  </a:lnTo>
                  <a:lnTo>
                    <a:pt x="555625" y="339725"/>
                  </a:lnTo>
                  <a:lnTo>
                    <a:pt x="542925" y="390525"/>
                  </a:lnTo>
                  <a:cubicBezTo>
                    <a:pt x="541867" y="447675"/>
                    <a:pt x="540808" y="504825"/>
                    <a:pt x="539750" y="561975"/>
                  </a:cubicBezTo>
                  <a:cubicBezTo>
                    <a:pt x="540808" y="729192"/>
                    <a:pt x="541867" y="896408"/>
                    <a:pt x="542925" y="1063625"/>
                  </a:cubicBezTo>
                  <a:cubicBezTo>
                    <a:pt x="541867" y="1237192"/>
                    <a:pt x="540808" y="1410758"/>
                    <a:pt x="539750" y="1584325"/>
                  </a:cubicBezTo>
                  <a:lnTo>
                    <a:pt x="539750" y="1768475"/>
                  </a:lnTo>
                  <a:cubicBezTo>
                    <a:pt x="538692" y="1807633"/>
                    <a:pt x="537633" y="1846792"/>
                    <a:pt x="536575" y="1885950"/>
                  </a:cubicBezTo>
                  <a:lnTo>
                    <a:pt x="527050" y="2035175"/>
                  </a:lnTo>
                  <a:lnTo>
                    <a:pt x="517525" y="2139950"/>
                  </a:lnTo>
                  <a:lnTo>
                    <a:pt x="492125" y="2225675"/>
                  </a:lnTo>
                  <a:lnTo>
                    <a:pt x="447675" y="2333625"/>
                  </a:lnTo>
                  <a:lnTo>
                    <a:pt x="409575" y="2397125"/>
                  </a:lnTo>
                  <a:lnTo>
                    <a:pt x="384175" y="2425700"/>
                  </a:lnTo>
                  <a:lnTo>
                    <a:pt x="358775" y="2444750"/>
                  </a:lnTo>
                  <a:lnTo>
                    <a:pt x="336550" y="2454275"/>
                  </a:lnTo>
                  <a:lnTo>
                    <a:pt x="314325" y="2457450"/>
                  </a:lnTo>
                  <a:lnTo>
                    <a:pt x="285750" y="2444750"/>
                  </a:lnTo>
                  <a:lnTo>
                    <a:pt x="254000" y="2416175"/>
                  </a:lnTo>
                  <a:lnTo>
                    <a:pt x="295275" y="1851025"/>
                  </a:lnTo>
                  <a:lnTo>
                    <a:pt x="307975" y="923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4">
              <a:extLst>
                <a:ext uri="{FF2B5EF4-FFF2-40B4-BE49-F238E27FC236}">
                  <a16:creationId xmlns:a16="http://schemas.microsoft.com/office/drawing/2014/main" id="{D156AD7F-93A6-4784-B365-318637400DA3}"/>
                </a:ext>
              </a:extLst>
            </p:cNvPr>
            <p:cNvSpPr/>
            <p:nvPr/>
          </p:nvSpPr>
          <p:spPr>
            <a:xfrm>
              <a:off x="6299200" y="5392739"/>
              <a:ext cx="723900" cy="669925"/>
            </a:xfrm>
            <a:custGeom>
              <a:avLst/>
              <a:gdLst>
                <a:gd name="connsiteX0" fmla="*/ 188119 w 723900"/>
                <a:gd name="connsiteY0" fmla="*/ 80963 h 669132"/>
                <a:gd name="connsiteX1" fmla="*/ 364332 w 723900"/>
                <a:gd name="connsiteY1" fmla="*/ 126207 h 669132"/>
                <a:gd name="connsiteX2" fmla="*/ 492919 w 723900"/>
                <a:gd name="connsiteY2" fmla="*/ 157163 h 669132"/>
                <a:gd name="connsiteX3" fmla="*/ 581025 w 723900"/>
                <a:gd name="connsiteY3" fmla="*/ 176213 h 669132"/>
                <a:gd name="connsiteX4" fmla="*/ 604838 w 723900"/>
                <a:gd name="connsiteY4" fmla="*/ 178594 h 669132"/>
                <a:gd name="connsiteX5" fmla="*/ 631032 w 723900"/>
                <a:gd name="connsiteY5" fmla="*/ 173832 h 669132"/>
                <a:gd name="connsiteX6" fmla="*/ 652463 w 723900"/>
                <a:gd name="connsiteY6" fmla="*/ 164307 h 669132"/>
                <a:gd name="connsiteX7" fmla="*/ 678657 w 723900"/>
                <a:gd name="connsiteY7" fmla="*/ 145257 h 669132"/>
                <a:gd name="connsiteX8" fmla="*/ 695325 w 723900"/>
                <a:gd name="connsiteY8" fmla="*/ 119063 h 669132"/>
                <a:gd name="connsiteX9" fmla="*/ 704850 w 723900"/>
                <a:gd name="connsiteY9" fmla="*/ 88107 h 669132"/>
                <a:gd name="connsiteX10" fmla="*/ 711994 w 723900"/>
                <a:gd name="connsiteY10" fmla="*/ 0 h 669132"/>
                <a:gd name="connsiteX11" fmla="*/ 723900 w 723900"/>
                <a:gd name="connsiteY11" fmla="*/ 669132 h 669132"/>
                <a:gd name="connsiteX12" fmla="*/ 697707 w 723900"/>
                <a:gd name="connsiteY12" fmla="*/ 659607 h 669132"/>
                <a:gd name="connsiteX13" fmla="*/ 664369 w 723900"/>
                <a:gd name="connsiteY13" fmla="*/ 631032 h 669132"/>
                <a:gd name="connsiteX14" fmla="*/ 638175 w 723900"/>
                <a:gd name="connsiteY14" fmla="*/ 597694 h 669132"/>
                <a:gd name="connsiteX15" fmla="*/ 607219 w 723900"/>
                <a:gd name="connsiteY15" fmla="*/ 545307 h 669132"/>
                <a:gd name="connsiteX16" fmla="*/ 569119 w 723900"/>
                <a:gd name="connsiteY16" fmla="*/ 471488 h 669132"/>
                <a:gd name="connsiteX17" fmla="*/ 545307 w 723900"/>
                <a:gd name="connsiteY17" fmla="*/ 438150 h 669132"/>
                <a:gd name="connsiteX18" fmla="*/ 485775 w 723900"/>
                <a:gd name="connsiteY18" fmla="*/ 378619 h 669132"/>
                <a:gd name="connsiteX19" fmla="*/ 411957 w 723900"/>
                <a:gd name="connsiteY19" fmla="*/ 316707 h 669132"/>
                <a:gd name="connsiteX20" fmla="*/ 338138 w 723900"/>
                <a:gd name="connsiteY20" fmla="*/ 261938 h 669132"/>
                <a:gd name="connsiteX21" fmla="*/ 247650 w 723900"/>
                <a:gd name="connsiteY21" fmla="*/ 209550 h 669132"/>
                <a:gd name="connsiteX22" fmla="*/ 142875 w 723900"/>
                <a:gd name="connsiteY22" fmla="*/ 150019 h 669132"/>
                <a:gd name="connsiteX23" fmla="*/ 57150 w 723900"/>
                <a:gd name="connsiteY23" fmla="*/ 109538 h 669132"/>
                <a:gd name="connsiteX24" fmla="*/ 21432 w 723900"/>
                <a:gd name="connsiteY24" fmla="*/ 95250 h 669132"/>
                <a:gd name="connsiteX25" fmla="*/ 9525 w 723900"/>
                <a:gd name="connsiteY25" fmla="*/ 88107 h 669132"/>
                <a:gd name="connsiteX26" fmla="*/ 0 w 723900"/>
                <a:gd name="connsiteY26" fmla="*/ 64294 h 669132"/>
                <a:gd name="connsiteX27" fmla="*/ 0 w 723900"/>
                <a:gd name="connsiteY27" fmla="*/ 45244 h 669132"/>
                <a:gd name="connsiteX28" fmla="*/ 7144 w 723900"/>
                <a:gd name="connsiteY28" fmla="*/ 35719 h 669132"/>
                <a:gd name="connsiteX29" fmla="*/ 21432 w 723900"/>
                <a:gd name="connsiteY29" fmla="*/ 30957 h 669132"/>
                <a:gd name="connsiteX30" fmla="*/ 54769 w 723900"/>
                <a:gd name="connsiteY30" fmla="*/ 42863 h 669132"/>
                <a:gd name="connsiteX31" fmla="*/ 111919 w 723900"/>
                <a:gd name="connsiteY31" fmla="*/ 59532 h 669132"/>
                <a:gd name="connsiteX32" fmla="*/ 188119 w 723900"/>
                <a:gd name="connsiteY32" fmla="*/ 80963 h 66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669132">
                  <a:moveTo>
                    <a:pt x="188119" y="80963"/>
                  </a:moveTo>
                  <a:lnTo>
                    <a:pt x="364332" y="126207"/>
                  </a:lnTo>
                  <a:lnTo>
                    <a:pt x="492919" y="157163"/>
                  </a:lnTo>
                  <a:lnTo>
                    <a:pt x="581025" y="176213"/>
                  </a:lnTo>
                  <a:lnTo>
                    <a:pt x="604838" y="178594"/>
                  </a:lnTo>
                  <a:lnTo>
                    <a:pt x="631032" y="173832"/>
                  </a:lnTo>
                  <a:lnTo>
                    <a:pt x="652463" y="164307"/>
                  </a:lnTo>
                  <a:lnTo>
                    <a:pt x="678657" y="145257"/>
                  </a:lnTo>
                  <a:lnTo>
                    <a:pt x="695325" y="119063"/>
                  </a:lnTo>
                  <a:lnTo>
                    <a:pt x="704850" y="88107"/>
                  </a:lnTo>
                  <a:lnTo>
                    <a:pt x="711994" y="0"/>
                  </a:lnTo>
                  <a:lnTo>
                    <a:pt x="723900" y="669132"/>
                  </a:lnTo>
                  <a:lnTo>
                    <a:pt x="697707" y="659607"/>
                  </a:lnTo>
                  <a:lnTo>
                    <a:pt x="664369" y="631032"/>
                  </a:lnTo>
                  <a:lnTo>
                    <a:pt x="638175" y="597694"/>
                  </a:lnTo>
                  <a:lnTo>
                    <a:pt x="607219" y="545307"/>
                  </a:lnTo>
                  <a:lnTo>
                    <a:pt x="569119" y="471488"/>
                  </a:lnTo>
                  <a:lnTo>
                    <a:pt x="545307" y="438150"/>
                  </a:lnTo>
                  <a:lnTo>
                    <a:pt x="485775" y="378619"/>
                  </a:lnTo>
                  <a:lnTo>
                    <a:pt x="411957" y="316707"/>
                  </a:lnTo>
                  <a:lnTo>
                    <a:pt x="338138" y="261938"/>
                  </a:lnTo>
                  <a:lnTo>
                    <a:pt x="247650" y="209550"/>
                  </a:lnTo>
                  <a:lnTo>
                    <a:pt x="142875" y="150019"/>
                  </a:lnTo>
                  <a:lnTo>
                    <a:pt x="57150" y="109538"/>
                  </a:lnTo>
                  <a:lnTo>
                    <a:pt x="21432" y="95250"/>
                  </a:lnTo>
                  <a:lnTo>
                    <a:pt x="9525" y="88107"/>
                  </a:lnTo>
                  <a:lnTo>
                    <a:pt x="0" y="64294"/>
                  </a:lnTo>
                  <a:lnTo>
                    <a:pt x="0" y="45244"/>
                  </a:lnTo>
                  <a:lnTo>
                    <a:pt x="7144" y="35719"/>
                  </a:lnTo>
                  <a:lnTo>
                    <a:pt x="21432" y="30957"/>
                  </a:lnTo>
                  <a:lnTo>
                    <a:pt x="54769" y="42863"/>
                  </a:lnTo>
                  <a:lnTo>
                    <a:pt x="111919" y="59532"/>
                  </a:lnTo>
                  <a:lnTo>
                    <a:pt x="188119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22123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3" grpId="0" animBg="1"/>
      <p:bldP spid="26" grpId="0" animBg="1"/>
      <p:bldP spid="27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20" grpId="0" animBg="1"/>
      <p:bldP spid="22" grpId="0" animBg="1"/>
      <p:bldP spid="24" grpId="0" animBg="1"/>
      <p:bldP spid="2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CFE7BE9E-7E2A-4D5C-954D-B6D05296A721}"/>
              </a:ext>
            </a:extLst>
          </p:cNvPr>
          <p:cNvGrpSpPr/>
          <p:nvPr/>
        </p:nvGrpSpPr>
        <p:grpSpPr>
          <a:xfrm>
            <a:off x="3643313" y="1490664"/>
            <a:ext cx="4803776" cy="4576761"/>
            <a:chOff x="3643313" y="1490664"/>
            <a:chExt cx="4803776" cy="4576761"/>
          </a:xfrm>
          <a:solidFill>
            <a:schemeClr val="tx1"/>
          </a:solidFill>
        </p:grpSpPr>
        <p:sp>
          <p:nvSpPr>
            <p:cNvPr id="3" name="フリーフォーム 17">
              <a:extLst>
                <a:ext uri="{FF2B5EF4-FFF2-40B4-BE49-F238E27FC236}">
                  <a16:creationId xmlns:a16="http://schemas.microsoft.com/office/drawing/2014/main" id="{AB036903-30F1-4450-ABE6-377B5D350A96}"/>
                </a:ext>
              </a:extLst>
            </p:cNvPr>
            <p:cNvSpPr/>
            <p:nvPr/>
          </p:nvSpPr>
          <p:spPr>
            <a:xfrm>
              <a:off x="5734051" y="2119313"/>
              <a:ext cx="333375" cy="1143000"/>
            </a:xfrm>
            <a:custGeom>
              <a:avLst/>
              <a:gdLst>
                <a:gd name="connsiteX0" fmla="*/ 107156 w 333375"/>
                <a:gd name="connsiteY0" fmla="*/ 588168 h 1143000"/>
                <a:gd name="connsiteX1" fmla="*/ 133350 w 333375"/>
                <a:gd name="connsiteY1" fmla="*/ 495300 h 1143000"/>
                <a:gd name="connsiteX2" fmla="*/ 147638 w 333375"/>
                <a:gd name="connsiteY2" fmla="*/ 419100 h 1143000"/>
                <a:gd name="connsiteX3" fmla="*/ 154781 w 333375"/>
                <a:gd name="connsiteY3" fmla="*/ 381000 h 1143000"/>
                <a:gd name="connsiteX4" fmla="*/ 159544 w 333375"/>
                <a:gd name="connsiteY4" fmla="*/ 319087 h 1143000"/>
                <a:gd name="connsiteX5" fmla="*/ 161925 w 333375"/>
                <a:gd name="connsiteY5" fmla="*/ 269081 h 1143000"/>
                <a:gd name="connsiteX6" fmla="*/ 161925 w 333375"/>
                <a:gd name="connsiteY6" fmla="*/ 219075 h 1143000"/>
                <a:gd name="connsiteX7" fmla="*/ 150019 w 333375"/>
                <a:gd name="connsiteY7" fmla="*/ 138112 h 1143000"/>
                <a:gd name="connsiteX8" fmla="*/ 135731 w 333375"/>
                <a:gd name="connsiteY8" fmla="*/ 78581 h 1143000"/>
                <a:gd name="connsiteX9" fmla="*/ 123825 w 333375"/>
                <a:gd name="connsiteY9" fmla="*/ 40481 h 1143000"/>
                <a:gd name="connsiteX10" fmla="*/ 116681 w 333375"/>
                <a:gd name="connsiteY10" fmla="*/ 21431 h 1143000"/>
                <a:gd name="connsiteX11" fmla="*/ 119063 w 333375"/>
                <a:gd name="connsiteY11" fmla="*/ 4762 h 1143000"/>
                <a:gd name="connsiteX12" fmla="*/ 133350 w 333375"/>
                <a:gd name="connsiteY12" fmla="*/ 0 h 1143000"/>
                <a:gd name="connsiteX13" fmla="*/ 164306 w 333375"/>
                <a:gd name="connsiteY13" fmla="*/ 9525 h 1143000"/>
                <a:gd name="connsiteX14" fmla="*/ 183356 w 333375"/>
                <a:gd name="connsiteY14" fmla="*/ 23812 h 1143000"/>
                <a:gd name="connsiteX15" fmla="*/ 211931 w 333375"/>
                <a:gd name="connsiteY15" fmla="*/ 59531 h 1143000"/>
                <a:gd name="connsiteX16" fmla="*/ 259556 w 333375"/>
                <a:gd name="connsiteY16" fmla="*/ 133350 h 1143000"/>
                <a:gd name="connsiteX17" fmla="*/ 304800 w 333375"/>
                <a:gd name="connsiteY17" fmla="*/ 216693 h 1143000"/>
                <a:gd name="connsiteX18" fmla="*/ 333375 w 333375"/>
                <a:gd name="connsiteY18" fmla="*/ 288131 h 1143000"/>
                <a:gd name="connsiteX19" fmla="*/ 330994 w 333375"/>
                <a:gd name="connsiteY19" fmla="*/ 464343 h 1143000"/>
                <a:gd name="connsiteX20" fmla="*/ 330994 w 333375"/>
                <a:gd name="connsiteY20" fmla="*/ 569118 h 1143000"/>
                <a:gd name="connsiteX21" fmla="*/ 321469 w 333375"/>
                <a:gd name="connsiteY21" fmla="*/ 685800 h 1143000"/>
                <a:gd name="connsiteX22" fmla="*/ 309563 w 333375"/>
                <a:gd name="connsiteY22" fmla="*/ 778668 h 1143000"/>
                <a:gd name="connsiteX23" fmla="*/ 300038 w 333375"/>
                <a:gd name="connsiteY23" fmla="*/ 835818 h 1143000"/>
                <a:gd name="connsiteX24" fmla="*/ 280988 w 333375"/>
                <a:gd name="connsiteY24" fmla="*/ 916781 h 1143000"/>
                <a:gd name="connsiteX25" fmla="*/ 266700 w 333375"/>
                <a:gd name="connsiteY25" fmla="*/ 962025 h 1143000"/>
                <a:gd name="connsiteX26" fmla="*/ 245269 w 333375"/>
                <a:gd name="connsiteY26" fmla="*/ 1016793 h 1143000"/>
                <a:gd name="connsiteX27" fmla="*/ 219075 w 333375"/>
                <a:gd name="connsiteY27" fmla="*/ 1066800 h 1143000"/>
                <a:gd name="connsiteX28" fmla="*/ 190500 w 333375"/>
                <a:gd name="connsiteY28" fmla="*/ 1107281 h 1143000"/>
                <a:gd name="connsiteX29" fmla="*/ 159544 w 333375"/>
                <a:gd name="connsiteY29" fmla="*/ 1133475 h 1143000"/>
                <a:gd name="connsiteX30" fmla="*/ 135731 w 333375"/>
                <a:gd name="connsiteY30" fmla="*/ 1143000 h 1143000"/>
                <a:gd name="connsiteX31" fmla="*/ 102394 w 333375"/>
                <a:gd name="connsiteY31" fmla="*/ 1140618 h 1143000"/>
                <a:gd name="connsiteX32" fmla="*/ 80963 w 333375"/>
                <a:gd name="connsiteY32" fmla="*/ 1131093 h 1143000"/>
                <a:gd name="connsiteX33" fmla="*/ 57150 w 333375"/>
                <a:gd name="connsiteY33" fmla="*/ 1107281 h 1143000"/>
                <a:gd name="connsiteX34" fmla="*/ 35719 w 333375"/>
                <a:gd name="connsiteY34" fmla="*/ 1073943 h 1143000"/>
                <a:gd name="connsiteX35" fmla="*/ 16669 w 333375"/>
                <a:gd name="connsiteY35" fmla="*/ 1033462 h 1143000"/>
                <a:gd name="connsiteX36" fmla="*/ 4763 w 333375"/>
                <a:gd name="connsiteY36" fmla="*/ 985837 h 1143000"/>
                <a:gd name="connsiteX37" fmla="*/ 0 w 333375"/>
                <a:gd name="connsiteY37" fmla="*/ 926306 h 1143000"/>
                <a:gd name="connsiteX38" fmla="*/ 0 w 333375"/>
                <a:gd name="connsiteY38" fmla="*/ 909637 h 1143000"/>
                <a:gd name="connsiteX39" fmla="*/ 14288 w 333375"/>
                <a:gd name="connsiteY39" fmla="*/ 864393 h 1143000"/>
                <a:gd name="connsiteX40" fmla="*/ 42863 w 333375"/>
                <a:gd name="connsiteY40" fmla="*/ 797718 h 1143000"/>
                <a:gd name="connsiteX41" fmla="*/ 90488 w 333375"/>
                <a:gd name="connsiteY41" fmla="*/ 659606 h 1143000"/>
                <a:gd name="connsiteX42" fmla="*/ 107156 w 333375"/>
                <a:gd name="connsiteY42" fmla="*/ 588168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3375" h="1143000">
                  <a:moveTo>
                    <a:pt x="107156" y="588168"/>
                  </a:moveTo>
                  <a:lnTo>
                    <a:pt x="133350" y="495300"/>
                  </a:lnTo>
                  <a:lnTo>
                    <a:pt x="147638" y="419100"/>
                  </a:lnTo>
                  <a:lnTo>
                    <a:pt x="154781" y="381000"/>
                  </a:lnTo>
                  <a:lnTo>
                    <a:pt x="159544" y="319087"/>
                  </a:lnTo>
                  <a:lnTo>
                    <a:pt x="161925" y="269081"/>
                  </a:lnTo>
                  <a:lnTo>
                    <a:pt x="161925" y="219075"/>
                  </a:lnTo>
                  <a:lnTo>
                    <a:pt x="150019" y="138112"/>
                  </a:lnTo>
                  <a:lnTo>
                    <a:pt x="135731" y="78581"/>
                  </a:lnTo>
                  <a:lnTo>
                    <a:pt x="123825" y="40481"/>
                  </a:lnTo>
                  <a:lnTo>
                    <a:pt x="116681" y="21431"/>
                  </a:lnTo>
                  <a:lnTo>
                    <a:pt x="119063" y="4762"/>
                  </a:lnTo>
                  <a:lnTo>
                    <a:pt x="133350" y="0"/>
                  </a:lnTo>
                  <a:lnTo>
                    <a:pt x="164306" y="9525"/>
                  </a:lnTo>
                  <a:lnTo>
                    <a:pt x="183356" y="23812"/>
                  </a:lnTo>
                  <a:lnTo>
                    <a:pt x="211931" y="59531"/>
                  </a:lnTo>
                  <a:lnTo>
                    <a:pt x="259556" y="133350"/>
                  </a:lnTo>
                  <a:lnTo>
                    <a:pt x="304800" y="216693"/>
                  </a:lnTo>
                  <a:lnTo>
                    <a:pt x="333375" y="288131"/>
                  </a:lnTo>
                  <a:cubicBezTo>
                    <a:pt x="332581" y="346868"/>
                    <a:pt x="331788" y="405606"/>
                    <a:pt x="330994" y="464343"/>
                  </a:cubicBezTo>
                  <a:lnTo>
                    <a:pt x="330994" y="569118"/>
                  </a:lnTo>
                  <a:lnTo>
                    <a:pt x="321469" y="685800"/>
                  </a:lnTo>
                  <a:lnTo>
                    <a:pt x="309563" y="778668"/>
                  </a:lnTo>
                  <a:lnTo>
                    <a:pt x="300038" y="835818"/>
                  </a:lnTo>
                  <a:lnTo>
                    <a:pt x="280988" y="916781"/>
                  </a:lnTo>
                  <a:lnTo>
                    <a:pt x="266700" y="962025"/>
                  </a:lnTo>
                  <a:lnTo>
                    <a:pt x="245269" y="1016793"/>
                  </a:lnTo>
                  <a:lnTo>
                    <a:pt x="219075" y="1066800"/>
                  </a:lnTo>
                  <a:lnTo>
                    <a:pt x="190500" y="1107281"/>
                  </a:lnTo>
                  <a:lnTo>
                    <a:pt x="159544" y="1133475"/>
                  </a:lnTo>
                  <a:lnTo>
                    <a:pt x="135731" y="1143000"/>
                  </a:lnTo>
                  <a:lnTo>
                    <a:pt x="102394" y="1140618"/>
                  </a:lnTo>
                  <a:lnTo>
                    <a:pt x="80963" y="1131093"/>
                  </a:lnTo>
                  <a:lnTo>
                    <a:pt x="57150" y="1107281"/>
                  </a:lnTo>
                  <a:lnTo>
                    <a:pt x="35719" y="1073943"/>
                  </a:lnTo>
                  <a:lnTo>
                    <a:pt x="16669" y="1033462"/>
                  </a:lnTo>
                  <a:lnTo>
                    <a:pt x="4763" y="985837"/>
                  </a:lnTo>
                  <a:lnTo>
                    <a:pt x="0" y="926306"/>
                  </a:lnTo>
                  <a:lnTo>
                    <a:pt x="0" y="909637"/>
                  </a:lnTo>
                  <a:lnTo>
                    <a:pt x="14288" y="864393"/>
                  </a:lnTo>
                  <a:lnTo>
                    <a:pt x="42863" y="797718"/>
                  </a:lnTo>
                  <a:lnTo>
                    <a:pt x="90488" y="659606"/>
                  </a:lnTo>
                  <a:lnTo>
                    <a:pt x="107156" y="588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8">
              <a:extLst>
                <a:ext uri="{FF2B5EF4-FFF2-40B4-BE49-F238E27FC236}">
                  <a16:creationId xmlns:a16="http://schemas.microsoft.com/office/drawing/2014/main" id="{6FCDC783-3BE2-420D-94D3-444CA089B349}"/>
                </a:ext>
              </a:extLst>
            </p:cNvPr>
            <p:cNvSpPr/>
            <p:nvPr/>
          </p:nvSpPr>
          <p:spPr>
            <a:xfrm>
              <a:off x="6646864" y="1490664"/>
              <a:ext cx="528637" cy="885825"/>
            </a:xfrm>
            <a:custGeom>
              <a:avLst/>
              <a:gdLst>
                <a:gd name="connsiteX0" fmla="*/ 200025 w 528637"/>
                <a:gd name="connsiteY0" fmla="*/ 428625 h 885825"/>
                <a:gd name="connsiteX1" fmla="*/ 200025 w 528637"/>
                <a:gd name="connsiteY1" fmla="*/ 319087 h 885825"/>
                <a:gd name="connsiteX2" fmla="*/ 197644 w 528637"/>
                <a:gd name="connsiteY2" fmla="*/ 269081 h 885825"/>
                <a:gd name="connsiteX3" fmla="*/ 188119 w 528637"/>
                <a:gd name="connsiteY3" fmla="*/ 209550 h 885825"/>
                <a:gd name="connsiteX4" fmla="*/ 173831 w 528637"/>
                <a:gd name="connsiteY4" fmla="*/ 173831 h 885825"/>
                <a:gd name="connsiteX5" fmla="*/ 152400 w 528637"/>
                <a:gd name="connsiteY5" fmla="*/ 140493 h 885825"/>
                <a:gd name="connsiteX6" fmla="*/ 119062 w 528637"/>
                <a:gd name="connsiteY6" fmla="*/ 109537 h 885825"/>
                <a:gd name="connsiteX7" fmla="*/ 73819 w 528637"/>
                <a:gd name="connsiteY7" fmla="*/ 83343 h 885825"/>
                <a:gd name="connsiteX8" fmla="*/ 38100 w 528637"/>
                <a:gd name="connsiteY8" fmla="*/ 69056 h 885825"/>
                <a:gd name="connsiteX9" fmla="*/ 14287 w 528637"/>
                <a:gd name="connsiteY9" fmla="*/ 54768 h 885825"/>
                <a:gd name="connsiteX10" fmla="*/ 0 w 528637"/>
                <a:gd name="connsiteY10" fmla="*/ 33337 h 885825"/>
                <a:gd name="connsiteX11" fmla="*/ 0 w 528637"/>
                <a:gd name="connsiteY11" fmla="*/ 9525 h 885825"/>
                <a:gd name="connsiteX12" fmla="*/ 14287 w 528637"/>
                <a:gd name="connsiteY12" fmla="*/ 0 h 885825"/>
                <a:gd name="connsiteX13" fmla="*/ 76200 w 528637"/>
                <a:gd name="connsiteY13" fmla="*/ 2381 h 885825"/>
                <a:gd name="connsiteX14" fmla="*/ 230981 w 528637"/>
                <a:gd name="connsiteY14" fmla="*/ 14287 h 885825"/>
                <a:gd name="connsiteX15" fmla="*/ 326231 w 528637"/>
                <a:gd name="connsiteY15" fmla="*/ 19050 h 885825"/>
                <a:gd name="connsiteX16" fmla="*/ 352425 w 528637"/>
                <a:gd name="connsiteY16" fmla="*/ 19050 h 885825"/>
                <a:gd name="connsiteX17" fmla="*/ 411956 w 528637"/>
                <a:gd name="connsiteY17" fmla="*/ 38100 h 885825"/>
                <a:gd name="connsiteX18" fmla="*/ 461962 w 528637"/>
                <a:gd name="connsiteY18" fmla="*/ 61912 h 885825"/>
                <a:gd name="connsiteX19" fmla="*/ 492919 w 528637"/>
                <a:gd name="connsiteY19" fmla="*/ 78581 h 885825"/>
                <a:gd name="connsiteX20" fmla="*/ 514350 w 528637"/>
                <a:gd name="connsiteY20" fmla="*/ 92868 h 885825"/>
                <a:gd name="connsiteX21" fmla="*/ 523875 w 528637"/>
                <a:gd name="connsiteY21" fmla="*/ 102393 h 885825"/>
                <a:gd name="connsiteX22" fmla="*/ 528637 w 528637"/>
                <a:gd name="connsiteY22" fmla="*/ 114300 h 885825"/>
                <a:gd name="connsiteX23" fmla="*/ 528637 w 528637"/>
                <a:gd name="connsiteY23" fmla="*/ 133350 h 885825"/>
                <a:gd name="connsiteX24" fmla="*/ 521494 w 528637"/>
                <a:gd name="connsiteY24" fmla="*/ 159543 h 885825"/>
                <a:gd name="connsiteX25" fmla="*/ 502444 w 528637"/>
                <a:gd name="connsiteY25" fmla="*/ 197643 h 885825"/>
                <a:gd name="connsiteX26" fmla="*/ 452437 w 528637"/>
                <a:gd name="connsiteY26" fmla="*/ 335756 h 885825"/>
                <a:gd name="connsiteX27" fmla="*/ 445294 w 528637"/>
                <a:gd name="connsiteY27" fmla="*/ 385762 h 885825"/>
                <a:gd name="connsiteX28" fmla="*/ 421481 w 528637"/>
                <a:gd name="connsiteY28" fmla="*/ 878681 h 885825"/>
                <a:gd name="connsiteX29" fmla="*/ 204787 w 528637"/>
                <a:gd name="connsiteY29" fmla="*/ 885825 h 885825"/>
                <a:gd name="connsiteX30" fmla="*/ 200025 w 528637"/>
                <a:gd name="connsiteY30" fmla="*/ 4286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8637" h="885825">
                  <a:moveTo>
                    <a:pt x="200025" y="428625"/>
                  </a:moveTo>
                  <a:lnTo>
                    <a:pt x="200025" y="319087"/>
                  </a:lnTo>
                  <a:lnTo>
                    <a:pt x="197644" y="269081"/>
                  </a:lnTo>
                  <a:lnTo>
                    <a:pt x="188119" y="209550"/>
                  </a:lnTo>
                  <a:lnTo>
                    <a:pt x="173831" y="173831"/>
                  </a:lnTo>
                  <a:lnTo>
                    <a:pt x="152400" y="140493"/>
                  </a:lnTo>
                  <a:lnTo>
                    <a:pt x="119062" y="109537"/>
                  </a:lnTo>
                  <a:lnTo>
                    <a:pt x="73819" y="83343"/>
                  </a:lnTo>
                  <a:lnTo>
                    <a:pt x="38100" y="69056"/>
                  </a:lnTo>
                  <a:lnTo>
                    <a:pt x="14287" y="54768"/>
                  </a:lnTo>
                  <a:lnTo>
                    <a:pt x="0" y="33337"/>
                  </a:lnTo>
                  <a:lnTo>
                    <a:pt x="0" y="9525"/>
                  </a:lnTo>
                  <a:lnTo>
                    <a:pt x="14287" y="0"/>
                  </a:lnTo>
                  <a:lnTo>
                    <a:pt x="76200" y="2381"/>
                  </a:lnTo>
                  <a:lnTo>
                    <a:pt x="230981" y="14287"/>
                  </a:lnTo>
                  <a:lnTo>
                    <a:pt x="326231" y="19050"/>
                  </a:lnTo>
                  <a:lnTo>
                    <a:pt x="352425" y="19050"/>
                  </a:lnTo>
                  <a:lnTo>
                    <a:pt x="411956" y="38100"/>
                  </a:lnTo>
                  <a:lnTo>
                    <a:pt x="461962" y="61912"/>
                  </a:lnTo>
                  <a:lnTo>
                    <a:pt x="492919" y="78581"/>
                  </a:lnTo>
                  <a:lnTo>
                    <a:pt x="514350" y="92868"/>
                  </a:lnTo>
                  <a:lnTo>
                    <a:pt x="523875" y="102393"/>
                  </a:lnTo>
                  <a:lnTo>
                    <a:pt x="528637" y="114300"/>
                  </a:lnTo>
                  <a:lnTo>
                    <a:pt x="528637" y="133350"/>
                  </a:lnTo>
                  <a:lnTo>
                    <a:pt x="521494" y="159543"/>
                  </a:lnTo>
                  <a:lnTo>
                    <a:pt x="502444" y="197643"/>
                  </a:lnTo>
                  <a:lnTo>
                    <a:pt x="452437" y="335756"/>
                  </a:lnTo>
                  <a:lnTo>
                    <a:pt x="445294" y="385762"/>
                  </a:lnTo>
                  <a:lnTo>
                    <a:pt x="421481" y="878681"/>
                  </a:lnTo>
                  <a:lnTo>
                    <a:pt x="204787" y="885825"/>
                  </a:lnTo>
                  <a:cubicBezTo>
                    <a:pt x="203200" y="748506"/>
                    <a:pt x="201612" y="611187"/>
                    <a:pt x="200025" y="4286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2">
              <a:extLst>
                <a:ext uri="{FF2B5EF4-FFF2-40B4-BE49-F238E27FC236}">
                  <a16:creationId xmlns:a16="http://schemas.microsoft.com/office/drawing/2014/main" id="{8BE465FF-2619-472A-9DC5-0BE7DB5238D0}"/>
                </a:ext>
              </a:extLst>
            </p:cNvPr>
            <p:cNvSpPr/>
            <p:nvPr/>
          </p:nvSpPr>
          <p:spPr>
            <a:xfrm>
              <a:off x="5837239" y="3186114"/>
              <a:ext cx="2428875" cy="600075"/>
            </a:xfrm>
            <a:custGeom>
              <a:avLst/>
              <a:gdLst>
                <a:gd name="connsiteX0" fmla="*/ 964406 w 2428875"/>
                <a:gd name="connsiteY0" fmla="*/ 271462 h 600075"/>
                <a:gd name="connsiteX1" fmla="*/ 1195387 w 2428875"/>
                <a:gd name="connsiteY1" fmla="*/ 228600 h 600075"/>
                <a:gd name="connsiteX2" fmla="*/ 1512094 w 2428875"/>
                <a:gd name="connsiteY2" fmla="*/ 166687 h 600075"/>
                <a:gd name="connsiteX3" fmla="*/ 1797844 w 2428875"/>
                <a:gd name="connsiteY3" fmla="*/ 107156 h 600075"/>
                <a:gd name="connsiteX4" fmla="*/ 1897856 w 2428875"/>
                <a:gd name="connsiteY4" fmla="*/ 88106 h 600075"/>
                <a:gd name="connsiteX5" fmla="*/ 1926431 w 2428875"/>
                <a:gd name="connsiteY5" fmla="*/ 69056 h 600075"/>
                <a:gd name="connsiteX6" fmla="*/ 1990725 w 2428875"/>
                <a:gd name="connsiteY6" fmla="*/ 14287 h 600075"/>
                <a:gd name="connsiteX7" fmla="*/ 2012156 w 2428875"/>
                <a:gd name="connsiteY7" fmla="*/ 0 h 600075"/>
                <a:gd name="connsiteX8" fmla="*/ 2033587 w 2428875"/>
                <a:gd name="connsiteY8" fmla="*/ 0 h 600075"/>
                <a:gd name="connsiteX9" fmla="*/ 2090737 w 2428875"/>
                <a:gd name="connsiteY9" fmla="*/ 11906 h 600075"/>
                <a:gd name="connsiteX10" fmla="*/ 2205037 w 2428875"/>
                <a:gd name="connsiteY10" fmla="*/ 40481 h 600075"/>
                <a:gd name="connsiteX11" fmla="*/ 2307431 w 2428875"/>
                <a:gd name="connsiteY11" fmla="*/ 71437 h 600075"/>
                <a:gd name="connsiteX12" fmla="*/ 2390775 w 2428875"/>
                <a:gd name="connsiteY12" fmla="*/ 104775 h 600075"/>
                <a:gd name="connsiteX13" fmla="*/ 2400300 w 2428875"/>
                <a:gd name="connsiteY13" fmla="*/ 111918 h 600075"/>
                <a:gd name="connsiteX14" fmla="*/ 2414587 w 2428875"/>
                <a:gd name="connsiteY14" fmla="*/ 140493 h 600075"/>
                <a:gd name="connsiteX15" fmla="*/ 2426494 w 2428875"/>
                <a:gd name="connsiteY15" fmla="*/ 169068 h 600075"/>
                <a:gd name="connsiteX16" fmla="*/ 2428875 w 2428875"/>
                <a:gd name="connsiteY16" fmla="*/ 188118 h 600075"/>
                <a:gd name="connsiteX17" fmla="*/ 2428875 w 2428875"/>
                <a:gd name="connsiteY17" fmla="*/ 209550 h 600075"/>
                <a:gd name="connsiteX18" fmla="*/ 2424112 w 2428875"/>
                <a:gd name="connsiteY18" fmla="*/ 235743 h 600075"/>
                <a:gd name="connsiteX19" fmla="*/ 2402681 w 2428875"/>
                <a:gd name="connsiteY19" fmla="*/ 261937 h 600075"/>
                <a:gd name="connsiteX20" fmla="*/ 2366962 w 2428875"/>
                <a:gd name="connsiteY20" fmla="*/ 285750 h 600075"/>
                <a:gd name="connsiteX21" fmla="*/ 2333625 w 2428875"/>
                <a:gd name="connsiteY21" fmla="*/ 290512 h 600075"/>
                <a:gd name="connsiteX22" fmla="*/ 2097881 w 2428875"/>
                <a:gd name="connsiteY22" fmla="*/ 292893 h 600075"/>
                <a:gd name="connsiteX23" fmla="*/ 1816894 w 2428875"/>
                <a:gd name="connsiteY23" fmla="*/ 314325 h 600075"/>
                <a:gd name="connsiteX24" fmla="*/ 1631156 w 2428875"/>
                <a:gd name="connsiteY24" fmla="*/ 335756 h 600075"/>
                <a:gd name="connsiteX25" fmla="*/ 1404937 w 2428875"/>
                <a:gd name="connsiteY25" fmla="*/ 369093 h 600075"/>
                <a:gd name="connsiteX26" fmla="*/ 1128712 w 2428875"/>
                <a:gd name="connsiteY26" fmla="*/ 423862 h 600075"/>
                <a:gd name="connsiteX27" fmla="*/ 1007269 w 2428875"/>
                <a:gd name="connsiteY27" fmla="*/ 447675 h 600075"/>
                <a:gd name="connsiteX28" fmla="*/ 881062 w 2428875"/>
                <a:gd name="connsiteY28" fmla="*/ 471487 h 600075"/>
                <a:gd name="connsiteX29" fmla="*/ 711994 w 2428875"/>
                <a:gd name="connsiteY29" fmla="*/ 507206 h 600075"/>
                <a:gd name="connsiteX30" fmla="*/ 511969 w 2428875"/>
                <a:gd name="connsiteY30" fmla="*/ 557212 h 600075"/>
                <a:gd name="connsiteX31" fmla="*/ 371475 w 2428875"/>
                <a:gd name="connsiteY31" fmla="*/ 600075 h 600075"/>
                <a:gd name="connsiteX32" fmla="*/ 359569 w 2428875"/>
                <a:gd name="connsiteY32" fmla="*/ 600075 h 600075"/>
                <a:gd name="connsiteX33" fmla="*/ 321469 w 2428875"/>
                <a:gd name="connsiteY33" fmla="*/ 585787 h 600075"/>
                <a:gd name="connsiteX34" fmla="*/ 230981 w 2428875"/>
                <a:gd name="connsiteY34" fmla="*/ 535781 h 600075"/>
                <a:gd name="connsiteX35" fmla="*/ 154781 w 2428875"/>
                <a:gd name="connsiteY35" fmla="*/ 485775 h 600075"/>
                <a:gd name="connsiteX36" fmla="*/ 85725 w 2428875"/>
                <a:gd name="connsiteY36" fmla="*/ 428625 h 600075"/>
                <a:gd name="connsiteX37" fmla="*/ 40481 w 2428875"/>
                <a:gd name="connsiteY37" fmla="*/ 388143 h 600075"/>
                <a:gd name="connsiteX38" fmla="*/ 14287 w 2428875"/>
                <a:gd name="connsiteY38" fmla="*/ 364331 h 600075"/>
                <a:gd name="connsiteX39" fmla="*/ 0 w 2428875"/>
                <a:gd name="connsiteY39" fmla="*/ 345281 h 600075"/>
                <a:gd name="connsiteX40" fmla="*/ 2381 w 2428875"/>
                <a:gd name="connsiteY40" fmla="*/ 314325 h 600075"/>
                <a:gd name="connsiteX41" fmla="*/ 7144 w 2428875"/>
                <a:gd name="connsiteY41" fmla="*/ 304800 h 600075"/>
                <a:gd name="connsiteX42" fmla="*/ 11906 w 2428875"/>
                <a:gd name="connsiteY42" fmla="*/ 302418 h 600075"/>
                <a:gd name="connsiteX43" fmla="*/ 26194 w 2428875"/>
                <a:gd name="connsiteY43" fmla="*/ 300037 h 600075"/>
                <a:gd name="connsiteX44" fmla="*/ 50006 w 2428875"/>
                <a:gd name="connsiteY44" fmla="*/ 309562 h 600075"/>
                <a:gd name="connsiteX45" fmla="*/ 90487 w 2428875"/>
                <a:gd name="connsiteY45" fmla="*/ 330993 h 600075"/>
                <a:gd name="connsiteX46" fmla="*/ 145256 w 2428875"/>
                <a:gd name="connsiteY46" fmla="*/ 352425 h 600075"/>
                <a:gd name="connsiteX47" fmla="*/ 219075 w 2428875"/>
                <a:gd name="connsiteY47" fmla="*/ 369093 h 600075"/>
                <a:gd name="connsiteX48" fmla="*/ 319087 w 2428875"/>
                <a:gd name="connsiteY48" fmla="*/ 378618 h 600075"/>
                <a:gd name="connsiteX49" fmla="*/ 352425 w 2428875"/>
                <a:gd name="connsiteY49" fmla="*/ 378618 h 600075"/>
                <a:gd name="connsiteX50" fmla="*/ 473869 w 2428875"/>
                <a:gd name="connsiteY50" fmla="*/ 359568 h 600075"/>
                <a:gd name="connsiteX51" fmla="*/ 831056 w 2428875"/>
                <a:gd name="connsiteY51" fmla="*/ 295275 h 600075"/>
                <a:gd name="connsiteX52" fmla="*/ 964406 w 2428875"/>
                <a:gd name="connsiteY52" fmla="*/ 271462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28875" h="600075">
                  <a:moveTo>
                    <a:pt x="964406" y="271462"/>
                  </a:moveTo>
                  <a:lnTo>
                    <a:pt x="1195387" y="228600"/>
                  </a:lnTo>
                  <a:lnTo>
                    <a:pt x="1512094" y="166687"/>
                  </a:lnTo>
                  <a:lnTo>
                    <a:pt x="1797844" y="107156"/>
                  </a:lnTo>
                  <a:lnTo>
                    <a:pt x="1897856" y="88106"/>
                  </a:lnTo>
                  <a:lnTo>
                    <a:pt x="1926431" y="69056"/>
                  </a:lnTo>
                  <a:lnTo>
                    <a:pt x="1990725" y="14287"/>
                  </a:lnTo>
                  <a:lnTo>
                    <a:pt x="2012156" y="0"/>
                  </a:lnTo>
                  <a:lnTo>
                    <a:pt x="2033587" y="0"/>
                  </a:lnTo>
                  <a:lnTo>
                    <a:pt x="2090737" y="11906"/>
                  </a:lnTo>
                  <a:lnTo>
                    <a:pt x="2205037" y="40481"/>
                  </a:lnTo>
                  <a:lnTo>
                    <a:pt x="2307431" y="71437"/>
                  </a:lnTo>
                  <a:lnTo>
                    <a:pt x="2390775" y="104775"/>
                  </a:lnTo>
                  <a:lnTo>
                    <a:pt x="2400300" y="111918"/>
                  </a:lnTo>
                  <a:lnTo>
                    <a:pt x="2414587" y="140493"/>
                  </a:lnTo>
                  <a:lnTo>
                    <a:pt x="2426494" y="169068"/>
                  </a:lnTo>
                  <a:lnTo>
                    <a:pt x="2428875" y="188118"/>
                  </a:lnTo>
                  <a:lnTo>
                    <a:pt x="2428875" y="209550"/>
                  </a:lnTo>
                  <a:lnTo>
                    <a:pt x="2424112" y="235743"/>
                  </a:lnTo>
                  <a:lnTo>
                    <a:pt x="2402681" y="261937"/>
                  </a:lnTo>
                  <a:lnTo>
                    <a:pt x="2366962" y="285750"/>
                  </a:lnTo>
                  <a:lnTo>
                    <a:pt x="2333625" y="290512"/>
                  </a:lnTo>
                  <a:lnTo>
                    <a:pt x="2097881" y="292893"/>
                  </a:lnTo>
                  <a:lnTo>
                    <a:pt x="1816894" y="314325"/>
                  </a:lnTo>
                  <a:lnTo>
                    <a:pt x="1631156" y="335756"/>
                  </a:lnTo>
                  <a:lnTo>
                    <a:pt x="1404937" y="369093"/>
                  </a:lnTo>
                  <a:lnTo>
                    <a:pt x="1128712" y="423862"/>
                  </a:lnTo>
                  <a:lnTo>
                    <a:pt x="1007269" y="447675"/>
                  </a:lnTo>
                  <a:lnTo>
                    <a:pt x="881062" y="471487"/>
                  </a:lnTo>
                  <a:lnTo>
                    <a:pt x="711994" y="507206"/>
                  </a:lnTo>
                  <a:lnTo>
                    <a:pt x="511969" y="557212"/>
                  </a:lnTo>
                  <a:lnTo>
                    <a:pt x="371475" y="600075"/>
                  </a:lnTo>
                  <a:lnTo>
                    <a:pt x="359569" y="600075"/>
                  </a:lnTo>
                  <a:lnTo>
                    <a:pt x="321469" y="585787"/>
                  </a:lnTo>
                  <a:lnTo>
                    <a:pt x="230981" y="535781"/>
                  </a:lnTo>
                  <a:lnTo>
                    <a:pt x="154781" y="485775"/>
                  </a:lnTo>
                  <a:lnTo>
                    <a:pt x="85725" y="428625"/>
                  </a:lnTo>
                  <a:lnTo>
                    <a:pt x="40481" y="388143"/>
                  </a:lnTo>
                  <a:lnTo>
                    <a:pt x="14287" y="364331"/>
                  </a:lnTo>
                  <a:lnTo>
                    <a:pt x="0" y="345281"/>
                  </a:lnTo>
                  <a:lnTo>
                    <a:pt x="2381" y="314325"/>
                  </a:lnTo>
                  <a:lnTo>
                    <a:pt x="7144" y="304800"/>
                  </a:lnTo>
                  <a:lnTo>
                    <a:pt x="11906" y="302418"/>
                  </a:lnTo>
                  <a:lnTo>
                    <a:pt x="26194" y="300037"/>
                  </a:lnTo>
                  <a:lnTo>
                    <a:pt x="50006" y="309562"/>
                  </a:lnTo>
                  <a:lnTo>
                    <a:pt x="90487" y="330993"/>
                  </a:lnTo>
                  <a:lnTo>
                    <a:pt x="145256" y="352425"/>
                  </a:lnTo>
                  <a:lnTo>
                    <a:pt x="219075" y="369093"/>
                  </a:lnTo>
                  <a:lnTo>
                    <a:pt x="319087" y="378618"/>
                  </a:lnTo>
                  <a:lnTo>
                    <a:pt x="352425" y="378618"/>
                  </a:lnTo>
                  <a:lnTo>
                    <a:pt x="473869" y="359568"/>
                  </a:lnTo>
                  <a:lnTo>
                    <a:pt x="831056" y="295275"/>
                  </a:lnTo>
                  <a:lnTo>
                    <a:pt x="964406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5">
              <a:extLst>
                <a:ext uri="{FF2B5EF4-FFF2-40B4-BE49-F238E27FC236}">
                  <a16:creationId xmlns:a16="http://schemas.microsoft.com/office/drawing/2014/main" id="{86F9384F-9F9A-4EAB-A5BA-76F863F440A1}"/>
                </a:ext>
              </a:extLst>
            </p:cNvPr>
            <p:cNvSpPr/>
            <p:nvPr/>
          </p:nvSpPr>
          <p:spPr>
            <a:xfrm>
              <a:off x="3643313" y="4687888"/>
              <a:ext cx="927100" cy="1079500"/>
            </a:xfrm>
            <a:custGeom>
              <a:avLst/>
              <a:gdLst>
                <a:gd name="connsiteX0" fmla="*/ 402431 w 926306"/>
                <a:gd name="connsiteY0" fmla="*/ 507207 h 1078707"/>
                <a:gd name="connsiteX1" fmla="*/ 466725 w 926306"/>
                <a:gd name="connsiteY1" fmla="*/ 421482 h 1078707"/>
                <a:gd name="connsiteX2" fmla="*/ 509587 w 926306"/>
                <a:gd name="connsiteY2" fmla="*/ 369094 h 1078707"/>
                <a:gd name="connsiteX3" fmla="*/ 528637 w 926306"/>
                <a:gd name="connsiteY3" fmla="*/ 340519 h 1078707"/>
                <a:gd name="connsiteX4" fmla="*/ 545306 w 926306"/>
                <a:gd name="connsiteY4" fmla="*/ 304800 h 1078707"/>
                <a:gd name="connsiteX5" fmla="*/ 559593 w 926306"/>
                <a:gd name="connsiteY5" fmla="*/ 271463 h 1078707"/>
                <a:gd name="connsiteX6" fmla="*/ 566737 w 926306"/>
                <a:gd name="connsiteY6" fmla="*/ 238125 h 1078707"/>
                <a:gd name="connsiteX7" fmla="*/ 569118 w 926306"/>
                <a:gd name="connsiteY7" fmla="*/ 219075 h 1078707"/>
                <a:gd name="connsiteX8" fmla="*/ 569118 w 926306"/>
                <a:gd name="connsiteY8" fmla="*/ 200025 h 1078707"/>
                <a:gd name="connsiteX9" fmla="*/ 564356 w 926306"/>
                <a:gd name="connsiteY9" fmla="*/ 169069 h 1078707"/>
                <a:gd name="connsiteX10" fmla="*/ 542925 w 926306"/>
                <a:gd name="connsiteY10" fmla="*/ 104775 h 1078707"/>
                <a:gd name="connsiteX11" fmla="*/ 521493 w 926306"/>
                <a:gd name="connsiteY11" fmla="*/ 47625 h 1078707"/>
                <a:gd name="connsiteX12" fmla="*/ 514350 w 926306"/>
                <a:gd name="connsiteY12" fmla="*/ 23813 h 1078707"/>
                <a:gd name="connsiteX13" fmla="*/ 514350 w 926306"/>
                <a:gd name="connsiteY13" fmla="*/ 14288 h 1078707"/>
                <a:gd name="connsiteX14" fmla="*/ 516731 w 926306"/>
                <a:gd name="connsiteY14" fmla="*/ 2382 h 1078707"/>
                <a:gd name="connsiteX15" fmla="*/ 523875 w 926306"/>
                <a:gd name="connsiteY15" fmla="*/ 0 h 1078707"/>
                <a:gd name="connsiteX16" fmla="*/ 538162 w 926306"/>
                <a:gd name="connsiteY16" fmla="*/ 0 h 1078707"/>
                <a:gd name="connsiteX17" fmla="*/ 571500 w 926306"/>
                <a:gd name="connsiteY17" fmla="*/ 14288 h 1078707"/>
                <a:gd name="connsiteX18" fmla="*/ 640556 w 926306"/>
                <a:gd name="connsiteY18" fmla="*/ 64294 h 1078707"/>
                <a:gd name="connsiteX19" fmla="*/ 704850 w 926306"/>
                <a:gd name="connsiteY19" fmla="*/ 114300 h 1078707"/>
                <a:gd name="connsiteX20" fmla="*/ 807243 w 926306"/>
                <a:gd name="connsiteY20" fmla="*/ 185738 h 1078707"/>
                <a:gd name="connsiteX21" fmla="*/ 869156 w 926306"/>
                <a:gd name="connsiteY21" fmla="*/ 233363 h 1078707"/>
                <a:gd name="connsiteX22" fmla="*/ 895350 w 926306"/>
                <a:gd name="connsiteY22" fmla="*/ 250032 h 1078707"/>
                <a:gd name="connsiteX23" fmla="*/ 909637 w 926306"/>
                <a:gd name="connsiteY23" fmla="*/ 261938 h 1078707"/>
                <a:gd name="connsiteX24" fmla="*/ 916781 w 926306"/>
                <a:gd name="connsiteY24" fmla="*/ 273844 h 1078707"/>
                <a:gd name="connsiteX25" fmla="*/ 923925 w 926306"/>
                <a:gd name="connsiteY25" fmla="*/ 288132 h 1078707"/>
                <a:gd name="connsiteX26" fmla="*/ 926306 w 926306"/>
                <a:gd name="connsiteY26" fmla="*/ 304800 h 1078707"/>
                <a:gd name="connsiteX27" fmla="*/ 916781 w 926306"/>
                <a:gd name="connsiteY27" fmla="*/ 330994 h 1078707"/>
                <a:gd name="connsiteX28" fmla="*/ 900112 w 926306"/>
                <a:gd name="connsiteY28" fmla="*/ 354807 h 1078707"/>
                <a:gd name="connsiteX29" fmla="*/ 871537 w 926306"/>
                <a:gd name="connsiteY29" fmla="*/ 378619 h 1078707"/>
                <a:gd name="connsiteX30" fmla="*/ 835818 w 926306"/>
                <a:gd name="connsiteY30" fmla="*/ 402432 h 1078707"/>
                <a:gd name="connsiteX31" fmla="*/ 807243 w 926306"/>
                <a:gd name="connsiteY31" fmla="*/ 421482 h 1078707"/>
                <a:gd name="connsiteX32" fmla="*/ 723900 w 926306"/>
                <a:gd name="connsiteY32" fmla="*/ 507207 h 1078707"/>
                <a:gd name="connsiteX33" fmla="*/ 623887 w 926306"/>
                <a:gd name="connsiteY33" fmla="*/ 602457 h 1078707"/>
                <a:gd name="connsiteX34" fmla="*/ 481012 w 926306"/>
                <a:gd name="connsiteY34" fmla="*/ 735807 h 1078707"/>
                <a:gd name="connsiteX35" fmla="*/ 371475 w 926306"/>
                <a:gd name="connsiteY35" fmla="*/ 828675 h 1078707"/>
                <a:gd name="connsiteX36" fmla="*/ 264318 w 926306"/>
                <a:gd name="connsiteY36" fmla="*/ 916782 h 1078707"/>
                <a:gd name="connsiteX37" fmla="*/ 140493 w 926306"/>
                <a:gd name="connsiteY37" fmla="*/ 1007269 h 1078707"/>
                <a:gd name="connsiteX38" fmla="*/ 35718 w 926306"/>
                <a:gd name="connsiteY38" fmla="*/ 1073944 h 1078707"/>
                <a:gd name="connsiteX39" fmla="*/ 11906 w 926306"/>
                <a:gd name="connsiteY39" fmla="*/ 1078707 h 1078707"/>
                <a:gd name="connsiteX40" fmla="*/ 2381 w 926306"/>
                <a:gd name="connsiteY40" fmla="*/ 1069182 h 1078707"/>
                <a:gd name="connsiteX41" fmla="*/ 0 w 926306"/>
                <a:gd name="connsiteY41" fmla="*/ 1057275 h 1078707"/>
                <a:gd name="connsiteX42" fmla="*/ 4762 w 926306"/>
                <a:gd name="connsiteY42" fmla="*/ 1035844 h 1078707"/>
                <a:gd name="connsiteX43" fmla="*/ 26193 w 926306"/>
                <a:gd name="connsiteY43" fmla="*/ 995363 h 1078707"/>
                <a:gd name="connsiteX44" fmla="*/ 90487 w 926306"/>
                <a:gd name="connsiteY44" fmla="*/ 914400 h 1078707"/>
                <a:gd name="connsiteX45" fmla="*/ 200025 w 926306"/>
                <a:gd name="connsiteY45" fmla="*/ 773907 h 1078707"/>
                <a:gd name="connsiteX46" fmla="*/ 295275 w 926306"/>
                <a:gd name="connsiteY46" fmla="*/ 645319 h 1078707"/>
                <a:gd name="connsiteX47" fmla="*/ 402431 w 926306"/>
                <a:gd name="connsiteY47" fmla="*/ 507207 h 107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26306" h="1078707">
                  <a:moveTo>
                    <a:pt x="402431" y="507207"/>
                  </a:moveTo>
                  <a:lnTo>
                    <a:pt x="466725" y="421482"/>
                  </a:lnTo>
                  <a:lnTo>
                    <a:pt x="509587" y="369094"/>
                  </a:lnTo>
                  <a:lnTo>
                    <a:pt x="528637" y="340519"/>
                  </a:lnTo>
                  <a:lnTo>
                    <a:pt x="545306" y="304800"/>
                  </a:lnTo>
                  <a:lnTo>
                    <a:pt x="559593" y="271463"/>
                  </a:lnTo>
                  <a:lnTo>
                    <a:pt x="566737" y="238125"/>
                  </a:lnTo>
                  <a:lnTo>
                    <a:pt x="569118" y="219075"/>
                  </a:lnTo>
                  <a:lnTo>
                    <a:pt x="569118" y="200025"/>
                  </a:lnTo>
                  <a:lnTo>
                    <a:pt x="564356" y="169069"/>
                  </a:lnTo>
                  <a:lnTo>
                    <a:pt x="542925" y="104775"/>
                  </a:lnTo>
                  <a:lnTo>
                    <a:pt x="521493" y="47625"/>
                  </a:lnTo>
                  <a:lnTo>
                    <a:pt x="514350" y="23813"/>
                  </a:lnTo>
                  <a:lnTo>
                    <a:pt x="514350" y="14288"/>
                  </a:lnTo>
                  <a:lnTo>
                    <a:pt x="516731" y="2382"/>
                  </a:lnTo>
                  <a:lnTo>
                    <a:pt x="523875" y="0"/>
                  </a:lnTo>
                  <a:lnTo>
                    <a:pt x="538162" y="0"/>
                  </a:lnTo>
                  <a:lnTo>
                    <a:pt x="571500" y="14288"/>
                  </a:lnTo>
                  <a:lnTo>
                    <a:pt x="640556" y="64294"/>
                  </a:lnTo>
                  <a:lnTo>
                    <a:pt x="704850" y="114300"/>
                  </a:lnTo>
                  <a:lnTo>
                    <a:pt x="807243" y="185738"/>
                  </a:lnTo>
                  <a:lnTo>
                    <a:pt x="869156" y="233363"/>
                  </a:lnTo>
                  <a:lnTo>
                    <a:pt x="895350" y="250032"/>
                  </a:lnTo>
                  <a:lnTo>
                    <a:pt x="909637" y="261938"/>
                  </a:lnTo>
                  <a:lnTo>
                    <a:pt x="916781" y="273844"/>
                  </a:lnTo>
                  <a:lnTo>
                    <a:pt x="923925" y="288132"/>
                  </a:lnTo>
                  <a:lnTo>
                    <a:pt x="926306" y="304800"/>
                  </a:lnTo>
                  <a:lnTo>
                    <a:pt x="916781" y="330994"/>
                  </a:lnTo>
                  <a:lnTo>
                    <a:pt x="900112" y="354807"/>
                  </a:lnTo>
                  <a:lnTo>
                    <a:pt x="871537" y="378619"/>
                  </a:lnTo>
                  <a:lnTo>
                    <a:pt x="835818" y="402432"/>
                  </a:lnTo>
                  <a:lnTo>
                    <a:pt x="807243" y="421482"/>
                  </a:lnTo>
                  <a:lnTo>
                    <a:pt x="723900" y="507207"/>
                  </a:lnTo>
                  <a:lnTo>
                    <a:pt x="623887" y="602457"/>
                  </a:lnTo>
                  <a:lnTo>
                    <a:pt x="481012" y="735807"/>
                  </a:lnTo>
                  <a:lnTo>
                    <a:pt x="371475" y="828675"/>
                  </a:lnTo>
                  <a:lnTo>
                    <a:pt x="264318" y="916782"/>
                  </a:lnTo>
                  <a:lnTo>
                    <a:pt x="140493" y="1007269"/>
                  </a:lnTo>
                  <a:lnTo>
                    <a:pt x="35718" y="1073944"/>
                  </a:lnTo>
                  <a:lnTo>
                    <a:pt x="11906" y="1078707"/>
                  </a:lnTo>
                  <a:lnTo>
                    <a:pt x="2381" y="1069182"/>
                  </a:lnTo>
                  <a:lnTo>
                    <a:pt x="0" y="1057275"/>
                  </a:lnTo>
                  <a:lnTo>
                    <a:pt x="4762" y="1035844"/>
                  </a:lnTo>
                  <a:lnTo>
                    <a:pt x="26193" y="995363"/>
                  </a:lnTo>
                  <a:lnTo>
                    <a:pt x="90487" y="914400"/>
                  </a:lnTo>
                  <a:lnTo>
                    <a:pt x="200025" y="773907"/>
                  </a:lnTo>
                  <a:lnTo>
                    <a:pt x="295275" y="645319"/>
                  </a:lnTo>
                  <a:lnTo>
                    <a:pt x="402431" y="507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6">
              <a:extLst>
                <a:ext uri="{FF2B5EF4-FFF2-40B4-BE49-F238E27FC236}">
                  <a16:creationId xmlns:a16="http://schemas.microsoft.com/office/drawing/2014/main" id="{E2DC4817-36AA-4944-92E3-A560AAF8C76A}"/>
                </a:ext>
              </a:extLst>
            </p:cNvPr>
            <p:cNvSpPr/>
            <p:nvPr/>
          </p:nvSpPr>
          <p:spPr>
            <a:xfrm>
              <a:off x="4900614" y="4719638"/>
              <a:ext cx="674687" cy="863600"/>
            </a:xfrm>
            <a:custGeom>
              <a:avLst/>
              <a:gdLst>
                <a:gd name="connsiteX0" fmla="*/ 283368 w 673893"/>
                <a:gd name="connsiteY0" fmla="*/ 435768 h 864393"/>
                <a:gd name="connsiteX1" fmla="*/ 240506 w 673893"/>
                <a:gd name="connsiteY1" fmla="*/ 357187 h 864393"/>
                <a:gd name="connsiteX2" fmla="*/ 202406 w 673893"/>
                <a:gd name="connsiteY2" fmla="*/ 292893 h 864393"/>
                <a:gd name="connsiteX3" fmla="*/ 159543 w 673893"/>
                <a:gd name="connsiteY3" fmla="*/ 226218 h 864393"/>
                <a:gd name="connsiteX4" fmla="*/ 116681 w 673893"/>
                <a:gd name="connsiteY4" fmla="*/ 166687 h 864393"/>
                <a:gd name="connsiteX5" fmla="*/ 73818 w 673893"/>
                <a:gd name="connsiteY5" fmla="*/ 114300 h 864393"/>
                <a:gd name="connsiteX6" fmla="*/ 35718 w 673893"/>
                <a:gd name="connsiteY6" fmla="*/ 73818 h 864393"/>
                <a:gd name="connsiteX7" fmla="*/ 9525 w 673893"/>
                <a:gd name="connsiteY7" fmla="*/ 50006 h 864393"/>
                <a:gd name="connsiteX8" fmla="*/ 0 w 673893"/>
                <a:gd name="connsiteY8" fmla="*/ 30956 h 864393"/>
                <a:gd name="connsiteX9" fmla="*/ 2381 w 673893"/>
                <a:gd name="connsiteY9" fmla="*/ 11906 h 864393"/>
                <a:gd name="connsiteX10" fmla="*/ 16668 w 673893"/>
                <a:gd name="connsiteY10" fmla="*/ 0 h 864393"/>
                <a:gd name="connsiteX11" fmla="*/ 38100 w 673893"/>
                <a:gd name="connsiteY11" fmla="*/ 0 h 864393"/>
                <a:gd name="connsiteX12" fmla="*/ 69056 w 673893"/>
                <a:gd name="connsiteY12" fmla="*/ 11906 h 864393"/>
                <a:gd name="connsiteX13" fmla="*/ 147637 w 673893"/>
                <a:gd name="connsiteY13" fmla="*/ 61912 h 864393"/>
                <a:gd name="connsiteX14" fmla="*/ 242887 w 673893"/>
                <a:gd name="connsiteY14" fmla="*/ 126206 h 864393"/>
                <a:gd name="connsiteX15" fmla="*/ 330993 w 673893"/>
                <a:gd name="connsiteY15" fmla="*/ 190500 h 864393"/>
                <a:gd name="connsiteX16" fmla="*/ 392906 w 673893"/>
                <a:gd name="connsiteY16" fmla="*/ 240506 h 864393"/>
                <a:gd name="connsiteX17" fmla="*/ 450056 w 673893"/>
                <a:gd name="connsiteY17" fmla="*/ 288131 h 864393"/>
                <a:gd name="connsiteX18" fmla="*/ 507206 w 673893"/>
                <a:gd name="connsiteY18" fmla="*/ 335756 h 864393"/>
                <a:gd name="connsiteX19" fmla="*/ 578643 w 673893"/>
                <a:gd name="connsiteY19" fmla="*/ 400050 h 864393"/>
                <a:gd name="connsiteX20" fmla="*/ 607218 w 673893"/>
                <a:gd name="connsiteY20" fmla="*/ 426243 h 864393"/>
                <a:gd name="connsiteX21" fmla="*/ 616743 w 673893"/>
                <a:gd name="connsiteY21" fmla="*/ 447675 h 864393"/>
                <a:gd name="connsiteX22" fmla="*/ 631031 w 673893"/>
                <a:gd name="connsiteY22" fmla="*/ 485775 h 864393"/>
                <a:gd name="connsiteX23" fmla="*/ 650081 w 673893"/>
                <a:gd name="connsiteY23" fmla="*/ 540543 h 864393"/>
                <a:gd name="connsiteX24" fmla="*/ 661987 w 673893"/>
                <a:gd name="connsiteY24" fmla="*/ 585787 h 864393"/>
                <a:gd name="connsiteX25" fmla="*/ 671512 w 673893"/>
                <a:gd name="connsiteY25" fmla="*/ 633412 h 864393"/>
                <a:gd name="connsiteX26" fmla="*/ 673893 w 673893"/>
                <a:gd name="connsiteY26" fmla="*/ 678656 h 864393"/>
                <a:gd name="connsiteX27" fmla="*/ 669131 w 673893"/>
                <a:gd name="connsiteY27" fmla="*/ 726281 h 864393"/>
                <a:gd name="connsiteX28" fmla="*/ 664368 w 673893"/>
                <a:gd name="connsiteY28" fmla="*/ 764381 h 864393"/>
                <a:gd name="connsiteX29" fmla="*/ 650081 w 673893"/>
                <a:gd name="connsiteY29" fmla="*/ 802481 h 864393"/>
                <a:gd name="connsiteX30" fmla="*/ 628650 w 673893"/>
                <a:gd name="connsiteY30" fmla="*/ 835818 h 864393"/>
                <a:gd name="connsiteX31" fmla="*/ 611981 w 673893"/>
                <a:gd name="connsiteY31" fmla="*/ 852487 h 864393"/>
                <a:gd name="connsiteX32" fmla="*/ 588168 w 673893"/>
                <a:gd name="connsiteY32" fmla="*/ 864393 h 864393"/>
                <a:gd name="connsiteX33" fmla="*/ 569118 w 673893"/>
                <a:gd name="connsiteY33" fmla="*/ 864393 h 864393"/>
                <a:gd name="connsiteX34" fmla="*/ 531018 w 673893"/>
                <a:gd name="connsiteY34" fmla="*/ 857250 h 864393"/>
                <a:gd name="connsiteX35" fmla="*/ 504825 w 673893"/>
                <a:gd name="connsiteY35" fmla="*/ 840581 h 864393"/>
                <a:gd name="connsiteX36" fmla="*/ 466725 w 673893"/>
                <a:gd name="connsiteY36" fmla="*/ 800100 h 864393"/>
                <a:gd name="connsiteX37" fmla="*/ 431006 w 673893"/>
                <a:gd name="connsiteY37" fmla="*/ 750093 h 864393"/>
                <a:gd name="connsiteX38" fmla="*/ 404812 w 673893"/>
                <a:gd name="connsiteY38" fmla="*/ 690562 h 864393"/>
                <a:gd name="connsiteX39" fmla="*/ 345281 w 673893"/>
                <a:gd name="connsiteY39" fmla="*/ 559593 h 864393"/>
                <a:gd name="connsiteX40" fmla="*/ 283368 w 673893"/>
                <a:gd name="connsiteY40" fmla="*/ 435768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73893" h="864393">
                  <a:moveTo>
                    <a:pt x="283368" y="435768"/>
                  </a:moveTo>
                  <a:lnTo>
                    <a:pt x="240506" y="357187"/>
                  </a:lnTo>
                  <a:lnTo>
                    <a:pt x="202406" y="292893"/>
                  </a:lnTo>
                  <a:lnTo>
                    <a:pt x="159543" y="226218"/>
                  </a:lnTo>
                  <a:lnTo>
                    <a:pt x="116681" y="166687"/>
                  </a:lnTo>
                  <a:lnTo>
                    <a:pt x="73818" y="114300"/>
                  </a:lnTo>
                  <a:lnTo>
                    <a:pt x="35718" y="73818"/>
                  </a:lnTo>
                  <a:lnTo>
                    <a:pt x="9525" y="50006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6668" y="0"/>
                  </a:lnTo>
                  <a:lnTo>
                    <a:pt x="38100" y="0"/>
                  </a:lnTo>
                  <a:lnTo>
                    <a:pt x="69056" y="11906"/>
                  </a:lnTo>
                  <a:lnTo>
                    <a:pt x="147637" y="61912"/>
                  </a:lnTo>
                  <a:lnTo>
                    <a:pt x="242887" y="126206"/>
                  </a:lnTo>
                  <a:lnTo>
                    <a:pt x="330993" y="190500"/>
                  </a:lnTo>
                  <a:lnTo>
                    <a:pt x="392906" y="240506"/>
                  </a:lnTo>
                  <a:lnTo>
                    <a:pt x="450056" y="288131"/>
                  </a:lnTo>
                  <a:lnTo>
                    <a:pt x="507206" y="335756"/>
                  </a:lnTo>
                  <a:lnTo>
                    <a:pt x="578643" y="400050"/>
                  </a:lnTo>
                  <a:lnTo>
                    <a:pt x="607218" y="426243"/>
                  </a:lnTo>
                  <a:lnTo>
                    <a:pt x="616743" y="447675"/>
                  </a:lnTo>
                  <a:lnTo>
                    <a:pt x="631031" y="485775"/>
                  </a:lnTo>
                  <a:lnTo>
                    <a:pt x="650081" y="540543"/>
                  </a:lnTo>
                  <a:lnTo>
                    <a:pt x="661987" y="585787"/>
                  </a:lnTo>
                  <a:lnTo>
                    <a:pt x="671512" y="633412"/>
                  </a:lnTo>
                  <a:lnTo>
                    <a:pt x="673893" y="678656"/>
                  </a:lnTo>
                  <a:lnTo>
                    <a:pt x="669131" y="726281"/>
                  </a:lnTo>
                  <a:lnTo>
                    <a:pt x="664368" y="764381"/>
                  </a:lnTo>
                  <a:lnTo>
                    <a:pt x="650081" y="802481"/>
                  </a:lnTo>
                  <a:lnTo>
                    <a:pt x="628650" y="835818"/>
                  </a:lnTo>
                  <a:lnTo>
                    <a:pt x="611981" y="852487"/>
                  </a:lnTo>
                  <a:lnTo>
                    <a:pt x="588168" y="864393"/>
                  </a:lnTo>
                  <a:lnTo>
                    <a:pt x="569118" y="864393"/>
                  </a:lnTo>
                  <a:lnTo>
                    <a:pt x="531018" y="857250"/>
                  </a:lnTo>
                  <a:lnTo>
                    <a:pt x="504825" y="840581"/>
                  </a:lnTo>
                  <a:lnTo>
                    <a:pt x="466725" y="800100"/>
                  </a:lnTo>
                  <a:lnTo>
                    <a:pt x="431006" y="750093"/>
                  </a:lnTo>
                  <a:lnTo>
                    <a:pt x="404812" y="690562"/>
                  </a:lnTo>
                  <a:lnTo>
                    <a:pt x="345281" y="559593"/>
                  </a:lnTo>
                  <a:lnTo>
                    <a:pt x="283368" y="4357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8">
              <a:extLst>
                <a:ext uri="{FF2B5EF4-FFF2-40B4-BE49-F238E27FC236}">
                  <a16:creationId xmlns:a16="http://schemas.microsoft.com/office/drawing/2014/main" id="{06E4DEE9-4C14-4516-AD92-7206FBA98040}"/>
                </a:ext>
              </a:extLst>
            </p:cNvPr>
            <p:cNvSpPr/>
            <p:nvPr/>
          </p:nvSpPr>
          <p:spPr>
            <a:xfrm rot="16200000">
              <a:off x="2706692" y="2997201"/>
              <a:ext cx="2687637" cy="461963"/>
            </a:xfrm>
            <a:custGeom>
              <a:avLst/>
              <a:gdLst>
                <a:gd name="connsiteX0" fmla="*/ 1114425 w 2688431"/>
                <a:gd name="connsiteY0" fmla="*/ 214313 h 461963"/>
                <a:gd name="connsiteX1" fmla="*/ 1393031 w 2688431"/>
                <a:gd name="connsiteY1" fmla="*/ 223838 h 461963"/>
                <a:gd name="connsiteX2" fmla="*/ 1645443 w 2688431"/>
                <a:gd name="connsiteY2" fmla="*/ 230982 h 461963"/>
                <a:gd name="connsiteX3" fmla="*/ 1900237 w 2688431"/>
                <a:gd name="connsiteY3" fmla="*/ 235744 h 461963"/>
                <a:gd name="connsiteX4" fmla="*/ 2100262 w 2688431"/>
                <a:gd name="connsiteY4" fmla="*/ 238125 h 461963"/>
                <a:gd name="connsiteX5" fmla="*/ 2209800 w 2688431"/>
                <a:gd name="connsiteY5" fmla="*/ 233363 h 461963"/>
                <a:gd name="connsiteX6" fmla="*/ 2276475 w 2688431"/>
                <a:gd name="connsiteY6" fmla="*/ 226219 h 461963"/>
                <a:gd name="connsiteX7" fmla="*/ 2324100 w 2688431"/>
                <a:gd name="connsiteY7" fmla="*/ 219075 h 461963"/>
                <a:gd name="connsiteX8" fmla="*/ 2366962 w 2688431"/>
                <a:gd name="connsiteY8" fmla="*/ 207169 h 461963"/>
                <a:gd name="connsiteX9" fmla="*/ 2400300 w 2688431"/>
                <a:gd name="connsiteY9" fmla="*/ 190500 h 461963"/>
                <a:gd name="connsiteX10" fmla="*/ 2459831 w 2688431"/>
                <a:gd name="connsiteY10" fmla="*/ 166688 h 461963"/>
                <a:gd name="connsiteX11" fmla="*/ 2509837 w 2688431"/>
                <a:gd name="connsiteY11" fmla="*/ 140494 h 461963"/>
                <a:gd name="connsiteX12" fmla="*/ 2555081 w 2688431"/>
                <a:gd name="connsiteY12" fmla="*/ 107157 h 461963"/>
                <a:gd name="connsiteX13" fmla="*/ 2600325 w 2688431"/>
                <a:gd name="connsiteY13" fmla="*/ 61913 h 461963"/>
                <a:gd name="connsiteX14" fmla="*/ 2631281 w 2688431"/>
                <a:gd name="connsiteY14" fmla="*/ 21432 h 461963"/>
                <a:gd name="connsiteX15" fmla="*/ 2652712 w 2688431"/>
                <a:gd name="connsiteY15" fmla="*/ 4763 h 461963"/>
                <a:gd name="connsiteX16" fmla="*/ 2664618 w 2688431"/>
                <a:gd name="connsiteY16" fmla="*/ 0 h 461963"/>
                <a:gd name="connsiteX17" fmla="*/ 2683668 w 2688431"/>
                <a:gd name="connsiteY17" fmla="*/ 4763 h 461963"/>
                <a:gd name="connsiteX18" fmla="*/ 2688431 w 2688431"/>
                <a:gd name="connsiteY18" fmla="*/ 16669 h 461963"/>
                <a:gd name="connsiteX19" fmla="*/ 2683668 w 2688431"/>
                <a:gd name="connsiteY19" fmla="*/ 61913 h 461963"/>
                <a:gd name="connsiteX20" fmla="*/ 2678906 w 2688431"/>
                <a:gd name="connsiteY20" fmla="*/ 121444 h 461963"/>
                <a:gd name="connsiteX21" fmla="*/ 2667000 w 2688431"/>
                <a:gd name="connsiteY21" fmla="*/ 183357 h 461963"/>
                <a:gd name="connsiteX22" fmla="*/ 2643187 w 2688431"/>
                <a:gd name="connsiteY22" fmla="*/ 261938 h 461963"/>
                <a:gd name="connsiteX23" fmla="*/ 2616993 w 2688431"/>
                <a:gd name="connsiteY23" fmla="*/ 333375 h 461963"/>
                <a:gd name="connsiteX24" fmla="*/ 2576512 w 2688431"/>
                <a:gd name="connsiteY24" fmla="*/ 423863 h 461963"/>
                <a:gd name="connsiteX25" fmla="*/ 2569368 w 2688431"/>
                <a:gd name="connsiteY25" fmla="*/ 442913 h 461963"/>
                <a:gd name="connsiteX26" fmla="*/ 2443162 w 2688431"/>
                <a:gd name="connsiteY26" fmla="*/ 461963 h 461963"/>
                <a:gd name="connsiteX27" fmla="*/ 2274093 w 2688431"/>
                <a:gd name="connsiteY27" fmla="*/ 461963 h 461963"/>
                <a:gd name="connsiteX28" fmla="*/ 1959768 w 2688431"/>
                <a:gd name="connsiteY28" fmla="*/ 459582 h 461963"/>
                <a:gd name="connsiteX29" fmla="*/ 1602581 w 2688431"/>
                <a:gd name="connsiteY29" fmla="*/ 459582 h 461963"/>
                <a:gd name="connsiteX30" fmla="*/ 1195387 w 2688431"/>
                <a:gd name="connsiteY30" fmla="*/ 459582 h 461963"/>
                <a:gd name="connsiteX31" fmla="*/ 1157287 w 2688431"/>
                <a:gd name="connsiteY31" fmla="*/ 459582 h 461963"/>
                <a:gd name="connsiteX32" fmla="*/ 1031081 w 2688431"/>
                <a:gd name="connsiteY32" fmla="*/ 438150 h 461963"/>
                <a:gd name="connsiteX33" fmla="*/ 797718 w 2688431"/>
                <a:gd name="connsiteY33" fmla="*/ 431007 h 461963"/>
                <a:gd name="connsiteX34" fmla="*/ 395287 w 2688431"/>
                <a:gd name="connsiteY34" fmla="*/ 419100 h 461963"/>
                <a:gd name="connsiteX35" fmla="*/ 288131 w 2688431"/>
                <a:gd name="connsiteY35" fmla="*/ 416719 h 461963"/>
                <a:gd name="connsiteX36" fmla="*/ 140493 w 2688431"/>
                <a:gd name="connsiteY36" fmla="*/ 392907 h 461963"/>
                <a:gd name="connsiteX37" fmla="*/ 85725 w 2688431"/>
                <a:gd name="connsiteY37" fmla="*/ 383382 h 461963"/>
                <a:gd name="connsiteX38" fmla="*/ 54768 w 2688431"/>
                <a:gd name="connsiteY38" fmla="*/ 371475 h 461963"/>
                <a:gd name="connsiteX39" fmla="*/ 26193 w 2688431"/>
                <a:gd name="connsiteY39" fmla="*/ 352425 h 461963"/>
                <a:gd name="connsiteX40" fmla="*/ 9525 w 2688431"/>
                <a:gd name="connsiteY40" fmla="*/ 333375 h 461963"/>
                <a:gd name="connsiteX41" fmla="*/ 0 w 2688431"/>
                <a:gd name="connsiteY41" fmla="*/ 307182 h 461963"/>
                <a:gd name="connsiteX42" fmla="*/ 0 w 2688431"/>
                <a:gd name="connsiteY42" fmla="*/ 278607 h 461963"/>
                <a:gd name="connsiteX43" fmla="*/ 4762 w 2688431"/>
                <a:gd name="connsiteY43" fmla="*/ 259557 h 461963"/>
                <a:gd name="connsiteX44" fmla="*/ 16668 w 2688431"/>
                <a:gd name="connsiteY44" fmla="*/ 250032 h 461963"/>
                <a:gd name="connsiteX45" fmla="*/ 78581 w 2688431"/>
                <a:gd name="connsiteY45" fmla="*/ 219075 h 461963"/>
                <a:gd name="connsiteX46" fmla="*/ 173831 w 2688431"/>
                <a:gd name="connsiteY46" fmla="*/ 178594 h 461963"/>
                <a:gd name="connsiteX47" fmla="*/ 200025 w 2688431"/>
                <a:gd name="connsiteY47" fmla="*/ 171450 h 461963"/>
                <a:gd name="connsiteX48" fmla="*/ 302418 w 2688431"/>
                <a:gd name="connsiteY48" fmla="*/ 176213 h 461963"/>
                <a:gd name="connsiteX49" fmla="*/ 666750 w 2688431"/>
                <a:gd name="connsiteY49" fmla="*/ 195263 h 461963"/>
                <a:gd name="connsiteX50" fmla="*/ 1114425 w 2688431"/>
                <a:gd name="connsiteY50" fmla="*/ 214313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88431" h="461963">
                  <a:moveTo>
                    <a:pt x="1114425" y="214313"/>
                  </a:moveTo>
                  <a:lnTo>
                    <a:pt x="1393031" y="223838"/>
                  </a:lnTo>
                  <a:lnTo>
                    <a:pt x="1645443" y="230982"/>
                  </a:lnTo>
                  <a:lnTo>
                    <a:pt x="1900237" y="235744"/>
                  </a:lnTo>
                  <a:lnTo>
                    <a:pt x="2100262" y="238125"/>
                  </a:lnTo>
                  <a:lnTo>
                    <a:pt x="2209800" y="233363"/>
                  </a:lnTo>
                  <a:lnTo>
                    <a:pt x="2276475" y="226219"/>
                  </a:lnTo>
                  <a:lnTo>
                    <a:pt x="2324100" y="219075"/>
                  </a:lnTo>
                  <a:lnTo>
                    <a:pt x="2366962" y="207169"/>
                  </a:lnTo>
                  <a:lnTo>
                    <a:pt x="2400300" y="190500"/>
                  </a:lnTo>
                  <a:lnTo>
                    <a:pt x="2459831" y="166688"/>
                  </a:lnTo>
                  <a:lnTo>
                    <a:pt x="2509837" y="140494"/>
                  </a:lnTo>
                  <a:lnTo>
                    <a:pt x="2555081" y="107157"/>
                  </a:lnTo>
                  <a:lnTo>
                    <a:pt x="2600325" y="61913"/>
                  </a:lnTo>
                  <a:lnTo>
                    <a:pt x="2631281" y="21432"/>
                  </a:lnTo>
                  <a:lnTo>
                    <a:pt x="2652712" y="4763"/>
                  </a:lnTo>
                  <a:lnTo>
                    <a:pt x="2664618" y="0"/>
                  </a:lnTo>
                  <a:lnTo>
                    <a:pt x="2683668" y="4763"/>
                  </a:lnTo>
                  <a:lnTo>
                    <a:pt x="2688431" y="16669"/>
                  </a:lnTo>
                  <a:lnTo>
                    <a:pt x="2683668" y="61913"/>
                  </a:lnTo>
                  <a:lnTo>
                    <a:pt x="2678906" y="121444"/>
                  </a:lnTo>
                  <a:lnTo>
                    <a:pt x="2667000" y="183357"/>
                  </a:lnTo>
                  <a:lnTo>
                    <a:pt x="2643187" y="261938"/>
                  </a:lnTo>
                  <a:lnTo>
                    <a:pt x="2616993" y="333375"/>
                  </a:lnTo>
                  <a:lnTo>
                    <a:pt x="2576512" y="423863"/>
                  </a:lnTo>
                  <a:lnTo>
                    <a:pt x="2569368" y="442913"/>
                  </a:lnTo>
                  <a:lnTo>
                    <a:pt x="2443162" y="461963"/>
                  </a:lnTo>
                  <a:lnTo>
                    <a:pt x="2274093" y="461963"/>
                  </a:lnTo>
                  <a:lnTo>
                    <a:pt x="1959768" y="459582"/>
                  </a:lnTo>
                  <a:lnTo>
                    <a:pt x="1602581" y="459582"/>
                  </a:lnTo>
                  <a:lnTo>
                    <a:pt x="1195387" y="459582"/>
                  </a:lnTo>
                  <a:lnTo>
                    <a:pt x="1157287" y="459582"/>
                  </a:lnTo>
                  <a:lnTo>
                    <a:pt x="1031081" y="438150"/>
                  </a:lnTo>
                  <a:lnTo>
                    <a:pt x="797718" y="431007"/>
                  </a:lnTo>
                  <a:lnTo>
                    <a:pt x="395287" y="419100"/>
                  </a:lnTo>
                  <a:lnTo>
                    <a:pt x="288131" y="416719"/>
                  </a:lnTo>
                  <a:lnTo>
                    <a:pt x="140493" y="392907"/>
                  </a:lnTo>
                  <a:lnTo>
                    <a:pt x="85725" y="383382"/>
                  </a:lnTo>
                  <a:lnTo>
                    <a:pt x="54768" y="371475"/>
                  </a:lnTo>
                  <a:lnTo>
                    <a:pt x="26193" y="352425"/>
                  </a:lnTo>
                  <a:lnTo>
                    <a:pt x="9525" y="333375"/>
                  </a:lnTo>
                  <a:lnTo>
                    <a:pt x="0" y="307182"/>
                  </a:lnTo>
                  <a:lnTo>
                    <a:pt x="0" y="278607"/>
                  </a:lnTo>
                  <a:lnTo>
                    <a:pt x="4762" y="259557"/>
                  </a:lnTo>
                  <a:lnTo>
                    <a:pt x="16668" y="250032"/>
                  </a:lnTo>
                  <a:lnTo>
                    <a:pt x="78581" y="219075"/>
                  </a:lnTo>
                  <a:lnTo>
                    <a:pt x="173831" y="178594"/>
                  </a:lnTo>
                  <a:lnTo>
                    <a:pt x="200025" y="171450"/>
                  </a:lnTo>
                  <a:lnTo>
                    <a:pt x="302418" y="176213"/>
                  </a:lnTo>
                  <a:lnTo>
                    <a:pt x="666750" y="195263"/>
                  </a:lnTo>
                  <a:lnTo>
                    <a:pt x="1114425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9">
              <a:extLst>
                <a:ext uri="{FF2B5EF4-FFF2-40B4-BE49-F238E27FC236}">
                  <a16:creationId xmlns:a16="http://schemas.microsoft.com/office/drawing/2014/main" id="{C0ED4E0D-6A78-4786-9EE5-5C0C97D10CE5}"/>
                </a:ext>
              </a:extLst>
            </p:cNvPr>
            <p:cNvSpPr/>
            <p:nvPr/>
          </p:nvSpPr>
          <p:spPr>
            <a:xfrm rot="16200000">
              <a:off x="3463134" y="2521744"/>
              <a:ext cx="2725738" cy="1231900"/>
            </a:xfrm>
            <a:custGeom>
              <a:avLst/>
              <a:gdLst>
                <a:gd name="connsiteX0" fmla="*/ 2424113 w 2726531"/>
                <a:gd name="connsiteY0" fmla="*/ 347663 h 1231107"/>
                <a:gd name="connsiteX1" fmla="*/ 2390775 w 2726531"/>
                <a:gd name="connsiteY1" fmla="*/ 190500 h 1231107"/>
                <a:gd name="connsiteX2" fmla="*/ 2355056 w 2726531"/>
                <a:gd name="connsiteY2" fmla="*/ 9525 h 1231107"/>
                <a:gd name="connsiteX3" fmla="*/ 2490788 w 2726531"/>
                <a:gd name="connsiteY3" fmla="*/ 0 h 1231107"/>
                <a:gd name="connsiteX4" fmla="*/ 2512219 w 2726531"/>
                <a:gd name="connsiteY4" fmla="*/ 109538 h 1231107"/>
                <a:gd name="connsiteX5" fmla="*/ 2543175 w 2726531"/>
                <a:gd name="connsiteY5" fmla="*/ 242888 h 1231107"/>
                <a:gd name="connsiteX6" fmla="*/ 2576513 w 2726531"/>
                <a:gd name="connsiteY6" fmla="*/ 390525 h 1231107"/>
                <a:gd name="connsiteX7" fmla="*/ 2609850 w 2726531"/>
                <a:gd name="connsiteY7" fmla="*/ 531019 h 1231107"/>
                <a:gd name="connsiteX8" fmla="*/ 2636044 w 2726531"/>
                <a:gd name="connsiteY8" fmla="*/ 652463 h 1231107"/>
                <a:gd name="connsiteX9" fmla="*/ 2652713 w 2726531"/>
                <a:gd name="connsiteY9" fmla="*/ 726282 h 1231107"/>
                <a:gd name="connsiteX10" fmla="*/ 2662238 w 2726531"/>
                <a:gd name="connsiteY10" fmla="*/ 752475 h 1231107"/>
                <a:gd name="connsiteX11" fmla="*/ 2676525 w 2726531"/>
                <a:gd name="connsiteY11" fmla="*/ 781050 h 1231107"/>
                <a:gd name="connsiteX12" fmla="*/ 2695575 w 2726531"/>
                <a:gd name="connsiteY12" fmla="*/ 821532 h 1231107"/>
                <a:gd name="connsiteX13" fmla="*/ 2709863 w 2726531"/>
                <a:gd name="connsiteY13" fmla="*/ 857250 h 1231107"/>
                <a:gd name="connsiteX14" fmla="*/ 2721769 w 2726531"/>
                <a:gd name="connsiteY14" fmla="*/ 895350 h 1231107"/>
                <a:gd name="connsiteX15" fmla="*/ 2726531 w 2726531"/>
                <a:gd name="connsiteY15" fmla="*/ 926307 h 1231107"/>
                <a:gd name="connsiteX16" fmla="*/ 2726531 w 2726531"/>
                <a:gd name="connsiteY16" fmla="*/ 947738 h 1231107"/>
                <a:gd name="connsiteX17" fmla="*/ 2712244 w 2726531"/>
                <a:gd name="connsiteY17" fmla="*/ 973932 h 1231107"/>
                <a:gd name="connsiteX18" fmla="*/ 2674144 w 2726531"/>
                <a:gd name="connsiteY18" fmla="*/ 1033463 h 1231107"/>
                <a:gd name="connsiteX19" fmla="*/ 2605088 w 2726531"/>
                <a:gd name="connsiteY19" fmla="*/ 1126332 h 1231107"/>
                <a:gd name="connsiteX20" fmla="*/ 2559844 w 2726531"/>
                <a:gd name="connsiteY20" fmla="*/ 1185863 h 1231107"/>
                <a:gd name="connsiteX21" fmla="*/ 2538413 w 2726531"/>
                <a:gd name="connsiteY21" fmla="*/ 1209675 h 1231107"/>
                <a:gd name="connsiteX22" fmla="*/ 2521744 w 2726531"/>
                <a:gd name="connsiteY22" fmla="*/ 1221582 h 1231107"/>
                <a:gd name="connsiteX23" fmla="*/ 2495550 w 2726531"/>
                <a:gd name="connsiteY23" fmla="*/ 1228725 h 1231107"/>
                <a:gd name="connsiteX24" fmla="*/ 2462213 w 2726531"/>
                <a:gd name="connsiteY24" fmla="*/ 1231107 h 1231107"/>
                <a:gd name="connsiteX25" fmla="*/ 2426494 w 2726531"/>
                <a:gd name="connsiteY25" fmla="*/ 1221582 h 1231107"/>
                <a:gd name="connsiteX26" fmla="*/ 2383631 w 2726531"/>
                <a:gd name="connsiteY26" fmla="*/ 1195388 h 1231107"/>
                <a:gd name="connsiteX27" fmla="*/ 2343150 w 2726531"/>
                <a:gd name="connsiteY27" fmla="*/ 1176338 h 1231107"/>
                <a:gd name="connsiteX28" fmla="*/ 2283619 w 2726531"/>
                <a:gd name="connsiteY28" fmla="*/ 1166813 h 1231107"/>
                <a:gd name="connsiteX29" fmla="*/ 2207419 w 2726531"/>
                <a:gd name="connsiteY29" fmla="*/ 1162050 h 1231107"/>
                <a:gd name="connsiteX30" fmla="*/ 2078831 w 2726531"/>
                <a:gd name="connsiteY30" fmla="*/ 1157288 h 1231107"/>
                <a:gd name="connsiteX31" fmla="*/ 1771650 w 2726531"/>
                <a:gd name="connsiteY31" fmla="*/ 1140619 h 1231107"/>
                <a:gd name="connsiteX32" fmla="*/ 1419225 w 2726531"/>
                <a:gd name="connsiteY32" fmla="*/ 1126332 h 1231107"/>
                <a:gd name="connsiteX33" fmla="*/ 1309688 w 2726531"/>
                <a:gd name="connsiteY33" fmla="*/ 1119188 h 1231107"/>
                <a:gd name="connsiteX34" fmla="*/ 1223963 w 2726531"/>
                <a:gd name="connsiteY34" fmla="*/ 1123950 h 1231107"/>
                <a:gd name="connsiteX35" fmla="*/ 1002506 w 2726531"/>
                <a:gd name="connsiteY35" fmla="*/ 1131094 h 1231107"/>
                <a:gd name="connsiteX36" fmla="*/ 809625 w 2726531"/>
                <a:gd name="connsiteY36" fmla="*/ 1140619 h 1231107"/>
                <a:gd name="connsiteX37" fmla="*/ 481013 w 2726531"/>
                <a:gd name="connsiteY37" fmla="*/ 1152525 h 1231107"/>
                <a:gd name="connsiteX38" fmla="*/ 250031 w 2726531"/>
                <a:gd name="connsiteY38" fmla="*/ 1159669 h 1231107"/>
                <a:gd name="connsiteX39" fmla="*/ 161925 w 2726531"/>
                <a:gd name="connsiteY39" fmla="*/ 1164432 h 1231107"/>
                <a:gd name="connsiteX40" fmla="*/ 140494 w 2726531"/>
                <a:gd name="connsiteY40" fmla="*/ 1159669 h 1231107"/>
                <a:gd name="connsiteX41" fmla="*/ 111919 w 2726531"/>
                <a:gd name="connsiteY41" fmla="*/ 1147763 h 1231107"/>
                <a:gd name="connsiteX42" fmla="*/ 95250 w 2726531"/>
                <a:gd name="connsiteY42" fmla="*/ 1138238 h 1231107"/>
                <a:gd name="connsiteX43" fmla="*/ 76200 w 2726531"/>
                <a:gd name="connsiteY43" fmla="*/ 1121569 h 1231107"/>
                <a:gd name="connsiteX44" fmla="*/ 50006 w 2726531"/>
                <a:gd name="connsiteY44" fmla="*/ 1092994 h 1231107"/>
                <a:gd name="connsiteX45" fmla="*/ 26194 w 2726531"/>
                <a:gd name="connsiteY45" fmla="*/ 1057275 h 1231107"/>
                <a:gd name="connsiteX46" fmla="*/ 4763 w 2726531"/>
                <a:gd name="connsiteY46" fmla="*/ 1021557 h 1231107"/>
                <a:gd name="connsiteX47" fmla="*/ 0 w 2726531"/>
                <a:gd name="connsiteY47" fmla="*/ 1004888 h 1231107"/>
                <a:gd name="connsiteX48" fmla="*/ 4763 w 2726531"/>
                <a:gd name="connsiteY48" fmla="*/ 992982 h 1231107"/>
                <a:gd name="connsiteX49" fmla="*/ 23813 w 2726531"/>
                <a:gd name="connsiteY49" fmla="*/ 971550 h 1231107"/>
                <a:gd name="connsiteX50" fmla="*/ 57150 w 2726531"/>
                <a:gd name="connsiteY50" fmla="*/ 947738 h 1231107"/>
                <a:gd name="connsiteX51" fmla="*/ 119063 w 2726531"/>
                <a:gd name="connsiteY51" fmla="*/ 916782 h 1231107"/>
                <a:gd name="connsiteX52" fmla="*/ 188119 w 2726531"/>
                <a:gd name="connsiteY52" fmla="*/ 890588 h 1231107"/>
                <a:gd name="connsiteX53" fmla="*/ 254794 w 2726531"/>
                <a:gd name="connsiteY53" fmla="*/ 871538 h 1231107"/>
                <a:gd name="connsiteX54" fmla="*/ 381000 w 2726531"/>
                <a:gd name="connsiteY54" fmla="*/ 897732 h 1231107"/>
                <a:gd name="connsiteX55" fmla="*/ 647700 w 2726531"/>
                <a:gd name="connsiteY55" fmla="*/ 895350 h 1231107"/>
                <a:gd name="connsiteX56" fmla="*/ 878681 w 2726531"/>
                <a:gd name="connsiteY56" fmla="*/ 897732 h 1231107"/>
                <a:gd name="connsiteX57" fmla="*/ 1085850 w 2726531"/>
                <a:gd name="connsiteY57" fmla="*/ 895350 h 1231107"/>
                <a:gd name="connsiteX58" fmla="*/ 1278731 w 2726531"/>
                <a:gd name="connsiteY58" fmla="*/ 895350 h 1231107"/>
                <a:gd name="connsiteX59" fmla="*/ 1809750 w 2726531"/>
                <a:gd name="connsiteY59" fmla="*/ 895350 h 1231107"/>
                <a:gd name="connsiteX60" fmla="*/ 1943100 w 2726531"/>
                <a:gd name="connsiteY60" fmla="*/ 919163 h 1231107"/>
                <a:gd name="connsiteX61" fmla="*/ 2255044 w 2726531"/>
                <a:gd name="connsiteY61" fmla="*/ 919163 h 1231107"/>
                <a:gd name="connsiteX62" fmla="*/ 2445544 w 2726531"/>
                <a:gd name="connsiteY62" fmla="*/ 916782 h 1231107"/>
                <a:gd name="connsiteX63" fmla="*/ 2476500 w 2726531"/>
                <a:gd name="connsiteY63" fmla="*/ 912019 h 1231107"/>
                <a:gd name="connsiteX64" fmla="*/ 2500313 w 2726531"/>
                <a:gd name="connsiteY64" fmla="*/ 902494 h 1231107"/>
                <a:gd name="connsiteX65" fmla="*/ 2514600 w 2726531"/>
                <a:gd name="connsiteY65" fmla="*/ 892969 h 1231107"/>
                <a:gd name="connsiteX66" fmla="*/ 2519363 w 2726531"/>
                <a:gd name="connsiteY66" fmla="*/ 883444 h 1231107"/>
                <a:gd name="connsiteX67" fmla="*/ 2521744 w 2726531"/>
                <a:gd name="connsiteY67" fmla="*/ 873919 h 1231107"/>
                <a:gd name="connsiteX68" fmla="*/ 2524125 w 2726531"/>
                <a:gd name="connsiteY68" fmla="*/ 850107 h 1231107"/>
                <a:gd name="connsiteX69" fmla="*/ 2507456 w 2726531"/>
                <a:gd name="connsiteY69" fmla="*/ 762000 h 1231107"/>
                <a:gd name="connsiteX70" fmla="*/ 2424113 w 2726531"/>
                <a:gd name="connsiteY70" fmla="*/ 347663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726531" h="1231107">
                  <a:moveTo>
                    <a:pt x="2424113" y="347663"/>
                  </a:moveTo>
                  <a:lnTo>
                    <a:pt x="2390775" y="190500"/>
                  </a:lnTo>
                  <a:lnTo>
                    <a:pt x="2355056" y="9525"/>
                  </a:lnTo>
                  <a:lnTo>
                    <a:pt x="2490788" y="0"/>
                  </a:lnTo>
                  <a:lnTo>
                    <a:pt x="2512219" y="109538"/>
                  </a:lnTo>
                  <a:lnTo>
                    <a:pt x="2543175" y="242888"/>
                  </a:lnTo>
                  <a:lnTo>
                    <a:pt x="2576513" y="390525"/>
                  </a:lnTo>
                  <a:lnTo>
                    <a:pt x="2609850" y="531019"/>
                  </a:lnTo>
                  <a:lnTo>
                    <a:pt x="2636044" y="652463"/>
                  </a:lnTo>
                  <a:lnTo>
                    <a:pt x="2652713" y="726282"/>
                  </a:lnTo>
                  <a:lnTo>
                    <a:pt x="2662238" y="752475"/>
                  </a:lnTo>
                  <a:lnTo>
                    <a:pt x="2676525" y="781050"/>
                  </a:lnTo>
                  <a:lnTo>
                    <a:pt x="2695575" y="821532"/>
                  </a:lnTo>
                  <a:lnTo>
                    <a:pt x="2709863" y="857250"/>
                  </a:lnTo>
                  <a:lnTo>
                    <a:pt x="2721769" y="895350"/>
                  </a:lnTo>
                  <a:lnTo>
                    <a:pt x="2726531" y="926307"/>
                  </a:lnTo>
                  <a:lnTo>
                    <a:pt x="2726531" y="947738"/>
                  </a:lnTo>
                  <a:lnTo>
                    <a:pt x="2712244" y="973932"/>
                  </a:lnTo>
                  <a:lnTo>
                    <a:pt x="2674144" y="1033463"/>
                  </a:lnTo>
                  <a:lnTo>
                    <a:pt x="2605088" y="1126332"/>
                  </a:lnTo>
                  <a:lnTo>
                    <a:pt x="2559844" y="1185863"/>
                  </a:lnTo>
                  <a:lnTo>
                    <a:pt x="2538413" y="1209675"/>
                  </a:lnTo>
                  <a:lnTo>
                    <a:pt x="2521744" y="1221582"/>
                  </a:lnTo>
                  <a:lnTo>
                    <a:pt x="2495550" y="1228725"/>
                  </a:lnTo>
                  <a:lnTo>
                    <a:pt x="2462213" y="1231107"/>
                  </a:lnTo>
                  <a:lnTo>
                    <a:pt x="2426494" y="1221582"/>
                  </a:lnTo>
                  <a:lnTo>
                    <a:pt x="2383631" y="1195388"/>
                  </a:lnTo>
                  <a:lnTo>
                    <a:pt x="2343150" y="1176338"/>
                  </a:lnTo>
                  <a:lnTo>
                    <a:pt x="2283619" y="1166813"/>
                  </a:lnTo>
                  <a:lnTo>
                    <a:pt x="2207419" y="1162050"/>
                  </a:lnTo>
                  <a:lnTo>
                    <a:pt x="2078831" y="1157288"/>
                  </a:lnTo>
                  <a:lnTo>
                    <a:pt x="1771650" y="1140619"/>
                  </a:lnTo>
                  <a:lnTo>
                    <a:pt x="1419225" y="1126332"/>
                  </a:lnTo>
                  <a:lnTo>
                    <a:pt x="1309688" y="1119188"/>
                  </a:lnTo>
                  <a:lnTo>
                    <a:pt x="1223963" y="1123950"/>
                  </a:lnTo>
                  <a:lnTo>
                    <a:pt x="1002506" y="1131094"/>
                  </a:lnTo>
                  <a:lnTo>
                    <a:pt x="809625" y="1140619"/>
                  </a:lnTo>
                  <a:lnTo>
                    <a:pt x="481013" y="1152525"/>
                  </a:lnTo>
                  <a:lnTo>
                    <a:pt x="250031" y="1159669"/>
                  </a:lnTo>
                  <a:lnTo>
                    <a:pt x="161925" y="1164432"/>
                  </a:lnTo>
                  <a:lnTo>
                    <a:pt x="140494" y="1159669"/>
                  </a:lnTo>
                  <a:lnTo>
                    <a:pt x="111919" y="1147763"/>
                  </a:lnTo>
                  <a:lnTo>
                    <a:pt x="95250" y="1138238"/>
                  </a:lnTo>
                  <a:lnTo>
                    <a:pt x="76200" y="1121569"/>
                  </a:lnTo>
                  <a:lnTo>
                    <a:pt x="50006" y="1092994"/>
                  </a:lnTo>
                  <a:lnTo>
                    <a:pt x="26194" y="1057275"/>
                  </a:lnTo>
                  <a:lnTo>
                    <a:pt x="4763" y="1021557"/>
                  </a:lnTo>
                  <a:lnTo>
                    <a:pt x="0" y="1004888"/>
                  </a:lnTo>
                  <a:lnTo>
                    <a:pt x="4763" y="992982"/>
                  </a:lnTo>
                  <a:lnTo>
                    <a:pt x="23813" y="971550"/>
                  </a:lnTo>
                  <a:lnTo>
                    <a:pt x="57150" y="947738"/>
                  </a:lnTo>
                  <a:lnTo>
                    <a:pt x="119063" y="916782"/>
                  </a:lnTo>
                  <a:lnTo>
                    <a:pt x="188119" y="890588"/>
                  </a:lnTo>
                  <a:lnTo>
                    <a:pt x="254794" y="871538"/>
                  </a:lnTo>
                  <a:lnTo>
                    <a:pt x="381000" y="897732"/>
                  </a:lnTo>
                  <a:lnTo>
                    <a:pt x="647700" y="895350"/>
                  </a:lnTo>
                  <a:lnTo>
                    <a:pt x="878681" y="897732"/>
                  </a:lnTo>
                  <a:lnTo>
                    <a:pt x="1085850" y="895350"/>
                  </a:lnTo>
                  <a:lnTo>
                    <a:pt x="1278731" y="895350"/>
                  </a:lnTo>
                  <a:lnTo>
                    <a:pt x="1809750" y="895350"/>
                  </a:lnTo>
                  <a:lnTo>
                    <a:pt x="1943100" y="919163"/>
                  </a:lnTo>
                  <a:lnTo>
                    <a:pt x="2255044" y="919163"/>
                  </a:lnTo>
                  <a:lnTo>
                    <a:pt x="2445544" y="916782"/>
                  </a:lnTo>
                  <a:lnTo>
                    <a:pt x="2476500" y="912019"/>
                  </a:lnTo>
                  <a:lnTo>
                    <a:pt x="2500313" y="902494"/>
                  </a:lnTo>
                  <a:lnTo>
                    <a:pt x="2514600" y="892969"/>
                  </a:lnTo>
                  <a:lnTo>
                    <a:pt x="2519363" y="883444"/>
                  </a:lnTo>
                  <a:lnTo>
                    <a:pt x="2521744" y="873919"/>
                  </a:lnTo>
                  <a:lnTo>
                    <a:pt x="2524125" y="850107"/>
                  </a:lnTo>
                  <a:lnTo>
                    <a:pt x="2507456" y="762000"/>
                  </a:lnTo>
                  <a:lnTo>
                    <a:pt x="2424113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0">
              <a:extLst>
                <a:ext uri="{FF2B5EF4-FFF2-40B4-BE49-F238E27FC236}">
                  <a16:creationId xmlns:a16="http://schemas.microsoft.com/office/drawing/2014/main" id="{6B4BD758-3AAD-4E6B-875E-AC8F6348932D}"/>
                </a:ext>
              </a:extLst>
            </p:cNvPr>
            <p:cNvSpPr/>
            <p:nvPr/>
          </p:nvSpPr>
          <p:spPr>
            <a:xfrm rot="16200000">
              <a:off x="4540254" y="2211388"/>
              <a:ext cx="330200" cy="962025"/>
            </a:xfrm>
            <a:custGeom>
              <a:avLst/>
              <a:gdLst>
                <a:gd name="connsiteX0" fmla="*/ 88106 w 330993"/>
                <a:gd name="connsiteY0" fmla="*/ 561975 h 962025"/>
                <a:gd name="connsiteX1" fmla="*/ 35718 w 330993"/>
                <a:gd name="connsiteY1" fmla="*/ 235744 h 962025"/>
                <a:gd name="connsiteX2" fmla="*/ 0 w 330993"/>
                <a:gd name="connsiteY2" fmla="*/ 2381 h 962025"/>
                <a:gd name="connsiteX3" fmla="*/ 178593 w 330993"/>
                <a:gd name="connsiteY3" fmla="*/ 0 h 962025"/>
                <a:gd name="connsiteX4" fmla="*/ 207168 w 330993"/>
                <a:gd name="connsiteY4" fmla="*/ 188119 h 962025"/>
                <a:gd name="connsiteX5" fmla="*/ 245268 w 330993"/>
                <a:gd name="connsiteY5" fmla="*/ 411956 h 962025"/>
                <a:gd name="connsiteX6" fmla="*/ 257175 w 330993"/>
                <a:gd name="connsiteY6" fmla="*/ 495300 h 962025"/>
                <a:gd name="connsiteX7" fmla="*/ 285750 w 330993"/>
                <a:gd name="connsiteY7" fmla="*/ 676275 h 962025"/>
                <a:gd name="connsiteX8" fmla="*/ 323850 w 330993"/>
                <a:gd name="connsiteY8" fmla="*/ 926306 h 962025"/>
                <a:gd name="connsiteX9" fmla="*/ 330993 w 330993"/>
                <a:gd name="connsiteY9" fmla="*/ 962025 h 962025"/>
                <a:gd name="connsiteX10" fmla="*/ 152400 w 330993"/>
                <a:gd name="connsiteY10" fmla="*/ 947737 h 962025"/>
                <a:gd name="connsiteX11" fmla="*/ 88106 w 330993"/>
                <a:gd name="connsiteY11" fmla="*/ 561975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0993" h="962025">
                  <a:moveTo>
                    <a:pt x="88106" y="561975"/>
                  </a:moveTo>
                  <a:lnTo>
                    <a:pt x="35718" y="235744"/>
                  </a:lnTo>
                  <a:lnTo>
                    <a:pt x="0" y="2381"/>
                  </a:lnTo>
                  <a:lnTo>
                    <a:pt x="178593" y="0"/>
                  </a:lnTo>
                  <a:lnTo>
                    <a:pt x="207168" y="188119"/>
                  </a:lnTo>
                  <a:lnTo>
                    <a:pt x="245268" y="411956"/>
                  </a:lnTo>
                  <a:lnTo>
                    <a:pt x="257175" y="495300"/>
                  </a:lnTo>
                  <a:lnTo>
                    <a:pt x="285750" y="676275"/>
                  </a:lnTo>
                  <a:lnTo>
                    <a:pt x="323850" y="926306"/>
                  </a:lnTo>
                  <a:lnTo>
                    <a:pt x="330993" y="962025"/>
                  </a:lnTo>
                  <a:lnTo>
                    <a:pt x="152400" y="947737"/>
                  </a:lnTo>
                  <a:lnTo>
                    <a:pt x="88106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1">
              <a:extLst>
                <a:ext uri="{FF2B5EF4-FFF2-40B4-BE49-F238E27FC236}">
                  <a16:creationId xmlns:a16="http://schemas.microsoft.com/office/drawing/2014/main" id="{F2E64E46-2282-4CDD-952C-3FC5BF325AA7}"/>
                </a:ext>
              </a:extLst>
            </p:cNvPr>
            <p:cNvSpPr/>
            <p:nvPr/>
          </p:nvSpPr>
          <p:spPr>
            <a:xfrm rot="16200000">
              <a:off x="4522790" y="2928938"/>
              <a:ext cx="330200" cy="955675"/>
            </a:xfrm>
            <a:custGeom>
              <a:avLst/>
              <a:gdLst>
                <a:gd name="connsiteX0" fmla="*/ 59531 w 330993"/>
                <a:gd name="connsiteY0" fmla="*/ 383382 h 954882"/>
                <a:gd name="connsiteX1" fmla="*/ 0 w 330993"/>
                <a:gd name="connsiteY1" fmla="*/ 0 h 954882"/>
                <a:gd name="connsiteX2" fmla="*/ 178593 w 330993"/>
                <a:gd name="connsiteY2" fmla="*/ 19050 h 954882"/>
                <a:gd name="connsiteX3" fmla="*/ 209550 w 330993"/>
                <a:gd name="connsiteY3" fmla="*/ 216694 h 954882"/>
                <a:gd name="connsiteX4" fmla="*/ 264318 w 330993"/>
                <a:gd name="connsiteY4" fmla="*/ 552450 h 954882"/>
                <a:gd name="connsiteX5" fmla="*/ 330993 w 330993"/>
                <a:gd name="connsiteY5" fmla="*/ 954882 h 954882"/>
                <a:gd name="connsiteX6" fmla="*/ 150018 w 330993"/>
                <a:gd name="connsiteY6" fmla="*/ 945357 h 954882"/>
                <a:gd name="connsiteX7" fmla="*/ 107156 w 330993"/>
                <a:gd name="connsiteY7" fmla="*/ 673894 h 954882"/>
                <a:gd name="connsiteX8" fmla="*/ 59531 w 330993"/>
                <a:gd name="connsiteY8" fmla="*/ 383382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993" h="954882">
                  <a:moveTo>
                    <a:pt x="59531" y="383382"/>
                  </a:moveTo>
                  <a:lnTo>
                    <a:pt x="0" y="0"/>
                  </a:lnTo>
                  <a:lnTo>
                    <a:pt x="178593" y="19050"/>
                  </a:lnTo>
                  <a:lnTo>
                    <a:pt x="209550" y="216694"/>
                  </a:lnTo>
                  <a:lnTo>
                    <a:pt x="264318" y="552450"/>
                  </a:lnTo>
                  <a:lnTo>
                    <a:pt x="330993" y="954882"/>
                  </a:lnTo>
                  <a:lnTo>
                    <a:pt x="150018" y="945357"/>
                  </a:lnTo>
                  <a:lnTo>
                    <a:pt x="107156" y="673894"/>
                  </a:lnTo>
                  <a:lnTo>
                    <a:pt x="59531" y="3833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2">
              <a:extLst>
                <a:ext uri="{FF2B5EF4-FFF2-40B4-BE49-F238E27FC236}">
                  <a16:creationId xmlns:a16="http://schemas.microsoft.com/office/drawing/2014/main" id="{8D48736C-06F3-4FEA-8C95-0BA75E6C9D24}"/>
                </a:ext>
              </a:extLst>
            </p:cNvPr>
            <p:cNvSpPr/>
            <p:nvPr/>
          </p:nvSpPr>
          <p:spPr>
            <a:xfrm rot="16200000">
              <a:off x="4481514" y="3760788"/>
              <a:ext cx="357188" cy="1014413"/>
            </a:xfrm>
            <a:custGeom>
              <a:avLst/>
              <a:gdLst>
                <a:gd name="connsiteX0" fmla="*/ 57150 w 357187"/>
                <a:gd name="connsiteY0" fmla="*/ 278607 h 1014413"/>
                <a:gd name="connsiteX1" fmla="*/ 0 w 357187"/>
                <a:gd name="connsiteY1" fmla="*/ 0 h 1014413"/>
                <a:gd name="connsiteX2" fmla="*/ 180975 w 357187"/>
                <a:gd name="connsiteY2" fmla="*/ 30957 h 1014413"/>
                <a:gd name="connsiteX3" fmla="*/ 226219 w 357187"/>
                <a:gd name="connsiteY3" fmla="*/ 290513 h 1014413"/>
                <a:gd name="connsiteX4" fmla="*/ 278606 w 357187"/>
                <a:gd name="connsiteY4" fmla="*/ 578644 h 1014413"/>
                <a:gd name="connsiteX5" fmla="*/ 357187 w 357187"/>
                <a:gd name="connsiteY5" fmla="*/ 1014413 h 1014413"/>
                <a:gd name="connsiteX6" fmla="*/ 204787 w 357187"/>
                <a:gd name="connsiteY6" fmla="*/ 1009650 h 1014413"/>
                <a:gd name="connsiteX7" fmla="*/ 142875 w 357187"/>
                <a:gd name="connsiteY7" fmla="*/ 709613 h 1014413"/>
                <a:gd name="connsiteX8" fmla="*/ 57150 w 357187"/>
                <a:gd name="connsiteY8" fmla="*/ 278607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187" h="1014413">
                  <a:moveTo>
                    <a:pt x="57150" y="278607"/>
                  </a:moveTo>
                  <a:lnTo>
                    <a:pt x="0" y="0"/>
                  </a:lnTo>
                  <a:lnTo>
                    <a:pt x="180975" y="30957"/>
                  </a:lnTo>
                  <a:lnTo>
                    <a:pt x="226219" y="290513"/>
                  </a:lnTo>
                  <a:lnTo>
                    <a:pt x="278606" y="578644"/>
                  </a:lnTo>
                  <a:lnTo>
                    <a:pt x="357187" y="1014413"/>
                  </a:lnTo>
                  <a:lnTo>
                    <a:pt x="204787" y="1009650"/>
                  </a:lnTo>
                  <a:lnTo>
                    <a:pt x="142875" y="709613"/>
                  </a:lnTo>
                  <a:lnTo>
                    <a:pt x="57150" y="278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07CF5691-5C27-4B38-BF17-A511883EF645}"/>
                </a:ext>
              </a:extLst>
            </p:cNvPr>
            <p:cNvSpPr/>
            <p:nvPr/>
          </p:nvSpPr>
          <p:spPr>
            <a:xfrm>
              <a:off x="6018214" y="2154238"/>
              <a:ext cx="2428875" cy="450850"/>
            </a:xfrm>
            <a:custGeom>
              <a:avLst/>
              <a:gdLst>
                <a:gd name="connsiteX0" fmla="*/ 1000125 w 2428875"/>
                <a:gd name="connsiteY0" fmla="*/ 290513 h 450057"/>
                <a:gd name="connsiteX1" fmla="*/ 676275 w 2428875"/>
                <a:gd name="connsiteY1" fmla="*/ 328613 h 450057"/>
                <a:gd name="connsiteX2" fmla="*/ 357187 w 2428875"/>
                <a:gd name="connsiteY2" fmla="*/ 366713 h 450057"/>
                <a:gd name="connsiteX3" fmla="*/ 92869 w 2428875"/>
                <a:gd name="connsiteY3" fmla="*/ 400050 h 450057"/>
                <a:gd name="connsiteX4" fmla="*/ 9525 w 2428875"/>
                <a:gd name="connsiteY4" fmla="*/ 409575 h 450057"/>
                <a:gd name="connsiteX5" fmla="*/ 0 w 2428875"/>
                <a:gd name="connsiteY5" fmla="*/ 245269 h 450057"/>
                <a:gd name="connsiteX6" fmla="*/ 71437 w 2428875"/>
                <a:gd name="connsiteY6" fmla="*/ 250032 h 450057"/>
                <a:gd name="connsiteX7" fmla="*/ 183356 w 2428875"/>
                <a:gd name="connsiteY7" fmla="*/ 245269 h 450057"/>
                <a:gd name="connsiteX8" fmla="*/ 302419 w 2428875"/>
                <a:gd name="connsiteY8" fmla="*/ 235744 h 450057"/>
                <a:gd name="connsiteX9" fmla="*/ 478631 w 2428875"/>
                <a:gd name="connsiteY9" fmla="*/ 214313 h 450057"/>
                <a:gd name="connsiteX10" fmla="*/ 619125 w 2428875"/>
                <a:gd name="connsiteY10" fmla="*/ 195263 h 450057"/>
                <a:gd name="connsiteX11" fmla="*/ 733425 w 2428875"/>
                <a:gd name="connsiteY11" fmla="*/ 176213 h 450057"/>
                <a:gd name="connsiteX12" fmla="*/ 845344 w 2428875"/>
                <a:gd name="connsiteY12" fmla="*/ 154782 h 450057"/>
                <a:gd name="connsiteX13" fmla="*/ 1047750 w 2428875"/>
                <a:gd name="connsiteY13" fmla="*/ 138113 h 450057"/>
                <a:gd name="connsiteX14" fmla="*/ 1333500 w 2428875"/>
                <a:gd name="connsiteY14" fmla="*/ 95250 h 450057"/>
                <a:gd name="connsiteX15" fmla="*/ 1543050 w 2428875"/>
                <a:gd name="connsiteY15" fmla="*/ 64294 h 450057"/>
                <a:gd name="connsiteX16" fmla="*/ 1745456 w 2428875"/>
                <a:gd name="connsiteY16" fmla="*/ 35719 h 450057"/>
                <a:gd name="connsiteX17" fmla="*/ 1919287 w 2428875"/>
                <a:gd name="connsiteY17" fmla="*/ 11907 h 450057"/>
                <a:gd name="connsiteX18" fmla="*/ 2007394 w 2428875"/>
                <a:gd name="connsiteY18" fmla="*/ 0 h 450057"/>
                <a:gd name="connsiteX19" fmla="*/ 2033587 w 2428875"/>
                <a:gd name="connsiteY19" fmla="*/ 2382 h 450057"/>
                <a:gd name="connsiteX20" fmla="*/ 2057400 w 2428875"/>
                <a:gd name="connsiteY20" fmla="*/ 7144 h 450057"/>
                <a:gd name="connsiteX21" fmla="*/ 2083594 w 2428875"/>
                <a:gd name="connsiteY21" fmla="*/ 11907 h 450057"/>
                <a:gd name="connsiteX22" fmla="*/ 2109787 w 2428875"/>
                <a:gd name="connsiteY22" fmla="*/ 23813 h 450057"/>
                <a:gd name="connsiteX23" fmla="*/ 2138362 w 2428875"/>
                <a:gd name="connsiteY23" fmla="*/ 40482 h 450057"/>
                <a:gd name="connsiteX24" fmla="*/ 2159794 w 2428875"/>
                <a:gd name="connsiteY24" fmla="*/ 54769 h 450057"/>
                <a:gd name="connsiteX25" fmla="*/ 2200275 w 2428875"/>
                <a:gd name="connsiteY25" fmla="*/ 85725 h 450057"/>
                <a:gd name="connsiteX26" fmla="*/ 2224087 w 2428875"/>
                <a:gd name="connsiteY26" fmla="*/ 107157 h 450057"/>
                <a:gd name="connsiteX27" fmla="*/ 2276475 w 2428875"/>
                <a:gd name="connsiteY27" fmla="*/ 159544 h 450057"/>
                <a:gd name="connsiteX28" fmla="*/ 2309812 w 2428875"/>
                <a:gd name="connsiteY28" fmla="*/ 197644 h 450057"/>
                <a:gd name="connsiteX29" fmla="*/ 2350294 w 2428875"/>
                <a:gd name="connsiteY29" fmla="*/ 247650 h 450057"/>
                <a:gd name="connsiteX30" fmla="*/ 2383631 w 2428875"/>
                <a:gd name="connsiteY30" fmla="*/ 290513 h 450057"/>
                <a:gd name="connsiteX31" fmla="*/ 2414587 w 2428875"/>
                <a:gd name="connsiteY31" fmla="*/ 335757 h 450057"/>
                <a:gd name="connsiteX32" fmla="*/ 2426494 w 2428875"/>
                <a:gd name="connsiteY32" fmla="*/ 357188 h 450057"/>
                <a:gd name="connsiteX33" fmla="*/ 2428875 w 2428875"/>
                <a:gd name="connsiteY33" fmla="*/ 369094 h 450057"/>
                <a:gd name="connsiteX34" fmla="*/ 2426494 w 2428875"/>
                <a:gd name="connsiteY34" fmla="*/ 383382 h 450057"/>
                <a:gd name="connsiteX35" fmla="*/ 2414587 w 2428875"/>
                <a:gd name="connsiteY35" fmla="*/ 404813 h 450057"/>
                <a:gd name="connsiteX36" fmla="*/ 2388394 w 2428875"/>
                <a:gd name="connsiteY36" fmla="*/ 428625 h 450057"/>
                <a:gd name="connsiteX37" fmla="*/ 2347912 w 2428875"/>
                <a:gd name="connsiteY37" fmla="*/ 450057 h 450057"/>
                <a:gd name="connsiteX38" fmla="*/ 1981200 w 2428875"/>
                <a:gd name="connsiteY38" fmla="*/ 200025 h 450057"/>
                <a:gd name="connsiteX39" fmla="*/ 1950244 w 2428875"/>
                <a:gd name="connsiteY39" fmla="*/ 188119 h 450057"/>
                <a:gd name="connsiteX40" fmla="*/ 1912144 w 2428875"/>
                <a:gd name="connsiteY40" fmla="*/ 183357 h 450057"/>
                <a:gd name="connsiteX41" fmla="*/ 1840706 w 2428875"/>
                <a:gd name="connsiteY41" fmla="*/ 188119 h 450057"/>
                <a:gd name="connsiteX42" fmla="*/ 1638300 w 2428875"/>
                <a:gd name="connsiteY42" fmla="*/ 211932 h 450057"/>
                <a:gd name="connsiteX43" fmla="*/ 1226344 w 2428875"/>
                <a:gd name="connsiteY43" fmla="*/ 264319 h 450057"/>
                <a:gd name="connsiteX44" fmla="*/ 1000125 w 2428875"/>
                <a:gd name="connsiteY44" fmla="*/ 290513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28875" h="450057">
                  <a:moveTo>
                    <a:pt x="1000125" y="290513"/>
                  </a:moveTo>
                  <a:lnTo>
                    <a:pt x="676275" y="328613"/>
                  </a:lnTo>
                  <a:lnTo>
                    <a:pt x="357187" y="366713"/>
                  </a:lnTo>
                  <a:lnTo>
                    <a:pt x="92869" y="400050"/>
                  </a:lnTo>
                  <a:lnTo>
                    <a:pt x="9525" y="409575"/>
                  </a:lnTo>
                  <a:lnTo>
                    <a:pt x="0" y="245269"/>
                  </a:lnTo>
                  <a:lnTo>
                    <a:pt x="71437" y="250032"/>
                  </a:lnTo>
                  <a:lnTo>
                    <a:pt x="183356" y="245269"/>
                  </a:lnTo>
                  <a:lnTo>
                    <a:pt x="302419" y="235744"/>
                  </a:lnTo>
                  <a:lnTo>
                    <a:pt x="478631" y="214313"/>
                  </a:lnTo>
                  <a:lnTo>
                    <a:pt x="619125" y="195263"/>
                  </a:lnTo>
                  <a:lnTo>
                    <a:pt x="733425" y="176213"/>
                  </a:lnTo>
                  <a:lnTo>
                    <a:pt x="845344" y="154782"/>
                  </a:lnTo>
                  <a:lnTo>
                    <a:pt x="1047750" y="138113"/>
                  </a:lnTo>
                  <a:lnTo>
                    <a:pt x="1333500" y="95250"/>
                  </a:lnTo>
                  <a:lnTo>
                    <a:pt x="1543050" y="64294"/>
                  </a:lnTo>
                  <a:lnTo>
                    <a:pt x="1745456" y="35719"/>
                  </a:lnTo>
                  <a:lnTo>
                    <a:pt x="1919287" y="11907"/>
                  </a:lnTo>
                  <a:lnTo>
                    <a:pt x="2007394" y="0"/>
                  </a:lnTo>
                  <a:lnTo>
                    <a:pt x="2033587" y="2382"/>
                  </a:lnTo>
                  <a:lnTo>
                    <a:pt x="2057400" y="7144"/>
                  </a:lnTo>
                  <a:lnTo>
                    <a:pt x="2083594" y="11907"/>
                  </a:lnTo>
                  <a:lnTo>
                    <a:pt x="2109787" y="23813"/>
                  </a:lnTo>
                  <a:lnTo>
                    <a:pt x="2138362" y="40482"/>
                  </a:lnTo>
                  <a:lnTo>
                    <a:pt x="2159794" y="54769"/>
                  </a:lnTo>
                  <a:lnTo>
                    <a:pt x="2200275" y="85725"/>
                  </a:lnTo>
                  <a:lnTo>
                    <a:pt x="2224087" y="107157"/>
                  </a:lnTo>
                  <a:lnTo>
                    <a:pt x="2276475" y="159544"/>
                  </a:lnTo>
                  <a:lnTo>
                    <a:pt x="2309812" y="197644"/>
                  </a:lnTo>
                  <a:lnTo>
                    <a:pt x="2350294" y="247650"/>
                  </a:lnTo>
                  <a:lnTo>
                    <a:pt x="2383631" y="290513"/>
                  </a:lnTo>
                  <a:lnTo>
                    <a:pt x="2414587" y="335757"/>
                  </a:lnTo>
                  <a:lnTo>
                    <a:pt x="2426494" y="357188"/>
                  </a:lnTo>
                  <a:lnTo>
                    <a:pt x="2428875" y="369094"/>
                  </a:lnTo>
                  <a:lnTo>
                    <a:pt x="2426494" y="383382"/>
                  </a:lnTo>
                  <a:lnTo>
                    <a:pt x="2414587" y="404813"/>
                  </a:lnTo>
                  <a:lnTo>
                    <a:pt x="2388394" y="428625"/>
                  </a:lnTo>
                  <a:lnTo>
                    <a:pt x="2347912" y="450057"/>
                  </a:lnTo>
                  <a:lnTo>
                    <a:pt x="1981200" y="200025"/>
                  </a:lnTo>
                  <a:lnTo>
                    <a:pt x="1950244" y="188119"/>
                  </a:lnTo>
                  <a:lnTo>
                    <a:pt x="1912144" y="183357"/>
                  </a:lnTo>
                  <a:lnTo>
                    <a:pt x="1840706" y="188119"/>
                  </a:lnTo>
                  <a:lnTo>
                    <a:pt x="1638300" y="211932"/>
                  </a:lnTo>
                  <a:lnTo>
                    <a:pt x="1226344" y="264319"/>
                  </a:lnTo>
                  <a:lnTo>
                    <a:pt x="1000125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37B949D5-1218-4DE7-A79B-51D7E591E0C9}"/>
                </a:ext>
              </a:extLst>
            </p:cNvPr>
            <p:cNvSpPr/>
            <p:nvPr/>
          </p:nvSpPr>
          <p:spPr>
            <a:xfrm>
              <a:off x="7681914" y="2305050"/>
              <a:ext cx="731837" cy="579438"/>
            </a:xfrm>
            <a:custGeom>
              <a:avLst/>
              <a:gdLst>
                <a:gd name="connsiteX0" fmla="*/ 161925 w 731043"/>
                <a:gd name="connsiteY0" fmla="*/ 311944 h 578644"/>
                <a:gd name="connsiteX1" fmla="*/ 216693 w 731043"/>
                <a:gd name="connsiteY1" fmla="*/ 233363 h 578644"/>
                <a:gd name="connsiteX2" fmla="*/ 259556 w 731043"/>
                <a:gd name="connsiteY2" fmla="*/ 171450 h 578644"/>
                <a:gd name="connsiteX3" fmla="*/ 290512 w 731043"/>
                <a:gd name="connsiteY3" fmla="*/ 130969 h 578644"/>
                <a:gd name="connsiteX4" fmla="*/ 307181 w 731043"/>
                <a:gd name="connsiteY4" fmla="*/ 102394 h 578644"/>
                <a:gd name="connsiteX5" fmla="*/ 314325 w 731043"/>
                <a:gd name="connsiteY5" fmla="*/ 85725 h 578644"/>
                <a:gd name="connsiteX6" fmla="*/ 316706 w 731043"/>
                <a:gd name="connsiteY6" fmla="*/ 71438 h 578644"/>
                <a:gd name="connsiteX7" fmla="*/ 311943 w 731043"/>
                <a:gd name="connsiteY7" fmla="*/ 57150 h 578644"/>
                <a:gd name="connsiteX8" fmla="*/ 300037 w 731043"/>
                <a:gd name="connsiteY8" fmla="*/ 40481 h 578644"/>
                <a:gd name="connsiteX9" fmla="*/ 278606 w 731043"/>
                <a:gd name="connsiteY9" fmla="*/ 33338 h 578644"/>
                <a:gd name="connsiteX10" fmla="*/ 278606 w 731043"/>
                <a:gd name="connsiteY10" fmla="*/ 0 h 578644"/>
                <a:gd name="connsiteX11" fmla="*/ 731043 w 731043"/>
                <a:gd name="connsiteY11" fmla="*/ 264319 h 578644"/>
                <a:gd name="connsiteX12" fmla="*/ 685800 w 731043"/>
                <a:gd name="connsiteY12" fmla="*/ 297656 h 578644"/>
                <a:gd name="connsiteX13" fmla="*/ 645318 w 731043"/>
                <a:gd name="connsiteY13" fmla="*/ 307181 h 578644"/>
                <a:gd name="connsiteX14" fmla="*/ 600075 w 731043"/>
                <a:gd name="connsiteY14" fmla="*/ 314325 h 578644"/>
                <a:gd name="connsiteX15" fmla="*/ 521493 w 731043"/>
                <a:gd name="connsiteY15" fmla="*/ 335756 h 578644"/>
                <a:gd name="connsiteX16" fmla="*/ 419100 w 731043"/>
                <a:gd name="connsiteY16" fmla="*/ 366713 h 578644"/>
                <a:gd name="connsiteX17" fmla="*/ 314325 w 731043"/>
                <a:gd name="connsiteY17" fmla="*/ 414338 h 578644"/>
                <a:gd name="connsiteX18" fmla="*/ 204787 w 731043"/>
                <a:gd name="connsiteY18" fmla="*/ 471488 h 578644"/>
                <a:gd name="connsiteX19" fmla="*/ 111918 w 731043"/>
                <a:gd name="connsiteY19" fmla="*/ 528638 h 578644"/>
                <a:gd name="connsiteX20" fmla="*/ 54768 w 731043"/>
                <a:gd name="connsiteY20" fmla="*/ 569119 h 578644"/>
                <a:gd name="connsiteX21" fmla="*/ 28575 w 731043"/>
                <a:gd name="connsiteY21" fmla="*/ 578644 h 578644"/>
                <a:gd name="connsiteX22" fmla="*/ 16668 w 731043"/>
                <a:gd name="connsiteY22" fmla="*/ 578644 h 578644"/>
                <a:gd name="connsiteX23" fmla="*/ 2381 w 731043"/>
                <a:gd name="connsiteY23" fmla="*/ 573881 h 578644"/>
                <a:gd name="connsiteX24" fmla="*/ 0 w 731043"/>
                <a:gd name="connsiteY24" fmla="*/ 554831 h 578644"/>
                <a:gd name="connsiteX25" fmla="*/ 11906 w 731043"/>
                <a:gd name="connsiteY25" fmla="*/ 523875 h 578644"/>
                <a:gd name="connsiteX26" fmla="*/ 42862 w 731043"/>
                <a:gd name="connsiteY26" fmla="*/ 478631 h 578644"/>
                <a:gd name="connsiteX27" fmla="*/ 121443 w 731043"/>
                <a:gd name="connsiteY27" fmla="*/ 369094 h 578644"/>
                <a:gd name="connsiteX28" fmla="*/ 161925 w 731043"/>
                <a:gd name="connsiteY28" fmla="*/ 311944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31043" h="578644">
                  <a:moveTo>
                    <a:pt x="161925" y="311944"/>
                  </a:moveTo>
                  <a:lnTo>
                    <a:pt x="216693" y="233363"/>
                  </a:lnTo>
                  <a:lnTo>
                    <a:pt x="259556" y="171450"/>
                  </a:lnTo>
                  <a:lnTo>
                    <a:pt x="290512" y="130969"/>
                  </a:lnTo>
                  <a:lnTo>
                    <a:pt x="307181" y="102394"/>
                  </a:lnTo>
                  <a:lnTo>
                    <a:pt x="314325" y="85725"/>
                  </a:lnTo>
                  <a:lnTo>
                    <a:pt x="316706" y="71438"/>
                  </a:lnTo>
                  <a:lnTo>
                    <a:pt x="311943" y="57150"/>
                  </a:lnTo>
                  <a:lnTo>
                    <a:pt x="300037" y="40481"/>
                  </a:lnTo>
                  <a:lnTo>
                    <a:pt x="278606" y="33338"/>
                  </a:lnTo>
                  <a:lnTo>
                    <a:pt x="278606" y="0"/>
                  </a:lnTo>
                  <a:lnTo>
                    <a:pt x="731043" y="264319"/>
                  </a:lnTo>
                  <a:lnTo>
                    <a:pt x="685800" y="297656"/>
                  </a:lnTo>
                  <a:lnTo>
                    <a:pt x="645318" y="307181"/>
                  </a:lnTo>
                  <a:lnTo>
                    <a:pt x="600075" y="314325"/>
                  </a:lnTo>
                  <a:lnTo>
                    <a:pt x="521493" y="335756"/>
                  </a:lnTo>
                  <a:lnTo>
                    <a:pt x="419100" y="366713"/>
                  </a:lnTo>
                  <a:lnTo>
                    <a:pt x="314325" y="414338"/>
                  </a:lnTo>
                  <a:lnTo>
                    <a:pt x="204787" y="471488"/>
                  </a:lnTo>
                  <a:lnTo>
                    <a:pt x="111918" y="528638"/>
                  </a:lnTo>
                  <a:lnTo>
                    <a:pt x="54768" y="569119"/>
                  </a:lnTo>
                  <a:lnTo>
                    <a:pt x="28575" y="578644"/>
                  </a:lnTo>
                  <a:lnTo>
                    <a:pt x="16668" y="578644"/>
                  </a:lnTo>
                  <a:lnTo>
                    <a:pt x="2381" y="573881"/>
                  </a:lnTo>
                  <a:lnTo>
                    <a:pt x="0" y="554831"/>
                  </a:lnTo>
                  <a:lnTo>
                    <a:pt x="11906" y="523875"/>
                  </a:lnTo>
                  <a:lnTo>
                    <a:pt x="42862" y="478631"/>
                  </a:lnTo>
                  <a:lnTo>
                    <a:pt x="121443" y="369094"/>
                  </a:lnTo>
                  <a:lnTo>
                    <a:pt x="161925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3">
              <a:extLst>
                <a:ext uri="{FF2B5EF4-FFF2-40B4-BE49-F238E27FC236}">
                  <a16:creationId xmlns:a16="http://schemas.microsoft.com/office/drawing/2014/main" id="{02E9395F-BFDA-4403-8612-8566187D5A4F}"/>
                </a:ext>
              </a:extLst>
            </p:cNvPr>
            <p:cNvSpPr/>
            <p:nvPr/>
          </p:nvSpPr>
          <p:spPr>
            <a:xfrm>
              <a:off x="6708775" y="3609975"/>
              <a:ext cx="590550" cy="2457450"/>
            </a:xfrm>
            <a:custGeom>
              <a:avLst/>
              <a:gdLst>
                <a:gd name="connsiteX0" fmla="*/ 307975 w 590550"/>
                <a:gd name="connsiteY0" fmla="*/ 923925 h 2457450"/>
                <a:gd name="connsiteX1" fmla="*/ 317500 w 590550"/>
                <a:gd name="connsiteY1" fmla="*/ 463550 h 2457450"/>
                <a:gd name="connsiteX2" fmla="*/ 314325 w 590550"/>
                <a:gd name="connsiteY2" fmla="*/ 422275 h 2457450"/>
                <a:gd name="connsiteX3" fmla="*/ 301625 w 590550"/>
                <a:gd name="connsiteY3" fmla="*/ 361950 h 2457450"/>
                <a:gd name="connsiteX4" fmla="*/ 279400 w 590550"/>
                <a:gd name="connsiteY4" fmla="*/ 307975 h 2457450"/>
                <a:gd name="connsiteX5" fmla="*/ 257175 w 590550"/>
                <a:gd name="connsiteY5" fmla="*/ 266700 h 2457450"/>
                <a:gd name="connsiteX6" fmla="*/ 231775 w 590550"/>
                <a:gd name="connsiteY6" fmla="*/ 228600 h 2457450"/>
                <a:gd name="connsiteX7" fmla="*/ 196850 w 590550"/>
                <a:gd name="connsiteY7" fmla="*/ 187325 h 2457450"/>
                <a:gd name="connsiteX8" fmla="*/ 149225 w 590550"/>
                <a:gd name="connsiteY8" fmla="*/ 139700 h 2457450"/>
                <a:gd name="connsiteX9" fmla="*/ 88900 w 590550"/>
                <a:gd name="connsiteY9" fmla="*/ 88900 h 2457450"/>
                <a:gd name="connsiteX10" fmla="*/ 0 w 590550"/>
                <a:gd name="connsiteY10" fmla="*/ 19050 h 2457450"/>
                <a:gd name="connsiteX11" fmla="*/ 111125 w 590550"/>
                <a:gd name="connsiteY11" fmla="*/ 0 h 2457450"/>
                <a:gd name="connsiteX12" fmla="*/ 276225 w 590550"/>
                <a:gd name="connsiteY12" fmla="*/ 69850 h 2457450"/>
                <a:gd name="connsiteX13" fmla="*/ 368300 w 590550"/>
                <a:gd name="connsiteY13" fmla="*/ 107950 h 2457450"/>
                <a:gd name="connsiteX14" fmla="*/ 466725 w 590550"/>
                <a:gd name="connsiteY14" fmla="*/ 146050 h 2457450"/>
                <a:gd name="connsiteX15" fmla="*/ 511175 w 590550"/>
                <a:gd name="connsiteY15" fmla="*/ 165100 h 2457450"/>
                <a:gd name="connsiteX16" fmla="*/ 558800 w 590550"/>
                <a:gd name="connsiteY16" fmla="*/ 180975 h 2457450"/>
                <a:gd name="connsiteX17" fmla="*/ 568325 w 590550"/>
                <a:gd name="connsiteY17" fmla="*/ 187325 h 2457450"/>
                <a:gd name="connsiteX18" fmla="*/ 581025 w 590550"/>
                <a:gd name="connsiteY18" fmla="*/ 203200 h 2457450"/>
                <a:gd name="connsiteX19" fmla="*/ 587375 w 590550"/>
                <a:gd name="connsiteY19" fmla="*/ 219075 h 2457450"/>
                <a:gd name="connsiteX20" fmla="*/ 590550 w 590550"/>
                <a:gd name="connsiteY20" fmla="*/ 247650 h 2457450"/>
                <a:gd name="connsiteX21" fmla="*/ 587375 w 590550"/>
                <a:gd name="connsiteY21" fmla="*/ 276225 h 2457450"/>
                <a:gd name="connsiteX22" fmla="*/ 574675 w 590550"/>
                <a:gd name="connsiteY22" fmla="*/ 307975 h 2457450"/>
                <a:gd name="connsiteX23" fmla="*/ 555625 w 590550"/>
                <a:gd name="connsiteY23" fmla="*/ 339725 h 2457450"/>
                <a:gd name="connsiteX24" fmla="*/ 542925 w 590550"/>
                <a:gd name="connsiteY24" fmla="*/ 390525 h 2457450"/>
                <a:gd name="connsiteX25" fmla="*/ 539750 w 590550"/>
                <a:gd name="connsiteY25" fmla="*/ 561975 h 2457450"/>
                <a:gd name="connsiteX26" fmla="*/ 542925 w 590550"/>
                <a:gd name="connsiteY26" fmla="*/ 1063625 h 2457450"/>
                <a:gd name="connsiteX27" fmla="*/ 539750 w 590550"/>
                <a:gd name="connsiteY27" fmla="*/ 1584325 h 2457450"/>
                <a:gd name="connsiteX28" fmla="*/ 539750 w 590550"/>
                <a:gd name="connsiteY28" fmla="*/ 1768475 h 2457450"/>
                <a:gd name="connsiteX29" fmla="*/ 536575 w 590550"/>
                <a:gd name="connsiteY29" fmla="*/ 1885950 h 2457450"/>
                <a:gd name="connsiteX30" fmla="*/ 527050 w 590550"/>
                <a:gd name="connsiteY30" fmla="*/ 2035175 h 2457450"/>
                <a:gd name="connsiteX31" fmla="*/ 517525 w 590550"/>
                <a:gd name="connsiteY31" fmla="*/ 2139950 h 2457450"/>
                <a:gd name="connsiteX32" fmla="*/ 492125 w 590550"/>
                <a:gd name="connsiteY32" fmla="*/ 2225675 h 2457450"/>
                <a:gd name="connsiteX33" fmla="*/ 447675 w 590550"/>
                <a:gd name="connsiteY33" fmla="*/ 2333625 h 2457450"/>
                <a:gd name="connsiteX34" fmla="*/ 409575 w 590550"/>
                <a:gd name="connsiteY34" fmla="*/ 2397125 h 2457450"/>
                <a:gd name="connsiteX35" fmla="*/ 384175 w 590550"/>
                <a:gd name="connsiteY35" fmla="*/ 2425700 h 2457450"/>
                <a:gd name="connsiteX36" fmla="*/ 358775 w 590550"/>
                <a:gd name="connsiteY36" fmla="*/ 2444750 h 2457450"/>
                <a:gd name="connsiteX37" fmla="*/ 336550 w 590550"/>
                <a:gd name="connsiteY37" fmla="*/ 2454275 h 2457450"/>
                <a:gd name="connsiteX38" fmla="*/ 314325 w 590550"/>
                <a:gd name="connsiteY38" fmla="*/ 2457450 h 2457450"/>
                <a:gd name="connsiteX39" fmla="*/ 285750 w 590550"/>
                <a:gd name="connsiteY39" fmla="*/ 2444750 h 2457450"/>
                <a:gd name="connsiteX40" fmla="*/ 254000 w 590550"/>
                <a:gd name="connsiteY40" fmla="*/ 2416175 h 2457450"/>
                <a:gd name="connsiteX41" fmla="*/ 295275 w 590550"/>
                <a:gd name="connsiteY41" fmla="*/ 1851025 h 2457450"/>
                <a:gd name="connsiteX42" fmla="*/ 307975 w 590550"/>
                <a:gd name="connsiteY42" fmla="*/ 923925 h 245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550" h="2457450">
                  <a:moveTo>
                    <a:pt x="307975" y="923925"/>
                  </a:moveTo>
                  <a:lnTo>
                    <a:pt x="317500" y="463550"/>
                  </a:lnTo>
                  <a:lnTo>
                    <a:pt x="314325" y="422275"/>
                  </a:lnTo>
                  <a:lnTo>
                    <a:pt x="301625" y="361950"/>
                  </a:lnTo>
                  <a:lnTo>
                    <a:pt x="279400" y="307975"/>
                  </a:lnTo>
                  <a:lnTo>
                    <a:pt x="257175" y="266700"/>
                  </a:lnTo>
                  <a:lnTo>
                    <a:pt x="231775" y="228600"/>
                  </a:lnTo>
                  <a:lnTo>
                    <a:pt x="196850" y="187325"/>
                  </a:lnTo>
                  <a:lnTo>
                    <a:pt x="149225" y="139700"/>
                  </a:lnTo>
                  <a:lnTo>
                    <a:pt x="88900" y="88900"/>
                  </a:lnTo>
                  <a:lnTo>
                    <a:pt x="0" y="19050"/>
                  </a:lnTo>
                  <a:lnTo>
                    <a:pt x="111125" y="0"/>
                  </a:lnTo>
                  <a:lnTo>
                    <a:pt x="276225" y="69850"/>
                  </a:lnTo>
                  <a:lnTo>
                    <a:pt x="368300" y="107950"/>
                  </a:lnTo>
                  <a:lnTo>
                    <a:pt x="466725" y="146050"/>
                  </a:lnTo>
                  <a:lnTo>
                    <a:pt x="511175" y="165100"/>
                  </a:lnTo>
                  <a:lnTo>
                    <a:pt x="558800" y="180975"/>
                  </a:lnTo>
                  <a:lnTo>
                    <a:pt x="568325" y="187325"/>
                  </a:lnTo>
                  <a:lnTo>
                    <a:pt x="581025" y="203200"/>
                  </a:lnTo>
                  <a:lnTo>
                    <a:pt x="587375" y="219075"/>
                  </a:lnTo>
                  <a:lnTo>
                    <a:pt x="590550" y="247650"/>
                  </a:lnTo>
                  <a:lnTo>
                    <a:pt x="587375" y="276225"/>
                  </a:lnTo>
                  <a:lnTo>
                    <a:pt x="574675" y="307975"/>
                  </a:lnTo>
                  <a:lnTo>
                    <a:pt x="555625" y="339725"/>
                  </a:lnTo>
                  <a:lnTo>
                    <a:pt x="542925" y="390525"/>
                  </a:lnTo>
                  <a:cubicBezTo>
                    <a:pt x="541867" y="447675"/>
                    <a:pt x="540808" y="504825"/>
                    <a:pt x="539750" y="561975"/>
                  </a:cubicBezTo>
                  <a:cubicBezTo>
                    <a:pt x="540808" y="729192"/>
                    <a:pt x="541867" y="896408"/>
                    <a:pt x="542925" y="1063625"/>
                  </a:cubicBezTo>
                  <a:cubicBezTo>
                    <a:pt x="541867" y="1237192"/>
                    <a:pt x="540808" y="1410758"/>
                    <a:pt x="539750" y="1584325"/>
                  </a:cubicBezTo>
                  <a:lnTo>
                    <a:pt x="539750" y="1768475"/>
                  </a:lnTo>
                  <a:cubicBezTo>
                    <a:pt x="538692" y="1807633"/>
                    <a:pt x="537633" y="1846792"/>
                    <a:pt x="536575" y="1885950"/>
                  </a:cubicBezTo>
                  <a:lnTo>
                    <a:pt x="527050" y="2035175"/>
                  </a:lnTo>
                  <a:lnTo>
                    <a:pt x="517525" y="2139950"/>
                  </a:lnTo>
                  <a:lnTo>
                    <a:pt x="492125" y="2225675"/>
                  </a:lnTo>
                  <a:lnTo>
                    <a:pt x="447675" y="2333625"/>
                  </a:lnTo>
                  <a:lnTo>
                    <a:pt x="409575" y="2397125"/>
                  </a:lnTo>
                  <a:lnTo>
                    <a:pt x="384175" y="2425700"/>
                  </a:lnTo>
                  <a:lnTo>
                    <a:pt x="358775" y="2444750"/>
                  </a:lnTo>
                  <a:lnTo>
                    <a:pt x="336550" y="2454275"/>
                  </a:lnTo>
                  <a:lnTo>
                    <a:pt x="314325" y="2457450"/>
                  </a:lnTo>
                  <a:lnTo>
                    <a:pt x="285750" y="2444750"/>
                  </a:lnTo>
                  <a:lnTo>
                    <a:pt x="254000" y="2416175"/>
                  </a:lnTo>
                  <a:lnTo>
                    <a:pt x="295275" y="1851025"/>
                  </a:lnTo>
                  <a:lnTo>
                    <a:pt x="307975" y="923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4">
              <a:extLst>
                <a:ext uri="{FF2B5EF4-FFF2-40B4-BE49-F238E27FC236}">
                  <a16:creationId xmlns:a16="http://schemas.microsoft.com/office/drawing/2014/main" id="{603A6838-9062-4E51-8092-4E74FD84DF24}"/>
                </a:ext>
              </a:extLst>
            </p:cNvPr>
            <p:cNvSpPr/>
            <p:nvPr/>
          </p:nvSpPr>
          <p:spPr>
            <a:xfrm>
              <a:off x="6299200" y="5392739"/>
              <a:ext cx="723900" cy="669925"/>
            </a:xfrm>
            <a:custGeom>
              <a:avLst/>
              <a:gdLst>
                <a:gd name="connsiteX0" fmla="*/ 188119 w 723900"/>
                <a:gd name="connsiteY0" fmla="*/ 80963 h 669132"/>
                <a:gd name="connsiteX1" fmla="*/ 364332 w 723900"/>
                <a:gd name="connsiteY1" fmla="*/ 126207 h 669132"/>
                <a:gd name="connsiteX2" fmla="*/ 492919 w 723900"/>
                <a:gd name="connsiteY2" fmla="*/ 157163 h 669132"/>
                <a:gd name="connsiteX3" fmla="*/ 581025 w 723900"/>
                <a:gd name="connsiteY3" fmla="*/ 176213 h 669132"/>
                <a:gd name="connsiteX4" fmla="*/ 604838 w 723900"/>
                <a:gd name="connsiteY4" fmla="*/ 178594 h 669132"/>
                <a:gd name="connsiteX5" fmla="*/ 631032 w 723900"/>
                <a:gd name="connsiteY5" fmla="*/ 173832 h 669132"/>
                <a:gd name="connsiteX6" fmla="*/ 652463 w 723900"/>
                <a:gd name="connsiteY6" fmla="*/ 164307 h 669132"/>
                <a:gd name="connsiteX7" fmla="*/ 678657 w 723900"/>
                <a:gd name="connsiteY7" fmla="*/ 145257 h 669132"/>
                <a:gd name="connsiteX8" fmla="*/ 695325 w 723900"/>
                <a:gd name="connsiteY8" fmla="*/ 119063 h 669132"/>
                <a:gd name="connsiteX9" fmla="*/ 704850 w 723900"/>
                <a:gd name="connsiteY9" fmla="*/ 88107 h 669132"/>
                <a:gd name="connsiteX10" fmla="*/ 711994 w 723900"/>
                <a:gd name="connsiteY10" fmla="*/ 0 h 669132"/>
                <a:gd name="connsiteX11" fmla="*/ 723900 w 723900"/>
                <a:gd name="connsiteY11" fmla="*/ 669132 h 669132"/>
                <a:gd name="connsiteX12" fmla="*/ 697707 w 723900"/>
                <a:gd name="connsiteY12" fmla="*/ 659607 h 669132"/>
                <a:gd name="connsiteX13" fmla="*/ 664369 w 723900"/>
                <a:gd name="connsiteY13" fmla="*/ 631032 h 669132"/>
                <a:gd name="connsiteX14" fmla="*/ 638175 w 723900"/>
                <a:gd name="connsiteY14" fmla="*/ 597694 h 669132"/>
                <a:gd name="connsiteX15" fmla="*/ 607219 w 723900"/>
                <a:gd name="connsiteY15" fmla="*/ 545307 h 669132"/>
                <a:gd name="connsiteX16" fmla="*/ 569119 w 723900"/>
                <a:gd name="connsiteY16" fmla="*/ 471488 h 669132"/>
                <a:gd name="connsiteX17" fmla="*/ 545307 w 723900"/>
                <a:gd name="connsiteY17" fmla="*/ 438150 h 669132"/>
                <a:gd name="connsiteX18" fmla="*/ 485775 w 723900"/>
                <a:gd name="connsiteY18" fmla="*/ 378619 h 669132"/>
                <a:gd name="connsiteX19" fmla="*/ 411957 w 723900"/>
                <a:gd name="connsiteY19" fmla="*/ 316707 h 669132"/>
                <a:gd name="connsiteX20" fmla="*/ 338138 w 723900"/>
                <a:gd name="connsiteY20" fmla="*/ 261938 h 669132"/>
                <a:gd name="connsiteX21" fmla="*/ 247650 w 723900"/>
                <a:gd name="connsiteY21" fmla="*/ 209550 h 669132"/>
                <a:gd name="connsiteX22" fmla="*/ 142875 w 723900"/>
                <a:gd name="connsiteY22" fmla="*/ 150019 h 669132"/>
                <a:gd name="connsiteX23" fmla="*/ 57150 w 723900"/>
                <a:gd name="connsiteY23" fmla="*/ 109538 h 669132"/>
                <a:gd name="connsiteX24" fmla="*/ 21432 w 723900"/>
                <a:gd name="connsiteY24" fmla="*/ 95250 h 669132"/>
                <a:gd name="connsiteX25" fmla="*/ 9525 w 723900"/>
                <a:gd name="connsiteY25" fmla="*/ 88107 h 669132"/>
                <a:gd name="connsiteX26" fmla="*/ 0 w 723900"/>
                <a:gd name="connsiteY26" fmla="*/ 64294 h 669132"/>
                <a:gd name="connsiteX27" fmla="*/ 0 w 723900"/>
                <a:gd name="connsiteY27" fmla="*/ 45244 h 669132"/>
                <a:gd name="connsiteX28" fmla="*/ 7144 w 723900"/>
                <a:gd name="connsiteY28" fmla="*/ 35719 h 669132"/>
                <a:gd name="connsiteX29" fmla="*/ 21432 w 723900"/>
                <a:gd name="connsiteY29" fmla="*/ 30957 h 669132"/>
                <a:gd name="connsiteX30" fmla="*/ 54769 w 723900"/>
                <a:gd name="connsiteY30" fmla="*/ 42863 h 669132"/>
                <a:gd name="connsiteX31" fmla="*/ 111919 w 723900"/>
                <a:gd name="connsiteY31" fmla="*/ 59532 h 669132"/>
                <a:gd name="connsiteX32" fmla="*/ 188119 w 723900"/>
                <a:gd name="connsiteY32" fmla="*/ 80963 h 66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669132">
                  <a:moveTo>
                    <a:pt x="188119" y="80963"/>
                  </a:moveTo>
                  <a:lnTo>
                    <a:pt x="364332" y="126207"/>
                  </a:lnTo>
                  <a:lnTo>
                    <a:pt x="492919" y="157163"/>
                  </a:lnTo>
                  <a:lnTo>
                    <a:pt x="581025" y="176213"/>
                  </a:lnTo>
                  <a:lnTo>
                    <a:pt x="604838" y="178594"/>
                  </a:lnTo>
                  <a:lnTo>
                    <a:pt x="631032" y="173832"/>
                  </a:lnTo>
                  <a:lnTo>
                    <a:pt x="652463" y="164307"/>
                  </a:lnTo>
                  <a:lnTo>
                    <a:pt x="678657" y="145257"/>
                  </a:lnTo>
                  <a:lnTo>
                    <a:pt x="695325" y="119063"/>
                  </a:lnTo>
                  <a:lnTo>
                    <a:pt x="704850" y="88107"/>
                  </a:lnTo>
                  <a:lnTo>
                    <a:pt x="711994" y="0"/>
                  </a:lnTo>
                  <a:lnTo>
                    <a:pt x="723900" y="669132"/>
                  </a:lnTo>
                  <a:lnTo>
                    <a:pt x="697707" y="659607"/>
                  </a:lnTo>
                  <a:lnTo>
                    <a:pt x="664369" y="631032"/>
                  </a:lnTo>
                  <a:lnTo>
                    <a:pt x="638175" y="597694"/>
                  </a:lnTo>
                  <a:lnTo>
                    <a:pt x="607219" y="545307"/>
                  </a:lnTo>
                  <a:lnTo>
                    <a:pt x="569119" y="471488"/>
                  </a:lnTo>
                  <a:lnTo>
                    <a:pt x="545307" y="438150"/>
                  </a:lnTo>
                  <a:lnTo>
                    <a:pt x="485775" y="378619"/>
                  </a:lnTo>
                  <a:lnTo>
                    <a:pt x="411957" y="316707"/>
                  </a:lnTo>
                  <a:lnTo>
                    <a:pt x="338138" y="261938"/>
                  </a:lnTo>
                  <a:lnTo>
                    <a:pt x="247650" y="209550"/>
                  </a:lnTo>
                  <a:lnTo>
                    <a:pt x="142875" y="150019"/>
                  </a:lnTo>
                  <a:lnTo>
                    <a:pt x="57150" y="109538"/>
                  </a:lnTo>
                  <a:lnTo>
                    <a:pt x="21432" y="95250"/>
                  </a:lnTo>
                  <a:lnTo>
                    <a:pt x="9525" y="88107"/>
                  </a:lnTo>
                  <a:lnTo>
                    <a:pt x="0" y="64294"/>
                  </a:lnTo>
                  <a:lnTo>
                    <a:pt x="0" y="45244"/>
                  </a:lnTo>
                  <a:lnTo>
                    <a:pt x="7144" y="35719"/>
                  </a:lnTo>
                  <a:lnTo>
                    <a:pt x="21432" y="30957"/>
                  </a:lnTo>
                  <a:lnTo>
                    <a:pt x="54769" y="42863"/>
                  </a:lnTo>
                  <a:lnTo>
                    <a:pt x="111919" y="59532"/>
                  </a:lnTo>
                  <a:lnTo>
                    <a:pt x="188119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7280071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879403C-EFB1-4519-8177-7B5910DD44BF}"/>
              </a:ext>
            </a:extLst>
          </p:cNvPr>
          <p:cNvSpPr/>
          <p:nvPr/>
        </p:nvSpPr>
        <p:spPr>
          <a:xfrm rot="16200000">
            <a:off x="3028160" y="2107407"/>
            <a:ext cx="2352675" cy="1395412"/>
          </a:xfrm>
          <a:custGeom>
            <a:avLst/>
            <a:gdLst>
              <a:gd name="connsiteX0" fmla="*/ 1521618 w 2352675"/>
              <a:gd name="connsiteY0" fmla="*/ 1121569 h 1395413"/>
              <a:gd name="connsiteX1" fmla="*/ 1252537 w 2352675"/>
              <a:gd name="connsiteY1" fmla="*/ 976313 h 1395413"/>
              <a:gd name="connsiteX2" fmla="*/ 1109662 w 2352675"/>
              <a:gd name="connsiteY2" fmla="*/ 895350 h 1395413"/>
              <a:gd name="connsiteX3" fmla="*/ 1000125 w 2352675"/>
              <a:gd name="connsiteY3" fmla="*/ 831057 h 1395413"/>
              <a:gd name="connsiteX4" fmla="*/ 862012 w 2352675"/>
              <a:gd name="connsiteY4" fmla="*/ 740569 h 1395413"/>
              <a:gd name="connsiteX5" fmla="*/ 666750 w 2352675"/>
              <a:gd name="connsiteY5" fmla="*/ 607219 h 1395413"/>
              <a:gd name="connsiteX6" fmla="*/ 423862 w 2352675"/>
              <a:gd name="connsiteY6" fmla="*/ 419100 h 1395413"/>
              <a:gd name="connsiteX7" fmla="*/ 216693 w 2352675"/>
              <a:gd name="connsiteY7" fmla="*/ 247650 h 1395413"/>
              <a:gd name="connsiteX8" fmla="*/ 69056 w 2352675"/>
              <a:gd name="connsiteY8" fmla="*/ 116682 h 1395413"/>
              <a:gd name="connsiteX9" fmla="*/ 16668 w 2352675"/>
              <a:gd name="connsiteY9" fmla="*/ 69057 h 1395413"/>
              <a:gd name="connsiteX10" fmla="*/ 7143 w 2352675"/>
              <a:gd name="connsiteY10" fmla="*/ 47625 h 1395413"/>
              <a:gd name="connsiteX11" fmla="*/ 0 w 2352675"/>
              <a:gd name="connsiteY11" fmla="*/ 23813 h 1395413"/>
              <a:gd name="connsiteX12" fmla="*/ 0 w 2352675"/>
              <a:gd name="connsiteY12" fmla="*/ 11907 h 1395413"/>
              <a:gd name="connsiteX13" fmla="*/ 7143 w 2352675"/>
              <a:gd name="connsiteY13" fmla="*/ 2382 h 1395413"/>
              <a:gd name="connsiteX14" fmla="*/ 23812 w 2352675"/>
              <a:gd name="connsiteY14" fmla="*/ 0 h 1395413"/>
              <a:gd name="connsiteX15" fmla="*/ 45243 w 2352675"/>
              <a:gd name="connsiteY15" fmla="*/ 2382 h 1395413"/>
              <a:gd name="connsiteX16" fmla="*/ 109537 w 2352675"/>
              <a:gd name="connsiteY16" fmla="*/ 47625 h 1395413"/>
              <a:gd name="connsiteX17" fmla="*/ 311943 w 2352675"/>
              <a:gd name="connsiteY17" fmla="*/ 180975 h 1395413"/>
              <a:gd name="connsiteX18" fmla="*/ 511968 w 2352675"/>
              <a:gd name="connsiteY18" fmla="*/ 307182 h 1395413"/>
              <a:gd name="connsiteX19" fmla="*/ 835818 w 2352675"/>
              <a:gd name="connsiteY19" fmla="*/ 502444 h 1395413"/>
              <a:gd name="connsiteX20" fmla="*/ 1107281 w 2352675"/>
              <a:gd name="connsiteY20" fmla="*/ 657225 h 1395413"/>
              <a:gd name="connsiteX21" fmla="*/ 1338262 w 2352675"/>
              <a:gd name="connsiteY21" fmla="*/ 773907 h 1395413"/>
              <a:gd name="connsiteX22" fmla="*/ 1569243 w 2352675"/>
              <a:gd name="connsiteY22" fmla="*/ 878682 h 1395413"/>
              <a:gd name="connsiteX23" fmla="*/ 1754981 w 2352675"/>
              <a:gd name="connsiteY23" fmla="*/ 954882 h 1395413"/>
              <a:gd name="connsiteX24" fmla="*/ 1940718 w 2352675"/>
              <a:gd name="connsiteY24" fmla="*/ 1021557 h 1395413"/>
              <a:gd name="connsiteX25" fmla="*/ 2005012 w 2352675"/>
              <a:gd name="connsiteY25" fmla="*/ 1040607 h 1395413"/>
              <a:gd name="connsiteX26" fmla="*/ 2047875 w 2352675"/>
              <a:gd name="connsiteY26" fmla="*/ 1042988 h 1395413"/>
              <a:gd name="connsiteX27" fmla="*/ 2095500 w 2352675"/>
              <a:gd name="connsiteY27" fmla="*/ 1040607 h 1395413"/>
              <a:gd name="connsiteX28" fmla="*/ 2152650 w 2352675"/>
              <a:gd name="connsiteY28" fmla="*/ 1026319 h 1395413"/>
              <a:gd name="connsiteX29" fmla="*/ 2195512 w 2352675"/>
              <a:gd name="connsiteY29" fmla="*/ 1014413 h 1395413"/>
              <a:gd name="connsiteX30" fmla="*/ 2247900 w 2352675"/>
              <a:gd name="connsiteY30" fmla="*/ 978694 h 1395413"/>
              <a:gd name="connsiteX31" fmla="*/ 2286000 w 2352675"/>
              <a:gd name="connsiteY31" fmla="*/ 938213 h 1395413"/>
              <a:gd name="connsiteX32" fmla="*/ 2305050 w 2352675"/>
              <a:gd name="connsiteY32" fmla="*/ 923925 h 1395413"/>
              <a:gd name="connsiteX33" fmla="*/ 2321718 w 2352675"/>
              <a:gd name="connsiteY33" fmla="*/ 916782 h 1395413"/>
              <a:gd name="connsiteX34" fmla="*/ 2338387 w 2352675"/>
              <a:gd name="connsiteY34" fmla="*/ 914400 h 1395413"/>
              <a:gd name="connsiteX35" fmla="*/ 2350293 w 2352675"/>
              <a:gd name="connsiteY35" fmla="*/ 921544 h 1395413"/>
              <a:gd name="connsiteX36" fmla="*/ 2352675 w 2352675"/>
              <a:gd name="connsiteY36" fmla="*/ 938213 h 1395413"/>
              <a:gd name="connsiteX37" fmla="*/ 2328862 w 2352675"/>
              <a:gd name="connsiteY37" fmla="*/ 1004888 h 1395413"/>
              <a:gd name="connsiteX38" fmla="*/ 2266950 w 2352675"/>
              <a:gd name="connsiteY38" fmla="*/ 1138238 h 1395413"/>
              <a:gd name="connsiteX39" fmla="*/ 2209800 w 2352675"/>
              <a:gd name="connsiteY39" fmla="*/ 1221582 h 1395413"/>
              <a:gd name="connsiteX40" fmla="*/ 2152650 w 2352675"/>
              <a:gd name="connsiteY40" fmla="*/ 1293019 h 1395413"/>
              <a:gd name="connsiteX41" fmla="*/ 2100262 w 2352675"/>
              <a:gd name="connsiteY41" fmla="*/ 1343025 h 1395413"/>
              <a:gd name="connsiteX42" fmla="*/ 2062162 w 2352675"/>
              <a:gd name="connsiteY42" fmla="*/ 1376363 h 1395413"/>
              <a:gd name="connsiteX43" fmla="*/ 2040731 w 2352675"/>
              <a:gd name="connsiteY43" fmla="*/ 1390650 h 1395413"/>
              <a:gd name="connsiteX44" fmla="*/ 2012156 w 2352675"/>
              <a:gd name="connsiteY44" fmla="*/ 1395413 h 1395413"/>
              <a:gd name="connsiteX45" fmla="*/ 1969293 w 2352675"/>
              <a:gd name="connsiteY45" fmla="*/ 1388269 h 1395413"/>
              <a:gd name="connsiteX46" fmla="*/ 1940718 w 2352675"/>
              <a:gd name="connsiteY46" fmla="*/ 1373982 h 1395413"/>
              <a:gd name="connsiteX47" fmla="*/ 1914525 w 2352675"/>
              <a:gd name="connsiteY47" fmla="*/ 1347788 h 1395413"/>
              <a:gd name="connsiteX48" fmla="*/ 1888331 w 2352675"/>
              <a:gd name="connsiteY48" fmla="*/ 1309688 h 1395413"/>
              <a:gd name="connsiteX49" fmla="*/ 1521618 w 2352675"/>
              <a:gd name="connsiteY49" fmla="*/ 1121569 h 139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352675" h="1395413">
                <a:moveTo>
                  <a:pt x="1521618" y="1121569"/>
                </a:moveTo>
                <a:lnTo>
                  <a:pt x="1252537" y="976313"/>
                </a:lnTo>
                <a:lnTo>
                  <a:pt x="1109662" y="895350"/>
                </a:lnTo>
                <a:lnTo>
                  <a:pt x="1000125" y="831057"/>
                </a:lnTo>
                <a:lnTo>
                  <a:pt x="862012" y="740569"/>
                </a:lnTo>
                <a:lnTo>
                  <a:pt x="666750" y="607219"/>
                </a:lnTo>
                <a:lnTo>
                  <a:pt x="423862" y="419100"/>
                </a:lnTo>
                <a:lnTo>
                  <a:pt x="216693" y="247650"/>
                </a:lnTo>
                <a:lnTo>
                  <a:pt x="69056" y="116682"/>
                </a:lnTo>
                <a:lnTo>
                  <a:pt x="16668" y="69057"/>
                </a:lnTo>
                <a:lnTo>
                  <a:pt x="7143" y="47625"/>
                </a:lnTo>
                <a:lnTo>
                  <a:pt x="0" y="23813"/>
                </a:lnTo>
                <a:lnTo>
                  <a:pt x="0" y="11907"/>
                </a:lnTo>
                <a:lnTo>
                  <a:pt x="7143" y="2382"/>
                </a:lnTo>
                <a:lnTo>
                  <a:pt x="23812" y="0"/>
                </a:lnTo>
                <a:lnTo>
                  <a:pt x="45243" y="2382"/>
                </a:lnTo>
                <a:lnTo>
                  <a:pt x="109537" y="47625"/>
                </a:lnTo>
                <a:lnTo>
                  <a:pt x="311943" y="180975"/>
                </a:lnTo>
                <a:lnTo>
                  <a:pt x="511968" y="307182"/>
                </a:lnTo>
                <a:lnTo>
                  <a:pt x="835818" y="502444"/>
                </a:lnTo>
                <a:lnTo>
                  <a:pt x="1107281" y="657225"/>
                </a:lnTo>
                <a:lnTo>
                  <a:pt x="1338262" y="773907"/>
                </a:lnTo>
                <a:lnTo>
                  <a:pt x="1569243" y="878682"/>
                </a:lnTo>
                <a:lnTo>
                  <a:pt x="1754981" y="954882"/>
                </a:lnTo>
                <a:lnTo>
                  <a:pt x="1940718" y="1021557"/>
                </a:lnTo>
                <a:lnTo>
                  <a:pt x="2005012" y="1040607"/>
                </a:lnTo>
                <a:lnTo>
                  <a:pt x="2047875" y="1042988"/>
                </a:lnTo>
                <a:lnTo>
                  <a:pt x="2095500" y="1040607"/>
                </a:lnTo>
                <a:lnTo>
                  <a:pt x="2152650" y="1026319"/>
                </a:lnTo>
                <a:lnTo>
                  <a:pt x="2195512" y="1014413"/>
                </a:lnTo>
                <a:lnTo>
                  <a:pt x="2247900" y="978694"/>
                </a:lnTo>
                <a:lnTo>
                  <a:pt x="2286000" y="938213"/>
                </a:lnTo>
                <a:lnTo>
                  <a:pt x="2305050" y="923925"/>
                </a:lnTo>
                <a:lnTo>
                  <a:pt x="2321718" y="916782"/>
                </a:lnTo>
                <a:lnTo>
                  <a:pt x="2338387" y="914400"/>
                </a:lnTo>
                <a:lnTo>
                  <a:pt x="2350293" y="921544"/>
                </a:lnTo>
                <a:lnTo>
                  <a:pt x="2352675" y="938213"/>
                </a:lnTo>
                <a:lnTo>
                  <a:pt x="2328862" y="1004888"/>
                </a:lnTo>
                <a:lnTo>
                  <a:pt x="2266950" y="1138238"/>
                </a:lnTo>
                <a:lnTo>
                  <a:pt x="2209800" y="1221582"/>
                </a:lnTo>
                <a:lnTo>
                  <a:pt x="2152650" y="1293019"/>
                </a:lnTo>
                <a:lnTo>
                  <a:pt x="2100262" y="1343025"/>
                </a:lnTo>
                <a:lnTo>
                  <a:pt x="2062162" y="1376363"/>
                </a:lnTo>
                <a:lnTo>
                  <a:pt x="2040731" y="1390650"/>
                </a:lnTo>
                <a:lnTo>
                  <a:pt x="2012156" y="1395413"/>
                </a:lnTo>
                <a:lnTo>
                  <a:pt x="1969293" y="1388269"/>
                </a:lnTo>
                <a:lnTo>
                  <a:pt x="1940718" y="1373982"/>
                </a:lnTo>
                <a:lnTo>
                  <a:pt x="1914525" y="1347788"/>
                </a:lnTo>
                <a:lnTo>
                  <a:pt x="1888331" y="1309688"/>
                </a:lnTo>
                <a:lnTo>
                  <a:pt x="1521618" y="11215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FA47EBF-7853-49F4-90BE-29D78CC53535}"/>
              </a:ext>
            </a:extLst>
          </p:cNvPr>
          <p:cNvSpPr/>
          <p:nvPr/>
        </p:nvSpPr>
        <p:spPr>
          <a:xfrm rot="16200000">
            <a:off x="2808290" y="4152900"/>
            <a:ext cx="3111500" cy="438150"/>
          </a:xfrm>
          <a:custGeom>
            <a:avLst/>
            <a:gdLst>
              <a:gd name="connsiteX0" fmla="*/ 1759254 w 3111536"/>
              <a:gd name="connsiteY0" fmla="*/ 342578 h 437882"/>
              <a:gd name="connsiteX1" fmla="*/ 955612 w 3111536"/>
              <a:gd name="connsiteY1" fmla="*/ 298790 h 437882"/>
              <a:gd name="connsiteX2" fmla="*/ 556367 w 3111536"/>
              <a:gd name="connsiteY2" fmla="*/ 278184 h 437882"/>
              <a:gd name="connsiteX3" fmla="*/ 386366 w 3111536"/>
              <a:gd name="connsiteY3" fmla="*/ 267881 h 437882"/>
              <a:gd name="connsiteX4" fmla="*/ 182880 w 3111536"/>
              <a:gd name="connsiteY4" fmla="*/ 267881 h 437882"/>
              <a:gd name="connsiteX5" fmla="*/ 90152 w 3111536"/>
              <a:gd name="connsiteY5" fmla="*/ 265305 h 437882"/>
              <a:gd name="connsiteX6" fmla="*/ 38636 w 3111536"/>
              <a:gd name="connsiteY6" fmla="*/ 255002 h 437882"/>
              <a:gd name="connsiteX7" fmla="*/ 12879 w 3111536"/>
              <a:gd name="connsiteY7" fmla="*/ 239547 h 437882"/>
              <a:gd name="connsiteX8" fmla="*/ 0 w 3111536"/>
              <a:gd name="connsiteY8" fmla="*/ 218941 h 437882"/>
              <a:gd name="connsiteX9" fmla="*/ 0 w 3111536"/>
              <a:gd name="connsiteY9" fmla="*/ 195759 h 437882"/>
              <a:gd name="connsiteX10" fmla="*/ 5151 w 3111536"/>
              <a:gd name="connsiteY10" fmla="*/ 175153 h 437882"/>
              <a:gd name="connsiteX11" fmla="*/ 25757 w 3111536"/>
              <a:gd name="connsiteY11" fmla="*/ 146819 h 437882"/>
              <a:gd name="connsiteX12" fmla="*/ 54091 w 3111536"/>
              <a:gd name="connsiteY12" fmla="*/ 118486 h 437882"/>
              <a:gd name="connsiteX13" fmla="*/ 103031 w 3111536"/>
              <a:gd name="connsiteY13" fmla="*/ 87577 h 437882"/>
              <a:gd name="connsiteX14" fmla="*/ 175152 w 3111536"/>
              <a:gd name="connsiteY14" fmla="*/ 59243 h 437882"/>
              <a:gd name="connsiteX15" fmla="*/ 249850 w 3111536"/>
              <a:gd name="connsiteY15" fmla="*/ 33485 h 437882"/>
              <a:gd name="connsiteX16" fmla="*/ 414699 w 3111536"/>
              <a:gd name="connsiteY16" fmla="*/ 0 h 437882"/>
              <a:gd name="connsiteX17" fmla="*/ 476518 w 3111536"/>
              <a:gd name="connsiteY17" fmla="*/ 10303 h 437882"/>
              <a:gd name="connsiteX18" fmla="*/ 595004 w 3111536"/>
              <a:gd name="connsiteY18" fmla="*/ 30909 h 437882"/>
              <a:gd name="connsiteX19" fmla="*/ 731520 w 3111536"/>
              <a:gd name="connsiteY19" fmla="*/ 48940 h 437882"/>
              <a:gd name="connsiteX20" fmla="*/ 955612 w 3111536"/>
              <a:gd name="connsiteY20" fmla="*/ 72122 h 437882"/>
              <a:gd name="connsiteX21" fmla="*/ 1452737 w 3111536"/>
              <a:gd name="connsiteY21" fmla="*/ 110758 h 437882"/>
              <a:gd name="connsiteX22" fmla="*/ 1870012 w 3111536"/>
              <a:gd name="connsiteY22" fmla="*/ 133940 h 437882"/>
              <a:gd name="connsiteX23" fmla="*/ 2258954 w 3111536"/>
              <a:gd name="connsiteY23" fmla="*/ 151971 h 437882"/>
              <a:gd name="connsiteX24" fmla="*/ 2686533 w 3111536"/>
              <a:gd name="connsiteY24" fmla="*/ 172577 h 437882"/>
              <a:gd name="connsiteX25" fmla="*/ 2967292 w 3111536"/>
              <a:gd name="connsiteY25" fmla="*/ 170001 h 437882"/>
              <a:gd name="connsiteX26" fmla="*/ 3111536 w 3111536"/>
              <a:gd name="connsiteY26" fmla="*/ 224093 h 437882"/>
              <a:gd name="connsiteX27" fmla="*/ 3039414 w 3111536"/>
              <a:gd name="connsiteY27" fmla="*/ 314245 h 437882"/>
              <a:gd name="connsiteX28" fmla="*/ 2972444 w 3111536"/>
              <a:gd name="connsiteY28" fmla="*/ 394094 h 437882"/>
              <a:gd name="connsiteX29" fmla="*/ 2938959 w 3111536"/>
              <a:gd name="connsiteY29" fmla="*/ 422427 h 437882"/>
              <a:gd name="connsiteX30" fmla="*/ 2915777 w 3111536"/>
              <a:gd name="connsiteY30" fmla="*/ 435306 h 437882"/>
              <a:gd name="connsiteX31" fmla="*/ 2879716 w 3111536"/>
              <a:gd name="connsiteY31" fmla="*/ 437882 h 437882"/>
              <a:gd name="connsiteX32" fmla="*/ 2830776 w 3111536"/>
              <a:gd name="connsiteY32" fmla="*/ 427579 h 437882"/>
              <a:gd name="connsiteX33" fmla="*/ 2771533 w 3111536"/>
              <a:gd name="connsiteY33" fmla="*/ 399245 h 437882"/>
              <a:gd name="connsiteX34" fmla="*/ 2258954 w 3111536"/>
              <a:gd name="connsiteY34" fmla="*/ 373488 h 437882"/>
              <a:gd name="connsiteX35" fmla="*/ 1759254 w 3111536"/>
              <a:gd name="connsiteY35" fmla="*/ 342578 h 437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11536" h="437882">
                <a:moveTo>
                  <a:pt x="1759254" y="342578"/>
                </a:moveTo>
                <a:lnTo>
                  <a:pt x="955612" y="298790"/>
                </a:lnTo>
                <a:lnTo>
                  <a:pt x="556367" y="278184"/>
                </a:lnTo>
                <a:lnTo>
                  <a:pt x="386366" y="267881"/>
                </a:lnTo>
                <a:lnTo>
                  <a:pt x="182880" y="267881"/>
                </a:lnTo>
                <a:lnTo>
                  <a:pt x="90152" y="265305"/>
                </a:lnTo>
                <a:lnTo>
                  <a:pt x="38636" y="255002"/>
                </a:lnTo>
                <a:lnTo>
                  <a:pt x="12879" y="239547"/>
                </a:lnTo>
                <a:lnTo>
                  <a:pt x="0" y="218941"/>
                </a:lnTo>
                <a:lnTo>
                  <a:pt x="0" y="195759"/>
                </a:lnTo>
                <a:lnTo>
                  <a:pt x="5151" y="175153"/>
                </a:lnTo>
                <a:lnTo>
                  <a:pt x="25757" y="146819"/>
                </a:lnTo>
                <a:lnTo>
                  <a:pt x="54091" y="118486"/>
                </a:lnTo>
                <a:lnTo>
                  <a:pt x="103031" y="87577"/>
                </a:lnTo>
                <a:lnTo>
                  <a:pt x="175152" y="59243"/>
                </a:lnTo>
                <a:lnTo>
                  <a:pt x="249850" y="33485"/>
                </a:lnTo>
                <a:lnTo>
                  <a:pt x="414699" y="0"/>
                </a:lnTo>
                <a:lnTo>
                  <a:pt x="476518" y="10303"/>
                </a:lnTo>
                <a:lnTo>
                  <a:pt x="595004" y="30909"/>
                </a:lnTo>
                <a:lnTo>
                  <a:pt x="731520" y="48940"/>
                </a:lnTo>
                <a:lnTo>
                  <a:pt x="955612" y="72122"/>
                </a:lnTo>
                <a:lnTo>
                  <a:pt x="1452737" y="110758"/>
                </a:lnTo>
                <a:lnTo>
                  <a:pt x="1870012" y="133940"/>
                </a:lnTo>
                <a:lnTo>
                  <a:pt x="2258954" y="151971"/>
                </a:lnTo>
                <a:lnTo>
                  <a:pt x="2686533" y="172577"/>
                </a:lnTo>
                <a:lnTo>
                  <a:pt x="2967292" y="170001"/>
                </a:lnTo>
                <a:lnTo>
                  <a:pt x="3111536" y="224093"/>
                </a:lnTo>
                <a:lnTo>
                  <a:pt x="3039414" y="314245"/>
                </a:lnTo>
                <a:lnTo>
                  <a:pt x="2972444" y="394094"/>
                </a:lnTo>
                <a:lnTo>
                  <a:pt x="2938959" y="422427"/>
                </a:lnTo>
                <a:lnTo>
                  <a:pt x="2915777" y="435306"/>
                </a:lnTo>
                <a:lnTo>
                  <a:pt x="2879716" y="437882"/>
                </a:lnTo>
                <a:lnTo>
                  <a:pt x="2830776" y="427579"/>
                </a:lnTo>
                <a:lnTo>
                  <a:pt x="2771533" y="399245"/>
                </a:lnTo>
                <a:lnTo>
                  <a:pt x="2258954" y="373488"/>
                </a:lnTo>
                <a:lnTo>
                  <a:pt x="1759254" y="34257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E8A48FB-0002-4CD6-8A08-E33F899AC056}"/>
              </a:ext>
            </a:extLst>
          </p:cNvPr>
          <p:cNvSpPr/>
          <p:nvPr/>
        </p:nvSpPr>
        <p:spPr>
          <a:xfrm>
            <a:off x="5048253" y="1933576"/>
            <a:ext cx="2962275" cy="631825"/>
          </a:xfrm>
          <a:custGeom>
            <a:avLst/>
            <a:gdLst>
              <a:gd name="connsiteX0" fmla="*/ 2254216 w 2963243"/>
              <a:gd name="connsiteY0" fmla="*/ 347178 h 630789"/>
              <a:gd name="connsiteX1" fmla="*/ 1838580 w 2963243"/>
              <a:gd name="connsiteY1" fmla="*/ 403411 h 630789"/>
              <a:gd name="connsiteX2" fmla="*/ 1662545 w 2963243"/>
              <a:gd name="connsiteY2" fmla="*/ 435195 h 630789"/>
              <a:gd name="connsiteX3" fmla="*/ 1452282 w 2963243"/>
              <a:gd name="connsiteY3" fmla="*/ 464534 h 630789"/>
              <a:gd name="connsiteX4" fmla="*/ 1178451 w 2963243"/>
              <a:gd name="connsiteY4" fmla="*/ 501208 h 630789"/>
              <a:gd name="connsiteX5" fmla="*/ 885061 w 2963243"/>
              <a:gd name="connsiteY5" fmla="*/ 537882 h 630789"/>
              <a:gd name="connsiteX6" fmla="*/ 789709 w 2963243"/>
              <a:gd name="connsiteY6" fmla="*/ 577001 h 630789"/>
              <a:gd name="connsiteX7" fmla="*/ 611230 w 2963243"/>
              <a:gd name="connsiteY7" fmla="*/ 584335 h 630789"/>
              <a:gd name="connsiteX8" fmla="*/ 506098 w 2963243"/>
              <a:gd name="connsiteY8" fmla="*/ 596560 h 630789"/>
              <a:gd name="connsiteX9" fmla="*/ 476759 w 2963243"/>
              <a:gd name="connsiteY9" fmla="*/ 603895 h 630789"/>
              <a:gd name="connsiteX10" fmla="*/ 454755 w 2963243"/>
              <a:gd name="connsiteY10" fmla="*/ 616119 h 630789"/>
              <a:gd name="connsiteX11" fmla="*/ 427861 w 2963243"/>
              <a:gd name="connsiteY11" fmla="*/ 625899 h 630789"/>
              <a:gd name="connsiteX12" fmla="*/ 398522 w 2963243"/>
              <a:gd name="connsiteY12" fmla="*/ 630789 h 630789"/>
              <a:gd name="connsiteX13" fmla="*/ 369183 w 2963243"/>
              <a:gd name="connsiteY13" fmla="*/ 630789 h 630789"/>
              <a:gd name="connsiteX14" fmla="*/ 330064 w 2963243"/>
              <a:gd name="connsiteY14" fmla="*/ 623454 h 630789"/>
              <a:gd name="connsiteX15" fmla="*/ 298280 w 2963243"/>
              <a:gd name="connsiteY15" fmla="*/ 608785 h 630789"/>
              <a:gd name="connsiteX16" fmla="*/ 239602 w 2963243"/>
              <a:gd name="connsiteY16" fmla="*/ 567221 h 630789"/>
              <a:gd name="connsiteX17" fmla="*/ 185814 w 2963243"/>
              <a:gd name="connsiteY17" fmla="*/ 513433 h 630789"/>
              <a:gd name="connsiteX18" fmla="*/ 88017 w 2963243"/>
              <a:gd name="connsiteY18" fmla="*/ 398521 h 630789"/>
              <a:gd name="connsiteX19" fmla="*/ 34229 w 2963243"/>
              <a:gd name="connsiteY19" fmla="*/ 330064 h 630789"/>
              <a:gd name="connsiteX20" fmla="*/ 7335 w 2963243"/>
              <a:gd name="connsiteY20" fmla="*/ 286055 h 630789"/>
              <a:gd name="connsiteX21" fmla="*/ 0 w 2963243"/>
              <a:gd name="connsiteY21" fmla="*/ 266496 h 630789"/>
              <a:gd name="connsiteX22" fmla="*/ 0 w 2963243"/>
              <a:gd name="connsiteY22" fmla="*/ 249381 h 630789"/>
              <a:gd name="connsiteX23" fmla="*/ 4890 w 2963243"/>
              <a:gd name="connsiteY23" fmla="*/ 237157 h 630789"/>
              <a:gd name="connsiteX24" fmla="*/ 14669 w 2963243"/>
              <a:gd name="connsiteY24" fmla="*/ 229822 h 630789"/>
              <a:gd name="connsiteX25" fmla="*/ 29339 w 2963243"/>
              <a:gd name="connsiteY25" fmla="*/ 232267 h 630789"/>
              <a:gd name="connsiteX26" fmla="*/ 56233 w 2963243"/>
              <a:gd name="connsiteY26" fmla="*/ 246936 h 630789"/>
              <a:gd name="connsiteX27" fmla="*/ 107576 w 2963243"/>
              <a:gd name="connsiteY27" fmla="*/ 271386 h 630789"/>
              <a:gd name="connsiteX28" fmla="*/ 180924 w 2963243"/>
              <a:gd name="connsiteY28" fmla="*/ 303170 h 630789"/>
              <a:gd name="connsiteX29" fmla="*/ 251827 w 2963243"/>
              <a:gd name="connsiteY29" fmla="*/ 327619 h 630789"/>
              <a:gd name="connsiteX30" fmla="*/ 317839 w 2963243"/>
              <a:gd name="connsiteY30" fmla="*/ 349623 h 630789"/>
              <a:gd name="connsiteX31" fmla="*/ 420526 w 2963243"/>
              <a:gd name="connsiteY31" fmla="*/ 371627 h 630789"/>
              <a:gd name="connsiteX32" fmla="*/ 501208 w 2963243"/>
              <a:gd name="connsiteY32" fmla="*/ 381407 h 630789"/>
              <a:gd name="connsiteX33" fmla="*/ 718806 w 2963243"/>
              <a:gd name="connsiteY33" fmla="*/ 369182 h 630789"/>
              <a:gd name="connsiteX34" fmla="*/ 1041536 w 2963243"/>
              <a:gd name="connsiteY34" fmla="*/ 339843 h 630789"/>
              <a:gd name="connsiteX35" fmla="*/ 1327591 w 2963243"/>
              <a:gd name="connsiteY35" fmla="*/ 290945 h 630789"/>
              <a:gd name="connsiteX36" fmla="*/ 1706554 w 2963243"/>
              <a:gd name="connsiteY36" fmla="*/ 220042 h 630789"/>
              <a:gd name="connsiteX37" fmla="*/ 2043953 w 2963243"/>
              <a:gd name="connsiteY37" fmla="*/ 156474 h 630789"/>
              <a:gd name="connsiteX38" fmla="*/ 2293335 w 2963243"/>
              <a:gd name="connsiteY38" fmla="*/ 114911 h 630789"/>
              <a:gd name="connsiteX39" fmla="*/ 2366682 w 2963243"/>
              <a:gd name="connsiteY39" fmla="*/ 95351 h 630789"/>
              <a:gd name="connsiteX40" fmla="*/ 2418026 w 2963243"/>
              <a:gd name="connsiteY40" fmla="*/ 73347 h 630789"/>
              <a:gd name="connsiteX41" fmla="*/ 2513377 w 2963243"/>
              <a:gd name="connsiteY41" fmla="*/ 29339 h 630789"/>
              <a:gd name="connsiteX42" fmla="*/ 2559831 w 2963243"/>
              <a:gd name="connsiteY42" fmla="*/ 0 h 630789"/>
              <a:gd name="connsiteX43" fmla="*/ 2596505 w 2963243"/>
              <a:gd name="connsiteY43" fmla="*/ 0 h 630789"/>
              <a:gd name="connsiteX44" fmla="*/ 2662518 w 2963243"/>
              <a:gd name="connsiteY44" fmla="*/ 17114 h 630789"/>
              <a:gd name="connsiteX45" fmla="*/ 2743200 w 2963243"/>
              <a:gd name="connsiteY45" fmla="*/ 48898 h 630789"/>
              <a:gd name="connsiteX46" fmla="*/ 2814103 w 2963243"/>
              <a:gd name="connsiteY46" fmla="*/ 80682 h 630789"/>
              <a:gd name="connsiteX47" fmla="*/ 2882560 w 2963243"/>
              <a:gd name="connsiteY47" fmla="*/ 119801 h 630789"/>
              <a:gd name="connsiteX48" fmla="*/ 2914344 w 2963243"/>
              <a:gd name="connsiteY48" fmla="*/ 139360 h 630789"/>
              <a:gd name="connsiteX49" fmla="*/ 2943683 w 2963243"/>
              <a:gd name="connsiteY49" fmla="*/ 163809 h 630789"/>
              <a:gd name="connsiteX50" fmla="*/ 2953463 w 2963243"/>
              <a:gd name="connsiteY50" fmla="*/ 178479 h 630789"/>
              <a:gd name="connsiteX51" fmla="*/ 2963243 w 2963243"/>
              <a:gd name="connsiteY51" fmla="*/ 198038 h 630789"/>
              <a:gd name="connsiteX52" fmla="*/ 2960798 w 2963243"/>
              <a:gd name="connsiteY52" fmla="*/ 220042 h 630789"/>
              <a:gd name="connsiteX53" fmla="*/ 2943683 w 2963243"/>
              <a:gd name="connsiteY53" fmla="*/ 242047 h 630789"/>
              <a:gd name="connsiteX54" fmla="*/ 2919234 w 2963243"/>
              <a:gd name="connsiteY54" fmla="*/ 256716 h 630789"/>
              <a:gd name="connsiteX55" fmla="*/ 2877670 w 2963243"/>
              <a:gd name="connsiteY55" fmla="*/ 271386 h 630789"/>
              <a:gd name="connsiteX56" fmla="*/ 2831217 w 2963243"/>
              <a:gd name="connsiteY56" fmla="*/ 278720 h 630789"/>
              <a:gd name="connsiteX57" fmla="*/ 2735865 w 2963243"/>
              <a:gd name="connsiteY57" fmla="*/ 286055 h 630789"/>
              <a:gd name="connsiteX58" fmla="*/ 2618509 w 2963243"/>
              <a:gd name="connsiteY58" fmla="*/ 293390 h 630789"/>
              <a:gd name="connsiteX59" fmla="*/ 2254216 w 2963243"/>
              <a:gd name="connsiteY59" fmla="*/ 347178 h 630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963243" h="630789">
                <a:moveTo>
                  <a:pt x="2254216" y="347178"/>
                </a:moveTo>
                <a:lnTo>
                  <a:pt x="1838580" y="403411"/>
                </a:lnTo>
                <a:lnTo>
                  <a:pt x="1662545" y="435195"/>
                </a:lnTo>
                <a:lnTo>
                  <a:pt x="1452282" y="464534"/>
                </a:lnTo>
                <a:lnTo>
                  <a:pt x="1178451" y="501208"/>
                </a:lnTo>
                <a:lnTo>
                  <a:pt x="885061" y="537882"/>
                </a:lnTo>
                <a:lnTo>
                  <a:pt x="789709" y="577001"/>
                </a:lnTo>
                <a:lnTo>
                  <a:pt x="611230" y="584335"/>
                </a:lnTo>
                <a:lnTo>
                  <a:pt x="506098" y="596560"/>
                </a:lnTo>
                <a:lnTo>
                  <a:pt x="476759" y="603895"/>
                </a:lnTo>
                <a:lnTo>
                  <a:pt x="454755" y="616119"/>
                </a:lnTo>
                <a:lnTo>
                  <a:pt x="427861" y="625899"/>
                </a:lnTo>
                <a:lnTo>
                  <a:pt x="398522" y="630789"/>
                </a:lnTo>
                <a:lnTo>
                  <a:pt x="369183" y="630789"/>
                </a:lnTo>
                <a:lnTo>
                  <a:pt x="330064" y="623454"/>
                </a:lnTo>
                <a:lnTo>
                  <a:pt x="298280" y="608785"/>
                </a:lnTo>
                <a:lnTo>
                  <a:pt x="239602" y="567221"/>
                </a:lnTo>
                <a:lnTo>
                  <a:pt x="185814" y="513433"/>
                </a:lnTo>
                <a:lnTo>
                  <a:pt x="88017" y="398521"/>
                </a:lnTo>
                <a:lnTo>
                  <a:pt x="34229" y="330064"/>
                </a:lnTo>
                <a:lnTo>
                  <a:pt x="7335" y="286055"/>
                </a:lnTo>
                <a:lnTo>
                  <a:pt x="0" y="266496"/>
                </a:lnTo>
                <a:lnTo>
                  <a:pt x="0" y="249381"/>
                </a:lnTo>
                <a:lnTo>
                  <a:pt x="4890" y="237157"/>
                </a:lnTo>
                <a:lnTo>
                  <a:pt x="14669" y="229822"/>
                </a:lnTo>
                <a:lnTo>
                  <a:pt x="29339" y="232267"/>
                </a:lnTo>
                <a:lnTo>
                  <a:pt x="56233" y="246936"/>
                </a:lnTo>
                <a:lnTo>
                  <a:pt x="107576" y="271386"/>
                </a:lnTo>
                <a:lnTo>
                  <a:pt x="180924" y="303170"/>
                </a:lnTo>
                <a:lnTo>
                  <a:pt x="251827" y="327619"/>
                </a:lnTo>
                <a:lnTo>
                  <a:pt x="317839" y="349623"/>
                </a:lnTo>
                <a:lnTo>
                  <a:pt x="420526" y="371627"/>
                </a:lnTo>
                <a:lnTo>
                  <a:pt x="501208" y="381407"/>
                </a:lnTo>
                <a:lnTo>
                  <a:pt x="718806" y="369182"/>
                </a:lnTo>
                <a:lnTo>
                  <a:pt x="1041536" y="339843"/>
                </a:lnTo>
                <a:lnTo>
                  <a:pt x="1327591" y="290945"/>
                </a:lnTo>
                <a:lnTo>
                  <a:pt x="1706554" y="220042"/>
                </a:lnTo>
                <a:lnTo>
                  <a:pt x="2043953" y="156474"/>
                </a:lnTo>
                <a:lnTo>
                  <a:pt x="2293335" y="114911"/>
                </a:lnTo>
                <a:lnTo>
                  <a:pt x="2366682" y="95351"/>
                </a:lnTo>
                <a:lnTo>
                  <a:pt x="2418026" y="73347"/>
                </a:lnTo>
                <a:lnTo>
                  <a:pt x="2513377" y="29339"/>
                </a:lnTo>
                <a:lnTo>
                  <a:pt x="2559831" y="0"/>
                </a:lnTo>
                <a:lnTo>
                  <a:pt x="2596505" y="0"/>
                </a:lnTo>
                <a:lnTo>
                  <a:pt x="2662518" y="17114"/>
                </a:lnTo>
                <a:lnTo>
                  <a:pt x="2743200" y="48898"/>
                </a:lnTo>
                <a:lnTo>
                  <a:pt x="2814103" y="80682"/>
                </a:lnTo>
                <a:lnTo>
                  <a:pt x="2882560" y="119801"/>
                </a:lnTo>
                <a:lnTo>
                  <a:pt x="2914344" y="139360"/>
                </a:lnTo>
                <a:lnTo>
                  <a:pt x="2943683" y="163809"/>
                </a:lnTo>
                <a:lnTo>
                  <a:pt x="2953463" y="178479"/>
                </a:lnTo>
                <a:lnTo>
                  <a:pt x="2963243" y="198038"/>
                </a:lnTo>
                <a:lnTo>
                  <a:pt x="2960798" y="220042"/>
                </a:lnTo>
                <a:lnTo>
                  <a:pt x="2943683" y="242047"/>
                </a:lnTo>
                <a:lnTo>
                  <a:pt x="2919234" y="256716"/>
                </a:lnTo>
                <a:lnTo>
                  <a:pt x="2877670" y="271386"/>
                </a:lnTo>
                <a:lnTo>
                  <a:pt x="2831217" y="278720"/>
                </a:lnTo>
                <a:lnTo>
                  <a:pt x="2735865" y="286055"/>
                </a:lnTo>
                <a:lnTo>
                  <a:pt x="2618509" y="293390"/>
                </a:lnTo>
                <a:lnTo>
                  <a:pt x="2254216" y="34717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4B63980-BA77-4304-86A8-E0693C043A7F}"/>
              </a:ext>
            </a:extLst>
          </p:cNvPr>
          <p:cNvSpPr/>
          <p:nvPr/>
        </p:nvSpPr>
        <p:spPr>
          <a:xfrm rot="16200000">
            <a:off x="3994945" y="4312445"/>
            <a:ext cx="2211387" cy="555625"/>
          </a:xfrm>
          <a:custGeom>
            <a:avLst/>
            <a:gdLst>
              <a:gd name="connsiteX0" fmla="*/ 1421606 w 2212181"/>
              <a:gd name="connsiteY0" fmla="*/ 454818 h 554831"/>
              <a:gd name="connsiteX1" fmla="*/ 700087 w 2212181"/>
              <a:gd name="connsiteY1" fmla="*/ 507206 h 554831"/>
              <a:gd name="connsiteX2" fmla="*/ 347662 w 2212181"/>
              <a:gd name="connsiteY2" fmla="*/ 531018 h 554831"/>
              <a:gd name="connsiteX3" fmla="*/ 197643 w 2212181"/>
              <a:gd name="connsiteY3" fmla="*/ 554831 h 554831"/>
              <a:gd name="connsiteX4" fmla="*/ 97631 w 2212181"/>
              <a:gd name="connsiteY4" fmla="*/ 542925 h 554831"/>
              <a:gd name="connsiteX5" fmla="*/ 57150 w 2212181"/>
              <a:gd name="connsiteY5" fmla="*/ 533400 h 554831"/>
              <a:gd name="connsiteX6" fmla="*/ 28575 w 2212181"/>
              <a:gd name="connsiteY6" fmla="*/ 521493 h 554831"/>
              <a:gd name="connsiteX7" fmla="*/ 7143 w 2212181"/>
              <a:gd name="connsiteY7" fmla="*/ 500062 h 554831"/>
              <a:gd name="connsiteX8" fmla="*/ 0 w 2212181"/>
              <a:gd name="connsiteY8" fmla="*/ 481012 h 554831"/>
              <a:gd name="connsiteX9" fmla="*/ 2381 w 2212181"/>
              <a:gd name="connsiteY9" fmla="*/ 461962 h 554831"/>
              <a:gd name="connsiteX10" fmla="*/ 16668 w 2212181"/>
              <a:gd name="connsiteY10" fmla="*/ 435768 h 554831"/>
              <a:gd name="connsiteX11" fmla="*/ 45243 w 2212181"/>
              <a:gd name="connsiteY11" fmla="*/ 409575 h 554831"/>
              <a:gd name="connsiteX12" fmla="*/ 73818 w 2212181"/>
              <a:gd name="connsiteY12" fmla="*/ 383381 h 554831"/>
              <a:gd name="connsiteX13" fmla="*/ 126206 w 2212181"/>
              <a:gd name="connsiteY13" fmla="*/ 352425 h 554831"/>
              <a:gd name="connsiteX14" fmla="*/ 190500 w 2212181"/>
              <a:gd name="connsiteY14" fmla="*/ 326231 h 554831"/>
              <a:gd name="connsiteX15" fmla="*/ 278606 w 2212181"/>
              <a:gd name="connsiteY15" fmla="*/ 302418 h 554831"/>
              <a:gd name="connsiteX16" fmla="*/ 390525 w 2212181"/>
              <a:gd name="connsiteY16" fmla="*/ 288131 h 554831"/>
              <a:gd name="connsiteX17" fmla="*/ 595312 w 2212181"/>
              <a:gd name="connsiteY17" fmla="*/ 271462 h 554831"/>
              <a:gd name="connsiteX18" fmla="*/ 1016793 w 2212181"/>
              <a:gd name="connsiteY18" fmla="*/ 242887 h 554831"/>
              <a:gd name="connsiteX19" fmla="*/ 1447800 w 2212181"/>
              <a:gd name="connsiteY19" fmla="*/ 216693 h 554831"/>
              <a:gd name="connsiteX20" fmla="*/ 1778793 w 2212181"/>
              <a:gd name="connsiteY20" fmla="*/ 197643 h 554831"/>
              <a:gd name="connsiteX21" fmla="*/ 1864518 w 2212181"/>
              <a:gd name="connsiteY21" fmla="*/ 188118 h 554831"/>
              <a:gd name="connsiteX22" fmla="*/ 1940718 w 2212181"/>
              <a:gd name="connsiteY22" fmla="*/ 171450 h 554831"/>
              <a:gd name="connsiteX23" fmla="*/ 1997868 w 2212181"/>
              <a:gd name="connsiteY23" fmla="*/ 150018 h 554831"/>
              <a:gd name="connsiteX24" fmla="*/ 2062162 w 2212181"/>
              <a:gd name="connsiteY24" fmla="*/ 111918 h 554831"/>
              <a:gd name="connsiteX25" fmla="*/ 2102643 w 2212181"/>
              <a:gd name="connsiteY25" fmla="*/ 80962 h 554831"/>
              <a:gd name="connsiteX26" fmla="*/ 2128837 w 2212181"/>
              <a:gd name="connsiteY26" fmla="*/ 50006 h 554831"/>
              <a:gd name="connsiteX27" fmla="*/ 2145506 w 2212181"/>
              <a:gd name="connsiteY27" fmla="*/ 23812 h 554831"/>
              <a:gd name="connsiteX28" fmla="*/ 2155031 w 2212181"/>
              <a:gd name="connsiteY28" fmla="*/ 11906 h 554831"/>
              <a:gd name="connsiteX29" fmla="*/ 2169318 w 2212181"/>
              <a:gd name="connsiteY29" fmla="*/ 4762 h 554831"/>
              <a:gd name="connsiteX30" fmla="*/ 2188368 w 2212181"/>
              <a:gd name="connsiteY30" fmla="*/ 0 h 554831"/>
              <a:gd name="connsiteX31" fmla="*/ 2202656 w 2212181"/>
              <a:gd name="connsiteY31" fmla="*/ 0 h 554831"/>
              <a:gd name="connsiteX32" fmla="*/ 2212181 w 2212181"/>
              <a:gd name="connsiteY32" fmla="*/ 4762 h 554831"/>
              <a:gd name="connsiteX33" fmla="*/ 2212181 w 2212181"/>
              <a:gd name="connsiteY33" fmla="*/ 16668 h 554831"/>
              <a:gd name="connsiteX34" fmla="*/ 2197893 w 2212181"/>
              <a:gd name="connsiteY34" fmla="*/ 66675 h 554831"/>
              <a:gd name="connsiteX35" fmla="*/ 2195512 w 2212181"/>
              <a:gd name="connsiteY35" fmla="*/ 126206 h 554831"/>
              <a:gd name="connsiteX36" fmla="*/ 2188368 w 2212181"/>
              <a:gd name="connsiteY36" fmla="*/ 176212 h 554831"/>
              <a:gd name="connsiteX37" fmla="*/ 2176462 w 2212181"/>
              <a:gd name="connsiteY37" fmla="*/ 228600 h 554831"/>
              <a:gd name="connsiteX38" fmla="*/ 2155031 w 2212181"/>
              <a:gd name="connsiteY38" fmla="*/ 297656 h 554831"/>
              <a:gd name="connsiteX39" fmla="*/ 2128837 w 2212181"/>
              <a:gd name="connsiteY39" fmla="*/ 385762 h 554831"/>
              <a:gd name="connsiteX40" fmla="*/ 1962150 w 2212181"/>
              <a:gd name="connsiteY40" fmla="*/ 416718 h 554831"/>
              <a:gd name="connsiteX41" fmla="*/ 1421606 w 2212181"/>
              <a:gd name="connsiteY41" fmla="*/ 454818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212181" h="554831">
                <a:moveTo>
                  <a:pt x="1421606" y="454818"/>
                </a:moveTo>
                <a:lnTo>
                  <a:pt x="700087" y="507206"/>
                </a:lnTo>
                <a:lnTo>
                  <a:pt x="347662" y="531018"/>
                </a:lnTo>
                <a:lnTo>
                  <a:pt x="197643" y="554831"/>
                </a:lnTo>
                <a:lnTo>
                  <a:pt x="97631" y="542925"/>
                </a:lnTo>
                <a:lnTo>
                  <a:pt x="57150" y="533400"/>
                </a:lnTo>
                <a:lnTo>
                  <a:pt x="28575" y="521493"/>
                </a:lnTo>
                <a:lnTo>
                  <a:pt x="7143" y="500062"/>
                </a:lnTo>
                <a:lnTo>
                  <a:pt x="0" y="481012"/>
                </a:lnTo>
                <a:lnTo>
                  <a:pt x="2381" y="461962"/>
                </a:lnTo>
                <a:lnTo>
                  <a:pt x="16668" y="435768"/>
                </a:lnTo>
                <a:lnTo>
                  <a:pt x="45243" y="409575"/>
                </a:lnTo>
                <a:lnTo>
                  <a:pt x="73818" y="383381"/>
                </a:lnTo>
                <a:lnTo>
                  <a:pt x="126206" y="352425"/>
                </a:lnTo>
                <a:lnTo>
                  <a:pt x="190500" y="326231"/>
                </a:lnTo>
                <a:lnTo>
                  <a:pt x="278606" y="302418"/>
                </a:lnTo>
                <a:lnTo>
                  <a:pt x="390525" y="288131"/>
                </a:lnTo>
                <a:lnTo>
                  <a:pt x="595312" y="271462"/>
                </a:lnTo>
                <a:lnTo>
                  <a:pt x="1016793" y="242887"/>
                </a:lnTo>
                <a:lnTo>
                  <a:pt x="1447800" y="216693"/>
                </a:lnTo>
                <a:lnTo>
                  <a:pt x="1778793" y="197643"/>
                </a:lnTo>
                <a:lnTo>
                  <a:pt x="1864518" y="188118"/>
                </a:lnTo>
                <a:lnTo>
                  <a:pt x="1940718" y="171450"/>
                </a:lnTo>
                <a:lnTo>
                  <a:pt x="1997868" y="150018"/>
                </a:lnTo>
                <a:lnTo>
                  <a:pt x="2062162" y="111918"/>
                </a:lnTo>
                <a:lnTo>
                  <a:pt x="2102643" y="80962"/>
                </a:lnTo>
                <a:lnTo>
                  <a:pt x="2128837" y="50006"/>
                </a:lnTo>
                <a:lnTo>
                  <a:pt x="2145506" y="23812"/>
                </a:lnTo>
                <a:lnTo>
                  <a:pt x="2155031" y="11906"/>
                </a:lnTo>
                <a:lnTo>
                  <a:pt x="2169318" y="4762"/>
                </a:lnTo>
                <a:lnTo>
                  <a:pt x="2188368" y="0"/>
                </a:lnTo>
                <a:lnTo>
                  <a:pt x="2202656" y="0"/>
                </a:lnTo>
                <a:lnTo>
                  <a:pt x="2212181" y="4762"/>
                </a:lnTo>
                <a:lnTo>
                  <a:pt x="2212181" y="16668"/>
                </a:lnTo>
                <a:lnTo>
                  <a:pt x="2197893" y="66675"/>
                </a:lnTo>
                <a:cubicBezTo>
                  <a:pt x="2197099" y="86519"/>
                  <a:pt x="2196306" y="106362"/>
                  <a:pt x="2195512" y="126206"/>
                </a:cubicBezTo>
                <a:lnTo>
                  <a:pt x="2188368" y="176212"/>
                </a:lnTo>
                <a:lnTo>
                  <a:pt x="2176462" y="228600"/>
                </a:lnTo>
                <a:lnTo>
                  <a:pt x="2155031" y="297656"/>
                </a:lnTo>
                <a:lnTo>
                  <a:pt x="2128837" y="385762"/>
                </a:lnTo>
                <a:lnTo>
                  <a:pt x="1962150" y="416718"/>
                </a:lnTo>
                <a:lnTo>
                  <a:pt x="1421606" y="4548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9D61811-2E94-4F0C-A895-CBE64105BEE8}"/>
              </a:ext>
            </a:extLst>
          </p:cNvPr>
          <p:cNvSpPr/>
          <p:nvPr/>
        </p:nvSpPr>
        <p:spPr>
          <a:xfrm>
            <a:off x="5073650" y="3232150"/>
            <a:ext cx="3225800" cy="2311400"/>
          </a:xfrm>
          <a:custGeom>
            <a:avLst/>
            <a:gdLst>
              <a:gd name="connsiteX0" fmla="*/ 1539875 w 3225800"/>
              <a:gd name="connsiteY0" fmla="*/ 368300 h 2311400"/>
              <a:gd name="connsiteX1" fmla="*/ 1114425 w 3225800"/>
              <a:gd name="connsiteY1" fmla="*/ 425450 h 2311400"/>
              <a:gd name="connsiteX2" fmla="*/ 936625 w 3225800"/>
              <a:gd name="connsiteY2" fmla="*/ 441325 h 2311400"/>
              <a:gd name="connsiteX3" fmla="*/ 558800 w 3225800"/>
              <a:gd name="connsiteY3" fmla="*/ 473075 h 2311400"/>
              <a:gd name="connsiteX4" fmla="*/ 82550 w 3225800"/>
              <a:gd name="connsiteY4" fmla="*/ 514350 h 2311400"/>
              <a:gd name="connsiteX5" fmla="*/ 0 w 3225800"/>
              <a:gd name="connsiteY5" fmla="*/ 336550 h 2311400"/>
              <a:gd name="connsiteX6" fmla="*/ 307975 w 3225800"/>
              <a:gd name="connsiteY6" fmla="*/ 314325 h 2311400"/>
              <a:gd name="connsiteX7" fmla="*/ 939800 w 3225800"/>
              <a:gd name="connsiteY7" fmla="*/ 257175 h 2311400"/>
              <a:gd name="connsiteX8" fmla="*/ 1114425 w 3225800"/>
              <a:gd name="connsiteY8" fmla="*/ 244475 h 2311400"/>
              <a:gd name="connsiteX9" fmla="*/ 1562100 w 3225800"/>
              <a:gd name="connsiteY9" fmla="*/ 190500 h 2311400"/>
              <a:gd name="connsiteX10" fmla="*/ 1873250 w 3225800"/>
              <a:gd name="connsiteY10" fmla="*/ 142875 h 2311400"/>
              <a:gd name="connsiteX11" fmla="*/ 2079625 w 3225800"/>
              <a:gd name="connsiteY11" fmla="*/ 111125 h 2311400"/>
              <a:gd name="connsiteX12" fmla="*/ 2470150 w 3225800"/>
              <a:gd name="connsiteY12" fmla="*/ 66675 h 2311400"/>
              <a:gd name="connsiteX13" fmla="*/ 2749550 w 3225800"/>
              <a:gd name="connsiteY13" fmla="*/ 34925 h 2311400"/>
              <a:gd name="connsiteX14" fmla="*/ 2794000 w 3225800"/>
              <a:gd name="connsiteY14" fmla="*/ 25400 h 2311400"/>
              <a:gd name="connsiteX15" fmla="*/ 2838450 w 3225800"/>
              <a:gd name="connsiteY15" fmla="*/ 0 h 2311400"/>
              <a:gd name="connsiteX16" fmla="*/ 2857500 w 3225800"/>
              <a:gd name="connsiteY16" fmla="*/ 0 h 2311400"/>
              <a:gd name="connsiteX17" fmla="*/ 2901950 w 3225800"/>
              <a:gd name="connsiteY17" fmla="*/ 31750 h 2311400"/>
              <a:gd name="connsiteX18" fmla="*/ 2997200 w 3225800"/>
              <a:gd name="connsiteY18" fmla="*/ 114300 h 2311400"/>
              <a:gd name="connsiteX19" fmla="*/ 3086100 w 3225800"/>
              <a:gd name="connsiteY19" fmla="*/ 187325 h 2311400"/>
              <a:gd name="connsiteX20" fmla="*/ 3143250 w 3225800"/>
              <a:gd name="connsiteY20" fmla="*/ 244475 h 2311400"/>
              <a:gd name="connsiteX21" fmla="*/ 3181350 w 3225800"/>
              <a:gd name="connsiteY21" fmla="*/ 288925 h 2311400"/>
              <a:gd name="connsiteX22" fmla="*/ 3213100 w 3225800"/>
              <a:gd name="connsiteY22" fmla="*/ 339725 h 2311400"/>
              <a:gd name="connsiteX23" fmla="*/ 3222625 w 3225800"/>
              <a:gd name="connsiteY23" fmla="*/ 361950 h 2311400"/>
              <a:gd name="connsiteX24" fmla="*/ 3225800 w 3225800"/>
              <a:gd name="connsiteY24" fmla="*/ 390525 h 2311400"/>
              <a:gd name="connsiteX25" fmla="*/ 3219450 w 3225800"/>
              <a:gd name="connsiteY25" fmla="*/ 425450 h 2311400"/>
              <a:gd name="connsiteX26" fmla="*/ 3184525 w 3225800"/>
              <a:gd name="connsiteY26" fmla="*/ 492125 h 2311400"/>
              <a:gd name="connsiteX27" fmla="*/ 3152775 w 3225800"/>
              <a:gd name="connsiteY27" fmla="*/ 542925 h 2311400"/>
              <a:gd name="connsiteX28" fmla="*/ 3076575 w 3225800"/>
              <a:gd name="connsiteY28" fmla="*/ 1174750 h 2311400"/>
              <a:gd name="connsiteX29" fmla="*/ 3016250 w 3225800"/>
              <a:gd name="connsiteY29" fmla="*/ 1612900 h 2311400"/>
              <a:gd name="connsiteX30" fmla="*/ 2965450 w 3225800"/>
              <a:gd name="connsiteY30" fmla="*/ 2006600 h 2311400"/>
              <a:gd name="connsiteX31" fmla="*/ 2949575 w 3225800"/>
              <a:gd name="connsiteY31" fmla="*/ 2105025 h 2311400"/>
              <a:gd name="connsiteX32" fmla="*/ 2930525 w 3225800"/>
              <a:gd name="connsiteY32" fmla="*/ 2152650 h 2311400"/>
              <a:gd name="connsiteX33" fmla="*/ 2901950 w 3225800"/>
              <a:gd name="connsiteY33" fmla="*/ 2216150 h 2311400"/>
              <a:gd name="connsiteX34" fmla="*/ 2863850 w 3225800"/>
              <a:gd name="connsiteY34" fmla="*/ 2276475 h 2311400"/>
              <a:gd name="connsiteX35" fmla="*/ 2838450 w 3225800"/>
              <a:gd name="connsiteY35" fmla="*/ 2301875 h 2311400"/>
              <a:gd name="connsiteX36" fmla="*/ 2809875 w 3225800"/>
              <a:gd name="connsiteY36" fmla="*/ 2311400 h 2311400"/>
              <a:gd name="connsiteX37" fmla="*/ 2784475 w 3225800"/>
              <a:gd name="connsiteY37" fmla="*/ 2311400 h 2311400"/>
              <a:gd name="connsiteX38" fmla="*/ 2752725 w 3225800"/>
              <a:gd name="connsiteY38" fmla="*/ 2298700 h 2311400"/>
              <a:gd name="connsiteX39" fmla="*/ 2717800 w 3225800"/>
              <a:gd name="connsiteY39" fmla="*/ 2263775 h 2311400"/>
              <a:gd name="connsiteX40" fmla="*/ 2686050 w 3225800"/>
              <a:gd name="connsiteY40" fmla="*/ 2228850 h 2311400"/>
              <a:gd name="connsiteX41" fmla="*/ 2733675 w 3225800"/>
              <a:gd name="connsiteY41" fmla="*/ 1971675 h 2311400"/>
              <a:gd name="connsiteX42" fmla="*/ 2778125 w 3225800"/>
              <a:gd name="connsiteY42" fmla="*/ 1454150 h 2311400"/>
              <a:gd name="connsiteX43" fmla="*/ 2822575 w 3225800"/>
              <a:gd name="connsiteY43" fmla="*/ 949325 h 2311400"/>
              <a:gd name="connsiteX44" fmla="*/ 2867025 w 3225800"/>
              <a:gd name="connsiteY44" fmla="*/ 419100 h 2311400"/>
              <a:gd name="connsiteX45" fmla="*/ 2863850 w 3225800"/>
              <a:gd name="connsiteY45" fmla="*/ 355600 h 2311400"/>
              <a:gd name="connsiteX46" fmla="*/ 2854325 w 3225800"/>
              <a:gd name="connsiteY46" fmla="*/ 320675 h 2311400"/>
              <a:gd name="connsiteX47" fmla="*/ 2835275 w 3225800"/>
              <a:gd name="connsiteY47" fmla="*/ 292100 h 2311400"/>
              <a:gd name="connsiteX48" fmla="*/ 2806700 w 3225800"/>
              <a:gd name="connsiteY48" fmla="*/ 266700 h 2311400"/>
              <a:gd name="connsiteX49" fmla="*/ 2771775 w 3225800"/>
              <a:gd name="connsiteY49" fmla="*/ 247650 h 2311400"/>
              <a:gd name="connsiteX50" fmla="*/ 2733675 w 3225800"/>
              <a:gd name="connsiteY50" fmla="*/ 241300 h 2311400"/>
              <a:gd name="connsiteX51" fmla="*/ 2590800 w 3225800"/>
              <a:gd name="connsiteY51" fmla="*/ 254000 h 2311400"/>
              <a:gd name="connsiteX52" fmla="*/ 2060575 w 3225800"/>
              <a:gd name="connsiteY52" fmla="*/ 311150 h 2311400"/>
              <a:gd name="connsiteX53" fmla="*/ 1866900 w 3225800"/>
              <a:gd name="connsiteY53" fmla="*/ 327025 h 2311400"/>
              <a:gd name="connsiteX54" fmla="*/ 1539875 w 3225800"/>
              <a:gd name="connsiteY54" fmla="*/ 368300 h 231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225800" h="2311400">
                <a:moveTo>
                  <a:pt x="1539875" y="368300"/>
                </a:moveTo>
                <a:lnTo>
                  <a:pt x="1114425" y="425450"/>
                </a:lnTo>
                <a:lnTo>
                  <a:pt x="936625" y="441325"/>
                </a:lnTo>
                <a:lnTo>
                  <a:pt x="558800" y="473075"/>
                </a:lnTo>
                <a:lnTo>
                  <a:pt x="82550" y="514350"/>
                </a:lnTo>
                <a:lnTo>
                  <a:pt x="0" y="336550"/>
                </a:lnTo>
                <a:lnTo>
                  <a:pt x="307975" y="314325"/>
                </a:lnTo>
                <a:lnTo>
                  <a:pt x="939800" y="257175"/>
                </a:lnTo>
                <a:lnTo>
                  <a:pt x="1114425" y="244475"/>
                </a:lnTo>
                <a:lnTo>
                  <a:pt x="1562100" y="190500"/>
                </a:lnTo>
                <a:lnTo>
                  <a:pt x="1873250" y="142875"/>
                </a:lnTo>
                <a:lnTo>
                  <a:pt x="2079625" y="111125"/>
                </a:lnTo>
                <a:lnTo>
                  <a:pt x="2470150" y="66675"/>
                </a:lnTo>
                <a:lnTo>
                  <a:pt x="2749550" y="34925"/>
                </a:lnTo>
                <a:lnTo>
                  <a:pt x="2794000" y="25400"/>
                </a:lnTo>
                <a:lnTo>
                  <a:pt x="2838450" y="0"/>
                </a:lnTo>
                <a:lnTo>
                  <a:pt x="2857500" y="0"/>
                </a:lnTo>
                <a:lnTo>
                  <a:pt x="2901950" y="31750"/>
                </a:lnTo>
                <a:lnTo>
                  <a:pt x="2997200" y="114300"/>
                </a:lnTo>
                <a:lnTo>
                  <a:pt x="3086100" y="187325"/>
                </a:lnTo>
                <a:lnTo>
                  <a:pt x="3143250" y="244475"/>
                </a:lnTo>
                <a:lnTo>
                  <a:pt x="3181350" y="288925"/>
                </a:lnTo>
                <a:lnTo>
                  <a:pt x="3213100" y="339725"/>
                </a:lnTo>
                <a:lnTo>
                  <a:pt x="3222625" y="361950"/>
                </a:lnTo>
                <a:lnTo>
                  <a:pt x="3225800" y="390525"/>
                </a:lnTo>
                <a:lnTo>
                  <a:pt x="3219450" y="425450"/>
                </a:lnTo>
                <a:lnTo>
                  <a:pt x="3184525" y="492125"/>
                </a:lnTo>
                <a:lnTo>
                  <a:pt x="3152775" y="542925"/>
                </a:lnTo>
                <a:lnTo>
                  <a:pt x="3076575" y="1174750"/>
                </a:lnTo>
                <a:lnTo>
                  <a:pt x="3016250" y="1612900"/>
                </a:lnTo>
                <a:lnTo>
                  <a:pt x="2965450" y="2006600"/>
                </a:lnTo>
                <a:lnTo>
                  <a:pt x="2949575" y="2105025"/>
                </a:lnTo>
                <a:lnTo>
                  <a:pt x="2930525" y="2152650"/>
                </a:lnTo>
                <a:lnTo>
                  <a:pt x="2901950" y="2216150"/>
                </a:lnTo>
                <a:lnTo>
                  <a:pt x="2863850" y="2276475"/>
                </a:lnTo>
                <a:lnTo>
                  <a:pt x="2838450" y="2301875"/>
                </a:lnTo>
                <a:lnTo>
                  <a:pt x="2809875" y="2311400"/>
                </a:lnTo>
                <a:lnTo>
                  <a:pt x="2784475" y="2311400"/>
                </a:lnTo>
                <a:lnTo>
                  <a:pt x="2752725" y="2298700"/>
                </a:lnTo>
                <a:lnTo>
                  <a:pt x="2717800" y="2263775"/>
                </a:lnTo>
                <a:lnTo>
                  <a:pt x="2686050" y="2228850"/>
                </a:lnTo>
                <a:lnTo>
                  <a:pt x="2733675" y="1971675"/>
                </a:lnTo>
                <a:lnTo>
                  <a:pt x="2778125" y="1454150"/>
                </a:lnTo>
                <a:lnTo>
                  <a:pt x="2822575" y="949325"/>
                </a:lnTo>
                <a:lnTo>
                  <a:pt x="2867025" y="419100"/>
                </a:lnTo>
                <a:lnTo>
                  <a:pt x="2863850" y="355600"/>
                </a:lnTo>
                <a:lnTo>
                  <a:pt x="2854325" y="320675"/>
                </a:lnTo>
                <a:lnTo>
                  <a:pt x="2835275" y="292100"/>
                </a:lnTo>
                <a:lnTo>
                  <a:pt x="2806700" y="266700"/>
                </a:lnTo>
                <a:lnTo>
                  <a:pt x="2771775" y="247650"/>
                </a:lnTo>
                <a:lnTo>
                  <a:pt x="2733675" y="241300"/>
                </a:lnTo>
                <a:lnTo>
                  <a:pt x="2590800" y="254000"/>
                </a:lnTo>
                <a:lnTo>
                  <a:pt x="2060575" y="311150"/>
                </a:lnTo>
                <a:lnTo>
                  <a:pt x="1866900" y="327025"/>
                </a:lnTo>
                <a:lnTo>
                  <a:pt x="1539875" y="368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010BE23-F7F0-4285-A383-288104F35EB0}"/>
              </a:ext>
            </a:extLst>
          </p:cNvPr>
          <p:cNvSpPr/>
          <p:nvPr/>
        </p:nvSpPr>
        <p:spPr>
          <a:xfrm rot="16200000">
            <a:off x="4514853" y="3617913"/>
            <a:ext cx="2935287" cy="528638"/>
          </a:xfrm>
          <a:custGeom>
            <a:avLst/>
            <a:gdLst>
              <a:gd name="connsiteX0" fmla="*/ 1006706 w 2936465"/>
              <a:gd name="connsiteY0" fmla="*/ 513449 h 527871"/>
              <a:gd name="connsiteX1" fmla="*/ 25961 w 2936465"/>
              <a:gd name="connsiteY1" fmla="*/ 527871 h 527871"/>
              <a:gd name="connsiteX2" fmla="*/ 0 w 2936465"/>
              <a:gd name="connsiteY2" fmla="*/ 279801 h 527871"/>
              <a:gd name="connsiteX3" fmla="*/ 481719 w 2936465"/>
              <a:gd name="connsiteY3" fmla="*/ 276916 h 527871"/>
              <a:gd name="connsiteX4" fmla="*/ 1061512 w 2936465"/>
              <a:gd name="connsiteY4" fmla="*/ 265378 h 527871"/>
              <a:gd name="connsiteX5" fmla="*/ 1681689 w 2936465"/>
              <a:gd name="connsiteY5" fmla="*/ 256724 h 527871"/>
              <a:gd name="connsiteX6" fmla="*/ 1837454 w 2936465"/>
              <a:gd name="connsiteY6" fmla="*/ 259609 h 527871"/>
              <a:gd name="connsiteX7" fmla="*/ 2241290 w 2936465"/>
              <a:gd name="connsiteY7" fmla="*/ 245186 h 527871"/>
              <a:gd name="connsiteX8" fmla="*/ 2549936 w 2936465"/>
              <a:gd name="connsiteY8" fmla="*/ 236532 h 527871"/>
              <a:gd name="connsiteX9" fmla="*/ 2598973 w 2936465"/>
              <a:gd name="connsiteY9" fmla="*/ 233648 h 527871"/>
              <a:gd name="connsiteX10" fmla="*/ 2642242 w 2936465"/>
              <a:gd name="connsiteY10" fmla="*/ 224994 h 527871"/>
              <a:gd name="connsiteX11" fmla="*/ 2688394 w 2936465"/>
              <a:gd name="connsiteY11" fmla="*/ 207687 h 527871"/>
              <a:gd name="connsiteX12" fmla="*/ 2740316 w 2936465"/>
              <a:gd name="connsiteY12" fmla="*/ 175957 h 527871"/>
              <a:gd name="connsiteX13" fmla="*/ 2789353 w 2936465"/>
              <a:gd name="connsiteY13" fmla="*/ 129804 h 527871"/>
              <a:gd name="connsiteX14" fmla="*/ 2875889 w 2936465"/>
              <a:gd name="connsiteY14" fmla="*/ 0 h 527871"/>
              <a:gd name="connsiteX15" fmla="*/ 2936465 w 2936465"/>
              <a:gd name="connsiteY15" fmla="*/ 196149 h 527871"/>
              <a:gd name="connsiteX16" fmla="*/ 2838390 w 2936465"/>
              <a:gd name="connsiteY16" fmla="*/ 285570 h 527871"/>
              <a:gd name="connsiteX17" fmla="*/ 2780700 w 2936465"/>
              <a:gd name="connsiteY17" fmla="*/ 360568 h 527871"/>
              <a:gd name="connsiteX18" fmla="*/ 2723009 w 2936465"/>
              <a:gd name="connsiteY18" fmla="*/ 441335 h 527871"/>
              <a:gd name="connsiteX19" fmla="*/ 2673971 w 2936465"/>
              <a:gd name="connsiteY19" fmla="*/ 501910 h 527871"/>
              <a:gd name="connsiteX20" fmla="*/ 2648011 w 2936465"/>
              <a:gd name="connsiteY20" fmla="*/ 524987 h 527871"/>
              <a:gd name="connsiteX21" fmla="*/ 2616281 w 2936465"/>
              <a:gd name="connsiteY21" fmla="*/ 527871 h 527871"/>
              <a:gd name="connsiteX22" fmla="*/ 2561474 w 2936465"/>
              <a:gd name="connsiteY22" fmla="*/ 524987 h 527871"/>
              <a:gd name="connsiteX23" fmla="*/ 2466284 w 2936465"/>
              <a:gd name="connsiteY23" fmla="*/ 501910 h 527871"/>
              <a:gd name="connsiteX24" fmla="*/ 1860530 w 2936465"/>
              <a:gd name="connsiteY24" fmla="*/ 504795 h 527871"/>
              <a:gd name="connsiteX25" fmla="*/ 1696112 w 2936465"/>
              <a:gd name="connsiteY25" fmla="*/ 501910 h 527871"/>
              <a:gd name="connsiteX26" fmla="*/ 1006706 w 2936465"/>
              <a:gd name="connsiteY26" fmla="*/ 513449 h 527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936465" h="527871">
                <a:moveTo>
                  <a:pt x="1006706" y="513449"/>
                </a:moveTo>
                <a:lnTo>
                  <a:pt x="25961" y="527871"/>
                </a:lnTo>
                <a:lnTo>
                  <a:pt x="0" y="279801"/>
                </a:lnTo>
                <a:lnTo>
                  <a:pt x="481719" y="276916"/>
                </a:lnTo>
                <a:lnTo>
                  <a:pt x="1061512" y="265378"/>
                </a:lnTo>
                <a:lnTo>
                  <a:pt x="1681689" y="256724"/>
                </a:lnTo>
                <a:lnTo>
                  <a:pt x="1837454" y="259609"/>
                </a:lnTo>
                <a:lnTo>
                  <a:pt x="2241290" y="245186"/>
                </a:lnTo>
                <a:lnTo>
                  <a:pt x="2549936" y="236532"/>
                </a:lnTo>
                <a:lnTo>
                  <a:pt x="2598973" y="233648"/>
                </a:lnTo>
                <a:lnTo>
                  <a:pt x="2642242" y="224994"/>
                </a:lnTo>
                <a:lnTo>
                  <a:pt x="2688394" y="207687"/>
                </a:lnTo>
                <a:lnTo>
                  <a:pt x="2740316" y="175957"/>
                </a:lnTo>
                <a:lnTo>
                  <a:pt x="2789353" y="129804"/>
                </a:lnTo>
                <a:lnTo>
                  <a:pt x="2875889" y="0"/>
                </a:lnTo>
                <a:lnTo>
                  <a:pt x="2936465" y="196149"/>
                </a:lnTo>
                <a:lnTo>
                  <a:pt x="2838390" y="285570"/>
                </a:lnTo>
                <a:lnTo>
                  <a:pt x="2780700" y="360568"/>
                </a:lnTo>
                <a:lnTo>
                  <a:pt x="2723009" y="441335"/>
                </a:lnTo>
                <a:lnTo>
                  <a:pt x="2673971" y="501910"/>
                </a:lnTo>
                <a:lnTo>
                  <a:pt x="2648011" y="524987"/>
                </a:lnTo>
                <a:lnTo>
                  <a:pt x="2616281" y="527871"/>
                </a:lnTo>
                <a:lnTo>
                  <a:pt x="2561474" y="524987"/>
                </a:lnTo>
                <a:lnTo>
                  <a:pt x="2466284" y="501910"/>
                </a:lnTo>
                <a:lnTo>
                  <a:pt x="1860530" y="504795"/>
                </a:lnTo>
                <a:lnTo>
                  <a:pt x="1696112" y="501910"/>
                </a:lnTo>
                <a:lnTo>
                  <a:pt x="1006706" y="51344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E3D3DC1-77CA-443C-9311-320C8EAAA8EC}"/>
              </a:ext>
            </a:extLst>
          </p:cNvPr>
          <p:cNvSpPr/>
          <p:nvPr/>
        </p:nvSpPr>
        <p:spPr>
          <a:xfrm rot="16200000">
            <a:off x="5434808" y="3450432"/>
            <a:ext cx="2979738" cy="663575"/>
          </a:xfrm>
          <a:custGeom>
            <a:avLst/>
            <a:gdLst>
              <a:gd name="connsiteX0" fmla="*/ 724020 w 2979733"/>
              <a:gd name="connsiteY0" fmla="*/ 507680 h 663445"/>
              <a:gd name="connsiteX1" fmla="*/ 23076 w 2979733"/>
              <a:gd name="connsiteY1" fmla="*/ 473065 h 663445"/>
              <a:gd name="connsiteX2" fmla="*/ 0 w 2979733"/>
              <a:gd name="connsiteY2" fmla="*/ 250956 h 663445"/>
              <a:gd name="connsiteX3" fmla="*/ 539410 w 2979733"/>
              <a:gd name="connsiteY3" fmla="*/ 271147 h 663445"/>
              <a:gd name="connsiteX4" fmla="*/ 1061512 w 2979733"/>
              <a:gd name="connsiteY4" fmla="*/ 294224 h 663445"/>
              <a:gd name="connsiteX5" fmla="*/ 1465348 w 2979733"/>
              <a:gd name="connsiteY5" fmla="*/ 311531 h 663445"/>
              <a:gd name="connsiteX6" fmla="*/ 1733610 w 2979733"/>
              <a:gd name="connsiteY6" fmla="*/ 323069 h 663445"/>
              <a:gd name="connsiteX7" fmla="*/ 1874953 w 2979733"/>
              <a:gd name="connsiteY7" fmla="*/ 325954 h 663445"/>
              <a:gd name="connsiteX8" fmla="*/ 2342249 w 2979733"/>
              <a:gd name="connsiteY8" fmla="*/ 323069 h 663445"/>
              <a:gd name="connsiteX9" fmla="*/ 2642241 w 2979733"/>
              <a:gd name="connsiteY9" fmla="*/ 320185 h 663445"/>
              <a:gd name="connsiteX10" fmla="*/ 2685509 w 2979733"/>
              <a:gd name="connsiteY10" fmla="*/ 317300 h 663445"/>
              <a:gd name="connsiteX11" fmla="*/ 2714355 w 2979733"/>
              <a:gd name="connsiteY11" fmla="*/ 305762 h 663445"/>
              <a:gd name="connsiteX12" fmla="*/ 2740316 w 2979733"/>
              <a:gd name="connsiteY12" fmla="*/ 285570 h 663445"/>
              <a:gd name="connsiteX13" fmla="*/ 2777815 w 2979733"/>
              <a:gd name="connsiteY13" fmla="*/ 253840 h 663445"/>
              <a:gd name="connsiteX14" fmla="*/ 2815314 w 2979733"/>
              <a:gd name="connsiteY14" fmla="*/ 199034 h 663445"/>
              <a:gd name="connsiteX15" fmla="*/ 2933580 w 2979733"/>
              <a:gd name="connsiteY15" fmla="*/ 0 h 663445"/>
              <a:gd name="connsiteX16" fmla="*/ 2979733 w 2979733"/>
              <a:gd name="connsiteY16" fmla="*/ 262494 h 663445"/>
              <a:gd name="connsiteX17" fmla="*/ 2870120 w 2979733"/>
              <a:gd name="connsiteY17" fmla="*/ 415374 h 663445"/>
              <a:gd name="connsiteX18" fmla="*/ 2803776 w 2979733"/>
              <a:gd name="connsiteY18" fmla="*/ 510564 h 663445"/>
              <a:gd name="connsiteX19" fmla="*/ 2763392 w 2979733"/>
              <a:gd name="connsiteY19" fmla="*/ 579793 h 663445"/>
              <a:gd name="connsiteX20" fmla="*/ 2720124 w 2979733"/>
              <a:gd name="connsiteY20" fmla="*/ 634600 h 663445"/>
              <a:gd name="connsiteX21" fmla="*/ 2691278 w 2979733"/>
              <a:gd name="connsiteY21" fmla="*/ 657676 h 663445"/>
              <a:gd name="connsiteX22" fmla="*/ 2662433 w 2979733"/>
              <a:gd name="connsiteY22" fmla="*/ 663445 h 663445"/>
              <a:gd name="connsiteX23" fmla="*/ 2630703 w 2979733"/>
              <a:gd name="connsiteY23" fmla="*/ 660561 h 663445"/>
              <a:gd name="connsiteX24" fmla="*/ 2604742 w 2979733"/>
              <a:gd name="connsiteY24" fmla="*/ 651907 h 663445"/>
              <a:gd name="connsiteX25" fmla="*/ 2549936 w 2979733"/>
              <a:gd name="connsiteY25" fmla="*/ 611523 h 663445"/>
              <a:gd name="connsiteX26" fmla="*/ 1918221 w 2979733"/>
              <a:gd name="connsiteY26" fmla="*/ 588447 h 663445"/>
              <a:gd name="connsiteX27" fmla="*/ 1748033 w 2979733"/>
              <a:gd name="connsiteY27" fmla="*/ 562486 h 663445"/>
              <a:gd name="connsiteX28" fmla="*/ 724020 w 2979733"/>
              <a:gd name="connsiteY28" fmla="*/ 507680 h 663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979733" h="663445">
                <a:moveTo>
                  <a:pt x="724020" y="507680"/>
                </a:moveTo>
                <a:lnTo>
                  <a:pt x="23076" y="473065"/>
                </a:lnTo>
                <a:lnTo>
                  <a:pt x="0" y="250956"/>
                </a:lnTo>
                <a:lnTo>
                  <a:pt x="539410" y="271147"/>
                </a:lnTo>
                <a:lnTo>
                  <a:pt x="1061512" y="294224"/>
                </a:lnTo>
                <a:lnTo>
                  <a:pt x="1465348" y="311531"/>
                </a:lnTo>
                <a:lnTo>
                  <a:pt x="1733610" y="323069"/>
                </a:lnTo>
                <a:lnTo>
                  <a:pt x="1874953" y="325954"/>
                </a:lnTo>
                <a:lnTo>
                  <a:pt x="2342249" y="323069"/>
                </a:lnTo>
                <a:lnTo>
                  <a:pt x="2642241" y="320185"/>
                </a:lnTo>
                <a:lnTo>
                  <a:pt x="2685509" y="317300"/>
                </a:lnTo>
                <a:lnTo>
                  <a:pt x="2714355" y="305762"/>
                </a:lnTo>
                <a:lnTo>
                  <a:pt x="2740316" y="285570"/>
                </a:lnTo>
                <a:lnTo>
                  <a:pt x="2777815" y="253840"/>
                </a:lnTo>
                <a:lnTo>
                  <a:pt x="2815314" y="199034"/>
                </a:lnTo>
                <a:lnTo>
                  <a:pt x="2933580" y="0"/>
                </a:lnTo>
                <a:lnTo>
                  <a:pt x="2979733" y="262494"/>
                </a:lnTo>
                <a:lnTo>
                  <a:pt x="2870120" y="415374"/>
                </a:lnTo>
                <a:lnTo>
                  <a:pt x="2803776" y="510564"/>
                </a:lnTo>
                <a:lnTo>
                  <a:pt x="2763392" y="579793"/>
                </a:lnTo>
                <a:lnTo>
                  <a:pt x="2720124" y="634600"/>
                </a:lnTo>
                <a:lnTo>
                  <a:pt x="2691278" y="657676"/>
                </a:lnTo>
                <a:lnTo>
                  <a:pt x="2662433" y="663445"/>
                </a:lnTo>
                <a:lnTo>
                  <a:pt x="2630703" y="660561"/>
                </a:lnTo>
                <a:lnTo>
                  <a:pt x="2604742" y="651907"/>
                </a:lnTo>
                <a:lnTo>
                  <a:pt x="2549936" y="611523"/>
                </a:lnTo>
                <a:lnTo>
                  <a:pt x="1918221" y="588447"/>
                </a:lnTo>
                <a:lnTo>
                  <a:pt x="1748033" y="562486"/>
                </a:lnTo>
                <a:lnTo>
                  <a:pt x="724020" y="50768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9705330-7E9C-487F-8356-17D5D3D54852}"/>
              </a:ext>
            </a:extLst>
          </p:cNvPr>
          <p:cNvSpPr/>
          <p:nvPr/>
        </p:nvSpPr>
        <p:spPr>
          <a:xfrm>
            <a:off x="5272089" y="5105401"/>
            <a:ext cx="2592387" cy="404813"/>
          </a:xfrm>
          <a:custGeom>
            <a:avLst/>
            <a:gdLst>
              <a:gd name="connsiteX0" fmla="*/ 851807 w 2593522"/>
              <a:gd name="connsiteY0" fmla="*/ 332014 h 405493"/>
              <a:gd name="connsiteX1" fmla="*/ 340179 w 2593522"/>
              <a:gd name="connsiteY1" fmla="*/ 381000 h 405493"/>
              <a:gd name="connsiteX2" fmla="*/ 255814 w 2593522"/>
              <a:gd name="connsiteY2" fmla="*/ 394607 h 405493"/>
              <a:gd name="connsiteX3" fmla="*/ 35379 w 2593522"/>
              <a:gd name="connsiteY3" fmla="*/ 405493 h 405493"/>
              <a:gd name="connsiteX4" fmla="*/ 0 w 2593522"/>
              <a:gd name="connsiteY4" fmla="*/ 220436 h 405493"/>
              <a:gd name="connsiteX5" fmla="*/ 136072 w 2593522"/>
              <a:gd name="connsiteY5" fmla="*/ 220436 h 405493"/>
              <a:gd name="connsiteX6" fmla="*/ 400050 w 2593522"/>
              <a:gd name="connsiteY6" fmla="*/ 195943 h 405493"/>
              <a:gd name="connsiteX7" fmla="*/ 756557 w 2593522"/>
              <a:gd name="connsiteY7" fmla="*/ 152400 h 405493"/>
              <a:gd name="connsiteX8" fmla="*/ 938893 w 2593522"/>
              <a:gd name="connsiteY8" fmla="*/ 141514 h 405493"/>
              <a:gd name="connsiteX9" fmla="*/ 1613807 w 2593522"/>
              <a:gd name="connsiteY9" fmla="*/ 62593 h 405493"/>
              <a:gd name="connsiteX10" fmla="*/ 1763486 w 2593522"/>
              <a:gd name="connsiteY10" fmla="*/ 48986 h 405493"/>
              <a:gd name="connsiteX11" fmla="*/ 2307772 w 2593522"/>
              <a:gd name="connsiteY11" fmla="*/ 0 h 405493"/>
              <a:gd name="connsiteX12" fmla="*/ 2324100 w 2593522"/>
              <a:gd name="connsiteY12" fmla="*/ 0 h 405493"/>
              <a:gd name="connsiteX13" fmla="*/ 2370364 w 2593522"/>
              <a:gd name="connsiteY13" fmla="*/ 10886 h 405493"/>
              <a:gd name="connsiteX14" fmla="*/ 2441122 w 2593522"/>
              <a:gd name="connsiteY14" fmla="*/ 32657 h 405493"/>
              <a:gd name="connsiteX15" fmla="*/ 2593522 w 2593522"/>
              <a:gd name="connsiteY15" fmla="*/ 84364 h 405493"/>
              <a:gd name="connsiteX16" fmla="*/ 2552700 w 2593522"/>
              <a:gd name="connsiteY16" fmla="*/ 378279 h 405493"/>
              <a:gd name="connsiteX17" fmla="*/ 2487386 w 2593522"/>
              <a:gd name="connsiteY17" fmla="*/ 353786 h 405493"/>
              <a:gd name="connsiteX18" fmla="*/ 2419350 w 2593522"/>
              <a:gd name="connsiteY18" fmla="*/ 291193 h 405493"/>
              <a:gd name="connsiteX19" fmla="*/ 2370364 w 2593522"/>
              <a:gd name="connsiteY19" fmla="*/ 253093 h 405493"/>
              <a:gd name="connsiteX20" fmla="*/ 2324100 w 2593522"/>
              <a:gd name="connsiteY20" fmla="*/ 223157 h 405493"/>
              <a:gd name="connsiteX21" fmla="*/ 2269672 w 2593522"/>
              <a:gd name="connsiteY21" fmla="*/ 204107 h 405493"/>
              <a:gd name="connsiteX22" fmla="*/ 2201636 w 2593522"/>
              <a:gd name="connsiteY22" fmla="*/ 201386 h 405493"/>
              <a:gd name="connsiteX23" fmla="*/ 1730829 w 2593522"/>
              <a:gd name="connsiteY23" fmla="*/ 247650 h 405493"/>
              <a:gd name="connsiteX24" fmla="*/ 851807 w 2593522"/>
              <a:gd name="connsiteY24" fmla="*/ 332014 h 405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593522" h="405493">
                <a:moveTo>
                  <a:pt x="851807" y="332014"/>
                </a:moveTo>
                <a:lnTo>
                  <a:pt x="340179" y="381000"/>
                </a:lnTo>
                <a:lnTo>
                  <a:pt x="255814" y="394607"/>
                </a:lnTo>
                <a:lnTo>
                  <a:pt x="35379" y="405493"/>
                </a:lnTo>
                <a:lnTo>
                  <a:pt x="0" y="220436"/>
                </a:lnTo>
                <a:lnTo>
                  <a:pt x="136072" y="220436"/>
                </a:lnTo>
                <a:lnTo>
                  <a:pt x="400050" y="195943"/>
                </a:lnTo>
                <a:lnTo>
                  <a:pt x="756557" y="152400"/>
                </a:lnTo>
                <a:lnTo>
                  <a:pt x="938893" y="141514"/>
                </a:lnTo>
                <a:lnTo>
                  <a:pt x="1613807" y="62593"/>
                </a:lnTo>
                <a:lnTo>
                  <a:pt x="1763486" y="48986"/>
                </a:lnTo>
                <a:lnTo>
                  <a:pt x="2307772" y="0"/>
                </a:lnTo>
                <a:lnTo>
                  <a:pt x="2324100" y="0"/>
                </a:lnTo>
                <a:lnTo>
                  <a:pt x="2370364" y="10886"/>
                </a:lnTo>
                <a:lnTo>
                  <a:pt x="2441122" y="32657"/>
                </a:lnTo>
                <a:lnTo>
                  <a:pt x="2593522" y="84364"/>
                </a:lnTo>
                <a:lnTo>
                  <a:pt x="2552700" y="378279"/>
                </a:lnTo>
                <a:lnTo>
                  <a:pt x="2487386" y="353786"/>
                </a:lnTo>
                <a:lnTo>
                  <a:pt x="2419350" y="291193"/>
                </a:lnTo>
                <a:lnTo>
                  <a:pt x="2370364" y="253093"/>
                </a:lnTo>
                <a:lnTo>
                  <a:pt x="2324100" y="223157"/>
                </a:lnTo>
                <a:lnTo>
                  <a:pt x="2269672" y="204107"/>
                </a:lnTo>
                <a:lnTo>
                  <a:pt x="2201636" y="201386"/>
                </a:lnTo>
                <a:lnTo>
                  <a:pt x="1730829" y="247650"/>
                </a:lnTo>
                <a:lnTo>
                  <a:pt x="851807" y="3320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B6E4BF32-0E0D-468C-8780-F3CCA13BEE07}"/>
              </a:ext>
            </a:extLst>
          </p:cNvPr>
          <p:cNvGrpSpPr/>
          <p:nvPr/>
        </p:nvGrpSpPr>
        <p:grpSpPr>
          <a:xfrm>
            <a:off x="3506796" y="1628775"/>
            <a:ext cx="4792654" cy="4298950"/>
            <a:chOff x="3506796" y="1628775"/>
            <a:chExt cx="4792654" cy="4298950"/>
          </a:xfrm>
        </p:grpSpPr>
        <p:sp>
          <p:nvSpPr>
            <p:cNvPr id="15" name="フリーフォーム 10">
              <a:extLst>
                <a:ext uri="{FF2B5EF4-FFF2-40B4-BE49-F238E27FC236}">
                  <a16:creationId xmlns:a16="http://schemas.microsoft.com/office/drawing/2014/main" id="{3DA1D263-D82B-4DF1-9D92-2C4EBB9B23AB}"/>
                </a:ext>
              </a:extLst>
            </p:cNvPr>
            <p:cNvSpPr/>
            <p:nvPr/>
          </p:nvSpPr>
          <p:spPr>
            <a:xfrm rot="16200000">
              <a:off x="3028164" y="2107407"/>
              <a:ext cx="2352675" cy="1395412"/>
            </a:xfrm>
            <a:custGeom>
              <a:avLst/>
              <a:gdLst>
                <a:gd name="connsiteX0" fmla="*/ 1521618 w 2352675"/>
                <a:gd name="connsiteY0" fmla="*/ 1121569 h 1395413"/>
                <a:gd name="connsiteX1" fmla="*/ 1252537 w 2352675"/>
                <a:gd name="connsiteY1" fmla="*/ 976313 h 1395413"/>
                <a:gd name="connsiteX2" fmla="*/ 1109662 w 2352675"/>
                <a:gd name="connsiteY2" fmla="*/ 895350 h 1395413"/>
                <a:gd name="connsiteX3" fmla="*/ 1000125 w 2352675"/>
                <a:gd name="connsiteY3" fmla="*/ 831057 h 1395413"/>
                <a:gd name="connsiteX4" fmla="*/ 862012 w 2352675"/>
                <a:gd name="connsiteY4" fmla="*/ 740569 h 1395413"/>
                <a:gd name="connsiteX5" fmla="*/ 666750 w 2352675"/>
                <a:gd name="connsiteY5" fmla="*/ 607219 h 1395413"/>
                <a:gd name="connsiteX6" fmla="*/ 423862 w 2352675"/>
                <a:gd name="connsiteY6" fmla="*/ 419100 h 1395413"/>
                <a:gd name="connsiteX7" fmla="*/ 216693 w 2352675"/>
                <a:gd name="connsiteY7" fmla="*/ 247650 h 1395413"/>
                <a:gd name="connsiteX8" fmla="*/ 69056 w 2352675"/>
                <a:gd name="connsiteY8" fmla="*/ 116682 h 1395413"/>
                <a:gd name="connsiteX9" fmla="*/ 16668 w 2352675"/>
                <a:gd name="connsiteY9" fmla="*/ 69057 h 1395413"/>
                <a:gd name="connsiteX10" fmla="*/ 7143 w 2352675"/>
                <a:gd name="connsiteY10" fmla="*/ 47625 h 1395413"/>
                <a:gd name="connsiteX11" fmla="*/ 0 w 2352675"/>
                <a:gd name="connsiteY11" fmla="*/ 23813 h 1395413"/>
                <a:gd name="connsiteX12" fmla="*/ 0 w 2352675"/>
                <a:gd name="connsiteY12" fmla="*/ 11907 h 1395413"/>
                <a:gd name="connsiteX13" fmla="*/ 7143 w 2352675"/>
                <a:gd name="connsiteY13" fmla="*/ 2382 h 1395413"/>
                <a:gd name="connsiteX14" fmla="*/ 23812 w 2352675"/>
                <a:gd name="connsiteY14" fmla="*/ 0 h 1395413"/>
                <a:gd name="connsiteX15" fmla="*/ 45243 w 2352675"/>
                <a:gd name="connsiteY15" fmla="*/ 2382 h 1395413"/>
                <a:gd name="connsiteX16" fmla="*/ 109537 w 2352675"/>
                <a:gd name="connsiteY16" fmla="*/ 47625 h 1395413"/>
                <a:gd name="connsiteX17" fmla="*/ 311943 w 2352675"/>
                <a:gd name="connsiteY17" fmla="*/ 180975 h 1395413"/>
                <a:gd name="connsiteX18" fmla="*/ 511968 w 2352675"/>
                <a:gd name="connsiteY18" fmla="*/ 307182 h 1395413"/>
                <a:gd name="connsiteX19" fmla="*/ 835818 w 2352675"/>
                <a:gd name="connsiteY19" fmla="*/ 502444 h 1395413"/>
                <a:gd name="connsiteX20" fmla="*/ 1107281 w 2352675"/>
                <a:gd name="connsiteY20" fmla="*/ 657225 h 1395413"/>
                <a:gd name="connsiteX21" fmla="*/ 1338262 w 2352675"/>
                <a:gd name="connsiteY21" fmla="*/ 773907 h 1395413"/>
                <a:gd name="connsiteX22" fmla="*/ 1569243 w 2352675"/>
                <a:gd name="connsiteY22" fmla="*/ 878682 h 1395413"/>
                <a:gd name="connsiteX23" fmla="*/ 1754981 w 2352675"/>
                <a:gd name="connsiteY23" fmla="*/ 954882 h 1395413"/>
                <a:gd name="connsiteX24" fmla="*/ 1940718 w 2352675"/>
                <a:gd name="connsiteY24" fmla="*/ 1021557 h 1395413"/>
                <a:gd name="connsiteX25" fmla="*/ 2005012 w 2352675"/>
                <a:gd name="connsiteY25" fmla="*/ 1040607 h 1395413"/>
                <a:gd name="connsiteX26" fmla="*/ 2047875 w 2352675"/>
                <a:gd name="connsiteY26" fmla="*/ 1042988 h 1395413"/>
                <a:gd name="connsiteX27" fmla="*/ 2095500 w 2352675"/>
                <a:gd name="connsiteY27" fmla="*/ 1040607 h 1395413"/>
                <a:gd name="connsiteX28" fmla="*/ 2152650 w 2352675"/>
                <a:gd name="connsiteY28" fmla="*/ 1026319 h 1395413"/>
                <a:gd name="connsiteX29" fmla="*/ 2195512 w 2352675"/>
                <a:gd name="connsiteY29" fmla="*/ 1014413 h 1395413"/>
                <a:gd name="connsiteX30" fmla="*/ 2247900 w 2352675"/>
                <a:gd name="connsiteY30" fmla="*/ 978694 h 1395413"/>
                <a:gd name="connsiteX31" fmla="*/ 2286000 w 2352675"/>
                <a:gd name="connsiteY31" fmla="*/ 938213 h 1395413"/>
                <a:gd name="connsiteX32" fmla="*/ 2305050 w 2352675"/>
                <a:gd name="connsiteY32" fmla="*/ 923925 h 1395413"/>
                <a:gd name="connsiteX33" fmla="*/ 2321718 w 2352675"/>
                <a:gd name="connsiteY33" fmla="*/ 916782 h 1395413"/>
                <a:gd name="connsiteX34" fmla="*/ 2338387 w 2352675"/>
                <a:gd name="connsiteY34" fmla="*/ 914400 h 1395413"/>
                <a:gd name="connsiteX35" fmla="*/ 2350293 w 2352675"/>
                <a:gd name="connsiteY35" fmla="*/ 921544 h 1395413"/>
                <a:gd name="connsiteX36" fmla="*/ 2352675 w 2352675"/>
                <a:gd name="connsiteY36" fmla="*/ 938213 h 1395413"/>
                <a:gd name="connsiteX37" fmla="*/ 2328862 w 2352675"/>
                <a:gd name="connsiteY37" fmla="*/ 1004888 h 1395413"/>
                <a:gd name="connsiteX38" fmla="*/ 2266950 w 2352675"/>
                <a:gd name="connsiteY38" fmla="*/ 1138238 h 1395413"/>
                <a:gd name="connsiteX39" fmla="*/ 2209800 w 2352675"/>
                <a:gd name="connsiteY39" fmla="*/ 1221582 h 1395413"/>
                <a:gd name="connsiteX40" fmla="*/ 2152650 w 2352675"/>
                <a:gd name="connsiteY40" fmla="*/ 1293019 h 1395413"/>
                <a:gd name="connsiteX41" fmla="*/ 2100262 w 2352675"/>
                <a:gd name="connsiteY41" fmla="*/ 1343025 h 1395413"/>
                <a:gd name="connsiteX42" fmla="*/ 2062162 w 2352675"/>
                <a:gd name="connsiteY42" fmla="*/ 1376363 h 1395413"/>
                <a:gd name="connsiteX43" fmla="*/ 2040731 w 2352675"/>
                <a:gd name="connsiteY43" fmla="*/ 1390650 h 1395413"/>
                <a:gd name="connsiteX44" fmla="*/ 2012156 w 2352675"/>
                <a:gd name="connsiteY44" fmla="*/ 1395413 h 1395413"/>
                <a:gd name="connsiteX45" fmla="*/ 1969293 w 2352675"/>
                <a:gd name="connsiteY45" fmla="*/ 1388269 h 1395413"/>
                <a:gd name="connsiteX46" fmla="*/ 1940718 w 2352675"/>
                <a:gd name="connsiteY46" fmla="*/ 1373982 h 1395413"/>
                <a:gd name="connsiteX47" fmla="*/ 1914525 w 2352675"/>
                <a:gd name="connsiteY47" fmla="*/ 1347788 h 1395413"/>
                <a:gd name="connsiteX48" fmla="*/ 1888331 w 2352675"/>
                <a:gd name="connsiteY48" fmla="*/ 1309688 h 1395413"/>
                <a:gd name="connsiteX49" fmla="*/ 1521618 w 2352675"/>
                <a:gd name="connsiteY49" fmla="*/ 1121569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52675" h="1395413">
                  <a:moveTo>
                    <a:pt x="1521618" y="1121569"/>
                  </a:moveTo>
                  <a:lnTo>
                    <a:pt x="1252537" y="976313"/>
                  </a:lnTo>
                  <a:lnTo>
                    <a:pt x="1109662" y="895350"/>
                  </a:lnTo>
                  <a:lnTo>
                    <a:pt x="1000125" y="831057"/>
                  </a:lnTo>
                  <a:lnTo>
                    <a:pt x="862012" y="740569"/>
                  </a:lnTo>
                  <a:lnTo>
                    <a:pt x="666750" y="607219"/>
                  </a:lnTo>
                  <a:lnTo>
                    <a:pt x="423862" y="419100"/>
                  </a:lnTo>
                  <a:lnTo>
                    <a:pt x="216693" y="247650"/>
                  </a:lnTo>
                  <a:lnTo>
                    <a:pt x="69056" y="116682"/>
                  </a:lnTo>
                  <a:lnTo>
                    <a:pt x="16668" y="69057"/>
                  </a:lnTo>
                  <a:lnTo>
                    <a:pt x="7143" y="47625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7143" y="2382"/>
                  </a:lnTo>
                  <a:lnTo>
                    <a:pt x="23812" y="0"/>
                  </a:lnTo>
                  <a:lnTo>
                    <a:pt x="45243" y="2382"/>
                  </a:lnTo>
                  <a:lnTo>
                    <a:pt x="109537" y="47625"/>
                  </a:lnTo>
                  <a:lnTo>
                    <a:pt x="311943" y="180975"/>
                  </a:lnTo>
                  <a:lnTo>
                    <a:pt x="511968" y="307182"/>
                  </a:lnTo>
                  <a:lnTo>
                    <a:pt x="835818" y="502444"/>
                  </a:lnTo>
                  <a:lnTo>
                    <a:pt x="1107281" y="657225"/>
                  </a:lnTo>
                  <a:lnTo>
                    <a:pt x="1338262" y="773907"/>
                  </a:lnTo>
                  <a:lnTo>
                    <a:pt x="1569243" y="878682"/>
                  </a:lnTo>
                  <a:lnTo>
                    <a:pt x="1754981" y="954882"/>
                  </a:lnTo>
                  <a:lnTo>
                    <a:pt x="1940718" y="1021557"/>
                  </a:lnTo>
                  <a:lnTo>
                    <a:pt x="2005012" y="1040607"/>
                  </a:lnTo>
                  <a:lnTo>
                    <a:pt x="2047875" y="1042988"/>
                  </a:lnTo>
                  <a:lnTo>
                    <a:pt x="2095500" y="1040607"/>
                  </a:lnTo>
                  <a:lnTo>
                    <a:pt x="2152650" y="1026319"/>
                  </a:lnTo>
                  <a:lnTo>
                    <a:pt x="2195512" y="1014413"/>
                  </a:lnTo>
                  <a:lnTo>
                    <a:pt x="2247900" y="978694"/>
                  </a:lnTo>
                  <a:lnTo>
                    <a:pt x="2286000" y="938213"/>
                  </a:lnTo>
                  <a:lnTo>
                    <a:pt x="2305050" y="923925"/>
                  </a:lnTo>
                  <a:lnTo>
                    <a:pt x="2321718" y="916782"/>
                  </a:lnTo>
                  <a:lnTo>
                    <a:pt x="2338387" y="914400"/>
                  </a:lnTo>
                  <a:lnTo>
                    <a:pt x="2350293" y="921544"/>
                  </a:lnTo>
                  <a:lnTo>
                    <a:pt x="2352675" y="938213"/>
                  </a:lnTo>
                  <a:lnTo>
                    <a:pt x="2328862" y="1004888"/>
                  </a:lnTo>
                  <a:lnTo>
                    <a:pt x="2266950" y="1138238"/>
                  </a:lnTo>
                  <a:lnTo>
                    <a:pt x="2209800" y="1221582"/>
                  </a:lnTo>
                  <a:lnTo>
                    <a:pt x="2152650" y="1293019"/>
                  </a:lnTo>
                  <a:lnTo>
                    <a:pt x="2100262" y="1343025"/>
                  </a:lnTo>
                  <a:lnTo>
                    <a:pt x="2062162" y="1376363"/>
                  </a:lnTo>
                  <a:lnTo>
                    <a:pt x="2040731" y="1390650"/>
                  </a:lnTo>
                  <a:lnTo>
                    <a:pt x="2012156" y="1395413"/>
                  </a:lnTo>
                  <a:lnTo>
                    <a:pt x="1969293" y="1388269"/>
                  </a:lnTo>
                  <a:lnTo>
                    <a:pt x="1940718" y="1373982"/>
                  </a:lnTo>
                  <a:lnTo>
                    <a:pt x="1914525" y="1347788"/>
                  </a:lnTo>
                  <a:lnTo>
                    <a:pt x="1888331" y="1309688"/>
                  </a:lnTo>
                  <a:lnTo>
                    <a:pt x="1521618" y="11215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DD21A173-C62C-487A-915A-48496CD9C215}"/>
                </a:ext>
              </a:extLst>
            </p:cNvPr>
            <p:cNvSpPr/>
            <p:nvPr/>
          </p:nvSpPr>
          <p:spPr>
            <a:xfrm rot="16200000">
              <a:off x="2808293" y="4152900"/>
              <a:ext cx="3111500" cy="438150"/>
            </a:xfrm>
            <a:custGeom>
              <a:avLst/>
              <a:gdLst>
                <a:gd name="connsiteX0" fmla="*/ 1759254 w 3111536"/>
                <a:gd name="connsiteY0" fmla="*/ 342578 h 437882"/>
                <a:gd name="connsiteX1" fmla="*/ 955612 w 3111536"/>
                <a:gd name="connsiteY1" fmla="*/ 298790 h 437882"/>
                <a:gd name="connsiteX2" fmla="*/ 556367 w 3111536"/>
                <a:gd name="connsiteY2" fmla="*/ 278184 h 437882"/>
                <a:gd name="connsiteX3" fmla="*/ 386366 w 3111536"/>
                <a:gd name="connsiteY3" fmla="*/ 267881 h 437882"/>
                <a:gd name="connsiteX4" fmla="*/ 182880 w 3111536"/>
                <a:gd name="connsiteY4" fmla="*/ 267881 h 437882"/>
                <a:gd name="connsiteX5" fmla="*/ 90152 w 3111536"/>
                <a:gd name="connsiteY5" fmla="*/ 265305 h 437882"/>
                <a:gd name="connsiteX6" fmla="*/ 38636 w 3111536"/>
                <a:gd name="connsiteY6" fmla="*/ 255002 h 437882"/>
                <a:gd name="connsiteX7" fmla="*/ 12879 w 3111536"/>
                <a:gd name="connsiteY7" fmla="*/ 239547 h 437882"/>
                <a:gd name="connsiteX8" fmla="*/ 0 w 3111536"/>
                <a:gd name="connsiteY8" fmla="*/ 218941 h 437882"/>
                <a:gd name="connsiteX9" fmla="*/ 0 w 3111536"/>
                <a:gd name="connsiteY9" fmla="*/ 195759 h 437882"/>
                <a:gd name="connsiteX10" fmla="*/ 5151 w 3111536"/>
                <a:gd name="connsiteY10" fmla="*/ 175153 h 437882"/>
                <a:gd name="connsiteX11" fmla="*/ 25757 w 3111536"/>
                <a:gd name="connsiteY11" fmla="*/ 146819 h 437882"/>
                <a:gd name="connsiteX12" fmla="*/ 54091 w 3111536"/>
                <a:gd name="connsiteY12" fmla="*/ 118486 h 437882"/>
                <a:gd name="connsiteX13" fmla="*/ 103031 w 3111536"/>
                <a:gd name="connsiteY13" fmla="*/ 87577 h 437882"/>
                <a:gd name="connsiteX14" fmla="*/ 175152 w 3111536"/>
                <a:gd name="connsiteY14" fmla="*/ 59243 h 437882"/>
                <a:gd name="connsiteX15" fmla="*/ 249850 w 3111536"/>
                <a:gd name="connsiteY15" fmla="*/ 33485 h 437882"/>
                <a:gd name="connsiteX16" fmla="*/ 414699 w 3111536"/>
                <a:gd name="connsiteY16" fmla="*/ 0 h 437882"/>
                <a:gd name="connsiteX17" fmla="*/ 476518 w 3111536"/>
                <a:gd name="connsiteY17" fmla="*/ 10303 h 437882"/>
                <a:gd name="connsiteX18" fmla="*/ 595004 w 3111536"/>
                <a:gd name="connsiteY18" fmla="*/ 30909 h 437882"/>
                <a:gd name="connsiteX19" fmla="*/ 731520 w 3111536"/>
                <a:gd name="connsiteY19" fmla="*/ 48940 h 437882"/>
                <a:gd name="connsiteX20" fmla="*/ 955612 w 3111536"/>
                <a:gd name="connsiteY20" fmla="*/ 72122 h 437882"/>
                <a:gd name="connsiteX21" fmla="*/ 1452737 w 3111536"/>
                <a:gd name="connsiteY21" fmla="*/ 110758 h 437882"/>
                <a:gd name="connsiteX22" fmla="*/ 1870012 w 3111536"/>
                <a:gd name="connsiteY22" fmla="*/ 133940 h 437882"/>
                <a:gd name="connsiteX23" fmla="*/ 2258954 w 3111536"/>
                <a:gd name="connsiteY23" fmla="*/ 151971 h 437882"/>
                <a:gd name="connsiteX24" fmla="*/ 2686533 w 3111536"/>
                <a:gd name="connsiteY24" fmla="*/ 172577 h 437882"/>
                <a:gd name="connsiteX25" fmla="*/ 2967292 w 3111536"/>
                <a:gd name="connsiteY25" fmla="*/ 170001 h 437882"/>
                <a:gd name="connsiteX26" fmla="*/ 3111536 w 3111536"/>
                <a:gd name="connsiteY26" fmla="*/ 224093 h 437882"/>
                <a:gd name="connsiteX27" fmla="*/ 3039414 w 3111536"/>
                <a:gd name="connsiteY27" fmla="*/ 314245 h 437882"/>
                <a:gd name="connsiteX28" fmla="*/ 2972444 w 3111536"/>
                <a:gd name="connsiteY28" fmla="*/ 394094 h 437882"/>
                <a:gd name="connsiteX29" fmla="*/ 2938959 w 3111536"/>
                <a:gd name="connsiteY29" fmla="*/ 422427 h 437882"/>
                <a:gd name="connsiteX30" fmla="*/ 2915777 w 3111536"/>
                <a:gd name="connsiteY30" fmla="*/ 435306 h 437882"/>
                <a:gd name="connsiteX31" fmla="*/ 2879716 w 3111536"/>
                <a:gd name="connsiteY31" fmla="*/ 437882 h 437882"/>
                <a:gd name="connsiteX32" fmla="*/ 2830776 w 3111536"/>
                <a:gd name="connsiteY32" fmla="*/ 427579 h 437882"/>
                <a:gd name="connsiteX33" fmla="*/ 2771533 w 3111536"/>
                <a:gd name="connsiteY33" fmla="*/ 399245 h 437882"/>
                <a:gd name="connsiteX34" fmla="*/ 2258954 w 3111536"/>
                <a:gd name="connsiteY34" fmla="*/ 373488 h 437882"/>
                <a:gd name="connsiteX35" fmla="*/ 1759254 w 3111536"/>
                <a:gd name="connsiteY35" fmla="*/ 342578 h 43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11536" h="437882">
                  <a:moveTo>
                    <a:pt x="1759254" y="342578"/>
                  </a:moveTo>
                  <a:lnTo>
                    <a:pt x="955612" y="298790"/>
                  </a:lnTo>
                  <a:lnTo>
                    <a:pt x="556367" y="278184"/>
                  </a:lnTo>
                  <a:lnTo>
                    <a:pt x="386366" y="267881"/>
                  </a:lnTo>
                  <a:lnTo>
                    <a:pt x="182880" y="267881"/>
                  </a:lnTo>
                  <a:lnTo>
                    <a:pt x="90152" y="265305"/>
                  </a:lnTo>
                  <a:lnTo>
                    <a:pt x="38636" y="255002"/>
                  </a:lnTo>
                  <a:lnTo>
                    <a:pt x="12879" y="239547"/>
                  </a:lnTo>
                  <a:lnTo>
                    <a:pt x="0" y="218941"/>
                  </a:lnTo>
                  <a:lnTo>
                    <a:pt x="0" y="195759"/>
                  </a:lnTo>
                  <a:lnTo>
                    <a:pt x="5151" y="175153"/>
                  </a:lnTo>
                  <a:lnTo>
                    <a:pt x="25757" y="146819"/>
                  </a:lnTo>
                  <a:lnTo>
                    <a:pt x="54091" y="118486"/>
                  </a:lnTo>
                  <a:lnTo>
                    <a:pt x="103031" y="87577"/>
                  </a:lnTo>
                  <a:lnTo>
                    <a:pt x="175152" y="59243"/>
                  </a:lnTo>
                  <a:lnTo>
                    <a:pt x="249850" y="33485"/>
                  </a:lnTo>
                  <a:lnTo>
                    <a:pt x="414699" y="0"/>
                  </a:lnTo>
                  <a:lnTo>
                    <a:pt x="476518" y="10303"/>
                  </a:lnTo>
                  <a:lnTo>
                    <a:pt x="595004" y="30909"/>
                  </a:lnTo>
                  <a:lnTo>
                    <a:pt x="731520" y="48940"/>
                  </a:lnTo>
                  <a:lnTo>
                    <a:pt x="955612" y="72122"/>
                  </a:lnTo>
                  <a:lnTo>
                    <a:pt x="1452737" y="110758"/>
                  </a:lnTo>
                  <a:lnTo>
                    <a:pt x="1870012" y="133940"/>
                  </a:lnTo>
                  <a:lnTo>
                    <a:pt x="2258954" y="151971"/>
                  </a:lnTo>
                  <a:lnTo>
                    <a:pt x="2686533" y="172577"/>
                  </a:lnTo>
                  <a:lnTo>
                    <a:pt x="2967292" y="170001"/>
                  </a:lnTo>
                  <a:lnTo>
                    <a:pt x="3111536" y="224093"/>
                  </a:lnTo>
                  <a:lnTo>
                    <a:pt x="3039414" y="314245"/>
                  </a:lnTo>
                  <a:lnTo>
                    <a:pt x="2972444" y="394094"/>
                  </a:lnTo>
                  <a:lnTo>
                    <a:pt x="2938959" y="422427"/>
                  </a:lnTo>
                  <a:lnTo>
                    <a:pt x="2915777" y="435306"/>
                  </a:lnTo>
                  <a:lnTo>
                    <a:pt x="2879716" y="437882"/>
                  </a:lnTo>
                  <a:lnTo>
                    <a:pt x="2830776" y="427579"/>
                  </a:lnTo>
                  <a:lnTo>
                    <a:pt x="2771533" y="399245"/>
                  </a:lnTo>
                  <a:lnTo>
                    <a:pt x="2258954" y="373488"/>
                  </a:lnTo>
                  <a:lnTo>
                    <a:pt x="1759254" y="34257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39E2172A-AE24-4A98-9871-4A432A1F0A9D}"/>
                </a:ext>
              </a:extLst>
            </p:cNvPr>
            <p:cNvSpPr/>
            <p:nvPr/>
          </p:nvSpPr>
          <p:spPr>
            <a:xfrm>
              <a:off x="5048254" y="1933576"/>
              <a:ext cx="2962275" cy="631825"/>
            </a:xfrm>
            <a:custGeom>
              <a:avLst/>
              <a:gdLst>
                <a:gd name="connsiteX0" fmla="*/ 2254216 w 2963243"/>
                <a:gd name="connsiteY0" fmla="*/ 347178 h 630789"/>
                <a:gd name="connsiteX1" fmla="*/ 1838580 w 2963243"/>
                <a:gd name="connsiteY1" fmla="*/ 403411 h 630789"/>
                <a:gd name="connsiteX2" fmla="*/ 1662545 w 2963243"/>
                <a:gd name="connsiteY2" fmla="*/ 435195 h 630789"/>
                <a:gd name="connsiteX3" fmla="*/ 1452282 w 2963243"/>
                <a:gd name="connsiteY3" fmla="*/ 464534 h 630789"/>
                <a:gd name="connsiteX4" fmla="*/ 1178451 w 2963243"/>
                <a:gd name="connsiteY4" fmla="*/ 501208 h 630789"/>
                <a:gd name="connsiteX5" fmla="*/ 885061 w 2963243"/>
                <a:gd name="connsiteY5" fmla="*/ 537882 h 630789"/>
                <a:gd name="connsiteX6" fmla="*/ 789709 w 2963243"/>
                <a:gd name="connsiteY6" fmla="*/ 577001 h 630789"/>
                <a:gd name="connsiteX7" fmla="*/ 611230 w 2963243"/>
                <a:gd name="connsiteY7" fmla="*/ 584335 h 630789"/>
                <a:gd name="connsiteX8" fmla="*/ 506098 w 2963243"/>
                <a:gd name="connsiteY8" fmla="*/ 596560 h 630789"/>
                <a:gd name="connsiteX9" fmla="*/ 476759 w 2963243"/>
                <a:gd name="connsiteY9" fmla="*/ 603895 h 630789"/>
                <a:gd name="connsiteX10" fmla="*/ 454755 w 2963243"/>
                <a:gd name="connsiteY10" fmla="*/ 616119 h 630789"/>
                <a:gd name="connsiteX11" fmla="*/ 427861 w 2963243"/>
                <a:gd name="connsiteY11" fmla="*/ 625899 h 630789"/>
                <a:gd name="connsiteX12" fmla="*/ 398522 w 2963243"/>
                <a:gd name="connsiteY12" fmla="*/ 630789 h 630789"/>
                <a:gd name="connsiteX13" fmla="*/ 369183 w 2963243"/>
                <a:gd name="connsiteY13" fmla="*/ 630789 h 630789"/>
                <a:gd name="connsiteX14" fmla="*/ 330064 w 2963243"/>
                <a:gd name="connsiteY14" fmla="*/ 623454 h 630789"/>
                <a:gd name="connsiteX15" fmla="*/ 298280 w 2963243"/>
                <a:gd name="connsiteY15" fmla="*/ 608785 h 630789"/>
                <a:gd name="connsiteX16" fmla="*/ 239602 w 2963243"/>
                <a:gd name="connsiteY16" fmla="*/ 567221 h 630789"/>
                <a:gd name="connsiteX17" fmla="*/ 185814 w 2963243"/>
                <a:gd name="connsiteY17" fmla="*/ 513433 h 630789"/>
                <a:gd name="connsiteX18" fmla="*/ 88017 w 2963243"/>
                <a:gd name="connsiteY18" fmla="*/ 398521 h 630789"/>
                <a:gd name="connsiteX19" fmla="*/ 34229 w 2963243"/>
                <a:gd name="connsiteY19" fmla="*/ 330064 h 630789"/>
                <a:gd name="connsiteX20" fmla="*/ 7335 w 2963243"/>
                <a:gd name="connsiteY20" fmla="*/ 286055 h 630789"/>
                <a:gd name="connsiteX21" fmla="*/ 0 w 2963243"/>
                <a:gd name="connsiteY21" fmla="*/ 266496 h 630789"/>
                <a:gd name="connsiteX22" fmla="*/ 0 w 2963243"/>
                <a:gd name="connsiteY22" fmla="*/ 249381 h 630789"/>
                <a:gd name="connsiteX23" fmla="*/ 4890 w 2963243"/>
                <a:gd name="connsiteY23" fmla="*/ 237157 h 630789"/>
                <a:gd name="connsiteX24" fmla="*/ 14669 w 2963243"/>
                <a:gd name="connsiteY24" fmla="*/ 229822 h 630789"/>
                <a:gd name="connsiteX25" fmla="*/ 29339 w 2963243"/>
                <a:gd name="connsiteY25" fmla="*/ 232267 h 630789"/>
                <a:gd name="connsiteX26" fmla="*/ 56233 w 2963243"/>
                <a:gd name="connsiteY26" fmla="*/ 246936 h 630789"/>
                <a:gd name="connsiteX27" fmla="*/ 107576 w 2963243"/>
                <a:gd name="connsiteY27" fmla="*/ 271386 h 630789"/>
                <a:gd name="connsiteX28" fmla="*/ 180924 w 2963243"/>
                <a:gd name="connsiteY28" fmla="*/ 303170 h 630789"/>
                <a:gd name="connsiteX29" fmla="*/ 251827 w 2963243"/>
                <a:gd name="connsiteY29" fmla="*/ 327619 h 630789"/>
                <a:gd name="connsiteX30" fmla="*/ 317839 w 2963243"/>
                <a:gd name="connsiteY30" fmla="*/ 349623 h 630789"/>
                <a:gd name="connsiteX31" fmla="*/ 420526 w 2963243"/>
                <a:gd name="connsiteY31" fmla="*/ 371627 h 630789"/>
                <a:gd name="connsiteX32" fmla="*/ 501208 w 2963243"/>
                <a:gd name="connsiteY32" fmla="*/ 381407 h 630789"/>
                <a:gd name="connsiteX33" fmla="*/ 718806 w 2963243"/>
                <a:gd name="connsiteY33" fmla="*/ 369182 h 630789"/>
                <a:gd name="connsiteX34" fmla="*/ 1041536 w 2963243"/>
                <a:gd name="connsiteY34" fmla="*/ 339843 h 630789"/>
                <a:gd name="connsiteX35" fmla="*/ 1327591 w 2963243"/>
                <a:gd name="connsiteY35" fmla="*/ 290945 h 630789"/>
                <a:gd name="connsiteX36" fmla="*/ 1706554 w 2963243"/>
                <a:gd name="connsiteY36" fmla="*/ 220042 h 630789"/>
                <a:gd name="connsiteX37" fmla="*/ 2043953 w 2963243"/>
                <a:gd name="connsiteY37" fmla="*/ 156474 h 630789"/>
                <a:gd name="connsiteX38" fmla="*/ 2293335 w 2963243"/>
                <a:gd name="connsiteY38" fmla="*/ 114911 h 630789"/>
                <a:gd name="connsiteX39" fmla="*/ 2366682 w 2963243"/>
                <a:gd name="connsiteY39" fmla="*/ 95351 h 630789"/>
                <a:gd name="connsiteX40" fmla="*/ 2418026 w 2963243"/>
                <a:gd name="connsiteY40" fmla="*/ 73347 h 630789"/>
                <a:gd name="connsiteX41" fmla="*/ 2513377 w 2963243"/>
                <a:gd name="connsiteY41" fmla="*/ 29339 h 630789"/>
                <a:gd name="connsiteX42" fmla="*/ 2559831 w 2963243"/>
                <a:gd name="connsiteY42" fmla="*/ 0 h 630789"/>
                <a:gd name="connsiteX43" fmla="*/ 2596505 w 2963243"/>
                <a:gd name="connsiteY43" fmla="*/ 0 h 630789"/>
                <a:gd name="connsiteX44" fmla="*/ 2662518 w 2963243"/>
                <a:gd name="connsiteY44" fmla="*/ 17114 h 630789"/>
                <a:gd name="connsiteX45" fmla="*/ 2743200 w 2963243"/>
                <a:gd name="connsiteY45" fmla="*/ 48898 h 630789"/>
                <a:gd name="connsiteX46" fmla="*/ 2814103 w 2963243"/>
                <a:gd name="connsiteY46" fmla="*/ 80682 h 630789"/>
                <a:gd name="connsiteX47" fmla="*/ 2882560 w 2963243"/>
                <a:gd name="connsiteY47" fmla="*/ 119801 h 630789"/>
                <a:gd name="connsiteX48" fmla="*/ 2914344 w 2963243"/>
                <a:gd name="connsiteY48" fmla="*/ 139360 h 630789"/>
                <a:gd name="connsiteX49" fmla="*/ 2943683 w 2963243"/>
                <a:gd name="connsiteY49" fmla="*/ 163809 h 630789"/>
                <a:gd name="connsiteX50" fmla="*/ 2953463 w 2963243"/>
                <a:gd name="connsiteY50" fmla="*/ 178479 h 630789"/>
                <a:gd name="connsiteX51" fmla="*/ 2963243 w 2963243"/>
                <a:gd name="connsiteY51" fmla="*/ 198038 h 630789"/>
                <a:gd name="connsiteX52" fmla="*/ 2960798 w 2963243"/>
                <a:gd name="connsiteY52" fmla="*/ 220042 h 630789"/>
                <a:gd name="connsiteX53" fmla="*/ 2943683 w 2963243"/>
                <a:gd name="connsiteY53" fmla="*/ 242047 h 630789"/>
                <a:gd name="connsiteX54" fmla="*/ 2919234 w 2963243"/>
                <a:gd name="connsiteY54" fmla="*/ 256716 h 630789"/>
                <a:gd name="connsiteX55" fmla="*/ 2877670 w 2963243"/>
                <a:gd name="connsiteY55" fmla="*/ 271386 h 630789"/>
                <a:gd name="connsiteX56" fmla="*/ 2831217 w 2963243"/>
                <a:gd name="connsiteY56" fmla="*/ 278720 h 630789"/>
                <a:gd name="connsiteX57" fmla="*/ 2735865 w 2963243"/>
                <a:gd name="connsiteY57" fmla="*/ 286055 h 630789"/>
                <a:gd name="connsiteX58" fmla="*/ 2618509 w 2963243"/>
                <a:gd name="connsiteY58" fmla="*/ 293390 h 630789"/>
                <a:gd name="connsiteX59" fmla="*/ 2254216 w 2963243"/>
                <a:gd name="connsiteY59" fmla="*/ 347178 h 630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63243" h="630789">
                  <a:moveTo>
                    <a:pt x="2254216" y="347178"/>
                  </a:moveTo>
                  <a:lnTo>
                    <a:pt x="1838580" y="403411"/>
                  </a:lnTo>
                  <a:lnTo>
                    <a:pt x="1662545" y="435195"/>
                  </a:lnTo>
                  <a:lnTo>
                    <a:pt x="1452282" y="464534"/>
                  </a:lnTo>
                  <a:lnTo>
                    <a:pt x="1178451" y="501208"/>
                  </a:lnTo>
                  <a:lnTo>
                    <a:pt x="885061" y="537882"/>
                  </a:lnTo>
                  <a:lnTo>
                    <a:pt x="789709" y="577001"/>
                  </a:lnTo>
                  <a:lnTo>
                    <a:pt x="611230" y="584335"/>
                  </a:lnTo>
                  <a:lnTo>
                    <a:pt x="506098" y="596560"/>
                  </a:lnTo>
                  <a:lnTo>
                    <a:pt x="476759" y="603895"/>
                  </a:lnTo>
                  <a:lnTo>
                    <a:pt x="454755" y="616119"/>
                  </a:lnTo>
                  <a:lnTo>
                    <a:pt x="427861" y="625899"/>
                  </a:lnTo>
                  <a:lnTo>
                    <a:pt x="398522" y="630789"/>
                  </a:lnTo>
                  <a:lnTo>
                    <a:pt x="369183" y="630789"/>
                  </a:lnTo>
                  <a:lnTo>
                    <a:pt x="330064" y="623454"/>
                  </a:lnTo>
                  <a:lnTo>
                    <a:pt x="298280" y="608785"/>
                  </a:lnTo>
                  <a:lnTo>
                    <a:pt x="239602" y="567221"/>
                  </a:lnTo>
                  <a:lnTo>
                    <a:pt x="185814" y="513433"/>
                  </a:lnTo>
                  <a:lnTo>
                    <a:pt x="88017" y="398521"/>
                  </a:lnTo>
                  <a:lnTo>
                    <a:pt x="34229" y="330064"/>
                  </a:lnTo>
                  <a:lnTo>
                    <a:pt x="7335" y="286055"/>
                  </a:lnTo>
                  <a:lnTo>
                    <a:pt x="0" y="266496"/>
                  </a:lnTo>
                  <a:lnTo>
                    <a:pt x="0" y="249381"/>
                  </a:lnTo>
                  <a:lnTo>
                    <a:pt x="4890" y="237157"/>
                  </a:lnTo>
                  <a:lnTo>
                    <a:pt x="14669" y="229822"/>
                  </a:lnTo>
                  <a:lnTo>
                    <a:pt x="29339" y="232267"/>
                  </a:lnTo>
                  <a:lnTo>
                    <a:pt x="56233" y="246936"/>
                  </a:lnTo>
                  <a:lnTo>
                    <a:pt x="107576" y="271386"/>
                  </a:lnTo>
                  <a:lnTo>
                    <a:pt x="180924" y="303170"/>
                  </a:lnTo>
                  <a:lnTo>
                    <a:pt x="251827" y="327619"/>
                  </a:lnTo>
                  <a:lnTo>
                    <a:pt x="317839" y="349623"/>
                  </a:lnTo>
                  <a:lnTo>
                    <a:pt x="420526" y="371627"/>
                  </a:lnTo>
                  <a:lnTo>
                    <a:pt x="501208" y="381407"/>
                  </a:lnTo>
                  <a:lnTo>
                    <a:pt x="718806" y="369182"/>
                  </a:lnTo>
                  <a:lnTo>
                    <a:pt x="1041536" y="339843"/>
                  </a:lnTo>
                  <a:lnTo>
                    <a:pt x="1327591" y="290945"/>
                  </a:lnTo>
                  <a:lnTo>
                    <a:pt x="1706554" y="220042"/>
                  </a:lnTo>
                  <a:lnTo>
                    <a:pt x="2043953" y="156474"/>
                  </a:lnTo>
                  <a:lnTo>
                    <a:pt x="2293335" y="114911"/>
                  </a:lnTo>
                  <a:lnTo>
                    <a:pt x="2366682" y="95351"/>
                  </a:lnTo>
                  <a:lnTo>
                    <a:pt x="2418026" y="73347"/>
                  </a:lnTo>
                  <a:lnTo>
                    <a:pt x="2513377" y="29339"/>
                  </a:lnTo>
                  <a:lnTo>
                    <a:pt x="2559831" y="0"/>
                  </a:lnTo>
                  <a:lnTo>
                    <a:pt x="2596505" y="0"/>
                  </a:lnTo>
                  <a:lnTo>
                    <a:pt x="2662518" y="17114"/>
                  </a:lnTo>
                  <a:lnTo>
                    <a:pt x="2743200" y="48898"/>
                  </a:lnTo>
                  <a:lnTo>
                    <a:pt x="2814103" y="80682"/>
                  </a:lnTo>
                  <a:lnTo>
                    <a:pt x="2882560" y="119801"/>
                  </a:lnTo>
                  <a:lnTo>
                    <a:pt x="2914344" y="139360"/>
                  </a:lnTo>
                  <a:lnTo>
                    <a:pt x="2943683" y="163809"/>
                  </a:lnTo>
                  <a:lnTo>
                    <a:pt x="2953463" y="178479"/>
                  </a:lnTo>
                  <a:lnTo>
                    <a:pt x="2963243" y="198038"/>
                  </a:lnTo>
                  <a:lnTo>
                    <a:pt x="2960798" y="220042"/>
                  </a:lnTo>
                  <a:lnTo>
                    <a:pt x="2943683" y="242047"/>
                  </a:lnTo>
                  <a:lnTo>
                    <a:pt x="2919234" y="256716"/>
                  </a:lnTo>
                  <a:lnTo>
                    <a:pt x="2877670" y="271386"/>
                  </a:lnTo>
                  <a:lnTo>
                    <a:pt x="2831217" y="278720"/>
                  </a:lnTo>
                  <a:lnTo>
                    <a:pt x="2735865" y="286055"/>
                  </a:lnTo>
                  <a:lnTo>
                    <a:pt x="2618509" y="293390"/>
                  </a:lnTo>
                  <a:lnTo>
                    <a:pt x="2254216" y="34717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6D6B90C6-602F-4E04-AF7C-BEE405CF2940}"/>
                </a:ext>
              </a:extLst>
            </p:cNvPr>
            <p:cNvSpPr/>
            <p:nvPr/>
          </p:nvSpPr>
          <p:spPr>
            <a:xfrm rot="16200000">
              <a:off x="3994946" y="4312445"/>
              <a:ext cx="2211387" cy="555625"/>
            </a:xfrm>
            <a:custGeom>
              <a:avLst/>
              <a:gdLst>
                <a:gd name="connsiteX0" fmla="*/ 1421606 w 2212181"/>
                <a:gd name="connsiteY0" fmla="*/ 454818 h 554831"/>
                <a:gd name="connsiteX1" fmla="*/ 700087 w 2212181"/>
                <a:gd name="connsiteY1" fmla="*/ 507206 h 554831"/>
                <a:gd name="connsiteX2" fmla="*/ 347662 w 2212181"/>
                <a:gd name="connsiteY2" fmla="*/ 531018 h 554831"/>
                <a:gd name="connsiteX3" fmla="*/ 197643 w 2212181"/>
                <a:gd name="connsiteY3" fmla="*/ 554831 h 554831"/>
                <a:gd name="connsiteX4" fmla="*/ 97631 w 2212181"/>
                <a:gd name="connsiteY4" fmla="*/ 542925 h 554831"/>
                <a:gd name="connsiteX5" fmla="*/ 57150 w 2212181"/>
                <a:gd name="connsiteY5" fmla="*/ 533400 h 554831"/>
                <a:gd name="connsiteX6" fmla="*/ 28575 w 2212181"/>
                <a:gd name="connsiteY6" fmla="*/ 521493 h 554831"/>
                <a:gd name="connsiteX7" fmla="*/ 7143 w 2212181"/>
                <a:gd name="connsiteY7" fmla="*/ 500062 h 554831"/>
                <a:gd name="connsiteX8" fmla="*/ 0 w 2212181"/>
                <a:gd name="connsiteY8" fmla="*/ 481012 h 554831"/>
                <a:gd name="connsiteX9" fmla="*/ 2381 w 2212181"/>
                <a:gd name="connsiteY9" fmla="*/ 461962 h 554831"/>
                <a:gd name="connsiteX10" fmla="*/ 16668 w 2212181"/>
                <a:gd name="connsiteY10" fmla="*/ 435768 h 554831"/>
                <a:gd name="connsiteX11" fmla="*/ 45243 w 2212181"/>
                <a:gd name="connsiteY11" fmla="*/ 409575 h 554831"/>
                <a:gd name="connsiteX12" fmla="*/ 73818 w 2212181"/>
                <a:gd name="connsiteY12" fmla="*/ 383381 h 554831"/>
                <a:gd name="connsiteX13" fmla="*/ 126206 w 2212181"/>
                <a:gd name="connsiteY13" fmla="*/ 352425 h 554831"/>
                <a:gd name="connsiteX14" fmla="*/ 190500 w 2212181"/>
                <a:gd name="connsiteY14" fmla="*/ 326231 h 554831"/>
                <a:gd name="connsiteX15" fmla="*/ 278606 w 2212181"/>
                <a:gd name="connsiteY15" fmla="*/ 302418 h 554831"/>
                <a:gd name="connsiteX16" fmla="*/ 390525 w 2212181"/>
                <a:gd name="connsiteY16" fmla="*/ 288131 h 554831"/>
                <a:gd name="connsiteX17" fmla="*/ 595312 w 2212181"/>
                <a:gd name="connsiteY17" fmla="*/ 271462 h 554831"/>
                <a:gd name="connsiteX18" fmla="*/ 1016793 w 2212181"/>
                <a:gd name="connsiteY18" fmla="*/ 242887 h 554831"/>
                <a:gd name="connsiteX19" fmla="*/ 1447800 w 2212181"/>
                <a:gd name="connsiteY19" fmla="*/ 216693 h 554831"/>
                <a:gd name="connsiteX20" fmla="*/ 1778793 w 2212181"/>
                <a:gd name="connsiteY20" fmla="*/ 197643 h 554831"/>
                <a:gd name="connsiteX21" fmla="*/ 1864518 w 2212181"/>
                <a:gd name="connsiteY21" fmla="*/ 188118 h 554831"/>
                <a:gd name="connsiteX22" fmla="*/ 1940718 w 2212181"/>
                <a:gd name="connsiteY22" fmla="*/ 171450 h 554831"/>
                <a:gd name="connsiteX23" fmla="*/ 1997868 w 2212181"/>
                <a:gd name="connsiteY23" fmla="*/ 150018 h 554831"/>
                <a:gd name="connsiteX24" fmla="*/ 2062162 w 2212181"/>
                <a:gd name="connsiteY24" fmla="*/ 111918 h 554831"/>
                <a:gd name="connsiteX25" fmla="*/ 2102643 w 2212181"/>
                <a:gd name="connsiteY25" fmla="*/ 80962 h 554831"/>
                <a:gd name="connsiteX26" fmla="*/ 2128837 w 2212181"/>
                <a:gd name="connsiteY26" fmla="*/ 50006 h 554831"/>
                <a:gd name="connsiteX27" fmla="*/ 2145506 w 2212181"/>
                <a:gd name="connsiteY27" fmla="*/ 23812 h 554831"/>
                <a:gd name="connsiteX28" fmla="*/ 2155031 w 2212181"/>
                <a:gd name="connsiteY28" fmla="*/ 11906 h 554831"/>
                <a:gd name="connsiteX29" fmla="*/ 2169318 w 2212181"/>
                <a:gd name="connsiteY29" fmla="*/ 4762 h 554831"/>
                <a:gd name="connsiteX30" fmla="*/ 2188368 w 2212181"/>
                <a:gd name="connsiteY30" fmla="*/ 0 h 554831"/>
                <a:gd name="connsiteX31" fmla="*/ 2202656 w 2212181"/>
                <a:gd name="connsiteY31" fmla="*/ 0 h 554831"/>
                <a:gd name="connsiteX32" fmla="*/ 2212181 w 2212181"/>
                <a:gd name="connsiteY32" fmla="*/ 4762 h 554831"/>
                <a:gd name="connsiteX33" fmla="*/ 2212181 w 2212181"/>
                <a:gd name="connsiteY33" fmla="*/ 16668 h 554831"/>
                <a:gd name="connsiteX34" fmla="*/ 2197893 w 2212181"/>
                <a:gd name="connsiteY34" fmla="*/ 66675 h 554831"/>
                <a:gd name="connsiteX35" fmla="*/ 2195512 w 2212181"/>
                <a:gd name="connsiteY35" fmla="*/ 126206 h 554831"/>
                <a:gd name="connsiteX36" fmla="*/ 2188368 w 2212181"/>
                <a:gd name="connsiteY36" fmla="*/ 176212 h 554831"/>
                <a:gd name="connsiteX37" fmla="*/ 2176462 w 2212181"/>
                <a:gd name="connsiteY37" fmla="*/ 228600 h 554831"/>
                <a:gd name="connsiteX38" fmla="*/ 2155031 w 2212181"/>
                <a:gd name="connsiteY38" fmla="*/ 297656 h 554831"/>
                <a:gd name="connsiteX39" fmla="*/ 2128837 w 2212181"/>
                <a:gd name="connsiteY39" fmla="*/ 385762 h 554831"/>
                <a:gd name="connsiteX40" fmla="*/ 1962150 w 2212181"/>
                <a:gd name="connsiteY40" fmla="*/ 416718 h 554831"/>
                <a:gd name="connsiteX41" fmla="*/ 1421606 w 2212181"/>
                <a:gd name="connsiteY41" fmla="*/ 45481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12181" h="554831">
                  <a:moveTo>
                    <a:pt x="1421606" y="454818"/>
                  </a:moveTo>
                  <a:lnTo>
                    <a:pt x="700087" y="507206"/>
                  </a:lnTo>
                  <a:lnTo>
                    <a:pt x="347662" y="531018"/>
                  </a:lnTo>
                  <a:lnTo>
                    <a:pt x="197643" y="554831"/>
                  </a:lnTo>
                  <a:lnTo>
                    <a:pt x="97631" y="542925"/>
                  </a:lnTo>
                  <a:lnTo>
                    <a:pt x="57150" y="533400"/>
                  </a:lnTo>
                  <a:lnTo>
                    <a:pt x="28575" y="521493"/>
                  </a:lnTo>
                  <a:lnTo>
                    <a:pt x="7143" y="500062"/>
                  </a:lnTo>
                  <a:lnTo>
                    <a:pt x="0" y="481012"/>
                  </a:lnTo>
                  <a:lnTo>
                    <a:pt x="2381" y="461962"/>
                  </a:lnTo>
                  <a:lnTo>
                    <a:pt x="16668" y="435768"/>
                  </a:lnTo>
                  <a:lnTo>
                    <a:pt x="45243" y="409575"/>
                  </a:lnTo>
                  <a:lnTo>
                    <a:pt x="73818" y="383381"/>
                  </a:lnTo>
                  <a:lnTo>
                    <a:pt x="126206" y="352425"/>
                  </a:lnTo>
                  <a:lnTo>
                    <a:pt x="190500" y="326231"/>
                  </a:lnTo>
                  <a:lnTo>
                    <a:pt x="278606" y="302418"/>
                  </a:lnTo>
                  <a:lnTo>
                    <a:pt x="390525" y="288131"/>
                  </a:lnTo>
                  <a:lnTo>
                    <a:pt x="595312" y="271462"/>
                  </a:lnTo>
                  <a:lnTo>
                    <a:pt x="1016793" y="242887"/>
                  </a:lnTo>
                  <a:lnTo>
                    <a:pt x="1447800" y="216693"/>
                  </a:lnTo>
                  <a:lnTo>
                    <a:pt x="1778793" y="197643"/>
                  </a:lnTo>
                  <a:lnTo>
                    <a:pt x="1864518" y="188118"/>
                  </a:lnTo>
                  <a:lnTo>
                    <a:pt x="1940718" y="171450"/>
                  </a:lnTo>
                  <a:lnTo>
                    <a:pt x="1997868" y="150018"/>
                  </a:lnTo>
                  <a:lnTo>
                    <a:pt x="2062162" y="111918"/>
                  </a:lnTo>
                  <a:lnTo>
                    <a:pt x="2102643" y="80962"/>
                  </a:lnTo>
                  <a:lnTo>
                    <a:pt x="2128837" y="50006"/>
                  </a:lnTo>
                  <a:lnTo>
                    <a:pt x="2145506" y="23812"/>
                  </a:lnTo>
                  <a:lnTo>
                    <a:pt x="2155031" y="11906"/>
                  </a:lnTo>
                  <a:lnTo>
                    <a:pt x="2169318" y="4762"/>
                  </a:lnTo>
                  <a:lnTo>
                    <a:pt x="2188368" y="0"/>
                  </a:lnTo>
                  <a:lnTo>
                    <a:pt x="2202656" y="0"/>
                  </a:lnTo>
                  <a:lnTo>
                    <a:pt x="2212181" y="4762"/>
                  </a:lnTo>
                  <a:lnTo>
                    <a:pt x="2212181" y="16668"/>
                  </a:lnTo>
                  <a:lnTo>
                    <a:pt x="2197893" y="66675"/>
                  </a:lnTo>
                  <a:cubicBezTo>
                    <a:pt x="2197099" y="86519"/>
                    <a:pt x="2196306" y="106362"/>
                    <a:pt x="2195512" y="126206"/>
                  </a:cubicBezTo>
                  <a:lnTo>
                    <a:pt x="2188368" y="176212"/>
                  </a:lnTo>
                  <a:lnTo>
                    <a:pt x="2176462" y="228600"/>
                  </a:lnTo>
                  <a:lnTo>
                    <a:pt x="2155031" y="297656"/>
                  </a:lnTo>
                  <a:lnTo>
                    <a:pt x="2128837" y="385762"/>
                  </a:lnTo>
                  <a:lnTo>
                    <a:pt x="1962150" y="416718"/>
                  </a:lnTo>
                  <a:lnTo>
                    <a:pt x="1421606" y="4548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8C4ACC0C-56E6-4513-AAAE-149E2927ADED}"/>
                </a:ext>
              </a:extLst>
            </p:cNvPr>
            <p:cNvSpPr/>
            <p:nvPr/>
          </p:nvSpPr>
          <p:spPr>
            <a:xfrm>
              <a:off x="5073650" y="3232150"/>
              <a:ext cx="3225800" cy="2311400"/>
            </a:xfrm>
            <a:custGeom>
              <a:avLst/>
              <a:gdLst>
                <a:gd name="connsiteX0" fmla="*/ 1539875 w 3225800"/>
                <a:gd name="connsiteY0" fmla="*/ 368300 h 2311400"/>
                <a:gd name="connsiteX1" fmla="*/ 1114425 w 3225800"/>
                <a:gd name="connsiteY1" fmla="*/ 425450 h 2311400"/>
                <a:gd name="connsiteX2" fmla="*/ 936625 w 3225800"/>
                <a:gd name="connsiteY2" fmla="*/ 441325 h 2311400"/>
                <a:gd name="connsiteX3" fmla="*/ 558800 w 3225800"/>
                <a:gd name="connsiteY3" fmla="*/ 473075 h 2311400"/>
                <a:gd name="connsiteX4" fmla="*/ 82550 w 3225800"/>
                <a:gd name="connsiteY4" fmla="*/ 514350 h 2311400"/>
                <a:gd name="connsiteX5" fmla="*/ 0 w 3225800"/>
                <a:gd name="connsiteY5" fmla="*/ 336550 h 2311400"/>
                <a:gd name="connsiteX6" fmla="*/ 307975 w 3225800"/>
                <a:gd name="connsiteY6" fmla="*/ 314325 h 2311400"/>
                <a:gd name="connsiteX7" fmla="*/ 939800 w 3225800"/>
                <a:gd name="connsiteY7" fmla="*/ 257175 h 2311400"/>
                <a:gd name="connsiteX8" fmla="*/ 1114425 w 3225800"/>
                <a:gd name="connsiteY8" fmla="*/ 244475 h 2311400"/>
                <a:gd name="connsiteX9" fmla="*/ 1562100 w 3225800"/>
                <a:gd name="connsiteY9" fmla="*/ 190500 h 2311400"/>
                <a:gd name="connsiteX10" fmla="*/ 1873250 w 3225800"/>
                <a:gd name="connsiteY10" fmla="*/ 142875 h 2311400"/>
                <a:gd name="connsiteX11" fmla="*/ 2079625 w 3225800"/>
                <a:gd name="connsiteY11" fmla="*/ 111125 h 2311400"/>
                <a:gd name="connsiteX12" fmla="*/ 2470150 w 3225800"/>
                <a:gd name="connsiteY12" fmla="*/ 66675 h 2311400"/>
                <a:gd name="connsiteX13" fmla="*/ 2749550 w 3225800"/>
                <a:gd name="connsiteY13" fmla="*/ 34925 h 2311400"/>
                <a:gd name="connsiteX14" fmla="*/ 2794000 w 3225800"/>
                <a:gd name="connsiteY14" fmla="*/ 25400 h 2311400"/>
                <a:gd name="connsiteX15" fmla="*/ 2838450 w 3225800"/>
                <a:gd name="connsiteY15" fmla="*/ 0 h 2311400"/>
                <a:gd name="connsiteX16" fmla="*/ 2857500 w 3225800"/>
                <a:gd name="connsiteY16" fmla="*/ 0 h 2311400"/>
                <a:gd name="connsiteX17" fmla="*/ 2901950 w 3225800"/>
                <a:gd name="connsiteY17" fmla="*/ 31750 h 2311400"/>
                <a:gd name="connsiteX18" fmla="*/ 2997200 w 3225800"/>
                <a:gd name="connsiteY18" fmla="*/ 114300 h 2311400"/>
                <a:gd name="connsiteX19" fmla="*/ 3086100 w 3225800"/>
                <a:gd name="connsiteY19" fmla="*/ 187325 h 2311400"/>
                <a:gd name="connsiteX20" fmla="*/ 3143250 w 3225800"/>
                <a:gd name="connsiteY20" fmla="*/ 244475 h 2311400"/>
                <a:gd name="connsiteX21" fmla="*/ 3181350 w 3225800"/>
                <a:gd name="connsiteY21" fmla="*/ 288925 h 2311400"/>
                <a:gd name="connsiteX22" fmla="*/ 3213100 w 3225800"/>
                <a:gd name="connsiteY22" fmla="*/ 339725 h 2311400"/>
                <a:gd name="connsiteX23" fmla="*/ 3222625 w 3225800"/>
                <a:gd name="connsiteY23" fmla="*/ 361950 h 2311400"/>
                <a:gd name="connsiteX24" fmla="*/ 3225800 w 3225800"/>
                <a:gd name="connsiteY24" fmla="*/ 390525 h 2311400"/>
                <a:gd name="connsiteX25" fmla="*/ 3219450 w 3225800"/>
                <a:gd name="connsiteY25" fmla="*/ 425450 h 2311400"/>
                <a:gd name="connsiteX26" fmla="*/ 3184525 w 3225800"/>
                <a:gd name="connsiteY26" fmla="*/ 492125 h 2311400"/>
                <a:gd name="connsiteX27" fmla="*/ 3152775 w 3225800"/>
                <a:gd name="connsiteY27" fmla="*/ 542925 h 2311400"/>
                <a:gd name="connsiteX28" fmla="*/ 3076575 w 3225800"/>
                <a:gd name="connsiteY28" fmla="*/ 1174750 h 2311400"/>
                <a:gd name="connsiteX29" fmla="*/ 3016250 w 3225800"/>
                <a:gd name="connsiteY29" fmla="*/ 1612900 h 2311400"/>
                <a:gd name="connsiteX30" fmla="*/ 2965450 w 3225800"/>
                <a:gd name="connsiteY30" fmla="*/ 2006600 h 2311400"/>
                <a:gd name="connsiteX31" fmla="*/ 2949575 w 3225800"/>
                <a:gd name="connsiteY31" fmla="*/ 2105025 h 2311400"/>
                <a:gd name="connsiteX32" fmla="*/ 2930525 w 3225800"/>
                <a:gd name="connsiteY32" fmla="*/ 2152650 h 2311400"/>
                <a:gd name="connsiteX33" fmla="*/ 2901950 w 3225800"/>
                <a:gd name="connsiteY33" fmla="*/ 2216150 h 2311400"/>
                <a:gd name="connsiteX34" fmla="*/ 2863850 w 3225800"/>
                <a:gd name="connsiteY34" fmla="*/ 2276475 h 2311400"/>
                <a:gd name="connsiteX35" fmla="*/ 2838450 w 3225800"/>
                <a:gd name="connsiteY35" fmla="*/ 2301875 h 2311400"/>
                <a:gd name="connsiteX36" fmla="*/ 2809875 w 3225800"/>
                <a:gd name="connsiteY36" fmla="*/ 2311400 h 2311400"/>
                <a:gd name="connsiteX37" fmla="*/ 2784475 w 3225800"/>
                <a:gd name="connsiteY37" fmla="*/ 2311400 h 2311400"/>
                <a:gd name="connsiteX38" fmla="*/ 2752725 w 3225800"/>
                <a:gd name="connsiteY38" fmla="*/ 2298700 h 2311400"/>
                <a:gd name="connsiteX39" fmla="*/ 2717800 w 3225800"/>
                <a:gd name="connsiteY39" fmla="*/ 2263775 h 2311400"/>
                <a:gd name="connsiteX40" fmla="*/ 2686050 w 3225800"/>
                <a:gd name="connsiteY40" fmla="*/ 2228850 h 2311400"/>
                <a:gd name="connsiteX41" fmla="*/ 2733675 w 3225800"/>
                <a:gd name="connsiteY41" fmla="*/ 1971675 h 2311400"/>
                <a:gd name="connsiteX42" fmla="*/ 2778125 w 3225800"/>
                <a:gd name="connsiteY42" fmla="*/ 1454150 h 2311400"/>
                <a:gd name="connsiteX43" fmla="*/ 2822575 w 3225800"/>
                <a:gd name="connsiteY43" fmla="*/ 949325 h 2311400"/>
                <a:gd name="connsiteX44" fmla="*/ 2867025 w 3225800"/>
                <a:gd name="connsiteY44" fmla="*/ 419100 h 2311400"/>
                <a:gd name="connsiteX45" fmla="*/ 2863850 w 3225800"/>
                <a:gd name="connsiteY45" fmla="*/ 355600 h 2311400"/>
                <a:gd name="connsiteX46" fmla="*/ 2854325 w 3225800"/>
                <a:gd name="connsiteY46" fmla="*/ 320675 h 2311400"/>
                <a:gd name="connsiteX47" fmla="*/ 2835275 w 3225800"/>
                <a:gd name="connsiteY47" fmla="*/ 292100 h 2311400"/>
                <a:gd name="connsiteX48" fmla="*/ 2806700 w 3225800"/>
                <a:gd name="connsiteY48" fmla="*/ 266700 h 2311400"/>
                <a:gd name="connsiteX49" fmla="*/ 2771775 w 3225800"/>
                <a:gd name="connsiteY49" fmla="*/ 247650 h 2311400"/>
                <a:gd name="connsiteX50" fmla="*/ 2733675 w 3225800"/>
                <a:gd name="connsiteY50" fmla="*/ 241300 h 2311400"/>
                <a:gd name="connsiteX51" fmla="*/ 2590800 w 3225800"/>
                <a:gd name="connsiteY51" fmla="*/ 254000 h 2311400"/>
                <a:gd name="connsiteX52" fmla="*/ 2060575 w 3225800"/>
                <a:gd name="connsiteY52" fmla="*/ 311150 h 2311400"/>
                <a:gd name="connsiteX53" fmla="*/ 1866900 w 3225800"/>
                <a:gd name="connsiteY53" fmla="*/ 327025 h 2311400"/>
                <a:gd name="connsiteX54" fmla="*/ 1539875 w 3225800"/>
                <a:gd name="connsiteY54" fmla="*/ 368300 h 23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225800" h="2311400">
                  <a:moveTo>
                    <a:pt x="1539875" y="368300"/>
                  </a:moveTo>
                  <a:lnTo>
                    <a:pt x="1114425" y="425450"/>
                  </a:lnTo>
                  <a:lnTo>
                    <a:pt x="936625" y="441325"/>
                  </a:lnTo>
                  <a:lnTo>
                    <a:pt x="558800" y="473075"/>
                  </a:lnTo>
                  <a:lnTo>
                    <a:pt x="82550" y="514350"/>
                  </a:lnTo>
                  <a:lnTo>
                    <a:pt x="0" y="336550"/>
                  </a:lnTo>
                  <a:lnTo>
                    <a:pt x="307975" y="314325"/>
                  </a:lnTo>
                  <a:lnTo>
                    <a:pt x="939800" y="257175"/>
                  </a:lnTo>
                  <a:lnTo>
                    <a:pt x="1114425" y="244475"/>
                  </a:lnTo>
                  <a:lnTo>
                    <a:pt x="1562100" y="190500"/>
                  </a:lnTo>
                  <a:lnTo>
                    <a:pt x="1873250" y="142875"/>
                  </a:lnTo>
                  <a:lnTo>
                    <a:pt x="2079625" y="111125"/>
                  </a:lnTo>
                  <a:lnTo>
                    <a:pt x="2470150" y="66675"/>
                  </a:lnTo>
                  <a:lnTo>
                    <a:pt x="2749550" y="34925"/>
                  </a:lnTo>
                  <a:lnTo>
                    <a:pt x="2794000" y="25400"/>
                  </a:lnTo>
                  <a:lnTo>
                    <a:pt x="2838450" y="0"/>
                  </a:lnTo>
                  <a:lnTo>
                    <a:pt x="2857500" y="0"/>
                  </a:lnTo>
                  <a:lnTo>
                    <a:pt x="2901950" y="31750"/>
                  </a:lnTo>
                  <a:lnTo>
                    <a:pt x="2997200" y="114300"/>
                  </a:lnTo>
                  <a:lnTo>
                    <a:pt x="3086100" y="187325"/>
                  </a:lnTo>
                  <a:lnTo>
                    <a:pt x="3143250" y="244475"/>
                  </a:lnTo>
                  <a:lnTo>
                    <a:pt x="3181350" y="288925"/>
                  </a:lnTo>
                  <a:lnTo>
                    <a:pt x="3213100" y="339725"/>
                  </a:lnTo>
                  <a:lnTo>
                    <a:pt x="3222625" y="361950"/>
                  </a:lnTo>
                  <a:lnTo>
                    <a:pt x="3225800" y="390525"/>
                  </a:lnTo>
                  <a:lnTo>
                    <a:pt x="3219450" y="425450"/>
                  </a:lnTo>
                  <a:lnTo>
                    <a:pt x="3184525" y="492125"/>
                  </a:lnTo>
                  <a:lnTo>
                    <a:pt x="3152775" y="542925"/>
                  </a:lnTo>
                  <a:lnTo>
                    <a:pt x="3076575" y="1174750"/>
                  </a:lnTo>
                  <a:lnTo>
                    <a:pt x="3016250" y="1612900"/>
                  </a:lnTo>
                  <a:lnTo>
                    <a:pt x="2965450" y="2006600"/>
                  </a:lnTo>
                  <a:lnTo>
                    <a:pt x="2949575" y="2105025"/>
                  </a:lnTo>
                  <a:lnTo>
                    <a:pt x="2930525" y="2152650"/>
                  </a:lnTo>
                  <a:lnTo>
                    <a:pt x="2901950" y="2216150"/>
                  </a:lnTo>
                  <a:lnTo>
                    <a:pt x="2863850" y="2276475"/>
                  </a:lnTo>
                  <a:lnTo>
                    <a:pt x="2838450" y="2301875"/>
                  </a:lnTo>
                  <a:lnTo>
                    <a:pt x="2809875" y="2311400"/>
                  </a:lnTo>
                  <a:lnTo>
                    <a:pt x="2784475" y="2311400"/>
                  </a:lnTo>
                  <a:lnTo>
                    <a:pt x="2752725" y="2298700"/>
                  </a:lnTo>
                  <a:lnTo>
                    <a:pt x="2717800" y="2263775"/>
                  </a:lnTo>
                  <a:lnTo>
                    <a:pt x="2686050" y="2228850"/>
                  </a:lnTo>
                  <a:lnTo>
                    <a:pt x="2733675" y="1971675"/>
                  </a:lnTo>
                  <a:lnTo>
                    <a:pt x="2778125" y="1454150"/>
                  </a:lnTo>
                  <a:lnTo>
                    <a:pt x="2822575" y="949325"/>
                  </a:lnTo>
                  <a:lnTo>
                    <a:pt x="2867025" y="419100"/>
                  </a:lnTo>
                  <a:lnTo>
                    <a:pt x="2863850" y="355600"/>
                  </a:lnTo>
                  <a:lnTo>
                    <a:pt x="2854325" y="320675"/>
                  </a:lnTo>
                  <a:lnTo>
                    <a:pt x="2835275" y="292100"/>
                  </a:lnTo>
                  <a:lnTo>
                    <a:pt x="2806700" y="266700"/>
                  </a:lnTo>
                  <a:lnTo>
                    <a:pt x="2771775" y="247650"/>
                  </a:lnTo>
                  <a:lnTo>
                    <a:pt x="2733675" y="241300"/>
                  </a:lnTo>
                  <a:lnTo>
                    <a:pt x="2590800" y="254000"/>
                  </a:lnTo>
                  <a:lnTo>
                    <a:pt x="2060575" y="311150"/>
                  </a:lnTo>
                  <a:lnTo>
                    <a:pt x="1866900" y="327025"/>
                  </a:lnTo>
                  <a:lnTo>
                    <a:pt x="1539875" y="368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4A7ACCFD-1929-4D36-B8A0-EF8425FCB8D0}"/>
                </a:ext>
              </a:extLst>
            </p:cNvPr>
            <p:cNvSpPr/>
            <p:nvPr/>
          </p:nvSpPr>
          <p:spPr>
            <a:xfrm rot="16200000">
              <a:off x="4514856" y="3617913"/>
              <a:ext cx="2935287" cy="528638"/>
            </a:xfrm>
            <a:custGeom>
              <a:avLst/>
              <a:gdLst>
                <a:gd name="connsiteX0" fmla="*/ 1006706 w 2936465"/>
                <a:gd name="connsiteY0" fmla="*/ 513449 h 527871"/>
                <a:gd name="connsiteX1" fmla="*/ 25961 w 2936465"/>
                <a:gd name="connsiteY1" fmla="*/ 527871 h 527871"/>
                <a:gd name="connsiteX2" fmla="*/ 0 w 2936465"/>
                <a:gd name="connsiteY2" fmla="*/ 279801 h 527871"/>
                <a:gd name="connsiteX3" fmla="*/ 481719 w 2936465"/>
                <a:gd name="connsiteY3" fmla="*/ 276916 h 527871"/>
                <a:gd name="connsiteX4" fmla="*/ 1061512 w 2936465"/>
                <a:gd name="connsiteY4" fmla="*/ 265378 h 527871"/>
                <a:gd name="connsiteX5" fmla="*/ 1681689 w 2936465"/>
                <a:gd name="connsiteY5" fmla="*/ 256724 h 527871"/>
                <a:gd name="connsiteX6" fmla="*/ 1837454 w 2936465"/>
                <a:gd name="connsiteY6" fmla="*/ 259609 h 527871"/>
                <a:gd name="connsiteX7" fmla="*/ 2241290 w 2936465"/>
                <a:gd name="connsiteY7" fmla="*/ 245186 h 527871"/>
                <a:gd name="connsiteX8" fmla="*/ 2549936 w 2936465"/>
                <a:gd name="connsiteY8" fmla="*/ 236532 h 527871"/>
                <a:gd name="connsiteX9" fmla="*/ 2598973 w 2936465"/>
                <a:gd name="connsiteY9" fmla="*/ 233648 h 527871"/>
                <a:gd name="connsiteX10" fmla="*/ 2642242 w 2936465"/>
                <a:gd name="connsiteY10" fmla="*/ 224994 h 527871"/>
                <a:gd name="connsiteX11" fmla="*/ 2688394 w 2936465"/>
                <a:gd name="connsiteY11" fmla="*/ 207687 h 527871"/>
                <a:gd name="connsiteX12" fmla="*/ 2740316 w 2936465"/>
                <a:gd name="connsiteY12" fmla="*/ 175957 h 527871"/>
                <a:gd name="connsiteX13" fmla="*/ 2789353 w 2936465"/>
                <a:gd name="connsiteY13" fmla="*/ 129804 h 527871"/>
                <a:gd name="connsiteX14" fmla="*/ 2875889 w 2936465"/>
                <a:gd name="connsiteY14" fmla="*/ 0 h 527871"/>
                <a:gd name="connsiteX15" fmla="*/ 2936465 w 2936465"/>
                <a:gd name="connsiteY15" fmla="*/ 196149 h 527871"/>
                <a:gd name="connsiteX16" fmla="*/ 2838390 w 2936465"/>
                <a:gd name="connsiteY16" fmla="*/ 285570 h 527871"/>
                <a:gd name="connsiteX17" fmla="*/ 2780700 w 2936465"/>
                <a:gd name="connsiteY17" fmla="*/ 360568 h 527871"/>
                <a:gd name="connsiteX18" fmla="*/ 2723009 w 2936465"/>
                <a:gd name="connsiteY18" fmla="*/ 441335 h 527871"/>
                <a:gd name="connsiteX19" fmla="*/ 2673971 w 2936465"/>
                <a:gd name="connsiteY19" fmla="*/ 501910 h 527871"/>
                <a:gd name="connsiteX20" fmla="*/ 2648011 w 2936465"/>
                <a:gd name="connsiteY20" fmla="*/ 524987 h 527871"/>
                <a:gd name="connsiteX21" fmla="*/ 2616281 w 2936465"/>
                <a:gd name="connsiteY21" fmla="*/ 527871 h 527871"/>
                <a:gd name="connsiteX22" fmla="*/ 2561474 w 2936465"/>
                <a:gd name="connsiteY22" fmla="*/ 524987 h 527871"/>
                <a:gd name="connsiteX23" fmla="*/ 2466284 w 2936465"/>
                <a:gd name="connsiteY23" fmla="*/ 501910 h 527871"/>
                <a:gd name="connsiteX24" fmla="*/ 1860530 w 2936465"/>
                <a:gd name="connsiteY24" fmla="*/ 504795 h 527871"/>
                <a:gd name="connsiteX25" fmla="*/ 1696112 w 2936465"/>
                <a:gd name="connsiteY25" fmla="*/ 501910 h 527871"/>
                <a:gd name="connsiteX26" fmla="*/ 1006706 w 2936465"/>
                <a:gd name="connsiteY26" fmla="*/ 513449 h 52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36465" h="527871">
                  <a:moveTo>
                    <a:pt x="1006706" y="513449"/>
                  </a:moveTo>
                  <a:lnTo>
                    <a:pt x="25961" y="527871"/>
                  </a:lnTo>
                  <a:lnTo>
                    <a:pt x="0" y="279801"/>
                  </a:lnTo>
                  <a:lnTo>
                    <a:pt x="481719" y="276916"/>
                  </a:lnTo>
                  <a:lnTo>
                    <a:pt x="1061512" y="265378"/>
                  </a:lnTo>
                  <a:lnTo>
                    <a:pt x="1681689" y="256724"/>
                  </a:lnTo>
                  <a:lnTo>
                    <a:pt x="1837454" y="259609"/>
                  </a:lnTo>
                  <a:lnTo>
                    <a:pt x="2241290" y="245186"/>
                  </a:lnTo>
                  <a:lnTo>
                    <a:pt x="2549936" y="236532"/>
                  </a:lnTo>
                  <a:lnTo>
                    <a:pt x="2598973" y="233648"/>
                  </a:lnTo>
                  <a:lnTo>
                    <a:pt x="2642242" y="224994"/>
                  </a:lnTo>
                  <a:lnTo>
                    <a:pt x="2688394" y="207687"/>
                  </a:lnTo>
                  <a:lnTo>
                    <a:pt x="2740316" y="175957"/>
                  </a:lnTo>
                  <a:lnTo>
                    <a:pt x="2789353" y="129804"/>
                  </a:lnTo>
                  <a:lnTo>
                    <a:pt x="2875889" y="0"/>
                  </a:lnTo>
                  <a:lnTo>
                    <a:pt x="2936465" y="196149"/>
                  </a:lnTo>
                  <a:lnTo>
                    <a:pt x="2838390" y="285570"/>
                  </a:lnTo>
                  <a:lnTo>
                    <a:pt x="2780700" y="360568"/>
                  </a:lnTo>
                  <a:lnTo>
                    <a:pt x="2723009" y="441335"/>
                  </a:lnTo>
                  <a:lnTo>
                    <a:pt x="2673971" y="501910"/>
                  </a:lnTo>
                  <a:lnTo>
                    <a:pt x="2648011" y="524987"/>
                  </a:lnTo>
                  <a:lnTo>
                    <a:pt x="2616281" y="527871"/>
                  </a:lnTo>
                  <a:lnTo>
                    <a:pt x="2561474" y="524987"/>
                  </a:lnTo>
                  <a:lnTo>
                    <a:pt x="2466284" y="501910"/>
                  </a:lnTo>
                  <a:lnTo>
                    <a:pt x="1860530" y="504795"/>
                  </a:lnTo>
                  <a:lnTo>
                    <a:pt x="1696112" y="501910"/>
                  </a:lnTo>
                  <a:lnTo>
                    <a:pt x="1006706" y="51344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D6264E7C-71EB-47E8-83B1-D161BE4A1742}"/>
                </a:ext>
              </a:extLst>
            </p:cNvPr>
            <p:cNvSpPr/>
            <p:nvPr/>
          </p:nvSpPr>
          <p:spPr>
            <a:xfrm rot="16200000">
              <a:off x="5434810" y="3450432"/>
              <a:ext cx="2979738" cy="663575"/>
            </a:xfrm>
            <a:custGeom>
              <a:avLst/>
              <a:gdLst>
                <a:gd name="connsiteX0" fmla="*/ 724020 w 2979733"/>
                <a:gd name="connsiteY0" fmla="*/ 507680 h 663445"/>
                <a:gd name="connsiteX1" fmla="*/ 23076 w 2979733"/>
                <a:gd name="connsiteY1" fmla="*/ 473065 h 663445"/>
                <a:gd name="connsiteX2" fmla="*/ 0 w 2979733"/>
                <a:gd name="connsiteY2" fmla="*/ 250956 h 663445"/>
                <a:gd name="connsiteX3" fmla="*/ 539410 w 2979733"/>
                <a:gd name="connsiteY3" fmla="*/ 271147 h 663445"/>
                <a:gd name="connsiteX4" fmla="*/ 1061512 w 2979733"/>
                <a:gd name="connsiteY4" fmla="*/ 294224 h 663445"/>
                <a:gd name="connsiteX5" fmla="*/ 1465348 w 2979733"/>
                <a:gd name="connsiteY5" fmla="*/ 311531 h 663445"/>
                <a:gd name="connsiteX6" fmla="*/ 1733610 w 2979733"/>
                <a:gd name="connsiteY6" fmla="*/ 323069 h 663445"/>
                <a:gd name="connsiteX7" fmla="*/ 1874953 w 2979733"/>
                <a:gd name="connsiteY7" fmla="*/ 325954 h 663445"/>
                <a:gd name="connsiteX8" fmla="*/ 2342249 w 2979733"/>
                <a:gd name="connsiteY8" fmla="*/ 323069 h 663445"/>
                <a:gd name="connsiteX9" fmla="*/ 2642241 w 2979733"/>
                <a:gd name="connsiteY9" fmla="*/ 320185 h 663445"/>
                <a:gd name="connsiteX10" fmla="*/ 2685509 w 2979733"/>
                <a:gd name="connsiteY10" fmla="*/ 317300 h 663445"/>
                <a:gd name="connsiteX11" fmla="*/ 2714355 w 2979733"/>
                <a:gd name="connsiteY11" fmla="*/ 305762 h 663445"/>
                <a:gd name="connsiteX12" fmla="*/ 2740316 w 2979733"/>
                <a:gd name="connsiteY12" fmla="*/ 285570 h 663445"/>
                <a:gd name="connsiteX13" fmla="*/ 2777815 w 2979733"/>
                <a:gd name="connsiteY13" fmla="*/ 253840 h 663445"/>
                <a:gd name="connsiteX14" fmla="*/ 2815314 w 2979733"/>
                <a:gd name="connsiteY14" fmla="*/ 199034 h 663445"/>
                <a:gd name="connsiteX15" fmla="*/ 2933580 w 2979733"/>
                <a:gd name="connsiteY15" fmla="*/ 0 h 663445"/>
                <a:gd name="connsiteX16" fmla="*/ 2979733 w 2979733"/>
                <a:gd name="connsiteY16" fmla="*/ 262494 h 663445"/>
                <a:gd name="connsiteX17" fmla="*/ 2870120 w 2979733"/>
                <a:gd name="connsiteY17" fmla="*/ 415374 h 663445"/>
                <a:gd name="connsiteX18" fmla="*/ 2803776 w 2979733"/>
                <a:gd name="connsiteY18" fmla="*/ 510564 h 663445"/>
                <a:gd name="connsiteX19" fmla="*/ 2763392 w 2979733"/>
                <a:gd name="connsiteY19" fmla="*/ 579793 h 663445"/>
                <a:gd name="connsiteX20" fmla="*/ 2720124 w 2979733"/>
                <a:gd name="connsiteY20" fmla="*/ 634600 h 663445"/>
                <a:gd name="connsiteX21" fmla="*/ 2691278 w 2979733"/>
                <a:gd name="connsiteY21" fmla="*/ 657676 h 663445"/>
                <a:gd name="connsiteX22" fmla="*/ 2662433 w 2979733"/>
                <a:gd name="connsiteY22" fmla="*/ 663445 h 663445"/>
                <a:gd name="connsiteX23" fmla="*/ 2630703 w 2979733"/>
                <a:gd name="connsiteY23" fmla="*/ 660561 h 663445"/>
                <a:gd name="connsiteX24" fmla="*/ 2604742 w 2979733"/>
                <a:gd name="connsiteY24" fmla="*/ 651907 h 663445"/>
                <a:gd name="connsiteX25" fmla="*/ 2549936 w 2979733"/>
                <a:gd name="connsiteY25" fmla="*/ 611523 h 663445"/>
                <a:gd name="connsiteX26" fmla="*/ 1918221 w 2979733"/>
                <a:gd name="connsiteY26" fmla="*/ 588447 h 663445"/>
                <a:gd name="connsiteX27" fmla="*/ 1748033 w 2979733"/>
                <a:gd name="connsiteY27" fmla="*/ 562486 h 663445"/>
                <a:gd name="connsiteX28" fmla="*/ 724020 w 2979733"/>
                <a:gd name="connsiteY28" fmla="*/ 507680 h 66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9733" h="663445">
                  <a:moveTo>
                    <a:pt x="724020" y="507680"/>
                  </a:moveTo>
                  <a:lnTo>
                    <a:pt x="23076" y="473065"/>
                  </a:lnTo>
                  <a:lnTo>
                    <a:pt x="0" y="250956"/>
                  </a:lnTo>
                  <a:lnTo>
                    <a:pt x="539410" y="271147"/>
                  </a:lnTo>
                  <a:lnTo>
                    <a:pt x="1061512" y="294224"/>
                  </a:lnTo>
                  <a:lnTo>
                    <a:pt x="1465348" y="311531"/>
                  </a:lnTo>
                  <a:lnTo>
                    <a:pt x="1733610" y="323069"/>
                  </a:lnTo>
                  <a:lnTo>
                    <a:pt x="1874953" y="325954"/>
                  </a:lnTo>
                  <a:lnTo>
                    <a:pt x="2342249" y="323069"/>
                  </a:lnTo>
                  <a:lnTo>
                    <a:pt x="2642241" y="320185"/>
                  </a:lnTo>
                  <a:lnTo>
                    <a:pt x="2685509" y="317300"/>
                  </a:lnTo>
                  <a:lnTo>
                    <a:pt x="2714355" y="305762"/>
                  </a:lnTo>
                  <a:lnTo>
                    <a:pt x="2740316" y="285570"/>
                  </a:lnTo>
                  <a:lnTo>
                    <a:pt x="2777815" y="253840"/>
                  </a:lnTo>
                  <a:lnTo>
                    <a:pt x="2815314" y="199034"/>
                  </a:lnTo>
                  <a:lnTo>
                    <a:pt x="2933580" y="0"/>
                  </a:lnTo>
                  <a:lnTo>
                    <a:pt x="2979733" y="262494"/>
                  </a:lnTo>
                  <a:lnTo>
                    <a:pt x="2870120" y="415374"/>
                  </a:lnTo>
                  <a:lnTo>
                    <a:pt x="2803776" y="510564"/>
                  </a:lnTo>
                  <a:lnTo>
                    <a:pt x="2763392" y="579793"/>
                  </a:lnTo>
                  <a:lnTo>
                    <a:pt x="2720124" y="634600"/>
                  </a:lnTo>
                  <a:lnTo>
                    <a:pt x="2691278" y="657676"/>
                  </a:lnTo>
                  <a:lnTo>
                    <a:pt x="2662433" y="663445"/>
                  </a:lnTo>
                  <a:lnTo>
                    <a:pt x="2630703" y="660561"/>
                  </a:lnTo>
                  <a:lnTo>
                    <a:pt x="2604742" y="651907"/>
                  </a:lnTo>
                  <a:lnTo>
                    <a:pt x="2549936" y="611523"/>
                  </a:lnTo>
                  <a:lnTo>
                    <a:pt x="1918221" y="588447"/>
                  </a:lnTo>
                  <a:lnTo>
                    <a:pt x="1748033" y="562486"/>
                  </a:lnTo>
                  <a:lnTo>
                    <a:pt x="724020" y="5076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91B8876A-C6E7-49B3-B36D-2CE96B20C449}"/>
                </a:ext>
              </a:extLst>
            </p:cNvPr>
            <p:cNvSpPr/>
            <p:nvPr/>
          </p:nvSpPr>
          <p:spPr>
            <a:xfrm>
              <a:off x="5272089" y="5105401"/>
              <a:ext cx="2592387" cy="404813"/>
            </a:xfrm>
            <a:custGeom>
              <a:avLst/>
              <a:gdLst>
                <a:gd name="connsiteX0" fmla="*/ 851807 w 2593522"/>
                <a:gd name="connsiteY0" fmla="*/ 332014 h 405493"/>
                <a:gd name="connsiteX1" fmla="*/ 340179 w 2593522"/>
                <a:gd name="connsiteY1" fmla="*/ 381000 h 405493"/>
                <a:gd name="connsiteX2" fmla="*/ 255814 w 2593522"/>
                <a:gd name="connsiteY2" fmla="*/ 394607 h 405493"/>
                <a:gd name="connsiteX3" fmla="*/ 35379 w 2593522"/>
                <a:gd name="connsiteY3" fmla="*/ 405493 h 405493"/>
                <a:gd name="connsiteX4" fmla="*/ 0 w 2593522"/>
                <a:gd name="connsiteY4" fmla="*/ 220436 h 405493"/>
                <a:gd name="connsiteX5" fmla="*/ 136072 w 2593522"/>
                <a:gd name="connsiteY5" fmla="*/ 220436 h 405493"/>
                <a:gd name="connsiteX6" fmla="*/ 400050 w 2593522"/>
                <a:gd name="connsiteY6" fmla="*/ 195943 h 405493"/>
                <a:gd name="connsiteX7" fmla="*/ 756557 w 2593522"/>
                <a:gd name="connsiteY7" fmla="*/ 152400 h 405493"/>
                <a:gd name="connsiteX8" fmla="*/ 938893 w 2593522"/>
                <a:gd name="connsiteY8" fmla="*/ 141514 h 405493"/>
                <a:gd name="connsiteX9" fmla="*/ 1613807 w 2593522"/>
                <a:gd name="connsiteY9" fmla="*/ 62593 h 405493"/>
                <a:gd name="connsiteX10" fmla="*/ 1763486 w 2593522"/>
                <a:gd name="connsiteY10" fmla="*/ 48986 h 405493"/>
                <a:gd name="connsiteX11" fmla="*/ 2307772 w 2593522"/>
                <a:gd name="connsiteY11" fmla="*/ 0 h 405493"/>
                <a:gd name="connsiteX12" fmla="*/ 2324100 w 2593522"/>
                <a:gd name="connsiteY12" fmla="*/ 0 h 405493"/>
                <a:gd name="connsiteX13" fmla="*/ 2370364 w 2593522"/>
                <a:gd name="connsiteY13" fmla="*/ 10886 h 405493"/>
                <a:gd name="connsiteX14" fmla="*/ 2441122 w 2593522"/>
                <a:gd name="connsiteY14" fmla="*/ 32657 h 405493"/>
                <a:gd name="connsiteX15" fmla="*/ 2593522 w 2593522"/>
                <a:gd name="connsiteY15" fmla="*/ 84364 h 405493"/>
                <a:gd name="connsiteX16" fmla="*/ 2552700 w 2593522"/>
                <a:gd name="connsiteY16" fmla="*/ 378279 h 405493"/>
                <a:gd name="connsiteX17" fmla="*/ 2487386 w 2593522"/>
                <a:gd name="connsiteY17" fmla="*/ 353786 h 405493"/>
                <a:gd name="connsiteX18" fmla="*/ 2419350 w 2593522"/>
                <a:gd name="connsiteY18" fmla="*/ 291193 h 405493"/>
                <a:gd name="connsiteX19" fmla="*/ 2370364 w 2593522"/>
                <a:gd name="connsiteY19" fmla="*/ 253093 h 405493"/>
                <a:gd name="connsiteX20" fmla="*/ 2324100 w 2593522"/>
                <a:gd name="connsiteY20" fmla="*/ 223157 h 405493"/>
                <a:gd name="connsiteX21" fmla="*/ 2269672 w 2593522"/>
                <a:gd name="connsiteY21" fmla="*/ 204107 h 405493"/>
                <a:gd name="connsiteX22" fmla="*/ 2201636 w 2593522"/>
                <a:gd name="connsiteY22" fmla="*/ 201386 h 405493"/>
                <a:gd name="connsiteX23" fmla="*/ 1730829 w 2593522"/>
                <a:gd name="connsiteY23" fmla="*/ 247650 h 405493"/>
                <a:gd name="connsiteX24" fmla="*/ 851807 w 2593522"/>
                <a:gd name="connsiteY24" fmla="*/ 332014 h 405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93522" h="405493">
                  <a:moveTo>
                    <a:pt x="851807" y="332014"/>
                  </a:moveTo>
                  <a:lnTo>
                    <a:pt x="340179" y="381000"/>
                  </a:lnTo>
                  <a:lnTo>
                    <a:pt x="255814" y="394607"/>
                  </a:lnTo>
                  <a:lnTo>
                    <a:pt x="35379" y="405493"/>
                  </a:lnTo>
                  <a:lnTo>
                    <a:pt x="0" y="220436"/>
                  </a:lnTo>
                  <a:lnTo>
                    <a:pt x="136072" y="220436"/>
                  </a:lnTo>
                  <a:lnTo>
                    <a:pt x="400050" y="195943"/>
                  </a:lnTo>
                  <a:lnTo>
                    <a:pt x="756557" y="152400"/>
                  </a:lnTo>
                  <a:lnTo>
                    <a:pt x="938893" y="141514"/>
                  </a:lnTo>
                  <a:lnTo>
                    <a:pt x="1613807" y="62593"/>
                  </a:lnTo>
                  <a:lnTo>
                    <a:pt x="1763486" y="48986"/>
                  </a:lnTo>
                  <a:lnTo>
                    <a:pt x="2307772" y="0"/>
                  </a:lnTo>
                  <a:lnTo>
                    <a:pt x="2324100" y="0"/>
                  </a:lnTo>
                  <a:lnTo>
                    <a:pt x="2370364" y="10886"/>
                  </a:lnTo>
                  <a:lnTo>
                    <a:pt x="2441122" y="32657"/>
                  </a:lnTo>
                  <a:lnTo>
                    <a:pt x="2593522" y="84364"/>
                  </a:lnTo>
                  <a:lnTo>
                    <a:pt x="2552700" y="378279"/>
                  </a:lnTo>
                  <a:lnTo>
                    <a:pt x="2487386" y="353786"/>
                  </a:lnTo>
                  <a:lnTo>
                    <a:pt x="2419350" y="291193"/>
                  </a:lnTo>
                  <a:lnTo>
                    <a:pt x="2370364" y="253093"/>
                  </a:lnTo>
                  <a:lnTo>
                    <a:pt x="2324100" y="223157"/>
                  </a:lnTo>
                  <a:lnTo>
                    <a:pt x="2269672" y="204107"/>
                  </a:lnTo>
                  <a:lnTo>
                    <a:pt x="2201636" y="201386"/>
                  </a:lnTo>
                  <a:lnTo>
                    <a:pt x="1730829" y="247650"/>
                  </a:lnTo>
                  <a:lnTo>
                    <a:pt x="851807" y="3320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89C1412E-11FD-40F5-AF51-1A7A1475C326}"/>
              </a:ext>
            </a:extLst>
          </p:cNvPr>
          <p:cNvGrpSpPr/>
          <p:nvPr/>
        </p:nvGrpSpPr>
        <p:grpSpPr>
          <a:xfrm>
            <a:off x="3506791" y="1628775"/>
            <a:ext cx="4792654" cy="4298950"/>
            <a:chOff x="3506796" y="1628775"/>
            <a:chExt cx="4792654" cy="4298950"/>
          </a:xfrm>
          <a:solidFill>
            <a:schemeClr val="tx1"/>
          </a:solidFill>
        </p:grpSpPr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7D5A292C-F5D0-4812-90E1-B6E40B71F078}"/>
                </a:ext>
              </a:extLst>
            </p:cNvPr>
            <p:cNvSpPr/>
            <p:nvPr/>
          </p:nvSpPr>
          <p:spPr>
            <a:xfrm rot="16200000">
              <a:off x="3028164" y="2107407"/>
              <a:ext cx="2352675" cy="1395412"/>
            </a:xfrm>
            <a:custGeom>
              <a:avLst/>
              <a:gdLst>
                <a:gd name="connsiteX0" fmla="*/ 1521618 w 2352675"/>
                <a:gd name="connsiteY0" fmla="*/ 1121569 h 1395413"/>
                <a:gd name="connsiteX1" fmla="*/ 1252537 w 2352675"/>
                <a:gd name="connsiteY1" fmla="*/ 976313 h 1395413"/>
                <a:gd name="connsiteX2" fmla="*/ 1109662 w 2352675"/>
                <a:gd name="connsiteY2" fmla="*/ 895350 h 1395413"/>
                <a:gd name="connsiteX3" fmla="*/ 1000125 w 2352675"/>
                <a:gd name="connsiteY3" fmla="*/ 831057 h 1395413"/>
                <a:gd name="connsiteX4" fmla="*/ 862012 w 2352675"/>
                <a:gd name="connsiteY4" fmla="*/ 740569 h 1395413"/>
                <a:gd name="connsiteX5" fmla="*/ 666750 w 2352675"/>
                <a:gd name="connsiteY5" fmla="*/ 607219 h 1395413"/>
                <a:gd name="connsiteX6" fmla="*/ 423862 w 2352675"/>
                <a:gd name="connsiteY6" fmla="*/ 419100 h 1395413"/>
                <a:gd name="connsiteX7" fmla="*/ 216693 w 2352675"/>
                <a:gd name="connsiteY7" fmla="*/ 247650 h 1395413"/>
                <a:gd name="connsiteX8" fmla="*/ 69056 w 2352675"/>
                <a:gd name="connsiteY8" fmla="*/ 116682 h 1395413"/>
                <a:gd name="connsiteX9" fmla="*/ 16668 w 2352675"/>
                <a:gd name="connsiteY9" fmla="*/ 69057 h 1395413"/>
                <a:gd name="connsiteX10" fmla="*/ 7143 w 2352675"/>
                <a:gd name="connsiteY10" fmla="*/ 47625 h 1395413"/>
                <a:gd name="connsiteX11" fmla="*/ 0 w 2352675"/>
                <a:gd name="connsiteY11" fmla="*/ 23813 h 1395413"/>
                <a:gd name="connsiteX12" fmla="*/ 0 w 2352675"/>
                <a:gd name="connsiteY12" fmla="*/ 11907 h 1395413"/>
                <a:gd name="connsiteX13" fmla="*/ 7143 w 2352675"/>
                <a:gd name="connsiteY13" fmla="*/ 2382 h 1395413"/>
                <a:gd name="connsiteX14" fmla="*/ 23812 w 2352675"/>
                <a:gd name="connsiteY14" fmla="*/ 0 h 1395413"/>
                <a:gd name="connsiteX15" fmla="*/ 45243 w 2352675"/>
                <a:gd name="connsiteY15" fmla="*/ 2382 h 1395413"/>
                <a:gd name="connsiteX16" fmla="*/ 109537 w 2352675"/>
                <a:gd name="connsiteY16" fmla="*/ 47625 h 1395413"/>
                <a:gd name="connsiteX17" fmla="*/ 311943 w 2352675"/>
                <a:gd name="connsiteY17" fmla="*/ 180975 h 1395413"/>
                <a:gd name="connsiteX18" fmla="*/ 511968 w 2352675"/>
                <a:gd name="connsiteY18" fmla="*/ 307182 h 1395413"/>
                <a:gd name="connsiteX19" fmla="*/ 835818 w 2352675"/>
                <a:gd name="connsiteY19" fmla="*/ 502444 h 1395413"/>
                <a:gd name="connsiteX20" fmla="*/ 1107281 w 2352675"/>
                <a:gd name="connsiteY20" fmla="*/ 657225 h 1395413"/>
                <a:gd name="connsiteX21" fmla="*/ 1338262 w 2352675"/>
                <a:gd name="connsiteY21" fmla="*/ 773907 h 1395413"/>
                <a:gd name="connsiteX22" fmla="*/ 1569243 w 2352675"/>
                <a:gd name="connsiteY22" fmla="*/ 878682 h 1395413"/>
                <a:gd name="connsiteX23" fmla="*/ 1754981 w 2352675"/>
                <a:gd name="connsiteY23" fmla="*/ 954882 h 1395413"/>
                <a:gd name="connsiteX24" fmla="*/ 1940718 w 2352675"/>
                <a:gd name="connsiteY24" fmla="*/ 1021557 h 1395413"/>
                <a:gd name="connsiteX25" fmla="*/ 2005012 w 2352675"/>
                <a:gd name="connsiteY25" fmla="*/ 1040607 h 1395413"/>
                <a:gd name="connsiteX26" fmla="*/ 2047875 w 2352675"/>
                <a:gd name="connsiteY26" fmla="*/ 1042988 h 1395413"/>
                <a:gd name="connsiteX27" fmla="*/ 2095500 w 2352675"/>
                <a:gd name="connsiteY27" fmla="*/ 1040607 h 1395413"/>
                <a:gd name="connsiteX28" fmla="*/ 2152650 w 2352675"/>
                <a:gd name="connsiteY28" fmla="*/ 1026319 h 1395413"/>
                <a:gd name="connsiteX29" fmla="*/ 2195512 w 2352675"/>
                <a:gd name="connsiteY29" fmla="*/ 1014413 h 1395413"/>
                <a:gd name="connsiteX30" fmla="*/ 2247900 w 2352675"/>
                <a:gd name="connsiteY30" fmla="*/ 978694 h 1395413"/>
                <a:gd name="connsiteX31" fmla="*/ 2286000 w 2352675"/>
                <a:gd name="connsiteY31" fmla="*/ 938213 h 1395413"/>
                <a:gd name="connsiteX32" fmla="*/ 2305050 w 2352675"/>
                <a:gd name="connsiteY32" fmla="*/ 923925 h 1395413"/>
                <a:gd name="connsiteX33" fmla="*/ 2321718 w 2352675"/>
                <a:gd name="connsiteY33" fmla="*/ 916782 h 1395413"/>
                <a:gd name="connsiteX34" fmla="*/ 2338387 w 2352675"/>
                <a:gd name="connsiteY34" fmla="*/ 914400 h 1395413"/>
                <a:gd name="connsiteX35" fmla="*/ 2350293 w 2352675"/>
                <a:gd name="connsiteY35" fmla="*/ 921544 h 1395413"/>
                <a:gd name="connsiteX36" fmla="*/ 2352675 w 2352675"/>
                <a:gd name="connsiteY36" fmla="*/ 938213 h 1395413"/>
                <a:gd name="connsiteX37" fmla="*/ 2328862 w 2352675"/>
                <a:gd name="connsiteY37" fmla="*/ 1004888 h 1395413"/>
                <a:gd name="connsiteX38" fmla="*/ 2266950 w 2352675"/>
                <a:gd name="connsiteY38" fmla="*/ 1138238 h 1395413"/>
                <a:gd name="connsiteX39" fmla="*/ 2209800 w 2352675"/>
                <a:gd name="connsiteY39" fmla="*/ 1221582 h 1395413"/>
                <a:gd name="connsiteX40" fmla="*/ 2152650 w 2352675"/>
                <a:gd name="connsiteY40" fmla="*/ 1293019 h 1395413"/>
                <a:gd name="connsiteX41" fmla="*/ 2100262 w 2352675"/>
                <a:gd name="connsiteY41" fmla="*/ 1343025 h 1395413"/>
                <a:gd name="connsiteX42" fmla="*/ 2062162 w 2352675"/>
                <a:gd name="connsiteY42" fmla="*/ 1376363 h 1395413"/>
                <a:gd name="connsiteX43" fmla="*/ 2040731 w 2352675"/>
                <a:gd name="connsiteY43" fmla="*/ 1390650 h 1395413"/>
                <a:gd name="connsiteX44" fmla="*/ 2012156 w 2352675"/>
                <a:gd name="connsiteY44" fmla="*/ 1395413 h 1395413"/>
                <a:gd name="connsiteX45" fmla="*/ 1969293 w 2352675"/>
                <a:gd name="connsiteY45" fmla="*/ 1388269 h 1395413"/>
                <a:gd name="connsiteX46" fmla="*/ 1940718 w 2352675"/>
                <a:gd name="connsiteY46" fmla="*/ 1373982 h 1395413"/>
                <a:gd name="connsiteX47" fmla="*/ 1914525 w 2352675"/>
                <a:gd name="connsiteY47" fmla="*/ 1347788 h 1395413"/>
                <a:gd name="connsiteX48" fmla="*/ 1888331 w 2352675"/>
                <a:gd name="connsiteY48" fmla="*/ 1309688 h 1395413"/>
                <a:gd name="connsiteX49" fmla="*/ 1521618 w 2352675"/>
                <a:gd name="connsiteY49" fmla="*/ 1121569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52675" h="1395413">
                  <a:moveTo>
                    <a:pt x="1521618" y="1121569"/>
                  </a:moveTo>
                  <a:lnTo>
                    <a:pt x="1252537" y="976313"/>
                  </a:lnTo>
                  <a:lnTo>
                    <a:pt x="1109662" y="895350"/>
                  </a:lnTo>
                  <a:lnTo>
                    <a:pt x="1000125" y="831057"/>
                  </a:lnTo>
                  <a:lnTo>
                    <a:pt x="862012" y="740569"/>
                  </a:lnTo>
                  <a:lnTo>
                    <a:pt x="666750" y="607219"/>
                  </a:lnTo>
                  <a:lnTo>
                    <a:pt x="423862" y="419100"/>
                  </a:lnTo>
                  <a:lnTo>
                    <a:pt x="216693" y="247650"/>
                  </a:lnTo>
                  <a:lnTo>
                    <a:pt x="69056" y="116682"/>
                  </a:lnTo>
                  <a:lnTo>
                    <a:pt x="16668" y="69057"/>
                  </a:lnTo>
                  <a:lnTo>
                    <a:pt x="7143" y="47625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7143" y="2382"/>
                  </a:lnTo>
                  <a:lnTo>
                    <a:pt x="23812" y="0"/>
                  </a:lnTo>
                  <a:lnTo>
                    <a:pt x="45243" y="2382"/>
                  </a:lnTo>
                  <a:lnTo>
                    <a:pt x="109537" y="47625"/>
                  </a:lnTo>
                  <a:lnTo>
                    <a:pt x="311943" y="180975"/>
                  </a:lnTo>
                  <a:lnTo>
                    <a:pt x="511968" y="307182"/>
                  </a:lnTo>
                  <a:lnTo>
                    <a:pt x="835818" y="502444"/>
                  </a:lnTo>
                  <a:lnTo>
                    <a:pt x="1107281" y="657225"/>
                  </a:lnTo>
                  <a:lnTo>
                    <a:pt x="1338262" y="773907"/>
                  </a:lnTo>
                  <a:lnTo>
                    <a:pt x="1569243" y="878682"/>
                  </a:lnTo>
                  <a:lnTo>
                    <a:pt x="1754981" y="954882"/>
                  </a:lnTo>
                  <a:lnTo>
                    <a:pt x="1940718" y="1021557"/>
                  </a:lnTo>
                  <a:lnTo>
                    <a:pt x="2005012" y="1040607"/>
                  </a:lnTo>
                  <a:lnTo>
                    <a:pt x="2047875" y="1042988"/>
                  </a:lnTo>
                  <a:lnTo>
                    <a:pt x="2095500" y="1040607"/>
                  </a:lnTo>
                  <a:lnTo>
                    <a:pt x="2152650" y="1026319"/>
                  </a:lnTo>
                  <a:lnTo>
                    <a:pt x="2195512" y="1014413"/>
                  </a:lnTo>
                  <a:lnTo>
                    <a:pt x="2247900" y="978694"/>
                  </a:lnTo>
                  <a:lnTo>
                    <a:pt x="2286000" y="938213"/>
                  </a:lnTo>
                  <a:lnTo>
                    <a:pt x="2305050" y="923925"/>
                  </a:lnTo>
                  <a:lnTo>
                    <a:pt x="2321718" y="916782"/>
                  </a:lnTo>
                  <a:lnTo>
                    <a:pt x="2338387" y="914400"/>
                  </a:lnTo>
                  <a:lnTo>
                    <a:pt x="2350293" y="921544"/>
                  </a:lnTo>
                  <a:lnTo>
                    <a:pt x="2352675" y="938213"/>
                  </a:lnTo>
                  <a:lnTo>
                    <a:pt x="2328862" y="1004888"/>
                  </a:lnTo>
                  <a:lnTo>
                    <a:pt x="2266950" y="1138238"/>
                  </a:lnTo>
                  <a:lnTo>
                    <a:pt x="2209800" y="1221582"/>
                  </a:lnTo>
                  <a:lnTo>
                    <a:pt x="2152650" y="1293019"/>
                  </a:lnTo>
                  <a:lnTo>
                    <a:pt x="2100262" y="1343025"/>
                  </a:lnTo>
                  <a:lnTo>
                    <a:pt x="2062162" y="1376363"/>
                  </a:lnTo>
                  <a:lnTo>
                    <a:pt x="2040731" y="1390650"/>
                  </a:lnTo>
                  <a:lnTo>
                    <a:pt x="2012156" y="1395413"/>
                  </a:lnTo>
                  <a:lnTo>
                    <a:pt x="1969293" y="1388269"/>
                  </a:lnTo>
                  <a:lnTo>
                    <a:pt x="1940718" y="1373982"/>
                  </a:lnTo>
                  <a:lnTo>
                    <a:pt x="1914525" y="1347788"/>
                  </a:lnTo>
                  <a:lnTo>
                    <a:pt x="1888331" y="1309688"/>
                  </a:lnTo>
                  <a:lnTo>
                    <a:pt x="1521618" y="1121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C7264A88-030B-40DD-8E02-7268202E6819}"/>
                </a:ext>
              </a:extLst>
            </p:cNvPr>
            <p:cNvSpPr/>
            <p:nvPr/>
          </p:nvSpPr>
          <p:spPr>
            <a:xfrm rot="16200000">
              <a:off x="2808293" y="4152900"/>
              <a:ext cx="3111500" cy="438150"/>
            </a:xfrm>
            <a:custGeom>
              <a:avLst/>
              <a:gdLst>
                <a:gd name="connsiteX0" fmla="*/ 1759254 w 3111536"/>
                <a:gd name="connsiteY0" fmla="*/ 342578 h 437882"/>
                <a:gd name="connsiteX1" fmla="*/ 955612 w 3111536"/>
                <a:gd name="connsiteY1" fmla="*/ 298790 h 437882"/>
                <a:gd name="connsiteX2" fmla="*/ 556367 w 3111536"/>
                <a:gd name="connsiteY2" fmla="*/ 278184 h 437882"/>
                <a:gd name="connsiteX3" fmla="*/ 386366 w 3111536"/>
                <a:gd name="connsiteY3" fmla="*/ 267881 h 437882"/>
                <a:gd name="connsiteX4" fmla="*/ 182880 w 3111536"/>
                <a:gd name="connsiteY4" fmla="*/ 267881 h 437882"/>
                <a:gd name="connsiteX5" fmla="*/ 90152 w 3111536"/>
                <a:gd name="connsiteY5" fmla="*/ 265305 h 437882"/>
                <a:gd name="connsiteX6" fmla="*/ 38636 w 3111536"/>
                <a:gd name="connsiteY6" fmla="*/ 255002 h 437882"/>
                <a:gd name="connsiteX7" fmla="*/ 12879 w 3111536"/>
                <a:gd name="connsiteY7" fmla="*/ 239547 h 437882"/>
                <a:gd name="connsiteX8" fmla="*/ 0 w 3111536"/>
                <a:gd name="connsiteY8" fmla="*/ 218941 h 437882"/>
                <a:gd name="connsiteX9" fmla="*/ 0 w 3111536"/>
                <a:gd name="connsiteY9" fmla="*/ 195759 h 437882"/>
                <a:gd name="connsiteX10" fmla="*/ 5151 w 3111536"/>
                <a:gd name="connsiteY10" fmla="*/ 175153 h 437882"/>
                <a:gd name="connsiteX11" fmla="*/ 25757 w 3111536"/>
                <a:gd name="connsiteY11" fmla="*/ 146819 h 437882"/>
                <a:gd name="connsiteX12" fmla="*/ 54091 w 3111536"/>
                <a:gd name="connsiteY12" fmla="*/ 118486 h 437882"/>
                <a:gd name="connsiteX13" fmla="*/ 103031 w 3111536"/>
                <a:gd name="connsiteY13" fmla="*/ 87577 h 437882"/>
                <a:gd name="connsiteX14" fmla="*/ 175152 w 3111536"/>
                <a:gd name="connsiteY14" fmla="*/ 59243 h 437882"/>
                <a:gd name="connsiteX15" fmla="*/ 249850 w 3111536"/>
                <a:gd name="connsiteY15" fmla="*/ 33485 h 437882"/>
                <a:gd name="connsiteX16" fmla="*/ 414699 w 3111536"/>
                <a:gd name="connsiteY16" fmla="*/ 0 h 437882"/>
                <a:gd name="connsiteX17" fmla="*/ 476518 w 3111536"/>
                <a:gd name="connsiteY17" fmla="*/ 10303 h 437882"/>
                <a:gd name="connsiteX18" fmla="*/ 595004 w 3111536"/>
                <a:gd name="connsiteY18" fmla="*/ 30909 h 437882"/>
                <a:gd name="connsiteX19" fmla="*/ 731520 w 3111536"/>
                <a:gd name="connsiteY19" fmla="*/ 48940 h 437882"/>
                <a:gd name="connsiteX20" fmla="*/ 955612 w 3111536"/>
                <a:gd name="connsiteY20" fmla="*/ 72122 h 437882"/>
                <a:gd name="connsiteX21" fmla="*/ 1452737 w 3111536"/>
                <a:gd name="connsiteY21" fmla="*/ 110758 h 437882"/>
                <a:gd name="connsiteX22" fmla="*/ 1870012 w 3111536"/>
                <a:gd name="connsiteY22" fmla="*/ 133940 h 437882"/>
                <a:gd name="connsiteX23" fmla="*/ 2258954 w 3111536"/>
                <a:gd name="connsiteY23" fmla="*/ 151971 h 437882"/>
                <a:gd name="connsiteX24" fmla="*/ 2686533 w 3111536"/>
                <a:gd name="connsiteY24" fmla="*/ 172577 h 437882"/>
                <a:gd name="connsiteX25" fmla="*/ 2967292 w 3111536"/>
                <a:gd name="connsiteY25" fmla="*/ 170001 h 437882"/>
                <a:gd name="connsiteX26" fmla="*/ 3111536 w 3111536"/>
                <a:gd name="connsiteY26" fmla="*/ 224093 h 437882"/>
                <a:gd name="connsiteX27" fmla="*/ 3039414 w 3111536"/>
                <a:gd name="connsiteY27" fmla="*/ 314245 h 437882"/>
                <a:gd name="connsiteX28" fmla="*/ 2972444 w 3111536"/>
                <a:gd name="connsiteY28" fmla="*/ 394094 h 437882"/>
                <a:gd name="connsiteX29" fmla="*/ 2938959 w 3111536"/>
                <a:gd name="connsiteY29" fmla="*/ 422427 h 437882"/>
                <a:gd name="connsiteX30" fmla="*/ 2915777 w 3111536"/>
                <a:gd name="connsiteY30" fmla="*/ 435306 h 437882"/>
                <a:gd name="connsiteX31" fmla="*/ 2879716 w 3111536"/>
                <a:gd name="connsiteY31" fmla="*/ 437882 h 437882"/>
                <a:gd name="connsiteX32" fmla="*/ 2830776 w 3111536"/>
                <a:gd name="connsiteY32" fmla="*/ 427579 h 437882"/>
                <a:gd name="connsiteX33" fmla="*/ 2771533 w 3111536"/>
                <a:gd name="connsiteY33" fmla="*/ 399245 h 437882"/>
                <a:gd name="connsiteX34" fmla="*/ 2258954 w 3111536"/>
                <a:gd name="connsiteY34" fmla="*/ 373488 h 437882"/>
                <a:gd name="connsiteX35" fmla="*/ 1759254 w 3111536"/>
                <a:gd name="connsiteY35" fmla="*/ 342578 h 43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11536" h="437882">
                  <a:moveTo>
                    <a:pt x="1759254" y="342578"/>
                  </a:moveTo>
                  <a:lnTo>
                    <a:pt x="955612" y="298790"/>
                  </a:lnTo>
                  <a:lnTo>
                    <a:pt x="556367" y="278184"/>
                  </a:lnTo>
                  <a:lnTo>
                    <a:pt x="386366" y="267881"/>
                  </a:lnTo>
                  <a:lnTo>
                    <a:pt x="182880" y="267881"/>
                  </a:lnTo>
                  <a:lnTo>
                    <a:pt x="90152" y="265305"/>
                  </a:lnTo>
                  <a:lnTo>
                    <a:pt x="38636" y="255002"/>
                  </a:lnTo>
                  <a:lnTo>
                    <a:pt x="12879" y="239547"/>
                  </a:lnTo>
                  <a:lnTo>
                    <a:pt x="0" y="218941"/>
                  </a:lnTo>
                  <a:lnTo>
                    <a:pt x="0" y="195759"/>
                  </a:lnTo>
                  <a:lnTo>
                    <a:pt x="5151" y="175153"/>
                  </a:lnTo>
                  <a:lnTo>
                    <a:pt x="25757" y="146819"/>
                  </a:lnTo>
                  <a:lnTo>
                    <a:pt x="54091" y="118486"/>
                  </a:lnTo>
                  <a:lnTo>
                    <a:pt x="103031" y="87577"/>
                  </a:lnTo>
                  <a:lnTo>
                    <a:pt x="175152" y="59243"/>
                  </a:lnTo>
                  <a:lnTo>
                    <a:pt x="249850" y="33485"/>
                  </a:lnTo>
                  <a:lnTo>
                    <a:pt x="414699" y="0"/>
                  </a:lnTo>
                  <a:lnTo>
                    <a:pt x="476518" y="10303"/>
                  </a:lnTo>
                  <a:lnTo>
                    <a:pt x="595004" y="30909"/>
                  </a:lnTo>
                  <a:lnTo>
                    <a:pt x="731520" y="48940"/>
                  </a:lnTo>
                  <a:lnTo>
                    <a:pt x="955612" y="72122"/>
                  </a:lnTo>
                  <a:lnTo>
                    <a:pt x="1452737" y="110758"/>
                  </a:lnTo>
                  <a:lnTo>
                    <a:pt x="1870012" y="133940"/>
                  </a:lnTo>
                  <a:lnTo>
                    <a:pt x="2258954" y="151971"/>
                  </a:lnTo>
                  <a:lnTo>
                    <a:pt x="2686533" y="172577"/>
                  </a:lnTo>
                  <a:lnTo>
                    <a:pt x="2967292" y="170001"/>
                  </a:lnTo>
                  <a:lnTo>
                    <a:pt x="3111536" y="224093"/>
                  </a:lnTo>
                  <a:lnTo>
                    <a:pt x="3039414" y="314245"/>
                  </a:lnTo>
                  <a:lnTo>
                    <a:pt x="2972444" y="394094"/>
                  </a:lnTo>
                  <a:lnTo>
                    <a:pt x="2938959" y="422427"/>
                  </a:lnTo>
                  <a:lnTo>
                    <a:pt x="2915777" y="435306"/>
                  </a:lnTo>
                  <a:lnTo>
                    <a:pt x="2879716" y="437882"/>
                  </a:lnTo>
                  <a:lnTo>
                    <a:pt x="2830776" y="427579"/>
                  </a:lnTo>
                  <a:lnTo>
                    <a:pt x="2771533" y="399245"/>
                  </a:lnTo>
                  <a:lnTo>
                    <a:pt x="2258954" y="373488"/>
                  </a:lnTo>
                  <a:lnTo>
                    <a:pt x="1759254" y="3425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161A743F-3864-43EE-B1C0-BDFC24AB46CF}"/>
                </a:ext>
              </a:extLst>
            </p:cNvPr>
            <p:cNvSpPr/>
            <p:nvPr/>
          </p:nvSpPr>
          <p:spPr>
            <a:xfrm>
              <a:off x="5048254" y="1933576"/>
              <a:ext cx="2962275" cy="631825"/>
            </a:xfrm>
            <a:custGeom>
              <a:avLst/>
              <a:gdLst>
                <a:gd name="connsiteX0" fmla="*/ 2254216 w 2963243"/>
                <a:gd name="connsiteY0" fmla="*/ 347178 h 630789"/>
                <a:gd name="connsiteX1" fmla="*/ 1838580 w 2963243"/>
                <a:gd name="connsiteY1" fmla="*/ 403411 h 630789"/>
                <a:gd name="connsiteX2" fmla="*/ 1662545 w 2963243"/>
                <a:gd name="connsiteY2" fmla="*/ 435195 h 630789"/>
                <a:gd name="connsiteX3" fmla="*/ 1452282 w 2963243"/>
                <a:gd name="connsiteY3" fmla="*/ 464534 h 630789"/>
                <a:gd name="connsiteX4" fmla="*/ 1178451 w 2963243"/>
                <a:gd name="connsiteY4" fmla="*/ 501208 h 630789"/>
                <a:gd name="connsiteX5" fmla="*/ 885061 w 2963243"/>
                <a:gd name="connsiteY5" fmla="*/ 537882 h 630789"/>
                <a:gd name="connsiteX6" fmla="*/ 789709 w 2963243"/>
                <a:gd name="connsiteY6" fmla="*/ 577001 h 630789"/>
                <a:gd name="connsiteX7" fmla="*/ 611230 w 2963243"/>
                <a:gd name="connsiteY7" fmla="*/ 584335 h 630789"/>
                <a:gd name="connsiteX8" fmla="*/ 506098 w 2963243"/>
                <a:gd name="connsiteY8" fmla="*/ 596560 h 630789"/>
                <a:gd name="connsiteX9" fmla="*/ 476759 w 2963243"/>
                <a:gd name="connsiteY9" fmla="*/ 603895 h 630789"/>
                <a:gd name="connsiteX10" fmla="*/ 454755 w 2963243"/>
                <a:gd name="connsiteY10" fmla="*/ 616119 h 630789"/>
                <a:gd name="connsiteX11" fmla="*/ 427861 w 2963243"/>
                <a:gd name="connsiteY11" fmla="*/ 625899 h 630789"/>
                <a:gd name="connsiteX12" fmla="*/ 398522 w 2963243"/>
                <a:gd name="connsiteY12" fmla="*/ 630789 h 630789"/>
                <a:gd name="connsiteX13" fmla="*/ 369183 w 2963243"/>
                <a:gd name="connsiteY13" fmla="*/ 630789 h 630789"/>
                <a:gd name="connsiteX14" fmla="*/ 330064 w 2963243"/>
                <a:gd name="connsiteY14" fmla="*/ 623454 h 630789"/>
                <a:gd name="connsiteX15" fmla="*/ 298280 w 2963243"/>
                <a:gd name="connsiteY15" fmla="*/ 608785 h 630789"/>
                <a:gd name="connsiteX16" fmla="*/ 239602 w 2963243"/>
                <a:gd name="connsiteY16" fmla="*/ 567221 h 630789"/>
                <a:gd name="connsiteX17" fmla="*/ 185814 w 2963243"/>
                <a:gd name="connsiteY17" fmla="*/ 513433 h 630789"/>
                <a:gd name="connsiteX18" fmla="*/ 88017 w 2963243"/>
                <a:gd name="connsiteY18" fmla="*/ 398521 h 630789"/>
                <a:gd name="connsiteX19" fmla="*/ 34229 w 2963243"/>
                <a:gd name="connsiteY19" fmla="*/ 330064 h 630789"/>
                <a:gd name="connsiteX20" fmla="*/ 7335 w 2963243"/>
                <a:gd name="connsiteY20" fmla="*/ 286055 h 630789"/>
                <a:gd name="connsiteX21" fmla="*/ 0 w 2963243"/>
                <a:gd name="connsiteY21" fmla="*/ 266496 h 630789"/>
                <a:gd name="connsiteX22" fmla="*/ 0 w 2963243"/>
                <a:gd name="connsiteY22" fmla="*/ 249381 h 630789"/>
                <a:gd name="connsiteX23" fmla="*/ 4890 w 2963243"/>
                <a:gd name="connsiteY23" fmla="*/ 237157 h 630789"/>
                <a:gd name="connsiteX24" fmla="*/ 14669 w 2963243"/>
                <a:gd name="connsiteY24" fmla="*/ 229822 h 630789"/>
                <a:gd name="connsiteX25" fmla="*/ 29339 w 2963243"/>
                <a:gd name="connsiteY25" fmla="*/ 232267 h 630789"/>
                <a:gd name="connsiteX26" fmla="*/ 56233 w 2963243"/>
                <a:gd name="connsiteY26" fmla="*/ 246936 h 630789"/>
                <a:gd name="connsiteX27" fmla="*/ 107576 w 2963243"/>
                <a:gd name="connsiteY27" fmla="*/ 271386 h 630789"/>
                <a:gd name="connsiteX28" fmla="*/ 180924 w 2963243"/>
                <a:gd name="connsiteY28" fmla="*/ 303170 h 630789"/>
                <a:gd name="connsiteX29" fmla="*/ 251827 w 2963243"/>
                <a:gd name="connsiteY29" fmla="*/ 327619 h 630789"/>
                <a:gd name="connsiteX30" fmla="*/ 317839 w 2963243"/>
                <a:gd name="connsiteY30" fmla="*/ 349623 h 630789"/>
                <a:gd name="connsiteX31" fmla="*/ 420526 w 2963243"/>
                <a:gd name="connsiteY31" fmla="*/ 371627 h 630789"/>
                <a:gd name="connsiteX32" fmla="*/ 501208 w 2963243"/>
                <a:gd name="connsiteY32" fmla="*/ 381407 h 630789"/>
                <a:gd name="connsiteX33" fmla="*/ 718806 w 2963243"/>
                <a:gd name="connsiteY33" fmla="*/ 369182 h 630789"/>
                <a:gd name="connsiteX34" fmla="*/ 1041536 w 2963243"/>
                <a:gd name="connsiteY34" fmla="*/ 339843 h 630789"/>
                <a:gd name="connsiteX35" fmla="*/ 1327591 w 2963243"/>
                <a:gd name="connsiteY35" fmla="*/ 290945 h 630789"/>
                <a:gd name="connsiteX36" fmla="*/ 1706554 w 2963243"/>
                <a:gd name="connsiteY36" fmla="*/ 220042 h 630789"/>
                <a:gd name="connsiteX37" fmla="*/ 2043953 w 2963243"/>
                <a:gd name="connsiteY37" fmla="*/ 156474 h 630789"/>
                <a:gd name="connsiteX38" fmla="*/ 2293335 w 2963243"/>
                <a:gd name="connsiteY38" fmla="*/ 114911 h 630789"/>
                <a:gd name="connsiteX39" fmla="*/ 2366682 w 2963243"/>
                <a:gd name="connsiteY39" fmla="*/ 95351 h 630789"/>
                <a:gd name="connsiteX40" fmla="*/ 2418026 w 2963243"/>
                <a:gd name="connsiteY40" fmla="*/ 73347 h 630789"/>
                <a:gd name="connsiteX41" fmla="*/ 2513377 w 2963243"/>
                <a:gd name="connsiteY41" fmla="*/ 29339 h 630789"/>
                <a:gd name="connsiteX42" fmla="*/ 2559831 w 2963243"/>
                <a:gd name="connsiteY42" fmla="*/ 0 h 630789"/>
                <a:gd name="connsiteX43" fmla="*/ 2596505 w 2963243"/>
                <a:gd name="connsiteY43" fmla="*/ 0 h 630789"/>
                <a:gd name="connsiteX44" fmla="*/ 2662518 w 2963243"/>
                <a:gd name="connsiteY44" fmla="*/ 17114 h 630789"/>
                <a:gd name="connsiteX45" fmla="*/ 2743200 w 2963243"/>
                <a:gd name="connsiteY45" fmla="*/ 48898 h 630789"/>
                <a:gd name="connsiteX46" fmla="*/ 2814103 w 2963243"/>
                <a:gd name="connsiteY46" fmla="*/ 80682 h 630789"/>
                <a:gd name="connsiteX47" fmla="*/ 2882560 w 2963243"/>
                <a:gd name="connsiteY47" fmla="*/ 119801 h 630789"/>
                <a:gd name="connsiteX48" fmla="*/ 2914344 w 2963243"/>
                <a:gd name="connsiteY48" fmla="*/ 139360 h 630789"/>
                <a:gd name="connsiteX49" fmla="*/ 2943683 w 2963243"/>
                <a:gd name="connsiteY49" fmla="*/ 163809 h 630789"/>
                <a:gd name="connsiteX50" fmla="*/ 2953463 w 2963243"/>
                <a:gd name="connsiteY50" fmla="*/ 178479 h 630789"/>
                <a:gd name="connsiteX51" fmla="*/ 2963243 w 2963243"/>
                <a:gd name="connsiteY51" fmla="*/ 198038 h 630789"/>
                <a:gd name="connsiteX52" fmla="*/ 2960798 w 2963243"/>
                <a:gd name="connsiteY52" fmla="*/ 220042 h 630789"/>
                <a:gd name="connsiteX53" fmla="*/ 2943683 w 2963243"/>
                <a:gd name="connsiteY53" fmla="*/ 242047 h 630789"/>
                <a:gd name="connsiteX54" fmla="*/ 2919234 w 2963243"/>
                <a:gd name="connsiteY54" fmla="*/ 256716 h 630789"/>
                <a:gd name="connsiteX55" fmla="*/ 2877670 w 2963243"/>
                <a:gd name="connsiteY55" fmla="*/ 271386 h 630789"/>
                <a:gd name="connsiteX56" fmla="*/ 2831217 w 2963243"/>
                <a:gd name="connsiteY56" fmla="*/ 278720 h 630789"/>
                <a:gd name="connsiteX57" fmla="*/ 2735865 w 2963243"/>
                <a:gd name="connsiteY57" fmla="*/ 286055 h 630789"/>
                <a:gd name="connsiteX58" fmla="*/ 2618509 w 2963243"/>
                <a:gd name="connsiteY58" fmla="*/ 293390 h 630789"/>
                <a:gd name="connsiteX59" fmla="*/ 2254216 w 2963243"/>
                <a:gd name="connsiteY59" fmla="*/ 347178 h 630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63243" h="630789">
                  <a:moveTo>
                    <a:pt x="2254216" y="347178"/>
                  </a:moveTo>
                  <a:lnTo>
                    <a:pt x="1838580" y="403411"/>
                  </a:lnTo>
                  <a:lnTo>
                    <a:pt x="1662545" y="435195"/>
                  </a:lnTo>
                  <a:lnTo>
                    <a:pt x="1452282" y="464534"/>
                  </a:lnTo>
                  <a:lnTo>
                    <a:pt x="1178451" y="501208"/>
                  </a:lnTo>
                  <a:lnTo>
                    <a:pt x="885061" y="537882"/>
                  </a:lnTo>
                  <a:lnTo>
                    <a:pt x="789709" y="577001"/>
                  </a:lnTo>
                  <a:lnTo>
                    <a:pt x="611230" y="584335"/>
                  </a:lnTo>
                  <a:lnTo>
                    <a:pt x="506098" y="596560"/>
                  </a:lnTo>
                  <a:lnTo>
                    <a:pt x="476759" y="603895"/>
                  </a:lnTo>
                  <a:lnTo>
                    <a:pt x="454755" y="616119"/>
                  </a:lnTo>
                  <a:lnTo>
                    <a:pt x="427861" y="625899"/>
                  </a:lnTo>
                  <a:lnTo>
                    <a:pt x="398522" y="630789"/>
                  </a:lnTo>
                  <a:lnTo>
                    <a:pt x="369183" y="630789"/>
                  </a:lnTo>
                  <a:lnTo>
                    <a:pt x="330064" y="623454"/>
                  </a:lnTo>
                  <a:lnTo>
                    <a:pt x="298280" y="608785"/>
                  </a:lnTo>
                  <a:lnTo>
                    <a:pt x="239602" y="567221"/>
                  </a:lnTo>
                  <a:lnTo>
                    <a:pt x="185814" y="513433"/>
                  </a:lnTo>
                  <a:lnTo>
                    <a:pt x="88017" y="398521"/>
                  </a:lnTo>
                  <a:lnTo>
                    <a:pt x="34229" y="330064"/>
                  </a:lnTo>
                  <a:lnTo>
                    <a:pt x="7335" y="286055"/>
                  </a:lnTo>
                  <a:lnTo>
                    <a:pt x="0" y="266496"/>
                  </a:lnTo>
                  <a:lnTo>
                    <a:pt x="0" y="249381"/>
                  </a:lnTo>
                  <a:lnTo>
                    <a:pt x="4890" y="237157"/>
                  </a:lnTo>
                  <a:lnTo>
                    <a:pt x="14669" y="229822"/>
                  </a:lnTo>
                  <a:lnTo>
                    <a:pt x="29339" y="232267"/>
                  </a:lnTo>
                  <a:lnTo>
                    <a:pt x="56233" y="246936"/>
                  </a:lnTo>
                  <a:lnTo>
                    <a:pt x="107576" y="271386"/>
                  </a:lnTo>
                  <a:lnTo>
                    <a:pt x="180924" y="303170"/>
                  </a:lnTo>
                  <a:lnTo>
                    <a:pt x="251827" y="327619"/>
                  </a:lnTo>
                  <a:lnTo>
                    <a:pt x="317839" y="349623"/>
                  </a:lnTo>
                  <a:lnTo>
                    <a:pt x="420526" y="371627"/>
                  </a:lnTo>
                  <a:lnTo>
                    <a:pt x="501208" y="381407"/>
                  </a:lnTo>
                  <a:lnTo>
                    <a:pt x="718806" y="369182"/>
                  </a:lnTo>
                  <a:lnTo>
                    <a:pt x="1041536" y="339843"/>
                  </a:lnTo>
                  <a:lnTo>
                    <a:pt x="1327591" y="290945"/>
                  </a:lnTo>
                  <a:lnTo>
                    <a:pt x="1706554" y="220042"/>
                  </a:lnTo>
                  <a:lnTo>
                    <a:pt x="2043953" y="156474"/>
                  </a:lnTo>
                  <a:lnTo>
                    <a:pt x="2293335" y="114911"/>
                  </a:lnTo>
                  <a:lnTo>
                    <a:pt x="2366682" y="95351"/>
                  </a:lnTo>
                  <a:lnTo>
                    <a:pt x="2418026" y="73347"/>
                  </a:lnTo>
                  <a:lnTo>
                    <a:pt x="2513377" y="29339"/>
                  </a:lnTo>
                  <a:lnTo>
                    <a:pt x="2559831" y="0"/>
                  </a:lnTo>
                  <a:lnTo>
                    <a:pt x="2596505" y="0"/>
                  </a:lnTo>
                  <a:lnTo>
                    <a:pt x="2662518" y="17114"/>
                  </a:lnTo>
                  <a:lnTo>
                    <a:pt x="2743200" y="48898"/>
                  </a:lnTo>
                  <a:lnTo>
                    <a:pt x="2814103" y="80682"/>
                  </a:lnTo>
                  <a:lnTo>
                    <a:pt x="2882560" y="119801"/>
                  </a:lnTo>
                  <a:lnTo>
                    <a:pt x="2914344" y="139360"/>
                  </a:lnTo>
                  <a:lnTo>
                    <a:pt x="2943683" y="163809"/>
                  </a:lnTo>
                  <a:lnTo>
                    <a:pt x="2953463" y="178479"/>
                  </a:lnTo>
                  <a:lnTo>
                    <a:pt x="2963243" y="198038"/>
                  </a:lnTo>
                  <a:lnTo>
                    <a:pt x="2960798" y="220042"/>
                  </a:lnTo>
                  <a:lnTo>
                    <a:pt x="2943683" y="242047"/>
                  </a:lnTo>
                  <a:lnTo>
                    <a:pt x="2919234" y="256716"/>
                  </a:lnTo>
                  <a:lnTo>
                    <a:pt x="2877670" y="271386"/>
                  </a:lnTo>
                  <a:lnTo>
                    <a:pt x="2831217" y="278720"/>
                  </a:lnTo>
                  <a:lnTo>
                    <a:pt x="2735865" y="286055"/>
                  </a:lnTo>
                  <a:lnTo>
                    <a:pt x="2618509" y="293390"/>
                  </a:lnTo>
                  <a:lnTo>
                    <a:pt x="2254216" y="3471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D9BC52DA-3029-4759-B189-B5A15F5C552A}"/>
                </a:ext>
              </a:extLst>
            </p:cNvPr>
            <p:cNvSpPr/>
            <p:nvPr/>
          </p:nvSpPr>
          <p:spPr>
            <a:xfrm rot="16200000">
              <a:off x="3994946" y="4312445"/>
              <a:ext cx="2211387" cy="555625"/>
            </a:xfrm>
            <a:custGeom>
              <a:avLst/>
              <a:gdLst>
                <a:gd name="connsiteX0" fmla="*/ 1421606 w 2212181"/>
                <a:gd name="connsiteY0" fmla="*/ 454818 h 554831"/>
                <a:gd name="connsiteX1" fmla="*/ 700087 w 2212181"/>
                <a:gd name="connsiteY1" fmla="*/ 507206 h 554831"/>
                <a:gd name="connsiteX2" fmla="*/ 347662 w 2212181"/>
                <a:gd name="connsiteY2" fmla="*/ 531018 h 554831"/>
                <a:gd name="connsiteX3" fmla="*/ 197643 w 2212181"/>
                <a:gd name="connsiteY3" fmla="*/ 554831 h 554831"/>
                <a:gd name="connsiteX4" fmla="*/ 97631 w 2212181"/>
                <a:gd name="connsiteY4" fmla="*/ 542925 h 554831"/>
                <a:gd name="connsiteX5" fmla="*/ 57150 w 2212181"/>
                <a:gd name="connsiteY5" fmla="*/ 533400 h 554831"/>
                <a:gd name="connsiteX6" fmla="*/ 28575 w 2212181"/>
                <a:gd name="connsiteY6" fmla="*/ 521493 h 554831"/>
                <a:gd name="connsiteX7" fmla="*/ 7143 w 2212181"/>
                <a:gd name="connsiteY7" fmla="*/ 500062 h 554831"/>
                <a:gd name="connsiteX8" fmla="*/ 0 w 2212181"/>
                <a:gd name="connsiteY8" fmla="*/ 481012 h 554831"/>
                <a:gd name="connsiteX9" fmla="*/ 2381 w 2212181"/>
                <a:gd name="connsiteY9" fmla="*/ 461962 h 554831"/>
                <a:gd name="connsiteX10" fmla="*/ 16668 w 2212181"/>
                <a:gd name="connsiteY10" fmla="*/ 435768 h 554831"/>
                <a:gd name="connsiteX11" fmla="*/ 45243 w 2212181"/>
                <a:gd name="connsiteY11" fmla="*/ 409575 h 554831"/>
                <a:gd name="connsiteX12" fmla="*/ 73818 w 2212181"/>
                <a:gd name="connsiteY12" fmla="*/ 383381 h 554831"/>
                <a:gd name="connsiteX13" fmla="*/ 126206 w 2212181"/>
                <a:gd name="connsiteY13" fmla="*/ 352425 h 554831"/>
                <a:gd name="connsiteX14" fmla="*/ 190500 w 2212181"/>
                <a:gd name="connsiteY14" fmla="*/ 326231 h 554831"/>
                <a:gd name="connsiteX15" fmla="*/ 278606 w 2212181"/>
                <a:gd name="connsiteY15" fmla="*/ 302418 h 554831"/>
                <a:gd name="connsiteX16" fmla="*/ 390525 w 2212181"/>
                <a:gd name="connsiteY16" fmla="*/ 288131 h 554831"/>
                <a:gd name="connsiteX17" fmla="*/ 595312 w 2212181"/>
                <a:gd name="connsiteY17" fmla="*/ 271462 h 554831"/>
                <a:gd name="connsiteX18" fmla="*/ 1016793 w 2212181"/>
                <a:gd name="connsiteY18" fmla="*/ 242887 h 554831"/>
                <a:gd name="connsiteX19" fmla="*/ 1447800 w 2212181"/>
                <a:gd name="connsiteY19" fmla="*/ 216693 h 554831"/>
                <a:gd name="connsiteX20" fmla="*/ 1778793 w 2212181"/>
                <a:gd name="connsiteY20" fmla="*/ 197643 h 554831"/>
                <a:gd name="connsiteX21" fmla="*/ 1864518 w 2212181"/>
                <a:gd name="connsiteY21" fmla="*/ 188118 h 554831"/>
                <a:gd name="connsiteX22" fmla="*/ 1940718 w 2212181"/>
                <a:gd name="connsiteY22" fmla="*/ 171450 h 554831"/>
                <a:gd name="connsiteX23" fmla="*/ 1997868 w 2212181"/>
                <a:gd name="connsiteY23" fmla="*/ 150018 h 554831"/>
                <a:gd name="connsiteX24" fmla="*/ 2062162 w 2212181"/>
                <a:gd name="connsiteY24" fmla="*/ 111918 h 554831"/>
                <a:gd name="connsiteX25" fmla="*/ 2102643 w 2212181"/>
                <a:gd name="connsiteY25" fmla="*/ 80962 h 554831"/>
                <a:gd name="connsiteX26" fmla="*/ 2128837 w 2212181"/>
                <a:gd name="connsiteY26" fmla="*/ 50006 h 554831"/>
                <a:gd name="connsiteX27" fmla="*/ 2145506 w 2212181"/>
                <a:gd name="connsiteY27" fmla="*/ 23812 h 554831"/>
                <a:gd name="connsiteX28" fmla="*/ 2155031 w 2212181"/>
                <a:gd name="connsiteY28" fmla="*/ 11906 h 554831"/>
                <a:gd name="connsiteX29" fmla="*/ 2169318 w 2212181"/>
                <a:gd name="connsiteY29" fmla="*/ 4762 h 554831"/>
                <a:gd name="connsiteX30" fmla="*/ 2188368 w 2212181"/>
                <a:gd name="connsiteY30" fmla="*/ 0 h 554831"/>
                <a:gd name="connsiteX31" fmla="*/ 2202656 w 2212181"/>
                <a:gd name="connsiteY31" fmla="*/ 0 h 554831"/>
                <a:gd name="connsiteX32" fmla="*/ 2212181 w 2212181"/>
                <a:gd name="connsiteY32" fmla="*/ 4762 h 554831"/>
                <a:gd name="connsiteX33" fmla="*/ 2212181 w 2212181"/>
                <a:gd name="connsiteY33" fmla="*/ 16668 h 554831"/>
                <a:gd name="connsiteX34" fmla="*/ 2197893 w 2212181"/>
                <a:gd name="connsiteY34" fmla="*/ 66675 h 554831"/>
                <a:gd name="connsiteX35" fmla="*/ 2195512 w 2212181"/>
                <a:gd name="connsiteY35" fmla="*/ 126206 h 554831"/>
                <a:gd name="connsiteX36" fmla="*/ 2188368 w 2212181"/>
                <a:gd name="connsiteY36" fmla="*/ 176212 h 554831"/>
                <a:gd name="connsiteX37" fmla="*/ 2176462 w 2212181"/>
                <a:gd name="connsiteY37" fmla="*/ 228600 h 554831"/>
                <a:gd name="connsiteX38" fmla="*/ 2155031 w 2212181"/>
                <a:gd name="connsiteY38" fmla="*/ 297656 h 554831"/>
                <a:gd name="connsiteX39" fmla="*/ 2128837 w 2212181"/>
                <a:gd name="connsiteY39" fmla="*/ 385762 h 554831"/>
                <a:gd name="connsiteX40" fmla="*/ 1962150 w 2212181"/>
                <a:gd name="connsiteY40" fmla="*/ 416718 h 554831"/>
                <a:gd name="connsiteX41" fmla="*/ 1421606 w 2212181"/>
                <a:gd name="connsiteY41" fmla="*/ 45481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12181" h="554831">
                  <a:moveTo>
                    <a:pt x="1421606" y="454818"/>
                  </a:moveTo>
                  <a:lnTo>
                    <a:pt x="700087" y="507206"/>
                  </a:lnTo>
                  <a:lnTo>
                    <a:pt x="347662" y="531018"/>
                  </a:lnTo>
                  <a:lnTo>
                    <a:pt x="197643" y="554831"/>
                  </a:lnTo>
                  <a:lnTo>
                    <a:pt x="97631" y="542925"/>
                  </a:lnTo>
                  <a:lnTo>
                    <a:pt x="57150" y="533400"/>
                  </a:lnTo>
                  <a:lnTo>
                    <a:pt x="28575" y="521493"/>
                  </a:lnTo>
                  <a:lnTo>
                    <a:pt x="7143" y="500062"/>
                  </a:lnTo>
                  <a:lnTo>
                    <a:pt x="0" y="481012"/>
                  </a:lnTo>
                  <a:lnTo>
                    <a:pt x="2381" y="461962"/>
                  </a:lnTo>
                  <a:lnTo>
                    <a:pt x="16668" y="435768"/>
                  </a:lnTo>
                  <a:lnTo>
                    <a:pt x="45243" y="409575"/>
                  </a:lnTo>
                  <a:lnTo>
                    <a:pt x="73818" y="383381"/>
                  </a:lnTo>
                  <a:lnTo>
                    <a:pt x="126206" y="352425"/>
                  </a:lnTo>
                  <a:lnTo>
                    <a:pt x="190500" y="326231"/>
                  </a:lnTo>
                  <a:lnTo>
                    <a:pt x="278606" y="302418"/>
                  </a:lnTo>
                  <a:lnTo>
                    <a:pt x="390525" y="288131"/>
                  </a:lnTo>
                  <a:lnTo>
                    <a:pt x="595312" y="271462"/>
                  </a:lnTo>
                  <a:lnTo>
                    <a:pt x="1016793" y="242887"/>
                  </a:lnTo>
                  <a:lnTo>
                    <a:pt x="1447800" y="216693"/>
                  </a:lnTo>
                  <a:lnTo>
                    <a:pt x="1778793" y="197643"/>
                  </a:lnTo>
                  <a:lnTo>
                    <a:pt x="1864518" y="188118"/>
                  </a:lnTo>
                  <a:lnTo>
                    <a:pt x="1940718" y="171450"/>
                  </a:lnTo>
                  <a:lnTo>
                    <a:pt x="1997868" y="150018"/>
                  </a:lnTo>
                  <a:lnTo>
                    <a:pt x="2062162" y="111918"/>
                  </a:lnTo>
                  <a:lnTo>
                    <a:pt x="2102643" y="80962"/>
                  </a:lnTo>
                  <a:lnTo>
                    <a:pt x="2128837" y="50006"/>
                  </a:lnTo>
                  <a:lnTo>
                    <a:pt x="2145506" y="23812"/>
                  </a:lnTo>
                  <a:lnTo>
                    <a:pt x="2155031" y="11906"/>
                  </a:lnTo>
                  <a:lnTo>
                    <a:pt x="2169318" y="4762"/>
                  </a:lnTo>
                  <a:lnTo>
                    <a:pt x="2188368" y="0"/>
                  </a:lnTo>
                  <a:lnTo>
                    <a:pt x="2202656" y="0"/>
                  </a:lnTo>
                  <a:lnTo>
                    <a:pt x="2212181" y="4762"/>
                  </a:lnTo>
                  <a:lnTo>
                    <a:pt x="2212181" y="16668"/>
                  </a:lnTo>
                  <a:lnTo>
                    <a:pt x="2197893" y="66675"/>
                  </a:lnTo>
                  <a:cubicBezTo>
                    <a:pt x="2197099" y="86519"/>
                    <a:pt x="2196306" y="106362"/>
                    <a:pt x="2195512" y="126206"/>
                  </a:cubicBezTo>
                  <a:lnTo>
                    <a:pt x="2188368" y="176212"/>
                  </a:lnTo>
                  <a:lnTo>
                    <a:pt x="2176462" y="228600"/>
                  </a:lnTo>
                  <a:lnTo>
                    <a:pt x="2155031" y="297656"/>
                  </a:lnTo>
                  <a:lnTo>
                    <a:pt x="2128837" y="385762"/>
                  </a:lnTo>
                  <a:lnTo>
                    <a:pt x="1962150" y="416718"/>
                  </a:lnTo>
                  <a:lnTo>
                    <a:pt x="1421606" y="4548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B577BB97-4126-4BA5-8AB9-7374F63D9226}"/>
                </a:ext>
              </a:extLst>
            </p:cNvPr>
            <p:cNvSpPr/>
            <p:nvPr/>
          </p:nvSpPr>
          <p:spPr>
            <a:xfrm>
              <a:off x="5073650" y="3232150"/>
              <a:ext cx="3225800" cy="2311400"/>
            </a:xfrm>
            <a:custGeom>
              <a:avLst/>
              <a:gdLst>
                <a:gd name="connsiteX0" fmla="*/ 1539875 w 3225800"/>
                <a:gd name="connsiteY0" fmla="*/ 368300 h 2311400"/>
                <a:gd name="connsiteX1" fmla="*/ 1114425 w 3225800"/>
                <a:gd name="connsiteY1" fmla="*/ 425450 h 2311400"/>
                <a:gd name="connsiteX2" fmla="*/ 936625 w 3225800"/>
                <a:gd name="connsiteY2" fmla="*/ 441325 h 2311400"/>
                <a:gd name="connsiteX3" fmla="*/ 558800 w 3225800"/>
                <a:gd name="connsiteY3" fmla="*/ 473075 h 2311400"/>
                <a:gd name="connsiteX4" fmla="*/ 82550 w 3225800"/>
                <a:gd name="connsiteY4" fmla="*/ 514350 h 2311400"/>
                <a:gd name="connsiteX5" fmla="*/ 0 w 3225800"/>
                <a:gd name="connsiteY5" fmla="*/ 336550 h 2311400"/>
                <a:gd name="connsiteX6" fmla="*/ 307975 w 3225800"/>
                <a:gd name="connsiteY6" fmla="*/ 314325 h 2311400"/>
                <a:gd name="connsiteX7" fmla="*/ 939800 w 3225800"/>
                <a:gd name="connsiteY7" fmla="*/ 257175 h 2311400"/>
                <a:gd name="connsiteX8" fmla="*/ 1114425 w 3225800"/>
                <a:gd name="connsiteY8" fmla="*/ 244475 h 2311400"/>
                <a:gd name="connsiteX9" fmla="*/ 1562100 w 3225800"/>
                <a:gd name="connsiteY9" fmla="*/ 190500 h 2311400"/>
                <a:gd name="connsiteX10" fmla="*/ 1873250 w 3225800"/>
                <a:gd name="connsiteY10" fmla="*/ 142875 h 2311400"/>
                <a:gd name="connsiteX11" fmla="*/ 2079625 w 3225800"/>
                <a:gd name="connsiteY11" fmla="*/ 111125 h 2311400"/>
                <a:gd name="connsiteX12" fmla="*/ 2470150 w 3225800"/>
                <a:gd name="connsiteY12" fmla="*/ 66675 h 2311400"/>
                <a:gd name="connsiteX13" fmla="*/ 2749550 w 3225800"/>
                <a:gd name="connsiteY13" fmla="*/ 34925 h 2311400"/>
                <a:gd name="connsiteX14" fmla="*/ 2794000 w 3225800"/>
                <a:gd name="connsiteY14" fmla="*/ 25400 h 2311400"/>
                <a:gd name="connsiteX15" fmla="*/ 2838450 w 3225800"/>
                <a:gd name="connsiteY15" fmla="*/ 0 h 2311400"/>
                <a:gd name="connsiteX16" fmla="*/ 2857500 w 3225800"/>
                <a:gd name="connsiteY16" fmla="*/ 0 h 2311400"/>
                <a:gd name="connsiteX17" fmla="*/ 2901950 w 3225800"/>
                <a:gd name="connsiteY17" fmla="*/ 31750 h 2311400"/>
                <a:gd name="connsiteX18" fmla="*/ 2997200 w 3225800"/>
                <a:gd name="connsiteY18" fmla="*/ 114300 h 2311400"/>
                <a:gd name="connsiteX19" fmla="*/ 3086100 w 3225800"/>
                <a:gd name="connsiteY19" fmla="*/ 187325 h 2311400"/>
                <a:gd name="connsiteX20" fmla="*/ 3143250 w 3225800"/>
                <a:gd name="connsiteY20" fmla="*/ 244475 h 2311400"/>
                <a:gd name="connsiteX21" fmla="*/ 3181350 w 3225800"/>
                <a:gd name="connsiteY21" fmla="*/ 288925 h 2311400"/>
                <a:gd name="connsiteX22" fmla="*/ 3213100 w 3225800"/>
                <a:gd name="connsiteY22" fmla="*/ 339725 h 2311400"/>
                <a:gd name="connsiteX23" fmla="*/ 3222625 w 3225800"/>
                <a:gd name="connsiteY23" fmla="*/ 361950 h 2311400"/>
                <a:gd name="connsiteX24" fmla="*/ 3225800 w 3225800"/>
                <a:gd name="connsiteY24" fmla="*/ 390525 h 2311400"/>
                <a:gd name="connsiteX25" fmla="*/ 3219450 w 3225800"/>
                <a:gd name="connsiteY25" fmla="*/ 425450 h 2311400"/>
                <a:gd name="connsiteX26" fmla="*/ 3184525 w 3225800"/>
                <a:gd name="connsiteY26" fmla="*/ 492125 h 2311400"/>
                <a:gd name="connsiteX27" fmla="*/ 3152775 w 3225800"/>
                <a:gd name="connsiteY27" fmla="*/ 542925 h 2311400"/>
                <a:gd name="connsiteX28" fmla="*/ 3076575 w 3225800"/>
                <a:gd name="connsiteY28" fmla="*/ 1174750 h 2311400"/>
                <a:gd name="connsiteX29" fmla="*/ 3016250 w 3225800"/>
                <a:gd name="connsiteY29" fmla="*/ 1612900 h 2311400"/>
                <a:gd name="connsiteX30" fmla="*/ 2965450 w 3225800"/>
                <a:gd name="connsiteY30" fmla="*/ 2006600 h 2311400"/>
                <a:gd name="connsiteX31" fmla="*/ 2949575 w 3225800"/>
                <a:gd name="connsiteY31" fmla="*/ 2105025 h 2311400"/>
                <a:gd name="connsiteX32" fmla="*/ 2930525 w 3225800"/>
                <a:gd name="connsiteY32" fmla="*/ 2152650 h 2311400"/>
                <a:gd name="connsiteX33" fmla="*/ 2901950 w 3225800"/>
                <a:gd name="connsiteY33" fmla="*/ 2216150 h 2311400"/>
                <a:gd name="connsiteX34" fmla="*/ 2863850 w 3225800"/>
                <a:gd name="connsiteY34" fmla="*/ 2276475 h 2311400"/>
                <a:gd name="connsiteX35" fmla="*/ 2838450 w 3225800"/>
                <a:gd name="connsiteY35" fmla="*/ 2301875 h 2311400"/>
                <a:gd name="connsiteX36" fmla="*/ 2809875 w 3225800"/>
                <a:gd name="connsiteY36" fmla="*/ 2311400 h 2311400"/>
                <a:gd name="connsiteX37" fmla="*/ 2784475 w 3225800"/>
                <a:gd name="connsiteY37" fmla="*/ 2311400 h 2311400"/>
                <a:gd name="connsiteX38" fmla="*/ 2752725 w 3225800"/>
                <a:gd name="connsiteY38" fmla="*/ 2298700 h 2311400"/>
                <a:gd name="connsiteX39" fmla="*/ 2717800 w 3225800"/>
                <a:gd name="connsiteY39" fmla="*/ 2263775 h 2311400"/>
                <a:gd name="connsiteX40" fmla="*/ 2686050 w 3225800"/>
                <a:gd name="connsiteY40" fmla="*/ 2228850 h 2311400"/>
                <a:gd name="connsiteX41" fmla="*/ 2733675 w 3225800"/>
                <a:gd name="connsiteY41" fmla="*/ 1971675 h 2311400"/>
                <a:gd name="connsiteX42" fmla="*/ 2778125 w 3225800"/>
                <a:gd name="connsiteY42" fmla="*/ 1454150 h 2311400"/>
                <a:gd name="connsiteX43" fmla="*/ 2822575 w 3225800"/>
                <a:gd name="connsiteY43" fmla="*/ 949325 h 2311400"/>
                <a:gd name="connsiteX44" fmla="*/ 2867025 w 3225800"/>
                <a:gd name="connsiteY44" fmla="*/ 419100 h 2311400"/>
                <a:gd name="connsiteX45" fmla="*/ 2863850 w 3225800"/>
                <a:gd name="connsiteY45" fmla="*/ 355600 h 2311400"/>
                <a:gd name="connsiteX46" fmla="*/ 2854325 w 3225800"/>
                <a:gd name="connsiteY46" fmla="*/ 320675 h 2311400"/>
                <a:gd name="connsiteX47" fmla="*/ 2835275 w 3225800"/>
                <a:gd name="connsiteY47" fmla="*/ 292100 h 2311400"/>
                <a:gd name="connsiteX48" fmla="*/ 2806700 w 3225800"/>
                <a:gd name="connsiteY48" fmla="*/ 266700 h 2311400"/>
                <a:gd name="connsiteX49" fmla="*/ 2771775 w 3225800"/>
                <a:gd name="connsiteY49" fmla="*/ 247650 h 2311400"/>
                <a:gd name="connsiteX50" fmla="*/ 2733675 w 3225800"/>
                <a:gd name="connsiteY50" fmla="*/ 241300 h 2311400"/>
                <a:gd name="connsiteX51" fmla="*/ 2590800 w 3225800"/>
                <a:gd name="connsiteY51" fmla="*/ 254000 h 2311400"/>
                <a:gd name="connsiteX52" fmla="*/ 2060575 w 3225800"/>
                <a:gd name="connsiteY52" fmla="*/ 311150 h 2311400"/>
                <a:gd name="connsiteX53" fmla="*/ 1866900 w 3225800"/>
                <a:gd name="connsiteY53" fmla="*/ 327025 h 2311400"/>
                <a:gd name="connsiteX54" fmla="*/ 1539875 w 3225800"/>
                <a:gd name="connsiteY54" fmla="*/ 368300 h 23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225800" h="2311400">
                  <a:moveTo>
                    <a:pt x="1539875" y="368300"/>
                  </a:moveTo>
                  <a:lnTo>
                    <a:pt x="1114425" y="425450"/>
                  </a:lnTo>
                  <a:lnTo>
                    <a:pt x="936625" y="441325"/>
                  </a:lnTo>
                  <a:lnTo>
                    <a:pt x="558800" y="473075"/>
                  </a:lnTo>
                  <a:lnTo>
                    <a:pt x="82550" y="514350"/>
                  </a:lnTo>
                  <a:lnTo>
                    <a:pt x="0" y="336550"/>
                  </a:lnTo>
                  <a:lnTo>
                    <a:pt x="307975" y="314325"/>
                  </a:lnTo>
                  <a:lnTo>
                    <a:pt x="939800" y="257175"/>
                  </a:lnTo>
                  <a:lnTo>
                    <a:pt x="1114425" y="244475"/>
                  </a:lnTo>
                  <a:lnTo>
                    <a:pt x="1562100" y="190500"/>
                  </a:lnTo>
                  <a:lnTo>
                    <a:pt x="1873250" y="142875"/>
                  </a:lnTo>
                  <a:lnTo>
                    <a:pt x="2079625" y="111125"/>
                  </a:lnTo>
                  <a:lnTo>
                    <a:pt x="2470150" y="66675"/>
                  </a:lnTo>
                  <a:lnTo>
                    <a:pt x="2749550" y="34925"/>
                  </a:lnTo>
                  <a:lnTo>
                    <a:pt x="2794000" y="25400"/>
                  </a:lnTo>
                  <a:lnTo>
                    <a:pt x="2838450" y="0"/>
                  </a:lnTo>
                  <a:lnTo>
                    <a:pt x="2857500" y="0"/>
                  </a:lnTo>
                  <a:lnTo>
                    <a:pt x="2901950" y="31750"/>
                  </a:lnTo>
                  <a:lnTo>
                    <a:pt x="2997200" y="114300"/>
                  </a:lnTo>
                  <a:lnTo>
                    <a:pt x="3086100" y="187325"/>
                  </a:lnTo>
                  <a:lnTo>
                    <a:pt x="3143250" y="244475"/>
                  </a:lnTo>
                  <a:lnTo>
                    <a:pt x="3181350" y="288925"/>
                  </a:lnTo>
                  <a:lnTo>
                    <a:pt x="3213100" y="339725"/>
                  </a:lnTo>
                  <a:lnTo>
                    <a:pt x="3222625" y="361950"/>
                  </a:lnTo>
                  <a:lnTo>
                    <a:pt x="3225800" y="390525"/>
                  </a:lnTo>
                  <a:lnTo>
                    <a:pt x="3219450" y="425450"/>
                  </a:lnTo>
                  <a:lnTo>
                    <a:pt x="3184525" y="492125"/>
                  </a:lnTo>
                  <a:lnTo>
                    <a:pt x="3152775" y="542925"/>
                  </a:lnTo>
                  <a:lnTo>
                    <a:pt x="3076575" y="1174750"/>
                  </a:lnTo>
                  <a:lnTo>
                    <a:pt x="3016250" y="1612900"/>
                  </a:lnTo>
                  <a:lnTo>
                    <a:pt x="2965450" y="2006600"/>
                  </a:lnTo>
                  <a:lnTo>
                    <a:pt x="2949575" y="2105025"/>
                  </a:lnTo>
                  <a:lnTo>
                    <a:pt x="2930525" y="2152650"/>
                  </a:lnTo>
                  <a:lnTo>
                    <a:pt x="2901950" y="2216150"/>
                  </a:lnTo>
                  <a:lnTo>
                    <a:pt x="2863850" y="2276475"/>
                  </a:lnTo>
                  <a:lnTo>
                    <a:pt x="2838450" y="2301875"/>
                  </a:lnTo>
                  <a:lnTo>
                    <a:pt x="2809875" y="2311400"/>
                  </a:lnTo>
                  <a:lnTo>
                    <a:pt x="2784475" y="2311400"/>
                  </a:lnTo>
                  <a:lnTo>
                    <a:pt x="2752725" y="2298700"/>
                  </a:lnTo>
                  <a:lnTo>
                    <a:pt x="2717800" y="2263775"/>
                  </a:lnTo>
                  <a:lnTo>
                    <a:pt x="2686050" y="2228850"/>
                  </a:lnTo>
                  <a:lnTo>
                    <a:pt x="2733675" y="1971675"/>
                  </a:lnTo>
                  <a:lnTo>
                    <a:pt x="2778125" y="1454150"/>
                  </a:lnTo>
                  <a:lnTo>
                    <a:pt x="2822575" y="949325"/>
                  </a:lnTo>
                  <a:lnTo>
                    <a:pt x="2867025" y="419100"/>
                  </a:lnTo>
                  <a:lnTo>
                    <a:pt x="2863850" y="355600"/>
                  </a:lnTo>
                  <a:lnTo>
                    <a:pt x="2854325" y="320675"/>
                  </a:lnTo>
                  <a:lnTo>
                    <a:pt x="2835275" y="292100"/>
                  </a:lnTo>
                  <a:lnTo>
                    <a:pt x="2806700" y="266700"/>
                  </a:lnTo>
                  <a:lnTo>
                    <a:pt x="2771775" y="247650"/>
                  </a:lnTo>
                  <a:lnTo>
                    <a:pt x="2733675" y="241300"/>
                  </a:lnTo>
                  <a:lnTo>
                    <a:pt x="2590800" y="254000"/>
                  </a:lnTo>
                  <a:lnTo>
                    <a:pt x="2060575" y="311150"/>
                  </a:lnTo>
                  <a:lnTo>
                    <a:pt x="1866900" y="327025"/>
                  </a:lnTo>
                  <a:lnTo>
                    <a:pt x="1539875" y="368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7B003689-FBF1-4C7F-897A-EA9BEABA3925}"/>
                </a:ext>
              </a:extLst>
            </p:cNvPr>
            <p:cNvSpPr/>
            <p:nvPr/>
          </p:nvSpPr>
          <p:spPr>
            <a:xfrm rot="16200000">
              <a:off x="4514856" y="3617913"/>
              <a:ext cx="2935287" cy="528638"/>
            </a:xfrm>
            <a:custGeom>
              <a:avLst/>
              <a:gdLst>
                <a:gd name="connsiteX0" fmla="*/ 1006706 w 2936465"/>
                <a:gd name="connsiteY0" fmla="*/ 513449 h 527871"/>
                <a:gd name="connsiteX1" fmla="*/ 25961 w 2936465"/>
                <a:gd name="connsiteY1" fmla="*/ 527871 h 527871"/>
                <a:gd name="connsiteX2" fmla="*/ 0 w 2936465"/>
                <a:gd name="connsiteY2" fmla="*/ 279801 h 527871"/>
                <a:gd name="connsiteX3" fmla="*/ 481719 w 2936465"/>
                <a:gd name="connsiteY3" fmla="*/ 276916 h 527871"/>
                <a:gd name="connsiteX4" fmla="*/ 1061512 w 2936465"/>
                <a:gd name="connsiteY4" fmla="*/ 265378 h 527871"/>
                <a:gd name="connsiteX5" fmla="*/ 1681689 w 2936465"/>
                <a:gd name="connsiteY5" fmla="*/ 256724 h 527871"/>
                <a:gd name="connsiteX6" fmla="*/ 1837454 w 2936465"/>
                <a:gd name="connsiteY6" fmla="*/ 259609 h 527871"/>
                <a:gd name="connsiteX7" fmla="*/ 2241290 w 2936465"/>
                <a:gd name="connsiteY7" fmla="*/ 245186 h 527871"/>
                <a:gd name="connsiteX8" fmla="*/ 2549936 w 2936465"/>
                <a:gd name="connsiteY8" fmla="*/ 236532 h 527871"/>
                <a:gd name="connsiteX9" fmla="*/ 2598973 w 2936465"/>
                <a:gd name="connsiteY9" fmla="*/ 233648 h 527871"/>
                <a:gd name="connsiteX10" fmla="*/ 2642242 w 2936465"/>
                <a:gd name="connsiteY10" fmla="*/ 224994 h 527871"/>
                <a:gd name="connsiteX11" fmla="*/ 2688394 w 2936465"/>
                <a:gd name="connsiteY11" fmla="*/ 207687 h 527871"/>
                <a:gd name="connsiteX12" fmla="*/ 2740316 w 2936465"/>
                <a:gd name="connsiteY12" fmla="*/ 175957 h 527871"/>
                <a:gd name="connsiteX13" fmla="*/ 2789353 w 2936465"/>
                <a:gd name="connsiteY13" fmla="*/ 129804 h 527871"/>
                <a:gd name="connsiteX14" fmla="*/ 2875889 w 2936465"/>
                <a:gd name="connsiteY14" fmla="*/ 0 h 527871"/>
                <a:gd name="connsiteX15" fmla="*/ 2936465 w 2936465"/>
                <a:gd name="connsiteY15" fmla="*/ 196149 h 527871"/>
                <a:gd name="connsiteX16" fmla="*/ 2838390 w 2936465"/>
                <a:gd name="connsiteY16" fmla="*/ 285570 h 527871"/>
                <a:gd name="connsiteX17" fmla="*/ 2780700 w 2936465"/>
                <a:gd name="connsiteY17" fmla="*/ 360568 h 527871"/>
                <a:gd name="connsiteX18" fmla="*/ 2723009 w 2936465"/>
                <a:gd name="connsiteY18" fmla="*/ 441335 h 527871"/>
                <a:gd name="connsiteX19" fmla="*/ 2673971 w 2936465"/>
                <a:gd name="connsiteY19" fmla="*/ 501910 h 527871"/>
                <a:gd name="connsiteX20" fmla="*/ 2648011 w 2936465"/>
                <a:gd name="connsiteY20" fmla="*/ 524987 h 527871"/>
                <a:gd name="connsiteX21" fmla="*/ 2616281 w 2936465"/>
                <a:gd name="connsiteY21" fmla="*/ 527871 h 527871"/>
                <a:gd name="connsiteX22" fmla="*/ 2561474 w 2936465"/>
                <a:gd name="connsiteY22" fmla="*/ 524987 h 527871"/>
                <a:gd name="connsiteX23" fmla="*/ 2466284 w 2936465"/>
                <a:gd name="connsiteY23" fmla="*/ 501910 h 527871"/>
                <a:gd name="connsiteX24" fmla="*/ 1860530 w 2936465"/>
                <a:gd name="connsiteY24" fmla="*/ 504795 h 527871"/>
                <a:gd name="connsiteX25" fmla="*/ 1696112 w 2936465"/>
                <a:gd name="connsiteY25" fmla="*/ 501910 h 527871"/>
                <a:gd name="connsiteX26" fmla="*/ 1006706 w 2936465"/>
                <a:gd name="connsiteY26" fmla="*/ 513449 h 52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36465" h="527871">
                  <a:moveTo>
                    <a:pt x="1006706" y="513449"/>
                  </a:moveTo>
                  <a:lnTo>
                    <a:pt x="25961" y="527871"/>
                  </a:lnTo>
                  <a:lnTo>
                    <a:pt x="0" y="279801"/>
                  </a:lnTo>
                  <a:lnTo>
                    <a:pt x="481719" y="276916"/>
                  </a:lnTo>
                  <a:lnTo>
                    <a:pt x="1061512" y="265378"/>
                  </a:lnTo>
                  <a:lnTo>
                    <a:pt x="1681689" y="256724"/>
                  </a:lnTo>
                  <a:lnTo>
                    <a:pt x="1837454" y="259609"/>
                  </a:lnTo>
                  <a:lnTo>
                    <a:pt x="2241290" y="245186"/>
                  </a:lnTo>
                  <a:lnTo>
                    <a:pt x="2549936" y="236532"/>
                  </a:lnTo>
                  <a:lnTo>
                    <a:pt x="2598973" y="233648"/>
                  </a:lnTo>
                  <a:lnTo>
                    <a:pt x="2642242" y="224994"/>
                  </a:lnTo>
                  <a:lnTo>
                    <a:pt x="2688394" y="207687"/>
                  </a:lnTo>
                  <a:lnTo>
                    <a:pt x="2740316" y="175957"/>
                  </a:lnTo>
                  <a:lnTo>
                    <a:pt x="2789353" y="129804"/>
                  </a:lnTo>
                  <a:lnTo>
                    <a:pt x="2875889" y="0"/>
                  </a:lnTo>
                  <a:lnTo>
                    <a:pt x="2936465" y="196149"/>
                  </a:lnTo>
                  <a:lnTo>
                    <a:pt x="2838390" y="285570"/>
                  </a:lnTo>
                  <a:lnTo>
                    <a:pt x="2780700" y="360568"/>
                  </a:lnTo>
                  <a:lnTo>
                    <a:pt x="2723009" y="441335"/>
                  </a:lnTo>
                  <a:lnTo>
                    <a:pt x="2673971" y="501910"/>
                  </a:lnTo>
                  <a:lnTo>
                    <a:pt x="2648011" y="524987"/>
                  </a:lnTo>
                  <a:lnTo>
                    <a:pt x="2616281" y="527871"/>
                  </a:lnTo>
                  <a:lnTo>
                    <a:pt x="2561474" y="524987"/>
                  </a:lnTo>
                  <a:lnTo>
                    <a:pt x="2466284" y="501910"/>
                  </a:lnTo>
                  <a:lnTo>
                    <a:pt x="1860530" y="504795"/>
                  </a:lnTo>
                  <a:lnTo>
                    <a:pt x="1696112" y="501910"/>
                  </a:lnTo>
                  <a:lnTo>
                    <a:pt x="1006706" y="5134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248E14A0-BE1B-48D7-8922-37710394B45F}"/>
                </a:ext>
              </a:extLst>
            </p:cNvPr>
            <p:cNvSpPr/>
            <p:nvPr/>
          </p:nvSpPr>
          <p:spPr>
            <a:xfrm rot="16200000">
              <a:off x="5434810" y="3450432"/>
              <a:ext cx="2979738" cy="663575"/>
            </a:xfrm>
            <a:custGeom>
              <a:avLst/>
              <a:gdLst>
                <a:gd name="connsiteX0" fmla="*/ 724020 w 2979733"/>
                <a:gd name="connsiteY0" fmla="*/ 507680 h 663445"/>
                <a:gd name="connsiteX1" fmla="*/ 23076 w 2979733"/>
                <a:gd name="connsiteY1" fmla="*/ 473065 h 663445"/>
                <a:gd name="connsiteX2" fmla="*/ 0 w 2979733"/>
                <a:gd name="connsiteY2" fmla="*/ 250956 h 663445"/>
                <a:gd name="connsiteX3" fmla="*/ 539410 w 2979733"/>
                <a:gd name="connsiteY3" fmla="*/ 271147 h 663445"/>
                <a:gd name="connsiteX4" fmla="*/ 1061512 w 2979733"/>
                <a:gd name="connsiteY4" fmla="*/ 294224 h 663445"/>
                <a:gd name="connsiteX5" fmla="*/ 1465348 w 2979733"/>
                <a:gd name="connsiteY5" fmla="*/ 311531 h 663445"/>
                <a:gd name="connsiteX6" fmla="*/ 1733610 w 2979733"/>
                <a:gd name="connsiteY6" fmla="*/ 323069 h 663445"/>
                <a:gd name="connsiteX7" fmla="*/ 1874953 w 2979733"/>
                <a:gd name="connsiteY7" fmla="*/ 325954 h 663445"/>
                <a:gd name="connsiteX8" fmla="*/ 2342249 w 2979733"/>
                <a:gd name="connsiteY8" fmla="*/ 323069 h 663445"/>
                <a:gd name="connsiteX9" fmla="*/ 2642241 w 2979733"/>
                <a:gd name="connsiteY9" fmla="*/ 320185 h 663445"/>
                <a:gd name="connsiteX10" fmla="*/ 2685509 w 2979733"/>
                <a:gd name="connsiteY10" fmla="*/ 317300 h 663445"/>
                <a:gd name="connsiteX11" fmla="*/ 2714355 w 2979733"/>
                <a:gd name="connsiteY11" fmla="*/ 305762 h 663445"/>
                <a:gd name="connsiteX12" fmla="*/ 2740316 w 2979733"/>
                <a:gd name="connsiteY12" fmla="*/ 285570 h 663445"/>
                <a:gd name="connsiteX13" fmla="*/ 2777815 w 2979733"/>
                <a:gd name="connsiteY13" fmla="*/ 253840 h 663445"/>
                <a:gd name="connsiteX14" fmla="*/ 2815314 w 2979733"/>
                <a:gd name="connsiteY14" fmla="*/ 199034 h 663445"/>
                <a:gd name="connsiteX15" fmla="*/ 2933580 w 2979733"/>
                <a:gd name="connsiteY15" fmla="*/ 0 h 663445"/>
                <a:gd name="connsiteX16" fmla="*/ 2979733 w 2979733"/>
                <a:gd name="connsiteY16" fmla="*/ 262494 h 663445"/>
                <a:gd name="connsiteX17" fmla="*/ 2870120 w 2979733"/>
                <a:gd name="connsiteY17" fmla="*/ 415374 h 663445"/>
                <a:gd name="connsiteX18" fmla="*/ 2803776 w 2979733"/>
                <a:gd name="connsiteY18" fmla="*/ 510564 h 663445"/>
                <a:gd name="connsiteX19" fmla="*/ 2763392 w 2979733"/>
                <a:gd name="connsiteY19" fmla="*/ 579793 h 663445"/>
                <a:gd name="connsiteX20" fmla="*/ 2720124 w 2979733"/>
                <a:gd name="connsiteY20" fmla="*/ 634600 h 663445"/>
                <a:gd name="connsiteX21" fmla="*/ 2691278 w 2979733"/>
                <a:gd name="connsiteY21" fmla="*/ 657676 h 663445"/>
                <a:gd name="connsiteX22" fmla="*/ 2662433 w 2979733"/>
                <a:gd name="connsiteY22" fmla="*/ 663445 h 663445"/>
                <a:gd name="connsiteX23" fmla="*/ 2630703 w 2979733"/>
                <a:gd name="connsiteY23" fmla="*/ 660561 h 663445"/>
                <a:gd name="connsiteX24" fmla="*/ 2604742 w 2979733"/>
                <a:gd name="connsiteY24" fmla="*/ 651907 h 663445"/>
                <a:gd name="connsiteX25" fmla="*/ 2549936 w 2979733"/>
                <a:gd name="connsiteY25" fmla="*/ 611523 h 663445"/>
                <a:gd name="connsiteX26" fmla="*/ 1918221 w 2979733"/>
                <a:gd name="connsiteY26" fmla="*/ 588447 h 663445"/>
                <a:gd name="connsiteX27" fmla="*/ 1748033 w 2979733"/>
                <a:gd name="connsiteY27" fmla="*/ 562486 h 663445"/>
                <a:gd name="connsiteX28" fmla="*/ 724020 w 2979733"/>
                <a:gd name="connsiteY28" fmla="*/ 507680 h 66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9733" h="663445">
                  <a:moveTo>
                    <a:pt x="724020" y="507680"/>
                  </a:moveTo>
                  <a:lnTo>
                    <a:pt x="23076" y="473065"/>
                  </a:lnTo>
                  <a:lnTo>
                    <a:pt x="0" y="250956"/>
                  </a:lnTo>
                  <a:lnTo>
                    <a:pt x="539410" y="271147"/>
                  </a:lnTo>
                  <a:lnTo>
                    <a:pt x="1061512" y="294224"/>
                  </a:lnTo>
                  <a:lnTo>
                    <a:pt x="1465348" y="311531"/>
                  </a:lnTo>
                  <a:lnTo>
                    <a:pt x="1733610" y="323069"/>
                  </a:lnTo>
                  <a:lnTo>
                    <a:pt x="1874953" y="325954"/>
                  </a:lnTo>
                  <a:lnTo>
                    <a:pt x="2342249" y="323069"/>
                  </a:lnTo>
                  <a:lnTo>
                    <a:pt x="2642241" y="320185"/>
                  </a:lnTo>
                  <a:lnTo>
                    <a:pt x="2685509" y="317300"/>
                  </a:lnTo>
                  <a:lnTo>
                    <a:pt x="2714355" y="305762"/>
                  </a:lnTo>
                  <a:lnTo>
                    <a:pt x="2740316" y="285570"/>
                  </a:lnTo>
                  <a:lnTo>
                    <a:pt x="2777815" y="253840"/>
                  </a:lnTo>
                  <a:lnTo>
                    <a:pt x="2815314" y="199034"/>
                  </a:lnTo>
                  <a:lnTo>
                    <a:pt x="2933580" y="0"/>
                  </a:lnTo>
                  <a:lnTo>
                    <a:pt x="2979733" y="262494"/>
                  </a:lnTo>
                  <a:lnTo>
                    <a:pt x="2870120" y="415374"/>
                  </a:lnTo>
                  <a:lnTo>
                    <a:pt x="2803776" y="510564"/>
                  </a:lnTo>
                  <a:lnTo>
                    <a:pt x="2763392" y="579793"/>
                  </a:lnTo>
                  <a:lnTo>
                    <a:pt x="2720124" y="634600"/>
                  </a:lnTo>
                  <a:lnTo>
                    <a:pt x="2691278" y="657676"/>
                  </a:lnTo>
                  <a:lnTo>
                    <a:pt x="2662433" y="663445"/>
                  </a:lnTo>
                  <a:lnTo>
                    <a:pt x="2630703" y="660561"/>
                  </a:lnTo>
                  <a:lnTo>
                    <a:pt x="2604742" y="651907"/>
                  </a:lnTo>
                  <a:lnTo>
                    <a:pt x="2549936" y="611523"/>
                  </a:lnTo>
                  <a:lnTo>
                    <a:pt x="1918221" y="588447"/>
                  </a:lnTo>
                  <a:lnTo>
                    <a:pt x="1748033" y="562486"/>
                  </a:lnTo>
                  <a:lnTo>
                    <a:pt x="724020" y="5076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B4137D05-3172-4A99-AB90-66200680955F}"/>
                </a:ext>
              </a:extLst>
            </p:cNvPr>
            <p:cNvSpPr/>
            <p:nvPr/>
          </p:nvSpPr>
          <p:spPr>
            <a:xfrm>
              <a:off x="5272089" y="5105401"/>
              <a:ext cx="2592387" cy="404813"/>
            </a:xfrm>
            <a:custGeom>
              <a:avLst/>
              <a:gdLst>
                <a:gd name="connsiteX0" fmla="*/ 851807 w 2593522"/>
                <a:gd name="connsiteY0" fmla="*/ 332014 h 405493"/>
                <a:gd name="connsiteX1" fmla="*/ 340179 w 2593522"/>
                <a:gd name="connsiteY1" fmla="*/ 381000 h 405493"/>
                <a:gd name="connsiteX2" fmla="*/ 255814 w 2593522"/>
                <a:gd name="connsiteY2" fmla="*/ 394607 h 405493"/>
                <a:gd name="connsiteX3" fmla="*/ 35379 w 2593522"/>
                <a:gd name="connsiteY3" fmla="*/ 405493 h 405493"/>
                <a:gd name="connsiteX4" fmla="*/ 0 w 2593522"/>
                <a:gd name="connsiteY4" fmla="*/ 220436 h 405493"/>
                <a:gd name="connsiteX5" fmla="*/ 136072 w 2593522"/>
                <a:gd name="connsiteY5" fmla="*/ 220436 h 405493"/>
                <a:gd name="connsiteX6" fmla="*/ 400050 w 2593522"/>
                <a:gd name="connsiteY6" fmla="*/ 195943 h 405493"/>
                <a:gd name="connsiteX7" fmla="*/ 756557 w 2593522"/>
                <a:gd name="connsiteY7" fmla="*/ 152400 h 405493"/>
                <a:gd name="connsiteX8" fmla="*/ 938893 w 2593522"/>
                <a:gd name="connsiteY8" fmla="*/ 141514 h 405493"/>
                <a:gd name="connsiteX9" fmla="*/ 1613807 w 2593522"/>
                <a:gd name="connsiteY9" fmla="*/ 62593 h 405493"/>
                <a:gd name="connsiteX10" fmla="*/ 1763486 w 2593522"/>
                <a:gd name="connsiteY10" fmla="*/ 48986 h 405493"/>
                <a:gd name="connsiteX11" fmla="*/ 2307772 w 2593522"/>
                <a:gd name="connsiteY11" fmla="*/ 0 h 405493"/>
                <a:gd name="connsiteX12" fmla="*/ 2324100 w 2593522"/>
                <a:gd name="connsiteY12" fmla="*/ 0 h 405493"/>
                <a:gd name="connsiteX13" fmla="*/ 2370364 w 2593522"/>
                <a:gd name="connsiteY13" fmla="*/ 10886 h 405493"/>
                <a:gd name="connsiteX14" fmla="*/ 2441122 w 2593522"/>
                <a:gd name="connsiteY14" fmla="*/ 32657 h 405493"/>
                <a:gd name="connsiteX15" fmla="*/ 2593522 w 2593522"/>
                <a:gd name="connsiteY15" fmla="*/ 84364 h 405493"/>
                <a:gd name="connsiteX16" fmla="*/ 2552700 w 2593522"/>
                <a:gd name="connsiteY16" fmla="*/ 378279 h 405493"/>
                <a:gd name="connsiteX17" fmla="*/ 2487386 w 2593522"/>
                <a:gd name="connsiteY17" fmla="*/ 353786 h 405493"/>
                <a:gd name="connsiteX18" fmla="*/ 2419350 w 2593522"/>
                <a:gd name="connsiteY18" fmla="*/ 291193 h 405493"/>
                <a:gd name="connsiteX19" fmla="*/ 2370364 w 2593522"/>
                <a:gd name="connsiteY19" fmla="*/ 253093 h 405493"/>
                <a:gd name="connsiteX20" fmla="*/ 2324100 w 2593522"/>
                <a:gd name="connsiteY20" fmla="*/ 223157 h 405493"/>
                <a:gd name="connsiteX21" fmla="*/ 2269672 w 2593522"/>
                <a:gd name="connsiteY21" fmla="*/ 204107 h 405493"/>
                <a:gd name="connsiteX22" fmla="*/ 2201636 w 2593522"/>
                <a:gd name="connsiteY22" fmla="*/ 201386 h 405493"/>
                <a:gd name="connsiteX23" fmla="*/ 1730829 w 2593522"/>
                <a:gd name="connsiteY23" fmla="*/ 247650 h 405493"/>
                <a:gd name="connsiteX24" fmla="*/ 851807 w 2593522"/>
                <a:gd name="connsiteY24" fmla="*/ 332014 h 405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93522" h="405493">
                  <a:moveTo>
                    <a:pt x="851807" y="332014"/>
                  </a:moveTo>
                  <a:lnTo>
                    <a:pt x="340179" y="381000"/>
                  </a:lnTo>
                  <a:lnTo>
                    <a:pt x="255814" y="394607"/>
                  </a:lnTo>
                  <a:lnTo>
                    <a:pt x="35379" y="405493"/>
                  </a:lnTo>
                  <a:lnTo>
                    <a:pt x="0" y="220436"/>
                  </a:lnTo>
                  <a:lnTo>
                    <a:pt x="136072" y="220436"/>
                  </a:lnTo>
                  <a:lnTo>
                    <a:pt x="400050" y="195943"/>
                  </a:lnTo>
                  <a:lnTo>
                    <a:pt x="756557" y="152400"/>
                  </a:lnTo>
                  <a:lnTo>
                    <a:pt x="938893" y="141514"/>
                  </a:lnTo>
                  <a:lnTo>
                    <a:pt x="1613807" y="62593"/>
                  </a:lnTo>
                  <a:lnTo>
                    <a:pt x="1763486" y="48986"/>
                  </a:lnTo>
                  <a:lnTo>
                    <a:pt x="2307772" y="0"/>
                  </a:lnTo>
                  <a:lnTo>
                    <a:pt x="2324100" y="0"/>
                  </a:lnTo>
                  <a:lnTo>
                    <a:pt x="2370364" y="10886"/>
                  </a:lnTo>
                  <a:lnTo>
                    <a:pt x="2441122" y="32657"/>
                  </a:lnTo>
                  <a:lnTo>
                    <a:pt x="2593522" y="84364"/>
                  </a:lnTo>
                  <a:lnTo>
                    <a:pt x="2552700" y="378279"/>
                  </a:lnTo>
                  <a:lnTo>
                    <a:pt x="2487386" y="353786"/>
                  </a:lnTo>
                  <a:lnTo>
                    <a:pt x="2419350" y="291193"/>
                  </a:lnTo>
                  <a:lnTo>
                    <a:pt x="2370364" y="253093"/>
                  </a:lnTo>
                  <a:lnTo>
                    <a:pt x="2324100" y="223157"/>
                  </a:lnTo>
                  <a:lnTo>
                    <a:pt x="2269672" y="204107"/>
                  </a:lnTo>
                  <a:lnTo>
                    <a:pt x="2201636" y="201386"/>
                  </a:lnTo>
                  <a:lnTo>
                    <a:pt x="1730829" y="247650"/>
                  </a:lnTo>
                  <a:lnTo>
                    <a:pt x="851807" y="3320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861691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63CB6A2-8B63-4FCB-BE4D-EA3576EBDCC9}"/>
              </a:ext>
            </a:extLst>
          </p:cNvPr>
          <p:cNvGrpSpPr/>
          <p:nvPr/>
        </p:nvGrpSpPr>
        <p:grpSpPr>
          <a:xfrm>
            <a:off x="3506796" y="1628775"/>
            <a:ext cx="4792654" cy="4298950"/>
            <a:chOff x="3506796" y="1628775"/>
            <a:chExt cx="4792654" cy="4298950"/>
          </a:xfrm>
          <a:solidFill>
            <a:schemeClr val="tx1"/>
          </a:solidFill>
        </p:grpSpPr>
        <p:sp>
          <p:nvSpPr>
            <p:cNvPr id="3" name="フリーフォーム 10">
              <a:extLst>
                <a:ext uri="{FF2B5EF4-FFF2-40B4-BE49-F238E27FC236}">
                  <a16:creationId xmlns:a16="http://schemas.microsoft.com/office/drawing/2014/main" id="{E36B4E06-3B44-40BC-82F4-CD6E3F273214}"/>
                </a:ext>
              </a:extLst>
            </p:cNvPr>
            <p:cNvSpPr/>
            <p:nvPr/>
          </p:nvSpPr>
          <p:spPr>
            <a:xfrm rot="16200000">
              <a:off x="3028164" y="2107407"/>
              <a:ext cx="2352675" cy="1395412"/>
            </a:xfrm>
            <a:custGeom>
              <a:avLst/>
              <a:gdLst>
                <a:gd name="connsiteX0" fmla="*/ 1521618 w 2352675"/>
                <a:gd name="connsiteY0" fmla="*/ 1121569 h 1395413"/>
                <a:gd name="connsiteX1" fmla="*/ 1252537 w 2352675"/>
                <a:gd name="connsiteY1" fmla="*/ 976313 h 1395413"/>
                <a:gd name="connsiteX2" fmla="*/ 1109662 w 2352675"/>
                <a:gd name="connsiteY2" fmla="*/ 895350 h 1395413"/>
                <a:gd name="connsiteX3" fmla="*/ 1000125 w 2352675"/>
                <a:gd name="connsiteY3" fmla="*/ 831057 h 1395413"/>
                <a:gd name="connsiteX4" fmla="*/ 862012 w 2352675"/>
                <a:gd name="connsiteY4" fmla="*/ 740569 h 1395413"/>
                <a:gd name="connsiteX5" fmla="*/ 666750 w 2352675"/>
                <a:gd name="connsiteY5" fmla="*/ 607219 h 1395413"/>
                <a:gd name="connsiteX6" fmla="*/ 423862 w 2352675"/>
                <a:gd name="connsiteY6" fmla="*/ 419100 h 1395413"/>
                <a:gd name="connsiteX7" fmla="*/ 216693 w 2352675"/>
                <a:gd name="connsiteY7" fmla="*/ 247650 h 1395413"/>
                <a:gd name="connsiteX8" fmla="*/ 69056 w 2352675"/>
                <a:gd name="connsiteY8" fmla="*/ 116682 h 1395413"/>
                <a:gd name="connsiteX9" fmla="*/ 16668 w 2352675"/>
                <a:gd name="connsiteY9" fmla="*/ 69057 h 1395413"/>
                <a:gd name="connsiteX10" fmla="*/ 7143 w 2352675"/>
                <a:gd name="connsiteY10" fmla="*/ 47625 h 1395413"/>
                <a:gd name="connsiteX11" fmla="*/ 0 w 2352675"/>
                <a:gd name="connsiteY11" fmla="*/ 23813 h 1395413"/>
                <a:gd name="connsiteX12" fmla="*/ 0 w 2352675"/>
                <a:gd name="connsiteY12" fmla="*/ 11907 h 1395413"/>
                <a:gd name="connsiteX13" fmla="*/ 7143 w 2352675"/>
                <a:gd name="connsiteY13" fmla="*/ 2382 h 1395413"/>
                <a:gd name="connsiteX14" fmla="*/ 23812 w 2352675"/>
                <a:gd name="connsiteY14" fmla="*/ 0 h 1395413"/>
                <a:gd name="connsiteX15" fmla="*/ 45243 w 2352675"/>
                <a:gd name="connsiteY15" fmla="*/ 2382 h 1395413"/>
                <a:gd name="connsiteX16" fmla="*/ 109537 w 2352675"/>
                <a:gd name="connsiteY16" fmla="*/ 47625 h 1395413"/>
                <a:gd name="connsiteX17" fmla="*/ 311943 w 2352675"/>
                <a:gd name="connsiteY17" fmla="*/ 180975 h 1395413"/>
                <a:gd name="connsiteX18" fmla="*/ 511968 w 2352675"/>
                <a:gd name="connsiteY18" fmla="*/ 307182 h 1395413"/>
                <a:gd name="connsiteX19" fmla="*/ 835818 w 2352675"/>
                <a:gd name="connsiteY19" fmla="*/ 502444 h 1395413"/>
                <a:gd name="connsiteX20" fmla="*/ 1107281 w 2352675"/>
                <a:gd name="connsiteY20" fmla="*/ 657225 h 1395413"/>
                <a:gd name="connsiteX21" fmla="*/ 1338262 w 2352675"/>
                <a:gd name="connsiteY21" fmla="*/ 773907 h 1395413"/>
                <a:gd name="connsiteX22" fmla="*/ 1569243 w 2352675"/>
                <a:gd name="connsiteY22" fmla="*/ 878682 h 1395413"/>
                <a:gd name="connsiteX23" fmla="*/ 1754981 w 2352675"/>
                <a:gd name="connsiteY23" fmla="*/ 954882 h 1395413"/>
                <a:gd name="connsiteX24" fmla="*/ 1940718 w 2352675"/>
                <a:gd name="connsiteY24" fmla="*/ 1021557 h 1395413"/>
                <a:gd name="connsiteX25" fmla="*/ 2005012 w 2352675"/>
                <a:gd name="connsiteY25" fmla="*/ 1040607 h 1395413"/>
                <a:gd name="connsiteX26" fmla="*/ 2047875 w 2352675"/>
                <a:gd name="connsiteY26" fmla="*/ 1042988 h 1395413"/>
                <a:gd name="connsiteX27" fmla="*/ 2095500 w 2352675"/>
                <a:gd name="connsiteY27" fmla="*/ 1040607 h 1395413"/>
                <a:gd name="connsiteX28" fmla="*/ 2152650 w 2352675"/>
                <a:gd name="connsiteY28" fmla="*/ 1026319 h 1395413"/>
                <a:gd name="connsiteX29" fmla="*/ 2195512 w 2352675"/>
                <a:gd name="connsiteY29" fmla="*/ 1014413 h 1395413"/>
                <a:gd name="connsiteX30" fmla="*/ 2247900 w 2352675"/>
                <a:gd name="connsiteY30" fmla="*/ 978694 h 1395413"/>
                <a:gd name="connsiteX31" fmla="*/ 2286000 w 2352675"/>
                <a:gd name="connsiteY31" fmla="*/ 938213 h 1395413"/>
                <a:gd name="connsiteX32" fmla="*/ 2305050 w 2352675"/>
                <a:gd name="connsiteY32" fmla="*/ 923925 h 1395413"/>
                <a:gd name="connsiteX33" fmla="*/ 2321718 w 2352675"/>
                <a:gd name="connsiteY33" fmla="*/ 916782 h 1395413"/>
                <a:gd name="connsiteX34" fmla="*/ 2338387 w 2352675"/>
                <a:gd name="connsiteY34" fmla="*/ 914400 h 1395413"/>
                <a:gd name="connsiteX35" fmla="*/ 2350293 w 2352675"/>
                <a:gd name="connsiteY35" fmla="*/ 921544 h 1395413"/>
                <a:gd name="connsiteX36" fmla="*/ 2352675 w 2352675"/>
                <a:gd name="connsiteY36" fmla="*/ 938213 h 1395413"/>
                <a:gd name="connsiteX37" fmla="*/ 2328862 w 2352675"/>
                <a:gd name="connsiteY37" fmla="*/ 1004888 h 1395413"/>
                <a:gd name="connsiteX38" fmla="*/ 2266950 w 2352675"/>
                <a:gd name="connsiteY38" fmla="*/ 1138238 h 1395413"/>
                <a:gd name="connsiteX39" fmla="*/ 2209800 w 2352675"/>
                <a:gd name="connsiteY39" fmla="*/ 1221582 h 1395413"/>
                <a:gd name="connsiteX40" fmla="*/ 2152650 w 2352675"/>
                <a:gd name="connsiteY40" fmla="*/ 1293019 h 1395413"/>
                <a:gd name="connsiteX41" fmla="*/ 2100262 w 2352675"/>
                <a:gd name="connsiteY41" fmla="*/ 1343025 h 1395413"/>
                <a:gd name="connsiteX42" fmla="*/ 2062162 w 2352675"/>
                <a:gd name="connsiteY42" fmla="*/ 1376363 h 1395413"/>
                <a:gd name="connsiteX43" fmla="*/ 2040731 w 2352675"/>
                <a:gd name="connsiteY43" fmla="*/ 1390650 h 1395413"/>
                <a:gd name="connsiteX44" fmla="*/ 2012156 w 2352675"/>
                <a:gd name="connsiteY44" fmla="*/ 1395413 h 1395413"/>
                <a:gd name="connsiteX45" fmla="*/ 1969293 w 2352675"/>
                <a:gd name="connsiteY45" fmla="*/ 1388269 h 1395413"/>
                <a:gd name="connsiteX46" fmla="*/ 1940718 w 2352675"/>
                <a:gd name="connsiteY46" fmla="*/ 1373982 h 1395413"/>
                <a:gd name="connsiteX47" fmla="*/ 1914525 w 2352675"/>
                <a:gd name="connsiteY47" fmla="*/ 1347788 h 1395413"/>
                <a:gd name="connsiteX48" fmla="*/ 1888331 w 2352675"/>
                <a:gd name="connsiteY48" fmla="*/ 1309688 h 1395413"/>
                <a:gd name="connsiteX49" fmla="*/ 1521618 w 2352675"/>
                <a:gd name="connsiteY49" fmla="*/ 1121569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52675" h="1395413">
                  <a:moveTo>
                    <a:pt x="1521618" y="1121569"/>
                  </a:moveTo>
                  <a:lnTo>
                    <a:pt x="1252537" y="976313"/>
                  </a:lnTo>
                  <a:lnTo>
                    <a:pt x="1109662" y="895350"/>
                  </a:lnTo>
                  <a:lnTo>
                    <a:pt x="1000125" y="831057"/>
                  </a:lnTo>
                  <a:lnTo>
                    <a:pt x="862012" y="740569"/>
                  </a:lnTo>
                  <a:lnTo>
                    <a:pt x="666750" y="607219"/>
                  </a:lnTo>
                  <a:lnTo>
                    <a:pt x="423862" y="419100"/>
                  </a:lnTo>
                  <a:lnTo>
                    <a:pt x="216693" y="247650"/>
                  </a:lnTo>
                  <a:lnTo>
                    <a:pt x="69056" y="116682"/>
                  </a:lnTo>
                  <a:lnTo>
                    <a:pt x="16668" y="69057"/>
                  </a:lnTo>
                  <a:lnTo>
                    <a:pt x="7143" y="47625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7143" y="2382"/>
                  </a:lnTo>
                  <a:lnTo>
                    <a:pt x="23812" y="0"/>
                  </a:lnTo>
                  <a:lnTo>
                    <a:pt x="45243" y="2382"/>
                  </a:lnTo>
                  <a:lnTo>
                    <a:pt x="109537" y="47625"/>
                  </a:lnTo>
                  <a:lnTo>
                    <a:pt x="311943" y="180975"/>
                  </a:lnTo>
                  <a:lnTo>
                    <a:pt x="511968" y="307182"/>
                  </a:lnTo>
                  <a:lnTo>
                    <a:pt x="835818" y="502444"/>
                  </a:lnTo>
                  <a:lnTo>
                    <a:pt x="1107281" y="657225"/>
                  </a:lnTo>
                  <a:lnTo>
                    <a:pt x="1338262" y="773907"/>
                  </a:lnTo>
                  <a:lnTo>
                    <a:pt x="1569243" y="878682"/>
                  </a:lnTo>
                  <a:lnTo>
                    <a:pt x="1754981" y="954882"/>
                  </a:lnTo>
                  <a:lnTo>
                    <a:pt x="1940718" y="1021557"/>
                  </a:lnTo>
                  <a:lnTo>
                    <a:pt x="2005012" y="1040607"/>
                  </a:lnTo>
                  <a:lnTo>
                    <a:pt x="2047875" y="1042988"/>
                  </a:lnTo>
                  <a:lnTo>
                    <a:pt x="2095500" y="1040607"/>
                  </a:lnTo>
                  <a:lnTo>
                    <a:pt x="2152650" y="1026319"/>
                  </a:lnTo>
                  <a:lnTo>
                    <a:pt x="2195512" y="1014413"/>
                  </a:lnTo>
                  <a:lnTo>
                    <a:pt x="2247900" y="978694"/>
                  </a:lnTo>
                  <a:lnTo>
                    <a:pt x="2286000" y="938213"/>
                  </a:lnTo>
                  <a:lnTo>
                    <a:pt x="2305050" y="923925"/>
                  </a:lnTo>
                  <a:lnTo>
                    <a:pt x="2321718" y="916782"/>
                  </a:lnTo>
                  <a:lnTo>
                    <a:pt x="2338387" y="914400"/>
                  </a:lnTo>
                  <a:lnTo>
                    <a:pt x="2350293" y="921544"/>
                  </a:lnTo>
                  <a:lnTo>
                    <a:pt x="2352675" y="938213"/>
                  </a:lnTo>
                  <a:lnTo>
                    <a:pt x="2328862" y="1004888"/>
                  </a:lnTo>
                  <a:lnTo>
                    <a:pt x="2266950" y="1138238"/>
                  </a:lnTo>
                  <a:lnTo>
                    <a:pt x="2209800" y="1221582"/>
                  </a:lnTo>
                  <a:lnTo>
                    <a:pt x="2152650" y="1293019"/>
                  </a:lnTo>
                  <a:lnTo>
                    <a:pt x="2100262" y="1343025"/>
                  </a:lnTo>
                  <a:lnTo>
                    <a:pt x="2062162" y="1376363"/>
                  </a:lnTo>
                  <a:lnTo>
                    <a:pt x="2040731" y="1390650"/>
                  </a:lnTo>
                  <a:lnTo>
                    <a:pt x="2012156" y="1395413"/>
                  </a:lnTo>
                  <a:lnTo>
                    <a:pt x="1969293" y="1388269"/>
                  </a:lnTo>
                  <a:lnTo>
                    <a:pt x="1940718" y="1373982"/>
                  </a:lnTo>
                  <a:lnTo>
                    <a:pt x="1914525" y="1347788"/>
                  </a:lnTo>
                  <a:lnTo>
                    <a:pt x="1888331" y="1309688"/>
                  </a:lnTo>
                  <a:lnTo>
                    <a:pt x="1521618" y="1121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1">
              <a:extLst>
                <a:ext uri="{FF2B5EF4-FFF2-40B4-BE49-F238E27FC236}">
                  <a16:creationId xmlns:a16="http://schemas.microsoft.com/office/drawing/2014/main" id="{5379ABD2-85C4-4E21-BAB7-6804659E0B9E}"/>
                </a:ext>
              </a:extLst>
            </p:cNvPr>
            <p:cNvSpPr/>
            <p:nvPr/>
          </p:nvSpPr>
          <p:spPr>
            <a:xfrm rot="16200000">
              <a:off x="2808293" y="4152900"/>
              <a:ext cx="3111500" cy="438150"/>
            </a:xfrm>
            <a:custGeom>
              <a:avLst/>
              <a:gdLst>
                <a:gd name="connsiteX0" fmla="*/ 1759254 w 3111536"/>
                <a:gd name="connsiteY0" fmla="*/ 342578 h 437882"/>
                <a:gd name="connsiteX1" fmla="*/ 955612 w 3111536"/>
                <a:gd name="connsiteY1" fmla="*/ 298790 h 437882"/>
                <a:gd name="connsiteX2" fmla="*/ 556367 w 3111536"/>
                <a:gd name="connsiteY2" fmla="*/ 278184 h 437882"/>
                <a:gd name="connsiteX3" fmla="*/ 386366 w 3111536"/>
                <a:gd name="connsiteY3" fmla="*/ 267881 h 437882"/>
                <a:gd name="connsiteX4" fmla="*/ 182880 w 3111536"/>
                <a:gd name="connsiteY4" fmla="*/ 267881 h 437882"/>
                <a:gd name="connsiteX5" fmla="*/ 90152 w 3111536"/>
                <a:gd name="connsiteY5" fmla="*/ 265305 h 437882"/>
                <a:gd name="connsiteX6" fmla="*/ 38636 w 3111536"/>
                <a:gd name="connsiteY6" fmla="*/ 255002 h 437882"/>
                <a:gd name="connsiteX7" fmla="*/ 12879 w 3111536"/>
                <a:gd name="connsiteY7" fmla="*/ 239547 h 437882"/>
                <a:gd name="connsiteX8" fmla="*/ 0 w 3111536"/>
                <a:gd name="connsiteY8" fmla="*/ 218941 h 437882"/>
                <a:gd name="connsiteX9" fmla="*/ 0 w 3111536"/>
                <a:gd name="connsiteY9" fmla="*/ 195759 h 437882"/>
                <a:gd name="connsiteX10" fmla="*/ 5151 w 3111536"/>
                <a:gd name="connsiteY10" fmla="*/ 175153 h 437882"/>
                <a:gd name="connsiteX11" fmla="*/ 25757 w 3111536"/>
                <a:gd name="connsiteY11" fmla="*/ 146819 h 437882"/>
                <a:gd name="connsiteX12" fmla="*/ 54091 w 3111536"/>
                <a:gd name="connsiteY12" fmla="*/ 118486 h 437882"/>
                <a:gd name="connsiteX13" fmla="*/ 103031 w 3111536"/>
                <a:gd name="connsiteY13" fmla="*/ 87577 h 437882"/>
                <a:gd name="connsiteX14" fmla="*/ 175152 w 3111536"/>
                <a:gd name="connsiteY14" fmla="*/ 59243 h 437882"/>
                <a:gd name="connsiteX15" fmla="*/ 249850 w 3111536"/>
                <a:gd name="connsiteY15" fmla="*/ 33485 h 437882"/>
                <a:gd name="connsiteX16" fmla="*/ 414699 w 3111536"/>
                <a:gd name="connsiteY16" fmla="*/ 0 h 437882"/>
                <a:gd name="connsiteX17" fmla="*/ 476518 w 3111536"/>
                <a:gd name="connsiteY17" fmla="*/ 10303 h 437882"/>
                <a:gd name="connsiteX18" fmla="*/ 595004 w 3111536"/>
                <a:gd name="connsiteY18" fmla="*/ 30909 h 437882"/>
                <a:gd name="connsiteX19" fmla="*/ 731520 w 3111536"/>
                <a:gd name="connsiteY19" fmla="*/ 48940 h 437882"/>
                <a:gd name="connsiteX20" fmla="*/ 955612 w 3111536"/>
                <a:gd name="connsiteY20" fmla="*/ 72122 h 437882"/>
                <a:gd name="connsiteX21" fmla="*/ 1452737 w 3111536"/>
                <a:gd name="connsiteY21" fmla="*/ 110758 h 437882"/>
                <a:gd name="connsiteX22" fmla="*/ 1870012 w 3111536"/>
                <a:gd name="connsiteY22" fmla="*/ 133940 h 437882"/>
                <a:gd name="connsiteX23" fmla="*/ 2258954 w 3111536"/>
                <a:gd name="connsiteY23" fmla="*/ 151971 h 437882"/>
                <a:gd name="connsiteX24" fmla="*/ 2686533 w 3111536"/>
                <a:gd name="connsiteY24" fmla="*/ 172577 h 437882"/>
                <a:gd name="connsiteX25" fmla="*/ 2967292 w 3111536"/>
                <a:gd name="connsiteY25" fmla="*/ 170001 h 437882"/>
                <a:gd name="connsiteX26" fmla="*/ 3111536 w 3111536"/>
                <a:gd name="connsiteY26" fmla="*/ 224093 h 437882"/>
                <a:gd name="connsiteX27" fmla="*/ 3039414 w 3111536"/>
                <a:gd name="connsiteY27" fmla="*/ 314245 h 437882"/>
                <a:gd name="connsiteX28" fmla="*/ 2972444 w 3111536"/>
                <a:gd name="connsiteY28" fmla="*/ 394094 h 437882"/>
                <a:gd name="connsiteX29" fmla="*/ 2938959 w 3111536"/>
                <a:gd name="connsiteY29" fmla="*/ 422427 h 437882"/>
                <a:gd name="connsiteX30" fmla="*/ 2915777 w 3111536"/>
                <a:gd name="connsiteY30" fmla="*/ 435306 h 437882"/>
                <a:gd name="connsiteX31" fmla="*/ 2879716 w 3111536"/>
                <a:gd name="connsiteY31" fmla="*/ 437882 h 437882"/>
                <a:gd name="connsiteX32" fmla="*/ 2830776 w 3111536"/>
                <a:gd name="connsiteY32" fmla="*/ 427579 h 437882"/>
                <a:gd name="connsiteX33" fmla="*/ 2771533 w 3111536"/>
                <a:gd name="connsiteY33" fmla="*/ 399245 h 437882"/>
                <a:gd name="connsiteX34" fmla="*/ 2258954 w 3111536"/>
                <a:gd name="connsiteY34" fmla="*/ 373488 h 437882"/>
                <a:gd name="connsiteX35" fmla="*/ 1759254 w 3111536"/>
                <a:gd name="connsiteY35" fmla="*/ 342578 h 43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111536" h="437882">
                  <a:moveTo>
                    <a:pt x="1759254" y="342578"/>
                  </a:moveTo>
                  <a:lnTo>
                    <a:pt x="955612" y="298790"/>
                  </a:lnTo>
                  <a:lnTo>
                    <a:pt x="556367" y="278184"/>
                  </a:lnTo>
                  <a:lnTo>
                    <a:pt x="386366" y="267881"/>
                  </a:lnTo>
                  <a:lnTo>
                    <a:pt x="182880" y="267881"/>
                  </a:lnTo>
                  <a:lnTo>
                    <a:pt x="90152" y="265305"/>
                  </a:lnTo>
                  <a:lnTo>
                    <a:pt x="38636" y="255002"/>
                  </a:lnTo>
                  <a:lnTo>
                    <a:pt x="12879" y="239547"/>
                  </a:lnTo>
                  <a:lnTo>
                    <a:pt x="0" y="218941"/>
                  </a:lnTo>
                  <a:lnTo>
                    <a:pt x="0" y="195759"/>
                  </a:lnTo>
                  <a:lnTo>
                    <a:pt x="5151" y="175153"/>
                  </a:lnTo>
                  <a:lnTo>
                    <a:pt x="25757" y="146819"/>
                  </a:lnTo>
                  <a:lnTo>
                    <a:pt x="54091" y="118486"/>
                  </a:lnTo>
                  <a:lnTo>
                    <a:pt x="103031" y="87577"/>
                  </a:lnTo>
                  <a:lnTo>
                    <a:pt x="175152" y="59243"/>
                  </a:lnTo>
                  <a:lnTo>
                    <a:pt x="249850" y="33485"/>
                  </a:lnTo>
                  <a:lnTo>
                    <a:pt x="414699" y="0"/>
                  </a:lnTo>
                  <a:lnTo>
                    <a:pt x="476518" y="10303"/>
                  </a:lnTo>
                  <a:lnTo>
                    <a:pt x="595004" y="30909"/>
                  </a:lnTo>
                  <a:lnTo>
                    <a:pt x="731520" y="48940"/>
                  </a:lnTo>
                  <a:lnTo>
                    <a:pt x="955612" y="72122"/>
                  </a:lnTo>
                  <a:lnTo>
                    <a:pt x="1452737" y="110758"/>
                  </a:lnTo>
                  <a:lnTo>
                    <a:pt x="1870012" y="133940"/>
                  </a:lnTo>
                  <a:lnTo>
                    <a:pt x="2258954" y="151971"/>
                  </a:lnTo>
                  <a:lnTo>
                    <a:pt x="2686533" y="172577"/>
                  </a:lnTo>
                  <a:lnTo>
                    <a:pt x="2967292" y="170001"/>
                  </a:lnTo>
                  <a:lnTo>
                    <a:pt x="3111536" y="224093"/>
                  </a:lnTo>
                  <a:lnTo>
                    <a:pt x="3039414" y="314245"/>
                  </a:lnTo>
                  <a:lnTo>
                    <a:pt x="2972444" y="394094"/>
                  </a:lnTo>
                  <a:lnTo>
                    <a:pt x="2938959" y="422427"/>
                  </a:lnTo>
                  <a:lnTo>
                    <a:pt x="2915777" y="435306"/>
                  </a:lnTo>
                  <a:lnTo>
                    <a:pt x="2879716" y="437882"/>
                  </a:lnTo>
                  <a:lnTo>
                    <a:pt x="2830776" y="427579"/>
                  </a:lnTo>
                  <a:lnTo>
                    <a:pt x="2771533" y="399245"/>
                  </a:lnTo>
                  <a:lnTo>
                    <a:pt x="2258954" y="373488"/>
                  </a:lnTo>
                  <a:lnTo>
                    <a:pt x="1759254" y="3425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6">
              <a:extLst>
                <a:ext uri="{FF2B5EF4-FFF2-40B4-BE49-F238E27FC236}">
                  <a16:creationId xmlns:a16="http://schemas.microsoft.com/office/drawing/2014/main" id="{3E33DE85-8814-4938-B453-8C1000B2F9A4}"/>
                </a:ext>
              </a:extLst>
            </p:cNvPr>
            <p:cNvSpPr/>
            <p:nvPr/>
          </p:nvSpPr>
          <p:spPr>
            <a:xfrm>
              <a:off x="5048254" y="1933576"/>
              <a:ext cx="2962275" cy="631825"/>
            </a:xfrm>
            <a:custGeom>
              <a:avLst/>
              <a:gdLst>
                <a:gd name="connsiteX0" fmla="*/ 2254216 w 2963243"/>
                <a:gd name="connsiteY0" fmla="*/ 347178 h 630789"/>
                <a:gd name="connsiteX1" fmla="*/ 1838580 w 2963243"/>
                <a:gd name="connsiteY1" fmla="*/ 403411 h 630789"/>
                <a:gd name="connsiteX2" fmla="*/ 1662545 w 2963243"/>
                <a:gd name="connsiteY2" fmla="*/ 435195 h 630789"/>
                <a:gd name="connsiteX3" fmla="*/ 1452282 w 2963243"/>
                <a:gd name="connsiteY3" fmla="*/ 464534 h 630789"/>
                <a:gd name="connsiteX4" fmla="*/ 1178451 w 2963243"/>
                <a:gd name="connsiteY4" fmla="*/ 501208 h 630789"/>
                <a:gd name="connsiteX5" fmla="*/ 885061 w 2963243"/>
                <a:gd name="connsiteY5" fmla="*/ 537882 h 630789"/>
                <a:gd name="connsiteX6" fmla="*/ 789709 w 2963243"/>
                <a:gd name="connsiteY6" fmla="*/ 577001 h 630789"/>
                <a:gd name="connsiteX7" fmla="*/ 611230 w 2963243"/>
                <a:gd name="connsiteY7" fmla="*/ 584335 h 630789"/>
                <a:gd name="connsiteX8" fmla="*/ 506098 w 2963243"/>
                <a:gd name="connsiteY8" fmla="*/ 596560 h 630789"/>
                <a:gd name="connsiteX9" fmla="*/ 476759 w 2963243"/>
                <a:gd name="connsiteY9" fmla="*/ 603895 h 630789"/>
                <a:gd name="connsiteX10" fmla="*/ 454755 w 2963243"/>
                <a:gd name="connsiteY10" fmla="*/ 616119 h 630789"/>
                <a:gd name="connsiteX11" fmla="*/ 427861 w 2963243"/>
                <a:gd name="connsiteY11" fmla="*/ 625899 h 630789"/>
                <a:gd name="connsiteX12" fmla="*/ 398522 w 2963243"/>
                <a:gd name="connsiteY12" fmla="*/ 630789 h 630789"/>
                <a:gd name="connsiteX13" fmla="*/ 369183 w 2963243"/>
                <a:gd name="connsiteY13" fmla="*/ 630789 h 630789"/>
                <a:gd name="connsiteX14" fmla="*/ 330064 w 2963243"/>
                <a:gd name="connsiteY14" fmla="*/ 623454 h 630789"/>
                <a:gd name="connsiteX15" fmla="*/ 298280 w 2963243"/>
                <a:gd name="connsiteY15" fmla="*/ 608785 h 630789"/>
                <a:gd name="connsiteX16" fmla="*/ 239602 w 2963243"/>
                <a:gd name="connsiteY16" fmla="*/ 567221 h 630789"/>
                <a:gd name="connsiteX17" fmla="*/ 185814 w 2963243"/>
                <a:gd name="connsiteY17" fmla="*/ 513433 h 630789"/>
                <a:gd name="connsiteX18" fmla="*/ 88017 w 2963243"/>
                <a:gd name="connsiteY18" fmla="*/ 398521 h 630789"/>
                <a:gd name="connsiteX19" fmla="*/ 34229 w 2963243"/>
                <a:gd name="connsiteY19" fmla="*/ 330064 h 630789"/>
                <a:gd name="connsiteX20" fmla="*/ 7335 w 2963243"/>
                <a:gd name="connsiteY20" fmla="*/ 286055 h 630789"/>
                <a:gd name="connsiteX21" fmla="*/ 0 w 2963243"/>
                <a:gd name="connsiteY21" fmla="*/ 266496 h 630789"/>
                <a:gd name="connsiteX22" fmla="*/ 0 w 2963243"/>
                <a:gd name="connsiteY22" fmla="*/ 249381 h 630789"/>
                <a:gd name="connsiteX23" fmla="*/ 4890 w 2963243"/>
                <a:gd name="connsiteY23" fmla="*/ 237157 h 630789"/>
                <a:gd name="connsiteX24" fmla="*/ 14669 w 2963243"/>
                <a:gd name="connsiteY24" fmla="*/ 229822 h 630789"/>
                <a:gd name="connsiteX25" fmla="*/ 29339 w 2963243"/>
                <a:gd name="connsiteY25" fmla="*/ 232267 h 630789"/>
                <a:gd name="connsiteX26" fmla="*/ 56233 w 2963243"/>
                <a:gd name="connsiteY26" fmla="*/ 246936 h 630789"/>
                <a:gd name="connsiteX27" fmla="*/ 107576 w 2963243"/>
                <a:gd name="connsiteY27" fmla="*/ 271386 h 630789"/>
                <a:gd name="connsiteX28" fmla="*/ 180924 w 2963243"/>
                <a:gd name="connsiteY28" fmla="*/ 303170 h 630789"/>
                <a:gd name="connsiteX29" fmla="*/ 251827 w 2963243"/>
                <a:gd name="connsiteY29" fmla="*/ 327619 h 630789"/>
                <a:gd name="connsiteX30" fmla="*/ 317839 w 2963243"/>
                <a:gd name="connsiteY30" fmla="*/ 349623 h 630789"/>
                <a:gd name="connsiteX31" fmla="*/ 420526 w 2963243"/>
                <a:gd name="connsiteY31" fmla="*/ 371627 h 630789"/>
                <a:gd name="connsiteX32" fmla="*/ 501208 w 2963243"/>
                <a:gd name="connsiteY32" fmla="*/ 381407 h 630789"/>
                <a:gd name="connsiteX33" fmla="*/ 718806 w 2963243"/>
                <a:gd name="connsiteY33" fmla="*/ 369182 h 630789"/>
                <a:gd name="connsiteX34" fmla="*/ 1041536 w 2963243"/>
                <a:gd name="connsiteY34" fmla="*/ 339843 h 630789"/>
                <a:gd name="connsiteX35" fmla="*/ 1327591 w 2963243"/>
                <a:gd name="connsiteY35" fmla="*/ 290945 h 630789"/>
                <a:gd name="connsiteX36" fmla="*/ 1706554 w 2963243"/>
                <a:gd name="connsiteY36" fmla="*/ 220042 h 630789"/>
                <a:gd name="connsiteX37" fmla="*/ 2043953 w 2963243"/>
                <a:gd name="connsiteY37" fmla="*/ 156474 h 630789"/>
                <a:gd name="connsiteX38" fmla="*/ 2293335 w 2963243"/>
                <a:gd name="connsiteY38" fmla="*/ 114911 h 630789"/>
                <a:gd name="connsiteX39" fmla="*/ 2366682 w 2963243"/>
                <a:gd name="connsiteY39" fmla="*/ 95351 h 630789"/>
                <a:gd name="connsiteX40" fmla="*/ 2418026 w 2963243"/>
                <a:gd name="connsiteY40" fmla="*/ 73347 h 630789"/>
                <a:gd name="connsiteX41" fmla="*/ 2513377 w 2963243"/>
                <a:gd name="connsiteY41" fmla="*/ 29339 h 630789"/>
                <a:gd name="connsiteX42" fmla="*/ 2559831 w 2963243"/>
                <a:gd name="connsiteY42" fmla="*/ 0 h 630789"/>
                <a:gd name="connsiteX43" fmla="*/ 2596505 w 2963243"/>
                <a:gd name="connsiteY43" fmla="*/ 0 h 630789"/>
                <a:gd name="connsiteX44" fmla="*/ 2662518 w 2963243"/>
                <a:gd name="connsiteY44" fmla="*/ 17114 h 630789"/>
                <a:gd name="connsiteX45" fmla="*/ 2743200 w 2963243"/>
                <a:gd name="connsiteY45" fmla="*/ 48898 h 630789"/>
                <a:gd name="connsiteX46" fmla="*/ 2814103 w 2963243"/>
                <a:gd name="connsiteY46" fmla="*/ 80682 h 630789"/>
                <a:gd name="connsiteX47" fmla="*/ 2882560 w 2963243"/>
                <a:gd name="connsiteY47" fmla="*/ 119801 h 630789"/>
                <a:gd name="connsiteX48" fmla="*/ 2914344 w 2963243"/>
                <a:gd name="connsiteY48" fmla="*/ 139360 h 630789"/>
                <a:gd name="connsiteX49" fmla="*/ 2943683 w 2963243"/>
                <a:gd name="connsiteY49" fmla="*/ 163809 h 630789"/>
                <a:gd name="connsiteX50" fmla="*/ 2953463 w 2963243"/>
                <a:gd name="connsiteY50" fmla="*/ 178479 h 630789"/>
                <a:gd name="connsiteX51" fmla="*/ 2963243 w 2963243"/>
                <a:gd name="connsiteY51" fmla="*/ 198038 h 630789"/>
                <a:gd name="connsiteX52" fmla="*/ 2960798 w 2963243"/>
                <a:gd name="connsiteY52" fmla="*/ 220042 h 630789"/>
                <a:gd name="connsiteX53" fmla="*/ 2943683 w 2963243"/>
                <a:gd name="connsiteY53" fmla="*/ 242047 h 630789"/>
                <a:gd name="connsiteX54" fmla="*/ 2919234 w 2963243"/>
                <a:gd name="connsiteY54" fmla="*/ 256716 h 630789"/>
                <a:gd name="connsiteX55" fmla="*/ 2877670 w 2963243"/>
                <a:gd name="connsiteY55" fmla="*/ 271386 h 630789"/>
                <a:gd name="connsiteX56" fmla="*/ 2831217 w 2963243"/>
                <a:gd name="connsiteY56" fmla="*/ 278720 h 630789"/>
                <a:gd name="connsiteX57" fmla="*/ 2735865 w 2963243"/>
                <a:gd name="connsiteY57" fmla="*/ 286055 h 630789"/>
                <a:gd name="connsiteX58" fmla="*/ 2618509 w 2963243"/>
                <a:gd name="connsiteY58" fmla="*/ 293390 h 630789"/>
                <a:gd name="connsiteX59" fmla="*/ 2254216 w 2963243"/>
                <a:gd name="connsiteY59" fmla="*/ 347178 h 630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63243" h="630789">
                  <a:moveTo>
                    <a:pt x="2254216" y="347178"/>
                  </a:moveTo>
                  <a:lnTo>
                    <a:pt x="1838580" y="403411"/>
                  </a:lnTo>
                  <a:lnTo>
                    <a:pt x="1662545" y="435195"/>
                  </a:lnTo>
                  <a:lnTo>
                    <a:pt x="1452282" y="464534"/>
                  </a:lnTo>
                  <a:lnTo>
                    <a:pt x="1178451" y="501208"/>
                  </a:lnTo>
                  <a:lnTo>
                    <a:pt x="885061" y="537882"/>
                  </a:lnTo>
                  <a:lnTo>
                    <a:pt x="789709" y="577001"/>
                  </a:lnTo>
                  <a:lnTo>
                    <a:pt x="611230" y="584335"/>
                  </a:lnTo>
                  <a:lnTo>
                    <a:pt x="506098" y="596560"/>
                  </a:lnTo>
                  <a:lnTo>
                    <a:pt x="476759" y="603895"/>
                  </a:lnTo>
                  <a:lnTo>
                    <a:pt x="454755" y="616119"/>
                  </a:lnTo>
                  <a:lnTo>
                    <a:pt x="427861" y="625899"/>
                  </a:lnTo>
                  <a:lnTo>
                    <a:pt x="398522" y="630789"/>
                  </a:lnTo>
                  <a:lnTo>
                    <a:pt x="369183" y="630789"/>
                  </a:lnTo>
                  <a:lnTo>
                    <a:pt x="330064" y="623454"/>
                  </a:lnTo>
                  <a:lnTo>
                    <a:pt x="298280" y="608785"/>
                  </a:lnTo>
                  <a:lnTo>
                    <a:pt x="239602" y="567221"/>
                  </a:lnTo>
                  <a:lnTo>
                    <a:pt x="185814" y="513433"/>
                  </a:lnTo>
                  <a:lnTo>
                    <a:pt x="88017" y="398521"/>
                  </a:lnTo>
                  <a:lnTo>
                    <a:pt x="34229" y="330064"/>
                  </a:lnTo>
                  <a:lnTo>
                    <a:pt x="7335" y="286055"/>
                  </a:lnTo>
                  <a:lnTo>
                    <a:pt x="0" y="266496"/>
                  </a:lnTo>
                  <a:lnTo>
                    <a:pt x="0" y="249381"/>
                  </a:lnTo>
                  <a:lnTo>
                    <a:pt x="4890" y="237157"/>
                  </a:lnTo>
                  <a:lnTo>
                    <a:pt x="14669" y="229822"/>
                  </a:lnTo>
                  <a:lnTo>
                    <a:pt x="29339" y="232267"/>
                  </a:lnTo>
                  <a:lnTo>
                    <a:pt x="56233" y="246936"/>
                  </a:lnTo>
                  <a:lnTo>
                    <a:pt x="107576" y="271386"/>
                  </a:lnTo>
                  <a:lnTo>
                    <a:pt x="180924" y="303170"/>
                  </a:lnTo>
                  <a:lnTo>
                    <a:pt x="251827" y="327619"/>
                  </a:lnTo>
                  <a:lnTo>
                    <a:pt x="317839" y="349623"/>
                  </a:lnTo>
                  <a:lnTo>
                    <a:pt x="420526" y="371627"/>
                  </a:lnTo>
                  <a:lnTo>
                    <a:pt x="501208" y="381407"/>
                  </a:lnTo>
                  <a:lnTo>
                    <a:pt x="718806" y="369182"/>
                  </a:lnTo>
                  <a:lnTo>
                    <a:pt x="1041536" y="339843"/>
                  </a:lnTo>
                  <a:lnTo>
                    <a:pt x="1327591" y="290945"/>
                  </a:lnTo>
                  <a:lnTo>
                    <a:pt x="1706554" y="220042"/>
                  </a:lnTo>
                  <a:lnTo>
                    <a:pt x="2043953" y="156474"/>
                  </a:lnTo>
                  <a:lnTo>
                    <a:pt x="2293335" y="114911"/>
                  </a:lnTo>
                  <a:lnTo>
                    <a:pt x="2366682" y="95351"/>
                  </a:lnTo>
                  <a:lnTo>
                    <a:pt x="2418026" y="73347"/>
                  </a:lnTo>
                  <a:lnTo>
                    <a:pt x="2513377" y="29339"/>
                  </a:lnTo>
                  <a:lnTo>
                    <a:pt x="2559831" y="0"/>
                  </a:lnTo>
                  <a:lnTo>
                    <a:pt x="2596505" y="0"/>
                  </a:lnTo>
                  <a:lnTo>
                    <a:pt x="2662518" y="17114"/>
                  </a:lnTo>
                  <a:lnTo>
                    <a:pt x="2743200" y="48898"/>
                  </a:lnTo>
                  <a:lnTo>
                    <a:pt x="2814103" y="80682"/>
                  </a:lnTo>
                  <a:lnTo>
                    <a:pt x="2882560" y="119801"/>
                  </a:lnTo>
                  <a:lnTo>
                    <a:pt x="2914344" y="139360"/>
                  </a:lnTo>
                  <a:lnTo>
                    <a:pt x="2943683" y="163809"/>
                  </a:lnTo>
                  <a:lnTo>
                    <a:pt x="2953463" y="178479"/>
                  </a:lnTo>
                  <a:lnTo>
                    <a:pt x="2963243" y="198038"/>
                  </a:lnTo>
                  <a:lnTo>
                    <a:pt x="2960798" y="220042"/>
                  </a:lnTo>
                  <a:lnTo>
                    <a:pt x="2943683" y="242047"/>
                  </a:lnTo>
                  <a:lnTo>
                    <a:pt x="2919234" y="256716"/>
                  </a:lnTo>
                  <a:lnTo>
                    <a:pt x="2877670" y="271386"/>
                  </a:lnTo>
                  <a:lnTo>
                    <a:pt x="2831217" y="278720"/>
                  </a:lnTo>
                  <a:lnTo>
                    <a:pt x="2735865" y="286055"/>
                  </a:lnTo>
                  <a:lnTo>
                    <a:pt x="2618509" y="293390"/>
                  </a:lnTo>
                  <a:lnTo>
                    <a:pt x="2254216" y="3471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5D113BED-5AB9-4E47-9872-77610723A9D9}"/>
                </a:ext>
              </a:extLst>
            </p:cNvPr>
            <p:cNvSpPr/>
            <p:nvPr/>
          </p:nvSpPr>
          <p:spPr>
            <a:xfrm rot="16200000">
              <a:off x="3994946" y="4312445"/>
              <a:ext cx="2211387" cy="555625"/>
            </a:xfrm>
            <a:custGeom>
              <a:avLst/>
              <a:gdLst>
                <a:gd name="connsiteX0" fmla="*/ 1421606 w 2212181"/>
                <a:gd name="connsiteY0" fmla="*/ 454818 h 554831"/>
                <a:gd name="connsiteX1" fmla="*/ 700087 w 2212181"/>
                <a:gd name="connsiteY1" fmla="*/ 507206 h 554831"/>
                <a:gd name="connsiteX2" fmla="*/ 347662 w 2212181"/>
                <a:gd name="connsiteY2" fmla="*/ 531018 h 554831"/>
                <a:gd name="connsiteX3" fmla="*/ 197643 w 2212181"/>
                <a:gd name="connsiteY3" fmla="*/ 554831 h 554831"/>
                <a:gd name="connsiteX4" fmla="*/ 97631 w 2212181"/>
                <a:gd name="connsiteY4" fmla="*/ 542925 h 554831"/>
                <a:gd name="connsiteX5" fmla="*/ 57150 w 2212181"/>
                <a:gd name="connsiteY5" fmla="*/ 533400 h 554831"/>
                <a:gd name="connsiteX6" fmla="*/ 28575 w 2212181"/>
                <a:gd name="connsiteY6" fmla="*/ 521493 h 554831"/>
                <a:gd name="connsiteX7" fmla="*/ 7143 w 2212181"/>
                <a:gd name="connsiteY7" fmla="*/ 500062 h 554831"/>
                <a:gd name="connsiteX8" fmla="*/ 0 w 2212181"/>
                <a:gd name="connsiteY8" fmla="*/ 481012 h 554831"/>
                <a:gd name="connsiteX9" fmla="*/ 2381 w 2212181"/>
                <a:gd name="connsiteY9" fmla="*/ 461962 h 554831"/>
                <a:gd name="connsiteX10" fmla="*/ 16668 w 2212181"/>
                <a:gd name="connsiteY10" fmla="*/ 435768 h 554831"/>
                <a:gd name="connsiteX11" fmla="*/ 45243 w 2212181"/>
                <a:gd name="connsiteY11" fmla="*/ 409575 h 554831"/>
                <a:gd name="connsiteX12" fmla="*/ 73818 w 2212181"/>
                <a:gd name="connsiteY12" fmla="*/ 383381 h 554831"/>
                <a:gd name="connsiteX13" fmla="*/ 126206 w 2212181"/>
                <a:gd name="connsiteY13" fmla="*/ 352425 h 554831"/>
                <a:gd name="connsiteX14" fmla="*/ 190500 w 2212181"/>
                <a:gd name="connsiteY14" fmla="*/ 326231 h 554831"/>
                <a:gd name="connsiteX15" fmla="*/ 278606 w 2212181"/>
                <a:gd name="connsiteY15" fmla="*/ 302418 h 554831"/>
                <a:gd name="connsiteX16" fmla="*/ 390525 w 2212181"/>
                <a:gd name="connsiteY16" fmla="*/ 288131 h 554831"/>
                <a:gd name="connsiteX17" fmla="*/ 595312 w 2212181"/>
                <a:gd name="connsiteY17" fmla="*/ 271462 h 554831"/>
                <a:gd name="connsiteX18" fmla="*/ 1016793 w 2212181"/>
                <a:gd name="connsiteY18" fmla="*/ 242887 h 554831"/>
                <a:gd name="connsiteX19" fmla="*/ 1447800 w 2212181"/>
                <a:gd name="connsiteY19" fmla="*/ 216693 h 554831"/>
                <a:gd name="connsiteX20" fmla="*/ 1778793 w 2212181"/>
                <a:gd name="connsiteY20" fmla="*/ 197643 h 554831"/>
                <a:gd name="connsiteX21" fmla="*/ 1864518 w 2212181"/>
                <a:gd name="connsiteY21" fmla="*/ 188118 h 554831"/>
                <a:gd name="connsiteX22" fmla="*/ 1940718 w 2212181"/>
                <a:gd name="connsiteY22" fmla="*/ 171450 h 554831"/>
                <a:gd name="connsiteX23" fmla="*/ 1997868 w 2212181"/>
                <a:gd name="connsiteY23" fmla="*/ 150018 h 554831"/>
                <a:gd name="connsiteX24" fmla="*/ 2062162 w 2212181"/>
                <a:gd name="connsiteY24" fmla="*/ 111918 h 554831"/>
                <a:gd name="connsiteX25" fmla="*/ 2102643 w 2212181"/>
                <a:gd name="connsiteY25" fmla="*/ 80962 h 554831"/>
                <a:gd name="connsiteX26" fmla="*/ 2128837 w 2212181"/>
                <a:gd name="connsiteY26" fmla="*/ 50006 h 554831"/>
                <a:gd name="connsiteX27" fmla="*/ 2145506 w 2212181"/>
                <a:gd name="connsiteY27" fmla="*/ 23812 h 554831"/>
                <a:gd name="connsiteX28" fmla="*/ 2155031 w 2212181"/>
                <a:gd name="connsiteY28" fmla="*/ 11906 h 554831"/>
                <a:gd name="connsiteX29" fmla="*/ 2169318 w 2212181"/>
                <a:gd name="connsiteY29" fmla="*/ 4762 h 554831"/>
                <a:gd name="connsiteX30" fmla="*/ 2188368 w 2212181"/>
                <a:gd name="connsiteY30" fmla="*/ 0 h 554831"/>
                <a:gd name="connsiteX31" fmla="*/ 2202656 w 2212181"/>
                <a:gd name="connsiteY31" fmla="*/ 0 h 554831"/>
                <a:gd name="connsiteX32" fmla="*/ 2212181 w 2212181"/>
                <a:gd name="connsiteY32" fmla="*/ 4762 h 554831"/>
                <a:gd name="connsiteX33" fmla="*/ 2212181 w 2212181"/>
                <a:gd name="connsiteY33" fmla="*/ 16668 h 554831"/>
                <a:gd name="connsiteX34" fmla="*/ 2197893 w 2212181"/>
                <a:gd name="connsiteY34" fmla="*/ 66675 h 554831"/>
                <a:gd name="connsiteX35" fmla="*/ 2195512 w 2212181"/>
                <a:gd name="connsiteY35" fmla="*/ 126206 h 554831"/>
                <a:gd name="connsiteX36" fmla="*/ 2188368 w 2212181"/>
                <a:gd name="connsiteY36" fmla="*/ 176212 h 554831"/>
                <a:gd name="connsiteX37" fmla="*/ 2176462 w 2212181"/>
                <a:gd name="connsiteY37" fmla="*/ 228600 h 554831"/>
                <a:gd name="connsiteX38" fmla="*/ 2155031 w 2212181"/>
                <a:gd name="connsiteY38" fmla="*/ 297656 h 554831"/>
                <a:gd name="connsiteX39" fmla="*/ 2128837 w 2212181"/>
                <a:gd name="connsiteY39" fmla="*/ 385762 h 554831"/>
                <a:gd name="connsiteX40" fmla="*/ 1962150 w 2212181"/>
                <a:gd name="connsiteY40" fmla="*/ 416718 h 554831"/>
                <a:gd name="connsiteX41" fmla="*/ 1421606 w 2212181"/>
                <a:gd name="connsiteY41" fmla="*/ 45481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12181" h="554831">
                  <a:moveTo>
                    <a:pt x="1421606" y="454818"/>
                  </a:moveTo>
                  <a:lnTo>
                    <a:pt x="700087" y="507206"/>
                  </a:lnTo>
                  <a:lnTo>
                    <a:pt x="347662" y="531018"/>
                  </a:lnTo>
                  <a:lnTo>
                    <a:pt x="197643" y="554831"/>
                  </a:lnTo>
                  <a:lnTo>
                    <a:pt x="97631" y="542925"/>
                  </a:lnTo>
                  <a:lnTo>
                    <a:pt x="57150" y="533400"/>
                  </a:lnTo>
                  <a:lnTo>
                    <a:pt x="28575" y="521493"/>
                  </a:lnTo>
                  <a:lnTo>
                    <a:pt x="7143" y="500062"/>
                  </a:lnTo>
                  <a:lnTo>
                    <a:pt x="0" y="481012"/>
                  </a:lnTo>
                  <a:lnTo>
                    <a:pt x="2381" y="461962"/>
                  </a:lnTo>
                  <a:lnTo>
                    <a:pt x="16668" y="435768"/>
                  </a:lnTo>
                  <a:lnTo>
                    <a:pt x="45243" y="409575"/>
                  </a:lnTo>
                  <a:lnTo>
                    <a:pt x="73818" y="383381"/>
                  </a:lnTo>
                  <a:lnTo>
                    <a:pt x="126206" y="352425"/>
                  </a:lnTo>
                  <a:lnTo>
                    <a:pt x="190500" y="326231"/>
                  </a:lnTo>
                  <a:lnTo>
                    <a:pt x="278606" y="302418"/>
                  </a:lnTo>
                  <a:lnTo>
                    <a:pt x="390525" y="288131"/>
                  </a:lnTo>
                  <a:lnTo>
                    <a:pt x="595312" y="271462"/>
                  </a:lnTo>
                  <a:lnTo>
                    <a:pt x="1016793" y="242887"/>
                  </a:lnTo>
                  <a:lnTo>
                    <a:pt x="1447800" y="216693"/>
                  </a:lnTo>
                  <a:lnTo>
                    <a:pt x="1778793" y="197643"/>
                  </a:lnTo>
                  <a:lnTo>
                    <a:pt x="1864518" y="188118"/>
                  </a:lnTo>
                  <a:lnTo>
                    <a:pt x="1940718" y="171450"/>
                  </a:lnTo>
                  <a:lnTo>
                    <a:pt x="1997868" y="150018"/>
                  </a:lnTo>
                  <a:lnTo>
                    <a:pt x="2062162" y="111918"/>
                  </a:lnTo>
                  <a:lnTo>
                    <a:pt x="2102643" y="80962"/>
                  </a:lnTo>
                  <a:lnTo>
                    <a:pt x="2128837" y="50006"/>
                  </a:lnTo>
                  <a:lnTo>
                    <a:pt x="2145506" y="23812"/>
                  </a:lnTo>
                  <a:lnTo>
                    <a:pt x="2155031" y="11906"/>
                  </a:lnTo>
                  <a:lnTo>
                    <a:pt x="2169318" y="4762"/>
                  </a:lnTo>
                  <a:lnTo>
                    <a:pt x="2188368" y="0"/>
                  </a:lnTo>
                  <a:lnTo>
                    <a:pt x="2202656" y="0"/>
                  </a:lnTo>
                  <a:lnTo>
                    <a:pt x="2212181" y="4762"/>
                  </a:lnTo>
                  <a:lnTo>
                    <a:pt x="2212181" y="16668"/>
                  </a:lnTo>
                  <a:lnTo>
                    <a:pt x="2197893" y="66675"/>
                  </a:lnTo>
                  <a:cubicBezTo>
                    <a:pt x="2197099" y="86519"/>
                    <a:pt x="2196306" y="106362"/>
                    <a:pt x="2195512" y="126206"/>
                  </a:cubicBezTo>
                  <a:lnTo>
                    <a:pt x="2188368" y="176212"/>
                  </a:lnTo>
                  <a:lnTo>
                    <a:pt x="2176462" y="228600"/>
                  </a:lnTo>
                  <a:lnTo>
                    <a:pt x="2155031" y="297656"/>
                  </a:lnTo>
                  <a:lnTo>
                    <a:pt x="2128837" y="385762"/>
                  </a:lnTo>
                  <a:lnTo>
                    <a:pt x="1962150" y="416718"/>
                  </a:lnTo>
                  <a:lnTo>
                    <a:pt x="1421606" y="4548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A0D259B2-0A09-45FC-A2CB-91A102832B02}"/>
                </a:ext>
              </a:extLst>
            </p:cNvPr>
            <p:cNvSpPr/>
            <p:nvPr/>
          </p:nvSpPr>
          <p:spPr>
            <a:xfrm>
              <a:off x="5073650" y="3232150"/>
              <a:ext cx="3225800" cy="2311400"/>
            </a:xfrm>
            <a:custGeom>
              <a:avLst/>
              <a:gdLst>
                <a:gd name="connsiteX0" fmla="*/ 1539875 w 3225800"/>
                <a:gd name="connsiteY0" fmla="*/ 368300 h 2311400"/>
                <a:gd name="connsiteX1" fmla="*/ 1114425 w 3225800"/>
                <a:gd name="connsiteY1" fmla="*/ 425450 h 2311400"/>
                <a:gd name="connsiteX2" fmla="*/ 936625 w 3225800"/>
                <a:gd name="connsiteY2" fmla="*/ 441325 h 2311400"/>
                <a:gd name="connsiteX3" fmla="*/ 558800 w 3225800"/>
                <a:gd name="connsiteY3" fmla="*/ 473075 h 2311400"/>
                <a:gd name="connsiteX4" fmla="*/ 82550 w 3225800"/>
                <a:gd name="connsiteY4" fmla="*/ 514350 h 2311400"/>
                <a:gd name="connsiteX5" fmla="*/ 0 w 3225800"/>
                <a:gd name="connsiteY5" fmla="*/ 336550 h 2311400"/>
                <a:gd name="connsiteX6" fmla="*/ 307975 w 3225800"/>
                <a:gd name="connsiteY6" fmla="*/ 314325 h 2311400"/>
                <a:gd name="connsiteX7" fmla="*/ 939800 w 3225800"/>
                <a:gd name="connsiteY7" fmla="*/ 257175 h 2311400"/>
                <a:gd name="connsiteX8" fmla="*/ 1114425 w 3225800"/>
                <a:gd name="connsiteY8" fmla="*/ 244475 h 2311400"/>
                <a:gd name="connsiteX9" fmla="*/ 1562100 w 3225800"/>
                <a:gd name="connsiteY9" fmla="*/ 190500 h 2311400"/>
                <a:gd name="connsiteX10" fmla="*/ 1873250 w 3225800"/>
                <a:gd name="connsiteY10" fmla="*/ 142875 h 2311400"/>
                <a:gd name="connsiteX11" fmla="*/ 2079625 w 3225800"/>
                <a:gd name="connsiteY11" fmla="*/ 111125 h 2311400"/>
                <a:gd name="connsiteX12" fmla="*/ 2470150 w 3225800"/>
                <a:gd name="connsiteY12" fmla="*/ 66675 h 2311400"/>
                <a:gd name="connsiteX13" fmla="*/ 2749550 w 3225800"/>
                <a:gd name="connsiteY13" fmla="*/ 34925 h 2311400"/>
                <a:gd name="connsiteX14" fmla="*/ 2794000 w 3225800"/>
                <a:gd name="connsiteY14" fmla="*/ 25400 h 2311400"/>
                <a:gd name="connsiteX15" fmla="*/ 2838450 w 3225800"/>
                <a:gd name="connsiteY15" fmla="*/ 0 h 2311400"/>
                <a:gd name="connsiteX16" fmla="*/ 2857500 w 3225800"/>
                <a:gd name="connsiteY16" fmla="*/ 0 h 2311400"/>
                <a:gd name="connsiteX17" fmla="*/ 2901950 w 3225800"/>
                <a:gd name="connsiteY17" fmla="*/ 31750 h 2311400"/>
                <a:gd name="connsiteX18" fmla="*/ 2997200 w 3225800"/>
                <a:gd name="connsiteY18" fmla="*/ 114300 h 2311400"/>
                <a:gd name="connsiteX19" fmla="*/ 3086100 w 3225800"/>
                <a:gd name="connsiteY19" fmla="*/ 187325 h 2311400"/>
                <a:gd name="connsiteX20" fmla="*/ 3143250 w 3225800"/>
                <a:gd name="connsiteY20" fmla="*/ 244475 h 2311400"/>
                <a:gd name="connsiteX21" fmla="*/ 3181350 w 3225800"/>
                <a:gd name="connsiteY21" fmla="*/ 288925 h 2311400"/>
                <a:gd name="connsiteX22" fmla="*/ 3213100 w 3225800"/>
                <a:gd name="connsiteY22" fmla="*/ 339725 h 2311400"/>
                <a:gd name="connsiteX23" fmla="*/ 3222625 w 3225800"/>
                <a:gd name="connsiteY23" fmla="*/ 361950 h 2311400"/>
                <a:gd name="connsiteX24" fmla="*/ 3225800 w 3225800"/>
                <a:gd name="connsiteY24" fmla="*/ 390525 h 2311400"/>
                <a:gd name="connsiteX25" fmla="*/ 3219450 w 3225800"/>
                <a:gd name="connsiteY25" fmla="*/ 425450 h 2311400"/>
                <a:gd name="connsiteX26" fmla="*/ 3184525 w 3225800"/>
                <a:gd name="connsiteY26" fmla="*/ 492125 h 2311400"/>
                <a:gd name="connsiteX27" fmla="*/ 3152775 w 3225800"/>
                <a:gd name="connsiteY27" fmla="*/ 542925 h 2311400"/>
                <a:gd name="connsiteX28" fmla="*/ 3076575 w 3225800"/>
                <a:gd name="connsiteY28" fmla="*/ 1174750 h 2311400"/>
                <a:gd name="connsiteX29" fmla="*/ 3016250 w 3225800"/>
                <a:gd name="connsiteY29" fmla="*/ 1612900 h 2311400"/>
                <a:gd name="connsiteX30" fmla="*/ 2965450 w 3225800"/>
                <a:gd name="connsiteY30" fmla="*/ 2006600 h 2311400"/>
                <a:gd name="connsiteX31" fmla="*/ 2949575 w 3225800"/>
                <a:gd name="connsiteY31" fmla="*/ 2105025 h 2311400"/>
                <a:gd name="connsiteX32" fmla="*/ 2930525 w 3225800"/>
                <a:gd name="connsiteY32" fmla="*/ 2152650 h 2311400"/>
                <a:gd name="connsiteX33" fmla="*/ 2901950 w 3225800"/>
                <a:gd name="connsiteY33" fmla="*/ 2216150 h 2311400"/>
                <a:gd name="connsiteX34" fmla="*/ 2863850 w 3225800"/>
                <a:gd name="connsiteY34" fmla="*/ 2276475 h 2311400"/>
                <a:gd name="connsiteX35" fmla="*/ 2838450 w 3225800"/>
                <a:gd name="connsiteY35" fmla="*/ 2301875 h 2311400"/>
                <a:gd name="connsiteX36" fmla="*/ 2809875 w 3225800"/>
                <a:gd name="connsiteY36" fmla="*/ 2311400 h 2311400"/>
                <a:gd name="connsiteX37" fmla="*/ 2784475 w 3225800"/>
                <a:gd name="connsiteY37" fmla="*/ 2311400 h 2311400"/>
                <a:gd name="connsiteX38" fmla="*/ 2752725 w 3225800"/>
                <a:gd name="connsiteY38" fmla="*/ 2298700 h 2311400"/>
                <a:gd name="connsiteX39" fmla="*/ 2717800 w 3225800"/>
                <a:gd name="connsiteY39" fmla="*/ 2263775 h 2311400"/>
                <a:gd name="connsiteX40" fmla="*/ 2686050 w 3225800"/>
                <a:gd name="connsiteY40" fmla="*/ 2228850 h 2311400"/>
                <a:gd name="connsiteX41" fmla="*/ 2733675 w 3225800"/>
                <a:gd name="connsiteY41" fmla="*/ 1971675 h 2311400"/>
                <a:gd name="connsiteX42" fmla="*/ 2778125 w 3225800"/>
                <a:gd name="connsiteY42" fmla="*/ 1454150 h 2311400"/>
                <a:gd name="connsiteX43" fmla="*/ 2822575 w 3225800"/>
                <a:gd name="connsiteY43" fmla="*/ 949325 h 2311400"/>
                <a:gd name="connsiteX44" fmla="*/ 2867025 w 3225800"/>
                <a:gd name="connsiteY44" fmla="*/ 419100 h 2311400"/>
                <a:gd name="connsiteX45" fmla="*/ 2863850 w 3225800"/>
                <a:gd name="connsiteY45" fmla="*/ 355600 h 2311400"/>
                <a:gd name="connsiteX46" fmla="*/ 2854325 w 3225800"/>
                <a:gd name="connsiteY46" fmla="*/ 320675 h 2311400"/>
                <a:gd name="connsiteX47" fmla="*/ 2835275 w 3225800"/>
                <a:gd name="connsiteY47" fmla="*/ 292100 h 2311400"/>
                <a:gd name="connsiteX48" fmla="*/ 2806700 w 3225800"/>
                <a:gd name="connsiteY48" fmla="*/ 266700 h 2311400"/>
                <a:gd name="connsiteX49" fmla="*/ 2771775 w 3225800"/>
                <a:gd name="connsiteY49" fmla="*/ 247650 h 2311400"/>
                <a:gd name="connsiteX50" fmla="*/ 2733675 w 3225800"/>
                <a:gd name="connsiteY50" fmla="*/ 241300 h 2311400"/>
                <a:gd name="connsiteX51" fmla="*/ 2590800 w 3225800"/>
                <a:gd name="connsiteY51" fmla="*/ 254000 h 2311400"/>
                <a:gd name="connsiteX52" fmla="*/ 2060575 w 3225800"/>
                <a:gd name="connsiteY52" fmla="*/ 311150 h 2311400"/>
                <a:gd name="connsiteX53" fmla="*/ 1866900 w 3225800"/>
                <a:gd name="connsiteY53" fmla="*/ 327025 h 2311400"/>
                <a:gd name="connsiteX54" fmla="*/ 1539875 w 3225800"/>
                <a:gd name="connsiteY54" fmla="*/ 368300 h 23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225800" h="2311400">
                  <a:moveTo>
                    <a:pt x="1539875" y="368300"/>
                  </a:moveTo>
                  <a:lnTo>
                    <a:pt x="1114425" y="425450"/>
                  </a:lnTo>
                  <a:lnTo>
                    <a:pt x="936625" y="441325"/>
                  </a:lnTo>
                  <a:lnTo>
                    <a:pt x="558800" y="473075"/>
                  </a:lnTo>
                  <a:lnTo>
                    <a:pt x="82550" y="514350"/>
                  </a:lnTo>
                  <a:lnTo>
                    <a:pt x="0" y="336550"/>
                  </a:lnTo>
                  <a:lnTo>
                    <a:pt x="307975" y="314325"/>
                  </a:lnTo>
                  <a:lnTo>
                    <a:pt x="939800" y="257175"/>
                  </a:lnTo>
                  <a:lnTo>
                    <a:pt x="1114425" y="244475"/>
                  </a:lnTo>
                  <a:lnTo>
                    <a:pt x="1562100" y="190500"/>
                  </a:lnTo>
                  <a:lnTo>
                    <a:pt x="1873250" y="142875"/>
                  </a:lnTo>
                  <a:lnTo>
                    <a:pt x="2079625" y="111125"/>
                  </a:lnTo>
                  <a:lnTo>
                    <a:pt x="2470150" y="66675"/>
                  </a:lnTo>
                  <a:lnTo>
                    <a:pt x="2749550" y="34925"/>
                  </a:lnTo>
                  <a:lnTo>
                    <a:pt x="2794000" y="25400"/>
                  </a:lnTo>
                  <a:lnTo>
                    <a:pt x="2838450" y="0"/>
                  </a:lnTo>
                  <a:lnTo>
                    <a:pt x="2857500" y="0"/>
                  </a:lnTo>
                  <a:lnTo>
                    <a:pt x="2901950" y="31750"/>
                  </a:lnTo>
                  <a:lnTo>
                    <a:pt x="2997200" y="114300"/>
                  </a:lnTo>
                  <a:lnTo>
                    <a:pt x="3086100" y="187325"/>
                  </a:lnTo>
                  <a:lnTo>
                    <a:pt x="3143250" y="244475"/>
                  </a:lnTo>
                  <a:lnTo>
                    <a:pt x="3181350" y="288925"/>
                  </a:lnTo>
                  <a:lnTo>
                    <a:pt x="3213100" y="339725"/>
                  </a:lnTo>
                  <a:lnTo>
                    <a:pt x="3222625" y="361950"/>
                  </a:lnTo>
                  <a:lnTo>
                    <a:pt x="3225800" y="390525"/>
                  </a:lnTo>
                  <a:lnTo>
                    <a:pt x="3219450" y="425450"/>
                  </a:lnTo>
                  <a:lnTo>
                    <a:pt x="3184525" y="492125"/>
                  </a:lnTo>
                  <a:lnTo>
                    <a:pt x="3152775" y="542925"/>
                  </a:lnTo>
                  <a:lnTo>
                    <a:pt x="3076575" y="1174750"/>
                  </a:lnTo>
                  <a:lnTo>
                    <a:pt x="3016250" y="1612900"/>
                  </a:lnTo>
                  <a:lnTo>
                    <a:pt x="2965450" y="2006600"/>
                  </a:lnTo>
                  <a:lnTo>
                    <a:pt x="2949575" y="2105025"/>
                  </a:lnTo>
                  <a:lnTo>
                    <a:pt x="2930525" y="2152650"/>
                  </a:lnTo>
                  <a:lnTo>
                    <a:pt x="2901950" y="2216150"/>
                  </a:lnTo>
                  <a:lnTo>
                    <a:pt x="2863850" y="2276475"/>
                  </a:lnTo>
                  <a:lnTo>
                    <a:pt x="2838450" y="2301875"/>
                  </a:lnTo>
                  <a:lnTo>
                    <a:pt x="2809875" y="2311400"/>
                  </a:lnTo>
                  <a:lnTo>
                    <a:pt x="2784475" y="2311400"/>
                  </a:lnTo>
                  <a:lnTo>
                    <a:pt x="2752725" y="2298700"/>
                  </a:lnTo>
                  <a:lnTo>
                    <a:pt x="2717800" y="2263775"/>
                  </a:lnTo>
                  <a:lnTo>
                    <a:pt x="2686050" y="2228850"/>
                  </a:lnTo>
                  <a:lnTo>
                    <a:pt x="2733675" y="1971675"/>
                  </a:lnTo>
                  <a:lnTo>
                    <a:pt x="2778125" y="1454150"/>
                  </a:lnTo>
                  <a:lnTo>
                    <a:pt x="2822575" y="949325"/>
                  </a:lnTo>
                  <a:lnTo>
                    <a:pt x="2867025" y="419100"/>
                  </a:lnTo>
                  <a:lnTo>
                    <a:pt x="2863850" y="355600"/>
                  </a:lnTo>
                  <a:lnTo>
                    <a:pt x="2854325" y="320675"/>
                  </a:lnTo>
                  <a:lnTo>
                    <a:pt x="2835275" y="292100"/>
                  </a:lnTo>
                  <a:lnTo>
                    <a:pt x="2806700" y="266700"/>
                  </a:lnTo>
                  <a:lnTo>
                    <a:pt x="2771775" y="247650"/>
                  </a:lnTo>
                  <a:lnTo>
                    <a:pt x="2733675" y="241300"/>
                  </a:lnTo>
                  <a:lnTo>
                    <a:pt x="2590800" y="254000"/>
                  </a:lnTo>
                  <a:lnTo>
                    <a:pt x="2060575" y="311150"/>
                  </a:lnTo>
                  <a:lnTo>
                    <a:pt x="1866900" y="327025"/>
                  </a:lnTo>
                  <a:lnTo>
                    <a:pt x="1539875" y="368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B9487E34-DD40-4DE3-97B8-8D83BB3A747F}"/>
                </a:ext>
              </a:extLst>
            </p:cNvPr>
            <p:cNvSpPr/>
            <p:nvPr/>
          </p:nvSpPr>
          <p:spPr>
            <a:xfrm rot="16200000">
              <a:off x="4514856" y="3617913"/>
              <a:ext cx="2935287" cy="528638"/>
            </a:xfrm>
            <a:custGeom>
              <a:avLst/>
              <a:gdLst>
                <a:gd name="connsiteX0" fmla="*/ 1006706 w 2936465"/>
                <a:gd name="connsiteY0" fmla="*/ 513449 h 527871"/>
                <a:gd name="connsiteX1" fmla="*/ 25961 w 2936465"/>
                <a:gd name="connsiteY1" fmla="*/ 527871 h 527871"/>
                <a:gd name="connsiteX2" fmla="*/ 0 w 2936465"/>
                <a:gd name="connsiteY2" fmla="*/ 279801 h 527871"/>
                <a:gd name="connsiteX3" fmla="*/ 481719 w 2936465"/>
                <a:gd name="connsiteY3" fmla="*/ 276916 h 527871"/>
                <a:gd name="connsiteX4" fmla="*/ 1061512 w 2936465"/>
                <a:gd name="connsiteY4" fmla="*/ 265378 h 527871"/>
                <a:gd name="connsiteX5" fmla="*/ 1681689 w 2936465"/>
                <a:gd name="connsiteY5" fmla="*/ 256724 h 527871"/>
                <a:gd name="connsiteX6" fmla="*/ 1837454 w 2936465"/>
                <a:gd name="connsiteY6" fmla="*/ 259609 h 527871"/>
                <a:gd name="connsiteX7" fmla="*/ 2241290 w 2936465"/>
                <a:gd name="connsiteY7" fmla="*/ 245186 h 527871"/>
                <a:gd name="connsiteX8" fmla="*/ 2549936 w 2936465"/>
                <a:gd name="connsiteY8" fmla="*/ 236532 h 527871"/>
                <a:gd name="connsiteX9" fmla="*/ 2598973 w 2936465"/>
                <a:gd name="connsiteY9" fmla="*/ 233648 h 527871"/>
                <a:gd name="connsiteX10" fmla="*/ 2642242 w 2936465"/>
                <a:gd name="connsiteY10" fmla="*/ 224994 h 527871"/>
                <a:gd name="connsiteX11" fmla="*/ 2688394 w 2936465"/>
                <a:gd name="connsiteY11" fmla="*/ 207687 h 527871"/>
                <a:gd name="connsiteX12" fmla="*/ 2740316 w 2936465"/>
                <a:gd name="connsiteY12" fmla="*/ 175957 h 527871"/>
                <a:gd name="connsiteX13" fmla="*/ 2789353 w 2936465"/>
                <a:gd name="connsiteY13" fmla="*/ 129804 h 527871"/>
                <a:gd name="connsiteX14" fmla="*/ 2875889 w 2936465"/>
                <a:gd name="connsiteY14" fmla="*/ 0 h 527871"/>
                <a:gd name="connsiteX15" fmla="*/ 2936465 w 2936465"/>
                <a:gd name="connsiteY15" fmla="*/ 196149 h 527871"/>
                <a:gd name="connsiteX16" fmla="*/ 2838390 w 2936465"/>
                <a:gd name="connsiteY16" fmla="*/ 285570 h 527871"/>
                <a:gd name="connsiteX17" fmla="*/ 2780700 w 2936465"/>
                <a:gd name="connsiteY17" fmla="*/ 360568 h 527871"/>
                <a:gd name="connsiteX18" fmla="*/ 2723009 w 2936465"/>
                <a:gd name="connsiteY18" fmla="*/ 441335 h 527871"/>
                <a:gd name="connsiteX19" fmla="*/ 2673971 w 2936465"/>
                <a:gd name="connsiteY19" fmla="*/ 501910 h 527871"/>
                <a:gd name="connsiteX20" fmla="*/ 2648011 w 2936465"/>
                <a:gd name="connsiteY20" fmla="*/ 524987 h 527871"/>
                <a:gd name="connsiteX21" fmla="*/ 2616281 w 2936465"/>
                <a:gd name="connsiteY21" fmla="*/ 527871 h 527871"/>
                <a:gd name="connsiteX22" fmla="*/ 2561474 w 2936465"/>
                <a:gd name="connsiteY22" fmla="*/ 524987 h 527871"/>
                <a:gd name="connsiteX23" fmla="*/ 2466284 w 2936465"/>
                <a:gd name="connsiteY23" fmla="*/ 501910 h 527871"/>
                <a:gd name="connsiteX24" fmla="*/ 1860530 w 2936465"/>
                <a:gd name="connsiteY24" fmla="*/ 504795 h 527871"/>
                <a:gd name="connsiteX25" fmla="*/ 1696112 w 2936465"/>
                <a:gd name="connsiteY25" fmla="*/ 501910 h 527871"/>
                <a:gd name="connsiteX26" fmla="*/ 1006706 w 2936465"/>
                <a:gd name="connsiteY26" fmla="*/ 513449 h 52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36465" h="527871">
                  <a:moveTo>
                    <a:pt x="1006706" y="513449"/>
                  </a:moveTo>
                  <a:lnTo>
                    <a:pt x="25961" y="527871"/>
                  </a:lnTo>
                  <a:lnTo>
                    <a:pt x="0" y="279801"/>
                  </a:lnTo>
                  <a:lnTo>
                    <a:pt x="481719" y="276916"/>
                  </a:lnTo>
                  <a:lnTo>
                    <a:pt x="1061512" y="265378"/>
                  </a:lnTo>
                  <a:lnTo>
                    <a:pt x="1681689" y="256724"/>
                  </a:lnTo>
                  <a:lnTo>
                    <a:pt x="1837454" y="259609"/>
                  </a:lnTo>
                  <a:lnTo>
                    <a:pt x="2241290" y="245186"/>
                  </a:lnTo>
                  <a:lnTo>
                    <a:pt x="2549936" y="236532"/>
                  </a:lnTo>
                  <a:lnTo>
                    <a:pt x="2598973" y="233648"/>
                  </a:lnTo>
                  <a:lnTo>
                    <a:pt x="2642242" y="224994"/>
                  </a:lnTo>
                  <a:lnTo>
                    <a:pt x="2688394" y="207687"/>
                  </a:lnTo>
                  <a:lnTo>
                    <a:pt x="2740316" y="175957"/>
                  </a:lnTo>
                  <a:lnTo>
                    <a:pt x="2789353" y="129804"/>
                  </a:lnTo>
                  <a:lnTo>
                    <a:pt x="2875889" y="0"/>
                  </a:lnTo>
                  <a:lnTo>
                    <a:pt x="2936465" y="196149"/>
                  </a:lnTo>
                  <a:lnTo>
                    <a:pt x="2838390" y="285570"/>
                  </a:lnTo>
                  <a:lnTo>
                    <a:pt x="2780700" y="360568"/>
                  </a:lnTo>
                  <a:lnTo>
                    <a:pt x="2723009" y="441335"/>
                  </a:lnTo>
                  <a:lnTo>
                    <a:pt x="2673971" y="501910"/>
                  </a:lnTo>
                  <a:lnTo>
                    <a:pt x="2648011" y="524987"/>
                  </a:lnTo>
                  <a:lnTo>
                    <a:pt x="2616281" y="527871"/>
                  </a:lnTo>
                  <a:lnTo>
                    <a:pt x="2561474" y="524987"/>
                  </a:lnTo>
                  <a:lnTo>
                    <a:pt x="2466284" y="501910"/>
                  </a:lnTo>
                  <a:lnTo>
                    <a:pt x="1860530" y="504795"/>
                  </a:lnTo>
                  <a:lnTo>
                    <a:pt x="1696112" y="501910"/>
                  </a:lnTo>
                  <a:lnTo>
                    <a:pt x="1006706" y="5134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8">
              <a:extLst>
                <a:ext uri="{FF2B5EF4-FFF2-40B4-BE49-F238E27FC236}">
                  <a16:creationId xmlns:a16="http://schemas.microsoft.com/office/drawing/2014/main" id="{956F2F46-66A8-4D64-9C1A-B3BE889E5EDC}"/>
                </a:ext>
              </a:extLst>
            </p:cNvPr>
            <p:cNvSpPr/>
            <p:nvPr/>
          </p:nvSpPr>
          <p:spPr>
            <a:xfrm rot="16200000">
              <a:off x="5434810" y="3450432"/>
              <a:ext cx="2979738" cy="663575"/>
            </a:xfrm>
            <a:custGeom>
              <a:avLst/>
              <a:gdLst>
                <a:gd name="connsiteX0" fmla="*/ 724020 w 2979733"/>
                <a:gd name="connsiteY0" fmla="*/ 507680 h 663445"/>
                <a:gd name="connsiteX1" fmla="*/ 23076 w 2979733"/>
                <a:gd name="connsiteY1" fmla="*/ 473065 h 663445"/>
                <a:gd name="connsiteX2" fmla="*/ 0 w 2979733"/>
                <a:gd name="connsiteY2" fmla="*/ 250956 h 663445"/>
                <a:gd name="connsiteX3" fmla="*/ 539410 w 2979733"/>
                <a:gd name="connsiteY3" fmla="*/ 271147 h 663445"/>
                <a:gd name="connsiteX4" fmla="*/ 1061512 w 2979733"/>
                <a:gd name="connsiteY4" fmla="*/ 294224 h 663445"/>
                <a:gd name="connsiteX5" fmla="*/ 1465348 w 2979733"/>
                <a:gd name="connsiteY5" fmla="*/ 311531 h 663445"/>
                <a:gd name="connsiteX6" fmla="*/ 1733610 w 2979733"/>
                <a:gd name="connsiteY6" fmla="*/ 323069 h 663445"/>
                <a:gd name="connsiteX7" fmla="*/ 1874953 w 2979733"/>
                <a:gd name="connsiteY7" fmla="*/ 325954 h 663445"/>
                <a:gd name="connsiteX8" fmla="*/ 2342249 w 2979733"/>
                <a:gd name="connsiteY8" fmla="*/ 323069 h 663445"/>
                <a:gd name="connsiteX9" fmla="*/ 2642241 w 2979733"/>
                <a:gd name="connsiteY9" fmla="*/ 320185 h 663445"/>
                <a:gd name="connsiteX10" fmla="*/ 2685509 w 2979733"/>
                <a:gd name="connsiteY10" fmla="*/ 317300 h 663445"/>
                <a:gd name="connsiteX11" fmla="*/ 2714355 w 2979733"/>
                <a:gd name="connsiteY11" fmla="*/ 305762 h 663445"/>
                <a:gd name="connsiteX12" fmla="*/ 2740316 w 2979733"/>
                <a:gd name="connsiteY12" fmla="*/ 285570 h 663445"/>
                <a:gd name="connsiteX13" fmla="*/ 2777815 w 2979733"/>
                <a:gd name="connsiteY13" fmla="*/ 253840 h 663445"/>
                <a:gd name="connsiteX14" fmla="*/ 2815314 w 2979733"/>
                <a:gd name="connsiteY14" fmla="*/ 199034 h 663445"/>
                <a:gd name="connsiteX15" fmla="*/ 2933580 w 2979733"/>
                <a:gd name="connsiteY15" fmla="*/ 0 h 663445"/>
                <a:gd name="connsiteX16" fmla="*/ 2979733 w 2979733"/>
                <a:gd name="connsiteY16" fmla="*/ 262494 h 663445"/>
                <a:gd name="connsiteX17" fmla="*/ 2870120 w 2979733"/>
                <a:gd name="connsiteY17" fmla="*/ 415374 h 663445"/>
                <a:gd name="connsiteX18" fmla="*/ 2803776 w 2979733"/>
                <a:gd name="connsiteY18" fmla="*/ 510564 h 663445"/>
                <a:gd name="connsiteX19" fmla="*/ 2763392 w 2979733"/>
                <a:gd name="connsiteY19" fmla="*/ 579793 h 663445"/>
                <a:gd name="connsiteX20" fmla="*/ 2720124 w 2979733"/>
                <a:gd name="connsiteY20" fmla="*/ 634600 h 663445"/>
                <a:gd name="connsiteX21" fmla="*/ 2691278 w 2979733"/>
                <a:gd name="connsiteY21" fmla="*/ 657676 h 663445"/>
                <a:gd name="connsiteX22" fmla="*/ 2662433 w 2979733"/>
                <a:gd name="connsiteY22" fmla="*/ 663445 h 663445"/>
                <a:gd name="connsiteX23" fmla="*/ 2630703 w 2979733"/>
                <a:gd name="connsiteY23" fmla="*/ 660561 h 663445"/>
                <a:gd name="connsiteX24" fmla="*/ 2604742 w 2979733"/>
                <a:gd name="connsiteY24" fmla="*/ 651907 h 663445"/>
                <a:gd name="connsiteX25" fmla="*/ 2549936 w 2979733"/>
                <a:gd name="connsiteY25" fmla="*/ 611523 h 663445"/>
                <a:gd name="connsiteX26" fmla="*/ 1918221 w 2979733"/>
                <a:gd name="connsiteY26" fmla="*/ 588447 h 663445"/>
                <a:gd name="connsiteX27" fmla="*/ 1748033 w 2979733"/>
                <a:gd name="connsiteY27" fmla="*/ 562486 h 663445"/>
                <a:gd name="connsiteX28" fmla="*/ 724020 w 2979733"/>
                <a:gd name="connsiteY28" fmla="*/ 507680 h 66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979733" h="663445">
                  <a:moveTo>
                    <a:pt x="724020" y="507680"/>
                  </a:moveTo>
                  <a:lnTo>
                    <a:pt x="23076" y="473065"/>
                  </a:lnTo>
                  <a:lnTo>
                    <a:pt x="0" y="250956"/>
                  </a:lnTo>
                  <a:lnTo>
                    <a:pt x="539410" y="271147"/>
                  </a:lnTo>
                  <a:lnTo>
                    <a:pt x="1061512" y="294224"/>
                  </a:lnTo>
                  <a:lnTo>
                    <a:pt x="1465348" y="311531"/>
                  </a:lnTo>
                  <a:lnTo>
                    <a:pt x="1733610" y="323069"/>
                  </a:lnTo>
                  <a:lnTo>
                    <a:pt x="1874953" y="325954"/>
                  </a:lnTo>
                  <a:lnTo>
                    <a:pt x="2342249" y="323069"/>
                  </a:lnTo>
                  <a:lnTo>
                    <a:pt x="2642241" y="320185"/>
                  </a:lnTo>
                  <a:lnTo>
                    <a:pt x="2685509" y="317300"/>
                  </a:lnTo>
                  <a:lnTo>
                    <a:pt x="2714355" y="305762"/>
                  </a:lnTo>
                  <a:lnTo>
                    <a:pt x="2740316" y="285570"/>
                  </a:lnTo>
                  <a:lnTo>
                    <a:pt x="2777815" y="253840"/>
                  </a:lnTo>
                  <a:lnTo>
                    <a:pt x="2815314" y="199034"/>
                  </a:lnTo>
                  <a:lnTo>
                    <a:pt x="2933580" y="0"/>
                  </a:lnTo>
                  <a:lnTo>
                    <a:pt x="2979733" y="262494"/>
                  </a:lnTo>
                  <a:lnTo>
                    <a:pt x="2870120" y="415374"/>
                  </a:lnTo>
                  <a:lnTo>
                    <a:pt x="2803776" y="510564"/>
                  </a:lnTo>
                  <a:lnTo>
                    <a:pt x="2763392" y="579793"/>
                  </a:lnTo>
                  <a:lnTo>
                    <a:pt x="2720124" y="634600"/>
                  </a:lnTo>
                  <a:lnTo>
                    <a:pt x="2691278" y="657676"/>
                  </a:lnTo>
                  <a:lnTo>
                    <a:pt x="2662433" y="663445"/>
                  </a:lnTo>
                  <a:lnTo>
                    <a:pt x="2630703" y="660561"/>
                  </a:lnTo>
                  <a:lnTo>
                    <a:pt x="2604742" y="651907"/>
                  </a:lnTo>
                  <a:lnTo>
                    <a:pt x="2549936" y="611523"/>
                  </a:lnTo>
                  <a:lnTo>
                    <a:pt x="1918221" y="588447"/>
                  </a:lnTo>
                  <a:lnTo>
                    <a:pt x="1748033" y="562486"/>
                  </a:lnTo>
                  <a:lnTo>
                    <a:pt x="724020" y="5076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8">
              <a:extLst>
                <a:ext uri="{FF2B5EF4-FFF2-40B4-BE49-F238E27FC236}">
                  <a16:creationId xmlns:a16="http://schemas.microsoft.com/office/drawing/2014/main" id="{7643F236-EBEB-4337-A3DD-41B789CC9B6B}"/>
                </a:ext>
              </a:extLst>
            </p:cNvPr>
            <p:cNvSpPr/>
            <p:nvPr/>
          </p:nvSpPr>
          <p:spPr>
            <a:xfrm>
              <a:off x="5272089" y="5105401"/>
              <a:ext cx="2592387" cy="404813"/>
            </a:xfrm>
            <a:custGeom>
              <a:avLst/>
              <a:gdLst>
                <a:gd name="connsiteX0" fmla="*/ 851807 w 2593522"/>
                <a:gd name="connsiteY0" fmla="*/ 332014 h 405493"/>
                <a:gd name="connsiteX1" fmla="*/ 340179 w 2593522"/>
                <a:gd name="connsiteY1" fmla="*/ 381000 h 405493"/>
                <a:gd name="connsiteX2" fmla="*/ 255814 w 2593522"/>
                <a:gd name="connsiteY2" fmla="*/ 394607 h 405493"/>
                <a:gd name="connsiteX3" fmla="*/ 35379 w 2593522"/>
                <a:gd name="connsiteY3" fmla="*/ 405493 h 405493"/>
                <a:gd name="connsiteX4" fmla="*/ 0 w 2593522"/>
                <a:gd name="connsiteY4" fmla="*/ 220436 h 405493"/>
                <a:gd name="connsiteX5" fmla="*/ 136072 w 2593522"/>
                <a:gd name="connsiteY5" fmla="*/ 220436 h 405493"/>
                <a:gd name="connsiteX6" fmla="*/ 400050 w 2593522"/>
                <a:gd name="connsiteY6" fmla="*/ 195943 h 405493"/>
                <a:gd name="connsiteX7" fmla="*/ 756557 w 2593522"/>
                <a:gd name="connsiteY7" fmla="*/ 152400 h 405493"/>
                <a:gd name="connsiteX8" fmla="*/ 938893 w 2593522"/>
                <a:gd name="connsiteY8" fmla="*/ 141514 h 405493"/>
                <a:gd name="connsiteX9" fmla="*/ 1613807 w 2593522"/>
                <a:gd name="connsiteY9" fmla="*/ 62593 h 405493"/>
                <a:gd name="connsiteX10" fmla="*/ 1763486 w 2593522"/>
                <a:gd name="connsiteY10" fmla="*/ 48986 h 405493"/>
                <a:gd name="connsiteX11" fmla="*/ 2307772 w 2593522"/>
                <a:gd name="connsiteY11" fmla="*/ 0 h 405493"/>
                <a:gd name="connsiteX12" fmla="*/ 2324100 w 2593522"/>
                <a:gd name="connsiteY12" fmla="*/ 0 h 405493"/>
                <a:gd name="connsiteX13" fmla="*/ 2370364 w 2593522"/>
                <a:gd name="connsiteY13" fmla="*/ 10886 h 405493"/>
                <a:gd name="connsiteX14" fmla="*/ 2441122 w 2593522"/>
                <a:gd name="connsiteY14" fmla="*/ 32657 h 405493"/>
                <a:gd name="connsiteX15" fmla="*/ 2593522 w 2593522"/>
                <a:gd name="connsiteY15" fmla="*/ 84364 h 405493"/>
                <a:gd name="connsiteX16" fmla="*/ 2552700 w 2593522"/>
                <a:gd name="connsiteY16" fmla="*/ 378279 h 405493"/>
                <a:gd name="connsiteX17" fmla="*/ 2487386 w 2593522"/>
                <a:gd name="connsiteY17" fmla="*/ 353786 h 405493"/>
                <a:gd name="connsiteX18" fmla="*/ 2419350 w 2593522"/>
                <a:gd name="connsiteY18" fmla="*/ 291193 h 405493"/>
                <a:gd name="connsiteX19" fmla="*/ 2370364 w 2593522"/>
                <a:gd name="connsiteY19" fmla="*/ 253093 h 405493"/>
                <a:gd name="connsiteX20" fmla="*/ 2324100 w 2593522"/>
                <a:gd name="connsiteY20" fmla="*/ 223157 h 405493"/>
                <a:gd name="connsiteX21" fmla="*/ 2269672 w 2593522"/>
                <a:gd name="connsiteY21" fmla="*/ 204107 h 405493"/>
                <a:gd name="connsiteX22" fmla="*/ 2201636 w 2593522"/>
                <a:gd name="connsiteY22" fmla="*/ 201386 h 405493"/>
                <a:gd name="connsiteX23" fmla="*/ 1730829 w 2593522"/>
                <a:gd name="connsiteY23" fmla="*/ 247650 h 405493"/>
                <a:gd name="connsiteX24" fmla="*/ 851807 w 2593522"/>
                <a:gd name="connsiteY24" fmla="*/ 332014 h 405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93522" h="405493">
                  <a:moveTo>
                    <a:pt x="851807" y="332014"/>
                  </a:moveTo>
                  <a:lnTo>
                    <a:pt x="340179" y="381000"/>
                  </a:lnTo>
                  <a:lnTo>
                    <a:pt x="255814" y="394607"/>
                  </a:lnTo>
                  <a:lnTo>
                    <a:pt x="35379" y="405493"/>
                  </a:lnTo>
                  <a:lnTo>
                    <a:pt x="0" y="220436"/>
                  </a:lnTo>
                  <a:lnTo>
                    <a:pt x="136072" y="220436"/>
                  </a:lnTo>
                  <a:lnTo>
                    <a:pt x="400050" y="195943"/>
                  </a:lnTo>
                  <a:lnTo>
                    <a:pt x="756557" y="152400"/>
                  </a:lnTo>
                  <a:lnTo>
                    <a:pt x="938893" y="141514"/>
                  </a:lnTo>
                  <a:lnTo>
                    <a:pt x="1613807" y="62593"/>
                  </a:lnTo>
                  <a:lnTo>
                    <a:pt x="1763486" y="48986"/>
                  </a:lnTo>
                  <a:lnTo>
                    <a:pt x="2307772" y="0"/>
                  </a:lnTo>
                  <a:lnTo>
                    <a:pt x="2324100" y="0"/>
                  </a:lnTo>
                  <a:lnTo>
                    <a:pt x="2370364" y="10886"/>
                  </a:lnTo>
                  <a:lnTo>
                    <a:pt x="2441122" y="32657"/>
                  </a:lnTo>
                  <a:lnTo>
                    <a:pt x="2593522" y="84364"/>
                  </a:lnTo>
                  <a:lnTo>
                    <a:pt x="2552700" y="378279"/>
                  </a:lnTo>
                  <a:lnTo>
                    <a:pt x="2487386" y="353786"/>
                  </a:lnTo>
                  <a:lnTo>
                    <a:pt x="2419350" y="291193"/>
                  </a:lnTo>
                  <a:lnTo>
                    <a:pt x="2370364" y="253093"/>
                  </a:lnTo>
                  <a:lnTo>
                    <a:pt x="2324100" y="223157"/>
                  </a:lnTo>
                  <a:lnTo>
                    <a:pt x="2269672" y="204107"/>
                  </a:lnTo>
                  <a:lnTo>
                    <a:pt x="2201636" y="201386"/>
                  </a:lnTo>
                  <a:lnTo>
                    <a:pt x="1730829" y="247650"/>
                  </a:lnTo>
                  <a:lnTo>
                    <a:pt x="851807" y="3320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672876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テキスト ボックス 5">
            <a:extLst>
              <a:ext uri="{FF2B5EF4-FFF2-40B4-BE49-F238E27FC236}">
                <a16:creationId xmlns:a16="http://schemas.microsoft.com/office/drawing/2014/main" id="{8BCB115E-9BA0-47D5-B7FB-1AC6262D6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5227" y="766856"/>
            <a:ext cx="9139257" cy="60324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この言葉、あなたならどう考える　　　　　　　　　　　　術 述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だいじょうぶ　だいじょうぶ　　　　　　　　　　　　　　増 像 過 現 在 象 経 益 境 眼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図書館へ行こう　　　　　　　　　　　　　　　　　　　　容 資 応 確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動物たちが教えてくれる海の中のくらし　　　　　　　　　型 往 復 査 逆 構 示 序 提 導 解 適 禁 雑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漢字の成り立ち　　　　　　　　　　　　　　　　　　　　銅 鉱 版 脈 額 航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知りたいことを聞きだそう　　　　　　　　　　　　　　　質 情 報 識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環境問題について報告しよう　　　　　　　　　　　　　　告 効 因 酸 素 句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世界でいちばんやかましい音　　　　　　　　　　　　　　歴 史 喜 賛 職 比 織 布 貸 貧</a:t>
            </a:r>
            <a:endParaRPr lang="en-US" altLang="ja-JP" sz="13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文の組み立てをとらえよう　　　　　　　　　　　　　　　接 仮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新聞記事を読み比べよう　　　　　　　　　　　　　　　　常 均 件 故 政 編 刊 婦 綿 絶 統</a:t>
            </a:r>
          </a:p>
          <a:p>
            <a:pPr>
              <a:spcBef>
                <a:spcPct val="0"/>
              </a:spcBef>
              <a:buNone/>
            </a:pPr>
            <a:endParaRPr lang="ja-JP" altLang="en-US" sz="8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問題を解決するために話し合おう　　　　　　　　　　　　興 態 減 条 災 圧 貯 価 制 旧 久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敬語の使い方　　　　　　　　　　　　　　　　　　　　　移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注文の多い料理店　　　　　　　　　　　　　　　　　　　損 造 非 防 毒 責 任 破 枝 師 再 武 士 保 潔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古文に親しむ　　　　　　　　　　　　　　　　　　　　　勢 夢 紀 永 独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和の文化を受けつぐ　　　　　　　　　　　　　　　　　　粉 輸 性 技 豊 支 程 状 総 衛 救 停 混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伝えたい、心に残る言葉　　　　　　　　　　　　　　　　格 桜 賞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和語、漢語、外来語　　　　　　　　　　　　　　　　　　貿 易 規 則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大造じいさんとがん　　　　　　　　　　　　　　　　　　率 領 断 張 略 飼 燃 弁 堂 快 複 仏 招 殺 志</a:t>
            </a:r>
          </a:p>
          <a:p>
            <a:pPr>
              <a:spcBef>
                <a:spcPct val="0"/>
              </a:spcBef>
              <a:buNone/>
            </a:pPr>
            <a:endParaRPr lang="ja-JP" altLang="en-US" sz="8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反対の立場を考えて意見文を書こう　　　　　　　　　　　際 得 修 険 許 可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友達といっしょに、本をしょうかいしよう　　　　　　　　寄 舎 績 演 設 精 個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古文のえがく四季　　　　　　　　　　　　　　　　　　　似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心が動いたことを三十一音で表そう　　　　　　　　　　　基 余 準 墓 祖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熟語を使おう　　　　　　　　　　　　　　　　　　　　　護 妻 耕 講 犯 罪 測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「弱いロボット」だからできること　　　　　　　　　　　能 囲 製 団 属 税 営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資料を見て考えたことを話そう　　　　　　　　　　　　　費 限 肥 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日本語と外国語　　　　　　　　　　　　　　　　　　　　留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手塚治虫　　　　　　　　　　　　　　　　　　　　　　　証 採 評 判 授 備 迷 暴 謝 液 河 居 厚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3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わたしの文章見本帳をつくろう　　　　　　　　　　　　　務 義 幹 慣 検 築</a:t>
            </a:r>
          </a:p>
        </p:txBody>
      </p:sp>
      <p:sp>
        <p:nvSpPr>
          <p:cNvPr id="5123" name="テキスト ボックス 9">
            <a:extLst>
              <a:ext uri="{FF2B5EF4-FFF2-40B4-BE49-F238E27FC236}">
                <a16:creationId xmlns:a16="http://schemas.microsoft.com/office/drawing/2014/main" id="{92DD9C24-7F09-463A-9AD8-69BF5D958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55227" y="296735"/>
            <a:ext cx="71960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東京書籍 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5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652FC7E3-54C2-40E4-8F8E-9044A25E6A76}"/>
              </a:ext>
            </a:extLst>
          </p:cNvPr>
          <p:cNvSpPr/>
          <p:nvPr/>
        </p:nvSpPr>
        <p:spPr>
          <a:xfrm>
            <a:off x="1258348" y="2858703"/>
            <a:ext cx="10023201" cy="1688245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  <p:extLst>
      <p:ext uri="{BB962C8B-B14F-4D97-AF65-F5344CB8AC3E}">
        <p14:creationId xmlns:p14="http://schemas.microsoft.com/office/powerpoint/2010/main" val="60881752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99DFFB5-2AD8-4D78-9B63-5ACD2FA537AA}"/>
              </a:ext>
            </a:extLst>
          </p:cNvPr>
          <p:cNvSpPr/>
          <p:nvPr/>
        </p:nvSpPr>
        <p:spPr>
          <a:xfrm>
            <a:off x="3686175" y="1774825"/>
            <a:ext cx="1079500" cy="1333500"/>
          </a:xfrm>
          <a:custGeom>
            <a:avLst/>
            <a:gdLst>
              <a:gd name="connsiteX0" fmla="*/ 911225 w 1079500"/>
              <a:gd name="connsiteY0" fmla="*/ 495300 h 1333500"/>
              <a:gd name="connsiteX1" fmla="*/ 857250 w 1079500"/>
              <a:gd name="connsiteY1" fmla="*/ 584200 h 1333500"/>
              <a:gd name="connsiteX2" fmla="*/ 803275 w 1079500"/>
              <a:gd name="connsiteY2" fmla="*/ 654050 h 1333500"/>
              <a:gd name="connsiteX3" fmla="*/ 742950 w 1079500"/>
              <a:gd name="connsiteY3" fmla="*/ 730250 h 1333500"/>
              <a:gd name="connsiteX4" fmla="*/ 619125 w 1079500"/>
              <a:gd name="connsiteY4" fmla="*/ 873125 h 1333500"/>
              <a:gd name="connsiteX5" fmla="*/ 425450 w 1079500"/>
              <a:gd name="connsiteY5" fmla="*/ 1041400 h 1333500"/>
              <a:gd name="connsiteX6" fmla="*/ 200025 w 1079500"/>
              <a:gd name="connsiteY6" fmla="*/ 1219200 h 1333500"/>
              <a:gd name="connsiteX7" fmla="*/ 53975 w 1079500"/>
              <a:gd name="connsiteY7" fmla="*/ 1323975 h 1333500"/>
              <a:gd name="connsiteX8" fmla="*/ 28575 w 1079500"/>
              <a:gd name="connsiteY8" fmla="*/ 1333500 h 1333500"/>
              <a:gd name="connsiteX9" fmla="*/ 6350 w 1079500"/>
              <a:gd name="connsiteY9" fmla="*/ 1333500 h 1333500"/>
              <a:gd name="connsiteX10" fmla="*/ 0 w 1079500"/>
              <a:gd name="connsiteY10" fmla="*/ 1323975 h 1333500"/>
              <a:gd name="connsiteX11" fmla="*/ 3175 w 1079500"/>
              <a:gd name="connsiteY11" fmla="*/ 1308100 h 1333500"/>
              <a:gd name="connsiteX12" fmla="*/ 9525 w 1079500"/>
              <a:gd name="connsiteY12" fmla="*/ 1285875 h 1333500"/>
              <a:gd name="connsiteX13" fmla="*/ 22225 w 1079500"/>
              <a:gd name="connsiteY13" fmla="*/ 1263650 h 1333500"/>
              <a:gd name="connsiteX14" fmla="*/ 114300 w 1079500"/>
              <a:gd name="connsiteY14" fmla="*/ 1171575 h 1333500"/>
              <a:gd name="connsiteX15" fmla="*/ 231775 w 1079500"/>
              <a:gd name="connsiteY15" fmla="*/ 1047750 h 1333500"/>
              <a:gd name="connsiteX16" fmla="*/ 339725 w 1079500"/>
              <a:gd name="connsiteY16" fmla="*/ 920750 h 1333500"/>
              <a:gd name="connsiteX17" fmla="*/ 454025 w 1079500"/>
              <a:gd name="connsiteY17" fmla="*/ 774700 h 1333500"/>
              <a:gd name="connsiteX18" fmla="*/ 577850 w 1079500"/>
              <a:gd name="connsiteY18" fmla="*/ 590550 h 1333500"/>
              <a:gd name="connsiteX19" fmla="*/ 676275 w 1079500"/>
              <a:gd name="connsiteY19" fmla="*/ 419100 h 1333500"/>
              <a:gd name="connsiteX20" fmla="*/ 746125 w 1079500"/>
              <a:gd name="connsiteY20" fmla="*/ 273050 h 1333500"/>
              <a:gd name="connsiteX21" fmla="*/ 774700 w 1079500"/>
              <a:gd name="connsiteY21" fmla="*/ 206375 h 1333500"/>
              <a:gd name="connsiteX22" fmla="*/ 781050 w 1079500"/>
              <a:gd name="connsiteY22" fmla="*/ 168275 h 1333500"/>
              <a:gd name="connsiteX23" fmla="*/ 777875 w 1079500"/>
              <a:gd name="connsiteY23" fmla="*/ 139700 h 1333500"/>
              <a:gd name="connsiteX24" fmla="*/ 765175 w 1079500"/>
              <a:gd name="connsiteY24" fmla="*/ 104775 h 1333500"/>
              <a:gd name="connsiteX25" fmla="*/ 733425 w 1079500"/>
              <a:gd name="connsiteY25" fmla="*/ 63500 h 1333500"/>
              <a:gd name="connsiteX26" fmla="*/ 695325 w 1079500"/>
              <a:gd name="connsiteY26" fmla="*/ 31750 h 1333500"/>
              <a:gd name="connsiteX27" fmla="*/ 692150 w 1079500"/>
              <a:gd name="connsiteY27" fmla="*/ 22225 h 1333500"/>
              <a:gd name="connsiteX28" fmla="*/ 698500 w 1079500"/>
              <a:gd name="connsiteY28" fmla="*/ 6350 h 1333500"/>
              <a:gd name="connsiteX29" fmla="*/ 730250 w 1079500"/>
              <a:gd name="connsiteY29" fmla="*/ 0 h 1333500"/>
              <a:gd name="connsiteX30" fmla="*/ 768350 w 1079500"/>
              <a:gd name="connsiteY30" fmla="*/ 0 h 1333500"/>
              <a:gd name="connsiteX31" fmla="*/ 835025 w 1079500"/>
              <a:gd name="connsiteY31" fmla="*/ 12700 h 1333500"/>
              <a:gd name="connsiteX32" fmla="*/ 882650 w 1079500"/>
              <a:gd name="connsiteY32" fmla="*/ 31750 h 1333500"/>
              <a:gd name="connsiteX33" fmla="*/ 927100 w 1079500"/>
              <a:gd name="connsiteY33" fmla="*/ 63500 h 1333500"/>
              <a:gd name="connsiteX34" fmla="*/ 996950 w 1079500"/>
              <a:gd name="connsiteY34" fmla="*/ 123825 h 1333500"/>
              <a:gd name="connsiteX35" fmla="*/ 1066800 w 1079500"/>
              <a:gd name="connsiteY35" fmla="*/ 203200 h 1333500"/>
              <a:gd name="connsiteX36" fmla="*/ 1079500 w 1079500"/>
              <a:gd name="connsiteY36" fmla="*/ 241300 h 1333500"/>
              <a:gd name="connsiteX37" fmla="*/ 1079500 w 1079500"/>
              <a:gd name="connsiteY37" fmla="*/ 257175 h 1333500"/>
              <a:gd name="connsiteX38" fmla="*/ 1073150 w 1079500"/>
              <a:gd name="connsiteY38" fmla="*/ 276225 h 1333500"/>
              <a:gd name="connsiteX39" fmla="*/ 1060450 w 1079500"/>
              <a:gd name="connsiteY39" fmla="*/ 295275 h 1333500"/>
              <a:gd name="connsiteX40" fmla="*/ 1041400 w 1079500"/>
              <a:gd name="connsiteY40" fmla="*/ 317500 h 1333500"/>
              <a:gd name="connsiteX41" fmla="*/ 1019175 w 1079500"/>
              <a:gd name="connsiteY41" fmla="*/ 342900 h 1333500"/>
              <a:gd name="connsiteX42" fmla="*/ 990600 w 1079500"/>
              <a:gd name="connsiteY42" fmla="*/ 361950 h 1333500"/>
              <a:gd name="connsiteX43" fmla="*/ 952500 w 1079500"/>
              <a:gd name="connsiteY43" fmla="*/ 434975 h 1333500"/>
              <a:gd name="connsiteX44" fmla="*/ 911225 w 1079500"/>
              <a:gd name="connsiteY44" fmla="*/ 495300 h 133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079500" h="1333500">
                <a:moveTo>
                  <a:pt x="911225" y="495300"/>
                </a:moveTo>
                <a:lnTo>
                  <a:pt x="857250" y="584200"/>
                </a:lnTo>
                <a:lnTo>
                  <a:pt x="803275" y="654050"/>
                </a:lnTo>
                <a:lnTo>
                  <a:pt x="742950" y="730250"/>
                </a:lnTo>
                <a:lnTo>
                  <a:pt x="619125" y="873125"/>
                </a:lnTo>
                <a:lnTo>
                  <a:pt x="425450" y="1041400"/>
                </a:lnTo>
                <a:lnTo>
                  <a:pt x="200025" y="1219200"/>
                </a:lnTo>
                <a:lnTo>
                  <a:pt x="53975" y="1323975"/>
                </a:lnTo>
                <a:lnTo>
                  <a:pt x="28575" y="1333500"/>
                </a:lnTo>
                <a:lnTo>
                  <a:pt x="6350" y="1333500"/>
                </a:lnTo>
                <a:lnTo>
                  <a:pt x="0" y="1323975"/>
                </a:lnTo>
                <a:lnTo>
                  <a:pt x="3175" y="1308100"/>
                </a:lnTo>
                <a:lnTo>
                  <a:pt x="9525" y="1285875"/>
                </a:lnTo>
                <a:lnTo>
                  <a:pt x="22225" y="1263650"/>
                </a:lnTo>
                <a:lnTo>
                  <a:pt x="114300" y="1171575"/>
                </a:lnTo>
                <a:lnTo>
                  <a:pt x="231775" y="1047750"/>
                </a:lnTo>
                <a:lnTo>
                  <a:pt x="339725" y="920750"/>
                </a:lnTo>
                <a:lnTo>
                  <a:pt x="454025" y="774700"/>
                </a:lnTo>
                <a:lnTo>
                  <a:pt x="577850" y="590550"/>
                </a:lnTo>
                <a:lnTo>
                  <a:pt x="676275" y="419100"/>
                </a:lnTo>
                <a:lnTo>
                  <a:pt x="746125" y="273050"/>
                </a:lnTo>
                <a:lnTo>
                  <a:pt x="774700" y="206375"/>
                </a:lnTo>
                <a:lnTo>
                  <a:pt x="781050" y="168275"/>
                </a:lnTo>
                <a:lnTo>
                  <a:pt x="777875" y="139700"/>
                </a:lnTo>
                <a:lnTo>
                  <a:pt x="765175" y="104775"/>
                </a:lnTo>
                <a:lnTo>
                  <a:pt x="733425" y="63500"/>
                </a:lnTo>
                <a:lnTo>
                  <a:pt x="695325" y="31750"/>
                </a:lnTo>
                <a:lnTo>
                  <a:pt x="692150" y="22225"/>
                </a:lnTo>
                <a:lnTo>
                  <a:pt x="698500" y="6350"/>
                </a:lnTo>
                <a:lnTo>
                  <a:pt x="730250" y="0"/>
                </a:lnTo>
                <a:lnTo>
                  <a:pt x="768350" y="0"/>
                </a:lnTo>
                <a:lnTo>
                  <a:pt x="835025" y="12700"/>
                </a:lnTo>
                <a:lnTo>
                  <a:pt x="882650" y="31750"/>
                </a:lnTo>
                <a:lnTo>
                  <a:pt x="927100" y="63500"/>
                </a:lnTo>
                <a:lnTo>
                  <a:pt x="996950" y="123825"/>
                </a:lnTo>
                <a:lnTo>
                  <a:pt x="1066800" y="203200"/>
                </a:lnTo>
                <a:lnTo>
                  <a:pt x="1079500" y="241300"/>
                </a:lnTo>
                <a:lnTo>
                  <a:pt x="1079500" y="257175"/>
                </a:lnTo>
                <a:lnTo>
                  <a:pt x="1073150" y="276225"/>
                </a:lnTo>
                <a:lnTo>
                  <a:pt x="1060450" y="295275"/>
                </a:lnTo>
                <a:lnTo>
                  <a:pt x="1041400" y="317500"/>
                </a:lnTo>
                <a:lnTo>
                  <a:pt x="1019175" y="342900"/>
                </a:lnTo>
                <a:lnTo>
                  <a:pt x="990600" y="361950"/>
                </a:lnTo>
                <a:lnTo>
                  <a:pt x="952500" y="434975"/>
                </a:lnTo>
                <a:lnTo>
                  <a:pt x="911225" y="4953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5963153-5A51-4823-A054-FA79ABB0824B}"/>
              </a:ext>
            </a:extLst>
          </p:cNvPr>
          <p:cNvSpPr/>
          <p:nvPr/>
        </p:nvSpPr>
        <p:spPr>
          <a:xfrm>
            <a:off x="4035425" y="3965576"/>
            <a:ext cx="406400" cy="1533525"/>
          </a:xfrm>
          <a:custGeom>
            <a:avLst/>
            <a:gdLst>
              <a:gd name="connsiteX0" fmla="*/ 368300 w 406400"/>
              <a:gd name="connsiteY0" fmla="*/ 400050 h 1533525"/>
              <a:gd name="connsiteX1" fmla="*/ 390525 w 406400"/>
              <a:gd name="connsiteY1" fmla="*/ 933450 h 1533525"/>
              <a:gd name="connsiteX2" fmla="*/ 396875 w 406400"/>
              <a:gd name="connsiteY2" fmla="*/ 1060450 h 1533525"/>
              <a:gd name="connsiteX3" fmla="*/ 406400 w 406400"/>
              <a:gd name="connsiteY3" fmla="*/ 1149350 h 1533525"/>
              <a:gd name="connsiteX4" fmla="*/ 406400 w 406400"/>
              <a:gd name="connsiteY4" fmla="*/ 1235075 h 1533525"/>
              <a:gd name="connsiteX5" fmla="*/ 390525 w 406400"/>
              <a:gd name="connsiteY5" fmla="*/ 1387475 h 1533525"/>
              <a:gd name="connsiteX6" fmla="*/ 384175 w 406400"/>
              <a:gd name="connsiteY6" fmla="*/ 1435100 h 1533525"/>
              <a:gd name="connsiteX7" fmla="*/ 371475 w 406400"/>
              <a:gd name="connsiteY7" fmla="*/ 1470025 h 1533525"/>
              <a:gd name="connsiteX8" fmla="*/ 349250 w 406400"/>
              <a:gd name="connsiteY8" fmla="*/ 1514475 h 1533525"/>
              <a:gd name="connsiteX9" fmla="*/ 333375 w 406400"/>
              <a:gd name="connsiteY9" fmla="*/ 1527175 h 1533525"/>
              <a:gd name="connsiteX10" fmla="*/ 314325 w 406400"/>
              <a:gd name="connsiteY10" fmla="*/ 1533525 h 1533525"/>
              <a:gd name="connsiteX11" fmla="*/ 295275 w 406400"/>
              <a:gd name="connsiteY11" fmla="*/ 1527175 h 1533525"/>
              <a:gd name="connsiteX12" fmla="*/ 250825 w 406400"/>
              <a:gd name="connsiteY12" fmla="*/ 1495425 h 1533525"/>
              <a:gd name="connsiteX13" fmla="*/ 215900 w 406400"/>
              <a:gd name="connsiteY13" fmla="*/ 1454150 h 1533525"/>
              <a:gd name="connsiteX14" fmla="*/ 187325 w 406400"/>
              <a:gd name="connsiteY14" fmla="*/ 1403350 h 1533525"/>
              <a:gd name="connsiteX15" fmla="*/ 168275 w 406400"/>
              <a:gd name="connsiteY15" fmla="*/ 1346200 h 1533525"/>
              <a:gd name="connsiteX16" fmla="*/ 155575 w 406400"/>
              <a:gd name="connsiteY16" fmla="*/ 1285875 h 1533525"/>
              <a:gd name="connsiteX17" fmla="*/ 155575 w 406400"/>
              <a:gd name="connsiteY17" fmla="*/ 1235075 h 1533525"/>
              <a:gd name="connsiteX18" fmla="*/ 168275 w 406400"/>
              <a:gd name="connsiteY18" fmla="*/ 1123950 h 1533525"/>
              <a:gd name="connsiteX19" fmla="*/ 174625 w 406400"/>
              <a:gd name="connsiteY19" fmla="*/ 908050 h 1533525"/>
              <a:gd name="connsiteX20" fmla="*/ 177800 w 406400"/>
              <a:gd name="connsiteY20" fmla="*/ 514350 h 1533525"/>
              <a:gd name="connsiteX21" fmla="*/ 174625 w 406400"/>
              <a:gd name="connsiteY21" fmla="*/ 381000 h 1533525"/>
              <a:gd name="connsiteX22" fmla="*/ 168275 w 406400"/>
              <a:gd name="connsiteY22" fmla="*/ 317500 h 1533525"/>
              <a:gd name="connsiteX23" fmla="*/ 149225 w 406400"/>
              <a:gd name="connsiteY23" fmla="*/ 254000 h 1533525"/>
              <a:gd name="connsiteX24" fmla="*/ 114300 w 406400"/>
              <a:gd name="connsiteY24" fmla="*/ 187325 h 1533525"/>
              <a:gd name="connsiteX25" fmla="*/ 60325 w 406400"/>
              <a:gd name="connsiteY25" fmla="*/ 120650 h 1533525"/>
              <a:gd name="connsiteX26" fmla="*/ 19050 w 406400"/>
              <a:gd name="connsiteY26" fmla="*/ 85725 h 1533525"/>
              <a:gd name="connsiteX27" fmla="*/ 0 w 406400"/>
              <a:gd name="connsiteY27" fmla="*/ 47625 h 1533525"/>
              <a:gd name="connsiteX28" fmla="*/ 3175 w 406400"/>
              <a:gd name="connsiteY28" fmla="*/ 22225 h 1533525"/>
              <a:gd name="connsiteX29" fmla="*/ 28575 w 406400"/>
              <a:gd name="connsiteY29" fmla="*/ 3175 h 1533525"/>
              <a:gd name="connsiteX30" fmla="*/ 60325 w 406400"/>
              <a:gd name="connsiteY30" fmla="*/ 0 h 1533525"/>
              <a:gd name="connsiteX31" fmla="*/ 104775 w 406400"/>
              <a:gd name="connsiteY31" fmla="*/ 9525 h 1533525"/>
              <a:gd name="connsiteX32" fmla="*/ 304800 w 406400"/>
              <a:gd name="connsiteY32" fmla="*/ 85725 h 1533525"/>
              <a:gd name="connsiteX33" fmla="*/ 349250 w 406400"/>
              <a:gd name="connsiteY33" fmla="*/ 111125 h 1533525"/>
              <a:gd name="connsiteX34" fmla="*/ 368300 w 406400"/>
              <a:gd name="connsiteY34" fmla="*/ 400050 h 153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06400" h="1533525">
                <a:moveTo>
                  <a:pt x="368300" y="400050"/>
                </a:moveTo>
                <a:lnTo>
                  <a:pt x="390525" y="933450"/>
                </a:lnTo>
                <a:lnTo>
                  <a:pt x="396875" y="1060450"/>
                </a:lnTo>
                <a:lnTo>
                  <a:pt x="406400" y="1149350"/>
                </a:lnTo>
                <a:lnTo>
                  <a:pt x="406400" y="1235075"/>
                </a:lnTo>
                <a:lnTo>
                  <a:pt x="390525" y="1387475"/>
                </a:lnTo>
                <a:lnTo>
                  <a:pt x="384175" y="1435100"/>
                </a:lnTo>
                <a:lnTo>
                  <a:pt x="371475" y="1470025"/>
                </a:lnTo>
                <a:lnTo>
                  <a:pt x="349250" y="1514475"/>
                </a:lnTo>
                <a:lnTo>
                  <a:pt x="333375" y="1527175"/>
                </a:lnTo>
                <a:lnTo>
                  <a:pt x="314325" y="1533525"/>
                </a:lnTo>
                <a:lnTo>
                  <a:pt x="295275" y="1527175"/>
                </a:lnTo>
                <a:lnTo>
                  <a:pt x="250825" y="1495425"/>
                </a:lnTo>
                <a:lnTo>
                  <a:pt x="215900" y="1454150"/>
                </a:lnTo>
                <a:lnTo>
                  <a:pt x="187325" y="1403350"/>
                </a:lnTo>
                <a:lnTo>
                  <a:pt x="168275" y="1346200"/>
                </a:lnTo>
                <a:lnTo>
                  <a:pt x="155575" y="1285875"/>
                </a:lnTo>
                <a:lnTo>
                  <a:pt x="155575" y="1235075"/>
                </a:lnTo>
                <a:lnTo>
                  <a:pt x="168275" y="1123950"/>
                </a:lnTo>
                <a:lnTo>
                  <a:pt x="174625" y="908050"/>
                </a:lnTo>
                <a:cubicBezTo>
                  <a:pt x="175683" y="776817"/>
                  <a:pt x="176742" y="645583"/>
                  <a:pt x="177800" y="514350"/>
                </a:cubicBezTo>
                <a:cubicBezTo>
                  <a:pt x="176742" y="469900"/>
                  <a:pt x="175683" y="425450"/>
                  <a:pt x="174625" y="381000"/>
                </a:cubicBezTo>
                <a:lnTo>
                  <a:pt x="168275" y="317500"/>
                </a:lnTo>
                <a:lnTo>
                  <a:pt x="149225" y="254000"/>
                </a:lnTo>
                <a:lnTo>
                  <a:pt x="114300" y="187325"/>
                </a:lnTo>
                <a:lnTo>
                  <a:pt x="60325" y="120650"/>
                </a:lnTo>
                <a:lnTo>
                  <a:pt x="19050" y="85725"/>
                </a:lnTo>
                <a:lnTo>
                  <a:pt x="0" y="47625"/>
                </a:lnTo>
                <a:lnTo>
                  <a:pt x="3175" y="22225"/>
                </a:lnTo>
                <a:lnTo>
                  <a:pt x="28575" y="3175"/>
                </a:lnTo>
                <a:lnTo>
                  <a:pt x="60325" y="0"/>
                </a:lnTo>
                <a:lnTo>
                  <a:pt x="104775" y="9525"/>
                </a:lnTo>
                <a:lnTo>
                  <a:pt x="304800" y="85725"/>
                </a:lnTo>
                <a:lnTo>
                  <a:pt x="349250" y="111125"/>
                </a:lnTo>
                <a:lnTo>
                  <a:pt x="368300" y="4000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B4C5E8A-AC52-4EE0-B3CE-10BF4967C896}"/>
              </a:ext>
            </a:extLst>
          </p:cNvPr>
          <p:cNvSpPr/>
          <p:nvPr/>
        </p:nvSpPr>
        <p:spPr>
          <a:xfrm rot="16200000">
            <a:off x="5796756" y="3455194"/>
            <a:ext cx="4427538" cy="533400"/>
          </a:xfrm>
          <a:custGeom>
            <a:avLst/>
            <a:gdLst>
              <a:gd name="connsiteX0" fmla="*/ 2313160 w 4427144"/>
              <a:gd name="connsiteY0" fmla="*/ 199176 h 534154"/>
              <a:gd name="connsiteX1" fmla="*/ 3381469 w 4427144"/>
              <a:gd name="connsiteY1" fmla="*/ 199176 h 534154"/>
              <a:gd name="connsiteX2" fmla="*/ 4019738 w 4427144"/>
              <a:gd name="connsiteY2" fmla="*/ 203703 h 534154"/>
              <a:gd name="connsiteX3" fmla="*/ 4114800 w 4427144"/>
              <a:gd name="connsiteY3" fmla="*/ 199176 h 534154"/>
              <a:gd name="connsiteX4" fmla="*/ 4182701 w 4427144"/>
              <a:gd name="connsiteY4" fmla="*/ 185596 h 534154"/>
              <a:gd name="connsiteX5" fmla="*/ 4232495 w 4427144"/>
              <a:gd name="connsiteY5" fmla="*/ 153909 h 534154"/>
              <a:gd name="connsiteX6" fmla="*/ 4323029 w 4427144"/>
              <a:gd name="connsiteY6" fmla="*/ 67901 h 534154"/>
              <a:gd name="connsiteX7" fmla="*/ 4350190 w 4427144"/>
              <a:gd name="connsiteY7" fmla="*/ 40740 h 534154"/>
              <a:gd name="connsiteX8" fmla="*/ 4372823 w 4427144"/>
              <a:gd name="connsiteY8" fmla="*/ 13580 h 534154"/>
              <a:gd name="connsiteX9" fmla="*/ 4386404 w 4427144"/>
              <a:gd name="connsiteY9" fmla="*/ 0 h 534154"/>
              <a:gd name="connsiteX10" fmla="*/ 4413564 w 4427144"/>
              <a:gd name="connsiteY10" fmla="*/ 4526 h 534154"/>
              <a:gd name="connsiteX11" fmla="*/ 4422617 w 4427144"/>
              <a:gd name="connsiteY11" fmla="*/ 13580 h 534154"/>
              <a:gd name="connsiteX12" fmla="*/ 4427144 w 4427144"/>
              <a:gd name="connsiteY12" fmla="*/ 36213 h 534154"/>
              <a:gd name="connsiteX13" fmla="*/ 4422617 w 4427144"/>
              <a:gd name="connsiteY13" fmla="*/ 72427 h 534154"/>
              <a:gd name="connsiteX14" fmla="*/ 4409037 w 4427144"/>
              <a:gd name="connsiteY14" fmla="*/ 135802 h 534154"/>
              <a:gd name="connsiteX15" fmla="*/ 4377350 w 4427144"/>
              <a:gd name="connsiteY15" fmla="*/ 212756 h 534154"/>
              <a:gd name="connsiteX16" fmla="*/ 4345663 w 4427144"/>
              <a:gd name="connsiteY16" fmla="*/ 285184 h 534154"/>
              <a:gd name="connsiteX17" fmla="*/ 4304922 w 4427144"/>
              <a:gd name="connsiteY17" fmla="*/ 344031 h 534154"/>
              <a:gd name="connsiteX18" fmla="*/ 4273235 w 4427144"/>
              <a:gd name="connsiteY18" fmla="*/ 389299 h 534154"/>
              <a:gd name="connsiteX19" fmla="*/ 4205334 w 4427144"/>
              <a:gd name="connsiteY19" fmla="*/ 452673 h 534154"/>
              <a:gd name="connsiteX20" fmla="*/ 4146487 w 4427144"/>
              <a:gd name="connsiteY20" fmla="*/ 493413 h 534154"/>
              <a:gd name="connsiteX21" fmla="*/ 4096693 w 4427144"/>
              <a:gd name="connsiteY21" fmla="*/ 511520 h 534154"/>
              <a:gd name="connsiteX22" fmla="*/ 4042372 w 4427144"/>
              <a:gd name="connsiteY22" fmla="*/ 534154 h 534154"/>
              <a:gd name="connsiteX23" fmla="*/ 3956364 w 4427144"/>
              <a:gd name="connsiteY23" fmla="*/ 516047 h 534154"/>
              <a:gd name="connsiteX24" fmla="*/ 3775295 w 4427144"/>
              <a:gd name="connsiteY24" fmla="*/ 479833 h 534154"/>
              <a:gd name="connsiteX25" fmla="*/ 3521798 w 4427144"/>
              <a:gd name="connsiteY25" fmla="*/ 443619 h 534154"/>
              <a:gd name="connsiteX26" fmla="*/ 3376942 w 4427144"/>
              <a:gd name="connsiteY26" fmla="*/ 425512 h 534154"/>
              <a:gd name="connsiteX27" fmla="*/ 3091758 w 4427144"/>
              <a:gd name="connsiteY27" fmla="*/ 411932 h 534154"/>
              <a:gd name="connsiteX28" fmla="*/ 2734146 w 4427144"/>
              <a:gd name="connsiteY28" fmla="*/ 407406 h 534154"/>
              <a:gd name="connsiteX29" fmla="*/ 2254312 w 4427144"/>
              <a:gd name="connsiteY29" fmla="*/ 407406 h 534154"/>
              <a:gd name="connsiteX30" fmla="*/ 1833326 w 4427144"/>
              <a:gd name="connsiteY30" fmla="*/ 416459 h 534154"/>
              <a:gd name="connsiteX31" fmla="*/ 1376126 w 4427144"/>
              <a:gd name="connsiteY31" fmla="*/ 448146 h 534154"/>
              <a:gd name="connsiteX32" fmla="*/ 715223 w 4427144"/>
              <a:gd name="connsiteY32" fmla="*/ 511520 h 534154"/>
              <a:gd name="connsiteX33" fmla="*/ 570368 w 4427144"/>
              <a:gd name="connsiteY33" fmla="*/ 534154 h 534154"/>
              <a:gd name="connsiteX34" fmla="*/ 488887 w 4427144"/>
              <a:gd name="connsiteY34" fmla="*/ 511520 h 534154"/>
              <a:gd name="connsiteX35" fmla="*/ 325924 w 4427144"/>
              <a:gd name="connsiteY35" fmla="*/ 443619 h 534154"/>
              <a:gd name="connsiteX36" fmla="*/ 172015 w 4427144"/>
              <a:gd name="connsiteY36" fmla="*/ 366665 h 534154"/>
              <a:gd name="connsiteX37" fmla="*/ 45267 w 4427144"/>
              <a:gd name="connsiteY37" fmla="*/ 298764 h 534154"/>
              <a:gd name="connsiteX38" fmla="*/ 13580 w 4427144"/>
              <a:gd name="connsiteY38" fmla="*/ 280657 h 534154"/>
              <a:gd name="connsiteX39" fmla="*/ 0 w 4427144"/>
              <a:gd name="connsiteY39" fmla="*/ 248970 h 534154"/>
              <a:gd name="connsiteX40" fmla="*/ 0 w 4427144"/>
              <a:gd name="connsiteY40" fmla="*/ 217283 h 534154"/>
              <a:gd name="connsiteX41" fmla="*/ 18107 w 4427144"/>
              <a:gd name="connsiteY41" fmla="*/ 194649 h 534154"/>
              <a:gd name="connsiteX42" fmla="*/ 602055 w 4427144"/>
              <a:gd name="connsiteY42" fmla="*/ 244443 h 534154"/>
              <a:gd name="connsiteX43" fmla="*/ 656376 w 4427144"/>
              <a:gd name="connsiteY43" fmla="*/ 258023 h 534154"/>
              <a:gd name="connsiteX44" fmla="*/ 724277 w 4427144"/>
              <a:gd name="connsiteY44" fmla="*/ 267077 h 534154"/>
              <a:gd name="connsiteX45" fmla="*/ 819338 w 4427144"/>
              <a:gd name="connsiteY45" fmla="*/ 267077 h 534154"/>
              <a:gd name="connsiteX46" fmla="*/ 995881 w 4427144"/>
              <a:gd name="connsiteY46" fmla="*/ 248970 h 534154"/>
              <a:gd name="connsiteX47" fmla="*/ 1186004 w 4427144"/>
              <a:gd name="connsiteY47" fmla="*/ 235390 h 534154"/>
              <a:gd name="connsiteX48" fmla="*/ 1530035 w 4427144"/>
              <a:gd name="connsiteY48" fmla="*/ 217283 h 534154"/>
              <a:gd name="connsiteX49" fmla="*/ 2313160 w 4427144"/>
              <a:gd name="connsiteY49" fmla="*/ 199176 h 534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427144" h="534154">
                <a:moveTo>
                  <a:pt x="2313160" y="199176"/>
                </a:moveTo>
                <a:lnTo>
                  <a:pt x="3381469" y="199176"/>
                </a:lnTo>
                <a:lnTo>
                  <a:pt x="4019738" y="203703"/>
                </a:lnTo>
                <a:lnTo>
                  <a:pt x="4114800" y="199176"/>
                </a:lnTo>
                <a:lnTo>
                  <a:pt x="4182701" y="185596"/>
                </a:lnTo>
                <a:lnTo>
                  <a:pt x="4232495" y="153909"/>
                </a:lnTo>
                <a:lnTo>
                  <a:pt x="4323029" y="67901"/>
                </a:lnTo>
                <a:lnTo>
                  <a:pt x="4350190" y="40740"/>
                </a:lnTo>
                <a:lnTo>
                  <a:pt x="4372823" y="13580"/>
                </a:lnTo>
                <a:lnTo>
                  <a:pt x="4386404" y="0"/>
                </a:lnTo>
                <a:lnTo>
                  <a:pt x="4413564" y="4526"/>
                </a:lnTo>
                <a:lnTo>
                  <a:pt x="4422617" y="13580"/>
                </a:lnTo>
                <a:lnTo>
                  <a:pt x="4427144" y="36213"/>
                </a:lnTo>
                <a:lnTo>
                  <a:pt x="4422617" y="72427"/>
                </a:lnTo>
                <a:lnTo>
                  <a:pt x="4409037" y="135802"/>
                </a:lnTo>
                <a:lnTo>
                  <a:pt x="4377350" y="212756"/>
                </a:lnTo>
                <a:lnTo>
                  <a:pt x="4345663" y="285184"/>
                </a:lnTo>
                <a:lnTo>
                  <a:pt x="4304922" y="344031"/>
                </a:lnTo>
                <a:lnTo>
                  <a:pt x="4273235" y="389299"/>
                </a:lnTo>
                <a:lnTo>
                  <a:pt x="4205334" y="452673"/>
                </a:lnTo>
                <a:lnTo>
                  <a:pt x="4146487" y="493413"/>
                </a:lnTo>
                <a:lnTo>
                  <a:pt x="4096693" y="511520"/>
                </a:lnTo>
                <a:lnTo>
                  <a:pt x="4042372" y="534154"/>
                </a:lnTo>
                <a:lnTo>
                  <a:pt x="3956364" y="516047"/>
                </a:lnTo>
                <a:lnTo>
                  <a:pt x="3775295" y="479833"/>
                </a:lnTo>
                <a:lnTo>
                  <a:pt x="3521798" y="443619"/>
                </a:lnTo>
                <a:lnTo>
                  <a:pt x="3376942" y="425512"/>
                </a:lnTo>
                <a:lnTo>
                  <a:pt x="3091758" y="411932"/>
                </a:lnTo>
                <a:lnTo>
                  <a:pt x="2734146" y="407406"/>
                </a:lnTo>
                <a:lnTo>
                  <a:pt x="2254312" y="407406"/>
                </a:lnTo>
                <a:lnTo>
                  <a:pt x="1833326" y="416459"/>
                </a:lnTo>
                <a:lnTo>
                  <a:pt x="1376126" y="448146"/>
                </a:lnTo>
                <a:lnTo>
                  <a:pt x="715223" y="511520"/>
                </a:lnTo>
                <a:lnTo>
                  <a:pt x="570368" y="534154"/>
                </a:lnTo>
                <a:lnTo>
                  <a:pt x="488887" y="511520"/>
                </a:lnTo>
                <a:lnTo>
                  <a:pt x="325924" y="443619"/>
                </a:lnTo>
                <a:lnTo>
                  <a:pt x="172015" y="366665"/>
                </a:lnTo>
                <a:lnTo>
                  <a:pt x="45267" y="298764"/>
                </a:lnTo>
                <a:lnTo>
                  <a:pt x="13580" y="280657"/>
                </a:lnTo>
                <a:lnTo>
                  <a:pt x="0" y="248970"/>
                </a:lnTo>
                <a:lnTo>
                  <a:pt x="0" y="217283"/>
                </a:lnTo>
                <a:lnTo>
                  <a:pt x="18107" y="194649"/>
                </a:lnTo>
                <a:lnTo>
                  <a:pt x="602055" y="244443"/>
                </a:lnTo>
                <a:lnTo>
                  <a:pt x="656376" y="258023"/>
                </a:lnTo>
                <a:lnTo>
                  <a:pt x="724277" y="267077"/>
                </a:lnTo>
                <a:lnTo>
                  <a:pt x="819338" y="267077"/>
                </a:lnTo>
                <a:lnTo>
                  <a:pt x="995881" y="248970"/>
                </a:lnTo>
                <a:lnTo>
                  <a:pt x="1186004" y="235390"/>
                </a:lnTo>
                <a:lnTo>
                  <a:pt x="1530035" y="217283"/>
                </a:lnTo>
                <a:lnTo>
                  <a:pt x="2313160" y="19917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CAFFD94-B1C2-46D2-9FC6-02844BBFD29F}"/>
              </a:ext>
            </a:extLst>
          </p:cNvPr>
          <p:cNvSpPr/>
          <p:nvPr/>
        </p:nvSpPr>
        <p:spPr>
          <a:xfrm rot="16200000">
            <a:off x="5766595" y="2982120"/>
            <a:ext cx="2182813" cy="434975"/>
          </a:xfrm>
          <a:custGeom>
            <a:avLst/>
            <a:gdLst>
              <a:gd name="connsiteX0" fmla="*/ 833438 w 2183606"/>
              <a:gd name="connsiteY0" fmla="*/ 185738 h 435769"/>
              <a:gd name="connsiteX1" fmla="*/ 1707356 w 2183606"/>
              <a:gd name="connsiteY1" fmla="*/ 188119 h 435769"/>
              <a:gd name="connsiteX2" fmla="*/ 1795463 w 2183606"/>
              <a:gd name="connsiteY2" fmla="*/ 188119 h 435769"/>
              <a:gd name="connsiteX3" fmla="*/ 1857375 w 2183606"/>
              <a:gd name="connsiteY3" fmla="*/ 183357 h 435769"/>
              <a:gd name="connsiteX4" fmla="*/ 1912144 w 2183606"/>
              <a:gd name="connsiteY4" fmla="*/ 169069 h 435769"/>
              <a:gd name="connsiteX5" fmla="*/ 1983581 w 2183606"/>
              <a:gd name="connsiteY5" fmla="*/ 130969 h 435769"/>
              <a:gd name="connsiteX6" fmla="*/ 2050256 w 2183606"/>
              <a:gd name="connsiteY6" fmla="*/ 80963 h 435769"/>
              <a:gd name="connsiteX7" fmla="*/ 2085975 w 2183606"/>
              <a:gd name="connsiteY7" fmla="*/ 40482 h 435769"/>
              <a:gd name="connsiteX8" fmla="*/ 2109788 w 2183606"/>
              <a:gd name="connsiteY8" fmla="*/ 9525 h 435769"/>
              <a:gd name="connsiteX9" fmla="*/ 2133600 w 2183606"/>
              <a:gd name="connsiteY9" fmla="*/ 0 h 435769"/>
              <a:gd name="connsiteX10" fmla="*/ 2157413 w 2183606"/>
              <a:gd name="connsiteY10" fmla="*/ 2382 h 435769"/>
              <a:gd name="connsiteX11" fmla="*/ 2174081 w 2183606"/>
              <a:gd name="connsiteY11" fmla="*/ 16669 h 435769"/>
              <a:gd name="connsiteX12" fmla="*/ 2183606 w 2183606"/>
              <a:gd name="connsiteY12" fmla="*/ 40482 h 435769"/>
              <a:gd name="connsiteX13" fmla="*/ 2174081 w 2183606"/>
              <a:gd name="connsiteY13" fmla="*/ 76200 h 435769"/>
              <a:gd name="connsiteX14" fmla="*/ 2145506 w 2183606"/>
              <a:gd name="connsiteY14" fmla="*/ 145257 h 435769"/>
              <a:gd name="connsiteX15" fmla="*/ 2066925 w 2183606"/>
              <a:gd name="connsiteY15" fmla="*/ 261938 h 435769"/>
              <a:gd name="connsiteX16" fmla="*/ 2000250 w 2183606"/>
              <a:gd name="connsiteY16" fmla="*/ 342900 h 435769"/>
              <a:gd name="connsiteX17" fmla="*/ 1950244 w 2183606"/>
              <a:gd name="connsiteY17" fmla="*/ 395288 h 435769"/>
              <a:gd name="connsiteX18" fmla="*/ 1928813 w 2183606"/>
              <a:gd name="connsiteY18" fmla="*/ 414338 h 435769"/>
              <a:gd name="connsiteX19" fmla="*/ 1902619 w 2183606"/>
              <a:gd name="connsiteY19" fmla="*/ 428625 h 435769"/>
              <a:gd name="connsiteX20" fmla="*/ 1864519 w 2183606"/>
              <a:gd name="connsiteY20" fmla="*/ 435769 h 435769"/>
              <a:gd name="connsiteX21" fmla="*/ 1785938 w 2183606"/>
              <a:gd name="connsiteY21" fmla="*/ 426244 h 435769"/>
              <a:gd name="connsiteX22" fmla="*/ 1714500 w 2183606"/>
              <a:gd name="connsiteY22" fmla="*/ 407194 h 435769"/>
              <a:gd name="connsiteX23" fmla="*/ 854869 w 2183606"/>
              <a:gd name="connsiteY23" fmla="*/ 381000 h 435769"/>
              <a:gd name="connsiteX24" fmla="*/ 245269 w 2183606"/>
              <a:gd name="connsiteY24" fmla="*/ 361950 h 435769"/>
              <a:gd name="connsiteX25" fmla="*/ 88106 w 2183606"/>
              <a:gd name="connsiteY25" fmla="*/ 352425 h 435769"/>
              <a:gd name="connsiteX26" fmla="*/ 38100 w 2183606"/>
              <a:gd name="connsiteY26" fmla="*/ 338138 h 435769"/>
              <a:gd name="connsiteX27" fmla="*/ 11906 w 2183606"/>
              <a:gd name="connsiteY27" fmla="*/ 319088 h 435769"/>
              <a:gd name="connsiteX28" fmla="*/ 2381 w 2183606"/>
              <a:gd name="connsiteY28" fmla="*/ 302419 h 435769"/>
              <a:gd name="connsiteX29" fmla="*/ 0 w 2183606"/>
              <a:gd name="connsiteY29" fmla="*/ 276225 h 435769"/>
              <a:gd name="connsiteX30" fmla="*/ 16669 w 2183606"/>
              <a:gd name="connsiteY30" fmla="*/ 259557 h 435769"/>
              <a:gd name="connsiteX31" fmla="*/ 83344 w 2183606"/>
              <a:gd name="connsiteY31" fmla="*/ 211932 h 435769"/>
              <a:gd name="connsiteX32" fmla="*/ 176213 w 2183606"/>
              <a:gd name="connsiteY32" fmla="*/ 164307 h 435769"/>
              <a:gd name="connsiteX33" fmla="*/ 230981 w 2183606"/>
              <a:gd name="connsiteY33" fmla="*/ 147638 h 435769"/>
              <a:gd name="connsiteX34" fmla="*/ 278606 w 2183606"/>
              <a:gd name="connsiteY34" fmla="*/ 138113 h 435769"/>
              <a:gd name="connsiteX35" fmla="*/ 326231 w 2183606"/>
              <a:gd name="connsiteY35" fmla="*/ 145257 h 435769"/>
              <a:gd name="connsiteX36" fmla="*/ 404813 w 2183606"/>
              <a:gd name="connsiteY36" fmla="*/ 166688 h 435769"/>
              <a:gd name="connsiteX37" fmla="*/ 473869 w 2183606"/>
              <a:gd name="connsiteY37" fmla="*/ 178594 h 435769"/>
              <a:gd name="connsiteX38" fmla="*/ 547688 w 2183606"/>
              <a:gd name="connsiteY38" fmla="*/ 188119 h 435769"/>
              <a:gd name="connsiteX39" fmla="*/ 833438 w 2183606"/>
              <a:gd name="connsiteY39" fmla="*/ 185738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183606" h="435769">
                <a:moveTo>
                  <a:pt x="833438" y="185738"/>
                </a:moveTo>
                <a:lnTo>
                  <a:pt x="1707356" y="188119"/>
                </a:lnTo>
                <a:lnTo>
                  <a:pt x="1795463" y="188119"/>
                </a:lnTo>
                <a:lnTo>
                  <a:pt x="1857375" y="183357"/>
                </a:lnTo>
                <a:lnTo>
                  <a:pt x="1912144" y="169069"/>
                </a:lnTo>
                <a:lnTo>
                  <a:pt x="1983581" y="130969"/>
                </a:lnTo>
                <a:lnTo>
                  <a:pt x="2050256" y="80963"/>
                </a:lnTo>
                <a:lnTo>
                  <a:pt x="2085975" y="40482"/>
                </a:lnTo>
                <a:lnTo>
                  <a:pt x="2109788" y="9525"/>
                </a:lnTo>
                <a:lnTo>
                  <a:pt x="2133600" y="0"/>
                </a:lnTo>
                <a:lnTo>
                  <a:pt x="2157413" y="2382"/>
                </a:lnTo>
                <a:lnTo>
                  <a:pt x="2174081" y="16669"/>
                </a:lnTo>
                <a:lnTo>
                  <a:pt x="2183606" y="40482"/>
                </a:lnTo>
                <a:lnTo>
                  <a:pt x="2174081" y="76200"/>
                </a:lnTo>
                <a:lnTo>
                  <a:pt x="2145506" y="145257"/>
                </a:lnTo>
                <a:lnTo>
                  <a:pt x="2066925" y="261938"/>
                </a:lnTo>
                <a:lnTo>
                  <a:pt x="2000250" y="342900"/>
                </a:lnTo>
                <a:lnTo>
                  <a:pt x="1950244" y="395288"/>
                </a:lnTo>
                <a:lnTo>
                  <a:pt x="1928813" y="414338"/>
                </a:lnTo>
                <a:lnTo>
                  <a:pt x="1902619" y="428625"/>
                </a:lnTo>
                <a:lnTo>
                  <a:pt x="1864519" y="435769"/>
                </a:lnTo>
                <a:lnTo>
                  <a:pt x="1785938" y="426244"/>
                </a:lnTo>
                <a:lnTo>
                  <a:pt x="1714500" y="407194"/>
                </a:lnTo>
                <a:lnTo>
                  <a:pt x="854869" y="381000"/>
                </a:lnTo>
                <a:lnTo>
                  <a:pt x="245269" y="361950"/>
                </a:lnTo>
                <a:lnTo>
                  <a:pt x="88106" y="352425"/>
                </a:lnTo>
                <a:lnTo>
                  <a:pt x="38100" y="338138"/>
                </a:lnTo>
                <a:lnTo>
                  <a:pt x="11906" y="319088"/>
                </a:lnTo>
                <a:lnTo>
                  <a:pt x="2381" y="302419"/>
                </a:lnTo>
                <a:lnTo>
                  <a:pt x="0" y="276225"/>
                </a:lnTo>
                <a:lnTo>
                  <a:pt x="16669" y="259557"/>
                </a:lnTo>
                <a:lnTo>
                  <a:pt x="83344" y="211932"/>
                </a:lnTo>
                <a:lnTo>
                  <a:pt x="176213" y="164307"/>
                </a:lnTo>
                <a:lnTo>
                  <a:pt x="230981" y="147638"/>
                </a:lnTo>
                <a:lnTo>
                  <a:pt x="278606" y="138113"/>
                </a:lnTo>
                <a:lnTo>
                  <a:pt x="326231" y="145257"/>
                </a:lnTo>
                <a:lnTo>
                  <a:pt x="404813" y="166688"/>
                </a:lnTo>
                <a:lnTo>
                  <a:pt x="473869" y="178594"/>
                </a:lnTo>
                <a:cubicBezTo>
                  <a:pt x="544498" y="188336"/>
                  <a:pt x="519688" y="188119"/>
                  <a:pt x="547688" y="188119"/>
                </a:cubicBezTo>
                <a:lnTo>
                  <a:pt x="833438" y="1857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7034FC6-9866-491B-B8AD-D240825FC636}"/>
              </a:ext>
            </a:extLst>
          </p:cNvPr>
          <p:cNvSpPr/>
          <p:nvPr/>
        </p:nvSpPr>
        <p:spPr>
          <a:xfrm>
            <a:off x="4270375" y="2244725"/>
            <a:ext cx="1835150" cy="425450"/>
          </a:xfrm>
          <a:custGeom>
            <a:avLst/>
            <a:gdLst>
              <a:gd name="connsiteX0" fmla="*/ 647700 w 1835150"/>
              <a:gd name="connsiteY0" fmla="*/ 200025 h 425450"/>
              <a:gd name="connsiteX1" fmla="*/ 1022350 w 1835150"/>
              <a:gd name="connsiteY1" fmla="*/ 130175 h 425450"/>
              <a:gd name="connsiteX2" fmla="*/ 1228725 w 1835150"/>
              <a:gd name="connsiteY2" fmla="*/ 88900 h 425450"/>
              <a:gd name="connsiteX3" fmla="*/ 1333500 w 1835150"/>
              <a:gd name="connsiteY3" fmla="*/ 66675 h 425450"/>
              <a:gd name="connsiteX4" fmla="*/ 1409700 w 1835150"/>
              <a:gd name="connsiteY4" fmla="*/ 31750 h 425450"/>
              <a:gd name="connsiteX5" fmla="*/ 1473200 w 1835150"/>
              <a:gd name="connsiteY5" fmla="*/ 9525 h 425450"/>
              <a:gd name="connsiteX6" fmla="*/ 1511300 w 1835150"/>
              <a:gd name="connsiteY6" fmla="*/ 3175 h 425450"/>
              <a:gd name="connsiteX7" fmla="*/ 1546225 w 1835150"/>
              <a:gd name="connsiteY7" fmla="*/ 0 h 425450"/>
              <a:gd name="connsiteX8" fmla="*/ 1593850 w 1835150"/>
              <a:gd name="connsiteY8" fmla="*/ 0 h 425450"/>
              <a:gd name="connsiteX9" fmla="*/ 1641475 w 1835150"/>
              <a:gd name="connsiteY9" fmla="*/ 6350 h 425450"/>
              <a:gd name="connsiteX10" fmla="*/ 1701800 w 1835150"/>
              <a:gd name="connsiteY10" fmla="*/ 22225 h 425450"/>
              <a:gd name="connsiteX11" fmla="*/ 1787525 w 1835150"/>
              <a:gd name="connsiteY11" fmla="*/ 57150 h 425450"/>
              <a:gd name="connsiteX12" fmla="*/ 1816100 w 1835150"/>
              <a:gd name="connsiteY12" fmla="*/ 69850 h 425450"/>
              <a:gd name="connsiteX13" fmla="*/ 1831975 w 1835150"/>
              <a:gd name="connsiteY13" fmla="*/ 85725 h 425450"/>
              <a:gd name="connsiteX14" fmla="*/ 1835150 w 1835150"/>
              <a:gd name="connsiteY14" fmla="*/ 107950 h 425450"/>
              <a:gd name="connsiteX15" fmla="*/ 1831975 w 1835150"/>
              <a:gd name="connsiteY15" fmla="*/ 117475 h 425450"/>
              <a:gd name="connsiteX16" fmla="*/ 1825625 w 1835150"/>
              <a:gd name="connsiteY16" fmla="*/ 136525 h 425450"/>
              <a:gd name="connsiteX17" fmla="*/ 1803400 w 1835150"/>
              <a:gd name="connsiteY17" fmla="*/ 155575 h 425450"/>
              <a:gd name="connsiteX18" fmla="*/ 1755775 w 1835150"/>
              <a:gd name="connsiteY18" fmla="*/ 184150 h 425450"/>
              <a:gd name="connsiteX19" fmla="*/ 1711325 w 1835150"/>
              <a:gd name="connsiteY19" fmla="*/ 203200 h 425450"/>
              <a:gd name="connsiteX20" fmla="*/ 1562100 w 1835150"/>
              <a:gd name="connsiteY20" fmla="*/ 238125 h 425450"/>
              <a:gd name="connsiteX21" fmla="*/ 1311275 w 1835150"/>
              <a:gd name="connsiteY21" fmla="*/ 285750 h 425450"/>
              <a:gd name="connsiteX22" fmla="*/ 1038225 w 1835150"/>
              <a:gd name="connsiteY22" fmla="*/ 333375 h 425450"/>
              <a:gd name="connsiteX23" fmla="*/ 736600 w 1835150"/>
              <a:gd name="connsiteY23" fmla="*/ 384175 h 425450"/>
              <a:gd name="connsiteX24" fmla="*/ 466725 w 1835150"/>
              <a:gd name="connsiteY24" fmla="*/ 409575 h 425450"/>
              <a:gd name="connsiteX25" fmla="*/ 279400 w 1835150"/>
              <a:gd name="connsiteY25" fmla="*/ 422275 h 425450"/>
              <a:gd name="connsiteX26" fmla="*/ 228600 w 1835150"/>
              <a:gd name="connsiteY26" fmla="*/ 425450 h 425450"/>
              <a:gd name="connsiteX27" fmla="*/ 174625 w 1835150"/>
              <a:gd name="connsiteY27" fmla="*/ 419100 h 425450"/>
              <a:gd name="connsiteX28" fmla="*/ 101600 w 1835150"/>
              <a:gd name="connsiteY28" fmla="*/ 400050 h 425450"/>
              <a:gd name="connsiteX29" fmla="*/ 53975 w 1835150"/>
              <a:gd name="connsiteY29" fmla="*/ 377825 h 425450"/>
              <a:gd name="connsiteX30" fmla="*/ 0 w 1835150"/>
              <a:gd name="connsiteY30" fmla="*/ 330200 h 425450"/>
              <a:gd name="connsiteX31" fmla="*/ 117475 w 1835150"/>
              <a:gd name="connsiteY31" fmla="*/ 228600 h 425450"/>
              <a:gd name="connsiteX32" fmla="*/ 200025 w 1835150"/>
              <a:gd name="connsiteY32" fmla="*/ 244475 h 425450"/>
              <a:gd name="connsiteX33" fmla="*/ 266700 w 1835150"/>
              <a:gd name="connsiteY33" fmla="*/ 244475 h 425450"/>
              <a:gd name="connsiteX34" fmla="*/ 339725 w 1835150"/>
              <a:gd name="connsiteY34" fmla="*/ 241300 h 425450"/>
              <a:gd name="connsiteX35" fmla="*/ 434975 w 1835150"/>
              <a:gd name="connsiteY35" fmla="*/ 231775 h 425450"/>
              <a:gd name="connsiteX36" fmla="*/ 647700 w 1835150"/>
              <a:gd name="connsiteY36" fmla="*/ 200025 h 42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835150" h="425450">
                <a:moveTo>
                  <a:pt x="647700" y="200025"/>
                </a:moveTo>
                <a:lnTo>
                  <a:pt x="1022350" y="130175"/>
                </a:lnTo>
                <a:lnTo>
                  <a:pt x="1228725" y="88900"/>
                </a:lnTo>
                <a:lnTo>
                  <a:pt x="1333500" y="66675"/>
                </a:lnTo>
                <a:lnTo>
                  <a:pt x="1409700" y="31750"/>
                </a:lnTo>
                <a:lnTo>
                  <a:pt x="1473200" y="9525"/>
                </a:lnTo>
                <a:lnTo>
                  <a:pt x="1511300" y="3175"/>
                </a:lnTo>
                <a:lnTo>
                  <a:pt x="1546225" y="0"/>
                </a:lnTo>
                <a:lnTo>
                  <a:pt x="1593850" y="0"/>
                </a:lnTo>
                <a:lnTo>
                  <a:pt x="1641475" y="6350"/>
                </a:lnTo>
                <a:lnTo>
                  <a:pt x="1701800" y="22225"/>
                </a:lnTo>
                <a:lnTo>
                  <a:pt x="1787525" y="57150"/>
                </a:lnTo>
                <a:lnTo>
                  <a:pt x="1816100" y="69850"/>
                </a:lnTo>
                <a:lnTo>
                  <a:pt x="1831975" y="85725"/>
                </a:lnTo>
                <a:lnTo>
                  <a:pt x="1835150" y="107950"/>
                </a:lnTo>
                <a:lnTo>
                  <a:pt x="1831975" y="117475"/>
                </a:lnTo>
                <a:lnTo>
                  <a:pt x="1825625" y="136525"/>
                </a:lnTo>
                <a:lnTo>
                  <a:pt x="1803400" y="155575"/>
                </a:lnTo>
                <a:lnTo>
                  <a:pt x="1755775" y="184150"/>
                </a:lnTo>
                <a:lnTo>
                  <a:pt x="1711325" y="203200"/>
                </a:lnTo>
                <a:lnTo>
                  <a:pt x="1562100" y="238125"/>
                </a:lnTo>
                <a:lnTo>
                  <a:pt x="1311275" y="285750"/>
                </a:lnTo>
                <a:lnTo>
                  <a:pt x="1038225" y="333375"/>
                </a:lnTo>
                <a:lnTo>
                  <a:pt x="736600" y="384175"/>
                </a:lnTo>
                <a:lnTo>
                  <a:pt x="466725" y="409575"/>
                </a:lnTo>
                <a:lnTo>
                  <a:pt x="279400" y="422275"/>
                </a:lnTo>
                <a:lnTo>
                  <a:pt x="228600" y="425450"/>
                </a:lnTo>
                <a:lnTo>
                  <a:pt x="174625" y="419100"/>
                </a:lnTo>
                <a:lnTo>
                  <a:pt x="101600" y="400050"/>
                </a:lnTo>
                <a:lnTo>
                  <a:pt x="53975" y="377825"/>
                </a:lnTo>
                <a:lnTo>
                  <a:pt x="0" y="330200"/>
                </a:lnTo>
                <a:lnTo>
                  <a:pt x="117475" y="228600"/>
                </a:lnTo>
                <a:lnTo>
                  <a:pt x="200025" y="244475"/>
                </a:lnTo>
                <a:lnTo>
                  <a:pt x="266700" y="244475"/>
                </a:lnTo>
                <a:lnTo>
                  <a:pt x="339725" y="241300"/>
                </a:lnTo>
                <a:lnTo>
                  <a:pt x="434975" y="231775"/>
                </a:lnTo>
                <a:lnTo>
                  <a:pt x="647700" y="2000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28C6047-A9A2-44D7-A507-4D693BA88D22}"/>
              </a:ext>
            </a:extLst>
          </p:cNvPr>
          <p:cNvSpPr/>
          <p:nvPr/>
        </p:nvSpPr>
        <p:spPr>
          <a:xfrm>
            <a:off x="3889376" y="2914650"/>
            <a:ext cx="2574925" cy="647700"/>
          </a:xfrm>
          <a:custGeom>
            <a:avLst/>
            <a:gdLst>
              <a:gd name="connsiteX0" fmla="*/ 784225 w 2574925"/>
              <a:gd name="connsiteY0" fmla="*/ 323850 h 647700"/>
              <a:gd name="connsiteX1" fmla="*/ 1203325 w 2574925"/>
              <a:gd name="connsiteY1" fmla="*/ 238125 h 647700"/>
              <a:gd name="connsiteX2" fmla="*/ 1489075 w 2574925"/>
              <a:gd name="connsiteY2" fmla="*/ 184150 h 647700"/>
              <a:gd name="connsiteX3" fmla="*/ 1997075 w 2574925"/>
              <a:gd name="connsiteY3" fmla="*/ 85725 h 647700"/>
              <a:gd name="connsiteX4" fmla="*/ 2041525 w 2574925"/>
              <a:gd name="connsiteY4" fmla="*/ 69850 h 647700"/>
              <a:gd name="connsiteX5" fmla="*/ 2101850 w 2574925"/>
              <a:gd name="connsiteY5" fmla="*/ 34925 h 647700"/>
              <a:gd name="connsiteX6" fmla="*/ 2143125 w 2574925"/>
              <a:gd name="connsiteY6" fmla="*/ 15875 h 647700"/>
              <a:gd name="connsiteX7" fmla="*/ 2193925 w 2574925"/>
              <a:gd name="connsiteY7" fmla="*/ 0 h 647700"/>
              <a:gd name="connsiteX8" fmla="*/ 2235200 w 2574925"/>
              <a:gd name="connsiteY8" fmla="*/ 3175 h 647700"/>
              <a:gd name="connsiteX9" fmla="*/ 2295525 w 2574925"/>
              <a:gd name="connsiteY9" fmla="*/ 22225 h 647700"/>
              <a:gd name="connsiteX10" fmla="*/ 2489200 w 2574925"/>
              <a:gd name="connsiteY10" fmla="*/ 95250 h 647700"/>
              <a:gd name="connsiteX11" fmla="*/ 2530475 w 2574925"/>
              <a:gd name="connsiteY11" fmla="*/ 114300 h 647700"/>
              <a:gd name="connsiteX12" fmla="*/ 2565400 w 2574925"/>
              <a:gd name="connsiteY12" fmla="*/ 130175 h 647700"/>
              <a:gd name="connsiteX13" fmla="*/ 2574925 w 2574925"/>
              <a:gd name="connsiteY13" fmla="*/ 152400 h 647700"/>
              <a:gd name="connsiteX14" fmla="*/ 2568575 w 2574925"/>
              <a:gd name="connsiteY14" fmla="*/ 168275 h 647700"/>
              <a:gd name="connsiteX15" fmla="*/ 2549525 w 2574925"/>
              <a:gd name="connsiteY15" fmla="*/ 196850 h 647700"/>
              <a:gd name="connsiteX16" fmla="*/ 2520950 w 2574925"/>
              <a:gd name="connsiteY16" fmla="*/ 228600 h 647700"/>
              <a:gd name="connsiteX17" fmla="*/ 2492375 w 2574925"/>
              <a:gd name="connsiteY17" fmla="*/ 244475 h 647700"/>
              <a:gd name="connsiteX18" fmla="*/ 2438400 w 2574925"/>
              <a:gd name="connsiteY18" fmla="*/ 260350 h 647700"/>
              <a:gd name="connsiteX19" fmla="*/ 2387600 w 2574925"/>
              <a:gd name="connsiteY19" fmla="*/ 266700 h 647700"/>
              <a:gd name="connsiteX20" fmla="*/ 2317750 w 2574925"/>
              <a:gd name="connsiteY20" fmla="*/ 266700 h 647700"/>
              <a:gd name="connsiteX21" fmla="*/ 2159000 w 2574925"/>
              <a:gd name="connsiteY21" fmla="*/ 279400 h 647700"/>
              <a:gd name="connsiteX22" fmla="*/ 1822450 w 2574925"/>
              <a:gd name="connsiteY22" fmla="*/ 323850 h 647700"/>
              <a:gd name="connsiteX23" fmla="*/ 1060450 w 2574925"/>
              <a:gd name="connsiteY23" fmla="*/ 466725 h 647700"/>
              <a:gd name="connsiteX24" fmla="*/ 574675 w 2574925"/>
              <a:gd name="connsiteY24" fmla="*/ 590550 h 647700"/>
              <a:gd name="connsiteX25" fmla="*/ 349250 w 2574925"/>
              <a:gd name="connsiteY25" fmla="*/ 647700 h 647700"/>
              <a:gd name="connsiteX26" fmla="*/ 292100 w 2574925"/>
              <a:gd name="connsiteY26" fmla="*/ 625475 h 647700"/>
              <a:gd name="connsiteX27" fmla="*/ 225425 w 2574925"/>
              <a:gd name="connsiteY27" fmla="*/ 584200 h 647700"/>
              <a:gd name="connsiteX28" fmla="*/ 155575 w 2574925"/>
              <a:gd name="connsiteY28" fmla="*/ 533400 h 647700"/>
              <a:gd name="connsiteX29" fmla="*/ 66675 w 2574925"/>
              <a:gd name="connsiteY29" fmla="*/ 457200 h 647700"/>
              <a:gd name="connsiteX30" fmla="*/ 9525 w 2574925"/>
              <a:gd name="connsiteY30" fmla="*/ 403225 h 647700"/>
              <a:gd name="connsiteX31" fmla="*/ 0 w 2574925"/>
              <a:gd name="connsiteY31" fmla="*/ 381000 h 647700"/>
              <a:gd name="connsiteX32" fmla="*/ 0 w 2574925"/>
              <a:gd name="connsiteY32" fmla="*/ 352425 h 647700"/>
              <a:gd name="connsiteX33" fmla="*/ 12700 w 2574925"/>
              <a:gd name="connsiteY33" fmla="*/ 349250 h 647700"/>
              <a:gd name="connsiteX34" fmla="*/ 41275 w 2574925"/>
              <a:gd name="connsiteY34" fmla="*/ 352425 h 647700"/>
              <a:gd name="connsiteX35" fmla="*/ 85725 w 2574925"/>
              <a:gd name="connsiteY35" fmla="*/ 371475 h 647700"/>
              <a:gd name="connsiteX36" fmla="*/ 158750 w 2574925"/>
              <a:gd name="connsiteY36" fmla="*/ 396875 h 647700"/>
              <a:gd name="connsiteX37" fmla="*/ 219075 w 2574925"/>
              <a:gd name="connsiteY37" fmla="*/ 409575 h 647700"/>
              <a:gd name="connsiteX38" fmla="*/ 282575 w 2574925"/>
              <a:gd name="connsiteY38" fmla="*/ 412750 h 647700"/>
              <a:gd name="connsiteX39" fmla="*/ 342900 w 2574925"/>
              <a:gd name="connsiteY39" fmla="*/ 412750 h 647700"/>
              <a:gd name="connsiteX40" fmla="*/ 406400 w 2574925"/>
              <a:gd name="connsiteY40" fmla="*/ 406400 h 647700"/>
              <a:gd name="connsiteX41" fmla="*/ 485775 w 2574925"/>
              <a:gd name="connsiteY41" fmla="*/ 393700 h 647700"/>
              <a:gd name="connsiteX42" fmla="*/ 615950 w 2574925"/>
              <a:gd name="connsiteY42" fmla="*/ 361950 h 647700"/>
              <a:gd name="connsiteX43" fmla="*/ 784225 w 2574925"/>
              <a:gd name="connsiteY43" fmla="*/ 32385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574925" h="647700">
                <a:moveTo>
                  <a:pt x="784225" y="323850"/>
                </a:moveTo>
                <a:lnTo>
                  <a:pt x="1203325" y="238125"/>
                </a:lnTo>
                <a:lnTo>
                  <a:pt x="1489075" y="184150"/>
                </a:lnTo>
                <a:lnTo>
                  <a:pt x="1997075" y="85725"/>
                </a:lnTo>
                <a:lnTo>
                  <a:pt x="2041525" y="69850"/>
                </a:lnTo>
                <a:lnTo>
                  <a:pt x="2101850" y="34925"/>
                </a:lnTo>
                <a:lnTo>
                  <a:pt x="2143125" y="15875"/>
                </a:lnTo>
                <a:lnTo>
                  <a:pt x="2193925" y="0"/>
                </a:lnTo>
                <a:lnTo>
                  <a:pt x="2235200" y="3175"/>
                </a:lnTo>
                <a:lnTo>
                  <a:pt x="2295525" y="22225"/>
                </a:lnTo>
                <a:lnTo>
                  <a:pt x="2489200" y="95250"/>
                </a:lnTo>
                <a:lnTo>
                  <a:pt x="2530475" y="114300"/>
                </a:lnTo>
                <a:lnTo>
                  <a:pt x="2565400" y="130175"/>
                </a:lnTo>
                <a:lnTo>
                  <a:pt x="2574925" y="152400"/>
                </a:lnTo>
                <a:lnTo>
                  <a:pt x="2568575" y="168275"/>
                </a:lnTo>
                <a:lnTo>
                  <a:pt x="2549525" y="196850"/>
                </a:lnTo>
                <a:lnTo>
                  <a:pt x="2520950" y="228600"/>
                </a:lnTo>
                <a:lnTo>
                  <a:pt x="2492375" y="244475"/>
                </a:lnTo>
                <a:lnTo>
                  <a:pt x="2438400" y="260350"/>
                </a:lnTo>
                <a:lnTo>
                  <a:pt x="2387600" y="266700"/>
                </a:lnTo>
                <a:lnTo>
                  <a:pt x="2317750" y="266700"/>
                </a:lnTo>
                <a:lnTo>
                  <a:pt x="2159000" y="279400"/>
                </a:lnTo>
                <a:lnTo>
                  <a:pt x="1822450" y="323850"/>
                </a:lnTo>
                <a:lnTo>
                  <a:pt x="1060450" y="466725"/>
                </a:lnTo>
                <a:lnTo>
                  <a:pt x="574675" y="590550"/>
                </a:lnTo>
                <a:lnTo>
                  <a:pt x="349250" y="647700"/>
                </a:lnTo>
                <a:lnTo>
                  <a:pt x="292100" y="625475"/>
                </a:lnTo>
                <a:lnTo>
                  <a:pt x="225425" y="584200"/>
                </a:lnTo>
                <a:lnTo>
                  <a:pt x="155575" y="533400"/>
                </a:lnTo>
                <a:lnTo>
                  <a:pt x="66675" y="457200"/>
                </a:lnTo>
                <a:lnTo>
                  <a:pt x="9525" y="403225"/>
                </a:lnTo>
                <a:lnTo>
                  <a:pt x="0" y="381000"/>
                </a:lnTo>
                <a:lnTo>
                  <a:pt x="0" y="352425"/>
                </a:lnTo>
                <a:lnTo>
                  <a:pt x="12700" y="349250"/>
                </a:lnTo>
                <a:lnTo>
                  <a:pt x="41275" y="352425"/>
                </a:lnTo>
                <a:lnTo>
                  <a:pt x="85725" y="371475"/>
                </a:lnTo>
                <a:lnTo>
                  <a:pt x="158750" y="396875"/>
                </a:lnTo>
                <a:lnTo>
                  <a:pt x="219075" y="409575"/>
                </a:lnTo>
                <a:lnTo>
                  <a:pt x="282575" y="412750"/>
                </a:lnTo>
                <a:lnTo>
                  <a:pt x="342900" y="412750"/>
                </a:lnTo>
                <a:lnTo>
                  <a:pt x="406400" y="406400"/>
                </a:lnTo>
                <a:lnTo>
                  <a:pt x="485775" y="393700"/>
                </a:lnTo>
                <a:lnTo>
                  <a:pt x="615950" y="361950"/>
                </a:lnTo>
                <a:lnTo>
                  <a:pt x="784225" y="3238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7F07811-78EA-4FDB-9A51-5996DDC201A4}"/>
              </a:ext>
            </a:extLst>
          </p:cNvPr>
          <p:cNvSpPr/>
          <p:nvPr/>
        </p:nvSpPr>
        <p:spPr>
          <a:xfrm rot="16200000">
            <a:off x="4354514" y="3667126"/>
            <a:ext cx="1920875" cy="1978025"/>
          </a:xfrm>
          <a:custGeom>
            <a:avLst/>
            <a:gdLst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398679 w 1920240"/>
              <a:gd name="connsiteY34" fmla="*/ 1192377 h 1978761"/>
              <a:gd name="connsiteX35" fmla="*/ 416967 w 1920240"/>
              <a:gd name="connsiteY35" fmla="*/ 1181405 h 1978761"/>
              <a:gd name="connsiteX36" fmla="*/ 446227 w 1920240"/>
              <a:gd name="connsiteY36" fmla="*/ 1181405 h 1978761"/>
              <a:gd name="connsiteX37" fmla="*/ 453543 w 1920240"/>
              <a:gd name="connsiteY37" fmla="*/ 1192377 h 1978761"/>
              <a:gd name="connsiteX38" fmla="*/ 446227 w 1920240"/>
              <a:gd name="connsiteY38" fmla="*/ 1232611 h 1978761"/>
              <a:gd name="connsiteX39" fmla="*/ 416967 w 1920240"/>
              <a:gd name="connsiteY39" fmla="*/ 1349654 h 1978761"/>
              <a:gd name="connsiteX40" fmla="*/ 398679 w 1920240"/>
              <a:gd name="connsiteY40" fmla="*/ 1470355 h 1978761"/>
              <a:gd name="connsiteX41" fmla="*/ 398679 w 1920240"/>
              <a:gd name="connsiteY41" fmla="*/ 1514246 h 1978761"/>
              <a:gd name="connsiteX42" fmla="*/ 402336 w 1920240"/>
              <a:gd name="connsiteY42" fmla="*/ 1550822 h 1978761"/>
              <a:gd name="connsiteX43" fmla="*/ 413309 w 1920240"/>
              <a:gd name="connsiteY43" fmla="*/ 1583741 h 1978761"/>
              <a:gd name="connsiteX44" fmla="*/ 435255 w 1920240"/>
              <a:gd name="connsiteY44" fmla="*/ 1616659 h 1978761"/>
              <a:gd name="connsiteX45" fmla="*/ 482803 w 1920240"/>
              <a:gd name="connsiteY45" fmla="*/ 1645920 h 1978761"/>
              <a:gd name="connsiteX46" fmla="*/ 541325 w 1920240"/>
              <a:gd name="connsiteY46" fmla="*/ 1653235 h 1978761"/>
              <a:gd name="connsiteX47" fmla="*/ 1561795 w 1920240"/>
              <a:gd name="connsiteY47" fmla="*/ 1649577 h 1978761"/>
              <a:gd name="connsiteX48" fmla="*/ 1638605 w 1920240"/>
              <a:gd name="connsiteY48" fmla="*/ 1638605 h 1978761"/>
              <a:gd name="connsiteX49" fmla="*/ 1667866 w 1920240"/>
              <a:gd name="connsiteY49" fmla="*/ 1631289 h 1978761"/>
              <a:gd name="connsiteX50" fmla="*/ 1678839 w 1920240"/>
              <a:gd name="connsiteY50" fmla="*/ 1616659 h 1978761"/>
              <a:gd name="connsiteX51" fmla="*/ 1693469 w 1920240"/>
              <a:gd name="connsiteY51" fmla="*/ 1543507 h 1978761"/>
              <a:gd name="connsiteX52" fmla="*/ 1697127 w 1920240"/>
              <a:gd name="connsiteY52" fmla="*/ 1506931 h 1978761"/>
              <a:gd name="connsiteX53" fmla="*/ 1686154 w 1920240"/>
              <a:gd name="connsiteY53" fmla="*/ 1422806 h 1978761"/>
              <a:gd name="connsiteX54" fmla="*/ 1634947 w 1920240"/>
              <a:gd name="connsiteY54" fmla="*/ 1082649 h 1978761"/>
              <a:gd name="connsiteX55" fmla="*/ 1528877 w 1920240"/>
              <a:gd name="connsiteY55" fmla="*/ 676656 h 1978761"/>
              <a:gd name="connsiteX56" fmla="*/ 1411834 w 1920240"/>
              <a:gd name="connsiteY56" fmla="*/ 212141 h 1978761"/>
              <a:gd name="connsiteX57" fmla="*/ 1404519 w 1920240"/>
              <a:gd name="connsiteY57" fmla="*/ 168249 h 1978761"/>
              <a:gd name="connsiteX58" fmla="*/ 1408176 w 1920240"/>
              <a:gd name="connsiteY58" fmla="*/ 21945 h 1978761"/>
              <a:gd name="connsiteX59" fmla="*/ 1554480 w 1920240"/>
              <a:gd name="connsiteY59" fmla="*/ 0 h 1978761"/>
              <a:gd name="connsiteX60" fmla="*/ 1561795 w 1920240"/>
              <a:gd name="connsiteY60" fmla="*/ 51206 h 1978761"/>
              <a:gd name="connsiteX61" fmla="*/ 1594714 w 1920240"/>
              <a:gd name="connsiteY61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398679 w 1920240"/>
              <a:gd name="connsiteY34" fmla="*/ 1192377 h 1978761"/>
              <a:gd name="connsiteX35" fmla="*/ 416967 w 1920240"/>
              <a:gd name="connsiteY35" fmla="*/ 1181405 h 1978761"/>
              <a:gd name="connsiteX36" fmla="*/ 453543 w 1920240"/>
              <a:gd name="connsiteY36" fmla="*/ 1192377 h 1978761"/>
              <a:gd name="connsiteX37" fmla="*/ 446227 w 1920240"/>
              <a:gd name="connsiteY37" fmla="*/ 1232611 h 1978761"/>
              <a:gd name="connsiteX38" fmla="*/ 416967 w 1920240"/>
              <a:gd name="connsiteY38" fmla="*/ 1349654 h 1978761"/>
              <a:gd name="connsiteX39" fmla="*/ 398679 w 1920240"/>
              <a:gd name="connsiteY39" fmla="*/ 1470355 h 1978761"/>
              <a:gd name="connsiteX40" fmla="*/ 398679 w 1920240"/>
              <a:gd name="connsiteY40" fmla="*/ 1514246 h 1978761"/>
              <a:gd name="connsiteX41" fmla="*/ 402336 w 1920240"/>
              <a:gd name="connsiteY41" fmla="*/ 1550822 h 1978761"/>
              <a:gd name="connsiteX42" fmla="*/ 413309 w 1920240"/>
              <a:gd name="connsiteY42" fmla="*/ 1583741 h 1978761"/>
              <a:gd name="connsiteX43" fmla="*/ 435255 w 1920240"/>
              <a:gd name="connsiteY43" fmla="*/ 1616659 h 1978761"/>
              <a:gd name="connsiteX44" fmla="*/ 482803 w 1920240"/>
              <a:gd name="connsiteY44" fmla="*/ 1645920 h 1978761"/>
              <a:gd name="connsiteX45" fmla="*/ 541325 w 1920240"/>
              <a:gd name="connsiteY45" fmla="*/ 1653235 h 1978761"/>
              <a:gd name="connsiteX46" fmla="*/ 1561795 w 1920240"/>
              <a:gd name="connsiteY46" fmla="*/ 1649577 h 1978761"/>
              <a:gd name="connsiteX47" fmla="*/ 1638605 w 1920240"/>
              <a:gd name="connsiteY47" fmla="*/ 1638605 h 1978761"/>
              <a:gd name="connsiteX48" fmla="*/ 1667866 w 1920240"/>
              <a:gd name="connsiteY48" fmla="*/ 1631289 h 1978761"/>
              <a:gd name="connsiteX49" fmla="*/ 1678839 w 1920240"/>
              <a:gd name="connsiteY49" fmla="*/ 1616659 h 1978761"/>
              <a:gd name="connsiteX50" fmla="*/ 1693469 w 1920240"/>
              <a:gd name="connsiteY50" fmla="*/ 1543507 h 1978761"/>
              <a:gd name="connsiteX51" fmla="*/ 1697127 w 1920240"/>
              <a:gd name="connsiteY51" fmla="*/ 1506931 h 1978761"/>
              <a:gd name="connsiteX52" fmla="*/ 1686154 w 1920240"/>
              <a:gd name="connsiteY52" fmla="*/ 1422806 h 1978761"/>
              <a:gd name="connsiteX53" fmla="*/ 1634947 w 1920240"/>
              <a:gd name="connsiteY53" fmla="*/ 1082649 h 1978761"/>
              <a:gd name="connsiteX54" fmla="*/ 1528877 w 1920240"/>
              <a:gd name="connsiteY54" fmla="*/ 676656 h 1978761"/>
              <a:gd name="connsiteX55" fmla="*/ 1411834 w 1920240"/>
              <a:gd name="connsiteY55" fmla="*/ 212141 h 1978761"/>
              <a:gd name="connsiteX56" fmla="*/ 1404519 w 1920240"/>
              <a:gd name="connsiteY56" fmla="*/ 168249 h 1978761"/>
              <a:gd name="connsiteX57" fmla="*/ 1408176 w 1920240"/>
              <a:gd name="connsiteY57" fmla="*/ 21945 h 1978761"/>
              <a:gd name="connsiteX58" fmla="*/ 1554480 w 1920240"/>
              <a:gd name="connsiteY58" fmla="*/ 0 h 1978761"/>
              <a:gd name="connsiteX59" fmla="*/ 1561795 w 1920240"/>
              <a:gd name="connsiteY59" fmla="*/ 51206 h 1978761"/>
              <a:gd name="connsiteX60" fmla="*/ 1594714 w 1920240"/>
              <a:gd name="connsiteY60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398679 w 1920240"/>
              <a:gd name="connsiteY34" fmla="*/ 1192377 h 1978761"/>
              <a:gd name="connsiteX35" fmla="*/ 416967 w 1920240"/>
              <a:gd name="connsiteY35" fmla="*/ 1181405 h 1978761"/>
              <a:gd name="connsiteX36" fmla="*/ 446227 w 1920240"/>
              <a:gd name="connsiteY36" fmla="*/ 1232611 h 1978761"/>
              <a:gd name="connsiteX37" fmla="*/ 416967 w 1920240"/>
              <a:gd name="connsiteY37" fmla="*/ 1349654 h 1978761"/>
              <a:gd name="connsiteX38" fmla="*/ 398679 w 1920240"/>
              <a:gd name="connsiteY38" fmla="*/ 1470355 h 1978761"/>
              <a:gd name="connsiteX39" fmla="*/ 398679 w 1920240"/>
              <a:gd name="connsiteY39" fmla="*/ 1514246 h 1978761"/>
              <a:gd name="connsiteX40" fmla="*/ 402336 w 1920240"/>
              <a:gd name="connsiteY40" fmla="*/ 1550822 h 1978761"/>
              <a:gd name="connsiteX41" fmla="*/ 413309 w 1920240"/>
              <a:gd name="connsiteY41" fmla="*/ 1583741 h 1978761"/>
              <a:gd name="connsiteX42" fmla="*/ 435255 w 1920240"/>
              <a:gd name="connsiteY42" fmla="*/ 1616659 h 1978761"/>
              <a:gd name="connsiteX43" fmla="*/ 482803 w 1920240"/>
              <a:gd name="connsiteY43" fmla="*/ 1645920 h 1978761"/>
              <a:gd name="connsiteX44" fmla="*/ 541325 w 1920240"/>
              <a:gd name="connsiteY44" fmla="*/ 1653235 h 1978761"/>
              <a:gd name="connsiteX45" fmla="*/ 1561795 w 1920240"/>
              <a:gd name="connsiteY45" fmla="*/ 1649577 h 1978761"/>
              <a:gd name="connsiteX46" fmla="*/ 1638605 w 1920240"/>
              <a:gd name="connsiteY46" fmla="*/ 1638605 h 1978761"/>
              <a:gd name="connsiteX47" fmla="*/ 1667866 w 1920240"/>
              <a:gd name="connsiteY47" fmla="*/ 1631289 h 1978761"/>
              <a:gd name="connsiteX48" fmla="*/ 1678839 w 1920240"/>
              <a:gd name="connsiteY48" fmla="*/ 1616659 h 1978761"/>
              <a:gd name="connsiteX49" fmla="*/ 1693469 w 1920240"/>
              <a:gd name="connsiteY49" fmla="*/ 1543507 h 1978761"/>
              <a:gd name="connsiteX50" fmla="*/ 1697127 w 1920240"/>
              <a:gd name="connsiteY50" fmla="*/ 1506931 h 1978761"/>
              <a:gd name="connsiteX51" fmla="*/ 1686154 w 1920240"/>
              <a:gd name="connsiteY51" fmla="*/ 1422806 h 1978761"/>
              <a:gd name="connsiteX52" fmla="*/ 1634947 w 1920240"/>
              <a:gd name="connsiteY52" fmla="*/ 1082649 h 1978761"/>
              <a:gd name="connsiteX53" fmla="*/ 1528877 w 1920240"/>
              <a:gd name="connsiteY53" fmla="*/ 676656 h 1978761"/>
              <a:gd name="connsiteX54" fmla="*/ 1411834 w 1920240"/>
              <a:gd name="connsiteY54" fmla="*/ 212141 h 1978761"/>
              <a:gd name="connsiteX55" fmla="*/ 1404519 w 1920240"/>
              <a:gd name="connsiteY55" fmla="*/ 168249 h 1978761"/>
              <a:gd name="connsiteX56" fmla="*/ 1408176 w 1920240"/>
              <a:gd name="connsiteY56" fmla="*/ 21945 h 1978761"/>
              <a:gd name="connsiteX57" fmla="*/ 1554480 w 1920240"/>
              <a:gd name="connsiteY57" fmla="*/ 0 h 1978761"/>
              <a:gd name="connsiteX58" fmla="*/ 1561795 w 1920240"/>
              <a:gd name="connsiteY58" fmla="*/ 51206 h 1978761"/>
              <a:gd name="connsiteX59" fmla="*/ 1594714 w 1920240"/>
              <a:gd name="connsiteY59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398679 w 1920240"/>
              <a:gd name="connsiteY34" fmla="*/ 1192377 h 1978761"/>
              <a:gd name="connsiteX35" fmla="*/ 416967 w 1920240"/>
              <a:gd name="connsiteY35" fmla="*/ 1181405 h 1978761"/>
              <a:gd name="connsiteX36" fmla="*/ 446227 w 1920240"/>
              <a:gd name="connsiteY36" fmla="*/ 1232611 h 1978761"/>
              <a:gd name="connsiteX37" fmla="*/ 416967 w 1920240"/>
              <a:gd name="connsiteY37" fmla="*/ 1349654 h 1978761"/>
              <a:gd name="connsiteX38" fmla="*/ 398679 w 1920240"/>
              <a:gd name="connsiteY38" fmla="*/ 1514246 h 1978761"/>
              <a:gd name="connsiteX39" fmla="*/ 402336 w 1920240"/>
              <a:gd name="connsiteY39" fmla="*/ 1550822 h 1978761"/>
              <a:gd name="connsiteX40" fmla="*/ 413309 w 1920240"/>
              <a:gd name="connsiteY40" fmla="*/ 1583741 h 1978761"/>
              <a:gd name="connsiteX41" fmla="*/ 435255 w 1920240"/>
              <a:gd name="connsiteY41" fmla="*/ 1616659 h 1978761"/>
              <a:gd name="connsiteX42" fmla="*/ 482803 w 1920240"/>
              <a:gd name="connsiteY42" fmla="*/ 1645920 h 1978761"/>
              <a:gd name="connsiteX43" fmla="*/ 541325 w 1920240"/>
              <a:gd name="connsiteY43" fmla="*/ 1653235 h 1978761"/>
              <a:gd name="connsiteX44" fmla="*/ 1561795 w 1920240"/>
              <a:gd name="connsiteY44" fmla="*/ 1649577 h 1978761"/>
              <a:gd name="connsiteX45" fmla="*/ 1638605 w 1920240"/>
              <a:gd name="connsiteY45" fmla="*/ 1638605 h 1978761"/>
              <a:gd name="connsiteX46" fmla="*/ 1667866 w 1920240"/>
              <a:gd name="connsiteY46" fmla="*/ 1631289 h 1978761"/>
              <a:gd name="connsiteX47" fmla="*/ 1678839 w 1920240"/>
              <a:gd name="connsiteY47" fmla="*/ 1616659 h 1978761"/>
              <a:gd name="connsiteX48" fmla="*/ 1693469 w 1920240"/>
              <a:gd name="connsiteY48" fmla="*/ 1543507 h 1978761"/>
              <a:gd name="connsiteX49" fmla="*/ 1697127 w 1920240"/>
              <a:gd name="connsiteY49" fmla="*/ 1506931 h 1978761"/>
              <a:gd name="connsiteX50" fmla="*/ 1686154 w 1920240"/>
              <a:gd name="connsiteY50" fmla="*/ 1422806 h 1978761"/>
              <a:gd name="connsiteX51" fmla="*/ 1634947 w 1920240"/>
              <a:gd name="connsiteY51" fmla="*/ 1082649 h 1978761"/>
              <a:gd name="connsiteX52" fmla="*/ 1528877 w 1920240"/>
              <a:gd name="connsiteY52" fmla="*/ 676656 h 1978761"/>
              <a:gd name="connsiteX53" fmla="*/ 1411834 w 1920240"/>
              <a:gd name="connsiteY53" fmla="*/ 212141 h 1978761"/>
              <a:gd name="connsiteX54" fmla="*/ 1404519 w 1920240"/>
              <a:gd name="connsiteY54" fmla="*/ 168249 h 1978761"/>
              <a:gd name="connsiteX55" fmla="*/ 1408176 w 1920240"/>
              <a:gd name="connsiteY55" fmla="*/ 21945 h 1978761"/>
              <a:gd name="connsiteX56" fmla="*/ 1554480 w 1920240"/>
              <a:gd name="connsiteY56" fmla="*/ 0 h 1978761"/>
              <a:gd name="connsiteX57" fmla="*/ 1561795 w 1920240"/>
              <a:gd name="connsiteY57" fmla="*/ 51206 h 1978761"/>
              <a:gd name="connsiteX58" fmla="*/ 1594714 w 1920240"/>
              <a:gd name="connsiteY58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398679 w 1920240"/>
              <a:gd name="connsiteY34" fmla="*/ 1192377 h 1978761"/>
              <a:gd name="connsiteX35" fmla="*/ 446227 w 1920240"/>
              <a:gd name="connsiteY35" fmla="*/ 1232611 h 1978761"/>
              <a:gd name="connsiteX36" fmla="*/ 416967 w 1920240"/>
              <a:gd name="connsiteY36" fmla="*/ 1349654 h 1978761"/>
              <a:gd name="connsiteX37" fmla="*/ 398679 w 1920240"/>
              <a:gd name="connsiteY37" fmla="*/ 1514246 h 1978761"/>
              <a:gd name="connsiteX38" fmla="*/ 402336 w 1920240"/>
              <a:gd name="connsiteY38" fmla="*/ 1550822 h 1978761"/>
              <a:gd name="connsiteX39" fmla="*/ 413309 w 1920240"/>
              <a:gd name="connsiteY39" fmla="*/ 1583741 h 1978761"/>
              <a:gd name="connsiteX40" fmla="*/ 435255 w 1920240"/>
              <a:gd name="connsiteY40" fmla="*/ 1616659 h 1978761"/>
              <a:gd name="connsiteX41" fmla="*/ 482803 w 1920240"/>
              <a:gd name="connsiteY41" fmla="*/ 1645920 h 1978761"/>
              <a:gd name="connsiteX42" fmla="*/ 541325 w 1920240"/>
              <a:gd name="connsiteY42" fmla="*/ 1653235 h 1978761"/>
              <a:gd name="connsiteX43" fmla="*/ 1561795 w 1920240"/>
              <a:gd name="connsiteY43" fmla="*/ 1649577 h 1978761"/>
              <a:gd name="connsiteX44" fmla="*/ 1638605 w 1920240"/>
              <a:gd name="connsiteY44" fmla="*/ 1638605 h 1978761"/>
              <a:gd name="connsiteX45" fmla="*/ 1667866 w 1920240"/>
              <a:gd name="connsiteY45" fmla="*/ 1631289 h 1978761"/>
              <a:gd name="connsiteX46" fmla="*/ 1678839 w 1920240"/>
              <a:gd name="connsiteY46" fmla="*/ 1616659 h 1978761"/>
              <a:gd name="connsiteX47" fmla="*/ 1693469 w 1920240"/>
              <a:gd name="connsiteY47" fmla="*/ 1543507 h 1978761"/>
              <a:gd name="connsiteX48" fmla="*/ 1697127 w 1920240"/>
              <a:gd name="connsiteY48" fmla="*/ 1506931 h 1978761"/>
              <a:gd name="connsiteX49" fmla="*/ 1686154 w 1920240"/>
              <a:gd name="connsiteY49" fmla="*/ 1422806 h 1978761"/>
              <a:gd name="connsiteX50" fmla="*/ 1634947 w 1920240"/>
              <a:gd name="connsiteY50" fmla="*/ 1082649 h 1978761"/>
              <a:gd name="connsiteX51" fmla="*/ 1528877 w 1920240"/>
              <a:gd name="connsiteY51" fmla="*/ 676656 h 1978761"/>
              <a:gd name="connsiteX52" fmla="*/ 1411834 w 1920240"/>
              <a:gd name="connsiteY52" fmla="*/ 212141 h 1978761"/>
              <a:gd name="connsiteX53" fmla="*/ 1404519 w 1920240"/>
              <a:gd name="connsiteY53" fmla="*/ 168249 h 1978761"/>
              <a:gd name="connsiteX54" fmla="*/ 1408176 w 1920240"/>
              <a:gd name="connsiteY54" fmla="*/ 21945 h 1978761"/>
              <a:gd name="connsiteX55" fmla="*/ 1554480 w 1920240"/>
              <a:gd name="connsiteY55" fmla="*/ 0 h 1978761"/>
              <a:gd name="connsiteX56" fmla="*/ 1561795 w 1920240"/>
              <a:gd name="connsiteY56" fmla="*/ 51206 h 1978761"/>
              <a:gd name="connsiteX57" fmla="*/ 1594714 w 1920240"/>
              <a:gd name="connsiteY57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446227 w 1920240"/>
              <a:gd name="connsiteY34" fmla="*/ 1232611 h 1978761"/>
              <a:gd name="connsiteX35" fmla="*/ 416967 w 1920240"/>
              <a:gd name="connsiteY35" fmla="*/ 1349654 h 1978761"/>
              <a:gd name="connsiteX36" fmla="*/ 398679 w 1920240"/>
              <a:gd name="connsiteY36" fmla="*/ 1514246 h 1978761"/>
              <a:gd name="connsiteX37" fmla="*/ 402336 w 1920240"/>
              <a:gd name="connsiteY37" fmla="*/ 1550822 h 1978761"/>
              <a:gd name="connsiteX38" fmla="*/ 413309 w 1920240"/>
              <a:gd name="connsiteY38" fmla="*/ 1583741 h 1978761"/>
              <a:gd name="connsiteX39" fmla="*/ 435255 w 1920240"/>
              <a:gd name="connsiteY39" fmla="*/ 1616659 h 1978761"/>
              <a:gd name="connsiteX40" fmla="*/ 482803 w 1920240"/>
              <a:gd name="connsiteY40" fmla="*/ 1645920 h 1978761"/>
              <a:gd name="connsiteX41" fmla="*/ 541325 w 1920240"/>
              <a:gd name="connsiteY41" fmla="*/ 1653235 h 1978761"/>
              <a:gd name="connsiteX42" fmla="*/ 1561795 w 1920240"/>
              <a:gd name="connsiteY42" fmla="*/ 1649577 h 1978761"/>
              <a:gd name="connsiteX43" fmla="*/ 1638605 w 1920240"/>
              <a:gd name="connsiteY43" fmla="*/ 1638605 h 1978761"/>
              <a:gd name="connsiteX44" fmla="*/ 1667866 w 1920240"/>
              <a:gd name="connsiteY44" fmla="*/ 1631289 h 1978761"/>
              <a:gd name="connsiteX45" fmla="*/ 1678839 w 1920240"/>
              <a:gd name="connsiteY45" fmla="*/ 1616659 h 1978761"/>
              <a:gd name="connsiteX46" fmla="*/ 1693469 w 1920240"/>
              <a:gd name="connsiteY46" fmla="*/ 1543507 h 1978761"/>
              <a:gd name="connsiteX47" fmla="*/ 1697127 w 1920240"/>
              <a:gd name="connsiteY47" fmla="*/ 1506931 h 1978761"/>
              <a:gd name="connsiteX48" fmla="*/ 1686154 w 1920240"/>
              <a:gd name="connsiteY48" fmla="*/ 1422806 h 1978761"/>
              <a:gd name="connsiteX49" fmla="*/ 1634947 w 1920240"/>
              <a:gd name="connsiteY49" fmla="*/ 1082649 h 1978761"/>
              <a:gd name="connsiteX50" fmla="*/ 1528877 w 1920240"/>
              <a:gd name="connsiteY50" fmla="*/ 676656 h 1978761"/>
              <a:gd name="connsiteX51" fmla="*/ 1411834 w 1920240"/>
              <a:gd name="connsiteY51" fmla="*/ 212141 h 1978761"/>
              <a:gd name="connsiteX52" fmla="*/ 1404519 w 1920240"/>
              <a:gd name="connsiteY52" fmla="*/ 168249 h 1978761"/>
              <a:gd name="connsiteX53" fmla="*/ 1408176 w 1920240"/>
              <a:gd name="connsiteY53" fmla="*/ 21945 h 1978761"/>
              <a:gd name="connsiteX54" fmla="*/ 1554480 w 1920240"/>
              <a:gd name="connsiteY54" fmla="*/ 0 h 1978761"/>
              <a:gd name="connsiteX55" fmla="*/ 1561795 w 1920240"/>
              <a:gd name="connsiteY55" fmla="*/ 51206 h 1978761"/>
              <a:gd name="connsiteX56" fmla="*/ 1594714 w 1920240"/>
              <a:gd name="connsiteY56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416967 w 1920240"/>
              <a:gd name="connsiteY34" fmla="*/ 1349654 h 1978761"/>
              <a:gd name="connsiteX35" fmla="*/ 398679 w 1920240"/>
              <a:gd name="connsiteY35" fmla="*/ 1514246 h 1978761"/>
              <a:gd name="connsiteX36" fmla="*/ 402336 w 1920240"/>
              <a:gd name="connsiteY36" fmla="*/ 1550822 h 1978761"/>
              <a:gd name="connsiteX37" fmla="*/ 413309 w 1920240"/>
              <a:gd name="connsiteY37" fmla="*/ 1583741 h 1978761"/>
              <a:gd name="connsiteX38" fmla="*/ 435255 w 1920240"/>
              <a:gd name="connsiteY38" fmla="*/ 1616659 h 1978761"/>
              <a:gd name="connsiteX39" fmla="*/ 482803 w 1920240"/>
              <a:gd name="connsiteY39" fmla="*/ 1645920 h 1978761"/>
              <a:gd name="connsiteX40" fmla="*/ 541325 w 1920240"/>
              <a:gd name="connsiteY40" fmla="*/ 1653235 h 1978761"/>
              <a:gd name="connsiteX41" fmla="*/ 1561795 w 1920240"/>
              <a:gd name="connsiteY41" fmla="*/ 1649577 h 1978761"/>
              <a:gd name="connsiteX42" fmla="*/ 1638605 w 1920240"/>
              <a:gd name="connsiteY42" fmla="*/ 1638605 h 1978761"/>
              <a:gd name="connsiteX43" fmla="*/ 1667866 w 1920240"/>
              <a:gd name="connsiteY43" fmla="*/ 1631289 h 1978761"/>
              <a:gd name="connsiteX44" fmla="*/ 1678839 w 1920240"/>
              <a:gd name="connsiteY44" fmla="*/ 1616659 h 1978761"/>
              <a:gd name="connsiteX45" fmla="*/ 1693469 w 1920240"/>
              <a:gd name="connsiteY45" fmla="*/ 1543507 h 1978761"/>
              <a:gd name="connsiteX46" fmla="*/ 1697127 w 1920240"/>
              <a:gd name="connsiteY46" fmla="*/ 1506931 h 1978761"/>
              <a:gd name="connsiteX47" fmla="*/ 1686154 w 1920240"/>
              <a:gd name="connsiteY47" fmla="*/ 1422806 h 1978761"/>
              <a:gd name="connsiteX48" fmla="*/ 1634947 w 1920240"/>
              <a:gd name="connsiteY48" fmla="*/ 1082649 h 1978761"/>
              <a:gd name="connsiteX49" fmla="*/ 1528877 w 1920240"/>
              <a:gd name="connsiteY49" fmla="*/ 676656 h 1978761"/>
              <a:gd name="connsiteX50" fmla="*/ 1411834 w 1920240"/>
              <a:gd name="connsiteY50" fmla="*/ 212141 h 1978761"/>
              <a:gd name="connsiteX51" fmla="*/ 1404519 w 1920240"/>
              <a:gd name="connsiteY51" fmla="*/ 168249 h 1978761"/>
              <a:gd name="connsiteX52" fmla="*/ 1408176 w 1920240"/>
              <a:gd name="connsiteY52" fmla="*/ 21945 h 1978761"/>
              <a:gd name="connsiteX53" fmla="*/ 1554480 w 1920240"/>
              <a:gd name="connsiteY53" fmla="*/ 0 h 1978761"/>
              <a:gd name="connsiteX54" fmla="*/ 1561795 w 1920240"/>
              <a:gd name="connsiteY54" fmla="*/ 51206 h 1978761"/>
              <a:gd name="connsiteX55" fmla="*/ 1594714 w 1920240"/>
              <a:gd name="connsiteY55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398679 w 1920240"/>
              <a:gd name="connsiteY34" fmla="*/ 1514246 h 1978761"/>
              <a:gd name="connsiteX35" fmla="*/ 402336 w 1920240"/>
              <a:gd name="connsiteY35" fmla="*/ 1550822 h 1978761"/>
              <a:gd name="connsiteX36" fmla="*/ 413309 w 1920240"/>
              <a:gd name="connsiteY36" fmla="*/ 1583741 h 1978761"/>
              <a:gd name="connsiteX37" fmla="*/ 435255 w 1920240"/>
              <a:gd name="connsiteY37" fmla="*/ 1616659 h 1978761"/>
              <a:gd name="connsiteX38" fmla="*/ 482803 w 1920240"/>
              <a:gd name="connsiteY38" fmla="*/ 1645920 h 1978761"/>
              <a:gd name="connsiteX39" fmla="*/ 541325 w 1920240"/>
              <a:gd name="connsiteY39" fmla="*/ 1653235 h 1978761"/>
              <a:gd name="connsiteX40" fmla="*/ 1561795 w 1920240"/>
              <a:gd name="connsiteY40" fmla="*/ 1649577 h 1978761"/>
              <a:gd name="connsiteX41" fmla="*/ 1638605 w 1920240"/>
              <a:gd name="connsiteY41" fmla="*/ 1638605 h 1978761"/>
              <a:gd name="connsiteX42" fmla="*/ 1667866 w 1920240"/>
              <a:gd name="connsiteY42" fmla="*/ 1631289 h 1978761"/>
              <a:gd name="connsiteX43" fmla="*/ 1678839 w 1920240"/>
              <a:gd name="connsiteY43" fmla="*/ 1616659 h 1978761"/>
              <a:gd name="connsiteX44" fmla="*/ 1693469 w 1920240"/>
              <a:gd name="connsiteY44" fmla="*/ 1543507 h 1978761"/>
              <a:gd name="connsiteX45" fmla="*/ 1697127 w 1920240"/>
              <a:gd name="connsiteY45" fmla="*/ 1506931 h 1978761"/>
              <a:gd name="connsiteX46" fmla="*/ 1686154 w 1920240"/>
              <a:gd name="connsiteY46" fmla="*/ 1422806 h 1978761"/>
              <a:gd name="connsiteX47" fmla="*/ 1634947 w 1920240"/>
              <a:gd name="connsiteY47" fmla="*/ 1082649 h 1978761"/>
              <a:gd name="connsiteX48" fmla="*/ 1528877 w 1920240"/>
              <a:gd name="connsiteY48" fmla="*/ 676656 h 1978761"/>
              <a:gd name="connsiteX49" fmla="*/ 1411834 w 1920240"/>
              <a:gd name="connsiteY49" fmla="*/ 212141 h 1978761"/>
              <a:gd name="connsiteX50" fmla="*/ 1404519 w 1920240"/>
              <a:gd name="connsiteY50" fmla="*/ 168249 h 1978761"/>
              <a:gd name="connsiteX51" fmla="*/ 1408176 w 1920240"/>
              <a:gd name="connsiteY51" fmla="*/ 21945 h 1978761"/>
              <a:gd name="connsiteX52" fmla="*/ 1554480 w 1920240"/>
              <a:gd name="connsiteY52" fmla="*/ 0 h 1978761"/>
              <a:gd name="connsiteX53" fmla="*/ 1561795 w 1920240"/>
              <a:gd name="connsiteY53" fmla="*/ 51206 h 1978761"/>
              <a:gd name="connsiteX54" fmla="*/ 1594714 w 1920240"/>
              <a:gd name="connsiteY54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402336 w 1920240"/>
              <a:gd name="connsiteY34" fmla="*/ 1550822 h 1978761"/>
              <a:gd name="connsiteX35" fmla="*/ 413309 w 1920240"/>
              <a:gd name="connsiteY35" fmla="*/ 1583741 h 1978761"/>
              <a:gd name="connsiteX36" fmla="*/ 435255 w 1920240"/>
              <a:gd name="connsiteY36" fmla="*/ 1616659 h 1978761"/>
              <a:gd name="connsiteX37" fmla="*/ 482803 w 1920240"/>
              <a:gd name="connsiteY37" fmla="*/ 1645920 h 1978761"/>
              <a:gd name="connsiteX38" fmla="*/ 541325 w 1920240"/>
              <a:gd name="connsiteY38" fmla="*/ 1653235 h 1978761"/>
              <a:gd name="connsiteX39" fmla="*/ 1561795 w 1920240"/>
              <a:gd name="connsiteY39" fmla="*/ 1649577 h 1978761"/>
              <a:gd name="connsiteX40" fmla="*/ 1638605 w 1920240"/>
              <a:gd name="connsiteY40" fmla="*/ 1638605 h 1978761"/>
              <a:gd name="connsiteX41" fmla="*/ 1667866 w 1920240"/>
              <a:gd name="connsiteY41" fmla="*/ 1631289 h 1978761"/>
              <a:gd name="connsiteX42" fmla="*/ 1678839 w 1920240"/>
              <a:gd name="connsiteY42" fmla="*/ 1616659 h 1978761"/>
              <a:gd name="connsiteX43" fmla="*/ 1693469 w 1920240"/>
              <a:gd name="connsiteY43" fmla="*/ 1543507 h 1978761"/>
              <a:gd name="connsiteX44" fmla="*/ 1697127 w 1920240"/>
              <a:gd name="connsiteY44" fmla="*/ 1506931 h 1978761"/>
              <a:gd name="connsiteX45" fmla="*/ 1686154 w 1920240"/>
              <a:gd name="connsiteY45" fmla="*/ 1422806 h 1978761"/>
              <a:gd name="connsiteX46" fmla="*/ 1634947 w 1920240"/>
              <a:gd name="connsiteY46" fmla="*/ 1082649 h 1978761"/>
              <a:gd name="connsiteX47" fmla="*/ 1528877 w 1920240"/>
              <a:gd name="connsiteY47" fmla="*/ 676656 h 1978761"/>
              <a:gd name="connsiteX48" fmla="*/ 1411834 w 1920240"/>
              <a:gd name="connsiteY48" fmla="*/ 212141 h 1978761"/>
              <a:gd name="connsiteX49" fmla="*/ 1404519 w 1920240"/>
              <a:gd name="connsiteY49" fmla="*/ 168249 h 1978761"/>
              <a:gd name="connsiteX50" fmla="*/ 1408176 w 1920240"/>
              <a:gd name="connsiteY50" fmla="*/ 21945 h 1978761"/>
              <a:gd name="connsiteX51" fmla="*/ 1554480 w 1920240"/>
              <a:gd name="connsiteY51" fmla="*/ 0 h 1978761"/>
              <a:gd name="connsiteX52" fmla="*/ 1561795 w 1920240"/>
              <a:gd name="connsiteY52" fmla="*/ 51206 h 1978761"/>
              <a:gd name="connsiteX53" fmla="*/ 1594714 w 1920240"/>
              <a:gd name="connsiteY53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402336 w 1920240"/>
              <a:gd name="connsiteY33" fmla="*/ 1550822 h 1978761"/>
              <a:gd name="connsiteX34" fmla="*/ 413309 w 1920240"/>
              <a:gd name="connsiteY34" fmla="*/ 1583741 h 1978761"/>
              <a:gd name="connsiteX35" fmla="*/ 435255 w 1920240"/>
              <a:gd name="connsiteY35" fmla="*/ 1616659 h 1978761"/>
              <a:gd name="connsiteX36" fmla="*/ 482803 w 1920240"/>
              <a:gd name="connsiteY36" fmla="*/ 1645920 h 1978761"/>
              <a:gd name="connsiteX37" fmla="*/ 541325 w 1920240"/>
              <a:gd name="connsiteY37" fmla="*/ 1653235 h 1978761"/>
              <a:gd name="connsiteX38" fmla="*/ 1561795 w 1920240"/>
              <a:gd name="connsiteY38" fmla="*/ 1649577 h 1978761"/>
              <a:gd name="connsiteX39" fmla="*/ 1638605 w 1920240"/>
              <a:gd name="connsiteY39" fmla="*/ 1638605 h 1978761"/>
              <a:gd name="connsiteX40" fmla="*/ 1667866 w 1920240"/>
              <a:gd name="connsiteY40" fmla="*/ 1631289 h 1978761"/>
              <a:gd name="connsiteX41" fmla="*/ 1678839 w 1920240"/>
              <a:gd name="connsiteY41" fmla="*/ 1616659 h 1978761"/>
              <a:gd name="connsiteX42" fmla="*/ 1693469 w 1920240"/>
              <a:gd name="connsiteY42" fmla="*/ 1543507 h 1978761"/>
              <a:gd name="connsiteX43" fmla="*/ 1697127 w 1920240"/>
              <a:gd name="connsiteY43" fmla="*/ 1506931 h 1978761"/>
              <a:gd name="connsiteX44" fmla="*/ 1686154 w 1920240"/>
              <a:gd name="connsiteY44" fmla="*/ 1422806 h 1978761"/>
              <a:gd name="connsiteX45" fmla="*/ 1634947 w 1920240"/>
              <a:gd name="connsiteY45" fmla="*/ 1082649 h 1978761"/>
              <a:gd name="connsiteX46" fmla="*/ 1528877 w 1920240"/>
              <a:gd name="connsiteY46" fmla="*/ 676656 h 1978761"/>
              <a:gd name="connsiteX47" fmla="*/ 1411834 w 1920240"/>
              <a:gd name="connsiteY47" fmla="*/ 212141 h 1978761"/>
              <a:gd name="connsiteX48" fmla="*/ 1404519 w 1920240"/>
              <a:gd name="connsiteY48" fmla="*/ 168249 h 1978761"/>
              <a:gd name="connsiteX49" fmla="*/ 1408176 w 1920240"/>
              <a:gd name="connsiteY49" fmla="*/ 21945 h 1978761"/>
              <a:gd name="connsiteX50" fmla="*/ 1554480 w 1920240"/>
              <a:gd name="connsiteY50" fmla="*/ 0 h 1978761"/>
              <a:gd name="connsiteX51" fmla="*/ 1561795 w 1920240"/>
              <a:gd name="connsiteY51" fmla="*/ 51206 h 1978761"/>
              <a:gd name="connsiteX52" fmla="*/ 1594714 w 1920240"/>
              <a:gd name="connsiteY52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402336 w 1920240"/>
              <a:gd name="connsiteY32" fmla="*/ 1550822 h 1978761"/>
              <a:gd name="connsiteX33" fmla="*/ 413309 w 1920240"/>
              <a:gd name="connsiteY33" fmla="*/ 1583741 h 1978761"/>
              <a:gd name="connsiteX34" fmla="*/ 435255 w 1920240"/>
              <a:gd name="connsiteY34" fmla="*/ 1616659 h 1978761"/>
              <a:gd name="connsiteX35" fmla="*/ 482803 w 1920240"/>
              <a:gd name="connsiteY35" fmla="*/ 1645920 h 1978761"/>
              <a:gd name="connsiteX36" fmla="*/ 541325 w 1920240"/>
              <a:gd name="connsiteY36" fmla="*/ 1653235 h 1978761"/>
              <a:gd name="connsiteX37" fmla="*/ 1561795 w 1920240"/>
              <a:gd name="connsiteY37" fmla="*/ 1649577 h 1978761"/>
              <a:gd name="connsiteX38" fmla="*/ 1638605 w 1920240"/>
              <a:gd name="connsiteY38" fmla="*/ 1638605 h 1978761"/>
              <a:gd name="connsiteX39" fmla="*/ 1667866 w 1920240"/>
              <a:gd name="connsiteY39" fmla="*/ 1631289 h 1978761"/>
              <a:gd name="connsiteX40" fmla="*/ 1678839 w 1920240"/>
              <a:gd name="connsiteY40" fmla="*/ 1616659 h 1978761"/>
              <a:gd name="connsiteX41" fmla="*/ 1693469 w 1920240"/>
              <a:gd name="connsiteY41" fmla="*/ 1543507 h 1978761"/>
              <a:gd name="connsiteX42" fmla="*/ 1697127 w 1920240"/>
              <a:gd name="connsiteY42" fmla="*/ 1506931 h 1978761"/>
              <a:gd name="connsiteX43" fmla="*/ 1686154 w 1920240"/>
              <a:gd name="connsiteY43" fmla="*/ 1422806 h 1978761"/>
              <a:gd name="connsiteX44" fmla="*/ 1634947 w 1920240"/>
              <a:gd name="connsiteY44" fmla="*/ 1082649 h 1978761"/>
              <a:gd name="connsiteX45" fmla="*/ 1528877 w 1920240"/>
              <a:gd name="connsiteY45" fmla="*/ 676656 h 1978761"/>
              <a:gd name="connsiteX46" fmla="*/ 1411834 w 1920240"/>
              <a:gd name="connsiteY46" fmla="*/ 212141 h 1978761"/>
              <a:gd name="connsiteX47" fmla="*/ 1404519 w 1920240"/>
              <a:gd name="connsiteY47" fmla="*/ 168249 h 1978761"/>
              <a:gd name="connsiteX48" fmla="*/ 1408176 w 1920240"/>
              <a:gd name="connsiteY48" fmla="*/ 21945 h 1978761"/>
              <a:gd name="connsiteX49" fmla="*/ 1554480 w 1920240"/>
              <a:gd name="connsiteY49" fmla="*/ 0 h 1978761"/>
              <a:gd name="connsiteX50" fmla="*/ 1561795 w 1920240"/>
              <a:gd name="connsiteY50" fmla="*/ 51206 h 1978761"/>
              <a:gd name="connsiteX51" fmla="*/ 1594714 w 1920240"/>
              <a:gd name="connsiteY51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402336 w 1920240"/>
              <a:gd name="connsiteY31" fmla="*/ 1550822 h 1978761"/>
              <a:gd name="connsiteX32" fmla="*/ 413309 w 1920240"/>
              <a:gd name="connsiteY32" fmla="*/ 1583741 h 1978761"/>
              <a:gd name="connsiteX33" fmla="*/ 435255 w 1920240"/>
              <a:gd name="connsiteY33" fmla="*/ 1616659 h 1978761"/>
              <a:gd name="connsiteX34" fmla="*/ 482803 w 1920240"/>
              <a:gd name="connsiteY34" fmla="*/ 1645920 h 1978761"/>
              <a:gd name="connsiteX35" fmla="*/ 541325 w 1920240"/>
              <a:gd name="connsiteY35" fmla="*/ 1653235 h 1978761"/>
              <a:gd name="connsiteX36" fmla="*/ 1561795 w 1920240"/>
              <a:gd name="connsiteY36" fmla="*/ 1649577 h 1978761"/>
              <a:gd name="connsiteX37" fmla="*/ 1638605 w 1920240"/>
              <a:gd name="connsiteY37" fmla="*/ 1638605 h 1978761"/>
              <a:gd name="connsiteX38" fmla="*/ 1667866 w 1920240"/>
              <a:gd name="connsiteY38" fmla="*/ 1631289 h 1978761"/>
              <a:gd name="connsiteX39" fmla="*/ 1678839 w 1920240"/>
              <a:gd name="connsiteY39" fmla="*/ 1616659 h 1978761"/>
              <a:gd name="connsiteX40" fmla="*/ 1693469 w 1920240"/>
              <a:gd name="connsiteY40" fmla="*/ 1543507 h 1978761"/>
              <a:gd name="connsiteX41" fmla="*/ 1697127 w 1920240"/>
              <a:gd name="connsiteY41" fmla="*/ 1506931 h 1978761"/>
              <a:gd name="connsiteX42" fmla="*/ 1686154 w 1920240"/>
              <a:gd name="connsiteY42" fmla="*/ 1422806 h 1978761"/>
              <a:gd name="connsiteX43" fmla="*/ 1634947 w 1920240"/>
              <a:gd name="connsiteY43" fmla="*/ 1082649 h 1978761"/>
              <a:gd name="connsiteX44" fmla="*/ 1528877 w 1920240"/>
              <a:gd name="connsiteY44" fmla="*/ 676656 h 1978761"/>
              <a:gd name="connsiteX45" fmla="*/ 1411834 w 1920240"/>
              <a:gd name="connsiteY45" fmla="*/ 212141 h 1978761"/>
              <a:gd name="connsiteX46" fmla="*/ 1404519 w 1920240"/>
              <a:gd name="connsiteY46" fmla="*/ 168249 h 1978761"/>
              <a:gd name="connsiteX47" fmla="*/ 1408176 w 1920240"/>
              <a:gd name="connsiteY47" fmla="*/ 21945 h 1978761"/>
              <a:gd name="connsiteX48" fmla="*/ 1554480 w 1920240"/>
              <a:gd name="connsiteY48" fmla="*/ 0 h 1978761"/>
              <a:gd name="connsiteX49" fmla="*/ 1561795 w 1920240"/>
              <a:gd name="connsiteY49" fmla="*/ 51206 h 1978761"/>
              <a:gd name="connsiteX50" fmla="*/ 1594714 w 1920240"/>
              <a:gd name="connsiteY50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413309 w 1920240"/>
              <a:gd name="connsiteY31" fmla="*/ 1583741 h 1978761"/>
              <a:gd name="connsiteX32" fmla="*/ 435255 w 1920240"/>
              <a:gd name="connsiteY32" fmla="*/ 1616659 h 1978761"/>
              <a:gd name="connsiteX33" fmla="*/ 482803 w 1920240"/>
              <a:gd name="connsiteY33" fmla="*/ 1645920 h 1978761"/>
              <a:gd name="connsiteX34" fmla="*/ 541325 w 1920240"/>
              <a:gd name="connsiteY34" fmla="*/ 1653235 h 1978761"/>
              <a:gd name="connsiteX35" fmla="*/ 1561795 w 1920240"/>
              <a:gd name="connsiteY35" fmla="*/ 1649577 h 1978761"/>
              <a:gd name="connsiteX36" fmla="*/ 1638605 w 1920240"/>
              <a:gd name="connsiteY36" fmla="*/ 1638605 h 1978761"/>
              <a:gd name="connsiteX37" fmla="*/ 1667866 w 1920240"/>
              <a:gd name="connsiteY37" fmla="*/ 1631289 h 1978761"/>
              <a:gd name="connsiteX38" fmla="*/ 1678839 w 1920240"/>
              <a:gd name="connsiteY38" fmla="*/ 1616659 h 1978761"/>
              <a:gd name="connsiteX39" fmla="*/ 1693469 w 1920240"/>
              <a:gd name="connsiteY39" fmla="*/ 1543507 h 1978761"/>
              <a:gd name="connsiteX40" fmla="*/ 1697127 w 1920240"/>
              <a:gd name="connsiteY40" fmla="*/ 1506931 h 1978761"/>
              <a:gd name="connsiteX41" fmla="*/ 1686154 w 1920240"/>
              <a:gd name="connsiteY41" fmla="*/ 1422806 h 1978761"/>
              <a:gd name="connsiteX42" fmla="*/ 1634947 w 1920240"/>
              <a:gd name="connsiteY42" fmla="*/ 1082649 h 1978761"/>
              <a:gd name="connsiteX43" fmla="*/ 1528877 w 1920240"/>
              <a:gd name="connsiteY43" fmla="*/ 676656 h 1978761"/>
              <a:gd name="connsiteX44" fmla="*/ 1411834 w 1920240"/>
              <a:gd name="connsiteY44" fmla="*/ 212141 h 1978761"/>
              <a:gd name="connsiteX45" fmla="*/ 1404519 w 1920240"/>
              <a:gd name="connsiteY45" fmla="*/ 168249 h 1978761"/>
              <a:gd name="connsiteX46" fmla="*/ 1408176 w 1920240"/>
              <a:gd name="connsiteY46" fmla="*/ 21945 h 1978761"/>
              <a:gd name="connsiteX47" fmla="*/ 1554480 w 1920240"/>
              <a:gd name="connsiteY47" fmla="*/ 0 h 1978761"/>
              <a:gd name="connsiteX48" fmla="*/ 1561795 w 1920240"/>
              <a:gd name="connsiteY48" fmla="*/ 51206 h 1978761"/>
              <a:gd name="connsiteX49" fmla="*/ 1594714 w 1920240"/>
              <a:gd name="connsiteY49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435255 w 1920240"/>
              <a:gd name="connsiteY31" fmla="*/ 1616659 h 1978761"/>
              <a:gd name="connsiteX32" fmla="*/ 482803 w 1920240"/>
              <a:gd name="connsiteY32" fmla="*/ 1645920 h 1978761"/>
              <a:gd name="connsiteX33" fmla="*/ 541325 w 1920240"/>
              <a:gd name="connsiteY33" fmla="*/ 1653235 h 1978761"/>
              <a:gd name="connsiteX34" fmla="*/ 1561795 w 1920240"/>
              <a:gd name="connsiteY34" fmla="*/ 1649577 h 1978761"/>
              <a:gd name="connsiteX35" fmla="*/ 1638605 w 1920240"/>
              <a:gd name="connsiteY35" fmla="*/ 1638605 h 1978761"/>
              <a:gd name="connsiteX36" fmla="*/ 1667866 w 1920240"/>
              <a:gd name="connsiteY36" fmla="*/ 1631289 h 1978761"/>
              <a:gd name="connsiteX37" fmla="*/ 1678839 w 1920240"/>
              <a:gd name="connsiteY37" fmla="*/ 1616659 h 1978761"/>
              <a:gd name="connsiteX38" fmla="*/ 1693469 w 1920240"/>
              <a:gd name="connsiteY38" fmla="*/ 1543507 h 1978761"/>
              <a:gd name="connsiteX39" fmla="*/ 1697127 w 1920240"/>
              <a:gd name="connsiteY39" fmla="*/ 1506931 h 1978761"/>
              <a:gd name="connsiteX40" fmla="*/ 1686154 w 1920240"/>
              <a:gd name="connsiteY40" fmla="*/ 1422806 h 1978761"/>
              <a:gd name="connsiteX41" fmla="*/ 1634947 w 1920240"/>
              <a:gd name="connsiteY41" fmla="*/ 1082649 h 1978761"/>
              <a:gd name="connsiteX42" fmla="*/ 1528877 w 1920240"/>
              <a:gd name="connsiteY42" fmla="*/ 676656 h 1978761"/>
              <a:gd name="connsiteX43" fmla="*/ 1411834 w 1920240"/>
              <a:gd name="connsiteY43" fmla="*/ 212141 h 1978761"/>
              <a:gd name="connsiteX44" fmla="*/ 1404519 w 1920240"/>
              <a:gd name="connsiteY44" fmla="*/ 168249 h 1978761"/>
              <a:gd name="connsiteX45" fmla="*/ 1408176 w 1920240"/>
              <a:gd name="connsiteY45" fmla="*/ 21945 h 1978761"/>
              <a:gd name="connsiteX46" fmla="*/ 1554480 w 1920240"/>
              <a:gd name="connsiteY46" fmla="*/ 0 h 1978761"/>
              <a:gd name="connsiteX47" fmla="*/ 1561795 w 1920240"/>
              <a:gd name="connsiteY47" fmla="*/ 51206 h 1978761"/>
              <a:gd name="connsiteX48" fmla="*/ 1594714 w 1920240"/>
              <a:gd name="connsiteY48" fmla="*/ 237744 h 1978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920240" h="1978761">
                <a:moveTo>
                  <a:pt x="1594714" y="237744"/>
                </a:moveTo>
                <a:lnTo>
                  <a:pt x="1653235" y="526694"/>
                </a:lnTo>
                <a:lnTo>
                  <a:pt x="1733703" y="848563"/>
                </a:lnTo>
                <a:lnTo>
                  <a:pt x="1773936" y="994867"/>
                </a:lnTo>
                <a:lnTo>
                  <a:pt x="1854403" y="1499616"/>
                </a:lnTo>
                <a:lnTo>
                  <a:pt x="1887322" y="1561795"/>
                </a:lnTo>
                <a:lnTo>
                  <a:pt x="1920240" y="1623974"/>
                </a:lnTo>
                <a:lnTo>
                  <a:pt x="1920240" y="1649577"/>
                </a:lnTo>
                <a:lnTo>
                  <a:pt x="1898295" y="1715414"/>
                </a:lnTo>
                <a:lnTo>
                  <a:pt x="1843431" y="1803197"/>
                </a:lnTo>
                <a:lnTo>
                  <a:pt x="1770279" y="1909267"/>
                </a:lnTo>
                <a:lnTo>
                  <a:pt x="1719072" y="1971446"/>
                </a:lnTo>
                <a:lnTo>
                  <a:pt x="1697127" y="1978761"/>
                </a:lnTo>
                <a:lnTo>
                  <a:pt x="1653235" y="1971446"/>
                </a:lnTo>
                <a:lnTo>
                  <a:pt x="1609344" y="1956816"/>
                </a:lnTo>
                <a:lnTo>
                  <a:pt x="1525219" y="1923897"/>
                </a:lnTo>
                <a:lnTo>
                  <a:pt x="1470355" y="1920240"/>
                </a:lnTo>
                <a:lnTo>
                  <a:pt x="1159459" y="1909267"/>
                </a:lnTo>
                <a:lnTo>
                  <a:pt x="603504" y="1890979"/>
                </a:lnTo>
                <a:lnTo>
                  <a:pt x="380391" y="1880006"/>
                </a:lnTo>
                <a:lnTo>
                  <a:pt x="299923" y="1858061"/>
                </a:lnTo>
                <a:lnTo>
                  <a:pt x="208483" y="1825142"/>
                </a:lnTo>
                <a:lnTo>
                  <a:pt x="131674" y="1788566"/>
                </a:lnTo>
                <a:lnTo>
                  <a:pt x="65837" y="1741017"/>
                </a:lnTo>
                <a:lnTo>
                  <a:pt x="32919" y="1708099"/>
                </a:lnTo>
                <a:lnTo>
                  <a:pt x="10973" y="1667865"/>
                </a:lnTo>
                <a:lnTo>
                  <a:pt x="0" y="1627632"/>
                </a:lnTo>
                <a:lnTo>
                  <a:pt x="3658" y="1605686"/>
                </a:lnTo>
                <a:lnTo>
                  <a:pt x="10973" y="1591056"/>
                </a:lnTo>
                <a:lnTo>
                  <a:pt x="43891" y="1572768"/>
                </a:lnTo>
                <a:lnTo>
                  <a:pt x="95098" y="1550822"/>
                </a:lnTo>
                <a:lnTo>
                  <a:pt x="435255" y="1616659"/>
                </a:lnTo>
                <a:lnTo>
                  <a:pt x="482803" y="1645920"/>
                </a:lnTo>
                <a:lnTo>
                  <a:pt x="541325" y="1653235"/>
                </a:lnTo>
                <a:lnTo>
                  <a:pt x="1561795" y="1649577"/>
                </a:lnTo>
                <a:lnTo>
                  <a:pt x="1638605" y="1638605"/>
                </a:lnTo>
                <a:lnTo>
                  <a:pt x="1667866" y="1631289"/>
                </a:lnTo>
                <a:lnTo>
                  <a:pt x="1678839" y="1616659"/>
                </a:lnTo>
                <a:lnTo>
                  <a:pt x="1693469" y="1543507"/>
                </a:lnTo>
                <a:lnTo>
                  <a:pt x="1697127" y="1506931"/>
                </a:lnTo>
                <a:lnTo>
                  <a:pt x="1686154" y="1422806"/>
                </a:lnTo>
                <a:lnTo>
                  <a:pt x="1634947" y="1082649"/>
                </a:lnTo>
                <a:lnTo>
                  <a:pt x="1528877" y="676656"/>
                </a:lnTo>
                <a:lnTo>
                  <a:pt x="1411834" y="212141"/>
                </a:lnTo>
                <a:lnTo>
                  <a:pt x="1404519" y="168249"/>
                </a:lnTo>
                <a:lnTo>
                  <a:pt x="1408176" y="21945"/>
                </a:lnTo>
                <a:lnTo>
                  <a:pt x="1554480" y="0"/>
                </a:lnTo>
                <a:lnTo>
                  <a:pt x="1561795" y="51206"/>
                </a:lnTo>
                <a:lnTo>
                  <a:pt x="1594714" y="2377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87428B57-1D5C-462E-806F-E1205B894204}"/>
              </a:ext>
            </a:extLst>
          </p:cNvPr>
          <p:cNvSpPr/>
          <p:nvPr/>
        </p:nvSpPr>
        <p:spPr>
          <a:xfrm>
            <a:off x="5494338" y="5160964"/>
            <a:ext cx="482600" cy="390525"/>
          </a:xfrm>
          <a:custGeom>
            <a:avLst/>
            <a:gdLst>
              <a:gd name="connsiteX0" fmla="*/ 269081 w 483394"/>
              <a:gd name="connsiteY0" fmla="*/ 54769 h 390525"/>
              <a:gd name="connsiteX1" fmla="*/ 73819 w 483394"/>
              <a:gd name="connsiteY1" fmla="*/ 19050 h 390525"/>
              <a:gd name="connsiteX2" fmla="*/ 19050 w 483394"/>
              <a:gd name="connsiteY2" fmla="*/ 7144 h 390525"/>
              <a:gd name="connsiteX3" fmla="*/ 2381 w 483394"/>
              <a:gd name="connsiteY3" fmla="*/ 14287 h 390525"/>
              <a:gd name="connsiteX4" fmla="*/ 0 w 483394"/>
              <a:gd name="connsiteY4" fmla="*/ 28575 h 390525"/>
              <a:gd name="connsiteX5" fmla="*/ 11906 w 483394"/>
              <a:gd name="connsiteY5" fmla="*/ 52387 h 390525"/>
              <a:gd name="connsiteX6" fmla="*/ 52387 w 483394"/>
              <a:gd name="connsiteY6" fmla="*/ 80962 h 390525"/>
              <a:gd name="connsiteX7" fmla="*/ 135731 w 483394"/>
              <a:gd name="connsiteY7" fmla="*/ 138112 h 390525"/>
              <a:gd name="connsiteX8" fmla="*/ 230981 w 483394"/>
              <a:gd name="connsiteY8" fmla="*/ 209550 h 390525"/>
              <a:gd name="connsiteX9" fmla="*/ 340519 w 483394"/>
              <a:gd name="connsiteY9" fmla="*/ 300037 h 390525"/>
              <a:gd name="connsiteX10" fmla="*/ 383381 w 483394"/>
              <a:gd name="connsiteY10" fmla="*/ 359569 h 390525"/>
              <a:gd name="connsiteX11" fmla="*/ 409575 w 483394"/>
              <a:gd name="connsiteY11" fmla="*/ 390525 h 390525"/>
              <a:gd name="connsiteX12" fmla="*/ 483394 w 483394"/>
              <a:gd name="connsiteY12" fmla="*/ 0 h 390525"/>
              <a:gd name="connsiteX13" fmla="*/ 447675 w 483394"/>
              <a:gd name="connsiteY13" fmla="*/ 21431 h 390525"/>
              <a:gd name="connsiteX14" fmla="*/ 421481 w 483394"/>
              <a:gd name="connsiteY14" fmla="*/ 45244 h 390525"/>
              <a:gd name="connsiteX15" fmla="*/ 390525 w 483394"/>
              <a:gd name="connsiteY15" fmla="*/ 61912 h 390525"/>
              <a:gd name="connsiteX16" fmla="*/ 361950 w 483394"/>
              <a:gd name="connsiteY16" fmla="*/ 66675 h 390525"/>
              <a:gd name="connsiteX17" fmla="*/ 330994 w 483394"/>
              <a:gd name="connsiteY17" fmla="*/ 66675 h 390525"/>
              <a:gd name="connsiteX18" fmla="*/ 269081 w 483394"/>
              <a:gd name="connsiteY18" fmla="*/ 54769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83394" h="390525">
                <a:moveTo>
                  <a:pt x="269081" y="54769"/>
                </a:moveTo>
                <a:lnTo>
                  <a:pt x="73819" y="19050"/>
                </a:lnTo>
                <a:lnTo>
                  <a:pt x="19050" y="7144"/>
                </a:lnTo>
                <a:lnTo>
                  <a:pt x="2381" y="14287"/>
                </a:lnTo>
                <a:lnTo>
                  <a:pt x="0" y="28575"/>
                </a:lnTo>
                <a:lnTo>
                  <a:pt x="11906" y="52387"/>
                </a:lnTo>
                <a:lnTo>
                  <a:pt x="52387" y="80962"/>
                </a:lnTo>
                <a:lnTo>
                  <a:pt x="135731" y="138112"/>
                </a:lnTo>
                <a:lnTo>
                  <a:pt x="230981" y="209550"/>
                </a:lnTo>
                <a:lnTo>
                  <a:pt x="340519" y="300037"/>
                </a:lnTo>
                <a:lnTo>
                  <a:pt x="383381" y="359569"/>
                </a:lnTo>
                <a:lnTo>
                  <a:pt x="409575" y="390525"/>
                </a:lnTo>
                <a:lnTo>
                  <a:pt x="483394" y="0"/>
                </a:lnTo>
                <a:lnTo>
                  <a:pt x="447675" y="21431"/>
                </a:lnTo>
                <a:lnTo>
                  <a:pt x="421481" y="45244"/>
                </a:lnTo>
                <a:lnTo>
                  <a:pt x="390525" y="61912"/>
                </a:lnTo>
                <a:lnTo>
                  <a:pt x="361950" y="66675"/>
                </a:lnTo>
                <a:lnTo>
                  <a:pt x="330994" y="66675"/>
                </a:lnTo>
                <a:lnTo>
                  <a:pt x="269081" y="547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18AE7EA4-61CF-4EBD-9EC3-0636CA2828E5}"/>
              </a:ext>
            </a:extLst>
          </p:cNvPr>
          <p:cNvSpPr/>
          <p:nvPr/>
        </p:nvSpPr>
        <p:spPr>
          <a:xfrm rot="16200000">
            <a:off x="2806701" y="3448051"/>
            <a:ext cx="4518025" cy="511175"/>
          </a:xfrm>
          <a:custGeom>
            <a:avLst/>
            <a:gdLst>
              <a:gd name="connsiteX0" fmla="*/ 3118919 w 4517679"/>
              <a:gd name="connsiteY0" fmla="*/ 230863 h 511521"/>
              <a:gd name="connsiteX1" fmla="*/ 4065006 w 4517679"/>
              <a:gd name="connsiteY1" fmla="*/ 230863 h 511521"/>
              <a:gd name="connsiteX2" fmla="*/ 4141961 w 4517679"/>
              <a:gd name="connsiteY2" fmla="*/ 226336 h 511521"/>
              <a:gd name="connsiteX3" fmla="*/ 4191755 w 4517679"/>
              <a:gd name="connsiteY3" fmla="*/ 217283 h 511521"/>
              <a:gd name="connsiteX4" fmla="*/ 4259656 w 4517679"/>
              <a:gd name="connsiteY4" fmla="*/ 194649 h 511521"/>
              <a:gd name="connsiteX5" fmla="*/ 4318503 w 4517679"/>
              <a:gd name="connsiteY5" fmla="*/ 158435 h 511521"/>
              <a:gd name="connsiteX6" fmla="*/ 4409038 w 4517679"/>
              <a:gd name="connsiteY6" fmla="*/ 81481 h 511521"/>
              <a:gd name="connsiteX7" fmla="*/ 4458832 w 4517679"/>
              <a:gd name="connsiteY7" fmla="*/ 27160 h 511521"/>
              <a:gd name="connsiteX8" fmla="*/ 4485992 w 4517679"/>
              <a:gd name="connsiteY8" fmla="*/ 0 h 511521"/>
              <a:gd name="connsiteX9" fmla="*/ 4504099 w 4517679"/>
              <a:gd name="connsiteY9" fmla="*/ 4527 h 511521"/>
              <a:gd name="connsiteX10" fmla="*/ 4517679 w 4517679"/>
              <a:gd name="connsiteY10" fmla="*/ 27160 h 511521"/>
              <a:gd name="connsiteX11" fmla="*/ 4517679 w 4517679"/>
              <a:gd name="connsiteY11" fmla="*/ 54321 h 511521"/>
              <a:gd name="connsiteX12" fmla="*/ 4517679 w 4517679"/>
              <a:gd name="connsiteY12" fmla="*/ 90534 h 511521"/>
              <a:gd name="connsiteX13" fmla="*/ 4508626 w 4517679"/>
              <a:gd name="connsiteY13" fmla="*/ 140329 h 511521"/>
              <a:gd name="connsiteX14" fmla="*/ 4499572 w 4517679"/>
              <a:gd name="connsiteY14" fmla="*/ 190123 h 511521"/>
              <a:gd name="connsiteX15" fmla="*/ 4467885 w 4517679"/>
              <a:gd name="connsiteY15" fmla="*/ 262550 h 511521"/>
              <a:gd name="connsiteX16" fmla="*/ 4422618 w 4517679"/>
              <a:gd name="connsiteY16" fmla="*/ 348558 h 511521"/>
              <a:gd name="connsiteX17" fmla="*/ 4354717 w 4517679"/>
              <a:gd name="connsiteY17" fmla="*/ 461727 h 511521"/>
              <a:gd name="connsiteX18" fmla="*/ 4323030 w 4517679"/>
              <a:gd name="connsiteY18" fmla="*/ 497940 h 511521"/>
              <a:gd name="connsiteX19" fmla="*/ 4282289 w 4517679"/>
              <a:gd name="connsiteY19" fmla="*/ 506994 h 511521"/>
              <a:gd name="connsiteX20" fmla="*/ 4241549 w 4517679"/>
              <a:gd name="connsiteY20" fmla="*/ 511521 h 511521"/>
              <a:gd name="connsiteX21" fmla="*/ 4173648 w 4517679"/>
              <a:gd name="connsiteY21" fmla="*/ 493414 h 511521"/>
              <a:gd name="connsiteX22" fmla="*/ 4137434 w 4517679"/>
              <a:gd name="connsiteY22" fmla="*/ 479833 h 511521"/>
              <a:gd name="connsiteX23" fmla="*/ 4037846 w 4517679"/>
              <a:gd name="connsiteY23" fmla="*/ 479833 h 511521"/>
              <a:gd name="connsiteX24" fmla="*/ 2788468 w 4517679"/>
              <a:gd name="connsiteY24" fmla="*/ 475307 h 511521"/>
              <a:gd name="connsiteX25" fmla="*/ 1973656 w 4517679"/>
              <a:gd name="connsiteY25" fmla="*/ 470780 h 511521"/>
              <a:gd name="connsiteX26" fmla="*/ 434567 w 4517679"/>
              <a:gd name="connsiteY26" fmla="*/ 434566 h 511521"/>
              <a:gd name="connsiteX27" fmla="*/ 330452 w 4517679"/>
              <a:gd name="connsiteY27" fmla="*/ 434566 h 511521"/>
              <a:gd name="connsiteX28" fmla="*/ 208230 w 4517679"/>
              <a:gd name="connsiteY28" fmla="*/ 420986 h 511521"/>
              <a:gd name="connsiteX29" fmla="*/ 117695 w 4517679"/>
              <a:gd name="connsiteY29" fmla="*/ 398352 h 511521"/>
              <a:gd name="connsiteX30" fmla="*/ 58848 w 4517679"/>
              <a:gd name="connsiteY30" fmla="*/ 375719 h 511521"/>
              <a:gd name="connsiteX31" fmla="*/ 27161 w 4517679"/>
              <a:gd name="connsiteY31" fmla="*/ 357612 h 511521"/>
              <a:gd name="connsiteX32" fmla="*/ 4527 w 4517679"/>
              <a:gd name="connsiteY32" fmla="*/ 330451 h 511521"/>
              <a:gd name="connsiteX33" fmla="*/ 0 w 4517679"/>
              <a:gd name="connsiteY33" fmla="*/ 294237 h 511521"/>
              <a:gd name="connsiteX34" fmla="*/ 18107 w 4517679"/>
              <a:gd name="connsiteY34" fmla="*/ 271604 h 511521"/>
              <a:gd name="connsiteX35" fmla="*/ 67901 w 4517679"/>
              <a:gd name="connsiteY35" fmla="*/ 244443 h 511521"/>
              <a:gd name="connsiteX36" fmla="*/ 140329 w 4517679"/>
              <a:gd name="connsiteY36" fmla="*/ 226336 h 511521"/>
              <a:gd name="connsiteX37" fmla="*/ 244444 w 4517679"/>
              <a:gd name="connsiteY37" fmla="*/ 212756 h 511521"/>
              <a:gd name="connsiteX38" fmla="*/ 475307 w 4517679"/>
              <a:gd name="connsiteY38" fmla="*/ 212756 h 511521"/>
              <a:gd name="connsiteX39" fmla="*/ 1978182 w 4517679"/>
              <a:gd name="connsiteY39" fmla="*/ 230863 h 511521"/>
              <a:gd name="connsiteX40" fmla="*/ 3118919 w 4517679"/>
              <a:gd name="connsiteY40" fmla="*/ 230863 h 511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517679" h="511521">
                <a:moveTo>
                  <a:pt x="3118919" y="230863"/>
                </a:moveTo>
                <a:lnTo>
                  <a:pt x="4065006" y="230863"/>
                </a:lnTo>
                <a:lnTo>
                  <a:pt x="4141961" y="226336"/>
                </a:lnTo>
                <a:lnTo>
                  <a:pt x="4191755" y="217283"/>
                </a:lnTo>
                <a:lnTo>
                  <a:pt x="4259656" y="194649"/>
                </a:lnTo>
                <a:lnTo>
                  <a:pt x="4318503" y="158435"/>
                </a:lnTo>
                <a:lnTo>
                  <a:pt x="4409038" y="81481"/>
                </a:lnTo>
                <a:lnTo>
                  <a:pt x="4458832" y="27160"/>
                </a:lnTo>
                <a:lnTo>
                  <a:pt x="4485992" y="0"/>
                </a:lnTo>
                <a:lnTo>
                  <a:pt x="4504099" y="4527"/>
                </a:lnTo>
                <a:lnTo>
                  <a:pt x="4517679" y="27160"/>
                </a:lnTo>
                <a:lnTo>
                  <a:pt x="4517679" y="54321"/>
                </a:lnTo>
                <a:lnTo>
                  <a:pt x="4517679" y="90534"/>
                </a:lnTo>
                <a:lnTo>
                  <a:pt x="4508626" y="140329"/>
                </a:lnTo>
                <a:lnTo>
                  <a:pt x="4499572" y="190123"/>
                </a:lnTo>
                <a:lnTo>
                  <a:pt x="4467885" y="262550"/>
                </a:lnTo>
                <a:lnTo>
                  <a:pt x="4422618" y="348558"/>
                </a:lnTo>
                <a:lnTo>
                  <a:pt x="4354717" y="461727"/>
                </a:lnTo>
                <a:lnTo>
                  <a:pt x="4323030" y="497940"/>
                </a:lnTo>
                <a:lnTo>
                  <a:pt x="4282289" y="506994"/>
                </a:lnTo>
                <a:lnTo>
                  <a:pt x="4241549" y="511521"/>
                </a:lnTo>
                <a:lnTo>
                  <a:pt x="4173648" y="493414"/>
                </a:lnTo>
                <a:lnTo>
                  <a:pt x="4137434" y="479833"/>
                </a:lnTo>
                <a:lnTo>
                  <a:pt x="4037846" y="479833"/>
                </a:lnTo>
                <a:lnTo>
                  <a:pt x="2788468" y="475307"/>
                </a:lnTo>
                <a:lnTo>
                  <a:pt x="1973656" y="470780"/>
                </a:lnTo>
                <a:lnTo>
                  <a:pt x="434567" y="434566"/>
                </a:lnTo>
                <a:lnTo>
                  <a:pt x="330452" y="434566"/>
                </a:lnTo>
                <a:lnTo>
                  <a:pt x="208230" y="420986"/>
                </a:lnTo>
                <a:lnTo>
                  <a:pt x="117695" y="398352"/>
                </a:lnTo>
                <a:lnTo>
                  <a:pt x="58848" y="375719"/>
                </a:lnTo>
                <a:lnTo>
                  <a:pt x="27161" y="357612"/>
                </a:lnTo>
                <a:lnTo>
                  <a:pt x="4527" y="330451"/>
                </a:lnTo>
                <a:lnTo>
                  <a:pt x="0" y="294237"/>
                </a:lnTo>
                <a:lnTo>
                  <a:pt x="18107" y="271604"/>
                </a:lnTo>
                <a:lnTo>
                  <a:pt x="67901" y="244443"/>
                </a:lnTo>
                <a:lnTo>
                  <a:pt x="140329" y="226336"/>
                </a:lnTo>
                <a:lnTo>
                  <a:pt x="244444" y="212756"/>
                </a:lnTo>
                <a:lnTo>
                  <a:pt x="475307" y="212756"/>
                </a:lnTo>
                <a:lnTo>
                  <a:pt x="1978182" y="230863"/>
                </a:lnTo>
                <a:lnTo>
                  <a:pt x="3118919" y="2308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5F8C6FB-5FC4-44F0-8B84-5AB473078C2F}"/>
              </a:ext>
            </a:extLst>
          </p:cNvPr>
          <p:cNvSpPr/>
          <p:nvPr/>
        </p:nvSpPr>
        <p:spPr>
          <a:xfrm>
            <a:off x="7315200" y="5243514"/>
            <a:ext cx="706438" cy="682625"/>
          </a:xfrm>
          <a:custGeom>
            <a:avLst/>
            <a:gdLst>
              <a:gd name="connsiteX0" fmla="*/ 309563 w 707231"/>
              <a:gd name="connsiteY0" fmla="*/ 76200 h 683418"/>
              <a:gd name="connsiteX1" fmla="*/ 80963 w 707231"/>
              <a:gd name="connsiteY1" fmla="*/ 9525 h 683418"/>
              <a:gd name="connsiteX2" fmla="*/ 42863 w 707231"/>
              <a:gd name="connsiteY2" fmla="*/ 0 h 683418"/>
              <a:gd name="connsiteX3" fmla="*/ 19050 w 707231"/>
              <a:gd name="connsiteY3" fmla="*/ 0 h 683418"/>
              <a:gd name="connsiteX4" fmla="*/ 0 w 707231"/>
              <a:gd name="connsiteY4" fmla="*/ 9525 h 683418"/>
              <a:gd name="connsiteX5" fmla="*/ 0 w 707231"/>
              <a:gd name="connsiteY5" fmla="*/ 30956 h 683418"/>
              <a:gd name="connsiteX6" fmla="*/ 11906 w 707231"/>
              <a:gd name="connsiteY6" fmla="*/ 50006 h 683418"/>
              <a:gd name="connsiteX7" fmla="*/ 50006 w 707231"/>
              <a:gd name="connsiteY7" fmla="*/ 80962 h 683418"/>
              <a:gd name="connsiteX8" fmla="*/ 157163 w 707231"/>
              <a:gd name="connsiteY8" fmla="*/ 147637 h 683418"/>
              <a:gd name="connsiteX9" fmla="*/ 250031 w 707231"/>
              <a:gd name="connsiteY9" fmla="*/ 209550 h 683418"/>
              <a:gd name="connsiteX10" fmla="*/ 359569 w 707231"/>
              <a:gd name="connsiteY10" fmla="*/ 288131 h 683418"/>
              <a:gd name="connsiteX11" fmla="*/ 428625 w 707231"/>
              <a:gd name="connsiteY11" fmla="*/ 347662 h 683418"/>
              <a:gd name="connsiteX12" fmla="*/ 490538 w 707231"/>
              <a:gd name="connsiteY12" fmla="*/ 426243 h 683418"/>
              <a:gd name="connsiteX13" fmla="*/ 547688 w 707231"/>
              <a:gd name="connsiteY13" fmla="*/ 516731 h 683418"/>
              <a:gd name="connsiteX14" fmla="*/ 585788 w 707231"/>
              <a:gd name="connsiteY14" fmla="*/ 597693 h 683418"/>
              <a:gd name="connsiteX15" fmla="*/ 626269 w 707231"/>
              <a:gd name="connsiteY15" fmla="*/ 673893 h 683418"/>
              <a:gd name="connsiteX16" fmla="*/ 650081 w 707231"/>
              <a:gd name="connsiteY16" fmla="*/ 683418 h 683418"/>
              <a:gd name="connsiteX17" fmla="*/ 707231 w 707231"/>
              <a:gd name="connsiteY17" fmla="*/ 57150 h 683418"/>
              <a:gd name="connsiteX18" fmla="*/ 673894 w 707231"/>
              <a:gd name="connsiteY18" fmla="*/ 90487 h 683418"/>
              <a:gd name="connsiteX19" fmla="*/ 659606 w 707231"/>
              <a:gd name="connsiteY19" fmla="*/ 119062 h 683418"/>
              <a:gd name="connsiteX20" fmla="*/ 640556 w 707231"/>
              <a:gd name="connsiteY20" fmla="*/ 142875 h 683418"/>
              <a:gd name="connsiteX21" fmla="*/ 628650 w 707231"/>
              <a:gd name="connsiteY21" fmla="*/ 157162 h 683418"/>
              <a:gd name="connsiteX22" fmla="*/ 607219 w 707231"/>
              <a:gd name="connsiteY22" fmla="*/ 164306 h 683418"/>
              <a:gd name="connsiteX23" fmla="*/ 578644 w 707231"/>
              <a:gd name="connsiteY23" fmla="*/ 159543 h 683418"/>
              <a:gd name="connsiteX24" fmla="*/ 519113 w 707231"/>
              <a:gd name="connsiteY24" fmla="*/ 140493 h 683418"/>
              <a:gd name="connsiteX25" fmla="*/ 309563 w 707231"/>
              <a:gd name="connsiteY25" fmla="*/ 76200 h 683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07231" h="683418">
                <a:moveTo>
                  <a:pt x="309563" y="76200"/>
                </a:moveTo>
                <a:lnTo>
                  <a:pt x="80963" y="9525"/>
                </a:lnTo>
                <a:lnTo>
                  <a:pt x="42863" y="0"/>
                </a:lnTo>
                <a:lnTo>
                  <a:pt x="19050" y="0"/>
                </a:lnTo>
                <a:lnTo>
                  <a:pt x="0" y="9525"/>
                </a:lnTo>
                <a:lnTo>
                  <a:pt x="0" y="30956"/>
                </a:lnTo>
                <a:lnTo>
                  <a:pt x="11906" y="50006"/>
                </a:lnTo>
                <a:lnTo>
                  <a:pt x="50006" y="80962"/>
                </a:lnTo>
                <a:lnTo>
                  <a:pt x="157163" y="147637"/>
                </a:lnTo>
                <a:lnTo>
                  <a:pt x="250031" y="209550"/>
                </a:lnTo>
                <a:lnTo>
                  <a:pt x="359569" y="288131"/>
                </a:lnTo>
                <a:lnTo>
                  <a:pt x="428625" y="347662"/>
                </a:lnTo>
                <a:lnTo>
                  <a:pt x="490538" y="426243"/>
                </a:lnTo>
                <a:lnTo>
                  <a:pt x="547688" y="516731"/>
                </a:lnTo>
                <a:lnTo>
                  <a:pt x="585788" y="597693"/>
                </a:lnTo>
                <a:lnTo>
                  <a:pt x="626269" y="673893"/>
                </a:lnTo>
                <a:lnTo>
                  <a:pt x="650081" y="683418"/>
                </a:lnTo>
                <a:lnTo>
                  <a:pt x="707231" y="57150"/>
                </a:lnTo>
                <a:lnTo>
                  <a:pt x="673894" y="90487"/>
                </a:lnTo>
                <a:lnTo>
                  <a:pt x="659606" y="119062"/>
                </a:lnTo>
                <a:lnTo>
                  <a:pt x="640556" y="142875"/>
                </a:lnTo>
                <a:lnTo>
                  <a:pt x="628650" y="157162"/>
                </a:lnTo>
                <a:lnTo>
                  <a:pt x="607219" y="164306"/>
                </a:lnTo>
                <a:lnTo>
                  <a:pt x="578644" y="159543"/>
                </a:lnTo>
                <a:lnTo>
                  <a:pt x="519113" y="140493"/>
                </a:lnTo>
                <a:lnTo>
                  <a:pt x="309563" y="762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CD028148-E67F-428A-846B-1A10A1898042}"/>
              </a:ext>
            </a:extLst>
          </p:cNvPr>
          <p:cNvGrpSpPr/>
          <p:nvPr/>
        </p:nvGrpSpPr>
        <p:grpSpPr>
          <a:xfrm>
            <a:off x="3686175" y="1444626"/>
            <a:ext cx="4591050" cy="4518025"/>
            <a:chOff x="3686175" y="1444626"/>
            <a:chExt cx="4591050" cy="4518025"/>
          </a:xfrm>
        </p:grpSpPr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1C2AD8FD-8E6B-4206-9B5E-8D1D81EAB6A1}"/>
                </a:ext>
              </a:extLst>
            </p:cNvPr>
            <p:cNvSpPr/>
            <p:nvPr/>
          </p:nvSpPr>
          <p:spPr>
            <a:xfrm>
              <a:off x="3686175" y="1774825"/>
              <a:ext cx="1079500" cy="1333500"/>
            </a:xfrm>
            <a:custGeom>
              <a:avLst/>
              <a:gdLst>
                <a:gd name="connsiteX0" fmla="*/ 911225 w 1079500"/>
                <a:gd name="connsiteY0" fmla="*/ 495300 h 1333500"/>
                <a:gd name="connsiteX1" fmla="*/ 857250 w 1079500"/>
                <a:gd name="connsiteY1" fmla="*/ 584200 h 1333500"/>
                <a:gd name="connsiteX2" fmla="*/ 803275 w 1079500"/>
                <a:gd name="connsiteY2" fmla="*/ 654050 h 1333500"/>
                <a:gd name="connsiteX3" fmla="*/ 742950 w 1079500"/>
                <a:gd name="connsiteY3" fmla="*/ 730250 h 1333500"/>
                <a:gd name="connsiteX4" fmla="*/ 619125 w 1079500"/>
                <a:gd name="connsiteY4" fmla="*/ 873125 h 1333500"/>
                <a:gd name="connsiteX5" fmla="*/ 425450 w 1079500"/>
                <a:gd name="connsiteY5" fmla="*/ 1041400 h 1333500"/>
                <a:gd name="connsiteX6" fmla="*/ 200025 w 1079500"/>
                <a:gd name="connsiteY6" fmla="*/ 1219200 h 1333500"/>
                <a:gd name="connsiteX7" fmla="*/ 53975 w 1079500"/>
                <a:gd name="connsiteY7" fmla="*/ 1323975 h 1333500"/>
                <a:gd name="connsiteX8" fmla="*/ 28575 w 1079500"/>
                <a:gd name="connsiteY8" fmla="*/ 1333500 h 1333500"/>
                <a:gd name="connsiteX9" fmla="*/ 6350 w 1079500"/>
                <a:gd name="connsiteY9" fmla="*/ 1333500 h 1333500"/>
                <a:gd name="connsiteX10" fmla="*/ 0 w 1079500"/>
                <a:gd name="connsiteY10" fmla="*/ 1323975 h 1333500"/>
                <a:gd name="connsiteX11" fmla="*/ 3175 w 1079500"/>
                <a:gd name="connsiteY11" fmla="*/ 1308100 h 1333500"/>
                <a:gd name="connsiteX12" fmla="*/ 9525 w 1079500"/>
                <a:gd name="connsiteY12" fmla="*/ 1285875 h 1333500"/>
                <a:gd name="connsiteX13" fmla="*/ 22225 w 1079500"/>
                <a:gd name="connsiteY13" fmla="*/ 1263650 h 1333500"/>
                <a:gd name="connsiteX14" fmla="*/ 114300 w 1079500"/>
                <a:gd name="connsiteY14" fmla="*/ 1171575 h 1333500"/>
                <a:gd name="connsiteX15" fmla="*/ 231775 w 1079500"/>
                <a:gd name="connsiteY15" fmla="*/ 1047750 h 1333500"/>
                <a:gd name="connsiteX16" fmla="*/ 339725 w 1079500"/>
                <a:gd name="connsiteY16" fmla="*/ 920750 h 1333500"/>
                <a:gd name="connsiteX17" fmla="*/ 454025 w 1079500"/>
                <a:gd name="connsiteY17" fmla="*/ 774700 h 1333500"/>
                <a:gd name="connsiteX18" fmla="*/ 577850 w 1079500"/>
                <a:gd name="connsiteY18" fmla="*/ 590550 h 1333500"/>
                <a:gd name="connsiteX19" fmla="*/ 676275 w 1079500"/>
                <a:gd name="connsiteY19" fmla="*/ 419100 h 1333500"/>
                <a:gd name="connsiteX20" fmla="*/ 746125 w 1079500"/>
                <a:gd name="connsiteY20" fmla="*/ 273050 h 1333500"/>
                <a:gd name="connsiteX21" fmla="*/ 774700 w 1079500"/>
                <a:gd name="connsiteY21" fmla="*/ 206375 h 1333500"/>
                <a:gd name="connsiteX22" fmla="*/ 781050 w 1079500"/>
                <a:gd name="connsiteY22" fmla="*/ 168275 h 1333500"/>
                <a:gd name="connsiteX23" fmla="*/ 777875 w 1079500"/>
                <a:gd name="connsiteY23" fmla="*/ 139700 h 1333500"/>
                <a:gd name="connsiteX24" fmla="*/ 765175 w 1079500"/>
                <a:gd name="connsiteY24" fmla="*/ 104775 h 1333500"/>
                <a:gd name="connsiteX25" fmla="*/ 733425 w 1079500"/>
                <a:gd name="connsiteY25" fmla="*/ 63500 h 1333500"/>
                <a:gd name="connsiteX26" fmla="*/ 695325 w 1079500"/>
                <a:gd name="connsiteY26" fmla="*/ 31750 h 1333500"/>
                <a:gd name="connsiteX27" fmla="*/ 692150 w 1079500"/>
                <a:gd name="connsiteY27" fmla="*/ 22225 h 1333500"/>
                <a:gd name="connsiteX28" fmla="*/ 698500 w 1079500"/>
                <a:gd name="connsiteY28" fmla="*/ 6350 h 1333500"/>
                <a:gd name="connsiteX29" fmla="*/ 730250 w 1079500"/>
                <a:gd name="connsiteY29" fmla="*/ 0 h 1333500"/>
                <a:gd name="connsiteX30" fmla="*/ 768350 w 1079500"/>
                <a:gd name="connsiteY30" fmla="*/ 0 h 1333500"/>
                <a:gd name="connsiteX31" fmla="*/ 835025 w 1079500"/>
                <a:gd name="connsiteY31" fmla="*/ 12700 h 1333500"/>
                <a:gd name="connsiteX32" fmla="*/ 882650 w 1079500"/>
                <a:gd name="connsiteY32" fmla="*/ 31750 h 1333500"/>
                <a:gd name="connsiteX33" fmla="*/ 927100 w 1079500"/>
                <a:gd name="connsiteY33" fmla="*/ 63500 h 1333500"/>
                <a:gd name="connsiteX34" fmla="*/ 996950 w 1079500"/>
                <a:gd name="connsiteY34" fmla="*/ 123825 h 1333500"/>
                <a:gd name="connsiteX35" fmla="*/ 1066800 w 1079500"/>
                <a:gd name="connsiteY35" fmla="*/ 203200 h 1333500"/>
                <a:gd name="connsiteX36" fmla="*/ 1079500 w 1079500"/>
                <a:gd name="connsiteY36" fmla="*/ 241300 h 1333500"/>
                <a:gd name="connsiteX37" fmla="*/ 1079500 w 1079500"/>
                <a:gd name="connsiteY37" fmla="*/ 257175 h 1333500"/>
                <a:gd name="connsiteX38" fmla="*/ 1073150 w 1079500"/>
                <a:gd name="connsiteY38" fmla="*/ 276225 h 1333500"/>
                <a:gd name="connsiteX39" fmla="*/ 1060450 w 1079500"/>
                <a:gd name="connsiteY39" fmla="*/ 295275 h 1333500"/>
                <a:gd name="connsiteX40" fmla="*/ 1041400 w 1079500"/>
                <a:gd name="connsiteY40" fmla="*/ 317500 h 1333500"/>
                <a:gd name="connsiteX41" fmla="*/ 1019175 w 1079500"/>
                <a:gd name="connsiteY41" fmla="*/ 342900 h 1333500"/>
                <a:gd name="connsiteX42" fmla="*/ 990600 w 1079500"/>
                <a:gd name="connsiteY42" fmla="*/ 361950 h 1333500"/>
                <a:gd name="connsiteX43" fmla="*/ 952500 w 1079500"/>
                <a:gd name="connsiteY43" fmla="*/ 434975 h 1333500"/>
                <a:gd name="connsiteX44" fmla="*/ 911225 w 1079500"/>
                <a:gd name="connsiteY44" fmla="*/ 495300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79500" h="1333500">
                  <a:moveTo>
                    <a:pt x="911225" y="495300"/>
                  </a:moveTo>
                  <a:lnTo>
                    <a:pt x="857250" y="584200"/>
                  </a:lnTo>
                  <a:lnTo>
                    <a:pt x="803275" y="654050"/>
                  </a:lnTo>
                  <a:lnTo>
                    <a:pt x="742950" y="730250"/>
                  </a:lnTo>
                  <a:lnTo>
                    <a:pt x="619125" y="873125"/>
                  </a:lnTo>
                  <a:lnTo>
                    <a:pt x="425450" y="1041400"/>
                  </a:lnTo>
                  <a:lnTo>
                    <a:pt x="200025" y="1219200"/>
                  </a:lnTo>
                  <a:lnTo>
                    <a:pt x="53975" y="1323975"/>
                  </a:lnTo>
                  <a:lnTo>
                    <a:pt x="28575" y="1333500"/>
                  </a:lnTo>
                  <a:lnTo>
                    <a:pt x="6350" y="1333500"/>
                  </a:lnTo>
                  <a:lnTo>
                    <a:pt x="0" y="1323975"/>
                  </a:lnTo>
                  <a:lnTo>
                    <a:pt x="3175" y="1308100"/>
                  </a:lnTo>
                  <a:lnTo>
                    <a:pt x="9525" y="1285875"/>
                  </a:lnTo>
                  <a:lnTo>
                    <a:pt x="22225" y="1263650"/>
                  </a:lnTo>
                  <a:lnTo>
                    <a:pt x="114300" y="1171575"/>
                  </a:lnTo>
                  <a:lnTo>
                    <a:pt x="231775" y="1047750"/>
                  </a:lnTo>
                  <a:lnTo>
                    <a:pt x="339725" y="920750"/>
                  </a:lnTo>
                  <a:lnTo>
                    <a:pt x="454025" y="774700"/>
                  </a:lnTo>
                  <a:lnTo>
                    <a:pt x="577850" y="590550"/>
                  </a:lnTo>
                  <a:lnTo>
                    <a:pt x="676275" y="419100"/>
                  </a:lnTo>
                  <a:lnTo>
                    <a:pt x="746125" y="273050"/>
                  </a:lnTo>
                  <a:lnTo>
                    <a:pt x="774700" y="206375"/>
                  </a:lnTo>
                  <a:lnTo>
                    <a:pt x="781050" y="168275"/>
                  </a:lnTo>
                  <a:lnTo>
                    <a:pt x="777875" y="139700"/>
                  </a:lnTo>
                  <a:lnTo>
                    <a:pt x="765175" y="104775"/>
                  </a:lnTo>
                  <a:lnTo>
                    <a:pt x="733425" y="63500"/>
                  </a:lnTo>
                  <a:lnTo>
                    <a:pt x="695325" y="31750"/>
                  </a:lnTo>
                  <a:lnTo>
                    <a:pt x="692150" y="22225"/>
                  </a:lnTo>
                  <a:lnTo>
                    <a:pt x="698500" y="6350"/>
                  </a:lnTo>
                  <a:lnTo>
                    <a:pt x="730250" y="0"/>
                  </a:lnTo>
                  <a:lnTo>
                    <a:pt x="768350" y="0"/>
                  </a:lnTo>
                  <a:lnTo>
                    <a:pt x="835025" y="12700"/>
                  </a:lnTo>
                  <a:lnTo>
                    <a:pt x="882650" y="31750"/>
                  </a:lnTo>
                  <a:lnTo>
                    <a:pt x="927100" y="63500"/>
                  </a:lnTo>
                  <a:lnTo>
                    <a:pt x="996950" y="123825"/>
                  </a:lnTo>
                  <a:lnTo>
                    <a:pt x="1066800" y="203200"/>
                  </a:lnTo>
                  <a:lnTo>
                    <a:pt x="1079500" y="241300"/>
                  </a:lnTo>
                  <a:lnTo>
                    <a:pt x="1079500" y="257175"/>
                  </a:lnTo>
                  <a:lnTo>
                    <a:pt x="1073150" y="276225"/>
                  </a:lnTo>
                  <a:lnTo>
                    <a:pt x="1060450" y="295275"/>
                  </a:lnTo>
                  <a:lnTo>
                    <a:pt x="1041400" y="317500"/>
                  </a:lnTo>
                  <a:lnTo>
                    <a:pt x="1019175" y="342900"/>
                  </a:lnTo>
                  <a:lnTo>
                    <a:pt x="990600" y="361950"/>
                  </a:lnTo>
                  <a:lnTo>
                    <a:pt x="952500" y="434975"/>
                  </a:lnTo>
                  <a:lnTo>
                    <a:pt x="911225" y="4953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2AE9703F-9DC2-4553-9658-9DDB39E79508}"/>
                </a:ext>
              </a:extLst>
            </p:cNvPr>
            <p:cNvSpPr/>
            <p:nvPr/>
          </p:nvSpPr>
          <p:spPr>
            <a:xfrm>
              <a:off x="4035425" y="3965576"/>
              <a:ext cx="406400" cy="1533525"/>
            </a:xfrm>
            <a:custGeom>
              <a:avLst/>
              <a:gdLst>
                <a:gd name="connsiteX0" fmla="*/ 368300 w 406400"/>
                <a:gd name="connsiteY0" fmla="*/ 400050 h 1533525"/>
                <a:gd name="connsiteX1" fmla="*/ 390525 w 406400"/>
                <a:gd name="connsiteY1" fmla="*/ 933450 h 1533525"/>
                <a:gd name="connsiteX2" fmla="*/ 396875 w 406400"/>
                <a:gd name="connsiteY2" fmla="*/ 1060450 h 1533525"/>
                <a:gd name="connsiteX3" fmla="*/ 406400 w 406400"/>
                <a:gd name="connsiteY3" fmla="*/ 1149350 h 1533525"/>
                <a:gd name="connsiteX4" fmla="*/ 406400 w 406400"/>
                <a:gd name="connsiteY4" fmla="*/ 1235075 h 1533525"/>
                <a:gd name="connsiteX5" fmla="*/ 390525 w 406400"/>
                <a:gd name="connsiteY5" fmla="*/ 1387475 h 1533525"/>
                <a:gd name="connsiteX6" fmla="*/ 384175 w 406400"/>
                <a:gd name="connsiteY6" fmla="*/ 1435100 h 1533525"/>
                <a:gd name="connsiteX7" fmla="*/ 371475 w 406400"/>
                <a:gd name="connsiteY7" fmla="*/ 1470025 h 1533525"/>
                <a:gd name="connsiteX8" fmla="*/ 349250 w 406400"/>
                <a:gd name="connsiteY8" fmla="*/ 1514475 h 1533525"/>
                <a:gd name="connsiteX9" fmla="*/ 333375 w 406400"/>
                <a:gd name="connsiteY9" fmla="*/ 1527175 h 1533525"/>
                <a:gd name="connsiteX10" fmla="*/ 314325 w 406400"/>
                <a:gd name="connsiteY10" fmla="*/ 1533525 h 1533525"/>
                <a:gd name="connsiteX11" fmla="*/ 295275 w 406400"/>
                <a:gd name="connsiteY11" fmla="*/ 1527175 h 1533525"/>
                <a:gd name="connsiteX12" fmla="*/ 250825 w 406400"/>
                <a:gd name="connsiteY12" fmla="*/ 1495425 h 1533525"/>
                <a:gd name="connsiteX13" fmla="*/ 215900 w 406400"/>
                <a:gd name="connsiteY13" fmla="*/ 1454150 h 1533525"/>
                <a:gd name="connsiteX14" fmla="*/ 187325 w 406400"/>
                <a:gd name="connsiteY14" fmla="*/ 1403350 h 1533525"/>
                <a:gd name="connsiteX15" fmla="*/ 168275 w 406400"/>
                <a:gd name="connsiteY15" fmla="*/ 1346200 h 1533525"/>
                <a:gd name="connsiteX16" fmla="*/ 155575 w 406400"/>
                <a:gd name="connsiteY16" fmla="*/ 1285875 h 1533525"/>
                <a:gd name="connsiteX17" fmla="*/ 155575 w 406400"/>
                <a:gd name="connsiteY17" fmla="*/ 1235075 h 1533525"/>
                <a:gd name="connsiteX18" fmla="*/ 168275 w 406400"/>
                <a:gd name="connsiteY18" fmla="*/ 1123950 h 1533525"/>
                <a:gd name="connsiteX19" fmla="*/ 174625 w 406400"/>
                <a:gd name="connsiteY19" fmla="*/ 908050 h 1533525"/>
                <a:gd name="connsiteX20" fmla="*/ 177800 w 406400"/>
                <a:gd name="connsiteY20" fmla="*/ 514350 h 1533525"/>
                <a:gd name="connsiteX21" fmla="*/ 174625 w 406400"/>
                <a:gd name="connsiteY21" fmla="*/ 381000 h 1533525"/>
                <a:gd name="connsiteX22" fmla="*/ 168275 w 406400"/>
                <a:gd name="connsiteY22" fmla="*/ 317500 h 1533525"/>
                <a:gd name="connsiteX23" fmla="*/ 149225 w 406400"/>
                <a:gd name="connsiteY23" fmla="*/ 254000 h 1533525"/>
                <a:gd name="connsiteX24" fmla="*/ 114300 w 406400"/>
                <a:gd name="connsiteY24" fmla="*/ 187325 h 1533525"/>
                <a:gd name="connsiteX25" fmla="*/ 60325 w 406400"/>
                <a:gd name="connsiteY25" fmla="*/ 120650 h 1533525"/>
                <a:gd name="connsiteX26" fmla="*/ 19050 w 406400"/>
                <a:gd name="connsiteY26" fmla="*/ 85725 h 1533525"/>
                <a:gd name="connsiteX27" fmla="*/ 0 w 406400"/>
                <a:gd name="connsiteY27" fmla="*/ 47625 h 1533525"/>
                <a:gd name="connsiteX28" fmla="*/ 3175 w 406400"/>
                <a:gd name="connsiteY28" fmla="*/ 22225 h 1533525"/>
                <a:gd name="connsiteX29" fmla="*/ 28575 w 406400"/>
                <a:gd name="connsiteY29" fmla="*/ 3175 h 1533525"/>
                <a:gd name="connsiteX30" fmla="*/ 60325 w 406400"/>
                <a:gd name="connsiteY30" fmla="*/ 0 h 1533525"/>
                <a:gd name="connsiteX31" fmla="*/ 104775 w 406400"/>
                <a:gd name="connsiteY31" fmla="*/ 9525 h 1533525"/>
                <a:gd name="connsiteX32" fmla="*/ 304800 w 406400"/>
                <a:gd name="connsiteY32" fmla="*/ 85725 h 1533525"/>
                <a:gd name="connsiteX33" fmla="*/ 349250 w 406400"/>
                <a:gd name="connsiteY33" fmla="*/ 111125 h 1533525"/>
                <a:gd name="connsiteX34" fmla="*/ 368300 w 406400"/>
                <a:gd name="connsiteY34" fmla="*/ 400050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06400" h="1533525">
                  <a:moveTo>
                    <a:pt x="368300" y="400050"/>
                  </a:moveTo>
                  <a:lnTo>
                    <a:pt x="390525" y="933450"/>
                  </a:lnTo>
                  <a:lnTo>
                    <a:pt x="396875" y="1060450"/>
                  </a:lnTo>
                  <a:lnTo>
                    <a:pt x="406400" y="1149350"/>
                  </a:lnTo>
                  <a:lnTo>
                    <a:pt x="406400" y="1235075"/>
                  </a:lnTo>
                  <a:lnTo>
                    <a:pt x="390525" y="1387475"/>
                  </a:lnTo>
                  <a:lnTo>
                    <a:pt x="384175" y="1435100"/>
                  </a:lnTo>
                  <a:lnTo>
                    <a:pt x="371475" y="1470025"/>
                  </a:lnTo>
                  <a:lnTo>
                    <a:pt x="349250" y="1514475"/>
                  </a:lnTo>
                  <a:lnTo>
                    <a:pt x="333375" y="1527175"/>
                  </a:lnTo>
                  <a:lnTo>
                    <a:pt x="314325" y="1533525"/>
                  </a:lnTo>
                  <a:lnTo>
                    <a:pt x="295275" y="1527175"/>
                  </a:lnTo>
                  <a:lnTo>
                    <a:pt x="250825" y="1495425"/>
                  </a:lnTo>
                  <a:lnTo>
                    <a:pt x="215900" y="1454150"/>
                  </a:lnTo>
                  <a:lnTo>
                    <a:pt x="187325" y="1403350"/>
                  </a:lnTo>
                  <a:lnTo>
                    <a:pt x="168275" y="1346200"/>
                  </a:lnTo>
                  <a:lnTo>
                    <a:pt x="155575" y="1285875"/>
                  </a:lnTo>
                  <a:lnTo>
                    <a:pt x="155575" y="1235075"/>
                  </a:lnTo>
                  <a:lnTo>
                    <a:pt x="168275" y="1123950"/>
                  </a:lnTo>
                  <a:lnTo>
                    <a:pt x="174625" y="908050"/>
                  </a:lnTo>
                  <a:cubicBezTo>
                    <a:pt x="175683" y="776817"/>
                    <a:pt x="176742" y="645583"/>
                    <a:pt x="177800" y="514350"/>
                  </a:cubicBezTo>
                  <a:cubicBezTo>
                    <a:pt x="176742" y="469900"/>
                    <a:pt x="175683" y="425450"/>
                    <a:pt x="174625" y="381000"/>
                  </a:cubicBezTo>
                  <a:lnTo>
                    <a:pt x="168275" y="317500"/>
                  </a:lnTo>
                  <a:lnTo>
                    <a:pt x="149225" y="254000"/>
                  </a:lnTo>
                  <a:lnTo>
                    <a:pt x="114300" y="187325"/>
                  </a:lnTo>
                  <a:lnTo>
                    <a:pt x="60325" y="120650"/>
                  </a:lnTo>
                  <a:lnTo>
                    <a:pt x="19050" y="85725"/>
                  </a:lnTo>
                  <a:lnTo>
                    <a:pt x="0" y="47625"/>
                  </a:lnTo>
                  <a:lnTo>
                    <a:pt x="3175" y="22225"/>
                  </a:lnTo>
                  <a:lnTo>
                    <a:pt x="28575" y="3175"/>
                  </a:lnTo>
                  <a:lnTo>
                    <a:pt x="60325" y="0"/>
                  </a:lnTo>
                  <a:lnTo>
                    <a:pt x="104775" y="9525"/>
                  </a:lnTo>
                  <a:lnTo>
                    <a:pt x="304800" y="85725"/>
                  </a:lnTo>
                  <a:lnTo>
                    <a:pt x="349250" y="111125"/>
                  </a:lnTo>
                  <a:lnTo>
                    <a:pt x="368300" y="4000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253B2AC9-62AA-4695-A0C8-FCC8B39CCF9A}"/>
                </a:ext>
              </a:extLst>
            </p:cNvPr>
            <p:cNvSpPr/>
            <p:nvPr/>
          </p:nvSpPr>
          <p:spPr>
            <a:xfrm rot="16200000">
              <a:off x="5796756" y="3455194"/>
              <a:ext cx="4427538" cy="533400"/>
            </a:xfrm>
            <a:custGeom>
              <a:avLst/>
              <a:gdLst>
                <a:gd name="connsiteX0" fmla="*/ 2313160 w 4427144"/>
                <a:gd name="connsiteY0" fmla="*/ 199176 h 534154"/>
                <a:gd name="connsiteX1" fmla="*/ 3381469 w 4427144"/>
                <a:gd name="connsiteY1" fmla="*/ 199176 h 534154"/>
                <a:gd name="connsiteX2" fmla="*/ 4019738 w 4427144"/>
                <a:gd name="connsiteY2" fmla="*/ 203703 h 534154"/>
                <a:gd name="connsiteX3" fmla="*/ 4114800 w 4427144"/>
                <a:gd name="connsiteY3" fmla="*/ 199176 h 534154"/>
                <a:gd name="connsiteX4" fmla="*/ 4182701 w 4427144"/>
                <a:gd name="connsiteY4" fmla="*/ 185596 h 534154"/>
                <a:gd name="connsiteX5" fmla="*/ 4232495 w 4427144"/>
                <a:gd name="connsiteY5" fmla="*/ 153909 h 534154"/>
                <a:gd name="connsiteX6" fmla="*/ 4323029 w 4427144"/>
                <a:gd name="connsiteY6" fmla="*/ 67901 h 534154"/>
                <a:gd name="connsiteX7" fmla="*/ 4350190 w 4427144"/>
                <a:gd name="connsiteY7" fmla="*/ 40740 h 534154"/>
                <a:gd name="connsiteX8" fmla="*/ 4372823 w 4427144"/>
                <a:gd name="connsiteY8" fmla="*/ 13580 h 534154"/>
                <a:gd name="connsiteX9" fmla="*/ 4386404 w 4427144"/>
                <a:gd name="connsiteY9" fmla="*/ 0 h 534154"/>
                <a:gd name="connsiteX10" fmla="*/ 4413564 w 4427144"/>
                <a:gd name="connsiteY10" fmla="*/ 4526 h 534154"/>
                <a:gd name="connsiteX11" fmla="*/ 4422617 w 4427144"/>
                <a:gd name="connsiteY11" fmla="*/ 13580 h 534154"/>
                <a:gd name="connsiteX12" fmla="*/ 4427144 w 4427144"/>
                <a:gd name="connsiteY12" fmla="*/ 36213 h 534154"/>
                <a:gd name="connsiteX13" fmla="*/ 4422617 w 4427144"/>
                <a:gd name="connsiteY13" fmla="*/ 72427 h 534154"/>
                <a:gd name="connsiteX14" fmla="*/ 4409037 w 4427144"/>
                <a:gd name="connsiteY14" fmla="*/ 135802 h 534154"/>
                <a:gd name="connsiteX15" fmla="*/ 4377350 w 4427144"/>
                <a:gd name="connsiteY15" fmla="*/ 212756 h 534154"/>
                <a:gd name="connsiteX16" fmla="*/ 4345663 w 4427144"/>
                <a:gd name="connsiteY16" fmla="*/ 285184 h 534154"/>
                <a:gd name="connsiteX17" fmla="*/ 4304922 w 4427144"/>
                <a:gd name="connsiteY17" fmla="*/ 344031 h 534154"/>
                <a:gd name="connsiteX18" fmla="*/ 4273235 w 4427144"/>
                <a:gd name="connsiteY18" fmla="*/ 389299 h 534154"/>
                <a:gd name="connsiteX19" fmla="*/ 4205334 w 4427144"/>
                <a:gd name="connsiteY19" fmla="*/ 452673 h 534154"/>
                <a:gd name="connsiteX20" fmla="*/ 4146487 w 4427144"/>
                <a:gd name="connsiteY20" fmla="*/ 493413 h 534154"/>
                <a:gd name="connsiteX21" fmla="*/ 4096693 w 4427144"/>
                <a:gd name="connsiteY21" fmla="*/ 511520 h 534154"/>
                <a:gd name="connsiteX22" fmla="*/ 4042372 w 4427144"/>
                <a:gd name="connsiteY22" fmla="*/ 534154 h 534154"/>
                <a:gd name="connsiteX23" fmla="*/ 3956364 w 4427144"/>
                <a:gd name="connsiteY23" fmla="*/ 516047 h 534154"/>
                <a:gd name="connsiteX24" fmla="*/ 3775295 w 4427144"/>
                <a:gd name="connsiteY24" fmla="*/ 479833 h 534154"/>
                <a:gd name="connsiteX25" fmla="*/ 3521798 w 4427144"/>
                <a:gd name="connsiteY25" fmla="*/ 443619 h 534154"/>
                <a:gd name="connsiteX26" fmla="*/ 3376942 w 4427144"/>
                <a:gd name="connsiteY26" fmla="*/ 425512 h 534154"/>
                <a:gd name="connsiteX27" fmla="*/ 3091758 w 4427144"/>
                <a:gd name="connsiteY27" fmla="*/ 411932 h 534154"/>
                <a:gd name="connsiteX28" fmla="*/ 2734146 w 4427144"/>
                <a:gd name="connsiteY28" fmla="*/ 407406 h 534154"/>
                <a:gd name="connsiteX29" fmla="*/ 2254312 w 4427144"/>
                <a:gd name="connsiteY29" fmla="*/ 407406 h 534154"/>
                <a:gd name="connsiteX30" fmla="*/ 1833326 w 4427144"/>
                <a:gd name="connsiteY30" fmla="*/ 416459 h 534154"/>
                <a:gd name="connsiteX31" fmla="*/ 1376126 w 4427144"/>
                <a:gd name="connsiteY31" fmla="*/ 448146 h 534154"/>
                <a:gd name="connsiteX32" fmla="*/ 715223 w 4427144"/>
                <a:gd name="connsiteY32" fmla="*/ 511520 h 534154"/>
                <a:gd name="connsiteX33" fmla="*/ 570368 w 4427144"/>
                <a:gd name="connsiteY33" fmla="*/ 534154 h 534154"/>
                <a:gd name="connsiteX34" fmla="*/ 488887 w 4427144"/>
                <a:gd name="connsiteY34" fmla="*/ 511520 h 534154"/>
                <a:gd name="connsiteX35" fmla="*/ 325924 w 4427144"/>
                <a:gd name="connsiteY35" fmla="*/ 443619 h 534154"/>
                <a:gd name="connsiteX36" fmla="*/ 172015 w 4427144"/>
                <a:gd name="connsiteY36" fmla="*/ 366665 h 534154"/>
                <a:gd name="connsiteX37" fmla="*/ 45267 w 4427144"/>
                <a:gd name="connsiteY37" fmla="*/ 298764 h 534154"/>
                <a:gd name="connsiteX38" fmla="*/ 13580 w 4427144"/>
                <a:gd name="connsiteY38" fmla="*/ 280657 h 534154"/>
                <a:gd name="connsiteX39" fmla="*/ 0 w 4427144"/>
                <a:gd name="connsiteY39" fmla="*/ 248970 h 534154"/>
                <a:gd name="connsiteX40" fmla="*/ 0 w 4427144"/>
                <a:gd name="connsiteY40" fmla="*/ 217283 h 534154"/>
                <a:gd name="connsiteX41" fmla="*/ 18107 w 4427144"/>
                <a:gd name="connsiteY41" fmla="*/ 194649 h 534154"/>
                <a:gd name="connsiteX42" fmla="*/ 602055 w 4427144"/>
                <a:gd name="connsiteY42" fmla="*/ 244443 h 534154"/>
                <a:gd name="connsiteX43" fmla="*/ 656376 w 4427144"/>
                <a:gd name="connsiteY43" fmla="*/ 258023 h 534154"/>
                <a:gd name="connsiteX44" fmla="*/ 724277 w 4427144"/>
                <a:gd name="connsiteY44" fmla="*/ 267077 h 534154"/>
                <a:gd name="connsiteX45" fmla="*/ 819338 w 4427144"/>
                <a:gd name="connsiteY45" fmla="*/ 267077 h 534154"/>
                <a:gd name="connsiteX46" fmla="*/ 995881 w 4427144"/>
                <a:gd name="connsiteY46" fmla="*/ 248970 h 534154"/>
                <a:gd name="connsiteX47" fmla="*/ 1186004 w 4427144"/>
                <a:gd name="connsiteY47" fmla="*/ 235390 h 534154"/>
                <a:gd name="connsiteX48" fmla="*/ 1530035 w 4427144"/>
                <a:gd name="connsiteY48" fmla="*/ 217283 h 534154"/>
                <a:gd name="connsiteX49" fmla="*/ 2313160 w 4427144"/>
                <a:gd name="connsiteY49" fmla="*/ 199176 h 5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427144" h="534154">
                  <a:moveTo>
                    <a:pt x="2313160" y="199176"/>
                  </a:moveTo>
                  <a:lnTo>
                    <a:pt x="3381469" y="199176"/>
                  </a:lnTo>
                  <a:lnTo>
                    <a:pt x="4019738" y="203703"/>
                  </a:lnTo>
                  <a:lnTo>
                    <a:pt x="4114800" y="199176"/>
                  </a:lnTo>
                  <a:lnTo>
                    <a:pt x="4182701" y="185596"/>
                  </a:lnTo>
                  <a:lnTo>
                    <a:pt x="4232495" y="153909"/>
                  </a:lnTo>
                  <a:lnTo>
                    <a:pt x="4323029" y="67901"/>
                  </a:lnTo>
                  <a:lnTo>
                    <a:pt x="4350190" y="40740"/>
                  </a:lnTo>
                  <a:lnTo>
                    <a:pt x="4372823" y="13580"/>
                  </a:lnTo>
                  <a:lnTo>
                    <a:pt x="4386404" y="0"/>
                  </a:lnTo>
                  <a:lnTo>
                    <a:pt x="4413564" y="4526"/>
                  </a:lnTo>
                  <a:lnTo>
                    <a:pt x="4422617" y="13580"/>
                  </a:lnTo>
                  <a:lnTo>
                    <a:pt x="4427144" y="36213"/>
                  </a:lnTo>
                  <a:lnTo>
                    <a:pt x="4422617" y="72427"/>
                  </a:lnTo>
                  <a:lnTo>
                    <a:pt x="4409037" y="135802"/>
                  </a:lnTo>
                  <a:lnTo>
                    <a:pt x="4377350" y="212756"/>
                  </a:lnTo>
                  <a:lnTo>
                    <a:pt x="4345663" y="285184"/>
                  </a:lnTo>
                  <a:lnTo>
                    <a:pt x="4304922" y="344031"/>
                  </a:lnTo>
                  <a:lnTo>
                    <a:pt x="4273235" y="389299"/>
                  </a:lnTo>
                  <a:lnTo>
                    <a:pt x="4205334" y="452673"/>
                  </a:lnTo>
                  <a:lnTo>
                    <a:pt x="4146487" y="493413"/>
                  </a:lnTo>
                  <a:lnTo>
                    <a:pt x="4096693" y="511520"/>
                  </a:lnTo>
                  <a:lnTo>
                    <a:pt x="4042372" y="534154"/>
                  </a:lnTo>
                  <a:lnTo>
                    <a:pt x="3956364" y="516047"/>
                  </a:lnTo>
                  <a:lnTo>
                    <a:pt x="3775295" y="479833"/>
                  </a:lnTo>
                  <a:lnTo>
                    <a:pt x="3521798" y="443619"/>
                  </a:lnTo>
                  <a:lnTo>
                    <a:pt x="3376942" y="425512"/>
                  </a:lnTo>
                  <a:lnTo>
                    <a:pt x="3091758" y="411932"/>
                  </a:lnTo>
                  <a:lnTo>
                    <a:pt x="2734146" y="407406"/>
                  </a:lnTo>
                  <a:lnTo>
                    <a:pt x="2254312" y="407406"/>
                  </a:lnTo>
                  <a:lnTo>
                    <a:pt x="1833326" y="416459"/>
                  </a:lnTo>
                  <a:lnTo>
                    <a:pt x="1376126" y="448146"/>
                  </a:lnTo>
                  <a:lnTo>
                    <a:pt x="715223" y="511520"/>
                  </a:lnTo>
                  <a:lnTo>
                    <a:pt x="570368" y="534154"/>
                  </a:lnTo>
                  <a:lnTo>
                    <a:pt x="488887" y="511520"/>
                  </a:lnTo>
                  <a:lnTo>
                    <a:pt x="325924" y="443619"/>
                  </a:lnTo>
                  <a:lnTo>
                    <a:pt x="172015" y="366665"/>
                  </a:lnTo>
                  <a:lnTo>
                    <a:pt x="45267" y="298764"/>
                  </a:lnTo>
                  <a:lnTo>
                    <a:pt x="13580" y="280657"/>
                  </a:lnTo>
                  <a:lnTo>
                    <a:pt x="0" y="248970"/>
                  </a:lnTo>
                  <a:lnTo>
                    <a:pt x="0" y="217283"/>
                  </a:lnTo>
                  <a:lnTo>
                    <a:pt x="18107" y="194649"/>
                  </a:lnTo>
                  <a:lnTo>
                    <a:pt x="602055" y="244443"/>
                  </a:lnTo>
                  <a:lnTo>
                    <a:pt x="656376" y="258023"/>
                  </a:lnTo>
                  <a:lnTo>
                    <a:pt x="724277" y="267077"/>
                  </a:lnTo>
                  <a:lnTo>
                    <a:pt x="819338" y="267077"/>
                  </a:lnTo>
                  <a:lnTo>
                    <a:pt x="995881" y="248970"/>
                  </a:lnTo>
                  <a:lnTo>
                    <a:pt x="1186004" y="235390"/>
                  </a:lnTo>
                  <a:lnTo>
                    <a:pt x="1530035" y="217283"/>
                  </a:lnTo>
                  <a:lnTo>
                    <a:pt x="2313160" y="19917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3">
              <a:extLst>
                <a:ext uri="{FF2B5EF4-FFF2-40B4-BE49-F238E27FC236}">
                  <a16:creationId xmlns:a16="http://schemas.microsoft.com/office/drawing/2014/main" id="{8CB7A745-BBDC-41D4-B738-5C84FFA872FB}"/>
                </a:ext>
              </a:extLst>
            </p:cNvPr>
            <p:cNvSpPr/>
            <p:nvPr/>
          </p:nvSpPr>
          <p:spPr>
            <a:xfrm rot="16200000">
              <a:off x="5766595" y="2982120"/>
              <a:ext cx="2182813" cy="434975"/>
            </a:xfrm>
            <a:custGeom>
              <a:avLst/>
              <a:gdLst>
                <a:gd name="connsiteX0" fmla="*/ 833438 w 2183606"/>
                <a:gd name="connsiteY0" fmla="*/ 185738 h 435769"/>
                <a:gd name="connsiteX1" fmla="*/ 1707356 w 2183606"/>
                <a:gd name="connsiteY1" fmla="*/ 188119 h 435769"/>
                <a:gd name="connsiteX2" fmla="*/ 1795463 w 2183606"/>
                <a:gd name="connsiteY2" fmla="*/ 188119 h 435769"/>
                <a:gd name="connsiteX3" fmla="*/ 1857375 w 2183606"/>
                <a:gd name="connsiteY3" fmla="*/ 183357 h 435769"/>
                <a:gd name="connsiteX4" fmla="*/ 1912144 w 2183606"/>
                <a:gd name="connsiteY4" fmla="*/ 169069 h 435769"/>
                <a:gd name="connsiteX5" fmla="*/ 1983581 w 2183606"/>
                <a:gd name="connsiteY5" fmla="*/ 130969 h 435769"/>
                <a:gd name="connsiteX6" fmla="*/ 2050256 w 2183606"/>
                <a:gd name="connsiteY6" fmla="*/ 80963 h 435769"/>
                <a:gd name="connsiteX7" fmla="*/ 2085975 w 2183606"/>
                <a:gd name="connsiteY7" fmla="*/ 40482 h 435769"/>
                <a:gd name="connsiteX8" fmla="*/ 2109788 w 2183606"/>
                <a:gd name="connsiteY8" fmla="*/ 9525 h 435769"/>
                <a:gd name="connsiteX9" fmla="*/ 2133600 w 2183606"/>
                <a:gd name="connsiteY9" fmla="*/ 0 h 435769"/>
                <a:gd name="connsiteX10" fmla="*/ 2157413 w 2183606"/>
                <a:gd name="connsiteY10" fmla="*/ 2382 h 435769"/>
                <a:gd name="connsiteX11" fmla="*/ 2174081 w 2183606"/>
                <a:gd name="connsiteY11" fmla="*/ 16669 h 435769"/>
                <a:gd name="connsiteX12" fmla="*/ 2183606 w 2183606"/>
                <a:gd name="connsiteY12" fmla="*/ 40482 h 435769"/>
                <a:gd name="connsiteX13" fmla="*/ 2174081 w 2183606"/>
                <a:gd name="connsiteY13" fmla="*/ 76200 h 435769"/>
                <a:gd name="connsiteX14" fmla="*/ 2145506 w 2183606"/>
                <a:gd name="connsiteY14" fmla="*/ 145257 h 435769"/>
                <a:gd name="connsiteX15" fmla="*/ 2066925 w 2183606"/>
                <a:gd name="connsiteY15" fmla="*/ 261938 h 435769"/>
                <a:gd name="connsiteX16" fmla="*/ 2000250 w 2183606"/>
                <a:gd name="connsiteY16" fmla="*/ 342900 h 435769"/>
                <a:gd name="connsiteX17" fmla="*/ 1950244 w 2183606"/>
                <a:gd name="connsiteY17" fmla="*/ 395288 h 435769"/>
                <a:gd name="connsiteX18" fmla="*/ 1928813 w 2183606"/>
                <a:gd name="connsiteY18" fmla="*/ 414338 h 435769"/>
                <a:gd name="connsiteX19" fmla="*/ 1902619 w 2183606"/>
                <a:gd name="connsiteY19" fmla="*/ 428625 h 435769"/>
                <a:gd name="connsiteX20" fmla="*/ 1864519 w 2183606"/>
                <a:gd name="connsiteY20" fmla="*/ 435769 h 435769"/>
                <a:gd name="connsiteX21" fmla="*/ 1785938 w 2183606"/>
                <a:gd name="connsiteY21" fmla="*/ 426244 h 435769"/>
                <a:gd name="connsiteX22" fmla="*/ 1714500 w 2183606"/>
                <a:gd name="connsiteY22" fmla="*/ 407194 h 435769"/>
                <a:gd name="connsiteX23" fmla="*/ 854869 w 2183606"/>
                <a:gd name="connsiteY23" fmla="*/ 381000 h 435769"/>
                <a:gd name="connsiteX24" fmla="*/ 245269 w 2183606"/>
                <a:gd name="connsiteY24" fmla="*/ 361950 h 435769"/>
                <a:gd name="connsiteX25" fmla="*/ 88106 w 2183606"/>
                <a:gd name="connsiteY25" fmla="*/ 352425 h 435769"/>
                <a:gd name="connsiteX26" fmla="*/ 38100 w 2183606"/>
                <a:gd name="connsiteY26" fmla="*/ 338138 h 435769"/>
                <a:gd name="connsiteX27" fmla="*/ 11906 w 2183606"/>
                <a:gd name="connsiteY27" fmla="*/ 319088 h 435769"/>
                <a:gd name="connsiteX28" fmla="*/ 2381 w 2183606"/>
                <a:gd name="connsiteY28" fmla="*/ 302419 h 435769"/>
                <a:gd name="connsiteX29" fmla="*/ 0 w 2183606"/>
                <a:gd name="connsiteY29" fmla="*/ 276225 h 435769"/>
                <a:gd name="connsiteX30" fmla="*/ 16669 w 2183606"/>
                <a:gd name="connsiteY30" fmla="*/ 259557 h 435769"/>
                <a:gd name="connsiteX31" fmla="*/ 83344 w 2183606"/>
                <a:gd name="connsiteY31" fmla="*/ 211932 h 435769"/>
                <a:gd name="connsiteX32" fmla="*/ 176213 w 2183606"/>
                <a:gd name="connsiteY32" fmla="*/ 164307 h 435769"/>
                <a:gd name="connsiteX33" fmla="*/ 230981 w 2183606"/>
                <a:gd name="connsiteY33" fmla="*/ 147638 h 435769"/>
                <a:gd name="connsiteX34" fmla="*/ 278606 w 2183606"/>
                <a:gd name="connsiteY34" fmla="*/ 138113 h 435769"/>
                <a:gd name="connsiteX35" fmla="*/ 326231 w 2183606"/>
                <a:gd name="connsiteY35" fmla="*/ 145257 h 435769"/>
                <a:gd name="connsiteX36" fmla="*/ 404813 w 2183606"/>
                <a:gd name="connsiteY36" fmla="*/ 166688 h 435769"/>
                <a:gd name="connsiteX37" fmla="*/ 473869 w 2183606"/>
                <a:gd name="connsiteY37" fmla="*/ 178594 h 435769"/>
                <a:gd name="connsiteX38" fmla="*/ 547688 w 2183606"/>
                <a:gd name="connsiteY38" fmla="*/ 188119 h 435769"/>
                <a:gd name="connsiteX39" fmla="*/ 833438 w 2183606"/>
                <a:gd name="connsiteY39" fmla="*/ 185738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83606" h="435769">
                  <a:moveTo>
                    <a:pt x="833438" y="185738"/>
                  </a:moveTo>
                  <a:lnTo>
                    <a:pt x="1707356" y="188119"/>
                  </a:lnTo>
                  <a:lnTo>
                    <a:pt x="1795463" y="188119"/>
                  </a:lnTo>
                  <a:lnTo>
                    <a:pt x="1857375" y="183357"/>
                  </a:lnTo>
                  <a:lnTo>
                    <a:pt x="1912144" y="169069"/>
                  </a:lnTo>
                  <a:lnTo>
                    <a:pt x="1983581" y="130969"/>
                  </a:lnTo>
                  <a:lnTo>
                    <a:pt x="2050256" y="80963"/>
                  </a:lnTo>
                  <a:lnTo>
                    <a:pt x="2085975" y="40482"/>
                  </a:lnTo>
                  <a:lnTo>
                    <a:pt x="2109788" y="9525"/>
                  </a:lnTo>
                  <a:lnTo>
                    <a:pt x="2133600" y="0"/>
                  </a:lnTo>
                  <a:lnTo>
                    <a:pt x="2157413" y="2382"/>
                  </a:lnTo>
                  <a:lnTo>
                    <a:pt x="2174081" y="16669"/>
                  </a:lnTo>
                  <a:lnTo>
                    <a:pt x="2183606" y="40482"/>
                  </a:lnTo>
                  <a:lnTo>
                    <a:pt x="2174081" y="76200"/>
                  </a:lnTo>
                  <a:lnTo>
                    <a:pt x="2145506" y="145257"/>
                  </a:lnTo>
                  <a:lnTo>
                    <a:pt x="2066925" y="261938"/>
                  </a:lnTo>
                  <a:lnTo>
                    <a:pt x="2000250" y="342900"/>
                  </a:lnTo>
                  <a:lnTo>
                    <a:pt x="1950244" y="395288"/>
                  </a:lnTo>
                  <a:lnTo>
                    <a:pt x="1928813" y="414338"/>
                  </a:lnTo>
                  <a:lnTo>
                    <a:pt x="1902619" y="428625"/>
                  </a:lnTo>
                  <a:lnTo>
                    <a:pt x="1864519" y="435769"/>
                  </a:lnTo>
                  <a:lnTo>
                    <a:pt x="1785938" y="426244"/>
                  </a:lnTo>
                  <a:lnTo>
                    <a:pt x="1714500" y="407194"/>
                  </a:lnTo>
                  <a:lnTo>
                    <a:pt x="854869" y="381000"/>
                  </a:lnTo>
                  <a:lnTo>
                    <a:pt x="245269" y="361950"/>
                  </a:lnTo>
                  <a:lnTo>
                    <a:pt x="88106" y="352425"/>
                  </a:lnTo>
                  <a:lnTo>
                    <a:pt x="38100" y="338138"/>
                  </a:lnTo>
                  <a:lnTo>
                    <a:pt x="11906" y="319088"/>
                  </a:lnTo>
                  <a:lnTo>
                    <a:pt x="2381" y="302419"/>
                  </a:lnTo>
                  <a:lnTo>
                    <a:pt x="0" y="276225"/>
                  </a:lnTo>
                  <a:lnTo>
                    <a:pt x="16669" y="259557"/>
                  </a:lnTo>
                  <a:lnTo>
                    <a:pt x="83344" y="211932"/>
                  </a:lnTo>
                  <a:lnTo>
                    <a:pt x="176213" y="164307"/>
                  </a:lnTo>
                  <a:lnTo>
                    <a:pt x="230981" y="147638"/>
                  </a:lnTo>
                  <a:lnTo>
                    <a:pt x="278606" y="138113"/>
                  </a:lnTo>
                  <a:lnTo>
                    <a:pt x="326231" y="145257"/>
                  </a:lnTo>
                  <a:lnTo>
                    <a:pt x="404813" y="166688"/>
                  </a:lnTo>
                  <a:lnTo>
                    <a:pt x="473869" y="178594"/>
                  </a:lnTo>
                  <a:cubicBezTo>
                    <a:pt x="544498" y="188336"/>
                    <a:pt x="519688" y="188119"/>
                    <a:pt x="547688" y="188119"/>
                  </a:cubicBezTo>
                  <a:lnTo>
                    <a:pt x="833438" y="1857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">
              <a:extLst>
                <a:ext uri="{FF2B5EF4-FFF2-40B4-BE49-F238E27FC236}">
                  <a16:creationId xmlns:a16="http://schemas.microsoft.com/office/drawing/2014/main" id="{350EE77A-442B-4BBA-A1E7-0D194A444CA1}"/>
                </a:ext>
              </a:extLst>
            </p:cNvPr>
            <p:cNvSpPr/>
            <p:nvPr/>
          </p:nvSpPr>
          <p:spPr>
            <a:xfrm>
              <a:off x="4270375" y="2244725"/>
              <a:ext cx="1835150" cy="425450"/>
            </a:xfrm>
            <a:custGeom>
              <a:avLst/>
              <a:gdLst>
                <a:gd name="connsiteX0" fmla="*/ 647700 w 1835150"/>
                <a:gd name="connsiteY0" fmla="*/ 200025 h 425450"/>
                <a:gd name="connsiteX1" fmla="*/ 1022350 w 1835150"/>
                <a:gd name="connsiteY1" fmla="*/ 130175 h 425450"/>
                <a:gd name="connsiteX2" fmla="*/ 1228725 w 1835150"/>
                <a:gd name="connsiteY2" fmla="*/ 88900 h 425450"/>
                <a:gd name="connsiteX3" fmla="*/ 1333500 w 1835150"/>
                <a:gd name="connsiteY3" fmla="*/ 66675 h 425450"/>
                <a:gd name="connsiteX4" fmla="*/ 1409700 w 1835150"/>
                <a:gd name="connsiteY4" fmla="*/ 31750 h 425450"/>
                <a:gd name="connsiteX5" fmla="*/ 1473200 w 1835150"/>
                <a:gd name="connsiteY5" fmla="*/ 9525 h 425450"/>
                <a:gd name="connsiteX6" fmla="*/ 1511300 w 1835150"/>
                <a:gd name="connsiteY6" fmla="*/ 3175 h 425450"/>
                <a:gd name="connsiteX7" fmla="*/ 1546225 w 1835150"/>
                <a:gd name="connsiteY7" fmla="*/ 0 h 425450"/>
                <a:gd name="connsiteX8" fmla="*/ 1593850 w 1835150"/>
                <a:gd name="connsiteY8" fmla="*/ 0 h 425450"/>
                <a:gd name="connsiteX9" fmla="*/ 1641475 w 1835150"/>
                <a:gd name="connsiteY9" fmla="*/ 6350 h 425450"/>
                <a:gd name="connsiteX10" fmla="*/ 1701800 w 1835150"/>
                <a:gd name="connsiteY10" fmla="*/ 22225 h 425450"/>
                <a:gd name="connsiteX11" fmla="*/ 1787525 w 1835150"/>
                <a:gd name="connsiteY11" fmla="*/ 57150 h 425450"/>
                <a:gd name="connsiteX12" fmla="*/ 1816100 w 1835150"/>
                <a:gd name="connsiteY12" fmla="*/ 69850 h 425450"/>
                <a:gd name="connsiteX13" fmla="*/ 1831975 w 1835150"/>
                <a:gd name="connsiteY13" fmla="*/ 85725 h 425450"/>
                <a:gd name="connsiteX14" fmla="*/ 1835150 w 1835150"/>
                <a:gd name="connsiteY14" fmla="*/ 107950 h 425450"/>
                <a:gd name="connsiteX15" fmla="*/ 1831975 w 1835150"/>
                <a:gd name="connsiteY15" fmla="*/ 117475 h 425450"/>
                <a:gd name="connsiteX16" fmla="*/ 1825625 w 1835150"/>
                <a:gd name="connsiteY16" fmla="*/ 136525 h 425450"/>
                <a:gd name="connsiteX17" fmla="*/ 1803400 w 1835150"/>
                <a:gd name="connsiteY17" fmla="*/ 155575 h 425450"/>
                <a:gd name="connsiteX18" fmla="*/ 1755775 w 1835150"/>
                <a:gd name="connsiteY18" fmla="*/ 184150 h 425450"/>
                <a:gd name="connsiteX19" fmla="*/ 1711325 w 1835150"/>
                <a:gd name="connsiteY19" fmla="*/ 203200 h 425450"/>
                <a:gd name="connsiteX20" fmla="*/ 1562100 w 1835150"/>
                <a:gd name="connsiteY20" fmla="*/ 238125 h 425450"/>
                <a:gd name="connsiteX21" fmla="*/ 1311275 w 1835150"/>
                <a:gd name="connsiteY21" fmla="*/ 285750 h 425450"/>
                <a:gd name="connsiteX22" fmla="*/ 1038225 w 1835150"/>
                <a:gd name="connsiteY22" fmla="*/ 333375 h 425450"/>
                <a:gd name="connsiteX23" fmla="*/ 736600 w 1835150"/>
                <a:gd name="connsiteY23" fmla="*/ 384175 h 425450"/>
                <a:gd name="connsiteX24" fmla="*/ 466725 w 1835150"/>
                <a:gd name="connsiteY24" fmla="*/ 409575 h 425450"/>
                <a:gd name="connsiteX25" fmla="*/ 279400 w 1835150"/>
                <a:gd name="connsiteY25" fmla="*/ 422275 h 425450"/>
                <a:gd name="connsiteX26" fmla="*/ 228600 w 1835150"/>
                <a:gd name="connsiteY26" fmla="*/ 425450 h 425450"/>
                <a:gd name="connsiteX27" fmla="*/ 174625 w 1835150"/>
                <a:gd name="connsiteY27" fmla="*/ 419100 h 425450"/>
                <a:gd name="connsiteX28" fmla="*/ 101600 w 1835150"/>
                <a:gd name="connsiteY28" fmla="*/ 400050 h 425450"/>
                <a:gd name="connsiteX29" fmla="*/ 53975 w 1835150"/>
                <a:gd name="connsiteY29" fmla="*/ 377825 h 425450"/>
                <a:gd name="connsiteX30" fmla="*/ 0 w 1835150"/>
                <a:gd name="connsiteY30" fmla="*/ 330200 h 425450"/>
                <a:gd name="connsiteX31" fmla="*/ 117475 w 1835150"/>
                <a:gd name="connsiteY31" fmla="*/ 228600 h 425450"/>
                <a:gd name="connsiteX32" fmla="*/ 200025 w 1835150"/>
                <a:gd name="connsiteY32" fmla="*/ 244475 h 425450"/>
                <a:gd name="connsiteX33" fmla="*/ 266700 w 1835150"/>
                <a:gd name="connsiteY33" fmla="*/ 244475 h 425450"/>
                <a:gd name="connsiteX34" fmla="*/ 339725 w 1835150"/>
                <a:gd name="connsiteY34" fmla="*/ 241300 h 425450"/>
                <a:gd name="connsiteX35" fmla="*/ 434975 w 1835150"/>
                <a:gd name="connsiteY35" fmla="*/ 231775 h 425450"/>
                <a:gd name="connsiteX36" fmla="*/ 647700 w 1835150"/>
                <a:gd name="connsiteY36" fmla="*/ 200025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35150" h="425450">
                  <a:moveTo>
                    <a:pt x="647700" y="200025"/>
                  </a:moveTo>
                  <a:lnTo>
                    <a:pt x="1022350" y="130175"/>
                  </a:lnTo>
                  <a:lnTo>
                    <a:pt x="1228725" y="88900"/>
                  </a:lnTo>
                  <a:lnTo>
                    <a:pt x="1333500" y="66675"/>
                  </a:lnTo>
                  <a:lnTo>
                    <a:pt x="1409700" y="31750"/>
                  </a:lnTo>
                  <a:lnTo>
                    <a:pt x="1473200" y="9525"/>
                  </a:lnTo>
                  <a:lnTo>
                    <a:pt x="1511300" y="3175"/>
                  </a:lnTo>
                  <a:lnTo>
                    <a:pt x="1546225" y="0"/>
                  </a:lnTo>
                  <a:lnTo>
                    <a:pt x="1593850" y="0"/>
                  </a:lnTo>
                  <a:lnTo>
                    <a:pt x="1641475" y="6350"/>
                  </a:lnTo>
                  <a:lnTo>
                    <a:pt x="1701800" y="22225"/>
                  </a:lnTo>
                  <a:lnTo>
                    <a:pt x="1787525" y="57150"/>
                  </a:lnTo>
                  <a:lnTo>
                    <a:pt x="1816100" y="69850"/>
                  </a:lnTo>
                  <a:lnTo>
                    <a:pt x="1831975" y="85725"/>
                  </a:lnTo>
                  <a:lnTo>
                    <a:pt x="1835150" y="107950"/>
                  </a:lnTo>
                  <a:lnTo>
                    <a:pt x="1831975" y="117475"/>
                  </a:lnTo>
                  <a:lnTo>
                    <a:pt x="1825625" y="136525"/>
                  </a:lnTo>
                  <a:lnTo>
                    <a:pt x="1803400" y="155575"/>
                  </a:lnTo>
                  <a:lnTo>
                    <a:pt x="1755775" y="184150"/>
                  </a:lnTo>
                  <a:lnTo>
                    <a:pt x="1711325" y="203200"/>
                  </a:lnTo>
                  <a:lnTo>
                    <a:pt x="1562100" y="238125"/>
                  </a:lnTo>
                  <a:lnTo>
                    <a:pt x="1311275" y="285750"/>
                  </a:lnTo>
                  <a:lnTo>
                    <a:pt x="1038225" y="333375"/>
                  </a:lnTo>
                  <a:lnTo>
                    <a:pt x="736600" y="384175"/>
                  </a:lnTo>
                  <a:lnTo>
                    <a:pt x="466725" y="409575"/>
                  </a:lnTo>
                  <a:lnTo>
                    <a:pt x="279400" y="422275"/>
                  </a:lnTo>
                  <a:lnTo>
                    <a:pt x="228600" y="425450"/>
                  </a:lnTo>
                  <a:lnTo>
                    <a:pt x="174625" y="419100"/>
                  </a:lnTo>
                  <a:lnTo>
                    <a:pt x="101600" y="400050"/>
                  </a:lnTo>
                  <a:lnTo>
                    <a:pt x="53975" y="377825"/>
                  </a:lnTo>
                  <a:lnTo>
                    <a:pt x="0" y="330200"/>
                  </a:lnTo>
                  <a:lnTo>
                    <a:pt x="117475" y="228600"/>
                  </a:lnTo>
                  <a:lnTo>
                    <a:pt x="200025" y="244475"/>
                  </a:lnTo>
                  <a:lnTo>
                    <a:pt x="266700" y="244475"/>
                  </a:lnTo>
                  <a:lnTo>
                    <a:pt x="339725" y="241300"/>
                  </a:lnTo>
                  <a:lnTo>
                    <a:pt x="434975" y="231775"/>
                  </a:lnTo>
                  <a:lnTo>
                    <a:pt x="647700" y="2000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1AB6A3CE-2E94-438B-AE36-F09D29BE4A8C}"/>
                </a:ext>
              </a:extLst>
            </p:cNvPr>
            <p:cNvSpPr/>
            <p:nvPr/>
          </p:nvSpPr>
          <p:spPr>
            <a:xfrm>
              <a:off x="3889376" y="2914650"/>
              <a:ext cx="2574925" cy="647700"/>
            </a:xfrm>
            <a:custGeom>
              <a:avLst/>
              <a:gdLst>
                <a:gd name="connsiteX0" fmla="*/ 784225 w 2574925"/>
                <a:gd name="connsiteY0" fmla="*/ 323850 h 647700"/>
                <a:gd name="connsiteX1" fmla="*/ 1203325 w 2574925"/>
                <a:gd name="connsiteY1" fmla="*/ 238125 h 647700"/>
                <a:gd name="connsiteX2" fmla="*/ 1489075 w 2574925"/>
                <a:gd name="connsiteY2" fmla="*/ 184150 h 647700"/>
                <a:gd name="connsiteX3" fmla="*/ 1997075 w 2574925"/>
                <a:gd name="connsiteY3" fmla="*/ 85725 h 647700"/>
                <a:gd name="connsiteX4" fmla="*/ 2041525 w 2574925"/>
                <a:gd name="connsiteY4" fmla="*/ 69850 h 647700"/>
                <a:gd name="connsiteX5" fmla="*/ 2101850 w 2574925"/>
                <a:gd name="connsiteY5" fmla="*/ 34925 h 647700"/>
                <a:gd name="connsiteX6" fmla="*/ 2143125 w 2574925"/>
                <a:gd name="connsiteY6" fmla="*/ 15875 h 647700"/>
                <a:gd name="connsiteX7" fmla="*/ 2193925 w 2574925"/>
                <a:gd name="connsiteY7" fmla="*/ 0 h 647700"/>
                <a:gd name="connsiteX8" fmla="*/ 2235200 w 2574925"/>
                <a:gd name="connsiteY8" fmla="*/ 3175 h 647700"/>
                <a:gd name="connsiteX9" fmla="*/ 2295525 w 2574925"/>
                <a:gd name="connsiteY9" fmla="*/ 22225 h 647700"/>
                <a:gd name="connsiteX10" fmla="*/ 2489200 w 2574925"/>
                <a:gd name="connsiteY10" fmla="*/ 95250 h 647700"/>
                <a:gd name="connsiteX11" fmla="*/ 2530475 w 2574925"/>
                <a:gd name="connsiteY11" fmla="*/ 114300 h 647700"/>
                <a:gd name="connsiteX12" fmla="*/ 2565400 w 2574925"/>
                <a:gd name="connsiteY12" fmla="*/ 130175 h 647700"/>
                <a:gd name="connsiteX13" fmla="*/ 2574925 w 2574925"/>
                <a:gd name="connsiteY13" fmla="*/ 152400 h 647700"/>
                <a:gd name="connsiteX14" fmla="*/ 2568575 w 2574925"/>
                <a:gd name="connsiteY14" fmla="*/ 168275 h 647700"/>
                <a:gd name="connsiteX15" fmla="*/ 2549525 w 2574925"/>
                <a:gd name="connsiteY15" fmla="*/ 196850 h 647700"/>
                <a:gd name="connsiteX16" fmla="*/ 2520950 w 2574925"/>
                <a:gd name="connsiteY16" fmla="*/ 228600 h 647700"/>
                <a:gd name="connsiteX17" fmla="*/ 2492375 w 2574925"/>
                <a:gd name="connsiteY17" fmla="*/ 244475 h 647700"/>
                <a:gd name="connsiteX18" fmla="*/ 2438400 w 2574925"/>
                <a:gd name="connsiteY18" fmla="*/ 260350 h 647700"/>
                <a:gd name="connsiteX19" fmla="*/ 2387600 w 2574925"/>
                <a:gd name="connsiteY19" fmla="*/ 266700 h 647700"/>
                <a:gd name="connsiteX20" fmla="*/ 2317750 w 2574925"/>
                <a:gd name="connsiteY20" fmla="*/ 266700 h 647700"/>
                <a:gd name="connsiteX21" fmla="*/ 2159000 w 2574925"/>
                <a:gd name="connsiteY21" fmla="*/ 279400 h 647700"/>
                <a:gd name="connsiteX22" fmla="*/ 1822450 w 2574925"/>
                <a:gd name="connsiteY22" fmla="*/ 323850 h 647700"/>
                <a:gd name="connsiteX23" fmla="*/ 1060450 w 2574925"/>
                <a:gd name="connsiteY23" fmla="*/ 466725 h 647700"/>
                <a:gd name="connsiteX24" fmla="*/ 574675 w 2574925"/>
                <a:gd name="connsiteY24" fmla="*/ 590550 h 647700"/>
                <a:gd name="connsiteX25" fmla="*/ 349250 w 2574925"/>
                <a:gd name="connsiteY25" fmla="*/ 647700 h 647700"/>
                <a:gd name="connsiteX26" fmla="*/ 292100 w 2574925"/>
                <a:gd name="connsiteY26" fmla="*/ 625475 h 647700"/>
                <a:gd name="connsiteX27" fmla="*/ 225425 w 2574925"/>
                <a:gd name="connsiteY27" fmla="*/ 584200 h 647700"/>
                <a:gd name="connsiteX28" fmla="*/ 155575 w 2574925"/>
                <a:gd name="connsiteY28" fmla="*/ 533400 h 647700"/>
                <a:gd name="connsiteX29" fmla="*/ 66675 w 2574925"/>
                <a:gd name="connsiteY29" fmla="*/ 457200 h 647700"/>
                <a:gd name="connsiteX30" fmla="*/ 9525 w 2574925"/>
                <a:gd name="connsiteY30" fmla="*/ 403225 h 647700"/>
                <a:gd name="connsiteX31" fmla="*/ 0 w 2574925"/>
                <a:gd name="connsiteY31" fmla="*/ 381000 h 647700"/>
                <a:gd name="connsiteX32" fmla="*/ 0 w 2574925"/>
                <a:gd name="connsiteY32" fmla="*/ 352425 h 647700"/>
                <a:gd name="connsiteX33" fmla="*/ 12700 w 2574925"/>
                <a:gd name="connsiteY33" fmla="*/ 349250 h 647700"/>
                <a:gd name="connsiteX34" fmla="*/ 41275 w 2574925"/>
                <a:gd name="connsiteY34" fmla="*/ 352425 h 647700"/>
                <a:gd name="connsiteX35" fmla="*/ 85725 w 2574925"/>
                <a:gd name="connsiteY35" fmla="*/ 371475 h 647700"/>
                <a:gd name="connsiteX36" fmla="*/ 158750 w 2574925"/>
                <a:gd name="connsiteY36" fmla="*/ 396875 h 647700"/>
                <a:gd name="connsiteX37" fmla="*/ 219075 w 2574925"/>
                <a:gd name="connsiteY37" fmla="*/ 409575 h 647700"/>
                <a:gd name="connsiteX38" fmla="*/ 282575 w 2574925"/>
                <a:gd name="connsiteY38" fmla="*/ 412750 h 647700"/>
                <a:gd name="connsiteX39" fmla="*/ 342900 w 2574925"/>
                <a:gd name="connsiteY39" fmla="*/ 412750 h 647700"/>
                <a:gd name="connsiteX40" fmla="*/ 406400 w 2574925"/>
                <a:gd name="connsiteY40" fmla="*/ 406400 h 647700"/>
                <a:gd name="connsiteX41" fmla="*/ 485775 w 2574925"/>
                <a:gd name="connsiteY41" fmla="*/ 393700 h 647700"/>
                <a:gd name="connsiteX42" fmla="*/ 615950 w 2574925"/>
                <a:gd name="connsiteY42" fmla="*/ 361950 h 647700"/>
                <a:gd name="connsiteX43" fmla="*/ 784225 w 2574925"/>
                <a:gd name="connsiteY43" fmla="*/ 32385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74925" h="647700">
                  <a:moveTo>
                    <a:pt x="784225" y="323850"/>
                  </a:moveTo>
                  <a:lnTo>
                    <a:pt x="1203325" y="238125"/>
                  </a:lnTo>
                  <a:lnTo>
                    <a:pt x="1489075" y="184150"/>
                  </a:lnTo>
                  <a:lnTo>
                    <a:pt x="1997075" y="85725"/>
                  </a:lnTo>
                  <a:lnTo>
                    <a:pt x="2041525" y="69850"/>
                  </a:lnTo>
                  <a:lnTo>
                    <a:pt x="2101850" y="34925"/>
                  </a:lnTo>
                  <a:lnTo>
                    <a:pt x="2143125" y="15875"/>
                  </a:lnTo>
                  <a:lnTo>
                    <a:pt x="2193925" y="0"/>
                  </a:lnTo>
                  <a:lnTo>
                    <a:pt x="2235200" y="3175"/>
                  </a:lnTo>
                  <a:lnTo>
                    <a:pt x="2295525" y="22225"/>
                  </a:lnTo>
                  <a:lnTo>
                    <a:pt x="2489200" y="95250"/>
                  </a:lnTo>
                  <a:lnTo>
                    <a:pt x="2530475" y="114300"/>
                  </a:lnTo>
                  <a:lnTo>
                    <a:pt x="2565400" y="130175"/>
                  </a:lnTo>
                  <a:lnTo>
                    <a:pt x="2574925" y="152400"/>
                  </a:lnTo>
                  <a:lnTo>
                    <a:pt x="2568575" y="168275"/>
                  </a:lnTo>
                  <a:lnTo>
                    <a:pt x="2549525" y="196850"/>
                  </a:lnTo>
                  <a:lnTo>
                    <a:pt x="2520950" y="228600"/>
                  </a:lnTo>
                  <a:lnTo>
                    <a:pt x="2492375" y="244475"/>
                  </a:lnTo>
                  <a:lnTo>
                    <a:pt x="2438400" y="260350"/>
                  </a:lnTo>
                  <a:lnTo>
                    <a:pt x="2387600" y="266700"/>
                  </a:lnTo>
                  <a:lnTo>
                    <a:pt x="2317750" y="266700"/>
                  </a:lnTo>
                  <a:lnTo>
                    <a:pt x="2159000" y="279400"/>
                  </a:lnTo>
                  <a:lnTo>
                    <a:pt x="1822450" y="323850"/>
                  </a:lnTo>
                  <a:lnTo>
                    <a:pt x="1060450" y="466725"/>
                  </a:lnTo>
                  <a:lnTo>
                    <a:pt x="574675" y="590550"/>
                  </a:lnTo>
                  <a:lnTo>
                    <a:pt x="349250" y="647700"/>
                  </a:lnTo>
                  <a:lnTo>
                    <a:pt x="292100" y="625475"/>
                  </a:lnTo>
                  <a:lnTo>
                    <a:pt x="225425" y="584200"/>
                  </a:lnTo>
                  <a:lnTo>
                    <a:pt x="155575" y="533400"/>
                  </a:lnTo>
                  <a:lnTo>
                    <a:pt x="66675" y="457200"/>
                  </a:lnTo>
                  <a:lnTo>
                    <a:pt x="9525" y="403225"/>
                  </a:lnTo>
                  <a:lnTo>
                    <a:pt x="0" y="381000"/>
                  </a:lnTo>
                  <a:lnTo>
                    <a:pt x="0" y="352425"/>
                  </a:lnTo>
                  <a:lnTo>
                    <a:pt x="12700" y="349250"/>
                  </a:lnTo>
                  <a:lnTo>
                    <a:pt x="41275" y="352425"/>
                  </a:lnTo>
                  <a:lnTo>
                    <a:pt x="85725" y="371475"/>
                  </a:lnTo>
                  <a:lnTo>
                    <a:pt x="158750" y="396875"/>
                  </a:lnTo>
                  <a:lnTo>
                    <a:pt x="219075" y="409575"/>
                  </a:lnTo>
                  <a:lnTo>
                    <a:pt x="282575" y="412750"/>
                  </a:lnTo>
                  <a:lnTo>
                    <a:pt x="342900" y="412750"/>
                  </a:lnTo>
                  <a:lnTo>
                    <a:pt x="406400" y="406400"/>
                  </a:lnTo>
                  <a:lnTo>
                    <a:pt x="485775" y="393700"/>
                  </a:lnTo>
                  <a:lnTo>
                    <a:pt x="615950" y="361950"/>
                  </a:lnTo>
                  <a:lnTo>
                    <a:pt x="784225" y="3238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A637FD71-D29C-4820-ADC5-7B898F68B823}"/>
                </a:ext>
              </a:extLst>
            </p:cNvPr>
            <p:cNvSpPr/>
            <p:nvPr/>
          </p:nvSpPr>
          <p:spPr>
            <a:xfrm rot="16200000">
              <a:off x="4354514" y="3667126"/>
              <a:ext cx="1920875" cy="1978025"/>
            </a:xfrm>
            <a:custGeom>
              <a:avLst/>
              <a:gdLst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181405 h 1978761"/>
                <a:gd name="connsiteX37" fmla="*/ 453543 w 1920240"/>
                <a:gd name="connsiteY37" fmla="*/ 1192377 h 1978761"/>
                <a:gd name="connsiteX38" fmla="*/ 446227 w 1920240"/>
                <a:gd name="connsiteY38" fmla="*/ 1232611 h 1978761"/>
                <a:gd name="connsiteX39" fmla="*/ 416967 w 1920240"/>
                <a:gd name="connsiteY39" fmla="*/ 1349654 h 1978761"/>
                <a:gd name="connsiteX40" fmla="*/ 398679 w 1920240"/>
                <a:gd name="connsiteY40" fmla="*/ 1470355 h 1978761"/>
                <a:gd name="connsiteX41" fmla="*/ 398679 w 1920240"/>
                <a:gd name="connsiteY41" fmla="*/ 1514246 h 1978761"/>
                <a:gd name="connsiteX42" fmla="*/ 402336 w 1920240"/>
                <a:gd name="connsiteY42" fmla="*/ 1550822 h 1978761"/>
                <a:gd name="connsiteX43" fmla="*/ 413309 w 1920240"/>
                <a:gd name="connsiteY43" fmla="*/ 1583741 h 1978761"/>
                <a:gd name="connsiteX44" fmla="*/ 435255 w 1920240"/>
                <a:gd name="connsiteY44" fmla="*/ 1616659 h 1978761"/>
                <a:gd name="connsiteX45" fmla="*/ 482803 w 1920240"/>
                <a:gd name="connsiteY45" fmla="*/ 1645920 h 1978761"/>
                <a:gd name="connsiteX46" fmla="*/ 541325 w 1920240"/>
                <a:gd name="connsiteY46" fmla="*/ 1653235 h 1978761"/>
                <a:gd name="connsiteX47" fmla="*/ 1561795 w 1920240"/>
                <a:gd name="connsiteY47" fmla="*/ 1649577 h 1978761"/>
                <a:gd name="connsiteX48" fmla="*/ 1638605 w 1920240"/>
                <a:gd name="connsiteY48" fmla="*/ 1638605 h 1978761"/>
                <a:gd name="connsiteX49" fmla="*/ 1667866 w 1920240"/>
                <a:gd name="connsiteY49" fmla="*/ 1631289 h 1978761"/>
                <a:gd name="connsiteX50" fmla="*/ 1678839 w 1920240"/>
                <a:gd name="connsiteY50" fmla="*/ 1616659 h 1978761"/>
                <a:gd name="connsiteX51" fmla="*/ 1693469 w 1920240"/>
                <a:gd name="connsiteY51" fmla="*/ 1543507 h 1978761"/>
                <a:gd name="connsiteX52" fmla="*/ 1697127 w 1920240"/>
                <a:gd name="connsiteY52" fmla="*/ 1506931 h 1978761"/>
                <a:gd name="connsiteX53" fmla="*/ 1686154 w 1920240"/>
                <a:gd name="connsiteY53" fmla="*/ 1422806 h 1978761"/>
                <a:gd name="connsiteX54" fmla="*/ 1634947 w 1920240"/>
                <a:gd name="connsiteY54" fmla="*/ 1082649 h 1978761"/>
                <a:gd name="connsiteX55" fmla="*/ 1528877 w 1920240"/>
                <a:gd name="connsiteY55" fmla="*/ 676656 h 1978761"/>
                <a:gd name="connsiteX56" fmla="*/ 1411834 w 1920240"/>
                <a:gd name="connsiteY56" fmla="*/ 212141 h 1978761"/>
                <a:gd name="connsiteX57" fmla="*/ 1404519 w 1920240"/>
                <a:gd name="connsiteY57" fmla="*/ 168249 h 1978761"/>
                <a:gd name="connsiteX58" fmla="*/ 1408176 w 1920240"/>
                <a:gd name="connsiteY58" fmla="*/ 21945 h 1978761"/>
                <a:gd name="connsiteX59" fmla="*/ 1554480 w 1920240"/>
                <a:gd name="connsiteY59" fmla="*/ 0 h 1978761"/>
                <a:gd name="connsiteX60" fmla="*/ 1561795 w 1920240"/>
                <a:gd name="connsiteY60" fmla="*/ 51206 h 1978761"/>
                <a:gd name="connsiteX61" fmla="*/ 1594714 w 1920240"/>
                <a:gd name="connsiteY61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53543 w 1920240"/>
                <a:gd name="connsiteY36" fmla="*/ 1192377 h 1978761"/>
                <a:gd name="connsiteX37" fmla="*/ 446227 w 1920240"/>
                <a:gd name="connsiteY37" fmla="*/ 1232611 h 1978761"/>
                <a:gd name="connsiteX38" fmla="*/ 416967 w 1920240"/>
                <a:gd name="connsiteY38" fmla="*/ 1349654 h 1978761"/>
                <a:gd name="connsiteX39" fmla="*/ 398679 w 1920240"/>
                <a:gd name="connsiteY39" fmla="*/ 1470355 h 1978761"/>
                <a:gd name="connsiteX40" fmla="*/ 398679 w 1920240"/>
                <a:gd name="connsiteY40" fmla="*/ 1514246 h 1978761"/>
                <a:gd name="connsiteX41" fmla="*/ 402336 w 1920240"/>
                <a:gd name="connsiteY41" fmla="*/ 1550822 h 1978761"/>
                <a:gd name="connsiteX42" fmla="*/ 413309 w 1920240"/>
                <a:gd name="connsiteY42" fmla="*/ 1583741 h 1978761"/>
                <a:gd name="connsiteX43" fmla="*/ 435255 w 1920240"/>
                <a:gd name="connsiteY43" fmla="*/ 1616659 h 1978761"/>
                <a:gd name="connsiteX44" fmla="*/ 482803 w 1920240"/>
                <a:gd name="connsiteY44" fmla="*/ 1645920 h 1978761"/>
                <a:gd name="connsiteX45" fmla="*/ 541325 w 1920240"/>
                <a:gd name="connsiteY45" fmla="*/ 1653235 h 1978761"/>
                <a:gd name="connsiteX46" fmla="*/ 1561795 w 1920240"/>
                <a:gd name="connsiteY46" fmla="*/ 1649577 h 1978761"/>
                <a:gd name="connsiteX47" fmla="*/ 1638605 w 1920240"/>
                <a:gd name="connsiteY47" fmla="*/ 1638605 h 1978761"/>
                <a:gd name="connsiteX48" fmla="*/ 1667866 w 1920240"/>
                <a:gd name="connsiteY48" fmla="*/ 1631289 h 1978761"/>
                <a:gd name="connsiteX49" fmla="*/ 1678839 w 1920240"/>
                <a:gd name="connsiteY49" fmla="*/ 1616659 h 1978761"/>
                <a:gd name="connsiteX50" fmla="*/ 1693469 w 1920240"/>
                <a:gd name="connsiteY50" fmla="*/ 1543507 h 1978761"/>
                <a:gd name="connsiteX51" fmla="*/ 1697127 w 1920240"/>
                <a:gd name="connsiteY51" fmla="*/ 1506931 h 1978761"/>
                <a:gd name="connsiteX52" fmla="*/ 1686154 w 1920240"/>
                <a:gd name="connsiteY52" fmla="*/ 1422806 h 1978761"/>
                <a:gd name="connsiteX53" fmla="*/ 1634947 w 1920240"/>
                <a:gd name="connsiteY53" fmla="*/ 1082649 h 1978761"/>
                <a:gd name="connsiteX54" fmla="*/ 1528877 w 1920240"/>
                <a:gd name="connsiteY54" fmla="*/ 676656 h 1978761"/>
                <a:gd name="connsiteX55" fmla="*/ 1411834 w 1920240"/>
                <a:gd name="connsiteY55" fmla="*/ 212141 h 1978761"/>
                <a:gd name="connsiteX56" fmla="*/ 1404519 w 1920240"/>
                <a:gd name="connsiteY56" fmla="*/ 168249 h 1978761"/>
                <a:gd name="connsiteX57" fmla="*/ 1408176 w 1920240"/>
                <a:gd name="connsiteY57" fmla="*/ 21945 h 1978761"/>
                <a:gd name="connsiteX58" fmla="*/ 1554480 w 1920240"/>
                <a:gd name="connsiteY58" fmla="*/ 0 h 1978761"/>
                <a:gd name="connsiteX59" fmla="*/ 1561795 w 1920240"/>
                <a:gd name="connsiteY59" fmla="*/ 51206 h 1978761"/>
                <a:gd name="connsiteX60" fmla="*/ 1594714 w 1920240"/>
                <a:gd name="connsiteY60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232611 h 1978761"/>
                <a:gd name="connsiteX37" fmla="*/ 416967 w 1920240"/>
                <a:gd name="connsiteY37" fmla="*/ 1349654 h 1978761"/>
                <a:gd name="connsiteX38" fmla="*/ 398679 w 1920240"/>
                <a:gd name="connsiteY38" fmla="*/ 1470355 h 1978761"/>
                <a:gd name="connsiteX39" fmla="*/ 398679 w 1920240"/>
                <a:gd name="connsiteY39" fmla="*/ 1514246 h 1978761"/>
                <a:gd name="connsiteX40" fmla="*/ 402336 w 1920240"/>
                <a:gd name="connsiteY40" fmla="*/ 1550822 h 1978761"/>
                <a:gd name="connsiteX41" fmla="*/ 413309 w 1920240"/>
                <a:gd name="connsiteY41" fmla="*/ 1583741 h 1978761"/>
                <a:gd name="connsiteX42" fmla="*/ 435255 w 1920240"/>
                <a:gd name="connsiteY42" fmla="*/ 1616659 h 1978761"/>
                <a:gd name="connsiteX43" fmla="*/ 482803 w 1920240"/>
                <a:gd name="connsiteY43" fmla="*/ 1645920 h 1978761"/>
                <a:gd name="connsiteX44" fmla="*/ 541325 w 1920240"/>
                <a:gd name="connsiteY44" fmla="*/ 1653235 h 1978761"/>
                <a:gd name="connsiteX45" fmla="*/ 1561795 w 1920240"/>
                <a:gd name="connsiteY45" fmla="*/ 1649577 h 1978761"/>
                <a:gd name="connsiteX46" fmla="*/ 1638605 w 1920240"/>
                <a:gd name="connsiteY46" fmla="*/ 1638605 h 1978761"/>
                <a:gd name="connsiteX47" fmla="*/ 1667866 w 1920240"/>
                <a:gd name="connsiteY47" fmla="*/ 1631289 h 1978761"/>
                <a:gd name="connsiteX48" fmla="*/ 1678839 w 1920240"/>
                <a:gd name="connsiteY48" fmla="*/ 1616659 h 1978761"/>
                <a:gd name="connsiteX49" fmla="*/ 1693469 w 1920240"/>
                <a:gd name="connsiteY49" fmla="*/ 1543507 h 1978761"/>
                <a:gd name="connsiteX50" fmla="*/ 1697127 w 1920240"/>
                <a:gd name="connsiteY50" fmla="*/ 1506931 h 1978761"/>
                <a:gd name="connsiteX51" fmla="*/ 1686154 w 1920240"/>
                <a:gd name="connsiteY51" fmla="*/ 1422806 h 1978761"/>
                <a:gd name="connsiteX52" fmla="*/ 1634947 w 1920240"/>
                <a:gd name="connsiteY52" fmla="*/ 1082649 h 1978761"/>
                <a:gd name="connsiteX53" fmla="*/ 1528877 w 1920240"/>
                <a:gd name="connsiteY53" fmla="*/ 676656 h 1978761"/>
                <a:gd name="connsiteX54" fmla="*/ 1411834 w 1920240"/>
                <a:gd name="connsiteY54" fmla="*/ 212141 h 1978761"/>
                <a:gd name="connsiteX55" fmla="*/ 1404519 w 1920240"/>
                <a:gd name="connsiteY55" fmla="*/ 168249 h 1978761"/>
                <a:gd name="connsiteX56" fmla="*/ 1408176 w 1920240"/>
                <a:gd name="connsiteY56" fmla="*/ 21945 h 1978761"/>
                <a:gd name="connsiteX57" fmla="*/ 1554480 w 1920240"/>
                <a:gd name="connsiteY57" fmla="*/ 0 h 1978761"/>
                <a:gd name="connsiteX58" fmla="*/ 1561795 w 1920240"/>
                <a:gd name="connsiteY58" fmla="*/ 51206 h 1978761"/>
                <a:gd name="connsiteX59" fmla="*/ 1594714 w 1920240"/>
                <a:gd name="connsiteY59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232611 h 1978761"/>
                <a:gd name="connsiteX37" fmla="*/ 416967 w 1920240"/>
                <a:gd name="connsiteY37" fmla="*/ 1349654 h 1978761"/>
                <a:gd name="connsiteX38" fmla="*/ 398679 w 1920240"/>
                <a:gd name="connsiteY38" fmla="*/ 1514246 h 1978761"/>
                <a:gd name="connsiteX39" fmla="*/ 402336 w 1920240"/>
                <a:gd name="connsiteY39" fmla="*/ 1550822 h 1978761"/>
                <a:gd name="connsiteX40" fmla="*/ 413309 w 1920240"/>
                <a:gd name="connsiteY40" fmla="*/ 1583741 h 1978761"/>
                <a:gd name="connsiteX41" fmla="*/ 435255 w 1920240"/>
                <a:gd name="connsiteY41" fmla="*/ 1616659 h 1978761"/>
                <a:gd name="connsiteX42" fmla="*/ 482803 w 1920240"/>
                <a:gd name="connsiteY42" fmla="*/ 1645920 h 1978761"/>
                <a:gd name="connsiteX43" fmla="*/ 541325 w 1920240"/>
                <a:gd name="connsiteY43" fmla="*/ 1653235 h 1978761"/>
                <a:gd name="connsiteX44" fmla="*/ 1561795 w 1920240"/>
                <a:gd name="connsiteY44" fmla="*/ 1649577 h 1978761"/>
                <a:gd name="connsiteX45" fmla="*/ 1638605 w 1920240"/>
                <a:gd name="connsiteY45" fmla="*/ 1638605 h 1978761"/>
                <a:gd name="connsiteX46" fmla="*/ 1667866 w 1920240"/>
                <a:gd name="connsiteY46" fmla="*/ 1631289 h 1978761"/>
                <a:gd name="connsiteX47" fmla="*/ 1678839 w 1920240"/>
                <a:gd name="connsiteY47" fmla="*/ 1616659 h 1978761"/>
                <a:gd name="connsiteX48" fmla="*/ 1693469 w 1920240"/>
                <a:gd name="connsiteY48" fmla="*/ 1543507 h 1978761"/>
                <a:gd name="connsiteX49" fmla="*/ 1697127 w 1920240"/>
                <a:gd name="connsiteY49" fmla="*/ 1506931 h 1978761"/>
                <a:gd name="connsiteX50" fmla="*/ 1686154 w 1920240"/>
                <a:gd name="connsiteY50" fmla="*/ 1422806 h 1978761"/>
                <a:gd name="connsiteX51" fmla="*/ 1634947 w 1920240"/>
                <a:gd name="connsiteY51" fmla="*/ 1082649 h 1978761"/>
                <a:gd name="connsiteX52" fmla="*/ 1528877 w 1920240"/>
                <a:gd name="connsiteY52" fmla="*/ 676656 h 1978761"/>
                <a:gd name="connsiteX53" fmla="*/ 1411834 w 1920240"/>
                <a:gd name="connsiteY53" fmla="*/ 212141 h 1978761"/>
                <a:gd name="connsiteX54" fmla="*/ 1404519 w 1920240"/>
                <a:gd name="connsiteY54" fmla="*/ 168249 h 1978761"/>
                <a:gd name="connsiteX55" fmla="*/ 1408176 w 1920240"/>
                <a:gd name="connsiteY55" fmla="*/ 21945 h 1978761"/>
                <a:gd name="connsiteX56" fmla="*/ 1554480 w 1920240"/>
                <a:gd name="connsiteY56" fmla="*/ 0 h 1978761"/>
                <a:gd name="connsiteX57" fmla="*/ 1561795 w 1920240"/>
                <a:gd name="connsiteY57" fmla="*/ 51206 h 1978761"/>
                <a:gd name="connsiteX58" fmla="*/ 1594714 w 1920240"/>
                <a:gd name="connsiteY58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46227 w 1920240"/>
                <a:gd name="connsiteY35" fmla="*/ 1232611 h 1978761"/>
                <a:gd name="connsiteX36" fmla="*/ 416967 w 1920240"/>
                <a:gd name="connsiteY36" fmla="*/ 1349654 h 1978761"/>
                <a:gd name="connsiteX37" fmla="*/ 398679 w 1920240"/>
                <a:gd name="connsiteY37" fmla="*/ 1514246 h 1978761"/>
                <a:gd name="connsiteX38" fmla="*/ 402336 w 1920240"/>
                <a:gd name="connsiteY38" fmla="*/ 1550822 h 1978761"/>
                <a:gd name="connsiteX39" fmla="*/ 413309 w 1920240"/>
                <a:gd name="connsiteY39" fmla="*/ 1583741 h 1978761"/>
                <a:gd name="connsiteX40" fmla="*/ 435255 w 1920240"/>
                <a:gd name="connsiteY40" fmla="*/ 1616659 h 1978761"/>
                <a:gd name="connsiteX41" fmla="*/ 482803 w 1920240"/>
                <a:gd name="connsiteY41" fmla="*/ 1645920 h 1978761"/>
                <a:gd name="connsiteX42" fmla="*/ 541325 w 1920240"/>
                <a:gd name="connsiteY42" fmla="*/ 1653235 h 1978761"/>
                <a:gd name="connsiteX43" fmla="*/ 1561795 w 1920240"/>
                <a:gd name="connsiteY43" fmla="*/ 1649577 h 1978761"/>
                <a:gd name="connsiteX44" fmla="*/ 1638605 w 1920240"/>
                <a:gd name="connsiteY44" fmla="*/ 1638605 h 1978761"/>
                <a:gd name="connsiteX45" fmla="*/ 1667866 w 1920240"/>
                <a:gd name="connsiteY45" fmla="*/ 1631289 h 1978761"/>
                <a:gd name="connsiteX46" fmla="*/ 1678839 w 1920240"/>
                <a:gd name="connsiteY46" fmla="*/ 1616659 h 1978761"/>
                <a:gd name="connsiteX47" fmla="*/ 1693469 w 1920240"/>
                <a:gd name="connsiteY47" fmla="*/ 1543507 h 1978761"/>
                <a:gd name="connsiteX48" fmla="*/ 1697127 w 1920240"/>
                <a:gd name="connsiteY48" fmla="*/ 1506931 h 1978761"/>
                <a:gd name="connsiteX49" fmla="*/ 1686154 w 1920240"/>
                <a:gd name="connsiteY49" fmla="*/ 1422806 h 1978761"/>
                <a:gd name="connsiteX50" fmla="*/ 1634947 w 1920240"/>
                <a:gd name="connsiteY50" fmla="*/ 1082649 h 1978761"/>
                <a:gd name="connsiteX51" fmla="*/ 1528877 w 1920240"/>
                <a:gd name="connsiteY51" fmla="*/ 676656 h 1978761"/>
                <a:gd name="connsiteX52" fmla="*/ 1411834 w 1920240"/>
                <a:gd name="connsiteY52" fmla="*/ 212141 h 1978761"/>
                <a:gd name="connsiteX53" fmla="*/ 1404519 w 1920240"/>
                <a:gd name="connsiteY53" fmla="*/ 168249 h 1978761"/>
                <a:gd name="connsiteX54" fmla="*/ 1408176 w 1920240"/>
                <a:gd name="connsiteY54" fmla="*/ 21945 h 1978761"/>
                <a:gd name="connsiteX55" fmla="*/ 1554480 w 1920240"/>
                <a:gd name="connsiteY55" fmla="*/ 0 h 1978761"/>
                <a:gd name="connsiteX56" fmla="*/ 1561795 w 1920240"/>
                <a:gd name="connsiteY56" fmla="*/ 51206 h 1978761"/>
                <a:gd name="connsiteX57" fmla="*/ 1594714 w 1920240"/>
                <a:gd name="connsiteY57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46227 w 1920240"/>
                <a:gd name="connsiteY34" fmla="*/ 1232611 h 1978761"/>
                <a:gd name="connsiteX35" fmla="*/ 416967 w 1920240"/>
                <a:gd name="connsiteY35" fmla="*/ 1349654 h 1978761"/>
                <a:gd name="connsiteX36" fmla="*/ 398679 w 1920240"/>
                <a:gd name="connsiteY36" fmla="*/ 1514246 h 1978761"/>
                <a:gd name="connsiteX37" fmla="*/ 402336 w 1920240"/>
                <a:gd name="connsiteY37" fmla="*/ 1550822 h 1978761"/>
                <a:gd name="connsiteX38" fmla="*/ 413309 w 1920240"/>
                <a:gd name="connsiteY38" fmla="*/ 1583741 h 1978761"/>
                <a:gd name="connsiteX39" fmla="*/ 435255 w 1920240"/>
                <a:gd name="connsiteY39" fmla="*/ 1616659 h 1978761"/>
                <a:gd name="connsiteX40" fmla="*/ 482803 w 1920240"/>
                <a:gd name="connsiteY40" fmla="*/ 1645920 h 1978761"/>
                <a:gd name="connsiteX41" fmla="*/ 541325 w 1920240"/>
                <a:gd name="connsiteY41" fmla="*/ 1653235 h 1978761"/>
                <a:gd name="connsiteX42" fmla="*/ 1561795 w 1920240"/>
                <a:gd name="connsiteY42" fmla="*/ 1649577 h 1978761"/>
                <a:gd name="connsiteX43" fmla="*/ 1638605 w 1920240"/>
                <a:gd name="connsiteY43" fmla="*/ 1638605 h 1978761"/>
                <a:gd name="connsiteX44" fmla="*/ 1667866 w 1920240"/>
                <a:gd name="connsiteY44" fmla="*/ 1631289 h 1978761"/>
                <a:gd name="connsiteX45" fmla="*/ 1678839 w 1920240"/>
                <a:gd name="connsiteY45" fmla="*/ 1616659 h 1978761"/>
                <a:gd name="connsiteX46" fmla="*/ 1693469 w 1920240"/>
                <a:gd name="connsiteY46" fmla="*/ 1543507 h 1978761"/>
                <a:gd name="connsiteX47" fmla="*/ 1697127 w 1920240"/>
                <a:gd name="connsiteY47" fmla="*/ 1506931 h 1978761"/>
                <a:gd name="connsiteX48" fmla="*/ 1686154 w 1920240"/>
                <a:gd name="connsiteY48" fmla="*/ 1422806 h 1978761"/>
                <a:gd name="connsiteX49" fmla="*/ 1634947 w 1920240"/>
                <a:gd name="connsiteY49" fmla="*/ 1082649 h 1978761"/>
                <a:gd name="connsiteX50" fmla="*/ 1528877 w 1920240"/>
                <a:gd name="connsiteY50" fmla="*/ 676656 h 1978761"/>
                <a:gd name="connsiteX51" fmla="*/ 1411834 w 1920240"/>
                <a:gd name="connsiteY51" fmla="*/ 212141 h 1978761"/>
                <a:gd name="connsiteX52" fmla="*/ 1404519 w 1920240"/>
                <a:gd name="connsiteY52" fmla="*/ 168249 h 1978761"/>
                <a:gd name="connsiteX53" fmla="*/ 1408176 w 1920240"/>
                <a:gd name="connsiteY53" fmla="*/ 21945 h 1978761"/>
                <a:gd name="connsiteX54" fmla="*/ 1554480 w 1920240"/>
                <a:gd name="connsiteY54" fmla="*/ 0 h 1978761"/>
                <a:gd name="connsiteX55" fmla="*/ 1561795 w 1920240"/>
                <a:gd name="connsiteY55" fmla="*/ 51206 h 1978761"/>
                <a:gd name="connsiteX56" fmla="*/ 1594714 w 1920240"/>
                <a:gd name="connsiteY56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16967 w 1920240"/>
                <a:gd name="connsiteY34" fmla="*/ 1349654 h 1978761"/>
                <a:gd name="connsiteX35" fmla="*/ 398679 w 1920240"/>
                <a:gd name="connsiteY35" fmla="*/ 1514246 h 1978761"/>
                <a:gd name="connsiteX36" fmla="*/ 402336 w 1920240"/>
                <a:gd name="connsiteY36" fmla="*/ 1550822 h 1978761"/>
                <a:gd name="connsiteX37" fmla="*/ 413309 w 1920240"/>
                <a:gd name="connsiteY37" fmla="*/ 1583741 h 1978761"/>
                <a:gd name="connsiteX38" fmla="*/ 435255 w 1920240"/>
                <a:gd name="connsiteY38" fmla="*/ 1616659 h 1978761"/>
                <a:gd name="connsiteX39" fmla="*/ 482803 w 1920240"/>
                <a:gd name="connsiteY39" fmla="*/ 1645920 h 1978761"/>
                <a:gd name="connsiteX40" fmla="*/ 541325 w 1920240"/>
                <a:gd name="connsiteY40" fmla="*/ 1653235 h 1978761"/>
                <a:gd name="connsiteX41" fmla="*/ 1561795 w 1920240"/>
                <a:gd name="connsiteY41" fmla="*/ 1649577 h 1978761"/>
                <a:gd name="connsiteX42" fmla="*/ 1638605 w 1920240"/>
                <a:gd name="connsiteY42" fmla="*/ 1638605 h 1978761"/>
                <a:gd name="connsiteX43" fmla="*/ 1667866 w 1920240"/>
                <a:gd name="connsiteY43" fmla="*/ 1631289 h 1978761"/>
                <a:gd name="connsiteX44" fmla="*/ 1678839 w 1920240"/>
                <a:gd name="connsiteY44" fmla="*/ 1616659 h 1978761"/>
                <a:gd name="connsiteX45" fmla="*/ 1693469 w 1920240"/>
                <a:gd name="connsiteY45" fmla="*/ 1543507 h 1978761"/>
                <a:gd name="connsiteX46" fmla="*/ 1697127 w 1920240"/>
                <a:gd name="connsiteY46" fmla="*/ 1506931 h 1978761"/>
                <a:gd name="connsiteX47" fmla="*/ 1686154 w 1920240"/>
                <a:gd name="connsiteY47" fmla="*/ 1422806 h 1978761"/>
                <a:gd name="connsiteX48" fmla="*/ 1634947 w 1920240"/>
                <a:gd name="connsiteY48" fmla="*/ 1082649 h 1978761"/>
                <a:gd name="connsiteX49" fmla="*/ 1528877 w 1920240"/>
                <a:gd name="connsiteY49" fmla="*/ 676656 h 1978761"/>
                <a:gd name="connsiteX50" fmla="*/ 1411834 w 1920240"/>
                <a:gd name="connsiteY50" fmla="*/ 212141 h 1978761"/>
                <a:gd name="connsiteX51" fmla="*/ 1404519 w 1920240"/>
                <a:gd name="connsiteY51" fmla="*/ 168249 h 1978761"/>
                <a:gd name="connsiteX52" fmla="*/ 1408176 w 1920240"/>
                <a:gd name="connsiteY52" fmla="*/ 21945 h 1978761"/>
                <a:gd name="connsiteX53" fmla="*/ 1554480 w 1920240"/>
                <a:gd name="connsiteY53" fmla="*/ 0 h 1978761"/>
                <a:gd name="connsiteX54" fmla="*/ 1561795 w 1920240"/>
                <a:gd name="connsiteY54" fmla="*/ 51206 h 1978761"/>
                <a:gd name="connsiteX55" fmla="*/ 1594714 w 1920240"/>
                <a:gd name="connsiteY55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514246 h 1978761"/>
                <a:gd name="connsiteX35" fmla="*/ 402336 w 1920240"/>
                <a:gd name="connsiteY35" fmla="*/ 1550822 h 1978761"/>
                <a:gd name="connsiteX36" fmla="*/ 413309 w 1920240"/>
                <a:gd name="connsiteY36" fmla="*/ 1583741 h 1978761"/>
                <a:gd name="connsiteX37" fmla="*/ 435255 w 1920240"/>
                <a:gd name="connsiteY37" fmla="*/ 1616659 h 1978761"/>
                <a:gd name="connsiteX38" fmla="*/ 482803 w 1920240"/>
                <a:gd name="connsiteY38" fmla="*/ 1645920 h 1978761"/>
                <a:gd name="connsiteX39" fmla="*/ 541325 w 1920240"/>
                <a:gd name="connsiteY39" fmla="*/ 1653235 h 1978761"/>
                <a:gd name="connsiteX40" fmla="*/ 1561795 w 1920240"/>
                <a:gd name="connsiteY40" fmla="*/ 1649577 h 1978761"/>
                <a:gd name="connsiteX41" fmla="*/ 1638605 w 1920240"/>
                <a:gd name="connsiteY41" fmla="*/ 1638605 h 1978761"/>
                <a:gd name="connsiteX42" fmla="*/ 1667866 w 1920240"/>
                <a:gd name="connsiteY42" fmla="*/ 1631289 h 1978761"/>
                <a:gd name="connsiteX43" fmla="*/ 1678839 w 1920240"/>
                <a:gd name="connsiteY43" fmla="*/ 1616659 h 1978761"/>
                <a:gd name="connsiteX44" fmla="*/ 1693469 w 1920240"/>
                <a:gd name="connsiteY44" fmla="*/ 1543507 h 1978761"/>
                <a:gd name="connsiteX45" fmla="*/ 1697127 w 1920240"/>
                <a:gd name="connsiteY45" fmla="*/ 1506931 h 1978761"/>
                <a:gd name="connsiteX46" fmla="*/ 1686154 w 1920240"/>
                <a:gd name="connsiteY46" fmla="*/ 1422806 h 1978761"/>
                <a:gd name="connsiteX47" fmla="*/ 1634947 w 1920240"/>
                <a:gd name="connsiteY47" fmla="*/ 1082649 h 1978761"/>
                <a:gd name="connsiteX48" fmla="*/ 1528877 w 1920240"/>
                <a:gd name="connsiteY48" fmla="*/ 676656 h 1978761"/>
                <a:gd name="connsiteX49" fmla="*/ 1411834 w 1920240"/>
                <a:gd name="connsiteY49" fmla="*/ 212141 h 1978761"/>
                <a:gd name="connsiteX50" fmla="*/ 1404519 w 1920240"/>
                <a:gd name="connsiteY50" fmla="*/ 168249 h 1978761"/>
                <a:gd name="connsiteX51" fmla="*/ 1408176 w 1920240"/>
                <a:gd name="connsiteY51" fmla="*/ 21945 h 1978761"/>
                <a:gd name="connsiteX52" fmla="*/ 1554480 w 1920240"/>
                <a:gd name="connsiteY52" fmla="*/ 0 h 1978761"/>
                <a:gd name="connsiteX53" fmla="*/ 1561795 w 1920240"/>
                <a:gd name="connsiteY53" fmla="*/ 51206 h 1978761"/>
                <a:gd name="connsiteX54" fmla="*/ 1594714 w 1920240"/>
                <a:gd name="connsiteY54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02336 w 1920240"/>
                <a:gd name="connsiteY34" fmla="*/ 1550822 h 1978761"/>
                <a:gd name="connsiteX35" fmla="*/ 413309 w 1920240"/>
                <a:gd name="connsiteY35" fmla="*/ 1583741 h 1978761"/>
                <a:gd name="connsiteX36" fmla="*/ 435255 w 1920240"/>
                <a:gd name="connsiteY36" fmla="*/ 1616659 h 1978761"/>
                <a:gd name="connsiteX37" fmla="*/ 482803 w 1920240"/>
                <a:gd name="connsiteY37" fmla="*/ 1645920 h 1978761"/>
                <a:gd name="connsiteX38" fmla="*/ 541325 w 1920240"/>
                <a:gd name="connsiteY38" fmla="*/ 1653235 h 1978761"/>
                <a:gd name="connsiteX39" fmla="*/ 1561795 w 1920240"/>
                <a:gd name="connsiteY39" fmla="*/ 1649577 h 1978761"/>
                <a:gd name="connsiteX40" fmla="*/ 1638605 w 1920240"/>
                <a:gd name="connsiteY40" fmla="*/ 1638605 h 1978761"/>
                <a:gd name="connsiteX41" fmla="*/ 1667866 w 1920240"/>
                <a:gd name="connsiteY41" fmla="*/ 1631289 h 1978761"/>
                <a:gd name="connsiteX42" fmla="*/ 1678839 w 1920240"/>
                <a:gd name="connsiteY42" fmla="*/ 1616659 h 1978761"/>
                <a:gd name="connsiteX43" fmla="*/ 1693469 w 1920240"/>
                <a:gd name="connsiteY43" fmla="*/ 1543507 h 1978761"/>
                <a:gd name="connsiteX44" fmla="*/ 1697127 w 1920240"/>
                <a:gd name="connsiteY44" fmla="*/ 1506931 h 1978761"/>
                <a:gd name="connsiteX45" fmla="*/ 1686154 w 1920240"/>
                <a:gd name="connsiteY45" fmla="*/ 1422806 h 1978761"/>
                <a:gd name="connsiteX46" fmla="*/ 1634947 w 1920240"/>
                <a:gd name="connsiteY46" fmla="*/ 1082649 h 1978761"/>
                <a:gd name="connsiteX47" fmla="*/ 1528877 w 1920240"/>
                <a:gd name="connsiteY47" fmla="*/ 676656 h 1978761"/>
                <a:gd name="connsiteX48" fmla="*/ 1411834 w 1920240"/>
                <a:gd name="connsiteY48" fmla="*/ 212141 h 1978761"/>
                <a:gd name="connsiteX49" fmla="*/ 1404519 w 1920240"/>
                <a:gd name="connsiteY49" fmla="*/ 168249 h 1978761"/>
                <a:gd name="connsiteX50" fmla="*/ 1408176 w 1920240"/>
                <a:gd name="connsiteY50" fmla="*/ 21945 h 1978761"/>
                <a:gd name="connsiteX51" fmla="*/ 1554480 w 1920240"/>
                <a:gd name="connsiteY51" fmla="*/ 0 h 1978761"/>
                <a:gd name="connsiteX52" fmla="*/ 1561795 w 1920240"/>
                <a:gd name="connsiteY52" fmla="*/ 51206 h 1978761"/>
                <a:gd name="connsiteX53" fmla="*/ 1594714 w 1920240"/>
                <a:gd name="connsiteY53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402336 w 1920240"/>
                <a:gd name="connsiteY33" fmla="*/ 1550822 h 1978761"/>
                <a:gd name="connsiteX34" fmla="*/ 413309 w 1920240"/>
                <a:gd name="connsiteY34" fmla="*/ 1583741 h 1978761"/>
                <a:gd name="connsiteX35" fmla="*/ 435255 w 1920240"/>
                <a:gd name="connsiteY35" fmla="*/ 1616659 h 1978761"/>
                <a:gd name="connsiteX36" fmla="*/ 482803 w 1920240"/>
                <a:gd name="connsiteY36" fmla="*/ 1645920 h 1978761"/>
                <a:gd name="connsiteX37" fmla="*/ 541325 w 1920240"/>
                <a:gd name="connsiteY37" fmla="*/ 1653235 h 1978761"/>
                <a:gd name="connsiteX38" fmla="*/ 1561795 w 1920240"/>
                <a:gd name="connsiteY38" fmla="*/ 1649577 h 1978761"/>
                <a:gd name="connsiteX39" fmla="*/ 1638605 w 1920240"/>
                <a:gd name="connsiteY39" fmla="*/ 1638605 h 1978761"/>
                <a:gd name="connsiteX40" fmla="*/ 1667866 w 1920240"/>
                <a:gd name="connsiteY40" fmla="*/ 1631289 h 1978761"/>
                <a:gd name="connsiteX41" fmla="*/ 1678839 w 1920240"/>
                <a:gd name="connsiteY41" fmla="*/ 1616659 h 1978761"/>
                <a:gd name="connsiteX42" fmla="*/ 1693469 w 1920240"/>
                <a:gd name="connsiteY42" fmla="*/ 1543507 h 1978761"/>
                <a:gd name="connsiteX43" fmla="*/ 1697127 w 1920240"/>
                <a:gd name="connsiteY43" fmla="*/ 1506931 h 1978761"/>
                <a:gd name="connsiteX44" fmla="*/ 1686154 w 1920240"/>
                <a:gd name="connsiteY44" fmla="*/ 1422806 h 1978761"/>
                <a:gd name="connsiteX45" fmla="*/ 1634947 w 1920240"/>
                <a:gd name="connsiteY45" fmla="*/ 1082649 h 1978761"/>
                <a:gd name="connsiteX46" fmla="*/ 1528877 w 1920240"/>
                <a:gd name="connsiteY46" fmla="*/ 676656 h 1978761"/>
                <a:gd name="connsiteX47" fmla="*/ 1411834 w 1920240"/>
                <a:gd name="connsiteY47" fmla="*/ 212141 h 1978761"/>
                <a:gd name="connsiteX48" fmla="*/ 1404519 w 1920240"/>
                <a:gd name="connsiteY48" fmla="*/ 168249 h 1978761"/>
                <a:gd name="connsiteX49" fmla="*/ 1408176 w 1920240"/>
                <a:gd name="connsiteY49" fmla="*/ 21945 h 1978761"/>
                <a:gd name="connsiteX50" fmla="*/ 1554480 w 1920240"/>
                <a:gd name="connsiteY50" fmla="*/ 0 h 1978761"/>
                <a:gd name="connsiteX51" fmla="*/ 1561795 w 1920240"/>
                <a:gd name="connsiteY51" fmla="*/ 51206 h 1978761"/>
                <a:gd name="connsiteX52" fmla="*/ 1594714 w 1920240"/>
                <a:gd name="connsiteY52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402336 w 1920240"/>
                <a:gd name="connsiteY32" fmla="*/ 1550822 h 1978761"/>
                <a:gd name="connsiteX33" fmla="*/ 413309 w 1920240"/>
                <a:gd name="connsiteY33" fmla="*/ 1583741 h 1978761"/>
                <a:gd name="connsiteX34" fmla="*/ 435255 w 1920240"/>
                <a:gd name="connsiteY34" fmla="*/ 1616659 h 1978761"/>
                <a:gd name="connsiteX35" fmla="*/ 482803 w 1920240"/>
                <a:gd name="connsiteY35" fmla="*/ 1645920 h 1978761"/>
                <a:gd name="connsiteX36" fmla="*/ 541325 w 1920240"/>
                <a:gd name="connsiteY36" fmla="*/ 1653235 h 1978761"/>
                <a:gd name="connsiteX37" fmla="*/ 1561795 w 1920240"/>
                <a:gd name="connsiteY37" fmla="*/ 1649577 h 1978761"/>
                <a:gd name="connsiteX38" fmla="*/ 1638605 w 1920240"/>
                <a:gd name="connsiteY38" fmla="*/ 1638605 h 1978761"/>
                <a:gd name="connsiteX39" fmla="*/ 1667866 w 1920240"/>
                <a:gd name="connsiteY39" fmla="*/ 1631289 h 1978761"/>
                <a:gd name="connsiteX40" fmla="*/ 1678839 w 1920240"/>
                <a:gd name="connsiteY40" fmla="*/ 1616659 h 1978761"/>
                <a:gd name="connsiteX41" fmla="*/ 1693469 w 1920240"/>
                <a:gd name="connsiteY41" fmla="*/ 1543507 h 1978761"/>
                <a:gd name="connsiteX42" fmla="*/ 1697127 w 1920240"/>
                <a:gd name="connsiteY42" fmla="*/ 1506931 h 1978761"/>
                <a:gd name="connsiteX43" fmla="*/ 1686154 w 1920240"/>
                <a:gd name="connsiteY43" fmla="*/ 1422806 h 1978761"/>
                <a:gd name="connsiteX44" fmla="*/ 1634947 w 1920240"/>
                <a:gd name="connsiteY44" fmla="*/ 1082649 h 1978761"/>
                <a:gd name="connsiteX45" fmla="*/ 1528877 w 1920240"/>
                <a:gd name="connsiteY45" fmla="*/ 676656 h 1978761"/>
                <a:gd name="connsiteX46" fmla="*/ 1411834 w 1920240"/>
                <a:gd name="connsiteY46" fmla="*/ 212141 h 1978761"/>
                <a:gd name="connsiteX47" fmla="*/ 1404519 w 1920240"/>
                <a:gd name="connsiteY47" fmla="*/ 168249 h 1978761"/>
                <a:gd name="connsiteX48" fmla="*/ 1408176 w 1920240"/>
                <a:gd name="connsiteY48" fmla="*/ 21945 h 1978761"/>
                <a:gd name="connsiteX49" fmla="*/ 1554480 w 1920240"/>
                <a:gd name="connsiteY49" fmla="*/ 0 h 1978761"/>
                <a:gd name="connsiteX50" fmla="*/ 1561795 w 1920240"/>
                <a:gd name="connsiteY50" fmla="*/ 51206 h 1978761"/>
                <a:gd name="connsiteX51" fmla="*/ 1594714 w 1920240"/>
                <a:gd name="connsiteY51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02336 w 1920240"/>
                <a:gd name="connsiteY31" fmla="*/ 1550822 h 1978761"/>
                <a:gd name="connsiteX32" fmla="*/ 413309 w 1920240"/>
                <a:gd name="connsiteY32" fmla="*/ 1583741 h 1978761"/>
                <a:gd name="connsiteX33" fmla="*/ 435255 w 1920240"/>
                <a:gd name="connsiteY33" fmla="*/ 1616659 h 1978761"/>
                <a:gd name="connsiteX34" fmla="*/ 482803 w 1920240"/>
                <a:gd name="connsiteY34" fmla="*/ 1645920 h 1978761"/>
                <a:gd name="connsiteX35" fmla="*/ 541325 w 1920240"/>
                <a:gd name="connsiteY35" fmla="*/ 1653235 h 1978761"/>
                <a:gd name="connsiteX36" fmla="*/ 1561795 w 1920240"/>
                <a:gd name="connsiteY36" fmla="*/ 1649577 h 1978761"/>
                <a:gd name="connsiteX37" fmla="*/ 1638605 w 1920240"/>
                <a:gd name="connsiteY37" fmla="*/ 1638605 h 1978761"/>
                <a:gd name="connsiteX38" fmla="*/ 1667866 w 1920240"/>
                <a:gd name="connsiteY38" fmla="*/ 1631289 h 1978761"/>
                <a:gd name="connsiteX39" fmla="*/ 1678839 w 1920240"/>
                <a:gd name="connsiteY39" fmla="*/ 1616659 h 1978761"/>
                <a:gd name="connsiteX40" fmla="*/ 1693469 w 1920240"/>
                <a:gd name="connsiteY40" fmla="*/ 1543507 h 1978761"/>
                <a:gd name="connsiteX41" fmla="*/ 1697127 w 1920240"/>
                <a:gd name="connsiteY41" fmla="*/ 1506931 h 1978761"/>
                <a:gd name="connsiteX42" fmla="*/ 1686154 w 1920240"/>
                <a:gd name="connsiteY42" fmla="*/ 1422806 h 1978761"/>
                <a:gd name="connsiteX43" fmla="*/ 1634947 w 1920240"/>
                <a:gd name="connsiteY43" fmla="*/ 1082649 h 1978761"/>
                <a:gd name="connsiteX44" fmla="*/ 1528877 w 1920240"/>
                <a:gd name="connsiteY44" fmla="*/ 676656 h 1978761"/>
                <a:gd name="connsiteX45" fmla="*/ 1411834 w 1920240"/>
                <a:gd name="connsiteY45" fmla="*/ 212141 h 1978761"/>
                <a:gd name="connsiteX46" fmla="*/ 1404519 w 1920240"/>
                <a:gd name="connsiteY46" fmla="*/ 168249 h 1978761"/>
                <a:gd name="connsiteX47" fmla="*/ 1408176 w 1920240"/>
                <a:gd name="connsiteY47" fmla="*/ 21945 h 1978761"/>
                <a:gd name="connsiteX48" fmla="*/ 1554480 w 1920240"/>
                <a:gd name="connsiteY48" fmla="*/ 0 h 1978761"/>
                <a:gd name="connsiteX49" fmla="*/ 1561795 w 1920240"/>
                <a:gd name="connsiteY49" fmla="*/ 51206 h 1978761"/>
                <a:gd name="connsiteX50" fmla="*/ 1594714 w 1920240"/>
                <a:gd name="connsiteY50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13309 w 1920240"/>
                <a:gd name="connsiteY31" fmla="*/ 1583741 h 1978761"/>
                <a:gd name="connsiteX32" fmla="*/ 435255 w 1920240"/>
                <a:gd name="connsiteY32" fmla="*/ 1616659 h 1978761"/>
                <a:gd name="connsiteX33" fmla="*/ 482803 w 1920240"/>
                <a:gd name="connsiteY33" fmla="*/ 1645920 h 1978761"/>
                <a:gd name="connsiteX34" fmla="*/ 541325 w 1920240"/>
                <a:gd name="connsiteY34" fmla="*/ 1653235 h 1978761"/>
                <a:gd name="connsiteX35" fmla="*/ 1561795 w 1920240"/>
                <a:gd name="connsiteY35" fmla="*/ 1649577 h 1978761"/>
                <a:gd name="connsiteX36" fmla="*/ 1638605 w 1920240"/>
                <a:gd name="connsiteY36" fmla="*/ 1638605 h 1978761"/>
                <a:gd name="connsiteX37" fmla="*/ 1667866 w 1920240"/>
                <a:gd name="connsiteY37" fmla="*/ 1631289 h 1978761"/>
                <a:gd name="connsiteX38" fmla="*/ 1678839 w 1920240"/>
                <a:gd name="connsiteY38" fmla="*/ 1616659 h 1978761"/>
                <a:gd name="connsiteX39" fmla="*/ 1693469 w 1920240"/>
                <a:gd name="connsiteY39" fmla="*/ 1543507 h 1978761"/>
                <a:gd name="connsiteX40" fmla="*/ 1697127 w 1920240"/>
                <a:gd name="connsiteY40" fmla="*/ 1506931 h 1978761"/>
                <a:gd name="connsiteX41" fmla="*/ 1686154 w 1920240"/>
                <a:gd name="connsiteY41" fmla="*/ 1422806 h 1978761"/>
                <a:gd name="connsiteX42" fmla="*/ 1634947 w 1920240"/>
                <a:gd name="connsiteY42" fmla="*/ 1082649 h 1978761"/>
                <a:gd name="connsiteX43" fmla="*/ 1528877 w 1920240"/>
                <a:gd name="connsiteY43" fmla="*/ 676656 h 1978761"/>
                <a:gd name="connsiteX44" fmla="*/ 1411834 w 1920240"/>
                <a:gd name="connsiteY44" fmla="*/ 212141 h 1978761"/>
                <a:gd name="connsiteX45" fmla="*/ 1404519 w 1920240"/>
                <a:gd name="connsiteY45" fmla="*/ 168249 h 1978761"/>
                <a:gd name="connsiteX46" fmla="*/ 1408176 w 1920240"/>
                <a:gd name="connsiteY46" fmla="*/ 21945 h 1978761"/>
                <a:gd name="connsiteX47" fmla="*/ 1554480 w 1920240"/>
                <a:gd name="connsiteY47" fmla="*/ 0 h 1978761"/>
                <a:gd name="connsiteX48" fmla="*/ 1561795 w 1920240"/>
                <a:gd name="connsiteY48" fmla="*/ 51206 h 1978761"/>
                <a:gd name="connsiteX49" fmla="*/ 1594714 w 1920240"/>
                <a:gd name="connsiteY49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35255 w 1920240"/>
                <a:gd name="connsiteY31" fmla="*/ 1616659 h 1978761"/>
                <a:gd name="connsiteX32" fmla="*/ 482803 w 1920240"/>
                <a:gd name="connsiteY32" fmla="*/ 1645920 h 1978761"/>
                <a:gd name="connsiteX33" fmla="*/ 541325 w 1920240"/>
                <a:gd name="connsiteY33" fmla="*/ 1653235 h 1978761"/>
                <a:gd name="connsiteX34" fmla="*/ 1561795 w 1920240"/>
                <a:gd name="connsiteY34" fmla="*/ 1649577 h 1978761"/>
                <a:gd name="connsiteX35" fmla="*/ 1638605 w 1920240"/>
                <a:gd name="connsiteY35" fmla="*/ 1638605 h 1978761"/>
                <a:gd name="connsiteX36" fmla="*/ 1667866 w 1920240"/>
                <a:gd name="connsiteY36" fmla="*/ 1631289 h 1978761"/>
                <a:gd name="connsiteX37" fmla="*/ 1678839 w 1920240"/>
                <a:gd name="connsiteY37" fmla="*/ 1616659 h 1978761"/>
                <a:gd name="connsiteX38" fmla="*/ 1693469 w 1920240"/>
                <a:gd name="connsiteY38" fmla="*/ 1543507 h 1978761"/>
                <a:gd name="connsiteX39" fmla="*/ 1697127 w 1920240"/>
                <a:gd name="connsiteY39" fmla="*/ 1506931 h 1978761"/>
                <a:gd name="connsiteX40" fmla="*/ 1686154 w 1920240"/>
                <a:gd name="connsiteY40" fmla="*/ 1422806 h 1978761"/>
                <a:gd name="connsiteX41" fmla="*/ 1634947 w 1920240"/>
                <a:gd name="connsiteY41" fmla="*/ 1082649 h 1978761"/>
                <a:gd name="connsiteX42" fmla="*/ 1528877 w 1920240"/>
                <a:gd name="connsiteY42" fmla="*/ 676656 h 1978761"/>
                <a:gd name="connsiteX43" fmla="*/ 1411834 w 1920240"/>
                <a:gd name="connsiteY43" fmla="*/ 212141 h 1978761"/>
                <a:gd name="connsiteX44" fmla="*/ 1404519 w 1920240"/>
                <a:gd name="connsiteY44" fmla="*/ 168249 h 1978761"/>
                <a:gd name="connsiteX45" fmla="*/ 1408176 w 1920240"/>
                <a:gd name="connsiteY45" fmla="*/ 21945 h 1978761"/>
                <a:gd name="connsiteX46" fmla="*/ 1554480 w 1920240"/>
                <a:gd name="connsiteY46" fmla="*/ 0 h 1978761"/>
                <a:gd name="connsiteX47" fmla="*/ 1561795 w 1920240"/>
                <a:gd name="connsiteY47" fmla="*/ 51206 h 1978761"/>
                <a:gd name="connsiteX48" fmla="*/ 1594714 w 1920240"/>
                <a:gd name="connsiteY48" fmla="*/ 237744 h 197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20240" h="1978761">
                  <a:moveTo>
                    <a:pt x="1594714" y="237744"/>
                  </a:moveTo>
                  <a:lnTo>
                    <a:pt x="1653235" y="526694"/>
                  </a:lnTo>
                  <a:lnTo>
                    <a:pt x="1733703" y="848563"/>
                  </a:lnTo>
                  <a:lnTo>
                    <a:pt x="1773936" y="994867"/>
                  </a:lnTo>
                  <a:lnTo>
                    <a:pt x="1854403" y="1499616"/>
                  </a:lnTo>
                  <a:lnTo>
                    <a:pt x="1887322" y="1561795"/>
                  </a:lnTo>
                  <a:lnTo>
                    <a:pt x="1920240" y="1623974"/>
                  </a:lnTo>
                  <a:lnTo>
                    <a:pt x="1920240" y="1649577"/>
                  </a:lnTo>
                  <a:lnTo>
                    <a:pt x="1898295" y="1715414"/>
                  </a:lnTo>
                  <a:lnTo>
                    <a:pt x="1843431" y="1803197"/>
                  </a:lnTo>
                  <a:lnTo>
                    <a:pt x="1770279" y="1909267"/>
                  </a:lnTo>
                  <a:lnTo>
                    <a:pt x="1719072" y="1971446"/>
                  </a:lnTo>
                  <a:lnTo>
                    <a:pt x="1697127" y="1978761"/>
                  </a:lnTo>
                  <a:lnTo>
                    <a:pt x="1653235" y="1971446"/>
                  </a:lnTo>
                  <a:lnTo>
                    <a:pt x="1609344" y="1956816"/>
                  </a:lnTo>
                  <a:lnTo>
                    <a:pt x="1525219" y="1923897"/>
                  </a:lnTo>
                  <a:lnTo>
                    <a:pt x="1470355" y="1920240"/>
                  </a:lnTo>
                  <a:lnTo>
                    <a:pt x="1159459" y="1909267"/>
                  </a:lnTo>
                  <a:lnTo>
                    <a:pt x="603504" y="1890979"/>
                  </a:lnTo>
                  <a:lnTo>
                    <a:pt x="380391" y="1880006"/>
                  </a:lnTo>
                  <a:lnTo>
                    <a:pt x="299923" y="1858061"/>
                  </a:lnTo>
                  <a:lnTo>
                    <a:pt x="208483" y="1825142"/>
                  </a:lnTo>
                  <a:lnTo>
                    <a:pt x="131674" y="1788566"/>
                  </a:lnTo>
                  <a:lnTo>
                    <a:pt x="65837" y="1741017"/>
                  </a:lnTo>
                  <a:lnTo>
                    <a:pt x="32919" y="1708099"/>
                  </a:lnTo>
                  <a:lnTo>
                    <a:pt x="10973" y="1667865"/>
                  </a:lnTo>
                  <a:lnTo>
                    <a:pt x="0" y="1627632"/>
                  </a:lnTo>
                  <a:lnTo>
                    <a:pt x="3658" y="1605686"/>
                  </a:lnTo>
                  <a:lnTo>
                    <a:pt x="10973" y="1591056"/>
                  </a:lnTo>
                  <a:lnTo>
                    <a:pt x="43891" y="1572768"/>
                  </a:lnTo>
                  <a:lnTo>
                    <a:pt x="95098" y="1550822"/>
                  </a:lnTo>
                  <a:lnTo>
                    <a:pt x="435255" y="1616659"/>
                  </a:lnTo>
                  <a:lnTo>
                    <a:pt x="482803" y="1645920"/>
                  </a:lnTo>
                  <a:lnTo>
                    <a:pt x="541325" y="1653235"/>
                  </a:lnTo>
                  <a:lnTo>
                    <a:pt x="1561795" y="1649577"/>
                  </a:lnTo>
                  <a:lnTo>
                    <a:pt x="1638605" y="1638605"/>
                  </a:lnTo>
                  <a:lnTo>
                    <a:pt x="1667866" y="1631289"/>
                  </a:lnTo>
                  <a:lnTo>
                    <a:pt x="1678839" y="1616659"/>
                  </a:lnTo>
                  <a:lnTo>
                    <a:pt x="1693469" y="1543507"/>
                  </a:lnTo>
                  <a:lnTo>
                    <a:pt x="1697127" y="1506931"/>
                  </a:lnTo>
                  <a:lnTo>
                    <a:pt x="1686154" y="1422806"/>
                  </a:lnTo>
                  <a:lnTo>
                    <a:pt x="1634947" y="1082649"/>
                  </a:lnTo>
                  <a:lnTo>
                    <a:pt x="1528877" y="676656"/>
                  </a:lnTo>
                  <a:lnTo>
                    <a:pt x="1411834" y="212141"/>
                  </a:lnTo>
                  <a:lnTo>
                    <a:pt x="1404519" y="168249"/>
                  </a:lnTo>
                  <a:lnTo>
                    <a:pt x="1408176" y="21945"/>
                  </a:lnTo>
                  <a:lnTo>
                    <a:pt x="1554480" y="0"/>
                  </a:lnTo>
                  <a:lnTo>
                    <a:pt x="1561795" y="51206"/>
                  </a:lnTo>
                  <a:lnTo>
                    <a:pt x="1594714" y="2377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6">
              <a:extLst>
                <a:ext uri="{FF2B5EF4-FFF2-40B4-BE49-F238E27FC236}">
                  <a16:creationId xmlns:a16="http://schemas.microsoft.com/office/drawing/2014/main" id="{D82EFDB5-B0A6-4499-8A48-F0F44F504DE8}"/>
                </a:ext>
              </a:extLst>
            </p:cNvPr>
            <p:cNvSpPr/>
            <p:nvPr/>
          </p:nvSpPr>
          <p:spPr>
            <a:xfrm>
              <a:off x="5494338" y="5160964"/>
              <a:ext cx="482600" cy="390525"/>
            </a:xfrm>
            <a:custGeom>
              <a:avLst/>
              <a:gdLst>
                <a:gd name="connsiteX0" fmla="*/ 269081 w 483394"/>
                <a:gd name="connsiteY0" fmla="*/ 54769 h 390525"/>
                <a:gd name="connsiteX1" fmla="*/ 73819 w 483394"/>
                <a:gd name="connsiteY1" fmla="*/ 19050 h 390525"/>
                <a:gd name="connsiteX2" fmla="*/ 19050 w 483394"/>
                <a:gd name="connsiteY2" fmla="*/ 7144 h 390525"/>
                <a:gd name="connsiteX3" fmla="*/ 2381 w 483394"/>
                <a:gd name="connsiteY3" fmla="*/ 14287 h 390525"/>
                <a:gd name="connsiteX4" fmla="*/ 0 w 483394"/>
                <a:gd name="connsiteY4" fmla="*/ 28575 h 390525"/>
                <a:gd name="connsiteX5" fmla="*/ 11906 w 483394"/>
                <a:gd name="connsiteY5" fmla="*/ 52387 h 390525"/>
                <a:gd name="connsiteX6" fmla="*/ 52387 w 483394"/>
                <a:gd name="connsiteY6" fmla="*/ 80962 h 390525"/>
                <a:gd name="connsiteX7" fmla="*/ 135731 w 483394"/>
                <a:gd name="connsiteY7" fmla="*/ 138112 h 390525"/>
                <a:gd name="connsiteX8" fmla="*/ 230981 w 483394"/>
                <a:gd name="connsiteY8" fmla="*/ 209550 h 390525"/>
                <a:gd name="connsiteX9" fmla="*/ 340519 w 483394"/>
                <a:gd name="connsiteY9" fmla="*/ 300037 h 390525"/>
                <a:gd name="connsiteX10" fmla="*/ 383381 w 483394"/>
                <a:gd name="connsiteY10" fmla="*/ 359569 h 390525"/>
                <a:gd name="connsiteX11" fmla="*/ 409575 w 483394"/>
                <a:gd name="connsiteY11" fmla="*/ 390525 h 390525"/>
                <a:gd name="connsiteX12" fmla="*/ 483394 w 483394"/>
                <a:gd name="connsiteY12" fmla="*/ 0 h 390525"/>
                <a:gd name="connsiteX13" fmla="*/ 447675 w 483394"/>
                <a:gd name="connsiteY13" fmla="*/ 21431 h 390525"/>
                <a:gd name="connsiteX14" fmla="*/ 421481 w 483394"/>
                <a:gd name="connsiteY14" fmla="*/ 45244 h 390525"/>
                <a:gd name="connsiteX15" fmla="*/ 390525 w 483394"/>
                <a:gd name="connsiteY15" fmla="*/ 61912 h 390525"/>
                <a:gd name="connsiteX16" fmla="*/ 361950 w 483394"/>
                <a:gd name="connsiteY16" fmla="*/ 66675 h 390525"/>
                <a:gd name="connsiteX17" fmla="*/ 330994 w 483394"/>
                <a:gd name="connsiteY17" fmla="*/ 66675 h 390525"/>
                <a:gd name="connsiteX18" fmla="*/ 269081 w 483394"/>
                <a:gd name="connsiteY18" fmla="*/ 54769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83394" h="390525">
                  <a:moveTo>
                    <a:pt x="269081" y="54769"/>
                  </a:moveTo>
                  <a:lnTo>
                    <a:pt x="73819" y="19050"/>
                  </a:lnTo>
                  <a:lnTo>
                    <a:pt x="19050" y="7144"/>
                  </a:lnTo>
                  <a:lnTo>
                    <a:pt x="2381" y="14287"/>
                  </a:lnTo>
                  <a:lnTo>
                    <a:pt x="0" y="28575"/>
                  </a:lnTo>
                  <a:lnTo>
                    <a:pt x="11906" y="52387"/>
                  </a:lnTo>
                  <a:lnTo>
                    <a:pt x="52387" y="80962"/>
                  </a:lnTo>
                  <a:lnTo>
                    <a:pt x="135731" y="138112"/>
                  </a:lnTo>
                  <a:lnTo>
                    <a:pt x="230981" y="209550"/>
                  </a:lnTo>
                  <a:lnTo>
                    <a:pt x="340519" y="300037"/>
                  </a:lnTo>
                  <a:lnTo>
                    <a:pt x="383381" y="359569"/>
                  </a:lnTo>
                  <a:lnTo>
                    <a:pt x="409575" y="390525"/>
                  </a:lnTo>
                  <a:lnTo>
                    <a:pt x="483394" y="0"/>
                  </a:lnTo>
                  <a:lnTo>
                    <a:pt x="447675" y="21431"/>
                  </a:lnTo>
                  <a:lnTo>
                    <a:pt x="421481" y="45244"/>
                  </a:lnTo>
                  <a:lnTo>
                    <a:pt x="390525" y="61912"/>
                  </a:lnTo>
                  <a:lnTo>
                    <a:pt x="361950" y="66675"/>
                  </a:lnTo>
                  <a:lnTo>
                    <a:pt x="330994" y="66675"/>
                  </a:lnTo>
                  <a:lnTo>
                    <a:pt x="269081" y="547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4">
              <a:extLst>
                <a:ext uri="{FF2B5EF4-FFF2-40B4-BE49-F238E27FC236}">
                  <a16:creationId xmlns:a16="http://schemas.microsoft.com/office/drawing/2014/main" id="{1DB20DF7-973C-4AF9-9762-9DF4639D32F7}"/>
                </a:ext>
              </a:extLst>
            </p:cNvPr>
            <p:cNvSpPr/>
            <p:nvPr/>
          </p:nvSpPr>
          <p:spPr>
            <a:xfrm rot="16200000">
              <a:off x="2806701" y="3448051"/>
              <a:ext cx="4518025" cy="511175"/>
            </a:xfrm>
            <a:custGeom>
              <a:avLst/>
              <a:gdLst>
                <a:gd name="connsiteX0" fmla="*/ 3118919 w 4517679"/>
                <a:gd name="connsiteY0" fmla="*/ 230863 h 511521"/>
                <a:gd name="connsiteX1" fmla="*/ 4065006 w 4517679"/>
                <a:gd name="connsiteY1" fmla="*/ 230863 h 511521"/>
                <a:gd name="connsiteX2" fmla="*/ 4141961 w 4517679"/>
                <a:gd name="connsiteY2" fmla="*/ 226336 h 511521"/>
                <a:gd name="connsiteX3" fmla="*/ 4191755 w 4517679"/>
                <a:gd name="connsiteY3" fmla="*/ 217283 h 511521"/>
                <a:gd name="connsiteX4" fmla="*/ 4259656 w 4517679"/>
                <a:gd name="connsiteY4" fmla="*/ 194649 h 511521"/>
                <a:gd name="connsiteX5" fmla="*/ 4318503 w 4517679"/>
                <a:gd name="connsiteY5" fmla="*/ 158435 h 511521"/>
                <a:gd name="connsiteX6" fmla="*/ 4409038 w 4517679"/>
                <a:gd name="connsiteY6" fmla="*/ 81481 h 511521"/>
                <a:gd name="connsiteX7" fmla="*/ 4458832 w 4517679"/>
                <a:gd name="connsiteY7" fmla="*/ 27160 h 511521"/>
                <a:gd name="connsiteX8" fmla="*/ 4485992 w 4517679"/>
                <a:gd name="connsiteY8" fmla="*/ 0 h 511521"/>
                <a:gd name="connsiteX9" fmla="*/ 4504099 w 4517679"/>
                <a:gd name="connsiteY9" fmla="*/ 4527 h 511521"/>
                <a:gd name="connsiteX10" fmla="*/ 4517679 w 4517679"/>
                <a:gd name="connsiteY10" fmla="*/ 27160 h 511521"/>
                <a:gd name="connsiteX11" fmla="*/ 4517679 w 4517679"/>
                <a:gd name="connsiteY11" fmla="*/ 54321 h 511521"/>
                <a:gd name="connsiteX12" fmla="*/ 4517679 w 4517679"/>
                <a:gd name="connsiteY12" fmla="*/ 90534 h 511521"/>
                <a:gd name="connsiteX13" fmla="*/ 4508626 w 4517679"/>
                <a:gd name="connsiteY13" fmla="*/ 140329 h 511521"/>
                <a:gd name="connsiteX14" fmla="*/ 4499572 w 4517679"/>
                <a:gd name="connsiteY14" fmla="*/ 190123 h 511521"/>
                <a:gd name="connsiteX15" fmla="*/ 4467885 w 4517679"/>
                <a:gd name="connsiteY15" fmla="*/ 262550 h 511521"/>
                <a:gd name="connsiteX16" fmla="*/ 4422618 w 4517679"/>
                <a:gd name="connsiteY16" fmla="*/ 348558 h 511521"/>
                <a:gd name="connsiteX17" fmla="*/ 4354717 w 4517679"/>
                <a:gd name="connsiteY17" fmla="*/ 461727 h 511521"/>
                <a:gd name="connsiteX18" fmla="*/ 4323030 w 4517679"/>
                <a:gd name="connsiteY18" fmla="*/ 497940 h 511521"/>
                <a:gd name="connsiteX19" fmla="*/ 4282289 w 4517679"/>
                <a:gd name="connsiteY19" fmla="*/ 506994 h 511521"/>
                <a:gd name="connsiteX20" fmla="*/ 4241549 w 4517679"/>
                <a:gd name="connsiteY20" fmla="*/ 511521 h 511521"/>
                <a:gd name="connsiteX21" fmla="*/ 4173648 w 4517679"/>
                <a:gd name="connsiteY21" fmla="*/ 493414 h 511521"/>
                <a:gd name="connsiteX22" fmla="*/ 4137434 w 4517679"/>
                <a:gd name="connsiteY22" fmla="*/ 479833 h 511521"/>
                <a:gd name="connsiteX23" fmla="*/ 4037846 w 4517679"/>
                <a:gd name="connsiteY23" fmla="*/ 479833 h 511521"/>
                <a:gd name="connsiteX24" fmla="*/ 2788468 w 4517679"/>
                <a:gd name="connsiteY24" fmla="*/ 475307 h 511521"/>
                <a:gd name="connsiteX25" fmla="*/ 1973656 w 4517679"/>
                <a:gd name="connsiteY25" fmla="*/ 470780 h 511521"/>
                <a:gd name="connsiteX26" fmla="*/ 434567 w 4517679"/>
                <a:gd name="connsiteY26" fmla="*/ 434566 h 511521"/>
                <a:gd name="connsiteX27" fmla="*/ 330452 w 4517679"/>
                <a:gd name="connsiteY27" fmla="*/ 434566 h 511521"/>
                <a:gd name="connsiteX28" fmla="*/ 208230 w 4517679"/>
                <a:gd name="connsiteY28" fmla="*/ 420986 h 511521"/>
                <a:gd name="connsiteX29" fmla="*/ 117695 w 4517679"/>
                <a:gd name="connsiteY29" fmla="*/ 398352 h 511521"/>
                <a:gd name="connsiteX30" fmla="*/ 58848 w 4517679"/>
                <a:gd name="connsiteY30" fmla="*/ 375719 h 511521"/>
                <a:gd name="connsiteX31" fmla="*/ 27161 w 4517679"/>
                <a:gd name="connsiteY31" fmla="*/ 357612 h 511521"/>
                <a:gd name="connsiteX32" fmla="*/ 4527 w 4517679"/>
                <a:gd name="connsiteY32" fmla="*/ 330451 h 511521"/>
                <a:gd name="connsiteX33" fmla="*/ 0 w 4517679"/>
                <a:gd name="connsiteY33" fmla="*/ 294237 h 511521"/>
                <a:gd name="connsiteX34" fmla="*/ 18107 w 4517679"/>
                <a:gd name="connsiteY34" fmla="*/ 271604 h 511521"/>
                <a:gd name="connsiteX35" fmla="*/ 67901 w 4517679"/>
                <a:gd name="connsiteY35" fmla="*/ 244443 h 511521"/>
                <a:gd name="connsiteX36" fmla="*/ 140329 w 4517679"/>
                <a:gd name="connsiteY36" fmla="*/ 226336 h 511521"/>
                <a:gd name="connsiteX37" fmla="*/ 244444 w 4517679"/>
                <a:gd name="connsiteY37" fmla="*/ 212756 h 511521"/>
                <a:gd name="connsiteX38" fmla="*/ 475307 w 4517679"/>
                <a:gd name="connsiteY38" fmla="*/ 212756 h 511521"/>
                <a:gd name="connsiteX39" fmla="*/ 1978182 w 4517679"/>
                <a:gd name="connsiteY39" fmla="*/ 230863 h 511521"/>
                <a:gd name="connsiteX40" fmla="*/ 3118919 w 4517679"/>
                <a:gd name="connsiteY40" fmla="*/ 230863 h 51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17679" h="511521">
                  <a:moveTo>
                    <a:pt x="3118919" y="230863"/>
                  </a:moveTo>
                  <a:lnTo>
                    <a:pt x="4065006" y="230863"/>
                  </a:lnTo>
                  <a:lnTo>
                    <a:pt x="4141961" y="226336"/>
                  </a:lnTo>
                  <a:lnTo>
                    <a:pt x="4191755" y="217283"/>
                  </a:lnTo>
                  <a:lnTo>
                    <a:pt x="4259656" y="194649"/>
                  </a:lnTo>
                  <a:lnTo>
                    <a:pt x="4318503" y="158435"/>
                  </a:lnTo>
                  <a:lnTo>
                    <a:pt x="4409038" y="81481"/>
                  </a:lnTo>
                  <a:lnTo>
                    <a:pt x="4458832" y="27160"/>
                  </a:lnTo>
                  <a:lnTo>
                    <a:pt x="4485992" y="0"/>
                  </a:lnTo>
                  <a:lnTo>
                    <a:pt x="4504099" y="4527"/>
                  </a:lnTo>
                  <a:lnTo>
                    <a:pt x="4517679" y="27160"/>
                  </a:lnTo>
                  <a:lnTo>
                    <a:pt x="4517679" y="54321"/>
                  </a:lnTo>
                  <a:lnTo>
                    <a:pt x="4517679" y="90534"/>
                  </a:lnTo>
                  <a:lnTo>
                    <a:pt x="4508626" y="140329"/>
                  </a:lnTo>
                  <a:lnTo>
                    <a:pt x="4499572" y="190123"/>
                  </a:lnTo>
                  <a:lnTo>
                    <a:pt x="4467885" y="262550"/>
                  </a:lnTo>
                  <a:lnTo>
                    <a:pt x="4422618" y="348558"/>
                  </a:lnTo>
                  <a:lnTo>
                    <a:pt x="4354717" y="461727"/>
                  </a:lnTo>
                  <a:lnTo>
                    <a:pt x="4323030" y="497940"/>
                  </a:lnTo>
                  <a:lnTo>
                    <a:pt x="4282289" y="506994"/>
                  </a:lnTo>
                  <a:lnTo>
                    <a:pt x="4241549" y="511521"/>
                  </a:lnTo>
                  <a:lnTo>
                    <a:pt x="4173648" y="493414"/>
                  </a:lnTo>
                  <a:lnTo>
                    <a:pt x="4137434" y="479833"/>
                  </a:lnTo>
                  <a:lnTo>
                    <a:pt x="4037846" y="479833"/>
                  </a:lnTo>
                  <a:lnTo>
                    <a:pt x="2788468" y="475307"/>
                  </a:lnTo>
                  <a:lnTo>
                    <a:pt x="1973656" y="470780"/>
                  </a:lnTo>
                  <a:lnTo>
                    <a:pt x="434567" y="434566"/>
                  </a:lnTo>
                  <a:lnTo>
                    <a:pt x="330452" y="434566"/>
                  </a:lnTo>
                  <a:lnTo>
                    <a:pt x="208230" y="420986"/>
                  </a:lnTo>
                  <a:lnTo>
                    <a:pt x="117695" y="398352"/>
                  </a:lnTo>
                  <a:lnTo>
                    <a:pt x="58848" y="375719"/>
                  </a:lnTo>
                  <a:lnTo>
                    <a:pt x="27161" y="357612"/>
                  </a:lnTo>
                  <a:lnTo>
                    <a:pt x="4527" y="330451"/>
                  </a:lnTo>
                  <a:lnTo>
                    <a:pt x="0" y="294237"/>
                  </a:lnTo>
                  <a:lnTo>
                    <a:pt x="18107" y="271604"/>
                  </a:lnTo>
                  <a:lnTo>
                    <a:pt x="67901" y="244443"/>
                  </a:lnTo>
                  <a:lnTo>
                    <a:pt x="140329" y="226336"/>
                  </a:lnTo>
                  <a:lnTo>
                    <a:pt x="244444" y="212756"/>
                  </a:lnTo>
                  <a:lnTo>
                    <a:pt x="475307" y="212756"/>
                  </a:lnTo>
                  <a:lnTo>
                    <a:pt x="1978182" y="230863"/>
                  </a:lnTo>
                  <a:lnTo>
                    <a:pt x="3118919" y="2308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5">
              <a:extLst>
                <a:ext uri="{FF2B5EF4-FFF2-40B4-BE49-F238E27FC236}">
                  <a16:creationId xmlns:a16="http://schemas.microsoft.com/office/drawing/2014/main" id="{63AA5EDE-73AB-41E9-AC99-F24A8E8FA200}"/>
                </a:ext>
              </a:extLst>
            </p:cNvPr>
            <p:cNvSpPr/>
            <p:nvPr/>
          </p:nvSpPr>
          <p:spPr>
            <a:xfrm>
              <a:off x="7315200" y="5243514"/>
              <a:ext cx="706438" cy="682625"/>
            </a:xfrm>
            <a:custGeom>
              <a:avLst/>
              <a:gdLst>
                <a:gd name="connsiteX0" fmla="*/ 309563 w 707231"/>
                <a:gd name="connsiteY0" fmla="*/ 76200 h 683418"/>
                <a:gd name="connsiteX1" fmla="*/ 80963 w 707231"/>
                <a:gd name="connsiteY1" fmla="*/ 9525 h 683418"/>
                <a:gd name="connsiteX2" fmla="*/ 42863 w 707231"/>
                <a:gd name="connsiteY2" fmla="*/ 0 h 683418"/>
                <a:gd name="connsiteX3" fmla="*/ 19050 w 707231"/>
                <a:gd name="connsiteY3" fmla="*/ 0 h 683418"/>
                <a:gd name="connsiteX4" fmla="*/ 0 w 707231"/>
                <a:gd name="connsiteY4" fmla="*/ 9525 h 683418"/>
                <a:gd name="connsiteX5" fmla="*/ 0 w 707231"/>
                <a:gd name="connsiteY5" fmla="*/ 30956 h 683418"/>
                <a:gd name="connsiteX6" fmla="*/ 11906 w 707231"/>
                <a:gd name="connsiteY6" fmla="*/ 50006 h 683418"/>
                <a:gd name="connsiteX7" fmla="*/ 50006 w 707231"/>
                <a:gd name="connsiteY7" fmla="*/ 80962 h 683418"/>
                <a:gd name="connsiteX8" fmla="*/ 157163 w 707231"/>
                <a:gd name="connsiteY8" fmla="*/ 147637 h 683418"/>
                <a:gd name="connsiteX9" fmla="*/ 250031 w 707231"/>
                <a:gd name="connsiteY9" fmla="*/ 209550 h 683418"/>
                <a:gd name="connsiteX10" fmla="*/ 359569 w 707231"/>
                <a:gd name="connsiteY10" fmla="*/ 288131 h 683418"/>
                <a:gd name="connsiteX11" fmla="*/ 428625 w 707231"/>
                <a:gd name="connsiteY11" fmla="*/ 347662 h 683418"/>
                <a:gd name="connsiteX12" fmla="*/ 490538 w 707231"/>
                <a:gd name="connsiteY12" fmla="*/ 426243 h 683418"/>
                <a:gd name="connsiteX13" fmla="*/ 547688 w 707231"/>
                <a:gd name="connsiteY13" fmla="*/ 516731 h 683418"/>
                <a:gd name="connsiteX14" fmla="*/ 585788 w 707231"/>
                <a:gd name="connsiteY14" fmla="*/ 597693 h 683418"/>
                <a:gd name="connsiteX15" fmla="*/ 626269 w 707231"/>
                <a:gd name="connsiteY15" fmla="*/ 673893 h 683418"/>
                <a:gd name="connsiteX16" fmla="*/ 650081 w 707231"/>
                <a:gd name="connsiteY16" fmla="*/ 683418 h 683418"/>
                <a:gd name="connsiteX17" fmla="*/ 707231 w 707231"/>
                <a:gd name="connsiteY17" fmla="*/ 57150 h 683418"/>
                <a:gd name="connsiteX18" fmla="*/ 673894 w 707231"/>
                <a:gd name="connsiteY18" fmla="*/ 90487 h 683418"/>
                <a:gd name="connsiteX19" fmla="*/ 659606 w 707231"/>
                <a:gd name="connsiteY19" fmla="*/ 119062 h 683418"/>
                <a:gd name="connsiteX20" fmla="*/ 640556 w 707231"/>
                <a:gd name="connsiteY20" fmla="*/ 142875 h 683418"/>
                <a:gd name="connsiteX21" fmla="*/ 628650 w 707231"/>
                <a:gd name="connsiteY21" fmla="*/ 157162 h 683418"/>
                <a:gd name="connsiteX22" fmla="*/ 607219 w 707231"/>
                <a:gd name="connsiteY22" fmla="*/ 164306 h 683418"/>
                <a:gd name="connsiteX23" fmla="*/ 578644 w 707231"/>
                <a:gd name="connsiteY23" fmla="*/ 159543 h 683418"/>
                <a:gd name="connsiteX24" fmla="*/ 519113 w 707231"/>
                <a:gd name="connsiteY24" fmla="*/ 140493 h 683418"/>
                <a:gd name="connsiteX25" fmla="*/ 309563 w 707231"/>
                <a:gd name="connsiteY25" fmla="*/ 76200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7231" h="683418">
                  <a:moveTo>
                    <a:pt x="309563" y="76200"/>
                  </a:moveTo>
                  <a:lnTo>
                    <a:pt x="80963" y="9525"/>
                  </a:lnTo>
                  <a:lnTo>
                    <a:pt x="42863" y="0"/>
                  </a:lnTo>
                  <a:lnTo>
                    <a:pt x="19050" y="0"/>
                  </a:lnTo>
                  <a:lnTo>
                    <a:pt x="0" y="9525"/>
                  </a:lnTo>
                  <a:lnTo>
                    <a:pt x="0" y="30956"/>
                  </a:lnTo>
                  <a:lnTo>
                    <a:pt x="11906" y="50006"/>
                  </a:lnTo>
                  <a:lnTo>
                    <a:pt x="50006" y="80962"/>
                  </a:lnTo>
                  <a:lnTo>
                    <a:pt x="157163" y="147637"/>
                  </a:lnTo>
                  <a:lnTo>
                    <a:pt x="250031" y="209550"/>
                  </a:lnTo>
                  <a:lnTo>
                    <a:pt x="359569" y="288131"/>
                  </a:lnTo>
                  <a:lnTo>
                    <a:pt x="428625" y="347662"/>
                  </a:lnTo>
                  <a:lnTo>
                    <a:pt x="490538" y="426243"/>
                  </a:lnTo>
                  <a:lnTo>
                    <a:pt x="547688" y="516731"/>
                  </a:lnTo>
                  <a:lnTo>
                    <a:pt x="585788" y="597693"/>
                  </a:lnTo>
                  <a:lnTo>
                    <a:pt x="626269" y="673893"/>
                  </a:lnTo>
                  <a:lnTo>
                    <a:pt x="650081" y="683418"/>
                  </a:lnTo>
                  <a:lnTo>
                    <a:pt x="707231" y="57150"/>
                  </a:lnTo>
                  <a:lnTo>
                    <a:pt x="673894" y="90487"/>
                  </a:lnTo>
                  <a:lnTo>
                    <a:pt x="659606" y="119062"/>
                  </a:lnTo>
                  <a:lnTo>
                    <a:pt x="640556" y="142875"/>
                  </a:lnTo>
                  <a:lnTo>
                    <a:pt x="628650" y="157162"/>
                  </a:lnTo>
                  <a:lnTo>
                    <a:pt x="607219" y="164306"/>
                  </a:lnTo>
                  <a:lnTo>
                    <a:pt x="578644" y="159543"/>
                  </a:lnTo>
                  <a:lnTo>
                    <a:pt x="519113" y="140493"/>
                  </a:lnTo>
                  <a:lnTo>
                    <a:pt x="309563" y="762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DAFB149A-7DE0-47A3-873F-E6FA613A6636}"/>
              </a:ext>
            </a:extLst>
          </p:cNvPr>
          <p:cNvGrpSpPr/>
          <p:nvPr/>
        </p:nvGrpSpPr>
        <p:grpSpPr>
          <a:xfrm>
            <a:off x="3681413" y="1436687"/>
            <a:ext cx="4591050" cy="4518025"/>
            <a:chOff x="3686175" y="1444626"/>
            <a:chExt cx="4591050" cy="4518025"/>
          </a:xfrm>
          <a:solidFill>
            <a:schemeClr val="tx1"/>
          </a:solidFill>
        </p:grpSpPr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4E6B91C1-BF32-4458-ACBD-861C063B6C94}"/>
                </a:ext>
              </a:extLst>
            </p:cNvPr>
            <p:cNvSpPr/>
            <p:nvPr/>
          </p:nvSpPr>
          <p:spPr>
            <a:xfrm>
              <a:off x="3686175" y="1774825"/>
              <a:ext cx="1079500" cy="1333500"/>
            </a:xfrm>
            <a:custGeom>
              <a:avLst/>
              <a:gdLst>
                <a:gd name="connsiteX0" fmla="*/ 911225 w 1079500"/>
                <a:gd name="connsiteY0" fmla="*/ 495300 h 1333500"/>
                <a:gd name="connsiteX1" fmla="*/ 857250 w 1079500"/>
                <a:gd name="connsiteY1" fmla="*/ 584200 h 1333500"/>
                <a:gd name="connsiteX2" fmla="*/ 803275 w 1079500"/>
                <a:gd name="connsiteY2" fmla="*/ 654050 h 1333500"/>
                <a:gd name="connsiteX3" fmla="*/ 742950 w 1079500"/>
                <a:gd name="connsiteY3" fmla="*/ 730250 h 1333500"/>
                <a:gd name="connsiteX4" fmla="*/ 619125 w 1079500"/>
                <a:gd name="connsiteY4" fmla="*/ 873125 h 1333500"/>
                <a:gd name="connsiteX5" fmla="*/ 425450 w 1079500"/>
                <a:gd name="connsiteY5" fmla="*/ 1041400 h 1333500"/>
                <a:gd name="connsiteX6" fmla="*/ 200025 w 1079500"/>
                <a:gd name="connsiteY6" fmla="*/ 1219200 h 1333500"/>
                <a:gd name="connsiteX7" fmla="*/ 53975 w 1079500"/>
                <a:gd name="connsiteY7" fmla="*/ 1323975 h 1333500"/>
                <a:gd name="connsiteX8" fmla="*/ 28575 w 1079500"/>
                <a:gd name="connsiteY8" fmla="*/ 1333500 h 1333500"/>
                <a:gd name="connsiteX9" fmla="*/ 6350 w 1079500"/>
                <a:gd name="connsiteY9" fmla="*/ 1333500 h 1333500"/>
                <a:gd name="connsiteX10" fmla="*/ 0 w 1079500"/>
                <a:gd name="connsiteY10" fmla="*/ 1323975 h 1333500"/>
                <a:gd name="connsiteX11" fmla="*/ 3175 w 1079500"/>
                <a:gd name="connsiteY11" fmla="*/ 1308100 h 1333500"/>
                <a:gd name="connsiteX12" fmla="*/ 9525 w 1079500"/>
                <a:gd name="connsiteY12" fmla="*/ 1285875 h 1333500"/>
                <a:gd name="connsiteX13" fmla="*/ 22225 w 1079500"/>
                <a:gd name="connsiteY13" fmla="*/ 1263650 h 1333500"/>
                <a:gd name="connsiteX14" fmla="*/ 114300 w 1079500"/>
                <a:gd name="connsiteY14" fmla="*/ 1171575 h 1333500"/>
                <a:gd name="connsiteX15" fmla="*/ 231775 w 1079500"/>
                <a:gd name="connsiteY15" fmla="*/ 1047750 h 1333500"/>
                <a:gd name="connsiteX16" fmla="*/ 339725 w 1079500"/>
                <a:gd name="connsiteY16" fmla="*/ 920750 h 1333500"/>
                <a:gd name="connsiteX17" fmla="*/ 454025 w 1079500"/>
                <a:gd name="connsiteY17" fmla="*/ 774700 h 1333500"/>
                <a:gd name="connsiteX18" fmla="*/ 577850 w 1079500"/>
                <a:gd name="connsiteY18" fmla="*/ 590550 h 1333500"/>
                <a:gd name="connsiteX19" fmla="*/ 676275 w 1079500"/>
                <a:gd name="connsiteY19" fmla="*/ 419100 h 1333500"/>
                <a:gd name="connsiteX20" fmla="*/ 746125 w 1079500"/>
                <a:gd name="connsiteY20" fmla="*/ 273050 h 1333500"/>
                <a:gd name="connsiteX21" fmla="*/ 774700 w 1079500"/>
                <a:gd name="connsiteY21" fmla="*/ 206375 h 1333500"/>
                <a:gd name="connsiteX22" fmla="*/ 781050 w 1079500"/>
                <a:gd name="connsiteY22" fmla="*/ 168275 h 1333500"/>
                <a:gd name="connsiteX23" fmla="*/ 777875 w 1079500"/>
                <a:gd name="connsiteY23" fmla="*/ 139700 h 1333500"/>
                <a:gd name="connsiteX24" fmla="*/ 765175 w 1079500"/>
                <a:gd name="connsiteY24" fmla="*/ 104775 h 1333500"/>
                <a:gd name="connsiteX25" fmla="*/ 733425 w 1079500"/>
                <a:gd name="connsiteY25" fmla="*/ 63500 h 1333500"/>
                <a:gd name="connsiteX26" fmla="*/ 695325 w 1079500"/>
                <a:gd name="connsiteY26" fmla="*/ 31750 h 1333500"/>
                <a:gd name="connsiteX27" fmla="*/ 692150 w 1079500"/>
                <a:gd name="connsiteY27" fmla="*/ 22225 h 1333500"/>
                <a:gd name="connsiteX28" fmla="*/ 698500 w 1079500"/>
                <a:gd name="connsiteY28" fmla="*/ 6350 h 1333500"/>
                <a:gd name="connsiteX29" fmla="*/ 730250 w 1079500"/>
                <a:gd name="connsiteY29" fmla="*/ 0 h 1333500"/>
                <a:gd name="connsiteX30" fmla="*/ 768350 w 1079500"/>
                <a:gd name="connsiteY30" fmla="*/ 0 h 1333500"/>
                <a:gd name="connsiteX31" fmla="*/ 835025 w 1079500"/>
                <a:gd name="connsiteY31" fmla="*/ 12700 h 1333500"/>
                <a:gd name="connsiteX32" fmla="*/ 882650 w 1079500"/>
                <a:gd name="connsiteY32" fmla="*/ 31750 h 1333500"/>
                <a:gd name="connsiteX33" fmla="*/ 927100 w 1079500"/>
                <a:gd name="connsiteY33" fmla="*/ 63500 h 1333500"/>
                <a:gd name="connsiteX34" fmla="*/ 996950 w 1079500"/>
                <a:gd name="connsiteY34" fmla="*/ 123825 h 1333500"/>
                <a:gd name="connsiteX35" fmla="*/ 1066800 w 1079500"/>
                <a:gd name="connsiteY35" fmla="*/ 203200 h 1333500"/>
                <a:gd name="connsiteX36" fmla="*/ 1079500 w 1079500"/>
                <a:gd name="connsiteY36" fmla="*/ 241300 h 1333500"/>
                <a:gd name="connsiteX37" fmla="*/ 1079500 w 1079500"/>
                <a:gd name="connsiteY37" fmla="*/ 257175 h 1333500"/>
                <a:gd name="connsiteX38" fmla="*/ 1073150 w 1079500"/>
                <a:gd name="connsiteY38" fmla="*/ 276225 h 1333500"/>
                <a:gd name="connsiteX39" fmla="*/ 1060450 w 1079500"/>
                <a:gd name="connsiteY39" fmla="*/ 295275 h 1333500"/>
                <a:gd name="connsiteX40" fmla="*/ 1041400 w 1079500"/>
                <a:gd name="connsiteY40" fmla="*/ 317500 h 1333500"/>
                <a:gd name="connsiteX41" fmla="*/ 1019175 w 1079500"/>
                <a:gd name="connsiteY41" fmla="*/ 342900 h 1333500"/>
                <a:gd name="connsiteX42" fmla="*/ 990600 w 1079500"/>
                <a:gd name="connsiteY42" fmla="*/ 361950 h 1333500"/>
                <a:gd name="connsiteX43" fmla="*/ 952500 w 1079500"/>
                <a:gd name="connsiteY43" fmla="*/ 434975 h 1333500"/>
                <a:gd name="connsiteX44" fmla="*/ 911225 w 1079500"/>
                <a:gd name="connsiteY44" fmla="*/ 495300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79500" h="1333500">
                  <a:moveTo>
                    <a:pt x="911225" y="495300"/>
                  </a:moveTo>
                  <a:lnTo>
                    <a:pt x="857250" y="584200"/>
                  </a:lnTo>
                  <a:lnTo>
                    <a:pt x="803275" y="654050"/>
                  </a:lnTo>
                  <a:lnTo>
                    <a:pt x="742950" y="730250"/>
                  </a:lnTo>
                  <a:lnTo>
                    <a:pt x="619125" y="873125"/>
                  </a:lnTo>
                  <a:lnTo>
                    <a:pt x="425450" y="1041400"/>
                  </a:lnTo>
                  <a:lnTo>
                    <a:pt x="200025" y="1219200"/>
                  </a:lnTo>
                  <a:lnTo>
                    <a:pt x="53975" y="1323975"/>
                  </a:lnTo>
                  <a:lnTo>
                    <a:pt x="28575" y="1333500"/>
                  </a:lnTo>
                  <a:lnTo>
                    <a:pt x="6350" y="1333500"/>
                  </a:lnTo>
                  <a:lnTo>
                    <a:pt x="0" y="1323975"/>
                  </a:lnTo>
                  <a:lnTo>
                    <a:pt x="3175" y="1308100"/>
                  </a:lnTo>
                  <a:lnTo>
                    <a:pt x="9525" y="1285875"/>
                  </a:lnTo>
                  <a:lnTo>
                    <a:pt x="22225" y="1263650"/>
                  </a:lnTo>
                  <a:lnTo>
                    <a:pt x="114300" y="1171575"/>
                  </a:lnTo>
                  <a:lnTo>
                    <a:pt x="231775" y="1047750"/>
                  </a:lnTo>
                  <a:lnTo>
                    <a:pt x="339725" y="920750"/>
                  </a:lnTo>
                  <a:lnTo>
                    <a:pt x="454025" y="774700"/>
                  </a:lnTo>
                  <a:lnTo>
                    <a:pt x="577850" y="590550"/>
                  </a:lnTo>
                  <a:lnTo>
                    <a:pt x="676275" y="419100"/>
                  </a:lnTo>
                  <a:lnTo>
                    <a:pt x="746125" y="273050"/>
                  </a:lnTo>
                  <a:lnTo>
                    <a:pt x="774700" y="206375"/>
                  </a:lnTo>
                  <a:lnTo>
                    <a:pt x="781050" y="168275"/>
                  </a:lnTo>
                  <a:lnTo>
                    <a:pt x="777875" y="139700"/>
                  </a:lnTo>
                  <a:lnTo>
                    <a:pt x="765175" y="104775"/>
                  </a:lnTo>
                  <a:lnTo>
                    <a:pt x="733425" y="63500"/>
                  </a:lnTo>
                  <a:lnTo>
                    <a:pt x="695325" y="31750"/>
                  </a:lnTo>
                  <a:lnTo>
                    <a:pt x="692150" y="22225"/>
                  </a:lnTo>
                  <a:lnTo>
                    <a:pt x="698500" y="6350"/>
                  </a:lnTo>
                  <a:lnTo>
                    <a:pt x="730250" y="0"/>
                  </a:lnTo>
                  <a:lnTo>
                    <a:pt x="768350" y="0"/>
                  </a:lnTo>
                  <a:lnTo>
                    <a:pt x="835025" y="12700"/>
                  </a:lnTo>
                  <a:lnTo>
                    <a:pt x="882650" y="31750"/>
                  </a:lnTo>
                  <a:lnTo>
                    <a:pt x="927100" y="63500"/>
                  </a:lnTo>
                  <a:lnTo>
                    <a:pt x="996950" y="123825"/>
                  </a:lnTo>
                  <a:lnTo>
                    <a:pt x="1066800" y="203200"/>
                  </a:lnTo>
                  <a:lnTo>
                    <a:pt x="1079500" y="241300"/>
                  </a:lnTo>
                  <a:lnTo>
                    <a:pt x="1079500" y="257175"/>
                  </a:lnTo>
                  <a:lnTo>
                    <a:pt x="1073150" y="276225"/>
                  </a:lnTo>
                  <a:lnTo>
                    <a:pt x="1060450" y="295275"/>
                  </a:lnTo>
                  <a:lnTo>
                    <a:pt x="1041400" y="317500"/>
                  </a:lnTo>
                  <a:lnTo>
                    <a:pt x="1019175" y="342900"/>
                  </a:lnTo>
                  <a:lnTo>
                    <a:pt x="990600" y="361950"/>
                  </a:lnTo>
                  <a:lnTo>
                    <a:pt x="952500" y="434975"/>
                  </a:lnTo>
                  <a:lnTo>
                    <a:pt x="911225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00FA496D-55B6-46B5-8F03-E306C82722AF}"/>
                </a:ext>
              </a:extLst>
            </p:cNvPr>
            <p:cNvSpPr/>
            <p:nvPr/>
          </p:nvSpPr>
          <p:spPr>
            <a:xfrm>
              <a:off x="4035425" y="3965576"/>
              <a:ext cx="406400" cy="1533525"/>
            </a:xfrm>
            <a:custGeom>
              <a:avLst/>
              <a:gdLst>
                <a:gd name="connsiteX0" fmla="*/ 368300 w 406400"/>
                <a:gd name="connsiteY0" fmla="*/ 400050 h 1533525"/>
                <a:gd name="connsiteX1" fmla="*/ 390525 w 406400"/>
                <a:gd name="connsiteY1" fmla="*/ 933450 h 1533525"/>
                <a:gd name="connsiteX2" fmla="*/ 396875 w 406400"/>
                <a:gd name="connsiteY2" fmla="*/ 1060450 h 1533525"/>
                <a:gd name="connsiteX3" fmla="*/ 406400 w 406400"/>
                <a:gd name="connsiteY3" fmla="*/ 1149350 h 1533525"/>
                <a:gd name="connsiteX4" fmla="*/ 406400 w 406400"/>
                <a:gd name="connsiteY4" fmla="*/ 1235075 h 1533525"/>
                <a:gd name="connsiteX5" fmla="*/ 390525 w 406400"/>
                <a:gd name="connsiteY5" fmla="*/ 1387475 h 1533525"/>
                <a:gd name="connsiteX6" fmla="*/ 384175 w 406400"/>
                <a:gd name="connsiteY6" fmla="*/ 1435100 h 1533525"/>
                <a:gd name="connsiteX7" fmla="*/ 371475 w 406400"/>
                <a:gd name="connsiteY7" fmla="*/ 1470025 h 1533525"/>
                <a:gd name="connsiteX8" fmla="*/ 349250 w 406400"/>
                <a:gd name="connsiteY8" fmla="*/ 1514475 h 1533525"/>
                <a:gd name="connsiteX9" fmla="*/ 333375 w 406400"/>
                <a:gd name="connsiteY9" fmla="*/ 1527175 h 1533525"/>
                <a:gd name="connsiteX10" fmla="*/ 314325 w 406400"/>
                <a:gd name="connsiteY10" fmla="*/ 1533525 h 1533525"/>
                <a:gd name="connsiteX11" fmla="*/ 295275 w 406400"/>
                <a:gd name="connsiteY11" fmla="*/ 1527175 h 1533525"/>
                <a:gd name="connsiteX12" fmla="*/ 250825 w 406400"/>
                <a:gd name="connsiteY12" fmla="*/ 1495425 h 1533525"/>
                <a:gd name="connsiteX13" fmla="*/ 215900 w 406400"/>
                <a:gd name="connsiteY13" fmla="*/ 1454150 h 1533525"/>
                <a:gd name="connsiteX14" fmla="*/ 187325 w 406400"/>
                <a:gd name="connsiteY14" fmla="*/ 1403350 h 1533525"/>
                <a:gd name="connsiteX15" fmla="*/ 168275 w 406400"/>
                <a:gd name="connsiteY15" fmla="*/ 1346200 h 1533525"/>
                <a:gd name="connsiteX16" fmla="*/ 155575 w 406400"/>
                <a:gd name="connsiteY16" fmla="*/ 1285875 h 1533525"/>
                <a:gd name="connsiteX17" fmla="*/ 155575 w 406400"/>
                <a:gd name="connsiteY17" fmla="*/ 1235075 h 1533525"/>
                <a:gd name="connsiteX18" fmla="*/ 168275 w 406400"/>
                <a:gd name="connsiteY18" fmla="*/ 1123950 h 1533525"/>
                <a:gd name="connsiteX19" fmla="*/ 174625 w 406400"/>
                <a:gd name="connsiteY19" fmla="*/ 908050 h 1533525"/>
                <a:gd name="connsiteX20" fmla="*/ 177800 w 406400"/>
                <a:gd name="connsiteY20" fmla="*/ 514350 h 1533525"/>
                <a:gd name="connsiteX21" fmla="*/ 174625 w 406400"/>
                <a:gd name="connsiteY21" fmla="*/ 381000 h 1533525"/>
                <a:gd name="connsiteX22" fmla="*/ 168275 w 406400"/>
                <a:gd name="connsiteY22" fmla="*/ 317500 h 1533525"/>
                <a:gd name="connsiteX23" fmla="*/ 149225 w 406400"/>
                <a:gd name="connsiteY23" fmla="*/ 254000 h 1533525"/>
                <a:gd name="connsiteX24" fmla="*/ 114300 w 406400"/>
                <a:gd name="connsiteY24" fmla="*/ 187325 h 1533525"/>
                <a:gd name="connsiteX25" fmla="*/ 60325 w 406400"/>
                <a:gd name="connsiteY25" fmla="*/ 120650 h 1533525"/>
                <a:gd name="connsiteX26" fmla="*/ 19050 w 406400"/>
                <a:gd name="connsiteY26" fmla="*/ 85725 h 1533525"/>
                <a:gd name="connsiteX27" fmla="*/ 0 w 406400"/>
                <a:gd name="connsiteY27" fmla="*/ 47625 h 1533525"/>
                <a:gd name="connsiteX28" fmla="*/ 3175 w 406400"/>
                <a:gd name="connsiteY28" fmla="*/ 22225 h 1533525"/>
                <a:gd name="connsiteX29" fmla="*/ 28575 w 406400"/>
                <a:gd name="connsiteY29" fmla="*/ 3175 h 1533525"/>
                <a:gd name="connsiteX30" fmla="*/ 60325 w 406400"/>
                <a:gd name="connsiteY30" fmla="*/ 0 h 1533525"/>
                <a:gd name="connsiteX31" fmla="*/ 104775 w 406400"/>
                <a:gd name="connsiteY31" fmla="*/ 9525 h 1533525"/>
                <a:gd name="connsiteX32" fmla="*/ 304800 w 406400"/>
                <a:gd name="connsiteY32" fmla="*/ 85725 h 1533525"/>
                <a:gd name="connsiteX33" fmla="*/ 349250 w 406400"/>
                <a:gd name="connsiteY33" fmla="*/ 111125 h 1533525"/>
                <a:gd name="connsiteX34" fmla="*/ 368300 w 406400"/>
                <a:gd name="connsiteY34" fmla="*/ 400050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06400" h="1533525">
                  <a:moveTo>
                    <a:pt x="368300" y="400050"/>
                  </a:moveTo>
                  <a:lnTo>
                    <a:pt x="390525" y="933450"/>
                  </a:lnTo>
                  <a:lnTo>
                    <a:pt x="396875" y="1060450"/>
                  </a:lnTo>
                  <a:lnTo>
                    <a:pt x="406400" y="1149350"/>
                  </a:lnTo>
                  <a:lnTo>
                    <a:pt x="406400" y="1235075"/>
                  </a:lnTo>
                  <a:lnTo>
                    <a:pt x="390525" y="1387475"/>
                  </a:lnTo>
                  <a:lnTo>
                    <a:pt x="384175" y="1435100"/>
                  </a:lnTo>
                  <a:lnTo>
                    <a:pt x="371475" y="1470025"/>
                  </a:lnTo>
                  <a:lnTo>
                    <a:pt x="349250" y="1514475"/>
                  </a:lnTo>
                  <a:lnTo>
                    <a:pt x="333375" y="1527175"/>
                  </a:lnTo>
                  <a:lnTo>
                    <a:pt x="314325" y="1533525"/>
                  </a:lnTo>
                  <a:lnTo>
                    <a:pt x="295275" y="1527175"/>
                  </a:lnTo>
                  <a:lnTo>
                    <a:pt x="250825" y="1495425"/>
                  </a:lnTo>
                  <a:lnTo>
                    <a:pt x="215900" y="1454150"/>
                  </a:lnTo>
                  <a:lnTo>
                    <a:pt x="187325" y="1403350"/>
                  </a:lnTo>
                  <a:lnTo>
                    <a:pt x="168275" y="1346200"/>
                  </a:lnTo>
                  <a:lnTo>
                    <a:pt x="155575" y="1285875"/>
                  </a:lnTo>
                  <a:lnTo>
                    <a:pt x="155575" y="1235075"/>
                  </a:lnTo>
                  <a:lnTo>
                    <a:pt x="168275" y="1123950"/>
                  </a:lnTo>
                  <a:lnTo>
                    <a:pt x="174625" y="908050"/>
                  </a:lnTo>
                  <a:cubicBezTo>
                    <a:pt x="175683" y="776817"/>
                    <a:pt x="176742" y="645583"/>
                    <a:pt x="177800" y="514350"/>
                  </a:cubicBezTo>
                  <a:cubicBezTo>
                    <a:pt x="176742" y="469900"/>
                    <a:pt x="175683" y="425450"/>
                    <a:pt x="174625" y="381000"/>
                  </a:cubicBezTo>
                  <a:lnTo>
                    <a:pt x="168275" y="317500"/>
                  </a:lnTo>
                  <a:lnTo>
                    <a:pt x="149225" y="254000"/>
                  </a:lnTo>
                  <a:lnTo>
                    <a:pt x="114300" y="187325"/>
                  </a:lnTo>
                  <a:lnTo>
                    <a:pt x="60325" y="120650"/>
                  </a:lnTo>
                  <a:lnTo>
                    <a:pt x="19050" y="85725"/>
                  </a:lnTo>
                  <a:lnTo>
                    <a:pt x="0" y="47625"/>
                  </a:lnTo>
                  <a:lnTo>
                    <a:pt x="3175" y="22225"/>
                  </a:lnTo>
                  <a:lnTo>
                    <a:pt x="28575" y="3175"/>
                  </a:lnTo>
                  <a:lnTo>
                    <a:pt x="60325" y="0"/>
                  </a:lnTo>
                  <a:lnTo>
                    <a:pt x="104775" y="9525"/>
                  </a:lnTo>
                  <a:lnTo>
                    <a:pt x="304800" y="85725"/>
                  </a:lnTo>
                  <a:lnTo>
                    <a:pt x="349250" y="111125"/>
                  </a:lnTo>
                  <a:lnTo>
                    <a:pt x="368300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27BAFF98-1920-4CFC-8CF3-35319F526F69}"/>
                </a:ext>
              </a:extLst>
            </p:cNvPr>
            <p:cNvSpPr/>
            <p:nvPr/>
          </p:nvSpPr>
          <p:spPr>
            <a:xfrm rot="16200000">
              <a:off x="5796756" y="3455194"/>
              <a:ext cx="4427538" cy="533400"/>
            </a:xfrm>
            <a:custGeom>
              <a:avLst/>
              <a:gdLst>
                <a:gd name="connsiteX0" fmla="*/ 2313160 w 4427144"/>
                <a:gd name="connsiteY0" fmla="*/ 199176 h 534154"/>
                <a:gd name="connsiteX1" fmla="*/ 3381469 w 4427144"/>
                <a:gd name="connsiteY1" fmla="*/ 199176 h 534154"/>
                <a:gd name="connsiteX2" fmla="*/ 4019738 w 4427144"/>
                <a:gd name="connsiteY2" fmla="*/ 203703 h 534154"/>
                <a:gd name="connsiteX3" fmla="*/ 4114800 w 4427144"/>
                <a:gd name="connsiteY3" fmla="*/ 199176 h 534154"/>
                <a:gd name="connsiteX4" fmla="*/ 4182701 w 4427144"/>
                <a:gd name="connsiteY4" fmla="*/ 185596 h 534154"/>
                <a:gd name="connsiteX5" fmla="*/ 4232495 w 4427144"/>
                <a:gd name="connsiteY5" fmla="*/ 153909 h 534154"/>
                <a:gd name="connsiteX6" fmla="*/ 4323029 w 4427144"/>
                <a:gd name="connsiteY6" fmla="*/ 67901 h 534154"/>
                <a:gd name="connsiteX7" fmla="*/ 4350190 w 4427144"/>
                <a:gd name="connsiteY7" fmla="*/ 40740 h 534154"/>
                <a:gd name="connsiteX8" fmla="*/ 4372823 w 4427144"/>
                <a:gd name="connsiteY8" fmla="*/ 13580 h 534154"/>
                <a:gd name="connsiteX9" fmla="*/ 4386404 w 4427144"/>
                <a:gd name="connsiteY9" fmla="*/ 0 h 534154"/>
                <a:gd name="connsiteX10" fmla="*/ 4413564 w 4427144"/>
                <a:gd name="connsiteY10" fmla="*/ 4526 h 534154"/>
                <a:gd name="connsiteX11" fmla="*/ 4422617 w 4427144"/>
                <a:gd name="connsiteY11" fmla="*/ 13580 h 534154"/>
                <a:gd name="connsiteX12" fmla="*/ 4427144 w 4427144"/>
                <a:gd name="connsiteY12" fmla="*/ 36213 h 534154"/>
                <a:gd name="connsiteX13" fmla="*/ 4422617 w 4427144"/>
                <a:gd name="connsiteY13" fmla="*/ 72427 h 534154"/>
                <a:gd name="connsiteX14" fmla="*/ 4409037 w 4427144"/>
                <a:gd name="connsiteY14" fmla="*/ 135802 h 534154"/>
                <a:gd name="connsiteX15" fmla="*/ 4377350 w 4427144"/>
                <a:gd name="connsiteY15" fmla="*/ 212756 h 534154"/>
                <a:gd name="connsiteX16" fmla="*/ 4345663 w 4427144"/>
                <a:gd name="connsiteY16" fmla="*/ 285184 h 534154"/>
                <a:gd name="connsiteX17" fmla="*/ 4304922 w 4427144"/>
                <a:gd name="connsiteY17" fmla="*/ 344031 h 534154"/>
                <a:gd name="connsiteX18" fmla="*/ 4273235 w 4427144"/>
                <a:gd name="connsiteY18" fmla="*/ 389299 h 534154"/>
                <a:gd name="connsiteX19" fmla="*/ 4205334 w 4427144"/>
                <a:gd name="connsiteY19" fmla="*/ 452673 h 534154"/>
                <a:gd name="connsiteX20" fmla="*/ 4146487 w 4427144"/>
                <a:gd name="connsiteY20" fmla="*/ 493413 h 534154"/>
                <a:gd name="connsiteX21" fmla="*/ 4096693 w 4427144"/>
                <a:gd name="connsiteY21" fmla="*/ 511520 h 534154"/>
                <a:gd name="connsiteX22" fmla="*/ 4042372 w 4427144"/>
                <a:gd name="connsiteY22" fmla="*/ 534154 h 534154"/>
                <a:gd name="connsiteX23" fmla="*/ 3956364 w 4427144"/>
                <a:gd name="connsiteY23" fmla="*/ 516047 h 534154"/>
                <a:gd name="connsiteX24" fmla="*/ 3775295 w 4427144"/>
                <a:gd name="connsiteY24" fmla="*/ 479833 h 534154"/>
                <a:gd name="connsiteX25" fmla="*/ 3521798 w 4427144"/>
                <a:gd name="connsiteY25" fmla="*/ 443619 h 534154"/>
                <a:gd name="connsiteX26" fmla="*/ 3376942 w 4427144"/>
                <a:gd name="connsiteY26" fmla="*/ 425512 h 534154"/>
                <a:gd name="connsiteX27" fmla="*/ 3091758 w 4427144"/>
                <a:gd name="connsiteY27" fmla="*/ 411932 h 534154"/>
                <a:gd name="connsiteX28" fmla="*/ 2734146 w 4427144"/>
                <a:gd name="connsiteY28" fmla="*/ 407406 h 534154"/>
                <a:gd name="connsiteX29" fmla="*/ 2254312 w 4427144"/>
                <a:gd name="connsiteY29" fmla="*/ 407406 h 534154"/>
                <a:gd name="connsiteX30" fmla="*/ 1833326 w 4427144"/>
                <a:gd name="connsiteY30" fmla="*/ 416459 h 534154"/>
                <a:gd name="connsiteX31" fmla="*/ 1376126 w 4427144"/>
                <a:gd name="connsiteY31" fmla="*/ 448146 h 534154"/>
                <a:gd name="connsiteX32" fmla="*/ 715223 w 4427144"/>
                <a:gd name="connsiteY32" fmla="*/ 511520 h 534154"/>
                <a:gd name="connsiteX33" fmla="*/ 570368 w 4427144"/>
                <a:gd name="connsiteY33" fmla="*/ 534154 h 534154"/>
                <a:gd name="connsiteX34" fmla="*/ 488887 w 4427144"/>
                <a:gd name="connsiteY34" fmla="*/ 511520 h 534154"/>
                <a:gd name="connsiteX35" fmla="*/ 325924 w 4427144"/>
                <a:gd name="connsiteY35" fmla="*/ 443619 h 534154"/>
                <a:gd name="connsiteX36" fmla="*/ 172015 w 4427144"/>
                <a:gd name="connsiteY36" fmla="*/ 366665 h 534154"/>
                <a:gd name="connsiteX37" fmla="*/ 45267 w 4427144"/>
                <a:gd name="connsiteY37" fmla="*/ 298764 h 534154"/>
                <a:gd name="connsiteX38" fmla="*/ 13580 w 4427144"/>
                <a:gd name="connsiteY38" fmla="*/ 280657 h 534154"/>
                <a:gd name="connsiteX39" fmla="*/ 0 w 4427144"/>
                <a:gd name="connsiteY39" fmla="*/ 248970 h 534154"/>
                <a:gd name="connsiteX40" fmla="*/ 0 w 4427144"/>
                <a:gd name="connsiteY40" fmla="*/ 217283 h 534154"/>
                <a:gd name="connsiteX41" fmla="*/ 18107 w 4427144"/>
                <a:gd name="connsiteY41" fmla="*/ 194649 h 534154"/>
                <a:gd name="connsiteX42" fmla="*/ 602055 w 4427144"/>
                <a:gd name="connsiteY42" fmla="*/ 244443 h 534154"/>
                <a:gd name="connsiteX43" fmla="*/ 656376 w 4427144"/>
                <a:gd name="connsiteY43" fmla="*/ 258023 h 534154"/>
                <a:gd name="connsiteX44" fmla="*/ 724277 w 4427144"/>
                <a:gd name="connsiteY44" fmla="*/ 267077 h 534154"/>
                <a:gd name="connsiteX45" fmla="*/ 819338 w 4427144"/>
                <a:gd name="connsiteY45" fmla="*/ 267077 h 534154"/>
                <a:gd name="connsiteX46" fmla="*/ 995881 w 4427144"/>
                <a:gd name="connsiteY46" fmla="*/ 248970 h 534154"/>
                <a:gd name="connsiteX47" fmla="*/ 1186004 w 4427144"/>
                <a:gd name="connsiteY47" fmla="*/ 235390 h 534154"/>
                <a:gd name="connsiteX48" fmla="*/ 1530035 w 4427144"/>
                <a:gd name="connsiteY48" fmla="*/ 217283 h 534154"/>
                <a:gd name="connsiteX49" fmla="*/ 2313160 w 4427144"/>
                <a:gd name="connsiteY49" fmla="*/ 199176 h 5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427144" h="534154">
                  <a:moveTo>
                    <a:pt x="2313160" y="199176"/>
                  </a:moveTo>
                  <a:lnTo>
                    <a:pt x="3381469" y="199176"/>
                  </a:lnTo>
                  <a:lnTo>
                    <a:pt x="4019738" y="203703"/>
                  </a:lnTo>
                  <a:lnTo>
                    <a:pt x="4114800" y="199176"/>
                  </a:lnTo>
                  <a:lnTo>
                    <a:pt x="4182701" y="185596"/>
                  </a:lnTo>
                  <a:lnTo>
                    <a:pt x="4232495" y="153909"/>
                  </a:lnTo>
                  <a:lnTo>
                    <a:pt x="4323029" y="67901"/>
                  </a:lnTo>
                  <a:lnTo>
                    <a:pt x="4350190" y="40740"/>
                  </a:lnTo>
                  <a:lnTo>
                    <a:pt x="4372823" y="13580"/>
                  </a:lnTo>
                  <a:lnTo>
                    <a:pt x="4386404" y="0"/>
                  </a:lnTo>
                  <a:lnTo>
                    <a:pt x="4413564" y="4526"/>
                  </a:lnTo>
                  <a:lnTo>
                    <a:pt x="4422617" y="13580"/>
                  </a:lnTo>
                  <a:lnTo>
                    <a:pt x="4427144" y="36213"/>
                  </a:lnTo>
                  <a:lnTo>
                    <a:pt x="4422617" y="72427"/>
                  </a:lnTo>
                  <a:lnTo>
                    <a:pt x="4409037" y="135802"/>
                  </a:lnTo>
                  <a:lnTo>
                    <a:pt x="4377350" y="212756"/>
                  </a:lnTo>
                  <a:lnTo>
                    <a:pt x="4345663" y="285184"/>
                  </a:lnTo>
                  <a:lnTo>
                    <a:pt x="4304922" y="344031"/>
                  </a:lnTo>
                  <a:lnTo>
                    <a:pt x="4273235" y="389299"/>
                  </a:lnTo>
                  <a:lnTo>
                    <a:pt x="4205334" y="452673"/>
                  </a:lnTo>
                  <a:lnTo>
                    <a:pt x="4146487" y="493413"/>
                  </a:lnTo>
                  <a:lnTo>
                    <a:pt x="4096693" y="511520"/>
                  </a:lnTo>
                  <a:lnTo>
                    <a:pt x="4042372" y="534154"/>
                  </a:lnTo>
                  <a:lnTo>
                    <a:pt x="3956364" y="516047"/>
                  </a:lnTo>
                  <a:lnTo>
                    <a:pt x="3775295" y="479833"/>
                  </a:lnTo>
                  <a:lnTo>
                    <a:pt x="3521798" y="443619"/>
                  </a:lnTo>
                  <a:lnTo>
                    <a:pt x="3376942" y="425512"/>
                  </a:lnTo>
                  <a:lnTo>
                    <a:pt x="3091758" y="411932"/>
                  </a:lnTo>
                  <a:lnTo>
                    <a:pt x="2734146" y="407406"/>
                  </a:lnTo>
                  <a:lnTo>
                    <a:pt x="2254312" y="407406"/>
                  </a:lnTo>
                  <a:lnTo>
                    <a:pt x="1833326" y="416459"/>
                  </a:lnTo>
                  <a:lnTo>
                    <a:pt x="1376126" y="448146"/>
                  </a:lnTo>
                  <a:lnTo>
                    <a:pt x="715223" y="511520"/>
                  </a:lnTo>
                  <a:lnTo>
                    <a:pt x="570368" y="534154"/>
                  </a:lnTo>
                  <a:lnTo>
                    <a:pt x="488887" y="511520"/>
                  </a:lnTo>
                  <a:lnTo>
                    <a:pt x="325924" y="443619"/>
                  </a:lnTo>
                  <a:lnTo>
                    <a:pt x="172015" y="366665"/>
                  </a:lnTo>
                  <a:lnTo>
                    <a:pt x="45267" y="298764"/>
                  </a:lnTo>
                  <a:lnTo>
                    <a:pt x="13580" y="280657"/>
                  </a:lnTo>
                  <a:lnTo>
                    <a:pt x="0" y="248970"/>
                  </a:lnTo>
                  <a:lnTo>
                    <a:pt x="0" y="217283"/>
                  </a:lnTo>
                  <a:lnTo>
                    <a:pt x="18107" y="194649"/>
                  </a:lnTo>
                  <a:lnTo>
                    <a:pt x="602055" y="244443"/>
                  </a:lnTo>
                  <a:lnTo>
                    <a:pt x="656376" y="258023"/>
                  </a:lnTo>
                  <a:lnTo>
                    <a:pt x="724277" y="267077"/>
                  </a:lnTo>
                  <a:lnTo>
                    <a:pt x="819338" y="267077"/>
                  </a:lnTo>
                  <a:lnTo>
                    <a:pt x="995881" y="248970"/>
                  </a:lnTo>
                  <a:lnTo>
                    <a:pt x="1186004" y="235390"/>
                  </a:lnTo>
                  <a:lnTo>
                    <a:pt x="1530035" y="217283"/>
                  </a:lnTo>
                  <a:lnTo>
                    <a:pt x="2313160" y="1991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3">
              <a:extLst>
                <a:ext uri="{FF2B5EF4-FFF2-40B4-BE49-F238E27FC236}">
                  <a16:creationId xmlns:a16="http://schemas.microsoft.com/office/drawing/2014/main" id="{D8DDBE02-DAB2-4A7A-B740-BF8C0A8158C2}"/>
                </a:ext>
              </a:extLst>
            </p:cNvPr>
            <p:cNvSpPr/>
            <p:nvPr/>
          </p:nvSpPr>
          <p:spPr>
            <a:xfrm rot="16200000">
              <a:off x="5766595" y="2982120"/>
              <a:ext cx="2182813" cy="434975"/>
            </a:xfrm>
            <a:custGeom>
              <a:avLst/>
              <a:gdLst>
                <a:gd name="connsiteX0" fmla="*/ 833438 w 2183606"/>
                <a:gd name="connsiteY0" fmla="*/ 185738 h 435769"/>
                <a:gd name="connsiteX1" fmla="*/ 1707356 w 2183606"/>
                <a:gd name="connsiteY1" fmla="*/ 188119 h 435769"/>
                <a:gd name="connsiteX2" fmla="*/ 1795463 w 2183606"/>
                <a:gd name="connsiteY2" fmla="*/ 188119 h 435769"/>
                <a:gd name="connsiteX3" fmla="*/ 1857375 w 2183606"/>
                <a:gd name="connsiteY3" fmla="*/ 183357 h 435769"/>
                <a:gd name="connsiteX4" fmla="*/ 1912144 w 2183606"/>
                <a:gd name="connsiteY4" fmla="*/ 169069 h 435769"/>
                <a:gd name="connsiteX5" fmla="*/ 1983581 w 2183606"/>
                <a:gd name="connsiteY5" fmla="*/ 130969 h 435769"/>
                <a:gd name="connsiteX6" fmla="*/ 2050256 w 2183606"/>
                <a:gd name="connsiteY6" fmla="*/ 80963 h 435769"/>
                <a:gd name="connsiteX7" fmla="*/ 2085975 w 2183606"/>
                <a:gd name="connsiteY7" fmla="*/ 40482 h 435769"/>
                <a:gd name="connsiteX8" fmla="*/ 2109788 w 2183606"/>
                <a:gd name="connsiteY8" fmla="*/ 9525 h 435769"/>
                <a:gd name="connsiteX9" fmla="*/ 2133600 w 2183606"/>
                <a:gd name="connsiteY9" fmla="*/ 0 h 435769"/>
                <a:gd name="connsiteX10" fmla="*/ 2157413 w 2183606"/>
                <a:gd name="connsiteY10" fmla="*/ 2382 h 435769"/>
                <a:gd name="connsiteX11" fmla="*/ 2174081 w 2183606"/>
                <a:gd name="connsiteY11" fmla="*/ 16669 h 435769"/>
                <a:gd name="connsiteX12" fmla="*/ 2183606 w 2183606"/>
                <a:gd name="connsiteY12" fmla="*/ 40482 h 435769"/>
                <a:gd name="connsiteX13" fmla="*/ 2174081 w 2183606"/>
                <a:gd name="connsiteY13" fmla="*/ 76200 h 435769"/>
                <a:gd name="connsiteX14" fmla="*/ 2145506 w 2183606"/>
                <a:gd name="connsiteY14" fmla="*/ 145257 h 435769"/>
                <a:gd name="connsiteX15" fmla="*/ 2066925 w 2183606"/>
                <a:gd name="connsiteY15" fmla="*/ 261938 h 435769"/>
                <a:gd name="connsiteX16" fmla="*/ 2000250 w 2183606"/>
                <a:gd name="connsiteY16" fmla="*/ 342900 h 435769"/>
                <a:gd name="connsiteX17" fmla="*/ 1950244 w 2183606"/>
                <a:gd name="connsiteY17" fmla="*/ 395288 h 435769"/>
                <a:gd name="connsiteX18" fmla="*/ 1928813 w 2183606"/>
                <a:gd name="connsiteY18" fmla="*/ 414338 h 435769"/>
                <a:gd name="connsiteX19" fmla="*/ 1902619 w 2183606"/>
                <a:gd name="connsiteY19" fmla="*/ 428625 h 435769"/>
                <a:gd name="connsiteX20" fmla="*/ 1864519 w 2183606"/>
                <a:gd name="connsiteY20" fmla="*/ 435769 h 435769"/>
                <a:gd name="connsiteX21" fmla="*/ 1785938 w 2183606"/>
                <a:gd name="connsiteY21" fmla="*/ 426244 h 435769"/>
                <a:gd name="connsiteX22" fmla="*/ 1714500 w 2183606"/>
                <a:gd name="connsiteY22" fmla="*/ 407194 h 435769"/>
                <a:gd name="connsiteX23" fmla="*/ 854869 w 2183606"/>
                <a:gd name="connsiteY23" fmla="*/ 381000 h 435769"/>
                <a:gd name="connsiteX24" fmla="*/ 245269 w 2183606"/>
                <a:gd name="connsiteY24" fmla="*/ 361950 h 435769"/>
                <a:gd name="connsiteX25" fmla="*/ 88106 w 2183606"/>
                <a:gd name="connsiteY25" fmla="*/ 352425 h 435769"/>
                <a:gd name="connsiteX26" fmla="*/ 38100 w 2183606"/>
                <a:gd name="connsiteY26" fmla="*/ 338138 h 435769"/>
                <a:gd name="connsiteX27" fmla="*/ 11906 w 2183606"/>
                <a:gd name="connsiteY27" fmla="*/ 319088 h 435769"/>
                <a:gd name="connsiteX28" fmla="*/ 2381 w 2183606"/>
                <a:gd name="connsiteY28" fmla="*/ 302419 h 435769"/>
                <a:gd name="connsiteX29" fmla="*/ 0 w 2183606"/>
                <a:gd name="connsiteY29" fmla="*/ 276225 h 435769"/>
                <a:gd name="connsiteX30" fmla="*/ 16669 w 2183606"/>
                <a:gd name="connsiteY30" fmla="*/ 259557 h 435769"/>
                <a:gd name="connsiteX31" fmla="*/ 83344 w 2183606"/>
                <a:gd name="connsiteY31" fmla="*/ 211932 h 435769"/>
                <a:gd name="connsiteX32" fmla="*/ 176213 w 2183606"/>
                <a:gd name="connsiteY32" fmla="*/ 164307 h 435769"/>
                <a:gd name="connsiteX33" fmla="*/ 230981 w 2183606"/>
                <a:gd name="connsiteY33" fmla="*/ 147638 h 435769"/>
                <a:gd name="connsiteX34" fmla="*/ 278606 w 2183606"/>
                <a:gd name="connsiteY34" fmla="*/ 138113 h 435769"/>
                <a:gd name="connsiteX35" fmla="*/ 326231 w 2183606"/>
                <a:gd name="connsiteY35" fmla="*/ 145257 h 435769"/>
                <a:gd name="connsiteX36" fmla="*/ 404813 w 2183606"/>
                <a:gd name="connsiteY36" fmla="*/ 166688 h 435769"/>
                <a:gd name="connsiteX37" fmla="*/ 473869 w 2183606"/>
                <a:gd name="connsiteY37" fmla="*/ 178594 h 435769"/>
                <a:gd name="connsiteX38" fmla="*/ 547688 w 2183606"/>
                <a:gd name="connsiteY38" fmla="*/ 188119 h 435769"/>
                <a:gd name="connsiteX39" fmla="*/ 833438 w 2183606"/>
                <a:gd name="connsiteY39" fmla="*/ 185738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83606" h="435769">
                  <a:moveTo>
                    <a:pt x="833438" y="185738"/>
                  </a:moveTo>
                  <a:lnTo>
                    <a:pt x="1707356" y="188119"/>
                  </a:lnTo>
                  <a:lnTo>
                    <a:pt x="1795463" y="188119"/>
                  </a:lnTo>
                  <a:lnTo>
                    <a:pt x="1857375" y="183357"/>
                  </a:lnTo>
                  <a:lnTo>
                    <a:pt x="1912144" y="169069"/>
                  </a:lnTo>
                  <a:lnTo>
                    <a:pt x="1983581" y="130969"/>
                  </a:lnTo>
                  <a:lnTo>
                    <a:pt x="2050256" y="80963"/>
                  </a:lnTo>
                  <a:lnTo>
                    <a:pt x="2085975" y="40482"/>
                  </a:lnTo>
                  <a:lnTo>
                    <a:pt x="2109788" y="9525"/>
                  </a:lnTo>
                  <a:lnTo>
                    <a:pt x="2133600" y="0"/>
                  </a:lnTo>
                  <a:lnTo>
                    <a:pt x="2157413" y="2382"/>
                  </a:lnTo>
                  <a:lnTo>
                    <a:pt x="2174081" y="16669"/>
                  </a:lnTo>
                  <a:lnTo>
                    <a:pt x="2183606" y="40482"/>
                  </a:lnTo>
                  <a:lnTo>
                    <a:pt x="2174081" y="76200"/>
                  </a:lnTo>
                  <a:lnTo>
                    <a:pt x="2145506" y="145257"/>
                  </a:lnTo>
                  <a:lnTo>
                    <a:pt x="2066925" y="261938"/>
                  </a:lnTo>
                  <a:lnTo>
                    <a:pt x="2000250" y="342900"/>
                  </a:lnTo>
                  <a:lnTo>
                    <a:pt x="1950244" y="395288"/>
                  </a:lnTo>
                  <a:lnTo>
                    <a:pt x="1928813" y="414338"/>
                  </a:lnTo>
                  <a:lnTo>
                    <a:pt x="1902619" y="428625"/>
                  </a:lnTo>
                  <a:lnTo>
                    <a:pt x="1864519" y="435769"/>
                  </a:lnTo>
                  <a:lnTo>
                    <a:pt x="1785938" y="426244"/>
                  </a:lnTo>
                  <a:lnTo>
                    <a:pt x="1714500" y="407194"/>
                  </a:lnTo>
                  <a:lnTo>
                    <a:pt x="854869" y="381000"/>
                  </a:lnTo>
                  <a:lnTo>
                    <a:pt x="245269" y="361950"/>
                  </a:lnTo>
                  <a:lnTo>
                    <a:pt x="88106" y="352425"/>
                  </a:lnTo>
                  <a:lnTo>
                    <a:pt x="38100" y="338138"/>
                  </a:lnTo>
                  <a:lnTo>
                    <a:pt x="11906" y="319088"/>
                  </a:lnTo>
                  <a:lnTo>
                    <a:pt x="2381" y="302419"/>
                  </a:lnTo>
                  <a:lnTo>
                    <a:pt x="0" y="276225"/>
                  </a:lnTo>
                  <a:lnTo>
                    <a:pt x="16669" y="259557"/>
                  </a:lnTo>
                  <a:lnTo>
                    <a:pt x="83344" y="211932"/>
                  </a:lnTo>
                  <a:lnTo>
                    <a:pt x="176213" y="164307"/>
                  </a:lnTo>
                  <a:lnTo>
                    <a:pt x="230981" y="147638"/>
                  </a:lnTo>
                  <a:lnTo>
                    <a:pt x="278606" y="138113"/>
                  </a:lnTo>
                  <a:lnTo>
                    <a:pt x="326231" y="145257"/>
                  </a:lnTo>
                  <a:lnTo>
                    <a:pt x="404813" y="166688"/>
                  </a:lnTo>
                  <a:lnTo>
                    <a:pt x="473869" y="178594"/>
                  </a:lnTo>
                  <a:cubicBezTo>
                    <a:pt x="544498" y="188336"/>
                    <a:pt x="519688" y="188119"/>
                    <a:pt x="547688" y="188119"/>
                  </a:cubicBezTo>
                  <a:lnTo>
                    <a:pt x="833438" y="185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A43F7002-049E-4B94-BF52-3BA71B57927C}"/>
                </a:ext>
              </a:extLst>
            </p:cNvPr>
            <p:cNvSpPr/>
            <p:nvPr/>
          </p:nvSpPr>
          <p:spPr>
            <a:xfrm>
              <a:off x="4270375" y="2244725"/>
              <a:ext cx="1835150" cy="425450"/>
            </a:xfrm>
            <a:custGeom>
              <a:avLst/>
              <a:gdLst>
                <a:gd name="connsiteX0" fmla="*/ 647700 w 1835150"/>
                <a:gd name="connsiteY0" fmla="*/ 200025 h 425450"/>
                <a:gd name="connsiteX1" fmla="*/ 1022350 w 1835150"/>
                <a:gd name="connsiteY1" fmla="*/ 130175 h 425450"/>
                <a:gd name="connsiteX2" fmla="*/ 1228725 w 1835150"/>
                <a:gd name="connsiteY2" fmla="*/ 88900 h 425450"/>
                <a:gd name="connsiteX3" fmla="*/ 1333500 w 1835150"/>
                <a:gd name="connsiteY3" fmla="*/ 66675 h 425450"/>
                <a:gd name="connsiteX4" fmla="*/ 1409700 w 1835150"/>
                <a:gd name="connsiteY4" fmla="*/ 31750 h 425450"/>
                <a:gd name="connsiteX5" fmla="*/ 1473200 w 1835150"/>
                <a:gd name="connsiteY5" fmla="*/ 9525 h 425450"/>
                <a:gd name="connsiteX6" fmla="*/ 1511300 w 1835150"/>
                <a:gd name="connsiteY6" fmla="*/ 3175 h 425450"/>
                <a:gd name="connsiteX7" fmla="*/ 1546225 w 1835150"/>
                <a:gd name="connsiteY7" fmla="*/ 0 h 425450"/>
                <a:gd name="connsiteX8" fmla="*/ 1593850 w 1835150"/>
                <a:gd name="connsiteY8" fmla="*/ 0 h 425450"/>
                <a:gd name="connsiteX9" fmla="*/ 1641475 w 1835150"/>
                <a:gd name="connsiteY9" fmla="*/ 6350 h 425450"/>
                <a:gd name="connsiteX10" fmla="*/ 1701800 w 1835150"/>
                <a:gd name="connsiteY10" fmla="*/ 22225 h 425450"/>
                <a:gd name="connsiteX11" fmla="*/ 1787525 w 1835150"/>
                <a:gd name="connsiteY11" fmla="*/ 57150 h 425450"/>
                <a:gd name="connsiteX12" fmla="*/ 1816100 w 1835150"/>
                <a:gd name="connsiteY12" fmla="*/ 69850 h 425450"/>
                <a:gd name="connsiteX13" fmla="*/ 1831975 w 1835150"/>
                <a:gd name="connsiteY13" fmla="*/ 85725 h 425450"/>
                <a:gd name="connsiteX14" fmla="*/ 1835150 w 1835150"/>
                <a:gd name="connsiteY14" fmla="*/ 107950 h 425450"/>
                <a:gd name="connsiteX15" fmla="*/ 1831975 w 1835150"/>
                <a:gd name="connsiteY15" fmla="*/ 117475 h 425450"/>
                <a:gd name="connsiteX16" fmla="*/ 1825625 w 1835150"/>
                <a:gd name="connsiteY16" fmla="*/ 136525 h 425450"/>
                <a:gd name="connsiteX17" fmla="*/ 1803400 w 1835150"/>
                <a:gd name="connsiteY17" fmla="*/ 155575 h 425450"/>
                <a:gd name="connsiteX18" fmla="*/ 1755775 w 1835150"/>
                <a:gd name="connsiteY18" fmla="*/ 184150 h 425450"/>
                <a:gd name="connsiteX19" fmla="*/ 1711325 w 1835150"/>
                <a:gd name="connsiteY19" fmla="*/ 203200 h 425450"/>
                <a:gd name="connsiteX20" fmla="*/ 1562100 w 1835150"/>
                <a:gd name="connsiteY20" fmla="*/ 238125 h 425450"/>
                <a:gd name="connsiteX21" fmla="*/ 1311275 w 1835150"/>
                <a:gd name="connsiteY21" fmla="*/ 285750 h 425450"/>
                <a:gd name="connsiteX22" fmla="*/ 1038225 w 1835150"/>
                <a:gd name="connsiteY22" fmla="*/ 333375 h 425450"/>
                <a:gd name="connsiteX23" fmla="*/ 736600 w 1835150"/>
                <a:gd name="connsiteY23" fmla="*/ 384175 h 425450"/>
                <a:gd name="connsiteX24" fmla="*/ 466725 w 1835150"/>
                <a:gd name="connsiteY24" fmla="*/ 409575 h 425450"/>
                <a:gd name="connsiteX25" fmla="*/ 279400 w 1835150"/>
                <a:gd name="connsiteY25" fmla="*/ 422275 h 425450"/>
                <a:gd name="connsiteX26" fmla="*/ 228600 w 1835150"/>
                <a:gd name="connsiteY26" fmla="*/ 425450 h 425450"/>
                <a:gd name="connsiteX27" fmla="*/ 174625 w 1835150"/>
                <a:gd name="connsiteY27" fmla="*/ 419100 h 425450"/>
                <a:gd name="connsiteX28" fmla="*/ 101600 w 1835150"/>
                <a:gd name="connsiteY28" fmla="*/ 400050 h 425450"/>
                <a:gd name="connsiteX29" fmla="*/ 53975 w 1835150"/>
                <a:gd name="connsiteY29" fmla="*/ 377825 h 425450"/>
                <a:gd name="connsiteX30" fmla="*/ 0 w 1835150"/>
                <a:gd name="connsiteY30" fmla="*/ 330200 h 425450"/>
                <a:gd name="connsiteX31" fmla="*/ 117475 w 1835150"/>
                <a:gd name="connsiteY31" fmla="*/ 228600 h 425450"/>
                <a:gd name="connsiteX32" fmla="*/ 200025 w 1835150"/>
                <a:gd name="connsiteY32" fmla="*/ 244475 h 425450"/>
                <a:gd name="connsiteX33" fmla="*/ 266700 w 1835150"/>
                <a:gd name="connsiteY33" fmla="*/ 244475 h 425450"/>
                <a:gd name="connsiteX34" fmla="*/ 339725 w 1835150"/>
                <a:gd name="connsiteY34" fmla="*/ 241300 h 425450"/>
                <a:gd name="connsiteX35" fmla="*/ 434975 w 1835150"/>
                <a:gd name="connsiteY35" fmla="*/ 231775 h 425450"/>
                <a:gd name="connsiteX36" fmla="*/ 647700 w 1835150"/>
                <a:gd name="connsiteY36" fmla="*/ 200025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35150" h="425450">
                  <a:moveTo>
                    <a:pt x="647700" y="200025"/>
                  </a:moveTo>
                  <a:lnTo>
                    <a:pt x="1022350" y="130175"/>
                  </a:lnTo>
                  <a:lnTo>
                    <a:pt x="1228725" y="88900"/>
                  </a:lnTo>
                  <a:lnTo>
                    <a:pt x="1333500" y="66675"/>
                  </a:lnTo>
                  <a:lnTo>
                    <a:pt x="1409700" y="31750"/>
                  </a:lnTo>
                  <a:lnTo>
                    <a:pt x="1473200" y="9525"/>
                  </a:lnTo>
                  <a:lnTo>
                    <a:pt x="1511300" y="3175"/>
                  </a:lnTo>
                  <a:lnTo>
                    <a:pt x="1546225" y="0"/>
                  </a:lnTo>
                  <a:lnTo>
                    <a:pt x="1593850" y="0"/>
                  </a:lnTo>
                  <a:lnTo>
                    <a:pt x="1641475" y="6350"/>
                  </a:lnTo>
                  <a:lnTo>
                    <a:pt x="1701800" y="22225"/>
                  </a:lnTo>
                  <a:lnTo>
                    <a:pt x="1787525" y="57150"/>
                  </a:lnTo>
                  <a:lnTo>
                    <a:pt x="1816100" y="69850"/>
                  </a:lnTo>
                  <a:lnTo>
                    <a:pt x="1831975" y="85725"/>
                  </a:lnTo>
                  <a:lnTo>
                    <a:pt x="1835150" y="107950"/>
                  </a:lnTo>
                  <a:lnTo>
                    <a:pt x="1831975" y="117475"/>
                  </a:lnTo>
                  <a:lnTo>
                    <a:pt x="1825625" y="136525"/>
                  </a:lnTo>
                  <a:lnTo>
                    <a:pt x="1803400" y="155575"/>
                  </a:lnTo>
                  <a:lnTo>
                    <a:pt x="1755775" y="184150"/>
                  </a:lnTo>
                  <a:lnTo>
                    <a:pt x="1711325" y="203200"/>
                  </a:lnTo>
                  <a:lnTo>
                    <a:pt x="1562100" y="238125"/>
                  </a:lnTo>
                  <a:lnTo>
                    <a:pt x="1311275" y="285750"/>
                  </a:lnTo>
                  <a:lnTo>
                    <a:pt x="1038225" y="333375"/>
                  </a:lnTo>
                  <a:lnTo>
                    <a:pt x="736600" y="384175"/>
                  </a:lnTo>
                  <a:lnTo>
                    <a:pt x="466725" y="409575"/>
                  </a:lnTo>
                  <a:lnTo>
                    <a:pt x="279400" y="422275"/>
                  </a:lnTo>
                  <a:lnTo>
                    <a:pt x="228600" y="425450"/>
                  </a:lnTo>
                  <a:lnTo>
                    <a:pt x="174625" y="419100"/>
                  </a:lnTo>
                  <a:lnTo>
                    <a:pt x="101600" y="400050"/>
                  </a:lnTo>
                  <a:lnTo>
                    <a:pt x="53975" y="377825"/>
                  </a:lnTo>
                  <a:lnTo>
                    <a:pt x="0" y="330200"/>
                  </a:lnTo>
                  <a:lnTo>
                    <a:pt x="117475" y="228600"/>
                  </a:lnTo>
                  <a:lnTo>
                    <a:pt x="200025" y="244475"/>
                  </a:lnTo>
                  <a:lnTo>
                    <a:pt x="266700" y="244475"/>
                  </a:lnTo>
                  <a:lnTo>
                    <a:pt x="339725" y="241300"/>
                  </a:lnTo>
                  <a:lnTo>
                    <a:pt x="434975" y="231775"/>
                  </a:lnTo>
                  <a:lnTo>
                    <a:pt x="647700" y="200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EB19E030-CE20-44C9-89B6-EC0CA09BB4FA}"/>
                </a:ext>
              </a:extLst>
            </p:cNvPr>
            <p:cNvSpPr/>
            <p:nvPr/>
          </p:nvSpPr>
          <p:spPr>
            <a:xfrm>
              <a:off x="3889376" y="2914650"/>
              <a:ext cx="2574925" cy="647700"/>
            </a:xfrm>
            <a:custGeom>
              <a:avLst/>
              <a:gdLst>
                <a:gd name="connsiteX0" fmla="*/ 784225 w 2574925"/>
                <a:gd name="connsiteY0" fmla="*/ 323850 h 647700"/>
                <a:gd name="connsiteX1" fmla="*/ 1203325 w 2574925"/>
                <a:gd name="connsiteY1" fmla="*/ 238125 h 647700"/>
                <a:gd name="connsiteX2" fmla="*/ 1489075 w 2574925"/>
                <a:gd name="connsiteY2" fmla="*/ 184150 h 647700"/>
                <a:gd name="connsiteX3" fmla="*/ 1997075 w 2574925"/>
                <a:gd name="connsiteY3" fmla="*/ 85725 h 647700"/>
                <a:gd name="connsiteX4" fmla="*/ 2041525 w 2574925"/>
                <a:gd name="connsiteY4" fmla="*/ 69850 h 647700"/>
                <a:gd name="connsiteX5" fmla="*/ 2101850 w 2574925"/>
                <a:gd name="connsiteY5" fmla="*/ 34925 h 647700"/>
                <a:gd name="connsiteX6" fmla="*/ 2143125 w 2574925"/>
                <a:gd name="connsiteY6" fmla="*/ 15875 h 647700"/>
                <a:gd name="connsiteX7" fmla="*/ 2193925 w 2574925"/>
                <a:gd name="connsiteY7" fmla="*/ 0 h 647700"/>
                <a:gd name="connsiteX8" fmla="*/ 2235200 w 2574925"/>
                <a:gd name="connsiteY8" fmla="*/ 3175 h 647700"/>
                <a:gd name="connsiteX9" fmla="*/ 2295525 w 2574925"/>
                <a:gd name="connsiteY9" fmla="*/ 22225 h 647700"/>
                <a:gd name="connsiteX10" fmla="*/ 2489200 w 2574925"/>
                <a:gd name="connsiteY10" fmla="*/ 95250 h 647700"/>
                <a:gd name="connsiteX11" fmla="*/ 2530475 w 2574925"/>
                <a:gd name="connsiteY11" fmla="*/ 114300 h 647700"/>
                <a:gd name="connsiteX12" fmla="*/ 2565400 w 2574925"/>
                <a:gd name="connsiteY12" fmla="*/ 130175 h 647700"/>
                <a:gd name="connsiteX13" fmla="*/ 2574925 w 2574925"/>
                <a:gd name="connsiteY13" fmla="*/ 152400 h 647700"/>
                <a:gd name="connsiteX14" fmla="*/ 2568575 w 2574925"/>
                <a:gd name="connsiteY14" fmla="*/ 168275 h 647700"/>
                <a:gd name="connsiteX15" fmla="*/ 2549525 w 2574925"/>
                <a:gd name="connsiteY15" fmla="*/ 196850 h 647700"/>
                <a:gd name="connsiteX16" fmla="*/ 2520950 w 2574925"/>
                <a:gd name="connsiteY16" fmla="*/ 228600 h 647700"/>
                <a:gd name="connsiteX17" fmla="*/ 2492375 w 2574925"/>
                <a:gd name="connsiteY17" fmla="*/ 244475 h 647700"/>
                <a:gd name="connsiteX18" fmla="*/ 2438400 w 2574925"/>
                <a:gd name="connsiteY18" fmla="*/ 260350 h 647700"/>
                <a:gd name="connsiteX19" fmla="*/ 2387600 w 2574925"/>
                <a:gd name="connsiteY19" fmla="*/ 266700 h 647700"/>
                <a:gd name="connsiteX20" fmla="*/ 2317750 w 2574925"/>
                <a:gd name="connsiteY20" fmla="*/ 266700 h 647700"/>
                <a:gd name="connsiteX21" fmla="*/ 2159000 w 2574925"/>
                <a:gd name="connsiteY21" fmla="*/ 279400 h 647700"/>
                <a:gd name="connsiteX22" fmla="*/ 1822450 w 2574925"/>
                <a:gd name="connsiteY22" fmla="*/ 323850 h 647700"/>
                <a:gd name="connsiteX23" fmla="*/ 1060450 w 2574925"/>
                <a:gd name="connsiteY23" fmla="*/ 466725 h 647700"/>
                <a:gd name="connsiteX24" fmla="*/ 574675 w 2574925"/>
                <a:gd name="connsiteY24" fmla="*/ 590550 h 647700"/>
                <a:gd name="connsiteX25" fmla="*/ 349250 w 2574925"/>
                <a:gd name="connsiteY25" fmla="*/ 647700 h 647700"/>
                <a:gd name="connsiteX26" fmla="*/ 292100 w 2574925"/>
                <a:gd name="connsiteY26" fmla="*/ 625475 h 647700"/>
                <a:gd name="connsiteX27" fmla="*/ 225425 w 2574925"/>
                <a:gd name="connsiteY27" fmla="*/ 584200 h 647700"/>
                <a:gd name="connsiteX28" fmla="*/ 155575 w 2574925"/>
                <a:gd name="connsiteY28" fmla="*/ 533400 h 647700"/>
                <a:gd name="connsiteX29" fmla="*/ 66675 w 2574925"/>
                <a:gd name="connsiteY29" fmla="*/ 457200 h 647700"/>
                <a:gd name="connsiteX30" fmla="*/ 9525 w 2574925"/>
                <a:gd name="connsiteY30" fmla="*/ 403225 h 647700"/>
                <a:gd name="connsiteX31" fmla="*/ 0 w 2574925"/>
                <a:gd name="connsiteY31" fmla="*/ 381000 h 647700"/>
                <a:gd name="connsiteX32" fmla="*/ 0 w 2574925"/>
                <a:gd name="connsiteY32" fmla="*/ 352425 h 647700"/>
                <a:gd name="connsiteX33" fmla="*/ 12700 w 2574925"/>
                <a:gd name="connsiteY33" fmla="*/ 349250 h 647700"/>
                <a:gd name="connsiteX34" fmla="*/ 41275 w 2574925"/>
                <a:gd name="connsiteY34" fmla="*/ 352425 h 647700"/>
                <a:gd name="connsiteX35" fmla="*/ 85725 w 2574925"/>
                <a:gd name="connsiteY35" fmla="*/ 371475 h 647700"/>
                <a:gd name="connsiteX36" fmla="*/ 158750 w 2574925"/>
                <a:gd name="connsiteY36" fmla="*/ 396875 h 647700"/>
                <a:gd name="connsiteX37" fmla="*/ 219075 w 2574925"/>
                <a:gd name="connsiteY37" fmla="*/ 409575 h 647700"/>
                <a:gd name="connsiteX38" fmla="*/ 282575 w 2574925"/>
                <a:gd name="connsiteY38" fmla="*/ 412750 h 647700"/>
                <a:gd name="connsiteX39" fmla="*/ 342900 w 2574925"/>
                <a:gd name="connsiteY39" fmla="*/ 412750 h 647700"/>
                <a:gd name="connsiteX40" fmla="*/ 406400 w 2574925"/>
                <a:gd name="connsiteY40" fmla="*/ 406400 h 647700"/>
                <a:gd name="connsiteX41" fmla="*/ 485775 w 2574925"/>
                <a:gd name="connsiteY41" fmla="*/ 393700 h 647700"/>
                <a:gd name="connsiteX42" fmla="*/ 615950 w 2574925"/>
                <a:gd name="connsiteY42" fmla="*/ 361950 h 647700"/>
                <a:gd name="connsiteX43" fmla="*/ 784225 w 2574925"/>
                <a:gd name="connsiteY43" fmla="*/ 32385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74925" h="647700">
                  <a:moveTo>
                    <a:pt x="784225" y="323850"/>
                  </a:moveTo>
                  <a:lnTo>
                    <a:pt x="1203325" y="238125"/>
                  </a:lnTo>
                  <a:lnTo>
                    <a:pt x="1489075" y="184150"/>
                  </a:lnTo>
                  <a:lnTo>
                    <a:pt x="1997075" y="85725"/>
                  </a:lnTo>
                  <a:lnTo>
                    <a:pt x="2041525" y="69850"/>
                  </a:lnTo>
                  <a:lnTo>
                    <a:pt x="2101850" y="34925"/>
                  </a:lnTo>
                  <a:lnTo>
                    <a:pt x="2143125" y="15875"/>
                  </a:lnTo>
                  <a:lnTo>
                    <a:pt x="2193925" y="0"/>
                  </a:lnTo>
                  <a:lnTo>
                    <a:pt x="2235200" y="3175"/>
                  </a:lnTo>
                  <a:lnTo>
                    <a:pt x="2295525" y="22225"/>
                  </a:lnTo>
                  <a:lnTo>
                    <a:pt x="2489200" y="95250"/>
                  </a:lnTo>
                  <a:lnTo>
                    <a:pt x="2530475" y="114300"/>
                  </a:lnTo>
                  <a:lnTo>
                    <a:pt x="2565400" y="130175"/>
                  </a:lnTo>
                  <a:lnTo>
                    <a:pt x="2574925" y="152400"/>
                  </a:lnTo>
                  <a:lnTo>
                    <a:pt x="2568575" y="168275"/>
                  </a:lnTo>
                  <a:lnTo>
                    <a:pt x="2549525" y="196850"/>
                  </a:lnTo>
                  <a:lnTo>
                    <a:pt x="2520950" y="228600"/>
                  </a:lnTo>
                  <a:lnTo>
                    <a:pt x="2492375" y="244475"/>
                  </a:lnTo>
                  <a:lnTo>
                    <a:pt x="2438400" y="260350"/>
                  </a:lnTo>
                  <a:lnTo>
                    <a:pt x="2387600" y="266700"/>
                  </a:lnTo>
                  <a:lnTo>
                    <a:pt x="2317750" y="266700"/>
                  </a:lnTo>
                  <a:lnTo>
                    <a:pt x="2159000" y="279400"/>
                  </a:lnTo>
                  <a:lnTo>
                    <a:pt x="1822450" y="323850"/>
                  </a:lnTo>
                  <a:lnTo>
                    <a:pt x="1060450" y="466725"/>
                  </a:lnTo>
                  <a:lnTo>
                    <a:pt x="574675" y="590550"/>
                  </a:lnTo>
                  <a:lnTo>
                    <a:pt x="349250" y="647700"/>
                  </a:lnTo>
                  <a:lnTo>
                    <a:pt x="292100" y="625475"/>
                  </a:lnTo>
                  <a:lnTo>
                    <a:pt x="225425" y="584200"/>
                  </a:lnTo>
                  <a:lnTo>
                    <a:pt x="155575" y="533400"/>
                  </a:lnTo>
                  <a:lnTo>
                    <a:pt x="66675" y="457200"/>
                  </a:lnTo>
                  <a:lnTo>
                    <a:pt x="9525" y="403225"/>
                  </a:lnTo>
                  <a:lnTo>
                    <a:pt x="0" y="381000"/>
                  </a:lnTo>
                  <a:lnTo>
                    <a:pt x="0" y="352425"/>
                  </a:lnTo>
                  <a:lnTo>
                    <a:pt x="12700" y="349250"/>
                  </a:lnTo>
                  <a:lnTo>
                    <a:pt x="41275" y="352425"/>
                  </a:lnTo>
                  <a:lnTo>
                    <a:pt x="85725" y="371475"/>
                  </a:lnTo>
                  <a:lnTo>
                    <a:pt x="158750" y="396875"/>
                  </a:lnTo>
                  <a:lnTo>
                    <a:pt x="219075" y="409575"/>
                  </a:lnTo>
                  <a:lnTo>
                    <a:pt x="282575" y="412750"/>
                  </a:lnTo>
                  <a:lnTo>
                    <a:pt x="342900" y="412750"/>
                  </a:lnTo>
                  <a:lnTo>
                    <a:pt x="406400" y="406400"/>
                  </a:lnTo>
                  <a:lnTo>
                    <a:pt x="485775" y="393700"/>
                  </a:lnTo>
                  <a:lnTo>
                    <a:pt x="615950" y="361950"/>
                  </a:lnTo>
                  <a:lnTo>
                    <a:pt x="784225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F1CA842A-DAE4-48AA-A461-F73C5EC91E15}"/>
                </a:ext>
              </a:extLst>
            </p:cNvPr>
            <p:cNvSpPr/>
            <p:nvPr/>
          </p:nvSpPr>
          <p:spPr>
            <a:xfrm rot="16200000">
              <a:off x="4354514" y="3667126"/>
              <a:ext cx="1920875" cy="1978025"/>
            </a:xfrm>
            <a:custGeom>
              <a:avLst/>
              <a:gdLst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181405 h 1978761"/>
                <a:gd name="connsiteX37" fmla="*/ 453543 w 1920240"/>
                <a:gd name="connsiteY37" fmla="*/ 1192377 h 1978761"/>
                <a:gd name="connsiteX38" fmla="*/ 446227 w 1920240"/>
                <a:gd name="connsiteY38" fmla="*/ 1232611 h 1978761"/>
                <a:gd name="connsiteX39" fmla="*/ 416967 w 1920240"/>
                <a:gd name="connsiteY39" fmla="*/ 1349654 h 1978761"/>
                <a:gd name="connsiteX40" fmla="*/ 398679 w 1920240"/>
                <a:gd name="connsiteY40" fmla="*/ 1470355 h 1978761"/>
                <a:gd name="connsiteX41" fmla="*/ 398679 w 1920240"/>
                <a:gd name="connsiteY41" fmla="*/ 1514246 h 1978761"/>
                <a:gd name="connsiteX42" fmla="*/ 402336 w 1920240"/>
                <a:gd name="connsiteY42" fmla="*/ 1550822 h 1978761"/>
                <a:gd name="connsiteX43" fmla="*/ 413309 w 1920240"/>
                <a:gd name="connsiteY43" fmla="*/ 1583741 h 1978761"/>
                <a:gd name="connsiteX44" fmla="*/ 435255 w 1920240"/>
                <a:gd name="connsiteY44" fmla="*/ 1616659 h 1978761"/>
                <a:gd name="connsiteX45" fmla="*/ 482803 w 1920240"/>
                <a:gd name="connsiteY45" fmla="*/ 1645920 h 1978761"/>
                <a:gd name="connsiteX46" fmla="*/ 541325 w 1920240"/>
                <a:gd name="connsiteY46" fmla="*/ 1653235 h 1978761"/>
                <a:gd name="connsiteX47" fmla="*/ 1561795 w 1920240"/>
                <a:gd name="connsiteY47" fmla="*/ 1649577 h 1978761"/>
                <a:gd name="connsiteX48" fmla="*/ 1638605 w 1920240"/>
                <a:gd name="connsiteY48" fmla="*/ 1638605 h 1978761"/>
                <a:gd name="connsiteX49" fmla="*/ 1667866 w 1920240"/>
                <a:gd name="connsiteY49" fmla="*/ 1631289 h 1978761"/>
                <a:gd name="connsiteX50" fmla="*/ 1678839 w 1920240"/>
                <a:gd name="connsiteY50" fmla="*/ 1616659 h 1978761"/>
                <a:gd name="connsiteX51" fmla="*/ 1693469 w 1920240"/>
                <a:gd name="connsiteY51" fmla="*/ 1543507 h 1978761"/>
                <a:gd name="connsiteX52" fmla="*/ 1697127 w 1920240"/>
                <a:gd name="connsiteY52" fmla="*/ 1506931 h 1978761"/>
                <a:gd name="connsiteX53" fmla="*/ 1686154 w 1920240"/>
                <a:gd name="connsiteY53" fmla="*/ 1422806 h 1978761"/>
                <a:gd name="connsiteX54" fmla="*/ 1634947 w 1920240"/>
                <a:gd name="connsiteY54" fmla="*/ 1082649 h 1978761"/>
                <a:gd name="connsiteX55" fmla="*/ 1528877 w 1920240"/>
                <a:gd name="connsiteY55" fmla="*/ 676656 h 1978761"/>
                <a:gd name="connsiteX56" fmla="*/ 1411834 w 1920240"/>
                <a:gd name="connsiteY56" fmla="*/ 212141 h 1978761"/>
                <a:gd name="connsiteX57" fmla="*/ 1404519 w 1920240"/>
                <a:gd name="connsiteY57" fmla="*/ 168249 h 1978761"/>
                <a:gd name="connsiteX58" fmla="*/ 1408176 w 1920240"/>
                <a:gd name="connsiteY58" fmla="*/ 21945 h 1978761"/>
                <a:gd name="connsiteX59" fmla="*/ 1554480 w 1920240"/>
                <a:gd name="connsiteY59" fmla="*/ 0 h 1978761"/>
                <a:gd name="connsiteX60" fmla="*/ 1561795 w 1920240"/>
                <a:gd name="connsiteY60" fmla="*/ 51206 h 1978761"/>
                <a:gd name="connsiteX61" fmla="*/ 1594714 w 1920240"/>
                <a:gd name="connsiteY61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53543 w 1920240"/>
                <a:gd name="connsiteY36" fmla="*/ 1192377 h 1978761"/>
                <a:gd name="connsiteX37" fmla="*/ 446227 w 1920240"/>
                <a:gd name="connsiteY37" fmla="*/ 1232611 h 1978761"/>
                <a:gd name="connsiteX38" fmla="*/ 416967 w 1920240"/>
                <a:gd name="connsiteY38" fmla="*/ 1349654 h 1978761"/>
                <a:gd name="connsiteX39" fmla="*/ 398679 w 1920240"/>
                <a:gd name="connsiteY39" fmla="*/ 1470355 h 1978761"/>
                <a:gd name="connsiteX40" fmla="*/ 398679 w 1920240"/>
                <a:gd name="connsiteY40" fmla="*/ 1514246 h 1978761"/>
                <a:gd name="connsiteX41" fmla="*/ 402336 w 1920240"/>
                <a:gd name="connsiteY41" fmla="*/ 1550822 h 1978761"/>
                <a:gd name="connsiteX42" fmla="*/ 413309 w 1920240"/>
                <a:gd name="connsiteY42" fmla="*/ 1583741 h 1978761"/>
                <a:gd name="connsiteX43" fmla="*/ 435255 w 1920240"/>
                <a:gd name="connsiteY43" fmla="*/ 1616659 h 1978761"/>
                <a:gd name="connsiteX44" fmla="*/ 482803 w 1920240"/>
                <a:gd name="connsiteY44" fmla="*/ 1645920 h 1978761"/>
                <a:gd name="connsiteX45" fmla="*/ 541325 w 1920240"/>
                <a:gd name="connsiteY45" fmla="*/ 1653235 h 1978761"/>
                <a:gd name="connsiteX46" fmla="*/ 1561795 w 1920240"/>
                <a:gd name="connsiteY46" fmla="*/ 1649577 h 1978761"/>
                <a:gd name="connsiteX47" fmla="*/ 1638605 w 1920240"/>
                <a:gd name="connsiteY47" fmla="*/ 1638605 h 1978761"/>
                <a:gd name="connsiteX48" fmla="*/ 1667866 w 1920240"/>
                <a:gd name="connsiteY48" fmla="*/ 1631289 h 1978761"/>
                <a:gd name="connsiteX49" fmla="*/ 1678839 w 1920240"/>
                <a:gd name="connsiteY49" fmla="*/ 1616659 h 1978761"/>
                <a:gd name="connsiteX50" fmla="*/ 1693469 w 1920240"/>
                <a:gd name="connsiteY50" fmla="*/ 1543507 h 1978761"/>
                <a:gd name="connsiteX51" fmla="*/ 1697127 w 1920240"/>
                <a:gd name="connsiteY51" fmla="*/ 1506931 h 1978761"/>
                <a:gd name="connsiteX52" fmla="*/ 1686154 w 1920240"/>
                <a:gd name="connsiteY52" fmla="*/ 1422806 h 1978761"/>
                <a:gd name="connsiteX53" fmla="*/ 1634947 w 1920240"/>
                <a:gd name="connsiteY53" fmla="*/ 1082649 h 1978761"/>
                <a:gd name="connsiteX54" fmla="*/ 1528877 w 1920240"/>
                <a:gd name="connsiteY54" fmla="*/ 676656 h 1978761"/>
                <a:gd name="connsiteX55" fmla="*/ 1411834 w 1920240"/>
                <a:gd name="connsiteY55" fmla="*/ 212141 h 1978761"/>
                <a:gd name="connsiteX56" fmla="*/ 1404519 w 1920240"/>
                <a:gd name="connsiteY56" fmla="*/ 168249 h 1978761"/>
                <a:gd name="connsiteX57" fmla="*/ 1408176 w 1920240"/>
                <a:gd name="connsiteY57" fmla="*/ 21945 h 1978761"/>
                <a:gd name="connsiteX58" fmla="*/ 1554480 w 1920240"/>
                <a:gd name="connsiteY58" fmla="*/ 0 h 1978761"/>
                <a:gd name="connsiteX59" fmla="*/ 1561795 w 1920240"/>
                <a:gd name="connsiteY59" fmla="*/ 51206 h 1978761"/>
                <a:gd name="connsiteX60" fmla="*/ 1594714 w 1920240"/>
                <a:gd name="connsiteY60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232611 h 1978761"/>
                <a:gd name="connsiteX37" fmla="*/ 416967 w 1920240"/>
                <a:gd name="connsiteY37" fmla="*/ 1349654 h 1978761"/>
                <a:gd name="connsiteX38" fmla="*/ 398679 w 1920240"/>
                <a:gd name="connsiteY38" fmla="*/ 1470355 h 1978761"/>
                <a:gd name="connsiteX39" fmla="*/ 398679 w 1920240"/>
                <a:gd name="connsiteY39" fmla="*/ 1514246 h 1978761"/>
                <a:gd name="connsiteX40" fmla="*/ 402336 w 1920240"/>
                <a:gd name="connsiteY40" fmla="*/ 1550822 h 1978761"/>
                <a:gd name="connsiteX41" fmla="*/ 413309 w 1920240"/>
                <a:gd name="connsiteY41" fmla="*/ 1583741 h 1978761"/>
                <a:gd name="connsiteX42" fmla="*/ 435255 w 1920240"/>
                <a:gd name="connsiteY42" fmla="*/ 1616659 h 1978761"/>
                <a:gd name="connsiteX43" fmla="*/ 482803 w 1920240"/>
                <a:gd name="connsiteY43" fmla="*/ 1645920 h 1978761"/>
                <a:gd name="connsiteX44" fmla="*/ 541325 w 1920240"/>
                <a:gd name="connsiteY44" fmla="*/ 1653235 h 1978761"/>
                <a:gd name="connsiteX45" fmla="*/ 1561795 w 1920240"/>
                <a:gd name="connsiteY45" fmla="*/ 1649577 h 1978761"/>
                <a:gd name="connsiteX46" fmla="*/ 1638605 w 1920240"/>
                <a:gd name="connsiteY46" fmla="*/ 1638605 h 1978761"/>
                <a:gd name="connsiteX47" fmla="*/ 1667866 w 1920240"/>
                <a:gd name="connsiteY47" fmla="*/ 1631289 h 1978761"/>
                <a:gd name="connsiteX48" fmla="*/ 1678839 w 1920240"/>
                <a:gd name="connsiteY48" fmla="*/ 1616659 h 1978761"/>
                <a:gd name="connsiteX49" fmla="*/ 1693469 w 1920240"/>
                <a:gd name="connsiteY49" fmla="*/ 1543507 h 1978761"/>
                <a:gd name="connsiteX50" fmla="*/ 1697127 w 1920240"/>
                <a:gd name="connsiteY50" fmla="*/ 1506931 h 1978761"/>
                <a:gd name="connsiteX51" fmla="*/ 1686154 w 1920240"/>
                <a:gd name="connsiteY51" fmla="*/ 1422806 h 1978761"/>
                <a:gd name="connsiteX52" fmla="*/ 1634947 w 1920240"/>
                <a:gd name="connsiteY52" fmla="*/ 1082649 h 1978761"/>
                <a:gd name="connsiteX53" fmla="*/ 1528877 w 1920240"/>
                <a:gd name="connsiteY53" fmla="*/ 676656 h 1978761"/>
                <a:gd name="connsiteX54" fmla="*/ 1411834 w 1920240"/>
                <a:gd name="connsiteY54" fmla="*/ 212141 h 1978761"/>
                <a:gd name="connsiteX55" fmla="*/ 1404519 w 1920240"/>
                <a:gd name="connsiteY55" fmla="*/ 168249 h 1978761"/>
                <a:gd name="connsiteX56" fmla="*/ 1408176 w 1920240"/>
                <a:gd name="connsiteY56" fmla="*/ 21945 h 1978761"/>
                <a:gd name="connsiteX57" fmla="*/ 1554480 w 1920240"/>
                <a:gd name="connsiteY57" fmla="*/ 0 h 1978761"/>
                <a:gd name="connsiteX58" fmla="*/ 1561795 w 1920240"/>
                <a:gd name="connsiteY58" fmla="*/ 51206 h 1978761"/>
                <a:gd name="connsiteX59" fmla="*/ 1594714 w 1920240"/>
                <a:gd name="connsiteY59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232611 h 1978761"/>
                <a:gd name="connsiteX37" fmla="*/ 416967 w 1920240"/>
                <a:gd name="connsiteY37" fmla="*/ 1349654 h 1978761"/>
                <a:gd name="connsiteX38" fmla="*/ 398679 w 1920240"/>
                <a:gd name="connsiteY38" fmla="*/ 1514246 h 1978761"/>
                <a:gd name="connsiteX39" fmla="*/ 402336 w 1920240"/>
                <a:gd name="connsiteY39" fmla="*/ 1550822 h 1978761"/>
                <a:gd name="connsiteX40" fmla="*/ 413309 w 1920240"/>
                <a:gd name="connsiteY40" fmla="*/ 1583741 h 1978761"/>
                <a:gd name="connsiteX41" fmla="*/ 435255 w 1920240"/>
                <a:gd name="connsiteY41" fmla="*/ 1616659 h 1978761"/>
                <a:gd name="connsiteX42" fmla="*/ 482803 w 1920240"/>
                <a:gd name="connsiteY42" fmla="*/ 1645920 h 1978761"/>
                <a:gd name="connsiteX43" fmla="*/ 541325 w 1920240"/>
                <a:gd name="connsiteY43" fmla="*/ 1653235 h 1978761"/>
                <a:gd name="connsiteX44" fmla="*/ 1561795 w 1920240"/>
                <a:gd name="connsiteY44" fmla="*/ 1649577 h 1978761"/>
                <a:gd name="connsiteX45" fmla="*/ 1638605 w 1920240"/>
                <a:gd name="connsiteY45" fmla="*/ 1638605 h 1978761"/>
                <a:gd name="connsiteX46" fmla="*/ 1667866 w 1920240"/>
                <a:gd name="connsiteY46" fmla="*/ 1631289 h 1978761"/>
                <a:gd name="connsiteX47" fmla="*/ 1678839 w 1920240"/>
                <a:gd name="connsiteY47" fmla="*/ 1616659 h 1978761"/>
                <a:gd name="connsiteX48" fmla="*/ 1693469 w 1920240"/>
                <a:gd name="connsiteY48" fmla="*/ 1543507 h 1978761"/>
                <a:gd name="connsiteX49" fmla="*/ 1697127 w 1920240"/>
                <a:gd name="connsiteY49" fmla="*/ 1506931 h 1978761"/>
                <a:gd name="connsiteX50" fmla="*/ 1686154 w 1920240"/>
                <a:gd name="connsiteY50" fmla="*/ 1422806 h 1978761"/>
                <a:gd name="connsiteX51" fmla="*/ 1634947 w 1920240"/>
                <a:gd name="connsiteY51" fmla="*/ 1082649 h 1978761"/>
                <a:gd name="connsiteX52" fmla="*/ 1528877 w 1920240"/>
                <a:gd name="connsiteY52" fmla="*/ 676656 h 1978761"/>
                <a:gd name="connsiteX53" fmla="*/ 1411834 w 1920240"/>
                <a:gd name="connsiteY53" fmla="*/ 212141 h 1978761"/>
                <a:gd name="connsiteX54" fmla="*/ 1404519 w 1920240"/>
                <a:gd name="connsiteY54" fmla="*/ 168249 h 1978761"/>
                <a:gd name="connsiteX55" fmla="*/ 1408176 w 1920240"/>
                <a:gd name="connsiteY55" fmla="*/ 21945 h 1978761"/>
                <a:gd name="connsiteX56" fmla="*/ 1554480 w 1920240"/>
                <a:gd name="connsiteY56" fmla="*/ 0 h 1978761"/>
                <a:gd name="connsiteX57" fmla="*/ 1561795 w 1920240"/>
                <a:gd name="connsiteY57" fmla="*/ 51206 h 1978761"/>
                <a:gd name="connsiteX58" fmla="*/ 1594714 w 1920240"/>
                <a:gd name="connsiteY58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46227 w 1920240"/>
                <a:gd name="connsiteY35" fmla="*/ 1232611 h 1978761"/>
                <a:gd name="connsiteX36" fmla="*/ 416967 w 1920240"/>
                <a:gd name="connsiteY36" fmla="*/ 1349654 h 1978761"/>
                <a:gd name="connsiteX37" fmla="*/ 398679 w 1920240"/>
                <a:gd name="connsiteY37" fmla="*/ 1514246 h 1978761"/>
                <a:gd name="connsiteX38" fmla="*/ 402336 w 1920240"/>
                <a:gd name="connsiteY38" fmla="*/ 1550822 h 1978761"/>
                <a:gd name="connsiteX39" fmla="*/ 413309 w 1920240"/>
                <a:gd name="connsiteY39" fmla="*/ 1583741 h 1978761"/>
                <a:gd name="connsiteX40" fmla="*/ 435255 w 1920240"/>
                <a:gd name="connsiteY40" fmla="*/ 1616659 h 1978761"/>
                <a:gd name="connsiteX41" fmla="*/ 482803 w 1920240"/>
                <a:gd name="connsiteY41" fmla="*/ 1645920 h 1978761"/>
                <a:gd name="connsiteX42" fmla="*/ 541325 w 1920240"/>
                <a:gd name="connsiteY42" fmla="*/ 1653235 h 1978761"/>
                <a:gd name="connsiteX43" fmla="*/ 1561795 w 1920240"/>
                <a:gd name="connsiteY43" fmla="*/ 1649577 h 1978761"/>
                <a:gd name="connsiteX44" fmla="*/ 1638605 w 1920240"/>
                <a:gd name="connsiteY44" fmla="*/ 1638605 h 1978761"/>
                <a:gd name="connsiteX45" fmla="*/ 1667866 w 1920240"/>
                <a:gd name="connsiteY45" fmla="*/ 1631289 h 1978761"/>
                <a:gd name="connsiteX46" fmla="*/ 1678839 w 1920240"/>
                <a:gd name="connsiteY46" fmla="*/ 1616659 h 1978761"/>
                <a:gd name="connsiteX47" fmla="*/ 1693469 w 1920240"/>
                <a:gd name="connsiteY47" fmla="*/ 1543507 h 1978761"/>
                <a:gd name="connsiteX48" fmla="*/ 1697127 w 1920240"/>
                <a:gd name="connsiteY48" fmla="*/ 1506931 h 1978761"/>
                <a:gd name="connsiteX49" fmla="*/ 1686154 w 1920240"/>
                <a:gd name="connsiteY49" fmla="*/ 1422806 h 1978761"/>
                <a:gd name="connsiteX50" fmla="*/ 1634947 w 1920240"/>
                <a:gd name="connsiteY50" fmla="*/ 1082649 h 1978761"/>
                <a:gd name="connsiteX51" fmla="*/ 1528877 w 1920240"/>
                <a:gd name="connsiteY51" fmla="*/ 676656 h 1978761"/>
                <a:gd name="connsiteX52" fmla="*/ 1411834 w 1920240"/>
                <a:gd name="connsiteY52" fmla="*/ 212141 h 1978761"/>
                <a:gd name="connsiteX53" fmla="*/ 1404519 w 1920240"/>
                <a:gd name="connsiteY53" fmla="*/ 168249 h 1978761"/>
                <a:gd name="connsiteX54" fmla="*/ 1408176 w 1920240"/>
                <a:gd name="connsiteY54" fmla="*/ 21945 h 1978761"/>
                <a:gd name="connsiteX55" fmla="*/ 1554480 w 1920240"/>
                <a:gd name="connsiteY55" fmla="*/ 0 h 1978761"/>
                <a:gd name="connsiteX56" fmla="*/ 1561795 w 1920240"/>
                <a:gd name="connsiteY56" fmla="*/ 51206 h 1978761"/>
                <a:gd name="connsiteX57" fmla="*/ 1594714 w 1920240"/>
                <a:gd name="connsiteY57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46227 w 1920240"/>
                <a:gd name="connsiteY34" fmla="*/ 1232611 h 1978761"/>
                <a:gd name="connsiteX35" fmla="*/ 416967 w 1920240"/>
                <a:gd name="connsiteY35" fmla="*/ 1349654 h 1978761"/>
                <a:gd name="connsiteX36" fmla="*/ 398679 w 1920240"/>
                <a:gd name="connsiteY36" fmla="*/ 1514246 h 1978761"/>
                <a:gd name="connsiteX37" fmla="*/ 402336 w 1920240"/>
                <a:gd name="connsiteY37" fmla="*/ 1550822 h 1978761"/>
                <a:gd name="connsiteX38" fmla="*/ 413309 w 1920240"/>
                <a:gd name="connsiteY38" fmla="*/ 1583741 h 1978761"/>
                <a:gd name="connsiteX39" fmla="*/ 435255 w 1920240"/>
                <a:gd name="connsiteY39" fmla="*/ 1616659 h 1978761"/>
                <a:gd name="connsiteX40" fmla="*/ 482803 w 1920240"/>
                <a:gd name="connsiteY40" fmla="*/ 1645920 h 1978761"/>
                <a:gd name="connsiteX41" fmla="*/ 541325 w 1920240"/>
                <a:gd name="connsiteY41" fmla="*/ 1653235 h 1978761"/>
                <a:gd name="connsiteX42" fmla="*/ 1561795 w 1920240"/>
                <a:gd name="connsiteY42" fmla="*/ 1649577 h 1978761"/>
                <a:gd name="connsiteX43" fmla="*/ 1638605 w 1920240"/>
                <a:gd name="connsiteY43" fmla="*/ 1638605 h 1978761"/>
                <a:gd name="connsiteX44" fmla="*/ 1667866 w 1920240"/>
                <a:gd name="connsiteY44" fmla="*/ 1631289 h 1978761"/>
                <a:gd name="connsiteX45" fmla="*/ 1678839 w 1920240"/>
                <a:gd name="connsiteY45" fmla="*/ 1616659 h 1978761"/>
                <a:gd name="connsiteX46" fmla="*/ 1693469 w 1920240"/>
                <a:gd name="connsiteY46" fmla="*/ 1543507 h 1978761"/>
                <a:gd name="connsiteX47" fmla="*/ 1697127 w 1920240"/>
                <a:gd name="connsiteY47" fmla="*/ 1506931 h 1978761"/>
                <a:gd name="connsiteX48" fmla="*/ 1686154 w 1920240"/>
                <a:gd name="connsiteY48" fmla="*/ 1422806 h 1978761"/>
                <a:gd name="connsiteX49" fmla="*/ 1634947 w 1920240"/>
                <a:gd name="connsiteY49" fmla="*/ 1082649 h 1978761"/>
                <a:gd name="connsiteX50" fmla="*/ 1528877 w 1920240"/>
                <a:gd name="connsiteY50" fmla="*/ 676656 h 1978761"/>
                <a:gd name="connsiteX51" fmla="*/ 1411834 w 1920240"/>
                <a:gd name="connsiteY51" fmla="*/ 212141 h 1978761"/>
                <a:gd name="connsiteX52" fmla="*/ 1404519 w 1920240"/>
                <a:gd name="connsiteY52" fmla="*/ 168249 h 1978761"/>
                <a:gd name="connsiteX53" fmla="*/ 1408176 w 1920240"/>
                <a:gd name="connsiteY53" fmla="*/ 21945 h 1978761"/>
                <a:gd name="connsiteX54" fmla="*/ 1554480 w 1920240"/>
                <a:gd name="connsiteY54" fmla="*/ 0 h 1978761"/>
                <a:gd name="connsiteX55" fmla="*/ 1561795 w 1920240"/>
                <a:gd name="connsiteY55" fmla="*/ 51206 h 1978761"/>
                <a:gd name="connsiteX56" fmla="*/ 1594714 w 1920240"/>
                <a:gd name="connsiteY56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16967 w 1920240"/>
                <a:gd name="connsiteY34" fmla="*/ 1349654 h 1978761"/>
                <a:gd name="connsiteX35" fmla="*/ 398679 w 1920240"/>
                <a:gd name="connsiteY35" fmla="*/ 1514246 h 1978761"/>
                <a:gd name="connsiteX36" fmla="*/ 402336 w 1920240"/>
                <a:gd name="connsiteY36" fmla="*/ 1550822 h 1978761"/>
                <a:gd name="connsiteX37" fmla="*/ 413309 w 1920240"/>
                <a:gd name="connsiteY37" fmla="*/ 1583741 h 1978761"/>
                <a:gd name="connsiteX38" fmla="*/ 435255 w 1920240"/>
                <a:gd name="connsiteY38" fmla="*/ 1616659 h 1978761"/>
                <a:gd name="connsiteX39" fmla="*/ 482803 w 1920240"/>
                <a:gd name="connsiteY39" fmla="*/ 1645920 h 1978761"/>
                <a:gd name="connsiteX40" fmla="*/ 541325 w 1920240"/>
                <a:gd name="connsiteY40" fmla="*/ 1653235 h 1978761"/>
                <a:gd name="connsiteX41" fmla="*/ 1561795 w 1920240"/>
                <a:gd name="connsiteY41" fmla="*/ 1649577 h 1978761"/>
                <a:gd name="connsiteX42" fmla="*/ 1638605 w 1920240"/>
                <a:gd name="connsiteY42" fmla="*/ 1638605 h 1978761"/>
                <a:gd name="connsiteX43" fmla="*/ 1667866 w 1920240"/>
                <a:gd name="connsiteY43" fmla="*/ 1631289 h 1978761"/>
                <a:gd name="connsiteX44" fmla="*/ 1678839 w 1920240"/>
                <a:gd name="connsiteY44" fmla="*/ 1616659 h 1978761"/>
                <a:gd name="connsiteX45" fmla="*/ 1693469 w 1920240"/>
                <a:gd name="connsiteY45" fmla="*/ 1543507 h 1978761"/>
                <a:gd name="connsiteX46" fmla="*/ 1697127 w 1920240"/>
                <a:gd name="connsiteY46" fmla="*/ 1506931 h 1978761"/>
                <a:gd name="connsiteX47" fmla="*/ 1686154 w 1920240"/>
                <a:gd name="connsiteY47" fmla="*/ 1422806 h 1978761"/>
                <a:gd name="connsiteX48" fmla="*/ 1634947 w 1920240"/>
                <a:gd name="connsiteY48" fmla="*/ 1082649 h 1978761"/>
                <a:gd name="connsiteX49" fmla="*/ 1528877 w 1920240"/>
                <a:gd name="connsiteY49" fmla="*/ 676656 h 1978761"/>
                <a:gd name="connsiteX50" fmla="*/ 1411834 w 1920240"/>
                <a:gd name="connsiteY50" fmla="*/ 212141 h 1978761"/>
                <a:gd name="connsiteX51" fmla="*/ 1404519 w 1920240"/>
                <a:gd name="connsiteY51" fmla="*/ 168249 h 1978761"/>
                <a:gd name="connsiteX52" fmla="*/ 1408176 w 1920240"/>
                <a:gd name="connsiteY52" fmla="*/ 21945 h 1978761"/>
                <a:gd name="connsiteX53" fmla="*/ 1554480 w 1920240"/>
                <a:gd name="connsiteY53" fmla="*/ 0 h 1978761"/>
                <a:gd name="connsiteX54" fmla="*/ 1561795 w 1920240"/>
                <a:gd name="connsiteY54" fmla="*/ 51206 h 1978761"/>
                <a:gd name="connsiteX55" fmla="*/ 1594714 w 1920240"/>
                <a:gd name="connsiteY55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514246 h 1978761"/>
                <a:gd name="connsiteX35" fmla="*/ 402336 w 1920240"/>
                <a:gd name="connsiteY35" fmla="*/ 1550822 h 1978761"/>
                <a:gd name="connsiteX36" fmla="*/ 413309 w 1920240"/>
                <a:gd name="connsiteY36" fmla="*/ 1583741 h 1978761"/>
                <a:gd name="connsiteX37" fmla="*/ 435255 w 1920240"/>
                <a:gd name="connsiteY37" fmla="*/ 1616659 h 1978761"/>
                <a:gd name="connsiteX38" fmla="*/ 482803 w 1920240"/>
                <a:gd name="connsiteY38" fmla="*/ 1645920 h 1978761"/>
                <a:gd name="connsiteX39" fmla="*/ 541325 w 1920240"/>
                <a:gd name="connsiteY39" fmla="*/ 1653235 h 1978761"/>
                <a:gd name="connsiteX40" fmla="*/ 1561795 w 1920240"/>
                <a:gd name="connsiteY40" fmla="*/ 1649577 h 1978761"/>
                <a:gd name="connsiteX41" fmla="*/ 1638605 w 1920240"/>
                <a:gd name="connsiteY41" fmla="*/ 1638605 h 1978761"/>
                <a:gd name="connsiteX42" fmla="*/ 1667866 w 1920240"/>
                <a:gd name="connsiteY42" fmla="*/ 1631289 h 1978761"/>
                <a:gd name="connsiteX43" fmla="*/ 1678839 w 1920240"/>
                <a:gd name="connsiteY43" fmla="*/ 1616659 h 1978761"/>
                <a:gd name="connsiteX44" fmla="*/ 1693469 w 1920240"/>
                <a:gd name="connsiteY44" fmla="*/ 1543507 h 1978761"/>
                <a:gd name="connsiteX45" fmla="*/ 1697127 w 1920240"/>
                <a:gd name="connsiteY45" fmla="*/ 1506931 h 1978761"/>
                <a:gd name="connsiteX46" fmla="*/ 1686154 w 1920240"/>
                <a:gd name="connsiteY46" fmla="*/ 1422806 h 1978761"/>
                <a:gd name="connsiteX47" fmla="*/ 1634947 w 1920240"/>
                <a:gd name="connsiteY47" fmla="*/ 1082649 h 1978761"/>
                <a:gd name="connsiteX48" fmla="*/ 1528877 w 1920240"/>
                <a:gd name="connsiteY48" fmla="*/ 676656 h 1978761"/>
                <a:gd name="connsiteX49" fmla="*/ 1411834 w 1920240"/>
                <a:gd name="connsiteY49" fmla="*/ 212141 h 1978761"/>
                <a:gd name="connsiteX50" fmla="*/ 1404519 w 1920240"/>
                <a:gd name="connsiteY50" fmla="*/ 168249 h 1978761"/>
                <a:gd name="connsiteX51" fmla="*/ 1408176 w 1920240"/>
                <a:gd name="connsiteY51" fmla="*/ 21945 h 1978761"/>
                <a:gd name="connsiteX52" fmla="*/ 1554480 w 1920240"/>
                <a:gd name="connsiteY52" fmla="*/ 0 h 1978761"/>
                <a:gd name="connsiteX53" fmla="*/ 1561795 w 1920240"/>
                <a:gd name="connsiteY53" fmla="*/ 51206 h 1978761"/>
                <a:gd name="connsiteX54" fmla="*/ 1594714 w 1920240"/>
                <a:gd name="connsiteY54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02336 w 1920240"/>
                <a:gd name="connsiteY34" fmla="*/ 1550822 h 1978761"/>
                <a:gd name="connsiteX35" fmla="*/ 413309 w 1920240"/>
                <a:gd name="connsiteY35" fmla="*/ 1583741 h 1978761"/>
                <a:gd name="connsiteX36" fmla="*/ 435255 w 1920240"/>
                <a:gd name="connsiteY36" fmla="*/ 1616659 h 1978761"/>
                <a:gd name="connsiteX37" fmla="*/ 482803 w 1920240"/>
                <a:gd name="connsiteY37" fmla="*/ 1645920 h 1978761"/>
                <a:gd name="connsiteX38" fmla="*/ 541325 w 1920240"/>
                <a:gd name="connsiteY38" fmla="*/ 1653235 h 1978761"/>
                <a:gd name="connsiteX39" fmla="*/ 1561795 w 1920240"/>
                <a:gd name="connsiteY39" fmla="*/ 1649577 h 1978761"/>
                <a:gd name="connsiteX40" fmla="*/ 1638605 w 1920240"/>
                <a:gd name="connsiteY40" fmla="*/ 1638605 h 1978761"/>
                <a:gd name="connsiteX41" fmla="*/ 1667866 w 1920240"/>
                <a:gd name="connsiteY41" fmla="*/ 1631289 h 1978761"/>
                <a:gd name="connsiteX42" fmla="*/ 1678839 w 1920240"/>
                <a:gd name="connsiteY42" fmla="*/ 1616659 h 1978761"/>
                <a:gd name="connsiteX43" fmla="*/ 1693469 w 1920240"/>
                <a:gd name="connsiteY43" fmla="*/ 1543507 h 1978761"/>
                <a:gd name="connsiteX44" fmla="*/ 1697127 w 1920240"/>
                <a:gd name="connsiteY44" fmla="*/ 1506931 h 1978761"/>
                <a:gd name="connsiteX45" fmla="*/ 1686154 w 1920240"/>
                <a:gd name="connsiteY45" fmla="*/ 1422806 h 1978761"/>
                <a:gd name="connsiteX46" fmla="*/ 1634947 w 1920240"/>
                <a:gd name="connsiteY46" fmla="*/ 1082649 h 1978761"/>
                <a:gd name="connsiteX47" fmla="*/ 1528877 w 1920240"/>
                <a:gd name="connsiteY47" fmla="*/ 676656 h 1978761"/>
                <a:gd name="connsiteX48" fmla="*/ 1411834 w 1920240"/>
                <a:gd name="connsiteY48" fmla="*/ 212141 h 1978761"/>
                <a:gd name="connsiteX49" fmla="*/ 1404519 w 1920240"/>
                <a:gd name="connsiteY49" fmla="*/ 168249 h 1978761"/>
                <a:gd name="connsiteX50" fmla="*/ 1408176 w 1920240"/>
                <a:gd name="connsiteY50" fmla="*/ 21945 h 1978761"/>
                <a:gd name="connsiteX51" fmla="*/ 1554480 w 1920240"/>
                <a:gd name="connsiteY51" fmla="*/ 0 h 1978761"/>
                <a:gd name="connsiteX52" fmla="*/ 1561795 w 1920240"/>
                <a:gd name="connsiteY52" fmla="*/ 51206 h 1978761"/>
                <a:gd name="connsiteX53" fmla="*/ 1594714 w 1920240"/>
                <a:gd name="connsiteY53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402336 w 1920240"/>
                <a:gd name="connsiteY33" fmla="*/ 1550822 h 1978761"/>
                <a:gd name="connsiteX34" fmla="*/ 413309 w 1920240"/>
                <a:gd name="connsiteY34" fmla="*/ 1583741 h 1978761"/>
                <a:gd name="connsiteX35" fmla="*/ 435255 w 1920240"/>
                <a:gd name="connsiteY35" fmla="*/ 1616659 h 1978761"/>
                <a:gd name="connsiteX36" fmla="*/ 482803 w 1920240"/>
                <a:gd name="connsiteY36" fmla="*/ 1645920 h 1978761"/>
                <a:gd name="connsiteX37" fmla="*/ 541325 w 1920240"/>
                <a:gd name="connsiteY37" fmla="*/ 1653235 h 1978761"/>
                <a:gd name="connsiteX38" fmla="*/ 1561795 w 1920240"/>
                <a:gd name="connsiteY38" fmla="*/ 1649577 h 1978761"/>
                <a:gd name="connsiteX39" fmla="*/ 1638605 w 1920240"/>
                <a:gd name="connsiteY39" fmla="*/ 1638605 h 1978761"/>
                <a:gd name="connsiteX40" fmla="*/ 1667866 w 1920240"/>
                <a:gd name="connsiteY40" fmla="*/ 1631289 h 1978761"/>
                <a:gd name="connsiteX41" fmla="*/ 1678839 w 1920240"/>
                <a:gd name="connsiteY41" fmla="*/ 1616659 h 1978761"/>
                <a:gd name="connsiteX42" fmla="*/ 1693469 w 1920240"/>
                <a:gd name="connsiteY42" fmla="*/ 1543507 h 1978761"/>
                <a:gd name="connsiteX43" fmla="*/ 1697127 w 1920240"/>
                <a:gd name="connsiteY43" fmla="*/ 1506931 h 1978761"/>
                <a:gd name="connsiteX44" fmla="*/ 1686154 w 1920240"/>
                <a:gd name="connsiteY44" fmla="*/ 1422806 h 1978761"/>
                <a:gd name="connsiteX45" fmla="*/ 1634947 w 1920240"/>
                <a:gd name="connsiteY45" fmla="*/ 1082649 h 1978761"/>
                <a:gd name="connsiteX46" fmla="*/ 1528877 w 1920240"/>
                <a:gd name="connsiteY46" fmla="*/ 676656 h 1978761"/>
                <a:gd name="connsiteX47" fmla="*/ 1411834 w 1920240"/>
                <a:gd name="connsiteY47" fmla="*/ 212141 h 1978761"/>
                <a:gd name="connsiteX48" fmla="*/ 1404519 w 1920240"/>
                <a:gd name="connsiteY48" fmla="*/ 168249 h 1978761"/>
                <a:gd name="connsiteX49" fmla="*/ 1408176 w 1920240"/>
                <a:gd name="connsiteY49" fmla="*/ 21945 h 1978761"/>
                <a:gd name="connsiteX50" fmla="*/ 1554480 w 1920240"/>
                <a:gd name="connsiteY50" fmla="*/ 0 h 1978761"/>
                <a:gd name="connsiteX51" fmla="*/ 1561795 w 1920240"/>
                <a:gd name="connsiteY51" fmla="*/ 51206 h 1978761"/>
                <a:gd name="connsiteX52" fmla="*/ 1594714 w 1920240"/>
                <a:gd name="connsiteY52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402336 w 1920240"/>
                <a:gd name="connsiteY32" fmla="*/ 1550822 h 1978761"/>
                <a:gd name="connsiteX33" fmla="*/ 413309 w 1920240"/>
                <a:gd name="connsiteY33" fmla="*/ 1583741 h 1978761"/>
                <a:gd name="connsiteX34" fmla="*/ 435255 w 1920240"/>
                <a:gd name="connsiteY34" fmla="*/ 1616659 h 1978761"/>
                <a:gd name="connsiteX35" fmla="*/ 482803 w 1920240"/>
                <a:gd name="connsiteY35" fmla="*/ 1645920 h 1978761"/>
                <a:gd name="connsiteX36" fmla="*/ 541325 w 1920240"/>
                <a:gd name="connsiteY36" fmla="*/ 1653235 h 1978761"/>
                <a:gd name="connsiteX37" fmla="*/ 1561795 w 1920240"/>
                <a:gd name="connsiteY37" fmla="*/ 1649577 h 1978761"/>
                <a:gd name="connsiteX38" fmla="*/ 1638605 w 1920240"/>
                <a:gd name="connsiteY38" fmla="*/ 1638605 h 1978761"/>
                <a:gd name="connsiteX39" fmla="*/ 1667866 w 1920240"/>
                <a:gd name="connsiteY39" fmla="*/ 1631289 h 1978761"/>
                <a:gd name="connsiteX40" fmla="*/ 1678839 w 1920240"/>
                <a:gd name="connsiteY40" fmla="*/ 1616659 h 1978761"/>
                <a:gd name="connsiteX41" fmla="*/ 1693469 w 1920240"/>
                <a:gd name="connsiteY41" fmla="*/ 1543507 h 1978761"/>
                <a:gd name="connsiteX42" fmla="*/ 1697127 w 1920240"/>
                <a:gd name="connsiteY42" fmla="*/ 1506931 h 1978761"/>
                <a:gd name="connsiteX43" fmla="*/ 1686154 w 1920240"/>
                <a:gd name="connsiteY43" fmla="*/ 1422806 h 1978761"/>
                <a:gd name="connsiteX44" fmla="*/ 1634947 w 1920240"/>
                <a:gd name="connsiteY44" fmla="*/ 1082649 h 1978761"/>
                <a:gd name="connsiteX45" fmla="*/ 1528877 w 1920240"/>
                <a:gd name="connsiteY45" fmla="*/ 676656 h 1978761"/>
                <a:gd name="connsiteX46" fmla="*/ 1411834 w 1920240"/>
                <a:gd name="connsiteY46" fmla="*/ 212141 h 1978761"/>
                <a:gd name="connsiteX47" fmla="*/ 1404519 w 1920240"/>
                <a:gd name="connsiteY47" fmla="*/ 168249 h 1978761"/>
                <a:gd name="connsiteX48" fmla="*/ 1408176 w 1920240"/>
                <a:gd name="connsiteY48" fmla="*/ 21945 h 1978761"/>
                <a:gd name="connsiteX49" fmla="*/ 1554480 w 1920240"/>
                <a:gd name="connsiteY49" fmla="*/ 0 h 1978761"/>
                <a:gd name="connsiteX50" fmla="*/ 1561795 w 1920240"/>
                <a:gd name="connsiteY50" fmla="*/ 51206 h 1978761"/>
                <a:gd name="connsiteX51" fmla="*/ 1594714 w 1920240"/>
                <a:gd name="connsiteY51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02336 w 1920240"/>
                <a:gd name="connsiteY31" fmla="*/ 1550822 h 1978761"/>
                <a:gd name="connsiteX32" fmla="*/ 413309 w 1920240"/>
                <a:gd name="connsiteY32" fmla="*/ 1583741 h 1978761"/>
                <a:gd name="connsiteX33" fmla="*/ 435255 w 1920240"/>
                <a:gd name="connsiteY33" fmla="*/ 1616659 h 1978761"/>
                <a:gd name="connsiteX34" fmla="*/ 482803 w 1920240"/>
                <a:gd name="connsiteY34" fmla="*/ 1645920 h 1978761"/>
                <a:gd name="connsiteX35" fmla="*/ 541325 w 1920240"/>
                <a:gd name="connsiteY35" fmla="*/ 1653235 h 1978761"/>
                <a:gd name="connsiteX36" fmla="*/ 1561795 w 1920240"/>
                <a:gd name="connsiteY36" fmla="*/ 1649577 h 1978761"/>
                <a:gd name="connsiteX37" fmla="*/ 1638605 w 1920240"/>
                <a:gd name="connsiteY37" fmla="*/ 1638605 h 1978761"/>
                <a:gd name="connsiteX38" fmla="*/ 1667866 w 1920240"/>
                <a:gd name="connsiteY38" fmla="*/ 1631289 h 1978761"/>
                <a:gd name="connsiteX39" fmla="*/ 1678839 w 1920240"/>
                <a:gd name="connsiteY39" fmla="*/ 1616659 h 1978761"/>
                <a:gd name="connsiteX40" fmla="*/ 1693469 w 1920240"/>
                <a:gd name="connsiteY40" fmla="*/ 1543507 h 1978761"/>
                <a:gd name="connsiteX41" fmla="*/ 1697127 w 1920240"/>
                <a:gd name="connsiteY41" fmla="*/ 1506931 h 1978761"/>
                <a:gd name="connsiteX42" fmla="*/ 1686154 w 1920240"/>
                <a:gd name="connsiteY42" fmla="*/ 1422806 h 1978761"/>
                <a:gd name="connsiteX43" fmla="*/ 1634947 w 1920240"/>
                <a:gd name="connsiteY43" fmla="*/ 1082649 h 1978761"/>
                <a:gd name="connsiteX44" fmla="*/ 1528877 w 1920240"/>
                <a:gd name="connsiteY44" fmla="*/ 676656 h 1978761"/>
                <a:gd name="connsiteX45" fmla="*/ 1411834 w 1920240"/>
                <a:gd name="connsiteY45" fmla="*/ 212141 h 1978761"/>
                <a:gd name="connsiteX46" fmla="*/ 1404519 w 1920240"/>
                <a:gd name="connsiteY46" fmla="*/ 168249 h 1978761"/>
                <a:gd name="connsiteX47" fmla="*/ 1408176 w 1920240"/>
                <a:gd name="connsiteY47" fmla="*/ 21945 h 1978761"/>
                <a:gd name="connsiteX48" fmla="*/ 1554480 w 1920240"/>
                <a:gd name="connsiteY48" fmla="*/ 0 h 1978761"/>
                <a:gd name="connsiteX49" fmla="*/ 1561795 w 1920240"/>
                <a:gd name="connsiteY49" fmla="*/ 51206 h 1978761"/>
                <a:gd name="connsiteX50" fmla="*/ 1594714 w 1920240"/>
                <a:gd name="connsiteY50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13309 w 1920240"/>
                <a:gd name="connsiteY31" fmla="*/ 1583741 h 1978761"/>
                <a:gd name="connsiteX32" fmla="*/ 435255 w 1920240"/>
                <a:gd name="connsiteY32" fmla="*/ 1616659 h 1978761"/>
                <a:gd name="connsiteX33" fmla="*/ 482803 w 1920240"/>
                <a:gd name="connsiteY33" fmla="*/ 1645920 h 1978761"/>
                <a:gd name="connsiteX34" fmla="*/ 541325 w 1920240"/>
                <a:gd name="connsiteY34" fmla="*/ 1653235 h 1978761"/>
                <a:gd name="connsiteX35" fmla="*/ 1561795 w 1920240"/>
                <a:gd name="connsiteY35" fmla="*/ 1649577 h 1978761"/>
                <a:gd name="connsiteX36" fmla="*/ 1638605 w 1920240"/>
                <a:gd name="connsiteY36" fmla="*/ 1638605 h 1978761"/>
                <a:gd name="connsiteX37" fmla="*/ 1667866 w 1920240"/>
                <a:gd name="connsiteY37" fmla="*/ 1631289 h 1978761"/>
                <a:gd name="connsiteX38" fmla="*/ 1678839 w 1920240"/>
                <a:gd name="connsiteY38" fmla="*/ 1616659 h 1978761"/>
                <a:gd name="connsiteX39" fmla="*/ 1693469 w 1920240"/>
                <a:gd name="connsiteY39" fmla="*/ 1543507 h 1978761"/>
                <a:gd name="connsiteX40" fmla="*/ 1697127 w 1920240"/>
                <a:gd name="connsiteY40" fmla="*/ 1506931 h 1978761"/>
                <a:gd name="connsiteX41" fmla="*/ 1686154 w 1920240"/>
                <a:gd name="connsiteY41" fmla="*/ 1422806 h 1978761"/>
                <a:gd name="connsiteX42" fmla="*/ 1634947 w 1920240"/>
                <a:gd name="connsiteY42" fmla="*/ 1082649 h 1978761"/>
                <a:gd name="connsiteX43" fmla="*/ 1528877 w 1920240"/>
                <a:gd name="connsiteY43" fmla="*/ 676656 h 1978761"/>
                <a:gd name="connsiteX44" fmla="*/ 1411834 w 1920240"/>
                <a:gd name="connsiteY44" fmla="*/ 212141 h 1978761"/>
                <a:gd name="connsiteX45" fmla="*/ 1404519 w 1920240"/>
                <a:gd name="connsiteY45" fmla="*/ 168249 h 1978761"/>
                <a:gd name="connsiteX46" fmla="*/ 1408176 w 1920240"/>
                <a:gd name="connsiteY46" fmla="*/ 21945 h 1978761"/>
                <a:gd name="connsiteX47" fmla="*/ 1554480 w 1920240"/>
                <a:gd name="connsiteY47" fmla="*/ 0 h 1978761"/>
                <a:gd name="connsiteX48" fmla="*/ 1561795 w 1920240"/>
                <a:gd name="connsiteY48" fmla="*/ 51206 h 1978761"/>
                <a:gd name="connsiteX49" fmla="*/ 1594714 w 1920240"/>
                <a:gd name="connsiteY49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35255 w 1920240"/>
                <a:gd name="connsiteY31" fmla="*/ 1616659 h 1978761"/>
                <a:gd name="connsiteX32" fmla="*/ 482803 w 1920240"/>
                <a:gd name="connsiteY32" fmla="*/ 1645920 h 1978761"/>
                <a:gd name="connsiteX33" fmla="*/ 541325 w 1920240"/>
                <a:gd name="connsiteY33" fmla="*/ 1653235 h 1978761"/>
                <a:gd name="connsiteX34" fmla="*/ 1561795 w 1920240"/>
                <a:gd name="connsiteY34" fmla="*/ 1649577 h 1978761"/>
                <a:gd name="connsiteX35" fmla="*/ 1638605 w 1920240"/>
                <a:gd name="connsiteY35" fmla="*/ 1638605 h 1978761"/>
                <a:gd name="connsiteX36" fmla="*/ 1667866 w 1920240"/>
                <a:gd name="connsiteY36" fmla="*/ 1631289 h 1978761"/>
                <a:gd name="connsiteX37" fmla="*/ 1678839 w 1920240"/>
                <a:gd name="connsiteY37" fmla="*/ 1616659 h 1978761"/>
                <a:gd name="connsiteX38" fmla="*/ 1693469 w 1920240"/>
                <a:gd name="connsiteY38" fmla="*/ 1543507 h 1978761"/>
                <a:gd name="connsiteX39" fmla="*/ 1697127 w 1920240"/>
                <a:gd name="connsiteY39" fmla="*/ 1506931 h 1978761"/>
                <a:gd name="connsiteX40" fmla="*/ 1686154 w 1920240"/>
                <a:gd name="connsiteY40" fmla="*/ 1422806 h 1978761"/>
                <a:gd name="connsiteX41" fmla="*/ 1634947 w 1920240"/>
                <a:gd name="connsiteY41" fmla="*/ 1082649 h 1978761"/>
                <a:gd name="connsiteX42" fmla="*/ 1528877 w 1920240"/>
                <a:gd name="connsiteY42" fmla="*/ 676656 h 1978761"/>
                <a:gd name="connsiteX43" fmla="*/ 1411834 w 1920240"/>
                <a:gd name="connsiteY43" fmla="*/ 212141 h 1978761"/>
                <a:gd name="connsiteX44" fmla="*/ 1404519 w 1920240"/>
                <a:gd name="connsiteY44" fmla="*/ 168249 h 1978761"/>
                <a:gd name="connsiteX45" fmla="*/ 1408176 w 1920240"/>
                <a:gd name="connsiteY45" fmla="*/ 21945 h 1978761"/>
                <a:gd name="connsiteX46" fmla="*/ 1554480 w 1920240"/>
                <a:gd name="connsiteY46" fmla="*/ 0 h 1978761"/>
                <a:gd name="connsiteX47" fmla="*/ 1561795 w 1920240"/>
                <a:gd name="connsiteY47" fmla="*/ 51206 h 1978761"/>
                <a:gd name="connsiteX48" fmla="*/ 1594714 w 1920240"/>
                <a:gd name="connsiteY48" fmla="*/ 237744 h 197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20240" h="1978761">
                  <a:moveTo>
                    <a:pt x="1594714" y="237744"/>
                  </a:moveTo>
                  <a:lnTo>
                    <a:pt x="1653235" y="526694"/>
                  </a:lnTo>
                  <a:lnTo>
                    <a:pt x="1733703" y="848563"/>
                  </a:lnTo>
                  <a:lnTo>
                    <a:pt x="1773936" y="994867"/>
                  </a:lnTo>
                  <a:lnTo>
                    <a:pt x="1854403" y="1499616"/>
                  </a:lnTo>
                  <a:lnTo>
                    <a:pt x="1887322" y="1561795"/>
                  </a:lnTo>
                  <a:lnTo>
                    <a:pt x="1920240" y="1623974"/>
                  </a:lnTo>
                  <a:lnTo>
                    <a:pt x="1920240" y="1649577"/>
                  </a:lnTo>
                  <a:lnTo>
                    <a:pt x="1898295" y="1715414"/>
                  </a:lnTo>
                  <a:lnTo>
                    <a:pt x="1843431" y="1803197"/>
                  </a:lnTo>
                  <a:lnTo>
                    <a:pt x="1770279" y="1909267"/>
                  </a:lnTo>
                  <a:lnTo>
                    <a:pt x="1719072" y="1971446"/>
                  </a:lnTo>
                  <a:lnTo>
                    <a:pt x="1697127" y="1978761"/>
                  </a:lnTo>
                  <a:lnTo>
                    <a:pt x="1653235" y="1971446"/>
                  </a:lnTo>
                  <a:lnTo>
                    <a:pt x="1609344" y="1956816"/>
                  </a:lnTo>
                  <a:lnTo>
                    <a:pt x="1525219" y="1923897"/>
                  </a:lnTo>
                  <a:lnTo>
                    <a:pt x="1470355" y="1920240"/>
                  </a:lnTo>
                  <a:lnTo>
                    <a:pt x="1159459" y="1909267"/>
                  </a:lnTo>
                  <a:lnTo>
                    <a:pt x="603504" y="1890979"/>
                  </a:lnTo>
                  <a:lnTo>
                    <a:pt x="380391" y="1880006"/>
                  </a:lnTo>
                  <a:lnTo>
                    <a:pt x="299923" y="1858061"/>
                  </a:lnTo>
                  <a:lnTo>
                    <a:pt x="208483" y="1825142"/>
                  </a:lnTo>
                  <a:lnTo>
                    <a:pt x="131674" y="1788566"/>
                  </a:lnTo>
                  <a:lnTo>
                    <a:pt x="65837" y="1741017"/>
                  </a:lnTo>
                  <a:lnTo>
                    <a:pt x="32919" y="1708099"/>
                  </a:lnTo>
                  <a:lnTo>
                    <a:pt x="10973" y="1667865"/>
                  </a:lnTo>
                  <a:lnTo>
                    <a:pt x="0" y="1627632"/>
                  </a:lnTo>
                  <a:lnTo>
                    <a:pt x="3658" y="1605686"/>
                  </a:lnTo>
                  <a:lnTo>
                    <a:pt x="10973" y="1591056"/>
                  </a:lnTo>
                  <a:lnTo>
                    <a:pt x="43891" y="1572768"/>
                  </a:lnTo>
                  <a:lnTo>
                    <a:pt x="95098" y="1550822"/>
                  </a:lnTo>
                  <a:lnTo>
                    <a:pt x="435255" y="1616659"/>
                  </a:lnTo>
                  <a:lnTo>
                    <a:pt x="482803" y="1645920"/>
                  </a:lnTo>
                  <a:lnTo>
                    <a:pt x="541325" y="1653235"/>
                  </a:lnTo>
                  <a:lnTo>
                    <a:pt x="1561795" y="1649577"/>
                  </a:lnTo>
                  <a:lnTo>
                    <a:pt x="1638605" y="1638605"/>
                  </a:lnTo>
                  <a:lnTo>
                    <a:pt x="1667866" y="1631289"/>
                  </a:lnTo>
                  <a:lnTo>
                    <a:pt x="1678839" y="1616659"/>
                  </a:lnTo>
                  <a:lnTo>
                    <a:pt x="1693469" y="1543507"/>
                  </a:lnTo>
                  <a:lnTo>
                    <a:pt x="1697127" y="1506931"/>
                  </a:lnTo>
                  <a:lnTo>
                    <a:pt x="1686154" y="1422806"/>
                  </a:lnTo>
                  <a:lnTo>
                    <a:pt x="1634947" y="1082649"/>
                  </a:lnTo>
                  <a:lnTo>
                    <a:pt x="1528877" y="676656"/>
                  </a:lnTo>
                  <a:lnTo>
                    <a:pt x="1411834" y="212141"/>
                  </a:lnTo>
                  <a:lnTo>
                    <a:pt x="1404519" y="168249"/>
                  </a:lnTo>
                  <a:lnTo>
                    <a:pt x="1408176" y="21945"/>
                  </a:lnTo>
                  <a:lnTo>
                    <a:pt x="1554480" y="0"/>
                  </a:lnTo>
                  <a:lnTo>
                    <a:pt x="1561795" y="51206"/>
                  </a:lnTo>
                  <a:lnTo>
                    <a:pt x="1594714" y="237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6">
              <a:extLst>
                <a:ext uri="{FF2B5EF4-FFF2-40B4-BE49-F238E27FC236}">
                  <a16:creationId xmlns:a16="http://schemas.microsoft.com/office/drawing/2014/main" id="{DFCA737D-D6C9-48F0-AA66-03DDEDA08F6B}"/>
                </a:ext>
              </a:extLst>
            </p:cNvPr>
            <p:cNvSpPr/>
            <p:nvPr/>
          </p:nvSpPr>
          <p:spPr>
            <a:xfrm>
              <a:off x="5494338" y="5160964"/>
              <a:ext cx="482600" cy="390525"/>
            </a:xfrm>
            <a:custGeom>
              <a:avLst/>
              <a:gdLst>
                <a:gd name="connsiteX0" fmla="*/ 269081 w 483394"/>
                <a:gd name="connsiteY0" fmla="*/ 54769 h 390525"/>
                <a:gd name="connsiteX1" fmla="*/ 73819 w 483394"/>
                <a:gd name="connsiteY1" fmla="*/ 19050 h 390525"/>
                <a:gd name="connsiteX2" fmla="*/ 19050 w 483394"/>
                <a:gd name="connsiteY2" fmla="*/ 7144 h 390525"/>
                <a:gd name="connsiteX3" fmla="*/ 2381 w 483394"/>
                <a:gd name="connsiteY3" fmla="*/ 14287 h 390525"/>
                <a:gd name="connsiteX4" fmla="*/ 0 w 483394"/>
                <a:gd name="connsiteY4" fmla="*/ 28575 h 390525"/>
                <a:gd name="connsiteX5" fmla="*/ 11906 w 483394"/>
                <a:gd name="connsiteY5" fmla="*/ 52387 h 390525"/>
                <a:gd name="connsiteX6" fmla="*/ 52387 w 483394"/>
                <a:gd name="connsiteY6" fmla="*/ 80962 h 390525"/>
                <a:gd name="connsiteX7" fmla="*/ 135731 w 483394"/>
                <a:gd name="connsiteY7" fmla="*/ 138112 h 390525"/>
                <a:gd name="connsiteX8" fmla="*/ 230981 w 483394"/>
                <a:gd name="connsiteY8" fmla="*/ 209550 h 390525"/>
                <a:gd name="connsiteX9" fmla="*/ 340519 w 483394"/>
                <a:gd name="connsiteY9" fmla="*/ 300037 h 390525"/>
                <a:gd name="connsiteX10" fmla="*/ 383381 w 483394"/>
                <a:gd name="connsiteY10" fmla="*/ 359569 h 390525"/>
                <a:gd name="connsiteX11" fmla="*/ 409575 w 483394"/>
                <a:gd name="connsiteY11" fmla="*/ 390525 h 390525"/>
                <a:gd name="connsiteX12" fmla="*/ 483394 w 483394"/>
                <a:gd name="connsiteY12" fmla="*/ 0 h 390525"/>
                <a:gd name="connsiteX13" fmla="*/ 447675 w 483394"/>
                <a:gd name="connsiteY13" fmla="*/ 21431 h 390525"/>
                <a:gd name="connsiteX14" fmla="*/ 421481 w 483394"/>
                <a:gd name="connsiteY14" fmla="*/ 45244 h 390525"/>
                <a:gd name="connsiteX15" fmla="*/ 390525 w 483394"/>
                <a:gd name="connsiteY15" fmla="*/ 61912 h 390525"/>
                <a:gd name="connsiteX16" fmla="*/ 361950 w 483394"/>
                <a:gd name="connsiteY16" fmla="*/ 66675 h 390525"/>
                <a:gd name="connsiteX17" fmla="*/ 330994 w 483394"/>
                <a:gd name="connsiteY17" fmla="*/ 66675 h 390525"/>
                <a:gd name="connsiteX18" fmla="*/ 269081 w 483394"/>
                <a:gd name="connsiteY18" fmla="*/ 54769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83394" h="390525">
                  <a:moveTo>
                    <a:pt x="269081" y="54769"/>
                  </a:moveTo>
                  <a:lnTo>
                    <a:pt x="73819" y="19050"/>
                  </a:lnTo>
                  <a:lnTo>
                    <a:pt x="19050" y="7144"/>
                  </a:lnTo>
                  <a:lnTo>
                    <a:pt x="2381" y="14287"/>
                  </a:lnTo>
                  <a:lnTo>
                    <a:pt x="0" y="28575"/>
                  </a:lnTo>
                  <a:lnTo>
                    <a:pt x="11906" y="52387"/>
                  </a:lnTo>
                  <a:lnTo>
                    <a:pt x="52387" y="80962"/>
                  </a:lnTo>
                  <a:lnTo>
                    <a:pt x="135731" y="138112"/>
                  </a:lnTo>
                  <a:lnTo>
                    <a:pt x="230981" y="209550"/>
                  </a:lnTo>
                  <a:lnTo>
                    <a:pt x="340519" y="300037"/>
                  </a:lnTo>
                  <a:lnTo>
                    <a:pt x="383381" y="359569"/>
                  </a:lnTo>
                  <a:lnTo>
                    <a:pt x="409575" y="390525"/>
                  </a:lnTo>
                  <a:lnTo>
                    <a:pt x="483394" y="0"/>
                  </a:lnTo>
                  <a:lnTo>
                    <a:pt x="447675" y="21431"/>
                  </a:lnTo>
                  <a:lnTo>
                    <a:pt x="421481" y="45244"/>
                  </a:lnTo>
                  <a:lnTo>
                    <a:pt x="390525" y="61912"/>
                  </a:lnTo>
                  <a:lnTo>
                    <a:pt x="361950" y="66675"/>
                  </a:lnTo>
                  <a:lnTo>
                    <a:pt x="330994" y="66675"/>
                  </a:lnTo>
                  <a:lnTo>
                    <a:pt x="269081" y="54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4">
              <a:extLst>
                <a:ext uri="{FF2B5EF4-FFF2-40B4-BE49-F238E27FC236}">
                  <a16:creationId xmlns:a16="http://schemas.microsoft.com/office/drawing/2014/main" id="{7B97FDD8-FB90-4949-A8DE-13921EE3A472}"/>
                </a:ext>
              </a:extLst>
            </p:cNvPr>
            <p:cNvSpPr/>
            <p:nvPr/>
          </p:nvSpPr>
          <p:spPr>
            <a:xfrm rot="16200000">
              <a:off x="2806701" y="3448051"/>
              <a:ext cx="4518025" cy="511175"/>
            </a:xfrm>
            <a:custGeom>
              <a:avLst/>
              <a:gdLst>
                <a:gd name="connsiteX0" fmla="*/ 3118919 w 4517679"/>
                <a:gd name="connsiteY0" fmla="*/ 230863 h 511521"/>
                <a:gd name="connsiteX1" fmla="*/ 4065006 w 4517679"/>
                <a:gd name="connsiteY1" fmla="*/ 230863 h 511521"/>
                <a:gd name="connsiteX2" fmla="*/ 4141961 w 4517679"/>
                <a:gd name="connsiteY2" fmla="*/ 226336 h 511521"/>
                <a:gd name="connsiteX3" fmla="*/ 4191755 w 4517679"/>
                <a:gd name="connsiteY3" fmla="*/ 217283 h 511521"/>
                <a:gd name="connsiteX4" fmla="*/ 4259656 w 4517679"/>
                <a:gd name="connsiteY4" fmla="*/ 194649 h 511521"/>
                <a:gd name="connsiteX5" fmla="*/ 4318503 w 4517679"/>
                <a:gd name="connsiteY5" fmla="*/ 158435 h 511521"/>
                <a:gd name="connsiteX6" fmla="*/ 4409038 w 4517679"/>
                <a:gd name="connsiteY6" fmla="*/ 81481 h 511521"/>
                <a:gd name="connsiteX7" fmla="*/ 4458832 w 4517679"/>
                <a:gd name="connsiteY7" fmla="*/ 27160 h 511521"/>
                <a:gd name="connsiteX8" fmla="*/ 4485992 w 4517679"/>
                <a:gd name="connsiteY8" fmla="*/ 0 h 511521"/>
                <a:gd name="connsiteX9" fmla="*/ 4504099 w 4517679"/>
                <a:gd name="connsiteY9" fmla="*/ 4527 h 511521"/>
                <a:gd name="connsiteX10" fmla="*/ 4517679 w 4517679"/>
                <a:gd name="connsiteY10" fmla="*/ 27160 h 511521"/>
                <a:gd name="connsiteX11" fmla="*/ 4517679 w 4517679"/>
                <a:gd name="connsiteY11" fmla="*/ 54321 h 511521"/>
                <a:gd name="connsiteX12" fmla="*/ 4517679 w 4517679"/>
                <a:gd name="connsiteY12" fmla="*/ 90534 h 511521"/>
                <a:gd name="connsiteX13" fmla="*/ 4508626 w 4517679"/>
                <a:gd name="connsiteY13" fmla="*/ 140329 h 511521"/>
                <a:gd name="connsiteX14" fmla="*/ 4499572 w 4517679"/>
                <a:gd name="connsiteY14" fmla="*/ 190123 h 511521"/>
                <a:gd name="connsiteX15" fmla="*/ 4467885 w 4517679"/>
                <a:gd name="connsiteY15" fmla="*/ 262550 h 511521"/>
                <a:gd name="connsiteX16" fmla="*/ 4422618 w 4517679"/>
                <a:gd name="connsiteY16" fmla="*/ 348558 h 511521"/>
                <a:gd name="connsiteX17" fmla="*/ 4354717 w 4517679"/>
                <a:gd name="connsiteY17" fmla="*/ 461727 h 511521"/>
                <a:gd name="connsiteX18" fmla="*/ 4323030 w 4517679"/>
                <a:gd name="connsiteY18" fmla="*/ 497940 h 511521"/>
                <a:gd name="connsiteX19" fmla="*/ 4282289 w 4517679"/>
                <a:gd name="connsiteY19" fmla="*/ 506994 h 511521"/>
                <a:gd name="connsiteX20" fmla="*/ 4241549 w 4517679"/>
                <a:gd name="connsiteY20" fmla="*/ 511521 h 511521"/>
                <a:gd name="connsiteX21" fmla="*/ 4173648 w 4517679"/>
                <a:gd name="connsiteY21" fmla="*/ 493414 h 511521"/>
                <a:gd name="connsiteX22" fmla="*/ 4137434 w 4517679"/>
                <a:gd name="connsiteY22" fmla="*/ 479833 h 511521"/>
                <a:gd name="connsiteX23" fmla="*/ 4037846 w 4517679"/>
                <a:gd name="connsiteY23" fmla="*/ 479833 h 511521"/>
                <a:gd name="connsiteX24" fmla="*/ 2788468 w 4517679"/>
                <a:gd name="connsiteY24" fmla="*/ 475307 h 511521"/>
                <a:gd name="connsiteX25" fmla="*/ 1973656 w 4517679"/>
                <a:gd name="connsiteY25" fmla="*/ 470780 h 511521"/>
                <a:gd name="connsiteX26" fmla="*/ 434567 w 4517679"/>
                <a:gd name="connsiteY26" fmla="*/ 434566 h 511521"/>
                <a:gd name="connsiteX27" fmla="*/ 330452 w 4517679"/>
                <a:gd name="connsiteY27" fmla="*/ 434566 h 511521"/>
                <a:gd name="connsiteX28" fmla="*/ 208230 w 4517679"/>
                <a:gd name="connsiteY28" fmla="*/ 420986 h 511521"/>
                <a:gd name="connsiteX29" fmla="*/ 117695 w 4517679"/>
                <a:gd name="connsiteY29" fmla="*/ 398352 h 511521"/>
                <a:gd name="connsiteX30" fmla="*/ 58848 w 4517679"/>
                <a:gd name="connsiteY30" fmla="*/ 375719 h 511521"/>
                <a:gd name="connsiteX31" fmla="*/ 27161 w 4517679"/>
                <a:gd name="connsiteY31" fmla="*/ 357612 h 511521"/>
                <a:gd name="connsiteX32" fmla="*/ 4527 w 4517679"/>
                <a:gd name="connsiteY32" fmla="*/ 330451 h 511521"/>
                <a:gd name="connsiteX33" fmla="*/ 0 w 4517679"/>
                <a:gd name="connsiteY33" fmla="*/ 294237 h 511521"/>
                <a:gd name="connsiteX34" fmla="*/ 18107 w 4517679"/>
                <a:gd name="connsiteY34" fmla="*/ 271604 h 511521"/>
                <a:gd name="connsiteX35" fmla="*/ 67901 w 4517679"/>
                <a:gd name="connsiteY35" fmla="*/ 244443 h 511521"/>
                <a:gd name="connsiteX36" fmla="*/ 140329 w 4517679"/>
                <a:gd name="connsiteY36" fmla="*/ 226336 h 511521"/>
                <a:gd name="connsiteX37" fmla="*/ 244444 w 4517679"/>
                <a:gd name="connsiteY37" fmla="*/ 212756 h 511521"/>
                <a:gd name="connsiteX38" fmla="*/ 475307 w 4517679"/>
                <a:gd name="connsiteY38" fmla="*/ 212756 h 511521"/>
                <a:gd name="connsiteX39" fmla="*/ 1978182 w 4517679"/>
                <a:gd name="connsiteY39" fmla="*/ 230863 h 511521"/>
                <a:gd name="connsiteX40" fmla="*/ 3118919 w 4517679"/>
                <a:gd name="connsiteY40" fmla="*/ 230863 h 51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17679" h="511521">
                  <a:moveTo>
                    <a:pt x="3118919" y="230863"/>
                  </a:moveTo>
                  <a:lnTo>
                    <a:pt x="4065006" y="230863"/>
                  </a:lnTo>
                  <a:lnTo>
                    <a:pt x="4141961" y="226336"/>
                  </a:lnTo>
                  <a:lnTo>
                    <a:pt x="4191755" y="217283"/>
                  </a:lnTo>
                  <a:lnTo>
                    <a:pt x="4259656" y="194649"/>
                  </a:lnTo>
                  <a:lnTo>
                    <a:pt x="4318503" y="158435"/>
                  </a:lnTo>
                  <a:lnTo>
                    <a:pt x="4409038" y="81481"/>
                  </a:lnTo>
                  <a:lnTo>
                    <a:pt x="4458832" y="27160"/>
                  </a:lnTo>
                  <a:lnTo>
                    <a:pt x="4485992" y="0"/>
                  </a:lnTo>
                  <a:lnTo>
                    <a:pt x="4504099" y="4527"/>
                  </a:lnTo>
                  <a:lnTo>
                    <a:pt x="4517679" y="27160"/>
                  </a:lnTo>
                  <a:lnTo>
                    <a:pt x="4517679" y="54321"/>
                  </a:lnTo>
                  <a:lnTo>
                    <a:pt x="4517679" y="90534"/>
                  </a:lnTo>
                  <a:lnTo>
                    <a:pt x="4508626" y="140329"/>
                  </a:lnTo>
                  <a:lnTo>
                    <a:pt x="4499572" y="190123"/>
                  </a:lnTo>
                  <a:lnTo>
                    <a:pt x="4467885" y="262550"/>
                  </a:lnTo>
                  <a:lnTo>
                    <a:pt x="4422618" y="348558"/>
                  </a:lnTo>
                  <a:lnTo>
                    <a:pt x="4354717" y="461727"/>
                  </a:lnTo>
                  <a:lnTo>
                    <a:pt x="4323030" y="497940"/>
                  </a:lnTo>
                  <a:lnTo>
                    <a:pt x="4282289" y="506994"/>
                  </a:lnTo>
                  <a:lnTo>
                    <a:pt x="4241549" y="511521"/>
                  </a:lnTo>
                  <a:lnTo>
                    <a:pt x="4173648" y="493414"/>
                  </a:lnTo>
                  <a:lnTo>
                    <a:pt x="4137434" y="479833"/>
                  </a:lnTo>
                  <a:lnTo>
                    <a:pt x="4037846" y="479833"/>
                  </a:lnTo>
                  <a:lnTo>
                    <a:pt x="2788468" y="475307"/>
                  </a:lnTo>
                  <a:lnTo>
                    <a:pt x="1973656" y="470780"/>
                  </a:lnTo>
                  <a:lnTo>
                    <a:pt x="434567" y="434566"/>
                  </a:lnTo>
                  <a:lnTo>
                    <a:pt x="330452" y="434566"/>
                  </a:lnTo>
                  <a:lnTo>
                    <a:pt x="208230" y="420986"/>
                  </a:lnTo>
                  <a:lnTo>
                    <a:pt x="117695" y="398352"/>
                  </a:lnTo>
                  <a:lnTo>
                    <a:pt x="58848" y="375719"/>
                  </a:lnTo>
                  <a:lnTo>
                    <a:pt x="27161" y="357612"/>
                  </a:lnTo>
                  <a:lnTo>
                    <a:pt x="4527" y="330451"/>
                  </a:lnTo>
                  <a:lnTo>
                    <a:pt x="0" y="294237"/>
                  </a:lnTo>
                  <a:lnTo>
                    <a:pt x="18107" y="271604"/>
                  </a:lnTo>
                  <a:lnTo>
                    <a:pt x="67901" y="244443"/>
                  </a:lnTo>
                  <a:lnTo>
                    <a:pt x="140329" y="226336"/>
                  </a:lnTo>
                  <a:lnTo>
                    <a:pt x="244444" y="212756"/>
                  </a:lnTo>
                  <a:lnTo>
                    <a:pt x="475307" y="212756"/>
                  </a:lnTo>
                  <a:lnTo>
                    <a:pt x="1978182" y="230863"/>
                  </a:lnTo>
                  <a:lnTo>
                    <a:pt x="3118919" y="230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5">
              <a:extLst>
                <a:ext uri="{FF2B5EF4-FFF2-40B4-BE49-F238E27FC236}">
                  <a16:creationId xmlns:a16="http://schemas.microsoft.com/office/drawing/2014/main" id="{B4E02B7E-7E22-4008-A41A-18C66426E4D4}"/>
                </a:ext>
              </a:extLst>
            </p:cNvPr>
            <p:cNvSpPr/>
            <p:nvPr/>
          </p:nvSpPr>
          <p:spPr>
            <a:xfrm>
              <a:off x="7315200" y="5243514"/>
              <a:ext cx="706438" cy="682625"/>
            </a:xfrm>
            <a:custGeom>
              <a:avLst/>
              <a:gdLst>
                <a:gd name="connsiteX0" fmla="*/ 309563 w 707231"/>
                <a:gd name="connsiteY0" fmla="*/ 76200 h 683418"/>
                <a:gd name="connsiteX1" fmla="*/ 80963 w 707231"/>
                <a:gd name="connsiteY1" fmla="*/ 9525 h 683418"/>
                <a:gd name="connsiteX2" fmla="*/ 42863 w 707231"/>
                <a:gd name="connsiteY2" fmla="*/ 0 h 683418"/>
                <a:gd name="connsiteX3" fmla="*/ 19050 w 707231"/>
                <a:gd name="connsiteY3" fmla="*/ 0 h 683418"/>
                <a:gd name="connsiteX4" fmla="*/ 0 w 707231"/>
                <a:gd name="connsiteY4" fmla="*/ 9525 h 683418"/>
                <a:gd name="connsiteX5" fmla="*/ 0 w 707231"/>
                <a:gd name="connsiteY5" fmla="*/ 30956 h 683418"/>
                <a:gd name="connsiteX6" fmla="*/ 11906 w 707231"/>
                <a:gd name="connsiteY6" fmla="*/ 50006 h 683418"/>
                <a:gd name="connsiteX7" fmla="*/ 50006 w 707231"/>
                <a:gd name="connsiteY7" fmla="*/ 80962 h 683418"/>
                <a:gd name="connsiteX8" fmla="*/ 157163 w 707231"/>
                <a:gd name="connsiteY8" fmla="*/ 147637 h 683418"/>
                <a:gd name="connsiteX9" fmla="*/ 250031 w 707231"/>
                <a:gd name="connsiteY9" fmla="*/ 209550 h 683418"/>
                <a:gd name="connsiteX10" fmla="*/ 359569 w 707231"/>
                <a:gd name="connsiteY10" fmla="*/ 288131 h 683418"/>
                <a:gd name="connsiteX11" fmla="*/ 428625 w 707231"/>
                <a:gd name="connsiteY11" fmla="*/ 347662 h 683418"/>
                <a:gd name="connsiteX12" fmla="*/ 490538 w 707231"/>
                <a:gd name="connsiteY12" fmla="*/ 426243 h 683418"/>
                <a:gd name="connsiteX13" fmla="*/ 547688 w 707231"/>
                <a:gd name="connsiteY13" fmla="*/ 516731 h 683418"/>
                <a:gd name="connsiteX14" fmla="*/ 585788 w 707231"/>
                <a:gd name="connsiteY14" fmla="*/ 597693 h 683418"/>
                <a:gd name="connsiteX15" fmla="*/ 626269 w 707231"/>
                <a:gd name="connsiteY15" fmla="*/ 673893 h 683418"/>
                <a:gd name="connsiteX16" fmla="*/ 650081 w 707231"/>
                <a:gd name="connsiteY16" fmla="*/ 683418 h 683418"/>
                <a:gd name="connsiteX17" fmla="*/ 707231 w 707231"/>
                <a:gd name="connsiteY17" fmla="*/ 57150 h 683418"/>
                <a:gd name="connsiteX18" fmla="*/ 673894 w 707231"/>
                <a:gd name="connsiteY18" fmla="*/ 90487 h 683418"/>
                <a:gd name="connsiteX19" fmla="*/ 659606 w 707231"/>
                <a:gd name="connsiteY19" fmla="*/ 119062 h 683418"/>
                <a:gd name="connsiteX20" fmla="*/ 640556 w 707231"/>
                <a:gd name="connsiteY20" fmla="*/ 142875 h 683418"/>
                <a:gd name="connsiteX21" fmla="*/ 628650 w 707231"/>
                <a:gd name="connsiteY21" fmla="*/ 157162 h 683418"/>
                <a:gd name="connsiteX22" fmla="*/ 607219 w 707231"/>
                <a:gd name="connsiteY22" fmla="*/ 164306 h 683418"/>
                <a:gd name="connsiteX23" fmla="*/ 578644 w 707231"/>
                <a:gd name="connsiteY23" fmla="*/ 159543 h 683418"/>
                <a:gd name="connsiteX24" fmla="*/ 519113 w 707231"/>
                <a:gd name="connsiteY24" fmla="*/ 140493 h 683418"/>
                <a:gd name="connsiteX25" fmla="*/ 309563 w 707231"/>
                <a:gd name="connsiteY25" fmla="*/ 76200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7231" h="683418">
                  <a:moveTo>
                    <a:pt x="309563" y="76200"/>
                  </a:moveTo>
                  <a:lnTo>
                    <a:pt x="80963" y="9525"/>
                  </a:lnTo>
                  <a:lnTo>
                    <a:pt x="42863" y="0"/>
                  </a:lnTo>
                  <a:lnTo>
                    <a:pt x="19050" y="0"/>
                  </a:lnTo>
                  <a:lnTo>
                    <a:pt x="0" y="9525"/>
                  </a:lnTo>
                  <a:lnTo>
                    <a:pt x="0" y="30956"/>
                  </a:lnTo>
                  <a:lnTo>
                    <a:pt x="11906" y="50006"/>
                  </a:lnTo>
                  <a:lnTo>
                    <a:pt x="50006" y="80962"/>
                  </a:lnTo>
                  <a:lnTo>
                    <a:pt x="157163" y="147637"/>
                  </a:lnTo>
                  <a:lnTo>
                    <a:pt x="250031" y="209550"/>
                  </a:lnTo>
                  <a:lnTo>
                    <a:pt x="359569" y="288131"/>
                  </a:lnTo>
                  <a:lnTo>
                    <a:pt x="428625" y="347662"/>
                  </a:lnTo>
                  <a:lnTo>
                    <a:pt x="490538" y="426243"/>
                  </a:lnTo>
                  <a:lnTo>
                    <a:pt x="547688" y="516731"/>
                  </a:lnTo>
                  <a:lnTo>
                    <a:pt x="585788" y="597693"/>
                  </a:lnTo>
                  <a:lnTo>
                    <a:pt x="626269" y="673893"/>
                  </a:lnTo>
                  <a:lnTo>
                    <a:pt x="650081" y="683418"/>
                  </a:lnTo>
                  <a:lnTo>
                    <a:pt x="707231" y="57150"/>
                  </a:lnTo>
                  <a:lnTo>
                    <a:pt x="673894" y="90487"/>
                  </a:lnTo>
                  <a:lnTo>
                    <a:pt x="659606" y="119062"/>
                  </a:lnTo>
                  <a:lnTo>
                    <a:pt x="640556" y="142875"/>
                  </a:lnTo>
                  <a:lnTo>
                    <a:pt x="628650" y="157162"/>
                  </a:lnTo>
                  <a:lnTo>
                    <a:pt x="607219" y="164306"/>
                  </a:lnTo>
                  <a:lnTo>
                    <a:pt x="578644" y="159543"/>
                  </a:lnTo>
                  <a:lnTo>
                    <a:pt x="519113" y="140493"/>
                  </a:lnTo>
                  <a:lnTo>
                    <a:pt x="309563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21603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" grpId="0" animBg="1"/>
      <p:bldP spid="22" grpId="0" animBg="1"/>
      <p:bldP spid="24" grpId="0" animBg="1"/>
      <p:bldP spid="10" grpId="0" animBg="1"/>
      <p:bldP spid="11" grpId="0" animBg="1"/>
      <p:bldP spid="14" grpId="0" animBg="1"/>
      <p:bldP spid="27" grpId="0" animBg="1"/>
      <p:bldP spid="15" grpId="0" animBg="1"/>
      <p:bldP spid="26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7A197A59-E3A2-4FEE-B18A-80152E72BE43}"/>
              </a:ext>
            </a:extLst>
          </p:cNvPr>
          <p:cNvGrpSpPr/>
          <p:nvPr/>
        </p:nvGrpSpPr>
        <p:grpSpPr>
          <a:xfrm>
            <a:off x="3686175" y="1444626"/>
            <a:ext cx="4591050" cy="4518025"/>
            <a:chOff x="3686175" y="1444626"/>
            <a:chExt cx="4591050" cy="4518025"/>
          </a:xfrm>
          <a:solidFill>
            <a:schemeClr val="tx1"/>
          </a:solidFill>
        </p:grpSpPr>
        <p:sp>
          <p:nvSpPr>
            <p:cNvPr id="3" name="フリーフォーム 8">
              <a:extLst>
                <a:ext uri="{FF2B5EF4-FFF2-40B4-BE49-F238E27FC236}">
                  <a16:creationId xmlns:a16="http://schemas.microsoft.com/office/drawing/2014/main" id="{3A3FF6F3-2AAB-4721-92D9-0A0552BA2E53}"/>
                </a:ext>
              </a:extLst>
            </p:cNvPr>
            <p:cNvSpPr/>
            <p:nvPr/>
          </p:nvSpPr>
          <p:spPr>
            <a:xfrm>
              <a:off x="3686175" y="1774825"/>
              <a:ext cx="1079500" cy="1333500"/>
            </a:xfrm>
            <a:custGeom>
              <a:avLst/>
              <a:gdLst>
                <a:gd name="connsiteX0" fmla="*/ 911225 w 1079500"/>
                <a:gd name="connsiteY0" fmla="*/ 495300 h 1333500"/>
                <a:gd name="connsiteX1" fmla="*/ 857250 w 1079500"/>
                <a:gd name="connsiteY1" fmla="*/ 584200 h 1333500"/>
                <a:gd name="connsiteX2" fmla="*/ 803275 w 1079500"/>
                <a:gd name="connsiteY2" fmla="*/ 654050 h 1333500"/>
                <a:gd name="connsiteX3" fmla="*/ 742950 w 1079500"/>
                <a:gd name="connsiteY3" fmla="*/ 730250 h 1333500"/>
                <a:gd name="connsiteX4" fmla="*/ 619125 w 1079500"/>
                <a:gd name="connsiteY4" fmla="*/ 873125 h 1333500"/>
                <a:gd name="connsiteX5" fmla="*/ 425450 w 1079500"/>
                <a:gd name="connsiteY5" fmla="*/ 1041400 h 1333500"/>
                <a:gd name="connsiteX6" fmla="*/ 200025 w 1079500"/>
                <a:gd name="connsiteY6" fmla="*/ 1219200 h 1333500"/>
                <a:gd name="connsiteX7" fmla="*/ 53975 w 1079500"/>
                <a:gd name="connsiteY7" fmla="*/ 1323975 h 1333500"/>
                <a:gd name="connsiteX8" fmla="*/ 28575 w 1079500"/>
                <a:gd name="connsiteY8" fmla="*/ 1333500 h 1333500"/>
                <a:gd name="connsiteX9" fmla="*/ 6350 w 1079500"/>
                <a:gd name="connsiteY9" fmla="*/ 1333500 h 1333500"/>
                <a:gd name="connsiteX10" fmla="*/ 0 w 1079500"/>
                <a:gd name="connsiteY10" fmla="*/ 1323975 h 1333500"/>
                <a:gd name="connsiteX11" fmla="*/ 3175 w 1079500"/>
                <a:gd name="connsiteY11" fmla="*/ 1308100 h 1333500"/>
                <a:gd name="connsiteX12" fmla="*/ 9525 w 1079500"/>
                <a:gd name="connsiteY12" fmla="*/ 1285875 h 1333500"/>
                <a:gd name="connsiteX13" fmla="*/ 22225 w 1079500"/>
                <a:gd name="connsiteY13" fmla="*/ 1263650 h 1333500"/>
                <a:gd name="connsiteX14" fmla="*/ 114300 w 1079500"/>
                <a:gd name="connsiteY14" fmla="*/ 1171575 h 1333500"/>
                <a:gd name="connsiteX15" fmla="*/ 231775 w 1079500"/>
                <a:gd name="connsiteY15" fmla="*/ 1047750 h 1333500"/>
                <a:gd name="connsiteX16" fmla="*/ 339725 w 1079500"/>
                <a:gd name="connsiteY16" fmla="*/ 920750 h 1333500"/>
                <a:gd name="connsiteX17" fmla="*/ 454025 w 1079500"/>
                <a:gd name="connsiteY17" fmla="*/ 774700 h 1333500"/>
                <a:gd name="connsiteX18" fmla="*/ 577850 w 1079500"/>
                <a:gd name="connsiteY18" fmla="*/ 590550 h 1333500"/>
                <a:gd name="connsiteX19" fmla="*/ 676275 w 1079500"/>
                <a:gd name="connsiteY19" fmla="*/ 419100 h 1333500"/>
                <a:gd name="connsiteX20" fmla="*/ 746125 w 1079500"/>
                <a:gd name="connsiteY20" fmla="*/ 273050 h 1333500"/>
                <a:gd name="connsiteX21" fmla="*/ 774700 w 1079500"/>
                <a:gd name="connsiteY21" fmla="*/ 206375 h 1333500"/>
                <a:gd name="connsiteX22" fmla="*/ 781050 w 1079500"/>
                <a:gd name="connsiteY22" fmla="*/ 168275 h 1333500"/>
                <a:gd name="connsiteX23" fmla="*/ 777875 w 1079500"/>
                <a:gd name="connsiteY23" fmla="*/ 139700 h 1333500"/>
                <a:gd name="connsiteX24" fmla="*/ 765175 w 1079500"/>
                <a:gd name="connsiteY24" fmla="*/ 104775 h 1333500"/>
                <a:gd name="connsiteX25" fmla="*/ 733425 w 1079500"/>
                <a:gd name="connsiteY25" fmla="*/ 63500 h 1333500"/>
                <a:gd name="connsiteX26" fmla="*/ 695325 w 1079500"/>
                <a:gd name="connsiteY26" fmla="*/ 31750 h 1333500"/>
                <a:gd name="connsiteX27" fmla="*/ 692150 w 1079500"/>
                <a:gd name="connsiteY27" fmla="*/ 22225 h 1333500"/>
                <a:gd name="connsiteX28" fmla="*/ 698500 w 1079500"/>
                <a:gd name="connsiteY28" fmla="*/ 6350 h 1333500"/>
                <a:gd name="connsiteX29" fmla="*/ 730250 w 1079500"/>
                <a:gd name="connsiteY29" fmla="*/ 0 h 1333500"/>
                <a:gd name="connsiteX30" fmla="*/ 768350 w 1079500"/>
                <a:gd name="connsiteY30" fmla="*/ 0 h 1333500"/>
                <a:gd name="connsiteX31" fmla="*/ 835025 w 1079500"/>
                <a:gd name="connsiteY31" fmla="*/ 12700 h 1333500"/>
                <a:gd name="connsiteX32" fmla="*/ 882650 w 1079500"/>
                <a:gd name="connsiteY32" fmla="*/ 31750 h 1333500"/>
                <a:gd name="connsiteX33" fmla="*/ 927100 w 1079500"/>
                <a:gd name="connsiteY33" fmla="*/ 63500 h 1333500"/>
                <a:gd name="connsiteX34" fmla="*/ 996950 w 1079500"/>
                <a:gd name="connsiteY34" fmla="*/ 123825 h 1333500"/>
                <a:gd name="connsiteX35" fmla="*/ 1066800 w 1079500"/>
                <a:gd name="connsiteY35" fmla="*/ 203200 h 1333500"/>
                <a:gd name="connsiteX36" fmla="*/ 1079500 w 1079500"/>
                <a:gd name="connsiteY36" fmla="*/ 241300 h 1333500"/>
                <a:gd name="connsiteX37" fmla="*/ 1079500 w 1079500"/>
                <a:gd name="connsiteY37" fmla="*/ 257175 h 1333500"/>
                <a:gd name="connsiteX38" fmla="*/ 1073150 w 1079500"/>
                <a:gd name="connsiteY38" fmla="*/ 276225 h 1333500"/>
                <a:gd name="connsiteX39" fmla="*/ 1060450 w 1079500"/>
                <a:gd name="connsiteY39" fmla="*/ 295275 h 1333500"/>
                <a:gd name="connsiteX40" fmla="*/ 1041400 w 1079500"/>
                <a:gd name="connsiteY40" fmla="*/ 317500 h 1333500"/>
                <a:gd name="connsiteX41" fmla="*/ 1019175 w 1079500"/>
                <a:gd name="connsiteY41" fmla="*/ 342900 h 1333500"/>
                <a:gd name="connsiteX42" fmla="*/ 990600 w 1079500"/>
                <a:gd name="connsiteY42" fmla="*/ 361950 h 1333500"/>
                <a:gd name="connsiteX43" fmla="*/ 952500 w 1079500"/>
                <a:gd name="connsiteY43" fmla="*/ 434975 h 1333500"/>
                <a:gd name="connsiteX44" fmla="*/ 911225 w 1079500"/>
                <a:gd name="connsiteY44" fmla="*/ 495300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79500" h="1333500">
                  <a:moveTo>
                    <a:pt x="911225" y="495300"/>
                  </a:moveTo>
                  <a:lnTo>
                    <a:pt x="857250" y="584200"/>
                  </a:lnTo>
                  <a:lnTo>
                    <a:pt x="803275" y="654050"/>
                  </a:lnTo>
                  <a:lnTo>
                    <a:pt x="742950" y="730250"/>
                  </a:lnTo>
                  <a:lnTo>
                    <a:pt x="619125" y="873125"/>
                  </a:lnTo>
                  <a:lnTo>
                    <a:pt x="425450" y="1041400"/>
                  </a:lnTo>
                  <a:lnTo>
                    <a:pt x="200025" y="1219200"/>
                  </a:lnTo>
                  <a:lnTo>
                    <a:pt x="53975" y="1323975"/>
                  </a:lnTo>
                  <a:lnTo>
                    <a:pt x="28575" y="1333500"/>
                  </a:lnTo>
                  <a:lnTo>
                    <a:pt x="6350" y="1333500"/>
                  </a:lnTo>
                  <a:lnTo>
                    <a:pt x="0" y="1323975"/>
                  </a:lnTo>
                  <a:lnTo>
                    <a:pt x="3175" y="1308100"/>
                  </a:lnTo>
                  <a:lnTo>
                    <a:pt x="9525" y="1285875"/>
                  </a:lnTo>
                  <a:lnTo>
                    <a:pt x="22225" y="1263650"/>
                  </a:lnTo>
                  <a:lnTo>
                    <a:pt x="114300" y="1171575"/>
                  </a:lnTo>
                  <a:lnTo>
                    <a:pt x="231775" y="1047750"/>
                  </a:lnTo>
                  <a:lnTo>
                    <a:pt x="339725" y="920750"/>
                  </a:lnTo>
                  <a:lnTo>
                    <a:pt x="454025" y="774700"/>
                  </a:lnTo>
                  <a:lnTo>
                    <a:pt x="577850" y="590550"/>
                  </a:lnTo>
                  <a:lnTo>
                    <a:pt x="676275" y="419100"/>
                  </a:lnTo>
                  <a:lnTo>
                    <a:pt x="746125" y="273050"/>
                  </a:lnTo>
                  <a:lnTo>
                    <a:pt x="774700" y="206375"/>
                  </a:lnTo>
                  <a:lnTo>
                    <a:pt x="781050" y="168275"/>
                  </a:lnTo>
                  <a:lnTo>
                    <a:pt x="777875" y="139700"/>
                  </a:lnTo>
                  <a:lnTo>
                    <a:pt x="765175" y="104775"/>
                  </a:lnTo>
                  <a:lnTo>
                    <a:pt x="733425" y="63500"/>
                  </a:lnTo>
                  <a:lnTo>
                    <a:pt x="695325" y="31750"/>
                  </a:lnTo>
                  <a:lnTo>
                    <a:pt x="692150" y="22225"/>
                  </a:lnTo>
                  <a:lnTo>
                    <a:pt x="698500" y="6350"/>
                  </a:lnTo>
                  <a:lnTo>
                    <a:pt x="730250" y="0"/>
                  </a:lnTo>
                  <a:lnTo>
                    <a:pt x="768350" y="0"/>
                  </a:lnTo>
                  <a:lnTo>
                    <a:pt x="835025" y="12700"/>
                  </a:lnTo>
                  <a:lnTo>
                    <a:pt x="882650" y="31750"/>
                  </a:lnTo>
                  <a:lnTo>
                    <a:pt x="927100" y="63500"/>
                  </a:lnTo>
                  <a:lnTo>
                    <a:pt x="996950" y="123825"/>
                  </a:lnTo>
                  <a:lnTo>
                    <a:pt x="1066800" y="203200"/>
                  </a:lnTo>
                  <a:lnTo>
                    <a:pt x="1079500" y="241300"/>
                  </a:lnTo>
                  <a:lnTo>
                    <a:pt x="1079500" y="257175"/>
                  </a:lnTo>
                  <a:lnTo>
                    <a:pt x="1073150" y="276225"/>
                  </a:lnTo>
                  <a:lnTo>
                    <a:pt x="1060450" y="295275"/>
                  </a:lnTo>
                  <a:lnTo>
                    <a:pt x="1041400" y="317500"/>
                  </a:lnTo>
                  <a:lnTo>
                    <a:pt x="1019175" y="342900"/>
                  </a:lnTo>
                  <a:lnTo>
                    <a:pt x="990600" y="361950"/>
                  </a:lnTo>
                  <a:lnTo>
                    <a:pt x="952500" y="434975"/>
                  </a:lnTo>
                  <a:lnTo>
                    <a:pt x="911225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1">
              <a:extLst>
                <a:ext uri="{FF2B5EF4-FFF2-40B4-BE49-F238E27FC236}">
                  <a16:creationId xmlns:a16="http://schemas.microsoft.com/office/drawing/2014/main" id="{A779A31A-0924-4AEC-ACA3-154040FA6C9B}"/>
                </a:ext>
              </a:extLst>
            </p:cNvPr>
            <p:cNvSpPr/>
            <p:nvPr/>
          </p:nvSpPr>
          <p:spPr>
            <a:xfrm>
              <a:off x="4035425" y="3965576"/>
              <a:ext cx="406400" cy="1533525"/>
            </a:xfrm>
            <a:custGeom>
              <a:avLst/>
              <a:gdLst>
                <a:gd name="connsiteX0" fmla="*/ 368300 w 406400"/>
                <a:gd name="connsiteY0" fmla="*/ 400050 h 1533525"/>
                <a:gd name="connsiteX1" fmla="*/ 390525 w 406400"/>
                <a:gd name="connsiteY1" fmla="*/ 933450 h 1533525"/>
                <a:gd name="connsiteX2" fmla="*/ 396875 w 406400"/>
                <a:gd name="connsiteY2" fmla="*/ 1060450 h 1533525"/>
                <a:gd name="connsiteX3" fmla="*/ 406400 w 406400"/>
                <a:gd name="connsiteY3" fmla="*/ 1149350 h 1533525"/>
                <a:gd name="connsiteX4" fmla="*/ 406400 w 406400"/>
                <a:gd name="connsiteY4" fmla="*/ 1235075 h 1533525"/>
                <a:gd name="connsiteX5" fmla="*/ 390525 w 406400"/>
                <a:gd name="connsiteY5" fmla="*/ 1387475 h 1533525"/>
                <a:gd name="connsiteX6" fmla="*/ 384175 w 406400"/>
                <a:gd name="connsiteY6" fmla="*/ 1435100 h 1533525"/>
                <a:gd name="connsiteX7" fmla="*/ 371475 w 406400"/>
                <a:gd name="connsiteY7" fmla="*/ 1470025 h 1533525"/>
                <a:gd name="connsiteX8" fmla="*/ 349250 w 406400"/>
                <a:gd name="connsiteY8" fmla="*/ 1514475 h 1533525"/>
                <a:gd name="connsiteX9" fmla="*/ 333375 w 406400"/>
                <a:gd name="connsiteY9" fmla="*/ 1527175 h 1533525"/>
                <a:gd name="connsiteX10" fmla="*/ 314325 w 406400"/>
                <a:gd name="connsiteY10" fmla="*/ 1533525 h 1533525"/>
                <a:gd name="connsiteX11" fmla="*/ 295275 w 406400"/>
                <a:gd name="connsiteY11" fmla="*/ 1527175 h 1533525"/>
                <a:gd name="connsiteX12" fmla="*/ 250825 w 406400"/>
                <a:gd name="connsiteY12" fmla="*/ 1495425 h 1533525"/>
                <a:gd name="connsiteX13" fmla="*/ 215900 w 406400"/>
                <a:gd name="connsiteY13" fmla="*/ 1454150 h 1533525"/>
                <a:gd name="connsiteX14" fmla="*/ 187325 w 406400"/>
                <a:gd name="connsiteY14" fmla="*/ 1403350 h 1533525"/>
                <a:gd name="connsiteX15" fmla="*/ 168275 w 406400"/>
                <a:gd name="connsiteY15" fmla="*/ 1346200 h 1533525"/>
                <a:gd name="connsiteX16" fmla="*/ 155575 w 406400"/>
                <a:gd name="connsiteY16" fmla="*/ 1285875 h 1533525"/>
                <a:gd name="connsiteX17" fmla="*/ 155575 w 406400"/>
                <a:gd name="connsiteY17" fmla="*/ 1235075 h 1533525"/>
                <a:gd name="connsiteX18" fmla="*/ 168275 w 406400"/>
                <a:gd name="connsiteY18" fmla="*/ 1123950 h 1533525"/>
                <a:gd name="connsiteX19" fmla="*/ 174625 w 406400"/>
                <a:gd name="connsiteY19" fmla="*/ 908050 h 1533525"/>
                <a:gd name="connsiteX20" fmla="*/ 177800 w 406400"/>
                <a:gd name="connsiteY20" fmla="*/ 514350 h 1533525"/>
                <a:gd name="connsiteX21" fmla="*/ 174625 w 406400"/>
                <a:gd name="connsiteY21" fmla="*/ 381000 h 1533525"/>
                <a:gd name="connsiteX22" fmla="*/ 168275 w 406400"/>
                <a:gd name="connsiteY22" fmla="*/ 317500 h 1533525"/>
                <a:gd name="connsiteX23" fmla="*/ 149225 w 406400"/>
                <a:gd name="connsiteY23" fmla="*/ 254000 h 1533525"/>
                <a:gd name="connsiteX24" fmla="*/ 114300 w 406400"/>
                <a:gd name="connsiteY24" fmla="*/ 187325 h 1533525"/>
                <a:gd name="connsiteX25" fmla="*/ 60325 w 406400"/>
                <a:gd name="connsiteY25" fmla="*/ 120650 h 1533525"/>
                <a:gd name="connsiteX26" fmla="*/ 19050 w 406400"/>
                <a:gd name="connsiteY26" fmla="*/ 85725 h 1533525"/>
                <a:gd name="connsiteX27" fmla="*/ 0 w 406400"/>
                <a:gd name="connsiteY27" fmla="*/ 47625 h 1533525"/>
                <a:gd name="connsiteX28" fmla="*/ 3175 w 406400"/>
                <a:gd name="connsiteY28" fmla="*/ 22225 h 1533525"/>
                <a:gd name="connsiteX29" fmla="*/ 28575 w 406400"/>
                <a:gd name="connsiteY29" fmla="*/ 3175 h 1533525"/>
                <a:gd name="connsiteX30" fmla="*/ 60325 w 406400"/>
                <a:gd name="connsiteY30" fmla="*/ 0 h 1533525"/>
                <a:gd name="connsiteX31" fmla="*/ 104775 w 406400"/>
                <a:gd name="connsiteY31" fmla="*/ 9525 h 1533525"/>
                <a:gd name="connsiteX32" fmla="*/ 304800 w 406400"/>
                <a:gd name="connsiteY32" fmla="*/ 85725 h 1533525"/>
                <a:gd name="connsiteX33" fmla="*/ 349250 w 406400"/>
                <a:gd name="connsiteY33" fmla="*/ 111125 h 1533525"/>
                <a:gd name="connsiteX34" fmla="*/ 368300 w 406400"/>
                <a:gd name="connsiteY34" fmla="*/ 400050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06400" h="1533525">
                  <a:moveTo>
                    <a:pt x="368300" y="400050"/>
                  </a:moveTo>
                  <a:lnTo>
                    <a:pt x="390525" y="933450"/>
                  </a:lnTo>
                  <a:lnTo>
                    <a:pt x="396875" y="1060450"/>
                  </a:lnTo>
                  <a:lnTo>
                    <a:pt x="406400" y="1149350"/>
                  </a:lnTo>
                  <a:lnTo>
                    <a:pt x="406400" y="1235075"/>
                  </a:lnTo>
                  <a:lnTo>
                    <a:pt x="390525" y="1387475"/>
                  </a:lnTo>
                  <a:lnTo>
                    <a:pt x="384175" y="1435100"/>
                  </a:lnTo>
                  <a:lnTo>
                    <a:pt x="371475" y="1470025"/>
                  </a:lnTo>
                  <a:lnTo>
                    <a:pt x="349250" y="1514475"/>
                  </a:lnTo>
                  <a:lnTo>
                    <a:pt x="333375" y="1527175"/>
                  </a:lnTo>
                  <a:lnTo>
                    <a:pt x="314325" y="1533525"/>
                  </a:lnTo>
                  <a:lnTo>
                    <a:pt x="295275" y="1527175"/>
                  </a:lnTo>
                  <a:lnTo>
                    <a:pt x="250825" y="1495425"/>
                  </a:lnTo>
                  <a:lnTo>
                    <a:pt x="215900" y="1454150"/>
                  </a:lnTo>
                  <a:lnTo>
                    <a:pt x="187325" y="1403350"/>
                  </a:lnTo>
                  <a:lnTo>
                    <a:pt x="168275" y="1346200"/>
                  </a:lnTo>
                  <a:lnTo>
                    <a:pt x="155575" y="1285875"/>
                  </a:lnTo>
                  <a:lnTo>
                    <a:pt x="155575" y="1235075"/>
                  </a:lnTo>
                  <a:lnTo>
                    <a:pt x="168275" y="1123950"/>
                  </a:lnTo>
                  <a:lnTo>
                    <a:pt x="174625" y="908050"/>
                  </a:lnTo>
                  <a:cubicBezTo>
                    <a:pt x="175683" y="776817"/>
                    <a:pt x="176742" y="645583"/>
                    <a:pt x="177800" y="514350"/>
                  </a:cubicBezTo>
                  <a:cubicBezTo>
                    <a:pt x="176742" y="469900"/>
                    <a:pt x="175683" y="425450"/>
                    <a:pt x="174625" y="381000"/>
                  </a:cubicBezTo>
                  <a:lnTo>
                    <a:pt x="168275" y="317500"/>
                  </a:lnTo>
                  <a:lnTo>
                    <a:pt x="149225" y="254000"/>
                  </a:lnTo>
                  <a:lnTo>
                    <a:pt x="114300" y="187325"/>
                  </a:lnTo>
                  <a:lnTo>
                    <a:pt x="60325" y="120650"/>
                  </a:lnTo>
                  <a:lnTo>
                    <a:pt x="19050" y="85725"/>
                  </a:lnTo>
                  <a:lnTo>
                    <a:pt x="0" y="47625"/>
                  </a:lnTo>
                  <a:lnTo>
                    <a:pt x="3175" y="22225"/>
                  </a:lnTo>
                  <a:lnTo>
                    <a:pt x="28575" y="3175"/>
                  </a:lnTo>
                  <a:lnTo>
                    <a:pt x="60325" y="0"/>
                  </a:lnTo>
                  <a:lnTo>
                    <a:pt x="104775" y="9525"/>
                  </a:lnTo>
                  <a:lnTo>
                    <a:pt x="304800" y="85725"/>
                  </a:lnTo>
                  <a:lnTo>
                    <a:pt x="349250" y="111125"/>
                  </a:lnTo>
                  <a:lnTo>
                    <a:pt x="368300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1">
              <a:extLst>
                <a:ext uri="{FF2B5EF4-FFF2-40B4-BE49-F238E27FC236}">
                  <a16:creationId xmlns:a16="http://schemas.microsoft.com/office/drawing/2014/main" id="{3F21D1EF-EB05-4281-BB5C-AFF28CF4204E}"/>
                </a:ext>
              </a:extLst>
            </p:cNvPr>
            <p:cNvSpPr/>
            <p:nvPr/>
          </p:nvSpPr>
          <p:spPr>
            <a:xfrm rot="16200000">
              <a:off x="5796756" y="3455194"/>
              <a:ext cx="4427538" cy="533400"/>
            </a:xfrm>
            <a:custGeom>
              <a:avLst/>
              <a:gdLst>
                <a:gd name="connsiteX0" fmla="*/ 2313160 w 4427144"/>
                <a:gd name="connsiteY0" fmla="*/ 199176 h 534154"/>
                <a:gd name="connsiteX1" fmla="*/ 3381469 w 4427144"/>
                <a:gd name="connsiteY1" fmla="*/ 199176 h 534154"/>
                <a:gd name="connsiteX2" fmla="*/ 4019738 w 4427144"/>
                <a:gd name="connsiteY2" fmla="*/ 203703 h 534154"/>
                <a:gd name="connsiteX3" fmla="*/ 4114800 w 4427144"/>
                <a:gd name="connsiteY3" fmla="*/ 199176 h 534154"/>
                <a:gd name="connsiteX4" fmla="*/ 4182701 w 4427144"/>
                <a:gd name="connsiteY4" fmla="*/ 185596 h 534154"/>
                <a:gd name="connsiteX5" fmla="*/ 4232495 w 4427144"/>
                <a:gd name="connsiteY5" fmla="*/ 153909 h 534154"/>
                <a:gd name="connsiteX6" fmla="*/ 4323029 w 4427144"/>
                <a:gd name="connsiteY6" fmla="*/ 67901 h 534154"/>
                <a:gd name="connsiteX7" fmla="*/ 4350190 w 4427144"/>
                <a:gd name="connsiteY7" fmla="*/ 40740 h 534154"/>
                <a:gd name="connsiteX8" fmla="*/ 4372823 w 4427144"/>
                <a:gd name="connsiteY8" fmla="*/ 13580 h 534154"/>
                <a:gd name="connsiteX9" fmla="*/ 4386404 w 4427144"/>
                <a:gd name="connsiteY9" fmla="*/ 0 h 534154"/>
                <a:gd name="connsiteX10" fmla="*/ 4413564 w 4427144"/>
                <a:gd name="connsiteY10" fmla="*/ 4526 h 534154"/>
                <a:gd name="connsiteX11" fmla="*/ 4422617 w 4427144"/>
                <a:gd name="connsiteY11" fmla="*/ 13580 h 534154"/>
                <a:gd name="connsiteX12" fmla="*/ 4427144 w 4427144"/>
                <a:gd name="connsiteY12" fmla="*/ 36213 h 534154"/>
                <a:gd name="connsiteX13" fmla="*/ 4422617 w 4427144"/>
                <a:gd name="connsiteY13" fmla="*/ 72427 h 534154"/>
                <a:gd name="connsiteX14" fmla="*/ 4409037 w 4427144"/>
                <a:gd name="connsiteY14" fmla="*/ 135802 h 534154"/>
                <a:gd name="connsiteX15" fmla="*/ 4377350 w 4427144"/>
                <a:gd name="connsiteY15" fmla="*/ 212756 h 534154"/>
                <a:gd name="connsiteX16" fmla="*/ 4345663 w 4427144"/>
                <a:gd name="connsiteY16" fmla="*/ 285184 h 534154"/>
                <a:gd name="connsiteX17" fmla="*/ 4304922 w 4427144"/>
                <a:gd name="connsiteY17" fmla="*/ 344031 h 534154"/>
                <a:gd name="connsiteX18" fmla="*/ 4273235 w 4427144"/>
                <a:gd name="connsiteY18" fmla="*/ 389299 h 534154"/>
                <a:gd name="connsiteX19" fmla="*/ 4205334 w 4427144"/>
                <a:gd name="connsiteY19" fmla="*/ 452673 h 534154"/>
                <a:gd name="connsiteX20" fmla="*/ 4146487 w 4427144"/>
                <a:gd name="connsiteY20" fmla="*/ 493413 h 534154"/>
                <a:gd name="connsiteX21" fmla="*/ 4096693 w 4427144"/>
                <a:gd name="connsiteY21" fmla="*/ 511520 h 534154"/>
                <a:gd name="connsiteX22" fmla="*/ 4042372 w 4427144"/>
                <a:gd name="connsiteY22" fmla="*/ 534154 h 534154"/>
                <a:gd name="connsiteX23" fmla="*/ 3956364 w 4427144"/>
                <a:gd name="connsiteY23" fmla="*/ 516047 h 534154"/>
                <a:gd name="connsiteX24" fmla="*/ 3775295 w 4427144"/>
                <a:gd name="connsiteY24" fmla="*/ 479833 h 534154"/>
                <a:gd name="connsiteX25" fmla="*/ 3521798 w 4427144"/>
                <a:gd name="connsiteY25" fmla="*/ 443619 h 534154"/>
                <a:gd name="connsiteX26" fmla="*/ 3376942 w 4427144"/>
                <a:gd name="connsiteY26" fmla="*/ 425512 h 534154"/>
                <a:gd name="connsiteX27" fmla="*/ 3091758 w 4427144"/>
                <a:gd name="connsiteY27" fmla="*/ 411932 h 534154"/>
                <a:gd name="connsiteX28" fmla="*/ 2734146 w 4427144"/>
                <a:gd name="connsiteY28" fmla="*/ 407406 h 534154"/>
                <a:gd name="connsiteX29" fmla="*/ 2254312 w 4427144"/>
                <a:gd name="connsiteY29" fmla="*/ 407406 h 534154"/>
                <a:gd name="connsiteX30" fmla="*/ 1833326 w 4427144"/>
                <a:gd name="connsiteY30" fmla="*/ 416459 h 534154"/>
                <a:gd name="connsiteX31" fmla="*/ 1376126 w 4427144"/>
                <a:gd name="connsiteY31" fmla="*/ 448146 h 534154"/>
                <a:gd name="connsiteX32" fmla="*/ 715223 w 4427144"/>
                <a:gd name="connsiteY32" fmla="*/ 511520 h 534154"/>
                <a:gd name="connsiteX33" fmla="*/ 570368 w 4427144"/>
                <a:gd name="connsiteY33" fmla="*/ 534154 h 534154"/>
                <a:gd name="connsiteX34" fmla="*/ 488887 w 4427144"/>
                <a:gd name="connsiteY34" fmla="*/ 511520 h 534154"/>
                <a:gd name="connsiteX35" fmla="*/ 325924 w 4427144"/>
                <a:gd name="connsiteY35" fmla="*/ 443619 h 534154"/>
                <a:gd name="connsiteX36" fmla="*/ 172015 w 4427144"/>
                <a:gd name="connsiteY36" fmla="*/ 366665 h 534154"/>
                <a:gd name="connsiteX37" fmla="*/ 45267 w 4427144"/>
                <a:gd name="connsiteY37" fmla="*/ 298764 h 534154"/>
                <a:gd name="connsiteX38" fmla="*/ 13580 w 4427144"/>
                <a:gd name="connsiteY38" fmla="*/ 280657 h 534154"/>
                <a:gd name="connsiteX39" fmla="*/ 0 w 4427144"/>
                <a:gd name="connsiteY39" fmla="*/ 248970 h 534154"/>
                <a:gd name="connsiteX40" fmla="*/ 0 w 4427144"/>
                <a:gd name="connsiteY40" fmla="*/ 217283 h 534154"/>
                <a:gd name="connsiteX41" fmla="*/ 18107 w 4427144"/>
                <a:gd name="connsiteY41" fmla="*/ 194649 h 534154"/>
                <a:gd name="connsiteX42" fmla="*/ 602055 w 4427144"/>
                <a:gd name="connsiteY42" fmla="*/ 244443 h 534154"/>
                <a:gd name="connsiteX43" fmla="*/ 656376 w 4427144"/>
                <a:gd name="connsiteY43" fmla="*/ 258023 h 534154"/>
                <a:gd name="connsiteX44" fmla="*/ 724277 w 4427144"/>
                <a:gd name="connsiteY44" fmla="*/ 267077 h 534154"/>
                <a:gd name="connsiteX45" fmla="*/ 819338 w 4427144"/>
                <a:gd name="connsiteY45" fmla="*/ 267077 h 534154"/>
                <a:gd name="connsiteX46" fmla="*/ 995881 w 4427144"/>
                <a:gd name="connsiteY46" fmla="*/ 248970 h 534154"/>
                <a:gd name="connsiteX47" fmla="*/ 1186004 w 4427144"/>
                <a:gd name="connsiteY47" fmla="*/ 235390 h 534154"/>
                <a:gd name="connsiteX48" fmla="*/ 1530035 w 4427144"/>
                <a:gd name="connsiteY48" fmla="*/ 217283 h 534154"/>
                <a:gd name="connsiteX49" fmla="*/ 2313160 w 4427144"/>
                <a:gd name="connsiteY49" fmla="*/ 199176 h 5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427144" h="534154">
                  <a:moveTo>
                    <a:pt x="2313160" y="199176"/>
                  </a:moveTo>
                  <a:lnTo>
                    <a:pt x="3381469" y="199176"/>
                  </a:lnTo>
                  <a:lnTo>
                    <a:pt x="4019738" y="203703"/>
                  </a:lnTo>
                  <a:lnTo>
                    <a:pt x="4114800" y="199176"/>
                  </a:lnTo>
                  <a:lnTo>
                    <a:pt x="4182701" y="185596"/>
                  </a:lnTo>
                  <a:lnTo>
                    <a:pt x="4232495" y="153909"/>
                  </a:lnTo>
                  <a:lnTo>
                    <a:pt x="4323029" y="67901"/>
                  </a:lnTo>
                  <a:lnTo>
                    <a:pt x="4350190" y="40740"/>
                  </a:lnTo>
                  <a:lnTo>
                    <a:pt x="4372823" y="13580"/>
                  </a:lnTo>
                  <a:lnTo>
                    <a:pt x="4386404" y="0"/>
                  </a:lnTo>
                  <a:lnTo>
                    <a:pt x="4413564" y="4526"/>
                  </a:lnTo>
                  <a:lnTo>
                    <a:pt x="4422617" y="13580"/>
                  </a:lnTo>
                  <a:lnTo>
                    <a:pt x="4427144" y="36213"/>
                  </a:lnTo>
                  <a:lnTo>
                    <a:pt x="4422617" y="72427"/>
                  </a:lnTo>
                  <a:lnTo>
                    <a:pt x="4409037" y="135802"/>
                  </a:lnTo>
                  <a:lnTo>
                    <a:pt x="4377350" y="212756"/>
                  </a:lnTo>
                  <a:lnTo>
                    <a:pt x="4345663" y="285184"/>
                  </a:lnTo>
                  <a:lnTo>
                    <a:pt x="4304922" y="344031"/>
                  </a:lnTo>
                  <a:lnTo>
                    <a:pt x="4273235" y="389299"/>
                  </a:lnTo>
                  <a:lnTo>
                    <a:pt x="4205334" y="452673"/>
                  </a:lnTo>
                  <a:lnTo>
                    <a:pt x="4146487" y="493413"/>
                  </a:lnTo>
                  <a:lnTo>
                    <a:pt x="4096693" y="511520"/>
                  </a:lnTo>
                  <a:lnTo>
                    <a:pt x="4042372" y="534154"/>
                  </a:lnTo>
                  <a:lnTo>
                    <a:pt x="3956364" y="516047"/>
                  </a:lnTo>
                  <a:lnTo>
                    <a:pt x="3775295" y="479833"/>
                  </a:lnTo>
                  <a:lnTo>
                    <a:pt x="3521798" y="443619"/>
                  </a:lnTo>
                  <a:lnTo>
                    <a:pt x="3376942" y="425512"/>
                  </a:lnTo>
                  <a:lnTo>
                    <a:pt x="3091758" y="411932"/>
                  </a:lnTo>
                  <a:lnTo>
                    <a:pt x="2734146" y="407406"/>
                  </a:lnTo>
                  <a:lnTo>
                    <a:pt x="2254312" y="407406"/>
                  </a:lnTo>
                  <a:lnTo>
                    <a:pt x="1833326" y="416459"/>
                  </a:lnTo>
                  <a:lnTo>
                    <a:pt x="1376126" y="448146"/>
                  </a:lnTo>
                  <a:lnTo>
                    <a:pt x="715223" y="511520"/>
                  </a:lnTo>
                  <a:lnTo>
                    <a:pt x="570368" y="534154"/>
                  </a:lnTo>
                  <a:lnTo>
                    <a:pt x="488887" y="511520"/>
                  </a:lnTo>
                  <a:lnTo>
                    <a:pt x="325924" y="443619"/>
                  </a:lnTo>
                  <a:lnTo>
                    <a:pt x="172015" y="366665"/>
                  </a:lnTo>
                  <a:lnTo>
                    <a:pt x="45267" y="298764"/>
                  </a:lnTo>
                  <a:lnTo>
                    <a:pt x="13580" y="280657"/>
                  </a:lnTo>
                  <a:lnTo>
                    <a:pt x="0" y="248970"/>
                  </a:lnTo>
                  <a:lnTo>
                    <a:pt x="0" y="217283"/>
                  </a:lnTo>
                  <a:lnTo>
                    <a:pt x="18107" y="194649"/>
                  </a:lnTo>
                  <a:lnTo>
                    <a:pt x="602055" y="244443"/>
                  </a:lnTo>
                  <a:lnTo>
                    <a:pt x="656376" y="258023"/>
                  </a:lnTo>
                  <a:lnTo>
                    <a:pt x="724277" y="267077"/>
                  </a:lnTo>
                  <a:lnTo>
                    <a:pt x="819338" y="267077"/>
                  </a:lnTo>
                  <a:lnTo>
                    <a:pt x="995881" y="248970"/>
                  </a:lnTo>
                  <a:lnTo>
                    <a:pt x="1186004" y="235390"/>
                  </a:lnTo>
                  <a:lnTo>
                    <a:pt x="1530035" y="217283"/>
                  </a:lnTo>
                  <a:lnTo>
                    <a:pt x="2313160" y="1991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3">
              <a:extLst>
                <a:ext uri="{FF2B5EF4-FFF2-40B4-BE49-F238E27FC236}">
                  <a16:creationId xmlns:a16="http://schemas.microsoft.com/office/drawing/2014/main" id="{1779CFE6-04EF-4F01-BDD6-D34FA00444F9}"/>
                </a:ext>
              </a:extLst>
            </p:cNvPr>
            <p:cNvSpPr/>
            <p:nvPr/>
          </p:nvSpPr>
          <p:spPr>
            <a:xfrm rot="16200000">
              <a:off x="5766595" y="2982120"/>
              <a:ext cx="2182813" cy="434975"/>
            </a:xfrm>
            <a:custGeom>
              <a:avLst/>
              <a:gdLst>
                <a:gd name="connsiteX0" fmla="*/ 833438 w 2183606"/>
                <a:gd name="connsiteY0" fmla="*/ 185738 h 435769"/>
                <a:gd name="connsiteX1" fmla="*/ 1707356 w 2183606"/>
                <a:gd name="connsiteY1" fmla="*/ 188119 h 435769"/>
                <a:gd name="connsiteX2" fmla="*/ 1795463 w 2183606"/>
                <a:gd name="connsiteY2" fmla="*/ 188119 h 435769"/>
                <a:gd name="connsiteX3" fmla="*/ 1857375 w 2183606"/>
                <a:gd name="connsiteY3" fmla="*/ 183357 h 435769"/>
                <a:gd name="connsiteX4" fmla="*/ 1912144 w 2183606"/>
                <a:gd name="connsiteY4" fmla="*/ 169069 h 435769"/>
                <a:gd name="connsiteX5" fmla="*/ 1983581 w 2183606"/>
                <a:gd name="connsiteY5" fmla="*/ 130969 h 435769"/>
                <a:gd name="connsiteX6" fmla="*/ 2050256 w 2183606"/>
                <a:gd name="connsiteY6" fmla="*/ 80963 h 435769"/>
                <a:gd name="connsiteX7" fmla="*/ 2085975 w 2183606"/>
                <a:gd name="connsiteY7" fmla="*/ 40482 h 435769"/>
                <a:gd name="connsiteX8" fmla="*/ 2109788 w 2183606"/>
                <a:gd name="connsiteY8" fmla="*/ 9525 h 435769"/>
                <a:gd name="connsiteX9" fmla="*/ 2133600 w 2183606"/>
                <a:gd name="connsiteY9" fmla="*/ 0 h 435769"/>
                <a:gd name="connsiteX10" fmla="*/ 2157413 w 2183606"/>
                <a:gd name="connsiteY10" fmla="*/ 2382 h 435769"/>
                <a:gd name="connsiteX11" fmla="*/ 2174081 w 2183606"/>
                <a:gd name="connsiteY11" fmla="*/ 16669 h 435769"/>
                <a:gd name="connsiteX12" fmla="*/ 2183606 w 2183606"/>
                <a:gd name="connsiteY12" fmla="*/ 40482 h 435769"/>
                <a:gd name="connsiteX13" fmla="*/ 2174081 w 2183606"/>
                <a:gd name="connsiteY13" fmla="*/ 76200 h 435769"/>
                <a:gd name="connsiteX14" fmla="*/ 2145506 w 2183606"/>
                <a:gd name="connsiteY14" fmla="*/ 145257 h 435769"/>
                <a:gd name="connsiteX15" fmla="*/ 2066925 w 2183606"/>
                <a:gd name="connsiteY15" fmla="*/ 261938 h 435769"/>
                <a:gd name="connsiteX16" fmla="*/ 2000250 w 2183606"/>
                <a:gd name="connsiteY16" fmla="*/ 342900 h 435769"/>
                <a:gd name="connsiteX17" fmla="*/ 1950244 w 2183606"/>
                <a:gd name="connsiteY17" fmla="*/ 395288 h 435769"/>
                <a:gd name="connsiteX18" fmla="*/ 1928813 w 2183606"/>
                <a:gd name="connsiteY18" fmla="*/ 414338 h 435769"/>
                <a:gd name="connsiteX19" fmla="*/ 1902619 w 2183606"/>
                <a:gd name="connsiteY19" fmla="*/ 428625 h 435769"/>
                <a:gd name="connsiteX20" fmla="*/ 1864519 w 2183606"/>
                <a:gd name="connsiteY20" fmla="*/ 435769 h 435769"/>
                <a:gd name="connsiteX21" fmla="*/ 1785938 w 2183606"/>
                <a:gd name="connsiteY21" fmla="*/ 426244 h 435769"/>
                <a:gd name="connsiteX22" fmla="*/ 1714500 w 2183606"/>
                <a:gd name="connsiteY22" fmla="*/ 407194 h 435769"/>
                <a:gd name="connsiteX23" fmla="*/ 854869 w 2183606"/>
                <a:gd name="connsiteY23" fmla="*/ 381000 h 435769"/>
                <a:gd name="connsiteX24" fmla="*/ 245269 w 2183606"/>
                <a:gd name="connsiteY24" fmla="*/ 361950 h 435769"/>
                <a:gd name="connsiteX25" fmla="*/ 88106 w 2183606"/>
                <a:gd name="connsiteY25" fmla="*/ 352425 h 435769"/>
                <a:gd name="connsiteX26" fmla="*/ 38100 w 2183606"/>
                <a:gd name="connsiteY26" fmla="*/ 338138 h 435769"/>
                <a:gd name="connsiteX27" fmla="*/ 11906 w 2183606"/>
                <a:gd name="connsiteY27" fmla="*/ 319088 h 435769"/>
                <a:gd name="connsiteX28" fmla="*/ 2381 w 2183606"/>
                <a:gd name="connsiteY28" fmla="*/ 302419 h 435769"/>
                <a:gd name="connsiteX29" fmla="*/ 0 w 2183606"/>
                <a:gd name="connsiteY29" fmla="*/ 276225 h 435769"/>
                <a:gd name="connsiteX30" fmla="*/ 16669 w 2183606"/>
                <a:gd name="connsiteY30" fmla="*/ 259557 h 435769"/>
                <a:gd name="connsiteX31" fmla="*/ 83344 w 2183606"/>
                <a:gd name="connsiteY31" fmla="*/ 211932 h 435769"/>
                <a:gd name="connsiteX32" fmla="*/ 176213 w 2183606"/>
                <a:gd name="connsiteY32" fmla="*/ 164307 h 435769"/>
                <a:gd name="connsiteX33" fmla="*/ 230981 w 2183606"/>
                <a:gd name="connsiteY33" fmla="*/ 147638 h 435769"/>
                <a:gd name="connsiteX34" fmla="*/ 278606 w 2183606"/>
                <a:gd name="connsiteY34" fmla="*/ 138113 h 435769"/>
                <a:gd name="connsiteX35" fmla="*/ 326231 w 2183606"/>
                <a:gd name="connsiteY35" fmla="*/ 145257 h 435769"/>
                <a:gd name="connsiteX36" fmla="*/ 404813 w 2183606"/>
                <a:gd name="connsiteY36" fmla="*/ 166688 h 435769"/>
                <a:gd name="connsiteX37" fmla="*/ 473869 w 2183606"/>
                <a:gd name="connsiteY37" fmla="*/ 178594 h 435769"/>
                <a:gd name="connsiteX38" fmla="*/ 547688 w 2183606"/>
                <a:gd name="connsiteY38" fmla="*/ 188119 h 435769"/>
                <a:gd name="connsiteX39" fmla="*/ 833438 w 2183606"/>
                <a:gd name="connsiteY39" fmla="*/ 185738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83606" h="435769">
                  <a:moveTo>
                    <a:pt x="833438" y="185738"/>
                  </a:moveTo>
                  <a:lnTo>
                    <a:pt x="1707356" y="188119"/>
                  </a:lnTo>
                  <a:lnTo>
                    <a:pt x="1795463" y="188119"/>
                  </a:lnTo>
                  <a:lnTo>
                    <a:pt x="1857375" y="183357"/>
                  </a:lnTo>
                  <a:lnTo>
                    <a:pt x="1912144" y="169069"/>
                  </a:lnTo>
                  <a:lnTo>
                    <a:pt x="1983581" y="130969"/>
                  </a:lnTo>
                  <a:lnTo>
                    <a:pt x="2050256" y="80963"/>
                  </a:lnTo>
                  <a:lnTo>
                    <a:pt x="2085975" y="40482"/>
                  </a:lnTo>
                  <a:lnTo>
                    <a:pt x="2109788" y="9525"/>
                  </a:lnTo>
                  <a:lnTo>
                    <a:pt x="2133600" y="0"/>
                  </a:lnTo>
                  <a:lnTo>
                    <a:pt x="2157413" y="2382"/>
                  </a:lnTo>
                  <a:lnTo>
                    <a:pt x="2174081" y="16669"/>
                  </a:lnTo>
                  <a:lnTo>
                    <a:pt x="2183606" y="40482"/>
                  </a:lnTo>
                  <a:lnTo>
                    <a:pt x="2174081" y="76200"/>
                  </a:lnTo>
                  <a:lnTo>
                    <a:pt x="2145506" y="145257"/>
                  </a:lnTo>
                  <a:lnTo>
                    <a:pt x="2066925" y="261938"/>
                  </a:lnTo>
                  <a:lnTo>
                    <a:pt x="2000250" y="342900"/>
                  </a:lnTo>
                  <a:lnTo>
                    <a:pt x="1950244" y="395288"/>
                  </a:lnTo>
                  <a:lnTo>
                    <a:pt x="1928813" y="414338"/>
                  </a:lnTo>
                  <a:lnTo>
                    <a:pt x="1902619" y="428625"/>
                  </a:lnTo>
                  <a:lnTo>
                    <a:pt x="1864519" y="435769"/>
                  </a:lnTo>
                  <a:lnTo>
                    <a:pt x="1785938" y="426244"/>
                  </a:lnTo>
                  <a:lnTo>
                    <a:pt x="1714500" y="407194"/>
                  </a:lnTo>
                  <a:lnTo>
                    <a:pt x="854869" y="381000"/>
                  </a:lnTo>
                  <a:lnTo>
                    <a:pt x="245269" y="361950"/>
                  </a:lnTo>
                  <a:lnTo>
                    <a:pt x="88106" y="352425"/>
                  </a:lnTo>
                  <a:lnTo>
                    <a:pt x="38100" y="338138"/>
                  </a:lnTo>
                  <a:lnTo>
                    <a:pt x="11906" y="319088"/>
                  </a:lnTo>
                  <a:lnTo>
                    <a:pt x="2381" y="302419"/>
                  </a:lnTo>
                  <a:lnTo>
                    <a:pt x="0" y="276225"/>
                  </a:lnTo>
                  <a:lnTo>
                    <a:pt x="16669" y="259557"/>
                  </a:lnTo>
                  <a:lnTo>
                    <a:pt x="83344" y="211932"/>
                  </a:lnTo>
                  <a:lnTo>
                    <a:pt x="176213" y="164307"/>
                  </a:lnTo>
                  <a:lnTo>
                    <a:pt x="230981" y="147638"/>
                  </a:lnTo>
                  <a:lnTo>
                    <a:pt x="278606" y="138113"/>
                  </a:lnTo>
                  <a:lnTo>
                    <a:pt x="326231" y="145257"/>
                  </a:lnTo>
                  <a:lnTo>
                    <a:pt x="404813" y="166688"/>
                  </a:lnTo>
                  <a:lnTo>
                    <a:pt x="473869" y="178594"/>
                  </a:lnTo>
                  <a:cubicBezTo>
                    <a:pt x="544498" y="188336"/>
                    <a:pt x="519688" y="188119"/>
                    <a:pt x="547688" y="188119"/>
                  </a:cubicBezTo>
                  <a:lnTo>
                    <a:pt x="833438" y="185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9B4BA21F-97C2-4503-BDD6-0FD60678CA30}"/>
                </a:ext>
              </a:extLst>
            </p:cNvPr>
            <p:cNvSpPr/>
            <p:nvPr/>
          </p:nvSpPr>
          <p:spPr>
            <a:xfrm>
              <a:off x="4270375" y="2244725"/>
              <a:ext cx="1835150" cy="425450"/>
            </a:xfrm>
            <a:custGeom>
              <a:avLst/>
              <a:gdLst>
                <a:gd name="connsiteX0" fmla="*/ 647700 w 1835150"/>
                <a:gd name="connsiteY0" fmla="*/ 200025 h 425450"/>
                <a:gd name="connsiteX1" fmla="*/ 1022350 w 1835150"/>
                <a:gd name="connsiteY1" fmla="*/ 130175 h 425450"/>
                <a:gd name="connsiteX2" fmla="*/ 1228725 w 1835150"/>
                <a:gd name="connsiteY2" fmla="*/ 88900 h 425450"/>
                <a:gd name="connsiteX3" fmla="*/ 1333500 w 1835150"/>
                <a:gd name="connsiteY3" fmla="*/ 66675 h 425450"/>
                <a:gd name="connsiteX4" fmla="*/ 1409700 w 1835150"/>
                <a:gd name="connsiteY4" fmla="*/ 31750 h 425450"/>
                <a:gd name="connsiteX5" fmla="*/ 1473200 w 1835150"/>
                <a:gd name="connsiteY5" fmla="*/ 9525 h 425450"/>
                <a:gd name="connsiteX6" fmla="*/ 1511300 w 1835150"/>
                <a:gd name="connsiteY6" fmla="*/ 3175 h 425450"/>
                <a:gd name="connsiteX7" fmla="*/ 1546225 w 1835150"/>
                <a:gd name="connsiteY7" fmla="*/ 0 h 425450"/>
                <a:gd name="connsiteX8" fmla="*/ 1593850 w 1835150"/>
                <a:gd name="connsiteY8" fmla="*/ 0 h 425450"/>
                <a:gd name="connsiteX9" fmla="*/ 1641475 w 1835150"/>
                <a:gd name="connsiteY9" fmla="*/ 6350 h 425450"/>
                <a:gd name="connsiteX10" fmla="*/ 1701800 w 1835150"/>
                <a:gd name="connsiteY10" fmla="*/ 22225 h 425450"/>
                <a:gd name="connsiteX11" fmla="*/ 1787525 w 1835150"/>
                <a:gd name="connsiteY11" fmla="*/ 57150 h 425450"/>
                <a:gd name="connsiteX12" fmla="*/ 1816100 w 1835150"/>
                <a:gd name="connsiteY12" fmla="*/ 69850 h 425450"/>
                <a:gd name="connsiteX13" fmla="*/ 1831975 w 1835150"/>
                <a:gd name="connsiteY13" fmla="*/ 85725 h 425450"/>
                <a:gd name="connsiteX14" fmla="*/ 1835150 w 1835150"/>
                <a:gd name="connsiteY14" fmla="*/ 107950 h 425450"/>
                <a:gd name="connsiteX15" fmla="*/ 1831975 w 1835150"/>
                <a:gd name="connsiteY15" fmla="*/ 117475 h 425450"/>
                <a:gd name="connsiteX16" fmla="*/ 1825625 w 1835150"/>
                <a:gd name="connsiteY16" fmla="*/ 136525 h 425450"/>
                <a:gd name="connsiteX17" fmla="*/ 1803400 w 1835150"/>
                <a:gd name="connsiteY17" fmla="*/ 155575 h 425450"/>
                <a:gd name="connsiteX18" fmla="*/ 1755775 w 1835150"/>
                <a:gd name="connsiteY18" fmla="*/ 184150 h 425450"/>
                <a:gd name="connsiteX19" fmla="*/ 1711325 w 1835150"/>
                <a:gd name="connsiteY19" fmla="*/ 203200 h 425450"/>
                <a:gd name="connsiteX20" fmla="*/ 1562100 w 1835150"/>
                <a:gd name="connsiteY20" fmla="*/ 238125 h 425450"/>
                <a:gd name="connsiteX21" fmla="*/ 1311275 w 1835150"/>
                <a:gd name="connsiteY21" fmla="*/ 285750 h 425450"/>
                <a:gd name="connsiteX22" fmla="*/ 1038225 w 1835150"/>
                <a:gd name="connsiteY22" fmla="*/ 333375 h 425450"/>
                <a:gd name="connsiteX23" fmla="*/ 736600 w 1835150"/>
                <a:gd name="connsiteY23" fmla="*/ 384175 h 425450"/>
                <a:gd name="connsiteX24" fmla="*/ 466725 w 1835150"/>
                <a:gd name="connsiteY24" fmla="*/ 409575 h 425450"/>
                <a:gd name="connsiteX25" fmla="*/ 279400 w 1835150"/>
                <a:gd name="connsiteY25" fmla="*/ 422275 h 425450"/>
                <a:gd name="connsiteX26" fmla="*/ 228600 w 1835150"/>
                <a:gd name="connsiteY26" fmla="*/ 425450 h 425450"/>
                <a:gd name="connsiteX27" fmla="*/ 174625 w 1835150"/>
                <a:gd name="connsiteY27" fmla="*/ 419100 h 425450"/>
                <a:gd name="connsiteX28" fmla="*/ 101600 w 1835150"/>
                <a:gd name="connsiteY28" fmla="*/ 400050 h 425450"/>
                <a:gd name="connsiteX29" fmla="*/ 53975 w 1835150"/>
                <a:gd name="connsiteY29" fmla="*/ 377825 h 425450"/>
                <a:gd name="connsiteX30" fmla="*/ 0 w 1835150"/>
                <a:gd name="connsiteY30" fmla="*/ 330200 h 425450"/>
                <a:gd name="connsiteX31" fmla="*/ 117475 w 1835150"/>
                <a:gd name="connsiteY31" fmla="*/ 228600 h 425450"/>
                <a:gd name="connsiteX32" fmla="*/ 200025 w 1835150"/>
                <a:gd name="connsiteY32" fmla="*/ 244475 h 425450"/>
                <a:gd name="connsiteX33" fmla="*/ 266700 w 1835150"/>
                <a:gd name="connsiteY33" fmla="*/ 244475 h 425450"/>
                <a:gd name="connsiteX34" fmla="*/ 339725 w 1835150"/>
                <a:gd name="connsiteY34" fmla="*/ 241300 h 425450"/>
                <a:gd name="connsiteX35" fmla="*/ 434975 w 1835150"/>
                <a:gd name="connsiteY35" fmla="*/ 231775 h 425450"/>
                <a:gd name="connsiteX36" fmla="*/ 647700 w 1835150"/>
                <a:gd name="connsiteY36" fmla="*/ 200025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35150" h="425450">
                  <a:moveTo>
                    <a:pt x="647700" y="200025"/>
                  </a:moveTo>
                  <a:lnTo>
                    <a:pt x="1022350" y="130175"/>
                  </a:lnTo>
                  <a:lnTo>
                    <a:pt x="1228725" y="88900"/>
                  </a:lnTo>
                  <a:lnTo>
                    <a:pt x="1333500" y="66675"/>
                  </a:lnTo>
                  <a:lnTo>
                    <a:pt x="1409700" y="31750"/>
                  </a:lnTo>
                  <a:lnTo>
                    <a:pt x="1473200" y="9525"/>
                  </a:lnTo>
                  <a:lnTo>
                    <a:pt x="1511300" y="3175"/>
                  </a:lnTo>
                  <a:lnTo>
                    <a:pt x="1546225" y="0"/>
                  </a:lnTo>
                  <a:lnTo>
                    <a:pt x="1593850" y="0"/>
                  </a:lnTo>
                  <a:lnTo>
                    <a:pt x="1641475" y="6350"/>
                  </a:lnTo>
                  <a:lnTo>
                    <a:pt x="1701800" y="22225"/>
                  </a:lnTo>
                  <a:lnTo>
                    <a:pt x="1787525" y="57150"/>
                  </a:lnTo>
                  <a:lnTo>
                    <a:pt x="1816100" y="69850"/>
                  </a:lnTo>
                  <a:lnTo>
                    <a:pt x="1831975" y="85725"/>
                  </a:lnTo>
                  <a:lnTo>
                    <a:pt x="1835150" y="107950"/>
                  </a:lnTo>
                  <a:lnTo>
                    <a:pt x="1831975" y="117475"/>
                  </a:lnTo>
                  <a:lnTo>
                    <a:pt x="1825625" y="136525"/>
                  </a:lnTo>
                  <a:lnTo>
                    <a:pt x="1803400" y="155575"/>
                  </a:lnTo>
                  <a:lnTo>
                    <a:pt x="1755775" y="184150"/>
                  </a:lnTo>
                  <a:lnTo>
                    <a:pt x="1711325" y="203200"/>
                  </a:lnTo>
                  <a:lnTo>
                    <a:pt x="1562100" y="238125"/>
                  </a:lnTo>
                  <a:lnTo>
                    <a:pt x="1311275" y="285750"/>
                  </a:lnTo>
                  <a:lnTo>
                    <a:pt x="1038225" y="333375"/>
                  </a:lnTo>
                  <a:lnTo>
                    <a:pt x="736600" y="384175"/>
                  </a:lnTo>
                  <a:lnTo>
                    <a:pt x="466725" y="409575"/>
                  </a:lnTo>
                  <a:lnTo>
                    <a:pt x="279400" y="422275"/>
                  </a:lnTo>
                  <a:lnTo>
                    <a:pt x="228600" y="425450"/>
                  </a:lnTo>
                  <a:lnTo>
                    <a:pt x="174625" y="419100"/>
                  </a:lnTo>
                  <a:lnTo>
                    <a:pt x="101600" y="400050"/>
                  </a:lnTo>
                  <a:lnTo>
                    <a:pt x="53975" y="377825"/>
                  </a:lnTo>
                  <a:lnTo>
                    <a:pt x="0" y="330200"/>
                  </a:lnTo>
                  <a:lnTo>
                    <a:pt x="117475" y="228600"/>
                  </a:lnTo>
                  <a:lnTo>
                    <a:pt x="200025" y="244475"/>
                  </a:lnTo>
                  <a:lnTo>
                    <a:pt x="266700" y="244475"/>
                  </a:lnTo>
                  <a:lnTo>
                    <a:pt x="339725" y="241300"/>
                  </a:lnTo>
                  <a:lnTo>
                    <a:pt x="434975" y="231775"/>
                  </a:lnTo>
                  <a:lnTo>
                    <a:pt x="647700" y="200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75E05890-0E1D-4151-B0B6-25B3D905A2BB}"/>
                </a:ext>
              </a:extLst>
            </p:cNvPr>
            <p:cNvSpPr/>
            <p:nvPr/>
          </p:nvSpPr>
          <p:spPr>
            <a:xfrm>
              <a:off x="3889376" y="2914650"/>
              <a:ext cx="2574925" cy="647700"/>
            </a:xfrm>
            <a:custGeom>
              <a:avLst/>
              <a:gdLst>
                <a:gd name="connsiteX0" fmla="*/ 784225 w 2574925"/>
                <a:gd name="connsiteY0" fmla="*/ 323850 h 647700"/>
                <a:gd name="connsiteX1" fmla="*/ 1203325 w 2574925"/>
                <a:gd name="connsiteY1" fmla="*/ 238125 h 647700"/>
                <a:gd name="connsiteX2" fmla="*/ 1489075 w 2574925"/>
                <a:gd name="connsiteY2" fmla="*/ 184150 h 647700"/>
                <a:gd name="connsiteX3" fmla="*/ 1997075 w 2574925"/>
                <a:gd name="connsiteY3" fmla="*/ 85725 h 647700"/>
                <a:gd name="connsiteX4" fmla="*/ 2041525 w 2574925"/>
                <a:gd name="connsiteY4" fmla="*/ 69850 h 647700"/>
                <a:gd name="connsiteX5" fmla="*/ 2101850 w 2574925"/>
                <a:gd name="connsiteY5" fmla="*/ 34925 h 647700"/>
                <a:gd name="connsiteX6" fmla="*/ 2143125 w 2574925"/>
                <a:gd name="connsiteY6" fmla="*/ 15875 h 647700"/>
                <a:gd name="connsiteX7" fmla="*/ 2193925 w 2574925"/>
                <a:gd name="connsiteY7" fmla="*/ 0 h 647700"/>
                <a:gd name="connsiteX8" fmla="*/ 2235200 w 2574925"/>
                <a:gd name="connsiteY8" fmla="*/ 3175 h 647700"/>
                <a:gd name="connsiteX9" fmla="*/ 2295525 w 2574925"/>
                <a:gd name="connsiteY9" fmla="*/ 22225 h 647700"/>
                <a:gd name="connsiteX10" fmla="*/ 2489200 w 2574925"/>
                <a:gd name="connsiteY10" fmla="*/ 95250 h 647700"/>
                <a:gd name="connsiteX11" fmla="*/ 2530475 w 2574925"/>
                <a:gd name="connsiteY11" fmla="*/ 114300 h 647700"/>
                <a:gd name="connsiteX12" fmla="*/ 2565400 w 2574925"/>
                <a:gd name="connsiteY12" fmla="*/ 130175 h 647700"/>
                <a:gd name="connsiteX13" fmla="*/ 2574925 w 2574925"/>
                <a:gd name="connsiteY13" fmla="*/ 152400 h 647700"/>
                <a:gd name="connsiteX14" fmla="*/ 2568575 w 2574925"/>
                <a:gd name="connsiteY14" fmla="*/ 168275 h 647700"/>
                <a:gd name="connsiteX15" fmla="*/ 2549525 w 2574925"/>
                <a:gd name="connsiteY15" fmla="*/ 196850 h 647700"/>
                <a:gd name="connsiteX16" fmla="*/ 2520950 w 2574925"/>
                <a:gd name="connsiteY16" fmla="*/ 228600 h 647700"/>
                <a:gd name="connsiteX17" fmla="*/ 2492375 w 2574925"/>
                <a:gd name="connsiteY17" fmla="*/ 244475 h 647700"/>
                <a:gd name="connsiteX18" fmla="*/ 2438400 w 2574925"/>
                <a:gd name="connsiteY18" fmla="*/ 260350 h 647700"/>
                <a:gd name="connsiteX19" fmla="*/ 2387600 w 2574925"/>
                <a:gd name="connsiteY19" fmla="*/ 266700 h 647700"/>
                <a:gd name="connsiteX20" fmla="*/ 2317750 w 2574925"/>
                <a:gd name="connsiteY20" fmla="*/ 266700 h 647700"/>
                <a:gd name="connsiteX21" fmla="*/ 2159000 w 2574925"/>
                <a:gd name="connsiteY21" fmla="*/ 279400 h 647700"/>
                <a:gd name="connsiteX22" fmla="*/ 1822450 w 2574925"/>
                <a:gd name="connsiteY22" fmla="*/ 323850 h 647700"/>
                <a:gd name="connsiteX23" fmla="*/ 1060450 w 2574925"/>
                <a:gd name="connsiteY23" fmla="*/ 466725 h 647700"/>
                <a:gd name="connsiteX24" fmla="*/ 574675 w 2574925"/>
                <a:gd name="connsiteY24" fmla="*/ 590550 h 647700"/>
                <a:gd name="connsiteX25" fmla="*/ 349250 w 2574925"/>
                <a:gd name="connsiteY25" fmla="*/ 647700 h 647700"/>
                <a:gd name="connsiteX26" fmla="*/ 292100 w 2574925"/>
                <a:gd name="connsiteY26" fmla="*/ 625475 h 647700"/>
                <a:gd name="connsiteX27" fmla="*/ 225425 w 2574925"/>
                <a:gd name="connsiteY27" fmla="*/ 584200 h 647700"/>
                <a:gd name="connsiteX28" fmla="*/ 155575 w 2574925"/>
                <a:gd name="connsiteY28" fmla="*/ 533400 h 647700"/>
                <a:gd name="connsiteX29" fmla="*/ 66675 w 2574925"/>
                <a:gd name="connsiteY29" fmla="*/ 457200 h 647700"/>
                <a:gd name="connsiteX30" fmla="*/ 9525 w 2574925"/>
                <a:gd name="connsiteY30" fmla="*/ 403225 h 647700"/>
                <a:gd name="connsiteX31" fmla="*/ 0 w 2574925"/>
                <a:gd name="connsiteY31" fmla="*/ 381000 h 647700"/>
                <a:gd name="connsiteX32" fmla="*/ 0 w 2574925"/>
                <a:gd name="connsiteY32" fmla="*/ 352425 h 647700"/>
                <a:gd name="connsiteX33" fmla="*/ 12700 w 2574925"/>
                <a:gd name="connsiteY33" fmla="*/ 349250 h 647700"/>
                <a:gd name="connsiteX34" fmla="*/ 41275 w 2574925"/>
                <a:gd name="connsiteY34" fmla="*/ 352425 h 647700"/>
                <a:gd name="connsiteX35" fmla="*/ 85725 w 2574925"/>
                <a:gd name="connsiteY35" fmla="*/ 371475 h 647700"/>
                <a:gd name="connsiteX36" fmla="*/ 158750 w 2574925"/>
                <a:gd name="connsiteY36" fmla="*/ 396875 h 647700"/>
                <a:gd name="connsiteX37" fmla="*/ 219075 w 2574925"/>
                <a:gd name="connsiteY37" fmla="*/ 409575 h 647700"/>
                <a:gd name="connsiteX38" fmla="*/ 282575 w 2574925"/>
                <a:gd name="connsiteY38" fmla="*/ 412750 h 647700"/>
                <a:gd name="connsiteX39" fmla="*/ 342900 w 2574925"/>
                <a:gd name="connsiteY39" fmla="*/ 412750 h 647700"/>
                <a:gd name="connsiteX40" fmla="*/ 406400 w 2574925"/>
                <a:gd name="connsiteY40" fmla="*/ 406400 h 647700"/>
                <a:gd name="connsiteX41" fmla="*/ 485775 w 2574925"/>
                <a:gd name="connsiteY41" fmla="*/ 393700 h 647700"/>
                <a:gd name="connsiteX42" fmla="*/ 615950 w 2574925"/>
                <a:gd name="connsiteY42" fmla="*/ 361950 h 647700"/>
                <a:gd name="connsiteX43" fmla="*/ 784225 w 2574925"/>
                <a:gd name="connsiteY43" fmla="*/ 32385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74925" h="647700">
                  <a:moveTo>
                    <a:pt x="784225" y="323850"/>
                  </a:moveTo>
                  <a:lnTo>
                    <a:pt x="1203325" y="238125"/>
                  </a:lnTo>
                  <a:lnTo>
                    <a:pt x="1489075" y="184150"/>
                  </a:lnTo>
                  <a:lnTo>
                    <a:pt x="1997075" y="85725"/>
                  </a:lnTo>
                  <a:lnTo>
                    <a:pt x="2041525" y="69850"/>
                  </a:lnTo>
                  <a:lnTo>
                    <a:pt x="2101850" y="34925"/>
                  </a:lnTo>
                  <a:lnTo>
                    <a:pt x="2143125" y="15875"/>
                  </a:lnTo>
                  <a:lnTo>
                    <a:pt x="2193925" y="0"/>
                  </a:lnTo>
                  <a:lnTo>
                    <a:pt x="2235200" y="3175"/>
                  </a:lnTo>
                  <a:lnTo>
                    <a:pt x="2295525" y="22225"/>
                  </a:lnTo>
                  <a:lnTo>
                    <a:pt x="2489200" y="95250"/>
                  </a:lnTo>
                  <a:lnTo>
                    <a:pt x="2530475" y="114300"/>
                  </a:lnTo>
                  <a:lnTo>
                    <a:pt x="2565400" y="130175"/>
                  </a:lnTo>
                  <a:lnTo>
                    <a:pt x="2574925" y="152400"/>
                  </a:lnTo>
                  <a:lnTo>
                    <a:pt x="2568575" y="168275"/>
                  </a:lnTo>
                  <a:lnTo>
                    <a:pt x="2549525" y="196850"/>
                  </a:lnTo>
                  <a:lnTo>
                    <a:pt x="2520950" y="228600"/>
                  </a:lnTo>
                  <a:lnTo>
                    <a:pt x="2492375" y="244475"/>
                  </a:lnTo>
                  <a:lnTo>
                    <a:pt x="2438400" y="260350"/>
                  </a:lnTo>
                  <a:lnTo>
                    <a:pt x="2387600" y="266700"/>
                  </a:lnTo>
                  <a:lnTo>
                    <a:pt x="2317750" y="266700"/>
                  </a:lnTo>
                  <a:lnTo>
                    <a:pt x="2159000" y="279400"/>
                  </a:lnTo>
                  <a:lnTo>
                    <a:pt x="1822450" y="323850"/>
                  </a:lnTo>
                  <a:lnTo>
                    <a:pt x="1060450" y="466725"/>
                  </a:lnTo>
                  <a:lnTo>
                    <a:pt x="574675" y="590550"/>
                  </a:lnTo>
                  <a:lnTo>
                    <a:pt x="349250" y="647700"/>
                  </a:lnTo>
                  <a:lnTo>
                    <a:pt x="292100" y="625475"/>
                  </a:lnTo>
                  <a:lnTo>
                    <a:pt x="225425" y="584200"/>
                  </a:lnTo>
                  <a:lnTo>
                    <a:pt x="155575" y="533400"/>
                  </a:lnTo>
                  <a:lnTo>
                    <a:pt x="66675" y="457200"/>
                  </a:lnTo>
                  <a:lnTo>
                    <a:pt x="9525" y="403225"/>
                  </a:lnTo>
                  <a:lnTo>
                    <a:pt x="0" y="381000"/>
                  </a:lnTo>
                  <a:lnTo>
                    <a:pt x="0" y="352425"/>
                  </a:lnTo>
                  <a:lnTo>
                    <a:pt x="12700" y="349250"/>
                  </a:lnTo>
                  <a:lnTo>
                    <a:pt x="41275" y="352425"/>
                  </a:lnTo>
                  <a:lnTo>
                    <a:pt x="85725" y="371475"/>
                  </a:lnTo>
                  <a:lnTo>
                    <a:pt x="158750" y="396875"/>
                  </a:lnTo>
                  <a:lnTo>
                    <a:pt x="219075" y="409575"/>
                  </a:lnTo>
                  <a:lnTo>
                    <a:pt x="282575" y="412750"/>
                  </a:lnTo>
                  <a:lnTo>
                    <a:pt x="342900" y="412750"/>
                  </a:lnTo>
                  <a:lnTo>
                    <a:pt x="406400" y="406400"/>
                  </a:lnTo>
                  <a:lnTo>
                    <a:pt x="485775" y="393700"/>
                  </a:lnTo>
                  <a:lnTo>
                    <a:pt x="615950" y="361950"/>
                  </a:lnTo>
                  <a:lnTo>
                    <a:pt x="784225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3">
              <a:extLst>
                <a:ext uri="{FF2B5EF4-FFF2-40B4-BE49-F238E27FC236}">
                  <a16:creationId xmlns:a16="http://schemas.microsoft.com/office/drawing/2014/main" id="{7F0F5A92-06FB-42A9-91EB-6A2FFFAA1956}"/>
                </a:ext>
              </a:extLst>
            </p:cNvPr>
            <p:cNvSpPr/>
            <p:nvPr/>
          </p:nvSpPr>
          <p:spPr>
            <a:xfrm rot="16200000">
              <a:off x="4354514" y="3667126"/>
              <a:ext cx="1920875" cy="1978025"/>
            </a:xfrm>
            <a:custGeom>
              <a:avLst/>
              <a:gdLst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181405 h 1978761"/>
                <a:gd name="connsiteX37" fmla="*/ 453543 w 1920240"/>
                <a:gd name="connsiteY37" fmla="*/ 1192377 h 1978761"/>
                <a:gd name="connsiteX38" fmla="*/ 446227 w 1920240"/>
                <a:gd name="connsiteY38" fmla="*/ 1232611 h 1978761"/>
                <a:gd name="connsiteX39" fmla="*/ 416967 w 1920240"/>
                <a:gd name="connsiteY39" fmla="*/ 1349654 h 1978761"/>
                <a:gd name="connsiteX40" fmla="*/ 398679 w 1920240"/>
                <a:gd name="connsiteY40" fmla="*/ 1470355 h 1978761"/>
                <a:gd name="connsiteX41" fmla="*/ 398679 w 1920240"/>
                <a:gd name="connsiteY41" fmla="*/ 1514246 h 1978761"/>
                <a:gd name="connsiteX42" fmla="*/ 402336 w 1920240"/>
                <a:gd name="connsiteY42" fmla="*/ 1550822 h 1978761"/>
                <a:gd name="connsiteX43" fmla="*/ 413309 w 1920240"/>
                <a:gd name="connsiteY43" fmla="*/ 1583741 h 1978761"/>
                <a:gd name="connsiteX44" fmla="*/ 435255 w 1920240"/>
                <a:gd name="connsiteY44" fmla="*/ 1616659 h 1978761"/>
                <a:gd name="connsiteX45" fmla="*/ 482803 w 1920240"/>
                <a:gd name="connsiteY45" fmla="*/ 1645920 h 1978761"/>
                <a:gd name="connsiteX46" fmla="*/ 541325 w 1920240"/>
                <a:gd name="connsiteY46" fmla="*/ 1653235 h 1978761"/>
                <a:gd name="connsiteX47" fmla="*/ 1561795 w 1920240"/>
                <a:gd name="connsiteY47" fmla="*/ 1649577 h 1978761"/>
                <a:gd name="connsiteX48" fmla="*/ 1638605 w 1920240"/>
                <a:gd name="connsiteY48" fmla="*/ 1638605 h 1978761"/>
                <a:gd name="connsiteX49" fmla="*/ 1667866 w 1920240"/>
                <a:gd name="connsiteY49" fmla="*/ 1631289 h 1978761"/>
                <a:gd name="connsiteX50" fmla="*/ 1678839 w 1920240"/>
                <a:gd name="connsiteY50" fmla="*/ 1616659 h 1978761"/>
                <a:gd name="connsiteX51" fmla="*/ 1693469 w 1920240"/>
                <a:gd name="connsiteY51" fmla="*/ 1543507 h 1978761"/>
                <a:gd name="connsiteX52" fmla="*/ 1697127 w 1920240"/>
                <a:gd name="connsiteY52" fmla="*/ 1506931 h 1978761"/>
                <a:gd name="connsiteX53" fmla="*/ 1686154 w 1920240"/>
                <a:gd name="connsiteY53" fmla="*/ 1422806 h 1978761"/>
                <a:gd name="connsiteX54" fmla="*/ 1634947 w 1920240"/>
                <a:gd name="connsiteY54" fmla="*/ 1082649 h 1978761"/>
                <a:gd name="connsiteX55" fmla="*/ 1528877 w 1920240"/>
                <a:gd name="connsiteY55" fmla="*/ 676656 h 1978761"/>
                <a:gd name="connsiteX56" fmla="*/ 1411834 w 1920240"/>
                <a:gd name="connsiteY56" fmla="*/ 212141 h 1978761"/>
                <a:gd name="connsiteX57" fmla="*/ 1404519 w 1920240"/>
                <a:gd name="connsiteY57" fmla="*/ 168249 h 1978761"/>
                <a:gd name="connsiteX58" fmla="*/ 1408176 w 1920240"/>
                <a:gd name="connsiteY58" fmla="*/ 21945 h 1978761"/>
                <a:gd name="connsiteX59" fmla="*/ 1554480 w 1920240"/>
                <a:gd name="connsiteY59" fmla="*/ 0 h 1978761"/>
                <a:gd name="connsiteX60" fmla="*/ 1561795 w 1920240"/>
                <a:gd name="connsiteY60" fmla="*/ 51206 h 1978761"/>
                <a:gd name="connsiteX61" fmla="*/ 1594714 w 1920240"/>
                <a:gd name="connsiteY61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53543 w 1920240"/>
                <a:gd name="connsiteY36" fmla="*/ 1192377 h 1978761"/>
                <a:gd name="connsiteX37" fmla="*/ 446227 w 1920240"/>
                <a:gd name="connsiteY37" fmla="*/ 1232611 h 1978761"/>
                <a:gd name="connsiteX38" fmla="*/ 416967 w 1920240"/>
                <a:gd name="connsiteY38" fmla="*/ 1349654 h 1978761"/>
                <a:gd name="connsiteX39" fmla="*/ 398679 w 1920240"/>
                <a:gd name="connsiteY39" fmla="*/ 1470355 h 1978761"/>
                <a:gd name="connsiteX40" fmla="*/ 398679 w 1920240"/>
                <a:gd name="connsiteY40" fmla="*/ 1514246 h 1978761"/>
                <a:gd name="connsiteX41" fmla="*/ 402336 w 1920240"/>
                <a:gd name="connsiteY41" fmla="*/ 1550822 h 1978761"/>
                <a:gd name="connsiteX42" fmla="*/ 413309 w 1920240"/>
                <a:gd name="connsiteY42" fmla="*/ 1583741 h 1978761"/>
                <a:gd name="connsiteX43" fmla="*/ 435255 w 1920240"/>
                <a:gd name="connsiteY43" fmla="*/ 1616659 h 1978761"/>
                <a:gd name="connsiteX44" fmla="*/ 482803 w 1920240"/>
                <a:gd name="connsiteY44" fmla="*/ 1645920 h 1978761"/>
                <a:gd name="connsiteX45" fmla="*/ 541325 w 1920240"/>
                <a:gd name="connsiteY45" fmla="*/ 1653235 h 1978761"/>
                <a:gd name="connsiteX46" fmla="*/ 1561795 w 1920240"/>
                <a:gd name="connsiteY46" fmla="*/ 1649577 h 1978761"/>
                <a:gd name="connsiteX47" fmla="*/ 1638605 w 1920240"/>
                <a:gd name="connsiteY47" fmla="*/ 1638605 h 1978761"/>
                <a:gd name="connsiteX48" fmla="*/ 1667866 w 1920240"/>
                <a:gd name="connsiteY48" fmla="*/ 1631289 h 1978761"/>
                <a:gd name="connsiteX49" fmla="*/ 1678839 w 1920240"/>
                <a:gd name="connsiteY49" fmla="*/ 1616659 h 1978761"/>
                <a:gd name="connsiteX50" fmla="*/ 1693469 w 1920240"/>
                <a:gd name="connsiteY50" fmla="*/ 1543507 h 1978761"/>
                <a:gd name="connsiteX51" fmla="*/ 1697127 w 1920240"/>
                <a:gd name="connsiteY51" fmla="*/ 1506931 h 1978761"/>
                <a:gd name="connsiteX52" fmla="*/ 1686154 w 1920240"/>
                <a:gd name="connsiteY52" fmla="*/ 1422806 h 1978761"/>
                <a:gd name="connsiteX53" fmla="*/ 1634947 w 1920240"/>
                <a:gd name="connsiteY53" fmla="*/ 1082649 h 1978761"/>
                <a:gd name="connsiteX54" fmla="*/ 1528877 w 1920240"/>
                <a:gd name="connsiteY54" fmla="*/ 676656 h 1978761"/>
                <a:gd name="connsiteX55" fmla="*/ 1411834 w 1920240"/>
                <a:gd name="connsiteY55" fmla="*/ 212141 h 1978761"/>
                <a:gd name="connsiteX56" fmla="*/ 1404519 w 1920240"/>
                <a:gd name="connsiteY56" fmla="*/ 168249 h 1978761"/>
                <a:gd name="connsiteX57" fmla="*/ 1408176 w 1920240"/>
                <a:gd name="connsiteY57" fmla="*/ 21945 h 1978761"/>
                <a:gd name="connsiteX58" fmla="*/ 1554480 w 1920240"/>
                <a:gd name="connsiteY58" fmla="*/ 0 h 1978761"/>
                <a:gd name="connsiteX59" fmla="*/ 1561795 w 1920240"/>
                <a:gd name="connsiteY59" fmla="*/ 51206 h 1978761"/>
                <a:gd name="connsiteX60" fmla="*/ 1594714 w 1920240"/>
                <a:gd name="connsiteY60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232611 h 1978761"/>
                <a:gd name="connsiteX37" fmla="*/ 416967 w 1920240"/>
                <a:gd name="connsiteY37" fmla="*/ 1349654 h 1978761"/>
                <a:gd name="connsiteX38" fmla="*/ 398679 w 1920240"/>
                <a:gd name="connsiteY38" fmla="*/ 1470355 h 1978761"/>
                <a:gd name="connsiteX39" fmla="*/ 398679 w 1920240"/>
                <a:gd name="connsiteY39" fmla="*/ 1514246 h 1978761"/>
                <a:gd name="connsiteX40" fmla="*/ 402336 w 1920240"/>
                <a:gd name="connsiteY40" fmla="*/ 1550822 h 1978761"/>
                <a:gd name="connsiteX41" fmla="*/ 413309 w 1920240"/>
                <a:gd name="connsiteY41" fmla="*/ 1583741 h 1978761"/>
                <a:gd name="connsiteX42" fmla="*/ 435255 w 1920240"/>
                <a:gd name="connsiteY42" fmla="*/ 1616659 h 1978761"/>
                <a:gd name="connsiteX43" fmla="*/ 482803 w 1920240"/>
                <a:gd name="connsiteY43" fmla="*/ 1645920 h 1978761"/>
                <a:gd name="connsiteX44" fmla="*/ 541325 w 1920240"/>
                <a:gd name="connsiteY44" fmla="*/ 1653235 h 1978761"/>
                <a:gd name="connsiteX45" fmla="*/ 1561795 w 1920240"/>
                <a:gd name="connsiteY45" fmla="*/ 1649577 h 1978761"/>
                <a:gd name="connsiteX46" fmla="*/ 1638605 w 1920240"/>
                <a:gd name="connsiteY46" fmla="*/ 1638605 h 1978761"/>
                <a:gd name="connsiteX47" fmla="*/ 1667866 w 1920240"/>
                <a:gd name="connsiteY47" fmla="*/ 1631289 h 1978761"/>
                <a:gd name="connsiteX48" fmla="*/ 1678839 w 1920240"/>
                <a:gd name="connsiteY48" fmla="*/ 1616659 h 1978761"/>
                <a:gd name="connsiteX49" fmla="*/ 1693469 w 1920240"/>
                <a:gd name="connsiteY49" fmla="*/ 1543507 h 1978761"/>
                <a:gd name="connsiteX50" fmla="*/ 1697127 w 1920240"/>
                <a:gd name="connsiteY50" fmla="*/ 1506931 h 1978761"/>
                <a:gd name="connsiteX51" fmla="*/ 1686154 w 1920240"/>
                <a:gd name="connsiteY51" fmla="*/ 1422806 h 1978761"/>
                <a:gd name="connsiteX52" fmla="*/ 1634947 w 1920240"/>
                <a:gd name="connsiteY52" fmla="*/ 1082649 h 1978761"/>
                <a:gd name="connsiteX53" fmla="*/ 1528877 w 1920240"/>
                <a:gd name="connsiteY53" fmla="*/ 676656 h 1978761"/>
                <a:gd name="connsiteX54" fmla="*/ 1411834 w 1920240"/>
                <a:gd name="connsiteY54" fmla="*/ 212141 h 1978761"/>
                <a:gd name="connsiteX55" fmla="*/ 1404519 w 1920240"/>
                <a:gd name="connsiteY55" fmla="*/ 168249 h 1978761"/>
                <a:gd name="connsiteX56" fmla="*/ 1408176 w 1920240"/>
                <a:gd name="connsiteY56" fmla="*/ 21945 h 1978761"/>
                <a:gd name="connsiteX57" fmla="*/ 1554480 w 1920240"/>
                <a:gd name="connsiteY57" fmla="*/ 0 h 1978761"/>
                <a:gd name="connsiteX58" fmla="*/ 1561795 w 1920240"/>
                <a:gd name="connsiteY58" fmla="*/ 51206 h 1978761"/>
                <a:gd name="connsiteX59" fmla="*/ 1594714 w 1920240"/>
                <a:gd name="connsiteY59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232611 h 1978761"/>
                <a:gd name="connsiteX37" fmla="*/ 416967 w 1920240"/>
                <a:gd name="connsiteY37" fmla="*/ 1349654 h 1978761"/>
                <a:gd name="connsiteX38" fmla="*/ 398679 w 1920240"/>
                <a:gd name="connsiteY38" fmla="*/ 1514246 h 1978761"/>
                <a:gd name="connsiteX39" fmla="*/ 402336 w 1920240"/>
                <a:gd name="connsiteY39" fmla="*/ 1550822 h 1978761"/>
                <a:gd name="connsiteX40" fmla="*/ 413309 w 1920240"/>
                <a:gd name="connsiteY40" fmla="*/ 1583741 h 1978761"/>
                <a:gd name="connsiteX41" fmla="*/ 435255 w 1920240"/>
                <a:gd name="connsiteY41" fmla="*/ 1616659 h 1978761"/>
                <a:gd name="connsiteX42" fmla="*/ 482803 w 1920240"/>
                <a:gd name="connsiteY42" fmla="*/ 1645920 h 1978761"/>
                <a:gd name="connsiteX43" fmla="*/ 541325 w 1920240"/>
                <a:gd name="connsiteY43" fmla="*/ 1653235 h 1978761"/>
                <a:gd name="connsiteX44" fmla="*/ 1561795 w 1920240"/>
                <a:gd name="connsiteY44" fmla="*/ 1649577 h 1978761"/>
                <a:gd name="connsiteX45" fmla="*/ 1638605 w 1920240"/>
                <a:gd name="connsiteY45" fmla="*/ 1638605 h 1978761"/>
                <a:gd name="connsiteX46" fmla="*/ 1667866 w 1920240"/>
                <a:gd name="connsiteY46" fmla="*/ 1631289 h 1978761"/>
                <a:gd name="connsiteX47" fmla="*/ 1678839 w 1920240"/>
                <a:gd name="connsiteY47" fmla="*/ 1616659 h 1978761"/>
                <a:gd name="connsiteX48" fmla="*/ 1693469 w 1920240"/>
                <a:gd name="connsiteY48" fmla="*/ 1543507 h 1978761"/>
                <a:gd name="connsiteX49" fmla="*/ 1697127 w 1920240"/>
                <a:gd name="connsiteY49" fmla="*/ 1506931 h 1978761"/>
                <a:gd name="connsiteX50" fmla="*/ 1686154 w 1920240"/>
                <a:gd name="connsiteY50" fmla="*/ 1422806 h 1978761"/>
                <a:gd name="connsiteX51" fmla="*/ 1634947 w 1920240"/>
                <a:gd name="connsiteY51" fmla="*/ 1082649 h 1978761"/>
                <a:gd name="connsiteX52" fmla="*/ 1528877 w 1920240"/>
                <a:gd name="connsiteY52" fmla="*/ 676656 h 1978761"/>
                <a:gd name="connsiteX53" fmla="*/ 1411834 w 1920240"/>
                <a:gd name="connsiteY53" fmla="*/ 212141 h 1978761"/>
                <a:gd name="connsiteX54" fmla="*/ 1404519 w 1920240"/>
                <a:gd name="connsiteY54" fmla="*/ 168249 h 1978761"/>
                <a:gd name="connsiteX55" fmla="*/ 1408176 w 1920240"/>
                <a:gd name="connsiteY55" fmla="*/ 21945 h 1978761"/>
                <a:gd name="connsiteX56" fmla="*/ 1554480 w 1920240"/>
                <a:gd name="connsiteY56" fmla="*/ 0 h 1978761"/>
                <a:gd name="connsiteX57" fmla="*/ 1561795 w 1920240"/>
                <a:gd name="connsiteY57" fmla="*/ 51206 h 1978761"/>
                <a:gd name="connsiteX58" fmla="*/ 1594714 w 1920240"/>
                <a:gd name="connsiteY58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46227 w 1920240"/>
                <a:gd name="connsiteY35" fmla="*/ 1232611 h 1978761"/>
                <a:gd name="connsiteX36" fmla="*/ 416967 w 1920240"/>
                <a:gd name="connsiteY36" fmla="*/ 1349654 h 1978761"/>
                <a:gd name="connsiteX37" fmla="*/ 398679 w 1920240"/>
                <a:gd name="connsiteY37" fmla="*/ 1514246 h 1978761"/>
                <a:gd name="connsiteX38" fmla="*/ 402336 w 1920240"/>
                <a:gd name="connsiteY38" fmla="*/ 1550822 h 1978761"/>
                <a:gd name="connsiteX39" fmla="*/ 413309 w 1920240"/>
                <a:gd name="connsiteY39" fmla="*/ 1583741 h 1978761"/>
                <a:gd name="connsiteX40" fmla="*/ 435255 w 1920240"/>
                <a:gd name="connsiteY40" fmla="*/ 1616659 h 1978761"/>
                <a:gd name="connsiteX41" fmla="*/ 482803 w 1920240"/>
                <a:gd name="connsiteY41" fmla="*/ 1645920 h 1978761"/>
                <a:gd name="connsiteX42" fmla="*/ 541325 w 1920240"/>
                <a:gd name="connsiteY42" fmla="*/ 1653235 h 1978761"/>
                <a:gd name="connsiteX43" fmla="*/ 1561795 w 1920240"/>
                <a:gd name="connsiteY43" fmla="*/ 1649577 h 1978761"/>
                <a:gd name="connsiteX44" fmla="*/ 1638605 w 1920240"/>
                <a:gd name="connsiteY44" fmla="*/ 1638605 h 1978761"/>
                <a:gd name="connsiteX45" fmla="*/ 1667866 w 1920240"/>
                <a:gd name="connsiteY45" fmla="*/ 1631289 h 1978761"/>
                <a:gd name="connsiteX46" fmla="*/ 1678839 w 1920240"/>
                <a:gd name="connsiteY46" fmla="*/ 1616659 h 1978761"/>
                <a:gd name="connsiteX47" fmla="*/ 1693469 w 1920240"/>
                <a:gd name="connsiteY47" fmla="*/ 1543507 h 1978761"/>
                <a:gd name="connsiteX48" fmla="*/ 1697127 w 1920240"/>
                <a:gd name="connsiteY48" fmla="*/ 1506931 h 1978761"/>
                <a:gd name="connsiteX49" fmla="*/ 1686154 w 1920240"/>
                <a:gd name="connsiteY49" fmla="*/ 1422806 h 1978761"/>
                <a:gd name="connsiteX50" fmla="*/ 1634947 w 1920240"/>
                <a:gd name="connsiteY50" fmla="*/ 1082649 h 1978761"/>
                <a:gd name="connsiteX51" fmla="*/ 1528877 w 1920240"/>
                <a:gd name="connsiteY51" fmla="*/ 676656 h 1978761"/>
                <a:gd name="connsiteX52" fmla="*/ 1411834 w 1920240"/>
                <a:gd name="connsiteY52" fmla="*/ 212141 h 1978761"/>
                <a:gd name="connsiteX53" fmla="*/ 1404519 w 1920240"/>
                <a:gd name="connsiteY53" fmla="*/ 168249 h 1978761"/>
                <a:gd name="connsiteX54" fmla="*/ 1408176 w 1920240"/>
                <a:gd name="connsiteY54" fmla="*/ 21945 h 1978761"/>
                <a:gd name="connsiteX55" fmla="*/ 1554480 w 1920240"/>
                <a:gd name="connsiteY55" fmla="*/ 0 h 1978761"/>
                <a:gd name="connsiteX56" fmla="*/ 1561795 w 1920240"/>
                <a:gd name="connsiteY56" fmla="*/ 51206 h 1978761"/>
                <a:gd name="connsiteX57" fmla="*/ 1594714 w 1920240"/>
                <a:gd name="connsiteY57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46227 w 1920240"/>
                <a:gd name="connsiteY34" fmla="*/ 1232611 h 1978761"/>
                <a:gd name="connsiteX35" fmla="*/ 416967 w 1920240"/>
                <a:gd name="connsiteY35" fmla="*/ 1349654 h 1978761"/>
                <a:gd name="connsiteX36" fmla="*/ 398679 w 1920240"/>
                <a:gd name="connsiteY36" fmla="*/ 1514246 h 1978761"/>
                <a:gd name="connsiteX37" fmla="*/ 402336 w 1920240"/>
                <a:gd name="connsiteY37" fmla="*/ 1550822 h 1978761"/>
                <a:gd name="connsiteX38" fmla="*/ 413309 w 1920240"/>
                <a:gd name="connsiteY38" fmla="*/ 1583741 h 1978761"/>
                <a:gd name="connsiteX39" fmla="*/ 435255 w 1920240"/>
                <a:gd name="connsiteY39" fmla="*/ 1616659 h 1978761"/>
                <a:gd name="connsiteX40" fmla="*/ 482803 w 1920240"/>
                <a:gd name="connsiteY40" fmla="*/ 1645920 h 1978761"/>
                <a:gd name="connsiteX41" fmla="*/ 541325 w 1920240"/>
                <a:gd name="connsiteY41" fmla="*/ 1653235 h 1978761"/>
                <a:gd name="connsiteX42" fmla="*/ 1561795 w 1920240"/>
                <a:gd name="connsiteY42" fmla="*/ 1649577 h 1978761"/>
                <a:gd name="connsiteX43" fmla="*/ 1638605 w 1920240"/>
                <a:gd name="connsiteY43" fmla="*/ 1638605 h 1978761"/>
                <a:gd name="connsiteX44" fmla="*/ 1667866 w 1920240"/>
                <a:gd name="connsiteY44" fmla="*/ 1631289 h 1978761"/>
                <a:gd name="connsiteX45" fmla="*/ 1678839 w 1920240"/>
                <a:gd name="connsiteY45" fmla="*/ 1616659 h 1978761"/>
                <a:gd name="connsiteX46" fmla="*/ 1693469 w 1920240"/>
                <a:gd name="connsiteY46" fmla="*/ 1543507 h 1978761"/>
                <a:gd name="connsiteX47" fmla="*/ 1697127 w 1920240"/>
                <a:gd name="connsiteY47" fmla="*/ 1506931 h 1978761"/>
                <a:gd name="connsiteX48" fmla="*/ 1686154 w 1920240"/>
                <a:gd name="connsiteY48" fmla="*/ 1422806 h 1978761"/>
                <a:gd name="connsiteX49" fmla="*/ 1634947 w 1920240"/>
                <a:gd name="connsiteY49" fmla="*/ 1082649 h 1978761"/>
                <a:gd name="connsiteX50" fmla="*/ 1528877 w 1920240"/>
                <a:gd name="connsiteY50" fmla="*/ 676656 h 1978761"/>
                <a:gd name="connsiteX51" fmla="*/ 1411834 w 1920240"/>
                <a:gd name="connsiteY51" fmla="*/ 212141 h 1978761"/>
                <a:gd name="connsiteX52" fmla="*/ 1404519 w 1920240"/>
                <a:gd name="connsiteY52" fmla="*/ 168249 h 1978761"/>
                <a:gd name="connsiteX53" fmla="*/ 1408176 w 1920240"/>
                <a:gd name="connsiteY53" fmla="*/ 21945 h 1978761"/>
                <a:gd name="connsiteX54" fmla="*/ 1554480 w 1920240"/>
                <a:gd name="connsiteY54" fmla="*/ 0 h 1978761"/>
                <a:gd name="connsiteX55" fmla="*/ 1561795 w 1920240"/>
                <a:gd name="connsiteY55" fmla="*/ 51206 h 1978761"/>
                <a:gd name="connsiteX56" fmla="*/ 1594714 w 1920240"/>
                <a:gd name="connsiteY56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16967 w 1920240"/>
                <a:gd name="connsiteY34" fmla="*/ 1349654 h 1978761"/>
                <a:gd name="connsiteX35" fmla="*/ 398679 w 1920240"/>
                <a:gd name="connsiteY35" fmla="*/ 1514246 h 1978761"/>
                <a:gd name="connsiteX36" fmla="*/ 402336 w 1920240"/>
                <a:gd name="connsiteY36" fmla="*/ 1550822 h 1978761"/>
                <a:gd name="connsiteX37" fmla="*/ 413309 w 1920240"/>
                <a:gd name="connsiteY37" fmla="*/ 1583741 h 1978761"/>
                <a:gd name="connsiteX38" fmla="*/ 435255 w 1920240"/>
                <a:gd name="connsiteY38" fmla="*/ 1616659 h 1978761"/>
                <a:gd name="connsiteX39" fmla="*/ 482803 w 1920240"/>
                <a:gd name="connsiteY39" fmla="*/ 1645920 h 1978761"/>
                <a:gd name="connsiteX40" fmla="*/ 541325 w 1920240"/>
                <a:gd name="connsiteY40" fmla="*/ 1653235 h 1978761"/>
                <a:gd name="connsiteX41" fmla="*/ 1561795 w 1920240"/>
                <a:gd name="connsiteY41" fmla="*/ 1649577 h 1978761"/>
                <a:gd name="connsiteX42" fmla="*/ 1638605 w 1920240"/>
                <a:gd name="connsiteY42" fmla="*/ 1638605 h 1978761"/>
                <a:gd name="connsiteX43" fmla="*/ 1667866 w 1920240"/>
                <a:gd name="connsiteY43" fmla="*/ 1631289 h 1978761"/>
                <a:gd name="connsiteX44" fmla="*/ 1678839 w 1920240"/>
                <a:gd name="connsiteY44" fmla="*/ 1616659 h 1978761"/>
                <a:gd name="connsiteX45" fmla="*/ 1693469 w 1920240"/>
                <a:gd name="connsiteY45" fmla="*/ 1543507 h 1978761"/>
                <a:gd name="connsiteX46" fmla="*/ 1697127 w 1920240"/>
                <a:gd name="connsiteY46" fmla="*/ 1506931 h 1978761"/>
                <a:gd name="connsiteX47" fmla="*/ 1686154 w 1920240"/>
                <a:gd name="connsiteY47" fmla="*/ 1422806 h 1978761"/>
                <a:gd name="connsiteX48" fmla="*/ 1634947 w 1920240"/>
                <a:gd name="connsiteY48" fmla="*/ 1082649 h 1978761"/>
                <a:gd name="connsiteX49" fmla="*/ 1528877 w 1920240"/>
                <a:gd name="connsiteY49" fmla="*/ 676656 h 1978761"/>
                <a:gd name="connsiteX50" fmla="*/ 1411834 w 1920240"/>
                <a:gd name="connsiteY50" fmla="*/ 212141 h 1978761"/>
                <a:gd name="connsiteX51" fmla="*/ 1404519 w 1920240"/>
                <a:gd name="connsiteY51" fmla="*/ 168249 h 1978761"/>
                <a:gd name="connsiteX52" fmla="*/ 1408176 w 1920240"/>
                <a:gd name="connsiteY52" fmla="*/ 21945 h 1978761"/>
                <a:gd name="connsiteX53" fmla="*/ 1554480 w 1920240"/>
                <a:gd name="connsiteY53" fmla="*/ 0 h 1978761"/>
                <a:gd name="connsiteX54" fmla="*/ 1561795 w 1920240"/>
                <a:gd name="connsiteY54" fmla="*/ 51206 h 1978761"/>
                <a:gd name="connsiteX55" fmla="*/ 1594714 w 1920240"/>
                <a:gd name="connsiteY55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514246 h 1978761"/>
                <a:gd name="connsiteX35" fmla="*/ 402336 w 1920240"/>
                <a:gd name="connsiteY35" fmla="*/ 1550822 h 1978761"/>
                <a:gd name="connsiteX36" fmla="*/ 413309 w 1920240"/>
                <a:gd name="connsiteY36" fmla="*/ 1583741 h 1978761"/>
                <a:gd name="connsiteX37" fmla="*/ 435255 w 1920240"/>
                <a:gd name="connsiteY37" fmla="*/ 1616659 h 1978761"/>
                <a:gd name="connsiteX38" fmla="*/ 482803 w 1920240"/>
                <a:gd name="connsiteY38" fmla="*/ 1645920 h 1978761"/>
                <a:gd name="connsiteX39" fmla="*/ 541325 w 1920240"/>
                <a:gd name="connsiteY39" fmla="*/ 1653235 h 1978761"/>
                <a:gd name="connsiteX40" fmla="*/ 1561795 w 1920240"/>
                <a:gd name="connsiteY40" fmla="*/ 1649577 h 1978761"/>
                <a:gd name="connsiteX41" fmla="*/ 1638605 w 1920240"/>
                <a:gd name="connsiteY41" fmla="*/ 1638605 h 1978761"/>
                <a:gd name="connsiteX42" fmla="*/ 1667866 w 1920240"/>
                <a:gd name="connsiteY42" fmla="*/ 1631289 h 1978761"/>
                <a:gd name="connsiteX43" fmla="*/ 1678839 w 1920240"/>
                <a:gd name="connsiteY43" fmla="*/ 1616659 h 1978761"/>
                <a:gd name="connsiteX44" fmla="*/ 1693469 w 1920240"/>
                <a:gd name="connsiteY44" fmla="*/ 1543507 h 1978761"/>
                <a:gd name="connsiteX45" fmla="*/ 1697127 w 1920240"/>
                <a:gd name="connsiteY45" fmla="*/ 1506931 h 1978761"/>
                <a:gd name="connsiteX46" fmla="*/ 1686154 w 1920240"/>
                <a:gd name="connsiteY46" fmla="*/ 1422806 h 1978761"/>
                <a:gd name="connsiteX47" fmla="*/ 1634947 w 1920240"/>
                <a:gd name="connsiteY47" fmla="*/ 1082649 h 1978761"/>
                <a:gd name="connsiteX48" fmla="*/ 1528877 w 1920240"/>
                <a:gd name="connsiteY48" fmla="*/ 676656 h 1978761"/>
                <a:gd name="connsiteX49" fmla="*/ 1411834 w 1920240"/>
                <a:gd name="connsiteY49" fmla="*/ 212141 h 1978761"/>
                <a:gd name="connsiteX50" fmla="*/ 1404519 w 1920240"/>
                <a:gd name="connsiteY50" fmla="*/ 168249 h 1978761"/>
                <a:gd name="connsiteX51" fmla="*/ 1408176 w 1920240"/>
                <a:gd name="connsiteY51" fmla="*/ 21945 h 1978761"/>
                <a:gd name="connsiteX52" fmla="*/ 1554480 w 1920240"/>
                <a:gd name="connsiteY52" fmla="*/ 0 h 1978761"/>
                <a:gd name="connsiteX53" fmla="*/ 1561795 w 1920240"/>
                <a:gd name="connsiteY53" fmla="*/ 51206 h 1978761"/>
                <a:gd name="connsiteX54" fmla="*/ 1594714 w 1920240"/>
                <a:gd name="connsiteY54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02336 w 1920240"/>
                <a:gd name="connsiteY34" fmla="*/ 1550822 h 1978761"/>
                <a:gd name="connsiteX35" fmla="*/ 413309 w 1920240"/>
                <a:gd name="connsiteY35" fmla="*/ 1583741 h 1978761"/>
                <a:gd name="connsiteX36" fmla="*/ 435255 w 1920240"/>
                <a:gd name="connsiteY36" fmla="*/ 1616659 h 1978761"/>
                <a:gd name="connsiteX37" fmla="*/ 482803 w 1920240"/>
                <a:gd name="connsiteY37" fmla="*/ 1645920 h 1978761"/>
                <a:gd name="connsiteX38" fmla="*/ 541325 w 1920240"/>
                <a:gd name="connsiteY38" fmla="*/ 1653235 h 1978761"/>
                <a:gd name="connsiteX39" fmla="*/ 1561795 w 1920240"/>
                <a:gd name="connsiteY39" fmla="*/ 1649577 h 1978761"/>
                <a:gd name="connsiteX40" fmla="*/ 1638605 w 1920240"/>
                <a:gd name="connsiteY40" fmla="*/ 1638605 h 1978761"/>
                <a:gd name="connsiteX41" fmla="*/ 1667866 w 1920240"/>
                <a:gd name="connsiteY41" fmla="*/ 1631289 h 1978761"/>
                <a:gd name="connsiteX42" fmla="*/ 1678839 w 1920240"/>
                <a:gd name="connsiteY42" fmla="*/ 1616659 h 1978761"/>
                <a:gd name="connsiteX43" fmla="*/ 1693469 w 1920240"/>
                <a:gd name="connsiteY43" fmla="*/ 1543507 h 1978761"/>
                <a:gd name="connsiteX44" fmla="*/ 1697127 w 1920240"/>
                <a:gd name="connsiteY44" fmla="*/ 1506931 h 1978761"/>
                <a:gd name="connsiteX45" fmla="*/ 1686154 w 1920240"/>
                <a:gd name="connsiteY45" fmla="*/ 1422806 h 1978761"/>
                <a:gd name="connsiteX46" fmla="*/ 1634947 w 1920240"/>
                <a:gd name="connsiteY46" fmla="*/ 1082649 h 1978761"/>
                <a:gd name="connsiteX47" fmla="*/ 1528877 w 1920240"/>
                <a:gd name="connsiteY47" fmla="*/ 676656 h 1978761"/>
                <a:gd name="connsiteX48" fmla="*/ 1411834 w 1920240"/>
                <a:gd name="connsiteY48" fmla="*/ 212141 h 1978761"/>
                <a:gd name="connsiteX49" fmla="*/ 1404519 w 1920240"/>
                <a:gd name="connsiteY49" fmla="*/ 168249 h 1978761"/>
                <a:gd name="connsiteX50" fmla="*/ 1408176 w 1920240"/>
                <a:gd name="connsiteY50" fmla="*/ 21945 h 1978761"/>
                <a:gd name="connsiteX51" fmla="*/ 1554480 w 1920240"/>
                <a:gd name="connsiteY51" fmla="*/ 0 h 1978761"/>
                <a:gd name="connsiteX52" fmla="*/ 1561795 w 1920240"/>
                <a:gd name="connsiteY52" fmla="*/ 51206 h 1978761"/>
                <a:gd name="connsiteX53" fmla="*/ 1594714 w 1920240"/>
                <a:gd name="connsiteY53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402336 w 1920240"/>
                <a:gd name="connsiteY33" fmla="*/ 1550822 h 1978761"/>
                <a:gd name="connsiteX34" fmla="*/ 413309 w 1920240"/>
                <a:gd name="connsiteY34" fmla="*/ 1583741 h 1978761"/>
                <a:gd name="connsiteX35" fmla="*/ 435255 w 1920240"/>
                <a:gd name="connsiteY35" fmla="*/ 1616659 h 1978761"/>
                <a:gd name="connsiteX36" fmla="*/ 482803 w 1920240"/>
                <a:gd name="connsiteY36" fmla="*/ 1645920 h 1978761"/>
                <a:gd name="connsiteX37" fmla="*/ 541325 w 1920240"/>
                <a:gd name="connsiteY37" fmla="*/ 1653235 h 1978761"/>
                <a:gd name="connsiteX38" fmla="*/ 1561795 w 1920240"/>
                <a:gd name="connsiteY38" fmla="*/ 1649577 h 1978761"/>
                <a:gd name="connsiteX39" fmla="*/ 1638605 w 1920240"/>
                <a:gd name="connsiteY39" fmla="*/ 1638605 h 1978761"/>
                <a:gd name="connsiteX40" fmla="*/ 1667866 w 1920240"/>
                <a:gd name="connsiteY40" fmla="*/ 1631289 h 1978761"/>
                <a:gd name="connsiteX41" fmla="*/ 1678839 w 1920240"/>
                <a:gd name="connsiteY41" fmla="*/ 1616659 h 1978761"/>
                <a:gd name="connsiteX42" fmla="*/ 1693469 w 1920240"/>
                <a:gd name="connsiteY42" fmla="*/ 1543507 h 1978761"/>
                <a:gd name="connsiteX43" fmla="*/ 1697127 w 1920240"/>
                <a:gd name="connsiteY43" fmla="*/ 1506931 h 1978761"/>
                <a:gd name="connsiteX44" fmla="*/ 1686154 w 1920240"/>
                <a:gd name="connsiteY44" fmla="*/ 1422806 h 1978761"/>
                <a:gd name="connsiteX45" fmla="*/ 1634947 w 1920240"/>
                <a:gd name="connsiteY45" fmla="*/ 1082649 h 1978761"/>
                <a:gd name="connsiteX46" fmla="*/ 1528877 w 1920240"/>
                <a:gd name="connsiteY46" fmla="*/ 676656 h 1978761"/>
                <a:gd name="connsiteX47" fmla="*/ 1411834 w 1920240"/>
                <a:gd name="connsiteY47" fmla="*/ 212141 h 1978761"/>
                <a:gd name="connsiteX48" fmla="*/ 1404519 w 1920240"/>
                <a:gd name="connsiteY48" fmla="*/ 168249 h 1978761"/>
                <a:gd name="connsiteX49" fmla="*/ 1408176 w 1920240"/>
                <a:gd name="connsiteY49" fmla="*/ 21945 h 1978761"/>
                <a:gd name="connsiteX50" fmla="*/ 1554480 w 1920240"/>
                <a:gd name="connsiteY50" fmla="*/ 0 h 1978761"/>
                <a:gd name="connsiteX51" fmla="*/ 1561795 w 1920240"/>
                <a:gd name="connsiteY51" fmla="*/ 51206 h 1978761"/>
                <a:gd name="connsiteX52" fmla="*/ 1594714 w 1920240"/>
                <a:gd name="connsiteY52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402336 w 1920240"/>
                <a:gd name="connsiteY32" fmla="*/ 1550822 h 1978761"/>
                <a:gd name="connsiteX33" fmla="*/ 413309 w 1920240"/>
                <a:gd name="connsiteY33" fmla="*/ 1583741 h 1978761"/>
                <a:gd name="connsiteX34" fmla="*/ 435255 w 1920240"/>
                <a:gd name="connsiteY34" fmla="*/ 1616659 h 1978761"/>
                <a:gd name="connsiteX35" fmla="*/ 482803 w 1920240"/>
                <a:gd name="connsiteY35" fmla="*/ 1645920 h 1978761"/>
                <a:gd name="connsiteX36" fmla="*/ 541325 w 1920240"/>
                <a:gd name="connsiteY36" fmla="*/ 1653235 h 1978761"/>
                <a:gd name="connsiteX37" fmla="*/ 1561795 w 1920240"/>
                <a:gd name="connsiteY37" fmla="*/ 1649577 h 1978761"/>
                <a:gd name="connsiteX38" fmla="*/ 1638605 w 1920240"/>
                <a:gd name="connsiteY38" fmla="*/ 1638605 h 1978761"/>
                <a:gd name="connsiteX39" fmla="*/ 1667866 w 1920240"/>
                <a:gd name="connsiteY39" fmla="*/ 1631289 h 1978761"/>
                <a:gd name="connsiteX40" fmla="*/ 1678839 w 1920240"/>
                <a:gd name="connsiteY40" fmla="*/ 1616659 h 1978761"/>
                <a:gd name="connsiteX41" fmla="*/ 1693469 w 1920240"/>
                <a:gd name="connsiteY41" fmla="*/ 1543507 h 1978761"/>
                <a:gd name="connsiteX42" fmla="*/ 1697127 w 1920240"/>
                <a:gd name="connsiteY42" fmla="*/ 1506931 h 1978761"/>
                <a:gd name="connsiteX43" fmla="*/ 1686154 w 1920240"/>
                <a:gd name="connsiteY43" fmla="*/ 1422806 h 1978761"/>
                <a:gd name="connsiteX44" fmla="*/ 1634947 w 1920240"/>
                <a:gd name="connsiteY44" fmla="*/ 1082649 h 1978761"/>
                <a:gd name="connsiteX45" fmla="*/ 1528877 w 1920240"/>
                <a:gd name="connsiteY45" fmla="*/ 676656 h 1978761"/>
                <a:gd name="connsiteX46" fmla="*/ 1411834 w 1920240"/>
                <a:gd name="connsiteY46" fmla="*/ 212141 h 1978761"/>
                <a:gd name="connsiteX47" fmla="*/ 1404519 w 1920240"/>
                <a:gd name="connsiteY47" fmla="*/ 168249 h 1978761"/>
                <a:gd name="connsiteX48" fmla="*/ 1408176 w 1920240"/>
                <a:gd name="connsiteY48" fmla="*/ 21945 h 1978761"/>
                <a:gd name="connsiteX49" fmla="*/ 1554480 w 1920240"/>
                <a:gd name="connsiteY49" fmla="*/ 0 h 1978761"/>
                <a:gd name="connsiteX50" fmla="*/ 1561795 w 1920240"/>
                <a:gd name="connsiteY50" fmla="*/ 51206 h 1978761"/>
                <a:gd name="connsiteX51" fmla="*/ 1594714 w 1920240"/>
                <a:gd name="connsiteY51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02336 w 1920240"/>
                <a:gd name="connsiteY31" fmla="*/ 1550822 h 1978761"/>
                <a:gd name="connsiteX32" fmla="*/ 413309 w 1920240"/>
                <a:gd name="connsiteY32" fmla="*/ 1583741 h 1978761"/>
                <a:gd name="connsiteX33" fmla="*/ 435255 w 1920240"/>
                <a:gd name="connsiteY33" fmla="*/ 1616659 h 1978761"/>
                <a:gd name="connsiteX34" fmla="*/ 482803 w 1920240"/>
                <a:gd name="connsiteY34" fmla="*/ 1645920 h 1978761"/>
                <a:gd name="connsiteX35" fmla="*/ 541325 w 1920240"/>
                <a:gd name="connsiteY35" fmla="*/ 1653235 h 1978761"/>
                <a:gd name="connsiteX36" fmla="*/ 1561795 w 1920240"/>
                <a:gd name="connsiteY36" fmla="*/ 1649577 h 1978761"/>
                <a:gd name="connsiteX37" fmla="*/ 1638605 w 1920240"/>
                <a:gd name="connsiteY37" fmla="*/ 1638605 h 1978761"/>
                <a:gd name="connsiteX38" fmla="*/ 1667866 w 1920240"/>
                <a:gd name="connsiteY38" fmla="*/ 1631289 h 1978761"/>
                <a:gd name="connsiteX39" fmla="*/ 1678839 w 1920240"/>
                <a:gd name="connsiteY39" fmla="*/ 1616659 h 1978761"/>
                <a:gd name="connsiteX40" fmla="*/ 1693469 w 1920240"/>
                <a:gd name="connsiteY40" fmla="*/ 1543507 h 1978761"/>
                <a:gd name="connsiteX41" fmla="*/ 1697127 w 1920240"/>
                <a:gd name="connsiteY41" fmla="*/ 1506931 h 1978761"/>
                <a:gd name="connsiteX42" fmla="*/ 1686154 w 1920240"/>
                <a:gd name="connsiteY42" fmla="*/ 1422806 h 1978761"/>
                <a:gd name="connsiteX43" fmla="*/ 1634947 w 1920240"/>
                <a:gd name="connsiteY43" fmla="*/ 1082649 h 1978761"/>
                <a:gd name="connsiteX44" fmla="*/ 1528877 w 1920240"/>
                <a:gd name="connsiteY44" fmla="*/ 676656 h 1978761"/>
                <a:gd name="connsiteX45" fmla="*/ 1411834 w 1920240"/>
                <a:gd name="connsiteY45" fmla="*/ 212141 h 1978761"/>
                <a:gd name="connsiteX46" fmla="*/ 1404519 w 1920240"/>
                <a:gd name="connsiteY46" fmla="*/ 168249 h 1978761"/>
                <a:gd name="connsiteX47" fmla="*/ 1408176 w 1920240"/>
                <a:gd name="connsiteY47" fmla="*/ 21945 h 1978761"/>
                <a:gd name="connsiteX48" fmla="*/ 1554480 w 1920240"/>
                <a:gd name="connsiteY48" fmla="*/ 0 h 1978761"/>
                <a:gd name="connsiteX49" fmla="*/ 1561795 w 1920240"/>
                <a:gd name="connsiteY49" fmla="*/ 51206 h 1978761"/>
                <a:gd name="connsiteX50" fmla="*/ 1594714 w 1920240"/>
                <a:gd name="connsiteY50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13309 w 1920240"/>
                <a:gd name="connsiteY31" fmla="*/ 1583741 h 1978761"/>
                <a:gd name="connsiteX32" fmla="*/ 435255 w 1920240"/>
                <a:gd name="connsiteY32" fmla="*/ 1616659 h 1978761"/>
                <a:gd name="connsiteX33" fmla="*/ 482803 w 1920240"/>
                <a:gd name="connsiteY33" fmla="*/ 1645920 h 1978761"/>
                <a:gd name="connsiteX34" fmla="*/ 541325 w 1920240"/>
                <a:gd name="connsiteY34" fmla="*/ 1653235 h 1978761"/>
                <a:gd name="connsiteX35" fmla="*/ 1561795 w 1920240"/>
                <a:gd name="connsiteY35" fmla="*/ 1649577 h 1978761"/>
                <a:gd name="connsiteX36" fmla="*/ 1638605 w 1920240"/>
                <a:gd name="connsiteY36" fmla="*/ 1638605 h 1978761"/>
                <a:gd name="connsiteX37" fmla="*/ 1667866 w 1920240"/>
                <a:gd name="connsiteY37" fmla="*/ 1631289 h 1978761"/>
                <a:gd name="connsiteX38" fmla="*/ 1678839 w 1920240"/>
                <a:gd name="connsiteY38" fmla="*/ 1616659 h 1978761"/>
                <a:gd name="connsiteX39" fmla="*/ 1693469 w 1920240"/>
                <a:gd name="connsiteY39" fmla="*/ 1543507 h 1978761"/>
                <a:gd name="connsiteX40" fmla="*/ 1697127 w 1920240"/>
                <a:gd name="connsiteY40" fmla="*/ 1506931 h 1978761"/>
                <a:gd name="connsiteX41" fmla="*/ 1686154 w 1920240"/>
                <a:gd name="connsiteY41" fmla="*/ 1422806 h 1978761"/>
                <a:gd name="connsiteX42" fmla="*/ 1634947 w 1920240"/>
                <a:gd name="connsiteY42" fmla="*/ 1082649 h 1978761"/>
                <a:gd name="connsiteX43" fmla="*/ 1528877 w 1920240"/>
                <a:gd name="connsiteY43" fmla="*/ 676656 h 1978761"/>
                <a:gd name="connsiteX44" fmla="*/ 1411834 w 1920240"/>
                <a:gd name="connsiteY44" fmla="*/ 212141 h 1978761"/>
                <a:gd name="connsiteX45" fmla="*/ 1404519 w 1920240"/>
                <a:gd name="connsiteY45" fmla="*/ 168249 h 1978761"/>
                <a:gd name="connsiteX46" fmla="*/ 1408176 w 1920240"/>
                <a:gd name="connsiteY46" fmla="*/ 21945 h 1978761"/>
                <a:gd name="connsiteX47" fmla="*/ 1554480 w 1920240"/>
                <a:gd name="connsiteY47" fmla="*/ 0 h 1978761"/>
                <a:gd name="connsiteX48" fmla="*/ 1561795 w 1920240"/>
                <a:gd name="connsiteY48" fmla="*/ 51206 h 1978761"/>
                <a:gd name="connsiteX49" fmla="*/ 1594714 w 1920240"/>
                <a:gd name="connsiteY49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35255 w 1920240"/>
                <a:gd name="connsiteY31" fmla="*/ 1616659 h 1978761"/>
                <a:gd name="connsiteX32" fmla="*/ 482803 w 1920240"/>
                <a:gd name="connsiteY32" fmla="*/ 1645920 h 1978761"/>
                <a:gd name="connsiteX33" fmla="*/ 541325 w 1920240"/>
                <a:gd name="connsiteY33" fmla="*/ 1653235 h 1978761"/>
                <a:gd name="connsiteX34" fmla="*/ 1561795 w 1920240"/>
                <a:gd name="connsiteY34" fmla="*/ 1649577 h 1978761"/>
                <a:gd name="connsiteX35" fmla="*/ 1638605 w 1920240"/>
                <a:gd name="connsiteY35" fmla="*/ 1638605 h 1978761"/>
                <a:gd name="connsiteX36" fmla="*/ 1667866 w 1920240"/>
                <a:gd name="connsiteY36" fmla="*/ 1631289 h 1978761"/>
                <a:gd name="connsiteX37" fmla="*/ 1678839 w 1920240"/>
                <a:gd name="connsiteY37" fmla="*/ 1616659 h 1978761"/>
                <a:gd name="connsiteX38" fmla="*/ 1693469 w 1920240"/>
                <a:gd name="connsiteY38" fmla="*/ 1543507 h 1978761"/>
                <a:gd name="connsiteX39" fmla="*/ 1697127 w 1920240"/>
                <a:gd name="connsiteY39" fmla="*/ 1506931 h 1978761"/>
                <a:gd name="connsiteX40" fmla="*/ 1686154 w 1920240"/>
                <a:gd name="connsiteY40" fmla="*/ 1422806 h 1978761"/>
                <a:gd name="connsiteX41" fmla="*/ 1634947 w 1920240"/>
                <a:gd name="connsiteY41" fmla="*/ 1082649 h 1978761"/>
                <a:gd name="connsiteX42" fmla="*/ 1528877 w 1920240"/>
                <a:gd name="connsiteY42" fmla="*/ 676656 h 1978761"/>
                <a:gd name="connsiteX43" fmla="*/ 1411834 w 1920240"/>
                <a:gd name="connsiteY43" fmla="*/ 212141 h 1978761"/>
                <a:gd name="connsiteX44" fmla="*/ 1404519 w 1920240"/>
                <a:gd name="connsiteY44" fmla="*/ 168249 h 1978761"/>
                <a:gd name="connsiteX45" fmla="*/ 1408176 w 1920240"/>
                <a:gd name="connsiteY45" fmla="*/ 21945 h 1978761"/>
                <a:gd name="connsiteX46" fmla="*/ 1554480 w 1920240"/>
                <a:gd name="connsiteY46" fmla="*/ 0 h 1978761"/>
                <a:gd name="connsiteX47" fmla="*/ 1561795 w 1920240"/>
                <a:gd name="connsiteY47" fmla="*/ 51206 h 1978761"/>
                <a:gd name="connsiteX48" fmla="*/ 1594714 w 1920240"/>
                <a:gd name="connsiteY48" fmla="*/ 237744 h 197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20240" h="1978761">
                  <a:moveTo>
                    <a:pt x="1594714" y="237744"/>
                  </a:moveTo>
                  <a:lnTo>
                    <a:pt x="1653235" y="526694"/>
                  </a:lnTo>
                  <a:lnTo>
                    <a:pt x="1733703" y="848563"/>
                  </a:lnTo>
                  <a:lnTo>
                    <a:pt x="1773936" y="994867"/>
                  </a:lnTo>
                  <a:lnTo>
                    <a:pt x="1854403" y="1499616"/>
                  </a:lnTo>
                  <a:lnTo>
                    <a:pt x="1887322" y="1561795"/>
                  </a:lnTo>
                  <a:lnTo>
                    <a:pt x="1920240" y="1623974"/>
                  </a:lnTo>
                  <a:lnTo>
                    <a:pt x="1920240" y="1649577"/>
                  </a:lnTo>
                  <a:lnTo>
                    <a:pt x="1898295" y="1715414"/>
                  </a:lnTo>
                  <a:lnTo>
                    <a:pt x="1843431" y="1803197"/>
                  </a:lnTo>
                  <a:lnTo>
                    <a:pt x="1770279" y="1909267"/>
                  </a:lnTo>
                  <a:lnTo>
                    <a:pt x="1719072" y="1971446"/>
                  </a:lnTo>
                  <a:lnTo>
                    <a:pt x="1697127" y="1978761"/>
                  </a:lnTo>
                  <a:lnTo>
                    <a:pt x="1653235" y="1971446"/>
                  </a:lnTo>
                  <a:lnTo>
                    <a:pt x="1609344" y="1956816"/>
                  </a:lnTo>
                  <a:lnTo>
                    <a:pt x="1525219" y="1923897"/>
                  </a:lnTo>
                  <a:lnTo>
                    <a:pt x="1470355" y="1920240"/>
                  </a:lnTo>
                  <a:lnTo>
                    <a:pt x="1159459" y="1909267"/>
                  </a:lnTo>
                  <a:lnTo>
                    <a:pt x="603504" y="1890979"/>
                  </a:lnTo>
                  <a:lnTo>
                    <a:pt x="380391" y="1880006"/>
                  </a:lnTo>
                  <a:lnTo>
                    <a:pt x="299923" y="1858061"/>
                  </a:lnTo>
                  <a:lnTo>
                    <a:pt x="208483" y="1825142"/>
                  </a:lnTo>
                  <a:lnTo>
                    <a:pt x="131674" y="1788566"/>
                  </a:lnTo>
                  <a:lnTo>
                    <a:pt x="65837" y="1741017"/>
                  </a:lnTo>
                  <a:lnTo>
                    <a:pt x="32919" y="1708099"/>
                  </a:lnTo>
                  <a:lnTo>
                    <a:pt x="10973" y="1667865"/>
                  </a:lnTo>
                  <a:lnTo>
                    <a:pt x="0" y="1627632"/>
                  </a:lnTo>
                  <a:lnTo>
                    <a:pt x="3658" y="1605686"/>
                  </a:lnTo>
                  <a:lnTo>
                    <a:pt x="10973" y="1591056"/>
                  </a:lnTo>
                  <a:lnTo>
                    <a:pt x="43891" y="1572768"/>
                  </a:lnTo>
                  <a:lnTo>
                    <a:pt x="95098" y="1550822"/>
                  </a:lnTo>
                  <a:lnTo>
                    <a:pt x="435255" y="1616659"/>
                  </a:lnTo>
                  <a:lnTo>
                    <a:pt x="482803" y="1645920"/>
                  </a:lnTo>
                  <a:lnTo>
                    <a:pt x="541325" y="1653235"/>
                  </a:lnTo>
                  <a:lnTo>
                    <a:pt x="1561795" y="1649577"/>
                  </a:lnTo>
                  <a:lnTo>
                    <a:pt x="1638605" y="1638605"/>
                  </a:lnTo>
                  <a:lnTo>
                    <a:pt x="1667866" y="1631289"/>
                  </a:lnTo>
                  <a:lnTo>
                    <a:pt x="1678839" y="1616659"/>
                  </a:lnTo>
                  <a:lnTo>
                    <a:pt x="1693469" y="1543507"/>
                  </a:lnTo>
                  <a:lnTo>
                    <a:pt x="1697127" y="1506931"/>
                  </a:lnTo>
                  <a:lnTo>
                    <a:pt x="1686154" y="1422806"/>
                  </a:lnTo>
                  <a:lnTo>
                    <a:pt x="1634947" y="1082649"/>
                  </a:lnTo>
                  <a:lnTo>
                    <a:pt x="1528877" y="676656"/>
                  </a:lnTo>
                  <a:lnTo>
                    <a:pt x="1411834" y="212141"/>
                  </a:lnTo>
                  <a:lnTo>
                    <a:pt x="1404519" y="168249"/>
                  </a:lnTo>
                  <a:lnTo>
                    <a:pt x="1408176" y="21945"/>
                  </a:lnTo>
                  <a:lnTo>
                    <a:pt x="1554480" y="0"/>
                  </a:lnTo>
                  <a:lnTo>
                    <a:pt x="1561795" y="51206"/>
                  </a:lnTo>
                  <a:lnTo>
                    <a:pt x="1594714" y="237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6">
              <a:extLst>
                <a:ext uri="{FF2B5EF4-FFF2-40B4-BE49-F238E27FC236}">
                  <a16:creationId xmlns:a16="http://schemas.microsoft.com/office/drawing/2014/main" id="{4EA552D2-9743-4A69-8BBF-A79E6B7754A8}"/>
                </a:ext>
              </a:extLst>
            </p:cNvPr>
            <p:cNvSpPr/>
            <p:nvPr/>
          </p:nvSpPr>
          <p:spPr>
            <a:xfrm>
              <a:off x="5494338" y="5160964"/>
              <a:ext cx="482600" cy="390525"/>
            </a:xfrm>
            <a:custGeom>
              <a:avLst/>
              <a:gdLst>
                <a:gd name="connsiteX0" fmla="*/ 269081 w 483394"/>
                <a:gd name="connsiteY0" fmla="*/ 54769 h 390525"/>
                <a:gd name="connsiteX1" fmla="*/ 73819 w 483394"/>
                <a:gd name="connsiteY1" fmla="*/ 19050 h 390525"/>
                <a:gd name="connsiteX2" fmla="*/ 19050 w 483394"/>
                <a:gd name="connsiteY2" fmla="*/ 7144 h 390525"/>
                <a:gd name="connsiteX3" fmla="*/ 2381 w 483394"/>
                <a:gd name="connsiteY3" fmla="*/ 14287 h 390525"/>
                <a:gd name="connsiteX4" fmla="*/ 0 w 483394"/>
                <a:gd name="connsiteY4" fmla="*/ 28575 h 390525"/>
                <a:gd name="connsiteX5" fmla="*/ 11906 w 483394"/>
                <a:gd name="connsiteY5" fmla="*/ 52387 h 390525"/>
                <a:gd name="connsiteX6" fmla="*/ 52387 w 483394"/>
                <a:gd name="connsiteY6" fmla="*/ 80962 h 390525"/>
                <a:gd name="connsiteX7" fmla="*/ 135731 w 483394"/>
                <a:gd name="connsiteY7" fmla="*/ 138112 h 390525"/>
                <a:gd name="connsiteX8" fmla="*/ 230981 w 483394"/>
                <a:gd name="connsiteY8" fmla="*/ 209550 h 390525"/>
                <a:gd name="connsiteX9" fmla="*/ 340519 w 483394"/>
                <a:gd name="connsiteY9" fmla="*/ 300037 h 390525"/>
                <a:gd name="connsiteX10" fmla="*/ 383381 w 483394"/>
                <a:gd name="connsiteY10" fmla="*/ 359569 h 390525"/>
                <a:gd name="connsiteX11" fmla="*/ 409575 w 483394"/>
                <a:gd name="connsiteY11" fmla="*/ 390525 h 390525"/>
                <a:gd name="connsiteX12" fmla="*/ 483394 w 483394"/>
                <a:gd name="connsiteY12" fmla="*/ 0 h 390525"/>
                <a:gd name="connsiteX13" fmla="*/ 447675 w 483394"/>
                <a:gd name="connsiteY13" fmla="*/ 21431 h 390525"/>
                <a:gd name="connsiteX14" fmla="*/ 421481 w 483394"/>
                <a:gd name="connsiteY14" fmla="*/ 45244 h 390525"/>
                <a:gd name="connsiteX15" fmla="*/ 390525 w 483394"/>
                <a:gd name="connsiteY15" fmla="*/ 61912 h 390525"/>
                <a:gd name="connsiteX16" fmla="*/ 361950 w 483394"/>
                <a:gd name="connsiteY16" fmla="*/ 66675 h 390525"/>
                <a:gd name="connsiteX17" fmla="*/ 330994 w 483394"/>
                <a:gd name="connsiteY17" fmla="*/ 66675 h 390525"/>
                <a:gd name="connsiteX18" fmla="*/ 269081 w 483394"/>
                <a:gd name="connsiteY18" fmla="*/ 54769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83394" h="390525">
                  <a:moveTo>
                    <a:pt x="269081" y="54769"/>
                  </a:moveTo>
                  <a:lnTo>
                    <a:pt x="73819" y="19050"/>
                  </a:lnTo>
                  <a:lnTo>
                    <a:pt x="19050" y="7144"/>
                  </a:lnTo>
                  <a:lnTo>
                    <a:pt x="2381" y="14287"/>
                  </a:lnTo>
                  <a:lnTo>
                    <a:pt x="0" y="28575"/>
                  </a:lnTo>
                  <a:lnTo>
                    <a:pt x="11906" y="52387"/>
                  </a:lnTo>
                  <a:lnTo>
                    <a:pt x="52387" y="80962"/>
                  </a:lnTo>
                  <a:lnTo>
                    <a:pt x="135731" y="138112"/>
                  </a:lnTo>
                  <a:lnTo>
                    <a:pt x="230981" y="209550"/>
                  </a:lnTo>
                  <a:lnTo>
                    <a:pt x="340519" y="300037"/>
                  </a:lnTo>
                  <a:lnTo>
                    <a:pt x="383381" y="359569"/>
                  </a:lnTo>
                  <a:lnTo>
                    <a:pt x="409575" y="390525"/>
                  </a:lnTo>
                  <a:lnTo>
                    <a:pt x="483394" y="0"/>
                  </a:lnTo>
                  <a:lnTo>
                    <a:pt x="447675" y="21431"/>
                  </a:lnTo>
                  <a:lnTo>
                    <a:pt x="421481" y="45244"/>
                  </a:lnTo>
                  <a:lnTo>
                    <a:pt x="390525" y="61912"/>
                  </a:lnTo>
                  <a:lnTo>
                    <a:pt x="361950" y="66675"/>
                  </a:lnTo>
                  <a:lnTo>
                    <a:pt x="330994" y="66675"/>
                  </a:lnTo>
                  <a:lnTo>
                    <a:pt x="269081" y="54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4">
              <a:extLst>
                <a:ext uri="{FF2B5EF4-FFF2-40B4-BE49-F238E27FC236}">
                  <a16:creationId xmlns:a16="http://schemas.microsoft.com/office/drawing/2014/main" id="{15D425B2-4127-49CE-AF93-045A261FB8A8}"/>
                </a:ext>
              </a:extLst>
            </p:cNvPr>
            <p:cNvSpPr/>
            <p:nvPr/>
          </p:nvSpPr>
          <p:spPr>
            <a:xfrm rot="16200000">
              <a:off x="2806701" y="3448051"/>
              <a:ext cx="4518025" cy="511175"/>
            </a:xfrm>
            <a:custGeom>
              <a:avLst/>
              <a:gdLst>
                <a:gd name="connsiteX0" fmla="*/ 3118919 w 4517679"/>
                <a:gd name="connsiteY0" fmla="*/ 230863 h 511521"/>
                <a:gd name="connsiteX1" fmla="*/ 4065006 w 4517679"/>
                <a:gd name="connsiteY1" fmla="*/ 230863 h 511521"/>
                <a:gd name="connsiteX2" fmla="*/ 4141961 w 4517679"/>
                <a:gd name="connsiteY2" fmla="*/ 226336 h 511521"/>
                <a:gd name="connsiteX3" fmla="*/ 4191755 w 4517679"/>
                <a:gd name="connsiteY3" fmla="*/ 217283 h 511521"/>
                <a:gd name="connsiteX4" fmla="*/ 4259656 w 4517679"/>
                <a:gd name="connsiteY4" fmla="*/ 194649 h 511521"/>
                <a:gd name="connsiteX5" fmla="*/ 4318503 w 4517679"/>
                <a:gd name="connsiteY5" fmla="*/ 158435 h 511521"/>
                <a:gd name="connsiteX6" fmla="*/ 4409038 w 4517679"/>
                <a:gd name="connsiteY6" fmla="*/ 81481 h 511521"/>
                <a:gd name="connsiteX7" fmla="*/ 4458832 w 4517679"/>
                <a:gd name="connsiteY7" fmla="*/ 27160 h 511521"/>
                <a:gd name="connsiteX8" fmla="*/ 4485992 w 4517679"/>
                <a:gd name="connsiteY8" fmla="*/ 0 h 511521"/>
                <a:gd name="connsiteX9" fmla="*/ 4504099 w 4517679"/>
                <a:gd name="connsiteY9" fmla="*/ 4527 h 511521"/>
                <a:gd name="connsiteX10" fmla="*/ 4517679 w 4517679"/>
                <a:gd name="connsiteY10" fmla="*/ 27160 h 511521"/>
                <a:gd name="connsiteX11" fmla="*/ 4517679 w 4517679"/>
                <a:gd name="connsiteY11" fmla="*/ 54321 h 511521"/>
                <a:gd name="connsiteX12" fmla="*/ 4517679 w 4517679"/>
                <a:gd name="connsiteY12" fmla="*/ 90534 h 511521"/>
                <a:gd name="connsiteX13" fmla="*/ 4508626 w 4517679"/>
                <a:gd name="connsiteY13" fmla="*/ 140329 h 511521"/>
                <a:gd name="connsiteX14" fmla="*/ 4499572 w 4517679"/>
                <a:gd name="connsiteY14" fmla="*/ 190123 h 511521"/>
                <a:gd name="connsiteX15" fmla="*/ 4467885 w 4517679"/>
                <a:gd name="connsiteY15" fmla="*/ 262550 h 511521"/>
                <a:gd name="connsiteX16" fmla="*/ 4422618 w 4517679"/>
                <a:gd name="connsiteY16" fmla="*/ 348558 h 511521"/>
                <a:gd name="connsiteX17" fmla="*/ 4354717 w 4517679"/>
                <a:gd name="connsiteY17" fmla="*/ 461727 h 511521"/>
                <a:gd name="connsiteX18" fmla="*/ 4323030 w 4517679"/>
                <a:gd name="connsiteY18" fmla="*/ 497940 h 511521"/>
                <a:gd name="connsiteX19" fmla="*/ 4282289 w 4517679"/>
                <a:gd name="connsiteY19" fmla="*/ 506994 h 511521"/>
                <a:gd name="connsiteX20" fmla="*/ 4241549 w 4517679"/>
                <a:gd name="connsiteY20" fmla="*/ 511521 h 511521"/>
                <a:gd name="connsiteX21" fmla="*/ 4173648 w 4517679"/>
                <a:gd name="connsiteY21" fmla="*/ 493414 h 511521"/>
                <a:gd name="connsiteX22" fmla="*/ 4137434 w 4517679"/>
                <a:gd name="connsiteY22" fmla="*/ 479833 h 511521"/>
                <a:gd name="connsiteX23" fmla="*/ 4037846 w 4517679"/>
                <a:gd name="connsiteY23" fmla="*/ 479833 h 511521"/>
                <a:gd name="connsiteX24" fmla="*/ 2788468 w 4517679"/>
                <a:gd name="connsiteY24" fmla="*/ 475307 h 511521"/>
                <a:gd name="connsiteX25" fmla="*/ 1973656 w 4517679"/>
                <a:gd name="connsiteY25" fmla="*/ 470780 h 511521"/>
                <a:gd name="connsiteX26" fmla="*/ 434567 w 4517679"/>
                <a:gd name="connsiteY26" fmla="*/ 434566 h 511521"/>
                <a:gd name="connsiteX27" fmla="*/ 330452 w 4517679"/>
                <a:gd name="connsiteY27" fmla="*/ 434566 h 511521"/>
                <a:gd name="connsiteX28" fmla="*/ 208230 w 4517679"/>
                <a:gd name="connsiteY28" fmla="*/ 420986 h 511521"/>
                <a:gd name="connsiteX29" fmla="*/ 117695 w 4517679"/>
                <a:gd name="connsiteY29" fmla="*/ 398352 h 511521"/>
                <a:gd name="connsiteX30" fmla="*/ 58848 w 4517679"/>
                <a:gd name="connsiteY30" fmla="*/ 375719 h 511521"/>
                <a:gd name="connsiteX31" fmla="*/ 27161 w 4517679"/>
                <a:gd name="connsiteY31" fmla="*/ 357612 h 511521"/>
                <a:gd name="connsiteX32" fmla="*/ 4527 w 4517679"/>
                <a:gd name="connsiteY32" fmla="*/ 330451 h 511521"/>
                <a:gd name="connsiteX33" fmla="*/ 0 w 4517679"/>
                <a:gd name="connsiteY33" fmla="*/ 294237 h 511521"/>
                <a:gd name="connsiteX34" fmla="*/ 18107 w 4517679"/>
                <a:gd name="connsiteY34" fmla="*/ 271604 h 511521"/>
                <a:gd name="connsiteX35" fmla="*/ 67901 w 4517679"/>
                <a:gd name="connsiteY35" fmla="*/ 244443 h 511521"/>
                <a:gd name="connsiteX36" fmla="*/ 140329 w 4517679"/>
                <a:gd name="connsiteY36" fmla="*/ 226336 h 511521"/>
                <a:gd name="connsiteX37" fmla="*/ 244444 w 4517679"/>
                <a:gd name="connsiteY37" fmla="*/ 212756 h 511521"/>
                <a:gd name="connsiteX38" fmla="*/ 475307 w 4517679"/>
                <a:gd name="connsiteY38" fmla="*/ 212756 h 511521"/>
                <a:gd name="connsiteX39" fmla="*/ 1978182 w 4517679"/>
                <a:gd name="connsiteY39" fmla="*/ 230863 h 511521"/>
                <a:gd name="connsiteX40" fmla="*/ 3118919 w 4517679"/>
                <a:gd name="connsiteY40" fmla="*/ 230863 h 51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17679" h="511521">
                  <a:moveTo>
                    <a:pt x="3118919" y="230863"/>
                  </a:moveTo>
                  <a:lnTo>
                    <a:pt x="4065006" y="230863"/>
                  </a:lnTo>
                  <a:lnTo>
                    <a:pt x="4141961" y="226336"/>
                  </a:lnTo>
                  <a:lnTo>
                    <a:pt x="4191755" y="217283"/>
                  </a:lnTo>
                  <a:lnTo>
                    <a:pt x="4259656" y="194649"/>
                  </a:lnTo>
                  <a:lnTo>
                    <a:pt x="4318503" y="158435"/>
                  </a:lnTo>
                  <a:lnTo>
                    <a:pt x="4409038" y="81481"/>
                  </a:lnTo>
                  <a:lnTo>
                    <a:pt x="4458832" y="27160"/>
                  </a:lnTo>
                  <a:lnTo>
                    <a:pt x="4485992" y="0"/>
                  </a:lnTo>
                  <a:lnTo>
                    <a:pt x="4504099" y="4527"/>
                  </a:lnTo>
                  <a:lnTo>
                    <a:pt x="4517679" y="27160"/>
                  </a:lnTo>
                  <a:lnTo>
                    <a:pt x="4517679" y="54321"/>
                  </a:lnTo>
                  <a:lnTo>
                    <a:pt x="4517679" y="90534"/>
                  </a:lnTo>
                  <a:lnTo>
                    <a:pt x="4508626" y="140329"/>
                  </a:lnTo>
                  <a:lnTo>
                    <a:pt x="4499572" y="190123"/>
                  </a:lnTo>
                  <a:lnTo>
                    <a:pt x="4467885" y="262550"/>
                  </a:lnTo>
                  <a:lnTo>
                    <a:pt x="4422618" y="348558"/>
                  </a:lnTo>
                  <a:lnTo>
                    <a:pt x="4354717" y="461727"/>
                  </a:lnTo>
                  <a:lnTo>
                    <a:pt x="4323030" y="497940"/>
                  </a:lnTo>
                  <a:lnTo>
                    <a:pt x="4282289" y="506994"/>
                  </a:lnTo>
                  <a:lnTo>
                    <a:pt x="4241549" y="511521"/>
                  </a:lnTo>
                  <a:lnTo>
                    <a:pt x="4173648" y="493414"/>
                  </a:lnTo>
                  <a:lnTo>
                    <a:pt x="4137434" y="479833"/>
                  </a:lnTo>
                  <a:lnTo>
                    <a:pt x="4037846" y="479833"/>
                  </a:lnTo>
                  <a:lnTo>
                    <a:pt x="2788468" y="475307"/>
                  </a:lnTo>
                  <a:lnTo>
                    <a:pt x="1973656" y="470780"/>
                  </a:lnTo>
                  <a:lnTo>
                    <a:pt x="434567" y="434566"/>
                  </a:lnTo>
                  <a:lnTo>
                    <a:pt x="330452" y="434566"/>
                  </a:lnTo>
                  <a:lnTo>
                    <a:pt x="208230" y="420986"/>
                  </a:lnTo>
                  <a:lnTo>
                    <a:pt x="117695" y="398352"/>
                  </a:lnTo>
                  <a:lnTo>
                    <a:pt x="58848" y="375719"/>
                  </a:lnTo>
                  <a:lnTo>
                    <a:pt x="27161" y="357612"/>
                  </a:lnTo>
                  <a:lnTo>
                    <a:pt x="4527" y="330451"/>
                  </a:lnTo>
                  <a:lnTo>
                    <a:pt x="0" y="294237"/>
                  </a:lnTo>
                  <a:lnTo>
                    <a:pt x="18107" y="271604"/>
                  </a:lnTo>
                  <a:lnTo>
                    <a:pt x="67901" y="244443"/>
                  </a:lnTo>
                  <a:lnTo>
                    <a:pt x="140329" y="226336"/>
                  </a:lnTo>
                  <a:lnTo>
                    <a:pt x="244444" y="212756"/>
                  </a:lnTo>
                  <a:lnTo>
                    <a:pt x="475307" y="212756"/>
                  </a:lnTo>
                  <a:lnTo>
                    <a:pt x="1978182" y="230863"/>
                  </a:lnTo>
                  <a:lnTo>
                    <a:pt x="3118919" y="230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5">
              <a:extLst>
                <a:ext uri="{FF2B5EF4-FFF2-40B4-BE49-F238E27FC236}">
                  <a16:creationId xmlns:a16="http://schemas.microsoft.com/office/drawing/2014/main" id="{E384FA42-3FD4-4C86-8716-5AD29798B83B}"/>
                </a:ext>
              </a:extLst>
            </p:cNvPr>
            <p:cNvSpPr/>
            <p:nvPr/>
          </p:nvSpPr>
          <p:spPr>
            <a:xfrm>
              <a:off x="7315200" y="5243514"/>
              <a:ext cx="706438" cy="682625"/>
            </a:xfrm>
            <a:custGeom>
              <a:avLst/>
              <a:gdLst>
                <a:gd name="connsiteX0" fmla="*/ 309563 w 707231"/>
                <a:gd name="connsiteY0" fmla="*/ 76200 h 683418"/>
                <a:gd name="connsiteX1" fmla="*/ 80963 w 707231"/>
                <a:gd name="connsiteY1" fmla="*/ 9525 h 683418"/>
                <a:gd name="connsiteX2" fmla="*/ 42863 w 707231"/>
                <a:gd name="connsiteY2" fmla="*/ 0 h 683418"/>
                <a:gd name="connsiteX3" fmla="*/ 19050 w 707231"/>
                <a:gd name="connsiteY3" fmla="*/ 0 h 683418"/>
                <a:gd name="connsiteX4" fmla="*/ 0 w 707231"/>
                <a:gd name="connsiteY4" fmla="*/ 9525 h 683418"/>
                <a:gd name="connsiteX5" fmla="*/ 0 w 707231"/>
                <a:gd name="connsiteY5" fmla="*/ 30956 h 683418"/>
                <a:gd name="connsiteX6" fmla="*/ 11906 w 707231"/>
                <a:gd name="connsiteY6" fmla="*/ 50006 h 683418"/>
                <a:gd name="connsiteX7" fmla="*/ 50006 w 707231"/>
                <a:gd name="connsiteY7" fmla="*/ 80962 h 683418"/>
                <a:gd name="connsiteX8" fmla="*/ 157163 w 707231"/>
                <a:gd name="connsiteY8" fmla="*/ 147637 h 683418"/>
                <a:gd name="connsiteX9" fmla="*/ 250031 w 707231"/>
                <a:gd name="connsiteY9" fmla="*/ 209550 h 683418"/>
                <a:gd name="connsiteX10" fmla="*/ 359569 w 707231"/>
                <a:gd name="connsiteY10" fmla="*/ 288131 h 683418"/>
                <a:gd name="connsiteX11" fmla="*/ 428625 w 707231"/>
                <a:gd name="connsiteY11" fmla="*/ 347662 h 683418"/>
                <a:gd name="connsiteX12" fmla="*/ 490538 w 707231"/>
                <a:gd name="connsiteY12" fmla="*/ 426243 h 683418"/>
                <a:gd name="connsiteX13" fmla="*/ 547688 w 707231"/>
                <a:gd name="connsiteY13" fmla="*/ 516731 h 683418"/>
                <a:gd name="connsiteX14" fmla="*/ 585788 w 707231"/>
                <a:gd name="connsiteY14" fmla="*/ 597693 h 683418"/>
                <a:gd name="connsiteX15" fmla="*/ 626269 w 707231"/>
                <a:gd name="connsiteY15" fmla="*/ 673893 h 683418"/>
                <a:gd name="connsiteX16" fmla="*/ 650081 w 707231"/>
                <a:gd name="connsiteY16" fmla="*/ 683418 h 683418"/>
                <a:gd name="connsiteX17" fmla="*/ 707231 w 707231"/>
                <a:gd name="connsiteY17" fmla="*/ 57150 h 683418"/>
                <a:gd name="connsiteX18" fmla="*/ 673894 w 707231"/>
                <a:gd name="connsiteY18" fmla="*/ 90487 h 683418"/>
                <a:gd name="connsiteX19" fmla="*/ 659606 w 707231"/>
                <a:gd name="connsiteY19" fmla="*/ 119062 h 683418"/>
                <a:gd name="connsiteX20" fmla="*/ 640556 w 707231"/>
                <a:gd name="connsiteY20" fmla="*/ 142875 h 683418"/>
                <a:gd name="connsiteX21" fmla="*/ 628650 w 707231"/>
                <a:gd name="connsiteY21" fmla="*/ 157162 h 683418"/>
                <a:gd name="connsiteX22" fmla="*/ 607219 w 707231"/>
                <a:gd name="connsiteY22" fmla="*/ 164306 h 683418"/>
                <a:gd name="connsiteX23" fmla="*/ 578644 w 707231"/>
                <a:gd name="connsiteY23" fmla="*/ 159543 h 683418"/>
                <a:gd name="connsiteX24" fmla="*/ 519113 w 707231"/>
                <a:gd name="connsiteY24" fmla="*/ 140493 h 683418"/>
                <a:gd name="connsiteX25" fmla="*/ 309563 w 707231"/>
                <a:gd name="connsiteY25" fmla="*/ 76200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7231" h="683418">
                  <a:moveTo>
                    <a:pt x="309563" y="76200"/>
                  </a:moveTo>
                  <a:lnTo>
                    <a:pt x="80963" y="9525"/>
                  </a:lnTo>
                  <a:lnTo>
                    <a:pt x="42863" y="0"/>
                  </a:lnTo>
                  <a:lnTo>
                    <a:pt x="19050" y="0"/>
                  </a:lnTo>
                  <a:lnTo>
                    <a:pt x="0" y="9525"/>
                  </a:lnTo>
                  <a:lnTo>
                    <a:pt x="0" y="30956"/>
                  </a:lnTo>
                  <a:lnTo>
                    <a:pt x="11906" y="50006"/>
                  </a:lnTo>
                  <a:lnTo>
                    <a:pt x="50006" y="80962"/>
                  </a:lnTo>
                  <a:lnTo>
                    <a:pt x="157163" y="147637"/>
                  </a:lnTo>
                  <a:lnTo>
                    <a:pt x="250031" y="209550"/>
                  </a:lnTo>
                  <a:lnTo>
                    <a:pt x="359569" y="288131"/>
                  </a:lnTo>
                  <a:lnTo>
                    <a:pt x="428625" y="347662"/>
                  </a:lnTo>
                  <a:lnTo>
                    <a:pt x="490538" y="426243"/>
                  </a:lnTo>
                  <a:lnTo>
                    <a:pt x="547688" y="516731"/>
                  </a:lnTo>
                  <a:lnTo>
                    <a:pt x="585788" y="597693"/>
                  </a:lnTo>
                  <a:lnTo>
                    <a:pt x="626269" y="673893"/>
                  </a:lnTo>
                  <a:lnTo>
                    <a:pt x="650081" y="683418"/>
                  </a:lnTo>
                  <a:lnTo>
                    <a:pt x="707231" y="57150"/>
                  </a:lnTo>
                  <a:lnTo>
                    <a:pt x="673894" y="90487"/>
                  </a:lnTo>
                  <a:lnTo>
                    <a:pt x="659606" y="119062"/>
                  </a:lnTo>
                  <a:lnTo>
                    <a:pt x="640556" y="142875"/>
                  </a:lnTo>
                  <a:lnTo>
                    <a:pt x="628650" y="157162"/>
                  </a:lnTo>
                  <a:lnTo>
                    <a:pt x="607219" y="164306"/>
                  </a:lnTo>
                  <a:lnTo>
                    <a:pt x="578644" y="159543"/>
                  </a:lnTo>
                  <a:lnTo>
                    <a:pt x="519113" y="140493"/>
                  </a:lnTo>
                  <a:lnTo>
                    <a:pt x="309563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2678888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5FC586D-B9CB-49DA-B05C-669A9E940869}"/>
              </a:ext>
            </a:extLst>
          </p:cNvPr>
          <p:cNvSpPr/>
          <p:nvPr/>
        </p:nvSpPr>
        <p:spPr>
          <a:xfrm rot="16200000">
            <a:off x="2630490" y="3624263"/>
            <a:ext cx="3708400" cy="482600"/>
          </a:xfrm>
          <a:custGeom>
            <a:avLst/>
            <a:gdLst>
              <a:gd name="connsiteX0" fmla="*/ 2222500 w 3708400"/>
              <a:gd name="connsiteY0" fmla="*/ 415925 h 482600"/>
              <a:gd name="connsiteX1" fmla="*/ 1482725 w 3708400"/>
              <a:gd name="connsiteY1" fmla="*/ 412750 h 482600"/>
              <a:gd name="connsiteX2" fmla="*/ 860425 w 3708400"/>
              <a:gd name="connsiteY2" fmla="*/ 406400 h 482600"/>
              <a:gd name="connsiteX3" fmla="*/ 473075 w 3708400"/>
              <a:gd name="connsiteY3" fmla="*/ 400050 h 482600"/>
              <a:gd name="connsiteX4" fmla="*/ 187325 w 3708400"/>
              <a:gd name="connsiteY4" fmla="*/ 393700 h 482600"/>
              <a:gd name="connsiteX5" fmla="*/ 104775 w 3708400"/>
              <a:gd name="connsiteY5" fmla="*/ 387350 h 482600"/>
              <a:gd name="connsiteX6" fmla="*/ 63500 w 3708400"/>
              <a:gd name="connsiteY6" fmla="*/ 381000 h 482600"/>
              <a:gd name="connsiteX7" fmla="*/ 28575 w 3708400"/>
              <a:gd name="connsiteY7" fmla="*/ 368300 h 482600"/>
              <a:gd name="connsiteX8" fmla="*/ 12700 w 3708400"/>
              <a:gd name="connsiteY8" fmla="*/ 355600 h 482600"/>
              <a:gd name="connsiteX9" fmla="*/ 6350 w 3708400"/>
              <a:gd name="connsiteY9" fmla="*/ 339725 h 482600"/>
              <a:gd name="connsiteX10" fmla="*/ 0 w 3708400"/>
              <a:gd name="connsiteY10" fmla="*/ 314325 h 482600"/>
              <a:gd name="connsiteX11" fmla="*/ 6350 w 3708400"/>
              <a:gd name="connsiteY11" fmla="*/ 285750 h 482600"/>
              <a:gd name="connsiteX12" fmla="*/ 28575 w 3708400"/>
              <a:gd name="connsiteY12" fmla="*/ 250825 h 482600"/>
              <a:gd name="connsiteX13" fmla="*/ 66675 w 3708400"/>
              <a:gd name="connsiteY13" fmla="*/ 219075 h 482600"/>
              <a:gd name="connsiteX14" fmla="*/ 114300 w 3708400"/>
              <a:gd name="connsiteY14" fmla="*/ 193675 h 482600"/>
              <a:gd name="connsiteX15" fmla="*/ 250825 w 3708400"/>
              <a:gd name="connsiteY15" fmla="*/ 165100 h 482600"/>
              <a:gd name="connsiteX16" fmla="*/ 482600 w 3708400"/>
              <a:gd name="connsiteY16" fmla="*/ 120650 h 482600"/>
              <a:gd name="connsiteX17" fmla="*/ 657225 w 3708400"/>
              <a:gd name="connsiteY17" fmla="*/ 101600 h 482600"/>
              <a:gd name="connsiteX18" fmla="*/ 752475 w 3708400"/>
              <a:gd name="connsiteY18" fmla="*/ 120650 h 482600"/>
              <a:gd name="connsiteX19" fmla="*/ 873125 w 3708400"/>
              <a:gd name="connsiteY19" fmla="*/ 139700 h 482600"/>
              <a:gd name="connsiteX20" fmla="*/ 1050925 w 3708400"/>
              <a:gd name="connsiteY20" fmla="*/ 155575 h 482600"/>
              <a:gd name="connsiteX21" fmla="*/ 1346200 w 3708400"/>
              <a:gd name="connsiteY21" fmla="*/ 171450 h 482600"/>
              <a:gd name="connsiteX22" fmla="*/ 1635125 w 3708400"/>
              <a:gd name="connsiteY22" fmla="*/ 193675 h 482600"/>
              <a:gd name="connsiteX23" fmla="*/ 2308225 w 3708400"/>
              <a:gd name="connsiteY23" fmla="*/ 193675 h 482600"/>
              <a:gd name="connsiteX24" fmla="*/ 2971800 w 3708400"/>
              <a:gd name="connsiteY24" fmla="*/ 190500 h 482600"/>
              <a:gd name="connsiteX25" fmla="*/ 3279775 w 3708400"/>
              <a:gd name="connsiteY25" fmla="*/ 190500 h 482600"/>
              <a:gd name="connsiteX26" fmla="*/ 3387725 w 3708400"/>
              <a:gd name="connsiteY26" fmla="*/ 180975 h 482600"/>
              <a:gd name="connsiteX27" fmla="*/ 3451225 w 3708400"/>
              <a:gd name="connsiteY27" fmla="*/ 168275 h 482600"/>
              <a:gd name="connsiteX28" fmla="*/ 3502025 w 3708400"/>
              <a:gd name="connsiteY28" fmla="*/ 139700 h 482600"/>
              <a:gd name="connsiteX29" fmla="*/ 3571875 w 3708400"/>
              <a:gd name="connsiteY29" fmla="*/ 92075 h 482600"/>
              <a:gd name="connsiteX30" fmla="*/ 3644900 w 3708400"/>
              <a:gd name="connsiteY30" fmla="*/ 25400 h 482600"/>
              <a:gd name="connsiteX31" fmla="*/ 3670300 w 3708400"/>
              <a:gd name="connsiteY31" fmla="*/ 6350 h 482600"/>
              <a:gd name="connsiteX32" fmla="*/ 3692525 w 3708400"/>
              <a:gd name="connsiteY32" fmla="*/ 0 h 482600"/>
              <a:gd name="connsiteX33" fmla="*/ 3705225 w 3708400"/>
              <a:gd name="connsiteY33" fmla="*/ 6350 h 482600"/>
              <a:gd name="connsiteX34" fmla="*/ 3708400 w 3708400"/>
              <a:gd name="connsiteY34" fmla="*/ 28575 h 482600"/>
              <a:gd name="connsiteX35" fmla="*/ 3692525 w 3708400"/>
              <a:gd name="connsiteY35" fmla="*/ 92075 h 482600"/>
              <a:gd name="connsiteX36" fmla="*/ 3667125 w 3708400"/>
              <a:gd name="connsiteY36" fmla="*/ 180975 h 482600"/>
              <a:gd name="connsiteX37" fmla="*/ 3632200 w 3708400"/>
              <a:gd name="connsiteY37" fmla="*/ 247650 h 482600"/>
              <a:gd name="connsiteX38" fmla="*/ 3597275 w 3708400"/>
              <a:gd name="connsiteY38" fmla="*/ 307975 h 482600"/>
              <a:gd name="connsiteX39" fmla="*/ 3543300 w 3708400"/>
              <a:gd name="connsiteY39" fmla="*/ 374650 h 482600"/>
              <a:gd name="connsiteX40" fmla="*/ 3460750 w 3708400"/>
              <a:gd name="connsiteY40" fmla="*/ 441325 h 482600"/>
              <a:gd name="connsiteX41" fmla="*/ 3368675 w 3708400"/>
              <a:gd name="connsiteY41" fmla="*/ 482600 h 482600"/>
              <a:gd name="connsiteX42" fmla="*/ 3044825 w 3708400"/>
              <a:gd name="connsiteY42" fmla="*/ 457200 h 482600"/>
              <a:gd name="connsiteX43" fmla="*/ 2628900 w 3708400"/>
              <a:gd name="connsiteY43" fmla="*/ 431800 h 482600"/>
              <a:gd name="connsiteX44" fmla="*/ 2222500 w 3708400"/>
              <a:gd name="connsiteY44" fmla="*/ 415925 h 48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708400" h="482600">
                <a:moveTo>
                  <a:pt x="2222500" y="415925"/>
                </a:moveTo>
                <a:lnTo>
                  <a:pt x="1482725" y="412750"/>
                </a:lnTo>
                <a:lnTo>
                  <a:pt x="860425" y="406400"/>
                </a:lnTo>
                <a:lnTo>
                  <a:pt x="473075" y="400050"/>
                </a:lnTo>
                <a:lnTo>
                  <a:pt x="187325" y="393700"/>
                </a:lnTo>
                <a:lnTo>
                  <a:pt x="104775" y="387350"/>
                </a:lnTo>
                <a:lnTo>
                  <a:pt x="63500" y="381000"/>
                </a:lnTo>
                <a:lnTo>
                  <a:pt x="28575" y="368300"/>
                </a:lnTo>
                <a:lnTo>
                  <a:pt x="12700" y="355600"/>
                </a:lnTo>
                <a:lnTo>
                  <a:pt x="6350" y="339725"/>
                </a:lnTo>
                <a:lnTo>
                  <a:pt x="0" y="314325"/>
                </a:lnTo>
                <a:lnTo>
                  <a:pt x="6350" y="285750"/>
                </a:lnTo>
                <a:lnTo>
                  <a:pt x="28575" y="250825"/>
                </a:lnTo>
                <a:lnTo>
                  <a:pt x="66675" y="219075"/>
                </a:lnTo>
                <a:lnTo>
                  <a:pt x="114300" y="193675"/>
                </a:lnTo>
                <a:lnTo>
                  <a:pt x="250825" y="165100"/>
                </a:lnTo>
                <a:lnTo>
                  <a:pt x="482600" y="120650"/>
                </a:lnTo>
                <a:lnTo>
                  <a:pt x="657225" y="101600"/>
                </a:lnTo>
                <a:lnTo>
                  <a:pt x="752475" y="120650"/>
                </a:lnTo>
                <a:lnTo>
                  <a:pt x="873125" y="139700"/>
                </a:lnTo>
                <a:lnTo>
                  <a:pt x="1050925" y="155575"/>
                </a:lnTo>
                <a:lnTo>
                  <a:pt x="1346200" y="171450"/>
                </a:lnTo>
                <a:lnTo>
                  <a:pt x="1635125" y="193675"/>
                </a:lnTo>
                <a:lnTo>
                  <a:pt x="2308225" y="193675"/>
                </a:lnTo>
                <a:lnTo>
                  <a:pt x="2971800" y="190500"/>
                </a:lnTo>
                <a:lnTo>
                  <a:pt x="3279775" y="190500"/>
                </a:lnTo>
                <a:lnTo>
                  <a:pt x="3387725" y="180975"/>
                </a:lnTo>
                <a:lnTo>
                  <a:pt x="3451225" y="168275"/>
                </a:lnTo>
                <a:lnTo>
                  <a:pt x="3502025" y="139700"/>
                </a:lnTo>
                <a:lnTo>
                  <a:pt x="3571875" y="92075"/>
                </a:lnTo>
                <a:lnTo>
                  <a:pt x="3644900" y="25400"/>
                </a:lnTo>
                <a:lnTo>
                  <a:pt x="3670300" y="6350"/>
                </a:lnTo>
                <a:lnTo>
                  <a:pt x="3692525" y="0"/>
                </a:lnTo>
                <a:lnTo>
                  <a:pt x="3705225" y="6350"/>
                </a:lnTo>
                <a:lnTo>
                  <a:pt x="3708400" y="28575"/>
                </a:lnTo>
                <a:lnTo>
                  <a:pt x="3692525" y="92075"/>
                </a:lnTo>
                <a:lnTo>
                  <a:pt x="3667125" y="180975"/>
                </a:lnTo>
                <a:lnTo>
                  <a:pt x="3632200" y="247650"/>
                </a:lnTo>
                <a:lnTo>
                  <a:pt x="3597275" y="307975"/>
                </a:lnTo>
                <a:lnTo>
                  <a:pt x="3543300" y="374650"/>
                </a:lnTo>
                <a:lnTo>
                  <a:pt x="3460750" y="441325"/>
                </a:lnTo>
                <a:lnTo>
                  <a:pt x="3368675" y="482600"/>
                </a:lnTo>
                <a:lnTo>
                  <a:pt x="3044825" y="457200"/>
                </a:lnTo>
                <a:lnTo>
                  <a:pt x="2628900" y="431800"/>
                </a:lnTo>
                <a:lnTo>
                  <a:pt x="2222500" y="4159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FD50071-E58B-49FA-8FC1-F6F919DA3E7A}"/>
              </a:ext>
            </a:extLst>
          </p:cNvPr>
          <p:cNvSpPr/>
          <p:nvPr/>
        </p:nvSpPr>
        <p:spPr>
          <a:xfrm rot="16200000">
            <a:off x="3768728" y="3565526"/>
            <a:ext cx="3676650" cy="409575"/>
          </a:xfrm>
          <a:custGeom>
            <a:avLst/>
            <a:gdLst>
              <a:gd name="connsiteX0" fmla="*/ 2352675 w 3676650"/>
              <a:gd name="connsiteY0" fmla="*/ 393700 h 409575"/>
              <a:gd name="connsiteX1" fmla="*/ 1679575 w 3676650"/>
              <a:gd name="connsiteY1" fmla="*/ 393700 h 409575"/>
              <a:gd name="connsiteX2" fmla="*/ 1047750 w 3676650"/>
              <a:gd name="connsiteY2" fmla="*/ 396875 h 409575"/>
              <a:gd name="connsiteX3" fmla="*/ 288925 w 3676650"/>
              <a:gd name="connsiteY3" fmla="*/ 396875 h 409575"/>
              <a:gd name="connsiteX4" fmla="*/ 139700 w 3676650"/>
              <a:gd name="connsiteY4" fmla="*/ 403225 h 409575"/>
              <a:gd name="connsiteX5" fmla="*/ 82550 w 3676650"/>
              <a:gd name="connsiteY5" fmla="*/ 381000 h 409575"/>
              <a:gd name="connsiteX6" fmla="*/ 47625 w 3676650"/>
              <a:gd name="connsiteY6" fmla="*/ 358775 h 409575"/>
              <a:gd name="connsiteX7" fmla="*/ 31750 w 3676650"/>
              <a:gd name="connsiteY7" fmla="*/ 333375 h 409575"/>
              <a:gd name="connsiteX8" fmla="*/ 6350 w 3676650"/>
              <a:gd name="connsiteY8" fmla="*/ 304800 h 409575"/>
              <a:gd name="connsiteX9" fmla="*/ 0 w 3676650"/>
              <a:gd name="connsiteY9" fmla="*/ 269875 h 409575"/>
              <a:gd name="connsiteX10" fmla="*/ 9525 w 3676650"/>
              <a:gd name="connsiteY10" fmla="*/ 244475 h 409575"/>
              <a:gd name="connsiteX11" fmla="*/ 44450 w 3676650"/>
              <a:gd name="connsiteY11" fmla="*/ 222250 h 409575"/>
              <a:gd name="connsiteX12" fmla="*/ 117475 w 3676650"/>
              <a:gd name="connsiteY12" fmla="*/ 196850 h 409575"/>
              <a:gd name="connsiteX13" fmla="*/ 215900 w 3676650"/>
              <a:gd name="connsiteY13" fmla="*/ 161925 h 409575"/>
              <a:gd name="connsiteX14" fmla="*/ 330200 w 3676650"/>
              <a:gd name="connsiteY14" fmla="*/ 133350 h 409575"/>
              <a:gd name="connsiteX15" fmla="*/ 393700 w 3676650"/>
              <a:gd name="connsiteY15" fmla="*/ 127000 h 409575"/>
              <a:gd name="connsiteX16" fmla="*/ 469900 w 3676650"/>
              <a:gd name="connsiteY16" fmla="*/ 117475 h 409575"/>
              <a:gd name="connsiteX17" fmla="*/ 523875 w 3676650"/>
              <a:gd name="connsiteY17" fmla="*/ 120650 h 409575"/>
              <a:gd name="connsiteX18" fmla="*/ 577850 w 3676650"/>
              <a:gd name="connsiteY18" fmla="*/ 133350 h 409575"/>
              <a:gd name="connsiteX19" fmla="*/ 615950 w 3676650"/>
              <a:gd name="connsiteY19" fmla="*/ 149225 h 409575"/>
              <a:gd name="connsiteX20" fmla="*/ 682625 w 3676650"/>
              <a:gd name="connsiteY20" fmla="*/ 161925 h 409575"/>
              <a:gd name="connsiteX21" fmla="*/ 768350 w 3676650"/>
              <a:gd name="connsiteY21" fmla="*/ 171450 h 409575"/>
              <a:gd name="connsiteX22" fmla="*/ 955675 w 3676650"/>
              <a:gd name="connsiteY22" fmla="*/ 174625 h 409575"/>
              <a:gd name="connsiteX23" fmla="*/ 1844675 w 3676650"/>
              <a:gd name="connsiteY23" fmla="*/ 174625 h 409575"/>
              <a:gd name="connsiteX24" fmla="*/ 2562225 w 3676650"/>
              <a:gd name="connsiteY24" fmla="*/ 171450 h 409575"/>
              <a:gd name="connsiteX25" fmla="*/ 3295650 w 3676650"/>
              <a:gd name="connsiteY25" fmla="*/ 171450 h 409575"/>
              <a:gd name="connsiteX26" fmla="*/ 3349625 w 3676650"/>
              <a:gd name="connsiteY26" fmla="*/ 161925 h 409575"/>
              <a:gd name="connsiteX27" fmla="*/ 3451225 w 3676650"/>
              <a:gd name="connsiteY27" fmla="*/ 127000 h 409575"/>
              <a:gd name="connsiteX28" fmla="*/ 3552825 w 3676650"/>
              <a:gd name="connsiteY28" fmla="*/ 76200 h 409575"/>
              <a:gd name="connsiteX29" fmla="*/ 3581400 w 3676650"/>
              <a:gd name="connsiteY29" fmla="*/ 44450 h 409575"/>
              <a:gd name="connsiteX30" fmla="*/ 3613150 w 3676650"/>
              <a:gd name="connsiteY30" fmla="*/ 19050 h 409575"/>
              <a:gd name="connsiteX31" fmla="*/ 3644900 w 3676650"/>
              <a:gd name="connsiteY31" fmla="*/ 0 h 409575"/>
              <a:gd name="connsiteX32" fmla="*/ 3657600 w 3676650"/>
              <a:gd name="connsiteY32" fmla="*/ 0 h 409575"/>
              <a:gd name="connsiteX33" fmla="*/ 3670300 w 3676650"/>
              <a:gd name="connsiteY33" fmla="*/ 3175 h 409575"/>
              <a:gd name="connsiteX34" fmla="*/ 3676650 w 3676650"/>
              <a:gd name="connsiteY34" fmla="*/ 15875 h 409575"/>
              <a:gd name="connsiteX35" fmla="*/ 3660775 w 3676650"/>
              <a:gd name="connsiteY35" fmla="*/ 79375 h 409575"/>
              <a:gd name="connsiteX36" fmla="*/ 3616325 w 3676650"/>
              <a:gd name="connsiteY36" fmla="*/ 165100 h 409575"/>
              <a:gd name="connsiteX37" fmla="*/ 3495675 w 3676650"/>
              <a:gd name="connsiteY37" fmla="*/ 374650 h 409575"/>
              <a:gd name="connsiteX38" fmla="*/ 3470275 w 3676650"/>
              <a:gd name="connsiteY38" fmla="*/ 409575 h 409575"/>
              <a:gd name="connsiteX39" fmla="*/ 3333750 w 3676650"/>
              <a:gd name="connsiteY39" fmla="*/ 400050 h 409575"/>
              <a:gd name="connsiteX40" fmla="*/ 2870200 w 3676650"/>
              <a:gd name="connsiteY40" fmla="*/ 393700 h 409575"/>
              <a:gd name="connsiteX41" fmla="*/ 2352675 w 3676650"/>
              <a:gd name="connsiteY41" fmla="*/ 393700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676650" h="409575">
                <a:moveTo>
                  <a:pt x="2352675" y="393700"/>
                </a:moveTo>
                <a:lnTo>
                  <a:pt x="1679575" y="393700"/>
                </a:lnTo>
                <a:lnTo>
                  <a:pt x="1047750" y="396875"/>
                </a:lnTo>
                <a:lnTo>
                  <a:pt x="288925" y="396875"/>
                </a:lnTo>
                <a:lnTo>
                  <a:pt x="139700" y="403225"/>
                </a:lnTo>
                <a:lnTo>
                  <a:pt x="82550" y="381000"/>
                </a:lnTo>
                <a:lnTo>
                  <a:pt x="47625" y="358775"/>
                </a:lnTo>
                <a:lnTo>
                  <a:pt x="31750" y="333375"/>
                </a:lnTo>
                <a:lnTo>
                  <a:pt x="6350" y="304800"/>
                </a:lnTo>
                <a:lnTo>
                  <a:pt x="0" y="269875"/>
                </a:lnTo>
                <a:lnTo>
                  <a:pt x="9525" y="244475"/>
                </a:lnTo>
                <a:lnTo>
                  <a:pt x="44450" y="222250"/>
                </a:lnTo>
                <a:lnTo>
                  <a:pt x="117475" y="196850"/>
                </a:lnTo>
                <a:lnTo>
                  <a:pt x="215900" y="161925"/>
                </a:lnTo>
                <a:lnTo>
                  <a:pt x="330200" y="133350"/>
                </a:lnTo>
                <a:lnTo>
                  <a:pt x="393700" y="127000"/>
                </a:lnTo>
                <a:lnTo>
                  <a:pt x="469900" y="117475"/>
                </a:lnTo>
                <a:lnTo>
                  <a:pt x="523875" y="120650"/>
                </a:lnTo>
                <a:lnTo>
                  <a:pt x="577850" y="133350"/>
                </a:lnTo>
                <a:lnTo>
                  <a:pt x="615950" y="149225"/>
                </a:lnTo>
                <a:lnTo>
                  <a:pt x="682625" y="161925"/>
                </a:lnTo>
                <a:lnTo>
                  <a:pt x="768350" y="171450"/>
                </a:lnTo>
                <a:lnTo>
                  <a:pt x="955675" y="174625"/>
                </a:lnTo>
                <a:lnTo>
                  <a:pt x="1844675" y="174625"/>
                </a:lnTo>
                <a:lnTo>
                  <a:pt x="2562225" y="171450"/>
                </a:lnTo>
                <a:lnTo>
                  <a:pt x="3295650" y="171450"/>
                </a:lnTo>
                <a:lnTo>
                  <a:pt x="3349625" y="161925"/>
                </a:lnTo>
                <a:lnTo>
                  <a:pt x="3451225" y="127000"/>
                </a:lnTo>
                <a:lnTo>
                  <a:pt x="3552825" y="76200"/>
                </a:lnTo>
                <a:lnTo>
                  <a:pt x="3581400" y="44450"/>
                </a:lnTo>
                <a:lnTo>
                  <a:pt x="3613150" y="19050"/>
                </a:lnTo>
                <a:lnTo>
                  <a:pt x="3644900" y="0"/>
                </a:lnTo>
                <a:lnTo>
                  <a:pt x="3657600" y="0"/>
                </a:lnTo>
                <a:lnTo>
                  <a:pt x="3670300" y="3175"/>
                </a:lnTo>
                <a:lnTo>
                  <a:pt x="3676650" y="15875"/>
                </a:lnTo>
                <a:lnTo>
                  <a:pt x="3660775" y="79375"/>
                </a:lnTo>
                <a:lnTo>
                  <a:pt x="3616325" y="165100"/>
                </a:lnTo>
                <a:lnTo>
                  <a:pt x="3495675" y="374650"/>
                </a:lnTo>
                <a:lnTo>
                  <a:pt x="3470275" y="409575"/>
                </a:lnTo>
                <a:lnTo>
                  <a:pt x="3333750" y="400050"/>
                </a:lnTo>
                <a:lnTo>
                  <a:pt x="2870200" y="393700"/>
                </a:lnTo>
                <a:lnTo>
                  <a:pt x="2352675" y="3937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DA0EEFF-7D28-4659-9CBA-AE1049B318ED}"/>
              </a:ext>
            </a:extLst>
          </p:cNvPr>
          <p:cNvSpPr/>
          <p:nvPr/>
        </p:nvSpPr>
        <p:spPr>
          <a:xfrm rot="16200000">
            <a:off x="4857752" y="2619376"/>
            <a:ext cx="3768725" cy="2235200"/>
          </a:xfrm>
          <a:custGeom>
            <a:avLst/>
            <a:gdLst>
              <a:gd name="connsiteX0" fmla="*/ 1660525 w 3768725"/>
              <a:gd name="connsiteY0" fmla="*/ 2114550 h 2235200"/>
              <a:gd name="connsiteX1" fmla="*/ 758825 w 3768725"/>
              <a:gd name="connsiteY1" fmla="*/ 2127250 h 2235200"/>
              <a:gd name="connsiteX2" fmla="*/ 158750 w 3768725"/>
              <a:gd name="connsiteY2" fmla="*/ 2139950 h 2235200"/>
              <a:gd name="connsiteX3" fmla="*/ 85725 w 3768725"/>
              <a:gd name="connsiteY3" fmla="*/ 2136775 h 2235200"/>
              <a:gd name="connsiteX4" fmla="*/ 50800 w 3768725"/>
              <a:gd name="connsiteY4" fmla="*/ 2130425 h 2235200"/>
              <a:gd name="connsiteX5" fmla="*/ 25400 w 3768725"/>
              <a:gd name="connsiteY5" fmla="*/ 2120900 h 2235200"/>
              <a:gd name="connsiteX6" fmla="*/ 12700 w 3768725"/>
              <a:gd name="connsiteY6" fmla="*/ 2101850 h 2235200"/>
              <a:gd name="connsiteX7" fmla="*/ 0 w 3768725"/>
              <a:gd name="connsiteY7" fmla="*/ 2032000 h 2235200"/>
              <a:gd name="connsiteX8" fmla="*/ 9525 w 3768725"/>
              <a:gd name="connsiteY8" fmla="*/ 1984375 h 2235200"/>
              <a:gd name="connsiteX9" fmla="*/ 31750 w 3768725"/>
              <a:gd name="connsiteY9" fmla="*/ 1952625 h 2235200"/>
              <a:gd name="connsiteX10" fmla="*/ 63500 w 3768725"/>
              <a:gd name="connsiteY10" fmla="*/ 1924050 h 2235200"/>
              <a:gd name="connsiteX11" fmla="*/ 114300 w 3768725"/>
              <a:gd name="connsiteY11" fmla="*/ 1898650 h 2235200"/>
              <a:gd name="connsiteX12" fmla="*/ 180975 w 3768725"/>
              <a:gd name="connsiteY12" fmla="*/ 1879600 h 2235200"/>
              <a:gd name="connsiteX13" fmla="*/ 304800 w 3768725"/>
              <a:gd name="connsiteY13" fmla="*/ 1870075 h 2235200"/>
              <a:gd name="connsiteX14" fmla="*/ 504825 w 3768725"/>
              <a:gd name="connsiteY14" fmla="*/ 1876425 h 2235200"/>
              <a:gd name="connsiteX15" fmla="*/ 1978025 w 3768725"/>
              <a:gd name="connsiteY15" fmla="*/ 1873250 h 2235200"/>
              <a:gd name="connsiteX16" fmla="*/ 2181225 w 3768725"/>
              <a:gd name="connsiteY16" fmla="*/ 1873250 h 2235200"/>
              <a:gd name="connsiteX17" fmla="*/ 2911475 w 3768725"/>
              <a:gd name="connsiteY17" fmla="*/ 1870075 h 2235200"/>
              <a:gd name="connsiteX18" fmla="*/ 3359150 w 3768725"/>
              <a:gd name="connsiteY18" fmla="*/ 1870075 h 2235200"/>
              <a:gd name="connsiteX19" fmla="*/ 3413125 w 3768725"/>
              <a:gd name="connsiteY19" fmla="*/ 1860550 h 2235200"/>
              <a:gd name="connsiteX20" fmla="*/ 3441700 w 3768725"/>
              <a:gd name="connsiteY20" fmla="*/ 1844675 h 2235200"/>
              <a:gd name="connsiteX21" fmla="*/ 3457575 w 3768725"/>
              <a:gd name="connsiteY21" fmla="*/ 1806575 h 2235200"/>
              <a:gd name="connsiteX22" fmla="*/ 3463925 w 3768725"/>
              <a:gd name="connsiteY22" fmla="*/ 1778000 h 2235200"/>
              <a:gd name="connsiteX23" fmla="*/ 3451225 w 3768725"/>
              <a:gd name="connsiteY23" fmla="*/ 1654175 h 2235200"/>
              <a:gd name="connsiteX24" fmla="*/ 3378200 w 3768725"/>
              <a:gd name="connsiteY24" fmla="*/ 939800 h 2235200"/>
              <a:gd name="connsiteX25" fmla="*/ 3298825 w 3768725"/>
              <a:gd name="connsiteY25" fmla="*/ 127000 h 2235200"/>
              <a:gd name="connsiteX26" fmla="*/ 3498850 w 3768725"/>
              <a:gd name="connsiteY26" fmla="*/ 0 h 2235200"/>
              <a:gd name="connsiteX27" fmla="*/ 3511550 w 3768725"/>
              <a:gd name="connsiteY27" fmla="*/ 266700 h 2235200"/>
              <a:gd name="connsiteX28" fmla="*/ 3530600 w 3768725"/>
              <a:gd name="connsiteY28" fmla="*/ 523875 h 2235200"/>
              <a:gd name="connsiteX29" fmla="*/ 3568700 w 3768725"/>
              <a:gd name="connsiteY29" fmla="*/ 828675 h 2235200"/>
              <a:gd name="connsiteX30" fmla="*/ 3606800 w 3768725"/>
              <a:gd name="connsiteY30" fmla="*/ 1152525 h 2235200"/>
              <a:gd name="connsiteX31" fmla="*/ 3644900 w 3768725"/>
              <a:gd name="connsiteY31" fmla="*/ 1393825 h 2235200"/>
              <a:gd name="connsiteX32" fmla="*/ 3686175 w 3768725"/>
              <a:gd name="connsiteY32" fmla="*/ 1689100 h 2235200"/>
              <a:gd name="connsiteX33" fmla="*/ 3702050 w 3768725"/>
              <a:gd name="connsiteY33" fmla="*/ 1704975 h 2235200"/>
              <a:gd name="connsiteX34" fmla="*/ 3717925 w 3768725"/>
              <a:gd name="connsiteY34" fmla="*/ 1720850 h 2235200"/>
              <a:gd name="connsiteX35" fmla="*/ 3736975 w 3768725"/>
              <a:gd name="connsiteY35" fmla="*/ 1743075 h 2235200"/>
              <a:gd name="connsiteX36" fmla="*/ 3752850 w 3768725"/>
              <a:gd name="connsiteY36" fmla="*/ 1774825 h 2235200"/>
              <a:gd name="connsiteX37" fmla="*/ 3765550 w 3768725"/>
              <a:gd name="connsiteY37" fmla="*/ 1812925 h 2235200"/>
              <a:gd name="connsiteX38" fmla="*/ 3768725 w 3768725"/>
              <a:gd name="connsiteY38" fmla="*/ 1841500 h 2235200"/>
              <a:gd name="connsiteX39" fmla="*/ 3768725 w 3768725"/>
              <a:gd name="connsiteY39" fmla="*/ 1879600 h 2235200"/>
              <a:gd name="connsiteX40" fmla="*/ 3749675 w 3768725"/>
              <a:gd name="connsiteY40" fmla="*/ 1927225 h 2235200"/>
              <a:gd name="connsiteX41" fmla="*/ 3641725 w 3768725"/>
              <a:gd name="connsiteY41" fmla="*/ 2079625 h 2235200"/>
              <a:gd name="connsiteX42" fmla="*/ 3546475 w 3768725"/>
              <a:gd name="connsiteY42" fmla="*/ 2187575 h 2235200"/>
              <a:gd name="connsiteX43" fmla="*/ 3511550 w 3768725"/>
              <a:gd name="connsiteY43" fmla="*/ 2219325 h 2235200"/>
              <a:gd name="connsiteX44" fmla="*/ 3486150 w 3768725"/>
              <a:gd name="connsiteY44" fmla="*/ 2232025 h 2235200"/>
              <a:gd name="connsiteX45" fmla="*/ 3457575 w 3768725"/>
              <a:gd name="connsiteY45" fmla="*/ 2235200 h 2235200"/>
              <a:gd name="connsiteX46" fmla="*/ 3425825 w 3768725"/>
              <a:gd name="connsiteY46" fmla="*/ 2228850 h 2235200"/>
              <a:gd name="connsiteX47" fmla="*/ 3400425 w 3768725"/>
              <a:gd name="connsiteY47" fmla="*/ 2209800 h 2235200"/>
              <a:gd name="connsiteX48" fmla="*/ 3362325 w 3768725"/>
              <a:gd name="connsiteY48" fmla="*/ 2178050 h 2235200"/>
              <a:gd name="connsiteX49" fmla="*/ 3321050 w 3768725"/>
              <a:gd name="connsiteY49" fmla="*/ 2155825 h 2235200"/>
              <a:gd name="connsiteX50" fmla="*/ 3257550 w 3768725"/>
              <a:gd name="connsiteY50" fmla="*/ 2133600 h 2235200"/>
              <a:gd name="connsiteX51" fmla="*/ 2816225 w 3768725"/>
              <a:gd name="connsiteY51" fmla="*/ 2130425 h 2235200"/>
              <a:gd name="connsiteX52" fmla="*/ 1660525 w 3768725"/>
              <a:gd name="connsiteY52" fmla="*/ 2114550 h 2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768725" h="2235200">
                <a:moveTo>
                  <a:pt x="1660525" y="2114550"/>
                </a:moveTo>
                <a:lnTo>
                  <a:pt x="758825" y="2127250"/>
                </a:lnTo>
                <a:lnTo>
                  <a:pt x="158750" y="2139950"/>
                </a:lnTo>
                <a:lnTo>
                  <a:pt x="85725" y="2136775"/>
                </a:lnTo>
                <a:lnTo>
                  <a:pt x="50800" y="2130425"/>
                </a:lnTo>
                <a:lnTo>
                  <a:pt x="25400" y="2120900"/>
                </a:lnTo>
                <a:lnTo>
                  <a:pt x="12700" y="2101850"/>
                </a:lnTo>
                <a:lnTo>
                  <a:pt x="0" y="2032000"/>
                </a:lnTo>
                <a:lnTo>
                  <a:pt x="9525" y="1984375"/>
                </a:lnTo>
                <a:lnTo>
                  <a:pt x="31750" y="1952625"/>
                </a:lnTo>
                <a:lnTo>
                  <a:pt x="63500" y="1924050"/>
                </a:lnTo>
                <a:lnTo>
                  <a:pt x="114300" y="1898650"/>
                </a:lnTo>
                <a:lnTo>
                  <a:pt x="180975" y="1879600"/>
                </a:lnTo>
                <a:lnTo>
                  <a:pt x="304800" y="1870075"/>
                </a:lnTo>
                <a:lnTo>
                  <a:pt x="504825" y="1876425"/>
                </a:lnTo>
                <a:lnTo>
                  <a:pt x="1978025" y="1873250"/>
                </a:lnTo>
                <a:lnTo>
                  <a:pt x="2181225" y="1873250"/>
                </a:lnTo>
                <a:lnTo>
                  <a:pt x="2911475" y="1870075"/>
                </a:lnTo>
                <a:lnTo>
                  <a:pt x="3359150" y="1870075"/>
                </a:lnTo>
                <a:lnTo>
                  <a:pt x="3413125" y="1860550"/>
                </a:lnTo>
                <a:lnTo>
                  <a:pt x="3441700" y="1844675"/>
                </a:lnTo>
                <a:lnTo>
                  <a:pt x="3457575" y="1806575"/>
                </a:lnTo>
                <a:lnTo>
                  <a:pt x="3463925" y="1778000"/>
                </a:lnTo>
                <a:lnTo>
                  <a:pt x="3451225" y="1654175"/>
                </a:lnTo>
                <a:lnTo>
                  <a:pt x="3378200" y="939800"/>
                </a:lnTo>
                <a:lnTo>
                  <a:pt x="3298825" y="127000"/>
                </a:lnTo>
                <a:lnTo>
                  <a:pt x="3498850" y="0"/>
                </a:lnTo>
                <a:lnTo>
                  <a:pt x="3511550" y="266700"/>
                </a:lnTo>
                <a:lnTo>
                  <a:pt x="3530600" y="523875"/>
                </a:lnTo>
                <a:lnTo>
                  <a:pt x="3568700" y="828675"/>
                </a:lnTo>
                <a:lnTo>
                  <a:pt x="3606800" y="1152525"/>
                </a:lnTo>
                <a:lnTo>
                  <a:pt x="3644900" y="1393825"/>
                </a:lnTo>
                <a:lnTo>
                  <a:pt x="3686175" y="1689100"/>
                </a:lnTo>
                <a:lnTo>
                  <a:pt x="3702050" y="1704975"/>
                </a:lnTo>
                <a:lnTo>
                  <a:pt x="3717925" y="1720850"/>
                </a:lnTo>
                <a:lnTo>
                  <a:pt x="3736975" y="1743075"/>
                </a:lnTo>
                <a:lnTo>
                  <a:pt x="3752850" y="1774825"/>
                </a:lnTo>
                <a:lnTo>
                  <a:pt x="3765550" y="1812925"/>
                </a:lnTo>
                <a:lnTo>
                  <a:pt x="3768725" y="1841500"/>
                </a:lnTo>
                <a:lnTo>
                  <a:pt x="3768725" y="1879600"/>
                </a:lnTo>
                <a:lnTo>
                  <a:pt x="3749675" y="1927225"/>
                </a:lnTo>
                <a:lnTo>
                  <a:pt x="3641725" y="2079625"/>
                </a:lnTo>
                <a:lnTo>
                  <a:pt x="3546475" y="2187575"/>
                </a:lnTo>
                <a:lnTo>
                  <a:pt x="3511550" y="2219325"/>
                </a:lnTo>
                <a:lnTo>
                  <a:pt x="3486150" y="2232025"/>
                </a:lnTo>
                <a:lnTo>
                  <a:pt x="3457575" y="2235200"/>
                </a:lnTo>
                <a:lnTo>
                  <a:pt x="3425825" y="2228850"/>
                </a:lnTo>
                <a:lnTo>
                  <a:pt x="3400425" y="2209800"/>
                </a:lnTo>
                <a:lnTo>
                  <a:pt x="3362325" y="2178050"/>
                </a:lnTo>
                <a:lnTo>
                  <a:pt x="3321050" y="2155825"/>
                </a:lnTo>
                <a:lnTo>
                  <a:pt x="3257550" y="2133600"/>
                </a:lnTo>
                <a:lnTo>
                  <a:pt x="2816225" y="2130425"/>
                </a:lnTo>
                <a:lnTo>
                  <a:pt x="1660525" y="211455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AD96E7D-8133-4944-BEA4-6847698075D8}"/>
              </a:ext>
            </a:extLst>
          </p:cNvPr>
          <p:cNvSpPr/>
          <p:nvPr/>
        </p:nvSpPr>
        <p:spPr>
          <a:xfrm>
            <a:off x="5722939" y="3405188"/>
            <a:ext cx="1843087" cy="444500"/>
          </a:xfrm>
          <a:custGeom>
            <a:avLst/>
            <a:gdLst>
              <a:gd name="connsiteX0" fmla="*/ 1235869 w 1843087"/>
              <a:gd name="connsiteY0" fmla="*/ 254793 h 445293"/>
              <a:gd name="connsiteX1" fmla="*/ 1012031 w 1843087"/>
              <a:gd name="connsiteY1" fmla="*/ 264318 h 445293"/>
              <a:gd name="connsiteX2" fmla="*/ 923925 w 1843087"/>
              <a:gd name="connsiteY2" fmla="*/ 269081 h 445293"/>
              <a:gd name="connsiteX3" fmla="*/ 833437 w 1843087"/>
              <a:gd name="connsiteY3" fmla="*/ 280987 h 445293"/>
              <a:gd name="connsiteX4" fmla="*/ 697706 w 1843087"/>
              <a:gd name="connsiteY4" fmla="*/ 300037 h 445293"/>
              <a:gd name="connsiteX5" fmla="*/ 481012 w 1843087"/>
              <a:gd name="connsiteY5" fmla="*/ 340518 h 445293"/>
              <a:gd name="connsiteX6" fmla="*/ 259556 w 1843087"/>
              <a:gd name="connsiteY6" fmla="*/ 388143 h 445293"/>
              <a:gd name="connsiteX7" fmla="*/ 2381 w 1843087"/>
              <a:gd name="connsiteY7" fmla="*/ 445293 h 445293"/>
              <a:gd name="connsiteX8" fmla="*/ 0 w 1843087"/>
              <a:gd name="connsiteY8" fmla="*/ 235743 h 445293"/>
              <a:gd name="connsiteX9" fmla="*/ 485775 w 1843087"/>
              <a:gd name="connsiteY9" fmla="*/ 164306 h 445293"/>
              <a:gd name="connsiteX10" fmla="*/ 928687 w 1843087"/>
              <a:gd name="connsiteY10" fmla="*/ 95250 h 445293"/>
              <a:gd name="connsiteX11" fmla="*/ 1300162 w 1843087"/>
              <a:gd name="connsiteY11" fmla="*/ 33337 h 445293"/>
              <a:gd name="connsiteX12" fmla="*/ 1512094 w 1843087"/>
              <a:gd name="connsiteY12" fmla="*/ 0 h 445293"/>
              <a:gd name="connsiteX13" fmla="*/ 1840706 w 1843087"/>
              <a:gd name="connsiteY13" fmla="*/ 30956 h 445293"/>
              <a:gd name="connsiteX14" fmla="*/ 1843087 w 1843087"/>
              <a:gd name="connsiteY14" fmla="*/ 247650 h 445293"/>
              <a:gd name="connsiteX15" fmla="*/ 1235869 w 1843087"/>
              <a:gd name="connsiteY15" fmla="*/ 254793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43087" h="445293">
                <a:moveTo>
                  <a:pt x="1235869" y="254793"/>
                </a:moveTo>
                <a:lnTo>
                  <a:pt x="1012031" y="264318"/>
                </a:lnTo>
                <a:lnTo>
                  <a:pt x="923925" y="269081"/>
                </a:lnTo>
                <a:lnTo>
                  <a:pt x="833437" y="280987"/>
                </a:lnTo>
                <a:lnTo>
                  <a:pt x="697706" y="300037"/>
                </a:lnTo>
                <a:lnTo>
                  <a:pt x="481012" y="340518"/>
                </a:lnTo>
                <a:lnTo>
                  <a:pt x="259556" y="388143"/>
                </a:lnTo>
                <a:lnTo>
                  <a:pt x="2381" y="445293"/>
                </a:lnTo>
                <a:cubicBezTo>
                  <a:pt x="1587" y="375443"/>
                  <a:pt x="794" y="305593"/>
                  <a:pt x="0" y="235743"/>
                </a:cubicBezTo>
                <a:lnTo>
                  <a:pt x="485775" y="164306"/>
                </a:lnTo>
                <a:lnTo>
                  <a:pt x="928687" y="95250"/>
                </a:lnTo>
                <a:lnTo>
                  <a:pt x="1300162" y="33337"/>
                </a:lnTo>
                <a:lnTo>
                  <a:pt x="1512094" y="0"/>
                </a:lnTo>
                <a:lnTo>
                  <a:pt x="1840706" y="30956"/>
                </a:lnTo>
                <a:cubicBezTo>
                  <a:pt x="1841500" y="103187"/>
                  <a:pt x="1842293" y="175419"/>
                  <a:pt x="1843087" y="247650"/>
                </a:cubicBezTo>
                <a:lnTo>
                  <a:pt x="1235869" y="25479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D6ABD1A-145D-4AE0-B948-920A17FCD803}"/>
              </a:ext>
            </a:extLst>
          </p:cNvPr>
          <p:cNvSpPr/>
          <p:nvPr/>
        </p:nvSpPr>
        <p:spPr>
          <a:xfrm>
            <a:off x="5700713" y="5091113"/>
            <a:ext cx="1871662" cy="412750"/>
          </a:xfrm>
          <a:custGeom>
            <a:avLst/>
            <a:gdLst>
              <a:gd name="connsiteX0" fmla="*/ 1112043 w 1871662"/>
              <a:gd name="connsiteY0" fmla="*/ 238125 h 411956"/>
              <a:gd name="connsiteX1" fmla="*/ 654843 w 1871662"/>
              <a:gd name="connsiteY1" fmla="*/ 288131 h 411956"/>
              <a:gd name="connsiteX2" fmla="*/ 326231 w 1871662"/>
              <a:gd name="connsiteY2" fmla="*/ 342900 h 411956"/>
              <a:gd name="connsiteX3" fmla="*/ 14287 w 1871662"/>
              <a:gd name="connsiteY3" fmla="*/ 411956 h 411956"/>
              <a:gd name="connsiteX4" fmla="*/ 0 w 1871662"/>
              <a:gd name="connsiteY4" fmla="*/ 226218 h 411956"/>
              <a:gd name="connsiteX5" fmla="*/ 266700 w 1871662"/>
              <a:gd name="connsiteY5" fmla="*/ 185737 h 411956"/>
              <a:gd name="connsiteX6" fmla="*/ 569118 w 1871662"/>
              <a:gd name="connsiteY6" fmla="*/ 142875 h 411956"/>
              <a:gd name="connsiteX7" fmla="*/ 871537 w 1871662"/>
              <a:gd name="connsiteY7" fmla="*/ 104775 h 411956"/>
              <a:gd name="connsiteX8" fmla="*/ 1312068 w 1871662"/>
              <a:gd name="connsiteY8" fmla="*/ 54768 h 411956"/>
              <a:gd name="connsiteX9" fmla="*/ 1866900 w 1871662"/>
              <a:gd name="connsiteY9" fmla="*/ 0 h 411956"/>
              <a:gd name="connsiteX10" fmla="*/ 1871662 w 1871662"/>
              <a:gd name="connsiteY10" fmla="*/ 238125 h 411956"/>
              <a:gd name="connsiteX11" fmla="*/ 1459706 w 1871662"/>
              <a:gd name="connsiteY11" fmla="*/ 228600 h 411956"/>
              <a:gd name="connsiteX12" fmla="*/ 1112043 w 1871662"/>
              <a:gd name="connsiteY12" fmla="*/ 238125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71662" h="411956">
                <a:moveTo>
                  <a:pt x="1112043" y="238125"/>
                </a:moveTo>
                <a:lnTo>
                  <a:pt x="654843" y="288131"/>
                </a:lnTo>
                <a:lnTo>
                  <a:pt x="326231" y="342900"/>
                </a:lnTo>
                <a:lnTo>
                  <a:pt x="14287" y="411956"/>
                </a:lnTo>
                <a:lnTo>
                  <a:pt x="0" y="226218"/>
                </a:lnTo>
                <a:lnTo>
                  <a:pt x="266700" y="185737"/>
                </a:lnTo>
                <a:lnTo>
                  <a:pt x="569118" y="142875"/>
                </a:lnTo>
                <a:lnTo>
                  <a:pt x="871537" y="104775"/>
                </a:lnTo>
                <a:lnTo>
                  <a:pt x="1312068" y="54768"/>
                </a:lnTo>
                <a:lnTo>
                  <a:pt x="1866900" y="0"/>
                </a:lnTo>
                <a:cubicBezTo>
                  <a:pt x="1868487" y="79375"/>
                  <a:pt x="1870075" y="158750"/>
                  <a:pt x="1871662" y="238125"/>
                </a:cubicBezTo>
                <a:lnTo>
                  <a:pt x="1459706" y="228600"/>
                </a:lnTo>
                <a:lnTo>
                  <a:pt x="1112043" y="2381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D762BC9F-4333-4EED-9556-D61669A54985}"/>
              </a:ext>
            </a:extLst>
          </p:cNvPr>
          <p:cNvGrpSpPr/>
          <p:nvPr/>
        </p:nvGrpSpPr>
        <p:grpSpPr>
          <a:xfrm>
            <a:off x="4243390" y="1852613"/>
            <a:ext cx="3616325" cy="3867150"/>
            <a:chOff x="4243390" y="1852613"/>
            <a:chExt cx="3616325" cy="3867150"/>
          </a:xfrm>
        </p:grpSpPr>
        <p:sp>
          <p:nvSpPr>
            <p:cNvPr id="13" name="フリーフォーム 9">
              <a:extLst>
                <a:ext uri="{FF2B5EF4-FFF2-40B4-BE49-F238E27FC236}">
                  <a16:creationId xmlns:a16="http://schemas.microsoft.com/office/drawing/2014/main" id="{8F2FA421-0807-4775-8C2C-2039DF7DE9F1}"/>
                </a:ext>
              </a:extLst>
            </p:cNvPr>
            <p:cNvSpPr/>
            <p:nvPr/>
          </p:nvSpPr>
          <p:spPr>
            <a:xfrm rot="16200000">
              <a:off x="2630490" y="3624263"/>
              <a:ext cx="3708400" cy="482600"/>
            </a:xfrm>
            <a:custGeom>
              <a:avLst/>
              <a:gdLst>
                <a:gd name="connsiteX0" fmla="*/ 2222500 w 3708400"/>
                <a:gd name="connsiteY0" fmla="*/ 415925 h 482600"/>
                <a:gd name="connsiteX1" fmla="*/ 1482725 w 3708400"/>
                <a:gd name="connsiteY1" fmla="*/ 412750 h 482600"/>
                <a:gd name="connsiteX2" fmla="*/ 860425 w 3708400"/>
                <a:gd name="connsiteY2" fmla="*/ 406400 h 482600"/>
                <a:gd name="connsiteX3" fmla="*/ 473075 w 3708400"/>
                <a:gd name="connsiteY3" fmla="*/ 400050 h 482600"/>
                <a:gd name="connsiteX4" fmla="*/ 187325 w 3708400"/>
                <a:gd name="connsiteY4" fmla="*/ 393700 h 482600"/>
                <a:gd name="connsiteX5" fmla="*/ 104775 w 3708400"/>
                <a:gd name="connsiteY5" fmla="*/ 387350 h 482600"/>
                <a:gd name="connsiteX6" fmla="*/ 63500 w 3708400"/>
                <a:gd name="connsiteY6" fmla="*/ 381000 h 482600"/>
                <a:gd name="connsiteX7" fmla="*/ 28575 w 3708400"/>
                <a:gd name="connsiteY7" fmla="*/ 368300 h 482600"/>
                <a:gd name="connsiteX8" fmla="*/ 12700 w 3708400"/>
                <a:gd name="connsiteY8" fmla="*/ 355600 h 482600"/>
                <a:gd name="connsiteX9" fmla="*/ 6350 w 3708400"/>
                <a:gd name="connsiteY9" fmla="*/ 339725 h 482600"/>
                <a:gd name="connsiteX10" fmla="*/ 0 w 3708400"/>
                <a:gd name="connsiteY10" fmla="*/ 314325 h 482600"/>
                <a:gd name="connsiteX11" fmla="*/ 6350 w 3708400"/>
                <a:gd name="connsiteY11" fmla="*/ 285750 h 482600"/>
                <a:gd name="connsiteX12" fmla="*/ 28575 w 3708400"/>
                <a:gd name="connsiteY12" fmla="*/ 250825 h 482600"/>
                <a:gd name="connsiteX13" fmla="*/ 66675 w 3708400"/>
                <a:gd name="connsiteY13" fmla="*/ 219075 h 482600"/>
                <a:gd name="connsiteX14" fmla="*/ 114300 w 3708400"/>
                <a:gd name="connsiteY14" fmla="*/ 193675 h 482600"/>
                <a:gd name="connsiteX15" fmla="*/ 250825 w 3708400"/>
                <a:gd name="connsiteY15" fmla="*/ 165100 h 482600"/>
                <a:gd name="connsiteX16" fmla="*/ 482600 w 3708400"/>
                <a:gd name="connsiteY16" fmla="*/ 120650 h 482600"/>
                <a:gd name="connsiteX17" fmla="*/ 657225 w 3708400"/>
                <a:gd name="connsiteY17" fmla="*/ 101600 h 482600"/>
                <a:gd name="connsiteX18" fmla="*/ 752475 w 3708400"/>
                <a:gd name="connsiteY18" fmla="*/ 120650 h 482600"/>
                <a:gd name="connsiteX19" fmla="*/ 873125 w 3708400"/>
                <a:gd name="connsiteY19" fmla="*/ 139700 h 482600"/>
                <a:gd name="connsiteX20" fmla="*/ 1050925 w 3708400"/>
                <a:gd name="connsiteY20" fmla="*/ 155575 h 482600"/>
                <a:gd name="connsiteX21" fmla="*/ 1346200 w 3708400"/>
                <a:gd name="connsiteY21" fmla="*/ 171450 h 482600"/>
                <a:gd name="connsiteX22" fmla="*/ 1635125 w 3708400"/>
                <a:gd name="connsiteY22" fmla="*/ 193675 h 482600"/>
                <a:gd name="connsiteX23" fmla="*/ 2308225 w 3708400"/>
                <a:gd name="connsiteY23" fmla="*/ 193675 h 482600"/>
                <a:gd name="connsiteX24" fmla="*/ 2971800 w 3708400"/>
                <a:gd name="connsiteY24" fmla="*/ 190500 h 482600"/>
                <a:gd name="connsiteX25" fmla="*/ 3279775 w 3708400"/>
                <a:gd name="connsiteY25" fmla="*/ 190500 h 482600"/>
                <a:gd name="connsiteX26" fmla="*/ 3387725 w 3708400"/>
                <a:gd name="connsiteY26" fmla="*/ 180975 h 482600"/>
                <a:gd name="connsiteX27" fmla="*/ 3451225 w 3708400"/>
                <a:gd name="connsiteY27" fmla="*/ 168275 h 482600"/>
                <a:gd name="connsiteX28" fmla="*/ 3502025 w 3708400"/>
                <a:gd name="connsiteY28" fmla="*/ 139700 h 482600"/>
                <a:gd name="connsiteX29" fmla="*/ 3571875 w 3708400"/>
                <a:gd name="connsiteY29" fmla="*/ 92075 h 482600"/>
                <a:gd name="connsiteX30" fmla="*/ 3644900 w 3708400"/>
                <a:gd name="connsiteY30" fmla="*/ 25400 h 482600"/>
                <a:gd name="connsiteX31" fmla="*/ 3670300 w 3708400"/>
                <a:gd name="connsiteY31" fmla="*/ 6350 h 482600"/>
                <a:gd name="connsiteX32" fmla="*/ 3692525 w 3708400"/>
                <a:gd name="connsiteY32" fmla="*/ 0 h 482600"/>
                <a:gd name="connsiteX33" fmla="*/ 3705225 w 3708400"/>
                <a:gd name="connsiteY33" fmla="*/ 6350 h 482600"/>
                <a:gd name="connsiteX34" fmla="*/ 3708400 w 3708400"/>
                <a:gd name="connsiteY34" fmla="*/ 28575 h 482600"/>
                <a:gd name="connsiteX35" fmla="*/ 3692525 w 3708400"/>
                <a:gd name="connsiteY35" fmla="*/ 92075 h 482600"/>
                <a:gd name="connsiteX36" fmla="*/ 3667125 w 3708400"/>
                <a:gd name="connsiteY36" fmla="*/ 180975 h 482600"/>
                <a:gd name="connsiteX37" fmla="*/ 3632200 w 3708400"/>
                <a:gd name="connsiteY37" fmla="*/ 247650 h 482600"/>
                <a:gd name="connsiteX38" fmla="*/ 3597275 w 3708400"/>
                <a:gd name="connsiteY38" fmla="*/ 307975 h 482600"/>
                <a:gd name="connsiteX39" fmla="*/ 3543300 w 3708400"/>
                <a:gd name="connsiteY39" fmla="*/ 374650 h 482600"/>
                <a:gd name="connsiteX40" fmla="*/ 3460750 w 3708400"/>
                <a:gd name="connsiteY40" fmla="*/ 441325 h 482600"/>
                <a:gd name="connsiteX41" fmla="*/ 3368675 w 3708400"/>
                <a:gd name="connsiteY41" fmla="*/ 482600 h 482600"/>
                <a:gd name="connsiteX42" fmla="*/ 3044825 w 3708400"/>
                <a:gd name="connsiteY42" fmla="*/ 457200 h 482600"/>
                <a:gd name="connsiteX43" fmla="*/ 2628900 w 3708400"/>
                <a:gd name="connsiteY43" fmla="*/ 431800 h 482600"/>
                <a:gd name="connsiteX44" fmla="*/ 2222500 w 3708400"/>
                <a:gd name="connsiteY44" fmla="*/ 415925 h 48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708400" h="482600">
                  <a:moveTo>
                    <a:pt x="2222500" y="415925"/>
                  </a:moveTo>
                  <a:lnTo>
                    <a:pt x="1482725" y="412750"/>
                  </a:lnTo>
                  <a:lnTo>
                    <a:pt x="860425" y="406400"/>
                  </a:lnTo>
                  <a:lnTo>
                    <a:pt x="473075" y="400050"/>
                  </a:lnTo>
                  <a:lnTo>
                    <a:pt x="187325" y="393700"/>
                  </a:lnTo>
                  <a:lnTo>
                    <a:pt x="104775" y="387350"/>
                  </a:lnTo>
                  <a:lnTo>
                    <a:pt x="63500" y="381000"/>
                  </a:lnTo>
                  <a:lnTo>
                    <a:pt x="28575" y="368300"/>
                  </a:lnTo>
                  <a:lnTo>
                    <a:pt x="12700" y="355600"/>
                  </a:lnTo>
                  <a:lnTo>
                    <a:pt x="6350" y="339725"/>
                  </a:lnTo>
                  <a:lnTo>
                    <a:pt x="0" y="314325"/>
                  </a:lnTo>
                  <a:lnTo>
                    <a:pt x="6350" y="285750"/>
                  </a:lnTo>
                  <a:lnTo>
                    <a:pt x="28575" y="250825"/>
                  </a:lnTo>
                  <a:lnTo>
                    <a:pt x="66675" y="219075"/>
                  </a:lnTo>
                  <a:lnTo>
                    <a:pt x="114300" y="193675"/>
                  </a:lnTo>
                  <a:lnTo>
                    <a:pt x="250825" y="165100"/>
                  </a:lnTo>
                  <a:lnTo>
                    <a:pt x="482600" y="120650"/>
                  </a:lnTo>
                  <a:lnTo>
                    <a:pt x="657225" y="101600"/>
                  </a:lnTo>
                  <a:lnTo>
                    <a:pt x="752475" y="120650"/>
                  </a:lnTo>
                  <a:lnTo>
                    <a:pt x="873125" y="139700"/>
                  </a:lnTo>
                  <a:lnTo>
                    <a:pt x="1050925" y="155575"/>
                  </a:lnTo>
                  <a:lnTo>
                    <a:pt x="1346200" y="171450"/>
                  </a:lnTo>
                  <a:lnTo>
                    <a:pt x="1635125" y="193675"/>
                  </a:lnTo>
                  <a:lnTo>
                    <a:pt x="2308225" y="193675"/>
                  </a:lnTo>
                  <a:lnTo>
                    <a:pt x="2971800" y="190500"/>
                  </a:lnTo>
                  <a:lnTo>
                    <a:pt x="3279775" y="190500"/>
                  </a:lnTo>
                  <a:lnTo>
                    <a:pt x="3387725" y="180975"/>
                  </a:lnTo>
                  <a:lnTo>
                    <a:pt x="3451225" y="168275"/>
                  </a:lnTo>
                  <a:lnTo>
                    <a:pt x="3502025" y="139700"/>
                  </a:lnTo>
                  <a:lnTo>
                    <a:pt x="3571875" y="92075"/>
                  </a:lnTo>
                  <a:lnTo>
                    <a:pt x="3644900" y="25400"/>
                  </a:lnTo>
                  <a:lnTo>
                    <a:pt x="3670300" y="6350"/>
                  </a:lnTo>
                  <a:lnTo>
                    <a:pt x="3692525" y="0"/>
                  </a:lnTo>
                  <a:lnTo>
                    <a:pt x="3705225" y="6350"/>
                  </a:lnTo>
                  <a:lnTo>
                    <a:pt x="3708400" y="28575"/>
                  </a:lnTo>
                  <a:lnTo>
                    <a:pt x="3692525" y="92075"/>
                  </a:lnTo>
                  <a:lnTo>
                    <a:pt x="3667125" y="180975"/>
                  </a:lnTo>
                  <a:lnTo>
                    <a:pt x="3632200" y="247650"/>
                  </a:lnTo>
                  <a:lnTo>
                    <a:pt x="3597275" y="307975"/>
                  </a:lnTo>
                  <a:lnTo>
                    <a:pt x="3543300" y="374650"/>
                  </a:lnTo>
                  <a:lnTo>
                    <a:pt x="3460750" y="441325"/>
                  </a:lnTo>
                  <a:lnTo>
                    <a:pt x="3368675" y="482600"/>
                  </a:lnTo>
                  <a:lnTo>
                    <a:pt x="3044825" y="457200"/>
                  </a:lnTo>
                  <a:lnTo>
                    <a:pt x="2628900" y="431800"/>
                  </a:lnTo>
                  <a:lnTo>
                    <a:pt x="2222500" y="4159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0">
              <a:extLst>
                <a:ext uri="{FF2B5EF4-FFF2-40B4-BE49-F238E27FC236}">
                  <a16:creationId xmlns:a16="http://schemas.microsoft.com/office/drawing/2014/main" id="{E2EBF08F-3255-4364-9F4E-EBC9E5689CED}"/>
                </a:ext>
              </a:extLst>
            </p:cNvPr>
            <p:cNvSpPr/>
            <p:nvPr/>
          </p:nvSpPr>
          <p:spPr>
            <a:xfrm rot="16200000">
              <a:off x="3768728" y="3565526"/>
              <a:ext cx="3676650" cy="409575"/>
            </a:xfrm>
            <a:custGeom>
              <a:avLst/>
              <a:gdLst>
                <a:gd name="connsiteX0" fmla="*/ 2352675 w 3676650"/>
                <a:gd name="connsiteY0" fmla="*/ 393700 h 409575"/>
                <a:gd name="connsiteX1" fmla="*/ 1679575 w 3676650"/>
                <a:gd name="connsiteY1" fmla="*/ 393700 h 409575"/>
                <a:gd name="connsiteX2" fmla="*/ 1047750 w 3676650"/>
                <a:gd name="connsiteY2" fmla="*/ 396875 h 409575"/>
                <a:gd name="connsiteX3" fmla="*/ 288925 w 3676650"/>
                <a:gd name="connsiteY3" fmla="*/ 396875 h 409575"/>
                <a:gd name="connsiteX4" fmla="*/ 139700 w 3676650"/>
                <a:gd name="connsiteY4" fmla="*/ 403225 h 409575"/>
                <a:gd name="connsiteX5" fmla="*/ 82550 w 3676650"/>
                <a:gd name="connsiteY5" fmla="*/ 381000 h 409575"/>
                <a:gd name="connsiteX6" fmla="*/ 47625 w 3676650"/>
                <a:gd name="connsiteY6" fmla="*/ 358775 h 409575"/>
                <a:gd name="connsiteX7" fmla="*/ 31750 w 3676650"/>
                <a:gd name="connsiteY7" fmla="*/ 333375 h 409575"/>
                <a:gd name="connsiteX8" fmla="*/ 6350 w 3676650"/>
                <a:gd name="connsiteY8" fmla="*/ 304800 h 409575"/>
                <a:gd name="connsiteX9" fmla="*/ 0 w 3676650"/>
                <a:gd name="connsiteY9" fmla="*/ 269875 h 409575"/>
                <a:gd name="connsiteX10" fmla="*/ 9525 w 3676650"/>
                <a:gd name="connsiteY10" fmla="*/ 244475 h 409575"/>
                <a:gd name="connsiteX11" fmla="*/ 44450 w 3676650"/>
                <a:gd name="connsiteY11" fmla="*/ 222250 h 409575"/>
                <a:gd name="connsiteX12" fmla="*/ 117475 w 3676650"/>
                <a:gd name="connsiteY12" fmla="*/ 196850 h 409575"/>
                <a:gd name="connsiteX13" fmla="*/ 215900 w 3676650"/>
                <a:gd name="connsiteY13" fmla="*/ 161925 h 409575"/>
                <a:gd name="connsiteX14" fmla="*/ 330200 w 3676650"/>
                <a:gd name="connsiteY14" fmla="*/ 133350 h 409575"/>
                <a:gd name="connsiteX15" fmla="*/ 393700 w 3676650"/>
                <a:gd name="connsiteY15" fmla="*/ 127000 h 409575"/>
                <a:gd name="connsiteX16" fmla="*/ 469900 w 3676650"/>
                <a:gd name="connsiteY16" fmla="*/ 117475 h 409575"/>
                <a:gd name="connsiteX17" fmla="*/ 523875 w 3676650"/>
                <a:gd name="connsiteY17" fmla="*/ 120650 h 409575"/>
                <a:gd name="connsiteX18" fmla="*/ 577850 w 3676650"/>
                <a:gd name="connsiteY18" fmla="*/ 133350 h 409575"/>
                <a:gd name="connsiteX19" fmla="*/ 615950 w 3676650"/>
                <a:gd name="connsiteY19" fmla="*/ 149225 h 409575"/>
                <a:gd name="connsiteX20" fmla="*/ 682625 w 3676650"/>
                <a:gd name="connsiteY20" fmla="*/ 161925 h 409575"/>
                <a:gd name="connsiteX21" fmla="*/ 768350 w 3676650"/>
                <a:gd name="connsiteY21" fmla="*/ 171450 h 409575"/>
                <a:gd name="connsiteX22" fmla="*/ 955675 w 3676650"/>
                <a:gd name="connsiteY22" fmla="*/ 174625 h 409575"/>
                <a:gd name="connsiteX23" fmla="*/ 1844675 w 3676650"/>
                <a:gd name="connsiteY23" fmla="*/ 174625 h 409575"/>
                <a:gd name="connsiteX24" fmla="*/ 2562225 w 3676650"/>
                <a:gd name="connsiteY24" fmla="*/ 171450 h 409575"/>
                <a:gd name="connsiteX25" fmla="*/ 3295650 w 3676650"/>
                <a:gd name="connsiteY25" fmla="*/ 171450 h 409575"/>
                <a:gd name="connsiteX26" fmla="*/ 3349625 w 3676650"/>
                <a:gd name="connsiteY26" fmla="*/ 161925 h 409575"/>
                <a:gd name="connsiteX27" fmla="*/ 3451225 w 3676650"/>
                <a:gd name="connsiteY27" fmla="*/ 127000 h 409575"/>
                <a:gd name="connsiteX28" fmla="*/ 3552825 w 3676650"/>
                <a:gd name="connsiteY28" fmla="*/ 76200 h 409575"/>
                <a:gd name="connsiteX29" fmla="*/ 3581400 w 3676650"/>
                <a:gd name="connsiteY29" fmla="*/ 44450 h 409575"/>
                <a:gd name="connsiteX30" fmla="*/ 3613150 w 3676650"/>
                <a:gd name="connsiteY30" fmla="*/ 19050 h 409575"/>
                <a:gd name="connsiteX31" fmla="*/ 3644900 w 3676650"/>
                <a:gd name="connsiteY31" fmla="*/ 0 h 409575"/>
                <a:gd name="connsiteX32" fmla="*/ 3657600 w 3676650"/>
                <a:gd name="connsiteY32" fmla="*/ 0 h 409575"/>
                <a:gd name="connsiteX33" fmla="*/ 3670300 w 3676650"/>
                <a:gd name="connsiteY33" fmla="*/ 3175 h 409575"/>
                <a:gd name="connsiteX34" fmla="*/ 3676650 w 3676650"/>
                <a:gd name="connsiteY34" fmla="*/ 15875 h 409575"/>
                <a:gd name="connsiteX35" fmla="*/ 3660775 w 3676650"/>
                <a:gd name="connsiteY35" fmla="*/ 79375 h 409575"/>
                <a:gd name="connsiteX36" fmla="*/ 3616325 w 3676650"/>
                <a:gd name="connsiteY36" fmla="*/ 165100 h 409575"/>
                <a:gd name="connsiteX37" fmla="*/ 3495675 w 3676650"/>
                <a:gd name="connsiteY37" fmla="*/ 374650 h 409575"/>
                <a:gd name="connsiteX38" fmla="*/ 3470275 w 3676650"/>
                <a:gd name="connsiteY38" fmla="*/ 409575 h 409575"/>
                <a:gd name="connsiteX39" fmla="*/ 3333750 w 3676650"/>
                <a:gd name="connsiteY39" fmla="*/ 400050 h 409575"/>
                <a:gd name="connsiteX40" fmla="*/ 2870200 w 3676650"/>
                <a:gd name="connsiteY40" fmla="*/ 393700 h 409575"/>
                <a:gd name="connsiteX41" fmla="*/ 2352675 w 3676650"/>
                <a:gd name="connsiteY41" fmla="*/ 3937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676650" h="409575">
                  <a:moveTo>
                    <a:pt x="2352675" y="393700"/>
                  </a:moveTo>
                  <a:lnTo>
                    <a:pt x="1679575" y="393700"/>
                  </a:lnTo>
                  <a:lnTo>
                    <a:pt x="1047750" y="396875"/>
                  </a:lnTo>
                  <a:lnTo>
                    <a:pt x="288925" y="396875"/>
                  </a:lnTo>
                  <a:lnTo>
                    <a:pt x="139700" y="403225"/>
                  </a:lnTo>
                  <a:lnTo>
                    <a:pt x="82550" y="381000"/>
                  </a:lnTo>
                  <a:lnTo>
                    <a:pt x="47625" y="358775"/>
                  </a:lnTo>
                  <a:lnTo>
                    <a:pt x="31750" y="333375"/>
                  </a:lnTo>
                  <a:lnTo>
                    <a:pt x="6350" y="304800"/>
                  </a:lnTo>
                  <a:lnTo>
                    <a:pt x="0" y="269875"/>
                  </a:lnTo>
                  <a:lnTo>
                    <a:pt x="9525" y="244475"/>
                  </a:lnTo>
                  <a:lnTo>
                    <a:pt x="44450" y="222250"/>
                  </a:lnTo>
                  <a:lnTo>
                    <a:pt x="117475" y="196850"/>
                  </a:lnTo>
                  <a:lnTo>
                    <a:pt x="215900" y="161925"/>
                  </a:lnTo>
                  <a:lnTo>
                    <a:pt x="330200" y="133350"/>
                  </a:lnTo>
                  <a:lnTo>
                    <a:pt x="393700" y="127000"/>
                  </a:lnTo>
                  <a:lnTo>
                    <a:pt x="469900" y="117475"/>
                  </a:lnTo>
                  <a:lnTo>
                    <a:pt x="523875" y="120650"/>
                  </a:lnTo>
                  <a:lnTo>
                    <a:pt x="577850" y="133350"/>
                  </a:lnTo>
                  <a:lnTo>
                    <a:pt x="615950" y="149225"/>
                  </a:lnTo>
                  <a:lnTo>
                    <a:pt x="682625" y="161925"/>
                  </a:lnTo>
                  <a:lnTo>
                    <a:pt x="768350" y="171450"/>
                  </a:lnTo>
                  <a:lnTo>
                    <a:pt x="955675" y="174625"/>
                  </a:lnTo>
                  <a:lnTo>
                    <a:pt x="1844675" y="174625"/>
                  </a:lnTo>
                  <a:lnTo>
                    <a:pt x="2562225" y="171450"/>
                  </a:lnTo>
                  <a:lnTo>
                    <a:pt x="3295650" y="171450"/>
                  </a:lnTo>
                  <a:lnTo>
                    <a:pt x="3349625" y="161925"/>
                  </a:lnTo>
                  <a:lnTo>
                    <a:pt x="3451225" y="127000"/>
                  </a:lnTo>
                  <a:lnTo>
                    <a:pt x="3552825" y="76200"/>
                  </a:lnTo>
                  <a:lnTo>
                    <a:pt x="3581400" y="44450"/>
                  </a:lnTo>
                  <a:lnTo>
                    <a:pt x="3613150" y="19050"/>
                  </a:lnTo>
                  <a:lnTo>
                    <a:pt x="3644900" y="0"/>
                  </a:lnTo>
                  <a:lnTo>
                    <a:pt x="3657600" y="0"/>
                  </a:lnTo>
                  <a:lnTo>
                    <a:pt x="3670300" y="3175"/>
                  </a:lnTo>
                  <a:lnTo>
                    <a:pt x="3676650" y="15875"/>
                  </a:lnTo>
                  <a:lnTo>
                    <a:pt x="3660775" y="79375"/>
                  </a:lnTo>
                  <a:lnTo>
                    <a:pt x="3616325" y="165100"/>
                  </a:lnTo>
                  <a:lnTo>
                    <a:pt x="3495675" y="374650"/>
                  </a:lnTo>
                  <a:lnTo>
                    <a:pt x="3470275" y="409575"/>
                  </a:lnTo>
                  <a:lnTo>
                    <a:pt x="3333750" y="400050"/>
                  </a:lnTo>
                  <a:lnTo>
                    <a:pt x="2870200" y="393700"/>
                  </a:lnTo>
                  <a:lnTo>
                    <a:pt x="2352675" y="3937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548CD6EA-2792-4074-AD42-DAEFE6443309}"/>
                </a:ext>
              </a:extLst>
            </p:cNvPr>
            <p:cNvSpPr/>
            <p:nvPr/>
          </p:nvSpPr>
          <p:spPr>
            <a:xfrm rot="16200000">
              <a:off x="4857752" y="2619376"/>
              <a:ext cx="3768725" cy="2235200"/>
            </a:xfrm>
            <a:custGeom>
              <a:avLst/>
              <a:gdLst>
                <a:gd name="connsiteX0" fmla="*/ 1660525 w 3768725"/>
                <a:gd name="connsiteY0" fmla="*/ 2114550 h 2235200"/>
                <a:gd name="connsiteX1" fmla="*/ 758825 w 3768725"/>
                <a:gd name="connsiteY1" fmla="*/ 2127250 h 2235200"/>
                <a:gd name="connsiteX2" fmla="*/ 158750 w 3768725"/>
                <a:gd name="connsiteY2" fmla="*/ 2139950 h 2235200"/>
                <a:gd name="connsiteX3" fmla="*/ 85725 w 3768725"/>
                <a:gd name="connsiteY3" fmla="*/ 2136775 h 2235200"/>
                <a:gd name="connsiteX4" fmla="*/ 50800 w 3768725"/>
                <a:gd name="connsiteY4" fmla="*/ 2130425 h 2235200"/>
                <a:gd name="connsiteX5" fmla="*/ 25400 w 3768725"/>
                <a:gd name="connsiteY5" fmla="*/ 2120900 h 2235200"/>
                <a:gd name="connsiteX6" fmla="*/ 12700 w 3768725"/>
                <a:gd name="connsiteY6" fmla="*/ 2101850 h 2235200"/>
                <a:gd name="connsiteX7" fmla="*/ 0 w 3768725"/>
                <a:gd name="connsiteY7" fmla="*/ 2032000 h 2235200"/>
                <a:gd name="connsiteX8" fmla="*/ 9525 w 3768725"/>
                <a:gd name="connsiteY8" fmla="*/ 1984375 h 2235200"/>
                <a:gd name="connsiteX9" fmla="*/ 31750 w 3768725"/>
                <a:gd name="connsiteY9" fmla="*/ 1952625 h 2235200"/>
                <a:gd name="connsiteX10" fmla="*/ 63500 w 3768725"/>
                <a:gd name="connsiteY10" fmla="*/ 1924050 h 2235200"/>
                <a:gd name="connsiteX11" fmla="*/ 114300 w 3768725"/>
                <a:gd name="connsiteY11" fmla="*/ 1898650 h 2235200"/>
                <a:gd name="connsiteX12" fmla="*/ 180975 w 3768725"/>
                <a:gd name="connsiteY12" fmla="*/ 1879600 h 2235200"/>
                <a:gd name="connsiteX13" fmla="*/ 304800 w 3768725"/>
                <a:gd name="connsiteY13" fmla="*/ 1870075 h 2235200"/>
                <a:gd name="connsiteX14" fmla="*/ 504825 w 3768725"/>
                <a:gd name="connsiteY14" fmla="*/ 1876425 h 2235200"/>
                <a:gd name="connsiteX15" fmla="*/ 1978025 w 3768725"/>
                <a:gd name="connsiteY15" fmla="*/ 1873250 h 2235200"/>
                <a:gd name="connsiteX16" fmla="*/ 2181225 w 3768725"/>
                <a:gd name="connsiteY16" fmla="*/ 1873250 h 2235200"/>
                <a:gd name="connsiteX17" fmla="*/ 2911475 w 3768725"/>
                <a:gd name="connsiteY17" fmla="*/ 1870075 h 2235200"/>
                <a:gd name="connsiteX18" fmla="*/ 3359150 w 3768725"/>
                <a:gd name="connsiteY18" fmla="*/ 1870075 h 2235200"/>
                <a:gd name="connsiteX19" fmla="*/ 3413125 w 3768725"/>
                <a:gd name="connsiteY19" fmla="*/ 1860550 h 2235200"/>
                <a:gd name="connsiteX20" fmla="*/ 3441700 w 3768725"/>
                <a:gd name="connsiteY20" fmla="*/ 1844675 h 2235200"/>
                <a:gd name="connsiteX21" fmla="*/ 3457575 w 3768725"/>
                <a:gd name="connsiteY21" fmla="*/ 1806575 h 2235200"/>
                <a:gd name="connsiteX22" fmla="*/ 3463925 w 3768725"/>
                <a:gd name="connsiteY22" fmla="*/ 1778000 h 2235200"/>
                <a:gd name="connsiteX23" fmla="*/ 3451225 w 3768725"/>
                <a:gd name="connsiteY23" fmla="*/ 1654175 h 2235200"/>
                <a:gd name="connsiteX24" fmla="*/ 3378200 w 3768725"/>
                <a:gd name="connsiteY24" fmla="*/ 939800 h 2235200"/>
                <a:gd name="connsiteX25" fmla="*/ 3298825 w 3768725"/>
                <a:gd name="connsiteY25" fmla="*/ 127000 h 2235200"/>
                <a:gd name="connsiteX26" fmla="*/ 3498850 w 3768725"/>
                <a:gd name="connsiteY26" fmla="*/ 0 h 2235200"/>
                <a:gd name="connsiteX27" fmla="*/ 3511550 w 3768725"/>
                <a:gd name="connsiteY27" fmla="*/ 266700 h 2235200"/>
                <a:gd name="connsiteX28" fmla="*/ 3530600 w 3768725"/>
                <a:gd name="connsiteY28" fmla="*/ 523875 h 2235200"/>
                <a:gd name="connsiteX29" fmla="*/ 3568700 w 3768725"/>
                <a:gd name="connsiteY29" fmla="*/ 828675 h 2235200"/>
                <a:gd name="connsiteX30" fmla="*/ 3606800 w 3768725"/>
                <a:gd name="connsiteY30" fmla="*/ 1152525 h 2235200"/>
                <a:gd name="connsiteX31" fmla="*/ 3644900 w 3768725"/>
                <a:gd name="connsiteY31" fmla="*/ 1393825 h 2235200"/>
                <a:gd name="connsiteX32" fmla="*/ 3686175 w 3768725"/>
                <a:gd name="connsiteY32" fmla="*/ 1689100 h 2235200"/>
                <a:gd name="connsiteX33" fmla="*/ 3702050 w 3768725"/>
                <a:gd name="connsiteY33" fmla="*/ 1704975 h 2235200"/>
                <a:gd name="connsiteX34" fmla="*/ 3717925 w 3768725"/>
                <a:gd name="connsiteY34" fmla="*/ 1720850 h 2235200"/>
                <a:gd name="connsiteX35" fmla="*/ 3736975 w 3768725"/>
                <a:gd name="connsiteY35" fmla="*/ 1743075 h 2235200"/>
                <a:gd name="connsiteX36" fmla="*/ 3752850 w 3768725"/>
                <a:gd name="connsiteY36" fmla="*/ 1774825 h 2235200"/>
                <a:gd name="connsiteX37" fmla="*/ 3765550 w 3768725"/>
                <a:gd name="connsiteY37" fmla="*/ 1812925 h 2235200"/>
                <a:gd name="connsiteX38" fmla="*/ 3768725 w 3768725"/>
                <a:gd name="connsiteY38" fmla="*/ 1841500 h 2235200"/>
                <a:gd name="connsiteX39" fmla="*/ 3768725 w 3768725"/>
                <a:gd name="connsiteY39" fmla="*/ 1879600 h 2235200"/>
                <a:gd name="connsiteX40" fmla="*/ 3749675 w 3768725"/>
                <a:gd name="connsiteY40" fmla="*/ 1927225 h 2235200"/>
                <a:gd name="connsiteX41" fmla="*/ 3641725 w 3768725"/>
                <a:gd name="connsiteY41" fmla="*/ 2079625 h 2235200"/>
                <a:gd name="connsiteX42" fmla="*/ 3546475 w 3768725"/>
                <a:gd name="connsiteY42" fmla="*/ 2187575 h 2235200"/>
                <a:gd name="connsiteX43" fmla="*/ 3511550 w 3768725"/>
                <a:gd name="connsiteY43" fmla="*/ 2219325 h 2235200"/>
                <a:gd name="connsiteX44" fmla="*/ 3486150 w 3768725"/>
                <a:gd name="connsiteY44" fmla="*/ 2232025 h 2235200"/>
                <a:gd name="connsiteX45" fmla="*/ 3457575 w 3768725"/>
                <a:gd name="connsiteY45" fmla="*/ 2235200 h 2235200"/>
                <a:gd name="connsiteX46" fmla="*/ 3425825 w 3768725"/>
                <a:gd name="connsiteY46" fmla="*/ 2228850 h 2235200"/>
                <a:gd name="connsiteX47" fmla="*/ 3400425 w 3768725"/>
                <a:gd name="connsiteY47" fmla="*/ 2209800 h 2235200"/>
                <a:gd name="connsiteX48" fmla="*/ 3362325 w 3768725"/>
                <a:gd name="connsiteY48" fmla="*/ 2178050 h 2235200"/>
                <a:gd name="connsiteX49" fmla="*/ 3321050 w 3768725"/>
                <a:gd name="connsiteY49" fmla="*/ 2155825 h 2235200"/>
                <a:gd name="connsiteX50" fmla="*/ 3257550 w 3768725"/>
                <a:gd name="connsiteY50" fmla="*/ 2133600 h 2235200"/>
                <a:gd name="connsiteX51" fmla="*/ 2816225 w 3768725"/>
                <a:gd name="connsiteY51" fmla="*/ 2130425 h 2235200"/>
                <a:gd name="connsiteX52" fmla="*/ 1660525 w 3768725"/>
                <a:gd name="connsiteY52" fmla="*/ 2114550 h 223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768725" h="2235200">
                  <a:moveTo>
                    <a:pt x="1660525" y="2114550"/>
                  </a:moveTo>
                  <a:lnTo>
                    <a:pt x="758825" y="2127250"/>
                  </a:lnTo>
                  <a:lnTo>
                    <a:pt x="158750" y="2139950"/>
                  </a:lnTo>
                  <a:lnTo>
                    <a:pt x="85725" y="2136775"/>
                  </a:lnTo>
                  <a:lnTo>
                    <a:pt x="50800" y="2130425"/>
                  </a:lnTo>
                  <a:lnTo>
                    <a:pt x="25400" y="2120900"/>
                  </a:lnTo>
                  <a:lnTo>
                    <a:pt x="12700" y="2101850"/>
                  </a:lnTo>
                  <a:lnTo>
                    <a:pt x="0" y="2032000"/>
                  </a:lnTo>
                  <a:lnTo>
                    <a:pt x="9525" y="1984375"/>
                  </a:lnTo>
                  <a:lnTo>
                    <a:pt x="31750" y="1952625"/>
                  </a:lnTo>
                  <a:lnTo>
                    <a:pt x="63500" y="1924050"/>
                  </a:lnTo>
                  <a:lnTo>
                    <a:pt x="114300" y="1898650"/>
                  </a:lnTo>
                  <a:lnTo>
                    <a:pt x="180975" y="1879600"/>
                  </a:lnTo>
                  <a:lnTo>
                    <a:pt x="304800" y="1870075"/>
                  </a:lnTo>
                  <a:lnTo>
                    <a:pt x="504825" y="1876425"/>
                  </a:lnTo>
                  <a:lnTo>
                    <a:pt x="1978025" y="1873250"/>
                  </a:lnTo>
                  <a:lnTo>
                    <a:pt x="2181225" y="1873250"/>
                  </a:lnTo>
                  <a:lnTo>
                    <a:pt x="2911475" y="1870075"/>
                  </a:lnTo>
                  <a:lnTo>
                    <a:pt x="3359150" y="1870075"/>
                  </a:lnTo>
                  <a:lnTo>
                    <a:pt x="3413125" y="1860550"/>
                  </a:lnTo>
                  <a:lnTo>
                    <a:pt x="3441700" y="1844675"/>
                  </a:lnTo>
                  <a:lnTo>
                    <a:pt x="3457575" y="1806575"/>
                  </a:lnTo>
                  <a:lnTo>
                    <a:pt x="3463925" y="1778000"/>
                  </a:lnTo>
                  <a:lnTo>
                    <a:pt x="3451225" y="1654175"/>
                  </a:lnTo>
                  <a:lnTo>
                    <a:pt x="3378200" y="939800"/>
                  </a:lnTo>
                  <a:lnTo>
                    <a:pt x="3298825" y="127000"/>
                  </a:lnTo>
                  <a:lnTo>
                    <a:pt x="3498850" y="0"/>
                  </a:lnTo>
                  <a:lnTo>
                    <a:pt x="3511550" y="266700"/>
                  </a:lnTo>
                  <a:lnTo>
                    <a:pt x="3530600" y="523875"/>
                  </a:lnTo>
                  <a:lnTo>
                    <a:pt x="3568700" y="828675"/>
                  </a:lnTo>
                  <a:lnTo>
                    <a:pt x="3606800" y="1152525"/>
                  </a:lnTo>
                  <a:lnTo>
                    <a:pt x="3644900" y="1393825"/>
                  </a:lnTo>
                  <a:lnTo>
                    <a:pt x="3686175" y="1689100"/>
                  </a:lnTo>
                  <a:lnTo>
                    <a:pt x="3702050" y="1704975"/>
                  </a:lnTo>
                  <a:lnTo>
                    <a:pt x="3717925" y="1720850"/>
                  </a:lnTo>
                  <a:lnTo>
                    <a:pt x="3736975" y="1743075"/>
                  </a:lnTo>
                  <a:lnTo>
                    <a:pt x="3752850" y="1774825"/>
                  </a:lnTo>
                  <a:lnTo>
                    <a:pt x="3765550" y="1812925"/>
                  </a:lnTo>
                  <a:lnTo>
                    <a:pt x="3768725" y="1841500"/>
                  </a:lnTo>
                  <a:lnTo>
                    <a:pt x="3768725" y="1879600"/>
                  </a:lnTo>
                  <a:lnTo>
                    <a:pt x="3749675" y="1927225"/>
                  </a:lnTo>
                  <a:lnTo>
                    <a:pt x="3641725" y="2079625"/>
                  </a:lnTo>
                  <a:lnTo>
                    <a:pt x="3546475" y="2187575"/>
                  </a:lnTo>
                  <a:lnTo>
                    <a:pt x="3511550" y="2219325"/>
                  </a:lnTo>
                  <a:lnTo>
                    <a:pt x="3486150" y="2232025"/>
                  </a:lnTo>
                  <a:lnTo>
                    <a:pt x="3457575" y="2235200"/>
                  </a:lnTo>
                  <a:lnTo>
                    <a:pt x="3425825" y="2228850"/>
                  </a:lnTo>
                  <a:lnTo>
                    <a:pt x="3400425" y="2209800"/>
                  </a:lnTo>
                  <a:lnTo>
                    <a:pt x="3362325" y="2178050"/>
                  </a:lnTo>
                  <a:lnTo>
                    <a:pt x="3321050" y="2155825"/>
                  </a:lnTo>
                  <a:lnTo>
                    <a:pt x="3257550" y="2133600"/>
                  </a:lnTo>
                  <a:lnTo>
                    <a:pt x="2816225" y="2130425"/>
                  </a:lnTo>
                  <a:lnTo>
                    <a:pt x="1660525" y="211455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1F2B6D47-419B-4E76-894C-001A4A572833}"/>
                </a:ext>
              </a:extLst>
            </p:cNvPr>
            <p:cNvSpPr/>
            <p:nvPr/>
          </p:nvSpPr>
          <p:spPr>
            <a:xfrm>
              <a:off x="5722939" y="3405188"/>
              <a:ext cx="1843087" cy="444500"/>
            </a:xfrm>
            <a:custGeom>
              <a:avLst/>
              <a:gdLst>
                <a:gd name="connsiteX0" fmla="*/ 1235869 w 1843087"/>
                <a:gd name="connsiteY0" fmla="*/ 254793 h 445293"/>
                <a:gd name="connsiteX1" fmla="*/ 1012031 w 1843087"/>
                <a:gd name="connsiteY1" fmla="*/ 264318 h 445293"/>
                <a:gd name="connsiteX2" fmla="*/ 923925 w 1843087"/>
                <a:gd name="connsiteY2" fmla="*/ 269081 h 445293"/>
                <a:gd name="connsiteX3" fmla="*/ 833437 w 1843087"/>
                <a:gd name="connsiteY3" fmla="*/ 280987 h 445293"/>
                <a:gd name="connsiteX4" fmla="*/ 697706 w 1843087"/>
                <a:gd name="connsiteY4" fmla="*/ 300037 h 445293"/>
                <a:gd name="connsiteX5" fmla="*/ 481012 w 1843087"/>
                <a:gd name="connsiteY5" fmla="*/ 340518 h 445293"/>
                <a:gd name="connsiteX6" fmla="*/ 259556 w 1843087"/>
                <a:gd name="connsiteY6" fmla="*/ 388143 h 445293"/>
                <a:gd name="connsiteX7" fmla="*/ 2381 w 1843087"/>
                <a:gd name="connsiteY7" fmla="*/ 445293 h 445293"/>
                <a:gd name="connsiteX8" fmla="*/ 0 w 1843087"/>
                <a:gd name="connsiteY8" fmla="*/ 235743 h 445293"/>
                <a:gd name="connsiteX9" fmla="*/ 485775 w 1843087"/>
                <a:gd name="connsiteY9" fmla="*/ 164306 h 445293"/>
                <a:gd name="connsiteX10" fmla="*/ 928687 w 1843087"/>
                <a:gd name="connsiteY10" fmla="*/ 95250 h 445293"/>
                <a:gd name="connsiteX11" fmla="*/ 1300162 w 1843087"/>
                <a:gd name="connsiteY11" fmla="*/ 33337 h 445293"/>
                <a:gd name="connsiteX12" fmla="*/ 1512094 w 1843087"/>
                <a:gd name="connsiteY12" fmla="*/ 0 h 445293"/>
                <a:gd name="connsiteX13" fmla="*/ 1840706 w 1843087"/>
                <a:gd name="connsiteY13" fmla="*/ 30956 h 445293"/>
                <a:gd name="connsiteX14" fmla="*/ 1843087 w 1843087"/>
                <a:gd name="connsiteY14" fmla="*/ 247650 h 445293"/>
                <a:gd name="connsiteX15" fmla="*/ 1235869 w 1843087"/>
                <a:gd name="connsiteY15" fmla="*/ 254793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3087" h="445293">
                  <a:moveTo>
                    <a:pt x="1235869" y="254793"/>
                  </a:moveTo>
                  <a:lnTo>
                    <a:pt x="1012031" y="264318"/>
                  </a:lnTo>
                  <a:lnTo>
                    <a:pt x="923925" y="269081"/>
                  </a:lnTo>
                  <a:lnTo>
                    <a:pt x="833437" y="280987"/>
                  </a:lnTo>
                  <a:lnTo>
                    <a:pt x="697706" y="300037"/>
                  </a:lnTo>
                  <a:lnTo>
                    <a:pt x="481012" y="340518"/>
                  </a:lnTo>
                  <a:lnTo>
                    <a:pt x="259556" y="388143"/>
                  </a:lnTo>
                  <a:lnTo>
                    <a:pt x="2381" y="445293"/>
                  </a:lnTo>
                  <a:cubicBezTo>
                    <a:pt x="1587" y="375443"/>
                    <a:pt x="794" y="305593"/>
                    <a:pt x="0" y="235743"/>
                  </a:cubicBezTo>
                  <a:lnTo>
                    <a:pt x="485775" y="164306"/>
                  </a:lnTo>
                  <a:lnTo>
                    <a:pt x="928687" y="95250"/>
                  </a:lnTo>
                  <a:lnTo>
                    <a:pt x="1300162" y="33337"/>
                  </a:lnTo>
                  <a:lnTo>
                    <a:pt x="1512094" y="0"/>
                  </a:lnTo>
                  <a:lnTo>
                    <a:pt x="1840706" y="30956"/>
                  </a:lnTo>
                  <a:cubicBezTo>
                    <a:pt x="1841500" y="103187"/>
                    <a:pt x="1842293" y="175419"/>
                    <a:pt x="1843087" y="247650"/>
                  </a:cubicBezTo>
                  <a:lnTo>
                    <a:pt x="1235869" y="25479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295A2D69-F45D-45E6-BE9B-E696E771359B}"/>
                </a:ext>
              </a:extLst>
            </p:cNvPr>
            <p:cNvSpPr/>
            <p:nvPr/>
          </p:nvSpPr>
          <p:spPr>
            <a:xfrm>
              <a:off x="5700713" y="5091113"/>
              <a:ext cx="1871662" cy="412750"/>
            </a:xfrm>
            <a:custGeom>
              <a:avLst/>
              <a:gdLst>
                <a:gd name="connsiteX0" fmla="*/ 1112043 w 1871662"/>
                <a:gd name="connsiteY0" fmla="*/ 238125 h 411956"/>
                <a:gd name="connsiteX1" fmla="*/ 654843 w 1871662"/>
                <a:gd name="connsiteY1" fmla="*/ 288131 h 411956"/>
                <a:gd name="connsiteX2" fmla="*/ 326231 w 1871662"/>
                <a:gd name="connsiteY2" fmla="*/ 342900 h 411956"/>
                <a:gd name="connsiteX3" fmla="*/ 14287 w 1871662"/>
                <a:gd name="connsiteY3" fmla="*/ 411956 h 411956"/>
                <a:gd name="connsiteX4" fmla="*/ 0 w 1871662"/>
                <a:gd name="connsiteY4" fmla="*/ 226218 h 411956"/>
                <a:gd name="connsiteX5" fmla="*/ 266700 w 1871662"/>
                <a:gd name="connsiteY5" fmla="*/ 185737 h 411956"/>
                <a:gd name="connsiteX6" fmla="*/ 569118 w 1871662"/>
                <a:gd name="connsiteY6" fmla="*/ 142875 h 411956"/>
                <a:gd name="connsiteX7" fmla="*/ 871537 w 1871662"/>
                <a:gd name="connsiteY7" fmla="*/ 104775 h 411956"/>
                <a:gd name="connsiteX8" fmla="*/ 1312068 w 1871662"/>
                <a:gd name="connsiteY8" fmla="*/ 54768 h 411956"/>
                <a:gd name="connsiteX9" fmla="*/ 1866900 w 1871662"/>
                <a:gd name="connsiteY9" fmla="*/ 0 h 411956"/>
                <a:gd name="connsiteX10" fmla="*/ 1871662 w 1871662"/>
                <a:gd name="connsiteY10" fmla="*/ 238125 h 411956"/>
                <a:gd name="connsiteX11" fmla="*/ 1459706 w 1871662"/>
                <a:gd name="connsiteY11" fmla="*/ 228600 h 411956"/>
                <a:gd name="connsiteX12" fmla="*/ 1112043 w 1871662"/>
                <a:gd name="connsiteY12" fmla="*/ 23812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1662" h="411956">
                  <a:moveTo>
                    <a:pt x="1112043" y="238125"/>
                  </a:moveTo>
                  <a:lnTo>
                    <a:pt x="654843" y="288131"/>
                  </a:lnTo>
                  <a:lnTo>
                    <a:pt x="326231" y="342900"/>
                  </a:lnTo>
                  <a:lnTo>
                    <a:pt x="14287" y="411956"/>
                  </a:lnTo>
                  <a:lnTo>
                    <a:pt x="0" y="226218"/>
                  </a:lnTo>
                  <a:lnTo>
                    <a:pt x="266700" y="185737"/>
                  </a:lnTo>
                  <a:lnTo>
                    <a:pt x="569118" y="142875"/>
                  </a:lnTo>
                  <a:lnTo>
                    <a:pt x="871537" y="104775"/>
                  </a:lnTo>
                  <a:lnTo>
                    <a:pt x="1312068" y="54768"/>
                  </a:lnTo>
                  <a:lnTo>
                    <a:pt x="1866900" y="0"/>
                  </a:lnTo>
                  <a:cubicBezTo>
                    <a:pt x="1868487" y="79375"/>
                    <a:pt x="1870075" y="158750"/>
                    <a:pt x="1871662" y="238125"/>
                  </a:cubicBezTo>
                  <a:lnTo>
                    <a:pt x="1459706" y="228600"/>
                  </a:lnTo>
                  <a:lnTo>
                    <a:pt x="1112043" y="2381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CC135B75-84DE-4E41-8F07-AACED3A1D948}"/>
              </a:ext>
            </a:extLst>
          </p:cNvPr>
          <p:cNvGrpSpPr/>
          <p:nvPr/>
        </p:nvGrpSpPr>
        <p:grpSpPr>
          <a:xfrm>
            <a:off x="4243390" y="1857478"/>
            <a:ext cx="3616325" cy="3867150"/>
            <a:chOff x="4243390" y="1852613"/>
            <a:chExt cx="3616325" cy="3867150"/>
          </a:xfrm>
          <a:solidFill>
            <a:schemeClr val="tx1"/>
          </a:solidFill>
        </p:grpSpPr>
        <p:sp>
          <p:nvSpPr>
            <p:cNvPr id="19" name="フリーフォーム 9">
              <a:extLst>
                <a:ext uri="{FF2B5EF4-FFF2-40B4-BE49-F238E27FC236}">
                  <a16:creationId xmlns:a16="http://schemas.microsoft.com/office/drawing/2014/main" id="{16877D10-F361-4173-BBEE-78468897045C}"/>
                </a:ext>
              </a:extLst>
            </p:cNvPr>
            <p:cNvSpPr/>
            <p:nvPr/>
          </p:nvSpPr>
          <p:spPr>
            <a:xfrm rot="16200000">
              <a:off x="2630490" y="3624263"/>
              <a:ext cx="3708400" cy="482600"/>
            </a:xfrm>
            <a:custGeom>
              <a:avLst/>
              <a:gdLst>
                <a:gd name="connsiteX0" fmla="*/ 2222500 w 3708400"/>
                <a:gd name="connsiteY0" fmla="*/ 415925 h 482600"/>
                <a:gd name="connsiteX1" fmla="*/ 1482725 w 3708400"/>
                <a:gd name="connsiteY1" fmla="*/ 412750 h 482600"/>
                <a:gd name="connsiteX2" fmla="*/ 860425 w 3708400"/>
                <a:gd name="connsiteY2" fmla="*/ 406400 h 482600"/>
                <a:gd name="connsiteX3" fmla="*/ 473075 w 3708400"/>
                <a:gd name="connsiteY3" fmla="*/ 400050 h 482600"/>
                <a:gd name="connsiteX4" fmla="*/ 187325 w 3708400"/>
                <a:gd name="connsiteY4" fmla="*/ 393700 h 482600"/>
                <a:gd name="connsiteX5" fmla="*/ 104775 w 3708400"/>
                <a:gd name="connsiteY5" fmla="*/ 387350 h 482600"/>
                <a:gd name="connsiteX6" fmla="*/ 63500 w 3708400"/>
                <a:gd name="connsiteY6" fmla="*/ 381000 h 482600"/>
                <a:gd name="connsiteX7" fmla="*/ 28575 w 3708400"/>
                <a:gd name="connsiteY7" fmla="*/ 368300 h 482600"/>
                <a:gd name="connsiteX8" fmla="*/ 12700 w 3708400"/>
                <a:gd name="connsiteY8" fmla="*/ 355600 h 482600"/>
                <a:gd name="connsiteX9" fmla="*/ 6350 w 3708400"/>
                <a:gd name="connsiteY9" fmla="*/ 339725 h 482600"/>
                <a:gd name="connsiteX10" fmla="*/ 0 w 3708400"/>
                <a:gd name="connsiteY10" fmla="*/ 314325 h 482600"/>
                <a:gd name="connsiteX11" fmla="*/ 6350 w 3708400"/>
                <a:gd name="connsiteY11" fmla="*/ 285750 h 482600"/>
                <a:gd name="connsiteX12" fmla="*/ 28575 w 3708400"/>
                <a:gd name="connsiteY12" fmla="*/ 250825 h 482600"/>
                <a:gd name="connsiteX13" fmla="*/ 66675 w 3708400"/>
                <a:gd name="connsiteY13" fmla="*/ 219075 h 482600"/>
                <a:gd name="connsiteX14" fmla="*/ 114300 w 3708400"/>
                <a:gd name="connsiteY14" fmla="*/ 193675 h 482600"/>
                <a:gd name="connsiteX15" fmla="*/ 250825 w 3708400"/>
                <a:gd name="connsiteY15" fmla="*/ 165100 h 482600"/>
                <a:gd name="connsiteX16" fmla="*/ 482600 w 3708400"/>
                <a:gd name="connsiteY16" fmla="*/ 120650 h 482600"/>
                <a:gd name="connsiteX17" fmla="*/ 657225 w 3708400"/>
                <a:gd name="connsiteY17" fmla="*/ 101600 h 482600"/>
                <a:gd name="connsiteX18" fmla="*/ 752475 w 3708400"/>
                <a:gd name="connsiteY18" fmla="*/ 120650 h 482600"/>
                <a:gd name="connsiteX19" fmla="*/ 873125 w 3708400"/>
                <a:gd name="connsiteY19" fmla="*/ 139700 h 482600"/>
                <a:gd name="connsiteX20" fmla="*/ 1050925 w 3708400"/>
                <a:gd name="connsiteY20" fmla="*/ 155575 h 482600"/>
                <a:gd name="connsiteX21" fmla="*/ 1346200 w 3708400"/>
                <a:gd name="connsiteY21" fmla="*/ 171450 h 482600"/>
                <a:gd name="connsiteX22" fmla="*/ 1635125 w 3708400"/>
                <a:gd name="connsiteY22" fmla="*/ 193675 h 482600"/>
                <a:gd name="connsiteX23" fmla="*/ 2308225 w 3708400"/>
                <a:gd name="connsiteY23" fmla="*/ 193675 h 482600"/>
                <a:gd name="connsiteX24" fmla="*/ 2971800 w 3708400"/>
                <a:gd name="connsiteY24" fmla="*/ 190500 h 482600"/>
                <a:gd name="connsiteX25" fmla="*/ 3279775 w 3708400"/>
                <a:gd name="connsiteY25" fmla="*/ 190500 h 482600"/>
                <a:gd name="connsiteX26" fmla="*/ 3387725 w 3708400"/>
                <a:gd name="connsiteY26" fmla="*/ 180975 h 482600"/>
                <a:gd name="connsiteX27" fmla="*/ 3451225 w 3708400"/>
                <a:gd name="connsiteY27" fmla="*/ 168275 h 482600"/>
                <a:gd name="connsiteX28" fmla="*/ 3502025 w 3708400"/>
                <a:gd name="connsiteY28" fmla="*/ 139700 h 482600"/>
                <a:gd name="connsiteX29" fmla="*/ 3571875 w 3708400"/>
                <a:gd name="connsiteY29" fmla="*/ 92075 h 482600"/>
                <a:gd name="connsiteX30" fmla="*/ 3644900 w 3708400"/>
                <a:gd name="connsiteY30" fmla="*/ 25400 h 482600"/>
                <a:gd name="connsiteX31" fmla="*/ 3670300 w 3708400"/>
                <a:gd name="connsiteY31" fmla="*/ 6350 h 482600"/>
                <a:gd name="connsiteX32" fmla="*/ 3692525 w 3708400"/>
                <a:gd name="connsiteY32" fmla="*/ 0 h 482600"/>
                <a:gd name="connsiteX33" fmla="*/ 3705225 w 3708400"/>
                <a:gd name="connsiteY33" fmla="*/ 6350 h 482600"/>
                <a:gd name="connsiteX34" fmla="*/ 3708400 w 3708400"/>
                <a:gd name="connsiteY34" fmla="*/ 28575 h 482600"/>
                <a:gd name="connsiteX35" fmla="*/ 3692525 w 3708400"/>
                <a:gd name="connsiteY35" fmla="*/ 92075 h 482600"/>
                <a:gd name="connsiteX36" fmla="*/ 3667125 w 3708400"/>
                <a:gd name="connsiteY36" fmla="*/ 180975 h 482600"/>
                <a:gd name="connsiteX37" fmla="*/ 3632200 w 3708400"/>
                <a:gd name="connsiteY37" fmla="*/ 247650 h 482600"/>
                <a:gd name="connsiteX38" fmla="*/ 3597275 w 3708400"/>
                <a:gd name="connsiteY38" fmla="*/ 307975 h 482600"/>
                <a:gd name="connsiteX39" fmla="*/ 3543300 w 3708400"/>
                <a:gd name="connsiteY39" fmla="*/ 374650 h 482600"/>
                <a:gd name="connsiteX40" fmla="*/ 3460750 w 3708400"/>
                <a:gd name="connsiteY40" fmla="*/ 441325 h 482600"/>
                <a:gd name="connsiteX41" fmla="*/ 3368675 w 3708400"/>
                <a:gd name="connsiteY41" fmla="*/ 482600 h 482600"/>
                <a:gd name="connsiteX42" fmla="*/ 3044825 w 3708400"/>
                <a:gd name="connsiteY42" fmla="*/ 457200 h 482600"/>
                <a:gd name="connsiteX43" fmla="*/ 2628900 w 3708400"/>
                <a:gd name="connsiteY43" fmla="*/ 431800 h 482600"/>
                <a:gd name="connsiteX44" fmla="*/ 2222500 w 3708400"/>
                <a:gd name="connsiteY44" fmla="*/ 415925 h 48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708400" h="482600">
                  <a:moveTo>
                    <a:pt x="2222500" y="415925"/>
                  </a:moveTo>
                  <a:lnTo>
                    <a:pt x="1482725" y="412750"/>
                  </a:lnTo>
                  <a:lnTo>
                    <a:pt x="860425" y="406400"/>
                  </a:lnTo>
                  <a:lnTo>
                    <a:pt x="473075" y="400050"/>
                  </a:lnTo>
                  <a:lnTo>
                    <a:pt x="187325" y="393700"/>
                  </a:lnTo>
                  <a:lnTo>
                    <a:pt x="104775" y="387350"/>
                  </a:lnTo>
                  <a:lnTo>
                    <a:pt x="63500" y="381000"/>
                  </a:lnTo>
                  <a:lnTo>
                    <a:pt x="28575" y="368300"/>
                  </a:lnTo>
                  <a:lnTo>
                    <a:pt x="12700" y="355600"/>
                  </a:lnTo>
                  <a:lnTo>
                    <a:pt x="6350" y="339725"/>
                  </a:lnTo>
                  <a:lnTo>
                    <a:pt x="0" y="314325"/>
                  </a:lnTo>
                  <a:lnTo>
                    <a:pt x="6350" y="285750"/>
                  </a:lnTo>
                  <a:lnTo>
                    <a:pt x="28575" y="250825"/>
                  </a:lnTo>
                  <a:lnTo>
                    <a:pt x="66675" y="219075"/>
                  </a:lnTo>
                  <a:lnTo>
                    <a:pt x="114300" y="193675"/>
                  </a:lnTo>
                  <a:lnTo>
                    <a:pt x="250825" y="165100"/>
                  </a:lnTo>
                  <a:lnTo>
                    <a:pt x="482600" y="120650"/>
                  </a:lnTo>
                  <a:lnTo>
                    <a:pt x="657225" y="101600"/>
                  </a:lnTo>
                  <a:lnTo>
                    <a:pt x="752475" y="120650"/>
                  </a:lnTo>
                  <a:lnTo>
                    <a:pt x="873125" y="139700"/>
                  </a:lnTo>
                  <a:lnTo>
                    <a:pt x="1050925" y="155575"/>
                  </a:lnTo>
                  <a:lnTo>
                    <a:pt x="1346200" y="171450"/>
                  </a:lnTo>
                  <a:lnTo>
                    <a:pt x="1635125" y="193675"/>
                  </a:lnTo>
                  <a:lnTo>
                    <a:pt x="2308225" y="193675"/>
                  </a:lnTo>
                  <a:lnTo>
                    <a:pt x="2971800" y="190500"/>
                  </a:lnTo>
                  <a:lnTo>
                    <a:pt x="3279775" y="190500"/>
                  </a:lnTo>
                  <a:lnTo>
                    <a:pt x="3387725" y="180975"/>
                  </a:lnTo>
                  <a:lnTo>
                    <a:pt x="3451225" y="168275"/>
                  </a:lnTo>
                  <a:lnTo>
                    <a:pt x="3502025" y="139700"/>
                  </a:lnTo>
                  <a:lnTo>
                    <a:pt x="3571875" y="92075"/>
                  </a:lnTo>
                  <a:lnTo>
                    <a:pt x="3644900" y="25400"/>
                  </a:lnTo>
                  <a:lnTo>
                    <a:pt x="3670300" y="6350"/>
                  </a:lnTo>
                  <a:lnTo>
                    <a:pt x="3692525" y="0"/>
                  </a:lnTo>
                  <a:lnTo>
                    <a:pt x="3705225" y="6350"/>
                  </a:lnTo>
                  <a:lnTo>
                    <a:pt x="3708400" y="28575"/>
                  </a:lnTo>
                  <a:lnTo>
                    <a:pt x="3692525" y="92075"/>
                  </a:lnTo>
                  <a:lnTo>
                    <a:pt x="3667125" y="180975"/>
                  </a:lnTo>
                  <a:lnTo>
                    <a:pt x="3632200" y="247650"/>
                  </a:lnTo>
                  <a:lnTo>
                    <a:pt x="3597275" y="307975"/>
                  </a:lnTo>
                  <a:lnTo>
                    <a:pt x="3543300" y="374650"/>
                  </a:lnTo>
                  <a:lnTo>
                    <a:pt x="3460750" y="441325"/>
                  </a:lnTo>
                  <a:lnTo>
                    <a:pt x="3368675" y="482600"/>
                  </a:lnTo>
                  <a:lnTo>
                    <a:pt x="3044825" y="457200"/>
                  </a:lnTo>
                  <a:lnTo>
                    <a:pt x="2628900" y="431800"/>
                  </a:lnTo>
                  <a:lnTo>
                    <a:pt x="2222500" y="415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E347DB6B-CC01-49B8-86ED-798C56F14AA3}"/>
                </a:ext>
              </a:extLst>
            </p:cNvPr>
            <p:cNvSpPr/>
            <p:nvPr/>
          </p:nvSpPr>
          <p:spPr>
            <a:xfrm rot="16200000">
              <a:off x="3768728" y="3565526"/>
              <a:ext cx="3676650" cy="409575"/>
            </a:xfrm>
            <a:custGeom>
              <a:avLst/>
              <a:gdLst>
                <a:gd name="connsiteX0" fmla="*/ 2352675 w 3676650"/>
                <a:gd name="connsiteY0" fmla="*/ 393700 h 409575"/>
                <a:gd name="connsiteX1" fmla="*/ 1679575 w 3676650"/>
                <a:gd name="connsiteY1" fmla="*/ 393700 h 409575"/>
                <a:gd name="connsiteX2" fmla="*/ 1047750 w 3676650"/>
                <a:gd name="connsiteY2" fmla="*/ 396875 h 409575"/>
                <a:gd name="connsiteX3" fmla="*/ 288925 w 3676650"/>
                <a:gd name="connsiteY3" fmla="*/ 396875 h 409575"/>
                <a:gd name="connsiteX4" fmla="*/ 139700 w 3676650"/>
                <a:gd name="connsiteY4" fmla="*/ 403225 h 409575"/>
                <a:gd name="connsiteX5" fmla="*/ 82550 w 3676650"/>
                <a:gd name="connsiteY5" fmla="*/ 381000 h 409575"/>
                <a:gd name="connsiteX6" fmla="*/ 47625 w 3676650"/>
                <a:gd name="connsiteY6" fmla="*/ 358775 h 409575"/>
                <a:gd name="connsiteX7" fmla="*/ 31750 w 3676650"/>
                <a:gd name="connsiteY7" fmla="*/ 333375 h 409575"/>
                <a:gd name="connsiteX8" fmla="*/ 6350 w 3676650"/>
                <a:gd name="connsiteY8" fmla="*/ 304800 h 409575"/>
                <a:gd name="connsiteX9" fmla="*/ 0 w 3676650"/>
                <a:gd name="connsiteY9" fmla="*/ 269875 h 409575"/>
                <a:gd name="connsiteX10" fmla="*/ 9525 w 3676650"/>
                <a:gd name="connsiteY10" fmla="*/ 244475 h 409575"/>
                <a:gd name="connsiteX11" fmla="*/ 44450 w 3676650"/>
                <a:gd name="connsiteY11" fmla="*/ 222250 h 409575"/>
                <a:gd name="connsiteX12" fmla="*/ 117475 w 3676650"/>
                <a:gd name="connsiteY12" fmla="*/ 196850 h 409575"/>
                <a:gd name="connsiteX13" fmla="*/ 215900 w 3676650"/>
                <a:gd name="connsiteY13" fmla="*/ 161925 h 409575"/>
                <a:gd name="connsiteX14" fmla="*/ 330200 w 3676650"/>
                <a:gd name="connsiteY14" fmla="*/ 133350 h 409575"/>
                <a:gd name="connsiteX15" fmla="*/ 393700 w 3676650"/>
                <a:gd name="connsiteY15" fmla="*/ 127000 h 409575"/>
                <a:gd name="connsiteX16" fmla="*/ 469900 w 3676650"/>
                <a:gd name="connsiteY16" fmla="*/ 117475 h 409575"/>
                <a:gd name="connsiteX17" fmla="*/ 523875 w 3676650"/>
                <a:gd name="connsiteY17" fmla="*/ 120650 h 409575"/>
                <a:gd name="connsiteX18" fmla="*/ 577850 w 3676650"/>
                <a:gd name="connsiteY18" fmla="*/ 133350 h 409575"/>
                <a:gd name="connsiteX19" fmla="*/ 615950 w 3676650"/>
                <a:gd name="connsiteY19" fmla="*/ 149225 h 409575"/>
                <a:gd name="connsiteX20" fmla="*/ 682625 w 3676650"/>
                <a:gd name="connsiteY20" fmla="*/ 161925 h 409575"/>
                <a:gd name="connsiteX21" fmla="*/ 768350 w 3676650"/>
                <a:gd name="connsiteY21" fmla="*/ 171450 h 409575"/>
                <a:gd name="connsiteX22" fmla="*/ 955675 w 3676650"/>
                <a:gd name="connsiteY22" fmla="*/ 174625 h 409575"/>
                <a:gd name="connsiteX23" fmla="*/ 1844675 w 3676650"/>
                <a:gd name="connsiteY23" fmla="*/ 174625 h 409575"/>
                <a:gd name="connsiteX24" fmla="*/ 2562225 w 3676650"/>
                <a:gd name="connsiteY24" fmla="*/ 171450 h 409575"/>
                <a:gd name="connsiteX25" fmla="*/ 3295650 w 3676650"/>
                <a:gd name="connsiteY25" fmla="*/ 171450 h 409575"/>
                <a:gd name="connsiteX26" fmla="*/ 3349625 w 3676650"/>
                <a:gd name="connsiteY26" fmla="*/ 161925 h 409575"/>
                <a:gd name="connsiteX27" fmla="*/ 3451225 w 3676650"/>
                <a:gd name="connsiteY27" fmla="*/ 127000 h 409575"/>
                <a:gd name="connsiteX28" fmla="*/ 3552825 w 3676650"/>
                <a:gd name="connsiteY28" fmla="*/ 76200 h 409575"/>
                <a:gd name="connsiteX29" fmla="*/ 3581400 w 3676650"/>
                <a:gd name="connsiteY29" fmla="*/ 44450 h 409575"/>
                <a:gd name="connsiteX30" fmla="*/ 3613150 w 3676650"/>
                <a:gd name="connsiteY30" fmla="*/ 19050 h 409575"/>
                <a:gd name="connsiteX31" fmla="*/ 3644900 w 3676650"/>
                <a:gd name="connsiteY31" fmla="*/ 0 h 409575"/>
                <a:gd name="connsiteX32" fmla="*/ 3657600 w 3676650"/>
                <a:gd name="connsiteY32" fmla="*/ 0 h 409575"/>
                <a:gd name="connsiteX33" fmla="*/ 3670300 w 3676650"/>
                <a:gd name="connsiteY33" fmla="*/ 3175 h 409575"/>
                <a:gd name="connsiteX34" fmla="*/ 3676650 w 3676650"/>
                <a:gd name="connsiteY34" fmla="*/ 15875 h 409575"/>
                <a:gd name="connsiteX35" fmla="*/ 3660775 w 3676650"/>
                <a:gd name="connsiteY35" fmla="*/ 79375 h 409575"/>
                <a:gd name="connsiteX36" fmla="*/ 3616325 w 3676650"/>
                <a:gd name="connsiteY36" fmla="*/ 165100 h 409575"/>
                <a:gd name="connsiteX37" fmla="*/ 3495675 w 3676650"/>
                <a:gd name="connsiteY37" fmla="*/ 374650 h 409575"/>
                <a:gd name="connsiteX38" fmla="*/ 3470275 w 3676650"/>
                <a:gd name="connsiteY38" fmla="*/ 409575 h 409575"/>
                <a:gd name="connsiteX39" fmla="*/ 3333750 w 3676650"/>
                <a:gd name="connsiteY39" fmla="*/ 400050 h 409575"/>
                <a:gd name="connsiteX40" fmla="*/ 2870200 w 3676650"/>
                <a:gd name="connsiteY40" fmla="*/ 393700 h 409575"/>
                <a:gd name="connsiteX41" fmla="*/ 2352675 w 3676650"/>
                <a:gd name="connsiteY41" fmla="*/ 3937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676650" h="409575">
                  <a:moveTo>
                    <a:pt x="2352675" y="393700"/>
                  </a:moveTo>
                  <a:lnTo>
                    <a:pt x="1679575" y="393700"/>
                  </a:lnTo>
                  <a:lnTo>
                    <a:pt x="1047750" y="396875"/>
                  </a:lnTo>
                  <a:lnTo>
                    <a:pt x="288925" y="396875"/>
                  </a:lnTo>
                  <a:lnTo>
                    <a:pt x="139700" y="403225"/>
                  </a:lnTo>
                  <a:lnTo>
                    <a:pt x="82550" y="381000"/>
                  </a:lnTo>
                  <a:lnTo>
                    <a:pt x="47625" y="358775"/>
                  </a:lnTo>
                  <a:lnTo>
                    <a:pt x="31750" y="333375"/>
                  </a:lnTo>
                  <a:lnTo>
                    <a:pt x="6350" y="304800"/>
                  </a:lnTo>
                  <a:lnTo>
                    <a:pt x="0" y="269875"/>
                  </a:lnTo>
                  <a:lnTo>
                    <a:pt x="9525" y="244475"/>
                  </a:lnTo>
                  <a:lnTo>
                    <a:pt x="44450" y="222250"/>
                  </a:lnTo>
                  <a:lnTo>
                    <a:pt x="117475" y="196850"/>
                  </a:lnTo>
                  <a:lnTo>
                    <a:pt x="215900" y="161925"/>
                  </a:lnTo>
                  <a:lnTo>
                    <a:pt x="330200" y="133350"/>
                  </a:lnTo>
                  <a:lnTo>
                    <a:pt x="393700" y="127000"/>
                  </a:lnTo>
                  <a:lnTo>
                    <a:pt x="469900" y="117475"/>
                  </a:lnTo>
                  <a:lnTo>
                    <a:pt x="523875" y="120650"/>
                  </a:lnTo>
                  <a:lnTo>
                    <a:pt x="577850" y="133350"/>
                  </a:lnTo>
                  <a:lnTo>
                    <a:pt x="615950" y="149225"/>
                  </a:lnTo>
                  <a:lnTo>
                    <a:pt x="682625" y="161925"/>
                  </a:lnTo>
                  <a:lnTo>
                    <a:pt x="768350" y="171450"/>
                  </a:lnTo>
                  <a:lnTo>
                    <a:pt x="955675" y="174625"/>
                  </a:lnTo>
                  <a:lnTo>
                    <a:pt x="1844675" y="174625"/>
                  </a:lnTo>
                  <a:lnTo>
                    <a:pt x="2562225" y="171450"/>
                  </a:lnTo>
                  <a:lnTo>
                    <a:pt x="3295650" y="171450"/>
                  </a:lnTo>
                  <a:lnTo>
                    <a:pt x="3349625" y="161925"/>
                  </a:lnTo>
                  <a:lnTo>
                    <a:pt x="3451225" y="127000"/>
                  </a:lnTo>
                  <a:lnTo>
                    <a:pt x="3552825" y="76200"/>
                  </a:lnTo>
                  <a:lnTo>
                    <a:pt x="3581400" y="44450"/>
                  </a:lnTo>
                  <a:lnTo>
                    <a:pt x="3613150" y="19050"/>
                  </a:lnTo>
                  <a:lnTo>
                    <a:pt x="3644900" y="0"/>
                  </a:lnTo>
                  <a:lnTo>
                    <a:pt x="3657600" y="0"/>
                  </a:lnTo>
                  <a:lnTo>
                    <a:pt x="3670300" y="3175"/>
                  </a:lnTo>
                  <a:lnTo>
                    <a:pt x="3676650" y="15875"/>
                  </a:lnTo>
                  <a:lnTo>
                    <a:pt x="3660775" y="79375"/>
                  </a:lnTo>
                  <a:lnTo>
                    <a:pt x="3616325" y="165100"/>
                  </a:lnTo>
                  <a:lnTo>
                    <a:pt x="3495675" y="374650"/>
                  </a:lnTo>
                  <a:lnTo>
                    <a:pt x="3470275" y="409575"/>
                  </a:lnTo>
                  <a:lnTo>
                    <a:pt x="3333750" y="400050"/>
                  </a:lnTo>
                  <a:lnTo>
                    <a:pt x="2870200" y="393700"/>
                  </a:lnTo>
                  <a:lnTo>
                    <a:pt x="2352675" y="393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81B87C11-6AB0-4DCA-B956-43249A2801C2}"/>
                </a:ext>
              </a:extLst>
            </p:cNvPr>
            <p:cNvSpPr/>
            <p:nvPr/>
          </p:nvSpPr>
          <p:spPr>
            <a:xfrm rot="16200000">
              <a:off x="4857752" y="2619376"/>
              <a:ext cx="3768725" cy="2235200"/>
            </a:xfrm>
            <a:custGeom>
              <a:avLst/>
              <a:gdLst>
                <a:gd name="connsiteX0" fmla="*/ 1660525 w 3768725"/>
                <a:gd name="connsiteY0" fmla="*/ 2114550 h 2235200"/>
                <a:gd name="connsiteX1" fmla="*/ 758825 w 3768725"/>
                <a:gd name="connsiteY1" fmla="*/ 2127250 h 2235200"/>
                <a:gd name="connsiteX2" fmla="*/ 158750 w 3768725"/>
                <a:gd name="connsiteY2" fmla="*/ 2139950 h 2235200"/>
                <a:gd name="connsiteX3" fmla="*/ 85725 w 3768725"/>
                <a:gd name="connsiteY3" fmla="*/ 2136775 h 2235200"/>
                <a:gd name="connsiteX4" fmla="*/ 50800 w 3768725"/>
                <a:gd name="connsiteY4" fmla="*/ 2130425 h 2235200"/>
                <a:gd name="connsiteX5" fmla="*/ 25400 w 3768725"/>
                <a:gd name="connsiteY5" fmla="*/ 2120900 h 2235200"/>
                <a:gd name="connsiteX6" fmla="*/ 12700 w 3768725"/>
                <a:gd name="connsiteY6" fmla="*/ 2101850 h 2235200"/>
                <a:gd name="connsiteX7" fmla="*/ 0 w 3768725"/>
                <a:gd name="connsiteY7" fmla="*/ 2032000 h 2235200"/>
                <a:gd name="connsiteX8" fmla="*/ 9525 w 3768725"/>
                <a:gd name="connsiteY8" fmla="*/ 1984375 h 2235200"/>
                <a:gd name="connsiteX9" fmla="*/ 31750 w 3768725"/>
                <a:gd name="connsiteY9" fmla="*/ 1952625 h 2235200"/>
                <a:gd name="connsiteX10" fmla="*/ 63500 w 3768725"/>
                <a:gd name="connsiteY10" fmla="*/ 1924050 h 2235200"/>
                <a:gd name="connsiteX11" fmla="*/ 114300 w 3768725"/>
                <a:gd name="connsiteY11" fmla="*/ 1898650 h 2235200"/>
                <a:gd name="connsiteX12" fmla="*/ 180975 w 3768725"/>
                <a:gd name="connsiteY12" fmla="*/ 1879600 h 2235200"/>
                <a:gd name="connsiteX13" fmla="*/ 304800 w 3768725"/>
                <a:gd name="connsiteY13" fmla="*/ 1870075 h 2235200"/>
                <a:gd name="connsiteX14" fmla="*/ 504825 w 3768725"/>
                <a:gd name="connsiteY14" fmla="*/ 1876425 h 2235200"/>
                <a:gd name="connsiteX15" fmla="*/ 1978025 w 3768725"/>
                <a:gd name="connsiteY15" fmla="*/ 1873250 h 2235200"/>
                <a:gd name="connsiteX16" fmla="*/ 2181225 w 3768725"/>
                <a:gd name="connsiteY16" fmla="*/ 1873250 h 2235200"/>
                <a:gd name="connsiteX17" fmla="*/ 2911475 w 3768725"/>
                <a:gd name="connsiteY17" fmla="*/ 1870075 h 2235200"/>
                <a:gd name="connsiteX18" fmla="*/ 3359150 w 3768725"/>
                <a:gd name="connsiteY18" fmla="*/ 1870075 h 2235200"/>
                <a:gd name="connsiteX19" fmla="*/ 3413125 w 3768725"/>
                <a:gd name="connsiteY19" fmla="*/ 1860550 h 2235200"/>
                <a:gd name="connsiteX20" fmla="*/ 3441700 w 3768725"/>
                <a:gd name="connsiteY20" fmla="*/ 1844675 h 2235200"/>
                <a:gd name="connsiteX21" fmla="*/ 3457575 w 3768725"/>
                <a:gd name="connsiteY21" fmla="*/ 1806575 h 2235200"/>
                <a:gd name="connsiteX22" fmla="*/ 3463925 w 3768725"/>
                <a:gd name="connsiteY22" fmla="*/ 1778000 h 2235200"/>
                <a:gd name="connsiteX23" fmla="*/ 3451225 w 3768725"/>
                <a:gd name="connsiteY23" fmla="*/ 1654175 h 2235200"/>
                <a:gd name="connsiteX24" fmla="*/ 3378200 w 3768725"/>
                <a:gd name="connsiteY24" fmla="*/ 939800 h 2235200"/>
                <a:gd name="connsiteX25" fmla="*/ 3298825 w 3768725"/>
                <a:gd name="connsiteY25" fmla="*/ 127000 h 2235200"/>
                <a:gd name="connsiteX26" fmla="*/ 3498850 w 3768725"/>
                <a:gd name="connsiteY26" fmla="*/ 0 h 2235200"/>
                <a:gd name="connsiteX27" fmla="*/ 3511550 w 3768725"/>
                <a:gd name="connsiteY27" fmla="*/ 266700 h 2235200"/>
                <a:gd name="connsiteX28" fmla="*/ 3530600 w 3768725"/>
                <a:gd name="connsiteY28" fmla="*/ 523875 h 2235200"/>
                <a:gd name="connsiteX29" fmla="*/ 3568700 w 3768725"/>
                <a:gd name="connsiteY29" fmla="*/ 828675 h 2235200"/>
                <a:gd name="connsiteX30" fmla="*/ 3606800 w 3768725"/>
                <a:gd name="connsiteY30" fmla="*/ 1152525 h 2235200"/>
                <a:gd name="connsiteX31" fmla="*/ 3644900 w 3768725"/>
                <a:gd name="connsiteY31" fmla="*/ 1393825 h 2235200"/>
                <a:gd name="connsiteX32" fmla="*/ 3686175 w 3768725"/>
                <a:gd name="connsiteY32" fmla="*/ 1689100 h 2235200"/>
                <a:gd name="connsiteX33" fmla="*/ 3702050 w 3768725"/>
                <a:gd name="connsiteY33" fmla="*/ 1704975 h 2235200"/>
                <a:gd name="connsiteX34" fmla="*/ 3717925 w 3768725"/>
                <a:gd name="connsiteY34" fmla="*/ 1720850 h 2235200"/>
                <a:gd name="connsiteX35" fmla="*/ 3736975 w 3768725"/>
                <a:gd name="connsiteY35" fmla="*/ 1743075 h 2235200"/>
                <a:gd name="connsiteX36" fmla="*/ 3752850 w 3768725"/>
                <a:gd name="connsiteY36" fmla="*/ 1774825 h 2235200"/>
                <a:gd name="connsiteX37" fmla="*/ 3765550 w 3768725"/>
                <a:gd name="connsiteY37" fmla="*/ 1812925 h 2235200"/>
                <a:gd name="connsiteX38" fmla="*/ 3768725 w 3768725"/>
                <a:gd name="connsiteY38" fmla="*/ 1841500 h 2235200"/>
                <a:gd name="connsiteX39" fmla="*/ 3768725 w 3768725"/>
                <a:gd name="connsiteY39" fmla="*/ 1879600 h 2235200"/>
                <a:gd name="connsiteX40" fmla="*/ 3749675 w 3768725"/>
                <a:gd name="connsiteY40" fmla="*/ 1927225 h 2235200"/>
                <a:gd name="connsiteX41" fmla="*/ 3641725 w 3768725"/>
                <a:gd name="connsiteY41" fmla="*/ 2079625 h 2235200"/>
                <a:gd name="connsiteX42" fmla="*/ 3546475 w 3768725"/>
                <a:gd name="connsiteY42" fmla="*/ 2187575 h 2235200"/>
                <a:gd name="connsiteX43" fmla="*/ 3511550 w 3768725"/>
                <a:gd name="connsiteY43" fmla="*/ 2219325 h 2235200"/>
                <a:gd name="connsiteX44" fmla="*/ 3486150 w 3768725"/>
                <a:gd name="connsiteY44" fmla="*/ 2232025 h 2235200"/>
                <a:gd name="connsiteX45" fmla="*/ 3457575 w 3768725"/>
                <a:gd name="connsiteY45" fmla="*/ 2235200 h 2235200"/>
                <a:gd name="connsiteX46" fmla="*/ 3425825 w 3768725"/>
                <a:gd name="connsiteY46" fmla="*/ 2228850 h 2235200"/>
                <a:gd name="connsiteX47" fmla="*/ 3400425 w 3768725"/>
                <a:gd name="connsiteY47" fmla="*/ 2209800 h 2235200"/>
                <a:gd name="connsiteX48" fmla="*/ 3362325 w 3768725"/>
                <a:gd name="connsiteY48" fmla="*/ 2178050 h 2235200"/>
                <a:gd name="connsiteX49" fmla="*/ 3321050 w 3768725"/>
                <a:gd name="connsiteY49" fmla="*/ 2155825 h 2235200"/>
                <a:gd name="connsiteX50" fmla="*/ 3257550 w 3768725"/>
                <a:gd name="connsiteY50" fmla="*/ 2133600 h 2235200"/>
                <a:gd name="connsiteX51" fmla="*/ 2816225 w 3768725"/>
                <a:gd name="connsiteY51" fmla="*/ 2130425 h 2235200"/>
                <a:gd name="connsiteX52" fmla="*/ 1660525 w 3768725"/>
                <a:gd name="connsiteY52" fmla="*/ 2114550 h 223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768725" h="2235200">
                  <a:moveTo>
                    <a:pt x="1660525" y="2114550"/>
                  </a:moveTo>
                  <a:lnTo>
                    <a:pt x="758825" y="2127250"/>
                  </a:lnTo>
                  <a:lnTo>
                    <a:pt x="158750" y="2139950"/>
                  </a:lnTo>
                  <a:lnTo>
                    <a:pt x="85725" y="2136775"/>
                  </a:lnTo>
                  <a:lnTo>
                    <a:pt x="50800" y="2130425"/>
                  </a:lnTo>
                  <a:lnTo>
                    <a:pt x="25400" y="2120900"/>
                  </a:lnTo>
                  <a:lnTo>
                    <a:pt x="12700" y="2101850"/>
                  </a:lnTo>
                  <a:lnTo>
                    <a:pt x="0" y="2032000"/>
                  </a:lnTo>
                  <a:lnTo>
                    <a:pt x="9525" y="1984375"/>
                  </a:lnTo>
                  <a:lnTo>
                    <a:pt x="31750" y="1952625"/>
                  </a:lnTo>
                  <a:lnTo>
                    <a:pt x="63500" y="1924050"/>
                  </a:lnTo>
                  <a:lnTo>
                    <a:pt x="114300" y="1898650"/>
                  </a:lnTo>
                  <a:lnTo>
                    <a:pt x="180975" y="1879600"/>
                  </a:lnTo>
                  <a:lnTo>
                    <a:pt x="304800" y="1870075"/>
                  </a:lnTo>
                  <a:lnTo>
                    <a:pt x="504825" y="1876425"/>
                  </a:lnTo>
                  <a:lnTo>
                    <a:pt x="1978025" y="1873250"/>
                  </a:lnTo>
                  <a:lnTo>
                    <a:pt x="2181225" y="1873250"/>
                  </a:lnTo>
                  <a:lnTo>
                    <a:pt x="2911475" y="1870075"/>
                  </a:lnTo>
                  <a:lnTo>
                    <a:pt x="3359150" y="1870075"/>
                  </a:lnTo>
                  <a:lnTo>
                    <a:pt x="3413125" y="1860550"/>
                  </a:lnTo>
                  <a:lnTo>
                    <a:pt x="3441700" y="1844675"/>
                  </a:lnTo>
                  <a:lnTo>
                    <a:pt x="3457575" y="1806575"/>
                  </a:lnTo>
                  <a:lnTo>
                    <a:pt x="3463925" y="1778000"/>
                  </a:lnTo>
                  <a:lnTo>
                    <a:pt x="3451225" y="1654175"/>
                  </a:lnTo>
                  <a:lnTo>
                    <a:pt x="3378200" y="939800"/>
                  </a:lnTo>
                  <a:lnTo>
                    <a:pt x="3298825" y="127000"/>
                  </a:lnTo>
                  <a:lnTo>
                    <a:pt x="3498850" y="0"/>
                  </a:lnTo>
                  <a:lnTo>
                    <a:pt x="3511550" y="266700"/>
                  </a:lnTo>
                  <a:lnTo>
                    <a:pt x="3530600" y="523875"/>
                  </a:lnTo>
                  <a:lnTo>
                    <a:pt x="3568700" y="828675"/>
                  </a:lnTo>
                  <a:lnTo>
                    <a:pt x="3606800" y="1152525"/>
                  </a:lnTo>
                  <a:lnTo>
                    <a:pt x="3644900" y="1393825"/>
                  </a:lnTo>
                  <a:lnTo>
                    <a:pt x="3686175" y="1689100"/>
                  </a:lnTo>
                  <a:lnTo>
                    <a:pt x="3702050" y="1704975"/>
                  </a:lnTo>
                  <a:lnTo>
                    <a:pt x="3717925" y="1720850"/>
                  </a:lnTo>
                  <a:lnTo>
                    <a:pt x="3736975" y="1743075"/>
                  </a:lnTo>
                  <a:lnTo>
                    <a:pt x="3752850" y="1774825"/>
                  </a:lnTo>
                  <a:lnTo>
                    <a:pt x="3765550" y="1812925"/>
                  </a:lnTo>
                  <a:lnTo>
                    <a:pt x="3768725" y="1841500"/>
                  </a:lnTo>
                  <a:lnTo>
                    <a:pt x="3768725" y="1879600"/>
                  </a:lnTo>
                  <a:lnTo>
                    <a:pt x="3749675" y="1927225"/>
                  </a:lnTo>
                  <a:lnTo>
                    <a:pt x="3641725" y="2079625"/>
                  </a:lnTo>
                  <a:lnTo>
                    <a:pt x="3546475" y="2187575"/>
                  </a:lnTo>
                  <a:lnTo>
                    <a:pt x="3511550" y="2219325"/>
                  </a:lnTo>
                  <a:lnTo>
                    <a:pt x="3486150" y="2232025"/>
                  </a:lnTo>
                  <a:lnTo>
                    <a:pt x="3457575" y="2235200"/>
                  </a:lnTo>
                  <a:lnTo>
                    <a:pt x="3425825" y="2228850"/>
                  </a:lnTo>
                  <a:lnTo>
                    <a:pt x="3400425" y="2209800"/>
                  </a:lnTo>
                  <a:lnTo>
                    <a:pt x="3362325" y="2178050"/>
                  </a:lnTo>
                  <a:lnTo>
                    <a:pt x="3321050" y="2155825"/>
                  </a:lnTo>
                  <a:lnTo>
                    <a:pt x="3257550" y="2133600"/>
                  </a:lnTo>
                  <a:lnTo>
                    <a:pt x="2816225" y="2130425"/>
                  </a:lnTo>
                  <a:lnTo>
                    <a:pt x="1660525" y="2114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71955DC7-66F2-426C-903D-CB8414353A9E}"/>
                </a:ext>
              </a:extLst>
            </p:cNvPr>
            <p:cNvSpPr/>
            <p:nvPr/>
          </p:nvSpPr>
          <p:spPr>
            <a:xfrm>
              <a:off x="5722939" y="3405188"/>
              <a:ext cx="1843087" cy="444500"/>
            </a:xfrm>
            <a:custGeom>
              <a:avLst/>
              <a:gdLst>
                <a:gd name="connsiteX0" fmla="*/ 1235869 w 1843087"/>
                <a:gd name="connsiteY0" fmla="*/ 254793 h 445293"/>
                <a:gd name="connsiteX1" fmla="*/ 1012031 w 1843087"/>
                <a:gd name="connsiteY1" fmla="*/ 264318 h 445293"/>
                <a:gd name="connsiteX2" fmla="*/ 923925 w 1843087"/>
                <a:gd name="connsiteY2" fmla="*/ 269081 h 445293"/>
                <a:gd name="connsiteX3" fmla="*/ 833437 w 1843087"/>
                <a:gd name="connsiteY3" fmla="*/ 280987 h 445293"/>
                <a:gd name="connsiteX4" fmla="*/ 697706 w 1843087"/>
                <a:gd name="connsiteY4" fmla="*/ 300037 h 445293"/>
                <a:gd name="connsiteX5" fmla="*/ 481012 w 1843087"/>
                <a:gd name="connsiteY5" fmla="*/ 340518 h 445293"/>
                <a:gd name="connsiteX6" fmla="*/ 259556 w 1843087"/>
                <a:gd name="connsiteY6" fmla="*/ 388143 h 445293"/>
                <a:gd name="connsiteX7" fmla="*/ 2381 w 1843087"/>
                <a:gd name="connsiteY7" fmla="*/ 445293 h 445293"/>
                <a:gd name="connsiteX8" fmla="*/ 0 w 1843087"/>
                <a:gd name="connsiteY8" fmla="*/ 235743 h 445293"/>
                <a:gd name="connsiteX9" fmla="*/ 485775 w 1843087"/>
                <a:gd name="connsiteY9" fmla="*/ 164306 h 445293"/>
                <a:gd name="connsiteX10" fmla="*/ 928687 w 1843087"/>
                <a:gd name="connsiteY10" fmla="*/ 95250 h 445293"/>
                <a:gd name="connsiteX11" fmla="*/ 1300162 w 1843087"/>
                <a:gd name="connsiteY11" fmla="*/ 33337 h 445293"/>
                <a:gd name="connsiteX12" fmla="*/ 1512094 w 1843087"/>
                <a:gd name="connsiteY12" fmla="*/ 0 h 445293"/>
                <a:gd name="connsiteX13" fmla="*/ 1840706 w 1843087"/>
                <a:gd name="connsiteY13" fmla="*/ 30956 h 445293"/>
                <a:gd name="connsiteX14" fmla="*/ 1843087 w 1843087"/>
                <a:gd name="connsiteY14" fmla="*/ 247650 h 445293"/>
                <a:gd name="connsiteX15" fmla="*/ 1235869 w 1843087"/>
                <a:gd name="connsiteY15" fmla="*/ 254793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3087" h="445293">
                  <a:moveTo>
                    <a:pt x="1235869" y="254793"/>
                  </a:moveTo>
                  <a:lnTo>
                    <a:pt x="1012031" y="264318"/>
                  </a:lnTo>
                  <a:lnTo>
                    <a:pt x="923925" y="269081"/>
                  </a:lnTo>
                  <a:lnTo>
                    <a:pt x="833437" y="280987"/>
                  </a:lnTo>
                  <a:lnTo>
                    <a:pt x="697706" y="300037"/>
                  </a:lnTo>
                  <a:lnTo>
                    <a:pt x="481012" y="340518"/>
                  </a:lnTo>
                  <a:lnTo>
                    <a:pt x="259556" y="388143"/>
                  </a:lnTo>
                  <a:lnTo>
                    <a:pt x="2381" y="445293"/>
                  </a:lnTo>
                  <a:cubicBezTo>
                    <a:pt x="1587" y="375443"/>
                    <a:pt x="794" y="305593"/>
                    <a:pt x="0" y="235743"/>
                  </a:cubicBezTo>
                  <a:lnTo>
                    <a:pt x="485775" y="164306"/>
                  </a:lnTo>
                  <a:lnTo>
                    <a:pt x="928687" y="95250"/>
                  </a:lnTo>
                  <a:lnTo>
                    <a:pt x="1300162" y="33337"/>
                  </a:lnTo>
                  <a:lnTo>
                    <a:pt x="1512094" y="0"/>
                  </a:lnTo>
                  <a:lnTo>
                    <a:pt x="1840706" y="30956"/>
                  </a:lnTo>
                  <a:cubicBezTo>
                    <a:pt x="1841500" y="103187"/>
                    <a:pt x="1842293" y="175419"/>
                    <a:pt x="1843087" y="247650"/>
                  </a:cubicBezTo>
                  <a:lnTo>
                    <a:pt x="1235869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758B0B5A-BB16-4163-A4D4-0314C82C86C3}"/>
                </a:ext>
              </a:extLst>
            </p:cNvPr>
            <p:cNvSpPr/>
            <p:nvPr/>
          </p:nvSpPr>
          <p:spPr>
            <a:xfrm>
              <a:off x="5700713" y="5091113"/>
              <a:ext cx="1871662" cy="412750"/>
            </a:xfrm>
            <a:custGeom>
              <a:avLst/>
              <a:gdLst>
                <a:gd name="connsiteX0" fmla="*/ 1112043 w 1871662"/>
                <a:gd name="connsiteY0" fmla="*/ 238125 h 411956"/>
                <a:gd name="connsiteX1" fmla="*/ 654843 w 1871662"/>
                <a:gd name="connsiteY1" fmla="*/ 288131 h 411956"/>
                <a:gd name="connsiteX2" fmla="*/ 326231 w 1871662"/>
                <a:gd name="connsiteY2" fmla="*/ 342900 h 411956"/>
                <a:gd name="connsiteX3" fmla="*/ 14287 w 1871662"/>
                <a:gd name="connsiteY3" fmla="*/ 411956 h 411956"/>
                <a:gd name="connsiteX4" fmla="*/ 0 w 1871662"/>
                <a:gd name="connsiteY4" fmla="*/ 226218 h 411956"/>
                <a:gd name="connsiteX5" fmla="*/ 266700 w 1871662"/>
                <a:gd name="connsiteY5" fmla="*/ 185737 h 411956"/>
                <a:gd name="connsiteX6" fmla="*/ 569118 w 1871662"/>
                <a:gd name="connsiteY6" fmla="*/ 142875 h 411956"/>
                <a:gd name="connsiteX7" fmla="*/ 871537 w 1871662"/>
                <a:gd name="connsiteY7" fmla="*/ 104775 h 411956"/>
                <a:gd name="connsiteX8" fmla="*/ 1312068 w 1871662"/>
                <a:gd name="connsiteY8" fmla="*/ 54768 h 411956"/>
                <a:gd name="connsiteX9" fmla="*/ 1866900 w 1871662"/>
                <a:gd name="connsiteY9" fmla="*/ 0 h 411956"/>
                <a:gd name="connsiteX10" fmla="*/ 1871662 w 1871662"/>
                <a:gd name="connsiteY10" fmla="*/ 238125 h 411956"/>
                <a:gd name="connsiteX11" fmla="*/ 1459706 w 1871662"/>
                <a:gd name="connsiteY11" fmla="*/ 228600 h 411956"/>
                <a:gd name="connsiteX12" fmla="*/ 1112043 w 1871662"/>
                <a:gd name="connsiteY12" fmla="*/ 23812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1662" h="411956">
                  <a:moveTo>
                    <a:pt x="1112043" y="238125"/>
                  </a:moveTo>
                  <a:lnTo>
                    <a:pt x="654843" y="288131"/>
                  </a:lnTo>
                  <a:lnTo>
                    <a:pt x="326231" y="342900"/>
                  </a:lnTo>
                  <a:lnTo>
                    <a:pt x="14287" y="411956"/>
                  </a:lnTo>
                  <a:lnTo>
                    <a:pt x="0" y="226218"/>
                  </a:lnTo>
                  <a:lnTo>
                    <a:pt x="266700" y="185737"/>
                  </a:lnTo>
                  <a:lnTo>
                    <a:pt x="569118" y="142875"/>
                  </a:lnTo>
                  <a:lnTo>
                    <a:pt x="871537" y="104775"/>
                  </a:lnTo>
                  <a:lnTo>
                    <a:pt x="1312068" y="54768"/>
                  </a:lnTo>
                  <a:lnTo>
                    <a:pt x="1866900" y="0"/>
                  </a:lnTo>
                  <a:cubicBezTo>
                    <a:pt x="1868487" y="79375"/>
                    <a:pt x="1870075" y="158750"/>
                    <a:pt x="1871662" y="238125"/>
                  </a:cubicBezTo>
                  <a:lnTo>
                    <a:pt x="1459706" y="228600"/>
                  </a:lnTo>
                  <a:lnTo>
                    <a:pt x="1112043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56400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620B5D2-1D0C-45D3-A2DE-29ECCAF2F7A0}"/>
              </a:ext>
            </a:extLst>
          </p:cNvPr>
          <p:cNvGrpSpPr/>
          <p:nvPr/>
        </p:nvGrpSpPr>
        <p:grpSpPr>
          <a:xfrm>
            <a:off x="4243390" y="1852613"/>
            <a:ext cx="3616325" cy="3867150"/>
            <a:chOff x="4243390" y="1852613"/>
            <a:chExt cx="3616325" cy="3867150"/>
          </a:xfrm>
          <a:solidFill>
            <a:schemeClr val="tx1"/>
          </a:solidFill>
        </p:grpSpPr>
        <p:sp>
          <p:nvSpPr>
            <p:cNvPr id="3" name="フリーフォーム 9">
              <a:extLst>
                <a:ext uri="{FF2B5EF4-FFF2-40B4-BE49-F238E27FC236}">
                  <a16:creationId xmlns:a16="http://schemas.microsoft.com/office/drawing/2014/main" id="{135C7E7B-F7F5-4738-9F02-ECE885A3FF61}"/>
                </a:ext>
              </a:extLst>
            </p:cNvPr>
            <p:cNvSpPr/>
            <p:nvPr/>
          </p:nvSpPr>
          <p:spPr>
            <a:xfrm rot="16200000">
              <a:off x="2630490" y="3624263"/>
              <a:ext cx="3708400" cy="482600"/>
            </a:xfrm>
            <a:custGeom>
              <a:avLst/>
              <a:gdLst>
                <a:gd name="connsiteX0" fmla="*/ 2222500 w 3708400"/>
                <a:gd name="connsiteY0" fmla="*/ 415925 h 482600"/>
                <a:gd name="connsiteX1" fmla="*/ 1482725 w 3708400"/>
                <a:gd name="connsiteY1" fmla="*/ 412750 h 482600"/>
                <a:gd name="connsiteX2" fmla="*/ 860425 w 3708400"/>
                <a:gd name="connsiteY2" fmla="*/ 406400 h 482600"/>
                <a:gd name="connsiteX3" fmla="*/ 473075 w 3708400"/>
                <a:gd name="connsiteY3" fmla="*/ 400050 h 482600"/>
                <a:gd name="connsiteX4" fmla="*/ 187325 w 3708400"/>
                <a:gd name="connsiteY4" fmla="*/ 393700 h 482600"/>
                <a:gd name="connsiteX5" fmla="*/ 104775 w 3708400"/>
                <a:gd name="connsiteY5" fmla="*/ 387350 h 482600"/>
                <a:gd name="connsiteX6" fmla="*/ 63500 w 3708400"/>
                <a:gd name="connsiteY6" fmla="*/ 381000 h 482600"/>
                <a:gd name="connsiteX7" fmla="*/ 28575 w 3708400"/>
                <a:gd name="connsiteY7" fmla="*/ 368300 h 482600"/>
                <a:gd name="connsiteX8" fmla="*/ 12700 w 3708400"/>
                <a:gd name="connsiteY8" fmla="*/ 355600 h 482600"/>
                <a:gd name="connsiteX9" fmla="*/ 6350 w 3708400"/>
                <a:gd name="connsiteY9" fmla="*/ 339725 h 482600"/>
                <a:gd name="connsiteX10" fmla="*/ 0 w 3708400"/>
                <a:gd name="connsiteY10" fmla="*/ 314325 h 482600"/>
                <a:gd name="connsiteX11" fmla="*/ 6350 w 3708400"/>
                <a:gd name="connsiteY11" fmla="*/ 285750 h 482600"/>
                <a:gd name="connsiteX12" fmla="*/ 28575 w 3708400"/>
                <a:gd name="connsiteY12" fmla="*/ 250825 h 482600"/>
                <a:gd name="connsiteX13" fmla="*/ 66675 w 3708400"/>
                <a:gd name="connsiteY13" fmla="*/ 219075 h 482600"/>
                <a:gd name="connsiteX14" fmla="*/ 114300 w 3708400"/>
                <a:gd name="connsiteY14" fmla="*/ 193675 h 482600"/>
                <a:gd name="connsiteX15" fmla="*/ 250825 w 3708400"/>
                <a:gd name="connsiteY15" fmla="*/ 165100 h 482600"/>
                <a:gd name="connsiteX16" fmla="*/ 482600 w 3708400"/>
                <a:gd name="connsiteY16" fmla="*/ 120650 h 482600"/>
                <a:gd name="connsiteX17" fmla="*/ 657225 w 3708400"/>
                <a:gd name="connsiteY17" fmla="*/ 101600 h 482600"/>
                <a:gd name="connsiteX18" fmla="*/ 752475 w 3708400"/>
                <a:gd name="connsiteY18" fmla="*/ 120650 h 482600"/>
                <a:gd name="connsiteX19" fmla="*/ 873125 w 3708400"/>
                <a:gd name="connsiteY19" fmla="*/ 139700 h 482600"/>
                <a:gd name="connsiteX20" fmla="*/ 1050925 w 3708400"/>
                <a:gd name="connsiteY20" fmla="*/ 155575 h 482600"/>
                <a:gd name="connsiteX21" fmla="*/ 1346200 w 3708400"/>
                <a:gd name="connsiteY21" fmla="*/ 171450 h 482600"/>
                <a:gd name="connsiteX22" fmla="*/ 1635125 w 3708400"/>
                <a:gd name="connsiteY22" fmla="*/ 193675 h 482600"/>
                <a:gd name="connsiteX23" fmla="*/ 2308225 w 3708400"/>
                <a:gd name="connsiteY23" fmla="*/ 193675 h 482600"/>
                <a:gd name="connsiteX24" fmla="*/ 2971800 w 3708400"/>
                <a:gd name="connsiteY24" fmla="*/ 190500 h 482600"/>
                <a:gd name="connsiteX25" fmla="*/ 3279775 w 3708400"/>
                <a:gd name="connsiteY25" fmla="*/ 190500 h 482600"/>
                <a:gd name="connsiteX26" fmla="*/ 3387725 w 3708400"/>
                <a:gd name="connsiteY26" fmla="*/ 180975 h 482600"/>
                <a:gd name="connsiteX27" fmla="*/ 3451225 w 3708400"/>
                <a:gd name="connsiteY27" fmla="*/ 168275 h 482600"/>
                <a:gd name="connsiteX28" fmla="*/ 3502025 w 3708400"/>
                <a:gd name="connsiteY28" fmla="*/ 139700 h 482600"/>
                <a:gd name="connsiteX29" fmla="*/ 3571875 w 3708400"/>
                <a:gd name="connsiteY29" fmla="*/ 92075 h 482600"/>
                <a:gd name="connsiteX30" fmla="*/ 3644900 w 3708400"/>
                <a:gd name="connsiteY30" fmla="*/ 25400 h 482600"/>
                <a:gd name="connsiteX31" fmla="*/ 3670300 w 3708400"/>
                <a:gd name="connsiteY31" fmla="*/ 6350 h 482600"/>
                <a:gd name="connsiteX32" fmla="*/ 3692525 w 3708400"/>
                <a:gd name="connsiteY32" fmla="*/ 0 h 482600"/>
                <a:gd name="connsiteX33" fmla="*/ 3705225 w 3708400"/>
                <a:gd name="connsiteY33" fmla="*/ 6350 h 482600"/>
                <a:gd name="connsiteX34" fmla="*/ 3708400 w 3708400"/>
                <a:gd name="connsiteY34" fmla="*/ 28575 h 482600"/>
                <a:gd name="connsiteX35" fmla="*/ 3692525 w 3708400"/>
                <a:gd name="connsiteY35" fmla="*/ 92075 h 482600"/>
                <a:gd name="connsiteX36" fmla="*/ 3667125 w 3708400"/>
                <a:gd name="connsiteY36" fmla="*/ 180975 h 482600"/>
                <a:gd name="connsiteX37" fmla="*/ 3632200 w 3708400"/>
                <a:gd name="connsiteY37" fmla="*/ 247650 h 482600"/>
                <a:gd name="connsiteX38" fmla="*/ 3597275 w 3708400"/>
                <a:gd name="connsiteY38" fmla="*/ 307975 h 482600"/>
                <a:gd name="connsiteX39" fmla="*/ 3543300 w 3708400"/>
                <a:gd name="connsiteY39" fmla="*/ 374650 h 482600"/>
                <a:gd name="connsiteX40" fmla="*/ 3460750 w 3708400"/>
                <a:gd name="connsiteY40" fmla="*/ 441325 h 482600"/>
                <a:gd name="connsiteX41" fmla="*/ 3368675 w 3708400"/>
                <a:gd name="connsiteY41" fmla="*/ 482600 h 482600"/>
                <a:gd name="connsiteX42" fmla="*/ 3044825 w 3708400"/>
                <a:gd name="connsiteY42" fmla="*/ 457200 h 482600"/>
                <a:gd name="connsiteX43" fmla="*/ 2628900 w 3708400"/>
                <a:gd name="connsiteY43" fmla="*/ 431800 h 482600"/>
                <a:gd name="connsiteX44" fmla="*/ 2222500 w 3708400"/>
                <a:gd name="connsiteY44" fmla="*/ 415925 h 48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708400" h="482600">
                  <a:moveTo>
                    <a:pt x="2222500" y="415925"/>
                  </a:moveTo>
                  <a:lnTo>
                    <a:pt x="1482725" y="412750"/>
                  </a:lnTo>
                  <a:lnTo>
                    <a:pt x="860425" y="406400"/>
                  </a:lnTo>
                  <a:lnTo>
                    <a:pt x="473075" y="400050"/>
                  </a:lnTo>
                  <a:lnTo>
                    <a:pt x="187325" y="393700"/>
                  </a:lnTo>
                  <a:lnTo>
                    <a:pt x="104775" y="387350"/>
                  </a:lnTo>
                  <a:lnTo>
                    <a:pt x="63500" y="381000"/>
                  </a:lnTo>
                  <a:lnTo>
                    <a:pt x="28575" y="368300"/>
                  </a:lnTo>
                  <a:lnTo>
                    <a:pt x="12700" y="355600"/>
                  </a:lnTo>
                  <a:lnTo>
                    <a:pt x="6350" y="339725"/>
                  </a:lnTo>
                  <a:lnTo>
                    <a:pt x="0" y="314325"/>
                  </a:lnTo>
                  <a:lnTo>
                    <a:pt x="6350" y="285750"/>
                  </a:lnTo>
                  <a:lnTo>
                    <a:pt x="28575" y="250825"/>
                  </a:lnTo>
                  <a:lnTo>
                    <a:pt x="66675" y="219075"/>
                  </a:lnTo>
                  <a:lnTo>
                    <a:pt x="114300" y="193675"/>
                  </a:lnTo>
                  <a:lnTo>
                    <a:pt x="250825" y="165100"/>
                  </a:lnTo>
                  <a:lnTo>
                    <a:pt x="482600" y="120650"/>
                  </a:lnTo>
                  <a:lnTo>
                    <a:pt x="657225" y="101600"/>
                  </a:lnTo>
                  <a:lnTo>
                    <a:pt x="752475" y="120650"/>
                  </a:lnTo>
                  <a:lnTo>
                    <a:pt x="873125" y="139700"/>
                  </a:lnTo>
                  <a:lnTo>
                    <a:pt x="1050925" y="155575"/>
                  </a:lnTo>
                  <a:lnTo>
                    <a:pt x="1346200" y="171450"/>
                  </a:lnTo>
                  <a:lnTo>
                    <a:pt x="1635125" y="193675"/>
                  </a:lnTo>
                  <a:lnTo>
                    <a:pt x="2308225" y="193675"/>
                  </a:lnTo>
                  <a:lnTo>
                    <a:pt x="2971800" y="190500"/>
                  </a:lnTo>
                  <a:lnTo>
                    <a:pt x="3279775" y="190500"/>
                  </a:lnTo>
                  <a:lnTo>
                    <a:pt x="3387725" y="180975"/>
                  </a:lnTo>
                  <a:lnTo>
                    <a:pt x="3451225" y="168275"/>
                  </a:lnTo>
                  <a:lnTo>
                    <a:pt x="3502025" y="139700"/>
                  </a:lnTo>
                  <a:lnTo>
                    <a:pt x="3571875" y="92075"/>
                  </a:lnTo>
                  <a:lnTo>
                    <a:pt x="3644900" y="25400"/>
                  </a:lnTo>
                  <a:lnTo>
                    <a:pt x="3670300" y="6350"/>
                  </a:lnTo>
                  <a:lnTo>
                    <a:pt x="3692525" y="0"/>
                  </a:lnTo>
                  <a:lnTo>
                    <a:pt x="3705225" y="6350"/>
                  </a:lnTo>
                  <a:lnTo>
                    <a:pt x="3708400" y="28575"/>
                  </a:lnTo>
                  <a:lnTo>
                    <a:pt x="3692525" y="92075"/>
                  </a:lnTo>
                  <a:lnTo>
                    <a:pt x="3667125" y="180975"/>
                  </a:lnTo>
                  <a:lnTo>
                    <a:pt x="3632200" y="247650"/>
                  </a:lnTo>
                  <a:lnTo>
                    <a:pt x="3597275" y="307975"/>
                  </a:lnTo>
                  <a:lnTo>
                    <a:pt x="3543300" y="374650"/>
                  </a:lnTo>
                  <a:lnTo>
                    <a:pt x="3460750" y="441325"/>
                  </a:lnTo>
                  <a:lnTo>
                    <a:pt x="3368675" y="482600"/>
                  </a:lnTo>
                  <a:lnTo>
                    <a:pt x="3044825" y="457200"/>
                  </a:lnTo>
                  <a:lnTo>
                    <a:pt x="2628900" y="431800"/>
                  </a:lnTo>
                  <a:lnTo>
                    <a:pt x="2222500" y="415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DAB202C4-4D94-4C66-8CAF-FF7C82ED49E6}"/>
                </a:ext>
              </a:extLst>
            </p:cNvPr>
            <p:cNvSpPr/>
            <p:nvPr/>
          </p:nvSpPr>
          <p:spPr>
            <a:xfrm rot="16200000">
              <a:off x="3768728" y="3565526"/>
              <a:ext cx="3676650" cy="409575"/>
            </a:xfrm>
            <a:custGeom>
              <a:avLst/>
              <a:gdLst>
                <a:gd name="connsiteX0" fmla="*/ 2352675 w 3676650"/>
                <a:gd name="connsiteY0" fmla="*/ 393700 h 409575"/>
                <a:gd name="connsiteX1" fmla="*/ 1679575 w 3676650"/>
                <a:gd name="connsiteY1" fmla="*/ 393700 h 409575"/>
                <a:gd name="connsiteX2" fmla="*/ 1047750 w 3676650"/>
                <a:gd name="connsiteY2" fmla="*/ 396875 h 409575"/>
                <a:gd name="connsiteX3" fmla="*/ 288925 w 3676650"/>
                <a:gd name="connsiteY3" fmla="*/ 396875 h 409575"/>
                <a:gd name="connsiteX4" fmla="*/ 139700 w 3676650"/>
                <a:gd name="connsiteY4" fmla="*/ 403225 h 409575"/>
                <a:gd name="connsiteX5" fmla="*/ 82550 w 3676650"/>
                <a:gd name="connsiteY5" fmla="*/ 381000 h 409575"/>
                <a:gd name="connsiteX6" fmla="*/ 47625 w 3676650"/>
                <a:gd name="connsiteY6" fmla="*/ 358775 h 409575"/>
                <a:gd name="connsiteX7" fmla="*/ 31750 w 3676650"/>
                <a:gd name="connsiteY7" fmla="*/ 333375 h 409575"/>
                <a:gd name="connsiteX8" fmla="*/ 6350 w 3676650"/>
                <a:gd name="connsiteY8" fmla="*/ 304800 h 409575"/>
                <a:gd name="connsiteX9" fmla="*/ 0 w 3676650"/>
                <a:gd name="connsiteY9" fmla="*/ 269875 h 409575"/>
                <a:gd name="connsiteX10" fmla="*/ 9525 w 3676650"/>
                <a:gd name="connsiteY10" fmla="*/ 244475 h 409575"/>
                <a:gd name="connsiteX11" fmla="*/ 44450 w 3676650"/>
                <a:gd name="connsiteY11" fmla="*/ 222250 h 409575"/>
                <a:gd name="connsiteX12" fmla="*/ 117475 w 3676650"/>
                <a:gd name="connsiteY12" fmla="*/ 196850 h 409575"/>
                <a:gd name="connsiteX13" fmla="*/ 215900 w 3676650"/>
                <a:gd name="connsiteY13" fmla="*/ 161925 h 409575"/>
                <a:gd name="connsiteX14" fmla="*/ 330200 w 3676650"/>
                <a:gd name="connsiteY14" fmla="*/ 133350 h 409575"/>
                <a:gd name="connsiteX15" fmla="*/ 393700 w 3676650"/>
                <a:gd name="connsiteY15" fmla="*/ 127000 h 409575"/>
                <a:gd name="connsiteX16" fmla="*/ 469900 w 3676650"/>
                <a:gd name="connsiteY16" fmla="*/ 117475 h 409575"/>
                <a:gd name="connsiteX17" fmla="*/ 523875 w 3676650"/>
                <a:gd name="connsiteY17" fmla="*/ 120650 h 409575"/>
                <a:gd name="connsiteX18" fmla="*/ 577850 w 3676650"/>
                <a:gd name="connsiteY18" fmla="*/ 133350 h 409575"/>
                <a:gd name="connsiteX19" fmla="*/ 615950 w 3676650"/>
                <a:gd name="connsiteY19" fmla="*/ 149225 h 409575"/>
                <a:gd name="connsiteX20" fmla="*/ 682625 w 3676650"/>
                <a:gd name="connsiteY20" fmla="*/ 161925 h 409575"/>
                <a:gd name="connsiteX21" fmla="*/ 768350 w 3676650"/>
                <a:gd name="connsiteY21" fmla="*/ 171450 h 409575"/>
                <a:gd name="connsiteX22" fmla="*/ 955675 w 3676650"/>
                <a:gd name="connsiteY22" fmla="*/ 174625 h 409575"/>
                <a:gd name="connsiteX23" fmla="*/ 1844675 w 3676650"/>
                <a:gd name="connsiteY23" fmla="*/ 174625 h 409575"/>
                <a:gd name="connsiteX24" fmla="*/ 2562225 w 3676650"/>
                <a:gd name="connsiteY24" fmla="*/ 171450 h 409575"/>
                <a:gd name="connsiteX25" fmla="*/ 3295650 w 3676650"/>
                <a:gd name="connsiteY25" fmla="*/ 171450 h 409575"/>
                <a:gd name="connsiteX26" fmla="*/ 3349625 w 3676650"/>
                <a:gd name="connsiteY26" fmla="*/ 161925 h 409575"/>
                <a:gd name="connsiteX27" fmla="*/ 3451225 w 3676650"/>
                <a:gd name="connsiteY27" fmla="*/ 127000 h 409575"/>
                <a:gd name="connsiteX28" fmla="*/ 3552825 w 3676650"/>
                <a:gd name="connsiteY28" fmla="*/ 76200 h 409575"/>
                <a:gd name="connsiteX29" fmla="*/ 3581400 w 3676650"/>
                <a:gd name="connsiteY29" fmla="*/ 44450 h 409575"/>
                <a:gd name="connsiteX30" fmla="*/ 3613150 w 3676650"/>
                <a:gd name="connsiteY30" fmla="*/ 19050 h 409575"/>
                <a:gd name="connsiteX31" fmla="*/ 3644900 w 3676650"/>
                <a:gd name="connsiteY31" fmla="*/ 0 h 409575"/>
                <a:gd name="connsiteX32" fmla="*/ 3657600 w 3676650"/>
                <a:gd name="connsiteY32" fmla="*/ 0 h 409575"/>
                <a:gd name="connsiteX33" fmla="*/ 3670300 w 3676650"/>
                <a:gd name="connsiteY33" fmla="*/ 3175 h 409575"/>
                <a:gd name="connsiteX34" fmla="*/ 3676650 w 3676650"/>
                <a:gd name="connsiteY34" fmla="*/ 15875 h 409575"/>
                <a:gd name="connsiteX35" fmla="*/ 3660775 w 3676650"/>
                <a:gd name="connsiteY35" fmla="*/ 79375 h 409575"/>
                <a:gd name="connsiteX36" fmla="*/ 3616325 w 3676650"/>
                <a:gd name="connsiteY36" fmla="*/ 165100 h 409575"/>
                <a:gd name="connsiteX37" fmla="*/ 3495675 w 3676650"/>
                <a:gd name="connsiteY37" fmla="*/ 374650 h 409575"/>
                <a:gd name="connsiteX38" fmla="*/ 3470275 w 3676650"/>
                <a:gd name="connsiteY38" fmla="*/ 409575 h 409575"/>
                <a:gd name="connsiteX39" fmla="*/ 3333750 w 3676650"/>
                <a:gd name="connsiteY39" fmla="*/ 400050 h 409575"/>
                <a:gd name="connsiteX40" fmla="*/ 2870200 w 3676650"/>
                <a:gd name="connsiteY40" fmla="*/ 393700 h 409575"/>
                <a:gd name="connsiteX41" fmla="*/ 2352675 w 3676650"/>
                <a:gd name="connsiteY41" fmla="*/ 3937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676650" h="409575">
                  <a:moveTo>
                    <a:pt x="2352675" y="393700"/>
                  </a:moveTo>
                  <a:lnTo>
                    <a:pt x="1679575" y="393700"/>
                  </a:lnTo>
                  <a:lnTo>
                    <a:pt x="1047750" y="396875"/>
                  </a:lnTo>
                  <a:lnTo>
                    <a:pt x="288925" y="396875"/>
                  </a:lnTo>
                  <a:lnTo>
                    <a:pt x="139700" y="403225"/>
                  </a:lnTo>
                  <a:lnTo>
                    <a:pt x="82550" y="381000"/>
                  </a:lnTo>
                  <a:lnTo>
                    <a:pt x="47625" y="358775"/>
                  </a:lnTo>
                  <a:lnTo>
                    <a:pt x="31750" y="333375"/>
                  </a:lnTo>
                  <a:lnTo>
                    <a:pt x="6350" y="304800"/>
                  </a:lnTo>
                  <a:lnTo>
                    <a:pt x="0" y="269875"/>
                  </a:lnTo>
                  <a:lnTo>
                    <a:pt x="9525" y="244475"/>
                  </a:lnTo>
                  <a:lnTo>
                    <a:pt x="44450" y="222250"/>
                  </a:lnTo>
                  <a:lnTo>
                    <a:pt x="117475" y="196850"/>
                  </a:lnTo>
                  <a:lnTo>
                    <a:pt x="215900" y="161925"/>
                  </a:lnTo>
                  <a:lnTo>
                    <a:pt x="330200" y="133350"/>
                  </a:lnTo>
                  <a:lnTo>
                    <a:pt x="393700" y="127000"/>
                  </a:lnTo>
                  <a:lnTo>
                    <a:pt x="469900" y="117475"/>
                  </a:lnTo>
                  <a:lnTo>
                    <a:pt x="523875" y="120650"/>
                  </a:lnTo>
                  <a:lnTo>
                    <a:pt x="577850" y="133350"/>
                  </a:lnTo>
                  <a:lnTo>
                    <a:pt x="615950" y="149225"/>
                  </a:lnTo>
                  <a:lnTo>
                    <a:pt x="682625" y="161925"/>
                  </a:lnTo>
                  <a:lnTo>
                    <a:pt x="768350" y="171450"/>
                  </a:lnTo>
                  <a:lnTo>
                    <a:pt x="955675" y="174625"/>
                  </a:lnTo>
                  <a:lnTo>
                    <a:pt x="1844675" y="174625"/>
                  </a:lnTo>
                  <a:lnTo>
                    <a:pt x="2562225" y="171450"/>
                  </a:lnTo>
                  <a:lnTo>
                    <a:pt x="3295650" y="171450"/>
                  </a:lnTo>
                  <a:lnTo>
                    <a:pt x="3349625" y="161925"/>
                  </a:lnTo>
                  <a:lnTo>
                    <a:pt x="3451225" y="127000"/>
                  </a:lnTo>
                  <a:lnTo>
                    <a:pt x="3552825" y="76200"/>
                  </a:lnTo>
                  <a:lnTo>
                    <a:pt x="3581400" y="44450"/>
                  </a:lnTo>
                  <a:lnTo>
                    <a:pt x="3613150" y="19050"/>
                  </a:lnTo>
                  <a:lnTo>
                    <a:pt x="3644900" y="0"/>
                  </a:lnTo>
                  <a:lnTo>
                    <a:pt x="3657600" y="0"/>
                  </a:lnTo>
                  <a:lnTo>
                    <a:pt x="3670300" y="3175"/>
                  </a:lnTo>
                  <a:lnTo>
                    <a:pt x="3676650" y="15875"/>
                  </a:lnTo>
                  <a:lnTo>
                    <a:pt x="3660775" y="79375"/>
                  </a:lnTo>
                  <a:lnTo>
                    <a:pt x="3616325" y="165100"/>
                  </a:lnTo>
                  <a:lnTo>
                    <a:pt x="3495675" y="374650"/>
                  </a:lnTo>
                  <a:lnTo>
                    <a:pt x="3470275" y="409575"/>
                  </a:lnTo>
                  <a:lnTo>
                    <a:pt x="3333750" y="400050"/>
                  </a:lnTo>
                  <a:lnTo>
                    <a:pt x="2870200" y="393700"/>
                  </a:lnTo>
                  <a:lnTo>
                    <a:pt x="2352675" y="393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0C6C9065-0EF3-4552-BC0B-F7A78BA47A8D}"/>
                </a:ext>
              </a:extLst>
            </p:cNvPr>
            <p:cNvSpPr/>
            <p:nvPr/>
          </p:nvSpPr>
          <p:spPr>
            <a:xfrm rot="16200000">
              <a:off x="4857752" y="2619376"/>
              <a:ext cx="3768725" cy="2235200"/>
            </a:xfrm>
            <a:custGeom>
              <a:avLst/>
              <a:gdLst>
                <a:gd name="connsiteX0" fmla="*/ 1660525 w 3768725"/>
                <a:gd name="connsiteY0" fmla="*/ 2114550 h 2235200"/>
                <a:gd name="connsiteX1" fmla="*/ 758825 w 3768725"/>
                <a:gd name="connsiteY1" fmla="*/ 2127250 h 2235200"/>
                <a:gd name="connsiteX2" fmla="*/ 158750 w 3768725"/>
                <a:gd name="connsiteY2" fmla="*/ 2139950 h 2235200"/>
                <a:gd name="connsiteX3" fmla="*/ 85725 w 3768725"/>
                <a:gd name="connsiteY3" fmla="*/ 2136775 h 2235200"/>
                <a:gd name="connsiteX4" fmla="*/ 50800 w 3768725"/>
                <a:gd name="connsiteY4" fmla="*/ 2130425 h 2235200"/>
                <a:gd name="connsiteX5" fmla="*/ 25400 w 3768725"/>
                <a:gd name="connsiteY5" fmla="*/ 2120900 h 2235200"/>
                <a:gd name="connsiteX6" fmla="*/ 12700 w 3768725"/>
                <a:gd name="connsiteY6" fmla="*/ 2101850 h 2235200"/>
                <a:gd name="connsiteX7" fmla="*/ 0 w 3768725"/>
                <a:gd name="connsiteY7" fmla="*/ 2032000 h 2235200"/>
                <a:gd name="connsiteX8" fmla="*/ 9525 w 3768725"/>
                <a:gd name="connsiteY8" fmla="*/ 1984375 h 2235200"/>
                <a:gd name="connsiteX9" fmla="*/ 31750 w 3768725"/>
                <a:gd name="connsiteY9" fmla="*/ 1952625 h 2235200"/>
                <a:gd name="connsiteX10" fmla="*/ 63500 w 3768725"/>
                <a:gd name="connsiteY10" fmla="*/ 1924050 h 2235200"/>
                <a:gd name="connsiteX11" fmla="*/ 114300 w 3768725"/>
                <a:gd name="connsiteY11" fmla="*/ 1898650 h 2235200"/>
                <a:gd name="connsiteX12" fmla="*/ 180975 w 3768725"/>
                <a:gd name="connsiteY12" fmla="*/ 1879600 h 2235200"/>
                <a:gd name="connsiteX13" fmla="*/ 304800 w 3768725"/>
                <a:gd name="connsiteY13" fmla="*/ 1870075 h 2235200"/>
                <a:gd name="connsiteX14" fmla="*/ 504825 w 3768725"/>
                <a:gd name="connsiteY14" fmla="*/ 1876425 h 2235200"/>
                <a:gd name="connsiteX15" fmla="*/ 1978025 w 3768725"/>
                <a:gd name="connsiteY15" fmla="*/ 1873250 h 2235200"/>
                <a:gd name="connsiteX16" fmla="*/ 2181225 w 3768725"/>
                <a:gd name="connsiteY16" fmla="*/ 1873250 h 2235200"/>
                <a:gd name="connsiteX17" fmla="*/ 2911475 w 3768725"/>
                <a:gd name="connsiteY17" fmla="*/ 1870075 h 2235200"/>
                <a:gd name="connsiteX18" fmla="*/ 3359150 w 3768725"/>
                <a:gd name="connsiteY18" fmla="*/ 1870075 h 2235200"/>
                <a:gd name="connsiteX19" fmla="*/ 3413125 w 3768725"/>
                <a:gd name="connsiteY19" fmla="*/ 1860550 h 2235200"/>
                <a:gd name="connsiteX20" fmla="*/ 3441700 w 3768725"/>
                <a:gd name="connsiteY20" fmla="*/ 1844675 h 2235200"/>
                <a:gd name="connsiteX21" fmla="*/ 3457575 w 3768725"/>
                <a:gd name="connsiteY21" fmla="*/ 1806575 h 2235200"/>
                <a:gd name="connsiteX22" fmla="*/ 3463925 w 3768725"/>
                <a:gd name="connsiteY22" fmla="*/ 1778000 h 2235200"/>
                <a:gd name="connsiteX23" fmla="*/ 3451225 w 3768725"/>
                <a:gd name="connsiteY23" fmla="*/ 1654175 h 2235200"/>
                <a:gd name="connsiteX24" fmla="*/ 3378200 w 3768725"/>
                <a:gd name="connsiteY24" fmla="*/ 939800 h 2235200"/>
                <a:gd name="connsiteX25" fmla="*/ 3298825 w 3768725"/>
                <a:gd name="connsiteY25" fmla="*/ 127000 h 2235200"/>
                <a:gd name="connsiteX26" fmla="*/ 3498850 w 3768725"/>
                <a:gd name="connsiteY26" fmla="*/ 0 h 2235200"/>
                <a:gd name="connsiteX27" fmla="*/ 3511550 w 3768725"/>
                <a:gd name="connsiteY27" fmla="*/ 266700 h 2235200"/>
                <a:gd name="connsiteX28" fmla="*/ 3530600 w 3768725"/>
                <a:gd name="connsiteY28" fmla="*/ 523875 h 2235200"/>
                <a:gd name="connsiteX29" fmla="*/ 3568700 w 3768725"/>
                <a:gd name="connsiteY29" fmla="*/ 828675 h 2235200"/>
                <a:gd name="connsiteX30" fmla="*/ 3606800 w 3768725"/>
                <a:gd name="connsiteY30" fmla="*/ 1152525 h 2235200"/>
                <a:gd name="connsiteX31" fmla="*/ 3644900 w 3768725"/>
                <a:gd name="connsiteY31" fmla="*/ 1393825 h 2235200"/>
                <a:gd name="connsiteX32" fmla="*/ 3686175 w 3768725"/>
                <a:gd name="connsiteY32" fmla="*/ 1689100 h 2235200"/>
                <a:gd name="connsiteX33" fmla="*/ 3702050 w 3768725"/>
                <a:gd name="connsiteY33" fmla="*/ 1704975 h 2235200"/>
                <a:gd name="connsiteX34" fmla="*/ 3717925 w 3768725"/>
                <a:gd name="connsiteY34" fmla="*/ 1720850 h 2235200"/>
                <a:gd name="connsiteX35" fmla="*/ 3736975 w 3768725"/>
                <a:gd name="connsiteY35" fmla="*/ 1743075 h 2235200"/>
                <a:gd name="connsiteX36" fmla="*/ 3752850 w 3768725"/>
                <a:gd name="connsiteY36" fmla="*/ 1774825 h 2235200"/>
                <a:gd name="connsiteX37" fmla="*/ 3765550 w 3768725"/>
                <a:gd name="connsiteY37" fmla="*/ 1812925 h 2235200"/>
                <a:gd name="connsiteX38" fmla="*/ 3768725 w 3768725"/>
                <a:gd name="connsiteY38" fmla="*/ 1841500 h 2235200"/>
                <a:gd name="connsiteX39" fmla="*/ 3768725 w 3768725"/>
                <a:gd name="connsiteY39" fmla="*/ 1879600 h 2235200"/>
                <a:gd name="connsiteX40" fmla="*/ 3749675 w 3768725"/>
                <a:gd name="connsiteY40" fmla="*/ 1927225 h 2235200"/>
                <a:gd name="connsiteX41" fmla="*/ 3641725 w 3768725"/>
                <a:gd name="connsiteY41" fmla="*/ 2079625 h 2235200"/>
                <a:gd name="connsiteX42" fmla="*/ 3546475 w 3768725"/>
                <a:gd name="connsiteY42" fmla="*/ 2187575 h 2235200"/>
                <a:gd name="connsiteX43" fmla="*/ 3511550 w 3768725"/>
                <a:gd name="connsiteY43" fmla="*/ 2219325 h 2235200"/>
                <a:gd name="connsiteX44" fmla="*/ 3486150 w 3768725"/>
                <a:gd name="connsiteY44" fmla="*/ 2232025 h 2235200"/>
                <a:gd name="connsiteX45" fmla="*/ 3457575 w 3768725"/>
                <a:gd name="connsiteY45" fmla="*/ 2235200 h 2235200"/>
                <a:gd name="connsiteX46" fmla="*/ 3425825 w 3768725"/>
                <a:gd name="connsiteY46" fmla="*/ 2228850 h 2235200"/>
                <a:gd name="connsiteX47" fmla="*/ 3400425 w 3768725"/>
                <a:gd name="connsiteY47" fmla="*/ 2209800 h 2235200"/>
                <a:gd name="connsiteX48" fmla="*/ 3362325 w 3768725"/>
                <a:gd name="connsiteY48" fmla="*/ 2178050 h 2235200"/>
                <a:gd name="connsiteX49" fmla="*/ 3321050 w 3768725"/>
                <a:gd name="connsiteY49" fmla="*/ 2155825 h 2235200"/>
                <a:gd name="connsiteX50" fmla="*/ 3257550 w 3768725"/>
                <a:gd name="connsiteY50" fmla="*/ 2133600 h 2235200"/>
                <a:gd name="connsiteX51" fmla="*/ 2816225 w 3768725"/>
                <a:gd name="connsiteY51" fmla="*/ 2130425 h 2235200"/>
                <a:gd name="connsiteX52" fmla="*/ 1660525 w 3768725"/>
                <a:gd name="connsiteY52" fmla="*/ 2114550 h 223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768725" h="2235200">
                  <a:moveTo>
                    <a:pt x="1660525" y="2114550"/>
                  </a:moveTo>
                  <a:lnTo>
                    <a:pt x="758825" y="2127250"/>
                  </a:lnTo>
                  <a:lnTo>
                    <a:pt x="158750" y="2139950"/>
                  </a:lnTo>
                  <a:lnTo>
                    <a:pt x="85725" y="2136775"/>
                  </a:lnTo>
                  <a:lnTo>
                    <a:pt x="50800" y="2130425"/>
                  </a:lnTo>
                  <a:lnTo>
                    <a:pt x="25400" y="2120900"/>
                  </a:lnTo>
                  <a:lnTo>
                    <a:pt x="12700" y="2101850"/>
                  </a:lnTo>
                  <a:lnTo>
                    <a:pt x="0" y="2032000"/>
                  </a:lnTo>
                  <a:lnTo>
                    <a:pt x="9525" y="1984375"/>
                  </a:lnTo>
                  <a:lnTo>
                    <a:pt x="31750" y="1952625"/>
                  </a:lnTo>
                  <a:lnTo>
                    <a:pt x="63500" y="1924050"/>
                  </a:lnTo>
                  <a:lnTo>
                    <a:pt x="114300" y="1898650"/>
                  </a:lnTo>
                  <a:lnTo>
                    <a:pt x="180975" y="1879600"/>
                  </a:lnTo>
                  <a:lnTo>
                    <a:pt x="304800" y="1870075"/>
                  </a:lnTo>
                  <a:lnTo>
                    <a:pt x="504825" y="1876425"/>
                  </a:lnTo>
                  <a:lnTo>
                    <a:pt x="1978025" y="1873250"/>
                  </a:lnTo>
                  <a:lnTo>
                    <a:pt x="2181225" y="1873250"/>
                  </a:lnTo>
                  <a:lnTo>
                    <a:pt x="2911475" y="1870075"/>
                  </a:lnTo>
                  <a:lnTo>
                    <a:pt x="3359150" y="1870075"/>
                  </a:lnTo>
                  <a:lnTo>
                    <a:pt x="3413125" y="1860550"/>
                  </a:lnTo>
                  <a:lnTo>
                    <a:pt x="3441700" y="1844675"/>
                  </a:lnTo>
                  <a:lnTo>
                    <a:pt x="3457575" y="1806575"/>
                  </a:lnTo>
                  <a:lnTo>
                    <a:pt x="3463925" y="1778000"/>
                  </a:lnTo>
                  <a:lnTo>
                    <a:pt x="3451225" y="1654175"/>
                  </a:lnTo>
                  <a:lnTo>
                    <a:pt x="3378200" y="939800"/>
                  </a:lnTo>
                  <a:lnTo>
                    <a:pt x="3298825" y="127000"/>
                  </a:lnTo>
                  <a:lnTo>
                    <a:pt x="3498850" y="0"/>
                  </a:lnTo>
                  <a:lnTo>
                    <a:pt x="3511550" y="266700"/>
                  </a:lnTo>
                  <a:lnTo>
                    <a:pt x="3530600" y="523875"/>
                  </a:lnTo>
                  <a:lnTo>
                    <a:pt x="3568700" y="828675"/>
                  </a:lnTo>
                  <a:lnTo>
                    <a:pt x="3606800" y="1152525"/>
                  </a:lnTo>
                  <a:lnTo>
                    <a:pt x="3644900" y="1393825"/>
                  </a:lnTo>
                  <a:lnTo>
                    <a:pt x="3686175" y="1689100"/>
                  </a:lnTo>
                  <a:lnTo>
                    <a:pt x="3702050" y="1704975"/>
                  </a:lnTo>
                  <a:lnTo>
                    <a:pt x="3717925" y="1720850"/>
                  </a:lnTo>
                  <a:lnTo>
                    <a:pt x="3736975" y="1743075"/>
                  </a:lnTo>
                  <a:lnTo>
                    <a:pt x="3752850" y="1774825"/>
                  </a:lnTo>
                  <a:lnTo>
                    <a:pt x="3765550" y="1812925"/>
                  </a:lnTo>
                  <a:lnTo>
                    <a:pt x="3768725" y="1841500"/>
                  </a:lnTo>
                  <a:lnTo>
                    <a:pt x="3768725" y="1879600"/>
                  </a:lnTo>
                  <a:lnTo>
                    <a:pt x="3749675" y="1927225"/>
                  </a:lnTo>
                  <a:lnTo>
                    <a:pt x="3641725" y="2079625"/>
                  </a:lnTo>
                  <a:lnTo>
                    <a:pt x="3546475" y="2187575"/>
                  </a:lnTo>
                  <a:lnTo>
                    <a:pt x="3511550" y="2219325"/>
                  </a:lnTo>
                  <a:lnTo>
                    <a:pt x="3486150" y="2232025"/>
                  </a:lnTo>
                  <a:lnTo>
                    <a:pt x="3457575" y="2235200"/>
                  </a:lnTo>
                  <a:lnTo>
                    <a:pt x="3425825" y="2228850"/>
                  </a:lnTo>
                  <a:lnTo>
                    <a:pt x="3400425" y="2209800"/>
                  </a:lnTo>
                  <a:lnTo>
                    <a:pt x="3362325" y="2178050"/>
                  </a:lnTo>
                  <a:lnTo>
                    <a:pt x="3321050" y="2155825"/>
                  </a:lnTo>
                  <a:lnTo>
                    <a:pt x="3257550" y="2133600"/>
                  </a:lnTo>
                  <a:lnTo>
                    <a:pt x="2816225" y="2130425"/>
                  </a:lnTo>
                  <a:lnTo>
                    <a:pt x="1660525" y="2114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6">
              <a:extLst>
                <a:ext uri="{FF2B5EF4-FFF2-40B4-BE49-F238E27FC236}">
                  <a16:creationId xmlns:a16="http://schemas.microsoft.com/office/drawing/2014/main" id="{FDD57776-0D8E-4469-937B-3D2321B04059}"/>
                </a:ext>
              </a:extLst>
            </p:cNvPr>
            <p:cNvSpPr/>
            <p:nvPr/>
          </p:nvSpPr>
          <p:spPr>
            <a:xfrm>
              <a:off x="5722939" y="3405188"/>
              <a:ext cx="1843087" cy="444500"/>
            </a:xfrm>
            <a:custGeom>
              <a:avLst/>
              <a:gdLst>
                <a:gd name="connsiteX0" fmla="*/ 1235869 w 1843087"/>
                <a:gd name="connsiteY0" fmla="*/ 254793 h 445293"/>
                <a:gd name="connsiteX1" fmla="*/ 1012031 w 1843087"/>
                <a:gd name="connsiteY1" fmla="*/ 264318 h 445293"/>
                <a:gd name="connsiteX2" fmla="*/ 923925 w 1843087"/>
                <a:gd name="connsiteY2" fmla="*/ 269081 h 445293"/>
                <a:gd name="connsiteX3" fmla="*/ 833437 w 1843087"/>
                <a:gd name="connsiteY3" fmla="*/ 280987 h 445293"/>
                <a:gd name="connsiteX4" fmla="*/ 697706 w 1843087"/>
                <a:gd name="connsiteY4" fmla="*/ 300037 h 445293"/>
                <a:gd name="connsiteX5" fmla="*/ 481012 w 1843087"/>
                <a:gd name="connsiteY5" fmla="*/ 340518 h 445293"/>
                <a:gd name="connsiteX6" fmla="*/ 259556 w 1843087"/>
                <a:gd name="connsiteY6" fmla="*/ 388143 h 445293"/>
                <a:gd name="connsiteX7" fmla="*/ 2381 w 1843087"/>
                <a:gd name="connsiteY7" fmla="*/ 445293 h 445293"/>
                <a:gd name="connsiteX8" fmla="*/ 0 w 1843087"/>
                <a:gd name="connsiteY8" fmla="*/ 235743 h 445293"/>
                <a:gd name="connsiteX9" fmla="*/ 485775 w 1843087"/>
                <a:gd name="connsiteY9" fmla="*/ 164306 h 445293"/>
                <a:gd name="connsiteX10" fmla="*/ 928687 w 1843087"/>
                <a:gd name="connsiteY10" fmla="*/ 95250 h 445293"/>
                <a:gd name="connsiteX11" fmla="*/ 1300162 w 1843087"/>
                <a:gd name="connsiteY11" fmla="*/ 33337 h 445293"/>
                <a:gd name="connsiteX12" fmla="*/ 1512094 w 1843087"/>
                <a:gd name="connsiteY12" fmla="*/ 0 h 445293"/>
                <a:gd name="connsiteX13" fmla="*/ 1840706 w 1843087"/>
                <a:gd name="connsiteY13" fmla="*/ 30956 h 445293"/>
                <a:gd name="connsiteX14" fmla="*/ 1843087 w 1843087"/>
                <a:gd name="connsiteY14" fmla="*/ 247650 h 445293"/>
                <a:gd name="connsiteX15" fmla="*/ 1235869 w 1843087"/>
                <a:gd name="connsiteY15" fmla="*/ 254793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3087" h="445293">
                  <a:moveTo>
                    <a:pt x="1235869" y="254793"/>
                  </a:moveTo>
                  <a:lnTo>
                    <a:pt x="1012031" y="264318"/>
                  </a:lnTo>
                  <a:lnTo>
                    <a:pt x="923925" y="269081"/>
                  </a:lnTo>
                  <a:lnTo>
                    <a:pt x="833437" y="280987"/>
                  </a:lnTo>
                  <a:lnTo>
                    <a:pt x="697706" y="300037"/>
                  </a:lnTo>
                  <a:lnTo>
                    <a:pt x="481012" y="340518"/>
                  </a:lnTo>
                  <a:lnTo>
                    <a:pt x="259556" y="388143"/>
                  </a:lnTo>
                  <a:lnTo>
                    <a:pt x="2381" y="445293"/>
                  </a:lnTo>
                  <a:cubicBezTo>
                    <a:pt x="1587" y="375443"/>
                    <a:pt x="794" y="305593"/>
                    <a:pt x="0" y="235743"/>
                  </a:cubicBezTo>
                  <a:lnTo>
                    <a:pt x="485775" y="164306"/>
                  </a:lnTo>
                  <a:lnTo>
                    <a:pt x="928687" y="95250"/>
                  </a:lnTo>
                  <a:lnTo>
                    <a:pt x="1300162" y="33337"/>
                  </a:lnTo>
                  <a:lnTo>
                    <a:pt x="1512094" y="0"/>
                  </a:lnTo>
                  <a:lnTo>
                    <a:pt x="1840706" y="30956"/>
                  </a:lnTo>
                  <a:cubicBezTo>
                    <a:pt x="1841500" y="103187"/>
                    <a:pt x="1842293" y="175419"/>
                    <a:pt x="1843087" y="247650"/>
                  </a:cubicBezTo>
                  <a:lnTo>
                    <a:pt x="1235869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B1853FA8-0EF0-4971-8006-3B75C391C653}"/>
                </a:ext>
              </a:extLst>
            </p:cNvPr>
            <p:cNvSpPr/>
            <p:nvPr/>
          </p:nvSpPr>
          <p:spPr>
            <a:xfrm>
              <a:off x="5700713" y="5091113"/>
              <a:ext cx="1871662" cy="412750"/>
            </a:xfrm>
            <a:custGeom>
              <a:avLst/>
              <a:gdLst>
                <a:gd name="connsiteX0" fmla="*/ 1112043 w 1871662"/>
                <a:gd name="connsiteY0" fmla="*/ 238125 h 411956"/>
                <a:gd name="connsiteX1" fmla="*/ 654843 w 1871662"/>
                <a:gd name="connsiteY1" fmla="*/ 288131 h 411956"/>
                <a:gd name="connsiteX2" fmla="*/ 326231 w 1871662"/>
                <a:gd name="connsiteY2" fmla="*/ 342900 h 411956"/>
                <a:gd name="connsiteX3" fmla="*/ 14287 w 1871662"/>
                <a:gd name="connsiteY3" fmla="*/ 411956 h 411956"/>
                <a:gd name="connsiteX4" fmla="*/ 0 w 1871662"/>
                <a:gd name="connsiteY4" fmla="*/ 226218 h 411956"/>
                <a:gd name="connsiteX5" fmla="*/ 266700 w 1871662"/>
                <a:gd name="connsiteY5" fmla="*/ 185737 h 411956"/>
                <a:gd name="connsiteX6" fmla="*/ 569118 w 1871662"/>
                <a:gd name="connsiteY6" fmla="*/ 142875 h 411956"/>
                <a:gd name="connsiteX7" fmla="*/ 871537 w 1871662"/>
                <a:gd name="connsiteY7" fmla="*/ 104775 h 411956"/>
                <a:gd name="connsiteX8" fmla="*/ 1312068 w 1871662"/>
                <a:gd name="connsiteY8" fmla="*/ 54768 h 411956"/>
                <a:gd name="connsiteX9" fmla="*/ 1866900 w 1871662"/>
                <a:gd name="connsiteY9" fmla="*/ 0 h 411956"/>
                <a:gd name="connsiteX10" fmla="*/ 1871662 w 1871662"/>
                <a:gd name="connsiteY10" fmla="*/ 238125 h 411956"/>
                <a:gd name="connsiteX11" fmla="*/ 1459706 w 1871662"/>
                <a:gd name="connsiteY11" fmla="*/ 228600 h 411956"/>
                <a:gd name="connsiteX12" fmla="*/ 1112043 w 1871662"/>
                <a:gd name="connsiteY12" fmla="*/ 23812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1662" h="411956">
                  <a:moveTo>
                    <a:pt x="1112043" y="238125"/>
                  </a:moveTo>
                  <a:lnTo>
                    <a:pt x="654843" y="288131"/>
                  </a:lnTo>
                  <a:lnTo>
                    <a:pt x="326231" y="342900"/>
                  </a:lnTo>
                  <a:lnTo>
                    <a:pt x="14287" y="411956"/>
                  </a:lnTo>
                  <a:lnTo>
                    <a:pt x="0" y="226218"/>
                  </a:lnTo>
                  <a:lnTo>
                    <a:pt x="266700" y="185737"/>
                  </a:lnTo>
                  <a:lnTo>
                    <a:pt x="569118" y="142875"/>
                  </a:lnTo>
                  <a:lnTo>
                    <a:pt x="871537" y="104775"/>
                  </a:lnTo>
                  <a:lnTo>
                    <a:pt x="1312068" y="54768"/>
                  </a:lnTo>
                  <a:lnTo>
                    <a:pt x="1866900" y="0"/>
                  </a:lnTo>
                  <a:cubicBezTo>
                    <a:pt x="1868487" y="79375"/>
                    <a:pt x="1870075" y="158750"/>
                    <a:pt x="1871662" y="238125"/>
                  </a:cubicBezTo>
                  <a:lnTo>
                    <a:pt x="1459706" y="228600"/>
                  </a:lnTo>
                  <a:lnTo>
                    <a:pt x="1112043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4080699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715E059-283D-4BB5-A7B4-9F0B8A115EC5}"/>
              </a:ext>
            </a:extLst>
          </p:cNvPr>
          <p:cNvSpPr/>
          <p:nvPr/>
        </p:nvSpPr>
        <p:spPr>
          <a:xfrm>
            <a:off x="4203701" y="1746250"/>
            <a:ext cx="1611313" cy="1911350"/>
          </a:xfrm>
          <a:custGeom>
            <a:avLst/>
            <a:gdLst>
              <a:gd name="connsiteX0" fmla="*/ 868036 w 1612435"/>
              <a:gd name="connsiteY0" fmla="*/ 1202887 h 1911225"/>
              <a:gd name="connsiteX1" fmla="*/ 631065 w 1612435"/>
              <a:gd name="connsiteY1" fmla="*/ 1442434 h 1911225"/>
              <a:gd name="connsiteX2" fmla="*/ 491973 w 1612435"/>
              <a:gd name="connsiteY2" fmla="*/ 1581526 h 1911225"/>
              <a:gd name="connsiteX3" fmla="*/ 332275 w 1612435"/>
              <a:gd name="connsiteY3" fmla="*/ 1712890 h 1911225"/>
              <a:gd name="connsiteX4" fmla="*/ 167426 w 1612435"/>
              <a:gd name="connsiteY4" fmla="*/ 1833952 h 1911225"/>
              <a:gd name="connsiteX5" fmla="*/ 64395 w 1612435"/>
              <a:gd name="connsiteY5" fmla="*/ 1903498 h 1911225"/>
              <a:gd name="connsiteX6" fmla="*/ 46364 w 1612435"/>
              <a:gd name="connsiteY6" fmla="*/ 1911225 h 1911225"/>
              <a:gd name="connsiteX7" fmla="*/ 20606 w 1612435"/>
              <a:gd name="connsiteY7" fmla="*/ 1908649 h 1911225"/>
              <a:gd name="connsiteX8" fmla="*/ 7728 w 1612435"/>
              <a:gd name="connsiteY8" fmla="*/ 1898346 h 1911225"/>
              <a:gd name="connsiteX9" fmla="*/ 0 w 1612435"/>
              <a:gd name="connsiteY9" fmla="*/ 1877740 h 1911225"/>
              <a:gd name="connsiteX10" fmla="*/ 7728 w 1612435"/>
              <a:gd name="connsiteY10" fmla="*/ 1857134 h 1911225"/>
              <a:gd name="connsiteX11" fmla="*/ 123637 w 1612435"/>
              <a:gd name="connsiteY11" fmla="*/ 1754103 h 1911225"/>
              <a:gd name="connsiteX12" fmla="*/ 275608 w 1612435"/>
              <a:gd name="connsiteY12" fmla="*/ 1612435 h 1911225"/>
              <a:gd name="connsiteX13" fmla="*/ 396670 w 1612435"/>
              <a:gd name="connsiteY13" fmla="*/ 1483646 h 1911225"/>
              <a:gd name="connsiteX14" fmla="*/ 517731 w 1612435"/>
              <a:gd name="connsiteY14" fmla="*/ 1349706 h 1911225"/>
              <a:gd name="connsiteX15" fmla="*/ 643944 w 1612435"/>
              <a:gd name="connsiteY15" fmla="*/ 1192584 h 1911225"/>
              <a:gd name="connsiteX16" fmla="*/ 754702 w 1612435"/>
              <a:gd name="connsiteY16" fmla="*/ 1050916 h 1911225"/>
              <a:gd name="connsiteX17" fmla="*/ 870612 w 1612435"/>
              <a:gd name="connsiteY17" fmla="*/ 898946 h 1911225"/>
              <a:gd name="connsiteX18" fmla="*/ 986522 w 1612435"/>
              <a:gd name="connsiteY18" fmla="*/ 726369 h 1911225"/>
              <a:gd name="connsiteX19" fmla="*/ 1076674 w 1612435"/>
              <a:gd name="connsiteY19" fmla="*/ 571822 h 1911225"/>
              <a:gd name="connsiteX20" fmla="*/ 1179705 w 1612435"/>
              <a:gd name="connsiteY20" fmla="*/ 373488 h 1911225"/>
              <a:gd name="connsiteX21" fmla="*/ 1220917 w 1612435"/>
              <a:gd name="connsiteY21" fmla="*/ 291063 h 1911225"/>
              <a:gd name="connsiteX22" fmla="*/ 1228645 w 1612435"/>
              <a:gd name="connsiteY22" fmla="*/ 265305 h 1911225"/>
              <a:gd name="connsiteX23" fmla="*/ 1231221 w 1612435"/>
              <a:gd name="connsiteY23" fmla="*/ 242123 h 1911225"/>
              <a:gd name="connsiteX24" fmla="*/ 1231221 w 1612435"/>
              <a:gd name="connsiteY24" fmla="*/ 216365 h 1911225"/>
              <a:gd name="connsiteX25" fmla="*/ 1220917 w 1612435"/>
              <a:gd name="connsiteY25" fmla="*/ 185456 h 1911225"/>
              <a:gd name="connsiteX26" fmla="*/ 1210614 w 1612435"/>
              <a:gd name="connsiteY26" fmla="*/ 164850 h 1911225"/>
              <a:gd name="connsiteX27" fmla="*/ 1184857 w 1612435"/>
              <a:gd name="connsiteY27" fmla="*/ 139092 h 1911225"/>
              <a:gd name="connsiteX28" fmla="*/ 1156523 w 1612435"/>
              <a:gd name="connsiteY28" fmla="*/ 113334 h 1911225"/>
              <a:gd name="connsiteX29" fmla="*/ 1112735 w 1612435"/>
              <a:gd name="connsiteY29" fmla="*/ 85001 h 1911225"/>
              <a:gd name="connsiteX30" fmla="*/ 1099856 w 1612435"/>
              <a:gd name="connsiteY30" fmla="*/ 74698 h 1911225"/>
              <a:gd name="connsiteX31" fmla="*/ 1092129 w 1612435"/>
              <a:gd name="connsiteY31" fmla="*/ 56667 h 1911225"/>
              <a:gd name="connsiteX32" fmla="*/ 1089553 w 1612435"/>
              <a:gd name="connsiteY32" fmla="*/ 38637 h 1911225"/>
              <a:gd name="connsiteX33" fmla="*/ 1089553 w 1612435"/>
              <a:gd name="connsiteY33" fmla="*/ 23182 h 1911225"/>
              <a:gd name="connsiteX34" fmla="*/ 1099856 w 1612435"/>
              <a:gd name="connsiteY34" fmla="*/ 7728 h 1911225"/>
              <a:gd name="connsiteX35" fmla="*/ 1123038 w 1612435"/>
              <a:gd name="connsiteY35" fmla="*/ 0 h 1911225"/>
              <a:gd name="connsiteX36" fmla="*/ 1153947 w 1612435"/>
              <a:gd name="connsiteY36" fmla="*/ 2576 h 1911225"/>
              <a:gd name="connsiteX37" fmla="*/ 1195160 w 1612435"/>
              <a:gd name="connsiteY37" fmla="*/ 7728 h 1911225"/>
              <a:gd name="connsiteX38" fmla="*/ 1246675 w 1612435"/>
              <a:gd name="connsiteY38" fmla="*/ 25758 h 1911225"/>
              <a:gd name="connsiteX39" fmla="*/ 1303342 w 1612435"/>
              <a:gd name="connsiteY39" fmla="*/ 54091 h 1911225"/>
              <a:gd name="connsiteX40" fmla="*/ 1354858 w 1612435"/>
              <a:gd name="connsiteY40" fmla="*/ 85001 h 1911225"/>
              <a:gd name="connsiteX41" fmla="*/ 1445010 w 1612435"/>
              <a:gd name="connsiteY41" fmla="*/ 154547 h 1911225"/>
              <a:gd name="connsiteX42" fmla="*/ 1527435 w 1612435"/>
              <a:gd name="connsiteY42" fmla="*/ 229244 h 1911225"/>
              <a:gd name="connsiteX43" fmla="*/ 1573799 w 1612435"/>
              <a:gd name="connsiteY43" fmla="*/ 275608 h 1911225"/>
              <a:gd name="connsiteX44" fmla="*/ 1596981 w 1612435"/>
              <a:gd name="connsiteY44" fmla="*/ 303942 h 1911225"/>
              <a:gd name="connsiteX45" fmla="*/ 1607284 w 1612435"/>
              <a:gd name="connsiteY45" fmla="*/ 324548 h 1911225"/>
              <a:gd name="connsiteX46" fmla="*/ 1612435 w 1612435"/>
              <a:gd name="connsiteY46" fmla="*/ 340002 h 1911225"/>
              <a:gd name="connsiteX47" fmla="*/ 1612435 w 1612435"/>
              <a:gd name="connsiteY47" fmla="*/ 355457 h 1911225"/>
              <a:gd name="connsiteX48" fmla="*/ 1599556 w 1612435"/>
              <a:gd name="connsiteY48" fmla="*/ 378639 h 1911225"/>
              <a:gd name="connsiteX49" fmla="*/ 1568647 w 1612435"/>
              <a:gd name="connsiteY49" fmla="*/ 399245 h 1911225"/>
              <a:gd name="connsiteX50" fmla="*/ 1509404 w 1612435"/>
              <a:gd name="connsiteY50" fmla="*/ 425003 h 1911225"/>
              <a:gd name="connsiteX51" fmla="*/ 1473343 w 1612435"/>
              <a:gd name="connsiteY51" fmla="*/ 445609 h 1911225"/>
              <a:gd name="connsiteX52" fmla="*/ 1437283 w 1612435"/>
              <a:gd name="connsiteY52" fmla="*/ 484246 h 1911225"/>
              <a:gd name="connsiteX53" fmla="*/ 1360009 w 1612435"/>
              <a:gd name="connsiteY53" fmla="*/ 582125 h 1911225"/>
              <a:gd name="connsiteX54" fmla="*/ 1295615 w 1612435"/>
              <a:gd name="connsiteY54" fmla="*/ 680005 h 1911225"/>
              <a:gd name="connsiteX55" fmla="*/ 1141068 w 1612435"/>
              <a:gd name="connsiteY55" fmla="*/ 883491 h 1911225"/>
              <a:gd name="connsiteX56" fmla="*/ 868036 w 1612435"/>
              <a:gd name="connsiteY56" fmla="*/ 1202887 h 1911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612435" h="1911225">
                <a:moveTo>
                  <a:pt x="868036" y="1202887"/>
                </a:moveTo>
                <a:lnTo>
                  <a:pt x="631065" y="1442434"/>
                </a:lnTo>
                <a:lnTo>
                  <a:pt x="491973" y="1581526"/>
                </a:lnTo>
                <a:lnTo>
                  <a:pt x="332275" y="1712890"/>
                </a:lnTo>
                <a:lnTo>
                  <a:pt x="167426" y="1833952"/>
                </a:lnTo>
                <a:lnTo>
                  <a:pt x="64395" y="1903498"/>
                </a:lnTo>
                <a:lnTo>
                  <a:pt x="46364" y="1911225"/>
                </a:lnTo>
                <a:lnTo>
                  <a:pt x="20606" y="1908649"/>
                </a:lnTo>
                <a:lnTo>
                  <a:pt x="7728" y="1898346"/>
                </a:lnTo>
                <a:lnTo>
                  <a:pt x="0" y="1877740"/>
                </a:lnTo>
                <a:lnTo>
                  <a:pt x="7728" y="1857134"/>
                </a:lnTo>
                <a:lnTo>
                  <a:pt x="123637" y="1754103"/>
                </a:lnTo>
                <a:lnTo>
                  <a:pt x="275608" y="1612435"/>
                </a:lnTo>
                <a:lnTo>
                  <a:pt x="396670" y="1483646"/>
                </a:lnTo>
                <a:lnTo>
                  <a:pt x="517731" y="1349706"/>
                </a:lnTo>
                <a:lnTo>
                  <a:pt x="643944" y="1192584"/>
                </a:lnTo>
                <a:lnTo>
                  <a:pt x="754702" y="1050916"/>
                </a:lnTo>
                <a:lnTo>
                  <a:pt x="870612" y="898946"/>
                </a:lnTo>
                <a:lnTo>
                  <a:pt x="986522" y="726369"/>
                </a:lnTo>
                <a:lnTo>
                  <a:pt x="1076674" y="571822"/>
                </a:lnTo>
                <a:lnTo>
                  <a:pt x="1179705" y="373488"/>
                </a:lnTo>
                <a:lnTo>
                  <a:pt x="1220917" y="291063"/>
                </a:lnTo>
                <a:lnTo>
                  <a:pt x="1228645" y="265305"/>
                </a:lnTo>
                <a:lnTo>
                  <a:pt x="1231221" y="242123"/>
                </a:lnTo>
                <a:lnTo>
                  <a:pt x="1231221" y="216365"/>
                </a:lnTo>
                <a:lnTo>
                  <a:pt x="1220917" y="185456"/>
                </a:lnTo>
                <a:lnTo>
                  <a:pt x="1210614" y="164850"/>
                </a:lnTo>
                <a:lnTo>
                  <a:pt x="1184857" y="139092"/>
                </a:lnTo>
                <a:lnTo>
                  <a:pt x="1156523" y="113334"/>
                </a:lnTo>
                <a:lnTo>
                  <a:pt x="1112735" y="85001"/>
                </a:lnTo>
                <a:lnTo>
                  <a:pt x="1099856" y="74698"/>
                </a:lnTo>
                <a:lnTo>
                  <a:pt x="1092129" y="56667"/>
                </a:lnTo>
                <a:lnTo>
                  <a:pt x="1089553" y="38637"/>
                </a:lnTo>
                <a:lnTo>
                  <a:pt x="1089553" y="23182"/>
                </a:lnTo>
                <a:lnTo>
                  <a:pt x="1099856" y="7728"/>
                </a:lnTo>
                <a:lnTo>
                  <a:pt x="1123038" y="0"/>
                </a:lnTo>
                <a:lnTo>
                  <a:pt x="1153947" y="2576"/>
                </a:lnTo>
                <a:lnTo>
                  <a:pt x="1195160" y="7728"/>
                </a:lnTo>
                <a:lnTo>
                  <a:pt x="1246675" y="25758"/>
                </a:lnTo>
                <a:lnTo>
                  <a:pt x="1303342" y="54091"/>
                </a:lnTo>
                <a:lnTo>
                  <a:pt x="1354858" y="85001"/>
                </a:lnTo>
                <a:lnTo>
                  <a:pt x="1445010" y="154547"/>
                </a:lnTo>
                <a:lnTo>
                  <a:pt x="1527435" y="229244"/>
                </a:lnTo>
                <a:lnTo>
                  <a:pt x="1573799" y="275608"/>
                </a:lnTo>
                <a:lnTo>
                  <a:pt x="1596981" y="303942"/>
                </a:lnTo>
                <a:lnTo>
                  <a:pt x="1607284" y="324548"/>
                </a:lnTo>
                <a:lnTo>
                  <a:pt x="1612435" y="340002"/>
                </a:lnTo>
                <a:lnTo>
                  <a:pt x="1612435" y="355457"/>
                </a:lnTo>
                <a:lnTo>
                  <a:pt x="1599556" y="378639"/>
                </a:lnTo>
                <a:lnTo>
                  <a:pt x="1568647" y="399245"/>
                </a:lnTo>
                <a:lnTo>
                  <a:pt x="1509404" y="425003"/>
                </a:lnTo>
                <a:lnTo>
                  <a:pt x="1473343" y="445609"/>
                </a:lnTo>
                <a:lnTo>
                  <a:pt x="1437283" y="484246"/>
                </a:lnTo>
                <a:lnTo>
                  <a:pt x="1360009" y="582125"/>
                </a:lnTo>
                <a:lnTo>
                  <a:pt x="1295615" y="680005"/>
                </a:lnTo>
                <a:lnTo>
                  <a:pt x="1141068" y="883491"/>
                </a:lnTo>
                <a:lnTo>
                  <a:pt x="868036" y="120288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5151AD9-1B4B-4C3C-A0F1-AF4EB4DB2DEE}"/>
              </a:ext>
            </a:extLst>
          </p:cNvPr>
          <p:cNvSpPr/>
          <p:nvPr/>
        </p:nvSpPr>
        <p:spPr>
          <a:xfrm>
            <a:off x="5434014" y="2155826"/>
            <a:ext cx="1501775" cy="385763"/>
          </a:xfrm>
          <a:custGeom>
            <a:avLst/>
            <a:gdLst>
              <a:gd name="connsiteX0" fmla="*/ 826823 w 1501676"/>
              <a:gd name="connsiteY0" fmla="*/ 267881 h 386367"/>
              <a:gd name="connsiteX1" fmla="*/ 311668 w 1501676"/>
              <a:gd name="connsiteY1" fmla="*/ 383791 h 386367"/>
              <a:gd name="connsiteX2" fmla="*/ 267880 w 1501676"/>
              <a:gd name="connsiteY2" fmla="*/ 386367 h 386367"/>
              <a:gd name="connsiteX3" fmla="*/ 236971 w 1501676"/>
              <a:gd name="connsiteY3" fmla="*/ 383791 h 386367"/>
              <a:gd name="connsiteX4" fmla="*/ 185455 w 1501676"/>
              <a:gd name="connsiteY4" fmla="*/ 368336 h 386367"/>
              <a:gd name="connsiteX5" fmla="*/ 105606 w 1501676"/>
              <a:gd name="connsiteY5" fmla="*/ 329700 h 386367"/>
              <a:gd name="connsiteX6" fmla="*/ 0 w 1501676"/>
              <a:gd name="connsiteY6" fmla="*/ 255002 h 386367"/>
              <a:gd name="connsiteX7" fmla="*/ 79849 w 1501676"/>
              <a:gd name="connsiteY7" fmla="*/ 136516 h 386367"/>
              <a:gd name="connsiteX8" fmla="*/ 193183 w 1501676"/>
              <a:gd name="connsiteY8" fmla="*/ 172577 h 386367"/>
              <a:gd name="connsiteX9" fmla="*/ 249850 w 1501676"/>
              <a:gd name="connsiteY9" fmla="*/ 182880 h 386367"/>
              <a:gd name="connsiteX10" fmla="*/ 283335 w 1501676"/>
              <a:gd name="connsiteY10" fmla="*/ 188032 h 386367"/>
              <a:gd name="connsiteX11" fmla="*/ 327123 w 1501676"/>
              <a:gd name="connsiteY11" fmla="*/ 188032 h 386367"/>
              <a:gd name="connsiteX12" fmla="*/ 365760 w 1501676"/>
              <a:gd name="connsiteY12" fmla="*/ 182880 h 386367"/>
              <a:gd name="connsiteX13" fmla="*/ 680004 w 1501676"/>
              <a:gd name="connsiteY13" fmla="*/ 115910 h 386367"/>
              <a:gd name="connsiteX14" fmla="*/ 978794 w 1501676"/>
              <a:gd name="connsiteY14" fmla="*/ 46364 h 386367"/>
              <a:gd name="connsiteX15" fmla="*/ 1146219 w 1501676"/>
              <a:gd name="connsiteY15" fmla="*/ 0 h 386367"/>
              <a:gd name="connsiteX16" fmla="*/ 1169401 w 1501676"/>
              <a:gd name="connsiteY16" fmla="*/ 5152 h 386367"/>
              <a:gd name="connsiteX17" fmla="*/ 1241523 w 1501676"/>
              <a:gd name="connsiteY17" fmla="*/ 38637 h 386367"/>
              <a:gd name="connsiteX18" fmla="*/ 1323948 w 1501676"/>
              <a:gd name="connsiteY18" fmla="*/ 77274 h 386367"/>
              <a:gd name="connsiteX19" fmla="*/ 1385766 w 1501676"/>
              <a:gd name="connsiteY19" fmla="*/ 113334 h 386367"/>
              <a:gd name="connsiteX20" fmla="*/ 1416676 w 1501676"/>
              <a:gd name="connsiteY20" fmla="*/ 136516 h 386367"/>
              <a:gd name="connsiteX21" fmla="*/ 1442433 w 1501676"/>
              <a:gd name="connsiteY21" fmla="*/ 157123 h 386367"/>
              <a:gd name="connsiteX22" fmla="*/ 1465615 w 1501676"/>
              <a:gd name="connsiteY22" fmla="*/ 185456 h 386367"/>
              <a:gd name="connsiteX23" fmla="*/ 1488797 w 1501676"/>
              <a:gd name="connsiteY23" fmla="*/ 216365 h 386367"/>
              <a:gd name="connsiteX24" fmla="*/ 1496525 w 1501676"/>
              <a:gd name="connsiteY24" fmla="*/ 244699 h 386367"/>
              <a:gd name="connsiteX25" fmla="*/ 1501676 w 1501676"/>
              <a:gd name="connsiteY25" fmla="*/ 265305 h 386367"/>
              <a:gd name="connsiteX26" fmla="*/ 1499100 w 1501676"/>
              <a:gd name="connsiteY26" fmla="*/ 288487 h 386367"/>
              <a:gd name="connsiteX27" fmla="*/ 1483646 w 1501676"/>
              <a:gd name="connsiteY27" fmla="*/ 309093 h 386367"/>
              <a:gd name="connsiteX28" fmla="*/ 1421827 w 1501676"/>
              <a:gd name="connsiteY28" fmla="*/ 342578 h 386367"/>
              <a:gd name="connsiteX29" fmla="*/ 1125613 w 1501676"/>
              <a:gd name="connsiteY29" fmla="*/ 213790 h 386367"/>
              <a:gd name="connsiteX30" fmla="*/ 826823 w 1501676"/>
              <a:gd name="connsiteY30" fmla="*/ 267881 h 386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01676" h="386367">
                <a:moveTo>
                  <a:pt x="826823" y="267881"/>
                </a:moveTo>
                <a:lnTo>
                  <a:pt x="311668" y="383791"/>
                </a:lnTo>
                <a:lnTo>
                  <a:pt x="267880" y="386367"/>
                </a:lnTo>
                <a:lnTo>
                  <a:pt x="236971" y="383791"/>
                </a:lnTo>
                <a:lnTo>
                  <a:pt x="185455" y="368336"/>
                </a:lnTo>
                <a:lnTo>
                  <a:pt x="105606" y="329700"/>
                </a:lnTo>
                <a:lnTo>
                  <a:pt x="0" y="255002"/>
                </a:lnTo>
                <a:lnTo>
                  <a:pt x="79849" y="136516"/>
                </a:lnTo>
                <a:lnTo>
                  <a:pt x="193183" y="172577"/>
                </a:lnTo>
                <a:lnTo>
                  <a:pt x="249850" y="182880"/>
                </a:lnTo>
                <a:lnTo>
                  <a:pt x="283335" y="188032"/>
                </a:lnTo>
                <a:lnTo>
                  <a:pt x="327123" y="188032"/>
                </a:lnTo>
                <a:lnTo>
                  <a:pt x="365760" y="182880"/>
                </a:lnTo>
                <a:lnTo>
                  <a:pt x="680004" y="115910"/>
                </a:lnTo>
                <a:lnTo>
                  <a:pt x="978794" y="46364"/>
                </a:lnTo>
                <a:lnTo>
                  <a:pt x="1146219" y="0"/>
                </a:lnTo>
                <a:lnTo>
                  <a:pt x="1169401" y="5152"/>
                </a:lnTo>
                <a:lnTo>
                  <a:pt x="1241523" y="38637"/>
                </a:lnTo>
                <a:lnTo>
                  <a:pt x="1323948" y="77274"/>
                </a:lnTo>
                <a:lnTo>
                  <a:pt x="1385766" y="113334"/>
                </a:lnTo>
                <a:lnTo>
                  <a:pt x="1416676" y="136516"/>
                </a:lnTo>
                <a:lnTo>
                  <a:pt x="1442433" y="157123"/>
                </a:lnTo>
                <a:lnTo>
                  <a:pt x="1465615" y="185456"/>
                </a:lnTo>
                <a:lnTo>
                  <a:pt x="1488797" y="216365"/>
                </a:lnTo>
                <a:lnTo>
                  <a:pt x="1496525" y="244699"/>
                </a:lnTo>
                <a:lnTo>
                  <a:pt x="1501676" y="265305"/>
                </a:lnTo>
                <a:cubicBezTo>
                  <a:pt x="1498993" y="286763"/>
                  <a:pt x="1499100" y="278989"/>
                  <a:pt x="1499100" y="288487"/>
                </a:cubicBezTo>
                <a:lnTo>
                  <a:pt x="1483646" y="309093"/>
                </a:lnTo>
                <a:lnTo>
                  <a:pt x="1421827" y="342578"/>
                </a:lnTo>
                <a:lnTo>
                  <a:pt x="1125613" y="213790"/>
                </a:lnTo>
                <a:lnTo>
                  <a:pt x="826823" y="267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BCC5DC7-2FA8-43B2-A872-897256F5A955}"/>
              </a:ext>
            </a:extLst>
          </p:cNvPr>
          <p:cNvSpPr/>
          <p:nvPr/>
        </p:nvSpPr>
        <p:spPr>
          <a:xfrm>
            <a:off x="3786189" y="2309813"/>
            <a:ext cx="3081337" cy="3219450"/>
          </a:xfrm>
          <a:custGeom>
            <a:avLst/>
            <a:gdLst>
              <a:gd name="connsiteX0" fmla="*/ 2192827 w 3081225"/>
              <a:gd name="connsiteY0" fmla="*/ 1620785 h 3219901"/>
              <a:gd name="connsiteX1" fmla="*/ 1902472 w 3081225"/>
              <a:gd name="connsiteY1" fmla="*/ 1976144 h 3219901"/>
              <a:gd name="connsiteX2" fmla="*/ 1681456 w 3081225"/>
              <a:gd name="connsiteY2" fmla="*/ 2214495 h 3219901"/>
              <a:gd name="connsiteX3" fmla="*/ 1477774 w 3081225"/>
              <a:gd name="connsiteY3" fmla="*/ 2405175 h 3219901"/>
              <a:gd name="connsiteX4" fmla="*/ 1274093 w 3081225"/>
              <a:gd name="connsiteY4" fmla="*/ 2578521 h 3219901"/>
              <a:gd name="connsiteX5" fmla="*/ 1074745 w 3081225"/>
              <a:gd name="connsiteY5" fmla="*/ 2717198 h 3219901"/>
              <a:gd name="connsiteX6" fmla="*/ 879731 w 3081225"/>
              <a:gd name="connsiteY6" fmla="*/ 2842874 h 3219901"/>
              <a:gd name="connsiteX7" fmla="*/ 663048 w 3081225"/>
              <a:gd name="connsiteY7" fmla="*/ 2955549 h 3219901"/>
              <a:gd name="connsiteX8" fmla="*/ 476701 w 3081225"/>
              <a:gd name="connsiteY8" fmla="*/ 3046556 h 3219901"/>
              <a:gd name="connsiteX9" fmla="*/ 303356 w 3081225"/>
              <a:gd name="connsiteY9" fmla="*/ 3120228 h 3219901"/>
              <a:gd name="connsiteX10" fmla="*/ 143010 w 3081225"/>
              <a:gd name="connsiteY10" fmla="*/ 3180899 h 3219901"/>
              <a:gd name="connsiteX11" fmla="*/ 56338 w 3081225"/>
              <a:gd name="connsiteY11" fmla="*/ 3215568 h 3219901"/>
              <a:gd name="connsiteX12" fmla="*/ 34669 w 3081225"/>
              <a:gd name="connsiteY12" fmla="*/ 3219901 h 3219901"/>
              <a:gd name="connsiteX13" fmla="*/ 13001 w 3081225"/>
              <a:gd name="connsiteY13" fmla="*/ 3215568 h 3219901"/>
              <a:gd name="connsiteX14" fmla="*/ 0 w 3081225"/>
              <a:gd name="connsiteY14" fmla="*/ 3198233 h 3219901"/>
              <a:gd name="connsiteX15" fmla="*/ 0 w 3081225"/>
              <a:gd name="connsiteY15" fmla="*/ 3172231 h 3219901"/>
              <a:gd name="connsiteX16" fmla="*/ 4334 w 3081225"/>
              <a:gd name="connsiteY16" fmla="*/ 3150563 h 3219901"/>
              <a:gd name="connsiteX17" fmla="*/ 26002 w 3081225"/>
              <a:gd name="connsiteY17" fmla="*/ 3133229 h 3219901"/>
              <a:gd name="connsiteX18" fmla="*/ 121342 w 3081225"/>
              <a:gd name="connsiteY18" fmla="*/ 3094226 h 3219901"/>
              <a:gd name="connsiteX19" fmla="*/ 316356 w 3081225"/>
              <a:gd name="connsiteY19" fmla="*/ 3007553 h 3219901"/>
              <a:gd name="connsiteX20" fmla="*/ 515704 w 3081225"/>
              <a:gd name="connsiteY20" fmla="*/ 2899211 h 3219901"/>
              <a:gd name="connsiteX21" fmla="*/ 767056 w 3081225"/>
              <a:gd name="connsiteY21" fmla="*/ 2743200 h 3219901"/>
              <a:gd name="connsiteX22" fmla="*/ 1018408 w 3081225"/>
              <a:gd name="connsiteY22" fmla="*/ 2556853 h 3219901"/>
              <a:gd name="connsiteX23" fmla="*/ 1287094 w 3081225"/>
              <a:gd name="connsiteY23" fmla="*/ 2327170 h 3219901"/>
              <a:gd name="connsiteX24" fmla="*/ 1425771 w 3081225"/>
              <a:gd name="connsiteY24" fmla="*/ 2201494 h 3219901"/>
              <a:gd name="connsiteX25" fmla="*/ 1612118 w 3081225"/>
              <a:gd name="connsiteY25" fmla="*/ 1984811 h 3219901"/>
              <a:gd name="connsiteX26" fmla="*/ 1820133 w 3081225"/>
              <a:gd name="connsiteY26" fmla="*/ 1729126 h 3219901"/>
              <a:gd name="connsiteX27" fmla="*/ 1980478 w 3081225"/>
              <a:gd name="connsiteY27" fmla="*/ 1508110 h 3219901"/>
              <a:gd name="connsiteX28" fmla="*/ 2127822 w 3081225"/>
              <a:gd name="connsiteY28" fmla="*/ 1300095 h 3219901"/>
              <a:gd name="connsiteX29" fmla="*/ 2275166 w 3081225"/>
              <a:gd name="connsiteY29" fmla="*/ 1070411 h 3219901"/>
              <a:gd name="connsiteX30" fmla="*/ 2422510 w 3081225"/>
              <a:gd name="connsiteY30" fmla="*/ 823393 h 3219901"/>
              <a:gd name="connsiteX31" fmla="*/ 2539519 w 3081225"/>
              <a:gd name="connsiteY31" fmla="*/ 611045 h 3219901"/>
              <a:gd name="connsiteX32" fmla="*/ 2608857 w 3081225"/>
              <a:gd name="connsiteY32" fmla="*/ 450700 h 3219901"/>
              <a:gd name="connsiteX33" fmla="*/ 2699864 w 3081225"/>
              <a:gd name="connsiteY33" fmla="*/ 247018 h 3219901"/>
              <a:gd name="connsiteX34" fmla="*/ 2747534 w 3081225"/>
              <a:gd name="connsiteY34" fmla="*/ 143010 h 3219901"/>
              <a:gd name="connsiteX35" fmla="*/ 2751867 w 3081225"/>
              <a:gd name="connsiteY35" fmla="*/ 112675 h 3219901"/>
              <a:gd name="connsiteX36" fmla="*/ 2751867 w 3081225"/>
              <a:gd name="connsiteY36" fmla="*/ 82339 h 3219901"/>
              <a:gd name="connsiteX37" fmla="*/ 2691196 w 3081225"/>
              <a:gd name="connsiteY37" fmla="*/ 0 h 3219901"/>
              <a:gd name="connsiteX38" fmla="*/ 3081225 w 3081225"/>
              <a:gd name="connsiteY38" fmla="*/ 164679 h 3219901"/>
              <a:gd name="connsiteX39" fmla="*/ 3072557 w 3081225"/>
              <a:gd name="connsiteY39" fmla="*/ 186347 h 3219901"/>
              <a:gd name="connsiteX40" fmla="*/ 3024887 w 3081225"/>
              <a:gd name="connsiteY40" fmla="*/ 212349 h 3219901"/>
              <a:gd name="connsiteX41" fmla="*/ 2998885 w 3081225"/>
              <a:gd name="connsiteY41" fmla="*/ 238351 h 3219901"/>
              <a:gd name="connsiteX42" fmla="*/ 2968550 w 3081225"/>
              <a:gd name="connsiteY42" fmla="*/ 290355 h 3219901"/>
              <a:gd name="connsiteX43" fmla="*/ 2890544 w 3081225"/>
              <a:gd name="connsiteY43" fmla="*/ 476701 h 3219901"/>
              <a:gd name="connsiteX44" fmla="*/ 2777869 w 3081225"/>
              <a:gd name="connsiteY44" fmla="*/ 719386 h 3219901"/>
              <a:gd name="connsiteX45" fmla="*/ 2639192 w 3081225"/>
              <a:gd name="connsiteY45" fmla="*/ 957737 h 3219901"/>
              <a:gd name="connsiteX46" fmla="*/ 2509183 w 3081225"/>
              <a:gd name="connsiteY46" fmla="*/ 1174419 h 3219901"/>
              <a:gd name="connsiteX47" fmla="*/ 2283833 w 3081225"/>
              <a:gd name="connsiteY47" fmla="*/ 1499443 h 3219901"/>
              <a:gd name="connsiteX48" fmla="*/ 2192827 w 3081225"/>
              <a:gd name="connsiteY48" fmla="*/ 1620785 h 3219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081225" h="3219901">
                <a:moveTo>
                  <a:pt x="2192827" y="1620785"/>
                </a:moveTo>
                <a:lnTo>
                  <a:pt x="1902472" y="1976144"/>
                </a:lnTo>
                <a:lnTo>
                  <a:pt x="1681456" y="2214495"/>
                </a:lnTo>
                <a:lnTo>
                  <a:pt x="1477774" y="2405175"/>
                </a:lnTo>
                <a:lnTo>
                  <a:pt x="1274093" y="2578521"/>
                </a:lnTo>
                <a:lnTo>
                  <a:pt x="1074745" y="2717198"/>
                </a:lnTo>
                <a:lnTo>
                  <a:pt x="879731" y="2842874"/>
                </a:lnTo>
                <a:lnTo>
                  <a:pt x="663048" y="2955549"/>
                </a:lnTo>
                <a:lnTo>
                  <a:pt x="476701" y="3046556"/>
                </a:lnTo>
                <a:lnTo>
                  <a:pt x="303356" y="3120228"/>
                </a:lnTo>
                <a:lnTo>
                  <a:pt x="143010" y="3180899"/>
                </a:lnTo>
                <a:lnTo>
                  <a:pt x="56338" y="3215568"/>
                </a:lnTo>
                <a:lnTo>
                  <a:pt x="34669" y="3219901"/>
                </a:lnTo>
                <a:lnTo>
                  <a:pt x="13001" y="3215568"/>
                </a:lnTo>
                <a:lnTo>
                  <a:pt x="0" y="3198233"/>
                </a:lnTo>
                <a:lnTo>
                  <a:pt x="0" y="3172231"/>
                </a:lnTo>
                <a:lnTo>
                  <a:pt x="4334" y="3150563"/>
                </a:lnTo>
                <a:lnTo>
                  <a:pt x="26002" y="3133229"/>
                </a:lnTo>
                <a:lnTo>
                  <a:pt x="121342" y="3094226"/>
                </a:lnTo>
                <a:lnTo>
                  <a:pt x="316356" y="3007553"/>
                </a:lnTo>
                <a:lnTo>
                  <a:pt x="515704" y="2899211"/>
                </a:lnTo>
                <a:lnTo>
                  <a:pt x="767056" y="2743200"/>
                </a:lnTo>
                <a:lnTo>
                  <a:pt x="1018408" y="2556853"/>
                </a:lnTo>
                <a:lnTo>
                  <a:pt x="1287094" y="2327170"/>
                </a:lnTo>
                <a:lnTo>
                  <a:pt x="1425771" y="2201494"/>
                </a:lnTo>
                <a:lnTo>
                  <a:pt x="1612118" y="1984811"/>
                </a:lnTo>
                <a:lnTo>
                  <a:pt x="1820133" y="1729126"/>
                </a:lnTo>
                <a:lnTo>
                  <a:pt x="1980478" y="1508110"/>
                </a:lnTo>
                <a:lnTo>
                  <a:pt x="2127822" y="1300095"/>
                </a:lnTo>
                <a:lnTo>
                  <a:pt x="2275166" y="1070411"/>
                </a:lnTo>
                <a:lnTo>
                  <a:pt x="2422510" y="823393"/>
                </a:lnTo>
                <a:lnTo>
                  <a:pt x="2539519" y="611045"/>
                </a:lnTo>
                <a:lnTo>
                  <a:pt x="2608857" y="450700"/>
                </a:lnTo>
                <a:lnTo>
                  <a:pt x="2699864" y="247018"/>
                </a:lnTo>
                <a:lnTo>
                  <a:pt x="2747534" y="143010"/>
                </a:lnTo>
                <a:lnTo>
                  <a:pt x="2751867" y="112675"/>
                </a:lnTo>
                <a:lnTo>
                  <a:pt x="2751867" y="82339"/>
                </a:lnTo>
                <a:lnTo>
                  <a:pt x="2691196" y="0"/>
                </a:lnTo>
                <a:lnTo>
                  <a:pt x="3081225" y="164679"/>
                </a:lnTo>
                <a:lnTo>
                  <a:pt x="3072557" y="186347"/>
                </a:lnTo>
                <a:lnTo>
                  <a:pt x="3024887" y="212349"/>
                </a:lnTo>
                <a:lnTo>
                  <a:pt x="2998885" y="238351"/>
                </a:lnTo>
                <a:lnTo>
                  <a:pt x="2968550" y="290355"/>
                </a:lnTo>
                <a:lnTo>
                  <a:pt x="2890544" y="476701"/>
                </a:lnTo>
                <a:lnTo>
                  <a:pt x="2777869" y="719386"/>
                </a:lnTo>
                <a:lnTo>
                  <a:pt x="2639192" y="957737"/>
                </a:lnTo>
                <a:lnTo>
                  <a:pt x="2509183" y="1174419"/>
                </a:lnTo>
                <a:lnTo>
                  <a:pt x="2283833" y="1499443"/>
                </a:lnTo>
                <a:lnTo>
                  <a:pt x="2192827" y="162078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3DC57F7-3ED6-42B5-A7BD-9BE6E19373AD}"/>
              </a:ext>
            </a:extLst>
          </p:cNvPr>
          <p:cNvSpPr/>
          <p:nvPr/>
        </p:nvSpPr>
        <p:spPr>
          <a:xfrm>
            <a:off x="5953125" y="3735389"/>
            <a:ext cx="2509838" cy="1817687"/>
          </a:xfrm>
          <a:custGeom>
            <a:avLst/>
            <a:gdLst>
              <a:gd name="connsiteX0" fmla="*/ 947738 w 2509838"/>
              <a:gd name="connsiteY0" fmla="*/ 1040607 h 1816894"/>
              <a:gd name="connsiteX1" fmla="*/ 650081 w 2509838"/>
              <a:gd name="connsiteY1" fmla="*/ 669132 h 1816894"/>
              <a:gd name="connsiteX2" fmla="*/ 538163 w 2509838"/>
              <a:gd name="connsiteY2" fmla="*/ 542925 h 1816894"/>
              <a:gd name="connsiteX3" fmla="*/ 435769 w 2509838"/>
              <a:gd name="connsiteY3" fmla="*/ 440532 h 1816894"/>
              <a:gd name="connsiteX4" fmla="*/ 319088 w 2509838"/>
              <a:gd name="connsiteY4" fmla="*/ 338138 h 1816894"/>
              <a:gd name="connsiteX5" fmla="*/ 0 w 2509838"/>
              <a:gd name="connsiteY5" fmla="*/ 88107 h 1816894"/>
              <a:gd name="connsiteX6" fmla="*/ 64294 w 2509838"/>
              <a:gd name="connsiteY6" fmla="*/ 0 h 1816894"/>
              <a:gd name="connsiteX7" fmla="*/ 161925 w 2509838"/>
              <a:gd name="connsiteY7" fmla="*/ 69057 h 1816894"/>
              <a:gd name="connsiteX8" fmla="*/ 269081 w 2509838"/>
              <a:gd name="connsiteY8" fmla="*/ 142875 h 1816894"/>
              <a:gd name="connsiteX9" fmla="*/ 347663 w 2509838"/>
              <a:gd name="connsiteY9" fmla="*/ 204788 h 1816894"/>
              <a:gd name="connsiteX10" fmla="*/ 511969 w 2509838"/>
              <a:gd name="connsiteY10" fmla="*/ 330994 h 1816894"/>
              <a:gd name="connsiteX11" fmla="*/ 700088 w 2509838"/>
              <a:gd name="connsiteY11" fmla="*/ 490538 h 1816894"/>
              <a:gd name="connsiteX12" fmla="*/ 892969 w 2509838"/>
              <a:gd name="connsiteY12" fmla="*/ 666750 h 1816894"/>
              <a:gd name="connsiteX13" fmla="*/ 1140619 w 2509838"/>
              <a:gd name="connsiteY13" fmla="*/ 895350 h 1816894"/>
              <a:gd name="connsiteX14" fmla="*/ 1273969 w 2509838"/>
              <a:gd name="connsiteY14" fmla="*/ 1023938 h 1816894"/>
              <a:gd name="connsiteX15" fmla="*/ 1428750 w 2509838"/>
              <a:gd name="connsiteY15" fmla="*/ 1157288 h 1816894"/>
              <a:gd name="connsiteX16" fmla="*/ 1604963 w 2509838"/>
              <a:gd name="connsiteY16" fmla="*/ 1290638 h 1816894"/>
              <a:gd name="connsiteX17" fmla="*/ 1702594 w 2509838"/>
              <a:gd name="connsiteY17" fmla="*/ 1359694 h 1816894"/>
              <a:gd name="connsiteX18" fmla="*/ 1859756 w 2509838"/>
              <a:gd name="connsiteY18" fmla="*/ 1459707 h 1816894"/>
              <a:gd name="connsiteX19" fmla="*/ 1983581 w 2509838"/>
              <a:gd name="connsiteY19" fmla="*/ 1533525 h 1816894"/>
              <a:gd name="connsiteX20" fmla="*/ 2116931 w 2509838"/>
              <a:gd name="connsiteY20" fmla="*/ 1600200 h 1816894"/>
              <a:gd name="connsiteX21" fmla="*/ 2233613 w 2509838"/>
              <a:gd name="connsiteY21" fmla="*/ 1652588 h 1816894"/>
              <a:gd name="connsiteX22" fmla="*/ 2438400 w 2509838"/>
              <a:gd name="connsiteY22" fmla="*/ 1733550 h 1816894"/>
              <a:gd name="connsiteX23" fmla="*/ 2476500 w 2509838"/>
              <a:gd name="connsiteY23" fmla="*/ 1747838 h 1816894"/>
              <a:gd name="connsiteX24" fmla="*/ 2493169 w 2509838"/>
              <a:gd name="connsiteY24" fmla="*/ 1757363 h 1816894"/>
              <a:gd name="connsiteX25" fmla="*/ 2507456 w 2509838"/>
              <a:gd name="connsiteY25" fmla="*/ 1776413 h 1816894"/>
              <a:gd name="connsiteX26" fmla="*/ 2509838 w 2509838"/>
              <a:gd name="connsiteY26" fmla="*/ 1788319 h 1816894"/>
              <a:gd name="connsiteX27" fmla="*/ 2500313 w 2509838"/>
              <a:gd name="connsiteY27" fmla="*/ 1809750 h 1816894"/>
              <a:gd name="connsiteX28" fmla="*/ 2483644 w 2509838"/>
              <a:gd name="connsiteY28" fmla="*/ 1816894 h 1816894"/>
              <a:gd name="connsiteX29" fmla="*/ 2314575 w 2509838"/>
              <a:gd name="connsiteY29" fmla="*/ 1807369 h 1816894"/>
              <a:gd name="connsiteX30" fmla="*/ 1883569 w 2509838"/>
              <a:gd name="connsiteY30" fmla="*/ 1781175 h 1816894"/>
              <a:gd name="connsiteX31" fmla="*/ 1597819 w 2509838"/>
              <a:gd name="connsiteY31" fmla="*/ 1769269 h 1816894"/>
              <a:gd name="connsiteX32" fmla="*/ 1581150 w 2509838"/>
              <a:gd name="connsiteY32" fmla="*/ 1769269 h 1816894"/>
              <a:gd name="connsiteX33" fmla="*/ 1554956 w 2509838"/>
              <a:gd name="connsiteY33" fmla="*/ 1750219 h 1816894"/>
              <a:gd name="connsiteX34" fmla="*/ 1421606 w 2509838"/>
              <a:gd name="connsiteY34" fmla="*/ 1628775 h 1816894"/>
              <a:gd name="connsiteX35" fmla="*/ 1243013 w 2509838"/>
              <a:gd name="connsiteY35" fmla="*/ 1419225 h 1816894"/>
              <a:gd name="connsiteX36" fmla="*/ 1047750 w 2509838"/>
              <a:gd name="connsiteY36" fmla="*/ 1166813 h 1816894"/>
              <a:gd name="connsiteX37" fmla="*/ 947738 w 2509838"/>
              <a:gd name="connsiteY37" fmla="*/ 1040607 h 1816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509838" h="1816894">
                <a:moveTo>
                  <a:pt x="947738" y="1040607"/>
                </a:moveTo>
                <a:lnTo>
                  <a:pt x="650081" y="669132"/>
                </a:lnTo>
                <a:lnTo>
                  <a:pt x="538163" y="542925"/>
                </a:lnTo>
                <a:lnTo>
                  <a:pt x="435769" y="440532"/>
                </a:lnTo>
                <a:lnTo>
                  <a:pt x="319088" y="338138"/>
                </a:lnTo>
                <a:lnTo>
                  <a:pt x="0" y="88107"/>
                </a:lnTo>
                <a:lnTo>
                  <a:pt x="64294" y="0"/>
                </a:lnTo>
                <a:lnTo>
                  <a:pt x="161925" y="69057"/>
                </a:lnTo>
                <a:lnTo>
                  <a:pt x="269081" y="142875"/>
                </a:lnTo>
                <a:lnTo>
                  <a:pt x="347663" y="204788"/>
                </a:lnTo>
                <a:lnTo>
                  <a:pt x="511969" y="330994"/>
                </a:lnTo>
                <a:lnTo>
                  <a:pt x="700088" y="490538"/>
                </a:lnTo>
                <a:lnTo>
                  <a:pt x="892969" y="666750"/>
                </a:lnTo>
                <a:lnTo>
                  <a:pt x="1140619" y="895350"/>
                </a:lnTo>
                <a:lnTo>
                  <a:pt x="1273969" y="1023938"/>
                </a:lnTo>
                <a:lnTo>
                  <a:pt x="1428750" y="1157288"/>
                </a:lnTo>
                <a:lnTo>
                  <a:pt x="1604963" y="1290638"/>
                </a:lnTo>
                <a:lnTo>
                  <a:pt x="1702594" y="1359694"/>
                </a:lnTo>
                <a:lnTo>
                  <a:pt x="1859756" y="1459707"/>
                </a:lnTo>
                <a:lnTo>
                  <a:pt x="1983581" y="1533525"/>
                </a:lnTo>
                <a:lnTo>
                  <a:pt x="2116931" y="1600200"/>
                </a:lnTo>
                <a:lnTo>
                  <a:pt x="2233613" y="1652588"/>
                </a:lnTo>
                <a:lnTo>
                  <a:pt x="2438400" y="1733550"/>
                </a:lnTo>
                <a:lnTo>
                  <a:pt x="2476500" y="1747838"/>
                </a:lnTo>
                <a:lnTo>
                  <a:pt x="2493169" y="1757363"/>
                </a:lnTo>
                <a:lnTo>
                  <a:pt x="2507456" y="1776413"/>
                </a:lnTo>
                <a:lnTo>
                  <a:pt x="2509838" y="1788319"/>
                </a:lnTo>
                <a:lnTo>
                  <a:pt x="2500313" y="1809750"/>
                </a:lnTo>
                <a:lnTo>
                  <a:pt x="2483644" y="1816894"/>
                </a:lnTo>
                <a:lnTo>
                  <a:pt x="2314575" y="1807369"/>
                </a:lnTo>
                <a:lnTo>
                  <a:pt x="1883569" y="1781175"/>
                </a:lnTo>
                <a:lnTo>
                  <a:pt x="1597819" y="1769269"/>
                </a:lnTo>
                <a:lnTo>
                  <a:pt x="1581150" y="1769269"/>
                </a:lnTo>
                <a:lnTo>
                  <a:pt x="1554956" y="1750219"/>
                </a:lnTo>
                <a:lnTo>
                  <a:pt x="1421606" y="1628775"/>
                </a:lnTo>
                <a:lnTo>
                  <a:pt x="1243013" y="1419225"/>
                </a:lnTo>
                <a:lnTo>
                  <a:pt x="1047750" y="1166813"/>
                </a:lnTo>
                <a:lnTo>
                  <a:pt x="947738" y="104060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15AB62EF-280B-4073-8715-C2FEBED2A586}"/>
              </a:ext>
            </a:extLst>
          </p:cNvPr>
          <p:cNvGrpSpPr/>
          <p:nvPr/>
        </p:nvGrpSpPr>
        <p:grpSpPr>
          <a:xfrm>
            <a:off x="3786189" y="1746250"/>
            <a:ext cx="4676774" cy="3806826"/>
            <a:chOff x="3786189" y="1746250"/>
            <a:chExt cx="4676774" cy="3806826"/>
          </a:xfrm>
        </p:grpSpPr>
        <p:sp>
          <p:nvSpPr>
            <p:cNvPr id="10" name="フリーフォーム 6">
              <a:extLst>
                <a:ext uri="{FF2B5EF4-FFF2-40B4-BE49-F238E27FC236}">
                  <a16:creationId xmlns:a16="http://schemas.microsoft.com/office/drawing/2014/main" id="{000BEDC0-AEBB-4ACB-8881-678F138AB958}"/>
                </a:ext>
              </a:extLst>
            </p:cNvPr>
            <p:cNvSpPr/>
            <p:nvPr/>
          </p:nvSpPr>
          <p:spPr>
            <a:xfrm>
              <a:off x="4203701" y="1746250"/>
              <a:ext cx="1611313" cy="1911350"/>
            </a:xfrm>
            <a:custGeom>
              <a:avLst/>
              <a:gdLst>
                <a:gd name="connsiteX0" fmla="*/ 868036 w 1612435"/>
                <a:gd name="connsiteY0" fmla="*/ 1202887 h 1911225"/>
                <a:gd name="connsiteX1" fmla="*/ 631065 w 1612435"/>
                <a:gd name="connsiteY1" fmla="*/ 1442434 h 1911225"/>
                <a:gd name="connsiteX2" fmla="*/ 491973 w 1612435"/>
                <a:gd name="connsiteY2" fmla="*/ 1581526 h 1911225"/>
                <a:gd name="connsiteX3" fmla="*/ 332275 w 1612435"/>
                <a:gd name="connsiteY3" fmla="*/ 1712890 h 1911225"/>
                <a:gd name="connsiteX4" fmla="*/ 167426 w 1612435"/>
                <a:gd name="connsiteY4" fmla="*/ 1833952 h 1911225"/>
                <a:gd name="connsiteX5" fmla="*/ 64395 w 1612435"/>
                <a:gd name="connsiteY5" fmla="*/ 1903498 h 1911225"/>
                <a:gd name="connsiteX6" fmla="*/ 46364 w 1612435"/>
                <a:gd name="connsiteY6" fmla="*/ 1911225 h 1911225"/>
                <a:gd name="connsiteX7" fmla="*/ 20606 w 1612435"/>
                <a:gd name="connsiteY7" fmla="*/ 1908649 h 1911225"/>
                <a:gd name="connsiteX8" fmla="*/ 7728 w 1612435"/>
                <a:gd name="connsiteY8" fmla="*/ 1898346 h 1911225"/>
                <a:gd name="connsiteX9" fmla="*/ 0 w 1612435"/>
                <a:gd name="connsiteY9" fmla="*/ 1877740 h 1911225"/>
                <a:gd name="connsiteX10" fmla="*/ 7728 w 1612435"/>
                <a:gd name="connsiteY10" fmla="*/ 1857134 h 1911225"/>
                <a:gd name="connsiteX11" fmla="*/ 123637 w 1612435"/>
                <a:gd name="connsiteY11" fmla="*/ 1754103 h 1911225"/>
                <a:gd name="connsiteX12" fmla="*/ 275608 w 1612435"/>
                <a:gd name="connsiteY12" fmla="*/ 1612435 h 1911225"/>
                <a:gd name="connsiteX13" fmla="*/ 396670 w 1612435"/>
                <a:gd name="connsiteY13" fmla="*/ 1483646 h 1911225"/>
                <a:gd name="connsiteX14" fmla="*/ 517731 w 1612435"/>
                <a:gd name="connsiteY14" fmla="*/ 1349706 h 1911225"/>
                <a:gd name="connsiteX15" fmla="*/ 643944 w 1612435"/>
                <a:gd name="connsiteY15" fmla="*/ 1192584 h 1911225"/>
                <a:gd name="connsiteX16" fmla="*/ 754702 w 1612435"/>
                <a:gd name="connsiteY16" fmla="*/ 1050916 h 1911225"/>
                <a:gd name="connsiteX17" fmla="*/ 870612 w 1612435"/>
                <a:gd name="connsiteY17" fmla="*/ 898946 h 1911225"/>
                <a:gd name="connsiteX18" fmla="*/ 986522 w 1612435"/>
                <a:gd name="connsiteY18" fmla="*/ 726369 h 1911225"/>
                <a:gd name="connsiteX19" fmla="*/ 1076674 w 1612435"/>
                <a:gd name="connsiteY19" fmla="*/ 571822 h 1911225"/>
                <a:gd name="connsiteX20" fmla="*/ 1179705 w 1612435"/>
                <a:gd name="connsiteY20" fmla="*/ 373488 h 1911225"/>
                <a:gd name="connsiteX21" fmla="*/ 1220917 w 1612435"/>
                <a:gd name="connsiteY21" fmla="*/ 291063 h 1911225"/>
                <a:gd name="connsiteX22" fmla="*/ 1228645 w 1612435"/>
                <a:gd name="connsiteY22" fmla="*/ 265305 h 1911225"/>
                <a:gd name="connsiteX23" fmla="*/ 1231221 w 1612435"/>
                <a:gd name="connsiteY23" fmla="*/ 242123 h 1911225"/>
                <a:gd name="connsiteX24" fmla="*/ 1231221 w 1612435"/>
                <a:gd name="connsiteY24" fmla="*/ 216365 h 1911225"/>
                <a:gd name="connsiteX25" fmla="*/ 1220917 w 1612435"/>
                <a:gd name="connsiteY25" fmla="*/ 185456 h 1911225"/>
                <a:gd name="connsiteX26" fmla="*/ 1210614 w 1612435"/>
                <a:gd name="connsiteY26" fmla="*/ 164850 h 1911225"/>
                <a:gd name="connsiteX27" fmla="*/ 1184857 w 1612435"/>
                <a:gd name="connsiteY27" fmla="*/ 139092 h 1911225"/>
                <a:gd name="connsiteX28" fmla="*/ 1156523 w 1612435"/>
                <a:gd name="connsiteY28" fmla="*/ 113334 h 1911225"/>
                <a:gd name="connsiteX29" fmla="*/ 1112735 w 1612435"/>
                <a:gd name="connsiteY29" fmla="*/ 85001 h 1911225"/>
                <a:gd name="connsiteX30" fmla="*/ 1099856 w 1612435"/>
                <a:gd name="connsiteY30" fmla="*/ 74698 h 1911225"/>
                <a:gd name="connsiteX31" fmla="*/ 1092129 w 1612435"/>
                <a:gd name="connsiteY31" fmla="*/ 56667 h 1911225"/>
                <a:gd name="connsiteX32" fmla="*/ 1089553 w 1612435"/>
                <a:gd name="connsiteY32" fmla="*/ 38637 h 1911225"/>
                <a:gd name="connsiteX33" fmla="*/ 1089553 w 1612435"/>
                <a:gd name="connsiteY33" fmla="*/ 23182 h 1911225"/>
                <a:gd name="connsiteX34" fmla="*/ 1099856 w 1612435"/>
                <a:gd name="connsiteY34" fmla="*/ 7728 h 1911225"/>
                <a:gd name="connsiteX35" fmla="*/ 1123038 w 1612435"/>
                <a:gd name="connsiteY35" fmla="*/ 0 h 1911225"/>
                <a:gd name="connsiteX36" fmla="*/ 1153947 w 1612435"/>
                <a:gd name="connsiteY36" fmla="*/ 2576 h 1911225"/>
                <a:gd name="connsiteX37" fmla="*/ 1195160 w 1612435"/>
                <a:gd name="connsiteY37" fmla="*/ 7728 h 1911225"/>
                <a:gd name="connsiteX38" fmla="*/ 1246675 w 1612435"/>
                <a:gd name="connsiteY38" fmla="*/ 25758 h 1911225"/>
                <a:gd name="connsiteX39" fmla="*/ 1303342 w 1612435"/>
                <a:gd name="connsiteY39" fmla="*/ 54091 h 1911225"/>
                <a:gd name="connsiteX40" fmla="*/ 1354858 w 1612435"/>
                <a:gd name="connsiteY40" fmla="*/ 85001 h 1911225"/>
                <a:gd name="connsiteX41" fmla="*/ 1445010 w 1612435"/>
                <a:gd name="connsiteY41" fmla="*/ 154547 h 1911225"/>
                <a:gd name="connsiteX42" fmla="*/ 1527435 w 1612435"/>
                <a:gd name="connsiteY42" fmla="*/ 229244 h 1911225"/>
                <a:gd name="connsiteX43" fmla="*/ 1573799 w 1612435"/>
                <a:gd name="connsiteY43" fmla="*/ 275608 h 1911225"/>
                <a:gd name="connsiteX44" fmla="*/ 1596981 w 1612435"/>
                <a:gd name="connsiteY44" fmla="*/ 303942 h 1911225"/>
                <a:gd name="connsiteX45" fmla="*/ 1607284 w 1612435"/>
                <a:gd name="connsiteY45" fmla="*/ 324548 h 1911225"/>
                <a:gd name="connsiteX46" fmla="*/ 1612435 w 1612435"/>
                <a:gd name="connsiteY46" fmla="*/ 340002 h 1911225"/>
                <a:gd name="connsiteX47" fmla="*/ 1612435 w 1612435"/>
                <a:gd name="connsiteY47" fmla="*/ 355457 h 1911225"/>
                <a:gd name="connsiteX48" fmla="*/ 1599556 w 1612435"/>
                <a:gd name="connsiteY48" fmla="*/ 378639 h 1911225"/>
                <a:gd name="connsiteX49" fmla="*/ 1568647 w 1612435"/>
                <a:gd name="connsiteY49" fmla="*/ 399245 h 1911225"/>
                <a:gd name="connsiteX50" fmla="*/ 1509404 w 1612435"/>
                <a:gd name="connsiteY50" fmla="*/ 425003 h 1911225"/>
                <a:gd name="connsiteX51" fmla="*/ 1473343 w 1612435"/>
                <a:gd name="connsiteY51" fmla="*/ 445609 h 1911225"/>
                <a:gd name="connsiteX52" fmla="*/ 1437283 w 1612435"/>
                <a:gd name="connsiteY52" fmla="*/ 484246 h 1911225"/>
                <a:gd name="connsiteX53" fmla="*/ 1360009 w 1612435"/>
                <a:gd name="connsiteY53" fmla="*/ 582125 h 1911225"/>
                <a:gd name="connsiteX54" fmla="*/ 1295615 w 1612435"/>
                <a:gd name="connsiteY54" fmla="*/ 680005 h 1911225"/>
                <a:gd name="connsiteX55" fmla="*/ 1141068 w 1612435"/>
                <a:gd name="connsiteY55" fmla="*/ 883491 h 1911225"/>
                <a:gd name="connsiteX56" fmla="*/ 868036 w 1612435"/>
                <a:gd name="connsiteY56" fmla="*/ 1202887 h 19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612435" h="1911225">
                  <a:moveTo>
                    <a:pt x="868036" y="1202887"/>
                  </a:moveTo>
                  <a:lnTo>
                    <a:pt x="631065" y="1442434"/>
                  </a:lnTo>
                  <a:lnTo>
                    <a:pt x="491973" y="1581526"/>
                  </a:lnTo>
                  <a:lnTo>
                    <a:pt x="332275" y="1712890"/>
                  </a:lnTo>
                  <a:lnTo>
                    <a:pt x="167426" y="1833952"/>
                  </a:lnTo>
                  <a:lnTo>
                    <a:pt x="64395" y="1903498"/>
                  </a:lnTo>
                  <a:lnTo>
                    <a:pt x="46364" y="1911225"/>
                  </a:lnTo>
                  <a:lnTo>
                    <a:pt x="20606" y="1908649"/>
                  </a:lnTo>
                  <a:lnTo>
                    <a:pt x="7728" y="1898346"/>
                  </a:lnTo>
                  <a:lnTo>
                    <a:pt x="0" y="1877740"/>
                  </a:lnTo>
                  <a:lnTo>
                    <a:pt x="7728" y="1857134"/>
                  </a:lnTo>
                  <a:lnTo>
                    <a:pt x="123637" y="1754103"/>
                  </a:lnTo>
                  <a:lnTo>
                    <a:pt x="275608" y="1612435"/>
                  </a:lnTo>
                  <a:lnTo>
                    <a:pt x="396670" y="1483646"/>
                  </a:lnTo>
                  <a:lnTo>
                    <a:pt x="517731" y="1349706"/>
                  </a:lnTo>
                  <a:lnTo>
                    <a:pt x="643944" y="1192584"/>
                  </a:lnTo>
                  <a:lnTo>
                    <a:pt x="754702" y="1050916"/>
                  </a:lnTo>
                  <a:lnTo>
                    <a:pt x="870612" y="898946"/>
                  </a:lnTo>
                  <a:lnTo>
                    <a:pt x="986522" y="726369"/>
                  </a:lnTo>
                  <a:lnTo>
                    <a:pt x="1076674" y="571822"/>
                  </a:lnTo>
                  <a:lnTo>
                    <a:pt x="1179705" y="373488"/>
                  </a:lnTo>
                  <a:lnTo>
                    <a:pt x="1220917" y="291063"/>
                  </a:lnTo>
                  <a:lnTo>
                    <a:pt x="1228645" y="265305"/>
                  </a:lnTo>
                  <a:lnTo>
                    <a:pt x="1231221" y="242123"/>
                  </a:lnTo>
                  <a:lnTo>
                    <a:pt x="1231221" y="216365"/>
                  </a:lnTo>
                  <a:lnTo>
                    <a:pt x="1220917" y="185456"/>
                  </a:lnTo>
                  <a:lnTo>
                    <a:pt x="1210614" y="164850"/>
                  </a:lnTo>
                  <a:lnTo>
                    <a:pt x="1184857" y="139092"/>
                  </a:lnTo>
                  <a:lnTo>
                    <a:pt x="1156523" y="113334"/>
                  </a:lnTo>
                  <a:lnTo>
                    <a:pt x="1112735" y="85001"/>
                  </a:lnTo>
                  <a:lnTo>
                    <a:pt x="1099856" y="74698"/>
                  </a:lnTo>
                  <a:lnTo>
                    <a:pt x="1092129" y="56667"/>
                  </a:lnTo>
                  <a:lnTo>
                    <a:pt x="1089553" y="38637"/>
                  </a:lnTo>
                  <a:lnTo>
                    <a:pt x="1089553" y="23182"/>
                  </a:lnTo>
                  <a:lnTo>
                    <a:pt x="1099856" y="7728"/>
                  </a:lnTo>
                  <a:lnTo>
                    <a:pt x="1123038" y="0"/>
                  </a:lnTo>
                  <a:lnTo>
                    <a:pt x="1153947" y="2576"/>
                  </a:lnTo>
                  <a:lnTo>
                    <a:pt x="1195160" y="7728"/>
                  </a:lnTo>
                  <a:lnTo>
                    <a:pt x="1246675" y="25758"/>
                  </a:lnTo>
                  <a:lnTo>
                    <a:pt x="1303342" y="54091"/>
                  </a:lnTo>
                  <a:lnTo>
                    <a:pt x="1354858" y="85001"/>
                  </a:lnTo>
                  <a:lnTo>
                    <a:pt x="1445010" y="154547"/>
                  </a:lnTo>
                  <a:lnTo>
                    <a:pt x="1527435" y="229244"/>
                  </a:lnTo>
                  <a:lnTo>
                    <a:pt x="1573799" y="275608"/>
                  </a:lnTo>
                  <a:lnTo>
                    <a:pt x="1596981" y="303942"/>
                  </a:lnTo>
                  <a:lnTo>
                    <a:pt x="1607284" y="324548"/>
                  </a:lnTo>
                  <a:lnTo>
                    <a:pt x="1612435" y="340002"/>
                  </a:lnTo>
                  <a:lnTo>
                    <a:pt x="1612435" y="355457"/>
                  </a:lnTo>
                  <a:lnTo>
                    <a:pt x="1599556" y="378639"/>
                  </a:lnTo>
                  <a:lnTo>
                    <a:pt x="1568647" y="399245"/>
                  </a:lnTo>
                  <a:lnTo>
                    <a:pt x="1509404" y="425003"/>
                  </a:lnTo>
                  <a:lnTo>
                    <a:pt x="1473343" y="445609"/>
                  </a:lnTo>
                  <a:lnTo>
                    <a:pt x="1437283" y="484246"/>
                  </a:lnTo>
                  <a:lnTo>
                    <a:pt x="1360009" y="582125"/>
                  </a:lnTo>
                  <a:lnTo>
                    <a:pt x="1295615" y="680005"/>
                  </a:lnTo>
                  <a:lnTo>
                    <a:pt x="1141068" y="883491"/>
                  </a:lnTo>
                  <a:lnTo>
                    <a:pt x="868036" y="120288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7">
              <a:extLst>
                <a:ext uri="{FF2B5EF4-FFF2-40B4-BE49-F238E27FC236}">
                  <a16:creationId xmlns:a16="http://schemas.microsoft.com/office/drawing/2014/main" id="{86A5E5DF-7496-4518-BCA2-61E5692C9DA6}"/>
                </a:ext>
              </a:extLst>
            </p:cNvPr>
            <p:cNvSpPr/>
            <p:nvPr/>
          </p:nvSpPr>
          <p:spPr>
            <a:xfrm>
              <a:off x="5434014" y="2155826"/>
              <a:ext cx="1501775" cy="385763"/>
            </a:xfrm>
            <a:custGeom>
              <a:avLst/>
              <a:gdLst>
                <a:gd name="connsiteX0" fmla="*/ 826823 w 1501676"/>
                <a:gd name="connsiteY0" fmla="*/ 267881 h 386367"/>
                <a:gd name="connsiteX1" fmla="*/ 311668 w 1501676"/>
                <a:gd name="connsiteY1" fmla="*/ 383791 h 386367"/>
                <a:gd name="connsiteX2" fmla="*/ 267880 w 1501676"/>
                <a:gd name="connsiteY2" fmla="*/ 386367 h 386367"/>
                <a:gd name="connsiteX3" fmla="*/ 236971 w 1501676"/>
                <a:gd name="connsiteY3" fmla="*/ 383791 h 386367"/>
                <a:gd name="connsiteX4" fmla="*/ 185455 w 1501676"/>
                <a:gd name="connsiteY4" fmla="*/ 368336 h 386367"/>
                <a:gd name="connsiteX5" fmla="*/ 105606 w 1501676"/>
                <a:gd name="connsiteY5" fmla="*/ 329700 h 386367"/>
                <a:gd name="connsiteX6" fmla="*/ 0 w 1501676"/>
                <a:gd name="connsiteY6" fmla="*/ 255002 h 386367"/>
                <a:gd name="connsiteX7" fmla="*/ 79849 w 1501676"/>
                <a:gd name="connsiteY7" fmla="*/ 136516 h 386367"/>
                <a:gd name="connsiteX8" fmla="*/ 193183 w 1501676"/>
                <a:gd name="connsiteY8" fmla="*/ 172577 h 386367"/>
                <a:gd name="connsiteX9" fmla="*/ 249850 w 1501676"/>
                <a:gd name="connsiteY9" fmla="*/ 182880 h 386367"/>
                <a:gd name="connsiteX10" fmla="*/ 283335 w 1501676"/>
                <a:gd name="connsiteY10" fmla="*/ 188032 h 386367"/>
                <a:gd name="connsiteX11" fmla="*/ 327123 w 1501676"/>
                <a:gd name="connsiteY11" fmla="*/ 188032 h 386367"/>
                <a:gd name="connsiteX12" fmla="*/ 365760 w 1501676"/>
                <a:gd name="connsiteY12" fmla="*/ 182880 h 386367"/>
                <a:gd name="connsiteX13" fmla="*/ 680004 w 1501676"/>
                <a:gd name="connsiteY13" fmla="*/ 115910 h 386367"/>
                <a:gd name="connsiteX14" fmla="*/ 978794 w 1501676"/>
                <a:gd name="connsiteY14" fmla="*/ 46364 h 386367"/>
                <a:gd name="connsiteX15" fmla="*/ 1146219 w 1501676"/>
                <a:gd name="connsiteY15" fmla="*/ 0 h 386367"/>
                <a:gd name="connsiteX16" fmla="*/ 1169401 w 1501676"/>
                <a:gd name="connsiteY16" fmla="*/ 5152 h 386367"/>
                <a:gd name="connsiteX17" fmla="*/ 1241523 w 1501676"/>
                <a:gd name="connsiteY17" fmla="*/ 38637 h 386367"/>
                <a:gd name="connsiteX18" fmla="*/ 1323948 w 1501676"/>
                <a:gd name="connsiteY18" fmla="*/ 77274 h 386367"/>
                <a:gd name="connsiteX19" fmla="*/ 1385766 w 1501676"/>
                <a:gd name="connsiteY19" fmla="*/ 113334 h 386367"/>
                <a:gd name="connsiteX20" fmla="*/ 1416676 w 1501676"/>
                <a:gd name="connsiteY20" fmla="*/ 136516 h 386367"/>
                <a:gd name="connsiteX21" fmla="*/ 1442433 w 1501676"/>
                <a:gd name="connsiteY21" fmla="*/ 157123 h 386367"/>
                <a:gd name="connsiteX22" fmla="*/ 1465615 w 1501676"/>
                <a:gd name="connsiteY22" fmla="*/ 185456 h 386367"/>
                <a:gd name="connsiteX23" fmla="*/ 1488797 w 1501676"/>
                <a:gd name="connsiteY23" fmla="*/ 216365 h 386367"/>
                <a:gd name="connsiteX24" fmla="*/ 1496525 w 1501676"/>
                <a:gd name="connsiteY24" fmla="*/ 244699 h 386367"/>
                <a:gd name="connsiteX25" fmla="*/ 1501676 w 1501676"/>
                <a:gd name="connsiteY25" fmla="*/ 265305 h 386367"/>
                <a:gd name="connsiteX26" fmla="*/ 1499100 w 1501676"/>
                <a:gd name="connsiteY26" fmla="*/ 288487 h 386367"/>
                <a:gd name="connsiteX27" fmla="*/ 1483646 w 1501676"/>
                <a:gd name="connsiteY27" fmla="*/ 309093 h 386367"/>
                <a:gd name="connsiteX28" fmla="*/ 1421827 w 1501676"/>
                <a:gd name="connsiteY28" fmla="*/ 342578 h 386367"/>
                <a:gd name="connsiteX29" fmla="*/ 1125613 w 1501676"/>
                <a:gd name="connsiteY29" fmla="*/ 213790 h 386367"/>
                <a:gd name="connsiteX30" fmla="*/ 826823 w 1501676"/>
                <a:gd name="connsiteY30" fmla="*/ 267881 h 38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01676" h="386367">
                  <a:moveTo>
                    <a:pt x="826823" y="267881"/>
                  </a:moveTo>
                  <a:lnTo>
                    <a:pt x="311668" y="383791"/>
                  </a:lnTo>
                  <a:lnTo>
                    <a:pt x="267880" y="386367"/>
                  </a:lnTo>
                  <a:lnTo>
                    <a:pt x="236971" y="383791"/>
                  </a:lnTo>
                  <a:lnTo>
                    <a:pt x="185455" y="368336"/>
                  </a:lnTo>
                  <a:lnTo>
                    <a:pt x="105606" y="329700"/>
                  </a:lnTo>
                  <a:lnTo>
                    <a:pt x="0" y="255002"/>
                  </a:lnTo>
                  <a:lnTo>
                    <a:pt x="79849" y="136516"/>
                  </a:lnTo>
                  <a:lnTo>
                    <a:pt x="193183" y="172577"/>
                  </a:lnTo>
                  <a:lnTo>
                    <a:pt x="249850" y="182880"/>
                  </a:lnTo>
                  <a:lnTo>
                    <a:pt x="283335" y="188032"/>
                  </a:lnTo>
                  <a:lnTo>
                    <a:pt x="327123" y="188032"/>
                  </a:lnTo>
                  <a:lnTo>
                    <a:pt x="365760" y="182880"/>
                  </a:lnTo>
                  <a:lnTo>
                    <a:pt x="680004" y="115910"/>
                  </a:lnTo>
                  <a:lnTo>
                    <a:pt x="978794" y="46364"/>
                  </a:lnTo>
                  <a:lnTo>
                    <a:pt x="1146219" y="0"/>
                  </a:lnTo>
                  <a:lnTo>
                    <a:pt x="1169401" y="5152"/>
                  </a:lnTo>
                  <a:lnTo>
                    <a:pt x="1241523" y="38637"/>
                  </a:lnTo>
                  <a:lnTo>
                    <a:pt x="1323948" y="77274"/>
                  </a:lnTo>
                  <a:lnTo>
                    <a:pt x="1385766" y="113334"/>
                  </a:lnTo>
                  <a:lnTo>
                    <a:pt x="1416676" y="136516"/>
                  </a:lnTo>
                  <a:lnTo>
                    <a:pt x="1442433" y="157123"/>
                  </a:lnTo>
                  <a:lnTo>
                    <a:pt x="1465615" y="185456"/>
                  </a:lnTo>
                  <a:lnTo>
                    <a:pt x="1488797" y="216365"/>
                  </a:lnTo>
                  <a:lnTo>
                    <a:pt x="1496525" y="244699"/>
                  </a:lnTo>
                  <a:lnTo>
                    <a:pt x="1501676" y="265305"/>
                  </a:lnTo>
                  <a:cubicBezTo>
                    <a:pt x="1498993" y="286763"/>
                    <a:pt x="1499100" y="278989"/>
                    <a:pt x="1499100" y="288487"/>
                  </a:cubicBezTo>
                  <a:lnTo>
                    <a:pt x="1483646" y="309093"/>
                  </a:lnTo>
                  <a:lnTo>
                    <a:pt x="1421827" y="342578"/>
                  </a:lnTo>
                  <a:lnTo>
                    <a:pt x="1125613" y="213790"/>
                  </a:lnTo>
                  <a:lnTo>
                    <a:pt x="826823" y="267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0">
              <a:extLst>
                <a:ext uri="{FF2B5EF4-FFF2-40B4-BE49-F238E27FC236}">
                  <a16:creationId xmlns:a16="http://schemas.microsoft.com/office/drawing/2014/main" id="{4E8EF1D7-1C2B-4BA6-994B-FC2E441632A3}"/>
                </a:ext>
              </a:extLst>
            </p:cNvPr>
            <p:cNvSpPr/>
            <p:nvPr/>
          </p:nvSpPr>
          <p:spPr>
            <a:xfrm>
              <a:off x="3786189" y="2309813"/>
              <a:ext cx="3081337" cy="3219450"/>
            </a:xfrm>
            <a:custGeom>
              <a:avLst/>
              <a:gdLst>
                <a:gd name="connsiteX0" fmla="*/ 2192827 w 3081225"/>
                <a:gd name="connsiteY0" fmla="*/ 1620785 h 3219901"/>
                <a:gd name="connsiteX1" fmla="*/ 1902472 w 3081225"/>
                <a:gd name="connsiteY1" fmla="*/ 1976144 h 3219901"/>
                <a:gd name="connsiteX2" fmla="*/ 1681456 w 3081225"/>
                <a:gd name="connsiteY2" fmla="*/ 2214495 h 3219901"/>
                <a:gd name="connsiteX3" fmla="*/ 1477774 w 3081225"/>
                <a:gd name="connsiteY3" fmla="*/ 2405175 h 3219901"/>
                <a:gd name="connsiteX4" fmla="*/ 1274093 w 3081225"/>
                <a:gd name="connsiteY4" fmla="*/ 2578521 h 3219901"/>
                <a:gd name="connsiteX5" fmla="*/ 1074745 w 3081225"/>
                <a:gd name="connsiteY5" fmla="*/ 2717198 h 3219901"/>
                <a:gd name="connsiteX6" fmla="*/ 879731 w 3081225"/>
                <a:gd name="connsiteY6" fmla="*/ 2842874 h 3219901"/>
                <a:gd name="connsiteX7" fmla="*/ 663048 w 3081225"/>
                <a:gd name="connsiteY7" fmla="*/ 2955549 h 3219901"/>
                <a:gd name="connsiteX8" fmla="*/ 476701 w 3081225"/>
                <a:gd name="connsiteY8" fmla="*/ 3046556 h 3219901"/>
                <a:gd name="connsiteX9" fmla="*/ 303356 w 3081225"/>
                <a:gd name="connsiteY9" fmla="*/ 3120228 h 3219901"/>
                <a:gd name="connsiteX10" fmla="*/ 143010 w 3081225"/>
                <a:gd name="connsiteY10" fmla="*/ 3180899 h 3219901"/>
                <a:gd name="connsiteX11" fmla="*/ 56338 w 3081225"/>
                <a:gd name="connsiteY11" fmla="*/ 3215568 h 3219901"/>
                <a:gd name="connsiteX12" fmla="*/ 34669 w 3081225"/>
                <a:gd name="connsiteY12" fmla="*/ 3219901 h 3219901"/>
                <a:gd name="connsiteX13" fmla="*/ 13001 w 3081225"/>
                <a:gd name="connsiteY13" fmla="*/ 3215568 h 3219901"/>
                <a:gd name="connsiteX14" fmla="*/ 0 w 3081225"/>
                <a:gd name="connsiteY14" fmla="*/ 3198233 h 3219901"/>
                <a:gd name="connsiteX15" fmla="*/ 0 w 3081225"/>
                <a:gd name="connsiteY15" fmla="*/ 3172231 h 3219901"/>
                <a:gd name="connsiteX16" fmla="*/ 4334 w 3081225"/>
                <a:gd name="connsiteY16" fmla="*/ 3150563 h 3219901"/>
                <a:gd name="connsiteX17" fmla="*/ 26002 w 3081225"/>
                <a:gd name="connsiteY17" fmla="*/ 3133229 h 3219901"/>
                <a:gd name="connsiteX18" fmla="*/ 121342 w 3081225"/>
                <a:gd name="connsiteY18" fmla="*/ 3094226 h 3219901"/>
                <a:gd name="connsiteX19" fmla="*/ 316356 w 3081225"/>
                <a:gd name="connsiteY19" fmla="*/ 3007553 h 3219901"/>
                <a:gd name="connsiteX20" fmla="*/ 515704 w 3081225"/>
                <a:gd name="connsiteY20" fmla="*/ 2899211 h 3219901"/>
                <a:gd name="connsiteX21" fmla="*/ 767056 w 3081225"/>
                <a:gd name="connsiteY21" fmla="*/ 2743200 h 3219901"/>
                <a:gd name="connsiteX22" fmla="*/ 1018408 w 3081225"/>
                <a:gd name="connsiteY22" fmla="*/ 2556853 h 3219901"/>
                <a:gd name="connsiteX23" fmla="*/ 1287094 w 3081225"/>
                <a:gd name="connsiteY23" fmla="*/ 2327170 h 3219901"/>
                <a:gd name="connsiteX24" fmla="*/ 1425771 w 3081225"/>
                <a:gd name="connsiteY24" fmla="*/ 2201494 h 3219901"/>
                <a:gd name="connsiteX25" fmla="*/ 1612118 w 3081225"/>
                <a:gd name="connsiteY25" fmla="*/ 1984811 h 3219901"/>
                <a:gd name="connsiteX26" fmla="*/ 1820133 w 3081225"/>
                <a:gd name="connsiteY26" fmla="*/ 1729126 h 3219901"/>
                <a:gd name="connsiteX27" fmla="*/ 1980478 w 3081225"/>
                <a:gd name="connsiteY27" fmla="*/ 1508110 h 3219901"/>
                <a:gd name="connsiteX28" fmla="*/ 2127822 w 3081225"/>
                <a:gd name="connsiteY28" fmla="*/ 1300095 h 3219901"/>
                <a:gd name="connsiteX29" fmla="*/ 2275166 w 3081225"/>
                <a:gd name="connsiteY29" fmla="*/ 1070411 h 3219901"/>
                <a:gd name="connsiteX30" fmla="*/ 2422510 w 3081225"/>
                <a:gd name="connsiteY30" fmla="*/ 823393 h 3219901"/>
                <a:gd name="connsiteX31" fmla="*/ 2539519 w 3081225"/>
                <a:gd name="connsiteY31" fmla="*/ 611045 h 3219901"/>
                <a:gd name="connsiteX32" fmla="*/ 2608857 w 3081225"/>
                <a:gd name="connsiteY32" fmla="*/ 450700 h 3219901"/>
                <a:gd name="connsiteX33" fmla="*/ 2699864 w 3081225"/>
                <a:gd name="connsiteY33" fmla="*/ 247018 h 3219901"/>
                <a:gd name="connsiteX34" fmla="*/ 2747534 w 3081225"/>
                <a:gd name="connsiteY34" fmla="*/ 143010 h 3219901"/>
                <a:gd name="connsiteX35" fmla="*/ 2751867 w 3081225"/>
                <a:gd name="connsiteY35" fmla="*/ 112675 h 3219901"/>
                <a:gd name="connsiteX36" fmla="*/ 2751867 w 3081225"/>
                <a:gd name="connsiteY36" fmla="*/ 82339 h 3219901"/>
                <a:gd name="connsiteX37" fmla="*/ 2691196 w 3081225"/>
                <a:gd name="connsiteY37" fmla="*/ 0 h 3219901"/>
                <a:gd name="connsiteX38" fmla="*/ 3081225 w 3081225"/>
                <a:gd name="connsiteY38" fmla="*/ 164679 h 3219901"/>
                <a:gd name="connsiteX39" fmla="*/ 3072557 w 3081225"/>
                <a:gd name="connsiteY39" fmla="*/ 186347 h 3219901"/>
                <a:gd name="connsiteX40" fmla="*/ 3024887 w 3081225"/>
                <a:gd name="connsiteY40" fmla="*/ 212349 h 3219901"/>
                <a:gd name="connsiteX41" fmla="*/ 2998885 w 3081225"/>
                <a:gd name="connsiteY41" fmla="*/ 238351 h 3219901"/>
                <a:gd name="connsiteX42" fmla="*/ 2968550 w 3081225"/>
                <a:gd name="connsiteY42" fmla="*/ 290355 h 3219901"/>
                <a:gd name="connsiteX43" fmla="*/ 2890544 w 3081225"/>
                <a:gd name="connsiteY43" fmla="*/ 476701 h 3219901"/>
                <a:gd name="connsiteX44" fmla="*/ 2777869 w 3081225"/>
                <a:gd name="connsiteY44" fmla="*/ 719386 h 3219901"/>
                <a:gd name="connsiteX45" fmla="*/ 2639192 w 3081225"/>
                <a:gd name="connsiteY45" fmla="*/ 957737 h 3219901"/>
                <a:gd name="connsiteX46" fmla="*/ 2509183 w 3081225"/>
                <a:gd name="connsiteY46" fmla="*/ 1174419 h 3219901"/>
                <a:gd name="connsiteX47" fmla="*/ 2283833 w 3081225"/>
                <a:gd name="connsiteY47" fmla="*/ 1499443 h 3219901"/>
                <a:gd name="connsiteX48" fmla="*/ 2192827 w 3081225"/>
                <a:gd name="connsiteY48" fmla="*/ 1620785 h 321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81225" h="3219901">
                  <a:moveTo>
                    <a:pt x="2192827" y="1620785"/>
                  </a:moveTo>
                  <a:lnTo>
                    <a:pt x="1902472" y="1976144"/>
                  </a:lnTo>
                  <a:lnTo>
                    <a:pt x="1681456" y="2214495"/>
                  </a:lnTo>
                  <a:lnTo>
                    <a:pt x="1477774" y="2405175"/>
                  </a:lnTo>
                  <a:lnTo>
                    <a:pt x="1274093" y="2578521"/>
                  </a:lnTo>
                  <a:lnTo>
                    <a:pt x="1074745" y="2717198"/>
                  </a:lnTo>
                  <a:lnTo>
                    <a:pt x="879731" y="2842874"/>
                  </a:lnTo>
                  <a:lnTo>
                    <a:pt x="663048" y="2955549"/>
                  </a:lnTo>
                  <a:lnTo>
                    <a:pt x="476701" y="3046556"/>
                  </a:lnTo>
                  <a:lnTo>
                    <a:pt x="303356" y="3120228"/>
                  </a:lnTo>
                  <a:lnTo>
                    <a:pt x="143010" y="3180899"/>
                  </a:lnTo>
                  <a:lnTo>
                    <a:pt x="56338" y="3215568"/>
                  </a:lnTo>
                  <a:lnTo>
                    <a:pt x="34669" y="3219901"/>
                  </a:lnTo>
                  <a:lnTo>
                    <a:pt x="13001" y="3215568"/>
                  </a:lnTo>
                  <a:lnTo>
                    <a:pt x="0" y="3198233"/>
                  </a:lnTo>
                  <a:lnTo>
                    <a:pt x="0" y="3172231"/>
                  </a:lnTo>
                  <a:lnTo>
                    <a:pt x="4334" y="3150563"/>
                  </a:lnTo>
                  <a:lnTo>
                    <a:pt x="26002" y="3133229"/>
                  </a:lnTo>
                  <a:lnTo>
                    <a:pt x="121342" y="3094226"/>
                  </a:lnTo>
                  <a:lnTo>
                    <a:pt x="316356" y="3007553"/>
                  </a:lnTo>
                  <a:lnTo>
                    <a:pt x="515704" y="2899211"/>
                  </a:lnTo>
                  <a:lnTo>
                    <a:pt x="767056" y="2743200"/>
                  </a:lnTo>
                  <a:lnTo>
                    <a:pt x="1018408" y="2556853"/>
                  </a:lnTo>
                  <a:lnTo>
                    <a:pt x="1287094" y="2327170"/>
                  </a:lnTo>
                  <a:lnTo>
                    <a:pt x="1425771" y="2201494"/>
                  </a:lnTo>
                  <a:lnTo>
                    <a:pt x="1612118" y="1984811"/>
                  </a:lnTo>
                  <a:lnTo>
                    <a:pt x="1820133" y="1729126"/>
                  </a:lnTo>
                  <a:lnTo>
                    <a:pt x="1980478" y="1508110"/>
                  </a:lnTo>
                  <a:lnTo>
                    <a:pt x="2127822" y="1300095"/>
                  </a:lnTo>
                  <a:lnTo>
                    <a:pt x="2275166" y="1070411"/>
                  </a:lnTo>
                  <a:lnTo>
                    <a:pt x="2422510" y="823393"/>
                  </a:lnTo>
                  <a:lnTo>
                    <a:pt x="2539519" y="611045"/>
                  </a:lnTo>
                  <a:lnTo>
                    <a:pt x="2608857" y="450700"/>
                  </a:lnTo>
                  <a:lnTo>
                    <a:pt x="2699864" y="247018"/>
                  </a:lnTo>
                  <a:lnTo>
                    <a:pt x="2747534" y="143010"/>
                  </a:lnTo>
                  <a:lnTo>
                    <a:pt x="2751867" y="112675"/>
                  </a:lnTo>
                  <a:lnTo>
                    <a:pt x="2751867" y="82339"/>
                  </a:lnTo>
                  <a:lnTo>
                    <a:pt x="2691196" y="0"/>
                  </a:lnTo>
                  <a:lnTo>
                    <a:pt x="3081225" y="164679"/>
                  </a:lnTo>
                  <a:lnTo>
                    <a:pt x="3072557" y="186347"/>
                  </a:lnTo>
                  <a:lnTo>
                    <a:pt x="3024887" y="212349"/>
                  </a:lnTo>
                  <a:lnTo>
                    <a:pt x="2998885" y="238351"/>
                  </a:lnTo>
                  <a:lnTo>
                    <a:pt x="2968550" y="290355"/>
                  </a:lnTo>
                  <a:lnTo>
                    <a:pt x="2890544" y="476701"/>
                  </a:lnTo>
                  <a:lnTo>
                    <a:pt x="2777869" y="719386"/>
                  </a:lnTo>
                  <a:lnTo>
                    <a:pt x="2639192" y="957737"/>
                  </a:lnTo>
                  <a:lnTo>
                    <a:pt x="2509183" y="1174419"/>
                  </a:lnTo>
                  <a:lnTo>
                    <a:pt x="2283833" y="1499443"/>
                  </a:lnTo>
                  <a:lnTo>
                    <a:pt x="2192827" y="162078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8">
              <a:extLst>
                <a:ext uri="{FF2B5EF4-FFF2-40B4-BE49-F238E27FC236}">
                  <a16:creationId xmlns:a16="http://schemas.microsoft.com/office/drawing/2014/main" id="{9A158A7E-FC15-47F6-99B5-4F0C863A9851}"/>
                </a:ext>
              </a:extLst>
            </p:cNvPr>
            <p:cNvSpPr/>
            <p:nvPr/>
          </p:nvSpPr>
          <p:spPr>
            <a:xfrm>
              <a:off x="5953125" y="3735389"/>
              <a:ext cx="2509838" cy="1817687"/>
            </a:xfrm>
            <a:custGeom>
              <a:avLst/>
              <a:gdLst>
                <a:gd name="connsiteX0" fmla="*/ 947738 w 2509838"/>
                <a:gd name="connsiteY0" fmla="*/ 1040607 h 1816894"/>
                <a:gd name="connsiteX1" fmla="*/ 650081 w 2509838"/>
                <a:gd name="connsiteY1" fmla="*/ 669132 h 1816894"/>
                <a:gd name="connsiteX2" fmla="*/ 538163 w 2509838"/>
                <a:gd name="connsiteY2" fmla="*/ 542925 h 1816894"/>
                <a:gd name="connsiteX3" fmla="*/ 435769 w 2509838"/>
                <a:gd name="connsiteY3" fmla="*/ 440532 h 1816894"/>
                <a:gd name="connsiteX4" fmla="*/ 319088 w 2509838"/>
                <a:gd name="connsiteY4" fmla="*/ 338138 h 1816894"/>
                <a:gd name="connsiteX5" fmla="*/ 0 w 2509838"/>
                <a:gd name="connsiteY5" fmla="*/ 88107 h 1816894"/>
                <a:gd name="connsiteX6" fmla="*/ 64294 w 2509838"/>
                <a:gd name="connsiteY6" fmla="*/ 0 h 1816894"/>
                <a:gd name="connsiteX7" fmla="*/ 161925 w 2509838"/>
                <a:gd name="connsiteY7" fmla="*/ 69057 h 1816894"/>
                <a:gd name="connsiteX8" fmla="*/ 269081 w 2509838"/>
                <a:gd name="connsiteY8" fmla="*/ 142875 h 1816894"/>
                <a:gd name="connsiteX9" fmla="*/ 347663 w 2509838"/>
                <a:gd name="connsiteY9" fmla="*/ 204788 h 1816894"/>
                <a:gd name="connsiteX10" fmla="*/ 511969 w 2509838"/>
                <a:gd name="connsiteY10" fmla="*/ 330994 h 1816894"/>
                <a:gd name="connsiteX11" fmla="*/ 700088 w 2509838"/>
                <a:gd name="connsiteY11" fmla="*/ 490538 h 1816894"/>
                <a:gd name="connsiteX12" fmla="*/ 892969 w 2509838"/>
                <a:gd name="connsiteY12" fmla="*/ 666750 h 1816894"/>
                <a:gd name="connsiteX13" fmla="*/ 1140619 w 2509838"/>
                <a:gd name="connsiteY13" fmla="*/ 895350 h 1816894"/>
                <a:gd name="connsiteX14" fmla="*/ 1273969 w 2509838"/>
                <a:gd name="connsiteY14" fmla="*/ 1023938 h 1816894"/>
                <a:gd name="connsiteX15" fmla="*/ 1428750 w 2509838"/>
                <a:gd name="connsiteY15" fmla="*/ 1157288 h 1816894"/>
                <a:gd name="connsiteX16" fmla="*/ 1604963 w 2509838"/>
                <a:gd name="connsiteY16" fmla="*/ 1290638 h 1816894"/>
                <a:gd name="connsiteX17" fmla="*/ 1702594 w 2509838"/>
                <a:gd name="connsiteY17" fmla="*/ 1359694 h 1816894"/>
                <a:gd name="connsiteX18" fmla="*/ 1859756 w 2509838"/>
                <a:gd name="connsiteY18" fmla="*/ 1459707 h 1816894"/>
                <a:gd name="connsiteX19" fmla="*/ 1983581 w 2509838"/>
                <a:gd name="connsiteY19" fmla="*/ 1533525 h 1816894"/>
                <a:gd name="connsiteX20" fmla="*/ 2116931 w 2509838"/>
                <a:gd name="connsiteY20" fmla="*/ 1600200 h 1816894"/>
                <a:gd name="connsiteX21" fmla="*/ 2233613 w 2509838"/>
                <a:gd name="connsiteY21" fmla="*/ 1652588 h 1816894"/>
                <a:gd name="connsiteX22" fmla="*/ 2438400 w 2509838"/>
                <a:gd name="connsiteY22" fmla="*/ 1733550 h 1816894"/>
                <a:gd name="connsiteX23" fmla="*/ 2476500 w 2509838"/>
                <a:gd name="connsiteY23" fmla="*/ 1747838 h 1816894"/>
                <a:gd name="connsiteX24" fmla="*/ 2493169 w 2509838"/>
                <a:gd name="connsiteY24" fmla="*/ 1757363 h 1816894"/>
                <a:gd name="connsiteX25" fmla="*/ 2507456 w 2509838"/>
                <a:gd name="connsiteY25" fmla="*/ 1776413 h 1816894"/>
                <a:gd name="connsiteX26" fmla="*/ 2509838 w 2509838"/>
                <a:gd name="connsiteY26" fmla="*/ 1788319 h 1816894"/>
                <a:gd name="connsiteX27" fmla="*/ 2500313 w 2509838"/>
                <a:gd name="connsiteY27" fmla="*/ 1809750 h 1816894"/>
                <a:gd name="connsiteX28" fmla="*/ 2483644 w 2509838"/>
                <a:gd name="connsiteY28" fmla="*/ 1816894 h 1816894"/>
                <a:gd name="connsiteX29" fmla="*/ 2314575 w 2509838"/>
                <a:gd name="connsiteY29" fmla="*/ 1807369 h 1816894"/>
                <a:gd name="connsiteX30" fmla="*/ 1883569 w 2509838"/>
                <a:gd name="connsiteY30" fmla="*/ 1781175 h 1816894"/>
                <a:gd name="connsiteX31" fmla="*/ 1597819 w 2509838"/>
                <a:gd name="connsiteY31" fmla="*/ 1769269 h 1816894"/>
                <a:gd name="connsiteX32" fmla="*/ 1581150 w 2509838"/>
                <a:gd name="connsiteY32" fmla="*/ 1769269 h 1816894"/>
                <a:gd name="connsiteX33" fmla="*/ 1554956 w 2509838"/>
                <a:gd name="connsiteY33" fmla="*/ 1750219 h 1816894"/>
                <a:gd name="connsiteX34" fmla="*/ 1421606 w 2509838"/>
                <a:gd name="connsiteY34" fmla="*/ 1628775 h 1816894"/>
                <a:gd name="connsiteX35" fmla="*/ 1243013 w 2509838"/>
                <a:gd name="connsiteY35" fmla="*/ 1419225 h 1816894"/>
                <a:gd name="connsiteX36" fmla="*/ 1047750 w 2509838"/>
                <a:gd name="connsiteY36" fmla="*/ 1166813 h 1816894"/>
                <a:gd name="connsiteX37" fmla="*/ 947738 w 2509838"/>
                <a:gd name="connsiteY37" fmla="*/ 1040607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509838" h="1816894">
                  <a:moveTo>
                    <a:pt x="947738" y="1040607"/>
                  </a:moveTo>
                  <a:lnTo>
                    <a:pt x="650081" y="669132"/>
                  </a:lnTo>
                  <a:lnTo>
                    <a:pt x="538163" y="542925"/>
                  </a:lnTo>
                  <a:lnTo>
                    <a:pt x="435769" y="440532"/>
                  </a:lnTo>
                  <a:lnTo>
                    <a:pt x="319088" y="338138"/>
                  </a:lnTo>
                  <a:lnTo>
                    <a:pt x="0" y="88107"/>
                  </a:lnTo>
                  <a:lnTo>
                    <a:pt x="64294" y="0"/>
                  </a:lnTo>
                  <a:lnTo>
                    <a:pt x="161925" y="69057"/>
                  </a:lnTo>
                  <a:lnTo>
                    <a:pt x="269081" y="142875"/>
                  </a:lnTo>
                  <a:lnTo>
                    <a:pt x="347663" y="204788"/>
                  </a:lnTo>
                  <a:lnTo>
                    <a:pt x="511969" y="330994"/>
                  </a:lnTo>
                  <a:lnTo>
                    <a:pt x="700088" y="490538"/>
                  </a:lnTo>
                  <a:lnTo>
                    <a:pt x="892969" y="666750"/>
                  </a:lnTo>
                  <a:lnTo>
                    <a:pt x="1140619" y="895350"/>
                  </a:lnTo>
                  <a:lnTo>
                    <a:pt x="1273969" y="1023938"/>
                  </a:lnTo>
                  <a:lnTo>
                    <a:pt x="1428750" y="1157288"/>
                  </a:lnTo>
                  <a:lnTo>
                    <a:pt x="1604963" y="1290638"/>
                  </a:lnTo>
                  <a:lnTo>
                    <a:pt x="1702594" y="1359694"/>
                  </a:lnTo>
                  <a:lnTo>
                    <a:pt x="1859756" y="1459707"/>
                  </a:lnTo>
                  <a:lnTo>
                    <a:pt x="1983581" y="1533525"/>
                  </a:lnTo>
                  <a:lnTo>
                    <a:pt x="2116931" y="1600200"/>
                  </a:lnTo>
                  <a:lnTo>
                    <a:pt x="2233613" y="1652588"/>
                  </a:lnTo>
                  <a:lnTo>
                    <a:pt x="2438400" y="1733550"/>
                  </a:lnTo>
                  <a:lnTo>
                    <a:pt x="2476500" y="1747838"/>
                  </a:lnTo>
                  <a:lnTo>
                    <a:pt x="2493169" y="1757363"/>
                  </a:lnTo>
                  <a:lnTo>
                    <a:pt x="2507456" y="1776413"/>
                  </a:lnTo>
                  <a:lnTo>
                    <a:pt x="2509838" y="1788319"/>
                  </a:lnTo>
                  <a:lnTo>
                    <a:pt x="2500313" y="1809750"/>
                  </a:lnTo>
                  <a:lnTo>
                    <a:pt x="2483644" y="1816894"/>
                  </a:lnTo>
                  <a:lnTo>
                    <a:pt x="2314575" y="1807369"/>
                  </a:lnTo>
                  <a:lnTo>
                    <a:pt x="1883569" y="1781175"/>
                  </a:lnTo>
                  <a:lnTo>
                    <a:pt x="1597819" y="1769269"/>
                  </a:lnTo>
                  <a:lnTo>
                    <a:pt x="1581150" y="1769269"/>
                  </a:lnTo>
                  <a:lnTo>
                    <a:pt x="1554956" y="1750219"/>
                  </a:lnTo>
                  <a:lnTo>
                    <a:pt x="1421606" y="1628775"/>
                  </a:lnTo>
                  <a:lnTo>
                    <a:pt x="1243013" y="1419225"/>
                  </a:lnTo>
                  <a:lnTo>
                    <a:pt x="1047750" y="1166813"/>
                  </a:lnTo>
                  <a:lnTo>
                    <a:pt x="947738" y="104060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91DA29D-AB05-4387-ABCA-D8A9DE698F0C}"/>
              </a:ext>
            </a:extLst>
          </p:cNvPr>
          <p:cNvGrpSpPr/>
          <p:nvPr/>
        </p:nvGrpSpPr>
        <p:grpSpPr>
          <a:xfrm>
            <a:off x="3786189" y="1746250"/>
            <a:ext cx="4676774" cy="3806826"/>
            <a:chOff x="3786189" y="1746250"/>
            <a:chExt cx="4676774" cy="3806826"/>
          </a:xfrm>
          <a:solidFill>
            <a:schemeClr val="tx1"/>
          </a:solidFill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56029EE1-1CE5-40CC-9C20-0758C08BB9B1}"/>
                </a:ext>
              </a:extLst>
            </p:cNvPr>
            <p:cNvSpPr/>
            <p:nvPr/>
          </p:nvSpPr>
          <p:spPr>
            <a:xfrm>
              <a:off x="4203701" y="1746250"/>
              <a:ext cx="1611313" cy="1911350"/>
            </a:xfrm>
            <a:custGeom>
              <a:avLst/>
              <a:gdLst>
                <a:gd name="connsiteX0" fmla="*/ 868036 w 1612435"/>
                <a:gd name="connsiteY0" fmla="*/ 1202887 h 1911225"/>
                <a:gd name="connsiteX1" fmla="*/ 631065 w 1612435"/>
                <a:gd name="connsiteY1" fmla="*/ 1442434 h 1911225"/>
                <a:gd name="connsiteX2" fmla="*/ 491973 w 1612435"/>
                <a:gd name="connsiteY2" fmla="*/ 1581526 h 1911225"/>
                <a:gd name="connsiteX3" fmla="*/ 332275 w 1612435"/>
                <a:gd name="connsiteY3" fmla="*/ 1712890 h 1911225"/>
                <a:gd name="connsiteX4" fmla="*/ 167426 w 1612435"/>
                <a:gd name="connsiteY4" fmla="*/ 1833952 h 1911225"/>
                <a:gd name="connsiteX5" fmla="*/ 64395 w 1612435"/>
                <a:gd name="connsiteY5" fmla="*/ 1903498 h 1911225"/>
                <a:gd name="connsiteX6" fmla="*/ 46364 w 1612435"/>
                <a:gd name="connsiteY6" fmla="*/ 1911225 h 1911225"/>
                <a:gd name="connsiteX7" fmla="*/ 20606 w 1612435"/>
                <a:gd name="connsiteY7" fmla="*/ 1908649 h 1911225"/>
                <a:gd name="connsiteX8" fmla="*/ 7728 w 1612435"/>
                <a:gd name="connsiteY8" fmla="*/ 1898346 h 1911225"/>
                <a:gd name="connsiteX9" fmla="*/ 0 w 1612435"/>
                <a:gd name="connsiteY9" fmla="*/ 1877740 h 1911225"/>
                <a:gd name="connsiteX10" fmla="*/ 7728 w 1612435"/>
                <a:gd name="connsiteY10" fmla="*/ 1857134 h 1911225"/>
                <a:gd name="connsiteX11" fmla="*/ 123637 w 1612435"/>
                <a:gd name="connsiteY11" fmla="*/ 1754103 h 1911225"/>
                <a:gd name="connsiteX12" fmla="*/ 275608 w 1612435"/>
                <a:gd name="connsiteY12" fmla="*/ 1612435 h 1911225"/>
                <a:gd name="connsiteX13" fmla="*/ 396670 w 1612435"/>
                <a:gd name="connsiteY13" fmla="*/ 1483646 h 1911225"/>
                <a:gd name="connsiteX14" fmla="*/ 517731 w 1612435"/>
                <a:gd name="connsiteY14" fmla="*/ 1349706 h 1911225"/>
                <a:gd name="connsiteX15" fmla="*/ 643944 w 1612435"/>
                <a:gd name="connsiteY15" fmla="*/ 1192584 h 1911225"/>
                <a:gd name="connsiteX16" fmla="*/ 754702 w 1612435"/>
                <a:gd name="connsiteY16" fmla="*/ 1050916 h 1911225"/>
                <a:gd name="connsiteX17" fmla="*/ 870612 w 1612435"/>
                <a:gd name="connsiteY17" fmla="*/ 898946 h 1911225"/>
                <a:gd name="connsiteX18" fmla="*/ 986522 w 1612435"/>
                <a:gd name="connsiteY18" fmla="*/ 726369 h 1911225"/>
                <a:gd name="connsiteX19" fmla="*/ 1076674 w 1612435"/>
                <a:gd name="connsiteY19" fmla="*/ 571822 h 1911225"/>
                <a:gd name="connsiteX20" fmla="*/ 1179705 w 1612435"/>
                <a:gd name="connsiteY20" fmla="*/ 373488 h 1911225"/>
                <a:gd name="connsiteX21" fmla="*/ 1220917 w 1612435"/>
                <a:gd name="connsiteY21" fmla="*/ 291063 h 1911225"/>
                <a:gd name="connsiteX22" fmla="*/ 1228645 w 1612435"/>
                <a:gd name="connsiteY22" fmla="*/ 265305 h 1911225"/>
                <a:gd name="connsiteX23" fmla="*/ 1231221 w 1612435"/>
                <a:gd name="connsiteY23" fmla="*/ 242123 h 1911225"/>
                <a:gd name="connsiteX24" fmla="*/ 1231221 w 1612435"/>
                <a:gd name="connsiteY24" fmla="*/ 216365 h 1911225"/>
                <a:gd name="connsiteX25" fmla="*/ 1220917 w 1612435"/>
                <a:gd name="connsiteY25" fmla="*/ 185456 h 1911225"/>
                <a:gd name="connsiteX26" fmla="*/ 1210614 w 1612435"/>
                <a:gd name="connsiteY26" fmla="*/ 164850 h 1911225"/>
                <a:gd name="connsiteX27" fmla="*/ 1184857 w 1612435"/>
                <a:gd name="connsiteY27" fmla="*/ 139092 h 1911225"/>
                <a:gd name="connsiteX28" fmla="*/ 1156523 w 1612435"/>
                <a:gd name="connsiteY28" fmla="*/ 113334 h 1911225"/>
                <a:gd name="connsiteX29" fmla="*/ 1112735 w 1612435"/>
                <a:gd name="connsiteY29" fmla="*/ 85001 h 1911225"/>
                <a:gd name="connsiteX30" fmla="*/ 1099856 w 1612435"/>
                <a:gd name="connsiteY30" fmla="*/ 74698 h 1911225"/>
                <a:gd name="connsiteX31" fmla="*/ 1092129 w 1612435"/>
                <a:gd name="connsiteY31" fmla="*/ 56667 h 1911225"/>
                <a:gd name="connsiteX32" fmla="*/ 1089553 w 1612435"/>
                <a:gd name="connsiteY32" fmla="*/ 38637 h 1911225"/>
                <a:gd name="connsiteX33" fmla="*/ 1089553 w 1612435"/>
                <a:gd name="connsiteY33" fmla="*/ 23182 h 1911225"/>
                <a:gd name="connsiteX34" fmla="*/ 1099856 w 1612435"/>
                <a:gd name="connsiteY34" fmla="*/ 7728 h 1911225"/>
                <a:gd name="connsiteX35" fmla="*/ 1123038 w 1612435"/>
                <a:gd name="connsiteY35" fmla="*/ 0 h 1911225"/>
                <a:gd name="connsiteX36" fmla="*/ 1153947 w 1612435"/>
                <a:gd name="connsiteY36" fmla="*/ 2576 h 1911225"/>
                <a:gd name="connsiteX37" fmla="*/ 1195160 w 1612435"/>
                <a:gd name="connsiteY37" fmla="*/ 7728 h 1911225"/>
                <a:gd name="connsiteX38" fmla="*/ 1246675 w 1612435"/>
                <a:gd name="connsiteY38" fmla="*/ 25758 h 1911225"/>
                <a:gd name="connsiteX39" fmla="*/ 1303342 w 1612435"/>
                <a:gd name="connsiteY39" fmla="*/ 54091 h 1911225"/>
                <a:gd name="connsiteX40" fmla="*/ 1354858 w 1612435"/>
                <a:gd name="connsiteY40" fmla="*/ 85001 h 1911225"/>
                <a:gd name="connsiteX41" fmla="*/ 1445010 w 1612435"/>
                <a:gd name="connsiteY41" fmla="*/ 154547 h 1911225"/>
                <a:gd name="connsiteX42" fmla="*/ 1527435 w 1612435"/>
                <a:gd name="connsiteY42" fmla="*/ 229244 h 1911225"/>
                <a:gd name="connsiteX43" fmla="*/ 1573799 w 1612435"/>
                <a:gd name="connsiteY43" fmla="*/ 275608 h 1911225"/>
                <a:gd name="connsiteX44" fmla="*/ 1596981 w 1612435"/>
                <a:gd name="connsiteY44" fmla="*/ 303942 h 1911225"/>
                <a:gd name="connsiteX45" fmla="*/ 1607284 w 1612435"/>
                <a:gd name="connsiteY45" fmla="*/ 324548 h 1911225"/>
                <a:gd name="connsiteX46" fmla="*/ 1612435 w 1612435"/>
                <a:gd name="connsiteY46" fmla="*/ 340002 h 1911225"/>
                <a:gd name="connsiteX47" fmla="*/ 1612435 w 1612435"/>
                <a:gd name="connsiteY47" fmla="*/ 355457 h 1911225"/>
                <a:gd name="connsiteX48" fmla="*/ 1599556 w 1612435"/>
                <a:gd name="connsiteY48" fmla="*/ 378639 h 1911225"/>
                <a:gd name="connsiteX49" fmla="*/ 1568647 w 1612435"/>
                <a:gd name="connsiteY49" fmla="*/ 399245 h 1911225"/>
                <a:gd name="connsiteX50" fmla="*/ 1509404 w 1612435"/>
                <a:gd name="connsiteY50" fmla="*/ 425003 h 1911225"/>
                <a:gd name="connsiteX51" fmla="*/ 1473343 w 1612435"/>
                <a:gd name="connsiteY51" fmla="*/ 445609 h 1911225"/>
                <a:gd name="connsiteX52" fmla="*/ 1437283 w 1612435"/>
                <a:gd name="connsiteY52" fmla="*/ 484246 h 1911225"/>
                <a:gd name="connsiteX53" fmla="*/ 1360009 w 1612435"/>
                <a:gd name="connsiteY53" fmla="*/ 582125 h 1911225"/>
                <a:gd name="connsiteX54" fmla="*/ 1295615 w 1612435"/>
                <a:gd name="connsiteY54" fmla="*/ 680005 h 1911225"/>
                <a:gd name="connsiteX55" fmla="*/ 1141068 w 1612435"/>
                <a:gd name="connsiteY55" fmla="*/ 883491 h 1911225"/>
                <a:gd name="connsiteX56" fmla="*/ 868036 w 1612435"/>
                <a:gd name="connsiteY56" fmla="*/ 1202887 h 19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612435" h="1911225">
                  <a:moveTo>
                    <a:pt x="868036" y="1202887"/>
                  </a:moveTo>
                  <a:lnTo>
                    <a:pt x="631065" y="1442434"/>
                  </a:lnTo>
                  <a:lnTo>
                    <a:pt x="491973" y="1581526"/>
                  </a:lnTo>
                  <a:lnTo>
                    <a:pt x="332275" y="1712890"/>
                  </a:lnTo>
                  <a:lnTo>
                    <a:pt x="167426" y="1833952"/>
                  </a:lnTo>
                  <a:lnTo>
                    <a:pt x="64395" y="1903498"/>
                  </a:lnTo>
                  <a:lnTo>
                    <a:pt x="46364" y="1911225"/>
                  </a:lnTo>
                  <a:lnTo>
                    <a:pt x="20606" y="1908649"/>
                  </a:lnTo>
                  <a:lnTo>
                    <a:pt x="7728" y="1898346"/>
                  </a:lnTo>
                  <a:lnTo>
                    <a:pt x="0" y="1877740"/>
                  </a:lnTo>
                  <a:lnTo>
                    <a:pt x="7728" y="1857134"/>
                  </a:lnTo>
                  <a:lnTo>
                    <a:pt x="123637" y="1754103"/>
                  </a:lnTo>
                  <a:lnTo>
                    <a:pt x="275608" y="1612435"/>
                  </a:lnTo>
                  <a:lnTo>
                    <a:pt x="396670" y="1483646"/>
                  </a:lnTo>
                  <a:lnTo>
                    <a:pt x="517731" y="1349706"/>
                  </a:lnTo>
                  <a:lnTo>
                    <a:pt x="643944" y="1192584"/>
                  </a:lnTo>
                  <a:lnTo>
                    <a:pt x="754702" y="1050916"/>
                  </a:lnTo>
                  <a:lnTo>
                    <a:pt x="870612" y="898946"/>
                  </a:lnTo>
                  <a:lnTo>
                    <a:pt x="986522" y="726369"/>
                  </a:lnTo>
                  <a:lnTo>
                    <a:pt x="1076674" y="571822"/>
                  </a:lnTo>
                  <a:lnTo>
                    <a:pt x="1179705" y="373488"/>
                  </a:lnTo>
                  <a:lnTo>
                    <a:pt x="1220917" y="291063"/>
                  </a:lnTo>
                  <a:lnTo>
                    <a:pt x="1228645" y="265305"/>
                  </a:lnTo>
                  <a:lnTo>
                    <a:pt x="1231221" y="242123"/>
                  </a:lnTo>
                  <a:lnTo>
                    <a:pt x="1231221" y="216365"/>
                  </a:lnTo>
                  <a:lnTo>
                    <a:pt x="1220917" y="185456"/>
                  </a:lnTo>
                  <a:lnTo>
                    <a:pt x="1210614" y="164850"/>
                  </a:lnTo>
                  <a:lnTo>
                    <a:pt x="1184857" y="139092"/>
                  </a:lnTo>
                  <a:lnTo>
                    <a:pt x="1156523" y="113334"/>
                  </a:lnTo>
                  <a:lnTo>
                    <a:pt x="1112735" y="85001"/>
                  </a:lnTo>
                  <a:lnTo>
                    <a:pt x="1099856" y="74698"/>
                  </a:lnTo>
                  <a:lnTo>
                    <a:pt x="1092129" y="56667"/>
                  </a:lnTo>
                  <a:lnTo>
                    <a:pt x="1089553" y="38637"/>
                  </a:lnTo>
                  <a:lnTo>
                    <a:pt x="1089553" y="23182"/>
                  </a:lnTo>
                  <a:lnTo>
                    <a:pt x="1099856" y="7728"/>
                  </a:lnTo>
                  <a:lnTo>
                    <a:pt x="1123038" y="0"/>
                  </a:lnTo>
                  <a:lnTo>
                    <a:pt x="1153947" y="2576"/>
                  </a:lnTo>
                  <a:lnTo>
                    <a:pt x="1195160" y="7728"/>
                  </a:lnTo>
                  <a:lnTo>
                    <a:pt x="1246675" y="25758"/>
                  </a:lnTo>
                  <a:lnTo>
                    <a:pt x="1303342" y="54091"/>
                  </a:lnTo>
                  <a:lnTo>
                    <a:pt x="1354858" y="85001"/>
                  </a:lnTo>
                  <a:lnTo>
                    <a:pt x="1445010" y="154547"/>
                  </a:lnTo>
                  <a:lnTo>
                    <a:pt x="1527435" y="229244"/>
                  </a:lnTo>
                  <a:lnTo>
                    <a:pt x="1573799" y="275608"/>
                  </a:lnTo>
                  <a:lnTo>
                    <a:pt x="1596981" y="303942"/>
                  </a:lnTo>
                  <a:lnTo>
                    <a:pt x="1607284" y="324548"/>
                  </a:lnTo>
                  <a:lnTo>
                    <a:pt x="1612435" y="340002"/>
                  </a:lnTo>
                  <a:lnTo>
                    <a:pt x="1612435" y="355457"/>
                  </a:lnTo>
                  <a:lnTo>
                    <a:pt x="1599556" y="378639"/>
                  </a:lnTo>
                  <a:lnTo>
                    <a:pt x="1568647" y="399245"/>
                  </a:lnTo>
                  <a:lnTo>
                    <a:pt x="1509404" y="425003"/>
                  </a:lnTo>
                  <a:lnTo>
                    <a:pt x="1473343" y="445609"/>
                  </a:lnTo>
                  <a:lnTo>
                    <a:pt x="1437283" y="484246"/>
                  </a:lnTo>
                  <a:lnTo>
                    <a:pt x="1360009" y="582125"/>
                  </a:lnTo>
                  <a:lnTo>
                    <a:pt x="1295615" y="680005"/>
                  </a:lnTo>
                  <a:lnTo>
                    <a:pt x="1141068" y="883491"/>
                  </a:lnTo>
                  <a:lnTo>
                    <a:pt x="868036" y="120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C59A4FF1-3524-4004-B245-D0289099755B}"/>
                </a:ext>
              </a:extLst>
            </p:cNvPr>
            <p:cNvSpPr/>
            <p:nvPr/>
          </p:nvSpPr>
          <p:spPr>
            <a:xfrm>
              <a:off x="5434014" y="2155826"/>
              <a:ext cx="1501775" cy="385763"/>
            </a:xfrm>
            <a:custGeom>
              <a:avLst/>
              <a:gdLst>
                <a:gd name="connsiteX0" fmla="*/ 826823 w 1501676"/>
                <a:gd name="connsiteY0" fmla="*/ 267881 h 386367"/>
                <a:gd name="connsiteX1" fmla="*/ 311668 w 1501676"/>
                <a:gd name="connsiteY1" fmla="*/ 383791 h 386367"/>
                <a:gd name="connsiteX2" fmla="*/ 267880 w 1501676"/>
                <a:gd name="connsiteY2" fmla="*/ 386367 h 386367"/>
                <a:gd name="connsiteX3" fmla="*/ 236971 w 1501676"/>
                <a:gd name="connsiteY3" fmla="*/ 383791 h 386367"/>
                <a:gd name="connsiteX4" fmla="*/ 185455 w 1501676"/>
                <a:gd name="connsiteY4" fmla="*/ 368336 h 386367"/>
                <a:gd name="connsiteX5" fmla="*/ 105606 w 1501676"/>
                <a:gd name="connsiteY5" fmla="*/ 329700 h 386367"/>
                <a:gd name="connsiteX6" fmla="*/ 0 w 1501676"/>
                <a:gd name="connsiteY6" fmla="*/ 255002 h 386367"/>
                <a:gd name="connsiteX7" fmla="*/ 79849 w 1501676"/>
                <a:gd name="connsiteY7" fmla="*/ 136516 h 386367"/>
                <a:gd name="connsiteX8" fmla="*/ 193183 w 1501676"/>
                <a:gd name="connsiteY8" fmla="*/ 172577 h 386367"/>
                <a:gd name="connsiteX9" fmla="*/ 249850 w 1501676"/>
                <a:gd name="connsiteY9" fmla="*/ 182880 h 386367"/>
                <a:gd name="connsiteX10" fmla="*/ 283335 w 1501676"/>
                <a:gd name="connsiteY10" fmla="*/ 188032 h 386367"/>
                <a:gd name="connsiteX11" fmla="*/ 327123 w 1501676"/>
                <a:gd name="connsiteY11" fmla="*/ 188032 h 386367"/>
                <a:gd name="connsiteX12" fmla="*/ 365760 w 1501676"/>
                <a:gd name="connsiteY12" fmla="*/ 182880 h 386367"/>
                <a:gd name="connsiteX13" fmla="*/ 680004 w 1501676"/>
                <a:gd name="connsiteY13" fmla="*/ 115910 h 386367"/>
                <a:gd name="connsiteX14" fmla="*/ 978794 w 1501676"/>
                <a:gd name="connsiteY14" fmla="*/ 46364 h 386367"/>
                <a:gd name="connsiteX15" fmla="*/ 1146219 w 1501676"/>
                <a:gd name="connsiteY15" fmla="*/ 0 h 386367"/>
                <a:gd name="connsiteX16" fmla="*/ 1169401 w 1501676"/>
                <a:gd name="connsiteY16" fmla="*/ 5152 h 386367"/>
                <a:gd name="connsiteX17" fmla="*/ 1241523 w 1501676"/>
                <a:gd name="connsiteY17" fmla="*/ 38637 h 386367"/>
                <a:gd name="connsiteX18" fmla="*/ 1323948 w 1501676"/>
                <a:gd name="connsiteY18" fmla="*/ 77274 h 386367"/>
                <a:gd name="connsiteX19" fmla="*/ 1385766 w 1501676"/>
                <a:gd name="connsiteY19" fmla="*/ 113334 h 386367"/>
                <a:gd name="connsiteX20" fmla="*/ 1416676 w 1501676"/>
                <a:gd name="connsiteY20" fmla="*/ 136516 h 386367"/>
                <a:gd name="connsiteX21" fmla="*/ 1442433 w 1501676"/>
                <a:gd name="connsiteY21" fmla="*/ 157123 h 386367"/>
                <a:gd name="connsiteX22" fmla="*/ 1465615 w 1501676"/>
                <a:gd name="connsiteY22" fmla="*/ 185456 h 386367"/>
                <a:gd name="connsiteX23" fmla="*/ 1488797 w 1501676"/>
                <a:gd name="connsiteY23" fmla="*/ 216365 h 386367"/>
                <a:gd name="connsiteX24" fmla="*/ 1496525 w 1501676"/>
                <a:gd name="connsiteY24" fmla="*/ 244699 h 386367"/>
                <a:gd name="connsiteX25" fmla="*/ 1501676 w 1501676"/>
                <a:gd name="connsiteY25" fmla="*/ 265305 h 386367"/>
                <a:gd name="connsiteX26" fmla="*/ 1499100 w 1501676"/>
                <a:gd name="connsiteY26" fmla="*/ 288487 h 386367"/>
                <a:gd name="connsiteX27" fmla="*/ 1483646 w 1501676"/>
                <a:gd name="connsiteY27" fmla="*/ 309093 h 386367"/>
                <a:gd name="connsiteX28" fmla="*/ 1421827 w 1501676"/>
                <a:gd name="connsiteY28" fmla="*/ 342578 h 386367"/>
                <a:gd name="connsiteX29" fmla="*/ 1125613 w 1501676"/>
                <a:gd name="connsiteY29" fmla="*/ 213790 h 386367"/>
                <a:gd name="connsiteX30" fmla="*/ 826823 w 1501676"/>
                <a:gd name="connsiteY30" fmla="*/ 267881 h 38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01676" h="386367">
                  <a:moveTo>
                    <a:pt x="826823" y="267881"/>
                  </a:moveTo>
                  <a:lnTo>
                    <a:pt x="311668" y="383791"/>
                  </a:lnTo>
                  <a:lnTo>
                    <a:pt x="267880" y="386367"/>
                  </a:lnTo>
                  <a:lnTo>
                    <a:pt x="236971" y="383791"/>
                  </a:lnTo>
                  <a:lnTo>
                    <a:pt x="185455" y="368336"/>
                  </a:lnTo>
                  <a:lnTo>
                    <a:pt x="105606" y="329700"/>
                  </a:lnTo>
                  <a:lnTo>
                    <a:pt x="0" y="255002"/>
                  </a:lnTo>
                  <a:lnTo>
                    <a:pt x="79849" y="136516"/>
                  </a:lnTo>
                  <a:lnTo>
                    <a:pt x="193183" y="172577"/>
                  </a:lnTo>
                  <a:lnTo>
                    <a:pt x="249850" y="182880"/>
                  </a:lnTo>
                  <a:lnTo>
                    <a:pt x="283335" y="188032"/>
                  </a:lnTo>
                  <a:lnTo>
                    <a:pt x="327123" y="188032"/>
                  </a:lnTo>
                  <a:lnTo>
                    <a:pt x="365760" y="182880"/>
                  </a:lnTo>
                  <a:lnTo>
                    <a:pt x="680004" y="115910"/>
                  </a:lnTo>
                  <a:lnTo>
                    <a:pt x="978794" y="46364"/>
                  </a:lnTo>
                  <a:lnTo>
                    <a:pt x="1146219" y="0"/>
                  </a:lnTo>
                  <a:lnTo>
                    <a:pt x="1169401" y="5152"/>
                  </a:lnTo>
                  <a:lnTo>
                    <a:pt x="1241523" y="38637"/>
                  </a:lnTo>
                  <a:lnTo>
                    <a:pt x="1323948" y="77274"/>
                  </a:lnTo>
                  <a:lnTo>
                    <a:pt x="1385766" y="113334"/>
                  </a:lnTo>
                  <a:lnTo>
                    <a:pt x="1416676" y="136516"/>
                  </a:lnTo>
                  <a:lnTo>
                    <a:pt x="1442433" y="157123"/>
                  </a:lnTo>
                  <a:lnTo>
                    <a:pt x="1465615" y="185456"/>
                  </a:lnTo>
                  <a:lnTo>
                    <a:pt x="1488797" y="216365"/>
                  </a:lnTo>
                  <a:lnTo>
                    <a:pt x="1496525" y="244699"/>
                  </a:lnTo>
                  <a:lnTo>
                    <a:pt x="1501676" y="265305"/>
                  </a:lnTo>
                  <a:cubicBezTo>
                    <a:pt x="1498993" y="286763"/>
                    <a:pt x="1499100" y="278989"/>
                    <a:pt x="1499100" y="288487"/>
                  </a:cubicBezTo>
                  <a:lnTo>
                    <a:pt x="1483646" y="309093"/>
                  </a:lnTo>
                  <a:lnTo>
                    <a:pt x="1421827" y="342578"/>
                  </a:lnTo>
                  <a:lnTo>
                    <a:pt x="1125613" y="213790"/>
                  </a:lnTo>
                  <a:lnTo>
                    <a:pt x="826823" y="267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3045C7CC-DF9F-4891-AFBF-683314764DF2}"/>
                </a:ext>
              </a:extLst>
            </p:cNvPr>
            <p:cNvSpPr/>
            <p:nvPr/>
          </p:nvSpPr>
          <p:spPr>
            <a:xfrm>
              <a:off x="3786189" y="2309813"/>
              <a:ext cx="3081337" cy="3219450"/>
            </a:xfrm>
            <a:custGeom>
              <a:avLst/>
              <a:gdLst>
                <a:gd name="connsiteX0" fmla="*/ 2192827 w 3081225"/>
                <a:gd name="connsiteY0" fmla="*/ 1620785 h 3219901"/>
                <a:gd name="connsiteX1" fmla="*/ 1902472 w 3081225"/>
                <a:gd name="connsiteY1" fmla="*/ 1976144 h 3219901"/>
                <a:gd name="connsiteX2" fmla="*/ 1681456 w 3081225"/>
                <a:gd name="connsiteY2" fmla="*/ 2214495 h 3219901"/>
                <a:gd name="connsiteX3" fmla="*/ 1477774 w 3081225"/>
                <a:gd name="connsiteY3" fmla="*/ 2405175 h 3219901"/>
                <a:gd name="connsiteX4" fmla="*/ 1274093 w 3081225"/>
                <a:gd name="connsiteY4" fmla="*/ 2578521 h 3219901"/>
                <a:gd name="connsiteX5" fmla="*/ 1074745 w 3081225"/>
                <a:gd name="connsiteY5" fmla="*/ 2717198 h 3219901"/>
                <a:gd name="connsiteX6" fmla="*/ 879731 w 3081225"/>
                <a:gd name="connsiteY6" fmla="*/ 2842874 h 3219901"/>
                <a:gd name="connsiteX7" fmla="*/ 663048 w 3081225"/>
                <a:gd name="connsiteY7" fmla="*/ 2955549 h 3219901"/>
                <a:gd name="connsiteX8" fmla="*/ 476701 w 3081225"/>
                <a:gd name="connsiteY8" fmla="*/ 3046556 h 3219901"/>
                <a:gd name="connsiteX9" fmla="*/ 303356 w 3081225"/>
                <a:gd name="connsiteY9" fmla="*/ 3120228 h 3219901"/>
                <a:gd name="connsiteX10" fmla="*/ 143010 w 3081225"/>
                <a:gd name="connsiteY10" fmla="*/ 3180899 h 3219901"/>
                <a:gd name="connsiteX11" fmla="*/ 56338 w 3081225"/>
                <a:gd name="connsiteY11" fmla="*/ 3215568 h 3219901"/>
                <a:gd name="connsiteX12" fmla="*/ 34669 w 3081225"/>
                <a:gd name="connsiteY12" fmla="*/ 3219901 h 3219901"/>
                <a:gd name="connsiteX13" fmla="*/ 13001 w 3081225"/>
                <a:gd name="connsiteY13" fmla="*/ 3215568 h 3219901"/>
                <a:gd name="connsiteX14" fmla="*/ 0 w 3081225"/>
                <a:gd name="connsiteY14" fmla="*/ 3198233 h 3219901"/>
                <a:gd name="connsiteX15" fmla="*/ 0 w 3081225"/>
                <a:gd name="connsiteY15" fmla="*/ 3172231 h 3219901"/>
                <a:gd name="connsiteX16" fmla="*/ 4334 w 3081225"/>
                <a:gd name="connsiteY16" fmla="*/ 3150563 h 3219901"/>
                <a:gd name="connsiteX17" fmla="*/ 26002 w 3081225"/>
                <a:gd name="connsiteY17" fmla="*/ 3133229 h 3219901"/>
                <a:gd name="connsiteX18" fmla="*/ 121342 w 3081225"/>
                <a:gd name="connsiteY18" fmla="*/ 3094226 h 3219901"/>
                <a:gd name="connsiteX19" fmla="*/ 316356 w 3081225"/>
                <a:gd name="connsiteY19" fmla="*/ 3007553 h 3219901"/>
                <a:gd name="connsiteX20" fmla="*/ 515704 w 3081225"/>
                <a:gd name="connsiteY20" fmla="*/ 2899211 h 3219901"/>
                <a:gd name="connsiteX21" fmla="*/ 767056 w 3081225"/>
                <a:gd name="connsiteY21" fmla="*/ 2743200 h 3219901"/>
                <a:gd name="connsiteX22" fmla="*/ 1018408 w 3081225"/>
                <a:gd name="connsiteY22" fmla="*/ 2556853 h 3219901"/>
                <a:gd name="connsiteX23" fmla="*/ 1287094 w 3081225"/>
                <a:gd name="connsiteY23" fmla="*/ 2327170 h 3219901"/>
                <a:gd name="connsiteX24" fmla="*/ 1425771 w 3081225"/>
                <a:gd name="connsiteY24" fmla="*/ 2201494 h 3219901"/>
                <a:gd name="connsiteX25" fmla="*/ 1612118 w 3081225"/>
                <a:gd name="connsiteY25" fmla="*/ 1984811 h 3219901"/>
                <a:gd name="connsiteX26" fmla="*/ 1820133 w 3081225"/>
                <a:gd name="connsiteY26" fmla="*/ 1729126 h 3219901"/>
                <a:gd name="connsiteX27" fmla="*/ 1980478 w 3081225"/>
                <a:gd name="connsiteY27" fmla="*/ 1508110 h 3219901"/>
                <a:gd name="connsiteX28" fmla="*/ 2127822 w 3081225"/>
                <a:gd name="connsiteY28" fmla="*/ 1300095 h 3219901"/>
                <a:gd name="connsiteX29" fmla="*/ 2275166 w 3081225"/>
                <a:gd name="connsiteY29" fmla="*/ 1070411 h 3219901"/>
                <a:gd name="connsiteX30" fmla="*/ 2422510 w 3081225"/>
                <a:gd name="connsiteY30" fmla="*/ 823393 h 3219901"/>
                <a:gd name="connsiteX31" fmla="*/ 2539519 w 3081225"/>
                <a:gd name="connsiteY31" fmla="*/ 611045 h 3219901"/>
                <a:gd name="connsiteX32" fmla="*/ 2608857 w 3081225"/>
                <a:gd name="connsiteY32" fmla="*/ 450700 h 3219901"/>
                <a:gd name="connsiteX33" fmla="*/ 2699864 w 3081225"/>
                <a:gd name="connsiteY33" fmla="*/ 247018 h 3219901"/>
                <a:gd name="connsiteX34" fmla="*/ 2747534 w 3081225"/>
                <a:gd name="connsiteY34" fmla="*/ 143010 h 3219901"/>
                <a:gd name="connsiteX35" fmla="*/ 2751867 w 3081225"/>
                <a:gd name="connsiteY35" fmla="*/ 112675 h 3219901"/>
                <a:gd name="connsiteX36" fmla="*/ 2751867 w 3081225"/>
                <a:gd name="connsiteY36" fmla="*/ 82339 h 3219901"/>
                <a:gd name="connsiteX37" fmla="*/ 2691196 w 3081225"/>
                <a:gd name="connsiteY37" fmla="*/ 0 h 3219901"/>
                <a:gd name="connsiteX38" fmla="*/ 3081225 w 3081225"/>
                <a:gd name="connsiteY38" fmla="*/ 164679 h 3219901"/>
                <a:gd name="connsiteX39" fmla="*/ 3072557 w 3081225"/>
                <a:gd name="connsiteY39" fmla="*/ 186347 h 3219901"/>
                <a:gd name="connsiteX40" fmla="*/ 3024887 w 3081225"/>
                <a:gd name="connsiteY40" fmla="*/ 212349 h 3219901"/>
                <a:gd name="connsiteX41" fmla="*/ 2998885 w 3081225"/>
                <a:gd name="connsiteY41" fmla="*/ 238351 h 3219901"/>
                <a:gd name="connsiteX42" fmla="*/ 2968550 w 3081225"/>
                <a:gd name="connsiteY42" fmla="*/ 290355 h 3219901"/>
                <a:gd name="connsiteX43" fmla="*/ 2890544 w 3081225"/>
                <a:gd name="connsiteY43" fmla="*/ 476701 h 3219901"/>
                <a:gd name="connsiteX44" fmla="*/ 2777869 w 3081225"/>
                <a:gd name="connsiteY44" fmla="*/ 719386 h 3219901"/>
                <a:gd name="connsiteX45" fmla="*/ 2639192 w 3081225"/>
                <a:gd name="connsiteY45" fmla="*/ 957737 h 3219901"/>
                <a:gd name="connsiteX46" fmla="*/ 2509183 w 3081225"/>
                <a:gd name="connsiteY46" fmla="*/ 1174419 h 3219901"/>
                <a:gd name="connsiteX47" fmla="*/ 2283833 w 3081225"/>
                <a:gd name="connsiteY47" fmla="*/ 1499443 h 3219901"/>
                <a:gd name="connsiteX48" fmla="*/ 2192827 w 3081225"/>
                <a:gd name="connsiteY48" fmla="*/ 1620785 h 321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81225" h="3219901">
                  <a:moveTo>
                    <a:pt x="2192827" y="1620785"/>
                  </a:moveTo>
                  <a:lnTo>
                    <a:pt x="1902472" y="1976144"/>
                  </a:lnTo>
                  <a:lnTo>
                    <a:pt x="1681456" y="2214495"/>
                  </a:lnTo>
                  <a:lnTo>
                    <a:pt x="1477774" y="2405175"/>
                  </a:lnTo>
                  <a:lnTo>
                    <a:pt x="1274093" y="2578521"/>
                  </a:lnTo>
                  <a:lnTo>
                    <a:pt x="1074745" y="2717198"/>
                  </a:lnTo>
                  <a:lnTo>
                    <a:pt x="879731" y="2842874"/>
                  </a:lnTo>
                  <a:lnTo>
                    <a:pt x="663048" y="2955549"/>
                  </a:lnTo>
                  <a:lnTo>
                    <a:pt x="476701" y="3046556"/>
                  </a:lnTo>
                  <a:lnTo>
                    <a:pt x="303356" y="3120228"/>
                  </a:lnTo>
                  <a:lnTo>
                    <a:pt x="143010" y="3180899"/>
                  </a:lnTo>
                  <a:lnTo>
                    <a:pt x="56338" y="3215568"/>
                  </a:lnTo>
                  <a:lnTo>
                    <a:pt x="34669" y="3219901"/>
                  </a:lnTo>
                  <a:lnTo>
                    <a:pt x="13001" y="3215568"/>
                  </a:lnTo>
                  <a:lnTo>
                    <a:pt x="0" y="3198233"/>
                  </a:lnTo>
                  <a:lnTo>
                    <a:pt x="0" y="3172231"/>
                  </a:lnTo>
                  <a:lnTo>
                    <a:pt x="4334" y="3150563"/>
                  </a:lnTo>
                  <a:lnTo>
                    <a:pt x="26002" y="3133229"/>
                  </a:lnTo>
                  <a:lnTo>
                    <a:pt x="121342" y="3094226"/>
                  </a:lnTo>
                  <a:lnTo>
                    <a:pt x="316356" y="3007553"/>
                  </a:lnTo>
                  <a:lnTo>
                    <a:pt x="515704" y="2899211"/>
                  </a:lnTo>
                  <a:lnTo>
                    <a:pt x="767056" y="2743200"/>
                  </a:lnTo>
                  <a:lnTo>
                    <a:pt x="1018408" y="2556853"/>
                  </a:lnTo>
                  <a:lnTo>
                    <a:pt x="1287094" y="2327170"/>
                  </a:lnTo>
                  <a:lnTo>
                    <a:pt x="1425771" y="2201494"/>
                  </a:lnTo>
                  <a:lnTo>
                    <a:pt x="1612118" y="1984811"/>
                  </a:lnTo>
                  <a:lnTo>
                    <a:pt x="1820133" y="1729126"/>
                  </a:lnTo>
                  <a:lnTo>
                    <a:pt x="1980478" y="1508110"/>
                  </a:lnTo>
                  <a:lnTo>
                    <a:pt x="2127822" y="1300095"/>
                  </a:lnTo>
                  <a:lnTo>
                    <a:pt x="2275166" y="1070411"/>
                  </a:lnTo>
                  <a:lnTo>
                    <a:pt x="2422510" y="823393"/>
                  </a:lnTo>
                  <a:lnTo>
                    <a:pt x="2539519" y="611045"/>
                  </a:lnTo>
                  <a:lnTo>
                    <a:pt x="2608857" y="450700"/>
                  </a:lnTo>
                  <a:lnTo>
                    <a:pt x="2699864" y="247018"/>
                  </a:lnTo>
                  <a:lnTo>
                    <a:pt x="2747534" y="143010"/>
                  </a:lnTo>
                  <a:lnTo>
                    <a:pt x="2751867" y="112675"/>
                  </a:lnTo>
                  <a:lnTo>
                    <a:pt x="2751867" y="82339"/>
                  </a:lnTo>
                  <a:lnTo>
                    <a:pt x="2691196" y="0"/>
                  </a:lnTo>
                  <a:lnTo>
                    <a:pt x="3081225" y="164679"/>
                  </a:lnTo>
                  <a:lnTo>
                    <a:pt x="3072557" y="186347"/>
                  </a:lnTo>
                  <a:lnTo>
                    <a:pt x="3024887" y="212349"/>
                  </a:lnTo>
                  <a:lnTo>
                    <a:pt x="2998885" y="238351"/>
                  </a:lnTo>
                  <a:lnTo>
                    <a:pt x="2968550" y="290355"/>
                  </a:lnTo>
                  <a:lnTo>
                    <a:pt x="2890544" y="476701"/>
                  </a:lnTo>
                  <a:lnTo>
                    <a:pt x="2777869" y="719386"/>
                  </a:lnTo>
                  <a:lnTo>
                    <a:pt x="2639192" y="957737"/>
                  </a:lnTo>
                  <a:lnTo>
                    <a:pt x="2509183" y="1174419"/>
                  </a:lnTo>
                  <a:lnTo>
                    <a:pt x="2283833" y="1499443"/>
                  </a:lnTo>
                  <a:lnTo>
                    <a:pt x="2192827" y="16207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BA0D3924-74F4-4D35-A603-4CC55E13B1A0}"/>
                </a:ext>
              </a:extLst>
            </p:cNvPr>
            <p:cNvSpPr/>
            <p:nvPr/>
          </p:nvSpPr>
          <p:spPr>
            <a:xfrm>
              <a:off x="5953125" y="3735389"/>
              <a:ext cx="2509838" cy="1817687"/>
            </a:xfrm>
            <a:custGeom>
              <a:avLst/>
              <a:gdLst>
                <a:gd name="connsiteX0" fmla="*/ 947738 w 2509838"/>
                <a:gd name="connsiteY0" fmla="*/ 1040607 h 1816894"/>
                <a:gd name="connsiteX1" fmla="*/ 650081 w 2509838"/>
                <a:gd name="connsiteY1" fmla="*/ 669132 h 1816894"/>
                <a:gd name="connsiteX2" fmla="*/ 538163 w 2509838"/>
                <a:gd name="connsiteY2" fmla="*/ 542925 h 1816894"/>
                <a:gd name="connsiteX3" fmla="*/ 435769 w 2509838"/>
                <a:gd name="connsiteY3" fmla="*/ 440532 h 1816894"/>
                <a:gd name="connsiteX4" fmla="*/ 319088 w 2509838"/>
                <a:gd name="connsiteY4" fmla="*/ 338138 h 1816894"/>
                <a:gd name="connsiteX5" fmla="*/ 0 w 2509838"/>
                <a:gd name="connsiteY5" fmla="*/ 88107 h 1816894"/>
                <a:gd name="connsiteX6" fmla="*/ 64294 w 2509838"/>
                <a:gd name="connsiteY6" fmla="*/ 0 h 1816894"/>
                <a:gd name="connsiteX7" fmla="*/ 161925 w 2509838"/>
                <a:gd name="connsiteY7" fmla="*/ 69057 h 1816894"/>
                <a:gd name="connsiteX8" fmla="*/ 269081 w 2509838"/>
                <a:gd name="connsiteY8" fmla="*/ 142875 h 1816894"/>
                <a:gd name="connsiteX9" fmla="*/ 347663 w 2509838"/>
                <a:gd name="connsiteY9" fmla="*/ 204788 h 1816894"/>
                <a:gd name="connsiteX10" fmla="*/ 511969 w 2509838"/>
                <a:gd name="connsiteY10" fmla="*/ 330994 h 1816894"/>
                <a:gd name="connsiteX11" fmla="*/ 700088 w 2509838"/>
                <a:gd name="connsiteY11" fmla="*/ 490538 h 1816894"/>
                <a:gd name="connsiteX12" fmla="*/ 892969 w 2509838"/>
                <a:gd name="connsiteY12" fmla="*/ 666750 h 1816894"/>
                <a:gd name="connsiteX13" fmla="*/ 1140619 w 2509838"/>
                <a:gd name="connsiteY13" fmla="*/ 895350 h 1816894"/>
                <a:gd name="connsiteX14" fmla="*/ 1273969 w 2509838"/>
                <a:gd name="connsiteY14" fmla="*/ 1023938 h 1816894"/>
                <a:gd name="connsiteX15" fmla="*/ 1428750 w 2509838"/>
                <a:gd name="connsiteY15" fmla="*/ 1157288 h 1816894"/>
                <a:gd name="connsiteX16" fmla="*/ 1604963 w 2509838"/>
                <a:gd name="connsiteY16" fmla="*/ 1290638 h 1816894"/>
                <a:gd name="connsiteX17" fmla="*/ 1702594 w 2509838"/>
                <a:gd name="connsiteY17" fmla="*/ 1359694 h 1816894"/>
                <a:gd name="connsiteX18" fmla="*/ 1859756 w 2509838"/>
                <a:gd name="connsiteY18" fmla="*/ 1459707 h 1816894"/>
                <a:gd name="connsiteX19" fmla="*/ 1983581 w 2509838"/>
                <a:gd name="connsiteY19" fmla="*/ 1533525 h 1816894"/>
                <a:gd name="connsiteX20" fmla="*/ 2116931 w 2509838"/>
                <a:gd name="connsiteY20" fmla="*/ 1600200 h 1816894"/>
                <a:gd name="connsiteX21" fmla="*/ 2233613 w 2509838"/>
                <a:gd name="connsiteY21" fmla="*/ 1652588 h 1816894"/>
                <a:gd name="connsiteX22" fmla="*/ 2438400 w 2509838"/>
                <a:gd name="connsiteY22" fmla="*/ 1733550 h 1816894"/>
                <a:gd name="connsiteX23" fmla="*/ 2476500 w 2509838"/>
                <a:gd name="connsiteY23" fmla="*/ 1747838 h 1816894"/>
                <a:gd name="connsiteX24" fmla="*/ 2493169 w 2509838"/>
                <a:gd name="connsiteY24" fmla="*/ 1757363 h 1816894"/>
                <a:gd name="connsiteX25" fmla="*/ 2507456 w 2509838"/>
                <a:gd name="connsiteY25" fmla="*/ 1776413 h 1816894"/>
                <a:gd name="connsiteX26" fmla="*/ 2509838 w 2509838"/>
                <a:gd name="connsiteY26" fmla="*/ 1788319 h 1816894"/>
                <a:gd name="connsiteX27" fmla="*/ 2500313 w 2509838"/>
                <a:gd name="connsiteY27" fmla="*/ 1809750 h 1816894"/>
                <a:gd name="connsiteX28" fmla="*/ 2483644 w 2509838"/>
                <a:gd name="connsiteY28" fmla="*/ 1816894 h 1816894"/>
                <a:gd name="connsiteX29" fmla="*/ 2314575 w 2509838"/>
                <a:gd name="connsiteY29" fmla="*/ 1807369 h 1816894"/>
                <a:gd name="connsiteX30" fmla="*/ 1883569 w 2509838"/>
                <a:gd name="connsiteY30" fmla="*/ 1781175 h 1816894"/>
                <a:gd name="connsiteX31" fmla="*/ 1597819 w 2509838"/>
                <a:gd name="connsiteY31" fmla="*/ 1769269 h 1816894"/>
                <a:gd name="connsiteX32" fmla="*/ 1581150 w 2509838"/>
                <a:gd name="connsiteY32" fmla="*/ 1769269 h 1816894"/>
                <a:gd name="connsiteX33" fmla="*/ 1554956 w 2509838"/>
                <a:gd name="connsiteY33" fmla="*/ 1750219 h 1816894"/>
                <a:gd name="connsiteX34" fmla="*/ 1421606 w 2509838"/>
                <a:gd name="connsiteY34" fmla="*/ 1628775 h 1816894"/>
                <a:gd name="connsiteX35" fmla="*/ 1243013 w 2509838"/>
                <a:gd name="connsiteY35" fmla="*/ 1419225 h 1816894"/>
                <a:gd name="connsiteX36" fmla="*/ 1047750 w 2509838"/>
                <a:gd name="connsiteY36" fmla="*/ 1166813 h 1816894"/>
                <a:gd name="connsiteX37" fmla="*/ 947738 w 2509838"/>
                <a:gd name="connsiteY37" fmla="*/ 1040607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509838" h="1816894">
                  <a:moveTo>
                    <a:pt x="947738" y="1040607"/>
                  </a:moveTo>
                  <a:lnTo>
                    <a:pt x="650081" y="669132"/>
                  </a:lnTo>
                  <a:lnTo>
                    <a:pt x="538163" y="542925"/>
                  </a:lnTo>
                  <a:lnTo>
                    <a:pt x="435769" y="440532"/>
                  </a:lnTo>
                  <a:lnTo>
                    <a:pt x="319088" y="338138"/>
                  </a:lnTo>
                  <a:lnTo>
                    <a:pt x="0" y="88107"/>
                  </a:lnTo>
                  <a:lnTo>
                    <a:pt x="64294" y="0"/>
                  </a:lnTo>
                  <a:lnTo>
                    <a:pt x="161925" y="69057"/>
                  </a:lnTo>
                  <a:lnTo>
                    <a:pt x="269081" y="142875"/>
                  </a:lnTo>
                  <a:lnTo>
                    <a:pt x="347663" y="204788"/>
                  </a:lnTo>
                  <a:lnTo>
                    <a:pt x="511969" y="330994"/>
                  </a:lnTo>
                  <a:lnTo>
                    <a:pt x="700088" y="490538"/>
                  </a:lnTo>
                  <a:lnTo>
                    <a:pt x="892969" y="666750"/>
                  </a:lnTo>
                  <a:lnTo>
                    <a:pt x="1140619" y="895350"/>
                  </a:lnTo>
                  <a:lnTo>
                    <a:pt x="1273969" y="1023938"/>
                  </a:lnTo>
                  <a:lnTo>
                    <a:pt x="1428750" y="1157288"/>
                  </a:lnTo>
                  <a:lnTo>
                    <a:pt x="1604963" y="1290638"/>
                  </a:lnTo>
                  <a:lnTo>
                    <a:pt x="1702594" y="1359694"/>
                  </a:lnTo>
                  <a:lnTo>
                    <a:pt x="1859756" y="1459707"/>
                  </a:lnTo>
                  <a:lnTo>
                    <a:pt x="1983581" y="1533525"/>
                  </a:lnTo>
                  <a:lnTo>
                    <a:pt x="2116931" y="1600200"/>
                  </a:lnTo>
                  <a:lnTo>
                    <a:pt x="2233613" y="1652588"/>
                  </a:lnTo>
                  <a:lnTo>
                    <a:pt x="2438400" y="1733550"/>
                  </a:lnTo>
                  <a:lnTo>
                    <a:pt x="2476500" y="1747838"/>
                  </a:lnTo>
                  <a:lnTo>
                    <a:pt x="2493169" y="1757363"/>
                  </a:lnTo>
                  <a:lnTo>
                    <a:pt x="2507456" y="1776413"/>
                  </a:lnTo>
                  <a:lnTo>
                    <a:pt x="2509838" y="1788319"/>
                  </a:lnTo>
                  <a:lnTo>
                    <a:pt x="2500313" y="1809750"/>
                  </a:lnTo>
                  <a:lnTo>
                    <a:pt x="2483644" y="1816894"/>
                  </a:lnTo>
                  <a:lnTo>
                    <a:pt x="2314575" y="1807369"/>
                  </a:lnTo>
                  <a:lnTo>
                    <a:pt x="1883569" y="1781175"/>
                  </a:lnTo>
                  <a:lnTo>
                    <a:pt x="1597819" y="1769269"/>
                  </a:lnTo>
                  <a:lnTo>
                    <a:pt x="1581150" y="1769269"/>
                  </a:lnTo>
                  <a:lnTo>
                    <a:pt x="1554956" y="1750219"/>
                  </a:lnTo>
                  <a:lnTo>
                    <a:pt x="1421606" y="1628775"/>
                  </a:lnTo>
                  <a:lnTo>
                    <a:pt x="1243013" y="1419225"/>
                  </a:lnTo>
                  <a:lnTo>
                    <a:pt x="1047750" y="1166813"/>
                  </a:lnTo>
                  <a:lnTo>
                    <a:pt x="947738" y="1040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13291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6E080B8-9F0D-4B75-94F2-E7E3D5C7A62D}"/>
              </a:ext>
            </a:extLst>
          </p:cNvPr>
          <p:cNvGrpSpPr/>
          <p:nvPr/>
        </p:nvGrpSpPr>
        <p:grpSpPr>
          <a:xfrm>
            <a:off x="3786189" y="1746250"/>
            <a:ext cx="4676774" cy="3806826"/>
            <a:chOff x="3786189" y="1746250"/>
            <a:chExt cx="4676774" cy="3806826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53A1DE2-52D6-498F-B76C-92129F21F7CE}"/>
                </a:ext>
              </a:extLst>
            </p:cNvPr>
            <p:cNvSpPr/>
            <p:nvPr/>
          </p:nvSpPr>
          <p:spPr>
            <a:xfrm>
              <a:off x="4203701" y="1746250"/>
              <a:ext cx="1611313" cy="1911350"/>
            </a:xfrm>
            <a:custGeom>
              <a:avLst/>
              <a:gdLst>
                <a:gd name="connsiteX0" fmla="*/ 868036 w 1612435"/>
                <a:gd name="connsiteY0" fmla="*/ 1202887 h 1911225"/>
                <a:gd name="connsiteX1" fmla="*/ 631065 w 1612435"/>
                <a:gd name="connsiteY1" fmla="*/ 1442434 h 1911225"/>
                <a:gd name="connsiteX2" fmla="*/ 491973 w 1612435"/>
                <a:gd name="connsiteY2" fmla="*/ 1581526 h 1911225"/>
                <a:gd name="connsiteX3" fmla="*/ 332275 w 1612435"/>
                <a:gd name="connsiteY3" fmla="*/ 1712890 h 1911225"/>
                <a:gd name="connsiteX4" fmla="*/ 167426 w 1612435"/>
                <a:gd name="connsiteY4" fmla="*/ 1833952 h 1911225"/>
                <a:gd name="connsiteX5" fmla="*/ 64395 w 1612435"/>
                <a:gd name="connsiteY5" fmla="*/ 1903498 h 1911225"/>
                <a:gd name="connsiteX6" fmla="*/ 46364 w 1612435"/>
                <a:gd name="connsiteY6" fmla="*/ 1911225 h 1911225"/>
                <a:gd name="connsiteX7" fmla="*/ 20606 w 1612435"/>
                <a:gd name="connsiteY7" fmla="*/ 1908649 h 1911225"/>
                <a:gd name="connsiteX8" fmla="*/ 7728 w 1612435"/>
                <a:gd name="connsiteY8" fmla="*/ 1898346 h 1911225"/>
                <a:gd name="connsiteX9" fmla="*/ 0 w 1612435"/>
                <a:gd name="connsiteY9" fmla="*/ 1877740 h 1911225"/>
                <a:gd name="connsiteX10" fmla="*/ 7728 w 1612435"/>
                <a:gd name="connsiteY10" fmla="*/ 1857134 h 1911225"/>
                <a:gd name="connsiteX11" fmla="*/ 123637 w 1612435"/>
                <a:gd name="connsiteY11" fmla="*/ 1754103 h 1911225"/>
                <a:gd name="connsiteX12" fmla="*/ 275608 w 1612435"/>
                <a:gd name="connsiteY12" fmla="*/ 1612435 h 1911225"/>
                <a:gd name="connsiteX13" fmla="*/ 396670 w 1612435"/>
                <a:gd name="connsiteY13" fmla="*/ 1483646 h 1911225"/>
                <a:gd name="connsiteX14" fmla="*/ 517731 w 1612435"/>
                <a:gd name="connsiteY14" fmla="*/ 1349706 h 1911225"/>
                <a:gd name="connsiteX15" fmla="*/ 643944 w 1612435"/>
                <a:gd name="connsiteY15" fmla="*/ 1192584 h 1911225"/>
                <a:gd name="connsiteX16" fmla="*/ 754702 w 1612435"/>
                <a:gd name="connsiteY16" fmla="*/ 1050916 h 1911225"/>
                <a:gd name="connsiteX17" fmla="*/ 870612 w 1612435"/>
                <a:gd name="connsiteY17" fmla="*/ 898946 h 1911225"/>
                <a:gd name="connsiteX18" fmla="*/ 986522 w 1612435"/>
                <a:gd name="connsiteY18" fmla="*/ 726369 h 1911225"/>
                <a:gd name="connsiteX19" fmla="*/ 1076674 w 1612435"/>
                <a:gd name="connsiteY19" fmla="*/ 571822 h 1911225"/>
                <a:gd name="connsiteX20" fmla="*/ 1179705 w 1612435"/>
                <a:gd name="connsiteY20" fmla="*/ 373488 h 1911225"/>
                <a:gd name="connsiteX21" fmla="*/ 1220917 w 1612435"/>
                <a:gd name="connsiteY21" fmla="*/ 291063 h 1911225"/>
                <a:gd name="connsiteX22" fmla="*/ 1228645 w 1612435"/>
                <a:gd name="connsiteY22" fmla="*/ 265305 h 1911225"/>
                <a:gd name="connsiteX23" fmla="*/ 1231221 w 1612435"/>
                <a:gd name="connsiteY23" fmla="*/ 242123 h 1911225"/>
                <a:gd name="connsiteX24" fmla="*/ 1231221 w 1612435"/>
                <a:gd name="connsiteY24" fmla="*/ 216365 h 1911225"/>
                <a:gd name="connsiteX25" fmla="*/ 1220917 w 1612435"/>
                <a:gd name="connsiteY25" fmla="*/ 185456 h 1911225"/>
                <a:gd name="connsiteX26" fmla="*/ 1210614 w 1612435"/>
                <a:gd name="connsiteY26" fmla="*/ 164850 h 1911225"/>
                <a:gd name="connsiteX27" fmla="*/ 1184857 w 1612435"/>
                <a:gd name="connsiteY27" fmla="*/ 139092 h 1911225"/>
                <a:gd name="connsiteX28" fmla="*/ 1156523 w 1612435"/>
                <a:gd name="connsiteY28" fmla="*/ 113334 h 1911225"/>
                <a:gd name="connsiteX29" fmla="*/ 1112735 w 1612435"/>
                <a:gd name="connsiteY29" fmla="*/ 85001 h 1911225"/>
                <a:gd name="connsiteX30" fmla="*/ 1099856 w 1612435"/>
                <a:gd name="connsiteY30" fmla="*/ 74698 h 1911225"/>
                <a:gd name="connsiteX31" fmla="*/ 1092129 w 1612435"/>
                <a:gd name="connsiteY31" fmla="*/ 56667 h 1911225"/>
                <a:gd name="connsiteX32" fmla="*/ 1089553 w 1612435"/>
                <a:gd name="connsiteY32" fmla="*/ 38637 h 1911225"/>
                <a:gd name="connsiteX33" fmla="*/ 1089553 w 1612435"/>
                <a:gd name="connsiteY33" fmla="*/ 23182 h 1911225"/>
                <a:gd name="connsiteX34" fmla="*/ 1099856 w 1612435"/>
                <a:gd name="connsiteY34" fmla="*/ 7728 h 1911225"/>
                <a:gd name="connsiteX35" fmla="*/ 1123038 w 1612435"/>
                <a:gd name="connsiteY35" fmla="*/ 0 h 1911225"/>
                <a:gd name="connsiteX36" fmla="*/ 1153947 w 1612435"/>
                <a:gd name="connsiteY36" fmla="*/ 2576 h 1911225"/>
                <a:gd name="connsiteX37" fmla="*/ 1195160 w 1612435"/>
                <a:gd name="connsiteY37" fmla="*/ 7728 h 1911225"/>
                <a:gd name="connsiteX38" fmla="*/ 1246675 w 1612435"/>
                <a:gd name="connsiteY38" fmla="*/ 25758 h 1911225"/>
                <a:gd name="connsiteX39" fmla="*/ 1303342 w 1612435"/>
                <a:gd name="connsiteY39" fmla="*/ 54091 h 1911225"/>
                <a:gd name="connsiteX40" fmla="*/ 1354858 w 1612435"/>
                <a:gd name="connsiteY40" fmla="*/ 85001 h 1911225"/>
                <a:gd name="connsiteX41" fmla="*/ 1445010 w 1612435"/>
                <a:gd name="connsiteY41" fmla="*/ 154547 h 1911225"/>
                <a:gd name="connsiteX42" fmla="*/ 1527435 w 1612435"/>
                <a:gd name="connsiteY42" fmla="*/ 229244 h 1911225"/>
                <a:gd name="connsiteX43" fmla="*/ 1573799 w 1612435"/>
                <a:gd name="connsiteY43" fmla="*/ 275608 h 1911225"/>
                <a:gd name="connsiteX44" fmla="*/ 1596981 w 1612435"/>
                <a:gd name="connsiteY44" fmla="*/ 303942 h 1911225"/>
                <a:gd name="connsiteX45" fmla="*/ 1607284 w 1612435"/>
                <a:gd name="connsiteY45" fmla="*/ 324548 h 1911225"/>
                <a:gd name="connsiteX46" fmla="*/ 1612435 w 1612435"/>
                <a:gd name="connsiteY46" fmla="*/ 340002 h 1911225"/>
                <a:gd name="connsiteX47" fmla="*/ 1612435 w 1612435"/>
                <a:gd name="connsiteY47" fmla="*/ 355457 h 1911225"/>
                <a:gd name="connsiteX48" fmla="*/ 1599556 w 1612435"/>
                <a:gd name="connsiteY48" fmla="*/ 378639 h 1911225"/>
                <a:gd name="connsiteX49" fmla="*/ 1568647 w 1612435"/>
                <a:gd name="connsiteY49" fmla="*/ 399245 h 1911225"/>
                <a:gd name="connsiteX50" fmla="*/ 1509404 w 1612435"/>
                <a:gd name="connsiteY50" fmla="*/ 425003 h 1911225"/>
                <a:gd name="connsiteX51" fmla="*/ 1473343 w 1612435"/>
                <a:gd name="connsiteY51" fmla="*/ 445609 h 1911225"/>
                <a:gd name="connsiteX52" fmla="*/ 1437283 w 1612435"/>
                <a:gd name="connsiteY52" fmla="*/ 484246 h 1911225"/>
                <a:gd name="connsiteX53" fmla="*/ 1360009 w 1612435"/>
                <a:gd name="connsiteY53" fmla="*/ 582125 h 1911225"/>
                <a:gd name="connsiteX54" fmla="*/ 1295615 w 1612435"/>
                <a:gd name="connsiteY54" fmla="*/ 680005 h 1911225"/>
                <a:gd name="connsiteX55" fmla="*/ 1141068 w 1612435"/>
                <a:gd name="connsiteY55" fmla="*/ 883491 h 1911225"/>
                <a:gd name="connsiteX56" fmla="*/ 868036 w 1612435"/>
                <a:gd name="connsiteY56" fmla="*/ 1202887 h 19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612435" h="1911225">
                  <a:moveTo>
                    <a:pt x="868036" y="1202887"/>
                  </a:moveTo>
                  <a:lnTo>
                    <a:pt x="631065" y="1442434"/>
                  </a:lnTo>
                  <a:lnTo>
                    <a:pt x="491973" y="1581526"/>
                  </a:lnTo>
                  <a:lnTo>
                    <a:pt x="332275" y="1712890"/>
                  </a:lnTo>
                  <a:lnTo>
                    <a:pt x="167426" y="1833952"/>
                  </a:lnTo>
                  <a:lnTo>
                    <a:pt x="64395" y="1903498"/>
                  </a:lnTo>
                  <a:lnTo>
                    <a:pt x="46364" y="1911225"/>
                  </a:lnTo>
                  <a:lnTo>
                    <a:pt x="20606" y="1908649"/>
                  </a:lnTo>
                  <a:lnTo>
                    <a:pt x="7728" y="1898346"/>
                  </a:lnTo>
                  <a:lnTo>
                    <a:pt x="0" y="1877740"/>
                  </a:lnTo>
                  <a:lnTo>
                    <a:pt x="7728" y="1857134"/>
                  </a:lnTo>
                  <a:lnTo>
                    <a:pt x="123637" y="1754103"/>
                  </a:lnTo>
                  <a:lnTo>
                    <a:pt x="275608" y="1612435"/>
                  </a:lnTo>
                  <a:lnTo>
                    <a:pt x="396670" y="1483646"/>
                  </a:lnTo>
                  <a:lnTo>
                    <a:pt x="517731" y="1349706"/>
                  </a:lnTo>
                  <a:lnTo>
                    <a:pt x="643944" y="1192584"/>
                  </a:lnTo>
                  <a:lnTo>
                    <a:pt x="754702" y="1050916"/>
                  </a:lnTo>
                  <a:lnTo>
                    <a:pt x="870612" y="898946"/>
                  </a:lnTo>
                  <a:lnTo>
                    <a:pt x="986522" y="726369"/>
                  </a:lnTo>
                  <a:lnTo>
                    <a:pt x="1076674" y="571822"/>
                  </a:lnTo>
                  <a:lnTo>
                    <a:pt x="1179705" y="373488"/>
                  </a:lnTo>
                  <a:lnTo>
                    <a:pt x="1220917" y="291063"/>
                  </a:lnTo>
                  <a:lnTo>
                    <a:pt x="1228645" y="265305"/>
                  </a:lnTo>
                  <a:lnTo>
                    <a:pt x="1231221" y="242123"/>
                  </a:lnTo>
                  <a:lnTo>
                    <a:pt x="1231221" y="216365"/>
                  </a:lnTo>
                  <a:lnTo>
                    <a:pt x="1220917" y="185456"/>
                  </a:lnTo>
                  <a:lnTo>
                    <a:pt x="1210614" y="164850"/>
                  </a:lnTo>
                  <a:lnTo>
                    <a:pt x="1184857" y="139092"/>
                  </a:lnTo>
                  <a:lnTo>
                    <a:pt x="1156523" y="113334"/>
                  </a:lnTo>
                  <a:lnTo>
                    <a:pt x="1112735" y="85001"/>
                  </a:lnTo>
                  <a:lnTo>
                    <a:pt x="1099856" y="74698"/>
                  </a:lnTo>
                  <a:lnTo>
                    <a:pt x="1092129" y="56667"/>
                  </a:lnTo>
                  <a:lnTo>
                    <a:pt x="1089553" y="38637"/>
                  </a:lnTo>
                  <a:lnTo>
                    <a:pt x="1089553" y="23182"/>
                  </a:lnTo>
                  <a:lnTo>
                    <a:pt x="1099856" y="7728"/>
                  </a:lnTo>
                  <a:lnTo>
                    <a:pt x="1123038" y="0"/>
                  </a:lnTo>
                  <a:lnTo>
                    <a:pt x="1153947" y="2576"/>
                  </a:lnTo>
                  <a:lnTo>
                    <a:pt x="1195160" y="7728"/>
                  </a:lnTo>
                  <a:lnTo>
                    <a:pt x="1246675" y="25758"/>
                  </a:lnTo>
                  <a:lnTo>
                    <a:pt x="1303342" y="54091"/>
                  </a:lnTo>
                  <a:lnTo>
                    <a:pt x="1354858" y="85001"/>
                  </a:lnTo>
                  <a:lnTo>
                    <a:pt x="1445010" y="154547"/>
                  </a:lnTo>
                  <a:lnTo>
                    <a:pt x="1527435" y="229244"/>
                  </a:lnTo>
                  <a:lnTo>
                    <a:pt x="1573799" y="275608"/>
                  </a:lnTo>
                  <a:lnTo>
                    <a:pt x="1596981" y="303942"/>
                  </a:lnTo>
                  <a:lnTo>
                    <a:pt x="1607284" y="324548"/>
                  </a:lnTo>
                  <a:lnTo>
                    <a:pt x="1612435" y="340002"/>
                  </a:lnTo>
                  <a:lnTo>
                    <a:pt x="1612435" y="355457"/>
                  </a:lnTo>
                  <a:lnTo>
                    <a:pt x="1599556" y="378639"/>
                  </a:lnTo>
                  <a:lnTo>
                    <a:pt x="1568647" y="399245"/>
                  </a:lnTo>
                  <a:lnTo>
                    <a:pt x="1509404" y="425003"/>
                  </a:lnTo>
                  <a:lnTo>
                    <a:pt x="1473343" y="445609"/>
                  </a:lnTo>
                  <a:lnTo>
                    <a:pt x="1437283" y="484246"/>
                  </a:lnTo>
                  <a:lnTo>
                    <a:pt x="1360009" y="582125"/>
                  </a:lnTo>
                  <a:lnTo>
                    <a:pt x="1295615" y="680005"/>
                  </a:lnTo>
                  <a:lnTo>
                    <a:pt x="1141068" y="883491"/>
                  </a:lnTo>
                  <a:lnTo>
                    <a:pt x="868036" y="120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2C2BF3A3-A942-4822-BD6E-7A4630DFC2A2}"/>
                </a:ext>
              </a:extLst>
            </p:cNvPr>
            <p:cNvSpPr/>
            <p:nvPr/>
          </p:nvSpPr>
          <p:spPr>
            <a:xfrm>
              <a:off x="5434014" y="2155826"/>
              <a:ext cx="1501775" cy="385763"/>
            </a:xfrm>
            <a:custGeom>
              <a:avLst/>
              <a:gdLst>
                <a:gd name="connsiteX0" fmla="*/ 826823 w 1501676"/>
                <a:gd name="connsiteY0" fmla="*/ 267881 h 386367"/>
                <a:gd name="connsiteX1" fmla="*/ 311668 w 1501676"/>
                <a:gd name="connsiteY1" fmla="*/ 383791 h 386367"/>
                <a:gd name="connsiteX2" fmla="*/ 267880 w 1501676"/>
                <a:gd name="connsiteY2" fmla="*/ 386367 h 386367"/>
                <a:gd name="connsiteX3" fmla="*/ 236971 w 1501676"/>
                <a:gd name="connsiteY3" fmla="*/ 383791 h 386367"/>
                <a:gd name="connsiteX4" fmla="*/ 185455 w 1501676"/>
                <a:gd name="connsiteY4" fmla="*/ 368336 h 386367"/>
                <a:gd name="connsiteX5" fmla="*/ 105606 w 1501676"/>
                <a:gd name="connsiteY5" fmla="*/ 329700 h 386367"/>
                <a:gd name="connsiteX6" fmla="*/ 0 w 1501676"/>
                <a:gd name="connsiteY6" fmla="*/ 255002 h 386367"/>
                <a:gd name="connsiteX7" fmla="*/ 79849 w 1501676"/>
                <a:gd name="connsiteY7" fmla="*/ 136516 h 386367"/>
                <a:gd name="connsiteX8" fmla="*/ 193183 w 1501676"/>
                <a:gd name="connsiteY8" fmla="*/ 172577 h 386367"/>
                <a:gd name="connsiteX9" fmla="*/ 249850 w 1501676"/>
                <a:gd name="connsiteY9" fmla="*/ 182880 h 386367"/>
                <a:gd name="connsiteX10" fmla="*/ 283335 w 1501676"/>
                <a:gd name="connsiteY10" fmla="*/ 188032 h 386367"/>
                <a:gd name="connsiteX11" fmla="*/ 327123 w 1501676"/>
                <a:gd name="connsiteY11" fmla="*/ 188032 h 386367"/>
                <a:gd name="connsiteX12" fmla="*/ 365760 w 1501676"/>
                <a:gd name="connsiteY12" fmla="*/ 182880 h 386367"/>
                <a:gd name="connsiteX13" fmla="*/ 680004 w 1501676"/>
                <a:gd name="connsiteY13" fmla="*/ 115910 h 386367"/>
                <a:gd name="connsiteX14" fmla="*/ 978794 w 1501676"/>
                <a:gd name="connsiteY14" fmla="*/ 46364 h 386367"/>
                <a:gd name="connsiteX15" fmla="*/ 1146219 w 1501676"/>
                <a:gd name="connsiteY15" fmla="*/ 0 h 386367"/>
                <a:gd name="connsiteX16" fmla="*/ 1169401 w 1501676"/>
                <a:gd name="connsiteY16" fmla="*/ 5152 h 386367"/>
                <a:gd name="connsiteX17" fmla="*/ 1241523 w 1501676"/>
                <a:gd name="connsiteY17" fmla="*/ 38637 h 386367"/>
                <a:gd name="connsiteX18" fmla="*/ 1323948 w 1501676"/>
                <a:gd name="connsiteY18" fmla="*/ 77274 h 386367"/>
                <a:gd name="connsiteX19" fmla="*/ 1385766 w 1501676"/>
                <a:gd name="connsiteY19" fmla="*/ 113334 h 386367"/>
                <a:gd name="connsiteX20" fmla="*/ 1416676 w 1501676"/>
                <a:gd name="connsiteY20" fmla="*/ 136516 h 386367"/>
                <a:gd name="connsiteX21" fmla="*/ 1442433 w 1501676"/>
                <a:gd name="connsiteY21" fmla="*/ 157123 h 386367"/>
                <a:gd name="connsiteX22" fmla="*/ 1465615 w 1501676"/>
                <a:gd name="connsiteY22" fmla="*/ 185456 h 386367"/>
                <a:gd name="connsiteX23" fmla="*/ 1488797 w 1501676"/>
                <a:gd name="connsiteY23" fmla="*/ 216365 h 386367"/>
                <a:gd name="connsiteX24" fmla="*/ 1496525 w 1501676"/>
                <a:gd name="connsiteY24" fmla="*/ 244699 h 386367"/>
                <a:gd name="connsiteX25" fmla="*/ 1501676 w 1501676"/>
                <a:gd name="connsiteY25" fmla="*/ 265305 h 386367"/>
                <a:gd name="connsiteX26" fmla="*/ 1499100 w 1501676"/>
                <a:gd name="connsiteY26" fmla="*/ 288487 h 386367"/>
                <a:gd name="connsiteX27" fmla="*/ 1483646 w 1501676"/>
                <a:gd name="connsiteY27" fmla="*/ 309093 h 386367"/>
                <a:gd name="connsiteX28" fmla="*/ 1421827 w 1501676"/>
                <a:gd name="connsiteY28" fmla="*/ 342578 h 386367"/>
                <a:gd name="connsiteX29" fmla="*/ 1125613 w 1501676"/>
                <a:gd name="connsiteY29" fmla="*/ 213790 h 386367"/>
                <a:gd name="connsiteX30" fmla="*/ 826823 w 1501676"/>
                <a:gd name="connsiteY30" fmla="*/ 267881 h 38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01676" h="386367">
                  <a:moveTo>
                    <a:pt x="826823" y="267881"/>
                  </a:moveTo>
                  <a:lnTo>
                    <a:pt x="311668" y="383791"/>
                  </a:lnTo>
                  <a:lnTo>
                    <a:pt x="267880" y="386367"/>
                  </a:lnTo>
                  <a:lnTo>
                    <a:pt x="236971" y="383791"/>
                  </a:lnTo>
                  <a:lnTo>
                    <a:pt x="185455" y="368336"/>
                  </a:lnTo>
                  <a:lnTo>
                    <a:pt x="105606" y="329700"/>
                  </a:lnTo>
                  <a:lnTo>
                    <a:pt x="0" y="255002"/>
                  </a:lnTo>
                  <a:lnTo>
                    <a:pt x="79849" y="136516"/>
                  </a:lnTo>
                  <a:lnTo>
                    <a:pt x="193183" y="172577"/>
                  </a:lnTo>
                  <a:lnTo>
                    <a:pt x="249850" y="182880"/>
                  </a:lnTo>
                  <a:lnTo>
                    <a:pt x="283335" y="188032"/>
                  </a:lnTo>
                  <a:lnTo>
                    <a:pt x="327123" y="188032"/>
                  </a:lnTo>
                  <a:lnTo>
                    <a:pt x="365760" y="182880"/>
                  </a:lnTo>
                  <a:lnTo>
                    <a:pt x="680004" y="115910"/>
                  </a:lnTo>
                  <a:lnTo>
                    <a:pt x="978794" y="46364"/>
                  </a:lnTo>
                  <a:lnTo>
                    <a:pt x="1146219" y="0"/>
                  </a:lnTo>
                  <a:lnTo>
                    <a:pt x="1169401" y="5152"/>
                  </a:lnTo>
                  <a:lnTo>
                    <a:pt x="1241523" y="38637"/>
                  </a:lnTo>
                  <a:lnTo>
                    <a:pt x="1323948" y="77274"/>
                  </a:lnTo>
                  <a:lnTo>
                    <a:pt x="1385766" y="113334"/>
                  </a:lnTo>
                  <a:lnTo>
                    <a:pt x="1416676" y="136516"/>
                  </a:lnTo>
                  <a:lnTo>
                    <a:pt x="1442433" y="157123"/>
                  </a:lnTo>
                  <a:lnTo>
                    <a:pt x="1465615" y="185456"/>
                  </a:lnTo>
                  <a:lnTo>
                    <a:pt x="1488797" y="216365"/>
                  </a:lnTo>
                  <a:lnTo>
                    <a:pt x="1496525" y="244699"/>
                  </a:lnTo>
                  <a:lnTo>
                    <a:pt x="1501676" y="265305"/>
                  </a:lnTo>
                  <a:cubicBezTo>
                    <a:pt x="1498993" y="286763"/>
                    <a:pt x="1499100" y="278989"/>
                    <a:pt x="1499100" y="288487"/>
                  </a:cubicBezTo>
                  <a:lnTo>
                    <a:pt x="1483646" y="309093"/>
                  </a:lnTo>
                  <a:lnTo>
                    <a:pt x="1421827" y="342578"/>
                  </a:lnTo>
                  <a:lnTo>
                    <a:pt x="1125613" y="213790"/>
                  </a:lnTo>
                  <a:lnTo>
                    <a:pt x="826823" y="267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0">
              <a:extLst>
                <a:ext uri="{FF2B5EF4-FFF2-40B4-BE49-F238E27FC236}">
                  <a16:creationId xmlns:a16="http://schemas.microsoft.com/office/drawing/2014/main" id="{B64A252D-36AE-40B9-8B51-AF7666B35777}"/>
                </a:ext>
              </a:extLst>
            </p:cNvPr>
            <p:cNvSpPr/>
            <p:nvPr/>
          </p:nvSpPr>
          <p:spPr>
            <a:xfrm>
              <a:off x="3786189" y="2309813"/>
              <a:ext cx="3081337" cy="3219450"/>
            </a:xfrm>
            <a:custGeom>
              <a:avLst/>
              <a:gdLst>
                <a:gd name="connsiteX0" fmla="*/ 2192827 w 3081225"/>
                <a:gd name="connsiteY0" fmla="*/ 1620785 h 3219901"/>
                <a:gd name="connsiteX1" fmla="*/ 1902472 w 3081225"/>
                <a:gd name="connsiteY1" fmla="*/ 1976144 h 3219901"/>
                <a:gd name="connsiteX2" fmla="*/ 1681456 w 3081225"/>
                <a:gd name="connsiteY2" fmla="*/ 2214495 h 3219901"/>
                <a:gd name="connsiteX3" fmla="*/ 1477774 w 3081225"/>
                <a:gd name="connsiteY3" fmla="*/ 2405175 h 3219901"/>
                <a:gd name="connsiteX4" fmla="*/ 1274093 w 3081225"/>
                <a:gd name="connsiteY4" fmla="*/ 2578521 h 3219901"/>
                <a:gd name="connsiteX5" fmla="*/ 1074745 w 3081225"/>
                <a:gd name="connsiteY5" fmla="*/ 2717198 h 3219901"/>
                <a:gd name="connsiteX6" fmla="*/ 879731 w 3081225"/>
                <a:gd name="connsiteY6" fmla="*/ 2842874 h 3219901"/>
                <a:gd name="connsiteX7" fmla="*/ 663048 w 3081225"/>
                <a:gd name="connsiteY7" fmla="*/ 2955549 h 3219901"/>
                <a:gd name="connsiteX8" fmla="*/ 476701 w 3081225"/>
                <a:gd name="connsiteY8" fmla="*/ 3046556 h 3219901"/>
                <a:gd name="connsiteX9" fmla="*/ 303356 w 3081225"/>
                <a:gd name="connsiteY9" fmla="*/ 3120228 h 3219901"/>
                <a:gd name="connsiteX10" fmla="*/ 143010 w 3081225"/>
                <a:gd name="connsiteY10" fmla="*/ 3180899 h 3219901"/>
                <a:gd name="connsiteX11" fmla="*/ 56338 w 3081225"/>
                <a:gd name="connsiteY11" fmla="*/ 3215568 h 3219901"/>
                <a:gd name="connsiteX12" fmla="*/ 34669 w 3081225"/>
                <a:gd name="connsiteY12" fmla="*/ 3219901 h 3219901"/>
                <a:gd name="connsiteX13" fmla="*/ 13001 w 3081225"/>
                <a:gd name="connsiteY13" fmla="*/ 3215568 h 3219901"/>
                <a:gd name="connsiteX14" fmla="*/ 0 w 3081225"/>
                <a:gd name="connsiteY14" fmla="*/ 3198233 h 3219901"/>
                <a:gd name="connsiteX15" fmla="*/ 0 w 3081225"/>
                <a:gd name="connsiteY15" fmla="*/ 3172231 h 3219901"/>
                <a:gd name="connsiteX16" fmla="*/ 4334 w 3081225"/>
                <a:gd name="connsiteY16" fmla="*/ 3150563 h 3219901"/>
                <a:gd name="connsiteX17" fmla="*/ 26002 w 3081225"/>
                <a:gd name="connsiteY17" fmla="*/ 3133229 h 3219901"/>
                <a:gd name="connsiteX18" fmla="*/ 121342 w 3081225"/>
                <a:gd name="connsiteY18" fmla="*/ 3094226 h 3219901"/>
                <a:gd name="connsiteX19" fmla="*/ 316356 w 3081225"/>
                <a:gd name="connsiteY19" fmla="*/ 3007553 h 3219901"/>
                <a:gd name="connsiteX20" fmla="*/ 515704 w 3081225"/>
                <a:gd name="connsiteY20" fmla="*/ 2899211 h 3219901"/>
                <a:gd name="connsiteX21" fmla="*/ 767056 w 3081225"/>
                <a:gd name="connsiteY21" fmla="*/ 2743200 h 3219901"/>
                <a:gd name="connsiteX22" fmla="*/ 1018408 w 3081225"/>
                <a:gd name="connsiteY22" fmla="*/ 2556853 h 3219901"/>
                <a:gd name="connsiteX23" fmla="*/ 1287094 w 3081225"/>
                <a:gd name="connsiteY23" fmla="*/ 2327170 h 3219901"/>
                <a:gd name="connsiteX24" fmla="*/ 1425771 w 3081225"/>
                <a:gd name="connsiteY24" fmla="*/ 2201494 h 3219901"/>
                <a:gd name="connsiteX25" fmla="*/ 1612118 w 3081225"/>
                <a:gd name="connsiteY25" fmla="*/ 1984811 h 3219901"/>
                <a:gd name="connsiteX26" fmla="*/ 1820133 w 3081225"/>
                <a:gd name="connsiteY26" fmla="*/ 1729126 h 3219901"/>
                <a:gd name="connsiteX27" fmla="*/ 1980478 w 3081225"/>
                <a:gd name="connsiteY27" fmla="*/ 1508110 h 3219901"/>
                <a:gd name="connsiteX28" fmla="*/ 2127822 w 3081225"/>
                <a:gd name="connsiteY28" fmla="*/ 1300095 h 3219901"/>
                <a:gd name="connsiteX29" fmla="*/ 2275166 w 3081225"/>
                <a:gd name="connsiteY29" fmla="*/ 1070411 h 3219901"/>
                <a:gd name="connsiteX30" fmla="*/ 2422510 w 3081225"/>
                <a:gd name="connsiteY30" fmla="*/ 823393 h 3219901"/>
                <a:gd name="connsiteX31" fmla="*/ 2539519 w 3081225"/>
                <a:gd name="connsiteY31" fmla="*/ 611045 h 3219901"/>
                <a:gd name="connsiteX32" fmla="*/ 2608857 w 3081225"/>
                <a:gd name="connsiteY32" fmla="*/ 450700 h 3219901"/>
                <a:gd name="connsiteX33" fmla="*/ 2699864 w 3081225"/>
                <a:gd name="connsiteY33" fmla="*/ 247018 h 3219901"/>
                <a:gd name="connsiteX34" fmla="*/ 2747534 w 3081225"/>
                <a:gd name="connsiteY34" fmla="*/ 143010 h 3219901"/>
                <a:gd name="connsiteX35" fmla="*/ 2751867 w 3081225"/>
                <a:gd name="connsiteY35" fmla="*/ 112675 h 3219901"/>
                <a:gd name="connsiteX36" fmla="*/ 2751867 w 3081225"/>
                <a:gd name="connsiteY36" fmla="*/ 82339 h 3219901"/>
                <a:gd name="connsiteX37" fmla="*/ 2691196 w 3081225"/>
                <a:gd name="connsiteY37" fmla="*/ 0 h 3219901"/>
                <a:gd name="connsiteX38" fmla="*/ 3081225 w 3081225"/>
                <a:gd name="connsiteY38" fmla="*/ 164679 h 3219901"/>
                <a:gd name="connsiteX39" fmla="*/ 3072557 w 3081225"/>
                <a:gd name="connsiteY39" fmla="*/ 186347 h 3219901"/>
                <a:gd name="connsiteX40" fmla="*/ 3024887 w 3081225"/>
                <a:gd name="connsiteY40" fmla="*/ 212349 h 3219901"/>
                <a:gd name="connsiteX41" fmla="*/ 2998885 w 3081225"/>
                <a:gd name="connsiteY41" fmla="*/ 238351 h 3219901"/>
                <a:gd name="connsiteX42" fmla="*/ 2968550 w 3081225"/>
                <a:gd name="connsiteY42" fmla="*/ 290355 h 3219901"/>
                <a:gd name="connsiteX43" fmla="*/ 2890544 w 3081225"/>
                <a:gd name="connsiteY43" fmla="*/ 476701 h 3219901"/>
                <a:gd name="connsiteX44" fmla="*/ 2777869 w 3081225"/>
                <a:gd name="connsiteY44" fmla="*/ 719386 h 3219901"/>
                <a:gd name="connsiteX45" fmla="*/ 2639192 w 3081225"/>
                <a:gd name="connsiteY45" fmla="*/ 957737 h 3219901"/>
                <a:gd name="connsiteX46" fmla="*/ 2509183 w 3081225"/>
                <a:gd name="connsiteY46" fmla="*/ 1174419 h 3219901"/>
                <a:gd name="connsiteX47" fmla="*/ 2283833 w 3081225"/>
                <a:gd name="connsiteY47" fmla="*/ 1499443 h 3219901"/>
                <a:gd name="connsiteX48" fmla="*/ 2192827 w 3081225"/>
                <a:gd name="connsiteY48" fmla="*/ 1620785 h 321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81225" h="3219901">
                  <a:moveTo>
                    <a:pt x="2192827" y="1620785"/>
                  </a:moveTo>
                  <a:lnTo>
                    <a:pt x="1902472" y="1976144"/>
                  </a:lnTo>
                  <a:lnTo>
                    <a:pt x="1681456" y="2214495"/>
                  </a:lnTo>
                  <a:lnTo>
                    <a:pt x="1477774" y="2405175"/>
                  </a:lnTo>
                  <a:lnTo>
                    <a:pt x="1274093" y="2578521"/>
                  </a:lnTo>
                  <a:lnTo>
                    <a:pt x="1074745" y="2717198"/>
                  </a:lnTo>
                  <a:lnTo>
                    <a:pt x="879731" y="2842874"/>
                  </a:lnTo>
                  <a:lnTo>
                    <a:pt x="663048" y="2955549"/>
                  </a:lnTo>
                  <a:lnTo>
                    <a:pt x="476701" y="3046556"/>
                  </a:lnTo>
                  <a:lnTo>
                    <a:pt x="303356" y="3120228"/>
                  </a:lnTo>
                  <a:lnTo>
                    <a:pt x="143010" y="3180899"/>
                  </a:lnTo>
                  <a:lnTo>
                    <a:pt x="56338" y="3215568"/>
                  </a:lnTo>
                  <a:lnTo>
                    <a:pt x="34669" y="3219901"/>
                  </a:lnTo>
                  <a:lnTo>
                    <a:pt x="13001" y="3215568"/>
                  </a:lnTo>
                  <a:lnTo>
                    <a:pt x="0" y="3198233"/>
                  </a:lnTo>
                  <a:lnTo>
                    <a:pt x="0" y="3172231"/>
                  </a:lnTo>
                  <a:lnTo>
                    <a:pt x="4334" y="3150563"/>
                  </a:lnTo>
                  <a:lnTo>
                    <a:pt x="26002" y="3133229"/>
                  </a:lnTo>
                  <a:lnTo>
                    <a:pt x="121342" y="3094226"/>
                  </a:lnTo>
                  <a:lnTo>
                    <a:pt x="316356" y="3007553"/>
                  </a:lnTo>
                  <a:lnTo>
                    <a:pt x="515704" y="2899211"/>
                  </a:lnTo>
                  <a:lnTo>
                    <a:pt x="767056" y="2743200"/>
                  </a:lnTo>
                  <a:lnTo>
                    <a:pt x="1018408" y="2556853"/>
                  </a:lnTo>
                  <a:lnTo>
                    <a:pt x="1287094" y="2327170"/>
                  </a:lnTo>
                  <a:lnTo>
                    <a:pt x="1425771" y="2201494"/>
                  </a:lnTo>
                  <a:lnTo>
                    <a:pt x="1612118" y="1984811"/>
                  </a:lnTo>
                  <a:lnTo>
                    <a:pt x="1820133" y="1729126"/>
                  </a:lnTo>
                  <a:lnTo>
                    <a:pt x="1980478" y="1508110"/>
                  </a:lnTo>
                  <a:lnTo>
                    <a:pt x="2127822" y="1300095"/>
                  </a:lnTo>
                  <a:lnTo>
                    <a:pt x="2275166" y="1070411"/>
                  </a:lnTo>
                  <a:lnTo>
                    <a:pt x="2422510" y="823393"/>
                  </a:lnTo>
                  <a:lnTo>
                    <a:pt x="2539519" y="611045"/>
                  </a:lnTo>
                  <a:lnTo>
                    <a:pt x="2608857" y="450700"/>
                  </a:lnTo>
                  <a:lnTo>
                    <a:pt x="2699864" y="247018"/>
                  </a:lnTo>
                  <a:lnTo>
                    <a:pt x="2747534" y="143010"/>
                  </a:lnTo>
                  <a:lnTo>
                    <a:pt x="2751867" y="112675"/>
                  </a:lnTo>
                  <a:lnTo>
                    <a:pt x="2751867" y="82339"/>
                  </a:lnTo>
                  <a:lnTo>
                    <a:pt x="2691196" y="0"/>
                  </a:lnTo>
                  <a:lnTo>
                    <a:pt x="3081225" y="164679"/>
                  </a:lnTo>
                  <a:lnTo>
                    <a:pt x="3072557" y="186347"/>
                  </a:lnTo>
                  <a:lnTo>
                    <a:pt x="3024887" y="212349"/>
                  </a:lnTo>
                  <a:lnTo>
                    <a:pt x="2998885" y="238351"/>
                  </a:lnTo>
                  <a:lnTo>
                    <a:pt x="2968550" y="290355"/>
                  </a:lnTo>
                  <a:lnTo>
                    <a:pt x="2890544" y="476701"/>
                  </a:lnTo>
                  <a:lnTo>
                    <a:pt x="2777869" y="719386"/>
                  </a:lnTo>
                  <a:lnTo>
                    <a:pt x="2639192" y="957737"/>
                  </a:lnTo>
                  <a:lnTo>
                    <a:pt x="2509183" y="1174419"/>
                  </a:lnTo>
                  <a:lnTo>
                    <a:pt x="2283833" y="1499443"/>
                  </a:lnTo>
                  <a:lnTo>
                    <a:pt x="2192827" y="16207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8">
              <a:extLst>
                <a:ext uri="{FF2B5EF4-FFF2-40B4-BE49-F238E27FC236}">
                  <a16:creationId xmlns:a16="http://schemas.microsoft.com/office/drawing/2014/main" id="{71ED1B7B-7409-4E4C-A982-1EED225B3A60}"/>
                </a:ext>
              </a:extLst>
            </p:cNvPr>
            <p:cNvSpPr/>
            <p:nvPr/>
          </p:nvSpPr>
          <p:spPr>
            <a:xfrm>
              <a:off x="5953125" y="3735389"/>
              <a:ext cx="2509838" cy="1817687"/>
            </a:xfrm>
            <a:custGeom>
              <a:avLst/>
              <a:gdLst>
                <a:gd name="connsiteX0" fmla="*/ 947738 w 2509838"/>
                <a:gd name="connsiteY0" fmla="*/ 1040607 h 1816894"/>
                <a:gd name="connsiteX1" fmla="*/ 650081 w 2509838"/>
                <a:gd name="connsiteY1" fmla="*/ 669132 h 1816894"/>
                <a:gd name="connsiteX2" fmla="*/ 538163 w 2509838"/>
                <a:gd name="connsiteY2" fmla="*/ 542925 h 1816894"/>
                <a:gd name="connsiteX3" fmla="*/ 435769 w 2509838"/>
                <a:gd name="connsiteY3" fmla="*/ 440532 h 1816894"/>
                <a:gd name="connsiteX4" fmla="*/ 319088 w 2509838"/>
                <a:gd name="connsiteY4" fmla="*/ 338138 h 1816894"/>
                <a:gd name="connsiteX5" fmla="*/ 0 w 2509838"/>
                <a:gd name="connsiteY5" fmla="*/ 88107 h 1816894"/>
                <a:gd name="connsiteX6" fmla="*/ 64294 w 2509838"/>
                <a:gd name="connsiteY6" fmla="*/ 0 h 1816894"/>
                <a:gd name="connsiteX7" fmla="*/ 161925 w 2509838"/>
                <a:gd name="connsiteY7" fmla="*/ 69057 h 1816894"/>
                <a:gd name="connsiteX8" fmla="*/ 269081 w 2509838"/>
                <a:gd name="connsiteY8" fmla="*/ 142875 h 1816894"/>
                <a:gd name="connsiteX9" fmla="*/ 347663 w 2509838"/>
                <a:gd name="connsiteY9" fmla="*/ 204788 h 1816894"/>
                <a:gd name="connsiteX10" fmla="*/ 511969 w 2509838"/>
                <a:gd name="connsiteY10" fmla="*/ 330994 h 1816894"/>
                <a:gd name="connsiteX11" fmla="*/ 700088 w 2509838"/>
                <a:gd name="connsiteY11" fmla="*/ 490538 h 1816894"/>
                <a:gd name="connsiteX12" fmla="*/ 892969 w 2509838"/>
                <a:gd name="connsiteY12" fmla="*/ 666750 h 1816894"/>
                <a:gd name="connsiteX13" fmla="*/ 1140619 w 2509838"/>
                <a:gd name="connsiteY13" fmla="*/ 895350 h 1816894"/>
                <a:gd name="connsiteX14" fmla="*/ 1273969 w 2509838"/>
                <a:gd name="connsiteY14" fmla="*/ 1023938 h 1816894"/>
                <a:gd name="connsiteX15" fmla="*/ 1428750 w 2509838"/>
                <a:gd name="connsiteY15" fmla="*/ 1157288 h 1816894"/>
                <a:gd name="connsiteX16" fmla="*/ 1604963 w 2509838"/>
                <a:gd name="connsiteY16" fmla="*/ 1290638 h 1816894"/>
                <a:gd name="connsiteX17" fmla="*/ 1702594 w 2509838"/>
                <a:gd name="connsiteY17" fmla="*/ 1359694 h 1816894"/>
                <a:gd name="connsiteX18" fmla="*/ 1859756 w 2509838"/>
                <a:gd name="connsiteY18" fmla="*/ 1459707 h 1816894"/>
                <a:gd name="connsiteX19" fmla="*/ 1983581 w 2509838"/>
                <a:gd name="connsiteY19" fmla="*/ 1533525 h 1816894"/>
                <a:gd name="connsiteX20" fmla="*/ 2116931 w 2509838"/>
                <a:gd name="connsiteY20" fmla="*/ 1600200 h 1816894"/>
                <a:gd name="connsiteX21" fmla="*/ 2233613 w 2509838"/>
                <a:gd name="connsiteY21" fmla="*/ 1652588 h 1816894"/>
                <a:gd name="connsiteX22" fmla="*/ 2438400 w 2509838"/>
                <a:gd name="connsiteY22" fmla="*/ 1733550 h 1816894"/>
                <a:gd name="connsiteX23" fmla="*/ 2476500 w 2509838"/>
                <a:gd name="connsiteY23" fmla="*/ 1747838 h 1816894"/>
                <a:gd name="connsiteX24" fmla="*/ 2493169 w 2509838"/>
                <a:gd name="connsiteY24" fmla="*/ 1757363 h 1816894"/>
                <a:gd name="connsiteX25" fmla="*/ 2507456 w 2509838"/>
                <a:gd name="connsiteY25" fmla="*/ 1776413 h 1816894"/>
                <a:gd name="connsiteX26" fmla="*/ 2509838 w 2509838"/>
                <a:gd name="connsiteY26" fmla="*/ 1788319 h 1816894"/>
                <a:gd name="connsiteX27" fmla="*/ 2500313 w 2509838"/>
                <a:gd name="connsiteY27" fmla="*/ 1809750 h 1816894"/>
                <a:gd name="connsiteX28" fmla="*/ 2483644 w 2509838"/>
                <a:gd name="connsiteY28" fmla="*/ 1816894 h 1816894"/>
                <a:gd name="connsiteX29" fmla="*/ 2314575 w 2509838"/>
                <a:gd name="connsiteY29" fmla="*/ 1807369 h 1816894"/>
                <a:gd name="connsiteX30" fmla="*/ 1883569 w 2509838"/>
                <a:gd name="connsiteY30" fmla="*/ 1781175 h 1816894"/>
                <a:gd name="connsiteX31" fmla="*/ 1597819 w 2509838"/>
                <a:gd name="connsiteY31" fmla="*/ 1769269 h 1816894"/>
                <a:gd name="connsiteX32" fmla="*/ 1581150 w 2509838"/>
                <a:gd name="connsiteY32" fmla="*/ 1769269 h 1816894"/>
                <a:gd name="connsiteX33" fmla="*/ 1554956 w 2509838"/>
                <a:gd name="connsiteY33" fmla="*/ 1750219 h 1816894"/>
                <a:gd name="connsiteX34" fmla="*/ 1421606 w 2509838"/>
                <a:gd name="connsiteY34" fmla="*/ 1628775 h 1816894"/>
                <a:gd name="connsiteX35" fmla="*/ 1243013 w 2509838"/>
                <a:gd name="connsiteY35" fmla="*/ 1419225 h 1816894"/>
                <a:gd name="connsiteX36" fmla="*/ 1047750 w 2509838"/>
                <a:gd name="connsiteY36" fmla="*/ 1166813 h 1816894"/>
                <a:gd name="connsiteX37" fmla="*/ 947738 w 2509838"/>
                <a:gd name="connsiteY37" fmla="*/ 1040607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509838" h="1816894">
                  <a:moveTo>
                    <a:pt x="947738" y="1040607"/>
                  </a:moveTo>
                  <a:lnTo>
                    <a:pt x="650081" y="669132"/>
                  </a:lnTo>
                  <a:lnTo>
                    <a:pt x="538163" y="542925"/>
                  </a:lnTo>
                  <a:lnTo>
                    <a:pt x="435769" y="440532"/>
                  </a:lnTo>
                  <a:lnTo>
                    <a:pt x="319088" y="338138"/>
                  </a:lnTo>
                  <a:lnTo>
                    <a:pt x="0" y="88107"/>
                  </a:lnTo>
                  <a:lnTo>
                    <a:pt x="64294" y="0"/>
                  </a:lnTo>
                  <a:lnTo>
                    <a:pt x="161925" y="69057"/>
                  </a:lnTo>
                  <a:lnTo>
                    <a:pt x="269081" y="142875"/>
                  </a:lnTo>
                  <a:lnTo>
                    <a:pt x="347663" y="204788"/>
                  </a:lnTo>
                  <a:lnTo>
                    <a:pt x="511969" y="330994"/>
                  </a:lnTo>
                  <a:lnTo>
                    <a:pt x="700088" y="490538"/>
                  </a:lnTo>
                  <a:lnTo>
                    <a:pt x="892969" y="666750"/>
                  </a:lnTo>
                  <a:lnTo>
                    <a:pt x="1140619" y="895350"/>
                  </a:lnTo>
                  <a:lnTo>
                    <a:pt x="1273969" y="1023938"/>
                  </a:lnTo>
                  <a:lnTo>
                    <a:pt x="1428750" y="1157288"/>
                  </a:lnTo>
                  <a:lnTo>
                    <a:pt x="1604963" y="1290638"/>
                  </a:lnTo>
                  <a:lnTo>
                    <a:pt x="1702594" y="1359694"/>
                  </a:lnTo>
                  <a:lnTo>
                    <a:pt x="1859756" y="1459707"/>
                  </a:lnTo>
                  <a:lnTo>
                    <a:pt x="1983581" y="1533525"/>
                  </a:lnTo>
                  <a:lnTo>
                    <a:pt x="2116931" y="1600200"/>
                  </a:lnTo>
                  <a:lnTo>
                    <a:pt x="2233613" y="1652588"/>
                  </a:lnTo>
                  <a:lnTo>
                    <a:pt x="2438400" y="1733550"/>
                  </a:lnTo>
                  <a:lnTo>
                    <a:pt x="2476500" y="1747838"/>
                  </a:lnTo>
                  <a:lnTo>
                    <a:pt x="2493169" y="1757363"/>
                  </a:lnTo>
                  <a:lnTo>
                    <a:pt x="2507456" y="1776413"/>
                  </a:lnTo>
                  <a:lnTo>
                    <a:pt x="2509838" y="1788319"/>
                  </a:lnTo>
                  <a:lnTo>
                    <a:pt x="2500313" y="1809750"/>
                  </a:lnTo>
                  <a:lnTo>
                    <a:pt x="2483644" y="1816894"/>
                  </a:lnTo>
                  <a:lnTo>
                    <a:pt x="2314575" y="1807369"/>
                  </a:lnTo>
                  <a:lnTo>
                    <a:pt x="1883569" y="1781175"/>
                  </a:lnTo>
                  <a:lnTo>
                    <a:pt x="1597819" y="1769269"/>
                  </a:lnTo>
                  <a:lnTo>
                    <a:pt x="1581150" y="1769269"/>
                  </a:lnTo>
                  <a:lnTo>
                    <a:pt x="1554956" y="1750219"/>
                  </a:lnTo>
                  <a:lnTo>
                    <a:pt x="1421606" y="1628775"/>
                  </a:lnTo>
                  <a:lnTo>
                    <a:pt x="1243013" y="1419225"/>
                  </a:lnTo>
                  <a:lnTo>
                    <a:pt x="1047750" y="1166813"/>
                  </a:lnTo>
                  <a:lnTo>
                    <a:pt x="947738" y="1040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490512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9242" y="2875659"/>
            <a:ext cx="8278010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敬語の使い方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あたらしい漢字：移</a:t>
            </a:r>
          </a:p>
        </p:txBody>
      </p:sp>
    </p:spTree>
    <p:extLst>
      <p:ext uri="{BB962C8B-B14F-4D97-AF65-F5344CB8AC3E}">
        <p14:creationId xmlns:p14="http://schemas.microsoft.com/office/powerpoint/2010/main" val="170422343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B2363D8-2358-4F75-A26A-C9A781B79BCA}"/>
              </a:ext>
            </a:extLst>
          </p:cNvPr>
          <p:cNvSpPr/>
          <p:nvPr/>
        </p:nvSpPr>
        <p:spPr>
          <a:xfrm>
            <a:off x="3937002" y="1520032"/>
            <a:ext cx="1771650" cy="887412"/>
          </a:xfrm>
          <a:custGeom>
            <a:avLst/>
            <a:gdLst>
              <a:gd name="connsiteX0" fmla="*/ 1223963 w 1771650"/>
              <a:gd name="connsiteY0" fmla="*/ 559594 h 888206"/>
              <a:gd name="connsiteX1" fmla="*/ 1007269 w 1771650"/>
              <a:gd name="connsiteY1" fmla="*/ 631031 h 888206"/>
              <a:gd name="connsiteX2" fmla="*/ 864394 w 1771650"/>
              <a:gd name="connsiteY2" fmla="*/ 671512 h 888206"/>
              <a:gd name="connsiteX3" fmla="*/ 745332 w 1771650"/>
              <a:gd name="connsiteY3" fmla="*/ 716756 h 888206"/>
              <a:gd name="connsiteX4" fmla="*/ 645319 w 1771650"/>
              <a:gd name="connsiteY4" fmla="*/ 752475 h 888206"/>
              <a:gd name="connsiteX5" fmla="*/ 550069 w 1771650"/>
              <a:gd name="connsiteY5" fmla="*/ 778669 h 888206"/>
              <a:gd name="connsiteX6" fmla="*/ 431007 w 1771650"/>
              <a:gd name="connsiteY6" fmla="*/ 812006 h 888206"/>
              <a:gd name="connsiteX7" fmla="*/ 326232 w 1771650"/>
              <a:gd name="connsiteY7" fmla="*/ 838200 h 888206"/>
              <a:gd name="connsiteX8" fmla="*/ 230982 w 1771650"/>
              <a:gd name="connsiteY8" fmla="*/ 857250 h 888206"/>
              <a:gd name="connsiteX9" fmla="*/ 102394 w 1771650"/>
              <a:gd name="connsiteY9" fmla="*/ 881062 h 888206"/>
              <a:gd name="connsiteX10" fmla="*/ 45244 w 1771650"/>
              <a:gd name="connsiteY10" fmla="*/ 888206 h 888206"/>
              <a:gd name="connsiteX11" fmla="*/ 19050 w 1771650"/>
              <a:gd name="connsiteY11" fmla="*/ 885825 h 888206"/>
              <a:gd name="connsiteX12" fmla="*/ 2382 w 1771650"/>
              <a:gd name="connsiteY12" fmla="*/ 878681 h 888206"/>
              <a:gd name="connsiteX13" fmla="*/ 0 w 1771650"/>
              <a:gd name="connsiteY13" fmla="*/ 866775 h 888206"/>
              <a:gd name="connsiteX14" fmla="*/ 4763 w 1771650"/>
              <a:gd name="connsiteY14" fmla="*/ 850106 h 888206"/>
              <a:gd name="connsiteX15" fmla="*/ 19050 w 1771650"/>
              <a:gd name="connsiteY15" fmla="*/ 828675 h 888206"/>
              <a:gd name="connsiteX16" fmla="*/ 33338 w 1771650"/>
              <a:gd name="connsiteY16" fmla="*/ 819150 h 888206"/>
              <a:gd name="connsiteX17" fmla="*/ 209550 w 1771650"/>
              <a:gd name="connsiteY17" fmla="*/ 757237 h 888206"/>
              <a:gd name="connsiteX18" fmla="*/ 390525 w 1771650"/>
              <a:gd name="connsiteY18" fmla="*/ 688181 h 888206"/>
              <a:gd name="connsiteX19" fmla="*/ 581025 w 1771650"/>
              <a:gd name="connsiteY19" fmla="*/ 602456 h 888206"/>
              <a:gd name="connsiteX20" fmla="*/ 809625 w 1771650"/>
              <a:gd name="connsiteY20" fmla="*/ 488156 h 888206"/>
              <a:gd name="connsiteX21" fmla="*/ 983457 w 1771650"/>
              <a:gd name="connsiteY21" fmla="*/ 397669 h 888206"/>
              <a:gd name="connsiteX22" fmla="*/ 1152525 w 1771650"/>
              <a:gd name="connsiteY22" fmla="*/ 304800 h 888206"/>
              <a:gd name="connsiteX23" fmla="*/ 1295400 w 1771650"/>
              <a:gd name="connsiteY23" fmla="*/ 221456 h 888206"/>
              <a:gd name="connsiteX24" fmla="*/ 1309688 w 1771650"/>
              <a:gd name="connsiteY24" fmla="*/ 204787 h 888206"/>
              <a:gd name="connsiteX25" fmla="*/ 1307307 w 1771650"/>
              <a:gd name="connsiteY25" fmla="*/ 173831 h 888206"/>
              <a:gd name="connsiteX26" fmla="*/ 1304925 w 1771650"/>
              <a:gd name="connsiteY26" fmla="*/ 140494 h 888206"/>
              <a:gd name="connsiteX27" fmla="*/ 1300163 w 1771650"/>
              <a:gd name="connsiteY27" fmla="*/ 116681 h 888206"/>
              <a:gd name="connsiteX28" fmla="*/ 1283494 w 1771650"/>
              <a:gd name="connsiteY28" fmla="*/ 90487 h 888206"/>
              <a:gd name="connsiteX29" fmla="*/ 1259682 w 1771650"/>
              <a:gd name="connsiteY29" fmla="*/ 64294 h 888206"/>
              <a:gd name="connsiteX30" fmla="*/ 1250157 w 1771650"/>
              <a:gd name="connsiteY30" fmla="*/ 42862 h 888206"/>
              <a:gd name="connsiteX31" fmla="*/ 1247775 w 1771650"/>
              <a:gd name="connsiteY31" fmla="*/ 21431 h 888206"/>
              <a:gd name="connsiteX32" fmla="*/ 1252538 w 1771650"/>
              <a:gd name="connsiteY32" fmla="*/ 9525 h 888206"/>
              <a:gd name="connsiteX33" fmla="*/ 1266825 w 1771650"/>
              <a:gd name="connsiteY33" fmla="*/ 0 h 888206"/>
              <a:gd name="connsiteX34" fmla="*/ 1309688 w 1771650"/>
              <a:gd name="connsiteY34" fmla="*/ 2381 h 888206"/>
              <a:gd name="connsiteX35" fmla="*/ 1350169 w 1771650"/>
              <a:gd name="connsiteY35" fmla="*/ 14287 h 888206"/>
              <a:gd name="connsiteX36" fmla="*/ 1452563 w 1771650"/>
              <a:gd name="connsiteY36" fmla="*/ 54769 h 888206"/>
              <a:gd name="connsiteX37" fmla="*/ 1554957 w 1771650"/>
              <a:gd name="connsiteY37" fmla="*/ 90487 h 888206"/>
              <a:gd name="connsiteX38" fmla="*/ 1609725 w 1771650"/>
              <a:gd name="connsiteY38" fmla="*/ 111919 h 888206"/>
              <a:gd name="connsiteX39" fmla="*/ 1659732 w 1771650"/>
              <a:gd name="connsiteY39" fmla="*/ 140494 h 888206"/>
              <a:gd name="connsiteX40" fmla="*/ 1688307 w 1771650"/>
              <a:gd name="connsiteY40" fmla="*/ 161925 h 888206"/>
              <a:gd name="connsiteX41" fmla="*/ 1728788 w 1771650"/>
              <a:gd name="connsiteY41" fmla="*/ 192881 h 888206"/>
              <a:gd name="connsiteX42" fmla="*/ 1747838 w 1771650"/>
              <a:gd name="connsiteY42" fmla="*/ 216694 h 888206"/>
              <a:gd name="connsiteX43" fmla="*/ 1762125 w 1771650"/>
              <a:gd name="connsiteY43" fmla="*/ 240506 h 888206"/>
              <a:gd name="connsiteX44" fmla="*/ 1771650 w 1771650"/>
              <a:gd name="connsiteY44" fmla="*/ 261937 h 888206"/>
              <a:gd name="connsiteX45" fmla="*/ 1771650 w 1771650"/>
              <a:gd name="connsiteY45" fmla="*/ 295275 h 888206"/>
              <a:gd name="connsiteX46" fmla="*/ 1762125 w 1771650"/>
              <a:gd name="connsiteY46" fmla="*/ 319087 h 888206"/>
              <a:gd name="connsiteX47" fmla="*/ 1747838 w 1771650"/>
              <a:gd name="connsiteY47" fmla="*/ 340519 h 888206"/>
              <a:gd name="connsiteX48" fmla="*/ 1707357 w 1771650"/>
              <a:gd name="connsiteY48" fmla="*/ 366712 h 888206"/>
              <a:gd name="connsiteX49" fmla="*/ 1562100 w 1771650"/>
              <a:gd name="connsiteY49" fmla="*/ 435769 h 888206"/>
              <a:gd name="connsiteX50" fmla="*/ 1395413 w 1771650"/>
              <a:gd name="connsiteY50" fmla="*/ 502444 h 888206"/>
              <a:gd name="connsiteX51" fmla="*/ 1223963 w 1771650"/>
              <a:gd name="connsiteY51" fmla="*/ 559594 h 88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771650" h="888206">
                <a:moveTo>
                  <a:pt x="1223963" y="559594"/>
                </a:moveTo>
                <a:lnTo>
                  <a:pt x="1007269" y="631031"/>
                </a:lnTo>
                <a:lnTo>
                  <a:pt x="864394" y="671512"/>
                </a:lnTo>
                <a:lnTo>
                  <a:pt x="745332" y="716756"/>
                </a:lnTo>
                <a:lnTo>
                  <a:pt x="645319" y="752475"/>
                </a:lnTo>
                <a:lnTo>
                  <a:pt x="550069" y="778669"/>
                </a:lnTo>
                <a:lnTo>
                  <a:pt x="431007" y="812006"/>
                </a:lnTo>
                <a:lnTo>
                  <a:pt x="326232" y="838200"/>
                </a:lnTo>
                <a:lnTo>
                  <a:pt x="230982" y="857250"/>
                </a:lnTo>
                <a:lnTo>
                  <a:pt x="102394" y="881062"/>
                </a:lnTo>
                <a:lnTo>
                  <a:pt x="45244" y="888206"/>
                </a:lnTo>
                <a:lnTo>
                  <a:pt x="19050" y="885825"/>
                </a:lnTo>
                <a:lnTo>
                  <a:pt x="2382" y="878681"/>
                </a:lnTo>
                <a:lnTo>
                  <a:pt x="0" y="866775"/>
                </a:lnTo>
                <a:lnTo>
                  <a:pt x="4763" y="850106"/>
                </a:lnTo>
                <a:lnTo>
                  <a:pt x="19050" y="828675"/>
                </a:lnTo>
                <a:lnTo>
                  <a:pt x="33338" y="819150"/>
                </a:lnTo>
                <a:lnTo>
                  <a:pt x="209550" y="757237"/>
                </a:lnTo>
                <a:lnTo>
                  <a:pt x="390525" y="688181"/>
                </a:lnTo>
                <a:lnTo>
                  <a:pt x="581025" y="602456"/>
                </a:lnTo>
                <a:lnTo>
                  <a:pt x="809625" y="488156"/>
                </a:lnTo>
                <a:lnTo>
                  <a:pt x="983457" y="397669"/>
                </a:lnTo>
                <a:lnTo>
                  <a:pt x="1152525" y="304800"/>
                </a:lnTo>
                <a:lnTo>
                  <a:pt x="1295400" y="221456"/>
                </a:lnTo>
                <a:lnTo>
                  <a:pt x="1309688" y="204787"/>
                </a:lnTo>
                <a:lnTo>
                  <a:pt x="1307307" y="173831"/>
                </a:lnTo>
                <a:lnTo>
                  <a:pt x="1304925" y="140494"/>
                </a:lnTo>
                <a:lnTo>
                  <a:pt x="1300163" y="116681"/>
                </a:lnTo>
                <a:lnTo>
                  <a:pt x="1283494" y="90487"/>
                </a:lnTo>
                <a:lnTo>
                  <a:pt x="1259682" y="64294"/>
                </a:lnTo>
                <a:lnTo>
                  <a:pt x="1250157" y="42862"/>
                </a:lnTo>
                <a:lnTo>
                  <a:pt x="1247775" y="21431"/>
                </a:lnTo>
                <a:lnTo>
                  <a:pt x="1252538" y="9525"/>
                </a:lnTo>
                <a:lnTo>
                  <a:pt x="1266825" y="0"/>
                </a:lnTo>
                <a:lnTo>
                  <a:pt x="1309688" y="2381"/>
                </a:lnTo>
                <a:lnTo>
                  <a:pt x="1350169" y="14287"/>
                </a:lnTo>
                <a:lnTo>
                  <a:pt x="1452563" y="54769"/>
                </a:lnTo>
                <a:lnTo>
                  <a:pt x="1554957" y="90487"/>
                </a:lnTo>
                <a:lnTo>
                  <a:pt x="1609725" y="111919"/>
                </a:lnTo>
                <a:lnTo>
                  <a:pt x="1659732" y="140494"/>
                </a:lnTo>
                <a:lnTo>
                  <a:pt x="1688307" y="161925"/>
                </a:lnTo>
                <a:lnTo>
                  <a:pt x="1728788" y="192881"/>
                </a:lnTo>
                <a:lnTo>
                  <a:pt x="1747838" y="216694"/>
                </a:lnTo>
                <a:lnTo>
                  <a:pt x="1762125" y="240506"/>
                </a:lnTo>
                <a:lnTo>
                  <a:pt x="1771650" y="261937"/>
                </a:lnTo>
                <a:lnTo>
                  <a:pt x="1771650" y="295275"/>
                </a:lnTo>
                <a:lnTo>
                  <a:pt x="1762125" y="319087"/>
                </a:lnTo>
                <a:lnTo>
                  <a:pt x="1747838" y="340519"/>
                </a:lnTo>
                <a:lnTo>
                  <a:pt x="1707357" y="366712"/>
                </a:lnTo>
                <a:lnTo>
                  <a:pt x="1562100" y="435769"/>
                </a:lnTo>
                <a:lnTo>
                  <a:pt x="1395413" y="502444"/>
                </a:lnTo>
                <a:lnTo>
                  <a:pt x="1223963" y="55959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43092AC-6212-48CE-9296-75E90DCBCD1D}"/>
              </a:ext>
            </a:extLst>
          </p:cNvPr>
          <p:cNvSpPr/>
          <p:nvPr/>
        </p:nvSpPr>
        <p:spPr>
          <a:xfrm>
            <a:off x="5815014" y="1590676"/>
            <a:ext cx="1152525" cy="1285875"/>
          </a:xfrm>
          <a:custGeom>
            <a:avLst/>
            <a:gdLst>
              <a:gd name="connsiteX0" fmla="*/ 802481 w 1152525"/>
              <a:gd name="connsiteY0" fmla="*/ 702469 h 1285875"/>
              <a:gd name="connsiteX1" fmla="*/ 569118 w 1152525"/>
              <a:gd name="connsiteY1" fmla="*/ 935831 h 1285875"/>
              <a:gd name="connsiteX2" fmla="*/ 516731 w 1152525"/>
              <a:gd name="connsiteY2" fmla="*/ 983456 h 1285875"/>
              <a:gd name="connsiteX3" fmla="*/ 385762 w 1152525"/>
              <a:gd name="connsiteY3" fmla="*/ 1071563 h 1285875"/>
              <a:gd name="connsiteX4" fmla="*/ 157162 w 1152525"/>
              <a:gd name="connsiteY4" fmla="*/ 1216819 h 1285875"/>
              <a:gd name="connsiteX5" fmla="*/ 33337 w 1152525"/>
              <a:gd name="connsiteY5" fmla="*/ 1285875 h 1285875"/>
              <a:gd name="connsiteX6" fmla="*/ 0 w 1152525"/>
              <a:gd name="connsiteY6" fmla="*/ 1214438 h 1285875"/>
              <a:gd name="connsiteX7" fmla="*/ 102393 w 1152525"/>
              <a:gd name="connsiteY7" fmla="*/ 1145381 h 1285875"/>
              <a:gd name="connsiteX8" fmla="*/ 180975 w 1152525"/>
              <a:gd name="connsiteY8" fmla="*/ 1076325 h 1285875"/>
              <a:gd name="connsiteX9" fmla="*/ 254793 w 1152525"/>
              <a:gd name="connsiteY9" fmla="*/ 1002506 h 1285875"/>
              <a:gd name="connsiteX10" fmla="*/ 347662 w 1152525"/>
              <a:gd name="connsiteY10" fmla="*/ 909638 h 1285875"/>
              <a:gd name="connsiteX11" fmla="*/ 473868 w 1152525"/>
              <a:gd name="connsiteY11" fmla="*/ 769144 h 1285875"/>
              <a:gd name="connsiteX12" fmla="*/ 578643 w 1152525"/>
              <a:gd name="connsiteY12" fmla="*/ 645319 h 1285875"/>
              <a:gd name="connsiteX13" fmla="*/ 669131 w 1152525"/>
              <a:gd name="connsiteY13" fmla="*/ 516731 h 1285875"/>
              <a:gd name="connsiteX14" fmla="*/ 726281 w 1152525"/>
              <a:gd name="connsiteY14" fmla="*/ 431006 h 1285875"/>
              <a:gd name="connsiteX15" fmla="*/ 771525 w 1152525"/>
              <a:gd name="connsiteY15" fmla="*/ 364331 h 1285875"/>
              <a:gd name="connsiteX16" fmla="*/ 807243 w 1152525"/>
              <a:gd name="connsiteY16" fmla="*/ 302419 h 1285875"/>
              <a:gd name="connsiteX17" fmla="*/ 826293 w 1152525"/>
              <a:gd name="connsiteY17" fmla="*/ 261938 h 1285875"/>
              <a:gd name="connsiteX18" fmla="*/ 831056 w 1152525"/>
              <a:gd name="connsiteY18" fmla="*/ 238125 h 1285875"/>
              <a:gd name="connsiteX19" fmla="*/ 828675 w 1152525"/>
              <a:gd name="connsiteY19" fmla="*/ 200025 h 1285875"/>
              <a:gd name="connsiteX20" fmla="*/ 816768 w 1152525"/>
              <a:gd name="connsiteY20" fmla="*/ 164306 h 1285875"/>
              <a:gd name="connsiteX21" fmla="*/ 792956 w 1152525"/>
              <a:gd name="connsiteY21" fmla="*/ 121444 h 1285875"/>
              <a:gd name="connsiteX22" fmla="*/ 762000 w 1152525"/>
              <a:gd name="connsiteY22" fmla="*/ 83344 h 1285875"/>
              <a:gd name="connsiteX23" fmla="*/ 747712 w 1152525"/>
              <a:gd name="connsiteY23" fmla="*/ 64294 h 1285875"/>
              <a:gd name="connsiteX24" fmla="*/ 740568 w 1152525"/>
              <a:gd name="connsiteY24" fmla="*/ 47625 h 1285875"/>
              <a:gd name="connsiteX25" fmla="*/ 740568 w 1152525"/>
              <a:gd name="connsiteY25" fmla="*/ 33338 h 1285875"/>
              <a:gd name="connsiteX26" fmla="*/ 745331 w 1152525"/>
              <a:gd name="connsiteY26" fmla="*/ 16669 h 1285875"/>
              <a:gd name="connsiteX27" fmla="*/ 759618 w 1152525"/>
              <a:gd name="connsiteY27" fmla="*/ 4763 h 1285875"/>
              <a:gd name="connsiteX28" fmla="*/ 776287 w 1152525"/>
              <a:gd name="connsiteY28" fmla="*/ 0 h 1285875"/>
              <a:gd name="connsiteX29" fmla="*/ 807243 w 1152525"/>
              <a:gd name="connsiteY29" fmla="*/ 4763 h 1285875"/>
              <a:gd name="connsiteX30" fmla="*/ 864393 w 1152525"/>
              <a:gd name="connsiteY30" fmla="*/ 28575 h 1285875"/>
              <a:gd name="connsiteX31" fmla="*/ 914400 w 1152525"/>
              <a:gd name="connsiteY31" fmla="*/ 52388 h 1285875"/>
              <a:gd name="connsiteX32" fmla="*/ 962025 w 1152525"/>
              <a:gd name="connsiteY32" fmla="*/ 78581 h 1285875"/>
              <a:gd name="connsiteX33" fmla="*/ 995362 w 1152525"/>
              <a:gd name="connsiteY33" fmla="*/ 100013 h 1285875"/>
              <a:gd name="connsiteX34" fmla="*/ 1028700 w 1152525"/>
              <a:gd name="connsiteY34" fmla="*/ 123825 h 1285875"/>
              <a:gd name="connsiteX35" fmla="*/ 1059656 w 1152525"/>
              <a:gd name="connsiteY35" fmla="*/ 152400 h 1285875"/>
              <a:gd name="connsiteX36" fmla="*/ 1090612 w 1152525"/>
              <a:gd name="connsiteY36" fmla="*/ 190500 h 1285875"/>
              <a:gd name="connsiteX37" fmla="*/ 1109662 w 1152525"/>
              <a:gd name="connsiteY37" fmla="*/ 219075 h 1285875"/>
              <a:gd name="connsiteX38" fmla="*/ 1128712 w 1152525"/>
              <a:gd name="connsiteY38" fmla="*/ 254794 h 1285875"/>
              <a:gd name="connsiteX39" fmla="*/ 1152525 w 1152525"/>
              <a:gd name="connsiteY39" fmla="*/ 326231 h 1285875"/>
              <a:gd name="connsiteX40" fmla="*/ 1054893 w 1152525"/>
              <a:gd name="connsiteY40" fmla="*/ 431006 h 1285875"/>
              <a:gd name="connsiteX41" fmla="*/ 897731 w 1152525"/>
              <a:gd name="connsiteY41" fmla="*/ 600075 h 1285875"/>
              <a:gd name="connsiteX42" fmla="*/ 802481 w 1152525"/>
              <a:gd name="connsiteY42" fmla="*/ 702469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52525" h="1285875">
                <a:moveTo>
                  <a:pt x="802481" y="702469"/>
                </a:moveTo>
                <a:lnTo>
                  <a:pt x="569118" y="935831"/>
                </a:lnTo>
                <a:lnTo>
                  <a:pt x="516731" y="983456"/>
                </a:lnTo>
                <a:lnTo>
                  <a:pt x="385762" y="1071563"/>
                </a:lnTo>
                <a:lnTo>
                  <a:pt x="157162" y="1216819"/>
                </a:lnTo>
                <a:lnTo>
                  <a:pt x="33337" y="1285875"/>
                </a:lnTo>
                <a:lnTo>
                  <a:pt x="0" y="1214438"/>
                </a:lnTo>
                <a:lnTo>
                  <a:pt x="102393" y="1145381"/>
                </a:lnTo>
                <a:lnTo>
                  <a:pt x="180975" y="1076325"/>
                </a:lnTo>
                <a:lnTo>
                  <a:pt x="254793" y="1002506"/>
                </a:lnTo>
                <a:lnTo>
                  <a:pt x="347662" y="909638"/>
                </a:lnTo>
                <a:lnTo>
                  <a:pt x="473868" y="769144"/>
                </a:lnTo>
                <a:lnTo>
                  <a:pt x="578643" y="645319"/>
                </a:lnTo>
                <a:lnTo>
                  <a:pt x="669131" y="516731"/>
                </a:lnTo>
                <a:lnTo>
                  <a:pt x="726281" y="431006"/>
                </a:lnTo>
                <a:lnTo>
                  <a:pt x="771525" y="364331"/>
                </a:lnTo>
                <a:lnTo>
                  <a:pt x="807243" y="302419"/>
                </a:lnTo>
                <a:lnTo>
                  <a:pt x="826293" y="261938"/>
                </a:lnTo>
                <a:lnTo>
                  <a:pt x="831056" y="238125"/>
                </a:lnTo>
                <a:lnTo>
                  <a:pt x="828675" y="200025"/>
                </a:lnTo>
                <a:lnTo>
                  <a:pt x="816768" y="164306"/>
                </a:lnTo>
                <a:lnTo>
                  <a:pt x="792956" y="121444"/>
                </a:lnTo>
                <a:lnTo>
                  <a:pt x="762000" y="83344"/>
                </a:lnTo>
                <a:lnTo>
                  <a:pt x="747712" y="64294"/>
                </a:lnTo>
                <a:lnTo>
                  <a:pt x="740568" y="47625"/>
                </a:lnTo>
                <a:lnTo>
                  <a:pt x="740568" y="33338"/>
                </a:lnTo>
                <a:lnTo>
                  <a:pt x="745331" y="16669"/>
                </a:lnTo>
                <a:lnTo>
                  <a:pt x="759618" y="4763"/>
                </a:lnTo>
                <a:lnTo>
                  <a:pt x="776287" y="0"/>
                </a:lnTo>
                <a:lnTo>
                  <a:pt x="807243" y="4763"/>
                </a:lnTo>
                <a:lnTo>
                  <a:pt x="864393" y="28575"/>
                </a:lnTo>
                <a:lnTo>
                  <a:pt x="914400" y="52388"/>
                </a:lnTo>
                <a:lnTo>
                  <a:pt x="962025" y="78581"/>
                </a:lnTo>
                <a:lnTo>
                  <a:pt x="995362" y="100013"/>
                </a:lnTo>
                <a:lnTo>
                  <a:pt x="1028700" y="123825"/>
                </a:lnTo>
                <a:lnTo>
                  <a:pt x="1059656" y="152400"/>
                </a:lnTo>
                <a:lnTo>
                  <a:pt x="1090612" y="190500"/>
                </a:lnTo>
                <a:lnTo>
                  <a:pt x="1109662" y="219075"/>
                </a:lnTo>
                <a:lnTo>
                  <a:pt x="1128712" y="254794"/>
                </a:lnTo>
                <a:lnTo>
                  <a:pt x="1152525" y="326231"/>
                </a:lnTo>
                <a:lnTo>
                  <a:pt x="1054893" y="431006"/>
                </a:lnTo>
                <a:lnTo>
                  <a:pt x="897731" y="600075"/>
                </a:lnTo>
                <a:lnTo>
                  <a:pt x="802481" y="702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1D53972-8BEA-4401-A97E-0F77E06CE8F3}"/>
              </a:ext>
            </a:extLst>
          </p:cNvPr>
          <p:cNvSpPr/>
          <p:nvPr/>
        </p:nvSpPr>
        <p:spPr>
          <a:xfrm>
            <a:off x="3724277" y="2647951"/>
            <a:ext cx="2190750" cy="608013"/>
          </a:xfrm>
          <a:custGeom>
            <a:avLst/>
            <a:gdLst>
              <a:gd name="connsiteX0" fmla="*/ 1569244 w 2190750"/>
              <a:gd name="connsiteY0" fmla="*/ 309563 h 607219"/>
              <a:gd name="connsiteX1" fmla="*/ 1328738 w 2190750"/>
              <a:gd name="connsiteY1" fmla="*/ 366713 h 607219"/>
              <a:gd name="connsiteX2" fmla="*/ 1069181 w 2190750"/>
              <a:gd name="connsiteY2" fmla="*/ 419100 h 607219"/>
              <a:gd name="connsiteX3" fmla="*/ 792956 w 2190750"/>
              <a:gd name="connsiteY3" fmla="*/ 490538 h 607219"/>
              <a:gd name="connsiteX4" fmla="*/ 492919 w 2190750"/>
              <a:gd name="connsiteY4" fmla="*/ 571500 h 607219"/>
              <a:gd name="connsiteX5" fmla="*/ 450056 w 2190750"/>
              <a:gd name="connsiteY5" fmla="*/ 585788 h 607219"/>
              <a:gd name="connsiteX6" fmla="*/ 421481 w 2190750"/>
              <a:gd name="connsiteY6" fmla="*/ 595313 h 607219"/>
              <a:gd name="connsiteX7" fmla="*/ 359569 w 2190750"/>
              <a:gd name="connsiteY7" fmla="*/ 604838 h 607219"/>
              <a:gd name="connsiteX8" fmla="*/ 321469 w 2190750"/>
              <a:gd name="connsiteY8" fmla="*/ 607219 h 607219"/>
              <a:gd name="connsiteX9" fmla="*/ 280988 w 2190750"/>
              <a:gd name="connsiteY9" fmla="*/ 604838 h 607219"/>
              <a:gd name="connsiteX10" fmla="*/ 245269 w 2190750"/>
              <a:gd name="connsiteY10" fmla="*/ 600075 h 607219"/>
              <a:gd name="connsiteX11" fmla="*/ 200025 w 2190750"/>
              <a:gd name="connsiteY11" fmla="*/ 585788 h 607219"/>
              <a:gd name="connsiteX12" fmla="*/ 171450 w 2190750"/>
              <a:gd name="connsiteY12" fmla="*/ 569119 h 607219"/>
              <a:gd name="connsiteX13" fmla="*/ 126206 w 2190750"/>
              <a:gd name="connsiteY13" fmla="*/ 538163 h 607219"/>
              <a:gd name="connsiteX14" fmla="*/ 88106 w 2190750"/>
              <a:gd name="connsiteY14" fmla="*/ 502444 h 607219"/>
              <a:gd name="connsiteX15" fmla="*/ 59531 w 2190750"/>
              <a:gd name="connsiteY15" fmla="*/ 464344 h 607219"/>
              <a:gd name="connsiteX16" fmla="*/ 28575 w 2190750"/>
              <a:gd name="connsiteY16" fmla="*/ 414338 h 607219"/>
              <a:gd name="connsiteX17" fmla="*/ 9525 w 2190750"/>
              <a:gd name="connsiteY17" fmla="*/ 376238 h 607219"/>
              <a:gd name="connsiteX18" fmla="*/ 0 w 2190750"/>
              <a:gd name="connsiteY18" fmla="*/ 347663 h 607219"/>
              <a:gd name="connsiteX19" fmla="*/ 0 w 2190750"/>
              <a:gd name="connsiteY19" fmla="*/ 333375 h 607219"/>
              <a:gd name="connsiteX20" fmla="*/ 0 w 2190750"/>
              <a:gd name="connsiteY20" fmla="*/ 321469 h 607219"/>
              <a:gd name="connsiteX21" fmla="*/ 11906 w 2190750"/>
              <a:gd name="connsiteY21" fmla="*/ 311944 h 607219"/>
              <a:gd name="connsiteX22" fmla="*/ 28575 w 2190750"/>
              <a:gd name="connsiteY22" fmla="*/ 309563 h 607219"/>
              <a:gd name="connsiteX23" fmla="*/ 45244 w 2190750"/>
              <a:gd name="connsiteY23" fmla="*/ 311944 h 607219"/>
              <a:gd name="connsiteX24" fmla="*/ 83344 w 2190750"/>
              <a:gd name="connsiteY24" fmla="*/ 328613 h 607219"/>
              <a:gd name="connsiteX25" fmla="*/ 130969 w 2190750"/>
              <a:gd name="connsiteY25" fmla="*/ 352425 h 607219"/>
              <a:gd name="connsiteX26" fmla="*/ 171450 w 2190750"/>
              <a:gd name="connsiteY26" fmla="*/ 369094 h 607219"/>
              <a:gd name="connsiteX27" fmla="*/ 223838 w 2190750"/>
              <a:gd name="connsiteY27" fmla="*/ 388144 h 607219"/>
              <a:gd name="connsiteX28" fmla="*/ 273844 w 2190750"/>
              <a:gd name="connsiteY28" fmla="*/ 402431 h 607219"/>
              <a:gd name="connsiteX29" fmla="*/ 304800 w 2190750"/>
              <a:gd name="connsiteY29" fmla="*/ 407194 h 607219"/>
              <a:gd name="connsiteX30" fmla="*/ 345281 w 2190750"/>
              <a:gd name="connsiteY30" fmla="*/ 404813 h 607219"/>
              <a:gd name="connsiteX31" fmla="*/ 428625 w 2190750"/>
              <a:gd name="connsiteY31" fmla="*/ 385763 h 607219"/>
              <a:gd name="connsiteX32" fmla="*/ 719138 w 2190750"/>
              <a:gd name="connsiteY32" fmla="*/ 316706 h 607219"/>
              <a:gd name="connsiteX33" fmla="*/ 1140619 w 2190750"/>
              <a:gd name="connsiteY33" fmla="*/ 216694 h 607219"/>
              <a:gd name="connsiteX34" fmla="*/ 1335881 w 2190750"/>
              <a:gd name="connsiteY34" fmla="*/ 183356 h 607219"/>
              <a:gd name="connsiteX35" fmla="*/ 1481138 w 2190750"/>
              <a:gd name="connsiteY35" fmla="*/ 145256 h 607219"/>
              <a:gd name="connsiteX36" fmla="*/ 1664494 w 2190750"/>
              <a:gd name="connsiteY36" fmla="*/ 95250 h 607219"/>
              <a:gd name="connsiteX37" fmla="*/ 1702594 w 2190750"/>
              <a:gd name="connsiteY37" fmla="*/ 76200 h 607219"/>
              <a:gd name="connsiteX38" fmla="*/ 1750219 w 2190750"/>
              <a:gd name="connsiteY38" fmla="*/ 47625 h 607219"/>
              <a:gd name="connsiteX39" fmla="*/ 1781175 w 2190750"/>
              <a:gd name="connsiteY39" fmla="*/ 21431 h 607219"/>
              <a:gd name="connsiteX40" fmla="*/ 1809750 w 2190750"/>
              <a:gd name="connsiteY40" fmla="*/ 0 h 607219"/>
              <a:gd name="connsiteX41" fmla="*/ 1852613 w 2190750"/>
              <a:gd name="connsiteY41" fmla="*/ 0 h 607219"/>
              <a:gd name="connsiteX42" fmla="*/ 1914525 w 2190750"/>
              <a:gd name="connsiteY42" fmla="*/ 9525 h 607219"/>
              <a:gd name="connsiteX43" fmla="*/ 1985963 w 2190750"/>
              <a:gd name="connsiteY43" fmla="*/ 28575 h 607219"/>
              <a:gd name="connsiteX44" fmla="*/ 2038350 w 2190750"/>
              <a:gd name="connsiteY44" fmla="*/ 42863 h 607219"/>
              <a:gd name="connsiteX45" fmla="*/ 2102644 w 2190750"/>
              <a:gd name="connsiteY45" fmla="*/ 71438 h 607219"/>
              <a:gd name="connsiteX46" fmla="*/ 2150269 w 2190750"/>
              <a:gd name="connsiteY46" fmla="*/ 100013 h 607219"/>
              <a:gd name="connsiteX47" fmla="*/ 2183606 w 2190750"/>
              <a:gd name="connsiteY47" fmla="*/ 126206 h 607219"/>
              <a:gd name="connsiteX48" fmla="*/ 2190750 w 2190750"/>
              <a:gd name="connsiteY48" fmla="*/ 142875 h 607219"/>
              <a:gd name="connsiteX49" fmla="*/ 2190750 w 2190750"/>
              <a:gd name="connsiteY49" fmla="*/ 169069 h 607219"/>
              <a:gd name="connsiteX50" fmla="*/ 2155031 w 2190750"/>
              <a:gd name="connsiteY50" fmla="*/ 216694 h 607219"/>
              <a:gd name="connsiteX51" fmla="*/ 2109788 w 2190750"/>
              <a:gd name="connsiteY51" fmla="*/ 230981 h 607219"/>
              <a:gd name="connsiteX52" fmla="*/ 1912144 w 2190750"/>
              <a:gd name="connsiteY52" fmla="*/ 257175 h 607219"/>
              <a:gd name="connsiteX53" fmla="*/ 1569244 w 2190750"/>
              <a:gd name="connsiteY53" fmla="*/ 309563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190750" h="607219">
                <a:moveTo>
                  <a:pt x="1569244" y="309563"/>
                </a:moveTo>
                <a:lnTo>
                  <a:pt x="1328738" y="366713"/>
                </a:lnTo>
                <a:lnTo>
                  <a:pt x="1069181" y="419100"/>
                </a:lnTo>
                <a:lnTo>
                  <a:pt x="792956" y="490538"/>
                </a:lnTo>
                <a:lnTo>
                  <a:pt x="492919" y="571500"/>
                </a:lnTo>
                <a:lnTo>
                  <a:pt x="450056" y="585788"/>
                </a:lnTo>
                <a:lnTo>
                  <a:pt x="421481" y="595313"/>
                </a:lnTo>
                <a:lnTo>
                  <a:pt x="359569" y="604838"/>
                </a:lnTo>
                <a:lnTo>
                  <a:pt x="321469" y="607219"/>
                </a:lnTo>
                <a:lnTo>
                  <a:pt x="280988" y="604838"/>
                </a:lnTo>
                <a:lnTo>
                  <a:pt x="245269" y="600075"/>
                </a:lnTo>
                <a:lnTo>
                  <a:pt x="200025" y="585788"/>
                </a:lnTo>
                <a:lnTo>
                  <a:pt x="171450" y="569119"/>
                </a:lnTo>
                <a:lnTo>
                  <a:pt x="126206" y="538163"/>
                </a:lnTo>
                <a:lnTo>
                  <a:pt x="88106" y="502444"/>
                </a:lnTo>
                <a:lnTo>
                  <a:pt x="59531" y="464344"/>
                </a:lnTo>
                <a:lnTo>
                  <a:pt x="28575" y="414338"/>
                </a:lnTo>
                <a:lnTo>
                  <a:pt x="9525" y="376238"/>
                </a:lnTo>
                <a:lnTo>
                  <a:pt x="0" y="347663"/>
                </a:lnTo>
                <a:lnTo>
                  <a:pt x="0" y="333375"/>
                </a:lnTo>
                <a:lnTo>
                  <a:pt x="0" y="321469"/>
                </a:lnTo>
                <a:lnTo>
                  <a:pt x="11906" y="311944"/>
                </a:lnTo>
                <a:lnTo>
                  <a:pt x="28575" y="309563"/>
                </a:lnTo>
                <a:lnTo>
                  <a:pt x="45244" y="311944"/>
                </a:lnTo>
                <a:lnTo>
                  <a:pt x="83344" y="328613"/>
                </a:lnTo>
                <a:lnTo>
                  <a:pt x="130969" y="352425"/>
                </a:lnTo>
                <a:lnTo>
                  <a:pt x="171450" y="369094"/>
                </a:lnTo>
                <a:lnTo>
                  <a:pt x="223838" y="388144"/>
                </a:lnTo>
                <a:lnTo>
                  <a:pt x="273844" y="402431"/>
                </a:lnTo>
                <a:lnTo>
                  <a:pt x="304800" y="407194"/>
                </a:lnTo>
                <a:lnTo>
                  <a:pt x="345281" y="404813"/>
                </a:lnTo>
                <a:lnTo>
                  <a:pt x="428625" y="385763"/>
                </a:lnTo>
                <a:lnTo>
                  <a:pt x="719138" y="316706"/>
                </a:lnTo>
                <a:lnTo>
                  <a:pt x="1140619" y="216694"/>
                </a:lnTo>
                <a:lnTo>
                  <a:pt x="1335881" y="183356"/>
                </a:lnTo>
                <a:lnTo>
                  <a:pt x="1481138" y="145256"/>
                </a:lnTo>
                <a:lnTo>
                  <a:pt x="1664494" y="95250"/>
                </a:lnTo>
                <a:lnTo>
                  <a:pt x="1702594" y="76200"/>
                </a:lnTo>
                <a:lnTo>
                  <a:pt x="1750219" y="47625"/>
                </a:lnTo>
                <a:lnTo>
                  <a:pt x="1781175" y="21431"/>
                </a:lnTo>
                <a:lnTo>
                  <a:pt x="1809750" y="0"/>
                </a:lnTo>
                <a:lnTo>
                  <a:pt x="1852613" y="0"/>
                </a:lnTo>
                <a:lnTo>
                  <a:pt x="1914525" y="9525"/>
                </a:lnTo>
                <a:lnTo>
                  <a:pt x="1985963" y="28575"/>
                </a:lnTo>
                <a:lnTo>
                  <a:pt x="2038350" y="42863"/>
                </a:lnTo>
                <a:lnTo>
                  <a:pt x="2102644" y="71438"/>
                </a:lnTo>
                <a:lnTo>
                  <a:pt x="2150269" y="100013"/>
                </a:lnTo>
                <a:lnTo>
                  <a:pt x="2183606" y="126206"/>
                </a:lnTo>
                <a:lnTo>
                  <a:pt x="2190750" y="142875"/>
                </a:lnTo>
                <a:lnTo>
                  <a:pt x="2190750" y="169069"/>
                </a:lnTo>
                <a:lnTo>
                  <a:pt x="2155031" y="216694"/>
                </a:lnTo>
                <a:lnTo>
                  <a:pt x="2109788" y="230981"/>
                </a:lnTo>
                <a:lnTo>
                  <a:pt x="1912144" y="257175"/>
                </a:lnTo>
                <a:lnTo>
                  <a:pt x="1569244" y="30956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6191D78-4029-48F0-84E7-95C2351FFD09}"/>
              </a:ext>
            </a:extLst>
          </p:cNvPr>
          <p:cNvSpPr/>
          <p:nvPr/>
        </p:nvSpPr>
        <p:spPr>
          <a:xfrm rot="16200000">
            <a:off x="3013078" y="3749676"/>
            <a:ext cx="3784600" cy="403225"/>
          </a:xfrm>
          <a:custGeom>
            <a:avLst/>
            <a:gdLst>
              <a:gd name="connsiteX0" fmla="*/ 1889125 w 3784600"/>
              <a:gd name="connsiteY0" fmla="*/ 333375 h 403225"/>
              <a:gd name="connsiteX1" fmla="*/ 1216025 w 3784600"/>
              <a:gd name="connsiteY1" fmla="*/ 317500 h 403225"/>
              <a:gd name="connsiteX2" fmla="*/ 838200 w 3784600"/>
              <a:gd name="connsiteY2" fmla="*/ 314325 h 403225"/>
              <a:gd name="connsiteX3" fmla="*/ 460375 w 3784600"/>
              <a:gd name="connsiteY3" fmla="*/ 314325 h 403225"/>
              <a:gd name="connsiteX4" fmla="*/ 263525 w 3784600"/>
              <a:gd name="connsiteY4" fmla="*/ 314325 h 403225"/>
              <a:gd name="connsiteX5" fmla="*/ 184150 w 3784600"/>
              <a:gd name="connsiteY5" fmla="*/ 304800 h 403225"/>
              <a:gd name="connsiteX6" fmla="*/ 133350 w 3784600"/>
              <a:gd name="connsiteY6" fmla="*/ 292100 h 403225"/>
              <a:gd name="connsiteX7" fmla="*/ 92075 w 3784600"/>
              <a:gd name="connsiteY7" fmla="*/ 276225 h 403225"/>
              <a:gd name="connsiteX8" fmla="*/ 50800 w 3784600"/>
              <a:gd name="connsiteY8" fmla="*/ 254000 h 403225"/>
              <a:gd name="connsiteX9" fmla="*/ 25400 w 3784600"/>
              <a:gd name="connsiteY9" fmla="*/ 231775 h 403225"/>
              <a:gd name="connsiteX10" fmla="*/ 9525 w 3784600"/>
              <a:gd name="connsiteY10" fmla="*/ 212725 h 403225"/>
              <a:gd name="connsiteX11" fmla="*/ 0 w 3784600"/>
              <a:gd name="connsiteY11" fmla="*/ 177800 h 403225"/>
              <a:gd name="connsiteX12" fmla="*/ 0 w 3784600"/>
              <a:gd name="connsiteY12" fmla="*/ 149225 h 403225"/>
              <a:gd name="connsiteX13" fmla="*/ 15875 w 3784600"/>
              <a:gd name="connsiteY13" fmla="*/ 117475 h 403225"/>
              <a:gd name="connsiteX14" fmla="*/ 53975 w 3784600"/>
              <a:gd name="connsiteY14" fmla="*/ 98425 h 403225"/>
              <a:gd name="connsiteX15" fmla="*/ 152400 w 3784600"/>
              <a:gd name="connsiteY15" fmla="*/ 69850 h 403225"/>
              <a:gd name="connsiteX16" fmla="*/ 260350 w 3784600"/>
              <a:gd name="connsiteY16" fmla="*/ 34925 h 403225"/>
              <a:gd name="connsiteX17" fmla="*/ 339725 w 3784600"/>
              <a:gd name="connsiteY17" fmla="*/ 9525 h 403225"/>
              <a:gd name="connsiteX18" fmla="*/ 400050 w 3784600"/>
              <a:gd name="connsiteY18" fmla="*/ 0 h 403225"/>
              <a:gd name="connsiteX19" fmla="*/ 492125 w 3784600"/>
              <a:gd name="connsiteY19" fmla="*/ 3175 h 403225"/>
              <a:gd name="connsiteX20" fmla="*/ 574675 w 3784600"/>
              <a:gd name="connsiteY20" fmla="*/ 19050 h 403225"/>
              <a:gd name="connsiteX21" fmla="*/ 635000 w 3784600"/>
              <a:gd name="connsiteY21" fmla="*/ 34925 h 403225"/>
              <a:gd name="connsiteX22" fmla="*/ 1066800 w 3784600"/>
              <a:gd name="connsiteY22" fmla="*/ 69850 h 403225"/>
              <a:gd name="connsiteX23" fmla="*/ 1654175 w 3784600"/>
              <a:gd name="connsiteY23" fmla="*/ 95250 h 403225"/>
              <a:gd name="connsiteX24" fmla="*/ 2308225 w 3784600"/>
              <a:gd name="connsiteY24" fmla="*/ 114300 h 403225"/>
              <a:gd name="connsiteX25" fmla="*/ 2962275 w 3784600"/>
              <a:gd name="connsiteY25" fmla="*/ 130175 h 403225"/>
              <a:gd name="connsiteX26" fmla="*/ 3492500 w 3784600"/>
              <a:gd name="connsiteY26" fmla="*/ 158750 h 403225"/>
              <a:gd name="connsiteX27" fmla="*/ 3559175 w 3784600"/>
              <a:gd name="connsiteY27" fmla="*/ 152400 h 403225"/>
              <a:gd name="connsiteX28" fmla="*/ 3606800 w 3784600"/>
              <a:gd name="connsiteY28" fmla="*/ 133350 h 403225"/>
              <a:gd name="connsiteX29" fmla="*/ 3635375 w 3784600"/>
              <a:gd name="connsiteY29" fmla="*/ 111125 h 403225"/>
              <a:gd name="connsiteX30" fmla="*/ 3714750 w 3784600"/>
              <a:gd name="connsiteY30" fmla="*/ 25400 h 403225"/>
              <a:gd name="connsiteX31" fmla="*/ 3784600 w 3784600"/>
              <a:gd name="connsiteY31" fmla="*/ 206375 h 403225"/>
              <a:gd name="connsiteX32" fmla="*/ 3686175 w 3784600"/>
              <a:gd name="connsiteY32" fmla="*/ 327025 h 403225"/>
              <a:gd name="connsiteX33" fmla="*/ 3657600 w 3784600"/>
              <a:gd name="connsiteY33" fmla="*/ 352425 h 403225"/>
              <a:gd name="connsiteX34" fmla="*/ 3597275 w 3784600"/>
              <a:gd name="connsiteY34" fmla="*/ 384175 h 403225"/>
              <a:gd name="connsiteX35" fmla="*/ 3524250 w 3784600"/>
              <a:gd name="connsiteY35" fmla="*/ 403225 h 403225"/>
              <a:gd name="connsiteX36" fmla="*/ 3238500 w 3784600"/>
              <a:gd name="connsiteY36" fmla="*/ 396875 h 403225"/>
              <a:gd name="connsiteX37" fmla="*/ 2994025 w 3784600"/>
              <a:gd name="connsiteY37" fmla="*/ 381000 h 403225"/>
              <a:gd name="connsiteX38" fmla="*/ 2841625 w 3784600"/>
              <a:gd name="connsiteY38" fmla="*/ 381000 h 403225"/>
              <a:gd name="connsiteX39" fmla="*/ 2247900 w 3784600"/>
              <a:gd name="connsiteY39" fmla="*/ 342900 h 403225"/>
              <a:gd name="connsiteX40" fmla="*/ 1889125 w 3784600"/>
              <a:gd name="connsiteY40" fmla="*/ 333375 h 40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784600" h="403225">
                <a:moveTo>
                  <a:pt x="1889125" y="333375"/>
                </a:moveTo>
                <a:lnTo>
                  <a:pt x="1216025" y="317500"/>
                </a:lnTo>
                <a:lnTo>
                  <a:pt x="838200" y="314325"/>
                </a:lnTo>
                <a:lnTo>
                  <a:pt x="460375" y="314325"/>
                </a:lnTo>
                <a:lnTo>
                  <a:pt x="263525" y="314325"/>
                </a:lnTo>
                <a:lnTo>
                  <a:pt x="184150" y="304800"/>
                </a:lnTo>
                <a:lnTo>
                  <a:pt x="133350" y="292100"/>
                </a:lnTo>
                <a:lnTo>
                  <a:pt x="92075" y="276225"/>
                </a:lnTo>
                <a:lnTo>
                  <a:pt x="50800" y="254000"/>
                </a:lnTo>
                <a:lnTo>
                  <a:pt x="25400" y="231775"/>
                </a:lnTo>
                <a:lnTo>
                  <a:pt x="9525" y="212725"/>
                </a:lnTo>
                <a:lnTo>
                  <a:pt x="0" y="177800"/>
                </a:lnTo>
                <a:lnTo>
                  <a:pt x="0" y="149225"/>
                </a:lnTo>
                <a:lnTo>
                  <a:pt x="15875" y="117475"/>
                </a:lnTo>
                <a:lnTo>
                  <a:pt x="53975" y="98425"/>
                </a:lnTo>
                <a:lnTo>
                  <a:pt x="152400" y="69850"/>
                </a:lnTo>
                <a:lnTo>
                  <a:pt x="260350" y="34925"/>
                </a:lnTo>
                <a:lnTo>
                  <a:pt x="339725" y="9525"/>
                </a:lnTo>
                <a:lnTo>
                  <a:pt x="400050" y="0"/>
                </a:lnTo>
                <a:lnTo>
                  <a:pt x="492125" y="3175"/>
                </a:lnTo>
                <a:lnTo>
                  <a:pt x="574675" y="19050"/>
                </a:lnTo>
                <a:lnTo>
                  <a:pt x="635000" y="34925"/>
                </a:lnTo>
                <a:lnTo>
                  <a:pt x="1066800" y="69850"/>
                </a:lnTo>
                <a:lnTo>
                  <a:pt x="1654175" y="95250"/>
                </a:lnTo>
                <a:lnTo>
                  <a:pt x="2308225" y="114300"/>
                </a:lnTo>
                <a:lnTo>
                  <a:pt x="2962275" y="130175"/>
                </a:lnTo>
                <a:lnTo>
                  <a:pt x="3492500" y="158750"/>
                </a:lnTo>
                <a:lnTo>
                  <a:pt x="3559175" y="152400"/>
                </a:lnTo>
                <a:lnTo>
                  <a:pt x="3606800" y="133350"/>
                </a:lnTo>
                <a:lnTo>
                  <a:pt x="3635375" y="111125"/>
                </a:lnTo>
                <a:lnTo>
                  <a:pt x="3714750" y="25400"/>
                </a:lnTo>
                <a:lnTo>
                  <a:pt x="3784600" y="206375"/>
                </a:lnTo>
                <a:lnTo>
                  <a:pt x="3686175" y="327025"/>
                </a:lnTo>
                <a:lnTo>
                  <a:pt x="3657600" y="352425"/>
                </a:lnTo>
                <a:lnTo>
                  <a:pt x="3597275" y="384175"/>
                </a:lnTo>
                <a:lnTo>
                  <a:pt x="3524250" y="403225"/>
                </a:lnTo>
                <a:lnTo>
                  <a:pt x="3238500" y="396875"/>
                </a:lnTo>
                <a:lnTo>
                  <a:pt x="2994025" y="381000"/>
                </a:lnTo>
                <a:lnTo>
                  <a:pt x="2841625" y="381000"/>
                </a:lnTo>
                <a:lnTo>
                  <a:pt x="2247900" y="342900"/>
                </a:lnTo>
                <a:lnTo>
                  <a:pt x="1889125" y="3333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DCB5509-83CB-413B-819F-CC7FA0FC3290}"/>
              </a:ext>
            </a:extLst>
          </p:cNvPr>
          <p:cNvSpPr/>
          <p:nvPr/>
        </p:nvSpPr>
        <p:spPr>
          <a:xfrm rot="16200000">
            <a:off x="3421858" y="3390107"/>
            <a:ext cx="1881187" cy="1098550"/>
          </a:xfrm>
          <a:custGeom>
            <a:avLst/>
            <a:gdLst>
              <a:gd name="connsiteX0" fmla="*/ 981075 w 1881188"/>
              <a:gd name="connsiteY0" fmla="*/ 802481 h 1097756"/>
              <a:gd name="connsiteX1" fmla="*/ 735807 w 1881188"/>
              <a:gd name="connsiteY1" fmla="*/ 638175 h 1097756"/>
              <a:gd name="connsiteX2" fmla="*/ 552450 w 1881188"/>
              <a:gd name="connsiteY2" fmla="*/ 497681 h 1097756"/>
              <a:gd name="connsiteX3" fmla="*/ 342900 w 1881188"/>
              <a:gd name="connsiteY3" fmla="*/ 330993 h 1097756"/>
              <a:gd name="connsiteX4" fmla="*/ 95250 w 1881188"/>
              <a:gd name="connsiteY4" fmla="*/ 130968 h 1097756"/>
              <a:gd name="connsiteX5" fmla="*/ 26194 w 1881188"/>
              <a:gd name="connsiteY5" fmla="*/ 78581 h 1097756"/>
              <a:gd name="connsiteX6" fmla="*/ 9525 w 1881188"/>
              <a:gd name="connsiteY6" fmla="*/ 61912 h 1097756"/>
              <a:gd name="connsiteX7" fmla="*/ 0 w 1881188"/>
              <a:gd name="connsiteY7" fmla="*/ 38100 h 1097756"/>
              <a:gd name="connsiteX8" fmla="*/ 0 w 1881188"/>
              <a:gd name="connsiteY8" fmla="*/ 23812 h 1097756"/>
              <a:gd name="connsiteX9" fmla="*/ 7144 w 1881188"/>
              <a:gd name="connsiteY9" fmla="*/ 9525 h 1097756"/>
              <a:gd name="connsiteX10" fmla="*/ 30957 w 1881188"/>
              <a:gd name="connsiteY10" fmla="*/ 0 h 1097756"/>
              <a:gd name="connsiteX11" fmla="*/ 59532 w 1881188"/>
              <a:gd name="connsiteY11" fmla="*/ 0 h 1097756"/>
              <a:gd name="connsiteX12" fmla="*/ 100013 w 1881188"/>
              <a:gd name="connsiteY12" fmla="*/ 19050 h 1097756"/>
              <a:gd name="connsiteX13" fmla="*/ 283369 w 1881188"/>
              <a:gd name="connsiteY13" fmla="*/ 154781 h 1097756"/>
              <a:gd name="connsiteX14" fmla="*/ 502444 w 1881188"/>
              <a:gd name="connsiteY14" fmla="*/ 302418 h 1097756"/>
              <a:gd name="connsiteX15" fmla="*/ 685800 w 1881188"/>
              <a:gd name="connsiteY15" fmla="*/ 414337 h 1097756"/>
              <a:gd name="connsiteX16" fmla="*/ 878682 w 1881188"/>
              <a:gd name="connsiteY16" fmla="*/ 521493 h 1097756"/>
              <a:gd name="connsiteX17" fmla="*/ 962025 w 1881188"/>
              <a:gd name="connsiteY17" fmla="*/ 571500 h 1097756"/>
              <a:gd name="connsiteX18" fmla="*/ 1173957 w 1881188"/>
              <a:gd name="connsiteY18" fmla="*/ 683418 h 1097756"/>
              <a:gd name="connsiteX19" fmla="*/ 1445419 w 1881188"/>
              <a:gd name="connsiteY19" fmla="*/ 812006 h 1097756"/>
              <a:gd name="connsiteX20" fmla="*/ 1700213 w 1881188"/>
              <a:gd name="connsiteY20" fmla="*/ 916781 h 1097756"/>
              <a:gd name="connsiteX21" fmla="*/ 1871663 w 1881188"/>
              <a:gd name="connsiteY21" fmla="*/ 983456 h 1097756"/>
              <a:gd name="connsiteX22" fmla="*/ 1881188 w 1881188"/>
              <a:gd name="connsiteY22" fmla="*/ 1097756 h 1097756"/>
              <a:gd name="connsiteX23" fmla="*/ 1388269 w 1881188"/>
              <a:gd name="connsiteY23" fmla="*/ 1076325 h 1097756"/>
              <a:gd name="connsiteX24" fmla="*/ 1250157 w 1881188"/>
              <a:gd name="connsiteY24" fmla="*/ 978693 h 1097756"/>
              <a:gd name="connsiteX25" fmla="*/ 1095375 w 1881188"/>
              <a:gd name="connsiteY25" fmla="*/ 876300 h 1097756"/>
              <a:gd name="connsiteX26" fmla="*/ 981075 w 1881188"/>
              <a:gd name="connsiteY26" fmla="*/ 802481 h 1097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881188" h="1097756">
                <a:moveTo>
                  <a:pt x="981075" y="802481"/>
                </a:moveTo>
                <a:lnTo>
                  <a:pt x="735807" y="638175"/>
                </a:lnTo>
                <a:lnTo>
                  <a:pt x="552450" y="497681"/>
                </a:lnTo>
                <a:lnTo>
                  <a:pt x="342900" y="330993"/>
                </a:lnTo>
                <a:lnTo>
                  <a:pt x="95250" y="130968"/>
                </a:lnTo>
                <a:lnTo>
                  <a:pt x="26194" y="78581"/>
                </a:lnTo>
                <a:lnTo>
                  <a:pt x="9525" y="61912"/>
                </a:lnTo>
                <a:lnTo>
                  <a:pt x="0" y="38100"/>
                </a:lnTo>
                <a:lnTo>
                  <a:pt x="0" y="23812"/>
                </a:lnTo>
                <a:lnTo>
                  <a:pt x="7144" y="9525"/>
                </a:lnTo>
                <a:lnTo>
                  <a:pt x="30957" y="0"/>
                </a:lnTo>
                <a:lnTo>
                  <a:pt x="59532" y="0"/>
                </a:lnTo>
                <a:lnTo>
                  <a:pt x="100013" y="19050"/>
                </a:lnTo>
                <a:lnTo>
                  <a:pt x="283369" y="154781"/>
                </a:lnTo>
                <a:lnTo>
                  <a:pt x="502444" y="302418"/>
                </a:lnTo>
                <a:lnTo>
                  <a:pt x="685800" y="414337"/>
                </a:lnTo>
                <a:lnTo>
                  <a:pt x="878682" y="521493"/>
                </a:lnTo>
                <a:lnTo>
                  <a:pt x="962025" y="571500"/>
                </a:lnTo>
                <a:lnTo>
                  <a:pt x="1173957" y="683418"/>
                </a:lnTo>
                <a:lnTo>
                  <a:pt x="1445419" y="812006"/>
                </a:lnTo>
                <a:lnTo>
                  <a:pt x="1700213" y="916781"/>
                </a:lnTo>
                <a:lnTo>
                  <a:pt x="1871663" y="983456"/>
                </a:lnTo>
                <a:lnTo>
                  <a:pt x="1881188" y="1097756"/>
                </a:lnTo>
                <a:lnTo>
                  <a:pt x="1388269" y="1076325"/>
                </a:lnTo>
                <a:lnTo>
                  <a:pt x="1250157" y="978693"/>
                </a:lnTo>
                <a:lnTo>
                  <a:pt x="1095375" y="876300"/>
                </a:lnTo>
                <a:lnTo>
                  <a:pt x="981075" y="80248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AB123BC-DB69-413F-9002-9F4AF0808608}"/>
              </a:ext>
            </a:extLst>
          </p:cNvPr>
          <p:cNvSpPr/>
          <p:nvPr/>
        </p:nvSpPr>
        <p:spPr>
          <a:xfrm>
            <a:off x="4995863" y="3233739"/>
            <a:ext cx="647700" cy="688975"/>
          </a:xfrm>
          <a:custGeom>
            <a:avLst/>
            <a:gdLst>
              <a:gd name="connsiteX0" fmla="*/ 319087 w 647700"/>
              <a:gd name="connsiteY0" fmla="*/ 388143 h 688181"/>
              <a:gd name="connsiteX1" fmla="*/ 226218 w 647700"/>
              <a:gd name="connsiteY1" fmla="*/ 269081 h 688181"/>
              <a:gd name="connsiteX2" fmla="*/ 190500 w 647700"/>
              <a:gd name="connsiteY2" fmla="*/ 228600 h 688181"/>
              <a:gd name="connsiteX3" fmla="*/ 135731 w 647700"/>
              <a:gd name="connsiteY3" fmla="*/ 171450 h 688181"/>
              <a:gd name="connsiteX4" fmla="*/ 97631 w 647700"/>
              <a:gd name="connsiteY4" fmla="*/ 138112 h 688181"/>
              <a:gd name="connsiteX5" fmla="*/ 57150 w 647700"/>
              <a:gd name="connsiteY5" fmla="*/ 104775 h 688181"/>
              <a:gd name="connsiteX6" fmla="*/ 2381 w 647700"/>
              <a:gd name="connsiteY6" fmla="*/ 61912 h 688181"/>
              <a:gd name="connsiteX7" fmla="*/ 0 w 647700"/>
              <a:gd name="connsiteY7" fmla="*/ 0 h 688181"/>
              <a:gd name="connsiteX8" fmla="*/ 71437 w 647700"/>
              <a:gd name="connsiteY8" fmla="*/ 19050 h 688181"/>
              <a:gd name="connsiteX9" fmla="*/ 133350 w 647700"/>
              <a:gd name="connsiteY9" fmla="*/ 42862 h 688181"/>
              <a:gd name="connsiteX10" fmla="*/ 202406 w 647700"/>
              <a:gd name="connsiteY10" fmla="*/ 73818 h 688181"/>
              <a:gd name="connsiteX11" fmla="*/ 269081 w 647700"/>
              <a:gd name="connsiteY11" fmla="*/ 107156 h 688181"/>
              <a:gd name="connsiteX12" fmla="*/ 333375 w 647700"/>
              <a:gd name="connsiteY12" fmla="*/ 140493 h 688181"/>
              <a:gd name="connsiteX13" fmla="*/ 397668 w 647700"/>
              <a:gd name="connsiteY13" fmla="*/ 180975 h 688181"/>
              <a:gd name="connsiteX14" fmla="*/ 469106 w 647700"/>
              <a:gd name="connsiteY14" fmla="*/ 228600 h 688181"/>
              <a:gd name="connsiteX15" fmla="*/ 514350 w 647700"/>
              <a:gd name="connsiteY15" fmla="*/ 264318 h 688181"/>
              <a:gd name="connsiteX16" fmla="*/ 557212 w 647700"/>
              <a:gd name="connsiteY16" fmla="*/ 304800 h 688181"/>
              <a:gd name="connsiteX17" fmla="*/ 588168 w 647700"/>
              <a:gd name="connsiteY17" fmla="*/ 335756 h 688181"/>
              <a:gd name="connsiteX18" fmla="*/ 607218 w 647700"/>
              <a:gd name="connsiteY18" fmla="*/ 364331 h 688181"/>
              <a:gd name="connsiteX19" fmla="*/ 623887 w 647700"/>
              <a:gd name="connsiteY19" fmla="*/ 395287 h 688181"/>
              <a:gd name="connsiteX20" fmla="*/ 638175 w 647700"/>
              <a:gd name="connsiteY20" fmla="*/ 423862 h 688181"/>
              <a:gd name="connsiteX21" fmla="*/ 645318 w 647700"/>
              <a:gd name="connsiteY21" fmla="*/ 459581 h 688181"/>
              <a:gd name="connsiteX22" fmla="*/ 647700 w 647700"/>
              <a:gd name="connsiteY22" fmla="*/ 504825 h 688181"/>
              <a:gd name="connsiteX23" fmla="*/ 642937 w 647700"/>
              <a:gd name="connsiteY23" fmla="*/ 554831 h 688181"/>
              <a:gd name="connsiteX24" fmla="*/ 633412 w 647700"/>
              <a:gd name="connsiteY24" fmla="*/ 592931 h 688181"/>
              <a:gd name="connsiteX25" fmla="*/ 619125 w 647700"/>
              <a:gd name="connsiteY25" fmla="*/ 631031 h 688181"/>
              <a:gd name="connsiteX26" fmla="*/ 595312 w 647700"/>
              <a:gd name="connsiteY26" fmla="*/ 666750 h 688181"/>
              <a:gd name="connsiteX27" fmla="*/ 576262 w 647700"/>
              <a:gd name="connsiteY27" fmla="*/ 683418 h 688181"/>
              <a:gd name="connsiteX28" fmla="*/ 561975 w 647700"/>
              <a:gd name="connsiteY28" fmla="*/ 688181 h 688181"/>
              <a:gd name="connsiteX29" fmla="*/ 538162 w 647700"/>
              <a:gd name="connsiteY29" fmla="*/ 685800 h 688181"/>
              <a:gd name="connsiteX30" fmla="*/ 509587 w 647700"/>
              <a:gd name="connsiteY30" fmla="*/ 676275 h 688181"/>
              <a:gd name="connsiteX31" fmla="*/ 490537 w 647700"/>
              <a:gd name="connsiteY31" fmla="*/ 654843 h 688181"/>
              <a:gd name="connsiteX32" fmla="*/ 464343 w 647700"/>
              <a:gd name="connsiteY32" fmla="*/ 616743 h 688181"/>
              <a:gd name="connsiteX33" fmla="*/ 419100 w 647700"/>
              <a:gd name="connsiteY33" fmla="*/ 531018 h 688181"/>
              <a:gd name="connsiteX34" fmla="*/ 319087 w 647700"/>
              <a:gd name="connsiteY34" fmla="*/ 388143 h 688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47700" h="688181">
                <a:moveTo>
                  <a:pt x="319087" y="388143"/>
                </a:moveTo>
                <a:lnTo>
                  <a:pt x="226218" y="269081"/>
                </a:lnTo>
                <a:lnTo>
                  <a:pt x="190500" y="228600"/>
                </a:lnTo>
                <a:lnTo>
                  <a:pt x="135731" y="171450"/>
                </a:lnTo>
                <a:lnTo>
                  <a:pt x="97631" y="138112"/>
                </a:lnTo>
                <a:lnTo>
                  <a:pt x="57150" y="104775"/>
                </a:lnTo>
                <a:lnTo>
                  <a:pt x="2381" y="61912"/>
                </a:lnTo>
                <a:cubicBezTo>
                  <a:pt x="1587" y="41275"/>
                  <a:pt x="794" y="20637"/>
                  <a:pt x="0" y="0"/>
                </a:cubicBezTo>
                <a:lnTo>
                  <a:pt x="71437" y="19050"/>
                </a:lnTo>
                <a:lnTo>
                  <a:pt x="133350" y="42862"/>
                </a:lnTo>
                <a:lnTo>
                  <a:pt x="202406" y="73818"/>
                </a:lnTo>
                <a:lnTo>
                  <a:pt x="269081" y="107156"/>
                </a:lnTo>
                <a:lnTo>
                  <a:pt x="333375" y="140493"/>
                </a:lnTo>
                <a:lnTo>
                  <a:pt x="397668" y="180975"/>
                </a:lnTo>
                <a:lnTo>
                  <a:pt x="469106" y="228600"/>
                </a:lnTo>
                <a:lnTo>
                  <a:pt x="514350" y="264318"/>
                </a:lnTo>
                <a:lnTo>
                  <a:pt x="557212" y="304800"/>
                </a:lnTo>
                <a:lnTo>
                  <a:pt x="588168" y="335756"/>
                </a:lnTo>
                <a:lnTo>
                  <a:pt x="607218" y="364331"/>
                </a:lnTo>
                <a:lnTo>
                  <a:pt x="623887" y="395287"/>
                </a:lnTo>
                <a:lnTo>
                  <a:pt x="638175" y="423862"/>
                </a:lnTo>
                <a:lnTo>
                  <a:pt x="645318" y="459581"/>
                </a:lnTo>
                <a:lnTo>
                  <a:pt x="647700" y="504825"/>
                </a:lnTo>
                <a:lnTo>
                  <a:pt x="642937" y="554831"/>
                </a:lnTo>
                <a:lnTo>
                  <a:pt x="633412" y="592931"/>
                </a:lnTo>
                <a:lnTo>
                  <a:pt x="619125" y="631031"/>
                </a:lnTo>
                <a:lnTo>
                  <a:pt x="595312" y="666750"/>
                </a:lnTo>
                <a:lnTo>
                  <a:pt x="576262" y="683418"/>
                </a:lnTo>
                <a:lnTo>
                  <a:pt x="561975" y="688181"/>
                </a:lnTo>
                <a:lnTo>
                  <a:pt x="538162" y="685800"/>
                </a:lnTo>
                <a:lnTo>
                  <a:pt x="509587" y="676275"/>
                </a:lnTo>
                <a:lnTo>
                  <a:pt x="490537" y="654843"/>
                </a:lnTo>
                <a:lnTo>
                  <a:pt x="464343" y="616743"/>
                </a:lnTo>
                <a:lnTo>
                  <a:pt x="419100" y="531018"/>
                </a:lnTo>
                <a:lnTo>
                  <a:pt x="319087" y="38814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DCD5F31-EF55-4B64-8A90-91E2FC1556E2}"/>
              </a:ext>
            </a:extLst>
          </p:cNvPr>
          <p:cNvSpPr/>
          <p:nvPr/>
        </p:nvSpPr>
        <p:spPr>
          <a:xfrm>
            <a:off x="6799264" y="1798639"/>
            <a:ext cx="1106487" cy="352425"/>
          </a:xfrm>
          <a:custGeom>
            <a:avLst/>
            <a:gdLst>
              <a:gd name="connsiteX0" fmla="*/ 357187 w 1107532"/>
              <a:gd name="connsiteY0" fmla="*/ 223837 h 352425"/>
              <a:gd name="connsiteX1" fmla="*/ 0 w 1107532"/>
              <a:gd name="connsiteY1" fmla="*/ 250031 h 352425"/>
              <a:gd name="connsiteX2" fmla="*/ 97631 w 1107532"/>
              <a:gd name="connsiteY2" fmla="*/ 95250 h 352425"/>
              <a:gd name="connsiteX3" fmla="*/ 483394 w 1107532"/>
              <a:gd name="connsiteY3" fmla="*/ 64294 h 352425"/>
              <a:gd name="connsiteX4" fmla="*/ 719137 w 1107532"/>
              <a:gd name="connsiteY4" fmla="*/ 45244 h 352425"/>
              <a:gd name="connsiteX5" fmla="*/ 814387 w 1107532"/>
              <a:gd name="connsiteY5" fmla="*/ 4762 h 352425"/>
              <a:gd name="connsiteX6" fmla="*/ 831056 w 1107532"/>
              <a:gd name="connsiteY6" fmla="*/ 0 h 352425"/>
              <a:gd name="connsiteX7" fmla="*/ 847725 w 1107532"/>
              <a:gd name="connsiteY7" fmla="*/ 14287 h 352425"/>
              <a:gd name="connsiteX8" fmla="*/ 919162 w 1107532"/>
              <a:gd name="connsiteY8" fmla="*/ 80962 h 352425"/>
              <a:gd name="connsiteX9" fmla="*/ 971550 w 1107532"/>
              <a:gd name="connsiteY9" fmla="*/ 126206 h 352425"/>
              <a:gd name="connsiteX10" fmla="*/ 1023937 w 1107532"/>
              <a:gd name="connsiteY10" fmla="*/ 169069 h 352425"/>
              <a:gd name="connsiteX11" fmla="*/ 1057275 w 1107532"/>
              <a:gd name="connsiteY11" fmla="*/ 202406 h 352425"/>
              <a:gd name="connsiteX12" fmla="*/ 1083469 w 1107532"/>
              <a:gd name="connsiteY12" fmla="*/ 233362 h 352425"/>
              <a:gd name="connsiteX13" fmla="*/ 1097756 w 1107532"/>
              <a:gd name="connsiteY13" fmla="*/ 254794 h 352425"/>
              <a:gd name="connsiteX14" fmla="*/ 1107281 w 1107532"/>
              <a:gd name="connsiteY14" fmla="*/ 285750 h 352425"/>
              <a:gd name="connsiteX15" fmla="*/ 1102519 w 1107532"/>
              <a:gd name="connsiteY15" fmla="*/ 307181 h 352425"/>
              <a:gd name="connsiteX16" fmla="*/ 1085850 w 1107532"/>
              <a:gd name="connsiteY16" fmla="*/ 328612 h 352425"/>
              <a:gd name="connsiteX17" fmla="*/ 1054894 w 1107532"/>
              <a:gd name="connsiteY17" fmla="*/ 352425 h 352425"/>
              <a:gd name="connsiteX18" fmla="*/ 676275 w 1107532"/>
              <a:gd name="connsiteY18" fmla="*/ 202406 h 352425"/>
              <a:gd name="connsiteX19" fmla="*/ 357187 w 1107532"/>
              <a:gd name="connsiteY19" fmla="*/ 223837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07532" h="352425">
                <a:moveTo>
                  <a:pt x="357187" y="223837"/>
                </a:moveTo>
                <a:lnTo>
                  <a:pt x="0" y="250031"/>
                </a:lnTo>
                <a:lnTo>
                  <a:pt x="97631" y="95250"/>
                </a:lnTo>
                <a:lnTo>
                  <a:pt x="483394" y="64294"/>
                </a:lnTo>
                <a:lnTo>
                  <a:pt x="719137" y="45244"/>
                </a:lnTo>
                <a:lnTo>
                  <a:pt x="814387" y="4762"/>
                </a:lnTo>
                <a:lnTo>
                  <a:pt x="831056" y="0"/>
                </a:lnTo>
                <a:lnTo>
                  <a:pt x="847725" y="14287"/>
                </a:lnTo>
                <a:lnTo>
                  <a:pt x="919162" y="80962"/>
                </a:lnTo>
                <a:lnTo>
                  <a:pt x="971550" y="126206"/>
                </a:lnTo>
                <a:lnTo>
                  <a:pt x="1023937" y="169069"/>
                </a:lnTo>
                <a:lnTo>
                  <a:pt x="1057275" y="202406"/>
                </a:lnTo>
                <a:lnTo>
                  <a:pt x="1083469" y="233362"/>
                </a:lnTo>
                <a:lnTo>
                  <a:pt x="1097756" y="254794"/>
                </a:lnTo>
                <a:cubicBezTo>
                  <a:pt x="1107532" y="284122"/>
                  <a:pt x="1107281" y="273329"/>
                  <a:pt x="1107281" y="285750"/>
                </a:cubicBezTo>
                <a:lnTo>
                  <a:pt x="1102519" y="307181"/>
                </a:lnTo>
                <a:lnTo>
                  <a:pt x="1085850" y="328612"/>
                </a:lnTo>
                <a:lnTo>
                  <a:pt x="1054894" y="352425"/>
                </a:lnTo>
                <a:lnTo>
                  <a:pt x="676275" y="202406"/>
                </a:lnTo>
                <a:lnTo>
                  <a:pt x="357187" y="2238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0CD2795-7E17-4187-8526-B6A48867E8BD}"/>
              </a:ext>
            </a:extLst>
          </p:cNvPr>
          <p:cNvSpPr/>
          <p:nvPr/>
        </p:nvSpPr>
        <p:spPr>
          <a:xfrm>
            <a:off x="5737226" y="1963738"/>
            <a:ext cx="2124075" cy="1758950"/>
          </a:xfrm>
          <a:custGeom>
            <a:avLst/>
            <a:gdLst>
              <a:gd name="connsiteX0" fmla="*/ 866775 w 2124075"/>
              <a:gd name="connsiteY0" fmla="*/ 1352550 h 1757363"/>
              <a:gd name="connsiteX1" fmla="*/ 642938 w 2124075"/>
              <a:gd name="connsiteY1" fmla="*/ 1490663 h 1757363"/>
              <a:gd name="connsiteX2" fmla="*/ 442913 w 2124075"/>
              <a:gd name="connsiteY2" fmla="*/ 1590675 h 1757363"/>
              <a:gd name="connsiteX3" fmla="*/ 266700 w 2124075"/>
              <a:gd name="connsiteY3" fmla="*/ 1669257 h 1757363"/>
              <a:gd name="connsiteX4" fmla="*/ 114300 w 2124075"/>
              <a:gd name="connsiteY4" fmla="*/ 1728788 h 1757363"/>
              <a:gd name="connsiteX5" fmla="*/ 38100 w 2124075"/>
              <a:gd name="connsiteY5" fmla="*/ 1754982 h 1757363"/>
              <a:gd name="connsiteX6" fmla="*/ 21432 w 2124075"/>
              <a:gd name="connsiteY6" fmla="*/ 1757363 h 1757363"/>
              <a:gd name="connsiteX7" fmla="*/ 4763 w 2124075"/>
              <a:gd name="connsiteY7" fmla="*/ 1750219 h 1757363"/>
              <a:gd name="connsiteX8" fmla="*/ 0 w 2124075"/>
              <a:gd name="connsiteY8" fmla="*/ 1738313 h 1757363"/>
              <a:gd name="connsiteX9" fmla="*/ 4763 w 2124075"/>
              <a:gd name="connsiteY9" fmla="*/ 1719263 h 1757363"/>
              <a:gd name="connsiteX10" fmla="*/ 23813 w 2124075"/>
              <a:gd name="connsiteY10" fmla="*/ 1702594 h 1757363"/>
              <a:gd name="connsiteX11" fmla="*/ 200025 w 2124075"/>
              <a:gd name="connsiteY11" fmla="*/ 1612107 h 1757363"/>
              <a:gd name="connsiteX12" fmla="*/ 383382 w 2124075"/>
              <a:gd name="connsiteY12" fmla="*/ 1502569 h 1757363"/>
              <a:gd name="connsiteX13" fmla="*/ 573882 w 2124075"/>
              <a:gd name="connsiteY13" fmla="*/ 1373982 h 1757363"/>
              <a:gd name="connsiteX14" fmla="*/ 735807 w 2124075"/>
              <a:gd name="connsiteY14" fmla="*/ 1262063 h 1757363"/>
              <a:gd name="connsiteX15" fmla="*/ 1040607 w 2124075"/>
              <a:gd name="connsiteY15" fmla="*/ 1026319 h 1757363"/>
              <a:gd name="connsiteX16" fmla="*/ 1143000 w 2124075"/>
              <a:gd name="connsiteY16" fmla="*/ 926307 h 1757363"/>
              <a:gd name="connsiteX17" fmla="*/ 1328738 w 2124075"/>
              <a:gd name="connsiteY17" fmla="*/ 745332 h 1757363"/>
              <a:gd name="connsiteX18" fmla="*/ 1464469 w 2124075"/>
              <a:gd name="connsiteY18" fmla="*/ 602457 h 1757363"/>
              <a:gd name="connsiteX19" fmla="*/ 1593057 w 2124075"/>
              <a:gd name="connsiteY19" fmla="*/ 457200 h 1757363"/>
              <a:gd name="connsiteX20" fmla="*/ 1716882 w 2124075"/>
              <a:gd name="connsiteY20" fmla="*/ 300038 h 1757363"/>
              <a:gd name="connsiteX21" fmla="*/ 1802607 w 2124075"/>
              <a:gd name="connsiteY21" fmla="*/ 166688 h 1757363"/>
              <a:gd name="connsiteX22" fmla="*/ 1802607 w 2124075"/>
              <a:gd name="connsiteY22" fmla="*/ 150019 h 1757363"/>
              <a:gd name="connsiteX23" fmla="*/ 1800225 w 2124075"/>
              <a:gd name="connsiteY23" fmla="*/ 126207 h 1757363"/>
              <a:gd name="connsiteX24" fmla="*/ 1788319 w 2124075"/>
              <a:gd name="connsiteY24" fmla="*/ 97632 h 1757363"/>
              <a:gd name="connsiteX25" fmla="*/ 1774032 w 2124075"/>
              <a:gd name="connsiteY25" fmla="*/ 76200 h 1757363"/>
              <a:gd name="connsiteX26" fmla="*/ 1707357 w 2124075"/>
              <a:gd name="connsiteY26" fmla="*/ 0 h 1757363"/>
              <a:gd name="connsiteX27" fmla="*/ 2124075 w 2124075"/>
              <a:gd name="connsiteY27" fmla="*/ 161925 h 1757363"/>
              <a:gd name="connsiteX28" fmla="*/ 2119313 w 2124075"/>
              <a:gd name="connsiteY28" fmla="*/ 183357 h 1757363"/>
              <a:gd name="connsiteX29" fmla="*/ 2066925 w 2124075"/>
              <a:gd name="connsiteY29" fmla="*/ 228600 h 1757363"/>
              <a:gd name="connsiteX30" fmla="*/ 2031207 w 2124075"/>
              <a:gd name="connsiteY30" fmla="*/ 266700 h 1757363"/>
              <a:gd name="connsiteX31" fmla="*/ 1952625 w 2124075"/>
              <a:gd name="connsiteY31" fmla="*/ 373857 h 1757363"/>
              <a:gd name="connsiteX32" fmla="*/ 1790700 w 2124075"/>
              <a:gd name="connsiteY32" fmla="*/ 569119 h 1757363"/>
              <a:gd name="connsiteX33" fmla="*/ 1659732 w 2124075"/>
              <a:gd name="connsiteY33" fmla="*/ 714375 h 1757363"/>
              <a:gd name="connsiteX34" fmla="*/ 1478757 w 2124075"/>
              <a:gd name="connsiteY34" fmla="*/ 895350 h 1757363"/>
              <a:gd name="connsiteX35" fmla="*/ 1238250 w 2124075"/>
              <a:gd name="connsiteY35" fmla="*/ 1095375 h 1757363"/>
              <a:gd name="connsiteX36" fmla="*/ 1028700 w 2124075"/>
              <a:gd name="connsiteY36" fmla="*/ 1238250 h 1757363"/>
              <a:gd name="connsiteX37" fmla="*/ 866775 w 2124075"/>
              <a:gd name="connsiteY37" fmla="*/ 1352550 h 1757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124075" h="1757363">
                <a:moveTo>
                  <a:pt x="866775" y="1352550"/>
                </a:moveTo>
                <a:lnTo>
                  <a:pt x="642938" y="1490663"/>
                </a:lnTo>
                <a:lnTo>
                  <a:pt x="442913" y="1590675"/>
                </a:lnTo>
                <a:lnTo>
                  <a:pt x="266700" y="1669257"/>
                </a:lnTo>
                <a:lnTo>
                  <a:pt x="114300" y="1728788"/>
                </a:lnTo>
                <a:lnTo>
                  <a:pt x="38100" y="1754982"/>
                </a:lnTo>
                <a:lnTo>
                  <a:pt x="21432" y="1757363"/>
                </a:lnTo>
                <a:lnTo>
                  <a:pt x="4763" y="1750219"/>
                </a:lnTo>
                <a:lnTo>
                  <a:pt x="0" y="1738313"/>
                </a:lnTo>
                <a:lnTo>
                  <a:pt x="4763" y="1719263"/>
                </a:lnTo>
                <a:lnTo>
                  <a:pt x="23813" y="1702594"/>
                </a:lnTo>
                <a:lnTo>
                  <a:pt x="200025" y="1612107"/>
                </a:lnTo>
                <a:lnTo>
                  <a:pt x="383382" y="1502569"/>
                </a:lnTo>
                <a:lnTo>
                  <a:pt x="573882" y="1373982"/>
                </a:lnTo>
                <a:lnTo>
                  <a:pt x="735807" y="1262063"/>
                </a:lnTo>
                <a:lnTo>
                  <a:pt x="1040607" y="1026319"/>
                </a:lnTo>
                <a:lnTo>
                  <a:pt x="1143000" y="926307"/>
                </a:lnTo>
                <a:lnTo>
                  <a:pt x="1328738" y="745332"/>
                </a:lnTo>
                <a:lnTo>
                  <a:pt x="1464469" y="602457"/>
                </a:lnTo>
                <a:lnTo>
                  <a:pt x="1593057" y="457200"/>
                </a:lnTo>
                <a:lnTo>
                  <a:pt x="1716882" y="300038"/>
                </a:lnTo>
                <a:lnTo>
                  <a:pt x="1802607" y="166688"/>
                </a:lnTo>
                <a:lnTo>
                  <a:pt x="1802607" y="150019"/>
                </a:lnTo>
                <a:lnTo>
                  <a:pt x="1800225" y="126207"/>
                </a:lnTo>
                <a:lnTo>
                  <a:pt x="1788319" y="97632"/>
                </a:lnTo>
                <a:lnTo>
                  <a:pt x="1774032" y="76200"/>
                </a:lnTo>
                <a:lnTo>
                  <a:pt x="1707357" y="0"/>
                </a:lnTo>
                <a:lnTo>
                  <a:pt x="2124075" y="161925"/>
                </a:lnTo>
                <a:lnTo>
                  <a:pt x="2119313" y="183357"/>
                </a:lnTo>
                <a:lnTo>
                  <a:pt x="2066925" y="228600"/>
                </a:lnTo>
                <a:lnTo>
                  <a:pt x="2031207" y="266700"/>
                </a:lnTo>
                <a:lnTo>
                  <a:pt x="1952625" y="373857"/>
                </a:lnTo>
                <a:lnTo>
                  <a:pt x="1790700" y="569119"/>
                </a:lnTo>
                <a:lnTo>
                  <a:pt x="1659732" y="714375"/>
                </a:lnTo>
                <a:lnTo>
                  <a:pt x="1478757" y="895350"/>
                </a:lnTo>
                <a:lnTo>
                  <a:pt x="1238250" y="1095375"/>
                </a:lnTo>
                <a:lnTo>
                  <a:pt x="1028700" y="1238250"/>
                </a:lnTo>
                <a:lnTo>
                  <a:pt x="866775" y="1352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D58580E-5E81-40D6-B354-E8A238599FD6}"/>
              </a:ext>
            </a:extLst>
          </p:cNvPr>
          <p:cNvSpPr/>
          <p:nvPr/>
        </p:nvSpPr>
        <p:spPr>
          <a:xfrm>
            <a:off x="6310313" y="2505075"/>
            <a:ext cx="603250" cy="534988"/>
          </a:xfrm>
          <a:custGeom>
            <a:avLst/>
            <a:gdLst>
              <a:gd name="connsiteX0" fmla="*/ 361950 w 602456"/>
              <a:gd name="connsiteY0" fmla="*/ 347663 h 535781"/>
              <a:gd name="connsiteX1" fmla="*/ 295275 w 602456"/>
              <a:gd name="connsiteY1" fmla="*/ 257175 h 535781"/>
              <a:gd name="connsiteX2" fmla="*/ 261937 w 602456"/>
              <a:gd name="connsiteY2" fmla="*/ 216694 h 535781"/>
              <a:gd name="connsiteX3" fmla="*/ 204787 w 602456"/>
              <a:gd name="connsiteY3" fmla="*/ 161925 h 535781"/>
              <a:gd name="connsiteX4" fmla="*/ 171450 w 602456"/>
              <a:gd name="connsiteY4" fmla="*/ 133350 h 535781"/>
              <a:gd name="connsiteX5" fmla="*/ 133350 w 602456"/>
              <a:gd name="connsiteY5" fmla="*/ 104775 h 535781"/>
              <a:gd name="connsiteX6" fmla="*/ 85725 w 602456"/>
              <a:gd name="connsiteY6" fmla="*/ 78581 h 535781"/>
              <a:gd name="connsiteX7" fmla="*/ 0 w 602456"/>
              <a:gd name="connsiteY7" fmla="*/ 35719 h 535781"/>
              <a:gd name="connsiteX8" fmla="*/ 19050 w 602456"/>
              <a:gd name="connsiteY8" fmla="*/ 0 h 535781"/>
              <a:gd name="connsiteX9" fmla="*/ 152400 w 602456"/>
              <a:gd name="connsiteY9" fmla="*/ 16669 h 535781"/>
              <a:gd name="connsiteX10" fmla="*/ 269081 w 602456"/>
              <a:gd name="connsiteY10" fmla="*/ 38100 h 535781"/>
              <a:gd name="connsiteX11" fmla="*/ 340518 w 602456"/>
              <a:gd name="connsiteY11" fmla="*/ 57150 h 535781"/>
              <a:gd name="connsiteX12" fmla="*/ 411956 w 602456"/>
              <a:gd name="connsiteY12" fmla="*/ 80963 h 535781"/>
              <a:gd name="connsiteX13" fmla="*/ 445293 w 602456"/>
              <a:gd name="connsiteY13" fmla="*/ 95250 h 535781"/>
              <a:gd name="connsiteX14" fmla="*/ 464343 w 602456"/>
              <a:gd name="connsiteY14" fmla="*/ 109538 h 535781"/>
              <a:gd name="connsiteX15" fmla="*/ 485775 w 602456"/>
              <a:gd name="connsiteY15" fmla="*/ 130969 h 535781"/>
              <a:gd name="connsiteX16" fmla="*/ 511968 w 602456"/>
              <a:gd name="connsiteY16" fmla="*/ 176213 h 535781"/>
              <a:gd name="connsiteX17" fmla="*/ 542925 w 602456"/>
              <a:gd name="connsiteY17" fmla="*/ 257175 h 535781"/>
              <a:gd name="connsiteX18" fmla="*/ 602456 w 602456"/>
              <a:gd name="connsiteY18" fmla="*/ 421481 h 535781"/>
              <a:gd name="connsiteX19" fmla="*/ 471487 w 602456"/>
              <a:gd name="connsiteY19" fmla="*/ 535781 h 535781"/>
              <a:gd name="connsiteX20" fmla="*/ 361950 w 602456"/>
              <a:gd name="connsiteY20" fmla="*/ 347663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02456" h="535781">
                <a:moveTo>
                  <a:pt x="361950" y="347663"/>
                </a:moveTo>
                <a:lnTo>
                  <a:pt x="295275" y="257175"/>
                </a:lnTo>
                <a:lnTo>
                  <a:pt x="261937" y="216694"/>
                </a:lnTo>
                <a:lnTo>
                  <a:pt x="204787" y="161925"/>
                </a:lnTo>
                <a:lnTo>
                  <a:pt x="171450" y="133350"/>
                </a:lnTo>
                <a:lnTo>
                  <a:pt x="133350" y="104775"/>
                </a:lnTo>
                <a:lnTo>
                  <a:pt x="85725" y="78581"/>
                </a:lnTo>
                <a:lnTo>
                  <a:pt x="0" y="35719"/>
                </a:lnTo>
                <a:lnTo>
                  <a:pt x="19050" y="0"/>
                </a:lnTo>
                <a:lnTo>
                  <a:pt x="152400" y="16669"/>
                </a:lnTo>
                <a:lnTo>
                  <a:pt x="269081" y="38100"/>
                </a:lnTo>
                <a:lnTo>
                  <a:pt x="340518" y="57150"/>
                </a:lnTo>
                <a:lnTo>
                  <a:pt x="411956" y="80963"/>
                </a:lnTo>
                <a:lnTo>
                  <a:pt x="445293" y="95250"/>
                </a:lnTo>
                <a:lnTo>
                  <a:pt x="464343" y="109538"/>
                </a:lnTo>
                <a:lnTo>
                  <a:pt x="485775" y="130969"/>
                </a:lnTo>
                <a:lnTo>
                  <a:pt x="511968" y="176213"/>
                </a:lnTo>
                <a:lnTo>
                  <a:pt x="542925" y="257175"/>
                </a:lnTo>
                <a:lnTo>
                  <a:pt x="602456" y="421481"/>
                </a:lnTo>
                <a:lnTo>
                  <a:pt x="471487" y="535781"/>
                </a:lnTo>
                <a:lnTo>
                  <a:pt x="361950" y="3476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8F308DC-09DE-444A-82D0-56CDC64787B6}"/>
              </a:ext>
            </a:extLst>
          </p:cNvPr>
          <p:cNvSpPr/>
          <p:nvPr/>
        </p:nvSpPr>
        <p:spPr>
          <a:xfrm>
            <a:off x="5767388" y="3186113"/>
            <a:ext cx="1503362" cy="1530350"/>
          </a:xfrm>
          <a:custGeom>
            <a:avLst/>
            <a:gdLst>
              <a:gd name="connsiteX0" fmla="*/ 1157287 w 1502568"/>
              <a:gd name="connsiteY0" fmla="*/ 769143 h 1531143"/>
              <a:gd name="connsiteX1" fmla="*/ 904875 w 1502568"/>
              <a:gd name="connsiteY1" fmla="*/ 981075 h 1531143"/>
              <a:gd name="connsiteX2" fmla="*/ 750093 w 1502568"/>
              <a:gd name="connsiteY2" fmla="*/ 1102518 h 1531143"/>
              <a:gd name="connsiteX3" fmla="*/ 573881 w 1502568"/>
              <a:gd name="connsiteY3" fmla="*/ 1223962 h 1531143"/>
              <a:gd name="connsiteX4" fmla="*/ 428625 w 1502568"/>
              <a:gd name="connsiteY4" fmla="*/ 1321593 h 1531143"/>
              <a:gd name="connsiteX5" fmla="*/ 283368 w 1502568"/>
              <a:gd name="connsiteY5" fmla="*/ 1402556 h 1531143"/>
              <a:gd name="connsiteX6" fmla="*/ 128587 w 1502568"/>
              <a:gd name="connsiteY6" fmla="*/ 1478756 h 1531143"/>
              <a:gd name="connsiteX7" fmla="*/ 47625 w 1502568"/>
              <a:gd name="connsiteY7" fmla="*/ 1519237 h 1531143"/>
              <a:gd name="connsiteX8" fmla="*/ 19050 w 1502568"/>
              <a:gd name="connsiteY8" fmla="*/ 1531143 h 1531143"/>
              <a:gd name="connsiteX9" fmla="*/ 7143 w 1502568"/>
              <a:gd name="connsiteY9" fmla="*/ 1528762 h 1531143"/>
              <a:gd name="connsiteX10" fmla="*/ 0 w 1502568"/>
              <a:gd name="connsiteY10" fmla="*/ 1514475 h 1531143"/>
              <a:gd name="connsiteX11" fmla="*/ 11906 w 1502568"/>
              <a:gd name="connsiteY11" fmla="*/ 1478756 h 1531143"/>
              <a:gd name="connsiteX12" fmla="*/ 26193 w 1502568"/>
              <a:gd name="connsiteY12" fmla="*/ 1450181 h 1531143"/>
              <a:gd name="connsiteX13" fmla="*/ 71437 w 1502568"/>
              <a:gd name="connsiteY13" fmla="*/ 1412081 h 1531143"/>
              <a:gd name="connsiteX14" fmla="*/ 297656 w 1502568"/>
              <a:gd name="connsiteY14" fmla="*/ 1247775 h 1531143"/>
              <a:gd name="connsiteX15" fmla="*/ 528637 w 1502568"/>
              <a:gd name="connsiteY15" fmla="*/ 1059656 h 1531143"/>
              <a:gd name="connsiteX16" fmla="*/ 695325 w 1502568"/>
              <a:gd name="connsiteY16" fmla="*/ 909637 h 1531143"/>
              <a:gd name="connsiteX17" fmla="*/ 881062 w 1502568"/>
              <a:gd name="connsiteY17" fmla="*/ 728662 h 1531143"/>
              <a:gd name="connsiteX18" fmla="*/ 964406 w 1502568"/>
              <a:gd name="connsiteY18" fmla="*/ 635793 h 1531143"/>
              <a:gd name="connsiteX19" fmla="*/ 1054893 w 1502568"/>
              <a:gd name="connsiteY19" fmla="*/ 521493 h 1531143"/>
              <a:gd name="connsiteX20" fmla="*/ 1126331 w 1502568"/>
              <a:gd name="connsiteY20" fmla="*/ 423862 h 1531143"/>
              <a:gd name="connsiteX21" fmla="*/ 1169193 w 1502568"/>
              <a:gd name="connsiteY21" fmla="*/ 354806 h 1531143"/>
              <a:gd name="connsiteX22" fmla="*/ 1197768 w 1502568"/>
              <a:gd name="connsiteY22" fmla="*/ 290512 h 1531143"/>
              <a:gd name="connsiteX23" fmla="*/ 1209675 w 1502568"/>
              <a:gd name="connsiteY23" fmla="*/ 254793 h 1531143"/>
              <a:gd name="connsiteX24" fmla="*/ 1212056 w 1502568"/>
              <a:gd name="connsiteY24" fmla="*/ 221456 h 1531143"/>
              <a:gd name="connsiteX25" fmla="*/ 1207293 w 1502568"/>
              <a:gd name="connsiteY25" fmla="*/ 178593 h 1531143"/>
              <a:gd name="connsiteX26" fmla="*/ 1188243 w 1502568"/>
              <a:gd name="connsiteY26" fmla="*/ 111918 h 1531143"/>
              <a:gd name="connsiteX27" fmla="*/ 1171575 w 1502568"/>
              <a:gd name="connsiteY27" fmla="*/ 66675 h 1531143"/>
              <a:gd name="connsiteX28" fmla="*/ 1164431 w 1502568"/>
              <a:gd name="connsiteY28" fmla="*/ 33337 h 1531143"/>
              <a:gd name="connsiteX29" fmla="*/ 1164431 w 1502568"/>
              <a:gd name="connsiteY29" fmla="*/ 16668 h 1531143"/>
              <a:gd name="connsiteX30" fmla="*/ 1166812 w 1502568"/>
              <a:gd name="connsiteY30" fmla="*/ 7143 h 1531143"/>
              <a:gd name="connsiteX31" fmla="*/ 1173956 w 1502568"/>
              <a:gd name="connsiteY31" fmla="*/ 0 h 1531143"/>
              <a:gd name="connsiteX32" fmla="*/ 1185862 w 1502568"/>
              <a:gd name="connsiteY32" fmla="*/ 0 h 1531143"/>
              <a:gd name="connsiteX33" fmla="*/ 1204912 w 1502568"/>
              <a:gd name="connsiteY33" fmla="*/ 11906 h 1531143"/>
              <a:gd name="connsiteX34" fmla="*/ 1276350 w 1502568"/>
              <a:gd name="connsiteY34" fmla="*/ 69056 h 1531143"/>
              <a:gd name="connsiteX35" fmla="*/ 1347787 w 1502568"/>
              <a:gd name="connsiteY35" fmla="*/ 145256 h 1531143"/>
              <a:gd name="connsiteX36" fmla="*/ 1414462 w 1502568"/>
              <a:gd name="connsiteY36" fmla="*/ 221456 h 1531143"/>
              <a:gd name="connsiteX37" fmla="*/ 1466850 w 1502568"/>
              <a:gd name="connsiteY37" fmla="*/ 288131 h 1531143"/>
              <a:gd name="connsiteX38" fmla="*/ 1502568 w 1502568"/>
              <a:gd name="connsiteY38" fmla="*/ 340518 h 1531143"/>
              <a:gd name="connsiteX39" fmla="*/ 1471612 w 1502568"/>
              <a:gd name="connsiteY39" fmla="*/ 461962 h 1531143"/>
              <a:gd name="connsiteX40" fmla="*/ 1440656 w 1502568"/>
              <a:gd name="connsiteY40" fmla="*/ 507206 h 1531143"/>
              <a:gd name="connsiteX41" fmla="*/ 1314450 w 1502568"/>
              <a:gd name="connsiteY41" fmla="*/ 628650 h 1531143"/>
              <a:gd name="connsiteX42" fmla="*/ 1157287 w 1502568"/>
              <a:gd name="connsiteY42" fmla="*/ 769143 h 1531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502568" h="1531143">
                <a:moveTo>
                  <a:pt x="1157287" y="769143"/>
                </a:moveTo>
                <a:lnTo>
                  <a:pt x="904875" y="981075"/>
                </a:lnTo>
                <a:lnTo>
                  <a:pt x="750093" y="1102518"/>
                </a:lnTo>
                <a:lnTo>
                  <a:pt x="573881" y="1223962"/>
                </a:lnTo>
                <a:lnTo>
                  <a:pt x="428625" y="1321593"/>
                </a:lnTo>
                <a:lnTo>
                  <a:pt x="283368" y="1402556"/>
                </a:lnTo>
                <a:lnTo>
                  <a:pt x="128587" y="1478756"/>
                </a:lnTo>
                <a:lnTo>
                  <a:pt x="47625" y="1519237"/>
                </a:lnTo>
                <a:lnTo>
                  <a:pt x="19050" y="1531143"/>
                </a:lnTo>
                <a:lnTo>
                  <a:pt x="7143" y="1528762"/>
                </a:lnTo>
                <a:lnTo>
                  <a:pt x="0" y="1514475"/>
                </a:lnTo>
                <a:lnTo>
                  <a:pt x="11906" y="1478756"/>
                </a:lnTo>
                <a:lnTo>
                  <a:pt x="26193" y="1450181"/>
                </a:lnTo>
                <a:lnTo>
                  <a:pt x="71437" y="1412081"/>
                </a:lnTo>
                <a:lnTo>
                  <a:pt x="297656" y="1247775"/>
                </a:lnTo>
                <a:lnTo>
                  <a:pt x="528637" y="1059656"/>
                </a:lnTo>
                <a:lnTo>
                  <a:pt x="695325" y="909637"/>
                </a:lnTo>
                <a:lnTo>
                  <a:pt x="881062" y="728662"/>
                </a:lnTo>
                <a:lnTo>
                  <a:pt x="964406" y="635793"/>
                </a:lnTo>
                <a:lnTo>
                  <a:pt x="1054893" y="521493"/>
                </a:lnTo>
                <a:lnTo>
                  <a:pt x="1126331" y="423862"/>
                </a:lnTo>
                <a:lnTo>
                  <a:pt x="1169193" y="354806"/>
                </a:lnTo>
                <a:lnTo>
                  <a:pt x="1197768" y="290512"/>
                </a:lnTo>
                <a:lnTo>
                  <a:pt x="1209675" y="254793"/>
                </a:lnTo>
                <a:lnTo>
                  <a:pt x="1212056" y="221456"/>
                </a:lnTo>
                <a:lnTo>
                  <a:pt x="1207293" y="178593"/>
                </a:lnTo>
                <a:lnTo>
                  <a:pt x="1188243" y="111918"/>
                </a:lnTo>
                <a:lnTo>
                  <a:pt x="1171575" y="66675"/>
                </a:lnTo>
                <a:lnTo>
                  <a:pt x="1164431" y="33337"/>
                </a:lnTo>
                <a:lnTo>
                  <a:pt x="1164431" y="16668"/>
                </a:lnTo>
                <a:lnTo>
                  <a:pt x="1166812" y="7143"/>
                </a:lnTo>
                <a:lnTo>
                  <a:pt x="1173956" y="0"/>
                </a:lnTo>
                <a:lnTo>
                  <a:pt x="1185862" y="0"/>
                </a:lnTo>
                <a:lnTo>
                  <a:pt x="1204912" y="11906"/>
                </a:lnTo>
                <a:lnTo>
                  <a:pt x="1276350" y="69056"/>
                </a:lnTo>
                <a:lnTo>
                  <a:pt x="1347787" y="145256"/>
                </a:lnTo>
                <a:lnTo>
                  <a:pt x="1414462" y="221456"/>
                </a:lnTo>
                <a:lnTo>
                  <a:pt x="1466850" y="288131"/>
                </a:lnTo>
                <a:lnTo>
                  <a:pt x="1502568" y="340518"/>
                </a:lnTo>
                <a:lnTo>
                  <a:pt x="1471612" y="461962"/>
                </a:lnTo>
                <a:lnTo>
                  <a:pt x="1440656" y="507206"/>
                </a:lnTo>
                <a:lnTo>
                  <a:pt x="1314450" y="628650"/>
                </a:lnTo>
                <a:lnTo>
                  <a:pt x="1157287" y="7691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10DCF50A-307E-42DD-8942-091E09E296C2}"/>
              </a:ext>
            </a:extLst>
          </p:cNvPr>
          <p:cNvSpPr/>
          <p:nvPr/>
        </p:nvSpPr>
        <p:spPr>
          <a:xfrm>
            <a:off x="7151688" y="3429000"/>
            <a:ext cx="1192212" cy="376238"/>
          </a:xfrm>
          <a:custGeom>
            <a:avLst/>
            <a:gdLst>
              <a:gd name="connsiteX0" fmla="*/ 388144 w 1193006"/>
              <a:gd name="connsiteY0" fmla="*/ 245269 h 376238"/>
              <a:gd name="connsiteX1" fmla="*/ 0 w 1193006"/>
              <a:gd name="connsiteY1" fmla="*/ 245269 h 376238"/>
              <a:gd name="connsiteX2" fmla="*/ 16669 w 1193006"/>
              <a:gd name="connsiteY2" fmla="*/ 57150 h 376238"/>
              <a:gd name="connsiteX3" fmla="*/ 150019 w 1193006"/>
              <a:gd name="connsiteY3" fmla="*/ 73819 h 376238"/>
              <a:gd name="connsiteX4" fmla="*/ 300037 w 1193006"/>
              <a:gd name="connsiteY4" fmla="*/ 88106 h 376238"/>
              <a:gd name="connsiteX5" fmla="*/ 376237 w 1193006"/>
              <a:gd name="connsiteY5" fmla="*/ 90488 h 376238"/>
              <a:gd name="connsiteX6" fmla="*/ 461962 w 1193006"/>
              <a:gd name="connsiteY6" fmla="*/ 83344 h 376238"/>
              <a:gd name="connsiteX7" fmla="*/ 564356 w 1193006"/>
              <a:gd name="connsiteY7" fmla="*/ 71438 h 376238"/>
              <a:gd name="connsiteX8" fmla="*/ 635794 w 1193006"/>
              <a:gd name="connsiteY8" fmla="*/ 59531 h 376238"/>
              <a:gd name="connsiteX9" fmla="*/ 735806 w 1193006"/>
              <a:gd name="connsiteY9" fmla="*/ 28575 h 376238"/>
              <a:gd name="connsiteX10" fmla="*/ 814387 w 1193006"/>
              <a:gd name="connsiteY10" fmla="*/ 0 h 376238"/>
              <a:gd name="connsiteX11" fmla="*/ 840581 w 1193006"/>
              <a:gd name="connsiteY11" fmla="*/ 4763 h 376238"/>
              <a:gd name="connsiteX12" fmla="*/ 897731 w 1193006"/>
              <a:gd name="connsiteY12" fmla="*/ 23813 h 376238"/>
              <a:gd name="connsiteX13" fmla="*/ 959644 w 1193006"/>
              <a:gd name="connsiteY13" fmla="*/ 57150 h 376238"/>
              <a:gd name="connsiteX14" fmla="*/ 1016794 w 1193006"/>
              <a:gd name="connsiteY14" fmla="*/ 97631 h 376238"/>
              <a:gd name="connsiteX15" fmla="*/ 1073944 w 1193006"/>
              <a:gd name="connsiteY15" fmla="*/ 140494 h 376238"/>
              <a:gd name="connsiteX16" fmla="*/ 1140619 w 1193006"/>
              <a:gd name="connsiteY16" fmla="*/ 204788 h 376238"/>
              <a:gd name="connsiteX17" fmla="*/ 1166812 w 1193006"/>
              <a:gd name="connsiteY17" fmla="*/ 235744 h 376238"/>
              <a:gd name="connsiteX18" fmla="*/ 1181100 w 1193006"/>
              <a:gd name="connsiteY18" fmla="*/ 259556 h 376238"/>
              <a:gd name="connsiteX19" fmla="*/ 1190625 w 1193006"/>
              <a:gd name="connsiteY19" fmla="*/ 283369 h 376238"/>
              <a:gd name="connsiteX20" fmla="*/ 1193006 w 1193006"/>
              <a:gd name="connsiteY20" fmla="*/ 300038 h 376238"/>
              <a:gd name="connsiteX21" fmla="*/ 1185862 w 1193006"/>
              <a:gd name="connsiteY21" fmla="*/ 321469 h 376238"/>
              <a:gd name="connsiteX22" fmla="*/ 1162050 w 1193006"/>
              <a:gd name="connsiteY22" fmla="*/ 342900 h 376238"/>
              <a:gd name="connsiteX23" fmla="*/ 1138237 w 1193006"/>
              <a:gd name="connsiteY23" fmla="*/ 354806 h 376238"/>
              <a:gd name="connsiteX24" fmla="*/ 1112044 w 1193006"/>
              <a:gd name="connsiteY24" fmla="*/ 376238 h 376238"/>
              <a:gd name="connsiteX25" fmla="*/ 757237 w 1193006"/>
              <a:gd name="connsiteY25" fmla="*/ 219075 h 376238"/>
              <a:gd name="connsiteX26" fmla="*/ 728662 w 1193006"/>
              <a:gd name="connsiteY26" fmla="*/ 204788 h 376238"/>
              <a:gd name="connsiteX27" fmla="*/ 714375 w 1193006"/>
              <a:gd name="connsiteY27" fmla="*/ 202406 h 376238"/>
              <a:gd name="connsiteX28" fmla="*/ 685800 w 1193006"/>
              <a:gd name="connsiteY28" fmla="*/ 204788 h 376238"/>
              <a:gd name="connsiteX29" fmla="*/ 554831 w 1193006"/>
              <a:gd name="connsiteY29" fmla="*/ 230981 h 376238"/>
              <a:gd name="connsiteX30" fmla="*/ 388144 w 1193006"/>
              <a:gd name="connsiteY30" fmla="*/ 245269 h 37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93006" h="376238">
                <a:moveTo>
                  <a:pt x="388144" y="245269"/>
                </a:moveTo>
                <a:lnTo>
                  <a:pt x="0" y="245269"/>
                </a:lnTo>
                <a:lnTo>
                  <a:pt x="16669" y="57150"/>
                </a:lnTo>
                <a:lnTo>
                  <a:pt x="150019" y="73819"/>
                </a:lnTo>
                <a:lnTo>
                  <a:pt x="300037" y="88106"/>
                </a:lnTo>
                <a:lnTo>
                  <a:pt x="376237" y="90488"/>
                </a:lnTo>
                <a:lnTo>
                  <a:pt x="461962" y="83344"/>
                </a:lnTo>
                <a:lnTo>
                  <a:pt x="564356" y="71438"/>
                </a:lnTo>
                <a:lnTo>
                  <a:pt x="635794" y="59531"/>
                </a:lnTo>
                <a:lnTo>
                  <a:pt x="735806" y="28575"/>
                </a:lnTo>
                <a:lnTo>
                  <a:pt x="814387" y="0"/>
                </a:lnTo>
                <a:lnTo>
                  <a:pt x="840581" y="4763"/>
                </a:lnTo>
                <a:lnTo>
                  <a:pt x="897731" y="23813"/>
                </a:lnTo>
                <a:lnTo>
                  <a:pt x="959644" y="57150"/>
                </a:lnTo>
                <a:lnTo>
                  <a:pt x="1016794" y="97631"/>
                </a:lnTo>
                <a:lnTo>
                  <a:pt x="1073944" y="140494"/>
                </a:lnTo>
                <a:lnTo>
                  <a:pt x="1140619" y="204788"/>
                </a:lnTo>
                <a:lnTo>
                  <a:pt x="1166812" y="235744"/>
                </a:lnTo>
                <a:lnTo>
                  <a:pt x="1181100" y="259556"/>
                </a:lnTo>
                <a:lnTo>
                  <a:pt x="1190625" y="283369"/>
                </a:lnTo>
                <a:lnTo>
                  <a:pt x="1193006" y="300038"/>
                </a:lnTo>
                <a:lnTo>
                  <a:pt x="1185862" y="321469"/>
                </a:lnTo>
                <a:lnTo>
                  <a:pt x="1162050" y="342900"/>
                </a:lnTo>
                <a:lnTo>
                  <a:pt x="1138237" y="354806"/>
                </a:lnTo>
                <a:lnTo>
                  <a:pt x="1112044" y="376238"/>
                </a:lnTo>
                <a:lnTo>
                  <a:pt x="757237" y="219075"/>
                </a:lnTo>
                <a:lnTo>
                  <a:pt x="728662" y="204788"/>
                </a:lnTo>
                <a:lnTo>
                  <a:pt x="714375" y="202406"/>
                </a:lnTo>
                <a:lnTo>
                  <a:pt x="685800" y="204788"/>
                </a:lnTo>
                <a:lnTo>
                  <a:pt x="554831" y="230981"/>
                </a:lnTo>
                <a:lnTo>
                  <a:pt x="388144" y="245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CC95A9FD-5E7D-45EB-9681-C60A7980AB40}"/>
              </a:ext>
            </a:extLst>
          </p:cNvPr>
          <p:cNvSpPr/>
          <p:nvPr/>
        </p:nvSpPr>
        <p:spPr>
          <a:xfrm>
            <a:off x="5527676" y="3590925"/>
            <a:ext cx="2746375" cy="2495550"/>
          </a:xfrm>
          <a:custGeom>
            <a:avLst/>
            <a:gdLst>
              <a:gd name="connsiteX0" fmla="*/ 1503994 w 2746731"/>
              <a:gd name="connsiteY0" fmla="*/ 1631092 h 2496065"/>
              <a:gd name="connsiteX1" fmla="*/ 1242737 w 2746731"/>
              <a:gd name="connsiteY1" fmla="*/ 1853514 h 2496065"/>
              <a:gd name="connsiteX2" fmla="*/ 1041498 w 2746731"/>
              <a:gd name="connsiteY2" fmla="*/ 1998265 h 2496065"/>
              <a:gd name="connsiteX3" fmla="*/ 815546 w 2746731"/>
              <a:gd name="connsiteY3" fmla="*/ 2135954 h 2496065"/>
              <a:gd name="connsiteX4" fmla="*/ 624899 w 2746731"/>
              <a:gd name="connsiteY4" fmla="*/ 2241869 h 2496065"/>
              <a:gd name="connsiteX5" fmla="*/ 455435 w 2746731"/>
              <a:gd name="connsiteY5" fmla="*/ 2323071 h 2496065"/>
              <a:gd name="connsiteX6" fmla="*/ 268319 w 2746731"/>
              <a:gd name="connsiteY6" fmla="*/ 2407803 h 2496065"/>
              <a:gd name="connsiteX7" fmla="*/ 56488 w 2746731"/>
              <a:gd name="connsiteY7" fmla="*/ 2489004 h 2496065"/>
              <a:gd name="connsiteX8" fmla="*/ 28244 w 2746731"/>
              <a:gd name="connsiteY8" fmla="*/ 2496065 h 2496065"/>
              <a:gd name="connsiteX9" fmla="*/ 7061 w 2746731"/>
              <a:gd name="connsiteY9" fmla="*/ 2489004 h 2496065"/>
              <a:gd name="connsiteX10" fmla="*/ 0 w 2746731"/>
              <a:gd name="connsiteY10" fmla="*/ 2474882 h 2496065"/>
              <a:gd name="connsiteX11" fmla="*/ 3531 w 2746731"/>
              <a:gd name="connsiteY11" fmla="*/ 2450169 h 2496065"/>
              <a:gd name="connsiteX12" fmla="*/ 35305 w 2746731"/>
              <a:gd name="connsiteY12" fmla="*/ 2421925 h 2496065"/>
              <a:gd name="connsiteX13" fmla="*/ 222422 w 2746731"/>
              <a:gd name="connsiteY13" fmla="*/ 2312479 h 2496065"/>
              <a:gd name="connsiteX14" fmla="*/ 416600 w 2746731"/>
              <a:gd name="connsiteY14" fmla="*/ 2192442 h 2496065"/>
              <a:gd name="connsiteX15" fmla="*/ 635491 w 2746731"/>
              <a:gd name="connsiteY15" fmla="*/ 2044161 h 2496065"/>
              <a:gd name="connsiteX16" fmla="*/ 826138 w 2746731"/>
              <a:gd name="connsiteY16" fmla="*/ 1906472 h 2496065"/>
              <a:gd name="connsiteX17" fmla="*/ 1062681 w 2746731"/>
              <a:gd name="connsiteY17" fmla="*/ 1719355 h 2496065"/>
              <a:gd name="connsiteX18" fmla="*/ 1214493 w 2746731"/>
              <a:gd name="connsiteY18" fmla="*/ 1592257 h 2496065"/>
              <a:gd name="connsiteX19" fmla="*/ 1376896 w 2746731"/>
              <a:gd name="connsiteY19" fmla="*/ 1447506 h 2496065"/>
              <a:gd name="connsiteX20" fmla="*/ 1567543 w 2746731"/>
              <a:gd name="connsiteY20" fmla="*/ 1267451 h 2496065"/>
              <a:gd name="connsiteX21" fmla="*/ 1729946 w 2746731"/>
              <a:gd name="connsiteY21" fmla="*/ 1097987 h 2496065"/>
              <a:gd name="connsiteX22" fmla="*/ 1881758 w 2746731"/>
              <a:gd name="connsiteY22" fmla="*/ 921461 h 2496065"/>
              <a:gd name="connsiteX23" fmla="*/ 1994734 w 2746731"/>
              <a:gd name="connsiteY23" fmla="*/ 776711 h 2496065"/>
              <a:gd name="connsiteX24" fmla="*/ 2143015 w 2746731"/>
              <a:gd name="connsiteY24" fmla="*/ 557820 h 2496065"/>
              <a:gd name="connsiteX25" fmla="*/ 2238339 w 2746731"/>
              <a:gd name="connsiteY25" fmla="*/ 409539 h 2496065"/>
              <a:gd name="connsiteX26" fmla="*/ 2354845 w 2746731"/>
              <a:gd name="connsiteY26" fmla="*/ 218892 h 2496065"/>
              <a:gd name="connsiteX27" fmla="*/ 2379559 w 2746731"/>
              <a:gd name="connsiteY27" fmla="*/ 169465 h 2496065"/>
              <a:gd name="connsiteX28" fmla="*/ 2390150 w 2746731"/>
              <a:gd name="connsiteY28" fmla="*/ 137690 h 2496065"/>
              <a:gd name="connsiteX29" fmla="*/ 2397211 w 2746731"/>
              <a:gd name="connsiteY29" fmla="*/ 109446 h 2496065"/>
              <a:gd name="connsiteX30" fmla="*/ 2386620 w 2746731"/>
              <a:gd name="connsiteY30" fmla="*/ 0 h 2496065"/>
              <a:gd name="connsiteX31" fmla="*/ 2746731 w 2746731"/>
              <a:gd name="connsiteY31" fmla="*/ 165934 h 2496065"/>
              <a:gd name="connsiteX32" fmla="*/ 2736139 w 2746731"/>
              <a:gd name="connsiteY32" fmla="*/ 211831 h 2496065"/>
              <a:gd name="connsiteX33" fmla="*/ 2658468 w 2746731"/>
              <a:gd name="connsiteY33" fmla="*/ 321276 h 2496065"/>
              <a:gd name="connsiteX34" fmla="*/ 2496065 w 2746731"/>
              <a:gd name="connsiteY34" fmla="*/ 540167 h 2496065"/>
              <a:gd name="connsiteX35" fmla="*/ 2344254 w 2746731"/>
              <a:gd name="connsiteY35" fmla="*/ 730814 h 2496065"/>
              <a:gd name="connsiteX36" fmla="*/ 2160668 w 2746731"/>
              <a:gd name="connsiteY36" fmla="*/ 942644 h 2496065"/>
              <a:gd name="connsiteX37" fmla="*/ 1973551 w 2746731"/>
              <a:gd name="connsiteY37" fmla="*/ 1161536 h 2496065"/>
              <a:gd name="connsiteX38" fmla="*/ 1737007 w 2746731"/>
              <a:gd name="connsiteY38" fmla="*/ 1408671 h 2496065"/>
              <a:gd name="connsiteX39" fmla="*/ 1503994 w 2746731"/>
              <a:gd name="connsiteY39" fmla="*/ 1631092 h 2496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746731" h="2496065">
                <a:moveTo>
                  <a:pt x="1503994" y="1631092"/>
                </a:moveTo>
                <a:lnTo>
                  <a:pt x="1242737" y="1853514"/>
                </a:lnTo>
                <a:lnTo>
                  <a:pt x="1041498" y="1998265"/>
                </a:lnTo>
                <a:lnTo>
                  <a:pt x="815546" y="2135954"/>
                </a:lnTo>
                <a:lnTo>
                  <a:pt x="624899" y="2241869"/>
                </a:lnTo>
                <a:lnTo>
                  <a:pt x="455435" y="2323071"/>
                </a:lnTo>
                <a:lnTo>
                  <a:pt x="268319" y="2407803"/>
                </a:lnTo>
                <a:lnTo>
                  <a:pt x="56488" y="2489004"/>
                </a:lnTo>
                <a:lnTo>
                  <a:pt x="28244" y="2496065"/>
                </a:lnTo>
                <a:lnTo>
                  <a:pt x="7061" y="2489004"/>
                </a:lnTo>
                <a:lnTo>
                  <a:pt x="0" y="2474882"/>
                </a:lnTo>
                <a:lnTo>
                  <a:pt x="3531" y="2450169"/>
                </a:lnTo>
                <a:lnTo>
                  <a:pt x="35305" y="2421925"/>
                </a:lnTo>
                <a:lnTo>
                  <a:pt x="222422" y="2312479"/>
                </a:lnTo>
                <a:lnTo>
                  <a:pt x="416600" y="2192442"/>
                </a:lnTo>
                <a:lnTo>
                  <a:pt x="635491" y="2044161"/>
                </a:lnTo>
                <a:lnTo>
                  <a:pt x="826138" y="1906472"/>
                </a:lnTo>
                <a:lnTo>
                  <a:pt x="1062681" y="1719355"/>
                </a:lnTo>
                <a:lnTo>
                  <a:pt x="1214493" y="1592257"/>
                </a:lnTo>
                <a:lnTo>
                  <a:pt x="1376896" y="1447506"/>
                </a:lnTo>
                <a:lnTo>
                  <a:pt x="1567543" y="1267451"/>
                </a:lnTo>
                <a:lnTo>
                  <a:pt x="1729946" y="1097987"/>
                </a:lnTo>
                <a:lnTo>
                  <a:pt x="1881758" y="921461"/>
                </a:lnTo>
                <a:lnTo>
                  <a:pt x="1994734" y="776711"/>
                </a:lnTo>
                <a:lnTo>
                  <a:pt x="2143015" y="557820"/>
                </a:lnTo>
                <a:lnTo>
                  <a:pt x="2238339" y="409539"/>
                </a:lnTo>
                <a:lnTo>
                  <a:pt x="2354845" y="218892"/>
                </a:lnTo>
                <a:lnTo>
                  <a:pt x="2379559" y="169465"/>
                </a:lnTo>
                <a:lnTo>
                  <a:pt x="2390150" y="137690"/>
                </a:lnTo>
                <a:lnTo>
                  <a:pt x="2397211" y="109446"/>
                </a:lnTo>
                <a:lnTo>
                  <a:pt x="2386620" y="0"/>
                </a:lnTo>
                <a:lnTo>
                  <a:pt x="2746731" y="165934"/>
                </a:lnTo>
                <a:lnTo>
                  <a:pt x="2736139" y="211831"/>
                </a:lnTo>
                <a:lnTo>
                  <a:pt x="2658468" y="321276"/>
                </a:lnTo>
                <a:lnTo>
                  <a:pt x="2496065" y="540167"/>
                </a:lnTo>
                <a:lnTo>
                  <a:pt x="2344254" y="730814"/>
                </a:lnTo>
                <a:lnTo>
                  <a:pt x="2160668" y="942644"/>
                </a:lnTo>
                <a:lnTo>
                  <a:pt x="1973551" y="1161536"/>
                </a:lnTo>
                <a:lnTo>
                  <a:pt x="1737007" y="1408671"/>
                </a:lnTo>
                <a:lnTo>
                  <a:pt x="1503994" y="163109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4C05DFC-81DF-4676-9355-CC6E82E6D6CB}"/>
              </a:ext>
            </a:extLst>
          </p:cNvPr>
          <p:cNvSpPr/>
          <p:nvPr/>
        </p:nvSpPr>
        <p:spPr>
          <a:xfrm>
            <a:off x="6429375" y="4259264"/>
            <a:ext cx="742950" cy="619125"/>
          </a:xfrm>
          <a:custGeom>
            <a:avLst/>
            <a:gdLst>
              <a:gd name="connsiteX0" fmla="*/ 392906 w 742950"/>
              <a:gd name="connsiteY0" fmla="*/ 440532 h 619125"/>
              <a:gd name="connsiteX1" fmla="*/ 335756 w 742950"/>
              <a:gd name="connsiteY1" fmla="*/ 350044 h 619125"/>
              <a:gd name="connsiteX2" fmla="*/ 295275 w 742950"/>
              <a:gd name="connsiteY2" fmla="*/ 290513 h 619125"/>
              <a:gd name="connsiteX3" fmla="*/ 252413 w 742950"/>
              <a:gd name="connsiteY3" fmla="*/ 240507 h 619125"/>
              <a:gd name="connsiteX4" fmla="*/ 204788 w 742950"/>
              <a:gd name="connsiteY4" fmla="*/ 192882 h 619125"/>
              <a:gd name="connsiteX5" fmla="*/ 157163 w 742950"/>
              <a:gd name="connsiteY5" fmla="*/ 150019 h 619125"/>
              <a:gd name="connsiteX6" fmla="*/ 111919 w 742950"/>
              <a:gd name="connsiteY6" fmla="*/ 114300 h 619125"/>
              <a:gd name="connsiteX7" fmla="*/ 0 w 742950"/>
              <a:gd name="connsiteY7" fmla="*/ 38100 h 619125"/>
              <a:gd name="connsiteX8" fmla="*/ 61913 w 742950"/>
              <a:gd name="connsiteY8" fmla="*/ 0 h 619125"/>
              <a:gd name="connsiteX9" fmla="*/ 190500 w 742950"/>
              <a:gd name="connsiteY9" fmla="*/ 42863 h 619125"/>
              <a:gd name="connsiteX10" fmla="*/ 292894 w 742950"/>
              <a:gd name="connsiteY10" fmla="*/ 78582 h 619125"/>
              <a:gd name="connsiteX11" fmla="*/ 378619 w 742950"/>
              <a:gd name="connsiteY11" fmla="*/ 116682 h 619125"/>
              <a:gd name="connsiteX12" fmla="*/ 469106 w 742950"/>
              <a:gd name="connsiteY12" fmla="*/ 161925 h 619125"/>
              <a:gd name="connsiteX13" fmla="*/ 547688 w 742950"/>
              <a:gd name="connsiteY13" fmla="*/ 209550 h 619125"/>
              <a:gd name="connsiteX14" fmla="*/ 609600 w 742950"/>
              <a:gd name="connsiteY14" fmla="*/ 259557 h 619125"/>
              <a:gd name="connsiteX15" fmla="*/ 652463 w 742950"/>
              <a:gd name="connsiteY15" fmla="*/ 302419 h 619125"/>
              <a:gd name="connsiteX16" fmla="*/ 681038 w 742950"/>
              <a:gd name="connsiteY16" fmla="*/ 338138 h 619125"/>
              <a:gd name="connsiteX17" fmla="*/ 702469 w 742950"/>
              <a:gd name="connsiteY17" fmla="*/ 371475 h 619125"/>
              <a:gd name="connsiteX18" fmla="*/ 719138 w 742950"/>
              <a:gd name="connsiteY18" fmla="*/ 419100 h 619125"/>
              <a:gd name="connsiteX19" fmla="*/ 728663 w 742950"/>
              <a:gd name="connsiteY19" fmla="*/ 473869 h 619125"/>
              <a:gd name="connsiteX20" fmla="*/ 742950 w 742950"/>
              <a:gd name="connsiteY20" fmla="*/ 595313 h 619125"/>
              <a:gd name="connsiteX21" fmla="*/ 733425 w 742950"/>
              <a:gd name="connsiteY21" fmla="*/ 619125 h 619125"/>
              <a:gd name="connsiteX22" fmla="*/ 645319 w 742950"/>
              <a:gd name="connsiteY22" fmla="*/ 604838 h 619125"/>
              <a:gd name="connsiteX23" fmla="*/ 571500 w 742950"/>
              <a:gd name="connsiteY23" fmla="*/ 585788 h 619125"/>
              <a:gd name="connsiteX24" fmla="*/ 531019 w 742950"/>
              <a:gd name="connsiteY24" fmla="*/ 576263 h 619125"/>
              <a:gd name="connsiteX25" fmla="*/ 485775 w 742950"/>
              <a:gd name="connsiteY25" fmla="*/ 554832 h 619125"/>
              <a:gd name="connsiteX26" fmla="*/ 447675 w 742950"/>
              <a:gd name="connsiteY26" fmla="*/ 523875 h 619125"/>
              <a:gd name="connsiteX27" fmla="*/ 392906 w 742950"/>
              <a:gd name="connsiteY27" fmla="*/ 440532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42950" h="619125">
                <a:moveTo>
                  <a:pt x="392906" y="440532"/>
                </a:moveTo>
                <a:lnTo>
                  <a:pt x="335756" y="350044"/>
                </a:lnTo>
                <a:lnTo>
                  <a:pt x="295275" y="290513"/>
                </a:lnTo>
                <a:lnTo>
                  <a:pt x="252413" y="240507"/>
                </a:lnTo>
                <a:lnTo>
                  <a:pt x="204788" y="192882"/>
                </a:lnTo>
                <a:lnTo>
                  <a:pt x="157163" y="150019"/>
                </a:lnTo>
                <a:lnTo>
                  <a:pt x="111919" y="114300"/>
                </a:lnTo>
                <a:lnTo>
                  <a:pt x="0" y="38100"/>
                </a:lnTo>
                <a:lnTo>
                  <a:pt x="61913" y="0"/>
                </a:lnTo>
                <a:lnTo>
                  <a:pt x="190500" y="42863"/>
                </a:lnTo>
                <a:lnTo>
                  <a:pt x="292894" y="78582"/>
                </a:lnTo>
                <a:lnTo>
                  <a:pt x="378619" y="116682"/>
                </a:lnTo>
                <a:lnTo>
                  <a:pt x="469106" y="161925"/>
                </a:lnTo>
                <a:lnTo>
                  <a:pt x="547688" y="209550"/>
                </a:lnTo>
                <a:lnTo>
                  <a:pt x="609600" y="259557"/>
                </a:lnTo>
                <a:lnTo>
                  <a:pt x="652463" y="302419"/>
                </a:lnTo>
                <a:lnTo>
                  <a:pt x="681038" y="338138"/>
                </a:lnTo>
                <a:lnTo>
                  <a:pt x="702469" y="371475"/>
                </a:lnTo>
                <a:lnTo>
                  <a:pt x="719138" y="419100"/>
                </a:lnTo>
                <a:lnTo>
                  <a:pt x="728663" y="473869"/>
                </a:lnTo>
                <a:lnTo>
                  <a:pt x="742950" y="595313"/>
                </a:lnTo>
                <a:lnTo>
                  <a:pt x="733425" y="619125"/>
                </a:lnTo>
                <a:lnTo>
                  <a:pt x="645319" y="604838"/>
                </a:lnTo>
                <a:lnTo>
                  <a:pt x="571500" y="585788"/>
                </a:lnTo>
                <a:lnTo>
                  <a:pt x="531019" y="576263"/>
                </a:lnTo>
                <a:lnTo>
                  <a:pt x="485775" y="554832"/>
                </a:lnTo>
                <a:lnTo>
                  <a:pt x="447675" y="523875"/>
                </a:lnTo>
                <a:lnTo>
                  <a:pt x="392906" y="4405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CECD9542-38DD-45F2-95A0-B614C8E33175}"/>
              </a:ext>
            </a:extLst>
          </p:cNvPr>
          <p:cNvGrpSpPr/>
          <p:nvPr/>
        </p:nvGrpSpPr>
        <p:grpSpPr>
          <a:xfrm>
            <a:off x="3724277" y="1520032"/>
            <a:ext cx="4619623" cy="4566443"/>
            <a:chOff x="3724277" y="1520032"/>
            <a:chExt cx="4619623" cy="456644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8B670331-00A0-4E65-ACB6-6F2AC07B8EA1}"/>
                </a:ext>
              </a:extLst>
            </p:cNvPr>
            <p:cNvSpPr/>
            <p:nvPr/>
          </p:nvSpPr>
          <p:spPr>
            <a:xfrm>
              <a:off x="3937002" y="1520032"/>
              <a:ext cx="1771650" cy="887412"/>
            </a:xfrm>
            <a:custGeom>
              <a:avLst/>
              <a:gdLst>
                <a:gd name="connsiteX0" fmla="*/ 1223963 w 1771650"/>
                <a:gd name="connsiteY0" fmla="*/ 559594 h 888206"/>
                <a:gd name="connsiteX1" fmla="*/ 1007269 w 1771650"/>
                <a:gd name="connsiteY1" fmla="*/ 631031 h 888206"/>
                <a:gd name="connsiteX2" fmla="*/ 864394 w 1771650"/>
                <a:gd name="connsiteY2" fmla="*/ 671512 h 888206"/>
                <a:gd name="connsiteX3" fmla="*/ 745332 w 1771650"/>
                <a:gd name="connsiteY3" fmla="*/ 716756 h 888206"/>
                <a:gd name="connsiteX4" fmla="*/ 645319 w 1771650"/>
                <a:gd name="connsiteY4" fmla="*/ 752475 h 888206"/>
                <a:gd name="connsiteX5" fmla="*/ 550069 w 1771650"/>
                <a:gd name="connsiteY5" fmla="*/ 778669 h 888206"/>
                <a:gd name="connsiteX6" fmla="*/ 431007 w 1771650"/>
                <a:gd name="connsiteY6" fmla="*/ 812006 h 888206"/>
                <a:gd name="connsiteX7" fmla="*/ 326232 w 1771650"/>
                <a:gd name="connsiteY7" fmla="*/ 838200 h 888206"/>
                <a:gd name="connsiteX8" fmla="*/ 230982 w 1771650"/>
                <a:gd name="connsiteY8" fmla="*/ 857250 h 888206"/>
                <a:gd name="connsiteX9" fmla="*/ 102394 w 1771650"/>
                <a:gd name="connsiteY9" fmla="*/ 881062 h 888206"/>
                <a:gd name="connsiteX10" fmla="*/ 45244 w 1771650"/>
                <a:gd name="connsiteY10" fmla="*/ 888206 h 888206"/>
                <a:gd name="connsiteX11" fmla="*/ 19050 w 1771650"/>
                <a:gd name="connsiteY11" fmla="*/ 885825 h 888206"/>
                <a:gd name="connsiteX12" fmla="*/ 2382 w 1771650"/>
                <a:gd name="connsiteY12" fmla="*/ 878681 h 888206"/>
                <a:gd name="connsiteX13" fmla="*/ 0 w 1771650"/>
                <a:gd name="connsiteY13" fmla="*/ 866775 h 888206"/>
                <a:gd name="connsiteX14" fmla="*/ 4763 w 1771650"/>
                <a:gd name="connsiteY14" fmla="*/ 850106 h 888206"/>
                <a:gd name="connsiteX15" fmla="*/ 19050 w 1771650"/>
                <a:gd name="connsiteY15" fmla="*/ 828675 h 888206"/>
                <a:gd name="connsiteX16" fmla="*/ 33338 w 1771650"/>
                <a:gd name="connsiteY16" fmla="*/ 819150 h 888206"/>
                <a:gd name="connsiteX17" fmla="*/ 209550 w 1771650"/>
                <a:gd name="connsiteY17" fmla="*/ 757237 h 888206"/>
                <a:gd name="connsiteX18" fmla="*/ 390525 w 1771650"/>
                <a:gd name="connsiteY18" fmla="*/ 688181 h 888206"/>
                <a:gd name="connsiteX19" fmla="*/ 581025 w 1771650"/>
                <a:gd name="connsiteY19" fmla="*/ 602456 h 888206"/>
                <a:gd name="connsiteX20" fmla="*/ 809625 w 1771650"/>
                <a:gd name="connsiteY20" fmla="*/ 488156 h 888206"/>
                <a:gd name="connsiteX21" fmla="*/ 983457 w 1771650"/>
                <a:gd name="connsiteY21" fmla="*/ 397669 h 888206"/>
                <a:gd name="connsiteX22" fmla="*/ 1152525 w 1771650"/>
                <a:gd name="connsiteY22" fmla="*/ 304800 h 888206"/>
                <a:gd name="connsiteX23" fmla="*/ 1295400 w 1771650"/>
                <a:gd name="connsiteY23" fmla="*/ 221456 h 888206"/>
                <a:gd name="connsiteX24" fmla="*/ 1309688 w 1771650"/>
                <a:gd name="connsiteY24" fmla="*/ 204787 h 888206"/>
                <a:gd name="connsiteX25" fmla="*/ 1307307 w 1771650"/>
                <a:gd name="connsiteY25" fmla="*/ 173831 h 888206"/>
                <a:gd name="connsiteX26" fmla="*/ 1304925 w 1771650"/>
                <a:gd name="connsiteY26" fmla="*/ 140494 h 888206"/>
                <a:gd name="connsiteX27" fmla="*/ 1300163 w 1771650"/>
                <a:gd name="connsiteY27" fmla="*/ 116681 h 888206"/>
                <a:gd name="connsiteX28" fmla="*/ 1283494 w 1771650"/>
                <a:gd name="connsiteY28" fmla="*/ 90487 h 888206"/>
                <a:gd name="connsiteX29" fmla="*/ 1259682 w 1771650"/>
                <a:gd name="connsiteY29" fmla="*/ 64294 h 888206"/>
                <a:gd name="connsiteX30" fmla="*/ 1250157 w 1771650"/>
                <a:gd name="connsiteY30" fmla="*/ 42862 h 888206"/>
                <a:gd name="connsiteX31" fmla="*/ 1247775 w 1771650"/>
                <a:gd name="connsiteY31" fmla="*/ 21431 h 888206"/>
                <a:gd name="connsiteX32" fmla="*/ 1252538 w 1771650"/>
                <a:gd name="connsiteY32" fmla="*/ 9525 h 888206"/>
                <a:gd name="connsiteX33" fmla="*/ 1266825 w 1771650"/>
                <a:gd name="connsiteY33" fmla="*/ 0 h 888206"/>
                <a:gd name="connsiteX34" fmla="*/ 1309688 w 1771650"/>
                <a:gd name="connsiteY34" fmla="*/ 2381 h 888206"/>
                <a:gd name="connsiteX35" fmla="*/ 1350169 w 1771650"/>
                <a:gd name="connsiteY35" fmla="*/ 14287 h 888206"/>
                <a:gd name="connsiteX36" fmla="*/ 1452563 w 1771650"/>
                <a:gd name="connsiteY36" fmla="*/ 54769 h 888206"/>
                <a:gd name="connsiteX37" fmla="*/ 1554957 w 1771650"/>
                <a:gd name="connsiteY37" fmla="*/ 90487 h 888206"/>
                <a:gd name="connsiteX38" fmla="*/ 1609725 w 1771650"/>
                <a:gd name="connsiteY38" fmla="*/ 111919 h 888206"/>
                <a:gd name="connsiteX39" fmla="*/ 1659732 w 1771650"/>
                <a:gd name="connsiteY39" fmla="*/ 140494 h 888206"/>
                <a:gd name="connsiteX40" fmla="*/ 1688307 w 1771650"/>
                <a:gd name="connsiteY40" fmla="*/ 161925 h 888206"/>
                <a:gd name="connsiteX41" fmla="*/ 1728788 w 1771650"/>
                <a:gd name="connsiteY41" fmla="*/ 192881 h 888206"/>
                <a:gd name="connsiteX42" fmla="*/ 1747838 w 1771650"/>
                <a:gd name="connsiteY42" fmla="*/ 216694 h 888206"/>
                <a:gd name="connsiteX43" fmla="*/ 1762125 w 1771650"/>
                <a:gd name="connsiteY43" fmla="*/ 240506 h 888206"/>
                <a:gd name="connsiteX44" fmla="*/ 1771650 w 1771650"/>
                <a:gd name="connsiteY44" fmla="*/ 261937 h 888206"/>
                <a:gd name="connsiteX45" fmla="*/ 1771650 w 1771650"/>
                <a:gd name="connsiteY45" fmla="*/ 295275 h 888206"/>
                <a:gd name="connsiteX46" fmla="*/ 1762125 w 1771650"/>
                <a:gd name="connsiteY46" fmla="*/ 319087 h 888206"/>
                <a:gd name="connsiteX47" fmla="*/ 1747838 w 1771650"/>
                <a:gd name="connsiteY47" fmla="*/ 340519 h 888206"/>
                <a:gd name="connsiteX48" fmla="*/ 1707357 w 1771650"/>
                <a:gd name="connsiteY48" fmla="*/ 366712 h 888206"/>
                <a:gd name="connsiteX49" fmla="*/ 1562100 w 1771650"/>
                <a:gd name="connsiteY49" fmla="*/ 435769 h 888206"/>
                <a:gd name="connsiteX50" fmla="*/ 1395413 w 1771650"/>
                <a:gd name="connsiteY50" fmla="*/ 502444 h 888206"/>
                <a:gd name="connsiteX51" fmla="*/ 1223963 w 1771650"/>
                <a:gd name="connsiteY51" fmla="*/ 559594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71650" h="888206">
                  <a:moveTo>
                    <a:pt x="1223963" y="559594"/>
                  </a:moveTo>
                  <a:lnTo>
                    <a:pt x="1007269" y="631031"/>
                  </a:lnTo>
                  <a:lnTo>
                    <a:pt x="864394" y="671512"/>
                  </a:lnTo>
                  <a:lnTo>
                    <a:pt x="745332" y="716756"/>
                  </a:lnTo>
                  <a:lnTo>
                    <a:pt x="645319" y="752475"/>
                  </a:lnTo>
                  <a:lnTo>
                    <a:pt x="550069" y="778669"/>
                  </a:lnTo>
                  <a:lnTo>
                    <a:pt x="431007" y="812006"/>
                  </a:lnTo>
                  <a:lnTo>
                    <a:pt x="326232" y="838200"/>
                  </a:lnTo>
                  <a:lnTo>
                    <a:pt x="230982" y="857250"/>
                  </a:lnTo>
                  <a:lnTo>
                    <a:pt x="102394" y="881062"/>
                  </a:lnTo>
                  <a:lnTo>
                    <a:pt x="45244" y="888206"/>
                  </a:lnTo>
                  <a:lnTo>
                    <a:pt x="19050" y="885825"/>
                  </a:lnTo>
                  <a:lnTo>
                    <a:pt x="2382" y="878681"/>
                  </a:lnTo>
                  <a:lnTo>
                    <a:pt x="0" y="866775"/>
                  </a:lnTo>
                  <a:lnTo>
                    <a:pt x="4763" y="850106"/>
                  </a:lnTo>
                  <a:lnTo>
                    <a:pt x="19050" y="828675"/>
                  </a:lnTo>
                  <a:lnTo>
                    <a:pt x="33338" y="819150"/>
                  </a:lnTo>
                  <a:lnTo>
                    <a:pt x="209550" y="757237"/>
                  </a:lnTo>
                  <a:lnTo>
                    <a:pt x="390525" y="688181"/>
                  </a:lnTo>
                  <a:lnTo>
                    <a:pt x="581025" y="602456"/>
                  </a:lnTo>
                  <a:lnTo>
                    <a:pt x="809625" y="488156"/>
                  </a:lnTo>
                  <a:lnTo>
                    <a:pt x="983457" y="397669"/>
                  </a:lnTo>
                  <a:lnTo>
                    <a:pt x="1152525" y="304800"/>
                  </a:lnTo>
                  <a:lnTo>
                    <a:pt x="1295400" y="221456"/>
                  </a:lnTo>
                  <a:lnTo>
                    <a:pt x="1309688" y="204787"/>
                  </a:lnTo>
                  <a:lnTo>
                    <a:pt x="1307307" y="173831"/>
                  </a:lnTo>
                  <a:lnTo>
                    <a:pt x="1304925" y="140494"/>
                  </a:lnTo>
                  <a:lnTo>
                    <a:pt x="1300163" y="116681"/>
                  </a:lnTo>
                  <a:lnTo>
                    <a:pt x="1283494" y="90487"/>
                  </a:lnTo>
                  <a:lnTo>
                    <a:pt x="1259682" y="64294"/>
                  </a:lnTo>
                  <a:lnTo>
                    <a:pt x="1250157" y="42862"/>
                  </a:lnTo>
                  <a:lnTo>
                    <a:pt x="1247775" y="21431"/>
                  </a:lnTo>
                  <a:lnTo>
                    <a:pt x="1252538" y="9525"/>
                  </a:lnTo>
                  <a:lnTo>
                    <a:pt x="1266825" y="0"/>
                  </a:lnTo>
                  <a:lnTo>
                    <a:pt x="1309688" y="2381"/>
                  </a:lnTo>
                  <a:lnTo>
                    <a:pt x="1350169" y="14287"/>
                  </a:lnTo>
                  <a:lnTo>
                    <a:pt x="1452563" y="54769"/>
                  </a:lnTo>
                  <a:lnTo>
                    <a:pt x="1554957" y="90487"/>
                  </a:lnTo>
                  <a:lnTo>
                    <a:pt x="1609725" y="111919"/>
                  </a:lnTo>
                  <a:lnTo>
                    <a:pt x="1659732" y="140494"/>
                  </a:lnTo>
                  <a:lnTo>
                    <a:pt x="1688307" y="161925"/>
                  </a:lnTo>
                  <a:lnTo>
                    <a:pt x="1728788" y="192881"/>
                  </a:lnTo>
                  <a:lnTo>
                    <a:pt x="1747838" y="216694"/>
                  </a:lnTo>
                  <a:lnTo>
                    <a:pt x="1762125" y="240506"/>
                  </a:lnTo>
                  <a:lnTo>
                    <a:pt x="1771650" y="261937"/>
                  </a:lnTo>
                  <a:lnTo>
                    <a:pt x="1771650" y="295275"/>
                  </a:lnTo>
                  <a:lnTo>
                    <a:pt x="1762125" y="319087"/>
                  </a:lnTo>
                  <a:lnTo>
                    <a:pt x="1747838" y="340519"/>
                  </a:lnTo>
                  <a:lnTo>
                    <a:pt x="1707357" y="366712"/>
                  </a:lnTo>
                  <a:lnTo>
                    <a:pt x="1562100" y="435769"/>
                  </a:lnTo>
                  <a:lnTo>
                    <a:pt x="1395413" y="502444"/>
                  </a:lnTo>
                  <a:lnTo>
                    <a:pt x="1223963" y="55959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D481C716-F082-410A-9B71-C333391F316A}"/>
                </a:ext>
              </a:extLst>
            </p:cNvPr>
            <p:cNvSpPr/>
            <p:nvPr/>
          </p:nvSpPr>
          <p:spPr>
            <a:xfrm>
              <a:off x="5815014" y="1590676"/>
              <a:ext cx="1152525" cy="1285875"/>
            </a:xfrm>
            <a:custGeom>
              <a:avLst/>
              <a:gdLst>
                <a:gd name="connsiteX0" fmla="*/ 802481 w 1152525"/>
                <a:gd name="connsiteY0" fmla="*/ 702469 h 1285875"/>
                <a:gd name="connsiteX1" fmla="*/ 569118 w 1152525"/>
                <a:gd name="connsiteY1" fmla="*/ 935831 h 1285875"/>
                <a:gd name="connsiteX2" fmla="*/ 516731 w 1152525"/>
                <a:gd name="connsiteY2" fmla="*/ 983456 h 1285875"/>
                <a:gd name="connsiteX3" fmla="*/ 385762 w 1152525"/>
                <a:gd name="connsiteY3" fmla="*/ 1071563 h 1285875"/>
                <a:gd name="connsiteX4" fmla="*/ 157162 w 1152525"/>
                <a:gd name="connsiteY4" fmla="*/ 1216819 h 1285875"/>
                <a:gd name="connsiteX5" fmla="*/ 33337 w 1152525"/>
                <a:gd name="connsiteY5" fmla="*/ 1285875 h 1285875"/>
                <a:gd name="connsiteX6" fmla="*/ 0 w 1152525"/>
                <a:gd name="connsiteY6" fmla="*/ 1214438 h 1285875"/>
                <a:gd name="connsiteX7" fmla="*/ 102393 w 1152525"/>
                <a:gd name="connsiteY7" fmla="*/ 1145381 h 1285875"/>
                <a:gd name="connsiteX8" fmla="*/ 180975 w 1152525"/>
                <a:gd name="connsiteY8" fmla="*/ 1076325 h 1285875"/>
                <a:gd name="connsiteX9" fmla="*/ 254793 w 1152525"/>
                <a:gd name="connsiteY9" fmla="*/ 1002506 h 1285875"/>
                <a:gd name="connsiteX10" fmla="*/ 347662 w 1152525"/>
                <a:gd name="connsiteY10" fmla="*/ 909638 h 1285875"/>
                <a:gd name="connsiteX11" fmla="*/ 473868 w 1152525"/>
                <a:gd name="connsiteY11" fmla="*/ 769144 h 1285875"/>
                <a:gd name="connsiteX12" fmla="*/ 578643 w 1152525"/>
                <a:gd name="connsiteY12" fmla="*/ 645319 h 1285875"/>
                <a:gd name="connsiteX13" fmla="*/ 669131 w 1152525"/>
                <a:gd name="connsiteY13" fmla="*/ 516731 h 1285875"/>
                <a:gd name="connsiteX14" fmla="*/ 726281 w 1152525"/>
                <a:gd name="connsiteY14" fmla="*/ 431006 h 1285875"/>
                <a:gd name="connsiteX15" fmla="*/ 771525 w 1152525"/>
                <a:gd name="connsiteY15" fmla="*/ 364331 h 1285875"/>
                <a:gd name="connsiteX16" fmla="*/ 807243 w 1152525"/>
                <a:gd name="connsiteY16" fmla="*/ 302419 h 1285875"/>
                <a:gd name="connsiteX17" fmla="*/ 826293 w 1152525"/>
                <a:gd name="connsiteY17" fmla="*/ 261938 h 1285875"/>
                <a:gd name="connsiteX18" fmla="*/ 831056 w 1152525"/>
                <a:gd name="connsiteY18" fmla="*/ 238125 h 1285875"/>
                <a:gd name="connsiteX19" fmla="*/ 828675 w 1152525"/>
                <a:gd name="connsiteY19" fmla="*/ 200025 h 1285875"/>
                <a:gd name="connsiteX20" fmla="*/ 816768 w 1152525"/>
                <a:gd name="connsiteY20" fmla="*/ 164306 h 1285875"/>
                <a:gd name="connsiteX21" fmla="*/ 792956 w 1152525"/>
                <a:gd name="connsiteY21" fmla="*/ 121444 h 1285875"/>
                <a:gd name="connsiteX22" fmla="*/ 762000 w 1152525"/>
                <a:gd name="connsiteY22" fmla="*/ 83344 h 1285875"/>
                <a:gd name="connsiteX23" fmla="*/ 747712 w 1152525"/>
                <a:gd name="connsiteY23" fmla="*/ 64294 h 1285875"/>
                <a:gd name="connsiteX24" fmla="*/ 740568 w 1152525"/>
                <a:gd name="connsiteY24" fmla="*/ 47625 h 1285875"/>
                <a:gd name="connsiteX25" fmla="*/ 740568 w 1152525"/>
                <a:gd name="connsiteY25" fmla="*/ 33338 h 1285875"/>
                <a:gd name="connsiteX26" fmla="*/ 745331 w 1152525"/>
                <a:gd name="connsiteY26" fmla="*/ 16669 h 1285875"/>
                <a:gd name="connsiteX27" fmla="*/ 759618 w 1152525"/>
                <a:gd name="connsiteY27" fmla="*/ 4763 h 1285875"/>
                <a:gd name="connsiteX28" fmla="*/ 776287 w 1152525"/>
                <a:gd name="connsiteY28" fmla="*/ 0 h 1285875"/>
                <a:gd name="connsiteX29" fmla="*/ 807243 w 1152525"/>
                <a:gd name="connsiteY29" fmla="*/ 4763 h 1285875"/>
                <a:gd name="connsiteX30" fmla="*/ 864393 w 1152525"/>
                <a:gd name="connsiteY30" fmla="*/ 28575 h 1285875"/>
                <a:gd name="connsiteX31" fmla="*/ 914400 w 1152525"/>
                <a:gd name="connsiteY31" fmla="*/ 52388 h 1285875"/>
                <a:gd name="connsiteX32" fmla="*/ 962025 w 1152525"/>
                <a:gd name="connsiteY32" fmla="*/ 78581 h 1285875"/>
                <a:gd name="connsiteX33" fmla="*/ 995362 w 1152525"/>
                <a:gd name="connsiteY33" fmla="*/ 100013 h 1285875"/>
                <a:gd name="connsiteX34" fmla="*/ 1028700 w 1152525"/>
                <a:gd name="connsiteY34" fmla="*/ 123825 h 1285875"/>
                <a:gd name="connsiteX35" fmla="*/ 1059656 w 1152525"/>
                <a:gd name="connsiteY35" fmla="*/ 152400 h 1285875"/>
                <a:gd name="connsiteX36" fmla="*/ 1090612 w 1152525"/>
                <a:gd name="connsiteY36" fmla="*/ 190500 h 1285875"/>
                <a:gd name="connsiteX37" fmla="*/ 1109662 w 1152525"/>
                <a:gd name="connsiteY37" fmla="*/ 219075 h 1285875"/>
                <a:gd name="connsiteX38" fmla="*/ 1128712 w 1152525"/>
                <a:gd name="connsiteY38" fmla="*/ 254794 h 1285875"/>
                <a:gd name="connsiteX39" fmla="*/ 1152525 w 1152525"/>
                <a:gd name="connsiteY39" fmla="*/ 326231 h 1285875"/>
                <a:gd name="connsiteX40" fmla="*/ 1054893 w 1152525"/>
                <a:gd name="connsiteY40" fmla="*/ 431006 h 1285875"/>
                <a:gd name="connsiteX41" fmla="*/ 897731 w 1152525"/>
                <a:gd name="connsiteY41" fmla="*/ 600075 h 1285875"/>
                <a:gd name="connsiteX42" fmla="*/ 802481 w 1152525"/>
                <a:gd name="connsiteY42" fmla="*/ 702469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52525" h="1285875">
                  <a:moveTo>
                    <a:pt x="802481" y="702469"/>
                  </a:moveTo>
                  <a:lnTo>
                    <a:pt x="569118" y="935831"/>
                  </a:lnTo>
                  <a:lnTo>
                    <a:pt x="516731" y="983456"/>
                  </a:lnTo>
                  <a:lnTo>
                    <a:pt x="385762" y="1071563"/>
                  </a:lnTo>
                  <a:lnTo>
                    <a:pt x="157162" y="1216819"/>
                  </a:lnTo>
                  <a:lnTo>
                    <a:pt x="33337" y="1285875"/>
                  </a:lnTo>
                  <a:lnTo>
                    <a:pt x="0" y="1214438"/>
                  </a:lnTo>
                  <a:lnTo>
                    <a:pt x="102393" y="1145381"/>
                  </a:lnTo>
                  <a:lnTo>
                    <a:pt x="180975" y="1076325"/>
                  </a:lnTo>
                  <a:lnTo>
                    <a:pt x="254793" y="1002506"/>
                  </a:lnTo>
                  <a:lnTo>
                    <a:pt x="347662" y="909638"/>
                  </a:lnTo>
                  <a:lnTo>
                    <a:pt x="473868" y="769144"/>
                  </a:lnTo>
                  <a:lnTo>
                    <a:pt x="578643" y="645319"/>
                  </a:lnTo>
                  <a:lnTo>
                    <a:pt x="669131" y="516731"/>
                  </a:lnTo>
                  <a:lnTo>
                    <a:pt x="726281" y="431006"/>
                  </a:lnTo>
                  <a:lnTo>
                    <a:pt x="771525" y="364331"/>
                  </a:lnTo>
                  <a:lnTo>
                    <a:pt x="807243" y="302419"/>
                  </a:lnTo>
                  <a:lnTo>
                    <a:pt x="826293" y="261938"/>
                  </a:lnTo>
                  <a:lnTo>
                    <a:pt x="831056" y="238125"/>
                  </a:lnTo>
                  <a:lnTo>
                    <a:pt x="828675" y="200025"/>
                  </a:lnTo>
                  <a:lnTo>
                    <a:pt x="816768" y="164306"/>
                  </a:lnTo>
                  <a:lnTo>
                    <a:pt x="792956" y="121444"/>
                  </a:lnTo>
                  <a:lnTo>
                    <a:pt x="762000" y="83344"/>
                  </a:lnTo>
                  <a:lnTo>
                    <a:pt x="747712" y="64294"/>
                  </a:lnTo>
                  <a:lnTo>
                    <a:pt x="740568" y="47625"/>
                  </a:lnTo>
                  <a:lnTo>
                    <a:pt x="740568" y="33338"/>
                  </a:lnTo>
                  <a:lnTo>
                    <a:pt x="745331" y="16669"/>
                  </a:lnTo>
                  <a:lnTo>
                    <a:pt x="759618" y="4763"/>
                  </a:lnTo>
                  <a:lnTo>
                    <a:pt x="776287" y="0"/>
                  </a:lnTo>
                  <a:lnTo>
                    <a:pt x="807243" y="4763"/>
                  </a:lnTo>
                  <a:lnTo>
                    <a:pt x="864393" y="28575"/>
                  </a:lnTo>
                  <a:lnTo>
                    <a:pt x="914400" y="52388"/>
                  </a:lnTo>
                  <a:lnTo>
                    <a:pt x="962025" y="78581"/>
                  </a:lnTo>
                  <a:lnTo>
                    <a:pt x="995362" y="100013"/>
                  </a:lnTo>
                  <a:lnTo>
                    <a:pt x="1028700" y="123825"/>
                  </a:lnTo>
                  <a:lnTo>
                    <a:pt x="1059656" y="152400"/>
                  </a:lnTo>
                  <a:lnTo>
                    <a:pt x="1090612" y="190500"/>
                  </a:lnTo>
                  <a:lnTo>
                    <a:pt x="1109662" y="219075"/>
                  </a:lnTo>
                  <a:lnTo>
                    <a:pt x="1128712" y="254794"/>
                  </a:lnTo>
                  <a:lnTo>
                    <a:pt x="1152525" y="326231"/>
                  </a:lnTo>
                  <a:lnTo>
                    <a:pt x="1054893" y="431006"/>
                  </a:lnTo>
                  <a:lnTo>
                    <a:pt x="897731" y="600075"/>
                  </a:lnTo>
                  <a:lnTo>
                    <a:pt x="802481" y="702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917D68FF-61BF-430B-93CE-25D14F49C178}"/>
                </a:ext>
              </a:extLst>
            </p:cNvPr>
            <p:cNvSpPr/>
            <p:nvPr/>
          </p:nvSpPr>
          <p:spPr>
            <a:xfrm>
              <a:off x="3724277" y="2647951"/>
              <a:ext cx="2190750" cy="608013"/>
            </a:xfrm>
            <a:custGeom>
              <a:avLst/>
              <a:gdLst>
                <a:gd name="connsiteX0" fmla="*/ 1569244 w 2190750"/>
                <a:gd name="connsiteY0" fmla="*/ 309563 h 607219"/>
                <a:gd name="connsiteX1" fmla="*/ 1328738 w 2190750"/>
                <a:gd name="connsiteY1" fmla="*/ 366713 h 607219"/>
                <a:gd name="connsiteX2" fmla="*/ 1069181 w 2190750"/>
                <a:gd name="connsiteY2" fmla="*/ 419100 h 607219"/>
                <a:gd name="connsiteX3" fmla="*/ 792956 w 2190750"/>
                <a:gd name="connsiteY3" fmla="*/ 490538 h 607219"/>
                <a:gd name="connsiteX4" fmla="*/ 492919 w 2190750"/>
                <a:gd name="connsiteY4" fmla="*/ 571500 h 607219"/>
                <a:gd name="connsiteX5" fmla="*/ 450056 w 2190750"/>
                <a:gd name="connsiteY5" fmla="*/ 585788 h 607219"/>
                <a:gd name="connsiteX6" fmla="*/ 421481 w 2190750"/>
                <a:gd name="connsiteY6" fmla="*/ 595313 h 607219"/>
                <a:gd name="connsiteX7" fmla="*/ 359569 w 2190750"/>
                <a:gd name="connsiteY7" fmla="*/ 604838 h 607219"/>
                <a:gd name="connsiteX8" fmla="*/ 321469 w 2190750"/>
                <a:gd name="connsiteY8" fmla="*/ 607219 h 607219"/>
                <a:gd name="connsiteX9" fmla="*/ 280988 w 2190750"/>
                <a:gd name="connsiteY9" fmla="*/ 604838 h 607219"/>
                <a:gd name="connsiteX10" fmla="*/ 245269 w 2190750"/>
                <a:gd name="connsiteY10" fmla="*/ 600075 h 607219"/>
                <a:gd name="connsiteX11" fmla="*/ 200025 w 2190750"/>
                <a:gd name="connsiteY11" fmla="*/ 585788 h 607219"/>
                <a:gd name="connsiteX12" fmla="*/ 171450 w 2190750"/>
                <a:gd name="connsiteY12" fmla="*/ 569119 h 607219"/>
                <a:gd name="connsiteX13" fmla="*/ 126206 w 2190750"/>
                <a:gd name="connsiteY13" fmla="*/ 538163 h 607219"/>
                <a:gd name="connsiteX14" fmla="*/ 88106 w 2190750"/>
                <a:gd name="connsiteY14" fmla="*/ 502444 h 607219"/>
                <a:gd name="connsiteX15" fmla="*/ 59531 w 2190750"/>
                <a:gd name="connsiteY15" fmla="*/ 464344 h 607219"/>
                <a:gd name="connsiteX16" fmla="*/ 28575 w 2190750"/>
                <a:gd name="connsiteY16" fmla="*/ 414338 h 607219"/>
                <a:gd name="connsiteX17" fmla="*/ 9525 w 2190750"/>
                <a:gd name="connsiteY17" fmla="*/ 376238 h 607219"/>
                <a:gd name="connsiteX18" fmla="*/ 0 w 2190750"/>
                <a:gd name="connsiteY18" fmla="*/ 347663 h 607219"/>
                <a:gd name="connsiteX19" fmla="*/ 0 w 2190750"/>
                <a:gd name="connsiteY19" fmla="*/ 333375 h 607219"/>
                <a:gd name="connsiteX20" fmla="*/ 0 w 2190750"/>
                <a:gd name="connsiteY20" fmla="*/ 321469 h 607219"/>
                <a:gd name="connsiteX21" fmla="*/ 11906 w 2190750"/>
                <a:gd name="connsiteY21" fmla="*/ 311944 h 607219"/>
                <a:gd name="connsiteX22" fmla="*/ 28575 w 2190750"/>
                <a:gd name="connsiteY22" fmla="*/ 309563 h 607219"/>
                <a:gd name="connsiteX23" fmla="*/ 45244 w 2190750"/>
                <a:gd name="connsiteY23" fmla="*/ 311944 h 607219"/>
                <a:gd name="connsiteX24" fmla="*/ 83344 w 2190750"/>
                <a:gd name="connsiteY24" fmla="*/ 328613 h 607219"/>
                <a:gd name="connsiteX25" fmla="*/ 130969 w 2190750"/>
                <a:gd name="connsiteY25" fmla="*/ 352425 h 607219"/>
                <a:gd name="connsiteX26" fmla="*/ 171450 w 2190750"/>
                <a:gd name="connsiteY26" fmla="*/ 369094 h 607219"/>
                <a:gd name="connsiteX27" fmla="*/ 223838 w 2190750"/>
                <a:gd name="connsiteY27" fmla="*/ 388144 h 607219"/>
                <a:gd name="connsiteX28" fmla="*/ 273844 w 2190750"/>
                <a:gd name="connsiteY28" fmla="*/ 402431 h 607219"/>
                <a:gd name="connsiteX29" fmla="*/ 304800 w 2190750"/>
                <a:gd name="connsiteY29" fmla="*/ 407194 h 607219"/>
                <a:gd name="connsiteX30" fmla="*/ 345281 w 2190750"/>
                <a:gd name="connsiteY30" fmla="*/ 404813 h 607219"/>
                <a:gd name="connsiteX31" fmla="*/ 428625 w 2190750"/>
                <a:gd name="connsiteY31" fmla="*/ 385763 h 607219"/>
                <a:gd name="connsiteX32" fmla="*/ 719138 w 2190750"/>
                <a:gd name="connsiteY32" fmla="*/ 316706 h 607219"/>
                <a:gd name="connsiteX33" fmla="*/ 1140619 w 2190750"/>
                <a:gd name="connsiteY33" fmla="*/ 216694 h 607219"/>
                <a:gd name="connsiteX34" fmla="*/ 1335881 w 2190750"/>
                <a:gd name="connsiteY34" fmla="*/ 183356 h 607219"/>
                <a:gd name="connsiteX35" fmla="*/ 1481138 w 2190750"/>
                <a:gd name="connsiteY35" fmla="*/ 145256 h 607219"/>
                <a:gd name="connsiteX36" fmla="*/ 1664494 w 2190750"/>
                <a:gd name="connsiteY36" fmla="*/ 95250 h 607219"/>
                <a:gd name="connsiteX37" fmla="*/ 1702594 w 2190750"/>
                <a:gd name="connsiteY37" fmla="*/ 76200 h 607219"/>
                <a:gd name="connsiteX38" fmla="*/ 1750219 w 2190750"/>
                <a:gd name="connsiteY38" fmla="*/ 47625 h 607219"/>
                <a:gd name="connsiteX39" fmla="*/ 1781175 w 2190750"/>
                <a:gd name="connsiteY39" fmla="*/ 21431 h 607219"/>
                <a:gd name="connsiteX40" fmla="*/ 1809750 w 2190750"/>
                <a:gd name="connsiteY40" fmla="*/ 0 h 607219"/>
                <a:gd name="connsiteX41" fmla="*/ 1852613 w 2190750"/>
                <a:gd name="connsiteY41" fmla="*/ 0 h 607219"/>
                <a:gd name="connsiteX42" fmla="*/ 1914525 w 2190750"/>
                <a:gd name="connsiteY42" fmla="*/ 9525 h 607219"/>
                <a:gd name="connsiteX43" fmla="*/ 1985963 w 2190750"/>
                <a:gd name="connsiteY43" fmla="*/ 28575 h 607219"/>
                <a:gd name="connsiteX44" fmla="*/ 2038350 w 2190750"/>
                <a:gd name="connsiteY44" fmla="*/ 42863 h 607219"/>
                <a:gd name="connsiteX45" fmla="*/ 2102644 w 2190750"/>
                <a:gd name="connsiteY45" fmla="*/ 71438 h 607219"/>
                <a:gd name="connsiteX46" fmla="*/ 2150269 w 2190750"/>
                <a:gd name="connsiteY46" fmla="*/ 100013 h 607219"/>
                <a:gd name="connsiteX47" fmla="*/ 2183606 w 2190750"/>
                <a:gd name="connsiteY47" fmla="*/ 126206 h 607219"/>
                <a:gd name="connsiteX48" fmla="*/ 2190750 w 2190750"/>
                <a:gd name="connsiteY48" fmla="*/ 142875 h 607219"/>
                <a:gd name="connsiteX49" fmla="*/ 2190750 w 2190750"/>
                <a:gd name="connsiteY49" fmla="*/ 169069 h 607219"/>
                <a:gd name="connsiteX50" fmla="*/ 2155031 w 2190750"/>
                <a:gd name="connsiteY50" fmla="*/ 216694 h 607219"/>
                <a:gd name="connsiteX51" fmla="*/ 2109788 w 2190750"/>
                <a:gd name="connsiteY51" fmla="*/ 230981 h 607219"/>
                <a:gd name="connsiteX52" fmla="*/ 1912144 w 2190750"/>
                <a:gd name="connsiteY52" fmla="*/ 257175 h 607219"/>
                <a:gd name="connsiteX53" fmla="*/ 1569244 w 2190750"/>
                <a:gd name="connsiteY53" fmla="*/ 30956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90750" h="607219">
                  <a:moveTo>
                    <a:pt x="1569244" y="309563"/>
                  </a:moveTo>
                  <a:lnTo>
                    <a:pt x="1328738" y="366713"/>
                  </a:lnTo>
                  <a:lnTo>
                    <a:pt x="1069181" y="419100"/>
                  </a:lnTo>
                  <a:lnTo>
                    <a:pt x="792956" y="490538"/>
                  </a:lnTo>
                  <a:lnTo>
                    <a:pt x="492919" y="571500"/>
                  </a:lnTo>
                  <a:lnTo>
                    <a:pt x="450056" y="585788"/>
                  </a:lnTo>
                  <a:lnTo>
                    <a:pt x="421481" y="595313"/>
                  </a:lnTo>
                  <a:lnTo>
                    <a:pt x="359569" y="604838"/>
                  </a:lnTo>
                  <a:lnTo>
                    <a:pt x="321469" y="607219"/>
                  </a:lnTo>
                  <a:lnTo>
                    <a:pt x="280988" y="604838"/>
                  </a:lnTo>
                  <a:lnTo>
                    <a:pt x="245269" y="600075"/>
                  </a:lnTo>
                  <a:lnTo>
                    <a:pt x="200025" y="585788"/>
                  </a:lnTo>
                  <a:lnTo>
                    <a:pt x="171450" y="569119"/>
                  </a:lnTo>
                  <a:lnTo>
                    <a:pt x="126206" y="538163"/>
                  </a:lnTo>
                  <a:lnTo>
                    <a:pt x="88106" y="502444"/>
                  </a:lnTo>
                  <a:lnTo>
                    <a:pt x="59531" y="464344"/>
                  </a:lnTo>
                  <a:lnTo>
                    <a:pt x="28575" y="414338"/>
                  </a:lnTo>
                  <a:lnTo>
                    <a:pt x="9525" y="376238"/>
                  </a:lnTo>
                  <a:lnTo>
                    <a:pt x="0" y="347663"/>
                  </a:lnTo>
                  <a:lnTo>
                    <a:pt x="0" y="333375"/>
                  </a:lnTo>
                  <a:lnTo>
                    <a:pt x="0" y="321469"/>
                  </a:lnTo>
                  <a:lnTo>
                    <a:pt x="11906" y="311944"/>
                  </a:lnTo>
                  <a:lnTo>
                    <a:pt x="28575" y="309563"/>
                  </a:lnTo>
                  <a:lnTo>
                    <a:pt x="45244" y="311944"/>
                  </a:lnTo>
                  <a:lnTo>
                    <a:pt x="83344" y="328613"/>
                  </a:lnTo>
                  <a:lnTo>
                    <a:pt x="130969" y="352425"/>
                  </a:lnTo>
                  <a:lnTo>
                    <a:pt x="171450" y="369094"/>
                  </a:lnTo>
                  <a:lnTo>
                    <a:pt x="223838" y="388144"/>
                  </a:lnTo>
                  <a:lnTo>
                    <a:pt x="273844" y="402431"/>
                  </a:lnTo>
                  <a:lnTo>
                    <a:pt x="304800" y="407194"/>
                  </a:lnTo>
                  <a:lnTo>
                    <a:pt x="345281" y="404813"/>
                  </a:lnTo>
                  <a:lnTo>
                    <a:pt x="428625" y="385763"/>
                  </a:lnTo>
                  <a:lnTo>
                    <a:pt x="719138" y="316706"/>
                  </a:lnTo>
                  <a:lnTo>
                    <a:pt x="1140619" y="216694"/>
                  </a:lnTo>
                  <a:lnTo>
                    <a:pt x="1335881" y="183356"/>
                  </a:lnTo>
                  <a:lnTo>
                    <a:pt x="1481138" y="145256"/>
                  </a:lnTo>
                  <a:lnTo>
                    <a:pt x="1664494" y="95250"/>
                  </a:lnTo>
                  <a:lnTo>
                    <a:pt x="1702594" y="76200"/>
                  </a:lnTo>
                  <a:lnTo>
                    <a:pt x="1750219" y="47625"/>
                  </a:lnTo>
                  <a:lnTo>
                    <a:pt x="1781175" y="21431"/>
                  </a:lnTo>
                  <a:lnTo>
                    <a:pt x="1809750" y="0"/>
                  </a:lnTo>
                  <a:lnTo>
                    <a:pt x="1852613" y="0"/>
                  </a:lnTo>
                  <a:lnTo>
                    <a:pt x="1914525" y="9525"/>
                  </a:lnTo>
                  <a:lnTo>
                    <a:pt x="1985963" y="28575"/>
                  </a:lnTo>
                  <a:lnTo>
                    <a:pt x="2038350" y="42863"/>
                  </a:lnTo>
                  <a:lnTo>
                    <a:pt x="2102644" y="71438"/>
                  </a:lnTo>
                  <a:lnTo>
                    <a:pt x="2150269" y="100013"/>
                  </a:lnTo>
                  <a:lnTo>
                    <a:pt x="2183606" y="126206"/>
                  </a:lnTo>
                  <a:lnTo>
                    <a:pt x="2190750" y="142875"/>
                  </a:lnTo>
                  <a:lnTo>
                    <a:pt x="2190750" y="169069"/>
                  </a:lnTo>
                  <a:lnTo>
                    <a:pt x="2155031" y="216694"/>
                  </a:lnTo>
                  <a:lnTo>
                    <a:pt x="2109788" y="230981"/>
                  </a:lnTo>
                  <a:lnTo>
                    <a:pt x="1912144" y="257175"/>
                  </a:lnTo>
                  <a:lnTo>
                    <a:pt x="1569244" y="30956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0" name="フリーフォーム 22">
              <a:extLst>
                <a:ext uri="{FF2B5EF4-FFF2-40B4-BE49-F238E27FC236}">
                  <a16:creationId xmlns:a16="http://schemas.microsoft.com/office/drawing/2014/main" id="{756E7B30-0EB7-40B7-8212-3CE9ADF38DC7}"/>
                </a:ext>
              </a:extLst>
            </p:cNvPr>
            <p:cNvSpPr/>
            <p:nvPr/>
          </p:nvSpPr>
          <p:spPr>
            <a:xfrm rot="16200000">
              <a:off x="3013078" y="3749676"/>
              <a:ext cx="3784600" cy="403225"/>
            </a:xfrm>
            <a:custGeom>
              <a:avLst/>
              <a:gdLst>
                <a:gd name="connsiteX0" fmla="*/ 1889125 w 3784600"/>
                <a:gd name="connsiteY0" fmla="*/ 333375 h 403225"/>
                <a:gd name="connsiteX1" fmla="*/ 1216025 w 3784600"/>
                <a:gd name="connsiteY1" fmla="*/ 317500 h 403225"/>
                <a:gd name="connsiteX2" fmla="*/ 838200 w 3784600"/>
                <a:gd name="connsiteY2" fmla="*/ 314325 h 403225"/>
                <a:gd name="connsiteX3" fmla="*/ 460375 w 3784600"/>
                <a:gd name="connsiteY3" fmla="*/ 314325 h 403225"/>
                <a:gd name="connsiteX4" fmla="*/ 263525 w 3784600"/>
                <a:gd name="connsiteY4" fmla="*/ 314325 h 403225"/>
                <a:gd name="connsiteX5" fmla="*/ 184150 w 3784600"/>
                <a:gd name="connsiteY5" fmla="*/ 304800 h 403225"/>
                <a:gd name="connsiteX6" fmla="*/ 133350 w 3784600"/>
                <a:gd name="connsiteY6" fmla="*/ 292100 h 403225"/>
                <a:gd name="connsiteX7" fmla="*/ 92075 w 3784600"/>
                <a:gd name="connsiteY7" fmla="*/ 276225 h 403225"/>
                <a:gd name="connsiteX8" fmla="*/ 50800 w 3784600"/>
                <a:gd name="connsiteY8" fmla="*/ 254000 h 403225"/>
                <a:gd name="connsiteX9" fmla="*/ 25400 w 3784600"/>
                <a:gd name="connsiteY9" fmla="*/ 231775 h 403225"/>
                <a:gd name="connsiteX10" fmla="*/ 9525 w 3784600"/>
                <a:gd name="connsiteY10" fmla="*/ 212725 h 403225"/>
                <a:gd name="connsiteX11" fmla="*/ 0 w 3784600"/>
                <a:gd name="connsiteY11" fmla="*/ 177800 h 403225"/>
                <a:gd name="connsiteX12" fmla="*/ 0 w 3784600"/>
                <a:gd name="connsiteY12" fmla="*/ 149225 h 403225"/>
                <a:gd name="connsiteX13" fmla="*/ 15875 w 3784600"/>
                <a:gd name="connsiteY13" fmla="*/ 117475 h 403225"/>
                <a:gd name="connsiteX14" fmla="*/ 53975 w 3784600"/>
                <a:gd name="connsiteY14" fmla="*/ 98425 h 403225"/>
                <a:gd name="connsiteX15" fmla="*/ 152400 w 3784600"/>
                <a:gd name="connsiteY15" fmla="*/ 69850 h 403225"/>
                <a:gd name="connsiteX16" fmla="*/ 260350 w 3784600"/>
                <a:gd name="connsiteY16" fmla="*/ 34925 h 403225"/>
                <a:gd name="connsiteX17" fmla="*/ 339725 w 3784600"/>
                <a:gd name="connsiteY17" fmla="*/ 9525 h 403225"/>
                <a:gd name="connsiteX18" fmla="*/ 400050 w 3784600"/>
                <a:gd name="connsiteY18" fmla="*/ 0 h 403225"/>
                <a:gd name="connsiteX19" fmla="*/ 492125 w 3784600"/>
                <a:gd name="connsiteY19" fmla="*/ 3175 h 403225"/>
                <a:gd name="connsiteX20" fmla="*/ 574675 w 3784600"/>
                <a:gd name="connsiteY20" fmla="*/ 19050 h 403225"/>
                <a:gd name="connsiteX21" fmla="*/ 635000 w 3784600"/>
                <a:gd name="connsiteY21" fmla="*/ 34925 h 403225"/>
                <a:gd name="connsiteX22" fmla="*/ 1066800 w 3784600"/>
                <a:gd name="connsiteY22" fmla="*/ 69850 h 403225"/>
                <a:gd name="connsiteX23" fmla="*/ 1654175 w 3784600"/>
                <a:gd name="connsiteY23" fmla="*/ 95250 h 403225"/>
                <a:gd name="connsiteX24" fmla="*/ 2308225 w 3784600"/>
                <a:gd name="connsiteY24" fmla="*/ 114300 h 403225"/>
                <a:gd name="connsiteX25" fmla="*/ 2962275 w 3784600"/>
                <a:gd name="connsiteY25" fmla="*/ 130175 h 403225"/>
                <a:gd name="connsiteX26" fmla="*/ 3492500 w 3784600"/>
                <a:gd name="connsiteY26" fmla="*/ 158750 h 403225"/>
                <a:gd name="connsiteX27" fmla="*/ 3559175 w 3784600"/>
                <a:gd name="connsiteY27" fmla="*/ 152400 h 403225"/>
                <a:gd name="connsiteX28" fmla="*/ 3606800 w 3784600"/>
                <a:gd name="connsiteY28" fmla="*/ 133350 h 403225"/>
                <a:gd name="connsiteX29" fmla="*/ 3635375 w 3784600"/>
                <a:gd name="connsiteY29" fmla="*/ 111125 h 403225"/>
                <a:gd name="connsiteX30" fmla="*/ 3714750 w 3784600"/>
                <a:gd name="connsiteY30" fmla="*/ 25400 h 403225"/>
                <a:gd name="connsiteX31" fmla="*/ 3784600 w 3784600"/>
                <a:gd name="connsiteY31" fmla="*/ 206375 h 403225"/>
                <a:gd name="connsiteX32" fmla="*/ 3686175 w 3784600"/>
                <a:gd name="connsiteY32" fmla="*/ 327025 h 403225"/>
                <a:gd name="connsiteX33" fmla="*/ 3657600 w 3784600"/>
                <a:gd name="connsiteY33" fmla="*/ 352425 h 403225"/>
                <a:gd name="connsiteX34" fmla="*/ 3597275 w 3784600"/>
                <a:gd name="connsiteY34" fmla="*/ 384175 h 403225"/>
                <a:gd name="connsiteX35" fmla="*/ 3524250 w 3784600"/>
                <a:gd name="connsiteY35" fmla="*/ 403225 h 403225"/>
                <a:gd name="connsiteX36" fmla="*/ 3238500 w 3784600"/>
                <a:gd name="connsiteY36" fmla="*/ 396875 h 403225"/>
                <a:gd name="connsiteX37" fmla="*/ 2994025 w 3784600"/>
                <a:gd name="connsiteY37" fmla="*/ 381000 h 403225"/>
                <a:gd name="connsiteX38" fmla="*/ 2841625 w 3784600"/>
                <a:gd name="connsiteY38" fmla="*/ 381000 h 403225"/>
                <a:gd name="connsiteX39" fmla="*/ 2247900 w 3784600"/>
                <a:gd name="connsiteY39" fmla="*/ 342900 h 403225"/>
                <a:gd name="connsiteX40" fmla="*/ 1889125 w 3784600"/>
                <a:gd name="connsiteY40" fmla="*/ 333375 h 40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784600" h="403225">
                  <a:moveTo>
                    <a:pt x="1889125" y="333375"/>
                  </a:moveTo>
                  <a:lnTo>
                    <a:pt x="1216025" y="317500"/>
                  </a:lnTo>
                  <a:lnTo>
                    <a:pt x="838200" y="314325"/>
                  </a:lnTo>
                  <a:lnTo>
                    <a:pt x="460375" y="314325"/>
                  </a:lnTo>
                  <a:lnTo>
                    <a:pt x="263525" y="314325"/>
                  </a:lnTo>
                  <a:lnTo>
                    <a:pt x="184150" y="304800"/>
                  </a:lnTo>
                  <a:lnTo>
                    <a:pt x="133350" y="292100"/>
                  </a:lnTo>
                  <a:lnTo>
                    <a:pt x="92075" y="276225"/>
                  </a:lnTo>
                  <a:lnTo>
                    <a:pt x="50800" y="254000"/>
                  </a:lnTo>
                  <a:lnTo>
                    <a:pt x="25400" y="231775"/>
                  </a:lnTo>
                  <a:lnTo>
                    <a:pt x="9525" y="212725"/>
                  </a:lnTo>
                  <a:lnTo>
                    <a:pt x="0" y="177800"/>
                  </a:lnTo>
                  <a:lnTo>
                    <a:pt x="0" y="149225"/>
                  </a:lnTo>
                  <a:lnTo>
                    <a:pt x="15875" y="117475"/>
                  </a:lnTo>
                  <a:lnTo>
                    <a:pt x="53975" y="98425"/>
                  </a:lnTo>
                  <a:lnTo>
                    <a:pt x="152400" y="69850"/>
                  </a:lnTo>
                  <a:lnTo>
                    <a:pt x="260350" y="34925"/>
                  </a:lnTo>
                  <a:lnTo>
                    <a:pt x="339725" y="9525"/>
                  </a:lnTo>
                  <a:lnTo>
                    <a:pt x="400050" y="0"/>
                  </a:lnTo>
                  <a:lnTo>
                    <a:pt x="492125" y="3175"/>
                  </a:lnTo>
                  <a:lnTo>
                    <a:pt x="574675" y="19050"/>
                  </a:lnTo>
                  <a:lnTo>
                    <a:pt x="635000" y="34925"/>
                  </a:lnTo>
                  <a:lnTo>
                    <a:pt x="1066800" y="69850"/>
                  </a:lnTo>
                  <a:lnTo>
                    <a:pt x="1654175" y="95250"/>
                  </a:lnTo>
                  <a:lnTo>
                    <a:pt x="2308225" y="114300"/>
                  </a:lnTo>
                  <a:lnTo>
                    <a:pt x="2962275" y="130175"/>
                  </a:lnTo>
                  <a:lnTo>
                    <a:pt x="3492500" y="158750"/>
                  </a:lnTo>
                  <a:lnTo>
                    <a:pt x="3559175" y="152400"/>
                  </a:lnTo>
                  <a:lnTo>
                    <a:pt x="3606800" y="133350"/>
                  </a:lnTo>
                  <a:lnTo>
                    <a:pt x="3635375" y="111125"/>
                  </a:lnTo>
                  <a:lnTo>
                    <a:pt x="3714750" y="25400"/>
                  </a:lnTo>
                  <a:lnTo>
                    <a:pt x="3784600" y="206375"/>
                  </a:lnTo>
                  <a:lnTo>
                    <a:pt x="3686175" y="327025"/>
                  </a:lnTo>
                  <a:lnTo>
                    <a:pt x="3657600" y="352425"/>
                  </a:lnTo>
                  <a:lnTo>
                    <a:pt x="3597275" y="384175"/>
                  </a:lnTo>
                  <a:lnTo>
                    <a:pt x="3524250" y="403225"/>
                  </a:lnTo>
                  <a:lnTo>
                    <a:pt x="3238500" y="396875"/>
                  </a:lnTo>
                  <a:lnTo>
                    <a:pt x="2994025" y="381000"/>
                  </a:lnTo>
                  <a:lnTo>
                    <a:pt x="2841625" y="381000"/>
                  </a:lnTo>
                  <a:lnTo>
                    <a:pt x="2247900" y="342900"/>
                  </a:lnTo>
                  <a:lnTo>
                    <a:pt x="1889125" y="3333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AF0CAD6F-A1A1-45EC-A334-4BDC8C79EE99}"/>
                </a:ext>
              </a:extLst>
            </p:cNvPr>
            <p:cNvSpPr/>
            <p:nvPr/>
          </p:nvSpPr>
          <p:spPr>
            <a:xfrm rot="16200000">
              <a:off x="3421858" y="3390107"/>
              <a:ext cx="1881187" cy="1098550"/>
            </a:xfrm>
            <a:custGeom>
              <a:avLst/>
              <a:gdLst>
                <a:gd name="connsiteX0" fmla="*/ 981075 w 1881188"/>
                <a:gd name="connsiteY0" fmla="*/ 802481 h 1097756"/>
                <a:gd name="connsiteX1" fmla="*/ 735807 w 1881188"/>
                <a:gd name="connsiteY1" fmla="*/ 638175 h 1097756"/>
                <a:gd name="connsiteX2" fmla="*/ 552450 w 1881188"/>
                <a:gd name="connsiteY2" fmla="*/ 497681 h 1097756"/>
                <a:gd name="connsiteX3" fmla="*/ 342900 w 1881188"/>
                <a:gd name="connsiteY3" fmla="*/ 330993 h 1097756"/>
                <a:gd name="connsiteX4" fmla="*/ 95250 w 1881188"/>
                <a:gd name="connsiteY4" fmla="*/ 130968 h 1097756"/>
                <a:gd name="connsiteX5" fmla="*/ 26194 w 1881188"/>
                <a:gd name="connsiteY5" fmla="*/ 78581 h 1097756"/>
                <a:gd name="connsiteX6" fmla="*/ 9525 w 1881188"/>
                <a:gd name="connsiteY6" fmla="*/ 61912 h 1097756"/>
                <a:gd name="connsiteX7" fmla="*/ 0 w 1881188"/>
                <a:gd name="connsiteY7" fmla="*/ 38100 h 1097756"/>
                <a:gd name="connsiteX8" fmla="*/ 0 w 1881188"/>
                <a:gd name="connsiteY8" fmla="*/ 23812 h 1097756"/>
                <a:gd name="connsiteX9" fmla="*/ 7144 w 1881188"/>
                <a:gd name="connsiteY9" fmla="*/ 9525 h 1097756"/>
                <a:gd name="connsiteX10" fmla="*/ 30957 w 1881188"/>
                <a:gd name="connsiteY10" fmla="*/ 0 h 1097756"/>
                <a:gd name="connsiteX11" fmla="*/ 59532 w 1881188"/>
                <a:gd name="connsiteY11" fmla="*/ 0 h 1097756"/>
                <a:gd name="connsiteX12" fmla="*/ 100013 w 1881188"/>
                <a:gd name="connsiteY12" fmla="*/ 19050 h 1097756"/>
                <a:gd name="connsiteX13" fmla="*/ 283369 w 1881188"/>
                <a:gd name="connsiteY13" fmla="*/ 154781 h 1097756"/>
                <a:gd name="connsiteX14" fmla="*/ 502444 w 1881188"/>
                <a:gd name="connsiteY14" fmla="*/ 302418 h 1097756"/>
                <a:gd name="connsiteX15" fmla="*/ 685800 w 1881188"/>
                <a:gd name="connsiteY15" fmla="*/ 414337 h 1097756"/>
                <a:gd name="connsiteX16" fmla="*/ 878682 w 1881188"/>
                <a:gd name="connsiteY16" fmla="*/ 521493 h 1097756"/>
                <a:gd name="connsiteX17" fmla="*/ 962025 w 1881188"/>
                <a:gd name="connsiteY17" fmla="*/ 571500 h 1097756"/>
                <a:gd name="connsiteX18" fmla="*/ 1173957 w 1881188"/>
                <a:gd name="connsiteY18" fmla="*/ 683418 h 1097756"/>
                <a:gd name="connsiteX19" fmla="*/ 1445419 w 1881188"/>
                <a:gd name="connsiteY19" fmla="*/ 812006 h 1097756"/>
                <a:gd name="connsiteX20" fmla="*/ 1700213 w 1881188"/>
                <a:gd name="connsiteY20" fmla="*/ 916781 h 1097756"/>
                <a:gd name="connsiteX21" fmla="*/ 1871663 w 1881188"/>
                <a:gd name="connsiteY21" fmla="*/ 983456 h 1097756"/>
                <a:gd name="connsiteX22" fmla="*/ 1881188 w 1881188"/>
                <a:gd name="connsiteY22" fmla="*/ 1097756 h 1097756"/>
                <a:gd name="connsiteX23" fmla="*/ 1388269 w 1881188"/>
                <a:gd name="connsiteY23" fmla="*/ 1076325 h 1097756"/>
                <a:gd name="connsiteX24" fmla="*/ 1250157 w 1881188"/>
                <a:gd name="connsiteY24" fmla="*/ 978693 h 1097756"/>
                <a:gd name="connsiteX25" fmla="*/ 1095375 w 1881188"/>
                <a:gd name="connsiteY25" fmla="*/ 876300 h 1097756"/>
                <a:gd name="connsiteX26" fmla="*/ 981075 w 1881188"/>
                <a:gd name="connsiteY26" fmla="*/ 802481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1188" h="1097756">
                  <a:moveTo>
                    <a:pt x="981075" y="802481"/>
                  </a:moveTo>
                  <a:lnTo>
                    <a:pt x="735807" y="638175"/>
                  </a:lnTo>
                  <a:lnTo>
                    <a:pt x="552450" y="497681"/>
                  </a:lnTo>
                  <a:lnTo>
                    <a:pt x="342900" y="330993"/>
                  </a:lnTo>
                  <a:lnTo>
                    <a:pt x="95250" y="130968"/>
                  </a:lnTo>
                  <a:lnTo>
                    <a:pt x="26194" y="78581"/>
                  </a:lnTo>
                  <a:lnTo>
                    <a:pt x="9525" y="61912"/>
                  </a:lnTo>
                  <a:lnTo>
                    <a:pt x="0" y="38100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30957" y="0"/>
                  </a:lnTo>
                  <a:lnTo>
                    <a:pt x="59532" y="0"/>
                  </a:lnTo>
                  <a:lnTo>
                    <a:pt x="100013" y="19050"/>
                  </a:lnTo>
                  <a:lnTo>
                    <a:pt x="283369" y="154781"/>
                  </a:lnTo>
                  <a:lnTo>
                    <a:pt x="502444" y="302418"/>
                  </a:lnTo>
                  <a:lnTo>
                    <a:pt x="685800" y="414337"/>
                  </a:lnTo>
                  <a:lnTo>
                    <a:pt x="878682" y="521493"/>
                  </a:lnTo>
                  <a:lnTo>
                    <a:pt x="962025" y="571500"/>
                  </a:lnTo>
                  <a:lnTo>
                    <a:pt x="1173957" y="683418"/>
                  </a:lnTo>
                  <a:lnTo>
                    <a:pt x="1445419" y="812006"/>
                  </a:lnTo>
                  <a:lnTo>
                    <a:pt x="1700213" y="916781"/>
                  </a:lnTo>
                  <a:lnTo>
                    <a:pt x="1871663" y="983456"/>
                  </a:lnTo>
                  <a:lnTo>
                    <a:pt x="1881188" y="1097756"/>
                  </a:lnTo>
                  <a:lnTo>
                    <a:pt x="1388269" y="1076325"/>
                  </a:lnTo>
                  <a:lnTo>
                    <a:pt x="1250157" y="978693"/>
                  </a:lnTo>
                  <a:lnTo>
                    <a:pt x="1095375" y="876300"/>
                  </a:lnTo>
                  <a:lnTo>
                    <a:pt x="981075" y="80248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66CE4CE5-65CC-492F-A381-9D2105DDCEE6}"/>
                </a:ext>
              </a:extLst>
            </p:cNvPr>
            <p:cNvSpPr/>
            <p:nvPr/>
          </p:nvSpPr>
          <p:spPr>
            <a:xfrm>
              <a:off x="4995863" y="3233739"/>
              <a:ext cx="647700" cy="688975"/>
            </a:xfrm>
            <a:custGeom>
              <a:avLst/>
              <a:gdLst>
                <a:gd name="connsiteX0" fmla="*/ 319087 w 647700"/>
                <a:gd name="connsiteY0" fmla="*/ 388143 h 688181"/>
                <a:gd name="connsiteX1" fmla="*/ 226218 w 647700"/>
                <a:gd name="connsiteY1" fmla="*/ 269081 h 688181"/>
                <a:gd name="connsiteX2" fmla="*/ 190500 w 647700"/>
                <a:gd name="connsiteY2" fmla="*/ 228600 h 688181"/>
                <a:gd name="connsiteX3" fmla="*/ 135731 w 647700"/>
                <a:gd name="connsiteY3" fmla="*/ 171450 h 688181"/>
                <a:gd name="connsiteX4" fmla="*/ 97631 w 647700"/>
                <a:gd name="connsiteY4" fmla="*/ 138112 h 688181"/>
                <a:gd name="connsiteX5" fmla="*/ 57150 w 647700"/>
                <a:gd name="connsiteY5" fmla="*/ 104775 h 688181"/>
                <a:gd name="connsiteX6" fmla="*/ 2381 w 647700"/>
                <a:gd name="connsiteY6" fmla="*/ 61912 h 688181"/>
                <a:gd name="connsiteX7" fmla="*/ 0 w 647700"/>
                <a:gd name="connsiteY7" fmla="*/ 0 h 688181"/>
                <a:gd name="connsiteX8" fmla="*/ 71437 w 647700"/>
                <a:gd name="connsiteY8" fmla="*/ 19050 h 688181"/>
                <a:gd name="connsiteX9" fmla="*/ 133350 w 647700"/>
                <a:gd name="connsiteY9" fmla="*/ 42862 h 688181"/>
                <a:gd name="connsiteX10" fmla="*/ 202406 w 647700"/>
                <a:gd name="connsiteY10" fmla="*/ 73818 h 688181"/>
                <a:gd name="connsiteX11" fmla="*/ 269081 w 647700"/>
                <a:gd name="connsiteY11" fmla="*/ 107156 h 688181"/>
                <a:gd name="connsiteX12" fmla="*/ 333375 w 647700"/>
                <a:gd name="connsiteY12" fmla="*/ 140493 h 688181"/>
                <a:gd name="connsiteX13" fmla="*/ 397668 w 647700"/>
                <a:gd name="connsiteY13" fmla="*/ 180975 h 688181"/>
                <a:gd name="connsiteX14" fmla="*/ 469106 w 647700"/>
                <a:gd name="connsiteY14" fmla="*/ 228600 h 688181"/>
                <a:gd name="connsiteX15" fmla="*/ 514350 w 647700"/>
                <a:gd name="connsiteY15" fmla="*/ 264318 h 688181"/>
                <a:gd name="connsiteX16" fmla="*/ 557212 w 647700"/>
                <a:gd name="connsiteY16" fmla="*/ 304800 h 688181"/>
                <a:gd name="connsiteX17" fmla="*/ 588168 w 647700"/>
                <a:gd name="connsiteY17" fmla="*/ 335756 h 688181"/>
                <a:gd name="connsiteX18" fmla="*/ 607218 w 647700"/>
                <a:gd name="connsiteY18" fmla="*/ 364331 h 688181"/>
                <a:gd name="connsiteX19" fmla="*/ 623887 w 647700"/>
                <a:gd name="connsiteY19" fmla="*/ 395287 h 688181"/>
                <a:gd name="connsiteX20" fmla="*/ 638175 w 647700"/>
                <a:gd name="connsiteY20" fmla="*/ 423862 h 688181"/>
                <a:gd name="connsiteX21" fmla="*/ 645318 w 647700"/>
                <a:gd name="connsiteY21" fmla="*/ 459581 h 688181"/>
                <a:gd name="connsiteX22" fmla="*/ 647700 w 647700"/>
                <a:gd name="connsiteY22" fmla="*/ 504825 h 688181"/>
                <a:gd name="connsiteX23" fmla="*/ 642937 w 647700"/>
                <a:gd name="connsiteY23" fmla="*/ 554831 h 688181"/>
                <a:gd name="connsiteX24" fmla="*/ 633412 w 647700"/>
                <a:gd name="connsiteY24" fmla="*/ 592931 h 688181"/>
                <a:gd name="connsiteX25" fmla="*/ 619125 w 647700"/>
                <a:gd name="connsiteY25" fmla="*/ 631031 h 688181"/>
                <a:gd name="connsiteX26" fmla="*/ 595312 w 647700"/>
                <a:gd name="connsiteY26" fmla="*/ 666750 h 688181"/>
                <a:gd name="connsiteX27" fmla="*/ 576262 w 647700"/>
                <a:gd name="connsiteY27" fmla="*/ 683418 h 688181"/>
                <a:gd name="connsiteX28" fmla="*/ 561975 w 647700"/>
                <a:gd name="connsiteY28" fmla="*/ 688181 h 688181"/>
                <a:gd name="connsiteX29" fmla="*/ 538162 w 647700"/>
                <a:gd name="connsiteY29" fmla="*/ 685800 h 688181"/>
                <a:gd name="connsiteX30" fmla="*/ 509587 w 647700"/>
                <a:gd name="connsiteY30" fmla="*/ 676275 h 688181"/>
                <a:gd name="connsiteX31" fmla="*/ 490537 w 647700"/>
                <a:gd name="connsiteY31" fmla="*/ 654843 h 688181"/>
                <a:gd name="connsiteX32" fmla="*/ 464343 w 647700"/>
                <a:gd name="connsiteY32" fmla="*/ 616743 h 688181"/>
                <a:gd name="connsiteX33" fmla="*/ 419100 w 647700"/>
                <a:gd name="connsiteY33" fmla="*/ 531018 h 688181"/>
                <a:gd name="connsiteX34" fmla="*/ 319087 w 647700"/>
                <a:gd name="connsiteY34" fmla="*/ 388143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7700" h="688181">
                  <a:moveTo>
                    <a:pt x="319087" y="388143"/>
                  </a:moveTo>
                  <a:lnTo>
                    <a:pt x="226218" y="269081"/>
                  </a:lnTo>
                  <a:lnTo>
                    <a:pt x="190500" y="228600"/>
                  </a:lnTo>
                  <a:lnTo>
                    <a:pt x="135731" y="171450"/>
                  </a:lnTo>
                  <a:lnTo>
                    <a:pt x="97631" y="138112"/>
                  </a:lnTo>
                  <a:lnTo>
                    <a:pt x="57150" y="104775"/>
                  </a:lnTo>
                  <a:lnTo>
                    <a:pt x="2381" y="61912"/>
                  </a:lnTo>
                  <a:cubicBezTo>
                    <a:pt x="1587" y="41275"/>
                    <a:pt x="794" y="20637"/>
                    <a:pt x="0" y="0"/>
                  </a:cubicBezTo>
                  <a:lnTo>
                    <a:pt x="71437" y="19050"/>
                  </a:lnTo>
                  <a:lnTo>
                    <a:pt x="133350" y="42862"/>
                  </a:lnTo>
                  <a:lnTo>
                    <a:pt x="202406" y="73818"/>
                  </a:lnTo>
                  <a:lnTo>
                    <a:pt x="269081" y="107156"/>
                  </a:lnTo>
                  <a:lnTo>
                    <a:pt x="333375" y="140493"/>
                  </a:lnTo>
                  <a:lnTo>
                    <a:pt x="397668" y="180975"/>
                  </a:lnTo>
                  <a:lnTo>
                    <a:pt x="469106" y="228600"/>
                  </a:lnTo>
                  <a:lnTo>
                    <a:pt x="514350" y="264318"/>
                  </a:lnTo>
                  <a:lnTo>
                    <a:pt x="557212" y="304800"/>
                  </a:lnTo>
                  <a:lnTo>
                    <a:pt x="588168" y="335756"/>
                  </a:lnTo>
                  <a:lnTo>
                    <a:pt x="607218" y="364331"/>
                  </a:lnTo>
                  <a:lnTo>
                    <a:pt x="623887" y="395287"/>
                  </a:lnTo>
                  <a:lnTo>
                    <a:pt x="638175" y="423862"/>
                  </a:lnTo>
                  <a:lnTo>
                    <a:pt x="645318" y="459581"/>
                  </a:lnTo>
                  <a:lnTo>
                    <a:pt x="647700" y="504825"/>
                  </a:lnTo>
                  <a:lnTo>
                    <a:pt x="642937" y="554831"/>
                  </a:lnTo>
                  <a:lnTo>
                    <a:pt x="633412" y="592931"/>
                  </a:lnTo>
                  <a:lnTo>
                    <a:pt x="619125" y="631031"/>
                  </a:lnTo>
                  <a:lnTo>
                    <a:pt x="595312" y="666750"/>
                  </a:lnTo>
                  <a:lnTo>
                    <a:pt x="576262" y="683418"/>
                  </a:lnTo>
                  <a:lnTo>
                    <a:pt x="561975" y="688181"/>
                  </a:lnTo>
                  <a:lnTo>
                    <a:pt x="538162" y="685800"/>
                  </a:lnTo>
                  <a:lnTo>
                    <a:pt x="509587" y="676275"/>
                  </a:lnTo>
                  <a:lnTo>
                    <a:pt x="490537" y="654843"/>
                  </a:lnTo>
                  <a:lnTo>
                    <a:pt x="464343" y="616743"/>
                  </a:lnTo>
                  <a:lnTo>
                    <a:pt x="419100" y="531018"/>
                  </a:lnTo>
                  <a:lnTo>
                    <a:pt x="319087" y="38814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9BAE559D-D664-4ACB-AF40-56F8BE3C4E15}"/>
                </a:ext>
              </a:extLst>
            </p:cNvPr>
            <p:cNvSpPr/>
            <p:nvPr/>
          </p:nvSpPr>
          <p:spPr>
            <a:xfrm>
              <a:off x="6799264" y="1798639"/>
              <a:ext cx="1106487" cy="352425"/>
            </a:xfrm>
            <a:custGeom>
              <a:avLst/>
              <a:gdLst>
                <a:gd name="connsiteX0" fmla="*/ 357187 w 1107532"/>
                <a:gd name="connsiteY0" fmla="*/ 223837 h 352425"/>
                <a:gd name="connsiteX1" fmla="*/ 0 w 1107532"/>
                <a:gd name="connsiteY1" fmla="*/ 250031 h 352425"/>
                <a:gd name="connsiteX2" fmla="*/ 97631 w 1107532"/>
                <a:gd name="connsiteY2" fmla="*/ 95250 h 352425"/>
                <a:gd name="connsiteX3" fmla="*/ 483394 w 1107532"/>
                <a:gd name="connsiteY3" fmla="*/ 64294 h 352425"/>
                <a:gd name="connsiteX4" fmla="*/ 719137 w 1107532"/>
                <a:gd name="connsiteY4" fmla="*/ 45244 h 352425"/>
                <a:gd name="connsiteX5" fmla="*/ 814387 w 1107532"/>
                <a:gd name="connsiteY5" fmla="*/ 4762 h 352425"/>
                <a:gd name="connsiteX6" fmla="*/ 831056 w 1107532"/>
                <a:gd name="connsiteY6" fmla="*/ 0 h 352425"/>
                <a:gd name="connsiteX7" fmla="*/ 847725 w 1107532"/>
                <a:gd name="connsiteY7" fmla="*/ 14287 h 352425"/>
                <a:gd name="connsiteX8" fmla="*/ 919162 w 1107532"/>
                <a:gd name="connsiteY8" fmla="*/ 80962 h 352425"/>
                <a:gd name="connsiteX9" fmla="*/ 971550 w 1107532"/>
                <a:gd name="connsiteY9" fmla="*/ 126206 h 352425"/>
                <a:gd name="connsiteX10" fmla="*/ 1023937 w 1107532"/>
                <a:gd name="connsiteY10" fmla="*/ 169069 h 352425"/>
                <a:gd name="connsiteX11" fmla="*/ 1057275 w 1107532"/>
                <a:gd name="connsiteY11" fmla="*/ 202406 h 352425"/>
                <a:gd name="connsiteX12" fmla="*/ 1083469 w 1107532"/>
                <a:gd name="connsiteY12" fmla="*/ 233362 h 352425"/>
                <a:gd name="connsiteX13" fmla="*/ 1097756 w 1107532"/>
                <a:gd name="connsiteY13" fmla="*/ 254794 h 352425"/>
                <a:gd name="connsiteX14" fmla="*/ 1107281 w 1107532"/>
                <a:gd name="connsiteY14" fmla="*/ 285750 h 352425"/>
                <a:gd name="connsiteX15" fmla="*/ 1102519 w 1107532"/>
                <a:gd name="connsiteY15" fmla="*/ 307181 h 352425"/>
                <a:gd name="connsiteX16" fmla="*/ 1085850 w 1107532"/>
                <a:gd name="connsiteY16" fmla="*/ 328612 h 352425"/>
                <a:gd name="connsiteX17" fmla="*/ 1054894 w 1107532"/>
                <a:gd name="connsiteY17" fmla="*/ 352425 h 352425"/>
                <a:gd name="connsiteX18" fmla="*/ 676275 w 1107532"/>
                <a:gd name="connsiteY18" fmla="*/ 202406 h 352425"/>
                <a:gd name="connsiteX19" fmla="*/ 357187 w 1107532"/>
                <a:gd name="connsiteY19" fmla="*/ 22383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07532" h="352425">
                  <a:moveTo>
                    <a:pt x="357187" y="223837"/>
                  </a:moveTo>
                  <a:lnTo>
                    <a:pt x="0" y="250031"/>
                  </a:lnTo>
                  <a:lnTo>
                    <a:pt x="97631" y="95250"/>
                  </a:lnTo>
                  <a:lnTo>
                    <a:pt x="483394" y="64294"/>
                  </a:lnTo>
                  <a:lnTo>
                    <a:pt x="719137" y="45244"/>
                  </a:lnTo>
                  <a:lnTo>
                    <a:pt x="814387" y="4762"/>
                  </a:lnTo>
                  <a:lnTo>
                    <a:pt x="831056" y="0"/>
                  </a:lnTo>
                  <a:lnTo>
                    <a:pt x="847725" y="14287"/>
                  </a:lnTo>
                  <a:lnTo>
                    <a:pt x="919162" y="80962"/>
                  </a:lnTo>
                  <a:lnTo>
                    <a:pt x="971550" y="126206"/>
                  </a:lnTo>
                  <a:lnTo>
                    <a:pt x="1023937" y="169069"/>
                  </a:lnTo>
                  <a:lnTo>
                    <a:pt x="1057275" y="202406"/>
                  </a:lnTo>
                  <a:lnTo>
                    <a:pt x="1083469" y="233362"/>
                  </a:lnTo>
                  <a:lnTo>
                    <a:pt x="1097756" y="254794"/>
                  </a:lnTo>
                  <a:cubicBezTo>
                    <a:pt x="1107532" y="284122"/>
                    <a:pt x="1107281" y="273329"/>
                    <a:pt x="1107281" y="285750"/>
                  </a:cubicBezTo>
                  <a:lnTo>
                    <a:pt x="1102519" y="307181"/>
                  </a:lnTo>
                  <a:lnTo>
                    <a:pt x="1085850" y="328612"/>
                  </a:lnTo>
                  <a:lnTo>
                    <a:pt x="1054894" y="352425"/>
                  </a:lnTo>
                  <a:lnTo>
                    <a:pt x="676275" y="202406"/>
                  </a:lnTo>
                  <a:lnTo>
                    <a:pt x="357187" y="2238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06083CE7-00B4-443A-A980-B5B737D9D1CF}"/>
                </a:ext>
              </a:extLst>
            </p:cNvPr>
            <p:cNvSpPr/>
            <p:nvPr/>
          </p:nvSpPr>
          <p:spPr>
            <a:xfrm>
              <a:off x="5737226" y="1963738"/>
              <a:ext cx="2124075" cy="1758950"/>
            </a:xfrm>
            <a:custGeom>
              <a:avLst/>
              <a:gdLst>
                <a:gd name="connsiteX0" fmla="*/ 866775 w 2124075"/>
                <a:gd name="connsiteY0" fmla="*/ 1352550 h 1757363"/>
                <a:gd name="connsiteX1" fmla="*/ 642938 w 2124075"/>
                <a:gd name="connsiteY1" fmla="*/ 1490663 h 1757363"/>
                <a:gd name="connsiteX2" fmla="*/ 442913 w 2124075"/>
                <a:gd name="connsiteY2" fmla="*/ 1590675 h 1757363"/>
                <a:gd name="connsiteX3" fmla="*/ 266700 w 2124075"/>
                <a:gd name="connsiteY3" fmla="*/ 1669257 h 1757363"/>
                <a:gd name="connsiteX4" fmla="*/ 114300 w 2124075"/>
                <a:gd name="connsiteY4" fmla="*/ 1728788 h 1757363"/>
                <a:gd name="connsiteX5" fmla="*/ 38100 w 2124075"/>
                <a:gd name="connsiteY5" fmla="*/ 1754982 h 1757363"/>
                <a:gd name="connsiteX6" fmla="*/ 21432 w 2124075"/>
                <a:gd name="connsiteY6" fmla="*/ 1757363 h 1757363"/>
                <a:gd name="connsiteX7" fmla="*/ 4763 w 2124075"/>
                <a:gd name="connsiteY7" fmla="*/ 1750219 h 1757363"/>
                <a:gd name="connsiteX8" fmla="*/ 0 w 2124075"/>
                <a:gd name="connsiteY8" fmla="*/ 1738313 h 1757363"/>
                <a:gd name="connsiteX9" fmla="*/ 4763 w 2124075"/>
                <a:gd name="connsiteY9" fmla="*/ 1719263 h 1757363"/>
                <a:gd name="connsiteX10" fmla="*/ 23813 w 2124075"/>
                <a:gd name="connsiteY10" fmla="*/ 1702594 h 1757363"/>
                <a:gd name="connsiteX11" fmla="*/ 200025 w 2124075"/>
                <a:gd name="connsiteY11" fmla="*/ 1612107 h 1757363"/>
                <a:gd name="connsiteX12" fmla="*/ 383382 w 2124075"/>
                <a:gd name="connsiteY12" fmla="*/ 1502569 h 1757363"/>
                <a:gd name="connsiteX13" fmla="*/ 573882 w 2124075"/>
                <a:gd name="connsiteY13" fmla="*/ 1373982 h 1757363"/>
                <a:gd name="connsiteX14" fmla="*/ 735807 w 2124075"/>
                <a:gd name="connsiteY14" fmla="*/ 1262063 h 1757363"/>
                <a:gd name="connsiteX15" fmla="*/ 1040607 w 2124075"/>
                <a:gd name="connsiteY15" fmla="*/ 1026319 h 1757363"/>
                <a:gd name="connsiteX16" fmla="*/ 1143000 w 2124075"/>
                <a:gd name="connsiteY16" fmla="*/ 926307 h 1757363"/>
                <a:gd name="connsiteX17" fmla="*/ 1328738 w 2124075"/>
                <a:gd name="connsiteY17" fmla="*/ 745332 h 1757363"/>
                <a:gd name="connsiteX18" fmla="*/ 1464469 w 2124075"/>
                <a:gd name="connsiteY18" fmla="*/ 602457 h 1757363"/>
                <a:gd name="connsiteX19" fmla="*/ 1593057 w 2124075"/>
                <a:gd name="connsiteY19" fmla="*/ 457200 h 1757363"/>
                <a:gd name="connsiteX20" fmla="*/ 1716882 w 2124075"/>
                <a:gd name="connsiteY20" fmla="*/ 300038 h 1757363"/>
                <a:gd name="connsiteX21" fmla="*/ 1802607 w 2124075"/>
                <a:gd name="connsiteY21" fmla="*/ 166688 h 1757363"/>
                <a:gd name="connsiteX22" fmla="*/ 1802607 w 2124075"/>
                <a:gd name="connsiteY22" fmla="*/ 150019 h 1757363"/>
                <a:gd name="connsiteX23" fmla="*/ 1800225 w 2124075"/>
                <a:gd name="connsiteY23" fmla="*/ 126207 h 1757363"/>
                <a:gd name="connsiteX24" fmla="*/ 1788319 w 2124075"/>
                <a:gd name="connsiteY24" fmla="*/ 97632 h 1757363"/>
                <a:gd name="connsiteX25" fmla="*/ 1774032 w 2124075"/>
                <a:gd name="connsiteY25" fmla="*/ 76200 h 1757363"/>
                <a:gd name="connsiteX26" fmla="*/ 1707357 w 2124075"/>
                <a:gd name="connsiteY26" fmla="*/ 0 h 1757363"/>
                <a:gd name="connsiteX27" fmla="*/ 2124075 w 2124075"/>
                <a:gd name="connsiteY27" fmla="*/ 161925 h 1757363"/>
                <a:gd name="connsiteX28" fmla="*/ 2119313 w 2124075"/>
                <a:gd name="connsiteY28" fmla="*/ 183357 h 1757363"/>
                <a:gd name="connsiteX29" fmla="*/ 2066925 w 2124075"/>
                <a:gd name="connsiteY29" fmla="*/ 228600 h 1757363"/>
                <a:gd name="connsiteX30" fmla="*/ 2031207 w 2124075"/>
                <a:gd name="connsiteY30" fmla="*/ 266700 h 1757363"/>
                <a:gd name="connsiteX31" fmla="*/ 1952625 w 2124075"/>
                <a:gd name="connsiteY31" fmla="*/ 373857 h 1757363"/>
                <a:gd name="connsiteX32" fmla="*/ 1790700 w 2124075"/>
                <a:gd name="connsiteY32" fmla="*/ 569119 h 1757363"/>
                <a:gd name="connsiteX33" fmla="*/ 1659732 w 2124075"/>
                <a:gd name="connsiteY33" fmla="*/ 714375 h 1757363"/>
                <a:gd name="connsiteX34" fmla="*/ 1478757 w 2124075"/>
                <a:gd name="connsiteY34" fmla="*/ 895350 h 1757363"/>
                <a:gd name="connsiteX35" fmla="*/ 1238250 w 2124075"/>
                <a:gd name="connsiteY35" fmla="*/ 1095375 h 1757363"/>
                <a:gd name="connsiteX36" fmla="*/ 1028700 w 2124075"/>
                <a:gd name="connsiteY36" fmla="*/ 1238250 h 1757363"/>
                <a:gd name="connsiteX37" fmla="*/ 866775 w 2124075"/>
                <a:gd name="connsiteY37" fmla="*/ 1352550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24075" h="1757363">
                  <a:moveTo>
                    <a:pt x="866775" y="1352550"/>
                  </a:moveTo>
                  <a:lnTo>
                    <a:pt x="642938" y="1490663"/>
                  </a:lnTo>
                  <a:lnTo>
                    <a:pt x="442913" y="1590675"/>
                  </a:lnTo>
                  <a:lnTo>
                    <a:pt x="266700" y="1669257"/>
                  </a:lnTo>
                  <a:lnTo>
                    <a:pt x="114300" y="1728788"/>
                  </a:lnTo>
                  <a:lnTo>
                    <a:pt x="38100" y="1754982"/>
                  </a:lnTo>
                  <a:lnTo>
                    <a:pt x="21432" y="1757363"/>
                  </a:lnTo>
                  <a:lnTo>
                    <a:pt x="4763" y="1750219"/>
                  </a:lnTo>
                  <a:lnTo>
                    <a:pt x="0" y="1738313"/>
                  </a:lnTo>
                  <a:lnTo>
                    <a:pt x="4763" y="1719263"/>
                  </a:lnTo>
                  <a:lnTo>
                    <a:pt x="23813" y="1702594"/>
                  </a:lnTo>
                  <a:lnTo>
                    <a:pt x="200025" y="1612107"/>
                  </a:lnTo>
                  <a:lnTo>
                    <a:pt x="383382" y="1502569"/>
                  </a:lnTo>
                  <a:lnTo>
                    <a:pt x="573882" y="1373982"/>
                  </a:lnTo>
                  <a:lnTo>
                    <a:pt x="735807" y="1262063"/>
                  </a:lnTo>
                  <a:lnTo>
                    <a:pt x="1040607" y="1026319"/>
                  </a:lnTo>
                  <a:lnTo>
                    <a:pt x="1143000" y="926307"/>
                  </a:lnTo>
                  <a:lnTo>
                    <a:pt x="1328738" y="745332"/>
                  </a:lnTo>
                  <a:lnTo>
                    <a:pt x="1464469" y="602457"/>
                  </a:lnTo>
                  <a:lnTo>
                    <a:pt x="1593057" y="457200"/>
                  </a:lnTo>
                  <a:lnTo>
                    <a:pt x="1716882" y="300038"/>
                  </a:lnTo>
                  <a:lnTo>
                    <a:pt x="1802607" y="166688"/>
                  </a:lnTo>
                  <a:lnTo>
                    <a:pt x="1802607" y="150019"/>
                  </a:lnTo>
                  <a:lnTo>
                    <a:pt x="1800225" y="126207"/>
                  </a:lnTo>
                  <a:lnTo>
                    <a:pt x="1788319" y="97632"/>
                  </a:lnTo>
                  <a:lnTo>
                    <a:pt x="1774032" y="76200"/>
                  </a:lnTo>
                  <a:lnTo>
                    <a:pt x="1707357" y="0"/>
                  </a:lnTo>
                  <a:lnTo>
                    <a:pt x="2124075" y="161925"/>
                  </a:lnTo>
                  <a:lnTo>
                    <a:pt x="2119313" y="183357"/>
                  </a:lnTo>
                  <a:lnTo>
                    <a:pt x="2066925" y="228600"/>
                  </a:lnTo>
                  <a:lnTo>
                    <a:pt x="2031207" y="266700"/>
                  </a:lnTo>
                  <a:lnTo>
                    <a:pt x="1952625" y="373857"/>
                  </a:lnTo>
                  <a:lnTo>
                    <a:pt x="1790700" y="569119"/>
                  </a:lnTo>
                  <a:lnTo>
                    <a:pt x="1659732" y="714375"/>
                  </a:lnTo>
                  <a:lnTo>
                    <a:pt x="1478757" y="895350"/>
                  </a:lnTo>
                  <a:lnTo>
                    <a:pt x="1238250" y="1095375"/>
                  </a:lnTo>
                  <a:lnTo>
                    <a:pt x="1028700" y="1238250"/>
                  </a:lnTo>
                  <a:lnTo>
                    <a:pt x="866775" y="1352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8948F164-643F-419F-B327-742B51D00C8B}"/>
                </a:ext>
              </a:extLst>
            </p:cNvPr>
            <p:cNvSpPr/>
            <p:nvPr/>
          </p:nvSpPr>
          <p:spPr>
            <a:xfrm>
              <a:off x="6310313" y="2505075"/>
              <a:ext cx="603250" cy="534988"/>
            </a:xfrm>
            <a:custGeom>
              <a:avLst/>
              <a:gdLst>
                <a:gd name="connsiteX0" fmla="*/ 361950 w 602456"/>
                <a:gd name="connsiteY0" fmla="*/ 347663 h 535781"/>
                <a:gd name="connsiteX1" fmla="*/ 295275 w 602456"/>
                <a:gd name="connsiteY1" fmla="*/ 257175 h 535781"/>
                <a:gd name="connsiteX2" fmla="*/ 261937 w 602456"/>
                <a:gd name="connsiteY2" fmla="*/ 216694 h 535781"/>
                <a:gd name="connsiteX3" fmla="*/ 204787 w 602456"/>
                <a:gd name="connsiteY3" fmla="*/ 161925 h 535781"/>
                <a:gd name="connsiteX4" fmla="*/ 171450 w 602456"/>
                <a:gd name="connsiteY4" fmla="*/ 133350 h 535781"/>
                <a:gd name="connsiteX5" fmla="*/ 133350 w 602456"/>
                <a:gd name="connsiteY5" fmla="*/ 104775 h 535781"/>
                <a:gd name="connsiteX6" fmla="*/ 85725 w 602456"/>
                <a:gd name="connsiteY6" fmla="*/ 78581 h 535781"/>
                <a:gd name="connsiteX7" fmla="*/ 0 w 602456"/>
                <a:gd name="connsiteY7" fmla="*/ 35719 h 535781"/>
                <a:gd name="connsiteX8" fmla="*/ 19050 w 602456"/>
                <a:gd name="connsiteY8" fmla="*/ 0 h 535781"/>
                <a:gd name="connsiteX9" fmla="*/ 152400 w 602456"/>
                <a:gd name="connsiteY9" fmla="*/ 16669 h 535781"/>
                <a:gd name="connsiteX10" fmla="*/ 269081 w 602456"/>
                <a:gd name="connsiteY10" fmla="*/ 38100 h 535781"/>
                <a:gd name="connsiteX11" fmla="*/ 340518 w 602456"/>
                <a:gd name="connsiteY11" fmla="*/ 57150 h 535781"/>
                <a:gd name="connsiteX12" fmla="*/ 411956 w 602456"/>
                <a:gd name="connsiteY12" fmla="*/ 80963 h 535781"/>
                <a:gd name="connsiteX13" fmla="*/ 445293 w 602456"/>
                <a:gd name="connsiteY13" fmla="*/ 95250 h 535781"/>
                <a:gd name="connsiteX14" fmla="*/ 464343 w 602456"/>
                <a:gd name="connsiteY14" fmla="*/ 109538 h 535781"/>
                <a:gd name="connsiteX15" fmla="*/ 485775 w 602456"/>
                <a:gd name="connsiteY15" fmla="*/ 130969 h 535781"/>
                <a:gd name="connsiteX16" fmla="*/ 511968 w 602456"/>
                <a:gd name="connsiteY16" fmla="*/ 176213 h 535781"/>
                <a:gd name="connsiteX17" fmla="*/ 542925 w 602456"/>
                <a:gd name="connsiteY17" fmla="*/ 257175 h 535781"/>
                <a:gd name="connsiteX18" fmla="*/ 602456 w 602456"/>
                <a:gd name="connsiteY18" fmla="*/ 421481 h 535781"/>
                <a:gd name="connsiteX19" fmla="*/ 471487 w 602456"/>
                <a:gd name="connsiteY19" fmla="*/ 535781 h 535781"/>
                <a:gd name="connsiteX20" fmla="*/ 361950 w 602456"/>
                <a:gd name="connsiteY20" fmla="*/ 347663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2456" h="535781">
                  <a:moveTo>
                    <a:pt x="361950" y="347663"/>
                  </a:moveTo>
                  <a:lnTo>
                    <a:pt x="295275" y="257175"/>
                  </a:lnTo>
                  <a:lnTo>
                    <a:pt x="261937" y="216694"/>
                  </a:lnTo>
                  <a:lnTo>
                    <a:pt x="204787" y="161925"/>
                  </a:lnTo>
                  <a:lnTo>
                    <a:pt x="171450" y="133350"/>
                  </a:lnTo>
                  <a:lnTo>
                    <a:pt x="133350" y="104775"/>
                  </a:lnTo>
                  <a:lnTo>
                    <a:pt x="85725" y="78581"/>
                  </a:lnTo>
                  <a:lnTo>
                    <a:pt x="0" y="35719"/>
                  </a:lnTo>
                  <a:lnTo>
                    <a:pt x="19050" y="0"/>
                  </a:lnTo>
                  <a:lnTo>
                    <a:pt x="152400" y="16669"/>
                  </a:lnTo>
                  <a:lnTo>
                    <a:pt x="269081" y="38100"/>
                  </a:lnTo>
                  <a:lnTo>
                    <a:pt x="340518" y="57150"/>
                  </a:lnTo>
                  <a:lnTo>
                    <a:pt x="411956" y="80963"/>
                  </a:lnTo>
                  <a:lnTo>
                    <a:pt x="445293" y="95250"/>
                  </a:lnTo>
                  <a:lnTo>
                    <a:pt x="464343" y="109538"/>
                  </a:lnTo>
                  <a:lnTo>
                    <a:pt x="485775" y="130969"/>
                  </a:lnTo>
                  <a:lnTo>
                    <a:pt x="511968" y="176213"/>
                  </a:lnTo>
                  <a:lnTo>
                    <a:pt x="542925" y="257175"/>
                  </a:lnTo>
                  <a:lnTo>
                    <a:pt x="602456" y="421481"/>
                  </a:lnTo>
                  <a:lnTo>
                    <a:pt x="471487" y="535781"/>
                  </a:lnTo>
                  <a:lnTo>
                    <a:pt x="361950" y="3476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142E0420-4C25-4620-9FA6-B34202377A1E}"/>
                </a:ext>
              </a:extLst>
            </p:cNvPr>
            <p:cNvSpPr/>
            <p:nvPr/>
          </p:nvSpPr>
          <p:spPr>
            <a:xfrm>
              <a:off x="5767388" y="3186113"/>
              <a:ext cx="1503362" cy="1530350"/>
            </a:xfrm>
            <a:custGeom>
              <a:avLst/>
              <a:gdLst>
                <a:gd name="connsiteX0" fmla="*/ 1157287 w 1502568"/>
                <a:gd name="connsiteY0" fmla="*/ 769143 h 1531143"/>
                <a:gd name="connsiteX1" fmla="*/ 904875 w 1502568"/>
                <a:gd name="connsiteY1" fmla="*/ 981075 h 1531143"/>
                <a:gd name="connsiteX2" fmla="*/ 750093 w 1502568"/>
                <a:gd name="connsiteY2" fmla="*/ 1102518 h 1531143"/>
                <a:gd name="connsiteX3" fmla="*/ 573881 w 1502568"/>
                <a:gd name="connsiteY3" fmla="*/ 1223962 h 1531143"/>
                <a:gd name="connsiteX4" fmla="*/ 428625 w 1502568"/>
                <a:gd name="connsiteY4" fmla="*/ 1321593 h 1531143"/>
                <a:gd name="connsiteX5" fmla="*/ 283368 w 1502568"/>
                <a:gd name="connsiteY5" fmla="*/ 1402556 h 1531143"/>
                <a:gd name="connsiteX6" fmla="*/ 128587 w 1502568"/>
                <a:gd name="connsiteY6" fmla="*/ 1478756 h 1531143"/>
                <a:gd name="connsiteX7" fmla="*/ 47625 w 1502568"/>
                <a:gd name="connsiteY7" fmla="*/ 1519237 h 1531143"/>
                <a:gd name="connsiteX8" fmla="*/ 19050 w 1502568"/>
                <a:gd name="connsiteY8" fmla="*/ 1531143 h 1531143"/>
                <a:gd name="connsiteX9" fmla="*/ 7143 w 1502568"/>
                <a:gd name="connsiteY9" fmla="*/ 1528762 h 1531143"/>
                <a:gd name="connsiteX10" fmla="*/ 0 w 1502568"/>
                <a:gd name="connsiteY10" fmla="*/ 1514475 h 1531143"/>
                <a:gd name="connsiteX11" fmla="*/ 11906 w 1502568"/>
                <a:gd name="connsiteY11" fmla="*/ 1478756 h 1531143"/>
                <a:gd name="connsiteX12" fmla="*/ 26193 w 1502568"/>
                <a:gd name="connsiteY12" fmla="*/ 1450181 h 1531143"/>
                <a:gd name="connsiteX13" fmla="*/ 71437 w 1502568"/>
                <a:gd name="connsiteY13" fmla="*/ 1412081 h 1531143"/>
                <a:gd name="connsiteX14" fmla="*/ 297656 w 1502568"/>
                <a:gd name="connsiteY14" fmla="*/ 1247775 h 1531143"/>
                <a:gd name="connsiteX15" fmla="*/ 528637 w 1502568"/>
                <a:gd name="connsiteY15" fmla="*/ 1059656 h 1531143"/>
                <a:gd name="connsiteX16" fmla="*/ 695325 w 1502568"/>
                <a:gd name="connsiteY16" fmla="*/ 909637 h 1531143"/>
                <a:gd name="connsiteX17" fmla="*/ 881062 w 1502568"/>
                <a:gd name="connsiteY17" fmla="*/ 728662 h 1531143"/>
                <a:gd name="connsiteX18" fmla="*/ 964406 w 1502568"/>
                <a:gd name="connsiteY18" fmla="*/ 635793 h 1531143"/>
                <a:gd name="connsiteX19" fmla="*/ 1054893 w 1502568"/>
                <a:gd name="connsiteY19" fmla="*/ 521493 h 1531143"/>
                <a:gd name="connsiteX20" fmla="*/ 1126331 w 1502568"/>
                <a:gd name="connsiteY20" fmla="*/ 423862 h 1531143"/>
                <a:gd name="connsiteX21" fmla="*/ 1169193 w 1502568"/>
                <a:gd name="connsiteY21" fmla="*/ 354806 h 1531143"/>
                <a:gd name="connsiteX22" fmla="*/ 1197768 w 1502568"/>
                <a:gd name="connsiteY22" fmla="*/ 290512 h 1531143"/>
                <a:gd name="connsiteX23" fmla="*/ 1209675 w 1502568"/>
                <a:gd name="connsiteY23" fmla="*/ 254793 h 1531143"/>
                <a:gd name="connsiteX24" fmla="*/ 1212056 w 1502568"/>
                <a:gd name="connsiteY24" fmla="*/ 221456 h 1531143"/>
                <a:gd name="connsiteX25" fmla="*/ 1207293 w 1502568"/>
                <a:gd name="connsiteY25" fmla="*/ 178593 h 1531143"/>
                <a:gd name="connsiteX26" fmla="*/ 1188243 w 1502568"/>
                <a:gd name="connsiteY26" fmla="*/ 111918 h 1531143"/>
                <a:gd name="connsiteX27" fmla="*/ 1171575 w 1502568"/>
                <a:gd name="connsiteY27" fmla="*/ 66675 h 1531143"/>
                <a:gd name="connsiteX28" fmla="*/ 1164431 w 1502568"/>
                <a:gd name="connsiteY28" fmla="*/ 33337 h 1531143"/>
                <a:gd name="connsiteX29" fmla="*/ 1164431 w 1502568"/>
                <a:gd name="connsiteY29" fmla="*/ 16668 h 1531143"/>
                <a:gd name="connsiteX30" fmla="*/ 1166812 w 1502568"/>
                <a:gd name="connsiteY30" fmla="*/ 7143 h 1531143"/>
                <a:gd name="connsiteX31" fmla="*/ 1173956 w 1502568"/>
                <a:gd name="connsiteY31" fmla="*/ 0 h 1531143"/>
                <a:gd name="connsiteX32" fmla="*/ 1185862 w 1502568"/>
                <a:gd name="connsiteY32" fmla="*/ 0 h 1531143"/>
                <a:gd name="connsiteX33" fmla="*/ 1204912 w 1502568"/>
                <a:gd name="connsiteY33" fmla="*/ 11906 h 1531143"/>
                <a:gd name="connsiteX34" fmla="*/ 1276350 w 1502568"/>
                <a:gd name="connsiteY34" fmla="*/ 69056 h 1531143"/>
                <a:gd name="connsiteX35" fmla="*/ 1347787 w 1502568"/>
                <a:gd name="connsiteY35" fmla="*/ 145256 h 1531143"/>
                <a:gd name="connsiteX36" fmla="*/ 1414462 w 1502568"/>
                <a:gd name="connsiteY36" fmla="*/ 221456 h 1531143"/>
                <a:gd name="connsiteX37" fmla="*/ 1466850 w 1502568"/>
                <a:gd name="connsiteY37" fmla="*/ 288131 h 1531143"/>
                <a:gd name="connsiteX38" fmla="*/ 1502568 w 1502568"/>
                <a:gd name="connsiteY38" fmla="*/ 340518 h 1531143"/>
                <a:gd name="connsiteX39" fmla="*/ 1471612 w 1502568"/>
                <a:gd name="connsiteY39" fmla="*/ 461962 h 1531143"/>
                <a:gd name="connsiteX40" fmla="*/ 1440656 w 1502568"/>
                <a:gd name="connsiteY40" fmla="*/ 507206 h 1531143"/>
                <a:gd name="connsiteX41" fmla="*/ 1314450 w 1502568"/>
                <a:gd name="connsiteY41" fmla="*/ 628650 h 1531143"/>
                <a:gd name="connsiteX42" fmla="*/ 1157287 w 1502568"/>
                <a:gd name="connsiteY42" fmla="*/ 769143 h 153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02568" h="1531143">
                  <a:moveTo>
                    <a:pt x="1157287" y="769143"/>
                  </a:moveTo>
                  <a:lnTo>
                    <a:pt x="904875" y="981075"/>
                  </a:lnTo>
                  <a:lnTo>
                    <a:pt x="750093" y="1102518"/>
                  </a:lnTo>
                  <a:lnTo>
                    <a:pt x="573881" y="1223962"/>
                  </a:lnTo>
                  <a:lnTo>
                    <a:pt x="428625" y="1321593"/>
                  </a:lnTo>
                  <a:lnTo>
                    <a:pt x="283368" y="1402556"/>
                  </a:lnTo>
                  <a:lnTo>
                    <a:pt x="128587" y="1478756"/>
                  </a:lnTo>
                  <a:lnTo>
                    <a:pt x="47625" y="1519237"/>
                  </a:lnTo>
                  <a:lnTo>
                    <a:pt x="19050" y="1531143"/>
                  </a:lnTo>
                  <a:lnTo>
                    <a:pt x="7143" y="1528762"/>
                  </a:lnTo>
                  <a:lnTo>
                    <a:pt x="0" y="1514475"/>
                  </a:lnTo>
                  <a:lnTo>
                    <a:pt x="11906" y="1478756"/>
                  </a:lnTo>
                  <a:lnTo>
                    <a:pt x="26193" y="1450181"/>
                  </a:lnTo>
                  <a:lnTo>
                    <a:pt x="71437" y="1412081"/>
                  </a:lnTo>
                  <a:lnTo>
                    <a:pt x="297656" y="1247775"/>
                  </a:lnTo>
                  <a:lnTo>
                    <a:pt x="528637" y="1059656"/>
                  </a:lnTo>
                  <a:lnTo>
                    <a:pt x="695325" y="909637"/>
                  </a:lnTo>
                  <a:lnTo>
                    <a:pt x="881062" y="728662"/>
                  </a:lnTo>
                  <a:lnTo>
                    <a:pt x="964406" y="635793"/>
                  </a:lnTo>
                  <a:lnTo>
                    <a:pt x="1054893" y="521493"/>
                  </a:lnTo>
                  <a:lnTo>
                    <a:pt x="1126331" y="423862"/>
                  </a:lnTo>
                  <a:lnTo>
                    <a:pt x="1169193" y="354806"/>
                  </a:lnTo>
                  <a:lnTo>
                    <a:pt x="1197768" y="290512"/>
                  </a:lnTo>
                  <a:lnTo>
                    <a:pt x="1209675" y="254793"/>
                  </a:lnTo>
                  <a:lnTo>
                    <a:pt x="1212056" y="221456"/>
                  </a:lnTo>
                  <a:lnTo>
                    <a:pt x="1207293" y="178593"/>
                  </a:lnTo>
                  <a:lnTo>
                    <a:pt x="1188243" y="111918"/>
                  </a:lnTo>
                  <a:lnTo>
                    <a:pt x="1171575" y="66675"/>
                  </a:lnTo>
                  <a:lnTo>
                    <a:pt x="1164431" y="33337"/>
                  </a:lnTo>
                  <a:lnTo>
                    <a:pt x="1164431" y="16668"/>
                  </a:lnTo>
                  <a:lnTo>
                    <a:pt x="1166812" y="7143"/>
                  </a:lnTo>
                  <a:lnTo>
                    <a:pt x="1173956" y="0"/>
                  </a:lnTo>
                  <a:lnTo>
                    <a:pt x="1185862" y="0"/>
                  </a:lnTo>
                  <a:lnTo>
                    <a:pt x="1204912" y="11906"/>
                  </a:lnTo>
                  <a:lnTo>
                    <a:pt x="1276350" y="69056"/>
                  </a:lnTo>
                  <a:lnTo>
                    <a:pt x="1347787" y="145256"/>
                  </a:lnTo>
                  <a:lnTo>
                    <a:pt x="1414462" y="221456"/>
                  </a:lnTo>
                  <a:lnTo>
                    <a:pt x="1466850" y="288131"/>
                  </a:lnTo>
                  <a:lnTo>
                    <a:pt x="1502568" y="340518"/>
                  </a:lnTo>
                  <a:lnTo>
                    <a:pt x="1471612" y="461962"/>
                  </a:lnTo>
                  <a:lnTo>
                    <a:pt x="1440656" y="507206"/>
                  </a:lnTo>
                  <a:lnTo>
                    <a:pt x="1314450" y="628650"/>
                  </a:lnTo>
                  <a:lnTo>
                    <a:pt x="1157287" y="7691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4">
              <a:extLst>
                <a:ext uri="{FF2B5EF4-FFF2-40B4-BE49-F238E27FC236}">
                  <a16:creationId xmlns:a16="http://schemas.microsoft.com/office/drawing/2014/main" id="{9E609425-2DCE-414F-B38B-520E37223739}"/>
                </a:ext>
              </a:extLst>
            </p:cNvPr>
            <p:cNvSpPr/>
            <p:nvPr/>
          </p:nvSpPr>
          <p:spPr>
            <a:xfrm>
              <a:off x="7151688" y="3429000"/>
              <a:ext cx="1192212" cy="376238"/>
            </a:xfrm>
            <a:custGeom>
              <a:avLst/>
              <a:gdLst>
                <a:gd name="connsiteX0" fmla="*/ 388144 w 1193006"/>
                <a:gd name="connsiteY0" fmla="*/ 245269 h 376238"/>
                <a:gd name="connsiteX1" fmla="*/ 0 w 1193006"/>
                <a:gd name="connsiteY1" fmla="*/ 245269 h 376238"/>
                <a:gd name="connsiteX2" fmla="*/ 16669 w 1193006"/>
                <a:gd name="connsiteY2" fmla="*/ 57150 h 376238"/>
                <a:gd name="connsiteX3" fmla="*/ 150019 w 1193006"/>
                <a:gd name="connsiteY3" fmla="*/ 73819 h 376238"/>
                <a:gd name="connsiteX4" fmla="*/ 300037 w 1193006"/>
                <a:gd name="connsiteY4" fmla="*/ 88106 h 376238"/>
                <a:gd name="connsiteX5" fmla="*/ 376237 w 1193006"/>
                <a:gd name="connsiteY5" fmla="*/ 90488 h 376238"/>
                <a:gd name="connsiteX6" fmla="*/ 461962 w 1193006"/>
                <a:gd name="connsiteY6" fmla="*/ 83344 h 376238"/>
                <a:gd name="connsiteX7" fmla="*/ 564356 w 1193006"/>
                <a:gd name="connsiteY7" fmla="*/ 71438 h 376238"/>
                <a:gd name="connsiteX8" fmla="*/ 635794 w 1193006"/>
                <a:gd name="connsiteY8" fmla="*/ 59531 h 376238"/>
                <a:gd name="connsiteX9" fmla="*/ 735806 w 1193006"/>
                <a:gd name="connsiteY9" fmla="*/ 28575 h 376238"/>
                <a:gd name="connsiteX10" fmla="*/ 814387 w 1193006"/>
                <a:gd name="connsiteY10" fmla="*/ 0 h 376238"/>
                <a:gd name="connsiteX11" fmla="*/ 840581 w 1193006"/>
                <a:gd name="connsiteY11" fmla="*/ 4763 h 376238"/>
                <a:gd name="connsiteX12" fmla="*/ 897731 w 1193006"/>
                <a:gd name="connsiteY12" fmla="*/ 23813 h 376238"/>
                <a:gd name="connsiteX13" fmla="*/ 959644 w 1193006"/>
                <a:gd name="connsiteY13" fmla="*/ 57150 h 376238"/>
                <a:gd name="connsiteX14" fmla="*/ 1016794 w 1193006"/>
                <a:gd name="connsiteY14" fmla="*/ 97631 h 376238"/>
                <a:gd name="connsiteX15" fmla="*/ 1073944 w 1193006"/>
                <a:gd name="connsiteY15" fmla="*/ 140494 h 376238"/>
                <a:gd name="connsiteX16" fmla="*/ 1140619 w 1193006"/>
                <a:gd name="connsiteY16" fmla="*/ 204788 h 376238"/>
                <a:gd name="connsiteX17" fmla="*/ 1166812 w 1193006"/>
                <a:gd name="connsiteY17" fmla="*/ 235744 h 376238"/>
                <a:gd name="connsiteX18" fmla="*/ 1181100 w 1193006"/>
                <a:gd name="connsiteY18" fmla="*/ 259556 h 376238"/>
                <a:gd name="connsiteX19" fmla="*/ 1190625 w 1193006"/>
                <a:gd name="connsiteY19" fmla="*/ 283369 h 376238"/>
                <a:gd name="connsiteX20" fmla="*/ 1193006 w 1193006"/>
                <a:gd name="connsiteY20" fmla="*/ 300038 h 376238"/>
                <a:gd name="connsiteX21" fmla="*/ 1185862 w 1193006"/>
                <a:gd name="connsiteY21" fmla="*/ 321469 h 376238"/>
                <a:gd name="connsiteX22" fmla="*/ 1162050 w 1193006"/>
                <a:gd name="connsiteY22" fmla="*/ 342900 h 376238"/>
                <a:gd name="connsiteX23" fmla="*/ 1138237 w 1193006"/>
                <a:gd name="connsiteY23" fmla="*/ 354806 h 376238"/>
                <a:gd name="connsiteX24" fmla="*/ 1112044 w 1193006"/>
                <a:gd name="connsiteY24" fmla="*/ 376238 h 376238"/>
                <a:gd name="connsiteX25" fmla="*/ 757237 w 1193006"/>
                <a:gd name="connsiteY25" fmla="*/ 219075 h 376238"/>
                <a:gd name="connsiteX26" fmla="*/ 728662 w 1193006"/>
                <a:gd name="connsiteY26" fmla="*/ 204788 h 376238"/>
                <a:gd name="connsiteX27" fmla="*/ 714375 w 1193006"/>
                <a:gd name="connsiteY27" fmla="*/ 202406 h 376238"/>
                <a:gd name="connsiteX28" fmla="*/ 685800 w 1193006"/>
                <a:gd name="connsiteY28" fmla="*/ 204788 h 376238"/>
                <a:gd name="connsiteX29" fmla="*/ 554831 w 1193006"/>
                <a:gd name="connsiteY29" fmla="*/ 230981 h 376238"/>
                <a:gd name="connsiteX30" fmla="*/ 388144 w 1193006"/>
                <a:gd name="connsiteY30" fmla="*/ 245269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93006" h="376238">
                  <a:moveTo>
                    <a:pt x="388144" y="245269"/>
                  </a:moveTo>
                  <a:lnTo>
                    <a:pt x="0" y="245269"/>
                  </a:lnTo>
                  <a:lnTo>
                    <a:pt x="16669" y="57150"/>
                  </a:lnTo>
                  <a:lnTo>
                    <a:pt x="150019" y="73819"/>
                  </a:lnTo>
                  <a:lnTo>
                    <a:pt x="300037" y="88106"/>
                  </a:lnTo>
                  <a:lnTo>
                    <a:pt x="376237" y="90488"/>
                  </a:lnTo>
                  <a:lnTo>
                    <a:pt x="461962" y="83344"/>
                  </a:lnTo>
                  <a:lnTo>
                    <a:pt x="564356" y="71438"/>
                  </a:lnTo>
                  <a:lnTo>
                    <a:pt x="635794" y="59531"/>
                  </a:lnTo>
                  <a:lnTo>
                    <a:pt x="735806" y="28575"/>
                  </a:lnTo>
                  <a:lnTo>
                    <a:pt x="814387" y="0"/>
                  </a:lnTo>
                  <a:lnTo>
                    <a:pt x="840581" y="4763"/>
                  </a:lnTo>
                  <a:lnTo>
                    <a:pt x="897731" y="23813"/>
                  </a:lnTo>
                  <a:lnTo>
                    <a:pt x="959644" y="57150"/>
                  </a:lnTo>
                  <a:lnTo>
                    <a:pt x="1016794" y="97631"/>
                  </a:lnTo>
                  <a:lnTo>
                    <a:pt x="1073944" y="140494"/>
                  </a:lnTo>
                  <a:lnTo>
                    <a:pt x="1140619" y="204788"/>
                  </a:lnTo>
                  <a:lnTo>
                    <a:pt x="1166812" y="235744"/>
                  </a:lnTo>
                  <a:lnTo>
                    <a:pt x="1181100" y="259556"/>
                  </a:lnTo>
                  <a:lnTo>
                    <a:pt x="1190625" y="283369"/>
                  </a:lnTo>
                  <a:lnTo>
                    <a:pt x="1193006" y="300038"/>
                  </a:lnTo>
                  <a:lnTo>
                    <a:pt x="1185862" y="321469"/>
                  </a:lnTo>
                  <a:lnTo>
                    <a:pt x="1162050" y="342900"/>
                  </a:lnTo>
                  <a:lnTo>
                    <a:pt x="1138237" y="354806"/>
                  </a:lnTo>
                  <a:lnTo>
                    <a:pt x="1112044" y="376238"/>
                  </a:lnTo>
                  <a:lnTo>
                    <a:pt x="757237" y="219075"/>
                  </a:lnTo>
                  <a:lnTo>
                    <a:pt x="728662" y="204788"/>
                  </a:lnTo>
                  <a:lnTo>
                    <a:pt x="714375" y="202406"/>
                  </a:lnTo>
                  <a:lnTo>
                    <a:pt x="685800" y="204788"/>
                  </a:lnTo>
                  <a:lnTo>
                    <a:pt x="554831" y="230981"/>
                  </a:lnTo>
                  <a:lnTo>
                    <a:pt x="388144" y="245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5">
              <a:extLst>
                <a:ext uri="{FF2B5EF4-FFF2-40B4-BE49-F238E27FC236}">
                  <a16:creationId xmlns:a16="http://schemas.microsoft.com/office/drawing/2014/main" id="{A78AE7E6-2D12-4EB0-AD25-135EC07B5C8D}"/>
                </a:ext>
              </a:extLst>
            </p:cNvPr>
            <p:cNvSpPr/>
            <p:nvPr/>
          </p:nvSpPr>
          <p:spPr>
            <a:xfrm>
              <a:off x="5527676" y="3590925"/>
              <a:ext cx="2746375" cy="2495550"/>
            </a:xfrm>
            <a:custGeom>
              <a:avLst/>
              <a:gdLst>
                <a:gd name="connsiteX0" fmla="*/ 1503994 w 2746731"/>
                <a:gd name="connsiteY0" fmla="*/ 1631092 h 2496065"/>
                <a:gd name="connsiteX1" fmla="*/ 1242737 w 2746731"/>
                <a:gd name="connsiteY1" fmla="*/ 1853514 h 2496065"/>
                <a:gd name="connsiteX2" fmla="*/ 1041498 w 2746731"/>
                <a:gd name="connsiteY2" fmla="*/ 1998265 h 2496065"/>
                <a:gd name="connsiteX3" fmla="*/ 815546 w 2746731"/>
                <a:gd name="connsiteY3" fmla="*/ 2135954 h 2496065"/>
                <a:gd name="connsiteX4" fmla="*/ 624899 w 2746731"/>
                <a:gd name="connsiteY4" fmla="*/ 2241869 h 2496065"/>
                <a:gd name="connsiteX5" fmla="*/ 455435 w 2746731"/>
                <a:gd name="connsiteY5" fmla="*/ 2323071 h 2496065"/>
                <a:gd name="connsiteX6" fmla="*/ 268319 w 2746731"/>
                <a:gd name="connsiteY6" fmla="*/ 2407803 h 2496065"/>
                <a:gd name="connsiteX7" fmla="*/ 56488 w 2746731"/>
                <a:gd name="connsiteY7" fmla="*/ 2489004 h 2496065"/>
                <a:gd name="connsiteX8" fmla="*/ 28244 w 2746731"/>
                <a:gd name="connsiteY8" fmla="*/ 2496065 h 2496065"/>
                <a:gd name="connsiteX9" fmla="*/ 7061 w 2746731"/>
                <a:gd name="connsiteY9" fmla="*/ 2489004 h 2496065"/>
                <a:gd name="connsiteX10" fmla="*/ 0 w 2746731"/>
                <a:gd name="connsiteY10" fmla="*/ 2474882 h 2496065"/>
                <a:gd name="connsiteX11" fmla="*/ 3531 w 2746731"/>
                <a:gd name="connsiteY11" fmla="*/ 2450169 h 2496065"/>
                <a:gd name="connsiteX12" fmla="*/ 35305 w 2746731"/>
                <a:gd name="connsiteY12" fmla="*/ 2421925 h 2496065"/>
                <a:gd name="connsiteX13" fmla="*/ 222422 w 2746731"/>
                <a:gd name="connsiteY13" fmla="*/ 2312479 h 2496065"/>
                <a:gd name="connsiteX14" fmla="*/ 416600 w 2746731"/>
                <a:gd name="connsiteY14" fmla="*/ 2192442 h 2496065"/>
                <a:gd name="connsiteX15" fmla="*/ 635491 w 2746731"/>
                <a:gd name="connsiteY15" fmla="*/ 2044161 h 2496065"/>
                <a:gd name="connsiteX16" fmla="*/ 826138 w 2746731"/>
                <a:gd name="connsiteY16" fmla="*/ 1906472 h 2496065"/>
                <a:gd name="connsiteX17" fmla="*/ 1062681 w 2746731"/>
                <a:gd name="connsiteY17" fmla="*/ 1719355 h 2496065"/>
                <a:gd name="connsiteX18" fmla="*/ 1214493 w 2746731"/>
                <a:gd name="connsiteY18" fmla="*/ 1592257 h 2496065"/>
                <a:gd name="connsiteX19" fmla="*/ 1376896 w 2746731"/>
                <a:gd name="connsiteY19" fmla="*/ 1447506 h 2496065"/>
                <a:gd name="connsiteX20" fmla="*/ 1567543 w 2746731"/>
                <a:gd name="connsiteY20" fmla="*/ 1267451 h 2496065"/>
                <a:gd name="connsiteX21" fmla="*/ 1729946 w 2746731"/>
                <a:gd name="connsiteY21" fmla="*/ 1097987 h 2496065"/>
                <a:gd name="connsiteX22" fmla="*/ 1881758 w 2746731"/>
                <a:gd name="connsiteY22" fmla="*/ 921461 h 2496065"/>
                <a:gd name="connsiteX23" fmla="*/ 1994734 w 2746731"/>
                <a:gd name="connsiteY23" fmla="*/ 776711 h 2496065"/>
                <a:gd name="connsiteX24" fmla="*/ 2143015 w 2746731"/>
                <a:gd name="connsiteY24" fmla="*/ 557820 h 2496065"/>
                <a:gd name="connsiteX25" fmla="*/ 2238339 w 2746731"/>
                <a:gd name="connsiteY25" fmla="*/ 409539 h 2496065"/>
                <a:gd name="connsiteX26" fmla="*/ 2354845 w 2746731"/>
                <a:gd name="connsiteY26" fmla="*/ 218892 h 2496065"/>
                <a:gd name="connsiteX27" fmla="*/ 2379559 w 2746731"/>
                <a:gd name="connsiteY27" fmla="*/ 169465 h 2496065"/>
                <a:gd name="connsiteX28" fmla="*/ 2390150 w 2746731"/>
                <a:gd name="connsiteY28" fmla="*/ 137690 h 2496065"/>
                <a:gd name="connsiteX29" fmla="*/ 2397211 w 2746731"/>
                <a:gd name="connsiteY29" fmla="*/ 109446 h 2496065"/>
                <a:gd name="connsiteX30" fmla="*/ 2386620 w 2746731"/>
                <a:gd name="connsiteY30" fmla="*/ 0 h 2496065"/>
                <a:gd name="connsiteX31" fmla="*/ 2746731 w 2746731"/>
                <a:gd name="connsiteY31" fmla="*/ 165934 h 2496065"/>
                <a:gd name="connsiteX32" fmla="*/ 2736139 w 2746731"/>
                <a:gd name="connsiteY32" fmla="*/ 211831 h 2496065"/>
                <a:gd name="connsiteX33" fmla="*/ 2658468 w 2746731"/>
                <a:gd name="connsiteY33" fmla="*/ 321276 h 2496065"/>
                <a:gd name="connsiteX34" fmla="*/ 2496065 w 2746731"/>
                <a:gd name="connsiteY34" fmla="*/ 540167 h 2496065"/>
                <a:gd name="connsiteX35" fmla="*/ 2344254 w 2746731"/>
                <a:gd name="connsiteY35" fmla="*/ 730814 h 2496065"/>
                <a:gd name="connsiteX36" fmla="*/ 2160668 w 2746731"/>
                <a:gd name="connsiteY36" fmla="*/ 942644 h 2496065"/>
                <a:gd name="connsiteX37" fmla="*/ 1973551 w 2746731"/>
                <a:gd name="connsiteY37" fmla="*/ 1161536 h 2496065"/>
                <a:gd name="connsiteX38" fmla="*/ 1737007 w 2746731"/>
                <a:gd name="connsiteY38" fmla="*/ 1408671 h 2496065"/>
                <a:gd name="connsiteX39" fmla="*/ 1503994 w 2746731"/>
                <a:gd name="connsiteY39" fmla="*/ 1631092 h 249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46731" h="2496065">
                  <a:moveTo>
                    <a:pt x="1503994" y="1631092"/>
                  </a:moveTo>
                  <a:lnTo>
                    <a:pt x="1242737" y="1853514"/>
                  </a:lnTo>
                  <a:lnTo>
                    <a:pt x="1041498" y="1998265"/>
                  </a:lnTo>
                  <a:lnTo>
                    <a:pt x="815546" y="2135954"/>
                  </a:lnTo>
                  <a:lnTo>
                    <a:pt x="624899" y="2241869"/>
                  </a:lnTo>
                  <a:lnTo>
                    <a:pt x="455435" y="2323071"/>
                  </a:lnTo>
                  <a:lnTo>
                    <a:pt x="268319" y="2407803"/>
                  </a:lnTo>
                  <a:lnTo>
                    <a:pt x="56488" y="2489004"/>
                  </a:lnTo>
                  <a:lnTo>
                    <a:pt x="28244" y="2496065"/>
                  </a:lnTo>
                  <a:lnTo>
                    <a:pt x="7061" y="2489004"/>
                  </a:lnTo>
                  <a:lnTo>
                    <a:pt x="0" y="2474882"/>
                  </a:lnTo>
                  <a:lnTo>
                    <a:pt x="3531" y="2450169"/>
                  </a:lnTo>
                  <a:lnTo>
                    <a:pt x="35305" y="2421925"/>
                  </a:lnTo>
                  <a:lnTo>
                    <a:pt x="222422" y="2312479"/>
                  </a:lnTo>
                  <a:lnTo>
                    <a:pt x="416600" y="2192442"/>
                  </a:lnTo>
                  <a:lnTo>
                    <a:pt x="635491" y="2044161"/>
                  </a:lnTo>
                  <a:lnTo>
                    <a:pt x="826138" y="1906472"/>
                  </a:lnTo>
                  <a:lnTo>
                    <a:pt x="1062681" y="1719355"/>
                  </a:lnTo>
                  <a:lnTo>
                    <a:pt x="1214493" y="1592257"/>
                  </a:lnTo>
                  <a:lnTo>
                    <a:pt x="1376896" y="1447506"/>
                  </a:lnTo>
                  <a:lnTo>
                    <a:pt x="1567543" y="1267451"/>
                  </a:lnTo>
                  <a:lnTo>
                    <a:pt x="1729946" y="1097987"/>
                  </a:lnTo>
                  <a:lnTo>
                    <a:pt x="1881758" y="921461"/>
                  </a:lnTo>
                  <a:lnTo>
                    <a:pt x="1994734" y="776711"/>
                  </a:lnTo>
                  <a:lnTo>
                    <a:pt x="2143015" y="557820"/>
                  </a:lnTo>
                  <a:lnTo>
                    <a:pt x="2238339" y="409539"/>
                  </a:lnTo>
                  <a:lnTo>
                    <a:pt x="2354845" y="218892"/>
                  </a:lnTo>
                  <a:lnTo>
                    <a:pt x="2379559" y="169465"/>
                  </a:lnTo>
                  <a:lnTo>
                    <a:pt x="2390150" y="137690"/>
                  </a:lnTo>
                  <a:lnTo>
                    <a:pt x="2397211" y="109446"/>
                  </a:lnTo>
                  <a:lnTo>
                    <a:pt x="2386620" y="0"/>
                  </a:lnTo>
                  <a:lnTo>
                    <a:pt x="2746731" y="165934"/>
                  </a:lnTo>
                  <a:lnTo>
                    <a:pt x="2736139" y="211831"/>
                  </a:lnTo>
                  <a:lnTo>
                    <a:pt x="2658468" y="321276"/>
                  </a:lnTo>
                  <a:lnTo>
                    <a:pt x="2496065" y="540167"/>
                  </a:lnTo>
                  <a:lnTo>
                    <a:pt x="2344254" y="730814"/>
                  </a:lnTo>
                  <a:lnTo>
                    <a:pt x="2160668" y="942644"/>
                  </a:lnTo>
                  <a:lnTo>
                    <a:pt x="1973551" y="1161536"/>
                  </a:lnTo>
                  <a:lnTo>
                    <a:pt x="1737007" y="1408671"/>
                  </a:lnTo>
                  <a:lnTo>
                    <a:pt x="1503994" y="163109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521EF7A5-B6CA-486F-A263-33907F22F825}"/>
                </a:ext>
              </a:extLst>
            </p:cNvPr>
            <p:cNvSpPr/>
            <p:nvPr/>
          </p:nvSpPr>
          <p:spPr>
            <a:xfrm>
              <a:off x="6429375" y="4259264"/>
              <a:ext cx="742950" cy="619125"/>
            </a:xfrm>
            <a:custGeom>
              <a:avLst/>
              <a:gdLst>
                <a:gd name="connsiteX0" fmla="*/ 392906 w 742950"/>
                <a:gd name="connsiteY0" fmla="*/ 440532 h 619125"/>
                <a:gd name="connsiteX1" fmla="*/ 335756 w 742950"/>
                <a:gd name="connsiteY1" fmla="*/ 350044 h 619125"/>
                <a:gd name="connsiteX2" fmla="*/ 295275 w 742950"/>
                <a:gd name="connsiteY2" fmla="*/ 290513 h 619125"/>
                <a:gd name="connsiteX3" fmla="*/ 252413 w 742950"/>
                <a:gd name="connsiteY3" fmla="*/ 240507 h 619125"/>
                <a:gd name="connsiteX4" fmla="*/ 204788 w 742950"/>
                <a:gd name="connsiteY4" fmla="*/ 192882 h 619125"/>
                <a:gd name="connsiteX5" fmla="*/ 157163 w 742950"/>
                <a:gd name="connsiteY5" fmla="*/ 150019 h 619125"/>
                <a:gd name="connsiteX6" fmla="*/ 111919 w 742950"/>
                <a:gd name="connsiteY6" fmla="*/ 114300 h 619125"/>
                <a:gd name="connsiteX7" fmla="*/ 0 w 742950"/>
                <a:gd name="connsiteY7" fmla="*/ 38100 h 619125"/>
                <a:gd name="connsiteX8" fmla="*/ 61913 w 742950"/>
                <a:gd name="connsiteY8" fmla="*/ 0 h 619125"/>
                <a:gd name="connsiteX9" fmla="*/ 190500 w 742950"/>
                <a:gd name="connsiteY9" fmla="*/ 42863 h 619125"/>
                <a:gd name="connsiteX10" fmla="*/ 292894 w 742950"/>
                <a:gd name="connsiteY10" fmla="*/ 78582 h 619125"/>
                <a:gd name="connsiteX11" fmla="*/ 378619 w 742950"/>
                <a:gd name="connsiteY11" fmla="*/ 116682 h 619125"/>
                <a:gd name="connsiteX12" fmla="*/ 469106 w 742950"/>
                <a:gd name="connsiteY12" fmla="*/ 161925 h 619125"/>
                <a:gd name="connsiteX13" fmla="*/ 547688 w 742950"/>
                <a:gd name="connsiteY13" fmla="*/ 209550 h 619125"/>
                <a:gd name="connsiteX14" fmla="*/ 609600 w 742950"/>
                <a:gd name="connsiteY14" fmla="*/ 259557 h 619125"/>
                <a:gd name="connsiteX15" fmla="*/ 652463 w 742950"/>
                <a:gd name="connsiteY15" fmla="*/ 302419 h 619125"/>
                <a:gd name="connsiteX16" fmla="*/ 681038 w 742950"/>
                <a:gd name="connsiteY16" fmla="*/ 338138 h 619125"/>
                <a:gd name="connsiteX17" fmla="*/ 702469 w 742950"/>
                <a:gd name="connsiteY17" fmla="*/ 371475 h 619125"/>
                <a:gd name="connsiteX18" fmla="*/ 719138 w 742950"/>
                <a:gd name="connsiteY18" fmla="*/ 419100 h 619125"/>
                <a:gd name="connsiteX19" fmla="*/ 728663 w 742950"/>
                <a:gd name="connsiteY19" fmla="*/ 473869 h 619125"/>
                <a:gd name="connsiteX20" fmla="*/ 742950 w 742950"/>
                <a:gd name="connsiteY20" fmla="*/ 595313 h 619125"/>
                <a:gd name="connsiteX21" fmla="*/ 733425 w 742950"/>
                <a:gd name="connsiteY21" fmla="*/ 619125 h 619125"/>
                <a:gd name="connsiteX22" fmla="*/ 645319 w 742950"/>
                <a:gd name="connsiteY22" fmla="*/ 604838 h 619125"/>
                <a:gd name="connsiteX23" fmla="*/ 571500 w 742950"/>
                <a:gd name="connsiteY23" fmla="*/ 585788 h 619125"/>
                <a:gd name="connsiteX24" fmla="*/ 531019 w 742950"/>
                <a:gd name="connsiteY24" fmla="*/ 576263 h 619125"/>
                <a:gd name="connsiteX25" fmla="*/ 485775 w 742950"/>
                <a:gd name="connsiteY25" fmla="*/ 554832 h 619125"/>
                <a:gd name="connsiteX26" fmla="*/ 447675 w 742950"/>
                <a:gd name="connsiteY26" fmla="*/ 523875 h 619125"/>
                <a:gd name="connsiteX27" fmla="*/ 392906 w 742950"/>
                <a:gd name="connsiteY27" fmla="*/ 440532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42950" h="619125">
                  <a:moveTo>
                    <a:pt x="392906" y="440532"/>
                  </a:moveTo>
                  <a:lnTo>
                    <a:pt x="335756" y="350044"/>
                  </a:lnTo>
                  <a:lnTo>
                    <a:pt x="295275" y="290513"/>
                  </a:lnTo>
                  <a:lnTo>
                    <a:pt x="252413" y="240507"/>
                  </a:lnTo>
                  <a:lnTo>
                    <a:pt x="204788" y="192882"/>
                  </a:lnTo>
                  <a:lnTo>
                    <a:pt x="157163" y="150019"/>
                  </a:lnTo>
                  <a:lnTo>
                    <a:pt x="111919" y="114300"/>
                  </a:lnTo>
                  <a:lnTo>
                    <a:pt x="0" y="38100"/>
                  </a:lnTo>
                  <a:lnTo>
                    <a:pt x="61913" y="0"/>
                  </a:lnTo>
                  <a:lnTo>
                    <a:pt x="190500" y="42863"/>
                  </a:lnTo>
                  <a:lnTo>
                    <a:pt x="292894" y="78582"/>
                  </a:lnTo>
                  <a:lnTo>
                    <a:pt x="378619" y="116682"/>
                  </a:lnTo>
                  <a:lnTo>
                    <a:pt x="469106" y="161925"/>
                  </a:lnTo>
                  <a:lnTo>
                    <a:pt x="547688" y="209550"/>
                  </a:lnTo>
                  <a:lnTo>
                    <a:pt x="609600" y="259557"/>
                  </a:lnTo>
                  <a:lnTo>
                    <a:pt x="652463" y="302419"/>
                  </a:lnTo>
                  <a:lnTo>
                    <a:pt x="681038" y="338138"/>
                  </a:lnTo>
                  <a:lnTo>
                    <a:pt x="702469" y="371475"/>
                  </a:lnTo>
                  <a:lnTo>
                    <a:pt x="719138" y="419100"/>
                  </a:lnTo>
                  <a:lnTo>
                    <a:pt x="728663" y="473869"/>
                  </a:lnTo>
                  <a:lnTo>
                    <a:pt x="742950" y="595313"/>
                  </a:lnTo>
                  <a:lnTo>
                    <a:pt x="733425" y="619125"/>
                  </a:lnTo>
                  <a:lnTo>
                    <a:pt x="645319" y="604838"/>
                  </a:lnTo>
                  <a:lnTo>
                    <a:pt x="571500" y="585788"/>
                  </a:lnTo>
                  <a:lnTo>
                    <a:pt x="531019" y="576263"/>
                  </a:lnTo>
                  <a:lnTo>
                    <a:pt x="485775" y="554832"/>
                  </a:lnTo>
                  <a:lnTo>
                    <a:pt x="447675" y="523875"/>
                  </a:lnTo>
                  <a:lnTo>
                    <a:pt x="392906" y="4405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E8ACA7F2-605B-4A21-9A40-128F6152E89D}"/>
              </a:ext>
            </a:extLst>
          </p:cNvPr>
          <p:cNvGrpSpPr/>
          <p:nvPr/>
        </p:nvGrpSpPr>
        <p:grpSpPr>
          <a:xfrm>
            <a:off x="3724277" y="1520032"/>
            <a:ext cx="4619623" cy="4566443"/>
            <a:chOff x="3724277" y="1520032"/>
            <a:chExt cx="4619623" cy="4566443"/>
          </a:xfrm>
          <a:solidFill>
            <a:schemeClr val="tx1"/>
          </a:solidFill>
        </p:grpSpPr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7E4F23E5-0208-4090-908E-06E9345E59B4}"/>
                </a:ext>
              </a:extLst>
            </p:cNvPr>
            <p:cNvSpPr/>
            <p:nvPr/>
          </p:nvSpPr>
          <p:spPr>
            <a:xfrm>
              <a:off x="3937002" y="1520032"/>
              <a:ext cx="1771650" cy="887412"/>
            </a:xfrm>
            <a:custGeom>
              <a:avLst/>
              <a:gdLst>
                <a:gd name="connsiteX0" fmla="*/ 1223963 w 1771650"/>
                <a:gd name="connsiteY0" fmla="*/ 559594 h 888206"/>
                <a:gd name="connsiteX1" fmla="*/ 1007269 w 1771650"/>
                <a:gd name="connsiteY1" fmla="*/ 631031 h 888206"/>
                <a:gd name="connsiteX2" fmla="*/ 864394 w 1771650"/>
                <a:gd name="connsiteY2" fmla="*/ 671512 h 888206"/>
                <a:gd name="connsiteX3" fmla="*/ 745332 w 1771650"/>
                <a:gd name="connsiteY3" fmla="*/ 716756 h 888206"/>
                <a:gd name="connsiteX4" fmla="*/ 645319 w 1771650"/>
                <a:gd name="connsiteY4" fmla="*/ 752475 h 888206"/>
                <a:gd name="connsiteX5" fmla="*/ 550069 w 1771650"/>
                <a:gd name="connsiteY5" fmla="*/ 778669 h 888206"/>
                <a:gd name="connsiteX6" fmla="*/ 431007 w 1771650"/>
                <a:gd name="connsiteY6" fmla="*/ 812006 h 888206"/>
                <a:gd name="connsiteX7" fmla="*/ 326232 w 1771650"/>
                <a:gd name="connsiteY7" fmla="*/ 838200 h 888206"/>
                <a:gd name="connsiteX8" fmla="*/ 230982 w 1771650"/>
                <a:gd name="connsiteY8" fmla="*/ 857250 h 888206"/>
                <a:gd name="connsiteX9" fmla="*/ 102394 w 1771650"/>
                <a:gd name="connsiteY9" fmla="*/ 881062 h 888206"/>
                <a:gd name="connsiteX10" fmla="*/ 45244 w 1771650"/>
                <a:gd name="connsiteY10" fmla="*/ 888206 h 888206"/>
                <a:gd name="connsiteX11" fmla="*/ 19050 w 1771650"/>
                <a:gd name="connsiteY11" fmla="*/ 885825 h 888206"/>
                <a:gd name="connsiteX12" fmla="*/ 2382 w 1771650"/>
                <a:gd name="connsiteY12" fmla="*/ 878681 h 888206"/>
                <a:gd name="connsiteX13" fmla="*/ 0 w 1771650"/>
                <a:gd name="connsiteY13" fmla="*/ 866775 h 888206"/>
                <a:gd name="connsiteX14" fmla="*/ 4763 w 1771650"/>
                <a:gd name="connsiteY14" fmla="*/ 850106 h 888206"/>
                <a:gd name="connsiteX15" fmla="*/ 19050 w 1771650"/>
                <a:gd name="connsiteY15" fmla="*/ 828675 h 888206"/>
                <a:gd name="connsiteX16" fmla="*/ 33338 w 1771650"/>
                <a:gd name="connsiteY16" fmla="*/ 819150 h 888206"/>
                <a:gd name="connsiteX17" fmla="*/ 209550 w 1771650"/>
                <a:gd name="connsiteY17" fmla="*/ 757237 h 888206"/>
                <a:gd name="connsiteX18" fmla="*/ 390525 w 1771650"/>
                <a:gd name="connsiteY18" fmla="*/ 688181 h 888206"/>
                <a:gd name="connsiteX19" fmla="*/ 581025 w 1771650"/>
                <a:gd name="connsiteY19" fmla="*/ 602456 h 888206"/>
                <a:gd name="connsiteX20" fmla="*/ 809625 w 1771650"/>
                <a:gd name="connsiteY20" fmla="*/ 488156 h 888206"/>
                <a:gd name="connsiteX21" fmla="*/ 983457 w 1771650"/>
                <a:gd name="connsiteY21" fmla="*/ 397669 h 888206"/>
                <a:gd name="connsiteX22" fmla="*/ 1152525 w 1771650"/>
                <a:gd name="connsiteY22" fmla="*/ 304800 h 888206"/>
                <a:gd name="connsiteX23" fmla="*/ 1295400 w 1771650"/>
                <a:gd name="connsiteY23" fmla="*/ 221456 h 888206"/>
                <a:gd name="connsiteX24" fmla="*/ 1309688 w 1771650"/>
                <a:gd name="connsiteY24" fmla="*/ 204787 h 888206"/>
                <a:gd name="connsiteX25" fmla="*/ 1307307 w 1771650"/>
                <a:gd name="connsiteY25" fmla="*/ 173831 h 888206"/>
                <a:gd name="connsiteX26" fmla="*/ 1304925 w 1771650"/>
                <a:gd name="connsiteY26" fmla="*/ 140494 h 888206"/>
                <a:gd name="connsiteX27" fmla="*/ 1300163 w 1771650"/>
                <a:gd name="connsiteY27" fmla="*/ 116681 h 888206"/>
                <a:gd name="connsiteX28" fmla="*/ 1283494 w 1771650"/>
                <a:gd name="connsiteY28" fmla="*/ 90487 h 888206"/>
                <a:gd name="connsiteX29" fmla="*/ 1259682 w 1771650"/>
                <a:gd name="connsiteY29" fmla="*/ 64294 h 888206"/>
                <a:gd name="connsiteX30" fmla="*/ 1250157 w 1771650"/>
                <a:gd name="connsiteY30" fmla="*/ 42862 h 888206"/>
                <a:gd name="connsiteX31" fmla="*/ 1247775 w 1771650"/>
                <a:gd name="connsiteY31" fmla="*/ 21431 h 888206"/>
                <a:gd name="connsiteX32" fmla="*/ 1252538 w 1771650"/>
                <a:gd name="connsiteY32" fmla="*/ 9525 h 888206"/>
                <a:gd name="connsiteX33" fmla="*/ 1266825 w 1771650"/>
                <a:gd name="connsiteY33" fmla="*/ 0 h 888206"/>
                <a:gd name="connsiteX34" fmla="*/ 1309688 w 1771650"/>
                <a:gd name="connsiteY34" fmla="*/ 2381 h 888206"/>
                <a:gd name="connsiteX35" fmla="*/ 1350169 w 1771650"/>
                <a:gd name="connsiteY35" fmla="*/ 14287 h 888206"/>
                <a:gd name="connsiteX36" fmla="*/ 1452563 w 1771650"/>
                <a:gd name="connsiteY36" fmla="*/ 54769 h 888206"/>
                <a:gd name="connsiteX37" fmla="*/ 1554957 w 1771650"/>
                <a:gd name="connsiteY37" fmla="*/ 90487 h 888206"/>
                <a:gd name="connsiteX38" fmla="*/ 1609725 w 1771650"/>
                <a:gd name="connsiteY38" fmla="*/ 111919 h 888206"/>
                <a:gd name="connsiteX39" fmla="*/ 1659732 w 1771650"/>
                <a:gd name="connsiteY39" fmla="*/ 140494 h 888206"/>
                <a:gd name="connsiteX40" fmla="*/ 1688307 w 1771650"/>
                <a:gd name="connsiteY40" fmla="*/ 161925 h 888206"/>
                <a:gd name="connsiteX41" fmla="*/ 1728788 w 1771650"/>
                <a:gd name="connsiteY41" fmla="*/ 192881 h 888206"/>
                <a:gd name="connsiteX42" fmla="*/ 1747838 w 1771650"/>
                <a:gd name="connsiteY42" fmla="*/ 216694 h 888206"/>
                <a:gd name="connsiteX43" fmla="*/ 1762125 w 1771650"/>
                <a:gd name="connsiteY43" fmla="*/ 240506 h 888206"/>
                <a:gd name="connsiteX44" fmla="*/ 1771650 w 1771650"/>
                <a:gd name="connsiteY44" fmla="*/ 261937 h 888206"/>
                <a:gd name="connsiteX45" fmla="*/ 1771650 w 1771650"/>
                <a:gd name="connsiteY45" fmla="*/ 295275 h 888206"/>
                <a:gd name="connsiteX46" fmla="*/ 1762125 w 1771650"/>
                <a:gd name="connsiteY46" fmla="*/ 319087 h 888206"/>
                <a:gd name="connsiteX47" fmla="*/ 1747838 w 1771650"/>
                <a:gd name="connsiteY47" fmla="*/ 340519 h 888206"/>
                <a:gd name="connsiteX48" fmla="*/ 1707357 w 1771650"/>
                <a:gd name="connsiteY48" fmla="*/ 366712 h 888206"/>
                <a:gd name="connsiteX49" fmla="*/ 1562100 w 1771650"/>
                <a:gd name="connsiteY49" fmla="*/ 435769 h 888206"/>
                <a:gd name="connsiteX50" fmla="*/ 1395413 w 1771650"/>
                <a:gd name="connsiteY50" fmla="*/ 502444 h 888206"/>
                <a:gd name="connsiteX51" fmla="*/ 1223963 w 1771650"/>
                <a:gd name="connsiteY51" fmla="*/ 559594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71650" h="888206">
                  <a:moveTo>
                    <a:pt x="1223963" y="559594"/>
                  </a:moveTo>
                  <a:lnTo>
                    <a:pt x="1007269" y="631031"/>
                  </a:lnTo>
                  <a:lnTo>
                    <a:pt x="864394" y="671512"/>
                  </a:lnTo>
                  <a:lnTo>
                    <a:pt x="745332" y="716756"/>
                  </a:lnTo>
                  <a:lnTo>
                    <a:pt x="645319" y="752475"/>
                  </a:lnTo>
                  <a:lnTo>
                    <a:pt x="550069" y="778669"/>
                  </a:lnTo>
                  <a:lnTo>
                    <a:pt x="431007" y="812006"/>
                  </a:lnTo>
                  <a:lnTo>
                    <a:pt x="326232" y="838200"/>
                  </a:lnTo>
                  <a:lnTo>
                    <a:pt x="230982" y="857250"/>
                  </a:lnTo>
                  <a:lnTo>
                    <a:pt x="102394" y="881062"/>
                  </a:lnTo>
                  <a:lnTo>
                    <a:pt x="45244" y="888206"/>
                  </a:lnTo>
                  <a:lnTo>
                    <a:pt x="19050" y="885825"/>
                  </a:lnTo>
                  <a:lnTo>
                    <a:pt x="2382" y="878681"/>
                  </a:lnTo>
                  <a:lnTo>
                    <a:pt x="0" y="866775"/>
                  </a:lnTo>
                  <a:lnTo>
                    <a:pt x="4763" y="850106"/>
                  </a:lnTo>
                  <a:lnTo>
                    <a:pt x="19050" y="828675"/>
                  </a:lnTo>
                  <a:lnTo>
                    <a:pt x="33338" y="819150"/>
                  </a:lnTo>
                  <a:lnTo>
                    <a:pt x="209550" y="757237"/>
                  </a:lnTo>
                  <a:lnTo>
                    <a:pt x="390525" y="688181"/>
                  </a:lnTo>
                  <a:lnTo>
                    <a:pt x="581025" y="602456"/>
                  </a:lnTo>
                  <a:lnTo>
                    <a:pt x="809625" y="488156"/>
                  </a:lnTo>
                  <a:lnTo>
                    <a:pt x="983457" y="397669"/>
                  </a:lnTo>
                  <a:lnTo>
                    <a:pt x="1152525" y="304800"/>
                  </a:lnTo>
                  <a:lnTo>
                    <a:pt x="1295400" y="221456"/>
                  </a:lnTo>
                  <a:lnTo>
                    <a:pt x="1309688" y="204787"/>
                  </a:lnTo>
                  <a:lnTo>
                    <a:pt x="1307307" y="173831"/>
                  </a:lnTo>
                  <a:lnTo>
                    <a:pt x="1304925" y="140494"/>
                  </a:lnTo>
                  <a:lnTo>
                    <a:pt x="1300163" y="116681"/>
                  </a:lnTo>
                  <a:lnTo>
                    <a:pt x="1283494" y="90487"/>
                  </a:lnTo>
                  <a:lnTo>
                    <a:pt x="1259682" y="64294"/>
                  </a:lnTo>
                  <a:lnTo>
                    <a:pt x="1250157" y="42862"/>
                  </a:lnTo>
                  <a:lnTo>
                    <a:pt x="1247775" y="21431"/>
                  </a:lnTo>
                  <a:lnTo>
                    <a:pt x="1252538" y="9525"/>
                  </a:lnTo>
                  <a:lnTo>
                    <a:pt x="1266825" y="0"/>
                  </a:lnTo>
                  <a:lnTo>
                    <a:pt x="1309688" y="2381"/>
                  </a:lnTo>
                  <a:lnTo>
                    <a:pt x="1350169" y="14287"/>
                  </a:lnTo>
                  <a:lnTo>
                    <a:pt x="1452563" y="54769"/>
                  </a:lnTo>
                  <a:lnTo>
                    <a:pt x="1554957" y="90487"/>
                  </a:lnTo>
                  <a:lnTo>
                    <a:pt x="1609725" y="111919"/>
                  </a:lnTo>
                  <a:lnTo>
                    <a:pt x="1659732" y="140494"/>
                  </a:lnTo>
                  <a:lnTo>
                    <a:pt x="1688307" y="161925"/>
                  </a:lnTo>
                  <a:lnTo>
                    <a:pt x="1728788" y="192881"/>
                  </a:lnTo>
                  <a:lnTo>
                    <a:pt x="1747838" y="216694"/>
                  </a:lnTo>
                  <a:lnTo>
                    <a:pt x="1762125" y="240506"/>
                  </a:lnTo>
                  <a:lnTo>
                    <a:pt x="1771650" y="261937"/>
                  </a:lnTo>
                  <a:lnTo>
                    <a:pt x="1771650" y="295275"/>
                  </a:lnTo>
                  <a:lnTo>
                    <a:pt x="1762125" y="319087"/>
                  </a:lnTo>
                  <a:lnTo>
                    <a:pt x="1747838" y="340519"/>
                  </a:lnTo>
                  <a:lnTo>
                    <a:pt x="1707357" y="366712"/>
                  </a:lnTo>
                  <a:lnTo>
                    <a:pt x="1562100" y="435769"/>
                  </a:lnTo>
                  <a:lnTo>
                    <a:pt x="1395413" y="502444"/>
                  </a:lnTo>
                  <a:lnTo>
                    <a:pt x="1223963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B125A912-670B-4C34-B8B6-0C460342BDCC}"/>
                </a:ext>
              </a:extLst>
            </p:cNvPr>
            <p:cNvSpPr/>
            <p:nvPr/>
          </p:nvSpPr>
          <p:spPr>
            <a:xfrm>
              <a:off x="5815014" y="1590676"/>
              <a:ext cx="1152525" cy="1285875"/>
            </a:xfrm>
            <a:custGeom>
              <a:avLst/>
              <a:gdLst>
                <a:gd name="connsiteX0" fmla="*/ 802481 w 1152525"/>
                <a:gd name="connsiteY0" fmla="*/ 702469 h 1285875"/>
                <a:gd name="connsiteX1" fmla="*/ 569118 w 1152525"/>
                <a:gd name="connsiteY1" fmla="*/ 935831 h 1285875"/>
                <a:gd name="connsiteX2" fmla="*/ 516731 w 1152525"/>
                <a:gd name="connsiteY2" fmla="*/ 983456 h 1285875"/>
                <a:gd name="connsiteX3" fmla="*/ 385762 w 1152525"/>
                <a:gd name="connsiteY3" fmla="*/ 1071563 h 1285875"/>
                <a:gd name="connsiteX4" fmla="*/ 157162 w 1152525"/>
                <a:gd name="connsiteY4" fmla="*/ 1216819 h 1285875"/>
                <a:gd name="connsiteX5" fmla="*/ 33337 w 1152525"/>
                <a:gd name="connsiteY5" fmla="*/ 1285875 h 1285875"/>
                <a:gd name="connsiteX6" fmla="*/ 0 w 1152525"/>
                <a:gd name="connsiteY6" fmla="*/ 1214438 h 1285875"/>
                <a:gd name="connsiteX7" fmla="*/ 102393 w 1152525"/>
                <a:gd name="connsiteY7" fmla="*/ 1145381 h 1285875"/>
                <a:gd name="connsiteX8" fmla="*/ 180975 w 1152525"/>
                <a:gd name="connsiteY8" fmla="*/ 1076325 h 1285875"/>
                <a:gd name="connsiteX9" fmla="*/ 254793 w 1152525"/>
                <a:gd name="connsiteY9" fmla="*/ 1002506 h 1285875"/>
                <a:gd name="connsiteX10" fmla="*/ 347662 w 1152525"/>
                <a:gd name="connsiteY10" fmla="*/ 909638 h 1285875"/>
                <a:gd name="connsiteX11" fmla="*/ 473868 w 1152525"/>
                <a:gd name="connsiteY11" fmla="*/ 769144 h 1285875"/>
                <a:gd name="connsiteX12" fmla="*/ 578643 w 1152525"/>
                <a:gd name="connsiteY12" fmla="*/ 645319 h 1285875"/>
                <a:gd name="connsiteX13" fmla="*/ 669131 w 1152525"/>
                <a:gd name="connsiteY13" fmla="*/ 516731 h 1285875"/>
                <a:gd name="connsiteX14" fmla="*/ 726281 w 1152525"/>
                <a:gd name="connsiteY14" fmla="*/ 431006 h 1285875"/>
                <a:gd name="connsiteX15" fmla="*/ 771525 w 1152525"/>
                <a:gd name="connsiteY15" fmla="*/ 364331 h 1285875"/>
                <a:gd name="connsiteX16" fmla="*/ 807243 w 1152525"/>
                <a:gd name="connsiteY16" fmla="*/ 302419 h 1285875"/>
                <a:gd name="connsiteX17" fmla="*/ 826293 w 1152525"/>
                <a:gd name="connsiteY17" fmla="*/ 261938 h 1285875"/>
                <a:gd name="connsiteX18" fmla="*/ 831056 w 1152525"/>
                <a:gd name="connsiteY18" fmla="*/ 238125 h 1285875"/>
                <a:gd name="connsiteX19" fmla="*/ 828675 w 1152525"/>
                <a:gd name="connsiteY19" fmla="*/ 200025 h 1285875"/>
                <a:gd name="connsiteX20" fmla="*/ 816768 w 1152525"/>
                <a:gd name="connsiteY20" fmla="*/ 164306 h 1285875"/>
                <a:gd name="connsiteX21" fmla="*/ 792956 w 1152525"/>
                <a:gd name="connsiteY21" fmla="*/ 121444 h 1285875"/>
                <a:gd name="connsiteX22" fmla="*/ 762000 w 1152525"/>
                <a:gd name="connsiteY22" fmla="*/ 83344 h 1285875"/>
                <a:gd name="connsiteX23" fmla="*/ 747712 w 1152525"/>
                <a:gd name="connsiteY23" fmla="*/ 64294 h 1285875"/>
                <a:gd name="connsiteX24" fmla="*/ 740568 w 1152525"/>
                <a:gd name="connsiteY24" fmla="*/ 47625 h 1285875"/>
                <a:gd name="connsiteX25" fmla="*/ 740568 w 1152525"/>
                <a:gd name="connsiteY25" fmla="*/ 33338 h 1285875"/>
                <a:gd name="connsiteX26" fmla="*/ 745331 w 1152525"/>
                <a:gd name="connsiteY26" fmla="*/ 16669 h 1285875"/>
                <a:gd name="connsiteX27" fmla="*/ 759618 w 1152525"/>
                <a:gd name="connsiteY27" fmla="*/ 4763 h 1285875"/>
                <a:gd name="connsiteX28" fmla="*/ 776287 w 1152525"/>
                <a:gd name="connsiteY28" fmla="*/ 0 h 1285875"/>
                <a:gd name="connsiteX29" fmla="*/ 807243 w 1152525"/>
                <a:gd name="connsiteY29" fmla="*/ 4763 h 1285875"/>
                <a:gd name="connsiteX30" fmla="*/ 864393 w 1152525"/>
                <a:gd name="connsiteY30" fmla="*/ 28575 h 1285875"/>
                <a:gd name="connsiteX31" fmla="*/ 914400 w 1152525"/>
                <a:gd name="connsiteY31" fmla="*/ 52388 h 1285875"/>
                <a:gd name="connsiteX32" fmla="*/ 962025 w 1152525"/>
                <a:gd name="connsiteY32" fmla="*/ 78581 h 1285875"/>
                <a:gd name="connsiteX33" fmla="*/ 995362 w 1152525"/>
                <a:gd name="connsiteY33" fmla="*/ 100013 h 1285875"/>
                <a:gd name="connsiteX34" fmla="*/ 1028700 w 1152525"/>
                <a:gd name="connsiteY34" fmla="*/ 123825 h 1285875"/>
                <a:gd name="connsiteX35" fmla="*/ 1059656 w 1152525"/>
                <a:gd name="connsiteY35" fmla="*/ 152400 h 1285875"/>
                <a:gd name="connsiteX36" fmla="*/ 1090612 w 1152525"/>
                <a:gd name="connsiteY36" fmla="*/ 190500 h 1285875"/>
                <a:gd name="connsiteX37" fmla="*/ 1109662 w 1152525"/>
                <a:gd name="connsiteY37" fmla="*/ 219075 h 1285875"/>
                <a:gd name="connsiteX38" fmla="*/ 1128712 w 1152525"/>
                <a:gd name="connsiteY38" fmla="*/ 254794 h 1285875"/>
                <a:gd name="connsiteX39" fmla="*/ 1152525 w 1152525"/>
                <a:gd name="connsiteY39" fmla="*/ 326231 h 1285875"/>
                <a:gd name="connsiteX40" fmla="*/ 1054893 w 1152525"/>
                <a:gd name="connsiteY40" fmla="*/ 431006 h 1285875"/>
                <a:gd name="connsiteX41" fmla="*/ 897731 w 1152525"/>
                <a:gd name="connsiteY41" fmla="*/ 600075 h 1285875"/>
                <a:gd name="connsiteX42" fmla="*/ 802481 w 1152525"/>
                <a:gd name="connsiteY42" fmla="*/ 702469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52525" h="1285875">
                  <a:moveTo>
                    <a:pt x="802481" y="702469"/>
                  </a:moveTo>
                  <a:lnTo>
                    <a:pt x="569118" y="935831"/>
                  </a:lnTo>
                  <a:lnTo>
                    <a:pt x="516731" y="983456"/>
                  </a:lnTo>
                  <a:lnTo>
                    <a:pt x="385762" y="1071563"/>
                  </a:lnTo>
                  <a:lnTo>
                    <a:pt x="157162" y="1216819"/>
                  </a:lnTo>
                  <a:lnTo>
                    <a:pt x="33337" y="1285875"/>
                  </a:lnTo>
                  <a:lnTo>
                    <a:pt x="0" y="1214438"/>
                  </a:lnTo>
                  <a:lnTo>
                    <a:pt x="102393" y="1145381"/>
                  </a:lnTo>
                  <a:lnTo>
                    <a:pt x="180975" y="1076325"/>
                  </a:lnTo>
                  <a:lnTo>
                    <a:pt x="254793" y="1002506"/>
                  </a:lnTo>
                  <a:lnTo>
                    <a:pt x="347662" y="909638"/>
                  </a:lnTo>
                  <a:lnTo>
                    <a:pt x="473868" y="769144"/>
                  </a:lnTo>
                  <a:lnTo>
                    <a:pt x="578643" y="645319"/>
                  </a:lnTo>
                  <a:lnTo>
                    <a:pt x="669131" y="516731"/>
                  </a:lnTo>
                  <a:lnTo>
                    <a:pt x="726281" y="431006"/>
                  </a:lnTo>
                  <a:lnTo>
                    <a:pt x="771525" y="364331"/>
                  </a:lnTo>
                  <a:lnTo>
                    <a:pt x="807243" y="302419"/>
                  </a:lnTo>
                  <a:lnTo>
                    <a:pt x="826293" y="261938"/>
                  </a:lnTo>
                  <a:lnTo>
                    <a:pt x="831056" y="238125"/>
                  </a:lnTo>
                  <a:lnTo>
                    <a:pt x="828675" y="200025"/>
                  </a:lnTo>
                  <a:lnTo>
                    <a:pt x="816768" y="164306"/>
                  </a:lnTo>
                  <a:lnTo>
                    <a:pt x="792956" y="121444"/>
                  </a:lnTo>
                  <a:lnTo>
                    <a:pt x="762000" y="83344"/>
                  </a:lnTo>
                  <a:lnTo>
                    <a:pt x="747712" y="64294"/>
                  </a:lnTo>
                  <a:lnTo>
                    <a:pt x="740568" y="47625"/>
                  </a:lnTo>
                  <a:lnTo>
                    <a:pt x="740568" y="33338"/>
                  </a:lnTo>
                  <a:lnTo>
                    <a:pt x="745331" y="16669"/>
                  </a:lnTo>
                  <a:lnTo>
                    <a:pt x="759618" y="4763"/>
                  </a:lnTo>
                  <a:lnTo>
                    <a:pt x="776287" y="0"/>
                  </a:lnTo>
                  <a:lnTo>
                    <a:pt x="807243" y="4763"/>
                  </a:lnTo>
                  <a:lnTo>
                    <a:pt x="864393" y="28575"/>
                  </a:lnTo>
                  <a:lnTo>
                    <a:pt x="914400" y="52388"/>
                  </a:lnTo>
                  <a:lnTo>
                    <a:pt x="962025" y="78581"/>
                  </a:lnTo>
                  <a:lnTo>
                    <a:pt x="995362" y="100013"/>
                  </a:lnTo>
                  <a:lnTo>
                    <a:pt x="1028700" y="123825"/>
                  </a:lnTo>
                  <a:lnTo>
                    <a:pt x="1059656" y="152400"/>
                  </a:lnTo>
                  <a:lnTo>
                    <a:pt x="1090612" y="190500"/>
                  </a:lnTo>
                  <a:lnTo>
                    <a:pt x="1109662" y="219075"/>
                  </a:lnTo>
                  <a:lnTo>
                    <a:pt x="1128712" y="254794"/>
                  </a:lnTo>
                  <a:lnTo>
                    <a:pt x="1152525" y="326231"/>
                  </a:lnTo>
                  <a:lnTo>
                    <a:pt x="1054893" y="431006"/>
                  </a:lnTo>
                  <a:lnTo>
                    <a:pt x="897731" y="600075"/>
                  </a:lnTo>
                  <a:lnTo>
                    <a:pt x="802481" y="702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2C84E5EC-513C-4D8E-818D-8AE56CFC3CC1}"/>
                </a:ext>
              </a:extLst>
            </p:cNvPr>
            <p:cNvSpPr/>
            <p:nvPr/>
          </p:nvSpPr>
          <p:spPr>
            <a:xfrm>
              <a:off x="3724277" y="2647951"/>
              <a:ext cx="2190750" cy="608013"/>
            </a:xfrm>
            <a:custGeom>
              <a:avLst/>
              <a:gdLst>
                <a:gd name="connsiteX0" fmla="*/ 1569244 w 2190750"/>
                <a:gd name="connsiteY0" fmla="*/ 309563 h 607219"/>
                <a:gd name="connsiteX1" fmla="*/ 1328738 w 2190750"/>
                <a:gd name="connsiteY1" fmla="*/ 366713 h 607219"/>
                <a:gd name="connsiteX2" fmla="*/ 1069181 w 2190750"/>
                <a:gd name="connsiteY2" fmla="*/ 419100 h 607219"/>
                <a:gd name="connsiteX3" fmla="*/ 792956 w 2190750"/>
                <a:gd name="connsiteY3" fmla="*/ 490538 h 607219"/>
                <a:gd name="connsiteX4" fmla="*/ 492919 w 2190750"/>
                <a:gd name="connsiteY4" fmla="*/ 571500 h 607219"/>
                <a:gd name="connsiteX5" fmla="*/ 450056 w 2190750"/>
                <a:gd name="connsiteY5" fmla="*/ 585788 h 607219"/>
                <a:gd name="connsiteX6" fmla="*/ 421481 w 2190750"/>
                <a:gd name="connsiteY6" fmla="*/ 595313 h 607219"/>
                <a:gd name="connsiteX7" fmla="*/ 359569 w 2190750"/>
                <a:gd name="connsiteY7" fmla="*/ 604838 h 607219"/>
                <a:gd name="connsiteX8" fmla="*/ 321469 w 2190750"/>
                <a:gd name="connsiteY8" fmla="*/ 607219 h 607219"/>
                <a:gd name="connsiteX9" fmla="*/ 280988 w 2190750"/>
                <a:gd name="connsiteY9" fmla="*/ 604838 h 607219"/>
                <a:gd name="connsiteX10" fmla="*/ 245269 w 2190750"/>
                <a:gd name="connsiteY10" fmla="*/ 600075 h 607219"/>
                <a:gd name="connsiteX11" fmla="*/ 200025 w 2190750"/>
                <a:gd name="connsiteY11" fmla="*/ 585788 h 607219"/>
                <a:gd name="connsiteX12" fmla="*/ 171450 w 2190750"/>
                <a:gd name="connsiteY12" fmla="*/ 569119 h 607219"/>
                <a:gd name="connsiteX13" fmla="*/ 126206 w 2190750"/>
                <a:gd name="connsiteY13" fmla="*/ 538163 h 607219"/>
                <a:gd name="connsiteX14" fmla="*/ 88106 w 2190750"/>
                <a:gd name="connsiteY14" fmla="*/ 502444 h 607219"/>
                <a:gd name="connsiteX15" fmla="*/ 59531 w 2190750"/>
                <a:gd name="connsiteY15" fmla="*/ 464344 h 607219"/>
                <a:gd name="connsiteX16" fmla="*/ 28575 w 2190750"/>
                <a:gd name="connsiteY16" fmla="*/ 414338 h 607219"/>
                <a:gd name="connsiteX17" fmla="*/ 9525 w 2190750"/>
                <a:gd name="connsiteY17" fmla="*/ 376238 h 607219"/>
                <a:gd name="connsiteX18" fmla="*/ 0 w 2190750"/>
                <a:gd name="connsiteY18" fmla="*/ 347663 h 607219"/>
                <a:gd name="connsiteX19" fmla="*/ 0 w 2190750"/>
                <a:gd name="connsiteY19" fmla="*/ 333375 h 607219"/>
                <a:gd name="connsiteX20" fmla="*/ 0 w 2190750"/>
                <a:gd name="connsiteY20" fmla="*/ 321469 h 607219"/>
                <a:gd name="connsiteX21" fmla="*/ 11906 w 2190750"/>
                <a:gd name="connsiteY21" fmla="*/ 311944 h 607219"/>
                <a:gd name="connsiteX22" fmla="*/ 28575 w 2190750"/>
                <a:gd name="connsiteY22" fmla="*/ 309563 h 607219"/>
                <a:gd name="connsiteX23" fmla="*/ 45244 w 2190750"/>
                <a:gd name="connsiteY23" fmla="*/ 311944 h 607219"/>
                <a:gd name="connsiteX24" fmla="*/ 83344 w 2190750"/>
                <a:gd name="connsiteY24" fmla="*/ 328613 h 607219"/>
                <a:gd name="connsiteX25" fmla="*/ 130969 w 2190750"/>
                <a:gd name="connsiteY25" fmla="*/ 352425 h 607219"/>
                <a:gd name="connsiteX26" fmla="*/ 171450 w 2190750"/>
                <a:gd name="connsiteY26" fmla="*/ 369094 h 607219"/>
                <a:gd name="connsiteX27" fmla="*/ 223838 w 2190750"/>
                <a:gd name="connsiteY27" fmla="*/ 388144 h 607219"/>
                <a:gd name="connsiteX28" fmla="*/ 273844 w 2190750"/>
                <a:gd name="connsiteY28" fmla="*/ 402431 h 607219"/>
                <a:gd name="connsiteX29" fmla="*/ 304800 w 2190750"/>
                <a:gd name="connsiteY29" fmla="*/ 407194 h 607219"/>
                <a:gd name="connsiteX30" fmla="*/ 345281 w 2190750"/>
                <a:gd name="connsiteY30" fmla="*/ 404813 h 607219"/>
                <a:gd name="connsiteX31" fmla="*/ 428625 w 2190750"/>
                <a:gd name="connsiteY31" fmla="*/ 385763 h 607219"/>
                <a:gd name="connsiteX32" fmla="*/ 719138 w 2190750"/>
                <a:gd name="connsiteY32" fmla="*/ 316706 h 607219"/>
                <a:gd name="connsiteX33" fmla="*/ 1140619 w 2190750"/>
                <a:gd name="connsiteY33" fmla="*/ 216694 h 607219"/>
                <a:gd name="connsiteX34" fmla="*/ 1335881 w 2190750"/>
                <a:gd name="connsiteY34" fmla="*/ 183356 h 607219"/>
                <a:gd name="connsiteX35" fmla="*/ 1481138 w 2190750"/>
                <a:gd name="connsiteY35" fmla="*/ 145256 h 607219"/>
                <a:gd name="connsiteX36" fmla="*/ 1664494 w 2190750"/>
                <a:gd name="connsiteY36" fmla="*/ 95250 h 607219"/>
                <a:gd name="connsiteX37" fmla="*/ 1702594 w 2190750"/>
                <a:gd name="connsiteY37" fmla="*/ 76200 h 607219"/>
                <a:gd name="connsiteX38" fmla="*/ 1750219 w 2190750"/>
                <a:gd name="connsiteY38" fmla="*/ 47625 h 607219"/>
                <a:gd name="connsiteX39" fmla="*/ 1781175 w 2190750"/>
                <a:gd name="connsiteY39" fmla="*/ 21431 h 607219"/>
                <a:gd name="connsiteX40" fmla="*/ 1809750 w 2190750"/>
                <a:gd name="connsiteY40" fmla="*/ 0 h 607219"/>
                <a:gd name="connsiteX41" fmla="*/ 1852613 w 2190750"/>
                <a:gd name="connsiteY41" fmla="*/ 0 h 607219"/>
                <a:gd name="connsiteX42" fmla="*/ 1914525 w 2190750"/>
                <a:gd name="connsiteY42" fmla="*/ 9525 h 607219"/>
                <a:gd name="connsiteX43" fmla="*/ 1985963 w 2190750"/>
                <a:gd name="connsiteY43" fmla="*/ 28575 h 607219"/>
                <a:gd name="connsiteX44" fmla="*/ 2038350 w 2190750"/>
                <a:gd name="connsiteY44" fmla="*/ 42863 h 607219"/>
                <a:gd name="connsiteX45" fmla="*/ 2102644 w 2190750"/>
                <a:gd name="connsiteY45" fmla="*/ 71438 h 607219"/>
                <a:gd name="connsiteX46" fmla="*/ 2150269 w 2190750"/>
                <a:gd name="connsiteY46" fmla="*/ 100013 h 607219"/>
                <a:gd name="connsiteX47" fmla="*/ 2183606 w 2190750"/>
                <a:gd name="connsiteY47" fmla="*/ 126206 h 607219"/>
                <a:gd name="connsiteX48" fmla="*/ 2190750 w 2190750"/>
                <a:gd name="connsiteY48" fmla="*/ 142875 h 607219"/>
                <a:gd name="connsiteX49" fmla="*/ 2190750 w 2190750"/>
                <a:gd name="connsiteY49" fmla="*/ 169069 h 607219"/>
                <a:gd name="connsiteX50" fmla="*/ 2155031 w 2190750"/>
                <a:gd name="connsiteY50" fmla="*/ 216694 h 607219"/>
                <a:gd name="connsiteX51" fmla="*/ 2109788 w 2190750"/>
                <a:gd name="connsiteY51" fmla="*/ 230981 h 607219"/>
                <a:gd name="connsiteX52" fmla="*/ 1912144 w 2190750"/>
                <a:gd name="connsiteY52" fmla="*/ 257175 h 607219"/>
                <a:gd name="connsiteX53" fmla="*/ 1569244 w 2190750"/>
                <a:gd name="connsiteY53" fmla="*/ 30956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90750" h="607219">
                  <a:moveTo>
                    <a:pt x="1569244" y="309563"/>
                  </a:moveTo>
                  <a:lnTo>
                    <a:pt x="1328738" y="366713"/>
                  </a:lnTo>
                  <a:lnTo>
                    <a:pt x="1069181" y="419100"/>
                  </a:lnTo>
                  <a:lnTo>
                    <a:pt x="792956" y="490538"/>
                  </a:lnTo>
                  <a:lnTo>
                    <a:pt x="492919" y="571500"/>
                  </a:lnTo>
                  <a:lnTo>
                    <a:pt x="450056" y="585788"/>
                  </a:lnTo>
                  <a:lnTo>
                    <a:pt x="421481" y="595313"/>
                  </a:lnTo>
                  <a:lnTo>
                    <a:pt x="359569" y="604838"/>
                  </a:lnTo>
                  <a:lnTo>
                    <a:pt x="321469" y="607219"/>
                  </a:lnTo>
                  <a:lnTo>
                    <a:pt x="280988" y="604838"/>
                  </a:lnTo>
                  <a:lnTo>
                    <a:pt x="245269" y="600075"/>
                  </a:lnTo>
                  <a:lnTo>
                    <a:pt x="200025" y="585788"/>
                  </a:lnTo>
                  <a:lnTo>
                    <a:pt x="171450" y="569119"/>
                  </a:lnTo>
                  <a:lnTo>
                    <a:pt x="126206" y="538163"/>
                  </a:lnTo>
                  <a:lnTo>
                    <a:pt x="88106" y="502444"/>
                  </a:lnTo>
                  <a:lnTo>
                    <a:pt x="59531" y="464344"/>
                  </a:lnTo>
                  <a:lnTo>
                    <a:pt x="28575" y="414338"/>
                  </a:lnTo>
                  <a:lnTo>
                    <a:pt x="9525" y="376238"/>
                  </a:lnTo>
                  <a:lnTo>
                    <a:pt x="0" y="347663"/>
                  </a:lnTo>
                  <a:lnTo>
                    <a:pt x="0" y="333375"/>
                  </a:lnTo>
                  <a:lnTo>
                    <a:pt x="0" y="321469"/>
                  </a:lnTo>
                  <a:lnTo>
                    <a:pt x="11906" y="311944"/>
                  </a:lnTo>
                  <a:lnTo>
                    <a:pt x="28575" y="309563"/>
                  </a:lnTo>
                  <a:lnTo>
                    <a:pt x="45244" y="311944"/>
                  </a:lnTo>
                  <a:lnTo>
                    <a:pt x="83344" y="328613"/>
                  </a:lnTo>
                  <a:lnTo>
                    <a:pt x="130969" y="352425"/>
                  </a:lnTo>
                  <a:lnTo>
                    <a:pt x="171450" y="369094"/>
                  </a:lnTo>
                  <a:lnTo>
                    <a:pt x="223838" y="388144"/>
                  </a:lnTo>
                  <a:lnTo>
                    <a:pt x="273844" y="402431"/>
                  </a:lnTo>
                  <a:lnTo>
                    <a:pt x="304800" y="407194"/>
                  </a:lnTo>
                  <a:lnTo>
                    <a:pt x="345281" y="404813"/>
                  </a:lnTo>
                  <a:lnTo>
                    <a:pt x="428625" y="385763"/>
                  </a:lnTo>
                  <a:lnTo>
                    <a:pt x="719138" y="316706"/>
                  </a:lnTo>
                  <a:lnTo>
                    <a:pt x="1140619" y="216694"/>
                  </a:lnTo>
                  <a:lnTo>
                    <a:pt x="1335881" y="183356"/>
                  </a:lnTo>
                  <a:lnTo>
                    <a:pt x="1481138" y="145256"/>
                  </a:lnTo>
                  <a:lnTo>
                    <a:pt x="1664494" y="95250"/>
                  </a:lnTo>
                  <a:lnTo>
                    <a:pt x="1702594" y="76200"/>
                  </a:lnTo>
                  <a:lnTo>
                    <a:pt x="1750219" y="47625"/>
                  </a:lnTo>
                  <a:lnTo>
                    <a:pt x="1781175" y="21431"/>
                  </a:lnTo>
                  <a:lnTo>
                    <a:pt x="1809750" y="0"/>
                  </a:lnTo>
                  <a:lnTo>
                    <a:pt x="1852613" y="0"/>
                  </a:lnTo>
                  <a:lnTo>
                    <a:pt x="1914525" y="9525"/>
                  </a:lnTo>
                  <a:lnTo>
                    <a:pt x="1985963" y="28575"/>
                  </a:lnTo>
                  <a:lnTo>
                    <a:pt x="2038350" y="42863"/>
                  </a:lnTo>
                  <a:lnTo>
                    <a:pt x="2102644" y="71438"/>
                  </a:lnTo>
                  <a:lnTo>
                    <a:pt x="2150269" y="100013"/>
                  </a:lnTo>
                  <a:lnTo>
                    <a:pt x="2183606" y="126206"/>
                  </a:lnTo>
                  <a:lnTo>
                    <a:pt x="2190750" y="142875"/>
                  </a:lnTo>
                  <a:lnTo>
                    <a:pt x="2190750" y="169069"/>
                  </a:lnTo>
                  <a:lnTo>
                    <a:pt x="2155031" y="216694"/>
                  </a:lnTo>
                  <a:lnTo>
                    <a:pt x="2109788" y="230981"/>
                  </a:lnTo>
                  <a:lnTo>
                    <a:pt x="1912144" y="257175"/>
                  </a:lnTo>
                  <a:lnTo>
                    <a:pt x="1569244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4FA38983-8801-4E2D-97F1-251E64CEC528}"/>
                </a:ext>
              </a:extLst>
            </p:cNvPr>
            <p:cNvSpPr/>
            <p:nvPr/>
          </p:nvSpPr>
          <p:spPr>
            <a:xfrm rot="16200000">
              <a:off x="3013078" y="3749676"/>
              <a:ext cx="3784600" cy="403225"/>
            </a:xfrm>
            <a:custGeom>
              <a:avLst/>
              <a:gdLst>
                <a:gd name="connsiteX0" fmla="*/ 1889125 w 3784600"/>
                <a:gd name="connsiteY0" fmla="*/ 333375 h 403225"/>
                <a:gd name="connsiteX1" fmla="*/ 1216025 w 3784600"/>
                <a:gd name="connsiteY1" fmla="*/ 317500 h 403225"/>
                <a:gd name="connsiteX2" fmla="*/ 838200 w 3784600"/>
                <a:gd name="connsiteY2" fmla="*/ 314325 h 403225"/>
                <a:gd name="connsiteX3" fmla="*/ 460375 w 3784600"/>
                <a:gd name="connsiteY3" fmla="*/ 314325 h 403225"/>
                <a:gd name="connsiteX4" fmla="*/ 263525 w 3784600"/>
                <a:gd name="connsiteY4" fmla="*/ 314325 h 403225"/>
                <a:gd name="connsiteX5" fmla="*/ 184150 w 3784600"/>
                <a:gd name="connsiteY5" fmla="*/ 304800 h 403225"/>
                <a:gd name="connsiteX6" fmla="*/ 133350 w 3784600"/>
                <a:gd name="connsiteY6" fmla="*/ 292100 h 403225"/>
                <a:gd name="connsiteX7" fmla="*/ 92075 w 3784600"/>
                <a:gd name="connsiteY7" fmla="*/ 276225 h 403225"/>
                <a:gd name="connsiteX8" fmla="*/ 50800 w 3784600"/>
                <a:gd name="connsiteY8" fmla="*/ 254000 h 403225"/>
                <a:gd name="connsiteX9" fmla="*/ 25400 w 3784600"/>
                <a:gd name="connsiteY9" fmla="*/ 231775 h 403225"/>
                <a:gd name="connsiteX10" fmla="*/ 9525 w 3784600"/>
                <a:gd name="connsiteY10" fmla="*/ 212725 h 403225"/>
                <a:gd name="connsiteX11" fmla="*/ 0 w 3784600"/>
                <a:gd name="connsiteY11" fmla="*/ 177800 h 403225"/>
                <a:gd name="connsiteX12" fmla="*/ 0 w 3784600"/>
                <a:gd name="connsiteY12" fmla="*/ 149225 h 403225"/>
                <a:gd name="connsiteX13" fmla="*/ 15875 w 3784600"/>
                <a:gd name="connsiteY13" fmla="*/ 117475 h 403225"/>
                <a:gd name="connsiteX14" fmla="*/ 53975 w 3784600"/>
                <a:gd name="connsiteY14" fmla="*/ 98425 h 403225"/>
                <a:gd name="connsiteX15" fmla="*/ 152400 w 3784600"/>
                <a:gd name="connsiteY15" fmla="*/ 69850 h 403225"/>
                <a:gd name="connsiteX16" fmla="*/ 260350 w 3784600"/>
                <a:gd name="connsiteY16" fmla="*/ 34925 h 403225"/>
                <a:gd name="connsiteX17" fmla="*/ 339725 w 3784600"/>
                <a:gd name="connsiteY17" fmla="*/ 9525 h 403225"/>
                <a:gd name="connsiteX18" fmla="*/ 400050 w 3784600"/>
                <a:gd name="connsiteY18" fmla="*/ 0 h 403225"/>
                <a:gd name="connsiteX19" fmla="*/ 492125 w 3784600"/>
                <a:gd name="connsiteY19" fmla="*/ 3175 h 403225"/>
                <a:gd name="connsiteX20" fmla="*/ 574675 w 3784600"/>
                <a:gd name="connsiteY20" fmla="*/ 19050 h 403225"/>
                <a:gd name="connsiteX21" fmla="*/ 635000 w 3784600"/>
                <a:gd name="connsiteY21" fmla="*/ 34925 h 403225"/>
                <a:gd name="connsiteX22" fmla="*/ 1066800 w 3784600"/>
                <a:gd name="connsiteY22" fmla="*/ 69850 h 403225"/>
                <a:gd name="connsiteX23" fmla="*/ 1654175 w 3784600"/>
                <a:gd name="connsiteY23" fmla="*/ 95250 h 403225"/>
                <a:gd name="connsiteX24" fmla="*/ 2308225 w 3784600"/>
                <a:gd name="connsiteY24" fmla="*/ 114300 h 403225"/>
                <a:gd name="connsiteX25" fmla="*/ 2962275 w 3784600"/>
                <a:gd name="connsiteY25" fmla="*/ 130175 h 403225"/>
                <a:gd name="connsiteX26" fmla="*/ 3492500 w 3784600"/>
                <a:gd name="connsiteY26" fmla="*/ 158750 h 403225"/>
                <a:gd name="connsiteX27" fmla="*/ 3559175 w 3784600"/>
                <a:gd name="connsiteY27" fmla="*/ 152400 h 403225"/>
                <a:gd name="connsiteX28" fmla="*/ 3606800 w 3784600"/>
                <a:gd name="connsiteY28" fmla="*/ 133350 h 403225"/>
                <a:gd name="connsiteX29" fmla="*/ 3635375 w 3784600"/>
                <a:gd name="connsiteY29" fmla="*/ 111125 h 403225"/>
                <a:gd name="connsiteX30" fmla="*/ 3714750 w 3784600"/>
                <a:gd name="connsiteY30" fmla="*/ 25400 h 403225"/>
                <a:gd name="connsiteX31" fmla="*/ 3784600 w 3784600"/>
                <a:gd name="connsiteY31" fmla="*/ 206375 h 403225"/>
                <a:gd name="connsiteX32" fmla="*/ 3686175 w 3784600"/>
                <a:gd name="connsiteY32" fmla="*/ 327025 h 403225"/>
                <a:gd name="connsiteX33" fmla="*/ 3657600 w 3784600"/>
                <a:gd name="connsiteY33" fmla="*/ 352425 h 403225"/>
                <a:gd name="connsiteX34" fmla="*/ 3597275 w 3784600"/>
                <a:gd name="connsiteY34" fmla="*/ 384175 h 403225"/>
                <a:gd name="connsiteX35" fmla="*/ 3524250 w 3784600"/>
                <a:gd name="connsiteY35" fmla="*/ 403225 h 403225"/>
                <a:gd name="connsiteX36" fmla="*/ 3238500 w 3784600"/>
                <a:gd name="connsiteY36" fmla="*/ 396875 h 403225"/>
                <a:gd name="connsiteX37" fmla="*/ 2994025 w 3784600"/>
                <a:gd name="connsiteY37" fmla="*/ 381000 h 403225"/>
                <a:gd name="connsiteX38" fmla="*/ 2841625 w 3784600"/>
                <a:gd name="connsiteY38" fmla="*/ 381000 h 403225"/>
                <a:gd name="connsiteX39" fmla="*/ 2247900 w 3784600"/>
                <a:gd name="connsiteY39" fmla="*/ 342900 h 403225"/>
                <a:gd name="connsiteX40" fmla="*/ 1889125 w 3784600"/>
                <a:gd name="connsiteY40" fmla="*/ 333375 h 40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784600" h="403225">
                  <a:moveTo>
                    <a:pt x="1889125" y="333375"/>
                  </a:moveTo>
                  <a:lnTo>
                    <a:pt x="1216025" y="317500"/>
                  </a:lnTo>
                  <a:lnTo>
                    <a:pt x="838200" y="314325"/>
                  </a:lnTo>
                  <a:lnTo>
                    <a:pt x="460375" y="314325"/>
                  </a:lnTo>
                  <a:lnTo>
                    <a:pt x="263525" y="314325"/>
                  </a:lnTo>
                  <a:lnTo>
                    <a:pt x="184150" y="304800"/>
                  </a:lnTo>
                  <a:lnTo>
                    <a:pt x="133350" y="292100"/>
                  </a:lnTo>
                  <a:lnTo>
                    <a:pt x="92075" y="276225"/>
                  </a:lnTo>
                  <a:lnTo>
                    <a:pt x="50800" y="254000"/>
                  </a:lnTo>
                  <a:lnTo>
                    <a:pt x="25400" y="231775"/>
                  </a:lnTo>
                  <a:lnTo>
                    <a:pt x="9525" y="212725"/>
                  </a:lnTo>
                  <a:lnTo>
                    <a:pt x="0" y="177800"/>
                  </a:lnTo>
                  <a:lnTo>
                    <a:pt x="0" y="149225"/>
                  </a:lnTo>
                  <a:lnTo>
                    <a:pt x="15875" y="117475"/>
                  </a:lnTo>
                  <a:lnTo>
                    <a:pt x="53975" y="98425"/>
                  </a:lnTo>
                  <a:lnTo>
                    <a:pt x="152400" y="69850"/>
                  </a:lnTo>
                  <a:lnTo>
                    <a:pt x="260350" y="34925"/>
                  </a:lnTo>
                  <a:lnTo>
                    <a:pt x="339725" y="9525"/>
                  </a:lnTo>
                  <a:lnTo>
                    <a:pt x="400050" y="0"/>
                  </a:lnTo>
                  <a:lnTo>
                    <a:pt x="492125" y="3175"/>
                  </a:lnTo>
                  <a:lnTo>
                    <a:pt x="574675" y="19050"/>
                  </a:lnTo>
                  <a:lnTo>
                    <a:pt x="635000" y="34925"/>
                  </a:lnTo>
                  <a:lnTo>
                    <a:pt x="1066800" y="69850"/>
                  </a:lnTo>
                  <a:lnTo>
                    <a:pt x="1654175" y="95250"/>
                  </a:lnTo>
                  <a:lnTo>
                    <a:pt x="2308225" y="114300"/>
                  </a:lnTo>
                  <a:lnTo>
                    <a:pt x="2962275" y="130175"/>
                  </a:lnTo>
                  <a:lnTo>
                    <a:pt x="3492500" y="158750"/>
                  </a:lnTo>
                  <a:lnTo>
                    <a:pt x="3559175" y="152400"/>
                  </a:lnTo>
                  <a:lnTo>
                    <a:pt x="3606800" y="133350"/>
                  </a:lnTo>
                  <a:lnTo>
                    <a:pt x="3635375" y="111125"/>
                  </a:lnTo>
                  <a:lnTo>
                    <a:pt x="3714750" y="25400"/>
                  </a:lnTo>
                  <a:lnTo>
                    <a:pt x="3784600" y="206375"/>
                  </a:lnTo>
                  <a:lnTo>
                    <a:pt x="3686175" y="327025"/>
                  </a:lnTo>
                  <a:lnTo>
                    <a:pt x="3657600" y="352425"/>
                  </a:lnTo>
                  <a:lnTo>
                    <a:pt x="3597275" y="384175"/>
                  </a:lnTo>
                  <a:lnTo>
                    <a:pt x="3524250" y="403225"/>
                  </a:lnTo>
                  <a:lnTo>
                    <a:pt x="3238500" y="396875"/>
                  </a:lnTo>
                  <a:lnTo>
                    <a:pt x="2994025" y="381000"/>
                  </a:lnTo>
                  <a:lnTo>
                    <a:pt x="2841625" y="381000"/>
                  </a:lnTo>
                  <a:lnTo>
                    <a:pt x="2247900" y="342900"/>
                  </a:lnTo>
                  <a:lnTo>
                    <a:pt x="1889125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D395347B-94DF-440E-ACF3-475AF6464B2F}"/>
                </a:ext>
              </a:extLst>
            </p:cNvPr>
            <p:cNvSpPr/>
            <p:nvPr/>
          </p:nvSpPr>
          <p:spPr>
            <a:xfrm rot="16200000">
              <a:off x="3421858" y="3390107"/>
              <a:ext cx="1881187" cy="1098550"/>
            </a:xfrm>
            <a:custGeom>
              <a:avLst/>
              <a:gdLst>
                <a:gd name="connsiteX0" fmla="*/ 981075 w 1881188"/>
                <a:gd name="connsiteY0" fmla="*/ 802481 h 1097756"/>
                <a:gd name="connsiteX1" fmla="*/ 735807 w 1881188"/>
                <a:gd name="connsiteY1" fmla="*/ 638175 h 1097756"/>
                <a:gd name="connsiteX2" fmla="*/ 552450 w 1881188"/>
                <a:gd name="connsiteY2" fmla="*/ 497681 h 1097756"/>
                <a:gd name="connsiteX3" fmla="*/ 342900 w 1881188"/>
                <a:gd name="connsiteY3" fmla="*/ 330993 h 1097756"/>
                <a:gd name="connsiteX4" fmla="*/ 95250 w 1881188"/>
                <a:gd name="connsiteY4" fmla="*/ 130968 h 1097756"/>
                <a:gd name="connsiteX5" fmla="*/ 26194 w 1881188"/>
                <a:gd name="connsiteY5" fmla="*/ 78581 h 1097756"/>
                <a:gd name="connsiteX6" fmla="*/ 9525 w 1881188"/>
                <a:gd name="connsiteY6" fmla="*/ 61912 h 1097756"/>
                <a:gd name="connsiteX7" fmla="*/ 0 w 1881188"/>
                <a:gd name="connsiteY7" fmla="*/ 38100 h 1097756"/>
                <a:gd name="connsiteX8" fmla="*/ 0 w 1881188"/>
                <a:gd name="connsiteY8" fmla="*/ 23812 h 1097756"/>
                <a:gd name="connsiteX9" fmla="*/ 7144 w 1881188"/>
                <a:gd name="connsiteY9" fmla="*/ 9525 h 1097756"/>
                <a:gd name="connsiteX10" fmla="*/ 30957 w 1881188"/>
                <a:gd name="connsiteY10" fmla="*/ 0 h 1097756"/>
                <a:gd name="connsiteX11" fmla="*/ 59532 w 1881188"/>
                <a:gd name="connsiteY11" fmla="*/ 0 h 1097756"/>
                <a:gd name="connsiteX12" fmla="*/ 100013 w 1881188"/>
                <a:gd name="connsiteY12" fmla="*/ 19050 h 1097756"/>
                <a:gd name="connsiteX13" fmla="*/ 283369 w 1881188"/>
                <a:gd name="connsiteY13" fmla="*/ 154781 h 1097756"/>
                <a:gd name="connsiteX14" fmla="*/ 502444 w 1881188"/>
                <a:gd name="connsiteY14" fmla="*/ 302418 h 1097756"/>
                <a:gd name="connsiteX15" fmla="*/ 685800 w 1881188"/>
                <a:gd name="connsiteY15" fmla="*/ 414337 h 1097756"/>
                <a:gd name="connsiteX16" fmla="*/ 878682 w 1881188"/>
                <a:gd name="connsiteY16" fmla="*/ 521493 h 1097756"/>
                <a:gd name="connsiteX17" fmla="*/ 962025 w 1881188"/>
                <a:gd name="connsiteY17" fmla="*/ 571500 h 1097756"/>
                <a:gd name="connsiteX18" fmla="*/ 1173957 w 1881188"/>
                <a:gd name="connsiteY18" fmla="*/ 683418 h 1097756"/>
                <a:gd name="connsiteX19" fmla="*/ 1445419 w 1881188"/>
                <a:gd name="connsiteY19" fmla="*/ 812006 h 1097756"/>
                <a:gd name="connsiteX20" fmla="*/ 1700213 w 1881188"/>
                <a:gd name="connsiteY20" fmla="*/ 916781 h 1097756"/>
                <a:gd name="connsiteX21" fmla="*/ 1871663 w 1881188"/>
                <a:gd name="connsiteY21" fmla="*/ 983456 h 1097756"/>
                <a:gd name="connsiteX22" fmla="*/ 1881188 w 1881188"/>
                <a:gd name="connsiteY22" fmla="*/ 1097756 h 1097756"/>
                <a:gd name="connsiteX23" fmla="*/ 1388269 w 1881188"/>
                <a:gd name="connsiteY23" fmla="*/ 1076325 h 1097756"/>
                <a:gd name="connsiteX24" fmla="*/ 1250157 w 1881188"/>
                <a:gd name="connsiteY24" fmla="*/ 978693 h 1097756"/>
                <a:gd name="connsiteX25" fmla="*/ 1095375 w 1881188"/>
                <a:gd name="connsiteY25" fmla="*/ 876300 h 1097756"/>
                <a:gd name="connsiteX26" fmla="*/ 981075 w 1881188"/>
                <a:gd name="connsiteY26" fmla="*/ 802481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1188" h="1097756">
                  <a:moveTo>
                    <a:pt x="981075" y="802481"/>
                  </a:moveTo>
                  <a:lnTo>
                    <a:pt x="735807" y="638175"/>
                  </a:lnTo>
                  <a:lnTo>
                    <a:pt x="552450" y="497681"/>
                  </a:lnTo>
                  <a:lnTo>
                    <a:pt x="342900" y="330993"/>
                  </a:lnTo>
                  <a:lnTo>
                    <a:pt x="95250" y="130968"/>
                  </a:lnTo>
                  <a:lnTo>
                    <a:pt x="26194" y="78581"/>
                  </a:lnTo>
                  <a:lnTo>
                    <a:pt x="9525" y="61912"/>
                  </a:lnTo>
                  <a:lnTo>
                    <a:pt x="0" y="38100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30957" y="0"/>
                  </a:lnTo>
                  <a:lnTo>
                    <a:pt x="59532" y="0"/>
                  </a:lnTo>
                  <a:lnTo>
                    <a:pt x="100013" y="19050"/>
                  </a:lnTo>
                  <a:lnTo>
                    <a:pt x="283369" y="154781"/>
                  </a:lnTo>
                  <a:lnTo>
                    <a:pt x="502444" y="302418"/>
                  </a:lnTo>
                  <a:lnTo>
                    <a:pt x="685800" y="414337"/>
                  </a:lnTo>
                  <a:lnTo>
                    <a:pt x="878682" y="521493"/>
                  </a:lnTo>
                  <a:lnTo>
                    <a:pt x="962025" y="571500"/>
                  </a:lnTo>
                  <a:lnTo>
                    <a:pt x="1173957" y="683418"/>
                  </a:lnTo>
                  <a:lnTo>
                    <a:pt x="1445419" y="812006"/>
                  </a:lnTo>
                  <a:lnTo>
                    <a:pt x="1700213" y="916781"/>
                  </a:lnTo>
                  <a:lnTo>
                    <a:pt x="1871663" y="983456"/>
                  </a:lnTo>
                  <a:lnTo>
                    <a:pt x="1881188" y="1097756"/>
                  </a:lnTo>
                  <a:lnTo>
                    <a:pt x="1388269" y="1076325"/>
                  </a:lnTo>
                  <a:lnTo>
                    <a:pt x="1250157" y="978693"/>
                  </a:lnTo>
                  <a:lnTo>
                    <a:pt x="1095375" y="876300"/>
                  </a:lnTo>
                  <a:lnTo>
                    <a:pt x="981075" y="802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38731F78-F15B-4B94-9AD9-BC94DAC86573}"/>
                </a:ext>
              </a:extLst>
            </p:cNvPr>
            <p:cNvSpPr/>
            <p:nvPr/>
          </p:nvSpPr>
          <p:spPr>
            <a:xfrm>
              <a:off x="4995863" y="3233739"/>
              <a:ext cx="647700" cy="688975"/>
            </a:xfrm>
            <a:custGeom>
              <a:avLst/>
              <a:gdLst>
                <a:gd name="connsiteX0" fmla="*/ 319087 w 647700"/>
                <a:gd name="connsiteY0" fmla="*/ 388143 h 688181"/>
                <a:gd name="connsiteX1" fmla="*/ 226218 w 647700"/>
                <a:gd name="connsiteY1" fmla="*/ 269081 h 688181"/>
                <a:gd name="connsiteX2" fmla="*/ 190500 w 647700"/>
                <a:gd name="connsiteY2" fmla="*/ 228600 h 688181"/>
                <a:gd name="connsiteX3" fmla="*/ 135731 w 647700"/>
                <a:gd name="connsiteY3" fmla="*/ 171450 h 688181"/>
                <a:gd name="connsiteX4" fmla="*/ 97631 w 647700"/>
                <a:gd name="connsiteY4" fmla="*/ 138112 h 688181"/>
                <a:gd name="connsiteX5" fmla="*/ 57150 w 647700"/>
                <a:gd name="connsiteY5" fmla="*/ 104775 h 688181"/>
                <a:gd name="connsiteX6" fmla="*/ 2381 w 647700"/>
                <a:gd name="connsiteY6" fmla="*/ 61912 h 688181"/>
                <a:gd name="connsiteX7" fmla="*/ 0 w 647700"/>
                <a:gd name="connsiteY7" fmla="*/ 0 h 688181"/>
                <a:gd name="connsiteX8" fmla="*/ 71437 w 647700"/>
                <a:gd name="connsiteY8" fmla="*/ 19050 h 688181"/>
                <a:gd name="connsiteX9" fmla="*/ 133350 w 647700"/>
                <a:gd name="connsiteY9" fmla="*/ 42862 h 688181"/>
                <a:gd name="connsiteX10" fmla="*/ 202406 w 647700"/>
                <a:gd name="connsiteY10" fmla="*/ 73818 h 688181"/>
                <a:gd name="connsiteX11" fmla="*/ 269081 w 647700"/>
                <a:gd name="connsiteY11" fmla="*/ 107156 h 688181"/>
                <a:gd name="connsiteX12" fmla="*/ 333375 w 647700"/>
                <a:gd name="connsiteY12" fmla="*/ 140493 h 688181"/>
                <a:gd name="connsiteX13" fmla="*/ 397668 w 647700"/>
                <a:gd name="connsiteY13" fmla="*/ 180975 h 688181"/>
                <a:gd name="connsiteX14" fmla="*/ 469106 w 647700"/>
                <a:gd name="connsiteY14" fmla="*/ 228600 h 688181"/>
                <a:gd name="connsiteX15" fmla="*/ 514350 w 647700"/>
                <a:gd name="connsiteY15" fmla="*/ 264318 h 688181"/>
                <a:gd name="connsiteX16" fmla="*/ 557212 w 647700"/>
                <a:gd name="connsiteY16" fmla="*/ 304800 h 688181"/>
                <a:gd name="connsiteX17" fmla="*/ 588168 w 647700"/>
                <a:gd name="connsiteY17" fmla="*/ 335756 h 688181"/>
                <a:gd name="connsiteX18" fmla="*/ 607218 w 647700"/>
                <a:gd name="connsiteY18" fmla="*/ 364331 h 688181"/>
                <a:gd name="connsiteX19" fmla="*/ 623887 w 647700"/>
                <a:gd name="connsiteY19" fmla="*/ 395287 h 688181"/>
                <a:gd name="connsiteX20" fmla="*/ 638175 w 647700"/>
                <a:gd name="connsiteY20" fmla="*/ 423862 h 688181"/>
                <a:gd name="connsiteX21" fmla="*/ 645318 w 647700"/>
                <a:gd name="connsiteY21" fmla="*/ 459581 h 688181"/>
                <a:gd name="connsiteX22" fmla="*/ 647700 w 647700"/>
                <a:gd name="connsiteY22" fmla="*/ 504825 h 688181"/>
                <a:gd name="connsiteX23" fmla="*/ 642937 w 647700"/>
                <a:gd name="connsiteY23" fmla="*/ 554831 h 688181"/>
                <a:gd name="connsiteX24" fmla="*/ 633412 w 647700"/>
                <a:gd name="connsiteY24" fmla="*/ 592931 h 688181"/>
                <a:gd name="connsiteX25" fmla="*/ 619125 w 647700"/>
                <a:gd name="connsiteY25" fmla="*/ 631031 h 688181"/>
                <a:gd name="connsiteX26" fmla="*/ 595312 w 647700"/>
                <a:gd name="connsiteY26" fmla="*/ 666750 h 688181"/>
                <a:gd name="connsiteX27" fmla="*/ 576262 w 647700"/>
                <a:gd name="connsiteY27" fmla="*/ 683418 h 688181"/>
                <a:gd name="connsiteX28" fmla="*/ 561975 w 647700"/>
                <a:gd name="connsiteY28" fmla="*/ 688181 h 688181"/>
                <a:gd name="connsiteX29" fmla="*/ 538162 w 647700"/>
                <a:gd name="connsiteY29" fmla="*/ 685800 h 688181"/>
                <a:gd name="connsiteX30" fmla="*/ 509587 w 647700"/>
                <a:gd name="connsiteY30" fmla="*/ 676275 h 688181"/>
                <a:gd name="connsiteX31" fmla="*/ 490537 w 647700"/>
                <a:gd name="connsiteY31" fmla="*/ 654843 h 688181"/>
                <a:gd name="connsiteX32" fmla="*/ 464343 w 647700"/>
                <a:gd name="connsiteY32" fmla="*/ 616743 h 688181"/>
                <a:gd name="connsiteX33" fmla="*/ 419100 w 647700"/>
                <a:gd name="connsiteY33" fmla="*/ 531018 h 688181"/>
                <a:gd name="connsiteX34" fmla="*/ 319087 w 647700"/>
                <a:gd name="connsiteY34" fmla="*/ 388143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7700" h="688181">
                  <a:moveTo>
                    <a:pt x="319087" y="388143"/>
                  </a:moveTo>
                  <a:lnTo>
                    <a:pt x="226218" y="269081"/>
                  </a:lnTo>
                  <a:lnTo>
                    <a:pt x="190500" y="228600"/>
                  </a:lnTo>
                  <a:lnTo>
                    <a:pt x="135731" y="171450"/>
                  </a:lnTo>
                  <a:lnTo>
                    <a:pt x="97631" y="138112"/>
                  </a:lnTo>
                  <a:lnTo>
                    <a:pt x="57150" y="104775"/>
                  </a:lnTo>
                  <a:lnTo>
                    <a:pt x="2381" y="61912"/>
                  </a:lnTo>
                  <a:cubicBezTo>
                    <a:pt x="1587" y="41275"/>
                    <a:pt x="794" y="20637"/>
                    <a:pt x="0" y="0"/>
                  </a:cubicBezTo>
                  <a:lnTo>
                    <a:pt x="71437" y="19050"/>
                  </a:lnTo>
                  <a:lnTo>
                    <a:pt x="133350" y="42862"/>
                  </a:lnTo>
                  <a:lnTo>
                    <a:pt x="202406" y="73818"/>
                  </a:lnTo>
                  <a:lnTo>
                    <a:pt x="269081" y="107156"/>
                  </a:lnTo>
                  <a:lnTo>
                    <a:pt x="333375" y="140493"/>
                  </a:lnTo>
                  <a:lnTo>
                    <a:pt x="397668" y="180975"/>
                  </a:lnTo>
                  <a:lnTo>
                    <a:pt x="469106" y="228600"/>
                  </a:lnTo>
                  <a:lnTo>
                    <a:pt x="514350" y="264318"/>
                  </a:lnTo>
                  <a:lnTo>
                    <a:pt x="557212" y="304800"/>
                  </a:lnTo>
                  <a:lnTo>
                    <a:pt x="588168" y="335756"/>
                  </a:lnTo>
                  <a:lnTo>
                    <a:pt x="607218" y="364331"/>
                  </a:lnTo>
                  <a:lnTo>
                    <a:pt x="623887" y="395287"/>
                  </a:lnTo>
                  <a:lnTo>
                    <a:pt x="638175" y="423862"/>
                  </a:lnTo>
                  <a:lnTo>
                    <a:pt x="645318" y="459581"/>
                  </a:lnTo>
                  <a:lnTo>
                    <a:pt x="647700" y="504825"/>
                  </a:lnTo>
                  <a:lnTo>
                    <a:pt x="642937" y="554831"/>
                  </a:lnTo>
                  <a:lnTo>
                    <a:pt x="633412" y="592931"/>
                  </a:lnTo>
                  <a:lnTo>
                    <a:pt x="619125" y="631031"/>
                  </a:lnTo>
                  <a:lnTo>
                    <a:pt x="595312" y="666750"/>
                  </a:lnTo>
                  <a:lnTo>
                    <a:pt x="576262" y="683418"/>
                  </a:lnTo>
                  <a:lnTo>
                    <a:pt x="561975" y="688181"/>
                  </a:lnTo>
                  <a:lnTo>
                    <a:pt x="538162" y="685800"/>
                  </a:lnTo>
                  <a:lnTo>
                    <a:pt x="509587" y="676275"/>
                  </a:lnTo>
                  <a:lnTo>
                    <a:pt x="490537" y="654843"/>
                  </a:lnTo>
                  <a:lnTo>
                    <a:pt x="464343" y="616743"/>
                  </a:lnTo>
                  <a:lnTo>
                    <a:pt x="419100" y="531018"/>
                  </a:lnTo>
                  <a:lnTo>
                    <a:pt x="319087" y="388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93D011DF-8BFF-4209-86E8-501C179E19F2}"/>
                </a:ext>
              </a:extLst>
            </p:cNvPr>
            <p:cNvSpPr/>
            <p:nvPr/>
          </p:nvSpPr>
          <p:spPr>
            <a:xfrm>
              <a:off x="6799264" y="1798639"/>
              <a:ext cx="1106487" cy="352425"/>
            </a:xfrm>
            <a:custGeom>
              <a:avLst/>
              <a:gdLst>
                <a:gd name="connsiteX0" fmla="*/ 357187 w 1107532"/>
                <a:gd name="connsiteY0" fmla="*/ 223837 h 352425"/>
                <a:gd name="connsiteX1" fmla="*/ 0 w 1107532"/>
                <a:gd name="connsiteY1" fmla="*/ 250031 h 352425"/>
                <a:gd name="connsiteX2" fmla="*/ 97631 w 1107532"/>
                <a:gd name="connsiteY2" fmla="*/ 95250 h 352425"/>
                <a:gd name="connsiteX3" fmla="*/ 483394 w 1107532"/>
                <a:gd name="connsiteY3" fmla="*/ 64294 h 352425"/>
                <a:gd name="connsiteX4" fmla="*/ 719137 w 1107532"/>
                <a:gd name="connsiteY4" fmla="*/ 45244 h 352425"/>
                <a:gd name="connsiteX5" fmla="*/ 814387 w 1107532"/>
                <a:gd name="connsiteY5" fmla="*/ 4762 h 352425"/>
                <a:gd name="connsiteX6" fmla="*/ 831056 w 1107532"/>
                <a:gd name="connsiteY6" fmla="*/ 0 h 352425"/>
                <a:gd name="connsiteX7" fmla="*/ 847725 w 1107532"/>
                <a:gd name="connsiteY7" fmla="*/ 14287 h 352425"/>
                <a:gd name="connsiteX8" fmla="*/ 919162 w 1107532"/>
                <a:gd name="connsiteY8" fmla="*/ 80962 h 352425"/>
                <a:gd name="connsiteX9" fmla="*/ 971550 w 1107532"/>
                <a:gd name="connsiteY9" fmla="*/ 126206 h 352425"/>
                <a:gd name="connsiteX10" fmla="*/ 1023937 w 1107532"/>
                <a:gd name="connsiteY10" fmla="*/ 169069 h 352425"/>
                <a:gd name="connsiteX11" fmla="*/ 1057275 w 1107532"/>
                <a:gd name="connsiteY11" fmla="*/ 202406 h 352425"/>
                <a:gd name="connsiteX12" fmla="*/ 1083469 w 1107532"/>
                <a:gd name="connsiteY12" fmla="*/ 233362 h 352425"/>
                <a:gd name="connsiteX13" fmla="*/ 1097756 w 1107532"/>
                <a:gd name="connsiteY13" fmla="*/ 254794 h 352425"/>
                <a:gd name="connsiteX14" fmla="*/ 1107281 w 1107532"/>
                <a:gd name="connsiteY14" fmla="*/ 285750 h 352425"/>
                <a:gd name="connsiteX15" fmla="*/ 1102519 w 1107532"/>
                <a:gd name="connsiteY15" fmla="*/ 307181 h 352425"/>
                <a:gd name="connsiteX16" fmla="*/ 1085850 w 1107532"/>
                <a:gd name="connsiteY16" fmla="*/ 328612 h 352425"/>
                <a:gd name="connsiteX17" fmla="*/ 1054894 w 1107532"/>
                <a:gd name="connsiteY17" fmla="*/ 352425 h 352425"/>
                <a:gd name="connsiteX18" fmla="*/ 676275 w 1107532"/>
                <a:gd name="connsiteY18" fmla="*/ 202406 h 352425"/>
                <a:gd name="connsiteX19" fmla="*/ 357187 w 1107532"/>
                <a:gd name="connsiteY19" fmla="*/ 22383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07532" h="352425">
                  <a:moveTo>
                    <a:pt x="357187" y="223837"/>
                  </a:moveTo>
                  <a:lnTo>
                    <a:pt x="0" y="250031"/>
                  </a:lnTo>
                  <a:lnTo>
                    <a:pt x="97631" y="95250"/>
                  </a:lnTo>
                  <a:lnTo>
                    <a:pt x="483394" y="64294"/>
                  </a:lnTo>
                  <a:lnTo>
                    <a:pt x="719137" y="45244"/>
                  </a:lnTo>
                  <a:lnTo>
                    <a:pt x="814387" y="4762"/>
                  </a:lnTo>
                  <a:lnTo>
                    <a:pt x="831056" y="0"/>
                  </a:lnTo>
                  <a:lnTo>
                    <a:pt x="847725" y="14287"/>
                  </a:lnTo>
                  <a:lnTo>
                    <a:pt x="919162" y="80962"/>
                  </a:lnTo>
                  <a:lnTo>
                    <a:pt x="971550" y="126206"/>
                  </a:lnTo>
                  <a:lnTo>
                    <a:pt x="1023937" y="169069"/>
                  </a:lnTo>
                  <a:lnTo>
                    <a:pt x="1057275" y="202406"/>
                  </a:lnTo>
                  <a:lnTo>
                    <a:pt x="1083469" y="233362"/>
                  </a:lnTo>
                  <a:lnTo>
                    <a:pt x="1097756" y="254794"/>
                  </a:lnTo>
                  <a:cubicBezTo>
                    <a:pt x="1107532" y="284122"/>
                    <a:pt x="1107281" y="273329"/>
                    <a:pt x="1107281" y="285750"/>
                  </a:cubicBezTo>
                  <a:lnTo>
                    <a:pt x="1102519" y="307181"/>
                  </a:lnTo>
                  <a:lnTo>
                    <a:pt x="1085850" y="328612"/>
                  </a:lnTo>
                  <a:lnTo>
                    <a:pt x="1054894" y="352425"/>
                  </a:lnTo>
                  <a:lnTo>
                    <a:pt x="676275" y="202406"/>
                  </a:lnTo>
                  <a:lnTo>
                    <a:pt x="357187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CBD07B1C-9DF0-4FC0-A23F-F07AD3571F99}"/>
                </a:ext>
              </a:extLst>
            </p:cNvPr>
            <p:cNvSpPr/>
            <p:nvPr/>
          </p:nvSpPr>
          <p:spPr>
            <a:xfrm>
              <a:off x="5737226" y="1963738"/>
              <a:ext cx="2124075" cy="1758950"/>
            </a:xfrm>
            <a:custGeom>
              <a:avLst/>
              <a:gdLst>
                <a:gd name="connsiteX0" fmla="*/ 866775 w 2124075"/>
                <a:gd name="connsiteY0" fmla="*/ 1352550 h 1757363"/>
                <a:gd name="connsiteX1" fmla="*/ 642938 w 2124075"/>
                <a:gd name="connsiteY1" fmla="*/ 1490663 h 1757363"/>
                <a:gd name="connsiteX2" fmla="*/ 442913 w 2124075"/>
                <a:gd name="connsiteY2" fmla="*/ 1590675 h 1757363"/>
                <a:gd name="connsiteX3" fmla="*/ 266700 w 2124075"/>
                <a:gd name="connsiteY3" fmla="*/ 1669257 h 1757363"/>
                <a:gd name="connsiteX4" fmla="*/ 114300 w 2124075"/>
                <a:gd name="connsiteY4" fmla="*/ 1728788 h 1757363"/>
                <a:gd name="connsiteX5" fmla="*/ 38100 w 2124075"/>
                <a:gd name="connsiteY5" fmla="*/ 1754982 h 1757363"/>
                <a:gd name="connsiteX6" fmla="*/ 21432 w 2124075"/>
                <a:gd name="connsiteY6" fmla="*/ 1757363 h 1757363"/>
                <a:gd name="connsiteX7" fmla="*/ 4763 w 2124075"/>
                <a:gd name="connsiteY7" fmla="*/ 1750219 h 1757363"/>
                <a:gd name="connsiteX8" fmla="*/ 0 w 2124075"/>
                <a:gd name="connsiteY8" fmla="*/ 1738313 h 1757363"/>
                <a:gd name="connsiteX9" fmla="*/ 4763 w 2124075"/>
                <a:gd name="connsiteY9" fmla="*/ 1719263 h 1757363"/>
                <a:gd name="connsiteX10" fmla="*/ 23813 w 2124075"/>
                <a:gd name="connsiteY10" fmla="*/ 1702594 h 1757363"/>
                <a:gd name="connsiteX11" fmla="*/ 200025 w 2124075"/>
                <a:gd name="connsiteY11" fmla="*/ 1612107 h 1757363"/>
                <a:gd name="connsiteX12" fmla="*/ 383382 w 2124075"/>
                <a:gd name="connsiteY12" fmla="*/ 1502569 h 1757363"/>
                <a:gd name="connsiteX13" fmla="*/ 573882 w 2124075"/>
                <a:gd name="connsiteY13" fmla="*/ 1373982 h 1757363"/>
                <a:gd name="connsiteX14" fmla="*/ 735807 w 2124075"/>
                <a:gd name="connsiteY14" fmla="*/ 1262063 h 1757363"/>
                <a:gd name="connsiteX15" fmla="*/ 1040607 w 2124075"/>
                <a:gd name="connsiteY15" fmla="*/ 1026319 h 1757363"/>
                <a:gd name="connsiteX16" fmla="*/ 1143000 w 2124075"/>
                <a:gd name="connsiteY16" fmla="*/ 926307 h 1757363"/>
                <a:gd name="connsiteX17" fmla="*/ 1328738 w 2124075"/>
                <a:gd name="connsiteY17" fmla="*/ 745332 h 1757363"/>
                <a:gd name="connsiteX18" fmla="*/ 1464469 w 2124075"/>
                <a:gd name="connsiteY18" fmla="*/ 602457 h 1757363"/>
                <a:gd name="connsiteX19" fmla="*/ 1593057 w 2124075"/>
                <a:gd name="connsiteY19" fmla="*/ 457200 h 1757363"/>
                <a:gd name="connsiteX20" fmla="*/ 1716882 w 2124075"/>
                <a:gd name="connsiteY20" fmla="*/ 300038 h 1757363"/>
                <a:gd name="connsiteX21" fmla="*/ 1802607 w 2124075"/>
                <a:gd name="connsiteY21" fmla="*/ 166688 h 1757363"/>
                <a:gd name="connsiteX22" fmla="*/ 1802607 w 2124075"/>
                <a:gd name="connsiteY22" fmla="*/ 150019 h 1757363"/>
                <a:gd name="connsiteX23" fmla="*/ 1800225 w 2124075"/>
                <a:gd name="connsiteY23" fmla="*/ 126207 h 1757363"/>
                <a:gd name="connsiteX24" fmla="*/ 1788319 w 2124075"/>
                <a:gd name="connsiteY24" fmla="*/ 97632 h 1757363"/>
                <a:gd name="connsiteX25" fmla="*/ 1774032 w 2124075"/>
                <a:gd name="connsiteY25" fmla="*/ 76200 h 1757363"/>
                <a:gd name="connsiteX26" fmla="*/ 1707357 w 2124075"/>
                <a:gd name="connsiteY26" fmla="*/ 0 h 1757363"/>
                <a:gd name="connsiteX27" fmla="*/ 2124075 w 2124075"/>
                <a:gd name="connsiteY27" fmla="*/ 161925 h 1757363"/>
                <a:gd name="connsiteX28" fmla="*/ 2119313 w 2124075"/>
                <a:gd name="connsiteY28" fmla="*/ 183357 h 1757363"/>
                <a:gd name="connsiteX29" fmla="*/ 2066925 w 2124075"/>
                <a:gd name="connsiteY29" fmla="*/ 228600 h 1757363"/>
                <a:gd name="connsiteX30" fmla="*/ 2031207 w 2124075"/>
                <a:gd name="connsiteY30" fmla="*/ 266700 h 1757363"/>
                <a:gd name="connsiteX31" fmla="*/ 1952625 w 2124075"/>
                <a:gd name="connsiteY31" fmla="*/ 373857 h 1757363"/>
                <a:gd name="connsiteX32" fmla="*/ 1790700 w 2124075"/>
                <a:gd name="connsiteY32" fmla="*/ 569119 h 1757363"/>
                <a:gd name="connsiteX33" fmla="*/ 1659732 w 2124075"/>
                <a:gd name="connsiteY33" fmla="*/ 714375 h 1757363"/>
                <a:gd name="connsiteX34" fmla="*/ 1478757 w 2124075"/>
                <a:gd name="connsiteY34" fmla="*/ 895350 h 1757363"/>
                <a:gd name="connsiteX35" fmla="*/ 1238250 w 2124075"/>
                <a:gd name="connsiteY35" fmla="*/ 1095375 h 1757363"/>
                <a:gd name="connsiteX36" fmla="*/ 1028700 w 2124075"/>
                <a:gd name="connsiteY36" fmla="*/ 1238250 h 1757363"/>
                <a:gd name="connsiteX37" fmla="*/ 866775 w 2124075"/>
                <a:gd name="connsiteY37" fmla="*/ 1352550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24075" h="1757363">
                  <a:moveTo>
                    <a:pt x="866775" y="1352550"/>
                  </a:moveTo>
                  <a:lnTo>
                    <a:pt x="642938" y="1490663"/>
                  </a:lnTo>
                  <a:lnTo>
                    <a:pt x="442913" y="1590675"/>
                  </a:lnTo>
                  <a:lnTo>
                    <a:pt x="266700" y="1669257"/>
                  </a:lnTo>
                  <a:lnTo>
                    <a:pt x="114300" y="1728788"/>
                  </a:lnTo>
                  <a:lnTo>
                    <a:pt x="38100" y="1754982"/>
                  </a:lnTo>
                  <a:lnTo>
                    <a:pt x="21432" y="1757363"/>
                  </a:lnTo>
                  <a:lnTo>
                    <a:pt x="4763" y="1750219"/>
                  </a:lnTo>
                  <a:lnTo>
                    <a:pt x="0" y="1738313"/>
                  </a:lnTo>
                  <a:lnTo>
                    <a:pt x="4763" y="1719263"/>
                  </a:lnTo>
                  <a:lnTo>
                    <a:pt x="23813" y="1702594"/>
                  </a:lnTo>
                  <a:lnTo>
                    <a:pt x="200025" y="1612107"/>
                  </a:lnTo>
                  <a:lnTo>
                    <a:pt x="383382" y="1502569"/>
                  </a:lnTo>
                  <a:lnTo>
                    <a:pt x="573882" y="1373982"/>
                  </a:lnTo>
                  <a:lnTo>
                    <a:pt x="735807" y="1262063"/>
                  </a:lnTo>
                  <a:lnTo>
                    <a:pt x="1040607" y="1026319"/>
                  </a:lnTo>
                  <a:lnTo>
                    <a:pt x="1143000" y="926307"/>
                  </a:lnTo>
                  <a:lnTo>
                    <a:pt x="1328738" y="745332"/>
                  </a:lnTo>
                  <a:lnTo>
                    <a:pt x="1464469" y="602457"/>
                  </a:lnTo>
                  <a:lnTo>
                    <a:pt x="1593057" y="457200"/>
                  </a:lnTo>
                  <a:lnTo>
                    <a:pt x="1716882" y="300038"/>
                  </a:lnTo>
                  <a:lnTo>
                    <a:pt x="1802607" y="166688"/>
                  </a:lnTo>
                  <a:lnTo>
                    <a:pt x="1802607" y="150019"/>
                  </a:lnTo>
                  <a:lnTo>
                    <a:pt x="1800225" y="126207"/>
                  </a:lnTo>
                  <a:lnTo>
                    <a:pt x="1788319" y="97632"/>
                  </a:lnTo>
                  <a:lnTo>
                    <a:pt x="1774032" y="76200"/>
                  </a:lnTo>
                  <a:lnTo>
                    <a:pt x="1707357" y="0"/>
                  </a:lnTo>
                  <a:lnTo>
                    <a:pt x="2124075" y="161925"/>
                  </a:lnTo>
                  <a:lnTo>
                    <a:pt x="2119313" y="183357"/>
                  </a:lnTo>
                  <a:lnTo>
                    <a:pt x="2066925" y="228600"/>
                  </a:lnTo>
                  <a:lnTo>
                    <a:pt x="2031207" y="266700"/>
                  </a:lnTo>
                  <a:lnTo>
                    <a:pt x="1952625" y="373857"/>
                  </a:lnTo>
                  <a:lnTo>
                    <a:pt x="1790700" y="569119"/>
                  </a:lnTo>
                  <a:lnTo>
                    <a:pt x="1659732" y="714375"/>
                  </a:lnTo>
                  <a:lnTo>
                    <a:pt x="1478757" y="895350"/>
                  </a:lnTo>
                  <a:lnTo>
                    <a:pt x="1238250" y="1095375"/>
                  </a:lnTo>
                  <a:lnTo>
                    <a:pt x="1028700" y="1238250"/>
                  </a:lnTo>
                  <a:lnTo>
                    <a:pt x="866775" y="1352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7262872C-1A53-4C80-9FF9-7F8E2141041B}"/>
                </a:ext>
              </a:extLst>
            </p:cNvPr>
            <p:cNvSpPr/>
            <p:nvPr/>
          </p:nvSpPr>
          <p:spPr>
            <a:xfrm>
              <a:off x="6310313" y="2505075"/>
              <a:ext cx="603250" cy="534988"/>
            </a:xfrm>
            <a:custGeom>
              <a:avLst/>
              <a:gdLst>
                <a:gd name="connsiteX0" fmla="*/ 361950 w 602456"/>
                <a:gd name="connsiteY0" fmla="*/ 347663 h 535781"/>
                <a:gd name="connsiteX1" fmla="*/ 295275 w 602456"/>
                <a:gd name="connsiteY1" fmla="*/ 257175 h 535781"/>
                <a:gd name="connsiteX2" fmla="*/ 261937 w 602456"/>
                <a:gd name="connsiteY2" fmla="*/ 216694 h 535781"/>
                <a:gd name="connsiteX3" fmla="*/ 204787 w 602456"/>
                <a:gd name="connsiteY3" fmla="*/ 161925 h 535781"/>
                <a:gd name="connsiteX4" fmla="*/ 171450 w 602456"/>
                <a:gd name="connsiteY4" fmla="*/ 133350 h 535781"/>
                <a:gd name="connsiteX5" fmla="*/ 133350 w 602456"/>
                <a:gd name="connsiteY5" fmla="*/ 104775 h 535781"/>
                <a:gd name="connsiteX6" fmla="*/ 85725 w 602456"/>
                <a:gd name="connsiteY6" fmla="*/ 78581 h 535781"/>
                <a:gd name="connsiteX7" fmla="*/ 0 w 602456"/>
                <a:gd name="connsiteY7" fmla="*/ 35719 h 535781"/>
                <a:gd name="connsiteX8" fmla="*/ 19050 w 602456"/>
                <a:gd name="connsiteY8" fmla="*/ 0 h 535781"/>
                <a:gd name="connsiteX9" fmla="*/ 152400 w 602456"/>
                <a:gd name="connsiteY9" fmla="*/ 16669 h 535781"/>
                <a:gd name="connsiteX10" fmla="*/ 269081 w 602456"/>
                <a:gd name="connsiteY10" fmla="*/ 38100 h 535781"/>
                <a:gd name="connsiteX11" fmla="*/ 340518 w 602456"/>
                <a:gd name="connsiteY11" fmla="*/ 57150 h 535781"/>
                <a:gd name="connsiteX12" fmla="*/ 411956 w 602456"/>
                <a:gd name="connsiteY12" fmla="*/ 80963 h 535781"/>
                <a:gd name="connsiteX13" fmla="*/ 445293 w 602456"/>
                <a:gd name="connsiteY13" fmla="*/ 95250 h 535781"/>
                <a:gd name="connsiteX14" fmla="*/ 464343 w 602456"/>
                <a:gd name="connsiteY14" fmla="*/ 109538 h 535781"/>
                <a:gd name="connsiteX15" fmla="*/ 485775 w 602456"/>
                <a:gd name="connsiteY15" fmla="*/ 130969 h 535781"/>
                <a:gd name="connsiteX16" fmla="*/ 511968 w 602456"/>
                <a:gd name="connsiteY16" fmla="*/ 176213 h 535781"/>
                <a:gd name="connsiteX17" fmla="*/ 542925 w 602456"/>
                <a:gd name="connsiteY17" fmla="*/ 257175 h 535781"/>
                <a:gd name="connsiteX18" fmla="*/ 602456 w 602456"/>
                <a:gd name="connsiteY18" fmla="*/ 421481 h 535781"/>
                <a:gd name="connsiteX19" fmla="*/ 471487 w 602456"/>
                <a:gd name="connsiteY19" fmla="*/ 535781 h 535781"/>
                <a:gd name="connsiteX20" fmla="*/ 361950 w 602456"/>
                <a:gd name="connsiteY20" fmla="*/ 347663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2456" h="535781">
                  <a:moveTo>
                    <a:pt x="361950" y="347663"/>
                  </a:moveTo>
                  <a:lnTo>
                    <a:pt x="295275" y="257175"/>
                  </a:lnTo>
                  <a:lnTo>
                    <a:pt x="261937" y="216694"/>
                  </a:lnTo>
                  <a:lnTo>
                    <a:pt x="204787" y="161925"/>
                  </a:lnTo>
                  <a:lnTo>
                    <a:pt x="171450" y="133350"/>
                  </a:lnTo>
                  <a:lnTo>
                    <a:pt x="133350" y="104775"/>
                  </a:lnTo>
                  <a:lnTo>
                    <a:pt x="85725" y="78581"/>
                  </a:lnTo>
                  <a:lnTo>
                    <a:pt x="0" y="35719"/>
                  </a:lnTo>
                  <a:lnTo>
                    <a:pt x="19050" y="0"/>
                  </a:lnTo>
                  <a:lnTo>
                    <a:pt x="152400" y="16669"/>
                  </a:lnTo>
                  <a:lnTo>
                    <a:pt x="269081" y="38100"/>
                  </a:lnTo>
                  <a:lnTo>
                    <a:pt x="340518" y="57150"/>
                  </a:lnTo>
                  <a:lnTo>
                    <a:pt x="411956" y="80963"/>
                  </a:lnTo>
                  <a:lnTo>
                    <a:pt x="445293" y="95250"/>
                  </a:lnTo>
                  <a:lnTo>
                    <a:pt x="464343" y="109538"/>
                  </a:lnTo>
                  <a:lnTo>
                    <a:pt x="485775" y="130969"/>
                  </a:lnTo>
                  <a:lnTo>
                    <a:pt x="511968" y="176213"/>
                  </a:lnTo>
                  <a:lnTo>
                    <a:pt x="542925" y="257175"/>
                  </a:lnTo>
                  <a:lnTo>
                    <a:pt x="602456" y="421481"/>
                  </a:lnTo>
                  <a:lnTo>
                    <a:pt x="471487" y="535781"/>
                  </a:lnTo>
                  <a:lnTo>
                    <a:pt x="361950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E1A45AEE-C499-4AC9-921D-5564D7567519}"/>
                </a:ext>
              </a:extLst>
            </p:cNvPr>
            <p:cNvSpPr/>
            <p:nvPr/>
          </p:nvSpPr>
          <p:spPr>
            <a:xfrm>
              <a:off x="5767388" y="3186113"/>
              <a:ext cx="1503362" cy="1530350"/>
            </a:xfrm>
            <a:custGeom>
              <a:avLst/>
              <a:gdLst>
                <a:gd name="connsiteX0" fmla="*/ 1157287 w 1502568"/>
                <a:gd name="connsiteY0" fmla="*/ 769143 h 1531143"/>
                <a:gd name="connsiteX1" fmla="*/ 904875 w 1502568"/>
                <a:gd name="connsiteY1" fmla="*/ 981075 h 1531143"/>
                <a:gd name="connsiteX2" fmla="*/ 750093 w 1502568"/>
                <a:gd name="connsiteY2" fmla="*/ 1102518 h 1531143"/>
                <a:gd name="connsiteX3" fmla="*/ 573881 w 1502568"/>
                <a:gd name="connsiteY3" fmla="*/ 1223962 h 1531143"/>
                <a:gd name="connsiteX4" fmla="*/ 428625 w 1502568"/>
                <a:gd name="connsiteY4" fmla="*/ 1321593 h 1531143"/>
                <a:gd name="connsiteX5" fmla="*/ 283368 w 1502568"/>
                <a:gd name="connsiteY5" fmla="*/ 1402556 h 1531143"/>
                <a:gd name="connsiteX6" fmla="*/ 128587 w 1502568"/>
                <a:gd name="connsiteY6" fmla="*/ 1478756 h 1531143"/>
                <a:gd name="connsiteX7" fmla="*/ 47625 w 1502568"/>
                <a:gd name="connsiteY7" fmla="*/ 1519237 h 1531143"/>
                <a:gd name="connsiteX8" fmla="*/ 19050 w 1502568"/>
                <a:gd name="connsiteY8" fmla="*/ 1531143 h 1531143"/>
                <a:gd name="connsiteX9" fmla="*/ 7143 w 1502568"/>
                <a:gd name="connsiteY9" fmla="*/ 1528762 h 1531143"/>
                <a:gd name="connsiteX10" fmla="*/ 0 w 1502568"/>
                <a:gd name="connsiteY10" fmla="*/ 1514475 h 1531143"/>
                <a:gd name="connsiteX11" fmla="*/ 11906 w 1502568"/>
                <a:gd name="connsiteY11" fmla="*/ 1478756 h 1531143"/>
                <a:gd name="connsiteX12" fmla="*/ 26193 w 1502568"/>
                <a:gd name="connsiteY12" fmla="*/ 1450181 h 1531143"/>
                <a:gd name="connsiteX13" fmla="*/ 71437 w 1502568"/>
                <a:gd name="connsiteY13" fmla="*/ 1412081 h 1531143"/>
                <a:gd name="connsiteX14" fmla="*/ 297656 w 1502568"/>
                <a:gd name="connsiteY14" fmla="*/ 1247775 h 1531143"/>
                <a:gd name="connsiteX15" fmla="*/ 528637 w 1502568"/>
                <a:gd name="connsiteY15" fmla="*/ 1059656 h 1531143"/>
                <a:gd name="connsiteX16" fmla="*/ 695325 w 1502568"/>
                <a:gd name="connsiteY16" fmla="*/ 909637 h 1531143"/>
                <a:gd name="connsiteX17" fmla="*/ 881062 w 1502568"/>
                <a:gd name="connsiteY17" fmla="*/ 728662 h 1531143"/>
                <a:gd name="connsiteX18" fmla="*/ 964406 w 1502568"/>
                <a:gd name="connsiteY18" fmla="*/ 635793 h 1531143"/>
                <a:gd name="connsiteX19" fmla="*/ 1054893 w 1502568"/>
                <a:gd name="connsiteY19" fmla="*/ 521493 h 1531143"/>
                <a:gd name="connsiteX20" fmla="*/ 1126331 w 1502568"/>
                <a:gd name="connsiteY20" fmla="*/ 423862 h 1531143"/>
                <a:gd name="connsiteX21" fmla="*/ 1169193 w 1502568"/>
                <a:gd name="connsiteY21" fmla="*/ 354806 h 1531143"/>
                <a:gd name="connsiteX22" fmla="*/ 1197768 w 1502568"/>
                <a:gd name="connsiteY22" fmla="*/ 290512 h 1531143"/>
                <a:gd name="connsiteX23" fmla="*/ 1209675 w 1502568"/>
                <a:gd name="connsiteY23" fmla="*/ 254793 h 1531143"/>
                <a:gd name="connsiteX24" fmla="*/ 1212056 w 1502568"/>
                <a:gd name="connsiteY24" fmla="*/ 221456 h 1531143"/>
                <a:gd name="connsiteX25" fmla="*/ 1207293 w 1502568"/>
                <a:gd name="connsiteY25" fmla="*/ 178593 h 1531143"/>
                <a:gd name="connsiteX26" fmla="*/ 1188243 w 1502568"/>
                <a:gd name="connsiteY26" fmla="*/ 111918 h 1531143"/>
                <a:gd name="connsiteX27" fmla="*/ 1171575 w 1502568"/>
                <a:gd name="connsiteY27" fmla="*/ 66675 h 1531143"/>
                <a:gd name="connsiteX28" fmla="*/ 1164431 w 1502568"/>
                <a:gd name="connsiteY28" fmla="*/ 33337 h 1531143"/>
                <a:gd name="connsiteX29" fmla="*/ 1164431 w 1502568"/>
                <a:gd name="connsiteY29" fmla="*/ 16668 h 1531143"/>
                <a:gd name="connsiteX30" fmla="*/ 1166812 w 1502568"/>
                <a:gd name="connsiteY30" fmla="*/ 7143 h 1531143"/>
                <a:gd name="connsiteX31" fmla="*/ 1173956 w 1502568"/>
                <a:gd name="connsiteY31" fmla="*/ 0 h 1531143"/>
                <a:gd name="connsiteX32" fmla="*/ 1185862 w 1502568"/>
                <a:gd name="connsiteY32" fmla="*/ 0 h 1531143"/>
                <a:gd name="connsiteX33" fmla="*/ 1204912 w 1502568"/>
                <a:gd name="connsiteY33" fmla="*/ 11906 h 1531143"/>
                <a:gd name="connsiteX34" fmla="*/ 1276350 w 1502568"/>
                <a:gd name="connsiteY34" fmla="*/ 69056 h 1531143"/>
                <a:gd name="connsiteX35" fmla="*/ 1347787 w 1502568"/>
                <a:gd name="connsiteY35" fmla="*/ 145256 h 1531143"/>
                <a:gd name="connsiteX36" fmla="*/ 1414462 w 1502568"/>
                <a:gd name="connsiteY36" fmla="*/ 221456 h 1531143"/>
                <a:gd name="connsiteX37" fmla="*/ 1466850 w 1502568"/>
                <a:gd name="connsiteY37" fmla="*/ 288131 h 1531143"/>
                <a:gd name="connsiteX38" fmla="*/ 1502568 w 1502568"/>
                <a:gd name="connsiteY38" fmla="*/ 340518 h 1531143"/>
                <a:gd name="connsiteX39" fmla="*/ 1471612 w 1502568"/>
                <a:gd name="connsiteY39" fmla="*/ 461962 h 1531143"/>
                <a:gd name="connsiteX40" fmla="*/ 1440656 w 1502568"/>
                <a:gd name="connsiteY40" fmla="*/ 507206 h 1531143"/>
                <a:gd name="connsiteX41" fmla="*/ 1314450 w 1502568"/>
                <a:gd name="connsiteY41" fmla="*/ 628650 h 1531143"/>
                <a:gd name="connsiteX42" fmla="*/ 1157287 w 1502568"/>
                <a:gd name="connsiteY42" fmla="*/ 769143 h 153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02568" h="1531143">
                  <a:moveTo>
                    <a:pt x="1157287" y="769143"/>
                  </a:moveTo>
                  <a:lnTo>
                    <a:pt x="904875" y="981075"/>
                  </a:lnTo>
                  <a:lnTo>
                    <a:pt x="750093" y="1102518"/>
                  </a:lnTo>
                  <a:lnTo>
                    <a:pt x="573881" y="1223962"/>
                  </a:lnTo>
                  <a:lnTo>
                    <a:pt x="428625" y="1321593"/>
                  </a:lnTo>
                  <a:lnTo>
                    <a:pt x="283368" y="1402556"/>
                  </a:lnTo>
                  <a:lnTo>
                    <a:pt x="128587" y="1478756"/>
                  </a:lnTo>
                  <a:lnTo>
                    <a:pt x="47625" y="1519237"/>
                  </a:lnTo>
                  <a:lnTo>
                    <a:pt x="19050" y="1531143"/>
                  </a:lnTo>
                  <a:lnTo>
                    <a:pt x="7143" y="1528762"/>
                  </a:lnTo>
                  <a:lnTo>
                    <a:pt x="0" y="1514475"/>
                  </a:lnTo>
                  <a:lnTo>
                    <a:pt x="11906" y="1478756"/>
                  </a:lnTo>
                  <a:lnTo>
                    <a:pt x="26193" y="1450181"/>
                  </a:lnTo>
                  <a:lnTo>
                    <a:pt x="71437" y="1412081"/>
                  </a:lnTo>
                  <a:lnTo>
                    <a:pt x="297656" y="1247775"/>
                  </a:lnTo>
                  <a:lnTo>
                    <a:pt x="528637" y="1059656"/>
                  </a:lnTo>
                  <a:lnTo>
                    <a:pt x="695325" y="909637"/>
                  </a:lnTo>
                  <a:lnTo>
                    <a:pt x="881062" y="728662"/>
                  </a:lnTo>
                  <a:lnTo>
                    <a:pt x="964406" y="635793"/>
                  </a:lnTo>
                  <a:lnTo>
                    <a:pt x="1054893" y="521493"/>
                  </a:lnTo>
                  <a:lnTo>
                    <a:pt x="1126331" y="423862"/>
                  </a:lnTo>
                  <a:lnTo>
                    <a:pt x="1169193" y="354806"/>
                  </a:lnTo>
                  <a:lnTo>
                    <a:pt x="1197768" y="290512"/>
                  </a:lnTo>
                  <a:lnTo>
                    <a:pt x="1209675" y="254793"/>
                  </a:lnTo>
                  <a:lnTo>
                    <a:pt x="1212056" y="221456"/>
                  </a:lnTo>
                  <a:lnTo>
                    <a:pt x="1207293" y="178593"/>
                  </a:lnTo>
                  <a:lnTo>
                    <a:pt x="1188243" y="111918"/>
                  </a:lnTo>
                  <a:lnTo>
                    <a:pt x="1171575" y="66675"/>
                  </a:lnTo>
                  <a:lnTo>
                    <a:pt x="1164431" y="33337"/>
                  </a:lnTo>
                  <a:lnTo>
                    <a:pt x="1164431" y="16668"/>
                  </a:lnTo>
                  <a:lnTo>
                    <a:pt x="1166812" y="7143"/>
                  </a:lnTo>
                  <a:lnTo>
                    <a:pt x="1173956" y="0"/>
                  </a:lnTo>
                  <a:lnTo>
                    <a:pt x="1185862" y="0"/>
                  </a:lnTo>
                  <a:lnTo>
                    <a:pt x="1204912" y="11906"/>
                  </a:lnTo>
                  <a:lnTo>
                    <a:pt x="1276350" y="69056"/>
                  </a:lnTo>
                  <a:lnTo>
                    <a:pt x="1347787" y="145256"/>
                  </a:lnTo>
                  <a:lnTo>
                    <a:pt x="1414462" y="221456"/>
                  </a:lnTo>
                  <a:lnTo>
                    <a:pt x="1466850" y="288131"/>
                  </a:lnTo>
                  <a:lnTo>
                    <a:pt x="1502568" y="340518"/>
                  </a:lnTo>
                  <a:lnTo>
                    <a:pt x="1471612" y="461962"/>
                  </a:lnTo>
                  <a:lnTo>
                    <a:pt x="1440656" y="507206"/>
                  </a:lnTo>
                  <a:lnTo>
                    <a:pt x="1314450" y="628650"/>
                  </a:lnTo>
                  <a:lnTo>
                    <a:pt x="1157287" y="769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4">
              <a:extLst>
                <a:ext uri="{FF2B5EF4-FFF2-40B4-BE49-F238E27FC236}">
                  <a16:creationId xmlns:a16="http://schemas.microsoft.com/office/drawing/2014/main" id="{3F302A22-850C-4A15-BB82-AD1D6DA7EFDA}"/>
                </a:ext>
              </a:extLst>
            </p:cNvPr>
            <p:cNvSpPr/>
            <p:nvPr/>
          </p:nvSpPr>
          <p:spPr>
            <a:xfrm>
              <a:off x="7151688" y="3429000"/>
              <a:ext cx="1192212" cy="376238"/>
            </a:xfrm>
            <a:custGeom>
              <a:avLst/>
              <a:gdLst>
                <a:gd name="connsiteX0" fmla="*/ 388144 w 1193006"/>
                <a:gd name="connsiteY0" fmla="*/ 245269 h 376238"/>
                <a:gd name="connsiteX1" fmla="*/ 0 w 1193006"/>
                <a:gd name="connsiteY1" fmla="*/ 245269 h 376238"/>
                <a:gd name="connsiteX2" fmla="*/ 16669 w 1193006"/>
                <a:gd name="connsiteY2" fmla="*/ 57150 h 376238"/>
                <a:gd name="connsiteX3" fmla="*/ 150019 w 1193006"/>
                <a:gd name="connsiteY3" fmla="*/ 73819 h 376238"/>
                <a:gd name="connsiteX4" fmla="*/ 300037 w 1193006"/>
                <a:gd name="connsiteY4" fmla="*/ 88106 h 376238"/>
                <a:gd name="connsiteX5" fmla="*/ 376237 w 1193006"/>
                <a:gd name="connsiteY5" fmla="*/ 90488 h 376238"/>
                <a:gd name="connsiteX6" fmla="*/ 461962 w 1193006"/>
                <a:gd name="connsiteY6" fmla="*/ 83344 h 376238"/>
                <a:gd name="connsiteX7" fmla="*/ 564356 w 1193006"/>
                <a:gd name="connsiteY7" fmla="*/ 71438 h 376238"/>
                <a:gd name="connsiteX8" fmla="*/ 635794 w 1193006"/>
                <a:gd name="connsiteY8" fmla="*/ 59531 h 376238"/>
                <a:gd name="connsiteX9" fmla="*/ 735806 w 1193006"/>
                <a:gd name="connsiteY9" fmla="*/ 28575 h 376238"/>
                <a:gd name="connsiteX10" fmla="*/ 814387 w 1193006"/>
                <a:gd name="connsiteY10" fmla="*/ 0 h 376238"/>
                <a:gd name="connsiteX11" fmla="*/ 840581 w 1193006"/>
                <a:gd name="connsiteY11" fmla="*/ 4763 h 376238"/>
                <a:gd name="connsiteX12" fmla="*/ 897731 w 1193006"/>
                <a:gd name="connsiteY12" fmla="*/ 23813 h 376238"/>
                <a:gd name="connsiteX13" fmla="*/ 959644 w 1193006"/>
                <a:gd name="connsiteY13" fmla="*/ 57150 h 376238"/>
                <a:gd name="connsiteX14" fmla="*/ 1016794 w 1193006"/>
                <a:gd name="connsiteY14" fmla="*/ 97631 h 376238"/>
                <a:gd name="connsiteX15" fmla="*/ 1073944 w 1193006"/>
                <a:gd name="connsiteY15" fmla="*/ 140494 h 376238"/>
                <a:gd name="connsiteX16" fmla="*/ 1140619 w 1193006"/>
                <a:gd name="connsiteY16" fmla="*/ 204788 h 376238"/>
                <a:gd name="connsiteX17" fmla="*/ 1166812 w 1193006"/>
                <a:gd name="connsiteY17" fmla="*/ 235744 h 376238"/>
                <a:gd name="connsiteX18" fmla="*/ 1181100 w 1193006"/>
                <a:gd name="connsiteY18" fmla="*/ 259556 h 376238"/>
                <a:gd name="connsiteX19" fmla="*/ 1190625 w 1193006"/>
                <a:gd name="connsiteY19" fmla="*/ 283369 h 376238"/>
                <a:gd name="connsiteX20" fmla="*/ 1193006 w 1193006"/>
                <a:gd name="connsiteY20" fmla="*/ 300038 h 376238"/>
                <a:gd name="connsiteX21" fmla="*/ 1185862 w 1193006"/>
                <a:gd name="connsiteY21" fmla="*/ 321469 h 376238"/>
                <a:gd name="connsiteX22" fmla="*/ 1162050 w 1193006"/>
                <a:gd name="connsiteY22" fmla="*/ 342900 h 376238"/>
                <a:gd name="connsiteX23" fmla="*/ 1138237 w 1193006"/>
                <a:gd name="connsiteY23" fmla="*/ 354806 h 376238"/>
                <a:gd name="connsiteX24" fmla="*/ 1112044 w 1193006"/>
                <a:gd name="connsiteY24" fmla="*/ 376238 h 376238"/>
                <a:gd name="connsiteX25" fmla="*/ 757237 w 1193006"/>
                <a:gd name="connsiteY25" fmla="*/ 219075 h 376238"/>
                <a:gd name="connsiteX26" fmla="*/ 728662 w 1193006"/>
                <a:gd name="connsiteY26" fmla="*/ 204788 h 376238"/>
                <a:gd name="connsiteX27" fmla="*/ 714375 w 1193006"/>
                <a:gd name="connsiteY27" fmla="*/ 202406 h 376238"/>
                <a:gd name="connsiteX28" fmla="*/ 685800 w 1193006"/>
                <a:gd name="connsiteY28" fmla="*/ 204788 h 376238"/>
                <a:gd name="connsiteX29" fmla="*/ 554831 w 1193006"/>
                <a:gd name="connsiteY29" fmla="*/ 230981 h 376238"/>
                <a:gd name="connsiteX30" fmla="*/ 388144 w 1193006"/>
                <a:gd name="connsiteY30" fmla="*/ 245269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93006" h="376238">
                  <a:moveTo>
                    <a:pt x="388144" y="245269"/>
                  </a:moveTo>
                  <a:lnTo>
                    <a:pt x="0" y="245269"/>
                  </a:lnTo>
                  <a:lnTo>
                    <a:pt x="16669" y="57150"/>
                  </a:lnTo>
                  <a:lnTo>
                    <a:pt x="150019" y="73819"/>
                  </a:lnTo>
                  <a:lnTo>
                    <a:pt x="300037" y="88106"/>
                  </a:lnTo>
                  <a:lnTo>
                    <a:pt x="376237" y="90488"/>
                  </a:lnTo>
                  <a:lnTo>
                    <a:pt x="461962" y="83344"/>
                  </a:lnTo>
                  <a:lnTo>
                    <a:pt x="564356" y="71438"/>
                  </a:lnTo>
                  <a:lnTo>
                    <a:pt x="635794" y="59531"/>
                  </a:lnTo>
                  <a:lnTo>
                    <a:pt x="735806" y="28575"/>
                  </a:lnTo>
                  <a:lnTo>
                    <a:pt x="814387" y="0"/>
                  </a:lnTo>
                  <a:lnTo>
                    <a:pt x="840581" y="4763"/>
                  </a:lnTo>
                  <a:lnTo>
                    <a:pt x="897731" y="23813"/>
                  </a:lnTo>
                  <a:lnTo>
                    <a:pt x="959644" y="57150"/>
                  </a:lnTo>
                  <a:lnTo>
                    <a:pt x="1016794" y="97631"/>
                  </a:lnTo>
                  <a:lnTo>
                    <a:pt x="1073944" y="140494"/>
                  </a:lnTo>
                  <a:lnTo>
                    <a:pt x="1140619" y="204788"/>
                  </a:lnTo>
                  <a:lnTo>
                    <a:pt x="1166812" y="235744"/>
                  </a:lnTo>
                  <a:lnTo>
                    <a:pt x="1181100" y="259556"/>
                  </a:lnTo>
                  <a:lnTo>
                    <a:pt x="1190625" y="283369"/>
                  </a:lnTo>
                  <a:lnTo>
                    <a:pt x="1193006" y="300038"/>
                  </a:lnTo>
                  <a:lnTo>
                    <a:pt x="1185862" y="321469"/>
                  </a:lnTo>
                  <a:lnTo>
                    <a:pt x="1162050" y="342900"/>
                  </a:lnTo>
                  <a:lnTo>
                    <a:pt x="1138237" y="354806"/>
                  </a:lnTo>
                  <a:lnTo>
                    <a:pt x="1112044" y="376238"/>
                  </a:lnTo>
                  <a:lnTo>
                    <a:pt x="757237" y="219075"/>
                  </a:lnTo>
                  <a:lnTo>
                    <a:pt x="728662" y="204788"/>
                  </a:lnTo>
                  <a:lnTo>
                    <a:pt x="714375" y="202406"/>
                  </a:lnTo>
                  <a:lnTo>
                    <a:pt x="685800" y="204788"/>
                  </a:lnTo>
                  <a:lnTo>
                    <a:pt x="554831" y="230981"/>
                  </a:lnTo>
                  <a:lnTo>
                    <a:pt x="388144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5">
              <a:extLst>
                <a:ext uri="{FF2B5EF4-FFF2-40B4-BE49-F238E27FC236}">
                  <a16:creationId xmlns:a16="http://schemas.microsoft.com/office/drawing/2014/main" id="{20F66290-5BA0-477F-9F05-E3821A2200AB}"/>
                </a:ext>
              </a:extLst>
            </p:cNvPr>
            <p:cNvSpPr/>
            <p:nvPr/>
          </p:nvSpPr>
          <p:spPr>
            <a:xfrm>
              <a:off x="5527676" y="3590925"/>
              <a:ext cx="2746375" cy="2495550"/>
            </a:xfrm>
            <a:custGeom>
              <a:avLst/>
              <a:gdLst>
                <a:gd name="connsiteX0" fmla="*/ 1503994 w 2746731"/>
                <a:gd name="connsiteY0" fmla="*/ 1631092 h 2496065"/>
                <a:gd name="connsiteX1" fmla="*/ 1242737 w 2746731"/>
                <a:gd name="connsiteY1" fmla="*/ 1853514 h 2496065"/>
                <a:gd name="connsiteX2" fmla="*/ 1041498 w 2746731"/>
                <a:gd name="connsiteY2" fmla="*/ 1998265 h 2496065"/>
                <a:gd name="connsiteX3" fmla="*/ 815546 w 2746731"/>
                <a:gd name="connsiteY3" fmla="*/ 2135954 h 2496065"/>
                <a:gd name="connsiteX4" fmla="*/ 624899 w 2746731"/>
                <a:gd name="connsiteY4" fmla="*/ 2241869 h 2496065"/>
                <a:gd name="connsiteX5" fmla="*/ 455435 w 2746731"/>
                <a:gd name="connsiteY5" fmla="*/ 2323071 h 2496065"/>
                <a:gd name="connsiteX6" fmla="*/ 268319 w 2746731"/>
                <a:gd name="connsiteY6" fmla="*/ 2407803 h 2496065"/>
                <a:gd name="connsiteX7" fmla="*/ 56488 w 2746731"/>
                <a:gd name="connsiteY7" fmla="*/ 2489004 h 2496065"/>
                <a:gd name="connsiteX8" fmla="*/ 28244 w 2746731"/>
                <a:gd name="connsiteY8" fmla="*/ 2496065 h 2496065"/>
                <a:gd name="connsiteX9" fmla="*/ 7061 w 2746731"/>
                <a:gd name="connsiteY9" fmla="*/ 2489004 h 2496065"/>
                <a:gd name="connsiteX10" fmla="*/ 0 w 2746731"/>
                <a:gd name="connsiteY10" fmla="*/ 2474882 h 2496065"/>
                <a:gd name="connsiteX11" fmla="*/ 3531 w 2746731"/>
                <a:gd name="connsiteY11" fmla="*/ 2450169 h 2496065"/>
                <a:gd name="connsiteX12" fmla="*/ 35305 w 2746731"/>
                <a:gd name="connsiteY12" fmla="*/ 2421925 h 2496065"/>
                <a:gd name="connsiteX13" fmla="*/ 222422 w 2746731"/>
                <a:gd name="connsiteY13" fmla="*/ 2312479 h 2496065"/>
                <a:gd name="connsiteX14" fmla="*/ 416600 w 2746731"/>
                <a:gd name="connsiteY14" fmla="*/ 2192442 h 2496065"/>
                <a:gd name="connsiteX15" fmla="*/ 635491 w 2746731"/>
                <a:gd name="connsiteY15" fmla="*/ 2044161 h 2496065"/>
                <a:gd name="connsiteX16" fmla="*/ 826138 w 2746731"/>
                <a:gd name="connsiteY16" fmla="*/ 1906472 h 2496065"/>
                <a:gd name="connsiteX17" fmla="*/ 1062681 w 2746731"/>
                <a:gd name="connsiteY17" fmla="*/ 1719355 h 2496065"/>
                <a:gd name="connsiteX18" fmla="*/ 1214493 w 2746731"/>
                <a:gd name="connsiteY18" fmla="*/ 1592257 h 2496065"/>
                <a:gd name="connsiteX19" fmla="*/ 1376896 w 2746731"/>
                <a:gd name="connsiteY19" fmla="*/ 1447506 h 2496065"/>
                <a:gd name="connsiteX20" fmla="*/ 1567543 w 2746731"/>
                <a:gd name="connsiteY20" fmla="*/ 1267451 h 2496065"/>
                <a:gd name="connsiteX21" fmla="*/ 1729946 w 2746731"/>
                <a:gd name="connsiteY21" fmla="*/ 1097987 h 2496065"/>
                <a:gd name="connsiteX22" fmla="*/ 1881758 w 2746731"/>
                <a:gd name="connsiteY22" fmla="*/ 921461 h 2496065"/>
                <a:gd name="connsiteX23" fmla="*/ 1994734 w 2746731"/>
                <a:gd name="connsiteY23" fmla="*/ 776711 h 2496065"/>
                <a:gd name="connsiteX24" fmla="*/ 2143015 w 2746731"/>
                <a:gd name="connsiteY24" fmla="*/ 557820 h 2496065"/>
                <a:gd name="connsiteX25" fmla="*/ 2238339 w 2746731"/>
                <a:gd name="connsiteY25" fmla="*/ 409539 h 2496065"/>
                <a:gd name="connsiteX26" fmla="*/ 2354845 w 2746731"/>
                <a:gd name="connsiteY26" fmla="*/ 218892 h 2496065"/>
                <a:gd name="connsiteX27" fmla="*/ 2379559 w 2746731"/>
                <a:gd name="connsiteY27" fmla="*/ 169465 h 2496065"/>
                <a:gd name="connsiteX28" fmla="*/ 2390150 w 2746731"/>
                <a:gd name="connsiteY28" fmla="*/ 137690 h 2496065"/>
                <a:gd name="connsiteX29" fmla="*/ 2397211 w 2746731"/>
                <a:gd name="connsiteY29" fmla="*/ 109446 h 2496065"/>
                <a:gd name="connsiteX30" fmla="*/ 2386620 w 2746731"/>
                <a:gd name="connsiteY30" fmla="*/ 0 h 2496065"/>
                <a:gd name="connsiteX31" fmla="*/ 2746731 w 2746731"/>
                <a:gd name="connsiteY31" fmla="*/ 165934 h 2496065"/>
                <a:gd name="connsiteX32" fmla="*/ 2736139 w 2746731"/>
                <a:gd name="connsiteY32" fmla="*/ 211831 h 2496065"/>
                <a:gd name="connsiteX33" fmla="*/ 2658468 w 2746731"/>
                <a:gd name="connsiteY33" fmla="*/ 321276 h 2496065"/>
                <a:gd name="connsiteX34" fmla="*/ 2496065 w 2746731"/>
                <a:gd name="connsiteY34" fmla="*/ 540167 h 2496065"/>
                <a:gd name="connsiteX35" fmla="*/ 2344254 w 2746731"/>
                <a:gd name="connsiteY35" fmla="*/ 730814 h 2496065"/>
                <a:gd name="connsiteX36" fmla="*/ 2160668 w 2746731"/>
                <a:gd name="connsiteY36" fmla="*/ 942644 h 2496065"/>
                <a:gd name="connsiteX37" fmla="*/ 1973551 w 2746731"/>
                <a:gd name="connsiteY37" fmla="*/ 1161536 h 2496065"/>
                <a:gd name="connsiteX38" fmla="*/ 1737007 w 2746731"/>
                <a:gd name="connsiteY38" fmla="*/ 1408671 h 2496065"/>
                <a:gd name="connsiteX39" fmla="*/ 1503994 w 2746731"/>
                <a:gd name="connsiteY39" fmla="*/ 1631092 h 249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46731" h="2496065">
                  <a:moveTo>
                    <a:pt x="1503994" y="1631092"/>
                  </a:moveTo>
                  <a:lnTo>
                    <a:pt x="1242737" y="1853514"/>
                  </a:lnTo>
                  <a:lnTo>
                    <a:pt x="1041498" y="1998265"/>
                  </a:lnTo>
                  <a:lnTo>
                    <a:pt x="815546" y="2135954"/>
                  </a:lnTo>
                  <a:lnTo>
                    <a:pt x="624899" y="2241869"/>
                  </a:lnTo>
                  <a:lnTo>
                    <a:pt x="455435" y="2323071"/>
                  </a:lnTo>
                  <a:lnTo>
                    <a:pt x="268319" y="2407803"/>
                  </a:lnTo>
                  <a:lnTo>
                    <a:pt x="56488" y="2489004"/>
                  </a:lnTo>
                  <a:lnTo>
                    <a:pt x="28244" y="2496065"/>
                  </a:lnTo>
                  <a:lnTo>
                    <a:pt x="7061" y="2489004"/>
                  </a:lnTo>
                  <a:lnTo>
                    <a:pt x="0" y="2474882"/>
                  </a:lnTo>
                  <a:lnTo>
                    <a:pt x="3531" y="2450169"/>
                  </a:lnTo>
                  <a:lnTo>
                    <a:pt x="35305" y="2421925"/>
                  </a:lnTo>
                  <a:lnTo>
                    <a:pt x="222422" y="2312479"/>
                  </a:lnTo>
                  <a:lnTo>
                    <a:pt x="416600" y="2192442"/>
                  </a:lnTo>
                  <a:lnTo>
                    <a:pt x="635491" y="2044161"/>
                  </a:lnTo>
                  <a:lnTo>
                    <a:pt x="826138" y="1906472"/>
                  </a:lnTo>
                  <a:lnTo>
                    <a:pt x="1062681" y="1719355"/>
                  </a:lnTo>
                  <a:lnTo>
                    <a:pt x="1214493" y="1592257"/>
                  </a:lnTo>
                  <a:lnTo>
                    <a:pt x="1376896" y="1447506"/>
                  </a:lnTo>
                  <a:lnTo>
                    <a:pt x="1567543" y="1267451"/>
                  </a:lnTo>
                  <a:lnTo>
                    <a:pt x="1729946" y="1097987"/>
                  </a:lnTo>
                  <a:lnTo>
                    <a:pt x="1881758" y="921461"/>
                  </a:lnTo>
                  <a:lnTo>
                    <a:pt x="1994734" y="776711"/>
                  </a:lnTo>
                  <a:lnTo>
                    <a:pt x="2143015" y="557820"/>
                  </a:lnTo>
                  <a:lnTo>
                    <a:pt x="2238339" y="409539"/>
                  </a:lnTo>
                  <a:lnTo>
                    <a:pt x="2354845" y="218892"/>
                  </a:lnTo>
                  <a:lnTo>
                    <a:pt x="2379559" y="169465"/>
                  </a:lnTo>
                  <a:lnTo>
                    <a:pt x="2390150" y="137690"/>
                  </a:lnTo>
                  <a:lnTo>
                    <a:pt x="2397211" y="109446"/>
                  </a:lnTo>
                  <a:lnTo>
                    <a:pt x="2386620" y="0"/>
                  </a:lnTo>
                  <a:lnTo>
                    <a:pt x="2746731" y="165934"/>
                  </a:lnTo>
                  <a:lnTo>
                    <a:pt x="2736139" y="211831"/>
                  </a:lnTo>
                  <a:lnTo>
                    <a:pt x="2658468" y="321276"/>
                  </a:lnTo>
                  <a:lnTo>
                    <a:pt x="2496065" y="540167"/>
                  </a:lnTo>
                  <a:lnTo>
                    <a:pt x="2344254" y="730814"/>
                  </a:lnTo>
                  <a:lnTo>
                    <a:pt x="2160668" y="942644"/>
                  </a:lnTo>
                  <a:lnTo>
                    <a:pt x="1973551" y="1161536"/>
                  </a:lnTo>
                  <a:lnTo>
                    <a:pt x="1737007" y="1408671"/>
                  </a:lnTo>
                  <a:lnTo>
                    <a:pt x="1503994" y="16310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99F90C4F-041B-4A5E-BC3C-7A1DFD92861E}"/>
                </a:ext>
              </a:extLst>
            </p:cNvPr>
            <p:cNvSpPr/>
            <p:nvPr/>
          </p:nvSpPr>
          <p:spPr>
            <a:xfrm>
              <a:off x="6429375" y="4259264"/>
              <a:ext cx="742950" cy="619125"/>
            </a:xfrm>
            <a:custGeom>
              <a:avLst/>
              <a:gdLst>
                <a:gd name="connsiteX0" fmla="*/ 392906 w 742950"/>
                <a:gd name="connsiteY0" fmla="*/ 440532 h 619125"/>
                <a:gd name="connsiteX1" fmla="*/ 335756 w 742950"/>
                <a:gd name="connsiteY1" fmla="*/ 350044 h 619125"/>
                <a:gd name="connsiteX2" fmla="*/ 295275 w 742950"/>
                <a:gd name="connsiteY2" fmla="*/ 290513 h 619125"/>
                <a:gd name="connsiteX3" fmla="*/ 252413 w 742950"/>
                <a:gd name="connsiteY3" fmla="*/ 240507 h 619125"/>
                <a:gd name="connsiteX4" fmla="*/ 204788 w 742950"/>
                <a:gd name="connsiteY4" fmla="*/ 192882 h 619125"/>
                <a:gd name="connsiteX5" fmla="*/ 157163 w 742950"/>
                <a:gd name="connsiteY5" fmla="*/ 150019 h 619125"/>
                <a:gd name="connsiteX6" fmla="*/ 111919 w 742950"/>
                <a:gd name="connsiteY6" fmla="*/ 114300 h 619125"/>
                <a:gd name="connsiteX7" fmla="*/ 0 w 742950"/>
                <a:gd name="connsiteY7" fmla="*/ 38100 h 619125"/>
                <a:gd name="connsiteX8" fmla="*/ 61913 w 742950"/>
                <a:gd name="connsiteY8" fmla="*/ 0 h 619125"/>
                <a:gd name="connsiteX9" fmla="*/ 190500 w 742950"/>
                <a:gd name="connsiteY9" fmla="*/ 42863 h 619125"/>
                <a:gd name="connsiteX10" fmla="*/ 292894 w 742950"/>
                <a:gd name="connsiteY10" fmla="*/ 78582 h 619125"/>
                <a:gd name="connsiteX11" fmla="*/ 378619 w 742950"/>
                <a:gd name="connsiteY11" fmla="*/ 116682 h 619125"/>
                <a:gd name="connsiteX12" fmla="*/ 469106 w 742950"/>
                <a:gd name="connsiteY12" fmla="*/ 161925 h 619125"/>
                <a:gd name="connsiteX13" fmla="*/ 547688 w 742950"/>
                <a:gd name="connsiteY13" fmla="*/ 209550 h 619125"/>
                <a:gd name="connsiteX14" fmla="*/ 609600 w 742950"/>
                <a:gd name="connsiteY14" fmla="*/ 259557 h 619125"/>
                <a:gd name="connsiteX15" fmla="*/ 652463 w 742950"/>
                <a:gd name="connsiteY15" fmla="*/ 302419 h 619125"/>
                <a:gd name="connsiteX16" fmla="*/ 681038 w 742950"/>
                <a:gd name="connsiteY16" fmla="*/ 338138 h 619125"/>
                <a:gd name="connsiteX17" fmla="*/ 702469 w 742950"/>
                <a:gd name="connsiteY17" fmla="*/ 371475 h 619125"/>
                <a:gd name="connsiteX18" fmla="*/ 719138 w 742950"/>
                <a:gd name="connsiteY18" fmla="*/ 419100 h 619125"/>
                <a:gd name="connsiteX19" fmla="*/ 728663 w 742950"/>
                <a:gd name="connsiteY19" fmla="*/ 473869 h 619125"/>
                <a:gd name="connsiteX20" fmla="*/ 742950 w 742950"/>
                <a:gd name="connsiteY20" fmla="*/ 595313 h 619125"/>
                <a:gd name="connsiteX21" fmla="*/ 733425 w 742950"/>
                <a:gd name="connsiteY21" fmla="*/ 619125 h 619125"/>
                <a:gd name="connsiteX22" fmla="*/ 645319 w 742950"/>
                <a:gd name="connsiteY22" fmla="*/ 604838 h 619125"/>
                <a:gd name="connsiteX23" fmla="*/ 571500 w 742950"/>
                <a:gd name="connsiteY23" fmla="*/ 585788 h 619125"/>
                <a:gd name="connsiteX24" fmla="*/ 531019 w 742950"/>
                <a:gd name="connsiteY24" fmla="*/ 576263 h 619125"/>
                <a:gd name="connsiteX25" fmla="*/ 485775 w 742950"/>
                <a:gd name="connsiteY25" fmla="*/ 554832 h 619125"/>
                <a:gd name="connsiteX26" fmla="*/ 447675 w 742950"/>
                <a:gd name="connsiteY26" fmla="*/ 523875 h 619125"/>
                <a:gd name="connsiteX27" fmla="*/ 392906 w 742950"/>
                <a:gd name="connsiteY27" fmla="*/ 440532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42950" h="619125">
                  <a:moveTo>
                    <a:pt x="392906" y="440532"/>
                  </a:moveTo>
                  <a:lnTo>
                    <a:pt x="335756" y="350044"/>
                  </a:lnTo>
                  <a:lnTo>
                    <a:pt x="295275" y="290513"/>
                  </a:lnTo>
                  <a:lnTo>
                    <a:pt x="252413" y="240507"/>
                  </a:lnTo>
                  <a:lnTo>
                    <a:pt x="204788" y="192882"/>
                  </a:lnTo>
                  <a:lnTo>
                    <a:pt x="157163" y="150019"/>
                  </a:lnTo>
                  <a:lnTo>
                    <a:pt x="111919" y="114300"/>
                  </a:lnTo>
                  <a:lnTo>
                    <a:pt x="0" y="38100"/>
                  </a:lnTo>
                  <a:lnTo>
                    <a:pt x="61913" y="0"/>
                  </a:lnTo>
                  <a:lnTo>
                    <a:pt x="190500" y="42863"/>
                  </a:lnTo>
                  <a:lnTo>
                    <a:pt x="292894" y="78582"/>
                  </a:lnTo>
                  <a:lnTo>
                    <a:pt x="378619" y="116682"/>
                  </a:lnTo>
                  <a:lnTo>
                    <a:pt x="469106" y="161925"/>
                  </a:lnTo>
                  <a:lnTo>
                    <a:pt x="547688" y="209550"/>
                  </a:lnTo>
                  <a:lnTo>
                    <a:pt x="609600" y="259557"/>
                  </a:lnTo>
                  <a:lnTo>
                    <a:pt x="652463" y="302419"/>
                  </a:lnTo>
                  <a:lnTo>
                    <a:pt x="681038" y="338138"/>
                  </a:lnTo>
                  <a:lnTo>
                    <a:pt x="702469" y="371475"/>
                  </a:lnTo>
                  <a:lnTo>
                    <a:pt x="719138" y="419100"/>
                  </a:lnTo>
                  <a:lnTo>
                    <a:pt x="728663" y="473869"/>
                  </a:lnTo>
                  <a:lnTo>
                    <a:pt x="742950" y="595313"/>
                  </a:lnTo>
                  <a:lnTo>
                    <a:pt x="733425" y="619125"/>
                  </a:lnTo>
                  <a:lnTo>
                    <a:pt x="645319" y="604838"/>
                  </a:lnTo>
                  <a:lnTo>
                    <a:pt x="571500" y="585788"/>
                  </a:lnTo>
                  <a:lnTo>
                    <a:pt x="531019" y="576263"/>
                  </a:lnTo>
                  <a:lnTo>
                    <a:pt x="485775" y="554832"/>
                  </a:lnTo>
                  <a:lnTo>
                    <a:pt x="447675" y="523875"/>
                  </a:lnTo>
                  <a:lnTo>
                    <a:pt x="392906" y="4405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82019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BBABC06-18A7-4162-A957-B3C6D9C7FD5E}"/>
              </a:ext>
            </a:extLst>
          </p:cNvPr>
          <p:cNvGrpSpPr/>
          <p:nvPr/>
        </p:nvGrpSpPr>
        <p:grpSpPr>
          <a:xfrm>
            <a:off x="3724277" y="1520032"/>
            <a:ext cx="4619623" cy="4566443"/>
            <a:chOff x="3724277" y="1520032"/>
            <a:chExt cx="4619623" cy="456644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40469A41-F83F-4A70-91A1-F40B1F11B407}"/>
                </a:ext>
              </a:extLst>
            </p:cNvPr>
            <p:cNvSpPr/>
            <p:nvPr/>
          </p:nvSpPr>
          <p:spPr>
            <a:xfrm>
              <a:off x="3937002" y="1520032"/>
              <a:ext cx="1771650" cy="887412"/>
            </a:xfrm>
            <a:custGeom>
              <a:avLst/>
              <a:gdLst>
                <a:gd name="connsiteX0" fmla="*/ 1223963 w 1771650"/>
                <a:gd name="connsiteY0" fmla="*/ 559594 h 888206"/>
                <a:gd name="connsiteX1" fmla="*/ 1007269 w 1771650"/>
                <a:gd name="connsiteY1" fmla="*/ 631031 h 888206"/>
                <a:gd name="connsiteX2" fmla="*/ 864394 w 1771650"/>
                <a:gd name="connsiteY2" fmla="*/ 671512 h 888206"/>
                <a:gd name="connsiteX3" fmla="*/ 745332 w 1771650"/>
                <a:gd name="connsiteY3" fmla="*/ 716756 h 888206"/>
                <a:gd name="connsiteX4" fmla="*/ 645319 w 1771650"/>
                <a:gd name="connsiteY4" fmla="*/ 752475 h 888206"/>
                <a:gd name="connsiteX5" fmla="*/ 550069 w 1771650"/>
                <a:gd name="connsiteY5" fmla="*/ 778669 h 888206"/>
                <a:gd name="connsiteX6" fmla="*/ 431007 w 1771650"/>
                <a:gd name="connsiteY6" fmla="*/ 812006 h 888206"/>
                <a:gd name="connsiteX7" fmla="*/ 326232 w 1771650"/>
                <a:gd name="connsiteY7" fmla="*/ 838200 h 888206"/>
                <a:gd name="connsiteX8" fmla="*/ 230982 w 1771650"/>
                <a:gd name="connsiteY8" fmla="*/ 857250 h 888206"/>
                <a:gd name="connsiteX9" fmla="*/ 102394 w 1771650"/>
                <a:gd name="connsiteY9" fmla="*/ 881062 h 888206"/>
                <a:gd name="connsiteX10" fmla="*/ 45244 w 1771650"/>
                <a:gd name="connsiteY10" fmla="*/ 888206 h 888206"/>
                <a:gd name="connsiteX11" fmla="*/ 19050 w 1771650"/>
                <a:gd name="connsiteY11" fmla="*/ 885825 h 888206"/>
                <a:gd name="connsiteX12" fmla="*/ 2382 w 1771650"/>
                <a:gd name="connsiteY12" fmla="*/ 878681 h 888206"/>
                <a:gd name="connsiteX13" fmla="*/ 0 w 1771650"/>
                <a:gd name="connsiteY13" fmla="*/ 866775 h 888206"/>
                <a:gd name="connsiteX14" fmla="*/ 4763 w 1771650"/>
                <a:gd name="connsiteY14" fmla="*/ 850106 h 888206"/>
                <a:gd name="connsiteX15" fmla="*/ 19050 w 1771650"/>
                <a:gd name="connsiteY15" fmla="*/ 828675 h 888206"/>
                <a:gd name="connsiteX16" fmla="*/ 33338 w 1771650"/>
                <a:gd name="connsiteY16" fmla="*/ 819150 h 888206"/>
                <a:gd name="connsiteX17" fmla="*/ 209550 w 1771650"/>
                <a:gd name="connsiteY17" fmla="*/ 757237 h 888206"/>
                <a:gd name="connsiteX18" fmla="*/ 390525 w 1771650"/>
                <a:gd name="connsiteY18" fmla="*/ 688181 h 888206"/>
                <a:gd name="connsiteX19" fmla="*/ 581025 w 1771650"/>
                <a:gd name="connsiteY19" fmla="*/ 602456 h 888206"/>
                <a:gd name="connsiteX20" fmla="*/ 809625 w 1771650"/>
                <a:gd name="connsiteY20" fmla="*/ 488156 h 888206"/>
                <a:gd name="connsiteX21" fmla="*/ 983457 w 1771650"/>
                <a:gd name="connsiteY21" fmla="*/ 397669 h 888206"/>
                <a:gd name="connsiteX22" fmla="*/ 1152525 w 1771650"/>
                <a:gd name="connsiteY22" fmla="*/ 304800 h 888206"/>
                <a:gd name="connsiteX23" fmla="*/ 1295400 w 1771650"/>
                <a:gd name="connsiteY23" fmla="*/ 221456 h 888206"/>
                <a:gd name="connsiteX24" fmla="*/ 1309688 w 1771650"/>
                <a:gd name="connsiteY24" fmla="*/ 204787 h 888206"/>
                <a:gd name="connsiteX25" fmla="*/ 1307307 w 1771650"/>
                <a:gd name="connsiteY25" fmla="*/ 173831 h 888206"/>
                <a:gd name="connsiteX26" fmla="*/ 1304925 w 1771650"/>
                <a:gd name="connsiteY26" fmla="*/ 140494 h 888206"/>
                <a:gd name="connsiteX27" fmla="*/ 1300163 w 1771650"/>
                <a:gd name="connsiteY27" fmla="*/ 116681 h 888206"/>
                <a:gd name="connsiteX28" fmla="*/ 1283494 w 1771650"/>
                <a:gd name="connsiteY28" fmla="*/ 90487 h 888206"/>
                <a:gd name="connsiteX29" fmla="*/ 1259682 w 1771650"/>
                <a:gd name="connsiteY29" fmla="*/ 64294 h 888206"/>
                <a:gd name="connsiteX30" fmla="*/ 1250157 w 1771650"/>
                <a:gd name="connsiteY30" fmla="*/ 42862 h 888206"/>
                <a:gd name="connsiteX31" fmla="*/ 1247775 w 1771650"/>
                <a:gd name="connsiteY31" fmla="*/ 21431 h 888206"/>
                <a:gd name="connsiteX32" fmla="*/ 1252538 w 1771650"/>
                <a:gd name="connsiteY32" fmla="*/ 9525 h 888206"/>
                <a:gd name="connsiteX33" fmla="*/ 1266825 w 1771650"/>
                <a:gd name="connsiteY33" fmla="*/ 0 h 888206"/>
                <a:gd name="connsiteX34" fmla="*/ 1309688 w 1771650"/>
                <a:gd name="connsiteY34" fmla="*/ 2381 h 888206"/>
                <a:gd name="connsiteX35" fmla="*/ 1350169 w 1771650"/>
                <a:gd name="connsiteY35" fmla="*/ 14287 h 888206"/>
                <a:gd name="connsiteX36" fmla="*/ 1452563 w 1771650"/>
                <a:gd name="connsiteY36" fmla="*/ 54769 h 888206"/>
                <a:gd name="connsiteX37" fmla="*/ 1554957 w 1771650"/>
                <a:gd name="connsiteY37" fmla="*/ 90487 h 888206"/>
                <a:gd name="connsiteX38" fmla="*/ 1609725 w 1771650"/>
                <a:gd name="connsiteY38" fmla="*/ 111919 h 888206"/>
                <a:gd name="connsiteX39" fmla="*/ 1659732 w 1771650"/>
                <a:gd name="connsiteY39" fmla="*/ 140494 h 888206"/>
                <a:gd name="connsiteX40" fmla="*/ 1688307 w 1771650"/>
                <a:gd name="connsiteY40" fmla="*/ 161925 h 888206"/>
                <a:gd name="connsiteX41" fmla="*/ 1728788 w 1771650"/>
                <a:gd name="connsiteY41" fmla="*/ 192881 h 888206"/>
                <a:gd name="connsiteX42" fmla="*/ 1747838 w 1771650"/>
                <a:gd name="connsiteY42" fmla="*/ 216694 h 888206"/>
                <a:gd name="connsiteX43" fmla="*/ 1762125 w 1771650"/>
                <a:gd name="connsiteY43" fmla="*/ 240506 h 888206"/>
                <a:gd name="connsiteX44" fmla="*/ 1771650 w 1771650"/>
                <a:gd name="connsiteY44" fmla="*/ 261937 h 888206"/>
                <a:gd name="connsiteX45" fmla="*/ 1771650 w 1771650"/>
                <a:gd name="connsiteY45" fmla="*/ 295275 h 888206"/>
                <a:gd name="connsiteX46" fmla="*/ 1762125 w 1771650"/>
                <a:gd name="connsiteY46" fmla="*/ 319087 h 888206"/>
                <a:gd name="connsiteX47" fmla="*/ 1747838 w 1771650"/>
                <a:gd name="connsiteY47" fmla="*/ 340519 h 888206"/>
                <a:gd name="connsiteX48" fmla="*/ 1707357 w 1771650"/>
                <a:gd name="connsiteY48" fmla="*/ 366712 h 888206"/>
                <a:gd name="connsiteX49" fmla="*/ 1562100 w 1771650"/>
                <a:gd name="connsiteY49" fmla="*/ 435769 h 888206"/>
                <a:gd name="connsiteX50" fmla="*/ 1395413 w 1771650"/>
                <a:gd name="connsiteY50" fmla="*/ 502444 h 888206"/>
                <a:gd name="connsiteX51" fmla="*/ 1223963 w 1771650"/>
                <a:gd name="connsiteY51" fmla="*/ 559594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71650" h="888206">
                  <a:moveTo>
                    <a:pt x="1223963" y="559594"/>
                  </a:moveTo>
                  <a:lnTo>
                    <a:pt x="1007269" y="631031"/>
                  </a:lnTo>
                  <a:lnTo>
                    <a:pt x="864394" y="671512"/>
                  </a:lnTo>
                  <a:lnTo>
                    <a:pt x="745332" y="716756"/>
                  </a:lnTo>
                  <a:lnTo>
                    <a:pt x="645319" y="752475"/>
                  </a:lnTo>
                  <a:lnTo>
                    <a:pt x="550069" y="778669"/>
                  </a:lnTo>
                  <a:lnTo>
                    <a:pt x="431007" y="812006"/>
                  </a:lnTo>
                  <a:lnTo>
                    <a:pt x="326232" y="838200"/>
                  </a:lnTo>
                  <a:lnTo>
                    <a:pt x="230982" y="857250"/>
                  </a:lnTo>
                  <a:lnTo>
                    <a:pt x="102394" y="881062"/>
                  </a:lnTo>
                  <a:lnTo>
                    <a:pt x="45244" y="888206"/>
                  </a:lnTo>
                  <a:lnTo>
                    <a:pt x="19050" y="885825"/>
                  </a:lnTo>
                  <a:lnTo>
                    <a:pt x="2382" y="878681"/>
                  </a:lnTo>
                  <a:lnTo>
                    <a:pt x="0" y="866775"/>
                  </a:lnTo>
                  <a:lnTo>
                    <a:pt x="4763" y="850106"/>
                  </a:lnTo>
                  <a:lnTo>
                    <a:pt x="19050" y="828675"/>
                  </a:lnTo>
                  <a:lnTo>
                    <a:pt x="33338" y="819150"/>
                  </a:lnTo>
                  <a:lnTo>
                    <a:pt x="209550" y="757237"/>
                  </a:lnTo>
                  <a:lnTo>
                    <a:pt x="390525" y="688181"/>
                  </a:lnTo>
                  <a:lnTo>
                    <a:pt x="581025" y="602456"/>
                  </a:lnTo>
                  <a:lnTo>
                    <a:pt x="809625" y="488156"/>
                  </a:lnTo>
                  <a:lnTo>
                    <a:pt x="983457" y="397669"/>
                  </a:lnTo>
                  <a:lnTo>
                    <a:pt x="1152525" y="304800"/>
                  </a:lnTo>
                  <a:lnTo>
                    <a:pt x="1295400" y="221456"/>
                  </a:lnTo>
                  <a:lnTo>
                    <a:pt x="1309688" y="204787"/>
                  </a:lnTo>
                  <a:lnTo>
                    <a:pt x="1307307" y="173831"/>
                  </a:lnTo>
                  <a:lnTo>
                    <a:pt x="1304925" y="140494"/>
                  </a:lnTo>
                  <a:lnTo>
                    <a:pt x="1300163" y="116681"/>
                  </a:lnTo>
                  <a:lnTo>
                    <a:pt x="1283494" y="90487"/>
                  </a:lnTo>
                  <a:lnTo>
                    <a:pt x="1259682" y="64294"/>
                  </a:lnTo>
                  <a:lnTo>
                    <a:pt x="1250157" y="42862"/>
                  </a:lnTo>
                  <a:lnTo>
                    <a:pt x="1247775" y="21431"/>
                  </a:lnTo>
                  <a:lnTo>
                    <a:pt x="1252538" y="9525"/>
                  </a:lnTo>
                  <a:lnTo>
                    <a:pt x="1266825" y="0"/>
                  </a:lnTo>
                  <a:lnTo>
                    <a:pt x="1309688" y="2381"/>
                  </a:lnTo>
                  <a:lnTo>
                    <a:pt x="1350169" y="14287"/>
                  </a:lnTo>
                  <a:lnTo>
                    <a:pt x="1452563" y="54769"/>
                  </a:lnTo>
                  <a:lnTo>
                    <a:pt x="1554957" y="90487"/>
                  </a:lnTo>
                  <a:lnTo>
                    <a:pt x="1609725" y="111919"/>
                  </a:lnTo>
                  <a:lnTo>
                    <a:pt x="1659732" y="140494"/>
                  </a:lnTo>
                  <a:lnTo>
                    <a:pt x="1688307" y="161925"/>
                  </a:lnTo>
                  <a:lnTo>
                    <a:pt x="1728788" y="192881"/>
                  </a:lnTo>
                  <a:lnTo>
                    <a:pt x="1747838" y="216694"/>
                  </a:lnTo>
                  <a:lnTo>
                    <a:pt x="1762125" y="240506"/>
                  </a:lnTo>
                  <a:lnTo>
                    <a:pt x="1771650" y="261937"/>
                  </a:lnTo>
                  <a:lnTo>
                    <a:pt x="1771650" y="295275"/>
                  </a:lnTo>
                  <a:lnTo>
                    <a:pt x="1762125" y="319087"/>
                  </a:lnTo>
                  <a:lnTo>
                    <a:pt x="1747838" y="340519"/>
                  </a:lnTo>
                  <a:lnTo>
                    <a:pt x="1707357" y="366712"/>
                  </a:lnTo>
                  <a:lnTo>
                    <a:pt x="1562100" y="435769"/>
                  </a:lnTo>
                  <a:lnTo>
                    <a:pt x="1395413" y="502444"/>
                  </a:lnTo>
                  <a:lnTo>
                    <a:pt x="1223963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36756A64-D8F1-4D61-9BA7-4C42914D1893}"/>
                </a:ext>
              </a:extLst>
            </p:cNvPr>
            <p:cNvSpPr/>
            <p:nvPr/>
          </p:nvSpPr>
          <p:spPr>
            <a:xfrm>
              <a:off x="5815014" y="1590676"/>
              <a:ext cx="1152525" cy="1285875"/>
            </a:xfrm>
            <a:custGeom>
              <a:avLst/>
              <a:gdLst>
                <a:gd name="connsiteX0" fmla="*/ 802481 w 1152525"/>
                <a:gd name="connsiteY0" fmla="*/ 702469 h 1285875"/>
                <a:gd name="connsiteX1" fmla="*/ 569118 w 1152525"/>
                <a:gd name="connsiteY1" fmla="*/ 935831 h 1285875"/>
                <a:gd name="connsiteX2" fmla="*/ 516731 w 1152525"/>
                <a:gd name="connsiteY2" fmla="*/ 983456 h 1285875"/>
                <a:gd name="connsiteX3" fmla="*/ 385762 w 1152525"/>
                <a:gd name="connsiteY3" fmla="*/ 1071563 h 1285875"/>
                <a:gd name="connsiteX4" fmla="*/ 157162 w 1152525"/>
                <a:gd name="connsiteY4" fmla="*/ 1216819 h 1285875"/>
                <a:gd name="connsiteX5" fmla="*/ 33337 w 1152525"/>
                <a:gd name="connsiteY5" fmla="*/ 1285875 h 1285875"/>
                <a:gd name="connsiteX6" fmla="*/ 0 w 1152525"/>
                <a:gd name="connsiteY6" fmla="*/ 1214438 h 1285875"/>
                <a:gd name="connsiteX7" fmla="*/ 102393 w 1152525"/>
                <a:gd name="connsiteY7" fmla="*/ 1145381 h 1285875"/>
                <a:gd name="connsiteX8" fmla="*/ 180975 w 1152525"/>
                <a:gd name="connsiteY8" fmla="*/ 1076325 h 1285875"/>
                <a:gd name="connsiteX9" fmla="*/ 254793 w 1152525"/>
                <a:gd name="connsiteY9" fmla="*/ 1002506 h 1285875"/>
                <a:gd name="connsiteX10" fmla="*/ 347662 w 1152525"/>
                <a:gd name="connsiteY10" fmla="*/ 909638 h 1285875"/>
                <a:gd name="connsiteX11" fmla="*/ 473868 w 1152525"/>
                <a:gd name="connsiteY11" fmla="*/ 769144 h 1285875"/>
                <a:gd name="connsiteX12" fmla="*/ 578643 w 1152525"/>
                <a:gd name="connsiteY12" fmla="*/ 645319 h 1285875"/>
                <a:gd name="connsiteX13" fmla="*/ 669131 w 1152525"/>
                <a:gd name="connsiteY13" fmla="*/ 516731 h 1285875"/>
                <a:gd name="connsiteX14" fmla="*/ 726281 w 1152525"/>
                <a:gd name="connsiteY14" fmla="*/ 431006 h 1285875"/>
                <a:gd name="connsiteX15" fmla="*/ 771525 w 1152525"/>
                <a:gd name="connsiteY15" fmla="*/ 364331 h 1285875"/>
                <a:gd name="connsiteX16" fmla="*/ 807243 w 1152525"/>
                <a:gd name="connsiteY16" fmla="*/ 302419 h 1285875"/>
                <a:gd name="connsiteX17" fmla="*/ 826293 w 1152525"/>
                <a:gd name="connsiteY17" fmla="*/ 261938 h 1285875"/>
                <a:gd name="connsiteX18" fmla="*/ 831056 w 1152525"/>
                <a:gd name="connsiteY18" fmla="*/ 238125 h 1285875"/>
                <a:gd name="connsiteX19" fmla="*/ 828675 w 1152525"/>
                <a:gd name="connsiteY19" fmla="*/ 200025 h 1285875"/>
                <a:gd name="connsiteX20" fmla="*/ 816768 w 1152525"/>
                <a:gd name="connsiteY20" fmla="*/ 164306 h 1285875"/>
                <a:gd name="connsiteX21" fmla="*/ 792956 w 1152525"/>
                <a:gd name="connsiteY21" fmla="*/ 121444 h 1285875"/>
                <a:gd name="connsiteX22" fmla="*/ 762000 w 1152525"/>
                <a:gd name="connsiteY22" fmla="*/ 83344 h 1285875"/>
                <a:gd name="connsiteX23" fmla="*/ 747712 w 1152525"/>
                <a:gd name="connsiteY23" fmla="*/ 64294 h 1285875"/>
                <a:gd name="connsiteX24" fmla="*/ 740568 w 1152525"/>
                <a:gd name="connsiteY24" fmla="*/ 47625 h 1285875"/>
                <a:gd name="connsiteX25" fmla="*/ 740568 w 1152525"/>
                <a:gd name="connsiteY25" fmla="*/ 33338 h 1285875"/>
                <a:gd name="connsiteX26" fmla="*/ 745331 w 1152525"/>
                <a:gd name="connsiteY26" fmla="*/ 16669 h 1285875"/>
                <a:gd name="connsiteX27" fmla="*/ 759618 w 1152525"/>
                <a:gd name="connsiteY27" fmla="*/ 4763 h 1285875"/>
                <a:gd name="connsiteX28" fmla="*/ 776287 w 1152525"/>
                <a:gd name="connsiteY28" fmla="*/ 0 h 1285875"/>
                <a:gd name="connsiteX29" fmla="*/ 807243 w 1152525"/>
                <a:gd name="connsiteY29" fmla="*/ 4763 h 1285875"/>
                <a:gd name="connsiteX30" fmla="*/ 864393 w 1152525"/>
                <a:gd name="connsiteY30" fmla="*/ 28575 h 1285875"/>
                <a:gd name="connsiteX31" fmla="*/ 914400 w 1152525"/>
                <a:gd name="connsiteY31" fmla="*/ 52388 h 1285875"/>
                <a:gd name="connsiteX32" fmla="*/ 962025 w 1152525"/>
                <a:gd name="connsiteY32" fmla="*/ 78581 h 1285875"/>
                <a:gd name="connsiteX33" fmla="*/ 995362 w 1152525"/>
                <a:gd name="connsiteY33" fmla="*/ 100013 h 1285875"/>
                <a:gd name="connsiteX34" fmla="*/ 1028700 w 1152525"/>
                <a:gd name="connsiteY34" fmla="*/ 123825 h 1285875"/>
                <a:gd name="connsiteX35" fmla="*/ 1059656 w 1152525"/>
                <a:gd name="connsiteY35" fmla="*/ 152400 h 1285875"/>
                <a:gd name="connsiteX36" fmla="*/ 1090612 w 1152525"/>
                <a:gd name="connsiteY36" fmla="*/ 190500 h 1285875"/>
                <a:gd name="connsiteX37" fmla="*/ 1109662 w 1152525"/>
                <a:gd name="connsiteY37" fmla="*/ 219075 h 1285875"/>
                <a:gd name="connsiteX38" fmla="*/ 1128712 w 1152525"/>
                <a:gd name="connsiteY38" fmla="*/ 254794 h 1285875"/>
                <a:gd name="connsiteX39" fmla="*/ 1152525 w 1152525"/>
                <a:gd name="connsiteY39" fmla="*/ 326231 h 1285875"/>
                <a:gd name="connsiteX40" fmla="*/ 1054893 w 1152525"/>
                <a:gd name="connsiteY40" fmla="*/ 431006 h 1285875"/>
                <a:gd name="connsiteX41" fmla="*/ 897731 w 1152525"/>
                <a:gd name="connsiteY41" fmla="*/ 600075 h 1285875"/>
                <a:gd name="connsiteX42" fmla="*/ 802481 w 1152525"/>
                <a:gd name="connsiteY42" fmla="*/ 702469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52525" h="1285875">
                  <a:moveTo>
                    <a:pt x="802481" y="702469"/>
                  </a:moveTo>
                  <a:lnTo>
                    <a:pt x="569118" y="935831"/>
                  </a:lnTo>
                  <a:lnTo>
                    <a:pt x="516731" y="983456"/>
                  </a:lnTo>
                  <a:lnTo>
                    <a:pt x="385762" y="1071563"/>
                  </a:lnTo>
                  <a:lnTo>
                    <a:pt x="157162" y="1216819"/>
                  </a:lnTo>
                  <a:lnTo>
                    <a:pt x="33337" y="1285875"/>
                  </a:lnTo>
                  <a:lnTo>
                    <a:pt x="0" y="1214438"/>
                  </a:lnTo>
                  <a:lnTo>
                    <a:pt x="102393" y="1145381"/>
                  </a:lnTo>
                  <a:lnTo>
                    <a:pt x="180975" y="1076325"/>
                  </a:lnTo>
                  <a:lnTo>
                    <a:pt x="254793" y="1002506"/>
                  </a:lnTo>
                  <a:lnTo>
                    <a:pt x="347662" y="909638"/>
                  </a:lnTo>
                  <a:lnTo>
                    <a:pt x="473868" y="769144"/>
                  </a:lnTo>
                  <a:lnTo>
                    <a:pt x="578643" y="645319"/>
                  </a:lnTo>
                  <a:lnTo>
                    <a:pt x="669131" y="516731"/>
                  </a:lnTo>
                  <a:lnTo>
                    <a:pt x="726281" y="431006"/>
                  </a:lnTo>
                  <a:lnTo>
                    <a:pt x="771525" y="364331"/>
                  </a:lnTo>
                  <a:lnTo>
                    <a:pt x="807243" y="302419"/>
                  </a:lnTo>
                  <a:lnTo>
                    <a:pt x="826293" y="261938"/>
                  </a:lnTo>
                  <a:lnTo>
                    <a:pt x="831056" y="238125"/>
                  </a:lnTo>
                  <a:lnTo>
                    <a:pt x="828675" y="200025"/>
                  </a:lnTo>
                  <a:lnTo>
                    <a:pt x="816768" y="164306"/>
                  </a:lnTo>
                  <a:lnTo>
                    <a:pt x="792956" y="121444"/>
                  </a:lnTo>
                  <a:lnTo>
                    <a:pt x="762000" y="83344"/>
                  </a:lnTo>
                  <a:lnTo>
                    <a:pt x="747712" y="64294"/>
                  </a:lnTo>
                  <a:lnTo>
                    <a:pt x="740568" y="47625"/>
                  </a:lnTo>
                  <a:lnTo>
                    <a:pt x="740568" y="33338"/>
                  </a:lnTo>
                  <a:lnTo>
                    <a:pt x="745331" y="16669"/>
                  </a:lnTo>
                  <a:lnTo>
                    <a:pt x="759618" y="4763"/>
                  </a:lnTo>
                  <a:lnTo>
                    <a:pt x="776287" y="0"/>
                  </a:lnTo>
                  <a:lnTo>
                    <a:pt x="807243" y="4763"/>
                  </a:lnTo>
                  <a:lnTo>
                    <a:pt x="864393" y="28575"/>
                  </a:lnTo>
                  <a:lnTo>
                    <a:pt x="914400" y="52388"/>
                  </a:lnTo>
                  <a:lnTo>
                    <a:pt x="962025" y="78581"/>
                  </a:lnTo>
                  <a:lnTo>
                    <a:pt x="995362" y="100013"/>
                  </a:lnTo>
                  <a:lnTo>
                    <a:pt x="1028700" y="123825"/>
                  </a:lnTo>
                  <a:lnTo>
                    <a:pt x="1059656" y="152400"/>
                  </a:lnTo>
                  <a:lnTo>
                    <a:pt x="1090612" y="190500"/>
                  </a:lnTo>
                  <a:lnTo>
                    <a:pt x="1109662" y="219075"/>
                  </a:lnTo>
                  <a:lnTo>
                    <a:pt x="1128712" y="254794"/>
                  </a:lnTo>
                  <a:lnTo>
                    <a:pt x="1152525" y="326231"/>
                  </a:lnTo>
                  <a:lnTo>
                    <a:pt x="1054893" y="431006"/>
                  </a:lnTo>
                  <a:lnTo>
                    <a:pt x="897731" y="600075"/>
                  </a:lnTo>
                  <a:lnTo>
                    <a:pt x="802481" y="702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6D7C8E07-E139-4F1F-9C32-AB8E20D50FEE}"/>
                </a:ext>
              </a:extLst>
            </p:cNvPr>
            <p:cNvSpPr/>
            <p:nvPr/>
          </p:nvSpPr>
          <p:spPr>
            <a:xfrm>
              <a:off x="3724277" y="2647951"/>
              <a:ext cx="2190750" cy="608013"/>
            </a:xfrm>
            <a:custGeom>
              <a:avLst/>
              <a:gdLst>
                <a:gd name="connsiteX0" fmla="*/ 1569244 w 2190750"/>
                <a:gd name="connsiteY0" fmla="*/ 309563 h 607219"/>
                <a:gd name="connsiteX1" fmla="*/ 1328738 w 2190750"/>
                <a:gd name="connsiteY1" fmla="*/ 366713 h 607219"/>
                <a:gd name="connsiteX2" fmla="*/ 1069181 w 2190750"/>
                <a:gd name="connsiteY2" fmla="*/ 419100 h 607219"/>
                <a:gd name="connsiteX3" fmla="*/ 792956 w 2190750"/>
                <a:gd name="connsiteY3" fmla="*/ 490538 h 607219"/>
                <a:gd name="connsiteX4" fmla="*/ 492919 w 2190750"/>
                <a:gd name="connsiteY4" fmla="*/ 571500 h 607219"/>
                <a:gd name="connsiteX5" fmla="*/ 450056 w 2190750"/>
                <a:gd name="connsiteY5" fmla="*/ 585788 h 607219"/>
                <a:gd name="connsiteX6" fmla="*/ 421481 w 2190750"/>
                <a:gd name="connsiteY6" fmla="*/ 595313 h 607219"/>
                <a:gd name="connsiteX7" fmla="*/ 359569 w 2190750"/>
                <a:gd name="connsiteY7" fmla="*/ 604838 h 607219"/>
                <a:gd name="connsiteX8" fmla="*/ 321469 w 2190750"/>
                <a:gd name="connsiteY8" fmla="*/ 607219 h 607219"/>
                <a:gd name="connsiteX9" fmla="*/ 280988 w 2190750"/>
                <a:gd name="connsiteY9" fmla="*/ 604838 h 607219"/>
                <a:gd name="connsiteX10" fmla="*/ 245269 w 2190750"/>
                <a:gd name="connsiteY10" fmla="*/ 600075 h 607219"/>
                <a:gd name="connsiteX11" fmla="*/ 200025 w 2190750"/>
                <a:gd name="connsiteY11" fmla="*/ 585788 h 607219"/>
                <a:gd name="connsiteX12" fmla="*/ 171450 w 2190750"/>
                <a:gd name="connsiteY12" fmla="*/ 569119 h 607219"/>
                <a:gd name="connsiteX13" fmla="*/ 126206 w 2190750"/>
                <a:gd name="connsiteY13" fmla="*/ 538163 h 607219"/>
                <a:gd name="connsiteX14" fmla="*/ 88106 w 2190750"/>
                <a:gd name="connsiteY14" fmla="*/ 502444 h 607219"/>
                <a:gd name="connsiteX15" fmla="*/ 59531 w 2190750"/>
                <a:gd name="connsiteY15" fmla="*/ 464344 h 607219"/>
                <a:gd name="connsiteX16" fmla="*/ 28575 w 2190750"/>
                <a:gd name="connsiteY16" fmla="*/ 414338 h 607219"/>
                <a:gd name="connsiteX17" fmla="*/ 9525 w 2190750"/>
                <a:gd name="connsiteY17" fmla="*/ 376238 h 607219"/>
                <a:gd name="connsiteX18" fmla="*/ 0 w 2190750"/>
                <a:gd name="connsiteY18" fmla="*/ 347663 h 607219"/>
                <a:gd name="connsiteX19" fmla="*/ 0 w 2190750"/>
                <a:gd name="connsiteY19" fmla="*/ 333375 h 607219"/>
                <a:gd name="connsiteX20" fmla="*/ 0 w 2190750"/>
                <a:gd name="connsiteY20" fmla="*/ 321469 h 607219"/>
                <a:gd name="connsiteX21" fmla="*/ 11906 w 2190750"/>
                <a:gd name="connsiteY21" fmla="*/ 311944 h 607219"/>
                <a:gd name="connsiteX22" fmla="*/ 28575 w 2190750"/>
                <a:gd name="connsiteY22" fmla="*/ 309563 h 607219"/>
                <a:gd name="connsiteX23" fmla="*/ 45244 w 2190750"/>
                <a:gd name="connsiteY23" fmla="*/ 311944 h 607219"/>
                <a:gd name="connsiteX24" fmla="*/ 83344 w 2190750"/>
                <a:gd name="connsiteY24" fmla="*/ 328613 h 607219"/>
                <a:gd name="connsiteX25" fmla="*/ 130969 w 2190750"/>
                <a:gd name="connsiteY25" fmla="*/ 352425 h 607219"/>
                <a:gd name="connsiteX26" fmla="*/ 171450 w 2190750"/>
                <a:gd name="connsiteY26" fmla="*/ 369094 h 607219"/>
                <a:gd name="connsiteX27" fmla="*/ 223838 w 2190750"/>
                <a:gd name="connsiteY27" fmla="*/ 388144 h 607219"/>
                <a:gd name="connsiteX28" fmla="*/ 273844 w 2190750"/>
                <a:gd name="connsiteY28" fmla="*/ 402431 h 607219"/>
                <a:gd name="connsiteX29" fmla="*/ 304800 w 2190750"/>
                <a:gd name="connsiteY29" fmla="*/ 407194 h 607219"/>
                <a:gd name="connsiteX30" fmla="*/ 345281 w 2190750"/>
                <a:gd name="connsiteY30" fmla="*/ 404813 h 607219"/>
                <a:gd name="connsiteX31" fmla="*/ 428625 w 2190750"/>
                <a:gd name="connsiteY31" fmla="*/ 385763 h 607219"/>
                <a:gd name="connsiteX32" fmla="*/ 719138 w 2190750"/>
                <a:gd name="connsiteY32" fmla="*/ 316706 h 607219"/>
                <a:gd name="connsiteX33" fmla="*/ 1140619 w 2190750"/>
                <a:gd name="connsiteY33" fmla="*/ 216694 h 607219"/>
                <a:gd name="connsiteX34" fmla="*/ 1335881 w 2190750"/>
                <a:gd name="connsiteY34" fmla="*/ 183356 h 607219"/>
                <a:gd name="connsiteX35" fmla="*/ 1481138 w 2190750"/>
                <a:gd name="connsiteY35" fmla="*/ 145256 h 607219"/>
                <a:gd name="connsiteX36" fmla="*/ 1664494 w 2190750"/>
                <a:gd name="connsiteY36" fmla="*/ 95250 h 607219"/>
                <a:gd name="connsiteX37" fmla="*/ 1702594 w 2190750"/>
                <a:gd name="connsiteY37" fmla="*/ 76200 h 607219"/>
                <a:gd name="connsiteX38" fmla="*/ 1750219 w 2190750"/>
                <a:gd name="connsiteY38" fmla="*/ 47625 h 607219"/>
                <a:gd name="connsiteX39" fmla="*/ 1781175 w 2190750"/>
                <a:gd name="connsiteY39" fmla="*/ 21431 h 607219"/>
                <a:gd name="connsiteX40" fmla="*/ 1809750 w 2190750"/>
                <a:gd name="connsiteY40" fmla="*/ 0 h 607219"/>
                <a:gd name="connsiteX41" fmla="*/ 1852613 w 2190750"/>
                <a:gd name="connsiteY41" fmla="*/ 0 h 607219"/>
                <a:gd name="connsiteX42" fmla="*/ 1914525 w 2190750"/>
                <a:gd name="connsiteY42" fmla="*/ 9525 h 607219"/>
                <a:gd name="connsiteX43" fmla="*/ 1985963 w 2190750"/>
                <a:gd name="connsiteY43" fmla="*/ 28575 h 607219"/>
                <a:gd name="connsiteX44" fmla="*/ 2038350 w 2190750"/>
                <a:gd name="connsiteY44" fmla="*/ 42863 h 607219"/>
                <a:gd name="connsiteX45" fmla="*/ 2102644 w 2190750"/>
                <a:gd name="connsiteY45" fmla="*/ 71438 h 607219"/>
                <a:gd name="connsiteX46" fmla="*/ 2150269 w 2190750"/>
                <a:gd name="connsiteY46" fmla="*/ 100013 h 607219"/>
                <a:gd name="connsiteX47" fmla="*/ 2183606 w 2190750"/>
                <a:gd name="connsiteY47" fmla="*/ 126206 h 607219"/>
                <a:gd name="connsiteX48" fmla="*/ 2190750 w 2190750"/>
                <a:gd name="connsiteY48" fmla="*/ 142875 h 607219"/>
                <a:gd name="connsiteX49" fmla="*/ 2190750 w 2190750"/>
                <a:gd name="connsiteY49" fmla="*/ 169069 h 607219"/>
                <a:gd name="connsiteX50" fmla="*/ 2155031 w 2190750"/>
                <a:gd name="connsiteY50" fmla="*/ 216694 h 607219"/>
                <a:gd name="connsiteX51" fmla="*/ 2109788 w 2190750"/>
                <a:gd name="connsiteY51" fmla="*/ 230981 h 607219"/>
                <a:gd name="connsiteX52" fmla="*/ 1912144 w 2190750"/>
                <a:gd name="connsiteY52" fmla="*/ 257175 h 607219"/>
                <a:gd name="connsiteX53" fmla="*/ 1569244 w 2190750"/>
                <a:gd name="connsiteY53" fmla="*/ 30956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90750" h="607219">
                  <a:moveTo>
                    <a:pt x="1569244" y="309563"/>
                  </a:moveTo>
                  <a:lnTo>
                    <a:pt x="1328738" y="366713"/>
                  </a:lnTo>
                  <a:lnTo>
                    <a:pt x="1069181" y="419100"/>
                  </a:lnTo>
                  <a:lnTo>
                    <a:pt x="792956" y="490538"/>
                  </a:lnTo>
                  <a:lnTo>
                    <a:pt x="492919" y="571500"/>
                  </a:lnTo>
                  <a:lnTo>
                    <a:pt x="450056" y="585788"/>
                  </a:lnTo>
                  <a:lnTo>
                    <a:pt x="421481" y="595313"/>
                  </a:lnTo>
                  <a:lnTo>
                    <a:pt x="359569" y="604838"/>
                  </a:lnTo>
                  <a:lnTo>
                    <a:pt x="321469" y="607219"/>
                  </a:lnTo>
                  <a:lnTo>
                    <a:pt x="280988" y="604838"/>
                  </a:lnTo>
                  <a:lnTo>
                    <a:pt x="245269" y="600075"/>
                  </a:lnTo>
                  <a:lnTo>
                    <a:pt x="200025" y="585788"/>
                  </a:lnTo>
                  <a:lnTo>
                    <a:pt x="171450" y="569119"/>
                  </a:lnTo>
                  <a:lnTo>
                    <a:pt x="126206" y="538163"/>
                  </a:lnTo>
                  <a:lnTo>
                    <a:pt x="88106" y="502444"/>
                  </a:lnTo>
                  <a:lnTo>
                    <a:pt x="59531" y="464344"/>
                  </a:lnTo>
                  <a:lnTo>
                    <a:pt x="28575" y="414338"/>
                  </a:lnTo>
                  <a:lnTo>
                    <a:pt x="9525" y="376238"/>
                  </a:lnTo>
                  <a:lnTo>
                    <a:pt x="0" y="347663"/>
                  </a:lnTo>
                  <a:lnTo>
                    <a:pt x="0" y="333375"/>
                  </a:lnTo>
                  <a:lnTo>
                    <a:pt x="0" y="321469"/>
                  </a:lnTo>
                  <a:lnTo>
                    <a:pt x="11906" y="311944"/>
                  </a:lnTo>
                  <a:lnTo>
                    <a:pt x="28575" y="309563"/>
                  </a:lnTo>
                  <a:lnTo>
                    <a:pt x="45244" y="311944"/>
                  </a:lnTo>
                  <a:lnTo>
                    <a:pt x="83344" y="328613"/>
                  </a:lnTo>
                  <a:lnTo>
                    <a:pt x="130969" y="352425"/>
                  </a:lnTo>
                  <a:lnTo>
                    <a:pt x="171450" y="369094"/>
                  </a:lnTo>
                  <a:lnTo>
                    <a:pt x="223838" y="388144"/>
                  </a:lnTo>
                  <a:lnTo>
                    <a:pt x="273844" y="402431"/>
                  </a:lnTo>
                  <a:lnTo>
                    <a:pt x="304800" y="407194"/>
                  </a:lnTo>
                  <a:lnTo>
                    <a:pt x="345281" y="404813"/>
                  </a:lnTo>
                  <a:lnTo>
                    <a:pt x="428625" y="385763"/>
                  </a:lnTo>
                  <a:lnTo>
                    <a:pt x="719138" y="316706"/>
                  </a:lnTo>
                  <a:lnTo>
                    <a:pt x="1140619" y="216694"/>
                  </a:lnTo>
                  <a:lnTo>
                    <a:pt x="1335881" y="183356"/>
                  </a:lnTo>
                  <a:lnTo>
                    <a:pt x="1481138" y="145256"/>
                  </a:lnTo>
                  <a:lnTo>
                    <a:pt x="1664494" y="95250"/>
                  </a:lnTo>
                  <a:lnTo>
                    <a:pt x="1702594" y="76200"/>
                  </a:lnTo>
                  <a:lnTo>
                    <a:pt x="1750219" y="47625"/>
                  </a:lnTo>
                  <a:lnTo>
                    <a:pt x="1781175" y="21431"/>
                  </a:lnTo>
                  <a:lnTo>
                    <a:pt x="1809750" y="0"/>
                  </a:lnTo>
                  <a:lnTo>
                    <a:pt x="1852613" y="0"/>
                  </a:lnTo>
                  <a:lnTo>
                    <a:pt x="1914525" y="9525"/>
                  </a:lnTo>
                  <a:lnTo>
                    <a:pt x="1985963" y="28575"/>
                  </a:lnTo>
                  <a:lnTo>
                    <a:pt x="2038350" y="42863"/>
                  </a:lnTo>
                  <a:lnTo>
                    <a:pt x="2102644" y="71438"/>
                  </a:lnTo>
                  <a:lnTo>
                    <a:pt x="2150269" y="100013"/>
                  </a:lnTo>
                  <a:lnTo>
                    <a:pt x="2183606" y="126206"/>
                  </a:lnTo>
                  <a:lnTo>
                    <a:pt x="2190750" y="142875"/>
                  </a:lnTo>
                  <a:lnTo>
                    <a:pt x="2190750" y="169069"/>
                  </a:lnTo>
                  <a:lnTo>
                    <a:pt x="2155031" y="216694"/>
                  </a:lnTo>
                  <a:lnTo>
                    <a:pt x="2109788" y="230981"/>
                  </a:lnTo>
                  <a:lnTo>
                    <a:pt x="1912144" y="257175"/>
                  </a:lnTo>
                  <a:lnTo>
                    <a:pt x="1569244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6" name="フリーフォーム 22">
              <a:extLst>
                <a:ext uri="{FF2B5EF4-FFF2-40B4-BE49-F238E27FC236}">
                  <a16:creationId xmlns:a16="http://schemas.microsoft.com/office/drawing/2014/main" id="{10DEC40B-7290-4B2E-9AC6-665D2A32BA68}"/>
                </a:ext>
              </a:extLst>
            </p:cNvPr>
            <p:cNvSpPr/>
            <p:nvPr/>
          </p:nvSpPr>
          <p:spPr>
            <a:xfrm rot="16200000">
              <a:off x="3013078" y="3749676"/>
              <a:ext cx="3784600" cy="403225"/>
            </a:xfrm>
            <a:custGeom>
              <a:avLst/>
              <a:gdLst>
                <a:gd name="connsiteX0" fmla="*/ 1889125 w 3784600"/>
                <a:gd name="connsiteY0" fmla="*/ 333375 h 403225"/>
                <a:gd name="connsiteX1" fmla="*/ 1216025 w 3784600"/>
                <a:gd name="connsiteY1" fmla="*/ 317500 h 403225"/>
                <a:gd name="connsiteX2" fmla="*/ 838200 w 3784600"/>
                <a:gd name="connsiteY2" fmla="*/ 314325 h 403225"/>
                <a:gd name="connsiteX3" fmla="*/ 460375 w 3784600"/>
                <a:gd name="connsiteY3" fmla="*/ 314325 h 403225"/>
                <a:gd name="connsiteX4" fmla="*/ 263525 w 3784600"/>
                <a:gd name="connsiteY4" fmla="*/ 314325 h 403225"/>
                <a:gd name="connsiteX5" fmla="*/ 184150 w 3784600"/>
                <a:gd name="connsiteY5" fmla="*/ 304800 h 403225"/>
                <a:gd name="connsiteX6" fmla="*/ 133350 w 3784600"/>
                <a:gd name="connsiteY6" fmla="*/ 292100 h 403225"/>
                <a:gd name="connsiteX7" fmla="*/ 92075 w 3784600"/>
                <a:gd name="connsiteY7" fmla="*/ 276225 h 403225"/>
                <a:gd name="connsiteX8" fmla="*/ 50800 w 3784600"/>
                <a:gd name="connsiteY8" fmla="*/ 254000 h 403225"/>
                <a:gd name="connsiteX9" fmla="*/ 25400 w 3784600"/>
                <a:gd name="connsiteY9" fmla="*/ 231775 h 403225"/>
                <a:gd name="connsiteX10" fmla="*/ 9525 w 3784600"/>
                <a:gd name="connsiteY10" fmla="*/ 212725 h 403225"/>
                <a:gd name="connsiteX11" fmla="*/ 0 w 3784600"/>
                <a:gd name="connsiteY11" fmla="*/ 177800 h 403225"/>
                <a:gd name="connsiteX12" fmla="*/ 0 w 3784600"/>
                <a:gd name="connsiteY12" fmla="*/ 149225 h 403225"/>
                <a:gd name="connsiteX13" fmla="*/ 15875 w 3784600"/>
                <a:gd name="connsiteY13" fmla="*/ 117475 h 403225"/>
                <a:gd name="connsiteX14" fmla="*/ 53975 w 3784600"/>
                <a:gd name="connsiteY14" fmla="*/ 98425 h 403225"/>
                <a:gd name="connsiteX15" fmla="*/ 152400 w 3784600"/>
                <a:gd name="connsiteY15" fmla="*/ 69850 h 403225"/>
                <a:gd name="connsiteX16" fmla="*/ 260350 w 3784600"/>
                <a:gd name="connsiteY16" fmla="*/ 34925 h 403225"/>
                <a:gd name="connsiteX17" fmla="*/ 339725 w 3784600"/>
                <a:gd name="connsiteY17" fmla="*/ 9525 h 403225"/>
                <a:gd name="connsiteX18" fmla="*/ 400050 w 3784600"/>
                <a:gd name="connsiteY18" fmla="*/ 0 h 403225"/>
                <a:gd name="connsiteX19" fmla="*/ 492125 w 3784600"/>
                <a:gd name="connsiteY19" fmla="*/ 3175 h 403225"/>
                <a:gd name="connsiteX20" fmla="*/ 574675 w 3784600"/>
                <a:gd name="connsiteY20" fmla="*/ 19050 h 403225"/>
                <a:gd name="connsiteX21" fmla="*/ 635000 w 3784600"/>
                <a:gd name="connsiteY21" fmla="*/ 34925 h 403225"/>
                <a:gd name="connsiteX22" fmla="*/ 1066800 w 3784600"/>
                <a:gd name="connsiteY22" fmla="*/ 69850 h 403225"/>
                <a:gd name="connsiteX23" fmla="*/ 1654175 w 3784600"/>
                <a:gd name="connsiteY23" fmla="*/ 95250 h 403225"/>
                <a:gd name="connsiteX24" fmla="*/ 2308225 w 3784600"/>
                <a:gd name="connsiteY24" fmla="*/ 114300 h 403225"/>
                <a:gd name="connsiteX25" fmla="*/ 2962275 w 3784600"/>
                <a:gd name="connsiteY25" fmla="*/ 130175 h 403225"/>
                <a:gd name="connsiteX26" fmla="*/ 3492500 w 3784600"/>
                <a:gd name="connsiteY26" fmla="*/ 158750 h 403225"/>
                <a:gd name="connsiteX27" fmla="*/ 3559175 w 3784600"/>
                <a:gd name="connsiteY27" fmla="*/ 152400 h 403225"/>
                <a:gd name="connsiteX28" fmla="*/ 3606800 w 3784600"/>
                <a:gd name="connsiteY28" fmla="*/ 133350 h 403225"/>
                <a:gd name="connsiteX29" fmla="*/ 3635375 w 3784600"/>
                <a:gd name="connsiteY29" fmla="*/ 111125 h 403225"/>
                <a:gd name="connsiteX30" fmla="*/ 3714750 w 3784600"/>
                <a:gd name="connsiteY30" fmla="*/ 25400 h 403225"/>
                <a:gd name="connsiteX31" fmla="*/ 3784600 w 3784600"/>
                <a:gd name="connsiteY31" fmla="*/ 206375 h 403225"/>
                <a:gd name="connsiteX32" fmla="*/ 3686175 w 3784600"/>
                <a:gd name="connsiteY32" fmla="*/ 327025 h 403225"/>
                <a:gd name="connsiteX33" fmla="*/ 3657600 w 3784600"/>
                <a:gd name="connsiteY33" fmla="*/ 352425 h 403225"/>
                <a:gd name="connsiteX34" fmla="*/ 3597275 w 3784600"/>
                <a:gd name="connsiteY34" fmla="*/ 384175 h 403225"/>
                <a:gd name="connsiteX35" fmla="*/ 3524250 w 3784600"/>
                <a:gd name="connsiteY35" fmla="*/ 403225 h 403225"/>
                <a:gd name="connsiteX36" fmla="*/ 3238500 w 3784600"/>
                <a:gd name="connsiteY36" fmla="*/ 396875 h 403225"/>
                <a:gd name="connsiteX37" fmla="*/ 2994025 w 3784600"/>
                <a:gd name="connsiteY37" fmla="*/ 381000 h 403225"/>
                <a:gd name="connsiteX38" fmla="*/ 2841625 w 3784600"/>
                <a:gd name="connsiteY38" fmla="*/ 381000 h 403225"/>
                <a:gd name="connsiteX39" fmla="*/ 2247900 w 3784600"/>
                <a:gd name="connsiteY39" fmla="*/ 342900 h 403225"/>
                <a:gd name="connsiteX40" fmla="*/ 1889125 w 3784600"/>
                <a:gd name="connsiteY40" fmla="*/ 333375 h 40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784600" h="403225">
                  <a:moveTo>
                    <a:pt x="1889125" y="333375"/>
                  </a:moveTo>
                  <a:lnTo>
                    <a:pt x="1216025" y="317500"/>
                  </a:lnTo>
                  <a:lnTo>
                    <a:pt x="838200" y="314325"/>
                  </a:lnTo>
                  <a:lnTo>
                    <a:pt x="460375" y="314325"/>
                  </a:lnTo>
                  <a:lnTo>
                    <a:pt x="263525" y="314325"/>
                  </a:lnTo>
                  <a:lnTo>
                    <a:pt x="184150" y="304800"/>
                  </a:lnTo>
                  <a:lnTo>
                    <a:pt x="133350" y="292100"/>
                  </a:lnTo>
                  <a:lnTo>
                    <a:pt x="92075" y="276225"/>
                  </a:lnTo>
                  <a:lnTo>
                    <a:pt x="50800" y="254000"/>
                  </a:lnTo>
                  <a:lnTo>
                    <a:pt x="25400" y="231775"/>
                  </a:lnTo>
                  <a:lnTo>
                    <a:pt x="9525" y="212725"/>
                  </a:lnTo>
                  <a:lnTo>
                    <a:pt x="0" y="177800"/>
                  </a:lnTo>
                  <a:lnTo>
                    <a:pt x="0" y="149225"/>
                  </a:lnTo>
                  <a:lnTo>
                    <a:pt x="15875" y="117475"/>
                  </a:lnTo>
                  <a:lnTo>
                    <a:pt x="53975" y="98425"/>
                  </a:lnTo>
                  <a:lnTo>
                    <a:pt x="152400" y="69850"/>
                  </a:lnTo>
                  <a:lnTo>
                    <a:pt x="260350" y="34925"/>
                  </a:lnTo>
                  <a:lnTo>
                    <a:pt x="339725" y="9525"/>
                  </a:lnTo>
                  <a:lnTo>
                    <a:pt x="400050" y="0"/>
                  </a:lnTo>
                  <a:lnTo>
                    <a:pt x="492125" y="3175"/>
                  </a:lnTo>
                  <a:lnTo>
                    <a:pt x="574675" y="19050"/>
                  </a:lnTo>
                  <a:lnTo>
                    <a:pt x="635000" y="34925"/>
                  </a:lnTo>
                  <a:lnTo>
                    <a:pt x="1066800" y="69850"/>
                  </a:lnTo>
                  <a:lnTo>
                    <a:pt x="1654175" y="95250"/>
                  </a:lnTo>
                  <a:lnTo>
                    <a:pt x="2308225" y="114300"/>
                  </a:lnTo>
                  <a:lnTo>
                    <a:pt x="2962275" y="130175"/>
                  </a:lnTo>
                  <a:lnTo>
                    <a:pt x="3492500" y="158750"/>
                  </a:lnTo>
                  <a:lnTo>
                    <a:pt x="3559175" y="152400"/>
                  </a:lnTo>
                  <a:lnTo>
                    <a:pt x="3606800" y="133350"/>
                  </a:lnTo>
                  <a:lnTo>
                    <a:pt x="3635375" y="111125"/>
                  </a:lnTo>
                  <a:lnTo>
                    <a:pt x="3714750" y="25400"/>
                  </a:lnTo>
                  <a:lnTo>
                    <a:pt x="3784600" y="206375"/>
                  </a:lnTo>
                  <a:lnTo>
                    <a:pt x="3686175" y="327025"/>
                  </a:lnTo>
                  <a:lnTo>
                    <a:pt x="3657600" y="352425"/>
                  </a:lnTo>
                  <a:lnTo>
                    <a:pt x="3597275" y="384175"/>
                  </a:lnTo>
                  <a:lnTo>
                    <a:pt x="3524250" y="403225"/>
                  </a:lnTo>
                  <a:lnTo>
                    <a:pt x="3238500" y="396875"/>
                  </a:lnTo>
                  <a:lnTo>
                    <a:pt x="2994025" y="381000"/>
                  </a:lnTo>
                  <a:lnTo>
                    <a:pt x="2841625" y="381000"/>
                  </a:lnTo>
                  <a:lnTo>
                    <a:pt x="2247900" y="342900"/>
                  </a:lnTo>
                  <a:lnTo>
                    <a:pt x="1889125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21">
              <a:extLst>
                <a:ext uri="{FF2B5EF4-FFF2-40B4-BE49-F238E27FC236}">
                  <a16:creationId xmlns:a16="http://schemas.microsoft.com/office/drawing/2014/main" id="{DC94D9A4-1496-42BE-B8C6-9DCA675D42CB}"/>
                </a:ext>
              </a:extLst>
            </p:cNvPr>
            <p:cNvSpPr/>
            <p:nvPr/>
          </p:nvSpPr>
          <p:spPr>
            <a:xfrm rot="16200000">
              <a:off x="3421858" y="3390107"/>
              <a:ext cx="1881187" cy="1098550"/>
            </a:xfrm>
            <a:custGeom>
              <a:avLst/>
              <a:gdLst>
                <a:gd name="connsiteX0" fmla="*/ 981075 w 1881188"/>
                <a:gd name="connsiteY0" fmla="*/ 802481 h 1097756"/>
                <a:gd name="connsiteX1" fmla="*/ 735807 w 1881188"/>
                <a:gd name="connsiteY1" fmla="*/ 638175 h 1097756"/>
                <a:gd name="connsiteX2" fmla="*/ 552450 w 1881188"/>
                <a:gd name="connsiteY2" fmla="*/ 497681 h 1097756"/>
                <a:gd name="connsiteX3" fmla="*/ 342900 w 1881188"/>
                <a:gd name="connsiteY3" fmla="*/ 330993 h 1097756"/>
                <a:gd name="connsiteX4" fmla="*/ 95250 w 1881188"/>
                <a:gd name="connsiteY4" fmla="*/ 130968 h 1097756"/>
                <a:gd name="connsiteX5" fmla="*/ 26194 w 1881188"/>
                <a:gd name="connsiteY5" fmla="*/ 78581 h 1097756"/>
                <a:gd name="connsiteX6" fmla="*/ 9525 w 1881188"/>
                <a:gd name="connsiteY6" fmla="*/ 61912 h 1097756"/>
                <a:gd name="connsiteX7" fmla="*/ 0 w 1881188"/>
                <a:gd name="connsiteY7" fmla="*/ 38100 h 1097756"/>
                <a:gd name="connsiteX8" fmla="*/ 0 w 1881188"/>
                <a:gd name="connsiteY8" fmla="*/ 23812 h 1097756"/>
                <a:gd name="connsiteX9" fmla="*/ 7144 w 1881188"/>
                <a:gd name="connsiteY9" fmla="*/ 9525 h 1097756"/>
                <a:gd name="connsiteX10" fmla="*/ 30957 w 1881188"/>
                <a:gd name="connsiteY10" fmla="*/ 0 h 1097756"/>
                <a:gd name="connsiteX11" fmla="*/ 59532 w 1881188"/>
                <a:gd name="connsiteY11" fmla="*/ 0 h 1097756"/>
                <a:gd name="connsiteX12" fmla="*/ 100013 w 1881188"/>
                <a:gd name="connsiteY12" fmla="*/ 19050 h 1097756"/>
                <a:gd name="connsiteX13" fmla="*/ 283369 w 1881188"/>
                <a:gd name="connsiteY13" fmla="*/ 154781 h 1097756"/>
                <a:gd name="connsiteX14" fmla="*/ 502444 w 1881188"/>
                <a:gd name="connsiteY14" fmla="*/ 302418 h 1097756"/>
                <a:gd name="connsiteX15" fmla="*/ 685800 w 1881188"/>
                <a:gd name="connsiteY15" fmla="*/ 414337 h 1097756"/>
                <a:gd name="connsiteX16" fmla="*/ 878682 w 1881188"/>
                <a:gd name="connsiteY16" fmla="*/ 521493 h 1097756"/>
                <a:gd name="connsiteX17" fmla="*/ 962025 w 1881188"/>
                <a:gd name="connsiteY17" fmla="*/ 571500 h 1097756"/>
                <a:gd name="connsiteX18" fmla="*/ 1173957 w 1881188"/>
                <a:gd name="connsiteY18" fmla="*/ 683418 h 1097756"/>
                <a:gd name="connsiteX19" fmla="*/ 1445419 w 1881188"/>
                <a:gd name="connsiteY19" fmla="*/ 812006 h 1097756"/>
                <a:gd name="connsiteX20" fmla="*/ 1700213 w 1881188"/>
                <a:gd name="connsiteY20" fmla="*/ 916781 h 1097756"/>
                <a:gd name="connsiteX21" fmla="*/ 1871663 w 1881188"/>
                <a:gd name="connsiteY21" fmla="*/ 983456 h 1097756"/>
                <a:gd name="connsiteX22" fmla="*/ 1881188 w 1881188"/>
                <a:gd name="connsiteY22" fmla="*/ 1097756 h 1097756"/>
                <a:gd name="connsiteX23" fmla="*/ 1388269 w 1881188"/>
                <a:gd name="connsiteY23" fmla="*/ 1076325 h 1097756"/>
                <a:gd name="connsiteX24" fmla="*/ 1250157 w 1881188"/>
                <a:gd name="connsiteY24" fmla="*/ 978693 h 1097756"/>
                <a:gd name="connsiteX25" fmla="*/ 1095375 w 1881188"/>
                <a:gd name="connsiteY25" fmla="*/ 876300 h 1097756"/>
                <a:gd name="connsiteX26" fmla="*/ 981075 w 1881188"/>
                <a:gd name="connsiteY26" fmla="*/ 802481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81188" h="1097756">
                  <a:moveTo>
                    <a:pt x="981075" y="802481"/>
                  </a:moveTo>
                  <a:lnTo>
                    <a:pt x="735807" y="638175"/>
                  </a:lnTo>
                  <a:lnTo>
                    <a:pt x="552450" y="497681"/>
                  </a:lnTo>
                  <a:lnTo>
                    <a:pt x="342900" y="330993"/>
                  </a:lnTo>
                  <a:lnTo>
                    <a:pt x="95250" y="130968"/>
                  </a:lnTo>
                  <a:lnTo>
                    <a:pt x="26194" y="78581"/>
                  </a:lnTo>
                  <a:lnTo>
                    <a:pt x="9525" y="61912"/>
                  </a:lnTo>
                  <a:lnTo>
                    <a:pt x="0" y="38100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30957" y="0"/>
                  </a:lnTo>
                  <a:lnTo>
                    <a:pt x="59532" y="0"/>
                  </a:lnTo>
                  <a:lnTo>
                    <a:pt x="100013" y="19050"/>
                  </a:lnTo>
                  <a:lnTo>
                    <a:pt x="283369" y="154781"/>
                  </a:lnTo>
                  <a:lnTo>
                    <a:pt x="502444" y="302418"/>
                  </a:lnTo>
                  <a:lnTo>
                    <a:pt x="685800" y="414337"/>
                  </a:lnTo>
                  <a:lnTo>
                    <a:pt x="878682" y="521493"/>
                  </a:lnTo>
                  <a:lnTo>
                    <a:pt x="962025" y="571500"/>
                  </a:lnTo>
                  <a:lnTo>
                    <a:pt x="1173957" y="683418"/>
                  </a:lnTo>
                  <a:lnTo>
                    <a:pt x="1445419" y="812006"/>
                  </a:lnTo>
                  <a:lnTo>
                    <a:pt x="1700213" y="916781"/>
                  </a:lnTo>
                  <a:lnTo>
                    <a:pt x="1871663" y="983456"/>
                  </a:lnTo>
                  <a:lnTo>
                    <a:pt x="1881188" y="1097756"/>
                  </a:lnTo>
                  <a:lnTo>
                    <a:pt x="1388269" y="1076325"/>
                  </a:lnTo>
                  <a:lnTo>
                    <a:pt x="1250157" y="978693"/>
                  </a:lnTo>
                  <a:lnTo>
                    <a:pt x="1095375" y="876300"/>
                  </a:lnTo>
                  <a:lnTo>
                    <a:pt x="981075" y="802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FE3B5A7B-A030-44EA-97D0-2D26A6AFD6A1}"/>
                </a:ext>
              </a:extLst>
            </p:cNvPr>
            <p:cNvSpPr/>
            <p:nvPr/>
          </p:nvSpPr>
          <p:spPr>
            <a:xfrm>
              <a:off x="4995863" y="3233739"/>
              <a:ext cx="647700" cy="688975"/>
            </a:xfrm>
            <a:custGeom>
              <a:avLst/>
              <a:gdLst>
                <a:gd name="connsiteX0" fmla="*/ 319087 w 647700"/>
                <a:gd name="connsiteY0" fmla="*/ 388143 h 688181"/>
                <a:gd name="connsiteX1" fmla="*/ 226218 w 647700"/>
                <a:gd name="connsiteY1" fmla="*/ 269081 h 688181"/>
                <a:gd name="connsiteX2" fmla="*/ 190500 w 647700"/>
                <a:gd name="connsiteY2" fmla="*/ 228600 h 688181"/>
                <a:gd name="connsiteX3" fmla="*/ 135731 w 647700"/>
                <a:gd name="connsiteY3" fmla="*/ 171450 h 688181"/>
                <a:gd name="connsiteX4" fmla="*/ 97631 w 647700"/>
                <a:gd name="connsiteY4" fmla="*/ 138112 h 688181"/>
                <a:gd name="connsiteX5" fmla="*/ 57150 w 647700"/>
                <a:gd name="connsiteY5" fmla="*/ 104775 h 688181"/>
                <a:gd name="connsiteX6" fmla="*/ 2381 w 647700"/>
                <a:gd name="connsiteY6" fmla="*/ 61912 h 688181"/>
                <a:gd name="connsiteX7" fmla="*/ 0 w 647700"/>
                <a:gd name="connsiteY7" fmla="*/ 0 h 688181"/>
                <a:gd name="connsiteX8" fmla="*/ 71437 w 647700"/>
                <a:gd name="connsiteY8" fmla="*/ 19050 h 688181"/>
                <a:gd name="connsiteX9" fmla="*/ 133350 w 647700"/>
                <a:gd name="connsiteY9" fmla="*/ 42862 h 688181"/>
                <a:gd name="connsiteX10" fmla="*/ 202406 w 647700"/>
                <a:gd name="connsiteY10" fmla="*/ 73818 h 688181"/>
                <a:gd name="connsiteX11" fmla="*/ 269081 w 647700"/>
                <a:gd name="connsiteY11" fmla="*/ 107156 h 688181"/>
                <a:gd name="connsiteX12" fmla="*/ 333375 w 647700"/>
                <a:gd name="connsiteY12" fmla="*/ 140493 h 688181"/>
                <a:gd name="connsiteX13" fmla="*/ 397668 w 647700"/>
                <a:gd name="connsiteY13" fmla="*/ 180975 h 688181"/>
                <a:gd name="connsiteX14" fmla="*/ 469106 w 647700"/>
                <a:gd name="connsiteY14" fmla="*/ 228600 h 688181"/>
                <a:gd name="connsiteX15" fmla="*/ 514350 w 647700"/>
                <a:gd name="connsiteY15" fmla="*/ 264318 h 688181"/>
                <a:gd name="connsiteX16" fmla="*/ 557212 w 647700"/>
                <a:gd name="connsiteY16" fmla="*/ 304800 h 688181"/>
                <a:gd name="connsiteX17" fmla="*/ 588168 w 647700"/>
                <a:gd name="connsiteY17" fmla="*/ 335756 h 688181"/>
                <a:gd name="connsiteX18" fmla="*/ 607218 w 647700"/>
                <a:gd name="connsiteY18" fmla="*/ 364331 h 688181"/>
                <a:gd name="connsiteX19" fmla="*/ 623887 w 647700"/>
                <a:gd name="connsiteY19" fmla="*/ 395287 h 688181"/>
                <a:gd name="connsiteX20" fmla="*/ 638175 w 647700"/>
                <a:gd name="connsiteY20" fmla="*/ 423862 h 688181"/>
                <a:gd name="connsiteX21" fmla="*/ 645318 w 647700"/>
                <a:gd name="connsiteY21" fmla="*/ 459581 h 688181"/>
                <a:gd name="connsiteX22" fmla="*/ 647700 w 647700"/>
                <a:gd name="connsiteY22" fmla="*/ 504825 h 688181"/>
                <a:gd name="connsiteX23" fmla="*/ 642937 w 647700"/>
                <a:gd name="connsiteY23" fmla="*/ 554831 h 688181"/>
                <a:gd name="connsiteX24" fmla="*/ 633412 w 647700"/>
                <a:gd name="connsiteY24" fmla="*/ 592931 h 688181"/>
                <a:gd name="connsiteX25" fmla="*/ 619125 w 647700"/>
                <a:gd name="connsiteY25" fmla="*/ 631031 h 688181"/>
                <a:gd name="connsiteX26" fmla="*/ 595312 w 647700"/>
                <a:gd name="connsiteY26" fmla="*/ 666750 h 688181"/>
                <a:gd name="connsiteX27" fmla="*/ 576262 w 647700"/>
                <a:gd name="connsiteY27" fmla="*/ 683418 h 688181"/>
                <a:gd name="connsiteX28" fmla="*/ 561975 w 647700"/>
                <a:gd name="connsiteY28" fmla="*/ 688181 h 688181"/>
                <a:gd name="connsiteX29" fmla="*/ 538162 w 647700"/>
                <a:gd name="connsiteY29" fmla="*/ 685800 h 688181"/>
                <a:gd name="connsiteX30" fmla="*/ 509587 w 647700"/>
                <a:gd name="connsiteY30" fmla="*/ 676275 h 688181"/>
                <a:gd name="connsiteX31" fmla="*/ 490537 w 647700"/>
                <a:gd name="connsiteY31" fmla="*/ 654843 h 688181"/>
                <a:gd name="connsiteX32" fmla="*/ 464343 w 647700"/>
                <a:gd name="connsiteY32" fmla="*/ 616743 h 688181"/>
                <a:gd name="connsiteX33" fmla="*/ 419100 w 647700"/>
                <a:gd name="connsiteY33" fmla="*/ 531018 h 688181"/>
                <a:gd name="connsiteX34" fmla="*/ 319087 w 647700"/>
                <a:gd name="connsiteY34" fmla="*/ 388143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7700" h="688181">
                  <a:moveTo>
                    <a:pt x="319087" y="388143"/>
                  </a:moveTo>
                  <a:lnTo>
                    <a:pt x="226218" y="269081"/>
                  </a:lnTo>
                  <a:lnTo>
                    <a:pt x="190500" y="228600"/>
                  </a:lnTo>
                  <a:lnTo>
                    <a:pt x="135731" y="171450"/>
                  </a:lnTo>
                  <a:lnTo>
                    <a:pt x="97631" y="138112"/>
                  </a:lnTo>
                  <a:lnTo>
                    <a:pt x="57150" y="104775"/>
                  </a:lnTo>
                  <a:lnTo>
                    <a:pt x="2381" y="61912"/>
                  </a:lnTo>
                  <a:cubicBezTo>
                    <a:pt x="1587" y="41275"/>
                    <a:pt x="794" y="20637"/>
                    <a:pt x="0" y="0"/>
                  </a:cubicBezTo>
                  <a:lnTo>
                    <a:pt x="71437" y="19050"/>
                  </a:lnTo>
                  <a:lnTo>
                    <a:pt x="133350" y="42862"/>
                  </a:lnTo>
                  <a:lnTo>
                    <a:pt x="202406" y="73818"/>
                  </a:lnTo>
                  <a:lnTo>
                    <a:pt x="269081" y="107156"/>
                  </a:lnTo>
                  <a:lnTo>
                    <a:pt x="333375" y="140493"/>
                  </a:lnTo>
                  <a:lnTo>
                    <a:pt x="397668" y="180975"/>
                  </a:lnTo>
                  <a:lnTo>
                    <a:pt x="469106" y="228600"/>
                  </a:lnTo>
                  <a:lnTo>
                    <a:pt x="514350" y="264318"/>
                  </a:lnTo>
                  <a:lnTo>
                    <a:pt x="557212" y="304800"/>
                  </a:lnTo>
                  <a:lnTo>
                    <a:pt x="588168" y="335756"/>
                  </a:lnTo>
                  <a:lnTo>
                    <a:pt x="607218" y="364331"/>
                  </a:lnTo>
                  <a:lnTo>
                    <a:pt x="623887" y="395287"/>
                  </a:lnTo>
                  <a:lnTo>
                    <a:pt x="638175" y="423862"/>
                  </a:lnTo>
                  <a:lnTo>
                    <a:pt x="645318" y="459581"/>
                  </a:lnTo>
                  <a:lnTo>
                    <a:pt x="647700" y="504825"/>
                  </a:lnTo>
                  <a:lnTo>
                    <a:pt x="642937" y="554831"/>
                  </a:lnTo>
                  <a:lnTo>
                    <a:pt x="633412" y="592931"/>
                  </a:lnTo>
                  <a:lnTo>
                    <a:pt x="619125" y="631031"/>
                  </a:lnTo>
                  <a:lnTo>
                    <a:pt x="595312" y="666750"/>
                  </a:lnTo>
                  <a:lnTo>
                    <a:pt x="576262" y="683418"/>
                  </a:lnTo>
                  <a:lnTo>
                    <a:pt x="561975" y="688181"/>
                  </a:lnTo>
                  <a:lnTo>
                    <a:pt x="538162" y="685800"/>
                  </a:lnTo>
                  <a:lnTo>
                    <a:pt x="509587" y="676275"/>
                  </a:lnTo>
                  <a:lnTo>
                    <a:pt x="490537" y="654843"/>
                  </a:lnTo>
                  <a:lnTo>
                    <a:pt x="464343" y="616743"/>
                  </a:lnTo>
                  <a:lnTo>
                    <a:pt x="419100" y="531018"/>
                  </a:lnTo>
                  <a:lnTo>
                    <a:pt x="319087" y="388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14DFF83A-1DEF-4A83-B192-1E85C6561480}"/>
                </a:ext>
              </a:extLst>
            </p:cNvPr>
            <p:cNvSpPr/>
            <p:nvPr/>
          </p:nvSpPr>
          <p:spPr>
            <a:xfrm>
              <a:off x="6799264" y="1798639"/>
              <a:ext cx="1106487" cy="352425"/>
            </a:xfrm>
            <a:custGeom>
              <a:avLst/>
              <a:gdLst>
                <a:gd name="connsiteX0" fmla="*/ 357187 w 1107532"/>
                <a:gd name="connsiteY0" fmla="*/ 223837 h 352425"/>
                <a:gd name="connsiteX1" fmla="*/ 0 w 1107532"/>
                <a:gd name="connsiteY1" fmla="*/ 250031 h 352425"/>
                <a:gd name="connsiteX2" fmla="*/ 97631 w 1107532"/>
                <a:gd name="connsiteY2" fmla="*/ 95250 h 352425"/>
                <a:gd name="connsiteX3" fmla="*/ 483394 w 1107532"/>
                <a:gd name="connsiteY3" fmla="*/ 64294 h 352425"/>
                <a:gd name="connsiteX4" fmla="*/ 719137 w 1107532"/>
                <a:gd name="connsiteY4" fmla="*/ 45244 h 352425"/>
                <a:gd name="connsiteX5" fmla="*/ 814387 w 1107532"/>
                <a:gd name="connsiteY5" fmla="*/ 4762 h 352425"/>
                <a:gd name="connsiteX6" fmla="*/ 831056 w 1107532"/>
                <a:gd name="connsiteY6" fmla="*/ 0 h 352425"/>
                <a:gd name="connsiteX7" fmla="*/ 847725 w 1107532"/>
                <a:gd name="connsiteY7" fmla="*/ 14287 h 352425"/>
                <a:gd name="connsiteX8" fmla="*/ 919162 w 1107532"/>
                <a:gd name="connsiteY8" fmla="*/ 80962 h 352425"/>
                <a:gd name="connsiteX9" fmla="*/ 971550 w 1107532"/>
                <a:gd name="connsiteY9" fmla="*/ 126206 h 352425"/>
                <a:gd name="connsiteX10" fmla="*/ 1023937 w 1107532"/>
                <a:gd name="connsiteY10" fmla="*/ 169069 h 352425"/>
                <a:gd name="connsiteX11" fmla="*/ 1057275 w 1107532"/>
                <a:gd name="connsiteY11" fmla="*/ 202406 h 352425"/>
                <a:gd name="connsiteX12" fmla="*/ 1083469 w 1107532"/>
                <a:gd name="connsiteY12" fmla="*/ 233362 h 352425"/>
                <a:gd name="connsiteX13" fmla="*/ 1097756 w 1107532"/>
                <a:gd name="connsiteY13" fmla="*/ 254794 h 352425"/>
                <a:gd name="connsiteX14" fmla="*/ 1107281 w 1107532"/>
                <a:gd name="connsiteY14" fmla="*/ 285750 h 352425"/>
                <a:gd name="connsiteX15" fmla="*/ 1102519 w 1107532"/>
                <a:gd name="connsiteY15" fmla="*/ 307181 h 352425"/>
                <a:gd name="connsiteX16" fmla="*/ 1085850 w 1107532"/>
                <a:gd name="connsiteY16" fmla="*/ 328612 h 352425"/>
                <a:gd name="connsiteX17" fmla="*/ 1054894 w 1107532"/>
                <a:gd name="connsiteY17" fmla="*/ 352425 h 352425"/>
                <a:gd name="connsiteX18" fmla="*/ 676275 w 1107532"/>
                <a:gd name="connsiteY18" fmla="*/ 202406 h 352425"/>
                <a:gd name="connsiteX19" fmla="*/ 357187 w 1107532"/>
                <a:gd name="connsiteY19" fmla="*/ 22383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07532" h="352425">
                  <a:moveTo>
                    <a:pt x="357187" y="223837"/>
                  </a:moveTo>
                  <a:lnTo>
                    <a:pt x="0" y="250031"/>
                  </a:lnTo>
                  <a:lnTo>
                    <a:pt x="97631" y="95250"/>
                  </a:lnTo>
                  <a:lnTo>
                    <a:pt x="483394" y="64294"/>
                  </a:lnTo>
                  <a:lnTo>
                    <a:pt x="719137" y="45244"/>
                  </a:lnTo>
                  <a:lnTo>
                    <a:pt x="814387" y="4762"/>
                  </a:lnTo>
                  <a:lnTo>
                    <a:pt x="831056" y="0"/>
                  </a:lnTo>
                  <a:lnTo>
                    <a:pt x="847725" y="14287"/>
                  </a:lnTo>
                  <a:lnTo>
                    <a:pt x="919162" y="80962"/>
                  </a:lnTo>
                  <a:lnTo>
                    <a:pt x="971550" y="126206"/>
                  </a:lnTo>
                  <a:lnTo>
                    <a:pt x="1023937" y="169069"/>
                  </a:lnTo>
                  <a:lnTo>
                    <a:pt x="1057275" y="202406"/>
                  </a:lnTo>
                  <a:lnTo>
                    <a:pt x="1083469" y="233362"/>
                  </a:lnTo>
                  <a:lnTo>
                    <a:pt x="1097756" y="254794"/>
                  </a:lnTo>
                  <a:cubicBezTo>
                    <a:pt x="1107532" y="284122"/>
                    <a:pt x="1107281" y="273329"/>
                    <a:pt x="1107281" y="285750"/>
                  </a:cubicBezTo>
                  <a:lnTo>
                    <a:pt x="1102519" y="307181"/>
                  </a:lnTo>
                  <a:lnTo>
                    <a:pt x="1085850" y="328612"/>
                  </a:lnTo>
                  <a:lnTo>
                    <a:pt x="1054894" y="352425"/>
                  </a:lnTo>
                  <a:lnTo>
                    <a:pt x="676275" y="202406"/>
                  </a:lnTo>
                  <a:lnTo>
                    <a:pt x="357187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71616241-E5A8-48F9-A1A5-266288CD9093}"/>
                </a:ext>
              </a:extLst>
            </p:cNvPr>
            <p:cNvSpPr/>
            <p:nvPr/>
          </p:nvSpPr>
          <p:spPr>
            <a:xfrm>
              <a:off x="5737226" y="1963738"/>
              <a:ext cx="2124075" cy="1758950"/>
            </a:xfrm>
            <a:custGeom>
              <a:avLst/>
              <a:gdLst>
                <a:gd name="connsiteX0" fmla="*/ 866775 w 2124075"/>
                <a:gd name="connsiteY0" fmla="*/ 1352550 h 1757363"/>
                <a:gd name="connsiteX1" fmla="*/ 642938 w 2124075"/>
                <a:gd name="connsiteY1" fmla="*/ 1490663 h 1757363"/>
                <a:gd name="connsiteX2" fmla="*/ 442913 w 2124075"/>
                <a:gd name="connsiteY2" fmla="*/ 1590675 h 1757363"/>
                <a:gd name="connsiteX3" fmla="*/ 266700 w 2124075"/>
                <a:gd name="connsiteY3" fmla="*/ 1669257 h 1757363"/>
                <a:gd name="connsiteX4" fmla="*/ 114300 w 2124075"/>
                <a:gd name="connsiteY4" fmla="*/ 1728788 h 1757363"/>
                <a:gd name="connsiteX5" fmla="*/ 38100 w 2124075"/>
                <a:gd name="connsiteY5" fmla="*/ 1754982 h 1757363"/>
                <a:gd name="connsiteX6" fmla="*/ 21432 w 2124075"/>
                <a:gd name="connsiteY6" fmla="*/ 1757363 h 1757363"/>
                <a:gd name="connsiteX7" fmla="*/ 4763 w 2124075"/>
                <a:gd name="connsiteY7" fmla="*/ 1750219 h 1757363"/>
                <a:gd name="connsiteX8" fmla="*/ 0 w 2124075"/>
                <a:gd name="connsiteY8" fmla="*/ 1738313 h 1757363"/>
                <a:gd name="connsiteX9" fmla="*/ 4763 w 2124075"/>
                <a:gd name="connsiteY9" fmla="*/ 1719263 h 1757363"/>
                <a:gd name="connsiteX10" fmla="*/ 23813 w 2124075"/>
                <a:gd name="connsiteY10" fmla="*/ 1702594 h 1757363"/>
                <a:gd name="connsiteX11" fmla="*/ 200025 w 2124075"/>
                <a:gd name="connsiteY11" fmla="*/ 1612107 h 1757363"/>
                <a:gd name="connsiteX12" fmla="*/ 383382 w 2124075"/>
                <a:gd name="connsiteY12" fmla="*/ 1502569 h 1757363"/>
                <a:gd name="connsiteX13" fmla="*/ 573882 w 2124075"/>
                <a:gd name="connsiteY13" fmla="*/ 1373982 h 1757363"/>
                <a:gd name="connsiteX14" fmla="*/ 735807 w 2124075"/>
                <a:gd name="connsiteY14" fmla="*/ 1262063 h 1757363"/>
                <a:gd name="connsiteX15" fmla="*/ 1040607 w 2124075"/>
                <a:gd name="connsiteY15" fmla="*/ 1026319 h 1757363"/>
                <a:gd name="connsiteX16" fmla="*/ 1143000 w 2124075"/>
                <a:gd name="connsiteY16" fmla="*/ 926307 h 1757363"/>
                <a:gd name="connsiteX17" fmla="*/ 1328738 w 2124075"/>
                <a:gd name="connsiteY17" fmla="*/ 745332 h 1757363"/>
                <a:gd name="connsiteX18" fmla="*/ 1464469 w 2124075"/>
                <a:gd name="connsiteY18" fmla="*/ 602457 h 1757363"/>
                <a:gd name="connsiteX19" fmla="*/ 1593057 w 2124075"/>
                <a:gd name="connsiteY19" fmla="*/ 457200 h 1757363"/>
                <a:gd name="connsiteX20" fmla="*/ 1716882 w 2124075"/>
                <a:gd name="connsiteY20" fmla="*/ 300038 h 1757363"/>
                <a:gd name="connsiteX21" fmla="*/ 1802607 w 2124075"/>
                <a:gd name="connsiteY21" fmla="*/ 166688 h 1757363"/>
                <a:gd name="connsiteX22" fmla="*/ 1802607 w 2124075"/>
                <a:gd name="connsiteY22" fmla="*/ 150019 h 1757363"/>
                <a:gd name="connsiteX23" fmla="*/ 1800225 w 2124075"/>
                <a:gd name="connsiteY23" fmla="*/ 126207 h 1757363"/>
                <a:gd name="connsiteX24" fmla="*/ 1788319 w 2124075"/>
                <a:gd name="connsiteY24" fmla="*/ 97632 h 1757363"/>
                <a:gd name="connsiteX25" fmla="*/ 1774032 w 2124075"/>
                <a:gd name="connsiteY25" fmla="*/ 76200 h 1757363"/>
                <a:gd name="connsiteX26" fmla="*/ 1707357 w 2124075"/>
                <a:gd name="connsiteY26" fmla="*/ 0 h 1757363"/>
                <a:gd name="connsiteX27" fmla="*/ 2124075 w 2124075"/>
                <a:gd name="connsiteY27" fmla="*/ 161925 h 1757363"/>
                <a:gd name="connsiteX28" fmla="*/ 2119313 w 2124075"/>
                <a:gd name="connsiteY28" fmla="*/ 183357 h 1757363"/>
                <a:gd name="connsiteX29" fmla="*/ 2066925 w 2124075"/>
                <a:gd name="connsiteY29" fmla="*/ 228600 h 1757363"/>
                <a:gd name="connsiteX30" fmla="*/ 2031207 w 2124075"/>
                <a:gd name="connsiteY30" fmla="*/ 266700 h 1757363"/>
                <a:gd name="connsiteX31" fmla="*/ 1952625 w 2124075"/>
                <a:gd name="connsiteY31" fmla="*/ 373857 h 1757363"/>
                <a:gd name="connsiteX32" fmla="*/ 1790700 w 2124075"/>
                <a:gd name="connsiteY32" fmla="*/ 569119 h 1757363"/>
                <a:gd name="connsiteX33" fmla="*/ 1659732 w 2124075"/>
                <a:gd name="connsiteY33" fmla="*/ 714375 h 1757363"/>
                <a:gd name="connsiteX34" fmla="*/ 1478757 w 2124075"/>
                <a:gd name="connsiteY34" fmla="*/ 895350 h 1757363"/>
                <a:gd name="connsiteX35" fmla="*/ 1238250 w 2124075"/>
                <a:gd name="connsiteY35" fmla="*/ 1095375 h 1757363"/>
                <a:gd name="connsiteX36" fmla="*/ 1028700 w 2124075"/>
                <a:gd name="connsiteY36" fmla="*/ 1238250 h 1757363"/>
                <a:gd name="connsiteX37" fmla="*/ 866775 w 2124075"/>
                <a:gd name="connsiteY37" fmla="*/ 1352550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24075" h="1757363">
                  <a:moveTo>
                    <a:pt x="866775" y="1352550"/>
                  </a:moveTo>
                  <a:lnTo>
                    <a:pt x="642938" y="1490663"/>
                  </a:lnTo>
                  <a:lnTo>
                    <a:pt x="442913" y="1590675"/>
                  </a:lnTo>
                  <a:lnTo>
                    <a:pt x="266700" y="1669257"/>
                  </a:lnTo>
                  <a:lnTo>
                    <a:pt x="114300" y="1728788"/>
                  </a:lnTo>
                  <a:lnTo>
                    <a:pt x="38100" y="1754982"/>
                  </a:lnTo>
                  <a:lnTo>
                    <a:pt x="21432" y="1757363"/>
                  </a:lnTo>
                  <a:lnTo>
                    <a:pt x="4763" y="1750219"/>
                  </a:lnTo>
                  <a:lnTo>
                    <a:pt x="0" y="1738313"/>
                  </a:lnTo>
                  <a:lnTo>
                    <a:pt x="4763" y="1719263"/>
                  </a:lnTo>
                  <a:lnTo>
                    <a:pt x="23813" y="1702594"/>
                  </a:lnTo>
                  <a:lnTo>
                    <a:pt x="200025" y="1612107"/>
                  </a:lnTo>
                  <a:lnTo>
                    <a:pt x="383382" y="1502569"/>
                  </a:lnTo>
                  <a:lnTo>
                    <a:pt x="573882" y="1373982"/>
                  </a:lnTo>
                  <a:lnTo>
                    <a:pt x="735807" y="1262063"/>
                  </a:lnTo>
                  <a:lnTo>
                    <a:pt x="1040607" y="1026319"/>
                  </a:lnTo>
                  <a:lnTo>
                    <a:pt x="1143000" y="926307"/>
                  </a:lnTo>
                  <a:lnTo>
                    <a:pt x="1328738" y="745332"/>
                  </a:lnTo>
                  <a:lnTo>
                    <a:pt x="1464469" y="602457"/>
                  </a:lnTo>
                  <a:lnTo>
                    <a:pt x="1593057" y="457200"/>
                  </a:lnTo>
                  <a:lnTo>
                    <a:pt x="1716882" y="300038"/>
                  </a:lnTo>
                  <a:lnTo>
                    <a:pt x="1802607" y="166688"/>
                  </a:lnTo>
                  <a:lnTo>
                    <a:pt x="1802607" y="150019"/>
                  </a:lnTo>
                  <a:lnTo>
                    <a:pt x="1800225" y="126207"/>
                  </a:lnTo>
                  <a:lnTo>
                    <a:pt x="1788319" y="97632"/>
                  </a:lnTo>
                  <a:lnTo>
                    <a:pt x="1774032" y="76200"/>
                  </a:lnTo>
                  <a:lnTo>
                    <a:pt x="1707357" y="0"/>
                  </a:lnTo>
                  <a:lnTo>
                    <a:pt x="2124075" y="161925"/>
                  </a:lnTo>
                  <a:lnTo>
                    <a:pt x="2119313" y="183357"/>
                  </a:lnTo>
                  <a:lnTo>
                    <a:pt x="2066925" y="228600"/>
                  </a:lnTo>
                  <a:lnTo>
                    <a:pt x="2031207" y="266700"/>
                  </a:lnTo>
                  <a:lnTo>
                    <a:pt x="1952625" y="373857"/>
                  </a:lnTo>
                  <a:lnTo>
                    <a:pt x="1790700" y="569119"/>
                  </a:lnTo>
                  <a:lnTo>
                    <a:pt x="1659732" y="714375"/>
                  </a:lnTo>
                  <a:lnTo>
                    <a:pt x="1478757" y="895350"/>
                  </a:lnTo>
                  <a:lnTo>
                    <a:pt x="1238250" y="1095375"/>
                  </a:lnTo>
                  <a:lnTo>
                    <a:pt x="1028700" y="1238250"/>
                  </a:lnTo>
                  <a:lnTo>
                    <a:pt x="866775" y="1352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A19977E9-92EB-435F-8B7E-A4272D711A25}"/>
                </a:ext>
              </a:extLst>
            </p:cNvPr>
            <p:cNvSpPr/>
            <p:nvPr/>
          </p:nvSpPr>
          <p:spPr>
            <a:xfrm>
              <a:off x="6310313" y="2505075"/>
              <a:ext cx="603250" cy="534988"/>
            </a:xfrm>
            <a:custGeom>
              <a:avLst/>
              <a:gdLst>
                <a:gd name="connsiteX0" fmla="*/ 361950 w 602456"/>
                <a:gd name="connsiteY0" fmla="*/ 347663 h 535781"/>
                <a:gd name="connsiteX1" fmla="*/ 295275 w 602456"/>
                <a:gd name="connsiteY1" fmla="*/ 257175 h 535781"/>
                <a:gd name="connsiteX2" fmla="*/ 261937 w 602456"/>
                <a:gd name="connsiteY2" fmla="*/ 216694 h 535781"/>
                <a:gd name="connsiteX3" fmla="*/ 204787 w 602456"/>
                <a:gd name="connsiteY3" fmla="*/ 161925 h 535781"/>
                <a:gd name="connsiteX4" fmla="*/ 171450 w 602456"/>
                <a:gd name="connsiteY4" fmla="*/ 133350 h 535781"/>
                <a:gd name="connsiteX5" fmla="*/ 133350 w 602456"/>
                <a:gd name="connsiteY5" fmla="*/ 104775 h 535781"/>
                <a:gd name="connsiteX6" fmla="*/ 85725 w 602456"/>
                <a:gd name="connsiteY6" fmla="*/ 78581 h 535781"/>
                <a:gd name="connsiteX7" fmla="*/ 0 w 602456"/>
                <a:gd name="connsiteY7" fmla="*/ 35719 h 535781"/>
                <a:gd name="connsiteX8" fmla="*/ 19050 w 602456"/>
                <a:gd name="connsiteY8" fmla="*/ 0 h 535781"/>
                <a:gd name="connsiteX9" fmla="*/ 152400 w 602456"/>
                <a:gd name="connsiteY9" fmla="*/ 16669 h 535781"/>
                <a:gd name="connsiteX10" fmla="*/ 269081 w 602456"/>
                <a:gd name="connsiteY10" fmla="*/ 38100 h 535781"/>
                <a:gd name="connsiteX11" fmla="*/ 340518 w 602456"/>
                <a:gd name="connsiteY11" fmla="*/ 57150 h 535781"/>
                <a:gd name="connsiteX12" fmla="*/ 411956 w 602456"/>
                <a:gd name="connsiteY12" fmla="*/ 80963 h 535781"/>
                <a:gd name="connsiteX13" fmla="*/ 445293 w 602456"/>
                <a:gd name="connsiteY13" fmla="*/ 95250 h 535781"/>
                <a:gd name="connsiteX14" fmla="*/ 464343 w 602456"/>
                <a:gd name="connsiteY14" fmla="*/ 109538 h 535781"/>
                <a:gd name="connsiteX15" fmla="*/ 485775 w 602456"/>
                <a:gd name="connsiteY15" fmla="*/ 130969 h 535781"/>
                <a:gd name="connsiteX16" fmla="*/ 511968 w 602456"/>
                <a:gd name="connsiteY16" fmla="*/ 176213 h 535781"/>
                <a:gd name="connsiteX17" fmla="*/ 542925 w 602456"/>
                <a:gd name="connsiteY17" fmla="*/ 257175 h 535781"/>
                <a:gd name="connsiteX18" fmla="*/ 602456 w 602456"/>
                <a:gd name="connsiteY18" fmla="*/ 421481 h 535781"/>
                <a:gd name="connsiteX19" fmla="*/ 471487 w 602456"/>
                <a:gd name="connsiteY19" fmla="*/ 535781 h 535781"/>
                <a:gd name="connsiteX20" fmla="*/ 361950 w 602456"/>
                <a:gd name="connsiteY20" fmla="*/ 347663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2456" h="535781">
                  <a:moveTo>
                    <a:pt x="361950" y="347663"/>
                  </a:moveTo>
                  <a:lnTo>
                    <a:pt x="295275" y="257175"/>
                  </a:lnTo>
                  <a:lnTo>
                    <a:pt x="261937" y="216694"/>
                  </a:lnTo>
                  <a:lnTo>
                    <a:pt x="204787" y="161925"/>
                  </a:lnTo>
                  <a:lnTo>
                    <a:pt x="171450" y="133350"/>
                  </a:lnTo>
                  <a:lnTo>
                    <a:pt x="133350" y="104775"/>
                  </a:lnTo>
                  <a:lnTo>
                    <a:pt x="85725" y="78581"/>
                  </a:lnTo>
                  <a:lnTo>
                    <a:pt x="0" y="35719"/>
                  </a:lnTo>
                  <a:lnTo>
                    <a:pt x="19050" y="0"/>
                  </a:lnTo>
                  <a:lnTo>
                    <a:pt x="152400" y="16669"/>
                  </a:lnTo>
                  <a:lnTo>
                    <a:pt x="269081" y="38100"/>
                  </a:lnTo>
                  <a:lnTo>
                    <a:pt x="340518" y="57150"/>
                  </a:lnTo>
                  <a:lnTo>
                    <a:pt x="411956" y="80963"/>
                  </a:lnTo>
                  <a:lnTo>
                    <a:pt x="445293" y="95250"/>
                  </a:lnTo>
                  <a:lnTo>
                    <a:pt x="464343" y="109538"/>
                  </a:lnTo>
                  <a:lnTo>
                    <a:pt x="485775" y="130969"/>
                  </a:lnTo>
                  <a:lnTo>
                    <a:pt x="511968" y="176213"/>
                  </a:lnTo>
                  <a:lnTo>
                    <a:pt x="542925" y="257175"/>
                  </a:lnTo>
                  <a:lnTo>
                    <a:pt x="602456" y="421481"/>
                  </a:lnTo>
                  <a:lnTo>
                    <a:pt x="471487" y="535781"/>
                  </a:lnTo>
                  <a:lnTo>
                    <a:pt x="361950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9458FD12-3A0D-4791-B4A6-7642F21AFB1C}"/>
                </a:ext>
              </a:extLst>
            </p:cNvPr>
            <p:cNvSpPr/>
            <p:nvPr/>
          </p:nvSpPr>
          <p:spPr>
            <a:xfrm>
              <a:off x="5767388" y="3186113"/>
              <a:ext cx="1503362" cy="1530350"/>
            </a:xfrm>
            <a:custGeom>
              <a:avLst/>
              <a:gdLst>
                <a:gd name="connsiteX0" fmla="*/ 1157287 w 1502568"/>
                <a:gd name="connsiteY0" fmla="*/ 769143 h 1531143"/>
                <a:gd name="connsiteX1" fmla="*/ 904875 w 1502568"/>
                <a:gd name="connsiteY1" fmla="*/ 981075 h 1531143"/>
                <a:gd name="connsiteX2" fmla="*/ 750093 w 1502568"/>
                <a:gd name="connsiteY2" fmla="*/ 1102518 h 1531143"/>
                <a:gd name="connsiteX3" fmla="*/ 573881 w 1502568"/>
                <a:gd name="connsiteY3" fmla="*/ 1223962 h 1531143"/>
                <a:gd name="connsiteX4" fmla="*/ 428625 w 1502568"/>
                <a:gd name="connsiteY4" fmla="*/ 1321593 h 1531143"/>
                <a:gd name="connsiteX5" fmla="*/ 283368 w 1502568"/>
                <a:gd name="connsiteY5" fmla="*/ 1402556 h 1531143"/>
                <a:gd name="connsiteX6" fmla="*/ 128587 w 1502568"/>
                <a:gd name="connsiteY6" fmla="*/ 1478756 h 1531143"/>
                <a:gd name="connsiteX7" fmla="*/ 47625 w 1502568"/>
                <a:gd name="connsiteY7" fmla="*/ 1519237 h 1531143"/>
                <a:gd name="connsiteX8" fmla="*/ 19050 w 1502568"/>
                <a:gd name="connsiteY8" fmla="*/ 1531143 h 1531143"/>
                <a:gd name="connsiteX9" fmla="*/ 7143 w 1502568"/>
                <a:gd name="connsiteY9" fmla="*/ 1528762 h 1531143"/>
                <a:gd name="connsiteX10" fmla="*/ 0 w 1502568"/>
                <a:gd name="connsiteY10" fmla="*/ 1514475 h 1531143"/>
                <a:gd name="connsiteX11" fmla="*/ 11906 w 1502568"/>
                <a:gd name="connsiteY11" fmla="*/ 1478756 h 1531143"/>
                <a:gd name="connsiteX12" fmla="*/ 26193 w 1502568"/>
                <a:gd name="connsiteY12" fmla="*/ 1450181 h 1531143"/>
                <a:gd name="connsiteX13" fmla="*/ 71437 w 1502568"/>
                <a:gd name="connsiteY13" fmla="*/ 1412081 h 1531143"/>
                <a:gd name="connsiteX14" fmla="*/ 297656 w 1502568"/>
                <a:gd name="connsiteY14" fmla="*/ 1247775 h 1531143"/>
                <a:gd name="connsiteX15" fmla="*/ 528637 w 1502568"/>
                <a:gd name="connsiteY15" fmla="*/ 1059656 h 1531143"/>
                <a:gd name="connsiteX16" fmla="*/ 695325 w 1502568"/>
                <a:gd name="connsiteY16" fmla="*/ 909637 h 1531143"/>
                <a:gd name="connsiteX17" fmla="*/ 881062 w 1502568"/>
                <a:gd name="connsiteY17" fmla="*/ 728662 h 1531143"/>
                <a:gd name="connsiteX18" fmla="*/ 964406 w 1502568"/>
                <a:gd name="connsiteY18" fmla="*/ 635793 h 1531143"/>
                <a:gd name="connsiteX19" fmla="*/ 1054893 w 1502568"/>
                <a:gd name="connsiteY19" fmla="*/ 521493 h 1531143"/>
                <a:gd name="connsiteX20" fmla="*/ 1126331 w 1502568"/>
                <a:gd name="connsiteY20" fmla="*/ 423862 h 1531143"/>
                <a:gd name="connsiteX21" fmla="*/ 1169193 w 1502568"/>
                <a:gd name="connsiteY21" fmla="*/ 354806 h 1531143"/>
                <a:gd name="connsiteX22" fmla="*/ 1197768 w 1502568"/>
                <a:gd name="connsiteY22" fmla="*/ 290512 h 1531143"/>
                <a:gd name="connsiteX23" fmla="*/ 1209675 w 1502568"/>
                <a:gd name="connsiteY23" fmla="*/ 254793 h 1531143"/>
                <a:gd name="connsiteX24" fmla="*/ 1212056 w 1502568"/>
                <a:gd name="connsiteY24" fmla="*/ 221456 h 1531143"/>
                <a:gd name="connsiteX25" fmla="*/ 1207293 w 1502568"/>
                <a:gd name="connsiteY25" fmla="*/ 178593 h 1531143"/>
                <a:gd name="connsiteX26" fmla="*/ 1188243 w 1502568"/>
                <a:gd name="connsiteY26" fmla="*/ 111918 h 1531143"/>
                <a:gd name="connsiteX27" fmla="*/ 1171575 w 1502568"/>
                <a:gd name="connsiteY27" fmla="*/ 66675 h 1531143"/>
                <a:gd name="connsiteX28" fmla="*/ 1164431 w 1502568"/>
                <a:gd name="connsiteY28" fmla="*/ 33337 h 1531143"/>
                <a:gd name="connsiteX29" fmla="*/ 1164431 w 1502568"/>
                <a:gd name="connsiteY29" fmla="*/ 16668 h 1531143"/>
                <a:gd name="connsiteX30" fmla="*/ 1166812 w 1502568"/>
                <a:gd name="connsiteY30" fmla="*/ 7143 h 1531143"/>
                <a:gd name="connsiteX31" fmla="*/ 1173956 w 1502568"/>
                <a:gd name="connsiteY31" fmla="*/ 0 h 1531143"/>
                <a:gd name="connsiteX32" fmla="*/ 1185862 w 1502568"/>
                <a:gd name="connsiteY32" fmla="*/ 0 h 1531143"/>
                <a:gd name="connsiteX33" fmla="*/ 1204912 w 1502568"/>
                <a:gd name="connsiteY33" fmla="*/ 11906 h 1531143"/>
                <a:gd name="connsiteX34" fmla="*/ 1276350 w 1502568"/>
                <a:gd name="connsiteY34" fmla="*/ 69056 h 1531143"/>
                <a:gd name="connsiteX35" fmla="*/ 1347787 w 1502568"/>
                <a:gd name="connsiteY35" fmla="*/ 145256 h 1531143"/>
                <a:gd name="connsiteX36" fmla="*/ 1414462 w 1502568"/>
                <a:gd name="connsiteY36" fmla="*/ 221456 h 1531143"/>
                <a:gd name="connsiteX37" fmla="*/ 1466850 w 1502568"/>
                <a:gd name="connsiteY37" fmla="*/ 288131 h 1531143"/>
                <a:gd name="connsiteX38" fmla="*/ 1502568 w 1502568"/>
                <a:gd name="connsiteY38" fmla="*/ 340518 h 1531143"/>
                <a:gd name="connsiteX39" fmla="*/ 1471612 w 1502568"/>
                <a:gd name="connsiteY39" fmla="*/ 461962 h 1531143"/>
                <a:gd name="connsiteX40" fmla="*/ 1440656 w 1502568"/>
                <a:gd name="connsiteY40" fmla="*/ 507206 h 1531143"/>
                <a:gd name="connsiteX41" fmla="*/ 1314450 w 1502568"/>
                <a:gd name="connsiteY41" fmla="*/ 628650 h 1531143"/>
                <a:gd name="connsiteX42" fmla="*/ 1157287 w 1502568"/>
                <a:gd name="connsiteY42" fmla="*/ 769143 h 153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02568" h="1531143">
                  <a:moveTo>
                    <a:pt x="1157287" y="769143"/>
                  </a:moveTo>
                  <a:lnTo>
                    <a:pt x="904875" y="981075"/>
                  </a:lnTo>
                  <a:lnTo>
                    <a:pt x="750093" y="1102518"/>
                  </a:lnTo>
                  <a:lnTo>
                    <a:pt x="573881" y="1223962"/>
                  </a:lnTo>
                  <a:lnTo>
                    <a:pt x="428625" y="1321593"/>
                  </a:lnTo>
                  <a:lnTo>
                    <a:pt x="283368" y="1402556"/>
                  </a:lnTo>
                  <a:lnTo>
                    <a:pt x="128587" y="1478756"/>
                  </a:lnTo>
                  <a:lnTo>
                    <a:pt x="47625" y="1519237"/>
                  </a:lnTo>
                  <a:lnTo>
                    <a:pt x="19050" y="1531143"/>
                  </a:lnTo>
                  <a:lnTo>
                    <a:pt x="7143" y="1528762"/>
                  </a:lnTo>
                  <a:lnTo>
                    <a:pt x="0" y="1514475"/>
                  </a:lnTo>
                  <a:lnTo>
                    <a:pt x="11906" y="1478756"/>
                  </a:lnTo>
                  <a:lnTo>
                    <a:pt x="26193" y="1450181"/>
                  </a:lnTo>
                  <a:lnTo>
                    <a:pt x="71437" y="1412081"/>
                  </a:lnTo>
                  <a:lnTo>
                    <a:pt x="297656" y="1247775"/>
                  </a:lnTo>
                  <a:lnTo>
                    <a:pt x="528637" y="1059656"/>
                  </a:lnTo>
                  <a:lnTo>
                    <a:pt x="695325" y="909637"/>
                  </a:lnTo>
                  <a:lnTo>
                    <a:pt x="881062" y="728662"/>
                  </a:lnTo>
                  <a:lnTo>
                    <a:pt x="964406" y="635793"/>
                  </a:lnTo>
                  <a:lnTo>
                    <a:pt x="1054893" y="521493"/>
                  </a:lnTo>
                  <a:lnTo>
                    <a:pt x="1126331" y="423862"/>
                  </a:lnTo>
                  <a:lnTo>
                    <a:pt x="1169193" y="354806"/>
                  </a:lnTo>
                  <a:lnTo>
                    <a:pt x="1197768" y="290512"/>
                  </a:lnTo>
                  <a:lnTo>
                    <a:pt x="1209675" y="254793"/>
                  </a:lnTo>
                  <a:lnTo>
                    <a:pt x="1212056" y="221456"/>
                  </a:lnTo>
                  <a:lnTo>
                    <a:pt x="1207293" y="178593"/>
                  </a:lnTo>
                  <a:lnTo>
                    <a:pt x="1188243" y="111918"/>
                  </a:lnTo>
                  <a:lnTo>
                    <a:pt x="1171575" y="66675"/>
                  </a:lnTo>
                  <a:lnTo>
                    <a:pt x="1164431" y="33337"/>
                  </a:lnTo>
                  <a:lnTo>
                    <a:pt x="1164431" y="16668"/>
                  </a:lnTo>
                  <a:lnTo>
                    <a:pt x="1166812" y="7143"/>
                  </a:lnTo>
                  <a:lnTo>
                    <a:pt x="1173956" y="0"/>
                  </a:lnTo>
                  <a:lnTo>
                    <a:pt x="1185862" y="0"/>
                  </a:lnTo>
                  <a:lnTo>
                    <a:pt x="1204912" y="11906"/>
                  </a:lnTo>
                  <a:lnTo>
                    <a:pt x="1276350" y="69056"/>
                  </a:lnTo>
                  <a:lnTo>
                    <a:pt x="1347787" y="145256"/>
                  </a:lnTo>
                  <a:lnTo>
                    <a:pt x="1414462" y="221456"/>
                  </a:lnTo>
                  <a:lnTo>
                    <a:pt x="1466850" y="288131"/>
                  </a:lnTo>
                  <a:lnTo>
                    <a:pt x="1502568" y="340518"/>
                  </a:lnTo>
                  <a:lnTo>
                    <a:pt x="1471612" y="461962"/>
                  </a:lnTo>
                  <a:lnTo>
                    <a:pt x="1440656" y="507206"/>
                  </a:lnTo>
                  <a:lnTo>
                    <a:pt x="1314450" y="628650"/>
                  </a:lnTo>
                  <a:lnTo>
                    <a:pt x="1157287" y="769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4">
              <a:extLst>
                <a:ext uri="{FF2B5EF4-FFF2-40B4-BE49-F238E27FC236}">
                  <a16:creationId xmlns:a16="http://schemas.microsoft.com/office/drawing/2014/main" id="{031D3A55-6760-4DCE-AD11-4E7D5CA2D8C9}"/>
                </a:ext>
              </a:extLst>
            </p:cNvPr>
            <p:cNvSpPr/>
            <p:nvPr/>
          </p:nvSpPr>
          <p:spPr>
            <a:xfrm>
              <a:off x="7151688" y="3429000"/>
              <a:ext cx="1192212" cy="376238"/>
            </a:xfrm>
            <a:custGeom>
              <a:avLst/>
              <a:gdLst>
                <a:gd name="connsiteX0" fmla="*/ 388144 w 1193006"/>
                <a:gd name="connsiteY0" fmla="*/ 245269 h 376238"/>
                <a:gd name="connsiteX1" fmla="*/ 0 w 1193006"/>
                <a:gd name="connsiteY1" fmla="*/ 245269 h 376238"/>
                <a:gd name="connsiteX2" fmla="*/ 16669 w 1193006"/>
                <a:gd name="connsiteY2" fmla="*/ 57150 h 376238"/>
                <a:gd name="connsiteX3" fmla="*/ 150019 w 1193006"/>
                <a:gd name="connsiteY3" fmla="*/ 73819 h 376238"/>
                <a:gd name="connsiteX4" fmla="*/ 300037 w 1193006"/>
                <a:gd name="connsiteY4" fmla="*/ 88106 h 376238"/>
                <a:gd name="connsiteX5" fmla="*/ 376237 w 1193006"/>
                <a:gd name="connsiteY5" fmla="*/ 90488 h 376238"/>
                <a:gd name="connsiteX6" fmla="*/ 461962 w 1193006"/>
                <a:gd name="connsiteY6" fmla="*/ 83344 h 376238"/>
                <a:gd name="connsiteX7" fmla="*/ 564356 w 1193006"/>
                <a:gd name="connsiteY7" fmla="*/ 71438 h 376238"/>
                <a:gd name="connsiteX8" fmla="*/ 635794 w 1193006"/>
                <a:gd name="connsiteY8" fmla="*/ 59531 h 376238"/>
                <a:gd name="connsiteX9" fmla="*/ 735806 w 1193006"/>
                <a:gd name="connsiteY9" fmla="*/ 28575 h 376238"/>
                <a:gd name="connsiteX10" fmla="*/ 814387 w 1193006"/>
                <a:gd name="connsiteY10" fmla="*/ 0 h 376238"/>
                <a:gd name="connsiteX11" fmla="*/ 840581 w 1193006"/>
                <a:gd name="connsiteY11" fmla="*/ 4763 h 376238"/>
                <a:gd name="connsiteX12" fmla="*/ 897731 w 1193006"/>
                <a:gd name="connsiteY12" fmla="*/ 23813 h 376238"/>
                <a:gd name="connsiteX13" fmla="*/ 959644 w 1193006"/>
                <a:gd name="connsiteY13" fmla="*/ 57150 h 376238"/>
                <a:gd name="connsiteX14" fmla="*/ 1016794 w 1193006"/>
                <a:gd name="connsiteY14" fmla="*/ 97631 h 376238"/>
                <a:gd name="connsiteX15" fmla="*/ 1073944 w 1193006"/>
                <a:gd name="connsiteY15" fmla="*/ 140494 h 376238"/>
                <a:gd name="connsiteX16" fmla="*/ 1140619 w 1193006"/>
                <a:gd name="connsiteY16" fmla="*/ 204788 h 376238"/>
                <a:gd name="connsiteX17" fmla="*/ 1166812 w 1193006"/>
                <a:gd name="connsiteY17" fmla="*/ 235744 h 376238"/>
                <a:gd name="connsiteX18" fmla="*/ 1181100 w 1193006"/>
                <a:gd name="connsiteY18" fmla="*/ 259556 h 376238"/>
                <a:gd name="connsiteX19" fmla="*/ 1190625 w 1193006"/>
                <a:gd name="connsiteY19" fmla="*/ 283369 h 376238"/>
                <a:gd name="connsiteX20" fmla="*/ 1193006 w 1193006"/>
                <a:gd name="connsiteY20" fmla="*/ 300038 h 376238"/>
                <a:gd name="connsiteX21" fmla="*/ 1185862 w 1193006"/>
                <a:gd name="connsiteY21" fmla="*/ 321469 h 376238"/>
                <a:gd name="connsiteX22" fmla="*/ 1162050 w 1193006"/>
                <a:gd name="connsiteY22" fmla="*/ 342900 h 376238"/>
                <a:gd name="connsiteX23" fmla="*/ 1138237 w 1193006"/>
                <a:gd name="connsiteY23" fmla="*/ 354806 h 376238"/>
                <a:gd name="connsiteX24" fmla="*/ 1112044 w 1193006"/>
                <a:gd name="connsiteY24" fmla="*/ 376238 h 376238"/>
                <a:gd name="connsiteX25" fmla="*/ 757237 w 1193006"/>
                <a:gd name="connsiteY25" fmla="*/ 219075 h 376238"/>
                <a:gd name="connsiteX26" fmla="*/ 728662 w 1193006"/>
                <a:gd name="connsiteY26" fmla="*/ 204788 h 376238"/>
                <a:gd name="connsiteX27" fmla="*/ 714375 w 1193006"/>
                <a:gd name="connsiteY27" fmla="*/ 202406 h 376238"/>
                <a:gd name="connsiteX28" fmla="*/ 685800 w 1193006"/>
                <a:gd name="connsiteY28" fmla="*/ 204788 h 376238"/>
                <a:gd name="connsiteX29" fmla="*/ 554831 w 1193006"/>
                <a:gd name="connsiteY29" fmla="*/ 230981 h 376238"/>
                <a:gd name="connsiteX30" fmla="*/ 388144 w 1193006"/>
                <a:gd name="connsiteY30" fmla="*/ 245269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93006" h="376238">
                  <a:moveTo>
                    <a:pt x="388144" y="245269"/>
                  </a:moveTo>
                  <a:lnTo>
                    <a:pt x="0" y="245269"/>
                  </a:lnTo>
                  <a:lnTo>
                    <a:pt x="16669" y="57150"/>
                  </a:lnTo>
                  <a:lnTo>
                    <a:pt x="150019" y="73819"/>
                  </a:lnTo>
                  <a:lnTo>
                    <a:pt x="300037" y="88106"/>
                  </a:lnTo>
                  <a:lnTo>
                    <a:pt x="376237" y="90488"/>
                  </a:lnTo>
                  <a:lnTo>
                    <a:pt x="461962" y="83344"/>
                  </a:lnTo>
                  <a:lnTo>
                    <a:pt x="564356" y="71438"/>
                  </a:lnTo>
                  <a:lnTo>
                    <a:pt x="635794" y="59531"/>
                  </a:lnTo>
                  <a:lnTo>
                    <a:pt x="735806" y="28575"/>
                  </a:lnTo>
                  <a:lnTo>
                    <a:pt x="814387" y="0"/>
                  </a:lnTo>
                  <a:lnTo>
                    <a:pt x="840581" y="4763"/>
                  </a:lnTo>
                  <a:lnTo>
                    <a:pt x="897731" y="23813"/>
                  </a:lnTo>
                  <a:lnTo>
                    <a:pt x="959644" y="57150"/>
                  </a:lnTo>
                  <a:lnTo>
                    <a:pt x="1016794" y="97631"/>
                  </a:lnTo>
                  <a:lnTo>
                    <a:pt x="1073944" y="140494"/>
                  </a:lnTo>
                  <a:lnTo>
                    <a:pt x="1140619" y="204788"/>
                  </a:lnTo>
                  <a:lnTo>
                    <a:pt x="1166812" y="235744"/>
                  </a:lnTo>
                  <a:lnTo>
                    <a:pt x="1181100" y="259556"/>
                  </a:lnTo>
                  <a:lnTo>
                    <a:pt x="1190625" y="283369"/>
                  </a:lnTo>
                  <a:lnTo>
                    <a:pt x="1193006" y="300038"/>
                  </a:lnTo>
                  <a:lnTo>
                    <a:pt x="1185862" y="321469"/>
                  </a:lnTo>
                  <a:lnTo>
                    <a:pt x="1162050" y="342900"/>
                  </a:lnTo>
                  <a:lnTo>
                    <a:pt x="1138237" y="354806"/>
                  </a:lnTo>
                  <a:lnTo>
                    <a:pt x="1112044" y="376238"/>
                  </a:lnTo>
                  <a:lnTo>
                    <a:pt x="757237" y="219075"/>
                  </a:lnTo>
                  <a:lnTo>
                    <a:pt x="728662" y="204788"/>
                  </a:lnTo>
                  <a:lnTo>
                    <a:pt x="714375" y="202406"/>
                  </a:lnTo>
                  <a:lnTo>
                    <a:pt x="685800" y="204788"/>
                  </a:lnTo>
                  <a:lnTo>
                    <a:pt x="554831" y="230981"/>
                  </a:lnTo>
                  <a:lnTo>
                    <a:pt x="388144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5">
              <a:extLst>
                <a:ext uri="{FF2B5EF4-FFF2-40B4-BE49-F238E27FC236}">
                  <a16:creationId xmlns:a16="http://schemas.microsoft.com/office/drawing/2014/main" id="{6F756BC0-5E8E-4EAD-8C18-68E1B3DEE312}"/>
                </a:ext>
              </a:extLst>
            </p:cNvPr>
            <p:cNvSpPr/>
            <p:nvPr/>
          </p:nvSpPr>
          <p:spPr>
            <a:xfrm>
              <a:off x="5527676" y="3590925"/>
              <a:ext cx="2746375" cy="2495550"/>
            </a:xfrm>
            <a:custGeom>
              <a:avLst/>
              <a:gdLst>
                <a:gd name="connsiteX0" fmla="*/ 1503994 w 2746731"/>
                <a:gd name="connsiteY0" fmla="*/ 1631092 h 2496065"/>
                <a:gd name="connsiteX1" fmla="*/ 1242737 w 2746731"/>
                <a:gd name="connsiteY1" fmla="*/ 1853514 h 2496065"/>
                <a:gd name="connsiteX2" fmla="*/ 1041498 w 2746731"/>
                <a:gd name="connsiteY2" fmla="*/ 1998265 h 2496065"/>
                <a:gd name="connsiteX3" fmla="*/ 815546 w 2746731"/>
                <a:gd name="connsiteY3" fmla="*/ 2135954 h 2496065"/>
                <a:gd name="connsiteX4" fmla="*/ 624899 w 2746731"/>
                <a:gd name="connsiteY4" fmla="*/ 2241869 h 2496065"/>
                <a:gd name="connsiteX5" fmla="*/ 455435 w 2746731"/>
                <a:gd name="connsiteY5" fmla="*/ 2323071 h 2496065"/>
                <a:gd name="connsiteX6" fmla="*/ 268319 w 2746731"/>
                <a:gd name="connsiteY6" fmla="*/ 2407803 h 2496065"/>
                <a:gd name="connsiteX7" fmla="*/ 56488 w 2746731"/>
                <a:gd name="connsiteY7" fmla="*/ 2489004 h 2496065"/>
                <a:gd name="connsiteX8" fmla="*/ 28244 w 2746731"/>
                <a:gd name="connsiteY8" fmla="*/ 2496065 h 2496065"/>
                <a:gd name="connsiteX9" fmla="*/ 7061 w 2746731"/>
                <a:gd name="connsiteY9" fmla="*/ 2489004 h 2496065"/>
                <a:gd name="connsiteX10" fmla="*/ 0 w 2746731"/>
                <a:gd name="connsiteY10" fmla="*/ 2474882 h 2496065"/>
                <a:gd name="connsiteX11" fmla="*/ 3531 w 2746731"/>
                <a:gd name="connsiteY11" fmla="*/ 2450169 h 2496065"/>
                <a:gd name="connsiteX12" fmla="*/ 35305 w 2746731"/>
                <a:gd name="connsiteY12" fmla="*/ 2421925 h 2496065"/>
                <a:gd name="connsiteX13" fmla="*/ 222422 w 2746731"/>
                <a:gd name="connsiteY13" fmla="*/ 2312479 h 2496065"/>
                <a:gd name="connsiteX14" fmla="*/ 416600 w 2746731"/>
                <a:gd name="connsiteY14" fmla="*/ 2192442 h 2496065"/>
                <a:gd name="connsiteX15" fmla="*/ 635491 w 2746731"/>
                <a:gd name="connsiteY15" fmla="*/ 2044161 h 2496065"/>
                <a:gd name="connsiteX16" fmla="*/ 826138 w 2746731"/>
                <a:gd name="connsiteY16" fmla="*/ 1906472 h 2496065"/>
                <a:gd name="connsiteX17" fmla="*/ 1062681 w 2746731"/>
                <a:gd name="connsiteY17" fmla="*/ 1719355 h 2496065"/>
                <a:gd name="connsiteX18" fmla="*/ 1214493 w 2746731"/>
                <a:gd name="connsiteY18" fmla="*/ 1592257 h 2496065"/>
                <a:gd name="connsiteX19" fmla="*/ 1376896 w 2746731"/>
                <a:gd name="connsiteY19" fmla="*/ 1447506 h 2496065"/>
                <a:gd name="connsiteX20" fmla="*/ 1567543 w 2746731"/>
                <a:gd name="connsiteY20" fmla="*/ 1267451 h 2496065"/>
                <a:gd name="connsiteX21" fmla="*/ 1729946 w 2746731"/>
                <a:gd name="connsiteY21" fmla="*/ 1097987 h 2496065"/>
                <a:gd name="connsiteX22" fmla="*/ 1881758 w 2746731"/>
                <a:gd name="connsiteY22" fmla="*/ 921461 h 2496065"/>
                <a:gd name="connsiteX23" fmla="*/ 1994734 w 2746731"/>
                <a:gd name="connsiteY23" fmla="*/ 776711 h 2496065"/>
                <a:gd name="connsiteX24" fmla="*/ 2143015 w 2746731"/>
                <a:gd name="connsiteY24" fmla="*/ 557820 h 2496065"/>
                <a:gd name="connsiteX25" fmla="*/ 2238339 w 2746731"/>
                <a:gd name="connsiteY25" fmla="*/ 409539 h 2496065"/>
                <a:gd name="connsiteX26" fmla="*/ 2354845 w 2746731"/>
                <a:gd name="connsiteY26" fmla="*/ 218892 h 2496065"/>
                <a:gd name="connsiteX27" fmla="*/ 2379559 w 2746731"/>
                <a:gd name="connsiteY27" fmla="*/ 169465 h 2496065"/>
                <a:gd name="connsiteX28" fmla="*/ 2390150 w 2746731"/>
                <a:gd name="connsiteY28" fmla="*/ 137690 h 2496065"/>
                <a:gd name="connsiteX29" fmla="*/ 2397211 w 2746731"/>
                <a:gd name="connsiteY29" fmla="*/ 109446 h 2496065"/>
                <a:gd name="connsiteX30" fmla="*/ 2386620 w 2746731"/>
                <a:gd name="connsiteY30" fmla="*/ 0 h 2496065"/>
                <a:gd name="connsiteX31" fmla="*/ 2746731 w 2746731"/>
                <a:gd name="connsiteY31" fmla="*/ 165934 h 2496065"/>
                <a:gd name="connsiteX32" fmla="*/ 2736139 w 2746731"/>
                <a:gd name="connsiteY32" fmla="*/ 211831 h 2496065"/>
                <a:gd name="connsiteX33" fmla="*/ 2658468 w 2746731"/>
                <a:gd name="connsiteY33" fmla="*/ 321276 h 2496065"/>
                <a:gd name="connsiteX34" fmla="*/ 2496065 w 2746731"/>
                <a:gd name="connsiteY34" fmla="*/ 540167 h 2496065"/>
                <a:gd name="connsiteX35" fmla="*/ 2344254 w 2746731"/>
                <a:gd name="connsiteY35" fmla="*/ 730814 h 2496065"/>
                <a:gd name="connsiteX36" fmla="*/ 2160668 w 2746731"/>
                <a:gd name="connsiteY36" fmla="*/ 942644 h 2496065"/>
                <a:gd name="connsiteX37" fmla="*/ 1973551 w 2746731"/>
                <a:gd name="connsiteY37" fmla="*/ 1161536 h 2496065"/>
                <a:gd name="connsiteX38" fmla="*/ 1737007 w 2746731"/>
                <a:gd name="connsiteY38" fmla="*/ 1408671 h 2496065"/>
                <a:gd name="connsiteX39" fmla="*/ 1503994 w 2746731"/>
                <a:gd name="connsiteY39" fmla="*/ 1631092 h 249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46731" h="2496065">
                  <a:moveTo>
                    <a:pt x="1503994" y="1631092"/>
                  </a:moveTo>
                  <a:lnTo>
                    <a:pt x="1242737" y="1853514"/>
                  </a:lnTo>
                  <a:lnTo>
                    <a:pt x="1041498" y="1998265"/>
                  </a:lnTo>
                  <a:lnTo>
                    <a:pt x="815546" y="2135954"/>
                  </a:lnTo>
                  <a:lnTo>
                    <a:pt x="624899" y="2241869"/>
                  </a:lnTo>
                  <a:lnTo>
                    <a:pt x="455435" y="2323071"/>
                  </a:lnTo>
                  <a:lnTo>
                    <a:pt x="268319" y="2407803"/>
                  </a:lnTo>
                  <a:lnTo>
                    <a:pt x="56488" y="2489004"/>
                  </a:lnTo>
                  <a:lnTo>
                    <a:pt x="28244" y="2496065"/>
                  </a:lnTo>
                  <a:lnTo>
                    <a:pt x="7061" y="2489004"/>
                  </a:lnTo>
                  <a:lnTo>
                    <a:pt x="0" y="2474882"/>
                  </a:lnTo>
                  <a:lnTo>
                    <a:pt x="3531" y="2450169"/>
                  </a:lnTo>
                  <a:lnTo>
                    <a:pt x="35305" y="2421925"/>
                  </a:lnTo>
                  <a:lnTo>
                    <a:pt x="222422" y="2312479"/>
                  </a:lnTo>
                  <a:lnTo>
                    <a:pt x="416600" y="2192442"/>
                  </a:lnTo>
                  <a:lnTo>
                    <a:pt x="635491" y="2044161"/>
                  </a:lnTo>
                  <a:lnTo>
                    <a:pt x="826138" y="1906472"/>
                  </a:lnTo>
                  <a:lnTo>
                    <a:pt x="1062681" y="1719355"/>
                  </a:lnTo>
                  <a:lnTo>
                    <a:pt x="1214493" y="1592257"/>
                  </a:lnTo>
                  <a:lnTo>
                    <a:pt x="1376896" y="1447506"/>
                  </a:lnTo>
                  <a:lnTo>
                    <a:pt x="1567543" y="1267451"/>
                  </a:lnTo>
                  <a:lnTo>
                    <a:pt x="1729946" y="1097987"/>
                  </a:lnTo>
                  <a:lnTo>
                    <a:pt x="1881758" y="921461"/>
                  </a:lnTo>
                  <a:lnTo>
                    <a:pt x="1994734" y="776711"/>
                  </a:lnTo>
                  <a:lnTo>
                    <a:pt x="2143015" y="557820"/>
                  </a:lnTo>
                  <a:lnTo>
                    <a:pt x="2238339" y="409539"/>
                  </a:lnTo>
                  <a:lnTo>
                    <a:pt x="2354845" y="218892"/>
                  </a:lnTo>
                  <a:lnTo>
                    <a:pt x="2379559" y="169465"/>
                  </a:lnTo>
                  <a:lnTo>
                    <a:pt x="2390150" y="137690"/>
                  </a:lnTo>
                  <a:lnTo>
                    <a:pt x="2397211" y="109446"/>
                  </a:lnTo>
                  <a:lnTo>
                    <a:pt x="2386620" y="0"/>
                  </a:lnTo>
                  <a:lnTo>
                    <a:pt x="2746731" y="165934"/>
                  </a:lnTo>
                  <a:lnTo>
                    <a:pt x="2736139" y="211831"/>
                  </a:lnTo>
                  <a:lnTo>
                    <a:pt x="2658468" y="321276"/>
                  </a:lnTo>
                  <a:lnTo>
                    <a:pt x="2496065" y="540167"/>
                  </a:lnTo>
                  <a:lnTo>
                    <a:pt x="2344254" y="730814"/>
                  </a:lnTo>
                  <a:lnTo>
                    <a:pt x="2160668" y="942644"/>
                  </a:lnTo>
                  <a:lnTo>
                    <a:pt x="1973551" y="1161536"/>
                  </a:lnTo>
                  <a:lnTo>
                    <a:pt x="1737007" y="1408671"/>
                  </a:lnTo>
                  <a:lnTo>
                    <a:pt x="1503994" y="16310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5C7EDD7F-AB7A-46D3-89B3-739FF9A9B05C}"/>
                </a:ext>
              </a:extLst>
            </p:cNvPr>
            <p:cNvSpPr/>
            <p:nvPr/>
          </p:nvSpPr>
          <p:spPr>
            <a:xfrm>
              <a:off x="6429375" y="4259264"/>
              <a:ext cx="742950" cy="619125"/>
            </a:xfrm>
            <a:custGeom>
              <a:avLst/>
              <a:gdLst>
                <a:gd name="connsiteX0" fmla="*/ 392906 w 742950"/>
                <a:gd name="connsiteY0" fmla="*/ 440532 h 619125"/>
                <a:gd name="connsiteX1" fmla="*/ 335756 w 742950"/>
                <a:gd name="connsiteY1" fmla="*/ 350044 h 619125"/>
                <a:gd name="connsiteX2" fmla="*/ 295275 w 742950"/>
                <a:gd name="connsiteY2" fmla="*/ 290513 h 619125"/>
                <a:gd name="connsiteX3" fmla="*/ 252413 w 742950"/>
                <a:gd name="connsiteY3" fmla="*/ 240507 h 619125"/>
                <a:gd name="connsiteX4" fmla="*/ 204788 w 742950"/>
                <a:gd name="connsiteY4" fmla="*/ 192882 h 619125"/>
                <a:gd name="connsiteX5" fmla="*/ 157163 w 742950"/>
                <a:gd name="connsiteY5" fmla="*/ 150019 h 619125"/>
                <a:gd name="connsiteX6" fmla="*/ 111919 w 742950"/>
                <a:gd name="connsiteY6" fmla="*/ 114300 h 619125"/>
                <a:gd name="connsiteX7" fmla="*/ 0 w 742950"/>
                <a:gd name="connsiteY7" fmla="*/ 38100 h 619125"/>
                <a:gd name="connsiteX8" fmla="*/ 61913 w 742950"/>
                <a:gd name="connsiteY8" fmla="*/ 0 h 619125"/>
                <a:gd name="connsiteX9" fmla="*/ 190500 w 742950"/>
                <a:gd name="connsiteY9" fmla="*/ 42863 h 619125"/>
                <a:gd name="connsiteX10" fmla="*/ 292894 w 742950"/>
                <a:gd name="connsiteY10" fmla="*/ 78582 h 619125"/>
                <a:gd name="connsiteX11" fmla="*/ 378619 w 742950"/>
                <a:gd name="connsiteY11" fmla="*/ 116682 h 619125"/>
                <a:gd name="connsiteX12" fmla="*/ 469106 w 742950"/>
                <a:gd name="connsiteY12" fmla="*/ 161925 h 619125"/>
                <a:gd name="connsiteX13" fmla="*/ 547688 w 742950"/>
                <a:gd name="connsiteY13" fmla="*/ 209550 h 619125"/>
                <a:gd name="connsiteX14" fmla="*/ 609600 w 742950"/>
                <a:gd name="connsiteY14" fmla="*/ 259557 h 619125"/>
                <a:gd name="connsiteX15" fmla="*/ 652463 w 742950"/>
                <a:gd name="connsiteY15" fmla="*/ 302419 h 619125"/>
                <a:gd name="connsiteX16" fmla="*/ 681038 w 742950"/>
                <a:gd name="connsiteY16" fmla="*/ 338138 h 619125"/>
                <a:gd name="connsiteX17" fmla="*/ 702469 w 742950"/>
                <a:gd name="connsiteY17" fmla="*/ 371475 h 619125"/>
                <a:gd name="connsiteX18" fmla="*/ 719138 w 742950"/>
                <a:gd name="connsiteY18" fmla="*/ 419100 h 619125"/>
                <a:gd name="connsiteX19" fmla="*/ 728663 w 742950"/>
                <a:gd name="connsiteY19" fmla="*/ 473869 h 619125"/>
                <a:gd name="connsiteX20" fmla="*/ 742950 w 742950"/>
                <a:gd name="connsiteY20" fmla="*/ 595313 h 619125"/>
                <a:gd name="connsiteX21" fmla="*/ 733425 w 742950"/>
                <a:gd name="connsiteY21" fmla="*/ 619125 h 619125"/>
                <a:gd name="connsiteX22" fmla="*/ 645319 w 742950"/>
                <a:gd name="connsiteY22" fmla="*/ 604838 h 619125"/>
                <a:gd name="connsiteX23" fmla="*/ 571500 w 742950"/>
                <a:gd name="connsiteY23" fmla="*/ 585788 h 619125"/>
                <a:gd name="connsiteX24" fmla="*/ 531019 w 742950"/>
                <a:gd name="connsiteY24" fmla="*/ 576263 h 619125"/>
                <a:gd name="connsiteX25" fmla="*/ 485775 w 742950"/>
                <a:gd name="connsiteY25" fmla="*/ 554832 h 619125"/>
                <a:gd name="connsiteX26" fmla="*/ 447675 w 742950"/>
                <a:gd name="connsiteY26" fmla="*/ 523875 h 619125"/>
                <a:gd name="connsiteX27" fmla="*/ 392906 w 742950"/>
                <a:gd name="connsiteY27" fmla="*/ 440532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42950" h="619125">
                  <a:moveTo>
                    <a:pt x="392906" y="440532"/>
                  </a:moveTo>
                  <a:lnTo>
                    <a:pt x="335756" y="350044"/>
                  </a:lnTo>
                  <a:lnTo>
                    <a:pt x="295275" y="290513"/>
                  </a:lnTo>
                  <a:lnTo>
                    <a:pt x="252413" y="240507"/>
                  </a:lnTo>
                  <a:lnTo>
                    <a:pt x="204788" y="192882"/>
                  </a:lnTo>
                  <a:lnTo>
                    <a:pt x="157163" y="150019"/>
                  </a:lnTo>
                  <a:lnTo>
                    <a:pt x="111919" y="114300"/>
                  </a:lnTo>
                  <a:lnTo>
                    <a:pt x="0" y="38100"/>
                  </a:lnTo>
                  <a:lnTo>
                    <a:pt x="61913" y="0"/>
                  </a:lnTo>
                  <a:lnTo>
                    <a:pt x="190500" y="42863"/>
                  </a:lnTo>
                  <a:lnTo>
                    <a:pt x="292894" y="78582"/>
                  </a:lnTo>
                  <a:lnTo>
                    <a:pt x="378619" y="116682"/>
                  </a:lnTo>
                  <a:lnTo>
                    <a:pt x="469106" y="161925"/>
                  </a:lnTo>
                  <a:lnTo>
                    <a:pt x="547688" y="209550"/>
                  </a:lnTo>
                  <a:lnTo>
                    <a:pt x="609600" y="259557"/>
                  </a:lnTo>
                  <a:lnTo>
                    <a:pt x="652463" y="302419"/>
                  </a:lnTo>
                  <a:lnTo>
                    <a:pt x="681038" y="338138"/>
                  </a:lnTo>
                  <a:lnTo>
                    <a:pt x="702469" y="371475"/>
                  </a:lnTo>
                  <a:lnTo>
                    <a:pt x="719138" y="419100"/>
                  </a:lnTo>
                  <a:lnTo>
                    <a:pt x="728663" y="473869"/>
                  </a:lnTo>
                  <a:lnTo>
                    <a:pt x="742950" y="595313"/>
                  </a:lnTo>
                  <a:lnTo>
                    <a:pt x="733425" y="619125"/>
                  </a:lnTo>
                  <a:lnTo>
                    <a:pt x="645319" y="604838"/>
                  </a:lnTo>
                  <a:lnTo>
                    <a:pt x="571500" y="585788"/>
                  </a:lnTo>
                  <a:lnTo>
                    <a:pt x="531019" y="576263"/>
                  </a:lnTo>
                  <a:lnTo>
                    <a:pt x="485775" y="554832"/>
                  </a:lnTo>
                  <a:lnTo>
                    <a:pt x="447675" y="523875"/>
                  </a:lnTo>
                  <a:lnTo>
                    <a:pt x="392906" y="4405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1363198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9242" y="2875659"/>
            <a:ext cx="8278010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注文の多い料理店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損 造 非 防 毒 責 任 破 枝 師 再 武 士 保 潔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8998684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9242" y="2875659"/>
            <a:ext cx="8278010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問題を解決するために話し合おう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興 態 減 条 災 圧 貯 価 制 旧 久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6665436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FADD2F9-0335-47D6-B3BC-5F70553016F4}"/>
              </a:ext>
            </a:extLst>
          </p:cNvPr>
          <p:cNvSpPr/>
          <p:nvPr/>
        </p:nvSpPr>
        <p:spPr>
          <a:xfrm>
            <a:off x="3773488" y="2625730"/>
            <a:ext cx="1822450" cy="550863"/>
          </a:xfrm>
          <a:custGeom>
            <a:avLst/>
            <a:gdLst>
              <a:gd name="connsiteX0" fmla="*/ 692944 w 1821657"/>
              <a:gd name="connsiteY0" fmla="*/ 240506 h 550069"/>
              <a:gd name="connsiteX1" fmla="*/ 907257 w 1821657"/>
              <a:gd name="connsiteY1" fmla="*/ 190500 h 550069"/>
              <a:gd name="connsiteX2" fmla="*/ 988219 w 1821657"/>
              <a:gd name="connsiteY2" fmla="*/ 169069 h 550069"/>
              <a:gd name="connsiteX3" fmla="*/ 1178719 w 1821657"/>
              <a:gd name="connsiteY3" fmla="*/ 130969 h 550069"/>
              <a:gd name="connsiteX4" fmla="*/ 1285875 w 1821657"/>
              <a:gd name="connsiteY4" fmla="*/ 100012 h 550069"/>
              <a:gd name="connsiteX5" fmla="*/ 1357313 w 1821657"/>
              <a:gd name="connsiteY5" fmla="*/ 80962 h 550069"/>
              <a:gd name="connsiteX6" fmla="*/ 1400175 w 1821657"/>
              <a:gd name="connsiteY6" fmla="*/ 69056 h 550069"/>
              <a:gd name="connsiteX7" fmla="*/ 1443038 w 1821657"/>
              <a:gd name="connsiteY7" fmla="*/ 40481 h 550069"/>
              <a:gd name="connsiteX8" fmla="*/ 1485900 w 1821657"/>
              <a:gd name="connsiteY8" fmla="*/ 4762 h 550069"/>
              <a:gd name="connsiteX9" fmla="*/ 1509713 w 1821657"/>
              <a:gd name="connsiteY9" fmla="*/ 0 h 550069"/>
              <a:gd name="connsiteX10" fmla="*/ 1593057 w 1821657"/>
              <a:gd name="connsiteY10" fmla="*/ 7144 h 550069"/>
              <a:gd name="connsiteX11" fmla="*/ 1671638 w 1821657"/>
              <a:gd name="connsiteY11" fmla="*/ 21431 h 550069"/>
              <a:gd name="connsiteX12" fmla="*/ 1735932 w 1821657"/>
              <a:gd name="connsiteY12" fmla="*/ 45244 h 550069"/>
              <a:gd name="connsiteX13" fmla="*/ 1778794 w 1821657"/>
              <a:gd name="connsiteY13" fmla="*/ 66675 h 550069"/>
              <a:gd name="connsiteX14" fmla="*/ 1807369 w 1821657"/>
              <a:gd name="connsiteY14" fmla="*/ 85725 h 550069"/>
              <a:gd name="connsiteX15" fmla="*/ 1819275 w 1821657"/>
              <a:gd name="connsiteY15" fmla="*/ 100012 h 550069"/>
              <a:gd name="connsiteX16" fmla="*/ 1821657 w 1821657"/>
              <a:gd name="connsiteY16" fmla="*/ 116681 h 550069"/>
              <a:gd name="connsiteX17" fmla="*/ 1814513 w 1821657"/>
              <a:gd name="connsiteY17" fmla="*/ 140494 h 550069"/>
              <a:gd name="connsiteX18" fmla="*/ 1797844 w 1821657"/>
              <a:gd name="connsiteY18" fmla="*/ 161925 h 550069"/>
              <a:gd name="connsiteX19" fmla="*/ 1759744 w 1821657"/>
              <a:gd name="connsiteY19" fmla="*/ 188119 h 550069"/>
              <a:gd name="connsiteX20" fmla="*/ 1688307 w 1821657"/>
              <a:gd name="connsiteY20" fmla="*/ 216694 h 550069"/>
              <a:gd name="connsiteX21" fmla="*/ 1650207 w 1821657"/>
              <a:gd name="connsiteY21" fmla="*/ 226219 h 550069"/>
              <a:gd name="connsiteX22" fmla="*/ 1557338 w 1821657"/>
              <a:gd name="connsiteY22" fmla="*/ 242887 h 550069"/>
              <a:gd name="connsiteX23" fmla="*/ 1473994 w 1821657"/>
              <a:gd name="connsiteY23" fmla="*/ 261937 h 550069"/>
              <a:gd name="connsiteX24" fmla="*/ 1335882 w 1821657"/>
              <a:gd name="connsiteY24" fmla="*/ 292894 h 550069"/>
              <a:gd name="connsiteX25" fmla="*/ 1162050 w 1821657"/>
              <a:gd name="connsiteY25" fmla="*/ 338137 h 550069"/>
              <a:gd name="connsiteX26" fmla="*/ 957263 w 1821657"/>
              <a:gd name="connsiteY26" fmla="*/ 378619 h 550069"/>
              <a:gd name="connsiteX27" fmla="*/ 845344 w 1821657"/>
              <a:gd name="connsiteY27" fmla="*/ 404812 h 550069"/>
              <a:gd name="connsiteX28" fmla="*/ 678657 w 1821657"/>
              <a:gd name="connsiteY28" fmla="*/ 452437 h 550069"/>
              <a:gd name="connsiteX29" fmla="*/ 559594 w 1821657"/>
              <a:gd name="connsiteY29" fmla="*/ 495300 h 550069"/>
              <a:gd name="connsiteX30" fmla="*/ 490538 w 1821657"/>
              <a:gd name="connsiteY30" fmla="*/ 521494 h 550069"/>
              <a:gd name="connsiteX31" fmla="*/ 457200 w 1821657"/>
              <a:gd name="connsiteY31" fmla="*/ 535781 h 550069"/>
              <a:gd name="connsiteX32" fmla="*/ 435769 w 1821657"/>
              <a:gd name="connsiteY32" fmla="*/ 542925 h 550069"/>
              <a:gd name="connsiteX33" fmla="*/ 400050 w 1821657"/>
              <a:gd name="connsiteY33" fmla="*/ 550069 h 550069"/>
              <a:gd name="connsiteX34" fmla="*/ 373857 w 1821657"/>
              <a:gd name="connsiteY34" fmla="*/ 550069 h 550069"/>
              <a:gd name="connsiteX35" fmla="*/ 340519 w 1821657"/>
              <a:gd name="connsiteY35" fmla="*/ 542925 h 550069"/>
              <a:gd name="connsiteX36" fmla="*/ 302419 w 1821657"/>
              <a:gd name="connsiteY36" fmla="*/ 531019 h 550069"/>
              <a:gd name="connsiteX37" fmla="*/ 250032 w 1821657"/>
              <a:gd name="connsiteY37" fmla="*/ 502444 h 550069"/>
              <a:gd name="connsiteX38" fmla="*/ 180975 w 1821657"/>
              <a:gd name="connsiteY38" fmla="*/ 452437 h 550069"/>
              <a:gd name="connsiteX39" fmla="*/ 107157 w 1821657"/>
              <a:gd name="connsiteY39" fmla="*/ 390525 h 550069"/>
              <a:gd name="connsiteX40" fmla="*/ 42863 w 1821657"/>
              <a:gd name="connsiteY40" fmla="*/ 323850 h 550069"/>
              <a:gd name="connsiteX41" fmla="*/ 16669 w 1821657"/>
              <a:gd name="connsiteY41" fmla="*/ 295275 h 550069"/>
              <a:gd name="connsiteX42" fmla="*/ 4763 w 1821657"/>
              <a:gd name="connsiteY42" fmla="*/ 271462 h 550069"/>
              <a:gd name="connsiteX43" fmla="*/ 0 w 1821657"/>
              <a:gd name="connsiteY43" fmla="*/ 242887 h 550069"/>
              <a:gd name="connsiteX44" fmla="*/ 9525 w 1821657"/>
              <a:gd name="connsiteY44" fmla="*/ 233362 h 550069"/>
              <a:gd name="connsiteX45" fmla="*/ 26194 w 1821657"/>
              <a:gd name="connsiteY45" fmla="*/ 233362 h 550069"/>
              <a:gd name="connsiteX46" fmla="*/ 66675 w 1821657"/>
              <a:gd name="connsiteY46" fmla="*/ 250031 h 550069"/>
              <a:gd name="connsiteX47" fmla="*/ 123825 w 1821657"/>
              <a:gd name="connsiteY47" fmla="*/ 278606 h 550069"/>
              <a:gd name="connsiteX48" fmla="*/ 173832 w 1821657"/>
              <a:gd name="connsiteY48" fmla="*/ 295275 h 550069"/>
              <a:gd name="connsiteX49" fmla="*/ 242888 w 1821657"/>
              <a:gd name="connsiteY49" fmla="*/ 307181 h 550069"/>
              <a:gd name="connsiteX50" fmla="*/ 300038 w 1821657"/>
              <a:gd name="connsiteY50" fmla="*/ 311944 h 550069"/>
              <a:gd name="connsiteX51" fmla="*/ 342900 w 1821657"/>
              <a:gd name="connsiteY51" fmla="*/ 311944 h 550069"/>
              <a:gd name="connsiteX52" fmla="*/ 426244 w 1821657"/>
              <a:gd name="connsiteY52" fmla="*/ 300037 h 550069"/>
              <a:gd name="connsiteX53" fmla="*/ 692944 w 1821657"/>
              <a:gd name="connsiteY53" fmla="*/ 240506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821657" h="550069">
                <a:moveTo>
                  <a:pt x="692944" y="240506"/>
                </a:moveTo>
                <a:lnTo>
                  <a:pt x="907257" y="190500"/>
                </a:lnTo>
                <a:lnTo>
                  <a:pt x="988219" y="169069"/>
                </a:lnTo>
                <a:lnTo>
                  <a:pt x="1178719" y="130969"/>
                </a:lnTo>
                <a:lnTo>
                  <a:pt x="1285875" y="100012"/>
                </a:lnTo>
                <a:lnTo>
                  <a:pt x="1357313" y="80962"/>
                </a:lnTo>
                <a:lnTo>
                  <a:pt x="1400175" y="69056"/>
                </a:lnTo>
                <a:lnTo>
                  <a:pt x="1443038" y="40481"/>
                </a:lnTo>
                <a:lnTo>
                  <a:pt x="1485900" y="4762"/>
                </a:lnTo>
                <a:lnTo>
                  <a:pt x="1509713" y="0"/>
                </a:lnTo>
                <a:lnTo>
                  <a:pt x="1593057" y="7144"/>
                </a:lnTo>
                <a:lnTo>
                  <a:pt x="1671638" y="21431"/>
                </a:lnTo>
                <a:lnTo>
                  <a:pt x="1735932" y="45244"/>
                </a:lnTo>
                <a:lnTo>
                  <a:pt x="1778794" y="66675"/>
                </a:lnTo>
                <a:lnTo>
                  <a:pt x="1807369" y="85725"/>
                </a:lnTo>
                <a:lnTo>
                  <a:pt x="1819275" y="100012"/>
                </a:lnTo>
                <a:lnTo>
                  <a:pt x="1821657" y="116681"/>
                </a:lnTo>
                <a:lnTo>
                  <a:pt x="1814513" y="140494"/>
                </a:lnTo>
                <a:lnTo>
                  <a:pt x="1797844" y="161925"/>
                </a:lnTo>
                <a:lnTo>
                  <a:pt x="1759744" y="188119"/>
                </a:lnTo>
                <a:lnTo>
                  <a:pt x="1688307" y="216694"/>
                </a:lnTo>
                <a:lnTo>
                  <a:pt x="1650207" y="226219"/>
                </a:lnTo>
                <a:lnTo>
                  <a:pt x="1557338" y="242887"/>
                </a:lnTo>
                <a:lnTo>
                  <a:pt x="1473994" y="261937"/>
                </a:lnTo>
                <a:lnTo>
                  <a:pt x="1335882" y="292894"/>
                </a:lnTo>
                <a:lnTo>
                  <a:pt x="1162050" y="338137"/>
                </a:lnTo>
                <a:lnTo>
                  <a:pt x="957263" y="378619"/>
                </a:lnTo>
                <a:lnTo>
                  <a:pt x="845344" y="404812"/>
                </a:lnTo>
                <a:lnTo>
                  <a:pt x="678657" y="452437"/>
                </a:lnTo>
                <a:lnTo>
                  <a:pt x="559594" y="495300"/>
                </a:lnTo>
                <a:lnTo>
                  <a:pt x="490538" y="521494"/>
                </a:lnTo>
                <a:lnTo>
                  <a:pt x="457200" y="535781"/>
                </a:lnTo>
                <a:lnTo>
                  <a:pt x="435769" y="542925"/>
                </a:lnTo>
                <a:lnTo>
                  <a:pt x="400050" y="550069"/>
                </a:lnTo>
                <a:lnTo>
                  <a:pt x="373857" y="550069"/>
                </a:lnTo>
                <a:lnTo>
                  <a:pt x="340519" y="542925"/>
                </a:lnTo>
                <a:lnTo>
                  <a:pt x="302419" y="531019"/>
                </a:lnTo>
                <a:lnTo>
                  <a:pt x="250032" y="502444"/>
                </a:lnTo>
                <a:lnTo>
                  <a:pt x="180975" y="452437"/>
                </a:lnTo>
                <a:lnTo>
                  <a:pt x="107157" y="390525"/>
                </a:lnTo>
                <a:lnTo>
                  <a:pt x="42863" y="323850"/>
                </a:lnTo>
                <a:lnTo>
                  <a:pt x="16669" y="295275"/>
                </a:lnTo>
                <a:lnTo>
                  <a:pt x="4763" y="271462"/>
                </a:lnTo>
                <a:lnTo>
                  <a:pt x="0" y="242887"/>
                </a:lnTo>
                <a:lnTo>
                  <a:pt x="9525" y="233362"/>
                </a:lnTo>
                <a:lnTo>
                  <a:pt x="26194" y="233362"/>
                </a:lnTo>
                <a:lnTo>
                  <a:pt x="66675" y="250031"/>
                </a:lnTo>
                <a:lnTo>
                  <a:pt x="123825" y="278606"/>
                </a:lnTo>
                <a:lnTo>
                  <a:pt x="173832" y="295275"/>
                </a:lnTo>
                <a:lnTo>
                  <a:pt x="242888" y="307181"/>
                </a:lnTo>
                <a:lnTo>
                  <a:pt x="300038" y="311944"/>
                </a:lnTo>
                <a:lnTo>
                  <a:pt x="342900" y="311944"/>
                </a:lnTo>
                <a:lnTo>
                  <a:pt x="426244" y="300037"/>
                </a:lnTo>
                <a:lnTo>
                  <a:pt x="692944" y="2405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84CD2999-CCA2-4524-BB1B-F045DBF7C80E}"/>
              </a:ext>
            </a:extLst>
          </p:cNvPr>
          <p:cNvSpPr/>
          <p:nvPr/>
        </p:nvSpPr>
        <p:spPr>
          <a:xfrm rot="5400000">
            <a:off x="4973639" y="3895729"/>
            <a:ext cx="2155825" cy="390525"/>
          </a:xfrm>
          <a:custGeom>
            <a:avLst/>
            <a:gdLst>
              <a:gd name="connsiteX0" fmla="*/ 1095375 w 2155032"/>
              <a:gd name="connsiteY0" fmla="*/ 23812 h 390525"/>
              <a:gd name="connsiteX1" fmla="*/ 771525 w 2155032"/>
              <a:gd name="connsiteY1" fmla="*/ 23812 h 390525"/>
              <a:gd name="connsiteX2" fmla="*/ 519113 w 2155032"/>
              <a:gd name="connsiteY2" fmla="*/ 23812 h 390525"/>
              <a:gd name="connsiteX3" fmla="*/ 183357 w 2155032"/>
              <a:gd name="connsiteY3" fmla="*/ 21431 h 390525"/>
              <a:gd name="connsiteX4" fmla="*/ 78582 w 2155032"/>
              <a:gd name="connsiteY4" fmla="*/ 73819 h 390525"/>
              <a:gd name="connsiteX5" fmla="*/ 54769 w 2155032"/>
              <a:gd name="connsiteY5" fmla="*/ 133350 h 390525"/>
              <a:gd name="connsiteX6" fmla="*/ 28575 w 2155032"/>
              <a:gd name="connsiteY6" fmla="*/ 219075 h 390525"/>
              <a:gd name="connsiteX7" fmla="*/ 19050 w 2155032"/>
              <a:gd name="connsiteY7" fmla="*/ 259556 h 390525"/>
              <a:gd name="connsiteX8" fmla="*/ 14288 w 2155032"/>
              <a:gd name="connsiteY8" fmla="*/ 304800 h 390525"/>
              <a:gd name="connsiteX9" fmla="*/ 4763 w 2155032"/>
              <a:gd name="connsiteY9" fmla="*/ 335756 h 390525"/>
              <a:gd name="connsiteX10" fmla="*/ 0 w 2155032"/>
              <a:gd name="connsiteY10" fmla="*/ 361950 h 390525"/>
              <a:gd name="connsiteX11" fmla="*/ 2382 w 2155032"/>
              <a:gd name="connsiteY11" fmla="*/ 383381 h 390525"/>
              <a:gd name="connsiteX12" fmla="*/ 11907 w 2155032"/>
              <a:gd name="connsiteY12" fmla="*/ 390525 h 390525"/>
              <a:gd name="connsiteX13" fmla="*/ 26194 w 2155032"/>
              <a:gd name="connsiteY13" fmla="*/ 390525 h 390525"/>
              <a:gd name="connsiteX14" fmla="*/ 47625 w 2155032"/>
              <a:gd name="connsiteY14" fmla="*/ 385762 h 390525"/>
              <a:gd name="connsiteX15" fmla="*/ 71438 w 2155032"/>
              <a:gd name="connsiteY15" fmla="*/ 364331 h 390525"/>
              <a:gd name="connsiteX16" fmla="*/ 109538 w 2155032"/>
              <a:gd name="connsiteY16" fmla="*/ 330994 h 390525"/>
              <a:gd name="connsiteX17" fmla="*/ 161925 w 2155032"/>
              <a:gd name="connsiteY17" fmla="*/ 297656 h 390525"/>
              <a:gd name="connsiteX18" fmla="*/ 209550 w 2155032"/>
              <a:gd name="connsiteY18" fmla="*/ 273844 h 390525"/>
              <a:gd name="connsiteX19" fmla="*/ 254794 w 2155032"/>
              <a:gd name="connsiteY19" fmla="*/ 257175 h 390525"/>
              <a:gd name="connsiteX20" fmla="*/ 295275 w 2155032"/>
              <a:gd name="connsiteY20" fmla="*/ 247650 h 390525"/>
              <a:gd name="connsiteX21" fmla="*/ 392907 w 2155032"/>
              <a:gd name="connsiteY21" fmla="*/ 242887 h 390525"/>
              <a:gd name="connsiteX22" fmla="*/ 661988 w 2155032"/>
              <a:gd name="connsiteY22" fmla="*/ 245269 h 390525"/>
              <a:gd name="connsiteX23" fmla="*/ 1026319 w 2155032"/>
              <a:gd name="connsiteY23" fmla="*/ 245269 h 390525"/>
              <a:gd name="connsiteX24" fmla="*/ 1326357 w 2155032"/>
              <a:gd name="connsiteY24" fmla="*/ 245269 h 390525"/>
              <a:gd name="connsiteX25" fmla="*/ 1650207 w 2155032"/>
              <a:gd name="connsiteY25" fmla="*/ 245269 h 390525"/>
              <a:gd name="connsiteX26" fmla="*/ 1778794 w 2155032"/>
              <a:gd name="connsiteY26" fmla="*/ 247650 h 390525"/>
              <a:gd name="connsiteX27" fmla="*/ 1864519 w 2155032"/>
              <a:gd name="connsiteY27" fmla="*/ 257175 h 390525"/>
              <a:gd name="connsiteX28" fmla="*/ 1931194 w 2155032"/>
              <a:gd name="connsiteY28" fmla="*/ 266700 h 390525"/>
              <a:gd name="connsiteX29" fmla="*/ 2007394 w 2155032"/>
              <a:gd name="connsiteY29" fmla="*/ 257175 h 390525"/>
              <a:gd name="connsiteX30" fmla="*/ 2071688 w 2155032"/>
              <a:gd name="connsiteY30" fmla="*/ 238125 h 390525"/>
              <a:gd name="connsiteX31" fmla="*/ 2107407 w 2155032"/>
              <a:gd name="connsiteY31" fmla="*/ 219075 h 390525"/>
              <a:gd name="connsiteX32" fmla="*/ 2128838 w 2155032"/>
              <a:gd name="connsiteY32" fmla="*/ 202406 h 390525"/>
              <a:gd name="connsiteX33" fmla="*/ 2147888 w 2155032"/>
              <a:gd name="connsiteY33" fmla="*/ 173831 h 390525"/>
              <a:gd name="connsiteX34" fmla="*/ 2155032 w 2155032"/>
              <a:gd name="connsiteY34" fmla="*/ 147637 h 390525"/>
              <a:gd name="connsiteX35" fmla="*/ 2152650 w 2155032"/>
              <a:gd name="connsiteY35" fmla="*/ 121444 h 390525"/>
              <a:gd name="connsiteX36" fmla="*/ 2145507 w 2155032"/>
              <a:gd name="connsiteY36" fmla="*/ 95250 h 390525"/>
              <a:gd name="connsiteX37" fmla="*/ 2124075 w 2155032"/>
              <a:gd name="connsiteY37" fmla="*/ 69056 h 390525"/>
              <a:gd name="connsiteX38" fmla="*/ 2093119 w 2155032"/>
              <a:gd name="connsiteY38" fmla="*/ 42862 h 390525"/>
              <a:gd name="connsiteX39" fmla="*/ 2055019 w 2155032"/>
              <a:gd name="connsiteY39" fmla="*/ 16669 h 390525"/>
              <a:gd name="connsiteX40" fmla="*/ 1997869 w 2155032"/>
              <a:gd name="connsiteY40" fmla="*/ 0 h 390525"/>
              <a:gd name="connsiteX41" fmla="*/ 1854994 w 2155032"/>
              <a:gd name="connsiteY41" fmla="*/ 21431 h 390525"/>
              <a:gd name="connsiteX42" fmla="*/ 1671638 w 2155032"/>
              <a:gd name="connsiteY42" fmla="*/ 23812 h 390525"/>
              <a:gd name="connsiteX43" fmla="*/ 1381125 w 2155032"/>
              <a:gd name="connsiteY43" fmla="*/ 23812 h 390525"/>
              <a:gd name="connsiteX44" fmla="*/ 1095375 w 2155032"/>
              <a:gd name="connsiteY44" fmla="*/ 23812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155032" h="390525">
                <a:moveTo>
                  <a:pt x="1095375" y="23812"/>
                </a:moveTo>
                <a:lnTo>
                  <a:pt x="771525" y="23812"/>
                </a:lnTo>
                <a:lnTo>
                  <a:pt x="519113" y="23812"/>
                </a:lnTo>
                <a:lnTo>
                  <a:pt x="183357" y="21431"/>
                </a:lnTo>
                <a:lnTo>
                  <a:pt x="78582" y="73819"/>
                </a:lnTo>
                <a:lnTo>
                  <a:pt x="54769" y="133350"/>
                </a:lnTo>
                <a:lnTo>
                  <a:pt x="28575" y="219075"/>
                </a:lnTo>
                <a:lnTo>
                  <a:pt x="19050" y="259556"/>
                </a:lnTo>
                <a:lnTo>
                  <a:pt x="14288" y="304800"/>
                </a:lnTo>
                <a:lnTo>
                  <a:pt x="4763" y="335756"/>
                </a:lnTo>
                <a:lnTo>
                  <a:pt x="0" y="361950"/>
                </a:lnTo>
                <a:lnTo>
                  <a:pt x="2382" y="383381"/>
                </a:lnTo>
                <a:lnTo>
                  <a:pt x="11907" y="390525"/>
                </a:lnTo>
                <a:lnTo>
                  <a:pt x="26194" y="390525"/>
                </a:lnTo>
                <a:lnTo>
                  <a:pt x="47625" y="385762"/>
                </a:lnTo>
                <a:lnTo>
                  <a:pt x="71438" y="364331"/>
                </a:lnTo>
                <a:lnTo>
                  <a:pt x="109538" y="330994"/>
                </a:lnTo>
                <a:lnTo>
                  <a:pt x="161925" y="297656"/>
                </a:lnTo>
                <a:lnTo>
                  <a:pt x="209550" y="273844"/>
                </a:lnTo>
                <a:lnTo>
                  <a:pt x="254794" y="257175"/>
                </a:lnTo>
                <a:lnTo>
                  <a:pt x="295275" y="247650"/>
                </a:lnTo>
                <a:lnTo>
                  <a:pt x="392907" y="242887"/>
                </a:lnTo>
                <a:lnTo>
                  <a:pt x="661988" y="245269"/>
                </a:lnTo>
                <a:lnTo>
                  <a:pt x="1026319" y="245269"/>
                </a:lnTo>
                <a:lnTo>
                  <a:pt x="1326357" y="245269"/>
                </a:lnTo>
                <a:lnTo>
                  <a:pt x="1650207" y="245269"/>
                </a:lnTo>
                <a:lnTo>
                  <a:pt x="1778794" y="247650"/>
                </a:lnTo>
                <a:lnTo>
                  <a:pt x="1864519" y="257175"/>
                </a:lnTo>
                <a:lnTo>
                  <a:pt x="1931194" y="266700"/>
                </a:lnTo>
                <a:lnTo>
                  <a:pt x="2007394" y="257175"/>
                </a:lnTo>
                <a:lnTo>
                  <a:pt x="2071688" y="238125"/>
                </a:lnTo>
                <a:lnTo>
                  <a:pt x="2107407" y="219075"/>
                </a:lnTo>
                <a:lnTo>
                  <a:pt x="2128838" y="202406"/>
                </a:lnTo>
                <a:lnTo>
                  <a:pt x="2147888" y="173831"/>
                </a:lnTo>
                <a:lnTo>
                  <a:pt x="2155032" y="147637"/>
                </a:lnTo>
                <a:lnTo>
                  <a:pt x="2152650" y="121444"/>
                </a:lnTo>
                <a:lnTo>
                  <a:pt x="2145507" y="95250"/>
                </a:lnTo>
                <a:lnTo>
                  <a:pt x="2124075" y="69056"/>
                </a:lnTo>
                <a:lnTo>
                  <a:pt x="2093119" y="42862"/>
                </a:lnTo>
                <a:lnTo>
                  <a:pt x="2055019" y="16669"/>
                </a:lnTo>
                <a:lnTo>
                  <a:pt x="1997869" y="0"/>
                </a:lnTo>
                <a:lnTo>
                  <a:pt x="1854994" y="21431"/>
                </a:lnTo>
                <a:lnTo>
                  <a:pt x="1671638" y="23812"/>
                </a:lnTo>
                <a:lnTo>
                  <a:pt x="1381125" y="23812"/>
                </a:lnTo>
                <a:lnTo>
                  <a:pt x="1095375" y="238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77EE76B-1150-49E3-8296-911C6B256BC9}"/>
              </a:ext>
            </a:extLst>
          </p:cNvPr>
          <p:cNvSpPr/>
          <p:nvPr/>
        </p:nvSpPr>
        <p:spPr>
          <a:xfrm rot="5400000">
            <a:off x="7177882" y="5085558"/>
            <a:ext cx="885825" cy="1004888"/>
          </a:xfrm>
          <a:custGeom>
            <a:avLst/>
            <a:gdLst>
              <a:gd name="connsiteX0" fmla="*/ 497681 w 885825"/>
              <a:gd name="connsiteY0" fmla="*/ 495300 h 1004887"/>
              <a:gd name="connsiteX1" fmla="*/ 400050 w 885825"/>
              <a:gd name="connsiteY1" fmla="*/ 581025 h 1004887"/>
              <a:gd name="connsiteX2" fmla="*/ 314325 w 885825"/>
              <a:gd name="connsiteY2" fmla="*/ 661987 h 1004887"/>
              <a:gd name="connsiteX3" fmla="*/ 247650 w 885825"/>
              <a:gd name="connsiteY3" fmla="*/ 733425 h 1004887"/>
              <a:gd name="connsiteX4" fmla="*/ 171450 w 885825"/>
              <a:gd name="connsiteY4" fmla="*/ 821531 h 1004887"/>
              <a:gd name="connsiteX5" fmla="*/ 92869 w 885825"/>
              <a:gd name="connsiteY5" fmla="*/ 926306 h 1004887"/>
              <a:gd name="connsiteX6" fmla="*/ 54769 w 885825"/>
              <a:gd name="connsiteY6" fmla="*/ 983456 h 1004887"/>
              <a:gd name="connsiteX7" fmla="*/ 33338 w 885825"/>
              <a:gd name="connsiteY7" fmla="*/ 1000125 h 1004887"/>
              <a:gd name="connsiteX8" fmla="*/ 16669 w 885825"/>
              <a:gd name="connsiteY8" fmla="*/ 1004887 h 1004887"/>
              <a:gd name="connsiteX9" fmla="*/ 4763 w 885825"/>
              <a:gd name="connsiteY9" fmla="*/ 1000125 h 1004887"/>
              <a:gd name="connsiteX10" fmla="*/ 0 w 885825"/>
              <a:gd name="connsiteY10" fmla="*/ 981075 h 1004887"/>
              <a:gd name="connsiteX11" fmla="*/ 0 w 885825"/>
              <a:gd name="connsiteY11" fmla="*/ 950119 h 1004887"/>
              <a:gd name="connsiteX12" fmla="*/ 7144 w 885825"/>
              <a:gd name="connsiteY12" fmla="*/ 892969 h 1004887"/>
              <a:gd name="connsiteX13" fmla="*/ 38100 w 885825"/>
              <a:gd name="connsiteY13" fmla="*/ 776287 h 1004887"/>
              <a:gd name="connsiteX14" fmla="*/ 71438 w 885825"/>
              <a:gd name="connsiteY14" fmla="*/ 685800 h 1004887"/>
              <a:gd name="connsiteX15" fmla="*/ 102394 w 885825"/>
              <a:gd name="connsiteY15" fmla="*/ 607219 h 1004887"/>
              <a:gd name="connsiteX16" fmla="*/ 133350 w 885825"/>
              <a:gd name="connsiteY16" fmla="*/ 540544 h 1004887"/>
              <a:gd name="connsiteX17" fmla="*/ 178594 w 885825"/>
              <a:gd name="connsiteY17" fmla="*/ 452437 h 1004887"/>
              <a:gd name="connsiteX18" fmla="*/ 228600 w 885825"/>
              <a:gd name="connsiteY18" fmla="*/ 369094 h 1004887"/>
              <a:gd name="connsiteX19" fmla="*/ 278606 w 885825"/>
              <a:gd name="connsiteY19" fmla="*/ 295275 h 1004887"/>
              <a:gd name="connsiteX20" fmla="*/ 330994 w 885825"/>
              <a:gd name="connsiteY20" fmla="*/ 230981 h 1004887"/>
              <a:gd name="connsiteX21" fmla="*/ 376238 w 885825"/>
              <a:gd name="connsiteY21" fmla="*/ 183356 h 1004887"/>
              <a:gd name="connsiteX22" fmla="*/ 414338 w 885825"/>
              <a:gd name="connsiteY22" fmla="*/ 150019 h 1004887"/>
              <a:gd name="connsiteX23" fmla="*/ 445294 w 885825"/>
              <a:gd name="connsiteY23" fmla="*/ 123825 h 1004887"/>
              <a:gd name="connsiteX24" fmla="*/ 490538 w 885825"/>
              <a:gd name="connsiteY24" fmla="*/ 88106 h 1004887"/>
              <a:gd name="connsiteX25" fmla="*/ 552450 w 885825"/>
              <a:gd name="connsiteY25" fmla="*/ 54769 h 1004887"/>
              <a:gd name="connsiteX26" fmla="*/ 619125 w 885825"/>
              <a:gd name="connsiteY26" fmla="*/ 28575 h 1004887"/>
              <a:gd name="connsiteX27" fmla="*/ 692944 w 885825"/>
              <a:gd name="connsiteY27" fmla="*/ 7144 h 1004887"/>
              <a:gd name="connsiteX28" fmla="*/ 740569 w 885825"/>
              <a:gd name="connsiteY28" fmla="*/ 0 h 1004887"/>
              <a:gd name="connsiteX29" fmla="*/ 783431 w 885825"/>
              <a:gd name="connsiteY29" fmla="*/ 4762 h 1004887"/>
              <a:gd name="connsiteX30" fmla="*/ 816769 w 885825"/>
              <a:gd name="connsiteY30" fmla="*/ 16669 h 1004887"/>
              <a:gd name="connsiteX31" fmla="*/ 842963 w 885825"/>
              <a:gd name="connsiteY31" fmla="*/ 33337 h 1004887"/>
              <a:gd name="connsiteX32" fmla="*/ 864394 w 885825"/>
              <a:gd name="connsiteY32" fmla="*/ 52387 h 1004887"/>
              <a:gd name="connsiteX33" fmla="*/ 878681 w 885825"/>
              <a:gd name="connsiteY33" fmla="*/ 73819 h 1004887"/>
              <a:gd name="connsiteX34" fmla="*/ 885825 w 885825"/>
              <a:gd name="connsiteY34" fmla="*/ 102394 h 1004887"/>
              <a:gd name="connsiteX35" fmla="*/ 883444 w 885825"/>
              <a:gd name="connsiteY35" fmla="*/ 138112 h 1004887"/>
              <a:gd name="connsiteX36" fmla="*/ 871538 w 885825"/>
              <a:gd name="connsiteY36" fmla="*/ 173831 h 1004887"/>
              <a:gd name="connsiteX37" fmla="*/ 845344 w 885825"/>
              <a:gd name="connsiteY37" fmla="*/ 211931 h 1004887"/>
              <a:gd name="connsiteX38" fmla="*/ 788194 w 885825"/>
              <a:gd name="connsiteY38" fmla="*/ 261937 h 1004887"/>
              <a:gd name="connsiteX39" fmla="*/ 666750 w 885825"/>
              <a:gd name="connsiteY39" fmla="*/ 354806 h 1004887"/>
              <a:gd name="connsiteX40" fmla="*/ 497681 w 885825"/>
              <a:gd name="connsiteY40" fmla="*/ 495300 h 100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85825" h="1004887">
                <a:moveTo>
                  <a:pt x="497681" y="495300"/>
                </a:moveTo>
                <a:lnTo>
                  <a:pt x="400050" y="581025"/>
                </a:lnTo>
                <a:lnTo>
                  <a:pt x="314325" y="661987"/>
                </a:lnTo>
                <a:lnTo>
                  <a:pt x="247650" y="733425"/>
                </a:lnTo>
                <a:lnTo>
                  <a:pt x="171450" y="821531"/>
                </a:lnTo>
                <a:lnTo>
                  <a:pt x="92869" y="926306"/>
                </a:lnTo>
                <a:lnTo>
                  <a:pt x="54769" y="983456"/>
                </a:lnTo>
                <a:lnTo>
                  <a:pt x="33338" y="1000125"/>
                </a:lnTo>
                <a:lnTo>
                  <a:pt x="16669" y="1004887"/>
                </a:lnTo>
                <a:lnTo>
                  <a:pt x="4763" y="1000125"/>
                </a:lnTo>
                <a:lnTo>
                  <a:pt x="0" y="981075"/>
                </a:lnTo>
                <a:lnTo>
                  <a:pt x="0" y="950119"/>
                </a:lnTo>
                <a:lnTo>
                  <a:pt x="7144" y="892969"/>
                </a:lnTo>
                <a:lnTo>
                  <a:pt x="38100" y="776287"/>
                </a:lnTo>
                <a:lnTo>
                  <a:pt x="71438" y="685800"/>
                </a:lnTo>
                <a:lnTo>
                  <a:pt x="102394" y="607219"/>
                </a:lnTo>
                <a:lnTo>
                  <a:pt x="133350" y="540544"/>
                </a:lnTo>
                <a:lnTo>
                  <a:pt x="178594" y="452437"/>
                </a:lnTo>
                <a:lnTo>
                  <a:pt x="228600" y="369094"/>
                </a:lnTo>
                <a:lnTo>
                  <a:pt x="278606" y="295275"/>
                </a:lnTo>
                <a:lnTo>
                  <a:pt x="330994" y="230981"/>
                </a:lnTo>
                <a:lnTo>
                  <a:pt x="376238" y="183356"/>
                </a:lnTo>
                <a:lnTo>
                  <a:pt x="414338" y="150019"/>
                </a:lnTo>
                <a:lnTo>
                  <a:pt x="445294" y="123825"/>
                </a:lnTo>
                <a:lnTo>
                  <a:pt x="490538" y="88106"/>
                </a:lnTo>
                <a:lnTo>
                  <a:pt x="552450" y="54769"/>
                </a:lnTo>
                <a:lnTo>
                  <a:pt x="619125" y="28575"/>
                </a:lnTo>
                <a:lnTo>
                  <a:pt x="692944" y="7144"/>
                </a:lnTo>
                <a:lnTo>
                  <a:pt x="740569" y="0"/>
                </a:lnTo>
                <a:lnTo>
                  <a:pt x="783431" y="4762"/>
                </a:lnTo>
                <a:lnTo>
                  <a:pt x="816769" y="16669"/>
                </a:lnTo>
                <a:lnTo>
                  <a:pt x="842963" y="33337"/>
                </a:lnTo>
                <a:lnTo>
                  <a:pt x="864394" y="52387"/>
                </a:lnTo>
                <a:lnTo>
                  <a:pt x="878681" y="73819"/>
                </a:lnTo>
                <a:lnTo>
                  <a:pt x="885825" y="102394"/>
                </a:lnTo>
                <a:lnTo>
                  <a:pt x="883444" y="138112"/>
                </a:lnTo>
                <a:lnTo>
                  <a:pt x="871538" y="173831"/>
                </a:lnTo>
                <a:lnTo>
                  <a:pt x="845344" y="211931"/>
                </a:lnTo>
                <a:lnTo>
                  <a:pt x="788194" y="261937"/>
                </a:lnTo>
                <a:lnTo>
                  <a:pt x="666750" y="354806"/>
                </a:lnTo>
                <a:lnTo>
                  <a:pt x="497681" y="4953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86A53F56-0341-4FA6-A242-45BA8F4D0151}"/>
              </a:ext>
            </a:extLst>
          </p:cNvPr>
          <p:cNvSpPr/>
          <p:nvPr/>
        </p:nvSpPr>
        <p:spPr>
          <a:xfrm rot="5400000">
            <a:off x="2602707" y="3612361"/>
            <a:ext cx="4389437" cy="476250"/>
          </a:xfrm>
          <a:custGeom>
            <a:avLst/>
            <a:gdLst>
              <a:gd name="connsiteX0" fmla="*/ 1574604 w 4388414"/>
              <a:gd name="connsiteY0" fmla="*/ 91793 h 476618"/>
              <a:gd name="connsiteX1" fmla="*/ 1934715 w 4388414"/>
              <a:gd name="connsiteY1" fmla="*/ 102384 h 476618"/>
              <a:gd name="connsiteX2" fmla="*/ 2093587 w 4388414"/>
              <a:gd name="connsiteY2" fmla="*/ 105915 h 476618"/>
              <a:gd name="connsiteX3" fmla="*/ 2404272 w 4388414"/>
              <a:gd name="connsiteY3" fmla="*/ 105915 h 476618"/>
              <a:gd name="connsiteX4" fmla="*/ 2817340 w 4388414"/>
              <a:gd name="connsiteY4" fmla="*/ 105915 h 476618"/>
              <a:gd name="connsiteX5" fmla="*/ 3173921 w 4388414"/>
              <a:gd name="connsiteY5" fmla="*/ 105915 h 476618"/>
              <a:gd name="connsiteX6" fmla="*/ 3452831 w 4388414"/>
              <a:gd name="connsiteY6" fmla="*/ 102384 h 476618"/>
              <a:gd name="connsiteX7" fmla="*/ 3696435 w 4388414"/>
              <a:gd name="connsiteY7" fmla="*/ 91793 h 476618"/>
              <a:gd name="connsiteX8" fmla="*/ 3820003 w 4388414"/>
              <a:gd name="connsiteY8" fmla="*/ 81201 h 476618"/>
              <a:gd name="connsiteX9" fmla="*/ 3894143 w 4388414"/>
              <a:gd name="connsiteY9" fmla="*/ 91793 h 476618"/>
              <a:gd name="connsiteX10" fmla="*/ 4010650 w 4388414"/>
              <a:gd name="connsiteY10" fmla="*/ 116506 h 476618"/>
              <a:gd name="connsiteX11" fmla="*/ 4141279 w 4388414"/>
              <a:gd name="connsiteY11" fmla="*/ 158873 h 476618"/>
              <a:gd name="connsiteX12" fmla="*/ 4208358 w 4388414"/>
              <a:gd name="connsiteY12" fmla="*/ 187117 h 476618"/>
              <a:gd name="connsiteX13" fmla="*/ 4243663 w 4388414"/>
              <a:gd name="connsiteY13" fmla="*/ 204769 h 476618"/>
              <a:gd name="connsiteX14" fmla="*/ 4282499 w 4388414"/>
              <a:gd name="connsiteY14" fmla="*/ 229483 h 476618"/>
              <a:gd name="connsiteX15" fmla="*/ 4353109 w 4388414"/>
              <a:gd name="connsiteY15" fmla="*/ 275379 h 476618"/>
              <a:gd name="connsiteX16" fmla="*/ 4377822 w 4388414"/>
              <a:gd name="connsiteY16" fmla="*/ 300093 h 476618"/>
              <a:gd name="connsiteX17" fmla="*/ 4384883 w 4388414"/>
              <a:gd name="connsiteY17" fmla="*/ 314215 h 476618"/>
              <a:gd name="connsiteX18" fmla="*/ 4388414 w 4388414"/>
              <a:gd name="connsiteY18" fmla="*/ 328337 h 476618"/>
              <a:gd name="connsiteX19" fmla="*/ 4381353 w 4388414"/>
              <a:gd name="connsiteY19" fmla="*/ 353050 h 476618"/>
              <a:gd name="connsiteX20" fmla="*/ 4360170 w 4388414"/>
              <a:gd name="connsiteY20" fmla="*/ 374233 h 476618"/>
              <a:gd name="connsiteX21" fmla="*/ 3707027 w 4388414"/>
              <a:gd name="connsiteY21" fmla="*/ 353050 h 476618"/>
              <a:gd name="connsiteX22" fmla="*/ 3664661 w 4388414"/>
              <a:gd name="connsiteY22" fmla="*/ 338928 h 476618"/>
              <a:gd name="connsiteX23" fmla="*/ 3622295 w 4388414"/>
              <a:gd name="connsiteY23" fmla="*/ 331867 h 476618"/>
              <a:gd name="connsiteX24" fmla="*/ 3435178 w 4388414"/>
              <a:gd name="connsiteY24" fmla="*/ 328337 h 476618"/>
              <a:gd name="connsiteX25" fmla="*/ 2979743 w 4388414"/>
              <a:gd name="connsiteY25" fmla="*/ 328337 h 476618"/>
              <a:gd name="connsiteX26" fmla="*/ 2411333 w 4388414"/>
              <a:gd name="connsiteY26" fmla="*/ 331867 h 476618"/>
              <a:gd name="connsiteX27" fmla="*/ 2005325 w 4388414"/>
              <a:gd name="connsiteY27" fmla="*/ 324806 h 476618"/>
              <a:gd name="connsiteX28" fmla="*/ 1652275 w 4388414"/>
              <a:gd name="connsiteY28" fmla="*/ 314215 h 476618"/>
              <a:gd name="connsiteX29" fmla="*/ 1313346 w 4388414"/>
              <a:gd name="connsiteY29" fmla="*/ 307154 h 476618"/>
              <a:gd name="connsiteX30" fmla="*/ 893217 w 4388414"/>
              <a:gd name="connsiteY30" fmla="*/ 307154 h 476618"/>
              <a:gd name="connsiteX31" fmla="*/ 631960 w 4388414"/>
              <a:gd name="connsiteY31" fmla="*/ 307154 h 476618"/>
              <a:gd name="connsiteX32" fmla="*/ 423660 w 4388414"/>
              <a:gd name="connsiteY32" fmla="*/ 307154 h 476618"/>
              <a:gd name="connsiteX33" fmla="*/ 331867 w 4388414"/>
              <a:gd name="connsiteY33" fmla="*/ 310684 h 476618"/>
              <a:gd name="connsiteX34" fmla="*/ 289501 w 4388414"/>
              <a:gd name="connsiteY34" fmla="*/ 317745 h 476618"/>
              <a:gd name="connsiteX35" fmla="*/ 250665 w 4388414"/>
              <a:gd name="connsiteY35" fmla="*/ 328337 h 476618"/>
              <a:gd name="connsiteX36" fmla="*/ 208299 w 4388414"/>
              <a:gd name="connsiteY36" fmla="*/ 349520 h 476618"/>
              <a:gd name="connsiteX37" fmla="*/ 151811 w 4388414"/>
              <a:gd name="connsiteY37" fmla="*/ 384825 h 476618"/>
              <a:gd name="connsiteX38" fmla="*/ 127098 w 4388414"/>
              <a:gd name="connsiteY38" fmla="*/ 409538 h 476618"/>
              <a:gd name="connsiteX39" fmla="*/ 88262 w 4388414"/>
              <a:gd name="connsiteY39" fmla="*/ 448374 h 476618"/>
              <a:gd name="connsiteX40" fmla="*/ 60018 w 4388414"/>
              <a:gd name="connsiteY40" fmla="*/ 466026 h 476618"/>
              <a:gd name="connsiteX41" fmla="*/ 35305 w 4388414"/>
              <a:gd name="connsiteY41" fmla="*/ 476618 h 476618"/>
              <a:gd name="connsiteX42" fmla="*/ 24713 w 4388414"/>
              <a:gd name="connsiteY42" fmla="*/ 476618 h 476618"/>
              <a:gd name="connsiteX43" fmla="*/ 7061 w 4388414"/>
              <a:gd name="connsiteY43" fmla="*/ 469557 h 476618"/>
              <a:gd name="connsiteX44" fmla="*/ 3530 w 4388414"/>
              <a:gd name="connsiteY44" fmla="*/ 451904 h 476618"/>
              <a:gd name="connsiteX45" fmla="*/ 0 w 4388414"/>
              <a:gd name="connsiteY45" fmla="*/ 416599 h 476618"/>
              <a:gd name="connsiteX46" fmla="*/ 17652 w 4388414"/>
              <a:gd name="connsiteY46" fmla="*/ 349520 h 476618"/>
              <a:gd name="connsiteX47" fmla="*/ 56488 w 4388414"/>
              <a:gd name="connsiteY47" fmla="*/ 229483 h 476618"/>
              <a:gd name="connsiteX48" fmla="*/ 98854 w 4388414"/>
              <a:gd name="connsiteY48" fmla="*/ 141220 h 476618"/>
              <a:gd name="connsiteX49" fmla="*/ 127098 w 4388414"/>
              <a:gd name="connsiteY49" fmla="*/ 98854 h 476618"/>
              <a:gd name="connsiteX50" fmla="*/ 155342 w 4388414"/>
              <a:gd name="connsiteY50" fmla="*/ 63549 h 476618"/>
              <a:gd name="connsiteX51" fmla="*/ 183586 w 4388414"/>
              <a:gd name="connsiteY51" fmla="*/ 35305 h 476618"/>
              <a:gd name="connsiteX52" fmla="*/ 218891 w 4388414"/>
              <a:gd name="connsiteY52" fmla="*/ 14122 h 476618"/>
              <a:gd name="connsiteX53" fmla="*/ 268318 w 4388414"/>
              <a:gd name="connsiteY53" fmla="*/ 0 h 476618"/>
              <a:gd name="connsiteX54" fmla="*/ 296562 w 4388414"/>
              <a:gd name="connsiteY54" fmla="*/ 7061 h 476618"/>
              <a:gd name="connsiteX55" fmla="*/ 338928 w 4388414"/>
              <a:gd name="connsiteY55" fmla="*/ 24713 h 476618"/>
              <a:gd name="connsiteX56" fmla="*/ 413069 w 4388414"/>
              <a:gd name="connsiteY56" fmla="*/ 45896 h 476618"/>
              <a:gd name="connsiteX57" fmla="*/ 501331 w 4388414"/>
              <a:gd name="connsiteY57" fmla="*/ 60018 h 476618"/>
              <a:gd name="connsiteX58" fmla="*/ 706100 w 4388414"/>
              <a:gd name="connsiteY58" fmla="*/ 77671 h 476618"/>
              <a:gd name="connsiteX59" fmla="*/ 985010 w 4388414"/>
              <a:gd name="connsiteY59" fmla="*/ 84732 h 476618"/>
              <a:gd name="connsiteX60" fmla="*/ 1179187 w 4388414"/>
              <a:gd name="connsiteY60" fmla="*/ 84732 h 476618"/>
              <a:gd name="connsiteX61" fmla="*/ 1574604 w 4388414"/>
              <a:gd name="connsiteY61" fmla="*/ 91793 h 476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388414" h="476618">
                <a:moveTo>
                  <a:pt x="1574604" y="91793"/>
                </a:moveTo>
                <a:lnTo>
                  <a:pt x="1934715" y="102384"/>
                </a:lnTo>
                <a:lnTo>
                  <a:pt x="2093587" y="105915"/>
                </a:lnTo>
                <a:lnTo>
                  <a:pt x="2404272" y="105915"/>
                </a:lnTo>
                <a:lnTo>
                  <a:pt x="2817340" y="105915"/>
                </a:lnTo>
                <a:lnTo>
                  <a:pt x="3173921" y="105915"/>
                </a:lnTo>
                <a:lnTo>
                  <a:pt x="3452831" y="102384"/>
                </a:lnTo>
                <a:lnTo>
                  <a:pt x="3696435" y="91793"/>
                </a:lnTo>
                <a:lnTo>
                  <a:pt x="3820003" y="81201"/>
                </a:lnTo>
                <a:lnTo>
                  <a:pt x="3894143" y="91793"/>
                </a:lnTo>
                <a:lnTo>
                  <a:pt x="4010650" y="116506"/>
                </a:lnTo>
                <a:lnTo>
                  <a:pt x="4141279" y="158873"/>
                </a:lnTo>
                <a:lnTo>
                  <a:pt x="4208358" y="187117"/>
                </a:lnTo>
                <a:lnTo>
                  <a:pt x="4243663" y="204769"/>
                </a:lnTo>
                <a:lnTo>
                  <a:pt x="4282499" y="229483"/>
                </a:lnTo>
                <a:lnTo>
                  <a:pt x="4353109" y="275379"/>
                </a:lnTo>
                <a:lnTo>
                  <a:pt x="4377822" y="300093"/>
                </a:lnTo>
                <a:lnTo>
                  <a:pt x="4384883" y="314215"/>
                </a:lnTo>
                <a:lnTo>
                  <a:pt x="4388414" y="328337"/>
                </a:lnTo>
                <a:lnTo>
                  <a:pt x="4381353" y="353050"/>
                </a:lnTo>
                <a:lnTo>
                  <a:pt x="4360170" y="374233"/>
                </a:lnTo>
                <a:lnTo>
                  <a:pt x="3707027" y="353050"/>
                </a:lnTo>
                <a:lnTo>
                  <a:pt x="3664661" y="338928"/>
                </a:lnTo>
                <a:lnTo>
                  <a:pt x="3622295" y="331867"/>
                </a:lnTo>
                <a:lnTo>
                  <a:pt x="3435178" y="328337"/>
                </a:lnTo>
                <a:lnTo>
                  <a:pt x="2979743" y="328337"/>
                </a:lnTo>
                <a:lnTo>
                  <a:pt x="2411333" y="331867"/>
                </a:lnTo>
                <a:lnTo>
                  <a:pt x="2005325" y="324806"/>
                </a:lnTo>
                <a:lnTo>
                  <a:pt x="1652275" y="314215"/>
                </a:lnTo>
                <a:lnTo>
                  <a:pt x="1313346" y="307154"/>
                </a:lnTo>
                <a:lnTo>
                  <a:pt x="893217" y="307154"/>
                </a:lnTo>
                <a:lnTo>
                  <a:pt x="631960" y="307154"/>
                </a:lnTo>
                <a:lnTo>
                  <a:pt x="423660" y="307154"/>
                </a:lnTo>
                <a:lnTo>
                  <a:pt x="331867" y="310684"/>
                </a:lnTo>
                <a:lnTo>
                  <a:pt x="289501" y="317745"/>
                </a:lnTo>
                <a:lnTo>
                  <a:pt x="250665" y="328337"/>
                </a:lnTo>
                <a:lnTo>
                  <a:pt x="208299" y="349520"/>
                </a:lnTo>
                <a:lnTo>
                  <a:pt x="151811" y="384825"/>
                </a:lnTo>
                <a:lnTo>
                  <a:pt x="127098" y="409538"/>
                </a:lnTo>
                <a:lnTo>
                  <a:pt x="88262" y="448374"/>
                </a:lnTo>
                <a:lnTo>
                  <a:pt x="60018" y="466026"/>
                </a:lnTo>
                <a:lnTo>
                  <a:pt x="35305" y="476618"/>
                </a:lnTo>
                <a:lnTo>
                  <a:pt x="24713" y="476618"/>
                </a:lnTo>
                <a:lnTo>
                  <a:pt x="7061" y="469557"/>
                </a:lnTo>
                <a:lnTo>
                  <a:pt x="3530" y="451904"/>
                </a:lnTo>
                <a:lnTo>
                  <a:pt x="0" y="416599"/>
                </a:lnTo>
                <a:lnTo>
                  <a:pt x="17652" y="349520"/>
                </a:lnTo>
                <a:lnTo>
                  <a:pt x="56488" y="229483"/>
                </a:lnTo>
                <a:lnTo>
                  <a:pt x="98854" y="141220"/>
                </a:lnTo>
                <a:lnTo>
                  <a:pt x="127098" y="98854"/>
                </a:lnTo>
                <a:lnTo>
                  <a:pt x="155342" y="63549"/>
                </a:lnTo>
                <a:lnTo>
                  <a:pt x="183586" y="35305"/>
                </a:lnTo>
                <a:lnTo>
                  <a:pt x="218891" y="14122"/>
                </a:lnTo>
                <a:lnTo>
                  <a:pt x="268318" y="0"/>
                </a:lnTo>
                <a:lnTo>
                  <a:pt x="296562" y="7061"/>
                </a:lnTo>
                <a:lnTo>
                  <a:pt x="338928" y="24713"/>
                </a:lnTo>
                <a:lnTo>
                  <a:pt x="413069" y="45896"/>
                </a:lnTo>
                <a:lnTo>
                  <a:pt x="501331" y="60018"/>
                </a:lnTo>
                <a:lnTo>
                  <a:pt x="706100" y="77671"/>
                </a:lnTo>
                <a:lnTo>
                  <a:pt x="985010" y="84732"/>
                </a:lnTo>
                <a:lnTo>
                  <a:pt x="1179187" y="84732"/>
                </a:lnTo>
                <a:lnTo>
                  <a:pt x="1574604" y="917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3ADD3549-BEDE-4D54-A8B0-374FA50581D0}"/>
              </a:ext>
            </a:extLst>
          </p:cNvPr>
          <p:cNvSpPr/>
          <p:nvPr/>
        </p:nvSpPr>
        <p:spPr>
          <a:xfrm rot="5400000">
            <a:off x="4032250" y="5338766"/>
            <a:ext cx="793750" cy="609600"/>
          </a:xfrm>
          <a:custGeom>
            <a:avLst/>
            <a:gdLst>
              <a:gd name="connsiteX0" fmla="*/ 335756 w 792956"/>
              <a:gd name="connsiteY0" fmla="*/ 307181 h 609600"/>
              <a:gd name="connsiteX1" fmla="*/ 390525 w 792956"/>
              <a:gd name="connsiteY1" fmla="*/ 266700 h 609600"/>
              <a:gd name="connsiteX2" fmla="*/ 433387 w 792956"/>
              <a:gd name="connsiteY2" fmla="*/ 238125 h 609600"/>
              <a:gd name="connsiteX3" fmla="*/ 483394 w 792956"/>
              <a:gd name="connsiteY3" fmla="*/ 204787 h 609600"/>
              <a:gd name="connsiteX4" fmla="*/ 528637 w 792956"/>
              <a:gd name="connsiteY4" fmla="*/ 180975 h 609600"/>
              <a:gd name="connsiteX5" fmla="*/ 576262 w 792956"/>
              <a:gd name="connsiteY5" fmla="*/ 157162 h 609600"/>
              <a:gd name="connsiteX6" fmla="*/ 631031 w 792956"/>
              <a:gd name="connsiteY6" fmla="*/ 130968 h 609600"/>
              <a:gd name="connsiteX7" fmla="*/ 676275 w 792956"/>
              <a:gd name="connsiteY7" fmla="*/ 111918 h 609600"/>
              <a:gd name="connsiteX8" fmla="*/ 726281 w 792956"/>
              <a:gd name="connsiteY8" fmla="*/ 95250 h 609600"/>
              <a:gd name="connsiteX9" fmla="*/ 750094 w 792956"/>
              <a:gd name="connsiteY9" fmla="*/ 88106 h 609600"/>
              <a:gd name="connsiteX10" fmla="*/ 771525 w 792956"/>
              <a:gd name="connsiteY10" fmla="*/ 76200 h 609600"/>
              <a:gd name="connsiteX11" fmla="*/ 788194 w 792956"/>
              <a:gd name="connsiteY11" fmla="*/ 57150 h 609600"/>
              <a:gd name="connsiteX12" fmla="*/ 792956 w 792956"/>
              <a:gd name="connsiteY12" fmla="*/ 35718 h 609600"/>
              <a:gd name="connsiteX13" fmla="*/ 783431 w 792956"/>
              <a:gd name="connsiteY13" fmla="*/ 0 h 609600"/>
              <a:gd name="connsiteX14" fmla="*/ 16669 w 792956"/>
              <a:gd name="connsiteY14" fmla="*/ 26193 h 609600"/>
              <a:gd name="connsiteX15" fmla="*/ 69056 w 792956"/>
              <a:gd name="connsiteY15" fmla="*/ 33337 h 609600"/>
              <a:gd name="connsiteX16" fmla="*/ 107156 w 792956"/>
              <a:gd name="connsiteY16" fmla="*/ 50006 h 609600"/>
              <a:gd name="connsiteX17" fmla="*/ 138112 w 792956"/>
              <a:gd name="connsiteY17" fmla="*/ 66675 h 609600"/>
              <a:gd name="connsiteX18" fmla="*/ 154781 w 792956"/>
              <a:gd name="connsiteY18" fmla="*/ 85725 h 609600"/>
              <a:gd name="connsiteX19" fmla="*/ 169069 w 792956"/>
              <a:gd name="connsiteY19" fmla="*/ 111918 h 609600"/>
              <a:gd name="connsiteX20" fmla="*/ 176212 w 792956"/>
              <a:gd name="connsiteY20" fmla="*/ 142875 h 609600"/>
              <a:gd name="connsiteX21" fmla="*/ 178594 w 792956"/>
              <a:gd name="connsiteY21" fmla="*/ 173831 h 609600"/>
              <a:gd name="connsiteX22" fmla="*/ 164306 w 792956"/>
              <a:gd name="connsiteY22" fmla="*/ 221456 h 609600"/>
              <a:gd name="connsiteX23" fmla="*/ 69056 w 792956"/>
              <a:gd name="connsiteY23" fmla="*/ 416718 h 609600"/>
              <a:gd name="connsiteX24" fmla="*/ 14287 w 792956"/>
              <a:gd name="connsiteY24" fmla="*/ 540543 h 609600"/>
              <a:gd name="connsiteX25" fmla="*/ 0 w 792956"/>
              <a:gd name="connsiteY25" fmla="*/ 581025 h 609600"/>
              <a:gd name="connsiteX26" fmla="*/ 0 w 792956"/>
              <a:gd name="connsiteY26" fmla="*/ 595312 h 609600"/>
              <a:gd name="connsiteX27" fmla="*/ 2381 w 792956"/>
              <a:gd name="connsiteY27" fmla="*/ 604837 h 609600"/>
              <a:gd name="connsiteX28" fmla="*/ 9525 w 792956"/>
              <a:gd name="connsiteY28" fmla="*/ 609600 h 609600"/>
              <a:gd name="connsiteX29" fmla="*/ 26194 w 792956"/>
              <a:gd name="connsiteY29" fmla="*/ 604837 h 609600"/>
              <a:gd name="connsiteX30" fmla="*/ 47625 w 792956"/>
              <a:gd name="connsiteY30" fmla="*/ 595312 h 609600"/>
              <a:gd name="connsiteX31" fmla="*/ 78581 w 792956"/>
              <a:gd name="connsiteY31" fmla="*/ 561975 h 609600"/>
              <a:gd name="connsiteX32" fmla="*/ 140494 w 792956"/>
              <a:gd name="connsiteY32" fmla="*/ 492918 h 609600"/>
              <a:gd name="connsiteX33" fmla="*/ 200025 w 792956"/>
              <a:gd name="connsiteY33" fmla="*/ 428625 h 609600"/>
              <a:gd name="connsiteX34" fmla="*/ 266700 w 792956"/>
              <a:gd name="connsiteY34" fmla="*/ 366712 h 609600"/>
              <a:gd name="connsiteX35" fmla="*/ 335756 w 792956"/>
              <a:gd name="connsiteY35" fmla="*/ 307181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92956" h="609600">
                <a:moveTo>
                  <a:pt x="335756" y="307181"/>
                </a:moveTo>
                <a:lnTo>
                  <a:pt x="390525" y="266700"/>
                </a:lnTo>
                <a:lnTo>
                  <a:pt x="433387" y="238125"/>
                </a:lnTo>
                <a:lnTo>
                  <a:pt x="483394" y="204787"/>
                </a:lnTo>
                <a:lnTo>
                  <a:pt x="528637" y="180975"/>
                </a:lnTo>
                <a:lnTo>
                  <a:pt x="576262" y="157162"/>
                </a:lnTo>
                <a:lnTo>
                  <a:pt x="631031" y="130968"/>
                </a:lnTo>
                <a:lnTo>
                  <a:pt x="676275" y="111918"/>
                </a:lnTo>
                <a:lnTo>
                  <a:pt x="726281" y="95250"/>
                </a:lnTo>
                <a:lnTo>
                  <a:pt x="750094" y="88106"/>
                </a:lnTo>
                <a:lnTo>
                  <a:pt x="771525" y="76200"/>
                </a:lnTo>
                <a:lnTo>
                  <a:pt x="788194" y="57150"/>
                </a:lnTo>
                <a:lnTo>
                  <a:pt x="792956" y="35718"/>
                </a:lnTo>
                <a:lnTo>
                  <a:pt x="783431" y="0"/>
                </a:lnTo>
                <a:lnTo>
                  <a:pt x="16669" y="26193"/>
                </a:lnTo>
                <a:lnTo>
                  <a:pt x="69056" y="33337"/>
                </a:lnTo>
                <a:lnTo>
                  <a:pt x="107156" y="50006"/>
                </a:lnTo>
                <a:lnTo>
                  <a:pt x="138112" y="66675"/>
                </a:lnTo>
                <a:lnTo>
                  <a:pt x="154781" y="85725"/>
                </a:lnTo>
                <a:lnTo>
                  <a:pt x="169069" y="111918"/>
                </a:lnTo>
                <a:lnTo>
                  <a:pt x="176212" y="142875"/>
                </a:lnTo>
                <a:lnTo>
                  <a:pt x="178594" y="173831"/>
                </a:lnTo>
                <a:lnTo>
                  <a:pt x="164306" y="221456"/>
                </a:lnTo>
                <a:lnTo>
                  <a:pt x="69056" y="416718"/>
                </a:lnTo>
                <a:lnTo>
                  <a:pt x="14287" y="540543"/>
                </a:lnTo>
                <a:lnTo>
                  <a:pt x="0" y="581025"/>
                </a:lnTo>
                <a:lnTo>
                  <a:pt x="0" y="595312"/>
                </a:lnTo>
                <a:lnTo>
                  <a:pt x="2381" y="604837"/>
                </a:lnTo>
                <a:lnTo>
                  <a:pt x="9525" y="609600"/>
                </a:lnTo>
                <a:lnTo>
                  <a:pt x="26194" y="604837"/>
                </a:lnTo>
                <a:lnTo>
                  <a:pt x="47625" y="595312"/>
                </a:lnTo>
                <a:lnTo>
                  <a:pt x="78581" y="561975"/>
                </a:lnTo>
                <a:lnTo>
                  <a:pt x="140494" y="492918"/>
                </a:lnTo>
                <a:lnTo>
                  <a:pt x="200025" y="428625"/>
                </a:lnTo>
                <a:lnTo>
                  <a:pt x="266700" y="366712"/>
                </a:lnTo>
                <a:lnTo>
                  <a:pt x="335756" y="3071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A19AE02-741F-44F5-8C9B-1DB3AD984633}"/>
              </a:ext>
            </a:extLst>
          </p:cNvPr>
          <p:cNvSpPr/>
          <p:nvPr/>
        </p:nvSpPr>
        <p:spPr>
          <a:xfrm>
            <a:off x="3713164" y="3371853"/>
            <a:ext cx="1787525" cy="1282700"/>
          </a:xfrm>
          <a:custGeom>
            <a:avLst/>
            <a:gdLst>
              <a:gd name="connsiteX0" fmla="*/ 926306 w 1788319"/>
              <a:gd name="connsiteY0" fmla="*/ 561975 h 1283494"/>
              <a:gd name="connsiteX1" fmla="*/ 1019175 w 1788319"/>
              <a:gd name="connsiteY1" fmla="*/ 490538 h 1283494"/>
              <a:gd name="connsiteX2" fmla="*/ 1247775 w 1788319"/>
              <a:gd name="connsiteY2" fmla="*/ 347663 h 1283494"/>
              <a:gd name="connsiteX3" fmla="*/ 1395412 w 1788319"/>
              <a:gd name="connsiteY3" fmla="*/ 240506 h 1283494"/>
              <a:gd name="connsiteX4" fmla="*/ 1531144 w 1788319"/>
              <a:gd name="connsiteY4" fmla="*/ 140494 h 1283494"/>
              <a:gd name="connsiteX5" fmla="*/ 1614487 w 1788319"/>
              <a:gd name="connsiteY5" fmla="*/ 78581 h 1283494"/>
              <a:gd name="connsiteX6" fmla="*/ 1695450 w 1788319"/>
              <a:gd name="connsiteY6" fmla="*/ 19050 h 1283494"/>
              <a:gd name="connsiteX7" fmla="*/ 1721644 w 1788319"/>
              <a:gd name="connsiteY7" fmla="*/ 4763 h 1283494"/>
              <a:gd name="connsiteX8" fmla="*/ 1750219 w 1788319"/>
              <a:gd name="connsiteY8" fmla="*/ 0 h 1283494"/>
              <a:gd name="connsiteX9" fmla="*/ 1766887 w 1788319"/>
              <a:gd name="connsiteY9" fmla="*/ 0 h 1283494"/>
              <a:gd name="connsiteX10" fmla="*/ 1781175 w 1788319"/>
              <a:gd name="connsiteY10" fmla="*/ 2381 h 1283494"/>
              <a:gd name="connsiteX11" fmla="*/ 1788319 w 1788319"/>
              <a:gd name="connsiteY11" fmla="*/ 11906 h 1283494"/>
              <a:gd name="connsiteX12" fmla="*/ 1783556 w 1788319"/>
              <a:gd name="connsiteY12" fmla="*/ 33338 h 1283494"/>
              <a:gd name="connsiteX13" fmla="*/ 1771650 w 1788319"/>
              <a:gd name="connsiteY13" fmla="*/ 57150 h 1283494"/>
              <a:gd name="connsiteX14" fmla="*/ 1707356 w 1788319"/>
              <a:gd name="connsiteY14" fmla="*/ 121444 h 1283494"/>
              <a:gd name="connsiteX15" fmla="*/ 1562100 w 1788319"/>
              <a:gd name="connsiteY15" fmla="*/ 250031 h 1283494"/>
              <a:gd name="connsiteX16" fmla="*/ 1395412 w 1788319"/>
              <a:gd name="connsiteY16" fmla="*/ 404813 h 1283494"/>
              <a:gd name="connsiteX17" fmla="*/ 1240631 w 1788319"/>
              <a:gd name="connsiteY17" fmla="*/ 547688 h 1283494"/>
              <a:gd name="connsiteX18" fmla="*/ 1193006 w 1788319"/>
              <a:gd name="connsiteY18" fmla="*/ 590550 h 1283494"/>
              <a:gd name="connsiteX19" fmla="*/ 935831 w 1788319"/>
              <a:gd name="connsiteY19" fmla="*/ 790575 h 1283494"/>
              <a:gd name="connsiteX20" fmla="*/ 778669 w 1788319"/>
              <a:gd name="connsiteY20" fmla="*/ 914400 h 1283494"/>
              <a:gd name="connsiteX21" fmla="*/ 669131 w 1788319"/>
              <a:gd name="connsiteY21" fmla="*/ 1000125 h 1283494"/>
              <a:gd name="connsiteX22" fmla="*/ 614362 w 1788319"/>
              <a:gd name="connsiteY22" fmla="*/ 1045369 h 1283494"/>
              <a:gd name="connsiteX23" fmla="*/ 526256 w 1788319"/>
              <a:gd name="connsiteY23" fmla="*/ 1119188 h 1283494"/>
              <a:gd name="connsiteX24" fmla="*/ 452437 w 1788319"/>
              <a:gd name="connsiteY24" fmla="*/ 1181100 h 1283494"/>
              <a:gd name="connsiteX25" fmla="*/ 407194 w 1788319"/>
              <a:gd name="connsiteY25" fmla="*/ 1223963 h 1283494"/>
              <a:gd name="connsiteX26" fmla="*/ 369094 w 1788319"/>
              <a:gd name="connsiteY26" fmla="*/ 1254919 h 1283494"/>
              <a:gd name="connsiteX27" fmla="*/ 338137 w 1788319"/>
              <a:gd name="connsiteY27" fmla="*/ 1271588 h 1283494"/>
              <a:gd name="connsiteX28" fmla="*/ 307181 w 1788319"/>
              <a:gd name="connsiteY28" fmla="*/ 1281113 h 1283494"/>
              <a:gd name="connsiteX29" fmla="*/ 271462 w 1788319"/>
              <a:gd name="connsiteY29" fmla="*/ 1283494 h 1283494"/>
              <a:gd name="connsiteX30" fmla="*/ 238125 w 1788319"/>
              <a:gd name="connsiteY30" fmla="*/ 1276350 h 1283494"/>
              <a:gd name="connsiteX31" fmla="*/ 207169 w 1788319"/>
              <a:gd name="connsiteY31" fmla="*/ 1266825 h 1283494"/>
              <a:gd name="connsiteX32" fmla="*/ 164306 w 1788319"/>
              <a:gd name="connsiteY32" fmla="*/ 1243013 h 1283494"/>
              <a:gd name="connsiteX33" fmla="*/ 119062 w 1788319"/>
              <a:gd name="connsiteY33" fmla="*/ 1200150 h 1283494"/>
              <a:gd name="connsiteX34" fmla="*/ 69056 w 1788319"/>
              <a:gd name="connsiteY34" fmla="*/ 1126331 h 1283494"/>
              <a:gd name="connsiteX35" fmla="*/ 33337 w 1788319"/>
              <a:gd name="connsiteY35" fmla="*/ 1052513 h 1283494"/>
              <a:gd name="connsiteX36" fmla="*/ 9525 w 1788319"/>
              <a:gd name="connsiteY36" fmla="*/ 1000125 h 1283494"/>
              <a:gd name="connsiteX37" fmla="*/ 0 w 1788319"/>
              <a:gd name="connsiteY37" fmla="*/ 954881 h 1283494"/>
              <a:gd name="connsiteX38" fmla="*/ 0 w 1788319"/>
              <a:gd name="connsiteY38" fmla="*/ 914400 h 1283494"/>
              <a:gd name="connsiteX39" fmla="*/ 4762 w 1788319"/>
              <a:gd name="connsiteY39" fmla="*/ 895350 h 1283494"/>
              <a:gd name="connsiteX40" fmla="*/ 16669 w 1788319"/>
              <a:gd name="connsiteY40" fmla="*/ 892969 h 1283494"/>
              <a:gd name="connsiteX41" fmla="*/ 26194 w 1788319"/>
              <a:gd name="connsiteY41" fmla="*/ 895350 h 1283494"/>
              <a:gd name="connsiteX42" fmla="*/ 54769 w 1788319"/>
              <a:gd name="connsiteY42" fmla="*/ 907256 h 1283494"/>
              <a:gd name="connsiteX43" fmla="*/ 80962 w 1788319"/>
              <a:gd name="connsiteY43" fmla="*/ 933450 h 1283494"/>
              <a:gd name="connsiteX44" fmla="*/ 102394 w 1788319"/>
              <a:gd name="connsiteY44" fmla="*/ 952500 h 1283494"/>
              <a:gd name="connsiteX45" fmla="*/ 126206 w 1788319"/>
              <a:gd name="connsiteY45" fmla="*/ 962025 h 1283494"/>
              <a:gd name="connsiteX46" fmla="*/ 157162 w 1788319"/>
              <a:gd name="connsiteY46" fmla="*/ 971550 h 1283494"/>
              <a:gd name="connsiteX47" fmla="*/ 202406 w 1788319"/>
              <a:gd name="connsiteY47" fmla="*/ 973931 h 1283494"/>
              <a:gd name="connsiteX48" fmla="*/ 240506 w 1788319"/>
              <a:gd name="connsiteY48" fmla="*/ 966788 h 1283494"/>
              <a:gd name="connsiteX49" fmla="*/ 292894 w 1788319"/>
              <a:gd name="connsiteY49" fmla="*/ 945356 h 1283494"/>
              <a:gd name="connsiteX50" fmla="*/ 388144 w 1788319"/>
              <a:gd name="connsiteY50" fmla="*/ 902494 h 1283494"/>
              <a:gd name="connsiteX51" fmla="*/ 507206 w 1788319"/>
              <a:gd name="connsiteY51" fmla="*/ 833438 h 1283494"/>
              <a:gd name="connsiteX52" fmla="*/ 681037 w 1788319"/>
              <a:gd name="connsiteY52" fmla="*/ 721519 h 1283494"/>
              <a:gd name="connsiteX53" fmla="*/ 926306 w 1788319"/>
              <a:gd name="connsiteY53" fmla="*/ 561975 h 128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88319" h="1283494">
                <a:moveTo>
                  <a:pt x="926306" y="561975"/>
                </a:moveTo>
                <a:lnTo>
                  <a:pt x="1019175" y="490538"/>
                </a:lnTo>
                <a:lnTo>
                  <a:pt x="1247775" y="347663"/>
                </a:lnTo>
                <a:lnTo>
                  <a:pt x="1395412" y="240506"/>
                </a:lnTo>
                <a:lnTo>
                  <a:pt x="1531144" y="140494"/>
                </a:lnTo>
                <a:lnTo>
                  <a:pt x="1614487" y="78581"/>
                </a:lnTo>
                <a:lnTo>
                  <a:pt x="1695450" y="19050"/>
                </a:lnTo>
                <a:lnTo>
                  <a:pt x="1721644" y="4763"/>
                </a:lnTo>
                <a:lnTo>
                  <a:pt x="1750219" y="0"/>
                </a:lnTo>
                <a:lnTo>
                  <a:pt x="1766887" y="0"/>
                </a:lnTo>
                <a:lnTo>
                  <a:pt x="1781175" y="2381"/>
                </a:lnTo>
                <a:lnTo>
                  <a:pt x="1788319" y="11906"/>
                </a:lnTo>
                <a:lnTo>
                  <a:pt x="1783556" y="33338"/>
                </a:lnTo>
                <a:lnTo>
                  <a:pt x="1771650" y="57150"/>
                </a:lnTo>
                <a:lnTo>
                  <a:pt x="1707356" y="121444"/>
                </a:lnTo>
                <a:lnTo>
                  <a:pt x="1562100" y="250031"/>
                </a:lnTo>
                <a:lnTo>
                  <a:pt x="1395412" y="404813"/>
                </a:lnTo>
                <a:lnTo>
                  <a:pt x="1240631" y="547688"/>
                </a:lnTo>
                <a:lnTo>
                  <a:pt x="1193006" y="590550"/>
                </a:lnTo>
                <a:lnTo>
                  <a:pt x="935831" y="790575"/>
                </a:lnTo>
                <a:lnTo>
                  <a:pt x="778669" y="914400"/>
                </a:lnTo>
                <a:lnTo>
                  <a:pt x="669131" y="1000125"/>
                </a:lnTo>
                <a:lnTo>
                  <a:pt x="614362" y="1045369"/>
                </a:lnTo>
                <a:lnTo>
                  <a:pt x="526256" y="1119188"/>
                </a:lnTo>
                <a:lnTo>
                  <a:pt x="452437" y="1181100"/>
                </a:lnTo>
                <a:lnTo>
                  <a:pt x="407194" y="1223963"/>
                </a:lnTo>
                <a:lnTo>
                  <a:pt x="369094" y="1254919"/>
                </a:lnTo>
                <a:lnTo>
                  <a:pt x="338137" y="1271588"/>
                </a:lnTo>
                <a:lnTo>
                  <a:pt x="307181" y="1281113"/>
                </a:lnTo>
                <a:lnTo>
                  <a:pt x="271462" y="1283494"/>
                </a:lnTo>
                <a:lnTo>
                  <a:pt x="238125" y="1276350"/>
                </a:lnTo>
                <a:lnTo>
                  <a:pt x="207169" y="1266825"/>
                </a:lnTo>
                <a:lnTo>
                  <a:pt x="164306" y="1243013"/>
                </a:lnTo>
                <a:lnTo>
                  <a:pt x="119062" y="1200150"/>
                </a:lnTo>
                <a:lnTo>
                  <a:pt x="69056" y="1126331"/>
                </a:lnTo>
                <a:lnTo>
                  <a:pt x="33337" y="1052513"/>
                </a:lnTo>
                <a:lnTo>
                  <a:pt x="9525" y="1000125"/>
                </a:lnTo>
                <a:lnTo>
                  <a:pt x="0" y="954881"/>
                </a:lnTo>
                <a:lnTo>
                  <a:pt x="0" y="914400"/>
                </a:lnTo>
                <a:lnTo>
                  <a:pt x="4762" y="895350"/>
                </a:lnTo>
                <a:lnTo>
                  <a:pt x="16669" y="892969"/>
                </a:lnTo>
                <a:lnTo>
                  <a:pt x="26194" y="895350"/>
                </a:lnTo>
                <a:lnTo>
                  <a:pt x="54769" y="907256"/>
                </a:lnTo>
                <a:lnTo>
                  <a:pt x="80962" y="933450"/>
                </a:lnTo>
                <a:lnTo>
                  <a:pt x="102394" y="952500"/>
                </a:lnTo>
                <a:lnTo>
                  <a:pt x="126206" y="962025"/>
                </a:lnTo>
                <a:lnTo>
                  <a:pt x="157162" y="971550"/>
                </a:lnTo>
                <a:lnTo>
                  <a:pt x="202406" y="973931"/>
                </a:lnTo>
                <a:lnTo>
                  <a:pt x="240506" y="966788"/>
                </a:lnTo>
                <a:lnTo>
                  <a:pt x="292894" y="945356"/>
                </a:lnTo>
                <a:lnTo>
                  <a:pt x="388144" y="902494"/>
                </a:lnTo>
                <a:lnTo>
                  <a:pt x="507206" y="833438"/>
                </a:lnTo>
                <a:lnTo>
                  <a:pt x="681037" y="721519"/>
                </a:lnTo>
                <a:lnTo>
                  <a:pt x="926306" y="5619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B694D14-81C1-4DD1-BB34-0ED19BE22ECF}"/>
              </a:ext>
            </a:extLst>
          </p:cNvPr>
          <p:cNvSpPr/>
          <p:nvPr/>
        </p:nvSpPr>
        <p:spPr>
          <a:xfrm>
            <a:off x="5707064" y="1819279"/>
            <a:ext cx="498475" cy="938213"/>
          </a:xfrm>
          <a:custGeom>
            <a:avLst/>
            <a:gdLst>
              <a:gd name="connsiteX0" fmla="*/ 397669 w 497682"/>
              <a:gd name="connsiteY0" fmla="*/ 345281 h 938213"/>
              <a:gd name="connsiteX1" fmla="*/ 373857 w 497682"/>
              <a:gd name="connsiteY1" fmla="*/ 221456 h 938213"/>
              <a:gd name="connsiteX2" fmla="*/ 311944 w 497682"/>
              <a:gd name="connsiteY2" fmla="*/ 90488 h 938213"/>
              <a:gd name="connsiteX3" fmla="*/ 242888 w 497682"/>
              <a:gd name="connsiteY3" fmla="*/ 57150 h 938213"/>
              <a:gd name="connsiteX4" fmla="*/ 195263 w 497682"/>
              <a:gd name="connsiteY4" fmla="*/ 35719 h 938213"/>
              <a:gd name="connsiteX5" fmla="*/ 152400 w 497682"/>
              <a:gd name="connsiteY5" fmla="*/ 19050 h 938213"/>
              <a:gd name="connsiteX6" fmla="*/ 100013 w 497682"/>
              <a:gd name="connsiteY6" fmla="*/ 2381 h 938213"/>
              <a:gd name="connsiteX7" fmla="*/ 57150 w 497682"/>
              <a:gd name="connsiteY7" fmla="*/ 0 h 938213"/>
              <a:gd name="connsiteX8" fmla="*/ 35719 w 497682"/>
              <a:gd name="connsiteY8" fmla="*/ 0 h 938213"/>
              <a:gd name="connsiteX9" fmla="*/ 14288 w 497682"/>
              <a:gd name="connsiteY9" fmla="*/ 4763 h 938213"/>
              <a:gd name="connsiteX10" fmla="*/ 2382 w 497682"/>
              <a:gd name="connsiteY10" fmla="*/ 9525 h 938213"/>
              <a:gd name="connsiteX11" fmla="*/ 0 w 497682"/>
              <a:gd name="connsiteY11" fmla="*/ 21431 h 938213"/>
              <a:gd name="connsiteX12" fmla="*/ 7144 w 497682"/>
              <a:gd name="connsiteY12" fmla="*/ 42863 h 938213"/>
              <a:gd name="connsiteX13" fmla="*/ 23813 w 497682"/>
              <a:gd name="connsiteY13" fmla="*/ 66675 h 938213"/>
              <a:gd name="connsiteX14" fmla="*/ 52388 w 497682"/>
              <a:gd name="connsiteY14" fmla="*/ 97631 h 938213"/>
              <a:gd name="connsiteX15" fmla="*/ 83344 w 497682"/>
              <a:gd name="connsiteY15" fmla="*/ 123825 h 938213"/>
              <a:gd name="connsiteX16" fmla="*/ 111919 w 497682"/>
              <a:gd name="connsiteY16" fmla="*/ 150019 h 938213"/>
              <a:gd name="connsiteX17" fmla="*/ 135732 w 497682"/>
              <a:gd name="connsiteY17" fmla="*/ 180975 h 938213"/>
              <a:gd name="connsiteX18" fmla="*/ 150019 w 497682"/>
              <a:gd name="connsiteY18" fmla="*/ 204788 h 938213"/>
              <a:gd name="connsiteX19" fmla="*/ 166688 w 497682"/>
              <a:gd name="connsiteY19" fmla="*/ 240506 h 938213"/>
              <a:gd name="connsiteX20" fmla="*/ 176213 w 497682"/>
              <a:gd name="connsiteY20" fmla="*/ 273844 h 938213"/>
              <a:gd name="connsiteX21" fmla="*/ 188119 w 497682"/>
              <a:gd name="connsiteY21" fmla="*/ 335756 h 938213"/>
              <a:gd name="connsiteX22" fmla="*/ 211932 w 497682"/>
              <a:gd name="connsiteY22" fmla="*/ 481013 h 938213"/>
              <a:gd name="connsiteX23" fmla="*/ 233363 w 497682"/>
              <a:gd name="connsiteY23" fmla="*/ 647700 h 938213"/>
              <a:gd name="connsiteX24" fmla="*/ 247650 w 497682"/>
              <a:gd name="connsiteY24" fmla="*/ 757238 h 938213"/>
              <a:gd name="connsiteX25" fmla="*/ 259557 w 497682"/>
              <a:gd name="connsiteY25" fmla="*/ 778669 h 938213"/>
              <a:gd name="connsiteX26" fmla="*/ 290513 w 497682"/>
              <a:gd name="connsiteY26" fmla="*/ 819150 h 938213"/>
              <a:gd name="connsiteX27" fmla="*/ 328613 w 497682"/>
              <a:gd name="connsiteY27" fmla="*/ 862013 h 938213"/>
              <a:gd name="connsiteX28" fmla="*/ 352425 w 497682"/>
              <a:gd name="connsiteY28" fmla="*/ 890588 h 938213"/>
              <a:gd name="connsiteX29" fmla="*/ 371475 w 497682"/>
              <a:gd name="connsiteY29" fmla="*/ 914400 h 938213"/>
              <a:gd name="connsiteX30" fmla="*/ 392907 w 497682"/>
              <a:gd name="connsiteY30" fmla="*/ 928688 h 938213"/>
              <a:gd name="connsiteX31" fmla="*/ 419100 w 497682"/>
              <a:gd name="connsiteY31" fmla="*/ 938213 h 938213"/>
              <a:gd name="connsiteX32" fmla="*/ 440532 w 497682"/>
              <a:gd name="connsiteY32" fmla="*/ 938213 h 938213"/>
              <a:gd name="connsiteX33" fmla="*/ 464344 w 497682"/>
              <a:gd name="connsiteY33" fmla="*/ 933450 h 938213"/>
              <a:gd name="connsiteX34" fmla="*/ 481013 w 497682"/>
              <a:gd name="connsiteY34" fmla="*/ 921544 h 938213"/>
              <a:gd name="connsiteX35" fmla="*/ 492919 w 497682"/>
              <a:gd name="connsiteY35" fmla="*/ 900113 h 938213"/>
              <a:gd name="connsiteX36" fmla="*/ 497682 w 497682"/>
              <a:gd name="connsiteY36" fmla="*/ 878681 h 938213"/>
              <a:gd name="connsiteX37" fmla="*/ 497682 w 497682"/>
              <a:gd name="connsiteY37" fmla="*/ 845344 h 938213"/>
              <a:gd name="connsiteX38" fmla="*/ 490538 w 497682"/>
              <a:gd name="connsiteY38" fmla="*/ 776288 h 938213"/>
              <a:gd name="connsiteX39" fmla="*/ 464344 w 497682"/>
              <a:gd name="connsiteY39" fmla="*/ 645319 h 938213"/>
              <a:gd name="connsiteX40" fmla="*/ 397669 w 497682"/>
              <a:gd name="connsiteY40" fmla="*/ 345281 h 938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97682" h="938213">
                <a:moveTo>
                  <a:pt x="397669" y="345281"/>
                </a:moveTo>
                <a:lnTo>
                  <a:pt x="373857" y="221456"/>
                </a:lnTo>
                <a:lnTo>
                  <a:pt x="311944" y="90488"/>
                </a:lnTo>
                <a:lnTo>
                  <a:pt x="242888" y="57150"/>
                </a:lnTo>
                <a:lnTo>
                  <a:pt x="195263" y="35719"/>
                </a:lnTo>
                <a:lnTo>
                  <a:pt x="152400" y="19050"/>
                </a:lnTo>
                <a:lnTo>
                  <a:pt x="100013" y="2381"/>
                </a:lnTo>
                <a:lnTo>
                  <a:pt x="57150" y="0"/>
                </a:lnTo>
                <a:lnTo>
                  <a:pt x="35719" y="0"/>
                </a:lnTo>
                <a:lnTo>
                  <a:pt x="14288" y="4763"/>
                </a:lnTo>
                <a:lnTo>
                  <a:pt x="2382" y="9525"/>
                </a:lnTo>
                <a:lnTo>
                  <a:pt x="0" y="21431"/>
                </a:lnTo>
                <a:lnTo>
                  <a:pt x="7144" y="42863"/>
                </a:lnTo>
                <a:lnTo>
                  <a:pt x="23813" y="66675"/>
                </a:lnTo>
                <a:lnTo>
                  <a:pt x="52388" y="97631"/>
                </a:lnTo>
                <a:lnTo>
                  <a:pt x="83344" y="123825"/>
                </a:lnTo>
                <a:lnTo>
                  <a:pt x="111919" y="150019"/>
                </a:lnTo>
                <a:lnTo>
                  <a:pt x="135732" y="180975"/>
                </a:lnTo>
                <a:lnTo>
                  <a:pt x="150019" y="204788"/>
                </a:lnTo>
                <a:lnTo>
                  <a:pt x="166688" y="240506"/>
                </a:lnTo>
                <a:lnTo>
                  <a:pt x="176213" y="273844"/>
                </a:lnTo>
                <a:lnTo>
                  <a:pt x="188119" y="335756"/>
                </a:lnTo>
                <a:lnTo>
                  <a:pt x="211932" y="481013"/>
                </a:lnTo>
                <a:lnTo>
                  <a:pt x="233363" y="647700"/>
                </a:lnTo>
                <a:lnTo>
                  <a:pt x="247650" y="757238"/>
                </a:lnTo>
                <a:lnTo>
                  <a:pt x="259557" y="778669"/>
                </a:lnTo>
                <a:lnTo>
                  <a:pt x="290513" y="819150"/>
                </a:lnTo>
                <a:lnTo>
                  <a:pt x="328613" y="862013"/>
                </a:lnTo>
                <a:lnTo>
                  <a:pt x="352425" y="890588"/>
                </a:lnTo>
                <a:lnTo>
                  <a:pt x="371475" y="914400"/>
                </a:lnTo>
                <a:lnTo>
                  <a:pt x="392907" y="928688"/>
                </a:lnTo>
                <a:lnTo>
                  <a:pt x="419100" y="938213"/>
                </a:lnTo>
                <a:lnTo>
                  <a:pt x="440532" y="938213"/>
                </a:lnTo>
                <a:lnTo>
                  <a:pt x="464344" y="933450"/>
                </a:lnTo>
                <a:lnTo>
                  <a:pt x="481013" y="921544"/>
                </a:lnTo>
                <a:lnTo>
                  <a:pt x="492919" y="900113"/>
                </a:lnTo>
                <a:lnTo>
                  <a:pt x="497682" y="878681"/>
                </a:lnTo>
                <a:lnTo>
                  <a:pt x="497682" y="845344"/>
                </a:lnTo>
                <a:lnTo>
                  <a:pt x="490538" y="776288"/>
                </a:lnTo>
                <a:lnTo>
                  <a:pt x="464344" y="645319"/>
                </a:lnTo>
                <a:lnTo>
                  <a:pt x="397669" y="3452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1E07B76-4959-467C-9D2C-4D28498A2C34}"/>
              </a:ext>
            </a:extLst>
          </p:cNvPr>
          <p:cNvSpPr/>
          <p:nvPr/>
        </p:nvSpPr>
        <p:spPr>
          <a:xfrm>
            <a:off x="5973763" y="1663703"/>
            <a:ext cx="2057400" cy="908050"/>
          </a:xfrm>
          <a:custGeom>
            <a:avLst/>
            <a:gdLst>
              <a:gd name="connsiteX0" fmla="*/ 773907 w 2057400"/>
              <a:gd name="connsiteY0" fmla="*/ 309562 h 907256"/>
              <a:gd name="connsiteX1" fmla="*/ 685800 w 2057400"/>
              <a:gd name="connsiteY1" fmla="*/ 323850 h 907256"/>
              <a:gd name="connsiteX2" fmla="*/ 450057 w 2057400"/>
              <a:gd name="connsiteY2" fmla="*/ 359569 h 907256"/>
              <a:gd name="connsiteX3" fmla="*/ 204788 w 2057400"/>
              <a:gd name="connsiteY3" fmla="*/ 392906 h 907256"/>
              <a:gd name="connsiteX4" fmla="*/ 69057 w 2057400"/>
              <a:gd name="connsiteY4" fmla="*/ 409575 h 907256"/>
              <a:gd name="connsiteX5" fmla="*/ 52388 w 2057400"/>
              <a:gd name="connsiteY5" fmla="*/ 409575 h 907256"/>
              <a:gd name="connsiteX6" fmla="*/ 0 w 2057400"/>
              <a:gd name="connsiteY6" fmla="*/ 226219 h 907256"/>
              <a:gd name="connsiteX7" fmla="*/ 42863 w 2057400"/>
              <a:gd name="connsiteY7" fmla="*/ 242887 h 907256"/>
              <a:gd name="connsiteX8" fmla="*/ 64294 w 2057400"/>
              <a:gd name="connsiteY8" fmla="*/ 247650 h 907256"/>
              <a:gd name="connsiteX9" fmla="*/ 119063 w 2057400"/>
              <a:gd name="connsiteY9" fmla="*/ 247650 h 907256"/>
              <a:gd name="connsiteX10" fmla="*/ 252413 w 2057400"/>
              <a:gd name="connsiteY10" fmla="*/ 235744 h 907256"/>
              <a:gd name="connsiteX11" fmla="*/ 478632 w 2057400"/>
              <a:gd name="connsiteY11" fmla="*/ 197644 h 907256"/>
              <a:gd name="connsiteX12" fmla="*/ 728663 w 2057400"/>
              <a:gd name="connsiteY12" fmla="*/ 159544 h 907256"/>
              <a:gd name="connsiteX13" fmla="*/ 966788 w 2057400"/>
              <a:gd name="connsiteY13" fmla="*/ 126206 h 907256"/>
              <a:gd name="connsiteX14" fmla="*/ 1178719 w 2057400"/>
              <a:gd name="connsiteY14" fmla="*/ 100012 h 907256"/>
              <a:gd name="connsiteX15" fmla="*/ 1469232 w 2057400"/>
              <a:gd name="connsiteY15" fmla="*/ 69056 h 907256"/>
              <a:gd name="connsiteX16" fmla="*/ 1495425 w 2057400"/>
              <a:gd name="connsiteY16" fmla="*/ 59531 h 907256"/>
              <a:gd name="connsiteX17" fmla="*/ 1545432 w 2057400"/>
              <a:gd name="connsiteY17" fmla="*/ 35719 h 907256"/>
              <a:gd name="connsiteX18" fmla="*/ 1597819 w 2057400"/>
              <a:gd name="connsiteY18" fmla="*/ 14287 h 907256"/>
              <a:gd name="connsiteX19" fmla="*/ 1650207 w 2057400"/>
              <a:gd name="connsiteY19" fmla="*/ 0 h 907256"/>
              <a:gd name="connsiteX20" fmla="*/ 1671638 w 2057400"/>
              <a:gd name="connsiteY20" fmla="*/ 4762 h 907256"/>
              <a:gd name="connsiteX21" fmla="*/ 1747838 w 2057400"/>
              <a:gd name="connsiteY21" fmla="*/ 28575 h 907256"/>
              <a:gd name="connsiteX22" fmla="*/ 1826419 w 2057400"/>
              <a:gd name="connsiteY22" fmla="*/ 61912 h 907256"/>
              <a:gd name="connsiteX23" fmla="*/ 1902619 w 2057400"/>
              <a:gd name="connsiteY23" fmla="*/ 100012 h 907256"/>
              <a:gd name="connsiteX24" fmla="*/ 1950244 w 2057400"/>
              <a:gd name="connsiteY24" fmla="*/ 123825 h 907256"/>
              <a:gd name="connsiteX25" fmla="*/ 1969294 w 2057400"/>
              <a:gd name="connsiteY25" fmla="*/ 135731 h 907256"/>
              <a:gd name="connsiteX26" fmla="*/ 1997869 w 2057400"/>
              <a:gd name="connsiteY26" fmla="*/ 159544 h 907256"/>
              <a:gd name="connsiteX27" fmla="*/ 2021682 w 2057400"/>
              <a:gd name="connsiteY27" fmla="*/ 183356 h 907256"/>
              <a:gd name="connsiteX28" fmla="*/ 2031207 w 2057400"/>
              <a:gd name="connsiteY28" fmla="*/ 195262 h 907256"/>
              <a:gd name="connsiteX29" fmla="*/ 2047875 w 2057400"/>
              <a:gd name="connsiteY29" fmla="*/ 221456 h 907256"/>
              <a:gd name="connsiteX30" fmla="*/ 2055019 w 2057400"/>
              <a:gd name="connsiteY30" fmla="*/ 238125 h 907256"/>
              <a:gd name="connsiteX31" fmla="*/ 2057400 w 2057400"/>
              <a:gd name="connsiteY31" fmla="*/ 257175 h 907256"/>
              <a:gd name="connsiteX32" fmla="*/ 2057400 w 2057400"/>
              <a:gd name="connsiteY32" fmla="*/ 276225 h 907256"/>
              <a:gd name="connsiteX33" fmla="*/ 2045494 w 2057400"/>
              <a:gd name="connsiteY33" fmla="*/ 297656 h 907256"/>
              <a:gd name="connsiteX34" fmla="*/ 2024063 w 2057400"/>
              <a:gd name="connsiteY34" fmla="*/ 321469 h 907256"/>
              <a:gd name="connsiteX35" fmla="*/ 1997869 w 2057400"/>
              <a:gd name="connsiteY35" fmla="*/ 354806 h 907256"/>
              <a:gd name="connsiteX36" fmla="*/ 1974057 w 2057400"/>
              <a:gd name="connsiteY36" fmla="*/ 404812 h 907256"/>
              <a:gd name="connsiteX37" fmla="*/ 1919288 w 2057400"/>
              <a:gd name="connsiteY37" fmla="*/ 569119 h 907256"/>
              <a:gd name="connsiteX38" fmla="*/ 1864519 w 2057400"/>
              <a:gd name="connsiteY38" fmla="*/ 733425 h 907256"/>
              <a:gd name="connsiteX39" fmla="*/ 1835944 w 2057400"/>
              <a:gd name="connsiteY39" fmla="*/ 821531 h 907256"/>
              <a:gd name="connsiteX40" fmla="*/ 1819275 w 2057400"/>
              <a:gd name="connsiteY40" fmla="*/ 854869 h 907256"/>
              <a:gd name="connsiteX41" fmla="*/ 1804988 w 2057400"/>
              <a:gd name="connsiteY41" fmla="*/ 873919 h 907256"/>
              <a:gd name="connsiteX42" fmla="*/ 1781175 w 2057400"/>
              <a:gd name="connsiteY42" fmla="*/ 892969 h 907256"/>
              <a:gd name="connsiteX43" fmla="*/ 1757363 w 2057400"/>
              <a:gd name="connsiteY43" fmla="*/ 904875 h 907256"/>
              <a:gd name="connsiteX44" fmla="*/ 1733550 w 2057400"/>
              <a:gd name="connsiteY44" fmla="*/ 907256 h 907256"/>
              <a:gd name="connsiteX45" fmla="*/ 1707357 w 2057400"/>
              <a:gd name="connsiteY45" fmla="*/ 907256 h 907256"/>
              <a:gd name="connsiteX46" fmla="*/ 1650207 w 2057400"/>
              <a:gd name="connsiteY46" fmla="*/ 735806 h 907256"/>
              <a:gd name="connsiteX47" fmla="*/ 1678782 w 2057400"/>
              <a:gd name="connsiteY47" fmla="*/ 602456 h 907256"/>
              <a:gd name="connsiteX48" fmla="*/ 1709738 w 2057400"/>
              <a:gd name="connsiteY48" fmla="*/ 428625 h 907256"/>
              <a:gd name="connsiteX49" fmla="*/ 1721644 w 2057400"/>
              <a:gd name="connsiteY49" fmla="*/ 342900 h 907256"/>
              <a:gd name="connsiteX50" fmla="*/ 1716882 w 2057400"/>
              <a:gd name="connsiteY50" fmla="*/ 314325 h 907256"/>
              <a:gd name="connsiteX51" fmla="*/ 1704975 w 2057400"/>
              <a:gd name="connsiteY51" fmla="*/ 276225 h 907256"/>
              <a:gd name="connsiteX52" fmla="*/ 1695450 w 2057400"/>
              <a:gd name="connsiteY52" fmla="*/ 259556 h 907256"/>
              <a:gd name="connsiteX53" fmla="*/ 1683544 w 2057400"/>
              <a:gd name="connsiteY53" fmla="*/ 242887 h 907256"/>
              <a:gd name="connsiteX54" fmla="*/ 1669257 w 2057400"/>
              <a:gd name="connsiteY54" fmla="*/ 233362 h 907256"/>
              <a:gd name="connsiteX55" fmla="*/ 1650207 w 2057400"/>
              <a:gd name="connsiteY55" fmla="*/ 226219 h 907256"/>
              <a:gd name="connsiteX56" fmla="*/ 1616869 w 2057400"/>
              <a:gd name="connsiteY56" fmla="*/ 223837 h 907256"/>
              <a:gd name="connsiteX57" fmla="*/ 1576388 w 2057400"/>
              <a:gd name="connsiteY57" fmla="*/ 226219 h 907256"/>
              <a:gd name="connsiteX58" fmla="*/ 1516857 w 2057400"/>
              <a:gd name="connsiteY58" fmla="*/ 228600 h 907256"/>
              <a:gd name="connsiteX59" fmla="*/ 1390650 w 2057400"/>
              <a:gd name="connsiteY59" fmla="*/ 238125 h 907256"/>
              <a:gd name="connsiteX60" fmla="*/ 1252538 w 2057400"/>
              <a:gd name="connsiteY60" fmla="*/ 252412 h 907256"/>
              <a:gd name="connsiteX61" fmla="*/ 1009650 w 2057400"/>
              <a:gd name="connsiteY61" fmla="*/ 278606 h 907256"/>
              <a:gd name="connsiteX62" fmla="*/ 773907 w 2057400"/>
              <a:gd name="connsiteY62" fmla="*/ 309562 h 90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057400" h="907256">
                <a:moveTo>
                  <a:pt x="773907" y="309562"/>
                </a:moveTo>
                <a:lnTo>
                  <a:pt x="685800" y="323850"/>
                </a:lnTo>
                <a:lnTo>
                  <a:pt x="450057" y="359569"/>
                </a:lnTo>
                <a:lnTo>
                  <a:pt x="204788" y="392906"/>
                </a:lnTo>
                <a:lnTo>
                  <a:pt x="69057" y="409575"/>
                </a:lnTo>
                <a:lnTo>
                  <a:pt x="52388" y="409575"/>
                </a:lnTo>
                <a:lnTo>
                  <a:pt x="0" y="226219"/>
                </a:lnTo>
                <a:lnTo>
                  <a:pt x="42863" y="242887"/>
                </a:lnTo>
                <a:lnTo>
                  <a:pt x="64294" y="247650"/>
                </a:lnTo>
                <a:lnTo>
                  <a:pt x="119063" y="247650"/>
                </a:lnTo>
                <a:lnTo>
                  <a:pt x="252413" y="235744"/>
                </a:lnTo>
                <a:lnTo>
                  <a:pt x="478632" y="197644"/>
                </a:lnTo>
                <a:lnTo>
                  <a:pt x="728663" y="159544"/>
                </a:lnTo>
                <a:lnTo>
                  <a:pt x="966788" y="126206"/>
                </a:lnTo>
                <a:lnTo>
                  <a:pt x="1178719" y="100012"/>
                </a:lnTo>
                <a:lnTo>
                  <a:pt x="1469232" y="69056"/>
                </a:lnTo>
                <a:lnTo>
                  <a:pt x="1495425" y="59531"/>
                </a:lnTo>
                <a:lnTo>
                  <a:pt x="1545432" y="35719"/>
                </a:lnTo>
                <a:lnTo>
                  <a:pt x="1597819" y="14287"/>
                </a:lnTo>
                <a:lnTo>
                  <a:pt x="1650207" y="0"/>
                </a:lnTo>
                <a:lnTo>
                  <a:pt x="1671638" y="4762"/>
                </a:lnTo>
                <a:lnTo>
                  <a:pt x="1747838" y="28575"/>
                </a:lnTo>
                <a:lnTo>
                  <a:pt x="1826419" y="61912"/>
                </a:lnTo>
                <a:lnTo>
                  <a:pt x="1902619" y="100012"/>
                </a:lnTo>
                <a:lnTo>
                  <a:pt x="1950244" y="123825"/>
                </a:lnTo>
                <a:lnTo>
                  <a:pt x="1969294" y="135731"/>
                </a:lnTo>
                <a:lnTo>
                  <a:pt x="1997869" y="159544"/>
                </a:lnTo>
                <a:lnTo>
                  <a:pt x="2021682" y="183356"/>
                </a:lnTo>
                <a:lnTo>
                  <a:pt x="2031207" y="195262"/>
                </a:lnTo>
                <a:lnTo>
                  <a:pt x="2047875" y="221456"/>
                </a:lnTo>
                <a:lnTo>
                  <a:pt x="2055019" y="238125"/>
                </a:lnTo>
                <a:lnTo>
                  <a:pt x="2057400" y="257175"/>
                </a:lnTo>
                <a:lnTo>
                  <a:pt x="2057400" y="276225"/>
                </a:lnTo>
                <a:lnTo>
                  <a:pt x="2045494" y="297656"/>
                </a:lnTo>
                <a:lnTo>
                  <a:pt x="2024063" y="321469"/>
                </a:lnTo>
                <a:lnTo>
                  <a:pt x="1997869" y="354806"/>
                </a:lnTo>
                <a:lnTo>
                  <a:pt x="1974057" y="404812"/>
                </a:lnTo>
                <a:lnTo>
                  <a:pt x="1919288" y="569119"/>
                </a:lnTo>
                <a:lnTo>
                  <a:pt x="1864519" y="733425"/>
                </a:lnTo>
                <a:lnTo>
                  <a:pt x="1835944" y="821531"/>
                </a:lnTo>
                <a:lnTo>
                  <a:pt x="1819275" y="854869"/>
                </a:lnTo>
                <a:lnTo>
                  <a:pt x="1804988" y="873919"/>
                </a:lnTo>
                <a:lnTo>
                  <a:pt x="1781175" y="892969"/>
                </a:lnTo>
                <a:lnTo>
                  <a:pt x="1757363" y="904875"/>
                </a:lnTo>
                <a:lnTo>
                  <a:pt x="1733550" y="907256"/>
                </a:lnTo>
                <a:lnTo>
                  <a:pt x="1707357" y="907256"/>
                </a:lnTo>
                <a:lnTo>
                  <a:pt x="1650207" y="735806"/>
                </a:lnTo>
                <a:lnTo>
                  <a:pt x="1678782" y="602456"/>
                </a:lnTo>
                <a:lnTo>
                  <a:pt x="1709738" y="428625"/>
                </a:lnTo>
                <a:lnTo>
                  <a:pt x="1721644" y="342900"/>
                </a:lnTo>
                <a:lnTo>
                  <a:pt x="1716882" y="314325"/>
                </a:lnTo>
                <a:lnTo>
                  <a:pt x="1704975" y="276225"/>
                </a:lnTo>
                <a:lnTo>
                  <a:pt x="1695450" y="259556"/>
                </a:lnTo>
                <a:lnTo>
                  <a:pt x="1683544" y="242887"/>
                </a:lnTo>
                <a:lnTo>
                  <a:pt x="1669257" y="233362"/>
                </a:lnTo>
                <a:lnTo>
                  <a:pt x="1650207" y="226219"/>
                </a:lnTo>
                <a:lnTo>
                  <a:pt x="1616869" y="223837"/>
                </a:lnTo>
                <a:lnTo>
                  <a:pt x="1576388" y="226219"/>
                </a:lnTo>
                <a:lnTo>
                  <a:pt x="1516857" y="228600"/>
                </a:lnTo>
                <a:lnTo>
                  <a:pt x="1390650" y="238125"/>
                </a:lnTo>
                <a:lnTo>
                  <a:pt x="1252538" y="252412"/>
                </a:lnTo>
                <a:lnTo>
                  <a:pt x="1009650" y="278606"/>
                </a:lnTo>
                <a:lnTo>
                  <a:pt x="773907" y="3095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32412BB-3CEA-4BB5-B84B-EA3CFE393D9D}"/>
              </a:ext>
            </a:extLst>
          </p:cNvPr>
          <p:cNvSpPr/>
          <p:nvPr/>
        </p:nvSpPr>
        <p:spPr>
          <a:xfrm>
            <a:off x="6100763" y="2338391"/>
            <a:ext cx="1663700" cy="292100"/>
          </a:xfrm>
          <a:custGeom>
            <a:avLst/>
            <a:gdLst>
              <a:gd name="connsiteX0" fmla="*/ 645318 w 1664493"/>
              <a:gd name="connsiteY0" fmla="*/ 76200 h 292893"/>
              <a:gd name="connsiteX1" fmla="*/ 350043 w 1664493"/>
              <a:gd name="connsiteY1" fmla="*/ 116681 h 292893"/>
              <a:gd name="connsiteX2" fmla="*/ 83343 w 1664493"/>
              <a:gd name="connsiteY2" fmla="*/ 154781 h 292893"/>
              <a:gd name="connsiteX3" fmla="*/ 0 w 1664493"/>
              <a:gd name="connsiteY3" fmla="*/ 171450 h 292893"/>
              <a:gd name="connsiteX4" fmla="*/ 33337 w 1664493"/>
              <a:gd name="connsiteY4" fmla="*/ 292893 h 292893"/>
              <a:gd name="connsiteX5" fmla="*/ 216693 w 1664493"/>
              <a:gd name="connsiteY5" fmla="*/ 276225 h 292893"/>
              <a:gd name="connsiteX6" fmla="*/ 438150 w 1664493"/>
              <a:gd name="connsiteY6" fmla="*/ 254793 h 292893"/>
              <a:gd name="connsiteX7" fmla="*/ 681037 w 1664493"/>
              <a:gd name="connsiteY7" fmla="*/ 230981 h 292893"/>
              <a:gd name="connsiteX8" fmla="*/ 940593 w 1664493"/>
              <a:gd name="connsiteY8" fmla="*/ 209550 h 292893"/>
              <a:gd name="connsiteX9" fmla="*/ 1197768 w 1664493"/>
              <a:gd name="connsiteY9" fmla="*/ 192881 h 292893"/>
              <a:gd name="connsiteX10" fmla="*/ 1259681 w 1664493"/>
              <a:gd name="connsiteY10" fmla="*/ 190500 h 292893"/>
              <a:gd name="connsiteX11" fmla="*/ 1326356 w 1664493"/>
              <a:gd name="connsiteY11" fmla="*/ 190500 h 292893"/>
              <a:gd name="connsiteX12" fmla="*/ 1373981 w 1664493"/>
              <a:gd name="connsiteY12" fmla="*/ 192881 h 292893"/>
              <a:gd name="connsiteX13" fmla="*/ 1428750 w 1664493"/>
              <a:gd name="connsiteY13" fmla="*/ 200025 h 292893"/>
              <a:gd name="connsiteX14" fmla="*/ 1507331 w 1664493"/>
              <a:gd name="connsiteY14" fmla="*/ 214312 h 292893"/>
              <a:gd name="connsiteX15" fmla="*/ 1564481 w 1664493"/>
              <a:gd name="connsiteY15" fmla="*/ 228600 h 292893"/>
              <a:gd name="connsiteX16" fmla="*/ 1583531 w 1664493"/>
              <a:gd name="connsiteY16" fmla="*/ 233362 h 292893"/>
              <a:gd name="connsiteX17" fmla="*/ 1621631 w 1664493"/>
              <a:gd name="connsiteY17" fmla="*/ 228600 h 292893"/>
              <a:gd name="connsiteX18" fmla="*/ 1664493 w 1664493"/>
              <a:gd name="connsiteY18" fmla="*/ 204787 h 292893"/>
              <a:gd name="connsiteX19" fmla="*/ 1578768 w 1664493"/>
              <a:gd name="connsiteY19" fmla="*/ 59531 h 292893"/>
              <a:gd name="connsiteX20" fmla="*/ 1497806 w 1664493"/>
              <a:gd name="connsiteY20" fmla="*/ 33337 h 292893"/>
              <a:gd name="connsiteX21" fmla="*/ 1407318 w 1664493"/>
              <a:gd name="connsiteY21" fmla="*/ 9525 h 292893"/>
              <a:gd name="connsiteX22" fmla="*/ 1340643 w 1664493"/>
              <a:gd name="connsiteY22" fmla="*/ 0 h 292893"/>
              <a:gd name="connsiteX23" fmla="*/ 1293018 w 1664493"/>
              <a:gd name="connsiteY23" fmla="*/ 0 h 292893"/>
              <a:gd name="connsiteX24" fmla="*/ 1276350 w 1664493"/>
              <a:gd name="connsiteY24" fmla="*/ 0 h 292893"/>
              <a:gd name="connsiteX25" fmla="*/ 1128712 w 1664493"/>
              <a:gd name="connsiteY25" fmla="*/ 16668 h 292893"/>
              <a:gd name="connsiteX26" fmla="*/ 769143 w 1664493"/>
              <a:gd name="connsiteY26" fmla="*/ 59531 h 292893"/>
              <a:gd name="connsiteX27" fmla="*/ 645318 w 1664493"/>
              <a:gd name="connsiteY27" fmla="*/ 76200 h 292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664493" h="292893">
                <a:moveTo>
                  <a:pt x="645318" y="76200"/>
                </a:moveTo>
                <a:lnTo>
                  <a:pt x="350043" y="116681"/>
                </a:lnTo>
                <a:lnTo>
                  <a:pt x="83343" y="154781"/>
                </a:lnTo>
                <a:lnTo>
                  <a:pt x="0" y="171450"/>
                </a:lnTo>
                <a:lnTo>
                  <a:pt x="33337" y="292893"/>
                </a:lnTo>
                <a:lnTo>
                  <a:pt x="216693" y="276225"/>
                </a:lnTo>
                <a:lnTo>
                  <a:pt x="438150" y="254793"/>
                </a:lnTo>
                <a:lnTo>
                  <a:pt x="681037" y="230981"/>
                </a:lnTo>
                <a:lnTo>
                  <a:pt x="940593" y="209550"/>
                </a:lnTo>
                <a:lnTo>
                  <a:pt x="1197768" y="192881"/>
                </a:lnTo>
                <a:lnTo>
                  <a:pt x="1259681" y="190500"/>
                </a:lnTo>
                <a:lnTo>
                  <a:pt x="1326356" y="190500"/>
                </a:lnTo>
                <a:lnTo>
                  <a:pt x="1373981" y="192881"/>
                </a:lnTo>
                <a:lnTo>
                  <a:pt x="1428750" y="200025"/>
                </a:lnTo>
                <a:lnTo>
                  <a:pt x="1507331" y="214312"/>
                </a:lnTo>
                <a:lnTo>
                  <a:pt x="1564481" y="228600"/>
                </a:lnTo>
                <a:lnTo>
                  <a:pt x="1583531" y="233362"/>
                </a:lnTo>
                <a:lnTo>
                  <a:pt x="1621631" y="228600"/>
                </a:lnTo>
                <a:lnTo>
                  <a:pt x="1664493" y="204787"/>
                </a:lnTo>
                <a:lnTo>
                  <a:pt x="1578768" y="59531"/>
                </a:lnTo>
                <a:lnTo>
                  <a:pt x="1497806" y="33337"/>
                </a:lnTo>
                <a:lnTo>
                  <a:pt x="1407318" y="9525"/>
                </a:lnTo>
                <a:lnTo>
                  <a:pt x="1340643" y="0"/>
                </a:lnTo>
                <a:lnTo>
                  <a:pt x="1293018" y="0"/>
                </a:lnTo>
                <a:lnTo>
                  <a:pt x="1276350" y="0"/>
                </a:lnTo>
                <a:lnTo>
                  <a:pt x="1128712" y="16668"/>
                </a:lnTo>
                <a:lnTo>
                  <a:pt x="769143" y="59531"/>
                </a:lnTo>
                <a:lnTo>
                  <a:pt x="645318" y="762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2EB22A0-923C-4124-B640-9C45C9DBC40C}"/>
              </a:ext>
            </a:extLst>
          </p:cNvPr>
          <p:cNvSpPr/>
          <p:nvPr/>
        </p:nvSpPr>
        <p:spPr>
          <a:xfrm rot="5400000">
            <a:off x="5946775" y="3038478"/>
            <a:ext cx="2203450" cy="1828800"/>
          </a:xfrm>
          <a:custGeom>
            <a:avLst/>
            <a:gdLst>
              <a:gd name="connsiteX0" fmla="*/ 319088 w 2202657"/>
              <a:gd name="connsiteY0" fmla="*/ 950118 h 1828800"/>
              <a:gd name="connsiteX1" fmla="*/ 338138 w 2202657"/>
              <a:gd name="connsiteY1" fmla="*/ 1092993 h 1828800"/>
              <a:gd name="connsiteX2" fmla="*/ 352425 w 2202657"/>
              <a:gd name="connsiteY2" fmla="*/ 1212056 h 1828800"/>
              <a:gd name="connsiteX3" fmla="*/ 369094 w 2202657"/>
              <a:gd name="connsiteY3" fmla="*/ 1333500 h 1828800"/>
              <a:gd name="connsiteX4" fmla="*/ 373857 w 2202657"/>
              <a:gd name="connsiteY4" fmla="*/ 1385887 h 1828800"/>
              <a:gd name="connsiteX5" fmla="*/ 381000 w 2202657"/>
              <a:gd name="connsiteY5" fmla="*/ 1454943 h 1828800"/>
              <a:gd name="connsiteX6" fmla="*/ 385763 w 2202657"/>
              <a:gd name="connsiteY6" fmla="*/ 1526381 h 1828800"/>
              <a:gd name="connsiteX7" fmla="*/ 388144 w 2202657"/>
              <a:gd name="connsiteY7" fmla="*/ 1595437 h 1828800"/>
              <a:gd name="connsiteX8" fmla="*/ 385763 w 2202657"/>
              <a:gd name="connsiteY8" fmla="*/ 1654968 h 1828800"/>
              <a:gd name="connsiteX9" fmla="*/ 378619 w 2202657"/>
              <a:gd name="connsiteY9" fmla="*/ 1731168 h 1828800"/>
              <a:gd name="connsiteX10" fmla="*/ 371475 w 2202657"/>
              <a:gd name="connsiteY10" fmla="*/ 1802606 h 1828800"/>
              <a:gd name="connsiteX11" fmla="*/ 226219 w 2202657"/>
              <a:gd name="connsiteY11" fmla="*/ 1828800 h 1828800"/>
              <a:gd name="connsiteX12" fmla="*/ 240507 w 2202657"/>
              <a:gd name="connsiteY12" fmla="*/ 1785937 h 1828800"/>
              <a:gd name="connsiteX13" fmla="*/ 242888 w 2202657"/>
              <a:gd name="connsiteY13" fmla="*/ 1754981 h 1828800"/>
              <a:gd name="connsiteX14" fmla="*/ 235744 w 2202657"/>
              <a:gd name="connsiteY14" fmla="*/ 1626393 h 1828800"/>
              <a:gd name="connsiteX15" fmla="*/ 226219 w 2202657"/>
              <a:gd name="connsiteY15" fmla="*/ 1490662 h 1828800"/>
              <a:gd name="connsiteX16" fmla="*/ 219075 w 2202657"/>
              <a:gd name="connsiteY16" fmla="*/ 1409700 h 1828800"/>
              <a:gd name="connsiteX17" fmla="*/ 204788 w 2202657"/>
              <a:gd name="connsiteY17" fmla="*/ 1290637 h 1828800"/>
              <a:gd name="connsiteX18" fmla="*/ 173832 w 2202657"/>
              <a:gd name="connsiteY18" fmla="*/ 1071562 h 1828800"/>
              <a:gd name="connsiteX19" fmla="*/ 142875 w 2202657"/>
              <a:gd name="connsiteY19" fmla="*/ 885825 h 1828800"/>
              <a:gd name="connsiteX20" fmla="*/ 107157 w 2202657"/>
              <a:gd name="connsiteY20" fmla="*/ 669131 h 1828800"/>
              <a:gd name="connsiteX21" fmla="*/ 66675 w 2202657"/>
              <a:gd name="connsiteY21" fmla="*/ 454818 h 1828800"/>
              <a:gd name="connsiteX22" fmla="*/ 42863 w 2202657"/>
              <a:gd name="connsiteY22" fmla="*/ 402431 h 1828800"/>
              <a:gd name="connsiteX23" fmla="*/ 7144 w 2202657"/>
              <a:gd name="connsiteY23" fmla="*/ 333375 h 1828800"/>
              <a:gd name="connsiteX24" fmla="*/ 0 w 2202657"/>
              <a:gd name="connsiteY24" fmla="*/ 314325 h 1828800"/>
              <a:gd name="connsiteX25" fmla="*/ 2382 w 2202657"/>
              <a:gd name="connsiteY25" fmla="*/ 295275 h 1828800"/>
              <a:gd name="connsiteX26" fmla="*/ 28575 w 2202657"/>
              <a:gd name="connsiteY26" fmla="*/ 242887 h 1828800"/>
              <a:gd name="connsiteX27" fmla="*/ 64294 w 2202657"/>
              <a:gd name="connsiteY27" fmla="*/ 190500 h 1828800"/>
              <a:gd name="connsiteX28" fmla="*/ 135732 w 2202657"/>
              <a:gd name="connsiteY28" fmla="*/ 104775 h 1828800"/>
              <a:gd name="connsiteX29" fmla="*/ 180975 w 2202657"/>
              <a:gd name="connsiteY29" fmla="*/ 59531 h 1828800"/>
              <a:gd name="connsiteX30" fmla="*/ 209550 w 2202657"/>
              <a:gd name="connsiteY30" fmla="*/ 26193 h 1828800"/>
              <a:gd name="connsiteX31" fmla="*/ 226219 w 2202657"/>
              <a:gd name="connsiteY31" fmla="*/ 9525 h 1828800"/>
              <a:gd name="connsiteX32" fmla="*/ 250032 w 2202657"/>
              <a:gd name="connsiteY32" fmla="*/ 2381 h 1828800"/>
              <a:gd name="connsiteX33" fmla="*/ 261938 w 2202657"/>
              <a:gd name="connsiteY33" fmla="*/ 0 h 1828800"/>
              <a:gd name="connsiteX34" fmla="*/ 280988 w 2202657"/>
              <a:gd name="connsiteY34" fmla="*/ 2381 h 1828800"/>
              <a:gd name="connsiteX35" fmla="*/ 309563 w 2202657"/>
              <a:gd name="connsiteY35" fmla="*/ 16668 h 1828800"/>
              <a:gd name="connsiteX36" fmla="*/ 340519 w 2202657"/>
              <a:gd name="connsiteY36" fmla="*/ 35718 h 1828800"/>
              <a:gd name="connsiteX37" fmla="*/ 366713 w 2202657"/>
              <a:gd name="connsiteY37" fmla="*/ 47625 h 1828800"/>
              <a:gd name="connsiteX38" fmla="*/ 395288 w 2202657"/>
              <a:gd name="connsiteY38" fmla="*/ 54768 h 1828800"/>
              <a:gd name="connsiteX39" fmla="*/ 445294 w 2202657"/>
              <a:gd name="connsiteY39" fmla="*/ 61912 h 1828800"/>
              <a:gd name="connsiteX40" fmla="*/ 552450 w 2202657"/>
              <a:gd name="connsiteY40" fmla="*/ 66675 h 1828800"/>
              <a:gd name="connsiteX41" fmla="*/ 778669 w 2202657"/>
              <a:gd name="connsiteY41" fmla="*/ 69056 h 1828800"/>
              <a:gd name="connsiteX42" fmla="*/ 1135857 w 2202657"/>
              <a:gd name="connsiteY42" fmla="*/ 73818 h 1828800"/>
              <a:gd name="connsiteX43" fmla="*/ 1428750 w 2202657"/>
              <a:gd name="connsiteY43" fmla="*/ 78581 h 1828800"/>
              <a:gd name="connsiteX44" fmla="*/ 1702594 w 2202657"/>
              <a:gd name="connsiteY44" fmla="*/ 80962 h 1828800"/>
              <a:gd name="connsiteX45" fmla="*/ 1931194 w 2202657"/>
              <a:gd name="connsiteY45" fmla="*/ 85725 h 1828800"/>
              <a:gd name="connsiteX46" fmla="*/ 2026444 w 2202657"/>
              <a:gd name="connsiteY46" fmla="*/ 85725 h 1828800"/>
              <a:gd name="connsiteX47" fmla="*/ 2102644 w 2202657"/>
              <a:gd name="connsiteY47" fmla="*/ 90487 h 1828800"/>
              <a:gd name="connsiteX48" fmla="*/ 2140744 w 2202657"/>
              <a:gd name="connsiteY48" fmla="*/ 97631 h 1828800"/>
              <a:gd name="connsiteX49" fmla="*/ 2164557 w 2202657"/>
              <a:gd name="connsiteY49" fmla="*/ 107156 h 1828800"/>
              <a:gd name="connsiteX50" fmla="*/ 2181225 w 2202657"/>
              <a:gd name="connsiteY50" fmla="*/ 119062 h 1828800"/>
              <a:gd name="connsiteX51" fmla="*/ 2193132 w 2202657"/>
              <a:gd name="connsiteY51" fmla="*/ 135731 h 1828800"/>
              <a:gd name="connsiteX52" fmla="*/ 2200275 w 2202657"/>
              <a:gd name="connsiteY52" fmla="*/ 157162 h 1828800"/>
              <a:gd name="connsiteX53" fmla="*/ 2202657 w 2202657"/>
              <a:gd name="connsiteY53" fmla="*/ 188118 h 1828800"/>
              <a:gd name="connsiteX54" fmla="*/ 2195513 w 2202657"/>
              <a:gd name="connsiteY54" fmla="*/ 230981 h 1828800"/>
              <a:gd name="connsiteX55" fmla="*/ 2181225 w 2202657"/>
              <a:gd name="connsiteY55" fmla="*/ 269081 h 1828800"/>
              <a:gd name="connsiteX56" fmla="*/ 1969294 w 2202657"/>
              <a:gd name="connsiteY56" fmla="*/ 311943 h 1828800"/>
              <a:gd name="connsiteX57" fmla="*/ 1804988 w 2202657"/>
              <a:gd name="connsiteY57" fmla="*/ 311943 h 1828800"/>
              <a:gd name="connsiteX58" fmla="*/ 1450182 w 2202657"/>
              <a:gd name="connsiteY58" fmla="*/ 309562 h 1828800"/>
              <a:gd name="connsiteX59" fmla="*/ 1212057 w 2202657"/>
              <a:gd name="connsiteY59" fmla="*/ 314325 h 1828800"/>
              <a:gd name="connsiteX60" fmla="*/ 942975 w 2202657"/>
              <a:gd name="connsiteY60" fmla="*/ 328612 h 1828800"/>
              <a:gd name="connsiteX61" fmla="*/ 790575 w 2202657"/>
              <a:gd name="connsiteY61" fmla="*/ 335756 h 1828800"/>
              <a:gd name="connsiteX62" fmla="*/ 585788 w 2202657"/>
              <a:gd name="connsiteY62" fmla="*/ 333375 h 1828800"/>
              <a:gd name="connsiteX63" fmla="*/ 335757 w 2202657"/>
              <a:gd name="connsiteY63" fmla="*/ 333375 h 1828800"/>
              <a:gd name="connsiteX64" fmla="*/ 311944 w 2202657"/>
              <a:gd name="connsiteY64" fmla="*/ 342900 h 1828800"/>
              <a:gd name="connsiteX65" fmla="*/ 280988 w 2202657"/>
              <a:gd name="connsiteY65" fmla="*/ 371475 h 1828800"/>
              <a:gd name="connsiteX66" fmla="*/ 264319 w 2202657"/>
              <a:gd name="connsiteY66" fmla="*/ 397668 h 1828800"/>
              <a:gd name="connsiteX67" fmla="*/ 261938 w 2202657"/>
              <a:gd name="connsiteY67" fmla="*/ 450056 h 1828800"/>
              <a:gd name="connsiteX68" fmla="*/ 271463 w 2202657"/>
              <a:gd name="connsiteY68" fmla="*/ 576262 h 1828800"/>
              <a:gd name="connsiteX69" fmla="*/ 283369 w 2202657"/>
              <a:gd name="connsiteY69" fmla="*/ 697706 h 1828800"/>
              <a:gd name="connsiteX70" fmla="*/ 319088 w 2202657"/>
              <a:gd name="connsiteY70" fmla="*/ 950118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202657" h="1828800">
                <a:moveTo>
                  <a:pt x="319088" y="950118"/>
                </a:moveTo>
                <a:lnTo>
                  <a:pt x="338138" y="1092993"/>
                </a:lnTo>
                <a:lnTo>
                  <a:pt x="352425" y="1212056"/>
                </a:lnTo>
                <a:lnTo>
                  <a:pt x="369094" y="1333500"/>
                </a:lnTo>
                <a:lnTo>
                  <a:pt x="373857" y="1385887"/>
                </a:lnTo>
                <a:lnTo>
                  <a:pt x="381000" y="1454943"/>
                </a:lnTo>
                <a:lnTo>
                  <a:pt x="385763" y="1526381"/>
                </a:lnTo>
                <a:cubicBezTo>
                  <a:pt x="386557" y="1549400"/>
                  <a:pt x="387350" y="1572418"/>
                  <a:pt x="388144" y="1595437"/>
                </a:cubicBezTo>
                <a:cubicBezTo>
                  <a:pt x="387350" y="1615281"/>
                  <a:pt x="386557" y="1635124"/>
                  <a:pt x="385763" y="1654968"/>
                </a:cubicBezTo>
                <a:lnTo>
                  <a:pt x="378619" y="1731168"/>
                </a:lnTo>
                <a:lnTo>
                  <a:pt x="371475" y="1802606"/>
                </a:lnTo>
                <a:lnTo>
                  <a:pt x="226219" y="1828800"/>
                </a:lnTo>
                <a:lnTo>
                  <a:pt x="240507" y="1785937"/>
                </a:lnTo>
                <a:lnTo>
                  <a:pt x="242888" y="1754981"/>
                </a:lnTo>
                <a:lnTo>
                  <a:pt x="235744" y="1626393"/>
                </a:lnTo>
                <a:lnTo>
                  <a:pt x="226219" y="1490662"/>
                </a:lnTo>
                <a:lnTo>
                  <a:pt x="219075" y="1409700"/>
                </a:lnTo>
                <a:lnTo>
                  <a:pt x="204788" y="1290637"/>
                </a:lnTo>
                <a:lnTo>
                  <a:pt x="173832" y="1071562"/>
                </a:lnTo>
                <a:lnTo>
                  <a:pt x="142875" y="885825"/>
                </a:lnTo>
                <a:lnTo>
                  <a:pt x="107157" y="669131"/>
                </a:lnTo>
                <a:lnTo>
                  <a:pt x="66675" y="454818"/>
                </a:lnTo>
                <a:lnTo>
                  <a:pt x="42863" y="402431"/>
                </a:lnTo>
                <a:lnTo>
                  <a:pt x="7144" y="333375"/>
                </a:lnTo>
                <a:lnTo>
                  <a:pt x="0" y="314325"/>
                </a:lnTo>
                <a:lnTo>
                  <a:pt x="2382" y="295275"/>
                </a:lnTo>
                <a:lnTo>
                  <a:pt x="28575" y="242887"/>
                </a:lnTo>
                <a:lnTo>
                  <a:pt x="64294" y="190500"/>
                </a:lnTo>
                <a:lnTo>
                  <a:pt x="135732" y="104775"/>
                </a:lnTo>
                <a:lnTo>
                  <a:pt x="180975" y="59531"/>
                </a:lnTo>
                <a:lnTo>
                  <a:pt x="209550" y="26193"/>
                </a:lnTo>
                <a:lnTo>
                  <a:pt x="226219" y="9525"/>
                </a:lnTo>
                <a:lnTo>
                  <a:pt x="250032" y="2381"/>
                </a:lnTo>
                <a:lnTo>
                  <a:pt x="261938" y="0"/>
                </a:lnTo>
                <a:lnTo>
                  <a:pt x="280988" y="2381"/>
                </a:lnTo>
                <a:lnTo>
                  <a:pt x="309563" y="16668"/>
                </a:lnTo>
                <a:lnTo>
                  <a:pt x="340519" y="35718"/>
                </a:lnTo>
                <a:lnTo>
                  <a:pt x="366713" y="47625"/>
                </a:lnTo>
                <a:lnTo>
                  <a:pt x="395288" y="54768"/>
                </a:lnTo>
                <a:lnTo>
                  <a:pt x="445294" y="61912"/>
                </a:lnTo>
                <a:lnTo>
                  <a:pt x="552450" y="66675"/>
                </a:lnTo>
                <a:lnTo>
                  <a:pt x="778669" y="69056"/>
                </a:lnTo>
                <a:lnTo>
                  <a:pt x="1135857" y="73818"/>
                </a:lnTo>
                <a:lnTo>
                  <a:pt x="1428750" y="78581"/>
                </a:lnTo>
                <a:lnTo>
                  <a:pt x="1702594" y="80962"/>
                </a:lnTo>
                <a:lnTo>
                  <a:pt x="1931194" y="85725"/>
                </a:lnTo>
                <a:lnTo>
                  <a:pt x="2026444" y="85725"/>
                </a:lnTo>
                <a:lnTo>
                  <a:pt x="2102644" y="90487"/>
                </a:lnTo>
                <a:lnTo>
                  <a:pt x="2140744" y="97631"/>
                </a:lnTo>
                <a:lnTo>
                  <a:pt x="2164557" y="107156"/>
                </a:lnTo>
                <a:lnTo>
                  <a:pt x="2181225" y="119062"/>
                </a:lnTo>
                <a:lnTo>
                  <a:pt x="2193132" y="135731"/>
                </a:lnTo>
                <a:lnTo>
                  <a:pt x="2200275" y="157162"/>
                </a:lnTo>
                <a:lnTo>
                  <a:pt x="2202657" y="188118"/>
                </a:lnTo>
                <a:lnTo>
                  <a:pt x="2195513" y="230981"/>
                </a:lnTo>
                <a:lnTo>
                  <a:pt x="2181225" y="269081"/>
                </a:lnTo>
                <a:lnTo>
                  <a:pt x="1969294" y="311943"/>
                </a:lnTo>
                <a:lnTo>
                  <a:pt x="1804988" y="311943"/>
                </a:lnTo>
                <a:lnTo>
                  <a:pt x="1450182" y="309562"/>
                </a:lnTo>
                <a:lnTo>
                  <a:pt x="1212057" y="314325"/>
                </a:lnTo>
                <a:lnTo>
                  <a:pt x="942975" y="328612"/>
                </a:lnTo>
                <a:lnTo>
                  <a:pt x="790575" y="335756"/>
                </a:lnTo>
                <a:lnTo>
                  <a:pt x="585788" y="333375"/>
                </a:lnTo>
                <a:lnTo>
                  <a:pt x="335757" y="333375"/>
                </a:lnTo>
                <a:lnTo>
                  <a:pt x="311944" y="342900"/>
                </a:lnTo>
                <a:lnTo>
                  <a:pt x="280988" y="371475"/>
                </a:lnTo>
                <a:lnTo>
                  <a:pt x="264319" y="397668"/>
                </a:lnTo>
                <a:lnTo>
                  <a:pt x="261938" y="450056"/>
                </a:lnTo>
                <a:lnTo>
                  <a:pt x="271463" y="576262"/>
                </a:lnTo>
                <a:lnTo>
                  <a:pt x="283369" y="697706"/>
                </a:lnTo>
                <a:lnTo>
                  <a:pt x="319088" y="9501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8CE3FC7-35EC-4D3D-AD77-4D71976B4F1E}"/>
              </a:ext>
            </a:extLst>
          </p:cNvPr>
          <p:cNvSpPr/>
          <p:nvPr/>
        </p:nvSpPr>
        <p:spPr>
          <a:xfrm rot="5400000">
            <a:off x="6761164" y="2906717"/>
            <a:ext cx="333375" cy="1533525"/>
          </a:xfrm>
          <a:custGeom>
            <a:avLst/>
            <a:gdLst>
              <a:gd name="connsiteX0" fmla="*/ 195263 w 333375"/>
              <a:gd name="connsiteY0" fmla="*/ 542925 h 1533525"/>
              <a:gd name="connsiteX1" fmla="*/ 190500 w 333375"/>
              <a:gd name="connsiteY1" fmla="*/ 442912 h 1533525"/>
              <a:gd name="connsiteX2" fmla="*/ 171450 w 333375"/>
              <a:gd name="connsiteY2" fmla="*/ 204787 h 1533525"/>
              <a:gd name="connsiteX3" fmla="*/ 166688 w 333375"/>
              <a:gd name="connsiteY3" fmla="*/ 0 h 1533525"/>
              <a:gd name="connsiteX4" fmla="*/ 21431 w 333375"/>
              <a:gd name="connsiteY4" fmla="*/ 4762 h 1533525"/>
              <a:gd name="connsiteX5" fmla="*/ 7144 w 333375"/>
              <a:gd name="connsiteY5" fmla="*/ 92869 h 1533525"/>
              <a:gd name="connsiteX6" fmla="*/ 0 w 333375"/>
              <a:gd name="connsiteY6" fmla="*/ 195262 h 1533525"/>
              <a:gd name="connsiteX7" fmla="*/ 4763 w 333375"/>
              <a:gd name="connsiteY7" fmla="*/ 319087 h 1533525"/>
              <a:gd name="connsiteX8" fmla="*/ 14288 w 333375"/>
              <a:gd name="connsiteY8" fmla="*/ 438150 h 1533525"/>
              <a:gd name="connsiteX9" fmla="*/ 47625 w 333375"/>
              <a:gd name="connsiteY9" fmla="*/ 702469 h 1533525"/>
              <a:gd name="connsiteX10" fmla="*/ 100013 w 333375"/>
              <a:gd name="connsiteY10" fmla="*/ 1040606 h 1533525"/>
              <a:gd name="connsiteX11" fmla="*/ 178594 w 333375"/>
              <a:gd name="connsiteY11" fmla="*/ 1533525 h 1533525"/>
              <a:gd name="connsiteX12" fmla="*/ 333375 w 333375"/>
              <a:gd name="connsiteY12" fmla="*/ 1533525 h 1533525"/>
              <a:gd name="connsiteX13" fmla="*/ 288131 w 333375"/>
              <a:gd name="connsiteY13" fmla="*/ 1269206 h 1533525"/>
              <a:gd name="connsiteX14" fmla="*/ 254794 w 333375"/>
              <a:gd name="connsiteY14" fmla="*/ 1054894 h 1533525"/>
              <a:gd name="connsiteX15" fmla="*/ 226219 w 333375"/>
              <a:gd name="connsiteY15" fmla="*/ 845344 h 1533525"/>
              <a:gd name="connsiteX16" fmla="*/ 195263 w 333375"/>
              <a:gd name="connsiteY16" fmla="*/ 542925 h 153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3375" h="1533525">
                <a:moveTo>
                  <a:pt x="195263" y="542925"/>
                </a:moveTo>
                <a:lnTo>
                  <a:pt x="190500" y="442912"/>
                </a:lnTo>
                <a:lnTo>
                  <a:pt x="171450" y="204787"/>
                </a:lnTo>
                <a:lnTo>
                  <a:pt x="166688" y="0"/>
                </a:lnTo>
                <a:lnTo>
                  <a:pt x="21431" y="4762"/>
                </a:lnTo>
                <a:lnTo>
                  <a:pt x="7144" y="92869"/>
                </a:lnTo>
                <a:lnTo>
                  <a:pt x="0" y="195262"/>
                </a:lnTo>
                <a:lnTo>
                  <a:pt x="4763" y="319087"/>
                </a:lnTo>
                <a:lnTo>
                  <a:pt x="14288" y="438150"/>
                </a:lnTo>
                <a:lnTo>
                  <a:pt x="47625" y="702469"/>
                </a:lnTo>
                <a:lnTo>
                  <a:pt x="100013" y="1040606"/>
                </a:lnTo>
                <a:lnTo>
                  <a:pt x="178594" y="1533525"/>
                </a:lnTo>
                <a:lnTo>
                  <a:pt x="333375" y="1533525"/>
                </a:lnTo>
                <a:lnTo>
                  <a:pt x="288131" y="1269206"/>
                </a:lnTo>
                <a:lnTo>
                  <a:pt x="254794" y="1054894"/>
                </a:lnTo>
                <a:lnTo>
                  <a:pt x="226219" y="845344"/>
                </a:lnTo>
                <a:lnTo>
                  <a:pt x="195263" y="5429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B73AC6E-C036-4989-BB0F-09920C049FA7}"/>
              </a:ext>
            </a:extLst>
          </p:cNvPr>
          <p:cNvSpPr/>
          <p:nvPr/>
        </p:nvSpPr>
        <p:spPr>
          <a:xfrm rot="5400000">
            <a:off x="6768307" y="3467897"/>
            <a:ext cx="323850" cy="1566863"/>
          </a:xfrm>
          <a:custGeom>
            <a:avLst/>
            <a:gdLst>
              <a:gd name="connsiteX0" fmla="*/ 71438 w 323850"/>
              <a:gd name="connsiteY0" fmla="*/ 778669 h 1566862"/>
              <a:gd name="connsiteX1" fmla="*/ 50007 w 323850"/>
              <a:gd name="connsiteY1" fmla="*/ 640556 h 1566862"/>
              <a:gd name="connsiteX2" fmla="*/ 14288 w 323850"/>
              <a:gd name="connsiteY2" fmla="*/ 450056 h 1566862"/>
              <a:gd name="connsiteX3" fmla="*/ 4763 w 323850"/>
              <a:gd name="connsiteY3" fmla="*/ 395287 h 1566862"/>
              <a:gd name="connsiteX4" fmla="*/ 0 w 323850"/>
              <a:gd name="connsiteY4" fmla="*/ 350044 h 1566862"/>
              <a:gd name="connsiteX5" fmla="*/ 0 w 323850"/>
              <a:gd name="connsiteY5" fmla="*/ 302419 h 1566862"/>
              <a:gd name="connsiteX6" fmla="*/ 0 w 323850"/>
              <a:gd name="connsiteY6" fmla="*/ 252412 h 1566862"/>
              <a:gd name="connsiteX7" fmla="*/ 4763 w 323850"/>
              <a:gd name="connsiteY7" fmla="*/ 192881 h 1566862"/>
              <a:gd name="connsiteX8" fmla="*/ 9525 w 323850"/>
              <a:gd name="connsiteY8" fmla="*/ 147637 h 1566862"/>
              <a:gd name="connsiteX9" fmla="*/ 21432 w 323850"/>
              <a:gd name="connsiteY9" fmla="*/ 83344 h 1566862"/>
              <a:gd name="connsiteX10" fmla="*/ 45244 w 323850"/>
              <a:gd name="connsiteY10" fmla="*/ 0 h 1566862"/>
              <a:gd name="connsiteX11" fmla="*/ 247650 w 323850"/>
              <a:gd name="connsiteY11" fmla="*/ 0 h 1566862"/>
              <a:gd name="connsiteX12" fmla="*/ 221457 w 323850"/>
              <a:gd name="connsiteY12" fmla="*/ 102394 h 1566862"/>
              <a:gd name="connsiteX13" fmla="*/ 204788 w 323850"/>
              <a:gd name="connsiteY13" fmla="*/ 169069 h 1566862"/>
              <a:gd name="connsiteX14" fmla="*/ 192882 w 323850"/>
              <a:gd name="connsiteY14" fmla="*/ 264319 h 1566862"/>
              <a:gd name="connsiteX15" fmla="*/ 185738 w 323850"/>
              <a:gd name="connsiteY15" fmla="*/ 364331 h 1566862"/>
              <a:gd name="connsiteX16" fmla="*/ 188119 w 323850"/>
              <a:gd name="connsiteY16" fmla="*/ 426244 h 1566862"/>
              <a:gd name="connsiteX17" fmla="*/ 216694 w 323850"/>
              <a:gd name="connsiteY17" fmla="*/ 590550 h 1566862"/>
              <a:gd name="connsiteX18" fmla="*/ 242888 w 323850"/>
              <a:gd name="connsiteY18" fmla="*/ 745331 h 1566862"/>
              <a:gd name="connsiteX19" fmla="*/ 271463 w 323850"/>
              <a:gd name="connsiteY19" fmla="*/ 926306 h 1566862"/>
              <a:gd name="connsiteX20" fmla="*/ 288132 w 323850"/>
              <a:gd name="connsiteY20" fmla="*/ 1062037 h 1566862"/>
              <a:gd name="connsiteX21" fmla="*/ 302419 w 323850"/>
              <a:gd name="connsiteY21" fmla="*/ 1176337 h 1566862"/>
              <a:gd name="connsiteX22" fmla="*/ 314325 w 323850"/>
              <a:gd name="connsiteY22" fmla="*/ 1283494 h 1566862"/>
              <a:gd name="connsiteX23" fmla="*/ 323850 w 323850"/>
              <a:gd name="connsiteY23" fmla="*/ 1447800 h 1566862"/>
              <a:gd name="connsiteX24" fmla="*/ 323850 w 323850"/>
              <a:gd name="connsiteY24" fmla="*/ 1566862 h 1566862"/>
              <a:gd name="connsiteX25" fmla="*/ 147638 w 323850"/>
              <a:gd name="connsiteY25" fmla="*/ 1564481 h 1566862"/>
              <a:gd name="connsiteX26" fmla="*/ 130969 w 323850"/>
              <a:gd name="connsiteY26" fmla="*/ 1281112 h 1566862"/>
              <a:gd name="connsiteX27" fmla="*/ 114300 w 323850"/>
              <a:gd name="connsiteY27" fmla="*/ 1109662 h 1566862"/>
              <a:gd name="connsiteX28" fmla="*/ 92869 w 323850"/>
              <a:gd name="connsiteY28" fmla="*/ 916781 h 1566862"/>
              <a:gd name="connsiteX29" fmla="*/ 71438 w 323850"/>
              <a:gd name="connsiteY29" fmla="*/ 778669 h 1566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23850" h="1566862">
                <a:moveTo>
                  <a:pt x="71438" y="778669"/>
                </a:moveTo>
                <a:lnTo>
                  <a:pt x="50007" y="640556"/>
                </a:lnTo>
                <a:lnTo>
                  <a:pt x="14288" y="450056"/>
                </a:lnTo>
                <a:lnTo>
                  <a:pt x="4763" y="395287"/>
                </a:lnTo>
                <a:lnTo>
                  <a:pt x="0" y="350044"/>
                </a:lnTo>
                <a:lnTo>
                  <a:pt x="0" y="302419"/>
                </a:lnTo>
                <a:lnTo>
                  <a:pt x="0" y="252412"/>
                </a:lnTo>
                <a:lnTo>
                  <a:pt x="4763" y="192881"/>
                </a:lnTo>
                <a:lnTo>
                  <a:pt x="9525" y="147637"/>
                </a:lnTo>
                <a:lnTo>
                  <a:pt x="21432" y="83344"/>
                </a:lnTo>
                <a:lnTo>
                  <a:pt x="45244" y="0"/>
                </a:lnTo>
                <a:lnTo>
                  <a:pt x="247650" y="0"/>
                </a:lnTo>
                <a:lnTo>
                  <a:pt x="221457" y="102394"/>
                </a:lnTo>
                <a:lnTo>
                  <a:pt x="204788" y="169069"/>
                </a:lnTo>
                <a:lnTo>
                  <a:pt x="192882" y="264319"/>
                </a:lnTo>
                <a:lnTo>
                  <a:pt x="185738" y="364331"/>
                </a:lnTo>
                <a:cubicBezTo>
                  <a:pt x="186532" y="384969"/>
                  <a:pt x="187325" y="405606"/>
                  <a:pt x="188119" y="426244"/>
                </a:cubicBezTo>
                <a:lnTo>
                  <a:pt x="216694" y="590550"/>
                </a:lnTo>
                <a:lnTo>
                  <a:pt x="242888" y="745331"/>
                </a:lnTo>
                <a:lnTo>
                  <a:pt x="271463" y="926306"/>
                </a:lnTo>
                <a:lnTo>
                  <a:pt x="288132" y="1062037"/>
                </a:lnTo>
                <a:lnTo>
                  <a:pt x="302419" y="1176337"/>
                </a:lnTo>
                <a:lnTo>
                  <a:pt x="314325" y="1283494"/>
                </a:lnTo>
                <a:lnTo>
                  <a:pt x="323850" y="1447800"/>
                </a:lnTo>
                <a:lnTo>
                  <a:pt x="323850" y="1566862"/>
                </a:lnTo>
                <a:lnTo>
                  <a:pt x="147638" y="1564481"/>
                </a:lnTo>
                <a:lnTo>
                  <a:pt x="130969" y="1281112"/>
                </a:lnTo>
                <a:lnTo>
                  <a:pt x="114300" y="1109662"/>
                </a:lnTo>
                <a:lnTo>
                  <a:pt x="92869" y="916781"/>
                </a:lnTo>
                <a:lnTo>
                  <a:pt x="71438" y="7786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42F1F61-B92A-4046-9473-AB43687F418A}"/>
              </a:ext>
            </a:extLst>
          </p:cNvPr>
          <p:cNvSpPr/>
          <p:nvPr/>
        </p:nvSpPr>
        <p:spPr>
          <a:xfrm rot="5400000">
            <a:off x="6807995" y="4114009"/>
            <a:ext cx="300037" cy="1562100"/>
          </a:xfrm>
          <a:custGeom>
            <a:avLst/>
            <a:gdLst>
              <a:gd name="connsiteX0" fmla="*/ 73819 w 300038"/>
              <a:gd name="connsiteY0" fmla="*/ 795338 h 1562100"/>
              <a:gd name="connsiteX1" fmla="*/ 35719 w 300038"/>
              <a:gd name="connsiteY1" fmla="*/ 514350 h 1562100"/>
              <a:gd name="connsiteX2" fmla="*/ 4763 w 300038"/>
              <a:gd name="connsiteY2" fmla="*/ 330994 h 1562100"/>
              <a:gd name="connsiteX3" fmla="*/ 0 w 300038"/>
              <a:gd name="connsiteY3" fmla="*/ 295275 h 1562100"/>
              <a:gd name="connsiteX4" fmla="*/ 4763 w 300038"/>
              <a:gd name="connsiteY4" fmla="*/ 254794 h 1562100"/>
              <a:gd name="connsiteX5" fmla="*/ 14288 w 300038"/>
              <a:gd name="connsiteY5" fmla="*/ 211931 h 1562100"/>
              <a:gd name="connsiteX6" fmla="*/ 35719 w 300038"/>
              <a:gd name="connsiteY6" fmla="*/ 147638 h 1562100"/>
              <a:gd name="connsiteX7" fmla="*/ 76200 w 300038"/>
              <a:gd name="connsiteY7" fmla="*/ 50006 h 1562100"/>
              <a:gd name="connsiteX8" fmla="*/ 85725 w 300038"/>
              <a:gd name="connsiteY8" fmla="*/ 9525 h 1562100"/>
              <a:gd name="connsiteX9" fmla="*/ 300038 w 300038"/>
              <a:gd name="connsiteY9" fmla="*/ 0 h 1562100"/>
              <a:gd name="connsiteX10" fmla="*/ 288131 w 300038"/>
              <a:gd name="connsiteY10" fmla="*/ 47625 h 1562100"/>
              <a:gd name="connsiteX11" fmla="*/ 273844 w 300038"/>
              <a:gd name="connsiteY11" fmla="*/ 69056 h 1562100"/>
              <a:gd name="connsiteX12" fmla="*/ 257175 w 300038"/>
              <a:gd name="connsiteY12" fmla="*/ 97631 h 1562100"/>
              <a:gd name="connsiteX13" fmla="*/ 240506 w 300038"/>
              <a:gd name="connsiteY13" fmla="*/ 126206 h 1562100"/>
              <a:gd name="connsiteX14" fmla="*/ 223838 w 300038"/>
              <a:gd name="connsiteY14" fmla="*/ 164306 h 1562100"/>
              <a:gd name="connsiteX15" fmla="*/ 207169 w 300038"/>
              <a:gd name="connsiteY15" fmla="*/ 219075 h 1562100"/>
              <a:gd name="connsiteX16" fmla="*/ 197644 w 300038"/>
              <a:gd name="connsiteY16" fmla="*/ 271463 h 1562100"/>
              <a:gd name="connsiteX17" fmla="*/ 197644 w 300038"/>
              <a:gd name="connsiteY17" fmla="*/ 347663 h 1562100"/>
              <a:gd name="connsiteX18" fmla="*/ 211931 w 300038"/>
              <a:gd name="connsiteY18" fmla="*/ 471488 h 1562100"/>
              <a:gd name="connsiteX19" fmla="*/ 235744 w 300038"/>
              <a:gd name="connsiteY19" fmla="*/ 657225 h 1562100"/>
              <a:gd name="connsiteX20" fmla="*/ 250031 w 300038"/>
              <a:gd name="connsiteY20" fmla="*/ 790575 h 1562100"/>
              <a:gd name="connsiteX21" fmla="*/ 264319 w 300038"/>
              <a:gd name="connsiteY21" fmla="*/ 942975 h 1562100"/>
              <a:gd name="connsiteX22" fmla="*/ 280988 w 300038"/>
              <a:gd name="connsiteY22" fmla="*/ 1126331 h 1562100"/>
              <a:gd name="connsiteX23" fmla="*/ 288131 w 300038"/>
              <a:gd name="connsiteY23" fmla="*/ 1233488 h 1562100"/>
              <a:gd name="connsiteX24" fmla="*/ 295275 w 300038"/>
              <a:gd name="connsiteY24" fmla="*/ 1350169 h 1562100"/>
              <a:gd name="connsiteX25" fmla="*/ 295275 w 300038"/>
              <a:gd name="connsiteY25" fmla="*/ 1426369 h 1562100"/>
              <a:gd name="connsiteX26" fmla="*/ 288131 w 300038"/>
              <a:gd name="connsiteY26" fmla="*/ 1557338 h 1562100"/>
              <a:gd name="connsiteX27" fmla="*/ 135731 w 300038"/>
              <a:gd name="connsiteY27" fmla="*/ 1562100 h 1562100"/>
              <a:gd name="connsiteX28" fmla="*/ 138113 w 300038"/>
              <a:gd name="connsiteY28" fmla="*/ 1431131 h 1562100"/>
              <a:gd name="connsiteX29" fmla="*/ 130969 w 300038"/>
              <a:gd name="connsiteY29" fmla="*/ 1295400 h 1562100"/>
              <a:gd name="connsiteX30" fmla="*/ 119063 w 300038"/>
              <a:gd name="connsiteY30" fmla="*/ 1164431 h 1562100"/>
              <a:gd name="connsiteX31" fmla="*/ 97631 w 300038"/>
              <a:gd name="connsiteY31" fmla="*/ 976313 h 1562100"/>
              <a:gd name="connsiteX32" fmla="*/ 73819 w 300038"/>
              <a:gd name="connsiteY32" fmla="*/ 795338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00038" h="1562100">
                <a:moveTo>
                  <a:pt x="73819" y="795338"/>
                </a:moveTo>
                <a:lnTo>
                  <a:pt x="35719" y="514350"/>
                </a:lnTo>
                <a:lnTo>
                  <a:pt x="4763" y="330994"/>
                </a:lnTo>
                <a:lnTo>
                  <a:pt x="0" y="295275"/>
                </a:lnTo>
                <a:lnTo>
                  <a:pt x="4763" y="254794"/>
                </a:lnTo>
                <a:lnTo>
                  <a:pt x="14288" y="211931"/>
                </a:lnTo>
                <a:lnTo>
                  <a:pt x="35719" y="147638"/>
                </a:lnTo>
                <a:lnTo>
                  <a:pt x="76200" y="50006"/>
                </a:lnTo>
                <a:lnTo>
                  <a:pt x="85725" y="9525"/>
                </a:lnTo>
                <a:lnTo>
                  <a:pt x="300038" y="0"/>
                </a:lnTo>
                <a:lnTo>
                  <a:pt x="288131" y="47625"/>
                </a:lnTo>
                <a:lnTo>
                  <a:pt x="273844" y="69056"/>
                </a:lnTo>
                <a:lnTo>
                  <a:pt x="257175" y="97631"/>
                </a:lnTo>
                <a:lnTo>
                  <a:pt x="240506" y="126206"/>
                </a:lnTo>
                <a:lnTo>
                  <a:pt x="223838" y="164306"/>
                </a:lnTo>
                <a:lnTo>
                  <a:pt x="207169" y="219075"/>
                </a:lnTo>
                <a:lnTo>
                  <a:pt x="197644" y="271463"/>
                </a:lnTo>
                <a:lnTo>
                  <a:pt x="197644" y="347663"/>
                </a:lnTo>
                <a:lnTo>
                  <a:pt x="211931" y="471488"/>
                </a:lnTo>
                <a:lnTo>
                  <a:pt x="235744" y="657225"/>
                </a:lnTo>
                <a:lnTo>
                  <a:pt x="250031" y="790575"/>
                </a:lnTo>
                <a:lnTo>
                  <a:pt x="264319" y="942975"/>
                </a:lnTo>
                <a:lnTo>
                  <a:pt x="280988" y="1126331"/>
                </a:lnTo>
                <a:lnTo>
                  <a:pt x="288131" y="1233488"/>
                </a:lnTo>
                <a:lnTo>
                  <a:pt x="295275" y="1350169"/>
                </a:lnTo>
                <a:lnTo>
                  <a:pt x="295275" y="1426369"/>
                </a:lnTo>
                <a:lnTo>
                  <a:pt x="288131" y="1557338"/>
                </a:lnTo>
                <a:lnTo>
                  <a:pt x="135731" y="1562100"/>
                </a:lnTo>
                <a:lnTo>
                  <a:pt x="138113" y="1431131"/>
                </a:lnTo>
                <a:lnTo>
                  <a:pt x="130969" y="1295400"/>
                </a:lnTo>
                <a:lnTo>
                  <a:pt x="119063" y="1164431"/>
                </a:lnTo>
                <a:lnTo>
                  <a:pt x="97631" y="976313"/>
                </a:lnTo>
                <a:lnTo>
                  <a:pt x="73819" y="7953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13C263A-DE39-4721-AADA-F3C5AAC2B247}"/>
              </a:ext>
            </a:extLst>
          </p:cNvPr>
          <p:cNvSpPr/>
          <p:nvPr/>
        </p:nvSpPr>
        <p:spPr>
          <a:xfrm rot="5400000">
            <a:off x="5600700" y="4908551"/>
            <a:ext cx="857250" cy="1314450"/>
          </a:xfrm>
          <a:custGeom>
            <a:avLst/>
            <a:gdLst>
              <a:gd name="connsiteX0" fmla="*/ 585788 w 857250"/>
              <a:gd name="connsiteY0" fmla="*/ 514350 h 1314450"/>
              <a:gd name="connsiteX1" fmla="*/ 540544 w 857250"/>
              <a:gd name="connsiteY1" fmla="*/ 421481 h 1314450"/>
              <a:gd name="connsiteX2" fmla="*/ 497682 w 857250"/>
              <a:gd name="connsiteY2" fmla="*/ 345281 h 1314450"/>
              <a:gd name="connsiteX3" fmla="*/ 454819 w 857250"/>
              <a:gd name="connsiteY3" fmla="*/ 273843 h 1314450"/>
              <a:gd name="connsiteX4" fmla="*/ 435769 w 857250"/>
              <a:gd name="connsiteY4" fmla="*/ 240506 h 1314450"/>
              <a:gd name="connsiteX5" fmla="*/ 421482 w 857250"/>
              <a:gd name="connsiteY5" fmla="*/ 226218 h 1314450"/>
              <a:gd name="connsiteX6" fmla="*/ 402432 w 857250"/>
              <a:gd name="connsiteY6" fmla="*/ 200025 h 1314450"/>
              <a:gd name="connsiteX7" fmla="*/ 388144 w 857250"/>
              <a:gd name="connsiteY7" fmla="*/ 169068 h 1314450"/>
              <a:gd name="connsiteX8" fmla="*/ 371475 w 857250"/>
              <a:gd name="connsiteY8" fmla="*/ 126206 h 1314450"/>
              <a:gd name="connsiteX9" fmla="*/ 354807 w 857250"/>
              <a:gd name="connsiteY9" fmla="*/ 64293 h 1314450"/>
              <a:gd name="connsiteX10" fmla="*/ 338138 w 857250"/>
              <a:gd name="connsiteY10" fmla="*/ 23812 h 1314450"/>
              <a:gd name="connsiteX11" fmla="*/ 326232 w 857250"/>
              <a:gd name="connsiteY11" fmla="*/ 9525 h 1314450"/>
              <a:gd name="connsiteX12" fmla="*/ 311944 w 857250"/>
              <a:gd name="connsiteY12" fmla="*/ 2381 h 1314450"/>
              <a:gd name="connsiteX13" fmla="*/ 295275 w 857250"/>
              <a:gd name="connsiteY13" fmla="*/ 0 h 1314450"/>
              <a:gd name="connsiteX14" fmla="*/ 269082 w 857250"/>
              <a:gd name="connsiteY14" fmla="*/ 4762 h 1314450"/>
              <a:gd name="connsiteX15" fmla="*/ 238125 w 857250"/>
              <a:gd name="connsiteY15" fmla="*/ 26193 h 1314450"/>
              <a:gd name="connsiteX16" fmla="*/ 209550 w 857250"/>
              <a:gd name="connsiteY16" fmla="*/ 57150 h 1314450"/>
              <a:gd name="connsiteX17" fmla="*/ 171450 w 857250"/>
              <a:gd name="connsiteY17" fmla="*/ 102393 h 1314450"/>
              <a:gd name="connsiteX18" fmla="*/ 97632 w 857250"/>
              <a:gd name="connsiteY18" fmla="*/ 202406 h 1314450"/>
              <a:gd name="connsiteX19" fmla="*/ 59532 w 857250"/>
              <a:gd name="connsiteY19" fmla="*/ 259556 h 1314450"/>
              <a:gd name="connsiteX20" fmla="*/ 30957 w 857250"/>
              <a:gd name="connsiteY20" fmla="*/ 319087 h 1314450"/>
              <a:gd name="connsiteX21" fmla="*/ 11907 w 857250"/>
              <a:gd name="connsiteY21" fmla="*/ 366712 h 1314450"/>
              <a:gd name="connsiteX22" fmla="*/ 0 w 857250"/>
              <a:gd name="connsiteY22" fmla="*/ 404812 h 1314450"/>
              <a:gd name="connsiteX23" fmla="*/ 0 w 857250"/>
              <a:gd name="connsiteY23" fmla="*/ 426243 h 1314450"/>
              <a:gd name="connsiteX24" fmla="*/ 4763 w 857250"/>
              <a:gd name="connsiteY24" fmla="*/ 450056 h 1314450"/>
              <a:gd name="connsiteX25" fmla="*/ 21432 w 857250"/>
              <a:gd name="connsiteY25" fmla="*/ 457200 h 1314450"/>
              <a:gd name="connsiteX26" fmla="*/ 50007 w 857250"/>
              <a:gd name="connsiteY26" fmla="*/ 445293 h 1314450"/>
              <a:gd name="connsiteX27" fmla="*/ 90488 w 857250"/>
              <a:gd name="connsiteY27" fmla="*/ 426243 h 1314450"/>
              <a:gd name="connsiteX28" fmla="*/ 138113 w 857250"/>
              <a:gd name="connsiteY28" fmla="*/ 402431 h 1314450"/>
              <a:gd name="connsiteX29" fmla="*/ 166688 w 857250"/>
              <a:gd name="connsiteY29" fmla="*/ 395287 h 1314450"/>
              <a:gd name="connsiteX30" fmla="*/ 197644 w 857250"/>
              <a:gd name="connsiteY30" fmla="*/ 400050 h 1314450"/>
              <a:gd name="connsiteX31" fmla="*/ 230982 w 857250"/>
              <a:gd name="connsiteY31" fmla="*/ 409575 h 1314450"/>
              <a:gd name="connsiteX32" fmla="*/ 261938 w 857250"/>
              <a:gd name="connsiteY32" fmla="*/ 428625 h 1314450"/>
              <a:gd name="connsiteX33" fmla="*/ 307182 w 857250"/>
              <a:gd name="connsiteY33" fmla="*/ 464343 h 1314450"/>
              <a:gd name="connsiteX34" fmla="*/ 371475 w 857250"/>
              <a:gd name="connsiteY34" fmla="*/ 540543 h 1314450"/>
              <a:gd name="connsiteX35" fmla="*/ 450057 w 857250"/>
              <a:gd name="connsiteY35" fmla="*/ 650081 h 1314450"/>
              <a:gd name="connsiteX36" fmla="*/ 538163 w 857250"/>
              <a:gd name="connsiteY36" fmla="*/ 792956 h 1314450"/>
              <a:gd name="connsiteX37" fmla="*/ 638175 w 857250"/>
              <a:gd name="connsiteY37" fmla="*/ 971550 h 1314450"/>
              <a:gd name="connsiteX38" fmla="*/ 735807 w 857250"/>
              <a:gd name="connsiteY38" fmla="*/ 1164431 h 1314450"/>
              <a:gd name="connsiteX39" fmla="*/ 792957 w 857250"/>
              <a:gd name="connsiteY39" fmla="*/ 1283493 h 1314450"/>
              <a:gd name="connsiteX40" fmla="*/ 807244 w 857250"/>
              <a:gd name="connsiteY40" fmla="*/ 1302543 h 1314450"/>
              <a:gd name="connsiteX41" fmla="*/ 821532 w 857250"/>
              <a:gd name="connsiteY41" fmla="*/ 1309687 h 1314450"/>
              <a:gd name="connsiteX42" fmla="*/ 831057 w 857250"/>
              <a:gd name="connsiteY42" fmla="*/ 1314450 h 1314450"/>
              <a:gd name="connsiteX43" fmla="*/ 845344 w 857250"/>
              <a:gd name="connsiteY43" fmla="*/ 1314450 h 1314450"/>
              <a:gd name="connsiteX44" fmla="*/ 852488 w 857250"/>
              <a:gd name="connsiteY44" fmla="*/ 1304925 h 1314450"/>
              <a:gd name="connsiteX45" fmla="*/ 857250 w 857250"/>
              <a:gd name="connsiteY45" fmla="*/ 1288256 h 1314450"/>
              <a:gd name="connsiteX46" fmla="*/ 857250 w 857250"/>
              <a:gd name="connsiteY46" fmla="*/ 1257300 h 1314450"/>
              <a:gd name="connsiteX47" fmla="*/ 831057 w 857250"/>
              <a:gd name="connsiteY47" fmla="*/ 1157287 h 1314450"/>
              <a:gd name="connsiteX48" fmla="*/ 776288 w 857250"/>
              <a:gd name="connsiteY48" fmla="*/ 981075 h 1314450"/>
              <a:gd name="connsiteX49" fmla="*/ 704850 w 857250"/>
              <a:gd name="connsiteY49" fmla="*/ 776287 h 1314450"/>
              <a:gd name="connsiteX50" fmla="*/ 645319 w 857250"/>
              <a:gd name="connsiteY50" fmla="*/ 638175 h 1314450"/>
              <a:gd name="connsiteX51" fmla="*/ 585788 w 857250"/>
              <a:gd name="connsiteY51" fmla="*/ 514350 h 131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857250" h="1314450">
                <a:moveTo>
                  <a:pt x="585788" y="514350"/>
                </a:moveTo>
                <a:lnTo>
                  <a:pt x="540544" y="421481"/>
                </a:lnTo>
                <a:lnTo>
                  <a:pt x="497682" y="345281"/>
                </a:lnTo>
                <a:lnTo>
                  <a:pt x="454819" y="273843"/>
                </a:lnTo>
                <a:lnTo>
                  <a:pt x="435769" y="240506"/>
                </a:lnTo>
                <a:lnTo>
                  <a:pt x="421482" y="226218"/>
                </a:lnTo>
                <a:lnTo>
                  <a:pt x="402432" y="200025"/>
                </a:lnTo>
                <a:lnTo>
                  <a:pt x="388144" y="169068"/>
                </a:lnTo>
                <a:lnTo>
                  <a:pt x="371475" y="126206"/>
                </a:lnTo>
                <a:lnTo>
                  <a:pt x="354807" y="64293"/>
                </a:lnTo>
                <a:lnTo>
                  <a:pt x="338138" y="23812"/>
                </a:lnTo>
                <a:lnTo>
                  <a:pt x="326232" y="9525"/>
                </a:lnTo>
                <a:lnTo>
                  <a:pt x="311944" y="2381"/>
                </a:lnTo>
                <a:lnTo>
                  <a:pt x="295275" y="0"/>
                </a:lnTo>
                <a:lnTo>
                  <a:pt x="269082" y="4762"/>
                </a:lnTo>
                <a:lnTo>
                  <a:pt x="238125" y="26193"/>
                </a:lnTo>
                <a:lnTo>
                  <a:pt x="209550" y="57150"/>
                </a:lnTo>
                <a:lnTo>
                  <a:pt x="171450" y="102393"/>
                </a:lnTo>
                <a:lnTo>
                  <a:pt x="97632" y="202406"/>
                </a:lnTo>
                <a:lnTo>
                  <a:pt x="59532" y="259556"/>
                </a:lnTo>
                <a:lnTo>
                  <a:pt x="30957" y="319087"/>
                </a:lnTo>
                <a:lnTo>
                  <a:pt x="11907" y="366712"/>
                </a:lnTo>
                <a:lnTo>
                  <a:pt x="0" y="404812"/>
                </a:lnTo>
                <a:lnTo>
                  <a:pt x="0" y="426243"/>
                </a:lnTo>
                <a:lnTo>
                  <a:pt x="4763" y="450056"/>
                </a:lnTo>
                <a:lnTo>
                  <a:pt x="21432" y="457200"/>
                </a:lnTo>
                <a:lnTo>
                  <a:pt x="50007" y="445293"/>
                </a:lnTo>
                <a:lnTo>
                  <a:pt x="90488" y="426243"/>
                </a:lnTo>
                <a:lnTo>
                  <a:pt x="138113" y="402431"/>
                </a:lnTo>
                <a:lnTo>
                  <a:pt x="166688" y="395287"/>
                </a:lnTo>
                <a:lnTo>
                  <a:pt x="197644" y="400050"/>
                </a:lnTo>
                <a:lnTo>
                  <a:pt x="230982" y="409575"/>
                </a:lnTo>
                <a:lnTo>
                  <a:pt x="261938" y="428625"/>
                </a:lnTo>
                <a:lnTo>
                  <a:pt x="307182" y="464343"/>
                </a:lnTo>
                <a:lnTo>
                  <a:pt x="371475" y="540543"/>
                </a:lnTo>
                <a:lnTo>
                  <a:pt x="450057" y="650081"/>
                </a:lnTo>
                <a:lnTo>
                  <a:pt x="538163" y="792956"/>
                </a:lnTo>
                <a:lnTo>
                  <a:pt x="638175" y="971550"/>
                </a:lnTo>
                <a:lnTo>
                  <a:pt x="735807" y="1164431"/>
                </a:lnTo>
                <a:lnTo>
                  <a:pt x="792957" y="1283493"/>
                </a:lnTo>
                <a:lnTo>
                  <a:pt x="807244" y="1302543"/>
                </a:lnTo>
                <a:lnTo>
                  <a:pt x="821532" y="1309687"/>
                </a:lnTo>
                <a:lnTo>
                  <a:pt x="831057" y="1314450"/>
                </a:lnTo>
                <a:lnTo>
                  <a:pt x="845344" y="1314450"/>
                </a:lnTo>
                <a:lnTo>
                  <a:pt x="852488" y="1304925"/>
                </a:lnTo>
                <a:lnTo>
                  <a:pt x="857250" y="1288256"/>
                </a:lnTo>
                <a:lnTo>
                  <a:pt x="857250" y="1257300"/>
                </a:lnTo>
                <a:lnTo>
                  <a:pt x="831057" y="1157287"/>
                </a:lnTo>
                <a:lnTo>
                  <a:pt x="776288" y="981075"/>
                </a:lnTo>
                <a:lnTo>
                  <a:pt x="704850" y="776287"/>
                </a:lnTo>
                <a:lnTo>
                  <a:pt x="645319" y="638175"/>
                </a:lnTo>
                <a:lnTo>
                  <a:pt x="585788" y="5143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2539D588-361C-4C5D-B0CB-8CF04F218059}"/>
              </a:ext>
            </a:extLst>
          </p:cNvPr>
          <p:cNvGrpSpPr/>
          <p:nvPr/>
        </p:nvGrpSpPr>
        <p:grpSpPr>
          <a:xfrm>
            <a:off x="3713164" y="1655767"/>
            <a:ext cx="4410075" cy="4389437"/>
            <a:chOff x="3713164" y="1655767"/>
            <a:chExt cx="4410075" cy="4389437"/>
          </a:xfrm>
        </p:grpSpPr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3A4450B2-C29C-403C-A8BD-094977A790F9}"/>
                </a:ext>
              </a:extLst>
            </p:cNvPr>
            <p:cNvSpPr/>
            <p:nvPr/>
          </p:nvSpPr>
          <p:spPr>
            <a:xfrm>
              <a:off x="3773488" y="2625730"/>
              <a:ext cx="1822450" cy="550863"/>
            </a:xfrm>
            <a:custGeom>
              <a:avLst/>
              <a:gdLst>
                <a:gd name="connsiteX0" fmla="*/ 692944 w 1821657"/>
                <a:gd name="connsiteY0" fmla="*/ 240506 h 550069"/>
                <a:gd name="connsiteX1" fmla="*/ 907257 w 1821657"/>
                <a:gd name="connsiteY1" fmla="*/ 190500 h 550069"/>
                <a:gd name="connsiteX2" fmla="*/ 988219 w 1821657"/>
                <a:gd name="connsiteY2" fmla="*/ 169069 h 550069"/>
                <a:gd name="connsiteX3" fmla="*/ 1178719 w 1821657"/>
                <a:gd name="connsiteY3" fmla="*/ 130969 h 550069"/>
                <a:gd name="connsiteX4" fmla="*/ 1285875 w 1821657"/>
                <a:gd name="connsiteY4" fmla="*/ 100012 h 550069"/>
                <a:gd name="connsiteX5" fmla="*/ 1357313 w 1821657"/>
                <a:gd name="connsiteY5" fmla="*/ 80962 h 550069"/>
                <a:gd name="connsiteX6" fmla="*/ 1400175 w 1821657"/>
                <a:gd name="connsiteY6" fmla="*/ 69056 h 550069"/>
                <a:gd name="connsiteX7" fmla="*/ 1443038 w 1821657"/>
                <a:gd name="connsiteY7" fmla="*/ 40481 h 550069"/>
                <a:gd name="connsiteX8" fmla="*/ 1485900 w 1821657"/>
                <a:gd name="connsiteY8" fmla="*/ 4762 h 550069"/>
                <a:gd name="connsiteX9" fmla="*/ 1509713 w 1821657"/>
                <a:gd name="connsiteY9" fmla="*/ 0 h 550069"/>
                <a:gd name="connsiteX10" fmla="*/ 1593057 w 1821657"/>
                <a:gd name="connsiteY10" fmla="*/ 7144 h 550069"/>
                <a:gd name="connsiteX11" fmla="*/ 1671638 w 1821657"/>
                <a:gd name="connsiteY11" fmla="*/ 21431 h 550069"/>
                <a:gd name="connsiteX12" fmla="*/ 1735932 w 1821657"/>
                <a:gd name="connsiteY12" fmla="*/ 45244 h 550069"/>
                <a:gd name="connsiteX13" fmla="*/ 1778794 w 1821657"/>
                <a:gd name="connsiteY13" fmla="*/ 66675 h 550069"/>
                <a:gd name="connsiteX14" fmla="*/ 1807369 w 1821657"/>
                <a:gd name="connsiteY14" fmla="*/ 85725 h 550069"/>
                <a:gd name="connsiteX15" fmla="*/ 1819275 w 1821657"/>
                <a:gd name="connsiteY15" fmla="*/ 100012 h 550069"/>
                <a:gd name="connsiteX16" fmla="*/ 1821657 w 1821657"/>
                <a:gd name="connsiteY16" fmla="*/ 116681 h 550069"/>
                <a:gd name="connsiteX17" fmla="*/ 1814513 w 1821657"/>
                <a:gd name="connsiteY17" fmla="*/ 140494 h 550069"/>
                <a:gd name="connsiteX18" fmla="*/ 1797844 w 1821657"/>
                <a:gd name="connsiteY18" fmla="*/ 161925 h 550069"/>
                <a:gd name="connsiteX19" fmla="*/ 1759744 w 1821657"/>
                <a:gd name="connsiteY19" fmla="*/ 188119 h 550069"/>
                <a:gd name="connsiteX20" fmla="*/ 1688307 w 1821657"/>
                <a:gd name="connsiteY20" fmla="*/ 216694 h 550069"/>
                <a:gd name="connsiteX21" fmla="*/ 1650207 w 1821657"/>
                <a:gd name="connsiteY21" fmla="*/ 226219 h 550069"/>
                <a:gd name="connsiteX22" fmla="*/ 1557338 w 1821657"/>
                <a:gd name="connsiteY22" fmla="*/ 242887 h 550069"/>
                <a:gd name="connsiteX23" fmla="*/ 1473994 w 1821657"/>
                <a:gd name="connsiteY23" fmla="*/ 261937 h 550069"/>
                <a:gd name="connsiteX24" fmla="*/ 1335882 w 1821657"/>
                <a:gd name="connsiteY24" fmla="*/ 292894 h 550069"/>
                <a:gd name="connsiteX25" fmla="*/ 1162050 w 1821657"/>
                <a:gd name="connsiteY25" fmla="*/ 338137 h 550069"/>
                <a:gd name="connsiteX26" fmla="*/ 957263 w 1821657"/>
                <a:gd name="connsiteY26" fmla="*/ 378619 h 550069"/>
                <a:gd name="connsiteX27" fmla="*/ 845344 w 1821657"/>
                <a:gd name="connsiteY27" fmla="*/ 404812 h 550069"/>
                <a:gd name="connsiteX28" fmla="*/ 678657 w 1821657"/>
                <a:gd name="connsiteY28" fmla="*/ 452437 h 550069"/>
                <a:gd name="connsiteX29" fmla="*/ 559594 w 1821657"/>
                <a:gd name="connsiteY29" fmla="*/ 495300 h 550069"/>
                <a:gd name="connsiteX30" fmla="*/ 490538 w 1821657"/>
                <a:gd name="connsiteY30" fmla="*/ 521494 h 550069"/>
                <a:gd name="connsiteX31" fmla="*/ 457200 w 1821657"/>
                <a:gd name="connsiteY31" fmla="*/ 535781 h 550069"/>
                <a:gd name="connsiteX32" fmla="*/ 435769 w 1821657"/>
                <a:gd name="connsiteY32" fmla="*/ 542925 h 550069"/>
                <a:gd name="connsiteX33" fmla="*/ 400050 w 1821657"/>
                <a:gd name="connsiteY33" fmla="*/ 550069 h 550069"/>
                <a:gd name="connsiteX34" fmla="*/ 373857 w 1821657"/>
                <a:gd name="connsiteY34" fmla="*/ 550069 h 550069"/>
                <a:gd name="connsiteX35" fmla="*/ 340519 w 1821657"/>
                <a:gd name="connsiteY35" fmla="*/ 542925 h 550069"/>
                <a:gd name="connsiteX36" fmla="*/ 302419 w 1821657"/>
                <a:gd name="connsiteY36" fmla="*/ 531019 h 550069"/>
                <a:gd name="connsiteX37" fmla="*/ 250032 w 1821657"/>
                <a:gd name="connsiteY37" fmla="*/ 502444 h 550069"/>
                <a:gd name="connsiteX38" fmla="*/ 180975 w 1821657"/>
                <a:gd name="connsiteY38" fmla="*/ 452437 h 550069"/>
                <a:gd name="connsiteX39" fmla="*/ 107157 w 1821657"/>
                <a:gd name="connsiteY39" fmla="*/ 390525 h 550069"/>
                <a:gd name="connsiteX40" fmla="*/ 42863 w 1821657"/>
                <a:gd name="connsiteY40" fmla="*/ 323850 h 550069"/>
                <a:gd name="connsiteX41" fmla="*/ 16669 w 1821657"/>
                <a:gd name="connsiteY41" fmla="*/ 295275 h 550069"/>
                <a:gd name="connsiteX42" fmla="*/ 4763 w 1821657"/>
                <a:gd name="connsiteY42" fmla="*/ 271462 h 550069"/>
                <a:gd name="connsiteX43" fmla="*/ 0 w 1821657"/>
                <a:gd name="connsiteY43" fmla="*/ 242887 h 550069"/>
                <a:gd name="connsiteX44" fmla="*/ 9525 w 1821657"/>
                <a:gd name="connsiteY44" fmla="*/ 233362 h 550069"/>
                <a:gd name="connsiteX45" fmla="*/ 26194 w 1821657"/>
                <a:gd name="connsiteY45" fmla="*/ 233362 h 550069"/>
                <a:gd name="connsiteX46" fmla="*/ 66675 w 1821657"/>
                <a:gd name="connsiteY46" fmla="*/ 250031 h 550069"/>
                <a:gd name="connsiteX47" fmla="*/ 123825 w 1821657"/>
                <a:gd name="connsiteY47" fmla="*/ 278606 h 550069"/>
                <a:gd name="connsiteX48" fmla="*/ 173832 w 1821657"/>
                <a:gd name="connsiteY48" fmla="*/ 295275 h 550069"/>
                <a:gd name="connsiteX49" fmla="*/ 242888 w 1821657"/>
                <a:gd name="connsiteY49" fmla="*/ 307181 h 550069"/>
                <a:gd name="connsiteX50" fmla="*/ 300038 w 1821657"/>
                <a:gd name="connsiteY50" fmla="*/ 311944 h 550069"/>
                <a:gd name="connsiteX51" fmla="*/ 342900 w 1821657"/>
                <a:gd name="connsiteY51" fmla="*/ 311944 h 550069"/>
                <a:gd name="connsiteX52" fmla="*/ 426244 w 1821657"/>
                <a:gd name="connsiteY52" fmla="*/ 300037 h 550069"/>
                <a:gd name="connsiteX53" fmla="*/ 692944 w 1821657"/>
                <a:gd name="connsiteY53" fmla="*/ 24050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21657" h="550069">
                  <a:moveTo>
                    <a:pt x="692944" y="240506"/>
                  </a:moveTo>
                  <a:lnTo>
                    <a:pt x="907257" y="190500"/>
                  </a:lnTo>
                  <a:lnTo>
                    <a:pt x="988219" y="169069"/>
                  </a:lnTo>
                  <a:lnTo>
                    <a:pt x="1178719" y="130969"/>
                  </a:lnTo>
                  <a:lnTo>
                    <a:pt x="1285875" y="100012"/>
                  </a:lnTo>
                  <a:lnTo>
                    <a:pt x="1357313" y="80962"/>
                  </a:lnTo>
                  <a:lnTo>
                    <a:pt x="1400175" y="69056"/>
                  </a:lnTo>
                  <a:lnTo>
                    <a:pt x="1443038" y="40481"/>
                  </a:lnTo>
                  <a:lnTo>
                    <a:pt x="1485900" y="4762"/>
                  </a:lnTo>
                  <a:lnTo>
                    <a:pt x="1509713" y="0"/>
                  </a:lnTo>
                  <a:lnTo>
                    <a:pt x="1593057" y="7144"/>
                  </a:lnTo>
                  <a:lnTo>
                    <a:pt x="1671638" y="21431"/>
                  </a:lnTo>
                  <a:lnTo>
                    <a:pt x="1735932" y="45244"/>
                  </a:lnTo>
                  <a:lnTo>
                    <a:pt x="1778794" y="66675"/>
                  </a:lnTo>
                  <a:lnTo>
                    <a:pt x="1807369" y="85725"/>
                  </a:lnTo>
                  <a:lnTo>
                    <a:pt x="1819275" y="100012"/>
                  </a:lnTo>
                  <a:lnTo>
                    <a:pt x="1821657" y="116681"/>
                  </a:lnTo>
                  <a:lnTo>
                    <a:pt x="1814513" y="140494"/>
                  </a:lnTo>
                  <a:lnTo>
                    <a:pt x="1797844" y="161925"/>
                  </a:lnTo>
                  <a:lnTo>
                    <a:pt x="1759744" y="188119"/>
                  </a:lnTo>
                  <a:lnTo>
                    <a:pt x="1688307" y="216694"/>
                  </a:lnTo>
                  <a:lnTo>
                    <a:pt x="1650207" y="226219"/>
                  </a:lnTo>
                  <a:lnTo>
                    <a:pt x="1557338" y="242887"/>
                  </a:lnTo>
                  <a:lnTo>
                    <a:pt x="1473994" y="261937"/>
                  </a:lnTo>
                  <a:lnTo>
                    <a:pt x="1335882" y="292894"/>
                  </a:lnTo>
                  <a:lnTo>
                    <a:pt x="1162050" y="338137"/>
                  </a:lnTo>
                  <a:lnTo>
                    <a:pt x="957263" y="378619"/>
                  </a:lnTo>
                  <a:lnTo>
                    <a:pt x="845344" y="404812"/>
                  </a:lnTo>
                  <a:lnTo>
                    <a:pt x="678657" y="452437"/>
                  </a:lnTo>
                  <a:lnTo>
                    <a:pt x="559594" y="495300"/>
                  </a:lnTo>
                  <a:lnTo>
                    <a:pt x="490538" y="521494"/>
                  </a:lnTo>
                  <a:lnTo>
                    <a:pt x="457200" y="535781"/>
                  </a:lnTo>
                  <a:lnTo>
                    <a:pt x="435769" y="542925"/>
                  </a:lnTo>
                  <a:lnTo>
                    <a:pt x="400050" y="550069"/>
                  </a:lnTo>
                  <a:lnTo>
                    <a:pt x="373857" y="550069"/>
                  </a:lnTo>
                  <a:lnTo>
                    <a:pt x="340519" y="542925"/>
                  </a:lnTo>
                  <a:lnTo>
                    <a:pt x="302419" y="531019"/>
                  </a:lnTo>
                  <a:lnTo>
                    <a:pt x="250032" y="502444"/>
                  </a:lnTo>
                  <a:lnTo>
                    <a:pt x="180975" y="452437"/>
                  </a:lnTo>
                  <a:lnTo>
                    <a:pt x="107157" y="390525"/>
                  </a:lnTo>
                  <a:lnTo>
                    <a:pt x="42863" y="323850"/>
                  </a:lnTo>
                  <a:lnTo>
                    <a:pt x="16669" y="295275"/>
                  </a:lnTo>
                  <a:lnTo>
                    <a:pt x="4763" y="271462"/>
                  </a:lnTo>
                  <a:lnTo>
                    <a:pt x="0" y="242887"/>
                  </a:lnTo>
                  <a:lnTo>
                    <a:pt x="9525" y="233362"/>
                  </a:lnTo>
                  <a:lnTo>
                    <a:pt x="26194" y="233362"/>
                  </a:lnTo>
                  <a:lnTo>
                    <a:pt x="66675" y="250031"/>
                  </a:lnTo>
                  <a:lnTo>
                    <a:pt x="123825" y="278606"/>
                  </a:lnTo>
                  <a:lnTo>
                    <a:pt x="173832" y="295275"/>
                  </a:lnTo>
                  <a:lnTo>
                    <a:pt x="242888" y="307181"/>
                  </a:lnTo>
                  <a:lnTo>
                    <a:pt x="300038" y="311944"/>
                  </a:lnTo>
                  <a:lnTo>
                    <a:pt x="342900" y="311944"/>
                  </a:lnTo>
                  <a:lnTo>
                    <a:pt x="426244" y="300037"/>
                  </a:lnTo>
                  <a:lnTo>
                    <a:pt x="692944" y="2405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7">
              <a:extLst>
                <a:ext uri="{FF2B5EF4-FFF2-40B4-BE49-F238E27FC236}">
                  <a16:creationId xmlns:a16="http://schemas.microsoft.com/office/drawing/2014/main" id="{C0B5A967-6279-46EC-8C23-8AFA81AE5645}"/>
                </a:ext>
              </a:extLst>
            </p:cNvPr>
            <p:cNvSpPr/>
            <p:nvPr/>
          </p:nvSpPr>
          <p:spPr>
            <a:xfrm rot="5400000">
              <a:off x="4973639" y="3895729"/>
              <a:ext cx="2155825" cy="390525"/>
            </a:xfrm>
            <a:custGeom>
              <a:avLst/>
              <a:gdLst>
                <a:gd name="connsiteX0" fmla="*/ 1095375 w 2155032"/>
                <a:gd name="connsiteY0" fmla="*/ 23812 h 390525"/>
                <a:gd name="connsiteX1" fmla="*/ 771525 w 2155032"/>
                <a:gd name="connsiteY1" fmla="*/ 23812 h 390525"/>
                <a:gd name="connsiteX2" fmla="*/ 519113 w 2155032"/>
                <a:gd name="connsiteY2" fmla="*/ 23812 h 390525"/>
                <a:gd name="connsiteX3" fmla="*/ 183357 w 2155032"/>
                <a:gd name="connsiteY3" fmla="*/ 21431 h 390525"/>
                <a:gd name="connsiteX4" fmla="*/ 78582 w 2155032"/>
                <a:gd name="connsiteY4" fmla="*/ 73819 h 390525"/>
                <a:gd name="connsiteX5" fmla="*/ 54769 w 2155032"/>
                <a:gd name="connsiteY5" fmla="*/ 133350 h 390525"/>
                <a:gd name="connsiteX6" fmla="*/ 28575 w 2155032"/>
                <a:gd name="connsiteY6" fmla="*/ 219075 h 390525"/>
                <a:gd name="connsiteX7" fmla="*/ 19050 w 2155032"/>
                <a:gd name="connsiteY7" fmla="*/ 259556 h 390525"/>
                <a:gd name="connsiteX8" fmla="*/ 14288 w 2155032"/>
                <a:gd name="connsiteY8" fmla="*/ 304800 h 390525"/>
                <a:gd name="connsiteX9" fmla="*/ 4763 w 2155032"/>
                <a:gd name="connsiteY9" fmla="*/ 335756 h 390525"/>
                <a:gd name="connsiteX10" fmla="*/ 0 w 2155032"/>
                <a:gd name="connsiteY10" fmla="*/ 361950 h 390525"/>
                <a:gd name="connsiteX11" fmla="*/ 2382 w 2155032"/>
                <a:gd name="connsiteY11" fmla="*/ 383381 h 390525"/>
                <a:gd name="connsiteX12" fmla="*/ 11907 w 2155032"/>
                <a:gd name="connsiteY12" fmla="*/ 390525 h 390525"/>
                <a:gd name="connsiteX13" fmla="*/ 26194 w 2155032"/>
                <a:gd name="connsiteY13" fmla="*/ 390525 h 390525"/>
                <a:gd name="connsiteX14" fmla="*/ 47625 w 2155032"/>
                <a:gd name="connsiteY14" fmla="*/ 385762 h 390525"/>
                <a:gd name="connsiteX15" fmla="*/ 71438 w 2155032"/>
                <a:gd name="connsiteY15" fmla="*/ 364331 h 390525"/>
                <a:gd name="connsiteX16" fmla="*/ 109538 w 2155032"/>
                <a:gd name="connsiteY16" fmla="*/ 330994 h 390525"/>
                <a:gd name="connsiteX17" fmla="*/ 161925 w 2155032"/>
                <a:gd name="connsiteY17" fmla="*/ 297656 h 390525"/>
                <a:gd name="connsiteX18" fmla="*/ 209550 w 2155032"/>
                <a:gd name="connsiteY18" fmla="*/ 273844 h 390525"/>
                <a:gd name="connsiteX19" fmla="*/ 254794 w 2155032"/>
                <a:gd name="connsiteY19" fmla="*/ 257175 h 390525"/>
                <a:gd name="connsiteX20" fmla="*/ 295275 w 2155032"/>
                <a:gd name="connsiteY20" fmla="*/ 247650 h 390525"/>
                <a:gd name="connsiteX21" fmla="*/ 392907 w 2155032"/>
                <a:gd name="connsiteY21" fmla="*/ 242887 h 390525"/>
                <a:gd name="connsiteX22" fmla="*/ 661988 w 2155032"/>
                <a:gd name="connsiteY22" fmla="*/ 245269 h 390525"/>
                <a:gd name="connsiteX23" fmla="*/ 1026319 w 2155032"/>
                <a:gd name="connsiteY23" fmla="*/ 245269 h 390525"/>
                <a:gd name="connsiteX24" fmla="*/ 1326357 w 2155032"/>
                <a:gd name="connsiteY24" fmla="*/ 245269 h 390525"/>
                <a:gd name="connsiteX25" fmla="*/ 1650207 w 2155032"/>
                <a:gd name="connsiteY25" fmla="*/ 245269 h 390525"/>
                <a:gd name="connsiteX26" fmla="*/ 1778794 w 2155032"/>
                <a:gd name="connsiteY26" fmla="*/ 247650 h 390525"/>
                <a:gd name="connsiteX27" fmla="*/ 1864519 w 2155032"/>
                <a:gd name="connsiteY27" fmla="*/ 257175 h 390525"/>
                <a:gd name="connsiteX28" fmla="*/ 1931194 w 2155032"/>
                <a:gd name="connsiteY28" fmla="*/ 266700 h 390525"/>
                <a:gd name="connsiteX29" fmla="*/ 2007394 w 2155032"/>
                <a:gd name="connsiteY29" fmla="*/ 257175 h 390525"/>
                <a:gd name="connsiteX30" fmla="*/ 2071688 w 2155032"/>
                <a:gd name="connsiteY30" fmla="*/ 238125 h 390525"/>
                <a:gd name="connsiteX31" fmla="*/ 2107407 w 2155032"/>
                <a:gd name="connsiteY31" fmla="*/ 219075 h 390525"/>
                <a:gd name="connsiteX32" fmla="*/ 2128838 w 2155032"/>
                <a:gd name="connsiteY32" fmla="*/ 202406 h 390525"/>
                <a:gd name="connsiteX33" fmla="*/ 2147888 w 2155032"/>
                <a:gd name="connsiteY33" fmla="*/ 173831 h 390525"/>
                <a:gd name="connsiteX34" fmla="*/ 2155032 w 2155032"/>
                <a:gd name="connsiteY34" fmla="*/ 147637 h 390525"/>
                <a:gd name="connsiteX35" fmla="*/ 2152650 w 2155032"/>
                <a:gd name="connsiteY35" fmla="*/ 121444 h 390525"/>
                <a:gd name="connsiteX36" fmla="*/ 2145507 w 2155032"/>
                <a:gd name="connsiteY36" fmla="*/ 95250 h 390525"/>
                <a:gd name="connsiteX37" fmla="*/ 2124075 w 2155032"/>
                <a:gd name="connsiteY37" fmla="*/ 69056 h 390525"/>
                <a:gd name="connsiteX38" fmla="*/ 2093119 w 2155032"/>
                <a:gd name="connsiteY38" fmla="*/ 42862 h 390525"/>
                <a:gd name="connsiteX39" fmla="*/ 2055019 w 2155032"/>
                <a:gd name="connsiteY39" fmla="*/ 16669 h 390525"/>
                <a:gd name="connsiteX40" fmla="*/ 1997869 w 2155032"/>
                <a:gd name="connsiteY40" fmla="*/ 0 h 390525"/>
                <a:gd name="connsiteX41" fmla="*/ 1854994 w 2155032"/>
                <a:gd name="connsiteY41" fmla="*/ 21431 h 390525"/>
                <a:gd name="connsiteX42" fmla="*/ 1671638 w 2155032"/>
                <a:gd name="connsiteY42" fmla="*/ 23812 h 390525"/>
                <a:gd name="connsiteX43" fmla="*/ 1381125 w 2155032"/>
                <a:gd name="connsiteY43" fmla="*/ 23812 h 390525"/>
                <a:gd name="connsiteX44" fmla="*/ 1095375 w 2155032"/>
                <a:gd name="connsiteY44" fmla="*/ 23812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55032" h="390525">
                  <a:moveTo>
                    <a:pt x="1095375" y="23812"/>
                  </a:moveTo>
                  <a:lnTo>
                    <a:pt x="771525" y="23812"/>
                  </a:lnTo>
                  <a:lnTo>
                    <a:pt x="519113" y="23812"/>
                  </a:lnTo>
                  <a:lnTo>
                    <a:pt x="183357" y="21431"/>
                  </a:lnTo>
                  <a:lnTo>
                    <a:pt x="78582" y="73819"/>
                  </a:lnTo>
                  <a:lnTo>
                    <a:pt x="54769" y="133350"/>
                  </a:lnTo>
                  <a:lnTo>
                    <a:pt x="28575" y="219075"/>
                  </a:lnTo>
                  <a:lnTo>
                    <a:pt x="19050" y="259556"/>
                  </a:lnTo>
                  <a:lnTo>
                    <a:pt x="14288" y="304800"/>
                  </a:lnTo>
                  <a:lnTo>
                    <a:pt x="4763" y="335756"/>
                  </a:lnTo>
                  <a:lnTo>
                    <a:pt x="0" y="361950"/>
                  </a:lnTo>
                  <a:lnTo>
                    <a:pt x="2382" y="383381"/>
                  </a:lnTo>
                  <a:lnTo>
                    <a:pt x="11907" y="390525"/>
                  </a:lnTo>
                  <a:lnTo>
                    <a:pt x="26194" y="390525"/>
                  </a:lnTo>
                  <a:lnTo>
                    <a:pt x="47625" y="385762"/>
                  </a:lnTo>
                  <a:lnTo>
                    <a:pt x="71438" y="364331"/>
                  </a:lnTo>
                  <a:lnTo>
                    <a:pt x="109538" y="330994"/>
                  </a:lnTo>
                  <a:lnTo>
                    <a:pt x="161925" y="297656"/>
                  </a:lnTo>
                  <a:lnTo>
                    <a:pt x="209550" y="273844"/>
                  </a:lnTo>
                  <a:lnTo>
                    <a:pt x="254794" y="257175"/>
                  </a:lnTo>
                  <a:lnTo>
                    <a:pt x="295275" y="247650"/>
                  </a:lnTo>
                  <a:lnTo>
                    <a:pt x="392907" y="242887"/>
                  </a:lnTo>
                  <a:lnTo>
                    <a:pt x="661988" y="245269"/>
                  </a:lnTo>
                  <a:lnTo>
                    <a:pt x="1026319" y="245269"/>
                  </a:lnTo>
                  <a:lnTo>
                    <a:pt x="1326357" y="245269"/>
                  </a:lnTo>
                  <a:lnTo>
                    <a:pt x="1650207" y="245269"/>
                  </a:lnTo>
                  <a:lnTo>
                    <a:pt x="1778794" y="247650"/>
                  </a:lnTo>
                  <a:lnTo>
                    <a:pt x="1864519" y="257175"/>
                  </a:lnTo>
                  <a:lnTo>
                    <a:pt x="1931194" y="266700"/>
                  </a:lnTo>
                  <a:lnTo>
                    <a:pt x="2007394" y="257175"/>
                  </a:lnTo>
                  <a:lnTo>
                    <a:pt x="2071688" y="238125"/>
                  </a:lnTo>
                  <a:lnTo>
                    <a:pt x="2107407" y="219075"/>
                  </a:lnTo>
                  <a:lnTo>
                    <a:pt x="2128838" y="202406"/>
                  </a:lnTo>
                  <a:lnTo>
                    <a:pt x="2147888" y="173831"/>
                  </a:lnTo>
                  <a:lnTo>
                    <a:pt x="2155032" y="147637"/>
                  </a:lnTo>
                  <a:lnTo>
                    <a:pt x="2152650" y="121444"/>
                  </a:lnTo>
                  <a:lnTo>
                    <a:pt x="2145507" y="95250"/>
                  </a:lnTo>
                  <a:lnTo>
                    <a:pt x="2124075" y="69056"/>
                  </a:lnTo>
                  <a:lnTo>
                    <a:pt x="2093119" y="42862"/>
                  </a:lnTo>
                  <a:lnTo>
                    <a:pt x="2055019" y="16669"/>
                  </a:lnTo>
                  <a:lnTo>
                    <a:pt x="1997869" y="0"/>
                  </a:lnTo>
                  <a:lnTo>
                    <a:pt x="1854994" y="21431"/>
                  </a:lnTo>
                  <a:lnTo>
                    <a:pt x="1671638" y="23812"/>
                  </a:lnTo>
                  <a:lnTo>
                    <a:pt x="1381125" y="23812"/>
                  </a:lnTo>
                  <a:lnTo>
                    <a:pt x="1095375" y="238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4">
              <a:extLst>
                <a:ext uri="{FF2B5EF4-FFF2-40B4-BE49-F238E27FC236}">
                  <a16:creationId xmlns:a16="http://schemas.microsoft.com/office/drawing/2014/main" id="{671D66EB-E74E-47A7-ACCF-89ECE4FB5E56}"/>
                </a:ext>
              </a:extLst>
            </p:cNvPr>
            <p:cNvSpPr/>
            <p:nvPr/>
          </p:nvSpPr>
          <p:spPr>
            <a:xfrm rot="5400000">
              <a:off x="7177882" y="5085558"/>
              <a:ext cx="885825" cy="1004888"/>
            </a:xfrm>
            <a:custGeom>
              <a:avLst/>
              <a:gdLst>
                <a:gd name="connsiteX0" fmla="*/ 497681 w 885825"/>
                <a:gd name="connsiteY0" fmla="*/ 495300 h 1004887"/>
                <a:gd name="connsiteX1" fmla="*/ 400050 w 885825"/>
                <a:gd name="connsiteY1" fmla="*/ 581025 h 1004887"/>
                <a:gd name="connsiteX2" fmla="*/ 314325 w 885825"/>
                <a:gd name="connsiteY2" fmla="*/ 661987 h 1004887"/>
                <a:gd name="connsiteX3" fmla="*/ 247650 w 885825"/>
                <a:gd name="connsiteY3" fmla="*/ 733425 h 1004887"/>
                <a:gd name="connsiteX4" fmla="*/ 171450 w 885825"/>
                <a:gd name="connsiteY4" fmla="*/ 821531 h 1004887"/>
                <a:gd name="connsiteX5" fmla="*/ 92869 w 885825"/>
                <a:gd name="connsiteY5" fmla="*/ 926306 h 1004887"/>
                <a:gd name="connsiteX6" fmla="*/ 54769 w 885825"/>
                <a:gd name="connsiteY6" fmla="*/ 983456 h 1004887"/>
                <a:gd name="connsiteX7" fmla="*/ 33338 w 885825"/>
                <a:gd name="connsiteY7" fmla="*/ 1000125 h 1004887"/>
                <a:gd name="connsiteX8" fmla="*/ 16669 w 885825"/>
                <a:gd name="connsiteY8" fmla="*/ 1004887 h 1004887"/>
                <a:gd name="connsiteX9" fmla="*/ 4763 w 885825"/>
                <a:gd name="connsiteY9" fmla="*/ 1000125 h 1004887"/>
                <a:gd name="connsiteX10" fmla="*/ 0 w 885825"/>
                <a:gd name="connsiteY10" fmla="*/ 981075 h 1004887"/>
                <a:gd name="connsiteX11" fmla="*/ 0 w 885825"/>
                <a:gd name="connsiteY11" fmla="*/ 950119 h 1004887"/>
                <a:gd name="connsiteX12" fmla="*/ 7144 w 885825"/>
                <a:gd name="connsiteY12" fmla="*/ 892969 h 1004887"/>
                <a:gd name="connsiteX13" fmla="*/ 38100 w 885825"/>
                <a:gd name="connsiteY13" fmla="*/ 776287 h 1004887"/>
                <a:gd name="connsiteX14" fmla="*/ 71438 w 885825"/>
                <a:gd name="connsiteY14" fmla="*/ 685800 h 1004887"/>
                <a:gd name="connsiteX15" fmla="*/ 102394 w 885825"/>
                <a:gd name="connsiteY15" fmla="*/ 607219 h 1004887"/>
                <a:gd name="connsiteX16" fmla="*/ 133350 w 885825"/>
                <a:gd name="connsiteY16" fmla="*/ 540544 h 1004887"/>
                <a:gd name="connsiteX17" fmla="*/ 178594 w 885825"/>
                <a:gd name="connsiteY17" fmla="*/ 452437 h 1004887"/>
                <a:gd name="connsiteX18" fmla="*/ 228600 w 885825"/>
                <a:gd name="connsiteY18" fmla="*/ 369094 h 1004887"/>
                <a:gd name="connsiteX19" fmla="*/ 278606 w 885825"/>
                <a:gd name="connsiteY19" fmla="*/ 295275 h 1004887"/>
                <a:gd name="connsiteX20" fmla="*/ 330994 w 885825"/>
                <a:gd name="connsiteY20" fmla="*/ 230981 h 1004887"/>
                <a:gd name="connsiteX21" fmla="*/ 376238 w 885825"/>
                <a:gd name="connsiteY21" fmla="*/ 183356 h 1004887"/>
                <a:gd name="connsiteX22" fmla="*/ 414338 w 885825"/>
                <a:gd name="connsiteY22" fmla="*/ 150019 h 1004887"/>
                <a:gd name="connsiteX23" fmla="*/ 445294 w 885825"/>
                <a:gd name="connsiteY23" fmla="*/ 123825 h 1004887"/>
                <a:gd name="connsiteX24" fmla="*/ 490538 w 885825"/>
                <a:gd name="connsiteY24" fmla="*/ 88106 h 1004887"/>
                <a:gd name="connsiteX25" fmla="*/ 552450 w 885825"/>
                <a:gd name="connsiteY25" fmla="*/ 54769 h 1004887"/>
                <a:gd name="connsiteX26" fmla="*/ 619125 w 885825"/>
                <a:gd name="connsiteY26" fmla="*/ 28575 h 1004887"/>
                <a:gd name="connsiteX27" fmla="*/ 692944 w 885825"/>
                <a:gd name="connsiteY27" fmla="*/ 7144 h 1004887"/>
                <a:gd name="connsiteX28" fmla="*/ 740569 w 885825"/>
                <a:gd name="connsiteY28" fmla="*/ 0 h 1004887"/>
                <a:gd name="connsiteX29" fmla="*/ 783431 w 885825"/>
                <a:gd name="connsiteY29" fmla="*/ 4762 h 1004887"/>
                <a:gd name="connsiteX30" fmla="*/ 816769 w 885825"/>
                <a:gd name="connsiteY30" fmla="*/ 16669 h 1004887"/>
                <a:gd name="connsiteX31" fmla="*/ 842963 w 885825"/>
                <a:gd name="connsiteY31" fmla="*/ 33337 h 1004887"/>
                <a:gd name="connsiteX32" fmla="*/ 864394 w 885825"/>
                <a:gd name="connsiteY32" fmla="*/ 52387 h 1004887"/>
                <a:gd name="connsiteX33" fmla="*/ 878681 w 885825"/>
                <a:gd name="connsiteY33" fmla="*/ 73819 h 1004887"/>
                <a:gd name="connsiteX34" fmla="*/ 885825 w 885825"/>
                <a:gd name="connsiteY34" fmla="*/ 102394 h 1004887"/>
                <a:gd name="connsiteX35" fmla="*/ 883444 w 885825"/>
                <a:gd name="connsiteY35" fmla="*/ 138112 h 1004887"/>
                <a:gd name="connsiteX36" fmla="*/ 871538 w 885825"/>
                <a:gd name="connsiteY36" fmla="*/ 173831 h 1004887"/>
                <a:gd name="connsiteX37" fmla="*/ 845344 w 885825"/>
                <a:gd name="connsiteY37" fmla="*/ 211931 h 1004887"/>
                <a:gd name="connsiteX38" fmla="*/ 788194 w 885825"/>
                <a:gd name="connsiteY38" fmla="*/ 261937 h 1004887"/>
                <a:gd name="connsiteX39" fmla="*/ 666750 w 885825"/>
                <a:gd name="connsiteY39" fmla="*/ 354806 h 1004887"/>
                <a:gd name="connsiteX40" fmla="*/ 497681 w 885825"/>
                <a:gd name="connsiteY40" fmla="*/ 495300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5825" h="1004887">
                  <a:moveTo>
                    <a:pt x="497681" y="495300"/>
                  </a:moveTo>
                  <a:lnTo>
                    <a:pt x="400050" y="581025"/>
                  </a:lnTo>
                  <a:lnTo>
                    <a:pt x="314325" y="661987"/>
                  </a:lnTo>
                  <a:lnTo>
                    <a:pt x="247650" y="733425"/>
                  </a:lnTo>
                  <a:lnTo>
                    <a:pt x="171450" y="821531"/>
                  </a:lnTo>
                  <a:lnTo>
                    <a:pt x="92869" y="926306"/>
                  </a:lnTo>
                  <a:lnTo>
                    <a:pt x="54769" y="983456"/>
                  </a:lnTo>
                  <a:lnTo>
                    <a:pt x="33338" y="1000125"/>
                  </a:lnTo>
                  <a:lnTo>
                    <a:pt x="16669" y="1004887"/>
                  </a:lnTo>
                  <a:lnTo>
                    <a:pt x="4763" y="1000125"/>
                  </a:lnTo>
                  <a:lnTo>
                    <a:pt x="0" y="981075"/>
                  </a:lnTo>
                  <a:lnTo>
                    <a:pt x="0" y="950119"/>
                  </a:lnTo>
                  <a:lnTo>
                    <a:pt x="7144" y="892969"/>
                  </a:lnTo>
                  <a:lnTo>
                    <a:pt x="38100" y="776287"/>
                  </a:lnTo>
                  <a:lnTo>
                    <a:pt x="71438" y="685800"/>
                  </a:lnTo>
                  <a:lnTo>
                    <a:pt x="102394" y="607219"/>
                  </a:lnTo>
                  <a:lnTo>
                    <a:pt x="133350" y="540544"/>
                  </a:lnTo>
                  <a:lnTo>
                    <a:pt x="178594" y="452437"/>
                  </a:lnTo>
                  <a:lnTo>
                    <a:pt x="228600" y="369094"/>
                  </a:lnTo>
                  <a:lnTo>
                    <a:pt x="278606" y="295275"/>
                  </a:lnTo>
                  <a:lnTo>
                    <a:pt x="330994" y="230981"/>
                  </a:lnTo>
                  <a:lnTo>
                    <a:pt x="376238" y="183356"/>
                  </a:lnTo>
                  <a:lnTo>
                    <a:pt x="414338" y="150019"/>
                  </a:lnTo>
                  <a:lnTo>
                    <a:pt x="445294" y="123825"/>
                  </a:lnTo>
                  <a:lnTo>
                    <a:pt x="490538" y="88106"/>
                  </a:lnTo>
                  <a:lnTo>
                    <a:pt x="552450" y="54769"/>
                  </a:lnTo>
                  <a:lnTo>
                    <a:pt x="619125" y="28575"/>
                  </a:lnTo>
                  <a:lnTo>
                    <a:pt x="692944" y="7144"/>
                  </a:lnTo>
                  <a:lnTo>
                    <a:pt x="740569" y="0"/>
                  </a:lnTo>
                  <a:lnTo>
                    <a:pt x="783431" y="4762"/>
                  </a:lnTo>
                  <a:lnTo>
                    <a:pt x="816769" y="16669"/>
                  </a:lnTo>
                  <a:lnTo>
                    <a:pt x="842963" y="33337"/>
                  </a:lnTo>
                  <a:lnTo>
                    <a:pt x="864394" y="52387"/>
                  </a:lnTo>
                  <a:lnTo>
                    <a:pt x="878681" y="73819"/>
                  </a:lnTo>
                  <a:lnTo>
                    <a:pt x="885825" y="102394"/>
                  </a:lnTo>
                  <a:lnTo>
                    <a:pt x="883444" y="138112"/>
                  </a:lnTo>
                  <a:lnTo>
                    <a:pt x="871538" y="173831"/>
                  </a:lnTo>
                  <a:lnTo>
                    <a:pt x="845344" y="211931"/>
                  </a:lnTo>
                  <a:lnTo>
                    <a:pt x="788194" y="261937"/>
                  </a:lnTo>
                  <a:lnTo>
                    <a:pt x="666750" y="354806"/>
                  </a:lnTo>
                  <a:lnTo>
                    <a:pt x="497681" y="4953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5">
              <a:extLst>
                <a:ext uri="{FF2B5EF4-FFF2-40B4-BE49-F238E27FC236}">
                  <a16:creationId xmlns:a16="http://schemas.microsoft.com/office/drawing/2014/main" id="{4C14E3D7-742D-4537-AAAB-63A438AA2B16}"/>
                </a:ext>
              </a:extLst>
            </p:cNvPr>
            <p:cNvSpPr/>
            <p:nvPr/>
          </p:nvSpPr>
          <p:spPr>
            <a:xfrm rot="5400000">
              <a:off x="2602707" y="3612361"/>
              <a:ext cx="4389437" cy="476250"/>
            </a:xfrm>
            <a:custGeom>
              <a:avLst/>
              <a:gdLst>
                <a:gd name="connsiteX0" fmla="*/ 1574604 w 4388414"/>
                <a:gd name="connsiteY0" fmla="*/ 91793 h 476618"/>
                <a:gd name="connsiteX1" fmla="*/ 1934715 w 4388414"/>
                <a:gd name="connsiteY1" fmla="*/ 102384 h 476618"/>
                <a:gd name="connsiteX2" fmla="*/ 2093587 w 4388414"/>
                <a:gd name="connsiteY2" fmla="*/ 105915 h 476618"/>
                <a:gd name="connsiteX3" fmla="*/ 2404272 w 4388414"/>
                <a:gd name="connsiteY3" fmla="*/ 105915 h 476618"/>
                <a:gd name="connsiteX4" fmla="*/ 2817340 w 4388414"/>
                <a:gd name="connsiteY4" fmla="*/ 105915 h 476618"/>
                <a:gd name="connsiteX5" fmla="*/ 3173921 w 4388414"/>
                <a:gd name="connsiteY5" fmla="*/ 105915 h 476618"/>
                <a:gd name="connsiteX6" fmla="*/ 3452831 w 4388414"/>
                <a:gd name="connsiteY6" fmla="*/ 102384 h 476618"/>
                <a:gd name="connsiteX7" fmla="*/ 3696435 w 4388414"/>
                <a:gd name="connsiteY7" fmla="*/ 91793 h 476618"/>
                <a:gd name="connsiteX8" fmla="*/ 3820003 w 4388414"/>
                <a:gd name="connsiteY8" fmla="*/ 81201 h 476618"/>
                <a:gd name="connsiteX9" fmla="*/ 3894143 w 4388414"/>
                <a:gd name="connsiteY9" fmla="*/ 91793 h 476618"/>
                <a:gd name="connsiteX10" fmla="*/ 4010650 w 4388414"/>
                <a:gd name="connsiteY10" fmla="*/ 116506 h 476618"/>
                <a:gd name="connsiteX11" fmla="*/ 4141279 w 4388414"/>
                <a:gd name="connsiteY11" fmla="*/ 158873 h 476618"/>
                <a:gd name="connsiteX12" fmla="*/ 4208358 w 4388414"/>
                <a:gd name="connsiteY12" fmla="*/ 187117 h 476618"/>
                <a:gd name="connsiteX13" fmla="*/ 4243663 w 4388414"/>
                <a:gd name="connsiteY13" fmla="*/ 204769 h 476618"/>
                <a:gd name="connsiteX14" fmla="*/ 4282499 w 4388414"/>
                <a:gd name="connsiteY14" fmla="*/ 229483 h 476618"/>
                <a:gd name="connsiteX15" fmla="*/ 4353109 w 4388414"/>
                <a:gd name="connsiteY15" fmla="*/ 275379 h 476618"/>
                <a:gd name="connsiteX16" fmla="*/ 4377822 w 4388414"/>
                <a:gd name="connsiteY16" fmla="*/ 300093 h 476618"/>
                <a:gd name="connsiteX17" fmla="*/ 4384883 w 4388414"/>
                <a:gd name="connsiteY17" fmla="*/ 314215 h 476618"/>
                <a:gd name="connsiteX18" fmla="*/ 4388414 w 4388414"/>
                <a:gd name="connsiteY18" fmla="*/ 328337 h 476618"/>
                <a:gd name="connsiteX19" fmla="*/ 4381353 w 4388414"/>
                <a:gd name="connsiteY19" fmla="*/ 353050 h 476618"/>
                <a:gd name="connsiteX20" fmla="*/ 4360170 w 4388414"/>
                <a:gd name="connsiteY20" fmla="*/ 374233 h 476618"/>
                <a:gd name="connsiteX21" fmla="*/ 3707027 w 4388414"/>
                <a:gd name="connsiteY21" fmla="*/ 353050 h 476618"/>
                <a:gd name="connsiteX22" fmla="*/ 3664661 w 4388414"/>
                <a:gd name="connsiteY22" fmla="*/ 338928 h 476618"/>
                <a:gd name="connsiteX23" fmla="*/ 3622295 w 4388414"/>
                <a:gd name="connsiteY23" fmla="*/ 331867 h 476618"/>
                <a:gd name="connsiteX24" fmla="*/ 3435178 w 4388414"/>
                <a:gd name="connsiteY24" fmla="*/ 328337 h 476618"/>
                <a:gd name="connsiteX25" fmla="*/ 2979743 w 4388414"/>
                <a:gd name="connsiteY25" fmla="*/ 328337 h 476618"/>
                <a:gd name="connsiteX26" fmla="*/ 2411333 w 4388414"/>
                <a:gd name="connsiteY26" fmla="*/ 331867 h 476618"/>
                <a:gd name="connsiteX27" fmla="*/ 2005325 w 4388414"/>
                <a:gd name="connsiteY27" fmla="*/ 324806 h 476618"/>
                <a:gd name="connsiteX28" fmla="*/ 1652275 w 4388414"/>
                <a:gd name="connsiteY28" fmla="*/ 314215 h 476618"/>
                <a:gd name="connsiteX29" fmla="*/ 1313346 w 4388414"/>
                <a:gd name="connsiteY29" fmla="*/ 307154 h 476618"/>
                <a:gd name="connsiteX30" fmla="*/ 893217 w 4388414"/>
                <a:gd name="connsiteY30" fmla="*/ 307154 h 476618"/>
                <a:gd name="connsiteX31" fmla="*/ 631960 w 4388414"/>
                <a:gd name="connsiteY31" fmla="*/ 307154 h 476618"/>
                <a:gd name="connsiteX32" fmla="*/ 423660 w 4388414"/>
                <a:gd name="connsiteY32" fmla="*/ 307154 h 476618"/>
                <a:gd name="connsiteX33" fmla="*/ 331867 w 4388414"/>
                <a:gd name="connsiteY33" fmla="*/ 310684 h 476618"/>
                <a:gd name="connsiteX34" fmla="*/ 289501 w 4388414"/>
                <a:gd name="connsiteY34" fmla="*/ 317745 h 476618"/>
                <a:gd name="connsiteX35" fmla="*/ 250665 w 4388414"/>
                <a:gd name="connsiteY35" fmla="*/ 328337 h 476618"/>
                <a:gd name="connsiteX36" fmla="*/ 208299 w 4388414"/>
                <a:gd name="connsiteY36" fmla="*/ 349520 h 476618"/>
                <a:gd name="connsiteX37" fmla="*/ 151811 w 4388414"/>
                <a:gd name="connsiteY37" fmla="*/ 384825 h 476618"/>
                <a:gd name="connsiteX38" fmla="*/ 127098 w 4388414"/>
                <a:gd name="connsiteY38" fmla="*/ 409538 h 476618"/>
                <a:gd name="connsiteX39" fmla="*/ 88262 w 4388414"/>
                <a:gd name="connsiteY39" fmla="*/ 448374 h 476618"/>
                <a:gd name="connsiteX40" fmla="*/ 60018 w 4388414"/>
                <a:gd name="connsiteY40" fmla="*/ 466026 h 476618"/>
                <a:gd name="connsiteX41" fmla="*/ 35305 w 4388414"/>
                <a:gd name="connsiteY41" fmla="*/ 476618 h 476618"/>
                <a:gd name="connsiteX42" fmla="*/ 24713 w 4388414"/>
                <a:gd name="connsiteY42" fmla="*/ 476618 h 476618"/>
                <a:gd name="connsiteX43" fmla="*/ 7061 w 4388414"/>
                <a:gd name="connsiteY43" fmla="*/ 469557 h 476618"/>
                <a:gd name="connsiteX44" fmla="*/ 3530 w 4388414"/>
                <a:gd name="connsiteY44" fmla="*/ 451904 h 476618"/>
                <a:gd name="connsiteX45" fmla="*/ 0 w 4388414"/>
                <a:gd name="connsiteY45" fmla="*/ 416599 h 476618"/>
                <a:gd name="connsiteX46" fmla="*/ 17652 w 4388414"/>
                <a:gd name="connsiteY46" fmla="*/ 349520 h 476618"/>
                <a:gd name="connsiteX47" fmla="*/ 56488 w 4388414"/>
                <a:gd name="connsiteY47" fmla="*/ 229483 h 476618"/>
                <a:gd name="connsiteX48" fmla="*/ 98854 w 4388414"/>
                <a:gd name="connsiteY48" fmla="*/ 141220 h 476618"/>
                <a:gd name="connsiteX49" fmla="*/ 127098 w 4388414"/>
                <a:gd name="connsiteY49" fmla="*/ 98854 h 476618"/>
                <a:gd name="connsiteX50" fmla="*/ 155342 w 4388414"/>
                <a:gd name="connsiteY50" fmla="*/ 63549 h 476618"/>
                <a:gd name="connsiteX51" fmla="*/ 183586 w 4388414"/>
                <a:gd name="connsiteY51" fmla="*/ 35305 h 476618"/>
                <a:gd name="connsiteX52" fmla="*/ 218891 w 4388414"/>
                <a:gd name="connsiteY52" fmla="*/ 14122 h 476618"/>
                <a:gd name="connsiteX53" fmla="*/ 268318 w 4388414"/>
                <a:gd name="connsiteY53" fmla="*/ 0 h 476618"/>
                <a:gd name="connsiteX54" fmla="*/ 296562 w 4388414"/>
                <a:gd name="connsiteY54" fmla="*/ 7061 h 476618"/>
                <a:gd name="connsiteX55" fmla="*/ 338928 w 4388414"/>
                <a:gd name="connsiteY55" fmla="*/ 24713 h 476618"/>
                <a:gd name="connsiteX56" fmla="*/ 413069 w 4388414"/>
                <a:gd name="connsiteY56" fmla="*/ 45896 h 476618"/>
                <a:gd name="connsiteX57" fmla="*/ 501331 w 4388414"/>
                <a:gd name="connsiteY57" fmla="*/ 60018 h 476618"/>
                <a:gd name="connsiteX58" fmla="*/ 706100 w 4388414"/>
                <a:gd name="connsiteY58" fmla="*/ 77671 h 476618"/>
                <a:gd name="connsiteX59" fmla="*/ 985010 w 4388414"/>
                <a:gd name="connsiteY59" fmla="*/ 84732 h 476618"/>
                <a:gd name="connsiteX60" fmla="*/ 1179187 w 4388414"/>
                <a:gd name="connsiteY60" fmla="*/ 84732 h 476618"/>
                <a:gd name="connsiteX61" fmla="*/ 1574604 w 4388414"/>
                <a:gd name="connsiteY61" fmla="*/ 91793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88414" h="476618">
                  <a:moveTo>
                    <a:pt x="1574604" y="91793"/>
                  </a:moveTo>
                  <a:lnTo>
                    <a:pt x="1934715" y="102384"/>
                  </a:lnTo>
                  <a:lnTo>
                    <a:pt x="2093587" y="105915"/>
                  </a:lnTo>
                  <a:lnTo>
                    <a:pt x="2404272" y="105915"/>
                  </a:lnTo>
                  <a:lnTo>
                    <a:pt x="2817340" y="105915"/>
                  </a:lnTo>
                  <a:lnTo>
                    <a:pt x="3173921" y="105915"/>
                  </a:lnTo>
                  <a:lnTo>
                    <a:pt x="3452831" y="102384"/>
                  </a:lnTo>
                  <a:lnTo>
                    <a:pt x="3696435" y="91793"/>
                  </a:lnTo>
                  <a:lnTo>
                    <a:pt x="3820003" y="81201"/>
                  </a:lnTo>
                  <a:lnTo>
                    <a:pt x="3894143" y="91793"/>
                  </a:lnTo>
                  <a:lnTo>
                    <a:pt x="4010650" y="116506"/>
                  </a:lnTo>
                  <a:lnTo>
                    <a:pt x="4141279" y="158873"/>
                  </a:lnTo>
                  <a:lnTo>
                    <a:pt x="4208358" y="187117"/>
                  </a:lnTo>
                  <a:lnTo>
                    <a:pt x="4243663" y="204769"/>
                  </a:lnTo>
                  <a:lnTo>
                    <a:pt x="4282499" y="229483"/>
                  </a:lnTo>
                  <a:lnTo>
                    <a:pt x="4353109" y="275379"/>
                  </a:lnTo>
                  <a:lnTo>
                    <a:pt x="4377822" y="300093"/>
                  </a:lnTo>
                  <a:lnTo>
                    <a:pt x="4384883" y="314215"/>
                  </a:lnTo>
                  <a:lnTo>
                    <a:pt x="4388414" y="328337"/>
                  </a:lnTo>
                  <a:lnTo>
                    <a:pt x="4381353" y="353050"/>
                  </a:lnTo>
                  <a:lnTo>
                    <a:pt x="4360170" y="374233"/>
                  </a:lnTo>
                  <a:lnTo>
                    <a:pt x="3707027" y="353050"/>
                  </a:lnTo>
                  <a:lnTo>
                    <a:pt x="3664661" y="338928"/>
                  </a:lnTo>
                  <a:lnTo>
                    <a:pt x="3622295" y="331867"/>
                  </a:lnTo>
                  <a:lnTo>
                    <a:pt x="3435178" y="328337"/>
                  </a:lnTo>
                  <a:lnTo>
                    <a:pt x="2979743" y="328337"/>
                  </a:lnTo>
                  <a:lnTo>
                    <a:pt x="2411333" y="331867"/>
                  </a:lnTo>
                  <a:lnTo>
                    <a:pt x="2005325" y="324806"/>
                  </a:lnTo>
                  <a:lnTo>
                    <a:pt x="1652275" y="314215"/>
                  </a:lnTo>
                  <a:lnTo>
                    <a:pt x="1313346" y="307154"/>
                  </a:lnTo>
                  <a:lnTo>
                    <a:pt x="893217" y="307154"/>
                  </a:lnTo>
                  <a:lnTo>
                    <a:pt x="631960" y="307154"/>
                  </a:lnTo>
                  <a:lnTo>
                    <a:pt x="423660" y="307154"/>
                  </a:lnTo>
                  <a:lnTo>
                    <a:pt x="331867" y="310684"/>
                  </a:lnTo>
                  <a:lnTo>
                    <a:pt x="289501" y="317745"/>
                  </a:lnTo>
                  <a:lnTo>
                    <a:pt x="250665" y="328337"/>
                  </a:lnTo>
                  <a:lnTo>
                    <a:pt x="208299" y="349520"/>
                  </a:lnTo>
                  <a:lnTo>
                    <a:pt x="151811" y="384825"/>
                  </a:lnTo>
                  <a:lnTo>
                    <a:pt x="127098" y="409538"/>
                  </a:lnTo>
                  <a:lnTo>
                    <a:pt x="88262" y="448374"/>
                  </a:lnTo>
                  <a:lnTo>
                    <a:pt x="60018" y="466026"/>
                  </a:lnTo>
                  <a:lnTo>
                    <a:pt x="35305" y="476618"/>
                  </a:lnTo>
                  <a:lnTo>
                    <a:pt x="24713" y="476618"/>
                  </a:lnTo>
                  <a:lnTo>
                    <a:pt x="7061" y="469557"/>
                  </a:lnTo>
                  <a:lnTo>
                    <a:pt x="3530" y="451904"/>
                  </a:lnTo>
                  <a:lnTo>
                    <a:pt x="0" y="416599"/>
                  </a:lnTo>
                  <a:lnTo>
                    <a:pt x="17652" y="349520"/>
                  </a:lnTo>
                  <a:lnTo>
                    <a:pt x="56488" y="229483"/>
                  </a:lnTo>
                  <a:lnTo>
                    <a:pt x="98854" y="141220"/>
                  </a:lnTo>
                  <a:lnTo>
                    <a:pt x="127098" y="98854"/>
                  </a:lnTo>
                  <a:lnTo>
                    <a:pt x="155342" y="63549"/>
                  </a:lnTo>
                  <a:lnTo>
                    <a:pt x="183586" y="35305"/>
                  </a:lnTo>
                  <a:lnTo>
                    <a:pt x="218891" y="14122"/>
                  </a:lnTo>
                  <a:lnTo>
                    <a:pt x="268318" y="0"/>
                  </a:lnTo>
                  <a:lnTo>
                    <a:pt x="296562" y="7061"/>
                  </a:lnTo>
                  <a:lnTo>
                    <a:pt x="338928" y="24713"/>
                  </a:lnTo>
                  <a:lnTo>
                    <a:pt x="413069" y="45896"/>
                  </a:lnTo>
                  <a:lnTo>
                    <a:pt x="501331" y="60018"/>
                  </a:lnTo>
                  <a:lnTo>
                    <a:pt x="706100" y="77671"/>
                  </a:lnTo>
                  <a:lnTo>
                    <a:pt x="985010" y="84732"/>
                  </a:lnTo>
                  <a:lnTo>
                    <a:pt x="1179187" y="84732"/>
                  </a:lnTo>
                  <a:lnTo>
                    <a:pt x="1574604" y="917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6">
              <a:extLst>
                <a:ext uri="{FF2B5EF4-FFF2-40B4-BE49-F238E27FC236}">
                  <a16:creationId xmlns:a16="http://schemas.microsoft.com/office/drawing/2014/main" id="{C04D52ED-81A1-4145-8617-687037B94911}"/>
                </a:ext>
              </a:extLst>
            </p:cNvPr>
            <p:cNvSpPr/>
            <p:nvPr/>
          </p:nvSpPr>
          <p:spPr>
            <a:xfrm rot="5400000">
              <a:off x="4032250" y="5338766"/>
              <a:ext cx="793750" cy="609600"/>
            </a:xfrm>
            <a:custGeom>
              <a:avLst/>
              <a:gdLst>
                <a:gd name="connsiteX0" fmla="*/ 335756 w 792956"/>
                <a:gd name="connsiteY0" fmla="*/ 307181 h 609600"/>
                <a:gd name="connsiteX1" fmla="*/ 390525 w 792956"/>
                <a:gd name="connsiteY1" fmla="*/ 266700 h 609600"/>
                <a:gd name="connsiteX2" fmla="*/ 433387 w 792956"/>
                <a:gd name="connsiteY2" fmla="*/ 238125 h 609600"/>
                <a:gd name="connsiteX3" fmla="*/ 483394 w 792956"/>
                <a:gd name="connsiteY3" fmla="*/ 204787 h 609600"/>
                <a:gd name="connsiteX4" fmla="*/ 528637 w 792956"/>
                <a:gd name="connsiteY4" fmla="*/ 180975 h 609600"/>
                <a:gd name="connsiteX5" fmla="*/ 576262 w 792956"/>
                <a:gd name="connsiteY5" fmla="*/ 157162 h 609600"/>
                <a:gd name="connsiteX6" fmla="*/ 631031 w 792956"/>
                <a:gd name="connsiteY6" fmla="*/ 130968 h 609600"/>
                <a:gd name="connsiteX7" fmla="*/ 676275 w 792956"/>
                <a:gd name="connsiteY7" fmla="*/ 111918 h 609600"/>
                <a:gd name="connsiteX8" fmla="*/ 726281 w 792956"/>
                <a:gd name="connsiteY8" fmla="*/ 95250 h 609600"/>
                <a:gd name="connsiteX9" fmla="*/ 750094 w 792956"/>
                <a:gd name="connsiteY9" fmla="*/ 88106 h 609600"/>
                <a:gd name="connsiteX10" fmla="*/ 771525 w 792956"/>
                <a:gd name="connsiteY10" fmla="*/ 76200 h 609600"/>
                <a:gd name="connsiteX11" fmla="*/ 788194 w 792956"/>
                <a:gd name="connsiteY11" fmla="*/ 57150 h 609600"/>
                <a:gd name="connsiteX12" fmla="*/ 792956 w 792956"/>
                <a:gd name="connsiteY12" fmla="*/ 35718 h 609600"/>
                <a:gd name="connsiteX13" fmla="*/ 783431 w 792956"/>
                <a:gd name="connsiteY13" fmla="*/ 0 h 609600"/>
                <a:gd name="connsiteX14" fmla="*/ 16669 w 792956"/>
                <a:gd name="connsiteY14" fmla="*/ 26193 h 609600"/>
                <a:gd name="connsiteX15" fmla="*/ 69056 w 792956"/>
                <a:gd name="connsiteY15" fmla="*/ 33337 h 609600"/>
                <a:gd name="connsiteX16" fmla="*/ 107156 w 792956"/>
                <a:gd name="connsiteY16" fmla="*/ 50006 h 609600"/>
                <a:gd name="connsiteX17" fmla="*/ 138112 w 792956"/>
                <a:gd name="connsiteY17" fmla="*/ 66675 h 609600"/>
                <a:gd name="connsiteX18" fmla="*/ 154781 w 792956"/>
                <a:gd name="connsiteY18" fmla="*/ 85725 h 609600"/>
                <a:gd name="connsiteX19" fmla="*/ 169069 w 792956"/>
                <a:gd name="connsiteY19" fmla="*/ 111918 h 609600"/>
                <a:gd name="connsiteX20" fmla="*/ 176212 w 792956"/>
                <a:gd name="connsiteY20" fmla="*/ 142875 h 609600"/>
                <a:gd name="connsiteX21" fmla="*/ 178594 w 792956"/>
                <a:gd name="connsiteY21" fmla="*/ 173831 h 609600"/>
                <a:gd name="connsiteX22" fmla="*/ 164306 w 792956"/>
                <a:gd name="connsiteY22" fmla="*/ 221456 h 609600"/>
                <a:gd name="connsiteX23" fmla="*/ 69056 w 792956"/>
                <a:gd name="connsiteY23" fmla="*/ 416718 h 609600"/>
                <a:gd name="connsiteX24" fmla="*/ 14287 w 792956"/>
                <a:gd name="connsiteY24" fmla="*/ 540543 h 609600"/>
                <a:gd name="connsiteX25" fmla="*/ 0 w 792956"/>
                <a:gd name="connsiteY25" fmla="*/ 581025 h 609600"/>
                <a:gd name="connsiteX26" fmla="*/ 0 w 792956"/>
                <a:gd name="connsiteY26" fmla="*/ 595312 h 609600"/>
                <a:gd name="connsiteX27" fmla="*/ 2381 w 792956"/>
                <a:gd name="connsiteY27" fmla="*/ 604837 h 609600"/>
                <a:gd name="connsiteX28" fmla="*/ 9525 w 792956"/>
                <a:gd name="connsiteY28" fmla="*/ 609600 h 609600"/>
                <a:gd name="connsiteX29" fmla="*/ 26194 w 792956"/>
                <a:gd name="connsiteY29" fmla="*/ 604837 h 609600"/>
                <a:gd name="connsiteX30" fmla="*/ 47625 w 792956"/>
                <a:gd name="connsiteY30" fmla="*/ 595312 h 609600"/>
                <a:gd name="connsiteX31" fmla="*/ 78581 w 792956"/>
                <a:gd name="connsiteY31" fmla="*/ 561975 h 609600"/>
                <a:gd name="connsiteX32" fmla="*/ 140494 w 792956"/>
                <a:gd name="connsiteY32" fmla="*/ 492918 h 609600"/>
                <a:gd name="connsiteX33" fmla="*/ 200025 w 792956"/>
                <a:gd name="connsiteY33" fmla="*/ 428625 h 609600"/>
                <a:gd name="connsiteX34" fmla="*/ 266700 w 792956"/>
                <a:gd name="connsiteY34" fmla="*/ 366712 h 609600"/>
                <a:gd name="connsiteX35" fmla="*/ 335756 w 792956"/>
                <a:gd name="connsiteY35" fmla="*/ 3071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2956" h="609600">
                  <a:moveTo>
                    <a:pt x="335756" y="307181"/>
                  </a:moveTo>
                  <a:lnTo>
                    <a:pt x="390525" y="266700"/>
                  </a:lnTo>
                  <a:lnTo>
                    <a:pt x="433387" y="238125"/>
                  </a:lnTo>
                  <a:lnTo>
                    <a:pt x="483394" y="204787"/>
                  </a:lnTo>
                  <a:lnTo>
                    <a:pt x="528637" y="180975"/>
                  </a:lnTo>
                  <a:lnTo>
                    <a:pt x="576262" y="157162"/>
                  </a:lnTo>
                  <a:lnTo>
                    <a:pt x="631031" y="130968"/>
                  </a:lnTo>
                  <a:lnTo>
                    <a:pt x="676275" y="111918"/>
                  </a:lnTo>
                  <a:lnTo>
                    <a:pt x="726281" y="95250"/>
                  </a:lnTo>
                  <a:lnTo>
                    <a:pt x="750094" y="88106"/>
                  </a:lnTo>
                  <a:lnTo>
                    <a:pt x="771525" y="76200"/>
                  </a:lnTo>
                  <a:lnTo>
                    <a:pt x="788194" y="57150"/>
                  </a:lnTo>
                  <a:lnTo>
                    <a:pt x="792956" y="35718"/>
                  </a:lnTo>
                  <a:lnTo>
                    <a:pt x="783431" y="0"/>
                  </a:lnTo>
                  <a:lnTo>
                    <a:pt x="16669" y="26193"/>
                  </a:lnTo>
                  <a:lnTo>
                    <a:pt x="69056" y="33337"/>
                  </a:lnTo>
                  <a:lnTo>
                    <a:pt x="107156" y="50006"/>
                  </a:lnTo>
                  <a:lnTo>
                    <a:pt x="138112" y="66675"/>
                  </a:lnTo>
                  <a:lnTo>
                    <a:pt x="154781" y="85725"/>
                  </a:lnTo>
                  <a:lnTo>
                    <a:pt x="169069" y="111918"/>
                  </a:lnTo>
                  <a:lnTo>
                    <a:pt x="176212" y="142875"/>
                  </a:lnTo>
                  <a:lnTo>
                    <a:pt x="178594" y="173831"/>
                  </a:lnTo>
                  <a:lnTo>
                    <a:pt x="164306" y="221456"/>
                  </a:lnTo>
                  <a:lnTo>
                    <a:pt x="69056" y="416718"/>
                  </a:lnTo>
                  <a:lnTo>
                    <a:pt x="14287" y="540543"/>
                  </a:lnTo>
                  <a:lnTo>
                    <a:pt x="0" y="581025"/>
                  </a:lnTo>
                  <a:lnTo>
                    <a:pt x="0" y="595312"/>
                  </a:lnTo>
                  <a:lnTo>
                    <a:pt x="2381" y="604837"/>
                  </a:lnTo>
                  <a:lnTo>
                    <a:pt x="9525" y="609600"/>
                  </a:lnTo>
                  <a:lnTo>
                    <a:pt x="26194" y="604837"/>
                  </a:lnTo>
                  <a:lnTo>
                    <a:pt x="47625" y="595312"/>
                  </a:lnTo>
                  <a:lnTo>
                    <a:pt x="78581" y="561975"/>
                  </a:lnTo>
                  <a:lnTo>
                    <a:pt x="140494" y="492918"/>
                  </a:lnTo>
                  <a:lnTo>
                    <a:pt x="200025" y="428625"/>
                  </a:lnTo>
                  <a:lnTo>
                    <a:pt x="266700" y="366712"/>
                  </a:lnTo>
                  <a:lnTo>
                    <a:pt x="335756" y="3071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6A0B13AB-BF90-4DEE-A109-61BF8492491B}"/>
                </a:ext>
              </a:extLst>
            </p:cNvPr>
            <p:cNvSpPr/>
            <p:nvPr/>
          </p:nvSpPr>
          <p:spPr>
            <a:xfrm>
              <a:off x="3713164" y="3371853"/>
              <a:ext cx="1787525" cy="1282700"/>
            </a:xfrm>
            <a:custGeom>
              <a:avLst/>
              <a:gdLst>
                <a:gd name="connsiteX0" fmla="*/ 926306 w 1788319"/>
                <a:gd name="connsiteY0" fmla="*/ 561975 h 1283494"/>
                <a:gd name="connsiteX1" fmla="*/ 1019175 w 1788319"/>
                <a:gd name="connsiteY1" fmla="*/ 490538 h 1283494"/>
                <a:gd name="connsiteX2" fmla="*/ 1247775 w 1788319"/>
                <a:gd name="connsiteY2" fmla="*/ 347663 h 1283494"/>
                <a:gd name="connsiteX3" fmla="*/ 1395412 w 1788319"/>
                <a:gd name="connsiteY3" fmla="*/ 240506 h 1283494"/>
                <a:gd name="connsiteX4" fmla="*/ 1531144 w 1788319"/>
                <a:gd name="connsiteY4" fmla="*/ 140494 h 1283494"/>
                <a:gd name="connsiteX5" fmla="*/ 1614487 w 1788319"/>
                <a:gd name="connsiteY5" fmla="*/ 78581 h 1283494"/>
                <a:gd name="connsiteX6" fmla="*/ 1695450 w 1788319"/>
                <a:gd name="connsiteY6" fmla="*/ 19050 h 1283494"/>
                <a:gd name="connsiteX7" fmla="*/ 1721644 w 1788319"/>
                <a:gd name="connsiteY7" fmla="*/ 4763 h 1283494"/>
                <a:gd name="connsiteX8" fmla="*/ 1750219 w 1788319"/>
                <a:gd name="connsiteY8" fmla="*/ 0 h 1283494"/>
                <a:gd name="connsiteX9" fmla="*/ 1766887 w 1788319"/>
                <a:gd name="connsiteY9" fmla="*/ 0 h 1283494"/>
                <a:gd name="connsiteX10" fmla="*/ 1781175 w 1788319"/>
                <a:gd name="connsiteY10" fmla="*/ 2381 h 1283494"/>
                <a:gd name="connsiteX11" fmla="*/ 1788319 w 1788319"/>
                <a:gd name="connsiteY11" fmla="*/ 11906 h 1283494"/>
                <a:gd name="connsiteX12" fmla="*/ 1783556 w 1788319"/>
                <a:gd name="connsiteY12" fmla="*/ 33338 h 1283494"/>
                <a:gd name="connsiteX13" fmla="*/ 1771650 w 1788319"/>
                <a:gd name="connsiteY13" fmla="*/ 57150 h 1283494"/>
                <a:gd name="connsiteX14" fmla="*/ 1707356 w 1788319"/>
                <a:gd name="connsiteY14" fmla="*/ 121444 h 1283494"/>
                <a:gd name="connsiteX15" fmla="*/ 1562100 w 1788319"/>
                <a:gd name="connsiteY15" fmla="*/ 250031 h 1283494"/>
                <a:gd name="connsiteX16" fmla="*/ 1395412 w 1788319"/>
                <a:gd name="connsiteY16" fmla="*/ 404813 h 1283494"/>
                <a:gd name="connsiteX17" fmla="*/ 1240631 w 1788319"/>
                <a:gd name="connsiteY17" fmla="*/ 547688 h 1283494"/>
                <a:gd name="connsiteX18" fmla="*/ 1193006 w 1788319"/>
                <a:gd name="connsiteY18" fmla="*/ 590550 h 1283494"/>
                <a:gd name="connsiteX19" fmla="*/ 935831 w 1788319"/>
                <a:gd name="connsiteY19" fmla="*/ 790575 h 1283494"/>
                <a:gd name="connsiteX20" fmla="*/ 778669 w 1788319"/>
                <a:gd name="connsiteY20" fmla="*/ 914400 h 1283494"/>
                <a:gd name="connsiteX21" fmla="*/ 669131 w 1788319"/>
                <a:gd name="connsiteY21" fmla="*/ 1000125 h 1283494"/>
                <a:gd name="connsiteX22" fmla="*/ 614362 w 1788319"/>
                <a:gd name="connsiteY22" fmla="*/ 1045369 h 1283494"/>
                <a:gd name="connsiteX23" fmla="*/ 526256 w 1788319"/>
                <a:gd name="connsiteY23" fmla="*/ 1119188 h 1283494"/>
                <a:gd name="connsiteX24" fmla="*/ 452437 w 1788319"/>
                <a:gd name="connsiteY24" fmla="*/ 1181100 h 1283494"/>
                <a:gd name="connsiteX25" fmla="*/ 407194 w 1788319"/>
                <a:gd name="connsiteY25" fmla="*/ 1223963 h 1283494"/>
                <a:gd name="connsiteX26" fmla="*/ 369094 w 1788319"/>
                <a:gd name="connsiteY26" fmla="*/ 1254919 h 1283494"/>
                <a:gd name="connsiteX27" fmla="*/ 338137 w 1788319"/>
                <a:gd name="connsiteY27" fmla="*/ 1271588 h 1283494"/>
                <a:gd name="connsiteX28" fmla="*/ 307181 w 1788319"/>
                <a:gd name="connsiteY28" fmla="*/ 1281113 h 1283494"/>
                <a:gd name="connsiteX29" fmla="*/ 271462 w 1788319"/>
                <a:gd name="connsiteY29" fmla="*/ 1283494 h 1283494"/>
                <a:gd name="connsiteX30" fmla="*/ 238125 w 1788319"/>
                <a:gd name="connsiteY30" fmla="*/ 1276350 h 1283494"/>
                <a:gd name="connsiteX31" fmla="*/ 207169 w 1788319"/>
                <a:gd name="connsiteY31" fmla="*/ 1266825 h 1283494"/>
                <a:gd name="connsiteX32" fmla="*/ 164306 w 1788319"/>
                <a:gd name="connsiteY32" fmla="*/ 1243013 h 1283494"/>
                <a:gd name="connsiteX33" fmla="*/ 119062 w 1788319"/>
                <a:gd name="connsiteY33" fmla="*/ 1200150 h 1283494"/>
                <a:gd name="connsiteX34" fmla="*/ 69056 w 1788319"/>
                <a:gd name="connsiteY34" fmla="*/ 1126331 h 1283494"/>
                <a:gd name="connsiteX35" fmla="*/ 33337 w 1788319"/>
                <a:gd name="connsiteY35" fmla="*/ 1052513 h 1283494"/>
                <a:gd name="connsiteX36" fmla="*/ 9525 w 1788319"/>
                <a:gd name="connsiteY36" fmla="*/ 1000125 h 1283494"/>
                <a:gd name="connsiteX37" fmla="*/ 0 w 1788319"/>
                <a:gd name="connsiteY37" fmla="*/ 954881 h 1283494"/>
                <a:gd name="connsiteX38" fmla="*/ 0 w 1788319"/>
                <a:gd name="connsiteY38" fmla="*/ 914400 h 1283494"/>
                <a:gd name="connsiteX39" fmla="*/ 4762 w 1788319"/>
                <a:gd name="connsiteY39" fmla="*/ 895350 h 1283494"/>
                <a:gd name="connsiteX40" fmla="*/ 16669 w 1788319"/>
                <a:gd name="connsiteY40" fmla="*/ 892969 h 1283494"/>
                <a:gd name="connsiteX41" fmla="*/ 26194 w 1788319"/>
                <a:gd name="connsiteY41" fmla="*/ 895350 h 1283494"/>
                <a:gd name="connsiteX42" fmla="*/ 54769 w 1788319"/>
                <a:gd name="connsiteY42" fmla="*/ 907256 h 1283494"/>
                <a:gd name="connsiteX43" fmla="*/ 80962 w 1788319"/>
                <a:gd name="connsiteY43" fmla="*/ 933450 h 1283494"/>
                <a:gd name="connsiteX44" fmla="*/ 102394 w 1788319"/>
                <a:gd name="connsiteY44" fmla="*/ 952500 h 1283494"/>
                <a:gd name="connsiteX45" fmla="*/ 126206 w 1788319"/>
                <a:gd name="connsiteY45" fmla="*/ 962025 h 1283494"/>
                <a:gd name="connsiteX46" fmla="*/ 157162 w 1788319"/>
                <a:gd name="connsiteY46" fmla="*/ 971550 h 1283494"/>
                <a:gd name="connsiteX47" fmla="*/ 202406 w 1788319"/>
                <a:gd name="connsiteY47" fmla="*/ 973931 h 1283494"/>
                <a:gd name="connsiteX48" fmla="*/ 240506 w 1788319"/>
                <a:gd name="connsiteY48" fmla="*/ 966788 h 1283494"/>
                <a:gd name="connsiteX49" fmla="*/ 292894 w 1788319"/>
                <a:gd name="connsiteY49" fmla="*/ 945356 h 1283494"/>
                <a:gd name="connsiteX50" fmla="*/ 388144 w 1788319"/>
                <a:gd name="connsiteY50" fmla="*/ 902494 h 1283494"/>
                <a:gd name="connsiteX51" fmla="*/ 507206 w 1788319"/>
                <a:gd name="connsiteY51" fmla="*/ 833438 h 1283494"/>
                <a:gd name="connsiteX52" fmla="*/ 681037 w 1788319"/>
                <a:gd name="connsiteY52" fmla="*/ 721519 h 1283494"/>
                <a:gd name="connsiteX53" fmla="*/ 926306 w 1788319"/>
                <a:gd name="connsiteY53" fmla="*/ 561975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88319" h="1283494">
                  <a:moveTo>
                    <a:pt x="926306" y="561975"/>
                  </a:moveTo>
                  <a:lnTo>
                    <a:pt x="1019175" y="490538"/>
                  </a:lnTo>
                  <a:lnTo>
                    <a:pt x="1247775" y="347663"/>
                  </a:lnTo>
                  <a:lnTo>
                    <a:pt x="1395412" y="240506"/>
                  </a:lnTo>
                  <a:lnTo>
                    <a:pt x="1531144" y="140494"/>
                  </a:lnTo>
                  <a:lnTo>
                    <a:pt x="1614487" y="78581"/>
                  </a:lnTo>
                  <a:lnTo>
                    <a:pt x="1695450" y="19050"/>
                  </a:lnTo>
                  <a:lnTo>
                    <a:pt x="1721644" y="4763"/>
                  </a:lnTo>
                  <a:lnTo>
                    <a:pt x="1750219" y="0"/>
                  </a:lnTo>
                  <a:lnTo>
                    <a:pt x="1766887" y="0"/>
                  </a:lnTo>
                  <a:lnTo>
                    <a:pt x="1781175" y="2381"/>
                  </a:lnTo>
                  <a:lnTo>
                    <a:pt x="1788319" y="11906"/>
                  </a:lnTo>
                  <a:lnTo>
                    <a:pt x="1783556" y="33338"/>
                  </a:lnTo>
                  <a:lnTo>
                    <a:pt x="1771650" y="57150"/>
                  </a:lnTo>
                  <a:lnTo>
                    <a:pt x="1707356" y="121444"/>
                  </a:lnTo>
                  <a:lnTo>
                    <a:pt x="1562100" y="250031"/>
                  </a:lnTo>
                  <a:lnTo>
                    <a:pt x="1395412" y="404813"/>
                  </a:lnTo>
                  <a:lnTo>
                    <a:pt x="1240631" y="547688"/>
                  </a:lnTo>
                  <a:lnTo>
                    <a:pt x="1193006" y="590550"/>
                  </a:lnTo>
                  <a:lnTo>
                    <a:pt x="935831" y="790575"/>
                  </a:lnTo>
                  <a:lnTo>
                    <a:pt x="778669" y="914400"/>
                  </a:lnTo>
                  <a:lnTo>
                    <a:pt x="669131" y="1000125"/>
                  </a:lnTo>
                  <a:lnTo>
                    <a:pt x="614362" y="1045369"/>
                  </a:lnTo>
                  <a:lnTo>
                    <a:pt x="526256" y="1119188"/>
                  </a:lnTo>
                  <a:lnTo>
                    <a:pt x="452437" y="1181100"/>
                  </a:lnTo>
                  <a:lnTo>
                    <a:pt x="407194" y="1223963"/>
                  </a:lnTo>
                  <a:lnTo>
                    <a:pt x="369094" y="1254919"/>
                  </a:lnTo>
                  <a:lnTo>
                    <a:pt x="338137" y="1271588"/>
                  </a:lnTo>
                  <a:lnTo>
                    <a:pt x="307181" y="1281113"/>
                  </a:lnTo>
                  <a:lnTo>
                    <a:pt x="271462" y="1283494"/>
                  </a:lnTo>
                  <a:lnTo>
                    <a:pt x="238125" y="1276350"/>
                  </a:lnTo>
                  <a:lnTo>
                    <a:pt x="207169" y="1266825"/>
                  </a:lnTo>
                  <a:lnTo>
                    <a:pt x="164306" y="1243013"/>
                  </a:lnTo>
                  <a:lnTo>
                    <a:pt x="119062" y="1200150"/>
                  </a:lnTo>
                  <a:lnTo>
                    <a:pt x="69056" y="1126331"/>
                  </a:lnTo>
                  <a:lnTo>
                    <a:pt x="33337" y="1052513"/>
                  </a:lnTo>
                  <a:lnTo>
                    <a:pt x="9525" y="1000125"/>
                  </a:lnTo>
                  <a:lnTo>
                    <a:pt x="0" y="954881"/>
                  </a:lnTo>
                  <a:lnTo>
                    <a:pt x="0" y="914400"/>
                  </a:lnTo>
                  <a:lnTo>
                    <a:pt x="4762" y="895350"/>
                  </a:lnTo>
                  <a:lnTo>
                    <a:pt x="16669" y="892969"/>
                  </a:lnTo>
                  <a:lnTo>
                    <a:pt x="26194" y="895350"/>
                  </a:lnTo>
                  <a:lnTo>
                    <a:pt x="54769" y="907256"/>
                  </a:lnTo>
                  <a:lnTo>
                    <a:pt x="80962" y="933450"/>
                  </a:lnTo>
                  <a:lnTo>
                    <a:pt x="102394" y="952500"/>
                  </a:lnTo>
                  <a:lnTo>
                    <a:pt x="126206" y="962025"/>
                  </a:lnTo>
                  <a:lnTo>
                    <a:pt x="157162" y="971550"/>
                  </a:lnTo>
                  <a:lnTo>
                    <a:pt x="202406" y="973931"/>
                  </a:lnTo>
                  <a:lnTo>
                    <a:pt x="240506" y="966788"/>
                  </a:lnTo>
                  <a:lnTo>
                    <a:pt x="292894" y="945356"/>
                  </a:lnTo>
                  <a:lnTo>
                    <a:pt x="388144" y="902494"/>
                  </a:lnTo>
                  <a:lnTo>
                    <a:pt x="507206" y="833438"/>
                  </a:lnTo>
                  <a:lnTo>
                    <a:pt x="681037" y="721519"/>
                  </a:lnTo>
                  <a:lnTo>
                    <a:pt x="926306" y="5619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BEAB93A6-629C-40E7-8252-275891851BE8}"/>
                </a:ext>
              </a:extLst>
            </p:cNvPr>
            <p:cNvSpPr/>
            <p:nvPr/>
          </p:nvSpPr>
          <p:spPr>
            <a:xfrm>
              <a:off x="5707064" y="1819279"/>
              <a:ext cx="498475" cy="938213"/>
            </a:xfrm>
            <a:custGeom>
              <a:avLst/>
              <a:gdLst>
                <a:gd name="connsiteX0" fmla="*/ 397669 w 497682"/>
                <a:gd name="connsiteY0" fmla="*/ 345281 h 938213"/>
                <a:gd name="connsiteX1" fmla="*/ 373857 w 497682"/>
                <a:gd name="connsiteY1" fmla="*/ 221456 h 938213"/>
                <a:gd name="connsiteX2" fmla="*/ 311944 w 497682"/>
                <a:gd name="connsiteY2" fmla="*/ 90488 h 938213"/>
                <a:gd name="connsiteX3" fmla="*/ 242888 w 497682"/>
                <a:gd name="connsiteY3" fmla="*/ 57150 h 938213"/>
                <a:gd name="connsiteX4" fmla="*/ 195263 w 497682"/>
                <a:gd name="connsiteY4" fmla="*/ 35719 h 938213"/>
                <a:gd name="connsiteX5" fmla="*/ 152400 w 497682"/>
                <a:gd name="connsiteY5" fmla="*/ 19050 h 938213"/>
                <a:gd name="connsiteX6" fmla="*/ 100013 w 497682"/>
                <a:gd name="connsiteY6" fmla="*/ 2381 h 938213"/>
                <a:gd name="connsiteX7" fmla="*/ 57150 w 497682"/>
                <a:gd name="connsiteY7" fmla="*/ 0 h 938213"/>
                <a:gd name="connsiteX8" fmla="*/ 35719 w 497682"/>
                <a:gd name="connsiteY8" fmla="*/ 0 h 938213"/>
                <a:gd name="connsiteX9" fmla="*/ 14288 w 497682"/>
                <a:gd name="connsiteY9" fmla="*/ 4763 h 938213"/>
                <a:gd name="connsiteX10" fmla="*/ 2382 w 497682"/>
                <a:gd name="connsiteY10" fmla="*/ 9525 h 938213"/>
                <a:gd name="connsiteX11" fmla="*/ 0 w 497682"/>
                <a:gd name="connsiteY11" fmla="*/ 21431 h 938213"/>
                <a:gd name="connsiteX12" fmla="*/ 7144 w 497682"/>
                <a:gd name="connsiteY12" fmla="*/ 42863 h 938213"/>
                <a:gd name="connsiteX13" fmla="*/ 23813 w 497682"/>
                <a:gd name="connsiteY13" fmla="*/ 66675 h 938213"/>
                <a:gd name="connsiteX14" fmla="*/ 52388 w 497682"/>
                <a:gd name="connsiteY14" fmla="*/ 97631 h 938213"/>
                <a:gd name="connsiteX15" fmla="*/ 83344 w 497682"/>
                <a:gd name="connsiteY15" fmla="*/ 123825 h 938213"/>
                <a:gd name="connsiteX16" fmla="*/ 111919 w 497682"/>
                <a:gd name="connsiteY16" fmla="*/ 150019 h 938213"/>
                <a:gd name="connsiteX17" fmla="*/ 135732 w 497682"/>
                <a:gd name="connsiteY17" fmla="*/ 180975 h 938213"/>
                <a:gd name="connsiteX18" fmla="*/ 150019 w 497682"/>
                <a:gd name="connsiteY18" fmla="*/ 204788 h 938213"/>
                <a:gd name="connsiteX19" fmla="*/ 166688 w 497682"/>
                <a:gd name="connsiteY19" fmla="*/ 240506 h 938213"/>
                <a:gd name="connsiteX20" fmla="*/ 176213 w 497682"/>
                <a:gd name="connsiteY20" fmla="*/ 273844 h 938213"/>
                <a:gd name="connsiteX21" fmla="*/ 188119 w 497682"/>
                <a:gd name="connsiteY21" fmla="*/ 335756 h 938213"/>
                <a:gd name="connsiteX22" fmla="*/ 211932 w 497682"/>
                <a:gd name="connsiteY22" fmla="*/ 481013 h 938213"/>
                <a:gd name="connsiteX23" fmla="*/ 233363 w 497682"/>
                <a:gd name="connsiteY23" fmla="*/ 647700 h 938213"/>
                <a:gd name="connsiteX24" fmla="*/ 247650 w 497682"/>
                <a:gd name="connsiteY24" fmla="*/ 757238 h 938213"/>
                <a:gd name="connsiteX25" fmla="*/ 259557 w 497682"/>
                <a:gd name="connsiteY25" fmla="*/ 778669 h 938213"/>
                <a:gd name="connsiteX26" fmla="*/ 290513 w 497682"/>
                <a:gd name="connsiteY26" fmla="*/ 819150 h 938213"/>
                <a:gd name="connsiteX27" fmla="*/ 328613 w 497682"/>
                <a:gd name="connsiteY27" fmla="*/ 862013 h 938213"/>
                <a:gd name="connsiteX28" fmla="*/ 352425 w 497682"/>
                <a:gd name="connsiteY28" fmla="*/ 890588 h 938213"/>
                <a:gd name="connsiteX29" fmla="*/ 371475 w 497682"/>
                <a:gd name="connsiteY29" fmla="*/ 914400 h 938213"/>
                <a:gd name="connsiteX30" fmla="*/ 392907 w 497682"/>
                <a:gd name="connsiteY30" fmla="*/ 928688 h 938213"/>
                <a:gd name="connsiteX31" fmla="*/ 419100 w 497682"/>
                <a:gd name="connsiteY31" fmla="*/ 938213 h 938213"/>
                <a:gd name="connsiteX32" fmla="*/ 440532 w 497682"/>
                <a:gd name="connsiteY32" fmla="*/ 938213 h 938213"/>
                <a:gd name="connsiteX33" fmla="*/ 464344 w 497682"/>
                <a:gd name="connsiteY33" fmla="*/ 933450 h 938213"/>
                <a:gd name="connsiteX34" fmla="*/ 481013 w 497682"/>
                <a:gd name="connsiteY34" fmla="*/ 921544 h 938213"/>
                <a:gd name="connsiteX35" fmla="*/ 492919 w 497682"/>
                <a:gd name="connsiteY35" fmla="*/ 900113 h 938213"/>
                <a:gd name="connsiteX36" fmla="*/ 497682 w 497682"/>
                <a:gd name="connsiteY36" fmla="*/ 878681 h 938213"/>
                <a:gd name="connsiteX37" fmla="*/ 497682 w 497682"/>
                <a:gd name="connsiteY37" fmla="*/ 845344 h 938213"/>
                <a:gd name="connsiteX38" fmla="*/ 490538 w 497682"/>
                <a:gd name="connsiteY38" fmla="*/ 776288 h 938213"/>
                <a:gd name="connsiteX39" fmla="*/ 464344 w 497682"/>
                <a:gd name="connsiteY39" fmla="*/ 645319 h 938213"/>
                <a:gd name="connsiteX40" fmla="*/ 397669 w 497682"/>
                <a:gd name="connsiteY40" fmla="*/ 345281 h 938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7682" h="938213">
                  <a:moveTo>
                    <a:pt x="397669" y="345281"/>
                  </a:moveTo>
                  <a:lnTo>
                    <a:pt x="373857" y="221456"/>
                  </a:lnTo>
                  <a:lnTo>
                    <a:pt x="311944" y="90488"/>
                  </a:lnTo>
                  <a:lnTo>
                    <a:pt x="242888" y="57150"/>
                  </a:lnTo>
                  <a:lnTo>
                    <a:pt x="195263" y="35719"/>
                  </a:lnTo>
                  <a:lnTo>
                    <a:pt x="152400" y="19050"/>
                  </a:lnTo>
                  <a:lnTo>
                    <a:pt x="100013" y="2381"/>
                  </a:lnTo>
                  <a:lnTo>
                    <a:pt x="57150" y="0"/>
                  </a:lnTo>
                  <a:lnTo>
                    <a:pt x="35719" y="0"/>
                  </a:lnTo>
                  <a:lnTo>
                    <a:pt x="14288" y="4763"/>
                  </a:lnTo>
                  <a:lnTo>
                    <a:pt x="2382" y="9525"/>
                  </a:lnTo>
                  <a:lnTo>
                    <a:pt x="0" y="21431"/>
                  </a:lnTo>
                  <a:lnTo>
                    <a:pt x="7144" y="42863"/>
                  </a:lnTo>
                  <a:lnTo>
                    <a:pt x="23813" y="66675"/>
                  </a:lnTo>
                  <a:lnTo>
                    <a:pt x="52388" y="97631"/>
                  </a:lnTo>
                  <a:lnTo>
                    <a:pt x="83344" y="123825"/>
                  </a:lnTo>
                  <a:lnTo>
                    <a:pt x="111919" y="150019"/>
                  </a:lnTo>
                  <a:lnTo>
                    <a:pt x="135732" y="180975"/>
                  </a:lnTo>
                  <a:lnTo>
                    <a:pt x="150019" y="204788"/>
                  </a:lnTo>
                  <a:lnTo>
                    <a:pt x="166688" y="240506"/>
                  </a:lnTo>
                  <a:lnTo>
                    <a:pt x="176213" y="273844"/>
                  </a:lnTo>
                  <a:lnTo>
                    <a:pt x="188119" y="335756"/>
                  </a:lnTo>
                  <a:lnTo>
                    <a:pt x="211932" y="481013"/>
                  </a:lnTo>
                  <a:lnTo>
                    <a:pt x="233363" y="647700"/>
                  </a:lnTo>
                  <a:lnTo>
                    <a:pt x="247650" y="757238"/>
                  </a:lnTo>
                  <a:lnTo>
                    <a:pt x="259557" y="778669"/>
                  </a:lnTo>
                  <a:lnTo>
                    <a:pt x="290513" y="819150"/>
                  </a:lnTo>
                  <a:lnTo>
                    <a:pt x="328613" y="862013"/>
                  </a:lnTo>
                  <a:lnTo>
                    <a:pt x="352425" y="890588"/>
                  </a:lnTo>
                  <a:lnTo>
                    <a:pt x="371475" y="914400"/>
                  </a:lnTo>
                  <a:lnTo>
                    <a:pt x="392907" y="928688"/>
                  </a:lnTo>
                  <a:lnTo>
                    <a:pt x="419100" y="938213"/>
                  </a:lnTo>
                  <a:lnTo>
                    <a:pt x="440532" y="938213"/>
                  </a:lnTo>
                  <a:lnTo>
                    <a:pt x="464344" y="933450"/>
                  </a:lnTo>
                  <a:lnTo>
                    <a:pt x="481013" y="921544"/>
                  </a:lnTo>
                  <a:lnTo>
                    <a:pt x="492919" y="900113"/>
                  </a:lnTo>
                  <a:lnTo>
                    <a:pt x="497682" y="878681"/>
                  </a:lnTo>
                  <a:lnTo>
                    <a:pt x="497682" y="845344"/>
                  </a:lnTo>
                  <a:lnTo>
                    <a:pt x="490538" y="776288"/>
                  </a:lnTo>
                  <a:lnTo>
                    <a:pt x="464344" y="645319"/>
                  </a:lnTo>
                  <a:lnTo>
                    <a:pt x="397669" y="3452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4365DC8B-2814-4BCE-AD30-55F4B1FD0B96}"/>
                </a:ext>
              </a:extLst>
            </p:cNvPr>
            <p:cNvSpPr/>
            <p:nvPr/>
          </p:nvSpPr>
          <p:spPr>
            <a:xfrm>
              <a:off x="5973763" y="1663703"/>
              <a:ext cx="2057400" cy="908050"/>
            </a:xfrm>
            <a:custGeom>
              <a:avLst/>
              <a:gdLst>
                <a:gd name="connsiteX0" fmla="*/ 773907 w 2057400"/>
                <a:gd name="connsiteY0" fmla="*/ 309562 h 907256"/>
                <a:gd name="connsiteX1" fmla="*/ 685800 w 2057400"/>
                <a:gd name="connsiteY1" fmla="*/ 323850 h 907256"/>
                <a:gd name="connsiteX2" fmla="*/ 450057 w 2057400"/>
                <a:gd name="connsiteY2" fmla="*/ 359569 h 907256"/>
                <a:gd name="connsiteX3" fmla="*/ 204788 w 2057400"/>
                <a:gd name="connsiteY3" fmla="*/ 392906 h 907256"/>
                <a:gd name="connsiteX4" fmla="*/ 69057 w 2057400"/>
                <a:gd name="connsiteY4" fmla="*/ 409575 h 907256"/>
                <a:gd name="connsiteX5" fmla="*/ 52388 w 2057400"/>
                <a:gd name="connsiteY5" fmla="*/ 409575 h 907256"/>
                <a:gd name="connsiteX6" fmla="*/ 0 w 2057400"/>
                <a:gd name="connsiteY6" fmla="*/ 226219 h 907256"/>
                <a:gd name="connsiteX7" fmla="*/ 42863 w 2057400"/>
                <a:gd name="connsiteY7" fmla="*/ 242887 h 907256"/>
                <a:gd name="connsiteX8" fmla="*/ 64294 w 2057400"/>
                <a:gd name="connsiteY8" fmla="*/ 247650 h 907256"/>
                <a:gd name="connsiteX9" fmla="*/ 119063 w 2057400"/>
                <a:gd name="connsiteY9" fmla="*/ 247650 h 907256"/>
                <a:gd name="connsiteX10" fmla="*/ 252413 w 2057400"/>
                <a:gd name="connsiteY10" fmla="*/ 235744 h 907256"/>
                <a:gd name="connsiteX11" fmla="*/ 478632 w 2057400"/>
                <a:gd name="connsiteY11" fmla="*/ 197644 h 907256"/>
                <a:gd name="connsiteX12" fmla="*/ 728663 w 2057400"/>
                <a:gd name="connsiteY12" fmla="*/ 159544 h 907256"/>
                <a:gd name="connsiteX13" fmla="*/ 966788 w 2057400"/>
                <a:gd name="connsiteY13" fmla="*/ 126206 h 907256"/>
                <a:gd name="connsiteX14" fmla="*/ 1178719 w 2057400"/>
                <a:gd name="connsiteY14" fmla="*/ 100012 h 907256"/>
                <a:gd name="connsiteX15" fmla="*/ 1469232 w 2057400"/>
                <a:gd name="connsiteY15" fmla="*/ 69056 h 907256"/>
                <a:gd name="connsiteX16" fmla="*/ 1495425 w 2057400"/>
                <a:gd name="connsiteY16" fmla="*/ 59531 h 907256"/>
                <a:gd name="connsiteX17" fmla="*/ 1545432 w 2057400"/>
                <a:gd name="connsiteY17" fmla="*/ 35719 h 907256"/>
                <a:gd name="connsiteX18" fmla="*/ 1597819 w 2057400"/>
                <a:gd name="connsiteY18" fmla="*/ 14287 h 907256"/>
                <a:gd name="connsiteX19" fmla="*/ 1650207 w 2057400"/>
                <a:gd name="connsiteY19" fmla="*/ 0 h 907256"/>
                <a:gd name="connsiteX20" fmla="*/ 1671638 w 2057400"/>
                <a:gd name="connsiteY20" fmla="*/ 4762 h 907256"/>
                <a:gd name="connsiteX21" fmla="*/ 1747838 w 2057400"/>
                <a:gd name="connsiteY21" fmla="*/ 28575 h 907256"/>
                <a:gd name="connsiteX22" fmla="*/ 1826419 w 2057400"/>
                <a:gd name="connsiteY22" fmla="*/ 61912 h 907256"/>
                <a:gd name="connsiteX23" fmla="*/ 1902619 w 2057400"/>
                <a:gd name="connsiteY23" fmla="*/ 100012 h 907256"/>
                <a:gd name="connsiteX24" fmla="*/ 1950244 w 2057400"/>
                <a:gd name="connsiteY24" fmla="*/ 123825 h 907256"/>
                <a:gd name="connsiteX25" fmla="*/ 1969294 w 2057400"/>
                <a:gd name="connsiteY25" fmla="*/ 135731 h 907256"/>
                <a:gd name="connsiteX26" fmla="*/ 1997869 w 2057400"/>
                <a:gd name="connsiteY26" fmla="*/ 159544 h 907256"/>
                <a:gd name="connsiteX27" fmla="*/ 2021682 w 2057400"/>
                <a:gd name="connsiteY27" fmla="*/ 183356 h 907256"/>
                <a:gd name="connsiteX28" fmla="*/ 2031207 w 2057400"/>
                <a:gd name="connsiteY28" fmla="*/ 195262 h 907256"/>
                <a:gd name="connsiteX29" fmla="*/ 2047875 w 2057400"/>
                <a:gd name="connsiteY29" fmla="*/ 221456 h 907256"/>
                <a:gd name="connsiteX30" fmla="*/ 2055019 w 2057400"/>
                <a:gd name="connsiteY30" fmla="*/ 238125 h 907256"/>
                <a:gd name="connsiteX31" fmla="*/ 2057400 w 2057400"/>
                <a:gd name="connsiteY31" fmla="*/ 257175 h 907256"/>
                <a:gd name="connsiteX32" fmla="*/ 2057400 w 2057400"/>
                <a:gd name="connsiteY32" fmla="*/ 276225 h 907256"/>
                <a:gd name="connsiteX33" fmla="*/ 2045494 w 2057400"/>
                <a:gd name="connsiteY33" fmla="*/ 297656 h 907256"/>
                <a:gd name="connsiteX34" fmla="*/ 2024063 w 2057400"/>
                <a:gd name="connsiteY34" fmla="*/ 321469 h 907256"/>
                <a:gd name="connsiteX35" fmla="*/ 1997869 w 2057400"/>
                <a:gd name="connsiteY35" fmla="*/ 354806 h 907256"/>
                <a:gd name="connsiteX36" fmla="*/ 1974057 w 2057400"/>
                <a:gd name="connsiteY36" fmla="*/ 404812 h 907256"/>
                <a:gd name="connsiteX37" fmla="*/ 1919288 w 2057400"/>
                <a:gd name="connsiteY37" fmla="*/ 569119 h 907256"/>
                <a:gd name="connsiteX38" fmla="*/ 1864519 w 2057400"/>
                <a:gd name="connsiteY38" fmla="*/ 733425 h 907256"/>
                <a:gd name="connsiteX39" fmla="*/ 1835944 w 2057400"/>
                <a:gd name="connsiteY39" fmla="*/ 821531 h 907256"/>
                <a:gd name="connsiteX40" fmla="*/ 1819275 w 2057400"/>
                <a:gd name="connsiteY40" fmla="*/ 854869 h 907256"/>
                <a:gd name="connsiteX41" fmla="*/ 1804988 w 2057400"/>
                <a:gd name="connsiteY41" fmla="*/ 873919 h 907256"/>
                <a:gd name="connsiteX42" fmla="*/ 1781175 w 2057400"/>
                <a:gd name="connsiteY42" fmla="*/ 892969 h 907256"/>
                <a:gd name="connsiteX43" fmla="*/ 1757363 w 2057400"/>
                <a:gd name="connsiteY43" fmla="*/ 904875 h 907256"/>
                <a:gd name="connsiteX44" fmla="*/ 1733550 w 2057400"/>
                <a:gd name="connsiteY44" fmla="*/ 907256 h 907256"/>
                <a:gd name="connsiteX45" fmla="*/ 1707357 w 2057400"/>
                <a:gd name="connsiteY45" fmla="*/ 907256 h 907256"/>
                <a:gd name="connsiteX46" fmla="*/ 1650207 w 2057400"/>
                <a:gd name="connsiteY46" fmla="*/ 735806 h 907256"/>
                <a:gd name="connsiteX47" fmla="*/ 1678782 w 2057400"/>
                <a:gd name="connsiteY47" fmla="*/ 602456 h 907256"/>
                <a:gd name="connsiteX48" fmla="*/ 1709738 w 2057400"/>
                <a:gd name="connsiteY48" fmla="*/ 428625 h 907256"/>
                <a:gd name="connsiteX49" fmla="*/ 1721644 w 2057400"/>
                <a:gd name="connsiteY49" fmla="*/ 342900 h 907256"/>
                <a:gd name="connsiteX50" fmla="*/ 1716882 w 2057400"/>
                <a:gd name="connsiteY50" fmla="*/ 314325 h 907256"/>
                <a:gd name="connsiteX51" fmla="*/ 1704975 w 2057400"/>
                <a:gd name="connsiteY51" fmla="*/ 276225 h 907256"/>
                <a:gd name="connsiteX52" fmla="*/ 1695450 w 2057400"/>
                <a:gd name="connsiteY52" fmla="*/ 259556 h 907256"/>
                <a:gd name="connsiteX53" fmla="*/ 1683544 w 2057400"/>
                <a:gd name="connsiteY53" fmla="*/ 242887 h 907256"/>
                <a:gd name="connsiteX54" fmla="*/ 1669257 w 2057400"/>
                <a:gd name="connsiteY54" fmla="*/ 233362 h 907256"/>
                <a:gd name="connsiteX55" fmla="*/ 1650207 w 2057400"/>
                <a:gd name="connsiteY55" fmla="*/ 226219 h 907256"/>
                <a:gd name="connsiteX56" fmla="*/ 1616869 w 2057400"/>
                <a:gd name="connsiteY56" fmla="*/ 223837 h 907256"/>
                <a:gd name="connsiteX57" fmla="*/ 1576388 w 2057400"/>
                <a:gd name="connsiteY57" fmla="*/ 226219 h 907256"/>
                <a:gd name="connsiteX58" fmla="*/ 1516857 w 2057400"/>
                <a:gd name="connsiteY58" fmla="*/ 228600 h 907256"/>
                <a:gd name="connsiteX59" fmla="*/ 1390650 w 2057400"/>
                <a:gd name="connsiteY59" fmla="*/ 238125 h 907256"/>
                <a:gd name="connsiteX60" fmla="*/ 1252538 w 2057400"/>
                <a:gd name="connsiteY60" fmla="*/ 252412 h 907256"/>
                <a:gd name="connsiteX61" fmla="*/ 1009650 w 2057400"/>
                <a:gd name="connsiteY61" fmla="*/ 278606 h 907256"/>
                <a:gd name="connsiteX62" fmla="*/ 773907 w 2057400"/>
                <a:gd name="connsiteY62" fmla="*/ 309562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057400" h="907256">
                  <a:moveTo>
                    <a:pt x="773907" y="309562"/>
                  </a:moveTo>
                  <a:lnTo>
                    <a:pt x="685800" y="323850"/>
                  </a:lnTo>
                  <a:lnTo>
                    <a:pt x="450057" y="359569"/>
                  </a:lnTo>
                  <a:lnTo>
                    <a:pt x="204788" y="392906"/>
                  </a:lnTo>
                  <a:lnTo>
                    <a:pt x="69057" y="409575"/>
                  </a:lnTo>
                  <a:lnTo>
                    <a:pt x="52388" y="409575"/>
                  </a:lnTo>
                  <a:lnTo>
                    <a:pt x="0" y="226219"/>
                  </a:lnTo>
                  <a:lnTo>
                    <a:pt x="42863" y="242887"/>
                  </a:lnTo>
                  <a:lnTo>
                    <a:pt x="64294" y="247650"/>
                  </a:lnTo>
                  <a:lnTo>
                    <a:pt x="119063" y="247650"/>
                  </a:lnTo>
                  <a:lnTo>
                    <a:pt x="252413" y="235744"/>
                  </a:lnTo>
                  <a:lnTo>
                    <a:pt x="478632" y="197644"/>
                  </a:lnTo>
                  <a:lnTo>
                    <a:pt x="728663" y="159544"/>
                  </a:lnTo>
                  <a:lnTo>
                    <a:pt x="966788" y="126206"/>
                  </a:lnTo>
                  <a:lnTo>
                    <a:pt x="1178719" y="100012"/>
                  </a:lnTo>
                  <a:lnTo>
                    <a:pt x="1469232" y="69056"/>
                  </a:lnTo>
                  <a:lnTo>
                    <a:pt x="1495425" y="59531"/>
                  </a:lnTo>
                  <a:lnTo>
                    <a:pt x="1545432" y="35719"/>
                  </a:lnTo>
                  <a:lnTo>
                    <a:pt x="1597819" y="14287"/>
                  </a:lnTo>
                  <a:lnTo>
                    <a:pt x="1650207" y="0"/>
                  </a:lnTo>
                  <a:lnTo>
                    <a:pt x="1671638" y="4762"/>
                  </a:lnTo>
                  <a:lnTo>
                    <a:pt x="1747838" y="28575"/>
                  </a:lnTo>
                  <a:lnTo>
                    <a:pt x="1826419" y="61912"/>
                  </a:lnTo>
                  <a:lnTo>
                    <a:pt x="1902619" y="100012"/>
                  </a:lnTo>
                  <a:lnTo>
                    <a:pt x="1950244" y="123825"/>
                  </a:lnTo>
                  <a:lnTo>
                    <a:pt x="1969294" y="135731"/>
                  </a:lnTo>
                  <a:lnTo>
                    <a:pt x="1997869" y="159544"/>
                  </a:lnTo>
                  <a:lnTo>
                    <a:pt x="2021682" y="183356"/>
                  </a:lnTo>
                  <a:lnTo>
                    <a:pt x="2031207" y="195262"/>
                  </a:lnTo>
                  <a:lnTo>
                    <a:pt x="2047875" y="221456"/>
                  </a:lnTo>
                  <a:lnTo>
                    <a:pt x="2055019" y="238125"/>
                  </a:lnTo>
                  <a:lnTo>
                    <a:pt x="2057400" y="257175"/>
                  </a:lnTo>
                  <a:lnTo>
                    <a:pt x="2057400" y="276225"/>
                  </a:lnTo>
                  <a:lnTo>
                    <a:pt x="2045494" y="297656"/>
                  </a:lnTo>
                  <a:lnTo>
                    <a:pt x="2024063" y="321469"/>
                  </a:lnTo>
                  <a:lnTo>
                    <a:pt x="1997869" y="354806"/>
                  </a:lnTo>
                  <a:lnTo>
                    <a:pt x="1974057" y="404812"/>
                  </a:lnTo>
                  <a:lnTo>
                    <a:pt x="1919288" y="569119"/>
                  </a:lnTo>
                  <a:lnTo>
                    <a:pt x="1864519" y="733425"/>
                  </a:lnTo>
                  <a:lnTo>
                    <a:pt x="1835944" y="821531"/>
                  </a:lnTo>
                  <a:lnTo>
                    <a:pt x="1819275" y="854869"/>
                  </a:lnTo>
                  <a:lnTo>
                    <a:pt x="1804988" y="873919"/>
                  </a:lnTo>
                  <a:lnTo>
                    <a:pt x="1781175" y="892969"/>
                  </a:lnTo>
                  <a:lnTo>
                    <a:pt x="1757363" y="904875"/>
                  </a:lnTo>
                  <a:lnTo>
                    <a:pt x="1733550" y="907256"/>
                  </a:lnTo>
                  <a:lnTo>
                    <a:pt x="1707357" y="907256"/>
                  </a:lnTo>
                  <a:lnTo>
                    <a:pt x="1650207" y="735806"/>
                  </a:lnTo>
                  <a:lnTo>
                    <a:pt x="1678782" y="602456"/>
                  </a:lnTo>
                  <a:lnTo>
                    <a:pt x="1709738" y="428625"/>
                  </a:lnTo>
                  <a:lnTo>
                    <a:pt x="1721644" y="342900"/>
                  </a:lnTo>
                  <a:lnTo>
                    <a:pt x="1716882" y="314325"/>
                  </a:lnTo>
                  <a:lnTo>
                    <a:pt x="1704975" y="276225"/>
                  </a:lnTo>
                  <a:lnTo>
                    <a:pt x="1695450" y="259556"/>
                  </a:lnTo>
                  <a:lnTo>
                    <a:pt x="1683544" y="242887"/>
                  </a:lnTo>
                  <a:lnTo>
                    <a:pt x="1669257" y="233362"/>
                  </a:lnTo>
                  <a:lnTo>
                    <a:pt x="1650207" y="226219"/>
                  </a:lnTo>
                  <a:lnTo>
                    <a:pt x="1616869" y="223837"/>
                  </a:lnTo>
                  <a:lnTo>
                    <a:pt x="1576388" y="226219"/>
                  </a:lnTo>
                  <a:lnTo>
                    <a:pt x="1516857" y="228600"/>
                  </a:lnTo>
                  <a:lnTo>
                    <a:pt x="1390650" y="238125"/>
                  </a:lnTo>
                  <a:lnTo>
                    <a:pt x="1252538" y="252412"/>
                  </a:lnTo>
                  <a:lnTo>
                    <a:pt x="1009650" y="278606"/>
                  </a:lnTo>
                  <a:lnTo>
                    <a:pt x="773907" y="3095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5967F37A-EE16-41D9-AB8B-856ADAAF9A3C}"/>
                </a:ext>
              </a:extLst>
            </p:cNvPr>
            <p:cNvSpPr/>
            <p:nvPr/>
          </p:nvSpPr>
          <p:spPr>
            <a:xfrm>
              <a:off x="6100763" y="2338391"/>
              <a:ext cx="1663700" cy="292100"/>
            </a:xfrm>
            <a:custGeom>
              <a:avLst/>
              <a:gdLst>
                <a:gd name="connsiteX0" fmla="*/ 645318 w 1664493"/>
                <a:gd name="connsiteY0" fmla="*/ 76200 h 292893"/>
                <a:gd name="connsiteX1" fmla="*/ 350043 w 1664493"/>
                <a:gd name="connsiteY1" fmla="*/ 116681 h 292893"/>
                <a:gd name="connsiteX2" fmla="*/ 83343 w 1664493"/>
                <a:gd name="connsiteY2" fmla="*/ 154781 h 292893"/>
                <a:gd name="connsiteX3" fmla="*/ 0 w 1664493"/>
                <a:gd name="connsiteY3" fmla="*/ 171450 h 292893"/>
                <a:gd name="connsiteX4" fmla="*/ 33337 w 1664493"/>
                <a:gd name="connsiteY4" fmla="*/ 292893 h 292893"/>
                <a:gd name="connsiteX5" fmla="*/ 216693 w 1664493"/>
                <a:gd name="connsiteY5" fmla="*/ 276225 h 292893"/>
                <a:gd name="connsiteX6" fmla="*/ 438150 w 1664493"/>
                <a:gd name="connsiteY6" fmla="*/ 254793 h 292893"/>
                <a:gd name="connsiteX7" fmla="*/ 681037 w 1664493"/>
                <a:gd name="connsiteY7" fmla="*/ 230981 h 292893"/>
                <a:gd name="connsiteX8" fmla="*/ 940593 w 1664493"/>
                <a:gd name="connsiteY8" fmla="*/ 209550 h 292893"/>
                <a:gd name="connsiteX9" fmla="*/ 1197768 w 1664493"/>
                <a:gd name="connsiteY9" fmla="*/ 192881 h 292893"/>
                <a:gd name="connsiteX10" fmla="*/ 1259681 w 1664493"/>
                <a:gd name="connsiteY10" fmla="*/ 190500 h 292893"/>
                <a:gd name="connsiteX11" fmla="*/ 1326356 w 1664493"/>
                <a:gd name="connsiteY11" fmla="*/ 190500 h 292893"/>
                <a:gd name="connsiteX12" fmla="*/ 1373981 w 1664493"/>
                <a:gd name="connsiteY12" fmla="*/ 192881 h 292893"/>
                <a:gd name="connsiteX13" fmla="*/ 1428750 w 1664493"/>
                <a:gd name="connsiteY13" fmla="*/ 200025 h 292893"/>
                <a:gd name="connsiteX14" fmla="*/ 1507331 w 1664493"/>
                <a:gd name="connsiteY14" fmla="*/ 214312 h 292893"/>
                <a:gd name="connsiteX15" fmla="*/ 1564481 w 1664493"/>
                <a:gd name="connsiteY15" fmla="*/ 228600 h 292893"/>
                <a:gd name="connsiteX16" fmla="*/ 1583531 w 1664493"/>
                <a:gd name="connsiteY16" fmla="*/ 233362 h 292893"/>
                <a:gd name="connsiteX17" fmla="*/ 1621631 w 1664493"/>
                <a:gd name="connsiteY17" fmla="*/ 228600 h 292893"/>
                <a:gd name="connsiteX18" fmla="*/ 1664493 w 1664493"/>
                <a:gd name="connsiteY18" fmla="*/ 204787 h 292893"/>
                <a:gd name="connsiteX19" fmla="*/ 1578768 w 1664493"/>
                <a:gd name="connsiteY19" fmla="*/ 59531 h 292893"/>
                <a:gd name="connsiteX20" fmla="*/ 1497806 w 1664493"/>
                <a:gd name="connsiteY20" fmla="*/ 33337 h 292893"/>
                <a:gd name="connsiteX21" fmla="*/ 1407318 w 1664493"/>
                <a:gd name="connsiteY21" fmla="*/ 9525 h 292893"/>
                <a:gd name="connsiteX22" fmla="*/ 1340643 w 1664493"/>
                <a:gd name="connsiteY22" fmla="*/ 0 h 292893"/>
                <a:gd name="connsiteX23" fmla="*/ 1293018 w 1664493"/>
                <a:gd name="connsiteY23" fmla="*/ 0 h 292893"/>
                <a:gd name="connsiteX24" fmla="*/ 1276350 w 1664493"/>
                <a:gd name="connsiteY24" fmla="*/ 0 h 292893"/>
                <a:gd name="connsiteX25" fmla="*/ 1128712 w 1664493"/>
                <a:gd name="connsiteY25" fmla="*/ 16668 h 292893"/>
                <a:gd name="connsiteX26" fmla="*/ 769143 w 1664493"/>
                <a:gd name="connsiteY26" fmla="*/ 59531 h 292893"/>
                <a:gd name="connsiteX27" fmla="*/ 645318 w 1664493"/>
                <a:gd name="connsiteY27" fmla="*/ 762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4493" h="292893">
                  <a:moveTo>
                    <a:pt x="645318" y="76200"/>
                  </a:moveTo>
                  <a:lnTo>
                    <a:pt x="350043" y="116681"/>
                  </a:lnTo>
                  <a:lnTo>
                    <a:pt x="83343" y="154781"/>
                  </a:lnTo>
                  <a:lnTo>
                    <a:pt x="0" y="171450"/>
                  </a:lnTo>
                  <a:lnTo>
                    <a:pt x="33337" y="292893"/>
                  </a:lnTo>
                  <a:lnTo>
                    <a:pt x="216693" y="276225"/>
                  </a:lnTo>
                  <a:lnTo>
                    <a:pt x="438150" y="254793"/>
                  </a:lnTo>
                  <a:lnTo>
                    <a:pt x="681037" y="230981"/>
                  </a:lnTo>
                  <a:lnTo>
                    <a:pt x="940593" y="209550"/>
                  </a:lnTo>
                  <a:lnTo>
                    <a:pt x="1197768" y="192881"/>
                  </a:lnTo>
                  <a:lnTo>
                    <a:pt x="1259681" y="190500"/>
                  </a:lnTo>
                  <a:lnTo>
                    <a:pt x="1326356" y="190500"/>
                  </a:lnTo>
                  <a:lnTo>
                    <a:pt x="1373981" y="192881"/>
                  </a:lnTo>
                  <a:lnTo>
                    <a:pt x="1428750" y="200025"/>
                  </a:lnTo>
                  <a:lnTo>
                    <a:pt x="1507331" y="214312"/>
                  </a:lnTo>
                  <a:lnTo>
                    <a:pt x="1564481" y="228600"/>
                  </a:lnTo>
                  <a:lnTo>
                    <a:pt x="1583531" y="233362"/>
                  </a:lnTo>
                  <a:lnTo>
                    <a:pt x="1621631" y="228600"/>
                  </a:lnTo>
                  <a:lnTo>
                    <a:pt x="1664493" y="204787"/>
                  </a:lnTo>
                  <a:lnTo>
                    <a:pt x="1578768" y="59531"/>
                  </a:lnTo>
                  <a:lnTo>
                    <a:pt x="1497806" y="33337"/>
                  </a:lnTo>
                  <a:lnTo>
                    <a:pt x="1407318" y="9525"/>
                  </a:lnTo>
                  <a:lnTo>
                    <a:pt x="1340643" y="0"/>
                  </a:lnTo>
                  <a:lnTo>
                    <a:pt x="1293018" y="0"/>
                  </a:lnTo>
                  <a:lnTo>
                    <a:pt x="1276350" y="0"/>
                  </a:lnTo>
                  <a:lnTo>
                    <a:pt x="1128712" y="16668"/>
                  </a:lnTo>
                  <a:lnTo>
                    <a:pt x="769143" y="59531"/>
                  </a:lnTo>
                  <a:lnTo>
                    <a:pt x="645318" y="762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8">
              <a:extLst>
                <a:ext uri="{FF2B5EF4-FFF2-40B4-BE49-F238E27FC236}">
                  <a16:creationId xmlns:a16="http://schemas.microsoft.com/office/drawing/2014/main" id="{89094326-C656-4EC3-87EF-EE9302C57BED}"/>
                </a:ext>
              </a:extLst>
            </p:cNvPr>
            <p:cNvSpPr/>
            <p:nvPr/>
          </p:nvSpPr>
          <p:spPr>
            <a:xfrm rot="5400000">
              <a:off x="5946775" y="3038478"/>
              <a:ext cx="2203450" cy="1828800"/>
            </a:xfrm>
            <a:custGeom>
              <a:avLst/>
              <a:gdLst>
                <a:gd name="connsiteX0" fmla="*/ 319088 w 2202657"/>
                <a:gd name="connsiteY0" fmla="*/ 950118 h 1828800"/>
                <a:gd name="connsiteX1" fmla="*/ 338138 w 2202657"/>
                <a:gd name="connsiteY1" fmla="*/ 1092993 h 1828800"/>
                <a:gd name="connsiteX2" fmla="*/ 352425 w 2202657"/>
                <a:gd name="connsiteY2" fmla="*/ 1212056 h 1828800"/>
                <a:gd name="connsiteX3" fmla="*/ 369094 w 2202657"/>
                <a:gd name="connsiteY3" fmla="*/ 1333500 h 1828800"/>
                <a:gd name="connsiteX4" fmla="*/ 373857 w 2202657"/>
                <a:gd name="connsiteY4" fmla="*/ 1385887 h 1828800"/>
                <a:gd name="connsiteX5" fmla="*/ 381000 w 2202657"/>
                <a:gd name="connsiteY5" fmla="*/ 1454943 h 1828800"/>
                <a:gd name="connsiteX6" fmla="*/ 385763 w 2202657"/>
                <a:gd name="connsiteY6" fmla="*/ 1526381 h 1828800"/>
                <a:gd name="connsiteX7" fmla="*/ 388144 w 2202657"/>
                <a:gd name="connsiteY7" fmla="*/ 1595437 h 1828800"/>
                <a:gd name="connsiteX8" fmla="*/ 385763 w 2202657"/>
                <a:gd name="connsiteY8" fmla="*/ 1654968 h 1828800"/>
                <a:gd name="connsiteX9" fmla="*/ 378619 w 2202657"/>
                <a:gd name="connsiteY9" fmla="*/ 1731168 h 1828800"/>
                <a:gd name="connsiteX10" fmla="*/ 371475 w 2202657"/>
                <a:gd name="connsiteY10" fmla="*/ 1802606 h 1828800"/>
                <a:gd name="connsiteX11" fmla="*/ 226219 w 2202657"/>
                <a:gd name="connsiteY11" fmla="*/ 1828800 h 1828800"/>
                <a:gd name="connsiteX12" fmla="*/ 240507 w 2202657"/>
                <a:gd name="connsiteY12" fmla="*/ 1785937 h 1828800"/>
                <a:gd name="connsiteX13" fmla="*/ 242888 w 2202657"/>
                <a:gd name="connsiteY13" fmla="*/ 1754981 h 1828800"/>
                <a:gd name="connsiteX14" fmla="*/ 235744 w 2202657"/>
                <a:gd name="connsiteY14" fmla="*/ 1626393 h 1828800"/>
                <a:gd name="connsiteX15" fmla="*/ 226219 w 2202657"/>
                <a:gd name="connsiteY15" fmla="*/ 1490662 h 1828800"/>
                <a:gd name="connsiteX16" fmla="*/ 219075 w 2202657"/>
                <a:gd name="connsiteY16" fmla="*/ 1409700 h 1828800"/>
                <a:gd name="connsiteX17" fmla="*/ 204788 w 2202657"/>
                <a:gd name="connsiteY17" fmla="*/ 1290637 h 1828800"/>
                <a:gd name="connsiteX18" fmla="*/ 173832 w 2202657"/>
                <a:gd name="connsiteY18" fmla="*/ 1071562 h 1828800"/>
                <a:gd name="connsiteX19" fmla="*/ 142875 w 2202657"/>
                <a:gd name="connsiteY19" fmla="*/ 885825 h 1828800"/>
                <a:gd name="connsiteX20" fmla="*/ 107157 w 2202657"/>
                <a:gd name="connsiteY20" fmla="*/ 669131 h 1828800"/>
                <a:gd name="connsiteX21" fmla="*/ 66675 w 2202657"/>
                <a:gd name="connsiteY21" fmla="*/ 454818 h 1828800"/>
                <a:gd name="connsiteX22" fmla="*/ 42863 w 2202657"/>
                <a:gd name="connsiteY22" fmla="*/ 402431 h 1828800"/>
                <a:gd name="connsiteX23" fmla="*/ 7144 w 2202657"/>
                <a:gd name="connsiteY23" fmla="*/ 333375 h 1828800"/>
                <a:gd name="connsiteX24" fmla="*/ 0 w 2202657"/>
                <a:gd name="connsiteY24" fmla="*/ 314325 h 1828800"/>
                <a:gd name="connsiteX25" fmla="*/ 2382 w 2202657"/>
                <a:gd name="connsiteY25" fmla="*/ 295275 h 1828800"/>
                <a:gd name="connsiteX26" fmla="*/ 28575 w 2202657"/>
                <a:gd name="connsiteY26" fmla="*/ 242887 h 1828800"/>
                <a:gd name="connsiteX27" fmla="*/ 64294 w 2202657"/>
                <a:gd name="connsiteY27" fmla="*/ 190500 h 1828800"/>
                <a:gd name="connsiteX28" fmla="*/ 135732 w 2202657"/>
                <a:gd name="connsiteY28" fmla="*/ 104775 h 1828800"/>
                <a:gd name="connsiteX29" fmla="*/ 180975 w 2202657"/>
                <a:gd name="connsiteY29" fmla="*/ 59531 h 1828800"/>
                <a:gd name="connsiteX30" fmla="*/ 209550 w 2202657"/>
                <a:gd name="connsiteY30" fmla="*/ 26193 h 1828800"/>
                <a:gd name="connsiteX31" fmla="*/ 226219 w 2202657"/>
                <a:gd name="connsiteY31" fmla="*/ 9525 h 1828800"/>
                <a:gd name="connsiteX32" fmla="*/ 250032 w 2202657"/>
                <a:gd name="connsiteY32" fmla="*/ 2381 h 1828800"/>
                <a:gd name="connsiteX33" fmla="*/ 261938 w 2202657"/>
                <a:gd name="connsiteY33" fmla="*/ 0 h 1828800"/>
                <a:gd name="connsiteX34" fmla="*/ 280988 w 2202657"/>
                <a:gd name="connsiteY34" fmla="*/ 2381 h 1828800"/>
                <a:gd name="connsiteX35" fmla="*/ 309563 w 2202657"/>
                <a:gd name="connsiteY35" fmla="*/ 16668 h 1828800"/>
                <a:gd name="connsiteX36" fmla="*/ 340519 w 2202657"/>
                <a:gd name="connsiteY36" fmla="*/ 35718 h 1828800"/>
                <a:gd name="connsiteX37" fmla="*/ 366713 w 2202657"/>
                <a:gd name="connsiteY37" fmla="*/ 47625 h 1828800"/>
                <a:gd name="connsiteX38" fmla="*/ 395288 w 2202657"/>
                <a:gd name="connsiteY38" fmla="*/ 54768 h 1828800"/>
                <a:gd name="connsiteX39" fmla="*/ 445294 w 2202657"/>
                <a:gd name="connsiteY39" fmla="*/ 61912 h 1828800"/>
                <a:gd name="connsiteX40" fmla="*/ 552450 w 2202657"/>
                <a:gd name="connsiteY40" fmla="*/ 66675 h 1828800"/>
                <a:gd name="connsiteX41" fmla="*/ 778669 w 2202657"/>
                <a:gd name="connsiteY41" fmla="*/ 69056 h 1828800"/>
                <a:gd name="connsiteX42" fmla="*/ 1135857 w 2202657"/>
                <a:gd name="connsiteY42" fmla="*/ 73818 h 1828800"/>
                <a:gd name="connsiteX43" fmla="*/ 1428750 w 2202657"/>
                <a:gd name="connsiteY43" fmla="*/ 78581 h 1828800"/>
                <a:gd name="connsiteX44" fmla="*/ 1702594 w 2202657"/>
                <a:gd name="connsiteY44" fmla="*/ 80962 h 1828800"/>
                <a:gd name="connsiteX45" fmla="*/ 1931194 w 2202657"/>
                <a:gd name="connsiteY45" fmla="*/ 85725 h 1828800"/>
                <a:gd name="connsiteX46" fmla="*/ 2026444 w 2202657"/>
                <a:gd name="connsiteY46" fmla="*/ 85725 h 1828800"/>
                <a:gd name="connsiteX47" fmla="*/ 2102644 w 2202657"/>
                <a:gd name="connsiteY47" fmla="*/ 90487 h 1828800"/>
                <a:gd name="connsiteX48" fmla="*/ 2140744 w 2202657"/>
                <a:gd name="connsiteY48" fmla="*/ 97631 h 1828800"/>
                <a:gd name="connsiteX49" fmla="*/ 2164557 w 2202657"/>
                <a:gd name="connsiteY49" fmla="*/ 107156 h 1828800"/>
                <a:gd name="connsiteX50" fmla="*/ 2181225 w 2202657"/>
                <a:gd name="connsiteY50" fmla="*/ 119062 h 1828800"/>
                <a:gd name="connsiteX51" fmla="*/ 2193132 w 2202657"/>
                <a:gd name="connsiteY51" fmla="*/ 135731 h 1828800"/>
                <a:gd name="connsiteX52" fmla="*/ 2200275 w 2202657"/>
                <a:gd name="connsiteY52" fmla="*/ 157162 h 1828800"/>
                <a:gd name="connsiteX53" fmla="*/ 2202657 w 2202657"/>
                <a:gd name="connsiteY53" fmla="*/ 188118 h 1828800"/>
                <a:gd name="connsiteX54" fmla="*/ 2195513 w 2202657"/>
                <a:gd name="connsiteY54" fmla="*/ 230981 h 1828800"/>
                <a:gd name="connsiteX55" fmla="*/ 2181225 w 2202657"/>
                <a:gd name="connsiteY55" fmla="*/ 269081 h 1828800"/>
                <a:gd name="connsiteX56" fmla="*/ 1969294 w 2202657"/>
                <a:gd name="connsiteY56" fmla="*/ 311943 h 1828800"/>
                <a:gd name="connsiteX57" fmla="*/ 1804988 w 2202657"/>
                <a:gd name="connsiteY57" fmla="*/ 311943 h 1828800"/>
                <a:gd name="connsiteX58" fmla="*/ 1450182 w 2202657"/>
                <a:gd name="connsiteY58" fmla="*/ 309562 h 1828800"/>
                <a:gd name="connsiteX59" fmla="*/ 1212057 w 2202657"/>
                <a:gd name="connsiteY59" fmla="*/ 314325 h 1828800"/>
                <a:gd name="connsiteX60" fmla="*/ 942975 w 2202657"/>
                <a:gd name="connsiteY60" fmla="*/ 328612 h 1828800"/>
                <a:gd name="connsiteX61" fmla="*/ 790575 w 2202657"/>
                <a:gd name="connsiteY61" fmla="*/ 335756 h 1828800"/>
                <a:gd name="connsiteX62" fmla="*/ 585788 w 2202657"/>
                <a:gd name="connsiteY62" fmla="*/ 333375 h 1828800"/>
                <a:gd name="connsiteX63" fmla="*/ 335757 w 2202657"/>
                <a:gd name="connsiteY63" fmla="*/ 333375 h 1828800"/>
                <a:gd name="connsiteX64" fmla="*/ 311944 w 2202657"/>
                <a:gd name="connsiteY64" fmla="*/ 342900 h 1828800"/>
                <a:gd name="connsiteX65" fmla="*/ 280988 w 2202657"/>
                <a:gd name="connsiteY65" fmla="*/ 371475 h 1828800"/>
                <a:gd name="connsiteX66" fmla="*/ 264319 w 2202657"/>
                <a:gd name="connsiteY66" fmla="*/ 397668 h 1828800"/>
                <a:gd name="connsiteX67" fmla="*/ 261938 w 2202657"/>
                <a:gd name="connsiteY67" fmla="*/ 450056 h 1828800"/>
                <a:gd name="connsiteX68" fmla="*/ 271463 w 2202657"/>
                <a:gd name="connsiteY68" fmla="*/ 576262 h 1828800"/>
                <a:gd name="connsiteX69" fmla="*/ 283369 w 2202657"/>
                <a:gd name="connsiteY69" fmla="*/ 697706 h 1828800"/>
                <a:gd name="connsiteX70" fmla="*/ 319088 w 2202657"/>
                <a:gd name="connsiteY70" fmla="*/ 950118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202657" h="1828800">
                  <a:moveTo>
                    <a:pt x="319088" y="950118"/>
                  </a:moveTo>
                  <a:lnTo>
                    <a:pt x="338138" y="1092993"/>
                  </a:lnTo>
                  <a:lnTo>
                    <a:pt x="352425" y="1212056"/>
                  </a:lnTo>
                  <a:lnTo>
                    <a:pt x="369094" y="1333500"/>
                  </a:lnTo>
                  <a:lnTo>
                    <a:pt x="373857" y="1385887"/>
                  </a:lnTo>
                  <a:lnTo>
                    <a:pt x="381000" y="1454943"/>
                  </a:lnTo>
                  <a:lnTo>
                    <a:pt x="385763" y="1526381"/>
                  </a:lnTo>
                  <a:cubicBezTo>
                    <a:pt x="386557" y="1549400"/>
                    <a:pt x="387350" y="1572418"/>
                    <a:pt x="388144" y="1595437"/>
                  </a:cubicBezTo>
                  <a:cubicBezTo>
                    <a:pt x="387350" y="1615281"/>
                    <a:pt x="386557" y="1635124"/>
                    <a:pt x="385763" y="1654968"/>
                  </a:cubicBezTo>
                  <a:lnTo>
                    <a:pt x="378619" y="1731168"/>
                  </a:lnTo>
                  <a:lnTo>
                    <a:pt x="371475" y="1802606"/>
                  </a:lnTo>
                  <a:lnTo>
                    <a:pt x="226219" y="1828800"/>
                  </a:lnTo>
                  <a:lnTo>
                    <a:pt x="240507" y="1785937"/>
                  </a:lnTo>
                  <a:lnTo>
                    <a:pt x="242888" y="1754981"/>
                  </a:lnTo>
                  <a:lnTo>
                    <a:pt x="235744" y="1626393"/>
                  </a:lnTo>
                  <a:lnTo>
                    <a:pt x="226219" y="1490662"/>
                  </a:lnTo>
                  <a:lnTo>
                    <a:pt x="219075" y="1409700"/>
                  </a:lnTo>
                  <a:lnTo>
                    <a:pt x="204788" y="1290637"/>
                  </a:lnTo>
                  <a:lnTo>
                    <a:pt x="173832" y="1071562"/>
                  </a:lnTo>
                  <a:lnTo>
                    <a:pt x="142875" y="885825"/>
                  </a:lnTo>
                  <a:lnTo>
                    <a:pt x="107157" y="669131"/>
                  </a:lnTo>
                  <a:lnTo>
                    <a:pt x="66675" y="454818"/>
                  </a:lnTo>
                  <a:lnTo>
                    <a:pt x="42863" y="402431"/>
                  </a:lnTo>
                  <a:lnTo>
                    <a:pt x="7144" y="333375"/>
                  </a:lnTo>
                  <a:lnTo>
                    <a:pt x="0" y="314325"/>
                  </a:lnTo>
                  <a:lnTo>
                    <a:pt x="2382" y="295275"/>
                  </a:lnTo>
                  <a:lnTo>
                    <a:pt x="28575" y="242887"/>
                  </a:lnTo>
                  <a:lnTo>
                    <a:pt x="64294" y="190500"/>
                  </a:lnTo>
                  <a:lnTo>
                    <a:pt x="135732" y="104775"/>
                  </a:lnTo>
                  <a:lnTo>
                    <a:pt x="180975" y="59531"/>
                  </a:lnTo>
                  <a:lnTo>
                    <a:pt x="209550" y="26193"/>
                  </a:lnTo>
                  <a:lnTo>
                    <a:pt x="226219" y="9525"/>
                  </a:lnTo>
                  <a:lnTo>
                    <a:pt x="250032" y="2381"/>
                  </a:lnTo>
                  <a:lnTo>
                    <a:pt x="261938" y="0"/>
                  </a:lnTo>
                  <a:lnTo>
                    <a:pt x="280988" y="2381"/>
                  </a:lnTo>
                  <a:lnTo>
                    <a:pt x="309563" y="16668"/>
                  </a:lnTo>
                  <a:lnTo>
                    <a:pt x="340519" y="35718"/>
                  </a:lnTo>
                  <a:lnTo>
                    <a:pt x="366713" y="47625"/>
                  </a:lnTo>
                  <a:lnTo>
                    <a:pt x="395288" y="54768"/>
                  </a:lnTo>
                  <a:lnTo>
                    <a:pt x="445294" y="61912"/>
                  </a:lnTo>
                  <a:lnTo>
                    <a:pt x="552450" y="66675"/>
                  </a:lnTo>
                  <a:lnTo>
                    <a:pt x="778669" y="69056"/>
                  </a:lnTo>
                  <a:lnTo>
                    <a:pt x="1135857" y="73818"/>
                  </a:lnTo>
                  <a:lnTo>
                    <a:pt x="1428750" y="78581"/>
                  </a:lnTo>
                  <a:lnTo>
                    <a:pt x="1702594" y="80962"/>
                  </a:lnTo>
                  <a:lnTo>
                    <a:pt x="1931194" y="85725"/>
                  </a:lnTo>
                  <a:lnTo>
                    <a:pt x="2026444" y="85725"/>
                  </a:lnTo>
                  <a:lnTo>
                    <a:pt x="2102644" y="90487"/>
                  </a:lnTo>
                  <a:lnTo>
                    <a:pt x="2140744" y="97631"/>
                  </a:lnTo>
                  <a:lnTo>
                    <a:pt x="2164557" y="107156"/>
                  </a:lnTo>
                  <a:lnTo>
                    <a:pt x="2181225" y="119062"/>
                  </a:lnTo>
                  <a:lnTo>
                    <a:pt x="2193132" y="135731"/>
                  </a:lnTo>
                  <a:lnTo>
                    <a:pt x="2200275" y="157162"/>
                  </a:lnTo>
                  <a:lnTo>
                    <a:pt x="2202657" y="188118"/>
                  </a:lnTo>
                  <a:lnTo>
                    <a:pt x="2195513" y="230981"/>
                  </a:lnTo>
                  <a:lnTo>
                    <a:pt x="2181225" y="269081"/>
                  </a:lnTo>
                  <a:lnTo>
                    <a:pt x="1969294" y="311943"/>
                  </a:lnTo>
                  <a:lnTo>
                    <a:pt x="1804988" y="311943"/>
                  </a:lnTo>
                  <a:lnTo>
                    <a:pt x="1450182" y="309562"/>
                  </a:lnTo>
                  <a:lnTo>
                    <a:pt x="1212057" y="314325"/>
                  </a:lnTo>
                  <a:lnTo>
                    <a:pt x="942975" y="328612"/>
                  </a:lnTo>
                  <a:lnTo>
                    <a:pt x="790575" y="335756"/>
                  </a:lnTo>
                  <a:lnTo>
                    <a:pt x="585788" y="333375"/>
                  </a:lnTo>
                  <a:lnTo>
                    <a:pt x="335757" y="333375"/>
                  </a:lnTo>
                  <a:lnTo>
                    <a:pt x="311944" y="342900"/>
                  </a:lnTo>
                  <a:lnTo>
                    <a:pt x="280988" y="371475"/>
                  </a:lnTo>
                  <a:lnTo>
                    <a:pt x="264319" y="397668"/>
                  </a:lnTo>
                  <a:lnTo>
                    <a:pt x="261938" y="450056"/>
                  </a:lnTo>
                  <a:lnTo>
                    <a:pt x="271463" y="576262"/>
                  </a:lnTo>
                  <a:lnTo>
                    <a:pt x="283369" y="697706"/>
                  </a:lnTo>
                  <a:lnTo>
                    <a:pt x="319088" y="9501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0012E795-EB28-4755-BD4A-AEF1ADB96421}"/>
                </a:ext>
              </a:extLst>
            </p:cNvPr>
            <p:cNvSpPr/>
            <p:nvPr/>
          </p:nvSpPr>
          <p:spPr>
            <a:xfrm rot="5400000">
              <a:off x="6761164" y="2906717"/>
              <a:ext cx="333375" cy="1533525"/>
            </a:xfrm>
            <a:custGeom>
              <a:avLst/>
              <a:gdLst>
                <a:gd name="connsiteX0" fmla="*/ 195263 w 333375"/>
                <a:gd name="connsiteY0" fmla="*/ 542925 h 1533525"/>
                <a:gd name="connsiteX1" fmla="*/ 190500 w 333375"/>
                <a:gd name="connsiteY1" fmla="*/ 442912 h 1533525"/>
                <a:gd name="connsiteX2" fmla="*/ 171450 w 333375"/>
                <a:gd name="connsiteY2" fmla="*/ 204787 h 1533525"/>
                <a:gd name="connsiteX3" fmla="*/ 166688 w 333375"/>
                <a:gd name="connsiteY3" fmla="*/ 0 h 1533525"/>
                <a:gd name="connsiteX4" fmla="*/ 21431 w 333375"/>
                <a:gd name="connsiteY4" fmla="*/ 4762 h 1533525"/>
                <a:gd name="connsiteX5" fmla="*/ 7144 w 333375"/>
                <a:gd name="connsiteY5" fmla="*/ 92869 h 1533525"/>
                <a:gd name="connsiteX6" fmla="*/ 0 w 333375"/>
                <a:gd name="connsiteY6" fmla="*/ 195262 h 1533525"/>
                <a:gd name="connsiteX7" fmla="*/ 4763 w 333375"/>
                <a:gd name="connsiteY7" fmla="*/ 319087 h 1533525"/>
                <a:gd name="connsiteX8" fmla="*/ 14288 w 333375"/>
                <a:gd name="connsiteY8" fmla="*/ 438150 h 1533525"/>
                <a:gd name="connsiteX9" fmla="*/ 47625 w 333375"/>
                <a:gd name="connsiteY9" fmla="*/ 702469 h 1533525"/>
                <a:gd name="connsiteX10" fmla="*/ 100013 w 333375"/>
                <a:gd name="connsiteY10" fmla="*/ 1040606 h 1533525"/>
                <a:gd name="connsiteX11" fmla="*/ 178594 w 333375"/>
                <a:gd name="connsiteY11" fmla="*/ 1533525 h 1533525"/>
                <a:gd name="connsiteX12" fmla="*/ 333375 w 333375"/>
                <a:gd name="connsiteY12" fmla="*/ 1533525 h 1533525"/>
                <a:gd name="connsiteX13" fmla="*/ 288131 w 333375"/>
                <a:gd name="connsiteY13" fmla="*/ 1269206 h 1533525"/>
                <a:gd name="connsiteX14" fmla="*/ 254794 w 333375"/>
                <a:gd name="connsiteY14" fmla="*/ 1054894 h 1533525"/>
                <a:gd name="connsiteX15" fmla="*/ 226219 w 333375"/>
                <a:gd name="connsiteY15" fmla="*/ 845344 h 1533525"/>
                <a:gd name="connsiteX16" fmla="*/ 195263 w 333375"/>
                <a:gd name="connsiteY16" fmla="*/ 542925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1533525">
                  <a:moveTo>
                    <a:pt x="195263" y="542925"/>
                  </a:moveTo>
                  <a:lnTo>
                    <a:pt x="190500" y="442912"/>
                  </a:lnTo>
                  <a:lnTo>
                    <a:pt x="171450" y="204787"/>
                  </a:lnTo>
                  <a:lnTo>
                    <a:pt x="166688" y="0"/>
                  </a:lnTo>
                  <a:lnTo>
                    <a:pt x="21431" y="4762"/>
                  </a:lnTo>
                  <a:lnTo>
                    <a:pt x="7144" y="92869"/>
                  </a:lnTo>
                  <a:lnTo>
                    <a:pt x="0" y="195262"/>
                  </a:lnTo>
                  <a:lnTo>
                    <a:pt x="4763" y="319087"/>
                  </a:lnTo>
                  <a:lnTo>
                    <a:pt x="14288" y="438150"/>
                  </a:lnTo>
                  <a:lnTo>
                    <a:pt x="47625" y="702469"/>
                  </a:lnTo>
                  <a:lnTo>
                    <a:pt x="100013" y="1040606"/>
                  </a:lnTo>
                  <a:lnTo>
                    <a:pt x="178594" y="1533525"/>
                  </a:lnTo>
                  <a:lnTo>
                    <a:pt x="333375" y="1533525"/>
                  </a:lnTo>
                  <a:lnTo>
                    <a:pt x="288131" y="1269206"/>
                  </a:lnTo>
                  <a:lnTo>
                    <a:pt x="254794" y="1054894"/>
                  </a:lnTo>
                  <a:lnTo>
                    <a:pt x="226219" y="845344"/>
                  </a:lnTo>
                  <a:lnTo>
                    <a:pt x="195263" y="5429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D8524C5D-2E43-4BD8-A1A6-A3B88D3213BB}"/>
                </a:ext>
              </a:extLst>
            </p:cNvPr>
            <p:cNvSpPr/>
            <p:nvPr/>
          </p:nvSpPr>
          <p:spPr>
            <a:xfrm rot="5400000">
              <a:off x="6768307" y="3467897"/>
              <a:ext cx="323850" cy="1566863"/>
            </a:xfrm>
            <a:custGeom>
              <a:avLst/>
              <a:gdLst>
                <a:gd name="connsiteX0" fmla="*/ 71438 w 323850"/>
                <a:gd name="connsiteY0" fmla="*/ 778669 h 1566862"/>
                <a:gd name="connsiteX1" fmla="*/ 50007 w 323850"/>
                <a:gd name="connsiteY1" fmla="*/ 640556 h 1566862"/>
                <a:gd name="connsiteX2" fmla="*/ 14288 w 323850"/>
                <a:gd name="connsiteY2" fmla="*/ 450056 h 1566862"/>
                <a:gd name="connsiteX3" fmla="*/ 4763 w 323850"/>
                <a:gd name="connsiteY3" fmla="*/ 395287 h 1566862"/>
                <a:gd name="connsiteX4" fmla="*/ 0 w 323850"/>
                <a:gd name="connsiteY4" fmla="*/ 350044 h 1566862"/>
                <a:gd name="connsiteX5" fmla="*/ 0 w 323850"/>
                <a:gd name="connsiteY5" fmla="*/ 302419 h 1566862"/>
                <a:gd name="connsiteX6" fmla="*/ 0 w 323850"/>
                <a:gd name="connsiteY6" fmla="*/ 252412 h 1566862"/>
                <a:gd name="connsiteX7" fmla="*/ 4763 w 323850"/>
                <a:gd name="connsiteY7" fmla="*/ 192881 h 1566862"/>
                <a:gd name="connsiteX8" fmla="*/ 9525 w 323850"/>
                <a:gd name="connsiteY8" fmla="*/ 147637 h 1566862"/>
                <a:gd name="connsiteX9" fmla="*/ 21432 w 323850"/>
                <a:gd name="connsiteY9" fmla="*/ 83344 h 1566862"/>
                <a:gd name="connsiteX10" fmla="*/ 45244 w 323850"/>
                <a:gd name="connsiteY10" fmla="*/ 0 h 1566862"/>
                <a:gd name="connsiteX11" fmla="*/ 247650 w 323850"/>
                <a:gd name="connsiteY11" fmla="*/ 0 h 1566862"/>
                <a:gd name="connsiteX12" fmla="*/ 221457 w 323850"/>
                <a:gd name="connsiteY12" fmla="*/ 102394 h 1566862"/>
                <a:gd name="connsiteX13" fmla="*/ 204788 w 323850"/>
                <a:gd name="connsiteY13" fmla="*/ 169069 h 1566862"/>
                <a:gd name="connsiteX14" fmla="*/ 192882 w 323850"/>
                <a:gd name="connsiteY14" fmla="*/ 264319 h 1566862"/>
                <a:gd name="connsiteX15" fmla="*/ 185738 w 323850"/>
                <a:gd name="connsiteY15" fmla="*/ 364331 h 1566862"/>
                <a:gd name="connsiteX16" fmla="*/ 188119 w 323850"/>
                <a:gd name="connsiteY16" fmla="*/ 426244 h 1566862"/>
                <a:gd name="connsiteX17" fmla="*/ 216694 w 323850"/>
                <a:gd name="connsiteY17" fmla="*/ 590550 h 1566862"/>
                <a:gd name="connsiteX18" fmla="*/ 242888 w 323850"/>
                <a:gd name="connsiteY18" fmla="*/ 745331 h 1566862"/>
                <a:gd name="connsiteX19" fmla="*/ 271463 w 323850"/>
                <a:gd name="connsiteY19" fmla="*/ 926306 h 1566862"/>
                <a:gd name="connsiteX20" fmla="*/ 288132 w 323850"/>
                <a:gd name="connsiteY20" fmla="*/ 1062037 h 1566862"/>
                <a:gd name="connsiteX21" fmla="*/ 302419 w 323850"/>
                <a:gd name="connsiteY21" fmla="*/ 1176337 h 1566862"/>
                <a:gd name="connsiteX22" fmla="*/ 314325 w 323850"/>
                <a:gd name="connsiteY22" fmla="*/ 1283494 h 1566862"/>
                <a:gd name="connsiteX23" fmla="*/ 323850 w 323850"/>
                <a:gd name="connsiteY23" fmla="*/ 1447800 h 1566862"/>
                <a:gd name="connsiteX24" fmla="*/ 323850 w 323850"/>
                <a:gd name="connsiteY24" fmla="*/ 1566862 h 1566862"/>
                <a:gd name="connsiteX25" fmla="*/ 147638 w 323850"/>
                <a:gd name="connsiteY25" fmla="*/ 1564481 h 1566862"/>
                <a:gd name="connsiteX26" fmla="*/ 130969 w 323850"/>
                <a:gd name="connsiteY26" fmla="*/ 1281112 h 1566862"/>
                <a:gd name="connsiteX27" fmla="*/ 114300 w 323850"/>
                <a:gd name="connsiteY27" fmla="*/ 1109662 h 1566862"/>
                <a:gd name="connsiteX28" fmla="*/ 92869 w 323850"/>
                <a:gd name="connsiteY28" fmla="*/ 916781 h 1566862"/>
                <a:gd name="connsiteX29" fmla="*/ 71438 w 323850"/>
                <a:gd name="connsiteY29" fmla="*/ 778669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23850" h="1566862">
                  <a:moveTo>
                    <a:pt x="71438" y="778669"/>
                  </a:moveTo>
                  <a:lnTo>
                    <a:pt x="50007" y="640556"/>
                  </a:lnTo>
                  <a:lnTo>
                    <a:pt x="14288" y="450056"/>
                  </a:lnTo>
                  <a:lnTo>
                    <a:pt x="4763" y="395287"/>
                  </a:lnTo>
                  <a:lnTo>
                    <a:pt x="0" y="350044"/>
                  </a:lnTo>
                  <a:lnTo>
                    <a:pt x="0" y="302419"/>
                  </a:lnTo>
                  <a:lnTo>
                    <a:pt x="0" y="252412"/>
                  </a:lnTo>
                  <a:lnTo>
                    <a:pt x="4763" y="192881"/>
                  </a:lnTo>
                  <a:lnTo>
                    <a:pt x="9525" y="147637"/>
                  </a:lnTo>
                  <a:lnTo>
                    <a:pt x="21432" y="83344"/>
                  </a:lnTo>
                  <a:lnTo>
                    <a:pt x="45244" y="0"/>
                  </a:lnTo>
                  <a:lnTo>
                    <a:pt x="247650" y="0"/>
                  </a:lnTo>
                  <a:lnTo>
                    <a:pt x="221457" y="102394"/>
                  </a:lnTo>
                  <a:lnTo>
                    <a:pt x="204788" y="169069"/>
                  </a:lnTo>
                  <a:lnTo>
                    <a:pt x="192882" y="264319"/>
                  </a:lnTo>
                  <a:lnTo>
                    <a:pt x="185738" y="364331"/>
                  </a:lnTo>
                  <a:cubicBezTo>
                    <a:pt x="186532" y="384969"/>
                    <a:pt x="187325" y="405606"/>
                    <a:pt x="188119" y="426244"/>
                  </a:cubicBezTo>
                  <a:lnTo>
                    <a:pt x="216694" y="590550"/>
                  </a:lnTo>
                  <a:lnTo>
                    <a:pt x="242888" y="745331"/>
                  </a:lnTo>
                  <a:lnTo>
                    <a:pt x="271463" y="926306"/>
                  </a:lnTo>
                  <a:lnTo>
                    <a:pt x="288132" y="1062037"/>
                  </a:lnTo>
                  <a:lnTo>
                    <a:pt x="302419" y="1176337"/>
                  </a:lnTo>
                  <a:lnTo>
                    <a:pt x="314325" y="1283494"/>
                  </a:lnTo>
                  <a:lnTo>
                    <a:pt x="323850" y="1447800"/>
                  </a:lnTo>
                  <a:lnTo>
                    <a:pt x="323850" y="1566862"/>
                  </a:lnTo>
                  <a:lnTo>
                    <a:pt x="147638" y="1564481"/>
                  </a:lnTo>
                  <a:lnTo>
                    <a:pt x="130969" y="1281112"/>
                  </a:lnTo>
                  <a:lnTo>
                    <a:pt x="114300" y="1109662"/>
                  </a:lnTo>
                  <a:lnTo>
                    <a:pt x="92869" y="916781"/>
                  </a:lnTo>
                  <a:lnTo>
                    <a:pt x="71438" y="7786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3B60AC0B-1C43-49FF-B3F6-2F61F437F6D1}"/>
                </a:ext>
              </a:extLst>
            </p:cNvPr>
            <p:cNvSpPr/>
            <p:nvPr/>
          </p:nvSpPr>
          <p:spPr>
            <a:xfrm rot="5400000">
              <a:off x="6807995" y="4114009"/>
              <a:ext cx="300037" cy="1562100"/>
            </a:xfrm>
            <a:custGeom>
              <a:avLst/>
              <a:gdLst>
                <a:gd name="connsiteX0" fmla="*/ 73819 w 300038"/>
                <a:gd name="connsiteY0" fmla="*/ 795338 h 1562100"/>
                <a:gd name="connsiteX1" fmla="*/ 35719 w 300038"/>
                <a:gd name="connsiteY1" fmla="*/ 514350 h 1562100"/>
                <a:gd name="connsiteX2" fmla="*/ 4763 w 300038"/>
                <a:gd name="connsiteY2" fmla="*/ 330994 h 1562100"/>
                <a:gd name="connsiteX3" fmla="*/ 0 w 300038"/>
                <a:gd name="connsiteY3" fmla="*/ 295275 h 1562100"/>
                <a:gd name="connsiteX4" fmla="*/ 4763 w 300038"/>
                <a:gd name="connsiteY4" fmla="*/ 254794 h 1562100"/>
                <a:gd name="connsiteX5" fmla="*/ 14288 w 300038"/>
                <a:gd name="connsiteY5" fmla="*/ 211931 h 1562100"/>
                <a:gd name="connsiteX6" fmla="*/ 35719 w 300038"/>
                <a:gd name="connsiteY6" fmla="*/ 147638 h 1562100"/>
                <a:gd name="connsiteX7" fmla="*/ 76200 w 300038"/>
                <a:gd name="connsiteY7" fmla="*/ 50006 h 1562100"/>
                <a:gd name="connsiteX8" fmla="*/ 85725 w 300038"/>
                <a:gd name="connsiteY8" fmla="*/ 9525 h 1562100"/>
                <a:gd name="connsiteX9" fmla="*/ 300038 w 300038"/>
                <a:gd name="connsiteY9" fmla="*/ 0 h 1562100"/>
                <a:gd name="connsiteX10" fmla="*/ 288131 w 300038"/>
                <a:gd name="connsiteY10" fmla="*/ 47625 h 1562100"/>
                <a:gd name="connsiteX11" fmla="*/ 273844 w 300038"/>
                <a:gd name="connsiteY11" fmla="*/ 69056 h 1562100"/>
                <a:gd name="connsiteX12" fmla="*/ 257175 w 300038"/>
                <a:gd name="connsiteY12" fmla="*/ 97631 h 1562100"/>
                <a:gd name="connsiteX13" fmla="*/ 240506 w 300038"/>
                <a:gd name="connsiteY13" fmla="*/ 126206 h 1562100"/>
                <a:gd name="connsiteX14" fmla="*/ 223838 w 300038"/>
                <a:gd name="connsiteY14" fmla="*/ 164306 h 1562100"/>
                <a:gd name="connsiteX15" fmla="*/ 207169 w 300038"/>
                <a:gd name="connsiteY15" fmla="*/ 219075 h 1562100"/>
                <a:gd name="connsiteX16" fmla="*/ 197644 w 300038"/>
                <a:gd name="connsiteY16" fmla="*/ 271463 h 1562100"/>
                <a:gd name="connsiteX17" fmla="*/ 197644 w 300038"/>
                <a:gd name="connsiteY17" fmla="*/ 347663 h 1562100"/>
                <a:gd name="connsiteX18" fmla="*/ 211931 w 300038"/>
                <a:gd name="connsiteY18" fmla="*/ 471488 h 1562100"/>
                <a:gd name="connsiteX19" fmla="*/ 235744 w 300038"/>
                <a:gd name="connsiteY19" fmla="*/ 657225 h 1562100"/>
                <a:gd name="connsiteX20" fmla="*/ 250031 w 300038"/>
                <a:gd name="connsiteY20" fmla="*/ 790575 h 1562100"/>
                <a:gd name="connsiteX21" fmla="*/ 264319 w 300038"/>
                <a:gd name="connsiteY21" fmla="*/ 942975 h 1562100"/>
                <a:gd name="connsiteX22" fmla="*/ 280988 w 300038"/>
                <a:gd name="connsiteY22" fmla="*/ 1126331 h 1562100"/>
                <a:gd name="connsiteX23" fmla="*/ 288131 w 300038"/>
                <a:gd name="connsiteY23" fmla="*/ 1233488 h 1562100"/>
                <a:gd name="connsiteX24" fmla="*/ 295275 w 300038"/>
                <a:gd name="connsiteY24" fmla="*/ 1350169 h 1562100"/>
                <a:gd name="connsiteX25" fmla="*/ 295275 w 300038"/>
                <a:gd name="connsiteY25" fmla="*/ 1426369 h 1562100"/>
                <a:gd name="connsiteX26" fmla="*/ 288131 w 300038"/>
                <a:gd name="connsiteY26" fmla="*/ 1557338 h 1562100"/>
                <a:gd name="connsiteX27" fmla="*/ 135731 w 300038"/>
                <a:gd name="connsiteY27" fmla="*/ 1562100 h 1562100"/>
                <a:gd name="connsiteX28" fmla="*/ 138113 w 300038"/>
                <a:gd name="connsiteY28" fmla="*/ 1431131 h 1562100"/>
                <a:gd name="connsiteX29" fmla="*/ 130969 w 300038"/>
                <a:gd name="connsiteY29" fmla="*/ 1295400 h 1562100"/>
                <a:gd name="connsiteX30" fmla="*/ 119063 w 300038"/>
                <a:gd name="connsiteY30" fmla="*/ 1164431 h 1562100"/>
                <a:gd name="connsiteX31" fmla="*/ 97631 w 300038"/>
                <a:gd name="connsiteY31" fmla="*/ 976313 h 1562100"/>
                <a:gd name="connsiteX32" fmla="*/ 73819 w 300038"/>
                <a:gd name="connsiteY32" fmla="*/ 7953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00038" h="1562100">
                  <a:moveTo>
                    <a:pt x="73819" y="795338"/>
                  </a:moveTo>
                  <a:lnTo>
                    <a:pt x="35719" y="514350"/>
                  </a:lnTo>
                  <a:lnTo>
                    <a:pt x="4763" y="330994"/>
                  </a:lnTo>
                  <a:lnTo>
                    <a:pt x="0" y="295275"/>
                  </a:lnTo>
                  <a:lnTo>
                    <a:pt x="4763" y="254794"/>
                  </a:lnTo>
                  <a:lnTo>
                    <a:pt x="14288" y="211931"/>
                  </a:lnTo>
                  <a:lnTo>
                    <a:pt x="35719" y="147638"/>
                  </a:lnTo>
                  <a:lnTo>
                    <a:pt x="76200" y="50006"/>
                  </a:lnTo>
                  <a:lnTo>
                    <a:pt x="85725" y="9525"/>
                  </a:lnTo>
                  <a:lnTo>
                    <a:pt x="300038" y="0"/>
                  </a:lnTo>
                  <a:lnTo>
                    <a:pt x="288131" y="47625"/>
                  </a:lnTo>
                  <a:lnTo>
                    <a:pt x="273844" y="69056"/>
                  </a:lnTo>
                  <a:lnTo>
                    <a:pt x="257175" y="97631"/>
                  </a:lnTo>
                  <a:lnTo>
                    <a:pt x="240506" y="126206"/>
                  </a:lnTo>
                  <a:lnTo>
                    <a:pt x="223838" y="164306"/>
                  </a:lnTo>
                  <a:lnTo>
                    <a:pt x="207169" y="219075"/>
                  </a:lnTo>
                  <a:lnTo>
                    <a:pt x="197644" y="271463"/>
                  </a:lnTo>
                  <a:lnTo>
                    <a:pt x="197644" y="347663"/>
                  </a:lnTo>
                  <a:lnTo>
                    <a:pt x="211931" y="471488"/>
                  </a:lnTo>
                  <a:lnTo>
                    <a:pt x="235744" y="657225"/>
                  </a:lnTo>
                  <a:lnTo>
                    <a:pt x="250031" y="790575"/>
                  </a:lnTo>
                  <a:lnTo>
                    <a:pt x="264319" y="942975"/>
                  </a:lnTo>
                  <a:lnTo>
                    <a:pt x="280988" y="1126331"/>
                  </a:lnTo>
                  <a:lnTo>
                    <a:pt x="288131" y="1233488"/>
                  </a:lnTo>
                  <a:lnTo>
                    <a:pt x="295275" y="1350169"/>
                  </a:lnTo>
                  <a:lnTo>
                    <a:pt x="295275" y="1426369"/>
                  </a:lnTo>
                  <a:lnTo>
                    <a:pt x="288131" y="1557338"/>
                  </a:lnTo>
                  <a:lnTo>
                    <a:pt x="135731" y="1562100"/>
                  </a:lnTo>
                  <a:lnTo>
                    <a:pt x="138113" y="1431131"/>
                  </a:lnTo>
                  <a:lnTo>
                    <a:pt x="130969" y="1295400"/>
                  </a:lnTo>
                  <a:lnTo>
                    <a:pt x="119063" y="1164431"/>
                  </a:lnTo>
                  <a:lnTo>
                    <a:pt x="97631" y="976313"/>
                  </a:lnTo>
                  <a:lnTo>
                    <a:pt x="73819" y="7953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3">
              <a:extLst>
                <a:ext uri="{FF2B5EF4-FFF2-40B4-BE49-F238E27FC236}">
                  <a16:creationId xmlns:a16="http://schemas.microsoft.com/office/drawing/2014/main" id="{8DD3BB74-1596-42F2-AE7A-A21EF608549F}"/>
                </a:ext>
              </a:extLst>
            </p:cNvPr>
            <p:cNvSpPr/>
            <p:nvPr/>
          </p:nvSpPr>
          <p:spPr>
            <a:xfrm rot="5400000">
              <a:off x="5600700" y="4908551"/>
              <a:ext cx="857250" cy="1314450"/>
            </a:xfrm>
            <a:custGeom>
              <a:avLst/>
              <a:gdLst>
                <a:gd name="connsiteX0" fmla="*/ 585788 w 857250"/>
                <a:gd name="connsiteY0" fmla="*/ 514350 h 1314450"/>
                <a:gd name="connsiteX1" fmla="*/ 540544 w 857250"/>
                <a:gd name="connsiteY1" fmla="*/ 421481 h 1314450"/>
                <a:gd name="connsiteX2" fmla="*/ 497682 w 857250"/>
                <a:gd name="connsiteY2" fmla="*/ 345281 h 1314450"/>
                <a:gd name="connsiteX3" fmla="*/ 454819 w 857250"/>
                <a:gd name="connsiteY3" fmla="*/ 273843 h 1314450"/>
                <a:gd name="connsiteX4" fmla="*/ 435769 w 857250"/>
                <a:gd name="connsiteY4" fmla="*/ 240506 h 1314450"/>
                <a:gd name="connsiteX5" fmla="*/ 421482 w 857250"/>
                <a:gd name="connsiteY5" fmla="*/ 226218 h 1314450"/>
                <a:gd name="connsiteX6" fmla="*/ 402432 w 857250"/>
                <a:gd name="connsiteY6" fmla="*/ 200025 h 1314450"/>
                <a:gd name="connsiteX7" fmla="*/ 388144 w 857250"/>
                <a:gd name="connsiteY7" fmla="*/ 169068 h 1314450"/>
                <a:gd name="connsiteX8" fmla="*/ 371475 w 857250"/>
                <a:gd name="connsiteY8" fmla="*/ 126206 h 1314450"/>
                <a:gd name="connsiteX9" fmla="*/ 354807 w 857250"/>
                <a:gd name="connsiteY9" fmla="*/ 64293 h 1314450"/>
                <a:gd name="connsiteX10" fmla="*/ 338138 w 857250"/>
                <a:gd name="connsiteY10" fmla="*/ 23812 h 1314450"/>
                <a:gd name="connsiteX11" fmla="*/ 326232 w 857250"/>
                <a:gd name="connsiteY11" fmla="*/ 9525 h 1314450"/>
                <a:gd name="connsiteX12" fmla="*/ 311944 w 857250"/>
                <a:gd name="connsiteY12" fmla="*/ 2381 h 1314450"/>
                <a:gd name="connsiteX13" fmla="*/ 295275 w 857250"/>
                <a:gd name="connsiteY13" fmla="*/ 0 h 1314450"/>
                <a:gd name="connsiteX14" fmla="*/ 269082 w 857250"/>
                <a:gd name="connsiteY14" fmla="*/ 4762 h 1314450"/>
                <a:gd name="connsiteX15" fmla="*/ 238125 w 857250"/>
                <a:gd name="connsiteY15" fmla="*/ 26193 h 1314450"/>
                <a:gd name="connsiteX16" fmla="*/ 209550 w 857250"/>
                <a:gd name="connsiteY16" fmla="*/ 57150 h 1314450"/>
                <a:gd name="connsiteX17" fmla="*/ 171450 w 857250"/>
                <a:gd name="connsiteY17" fmla="*/ 102393 h 1314450"/>
                <a:gd name="connsiteX18" fmla="*/ 97632 w 857250"/>
                <a:gd name="connsiteY18" fmla="*/ 202406 h 1314450"/>
                <a:gd name="connsiteX19" fmla="*/ 59532 w 857250"/>
                <a:gd name="connsiteY19" fmla="*/ 259556 h 1314450"/>
                <a:gd name="connsiteX20" fmla="*/ 30957 w 857250"/>
                <a:gd name="connsiteY20" fmla="*/ 319087 h 1314450"/>
                <a:gd name="connsiteX21" fmla="*/ 11907 w 857250"/>
                <a:gd name="connsiteY21" fmla="*/ 366712 h 1314450"/>
                <a:gd name="connsiteX22" fmla="*/ 0 w 857250"/>
                <a:gd name="connsiteY22" fmla="*/ 404812 h 1314450"/>
                <a:gd name="connsiteX23" fmla="*/ 0 w 857250"/>
                <a:gd name="connsiteY23" fmla="*/ 426243 h 1314450"/>
                <a:gd name="connsiteX24" fmla="*/ 4763 w 857250"/>
                <a:gd name="connsiteY24" fmla="*/ 450056 h 1314450"/>
                <a:gd name="connsiteX25" fmla="*/ 21432 w 857250"/>
                <a:gd name="connsiteY25" fmla="*/ 457200 h 1314450"/>
                <a:gd name="connsiteX26" fmla="*/ 50007 w 857250"/>
                <a:gd name="connsiteY26" fmla="*/ 445293 h 1314450"/>
                <a:gd name="connsiteX27" fmla="*/ 90488 w 857250"/>
                <a:gd name="connsiteY27" fmla="*/ 426243 h 1314450"/>
                <a:gd name="connsiteX28" fmla="*/ 138113 w 857250"/>
                <a:gd name="connsiteY28" fmla="*/ 402431 h 1314450"/>
                <a:gd name="connsiteX29" fmla="*/ 166688 w 857250"/>
                <a:gd name="connsiteY29" fmla="*/ 395287 h 1314450"/>
                <a:gd name="connsiteX30" fmla="*/ 197644 w 857250"/>
                <a:gd name="connsiteY30" fmla="*/ 400050 h 1314450"/>
                <a:gd name="connsiteX31" fmla="*/ 230982 w 857250"/>
                <a:gd name="connsiteY31" fmla="*/ 409575 h 1314450"/>
                <a:gd name="connsiteX32" fmla="*/ 261938 w 857250"/>
                <a:gd name="connsiteY32" fmla="*/ 428625 h 1314450"/>
                <a:gd name="connsiteX33" fmla="*/ 307182 w 857250"/>
                <a:gd name="connsiteY33" fmla="*/ 464343 h 1314450"/>
                <a:gd name="connsiteX34" fmla="*/ 371475 w 857250"/>
                <a:gd name="connsiteY34" fmla="*/ 540543 h 1314450"/>
                <a:gd name="connsiteX35" fmla="*/ 450057 w 857250"/>
                <a:gd name="connsiteY35" fmla="*/ 650081 h 1314450"/>
                <a:gd name="connsiteX36" fmla="*/ 538163 w 857250"/>
                <a:gd name="connsiteY36" fmla="*/ 792956 h 1314450"/>
                <a:gd name="connsiteX37" fmla="*/ 638175 w 857250"/>
                <a:gd name="connsiteY37" fmla="*/ 971550 h 1314450"/>
                <a:gd name="connsiteX38" fmla="*/ 735807 w 857250"/>
                <a:gd name="connsiteY38" fmla="*/ 1164431 h 1314450"/>
                <a:gd name="connsiteX39" fmla="*/ 792957 w 857250"/>
                <a:gd name="connsiteY39" fmla="*/ 1283493 h 1314450"/>
                <a:gd name="connsiteX40" fmla="*/ 807244 w 857250"/>
                <a:gd name="connsiteY40" fmla="*/ 1302543 h 1314450"/>
                <a:gd name="connsiteX41" fmla="*/ 821532 w 857250"/>
                <a:gd name="connsiteY41" fmla="*/ 1309687 h 1314450"/>
                <a:gd name="connsiteX42" fmla="*/ 831057 w 857250"/>
                <a:gd name="connsiteY42" fmla="*/ 1314450 h 1314450"/>
                <a:gd name="connsiteX43" fmla="*/ 845344 w 857250"/>
                <a:gd name="connsiteY43" fmla="*/ 1314450 h 1314450"/>
                <a:gd name="connsiteX44" fmla="*/ 852488 w 857250"/>
                <a:gd name="connsiteY44" fmla="*/ 1304925 h 1314450"/>
                <a:gd name="connsiteX45" fmla="*/ 857250 w 857250"/>
                <a:gd name="connsiteY45" fmla="*/ 1288256 h 1314450"/>
                <a:gd name="connsiteX46" fmla="*/ 857250 w 857250"/>
                <a:gd name="connsiteY46" fmla="*/ 1257300 h 1314450"/>
                <a:gd name="connsiteX47" fmla="*/ 831057 w 857250"/>
                <a:gd name="connsiteY47" fmla="*/ 1157287 h 1314450"/>
                <a:gd name="connsiteX48" fmla="*/ 776288 w 857250"/>
                <a:gd name="connsiteY48" fmla="*/ 981075 h 1314450"/>
                <a:gd name="connsiteX49" fmla="*/ 704850 w 857250"/>
                <a:gd name="connsiteY49" fmla="*/ 776287 h 1314450"/>
                <a:gd name="connsiteX50" fmla="*/ 645319 w 857250"/>
                <a:gd name="connsiteY50" fmla="*/ 638175 h 1314450"/>
                <a:gd name="connsiteX51" fmla="*/ 585788 w 857250"/>
                <a:gd name="connsiteY51" fmla="*/ 514350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57250" h="1314450">
                  <a:moveTo>
                    <a:pt x="585788" y="514350"/>
                  </a:moveTo>
                  <a:lnTo>
                    <a:pt x="540544" y="421481"/>
                  </a:lnTo>
                  <a:lnTo>
                    <a:pt x="497682" y="345281"/>
                  </a:lnTo>
                  <a:lnTo>
                    <a:pt x="454819" y="273843"/>
                  </a:lnTo>
                  <a:lnTo>
                    <a:pt x="435769" y="240506"/>
                  </a:lnTo>
                  <a:lnTo>
                    <a:pt x="421482" y="226218"/>
                  </a:lnTo>
                  <a:lnTo>
                    <a:pt x="402432" y="200025"/>
                  </a:lnTo>
                  <a:lnTo>
                    <a:pt x="388144" y="169068"/>
                  </a:lnTo>
                  <a:lnTo>
                    <a:pt x="371475" y="126206"/>
                  </a:lnTo>
                  <a:lnTo>
                    <a:pt x="354807" y="64293"/>
                  </a:lnTo>
                  <a:lnTo>
                    <a:pt x="338138" y="23812"/>
                  </a:lnTo>
                  <a:lnTo>
                    <a:pt x="326232" y="9525"/>
                  </a:lnTo>
                  <a:lnTo>
                    <a:pt x="311944" y="2381"/>
                  </a:lnTo>
                  <a:lnTo>
                    <a:pt x="295275" y="0"/>
                  </a:lnTo>
                  <a:lnTo>
                    <a:pt x="269082" y="4762"/>
                  </a:lnTo>
                  <a:lnTo>
                    <a:pt x="238125" y="26193"/>
                  </a:lnTo>
                  <a:lnTo>
                    <a:pt x="209550" y="57150"/>
                  </a:lnTo>
                  <a:lnTo>
                    <a:pt x="171450" y="102393"/>
                  </a:lnTo>
                  <a:lnTo>
                    <a:pt x="97632" y="202406"/>
                  </a:lnTo>
                  <a:lnTo>
                    <a:pt x="59532" y="259556"/>
                  </a:lnTo>
                  <a:lnTo>
                    <a:pt x="30957" y="319087"/>
                  </a:lnTo>
                  <a:lnTo>
                    <a:pt x="11907" y="366712"/>
                  </a:lnTo>
                  <a:lnTo>
                    <a:pt x="0" y="404812"/>
                  </a:lnTo>
                  <a:lnTo>
                    <a:pt x="0" y="426243"/>
                  </a:lnTo>
                  <a:lnTo>
                    <a:pt x="4763" y="450056"/>
                  </a:lnTo>
                  <a:lnTo>
                    <a:pt x="21432" y="457200"/>
                  </a:lnTo>
                  <a:lnTo>
                    <a:pt x="50007" y="445293"/>
                  </a:lnTo>
                  <a:lnTo>
                    <a:pt x="90488" y="426243"/>
                  </a:lnTo>
                  <a:lnTo>
                    <a:pt x="138113" y="402431"/>
                  </a:lnTo>
                  <a:lnTo>
                    <a:pt x="166688" y="395287"/>
                  </a:lnTo>
                  <a:lnTo>
                    <a:pt x="197644" y="400050"/>
                  </a:lnTo>
                  <a:lnTo>
                    <a:pt x="230982" y="409575"/>
                  </a:lnTo>
                  <a:lnTo>
                    <a:pt x="261938" y="428625"/>
                  </a:lnTo>
                  <a:lnTo>
                    <a:pt x="307182" y="464343"/>
                  </a:lnTo>
                  <a:lnTo>
                    <a:pt x="371475" y="540543"/>
                  </a:lnTo>
                  <a:lnTo>
                    <a:pt x="450057" y="650081"/>
                  </a:lnTo>
                  <a:lnTo>
                    <a:pt x="538163" y="792956"/>
                  </a:lnTo>
                  <a:lnTo>
                    <a:pt x="638175" y="971550"/>
                  </a:lnTo>
                  <a:lnTo>
                    <a:pt x="735807" y="1164431"/>
                  </a:lnTo>
                  <a:lnTo>
                    <a:pt x="792957" y="1283493"/>
                  </a:lnTo>
                  <a:lnTo>
                    <a:pt x="807244" y="1302543"/>
                  </a:lnTo>
                  <a:lnTo>
                    <a:pt x="821532" y="1309687"/>
                  </a:lnTo>
                  <a:lnTo>
                    <a:pt x="831057" y="1314450"/>
                  </a:lnTo>
                  <a:lnTo>
                    <a:pt x="845344" y="1314450"/>
                  </a:lnTo>
                  <a:lnTo>
                    <a:pt x="852488" y="1304925"/>
                  </a:lnTo>
                  <a:lnTo>
                    <a:pt x="857250" y="1288256"/>
                  </a:lnTo>
                  <a:lnTo>
                    <a:pt x="857250" y="1257300"/>
                  </a:lnTo>
                  <a:lnTo>
                    <a:pt x="831057" y="1157287"/>
                  </a:lnTo>
                  <a:lnTo>
                    <a:pt x="776288" y="981075"/>
                  </a:lnTo>
                  <a:lnTo>
                    <a:pt x="704850" y="776287"/>
                  </a:lnTo>
                  <a:lnTo>
                    <a:pt x="645319" y="638175"/>
                  </a:lnTo>
                  <a:lnTo>
                    <a:pt x="585788" y="5143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24FEDE66-6AD2-4C8A-A0BB-3E2833C8B2A1}"/>
              </a:ext>
            </a:extLst>
          </p:cNvPr>
          <p:cNvGrpSpPr/>
          <p:nvPr/>
        </p:nvGrpSpPr>
        <p:grpSpPr>
          <a:xfrm>
            <a:off x="3713164" y="1663703"/>
            <a:ext cx="4410075" cy="4389437"/>
            <a:chOff x="3713164" y="1655767"/>
            <a:chExt cx="4410075" cy="4389437"/>
          </a:xfrm>
          <a:solidFill>
            <a:schemeClr val="tx1"/>
          </a:solidFill>
        </p:grpSpPr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14A1F4F3-1840-4BF0-8A81-B60B2EA3BDF3}"/>
                </a:ext>
              </a:extLst>
            </p:cNvPr>
            <p:cNvSpPr/>
            <p:nvPr/>
          </p:nvSpPr>
          <p:spPr>
            <a:xfrm>
              <a:off x="3773488" y="2625730"/>
              <a:ext cx="1822450" cy="550863"/>
            </a:xfrm>
            <a:custGeom>
              <a:avLst/>
              <a:gdLst>
                <a:gd name="connsiteX0" fmla="*/ 692944 w 1821657"/>
                <a:gd name="connsiteY0" fmla="*/ 240506 h 550069"/>
                <a:gd name="connsiteX1" fmla="*/ 907257 w 1821657"/>
                <a:gd name="connsiteY1" fmla="*/ 190500 h 550069"/>
                <a:gd name="connsiteX2" fmla="*/ 988219 w 1821657"/>
                <a:gd name="connsiteY2" fmla="*/ 169069 h 550069"/>
                <a:gd name="connsiteX3" fmla="*/ 1178719 w 1821657"/>
                <a:gd name="connsiteY3" fmla="*/ 130969 h 550069"/>
                <a:gd name="connsiteX4" fmla="*/ 1285875 w 1821657"/>
                <a:gd name="connsiteY4" fmla="*/ 100012 h 550069"/>
                <a:gd name="connsiteX5" fmla="*/ 1357313 w 1821657"/>
                <a:gd name="connsiteY5" fmla="*/ 80962 h 550069"/>
                <a:gd name="connsiteX6" fmla="*/ 1400175 w 1821657"/>
                <a:gd name="connsiteY6" fmla="*/ 69056 h 550069"/>
                <a:gd name="connsiteX7" fmla="*/ 1443038 w 1821657"/>
                <a:gd name="connsiteY7" fmla="*/ 40481 h 550069"/>
                <a:gd name="connsiteX8" fmla="*/ 1485900 w 1821657"/>
                <a:gd name="connsiteY8" fmla="*/ 4762 h 550069"/>
                <a:gd name="connsiteX9" fmla="*/ 1509713 w 1821657"/>
                <a:gd name="connsiteY9" fmla="*/ 0 h 550069"/>
                <a:gd name="connsiteX10" fmla="*/ 1593057 w 1821657"/>
                <a:gd name="connsiteY10" fmla="*/ 7144 h 550069"/>
                <a:gd name="connsiteX11" fmla="*/ 1671638 w 1821657"/>
                <a:gd name="connsiteY11" fmla="*/ 21431 h 550069"/>
                <a:gd name="connsiteX12" fmla="*/ 1735932 w 1821657"/>
                <a:gd name="connsiteY12" fmla="*/ 45244 h 550069"/>
                <a:gd name="connsiteX13" fmla="*/ 1778794 w 1821657"/>
                <a:gd name="connsiteY13" fmla="*/ 66675 h 550069"/>
                <a:gd name="connsiteX14" fmla="*/ 1807369 w 1821657"/>
                <a:gd name="connsiteY14" fmla="*/ 85725 h 550069"/>
                <a:gd name="connsiteX15" fmla="*/ 1819275 w 1821657"/>
                <a:gd name="connsiteY15" fmla="*/ 100012 h 550069"/>
                <a:gd name="connsiteX16" fmla="*/ 1821657 w 1821657"/>
                <a:gd name="connsiteY16" fmla="*/ 116681 h 550069"/>
                <a:gd name="connsiteX17" fmla="*/ 1814513 w 1821657"/>
                <a:gd name="connsiteY17" fmla="*/ 140494 h 550069"/>
                <a:gd name="connsiteX18" fmla="*/ 1797844 w 1821657"/>
                <a:gd name="connsiteY18" fmla="*/ 161925 h 550069"/>
                <a:gd name="connsiteX19" fmla="*/ 1759744 w 1821657"/>
                <a:gd name="connsiteY19" fmla="*/ 188119 h 550069"/>
                <a:gd name="connsiteX20" fmla="*/ 1688307 w 1821657"/>
                <a:gd name="connsiteY20" fmla="*/ 216694 h 550069"/>
                <a:gd name="connsiteX21" fmla="*/ 1650207 w 1821657"/>
                <a:gd name="connsiteY21" fmla="*/ 226219 h 550069"/>
                <a:gd name="connsiteX22" fmla="*/ 1557338 w 1821657"/>
                <a:gd name="connsiteY22" fmla="*/ 242887 h 550069"/>
                <a:gd name="connsiteX23" fmla="*/ 1473994 w 1821657"/>
                <a:gd name="connsiteY23" fmla="*/ 261937 h 550069"/>
                <a:gd name="connsiteX24" fmla="*/ 1335882 w 1821657"/>
                <a:gd name="connsiteY24" fmla="*/ 292894 h 550069"/>
                <a:gd name="connsiteX25" fmla="*/ 1162050 w 1821657"/>
                <a:gd name="connsiteY25" fmla="*/ 338137 h 550069"/>
                <a:gd name="connsiteX26" fmla="*/ 957263 w 1821657"/>
                <a:gd name="connsiteY26" fmla="*/ 378619 h 550069"/>
                <a:gd name="connsiteX27" fmla="*/ 845344 w 1821657"/>
                <a:gd name="connsiteY27" fmla="*/ 404812 h 550069"/>
                <a:gd name="connsiteX28" fmla="*/ 678657 w 1821657"/>
                <a:gd name="connsiteY28" fmla="*/ 452437 h 550069"/>
                <a:gd name="connsiteX29" fmla="*/ 559594 w 1821657"/>
                <a:gd name="connsiteY29" fmla="*/ 495300 h 550069"/>
                <a:gd name="connsiteX30" fmla="*/ 490538 w 1821657"/>
                <a:gd name="connsiteY30" fmla="*/ 521494 h 550069"/>
                <a:gd name="connsiteX31" fmla="*/ 457200 w 1821657"/>
                <a:gd name="connsiteY31" fmla="*/ 535781 h 550069"/>
                <a:gd name="connsiteX32" fmla="*/ 435769 w 1821657"/>
                <a:gd name="connsiteY32" fmla="*/ 542925 h 550069"/>
                <a:gd name="connsiteX33" fmla="*/ 400050 w 1821657"/>
                <a:gd name="connsiteY33" fmla="*/ 550069 h 550069"/>
                <a:gd name="connsiteX34" fmla="*/ 373857 w 1821657"/>
                <a:gd name="connsiteY34" fmla="*/ 550069 h 550069"/>
                <a:gd name="connsiteX35" fmla="*/ 340519 w 1821657"/>
                <a:gd name="connsiteY35" fmla="*/ 542925 h 550069"/>
                <a:gd name="connsiteX36" fmla="*/ 302419 w 1821657"/>
                <a:gd name="connsiteY36" fmla="*/ 531019 h 550069"/>
                <a:gd name="connsiteX37" fmla="*/ 250032 w 1821657"/>
                <a:gd name="connsiteY37" fmla="*/ 502444 h 550069"/>
                <a:gd name="connsiteX38" fmla="*/ 180975 w 1821657"/>
                <a:gd name="connsiteY38" fmla="*/ 452437 h 550069"/>
                <a:gd name="connsiteX39" fmla="*/ 107157 w 1821657"/>
                <a:gd name="connsiteY39" fmla="*/ 390525 h 550069"/>
                <a:gd name="connsiteX40" fmla="*/ 42863 w 1821657"/>
                <a:gd name="connsiteY40" fmla="*/ 323850 h 550069"/>
                <a:gd name="connsiteX41" fmla="*/ 16669 w 1821657"/>
                <a:gd name="connsiteY41" fmla="*/ 295275 h 550069"/>
                <a:gd name="connsiteX42" fmla="*/ 4763 w 1821657"/>
                <a:gd name="connsiteY42" fmla="*/ 271462 h 550069"/>
                <a:gd name="connsiteX43" fmla="*/ 0 w 1821657"/>
                <a:gd name="connsiteY43" fmla="*/ 242887 h 550069"/>
                <a:gd name="connsiteX44" fmla="*/ 9525 w 1821657"/>
                <a:gd name="connsiteY44" fmla="*/ 233362 h 550069"/>
                <a:gd name="connsiteX45" fmla="*/ 26194 w 1821657"/>
                <a:gd name="connsiteY45" fmla="*/ 233362 h 550069"/>
                <a:gd name="connsiteX46" fmla="*/ 66675 w 1821657"/>
                <a:gd name="connsiteY46" fmla="*/ 250031 h 550069"/>
                <a:gd name="connsiteX47" fmla="*/ 123825 w 1821657"/>
                <a:gd name="connsiteY47" fmla="*/ 278606 h 550069"/>
                <a:gd name="connsiteX48" fmla="*/ 173832 w 1821657"/>
                <a:gd name="connsiteY48" fmla="*/ 295275 h 550069"/>
                <a:gd name="connsiteX49" fmla="*/ 242888 w 1821657"/>
                <a:gd name="connsiteY49" fmla="*/ 307181 h 550069"/>
                <a:gd name="connsiteX50" fmla="*/ 300038 w 1821657"/>
                <a:gd name="connsiteY50" fmla="*/ 311944 h 550069"/>
                <a:gd name="connsiteX51" fmla="*/ 342900 w 1821657"/>
                <a:gd name="connsiteY51" fmla="*/ 311944 h 550069"/>
                <a:gd name="connsiteX52" fmla="*/ 426244 w 1821657"/>
                <a:gd name="connsiteY52" fmla="*/ 300037 h 550069"/>
                <a:gd name="connsiteX53" fmla="*/ 692944 w 1821657"/>
                <a:gd name="connsiteY53" fmla="*/ 24050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21657" h="550069">
                  <a:moveTo>
                    <a:pt x="692944" y="240506"/>
                  </a:moveTo>
                  <a:lnTo>
                    <a:pt x="907257" y="190500"/>
                  </a:lnTo>
                  <a:lnTo>
                    <a:pt x="988219" y="169069"/>
                  </a:lnTo>
                  <a:lnTo>
                    <a:pt x="1178719" y="130969"/>
                  </a:lnTo>
                  <a:lnTo>
                    <a:pt x="1285875" y="100012"/>
                  </a:lnTo>
                  <a:lnTo>
                    <a:pt x="1357313" y="80962"/>
                  </a:lnTo>
                  <a:lnTo>
                    <a:pt x="1400175" y="69056"/>
                  </a:lnTo>
                  <a:lnTo>
                    <a:pt x="1443038" y="40481"/>
                  </a:lnTo>
                  <a:lnTo>
                    <a:pt x="1485900" y="4762"/>
                  </a:lnTo>
                  <a:lnTo>
                    <a:pt x="1509713" y="0"/>
                  </a:lnTo>
                  <a:lnTo>
                    <a:pt x="1593057" y="7144"/>
                  </a:lnTo>
                  <a:lnTo>
                    <a:pt x="1671638" y="21431"/>
                  </a:lnTo>
                  <a:lnTo>
                    <a:pt x="1735932" y="45244"/>
                  </a:lnTo>
                  <a:lnTo>
                    <a:pt x="1778794" y="66675"/>
                  </a:lnTo>
                  <a:lnTo>
                    <a:pt x="1807369" y="85725"/>
                  </a:lnTo>
                  <a:lnTo>
                    <a:pt x="1819275" y="100012"/>
                  </a:lnTo>
                  <a:lnTo>
                    <a:pt x="1821657" y="116681"/>
                  </a:lnTo>
                  <a:lnTo>
                    <a:pt x="1814513" y="140494"/>
                  </a:lnTo>
                  <a:lnTo>
                    <a:pt x="1797844" y="161925"/>
                  </a:lnTo>
                  <a:lnTo>
                    <a:pt x="1759744" y="188119"/>
                  </a:lnTo>
                  <a:lnTo>
                    <a:pt x="1688307" y="216694"/>
                  </a:lnTo>
                  <a:lnTo>
                    <a:pt x="1650207" y="226219"/>
                  </a:lnTo>
                  <a:lnTo>
                    <a:pt x="1557338" y="242887"/>
                  </a:lnTo>
                  <a:lnTo>
                    <a:pt x="1473994" y="261937"/>
                  </a:lnTo>
                  <a:lnTo>
                    <a:pt x="1335882" y="292894"/>
                  </a:lnTo>
                  <a:lnTo>
                    <a:pt x="1162050" y="338137"/>
                  </a:lnTo>
                  <a:lnTo>
                    <a:pt x="957263" y="378619"/>
                  </a:lnTo>
                  <a:lnTo>
                    <a:pt x="845344" y="404812"/>
                  </a:lnTo>
                  <a:lnTo>
                    <a:pt x="678657" y="452437"/>
                  </a:lnTo>
                  <a:lnTo>
                    <a:pt x="559594" y="495300"/>
                  </a:lnTo>
                  <a:lnTo>
                    <a:pt x="490538" y="521494"/>
                  </a:lnTo>
                  <a:lnTo>
                    <a:pt x="457200" y="535781"/>
                  </a:lnTo>
                  <a:lnTo>
                    <a:pt x="435769" y="542925"/>
                  </a:lnTo>
                  <a:lnTo>
                    <a:pt x="400050" y="550069"/>
                  </a:lnTo>
                  <a:lnTo>
                    <a:pt x="373857" y="550069"/>
                  </a:lnTo>
                  <a:lnTo>
                    <a:pt x="340519" y="542925"/>
                  </a:lnTo>
                  <a:lnTo>
                    <a:pt x="302419" y="531019"/>
                  </a:lnTo>
                  <a:lnTo>
                    <a:pt x="250032" y="502444"/>
                  </a:lnTo>
                  <a:lnTo>
                    <a:pt x="180975" y="452437"/>
                  </a:lnTo>
                  <a:lnTo>
                    <a:pt x="107157" y="390525"/>
                  </a:lnTo>
                  <a:lnTo>
                    <a:pt x="42863" y="323850"/>
                  </a:lnTo>
                  <a:lnTo>
                    <a:pt x="16669" y="295275"/>
                  </a:lnTo>
                  <a:lnTo>
                    <a:pt x="4763" y="271462"/>
                  </a:lnTo>
                  <a:lnTo>
                    <a:pt x="0" y="242887"/>
                  </a:lnTo>
                  <a:lnTo>
                    <a:pt x="9525" y="233362"/>
                  </a:lnTo>
                  <a:lnTo>
                    <a:pt x="26194" y="233362"/>
                  </a:lnTo>
                  <a:lnTo>
                    <a:pt x="66675" y="250031"/>
                  </a:lnTo>
                  <a:lnTo>
                    <a:pt x="123825" y="278606"/>
                  </a:lnTo>
                  <a:lnTo>
                    <a:pt x="173832" y="295275"/>
                  </a:lnTo>
                  <a:lnTo>
                    <a:pt x="242888" y="307181"/>
                  </a:lnTo>
                  <a:lnTo>
                    <a:pt x="300038" y="311944"/>
                  </a:lnTo>
                  <a:lnTo>
                    <a:pt x="342900" y="311944"/>
                  </a:lnTo>
                  <a:lnTo>
                    <a:pt x="426244" y="300037"/>
                  </a:lnTo>
                  <a:lnTo>
                    <a:pt x="692944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7">
              <a:extLst>
                <a:ext uri="{FF2B5EF4-FFF2-40B4-BE49-F238E27FC236}">
                  <a16:creationId xmlns:a16="http://schemas.microsoft.com/office/drawing/2014/main" id="{4E07DF61-CF57-4841-B6DC-E4D5D8CBE74C}"/>
                </a:ext>
              </a:extLst>
            </p:cNvPr>
            <p:cNvSpPr/>
            <p:nvPr/>
          </p:nvSpPr>
          <p:spPr>
            <a:xfrm rot="5400000">
              <a:off x="4973639" y="3895729"/>
              <a:ext cx="2155825" cy="390525"/>
            </a:xfrm>
            <a:custGeom>
              <a:avLst/>
              <a:gdLst>
                <a:gd name="connsiteX0" fmla="*/ 1095375 w 2155032"/>
                <a:gd name="connsiteY0" fmla="*/ 23812 h 390525"/>
                <a:gd name="connsiteX1" fmla="*/ 771525 w 2155032"/>
                <a:gd name="connsiteY1" fmla="*/ 23812 h 390525"/>
                <a:gd name="connsiteX2" fmla="*/ 519113 w 2155032"/>
                <a:gd name="connsiteY2" fmla="*/ 23812 h 390525"/>
                <a:gd name="connsiteX3" fmla="*/ 183357 w 2155032"/>
                <a:gd name="connsiteY3" fmla="*/ 21431 h 390525"/>
                <a:gd name="connsiteX4" fmla="*/ 78582 w 2155032"/>
                <a:gd name="connsiteY4" fmla="*/ 73819 h 390525"/>
                <a:gd name="connsiteX5" fmla="*/ 54769 w 2155032"/>
                <a:gd name="connsiteY5" fmla="*/ 133350 h 390525"/>
                <a:gd name="connsiteX6" fmla="*/ 28575 w 2155032"/>
                <a:gd name="connsiteY6" fmla="*/ 219075 h 390525"/>
                <a:gd name="connsiteX7" fmla="*/ 19050 w 2155032"/>
                <a:gd name="connsiteY7" fmla="*/ 259556 h 390525"/>
                <a:gd name="connsiteX8" fmla="*/ 14288 w 2155032"/>
                <a:gd name="connsiteY8" fmla="*/ 304800 h 390525"/>
                <a:gd name="connsiteX9" fmla="*/ 4763 w 2155032"/>
                <a:gd name="connsiteY9" fmla="*/ 335756 h 390525"/>
                <a:gd name="connsiteX10" fmla="*/ 0 w 2155032"/>
                <a:gd name="connsiteY10" fmla="*/ 361950 h 390525"/>
                <a:gd name="connsiteX11" fmla="*/ 2382 w 2155032"/>
                <a:gd name="connsiteY11" fmla="*/ 383381 h 390525"/>
                <a:gd name="connsiteX12" fmla="*/ 11907 w 2155032"/>
                <a:gd name="connsiteY12" fmla="*/ 390525 h 390525"/>
                <a:gd name="connsiteX13" fmla="*/ 26194 w 2155032"/>
                <a:gd name="connsiteY13" fmla="*/ 390525 h 390525"/>
                <a:gd name="connsiteX14" fmla="*/ 47625 w 2155032"/>
                <a:gd name="connsiteY14" fmla="*/ 385762 h 390525"/>
                <a:gd name="connsiteX15" fmla="*/ 71438 w 2155032"/>
                <a:gd name="connsiteY15" fmla="*/ 364331 h 390525"/>
                <a:gd name="connsiteX16" fmla="*/ 109538 w 2155032"/>
                <a:gd name="connsiteY16" fmla="*/ 330994 h 390525"/>
                <a:gd name="connsiteX17" fmla="*/ 161925 w 2155032"/>
                <a:gd name="connsiteY17" fmla="*/ 297656 h 390525"/>
                <a:gd name="connsiteX18" fmla="*/ 209550 w 2155032"/>
                <a:gd name="connsiteY18" fmla="*/ 273844 h 390525"/>
                <a:gd name="connsiteX19" fmla="*/ 254794 w 2155032"/>
                <a:gd name="connsiteY19" fmla="*/ 257175 h 390525"/>
                <a:gd name="connsiteX20" fmla="*/ 295275 w 2155032"/>
                <a:gd name="connsiteY20" fmla="*/ 247650 h 390525"/>
                <a:gd name="connsiteX21" fmla="*/ 392907 w 2155032"/>
                <a:gd name="connsiteY21" fmla="*/ 242887 h 390525"/>
                <a:gd name="connsiteX22" fmla="*/ 661988 w 2155032"/>
                <a:gd name="connsiteY22" fmla="*/ 245269 h 390525"/>
                <a:gd name="connsiteX23" fmla="*/ 1026319 w 2155032"/>
                <a:gd name="connsiteY23" fmla="*/ 245269 h 390525"/>
                <a:gd name="connsiteX24" fmla="*/ 1326357 w 2155032"/>
                <a:gd name="connsiteY24" fmla="*/ 245269 h 390525"/>
                <a:gd name="connsiteX25" fmla="*/ 1650207 w 2155032"/>
                <a:gd name="connsiteY25" fmla="*/ 245269 h 390525"/>
                <a:gd name="connsiteX26" fmla="*/ 1778794 w 2155032"/>
                <a:gd name="connsiteY26" fmla="*/ 247650 h 390525"/>
                <a:gd name="connsiteX27" fmla="*/ 1864519 w 2155032"/>
                <a:gd name="connsiteY27" fmla="*/ 257175 h 390525"/>
                <a:gd name="connsiteX28" fmla="*/ 1931194 w 2155032"/>
                <a:gd name="connsiteY28" fmla="*/ 266700 h 390525"/>
                <a:gd name="connsiteX29" fmla="*/ 2007394 w 2155032"/>
                <a:gd name="connsiteY29" fmla="*/ 257175 h 390525"/>
                <a:gd name="connsiteX30" fmla="*/ 2071688 w 2155032"/>
                <a:gd name="connsiteY30" fmla="*/ 238125 h 390525"/>
                <a:gd name="connsiteX31" fmla="*/ 2107407 w 2155032"/>
                <a:gd name="connsiteY31" fmla="*/ 219075 h 390525"/>
                <a:gd name="connsiteX32" fmla="*/ 2128838 w 2155032"/>
                <a:gd name="connsiteY32" fmla="*/ 202406 h 390525"/>
                <a:gd name="connsiteX33" fmla="*/ 2147888 w 2155032"/>
                <a:gd name="connsiteY33" fmla="*/ 173831 h 390525"/>
                <a:gd name="connsiteX34" fmla="*/ 2155032 w 2155032"/>
                <a:gd name="connsiteY34" fmla="*/ 147637 h 390525"/>
                <a:gd name="connsiteX35" fmla="*/ 2152650 w 2155032"/>
                <a:gd name="connsiteY35" fmla="*/ 121444 h 390525"/>
                <a:gd name="connsiteX36" fmla="*/ 2145507 w 2155032"/>
                <a:gd name="connsiteY36" fmla="*/ 95250 h 390525"/>
                <a:gd name="connsiteX37" fmla="*/ 2124075 w 2155032"/>
                <a:gd name="connsiteY37" fmla="*/ 69056 h 390525"/>
                <a:gd name="connsiteX38" fmla="*/ 2093119 w 2155032"/>
                <a:gd name="connsiteY38" fmla="*/ 42862 h 390525"/>
                <a:gd name="connsiteX39" fmla="*/ 2055019 w 2155032"/>
                <a:gd name="connsiteY39" fmla="*/ 16669 h 390525"/>
                <a:gd name="connsiteX40" fmla="*/ 1997869 w 2155032"/>
                <a:gd name="connsiteY40" fmla="*/ 0 h 390525"/>
                <a:gd name="connsiteX41" fmla="*/ 1854994 w 2155032"/>
                <a:gd name="connsiteY41" fmla="*/ 21431 h 390525"/>
                <a:gd name="connsiteX42" fmla="*/ 1671638 w 2155032"/>
                <a:gd name="connsiteY42" fmla="*/ 23812 h 390525"/>
                <a:gd name="connsiteX43" fmla="*/ 1381125 w 2155032"/>
                <a:gd name="connsiteY43" fmla="*/ 23812 h 390525"/>
                <a:gd name="connsiteX44" fmla="*/ 1095375 w 2155032"/>
                <a:gd name="connsiteY44" fmla="*/ 23812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55032" h="390525">
                  <a:moveTo>
                    <a:pt x="1095375" y="23812"/>
                  </a:moveTo>
                  <a:lnTo>
                    <a:pt x="771525" y="23812"/>
                  </a:lnTo>
                  <a:lnTo>
                    <a:pt x="519113" y="23812"/>
                  </a:lnTo>
                  <a:lnTo>
                    <a:pt x="183357" y="21431"/>
                  </a:lnTo>
                  <a:lnTo>
                    <a:pt x="78582" y="73819"/>
                  </a:lnTo>
                  <a:lnTo>
                    <a:pt x="54769" y="133350"/>
                  </a:lnTo>
                  <a:lnTo>
                    <a:pt x="28575" y="219075"/>
                  </a:lnTo>
                  <a:lnTo>
                    <a:pt x="19050" y="259556"/>
                  </a:lnTo>
                  <a:lnTo>
                    <a:pt x="14288" y="304800"/>
                  </a:lnTo>
                  <a:lnTo>
                    <a:pt x="4763" y="335756"/>
                  </a:lnTo>
                  <a:lnTo>
                    <a:pt x="0" y="361950"/>
                  </a:lnTo>
                  <a:lnTo>
                    <a:pt x="2382" y="383381"/>
                  </a:lnTo>
                  <a:lnTo>
                    <a:pt x="11907" y="390525"/>
                  </a:lnTo>
                  <a:lnTo>
                    <a:pt x="26194" y="390525"/>
                  </a:lnTo>
                  <a:lnTo>
                    <a:pt x="47625" y="385762"/>
                  </a:lnTo>
                  <a:lnTo>
                    <a:pt x="71438" y="364331"/>
                  </a:lnTo>
                  <a:lnTo>
                    <a:pt x="109538" y="330994"/>
                  </a:lnTo>
                  <a:lnTo>
                    <a:pt x="161925" y="297656"/>
                  </a:lnTo>
                  <a:lnTo>
                    <a:pt x="209550" y="273844"/>
                  </a:lnTo>
                  <a:lnTo>
                    <a:pt x="254794" y="257175"/>
                  </a:lnTo>
                  <a:lnTo>
                    <a:pt x="295275" y="247650"/>
                  </a:lnTo>
                  <a:lnTo>
                    <a:pt x="392907" y="242887"/>
                  </a:lnTo>
                  <a:lnTo>
                    <a:pt x="661988" y="245269"/>
                  </a:lnTo>
                  <a:lnTo>
                    <a:pt x="1026319" y="245269"/>
                  </a:lnTo>
                  <a:lnTo>
                    <a:pt x="1326357" y="245269"/>
                  </a:lnTo>
                  <a:lnTo>
                    <a:pt x="1650207" y="245269"/>
                  </a:lnTo>
                  <a:lnTo>
                    <a:pt x="1778794" y="247650"/>
                  </a:lnTo>
                  <a:lnTo>
                    <a:pt x="1864519" y="257175"/>
                  </a:lnTo>
                  <a:lnTo>
                    <a:pt x="1931194" y="266700"/>
                  </a:lnTo>
                  <a:lnTo>
                    <a:pt x="2007394" y="257175"/>
                  </a:lnTo>
                  <a:lnTo>
                    <a:pt x="2071688" y="238125"/>
                  </a:lnTo>
                  <a:lnTo>
                    <a:pt x="2107407" y="219075"/>
                  </a:lnTo>
                  <a:lnTo>
                    <a:pt x="2128838" y="202406"/>
                  </a:lnTo>
                  <a:lnTo>
                    <a:pt x="2147888" y="173831"/>
                  </a:lnTo>
                  <a:lnTo>
                    <a:pt x="2155032" y="147637"/>
                  </a:lnTo>
                  <a:lnTo>
                    <a:pt x="2152650" y="121444"/>
                  </a:lnTo>
                  <a:lnTo>
                    <a:pt x="2145507" y="95250"/>
                  </a:lnTo>
                  <a:lnTo>
                    <a:pt x="2124075" y="69056"/>
                  </a:lnTo>
                  <a:lnTo>
                    <a:pt x="2093119" y="42862"/>
                  </a:lnTo>
                  <a:lnTo>
                    <a:pt x="2055019" y="16669"/>
                  </a:lnTo>
                  <a:lnTo>
                    <a:pt x="1997869" y="0"/>
                  </a:lnTo>
                  <a:lnTo>
                    <a:pt x="1854994" y="21431"/>
                  </a:lnTo>
                  <a:lnTo>
                    <a:pt x="1671638" y="23812"/>
                  </a:lnTo>
                  <a:lnTo>
                    <a:pt x="1381125" y="23812"/>
                  </a:lnTo>
                  <a:lnTo>
                    <a:pt x="1095375" y="23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4">
              <a:extLst>
                <a:ext uri="{FF2B5EF4-FFF2-40B4-BE49-F238E27FC236}">
                  <a16:creationId xmlns:a16="http://schemas.microsoft.com/office/drawing/2014/main" id="{23B52841-4E86-435C-97CD-99D8F750084B}"/>
                </a:ext>
              </a:extLst>
            </p:cNvPr>
            <p:cNvSpPr/>
            <p:nvPr/>
          </p:nvSpPr>
          <p:spPr>
            <a:xfrm rot="5400000">
              <a:off x="7177882" y="5085558"/>
              <a:ext cx="885825" cy="1004888"/>
            </a:xfrm>
            <a:custGeom>
              <a:avLst/>
              <a:gdLst>
                <a:gd name="connsiteX0" fmla="*/ 497681 w 885825"/>
                <a:gd name="connsiteY0" fmla="*/ 495300 h 1004887"/>
                <a:gd name="connsiteX1" fmla="*/ 400050 w 885825"/>
                <a:gd name="connsiteY1" fmla="*/ 581025 h 1004887"/>
                <a:gd name="connsiteX2" fmla="*/ 314325 w 885825"/>
                <a:gd name="connsiteY2" fmla="*/ 661987 h 1004887"/>
                <a:gd name="connsiteX3" fmla="*/ 247650 w 885825"/>
                <a:gd name="connsiteY3" fmla="*/ 733425 h 1004887"/>
                <a:gd name="connsiteX4" fmla="*/ 171450 w 885825"/>
                <a:gd name="connsiteY4" fmla="*/ 821531 h 1004887"/>
                <a:gd name="connsiteX5" fmla="*/ 92869 w 885825"/>
                <a:gd name="connsiteY5" fmla="*/ 926306 h 1004887"/>
                <a:gd name="connsiteX6" fmla="*/ 54769 w 885825"/>
                <a:gd name="connsiteY6" fmla="*/ 983456 h 1004887"/>
                <a:gd name="connsiteX7" fmla="*/ 33338 w 885825"/>
                <a:gd name="connsiteY7" fmla="*/ 1000125 h 1004887"/>
                <a:gd name="connsiteX8" fmla="*/ 16669 w 885825"/>
                <a:gd name="connsiteY8" fmla="*/ 1004887 h 1004887"/>
                <a:gd name="connsiteX9" fmla="*/ 4763 w 885825"/>
                <a:gd name="connsiteY9" fmla="*/ 1000125 h 1004887"/>
                <a:gd name="connsiteX10" fmla="*/ 0 w 885825"/>
                <a:gd name="connsiteY10" fmla="*/ 981075 h 1004887"/>
                <a:gd name="connsiteX11" fmla="*/ 0 w 885825"/>
                <a:gd name="connsiteY11" fmla="*/ 950119 h 1004887"/>
                <a:gd name="connsiteX12" fmla="*/ 7144 w 885825"/>
                <a:gd name="connsiteY12" fmla="*/ 892969 h 1004887"/>
                <a:gd name="connsiteX13" fmla="*/ 38100 w 885825"/>
                <a:gd name="connsiteY13" fmla="*/ 776287 h 1004887"/>
                <a:gd name="connsiteX14" fmla="*/ 71438 w 885825"/>
                <a:gd name="connsiteY14" fmla="*/ 685800 h 1004887"/>
                <a:gd name="connsiteX15" fmla="*/ 102394 w 885825"/>
                <a:gd name="connsiteY15" fmla="*/ 607219 h 1004887"/>
                <a:gd name="connsiteX16" fmla="*/ 133350 w 885825"/>
                <a:gd name="connsiteY16" fmla="*/ 540544 h 1004887"/>
                <a:gd name="connsiteX17" fmla="*/ 178594 w 885825"/>
                <a:gd name="connsiteY17" fmla="*/ 452437 h 1004887"/>
                <a:gd name="connsiteX18" fmla="*/ 228600 w 885825"/>
                <a:gd name="connsiteY18" fmla="*/ 369094 h 1004887"/>
                <a:gd name="connsiteX19" fmla="*/ 278606 w 885825"/>
                <a:gd name="connsiteY19" fmla="*/ 295275 h 1004887"/>
                <a:gd name="connsiteX20" fmla="*/ 330994 w 885825"/>
                <a:gd name="connsiteY20" fmla="*/ 230981 h 1004887"/>
                <a:gd name="connsiteX21" fmla="*/ 376238 w 885825"/>
                <a:gd name="connsiteY21" fmla="*/ 183356 h 1004887"/>
                <a:gd name="connsiteX22" fmla="*/ 414338 w 885825"/>
                <a:gd name="connsiteY22" fmla="*/ 150019 h 1004887"/>
                <a:gd name="connsiteX23" fmla="*/ 445294 w 885825"/>
                <a:gd name="connsiteY23" fmla="*/ 123825 h 1004887"/>
                <a:gd name="connsiteX24" fmla="*/ 490538 w 885825"/>
                <a:gd name="connsiteY24" fmla="*/ 88106 h 1004887"/>
                <a:gd name="connsiteX25" fmla="*/ 552450 w 885825"/>
                <a:gd name="connsiteY25" fmla="*/ 54769 h 1004887"/>
                <a:gd name="connsiteX26" fmla="*/ 619125 w 885825"/>
                <a:gd name="connsiteY26" fmla="*/ 28575 h 1004887"/>
                <a:gd name="connsiteX27" fmla="*/ 692944 w 885825"/>
                <a:gd name="connsiteY27" fmla="*/ 7144 h 1004887"/>
                <a:gd name="connsiteX28" fmla="*/ 740569 w 885825"/>
                <a:gd name="connsiteY28" fmla="*/ 0 h 1004887"/>
                <a:gd name="connsiteX29" fmla="*/ 783431 w 885825"/>
                <a:gd name="connsiteY29" fmla="*/ 4762 h 1004887"/>
                <a:gd name="connsiteX30" fmla="*/ 816769 w 885825"/>
                <a:gd name="connsiteY30" fmla="*/ 16669 h 1004887"/>
                <a:gd name="connsiteX31" fmla="*/ 842963 w 885825"/>
                <a:gd name="connsiteY31" fmla="*/ 33337 h 1004887"/>
                <a:gd name="connsiteX32" fmla="*/ 864394 w 885825"/>
                <a:gd name="connsiteY32" fmla="*/ 52387 h 1004887"/>
                <a:gd name="connsiteX33" fmla="*/ 878681 w 885825"/>
                <a:gd name="connsiteY33" fmla="*/ 73819 h 1004887"/>
                <a:gd name="connsiteX34" fmla="*/ 885825 w 885825"/>
                <a:gd name="connsiteY34" fmla="*/ 102394 h 1004887"/>
                <a:gd name="connsiteX35" fmla="*/ 883444 w 885825"/>
                <a:gd name="connsiteY35" fmla="*/ 138112 h 1004887"/>
                <a:gd name="connsiteX36" fmla="*/ 871538 w 885825"/>
                <a:gd name="connsiteY36" fmla="*/ 173831 h 1004887"/>
                <a:gd name="connsiteX37" fmla="*/ 845344 w 885825"/>
                <a:gd name="connsiteY37" fmla="*/ 211931 h 1004887"/>
                <a:gd name="connsiteX38" fmla="*/ 788194 w 885825"/>
                <a:gd name="connsiteY38" fmla="*/ 261937 h 1004887"/>
                <a:gd name="connsiteX39" fmla="*/ 666750 w 885825"/>
                <a:gd name="connsiteY39" fmla="*/ 354806 h 1004887"/>
                <a:gd name="connsiteX40" fmla="*/ 497681 w 885825"/>
                <a:gd name="connsiteY40" fmla="*/ 495300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5825" h="1004887">
                  <a:moveTo>
                    <a:pt x="497681" y="495300"/>
                  </a:moveTo>
                  <a:lnTo>
                    <a:pt x="400050" y="581025"/>
                  </a:lnTo>
                  <a:lnTo>
                    <a:pt x="314325" y="661987"/>
                  </a:lnTo>
                  <a:lnTo>
                    <a:pt x="247650" y="733425"/>
                  </a:lnTo>
                  <a:lnTo>
                    <a:pt x="171450" y="821531"/>
                  </a:lnTo>
                  <a:lnTo>
                    <a:pt x="92869" y="926306"/>
                  </a:lnTo>
                  <a:lnTo>
                    <a:pt x="54769" y="983456"/>
                  </a:lnTo>
                  <a:lnTo>
                    <a:pt x="33338" y="1000125"/>
                  </a:lnTo>
                  <a:lnTo>
                    <a:pt x="16669" y="1004887"/>
                  </a:lnTo>
                  <a:lnTo>
                    <a:pt x="4763" y="1000125"/>
                  </a:lnTo>
                  <a:lnTo>
                    <a:pt x="0" y="981075"/>
                  </a:lnTo>
                  <a:lnTo>
                    <a:pt x="0" y="950119"/>
                  </a:lnTo>
                  <a:lnTo>
                    <a:pt x="7144" y="892969"/>
                  </a:lnTo>
                  <a:lnTo>
                    <a:pt x="38100" y="776287"/>
                  </a:lnTo>
                  <a:lnTo>
                    <a:pt x="71438" y="685800"/>
                  </a:lnTo>
                  <a:lnTo>
                    <a:pt x="102394" y="607219"/>
                  </a:lnTo>
                  <a:lnTo>
                    <a:pt x="133350" y="540544"/>
                  </a:lnTo>
                  <a:lnTo>
                    <a:pt x="178594" y="452437"/>
                  </a:lnTo>
                  <a:lnTo>
                    <a:pt x="228600" y="369094"/>
                  </a:lnTo>
                  <a:lnTo>
                    <a:pt x="278606" y="295275"/>
                  </a:lnTo>
                  <a:lnTo>
                    <a:pt x="330994" y="230981"/>
                  </a:lnTo>
                  <a:lnTo>
                    <a:pt x="376238" y="183356"/>
                  </a:lnTo>
                  <a:lnTo>
                    <a:pt x="414338" y="150019"/>
                  </a:lnTo>
                  <a:lnTo>
                    <a:pt x="445294" y="123825"/>
                  </a:lnTo>
                  <a:lnTo>
                    <a:pt x="490538" y="88106"/>
                  </a:lnTo>
                  <a:lnTo>
                    <a:pt x="552450" y="54769"/>
                  </a:lnTo>
                  <a:lnTo>
                    <a:pt x="619125" y="28575"/>
                  </a:lnTo>
                  <a:lnTo>
                    <a:pt x="692944" y="7144"/>
                  </a:lnTo>
                  <a:lnTo>
                    <a:pt x="740569" y="0"/>
                  </a:lnTo>
                  <a:lnTo>
                    <a:pt x="783431" y="4762"/>
                  </a:lnTo>
                  <a:lnTo>
                    <a:pt x="816769" y="16669"/>
                  </a:lnTo>
                  <a:lnTo>
                    <a:pt x="842963" y="33337"/>
                  </a:lnTo>
                  <a:lnTo>
                    <a:pt x="864394" y="52387"/>
                  </a:lnTo>
                  <a:lnTo>
                    <a:pt x="878681" y="73819"/>
                  </a:lnTo>
                  <a:lnTo>
                    <a:pt x="885825" y="102394"/>
                  </a:lnTo>
                  <a:lnTo>
                    <a:pt x="883444" y="138112"/>
                  </a:lnTo>
                  <a:lnTo>
                    <a:pt x="871538" y="173831"/>
                  </a:lnTo>
                  <a:lnTo>
                    <a:pt x="845344" y="211931"/>
                  </a:lnTo>
                  <a:lnTo>
                    <a:pt x="788194" y="261937"/>
                  </a:lnTo>
                  <a:lnTo>
                    <a:pt x="666750" y="354806"/>
                  </a:lnTo>
                  <a:lnTo>
                    <a:pt x="497681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5">
              <a:extLst>
                <a:ext uri="{FF2B5EF4-FFF2-40B4-BE49-F238E27FC236}">
                  <a16:creationId xmlns:a16="http://schemas.microsoft.com/office/drawing/2014/main" id="{337104D2-6C51-49A7-9B38-E14A763799B5}"/>
                </a:ext>
              </a:extLst>
            </p:cNvPr>
            <p:cNvSpPr/>
            <p:nvPr/>
          </p:nvSpPr>
          <p:spPr>
            <a:xfrm rot="5400000">
              <a:off x="2602707" y="3612361"/>
              <a:ext cx="4389437" cy="476250"/>
            </a:xfrm>
            <a:custGeom>
              <a:avLst/>
              <a:gdLst>
                <a:gd name="connsiteX0" fmla="*/ 1574604 w 4388414"/>
                <a:gd name="connsiteY0" fmla="*/ 91793 h 476618"/>
                <a:gd name="connsiteX1" fmla="*/ 1934715 w 4388414"/>
                <a:gd name="connsiteY1" fmla="*/ 102384 h 476618"/>
                <a:gd name="connsiteX2" fmla="*/ 2093587 w 4388414"/>
                <a:gd name="connsiteY2" fmla="*/ 105915 h 476618"/>
                <a:gd name="connsiteX3" fmla="*/ 2404272 w 4388414"/>
                <a:gd name="connsiteY3" fmla="*/ 105915 h 476618"/>
                <a:gd name="connsiteX4" fmla="*/ 2817340 w 4388414"/>
                <a:gd name="connsiteY4" fmla="*/ 105915 h 476618"/>
                <a:gd name="connsiteX5" fmla="*/ 3173921 w 4388414"/>
                <a:gd name="connsiteY5" fmla="*/ 105915 h 476618"/>
                <a:gd name="connsiteX6" fmla="*/ 3452831 w 4388414"/>
                <a:gd name="connsiteY6" fmla="*/ 102384 h 476618"/>
                <a:gd name="connsiteX7" fmla="*/ 3696435 w 4388414"/>
                <a:gd name="connsiteY7" fmla="*/ 91793 h 476618"/>
                <a:gd name="connsiteX8" fmla="*/ 3820003 w 4388414"/>
                <a:gd name="connsiteY8" fmla="*/ 81201 h 476618"/>
                <a:gd name="connsiteX9" fmla="*/ 3894143 w 4388414"/>
                <a:gd name="connsiteY9" fmla="*/ 91793 h 476618"/>
                <a:gd name="connsiteX10" fmla="*/ 4010650 w 4388414"/>
                <a:gd name="connsiteY10" fmla="*/ 116506 h 476618"/>
                <a:gd name="connsiteX11" fmla="*/ 4141279 w 4388414"/>
                <a:gd name="connsiteY11" fmla="*/ 158873 h 476618"/>
                <a:gd name="connsiteX12" fmla="*/ 4208358 w 4388414"/>
                <a:gd name="connsiteY12" fmla="*/ 187117 h 476618"/>
                <a:gd name="connsiteX13" fmla="*/ 4243663 w 4388414"/>
                <a:gd name="connsiteY13" fmla="*/ 204769 h 476618"/>
                <a:gd name="connsiteX14" fmla="*/ 4282499 w 4388414"/>
                <a:gd name="connsiteY14" fmla="*/ 229483 h 476618"/>
                <a:gd name="connsiteX15" fmla="*/ 4353109 w 4388414"/>
                <a:gd name="connsiteY15" fmla="*/ 275379 h 476618"/>
                <a:gd name="connsiteX16" fmla="*/ 4377822 w 4388414"/>
                <a:gd name="connsiteY16" fmla="*/ 300093 h 476618"/>
                <a:gd name="connsiteX17" fmla="*/ 4384883 w 4388414"/>
                <a:gd name="connsiteY17" fmla="*/ 314215 h 476618"/>
                <a:gd name="connsiteX18" fmla="*/ 4388414 w 4388414"/>
                <a:gd name="connsiteY18" fmla="*/ 328337 h 476618"/>
                <a:gd name="connsiteX19" fmla="*/ 4381353 w 4388414"/>
                <a:gd name="connsiteY19" fmla="*/ 353050 h 476618"/>
                <a:gd name="connsiteX20" fmla="*/ 4360170 w 4388414"/>
                <a:gd name="connsiteY20" fmla="*/ 374233 h 476618"/>
                <a:gd name="connsiteX21" fmla="*/ 3707027 w 4388414"/>
                <a:gd name="connsiteY21" fmla="*/ 353050 h 476618"/>
                <a:gd name="connsiteX22" fmla="*/ 3664661 w 4388414"/>
                <a:gd name="connsiteY22" fmla="*/ 338928 h 476618"/>
                <a:gd name="connsiteX23" fmla="*/ 3622295 w 4388414"/>
                <a:gd name="connsiteY23" fmla="*/ 331867 h 476618"/>
                <a:gd name="connsiteX24" fmla="*/ 3435178 w 4388414"/>
                <a:gd name="connsiteY24" fmla="*/ 328337 h 476618"/>
                <a:gd name="connsiteX25" fmla="*/ 2979743 w 4388414"/>
                <a:gd name="connsiteY25" fmla="*/ 328337 h 476618"/>
                <a:gd name="connsiteX26" fmla="*/ 2411333 w 4388414"/>
                <a:gd name="connsiteY26" fmla="*/ 331867 h 476618"/>
                <a:gd name="connsiteX27" fmla="*/ 2005325 w 4388414"/>
                <a:gd name="connsiteY27" fmla="*/ 324806 h 476618"/>
                <a:gd name="connsiteX28" fmla="*/ 1652275 w 4388414"/>
                <a:gd name="connsiteY28" fmla="*/ 314215 h 476618"/>
                <a:gd name="connsiteX29" fmla="*/ 1313346 w 4388414"/>
                <a:gd name="connsiteY29" fmla="*/ 307154 h 476618"/>
                <a:gd name="connsiteX30" fmla="*/ 893217 w 4388414"/>
                <a:gd name="connsiteY30" fmla="*/ 307154 h 476618"/>
                <a:gd name="connsiteX31" fmla="*/ 631960 w 4388414"/>
                <a:gd name="connsiteY31" fmla="*/ 307154 h 476618"/>
                <a:gd name="connsiteX32" fmla="*/ 423660 w 4388414"/>
                <a:gd name="connsiteY32" fmla="*/ 307154 h 476618"/>
                <a:gd name="connsiteX33" fmla="*/ 331867 w 4388414"/>
                <a:gd name="connsiteY33" fmla="*/ 310684 h 476618"/>
                <a:gd name="connsiteX34" fmla="*/ 289501 w 4388414"/>
                <a:gd name="connsiteY34" fmla="*/ 317745 h 476618"/>
                <a:gd name="connsiteX35" fmla="*/ 250665 w 4388414"/>
                <a:gd name="connsiteY35" fmla="*/ 328337 h 476618"/>
                <a:gd name="connsiteX36" fmla="*/ 208299 w 4388414"/>
                <a:gd name="connsiteY36" fmla="*/ 349520 h 476618"/>
                <a:gd name="connsiteX37" fmla="*/ 151811 w 4388414"/>
                <a:gd name="connsiteY37" fmla="*/ 384825 h 476618"/>
                <a:gd name="connsiteX38" fmla="*/ 127098 w 4388414"/>
                <a:gd name="connsiteY38" fmla="*/ 409538 h 476618"/>
                <a:gd name="connsiteX39" fmla="*/ 88262 w 4388414"/>
                <a:gd name="connsiteY39" fmla="*/ 448374 h 476618"/>
                <a:gd name="connsiteX40" fmla="*/ 60018 w 4388414"/>
                <a:gd name="connsiteY40" fmla="*/ 466026 h 476618"/>
                <a:gd name="connsiteX41" fmla="*/ 35305 w 4388414"/>
                <a:gd name="connsiteY41" fmla="*/ 476618 h 476618"/>
                <a:gd name="connsiteX42" fmla="*/ 24713 w 4388414"/>
                <a:gd name="connsiteY42" fmla="*/ 476618 h 476618"/>
                <a:gd name="connsiteX43" fmla="*/ 7061 w 4388414"/>
                <a:gd name="connsiteY43" fmla="*/ 469557 h 476618"/>
                <a:gd name="connsiteX44" fmla="*/ 3530 w 4388414"/>
                <a:gd name="connsiteY44" fmla="*/ 451904 h 476618"/>
                <a:gd name="connsiteX45" fmla="*/ 0 w 4388414"/>
                <a:gd name="connsiteY45" fmla="*/ 416599 h 476618"/>
                <a:gd name="connsiteX46" fmla="*/ 17652 w 4388414"/>
                <a:gd name="connsiteY46" fmla="*/ 349520 h 476618"/>
                <a:gd name="connsiteX47" fmla="*/ 56488 w 4388414"/>
                <a:gd name="connsiteY47" fmla="*/ 229483 h 476618"/>
                <a:gd name="connsiteX48" fmla="*/ 98854 w 4388414"/>
                <a:gd name="connsiteY48" fmla="*/ 141220 h 476618"/>
                <a:gd name="connsiteX49" fmla="*/ 127098 w 4388414"/>
                <a:gd name="connsiteY49" fmla="*/ 98854 h 476618"/>
                <a:gd name="connsiteX50" fmla="*/ 155342 w 4388414"/>
                <a:gd name="connsiteY50" fmla="*/ 63549 h 476618"/>
                <a:gd name="connsiteX51" fmla="*/ 183586 w 4388414"/>
                <a:gd name="connsiteY51" fmla="*/ 35305 h 476618"/>
                <a:gd name="connsiteX52" fmla="*/ 218891 w 4388414"/>
                <a:gd name="connsiteY52" fmla="*/ 14122 h 476618"/>
                <a:gd name="connsiteX53" fmla="*/ 268318 w 4388414"/>
                <a:gd name="connsiteY53" fmla="*/ 0 h 476618"/>
                <a:gd name="connsiteX54" fmla="*/ 296562 w 4388414"/>
                <a:gd name="connsiteY54" fmla="*/ 7061 h 476618"/>
                <a:gd name="connsiteX55" fmla="*/ 338928 w 4388414"/>
                <a:gd name="connsiteY55" fmla="*/ 24713 h 476618"/>
                <a:gd name="connsiteX56" fmla="*/ 413069 w 4388414"/>
                <a:gd name="connsiteY56" fmla="*/ 45896 h 476618"/>
                <a:gd name="connsiteX57" fmla="*/ 501331 w 4388414"/>
                <a:gd name="connsiteY57" fmla="*/ 60018 h 476618"/>
                <a:gd name="connsiteX58" fmla="*/ 706100 w 4388414"/>
                <a:gd name="connsiteY58" fmla="*/ 77671 h 476618"/>
                <a:gd name="connsiteX59" fmla="*/ 985010 w 4388414"/>
                <a:gd name="connsiteY59" fmla="*/ 84732 h 476618"/>
                <a:gd name="connsiteX60" fmla="*/ 1179187 w 4388414"/>
                <a:gd name="connsiteY60" fmla="*/ 84732 h 476618"/>
                <a:gd name="connsiteX61" fmla="*/ 1574604 w 4388414"/>
                <a:gd name="connsiteY61" fmla="*/ 91793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88414" h="476618">
                  <a:moveTo>
                    <a:pt x="1574604" y="91793"/>
                  </a:moveTo>
                  <a:lnTo>
                    <a:pt x="1934715" y="102384"/>
                  </a:lnTo>
                  <a:lnTo>
                    <a:pt x="2093587" y="105915"/>
                  </a:lnTo>
                  <a:lnTo>
                    <a:pt x="2404272" y="105915"/>
                  </a:lnTo>
                  <a:lnTo>
                    <a:pt x="2817340" y="105915"/>
                  </a:lnTo>
                  <a:lnTo>
                    <a:pt x="3173921" y="105915"/>
                  </a:lnTo>
                  <a:lnTo>
                    <a:pt x="3452831" y="102384"/>
                  </a:lnTo>
                  <a:lnTo>
                    <a:pt x="3696435" y="91793"/>
                  </a:lnTo>
                  <a:lnTo>
                    <a:pt x="3820003" y="81201"/>
                  </a:lnTo>
                  <a:lnTo>
                    <a:pt x="3894143" y="91793"/>
                  </a:lnTo>
                  <a:lnTo>
                    <a:pt x="4010650" y="116506"/>
                  </a:lnTo>
                  <a:lnTo>
                    <a:pt x="4141279" y="158873"/>
                  </a:lnTo>
                  <a:lnTo>
                    <a:pt x="4208358" y="187117"/>
                  </a:lnTo>
                  <a:lnTo>
                    <a:pt x="4243663" y="204769"/>
                  </a:lnTo>
                  <a:lnTo>
                    <a:pt x="4282499" y="229483"/>
                  </a:lnTo>
                  <a:lnTo>
                    <a:pt x="4353109" y="275379"/>
                  </a:lnTo>
                  <a:lnTo>
                    <a:pt x="4377822" y="300093"/>
                  </a:lnTo>
                  <a:lnTo>
                    <a:pt x="4384883" y="314215"/>
                  </a:lnTo>
                  <a:lnTo>
                    <a:pt x="4388414" y="328337"/>
                  </a:lnTo>
                  <a:lnTo>
                    <a:pt x="4381353" y="353050"/>
                  </a:lnTo>
                  <a:lnTo>
                    <a:pt x="4360170" y="374233"/>
                  </a:lnTo>
                  <a:lnTo>
                    <a:pt x="3707027" y="353050"/>
                  </a:lnTo>
                  <a:lnTo>
                    <a:pt x="3664661" y="338928"/>
                  </a:lnTo>
                  <a:lnTo>
                    <a:pt x="3622295" y="331867"/>
                  </a:lnTo>
                  <a:lnTo>
                    <a:pt x="3435178" y="328337"/>
                  </a:lnTo>
                  <a:lnTo>
                    <a:pt x="2979743" y="328337"/>
                  </a:lnTo>
                  <a:lnTo>
                    <a:pt x="2411333" y="331867"/>
                  </a:lnTo>
                  <a:lnTo>
                    <a:pt x="2005325" y="324806"/>
                  </a:lnTo>
                  <a:lnTo>
                    <a:pt x="1652275" y="314215"/>
                  </a:lnTo>
                  <a:lnTo>
                    <a:pt x="1313346" y="307154"/>
                  </a:lnTo>
                  <a:lnTo>
                    <a:pt x="893217" y="307154"/>
                  </a:lnTo>
                  <a:lnTo>
                    <a:pt x="631960" y="307154"/>
                  </a:lnTo>
                  <a:lnTo>
                    <a:pt x="423660" y="307154"/>
                  </a:lnTo>
                  <a:lnTo>
                    <a:pt x="331867" y="310684"/>
                  </a:lnTo>
                  <a:lnTo>
                    <a:pt x="289501" y="317745"/>
                  </a:lnTo>
                  <a:lnTo>
                    <a:pt x="250665" y="328337"/>
                  </a:lnTo>
                  <a:lnTo>
                    <a:pt x="208299" y="349520"/>
                  </a:lnTo>
                  <a:lnTo>
                    <a:pt x="151811" y="384825"/>
                  </a:lnTo>
                  <a:lnTo>
                    <a:pt x="127098" y="409538"/>
                  </a:lnTo>
                  <a:lnTo>
                    <a:pt x="88262" y="448374"/>
                  </a:lnTo>
                  <a:lnTo>
                    <a:pt x="60018" y="466026"/>
                  </a:lnTo>
                  <a:lnTo>
                    <a:pt x="35305" y="476618"/>
                  </a:lnTo>
                  <a:lnTo>
                    <a:pt x="24713" y="476618"/>
                  </a:lnTo>
                  <a:lnTo>
                    <a:pt x="7061" y="469557"/>
                  </a:lnTo>
                  <a:lnTo>
                    <a:pt x="3530" y="451904"/>
                  </a:lnTo>
                  <a:lnTo>
                    <a:pt x="0" y="416599"/>
                  </a:lnTo>
                  <a:lnTo>
                    <a:pt x="17652" y="349520"/>
                  </a:lnTo>
                  <a:lnTo>
                    <a:pt x="56488" y="229483"/>
                  </a:lnTo>
                  <a:lnTo>
                    <a:pt x="98854" y="141220"/>
                  </a:lnTo>
                  <a:lnTo>
                    <a:pt x="127098" y="98854"/>
                  </a:lnTo>
                  <a:lnTo>
                    <a:pt x="155342" y="63549"/>
                  </a:lnTo>
                  <a:lnTo>
                    <a:pt x="183586" y="35305"/>
                  </a:lnTo>
                  <a:lnTo>
                    <a:pt x="218891" y="14122"/>
                  </a:lnTo>
                  <a:lnTo>
                    <a:pt x="268318" y="0"/>
                  </a:lnTo>
                  <a:lnTo>
                    <a:pt x="296562" y="7061"/>
                  </a:lnTo>
                  <a:lnTo>
                    <a:pt x="338928" y="24713"/>
                  </a:lnTo>
                  <a:lnTo>
                    <a:pt x="413069" y="45896"/>
                  </a:lnTo>
                  <a:lnTo>
                    <a:pt x="501331" y="60018"/>
                  </a:lnTo>
                  <a:lnTo>
                    <a:pt x="706100" y="77671"/>
                  </a:lnTo>
                  <a:lnTo>
                    <a:pt x="985010" y="84732"/>
                  </a:lnTo>
                  <a:lnTo>
                    <a:pt x="1179187" y="84732"/>
                  </a:lnTo>
                  <a:lnTo>
                    <a:pt x="1574604" y="91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6">
              <a:extLst>
                <a:ext uri="{FF2B5EF4-FFF2-40B4-BE49-F238E27FC236}">
                  <a16:creationId xmlns:a16="http://schemas.microsoft.com/office/drawing/2014/main" id="{B7D4947C-3C64-4167-952D-2EB2F3468947}"/>
                </a:ext>
              </a:extLst>
            </p:cNvPr>
            <p:cNvSpPr/>
            <p:nvPr/>
          </p:nvSpPr>
          <p:spPr>
            <a:xfrm rot="5400000">
              <a:off x="4032250" y="5338766"/>
              <a:ext cx="793750" cy="609600"/>
            </a:xfrm>
            <a:custGeom>
              <a:avLst/>
              <a:gdLst>
                <a:gd name="connsiteX0" fmla="*/ 335756 w 792956"/>
                <a:gd name="connsiteY0" fmla="*/ 307181 h 609600"/>
                <a:gd name="connsiteX1" fmla="*/ 390525 w 792956"/>
                <a:gd name="connsiteY1" fmla="*/ 266700 h 609600"/>
                <a:gd name="connsiteX2" fmla="*/ 433387 w 792956"/>
                <a:gd name="connsiteY2" fmla="*/ 238125 h 609600"/>
                <a:gd name="connsiteX3" fmla="*/ 483394 w 792956"/>
                <a:gd name="connsiteY3" fmla="*/ 204787 h 609600"/>
                <a:gd name="connsiteX4" fmla="*/ 528637 w 792956"/>
                <a:gd name="connsiteY4" fmla="*/ 180975 h 609600"/>
                <a:gd name="connsiteX5" fmla="*/ 576262 w 792956"/>
                <a:gd name="connsiteY5" fmla="*/ 157162 h 609600"/>
                <a:gd name="connsiteX6" fmla="*/ 631031 w 792956"/>
                <a:gd name="connsiteY6" fmla="*/ 130968 h 609600"/>
                <a:gd name="connsiteX7" fmla="*/ 676275 w 792956"/>
                <a:gd name="connsiteY7" fmla="*/ 111918 h 609600"/>
                <a:gd name="connsiteX8" fmla="*/ 726281 w 792956"/>
                <a:gd name="connsiteY8" fmla="*/ 95250 h 609600"/>
                <a:gd name="connsiteX9" fmla="*/ 750094 w 792956"/>
                <a:gd name="connsiteY9" fmla="*/ 88106 h 609600"/>
                <a:gd name="connsiteX10" fmla="*/ 771525 w 792956"/>
                <a:gd name="connsiteY10" fmla="*/ 76200 h 609600"/>
                <a:gd name="connsiteX11" fmla="*/ 788194 w 792956"/>
                <a:gd name="connsiteY11" fmla="*/ 57150 h 609600"/>
                <a:gd name="connsiteX12" fmla="*/ 792956 w 792956"/>
                <a:gd name="connsiteY12" fmla="*/ 35718 h 609600"/>
                <a:gd name="connsiteX13" fmla="*/ 783431 w 792956"/>
                <a:gd name="connsiteY13" fmla="*/ 0 h 609600"/>
                <a:gd name="connsiteX14" fmla="*/ 16669 w 792956"/>
                <a:gd name="connsiteY14" fmla="*/ 26193 h 609600"/>
                <a:gd name="connsiteX15" fmla="*/ 69056 w 792956"/>
                <a:gd name="connsiteY15" fmla="*/ 33337 h 609600"/>
                <a:gd name="connsiteX16" fmla="*/ 107156 w 792956"/>
                <a:gd name="connsiteY16" fmla="*/ 50006 h 609600"/>
                <a:gd name="connsiteX17" fmla="*/ 138112 w 792956"/>
                <a:gd name="connsiteY17" fmla="*/ 66675 h 609600"/>
                <a:gd name="connsiteX18" fmla="*/ 154781 w 792956"/>
                <a:gd name="connsiteY18" fmla="*/ 85725 h 609600"/>
                <a:gd name="connsiteX19" fmla="*/ 169069 w 792956"/>
                <a:gd name="connsiteY19" fmla="*/ 111918 h 609600"/>
                <a:gd name="connsiteX20" fmla="*/ 176212 w 792956"/>
                <a:gd name="connsiteY20" fmla="*/ 142875 h 609600"/>
                <a:gd name="connsiteX21" fmla="*/ 178594 w 792956"/>
                <a:gd name="connsiteY21" fmla="*/ 173831 h 609600"/>
                <a:gd name="connsiteX22" fmla="*/ 164306 w 792956"/>
                <a:gd name="connsiteY22" fmla="*/ 221456 h 609600"/>
                <a:gd name="connsiteX23" fmla="*/ 69056 w 792956"/>
                <a:gd name="connsiteY23" fmla="*/ 416718 h 609600"/>
                <a:gd name="connsiteX24" fmla="*/ 14287 w 792956"/>
                <a:gd name="connsiteY24" fmla="*/ 540543 h 609600"/>
                <a:gd name="connsiteX25" fmla="*/ 0 w 792956"/>
                <a:gd name="connsiteY25" fmla="*/ 581025 h 609600"/>
                <a:gd name="connsiteX26" fmla="*/ 0 w 792956"/>
                <a:gd name="connsiteY26" fmla="*/ 595312 h 609600"/>
                <a:gd name="connsiteX27" fmla="*/ 2381 w 792956"/>
                <a:gd name="connsiteY27" fmla="*/ 604837 h 609600"/>
                <a:gd name="connsiteX28" fmla="*/ 9525 w 792956"/>
                <a:gd name="connsiteY28" fmla="*/ 609600 h 609600"/>
                <a:gd name="connsiteX29" fmla="*/ 26194 w 792956"/>
                <a:gd name="connsiteY29" fmla="*/ 604837 h 609600"/>
                <a:gd name="connsiteX30" fmla="*/ 47625 w 792956"/>
                <a:gd name="connsiteY30" fmla="*/ 595312 h 609600"/>
                <a:gd name="connsiteX31" fmla="*/ 78581 w 792956"/>
                <a:gd name="connsiteY31" fmla="*/ 561975 h 609600"/>
                <a:gd name="connsiteX32" fmla="*/ 140494 w 792956"/>
                <a:gd name="connsiteY32" fmla="*/ 492918 h 609600"/>
                <a:gd name="connsiteX33" fmla="*/ 200025 w 792956"/>
                <a:gd name="connsiteY33" fmla="*/ 428625 h 609600"/>
                <a:gd name="connsiteX34" fmla="*/ 266700 w 792956"/>
                <a:gd name="connsiteY34" fmla="*/ 366712 h 609600"/>
                <a:gd name="connsiteX35" fmla="*/ 335756 w 792956"/>
                <a:gd name="connsiteY35" fmla="*/ 3071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2956" h="609600">
                  <a:moveTo>
                    <a:pt x="335756" y="307181"/>
                  </a:moveTo>
                  <a:lnTo>
                    <a:pt x="390525" y="266700"/>
                  </a:lnTo>
                  <a:lnTo>
                    <a:pt x="433387" y="238125"/>
                  </a:lnTo>
                  <a:lnTo>
                    <a:pt x="483394" y="204787"/>
                  </a:lnTo>
                  <a:lnTo>
                    <a:pt x="528637" y="180975"/>
                  </a:lnTo>
                  <a:lnTo>
                    <a:pt x="576262" y="157162"/>
                  </a:lnTo>
                  <a:lnTo>
                    <a:pt x="631031" y="130968"/>
                  </a:lnTo>
                  <a:lnTo>
                    <a:pt x="676275" y="111918"/>
                  </a:lnTo>
                  <a:lnTo>
                    <a:pt x="726281" y="95250"/>
                  </a:lnTo>
                  <a:lnTo>
                    <a:pt x="750094" y="88106"/>
                  </a:lnTo>
                  <a:lnTo>
                    <a:pt x="771525" y="76200"/>
                  </a:lnTo>
                  <a:lnTo>
                    <a:pt x="788194" y="57150"/>
                  </a:lnTo>
                  <a:lnTo>
                    <a:pt x="792956" y="35718"/>
                  </a:lnTo>
                  <a:lnTo>
                    <a:pt x="783431" y="0"/>
                  </a:lnTo>
                  <a:lnTo>
                    <a:pt x="16669" y="26193"/>
                  </a:lnTo>
                  <a:lnTo>
                    <a:pt x="69056" y="33337"/>
                  </a:lnTo>
                  <a:lnTo>
                    <a:pt x="107156" y="50006"/>
                  </a:lnTo>
                  <a:lnTo>
                    <a:pt x="138112" y="66675"/>
                  </a:lnTo>
                  <a:lnTo>
                    <a:pt x="154781" y="85725"/>
                  </a:lnTo>
                  <a:lnTo>
                    <a:pt x="169069" y="111918"/>
                  </a:lnTo>
                  <a:lnTo>
                    <a:pt x="176212" y="142875"/>
                  </a:lnTo>
                  <a:lnTo>
                    <a:pt x="178594" y="173831"/>
                  </a:lnTo>
                  <a:lnTo>
                    <a:pt x="164306" y="221456"/>
                  </a:lnTo>
                  <a:lnTo>
                    <a:pt x="69056" y="416718"/>
                  </a:lnTo>
                  <a:lnTo>
                    <a:pt x="14287" y="540543"/>
                  </a:lnTo>
                  <a:lnTo>
                    <a:pt x="0" y="581025"/>
                  </a:lnTo>
                  <a:lnTo>
                    <a:pt x="0" y="595312"/>
                  </a:lnTo>
                  <a:lnTo>
                    <a:pt x="2381" y="604837"/>
                  </a:lnTo>
                  <a:lnTo>
                    <a:pt x="9525" y="609600"/>
                  </a:lnTo>
                  <a:lnTo>
                    <a:pt x="26194" y="604837"/>
                  </a:lnTo>
                  <a:lnTo>
                    <a:pt x="47625" y="595312"/>
                  </a:lnTo>
                  <a:lnTo>
                    <a:pt x="78581" y="561975"/>
                  </a:lnTo>
                  <a:lnTo>
                    <a:pt x="140494" y="492918"/>
                  </a:lnTo>
                  <a:lnTo>
                    <a:pt x="200025" y="428625"/>
                  </a:lnTo>
                  <a:lnTo>
                    <a:pt x="266700" y="366712"/>
                  </a:lnTo>
                  <a:lnTo>
                    <a:pt x="335756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AA951763-82E2-42E8-B73E-763E9077F760}"/>
                </a:ext>
              </a:extLst>
            </p:cNvPr>
            <p:cNvSpPr/>
            <p:nvPr/>
          </p:nvSpPr>
          <p:spPr>
            <a:xfrm>
              <a:off x="3713164" y="3371853"/>
              <a:ext cx="1787525" cy="1282700"/>
            </a:xfrm>
            <a:custGeom>
              <a:avLst/>
              <a:gdLst>
                <a:gd name="connsiteX0" fmla="*/ 926306 w 1788319"/>
                <a:gd name="connsiteY0" fmla="*/ 561975 h 1283494"/>
                <a:gd name="connsiteX1" fmla="*/ 1019175 w 1788319"/>
                <a:gd name="connsiteY1" fmla="*/ 490538 h 1283494"/>
                <a:gd name="connsiteX2" fmla="*/ 1247775 w 1788319"/>
                <a:gd name="connsiteY2" fmla="*/ 347663 h 1283494"/>
                <a:gd name="connsiteX3" fmla="*/ 1395412 w 1788319"/>
                <a:gd name="connsiteY3" fmla="*/ 240506 h 1283494"/>
                <a:gd name="connsiteX4" fmla="*/ 1531144 w 1788319"/>
                <a:gd name="connsiteY4" fmla="*/ 140494 h 1283494"/>
                <a:gd name="connsiteX5" fmla="*/ 1614487 w 1788319"/>
                <a:gd name="connsiteY5" fmla="*/ 78581 h 1283494"/>
                <a:gd name="connsiteX6" fmla="*/ 1695450 w 1788319"/>
                <a:gd name="connsiteY6" fmla="*/ 19050 h 1283494"/>
                <a:gd name="connsiteX7" fmla="*/ 1721644 w 1788319"/>
                <a:gd name="connsiteY7" fmla="*/ 4763 h 1283494"/>
                <a:gd name="connsiteX8" fmla="*/ 1750219 w 1788319"/>
                <a:gd name="connsiteY8" fmla="*/ 0 h 1283494"/>
                <a:gd name="connsiteX9" fmla="*/ 1766887 w 1788319"/>
                <a:gd name="connsiteY9" fmla="*/ 0 h 1283494"/>
                <a:gd name="connsiteX10" fmla="*/ 1781175 w 1788319"/>
                <a:gd name="connsiteY10" fmla="*/ 2381 h 1283494"/>
                <a:gd name="connsiteX11" fmla="*/ 1788319 w 1788319"/>
                <a:gd name="connsiteY11" fmla="*/ 11906 h 1283494"/>
                <a:gd name="connsiteX12" fmla="*/ 1783556 w 1788319"/>
                <a:gd name="connsiteY12" fmla="*/ 33338 h 1283494"/>
                <a:gd name="connsiteX13" fmla="*/ 1771650 w 1788319"/>
                <a:gd name="connsiteY13" fmla="*/ 57150 h 1283494"/>
                <a:gd name="connsiteX14" fmla="*/ 1707356 w 1788319"/>
                <a:gd name="connsiteY14" fmla="*/ 121444 h 1283494"/>
                <a:gd name="connsiteX15" fmla="*/ 1562100 w 1788319"/>
                <a:gd name="connsiteY15" fmla="*/ 250031 h 1283494"/>
                <a:gd name="connsiteX16" fmla="*/ 1395412 w 1788319"/>
                <a:gd name="connsiteY16" fmla="*/ 404813 h 1283494"/>
                <a:gd name="connsiteX17" fmla="*/ 1240631 w 1788319"/>
                <a:gd name="connsiteY17" fmla="*/ 547688 h 1283494"/>
                <a:gd name="connsiteX18" fmla="*/ 1193006 w 1788319"/>
                <a:gd name="connsiteY18" fmla="*/ 590550 h 1283494"/>
                <a:gd name="connsiteX19" fmla="*/ 935831 w 1788319"/>
                <a:gd name="connsiteY19" fmla="*/ 790575 h 1283494"/>
                <a:gd name="connsiteX20" fmla="*/ 778669 w 1788319"/>
                <a:gd name="connsiteY20" fmla="*/ 914400 h 1283494"/>
                <a:gd name="connsiteX21" fmla="*/ 669131 w 1788319"/>
                <a:gd name="connsiteY21" fmla="*/ 1000125 h 1283494"/>
                <a:gd name="connsiteX22" fmla="*/ 614362 w 1788319"/>
                <a:gd name="connsiteY22" fmla="*/ 1045369 h 1283494"/>
                <a:gd name="connsiteX23" fmla="*/ 526256 w 1788319"/>
                <a:gd name="connsiteY23" fmla="*/ 1119188 h 1283494"/>
                <a:gd name="connsiteX24" fmla="*/ 452437 w 1788319"/>
                <a:gd name="connsiteY24" fmla="*/ 1181100 h 1283494"/>
                <a:gd name="connsiteX25" fmla="*/ 407194 w 1788319"/>
                <a:gd name="connsiteY25" fmla="*/ 1223963 h 1283494"/>
                <a:gd name="connsiteX26" fmla="*/ 369094 w 1788319"/>
                <a:gd name="connsiteY26" fmla="*/ 1254919 h 1283494"/>
                <a:gd name="connsiteX27" fmla="*/ 338137 w 1788319"/>
                <a:gd name="connsiteY27" fmla="*/ 1271588 h 1283494"/>
                <a:gd name="connsiteX28" fmla="*/ 307181 w 1788319"/>
                <a:gd name="connsiteY28" fmla="*/ 1281113 h 1283494"/>
                <a:gd name="connsiteX29" fmla="*/ 271462 w 1788319"/>
                <a:gd name="connsiteY29" fmla="*/ 1283494 h 1283494"/>
                <a:gd name="connsiteX30" fmla="*/ 238125 w 1788319"/>
                <a:gd name="connsiteY30" fmla="*/ 1276350 h 1283494"/>
                <a:gd name="connsiteX31" fmla="*/ 207169 w 1788319"/>
                <a:gd name="connsiteY31" fmla="*/ 1266825 h 1283494"/>
                <a:gd name="connsiteX32" fmla="*/ 164306 w 1788319"/>
                <a:gd name="connsiteY32" fmla="*/ 1243013 h 1283494"/>
                <a:gd name="connsiteX33" fmla="*/ 119062 w 1788319"/>
                <a:gd name="connsiteY33" fmla="*/ 1200150 h 1283494"/>
                <a:gd name="connsiteX34" fmla="*/ 69056 w 1788319"/>
                <a:gd name="connsiteY34" fmla="*/ 1126331 h 1283494"/>
                <a:gd name="connsiteX35" fmla="*/ 33337 w 1788319"/>
                <a:gd name="connsiteY35" fmla="*/ 1052513 h 1283494"/>
                <a:gd name="connsiteX36" fmla="*/ 9525 w 1788319"/>
                <a:gd name="connsiteY36" fmla="*/ 1000125 h 1283494"/>
                <a:gd name="connsiteX37" fmla="*/ 0 w 1788319"/>
                <a:gd name="connsiteY37" fmla="*/ 954881 h 1283494"/>
                <a:gd name="connsiteX38" fmla="*/ 0 w 1788319"/>
                <a:gd name="connsiteY38" fmla="*/ 914400 h 1283494"/>
                <a:gd name="connsiteX39" fmla="*/ 4762 w 1788319"/>
                <a:gd name="connsiteY39" fmla="*/ 895350 h 1283494"/>
                <a:gd name="connsiteX40" fmla="*/ 16669 w 1788319"/>
                <a:gd name="connsiteY40" fmla="*/ 892969 h 1283494"/>
                <a:gd name="connsiteX41" fmla="*/ 26194 w 1788319"/>
                <a:gd name="connsiteY41" fmla="*/ 895350 h 1283494"/>
                <a:gd name="connsiteX42" fmla="*/ 54769 w 1788319"/>
                <a:gd name="connsiteY42" fmla="*/ 907256 h 1283494"/>
                <a:gd name="connsiteX43" fmla="*/ 80962 w 1788319"/>
                <a:gd name="connsiteY43" fmla="*/ 933450 h 1283494"/>
                <a:gd name="connsiteX44" fmla="*/ 102394 w 1788319"/>
                <a:gd name="connsiteY44" fmla="*/ 952500 h 1283494"/>
                <a:gd name="connsiteX45" fmla="*/ 126206 w 1788319"/>
                <a:gd name="connsiteY45" fmla="*/ 962025 h 1283494"/>
                <a:gd name="connsiteX46" fmla="*/ 157162 w 1788319"/>
                <a:gd name="connsiteY46" fmla="*/ 971550 h 1283494"/>
                <a:gd name="connsiteX47" fmla="*/ 202406 w 1788319"/>
                <a:gd name="connsiteY47" fmla="*/ 973931 h 1283494"/>
                <a:gd name="connsiteX48" fmla="*/ 240506 w 1788319"/>
                <a:gd name="connsiteY48" fmla="*/ 966788 h 1283494"/>
                <a:gd name="connsiteX49" fmla="*/ 292894 w 1788319"/>
                <a:gd name="connsiteY49" fmla="*/ 945356 h 1283494"/>
                <a:gd name="connsiteX50" fmla="*/ 388144 w 1788319"/>
                <a:gd name="connsiteY50" fmla="*/ 902494 h 1283494"/>
                <a:gd name="connsiteX51" fmla="*/ 507206 w 1788319"/>
                <a:gd name="connsiteY51" fmla="*/ 833438 h 1283494"/>
                <a:gd name="connsiteX52" fmla="*/ 681037 w 1788319"/>
                <a:gd name="connsiteY52" fmla="*/ 721519 h 1283494"/>
                <a:gd name="connsiteX53" fmla="*/ 926306 w 1788319"/>
                <a:gd name="connsiteY53" fmla="*/ 561975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88319" h="1283494">
                  <a:moveTo>
                    <a:pt x="926306" y="561975"/>
                  </a:moveTo>
                  <a:lnTo>
                    <a:pt x="1019175" y="490538"/>
                  </a:lnTo>
                  <a:lnTo>
                    <a:pt x="1247775" y="347663"/>
                  </a:lnTo>
                  <a:lnTo>
                    <a:pt x="1395412" y="240506"/>
                  </a:lnTo>
                  <a:lnTo>
                    <a:pt x="1531144" y="140494"/>
                  </a:lnTo>
                  <a:lnTo>
                    <a:pt x="1614487" y="78581"/>
                  </a:lnTo>
                  <a:lnTo>
                    <a:pt x="1695450" y="19050"/>
                  </a:lnTo>
                  <a:lnTo>
                    <a:pt x="1721644" y="4763"/>
                  </a:lnTo>
                  <a:lnTo>
                    <a:pt x="1750219" y="0"/>
                  </a:lnTo>
                  <a:lnTo>
                    <a:pt x="1766887" y="0"/>
                  </a:lnTo>
                  <a:lnTo>
                    <a:pt x="1781175" y="2381"/>
                  </a:lnTo>
                  <a:lnTo>
                    <a:pt x="1788319" y="11906"/>
                  </a:lnTo>
                  <a:lnTo>
                    <a:pt x="1783556" y="33338"/>
                  </a:lnTo>
                  <a:lnTo>
                    <a:pt x="1771650" y="57150"/>
                  </a:lnTo>
                  <a:lnTo>
                    <a:pt x="1707356" y="121444"/>
                  </a:lnTo>
                  <a:lnTo>
                    <a:pt x="1562100" y="250031"/>
                  </a:lnTo>
                  <a:lnTo>
                    <a:pt x="1395412" y="404813"/>
                  </a:lnTo>
                  <a:lnTo>
                    <a:pt x="1240631" y="547688"/>
                  </a:lnTo>
                  <a:lnTo>
                    <a:pt x="1193006" y="590550"/>
                  </a:lnTo>
                  <a:lnTo>
                    <a:pt x="935831" y="790575"/>
                  </a:lnTo>
                  <a:lnTo>
                    <a:pt x="778669" y="914400"/>
                  </a:lnTo>
                  <a:lnTo>
                    <a:pt x="669131" y="1000125"/>
                  </a:lnTo>
                  <a:lnTo>
                    <a:pt x="614362" y="1045369"/>
                  </a:lnTo>
                  <a:lnTo>
                    <a:pt x="526256" y="1119188"/>
                  </a:lnTo>
                  <a:lnTo>
                    <a:pt x="452437" y="1181100"/>
                  </a:lnTo>
                  <a:lnTo>
                    <a:pt x="407194" y="1223963"/>
                  </a:lnTo>
                  <a:lnTo>
                    <a:pt x="369094" y="1254919"/>
                  </a:lnTo>
                  <a:lnTo>
                    <a:pt x="338137" y="1271588"/>
                  </a:lnTo>
                  <a:lnTo>
                    <a:pt x="307181" y="1281113"/>
                  </a:lnTo>
                  <a:lnTo>
                    <a:pt x="271462" y="1283494"/>
                  </a:lnTo>
                  <a:lnTo>
                    <a:pt x="238125" y="1276350"/>
                  </a:lnTo>
                  <a:lnTo>
                    <a:pt x="207169" y="1266825"/>
                  </a:lnTo>
                  <a:lnTo>
                    <a:pt x="164306" y="1243013"/>
                  </a:lnTo>
                  <a:lnTo>
                    <a:pt x="119062" y="1200150"/>
                  </a:lnTo>
                  <a:lnTo>
                    <a:pt x="69056" y="1126331"/>
                  </a:lnTo>
                  <a:lnTo>
                    <a:pt x="33337" y="1052513"/>
                  </a:lnTo>
                  <a:lnTo>
                    <a:pt x="9525" y="1000125"/>
                  </a:lnTo>
                  <a:lnTo>
                    <a:pt x="0" y="954881"/>
                  </a:lnTo>
                  <a:lnTo>
                    <a:pt x="0" y="914400"/>
                  </a:lnTo>
                  <a:lnTo>
                    <a:pt x="4762" y="895350"/>
                  </a:lnTo>
                  <a:lnTo>
                    <a:pt x="16669" y="892969"/>
                  </a:lnTo>
                  <a:lnTo>
                    <a:pt x="26194" y="895350"/>
                  </a:lnTo>
                  <a:lnTo>
                    <a:pt x="54769" y="907256"/>
                  </a:lnTo>
                  <a:lnTo>
                    <a:pt x="80962" y="933450"/>
                  </a:lnTo>
                  <a:lnTo>
                    <a:pt x="102394" y="952500"/>
                  </a:lnTo>
                  <a:lnTo>
                    <a:pt x="126206" y="962025"/>
                  </a:lnTo>
                  <a:lnTo>
                    <a:pt x="157162" y="971550"/>
                  </a:lnTo>
                  <a:lnTo>
                    <a:pt x="202406" y="973931"/>
                  </a:lnTo>
                  <a:lnTo>
                    <a:pt x="240506" y="966788"/>
                  </a:lnTo>
                  <a:lnTo>
                    <a:pt x="292894" y="945356"/>
                  </a:lnTo>
                  <a:lnTo>
                    <a:pt x="388144" y="902494"/>
                  </a:lnTo>
                  <a:lnTo>
                    <a:pt x="507206" y="833438"/>
                  </a:lnTo>
                  <a:lnTo>
                    <a:pt x="681037" y="721519"/>
                  </a:lnTo>
                  <a:lnTo>
                    <a:pt x="926306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856ED122-7ECB-486B-991D-C0DABF0D46AC}"/>
                </a:ext>
              </a:extLst>
            </p:cNvPr>
            <p:cNvSpPr/>
            <p:nvPr/>
          </p:nvSpPr>
          <p:spPr>
            <a:xfrm>
              <a:off x="5707064" y="1819279"/>
              <a:ext cx="498475" cy="938213"/>
            </a:xfrm>
            <a:custGeom>
              <a:avLst/>
              <a:gdLst>
                <a:gd name="connsiteX0" fmla="*/ 397669 w 497682"/>
                <a:gd name="connsiteY0" fmla="*/ 345281 h 938213"/>
                <a:gd name="connsiteX1" fmla="*/ 373857 w 497682"/>
                <a:gd name="connsiteY1" fmla="*/ 221456 h 938213"/>
                <a:gd name="connsiteX2" fmla="*/ 311944 w 497682"/>
                <a:gd name="connsiteY2" fmla="*/ 90488 h 938213"/>
                <a:gd name="connsiteX3" fmla="*/ 242888 w 497682"/>
                <a:gd name="connsiteY3" fmla="*/ 57150 h 938213"/>
                <a:gd name="connsiteX4" fmla="*/ 195263 w 497682"/>
                <a:gd name="connsiteY4" fmla="*/ 35719 h 938213"/>
                <a:gd name="connsiteX5" fmla="*/ 152400 w 497682"/>
                <a:gd name="connsiteY5" fmla="*/ 19050 h 938213"/>
                <a:gd name="connsiteX6" fmla="*/ 100013 w 497682"/>
                <a:gd name="connsiteY6" fmla="*/ 2381 h 938213"/>
                <a:gd name="connsiteX7" fmla="*/ 57150 w 497682"/>
                <a:gd name="connsiteY7" fmla="*/ 0 h 938213"/>
                <a:gd name="connsiteX8" fmla="*/ 35719 w 497682"/>
                <a:gd name="connsiteY8" fmla="*/ 0 h 938213"/>
                <a:gd name="connsiteX9" fmla="*/ 14288 w 497682"/>
                <a:gd name="connsiteY9" fmla="*/ 4763 h 938213"/>
                <a:gd name="connsiteX10" fmla="*/ 2382 w 497682"/>
                <a:gd name="connsiteY10" fmla="*/ 9525 h 938213"/>
                <a:gd name="connsiteX11" fmla="*/ 0 w 497682"/>
                <a:gd name="connsiteY11" fmla="*/ 21431 h 938213"/>
                <a:gd name="connsiteX12" fmla="*/ 7144 w 497682"/>
                <a:gd name="connsiteY12" fmla="*/ 42863 h 938213"/>
                <a:gd name="connsiteX13" fmla="*/ 23813 w 497682"/>
                <a:gd name="connsiteY13" fmla="*/ 66675 h 938213"/>
                <a:gd name="connsiteX14" fmla="*/ 52388 w 497682"/>
                <a:gd name="connsiteY14" fmla="*/ 97631 h 938213"/>
                <a:gd name="connsiteX15" fmla="*/ 83344 w 497682"/>
                <a:gd name="connsiteY15" fmla="*/ 123825 h 938213"/>
                <a:gd name="connsiteX16" fmla="*/ 111919 w 497682"/>
                <a:gd name="connsiteY16" fmla="*/ 150019 h 938213"/>
                <a:gd name="connsiteX17" fmla="*/ 135732 w 497682"/>
                <a:gd name="connsiteY17" fmla="*/ 180975 h 938213"/>
                <a:gd name="connsiteX18" fmla="*/ 150019 w 497682"/>
                <a:gd name="connsiteY18" fmla="*/ 204788 h 938213"/>
                <a:gd name="connsiteX19" fmla="*/ 166688 w 497682"/>
                <a:gd name="connsiteY19" fmla="*/ 240506 h 938213"/>
                <a:gd name="connsiteX20" fmla="*/ 176213 w 497682"/>
                <a:gd name="connsiteY20" fmla="*/ 273844 h 938213"/>
                <a:gd name="connsiteX21" fmla="*/ 188119 w 497682"/>
                <a:gd name="connsiteY21" fmla="*/ 335756 h 938213"/>
                <a:gd name="connsiteX22" fmla="*/ 211932 w 497682"/>
                <a:gd name="connsiteY22" fmla="*/ 481013 h 938213"/>
                <a:gd name="connsiteX23" fmla="*/ 233363 w 497682"/>
                <a:gd name="connsiteY23" fmla="*/ 647700 h 938213"/>
                <a:gd name="connsiteX24" fmla="*/ 247650 w 497682"/>
                <a:gd name="connsiteY24" fmla="*/ 757238 h 938213"/>
                <a:gd name="connsiteX25" fmla="*/ 259557 w 497682"/>
                <a:gd name="connsiteY25" fmla="*/ 778669 h 938213"/>
                <a:gd name="connsiteX26" fmla="*/ 290513 w 497682"/>
                <a:gd name="connsiteY26" fmla="*/ 819150 h 938213"/>
                <a:gd name="connsiteX27" fmla="*/ 328613 w 497682"/>
                <a:gd name="connsiteY27" fmla="*/ 862013 h 938213"/>
                <a:gd name="connsiteX28" fmla="*/ 352425 w 497682"/>
                <a:gd name="connsiteY28" fmla="*/ 890588 h 938213"/>
                <a:gd name="connsiteX29" fmla="*/ 371475 w 497682"/>
                <a:gd name="connsiteY29" fmla="*/ 914400 h 938213"/>
                <a:gd name="connsiteX30" fmla="*/ 392907 w 497682"/>
                <a:gd name="connsiteY30" fmla="*/ 928688 h 938213"/>
                <a:gd name="connsiteX31" fmla="*/ 419100 w 497682"/>
                <a:gd name="connsiteY31" fmla="*/ 938213 h 938213"/>
                <a:gd name="connsiteX32" fmla="*/ 440532 w 497682"/>
                <a:gd name="connsiteY32" fmla="*/ 938213 h 938213"/>
                <a:gd name="connsiteX33" fmla="*/ 464344 w 497682"/>
                <a:gd name="connsiteY33" fmla="*/ 933450 h 938213"/>
                <a:gd name="connsiteX34" fmla="*/ 481013 w 497682"/>
                <a:gd name="connsiteY34" fmla="*/ 921544 h 938213"/>
                <a:gd name="connsiteX35" fmla="*/ 492919 w 497682"/>
                <a:gd name="connsiteY35" fmla="*/ 900113 h 938213"/>
                <a:gd name="connsiteX36" fmla="*/ 497682 w 497682"/>
                <a:gd name="connsiteY36" fmla="*/ 878681 h 938213"/>
                <a:gd name="connsiteX37" fmla="*/ 497682 w 497682"/>
                <a:gd name="connsiteY37" fmla="*/ 845344 h 938213"/>
                <a:gd name="connsiteX38" fmla="*/ 490538 w 497682"/>
                <a:gd name="connsiteY38" fmla="*/ 776288 h 938213"/>
                <a:gd name="connsiteX39" fmla="*/ 464344 w 497682"/>
                <a:gd name="connsiteY39" fmla="*/ 645319 h 938213"/>
                <a:gd name="connsiteX40" fmla="*/ 397669 w 497682"/>
                <a:gd name="connsiteY40" fmla="*/ 345281 h 938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7682" h="938213">
                  <a:moveTo>
                    <a:pt x="397669" y="345281"/>
                  </a:moveTo>
                  <a:lnTo>
                    <a:pt x="373857" y="221456"/>
                  </a:lnTo>
                  <a:lnTo>
                    <a:pt x="311944" y="90488"/>
                  </a:lnTo>
                  <a:lnTo>
                    <a:pt x="242888" y="57150"/>
                  </a:lnTo>
                  <a:lnTo>
                    <a:pt x="195263" y="35719"/>
                  </a:lnTo>
                  <a:lnTo>
                    <a:pt x="152400" y="19050"/>
                  </a:lnTo>
                  <a:lnTo>
                    <a:pt x="100013" y="2381"/>
                  </a:lnTo>
                  <a:lnTo>
                    <a:pt x="57150" y="0"/>
                  </a:lnTo>
                  <a:lnTo>
                    <a:pt x="35719" y="0"/>
                  </a:lnTo>
                  <a:lnTo>
                    <a:pt x="14288" y="4763"/>
                  </a:lnTo>
                  <a:lnTo>
                    <a:pt x="2382" y="9525"/>
                  </a:lnTo>
                  <a:lnTo>
                    <a:pt x="0" y="21431"/>
                  </a:lnTo>
                  <a:lnTo>
                    <a:pt x="7144" y="42863"/>
                  </a:lnTo>
                  <a:lnTo>
                    <a:pt x="23813" y="66675"/>
                  </a:lnTo>
                  <a:lnTo>
                    <a:pt x="52388" y="97631"/>
                  </a:lnTo>
                  <a:lnTo>
                    <a:pt x="83344" y="123825"/>
                  </a:lnTo>
                  <a:lnTo>
                    <a:pt x="111919" y="150019"/>
                  </a:lnTo>
                  <a:lnTo>
                    <a:pt x="135732" y="180975"/>
                  </a:lnTo>
                  <a:lnTo>
                    <a:pt x="150019" y="204788"/>
                  </a:lnTo>
                  <a:lnTo>
                    <a:pt x="166688" y="240506"/>
                  </a:lnTo>
                  <a:lnTo>
                    <a:pt x="176213" y="273844"/>
                  </a:lnTo>
                  <a:lnTo>
                    <a:pt x="188119" y="335756"/>
                  </a:lnTo>
                  <a:lnTo>
                    <a:pt x="211932" y="481013"/>
                  </a:lnTo>
                  <a:lnTo>
                    <a:pt x="233363" y="647700"/>
                  </a:lnTo>
                  <a:lnTo>
                    <a:pt x="247650" y="757238"/>
                  </a:lnTo>
                  <a:lnTo>
                    <a:pt x="259557" y="778669"/>
                  </a:lnTo>
                  <a:lnTo>
                    <a:pt x="290513" y="819150"/>
                  </a:lnTo>
                  <a:lnTo>
                    <a:pt x="328613" y="862013"/>
                  </a:lnTo>
                  <a:lnTo>
                    <a:pt x="352425" y="890588"/>
                  </a:lnTo>
                  <a:lnTo>
                    <a:pt x="371475" y="914400"/>
                  </a:lnTo>
                  <a:lnTo>
                    <a:pt x="392907" y="928688"/>
                  </a:lnTo>
                  <a:lnTo>
                    <a:pt x="419100" y="938213"/>
                  </a:lnTo>
                  <a:lnTo>
                    <a:pt x="440532" y="938213"/>
                  </a:lnTo>
                  <a:lnTo>
                    <a:pt x="464344" y="933450"/>
                  </a:lnTo>
                  <a:lnTo>
                    <a:pt x="481013" y="921544"/>
                  </a:lnTo>
                  <a:lnTo>
                    <a:pt x="492919" y="900113"/>
                  </a:lnTo>
                  <a:lnTo>
                    <a:pt x="497682" y="878681"/>
                  </a:lnTo>
                  <a:lnTo>
                    <a:pt x="497682" y="845344"/>
                  </a:lnTo>
                  <a:lnTo>
                    <a:pt x="490538" y="776288"/>
                  </a:lnTo>
                  <a:lnTo>
                    <a:pt x="464344" y="645319"/>
                  </a:lnTo>
                  <a:lnTo>
                    <a:pt x="397669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2">
              <a:extLst>
                <a:ext uri="{FF2B5EF4-FFF2-40B4-BE49-F238E27FC236}">
                  <a16:creationId xmlns:a16="http://schemas.microsoft.com/office/drawing/2014/main" id="{FE28BAE4-510B-4BB1-9FBF-8057BDFED6DC}"/>
                </a:ext>
              </a:extLst>
            </p:cNvPr>
            <p:cNvSpPr/>
            <p:nvPr/>
          </p:nvSpPr>
          <p:spPr>
            <a:xfrm>
              <a:off x="5973763" y="1663703"/>
              <a:ext cx="2057400" cy="908050"/>
            </a:xfrm>
            <a:custGeom>
              <a:avLst/>
              <a:gdLst>
                <a:gd name="connsiteX0" fmla="*/ 773907 w 2057400"/>
                <a:gd name="connsiteY0" fmla="*/ 309562 h 907256"/>
                <a:gd name="connsiteX1" fmla="*/ 685800 w 2057400"/>
                <a:gd name="connsiteY1" fmla="*/ 323850 h 907256"/>
                <a:gd name="connsiteX2" fmla="*/ 450057 w 2057400"/>
                <a:gd name="connsiteY2" fmla="*/ 359569 h 907256"/>
                <a:gd name="connsiteX3" fmla="*/ 204788 w 2057400"/>
                <a:gd name="connsiteY3" fmla="*/ 392906 h 907256"/>
                <a:gd name="connsiteX4" fmla="*/ 69057 w 2057400"/>
                <a:gd name="connsiteY4" fmla="*/ 409575 h 907256"/>
                <a:gd name="connsiteX5" fmla="*/ 52388 w 2057400"/>
                <a:gd name="connsiteY5" fmla="*/ 409575 h 907256"/>
                <a:gd name="connsiteX6" fmla="*/ 0 w 2057400"/>
                <a:gd name="connsiteY6" fmla="*/ 226219 h 907256"/>
                <a:gd name="connsiteX7" fmla="*/ 42863 w 2057400"/>
                <a:gd name="connsiteY7" fmla="*/ 242887 h 907256"/>
                <a:gd name="connsiteX8" fmla="*/ 64294 w 2057400"/>
                <a:gd name="connsiteY8" fmla="*/ 247650 h 907256"/>
                <a:gd name="connsiteX9" fmla="*/ 119063 w 2057400"/>
                <a:gd name="connsiteY9" fmla="*/ 247650 h 907256"/>
                <a:gd name="connsiteX10" fmla="*/ 252413 w 2057400"/>
                <a:gd name="connsiteY10" fmla="*/ 235744 h 907256"/>
                <a:gd name="connsiteX11" fmla="*/ 478632 w 2057400"/>
                <a:gd name="connsiteY11" fmla="*/ 197644 h 907256"/>
                <a:gd name="connsiteX12" fmla="*/ 728663 w 2057400"/>
                <a:gd name="connsiteY12" fmla="*/ 159544 h 907256"/>
                <a:gd name="connsiteX13" fmla="*/ 966788 w 2057400"/>
                <a:gd name="connsiteY13" fmla="*/ 126206 h 907256"/>
                <a:gd name="connsiteX14" fmla="*/ 1178719 w 2057400"/>
                <a:gd name="connsiteY14" fmla="*/ 100012 h 907256"/>
                <a:gd name="connsiteX15" fmla="*/ 1469232 w 2057400"/>
                <a:gd name="connsiteY15" fmla="*/ 69056 h 907256"/>
                <a:gd name="connsiteX16" fmla="*/ 1495425 w 2057400"/>
                <a:gd name="connsiteY16" fmla="*/ 59531 h 907256"/>
                <a:gd name="connsiteX17" fmla="*/ 1545432 w 2057400"/>
                <a:gd name="connsiteY17" fmla="*/ 35719 h 907256"/>
                <a:gd name="connsiteX18" fmla="*/ 1597819 w 2057400"/>
                <a:gd name="connsiteY18" fmla="*/ 14287 h 907256"/>
                <a:gd name="connsiteX19" fmla="*/ 1650207 w 2057400"/>
                <a:gd name="connsiteY19" fmla="*/ 0 h 907256"/>
                <a:gd name="connsiteX20" fmla="*/ 1671638 w 2057400"/>
                <a:gd name="connsiteY20" fmla="*/ 4762 h 907256"/>
                <a:gd name="connsiteX21" fmla="*/ 1747838 w 2057400"/>
                <a:gd name="connsiteY21" fmla="*/ 28575 h 907256"/>
                <a:gd name="connsiteX22" fmla="*/ 1826419 w 2057400"/>
                <a:gd name="connsiteY22" fmla="*/ 61912 h 907256"/>
                <a:gd name="connsiteX23" fmla="*/ 1902619 w 2057400"/>
                <a:gd name="connsiteY23" fmla="*/ 100012 h 907256"/>
                <a:gd name="connsiteX24" fmla="*/ 1950244 w 2057400"/>
                <a:gd name="connsiteY24" fmla="*/ 123825 h 907256"/>
                <a:gd name="connsiteX25" fmla="*/ 1969294 w 2057400"/>
                <a:gd name="connsiteY25" fmla="*/ 135731 h 907256"/>
                <a:gd name="connsiteX26" fmla="*/ 1997869 w 2057400"/>
                <a:gd name="connsiteY26" fmla="*/ 159544 h 907256"/>
                <a:gd name="connsiteX27" fmla="*/ 2021682 w 2057400"/>
                <a:gd name="connsiteY27" fmla="*/ 183356 h 907256"/>
                <a:gd name="connsiteX28" fmla="*/ 2031207 w 2057400"/>
                <a:gd name="connsiteY28" fmla="*/ 195262 h 907256"/>
                <a:gd name="connsiteX29" fmla="*/ 2047875 w 2057400"/>
                <a:gd name="connsiteY29" fmla="*/ 221456 h 907256"/>
                <a:gd name="connsiteX30" fmla="*/ 2055019 w 2057400"/>
                <a:gd name="connsiteY30" fmla="*/ 238125 h 907256"/>
                <a:gd name="connsiteX31" fmla="*/ 2057400 w 2057400"/>
                <a:gd name="connsiteY31" fmla="*/ 257175 h 907256"/>
                <a:gd name="connsiteX32" fmla="*/ 2057400 w 2057400"/>
                <a:gd name="connsiteY32" fmla="*/ 276225 h 907256"/>
                <a:gd name="connsiteX33" fmla="*/ 2045494 w 2057400"/>
                <a:gd name="connsiteY33" fmla="*/ 297656 h 907256"/>
                <a:gd name="connsiteX34" fmla="*/ 2024063 w 2057400"/>
                <a:gd name="connsiteY34" fmla="*/ 321469 h 907256"/>
                <a:gd name="connsiteX35" fmla="*/ 1997869 w 2057400"/>
                <a:gd name="connsiteY35" fmla="*/ 354806 h 907256"/>
                <a:gd name="connsiteX36" fmla="*/ 1974057 w 2057400"/>
                <a:gd name="connsiteY36" fmla="*/ 404812 h 907256"/>
                <a:gd name="connsiteX37" fmla="*/ 1919288 w 2057400"/>
                <a:gd name="connsiteY37" fmla="*/ 569119 h 907256"/>
                <a:gd name="connsiteX38" fmla="*/ 1864519 w 2057400"/>
                <a:gd name="connsiteY38" fmla="*/ 733425 h 907256"/>
                <a:gd name="connsiteX39" fmla="*/ 1835944 w 2057400"/>
                <a:gd name="connsiteY39" fmla="*/ 821531 h 907256"/>
                <a:gd name="connsiteX40" fmla="*/ 1819275 w 2057400"/>
                <a:gd name="connsiteY40" fmla="*/ 854869 h 907256"/>
                <a:gd name="connsiteX41" fmla="*/ 1804988 w 2057400"/>
                <a:gd name="connsiteY41" fmla="*/ 873919 h 907256"/>
                <a:gd name="connsiteX42" fmla="*/ 1781175 w 2057400"/>
                <a:gd name="connsiteY42" fmla="*/ 892969 h 907256"/>
                <a:gd name="connsiteX43" fmla="*/ 1757363 w 2057400"/>
                <a:gd name="connsiteY43" fmla="*/ 904875 h 907256"/>
                <a:gd name="connsiteX44" fmla="*/ 1733550 w 2057400"/>
                <a:gd name="connsiteY44" fmla="*/ 907256 h 907256"/>
                <a:gd name="connsiteX45" fmla="*/ 1707357 w 2057400"/>
                <a:gd name="connsiteY45" fmla="*/ 907256 h 907256"/>
                <a:gd name="connsiteX46" fmla="*/ 1650207 w 2057400"/>
                <a:gd name="connsiteY46" fmla="*/ 735806 h 907256"/>
                <a:gd name="connsiteX47" fmla="*/ 1678782 w 2057400"/>
                <a:gd name="connsiteY47" fmla="*/ 602456 h 907256"/>
                <a:gd name="connsiteX48" fmla="*/ 1709738 w 2057400"/>
                <a:gd name="connsiteY48" fmla="*/ 428625 h 907256"/>
                <a:gd name="connsiteX49" fmla="*/ 1721644 w 2057400"/>
                <a:gd name="connsiteY49" fmla="*/ 342900 h 907256"/>
                <a:gd name="connsiteX50" fmla="*/ 1716882 w 2057400"/>
                <a:gd name="connsiteY50" fmla="*/ 314325 h 907256"/>
                <a:gd name="connsiteX51" fmla="*/ 1704975 w 2057400"/>
                <a:gd name="connsiteY51" fmla="*/ 276225 h 907256"/>
                <a:gd name="connsiteX52" fmla="*/ 1695450 w 2057400"/>
                <a:gd name="connsiteY52" fmla="*/ 259556 h 907256"/>
                <a:gd name="connsiteX53" fmla="*/ 1683544 w 2057400"/>
                <a:gd name="connsiteY53" fmla="*/ 242887 h 907256"/>
                <a:gd name="connsiteX54" fmla="*/ 1669257 w 2057400"/>
                <a:gd name="connsiteY54" fmla="*/ 233362 h 907256"/>
                <a:gd name="connsiteX55" fmla="*/ 1650207 w 2057400"/>
                <a:gd name="connsiteY55" fmla="*/ 226219 h 907256"/>
                <a:gd name="connsiteX56" fmla="*/ 1616869 w 2057400"/>
                <a:gd name="connsiteY56" fmla="*/ 223837 h 907256"/>
                <a:gd name="connsiteX57" fmla="*/ 1576388 w 2057400"/>
                <a:gd name="connsiteY57" fmla="*/ 226219 h 907256"/>
                <a:gd name="connsiteX58" fmla="*/ 1516857 w 2057400"/>
                <a:gd name="connsiteY58" fmla="*/ 228600 h 907256"/>
                <a:gd name="connsiteX59" fmla="*/ 1390650 w 2057400"/>
                <a:gd name="connsiteY59" fmla="*/ 238125 h 907256"/>
                <a:gd name="connsiteX60" fmla="*/ 1252538 w 2057400"/>
                <a:gd name="connsiteY60" fmla="*/ 252412 h 907256"/>
                <a:gd name="connsiteX61" fmla="*/ 1009650 w 2057400"/>
                <a:gd name="connsiteY61" fmla="*/ 278606 h 907256"/>
                <a:gd name="connsiteX62" fmla="*/ 773907 w 2057400"/>
                <a:gd name="connsiteY62" fmla="*/ 309562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057400" h="907256">
                  <a:moveTo>
                    <a:pt x="773907" y="309562"/>
                  </a:moveTo>
                  <a:lnTo>
                    <a:pt x="685800" y="323850"/>
                  </a:lnTo>
                  <a:lnTo>
                    <a:pt x="450057" y="359569"/>
                  </a:lnTo>
                  <a:lnTo>
                    <a:pt x="204788" y="392906"/>
                  </a:lnTo>
                  <a:lnTo>
                    <a:pt x="69057" y="409575"/>
                  </a:lnTo>
                  <a:lnTo>
                    <a:pt x="52388" y="409575"/>
                  </a:lnTo>
                  <a:lnTo>
                    <a:pt x="0" y="226219"/>
                  </a:lnTo>
                  <a:lnTo>
                    <a:pt x="42863" y="242887"/>
                  </a:lnTo>
                  <a:lnTo>
                    <a:pt x="64294" y="247650"/>
                  </a:lnTo>
                  <a:lnTo>
                    <a:pt x="119063" y="247650"/>
                  </a:lnTo>
                  <a:lnTo>
                    <a:pt x="252413" y="235744"/>
                  </a:lnTo>
                  <a:lnTo>
                    <a:pt x="478632" y="197644"/>
                  </a:lnTo>
                  <a:lnTo>
                    <a:pt x="728663" y="159544"/>
                  </a:lnTo>
                  <a:lnTo>
                    <a:pt x="966788" y="126206"/>
                  </a:lnTo>
                  <a:lnTo>
                    <a:pt x="1178719" y="100012"/>
                  </a:lnTo>
                  <a:lnTo>
                    <a:pt x="1469232" y="69056"/>
                  </a:lnTo>
                  <a:lnTo>
                    <a:pt x="1495425" y="59531"/>
                  </a:lnTo>
                  <a:lnTo>
                    <a:pt x="1545432" y="35719"/>
                  </a:lnTo>
                  <a:lnTo>
                    <a:pt x="1597819" y="14287"/>
                  </a:lnTo>
                  <a:lnTo>
                    <a:pt x="1650207" y="0"/>
                  </a:lnTo>
                  <a:lnTo>
                    <a:pt x="1671638" y="4762"/>
                  </a:lnTo>
                  <a:lnTo>
                    <a:pt x="1747838" y="28575"/>
                  </a:lnTo>
                  <a:lnTo>
                    <a:pt x="1826419" y="61912"/>
                  </a:lnTo>
                  <a:lnTo>
                    <a:pt x="1902619" y="100012"/>
                  </a:lnTo>
                  <a:lnTo>
                    <a:pt x="1950244" y="123825"/>
                  </a:lnTo>
                  <a:lnTo>
                    <a:pt x="1969294" y="135731"/>
                  </a:lnTo>
                  <a:lnTo>
                    <a:pt x="1997869" y="159544"/>
                  </a:lnTo>
                  <a:lnTo>
                    <a:pt x="2021682" y="183356"/>
                  </a:lnTo>
                  <a:lnTo>
                    <a:pt x="2031207" y="195262"/>
                  </a:lnTo>
                  <a:lnTo>
                    <a:pt x="2047875" y="221456"/>
                  </a:lnTo>
                  <a:lnTo>
                    <a:pt x="2055019" y="238125"/>
                  </a:lnTo>
                  <a:lnTo>
                    <a:pt x="2057400" y="257175"/>
                  </a:lnTo>
                  <a:lnTo>
                    <a:pt x="2057400" y="276225"/>
                  </a:lnTo>
                  <a:lnTo>
                    <a:pt x="2045494" y="297656"/>
                  </a:lnTo>
                  <a:lnTo>
                    <a:pt x="2024063" y="321469"/>
                  </a:lnTo>
                  <a:lnTo>
                    <a:pt x="1997869" y="354806"/>
                  </a:lnTo>
                  <a:lnTo>
                    <a:pt x="1974057" y="404812"/>
                  </a:lnTo>
                  <a:lnTo>
                    <a:pt x="1919288" y="569119"/>
                  </a:lnTo>
                  <a:lnTo>
                    <a:pt x="1864519" y="733425"/>
                  </a:lnTo>
                  <a:lnTo>
                    <a:pt x="1835944" y="821531"/>
                  </a:lnTo>
                  <a:lnTo>
                    <a:pt x="1819275" y="854869"/>
                  </a:lnTo>
                  <a:lnTo>
                    <a:pt x="1804988" y="873919"/>
                  </a:lnTo>
                  <a:lnTo>
                    <a:pt x="1781175" y="892969"/>
                  </a:lnTo>
                  <a:lnTo>
                    <a:pt x="1757363" y="904875"/>
                  </a:lnTo>
                  <a:lnTo>
                    <a:pt x="1733550" y="907256"/>
                  </a:lnTo>
                  <a:lnTo>
                    <a:pt x="1707357" y="907256"/>
                  </a:lnTo>
                  <a:lnTo>
                    <a:pt x="1650207" y="735806"/>
                  </a:lnTo>
                  <a:lnTo>
                    <a:pt x="1678782" y="602456"/>
                  </a:lnTo>
                  <a:lnTo>
                    <a:pt x="1709738" y="428625"/>
                  </a:lnTo>
                  <a:lnTo>
                    <a:pt x="1721644" y="342900"/>
                  </a:lnTo>
                  <a:lnTo>
                    <a:pt x="1716882" y="314325"/>
                  </a:lnTo>
                  <a:lnTo>
                    <a:pt x="1704975" y="276225"/>
                  </a:lnTo>
                  <a:lnTo>
                    <a:pt x="1695450" y="259556"/>
                  </a:lnTo>
                  <a:lnTo>
                    <a:pt x="1683544" y="242887"/>
                  </a:lnTo>
                  <a:lnTo>
                    <a:pt x="1669257" y="233362"/>
                  </a:lnTo>
                  <a:lnTo>
                    <a:pt x="1650207" y="226219"/>
                  </a:lnTo>
                  <a:lnTo>
                    <a:pt x="1616869" y="223837"/>
                  </a:lnTo>
                  <a:lnTo>
                    <a:pt x="1576388" y="226219"/>
                  </a:lnTo>
                  <a:lnTo>
                    <a:pt x="1516857" y="228600"/>
                  </a:lnTo>
                  <a:lnTo>
                    <a:pt x="1390650" y="238125"/>
                  </a:lnTo>
                  <a:lnTo>
                    <a:pt x="1252538" y="252412"/>
                  </a:lnTo>
                  <a:lnTo>
                    <a:pt x="1009650" y="278606"/>
                  </a:lnTo>
                  <a:lnTo>
                    <a:pt x="773907" y="309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3">
              <a:extLst>
                <a:ext uri="{FF2B5EF4-FFF2-40B4-BE49-F238E27FC236}">
                  <a16:creationId xmlns:a16="http://schemas.microsoft.com/office/drawing/2014/main" id="{DA2FC3B6-B99B-4CB4-ACCD-841F9518303D}"/>
                </a:ext>
              </a:extLst>
            </p:cNvPr>
            <p:cNvSpPr/>
            <p:nvPr/>
          </p:nvSpPr>
          <p:spPr>
            <a:xfrm>
              <a:off x="6100763" y="2338391"/>
              <a:ext cx="1663700" cy="292100"/>
            </a:xfrm>
            <a:custGeom>
              <a:avLst/>
              <a:gdLst>
                <a:gd name="connsiteX0" fmla="*/ 645318 w 1664493"/>
                <a:gd name="connsiteY0" fmla="*/ 76200 h 292893"/>
                <a:gd name="connsiteX1" fmla="*/ 350043 w 1664493"/>
                <a:gd name="connsiteY1" fmla="*/ 116681 h 292893"/>
                <a:gd name="connsiteX2" fmla="*/ 83343 w 1664493"/>
                <a:gd name="connsiteY2" fmla="*/ 154781 h 292893"/>
                <a:gd name="connsiteX3" fmla="*/ 0 w 1664493"/>
                <a:gd name="connsiteY3" fmla="*/ 171450 h 292893"/>
                <a:gd name="connsiteX4" fmla="*/ 33337 w 1664493"/>
                <a:gd name="connsiteY4" fmla="*/ 292893 h 292893"/>
                <a:gd name="connsiteX5" fmla="*/ 216693 w 1664493"/>
                <a:gd name="connsiteY5" fmla="*/ 276225 h 292893"/>
                <a:gd name="connsiteX6" fmla="*/ 438150 w 1664493"/>
                <a:gd name="connsiteY6" fmla="*/ 254793 h 292893"/>
                <a:gd name="connsiteX7" fmla="*/ 681037 w 1664493"/>
                <a:gd name="connsiteY7" fmla="*/ 230981 h 292893"/>
                <a:gd name="connsiteX8" fmla="*/ 940593 w 1664493"/>
                <a:gd name="connsiteY8" fmla="*/ 209550 h 292893"/>
                <a:gd name="connsiteX9" fmla="*/ 1197768 w 1664493"/>
                <a:gd name="connsiteY9" fmla="*/ 192881 h 292893"/>
                <a:gd name="connsiteX10" fmla="*/ 1259681 w 1664493"/>
                <a:gd name="connsiteY10" fmla="*/ 190500 h 292893"/>
                <a:gd name="connsiteX11" fmla="*/ 1326356 w 1664493"/>
                <a:gd name="connsiteY11" fmla="*/ 190500 h 292893"/>
                <a:gd name="connsiteX12" fmla="*/ 1373981 w 1664493"/>
                <a:gd name="connsiteY12" fmla="*/ 192881 h 292893"/>
                <a:gd name="connsiteX13" fmla="*/ 1428750 w 1664493"/>
                <a:gd name="connsiteY13" fmla="*/ 200025 h 292893"/>
                <a:gd name="connsiteX14" fmla="*/ 1507331 w 1664493"/>
                <a:gd name="connsiteY14" fmla="*/ 214312 h 292893"/>
                <a:gd name="connsiteX15" fmla="*/ 1564481 w 1664493"/>
                <a:gd name="connsiteY15" fmla="*/ 228600 h 292893"/>
                <a:gd name="connsiteX16" fmla="*/ 1583531 w 1664493"/>
                <a:gd name="connsiteY16" fmla="*/ 233362 h 292893"/>
                <a:gd name="connsiteX17" fmla="*/ 1621631 w 1664493"/>
                <a:gd name="connsiteY17" fmla="*/ 228600 h 292893"/>
                <a:gd name="connsiteX18" fmla="*/ 1664493 w 1664493"/>
                <a:gd name="connsiteY18" fmla="*/ 204787 h 292893"/>
                <a:gd name="connsiteX19" fmla="*/ 1578768 w 1664493"/>
                <a:gd name="connsiteY19" fmla="*/ 59531 h 292893"/>
                <a:gd name="connsiteX20" fmla="*/ 1497806 w 1664493"/>
                <a:gd name="connsiteY20" fmla="*/ 33337 h 292893"/>
                <a:gd name="connsiteX21" fmla="*/ 1407318 w 1664493"/>
                <a:gd name="connsiteY21" fmla="*/ 9525 h 292893"/>
                <a:gd name="connsiteX22" fmla="*/ 1340643 w 1664493"/>
                <a:gd name="connsiteY22" fmla="*/ 0 h 292893"/>
                <a:gd name="connsiteX23" fmla="*/ 1293018 w 1664493"/>
                <a:gd name="connsiteY23" fmla="*/ 0 h 292893"/>
                <a:gd name="connsiteX24" fmla="*/ 1276350 w 1664493"/>
                <a:gd name="connsiteY24" fmla="*/ 0 h 292893"/>
                <a:gd name="connsiteX25" fmla="*/ 1128712 w 1664493"/>
                <a:gd name="connsiteY25" fmla="*/ 16668 h 292893"/>
                <a:gd name="connsiteX26" fmla="*/ 769143 w 1664493"/>
                <a:gd name="connsiteY26" fmla="*/ 59531 h 292893"/>
                <a:gd name="connsiteX27" fmla="*/ 645318 w 1664493"/>
                <a:gd name="connsiteY27" fmla="*/ 762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4493" h="292893">
                  <a:moveTo>
                    <a:pt x="645318" y="76200"/>
                  </a:moveTo>
                  <a:lnTo>
                    <a:pt x="350043" y="116681"/>
                  </a:lnTo>
                  <a:lnTo>
                    <a:pt x="83343" y="154781"/>
                  </a:lnTo>
                  <a:lnTo>
                    <a:pt x="0" y="171450"/>
                  </a:lnTo>
                  <a:lnTo>
                    <a:pt x="33337" y="292893"/>
                  </a:lnTo>
                  <a:lnTo>
                    <a:pt x="216693" y="276225"/>
                  </a:lnTo>
                  <a:lnTo>
                    <a:pt x="438150" y="254793"/>
                  </a:lnTo>
                  <a:lnTo>
                    <a:pt x="681037" y="230981"/>
                  </a:lnTo>
                  <a:lnTo>
                    <a:pt x="940593" y="209550"/>
                  </a:lnTo>
                  <a:lnTo>
                    <a:pt x="1197768" y="192881"/>
                  </a:lnTo>
                  <a:lnTo>
                    <a:pt x="1259681" y="190500"/>
                  </a:lnTo>
                  <a:lnTo>
                    <a:pt x="1326356" y="190500"/>
                  </a:lnTo>
                  <a:lnTo>
                    <a:pt x="1373981" y="192881"/>
                  </a:lnTo>
                  <a:lnTo>
                    <a:pt x="1428750" y="200025"/>
                  </a:lnTo>
                  <a:lnTo>
                    <a:pt x="1507331" y="214312"/>
                  </a:lnTo>
                  <a:lnTo>
                    <a:pt x="1564481" y="228600"/>
                  </a:lnTo>
                  <a:lnTo>
                    <a:pt x="1583531" y="233362"/>
                  </a:lnTo>
                  <a:lnTo>
                    <a:pt x="1621631" y="228600"/>
                  </a:lnTo>
                  <a:lnTo>
                    <a:pt x="1664493" y="204787"/>
                  </a:lnTo>
                  <a:lnTo>
                    <a:pt x="1578768" y="59531"/>
                  </a:lnTo>
                  <a:lnTo>
                    <a:pt x="1497806" y="33337"/>
                  </a:lnTo>
                  <a:lnTo>
                    <a:pt x="1407318" y="9525"/>
                  </a:lnTo>
                  <a:lnTo>
                    <a:pt x="1340643" y="0"/>
                  </a:lnTo>
                  <a:lnTo>
                    <a:pt x="1293018" y="0"/>
                  </a:lnTo>
                  <a:lnTo>
                    <a:pt x="1276350" y="0"/>
                  </a:lnTo>
                  <a:lnTo>
                    <a:pt x="1128712" y="16668"/>
                  </a:lnTo>
                  <a:lnTo>
                    <a:pt x="769143" y="59531"/>
                  </a:lnTo>
                  <a:lnTo>
                    <a:pt x="645318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8">
              <a:extLst>
                <a:ext uri="{FF2B5EF4-FFF2-40B4-BE49-F238E27FC236}">
                  <a16:creationId xmlns:a16="http://schemas.microsoft.com/office/drawing/2014/main" id="{FCD9A971-E721-4E50-9E4A-E2BF1587FAD2}"/>
                </a:ext>
              </a:extLst>
            </p:cNvPr>
            <p:cNvSpPr/>
            <p:nvPr/>
          </p:nvSpPr>
          <p:spPr>
            <a:xfrm rot="5400000">
              <a:off x="5946775" y="3038478"/>
              <a:ext cx="2203450" cy="1828800"/>
            </a:xfrm>
            <a:custGeom>
              <a:avLst/>
              <a:gdLst>
                <a:gd name="connsiteX0" fmla="*/ 319088 w 2202657"/>
                <a:gd name="connsiteY0" fmla="*/ 950118 h 1828800"/>
                <a:gd name="connsiteX1" fmla="*/ 338138 w 2202657"/>
                <a:gd name="connsiteY1" fmla="*/ 1092993 h 1828800"/>
                <a:gd name="connsiteX2" fmla="*/ 352425 w 2202657"/>
                <a:gd name="connsiteY2" fmla="*/ 1212056 h 1828800"/>
                <a:gd name="connsiteX3" fmla="*/ 369094 w 2202657"/>
                <a:gd name="connsiteY3" fmla="*/ 1333500 h 1828800"/>
                <a:gd name="connsiteX4" fmla="*/ 373857 w 2202657"/>
                <a:gd name="connsiteY4" fmla="*/ 1385887 h 1828800"/>
                <a:gd name="connsiteX5" fmla="*/ 381000 w 2202657"/>
                <a:gd name="connsiteY5" fmla="*/ 1454943 h 1828800"/>
                <a:gd name="connsiteX6" fmla="*/ 385763 w 2202657"/>
                <a:gd name="connsiteY6" fmla="*/ 1526381 h 1828800"/>
                <a:gd name="connsiteX7" fmla="*/ 388144 w 2202657"/>
                <a:gd name="connsiteY7" fmla="*/ 1595437 h 1828800"/>
                <a:gd name="connsiteX8" fmla="*/ 385763 w 2202657"/>
                <a:gd name="connsiteY8" fmla="*/ 1654968 h 1828800"/>
                <a:gd name="connsiteX9" fmla="*/ 378619 w 2202657"/>
                <a:gd name="connsiteY9" fmla="*/ 1731168 h 1828800"/>
                <a:gd name="connsiteX10" fmla="*/ 371475 w 2202657"/>
                <a:gd name="connsiteY10" fmla="*/ 1802606 h 1828800"/>
                <a:gd name="connsiteX11" fmla="*/ 226219 w 2202657"/>
                <a:gd name="connsiteY11" fmla="*/ 1828800 h 1828800"/>
                <a:gd name="connsiteX12" fmla="*/ 240507 w 2202657"/>
                <a:gd name="connsiteY12" fmla="*/ 1785937 h 1828800"/>
                <a:gd name="connsiteX13" fmla="*/ 242888 w 2202657"/>
                <a:gd name="connsiteY13" fmla="*/ 1754981 h 1828800"/>
                <a:gd name="connsiteX14" fmla="*/ 235744 w 2202657"/>
                <a:gd name="connsiteY14" fmla="*/ 1626393 h 1828800"/>
                <a:gd name="connsiteX15" fmla="*/ 226219 w 2202657"/>
                <a:gd name="connsiteY15" fmla="*/ 1490662 h 1828800"/>
                <a:gd name="connsiteX16" fmla="*/ 219075 w 2202657"/>
                <a:gd name="connsiteY16" fmla="*/ 1409700 h 1828800"/>
                <a:gd name="connsiteX17" fmla="*/ 204788 w 2202657"/>
                <a:gd name="connsiteY17" fmla="*/ 1290637 h 1828800"/>
                <a:gd name="connsiteX18" fmla="*/ 173832 w 2202657"/>
                <a:gd name="connsiteY18" fmla="*/ 1071562 h 1828800"/>
                <a:gd name="connsiteX19" fmla="*/ 142875 w 2202657"/>
                <a:gd name="connsiteY19" fmla="*/ 885825 h 1828800"/>
                <a:gd name="connsiteX20" fmla="*/ 107157 w 2202657"/>
                <a:gd name="connsiteY20" fmla="*/ 669131 h 1828800"/>
                <a:gd name="connsiteX21" fmla="*/ 66675 w 2202657"/>
                <a:gd name="connsiteY21" fmla="*/ 454818 h 1828800"/>
                <a:gd name="connsiteX22" fmla="*/ 42863 w 2202657"/>
                <a:gd name="connsiteY22" fmla="*/ 402431 h 1828800"/>
                <a:gd name="connsiteX23" fmla="*/ 7144 w 2202657"/>
                <a:gd name="connsiteY23" fmla="*/ 333375 h 1828800"/>
                <a:gd name="connsiteX24" fmla="*/ 0 w 2202657"/>
                <a:gd name="connsiteY24" fmla="*/ 314325 h 1828800"/>
                <a:gd name="connsiteX25" fmla="*/ 2382 w 2202657"/>
                <a:gd name="connsiteY25" fmla="*/ 295275 h 1828800"/>
                <a:gd name="connsiteX26" fmla="*/ 28575 w 2202657"/>
                <a:gd name="connsiteY26" fmla="*/ 242887 h 1828800"/>
                <a:gd name="connsiteX27" fmla="*/ 64294 w 2202657"/>
                <a:gd name="connsiteY27" fmla="*/ 190500 h 1828800"/>
                <a:gd name="connsiteX28" fmla="*/ 135732 w 2202657"/>
                <a:gd name="connsiteY28" fmla="*/ 104775 h 1828800"/>
                <a:gd name="connsiteX29" fmla="*/ 180975 w 2202657"/>
                <a:gd name="connsiteY29" fmla="*/ 59531 h 1828800"/>
                <a:gd name="connsiteX30" fmla="*/ 209550 w 2202657"/>
                <a:gd name="connsiteY30" fmla="*/ 26193 h 1828800"/>
                <a:gd name="connsiteX31" fmla="*/ 226219 w 2202657"/>
                <a:gd name="connsiteY31" fmla="*/ 9525 h 1828800"/>
                <a:gd name="connsiteX32" fmla="*/ 250032 w 2202657"/>
                <a:gd name="connsiteY32" fmla="*/ 2381 h 1828800"/>
                <a:gd name="connsiteX33" fmla="*/ 261938 w 2202657"/>
                <a:gd name="connsiteY33" fmla="*/ 0 h 1828800"/>
                <a:gd name="connsiteX34" fmla="*/ 280988 w 2202657"/>
                <a:gd name="connsiteY34" fmla="*/ 2381 h 1828800"/>
                <a:gd name="connsiteX35" fmla="*/ 309563 w 2202657"/>
                <a:gd name="connsiteY35" fmla="*/ 16668 h 1828800"/>
                <a:gd name="connsiteX36" fmla="*/ 340519 w 2202657"/>
                <a:gd name="connsiteY36" fmla="*/ 35718 h 1828800"/>
                <a:gd name="connsiteX37" fmla="*/ 366713 w 2202657"/>
                <a:gd name="connsiteY37" fmla="*/ 47625 h 1828800"/>
                <a:gd name="connsiteX38" fmla="*/ 395288 w 2202657"/>
                <a:gd name="connsiteY38" fmla="*/ 54768 h 1828800"/>
                <a:gd name="connsiteX39" fmla="*/ 445294 w 2202657"/>
                <a:gd name="connsiteY39" fmla="*/ 61912 h 1828800"/>
                <a:gd name="connsiteX40" fmla="*/ 552450 w 2202657"/>
                <a:gd name="connsiteY40" fmla="*/ 66675 h 1828800"/>
                <a:gd name="connsiteX41" fmla="*/ 778669 w 2202657"/>
                <a:gd name="connsiteY41" fmla="*/ 69056 h 1828800"/>
                <a:gd name="connsiteX42" fmla="*/ 1135857 w 2202657"/>
                <a:gd name="connsiteY42" fmla="*/ 73818 h 1828800"/>
                <a:gd name="connsiteX43" fmla="*/ 1428750 w 2202657"/>
                <a:gd name="connsiteY43" fmla="*/ 78581 h 1828800"/>
                <a:gd name="connsiteX44" fmla="*/ 1702594 w 2202657"/>
                <a:gd name="connsiteY44" fmla="*/ 80962 h 1828800"/>
                <a:gd name="connsiteX45" fmla="*/ 1931194 w 2202657"/>
                <a:gd name="connsiteY45" fmla="*/ 85725 h 1828800"/>
                <a:gd name="connsiteX46" fmla="*/ 2026444 w 2202657"/>
                <a:gd name="connsiteY46" fmla="*/ 85725 h 1828800"/>
                <a:gd name="connsiteX47" fmla="*/ 2102644 w 2202657"/>
                <a:gd name="connsiteY47" fmla="*/ 90487 h 1828800"/>
                <a:gd name="connsiteX48" fmla="*/ 2140744 w 2202657"/>
                <a:gd name="connsiteY48" fmla="*/ 97631 h 1828800"/>
                <a:gd name="connsiteX49" fmla="*/ 2164557 w 2202657"/>
                <a:gd name="connsiteY49" fmla="*/ 107156 h 1828800"/>
                <a:gd name="connsiteX50" fmla="*/ 2181225 w 2202657"/>
                <a:gd name="connsiteY50" fmla="*/ 119062 h 1828800"/>
                <a:gd name="connsiteX51" fmla="*/ 2193132 w 2202657"/>
                <a:gd name="connsiteY51" fmla="*/ 135731 h 1828800"/>
                <a:gd name="connsiteX52" fmla="*/ 2200275 w 2202657"/>
                <a:gd name="connsiteY52" fmla="*/ 157162 h 1828800"/>
                <a:gd name="connsiteX53" fmla="*/ 2202657 w 2202657"/>
                <a:gd name="connsiteY53" fmla="*/ 188118 h 1828800"/>
                <a:gd name="connsiteX54" fmla="*/ 2195513 w 2202657"/>
                <a:gd name="connsiteY54" fmla="*/ 230981 h 1828800"/>
                <a:gd name="connsiteX55" fmla="*/ 2181225 w 2202657"/>
                <a:gd name="connsiteY55" fmla="*/ 269081 h 1828800"/>
                <a:gd name="connsiteX56" fmla="*/ 1969294 w 2202657"/>
                <a:gd name="connsiteY56" fmla="*/ 311943 h 1828800"/>
                <a:gd name="connsiteX57" fmla="*/ 1804988 w 2202657"/>
                <a:gd name="connsiteY57" fmla="*/ 311943 h 1828800"/>
                <a:gd name="connsiteX58" fmla="*/ 1450182 w 2202657"/>
                <a:gd name="connsiteY58" fmla="*/ 309562 h 1828800"/>
                <a:gd name="connsiteX59" fmla="*/ 1212057 w 2202657"/>
                <a:gd name="connsiteY59" fmla="*/ 314325 h 1828800"/>
                <a:gd name="connsiteX60" fmla="*/ 942975 w 2202657"/>
                <a:gd name="connsiteY60" fmla="*/ 328612 h 1828800"/>
                <a:gd name="connsiteX61" fmla="*/ 790575 w 2202657"/>
                <a:gd name="connsiteY61" fmla="*/ 335756 h 1828800"/>
                <a:gd name="connsiteX62" fmla="*/ 585788 w 2202657"/>
                <a:gd name="connsiteY62" fmla="*/ 333375 h 1828800"/>
                <a:gd name="connsiteX63" fmla="*/ 335757 w 2202657"/>
                <a:gd name="connsiteY63" fmla="*/ 333375 h 1828800"/>
                <a:gd name="connsiteX64" fmla="*/ 311944 w 2202657"/>
                <a:gd name="connsiteY64" fmla="*/ 342900 h 1828800"/>
                <a:gd name="connsiteX65" fmla="*/ 280988 w 2202657"/>
                <a:gd name="connsiteY65" fmla="*/ 371475 h 1828800"/>
                <a:gd name="connsiteX66" fmla="*/ 264319 w 2202657"/>
                <a:gd name="connsiteY66" fmla="*/ 397668 h 1828800"/>
                <a:gd name="connsiteX67" fmla="*/ 261938 w 2202657"/>
                <a:gd name="connsiteY67" fmla="*/ 450056 h 1828800"/>
                <a:gd name="connsiteX68" fmla="*/ 271463 w 2202657"/>
                <a:gd name="connsiteY68" fmla="*/ 576262 h 1828800"/>
                <a:gd name="connsiteX69" fmla="*/ 283369 w 2202657"/>
                <a:gd name="connsiteY69" fmla="*/ 697706 h 1828800"/>
                <a:gd name="connsiteX70" fmla="*/ 319088 w 2202657"/>
                <a:gd name="connsiteY70" fmla="*/ 950118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202657" h="1828800">
                  <a:moveTo>
                    <a:pt x="319088" y="950118"/>
                  </a:moveTo>
                  <a:lnTo>
                    <a:pt x="338138" y="1092993"/>
                  </a:lnTo>
                  <a:lnTo>
                    <a:pt x="352425" y="1212056"/>
                  </a:lnTo>
                  <a:lnTo>
                    <a:pt x="369094" y="1333500"/>
                  </a:lnTo>
                  <a:lnTo>
                    <a:pt x="373857" y="1385887"/>
                  </a:lnTo>
                  <a:lnTo>
                    <a:pt x="381000" y="1454943"/>
                  </a:lnTo>
                  <a:lnTo>
                    <a:pt x="385763" y="1526381"/>
                  </a:lnTo>
                  <a:cubicBezTo>
                    <a:pt x="386557" y="1549400"/>
                    <a:pt x="387350" y="1572418"/>
                    <a:pt x="388144" y="1595437"/>
                  </a:cubicBezTo>
                  <a:cubicBezTo>
                    <a:pt x="387350" y="1615281"/>
                    <a:pt x="386557" y="1635124"/>
                    <a:pt x="385763" y="1654968"/>
                  </a:cubicBezTo>
                  <a:lnTo>
                    <a:pt x="378619" y="1731168"/>
                  </a:lnTo>
                  <a:lnTo>
                    <a:pt x="371475" y="1802606"/>
                  </a:lnTo>
                  <a:lnTo>
                    <a:pt x="226219" y="1828800"/>
                  </a:lnTo>
                  <a:lnTo>
                    <a:pt x="240507" y="1785937"/>
                  </a:lnTo>
                  <a:lnTo>
                    <a:pt x="242888" y="1754981"/>
                  </a:lnTo>
                  <a:lnTo>
                    <a:pt x="235744" y="1626393"/>
                  </a:lnTo>
                  <a:lnTo>
                    <a:pt x="226219" y="1490662"/>
                  </a:lnTo>
                  <a:lnTo>
                    <a:pt x="219075" y="1409700"/>
                  </a:lnTo>
                  <a:lnTo>
                    <a:pt x="204788" y="1290637"/>
                  </a:lnTo>
                  <a:lnTo>
                    <a:pt x="173832" y="1071562"/>
                  </a:lnTo>
                  <a:lnTo>
                    <a:pt x="142875" y="885825"/>
                  </a:lnTo>
                  <a:lnTo>
                    <a:pt x="107157" y="669131"/>
                  </a:lnTo>
                  <a:lnTo>
                    <a:pt x="66675" y="454818"/>
                  </a:lnTo>
                  <a:lnTo>
                    <a:pt x="42863" y="402431"/>
                  </a:lnTo>
                  <a:lnTo>
                    <a:pt x="7144" y="333375"/>
                  </a:lnTo>
                  <a:lnTo>
                    <a:pt x="0" y="314325"/>
                  </a:lnTo>
                  <a:lnTo>
                    <a:pt x="2382" y="295275"/>
                  </a:lnTo>
                  <a:lnTo>
                    <a:pt x="28575" y="242887"/>
                  </a:lnTo>
                  <a:lnTo>
                    <a:pt x="64294" y="190500"/>
                  </a:lnTo>
                  <a:lnTo>
                    <a:pt x="135732" y="104775"/>
                  </a:lnTo>
                  <a:lnTo>
                    <a:pt x="180975" y="59531"/>
                  </a:lnTo>
                  <a:lnTo>
                    <a:pt x="209550" y="26193"/>
                  </a:lnTo>
                  <a:lnTo>
                    <a:pt x="226219" y="9525"/>
                  </a:lnTo>
                  <a:lnTo>
                    <a:pt x="250032" y="2381"/>
                  </a:lnTo>
                  <a:lnTo>
                    <a:pt x="261938" y="0"/>
                  </a:lnTo>
                  <a:lnTo>
                    <a:pt x="280988" y="2381"/>
                  </a:lnTo>
                  <a:lnTo>
                    <a:pt x="309563" y="16668"/>
                  </a:lnTo>
                  <a:lnTo>
                    <a:pt x="340519" y="35718"/>
                  </a:lnTo>
                  <a:lnTo>
                    <a:pt x="366713" y="47625"/>
                  </a:lnTo>
                  <a:lnTo>
                    <a:pt x="395288" y="54768"/>
                  </a:lnTo>
                  <a:lnTo>
                    <a:pt x="445294" y="61912"/>
                  </a:lnTo>
                  <a:lnTo>
                    <a:pt x="552450" y="66675"/>
                  </a:lnTo>
                  <a:lnTo>
                    <a:pt x="778669" y="69056"/>
                  </a:lnTo>
                  <a:lnTo>
                    <a:pt x="1135857" y="73818"/>
                  </a:lnTo>
                  <a:lnTo>
                    <a:pt x="1428750" y="78581"/>
                  </a:lnTo>
                  <a:lnTo>
                    <a:pt x="1702594" y="80962"/>
                  </a:lnTo>
                  <a:lnTo>
                    <a:pt x="1931194" y="85725"/>
                  </a:lnTo>
                  <a:lnTo>
                    <a:pt x="2026444" y="85725"/>
                  </a:lnTo>
                  <a:lnTo>
                    <a:pt x="2102644" y="90487"/>
                  </a:lnTo>
                  <a:lnTo>
                    <a:pt x="2140744" y="97631"/>
                  </a:lnTo>
                  <a:lnTo>
                    <a:pt x="2164557" y="107156"/>
                  </a:lnTo>
                  <a:lnTo>
                    <a:pt x="2181225" y="119062"/>
                  </a:lnTo>
                  <a:lnTo>
                    <a:pt x="2193132" y="135731"/>
                  </a:lnTo>
                  <a:lnTo>
                    <a:pt x="2200275" y="157162"/>
                  </a:lnTo>
                  <a:lnTo>
                    <a:pt x="2202657" y="188118"/>
                  </a:lnTo>
                  <a:lnTo>
                    <a:pt x="2195513" y="230981"/>
                  </a:lnTo>
                  <a:lnTo>
                    <a:pt x="2181225" y="269081"/>
                  </a:lnTo>
                  <a:lnTo>
                    <a:pt x="1969294" y="311943"/>
                  </a:lnTo>
                  <a:lnTo>
                    <a:pt x="1804988" y="311943"/>
                  </a:lnTo>
                  <a:lnTo>
                    <a:pt x="1450182" y="309562"/>
                  </a:lnTo>
                  <a:lnTo>
                    <a:pt x="1212057" y="314325"/>
                  </a:lnTo>
                  <a:lnTo>
                    <a:pt x="942975" y="328612"/>
                  </a:lnTo>
                  <a:lnTo>
                    <a:pt x="790575" y="335756"/>
                  </a:lnTo>
                  <a:lnTo>
                    <a:pt x="585788" y="333375"/>
                  </a:lnTo>
                  <a:lnTo>
                    <a:pt x="335757" y="333375"/>
                  </a:lnTo>
                  <a:lnTo>
                    <a:pt x="311944" y="342900"/>
                  </a:lnTo>
                  <a:lnTo>
                    <a:pt x="280988" y="371475"/>
                  </a:lnTo>
                  <a:lnTo>
                    <a:pt x="264319" y="397668"/>
                  </a:lnTo>
                  <a:lnTo>
                    <a:pt x="261938" y="450056"/>
                  </a:lnTo>
                  <a:lnTo>
                    <a:pt x="271463" y="576262"/>
                  </a:lnTo>
                  <a:lnTo>
                    <a:pt x="283369" y="697706"/>
                  </a:lnTo>
                  <a:lnTo>
                    <a:pt x="319088" y="9501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9">
              <a:extLst>
                <a:ext uri="{FF2B5EF4-FFF2-40B4-BE49-F238E27FC236}">
                  <a16:creationId xmlns:a16="http://schemas.microsoft.com/office/drawing/2014/main" id="{A85D0B62-3583-4002-A939-FD13CC218505}"/>
                </a:ext>
              </a:extLst>
            </p:cNvPr>
            <p:cNvSpPr/>
            <p:nvPr/>
          </p:nvSpPr>
          <p:spPr>
            <a:xfrm rot="5400000">
              <a:off x="6761164" y="2906717"/>
              <a:ext cx="333375" cy="1533525"/>
            </a:xfrm>
            <a:custGeom>
              <a:avLst/>
              <a:gdLst>
                <a:gd name="connsiteX0" fmla="*/ 195263 w 333375"/>
                <a:gd name="connsiteY0" fmla="*/ 542925 h 1533525"/>
                <a:gd name="connsiteX1" fmla="*/ 190500 w 333375"/>
                <a:gd name="connsiteY1" fmla="*/ 442912 h 1533525"/>
                <a:gd name="connsiteX2" fmla="*/ 171450 w 333375"/>
                <a:gd name="connsiteY2" fmla="*/ 204787 h 1533525"/>
                <a:gd name="connsiteX3" fmla="*/ 166688 w 333375"/>
                <a:gd name="connsiteY3" fmla="*/ 0 h 1533525"/>
                <a:gd name="connsiteX4" fmla="*/ 21431 w 333375"/>
                <a:gd name="connsiteY4" fmla="*/ 4762 h 1533525"/>
                <a:gd name="connsiteX5" fmla="*/ 7144 w 333375"/>
                <a:gd name="connsiteY5" fmla="*/ 92869 h 1533525"/>
                <a:gd name="connsiteX6" fmla="*/ 0 w 333375"/>
                <a:gd name="connsiteY6" fmla="*/ 195262 h 1533525"/>
                <a:gd name="connsiteX7" fmla="*/ 4763 w 333375"/>
                <a:gd name="connsiteY7" fmla="*/ 319087 h 1533525"/>
                <a:gd name="connsiteX8" fmla="*/ 14288 w 333375"/>
                <a:gd name="connsiteY8" fmla="*/ 438150 h 1533525"/>
                <a:gd name="connsiteX9" fmla="*/ 47625 w 333375"/>
                <a:gd name="connsiteY9" fmla="*/ 702469 h 1533525"/>
                <a:gd name="connsiteX10" fmla="*/ 100013 w 333375"/>
                <a:gd name="connsiteY10" fmla="*/ 1040606 h 1533525"/>
                <a:gd name="connsiteX11" fmla="*/ 178594 w 333375"/>
                <a:gd name="connsiteY11" fmla="*/ 1533525 h 1533525"/>
                <a:gd name="connsiteX12" fmla="*/ 333375 w 333375"/>
                <a:gd name="connsiteY12" fmla="*/ 1533525 h 1533525"/>
                <a:gd name="connsiteX13" fmla="*/ 288131 w 333375"/>
                <a:gd name="connsiteY13" fmla="*/ 1269206 h 1533525"/>
                <a:gd name="connsiteX14" fmla="*/ 254794 w 333375"/>
                <a:gd name="connsiteY14" fmla="*/ 1054894 h 1533525"/>
                <a:gd name="connsiteX15" fmla="*/ 226219 w 333375"/>
                <a:gd name="connsiteY15" fmla="*/ 845344 h 1533525"/>
                <a:gd name="connsiteX16" fmla="*/ 195263 w 333375"/>
                <a:gd name="connsiteY16" fmla="*/ 542925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1533525">
                  <a:moveTo>
                    <a:pt x="195263" y="542925"/>
                  </a:moveTo>
                  <a:lnTo>
                    <a:pt x="190500" y="442912"/>
                  </a:lnTo>
                  <a:lnTo>
                    <a:pt x="171450" y="204787"/>
                  </a:lnTo>
                  <a:lnTo>
                    <a:pt x="166688" y="0"/>
                  </a:lnTo>
                  <a:lnTo>
                    <a:pt x="21431" y="4762"/>
                  </a:lnTo>
                  <a:lnTo>
                    <a:pt x="7144" y="92869"/>
                  </a:lnTo>
                  <a:lnTo>
                    <a:pt x="0" y="195262"/>
                  </a:lnTo>
                  <a:lnTo>
                    <a:pt x="4763" y="319087"/>
                  </a:lnTo>
                  <a:lnTo>
                    <a:pt x="14288" y="438150"/>
                  </a:lnTo>
                  <a:lnTo>
                    <a:pt x="47625" y="702469"/>
                  </a:lnTo>
                  <a:lnTo>
                    <a:pt x="100013" y="1040606"/>
                  </a:lnTo>
                  <a:lnTo>
                    <a:pt x="178594" y="1533525"/>
                  </a:lnTo>
                  <a:lnTo>
                    <a:pt x="333375" y="1533525"/>
                  </a:lnTo>
                  <a:lnTo>
                    <a:pt x="288131" y="1269206"/>
                  </a:lnTo>
                  <a:lnTo>
                    <a:pt x="254794" y="1054894"/>
                  </a:lnTo>
                  <a:lnTo>
                    <a:pt x="226219" y="845344"/>
                  </a:lnTo>
                  <a:lnTo>
                    <a:pt x="195263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1">
              <a:extLst>
                <a:ext uri="{FF2B5EF4-FFF2-40B4-BE49-F238E27FC236}">
                  <a16:creationId xmlns:a16="http://schemas.microsoft.com/office/drawing/2014/main" id="{E4D70ABB-BDA0-4262-A8A0-ACBA96FC3F0C}"/>
                </a:ext>
              </a:extLst>
            </p:cNvPr>
            <p:cNvSpPr/>
            <p:nvPr/>
          </p:nvSpPr>
          <p:spPr>
            <a:xfrm rot="5400000">
              <a:off x="6768307" y="3467897"/>
              <a:ext cx="323850" cy="1566863"/>
            </a:xfrm>
            <a:custGeom>
              <a:avLst/>
              <a:gdLst>
                <a:gd name="connsiteX0" fmla="*/ 71438 w 323850"/>
                <a:gd name="connsiteY0" fmla="*/ 778669 h 1566862"/>
                <a:gd name="connsiteX1" fmla="*/ 50007 w 323850"/>
                <a:gd name="connsiteY1" fmla="*/ 640556 h 1566862"/>
                <a:gd name="connsiteX2" fmla="*/ 14288 w 323850"/>
                <a:gd name="connsiteY2" fmla="*/ 450056 h 1566862"/>
                <a:gd name="connsiteX3" fmla="*/ 4763 w 323850"/>
                <a:gd name="connsiteY3" fmla="*/ 395287 h 1566862"/>
                <a:gd name="connsiteX4" fmla="*/ 0 w 323850"/>
                <a:gd name="connsiteY4" fmla="*/ 350044 h 1566862"/>
                <a:gd name="connsiteX5" fmla="*/ 0 w 323850"/>
                <a:gd name="connsiteY5" fmla="*/ 302419 h 1566862"/>
                <a:gd name="connsiteX6" fmla="*/ 0 w 323850"/>
                <a:gd name="connsiteY6" fmla="*/ 252412 h 1566862"/>
                <a:gd name="connsiteX7" fmla="*/ 4763 w 323850"/>
                <a:gd name="connsiteY7" fmla="*/ 192881 h 1566862"/>
                <a:gd name="connsiteX8" fmla="*/ 9525 w 323850"/>
                <a:gd name="connsiteY8" fmla="*/ 147637 h 1566862"/>
                <a:gd name="connsiteX9" fmla="*/ 21432 w 323850"/>
                <a:gd name="connsiteY9" fmla="*/ 83344 h 1566862"/>
                <a:gd name="connsiteX10" fmla="*/ 45244 w 323850"/>
                <a:gd name="connsiteY10" fmla="*/ 0 h 1566862"/>
                <a:gd name="connsiteX11" fmla="*/ 247650 w 323850"/>
                <a:gd name="connsiteY11" fmla="*/ 0 h 1566862"/>
                <a:gd name="connsiteX12" fmla="*/ 221457 w 323850"/>
                <a:gd name="connsiteY12" fmla="*/ 102394 h 1566862"/>
                <a:gd name="connsiteX13" fmla="*/ 204788 w 323850"/>
                <a:gd name="connsiteY13" fmla="*/ 169069 h 1566862"/>
                <a:gd name="connsiteX14" fmla="*/ 192882 w 323850"/>
                <a:gd name="connsiteY14" fmla="*/ 264319 h 1566862"/>
                <a:gd name="connsiteX15" fmla="*/ 185738 w 323850"/>
                <a:gd name="connsiteY15" fmla="*/ 364331 h 1566862"/>
                <a:gd name="connsiteX16" fmla="*/ 188119 w 323850"/>
                <a:gd name="connsiteY16" fmla="*/ 426244 h 1566862"/>
                <a:gd name="connsiteX17" fmla="*/ 216694 w 323850"/>
                <a:gd name="connsiteY17" fmla="*/ 590550 h 1566862"/>
                <a:gd name="connsiteX18" fmla="*/ 242888 w 323850"/>
                <a:gd name="connsiteY18" fmla="*/ 745331 h 1566862"/>
                <a:gd name="connsiteX19" fmla="*/ 271463 w 323850"/>
                <a:gd name="connsiteY19" fmla="*/ 926306 h 1566862"/>
                <a:gd name="connsiteX20" fmla="*/ 288132 w 323850"/>
                <a:gd name="connsiteY20" fmla="*/ 1062037 h 1566862"/>
                <a:gd name="connsiteX21" fmla="*/ 302419 w 323850"/>
                <a:gd name="connsiteY21" fmla="*/ 1176337 h 1566862"/>
                <a:gd name="connsiteX22" fmla="*/ 314325 w 323850"/>
                <a:gd name="connsiteY22" fmla="*/ 1283494 h 1566862"/>
                <a:gd name="connsiteX23" fmla="*/ 323850 w 323850"/>
                <a:gd name="connsiteY23" fmla="*/ 1447800 h 1566862"/>
                <a:gd name="connsiteX24" fmla="*/ 323850 w 323850"/>
                <a:gd name="connsiteY24" fmla="*/ 1566862 h 1566862"/>
                <a:gd name="connsiteX25" fmla="*/ 147638 w 323850"/>
                <a:gd name="connsiteY25" fmla="*/ 1564481 h 1566862"/>
                <a:gd name="connsiteX26" fmla="*/ 130969 w 323850"/>
                <a:gd name="connsiteY26" fmla="*/ 1281112 h 1566862"/>
                <a:gd name="connsiteX27" fmla="*/ 114300 w 323850"/>
                <a:gd name="connsiteY27" fmla="*/ 1109662 h 1566862"/>
                <a:gd name="connsiteX28" fmla="*/ 92869 w 323850"/>
                <a:gd name="connsiteY28" fmla="*/ 916781 h 1566862"/>
                <a:gd name="connsiteX29" fmla="*/ 71438 w 323850"/>
                <a:gd name="connsiteY29" fmla="*/ 778669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23850" h="1566862">
                  <a:moveTo>
                    <a:pt x="71438" y="778669"/>
                  </a:moveTo>
                  <a:lnTo>
                    <a:pt x="50007" y="640556"/>
                  </a:lnTo>
                  <a:lnTo>
                    <a:pt x="14288" y="450056"/>
                  </a:lnTo>
                  <a:lnTo>
                    <a:pt x="4763" y="395287"/>
                  </a:lnTo>
                  <a:lnTo>
                    <a:pt x="0" y="350044"/>
                  </a:lnTo>
                  <a:lnTo>
                    <a:pt x="0" y="302419"/>
                  </a:lnTo>
                  <a:lnTo>
                    <a:pt x="0" y="252412"/>
                  </a:lnTo>
                  <a:lnTo>
                    <a:pt x="4763" y="192881"/>
                  </a:lnTo>
                  <a:lnTo>
                    <a:pt x="9525" y="147637"/>
                  </a:lnTo>
                  <a:lnTo>
                    <a:pt x="21432" y="83344"/>
                  </a:lnTo>
                  <a:lnTo>
                    <a:pt x="45244" y="0"/>
                  </a:lnTo>
                  <a:lnTo>
                    <a:pt x="247650" y="0"/>
                  </a:lnTo>
                  <a:lnTo>
                    <a:pt x="221457" y="102394"/>
                  </a:lnTo>
                  <a:lnTo>
                    <a:pt x="204788" y="169069"/>
                  </a:lnTo>
                  <a:lnTo>
                    <a:pt x="192882" y="264319"/>
                  </a:lnTo>
                  <a:lnTo>
                    <a:pt x="185738" y="364331"/>
                  </a:lnTo>
                  <a:cubicBezTo>
                    <a:pt x="186532" y="384969"/>
                    <a:pt x="187325" y="405606"/>
                    <a:pt x="188119" y="426244"/>
                  </a:cubicBezTo>
                  <a:lnTo>
                    <a:pt x="216694" y="590550"/>
                  </a:lnTo>
                  <a:lnTo>
                    <a:pt x="242888" y="745331"/>
                  </a:lnTo>
                  <a:lnTo>
                    <a:pt x="271463" y="926306"/>
                  </a:lnTo>
                  <a:lnTo>
                    <a:pt x="288132" y="1062037"/>
                  </a:lnTo>
                  <a:lnTo>
                    <a:pt x="302419" y="1176337"/>
                  </a:lnTo>
                  <a:lnTo>
                    <a:pt x="314325" y="1283494"/>
                  </a:lnTo>
                  <a:lnTo>
                    <a:pt x="323850" y="1447800"/>
                  </a:lnTo>
                  <a:lnTo>
                    <a:pt x="323850" y="1566862"/>
                  </a:lnTo>
                  <a:lnTo>
                    <a:pt x="147638" y="1564481"/>
                  </a:lnTo>
                  <a:lnTo>
                    <a:pt x="130969" y="1281112"/>
                  </a:lnTo>
                  <a:lnTo>
                    <a:pt x="114300" y="1109662"/>
                  </a:lnTo>
                  <a:lnTo>
                    <a:pt x="92869" y="916781"/>
                  </a:lnTo>
                  <a:lnTo>
                    <a:pt x="71438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2">
              <a:extLst>
                <a:ext uri="{FF2B5EF4-FFF2-40B4-BE49-F238E27FC236}">
                  <a16:creationId xmlns:a16="http://schemas.microsoft.com/office/drawing/2014/main" id="{7181EC28-3C48-40FB-84B8-42E2D679B2CE}"/>
                </a:ext>
              </a:extLst>
            </p:cNvPr>
            <p:cNvSpPr/>
            <p:nvPr/>
          </p:nvSpPr>
          <p:spPr>
            <a:xfrm rot="5400000">
              <a:off x="6807995" y="4114009"/>
              <a:ext cx="300037" cy="1562100"/>
            </a:xfrm>
            <a:custGeom>
              <a:avLst/>
              <a:gdLst>
                <a:gd name="connsiteX0" fmla="*/ 73819 w 300038"/>
                <a:gd name="connsiteY0" fmla="*/ 795338 h 1562100"/>
                <a:gd name="connsiteX1" fmla="*/ 35719 w 300038"/>
                <a:gd name="connsiteY1" fmla="*/ 514350 h 1562100"/>
                <a:gd name="connsiteX2" fmla="*/ 4763 w 300038"/>
                <a:gd name="connsiteY2" fmla="*/ 330994 h 1562100"/>
                <a:gd name="connsiteX3" fmla="*/ 0 w 300038"/>
                <a:gd name="connsiteY3" fmla="*/ 295275 h 1562100"/>
                <a:gd name="connsiteX4" fmla="*/ 4763 w 300038"/>
                <a:gd name="connsiteY4" fmla="*/ 254794 h 1562100"/>
                <a:gd name="connsiteX5" fmla="*/ 14288 w 300038"/>
                <a:gd name="connsiteY5" fmla="*/ 211931 h 1562100"/>
                <a:gd name="connsiteX6" fmla="*/ 35719 w 300038"/>
                <a:gd name="connsiteY6" fmla="*/ 147638 h 1562100"/>
                <a:gd name="connsiteX7" fmla="*/ 76200 w 300038"/>
                <a:gd name="connsiteY7" fmla="*/ 50006 h 1562100"/>
                <a:gd name="connsiteX8" fmla="*/ 85725 w 300038"/>
                <a:gd name="connsiteY8" fmla="*/ 9525 h 1562100"/>
                <a:gd name="connsiteX9" fmla="*/ 300038 w 300038"/>
                <a:gd name="connsiteY9" fmla="*/ 0 h 1562100"/>
                <a:gd name="connsiteX10" fmla="*/ 288131 w 300038"/>
                <a:gd name="connsiteY10" fmla="*/ 47625 h 1562100"/>
                <a:gd name="connsiteX11" fmla="*/ 273844 w 300038"/>
                <a:gd name="connsiteY11" fmla="*/ 69056 h 1562100"/>
                <a:gd name="connsiteX12" fmla="*/ 257175 w 300038"/>
                <a:gd name="connsiteY12" fmla="*/ 97631 h 1562100"/>
                <a:gd name="connsiteX13" fmla="*/ 240506 w 300038"/>
                <a:gd name="connsiteY13" fmla="*/ 126206 h 1562100"/>
                <a:gd name="connsiteX14" fmla="*/ 223838 w 300038"/>
                <a:gd name="connsiteY14" fmla="*/ 164306 h 1562100"/>
                <a:gd name="connsiteX15" fmla="*/ 207169 w 300038"/>
                <a:gd name="connsiteY15" fmla="*/ 219075 h 1562100"/>
                <a:gd name="connsiteX16" fmla="*/ 197644 w 300038"/>
                <a:gd name="connsiteY16" fmla="*/ 271463 h 1562100"/>
                <a:gd name="connsiteX17" fmla="*/ 197644 w 300038"/>
                <a:gd name="connsiteY17" fmla="*/ 347663 h 1562100"/>
                <a:gd name="connsiteX18" fmla="*/ 211931 w 300038"/>
                <a:gd name="connsiteY18" fmla="*/ 471488 h 1562100"/>
                <a:gd name="connsiteX19" fmla="*/ 235744 w 300038"/>
                <a:gd name="connsiteY19" fmla="*/ 657225 h 1562100"/>
                <a:gd name="connsiteX20" fmla="*/ 250031 w 300038"/>
                <a:gd name="connsiteY20" fmla="*/ 790575 h 1562100"/>
                <a:gd name="connsiteX21" fmla="*/ 264319 w 300038"/>
                <a:gd name="connsiteY21" fmla="*/ 942975 h 1562100"/>
                <a:gd name="connsiteX22" fmla="*/ 280988 w 300038"/>
                <a:gd name="connsiteY22" fmla="*/ 1126331 h 1562100"/>
                <a:gd name="connsiteX23" fmla="*/ 288131 w 300038"/>
                <a:gd name="connsiteY23" fmla="*/ 1233488 h 1562100"/>
                <a:gd name="connsiteX24" fmla="*/ 295275 w 300038"/>
                <a:gd name="connsiteY24" fmla="*/ 1350169 h 1562100"/>
                <a:gd name="connsiteX25" fmla="*/ 295275 w 300038"/>
                <a:gd name="connsiteY25" fmla="*/ 1426369 h 1562100"/>
                <a:gd name="connsiteX26" fmla="*/ 288131 w 300038"/>
                <a:gd name="connsiteY26" fmla="*/ 1557338 h 1562100"/>
                <a:gd name="connsiteX27" fmla="*/ 135731 w 300038"/>
                <a:gd name="connsiteY27" fmla="*/ 1562100 h 1562100"/>
                <a:gd name="connsiteX28" fmla="*/ 138113 w 300038"/>
                <a:gd name="connsiteY28" fmla="*/ 1431131 h 1562100"/>
                <a:gd name="connsiteX29" fmla="*/ 130969 w 300038"/>
                <a:gd name="connsiteY29" fmla="*/ 1295400 h 1562100"/>
                <a:gd name="connsiteX30" fmla="*/ 119063 w 300038"/>
                <a:gd name="connsiteY30" fmla="*/ 1164431 h 1562100"/>
                <a:gd name="connsiteX31" fmla="*/ 97631 w 300038"/>
                <a:gd name="connsiteY31" fmla="*/ 976313 h 1562100"/>
                <a:gd name="connsiteX32" fmla="*/ 73819 w 300038"/>
                <a:gd name="connsiteY32" fmla="*/ 7953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00038" h="1562100">
                  <a:moveTo>
                    <a:pt x="73819" y="795338"/>
                  </a:moveTo>
                  <a:lnTo>
                    <a:pt x="35719" y="514350"/>
                  </a:lnTo>
                  <a:lnTo>
                    <a:pt x="4763" y="330994"/>
                  </a:lnTo>
                  <a:lnTo>
                    <a:pt x="0" y="295275"/>
                  </a:lnTo>
                  <a:lnTo>
                    <a:pt x="4763" y="254794"/>
                  </a:lnTo>
                  <a:lnTo>
                    <a:pt x="14288" y="211931"/>
                  </a:lnTo>
                  <a:lnTo>
                    <a:pt x="35719" y="147638"/>
                  </a:lnTo>
                  <a:lnTo>
                    <a:pt x="76200" y="50006"/>
                  </a:lnTo>
                  <a:lnTo>
                    <a:pt x="85725" y="9525"/>
                  </a:lnTo>
                  <a:lnTo>
                    <a:pt x="300038" y="0"/>
                  </a:lnTo>
                  <a:lnTo>
                    <a:pt x="288131" y="47625"/>
                  </a:lnTo>
                  <a:lnTo>
                    <a:pt x="273844" y="69056"/>
                  </a:lnTo>
                  <a:lnTo>
                    <a:pt x="257175" y="97631"/>
                  </a:lnTo>
                  <a:lnTo>
                    <a:pt x="240506" y="126206"/>
                  </a:lnTo>
                  <a:lnTo>
                    <a:pt x="223838" y="164306"/>
                  </a:lnTo>
                  <a:lnTo>
                    <a:pt x="207169" y="219075"/>
                  </a:lnTo>
                  <a:lnTo>
                    <a:pt x="197644" y="271463"/>
                  </a:lnTo>
                  <a:lnTo>
                    <a:pt x="197644" y="347663"/>
                  </a:lnTo>
                  <a:lnTo>
                    <a:pt x="211931" y="471488"/>
                  </a:lnTo>
                  <a:lnTo>
                    <a:pt x="235744" y="657225"/>
                  </a:lnTo>
                  <a:lnTo>
                    <a:pt x="250031" y="790575"/>
                  </a:lnTo>
                  <a:lnTo>
                    <a:pt x="264319" y="942975"/>
                  </a:lnTo>
                  <a:lnTo>
                    <a:pt x="280988" y="1126331"/>
                  </a:lnTo>
                  <a:lnTo>
                    <a:pt x="288131" y="1233488"/>
                  </a:lnTo>
                  <a:lnTo>
                    <a:pt x="295275" y="1350169"/>
                  </a:lnTo>
                  <a:lnTo>
                    <a:pt x="295275" y="1426369"/>
                  </a:lnTo>
                  <a:lnTo>
                    <a:pt x="288131" y="1557338"/>
                  </a:lnTo>
                  <a:lnTo>
                    <a:pt x="135731" y="1562100"/>
                  </a:lnTo>
                  <a:lnTo>
                    <a:pt x="138113" y="1431131"/>
                  </a:lnTo>
                  <a:lnTo>
                    <a:pt x="130969" y="1295400"/>
                  </a:lnTo>
                  <a:lnTo>
                    <a:pt x="119063" y="1164431"/>
                  </a:lnTo>
                  <a:lnTo>
                    <a:pt x="97631" y="976313"/>
                  </a:lnTo>
                  <a:lnTo>
                    <a:pt x="73819" y="795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3">
              <a:extLst>
                <a:ext uri="{FF2B5EF4-FFF2-40B4-BE49-F238E27FC236}">
                  <a16:creationId xmlns:a16="http://schemas.microsoft.com/office/drawing/2014/main" id="{945850E1-BF7C-44D6-98FA-AA263D158E5A}"/>
                </a:ext>
              </a:extLst>
            </p:cNvPr>
            <p:cNvSpPr/>
            <p:nvPr/>
          </p:nvSpPr>
          <p:spPr>
            <a:xfrm rot="5400000">
              <a:off x="5600700" y="4908551"/>
              <a:ext cx="857250" cy="1314450"/>
            </a:xfrm>
            <a:custGeom>
              <a:avLst/>
              <a:gdLst>
                <a:gd name="connsiteX0" fmla="*/ 585788 w 857250"/>
                <a:gd name="connsiteY0" fmla="*/ 514350 h 1314450"/>
                <a:gd name="connsiteX1" fmla="*/ 540544 w 857250"/>
                <a:gd name="connsiteY1" fmla="*/ 421481 h 1314450"/>
                <a:gd name="connsiteX2" fmla="*/ 497682 w 857250"/>
                <a:gd name="connsiteY2" fmla="*/ 345281 h 1314450"/>
                <a:gd name="connsiteX3" fmla="*/ 454819 w 857250"/>
                <a:gd name="connsiteY3" fmla="*/ 273843 h 1314450"/>
                <a:gd name="connsiteX4" fmla="*/ 435769 w 857250"/>
                <a:gd name="connsiteY4" fmla="*/ 240506 h 1314450"/>
                <a:gd name="connsiteX5" fmla="*/ 421482 w 857250"/>
                <a:gd name="connsiteY5" fmla="*/ 226218 h 1314450"/>
                <a:gd name="connsiteX6" fmla="*/ 402432 w 857250"/>
                <a:gd name="connsiteY6" fmla="*/ 200025 h 1314450"/>
                <a:gd name="connsiteX7" fmla="*/ 388144 w 857250"/>
                <a:gd name="connsiteY7" fmla="*/ 169068 h 1314450"/>
                <a:gd name="connsiteX8" fmla="*/ 371475 w 857250"/>
                <a:gd name="connsiteY8" fmla="*/ 126206 h 1314450"/>
                <a:gd name="connsiteX9" fmla="*/ 354807 w 857250"/>
                <a:gd name="connsiteY9" fmla="*/ 64293 h 1314450"/>
                <a:gd name="connsiteX10" fmla="*/ 338138 w 857250"/>
                <a:gd name="connsiteY10" fmla="*/ 23812 h 1314450"/>
                <a:gd name="connsiteX11" fmla="*/ 326232 w 857250"/>
                <a:gd name="connsiteY11" fmla="*/ 9525 h 1314450"/>
                <a:gd name="connsiteX12" fmla="*/ 311944 w 857250"/>
                <a:gd name="connsiteY12" fmla="*/ 2381 h 1314450"/>
                <a:gd name="connsiteX13" fmla="*/ 295275 w 857250"/>
                <a:gd name="connsiteY13" fmla="*/ 0 h 1314450"/>
                <a:gd name="connsiteX14" fmla="*/ 269082 w 857250"/>
                <a:gd name="connsiteY14" fmla="*/ 4762 h 1314450"/>
                <a:gd name="connsiteX15" fmla="*/ 238125 w 857250"/>
                <a:gd name="connsiteY15" fmla="*/ 26193 h 1314450"/>
                <a:gd name="connsiteX16" fmla="*/ 209550 w 857250"/>
                <a:gd name="connsiteY16" fmla="*/ 57150 h 1314450"/>
                <a:gd name="connsiteX17" fmla="*/ 171450 w 857250"/>
                <a:gd name="connsiteY17" fmla="*/ 102393 h 1314450"/>
                <a:gd name="connsiteX18" fmla="*/ 97632 w 857250"/>
                <a:gd name="connsiteY18" fmla="*/ 202406 h 1314450"/>
                <a:gd name="connsiteX19" fmla="*/ 59532 w 857250"/>
                <a:gd name="connsiteY19" fmla="*/ 259556 h 1314450"/>
                <a:gd name="connsiteX20" fmla="*/ 30957 w 857250"/>
                <a:gd name="connsiteY20" fmla="*/ 319087 h 1314450"/>
                <a:gd name="connsiteX21" fmla="*/ 11907 w 857250"/>
                <a:gd name="connsiteY21" fmla="*/ 366712 h 1314450"/>
                <a:gd name="connsiteX22" fmla="*/ 0 w 857250"/>
                <a:gd name="connsiteY22" fmla="*/ 404812 h 1314450"/>
                <a:gd name="connsiteX23" fmla="*/ 0 w 857250"/>
                <a:gd name="connsiteY23" fmla="*/ 426243 h 1314450"/>
                <a:gd name="connsiteX24" fmla="*/ 4763 w 857250"/>
                <a:gd name="connsiteY24" fmla="*/ 450056 h 1314450"/>
                <a:gd name="connsiteX25" fmla="*/ 21432 w 857250"/>
                <a:gd name="connsiteY25" fmla="*/ 457200 h 1314450"/>
                <a:gd name="connsiteX26" fmla="*/ 50007 w 857250"/>
                <a:gd name="connsiteY26" fmla="*/ 445293 h 1314450"/>
                <a:gd name="connsiteX27" fmla="*/ 90488 w 857250"/>
                <a:gd name="connsiteY27" fmla="*/ 426243 h 1314450"/>
                <a:gd name="connsiteX28" fmla="*/ 138113 w 857250"/>
                <a:gd name="connsiteY28" fmla="*/ 402431 h 1314450"/>
                <a:gd name="connsiteX29" fmla="*/ 166688 w 857250"/>
                <a:gd name="connsiteY29" fmla="*/ 395287 h 1314450"/>
                <a:gd name="connsiteX30" fmla="*/ 197644 w 857250"/>
                <a:gd name="connsiteY30" fmla="*/ 400050 h 1314450"/>
                <a:gd name="connsiteX31" fmla="*/ 230982 w 857250"/>
                <a:gd name="connsiteY31" fmla="*/ 409575 h 1314450"/>
                <a:gd name="connsiteX32" fmla="*/ 261938 w 857250"/>
                <a:gd name="connsiteY32" fmla="*/ 428625 h 1314450"/>
                <a:gd name="connsiteX33" fmla="*/ 307182 w 857250"/>
                <a:gd name="connsiteY33" fmla="*/ 464343 h 1314450"/>
                <a:gd name="connsiteX34" fmla="*/ 371475 w 857250"/>
                <a:gd name="connsiteY34" fmla="*/ 540543 h 1314450"/>
                <a:gd name="connsiteX35" fmla="*/ 450057 w 857250"/>
                <a:gd name="connsiteY35" fmla="*/ 650081 h 1314450"/>
                <a:gd name="connsiteX36" fmla="*/ 538163 w 857250"/>
                <a:gd name="connsiteY36" fmla="*/ 792956 h 1314450"/>
                <a:gd name="connsiteX37" fmla="*/ 638175 w 857250"/>
                <a:gd name="connsiteY37" fmla="*/ 971550 h 1314450"/>
                <a:gd name="connsiteX38" fmla="*/ 735807 w 857250"/>
                <a:gd name="connsiteY38" fmla="*/ 1164431 h 1314450"/>
                <a:gd name="connsiteX39" fmla="*/ 792957 w 857250"/>
                <a:gd name="connsiteY39" fmla="*/ 1283493 h 1314450"/>
                <a:gd name="connsiteX40" fmla="*/ 807244 w 857250"/>
                <a:gd name="connsiteY40" fmla="*/ 1302543 h 1314450"/>
                <a:gd name="connsiteX41" fmla="*/ 821532 w 857250"/>
                <a:gd name="connsiteY41" fmla="*/ 1309687 h 1314450"/>
                <a:gd name="connsiteX42" fmla="*/ 831057 w 857250"/>
                <a:gd name="connsiteY42" fmla="*/ 1314450 h 1314450"/>
                <a:gd name="connsiteX43" fmla="*/ 845344 w 857250"/>
                <a:gd name="connsiteY43" fmla="*/ 1314450 h 1314450"/>
                <a:gd name="connsiteX44" fmla="*/ 852488 w 857250"/>
                <a:gd name="connsiteY44" fmla="*/ 1304925 h 1314450"/>
                <a:gd name="connsiteX45" fmla="*/ 857250 w 857250"/>
                <a:gd name="connsiteY45" fmla="*/ 1288256 h 1314450"/>
                <a:gd name="connsiteX46" fmla="*/ 857250 w 857250"/>
                <a:gd name="connsiteY46" fmla="*/ 1257300 h 1314450"/>
                <a:gd name="connsiteX47" fmla="*/ 831057 w 857250"/>
                <a:gd name="connsiteY47" fmla="*/ 1157287 h 1314450"/>
                <a:gd name="connsiteX48" fmla="*/ 776288 w 857250"/>
                <a:gd name="connsiteY48" fmla="*/ 981075 h 1314450"/>
                <a:gd name="connsiteX49" fmla="*/ 704850 w 857250"/>
                <a:gd name="connsiteY49" fmla="*/ 776287 h 1314450"/>
                <a:gd name="connsiteX50" fmla="*/ 645319 w 857250"/>
                <a:gd name="connsiteY50" fmla="*/ 638175 h 1314450"/>
                <a:gd name="connsiteX51" fmla="*/ 585788 w 857250"/>
                <a:gd name="connsiteY51" fmla="*/ 514350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57250" h="1314450">
                  <a:moveTo>
                    <a:pt x="585788" y="514350"/>
                  </a:moveTo>
                  <a:lnTo>
                    <a:pt x="540544" y="421481"/>
                  </a:lnTo>
                  <a:lnTo>
                    <a:pt x="497682" y="345281"/>
                  </a:lnTo>
                  <a:lnTo>
                    <a:pt x="454819" y="273843"/>
                  </a:lnTo>
                  <a:lnTo>
                    <a:pt x="435769" y="240506"/>
                  </a:lnTo>
                  <a:lnTo>
                    <a:pt x="421482" y="226218"/>
                  </a:lnTo>
                  <a:lnTo>
                    <a:pt x="402432" y="200025"/>
                  </a:lnTo>
                  <a:lnTo>
                    <a:pt x="388144" y="169068"/>
                  </a:lnTo>
                  <a:lnTo>
                    <a:pt x="371475" y="126206"/>
                  </a:lnTo>
                  <a:lnTo>
                    <a:pt x="354807" y="64293"/>
                  </a:lnTo>
                  <a:lnTo>
                    <a:pt x="338138" y="23812"/>
                  </a:lnTo>
                  <a:lnTo>
                    <a:pt x="326232" y="9525"/>
                  </a:lnTo>
                  <a:lnTo>
                    <a:pt x="311944" y="2381"/>
                  </a:lnTo>
                  <a:lnTo>
                    <a:pt x="295275" y="0"/>
                  </a:lnTo>
                  <a:lnTo>
                    <a:pt x="269082" y="4762"/>
                  </a:lnTo>
                  <a:lnTo>
                    <a:pt x="238125" y="26193"/>
                  </a:lnTo>
                  <a:lnTo>
                    <a:pt x="209550" y="57150"/>
                  </a:lnTo>
                  <a:lnTo>
                    <a:pt x="171450" y="102393"/>
                  </a:lnTo>
                  <a:lnTo>
                    <a:pt x="97632" y="202406"/>
                  </a:lnTo>
                  <a:lnTo>
                    <a:pt x="59532" y="259556"/>
                  </a:lnTo>
                  <a:lnTo>
                    <a:pt x="30957" y="319087"/>
                  </a:lnTo>
                  <a:lnTo>
                    <a:pt x="11907" y="366712"/>
                  </a:lnTo>
                  <a:lnTo>
                    <a:pt x="0" y="404812"/>
                  </a:lnTo>
                  <a:lnTo>
                    <a:pt x="0" y="426243"/>
                  </a:lnTo>
                  <a:lnTo>
                    <a:pt x="4763" y="450056"/>
                  </a:lnTo>
                  <a:lnTo>
                    <a:pt x="21432" y="457200"/>
                  </a:lnTo>
                  <a:lnTo>
                    <a:pt x="50007" y="445293"/>
                  </a:lnTo>
                  <a:lnTo>
                    <a:pt x="90488" y="426243"/>
                  </a:lnTo>
                  <a:lnTo>
                    <a:pt x="138113" y="402431"/>
                  </a:lnTo>
                  <a:lnTo>
                    <a:pt x="166688" y="395287"/>
                  </a:lnTo>
                  <a:lnTo>
                    <a:pt x="197644" y="400050"/>
                  </a:lnTo>
                  <a:lnTo>
                    <a:pt x="230982" y="409575"/>
                  </a:lnTo>
                  <a:lnTo>
                    <a:pt x="261938" y="428625"/>
                  </a:lnTo>
                  <a:lnTo>
                    <a:pt x="307182" y="464343"/>
                  </a:lnTo>
                  <a:lnTo>
                    <a:pt x="371475" y="540543"/>
                  </a:lnTo>
                  <a:lnTo>
                    <a:pt x="450057" y="650081"/>
                  </a:lnTo>
                  <a:lnTo>
                    <a:pt x="538163" y="792956"/>
                  </a:lnTo>
                  <a:lnTo>
                    <a:pt x="638175" y="971550"/>
                  </a:lnTo>
                  <a:lnTo>
                    <a:pt x="735807" y="1164431"/>
                  </a:lnTo>
                  <a:lnTo>
                    <a:pt x="792957" y="1283493"/>
                  </a:lnTo>
                  <a:lnTo>
                    <a:pt x="807244" y="1302543"/>
                  </a:lnTo>
                  <a:lnTo>
                    <a:pt x="821532" y="1309687"/>
                  </a:lnTo>
                  <a:lnTo>
                    <a:pt x="831057" y="1314450"/>
                  </a:lnTo>
                  <a:lnTo>
                    <a:pt x="845344" y="1314450"/>
                  </a:lnTo>
                  <a:lnTo>
                    <a:pt x="852488" y="1304925"/>
                  </a:lnTo>
                  <a:lnTo>
                    <a:pt x="857250" y="1288256"/>
                  </a:lnTo>
                  <a:lnTo>
                    <a:pt x="857250" y="1257300"/>
                  </a:lnTo>
                  <a:lnTo>
                    <a:pt x="831057" y="1157287"/>
                  </a:lnTo>
                  <a:lnTo>
                    <a:pt x="776288" y="981075"/>
                  </a:lnTo>
                  <a:lnTo>
                    <a:pt x="704850" y="776287"/>
                  </a:lnTo>
                  <a:lnTo>
                    <a:pt x="645319" y="638175"/>
                  </a:lnTo>
                  <a:lnTo>
                    <a:pt x="585788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90920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8" grpId="0" animBg="1"/>
      <p:bldP spid="25" grpId="0" animBg="1"/>
      <p:bldP spid="16" grpId="0" animBg="1"/>
      <p:bldP spid="17" grpId="0" animBg="1"/>
      <p:bldP spid="11" grpId="0" animBg="1"/>
      <p:bldP spid="12" grpId="0" animBg="1"/>
      <p:bldP spid="13" grpId="0" animBg="1"/>
      <p:bldP spid="14" grpId="0" animBg="1"/>
      <p:bldP spid="19" grpId="0" animBg="1"/>
      <p:bldP spid="20" grpId="0" animBg="1"/>
      <p:bldP spid="22" grpId="0" animBg="1"/>
      <p:bldP spid="23" grpId="0" animBg="1"/>
      <p:bldP spid="24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E1C7DF29-BA61-4F1E-866C-965E5D0F476F}"/>
              </a:ext>
            </a:extLst>
          </p:cNvPr>
          <p:cNvGrpSpPr/>
          <p:nvPr/>
        </p:nvGrpSpPr>
        <p:grpSpPr>
          <a:xfrm>
            <a:off x="3713164" y="1655767"/>
            <a:ext cx="4410075" cy="4389437"/>
            <a:chOff x="3713164" y="1655767"/>
            <a:chExt cx="4410075" cy="4389437"/>
          </a:xfrm>
          <a:solidFill>
            <a:schemeClr val="tx1"/>
          </a:solidFill>
        </p:grpSpPr>
        <p:sp>
          <p:nvSpPr>
            <p:cNvPr id="3" name="フリーフォーム 9">
              <a:extLst>
                <a:ext uri="{FF2B5EF4-FFF2-40B4-BE49-F238E27FC236}">
                  <a16:creationId xmlns:a16="http://schemas.microsoft.com/office/drawing/2014/main" id="{C586C6A2-D82C-4FCC-9D7E-50F646E27BD7}"/>
                </a:ext>
              </a:extLst>
            </p:cNvPr>
            <p:cNvSpPr/>
            <p:nvPr/>
          </p:nvSpPr>
          <p:spPr>
            <a:xfrm>
              <a:off x="3773488" y="2625730"/>
              <a:ext cx="1822450" cy="550863"/>
            </a:xfrm>
            <a:custGeom>
              <a:avLst/>
              <a:gdLst>
                <a:gd name="connsiteX0" fmla="*/ 692944 w 1821657"/>
                <a:gd name="connsiteY0" fmla="*/ 240506 h 550069"/>
                <a:gd name="connsiteX1" fmla="*/ 907257 w 1821657"/>
                <a:gd name="connsiteY1" fmla="*/ 190500 h 550069"/>
                <a:gd name="connsiteX2" fmla="*/ 988219 w 1821657"/>
                <a:gd name="connsiteY2" fmla="*/ 169069 h 550069"/>
                <a:gd name="connsiteX3" fmla="*/ 1178719 w 1821657"/>
                <a:gd name="connsiteY3" fmla="*/ 130969 h 550069"/>
                <a:gd name="connsiteX4" fmla="*/ 1285875 w 1821657"/>
                <a:gd name="connsiteY4" fmla="*/ 100012 h 550069"/>
                <a:gd name="connsiteX5" fmla="*/ 1357313 w 1821657"/>
                <a:gd name="connsiteY5" fmla="*/ 80962 h 550069"/>
                <a:gd name="connsiteX6" fmla="*/ 1400175 w 1821657"/>
                <a:gd name="connsiteY6" fmla="*/ 69056 h 550069"/>
                <a:gd name="connsiteX7" fmla="*/ 1443038 w 1821657"/>
                <a:gd name="connsiteY7" fmla="*/ 40481 h 550069"/>
                <a:gd name="connsiteX8" fmla="*/ 1485900 w 1821657"/>
                <a:gd name="connsiteY8" fmla="*/ 4762 h 550069"/>
                <a:gd name="connsiteX9" fmla="*/ 1509713 w 1821657"/>
                <a:gd name="connsiteY9" fmla="*/ 0 h 550069"/>
                <a:gd name="connsiteX10" fmla="*/ 1593057 w 1821657"/>
                <a:gd name="connsiteY10" fmla="*/ 7144 h 550069"/>
                <a:gd name="connsiteX11" fmla="*/ 1671638 w 1821657"/>
                <a:gd name="connsiteY11" fmla="*/ 21431 h 550069"/>
                <a:gd name="connsiteX12" fmla="*/ 1735932 w 1821657"/>
                <a:gd name="connsiteY12" fmla="*/ 45244 h 550069"/>
                <a:gd name="connsiteX13" fmla="*/ 1778794 w 1821657"/>
                <a:gd name="connsiteY13" fmla="*/ 66675 h 550069"/>
                <a:gd name="connsiteX14" fmla="*/ 1807369 w 1821657"/>
                <a:gd name="connsiteY14" fmla="*/ 85725 h 550069"/>
                <a:gd name="connsiteX15" fmla="*/ 1819275 w 1821657"/>
                <a:gd name="connsiteY15" fmla="*/ 100012 h 550069"/>
                <a:gd name="connsiteX16" fmla="*/ 1821657 w 1821657"/>
                <a:gd name="connsiteY16" fmla="*/ 116681 h 550069"/>
                <a:gd name="connsiteX17" fmla="*/ 1814513 w 1821657"/>
                <a:gd name="connsiteY17" fmla="*/ 140494 h 550069"/>
                <a:gd name="connsiteX18" fmla="*/ 1797844 w 1821657"/>
                <a:gd name="connsiteY18" fmla="*/ 161925 h 550069"/>
                <a:gd name="connsiteX19" fmla="*/ 1759744 w 1821657"/>
                <a:gd name="connsiteY19" fmla="*/ 188119 h 550069"/>
                <a:gd name="connsiteX20" fmla="*/ 1688307 w 1821657"/>
                <a:gd name="connsiteY20" fmla="*/ 216694 h 550069"/>
                <a:gd name="connsiteX21" fmla="*/ 1650207 w 1821657"/>
                <a:gd name="connsiteY21" fmla="*/ 226219 h 550069"/>
                <a:gd name="connsiteX22" fmla="*/ 1557338 w 1821657"/>
                <a:gd name="connsiteY22" fmla="*/ 242887 h 550069"/>
                <a:gd name="connsiteX23" fmla="*/ 1473994 w 1821657"/>
                <a:gd name="connsiteY23" fmla="*/ 261937 h 550069"/>
                <a:gd name="connsiteX24" fmla="*/ 1335882 w 1821657"/>
                <a:gd name="connsiteY24" fmla="*/ 292894 h 550069"/>
                <a:gd name="connsiteX25" fmla="*/ 1162050 w 1821657"/>
                <a:gd name="connsiteY25" fmla="*/ 338137 h 550069"/>
                <a:gd name="connsiteX26" fmla="*/ 957263 w 1821657"/>
                <a:gd name="connsiteY26" fmla="*/ 378619 h 550069"/>
                <a:gd name="connsiteX27" fmla="*/ 845344 w 1821657"/>
                <a:gd name="connsiteY27" fmla="*/ 404812 h 550069"/>
                <a:gd name="connsiteX28" fmla="*/ 678657 w 1821657"/>
                <a:gd name="connsiteY28" fmla="*/ 452437 h 550069"/>
                <a:gd name="connsiteX29" fmla="*/ 559594 w 1821657"/>
                <a:gd name="connsiteY29" fmla="*/ 495300 h 550069"/>
                <a:gd name="connsiteX30" fmla="*/ 490538 w 1821657"/>
                <a:gd name="connsiteY30" fmla="*/ 521494 h 550069"/>
                <a:gd name="connsiteX31" fmla="*/ 457200 w 1821657"/>
                <a:gd name="connsiteY31" fmla="*/ 535781 h 550069"/>
                <a:gd name="connsiteX32" fmla="*/ 435769 w 1821657"/>
                <a:gd name="connsiteY32" fmla="*/ 542925 h 550069"/>
                <a:gd name="connsiteX33" fmla="*/ 400050 w 1821657"/>
                <a:gd name="connsiteY33" fmla="*/ 550069 h 550069"/>
                <a:gd name="connsiteX34" fmla="*/ 373857 w 1821657"/>
                <a:gd name="connsiteY34" fmla="*/ 550069 h 550069"/>
                <a:gd name="connsiteX35" fmla="*/ 340519 w 1821657"/>
                <a:gd name="connsiteY35" fmla="*/ 542925 h 550069"/>
                <a:gd name="connsiteX36" fmla="*/ 302419 w 1821657"/>
                <a:gd name="connsiteY36" fmla="*/ 531019 h 550069"/>
                <a:gd name="connsiteX37" fmla="*/ 250032 w 1821657"/>
                <a:gd name="connsiteY37" fmla="*/ 502444 h 550069"/>
                <a:gd name="connsiteX38" fmla="*/ 180975 w 1821657"/>
                <a:gd name="connsiteY38" fmla="*/ 452437 h 550069"/>
                <a:gd name="connsiteX39" fmla="*/ 107157 w 1821657"/>
                <a:gd name="connsiteY39" fmla="*/ 390525 h 550069"/>
                <a:gd name="connsiteX40" fmla="*/ 42863 w 1821657"/>
                <a:gd name="connsiteY40" fmla="*/ 323850 h 550069"/>
                <a:gd name="connsiteX41" fmla="*/ 16669 w 1821657"/>
                <a:gd name="connsiteY41" fmla="*/ 295275 h 550069"/>
                <a:gd name="connsiteX42" fmla="*/ 4763 w 1821657"/>
                <a:gd name="connsiteY42" fmla="*/ 271462 h 550069"/>
                <a:gd name="connsiteX43" fmla="*/ 0 w 1821657"/>
                <a:gd name="connsiteY43" fmla="*/ 242887 h 550069"/>
                <a:gd name="connsiteX44" fmla="*/ 9525 w 1821657"/>
                <a:gd name="connsiteY44" fmla="*/ 233362 h 550069"/>
                <a:gd name="connsiteX45" fmla="*/ 26194 w 1821657"/>
                <a:gd name="connsiteY45" fmla="*/ 233362 h 550069"/>
                <a:gd name="connsiteX46" fmla="*/ 66675 w 1821657"/>
                <a:gd name="connsiteY46" fmla="*/ 250031 h 550069"/>
                <a:gd name="connsiteX47" fmla="*/ 123825 w 1821657"/>
                <a:gd name="connsiteY47" fmla="*/ 278606 h 550069"/>
                <a:gd name="connsiteX48" fmla="*/ 173832 w 1821657"/>
                <a:gd name="connsiteY48" fmla="*/ 295275 h 550069"/>
                <a:gd name="connsiteX49" fmla="*/ 242888 w 1821657"/>
                <a:gd name="connsiteY49" fmla="*/ 307181 h 550069"/>
                <a:gd name="connsiteX50" fmla="*/ 300038 w 1821657"/>
                <a:gd name="connsiteY50" fmla="*/ 311944 h 550069"/>
                <a:gd name="connsiteX51" fmla="*/ 342900 w 1821657"/>
                <a:gd name="connsiteY51" fmla="*/ 311944 h 550069"/>
                <a:gd name="connsiteX52" fmla="*/ 426244 w 1821657"/>
                <a:gd name="connsiteY52" fmla="*/ 300037 h 550069"/>
                <a:gd name="connsiteX53" fmla="*/ 692944 w 1821657"/>
                <a:gd name="connsiteY53" fmla="*/ 24050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21657" h="550069">
                  <a:moveTo>
                    <a:pt x="692944" y="240506"/>
                  </a:moveTo>
                  <a:lnTo>
                    <a:pt x="907257" y="190500"/>
                  </a:lnTo>
                  <a:lnTo>
                    <a:pt x="988219" y="169069"/>
                  </a:lnTo>
                  <a:lnTo>
                    <a:pt x="1178719" y="130969"/>
                  </a:lnTo>
                  <a:lnTo>
                    <a:pt x="1285875" y="100012"/>
                  </a:lnTo>
                  <a:lnTo>
                    <a:pt x="1357313" y="80962"/>
                  </a:lnTo>
                  <a:lnTo>
                    <a:pt x="1400175" y="69056"/>
                  </a:lnTo>
                  <a:lnTo>
                    <a:pt x="1443038" y="40481"/>
                  </a:lnTo>
                  <a:lnTo>
                    <a:pt x="1485900" y="4762"/>
                  </a:lnTo>
                  <a:lnTo>
                    <a:pt x="1509713" y="0"/>
                  </a:lnTo>
                  <a:lnTo>
                    <a:pt x="1593057" y="7144"/>
                  </a:lnTo>
                  <a:lnTo>
                    <a:pt x="1671638" y="21431"/>
                  </a:lnTo>
                  <a:lnTo>
                    <a:pt x="1735932" y="45244"/>
                  </a:lnTo>
                  <a:lnTo>
                    <a:pt x="1778794" y="66675"/>
                  </a:lnTo>
                  <a:lnTo>
                    <a:pt x="1807369" y="85725"/>
                  </a:lnTo>
                  <a:lnTo>
                    <a:pt x="1819275" y="100012"/>
                  </a:lnTo>
                  <a:lnTo>
                    <a:pt x="1821657" y="116681"/>
                  </a:lnTo>
                  <a:lnTo>
                    <a:pt x="1814513" y="140494"/>
                  </a:lnTo>
                  <a:lnTo>
                    <a:pt x="1797844" y="161925"/>
                  </a:lnTo>
                  <a:lnTo>
                    <a:pt x="1759744" y="188119"/>
                  </a:lnTo>
                  <a:lnTo>
                    <a:pt x="1688307" y="216694"/>
                  </a:lnTo>
                  <a:lnTo>
                    <a:pt x="1650207" y="226219"/>
                  </a:lnTo>
                  <a:lnTo>
                    <a:pt x="1557338" y="242887"/>
                  </a:lnTo>
                  <a:lnTo>
                    <a:pt x="1473994" y="261937"/>
                  </a:lnTo>
                  <a:lnTo>
                    <a:pt x="1335882" y="292894"/>
                  </a:lnTo>
                  <a:lnTo>
                    <a:pt x="1162050" y="338137"/>
                  </a:lnTo>
                  <a:lnTo>
                    <a:pt x="957263" y="378619"/>
                  </a:lnTo>
                  <a:lnTo>
                    <a:pt x="845344" y="404812"/>
                  </a:lnTo>
                  <a:lnTo>
                    <a:pt x="678657" y="452437"/>
                  </a:lnTo>
                  <a:lnTo>
                    <a:pt x="559594" y="495300"/>
                  </a:lnTo>
                  <a:lnTo>
                    <a:pt x="490538" y="521494"/>
                  </a:lnTo>
                  <a:lnTo>
                    <a:pt x="457200" y="535781"/>
                  </a:lnTo>
                  <a:lnTo>
                    <a:pt x="435769" y="542925"/>
                  </a:lnTo>
                  <a:lnTo>
                    <a:pt x="400050" y="550069"/>
                  </a:lnTo>
                  <a:lnTo>
                    <a:pt x="373857" y="550069"/>
                  </a:lnTo>
                  <a:lnTo>
                    <a:pt x="340519" y="542925"/>
                  </a:lnTo>
                  <a:lnTo>
                    <a:pt x="302419" y="531019"/>
                  </a:lnTo>
                  <a:lnTo>
                    <a:pt x="250032" y="502444"/>
                  </a:lnTo>
                  <a:lnTo>
                    <a:pt x="180975" y="452437"/>
                  </a:lnTo>
                  <a:lnTo>
                    <a:pt x="107157" y="390525"/>
                  </a:lnTo>
                  <a:lnTo>
                    <a:pt x="42863" y="323850"/>
                  </a:lnTo>
                  <a:lnTo>
                    <a:pt x="16669" y="295275"/>
                  </a:lnTo>
                  <a:lnTo>
                    <a:pt x="4763" y="271462"/>
                  </a:lnTo>
                  <a:lnTo>
                    <a:pt x="0" y="242887"/>
                  </a:lnTo>
                  <a:lnTo>
                    <a:pt x="9525" y="233362"/>
                  </a:lnTo>
                  <a:lnTo>
                    <a:pt x="26194" y="233362"/>
                  </a:lnTo>
                  <a:lnTo>
                    <a:pt x="66675" y="250031"/>
                  </a:lnTo>
                  <a:lnTo>
                    <a:pt x="123825" y="278606"/>
                  </a:lnTo>
                  <a:lnTo>
                    <a:pt x="173832" y="295275"/>
                  </a:lnTo>
                  <a:lnTo>
                    <a:pt x="242888" y="307181"/>
                  </a:lnTo>
                  <a:lnTo>
                    <a:pt x="300038" y="311944"/>
                  </a:lnTo>
                  <a:lnTo>
                    <a:pt x="342900" y="311944"/>
                  </a:lnTo>
                  <a:lnTo>
                    <a:pt x="426244" y="300037"/>
                  </a:lnTo>
                  <a:lnTo>
                    <a:pt x="692944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7">
              <a:extLst>
                <a:ext uri="{FF2B5EF4-FFF2-40B4-BE49-F238E27FC236}">
                  <a16:creationId xmlns:a16="http://schemas.microsoft.com/office/drawing/2014/main" id="{4037D4C2-7379-433D-AC7D-23FCB5BC565E}"/>
                </a:ext>
              </a:extLst>
            </p:cNvPr>
            <p:cNvSpPr/>
            <p:nvPr/>
          </p:nvSpPr>
          <p:spPr>
            <a:xfrm rot="5400000">
              <a:off x="4973639" y="3895729"/>
              <a:ext cx="2155825" cy="390525"/>
            </a:xfrm>
            <a:custGeom>
              <a:avLst/>
              <a:gdLst>
                <a:gd name="connsiteX0" fmla="*/ 1095375 w 2155032"/>
                <a:gd name="connsiteY0" fmla="*/ 23812 h 390525"/>
                <a:gd name="connsiteX1" fmla="*/ 771525 w 2155032"/>
                <a:gd name="connsiteY1" fmla="*/ 23812 h 390525"/>
                <a:gd name="connsiteX2" fmla="*/ 519113 w 2155032"/>
                <a:gd name="connsiteY2" fmla="*/ 23812 h 390525"/>
                <a:gd name="connsiteX3" fmla="*/ 183357 w 2155032"/>
                <a:gd name="connsiteY3" fmla="*/ 21431 h 390525"/>
                <a:gd name="connsiteX4" fmla="*/ 78582 w 2155032"/>
                <a:gd name="connsiteY4" fmla="*/ 73819 h 390525"/>
                <a:gd name="connsiteX5" fmla="*/ 54769 w 2155032"/>
                <a:gd name="connsiteY5" fmla="*/ 133350 h 390525"/>
                <a:gd name="connsiteX6" fmla="*/ 28575 w 2155032"/>
                <a:gd name="connsiteY6" fmla="*/ 219075 h 390525"/>
                <a:gd name="connsiteX7" fmla="*/ 19050 w 2155032"/>
                <a:gd name="connsiteY7" fmla="*/ 259556 h 390525"/>
                <a:gd name="connsiteX8" fmla="*/ 14288 w 2155032"/>
                <a:gd name="connsiteY8" fmla="*/ 304800 h 390525"/>
                <a:gd name="connsiteX9" fmla="*/ 4763 w 2155032"/>
                <a:gd name="connsiteY9" fmla="*/ 335756 h 390525"/>
                <a:gd name="connsiteX10" fmla="*/ 0 w 2155032"/>
                <a:gd name="connsiteY10" fmla="*/ 361950 h 390525"/>
                <a:gd name="connsiteX11" fmla="*/ 2382 w 2155032"/>
                <a:gd name="connsiteY11" fmla="*/ 383381 h 390525"/>
                <a:gd name="connsiteX12" fmla="*/ 11907 w 2155032"/>
                <a:gd name="connsiteY12" fmla="*/ 390525 h 390525"/>
                <a:gd name="connsiteX13" fmla="*/ 26194 w 2155032"/>
                <a:gd name="connsiteY13" fmla="*/ 390525 h 390525"/>
                <a:gd name="connsiteX14" fmla="*/ 47625 w 2155032"/>
                <a:gd name="connsiteY14" fmla="*/ 385762 h 390525"/>
                <a:gd name="connsiteX15" fmla="*/ 71438 w 2155032"/>
                <a:gd name="connsiteY15" fmla="*/ 364331 h 390525"/>
                <a:gd name="connsiteX16" fmla="*/ 109538 w 2155032"/>
                <a:gd name="connsiteY16" fmla="*/ 330994 h 390525"/>
                <a:gd name="connsiteX17" fmla="*/ 161925 w 2155032"/>
                <a:gd name="connsiteY17" fmla="*/ 297656 h 390525"/>
                <a:gd name="connsiteX18" fmla="*/ 209550 w 2155032"/>
                <a:gd name="connsiteY18" fmla="*/ 273844 h 390525"/>
                <a:gd name="connsiteX19" fmla="*/ 254794 w 2155032"/>
                <a:gd name="connsiteY19" fmla="*/ 257175 h 390525"/>
                <a:gd name="connsiteX20" fmla="*/ 295275 w 2155032"/>
                <a:gd name="connsiteY20" fmla="*/ 247650 h 390525"/>
                <a:gd name="connsiteX21" fmla="*/ 392907 w 2155032"/>
                <a:gd name="connsiteY21" fmla="*/ 242887 h 390525"/>
                <a:gd name="connsiteX22" fmla="*/ 661988 w 2155032"/>
                <a:gd name="connsiteY22" fmla="*/ 245269 h 390525"/>
                <a:gd name="connsiteX23" fmla="*/ 1026319 w 2155032"/>
                <a:gd name="connsiteY23" fmla="*/ 245269 h 390525"/>
                <a:gd name="connsiteX24" fmla="*/ 1326357 w 2155032"/>
                <a:gd name="connsiteY24" fmla="*/ 245269 h 390525"/>
                <a:gd name="connsiteX25" fmla="*/ 1650207 w 2155032"/>
                <a:gd name="connsiteY25" fmla="*/ 245269 h 390525"/>
                <a:gd name="connsiteX26" fmla="*/ 1778794 w 2155032"/>
                <a:gd name="connsiteY26" fmla="*/ 247650 h 390525"/>
                <a:gd name="connsiteX27" fmla="*/ 1864519 w 2155032"/>
                <a:gd name="connsiteY27" fmla="*/ 257175 h 390525"/>
                <a:gd name="connsiteX28" fmla="*/ 1931194 w 2155032"/>
                <a:gd name="connsiteY28" fmla="*/ 266700 h 390525"/>
                <a:gd name="connsiteX29" fmla="*/ 2007394 w 2155032"/>
                <a:gd name="connsiteY29" fmla="*/ 257175 h 390525"/>
                <a:gd name="connsiteX30" fmla="*/ 2071688 w 2155032"/>
                <a:gd name="connsiteY30" fmla="*/ 238125 h 390525"/>
                <a:gd name="connsiteX31" fmla="*/ 2107407 w 2155032"/>
                <a:gd name="connsiteY31" fmla="*/ 219075 h 390525"/>
                <a:gd name="connsiteX32" fmla="*/ 2128838 w 2155032"/>
                <a:gd name="connsiteY32" fmla="*/ 202406 h 390525"/>
                <a:gd name="connsiteX33" fmla="*/ 2147888 w 2155032"/>
                <a:gd name="connsiteY33" fmla="*/ 173831 h 390525"/>
                <a:gd name="connsiteX34" fmla="*/ 2155032 w 2155032"/>
                <a:gd name="connsiteY34" fmla="*/ 147637 h 390525"/>
                <a:gd name="connsiteX35" fmla="*/ 2152650 w 2155032"/>
                <a:gd name="connsiteY35" fmla="*/ 121444 h 390525"/>
                <a:gd name="connsiteX36" fmla="*/ 2145507 w 2155032"/>
                <a:gd name="connsiteY36" fmla="*/ 95250 h 390525"/>
                <a:gd name="connsiteX37" fmla="*/ 2124075 w 2155032"/>
                <a:gd name="connsiteY37" fmla="*/ 69056 h 390525"/>
                <a:gd name="connsiteX38" fmla="*/ 2093119 w 2155032"/>
                <a:gd name="connsiteY38" fmla="*/ 42862 h 390525"/>
                <a:gd name="connsiteX39" fmla="*/ 2055019 w 2155032"/>
                <a:gd name="connsiteY39" fmla="*/ 16669 h 390525"/>
                <a:gd name="connsiteX40" fmla="*/ 1997869 w 2155032"/>
                <a:gd name="connsiteY40" fmla="*/ 0 h 390525"/>
                <a:gd name="connsiteX41" fmla="*/ 1854994 w 2155032"/>
                <a:gd name="connsiteY41" fmla="*/ 21431 h 390525"/>
                <a:gd name="connsiteX42" fmla="*/ 1671638 w 2155032"/>
                <a:gd name="connsiteY42" fmla="*/ 23812 h 390525"/>
                <a:gd name="connsiteX43" fmla="*/ 1381125 w 2155032"/>
                <a:gd name="connsiteY43" fmla="*/ 23812 h 390525"/>
                <a:gd name="connsiteX44" fmla="*/ 1095375 w 2155032"/>
                <a:gd name="connsiteY44" fmla="*/ 23812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55032" h="390525">
                  <a:moveTo>
                    <a:pt x="1095375" y="23812"/>
                  </a:moveTo>
                  <a:lnTo>
                    <a:pt x="771525" y="23812"/>
                  </a:lnTo>
                  <a:lnTo>
                    <a:pt x="519113" y="23812"/>
                  </a:lnTo>
                  <a:lnTo>
                    <a:pt x="183357" y="21431"/>
                  </a:lnTo>
                  <a:lnTo>
                    <a:pt x="78582" y="73819"/>
                  </a:lnTo>
                  <a:lnTo>
                    <a:pt x="54769" y="133350"/>
                  </a:lnTo>
                  <a:lnTo>
                    <a:pt x="28575" y="219075"/>
                  </a:lnTo>
                  <a:lnTo>
                    <a:pt x="19050" y="259556"/>
                  </a:lnTo>
                  <a:lnTo>
                    <a:pt x="14288" y="304800"/>
                  </a:lnTo>
                  <a:lnTo>
                    <a:pt x="4763" y="335756"/>
                  </a:lnTo>
                  <a:lnTo>
                    <a:pt x="0" y="361950"/>
                  </a:lnTo>
                  <a:lnTo>
                    <a:pt x="2382" y="383381"/>
                  </a:lnTo>
                  <a:lnTo>
                    <a:pt x="11907" y="390525"/>
                  </a:lnTo>
                  <a:lnTo>
                    <a:pt x="26194" y="390525"/>
                  </a:lnTo>
                  <a:lnTo>
                    <a:pt x="47625" y="385762"/>
                  </a:lnTo>
                  <a:lnTo>
                    <a:pt x="71438" y="364331"/>
                  </a:lnTo>
                  <a:lnTo>
                    <a:pt x="109538" y="330994"/>
                  </a:lnTo>
                  <a:lnTo>
                    <a:pt x="161925" y="297656"/>
                  </a:lnTo>
                  <a:lnTo>
                    <a:pt x="209550" y="273844"/>
                  </a:lnTo>
                  <a:lnTo>
                    <a:pt x="254794" y="257175"/>
                  </a:lnTo>
                  <a:lnTo>
                    <a:pt x="295275" y="247650"/>
                  </a:lnTo>
                  <a:lnTo>
                    <a:pt x="392907" y="242887"/>
                  </a:lnTo>
                  <a:lnTo>
                    <a:pt x="661988" y="245269"/>
                  </a:lnTo>
                  <a:lnTo>
                    <a:pt x="1026319" y="245269"/>
                  </a:lnTo>
                  <a:lnTo>
                    <a:pt x="1326357" y="245269"/>
                  </a:lnTo>
                  <a:lnTo>
                    <a:pt x="1650207" y="245269"/>
                  </a:lnTo>
                  <a:lnTo>
                    <a:pt x="1778794" y="247650"/>
                  </a:lnTo>
                  <a:lnTo>
                    <a:pt x="1864519" y="257175"/>
                  </a:lnTo>
                  <a:lnTo>
                    <a:pt x="1931194" y="266700"/>
                  </a:lnTo>
                  <a:lnTo>
                    <a:pt x="2007394" y="257175"/>
                  </a:lnTo>
                  <a:lnTo>
                    <a:pt x="2071688" y="238125"/>
                  </a:lnTo>
                  <a:lnTo>
                    <a:pt x="2107407" y="219075"/>
                  </a:lnTo>
                  <a:lnTo>
                    <a:pt x="2128838" y="202406"/>
                  </a:lnTo>
                  <a:lnTo>
                    <a:pt x="2147888" y="173831"/>
                  </a:lnTo>
                  <a:lnTo>
                    <a:pt x="2155032" y="147637"/>
                  </a:lnTo>
                  <a:lnTo>
                    <a:pt x="2152650" y="121444"/>
                  </a:lnTo>
                  <a:lnTo>
                    <a:pt x="2145507" y="95250"/>
                  </a:lnTo>
                  <a:lnTo>
                    <a:pt x="2124075" y="69056"/>
                  </a:lnTo>
                  <a:lnTo>
                    <a:pt x="2093119" y="42862"/>
                  </a:lnTo>
                  <a:lnTo>
                    <a:pt x="2055019" y="16669"/>
                  </a:lnTo>
                  <a:lnTo>
                    <a:pt x="1997869" y="0"/>
                  </a:lnTo>
                  <a:lnTo>
                    <a:pt x="1854994" y="21431"/>
                  </a:lnTo>
                  <a:lnTo>
                    <a:pt x="1671638" y="23812"/>
                  </a:lnTo>
                  <a:lnTo>
                    <a:pt x="1381125" y="23812"/>
                  </a:lnTo>
                  <a:lnTo>
                    <a:pt x="1095375" y="23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4">
              <a:extLst>
                <a:ext uri="{FF2B5EF4-FFF2-40B4-BE49-F238E27FC236}">
                  <a16:creationId xmlns:a16="http://schemas.microsoft.com/office/drawing/2014/main" id="{10057F6F-924D-49BE-BB19-38A9CFAD520E}"/>
                </a:ext>
              </a:extLst>
            </p:cNvPr>
            <p:cNvSpPr/>
            <p:nvPr/>
          </p:nvSpPr>
          <p:spPr>
            <a:xfrm rot="5400000">
              <a:off x="7177882" y="5085558"/>
              <a:ext cx="885825" cy="1004888"/>
            </a:xfrm>
            <a:custGeom>
              <a:avLst/>
              <a:gdLst>
                <a:gd name="connsiteX0" fmla="*/ 497681 w 885825"/>
                <a:gd name="connsiteY0" fmla="*/ 495300 h 1004887"/>
                <a:gd name="connsiteX1" fmla="*/ 400050 w 885825"/>
                <a:gd name="connsiteY1" fmla="*/ 581025 h 1004887"/>
                <a:gd name="connsiteX2" fmla="*/ 314325 w 885825"/>
                <a:gd name="connsiteY2" fmla="*/ 661987 h 1004887"/>
                <a:gd name="connsiteX3" fmla="*/ 247650 w 885825"/>
                <a:gd name="connsiteY3" fmla="*/ 733425 h 1004887"/>
                <a:gd name="connsiteX4" fmla="*/ 171450 w 885825"/>
                <a:gd name="connsiteY4" fmla="*/ 821531 h 1004887"/>
                <a:gd name="connsiteX5" fmla="*/ 92869 w 885825"/>
                <a:gd name="connsiteY5" fmla="*/ 926306 h 1004887"/>
                <a:gd name="connsiteX6" fmla="*/ 54769 w 885825"/>
                <a:gd name="connsiteY6" fmla="*/ 983456 h 1004887"/>
                <a:gd name="connsiteX7" fmla="*/ 33338 w 885825"/>
                <a:gd name="connsiteY7" fmla="*/ 1000125 h 1004887"/>
                <a:gd name="connsiteX8" fmla="*/ 16669 w 885825"/>
                <a:gd name="connsiteY8" fmla="*/ 1004887 h 1004887"/>
                <a:gd name="connsiteX9" fmla="*/ 4763 w 885825"/>
                <a:gd name="connsiteY9" fmla="*/ 1000125 h 1004887"/>
                <a:gd name="connsiteX10" fmla="*/ 0 w 885825"/>
                <a:gd name="connsiteY10" fmla="*/ 981075 h 1004887"/>
                <a:gd name="connsiteX11" fmla="*/ 0 w 885825"/>
                <a:gd name="connsiteY11" fmla="*/ 950119 h 1004887"/>
                <a:gd name="connsiteX12" fmla="*/ 7144 w 885825"/>
                <a:gd name="connsiteY12" fmla="*/ 892969 h 1004887"/>
                <a:gd name="connsiteX13" fmla="*/ 38100 w 885825"/>
                <a:gd name="connsiteY13" fmla="*/ 776287 h 1004887"/>
                <a:gd name="connsiteX14" fmla="*/ 71438 w 885825"/>
                <a:gd name="connsiteY14" fmla="*/ 685800 h 1004887"/>
                <a:gd name="connsiteX15" fmla="*/ 102394 w 885825"/>
                <a:gd name="connsiteY15" fmla="*/ 607219 h 1004887"/>
                <a:gd name="connsiteX16" fmla="*/ 133350 w 885825"/>
                <a:gd name="connsiteY16" fmla="*/ 540544 h 1004887"/>
                <a:gd name="connsiteX17" fmla="*/ 178594 w 885825"/>
                <a:gd name="connsiteY17" fmla="*/ 452437 h 1004887"/>
                <a:gd name="connsiteX18" fmla="*/ 228600 w 885825"/>
                <a:gd name="connsiteY18" fmla="*/ 369094 h 1004887"/>
                <a:gd name="connsiteX19" fmla="*/ 278606 w 885825"/>
                <a:gd name="connsiteY19" fmla="*/ 295275 h 1004887"/>
                <a:gd name="connsiteX20" fmla="*/ 330994 w 885825"/>
                <a:gd name="connsiteY20" fmla="*/ 230981 h 1004887"/>
                <a:gd name="connsiteX21" fmla="*/ 376238 w 885825"/>
                <a:gd name="connsiteY21" fmla="*/ 183356 h 1004887"/>
                <a:gd name="connsiteX22" fmla="*/ 414338 w 885825"/>
                <a:gd name="connsiteY22" fmla="*/ 150019 h 1004887"/>
                <a:gd name="connsiteX23" fmla="*/ 445294 w 885825"/>
                <a:gd name="connsiteY23" fmla="*/ 123825 h 1004887"/>
                <a:gd name="connsiteX24" fmla="*/ 490538 w 885825"/>
                <a:gd name="connsiteY24" fmla="*/ 88106 h 1004887"/>
                <a:gd name="connsiteX25" fmla="*/ 552450 w 885825"/>
                <a:gd name="connsiteY25" fmla="*/ 54769 h 1004887"/>
                <a:gd name="connsiteX26" fmla="*/ 619125 w 885825"/>
                <a:gd name="connsiteY26" fmla="*/ 28575 h 1004887"/>
                <a:gd name="connsiteX27" fmla="*/ 692944 w 885825"/>
                <a:gd name="connsiteY27" fmla="*/ 7144 h 1004887"/>
                <a:gd name="connsiteX28" fmla="*/ 740569 w 885825"/>
                <a:gd name="connsiteY28" fmla="*/ 0 h 1004887"/>
                <a:gd name="connsiteX29" fmla="*/ 783431 w 885825"/>
                <a:gd name="connsiteY29" fmla="*/ 4762 h 1004887"/>
                <a:gd name="connsiteX30" fmla="*/ 816769 w 885825"/>
                <a:gd name="connsiteY30" fmla="*/ 16669 h 1004887"/>
                <a:gd name="connsiteX31" fmla="*/ 842963 w 885825"/>
                <a:gd name="connsiteY31" fmla="*/ 33337 h 1004887"/>
                <a:gd name="connsiteX32" fmla="*/ 864394 w 885825"/>
                <a:gd name="connsiteY32" fmla="*/ 52387 h 1004887"/>
                <a:gd name="connsiteX33" fmla="*/ 878681 w 885825"/>
                <a:gd name="connsiteY33" fmla="*/ 73819 h 1004887"/>
                <a:gd name="connsiteX34" fmla="*/ 885825 w 885825"/>
                <a:gd name="connsiteY34" fmla="*/ 102394 h 1004887"/>
                <a:gd name="connsiteX35" fmla="*/ 883444 w 885825"/>
                <a:gd name="connsiteY35" fmla="*/ 138112 h 1004887"/>
                <a:gd name="connsiteX36" fmla="*/ 871538 w 885825"/>
                <a:gd name="connsiteY36" fmla="*/ 173831 h 1004887"/>
                <a:gd name="connsiteX37" fmla="*/ 845344 w 885825"/>
                <a:gd name="connsiteY37" fmla="*/ 211931 h 1004887"/>
                <a:gd name="connsiteX38" fmla="*/ 788194 w 885825"/>
                <a:gd name="connsiteY38" fmla="*/ 261937 h 1004887"/>
                <a:gd name="connsiteX39" fmla="*/ 666750 w 885825"/>
                <a:gd name="connsiteY39" fmla="*/ 354806 h 1004887"/>
                <a:gd name="connsiteX40" fmla="*/ 497681 w 885825"/>
                <a:gd name="connsiteY40" fmla="*/ 495300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5825" h="1004887">
                  <a:moveTo>
                    <a:pt x="497681" y="495300"/>
                  </a:moveTo>
                  <a:lnTo>
                    <a:pt x="400050" y="581025"/>
                  </a:lnTo>
                  <a:lnTo>
                    <a:pt x="314325" y="661987"/>
                  </a:lnTo>
                  <a:lnTo>
                    <a:pt x="247650" y="733425"/>
                  </a:lnTo>
                  <a:lnTo>
                    <a:pt x="171450" y="821531"/>
                  </a:lnTo>
                  <a:lnTo>
                    <a:pt x="92869" y="926306"/>
                  </a:lnTo>
                  <a:lnTo>
                    <a:pt x="54769" y="983456"/>
                  </a:lnTo>
                  <a:lnTo>
                    <a:pt x="33338" y="1000125"/>
                  </a:lnTo>
                  <a:lnTo>
                    <a:pt x="16669" y="1004887"/>
                  </a:lnTo>
                  <a:lnTo>
                    <a:pt x="4763" y="1000125"/>
                  </a:lnTo>
                  <a:lnTo>
                    <a:pt x="0" y="981075"/>
                  </a:lnTo>
                  <a:lnTo>
                    <a:pt x="0" y="950119"/>
                  </a:lnTo>
                  <a:lnTo>
                    <a:pt x="7144" y="892969"/>
                  </a:lnTo>
                  <a:lnTo>
                    <a:pt x="38100" y="776287"/>
                  </a:lnTo>
                  <a:lnTo>
                    <a:pt x="71438" y="685800"/>
                  </a:lnTo>
                  <a:lnTo>
                    <a:pt x="102394" y="607219"/>
                  </a:lnTo>
                  <a:lnTo>
                    <a:pt x="133350" y="540544"/>
                  </a:lnTo>
                  <a:lnTo>
                    <a:pt x="178594" y="452437"/>
                  </a:lnTo>
                  <a:lnTo>
                    <a:pt x="228600" y="369094"/>
                  </a:lnTo>
                  <a:lnTo>
                    <a:pt x="278606" y="295275"/>
                  </a:lnTo>
                  <a:lnTo>
                    <a:pt x="330994" y="230981"/>
                  </a:lnTo>
                  <a:lnTo>
                    <a:pt x="376238" y="183356"/>
                  </a:lnTo>
                  <a:lnTo>
                    <a:pt x="414338" y="150019"/>
                  </a:lnTo>
                  <a:lnTo>
                    <a:pt x="445294" y="123825"/>
                  </a:lnTo>
                  <a:lnTo>
                    <a:pt x="490538" y="88106"/>
                  </a:lnTo>
                  <a:lnTo>
                    <a:pt x="552450" y="54769"/>
                  </a:lnTo>
                  <a:lnTo>
                    <a:pt x="619125" y="28575"/>
                  </a:lnTo>
                  <a:lnTo>
                    <a:pt x="692944" y="7144"/>
                  </a:lnTo>
                  <a:lnTo>
                    <a:pt x="740569" y="0"/>
                  </a:lnTo>
                  <a:lnTo>
                    <a:pt x="783431" y="4762"/>
                  </a:lnTo>
                  <a:lnTo>
                    <a:pt x="816769" y="16669"/>
                  </a:lnTo>
                  <a:lnTo>
                    <a:pt x="842963" y="33337"/>
                  </a:lnTo>
                  <a:lnTo>
                    <a:pt x="864394" y="52387"/>
                  </a:lnTo>
                  <a:lnTo>
                    <a:pt x="878681" y="73819"/>
                  </a:lnTo>
                  <a:lnTo>
                    <a:pt x="885825" y="102394"/>
                  </a:lnTo>
                  <a:lnTo>
                    <a:pt x="883444" y="138112"/>
                  </a:lnTo>
                  <a:lnTo>
                    <a:pt x="871538" y="173831"/>
                  </a:lnTo>
                  <a:lnTo>
                    <a:pt x="845344" y="211931"/>
                  </a:lnTo>
                  <a:lnTo>
                    <a:pt x="788194" y="261937"/>
                  </a:lnTo>
                  <a:lnTo>
                    <a:pt x="666750" y="354806"/>
                  </a:lnTo>
                  <a:lnTo>
                    <a:pt x="497681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5">
              <a:extLst>
                <a:ext uri="{FF2B5EF4-FFF2-40B4-BE49-F238E27FC236}">
                  <a16:creationId xmlns:a16="http://schemas.microsoft.com/office/drawing/2014/main" id="{11D36223-5569-4D1A-90C9-6E11C504066E}"/>
                </a:ext>
              </a:extLst>
            </p:cNvPr>
            <p:cNvSpPr/>
            <p:nvPr/>
          </p:nvSpPr>
          <p:spPr>
            <a:xfrm rot="5400000">
              <a:off x="2602707" y="3612361"/>
              <a:ext cx="4389437" cy="476250"/>
            </a:xfrm>
            <a:custGeom>
              <a:avLst/>
              <a:gdLst>
                <a:gd name="connsiteX0" fmla="*/ 1574604 w 4388414"/>
                <a:gd name="connsiteY0" fmla="*/ 91793 h 476618"/>
                <a:gd name="connsiteX1" fmla="*/ 1934715 w 4388414"/>
                <a:gd name="connsiteY1" fmla="*/ 102384 h 476618"/>
                <a:gd name="connsiteX2" fmla="*/ 2093587 w 4388414"/>
                <a:gd name="connsiteY2" fmla="*/ 105915 h 476618"/>
                <a:gd name="connsiteX3" fmla="*/ 2404272 w 4388414"/>
                <a:gd name="connsiteY3" fmla="*/ 105915 h 476618"/>
                <a:gd name="connsiteX4" fmla="*/ 2817340 w 4388414"/>
                <a:gd name="connsiteY4" fmla="*/ 105915 h 476618"/>
                <a:gd name="connsiteX5" fmla="*/ 3173921 w 4388414"/>
                <a:gd name="connsiteY5" fmla="*/ 105915 h 476618"/>
                <a:gd name="connsiteX6" fmla="*/ 3452831 w 4388414"/>
                <a:gd name="connsiteY6" fmla="*/ 102384 h 476618"/>
                <a:gd name="connsiteX7" fmla="*/ 3696435 w 4388414"/>
                <a:gd name="connsiteY7" fmla="*/ 91793 h 476618"/>
                <a:gd name="connsiteX8" fmla="*/ 3820003 w 4388414"/>
                <a:gd name="connsiteY8" fmla="*/ 81201 h 476618"/>
                <a:gd name="connsiteX9" fmla="*/ 3894143 w 4388414"/>
                <a:gd name="connsiteY9" fmla="*/ 91793 h 476618"/>
                <a:gd name="connsiteX10" fmla="*/ 4010650 w 4388414"/>
                <a:gd name="connsiteY10" fmla="*/ 116506 h 476618"/>
                <a:gd name="connsiteX11" fmla="*/ 4141279 w 4388414"/>
                <a:gd name="connsiteY11" fmla="*/ 158873 h 476618"/>
                <a:gd name="connsiteX12" fmla="*/ 4208358 w 4388414"/>
                <a:gd name="connsiteY12" fmla="*/ 187117 h 476618"/>
                <a:gd name="connsiteX13" fmla="*/ 4243663 w 4388414"/>
                <a:gd name="connsiteY13" fmla="*/ 204769 h 476618"/>
                <a:gd name="connsiteX14" fmla="*/ 4282499 w 4388414"/>
                <a:gd name="connsiteY14" fmla="*/ 229483 h 476618"/>
                <a:gd name="connsiteX15" fmla="*/ 4353109 w 4388414"/>
                <a:gd name="connsiteY15" fmla="*/ 275379 h 476618"/>
                <a:gd name="connsiteX16" fmla="*/ 4377822 w 4388414"/>
                <a:gd name="connsiteY16" fmla="*/ 300093 h 476618"/>
                <a:gd name="connsiteX17" fmla="*/ 4384883 w 4388414"/>
                <a:gd name="connsiteY17" fmla="*/ 314215 h 476618"/>
                <a:gd name="connsiteX18" fmla="*/ 4388414 w 4388414"/>
                <a:gd name="connsiteY18" fmla="*/ 328337 h 476618"/>
                <a:gd name="connsiteX19" fmla="*/ 4381353 w 4388414"/>
                <a:gd name="connsiteY19" fmla="*/ 353050 h 476618"/>
                <a:gd name="connsiteX20" fmla="*/ 4360170 w 4388414"/>
                <a:gd name="connsiteY20" fmla="*/ 374233 h 476618"/>
                <a:gd name="connsiteX21" fmla="*/ 3707027 w 4388414"/>
                <a:gd name="connsiteY21" fmla="*/ 353050 h 476618"/>
                <a:gd name="connsiteX22" fmla="*/ 3664661 w 4388414"/>
                <a:gd name="connsiteY22" fmla="*/ 338928 h 476618"/>
                <a:gd name="connsiteX23" fmla="*/ 3622295 w 4388414"/>
                <a:gd name="connsiteY23" fmla="*/ 331867 h 476618"/>
                <a:gd name="connsiteX24" fmla="*/ 3435178 w 4388414"/>
                <a:gd name="connsiteY24" fmla="*/ 328337 h 476618"/>
                <a:gd name="connsiteX25" fmla="*/ 2979743 w 4388414"/>
                <a:gd name="connsiteY25" fmla="*/ 328337 h 476618"/>
                <a:gd name="connsiteX26" fmla="*/ 2411333 w 4388414"/>
                <a:gd name="connsiteY26" fmla="*/ 331867 h 476618"/>
                <a:gd name="connsiteX27" fmla="*/ 2005325 w 4388414"/>
                <a:gd name="connsiteY27" fmla="*/ 324806 h 476618"/>
                <a:gd name="connsiteX28" fmla="*/ 1652275 w 4388414"/>
                <a:gd name="connsiteY28" fmla="*/ 314215 h 476618"/>
                <a:gd name="connsiteX29" fmla="*/ 1313346 w 4388414"/>
                <a:gd name="connsiteY29" fmla="*/ 307154 h 476618"/>
                <a:gd name="connsiteX30" fmla="*/ 893217 w 4388414"/>
                <a:gd name="connsiteY30" fmla="*/ 307154 h 476618"/>
                <a:gd name="connsiteX31" fmla="*/ 631960 w 4388414"/>
                <a:gd name="connsiteY31" fmla="*/ 307154 h 476618"/>
                <a:gd name="connsiteX32" fmla="*/ 423660 w 4388414"/>
                <a:gd name="connsiteY32" fmla="*/ 307154 h 476618"/>
                <a:gd name="connsiteX33" fmla="*/ 331867 w 4388414"/>
                <a:gd name="connsiteY33" fmla="*/ 310684 h 476618"/>
                <a:gd name="connsiteX34" fmla="*/ 289501 w 4388414"/>
                <a:gd name="connsiteY34" fmla="*/ 317745 h 476618"/>
                <a:gd name="connsiteX35" fmla="*/ 250665 w 4388414"/>
                <a:gd name="connsiteY35" fmla="*/ 328337 h 476618"/>
                <a:gd name="connsiteX36" fmla="*/ 208299 w 4388414"/>
                <a:gd name="connsiteY36" fmla="*/ 349520 h 476618"/>
                <a:gd name="connsiteX37" fmla="*/ 151811 w 4388414"/>
                <a:gd name="connsiteY37" fmla="*/ 384825 h 476618"/>
                <a:gd name="connsiteX38" fmla="*/ 127098 w 4388414"/>
                <a:gd name="connsiteY38" fmla="*/ 409538 h 476618"/>
                <a:gd name="connsiteX39" fmla="*/ 88262 w 4388414"/>
                <a:gd name="connsiteY39" fmla="*/ 448374 h 476618"/>
                <a:gd name="connsiteX40" fmla="*/ 60018 w 4388414"/>
                <a:gd name="connsiteY40" fmla="*/ 466026 h 476618"/>
                <a:gd name="connsiteX41" fmla="*/ 35305 w 4388414"/>
                <a:gd name="connsiteY41" fmla="*/ 476618 h 476618"/>
                <a:gd name="connsiteX42" fmla="*/ 24713 w 4388414"/>
                <a:gd name="connsiteY42" fmla="*/ 476618 h 476618"/>
                <a:gd name="connsiteX43" fmla="*/ 7061 w 4388414"/>
                <a:gd name="connsiteY43" fmla="*/ 469557 h 476618"/>
                <a:gd name="connsiteX44" fmla="*/ 3530 w 4388414"/>
                <a:gd name="connsiteY44" fmla="*/ 451904 h 476618"/>
                <a:gd name="connsiteX45" fmla="*/ 0 w 4388414"/>
                <a:gd name="connsiteY45" fmla="*/ 416599 h 476618"/>
                <a:gd name="connsiteX46" fmla="*/ 17652 w 4388414"/>
                <a:gd name="connsiteY46" fmla="*/ 349520 h 476618"/>
                <a:gd name="connsiteX47" fmla="*/ 56488 w 4388414"/>
                <a:gd name="connsiteY47" fmla="*/ 229483 h 476618"/>
                <a:gd name="connsiteX48" fmla="*/ 98854 w 4388414"/>
                <a:gd name="connsiteY48" fmla="*/ 141220 h 476618"/>
                <a:gd name="connsiteX49" fmla="*/ 127098 w 4388414"/>
                <a:gd name="connsiteY49" fmla="*/ 98854 h 476618"/>
                <a:gd name="connsiteX50" fmla="*/ 155342 w 4388414"/>
                <a:gd name="connsiteY50" fmla="*/ 63549 h 476618"/>
                <a:gd name="connsiteX51" fmla="*/ 183586 w 4388414"/>
                <a:gd name="connsiteY51" fmla="*/ 35305 h 476618"/>
                <a:gd name="connsiteX52" fmla="*/ 218891 w 4388414"/>
                <a:gd name="connsiteY52" fmla="*/ 14122 h 476618"/>
                <a:gd name="connsiteX53" fmla="*/ 268318 w 4388414"/>
                <a:gd name="connsiteY53" fmla="*/ 0 h 476618"/>
                <a:gd name="connsiteX54" fmla="*/ 296562 w 4388414"/>
                <a:gd name="connsiteY54" fmla="*/ 7061 h 476618"/>
                <a:gd name="connsiteX55" fmla="*/ 338928 w 4388414"/>
                <a:gd name="connsiteY55" fmla="*/ 24713 h 476618"/>
                <a:gd name="connsiteX56" fmla="*/ 413069 w 4388414"/>
                <a:gd name="connsiteY56" fmla="*/ 45896 h 476618"/>
                <a:gd name="connsiteX57" fmla="*/ 501331 w 4388414"/>
                <a:gd name="connsiteY57" fmla="*/ 60018 h 476618"/>
                <a:gd name="connsiteX58" fmla="*/ 706100 w 4388414"/>
                <a:gd name="connsiteY58" fmla="*/ 77671 h 476618"/>
                <a:gd name="connsiteX59" fmla="*/ 985010 w 4388414"/>
                <a:gd name="connsiteY59" fmla="*/ 84732 h 476618"/>
                <a:gd name="connsiteX60" fmla="*/ 1179187 w 4388414"/>
                <a:gd name="connsiteY60" fmla="*/ 84732 h 476618"/>
                <a:gd name="connsiteX61" fmla="*/ 1574604 w 4388414"/>
                <a:gd name="connsiteY61" fmla="*/ 91793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88414" h="476618">
                  <a:moveTo>
                    <a:pt x="1574604" y="91793"/>
                  </a:moveTo>
                  <a:lnTo>
                    <a:pt x="1934715" y="102384"/>
                  </a:lnTo>
                  <a:lnTo>
                    <a:pt x="2093587" y="105915"/>
                  </a:lnTo>
                  <a:lnTo>
                    <a:pt x="2404272" y="105915"/>
                  </a:lnTo>
                  <a:lnTo>
                    <a:pt x="2817340" y="105915"/>
                  </a:lnTo>
                  <a:lnTo>
                    <a:pt x="3173921" y="105915"/>
                  </a:lnTo>
                  <a:lnTo>
                    <a:pt x="3452831" y="102384"/>
                  </a:lnTo>
                  <a:lnTo>
                    <a:pt x="3696435" y="91793"/>
                  </a:lnTo>
                  <a:lnTo>
                    <a:pt x="3820003" y="81201"/>
                  </a:lnTo>
                  <a:lnTo>
                    <a:pt x="3894143" y="91793"/>
                  </a:lnTo>
                  <a:lnTo>
                    <a:pt x="4010650" y="116506"/>
                  </a:lnTo>
                  <a:lnTo>
                    <a:pt x="4141279" y="158873"/>
                  </a:lnTo>
                  <a:lnTo>
                    <a:pt x="4208358" y="187117"/>
                  </a:lnTo>
                  <a:lnTo>
                    <a:pt x="4243663" y="204769"/>
                  </a:lnTo>
                  <a:lnTo>
                    <a:pt x="4282499" y="229483"/>
                  </a:lnTo>
                  <a:lnTo>
                    <a:pt x="4353109" y="275379"/>
                  </a:lnTo>
                  <a:lnTo>
                    <a:pt x="4377822" y="300093"/>
                  </a:lnTo>
                  <a:lnTo>
                    <a:pt x="4384883" y="314215"/>
                  </a:lnTo>
                  <a:lnTo>
                    <a:pt x="4388414" y="328337"/>
                  </a:lnTo>
                  <a:lnTo>
                    <a:pt x="4381353" y="353050"/>
                  </a:lnTo>
                  <a:lnTo>
                    <a:pt x="4360170" y="374233"/>
                  </a:lnTo>
                  <a:lnTo>
                    <a:pt x="3707027" y="353050"/>
                  </a:lnTo>
                  <a:lnTo>
                    <a:pt x="3664661" y="338928"/>
                  </a:lnTo>
                  <a:lnTo>
                    <a:pt x="3622295" y="331867"/>
                  </a:lnTo>
                  <a:lnTo>
                    <a:pt x="3435178" y="328337"/>
                  </a:lnTo>
                  <a:lnTo>
                    <a:pt x="2979743" y="328337"/>
                  </a:lnTo>
                  <a:lnTo>
                    <a:pt x="2411333" y="331867"/>
                  </a:lnTo>
                  <a:lnTo>
                    <a:pt x="2005325" y="324806"/>
                  </a:lnTo>
                  <a:lnTo>
                    <a:pt x="1652275" y="314215"/>
                  </a:lnTo>
                  <a:lnTo>
                    <a:pt x="1313346" y="307154"/>
                  </a:lnTo>
                  <a:lnTo>
                    <a:pt x="893217" y="307154"/>
                  </a:lnTo>
                  <a:lnTo>
                    <a:pt x="631960" y="307154"/>
                  </a:lnTo>
                  <a:lnTo>
                    <a:pt x="423660" y="307154"/>
                  </a:lnTo>
                  <a:lnTo>
                    <a:pt x="331867" y="310684"/>
                  </a:lnTo>
                  <a:lnTo>
                    <a:pt x="289501" y="317745"/>
                  </a:lnTo>
                  <a:lnTo>
                    <a:pt x="250665" y="328337"/>
                  </a:lnTo>
                  <a:lnTo>
                    <a:pt x="208299" y="349520"/>
                  </a:lnTo>
                  <a:lnTo>
                    <a:pt x="151811" y="384825"/>
                  </a:lnTo>
                  <a:lnTo>
                    <a:pt x="127098" y="409538"/>
                  </a:lnTo>
                  <a:lnTo>
                    <a:pt x="88262" y="448374"/>
                  </a:lnTo>
                  <a:lnTo>
                    <a:pt x="60018" y="466026"/>
                  </a:lnTo>
                  <a:lnTo>
                    <a:pt x="35305" y="476618"/>
                  </a:lnTo>
                  <a:lnTo>
                    <a:pt x="24713" y="476618"/>
                  </a:lnTo>
                  <a:lnTo>
                    <a:pt x="7061" y="469557"/>
                  </a:lnTo>
                  <a:lnTo>
                    <a:pt x="3530" y="451904"/>
                  </a:lnTo>
                  <a:lnTo>
                    <a:pt x="0" y="416599"/>
                  </a:lnTo>
                  <a:lnTo>
                    <a:pt x="17652" y="349520"/>
                  </a:lnTo>
                  <a:lnTo>
                    <a:pt x="56488" y="229483"/>
                  </a:lnTo>
                  <a:lnTo>
                    <a:pt x="98854" y="141220"/>
                  </a:lnTo>
                  <a:lnTo>
                    <a:pt x="127098" y="98854"/>
                  </a:lnTo>
                  <a:lnTo>
                    <a:pt x="155342" y="63549"/>
                  </a:lnTo>
                  <a:lnTo>
                    <a:pt x="183586" y="35305"/>
                  </a:lnTo>
                  <a:lnTo>
                    <a:pt x="218891" y="14122"/>
                  </a:lnTo>
                  <a:lnTo>
                    <a:pt x="268318" y="0"/>
                  </a:lnTo>
                  <a:lnTo>
                    <a:pt x="296562" y="7061"/>
                  </a:lnTo>
                  <a:lnTo>
                    <a:pt x="338928" y="24713"/>
                  </a:lnTo>
                  <a:lnTo>
                    <a:pt x="413069" y="45896"/>
                  </a:lnTo>
                  <a:lnTo>
                    <a:pt x="501331" y="60018"/>
                  </a:lnTo>
                  <a:lnTo>
                    <a:pt x="706100" y="77671"/>
                  </a:lnTo>
                  <a:lnTo>
                    <a:pt x="985010" y="84732"/>
                  </a:lnTo>
                  <a:lnTo>
                    <a:pt x="1179187" y="84732"/>
                  </a:lnTo>
                  <a:lnTo>
                    <a:pt x="1574604" y="91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6">
              <a:extLst>
                <a:ext uri="{FF2B5EF4-FFF2-40B4-BE49-F238E27FC236}">
                  <a16:creationId xmlns:a16="http://schemas.microsoft.com/office/drawing/2014/main" id="{F4AD0518-0C15-4B28-9C1B-023DEBD9308B}"/>
                </a:ext>
              </a:extLst>
            </p:cNvPr>
            <p:cNvSpPr/>
            <p:nvPr/>
          </p:nvSpPr>
          <p:spPr>
            <a:xfrm rot="5400000">
              <a:off x="4032250" y="5338766"/>
              <a:ext cx="793750" cy="609600"/>
            </a:xfrm>
            <a:custGeom>
              <a:avLst/>
              <a:gdLst>
                <a:gd name="connsiteX0" fmla="*/ 335756 w 792956"/>
                <a:gd name="connsiteY0" fmla="*/ 307181 h 609600"/>
                <a:gd name="connsiteX1" fmla="*/ 390525 w 792956"/>
                <a:gd name="connsiteY1" fmla="*/ 266700 h 609600"/>
                <a:gd name="connsiteX2" fmla="*/ 433387 w 792956"/>
                <a:gd name="connsiteY2" fmla="*/ 238125 h 609600"/>
                <a:gd name="connsiteX3" fmla="*/ 483394 w 792956"/>
                <a:gd name="connsiteY3" fmla="*/ 204787 h 609600"/>
                <a:gd name="connsiteX4" fmla="*/ 528637 w 792956"/>
                <a:gd name="connsiteY4" fmla="*/ 180975 h 609600"/>
                <a:gd name="connsiteX5" fmla="*/ 576262 w 792956"/>
                <a:gd name="connsiteY5" fmla="*/ 157162 h 609600"/>
                <a:gd name="connsiteX6" fmla="*/ 631031 w 792956"/>
                <a:gd name="connsiteY6" fmla="*/ 130968 h 609600"/>
                <a:gd name="connsiteX7" fmla="*/ 676275 w 792956"/>
                <a:gd name="connsiteY7" fmla="*/ 111918 h 609600"/>
                <a:gd name="connsiteX8" fmla="*/ 726281 w 792956"/>
                <a:gd name="connsiteY8" fmla="*/ 95250 h 609600"/>
                <a:gd name="connsiteX9" fmla="*/ 750094 w 792956"/>
                <a:gd name="connsiteY9" fmla="*/ 88106 h 609600"/>
                <a:gd name="connsiteX10" fmla="*/ 771525 w 792956"/>
                <a:gd name="connsiteY10" fmla="*/ 76200 h 609600"/>
                <a:gd name="connsiteX11" fmla="*/ 788194 w 792956"/>
                <a:gd name="connsiteY11" fmla="*/ 57150 h 609600"/>
                <a:gd name="connsiteX12" fmla="*/ 792956 w 792956"/>
                <a:gd name="connsiteY12" fmla="*/ 35718 h 609600"/>
                <a:gd name="connsiteX13" fmla="*/ 783431 w 792956"/>
                <a:gd name="connsiteY13" fmla="*/ 0 h 609600"/>
                <a:gd name="connsiteX14" fmla="*/ 16669 w 792956"/>
                <a:gd name="connsiteY14" fmla="*/ 26193 h 609600"/>
                <a:gd name="connsiteX15" fmla="*/ 69056 w 792956"/>
                <a:gd name="connsiteY15" fmla="*/ 33337 h 609600"/>
                <a:gd name="connsiteX16" fmla="*/ 107156 w 792956"/>
                <a:gd name="connsiteY16" fmla="*/ 50006 h 609600"/>
                <a:gd name="connsiteX17" fmla="*/ 138112 w 792956"/>
                <a:gd name="connsiteY17" fmla="*/ 66675 h 609600"/>
                <a:gd name="connsiteX18" fmla="*/ 154781 w 792956"/>
                <a:gd name="connsiteY18" fmla="*/ 85725 h 609600"/>
                <a:gd name="connsiteX19" fmla="*/ 169069 w 792956"/>
                <a:gd name="connsiteY19" fmla="*/ 111918 h 609600"/>
                <a:gd name="connsiteX20" fmla="*/ 176212 w 792956"/>
                <a:gd name="connsiteY20" fmla="*/ 142875 h 609600"/>
                <a:gd name="connsiteX21" fmla="*/ 178594 w 792956"/>
                <a:gd name="connsiteY21" fmla="*/ 173831 h 609600"/>
                <a:gd name="connsiteX22" fmla="*/ 164306 w 792956"/>
                <a:gd name="connsiteY22" fmla="*/ 221456 h 609600"/>
                <a:gd name="connsiteX23" fmla="*/ 69056 w 792956"/>
                <a:gd name="connsiteY23" fmla="*/ 416718 h 609600"/>
                <a:gd name="connsiteX24" fmla="*/ 14287 w 792956"/>
                <a:gd name="connsiteY24" fmla="*/ 540543 h 609600"/>
                <a:gd name="connsiteX25" fmla="*/ 0 w 792956"/>
                <a:gd name="connsiteY25" fmla="*/ 581025 h 609600"/>
                <a:gd name="connsiteX26" fmla="*/ 0 w 792956"/>
                <a:gd name="connsiteY26" fmla="*/ 595312 h 609600"/>
                <a:gd name="connsiteX27" fmla="*/ 2381 w 792956"/>
                <a:gd name="connsiteY27" fmla="*/ 604837 h 609600"/>
                <a:gd name="connsiteX28" fmla="*/ 9525 w 792956"/>
                <a:gd name="connsiteY28" fmla="*/ 609600 h 609600"/>
                <a:gd name="connsiteX29" fmla="*/ 26194 w 792956"/>
                <a:gd name="connsiteY29" fmla="*/ 604837 h 609600"/>
                <a:gd name="connsiteX30" fmla="*/ 47625 w 792956"/>
                <a:gd name="connsiteY30" fmla="*/ 595312 h 609600"/>
                <a:gd name="connsiteX31" fmla="*/ 78581 w 792956"/>
                <a:gd name="connsiteY31" fmla="*/ 561975 h 609600"/>
                <a:gd name="connsiteX32" fmla="*/ 140494 w 792956"/>
                <a:gd name="connsiteY32" fmla="*/ 492918 h 609600"/>
                <a:gd name="connsiteX33" fmla="*/ 200025 w 792956"/>
                <a:gd name="connsiteY33" fmla="*/ 428625 h 609600"/>
                <a:gd name="connsiteX34" fmla="*/ 266700 w 792956"/>
                <a:gd name="connsiteY34" fmla="*/ 366712 h 609600"/>
                <a:gd name="connsiteX35" fmla="*/ 335756 w 792956"/>
                <a:gd name="connsiteY35" fmla="*/ 3071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2956" h="609600">
                  <a:moveTo>
                    <a:pt x="335756" y="307181"/>
                  </a:moveTo>
                  <a:lnTo>
                    <a:pt x="390525" y="266700"/>
                  </a:lnTo>
                  <a:lnTo>
                    <a:pt x="433387" y="238125"/>
                  </a:lnTo>
                  <a:lnTo>
                    <a:pt x="483394" y="204787"/>
                  </a:lnTo>
                  <a:lnTo>
                    <a:pt x="528637" y="180975"/>
                  </a:lnTo>
                  <a:lnTo>
                    <a:pt x="576262" y="157162"/>
                  </a:lnTo>
                  <a:lnTo>
                    <a:pt x="631031" y="130968"/>
                  </a:lnTo>
                  <a:lnTo>
                    <a:pt x="676275" y="111918"/>
                  </a:lnTo>
                  <a:lnTo>
                    <a:pt x="726281" y="95250"/>
                  </a:lnTo>
                  <a:lnTo>
                    <a:pt x="750094" y="88106"/>
                  </a:lnTo>
                  <a:lnTo>
                    <a:pt x="771525" y="76200"/>
                  </a:lnTo>
                  <a:lnTo>
                    <a:pt x="788194" y="57150"/>
                  </a:lnTo>
                  <a:lnTo>
                    <a:pt x="792956" y="35718"/>
                  </a:lnTo>
                  <a:lnTo>
                    <a:pt x="783431" y="0"/>
                  </a:lnTo>
                  <a:lnTo>
                    <a:pt x="16669" y="26193"/>
                  </a:lnTo>
                  <a:lnTo>
                    <a:pt x="69056" y="33337"/>
                  </a:lnTo>
                  <a:lnTo>
                    <a:pt x="107156" y="50006"/>
                  </a:lnTo>
                  <a:lnTo>
                    <a:pt x="138112" y="66675"/>
                  </a:lnTo>
                  <a:lnTo>
                    <a:pt x="154781" y="85725"/>
                  </a:lnTo>
                  <a:lnTo>
                    <a:pt x="169069" y="111918"/>
                  </a:lnTo>
                  <a:lnTo>
                    <a:pt x="176212" y="142875"/>
                  </a:lnTo>
                  <a:lnTo>
                    <a:pt x="178594" y="173831"/>
                  </a:lnTo>
                  <a:lnTo>
                    <a:pt x="164306" y="221456"/>
                  </a:lnTo>
                  <a:lnTo>
                    <a:pt x="69056" y="416718"/>
                  </a:lnTo>
                  <a:lnTo>
                    <a:pt x="14287" y="540543"/>
                  </a:lnTo>
                  <a:lnTo>
                    <a:pt x="0" y="581025"/>
                  </a:lnTo>
                  <a:lnTo>
                    <a:pt x="0" y="595312"/>
                  </a:lnTo>
                  <a:lnTo>
                    <a:pt x="2381" y="604837"/>
                  </a:lnTo>
                  <a:lnTo>
                    <a:pt x="9525" y="609600"/>
                  </a:lnTo>
                  <a:lnTo>
                    <a:pt x="26194" y="604837"/>
                  </a:lnTo>
                  <a:lnTo>
                    <a:pt x="47625" y="595312"/>
                  </a:lnTo>
                  <a:lnTo>
                    <a:pt x="78581" y="561975"/>
                  </a:lnTo>
                  <a:lnTo>
                    <a:pt x="140494" y="492918"/>
                  </a:lnTo>
                  <a:lnTo>
                    <a:pt x="200025" y="428625"/>
                  </a:lnTo>
                  <a:lnTo>
                    <a:pt x="266700" y="366712"/>
                  </a:lnTo>
                  <a:lnTo>
                    <a:pt x="335756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1A619A5B-5477-4453-99B7-77310C4CF88E}"/>
                </a:ext>
              </a:extLst>
            </p:cNvPr>
            <p:cNvSpPr/>
            <p:nvPr/>
          </p:nvSpPr>
          <p:spPr>
            <a:xfrm>
              <a:off x="3713164" y="3371853"/>
              <a:ext cx="1787525" cy="1282700"/>
            </a:xfrm>
            <a:custGeom>
              <a:avLst/>
              <a:gdLst>
                <a:gd name="connsiteX0" fmla="*/ 926306 w 1788319"/>
                <a:gd name="connsiteY0" fmla="*/ 561975 h 1283494"/>
                <a:gd name="connsiteX1" fmla="*/ 1019175 w 1788319"/>
                <a:gd name="connsiteY1" fmla="*/ 490538 h 1283494"/>
                <a:gd name="connsiteX2" fmla="*/ 1247775 w 1788319"/>
                <a:gd name="connsiteY2" fmla="*/ 347663 h 1283494"/>
                <a:gd name="connsiteX3" fmla="*/ 1395412 w 1788319"/>
                <a:gd name="connsiteY3" fmla="*/ 240506 h 1283494"/>
                <a:gd name="connsiteX4" fmla="*/ 1531144 w 1788319"/>
                <a:gd name="connsiteY4" fmla="*/ 140494 h 1283494"/>
                <a:gd name="connsiteX5" fmla="*/ 1614487 w 1788319"/>
                <a:gd name="connsiteY5" fmla="*/ 78581 h 1283494"/>
                <a:gd name="connsiteX6" fmla="*/ 1695450 w 1788319"/>
                <a:gd name="connsiteY6" fmla="*/ 19050 h 1283494"/>
                <a:gd name="connsiteX7" fmla="*/ 1721644 w 1788319"/>
                <a:gd name="connsiteY7" fmla="*/ 4763 h 1283494"/>
                <a:gd name="connsiteX8" fmla="*/ 1750219 w 1788319"/>
                <a:gd name="connsiteY8" fmla="*/ 0 h 1283494"/>
                <a:gd name="connsiteX9" fmla="*/ 1766887 w 1788319"/>
                <a:gd name="connsiteY9" fmla="*/ 0 h 1283494"/>
                <a:gd name="connsiteX10" fmla="*/ 1781175 w 1788319"/>
                <a:gd name="connsiteY10" fmla="*/ 2381 h 1283494"/>
                <a:gd name="connsiteX11" fmla="*/ 1788319 w 1788319"/>
                <a:gd name="connsiteY11" fmla="*/ 11906 h 1283494"/>
                <a:gd name="connsiteX12" fmla="*/ 1783556 w 1788319"/>
                <a:gd name="connsiteY12" fmla="*/ 33338 h 1283494"/>
                <a:gd name="connsiteX13" fmla="*/ 1771650 w 1788319"/>
                <a:gd name="connsiteY13" fmla="*/ 57150 h 1283494"/>
                <a:gd name="connsiteX14" fmla="*/ 1707356 w 1788319"/>
                <a:gd name="connsiteY14" fmla="*/ 121444 h 1283494"/>
                <a:gd name="connsiteX15" fmla="*/ 1562100 w 1788319"/>
                <a:gd name="connsiteY15" fmla="*/ 250031 h 1283494"/>
                <a:gd name="connsiteX16" fmla="*/ 1395412 w 1788319"/>
                <a:gd name="connsiteY16" fmla="*/ 404813 h 1283494"/>
                <a:gd name="connsiteX17" fmla="*/ 1240631 w 1788319"/>
                <a:gd name="connsiteY17" fmla="*/ 547688 h 1283494"/>
                <a:gd name="connsiteX18" fmla="*/ 1193006 w 1788319"/>
                <a:gd name="connsiteY18" fmla="*/ 590550 h 1283494"/>
                <a:gd name="connsiteX19" fmla="*/ 935831 w 1788319"/>
                <a:gd name="connsiteY19" fmla="*/ 790575 h 1283494"/>
                <a:gd name="connsiteX20" fmla="*/ 778669 w 1788319"/>
                <a:gd name="connsiteY20" fmla="*/ 914400 h 1283494"/>
                <a:gd name="connsiteX21" fmla="*/ 669131 w 1788319"/>
                <a:gd name="connsiteY21" fmla="*/ 1000125 h 1283494"/>
                <a:gd name="connsiteX22" fmla="*/ 614362 w 1788319"/>
                <a:gd name="connsiteY22" fmla="*/ 1045369 h 1283494"/>
                <a:gd name="connsiteX23" fmla="*/ 526256 w 1788319"/>
                <a:gd name="connsiteY23" fmla="*/ 1119188 h 1283494"/>
                <a:gd name="connsiteX24" fmla="*/ 452437 w 1788319"/>
                <a:gd name="connsiteY24" fmla="*/ 1181100 h 1283494"/>
                <a:gd name="connsiteX25" fmla="*/ 407194 w 1788319"/>
                <a:gd name="connsiteY25" fmla="*/ 1223963 h 1283494"/>
                <a:gd name="connsiteX26" fmla="*/ 369094 w 1788319"/>
                <a:gd name="connsiteY26" fmla="*/ 1254919 h 1283494"/>
                <a:gd name="connsiteX27" fmla="*/ 338137 w 1788319"/>
                <a:gd name="connsiteY27" fmla="*/ 1271588 h 1283494"/>
                <a:gd name="connsiteX28" fmla="*/ 307181 w 1788319"/>
                <a:gd name="connsiteY28" fmla="*/ 1281113 h 1283494"/>
                <a:gd name="connsiteX29" fmla="*/ 271462 w 1788319"/>
                <a:gd name="connsiteY29" fmla="*/ 1283494 h 1283494"/>
                <a:gd name="connsiteX30" fmla="*/ 238125 w 1788319"/>
                <a:gd name="connsiteY30" fmla="*/ 1276350 h 1283494"/>
                <a:gd name="connsiteX31" fmla="*/ 207169 w 1788319"/>
                <a:gd name="connsiteY31" fmla="*/ 1266825 h 1283494"/>
                <a:gd name="connsiteX32" fmla="*/ 164306 w 1788319"/>
                <a:gd name="connsiteY32" fmla="*/ 1243013 h 1283494"/>
                <a:gd name="connsiteX33" fmla="*/ 119062 w 1788319"/>
                <a:gd name="connsiteY33" fmla="*/ 1200150 h 1283494"/>
                <a:gd name="connsiteX34" fmla="*/ 69056 w 1788319"/>
                <a:gd name="connsiteY34" fmla="*/ 1126331 h 1283494"/>
                <a:gd name="connsiteX35" fmla="*/ 33337 w 1788319"/>
                <a:gd name="connsiteY35" fmla="*/ 1052513 h 1283494"/>
                <a:gd name="connsiteX36" fmla="*/ 9525 w 1788319"/>
                <a:gd name="connsiteY36" fmla="*/ 1000125 h 1283494"/>
                <a:gd name="connsiteX37" fmla="*/ 0 w 1788319"/>
                <a:gd name="connsiteY37" fmla="*/ 954881 h 1283494"/>
                <a:gd name="connsiteX38" fmla="*/ 0 w 1788319"/>
                <a:gd name="connsiteY38" fmla="*/ 914400 h 1283494"/>
                <a:gd name="connsiteX39" fmla="*/ 4762 w 1788319"/>
                <a:gd name="connsiteY39" fmla="*/ 895350 h 1283494"/>
                <a:gd name="connsiteX40" fmla="*/ 16669 w 1788319"/>
                <a:gd name="connsiteY40" fmla="*/ 892969 h 1283494"/>
                <a:gd name="connsiteX41" fmla="*/ 26194 w 1788319"/>
                <a:gd name="connsiteY41" fmla="*/ 895350 h 1283494"/>
                <a:gd name="connsiteX42" fmla="*/ 54769 w 1788319"/>
                <a:gd name="connsiteY42" fmla="*/ 907256 h 1283494"/>
                <a:gd name="connsiteX43" fmla="*/ 80962 w 1788319"/>
                <a:gd name="connsiteY43" fmla="*/ 933450 h 1283494"/>
                <a:gd name="connsiteX44" fmla="*/ 102394 w 1788319"/>
                <a:gd name="connsiteY44" fmla="*/ 952500 h 1283494"/>
                <a:gd name="connsiteX45" fmla="*/ 126206 w 1788319"/>
                <a:gd name="connsiteY45" fmla="*/ 962025 h 1283494"/>
                <a:gd name="connsiteX46" fmla="*/ 157162 w 1788319"/>
                <a:gd name="connsiteY46" fmla="*/ 971550 h 1283494"/>
                <a:gd name="connsiteX47" fmla="*/ 202406 w 1788319"/>
                <a:gd name="connsiteY47" fmla="*/ 973931 h 1283494"/>
                <a:gd name="connsiteX48" fmla="*/ 240506 w 1788319"/>
                <a:gd name="connsiteY48" fmla="*/ 966788 h 1283494"/>
                <a:gd name="connsiteX49" fmla="*/ 292894 w 1788319"/>
                <a:gd name="connsiteY49" fmla="*/ 945356 h 1283494"/>
                <a:gd name="connsiteX50" fmla="*/ 388144 w 1788319"/>
                <a:gd name="connsiteY50" fmla="*/ 902494 h 1283494"/>
                <a:gd name="connsiteX51" fmla="*/ 507206 w 1788319"/>
                <a:gd name="connsiteY51" fmla="*/ 833438 h 1283494"/>
                <a:gd name="connsiteX52" fmla="*/ 681037 w 1788319"/>
                <a:gd name="connsiteY52" fmla="*/ 721519 h 1283494"/>
                <a:gd name="connsiteX53" fmla="*/ 926306 w 1788319"/>
                <a:gd name="connsiteY53" fmla="*/ 561975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88319" h="1283494">
                  <a:moveTo>
                    <a:pt x="926306" y="561975"/>
                  </a:moveTo>
                  <a:lnTo>
                    <a:pt x="1019175" y="490538"/>
                  </a:lnTo>
                  <a:lnTo>
                    <a:pt x="1247775" y="347663"/>
                  </a:lnTo>
                  <a:lnTo>
                    <a:pt x="1395412" y="240506"/>
                  </a:lnTo>
                  <a:lnTo>
                    <a:pt x="1531144" y="140494"/>
                  </a:lnTo>
                  <a:lnTo>
                    <a:pt x="1614487" y="78581"/>
                  </a:lnTo>
                  <a:lnTo>
                    <a:pt x="1695450" y="19050"/>
                  </a:lnTo>
                  <a:lnTo>
                    <a:pt x="1721644" y="4763"/>
                  </a:lnTo>
                  <a:lnTo>
                    <a:pt x="1750219" y="0"/>
                  </a:lnTo>
                  <a:lnTo>
                    <a:pt x="1766887" y="0"/>
                  </a:lnTo>
                  <a:lnTo>
                    <a:pt x="1781175" y="2381"/>
                  </a:lnTo>
                  <a:lnTo>
                    <a:pt x="1788319" y="11906"/>
                  </a:lnTo>
                  <a:lnTo>
                    <a:pt x="1783556" y="33338"/>
                  </a:lnTo>
                  <a:lnTo>
                    <a:pt x="1771650" y="57150"/>
                  </a:lnTo>
                  <a:lnTo>
                    <a:pt x="1707356" y="121444"/>
                  </a:lnTo>
                  <a:lnTo>
                    <a:pt x="1562100" y="250031"/>
                  </a:lnTo>
                  <a:lnTo>
                    <a:pt x="1395412" y="404813"/>
                  </a:lnTo>
                  <a:lnTo>
                    <a:pt x="1240631" y="547688"/>
                  </a:lnTo>
                  <a:lnTo>
                    <a:pt x="1193006" y="590550"/>
                  </a:lnTo>
                  <a:lnTo>
                    <a:pt x="935831" y="790575"/>
                  </a:lnTo>
                  <a:lnTo>
                    <a:pt x="778669" y="914400"/>
                  </a:lnTo>
                  <a:lnTo>
                    <a:pt x="669131" y="1000125"/>
                  </a:lnTo>
                  <a:lnTo>
                    <a:pt x="614362" y="1045369"/>
                  </a:lnTo>
                  <a:lnTo>
                    <a:pt x="526256" y="1119188"/>
                  </a:lnTo>
                  <a:lnTo>
                    <a:pt x="452437" y="1181100"/>
                  </a:lnTo>
                  <a:lnTo>
                    <a:pt x="407194" y="1223963"/>
                  </a:lnTo>
                  <a:lnTo>
                    <a:pt x="369094" y="1254919"/>
                  </a:lnTo>
                  <a:lnTo>
                    <a:pt x="338137" y="1271588"/>
                  </a:lnTo>
                  <a:lnTo>
                    <a:pt x="307181" y="1281113"/>
                  </a:lnTo>
                  <a:lnTo>
                    <a:pt x="271462" y="1283494"/>
                  </a:lnTo>
                  <a:lnTo>
                    <a:pt x="238125" y="1276350"/>
                  </a:lnTo>
                  <a:lnTo>
                    <a:pt x="207169" y="1266825"/>
                  </a:lnTo>
                  <a:lnTo>
                    <a:pt x="164306" y="1243013"/>
                  </a:lnTo>
                  <a:lnTo>
                    <a:pt x="119062" y="1200150"/>
                  </a:lnTo>
                  <a:lnTo>
                    <a:pt x="69056" y="1126331"/>
                  </a:lnTo>
                  <a:lnTo>
                    <a:pt x="33337" y="1052513"/>
                  </a:lnTo>
                  <a:lnTo>
                    <a:pt x="9525" y="1000125"/>
                  </a:lnTo>
                  <a:lnTo>
                    <a:pt x="0" y="954881"/>
                  </a:lnTo>
                  <a:lnTo>
                    <a:pt x="0" y="914400"/>
                  </a:lnTo>
                  <a:lnTo>
                    <a:pt x="4762" y="895350"/>
                  </a:lnTo>
                  <a:lnTo>
                    <a:pt x="16669" y="892969"/>
                  </a:lnTo>
                  <a:lnTo>
                    <a:pt x="26194" y="895350"/>
                  </a:lnTo>
                  <a:lnTo>
                    <a:pt x="54769" y="907256"/>
                  </a:lnTo>
                  <a:lnTo>
                    <a:pt x="80962" y="933450"/>
                  </a:lnTo>
                  <a:lnTo>
                    <a:pt x="102394" y="952500"/>
                  </a:lnTo>
                  <a:lnTo>
                    <a:pt x="126206" y="962025"/>
                  </a:lnTo>
                  <a:lnTo>
                    <a:pt x="157162" y="971550"/>
                  </a:lnTo>
                  <a:lnTo>
                    <a:pt x="202406" y="973931"/>
                  </a:lnTo>
                  <a:lnTo>
                    <a:pt x="240506" y="966788"/>
                  </a:lnTo>
                  <a:lnTo>
                    <a:pt x="292894" y="945356"/>
                  </a:lnTo>
                  <a:lnTo>
                    <a:pt x="388144" y="902494"/>
                  </a:lnTo>
                  <a:lnTo>
                    <a:pt x="507206" y="833438"/>
                  </a:lnTo>
                  <a:lnTo>
                    <a:pt x="681037" y="721519"/>
                  </a:lnTo>
                  <a:lnTo>
                    <a:pt x="926306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2529D0CE-E667-4036-AEB6-CF482BF0A8A9}"/>
                </a:ext>
              </a:extLst>
            </p:cNvPr>
            <p:cNvSpPr/>
            <p:nvPr/>
          </p:nvSpPr>
          <p:spPr>
            <a:xfrm>
              <a:off x="5707064" y="1819279"/>
              <a:ext cx="498475" cy="938213"/>
            </a:xfrm>
            <a:custGeom>
              <a:avLst/>
              <a:gdLst>
                <a:gd name="connsiteX0" fmla="*/ 397669 w 497682"/>
                <a:gd name="connsiteY0" fmla="*/ 345281 h 938213"/>
                <a:gd name="connsiteX1" fmla="*/ 373857 w 497682"/>
                <a:gd name="connsiteY1" fmla="*/ 221456 h 938213"/>
                <a:gd name="connsiteX2" fmla="*/ 311944 w 497682"/>
                <a:gd name="connsiteY2" fmla="*/ 90488 h 938213"/>
                <a:gd name="connsiteX3" fmla="*/ 242888 w 497682"/>
                <a:gd name="connsiteY3" fmla="*/ 57150 h 938213"/>
                <a:gd name="connsiteX4" fmla="*/ 195263 w 497682"/>
                <a:gd name="connsiteY4" fmla="*/ 35719 h 938213"/>
                <a:gd name="connsiteX5" fmla="*/ 152400 w 497682"/>
                <a:gd name="connsiteY5" fmla="*/ 19050 h 938213"/>
                <a:gd name="connsiteX6" fmla="*/ 100013 w 497682"/>
                <a:gd name="connsiteY6" fmla="*/ 2381 h 938213"/>
                <a:gd name="connsiteX7" fmla="*/ 57150 w 497682"/>
                <a:gd name="connsiteY7" fmla="*/ 0 h 938213"/>
                <a:gd name="connsiteX8" fmla="*/ 35719 w 497682"/>
                <a:gd name="connsiteY8" fmla="*/ 0 h 938213"/>
                <a:gd name="connsiteX9" fmla="*/ 14288 w 497682"/>
                <a:gd name="connsiteY9" fmla="*/ 4763 h 938213"/>
                <a:gd name="connsiteX10" fmla="*/ 2382 w 497682"/>
                <a:gd name="connsiteY10" fmla="*/ 9525 h 938213"/>
                <a:gd name="connsiteX11" fmla="*/ 0 w 497682"/>
                <a:gd name="connsiteY11" fmla="*/ 21431 h 938213"/>
                <a:gd name="connsiteX12" fmla="*/ 7144 w 497682"/>
                <a:gd name="connsiteY12" fmla="*/ 42863 h 938213"/>
                <a:gd name="connsiteX13" fmla="*/ 23813 w 497682"/>
                <a:gd name="connsiteY13" fmla="*/ 66675 h 938213"/>
                <a:gd name="connsiteX14" fmla="*/ 52388 w 497682"/>
                <a:gd name="connsiteY14" fmla="*/ 97631 h 938213"/>
                <a:gd name="connsiteX15" fmla="*/ 83344 w 497682"/>
                <a:gd name="connsiteY15" fmla="*/ 123825 h 938213"/>
                <a:gd name="connsiteX16" fmla="*/ 111919 w 497682"/>
                <a:gd name="connsiteY16" fmla="*/ 150019 h 938213"/>
                <a:gd name="connsiteX17" fmla="*/ 135732 w 497682"/>
                <a:gd name="connsiteY17" fmla="*/ 180975 h 938213"/>
                <a:gd name="connsiteX18" fmla="*/ 150019 w 497682"/>
                <a:gd name="connsiteY18" fmla="*/ 204788 h 938213"/>
                <a:gd name="connsiteX19" fmla="*/ 166688 w 497682"/>
                <a:gd name="connsiteY19" fmla="*/ 240506 h 938213"/>
                <a:gd name="connsiteX20" fmla="*/ 176213 w 497682"/>
                <a:gd name="connsiteY20" fmla="*/ 273844 h 938213"/>
                <a:gd name="connsiteX21" fmla="*/ 188119 w 497682"/>
                <a:gd name="connsiteY21" fmla="*/ 335756 h 938213"/>
                <a:gd name="connsiteX22" fmla="*/ 211932 w 497682"/>
                <a:gd name="connsiteY22" fmla="*/ 481013 h 938213"/>
                <a:gd name="connsiteX23" fmla="*/ 233363 w 497682"/>
                <a:gd name="connsiteY23" fmla="*/ 647700 h 938213"/>
                <a:gd name="connsiteX24" fmla="*/ 247650 w 497682"/>
                <a:gd name="connsiteY24" fmla="*/ 757238 h 938213"/>
                <a:gd name="connsiteX25" fmla="*/ 259557 w 497682"/>
                <a:gd name="connsiteY25" fmla="*/ 778669 h 938213"/>
                <a:gd name="connsiteX26" fmla="*/ 290513 w 497682"/>
                <a:gd name="connsiteY26" fmla="*/ 819150 h 938213"/>
                <a:gd name="connsiteX27" fmla="*/ 328613 w 497682"/>
                <a:gd name="connsiteY27" fmla="*/ 862013 h 938213"/>
                <a:gd name="connsiteX28" fmla="*/ 352425 w 497682"/>
                <a:gd name="connsiteY28" fmla="*/ 890588 h 938213"/>
                <a:gd name="connsiteX29" fmla="*/ 371475 w 497682"/>
                <a:gd name="connsiteY29" fmla="*/ 914400 h 938213"/>
                <a:gd name="connsiteX30" fmla="*/ 392907 w 497682"/>
                <a:gd name="connsiteY30" fmla="*/ 928688 h 938213"/>
                <a:gd name="connsiteX31" fmla="*/ 419100 w 497682"/>
                <a:gd name="connsiteY31" fmla="*/ 938213 h 938213"/>
                <a:gd name="connsiteX32" fmla="*/ 440532 w 497682"/>
                <a:gd name="connsiteY32" fmla="*/ 938213 h 938213"/>
                <a:gd name="connsiteX33" fmla="*/ 464344 w 497682"/>
                <a:gd name="connsiteY33" fmla="*/ 933450 h 938213"/>
                <a:gd name="connsiteX34" fmla="*/ 481013 w 497682"/>
                <a:gd name="connsiteY34" fmla="*/ 921544 h 938213"/>
                <a:gd name="connsiteX35" fmla="*/ 492919 w 497682"/>
                <a:gd name="connsiteY35" fmla="*/ 900113 h 938213"/>
                <a:gd name="connsiteX36" fmla="*/ 497682 w 497682"/>
                <a:gd name="connsiteY36" fmla="*/ 878681 h 938213"/>
                <a:gd name="connsiteX37" fmla="*/ 497682 w 497682"/>
                <a:gd name="connsiteY37" fmla="*/ 845344 h 938213"/>
                <a:gd name="connsiteX38" fmla="*/ 490538 w 497682"/>
                <a:gd name="connsiteY38" fmla="*/ 776288 h 938213"/>
                <a:gd name="connsiteX39" fmla="*/ 464344 w 497682"/>
                <a:gd name="connsiteY39" fmla="*/ 645319 h 938213"/>
                <a:gd name="connsiteX40" fmla="*/ 397669 w 497682"/>
                <a:gd name="connsiteY40" fmla="*/ 345281 h 938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7682" h="938213">
                  <a:moveTo>
                    <a:pt x="397669" y="345281"/>
                  </a:moveTo>
                  <a:lnTo>
                    <a:pt x="373857" y="221456"/>
                  </a:lnTo>
                  <a:lnTo>
                    <a:pt x="311944" y="90488"/>
                  </a:lnTo>
                  <a:lnTo>
                    <a:pt x="242888" y="57150"/>
                  </a:lnTo>
                  <a:lnTo>
                    <a:pt x="195263" y="35719"/>
                  </a:lnTo>
                  <a:lnTo>
                    <a:pt x="152400" y="19050"/>
                  </a:lnTo>
                  <a:lnTo>
                    <a:pt x="100013" y="2381"/>
                  </a:lnTo>
                  <a:lnTo>
                    <a:pt x="57150" y="0"/>
                  </a:lnTo>
                  <a:lnTo>
                    <a:pt x="35719" y="0"/>
                  </a:lnTo>
                  <a:lnTo>
                    <a:pt x="14288" y="4763"/>
                  </a:lnTo>
                  <a:lnTo>
                    <a:pt x="2382" y="9525"/>
                  </a:lnTo>
                  <a:lnTo>
                    <a:pt x="0" y="21431"/>
                  </a:lnTo>
                  <a:lnTo>
                    <a:pt x="7144" y="42863"/>
                  </a:lnTo>
                  <a:lnTo>
                    <a:pt x="23813" y="66675"/>
                  </a:lnTo>
                  <a:lnTo>
                    <a:pt x="52388" y="97631"/>
                  </a:lnTo>
                  <a:lnTo>
                    <a:pt x="83344" y="123825"/>
                  </a:lnTo>
                  <a:lnTo>
                    <a:pt x="111919" y="150019"/>
                  </a:lnTo>
                  <a:lnTo>
                    <a:pt x="135732" y="180975"/>
                  </a:lnTo>
                  <a:lnTo>
                    <a:pt x="150019" y="204788"/>
                  </a:lnTo>
                  <a:lnTo>
                    <a:pt x="166688" y="240506"/>
                  </a:lnTo>
                  <a:lnTo>
                    <a:pt x="176213" y="273844"/>
                  </a:lnTo>
                  <a:lnTo>
                    <a:pt x="188119" y="335756"/>
                  </a:lnTo>
                  <a:lnTo>
                    <a:pt x="211932" y="481013"/>
                  </a:lnTo>
                  <a:lnTo>
                    <a:pt x="233363" y="647700"/>
                  </a:lnTo>
                  <a:lnTo>
                    <a:pt x="247650" y="757238"/>
                  </a:lnTo>
                  <a:lnTo>
                    <a:pt x="259557" y="778669"/>
                  </a:lnTo>
                  <a:lnTo>
                    <a:pt x="290513" y="819150"/>
                  </a:lnTo>
                  <a:lnTo>
                    <a:pt x="328613" y="862013"/>
                  </a:lnTo>
                  <a:lnTo>
                    <a:pt x="352425" y="890588"/>
                  </a:lnTo>
                  <a:lnTo>
                    <a:pt x="371475" y="914400"/>
                  </a:lnTo>
                  <a:lnTo>
                    <a:pt x="392907" y="928688"/>
                  </a:lnTo>
                  <a:lnTo>
                    <a:pt x="419100" y="938213"/>
                  </a:lnTo>
                  <a:lnTo>
                    <a:pt x="440532" y="938213"/>
                  </a:lnTo>
                  <a:lnTo>
                    <a:pt x="464344" y="933450"/>
                  </a:lnTo>
                  <a:lnTo>
                    <a:pt x="481013" y="921544"/>
                  </a:lnTo>
                  <a:lnTo>
                    <a:pt x="492919" y="900113"/>
                  </a:lnTo>
                  <a:lnTo>
                    <a:pt x="497682" y="878681"/>
                  </a:lnTo>
                  <a:lnTo>
                    <a:pt x="497682" y="845344"/>
                  </a:lnTo>
                  <a:lnTo>
                    <a:pt x="490538" y="776288"/>
                  </a:lnTo>
                  <a:lnTo>
                    <a:pt x="464344" y="645319"/>
                  </a:lnTo>
                  <a:lnTo>
                    <a:pt x="397669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C6F453F0-A09E-428E-A6B4-30D5B21E5C91}"/>
                </a:ext>
              </a:extLst>
            </p:cNvPr>
            <p:cNvSpPr/>
            <p:nvPr/>
          </p:nvSpPr>
          <p:spPr>
            <a:xfrm>
              <a:off x="5973763" y="1663703"/>
              <a:ext cx="2057400" cy="908050"/>
            </a:xfrm>
            <a:custGeom>
              <a:avLst/>
              <a:gdLst>
                <a:gd name="connsiteX0" fmla="*/ 773907 w 2057400"/>
                <a:gd name="connsiteY0" fmla="*/ 309562 h 907256"/>
                <a:gd name="connsiteX1" fmla="*/ 685800 w 2057400"/>
                <a:gd name="connsiteY1" fmla="*/ 323850 h 907256"/>
                <a:gd name="connsiteX2" fmla="*/ 450057 w 2057400"/>
                <a:gd name="connsiteY2" fmla="*/ 359569 h 907256"/>
                <a:gd name="connsiteX3" fmla="*/ 204788 w 2057400"/>
                <a:gd name="connsiteY3" fmla="*/ 392906 h 907256"/>
                <a:gd name="connsiteX4" fmla="*/ 69057 w 2057400"/>
                <a:gd name="connsiteY4" fmla="*/ 409575 h 907256"/>
                <a:gd name="connsiteX5" fmla="*/ 52388 w 2057400"/>
                <a:gd name="connsiteY5" fmla="*/ 409575 h 907256"/>
                <a:gd name="connsiteX6" fmla="*/ 0 w 2057400"/>
                <a:gd name="connsiteY6" fmla="*/ 226219 h 907256"/>
                <a:gd name="connsiteX7" fmla="*/ 42863 w 2057400"/>
                <a:gd name="connsiteY7" fmla="*/ 242887 h 907256"/>
                <a:gd name="connsiteX8" fmla="*/ 64294 w 2057400"/>
                <a:gd name="connsiteY8" fmla="*/ 247650 h 907256"/>
                <a:gd name="connsiteX9" fmla="*/ 119063 w 2057400"/>
                <a:gd name="connsiteY9" fmla="*/ 247650 h 907256"/>
                <a:gd name="connsiteX10" fmla="*/ 252413 w 2057400"/>
                <a:gd name="connsiteY10" fmla="*/ 235744 h 907256"/>
                <a:gd name="connsiteX11" fmla="*/ 478632 w 2057400"/>
                <a:gd name="connsiteY11" fmla="*/ 197644 h 907256"/>
                <a:gd name="connsiteX12" fmla="*/ 728663 w 2057400"/>
                <a:gd name="connsiteY12" fmla="*/ 159544 h 907256"/>
                <a:gd name="connsiteX13" fmla="*/ 966788 w 2057400"/>
                <a:gd name="connsiteY13" fmla="*/ 126206 h 907256"/>
                <a:gd name="connsiteX14" fmla="*/ 1178719 w 2057400"/>
                <a:gd name="connsiteY14" fmla="*/ 100012 h 907256"/>
                <a:gd name="connsiteX15" fmla="*/ 1469232 w 2057400"/>
                <a:gd name="connsiteY15" fmla="*/ 69056 h 907256"/>
                <a:gd name="connsiteX16" fmla="*/ 1495425 w 2057400"/>
                <a:gd name="connsiteY16" fmla="*/ 59531 h 907256"/>
                <a:gd name="connsiteX17" fmla="*/ 1545432 w 2057400"/>
                <a:gd name="connsiteY17" fmla="*/ 35719 h 907256"/>
                <a:gd name="connsiteX18" fmla="*/ 1597819 w 2057400"/>
                <a:gd name="connsiteY18" fmla="*/ 14287 h 907256"/>
                <a:gd name="connsiteX19" fmla="*/ 1650207 w 2057400"/>
                <a:gd name="connsiteY19" fmla="*/ 0 h 907256"/>
                <a:gd name="connsiteX20" fmla="*/ 1671638 w 2057400"/>
                <a:gd name="connsiteY20" fmla="*/ 4762 h 907256"/>
                <a:gd name="connsiteX21" fmla="*/ 1747838 w 2057400"/>
                <a:gd name="connsiteY21" fmla="*/ 28575 h 907256"/>
                <a:gd name="connsiteX22" fmla="*/ 1826419 w 2057400"/>
                <a:gd name="connsiteY22" fmla="*/ 61912 h 907256"/>
                <a:gd name="connsiteX23" fmla="*/ 1902619 w 2057400"/>
                <a:gd name="connsiteY23" fmla="*/ 100012 h 907256"/>
                <a:gd name="connsiteX24" fmla="*/ 1950244 w 2057400"/>
                <a:gd name="connsiteY24" fmla="*/ 123825 h 907256"/>
                <a:gd name="connsiteX25" fmla="*/ 1969294 w 2057400"/>
                <a:gd name="connsiteY25" fmla="*/ 135731 h 907256"/>
                <a:gd name="connsiteX26" fmla="*/ 1997869 w 2057400"/>
                <a:gd name="connsiteY26" fmla="*/ 159544 h 907256"/>
                <a:gd name="connsiteX27" fmla="*/ 2021682 w 2057400"/>
                <a:gd name="connsiteY27" fmla="*/ 183356 h 907256"/>
                <a:gd name="connsiteX28" fmla="*/ 2031207 w 2057400"/>
                <a:gd name="connsiteY28" fmla="*/ 195262 h 907256"/>
                <a:gd name="connsiteX29" fmla="*/ 2047875 w 2057400"/>
                <a:gd name="connsiteY29" fmla="*/ 221456 h 907256"/>
                <a:gd name="connsiteX30" fmla="*/ 2055019 w 2057400"/>
                <a:gd name="connsiteY30" fmla="*/ 238125 h 907256"/>
                <a:gd name="connsiteX31" fmla="*/ 2057400 w 2057400"/>
                <a:gd name="connsiteY31" fmla="*/ 257175 h 907256"/>
                <a:gd name="connsiteX32" fmla="*/ 2057400 w 2057400"/>
                <a:gd name="connsiteY32" fmla="*/ 276225 h 907256"/>
                <a:gd name="connsiteX33" fmla="*/ 2045494 w 2057400"/>
                <a:gd name="connsiteY33" fmla="*/ 297656 h 907256"/>
                <a:gd name="connsiteX34" fmla="*/ 2024063 w 2057400"/>
                <a:gd name="connsiteY34" fmla="*/ 321469 h 907256"/>
                <a:gd name="connsiteX35" fmla="*/ 1997869 w 2057400"/>
                <a:gd name="connsiteY35" fmla="*/ 354806 h 907256"/>
                <a:gd name="connsiteX36" fmla="*/ 1974057 w 2057400"/>
                <a:gd name="connsiteY36" fmla="*/ 404812 h 907256"/>
                <a:gd name="connsiteX37" fmla="*/ 1919288 w 2057400"/>
                <a:gd name="connsiteY37" fmla="*/ 569119 h 907256"/>
                <a:gd name="connsiteX38" fmla="*/ 1864519 w 2057400"/>
                <a:gd name="connsiteY38" fmla="*/ 733425 h 907256"/>
                <a:gd name="connsiteX39" fmla="*/ 1835944 w 2057400"/>
                <a:gd name="connsiteY39" fmla="*/ 821531 h 907256"/>
                <a:gd name="connsiteX40" fmla="*/ 1819275 w 2057400"/>
                <a:gd name="connsiteY40" fmla="*/ 854869 h 907256"/>
                <a:gd name="connsiteX41" fmla="*/ 1804988 w 2057400"/>
                <a:gd name="connsiteY41" fmla="*/ 873919 h 907256"/>
                <a:gd name="connsiteX42" fmla="*/ 1781175 w 2057400"/>
                <a:gd name="connsiteY42" fmla="*/ 892969 h 907256"/>
                <a:gd name="connsiteX43" fmla="*/ 1757363 w 2057400"/>
                <a:gd name="connsiteY43" fmla="*/ 904875 h 907256"/>
                <a:gd name="connsiteX44" fmla="*/ 1733550 w 2057400"/>
                <a:gd name="connsiteY44" fmla="*/ 907256 h 907256"/>
                <a:gd name="connsiteX45" fmla="*/ 1707357 w 2057400"/>
                <a:gd name="connsiteY45" fmla="*/ 907256 h 907256"/>
                <a:gd name="connsiteX46" fmla="*/ 1650207 w 2057400"/>
                <a:gd name="connsiteY46" fmla="*/ 735806 h 907256"/>
                <a:gd name="connsiteX47" fmla="*/ 1678782 w 2057400"/>
                <a:gd name="connsiteY47" fmla="*/ 602456 h 907256"/>
                <a:gd name="connsiteX48" fmla="*/ 1709738 w 2057400"/>
                <a:gd name="connsiteY48" fmla="*/ 428625 h 907256"/>
                <a:gd name="connsiteX49" fmla="*/ 1721644 w 2057400"/>
                <a:gd name="connsiteY49" fmla="*/ 342900 h 907256"/>
                <a:gd name="connsiteX50" fmla="*/ 1716882 w 2057400"/>
                <a:gd name="connsiteY50" fmla="*/ 314325 h 907256"/>
                <a:gd name="connsiteX51" fmla="*/ 1704975 w 2057400"/>
                <a:gd name="connsiteY51" fmla="*/ 276225 h 907256"/>
                <a:gd name="connsiteX52" fmla="*/ 1695450 w 2057400"/>
                <a:gd name="connsiteY52" fmla="*/ 259556 h 907256"/>
                <a:gd name="connsiteX53" fmla="*/ 1683544 w 2057400"/>
                <a:gd name="connsiteY53" fmla="*/ 242887 h 907256"/>
                <a:gd name="connsiteX54" fmla="*/ 1669257 w 2057400"/>
                <a:gd name="connsiteY54" fmla="*/ 233362 h 907256"/>
                <a:gd name="connsiteX55" fmla="*/ 1650207 w 2057400"/>
                <a:gd name="connsiteY55" fmla="*/ 226219 h 907256"/>
                <a:gd name="connsiteX56" fmla="*/ 1616869 w 2057400"/>
                <a:gd name="connsiteY56" fmla="*/ 223837 h 907256"/>
                <a:gd name="connsiteX57" fmla="*/ 1576388 w 2057400"/>
                <a:gd name="connsiteY57" fmla="*/ 226219 h 907256"/>
                <a:gd name="connsiteX58" fmla="*/ 1516857 w 2057400"/>
                <a:gd name="connsiteY58" fmla="*/ 228600 h 907256"/>
                <a:gd name="connsiteX59" fmla="*/ 1390650 w 2057400"/>
                <a:gd name="connsiteY59" fmla="*/ 238125 h 907256"/>
                <a:gd name="connsiteX60" fmla="*/ 1252538 w 2057400"/>
                <a:gd name="connsiteY60" fmla="*/ 252412 h 907256"/>
                <a:gd name="connsiteX61" fmla="*/ 1009650 w 2057400"/>
                <a:gd name="connsiteY61" fmla="*/ 278606 h 907256"/>
                <a:gd name="connsiteX62" fmla="*/ 773907 w 2057400"/>
                <a:gd name="connsiteY62" fmla="*/ 309562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057400" h="907256">
                  <a:moveTo>
                    <a:pt x="773907" y="309562"/>
                  </a:moveTo>
                  <a:lnTo>
                    <a:pt x="685800" y="323850"/>
                  </a:lnTo>
                  <a:lnTo>
                    <a:pt x="450057" y="359569"/>
                  </a:lnTo>
                  <a:lnTo>
                    <a:pt x="204788" y="392906"/>
                  </a:lnTo>
                  <a:lnTo>
                    <a:pt x="69057" y="409575"/>
                  </a:lnTo>
                  <a:lnTo>
                    <a:pt x="52388" y="409575"/>
                  </a:lnTo>
                  <a:lnTo>
                    <a:pt x="0" y="226219"/>
                  </a:lnTo>
                  <a:lnTo>
                    <a:pt x="42863" y="242887"/>
                  </a:lnTo>
                  <a:lnTo>
                    <a:pt x="64294" y="247650"/>
                  </a:lnTo>
                  <a:lnTo>
                    <a:pt x="119063" y="247650"/>
                  </a:lnTo>
                  <a:lnTo>
                    <a:pt x="252413" y="235744"/>
                  </a:lnTo>
                  <a:lnTo>
                    <a:pt x="478632" y="197644"/>
                  </a:lnTo>
                  <a:lnTo>
                    <a:pt x="728663" y="159544"/>
                  </a:lnTo>
                  <a:lnTo>
                    <a:pt x="966788" y="126206"/>
                  </a:lnTo>
                  <a:lnTo>
                    <a:pt x="1178719" y="100012"/>
                  </a:lnTo>
                  <a:lnTo>
                    <a:pt x="1469232" y="69056"/>
                  </a:lnTo>
                  <a:lnTo>
                    <a:pt x="1495425" y="59531"/>
                  </a:lnTo>
                  <a:lnTo>
                    <a:pt x="1545432" y="35719"/>
                  </a:lnTo>
                  <a:lnTo>
                    <a:pt x="1597819" y="14287"/>
                  </a:lnTo>
                  <a:lnTo>
                    <a:pt x="1650207" y="0"/>
                  </a:lnTo>
                  <a:lnTo>
                    <a:pt x="1671638" y="4762"/>
                  </a:lnTo>
                  <a:lnTo>
                    <a:pt x="1747838" y="28575"/>
                  </a:lnTo>
                  <a:lnTo>
                    <a:pt x="1826419" y="61912"/>
                  </a:lnTo>
                  <a:lnTo>
                    <a:pt x="1902619" y="100012"/>
                  </a:lnTo>
                  <a:lnTo>
                    <a:pt x="1950244" y="123825"/>
                  </a:lnTo>
                  <a:lnTo>
                    <a:pt x="1969294" y="135731"/>
                  </a:lnTo>
                  <a:lnTo>
                    <a:pt x="1997869" y="159544"/>
                  </a:lnTo>
                  <a:lnTo>
                    <a:pt x="2021682" y="183356"/>
                  </a:lnTo>
                  <a:lnTo>
                    <a:pt x="2031207" y="195262"/>
                  </a:lnTo>
                  <a:lnTo>
                    <a:pt x="2047875" y="221456"/>
                  </a:lnTo>
                  <a:lnTo>
                    <a:pt x="2055019" y="238125"/>
                  </a:lnTo>
                  <a:lnTo>
                    <a:pt x="2057400" y="257175"/>
                  </a:lnTo>
                  <a:lnTo>
                    <a:pt x="2057400" y="276225"/>
                  </a:lnTo>
                  <a:lnTo>
                    <a:pt x="2045494" y="297656"/>
                  </a:lnTo>
                  <a:lnTo>
                    <a:pt x="2024063" y="321469"/>
                  </a:lnTo>
                  <a:lnTo>
                    <a:pt x="1997869" y="354806"/>
                  </a:lnTo>
                  <a:lnTo>
                    <a:pt x="1974057" y="404812"/>
                  </a:lnTo>
                  <a:lnTo>
                    <a:pt x="1919288" y="569119"/>
                  </a:lnTo>
                  <a:lnTo>
                    <a:pt x="1864519" y="733425"/>
                  </a:lnTo>
                  <a:lnTo>
                    <a:pt x="1835944" y="821531"/>
                  </a:lnTo>
                  <a:lnTo>
                    <a:pt x="1819275" y="854869"/>
                  </a:lnTo>
                  <a:lnTo>
                    <a:pt x="1804988" y="873919"/>
                  </a:lnTo>
                  <a:lnTo>
                    <a:pt x="1781175" y="892969"/>
                  </a:lnTo>
                  <a:lnTo>
                    <a:pt x="1757363" y="904875"/>
                  </a:lnTo>
                  <a:lnTo>
                    <a:pt x="1733550" y="907256"/>
                  </a:lnTo>
                  <a:lnTo>
                    <a:pt x="1707357" y="907256"/>
                  </a:lnTo>
                  <a:lnTo>
                    <a:pt x="1650207" y="735806"/>
                  </a:lnTo>
                  <a:lnTo>
                    <a:pt x="1678782" y="602456"/>
                  </a:lnTo>
                  <a:lnTo>
                    <a:pt x="1709738" y="428625"/>
                  </a:lnTo>
                  <a:lnTo>
                    <a:pt x="1721644" y="342900"/>
                  </a:lnTo>
                  <a:lnTo>
                    <a:pt x="1716882" y="314325"/>
                  </a:lnTo>
                  <a:lnTo>
                    <a:pt x="1704975" y="276225"/>
                  </a:lnTo>
                  <a:lnTo>
                    <a:pt x="1695450" y="259556"/>
                  </a:lnTo>
                  <a:lnTo>
                    <a:pt x="1683544" y="242887"/>
                  </a:lnTo>
                  <a:lnTo>
                    <a:pt x="1669257" y="233362"/>
                  </a:lnTo>
                  <a:lnTo>
                    <a:pt x="1650207" y="226219"/>
                  </a:lnTo>
                  <a:lnTo>
                    <a:pt x="1616869" y="223837"/>
                  </a:lnTo>
                  <a:lnTo>
                    <a:pt x="1576388" y="226219"/>
                  </a:lnTo>
                  <a:lnTo>
                    <a:pt x="1516857" y="228600"/>
                  </a:lnTo>
                  <a:lnTo>
                    <a:pt x="1390650" y="238125"/>
                  </a:lnTo>
                  <a:lnTo>
                    <a:pt x="1252538" y="252412"/>
                  </a:lnTo>
                  <a:lnTo>
                    <a:pt x="1009650" y="278606"/>
                  </a:lnTo>
                  <a:lnTo>
                    <a:pt x="773907" y="309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3">
              <a:extLst>
                <a:ext uri="{FF2B5EF4-FFF2-40B4-BE49-F238E27FC236}">
                  <a16:creationId xmlns:a16="http://schemas.microsoft.com/office/drawing/2014/main" id="{4480F179-072B-4599-BCA2-525BECDD005D}"/>
                </a:ext>
              </a:extLst>
            </p:cNvPr>
            <p:cNvSpPr/>
            <p:nvPr/>
          </p:nvSpPr>
          <p:spPr>
            <a:xfrm>
              <a:off x="6100763" y="2338391"/>
              <a:ext cx="1663700" cy="292100"/>
            </a:xfrm>
            <a:custGeom>
              <a:avLst/>
              <a:gdLst>
                <a:gd name="connsiteX0" fmla="*/ 645318 w 1664493"/>
                <a:gd name="connsiteY0" fmla="*/ 76200 h 292893"/>
                <a:gd name="connsiteX1" fmla="*/ 350043 w 1664493"/>
                <a:gd name="connsiteY1" fmla="*/ 116681 h 292893"/>
                <a:gd name="connsiteX2" fmla="*/ 83343 w 1664493"/>
                <a:gd name="connsiteY2" fmla="*/ 154781 h 292893"/>
                <a:gd name="connsiteX3" fmla="*/ 0 w 1664493"/>
                <a:gd name="connsiteY3" fmla="*/ 171450 h 292893"/>
                <a:gd name="connsiteX4" fmla="*/ 33337 w 1664493"/>
                <a:gd name="connsiteY4" fmla="*/ 292893 h 292893"/>
                <a:gd name="connsiteX5" fmla="*/ 216693 w 1664493"/>
                <a:gd name="connsiteY5" fmla="*/ 276225 h 292893"/>
                <a:gd name="connsiteX6" fmla="*/ 438150 w 1664493"/>
                <a:gd name="connsiteY6" fmla="*/ 254793 h 292893"/>
                <a:gd name="connsiteX7" fmla="*/ 681037 w 1664493"/>
                <a:gd name="connsiteY7" fmla="*/ 230981 h 292893"/>
                <a:gd name="connsiteX8" fmla="*/ 940593 w 1664493"/>
                <a:gd name="connsiteY8" fmla="*/ 209550 h 292893"/>
                <a:gd name="connsiteX9" fmla="*/ 1197768 w 1664493"/>
                <a:gd name="connsiteY9" fmla="*/ 192881 h 292893"/>
                <a:gd name="connsiteX10" fmla="*/ 1259681 w 1664493"/>
                <a:gd name="connsiteY10" fmla="*/ 190500 h 292893"/>
                <a:gd name="connsiteX11" fmla="*/ 1326356 w 1664493"/>
                <a:gd name="connsiteY11" fmla="*/ 190500 h 292893"/>
                <a:gd name="connsiteX12" fmla="*/ 1373981 w 1664493"/>
                <a:gd name="connsiteY12" fmla="*/ 192881 h 292893"/>
                <a:gd name="connsiteX13" fmla="*/ 1428750 w 1664493"/>
                <a:gd name="connsiteY13" fmla="*/ 200025 h 292893"/>
                <a:gd name="connsiteX14" fmla="*/ 1507331 w 1664493"/>
                <a:gd name="connsiteY14" fmla="*/ 214312 h 292893"/>
                <a:gd name="connsiteX15" fmla="*/ 1564481 w 1664493"/>
                <a:gd name="connsiteY15" fmla="*/ 228600 h 292893"/>
                <a:gd name="connsiteX16" fmla="*/ 1583531 w 1664493"/>
                <a:gd name="connsiteY16" fmla="*/ 233362 h 292893"/>
                <a:gd name="connsiteX17" fmla="*/ 1621631 w 1664493"/>
                <a:gd name="connsiteY17" fmla="*/ 228600 h 292893"/>
                <a:gd name="connsiteX18" fmla="*/ 1664493 w 1664493"/>
                <a:gd name="connsiteY18" fmla="*/ 204787 h 292893"/>
                <a:gd name="connsiteX19" fmla="*/ 1578768 w 1664493"/>
                <a:gd name="connsiteY19" fmla="*/ 59531 h 292893"/>
                <a:gd name="connsiteX20" fmla="*/ 1497806 w 1664493"/>
                <a:gd name="connsiteY20" fmla="*/ 33337 h 292893"/>
                <a:gd name="connsiteX21" fmla="*/ 1407318 w 1664493"/>
                <a:gd name="connsiteY21" fmla="*/ 9525 h 292893"/>
                <a:gd name="connsiteX22" fmla="*/ 1340643 w 1664493"/>
                <a:gd name="connsiteY22" fmla="*/ 0 h 292893"/>
                <a:gd name="connsiteX23" fmla="*/ 1293018 w 1664493"/>
                <a:gd name="connsiteY23" fmla="*/ 0 h 292893"/>
                <a:gd name="connsiteX24" fmla="*/ 1276350 w 1664493"/>
                <a:gd name="connsiteY24" fmla="*/ 0 h 292893"/>
                <a:gd name="connsiteX25" fmla="*/ 1128712 w 1664493"/>
                <a:gd name="connsiteY25" fmla="*/ 16668 h 292893"/>
                <a:gd name="connsiteX26" fmla="*/ 769143 w 1664493"/>
                <a:gd name="connsiteY26" fmla="*/ 59531 h 292893"/>
                <a:gd name="connsiteX27" fmla="*/ 645318 w 1664493"/>
                <a:gd name="connsiteY27" fmla="*/ 762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4493" h="292893">
                  <a:moveTo>
                    <a:pt x="645318" y="76200"/>
                  </a:moveTo>
                  <a:lnTo>
                    <a:pt x="350043" y="116681"/>
                  </a:lnTo>
                  <a:lnTo>
                    <a:pt x="83343" y="154781"/>
                  </a:lnTo>
                  <a:lnTo>
                    <a:pt x="0" y="171450"/>
                  </a:lnTo>
                  <a:lnTo>
                    <a:pt x="33337" y="292893"/>
                  </a:lnTo>
                  <a:lnTo>
                    <a:pt x="216693" y="276225"/>
                  </a:lnTo>
                  <a:lnTo>
                    <a:pt x="438150" y="254793"/>
                  </a:lnTo>
                  <a:lnTo>
                    <a:pt x="681037" y="230981"/>
                  </a:lnTo>
                  <a:lnTo>
                    <a:pt x="940593" y="209550"/>
                  </a:lnTo>
                  <a:lnTo>
                    <a:pt x="1197768" y="192881"/>
                  </a:lnTo>
                  <a:lnTo>
                    <a:pt x="1259681" y="190500"/>
                  </a:lnTo>
                  <a:lnTo>
                    <a:pt x="1326356" y="190500"/>
                  </a:lnTo>
                  <a:lnTo>
                    <a:pt x="1373981" y="192881"/>
                  </a:lnTo>
                  <a:lnTo>
                    <a:pt x="1428750" y="200025"/>
                  </a:lnTo>
                  <a:lnTo>
                    <a:pt x="1507331" y="214312"/>
                  </a:lnTo>
                  <a:lnTo>
                    <a:pt x="1564481" y="228600"/>
                  </a:lnTo>
                  <a:lnTo>
                    <a:pt x="1583531" y="233362"/>
                  </a:lnTo>
                  <a:lnTo>
                    <a:pt x="1621631" y="228600"/>
                  </a:lnTo>
                  <a:lnTo>
                    <a:pt x="1664493" y="204787"/>
                  </a:lnTo>
                  <a:lnTo>
                    <a:pt x="1578768" y="59531"/>
                  </a:lnTo>
                  <a:lnTo>
                    <a:pt x="1497806" y="33337"/>
                  </a:lnTo>
                  <a:lnTo>
                    <a:pt x="1407318" y="9525"/>
                  </a:lnTo>
                  <a:lnTo>
                    <a:pt x="1340643" y="0"/>
                  </a:lnTo>
                  <a:lnTo>
                    <a:pt x="1293018" y="0"/>
                  </a:lnTo>
                  <a:lnTo>
                    <a:pt x="1276350" y="0"/>
                  </a:lnTo>
                  <a:lnTo>
                    <a:pt x="1128712" y="16668"/>
                  </a:lnTo>
                  <a:lnTo>
                    <a:pt x="769143" y="59531"/>
                  </a:lnTo>
                  <a:lnTo>
                    <a:pt x="645318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B278B195-476C-4685-BF28-15AF3C56C148}"/>
                </a:ext>
              </a:extLst>
            </p:cNvPr>
            <p:cNvSpPr/>
            <p:nvPr/>
          </p:nvSpPr>
          <p:spPr>
            <a:xfrm rot="5400000">
              <a:off x="5946775" y="3038478"/>
              <a:ext cx="2203450" cy="1828800"/>
            </a:xfrm>
            <a:custGeom>
              <a:avLst/>
              <a:gdLst>
                <a:gd name="connsiteX0" fmla="*/ 319088 w 2202657"/>
                <a:gd name="connsiteY0" fmla="*/ 950118 h 1828800"/>
                <a:gd name="connsiteX1" fmla="*/ 338138 w 2202657"/>
                <a:gd name="connsiteY1" fmla="*/ 1092993 h 1828800"/>
                <a:gd name="connsiteX2" fmla="*/ 352425 w 2202657"/>
                <a:gd name="connsiteY2" fmla="*/ 1212056 h 1828800"/>
                <a:gd name="connsiteX3" fmla="*/ 369094 w 2202657"/>
                <a:gd name="connsiteY3" fmla="*/ 1333500 h 1828800"/>
                <a:gd name="connsiteX4" fmla="*/ 373857 w 2202657"/>
                <a:gd name="connsiteY4" fmla="*/ 1385887 h 1828800"/>
                <a:gd name="connsiteX5" fmla="*/ 381000 w 2202657"/>
                <a:gd name="connsiteY5" fmla="*/ 1454943 h 1828800"/>
                <a:gd name="connsiteX6" fmla="*/ 385763 w 2202657"/>
                <a:gd name="connsiteY6" fmla="*/ 1526381 h 1828800"/>
                <a:gd name="connsiteX7" fmla="*/ 388144 w 2202657"/>
                <a:gd name="connsiteY7" fmla="*/ 1595437 h 1828800"/>
                <a:gd name="connsiteX8" fmla="*/ 385763 w 2202657"/>
                <a:gd name="connsiteY8" fmla="*/ 1654968 h 1828800"/>
                <a:gd name="connsiteX9" fmla="*/ 378619 w 2202657"/>
                <a:gd name="connsiteY9" fmla="*/ 1731168 h 1828800"/>
                <a:gd name="connsiteX10" fmla="*/ 371475 w 2202657"/>
                <a:gd name="connsiteY10" fmla="*/ 1802606 h 1828800"/>
                <a:gd name="connsiteX11" fmla="*/ 226219 w 2202657"/>
                <a:gd name="connsiteY11" fmla="*/ 1828800 h 1828800"/>
                <a:gd name="connsiteX12" fmla="*/ 240507 w 2202657"/>
                <a:gd name="connsiteY12" fmla="*/ 1785937 h 1828800"/>
                <a:gd name="connsiteX13" fmla="*/ 242888 w 2202657"/>
                <a:gd name="connsiteY13" fmla="*/ 1754981 h 1828800"/>
                <a:gd name="connsiteX14" fmla="*/ 235744 w 2202657"/>
                <a:gd name="connsiteY14" fmla="*/ 1626393 h 1828800"/>
                <a:gd name="connsiteX15" fmla="*/ 226219 w 2202657"/>
                <a:gd name="connsiteY15" fmla="*/ 1490662 h 1828800"/>
                <a:gd name="connsiteX16" fmla="*/ 219075 w 2202657"/>
                <a:gd name="connsiteY16" fmla="*/ 1409700 h 1828800"/>
                <a:gd name="connsiteX17" fmla="*/ 204788 w 2202657"/>
                <a:gd name="connsiteY17" fmla="*/ 1290637 h 1828800"/>
                <a:gd name="connsiteX18" fmla="*/ 173832 w 2202657"/>
                <a:gd name="connsiteY18" fmla="*/ 1071562 h 1828800"/>
                <a:gd name="connsiteX19" fmla="*/ 142875 w 2202657"/>
                <a:gd name="connsiteY19" fmla="*/ 885825 h 1828800"/>
                <a:gd name="connsiteX20" fmla="*/ 107157 w 2202657"/>
                <a:gd name="connsiteY20" fmla="*/ 669131 h 1828800"/>
                <a:gd name="connsiteX21" fmla="*/ 66675 w 2202657"/>
                <a:gd name="connsiteY21" fmla="*/ 454818 h 1828800"/>
                <a:gd name="connsiteX22" fmla="*/ 42863 w 2202657"/>
                <a:gd name="connsiteY22" fmla="*/ 402431 h 1828800"/>
                <a:gd name="connsiteX23" fmla="*/ 7144 w 2202657"/>
                <a:gd name="connsiteY23" fmla="*/ 333375 h 1828800"/>
                <a:gd name="connsiteX24" fmla="*/ 0 w 2202657"/>
                <a:gd name="connsiteY24" fmla="*/ 314325 h 1828800"/>
                <a:gd name="connsiteX25" fmla="*/ 2382 w 2202657"/>
                <a:gd name="connsiteY25" fmla="*/ 295275 h 1828800"/>
                <a:gd name="connsiteX26" fmla="*/ 28575 w 2202657"/>
                <a:gd name="connsiteY26" fmla="*/ 242887 h 1828800"/>
                <a:gd name="connsiteX27" fmla="*/ 64294 w 2202657"/>
                <a:gd name="connsiteY27" fmla="*/ 190500 h 1828800"/>
                <a:gd name="connsiteX28" fmla="*/ 135732 w 2202657"/>
                <a:gd name="connsiteY28" fmla="*/ 104775 h 1828800"/>
                <a:gd name="connsiteX29" fmla="*/ 180975 w 2202657"/>
                <a:gd name="connsiteY29" fmla="*/ 59531 h 1828800"/>
                <a:gd name="connsiteX30" fmla="*/ 209550 w 2202657"/>
                <a:gd name="connsiteY30" fmla="*/ 26193 h 1828800"/>
                <a:gd name="connsiteX31" fmla="*/ 226219 w 2202657"/>
                <a:gd name="connsiteY31" fmla="*/ 9525 h 1828800"/>
                <a:gd name="connsiteX32" fmla="*/ 250032 w 2202657"/>
                <a:gd name="connsiteY32" fmla="*/ 2381 h 1828800"/>
                <a:gd name="connsiteX33" fmla="*/ 261938 w 2202657"/>
                <a:gd name="connsiteY33" fmla="*/ 0 h 1828800"/>
                <a:gd name="connsiteX34" fmla="*/ 280988 w 2202657"/>
                <a:gd name="connsiteY34" fmla="*/ 2381 h 1828800"/>
                <a:gd name="connsiteX35" fmla="*/ 309563 w 2202657"/>
                <a:gd name="connsiteY35" fmla="*/ 16668 h 1828800"/>
                <a:gd name="connsiteX36" fmla="*/ 340519 w 2202657"/>
                <a:gd name="connsiteY36" fmla="*/ 35718 h 1828800"/>
                <a:gd name="connsiteX37" fmla="*/ 366713 w 2202657"/>
                <a:gd name="connsiteY37" fmla="*/ 47625 h 1828800"/>
                <a:gd name="connsiteX38" fmla="*/ 395288 w 2202657"/>
                <a:gd name="connsiteY38" fmla="*/ 54768 h 1828800"/>
                <a:gd name="connsiteX39" fmla="*/ 445294 w 2202657"/>
                <a:gd name="connsiteY39" fmla="*/ 61912 h 1828800"/>
                <a:gd name="connsiteX40" fmla="*/ 552450 w 2202657"/>
                <a:gd name="connsiteY40" fmla="*/ 66675 h 1828800"/>
                <a:gd name="connsiteX41" fmla="*/ 778669 w 2202657"/>
                <a:gd name="connsiteY41" fmla="*/ 69056 h 1828800"/>
                <a:gd name="connsiteX42" fmla="*/ 1135857 w 2202657"/>
                <a:gd name="connsiteY42" fmla="*/ 73818 h 1828800"/>
                <a:gd name="connsiteX43" fmla="*/ 1428750 w 2202657"/>
                <a:gd name="connsiteY43" fmla="*/ 78581 h 1828800"/>
                <a:gd name="connsiteX44" fmla="*/ 1702594 w 2202657"/>
                <a:gd name="connsiteY44" fmla="*/ 80962 h 1828800"/>
                <a:gd name="connsiteX45" fmla="*/ 1931194 w 2202657"/>
                <a:gd name="connsiteY45" fmla="*/ 85725 h 1828800"/>
                <a:gd name="connsiteX46" fmla="*/ 2026444 w 2202657"/>
                <a:gd name="connsiteY46" fmla="*/ 85725 h 1828800"/>
                <a:gd name="connsiteX47" fmla="*/ 2102644 w 2202657"/>
                <a:gd name="connsiteY47" fmla="*/ 90487 h 1828800"/>
                <a:gd name="connsiteX48" fmla="*/ 2140744 w 2202657"/>
                <a:gd name="connsiteY48" fmla="*/ 97631 h 1828800"/>
                <a:gd name="connsiteX49" fmla="*/ 2164557 w 2202657"/>
                <a:gd name="connsiteY49" fmla="*/ 107156 h 1828800"/>
                <a:gd name="connsiteX50" fmla="*/ 2181225 w 2202657"/>
                <a:gd name="connsiteY50" fmla="*/ 119062 h 1828800"/>
                <a:gd name="connsiteX51" fmla="*/ 2193132 w 2202657"/>
                <a:gd name="connsiteY51" fmla="*/ 135731 h 1828800"/>
                <a:gd name="connsiteX52" fmla="*/ 2200275 w 2202657"/>
                <a:gd name="connsiteY52" fmla="*/ 157162 h 1828800"/>
                <a:gd name="connsiteX53" fmla="*/ 2202657 w 2202657"/>
                <a:gd name="connsiteY53" fmla="*/ 188118 h 1828800"/>
                <a:gd name="connsiteX54" fmla="*/ 2195513 w 2202657"/>
                <a:gd name="connsiteY54" fmla="*/ 230981 h 1828800"/>
                <a:gd name="connsiteX55" fmla="*/ 2181225 w 2202657"/>
                <a:gd name="connsiteY55" fmla="*/ 269081 h 1828800"/>
                <a:gd name="connsiteX56" fmla="*/ 1969294 w 2202657"/>
                <a:gd name="connsiteY56" fmla="*/ 311943 h 1828800"/>
                <a:gd name="connsiteX57" fmla="*/ 1804988 w 2202657"/>
                <a:gd name="connsiteY57" fmla="*/ 311943 h 1828800"/>
                <a:gd name="connsiteX58" fmla="*/ 1450182 w 2202657"/>
                <a:gd name="connsiteY58" fmla="*/ 309562 h 1828800"/>
                <a:gd name="connsiteX59" fmla="*/ 1212057 w 2202657"/>
                <a:gd name="connsiteY59" fmla="*/ 314325 h 1828800"/>
                <a:gd name="connsiteX60" fmla="*/ 942975 w 2202657"/>
                <a:gd name="connsiteY60" fmla="*/ 328612 h 1828800"/>
                <a:gd name="connsiteX61" fmla="*/ 790575 w 2202657"/>
                <a:gd name="connsiteY61" fmla="*/ 335756 h 1828800"/>
                <a:gd name="connsiteX62" fmla="*/ 585788 w 2202657"/>
                <a:gd name="connsiteY62" fmla="*/ 333375 h 1828800"/>
                <a:gd name="connsiteX63" fmla="*/ 335757 w 2202657"/>
                <a:gd name="connsiteY63" fmla="*/ 333375 h 1828800"/>
                <a:gd name="connsiteX64" fmla="*/ 311944 w 2202657"/>
                <a:gd name="connsiteY64" fmla="*/ 342900 h 1828800"/>
                <a:gd name="connsiteX65" fmla="*/ 280988 w 2202657"/>
                <a:gd name="connsiteY65" fmla="*/ 371475 h 1828800"/>
                <a:gd name="connsiteX66" fmla="*/ 264319 w 2202657"/>
                <a:gd name="connsiteY66" fmla="*/ 397668 h 1828800"/>
                <a:gd name="connsiteX67" fmla="*/ 261938 w 2202657"/>
                <a:gd name="connsiteY67" fmla="*/ 450056 h 1828800"/>
                <a:gd name="connsiteX68" fmla="*/ 271463 w 2202657"/>
                <a:gd name="connsiteY68" fmla="*/ 576262 h 1828800"/>
                <a:gd name="connsiteX69" fmla="*/ 283369 w 2202657"/>
                <a:gd name="connsiteY69" fmla="*/ 697706 h 1828800"/>
                <a:gd name="connsiteX70" fmla="*/ 319088 w 2202657"/>
                <a:gd name="connsiteY70" fmla="*/ 950118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202657" h="1828800">
                  <a:moveTo>
                    <a:pt x="319088" y="950118"/>
                  </a:moveTo>
                  <a:lnTo>
                    <a:pt x="338138" y="1092993"/>
                  </a:lnTo>
                  <a:lnTo>
                    <a:pt x="352425" y="1212056"/>
                  </a:lnTo>
                  <a:lnTo>
                    <a:pt x="369094" y="1333500"/>
                  </a:lnTo>
                  <a:lnTo>
                    <a:pt x="373857" y="1385887"/>
                  </a:lnTo>
                  <a:lnTo>
                    <a:pt x="381000" y="1454943"/>
                  </a:lnTo>
                  <a:lnTo>
                    <a:pt x="385763" y="1526381"/>
                  </a:lnTo>
                  <a:cubicBezTo>
                    <a:pt x="386557" y="1549400"/>
                    <a:pt x="387350" y="1572418"/>
                    <a:pt x="388144" y="1595437"/>
                  </a:cubicBezTo>
                  <a:cubicBezTo>
                    <a:pt x="387350" y="1615281"/>
                    <a:pt x="386557" y="1635124"/>
                    <a:pt x="385763" y="1654968"/>
                  </a:cubicBezTo>
                  <a:lnTo>
                    <a:pt x="378619" y="1731168"/>
                  </a:lnTo>
                  <a:lnTo>
                    <a:pt x="371475" y="1802606"/>
                  </a:lnTo>
                  <a:lnTo>
                    <a:pt x="226219" y="1828800"/>
                  </a:lnTo>
                  <a:lnTo>
                    <a:pt x="240507" y="1785937"/>
                  </a:lnTo>
                  <a:lnTo>
                    <a:pt x="242888" y="1754981"/>
                  </a:lnTo>
                  <a:lnTo>
                    <a:pt x="235744" y="1626393"/>
                  </a:lnTo>
                  <a:lnTo>
                    <a:pt x="226219" y="1490662"/>
                  </a:lnTo>
                  <a:lnTo>
                    <a:pt x="219075" y="1409700"/>
                  </a:lnTo>
                  <a:lnTo>
                    <a:pt x="204788" y="1290637"/>
                  </a:lnTo>
                  <a:lnTo>
                    <a:pt x="173832" y="1071562"/>
                  </a:lnTo>
                  <a:lnTo>
                    <a:pt x="142875" y="885825"/>
                  </a:lnTo>
                  <a:lnTo>
                    <a:pt x="107157" y="669131"/>
                  </a:lnTo>
                  <a:lnTo>
                    <a:pt x="66675" y="454818"/>
                  </a:lnTo>
                  <a:lnTo>
                    <a:pt x="42863" y="402431"/>
                  </a:lnTo>
                  <a:lnTo>
                    <a:pt x="7144" y="333375"/>
                  </a:lnTo>
                  <a:lnTo>
                    <a:pt x="0" y="314325"/>
                  </a:lnTo>
                  <a:lnTo>
                    <a:pt x="2382" y="295275"/>
                  </a:lnTo>
                  <a:lnTo>
                    <a:pt x="28575" y="242887"/>
                  </a:lnTo>
                  <a:lnTo>
                    <a:pt x="64294" y="190500"/>
                  </a:lnTo>
                  <a:lnTo>
                    <a:pt x="135732" y="104775"/>
                  </a:lnTo>
                  <a:lnTo>
                    <a:pt x="180975" y="59531"/>
                  </a:lnTo>
                  <a:lnTo>
                    <a:pt x="209550" y="26193"/>
                  </a:lnTo>
                  <a:lnTo>
                    <a:pt x="226219" y="9525"/>
                  </a:lnTo>
                  <a:lnTo>
                    <a:pt x="250032" y="2381"/>
                  </a:lnTo>
                  <a:lnTo>
                    <a:pt x="261938" y="0"/>
                  </a:lnTo>
                  <a:lnTo>
                    <a:pt x="280988" y="2381"/>
                  </a:lnTo>
                  <a:lnTo>
                    <a:pt x="309563" y="16668"/>
                  </a:lnTo>
                  <a:lnTo>
                    <a:pt x="340519" y="35718"/>
                  </a:lnTo>
                  <a:lnTo>
                    <a:pt x="366713" y="47625"/>
                  </a:lnTo>
                  <a:lnTo>
                    <a:pt x="395288" y="54768"/>
                  </a:lnTo>
                  <a:lnTo>
                    <a:pt x="445294" y="61912"/>
                  </a:lnTo>
                  <a:lnTo>
                    <a:pt x="552450" y="66675"/>
                  </a:lnTo>
                  <a:lnTo>
                    <a:pt x="778669" y="69056"/>
                  </a:lnTo>
                  <a:lnTo>
                    <a:pt x="1135857" y="73818"/>
                  </a:lnTo>
                  <a:lnTo>
                    <a:pt x="1428750" y="78581"/>
                  </a:lnTo>
                  <a:lnTo>
                    <a:pt x="1702594" y="80962"/>
                  </a:lnTo>
                  <a:lnTo>
                    <a:pt x="1931194" y="85725"/>
                  </a:lnTo>
                  <a:lnTo>
                    <a:pt x="2026444" y="85725"/>
                  </a:lnTo>
                  <a:lnTo>
                    <a:pt x="2102644" y="90487"/>
                  </a:lnTo>
                  <a:lnTo>
                    <a:pt x="2140744" y="97631"/>
                  </a:lnTo>
                  <a:lnTo>
                    <a:pt x="2164557" y="107156"/>
                  </a:lnTo>
                  <a:lnTo>
                    <a:pt x="2181225" y="119062"/>
                  </a:lnTo>
                  <a:lnTo>
                    <a:pt x="2193132" y="135731"/>
                  </a:lnTo>
                  <a:lnTo>
                    <a:pt x="2200275" y="157162"/>
                  </a:lnTo>
                  <a:lnTo>
                    <a:pt x="2202657" y="188118"/>
                  </a:lnTo>
                  <a:lnTo>
                    <a:pt x="2195513" y="230981"/>
                  </a:lnTo>
                  <a:lnTo>
                    <a:pt x="2181225" y="269081"/>
                  </a:lnTo>
                  <a:lnTo>
                    <a:pt x="1969294" y="311943"/>
                  </a:lnTo>
                  <a:lnTo>
                    <a:pt x="1804988" y="311943"/>
                  </a:lnTo>
                  <a:lnTo>
                    <a:pt x="1450182" y="309562"/>
                  </a:lnTo>
                  <a:lnTo>
                    <a:pt x="1212057" y="314325"/>
                  </a:lnTo>
                  <a:lnTo>
                    <a:pt x="942975" y="328612"/>
                  </a:lnTo>
                  <a:lnTo>
                    <a:pt x="790575" y="335756"/>
                  </a:lnTo>
                  <a:lnTo>
                    <a:pt x="585788" y="333375"/>
                  </a:lnTo>
                  <a:lnTo>
                    <a:pt x="335757" y="333375"/>
                  </a:lnTo>
                  <a:lnTo>
                    <a:pt x="311944" y="342900"/>
                  </a:lnTo>
                  <a:lnTo>
                    <a:pt x="280988" y="371475"/>
                  </a:lnTo>
                  <a:lnTo>
                    <a:pt x="264319" y="397668"/>
                  </a:lnTo>
                  <a:lnTo>
                    <a:pt x="261938" y="450056"/>
                  </a:lnTo>
                  <a:lnTo>
                    <a:pt x="271463" y="576262"/>
                  </a:lnTo>
                  <a:lnTo>
                    <a:pt x="283369" y="697706"/>
                  </a:lnTo>
                  <a:lnTo>
                    <a:pt x="319088" y="9501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9A86B86A-6440-4D0D-A26B-A6E68C56F61A}"/>
                </a:ext>
              </a:extLst>
            </p:cNvPr>
            <p:cNvSpPr/>
            <p:nvPr/>
          </p:nvSpPr>
          <p:spPr>
            <a:xfrm rot="5400000">
              <a:off x="6761164" y="2906717"/>
              <a:ext cx="333375" cy="1533525"/>
            </a:xfrm>
            <a:custGeom>
              <a:avLst/>
              <a:gdLst>
                <a:gd name="connsiteX0" fmla="*/ 195263 w 333375"/>
                <a:gd name="connsiteY0" fmla="*/ 542925 h 1533525"/>
                <a:gd name="connsiteX1" fmla="*/ 190500 w 333375"/>
                <a:gd name="connsiteY1" fmla="*/ 442912 h 1533525"/>
                <a:gd name="connsiteX2" fmla="*/ 171450 w 333375"/>
                <a:gd name="connsiteY2" fmla="*/ 204787 h 1533525"/>
                <a:gd name="connsiteX3" fmla="*/ 166688 w 333375"/>
                <a:gd name="connsiteY3" fmla="*/ 0 h 1533525"/>
                <a:gd name="connsiteX4" fmla="*/ 21431 w 333375"/>
                <a:gd name="connsiteY4" fmla="*/ 4762 h 1533525"/>
                <a:gd name="connsiteX5" fmla="*/ 7144 w 333375"/>
                <a:gd name="connsiteY5" fmla="*/ 92869 h 1533525"/>
                <a:gd name="connsiteX6" fmla="*/ 0 w 333375"/>
                <a:gd name="connsiteY6" fmla="*/ 195262 h 1533525"/>
                <a:gd name="connsiteX7" fmla="*/ 4763 w 333375"/>
                <a:gd name="connsiteY7" fmla="*/ 319087 h 1533525"/>
                <a:gd name="connsiteX8" fmla="*/ 14288 w 333375"/>
                <a:gd name="connsiteY8" fmla="*/ 438150 h 1533525"/>
                <a:gd name="connsiteX9" fmla="*/ 47625 w 333375"/>
                <a:gd name="connsiteY9" fmla="*/ 702469 h 1533525"/>
                <a:gd name="connsiteX10" fmla="*/ 100013 w 333375"/>
                <a:gd name="connsiteY10" fmla="*/ 1040606 h 1533525"/>
                <a:gd name="connsiteX11" fmla="*/ 178594 w 333375"/>
                <a:gd name="connsiteY11" fmla="*/ 1533525 h 1533525"/>
                <a:gd name="connsiteX12" fmla="*/ 333375 w 333375"/>
                <a:gd name="connsiteY12" fmla="*/ 1533525 h 1533525"/>
                <a:gd name="connsiteX13" fmla="*/ 288131 w 333375"/>
                <a:gd name="connsiteY13" fmla="*/ 1269206 h 1533525"/>
                <a:gd name="connsiteX14" fmla="*/ 254794 w 333375"/>
                <a:gd name="connsiteY14" fmla="*/ 1054894 h 1533525"/>
                <a:gd name="connsiteX15" fmla="*/ 226219 w 333375"/>
                <a:gd name="connsiteY15" fmla="*/ 845344 h 1533525"/>
                <a:gd name="connsiteX16" fmla="*/ 195263 w 333375"/>
                <a:gd name="connsiteY16" fmla="*/ 542925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1533525">
                  <a:moveTo>
                    <a:pt x="195263" y="542925"/>
                  </a:moveTo>
                  <a:lnTo>
                    <a:pt x="190500" y="442912"/>
                  </a:lnTo>
                  <a:lnTo>
                    <a:pt x="171450" y="204787"/>
                  </a:lnTo>
                  <a:lnTo>
                    <a:pt x="166688" y="0"/>
                  </a:lnTo>
                  <a:lnTo>
                    <a:pt x="21431" y="4762"/>
                  </a:lnTo>
                  <a:lnTo>
                    <a:pt x="7144" y="92869"/>
                  </a:lnTo>
                  <a:lnTo>
                    <a:pt x="0" y="195262"/>
                  </a:lnTo>
                  <a:lnTo>
                    <a:pt x="4763" y="319087"/>
                  </a:lnTo>
                  <a:lnTo>
                    <a:pt x="14288" y="438150"/>
                  </a:lnTo>
                  <a:lnTo>
                    <a:pt x="47625" y="702469"/>
                  </a:lnTo>
                  <a:lnTo>
                    <a:pt x="100013" y="1040606"/>
                  </a:lnTo>
                  <a:lnTo>
                    <a:pt x="178594" y="1533525"/>
                  </a:lnTo>
                  <a:lnTo>
                    <a:pt x="333375" y="1533525"/>
                  </a:lnTo>
                  <a:lnTo>
                    <a:pt x="288131" y="1269206"/>
                  </a:lnTo>
                  <a:lnTo>
                    <a:pt x="254794" y="1054894"/>
                  </a:lnTo>
                  <a:lnTo>
                    <a:pt x="226219" y="845344"/>
                  </a:lnTo>
                  <a:lnTo>
                    <a:pt x="195263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83921989-4115-4D5D-814C-EF28F882793D}"/>
                </a:ext>
              </a:extLst>
            </p:cNvPr>
            <p:cNvSpPr/>
            <p:nvPr/>
          </p:nvSpPr>
          <p:spPr>
            <a:xfrm rot="5400000">
              <a:off x="6768307" y="3467897"/>
              <a:ext cx="323850" cy="1566863"/>
            </a:xfrm>
            <a:custGeom>
              <a:avLst/>
              <a:gdLst>
                <a:gd name="connsiteX0" fmla="*/ 71438 w 323850"/>
                <a:gd name="connsiteY0" fmla="*/ 778669 h 1566862"/>
                <a:gd name="connsiteX1" fmla="*/ 50007 w 323850"/>
                <a:gd name="connsiteY1" fmla="*/ 640556 h 1566862"/>
                <a:gd name="connsiteX2" fmla="*/ 14288 w 323850"/>
                <a:gd name="connsiteY2" fmla="*/ 450056 h 1566862"/>
                <a:gd name="connsiteX3" fmla="*/ 4763 w 323850"/>
                <a:gd name="connsiteY3" fmla="*/ 395287 h 1566862"/>
                <a:gd name="connsiteX4" fmla="*/ 0 w 323850"/>
                <a:gd name="connsiteY4" fmla="*/ 350044 h 1566862"/>
                <a:gd name="connsiteX5" fmla="*/ 0 w 323850"/>
                <a:gd name="connsiteY5" fmla="*/ 302419 h 1566862"/>
                <a:gd name="connsiteX6" fmla="*/ 0 w 323850"/>
                <a:gd name="connsiteY6" fmla="*/ 252412 h 1566862"/>
                <a:gd name="connsiteX7" fmla="*/ 4763 w 323850"/>
                <a:gd name="connsiteY7" fmla="*/ 192881 h 1566862"/>
                <a:gd name="connsiteX8" fmla="*/ 9525 w 323850"/>
                <a:gd name="connsiteY8" fmla="*/ 147637 h 1566862"/>
                <a:gd name="connsiteX9" fmla="*/ 21432 w 323850"/>
                <a:gd name="connsiteY9" fmla="*/ 83344 h 1566862"/>
                <a:gd name="connsiteX10" fmla="*/ 45244 w 323850"/>
                <a:gd name="connsiteY10" fmla="*/ 0 h 1566862"/>
                <a:gd name="connsiteX11" fmla="*/ 247650 w 323850"/>
                <a:gd name="connsiteY11" fmla="*/ 0 h 1566862"/>
                <a:gd name="connsiteX12" fmla="*/ 221457 w 323850"/>
                <a:gd name="connsiteY12" fmla="*/ 102394 h 1566862"/>
                <a:gd name="connsiteX13" fmla="*/ 204788 w 323850"/>
                <a:gd name="connsiteY13" fmla="*/ 169069 h 1566862"/>
                <a:gd name="connsiteX14" fmla="*/ 192882 w 323850"/>
                <a:gd name="connsiteY14" fmla="*/ 264319 h 1566862"/>
                <a:gd name="connsiteX15" fmla="*/ 185738 w 323850"/>
                <a:gd name="connsiteY15" fmla="*/ 364331 h 1566862"/>
                <a:gd name="connsiteX16" fmla="*/ 188119 w 323850"/>
                <a:gd name="connsiteY16" fmla="*/ 426244 h 1566862"/>
                <a:gd name="connsiteX17" fmla="*/ 216694 w 323850"/>
                <a:gd name="connsiteY17" fmla="*/ 590550 h 1566862"/>
                <a:gd name="connsiteX18" fmla="*/ 242888 w 323850"/>
                <a:gd name="connsiteY18" fmla="*/ 745331 h 1566862"/>
                <a:gd name="connsiteX19" fmla="*/ 271463 w 323850"/>
                <a:gd name="connsiteY19" fmla="*/ 926306 h 1566862"/>
                <a:gd name="connsiteX20" fmla="*/ 288132 w 323850"/>
                <a:gd name="connsiteY20" fmla="*/ 1062037 h 1566862"/>
                <a:gd name="connsiteX21" fmla="*/ 302419 w 323850"/>
                <a:gd name="connsiteY21" fmla="*/ 1176337 h 1566862"/>
                <a:gd name="connsiteX22" fmla="*/ 314325 w 323850"/>
                <a:gd name="connsiteY22" fmla="*/ 1283494 h 1566862"/>
                <a:gd name="connsiteX23" fmla="*/ 323850 w 323850"/>
                <a:gd name="connsiteY23" fmla="*/ 1447800 h 1566862"/>
                <a:gd name="connsiteX24" fmla="*/ 323850 w 323850"/>
                <a:gd name="connsiteY24" fmla="*/ 1566862 h 1566862"/>
                <a:gd name="connsiteX25" fmla="*/ 147638 w 323850"/>
                <a:gd name="connsiteY25" fmla="*/ 1564481 h 1566862"/>
                <a:gd name="connsiteX26" fmla="*/ 130969 w 323850"/>
                <a:gd name="connsiteY26" fmla="*/ 1281112 h 1566862"/>
                <a:gd name="connsiteX27" fmla="*/ 114300 w 323850"/>
                <a:gd name="connsiteY27" fmla="*/ 1109662 h 1566862"/>
                <a:gd name="connsiteX28" fmla="*/ 92869 w 323850"/>
                <a:gd name="connsiteY28" fmla="*/ 916781 h 1566862"/>
                <a:gd name="connsiteX29" fmla="*/ 71438 w 323850"/>
                <a:gd name="connsiteY29" fmla="*/ 778669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23850" h="1566862">
                  <a:moveTo>
                    <a:pt x="71438" y="778669"/>
                  </a:moveTo>
                  <a:lnTo>
                    <a:pt x="50007" y="640556"/>
                  </a:lnTo>
                  <a:lnTo>
                    <a:pt x="14288" y="450056"/>
                  </a:lnTo>
                  <a:lnTo>
                    <a:pt x="4763" y="395287"/>
                  </a:lnTo>
                  <a:lnTo>
                    <a:pt x="0" y="350044"/>
                  </a:lnTo>
                  <a:lnTo>
                    <a:pt x="0" y="302419"/>
                  </a:lnTo>
                  <a:lnTo>
                    <a:pt x="0" y="252412"/>
                  </a:lnTo>
                  <a:lnTo>
                    <a:pt x="4763" y="192881"/>
                  </a:lnTo>
                  <a:lnTo>
                    <a:pt x="9525" y="147637"/>
                  </a:lnTo>
                  <a:lnTo>
                    <a:pt x="21432" y="83344"/>
                  </a:lnTo>
                  <a:lnTo>
                    <a:pt x="45244" y="0"/>
                  </a:lnTo>
                  <a:lnTo>
                    <a:pt x="247650" y="0"/>
                  </a:lnTo>
                  <a:lnTo>
                    <a:pt x="221457" y="102394"/>
                  </a:lnTo>
                  <a:lnTo>
                    <a:pt x="204788" y="169069"/>
                  </a:lnTo>
                  <a:lnTo>
                    <a:pt x="192882" y="264319"/>
                  </a:lnTo>
                  <a:lnTo>
                    <a:pt x="185738" y="364331"/>
                  </a:lnTo>
                  <a:cubicBezTo>
                    <a:pt x="186532" y="384969"/>
                    <a:pt x="187325" y="405606"/>
                    <a:pt x="188119" y="426244"/>
                  </a:cubicBezTo>
                  <a:lnTo>
                    <a:pt x="216694" y="590550"/>
                  </a:lnTo>
                  <a:lnTo>
                    <a:pt x="242888" y="745331"/>
                  </a:lnTo>
                  <a:lnTo>
                    <a:pt x="271463" y="926306"/>
                  </a:lnTo>
                  <a:lnTo>
                    <a:pt x="288132" y="1062037"/>
                  </a:lnTo>
                  <a:lnTo>
                    <a:pt x="302419" y="1176337"/>
                  </a:lnTo>
                  <a:lnTo>
                    <a:pt x="314325" y="1283494"/>
                  </a:lnTo>
                  <a:lnTo>
                    <a:pt x="323850" y="1447800"/>
                  </a:lnTo>
                  <a:lnTo>
                    <a:pt x="323850" y="1566862"/>
                  </a:lnTo>
                  <a:lnTo>
                    <a:pt x="147638" y="1564481"/>
                  </a:lnTo>
                  <a:lnTo>
                    <a:pt x="130969" y="1281112"/>
                  </a:lnTo>
                  <a:lnTo>
                    <a:pt x="114300" y="1109662"/>
                  </a:lnTo>
                  <a:lnTo>
                    <a:pt x="92869" y="916781"/>
                  </a:lnTo>
                  <a:lnTo>
                    <a:pt x="71438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2">
              <a:extLst>
                <a:ext uri="{FF2B5EF4-FFF2-40B4-BE49-F238E27FC236}">
                  <a16:creationId xmlns:a16="http://schemas.microsoft.com/office/drawing/2014/main" id="{D3A084DC-4300-4155-B462-6D4736C154C8}"/>
                </a:ext>
              </a:extLst>
            </p:cNvPr>
            <p:cNvSpPr/>
            <p:nvPr/>
          </p:nvSpPr>
          <p:spPr>
            <a:xfrm rot="5400000">
              <a:off x="6807995" y="4114009"/>
              <a:ext cx="300037" cy="1562100"/>
            </a:xfrm>
            <a:custGeom>
              <a:avLst/>
              <a:gdLst>
                <a:gd name="connsiteX0" fmla="*/ 73819 w 300038"/>
                <a:gd name="connsiteY0" fmla="*/ 795338 h 1562100"/>
                <a:gd name="connsiteX1" fmla="*/ 35719 w 300038"/>
                <a:gd name="connsiteY1" fmla="*/ 514350 h 1562100"/>
                <a:gd name="connsiteX2" fmla="*/ 4763 w 300038"/>
                <a:gd name="connsiteY2" fmla="*/ 330994 h 1562100"/>
                <a:gd name="connsiteX3" fmla="*/ 0 w 300038"/>
                <a:gd name="connsiteY3" fmla="*/ 295275 h 1562100"/>
                <a:gd name="connsiteX4" fmla="*/ 4763 w 300038"/>
                <a:gd name="connsiteY4" fmla="*/ 254794 h 1562100"/>
                <a:gd name="connsiteX5" fmla="*/ 14288 w 300038"/>
                <a:gd name="connsiteY5" fmla="*/ 211931 h 1562100"/>
                <a:gd name="connsiteX6" fmla="*/ 35719 w 300038"/>
                <a:gd name="connsiteY6" fmla="*/ 147638 h 1562100"/>
                <a:gd name="connsiteX7" fmla="*/ 76200 w 300038"/>
                <a:gd name="connsiteY7" fmla="*/ 50006 h 1562100"/>
                <a:gd name="connsiteX8" fmla="*/ 85725 w 300038"/>
                <a:gd name="connsiteY8" fmla="*/ 9525 h 1562100"/>
                <a:gd name="connsiteX9" fmla="*/ 300038 w 300038"/>
                <a:gd name="connsiteY9" fmla="*/ 0 h 1562100"/>
                <a:gd name="connsiteX10" fmla="*/ 288131 w 300038"/>
                <a:gd name="connsiteY10" fmla="*/ 47625 h 1562100"/>
                <a:gd name="connsiteX11" fmla="*/ 273844 w 300038"/>
                <a:gd name="connsiteY11" fmla="*/ 69056 h 1562100"/>
                <a:gd name="connsiteX12" fmla="*/ 257175 w 300038"/>
                <a:gd name="connsiteY12" fmla="*/ 97631 h 1562100"/>
                <a:gd name="connsiteX13" fmla="*/ 240506 w 300038"/>
                <a:gd name="connsiteY13" fmla="*/ 126206 h 1562100"/>
                <a:gd name="connsiteX14" fmla="*/ 223838 w 300038"/>
                <a:gd name="connsiteY14" fmla="*/ 164306 h 1562100"/>
                <a:gd name="connsiteX15" fmla="*/ 207169 w 300038"/>
                <a:gd name="connsiteY15" fmla="*/ 219075 h 1562100"/>
                <a:gd name="connsiteX16" fmla="*/ 197644 w 300038"/>
                <a:gd name="connsiteY16" fmla="*/ 271463 h 1562100"/>
                <a:gd name="connsiteX17" fmla="*/ 197644 w 300038"/>
                <a:gd name="connsiteY17" fmla="*/ 347663 h 1562100"/>
                <a:gd name="connsiteX18" fmla="*/ 211931 w 300038"/>
                <a:gd name="connsiteY18" fmla="*/ 471488 h 1562100"/>
                <a:gd name="connsiteX19" fmla="*/ 235744 w 300038"/>
                <a:gd name="connsiteY19" fmla="*/ 657225 h 1562100"/>
                <a:gd name="connsiteX20" fmla="*/ 250031 w 300038"/>
                <a:gd name="connsiteY20" fmla="*/ 790575 h 1562100"/>
                <a:gd name="connsiteX21" fmla="*/ 264319 w 300038"/>
                <a:gd name="connsiteY21" fmla="*/ 942975 h 1562100"/>
                <a:gd name="connsiteX22" fmla="*/ 280988 w 300038"/>
                <a:gd name="connsiteY22" fmla="*/ 1126331 h 1562100"/>
                <a:gd name="connsiteX23" fmla="*/ 288131 w 300038"/>
                <a:gd name="connsiteY23" fmla="*/ 1233488 h 1562100"/>
                <a:gd name="connsiteX24" fmla="*/ 295275 w 300038"/>
                <a:gd name="connsiteY24" fmla="*/ 1350169 h 1562100"/>
                <a:gd name="connsiteX25" fmla="*/ 295275 w 300038"/>
                <a:gd name="connsiteY25" fmla="*/ 1426369 h 1562100"/>
                <a:gd name="connsiteX26" fmla="*/ 288131 w 300038"/>
                <a:gd name="connsiteY26" fmla="*/ 1557338 h 1562100"/>
                <a:gd name="connsiteX27" fmla="*/ 135731 w 300038"/>
                <a:gd name="connsiteY27" fmla="*/ 1562100 h 1562100"/>
                <a:gd name="connsiteX28" fmla="*/ 138113 w 300038"/>
                <a:gd name="connsiteY28" fmla="*/ 1431131 h 1562100"/>
                <a:gd name="connsiteX29" fmla="*/ 130969 w 300038"/>
                <a:gd name="connsiteY29" fmla="*/ 1295400 h 1562100"/>
                <a:gd name="connsiteX30" fmla="*/ 119063 w 300038"/>
                <a:gd name="connsiteY30" fmla="*/ 1164431 h 1562100"/>
                <a:gd name="connsiteX31" fmla="*/ 97631 w 300038"/>
                <a:gd name="connsiteY31" fmla="*/ 976313 h 1562100"/>
                <a:gd name="connsiteX32" fmla="*/ 73819 w 300038"/>
                <a:gd name="connsiteY32" fmla="*/ 7953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00038" h="1562100">
                  <a:moveTo>
                    <a:pt x="73819" y="795338"/>
                  </a:moveTo>
                  <a:lnTo>
                    <a:pt x="35719" y="514350"/>
                  </a:lnTo>
                  <a:lnTo>
                    <a:pt x="4763" y="330994"/>
                  </a:lnTo>
                  <a:lnTo>
                    <a:pt x="0" y="295275"/>
                  </a:lnTo>
                  <a:lnTo>
                    <a:pt x="4763" y="254794"/>
                  </a:lnTo>
                  <a:lnTo>
                    <a:pt x="14288" y="211931"/>
                  </a:lnTo>
                  <a:lnTo>
                    <a:pt x="35719" y="147638"/>
                  </a:lnTo>
                  <a:lnTo>
                    <a:pt x="76200" y="50006"/>
                  </a:lnTo>
                  <a:lnTo>
                    <a:pt x="85725" y="9525"/>
                  </a:lnTo>
                  <a:lnTo>
                    <a:pt x="300038" y="0"/>
                  </a:lnTo>
                  <a:lnTo>
                    <a:pt x="288131" y="47625"/>
                  </a:lnTo>
                  <a:lnTo>
                    <a:pt x="273844" y="69056"/>
                  </a:lnTo>
                  <a:lnTo>
                    <a:pt x="257175" y="97631"/>
                  </a:lnTo>
                  <a:lnTo>
                    <a:pt x="240506" y="126206"/>
                  </a:lnTo>
                  <a:lnTo>
                    <a:pt x="223838" y="164306"/>
                  </a:lnTo>
                  <a:lnTo>
                    <a:pt x="207169" y="219075"/>
                  </a:lnTo>
                  <a:lnTo>
                    <a:pt x="197644" y="271463"/>
                  </a:lnTo>
                  <a:lnTo>
                    <a:pt x="197644" y="347663"/>
                  </a:lnTo>
                  <a:lnTo>
                    <a:pt x="211931" y="471488"/>
                  </a:lnTo>
                  <a:lnTo>
                    <a:pt x="235744" y="657225"/>
                  </a:lnTo>
                  <a:lnTo>
                    <a:pt x="250031" y="790575"/>
                  </a:lnTo>
                  <a:lnTo>
                    <a:pt x="264319" y="942975"/>
                  </a:lnTo>
                  <a:lnTo>
                    <a:pt x="280988" y="1126331"/>
                  </a:lnTo>
                  <a:lnTo>
                    <a:pt x="288131" y="1233488"/>
                  </a:lnTo>
                  <a:lnTo>
                    <a:pt x="295275" y="1350169"/>
                  </a:lnTo>
                  <a:lnTo>
                    <a:pt x="295275" y="1426369"/>
                  </a:lnTo>
                  <a:lnTo>
                    <a:pt x="288131" y="1557338"/>
                  </a:lnTo>
                  <a:lnTo>
                    <a:pt x="135731" y="1562100"/>
                  </a:lnTo>
                  <a:lnTo>
                    <a:pt x="138113" y="1431131"/>
                  </a:lnTo>
                  <a:lnTo>
                    <a:pt x="130969" y="1295400"/>
                  </a:lnTo>
                  <a:lnTo>
                    <a:pt x="119063" y="1164431"/>
                  </a:lnTo>
                  <a:lnTo>
                    <a:pt x="97631" y="976313"/>
                  </a:lnTo>
                  <a:lnTo>
                    <a:pt x="73819" y="795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3">
              <a:extLst>
                <a:ext uri="{FF2B5EF4-FFF2-40B4-BE49-F238E27FC236}">
                  <a16:creationId xmlns:a16="http://schemas.microsoft.com/office/drawing/2014/main" id="{A9E1B8DB-2211-4E57-BFB5-FCC196C7A09D}"/>
                </a:ext>
              </a:extLst>
            </p:cNvPr>
            <p:cNvSpPr/>
            <p:nvPr/>
          </p:nvSpPr>
          <p:spPr>
            <a:xfrm rot="5400000">
              <a:off x="5600700" y="4908551"/>
              <a:ext cx="857250" cy="1314450"/>
            </a:xfrm>
            <a:custGeom>
              <a:avLst/>
              <a:gdLst>
                <a:gd name="connsiteX0" fmla="*/ 585788 w 857250"/>
                <a:gd name="connsiteY0" fmla="*/ 514350 h 1314450"/>
                <a:gd name="connsiteX1" fmla="*/ 540544 w 857250"/>
                <a:gd name="connsiteY1" fmla="*/ 421481 h 1314450"/>
                <a:gd name="connsiteX2" fmla="*/ 497682 w 857250"/>
                <a:gd name="connsiteY2" fmla="*/ 345281 h 1314450"/>
                <a:gd name="connsiteX3" fmla="*/ 454819 w 857250"/>
                <a:gd name="connsiteY3" fmla="*/ 273843 h 1314450"/>
                <a:gd name="connsiteX4" fmla="*/ 435769 w 857250"/>
                <a:gd name="connsiteY4" fmla="*/ 240506 h 1314450"/>
                <a:gd name="connsiteX5" fmla="*/ 421482 w 857250"/>
                <a:gd name="connsiteY5" fmla="*/ 226218 h 1314450"/>
                <a:gd name="connsiteX6" fmla="*/ 402432 w 857250"/>
                <a:gd name="connsiteY6" fmla="*/ 200025 h 1314450"/>
                <a:gd name="connsiteX7" fmla="*/ 388144 w 857250"/>
                <a:gd name="connsiteY7" fmla="*/ 169068 h 1314450"/>
                <a:gd name="connsiteX8" fmla="*/ 371475 w 857250"/>
                <a:gd name="connsiteY8" fmla="*/ 126206 h 1314450"/>
                <a:gd name="connsiteX9" fmla="*/ 354807 w 857250"/>
                <a:gd name="connsiteY9" fmla="*/ 64293 h 1314450"/>
                <a:gd name="connsiteX10" fmla="*/ 338138 w 857250"/>
                <a:gd name="connsiteY10" fmla="*/ 23812 h 1314450"/>
                <a:gd name="connsiteX11" fmla="*/ 326232 w 857250"/>
                <a:gd name="connsiteY11" fmla="*/ 9525 h 1314450"/>
                <a:gd name="connsiteX12" fmla="*/ 311944 w 857250"/>
                <a:gd name="connsiteY12" fmla="*/ 2381 h 1314450"/>
                <a:gd name="connsiteX13" fmla="*/ 295275 w 857250"/>
                <a:gd name="connsiteY13" fmla="*/ 0 h 1314450"/>
                <a:gd name="connsiteX14" fmla="*/ 269082 w 857250"/>
                <a:gd name="connsiteY14" fmla="*/ 4762 h 1314450"/>
                <a:gd name="connsiteX15" fmla="*/ 238125 w 857250"/>
                <a:gd name="connsiteY15" fmla="*/ 26193 h 1314450"/>
                <a:gd name="connsiteX16" fmla="*/ 209550 w 857250"/>
                <a:gd name="connsiteY16" fmla="*/ 57150 h 1314450"/>
                <a:gd name="connsiteX17" fmla="*/ 171450 w 857250"/>
                <a:gd name="connsiteY17" fmla="*/ 102393 h 1314450"/>
                <a:gd name="connsiteX18" fmla="*/ 97632 w 857250"/>
                <a:gd name="connsiteY18" fmla="*/ 202406 h 1314450"/>
                <a:gd name="connsiteX19" fmla="*/ 59532 w 857250"/>
                <a:gd name="connsiteY19" fmla="*/ 259556 h 1314450"/>
                <a:gd name="connsiteX20" fmla="*/ 30957 w 857250"/>
                <a:gd name="connsiteY20" fmla="*/ 319087 h 1314450"/>
                <a:gd name="connsiteX21" fmla="*/ 11907 w 857250"/>
                <a:gd name="connsiteY21" fmla="*/ 366712 h 1314450"/>
                <a:gd name="connsiteX22" fmla="*/ 0 w 857250"/>
                <a:gd name="connsiteY22" fmla="*/ 404812 h 1314450"/>
                <a:gd name="connsiteX23" fmla="*/ 0 w 857250"/>
                <a:gd name="connsiteY23" fmla="*/ 426243 h 1314450"/>
                <a:gd name="connsiteX24" fmla="*/ 4763 w 857250"/>
                <a:gd name="connsiteY24" fmla="*/ 450056 h 1314450"/>
                <a:gd name="connsiteX25" fmla="*/ 21432 w 857250"/>
                <a:gd name="connsiteY25" fmla="*/ 457200 h 1314450"/>
                <a:gd name="connsiteX26" fmla="*/ 50007 w 857250"/>
                <a:gd name="connsiteY26" fmla="*/ 445293 h 1314450"/>
                <a:gd name="connsiteX27" fmla="*/ 90488 w 857250"/>
                <a:gd name="connsiteY27" fmla="*/ 426243 h 1314450"/>
                <a:gd name="connsiteX28" fmla="*/ 138113 w 857250"/>
                <a:gd name="connsiteY28" fmla="*/ 402431 h 1314450"/>
                <a:gd name="connsiteX29" fmla="*/ 166688 w 857250"/>
                <a:gd name="connsiteY29" fmla="*/ 395287 h 1314450"/>
                <a:gd name="connsiteX30" fmla="*/ 197644 w 857250"/>
                <a:gd name="connsiteY30" fmla="*/ 400050 h 1314450"/>
                <a:gd name="connsiteX31" fmla="*/ 230982 w 857250"/>
                <a:gd name="connsiteY31" fmla="*/ 409575 h 1314450"/>
                <a:gd name="connsiteX32" fmla="*/ 261938 w 857250"/>
                <a:gd name="connsiteY32" fmla="*/ 428625 h 1314450"/>
                <a:gd name="connsiteX33" fmla="*/ 307182 w 857250"/>
                <a:gd name="connsiteY33" fmla="*/ 464343 h 1314450"/>
                <a:gd name="connsiteX34" fmla="*/ 371475 w 857250"/>
                <a:gd name="connsiteY34" fmla="*/ 540543 h 1314450"/>
                <a:gd name="connsiteX35" fmla="*/ 450057 w 857250"/>
                <a:gd name="connsiteY35" fmla="*/ 650081 h 1314450"/>
                <a:gd name="connsiteX36" fmla="*/ 538163 w 857250"/>
                <a:gd name="connsiteY36" fmla="*/ 792956 h 1314450"/>
                <a:gd name="connsiteX37" fmla="*/ 638175 w 857250"/>
                <a:gd name="connsiteY37" fmla="*/ 971550 h 1314450"/>
                <a:gd name="connsiteX38" fmla="*/ 735807 w 857250"/>
                <a:gd name="connsiteY38" fmla="*/ 1164431 h 1314450"/>
                <a:gd name="connsiteX39" fmla="*/ 792957 w 857250"/>
                <a:gd name="connsiteY39" fmla="*/ 1283493 h 1314450"/>
                <a:gd name="connsiteX40" fmla="*/ 807244 w 857250"/>
                <a:gd name="connsiteY40" fmla="*/ 1302543 h 1314450"/>
                <a:gd name="connsiteX41" fmla="*/ 821532 w 857250"/>
                <a:gd name="connsiteY41" fmla="*/ 1309687 h 1314450"/>
                <a:gd name="connsiteX42" fmla="*/ 831057 w 857250"/>
                <a:gd name="connsiteY42" fmla="*/ 1314450 h 1314450"/>
                <a:gd name="connsiteX43" fmla="*/ 845344 w 857250"/>
                <a:gd name="connsiteY43" fmla="*/ 1314450 h 1314450"/>
                <a:gd name="connsiteX44" fmla="*/ 852488 w 857250"/>
                <a:gd name="connsiteY44" fmla="*/ 1304925 h 1314450"/>
                <a:gd name="connsiteX45" fmla="*/ 857250 w 857250"/>
                <a:gd name="connsiteY45" fmla="*/ 1288256 h 1314450"/>
                <a:gd name="connsiteX46" fmla="*/ 857250 w 857250"/>
                <a:gd name="connsiteY46" fmla="*/ 1257300 h 1314450"/>
                <a:gd name="connsiteX47" fmla="*/ 831057 w 857250"/>
                <a:gd name="connsiteY47" fmla="*/ 1157287 h 1314450"/>
                <a:gd name="connsiteX48" fmla="*/ 776288 w 857250"/>
                <a:gd name="connsiteY48" fmla="*/ 981075 h 1314450"/>
                <a:gd name="connsiteX49" fmla="*/ 704850 w 857250"/>
                <a:gd name="connsiteY49" fmla="*/ 776287 h 1314450"/>
                <a:gd name="connsiteX50" fmla="*/ 645319 w 857250"/>
                <a:gd name="connsiteY50" fmla="*/ 638175 h 1314450"/>
                <a:gd name="connsiteX51" fmla="*/ 585788 w 857250"/>
                <a:gd name="connsiteY51" fmla="*/ 514350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57250" h="1314450">
                  <a:moveTo>
                    <a:pt x="585788" y="514350"/>
                  </a:moveTo>
                  <a:lnTo>
                    <a:pt x="540544" y="421481"/>
                  </a:lnTo>
                  <a:lnTo>
                    <a:pt x="497682" y="345281"/>
                  </a:lnTo>
                  <a:lnTo>
                    <a:pt x="454819" y="273843"/>
                  </a:lnTo>
                  <a:lnTo>
                    <a:pt x="435769" y="240506"/>
                  </a:lnTo>
                  <a:lnTo>
                    <a:pt x="421482" y="226218"/>
                  </a:lnTo>
                  <a:lnTo>
                    <a:pt x="402432" y="200025"/>
                  </a:lnTo>
                  <a:lnTo>
                    <a:pt x="388144" y="169068"/>
                  </a:lnTo>
                  <a:lnTo>
                    <a:pt x="371475" y="126206"/>
                  </a:lnTo>
                  <a:lnTo>
                    <a:pt x="354807" y="64293"/>
                  </a:lnTo>
                  <a:lnTo>
                    <a:pt x="338138" y="23812"/>
                  </a:lnTo>
                  <a:lnTo>
                    <a:pt x="326232" y="9525"/>
                  </a:lnTo>
                  <a:lnTo>
                    <a:pt x="311944" y="2381"/>
                  </a:lnTo>
                  <a:lnTo>
                    <a:pt x="295275" y="0"/>
                  </a:lnTo>
                  <a:lnTo>
                    <a:pt x="269082" y="4762"/>
                  </a:lnTo>
                  <a:lnTo>
                    <a:pt x="238125" y="26193"/>
                  </a:lnTo>
                  <a:lnTo>
                    <a:pt x="209550" y="57150"/>
                  </a:lnTo>
                  <a:lnTo>
                    <a:pt x="171450" y="102393"/>
                  </a:lnTo>
                  <a:lnTo>
                    <a:pt x="97632" y="202406"/>
                  </a:lnTo>
                  <a:lnTo>
                    <a:pt x="59532" y="259556"/>
                  </a:lnTo>
                  <a:lnTo>
                    <a:pt x="30957" y="319087"/>
                  </a:lnTo>
                  <a:lnTo>
                    <a:pt x="11907" y="366712"/>
                  </a:lnTo>
                  <a:lnTo>
                    <a:pt x="0" y="404812"/>
                  </a:lnTo>
                  <a:lnTo>
                    <a:pt x="0" y="426243"/>
                  </a:lnTo>
                  <a:lnTo>
                    <a:pt x="4763" y="450056"/>
                  </a:lnTo>
                  <a:lnTo>
                    <a:pt x="21432" y="457200"/>
                  </a:lnTo>
                  <a:lnTo>
                    <a:pt x="50007" y="445293"/>
                  </a:lnTo>
                  <a:lnTo>
                    <a:pt x="90488" y="426243"/>
                  </a:lnTo>
                  <a:lnTo>
                    <a:pt x="138113" y="402431"/>
                  </a:lnTo>
                  <a:lnTo>
                    <a:pt x="166688" y="395287"/>
                  </a:lnTo>
                  <a:lnTo>
                    <a:pt x="197644" y="400050"/>
                  </a:lnTo>
                  <a:lnTo>
                    <a:pt x="230982" y="409575"/>
                  </a:lnTo>
                  <a:lnTo>
                    <a:pt x="261938" y="428625"/>
                  </a:lnTo>
                  <a:lnTo>
                    <a:pt x="307182" y="464343"/>
                  </a:lnTo>
                  <a:lnTo>
                    <a:pt x="371475" y="540543"/>
                  </a:lnTo>
                  <a:lnTo>
                    <a:pt x="450057" y="650081"/>
                  </a:lnTo>
                  <a:lnTo>
                    <a:pt x="538163" y="792956"/>
                  </a:lnTo>
                  <a:lnTo>
                    <a:pt x="638175" y="971550"/>
                  </a:lnTo>
                  <a:lnTo>
                    <a:pt x="735807" y="1164431"/>
                  </a:lnTo>
                  <a:lnTo>
                    <a:pt x="792957" y="1283493"/>
                  </a:lnTo>
                  <a:lnTo>
                    <a:pt x="807244" y="1302543"/>
                  </a:lnTo>
                  <a:lnTo>
                    <a:pt x="821532" y="1309687"/>
                  </a:lnTo>
                  <a:lnTo>
                    <a:pt x="831057" y="1314450"/>
                  </a:lnTo>
                  <a:lnTo>
                    <a:pt x="845344" y="1314450"/>
                  </a:lnTo>
                  <a:lnTo>
                    <a:pt x="852488" y="1304925"/>
                  </a:lnTo>
                  <a:lnTo>
                    <a:pt x="857250" y="1288256"/>
                  </a:lnTo>
                  <a:lnTo>
                    <a:pt x="857250" y="1257300"/>
                  </a:lnTo>
                  <a:lnTo>
                    <a:pt x="831057" y="1157287"/>
                  </a:lnTo>
                  <a:lnTo>
                    <a:pt x="776288" y="981075"/>
                  </a:lnTo>
                  <a:lnTo>
                    <a:pt x="704850" y="776287"/>
                  </a:lnTo>
                  <a:lnTo>
                    <a:pt x="645319" y="638175"/>
                  </a:lnTo>
                  <a:lnTo>
                    <a:pt x="585788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780155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98E89683-E937-456B-ADC5-50C11F37322D}"/>
              </a:ext>
            </a:extLst>
          </p:cNvPr>
          <p:cNvSpPr/>
          <p:nvPr/>
        </p:nvSpPr>
        <p:spPr>
          <a:xfrm>
            <a:off x="5259387" y="1774826"/>
            <a:ext cx="836613" cy="1120775"/>
          </a:xfrm>
          <a:custGeom>
            <a:avLst/>
            <a:gdLst>
              <a:gd name="connsiteX0" fmla="*/ 340519 w 835819"/>
              <a:gd name="connsiteY0" fmla="*/ 595312 h 1121568"/>
              <a:gd name="connsiteX1" fmla="*/ 233363 w 835819"/>
              <a:gd name="connsiteY1" fmla="*/ 754856 h 1121568"/>
              <a:gd name="connsiteX2" fmla="*/ 92869 w 835819"/>
              <a:gd name="connsiteY2" fmla="*/ 952500 h 1121568"/>
              <a:gd name="connsiteX3" fmla="*/ 23813 w 835819"/>
              <a:gd name="connsiteY3" fmla="*/ 1045368 h 1121568"/>
              <a:gd name="connsiteX4" fmla="*/ 2381 w 835819"/>
              <a:gd name="connsiteY4" fmla="*/ 1081087 h 1121568"/>
              <a:gd name="connsiteX5" fmla="*/ 0 w 835819"/>
              <a:gd name="connsiteY5" fmla="*/ 1102518 h 1121568"/>
              <a:gd name="connsiteX6" fmla="*/ 2381 w 835819"/>
              <a:gd name="connsiteY6" fmla="*/ 1114425 h 1121568"/>
              <a:gd name="connsiteX7" fmla="*/ 7144 w 835819"/>
              <a:gd name="connsiteY7" fmla="*/ 1119187 h 1121568"/>
              <a:gd name="connsiteX8" fmla="*/ 19050 w 835819"/>
              <a:gd name="connsiteY8" fmla="*/ 1121568 h 1121568"/>
              <a:gd name="connsiteX9" fmla="*/ 42863 w 835819"/>
              <a:gd name="connsiteY9" fmla="*/ 1114425 h 1121568"/>
              <a:gd name="connsiteX10" fmla="*/ 92869 w 835819"/>
              <a:gd name="connsiteY10" fmla="*/ 1078706 h 1121568"/>
              <a:gd name="connsiteX11" fmla="*/ 219075 w 835819"/>
              <a:gd name="connsiteY11" fmla="*/ 978693 h 1121568"/>
              <a:gd name="connsiteX12" fmla="*/ 381000 w 835819"/>
              <a:gd name="connsiteY12" fmla="*/ 833437 h 1121568"/>
              <a:gd name="connsiteX13" fmla="*/ 519113 w 835819"/>
              <a:gd name="connsiteY13" fmla="*/ 695325 h 1121568"/>
              <a:gd name="connsiteX14" fmla="*/ 581025 w 835819"/>
              <a:gd name="connsiteY14" fmla="*/ 623887 h 1121568"/>
              <a:gd name="connsiteX15" fmla="*/ 676275 w 835819"/>
              <a:gd name="connsiteY15" fmla="*/ 514350 h 1121568"/>
              <a:gd name="connsiteX16" fmla="*/ 714375 w 835819"/>
              <a:gd name="connsiteY16" fmla="*/ 457200 h 1121568"/>
              <a:gd name="connsiteX17" fmla="*/ 733425 w 835819"/>
              <a:gd name="connsiteY17" fmla="*/ 431006 h 1121568"/>
              <a:gd name="connsiteX18" fmla="*/ 754856 w 835819"/>
              <a:gd name="connsiteY18" fmla="*/ 402431 h 1121568"/>
              <a:gd name="connsiteX19" fmla="*/ 773906 w 835819"/>
              <a:gd name="connsiteY19" fmla="*/ 383381 h 1121568"/>
              <a:gd name="connsiteX20" fmla="*/ 792956 w 835819"/>
              <a:gd name="connsiteY20" fmla="*/ 369093 h 1121568"/>
              <a:gd name="connsiteX21" fmla="*/ 809625 w 835819"/>
              <a:gd name="connsiteY21" fmla="*/ 361950 h 1121568"/>
              <a:gd name="connsiteX22" fmla="*/ 823913 w 835819"/>
              <a:gd name="connsiteY22" fmla="*/ 352425 h 1121568"/>
              <a:gd name="connsiteX23" fmla="*/ 833438 w 835819"/>
              <a:gd name="connsiteY23" fmla="*/ 333375 h 1121568"/>
              <a:gd name="connsiteX24" fmla="*/ 835819 w 835819"/>
              <a:gd name="connsiteY24" fmla="*/ 316706 h 1121568"/>
              <a:gd name="connsiteX25" fmla="*/ 831056 w 835819"/>
              <a:gd name="connsiteY25" fmla="*/ 285750 h 1121568"/>
              <a:gd name="connsiteX26" fmla="*/ 816769 w 835819"/>
              <a:gd name="connsiteY26" fmla="*/ 254793 h 1121568"/>
              <a:gd name="connsiteX27" fmla="*/ 795338 w 835819"/>
              <a:gd name="connsiteY27" fmla="*/ 223837 h 1121568"/>
              <a:gd name="connsiteX28" fmla="*/ 769144 w 835819"/>
              <a:gd name="connsiteY28" fmla="*/ 190500 h 1121568"/>
              <a:gd name="connsiteX29" fmla="*/ 745331 w 835819"/>
              <a:gd name="connsiteY29" fmla="*/ 161925 h 1121568"/>
              <a:gd name="connsiteX30" fmla="*/ 721519 w 835819"/>
              <a:gd name="connsiteY30" fmla="*/ 140493 h 1121568"/>
              <a:gd name="connsiteX31" fmla="*/ 688181 w 835819"/>
              <a:gd name="connsiteY31" fmla="*/ 109537 h 1121568"/>
              <a:gd name="connsiteX32" fmla="*/ 638175 w 835819"/>
              <a:gd name="connsiteY32" fmla="*/ 76200 h 1121568"/>
              <a:gd name="connsiteX33" fmla="*/ 590550 w 835819"/>
              <a:gd name="connsiteY33" fmla="*/ 52387 h 1121568"/>
              <a:gd name="connsiteX34" fmla="*/ 533400 w 835819"/>
              <a:gd name="connsiteY34" fmla="*/ 26193 h 1121568"/>
              <a:gd name="connsiteX35" fmla="*/ 481013 w 835819"/>
              <a:gd name="connsiteY35" fmla="*/ 11906 h 1121568"/>
              <a:gd name="connsiteX36" fmla="*/ 450056 w 835819"/>
              <a:gd name="connsiteY36" fmla="*/ 0 h 1121568"/>
              <a:gd name="connsiteX37" fmla="*/ 428625 w 835819"/>
              <a:gd name="connsiteY37" fmla="*/ 0 h 1121568"/>
              <a:gd name="connsiteX38" fmla="*/ 421481 w 835819"/>
              <a:gd name="connsiteY38" fmla="*/ 7143 h 1121568"/>
              <a:gd name="connsiteX39" fmla="*/ 421481 w 835819"/>
              <a:gd name="connsiteY39" fmla="*/ 21431 h 1121568"/>
              <a:gd name="connsiteX40" fmla="*/ 428625 w 835819"/>
              <a:gd name="connsiteY40" fmla="*/ 40481 h 1121568"/>
              <a:gd name="connsiteX41" fmla="*/ 447675 w 835819"/>
              <a:gd name="connsiteY41" fmla="*/ 69056 h 1121568"/>
              <a:gd name="connsiteX42" fmla="*/ 466725 w 835819"/>
              <a:gd name="connsiteY42" fmla="*/ 92868 h 1121568"/>
              <a:gd name="connsiteX43" fmla="*/ 478631 w 835819"/>
              <a:gd name="connsiteY43" fmla="*/ 111918 h 1121568"/>
              <a:gd name="connsiteX44" fmla="*/ 492919 w 835819"/>
              <a:gd name="connsiteY44" fmla="*/ 147637 h 1121568"/>
              <a:gd name="connsiteX45" fmla="*/ 497681 w 835819"/>
              <a:gd name="connsiteY45" fmla="*/ 171450 h 1121568"/>
              <a:gd name="connsiteX46" fmla="*/ 500063 w 835819"/>
              <a:gd name="connsiteY46" fmla="*/ 197643 h 1121568"/>
              <a:gd name="connsiteX47" fmla="*/ 500063 w 835819"/>
              <a:gd name="connsiteY47" fmla="*/ 226218 h 1121568"/>
              <a:gd name="connsiteX48" fmla="*/ 497681 w 835819"/>
              <a:gd name="connsiteY48" fmla="*/ 271462 h 1121568"/>
              <a:gd name="connsiteX49" fmla="*/ 485775 w 835819"/>
              <a:gd name="connsiteY49" fmla="*/ 328612 h 1121568"/>
              <a:gd name="connsiteX50" fmla="*/ 457200 w 835819"/>
              <a:gd name="connsiteY50" fmla="*/ 400050 h 1121568"/>
              <a:gd name="connsiteX51" fmla="*/ 388144 w 835819"/>
              <a:gd name="connsiteY51" fmla="*/ 523875 h 1121568"/>
              <a:gd name="connsiteX52" fmla="*/ 340519 w 835819"/>
              <a:gd name="connsiteY52" fmla="*/ 595312 h 1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835819" h="1121568">
                <a:moveTo>
                  <a:pt x="340519" y="595312"/>
                </a:moveTo>
                <a:lnTo>
                  <a:pt x="233363" y="754856"/>
                </a:lnTo>
                <a:lnTo>
                  <a:pt x="92869" y="952500"/>
                </a:lnTo>
                <a:lnTo>
                  <a:pt x="23813" y="1045368"/>
                </a:lnTo>
                <a:lnTo>
                  <a:pt x="2381" y="1081087"/>
                </a:lnTo>
                <a:lnTo>
                  <a:pt x="0" y="1102518"/>
                </a:lnTo>
                <a:lnTo>
                  <a:pt x="2381" y="1114425"/>
                </a:lnTo>
                <a:lnTo>
                  <a:pt x="7144" y="1119187"/>
                </a:lnTo>
                <a:lnTo>
                  <a:pt x="19050" y="1121568"/>
                </a:lnTo>
                <a:lnTo>
                  <a:pt x="42863" y="1114425"/>
                </a:lnTo>
                <a:lnTo>
                  <a:pt x="92869" y="1078706"/>
                </a:lnTo>
                <a:lnTo>
                  <a:pt x="219075" y="978693"/>
                </a:lnTo>
                <a:lnTo>
                  <a:pt x="381000" y="833437"/>
                </a:lnTo>
                <a:lnTo>
                  <a:pt x="519113" y="695325"/>
                </a:lnTo>
                <a:lnTo>
                  <a:pt x="581025" y="623887"/>
                </a:lnTo>
                <a:lnTo>
                  <a:pt x="676275" y="514350"/>
                </a:lnTo>
                <a:lnTo>
                  <a:pt x="714375" y="457200"/>
                </a:lnTo>
                <a:lnTo>
                  <a:pt x="733425" y="431006"/>
                </a:lnTo>
                <a:lnTo>
                  <a:pt x="754856" y="402431"/>
                </a:lnTo>
                <a:lnTo>
                  <a:pt x="773906" y="383381"/>
                </a:lnTo>
                <a:lnTo>
                  <a:pt x="792956" y="369093"/>
                </a:lnTo>
                <a:lnTo>
                  <a:pt x="809625" y="361950"/>
                </a:lnTo>
                <a:lnTo>
                  <a:pt x="823913" y="352425"/>
                </a:lnTo>
                <a:lnTo>
                  <a:pt x="833438" y="333375"/>
                </a:lnTo>
                <a:lnTo>
                  <a:pt x="835819" y="316706"/>
                </a:lnTo>
                <a:lnTo>
                  <a:pt x="831056" y="285750"/>
                </a:lnTo>
                <a:lnTo>
                  <a:pt x="816769" y="254793"/>
                </a:lnTo>
                <a:lnTo>
                  <a:pt x="795338" y="223837"/>
                </a:lnTo>
                <a:lnTo>
                  <a:pt x="769144" y="190500"/>
                </a:lnTo>
                <a:lnTo>
                  <a:pt x="745331" y="161925"/>
                </a:lnTo>
                <a:lnTo>
                  <a:pt x="721519" y="140493"/>
                </a:lnTo>
                <a:lnTo>
                  <a:pt x="688181" y="109537"/>
                </a:lnTo>
                <a:lnTo>
                  <a:pt x="638175" y="76200"/>
                </a:lnTo>
                <a:lnTo>
                  <a:pt x="590550" y="52387"/>
                </a:lnTo>
                <a:lnTo>
                  <a:pt x="533400" y="26193"/>
                </a:lnTo>
                <a:lnTo>
                  <a:pt x="481013" y="11906"/>
                </a:lnTo>
                <a:lnTo>
                  <a:pt x="450056" y="0"/>
                </a:lnTo>
                <a:lnTo>
                  <a:pt x="428625" y="0"/>
                </a:lnTo>
                <a:lnTo>
                  <a:pt x="421481" y="7143"/>
                </a:lnTo>
                <a:lnTo>
                  <a:pt x="421481" y="21431"/>
                </a:lnTo>
                <a:lnTo>
                  <a:pt x="428625" y="40481"/>
                </a:lnTo>
                <a:lnTo>
                  <a:pt x="447675" y="69056"/>
                </a:lnTo>
                <a:lnTo>
                  <a:pt x="466725" y="92868"/>
                </a:lnTo>
                <a:lnTo>
                  <a:pt x="478631" y="111918"/>
                </a:lnTo>
                <a:lnTo>
                  <a:pt x="492919" y="147637"/>
                </a:lnTo>
                <a:lnTo>
                  <a:pt x="497681" y="171450"/>
                </a:lnTo>
                <a:lnTo>
                  <a:pt x="500063" y="197643"/>
                </a:lnTo>
                <a:lnTo>
                  <a:pt x="500063" y="226218"/>
                </a:lnTo>
                <a:lnTo>
                  <a:pt x="497681" y="271462"/>
                </a:lnTo>
                <a:lnTo>
                  <a:pt x="485775" y="328612"/>
                </a:lnTo>
                <a:lnTo>
                  <a:pt x="457200" y="400050"/>
                </a:lnTo>
                <a:lnTo>
                  <a:pt x="388144" y="523875"/>
                </a:lnTo>
                <a:lnTo>
                  <a:pt x="340519" y="5953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2CEAA1F-3382-492A-AF8E-BCDB0D1BBB9A}"/>
              </a:ext>
            </a:extLst>
          </p:cNvPr>
          <p:cNvSpPr/>
          <p:nvPr/>
        </p:nvSpPr>
        <p:spPr>
          <a:xfrm>
            <a:off x="5499100" y="3894139"/>
            <a:ext cx="527050" cy="1233487"/>
          </a:xfrm>
          <a:custGeom>
            <a:avLst/>
            <a:gdLst>
              <a:gd name="connsiteX0" fmla="*/ 481670 w 528034"/>
              <a:gd name="connsiteY0" fmla="*/ 497125 h 1233796"/>
              <a:gd name="connsiteX1" fmla="*/ 455912 w 528034"/>
              <a:gd name="connsiteY1" fmla="*/ 226668 h 1233796"/>
              <a:gd name="connsiteX2" fmla="*/ 386366 w 528034"/>
              <a:gd name="connsiteY2" fmla="*/ 69546 h 1233796"/>
              <a:gd name="connsiteX3" fmla="*/ 352881 w 528034"/>
              <a:gd name="connsiteY3" fmla="*/ 59243 h 1233796"/>
              <a:gd name="connsiteX4" fmla="*/ 319396 w 528034"/>
              <a:gd name="connsiteY4" fmla="*/ 51516 h 1233796"/>
              <a:gd name="connsiteX5" fmla="*/ 247274 w 528034"/>
              <a:gd name="connsiteY5" fmla="*/ 33485 h 1233796"/>
              <a:gd name="connsiteX6" fmla="*/ 182880 w 528034"/>
              <a:gd name="connsiteY6" fmla="*/ 18031 h 1233796"/>
              <a:gd name="connsiteX7" fmla="*/ 126213 w 528034"/>
              <a:gd name="connsiteY7" fmla="*/ 7728 h 1233796"/>
              <a:gd name="connsiteX8" fmla="*/ 95304 w 528034"/>
              <a:gd name="connsiteY8" fmla="*/ 2576 h 1233796"/>
              <a:gd name="connsiteX9" fmla="*/ 64394 w 528034"/>
              <a:gd name="connsiteY9" fmla="*/ 0 h 1233796"/>
              <a:gd name="connsiteX10" fmla="*/ 30909 w 528034"/>
              <a:gd name="connsiteY10" fmla="*/ 2576 h 1233796"/>
              <a:gd name="connsiteX11" fmla="*/ 10303 w 528034"/>
              <a:gd name="connsiteY11" fmla="*/ 5152 h 1233796"/>
              <a:gd name="connsiteX12" fmla="*/ 2576 w 528034"/>
              <a:gd name="connsiteY12" fmla="*/ 10303 h 1233796"/>
              <a:gd name="connsiteX13" fmla="*/ 0 w 528034"/>
              <a:gd name="connsiteY13" fmla="*/ 20606 h 1233796"/>
              <a:gd name="connsiteX14" fmla="*/ 0 w 528034"/>
              <a:gd name="connsiteY14" fmla="*/ 30910 h 1233796"/>
              <a:gd name="connsiteX15" fmla="*/ 12879 w 528034"/>
              <a:gd name="connsiteY15" fmla="*/ 48940 h 1233796"/>
              <a:gd name="connsiteX16" fmla="*/ 36061 w 528034"/>
              <a:gd name="connsiteY16" fmla="*/ 77274 h 1233796"/>
              <a:gd name="connsiteX17" fmla="*/ 66970 w 528034"/>
              <a:gd name="connsiteY17" fmla="*/ 100455 h 1233796"/>
              <a:gd name="connsiteX18" fmla="*/ 97879 w 528034"/>
              <a:gd name="connsiteY18" fmla="*/ 121062 h 1233796"/>
              <a:gd name="connsiteX19" fmla="*/ 121061 w 528034"/>
              <a:gd name="connsiteY19" fmla="*/ 144244 h 1233796"/>
              <a:gd name="connsiteX20" fmla="*/ 146819 w 528034"/>
              <a:gd name="connsiteY20" fmla="*/ 177729 h 1233796"/>
              <a:gd name="connsiteX21" fmla="*/ 177728 w 528034"/>
              <a:gd name="connsiteY21" fmla="*/ 236972 h 1233796"/>
              <a:gd name="connsiteX22" fmla="*/ 200910 w 528034"/>
              <a:gd name="connsiteY22" fmla="*/ 288487 h 1233796"/>
              <a:gd name="connsiteX23" fmla="*/ 216365 w 528034"/>
              <a:gd name="connsiteY23" fmla="*/ 337427 h 1233796"/>
              <a:gd name="connsiteX24" fmla="*/ 239547 w 528034"/>
              <a:gd name="connsiteY24" fmla="*/ 461064 h 1233796"/>
              <a:gd name="connsiteX25" fmla="*/ 257577 w 528034"/>
              <a:gd name="connsiteY25" fmla="*/ 592428 h 1233796"/>
              <a:gd name="connsiteX26" fmla="*/ 267880 w 528034"/>
              <a:gd name="connsiteY26" fmla="*/ 723793 h 1233796"/>
              <a:gd name="connsiteX27" fmla="*/ 275608 w 528034"/>
              <a:gd name="connsiteY27" fmla="*/ 824248 h 1233796"/>
              <a:gd name="connsiteX28" fmla="*/ 278184 w 528034"/>
              <a:gd name="connsiteY28" fmla="*/ 945310 h 1233796"/>
              <a:gd name="connsiteX29" fmla="*/ 278184 w 528034"/>
              <a:gd name="connsiteY29" fmla="*/ 1001977 h 1233796"/>
              <a:gd name="connsiteX30" fmla="*/ 280759 w 528034"/>
              <a:gd name="connsiteY30" fmla="*/ 1066371 h 1233796"/>
              <a:gd name="connsiteX31" fmla="*/ 288487 w 528034"/>
              <a:gd name="connsiteY31" fmla="*/ 1112735 h 1233796"/>
              <a:gd name="connsiteX32" fmla="*/ 303941 w 528034"/>
              <a:gd name="connsiteY32" fmla="*/ 1148796 h 1233796"/>
              <a:gd name="connsiteX33" fmla="*/ 321972 w 528034"/>
              <a:gd name="connsiteY33" fmla="*/ 1177129 h 1233796"/>
              <a:gd name="connsiteX34" fmla="*/ 340002 w 528034"/>
              <a:gd name="connsiteY34" fmla="*/ 1197735 h 1233796"/>
              <a:gd name="connsiteX35" fmla="*/ 358033 w 528034"/>
              <a:gd name="connsiteY35" fmla="*/ 1213190 h 1233796"/>
              <a:gd name="connsiteX36" fmla="*/ 378639 w 528034"/>
              <a:gd name="connsiteY36" fmla="*/ 1226069 h 1233796"/>
              <a:gd name="connsiteX37" fmla="*/ 396669 w 528034"/>
              <a:gd name="connsiteY37" fmla="*/ 1233796 h 1233796"/>
              <a:gd name="connsiteX38" fmla="*/ 417275 w 528034"/>
              <a:gd name="connsiteY38" fmla="*/ 1231221 h 1233796"/>
              <a:gd name="connsiteX39" fmla="*/ 437882 w 528034"/>
              <a:gd name="connsiteY39" fmla="*/ 1223493 h 1233796"/>
              <a:gd name="connsiteX40" fmla="*/ 453336 w 528034"/>
              <a:gd name="connsiteY40" fmla="*/ 1213190 h 1233796"/>
              <a:gd name="connsiteX41" fmla="*/ 466215 w 528034"/>
              <a:gd name="connsiteY41" fmla="*/ 1200311 h 1233796"/>
              <a:gd name="connsiteX42" fmla="*/ 479094 w 528034"/>
              <a:gd name="connsiteY42" fmla="*/ 1182281 h 1233796"/>
              <a:gd name="connsiteX43" fmla="*/ 494549 w 528034"/>
              <a:gd name="connsiteY43" fmla="*/ 1153947 h 1233796"/>
              <a:gd name="connsiteX44" fmla="*/ 507428 w 528034"/>
              <a:gd name="connsiteY44" fmla="*/ 1115311 h 1233796"/>
              <a:gd name="connsiteX45" fmla="*/ 528034 w 528034"/>
              <a:gd name="connsiteY45" fmla="*/ 1035462 h 1233796"/>
              <a:gd name="connsiteX46" fmla="*/ 525458 w 528034"/>
              <a:gd name="connsiteY46" fmla="*/ 880915 h 1233796"/>
              <a:gd name="connsiteX47" fmla="*/ 481670 w 528034"/>
              <a:gd name="connsiteY47" fmla="*/ 497125 h 1233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28034" h="1233796">
                <a:moveTo>
                  <a:pt x="481670" y="497125"/>
                </a:moveTo>
                <a:lnTo>
                  <a:pt x="455912" y="226668"/>
                </a:lnTo>
                <a:lnTo>
                  <a:pt x="386366" y="69546"/>
                </a:lnTo>
                <a:lnTo>
                  <a:pt x="352881" y="59243"/>
                </a:lnTo>
                <a:lnTo>
                  <a:pt x="319396" y="51516"/>
                </a:lnTo>
                <a:lnTo>
                  <a:pt x="247274" y="33485"/>
                </a:lnTo>
                <a:lnTo>
                  <a:pt x="182880" y="18031"/>
                </a:lnTo>
                <a:lnTo>
                  <a:pt x="126213" y="7728"/>
                </a:lnTo>
                <a:lnTo>
                  <a:pt x="95304" y="2576"/>
                </a:lnTo>
                <a:lnTo>
                  <a:pt x="64394" y="0"/>
                </a:lnTo>
                <a:lnTo>
                  <a:pt x="30909" y="2576"/>
                </a:lnTo>
                <a:lnTo>
                  <a:pt x="10303" y="5152"/>
                </a:lnTo>
                <a:lnTo>
                  <a:pt x="2576" y="10303"/>
                </a:lnTo>
                <a:lnTo>
                  <a:pt x="0" y="20606"/>
                </a:lnTo>
                <a:lnTo>
                  <a:pt x="0" y="30910"/>
                </a:lnTo>
                <a:lnTo>
                  <a:pt x="12879" y="48940"/>
                </a:lnTo>
                <a:lnTo>
                  <a:pt x="36061" y="77274"/>
                </a:lnTo>
                <a:lnTo>
                  <a:pt x="66970" y="100455"/>
                </a:lnTo>
                <a:lnTo>
                  <a:pt x="97879" y="121062"/>
                </a:lnTo>
                <a:lnTo>
                  <a:pt x="121061" y="144244"/>
                </a:lnTo>
                <a:lnTo>
                  <a:pt x="146819" y="177729"/>
                </a:lnTo>
                <a:lnTo>
                  <a:pt x="177728" y="236972"/>
                </a:lnTo>
                <a:lnTo>
                  <a:pt x="200910" y="288487"/>
                </a:lnTo>
                <a:lnTo>
                  <a:pt x="216365" y="337427"/>
                </a:lnTo>
                <a:lnTo>
                  <a:pt x="239547" y="461064"/>
                </a:lnTo>
                <a:lnTo>
                  <a:pt x="257577" y="592428"/>
                </a:lnTo>
                <a:lnTo>
                  <a:pt x="267880" y="723793"/>
                </a:lnTo>
                <a:lnTo>
                  <a:pt x="275608" y="824248"/>
                </a:lnTo>
                <a:cubicBezTo>
                  <a:pt x="276467" y="864602"/>
                  <a:pt x="277325" y="904956"/>
                  <a:pt x="278184" y="945310"/>
                </a:cubicBezTo>
                <a:lnTo>
                  <a:pt x="278184" y="1001977"/>
                </a:lnTo>
                <a:cubicBezTo>
                  <a:pt x="279042" y="1023442"/>
                  <a:pt x="279901" y="1044906"/>
                  <a:pt x="280759" y="1066371"/>
                </a:cubicBezTo>
                <a:lnTo>
                  <a:pt x="288487" y="1112735"/>
                </a:lnTo>
                <a:lnTo>
                  <a:pt x="303941" y="1148796"/>
                </a:lnTo>
                <a:lnTo>
                  <a:pt x="321972" y="1177129"/>
                </a:lnTo>
                <a:lnTo>
                  <a:pt x="340002" y="1197735"/>
                </a:lnTo>
                <a:lnTo>
                  <a:pt x="358033" y="1213190"/>
                </a:lnTo>
                <a:lnTo>
                  <a:pt x="378639" y="1226069"/>
                </a:lnTo>
                <a:lnTo>
                  <a:pt x="396669" y="1233796"/>
                </a:lnTo>
                <a:lnTo>
                  <a:pt x="417275" y="1231221"/>
                </a:lnTo>
                <a:lnTo>
                  <a:pt x="437882" y="1223493"/>
                </a:lnTo>
                <a:lnTo>
                  <a:pt x="453336" y="1213190"/>
                </a:lnTo>
                <a:lnTo>
                  <a:pt x="466215" y="1200311"/>
                </a:lnTo>
                <a:lnTo>
                  <a:pt x="479094" y="1182281"/>
                </a:lnTo>
                <a:lnTo>
                  <a:pt x="494549" y="1153947"/>
                </a:lnTo>
                <a:lnTo>
                  <a:pt x="507428" y="1115311"/>
                </a:lnTo>
                <a:lnTo>
                  <a:pt x="528034" y="1035462"/>
                </a:lnTo>
                <a:cubicBezTo>
                  <a:pt x="527175" y="983946"/>
                  <a:pt x="526317" y="932431"/>
                  <a:pt x="525458" y="880915"/>
                </a:cubicBezTo>
                <a:lnTo>
                  <a:pt x="481670" y="4971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03311294-E27F-42F8-AF7E-95642F74F76C}"/>
              </a:ext>
            </a:extLst>
          </p:cNvPr>
          <p:cNvSpPr/>
          <p:nvPr/>
        </p:nvSpPr>
        <p:spPr>
          <a:xfrm>
            <a:off x="3906838" y="1804989"/>
            <a:ext cx="800100" cy="530225"/>
          </a:xfrm>
          <a:custGeom>
            <a:avLst/>
            <a:gdLst>
              <a:gd name="connsiteX0" fmla="*/ 690563 w 800100"/>
              <a:gd name="connsiteY0" fmla="*/ 242887 h 531018"/>
              <a:gd name="connsiteX1" fmla="*/ 659607 w 800100"/>
              <a:gd name="connsiteY1" fmla="*/ 202406 h 531018"/>
              <a:gd name="connsiteX2" fmla="*/ 619125 w 800100"/>
              <a:gd name="connsiteY2" fmla="*/ 164306 h 531018"/>
              <a:gd name="connsiteX3" fmla="*/ 595313 w 800100"/>
              <a:gd name="connsiteY3" fmla="*/ 145256 h 531018"/>
              <a:gd name="connsiteX4" fmla="*/ 573882 w 800100"/>
              <a:gd name="connsiteY4" fmla="*/ 133350 h 531018"/>
              <a:gd name="connsiteX5" fmla="*/ 557213 w 800100"/>
              <a:gd name="connsiteY5" fmla="*/ 130968 h 531018"/>
              <a:gd name="connsiteX6" fmla="*/ 507207 w 800100"/>
              <a:gd name="connsiteY6" fmla="*/ 130968 h 531018"/>
              <a:gd name="connsiteX7" fmla="*/ 404813 w 800100"/>
              <a:gd name="connsiteY7" fmla="*/ 126206 h 531018"/>
              <a:gd name="connsiteX8" fmla="*/ 342900 w 800100"/>
              <a:gd name="connsiteY8" fmla="*/ 119062 h 531018"/>
              <a:gd name="connsiteX9" fmla="*/ 276225 w 800100"/>
              <a:gd name="connsiteY9" fmla="*/ 109537 h 531018"/>
              <a:gd name="connsiteX10" fmla="*/ 226219 w 800100"/>
              <a:gd name="connsiteY10" fmla="*/ 97631 h 531018"/>
              <a:gd name="connsiteX11" fmla="*/ 180975 w 800100"/>
              <a:gd name="connsiteY11" fmla="*/ 83343 h 531018"/>
              <a:gd name="connsiteX12" fmla="*/ 130969 w 800100"/>
              <a:gd name="connsiteY12" fmla="*/ 61912 h 531018"/>
              <a:gd name="connsiteX13" fmla="*/ 92869 w 800100"/>
              <a:gd name="connsiteY13" fmla="*/ 40481 h 531018"/>
              <a:gd name="connsiteX14" fmla="*/ 61913 w 800100"/>
              <a:gd name="connsiteY14" fmla="*/ 19050 h 531018"/>
              <a:gd name="connsiteX15" fmla="*/ 47625 w 800100"/>
              <a:gd name="connsiteY15" fmla="*/ 9525 h 531018"/>
              <a:gd name="connsiteX16" fmla="*/ 19050 w 800100"/>
              <a:gd name="connsiteY16" fmla="*/ 0 h 531018"/>
              <a:gd name="connsiteX17" fmla="*/ 4763 w 800100"/>
              <a:gd name="connsiteY17" fmla="*/ 4762 h 531018"/>
              <a:gd name="connsiteX18" fmla="*/ 0 w 800100"/>
              <a:gd name="connsiteY18" fmla="*/ 14287 h 531018"/>
              <a:gd name="connsiteX19" fmla="*/ 4763 w 800100"/>
              <a:gd name="connsiteY19" fmla="*/ 40481 h 531018"/>
              <a:gd name="connsiteX20" fmla="*/ 26194 w 800100"/>
              <a:gd name="connsiteY20" fmla="*/ 71437 h 531018"/>
              <a:gd name="connsiteX21" fmla="*/ 54769 w 800100"/>
              <a:gd name="connsiteY21" fmla="*/ 109537 h 531018"/>
              <a:gd name="connsiteX22" fmla="*/ 121444 w 800100"/>
              <a:gd name="connsiteY22" fmla="*/ 183356 h 531018"/>
              <a:gd name="connsiteX23" fmla="*/ 190500 w 800100"/>
              <a:gd name="connsiteY23" fmla="*/ 257175 h 531018"/>
              <a:gd name="connsiteX24" fmla="*/ 252413 w 800100"/>
              <a:gd name="connsiteY24" fmla="*/ 311943 h 531018"/>
              <a:gd name="connsiteX25" fmla="*/ 323850 w 800100"/>
              <a:gd name="connsiteY25" fmla="*/ 369093 h 531018"/>
              <a:gd name="connsiteX26" fmla="*/ 395288 w 800100"/>
              <a:gd name="connsiteY26" fmla="*/ 416718 h 531018"/>
              <a:gd name="connsiteX27" fmla="*/ 469107 w 800100"/>
              <a:gd name="connsiteY27" fmla="*/ 457200 h 531018"/>
              <a:gd name="connsiteX28" fmla="*/ 533400 w 800100"/>
              <a:gd name="connsiteY28" fmla="*/ 485775 h 531018"/>
              <a:gd name="connsiteX29" fmla="*/ 602457 w 800100"/>
              <a:gd name="connsiteY29" fmla="*/ 509587 h 531018"/>
              <a:gd name="connsiteX30" fmla="*/ 673894 w 800100"/>
              <a:gd name="connsiteY30" fmla="*/ 526256 h 531018"/>
              <a:gd name="connsiteX31" fmla="*/ 702469 w 800100"/>
              <a:gd name="connsiteY31" fmla="*/ 531018 h 531018"/>
              <a:gd name="connsiteX32" fmla="*/ 728663 w 800100"/>
              <a:gd name="connsiteY32" fmla="*/ 526256 h 531018"/>
              <a:gd name="connsiteX33" fmla="*/ 759619 w 800100"/>
              <a:gd name="connsiteY33" fmla="*/ 509587 h 531018"/>
              <a:gd name="connsiteX34" fmla="*/ 781050 w 800100"/>
              <a:gd name="connsiteY34" fmla="*/ 495300 h 531018"/>
              <a:gd name="connsiteX35" fmla="*/ 792957 w 800100"/>
              <a:gd name="connsiteY35" fmla="*/ 478631 h 531018"/>
              <a:gd name="connsiteX36" fmla="*/ 797719 w 800100"/>
              <a:gd name="connsiteY36" fmla="*/ 464343 h 531018"/>
              <a:gd name="connsiteX37" fmla="*/ 800100 w 800100"/>
              <a:gd name="connsiteY37" fmla="*/ 442912 h 531018"/>
              <a:gd name="connsiteX38" fmla="*/ 797719 w 800100"/>
              <a:gd name="connsiteY38" fmla="*/ 423862 h 531018"/>
              <a:gd name="connsiteX39" fmla="*/ 792957 w 800100"/>
              <a:gd name="connsiteY39" fmla="*/ 400050 h 531018"/>
              <a:gd name="connsiteX40" fmla="*/ 781050 w 800100"/>
              <a:gd name="connsiteY40" fmla="*/ 373856 h 531018"/>
              <a:gd name="connsiteX41" fmla="*/ 742950 w 800100"/>
              <a:gd name="connsiteY41" fmla="*/ 311943 h 531018"/>
              <a:gd name="connsiteX42" fmla="*/ 690563 w 800100"/>
              <a:gd name="connsiteY42" fmla="*/ 242887 h 53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800100" h="531018">
                <a:moveTo>
                  <a:pt x="690563" y="242887"/>
                </a:moveTo>
                <a:lnTo>
                  <a:pt x="659607" y="202406"/>
                </a:lnTo>
                <a:lnTo>
                  <a:pt x="619125" y="164306"/>
                </a:lnTo>
                <a:lnTo>
                  <a:pt x="595313" y="145256"/>
                </a:lnTo>
                <a:lnTo>
                  <a:pt x="573882" y="133350"/>
                </a:lnTo>
                <a:lnTo>
                  <a:pt x="557213" y="130968"/>
                </a:lnTo>
                <a:lnTo>
                  <a:pt x="507207" y="130968"/>
                </a:lnTo>
                <a:lnTo>
                  <a:pt x="404813" y="126206"/>
                </a:lnTo>
                <a:lnTo>
                  <a:pt x="342900" y="119062"/>
                </a:lnTo>
                <a:lnTo>
                  <a:pt x="276225" y="109537"/>
                </a:lnTo>
                <a:lnTo>
                  <a:pt x="226219" y="97631"/>
                </a:lnTo>
                <a:lnTo>
                  <a:pt x="180975" y="83343"/>
                </a:lnTo>
                <a:lnTo>
                  <a:pt x="130969" y="61912"/>
                </a:lnTo>
                <a:lnTo>
                  <a:pt x="92869" y="40481"/>
                </a:lnTo>
                <a:lnTo>
                  <a:pt x="61913" y="19050"/>
                </a:lnTo>
                <a:lnTo>
                  <a:pt x="47625" y="9525"/>
                </a:lnTo>
                <a:lnTo>
                  <a:pt x="19050" y="0"/>
                </a:lnTo>
                <a:lnTo>
                  <a:pt x="4763" y="4762"/>
                </a:lnTo>
                <a:lnTo>
                  <a:pt x="0" y="14287"/>
                </a:lnTo>
                <a:lnTo>
                  <a:pt x="4763" y="40481"/>
                </a:lnTo>
                <a:lnTo>
                  <a:pt x="26194" y="71437"/>
                </a:lnTo>
                <a:lnTo>
                  <a:pt x="54769" y="109537"/>
                </a:lnTo>
                <a:lnTo>
                  <a:pt x="121444" y="183356"/>
                </a:lnTo>
                <a:lnTo>
                  <a:pt x="190500" y="257175"/>
                </a:lnTo>
                <a:lnTo>
                  <a:pt x="252413" y="311943"/>
                </a:lnTo>
                <a:lnTo>
                  <a:pt x="323850" y="369093"/>
                </a:lnTo>
                <a:lnTo>
                  <a:pt x="395288" y="416718"/>
                </a:lnTo>
                <a:lnTo>
                  <a:pt x="469107" y="457200"/>
                </a:lnTo>
                <a:lnTo>
                  <a:pt x="533400" y="485775"/>
                </a:lnTo>
                <a:lnTo>
                  <a:pt x="602457" y="509587"/>
                </a:lnTo>
                <a:lnTo>
                  <a:pt x="673894" y="526256"/>
                </a:lnTo>
                <a:lnTo>
                  <a:pt x="702469" y="531018"/>
                </a:lnTo>
                <a:lnTo>
                  <a:pt x="728663" y="526256"/>
                </a:lnTo>
                <a:lnTo>
                  <a:pt x="759619" y="509587"/>
                </a:lnTo>
                <a:lnTo>
                  <a:pt x="781050" y="495300"/>
                </a:lnTo>
                <a:lnTo>
                  <a:pt x="792957" y="478631"/>
                </a:lnTo>
                <a:lnTo>
                  <a:pt x="797719" y="464343"/>
                </a:lnTo>
                <a:lnTo>
                  <a:pt x="800100" y="442912"/>
                </a:lnTo>
                <a:lnTo>
                  <a:pt x="797719" y="423862"/>
                </a:lnTo>
                <a:lnTo>
                  <a:pt x="792957" y="400050"/>
                </a:lnTo>
                <a:lnTo>
                  <a:pt x="781050" y="373856"/>
                </a:lnTo>
                <a:lnTo>
                  <a:pt x="742950" y="311943"/>
                </a:lnTo>
                <a:lnTo>
                  <a:pt x="690563" y="2428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5558F8FB-3F3C-49D3-8BDE-7D2ADAE66C60}"/>
              </a:ext>
            </a:extLst>
          </p:cNvPr>
          <p:cNvSpPr/>
          <p:nvPr/>
        </p:nvSpPr>
        <p:spPr>
          <a:xfrm>
            <a:off x="3744913" y="3462339"/>
            <a:ext cx="1092200" cy="1317625"/>
          </a:xfrm>
          <a:custGeom>
            <a:avLst/>
            <a:gdLst>
              <a:gd name="connsiteX0" fmla="*/ 571500 w 1090613"/>
              <a:gd name="connsiteY0" fmla="*/ 516731 h 1316831"/>
              <a:gd name="connsiteX1" fmla="*/ 654844 w 1090613"/>
              <a:gd name="connsiteY1" fmla="*/ 350043 h 1316831"/>
              <a:gd name="connsiteX2" fmla="*/ 676275 w 1090613"/>
              <a:gd name="connsiteY2" fmla="*/ 297656 h 1316831"/>
              <a:gd name="connsiteX3" fmla="*/ 681038 w 1090613"/>
              <a:gd name="connsiteY3" fmla="*/ 280987 h 1316831"/>
              <a:gd name="connsiteX4" fmla="*/ 681038 w 1090613"/>
              <a:gd name="connsiteY4" fmla="*/ 271462 h 1316831"/>
              <a:gd name="connsiteX5" fmla="*/ 673894 w 1090613"/>
              <a:gd name="connsiteY5" fmla="*/ 264318 h 1316831"/>
              <a:gd name="connsiteX6" fmla="*/ 652463 w 1090613"/>
              <a:gd name="connsiteY6" fmla="*/ 266700 h 1316831"/>
              <a:gd name="connsiteX7" fmla="*/ 585788 w 1090613"/>
              <a:gd name="connsiteY7" fmla="*/ 300037 h 1316831"/>
              <a:gd name="connsiteX8" fmla="*/ 438150 w 1090613"/>
              <a:gd name="connsiteY8" fmla="*/ 390525 h 1316831"/>
              <a:gd name="connsiteX9" fmla="*/ 245269 w 1090613"/>
              <a:gd name="connsiteY9" fmla="*/ 504825 h 1316831"/>
              <a:gd name="connsiteX10" fmla="*/ 214313 w 1090613"/>
              <a:gd name="connsiteY10" fmla="*/ 519112 h 1316831"/>
              <a:gd name="connsiteX11" fmla="*/ 197644 w 1090613"/>
              <a:gd name="connsiteY11" fmla="*/ 523875 h 1316831"/>
              <a:gd name="connsiteX12" fmla="*/ 178594 w 1090613"/>
              <a:gd name="connsiteY12" fmla="*/ 521493 h 1316831"/>
              <a:gd name="connsiteX13" fmla="*/ 152400 w 1090613"/>
              <a:gd name="connsiteY13" fmla="*/ 511968 h 1316831"/>
              <a:gd name="connsiteX14" fmla="*/ 128588 w 1090613"/>
              <a:gd name="connsiteY14" fmla="*/ 497681 h 1316831"/>
              <a:gd name="connsiteX15" fmla="*/ 107157 w 1090613"/>
              <a:gd name="connsiteY15" fmla="*/ 476250 h 1316831"/>
              <a:gd name="connsiteX16" fmla="*/ 80963 w 1090613"/>
              <a:gd name="connsiteY16" fmla="*/ 445293 h 1316831"/>
              <a:gd name="connsiteX17" fmla="*/ 59532 w 1090613"/>
              <a:gd name="connsiteY17" fmla="*/ 414337 h 1316831"/>
              <a:gd name="connsiteX18" fmla="*/ 30957 w 1090613"/>
              <a:gd name="connsiteY18" fmla="*/ 357187 h 1316831"/>
              <a:gd name="connsiteX19" fmla="*/ 16669 w 1090613"/>
              <a:gd name="connsiteY19" fmla="*/ 304800 h 1316831"/>
              <a:gd name="connsiteX20" fmla="*/ 7144 w 1090613"/>
              <a:gd name="connsiteY20" fmla="*/ 259556 h 1316831"/>
              <a:gd name="connsiteX21" fmla="*/ 0 w 1090613"/>
              <a:gd name="connsiteY21" fmla="*/ 216693 h 1316831"/>
              <a:gd name="connsiteX22" fmla="*/ 0 w 1090613"/>
              <a:gd name="connsiteY22" fmla="*/ 195262 h 1316831"/>
              <a:gd name="connsiteX23" fmla="*/ 4763 w 1090613"/>
              <a:gd name="connsiteY23" fmla="*/ 180975 h 1316831"/>
              <a:gd name="connsiteX24" fmla="*/ 14288 w 1090613"/>
              <a:gd name="connsiteY24" fmla="*/ 173831 h 1316831"/>
              <a:gd name="connsiteX25" fmla="*/ 30957 w 1090613"/>
              <a:gd name="connsiteY25" fmla="*/ 178593 h 1316831"/>
              <a:gd name="connsiteX26" fmla="*/ 57150 w 1090613"/>
              <a:gd name="connsiteY26" fmla="*/ 197643 h 1316831"/>
              <a:gd name="connsiteX27" fmla="*/ 95250 w 1090613"/>
              <a:gd name="connsiteY27" fmla="*/ 219075 h 1316831"/>
              <a:gd name="connsiteX28" fmla="*/ 159544 w 1090613"/>
              <a:gd name="connsiteY28" fmla="*/ 247650 h 1316831"/>
              <a:gd name="connsiteX29" fmla="*/ 211932 w 1090613"/>
              <a:gd name="connsiteY29" fmla="*/ 261937 h 1316831"/>
              <a:gd name="connsiteX30" fmla="*/ 247650 w 1090613"/>
              <a:gd name="connsiteY30" fmla="*/ 261937 h 1316831"/>
              <a:gd name="connsiteX31" fmla="*/ 278607 w 1090613"/>
              <a:gd name="connsiteY31" fmla="*/ 254793 h 1316831"/>
              <a:gd name="connsiteX32" fmla="*/ 366713 w 1090613"/>
              <a:gd name="connsiteY32" fmla="*/ 223837 h 1316831"/>
              <a:gd name="connsiteX33" fmla="*/ 464344 w 1090613"/>
              <a:gd name="connsiteY33" fmla="*/ 185737 h 1316831"/>
              <a:gd name="connsiteX34" fmla="*/ 571500 w 1090613"/>
              <a:gd name="connsiteY34" fmla="*/ 133350 h 1316831"/>
              <a:gd name="connsiteX35" fmla="*/ 666750 w 1090613"/>
              <a:gd name="connsiteY35" fmla="*/ 78581 h 1316831"/>
              <a:gd name="connsiteX36" fmla="*/ 697707 w 1090613"/>
              <a:gd name="connsiteY36" fmla="*/ 52387 h 1316831"/>
              <a:gd name="connsiteX37" fmla="*/ 728663 w 1090613"/>
              <a:gd name="connsiteY37" fmla="*/ 26193 h 1316831"/>
              <a:gd name="connsiteX38" fmla="*/ 759619 w 1090613"/>
              <a:gd name="connsiteY38" fmla="*/ 11906 h 1316831"/>
              <a:gd name="connsiteX39" fmla="*/ 792957 w 1090613"/>
              <a:gd name="connsiteY39" fmla="*/ 0 h 1316831"/>
              <a:gd name="connsiteX40" fmla="*/ 814388 w 1090613"/>
              <a:gd name="connsiteY40" fmla="*/ 0 h 1316831"/>
              <a:gd name="connsiteX41" fmla="*/ 847725 w 1090613"/>
              <a:gd name="connsiteY41" fmla="*/ 11906 h 1316831"/>
              <a:gd name="connsiteX42" fmla="*/ 914400 w 1090613"/>
              <a:gd name="connsiteY42" fmla="*/ 47625 h 1316831"/>
              <a:gd name="connsiteX43" fmla="*/ 964407 w 1090613"/>
              <a:gd name="connsiteY43" fmla="*/ 80962 h 1316831"/>
              <a:gd name="connsiteX44" fmla="*/ 1002507 w 1090613"/>
              <a:gd name="connsiteY44" fmla="*/ 116681 h 1316831"/>
              <a:gd name="connsiteX45" fmla="*/ 1035844 w 1090613"/>
              <a:gd name="connsiteY45" fmla="*/ 157162 h 1316831"/>
              <a:gd name="connsiteX46" fmla="*/ 1050132 w 1090613"/>
              <a:gd name="connsiteY46" fmla="*/ 171450 h 1316831"/>
              <a:gd name="connsiteX47" fmla="*/ 1064419 w 1090613"/>
              <a:gd name="connsiteY47" fmla="*/ 192881 h 1316831"/>
              <a:gd name="connsiteX48" fmla="*/ 1073944 w 1090613"/>
              <a:gd name="connsiteY48" fmla="*/ 214312 h 1316831"/>
              <a:gd name="connsiteX49" fmla="*/ 1076325 w 1090613"/>
              <a:gd name="connsiteY49" fmla="*/ 238125 h 1316831"/>
              <a:gd name="connsiteX50" fmla="*/ 1069182 w 1090613"/>
              <a:gd name="connsiteY50" fmla="*/ 259556 h 1316831"/>
              <a:gd name="connsiteX51" fmla="*/ 1052513 w 1090613"/>
              <a:gd name="connsiteY51" fmla="*/ 278606 h 1316831"/>
              <a:gd name="connsiteX52" fmla="*/ 1023938 w 1090613"/>
              <a:gd name="connsiteY52" fmla="*/ 292893 h 1316831"/>
              <a:gd name="connsiteX53" fmla="*/ 992982 w 1090613"/>
              <a:gd name="connsiteY53" fmla="*/ 307181 h 1316831"/>
              <a:gd name="connsiteX54" fmla="*/ 966788 w 1090613"/>
              <a:gd name="connsiteY54" fmla="*/ 326231 h 1316831"/>
              <a:gd name="connsiteX55" fmla="*/ 885825 w 1090613"/>
              <a:gd name="connsiteY55" fmla="*/ 416718 h 1316831"/>
              <a:gd name="connsiteX56" fmla="*/ 766763 w 1090613"/>
              <a:gd name="connsiteY56" fmla="*/ 561975 h 1316831"/>
              <a:gd name="connsiteX57" fmla="*/ 604838 w 1090613"/>
              <a:gd name="connsiteY57" fmla="*/ 778668 h 1316831"/>
              <a:gd name="connsiteX58" fmla="*/ 588169 w 1090613"/>
              <a:gd name="connsiteY58" fmla="*/ 812006 h 1316831"/>
              <a:gd name="connsiteX59" fmla="*/ 590550 w 1090613"/>
              <a:gd name="connsiteY59" fmla="*/ 819150 h 1316831"/>
              <a:gd name="connsiteX60" fmla="*/ 628650 w 1090613"/>
              <a:gd name="connsiteY60" fmla="*/ 831056 h 1316831"/>
              <a:gd name="connsiteX61" fmla="*/ 764382 w 1090613"/>
              <a:gd name="connsiteY61" fmla="*/ 876300 h 1316831"/>
              <a:gd name="connsiteX62" fmla="*/ 847725 w 1090613"/>
              <a:gd name="connsiteY62" fmla="*/ 904875 h 1316831"/>
              <a:gd name="connsiteX63" fmla="*/ 885825 w 1090613"/>
              <a:gd name="connsiteY63" fmla="*/ 926306 h 1316831"/>
              <a:gd name="connsiteX64" fmla="*/ 923925 w 1090613"/>
              <a:gd name="connsiteY64" fmla="*/ 952500 h 1316831"/>
              <a:gd name="connsiteX65" fmla="*/ 957263 w 1090613"/>
              <a:gd name="connsiteY65" fmla="*/ 981075 h 1316831"/>
              <a:gd name="connsiteX66" fmla="*/ 990600 w 1090613"/>
              <a:gd name="connsiteY66" fmla="*/ 1012031 h 1316831"/>
              <a:gd name="connsiteX67" fmla="*/ 1026319 w 1090613"/>
              <a:gd name="connsiteY67" fmla="*/ 1052512 h 1316831"/>
              <a:gd name="connsiteX68" fmla="*/ 1054894 w 1090613"/>
              <a:gd name="connsiteY68" fmla="*/ 1097756 h 1316831"/>
              <a:gd name="connsiteX69" fmla="*/ 1081088 w 1090613"/>
              <a:gd name="connsiteY69" fmla="*/ 1154906 h 1316831"/>
              <a:gd name="connsiteX70" fmla="*/ 1090613 w 1090613"/>
              <a:gd name="connsiteY70" fmla="*/ 1193006 h 1316831"/>
              <a:gd name="connsiteX71" fmla="*/ 1090613 w 1090613"/>
              <a:gd name="connsiteY71" fmla="*/ 1228725 h 1316831"/>
              <a:gd name="connsiteX72" fmla="*/ 1078707 w 1090613"/>
              <a:gd name="connsiteY72" fmla="*/ 1264443 h 1316831"/>
              <a:gd name="connsiteX73" fmla="*/ 1057275 w 1090613"/>
              <a:gd name="connsiteY73" fmla="*/ 1293018 h 1316831"/>
              <a:gd name="connsiteX74" fmla="*/ 1028700 w 1090613"/>
              <a:gd name="connsiteY74" fmla="*/ 1316831 h 1316831"/>
              <a:gd name="connsiteX75" fmla="*/ 745332 w 1090613"/>
              <a:gd name="connsiteY75" fmla="*/ 1064418 h 1316831"/>
              <a:gd name="connsiteX76" fmla="*/ 723900 w 1090613"/>
              <a:gd name="connsiteY76" fmla="*/ 1042987 h 1316831"/>
              <a:gd name="connsiteX77" fmla="*/ 685800 w 1090613"/>
              <a:gd name="connsiteY77" fmla="*/ 1012031 h 1316831"/>
              <a:gd name="connsiteX78" fmla="*/ 650082 w 1090613"/>
              <a:gd name="connsiteY78" fmla="*/ 988218 h 1316831"/>
              <a:gd name="connsiteX79" fmla="*/ 597694 w 1090613"/>
              <a:gd name="connsiteY79" fmla="*/ 959643 h 1316831"/>
              <a:gd name="connsiteX80" fmla="*/ 542925 w 1090613"/>
              <a:gd name="connsiteY80" fmla="*/ 935831 h 1316831"/>
              <a:gd name="connsiteX81" fmla="*/ 495300 w 1090613"/>
              <a:gd name="connsiteY81" fmla="*/ 916781 h 1316831"/>
              <a:gd name="connsiteX82" fmla="*/ 461963 w 1090613"/>
              <a:gd name="connsiteY82" fmla="*/ 902493 h 1316831"/>
              <a:gd name="connsiteX83" fmla="*/ 450057 w 1090613"/>
              <a:gd name="connsiteY83" fmla="*/ 892968 h 1316831"/>
              <a:gd name="connsiteX84" fmla="*/ 440532 w 1090613"/>
              <a:gd name="connsiteY84" fmla="*/ 881062 h 1316831"/>
              <a:gd name="connsiteX85" fmla="*/ 431007 w 1090613"/>
              <a:gd name="connsiteY85" fmla="*/ 857250 h 1316831"/>
              <a:gd name="connsiteX86" fmla="*/ 428625 w 1090613"/>
              <a:gd name="connsiteY86" fmla="*/ 826293 h 1316831"/>
              <a:gd name="connsiteX87" fmla="*/ 435769 w 1090613"/>
              <a:gd name="connsiteY87" fmla="*/ 790575 h 1316831"/>
              <a:gd name="connsiteX88" fmla="*/ 485775 w 1090613"/>
              <a:gd name="connsiteY88" fmla="*/ 690562 h 1316831"/>
              <a:gd name="connsiteX89" fmla="*/ 571500 w 1090613"/>
              <a:gd name="connsiteY89" fmla="*/ 516731 h 131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1090613" h="1316831">
                <a:moveTo>
                  <a:pt x="571500" y="516731"/>
                </a:moveTo>
                <a:lnTo>
                  <a:pt x="654844" y="350043"/>
                </a:lnTo>
                <a:lnTo>
                  <a:pt x="676275" y="297656"/>
                </a:lnTo>
                <a:lnTo>
                  <a:pt x="681038" y="280987"/>
                </a:lnTo>
                <a:lnTo>
                  <a:pt x="681038" y="271462"/>
                </a:lnTo>
                <a:lnTo>
                  <a:pt x="673894" y="264318"/>
                </a:lnTo>
                <a:lnTo>
                  <a:pt x="652463" y="266700"/>
                </a:lnTo>
                <a:lnTo>
                  <a:pt x="585788" y="300037"/>
                </a:lnTo>
                <a:lnTo>
                  <a:pt x="438150" y="390525"/>
                </a:lnTo>
                <a:lnTo>
                  <a:pt x="245269" y="504825"/>
                </a:lnTo>
                <a:lnTo>
                  <a:pt x="214313" y="519112"/>
                </a:lnTo>
                <a:lnTo>
                  <a:pt x="197644" y="523875"/>
                </a:lnTo>
                <a:lnTo>
                  <a:pt x="178594" y="521493"/>
                </a:lnTo>
                <a:lnTo>
                  <a:pt x="152400" y="511968"/>
                </a:lnTo>
                <a:lnTo>
                  <a:pt x="128588" y="497681"/>
                </a:lnTo>
                <a:lnTo>
                  <a:pt x="107157" y="476250"/>
                </a:lnTo>
                <a:lnTo>
                  <a:pt x="80963" y="445293"/>
                </a:lnTo>
                <a:lnTo>
                  <a:pt x="59532" y="414337"/>
                </a:lnTo>
                <a:lnTo>
                  <a:pt x="30957" y="357187"/>
                </a:lnTo>
                <a:lnTo>
                  <a:pt x="16669" y="304800"/>
                </a:lnTo>
                <a:lnTo>
                  <a:pt x="7144" y="259556"/>
                </a:lnTo>
                <a:lnTo>
                  <a:pt x="0" y="216693"/>
                </a:lnTo>
                <a:lnTo>
                  <a:pt x="0" y="195262"/>
                </a:lnTo>
                <a:lnTo>
                  <a:pt x="4763" y="180975"/>
                </a:lnTo>
                <a:lnTo>
                  <a:pt x="14288" y="173831"/>
                </a:lnTo>
                <a:lnTo>
                  <a:pt x="30957" y="178593"/>
                </a:lnTo>
                <a:lnTo>
                  <a:pt x="57150" y="197643"/>
                </a:lnTo>
                <a:lnTo>
                  <a:pt x="95250" y="219075"/>
                </a:lnTo>
                <a:lnTo>
                  <a:pt x="159544" y="247650"/>
                </a:lnTo>
                <a:lnTo>
                  <a:pt x="211932" y="261937"/>
                </a:lnTo>
                <a:lnTo>
                  <a:pt x="247650" y="261937"/>
                </a:lnTo>
                <a:lnTo>
                  <a:pt x="278607" y="254793"/>
                </a:lnTo>
                <a:lnTo>
                  <a:pt x="366713" y="223837"/>
                </a:lnTo>
                <a:lnTo>
                  <a:pt x="464344" y="185737"/>
                </a:lnTo>
                <a:lnTo>
                  <a:pt x="571500" y="133350"/>
                </a:lnTo>
                <a:lnTo>
                  <a:pt x="666750" y="78581"/>
                </a:lnTo>
                <a:lnTo>
                  <a:pt x="697707" y="52387"/>
                </a:lnTo>
                <a:lnTo>
                  <a:pt x="728663" y="26193"/>
                </a:lnTo>
                <a:lnTo>
                  <a:pt x="759619" y="11906"/>
                </a:lnTo>
                <a:lnTo>
                  <a:pt x="792957" y="0"/>
                </a:lnTo>
                <a:lnTo>
                  <a:pt x="814388" y="0"/>
                </a:lnTo>
                <a:lnTo>
                  <a:pt x="847725" y="11906"/>
                </a:lnTo>
                <a:lnTo>
                  <a:pt x="914400" y="47625"/>
                </a:lnTo>
                <a:lnTo>
                  <a:pt x="964407" y="80962"/>
                </a:lnTo>
                <a:lnTo>
                  <a:pt x="1002507" y="116681"/>
                </a:lnTo>
                <a:lnTo>
                  <a:pt x="1035844" y="157162"/>
                </a:lnTo>
                <a:lnTo>
                  <a:pt x="1050132" y="171450"/>
                </a:lnTo>
                <a:lnTo>
                  <a:pt x="1064419" y="192881"/>
                </a:lnTo>
                <a:lnTo>
                  <a:pt x="1073944" y="214312"/>
                </a:lnTo>
                <a:lnTo>
                  <a:pt x="1076325" y="238125"/>
                </a:lnTo>
                <a:lnTo>
                  <a:pt x="1069182" y="259556"/>
                </a:lnTo>
                <a:lnTo>
                  <a:pt x="1052513" y="278606"/>
                </a:lnTo>
                <a:lnTo>
                  <a:pt x="1023938" y="292893"/>
                </a:lnTo>
                <a:lnTo>
                  <a:pt x="992982" y="307181"/>
                </a:lnTo>
                <a:lnTo>
                  <a:pt x="966788" y="326231"/>
                </a:lnTo>
                <a:lnTo>
                  <a:pt x="885825" y="416718"/>
                </a:lnTo>
                <a:lnTo>
                  <a:pt x="766763" y="561975"/>
                </a:lnTo>
                <a:lnTo>
                  <a:pt x="604838" y="778668"/>
                </a:lnTo>
                <a:lnTo>
                  <a:pt x="588169" y="812006"/>
                </a:lnTo>
                <a:lnTo>
                  <a:pt x="590550" y="819150"/>
                </a:lnTo>
                <a:lnTo>
                  <a:pt x="628650" y="831056"/>
                </a:lnTo>
                <a:lnTo>
                  <a:pt x="764382" y="876300"/>
                </a:lnTo>
                <a:lnTo>
                  <a:pt x="847725" y="904875"/>
                </a:lnTo>
                <a:lnTo>
                  <a:pt x="885825" y="926306"/>
                </a:lnTo>
                <a:lnTo>
                  <a:pt x="923925" y="952500"/>
                </a:lnTo>
                <a:lnTo>
                  <a:pt x="957263" y="981075"/>
                </a:lnTo>
                <a:lnTo>
                  <a:pt x="990600" y="1012031"/>
                </a:lnTo>
                <a:lnTo>
                  <a:pt x="1026319" y="1052512"/>
                </a:lnTo>
                <a:lnTo>
                  <a:pt x="1054894" y="1097756"/>
                </a:lnTo>
                <a:lnTo>
                  <a:pt x="1081088" y="1154906"/>
                </a:lnTo>
                <a:lnTo>
                  <a:pt x="1090613" y="1193006"/>
                </a:lnTo>
                <a:lnTo>
                  <a:pt x="1090613" y="1228725"/>
                </a:lnTo>
                <a:lnTo>
                  <a:pt x="1078707" y="1264443"/>
                </a:lnTo>
                <a:lnTo>
                  <a:pt x="1057275" y="1293018"/>
                </a:lnTo>
                <a:lnTo>
                  <a:pt x="1028700" y="1316831"/>
                </a:lnTo>
                <a:lnTo>
                  <a:pt x="745332" y="1064418"/>
                </a:lnTo>
                <a:lnTo>
                  <a:pt x="723900" y="1042987"/>
                </a:lnTo>
                <a:lnTo>
                  <a:pt x="685800" y="1012031"/>
                </a:lnTo>
                <a:lnTo>
                  <a:pt x="650082" y="988218"/>
                </a:lnTo>
                <a:lnTo>
                  <a:pt x="597694" y="959643"/>
                </a:lnTo>
                <a:lnTo>
                  <a:pt x="542925" y="935831"/>
                </a:lnTo>
                <a:lnTo>
                  <a:pt x="495300" y="916781"/>
                </a:lnTo>
                <a:lnTo>
                  <a:pt x="461963" y="902493"/>
                </a:lnTo>
                <a:lnTo>
                  <a:pt x="450057" y="892968"/>
                </a:lnTo>
                <a:lnTo>
                  <a:pt x="440532" y="881062"/>
                </a:lnTo>
                <a:lnTo>
                  <a:pt x="431007" y="857250"/>
                </a:lnTo>
                <a:lnTo>
                  <a:pt x="428625" y="826293"/>
                </a:lnTo>
                <a:lnTo>
                  <a:pt x="435769" y="790575"/>
                </a:lnTo>
                <a:lnTo>
                  <a:pt x="485775" y="690562"/>
                </a:lnTo>
                <a:lnTo>
                  <a:pt x="571500" y="5167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7E1E11D-54A2-4D93-A075-D33B2D9B1D56}"/>
              </a:ext>
            </a:extLst>
          </p:cNvPr>
          <p:cNvSpPr/>
          <p:nvPr/>
        </p:nvSpPr>
        <p:spPr>
          <a:xfrm>
            <a:off x="5762626" y="2181225"/>
            <a:ext cx="1820863" cy="357188"/>
          </a:xfrm>
          <a:custGeom>
            <a:avLst/>
            <a:gdLst>
              <a:gd name="connsiteX0" fmla="*/ 604838 w 1821656"/>
              <a:gd name="connsiteY0" fmla="*/ 171450 h 357188"/>
              <a:gd name="connsiteX1" fmla="*/ 476250 w 1821656"/>
              <a:gd name="connsiteY1" fmla="*/ 178594 h 357188"/>
              <a:gd name="connsiteX2" fmla="*/ 352425 w 1821656"/>
              <a:gd name="connsiteY2" fmla="*/ 176213 h 357188"/>
              <a:gd name="connsiteX3" fmla="*/ 283369 w 1821656"/>
              <a:gd name="connsiteY3" fmla="*/ 171450 h 357188"/>
              <a:gd name="connsiteX4" fmla="*/ 214313 w 1821656"/>
              <a:gd name="connsiteY4" fmla="*/ 159544 h 357188"/>
              <a:gd name="connsiteX5" fmla="*/ 195263 w 1821656"/>
              <a:gd name="connsiteY5" fmla="*/ 154781 h 357188"/>
              <a:gd name="connsiteX6" fmla="*/ 173831 w 1821656"/>
              <a:gd name="connsiteY6" fmla="*/ 138113 h 357188"/>
              <a:gd name="connsiteX7" fmla="*/ 111919 w 1821656"/>
              <a:gd name="connsiteY7" fmla="*/ 71438 h 357188"/>
              <a:gd name="connsiteX8" fmla="*/ 0 w 1821656"/>
              <a:gd name="connsiteY8" fmla="*/ 211931 h 357188"/>
              <a:gd name="connsiteX9" fmla="*/ 73819 w 1821656"/>
              <a:gd name="connsiteY9" fmla="*/ 273844 h 357188"/>
              <a:gd name="connsiteX10" fmla="*/ 107156 w 1821656"/>
              <a:gd name="connsiteY10" fmla="*/ 300038 h 357188"/>
              <a:gd name="connsiteX11" fmla="*/ 145256 w 1821656"/>
              <a:gd name="connsiteY11" fmla="*/ 321469 h 357188"/>
              <a:gd name="connsiteX12" fmla="*/ 183356 w 1821656"/>
              <a:gd name="connsiteY12" fmla="*/ 340519 h 357188"/>
              <a:gd name="connsiteX13" fmla="*/ 226219 w 1821656"/>
              <a:gd name="connsiteY13" fmla="*/ 354806 h 357188"/>
              <a:gd name="connsiteX14" fmla="*/ 290513 w 1821656"/>
              <a:gd name="connsiteY14" fmla="*/ 357188 h 357188"/>
              <a:gd name="connsiteX15" fmla="*/ 478631 w 1821656"/>
              <a:gd name="connsiteY15" fmla="*/ 350044 h 357188"/>
              <a:gd name="connsiteX16" fmla="*/ 690563 w 1821656"/>
              <a:gd name="connsiteY16" fmla="*/ 338138 h 357188"/>
              <a:gd name="connsiteX17" fmla="*/ 821531 w 1821656"/>
              <a:gd name="connsiteY17" fmla="*/ 330994 h 357188"/>
              <a:gd name="connsiteX18" fmla="*/ 1095375 w 1821656"/>
              <a:gd name="connsiteY18" fmla="*/ 302419 h 357188"/>
              <a:gd name="connsiteX19" fmla="*/ 1312069 w 1821656"/>
              <a:gd name="connsiteY19" fmla="*/ 276225 h 357188"/>
              <a:gd name="connsiteX20" fmla="*/ 1545431 w 1821656"/>
              <a:gd name="connsiteY20" fmla="*/ 250031 h 357188"/>
              <a:gd name="connsiteX21" fmla="*/ 1666875 w 1821656"/>
              <a:gd name="connsiteY21" fmla="*/ 238125 h 357188"/>
              <a:gd name="connsiteX22" fmla="*/ 1733550 w 1821656"/>
              <a:gd name="connsiteY22" fmla="*/ 228600 h 357188"/>
              <a:gd name="connsiteX23" fmla="*/ 1774031 w 1821656"/>
              <a:gd name="connsiteY23" fmla="*/ 219075 h 357188"/>
              <a:gd name="connsiteX24" fmla="*/ 1795463 w 1821656"/>
              <a:gd name="connsiteY24" fmla="*/ 211931 h 357188"/>
              <a:gd name="connsiteX25" fmla="*/ 1814513 w 1821656"/>
              <a:gd name="connsiteY25" fmla="*/ 195263 h 357188"/>
              <a:gd name="connsiteX26" fmla="*/ 1821656 w 1821656"/>
              <a:gd name="connsiteY26" fmla="*/ 180975 h 357188"/>
              <a:gd name="connsiteX27" fmla="*/ 1821656 w 1821656"/>
              <a:gd name="connsiteY27" fmla="*/ 166688 h 357188"/>
              <a:gd name="connsiteX28" fmla="*/ 1816894 w 1821656"/>
              <a:gd name="connsiteY28" fmla="*/ 147638 h 357188"/>
              <a:gd name="connsiteX29" fmla="*/ 1809750 w 1821656"/>
              <a:gd name="connsiteY29" fmla="*/ 130969 h 357188"/>
              <a:gd name="connsiteX30" fmla="*/ 1795463 w 1821656"/>
              <a:gd name="connsiteY30" fmla="*/ 114300 h 357188"/>
              <a:gd name="connsiteX31" fmla="*/ 1766888 w 1821656"/>
              <a:gd name="connsiteY31" fmla="*/ 88106 h 357188"/>
              <a:gd name="connsiteX32" fmla="*/ 1747838 w 1821656"/>
              <a:gd name="connsiteY32" fmla="*/ 76200 h 357188"/>
              <a:gd name="connsiteX33" fmla="*/ 1714500 w 1821656"/>
              <a:gd name="connsiteY33" fmla="*/ 59531 h 357188"/>
              <a:gd name="connsiteX34" fmla="*/ 1666875 w 1821656"/>
              <a:gd name="connsiteY34" fmla="*/ 40481 h 357188"/>
              <a:gd name="connsiteX35" fmla="*/ 1593056 w 1821656"/>
              <a:gd name="connsiteY35" fmla="*/ 14288 h 357188"/>
              <a:gd name="connsiteX36" fmla="*/ 1531144 w 1821656"/>
              <a:gd name="connsiteY36" fmla="*/ 0 h 357188"/>
              <a:gd name="connsiteX37" fmla="*/ 1500188 w 1821656"/>
              <a:gd name="connsiteY37" fmla="*/ 0 h 357188"/>
              <a:gd name="connsiteX38" fmla="*/ 1471613 w 1821656"/>
              <a:gd name="connsiteY38" fmla="*/ 4763 h 357188"/>
              <a:gd name="connsiteX39" fmla="*/ 1445419 w 1821656"/>
              <a:gd name="connsiteY39" fmla="*/ 11906 h 357188"/>
              <a:gd name="connsiteX40" fmla="*/ 1376363 w 1821656"/>
              <a:gd name="connsiteY40" fmla="*/ 42863 h 357188"/>
              <a:gd name="connsiteX41" fmla="*/ 1266825 w 1821656"/>
              <a:gd name="connsiteY41" fmla="*/ 73819 h 357188"/>
              <a:gd name="connsiteX42" fmla="*/ 1107281 w 1821656"/>
              <a:gd name="connsiteY42" fmla="*/ 116681 h 357188"/>
              <a:gd name="connsiteX43" fmla="*/ 995363 w 1821656"/>
              <a:gd name="connsiteY43" fmla="*/ 135731 h 357188"/>
              <a:gd name="connsiteX44" fmla="*/ 604838 w 1821656"/>
              <a:gd name="connsiteY44" fmla="*/ 171450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21656" h="357188">
                <a:moveTo>
                  <a:pt x="604838" y="171450"/>
                </a:moveTo>
                <a:lnTo>
                  <a:pt x="476250" y="178594"/>
                </a:lnTo>
                <a:lnTo>
                  <a:pt x="352425" y="176213"/>
                </a:lnTo>
                <a:lnTo>
                  <a:pt x="283369" y="171450"/>
                </a:lnTo>
                <a:lnTo>
                  <a:pt x="214313" y="159544"/>
                </a:lnTo>
                <a:lnTo>
                  <a:pt x="195263" y="154781"/>
                </a:lnTo>
                <a:lnTo>
                  <a:pt x="173831" y="138113"/>
                </a:lnTo>
                <a:lnTo>
                  <a:pt x="111919" y="71438"/>
                </a:lnTo>
                <a:lnTo>
                  <a:pt x="0" y="211931"/>
                </a:lnTo>
                <a:lnTo>
                  <a:pt x="73819" y="273844"/>
                </a:lnTo>
                <a:lnTo>
                  <a:pt x="107156" y="300038"/>
                </a:lnTo>
                <a:lnTo>
                  <a:pt x="145256" y="321469"/>
                </a:lnTo>
                <a:lnTo>
                  <a:pt x="183356" y="340519"/>
                </a:lnTo>
                <a:lnTo>
                  <a:pt x="226219" y="354806"/>
                </a:lnTo>
                <a:lnTo>
                  <a:pt x="290513" y="357188"/>
                </a:lnTo>
                <a:lnTo>
                  <a:pt x="478631" y="350044"/>
                </a:lnTo>
                <a:lnTo>
                  <a:pt x="690563" y="338138"/>
                </a:lnTo>
                <a:lnTo>
                  <a:pt x="821531" y="330994"/>
                </a:lnTo>
                <a:lnTo>
                  <a:pt x="1095375" y="302419"/>
                </a:lnTo>
                <a:lnTo>
                  <a:pt x="1312069" y="276225"/>
                </a:lnTo>
                <a:lnTo>
                  <a:pt x="1545431" y="250031"/>
                </a:lnTo>
                <a:lnTo>
                  <a:pt x="1666875" y="238125"/>
                </a:lnTo>
                <a:lnTo>
                  <a:pt x="1733550" y="228600"/>
                </a:lnTo>
                <a:lnTo>
                  <a:pt x="1774031" y="219075"/>
                </a:lnTo>
                <a:lnTo>
                  <a:pt x="1795463" y="211931"/>
                </a:lnTo>
                <a:lnTo>
                  <a:pt x="1814513" y="195263"/>
                </a:lnTo>
                <a:lnTo>
                  <a:pt x="1821656" y="180975"/>
                </a:lnTo>
                <a:lnTo>
                  <a:pt x="1821656" y="166688"/>
                </a:lnTo>
                <a:lnTo>
                  <a:pt x="1816894" y="147638"/>
                </a:lnTo>
                <a:lnTo>
                  <a:pt x="1809750" y="130969"/>
                </a:lnTo>
                <a:lnTo>
                  <a:pt x="1795463" y="114300"/>
                </a:lnTo>
                <a:lnTo>
                  <a:pt x="1766888" y="88106"/>
                </a:lnTo>
                <a:lnTo>
                  <a:pt x="1747838" y="76200"/>
                </a:lnTo>
                <a:lnTo>
                  <a:pt x="1714500" y="59531"/>
                </a:lnTo>
                <a:lnTo>
                  <a:pt x="1666875" y="40481"/>
                </a:lnTo>
                <a:lnTo>
                  <a:pt x="1593056" y="14288"/>
                </a:lnTo>
                <a:lnTo>
                  <a:pt x="1531144" y="0"/>
                </a:lnTo>
                <a:lnTo>
                  <a:pt x="1500188" y="0"/>
                </a:lnTo>
                <a:lnTo>
                  <a:pt x="1471613" y="4763"/>
                </a:lnTo>
                <a:lnTo>
                  <a:pt x="1445419" y="11906"/>
                </a:lnTo>
                <a:lnTo>
                  <a:pt x="1376363" y="42863"/>
                </a:lnTo>
                <a:lnTo>
                  <a:pt x="1266825" y="73819"/>
                </a:lnTo>
                <a:lnTo>
                  <a:pt x="1107281" y="116681"/>
                </a:lnTo>
                <a:lnTo>
                  <a:pt x="995363" y="135731"/>
                </a:lnTo>
                <a:lnTo>
                  <a:pt x="604838" y="1714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2AE9ECD-C35A-4E28-9FC7-40B0761DF414}"/>
              </a:ext>
            </a:extLst>
          </p:cNvPr>
          <p:cNvSpPr/>
          <p:nvPr/>
        </p:nvSpPr>
        <p:spPr>
          <a:xfrm>
            <a:off x="6367464" y="1414464"/>
            <a:ext cx="504825" cy="1766887"/>
          </a:xfrm>
          <a:custGeom>
            <a:avLst/>
            <a:gdLst>
              <a:gd name="connsiteX0" fmla="*/ 190500 w 504825"/>
              <a:gd name="connsiteY0" fmla="*/ 695325 h 1766887"/>
              <a:gd name="connsiteX1" fmla="*/ 190500 w 504825"/>
              <a:gd name="connsiteY1" fmla="*/ 316706 h 1766887"/>
              <a:gd name="connsiteX2" fmla="*/ 185737 w 504825"/>
              <a:gd name="connsiteY2" fmla="*/ 278606 h 1766887"/>
              <a:gd name="connsiteX3" fmla="*/ 176212 w 504825"/>
              <a:gd name="connsiteY3" fmla="*/ 247650 h 1766887"/>
              <a:gd name="connsiteX4" fmla="*/ 164306 w 504825"/>
              <a:gd name="connsiteY4" fmla="*/ 221456 h 1766887"/>
              <a:gd name="connsiteX5" fmla="*/ 147637 w 504825"/>
              <a:gd name="connsiteY5" fmla="*/ 195262 h 1766887"/>
              <a:gd name="connsiteX6" fmla="*/ 130968 w 504825"/>
              <a:gd name="connsiteY6" fmla="*/ 171450 h 1766887"/>
              <a:gd name="connsiteX7" fmla="*/ 102393 w 504825"/>
              <a:gd name="connsiteY7" fmla="*/ 138112 h 1766887"/>
              <a:gd name="connsiteX8" fmla="*/ 80962 w 504825"/>
              <a:gd name="connsiteY8" fmla="*/ 116681 h 1766887"/>
              <a:gd name="connsiteX9" fmla="*/ 54768 w 504825"/>
              <a:gd name="connsiteY9" fmla="*/ 92868 h 1766887"/>
              <a:gd name="connsiteX10" fmla="*/ 38100 w 504825"/>
              <a:gd name="connsiteY10" fmla="*/ 78581 h 1766887"/>
              <a:gd name="connsiteX11" fmla="*/ 21431 w 504825"/>
              <a:gd name="connsiteY11" fmla="*/ 61912 h 1766887"/>
              <a:gd name="connsiteX12" fmla="*/ 9525 w 504825"/>
              <a:gd name="connsiteY12" fmla="*/ 50006 h 1766887"/>
              <a:gd name="connsiteX13" fmla="*/ 2381 w 504825"/>
              <a:gd name="connsiteY13" fmla="*/ 35718 h 1766887"/>
              <a:gd name="connsiteX14" fmla="*/ 0 w 504825"/>
              <a:gd name="connsiteY14" fmla="*/ 16668 h 1766887"/>
              <a:gd name="connsiteX15" fmla="*/ 4762 w 504825"/>
              <a:gd name="connsiteY15" fmla="*/ 4762 h 1766887"/>
              <a:gd name="connsiteX16" fmla="*/ 14287 w 504825"/>
              <a:gd name="connsiteY16" fmla="*/ 2381 h 1766887"/>
              <a:gd name="connsiteX17" fmla="*/ 35718 w 504825"/>
              <a:gd name="connsiteY17" fmla="*/ 0 h 1766887"/>
              <a:gd name="connsiteX18" fmla="*/ 83343 w 504825"/>
              <a:gd name="connsiteY18" fmla="*/ 7143 h 1766887"/>
              <a:gd name="connsiteX19" fmla="*/ 152400 w 504825"/>
              <a:gd name="connsiteY19" fmla="*/ 28575 h 1766887"/>
              <a:gd name="connsiteX20" fmla="*/ 271462 w 504825"/>
              <a:gd name="connsiteY20" fmla="*/ 71437 h 1766887"/>
              <a:gd name="connsiteX21" fmla="*/ 347662 w 504825"/>
              <a:gd name="connsiteY21" fmla="*/ 107156 h 1766887"/>
              <a:gd name="connsiteX22" fmla="*/ 400050 w 504825"/>
              <a:gd name="connsiteY22" fmla="*/ 138112 h 1766887"/>
              <a:gd name="connsiteX23" fmla="*/ 442912 w 504825"/>
              <a:gd name="connsiteY23" fmla="*/ 169068 h 1766887"/>
              <a:gd name="connsiteX24" fmla="*/ 471487 w 504825"/>
              <a:gd name="connsiteY24" fmla="*/ 197643 h 1766887"/>
              <a:gd name="connsiteX25" fmla="*/ 497681 w 504825"/>
              <a:gd name="connsiteY25" fmla="*/ 233362 h 1766887"/>
              <a:gd name="connsiteX26" fmla="*/ 504825 w 504825"/>
              <a:gd name="connsiteY26" fmla="*/ 259556 h 1766887"/>
              <a:gd name="connsiteX27" fmla="*/ 495300 w 504825"/>
              <a:gd name="connsiteY27" fmla="*/ 300037 h 1766887"/>
              <a:gd name="connsiteX28" fmla="*/ 473868 w 504825"/>
              <a:gd name="connsiteY28" fmla="*/ 352425 h 1766887"/>
              <a:gd name="connsiteX29" fmla="*/ 459581 w 504825"/>
              <a:gd name="connsiteY29" fmla="*/ 385762 h 1766887"/>
              <a:gd name="connsiteX30" fmla="*/ 442912 w 504825"/>
              <a:gd name="connsiteY30" fmla="*/ 564356 h 1766887"/>
              <a:gd name="connsiteX31" fmla="*/ 411956 w 504825"/>
              <a:gd name="connsiteY31" fmla="*/ 921543 h 1766887"/>
              <a:gd name="connsiteX32" fmla="*/ 414337 w 504825"/>
              <a:gd name="connsiteY32" fmla="*/ 1066800 h 1766887"/>
              <a:gd name="connsiteX33" fmla="*/ 404812 w 504825"/>
              <a:gd name="connsiteY33" fmla="*/ 1328737 h 1766887"/>
              <a:gd name="connsiteX34" fmla="*/ 388143 w 504825"/>
              <a:gd name="connsiteY34" fmla="*/ 1743075 h 1766887"/>
              <a:gd name="connsiteX35" fmla="*/ 190500 w 504825"/>
              <a:gd name="connsiteY35" fmla="*/ 1766887 h 1766887"/>
              <a:gd name="connsiteX36" fmla="*/ 190500 w 504825"/>
              <a:gd name="connsiteY36" fmla="*/ 1638300 h 1766887"/>
              <a:gd name="connsiteX37" fmla="*/ 188118 w 504825"/>
              <a:gd name="connsiteY37" fmla="*/ 1295400 h 1766887"/>
              <a:gd name="connsiteX38" fmla="*/ 188118 w 504825"/>
              <a:gd name="connsiteY38" fmla="*/ 1078706 h 1766887"/>
              <a:gd name="connsiteX39" fmla="*/ 190500 w 504825"/>
              <a:gd name="connsiteY39" fmla="*/ 695325 h 1766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04825" h="1766887">
                <a:moveTo>
                  <a:pt x="190500" y="695325"/>
                </a:moveTo>
                <a:lnTo>
                  <a:pt x="190500" y="316706"/>
                </a:lnTo>
                <a:lnTo>
                  <a:pt x="185737" y="278606"/>
                </a:lnTo>
                <a:lnTo>
                  <a:pt x="176212" y="247650"/>
                </a:lnTo>
                <a:lnTo>
                  <a:pt x="164306" y="221456"/>
                </a:lnTo>
                <a:lnTo>
                  <a:pt x="147637" y="195262"/>
                </a:lnTo>
                <a:lnTo>
                  <a:pt x="130968" y="171450"/>
                </a:lnTo>
                <a:lnTo>
                  <a:pt x="102393" y="138112"/>
                </a:lnTo>
                <a:lnTo>
                  <a:pt x="80962" y="116681"/>
                </a:lnTo>
                <a:lnTo>
                  <a:pt x="54768" y="92868"/>
                </a:lnTo>
                <a:lnTo>
                  <a:pt x="38100" y="78581"/>
                </a:lnTo>
                <a:lnTo>
                  <a:pt x="21431" y="61912"/>
                </a:lnTo>
                <a:lnTo>
                  <a:pt x="9525" y="50006"/>
                </a:lnTo>
                <a:lnTo>
                  <a:pt x="2381" y="35718"/>
                </a:lnTo>
                <a:lnTo>
                  <a:pt x="0" y="16668"/>
                </a:lnTo>
                <a:lnTo>
                  <a:pt x="4762" y="4762"/>
                </a:lnTo>
                <a:lnTo>
                  <a:pt x="14287" y="2381"/>
                </a:lnTo>
                <a:lnTo>
                  <a:pt x="35718" y="0"/>
                </a:lnTo>
                <a:lnTo>
                  <a:pt x="83343" y="7143"/>
                </a:lnTo>
                <a:lnTo>
                  <a:pt x="152400" y="28575"/>
                </a:lnTo>
                <a:lnTo>
                  <a:pt x="271462" y="71437"/>
                </a:lnTo>
                <a:lnTo>
                  <a:pt x="347662" y="107156"/>
                </a:lnTo>
                <a:lnTo>
                  <a:pt x="400050" y="138112"/>
                </a:lnTo>
                <a:lnTo>
                  <a:pt x="442912" y="169068"/>
                </a:lnTo>
                <a:lnTo>
                  <a:pt x="471487" y="197643"/>
                </a:lnTo>
                <a:lnTo>
                  <a:pt x="497681" y="233362"/>
                </a:lnTo>
                <a:lnTo>
                  <a:pt x="504825" y="259556"/>
                </a:lnTo>
                <a:lnTo>
                  <a:pt x="495300" y="300037"/>
                </a:lnTo>
                <a:lnTo>
                  <a:pt x="473868" y="352425"/>
                </a:lnTo>
                <a:lnTo>
                  <a:pt x="459581" y="385762"/>
                </a:lnTo>
                <a:lnTo>
                  <a:pt x="442912" y="564356"/>
                </a:lnTo>
                <a:lnTo>
                  <a:pt x="411956" y="921543"/>
                </a:lnTo>
                <a:cubicBezTo>
                  <a:pt x="412750" y="969962"/>
                  <a:pt x="413543" y="1018381"/>
                  <a:pt x="414337" y="1066800"/>
                </a:cubicBezTo>
                <a:lnTo>
                  <a:pt x="404812" y="1328737"/>
                </a:lnTo>
                <a:lnTo>
                  <a:pt x="388143" y="1743075"/>
                </a:lnTo>
                <a:lnTo>
                  <a:pt x="190500" y="1766887"/>
                </a:lnTo>
                <a:lnTo>
                  <a:pt x="190500" y="1638300"/>
                </a:lnTo>
                <a:lnTo>
                  <a:pt x="188118" y="1295400"/>
                </a:lnTo>
                <a:lnTo>
                  <a:pt x="188118" y="1078706"/>
                </a:lnTo>
                <a:lnTo>
                  <a:pt x="190500" y="6953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F34DDD3-FFAD-4C6A-A81D-6DE1D963DCED}"/>
              </a:ext>
            </a:extLst>
          </p:cNvPr>
          <p:cNvSpPr/>
          <p:nvPr/>
        </p:nvSpPr>
        <p:spPr>
          <a:xfrm>
            <a:off x="4994275" y="2986088"/>
            <a:ext cx="3100388" cy="531812"/>
          </a:xfrm>
          <a:custGeom>
            <a:avLst/>
            <a:gdLst>
              <a:gd name="connsiteX0" fmla="*/ 991673 w 3101233"/>
              <a:gd name="connsiteY0" fmla="*/ 190607 h 533185"/>
              <a:gd name="connsiteX1" fmla="*/ 1316221 w 3101233"/>
              <a:gd name="connsiteY1" fmla="*/ 144243 h 533185"/>
              <a:gd name="connsiteX2" fmla="*/ 1578950 w 3101233"/>
              <a:gd name="connsiteY2" fmla="*/ 108182 h 533185"/>
              <a:gd name="connsiteX3" fmla="*/ 1851982 w 3101233"/>
              <a:gd name="connsiteY3" fmla="*/ 77273 h 533185"/>
              <a:gd name="connsiteX4" fmla="*/ 2021983 w 3101233"/>
              <a:gd name="connsiteY4" fmla="*/ 61818 h 533185"/>
              <a:gd name="connsiteX5" fmla="*/ 2202287 w 3101233"/>
              <a:gd name="connsiteY5" fmla="*/ 51515 h 533185"/>
              <a:gd name="connsiteX6" fmla="*/ 2374864 w 3101233"/>
              <a:gd name="connsiteY6" fmla="*/ 43788 h 533185"/>
              <a:gd name="connsiteX7" fmla="*/ 2544865 w 3101233"/>
              <a:gd name="connsiteY7" fmla="*/ 43788 h 533185"/>
              <a:gd name="connsiteX8" fmla="*/ 2565472 w 3101233"/>
              <a:gd name="connsiteY8" fmla="*/ 43788 h 533185"/>
              <a:gd name="connsiteX9" fmla="*/ 2604108 w 3101233"/>
              <a:gd name="connsiteY9" fmla="*/ 28333 h 533185"/>
              <a:gd name="connsiteX10" fmla="*/ 2642745 w 3101233"/>
              <a:gd name="connsiteY10" fmla="*/ 15454 h 533185"/>
              <a:gd name="connsiteX11" fmla="*/ 2712291 w 3101233"/>
              <a:gd name="connsiteY11" fmla="*/ 0 h 533185"/>
              <a:gd name="connsiteX12" fmla="*/ 2740624 w 3101233"/>
              <a:gd name="connsiteY12" fmla="*/ 0 h 533185"/>
              <a:gd name="connsiteX13" fmla="*/ 2763806 w 3101233"/>
              <a:gd name="connsiteY13" fmla="*/ 2576 h 533185"/>
              <a:gd name="connsiteX14" fmla="*/ 2812746 w 3101233"/>
              <a:gd name="connsiteY14" fmla="*/ 20606 h 533185"/>
              <a:gd name="connsiteX15" fmla="*/ 2897747 w 3101233"/>
              <a:gd name="connsiteY15" fmla="*/ 56667 h 533185"/>
              <a:gd name="connsiteX16" fmla="*/ 2985323 w 3101233"/>
              <a:gd name="connsiteY16" fmla="*/ 100455 h 533185"/>
              <a:gd name="connsiteX17" fmla="*/ 3039414 w 3101233"/>
              <a:gd name="connsiteY17" fmla="*/ 133940 h 533185"/>
              <a:gd name="connsiteX18" fmla="*/ 3062596 w 3101233"/>
              <a:gd name="connsiteY18" fmla="*/ 151971 h 533185"/>
              <a:gd name="connsiteX19" fmla="*/ 3080627 w 3101233"/>
              <a:gd name="connsiteY19" fmla="*/ 170001 h 533185"/>
              <a:gd name="connsiteX20" fmla="*/ 3098657 w 3101233"/>
              <a:gd name="connsiteY20" fmla="*/ 200910 h 533185"/>
              <a:gd name="connsiteX21" fmla="*/ 3101233 w 3101233"/>
              <a:gd name="connsiteY21" fmla="*/ 224092 h 533185"/>
              <a:gd name="connsiteX22" fmla="*/ 3093505 w 3101233"/>
              <a:gd name="connsiteY22" fmla="*/ 247274 h 533185"/>
              <a:gd name="connsiteX23" fmla="*/ 3070323 w 3101233"/>
              <a:gd name="connsiteY23" fmla="*/ 265305 h 533185"/>
              <a:gd name="connsiteX24" fmla="*/ 3021384 w 3101233"/>
              <a:gd name="connsiteY24" fmla="*/ 280759 h 533185"/>
              <a:gd name="connsiteX25" fmla="*/ 2975020 w 3101233"/>
              <a:gd name="connsiteY25" fmla="*/ 288487 h 533185"/>
              <a:gd name="connsiteX26" fmla="*/ 2923504 w 3101233"/>
              <a:gd name="connsiteY26" fmla="*/ 285911 h 533185"/>
              <a:gd name="connsiteX27" fmla="*/ 2794716 w 3101233"/>
              <a:gd name="connsiteY27" fmla="*/ 273032 h 533185"/>
              <a:gd name="connsiteX28" fmla="*/ 2635018 w 3101233"/>
              <a:gd name="connsiteY28" fmla="*/ 265305 h 533185"/>
              <a:gd name="connsiteX29" fmla="*/ 2377440 w 3101233"/>
              <a:gd name="connsiteY29" fmla="*/ 257577 h 533185"/>
              <a:gd name="connsiteX30" fmla="*/ 2076074 w 3101233"/>
              <a:gd name="connsiteY30" fmla="*/ 265305 h 533185"/>
              <a:gd name="connsiteX31" fmla="*/ 1756678 w 3101233"/>
              <a:gd name="connsiteY31" fmla="*/ 283335 h 533185"/>
              <a:gd name="connsiteX32" fmla="*/ 1524859 w 3101233"/>
              <a:gd name="connsiteY32" fmla="*/ 306517 h 533185"/>
              <a:gd name="connsiteX33" fmla="*/ 1303342 w 3101233"/>
              <a:gd name="connsiteY33" fmla="*/ 334851 h 533185"/>
              <a:gd name="connsiteX34" fmla="*/ 1050916 w 3101233"/>
              <a:gd name="connsiteY34" fmla="*/ 383790 h 533185"/>
              <a:gd name="connsiteX35" fmla="*/ 790763 w 3101233"/>
              <a:gd name="connsiteY35" fmla="*/ 440457 h 533185"/>
              <a:gd name="connsiteX36" fmla="*/ 553792 w 3101233"/>
              <a:gd name="connsiteY36" fmla="*/ 497124 h 533185"/>
              <a:gd name="connsiteX37" fmla="*/ 406972 w 3101233"/>
              <a:gd name="connsiteY37" fmla="*/ 533185 h 533185"/>
              <a:gd name="connsiteX38" fmla="*/ 391518 w 3101233"/>
              <a:gd name="connsiteY38" fmla="*/ 530609 h 533185"/>
              <a:gd name="connsiteX39" fmla="*/ 358033 w 3101233"/>
              <a:gd name="connsiteY39" fmla="*/ 522882 h 533185"/>
              <a:gd name="connsiteX40" fmla="*/ 296214 w 3101233"/>
              <a:gd name="connsiteY40" fmla="*/ 502276 h 533185"/>
              <a:gd name="connsiteX41" fmla="*/ 229244 w 3101233"/>
              <a:gd name="connsiteY41" fmla="*/ 471367 h 533185"/>
              <a:gd name="connsiteX42" fmla="*/ 200911 w 3101233"/>
              <a:gd name="connsiteY42" fmla="*/ 455912 h 533185"/>
              <a:gd name="connsiteX43" fmla="*/ 141668 w 3101233"/>
              <a:gd name="connsiteY43" fmla="*/ 417275 h 533185"/>
              <a:gd name="connsiteX44" fmla="*/ 118486 w 3101233"/>
              <a:gd name="connsiteY44" fmla="*/ 399245 h 533185"/>
              <a:gd name="connsiteX45" fmla="*/ 90152 w 3101233"/>
              <a:gd name="connsiteY45" fmla="*/ 376063 h 533185"/>
              <a:gd name="connsiteX46" fmla="*/ 61819 w 3101233"/>
              <a:gd name="connsiteY46" fmla="*/ 345154 h 533185"/>
              <a:gd name="connsiteX47" fmla="*/ 33485 w 3101233"/>
              <a:gd name="connsiteY47" fmla="*/ 306517 h 533185"/>
              <a:gd name="connsiteX48" fmla="*/ 7727 w 3101233"/>
              <a:gd name="connsiteY48" fmla="*/ 260153 h 533185"/>
              <a:gd name="connsiteX49" fmla="*/ 0 w 3101233"/>
              <a:gd name="connsiteY49" fmla="*/ 236971 h 533185"/>
              <a:gd name="connsiteX50" fmla="*/ 2576 w 3101233"/>
              <a:gd name="connsiteY50" fmla="*/ 221516 h 533185"/>
              <a:gd name="connsiteX51" fmla="*/ 10303 w 3101233"/>
              <a:gd name="connsiteY51" fmla="*/ 211213 h 533185"/>
              <a:gd name="connsiteX52" fmla="*/ 28334 w 3101233"/>
              <a:gd name="connsiteY52" fmla="*/ 206062 h 533185"/>
              <a:gd name="connsiteX53" fmla="*/ 69546 w 3101233"/>
              <a:gd name="connsiteY53" fmla="*/ 213789 h 533185"/>
              <a:gd name="connsiteX54" fmla="*/ 113334 w 3101233"/>
              <a:gd name="connsiteY54" fmla="*/ 229244 h 533185"/>
              <a:gd name="connsiteX55" fmla="*/ 151971 w 3101233"/>
              <a:gd name="connsiteY55" fmla="*/ 244698 h 533185"/>
              <a:gd name="connsiteX56" fmla="*/ 213789 w 3101233"/>
              <a:gd name="connsiteY56" fmla="*/ 260153 h 533185"/>
              <a:gd name="connsiteX57" fmla="*/ 303942 w 3101233"/>
              <a:gd name="connsiteY57" fmla="*/ 270456 h 533185"/>
              <a:gd name="connsiteX58" fmla="*/ 388942 w 3101233"/>
              <a:gd name="connsiteY58" fmla="*/ 273032 h 533185"/>
              <a:gd name="connsiteX59" fmla="*/ 499700 w 3101233"/>
              <a:gd name="connsiteY59" fmla="*/ 265305 h 533185"/>
              <a:gd name="connsiteX60" fmla="*/ 726369 w 3101233"/>
              <a:gd name="connsiteY60" fmla="*/ 229244 h 533185"/>
              <a:gd name="connsiteX61" fmla="*/ 991673 w 3101233"/>
              <a:gd name="connsiteY61" fmla="*/ 190607 h 533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101233" h="533185">
                <a:moveTo>
                  <a:pt x="991673" y="190607"/>
                </a:moveTo>
                <a:lnTo>
                  <a:pt x="1316221" y="144243"/>
                </a:lnTo>
                <a:lnTo>
                  <a:pt x="1578950" y="108182"/>
                </a:lnTo>
                <a:lnTo>
                  <a:pt x="1851982" y="77273"/>
                </a:lnTo>
                <a:lnTo>
                  <a:pt x="2021983" y="61818"/>
                </a:lnTo>
                <a:lnTo>
                  <a:pt x="2202287" y="51515"/>
                </a:lnTo>
                <a:lnTo>
                  <a:pt x="2374864" y="43788"/>
                </a:lnTo>
                <a:lnTo>
                  <a:pt x="2544865" y="43788"/>
                </a:lnTo>
                <a:lnTo>
                  <a:pt x="2565472" y="43788"/>
                </a:lnTo>
                <a:lnTo>
                  <a:pt x="2604108" y="28333"/>
                </a:lnTo>
                <a:lnTo>
                  <a:pt x="2642745" y="15454"/>
                </a:lnTo>
                <a:lnTo>
                  <a:pt x="2712291" y="0"/>
                </a:lnTo>
                <a:lnTo>
                  <a:pt x="2740624" y="0"/>
                </a:lnTo>
                <a:lnTo>
                  <a:pt x="2763806" y="2576"/>
                </a:lnTo>
                <a:lnTo>
                  <a:pt x="2812746" y="20606"/>
                </a:lnTo>
                <a:lnTo>
                  <a:pt x="2897747" y="56667"/>
                </a:lnTo>
                <a:lnTo>
                  <a:pt x="2985323" y="100455"/>
                </a:lnTo>
                <a:lnTo>
                  <a:pt x="3039414" y="133940"/>
                </a:lnTo>
                <a:lnTo>
                  <a:pt x="3062596" y="151971"/>
                </a:lnTo>
                <a:lnTo>
                  <a:pt x="3080627" y="170001"/>
                </a:lnTo>
                <a:lnTo>
                  <a:pt x="3098657" y="200910"/>
                </a:lnTo>
                <a:lnTo>
                  <a:pt x="3101233" y="224092"/>
                </a:lnTo>
                <a:lnTo>
                  <a:pt x="3093505" y="247274"/>
                </a:lnTo>
                <a:lnTo>
                  <a:pt x="3070323" y="265305"/>
                </a:lnTo>
                <a:lnTo>
                  <a:pt x="3021384" y="280759"/>
                </a:lnTo>
                <a:lnTo>
                  <a:pt x="2975020" y="288487"/>
                </a:lnTo>
                <a:lnTo>
                  <a:pt x="2923504" y="285911"/>
                </a:lnTo>
                <a:lnTo>
                  <a:pt x="2794716" y="273032"/>
                </a:lnTo>
                <a:lnTo>
                  <a:pt x="2635018" y="265305"/>
                </a:lnTo>
                <a:lnTo>
                  <a:pt x="2377440" y="257577"/>
                </a:lnTo>
                <a:lnTo>
                  <a:pt x="2076074" y="265305"/>
                </a:lnTo>
                <a:lnTo>
                  <a:pt x="1756678" y="283335"/>
                </a:lnTo>
                <a:lnTo>
                  <a:pt x="1524859" y="306517"/>
                </a:lnTo>
                <a:lnTo>
                  <a:pt x="1303342" y="334851"/>
                </a:lnTo>
                <a:lnTo>
                  <a:pt x="1050916" y="383790"/>
                </a:lnTo>
                <a:lnTo>
                  <a:pt x="790763" y="440457"/>
                </a:lnTo>
                <a:lnTo>
                  <a:pt x="553792" y="497124"/>
                </a:lnTo>
                <a:lnTo>
                  <a:pt x="406972" y="533185"/>
                </a:lnTo>
                <a:lnTo>
                  <a:pt x="391518" y="530609"/>
                </a:lnTo>
                <a:lnTo>
                  <a:pt x="358033" y="522882"/>
                </a:lnTo>
                <a:lnTo>
                  <a:pt x="296214" y="502276"/>
                </a:lnTo>
                <a:lnTo>
                  <a:pt x="229244" y="471367"/>
                </a:lnTo>
                <a:lnTo>
                  <a:pt x="200911" y="455912"/>
                </a:lnTo>
                <a:lnTo>
                  <a:pt x="141668" y="417275"/>
                </a:lnTo>
                <a:lnTo>
                  <a:pt x="118486" y="399245"/>
                </a:lnTo>
                <a:lnTo>
                  <a:pt x="90152" y="376063"/>
                </a:lnTo>
                <a:lnTo>
                  <a:pt x="61819" y="345154"/>
                </a:lnTo>
                <a:lnTo>
                  <a:pt x="33485" y="306517"/>
                </a:lnTo>
                <a:lnTo>
                  <a:pt x="7727" y="260153"/>
                </a:lnTo>
                <a:lnTo>
                  <a:pt x="0" y="236971"/>
                </a:lnTo>
                <a:lnTo>
                  <a:pt x="2576" y="221516"/>
                </a:lnTo>
                <a:lnTo>
                  <a:pt x="10303" y="211213"/>
                </a:lnTo>
                <a:lnTo>
                  <a:pt x="28334" y="206062"/>
                </a:lnTo>
                <a:lnTo>
                  <a:pt x="69546" y="213789"/>
                </a:lnTo>
                <a:lnTo>
                  <a:pt x="113334" y="229244"/>
                </a:lnTo>
                <a:lnTo>
                  <a:pt x="151971" y="244698"/>
                </a:lnTo>
                <a:lnTo>
                  <a:pt x="213789" y="260153"/>
                </a:lnTo>
                <a:lnTo>
                  <a:pt x="303942" y="270456"/>
                </a:lnTo>
                <a:lnTo>
                  <a:pt x="388942" y="273032"/>
                </a:lnTo>
                <a:lnTo>
                  <a:pt x="499700" y="265305"/>
                </a:lnTo>
                <a:lnTo>
                  <a:pt x="726369" y="229244"/>
                </a:lnTo>
                <a:lnTo>
                  <a:pt x="991673" y="19060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787DD33F-DCF9-4488-93C1-24226ACF9124}"/>
              </a:ext>
            </a:extLst>
          </p:cNvPr>
          <p:cNvSpPr/>
          <p:nvPr/>
        </p:nvSpPr>
        <p:spPr>
          <a:xfrm>
            <a:off x="5843588" y="3765551"/>
            <a:ext cx="1955800" cy="1185863"/>
          </a:xfrm>
          <a:custGeom>
            <a:avLst/>
            <a:gdLst>
              <a:gd name="connsiteX0" fmla="*/ 860308 w 1955013"/>
              <a:gd name="connsiteY0" fmla="*/ 316820 h 1184856"/>
              <a:gd name="connsiteX1" fmla="*/ 489397 w 1955013"/>
              <a:gd name="connsiteY1" fmla="*/ 347729 h 1184856"/>
              <a:gd name="connsiteX2" fmla="*/ 51515 w 1955013"/>
              <a:gd name="connsiteY2" fmla="*/ 383790 h 1184856"/>
              <a:gd name="connsiteX3" fmla="*/ 0 w 1955013"/>
              <a:gd name="connsiteY3" fmla="*/ 188031 h 1184856"/>
              <a:gd name="connsiteX4" fmla="*/ 38636 w 1955013"/>
              <a:gd name="connsiteY4" fmla="*/ 198334 h 1184856"/>
              <a:gd name="connsiteX5" fmla="*/ 74697 w 1955013"/>
              <a:gd name="connsiteY5" fmla="*/ 198334 h 1184856"/>
              <a:gd name="connsiteX6" fmla="*/ 309093 w 1955013"/>
              <a:gd name="connsiteY6" fmla="*/ 175152 h 1184856"/>
              <a:gd name="connsiteX7" fmla="*/ 752126 w 1955013"/>
              <a:gd name="connsiteY7" fmla="*/ 131364 h 1184856"/>
              <a:gd name="connsiteX8" fmla="*/ 1099856 w 1955013"/>
              <a:gd name="connsiteY8" fmla="*/ 97879 h 1184856"/>
              <a:gd name="connsiteX9" fmla="*/ 1403797 w 1955013"/>
              <a:gd name="connsiteY9" fmla="*/ 66970 h 1184856"/>
              <a:gd name="connsiteX10" fmla="*/ 1432130 w 1955013"/>
              <a:gd name="connsiteY10" fmla="*/ 64394 h 1184856"/>
              <a:gd name="connsiteX11" fmla="*/ 1511979 w 1955013"/>
              <a:gd name="connsiteY11" fmla="*/ 33485 h 1184856"/>
              <a:gd name="connsiteX12" fmla="*/ 1594404 w 1955013"/>
              <a:gd name="connsiteY12" fmla="*/ 2575 h 1184856"/>
              <a:gd name="connsiteX13" fmla="*/ 1607283 w 1955013"/>
              <a:gd name="connsiteY13" fmla="*/ 0 h 1184856"/>
              <a:gd name="connsiteX14" fmla="*/ 1627889 w 1955013"/>
              <a:gd name="connsiteY14" fmla="*/ 5151 h 1184856"/>
              <a:gd name="connsiteX15" fmla="*/ 1710314 w 1955013"/>
              <a:gd name="connsiteY15" fmla="*/ 56667 h 1184856"/>
              <a:gd name="connsiteX16" fmla="*/ 1772133 w 1955013"/>
              <a:gd name="connsiteY16" fmla="*/ 103031 h 1184856"/>
              <a:gd name="connsiteX17" fmla="*/ 1851982 w 1955013"/>
              <a:gd name="connsiteY17" fmla="*/ 162273 h 1184856"/>
              <a:gd name="connsiteX18" fmla="*/ 1911225 w 1955013"/>
              <a:gd name="connsiteY18" fmla="*/ 211213 h 1184856"/>
              <a:gd name="connsiteX19" fmla="*/ 1934406 w 1955013"/>
              <a:gd name="connsiteY19" fmla="*/ 231819 h 1184856"/>
              <a:gd name="connsiteX20" fmla="*/ 1947285 w 1955013"/>
              <a:gd name="connsiteY20" fmla="*/ 249850 h 1184856"/>
              <a:gd name="connsiteX21" fmla="*/ 1955013 w 1955013"/>
              <a:gd name="connsiteY21" fmla="*/ 275607 h 1184856"/>
              <a:gd name="connsiteX22" fmla="*/ 1955013 w 1955013"/>
              <a:gd name="connsiteY22" fmla="*/ 293638 h 1184856"/>
              <a:gd name="connsiteX23" fmla="*/ 1949861 w 1955013"/>
              <a:gd name="connsiteY23" fmla="*/ 306517 h 1184856"/>
              <a:gd name="connsiteX24" fmla="*/ 1934406 w 1955013"/>
              <a:gd name="connsiteY24" fmla="*/ 327123 h 1184856"/>
              <a:gd name="connsiteX25" fmla="*/ 1916376 w 1955013"/>
              <a:gd name="connsiteY25" fmla="*/ 342578 h 1184856"/>
              <a:gd name="connsiteX26" fmla="*/ 1898346 w 1955013"/>
              <a:gd name="connsiteY26" fmla="*/ 352881 h 1184856"/>
              <a:gd name="connsiteX27" fmla="*/ 1877739 w 1955013"/>
              <a:gd name="connsiteY27" fmla="*/ 376063 h 1184856"/>
              <a:gd name="connsiteX28" fmla="*/ 1854557 w 1955013"/>
              <a:gd name="connsiteY28" fmla="*/ 409548 h 1184856"/>
              <a:gd name="connsiteX29" fmla="*/ 1836527 w 1955013"/>
              <a:gd name="connsiteY29" fmla="*/ 448184 h 1184856"/>
              <a:gd name="connsiteX30" fmla="*/ 1823648 w 1955013"/>
              <a:gd name="connsiteY30" fmla="*/ 504851 h 1184856"/>
              <a:gd name="connsiteX31" fmla="*/ 1782436 w 1955013"/>
              <a:gd name="connsiteY31" fmla="*/ 669701 h 1184856"/>
              <a:gd name="connsiteX32" fmla="*/ 1730920 w 1955013"/>
              <a:gd name="connsiteY32" fmla="*/ 839702 h 1184856"/>
              <a:gd name="connsiteX33" fmla="*/ 1671677 w 1955013"/>
              <a:gd name="connsiteY33" fmla="*/ 1032885 h 1184856"/>
              <a:gd name="connsiteX34" fmla="*/ 1651071 w 1955013"/>
              <a:gd name="connsiteY34" fmla="*/ 1092128 h 1184856"/>
              <a:gd name="connsiteX35" fmla="*/ 1640768 w 1955013"/>
              <a:gd name="connsiteY35" fmla="*/ 1115310 h 1184856"/>
              <a:gd name="connsiteX36" fmla="*/ 1622738 w 1955013"/>
              <a:gd name="connsiteY36" fmla="*/ 1141068 h 1184856"/>
              <a:gd name="connsiteX37" fmla="*/ 1594404 w 1955013"/>
              <a:gd name="connsiteY37" fmla="*/ 1164250 h 1184856"/>
              <a:gd name="connsiteX38" fmla="*/ 1571222 w 1955013"/>
              <a:gd name="connsiteY38" fmla="*/ 1179704 h 1184856"/>
              <a:gd name="connsiteX39" fmla="*/ 1532586 w 1955013"/>
              <a:gd name="connsiteY39" fmla="*/ 1184856 h 1184856"/>
              <a:gd name="connsiteX40" fmla="*/ 1488797 w 1955013"/>
              <a:gd name="connsiteY40" fmla="*/ 1179704 h 1184856"/>
              <a:gd name="connsiteX41" fmla="*/ 1445009 w 1955013"/>
              <a:gd name="connsiteY41" fmla="*/ 1166825 h 1184856"/>
              <a:gd name="connsiteX42" fmla="*/ 1447585 w 1955013"/>
              <a:gd name="connsiteY42" fmla="*/ 953036 h 1184856"/>
              <a:gd name="connsiteX43" fmla="*/ 1460464 w 1955013"/>
              <a:gd name="connsiteY43" fmla="*/ 873187 h 1184856"/>
              <a:gd name="connsiteX44" fmla="*/ 1470767 w 1955013"/>
              <a:gd name="connsiteY44" fmla="*/ 811369 h 1184856"/>
              <a:gd name="connsiteX45" fmla="*/ 1478494 w 1955013"/>
              <a:gd name="connsiteY45" fmla="*/ 752126 h 1184856"/>
              <a:gd name="connsiteX46" fmla="*/ 1488797 w 1955013"/>
              <a:gd name="connsiteY46" fmla="*/ 674852 h 1184856"/>
              <a:gd name="connsiteX47" fmla="*/ 1499101 w 1955013"/>
              <a:gd name="connsiteY47" fmla="*/ 607882 h 1184856"/>
              <a:gd name="connsiteX48" fmla="*/ 1506828 w 1955013"/>
              <a:gd name="connsiteY48" fmla="*/ 533185 h 1184856"/>
              <a:gd name="connsiteX49" fmla="*/ 1514555 w 1955013"/>
              <a:gd name="connsiteY49" fmla="*/ 437881 h 1184856"/>
              <a:gd name="connsiteX50" fmla="*/ 1517131 w 1955013"/>
              <a:gd name="connsiteY50" fmla="*/ 386366 h 1184856"/>
              <a:gd name="connsiteX51" fmla="*/ 1514555 w 1955013"/>
              <a:gd name="connsiteY51" fmla="*/ 358032 h 1184856"/>
              <a:gd name="connsiteX52" fmla="*/ 1506828 w 1955013"/>
              <a:gd name="connsiteY52" fmla="*/ 329699 h 1184856"/>
              <a:gd name="connsiteX53" fmla="*/ 1493949 w 1955013"/>
              <a:gd name="connsiteY53" fmla="*/ 303941 h 1184856"/>
              <a:gd name="connsiteX54" fmla="*/ 1481070 w 1955013"/>
              <a:gd name="connsiteY54" fmla="*/ 291062 h 1184856"/>
              <a:gd name="connsiteX55" fmla="*/ 1465616 w 1955013"/>
              <a:gd name="connsiteY55" fmla="*/ 280759 h 1184856"/>
              <a:gd name="connsiteX56" fmla="*/ 1432130 w 1955013"/>
              <a:gd name="connsiteY56" fmla="*/ 267880 h 1184856"/>
              <a:gd name="connsiteX57" fmla="*/ 1236372 w 1955013"/>
              <a:gd name="connsiteY57" fmla="*/ 283335 h 1184856"/>
              <a:gd name="connsiteX58" fmla="*/ 860308 w 1955013"/>
              <a:gd name="connsiteY58" fmla="*/ 316820 h 118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955013" h="1184856">
                <a:moveTo>
                  <a:pt x="860308" y="316820"/>
                </a:moveTo>
                <a:lnTo>
                  <a:pt x="489397" y="347729"/>
                </a:lnTo>
                <a:lnTo>
                  <a:pt x="51515" y="383790"/>
                </a:lnTo>
                <a:lnTo>
                  <a:pt x="0" y="188031"/>
                </a:lnTo>
                <a:lnTo>
                  <a:pt x="38636" y="198334"/>
                </a:lnTo>
                <a:lnTo>
                  <a:pt x="74697" y="198334"/>
                </a:lnTo>
                <a:lnTo>
                  <a:pt x="309093" y="175152"/>
                </a:lnTo>
                <a:lnTo>
                  <a:pt x="752126" y="131364"/>
                </a:lnTo>
                <a:lnTo>
                  <a:pt x="1099856" y="97879"/>
                </a:lnTo>
                <a:lnTo>
                  <a:pt x="1403797" y="66970"/>
                </a:lnTo>
                <a:lnTo>
                  <a:pt x="1432130" y="64394"/>
                </a:lnTo>
                <a:lnTo>
                  <a:pt x="1511979" y="33485"/>
                </a:lnTo>
                <a:lnTo>
                  <a:pt x="1594404" y="2575"/>
                </a:lnTo>
                <a:lnTo>
                  <a:pt x="1607283" y="0"/>
                </a:lnTo>
                <a:lnTo>
                  <a:pt x="1627889" y="5151"/>
                </a:lnTo>
                <a:lnTo>
                  <a:pt x="1710314" y="56667"/>
                </a:lnTo>
                <a:lnTo>
                  <a:pt x="1772133" y="103031"/>
                </a:lnTo>
                <a:lnTo>
                  <a:pt x="1851982" y="162273"/>
                </a:lnTo>
                <a:lnTo>
                  <a:pt x="1911225" y="211213"/>
                </a:lnTo>
                <a:lnTo>
                  <a:pt x="1934406" y="231819"/>
                </a:lnTo>
                <a:lnTo>
                  <a:pt x="1947285" y="249850"/>
                </a:lnTo>
                <a:lnTo>
                  <a:pt x="1955013" y="275607"/>
                </a:lnTo>
                <a:lnTo>
                  <a:pt x="1955013" y="293638"/>
                </a:lnTo>
                <a:lnTo>
                  <a:pt x="1949861" y="306517"/>
                </a:lnTo>
                <a:lnTo>
                  <a:pt x="1934406" y="327123"/>
                </a:lnTo>
                <a:lnTo>
                  <a:pt x="1916376" y="342578"/>
                </a:lnTo>
                <a:lnTo>
                  <a:pt x="1898346" y="352881"/>
                </a:lnTo>
                <a:lnTo>
                  <a:pt x="1877739" y="376063"/>
                </a:lnTo>
                <a:lnTo>
                  <a:pt x="1854557" y="409548"/>
                </a:lnTo>
                <a:lnTo>
                  <a:pt x="1836527" y="448184"/>
                </a:lnTo>
                <a:lnTo>
                  <a:pt x="1823648" y="504851"/>
                </a:lnTo>
                <a:lnTo>
                  <a:pt x="1782436" y="669701"/>
                </a:lnTo>
                <a:lnTo>
                  <a:pt x="1730920" y="839702"/>
                </a:lnTo>
                <a:lnTo>
                  <a:pt x="1671677" y="1032885"/>
                </a:lnTo>
                <a:lnTo>
                  <a:pt x="1651071" y="1092128"/>
                </a:lnTo>
                <a:lnTo>
                  <a:pt x="1640768" y="1115310"/>
                </a:lnTo>
                <a:lnTo>
                  <a:pt x="1622738" y="1141068"/>
                </a:lnTo>
                <a:lnTo>
                  <a:pt x="1594404" y="1164250"/>
                </a:lnTo>
                <a:lnTo>
                  <a:pt x="1571222" y="1179704"/>
                </a:lnTo>
                <a:lnTo>
                  <a:pt x="1532586" y="1184856"/>
                </a:lnTo>
                <a:lnTo>
                  <a:pt x="1488797" y="1179704"/>
                </a:lnTo>
                <a:lnTo>
                  <a:pt x="1445009" y="1166825"/>
                </a:lnTo>
                <a:cubicBezTo>
                  <a:pt x="1445868" y="1095562"/>
                  <a:pt x="1446726" y="1024299"/>
                  <a:pt x="1447585" y="953036"/>
                </a:cubicBezTo>
                <a:lnTo>
                  <a:pt x="1460464" y="873187"/>
                </a:lnTo>
                <a:lnTo>
                  <a:pt x="1470767" y="811369"/>
                </a:lnTo>
                <a:lnTo>
                  <a:pt x="1478494" y="752126"/>
                </a:lnTo>
                <a:lnTo>
                  <a:pt x="1488797" y="674852"/>
                </a:lnTo>
                <a:lnTo>
                  <a:pt x="1499101" y="607882"/>
                </a:lnTo>
                <a:lnTo>
                  <a:pt x="1506828" y="533185"/>
                </a:lnTo>
                <a:lnTo>
                  <a:pt x="1514555" y="437881"/>
                </a:lnTo>
                <a:lnTo>
                  <a:pt x="1517131" y="386366"/>
                </a:lnTo>
                <a:lnTo>
                  <a:pt x="1514555" y="358032"/>
                </a:lnTo>
                <a:lnTo>
                  <a:pt x="1506828" y="329699"/>
                </a:lnTo>
                <a:lnTo>
                  <a:pt x="1493949" y="303941"/>
                </a:lnTo>
                <a:lnTo>
                  <a:pt x="1481070" y="291062"/>
                </a:lnTo>
                <a:lnTo>
                  <a:pt x="1465616" y="280759"/>
                </a:lnTo>
                <a:lnTo>
                  <a:pt x="1432130" y="267880"/>
                </a:lnTo>
                <a:lnTo>
                  <a:pt x="1236372" y="283335"/>
                </a:lnTo>
                <a:lnTo>
                  <a:pt x="860308" y="31682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DDD578C7-877B-4F9D-9DCA-62545CE539F0}"/>
              </a:ext>
            </a:extLst>
          </p:cNvPr>
          <p:cNvSpPr/>
          <p:nvPr/>
        </p:nvSpPr>
        <p:spPr>
          <a:xfrm>
            <a:off x="5954714" y="4703763"/>
            <a:ext cx="1419225" cy="247650"/>
          </a:xfrm>
          <a:custGeom>
            <a:avLst/>
            <a:gdLst>
              <a:gd name="connsiteX0" fmla="*/ 569246 w 1419252"/>
              <a:gd name="connsiteY0" fmla="*/ 33485 h 247274"/>
              <a:gd name="connsiteX1" fmla="*/ 175153 w 1419252"/>
              <a:gd name="connsiteY1" fmla="*/ 59242 h 247274"/>
              <a:gd name="connsiteX2" fmla="*/ 0 w 1419252"/>
              <a:gd name="connsiteY2" fmla="*/ 69545 h 247274"/>
              <a:gd name="connsiteX3" fmla="*/ 12879 w 1419252"/>
              <a:gd name="connsiteY3" fmla="*/ 247274 h 247274"/>
              <a:gd name="connsiteX4" fmla="*/ 211214 w 1419252"/>
              <a:gd name="connsiteY4" fmla="*/ 234395 h 247274"/>
              <a:gd name="connsiteX5" fmla="*/ 564095 w 1419252"/>
              <a:gd name="connsiteY5" fmla="*/ 211213 h 247274"/>
              <a:gd name="connsiteX6" fmla="*/ 886067 w 1419252"/>
              <a:gd name="connsiteY6" fmla="*/ 195758 h 247274"/>
              <a:gd name="connsiteX7" fmla="*/ 1112735 w 1419252"/>
              <a:gd name="connsiteY7" fmla="*/ 193183 h 247274"/>
              <a:gd name="connsiteX8" fmla="*/ 1259554 w 1419252"/>
              <a:gd name="connsiteY8" fmla="*/ 198334 h 247274"/>
              <a:gd name="connsiteX9" fmla="*/ 1275008 w 1419252"/>
              <a:gd name="connsiteY9" fmla="*/ 200910 h 247274"/>
              <a:gd name="connsiteX10" fmla="*/ 1293039 w 1419252"/>
              <a:gd name="connsiteY10" fmla="*/ 211213 h 247274"/>
              <a:gd name="connsiteX11" fmla="*/ 1311069 w 1419252"/>
              <a:gd name="connsiteY11" fmla="*/ 221516 h 247274"/>
              <a:gd name="connsiteX12" fmla="*/ 1334251 w 1419252"/>
              <a:gd name="connsiteY12" fmla="*/ 231819 h 247274"/>
              <a:gd name="connsiteX13" fmla="*/ 1380615 w 1419252"/>
              <a:gd name="connsiteY13" fmla="*/ 242122 h 247274"/>
              <a:gd name="connsiteX14" fmla="*/ 1419252 w 1419252"/>
              <a:gd name="connsiteY14" fmla="*/ 242122 h 247274"/>
              <a:gd name="connsiteX15" fmla="*/ 1406373 w 1419252"/>
              <a:gd name="connsiteY15" fmla="*/ 0 h 247274"/>
              <a:gd name="connsiteX16" fmla="*/ 1233796 w 1419252"/>
              <a:gd name="connsiteY16" fmla="*/ 0 h 247274"/>
              <a:gd name="connsiteX17" fmla="*/ 955612 w 1419252"/>
              <a:gd name="connsiteY17" fmla="*/ 12878 h 247274"/>
              <a:gd name="connsiteX18" fmla="*/ 569246 w 1419252"/>
              <a:gd name="connsiteY18" fmla="*/ 33485 h 247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19252" h="247274">
                <a:moveTo>
                  <a:pt x="569246" y="33485"/>
                </a:moveTo>
                <a:lnTo>
                  <a:pt x="175153" y="59242"/>
                </a:lnTo>
                <a:lnTo>
                  <a:pt x="0" y="69545"/>
                </a:lnTo>
                <a:lnTo>
                  <a:pt x="12879" y="247274"/>
                </a:lnTo>
                <a:lnTo>
                  <a:pt x="211214" y="234395"/>
                </a:lnTo>
                <a:lnTo>
                  <a:pt x="564095" y="211213"/>
                </a:lnTo>
                <a:lnTo>
                  <a:pt x="886067" y="195758"/>
                </a:lnTo>
                <a:lnTo>
                  <a:pt x="1112735" y="193183"/>
                </a:lnTo>
                <a:lnTo>
                  <a:pt x="1259554" y="198334"/>
                </a:lnTo>
                <a:lnTo>
                  <a:pt x="1275008" y="200910"/>
                </a:lnTo>
                <a:lnTo>
                  <a:pt x="1293039" y="211213"/>
                </a:lnTo>
                <a:lnTo>
                  <a:pt x="1311069" y="221516"/>
                </a:lnTo>
                <a:lnTo>
                  <a:pt x="1334251" y="231819"/>
                </a:lnTo>
                <a:lnTo>
                  <a:pt x="1380615" y="242122"/>
                </a:lnTo>
                <a:lnTo>
                  <a:pt x="1419252" y="242122"/>
                </a:lnTo>
                <a:lnTo>
                  <a:pt x="1406373" y="0"/>
                </a:lnTo>
                <a:lnTo>
                  <a:pt x="1233796" y="0"/>
                </a:lnTo>
                <a:lnTo>
                  <a:pt x="955612" y="12878"/>
                </a:lnTo>
                <a:lnTo>
                  <a:pt x="569246" y="3348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582ADDE0-2FB2-460F-A048-8F2C4B233926}"/>
              </a:ext>
            </a:extLst>
          </p:cNvPr>
          <p:cNvSpPr/>
          <p:nvPr/>
        </p:nvSpPr>
        <p:spPr>
          <a:xfrm>
            <a:off x="3716338" y="4487864"/>
            <a:ext cx="1103312" cy="695325"/>
          </a:xfrm>
          <a:custGeom>
            <a:avLst/>
            <a:gdLst>
              <a:gd name="connsiteX0" fmla="*/ 692944 w 1102519"/>
              <a:gd name="connsiteY0" fmla="*/ 476250 h 695325"/>
              <a:gd name="connsiteX1" fmla="*/ 812007 w 1102519"/>
              <a:gd name="connsiteY1" fmla="*/ 411957 h 695325"/>
              <a:gd name="connsiteX2" fmla="*/ 897732 w 1102519"/>
              <a:gd name="connsiteY2" fmla="*/ 366713 h 695325"/>
              <a:gd name="connsiteX3" fmla="*/ 973932 w 1102519"/>
              <a:gd name="connsiteY3" fmla="*/ 328613 h 695325"/>
              <a:gd name="connsiteX4" fmla="*/ 1023938 w 1102519"/>
              <a:gd name="connsiteY4" fmla="*/ 304800 h 695325"/>
              <a:gd name="connsiteX5" fmla="*/ 1059657 w 1102519"/>
              <a:gd name="connsiteY5" fmla="*/ 288132 h 695325"/>
              <a:gd name="connsiteX6" fmla="*/ 1083469 w 1102519"/>
              <a:gd name="connsiteY6" fmla="*/ 261938 h 695325"/>
              <a:gd name="connsiteX7" fmla="*/ 1102519 w 1102519"/>
              <a:gd name="connsiteY7" fmla="*/ 235744 h 695325"/>
              <a:gd name="connsiteX8" fmla="*/ 747713 w 1102519"/>
              <a:gd name="connsiteY8" fmla="*/ 0 h 695325"/>
              <a:gd name="connsiteX9" fmla="*/ 778669 w 1102519"/>
              <a:gd name="connsiteY9" fmla="*/ 50007 h 695325"/>
              <a:gd name="connsiteX10" fmla="*/ 783432 w 1102519"/>
              <a:gd name="connsiteY10" fmla="*/ 73819 h 695325"/>
              <a:gd name="connsiteX11" fmla="*/ 785813 w 1102519"/>
              <a:gd name="connsiteY11" fmla="*/ 100013 h 695325"/>
              <a:gd name="connsiteX12" fmla="*/ 778669 w 1102519"/>
              <a:gd name="connsiteY12" fmla="*/ 140494 h 695325"/>
              <a:gd name="connsiteX13" fmla="*/ 764382 w 1102519"/>
              <a:gd name="connsiteY13" fmla="*/ 178594 h 695325"/>
              <a:gd name="connsiteX14" fmla="*/ 731044 w 1102519"/>
              <a:gd name="connsiteY14" fmla="*/ 226219 h 695325"/>
              <a:gd name="connsiteX15" fmla="*/ 623888 w 1102519"/>
              <a:gd name="connsiteY15" fmla="*/ 328613 h 695325"/>
              <a:gd name="connsiteX16" fmla="*/ 500063 w 1102519"/>
              <a:gd name="connsiteY16" fmla="*/ 433388 h 695325"/>
              <a:gd name="connsiteX17" fmla="*/ 433388 w 1102519"/>
              <a:gd name="connsiteY17" fmla="*/ 483394 h 695325"/>
              <a:gd name="connsiteX18" fmla="*/ 352425 w 1102519"/>
              <a:gd name="connsiteY18" fmla="*/ 533400 h 695325"/>
              <a:gd name="connsiteX19" fmla="*/ 288132 w 1102519"/>
              <a:gd name="connsiteY19" fmla="*/ 564357 h 695325"/>
              <a:gd name="connsiteX20" fmla="*/ 221457 w 1102519"/>
              <a:gd name="connsiteY20" fmla="*/ 590550 h 695325"/>
              <a:gd name="connsiteX21" fmla="*/ 152400 w 1102519"/>
              <a:gd name="connsiteY21" fmla="*/ 607219 h 695325"/>
              <a:gd name="connsiteX22" fmla="*/ 78582 w 1102519"/>
              <a:gd name="connsiteY22" fmla="*/ 614363 h 695325"/>
              <a:gd name="connsiteX23" fmla="*/ 40482 w 1102519"/>
              <a:gd name="connsiteY23" fmla="*/ 616744 h 695325"/>
              <a:gd name="connsiteX24" fmla="*/ 26194 w 1102519"/>
              <a:gd name="connsiteY24" fmla="*/ 621507 h 695325"/>
              <a:gd name="connsiteX25" fmla="*/ 14288 w 1102519"/>
              <a:gd name="connsiteY25" fmla="*/ 631032 h 695325"/>
              <a:gd name="connsiteX26" fmla="*/ 4763 w 1102519"/>
              <a:gd name="connsiteY26" fmla="*/ 657225 h 695325"/>
              <a:gd name="connsiteX27" fmla="*/ 0 w 1102519"/>
              <a:gd name="connsiteY27" fmla="*/ 695325 h 695325"/>
              <a:gd name="connsiteX28" fmla="*/ 290513 w 1102519"/>
              <a:gd name="connsiteY28" fmla="*/ 692944 h 695325"/>
              <a:gd name="connsiteX29" fmla="*/ 423863 w 1102519"/>
              <a:gd name="connsiteY29" fmla="*/ 626269 h 695325"/>
              <a:gd name="connsiteX30" fmla="*/ 554832 w 1102519"/>
              <a:gd name="connsiteY30" fmla="*/ 552450 h 695325"/>
              <a:gd name="connsiteX31" fmla="*/ 692944 w 1102519"/>
              <a:gd name="connsiteY31" fmla="*/ 47625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02519" h="695325">
                <a:moveTo>
                  <a:pt x="692944" y="476250"/>
                </a:moveTo>
                <a:lnTo>
                  <a:pt x="812007" y="411957"/>
                </a:lnTo>
                <a:lnTo>
                  <a:pt x="897732" y="366713"/>
                </a:lnTo>
                <a:lnTo>
                  <a:pt x="973932" y="328613"/>
                </a:lnTo>
                <a:lnTo>
                  <a:pt x="1023938" y="304800"/>
                </a:lnTo>
                <a:lnTo>
                  <a:pt x="1059657" y="288132"/>
                </a:lnTo>
                <a:lnTo>
                  <a:pt x="1083469" y="261938"/>
                </a:lnTo>
                <a:lnTo>
                  <a:pt x="1102519" y="235744"/>
                </a:lnTo>
                <a:lnTo>
                  <a:pt x="747713" y="0"/>
                </a:lnTo>
                <a:lnTo>
                  <a:pt x="778669" y="50007"/>
                </a:lnTo>
                <a:lnTo>
                  <a:pt x="783432" y="73819"/>
                </a:lnTo>
                <a:lnTo>
                  <a:pt x="785813" y="100013"/>
                </a:lnTo>
                <a:lnTo>
                  <a:pt x="778669" y="140494"/>
                </a:lnTo>
                <a:lnTo>
                  <a:pt x="764382" y="178594"/>
                </a:lnTo>
                <a:lnTo>
                  <a:pt x="731044" y="226219"/>
                </a:lnTo>
                <a:lnTo>
                  <a:pt x="623888" y="328613"/>
                </a:lnTo>
                <a:lnTo>
                  <a:pt x="500063" y="433388"/>
                </a:lnTo>
                <a:lnTo>
                  <a:pt x="433388" y="483394"/>
                </a:lnTo>
                <a:lnTo>
                  <a:pt x="352425" y="533400"/>
                </a:lnTo>
                <a:lnTo>
                  <a:pt x="288132" y="564357"/>
                </a:lnTo>
                <a:lnTo>
                  <a:pt x="221457" y="590550"/>
                </a:lnTo>
                <a:lnTo>
                  <a:pt x="152400" y="607219"/>
                </a:lnTo>
                <a:lnTo>
                  <a:pt x="78582" y="614363"/>
                </a:lnTo>
                <a:lnTo>
                  <a:pt x="40482" y="616744"/>
                </a:lnTo>
                <a:lnTo>
                  <a:pt x="26194" y="621507"/>
                </a:lnTo>
                <a:lnTo>
                  <a:pt x="14288" y="631032"/>
                </a:lnTo>
                <a:lnTo>
                  <a:pt x="4763" y="657225"/>
                </a:lnTo>
                <a:lnTo>
                  <a:pt x="0" y="695325"/>
                </a:lnTo>
                <a:lnTo>
                  <a:pt x="290513" y="692944"/>
                </a:lnTo>
                <a:lnTo>
                  <a:pt x="423863" y="626269"/>
                </a:lnTo>
                <a:lnTo>
                  <a:pt x="554832" y="552450"/>
                </a:lnTo>
                <a:lnTo>
                  <a:pt x="692944" y="4762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49E6809C-CBEF-4E04-9633-7EEACF55E4CB}"/>
              </a:ext>
            </a:extLst>
          </p:cNvPr>
          <p:cNvSpPr/>
          <p:nvPr/>
        </p:nvSpPr>
        <p:spPr>
          <a:xfrm>
            <a:off x="3719513" y="5113339"/>
            <a:ext cx="4813300" cy="941387"/>
          </a:xfrm>
          <a:custGeom>
            <a:avLst/>
            <a:gdLst>
              <a:gd name="connsiteX0" fmla="*/ 1517515 w 4813246"/>
              <a:gd name="connsiteY0" fmla="*/ 186771 h 941637"/>
              <a:gd name="connsiteX1" fmla="*/ 1284051 w 4813246"/>
              <a:gd name="connsiteY1" fmla="*/ 136187 h 941637"/>
              <a:gd name="connsiteX2" fmla="*/ 1128409 w 4813246"/>
              <a:gd name="connsiteY2" fmla="*/ 105059 h 941637"/>
              <a:gd name="connsiteX3" fmla="*/ 941638 w 4813246"/>
              <a:gd name="connsiteY3" fmla="*/ 70039 h 941637"/>
              <a:gd name="connsiteX4" fmla="*/ 789886 w 4813246"/>
              <a:gd name="connsiteY4" fmla="*/ 46693 h 941637"/>
              <a:gd name="connsiteX5" fmla="*/ 579769 w 4813246"/>
              <a:gd name="connsiteY5" fmla="*/ 23346 h 941637"/>
              <a:gd name="connsiteX6" fmla="*/ 365760 w 4813246"/>
              <a:gd name="connsiteY6" fmla="*/ 0 h 941637"/>
              <a:gd name="connsiteX7" fmla="*/ 23347 w 4813246"/>
              <a:gd name="connsiteY7" fmla="*/ 0 h 941637"/>
              <a:gd name="connsiteX8" fmla="*/ 3891 w 4813246"/>
              <a:gd name="connsiteY8" fmla="*/ 46693 h 941637"/>
              <a:gd name="connsiteX9" fmla="*/ 0 w 4813246"/>
              <a:gd name="connsiteY9" fmla="*/ 105059 h 941637"/>
              <a:gd name="connsiteX10" fmla="*/ 0 w 4813246"/>
              <a:gd name="connsiteY10" fmla="*/ 155642 h 941637"/>
              <a:gd name="connsiteX11" fmla="*/ 3891 w 4813246"/>
              <a:gd name="connsiteY11" fmla="*/ 198444 h 941637"/>
              <a:gd name="connsiteX12" fmla="*/ 3891 w 4813246"/>
              <a:gd name="connsiteY12" fmla="*/ 221791 h 941637"/>
              <a:gd name="connsiteX13" fmla="*/ 19456 w 4813246"/>
              <a:gd name="connsiteY13" fmla="*/ 241246 h 941637"/>
              <a:gd name="connsiteX14" fmla="*/ 38911 w 4813246"/>
              <a:gd name="connsiteY14" fmla="*/ 252919 h 941637"/>
              <a:gd name="connsiteX15" fmla="*/ 85604 w 4813246"/>
              <a:gd name="connsiteY15" fmla="*/ 256810 h 941637"/>
              <a:gd name="connsiteX16" fmla="*/ 151752 w 4813246"/>
              <a:gd name="connsiteY16" fmla="*/ 249028 h 941637"/>
              <a:gd name="connsiteX17" fmla="*/ 256810 w 4813246"/>
              <a:gd name="connsiteY17" fmla="*/ 229573 h 941637"/>
              <a:gd name="connsiteX18" fmla="*/ 303503 w 4813246"/>
              <a:gd name="connsiteY18" fmla="*/ 217899 h 941637"/>
              <a:gd name="connsiteX19" fmla="*/ 431908 w 4813246"/>
              <a:gd name="connsiteY19" fmla="*/ 221791 h 941637"/>
              <a:gd name="connsiteX20" fmla="*/ 556422 w 4813246"/>
              <a:gd name="connsiteY20" fmla="*/ 221791 h 941637"/>
              <a:gd name="connsiteX21" fmla="*/ 754867 w 4813246"/>
              <a:gd name="connsiteY21" fmla="*/ 237355 h 941637"/>
              <a:gd name="connsiteX22" fmla="*/ 996113 w 4813246"/>
              <a:gd name="connsiteY22" fmla="*/ 264592 h 941637"/>
              <a:gd name="connsiteX23" fmla="*/ 1315180 w 4813246"/>
              <a:gd name="connsiteY23" fmla="*/ 319067 h 941637"/>
              <a:gd name="connsiteX24" fmla="*/ 1494169 w 4813246"/>
              <a:gd name="connsiteY24" fmla="*/ 354087 h 941637"/>
              <a:gd name="connsiteX25" fmla="*/ 1708177 w 4813246"/>
              <a:gd name="connsiteY25" fmla="*/ 404671 h 941637"/>
              <a:gd name="connsiteX26" fmla="*/ 2042809 w 4813246"/>
              <a:gd name="connsiteY26" fmla="*/ 494165 h 941637"/>
              <a:gd name="connsiteX27" fmla="*/ 2357985 w 4813246"/>
              <a:gd name="connsiteY27" fmla="*/ 583659 h 941637"/>
              <a:gd name="connsiteX28" fmla="*/ 2595340 w 4813246"/>
              <a:gd name="connsiteY28" fmla="*/ 653699 h 941637"/>
              <a:gd name="connsiteX29" fmla="*/ 2778220 w 4813246"/>
              <a:gd name="connsiteY29" fmla="*/ 708173 h 941637"/>
              <a:gd name="connsiteX30" fmla="*/ 2953318 w 4813246"/>
              <a:gd name="connsiteY30" fmla="*/ 762648 h 941637"/>
              <a:gd name="connsiteX31" fmla="*/ 3237365 w 4813246"/>
              <a:gd name="connsiteY31" fmla="*/ 852143 h 941637"/>
              <a:gd name="connsiteX32" fmla="*/ 3342424 w 4813246"/>
              <a:gd name="connsiteY32" fmla="*/ 883271 h 941637"/>
              <a:gd name="connsiteX33" fmla="*/ 3498067 w 4813246"/>
              <a:gd name="connsiteY33" fmla="*/ 918291 h 941637"/>
              <a:gd name="connsiteX34" fmla="*/ 3610907 w 4813246"/>
              <a:gd name="connsiteY34" fmla="*/ 933855 h 941637"/>
              <a:gd name="connsiteX35" fmla="*/ 3731530 w 4813246"/>
              <a:gd name="connsiteY35" fmla="*/ 941637 h 941637"/>
              <a:gd name="connsiteX36" fmla="*/ 3902737 w 4813246"/>
              <a:gd name="connsiteY36" fmla="*/ 918291 h 941637"/>
              <a:gd name="connsiteX37" fmla="*/ 4089508 w 4813246"/>
              <a:gd name="connsiteY37" fmla="*/ 883271 h 941637"/>
              <a:gd name="connsiteX38" fmla="*/ 4365774 w 4813246"/>
              <a:gd name="connsiteY38" fmla="*/ 805450 h 941637"/>
              <a:gd name="connsiteX39" fmla="*/ 4533090 w 4813246"/>
              <a:gd name="connsiteY39" fmla="*/ 747084 h 941637"/>
              <a:gd name="connsiteX40" fmla="*/ 4673168 w 4813246"/>
              <a:gd name="connsiteY40" fmla="*/ 692609 h 941637"/>
              <a:gd name="connsiteX41" fmla="*/ 4774336 w 4813246"/>
              <a:gd name="connsiteY41" fmla="*/ 645916 h 941637"/>
              <a:gd name="connsiteX42" fmla="*/ 4797682 w 4813246"/>
              <a:gd name="connsiteY42" fmla="*/ 630352 h 941637"/>
              <a:gd name="connsiteX43" fmla="*/ 4813246 w 4813246"/>
              <a:gd name="connsiteY43" fmla="*/ 607006 h 941637"/>
              <a:gd name="connsiteX44" fmla="*/ 4813246 w 4813246"/>
              <a:gd name="connsiteY44" fmla="*/ 591442 h 941637"/>
              <a:gd name="connsiteX45" fmla="*/ 4801573 w 4813246"/>
              <a:gd name="connsiteY45" fmla="*/ 579768 h 941637"/>
              <a:gd name="connsiteX46" fmla="*/ 4758771 w 4813246"/>
              <a:gd name="connsiteY46" fmla="*/ 571986 h 941637"/>
              <a:gd name="connsiteX47" fmla="*/ 4513634 w 4813246"/>
              <a:gd name="connsiteY47" fmla="*/ 571986 h 941637"/>
              <a:gd name="connsiteX48" fmla="*/ 4070053 w 4813246"/>
              <a:gd name="connsiteY48" fmla="*/ 564204 h 941637"/>
              <a:gd name="connsiteX49" fmla="*/ 3688729 w 4813246"/>
              <a:gd name="connsiteY49" fmla="*/ 556422 h 941637"/>
              <a:gd name="connsiteX50" fmla="*/ 3357988 w 4813246"/>
              <a:gd name="connsiteY50" fmla="*/ 540858 h 941637"/>
              <a:gd name="connsiteX51" fmla="*/ 3214019 w 4813246"/>
              <a:gd name="connsiteY51" fmla="*/ 529185 h 941637"/>
              <a:gd name="connsiteX52" fmla="*/ 3050594 w 4813246"/>
              <a:gd name="connsiteY52" fmla="*/ 509729 h 941637"/>
              <a:gd name="connsiteX53" fmla="*/ 2840477 w 4813246"/>
              <a:gd name="connsiteY53" fmla="*/ 466928 h 941637"/>
              <a:gd name="connsiteX54" fmla="*/ 2591449 w 4813246"/>
              <a:gd name="connsiteY54" fmla="*/ 416344 h 941637"/>
              <a:gd name="connsiteX55" fmla="*/ 2214016 w 4813246"/>
              <a:gd name="connsiteY55" fmla="*/ 334631 h 941637"/>
              <a:gd name="connsiteX56" fmla="*/ 1840473 w 4813246"/>
              <a:gd name="connsiteY56" fmla="*/ 256810 h 941637"/>
              <a:gd name="connsiteX57" fmla="*/ 1517515 w 4813246"/>
              <a:gd name="connsiteY57" fmla="*/ 186771 h 941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13246" h="941637">
                <a:moveTo>
                  <a:pt x="1517515" y="186771"/>
                </a:moveTo>
                <a:lnTo>
                  <a:pt x="1284051" y="136187"/>
                </a:lnTo>
                <a:lnTo>
                  <a:pt x="1128409" y="105059"/>
                </a:lnTo>
                <a:lnTo>
                  <a:pt x="941638" y="70039"/>
                </a:lnTo>
                <a:lnTo>
                  <a:pt x="789886" y="46693"/>
                </a:lnTo>
                <a:lnTo>
                  <a:pt x="579769" y="23346"/>
                </a:lnTo>
                <a:lnTo>
                  <a:pt x="365760" y="0"/>
                </a:lnTo>
                <a:lnTo>
                  <a:pt x="23347" y="0"/>
                </a:lnTo>
                <a:lnTo>
                  <a:pt x="3891" y="46693"/>
                </a:lnTo>
                <a:lnTo>
                  <a:pt x="0" y="105059"/>
                </a:lnTo>
                <a:lnTo>
                  <a:pt x="0" y="155642"/>
                </a:lnTo>
                <a:lnTo>
                  <a:pt x="3891" y="198444"/>
                </a:lnTo>
                <a:lnTo>
                  <a:pt x="3891" y="221791"/>
                </a:lnTo>
                <a:lnTo>
                  <a:pt x="19456" y="241246"/>
                </a:lnTo>
                <a:lnTo>
                  <a:pt x="38911" y="252919"/>
                </a:lnTo>
                <a:lnTo>
                  <a:pt x="85604" y="256810"/>
                </a:lnTo>
                <a:lnTo>
                  <a:pt x="151752" y="249028"/>
                </a:lnTo>
                <a:lnTo>
                  <a:pt x="256810" y="229573"/>
                </a:lnTo>
                <a:lnTo>
                  <a:pt x="303503" y="217899"/>
                </a:lnTo>
                <a:lnTo>
                  <a:pt x="431908" y="221791"/>
                </a:lnTo>
                <a:lnTo>
                  <a:pt x="556422" y="221791"/>
                </a:lnTo>
                <a:lnTo>
                  <a:pt x="754867" y="237355"/>
                </a:lnTo>
                <a:lnTo>
                  <a:pt x="996113" y="264592"/>
                </a:lnTo>
                <a:lnTo>
                  <a:pt x="1315180" y="319067"/>
                </a:lnTo>
                <a:lnTo>
                  <a:pt x="1494169" y="354087"/>
                </a:lnTo>
                <a:lnTo>
                  <a:pt x="1708177" y="404671"/>
                </a:lnTo>
                <a:lnTo>
                  <a:pt x="2042809" y="494165"/>
                </a:lnTo>
                <a:lnTo>
                  <a:pt x="2357985" y="583659"/>
                </a:lnTo>
                <a:lnTo>
                  <a:pt x="2595340" y="653699"/>
                </a:lnTo>
                <a:lnTo>
                  <a:pt x="2778220" y="708173"/>
                </a:lnTo>
                <a:lnTo>
                  <a:pt x="2953318" y="762648"/>
                </a:lnTo>
                <a:lnTo>
                  <a:pt x="3237365" y="852143"/>
                </a:lnTo>
                <a:lnTo>
                  <a:pt x="3342424" y="883271"/>
                </a:lnTo>
                <a:lnTo>
                  <a:pt x="3498067" y="918291"/>
                </a:lnTo>
                <a:lnTo>
                  <a:pt x="3610907" y="933855"/>
                </a:lnTo>
                <a:lnTo>
                  <a:pt x="3731530" y="941637"/>
                </a:lnTo>
                <a:lnTo>
                  <a:pt x="3902737" y="918291"/>
                </a:lnTo>
                <a:lnTo>
                  <a:pt x="4089508" y="883271"/>
                </a:lnTo>
                <a:lnTo>
                  <a:pt x="4365774" y="805450"/>
                </a:lnTo>
                <a:lnTo>
                  <a:pt x="4533090" y="747084"/>
                </a:lnTo>
                <a:lnTo>
                  <a:pt x="4673168" y="692609"/>
                </a:lnTo>
                <a:lnTo>
                  <a:pt x="4774336" y="645916"/>
                </a:lnTo>
                <a:lnTo>
                  <a:pt x="4797682" y="630352"/>
                </a:lnTo>
                <a:lnTo>
                  <a:pt x="4813246" y="607006"/>
                </a:lnTo>
                <a:lnTo>
                  <a:pt x="4813246" y="591442"/>
                </a:lnTo>
                <a:lnTo>
                  <a:pt x="4801573" y="579768"/>
                </a:lnTo>
                <a:lnTo>
                  <a:pt x="4758771" y="571986"/>
                </a:lnTo>
                <a:lnTo>
                  <a:pt x="4513634" y="571986"/>
                </a:lnTo>
                <a:lnTo>
                  <a:pt x="4070053" y="564204"/>
                </a:lnTo>
                <a:lnTo>
                  <a:pt x="3688729" y="556422"/>
                </a:lnTo>
                <a:lnTo>
                  <a:pt x="3357988" y="540858"/>
                </a:lnTo>
                <a:lnTo>
                  <a:pt x="3214019" y="529185"/>
                </a:lnTo>
                <a:lnTo>
                  <a:pt x="3050594" y="509729"/>
                </a:lnTo>
                <a:lnTo>
                  <a:pt x="2840477" y="466928"/>
                </a:lnTo>
                <a:lnTo>
                  <a:pt x="2591449" y="416344"/>
                </a:lnTo>
                <a:lnTo>
                  <a:pt x="2214016" y="334631"/>
                </a:lnTo>
                <a:lnTo>
                  <a:pt x="1840473" y="256810"/>
                </a:lnTo>
                <a:lnTo>
                  <a:pt x="1517515" y="18677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5D1547F6-47A1-4E6B-81F3-F90E95F24F97}"/>
              </a:ext>
            </a:extLst>
          </p:cNvPr>
          <p:cNvGrpSpPr/>
          <p:nvPr/>
        </p:nvGrpSpPr>
        <p:grpSpPr>
          <a:xfrm>
            <a:off x="3716338" y="1414464"/>
            <a:ext cx="4816475" cy="4640262"/>
            <a:chOff x="3716338" y="1414464"/>
            <a:chExt cx="4816475" cy="4640262"/>
          </a:xfrm>
        </p:grpSpPr>
        <p:sp>
          <p:nvSpPr>
            <p:cNvPr id="14" name="フリーフォーム 23">
              <a:extLst>
                <a:ext uri="{FF2B5EF4-FFF2-40B4-BE49-F238E27FC236}">
                  <a16:creationId xmlns:a16="http://schemas.microsoft.com/office/drawing/2014/main" id="{41670739-2318-479B-8E0A-ED8CC4BFD0A7}"/>
                </a:ext>
              </a:extLst>
            </p:cNvPr>
            <p:cNvSpPr/>
            <p:nvPr/>
          </p:nvSpPr>
          <p:spPr>
            <a:xfrm>
              <a:off x="5259387" y="1774826"/>
              <a:ext cx="836613" cy="1120775"/>
            </a:xfrm>
            <a:custGeom>
              <a:avLst/>
              <a:gdLst>
                <a:gd name="connsiteX0" fmla="*/ 340519 w 835819"/>
                <a:gd name="connsiteY0" fmla="*/ 595312 h 1121568"/>
                <a:gd name="connsiteX1" fmla="*/ 233363 w 835819"/>
                <a:gd name="connsiteY1" fmla="*/ 754856 h 1121568"/>
                <a:gd name="connsiteX2" fmla="*/ 92869 w 835819"/>
                <a:gd name="connsiteY2" fmla="*/ 952500 h 1121568"/>
                <a:gd name="connsiteX3" fmla="*/ 23813 w 835819"/>
                <a:gd name="connsiteY3" fmla="*/ 1045368 h 1121568"/>
                <a:gd name="connsiteX4" fmla="*/ 2381 w 835819"/>
                <a:gd name="connsiteY4" fmla="*/ 1081087 h 1121568"/>
                <a:gd name="connsiteX5" fmla="*/ 0 w 835819"/>
                <a:gd name="connsiteY5" fmla="*/ 1102518 h 1121568"/>
                <a:gd name="connsiteX6" fmla="*/ 2381 w 835819"/>
                <a:gd name="connsiteY6" fmla="*/ 1114425 h 1121568"/>
                <a:gd name="connsiteX7" fmla="*/ 7144 w 835819"/>
                <a:gd name="connsiteY7" fmla="*/ 1119187 h 1121568"/>
                <a:gd name="connsiteX8" fmla="*/ 19050 w 835819"/>
                <a:gd name="connsiteY8" fmla="*/ 1121568 h 1121568"/>
                <a:gd name="connsiteX9" fmla="*/ 42863 w 835819"/>
                <a:gd name="connsiteY9" fmla="*/ 1114425 h 1121568"/>
                <a:gd name="connsiteX10" fmla="*/ 92869 w 835819"/>
                <a:gd name="connsiteY10" fmla="*/ 1078706 h 1121568"/>
                <a:gd name="connsiteX11" fmla="*/ 219075 w 835819"/>
                <a:gd name="connsiteY11" fmla="*/ 978693 h 1121568"/>
                <a:gd name="connsiteX12" fmla="*/ 381000 w 835819"/>
                <a:gd name="connsiteY12" fmla="*/ 833437 h 1121568"/>
                <a:gd name="connsiteX13" fmla="*/ 519113 w 835819"/>
                <a:gd name="connsiteY13" fmla="*/ 695325 h 1121568"/>
                <a:gd name="connsiteX14" fmla="*/ 581025 w 835819"/>
                <a:gd name="connsiteY14" fmla="*/ 623887 h 1121568"/>
                <a:gd name="connsiteX15" fmla="*/ 676275 w 835819"/>
                <a:gd name="connsiteY15" fmla="*/ 514350 h 1121568"/>
                <a:gd name="connsiteX16" fmla="*/ 714375 w 835819"/>
                <a:gd name="connsiteY16" fmla="*/ 457200 h 1121568"/>
                <a:gd name="connsiteX17" fmla="*/ 733425 w 835819"/>
                <a:gd name="connsiteY17" fmla="*/ 431006 h 1121568"/>
                <a:gd name="connsiteX18" fmla="*/ 754856 w 835819"/>
                <a:gd name="connsiteY18" fmla="*/ 402431 h 1121568"/>
                <a:gd name="connsiteX19" fmla="*/ 773906 w 835819"/>
                <a:gd name="connsiteY19" fmla="*/ 383381 h 1121568"/>
                <a:gd name="connsiteX20" fmla="*/ 792956 w 835819"/>
                <a:gd name="connsiteY20" fmla="*/ 369093 h 1121568"/>
                <a:gd name="connsiteX21" fmla="*/ 809625 w 835819"/>
                <a:gd name="connsiteY21" fmla="*/ 361950 h 1121568"/>
                <a:gd name="connsiteX22" fmla="*/ 823913 w 835819"/>
                <a:gd name="connsiteY22" fmla="*/ 352425 h 1121568"/>
                <a:gd name="connsiteX23" fmla="*/ 833438 w 835819"/>
                <a:gd name="connsiteY23" fmla="*/ 333375 h 1121568"/>
                <a:gd name="connsiteX24" fmla="*/ 835819 w 835819"/>
                <a:gd name="connsiteY24" fmla="*/ 316706 h 1121568"/>
                <a:gd name="connsiteX25" fmla="*/ 831056 w 835819"/>
                <a:gd name="connsiteY25" fmla="*/ 285750 h 1121568"/>
                <a:gd name="connsiteX26" fmla="*/ 816769 w 835819"/>
                <a:gd name="connsiteY26" fmla="*/ 254793 h 1121568"/>
                <a:gd name="connsiteX27" fmla="*/ 795338 w 835819"/>
                <a:gd name="connsiteY27" fmla="*/ 223837 h 1121568"/>
                <a:gd name="connsiteX28" fmla="*/ 769144 w 835819"/>
                <a:gd name="connsiteY28" fmla="*/ 190500 h 1121568"/>
                <a:gd name="connsiteX29" fmla="*/ 745331 w 835819"/>
                <a:gd name="connsiteY29" fmla="*/ 161925 h 1121568"/>
                <a:gd name="connsiteX30" fmla="*/ 721519 w 835819"/>
                <a:gd name="connsiteY30" fmla="*/ 140493 h 1121568"/>
                <a:gd name="connsiteX31" fmla="*/ 688181 w 835819"/>
                <a:gd name="connsiteY31" fmla="*/ 109537 h 1121568"/>
                <a:gd name="connsiteX32" fmla="*/ 638175 w 835819"/>
                <a:gd name="connsiteY32" fmla="*/ 76200 h 1121568"/>
                <a:gd name="connsiteX33" fmla="*/ 590550 w 835819"/>
                <a:gd name="connsiteY33" fmla="*/ 52387 h 1121568"/>
                <a:gd name="connsiteX34" fmla="*/ 533400 w 835819"/>
                <a:gd name="connsiteY34" fmla="*/ 26193 h 1121568"/>
                <a:gd name="connsiteX35" fmla="*/ 481013 w 835819"/>
                <a:gd name="connsiteY35" fmla="*/ 11906 h 1121568"/>
                <a:gd name="connsiteX36" fmla="*/ 450056 w 835819"/>
                <a:gd name="connsiteY36" fmla="*/ 0 h 1121568"/>
                <a:gd name="connsiteX37" fmla="*/ 428625 w 835819"/>
                <a:gd name="connsiteY37" fmla="*/ 0 h 1121568"/>
                <a:gd name="connsiteX38" fmla="*/ 421481 w 835819"/>
                <a:gd name="connsiteY38" fmla="*/ 7143 h 1121568"/>
                <a:gd name="connsiteX39" fmla="*/ 421481 w 835819"/>
                <a:gd name="connsiteY39" fmla="*/ 21431 h 1121568"/>
                <a:gd name="connsiteX40" fmla="*/ 428625 w 835819"/>
                <a:gd name="connsiteY40" fmla="*/ 40481 h 1121568"/>
                <a:gd name="connsiteX41" fmla="*/ 447675 w 835819"/>
                <a:gd name="connsiteY41" fmla="*/ 69056 h 1121568"/>
                <a:gd name="connsiteX42" fmla="*/ 466725 w 835819"/>
                <a:gd name="connsiteY42" fmla="*/ 92868 h 1121568"/>
                <a:gd name="connsiteX43" fmla="*/ 478631 w 835819"/>
                <a:gd name="connsiteY43" fmla="*/ 111918 h 1121568"/>
                <a:gd name="connsiteX44" fmla="*/ 492919 w 835819"/>
                <a:gd name="connsiteY44" fmla="*/ 147637 h 1121568"/>
                <a:gd name="connsiteX45" fmla="*/ 497681 w 835819"/>
                <a:gd name="connsiteY45" fmla="*/ 171450 h 1121568"/>
                <a:gd name="connsiteX46" fmla="*/ 500063 w 835819"/>
                <a:gd name="connsiteY46" fmla="*/ 197643 h 1121568"/>
                <a:gd name="connsiteX47" fmla="*/ 500063 w 835819"/>
                <a:gd name="connsiteY47" fmla="*/ 226218 h 1121568"/>
                <a:gd name="connsiteX48" fmla="*/ 497681 w 835819"/>
                <a:gd name="connsiteY48" fmla="*/ 271462 h 1121568"/>
                <a:gd name="connsiteX49" fmla="*/ 485775 w 835819"/>
                <a:gd name="connsiteY49" fmla="*/ 328612 h 1121568"/>
                <a:gd name="connsiteX50" fmla="*/ 457200 w 835819"/>
                <a:gd name="connsiteY50" fmla="*/ 400050 h 1121568"/>
                <a:gd name="connsiteX51" fmla="*/ 388144 w 835819"/>
                <a:gd name="connsiteY51" fmla="*/ 523875 h 1121568"/>
                <a:gd name="connsiteX52" fmla="*/ 340519 w 835819"/>
                <a:gd name="connsiteY52" fmla="*/ 595312 h 1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835819" h="1121568">
                  <a:moveTo>
                    <a:pt x="340519" y="595312"/>
                  </a:moveTo>
                  <a:lnTo>
                    <a:pt x="233363" y="754856"/>
                  </a:lnTo>
                  <a:lnTo>
                    <a:pt x="92869" y="952500"/>
                  </a:lnTo>
                  <a:lnTo>
                    <a:pt x="23813" y="1045368"/>
                  </a:lnTo>
                  <a:lnTo>
                    <a:pt x="2381" y="1081087"/>
                  </a:lnTo>
                  <a:lnTo>
                    <a:pt x="0" y="1102518"/>
                  </a:lnTo>
                  <a:lnTo>
                    <a:pt x="2381" y="1114425"/>
                  </a:lnTo>
                  <a:lnTo>
                    <a:pt x="7144" y="1119187"/>
                  </a:lnTo>
                  <a:lnTo>
                    <a:pt x="19050" y="1121568"/>
                  </a:lnTo>
                  <a:lnTo>
                    <a:pt x="42863" y="1114425"/>
                  </a:lnTo>
                  <a:lnTo>
                    <a:pt x="92869" y="1078706"/>
                  </a:lnTo>
                  <a:lnTo>
                    <a:pt x="219075" y="978693"/>
                  </a:lnTo>
                  <a:lnTo>
                    <a:pt x="381000" y="833437"/>
                  </a:lnTo>
                  <a:lnTo>
                    <a:pt x="519113" y="695325"/>
                  </a:lnTo>
                  <a:lnTo>
                    <a:pt x="581025" y="623887"/>
                  </a:lnTo>
                  <a:lnTo>
                    <a:pt x="676275" y="514350"/>
                  </a:lnTo>
                  <a:lnTo>
                    <a:pt x="714375" y="457200"/>
                  </a:lnTo>
                  <a:lnTo>
                    <a:pt x="733425" y="431006"/>
                  </a:lnTo>
                  <a:lnTo>
                    <a:pt x="754856" y="402431"/>
                  </a:lnTo>
                  <a:lnTo>
                    <a:pt x="773906" y="383381"/>
                  </a:lnTo>
                  <a:lnTo>
                    <a:pt x="792956" y="369093"/>
                  </a:lnTo>
                  <a:lnTo>
                    <a:pt x="809625" y="361950"/>
                  </a:lnTo>
                  <a:lnTo>
                    <a:pt x="823913" y="352425"/>
                  </a:lnTo>
                  <a:lnTo>
                    <a:pt x="833438" y="333375"/>
                  </a:lnTo>
                  <a:lnTo>
                    <a:pt x="835819" y="316706"/>
                  </a:lnTo>
                  <a:lnTo>
                    <a:pt x="831056" y="285750"/>
                  </a:lnTo>
                  <a:lnTo>
                    <a:pt x="816769" y="254793"/>
                  </a:lnTo>
                  <a:lnTo>
                    <a:pt x="795338" y="223837"/>
                  </a:lnTo>
                  <a:lnTo>
                    <a:pt x="769144" y="190500"/>
                  </a:lnTo>
                  <a:lnTo>
                    <a:pt x="745331" y="161925"/>
                  </a:lnTo>
                  <a:lnTo>
                    <a:pt x="721519" y="140493"/>
                  </a:lnTo>
                  <a:lnTo>
                    <a:pt x="688181" y="109537"/>
                  </a:lnTo>
                  <a:lnTo>
                    <a:pt x="638175" y="76200"/>
                  </a:lnTo>
                  <a:lnTo>
                    <a:pt x="590550" y="52387"/>
                  </a:lnTo>
                  <a:lnTo>
                    <a:pt x="533400" y="26193"/>
                  </a:lnTo>
                  <a:lnTo>
                    <a:pt x="481013" y="11906"/>
                  </a:lnTo>
                  <a:lnTo>
                    <a:pt x="450056" y="0"/>
                  </a:lnTo>
                  <a:lnTo>
                    <a:pt x="428625" y="0"/>
                  </a:lnTo>
                  <a:lnTo>
                    <a:pt x="421481" y="7143"/>
                  </a:lnTo>
                  <a:lnTo>
                    <a:pt x="421481" y="21431"/>
                  </a:lnTo>
                  <a:lnTo>
                    <a:pt x="428625" y="40481"/>
                  </a:lnTo>
                  <a:lnTo>
                    <a:pt x="447675" y="69056"/>
                  </a:lnTo>
                  <a:lnTo>
                    <a:pt x="466725" y="92868"/>
                  </a:lnTo>
                  <a:lnTo>
                    <a:pt x="478631" y="111918"/>
                  </a:lnTo>
                  <a:lnTo>
                    <a:pt x="492919" y="147637"/>
                  </a:lnTo>
                  <a:lnTo>
                    <a:pt x="497681" y="171450"/>
                  </a:lnTo>
                  <a:lnTo>
                    <a:pt x="500063" y="197643"/>
                  </a:lnTo>
                  <a:lnTo>
                    <a:pt x="500063" y="226218"/>
                  </a:lnTo>
                  <a:lnTo>
                    <a:pt x="497681" y="271462"/>
                  </a:lnTo>
                  <a:lnTo>
                    <a:pt x="485775" y="328612"/>
                  </a:lnTo>
                  <a:lnTo>
                    <a:pt x="457200" y="400050"/>
                  </a:lnTo>
                  <a:lnTo>
                    <a:pt x="388144" y="523875"/>
                  </a:lnTo>
                  <a:lnTo>
                    <a:pt x="340519" y="5953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7">
              <a:extLst>
                <a:ext uri="{FF2B5EF4-FFF2-40B4-BE49-F238E27FC236}">
                  <a16:creationId xmlns:a16="http://schemas.microsoft.com/office/drawing/2014/main" id="{785FCE27-E2A5-40C9-B42A-FBAB46C83D74}"/>
                </a:ext>
              </a:extLst>
            </p:cNvPr>
            <p:cNvSpPr/>
            <p:nvPr/>
          </p:nvSpPr>
          <p:spPr>
            <a:xfrm>
              <a:off x="5499100" y="3894139"/>
              <a:ext cx="527050" cy="1233487"/>
            </a:xfrm>
            <a:custGeom>
              <a:avLst/>
              <a:gdLst>
                <a:gd name="connsiteX0" fmla="*/ 481670 w 528034"/>
                <a:gd name="connsiteY0" fmla="*/ 497125 h 1233796"/>
                <a:gd name="connsiteX1" fmla="*/ 455912 w 528034"/>
                <a:gd name="connsiteY1" fmla="*/ 226668 h 1233796"/>
                <a:gd name="connsiteX2" fmla="*/ 386366 w 528034"/>
                <a:gd name="connsiteY2" fmla="*/ 69546 h 1233796"/>
                <a:gd name="connsiteX3" fmla="*/ 352881 w 528034"/>
                <a:gd name="connsiteY3" fmla="*/ 59243 h 1233796"/>
                <a:gd name="connsiteX4" fmla="*/ 319396 w 528034"/>
                <a:gd name="connsiteY4" fmla="*/ 51516 h 1233796"/>
                <a:gd name="connsiteX5" fmla="*/ 247274 w 528034"/>
                <a:gd name="connsiteY5" fmla="*/ 33485 h 1233796"/>
                <a:gd name="connsiteX6" fmla="*/ 182880 w 528034"/>
                <a:gd name="connsiteY6" fmla="*/ 18031 h 1233796"/>
                <a:gd name="connsiteX7" fmla="*/ 126213 w 528034"/>
                <a:gd name="connsiteY7" fmla="*/ 7728 h 1233796"/>
                <a:gd name="connsiteX8" fmla="*/ 95304 w 528034"/>
                <a:gd name="connsiteY8" fmla="*/ 2576 h 1233796"/>
                <a:gd name="connsiteX9" fmla="*/ 64394 w 528034"/>
                <a:gd name="connsiteY9" fmla="*/ 0 h 1233796"/>
                <a:gd name="connsiteX10" fmla="*/ 30909 w 528034"/>
                <a:gd name="connsiteY10" fmla="*/ 2576 h 1233796"/>
                <a:gd name="connsiteX11" fmla="*/ 10303 w 528034"/>
                <a:gd name="connsiteY11" fmla="*/ 5152 h 1233796"/>
                <a:gd name="connsiteX12" fmla="*/ 2576 w 528034"/>
                <a:gd name="connsiteY12" fmla="*/ 10303 h 1233796"/>
                <a:gd name="connsiteX13" fmla="*/ 0 w 528034"/>
                <a:gd name="connsiteY13" fmla="*/ 20606 h 1233796"/>
                <a:gd name="connsiteX14" fmla="*/ 0 w 528034"/>
                <a:gd name="connsiteY14" fmla="*/ 30910 h 1233796"/>
                <a:gd name="connsiteX15" fmla="*/ 12879 w 528034"/>
                <a:gd name="connsiteY15" fmla="*/ 48940 h 1233796"/>
                <a:gd name="connsiteX16" fmla="*/ 36061 w 528034"/>
                <a:gd name="connsiteY16" fmla="*/ 77274 h 1233796"/>
                <a:gd name="connsiteX17" fmla="*/ 66970 w 528034"/>
                <a:gd name="connsiteY17" fmla="*/ 100455 h 1233796"/>
                <a:gd name="connsiteX18" fmla="*/ 97879 w 528034"/>
                <a:gd name="connsiteY18" fmla="*/ 121062 h 1233796"/>
                <a:gd name="connsiteX19" fmla="*/ 121061 w 528034"/>
                <a:gd name="connsiteY19" fmla="*/ 144244 h 1233796"/>
                <a:gd name="connsiteX20" fmla="*/ 146819 w 528034"/>
                <a:gd name="connsiteY20" fmla="*/ 177729 h 1233796"/>
                <a:gd name="connsiteX21" fmla="*/ 177728 w 528034"/>
                <a:gd name="connsiteY21" fmla="*/ 236972 h 1233796"/>
                <a:gd name="connsiteX22" fmla="*/ 200910 w 528034"/>
                <a:gd name="connsiteY22" fmla="*/ 288487 h 1233796"/>
                <a:gd name="connsiteX23" fmla="*/ 216365 w 528034"/>
                <a:gd name="connsiteY23" fmla="*/ 337427 h 1233796"/>
                <a:gd name="connsiteX24" fmla="*/ 239547 w 528034"/>
                <a:gd name="connsiteY24" fmla="*/ 461064 h 1233796"/>
                <a:gd name="connsiteX25" fmla="*/ 257577 w 528034"/>
                <a:gd name="connsiteY25" fmla="*/ 592428 h 1233796"/>
                <a:gd name="connsiteX26" fmla="*/ 267880 w 528034"/>
                <a:gd name="connsiteY26" fmla="*/ 723793 h 1233796"/>
                <a:gd name="connsiteX27" fmla="*/ 275608 w 528034"/>
                <a:gd name="connsiteY27" fmla="*/ 824248 h 1233796"/>
                <a:gd name="connsiteX28" fmla="*/ 278184 w 528034"/>
                <a:gd name="connsiteY28" fmla="*/ 945310 h 1233796"/>
                <a:gd name="connsiteX29" fmla="*/ 278184 w 528034"/>
                <a:gd name="connsiteY29" fmla="*/ 1001977 h 1233796"/>
                <a:gd name="connsiteX30" fmla="*/ 280759 w 528034"/>
                <a:gd name="connsiteY30" fmla="*/ 1066371 h 1233796"/>
                <a:gd name="connsiteX31" fmla="*/ 288487 w 528034"/>
                <a:gd name="connsiteY31" fmla="*/ 1112735 h 1233796"/>
                <a:gd name="connsiteX32" fmla="*/ 303941 w 528034"/>
                <a:gd name="connsiteY32" fmla="*/ 1148796 h 1233796"/>
                <a:gd name="connsiteX33" fmla="*/ 321972 w 528034"/>
                <a:gd name="connsiteY33" fmla="*/ 1177129 h 1233796"/>
                <a:gd name="connsiteX34" fmla="*/ 340002 w 528034"/>
                <a:gd name="connsiteY34" fmla="*/ 1197735 h 1233796"/>
                <a:gd name="connsiteX35" fmla="*/ 358033 w 528034"/>
                <a:gd name="connsiteY35" fmla="*/ 1213190 h 1233796"/>
                <a:gd name="connsiteX36" fmla="*/ 378639 w 528034"/>
                <a:gd name="connsiteY36" fmla="*/ 1226069 h 1233796"/>
                <a:gd name="connsiteX37" fmla="*/ 396669 w 528034"/>
                <a:gd name="connsiteY37" fmla="*/ 1233796 h 1233796"/>
                <a:gd name="connsiteX38" fmla="*/ 417275 w 528034"/>
                <a:gd name="connsiteY38" fmla="*/ 1231221 h 1233796"/>
                <a:gd name="connsiteX39" fmla="*/ 437882 w 528034"/>
                <a:gd name="connsiteY39" fmla="*/ 1223493 h 1233796"/>
                <a:gd name="connsiteX40" fmla="*/ 453336 w 528034"/>
                <a:gd name="connsiteY40" fmla="*/ 1213190 h 1233796"/>
                <a:gd name="connsiteX41" fmla="*/ 466215 w 528034"/>
                <a:gd name="connsiteY41" fmla="*/ 1200311 h 1233796"/>
                <a:gd name="connsiteX42" fmla="*/ 479094 w 528034"/>
                <a:gd name="connsiteY42" fmla="*/ 1182281 h 1233796"/>
                <a:gd name="connsiteX43" fmla="*/ 494549 w 528034"/>
                <a:gd name="connsiteY43" fmla="*/ 1153947 h 1233796"/>
                <a:gd name="connsiteX44" fmla="*/ 507428 w 528034"/>
                <a:gd name="connsiteY44" fmla="*/ 1115311 h 1233796"/>
                <a:gd name="connsiteX45" fmla="*/ 528034 w 528034"/>
                <a:gd name="connsiteY45" fmla="*/ 1035462 h 1233796"/>
                <a:gd name="connsiteX46" fmla="*/ 525458 w 528034"/>
                <a:gd name="connsiteY46" fmla="*/ 880915 h 1233796"/>
                <a:gd name="connsiteX47" fmla="*/ 481670 w 528034"/>
                <a:gd name="connsiteY47" fmla="*/ 497125 h 123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28034" h="1233796">
                  <a:moveTo>
                    <a:pt x="481670" y="497125"/>
                  </a:moveTo>
                  <a:lnTo>
                    <a:pt x="455912" y="226668"/>
                  </a:lnTo>
                  <a:lnTo>
                    <a:pt x="386366" y="69546"/>
                  </a:lnTo>
                  <a:lnTo>
                    <a:pt x="352881" y="59243"/>
                  </a:lnTo>
                  <a:lnTo>
                    <a:pt x="319396" y="51516"/>
                  </a:lnTo>
                  <a:lnTo>
                    <a:pt x="247274" y="33485"/>
                  </a:lnTo>
                  <a:lnTo>
                    <a:pt x="182880" y="18031"/>
                  </a:lnTo>
                  <a:lnTo>
                    <a:pt x="126213" y="7728"/>
                  </a:lnTo>
                  <a:lnTo>
                    <a:pt x="95304" y="2576"/>
                  </a:lnTo>
                  <a:lnTo>
                    <a:pt x="64394" y="0"/>
                  </a:lnTo>
                  <a:lnTo>
                    <a:pt x="30909" y="2576"/>
                  </a:lnTo>
                  <a:lnTo>
                    <a:pt x="10303" y="5152"/>
                  </a:lnTo>
                  <a:lnTo>
                    <a:pt x="2576" y="10303"/>
                  </a:lnTo>
                  <a:lnTo>
                    <a:pt x="0" y="20606"/>
                  </a:lnTo>
                  <a:lnTo>
                    <a:pt x="0" y="30910"/>
                  </a:lnTo>
                  <a:lnTo>
                    <a:pt x="12879" y="48940"/>
                  </a:lnTo>
                  <a:lnTo>
                    <a:pt x="36061" y="77274"/>
                  </a:lnTo>
                  <a:lnTo>
                    <a:pt x="66970" y="100455"/>
                  </a:lnTo>
                  <a:lnTo>
                    <a:pt x="97879" y="121062"/>
                  </a:lnTo>
                  <a:lnTo>
                    <a:pt x="121061" y="144244"/>
                  </a:lnTo>
                  <a:lnTo>
                    <a:pt x="146819" y="177729"/>
                  </a:lnTo>
                  <a:lnTo>
                    <a:pt x="177728" y="236972"/>
                  </a:lnTo>
                  <a:lnTo>
                    <a:pt x="200910" y="288487"/>
                  </a:lnTo>
                  <a:lnTo>
                    <a:pt x="216365" y="337427"/>
                  </a:lnTo>
                  <a:lnTo>
                    <a:pt x="239547" y="461064"/>
                  </a:lnTo>
                  <a:lnTo>
                    <a:pt x="257577" y="592428"/>
                  </a:lnTo>
                  <a:lnTo>
                    <a:pt x="267880" y="723793"/>
                  </a:lnTo>
                  <a:lnTo>
                    <a:pt x="275608" y="824248"/>
                  </a:lnTo>
                  <a:cubicBezTo>
                    <a:pt x="276467" y="864602"/>
                    <a:pt x="277325" y="904956"/>
                    <a:pt x="278184" y="945310"/>
                  </a:cubicBezTo>
                  <a:lnTo>
                    <a:pt x="278184" y="1001977"/>
                  </a:lnTo>
                  <a:cubicBezTo>
                    <a:pt x="279042" y="1023442"/>
                    <a:pt x="279901" y="1044906"/>
                    <a:pt x="280759" y="1066371"/>
                  </a:cubicBezTo>
                  <a:lnTo>
                    <a:pt x="288487" y="1112735"/>
                  </a:lnTo>
                  <a:lnTo>
                    <a:pt x="303941" y="1148796"/>
                  </a:lnTo>
                  <a:lnTo>
                    <a:pt x="321972" y="1177129"/>
                  </a:lnTo>
                  <a:lnTo>
                    <a:pt x="340002" y="1197735"/>
                  </a:lnTo>
                  <a:lnTo>
                    <a:pt x="358033" y="1213190"/>
                  </a:lnTo>
                  <a:lnTo>
                    <a:pt x="378639" y="1226069"/>
                  </a:lnTo>
                  <a:lnTo>
                    <a:pt x="396669" y="1233796"/>
                  </a:lnTo>
                  <a:lnTo>
                    <a:pt x="417275" y="1231221"/>
                  </a:lnTo>
                  <a:lnTo>
                    <a:pt x="437882" y="1223493"/>
                  </a:lnTo>
                  <a:lnTo>
                    <a:pt x="453336" y="1213190"/>
                  </a:lnTo>
                  <a:lnTo>
                    <a:pt x="466215" y="1200311"/>
                  </a:lnTo>
                  <a:lnTo>
                    <a:pt x="479094" y="1182281"/>
                  </a:lnTo>
                  <a:lnTo>
                    <a:pt x="494549" y="1153947"/>
                  </a:lnTo>
                  <a:lnTo>
                    <a:pt x="507428" y="1115311"/>
                  </a:lnTo>
                  <a:lnTo>
                    <a:pt x="528034" y="1035462"/>
                  </a:lnTo>
                  <a:cubicBezTo>
                    <a:pt x="527175" y="983946"/>
                    <a:pt x="526317" y="932431"/>
                    <a:pt x="525458" y="880915"/>
                  </a:cubicBezTo>
                  <a:lnTo>
                    <a:pt x="481670" y="4971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0">
              <a:extLst>
                <a:ext uri="{FF2B5EF4-FFF2-40B4-BE49-F238E27FC236}">
                  <a16:creationId xmlns:a16="http://schemas.microsoft.com/office/drawing/2014/main" id="{804D4E1E-06A0-4584-97F6-7F13F5C4CE9D}"/>
                </a:ext>
              </a:extLst>
            </p:cNvPr>
            <p:cNvSpPr/>
            <p:nvPr/>
          </p:nvSpPr>
          <p:spPr>
            <a:xfrm>
              <a:off x="3906838" y="1804989"/>
              <a:ext cx="800100" cy="530225"/>
            </a:xfrm>
            <a:custGeom>
              <a:avLst/>
              <a:gdLst>
                <a:gd name="connsiteX0" fmla="*/ 690563 w 800100"/>
                <a:gd name="connsiteY0" fmla="*/ 242887 h 531018"/>
                <a:gd name="connsiteX1" fmla="*/ 659607 w 800100"/>
                <a:gd name="connsiteY1" fmla="*/ 202406 h 531018"/>
                <a:gd name="connsiteX2" fmla="*/ 619125 w 800100"/>
                <a:gd name="connsiteY2" fmla="*/ 164306 h 531018"/>
                <a:gd name="connsiteX3" fmla="*/ 595313 w 800100"/>
                <a:gd name="connsiteY3" fmla="*/ 145256 h 531018"/>
                <a:gd name="connsiteX4" fmla="*/ 573882 w 800100"/>
                <a:gd name="connsiteY4" fmla="*/ 133350 h 531018"/>
                <a:gd name="connsiteX5" fmla="*/ 557213 w 800100"/>
                <a:gd name="connsiteY5" fmla="*/ 130968 h 531018"/>
                <a:gd name="connsiteX6" fmla="*/ 507207 w 800100"/>
                <a:gd name="connsiteY6" fmla="*/ 130968 h 531018"/>
                <a:gd name="connsiteX7" fmla="*/ 404813 w 800100"/>
                <a:gd name="connsiteY7" fmla="*/ 126206 h 531018"/>
                <a:gd name="connsiteX8" fmla="*/ 342900 w 800100"/>
                <a:gd name="connsiteY8" fmla="*/ 119062 h 531018"/>
                <a:gd name="connsiteX9" fmla="*/ 276225 w 800100"/>
                <a:gd name="connsiteY9" fmla="*/ 109537 h 531018"/>
                <a:gd name="connsiteX10" fmla="*/ 226219 w 800100"/>
                <a:gd name="connsiteY10" fmla="*/ 97631 h 531018"/>
                <a:gd name="connsiteX11" fmla="*/ 180975 w 800100"/>
                <a:gd name="connsiteY11" fmla="*/ 83343 h 531018"/>
                <a:gd name="connsiteX12" fmla="*/ 130969 w 800100"/>
                <a:gd name="connsiteY12" fmla="*/ 61912 h 531018"/>
                <a:gd name="connsiteX13" fmla="*/ 92869 w 800100"/>
                <a:gd name="connsiteY13" fmla="*/ 40481 h 531018"/>
                <a:gd name="connsiteX14" fmla="*/ 61913 w 800100"/>
                <a:gd name="connsiteY14" fmla="*/ 19050 h 531018"/>
                <a:gd name="connsiteX15" fmla="*/ 47625 w 800100"/>
                <a:gd name="connsiteY15" fmla="*/ 9525 h 531018"/>
                <a:gd name="connsiteX16" fmla="*/ 19050 w 800100"/>
                <a:gd name="connsiteY16" fmla="*/ 0 h 531018"/>
                <a:gd name="connsiteX17" fmla="*/ 4763 w 800100"/>
                <a:gd name="connsiteY17" fmla="*/ 4762 h 531018"/>
                <a:gd name="connsiteX18" fmla="*/ 0 w 800100"/>
                <a:gd name="connsiteY18" fmla="*/ 14287 h 531018"/>
                <a:gd name="connsiteX19" fmla="*/ 4763 w 800100"/>
                <a:gd name="connsiteY19" fmla="*/ 40481 h 531018"/>
                <a:gd name="connsiteX20" fmla="*/ 26194 w 800100"/>
                <a:gd name="connsiteY20" fmla="*/ 71437 h 531018"/>
                <a:gd name="connsiteX21" fmla="*/ 54769 w 800100"/>
                <a:gd name="connsiteY21" fmla="*/ 109537 h 531018"/>
                <a:gd name="connsiteX22" fmla="*/ 121444 w 800100"/>
                <a:gd name="connsiteY22" fmla="*/ 183356 h 531018"/>
                <a:gd name="connsiteX23" fmla="*/ 190500 w 800100"/>
                <a:gd name="connsiteY23" fmla="*/ 257175 h 531018"/>
                <a:gd name="connsiteX24" fmla="*/ 252413 w 800100"/>
                <a:gd name="connsiteY24" fmla="*/ 311943 h 531018"/>
                <a:gd name="connsiteX25" fmla="*/ 323850 w 800100"/>
                <a:gd name="connsiteY25" fmla="*/ 369093 h 531018"/>
                <a:gd name="connsiteX26" fmla="*/ 395288 w 800100"/>
                <a:gd name="connsiteY26" fmla="*/ 416718 h 531018"/>
                <a:gd name="connsiteX27" fmla="*/ 469107 w 800100"/>
                <a:gd name="connsiteY27" fmla="*/ 457200 h 531018"/>
                <a:gd name="connsiteX28" fmla="*/ 533400 w 800100"/>
                <a:gd name="connsiteY28" fmla="*/ 485775 h 531018"/>
                <a:gd name="connsiteX29" fmla="*/ 602457 w 800100"/>
                <a:gd name="connsiteY29" fmla="*/ 509587 h 531018"/>
                <a:gd name="connsiteX30" fmla="*/ 673894 w 800100"/>
                <a:gd name="connsiteY30" fmla="*/ 526256 h 531018"/>
                <a:gd name="connsiteX31" fmla="*/ 702469 w 800100"/>
                <a:gd name="connsiteY31" fmla="*/ 531018 h 531018"/>
                <a:gd name="connsiteX32" fmla="*/ 728663 w 800100"/>
                <a:gd name="connsiteY32" fmla="*/ 526256 h 531018"/>
                <a:gd name="connsiteX33" fmla="*/ 759619 w 800100"/>
                <a:gd name="connsiteY33" fmla="*/ 509587 h 531018"/>
                <a:gd name="connsiteX34" fmla="*/ 781050 w 800100"/>
                <a:gd name="connsiteY34" fmla="*/ 495300 h 531018"/>
                <a:gd name="connsiteX35" fmla="*/ 792957 w 800100"/>
                <a:gd name="connsiteY35" fmla="*/ 478631 h 531018"/>
                <a:gd name="connsiteX36" fmla="*/ 797719 w 800100"/>
                <a:gd name="connsiteY36" fmla="*/ 464343 h 531018"/>
                <a:gd name="connsiteX37" fmla="*/ 800100 w 800100"/>
                <a:gd name="connsiteY37" fmla="*/ 442912 h 531018"/>
                <a:gd name="connsiteX38" fmla="*/ 797719 w 800100"/>
                <a:gd name="connsiteY38" fmla="*/ 423862 h 531018"/>
                <a:gd name="connsiteX39" fmla="*/ 792957 w 800100"/>
                <a:gd name="connsiteY39" fmla="*/ 400050 h 531018"/>
                <a:gd name="connsiteX40" fmla="*/ 781050 w 800100"/>
                <a:gd name="connsiteY40" fmla="*/ 373856 h 531018"/>
                <a:gd name="connsiteX41" fmla="*/ 742950 w 800100"/>
                <a:gd name="connsiteY41" fmla="*/ 311943 h 531018"/>
                <a:gd name="connsiteX42" fmla="*/ 690563 w 800100"/>
                <a:gd name="connsiteY42" fmla="*/ 242887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00100" h="531018">
                  <a:moveTo>
                    <a:pt x="690563" y="242887"/>
                  </a:moveTo>
                  <a:lnTo>
                    <a:pt x="659607" y="202406"/>
                  </a:lnTo>
                  <a:lnTo>
                    <a:pt x="619125" y="164306"/>
                  </a:lnTo>
                  <a:lnTo>
                    <a:pt x="595313" y="145256"/>
                  </a:lnTo>
                  <a:lnTo>
                    <a:pt x="573882" y="133350"/>
                  </a:lnTo>
                  <a:lnTo>
                    <a:pt x="557213" y="130968"/>
                  </a:lnTo>
                  <a:lnTo>
                    <a:pt x="507207" y="130968"/>
                  </a:lnTo>
                  <a:lnTo>
                    <a:pt x="404813" y="126206"/>
                  </a:lnTo>
                  <a:lnTo>
                    <a:pt x="342900" y="119062"/>
                  </a:lnTo>
                  <a:lnTo>
                    <a:pt x="276225" y="109537"/>
                  </a:lnTo>
                  <a:lnTo>
                    <a:pt x="226219" y="97631"/>
                  </a:lnTo>
                  <a:lnTo>
                    <a:pt x="180975" y="83343"/>
                  </a:lnTo>
                  <a:lnTo>
                    <a:pt x="130969" y="61912"/>
                  </a:lnTo>
                  <a:lnTo>
                    <a:pt x="92869" y="40481"/>
                  </a:lnTo>
                  <a:lnTo>
                    <a:pt x="61913" y="19050"/>
                  </a:lnTo>
                  <a:lnTo>
                    <a:pt x="47625" y="9525"/>
                  </a:lnTo>
                  <a:lnTo>
                    <a:pt x="19050" y="0"/>
                  </a:lnTo>
                  <a:lnTo>
                    <a:pt x="4763" y="4762"/>
                  </a:lnTo>
                  <a:lnTo>
                    <a:pt x="0" y="14287"/>
                  </a:lnTo>
                  <a:lnTo>
                    <a:pt x="4763" y="40481"/>
                  </a:lnTo>
                  <a:lnTo>
                    <a:pt x="26194" y="71437"/>
                  </a:lnTo>
                  <a:lnTo>
                    <a:pt x="54769" y="109537"/>
                  </a:lnTo>
                  <a:lnTo>
                    <a:pt x="121444" y="183356"/>
                  </a:lnTo>
                  <a:lnTo>
                    <a:pt x="190500" y="257175"/>
                  </a:lnTo>
                  <a:lnTo>
                    <a:pt x="252413" y="311943"/>
                  </a:lnTo>
                  <a:lnTo>
                    <a:pt x="323850" y="369093"/>
                  </a:lnTo>
                  <a:lnTo>
                    <a:pt x="395288" y="416718"/>
                  </a:lnTo>
                  <a:lnTo>
                    <a:pt x="469107" y="457200"/>
                  </a:lnTo>
                  <a:lnTo>
                    <a:pt x="533400" y="485775"/>
                  </a:lnTo>
                  <a:lnTo>
                    <a:pt x="602457" y="509587"/>
                  </a:lnTo>
                  <a:lnTo>
                    <a:pt x="673894" y="526256"/>
                  </a:lnTo>
                  <a:lnTo>
                    <a:pt x="702469" y="531018"/>
                  </a:lnTo>
                  <a:lnTo>
                    <a:pt x="728663" y="526256"/>
                  </a:lnTo>
                  <a:lnTo>
                    <a:pt x="759619" y="509587"/>
                  </a:lnTo>
                  <a:lnTo>
                    <a:pt x="781050" y="495300"/>
                  </a:lnTo>
                  <a:lnTo>
                    <a:pt x="792957" y="478631"/>
                  </a:lnTo>
                  <a:lnTo>
                    <a:pt x="797719" y="464343"/>
                  </a:lnTo>
                  <a:lnTo>
                    <a:pt x="800100" y="442912"/>
                  </a:lnTo>
                  <a:lnTo>
                    <a:pt x="797719" y="423862"/>
                  </a:lnTo>
                  <a:lnTo>
                    <a:pt x="792957" y="400050"/>
                  </a:lnTo>
                  <a:lnTo>
                    <a:pt x="781050" y="373856"/>
                  </a:lnTo>
                  <a:lnTo>
                    <a:pt x="742950" y="311943"/>
                  </a:lnTo>
                  <a:lnTo>
                    <a:pt x="690563" y="2428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1">
              <a:extLst>
                <a:ext uri="{FF2B5EF4-FFF2-40B4-BE49-F238E27FC236}">
                  <a16:creationId xmlns:a16="http://schemas.microsoft.com/office/drawing/2014/main" id="{FBEFDE3A-B347-4B1A-A860-9C8FEA1CE4B2}"/>
                </a:ext>
              </a:extLst>
            </p:cNvPr>
            <p:cNvSpPr/>
            <p:nvPr/>
          </p:nvSpPr>
          <p:spPr>
            <a:xfrm>
              <a:off x="3744913" y="3462339"/>
              <a:ext cx="1092200" cy="1317625"/>
            </a:xfrm>
            <a:custGeom>
              <a:avLst/>
              <a:gdLst>
                <a:gd name="connsiteX0" fmla="*/ 571500 w 1090613"/>
                <a:gd name="connsiteY0" fmla="*/ 516731 h 1316831"/>
                <a:gd name="connsiteX1" fmla="*/ 654844 w 1090613"/>
                <a:gd name="connsiteY1" fmla="*/ 350043 h 1316831"/>
                <a:gd name="connsiteX2" fmla="*/ 676275 w 1090613"/>
                <a:gd name="connsiteY2" fmla="*/ 297656 h 1316831"/>
                <a:gd name="connsiteX3" fmla="*/ 681038 w 1090613"/>
                <a:gd name="connsiteY3" fmla="*/ 280987 h 1316831"/>
                <a:gd name="connsiteX4" fmla="*/ 681038 w 1090613"/>
                <a:gd name="connsiteY4" fmla="*/ 271462 h 1316831"/>
                <a:gd name="connsiteX5" fmla="*/ 673894 w 1090613"/>
                <a:gd name="connsiteY5" fmla="*/ 264318 h 1316831"/>
                <a:gd name="connsiteX6" fmla="*/ 652463 w 1090613"/>
                <a:gd name="connsiteY6" fmla="*/ 266700 h 1316831"/>
                <a:gd name="connsiteX7" fmla="*/ 585788 w 1090613"/>
                <a:gd name="connsiteY7" fmla="*/ 300037 h 1316831"/>
                <a:gd name="connsiteX8" fmla="*/ 438150 w 1090613"/>
                <a:gd name="connsiteY8" fmla="*/ 390525 h 1316831"/>
                <a:gd name="connsiteX9" fmla="*/ 245269 w 1090613"/>
                <a:gd name="connsiteY9" fmla="*/ 504825 h 1316831"/>
                <a:gd name="connsiteX10" fmla="*/ 214313 w 1090613"/>
                <a:gd name="connsiteY10" fmla="*/ 519112 h 1316831"/>
                <a:gd name="connsiteX11" fmla="*/ 197644 w 1090613"/>
                <a:gd name="connsiteY11" fmla="*/ 523875 h 1316831"/>
                <a:gd name="connsiteX12" fmla="*/ 178594 w 1090613"/>
                <a:gd name="connsiteY12" fmla="*/ 521493 h 1316831"/>
                <a:gd name="connsiteX13" fmla="*/ 152400 w 1090613"/>
                <a:gd name="connsiteY13" fmla="*/ 511968 h 1316831"/>
                <a:gd name="connsiteX14" fmla="*/ 128588 w 1090613"/>
                <a:gd name="connsiteY14" fmla="*/ 497681 h 1316831"/>
                <a:gd name="connsiteX15" fmla="*/ 107157 w 1090613"/>
                <a:gd name="connsiteY15" fmla="*/ 476250 h 1316831"/>
                <a:gd name="connsiteX16" fmla="*/ 80963 w 1090613"/>
                <a:gd name="connsiteY16" fmla="*/ 445293 h 1316831"/>
                <a:gd name="connsiteX17" fmla="*/ 59532 w 1090613"/>
                <a:gd name="connsiteY17" fmla="*/ 414337 h 1316831"/>
                <a:gd name="connsiteX18" fmla="*/ 30957 w 1090613"/>
                <a:gd name="connsiteY18" fmla="*/ 357187 h 1316831"/>
                <a:gd name="connsiteX19" fmla="*/ 16669 w 1090613"/>
                <a:gd name="connsiteY19" fmla="*/ 304800 h 1316831"/>
                <a:gd name="connsiteX20" fmla="*/ 7144 w 1090613"/>
                <a:gd name="connsiteY20" fmla="*/ 259556 h 1316831"/>
                <a:gd name="connsiteX21" fmla="*/ 0 w 1090613"/>
                <a:gd name="connsiteY21" fmla="*/ 216693 h 1316831"/>
                <a:gd name="connsiteX22" fmla="*/ 0 w 1090613"/>
                <a:gd name="connsiteY22" fmla="*/ 195262 h 1316831"/>
                <a:gd name="connsiteX23" fmla="*/ 4763 w 1090613"/>
                <a:gd name="connsiteY23" fmla="*/ 180975 h 1316831"/>
                <a:gd name="connsiteX24" fmla="*/ 14288 w 1090613"/>
                <a:gd name="connsiteY24" fmla="*/ 173831 h 1316831"/>
                <a:gd name="connsiteX25" fmla="*/ 30957 w 1090613"/>
                <a:gd name="connsiteY25" fmla="*/ 178593 h 1316831"/>
                <a:gd name="connsiteX26" fmla="*/ 57150 w 1090613"/>
                <a:gd name="connsiteY26" fmla="*/ 197643 h 1316831"/>
                <a:gd name="connsiteX27" fmla="*/ 95250 w 1090613"/>
                <a:gd name="connsiteY27" fmla="*/ 219075 h 1316831"/>
                <a:gd name="connsiteX28" fmla="*/ 159544 w 1090613"/>
                <a:gd name="connsiteY28" fmla="*/ 247650 h 1316831"/>
                <a:gd name="connsiteX29" fmla="*/ 211932 w 1090613"/>
                <a:gd name="connsiteY29" fmla="*/ 261937 h 1316831"/>
                <a:gd name="connsiteX30" fmla="*/ 247650 w 1090613"/>
                <a:gd name="connsiteY30" fmla="*/ 261937 h 1316831"/>
                <a:gd name="connsiteX31" fmla="*/ 278607 w 1090613"/>
                <a:gd name="connsiteY31" fmla="*/ 254793 h 1316831"/>
                <a:gd name="connsiteX32" fmla="*/ 366713 w 1090613"/>
                <a:gd name="connsiteY32" fmla="*/ 223837 h 1316831"/>
                <a:gd name="connsiteX33" fmla="*/ 464344 w 1090613"/>
                <a:gd name="connsiteY33" fmla="*/ 185737 h 1316831"/>
                <a:gd name="connsiteX34" fmla="*/ 571500 w 1090613"/>
                <a:gd name="connsiteY34" fmla="*/ 133350 h 1316831"/>
                <a:gd name="connsiteX35" fmla="*/ 666750 w 1090613"/>
                <a:gd name="connsiteY35" fmla="*/ 78581 h 1316831"/>
                <a:gd name="connsiteX36" fmla="*/ 697707 w 1090613"/>
                <a:gd name="connsiteY36" fmla="*/ 52387 h 1316831"/>
                <a:gd name="connsiteX37" fmla="*/ 728663 w 1090613"/>
                <a:gd name="connsiteY37" fmla="*/ 26193 h 1316831"/>
                <a:gd name="connsiteX38" fmla="*/ 759619 w 1090613"/>
                <a:gd name="connsiteY38" fmla="*/ 11906 h 1316831"/>
                <a:gd name="connsiteX39" fmla="*/ 792957 w 1090613"/>
                <a:gd name="connsiteY39" fmla="*/ 0 h 1316831"/>
                <a:gd name="connsiteX40" fmla="*/ 814388 w 1090613"/>
                <a:gd name="connsiteY40" fmla="*/ 0 h 1316831"/>
                <a:gd name="connsiteX41" fmla="*/ 847725 w 1090613"/>
                <a:gd name="connsiteY41" fmla="*/ 11906 h 1316831"/>
                <a:gd name="connsiteX42" fmla="*/ 914400 w 1090613"/>
                <a:gd name="connsiteY42" fmla="*/ 47625 h 1316831"/>
                <a:gd name="connsiteX43" fmla="*/ 964407 w 1090613"/>
                <a:gd name="connsiteY43" fmla="*/ 80962 h 1316831"/>
                <a:gd name="connsiteX44" fmla="*/ 1002507 w 1090613"/>
                <a:gd name="connsiteY44" fmla="*/ 116681 h 1316831"/>
                <a:gd name="connsiteX45" fmla="*/ 1035844 w 1090613"/>
                <a:gd name="connsiteY45" fmla="*/ 157162 h 1316831"/>
                <a:gd name="connsiteX46" fmla="*/ 1050132 w 1090613"/>
                <a:gd name="connsiteY46" fmla="*/ 171450 h 1316831"/>
                <a:gd name="connsiteX47" fmla="*/ 1064419 w 1090613"/>
                <a:gd name="connsiteY47" fmla="*/ 192881 h 1316831"/>
                <a:gd name="connsiteX48" fmla="*/ 1073944 w 1090613"/>
                <a:gd name="connsiteY48" fmla="*/ 214312 h 1316831"/>
                <a:gd name="connsiteX49" fmla="*/ 1076325 w 1090613"/>
                <a:gd name="connsiteY49" fmla="*/ 238125 h 1316831"/>
                <a:gd name="connsiteX50" fmla="*/ 1069182 w 1090613"/>
                <a:gd name="connsiteY50" fmla="*/ 259556 h 1316831"/>
                <a:gd name="connsiteX51" fmla="*/ 1052513 w 1090613"/>
                <a:gd name="connsiteY51" fmla="*/ 278606 h 1316831"/>
                <a:gd name="connsiteX52" fmla="*/ 1023938 w 1090613"/>
                <a:gd name="connsiteY52" fmla="*/ 292893 h 1316831"/>
                <a:gd name="connsiteX53" fmla="*/ 992982 w 1090613"/>
                <a:gd name="connsiteY53" fmla="*/ 307181 h 1316831"/>
                <a:gd name="connsiteX54" fmla="*/ 966788 w 1090613"/>
                <a:gd name="connsiteY54" fmla="*/ 326231 h 1316831"/>
                <a:gd name="connsiteX55" fmla="*/ 885825 w 1090613"/>
                <a:gd name="connsiteY55" fmla="*/ 416718 h 1316831"/>
                <a:gd name="connsiteX56" fmla="*/ 766763 w 1090613"/>
                <a:gd name="connsiteY56" fmla="*/ 561975 h 1316831"/>
                <a:gd name="connsiteX57" fmla="*/ 604838 w 1090613"/>
                <a:gd name="connsiteY57" fmla="*/ 778668 h 1316831"/>
                <a:gd name="connsiteX58" fmla="*/ 588169 w 1090613"/>
                <a:gd name="connsiteY58" fmla="*/ 812006 h 1316831"/>
                <a:gd name="connsiteX59" fmla="*/ 590550 w 1090613"/>
                <a:gd name="connsiteY59" fmla="*/ 819150 h 1316831"/>
                <a:gd name="connsiteX60" fmla="*/ 628650 w 1090613"/>
                <a:gd name="connsiteY60" fmla="*/ 831056 h 1316831"/>
                <a:gd name="connsiteX61" fmla="*/ 764382 w 1090613"/>
                <a:gd name="connsiteY61" fmla="*/ 876300 h 1316831"/>
                <a:gd name="connsiteX62" fmla="*/ 847725 w 1090613"/>
                <a:gd name="connsiteY62" fmla="*/ 904875 h 1316831"/>
                <a:gd name="connsiteX63" fmla="*/ 885825 w 1090613"/>
                <a:gd name="connsiteY63" fmla="*/ 926306 h 1316831"/>
                <a:gd name="connsiteX64" fmla="*/ 923925 w 1090613"/>
                <a:gd name="connsiteY64" fmla="*/ 952500 h 1316831"/>
                <a:gd name="connsiteX65" fmla="*/ 957263 w 1090613"/>
                <a:gd name="connsiteY65" fmla="*/ 981075 h 1316831"/>
                <a:gd name="connsiteX66" fmla="*/ 990600 w 1090613"/>
                <a:gd name="connsiteY66" fmla="*/ 1012031 h 1316831"/>
                <a:gd name="connsiteX67" fmla="*/ 1026319 w 1090613"/>
                <a:gd name="connsiteY67" fmla="*/ 1052512 h 1316831"/>
                <a:gd name="connsiteX68" fmla="*/ 1054894 w 1090613"/>
                <a:gd name="connsiteY68" fmla="*/ 1097756 h 1316831"/>
                <a:gd name="connsiteX69" fmla="*/ 1081088 w 1090613"/>
                <a:gd name="connsiteY69" fmla="*/ 1154906 h 1316831"/>
                <a:gd name="connsiteX70" fmla="*/ 1090613 w 1090613"/>
                <a:gd name="connsiteY70" fmla="*/ 1193006 h 1316831"/>
                <a:gd name="connsiteX71" fmla="*/ 1090613 w 1090613"/>
                <a:gd name="connsiteY71" fmla="*/ 1228725 h 1316831"/>
                <a:gd name="connsiteX72" fmla="*/ 1078707 w 1090613"/>
                <a:gd name="connsiteY72" fmla="*/ 1264443 h 1316831"/>
                <a:gd name="connsiteX73" fmla="*/ 1057275 w 1090613"/>
                <a:gd name="connsiteY73" fmla="*/ 1293018 h 1316831"/>
                <a:gd name="connsiteX74" fmla="*/ 1028700 w 1090613"/>
                <a:gd name="connsiteY74" fmla="*/ 1316831 h 1316831"/>
                <a:gd name="connsiteX75" fmla="*/ 745332 w 1090613"/>
                <a:gd name="connsiteY75" fmla="*/ 1064418 h 1316831"/>
                <a:gd name="connsiteX76" fmla="*/ 723900 w 1090613"/>
                <a:gd name="connsiteY76" fmla="*/ 1042987 h 1316831"/>
                <a:gd name="connsiteX77" fmla="*/ 685800 w 1090613"/>
                <a:gd name="connsiteY77" fmla="*/ 1012031 h 1316831"/>
                <a:gd name="connsiteX78" fmla="*/ 650082 w 1090613"/>
                <a:gd name="connsiteY78" fmla="*/ 988218 h 1316831"/>
                <a:gd name="connsiteX79" fmla="*/ 597694 w 1090613"/>
                <a:gd name="connsiteY79" fmla="*/ 959643 h 1316831"/>
                <a:gd name="connsiteX80" fmla="*/ 542925 w 1090613"/>
                <a:gd name="connsiteY80" fmla="*/ 935831 h 1316831"/>
                <a:gd name="connsiteX81" fmla="*/ 495300 w 1090613"/>
                <a:gd name="connsiteY81" fmla="*/ 916781 h 1316831"/>
                <a:gd name="connsiteX82" fmla="*/ 461963 w 1090613"/>
                <a:gd name="connsiteY82" fmla="*/ 902493 h 1316831"/>
                <a:gd name="connsiteX83" fmla="*/ 450057 w 1090613"/>
                <a:gd name="connsiteY83" fmla="*/ 892968 h 1316831"/>
                <a:gd name="connsiteX84" fmla="*/ 440532 w 1090613"/>
                <a:gd name="connsiteY84" fmla="*/ 881062 h 1316831"/>
                <a:gd name="connsiteX85" fmla="*/ 431007 w 1090613"/>
                <a:gd name="connsiteY85" fmla="*/ 857250 h 1316831"/>
                <a:gd name="connsiteX86" fmla="*/ 428625 w 1090613"/>
                <a:gd name="connsiteY86" fmla="*/ 826293 h 1316831"/>
                <a:gd name="connsiteX87" fmla="*/ 435769 w 1090613"/>
                <a:gd name="connsiteY87" fmla="*/ 790575 h 1316831"/>
                <a:gd name="connsiteX88" fmla="*/ 485775 w 1090613"/>
                <a:gd name="connsiteY88" fmla="*/ 690562 h 1316831"/>
                <a:gd name="connsiteX89" fmla="*/ 571500 w 1090613"/>
                <a:gd name="connsiteY89" fmla="*/ 516731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90613" h="1316831">
                  <a:moveTo>
                    <a:pt x="571500" y="516731"/>
                  </a:moveTo>
                  <a:lnTo>
                    <a:pt x="654844" y="350043"/>
                  </a:lnTo>
                  <a:lnTo>
                    <a:pt x="676275" y="297656"/>
                  </a:lnTo>
                  <a:lnTo>
                    <a:pt x="681038" y="280987"/>
                  </a:lnTo>
                  <a:lnTo>
                    <a:pt x="681038" y="271462"/>
                  </a:lnTo>
                  <a:lnTo>
                    <a:pt x="673894" y="264318"/>
                  </a:lnTo>
                  <a:lnTo>
                    <a:pt x="652463" y="266700"/>
                  </a:lnTo>
                  <a:lnTo>
                    <a:pt x="585788" y="300037"/>
                  </a:lnTo>
                  <a:lnTo>
                    <a:pt x="438150" y="390525"/>
                  </a:lnTo>
                  <a:lnTo>
                    <a:pt x="245269" y="504825"/>
                  </a:lnTo>
                  <a:lnTo>
                    <a:pt x="214313" y="519112"/>
                  </a:lnTo>
                  <a:lnTo>
                    <a:pt x="197644" y="523875"/>
                  </a:lnTo>
                  <a:lnTo>
                    <a:pt x="178594" y="521493"/>
                  </a:lnTo>
                  <a:lnTo>
                    <a:pt x="152400" y="511968"/>
                  </a:lnTo>
                  <a:lnTo>
                    <a:pt x="128588" y="497681"/>
                  </a:lnTo>
                  <a:lnTo>
                    <a:pt x="107157" y="476250"/>
                  </a:lnTo>
                  <a:lnTo>
                    <a:pt x="80963" y="445293"/>
                  </a:lnTo>
                  <a:lnTo>
                    <a:pt x="59532" y="414337"/>
                  </a:lnTo>
                  <a:lnTo>
                    <a:pt x="30957" y="357187"/>
                  </a:lnTo>
                  <a:lnTo>
                    <a:pt x="16669" y="304800"/>
                  </a:lnTo>
                  <a:lnTo>
                    <a:pt x="7144" y="259556"/>
                  </a:lnTo>
                  <a:lnTo>
                    <a:pt x="0" y="216693"/>
                  </a:lnTo>
                  <a:lnTo>
                    <a:pt x="0" y="195262"/>
                  </a:lnTo>
                  <a:lnTo>
                    <a:pt x="4763" y="180975"/>
                  </a:lnTo>
                  <a:lnTo>
                    <a:pt x="14288" y="173831"/>
                  </a:lnTo>
                  <a:lnTo>
                    <a:pt x="30957" y="178593"/>
                  </a:lnTo>
                  <a:lnTo>
                    <a:pt x="57150" y="197643"/>
                  </a:lnTo>
                  <a:lnTo>
                    <a:pt x="95250" y="219075"/>
                  </a:lnTo>
                  <a:lnTo>
                    <a:pt x="159544" y="247650"/>
                  </a:lnTo>
                  <a:lnTo>
                    <a:pt x="211932" y="261937"/>
                  </a:lnTo>
                  <a:lnTo>
                    <a:pt x="247650" y="261937"/>
                  </a:lnTo>
                  <a:lnTo>
                    <a:pt x="278607" y="254793"/>
                  </a:lnTo>
                  <a:lnTo>
                    <a:pt x="366713" y="223837"/>
                  </a:lnTo>
                  <a:lnTo>
                    <a:pt x="464344" y="185737"/>
                  </a:lnTo>
                  <a:lnTo>
                    <a:pt x="571500" y="133350"/>
                  </a:lnTo>
                  <a:lnTo>
                    <a:pt x="666750" y="78581"/>
                  </a:lnTo>
                  <a:lnTo>
                    <a:pt x="697707" y="52387"/>
                  </a:lnTo>
                  <a:lnTo>
                    <a:pt x="728663" y="26193"/>
                  </a:lnTo>
                  <a:lnTo>
                    <a:pt x="759619" y="11906"/>
                  </a:lnTo>
                  <a:lnTo>
                    <a:pt x="792957" y="0"/>
                  </a:lnTo>
                  <a:lnTo>
                    <a:pt x="814388" y="0"/>
                  </a:lnTo>
                  <a:lnTo>
                    <a:pt x="847725" y="11906"/>
                  </a:lnTo>
                  <a:lnTo>
                    <a:pt x="914400" y="47625"/>
                  </a:lnTo>
                  <a:lnTo>
                    <a:pt x="964407" y="80962"/>
                  </a:lnTo>
                  <a:lnTo>
                    <a:pt x="1002507" y="116681"/>
                  </a:lnTo>
                  <a:lnTo>
                    <a:pt x="1035844" y="157162"/>
                  </a:lnTo>
                  <a:lnTo>
                    <a:pt x="1050132" y="171450"/>
                  </a:lnTo>
                  <a:lnTo>
                    <a:pt x="1064419" y="192881"/>
                  </a:lnTo>
                  <a:lnTo>
                    <a:pt x="1073944" y="214312"/>
                  </a:lnTo>
                  <a:lnTo>
                    <a:pt x="1076325" y="238125"/>
                  </a:lnTo>
                  <a:lnTo>
                    <a:pt x="1069182" y="259556"/>
                  </a:lnTo>
                  <a:lnTo>
                    <a:pt x="1052513" y="278606"/>
                  </a:lnTo>
                  <a:lnTo>
                    <a:pt x="1023938" y="292893"/>
                  </a:lnTo>
                  <a:lnTo>
                    <a:pt x="992982" y="307181"/>
                  </a:lnTo>
                  <a:lnTo>
                    <a:pt x="966788" y="326231"/>
                  </a:lnTo>
                  <a:lnTo>
                    <a:pt x="885825" y="416718"/>
                  </a:lnTo>
                  <a:lnTo>
                    <a:pt x="766763" y="561975"/>
                  </a:lnTo>
                  <a:lnTo>
                    <a:pt x="604838" y="778668"/>
                  </a:lnTo>
                  <a:lnTo>
                    <a:pt x="588169" y="812006"/>
                  </a:lnTo>
                  <a:lnTo>
                    <a:pt x="590550" y="819150"/>
                  </a:lnTo>
                  <a:lnTo>
                    <a:pt x="628650" y="831056"/>
                  </a:lnTo>
                  <a:lnTo>
                    <a:pt x="764382" y="876300"/>
                  </a:lnTo>
                  <a:lnTo>
                    <a:pt x="847725" y="904875"/>
                  </a:lnTo>
                  <a:lnTo>
                    <a:pt x="885825" y="926306"/>
                  </a:lnTo>
                  <a:lnTo>
                    <a:pt x="923925" y="952500"/>
                  </a:lnTo>
                  <a:lnTo>
                    <a:pt x="957263" y="981075"/>
                  </a:lnTo>
                  <a:lnTo>
                    <a:pt x="990600" y="1012031"/>
                  </a:lnTo>
                  <a:lnTo>
                    <a:pt x="1026319" y="1052512"/>
                  </a:lnTo>
                  <a:lnTo>
                    <a:pt x="1054894" y="1097756"/>
                  </a:lnTo>
                  <a:lnTo>
                    <a:pt x="1081088" y="1154906"/>
                  </a:lnTo>
                  <a:lnTo>
                    <a:pt x="1090613" y="1193006"/>
                  </a:lnTo>
                  <a:lnTo>
                    <a:pt x="1090613" y="1228725"/>
                  </a:lnTo>
                  <a:lnTo>
                    <a:pt x="1078707" y="1264443"/>
                  </a:lnTo>
                  <a:lnTo>
                    <a:pt x="1057275" y="1293018"/>
                  </a:lnTo>
                  <a:lnTo>
                    <a:pt x="1028700" y="1316831"/>
                  </a:lnTo>
                  <a:lnTo>
                    <a:pt x="745332" y="1064418"/>
                  </a:lnTo>
                  <a:lnTo>
                    <a:pt x="723900" y="1042987"/>
                  </a:lnTo>
                  <a:lnTo>
                    <a:pt x="685800" y="1012031"/>
                  </a:lnTo>
                  <a:lnTo>
                    <a:pt x="650082" y="988218"/>
                  </a:lnTo>
                  <a:lnTo>
                    <a:pt x="597694" y="959643"/>
                  </a:lnTo>
                  <a:lnTo>
                    <a:pt x="542925" y="935831"/>
                  </a:lnTo>
                  <a:lnTo>
                    <a:pt x="495300" y="916781"/>
                  </a:lnTo>
                  <a:lnTo>
                    <a:pt x="461963" y="902493"/>
                  </a:lnTo>
                  <a:lnTo>
                    <a:pt x="450057" y="892968"/>
                  </a:lnTo>
                  <a:lnTo>
                    <a:pt x="440532" y="881062"/>
                  </a:lnTo>
                  <a:lnTo>
                    <a:pt x="431007" y="857250"/>
                  </a:lnTo>
                  <a:lnTo>
                    <a:pt x="428625" y="826293"/>
                  </a:lnTo>
                  <a:lnTo>
                    <a:pt x="435769" y="790575"/>
                  </a:lnTo>
                  <a:lnTo>
                    <a:pt x="485775" y="690562"/>
                  </a:lnTo>
                  <a:lnTo>
                    <a:pt x="571500" y="5167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4">
              <a:extLst>
                <a:ext uri="{FF2B5EF4-FFF2-40B4-BE49-F238E27FC236}">
                  <a16:creationId xmlns:a16="http://schemas.microsoft.com/office/drawing/2014/main" id="{9E8B3E7C-CC31-4331-B49E-4AB4D58B5ABB}"/>
                </a:ext>
              </a:extLst>
            </p:cNvPr>
            <p:cNvSpPr/>
            <p:nvPr/>
          </p:nvSpPr>
          <p:spPr>
            <a:xfrm>
              <a:off x="5762626" y="2181225"/>
              <a:ext cx="1820863" cy="357188"/>
            </a:xfrm>
            <a:custGeom>
              <a:avLst/>
              <a:gdLst>
                <a:gd name="connsiteX0" fmla="*/ 604838 w 1821656"/>
                <a:gd name="connsiteY0" fmla="*/ 171450 h 357188"/>
                <a:gd name="connsiteX1" fmla="*/ 476250 w 1821656"/>
                <a:gd name="connsiteY1" fmla="*/ 178594 h 357188"/>
                <a:gd name="connsiteX2" fmla="*/ 352425 w 1821656"/>
                <a:gd name="connsiteY2" fmla="*/ 176213 h 357188"/>
                <a:gd name="connsiteX3" fmla="*/ 283369 w 1821656"/>
                <a:gd name="connsiteY3" fmla="*/ 171450 h 357188"/>
                <a:gd name="connsiteX4" fmla="*/ 214313 w 1821656"/>
                <a:gd name="connsiteY4" fmla="*/ 159544 h 357188"/>
                <a:gd name="connsiteX5" fmla="*/ 195263 w 1821656"/>
                <a:gd name="connsiteY5" fmla="*/ 154781 h 357188"/>
                <a:gd name="connsiteX6" fmla="*/ 173831 w 1821656"/>
                <a:gd name="connsiteY6" fmla="*/ 138113 h 357188"/>
                <a:gd name="connsiteX7" fmla="*/ 111919 w 1821656"/>
                <a:gd name="connsiteY7" fmla="*/ 71438 h 357188"/>
                <a:gd name="connsiteX8" fmla="*/ 0 w 1821656"/>
                <a:gd name="connsiteY8" fmla="*/ 211931 h 357188"/>
                <a:gd name="connsiteX9" fmla="*/ 73819 w 1821656"/>
                <a:gd name="connsiteY9" fmla="*/ 273844 h 357188"/>
                <a:gd name="connsiteX10" fmla="*/ 107156 w 1821656"/>
                <a:gd name="connsiteY10" fmla="*/ 300038 h 357188"/>
                <a:gd name="connsiteX11" fmla="*/ 145256 w 1821656"/>
                <a:gd name="connsiteY11" fmla="*/ 321469 h 357188"/>
                <a:gd name="connsiteX12" fmla="*/ 183356 w 1821656"/>
                <a:gd name="connsiteY12" fmla="*/ 340519 h 357188"/>
                <a:gd name="connsiteX13" fmla="*/ 226219 w 1821656"/>
                <a:gd name="connsiteY13" fmla="*/ 354806 h 357188"/>
                <a:gd name="connsiteX14" fmla="*/ 290513 w 1821656"/>
                <a:gd name="connsiteY14" fmla="*/ 357188 h 357188"/>
                <a:gd name="connsiteX15" fmla="*/ 478631 w 1821656"/>
                <a:gd name="connsiteY15" fmla="*/ 350044 h 357188"/>
                <a:gd name="connsiteX16" fmla="*/ 690563 w 1821656"/>
                <a:gd name="connsiteY16" fmla="*/ 338138 h 357188"/>
                <a:gd name="connsiteX17" fmla="*/ 821531 w 1821656"/>
                <a:gd name="connsiteY17" fmla="*/ 330994 h 357188"/>
                <a:gd name="connsiteX18" fmla="*/ 1095375 w 1821656"/>
                <a:gd name="connsiteY18" fmla="*/ 302419 h 357188"/>
                <a:gd name="connsiteX19" fmla="*/ 1312069 w 1821656"/>
                <a:gd name="connsiteY19" fmla="*/ 276225 h 357188"/>
                <a:gd name="connsiteX20" fmla="*/ 1545431 w 1821656"/>
                <a:gd name="connsiteY20" fmla="*/ 250031 h 357188"/>
                <a:gd name="connsiteX21" fmla="*/ 1666875 w 1821656"/>
                <a:gd name="connsiteY21" fmla="*/ 238125 h 357188"/>
                <a:gd name="connsiteX22" fmla="*/ 1733550 w 1821656"/>
                <a:gd name="connsiteY22" fmla="*/ 228600 h 357188"/>
                <a:gd name="connsiteX23" fmla="*/ 1774031 w 1821656"/>
                <a:gd name="connsiteY23" fmla="*/ 219075 h 357188"/>
                <a:gd name="connsiteX24" fmla="*/ 1795463 w 1821656"/>
                <a:gd name="connsiteY24" fmla="*/ 211931 h 357188"/>
                <a:gd name="connsiteX25" fmla="*/ 1814513 w 1821656"/>
                <a:gd name="connsiteY25" fmla="*/ 195263 h 357188"/>
                <a:gd name="connsiteX26" fmla="*/ 1821656 w 1821656"/>
                <a:gd name="connsiteY26" fmla="*/ 180975 h 357188"/>
                <a:gd name="connsiteX27" fmla="*/ 1821656 w 1821656"/>
                <a:gd name="connsiteY27" fmla="*/ 166688 h 357188"/>
                <a:gd name="connsiteX28" fmla="*/ 1816894 w 1821656"/>
                <a:gd name="connsiteY28" fmla="*/ 147638 h 357188"/>
                <a:gd name="connsiteX29" fmla="*/ 1809750 w 1821656"/>
                <a:gd name="connsiteY29" fmla="*/ 130969 h 357188"/>
                <a:gd name="connsiteX30" fmla="*/ 1795463 w 1821656"/>
                <a:gd name="connsiteY30" fmla="*/ 114300 h 357188"/>
                <a:gd name="connsiteX31" fmla="*/ 1766888 w 1821656"/>
                <a:gd name="connsiteY31" fmla="*/ 88106 h 357188"/>
                <a:gd name="connsiteX32" fmla="*/ 1747838 w 1821656"/>
                <a:gd name="connsiteY32" fmla="*/ 76200 h 357188"/>
                <a:gd name="connsiteX33" fmla="*/ 1714500 w 1821656"/>
                <a:gd name="connsiteY33" fmla="*/ 59531 h 357188"/>
                <a:gd name="connsiteX34" fmla="*/ 1666875 w 1821656"/>
                <a:gd name="connsiteY34" fmla="*/ 40481 h 357188"/>
                <a:gd name="connsiteX35" fmla="*/ 1593056 w 1821656"/>
                <a:gd name="connsiteY35" fmla="*/ 14288 h 357188"/>
                <a:gd name="connsiteX36" fmla="*/ 1531144 w 1821656"/>
                <a:gd name="connsiteY36" fmla="*/ 0 h 357188"/>
                <a:gd name="connsiteX37" fmla="*/ 1500188 w 1821656"/>
                <a:gd name="connsiteY37" fmla="*/ 0 h 357188"/>
                <a:gd name="connsiteX38" fmla="*/ 1471613 w 1821656"/>
                <a:gd name="connsiteY38" fmla="*/ 4763 h 357188"/>
                <a:gd name="connsiteX39" fmla="*/ 1445419 w 1821656"/>
                <a:gd name="connsiteY39" fmla="*/ 11906 h 357188"/>
                <a:gd name="connsiteX40" fmla="*/ 1376363 w 1821656"/>
                <a:gd name="connsiteY40" fmla="*/ 42863 h 357188"/>
                <a:gd name="connsiteX41" fmla="*/ 1266825 w 1821656"/>
                <a:gd name="connsiteY41" fmla="*/ 73819 h 357188"/>
                <a:gd name="connsiteX42" fmla="*/ 1107281 w 1821656"/>
                <a:gd name="connsiteY42" fmla="*/ 116681 h 357188"/>
                <a:gd name="connsiteX43" fmla="*/ 995363 w 1821656"/>
                <a:gd name="connsiteY43" fmla="*/ 135731 h 357188"/>
                <a:gd name="connsiteX44" fmla="*/ 604838 w 1821656"/>
                <a:gd name="connsiteY44" fmla="*/ 171450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21656" h="357188">
                  <a:moveTo>
                    <a:pt x="604838" y="171450"/>
                  </a:moveTo>
                  <a:lnTo>
                    <a:pt x="476250" y="178594"/>
                  </a:lnTo>
                  <a:lnTo>
                    <a:pt x="352425" y="176213"/>
                  </a:lnTo>
                  <a:lnTo>
                    <a:pt x="283369" y="171450"/>
                  </a:lnTo>
                  <a:lnTo>
                    <a:pt x="214313" y="159544"/>
                  </a:lnTo>
                  <a:lnTo>
                    <a:pt x="195263" y="154781"/>
                  </a:lnTo>
                  <a:lnTo>
                    <a:pt x="173831" y="138113"/>
                  </a:lnTo>
                  <a:lnTo>
                    <a:pt x="111919" y="71438"/>
                  </a:lnTo>
                  <a:lnTo>
                    <a:pt x="0" y="211931"/>
                  </a:lnTo>
                  <a:lnTo>
                    <a:pt x="73819" y="273844"/>
                  </a:lnTo>
                  <a:lnTo>
                    <a:pt x="107156" y="300038"/>
                  </a:lnTo>
                  <a:lnTo>
                    <a:pt x="145256" y="321469"/>
                  </a:lnTo>
                  <a:lnTo>
                    <a:pt x="183356" y="340519"/>
                  </a:lnTo>
                  <a:lnTo>
                    <a:pt x="226219" y="354806"/>
                  </a:lnTo>
                  <a:lnTo>
                    <a:pt x="290513" y="357188"/>
                  </a:lnTo>
                  <a:lnTo>
                    <a:pt x="478631" y="350044"/>
                  </a:lnTo>
                  <a:lnTo>
                    <a:pt x="690563" y="338138"/>
                  </a:lnTo>
                  <a:lnTo>
                    <a:pt x="821531" y="330994"/>
                  </a:lnTo>
                  <a:lnTo>
                    <a:pt x="1095375" y="302419"/>
                  </a:lnTo>
                  <a:lnTo>
                    <a:pt x="1312069" y="276225"/>
                  </a:lnTo>
                  <a:lnTo>
                    <a:pt x="1545431" y="250031"/>
                  </a:lnTo>
                  <a:lnTo>
                    <a:pt x="1666875" y="238125"/>
                  </a:lnTo>
                  <a:lnTo>
                    <a:pt x="1733550" y="228600"/>
                  </a:lnTo>
                  <a:lnTo>
                    <a:pt x="1774031" y="219075"/>
                  </a:lnTo>
                  <a:lnTo>
                    <a:pt x="1795463" y="211931"/>
                  </a:lnTo>
                  <a:lnTo>
                    <a:pt x="1814513" y="195263"/>
                  </a:lnTo>
                  <a:lnTo>
                    <a:pt x="1821656" y="180975"/>
                  </a:lnTo>
                  <a:lnTo>
                    <a:pt x="1821656" y="166688"/>
                  </a:lnTo>
                  <a:lnTo>
                    <a:pt x="1816894" y="147638"/>
                  </a:lnTo>
                  <a:lnTo>
                    <a:pt x="1809750" y="130969"/>
                  </a:lnTo>
                  <a:lnTo>
                    <a:pt x="1795463" y="114300"/>
                  </a:lnTo>
                  <a:lnTo>
                    <a:pt x="1766888" y="88106"/>
                  </a:lnTo>
                  <a:lnTo>
                    <a:pt x="1747838" y="76200"/>
                  </a:lnTo>
                  <a:lnTo>
                    <a:pt x="1714500" y="59531"/>
                  </a:lnTo>
                  <a:lnTo>
                    <a:pt x="1666875" y="40481"/>
                  </a:lnTo>
                  <a:lnTo>
                    <a:pt x="1593056" y="14288"/>
                  </a:lnTo>
                  <a:lnTo>
                    <a:pt x="1531144" y="0"/>
                  </a:lnTo>
                  <a:lnTo>
                    <a:pt x="1500188" y="0"/>
                  </a:lnTo>
                  <a:lnTo>
                    <a:pt x="1471613" y="4763"/>
                  </a:lnTo>
                  <a:lnTo>
                    <a:pt x="1445419" y="11906"/>
                  </a:lnTo>
                  <a:lnTo>
                    <a:pt x="1376363" y="42863"/>
                  </a:lnTo>
                  <a:lnTo>
                    <a:pt x="1266825" y="73819"/>
                  </a:lnTo>
                  <a:lnTo>
                    <a:pt x="1107281" y="116681"/>
                  </a:lnTo>
                  <a:lnTo>
                    <a:pt x="995363" y="135731"/>
                  </a:lnTo>
                  <a:lnTo>
                    <a:pt x="604838" y="1714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5">
              <a:extLst>
                <a:ext uri="{FF2B5EF4-FFF2-40B4-BE49-F238E27FC236}">
                  <a16:creationId xmlns:a16="http://schemas.microsoft.com/office/drawing/2014/main" id="{9295AC8F-F35D-4E36-B36A-71687CE43356}"/>
                </a:ext>
              </a:extLst>
            </p:cNvPr>
            <p:cNvSpPr/>
            <p:nvPr/>
          </p:nvSpPr>
          <p:spPr>
            <a:xfrm>
              <a:off x="6367464" y="1414464"/>
              <a:ext cx="504825" cy="1766887"/>
            </a:xfrm>
            <a:custGeom>
              <a:avLst/>
              <a:gdLst>
                <a:gd name="connsiteX0" fmla="*/ 190500 w 504825"/>
                <a:gd name="connsiteY0" fmla="*/ 695325 h 1766887"/>
                <a:gd name="connsiteX1" fmla="*/ 190500 w 504825"/>
                <a:gd name="connsiteY1" fmla="*/ 316706 h 1766887"/>
                <a:gd name="connsiteX2" fmla="*/ 185737 w 504825"/>
                <a:gd name="connsiteY2" fmla="*/ 278606 h 1766887"/>
                <a:gd name="connsiteX3" fmla="*/ 176212 w 504825"/>
                <a:gd name="connsiteY3" fmla="*/ 247650 h 1766887"/>
                <a:gd name="connsiteX4" fmla="*/ 164306 w 504825"/>
                <a:gd name="connsiteY4" fmla="*/ 221456 h 1766887"/>
                <a:gd name="connsiteX5" fmla="*/ 147637 w 504825"/>
                <a:gd name="connsiteY5" fmla="*/ 195262 h 1766887"/>
                <a:gd name="connsiteX6" fmla="*/ 130968 w 504825"/>
                <a:gd name="connsiteY6" fmla="*/ 171450 h 1766887"/>
                <a:gd name="connsiteX7" fmla="*/ 102393 w 504825"/>
                <a:gd name="connsiteY7" fmla="*/ 138112 h 1766887"/>
                <a:gd name="connsiteX8" fmla="*/ 80962 w 504825"/>
                <a:gd name="connsiteY8" fmla="*/ 116681 h 1766887"/>
                <a:gd name="connsiteX9" fmla="*/ 54768 w 504825"/>
                <a:gd name="connsiteY9" fmla="*/ 92868 h 1766887"/>
                <a:gd name="connsiteX10" fmla="*/ 38100 w 504825"/>
                <a:gd name="connsiteY10" fmla="*/ 78581 h 1766887"/>
                <a:gd name="connsiteX11" fmla="*/ 21431 w 504825"/>
                <a:gd name="connsiteY11" fmla="*/ 61912 h 1766887"/>
                <a:gd name="connsiteX12" fmla="*/ 9525 w 504825"/>
                <a:gd name="connsiteY12" fmla="*/ 50006 h 1766887"/>
                <a:gd name="connsiteX13" fmla="*/ 2381 w 504825"/>
                <a:gd name="connsiteY13" fmla="*/ 35718 h 1766887"/>
                <a:gd name="connsiteX14" fmla="*/ 0 w 504825"/>
                <a:gd name="connsiteY14" fmla="*/ 16668 h 1766887"/>
                <a:gd name="connsiteX15" fmla="*/ 4762 w 504825"/>
                <a:gd name="connsiteY15" fmla="*/ 4762 h 1766887"/>
                <a:gd name="connsiteX16" fmla="*/ 14287 w 504825"/>
                <a:gd name="connsiteY16" fmla="*/ 2381 h 1766887"/>
                <a:gd name="connsiteX17" fmla="*/ 35718 w 504825"/>
                <a:gd name="connsiteY17" fmla="*/ 0 h 1766887"/>
                <a:gd name="connsiteX18" fmla="*/ 83343 w 504825"/>
                <a:gd name="connsiteY18" fmla="*/ 7143 h 1766887"/>
                <a:gd name="connsiteX19" fmla="*/ 152400 w 504825"/>
                <a:gd name="connsiteY19" fmla="*/ 28575 h 1766887"/>
                <a:gd name="connsiteX20" fmla="*/ 271462 w 504825"/>
                <a:gd name="connsiteY20" fmla="*/ 71437 h 1766887"/>
                <a:gd name="connsiteX21" fmla="*/ 347662 w 504825"/>
                <a:gd name="connsiteY21" fmla="*/ 107156 h 1766887"/>
                <a:gd name="connsiteX22" fmla="*/ 400050 w 504825"/>
                <a:gd name="connsiteY22" fmla="*/ 138112 h 1766887"/>
                <a:gd name="connsiteX23" fmla="*/ 442912 w 504825"/>
                <a:gd name="connsiteY23" fmla="*/ 169068 h 1766887"/>
                <a:gd name="connsiteX24" fmla="*/ 471487 w 504825"/>
                <a:gd name="connsiteY24" fmla="*/ 197643 h 1766887"/>
                <a:gd name="connsiteX25" fmla="*/ 497681 w 504825"/>
                <a:gd name="connsiteY25" fmla="*/ 233362 h 1766887"/>
                <a:gd name="connsiteX26" fmla="*/ 504825 w 504825"/>
                <a:gd name="connsiteY26" fmla="*/ 259556 h 1766887"/>
                <a:gd name="connsiteX27" fmla="*/ 495300 w 504825"/>
                <a:gd name="connsiteY27" fmla="*/ 300037 h 1766887"/>
                <a:gd name="connsiteX28" fmla="*/ 473868 w 504825"/>
                <a:gd name="connsiteY28" fmla="*/ 352425 h 1766887"/>
                <a:gd name="connsiteX29" fmla="*/ 459581 w 504825"/>
                <a:gd name="connsiteY29" fmla="*/ 385762 h 1766887"/>
                <a:gd name="connsiteX30" fmla="*/ 442912 w 504825"/>
                <a:gd name="connsiteY30" fmla="*/ 564356 h 1766887"/>
                <a:gd name="connsiteX31" fmla="*/ 411956 w 504825"/>
                <a:gd name="connsiteY31" fmla="*/ 921543 h 1766887"/>
                <a:gd name="connsiteX32" fmla="*/ 414337 w 504825"/>
                <a:gd name="connsiteY32" fmla="*/ 1066800 h 1766887"/>
                <a:gd name="connsiteX33" fmla="*/ 404812 w 504825"/>
                <a:gd name="connsiteY33" fmla="*/ 1328737 h 1766887"/>
                <a:gd name="connsiteX34" fmla="*/ 388143 w 504825"/>
                <a:gd name="connsiteY34" fmla="*/ 1743075 h 1766887"/>
                <a:gd name="connsiteX35" fmla="*/ 190500 w 504825"/>
                <a:gd name="connsiteY35" fmla="*/ 1766887 h 1766887"/>
                <a:gd name="connsiteX36" fmla="*/ 190500 w 504825"/>
                <a:gd name="connsiteY36" fmla="*/ 1638300 h 1766887"/>
                <a:gd name="connsiteX37" fmla="*/ 188118 w 504825"/>
                <a:gd name="connsiteY37" fmla="*/ 1295400 h 1766887"/>
                <a:gd name="connsiteX38" fmla="*/ 188118 w 504825"/>
                <a:gd name="connsiteY38" fmla="*/ 1078706 h 1766887"/>
                <a:gd name="connsiteX39" fmla="*/ 190500 w 504825"/>
                <a:gd name="connsiteY39" fmla="*/ 695325 h 1766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04825" h="1766887">
                  <a:moveTo>
                    <a:pt x="190500" y="695325"/>
                  </a:moveTo>
                  <a:lnTo>
                    <a:pt x="190500" y="316706"/>
                  </a:lnTo>
                  <a:lnTo>
                    <a:pt x="185737" y="278606"/>
                  </a:lnTo>
                  <a:lnTo>
                    <a:pt x="176212" y="247650"/>
                  </a:lnTo>
                  <a:lnTo>
                    <a:pt x="164306" y="221456"/>
                  </a:lnTo>
                  <a:lnTo>
                    <a:pt x="147637" y="195262"/>
                  </a:lnTo>
                  <a:lnTo>
                    <a:pt x="130968" y="171450"/>
                  </a:lnTo>
                  <a:lnTo>
                    <a:pt x="102393" y="138112"/>
                  </a:lnTo>
                  <a:lnTo>
                    <a:pt x="80962" y="116681"/>
                  </a:lnTo>
                  <a:lnTo>
                    <a:pt x="54768" y="92868"/>
                  </a:lnTo>
                  <a:lnTo>
                    <a:pt x="38100" y="78581"/>
                  </a:lnTo>
                  <a:lnTo>
                    <a:pt x="21431" y="61912"/>
                  </a:lnTo>
                  <a:lnTo>
                    <a:pt x="9525" y="50006"/>
                  </a:lnTo>
                  <a:lnTo>
                    <a:pt x="2381" y="35718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14287" y="2381"/>
                  </a:lnTo>
                  <a:lnTo>
                    <a:pt x="35718" y="0"/>
                  </a:lnTo>
                  <a:lnTo>
                    <a:pt x="83343" y="7143"/>
                  </a:lnTo>
                  <a:lnTo>
                    <a:pt x="152400" y="28575"/>
                  </a:lnTo>
                  <a:lnTo>
                    <a:pt x="271462" y="71437"/>
                  </a:lnTo>
                  <a:lnTo>
                    <a:pt x="347662" y="107156"/>
                  </a:lnTo>
                  <a:lnTo>
                    <a:pt x="400050" y="138112"/>
                  </a:lnTo>
                  <a:lnTo>
                    <a:pt x="442912" y="169068"/>
                  </a:lnTo>
                  <a:lnTo>
                    <a:pt x="471487" y="197643"/>
                  </a:lnTo>
                  <a:lnTo>
                    <a:pt x="497681" y="233362"/>
                  </a:lnTo>
                  <a:lnTo>
                    <a:pt x="504825" y="259556"/>
                  </a:lnTo>
                  <a:lnTo>
                    <a:pt x="495300" y="300037"/>
                  </a:lnTo>
                  <a:lnTo>
                    <a:pt x="473868" y="352425"/>
                  </a:lnTo>
                  <a:lnTo>
                    <a:pt x="459581" y="385762"/>
                  </a:lnTo>
                  <a:lnTo>
                    <a:pt x="442912" y="564356"/>
                  </a:lnTo>
                  <a:lnTo>
                    <a:pt x="411956" y="921543"/>
                  </a:lnTo>
                  <a:cubicBezTo>
                    <a:pt x="412750" y="969962"/>
                    <a:pt x="413543" y="1018381"/>
                    <a:pt x="414337" y="1066800"/>
                  </a:cubicBezTo>
                  <a:lnTo>
                    <a:pt x="404812" y="1328737"/>
                  </a:lnTo>
                  <a:lnTo>
                    <a:pt x="388143" y="1743075"/>
                  </a:lnTo>
                  <a:lnTo>
                    <a:pt x="190500" y="1766887"/>
                  </a:lnTo>
                  <a:lnTo>
                    <a:pt x="190500" y="1638300"/>
                  </a:lnTo>
                  <a:lnTo>
                    <a:pt x="188118" y="1295400"/>
                  </a:lnTo>
                  <a:lnTo>
                    <a:pt x="188118" y="1078706"/>
                  </a:lnTo>
                  <a:lnTo>
                    <a:pt x="190500" y="6953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6">
              <a:extLst>
                <a:ext uri="{FF2B5EF4-FFF2-40B4-BE49-F238E27FC236}">
                  <a16:creationId xmlns:a16="http://schemas.microsoft.com/office/drawing/2014/main" id="{65EA1418-5CD0-4510-B3B3-2F7FA6EFCF9A}"/>
                </a:ext>
              </a:extLst>
            </p:cNvPr>
            <p:cNvSpPr/>
            <p:nvPr/>
          </p:nvSpPr>
          <p:spPr>
            <a:xfrm>
              <a:off x="4994275" y="2986088"/>
              <a:ext cx="3100388" cy="531812"/>
            </a:xfrm>
            <a:custGeom>
              <a:avLst/>
              <a:gdLst>
                <a:gd name="connsiteX0" fmla="*/ 991673 w 3101233"/>
                <a:gd name="connsiteY0" fmla="*/ 190607 h 533185"/>
                <a:gd name="connsiteX1" fmla="*/ 1316221 w 3101233"/>
                <a:gd name="connsiteY1" fmla="*/ 144243 h 533185"/>
                <a:gd name="connsiteX2" fmla="*/ 1578950 w 3101233"/>
                <a:gd name="connsiteY2" fmla="*/ 108182 h 533185"/>
                <a:gd name="connsiteX3" fmla="*/ 1851982 w 3101233"/>
                <a:gd name="connsiteY3" fmla="*/ 77273 h 533185"/>
                <a:gd name="connsiteX4" fmla="*/ 2021983 w 3101233"/>
                <a:gd name="connsiteY4" fmla="*/ 61818 h 533185"/>
                <a:gd name="connsiteX5" fmla="*/ 2202287 w 3101233"/>
                <a:gd name="connsiteY5" fmla="*/ 51515 h 533185"/>
                <a:gd name="connsiteX6" fmla="*/ 2374864 w 3101233"/>
                <a:gd name="connsiteY6" fmla="*/ 43788 h 533185"/>
                <a:gd name="connsiteX7" fmla="*/ 2544865 w 3101233"/>
                <a:gd name="connsiteY7" fmla="*/ 43788 h 533185"/>
                <a:gd name="connsiteX8" fmla="*/ 2565472 w 3101233"/>
                <a:gd name="connsiteY8" fmla="*/ 43788 h 533185"/>
                <a:gd name="connsiteX9" fmla="*/ 2604108 w 3101233"/>
                <a:gd name="connsiteY9" fmla="*/ 28333 h 533185"/>
                <a:gd name="connsiteX10" fmla="*/ 2642745 w 3101233"/>
                <a:gd name="connsiteY10" fmla="*/ 15454 h 533185"/>
                <a:gd name="connsiteX11" fmla="*/ 2712291 w 3101233"/>
                <a:gd name="connsiteY11" fmla="*/ 0 h 533185"/>
                <a:gd name="connsiteX12" fmla="*/ 2740624 w 3101233"/>
                <a:gd name="connsiteY12" fmla="*/ 0 h 533185"/>
                <a:gd name="connsiteX13" fmla="*/ 2763806 w 3101233"/>
                <a:gd name="connsiteY13" fmla="*/ 2576 h 533185"/>
                <a:gd name="connsiteX14" fmla="*/ 2812746 w 3101233"/>
                <a:gd name="connsiteY14" fmla="*/ 20606 h 533185"/>
                <a:gd name="connsiteX15" fmla="*/ 2897747 w 3101233"/>
                <a:gd name="connsiteY15" fmla="*/ 56667 h 533185"/>
                <a:gd name="connsiteX16" fmla="*/ 2985323 w 3101233"/>
                <a:gd name="connsiteY16" fmla="*/ 100455 h 533185"/>
                <a:gd name="connsiteX17" fmla="*/ 3039414 w 3101233"/>
                <a:gd name="connsiteY17" fmla="*/ 133940 h 533185"/>
                <a:gd name="connsiteX18" fmla="*/ 3062596 w 3101233"/>
                <a:gd name="connsiteY18" fmla="*/ 151971 h 533185"/>
                <a:gd name="connsiteX19" fmla="*/ 3080627 w 3101233"/>
                <a:gd name="connsiteY19" fmla="*/ 170001 h 533185"/>
                <a:gd name="connsiteX20" fmla="*/ 3098657 w 3101233"/>
                <a:gd name="connsiteY20" fmla="*/ 200910 h 533185"/>
                <a:gd name="connsiteX21" fmla="*/ 3101233 w 3101233"/>
                <a:gd name="connsiteY21" fmla="*/ 224092 h 533185"/>
                <a:gd name="connsiteX22" fmla="*/ 3093505 w 3101233"/>
                <a:gd name="connsiteY22" fmla="*/ 247274 h 533185"/>
                <a:gd name="connsiteX23" fmla="*/ 3070323 w 3101233"/>
                <a:gd name="connsiteY23" fmla="*/ 265305 h 533185"/>
                <a:gd name="connsiteX24" fmla="*/ 3021384 w 3101233"/>
                <a:gd name="connsiteY24" fmla="*/ 280759 h 533185"/>
                <a:gd name="connsiteX25" fmla="*/ 2975020 w 3101233"/>
                <a:gd name="connsiteY25" fmla="*/ 288487 h 533185"/>
                <a:gd name="connsiteX26" fmla="*/ 2923504 w 3101233"/>
                <a:gd name="connsiteY26" fmla="*/ 285911 h 533185"/>
                <a:gd name="connsiteX27" fmla="*/ 2794716 w 3101233"/>
                <a:gd name="connsiteY27" fmla="*/ 273032 h 533185"/>
                <a:gd name="connsiteX28" fmla="*/ 2635018 w 3101233"/>
                <a:gd name="connsiteY28" fmla="*/ 265305 h 533185"/>
                <a:gd name="connsiteX29" fmla="*/ 2377440 w 3101233"/>
                <a:gd name="connsiteY29" fmla="*/ 257577 h 533185"/>
                <a:gd name="connsiteX30" fmla="*/ 2076074 w 3101233"/>
                <a:gd name="connsiteY30" fmla="*/ 265305 h 533185"/>
                <a:gd name="connsiteX31" fmla="*/ 1756678 w 3101233"/>
                <a:gd name="connsiteY31" fmla="*/ 283335 h 533185"/>
                <a:gd name="connsiteX32" fmla="*/ 1524859 w 3101233"/>
                <a:gd name="connsiteY32" fmla="*/ 306517 h 533185"/>
                <a:gd name="connsiteX33" fmla="*/ 1303342 w 3101233"/>
                <a:gd name="connsiteY33" fmla="*/ 334851 h 533185"/>
                <a:gd name="connsiteX34" fmla="*/ 1050916 w 3101233"/>
                <a:gd name="connsiteY34" fmla="*/ 383790 h 533185"/>
                <a:gd name="connsiteX35" fmla="*/ 790763 w 3101233"/>
                <a:gd name="connsiteY35" fmla="*/ 440457 h 533185"/>
                <a:gd name="connsiteX36" fmla="*/ 553792 w 3101233"/>
                <a:gd name="connsiteY36" fmla="*/ 497124 h 533185"/>
                <a:gd name="connsiteX37" fmla="*/ 406972 w 3101233"/>
                <a:gd name="connsiteY37" fmla="*/ 533185 h 533185"/>
                <a:gd name="connsiteX38" fmla="*/ 391518 w 3101233"/>
                <a:gd name="connsiteY38" fmla="*/ 530609 h 533185"/>
                <a:gd name="connsiteX39" fmla="*/ 358033 w 3101233"/>
                <a:gd name="connsiteY39" fmla="*/ 522882 h 533185"/>
                <a:gd name="connsiteX40" fmla="*/ 296214 w 3101233"/>
                <a:gd name="connsiteY40" fmla="*/ 502276 h 533185"/>
                <a:gd name="connsiteX41" fmla="*/ 229244 w 3101233"/>
                <a:gd name="connsiteY41" fmla="*/ 471367 h 533185"/>
                <a:gd name="connsiteX42" fmla="*/ 200911 w 3101233"/>
                <a:gd name="connsiteY42" fmla="*/ 455912 h 533185"/>
                <a:gd name="connsiteX43" fmla="*/ 141668 w 3101233"/>
                <a:gd name="connsiteY43" fmla="*/ 417275 h 533185"/>
                <a:gd name="connsiteX44" fmla="*/ 118486 w 3101233"/>
                <a:gd name="connsiteY44" fmla="*/ 399245 h 533185"/>
                <a:gd name="connsiteX45" fmla="*/ 90152 w 3101233"/>
                <a:gd name="connsiteY45" fmla="*/ 376063 h 533185"/>
                <a:gd name="connsiteX46" fmla="*/ 61819 w 3101233"/>
                <a:gd name="connsiteY46" fmla="*/ 345154 h 533185"/>
                <a:gd name="connsiteX47" fmla="*/ 33485 w 3101233"/>
                <a:gd name="connsiteY47" fmla="*/ 306517 h 533185"/>
                <a:gd name="connsiteX48" fmla="*/ 7727 w 3101233"/>
                <a:gd name="connsiteY48" fmla="*/ 260153 h 533185"/>
                <a:gd name="connsiteX49" fmla="*/ 0 w 3101233"/>
                <a:gd name="connsiteY49" fmla="*/ 236971 h 533185"/>
                <a:gd name="connsiteX50" fmla="*/ 2576 w 3101233"/>
                <a:gd name="connsiteY50" fmla="*/ 221516 h 533185"/>
                <a:gd name="connsiteX51" fmla="*/ 10303 w 3101233"/>
                <a:gd name="connsiteY51" fmla="*/ 211213 h 533185"/>
                <a:gd name="connsiteX52" fmla="*/ 28334 w 3101233"/>
                <a:gd name="connsiteY52" fmla="*/ 206062 h 533185"/>
                <a:gd name="connsiteX53" fmla="*/ 69546 w 3101233"/>
                <a:gd name="connsiteY53" fmla="*/ 213789 h 533185"/>
                <a:gd name="connsiteX54" fmla="*/ 113334 w 3101233"/>
                <a:gd name="connsiteY54" fmla="*/ 229244 h 533185"/>
                <a:gd name="connsiteX55" fmla="*/ 151971 w 3101233"/>
                <a:gd name="connsiteY55" fmla="*/ 244698 h 533185"/>
                <a:gd name="connsiteX56" fmla="*/ 213789 w 3101233"/>
                <a:gd name="connsiteY56" fmla="*/ 260153 h 533185"/>
                <a:gd name="connsiteX57" fmla="*/ 303942 w 3101233"/>
                <a:gd name="connsiteY57" fmla="*/ 270456 h 533185"/>
                <a:gd name="connsiteX58" fmla="*/ 388942 w 3101233"/>
                <a:gd name="connsiteY58" fmla="*/ 273032 h 533185"/>
                <a:gd name="connsiteX59" fmla="*/ 499700 w 3101233"/>
                <a:gd name="connsiteY59" fmla="*/ 265305 h 533185"/>
                <a:gd name="connsiteX60" fmla="*/ 726369 w 3101233"/>
                <a:gd name="connsiteY60" fmla="*/ 229244 h 533185"/>
                <a:gd name="connsiteX61" fmla="*/ 991673 w 3101233"/>
                <a:gd name="connsiteY61" fmla="*/ 190607 h 53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101233" h="533185">
                  <a:moveTo>
                    <a:pt x="991673" y="190607"/>
                  </a:moveTo>
                  <a:lnTo>
                    <a:pt x="1316221" y="144243"/>
                  </a:lnTo>
                  <a:lnTo>
                    <a:pt x="1578950" y="108182"/>
                  </a:lnTo>
                  <a:lnTo>
                    <a:pt x="1851982" y="77273"/>
                  </a:lnTo>
                  <a:lnTo>
                    <a:pt x="2021983" y="61818"/>
                  </a:lnTo>
                  <a:lnTo>
                    <a:pt x="2202287" y="51515"/>
                  </a:lnTo>
                  <a:lnTo>
                    <a:pt x="2374864" y="43788"/>
                  </a:lnTo>
                  <a:lnTo>
                    <a:pt x="2544865" y="43788"/>
                  </a:lnTo>
                  <a:lnTo>
                    <a:pt x="2565472" y="43788"/>
                  </a:lnTo>
                  <a:lnTo>
                    <a:pt x="2604108" y="28333"/>
                  </a:lnTo>
                  <a:lnTo>
                    <a:pt x="2642745" y="15454"/>
                  </a:lnTo>
                  <a:lnTo>
                    <a:pt x="2712291" y="0"/>
                  </a:lnTo>
                  <a:lnTo>
                    <a:pt x="2740624" y="0"/>
                  </a:lnTo>
                  <a:lnTo>
                    <a:pt x="2763806" y="2576"/>
                  </a:lnTo>
                  <a:lnTo>
                    <a:pt x="2812746" y="20606"/>
                  </a:lnTo>
                  <a:lnTo>
                    <a:pt x="2897747" y="56667"/>
                  </a:lnTo>
                  <a:lnTo>
                    <a:pt x="2985323" y="100455"/>
                  </a:lnTo>
                  <a:lnTo>
                    <a:pt x="3039414" y="133940"/>
                  </a:lnTo>
                  <a:lnTo>
                    <a:pt x="3062596" y="151971"/>
                  </a:lnTo>
                  <a:lnTo>
                    <a:pt x="3080627" y="170001"/>
                  </a:lnTo>
                  <a:lnTo>
                    <a:pt x="3098657" y="200910"/>
                  </a:lnTo>
                  <a:lnTo>
                    <a:pt x="3101233" y="224092"/>
                  </a:lnTo>
                  <a:lnTo>
                    <a:pt x="3093505" y="247274"/>
                  </a:lnTo>
                  <a:lnTo>
                    <a:pt x="3070323" y="265305"/>
                  </a:lnTo>
                  <a:lnTo>
                    <a:pt x="3021384" y="280759"/>
                  </a:lnTo>
                  <a:lnTo>
                    <a:pt x="2975020" y="288487"/>
                  </a:lnTo>
                  <a:lnTo>
                    <a:pt x="2923504" y="285911"/>
                  </a:lnTo>
                  <a:lnTo>
                    <a:pt x="2794716" y="273032"/>
                  </a:lnTo>
                  <a:lnTo>
                    <a:pt x="2635018" y="265305"/>
                  </a:lnTo>
                  <a:lnTo>
                    <a:pt x="2377440" y="257577"/>
                  </a:lnTo>
                  <a:lnTo>
                    <a:pt x="2076074" y="265305"/>
                  </a:lnTo>
                  <a:lnTo>
                    <a:pt x="1756678" y="283335"/>
                  </a:lnTo>
                  <a:lnTo>
                    <a:pt x="1524859" y="306517"/>
                  </a:lnTo>
                  <a:lnTo>
                    <a:pt x="1303342" y="334851"/>
                  </a:lnTo>
                  <a:lnTo>
                    <a:pt x="1050916" y="383790"/>
                  </a:lnTo>
                  <a:lnTo>
                    <a:pt x="790763" y="440457"/>
                  </a:lnTo>
                  <a:lnTo>
                    <a:pt x="553792" y="497124"/>
                  </a:lnTo>
                  <a:lnTo>
                    <a:pt x="406972" y="533185"/>
                  </a:lnTo>
                  <a:lnTo>
                    <a:pt x="391518" y="530609"/>
                  </a:lnTo>
                  <a:lnTo>
                    <a:pt x="358033" y="522882"/>
                  </a:lnTo>
                  <a:lnTo>
                    <a:pt x="296214" y="502276"/>
                  </a:lnTo>
                  <a:lnTo>
                    <a:pt x="229244" y="471367"/>
                  </a:lnTo>
                  <a:lnTo>
                    <a:pt x="200911" y="455912"/>
                  </a:lnTo>
                  <a:lnTo>
                    <a:pt x="141668" y="417275"/>
                  </a:lnTo>
                  <a:lnTo>
                    <a:pt x="118486" y="399245"/>
                  </a:lnTo>
                  <a:lnTo>
                    <a:pt x="90152" y="376063"/>
                  </a:lnTo>
                  <a:lnTo>
                    <a:pt x="61819" y="345154"/>
                  </a:lnTo>
                  <a:lnTo>
                    <a:pt x="33485" y="306517"/>
                  </a:lnTo>
                  <a:lnTo>
                    <a:pt x="7727" y="260153"/>
                  </a:lnTo>
                  <a:lnTo>
                    <a:pt x="0" y="236971"/>
                  </a:lnTo>
                  <a:lnTo>
                    <a:pt x="2576" y="221516"/>
                  </a:lnTo>
                  <a:lnTo>
                    <a:pt x="10303" y="211213"/>
                  </a:lnTo>
                  <a:lnTo>
                    <a:pt x="28334" y="206062"/>
                  </a:lnTo>
                  <a:lnTo>
                    <a:pt x="69546" y="213789"/>
                  </a:lnTo>
                  <a:lnTo>
                    <a:pt x="113334" y="229244"/>
                  </a:lnTo>
                  <a:lnTo>
                    <a:pt x="151971" y="244698"/>
                  </a:lnTo>
                  <a:lnTo>
                    <a:pt x="213789" y="260153"/>
                  </a:lnTo>
                  <a:lnTo>
                    <a:pt x="303942" y="270456"/>
                  </a:lnTo>
                  <a:lnTo>
                    <a:pt x="388942" y="273032"/>
                  </a:lnTo>
                  <a:lnTo>
                    <a:pt x="499700" y="265305"/>
                  </a:lnTo>
                  <a:lnTo>
                    <a:pt x="726369" y="229244"/>
                  </a:lnTo>
                  <a:lnTo>
                    <a:pt x="991673" y="19060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8">
              <a:extLst>
                <a:ext uri="{FF2B5EF4-FFF2-40B4-BE49-F238E27FC236}">
                  <a16:creationId xmlns:a16="http://schemas.microsoft.com/office/drawing/2014/main" id="{830DC746-BA6D-450A-B48C-ACA547A94FE3}"/>
                </a:ext>
              </a:extLst>
            </p:cNvPr>
            <p:cNvSpPr/>
            <p:nvPr/>
          </p:nvSpPr>
          <p:spPr>
            <a:xfrm>
              <a:off x="5843588" y="3765551"/>
              <a:ext cx="1955800" cy="1185863"/>
            </a:xfrm>
            <a:custGeom>
              <a:avLst/>
              <a:gdLst>
                <a:gd name="connsiteX0" fmla="*/ 860308 w 1955013"/>
                <a:gd name="connsiteY0" fmla="*/ 316820 h 1184856"/>
                <a:gd name="connsiteX1" fmla="*/ 489397 w 1955013"/>
                <a:gd name="connsiteY1" fmla="*/ 347729 h 1184856"/>
                <a:gd name="connsiteX2" fmla="*/ 51515 w 1955013"/>
                <a:gd name="connsiteY2" fmla="*/ 383790 h 1184856"/>
                <a:gd name="connsiteX3" fmla="*/ 0 w 1955013"/>
                <a:gd name="connsiteY3" fmla="*/ 188031 h 1184856"/>
                <a:gd name="connsiteX4" fmla="*/ 38636 w 1955013"/>
                <a:gd name="connsiteY4" fmla="*/ 198334 h 1184856"/>
                <a:gd name="connsiteX5" fmla="*/ 74697 w 1955013"/>
                <a:gd name="connsiteY5" fmla="*/ 198334 h 1184856"/>
                <a:gd name="connsiteX6" fmla="*/ 309093 w 1955013"/>
                <a:gd name="connsiteY6" fmla="*/ 175152 h 1184856"/>
                <a:gd name="connsiteX7" fmla="*/ 752126 w 1955013"/>
                <a:gd name="connsiteY7" fmla="*/ 131364 h 1184856"/>
                <a:gd name="connsiteX8" fmla="*/ 1099856 w 1955013"/>
                <a:gd name="connsiteY8" fmla="*/ 97879 h 1184856"/>
                <a:gd name="connsiteX9" fmla="*/ 1403797 w 1955013"/>
                <a:gd name="connsiteY9" fmla="*/ 66970 h 1184856"/>
                <a:gd name="connsiteX10" fmla="*/ 1432130 w 1955013"/>
                <a:gd name="connsiteY10" fmla="*/ 64394 h 1184856"/>
                <a:gd name="connsiteX11" fmla="*/ 1511979 w 1955013"/>
                <a:gd name="connsiteY11" fmla="*/ 33485 h 1184856"/>
                <a:gd name="connsiteX12" fmla="*/ 1594404 w 1955013"/>
                <a:gd name="connsiteY12" fmla="*/ 2575 h 1184856"/>
                <a:gd name="connsiteX13" fmla="*/ 1607283 w 1955013"/>
                <a:gd name="connsiteY13" fmla="*/ 0 h 1184856"/>
                <a:gd name="connsiteX14" fmla="*/ 1627889 w 1955013"/>
                <a:gd name="connsiteY14" fmla="*/ 5151 h 1184856"/>
                <a:gd name="connsiteX15" fmla="*/ 1710314 w 1955013"/>
                <a:gd name="connsiteY15" fmla="*/ 56667 h 1184856"/>
                <a:gd name="connsiteX16" fmla="*/ 1772133 w 1955013"/>
                <a:gd name="connsiteY16" fmla="*/ 103031 h 1184856"/>
                <a:gd name="connsiteX17" fmla="*/ 1851982 w 1955013"/>
                <a:gd name="connsiteY17" fmla="*/ 162273 h 1184856"/>
                <a:gd name="connsiteX18" fmla="*/ 1911225 w 1955013"/>
                <a:gd name="connsiteY18" fmla="*/ 211213 h 1184856"/>
                <a:gd name="connsiteX19" fmla="*/ 1934406 w 1955013"/>
                <a:gd name="connsiteY19" fmla="*/ 231819 h 1184856"/>
                <a:gd name="connsiteX20" fmla="*/ 1947285 w 1955013"/>
                <a:gd name="connsiteY20" fmla="*/ 249850 h 1184856"/>
                <a:gd name="connsiteX21" fmla="*/ 1955013 w 1955013"/>
                <a:gd name="connsiteY21" fmla="*/ 275607 h 1184856"/>
                <a:gd name="connsiteX22" fmla="*/ 1955013 w 1955013"/>
                <a:gd name="connsiteY22" fmla="*/ 293638 h 1184856"/>
                <a:gd name="connsiteX23" fmla="*/ 1949861 w 1955013"/>
                <a:gd name="connsiteY23" fmla="*/ 306517 h 1184856"/>
                <a:gd name="connsiteX24" fmla="*/ 1934406 w 1955013"/>
                <a:gd name="connsiteY24" fmla="*/ 327123 h 1184856"/>
                <a:gd name="connsiteX25" fmla="*/ 1916376 w 1955013"/>
                <a:gd name="connsiteY25" fmla="*/ 342578 h 1184856"/>
                <a:gd name="connsiteX26" fmla="*/ 1898346 w 1955013"/>
                <a:gd name="connsiteY26" fmla="*/ 352881 h 1184856"/>
                <a:gd name="connsiteX27" fmla="*/ 1877739 w 1955013"/>
                <a:gd name="connsiteY27" fmla="*/ 376063 h 1184856"/>
                <a:gd name="connsiteX28" fmla="*/ 1854557 w 1955013"/>
                <a:gd name="connsiteY28" fmla="*/ 409548 h 1184856"/>
                <a:gd name="connsiteX29" fmla="*/ 1836527 w 1955013"/>
                <a:gd name="connsiteY29" fmla="*/ 448184 h 1184856"/>
                <a:gd name="connsiteX30" fmla="*/ 1823648 w 1955013"/>
                <a:gd name="connsiteY30" fmla="*/ 504851 h 1184856"/>
                <a:gd name="connsiteX31" fmla="*/ 1782436 w 1955013"/>
                <a:gd name="connsiteY31" fmla="*/ 669701 h 1184856"/>
                <a:gd name="connsiteX32" fmla="*/ 1730920 w 1955013"/>
                <a:gd name="connsiteY32" fmla="*/ 839702 h 1184856"/>
                <a:gd name="connsiteX33" fmla="*/ 1671677 w 1955013"/>
                <a:gd name="connsiteY33" fmla="*/ 1032885 h 1184856"/>
                <a:gd name="connsiteX34" fmla="*/ 1651071 w 1955013"/>
                <a:gd name="connsiteY34" fmla="*/ 1092128 h 1184856"/>
                <a:gd name="connsiteX35" fmla="*/ 1640768 w 1955013"/>
                <a:gd name="connsiteY35" fmla="*/ 1115310 h 1184856"/>
                <a:gd name="connsiteX36" fmla="*/ 1622738 w 1955013"/>
                <a:gd name="connsiteY36" fmla="*/ 1141068 h 1184856"/>
                <a:gd name="connsiteX37" fmla="*/ 1594404 w 1955013"/>
                <a:gd name="connsiteY37" fmla="*/ 1164250 h 1184856"/>
                <a:gd name="connsiteX38" fmla="*/ 1571222 w 1955013"/>
                <a:gd name="connsiteY38" fmla="*/ 1179704 h 1184856"/>
                <a:gd name="connsiteX39" fmla="*/ 1532586 w 1955013"/>
                <a:gd name="connsiteY39" fmla="*/ 1184856 h 1184856"/>
                <a:gd name="connsiteX40" fmla="*/ 1488797 w 1955013"/>
                <a:gd name="connsiteY40" fmla="*/ 1179704 h 1184856"/>
                <a:gd name="connsiteX41" fmla="*/ 1445009 w 1955013"/>
                <a:gd name="connsiteY41" fmla="*/ 1166825 h 1184856"/>
                <a:gd name="connsiteX42" fmla="*/ 1447585 w 1955013"/>
                <a:gd name="connsiteY42" fmla="*/ 953036 h 1184856"/>
                <a:gd name="connsiteX43" fmla="*/ 1460464 w 1955013"/>
                <a:gd name="connsiteY43" fmla="*/ 873187 h 1184856"/>
                <a:gd name="connsiteX44" fmla="*/ 1470767 w 1955013"/>
                <a:gd name="connsiteY44" fmla="*/ 811369 h 1184856"/>
                <a:gd name="connsiteX45" fmla="*/ 1478494 w 1955013"/>
                <a:gd name="connsiteY45" fmla="*/ 752126 h 1184856"/>
                <a:gd name="connsiteX46" fmla="*/ 1488797 w 1955013"/>
                <a:gd name="connsiteY46" fmla="*/ 674852 h 1184856"/>
                <a:gd name="connsiteX47" fmla="*/ 1499101 w 1955013"/>
                <a:gd name="connsiteY47" fmla="*/ 607882 h 1184856"/>
                <a:gd name="connsiteX48" fmla="*/ 1506828 w 1955013"/>
                <a:gd name="connsiteY48" fmla="*/ 533185 h 1184856"/>
                <a:gd name="connsiteX49" fmla="*/ 1514555 w 1955013"/>
                <a:gd name="connsiteY49" fmla="*/ 437881 h 1184856"/>
                <a:gd name="connsiteX50" fmla="*/ 1517131 w 1955013"/>
                <a:gd name="connsiteY50" fmla="*/ 386366 h 1184856"/>
                <a:gd name="connsiteX51" fmla="*/ 1514555 w 1955013"/>
                <a:gd name="connsiteY51" fmla="*/ 358032 h 1184856"/>
                <a:gd name="connsiteX52" fmla="*/ 1506828 w 1955013"/>
                <a:gd name="connsiteY52" fmla="*/ 329699 h 1184856"/>
                <a:gd name="connsiteX53" fmla="*/ 1493949 w 1955013"/>
                <a:gd name="connsiteY53" fmla="*/ 303941 h 1184856"/>
                <a:gd name="connsiteX54" fmla="*/ 1481070 w 1955013"/>
                <a:gd name="connsiteY54" fmla="*/ 291062 h 1184856"/>
                <a:gd name="connsiteX55" fmla="*/ 1465616 w 1955013"/>
                <a:gd name="connsiteY55" fmla="*/ 280759 h 1184856"/>
                <a:gd name="connsiteX56" fmla="*/ 1432130 w 1955013"/>
                <a:gd name="connsiteY56" fmla="*/ 267880 h 1184856"/>
                <a:gd name="connsiteX57" fmla="*/ 1236372 w 1955013"/>
                <a:gd name="connsiteY57" fmla="*/ 283335 h 1184856"/>
                <a:gd name="connsiteX58" fmla="*/ 860308 w 1955013"/>
                <a:gd name="connsiteY58" fmla="*/ 316820 h 118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55013" h="1184856">
                  <a:moveTo>
                    <a:pt x="860308" y="316820"/>
                  </a:moveTo>
                  <a:lnTo>
                    <a:pt x="489397" y="347729"/>
                  </a:lnTo>
                  <a:lnTo>
                    <a:pt x="51515" y="383790"/>
                  </a:lnTo>
                  <a:lnTo>
                    <a:pt x="0" y="188031"/>
                  </a:lnTo>
                  <a:lnTo>
                    <a:pt x="38636" y="198334"/>
                  </a:lnTo>
                  <a:lnTo>
                    <a:pt x="74697" y="198334"/>
                  </a:lnTo>
                  <a:lnTo>
                    <a:pt x="309093" y="175152"/>
                  </a:lnTo>
                  <a:lnTo>
                    <a:pt x="752126" y="131364"/>
                  </a:lnTo>
                  <a:lnTo>
                    <a:pt x="1099856" y="97879"/>
                  </a:lnTo>
                  <a:lnTo>
                    <a:pt x="1403797" y="66970"/>
                  </a:lnTo>
                  <a:lnTo>
                    <a:pt x="1432130" y="64394"/>
                  </a:lnTo>
                  <a:lnTo>
                    <a:pt x="1511979" y="33485"/>
                  </a:lnTo>
                  <a:lnTo>
                    <a:pt x="1594404" y="2575"/>
                  </a:lnTo>
                  <a:lnTo>
                    <a:pt x="1607283" y="0"/>
                  </a:lnTo>
                  <a:lnTo>
                    <a:pt x="1627889" y="5151"/>
                  </a:lnTo>
                  <a:lnTo>
                    <a:pt x="1710314" y="56667"/>
                  </a:lnTo>
                  <a:lnTo>
                    <a:pt x="1772133" y="103031"/>
                  </a:lnTo>
                  <a:lnTo>
                    <a:pt x="1851982" y="162273"/>
                  </a:lnTo>
                  <a:lnTo>
                    <a:pt x="1911225" y="211213"/>
                  </a:lnTo>
                  <a:lnTo>
                    <a:pt x="1934406" y="231819"/>
                  </a:lnTo>
                  <a:lnTo>
                    <a:pt x="1947285" y="249850"/>
                  </a:lnTo>
                  <a:lnTo>
                    <a:pt x="1955013" y="275607"/>
                  </a:lnTo>
                  <a:lnTo>
                    <a:pt x="1955013" y="293638"/>
                  </a:lnTo>
                  <a:lnTo>
                    <a:pt x="1949861" y="306517"/>
                  </a:lnTo>
                  <a:lnTo>
                    <a:pt x="1934406" y="327123"/>
                  </a:lnTo>
                  <a:lnTo>
                    <a:pt x="1916376" y="342578"/>
                  </a:lnTo>
                  <a:lnTo>
                    <a:pt x="1898346" y="352881"/>
                  </a:lnTo>
                  <a:lnTo>
                    <a:pt x="1877739" y="376063"/>
                  </a:lnTo>
                  <a:lnTo>
                    <a:pt x="1854557" y="409548"/>
                  </a:lnTo>
                  <a:lnTo>
                    <a:pt x="1836527" y="448184"/>
                  </a:lnTo>
                  <a:lnTo>
                    <a:pt x="1823648" y="504851"/>
                  </a:lnTo>
                  <a:lnTo>
                    <a:pt x="1782436" y="669701"/>
                  </a:lnTo>
                  <a:lnTo>
                    <a:pt x="1730920" y="839702"/>
                  </a:lnTo>
                  <a:lnTo>
                    <a:pt x="1671677" y="1032885"/>
                  </a:lnTo>
                  <a:lnTo>
                    <a:pt x="1651071" y="1092128"/>
                  </a:lnTo>
                  <a:lnTo>
                    <a:pt x="1640768" y="1115310"/>
                  </a:lnTo>
                  <a:lnTo>
                    <a:pt x="1622738" y="1141068"/>
                  </a:lnTo>
                  <a:lnTo>
                    <a:pt x="1594404" y="1164250"/>
                  </a:lnTo>
                  <a:lnTo>
                    <a:pt x="1571222" y="1179704"/>
                  </a:lnTo>
                  <a:lnTo>
                    <a:pt x="1532586" y="1184856"/>
                  </a:lnTo>
                  <a:lnTo>
                    <a:pt x="1488797" y="1179704"/>
                  </a:lnTo>
                  <a:lnTo>
                    <a:pt x="1445009" y="1166825"/>
                  </a:lnTo>
                  <a:cubicBezTo>
                    <a:pt x="1445868" y="1095562"/>
                    <a:pt x="1446726" y="1024299"/>
                    <a:pt x="1447585" y="953036"/>
                  </a:cubicBezTo>
                  <a:lnTo>
                    <a:pt x="1460464" y="873187"/>
                  </a:lnTo>
                  <a:lnTo>
                    <a:pt x="1470767" y="811369"/>
                  </a:lnTo>
                  <a:lnTo>
                    <a:pt x="1478494" y="752126"/>
                  </a:lnTo>
                  <a:lnTo>
                    <a:pt x="1488797" y="674852"/>
                  </a:lnTo>
                  <a:lnTo>
                    <a:pt x="1499101" y="607882"/>
                  </a:lnTo>
                  <a:lnTo>
                    <a:pt x="1506828" y="533185"/>
                  </a:lnTo>
                  <a:lnTo>
                    <a:pt x="1514555" y="437881"/>
                  </a:lnTo>
                  <a:lnTo>
                    <a:pt x="1517131" y="386366"/>
                  </a:lnTo>
                  <a:lnTo>
                    <a:pt x="1514555" y="358032"/>
                  </a:lnTo>
                  <a:lnTo>
                    <a:pt x="1506828" y="329699"/>
                  </a:lnTo>
                  <a:lnTo>
                    <a:pt x="1493949" y="303941"/>
                  </a:lnTo>
                  <a:lnTo>
                    <a:pt x="1481070" y="291062"/>
                  </a:lnTo>
                  <a:lnTo>
                    <a:pt x="1465616" y="280759"/>
                  </a:lnTo>
                  <a:lnTo>
                    <a:pt x="1432130" y="267880"/>
                  </a:lnTo>
                  <a:lnTo>
                    <a:pt x="1236372" y="283335"/>
                  </a:lnTo>
                  <a:lnTo>
                    <a:pt x="860308" y="31682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9">
              <a:extLst>
                <a:ext uri="{FF2B5EF4-FFF2-40B4-BE49-F238E27FC236}">
                  <a16:creationId xmlns:a16="http://schemas.microsoft.com/office/drawing/2014/main" id="{32D55799-A9CE-409C-96C6-4C305A92CE50}"/>
                </a:ext>
              </a:extLst>
            </p:cNvPr>
            <p:cNvSpPr/>
            <p:nvPr/>
          </p:nvSpPr>
          <p:spPr>
            <a:xfrm>
              <a:off x="5954714" y="4703763"/>
              <a:ext cx="1419225" cy="247650"/>
            </a:xfrm>
            <a:custGeom>
              <a:avLst/>
              <a:gdLst>
                <a:gd name="connsiteX0" fmla="*/ 569246 w 1419252"/>
                <a:gd name="connsiteY0" fmla="*/ 33485 h 247274"/>
                <a:gd name="connsiteX1" fmla="*/ 175153 w 1419252"/>
                <a:gd name="connsiteY1" fmla="*/ 59242 h 247274"/>
                <a:gd name="connsiteX2" fmla="*/ 0 w 1419252"/>
                <a:gd name="connsiteY2" fmla="*/ 69545 h 247274"/>
                <a:gd name="connsiteX3" fmla="*/ 12879 w 1419252"/>
                <a:gd name="connsiteY3" fmla="*/ 247274 h 247274"/>
                <a:gd name="connsiteX4" fmla="*/ 211214 w 1419252"/>
                <a:gd name="connsiteY4" fmla="*/ 234395 h 247274"/>
                <a:gd name="connsiteX5" fmla="*/ 564095 w 1419252"/>
                <a:gd name="connsiteY5" fmla="*/ 211213 h 247274"/>
                <a:gd name="connsiteX6" fmla="*/ 886067 w 1419252"/>
                <a:gd name="connsiteY6" fmla="*/ 195758 h 247274"/>
                <a:gd name="connsiteX7" fmla="*/ 1112735 w 1419252"/>
                <a:gd name="connsiteY7" fmla="*/ 193183 h 247274"/>
                <a:gd name="connsiteX8" fmla="*/ 1259554 w 1419252"/>
                <a:gd name="connsiteY8" fmla="*/ 198334 h 247274"/>
                <a:gd name="connsiteX9" fmla="*/ 1275008 w 1419252"/>
                <a:gd name="connsiteY9" fmla="*/ 200910 h 247274"/>
                <a:gd name="connsiteX10" fmla="*/ 1293039 w 1419252"/>
                <a:gd name="connsiteY10" fmla="*/ 211213 h 247274"/>
                <a:gd name="connsiteX11" fmla="*/ 1311069 w 1419252"/>
                <a:gd name="connsiteY11" fmla="*/ 221516 h 247274"/>
                <a:gd name="connsiteX12" fmla="*/ 1334251 w 1419252"/>
                <a:gd name="connsiteY12" fmla="*/ 231819 h 247274"/>
                <a:gd name="connsiteX13" fmla="*/ 1380615 w 1419252"/>
                <a:gd name="connsiteY13" fmla="*/ 242122 h 247274"/>
                <a:gd name="connsiteX14" fmla="*/ 1419252 w 1419252"/>
                <a:gd name="connsiteY14" fmla="*/ 242122 h 247274"/>
                <a:gd name="connsiteX15" fmla="*/ 1406373 w 1419252"/>
                <a:gd name="connsiteY15" fmla="*/ 0 h 247274"/>
                <a:gd name="connsiteX16" fmla="*/ 1233796 w 1419252"/>
                <a:gd name="connsiteY16" fmla="*/ 0 h 247274"/>
                <a:gd name="connsiteX17" fmla="*/ 955612 w 1419252"/>
                <a:gd name="connsiteY17" fmla="*/ 12878 h 247274"/>
                <a:gd name="connsiteX18" fmla="*/ 569246 w 1419252"/>
                <a:gd name="connsiteY18" fmla="*/ 33485 h 24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19252" h="247274">
                  <a:moveTo>
                    <a:pt x="569246" y="33485"/>
                  </a:moveTo>
                  <a:lnTo>
                    <a:pt x="175153" y="59242"/>
                  </a:lnTo>
                  <a:lnTo>
                    <a:pt x="0" y="69545"/>
                  </a:lnTo>
                  <a:lnTo>
                    <a:pt x="12879" y="247274"/>
                  </a:lnTo>
                  <a:lnTo>
                    <a:pt x="211214" y="234395"/>
                  </a:lnTo>
                  <a:lnTo>
                    <a:pt x="564095" y="211213"/>
                  </a:lnTo>
                  <a:lnTo>
                    <a:pt x="886067" y="195758"/>
                  </a:lnTo>
                  <a:lnTo>
                    <a:pt x="1112735" y="193183"/>
                  </a:lnTo>
                  <a:lnTo>
                    <a:pt x="1259554" y="198334"/>
                  </a:lnTo>
                  <a:lnTo>
                    <a:pt x="1275008" y="200910"/>
                  </a:lnTo>
                  <a:lnTo>
                    <a:pt x="1293039" y="211213"/>
                  </a:lnTo>
                  <a:lnTo>
                    <a:pt x="1311069" y="221516"/>
                  </a:lnTo>
                  <a:lnTo>
                    <a:pt x="1334251" y="231819"/>
                  </a:lnTo>
                  <a:lnTo>
                    <a:pt x="1380615" y="242122"/>
                  </a:lnTo>
                  <a:lnTo>
                    <a:pt x="1419252" y="242122"/>
                  </a:lnTo>
                  <a:lnTo>
                    <a:pt x="1406373" y="0"/>
                  </a:lnTo>
                  <a:lnTo>
                    <a:pt x="1233796" y="0"/>
                  </a:lnTo>
                  <a:lnTo>
                    <a:pt x="955612" y="12878"/>
                  </a:lnTo>
                  <a:lnTo>
                    <a:pt x="569246" y="3348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2">
              <a:extLst>
                <a:ext uri="{FF2B5EF4-FFF2-40B4-BE49-F238E27FC236}">
                  <a16:creationId xmlns:a16="http://schemas.microsoft.com/office/drawing/2014/main" id="{A652E88E-F9C3-45AB-9102-B22643E28B38}"/>
                </a:ext>
              </a:extLst>
            </p:cNvPr>
            <p:cNvSpPr/>
            <p:nvPr/>
          </p:nvSpPr>
          <p:spPr>
            <a:xfrm>
              <a:off x="3716338" y="4487864"/>
              <a:ext cx="1103312" cy="695325"/>
            </a:xfrm>
            <a:custGeom>
              <a:avLst/>
              <a:gdLst>
                <a:gd name="connsiteX0" fmla="*/ 692944 w 1102519"/>
                <a:gd name="connsiteY0" fmla="*/ 476250 h 695325"/>
                <a:gd name="connsiteX1" fmla="*/ 812007 w 1102519"/>
                <a:gd name="connsiteY1" fmla="*/ 411957 h 695325"/>
                <a:gd name="connsiteX2" fmla="*/ 897732 w 1102519"/>
                <a:gd name="connsiteY2" fmla="*/ 366713 h 695325"/>
                <a:gd name="connsiteX3" fmla="*/ 973932 w 1102519"/>
                <a:gd name="connsiteY3" fmla="*/ 328613 h 695325"/>
                <a:gd name="connsiteX4" fmla="*/ 1023938 w 1102519"/>
                <a:gd name="connsiteY4" fmla="*/ 304800 h 695325"/>
                <a:gd name="connsiteX5" fmla="*/ 1059657 w 1102519"/>
                <a:gd name="connsiteY5" fmla="*/ 288132 h 695325"/>
                <a:gd name="connsiteX6" fmla="*/ 1083469 w 1102519"/>
                <a:gd name="connsiteY6" fmla="*/ 261938 h 695325"/>
                <a:gd name="connsiteX7" fmla="*/ 1102519 w 1102519"/>
                <a:gd name="connsiteY7" fmla="*/ 235744 h 695325"/>
                <a:gd name="connsiteX8" fmla="*/ 747713 w 1102519"/>
                <a:gd name="connsiteY8" fmla="*/ 0 h 695325"/>
                <a:gd name="connsiteX9" fmla="*/ 778669 w 1102519"/>
                <a:gd name="connsiteY9" fmla="*/ 50007 h 695325"/>
                <a:gd name="connsiteX10" fmla="*/ 783432 w 1102519"/>
                <a:gd name="connsiteY10" fmla="*/ 73819 h 695325"/>
                <a:gd name="connsiteX11" fmla="*/ 785813 w 1102519"/>
                <a:gd name="connsiteY11" fmla="*/ 100013 h 695325"/>
                <a:gd name="connsiteX12" fmla="*/ 778669 w 1102519"/>
                <a:gd name="connsiteY12" fmla="*/ 140494 h 695325"/>
                <a:gd name="connsiteX13" fmla="*/ 764382 w 1102519"/>
                <a:gd name="connsiteY13" fmla="*/ 178594 h 695325"/>
                <a:gd name="connsiteX14" fmla="*/ 731044 w 1102519"/>
                <a:gd name="connsiteY14" fmla="*/ 226219 h 695325"/>
                <a:gd name="connsiteX15" fmla="*/ 623888 w 1102519"/>
                <a:gd name="connsiteY15" fmla="*/ 328613 h 695325"/>
                <a:gd name="connsiteX16" fmla="*/ 500063 w 1102519"/>
                <a:gd name="connsiteY16" fmla="*/ 433388 h 695325"/>
                <a:gd name="connsiteX17" fmla="*/ 433388 w 1102519"/>
                <a:gd name="connsiteY17" fmla="*/ 483394 h 695325"/>
                <a:gd name="connsiteX18" fmla="*/ 352425 w 1102519"/>
                <a:gd name="connsiteY18" fmla="*/ 533400 h 695325"/>
                <a:gd name="connsiteX19" fmla="*/ 288132 w 1102519"/>
                <a:gd name="connsiteY19" fmla="*/ 564357 h 695325"/>
                <a:gd name="connsiteX20" fmla="*/ 221457 w 1102519"/>
                <a:gd name="connsiteY20" fmla="*/ 590550 h 695325"/>
                <a:gd name="connsiteX21" fmla="*/ 152400 w 1102519"/>
                <a:gd name="connsiteY21" fmla="*/ 607219 h 695325"/>
                <a:gd name="connsiteX22" fmla="*/ 78582 w 1102519"/>
                <a:gd name="connsiteY22" fmla="*/ 614363 h 695325"/>
                <a:gd name="connsiteX23" fmla="*/ 40482 w 1102519"/>
                <a:gd name="connsiteY23" fmla="*/ 616744 h 695325"/>
                <a:gd name="connsiteX24" fmla="*/ 26194 w 1102519"/>
                <a:gd name="connsiteY24" fmla="*/ 621507 h 695325"/>
                <a:gd name="connsiteX25" fmla="*/ 14288 w 1102519"/>
                <a:gd name="connsiteY25" fmla="*/ 631032 h 695325"/>
                <a:gd name="connsiteX26" fmla="*/ 4763 w 1102519"/>
                <a:gd name="connsiteY26" fmla="*/ 657225 h 695325"/>
                <a:gd name="connsiteX27" fmla="*/ 0 w 1102519"/>
                <a:gd name="connsiteY27" fmla="*/ 695325 h 695325"/>
                <a:gd name="connsiteX28" fmla="*/ 290513 w 1102519"/>
                <a:gd name="connsiteY28" fmla="*/ 692944 h 695325"/>
                <a:gd name="connsiteX29" fmla="*/ 423863 w 1102519"/>
                <a:gd name="connsiteY29" fmla="*/ 626269 h 695325"/>
                <a:gd name="connsiteX30" fmla="*/ 554832 w 1102519"/>
                <a:gd name="connsiteY30" fmla="*/ 552450 h 695325"/>
                <a:gd name="connsiteX31" fmla="*/ 692944 w 1102519"/>
                <a:gd name="connsiteY31" fmla="*/ 476250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02519" h="695325">
                  <a:moveTo>
                    <a:pt x="692944" y="476250"/>
                  </a:moveTo>
                  <a:lnTo>
                    <a:pt x="812007" y="411957"/>
                  </a:lnTo>
                  <a:lnTo>
                    <a:pt x="897732" y="366713"/>
                  </a:lnTo>
                  <a:lnTo>
                    <a:pt x="973932" y="328613"/>
                  </a:lnTo>
                  <a:lnTo>
                    <a:pt x="1023938" y="304800"/>
                  </a:lnTo>
                  <a:lnTo>
                    <a:pt x="1059657" y="288132"/>
                  </a:lnTo>
                  <a:lnTo>
                    <a:pt x="1083469" y="261938"/>
                  </a:lnTo>
                  <a:lnTo>
                    <a:pt x="1102519" y="235744"/>
                  </a:lnTo>
                  <a:lnTo>
                    <a:pt x="747713" y="0"/>
                  </a:lnTo>
                  <a:lnTo>
                    <a:pt x="778669" y="50007"/>
                  </a:lnTo>
                  <a:lnTo>
                    <a:pt x="783432" y="73819"/>
                  </a:lnTo>
                  <a:lnTo>
                    <a:pt x="785813" y="100013"/>
                  </a:lnTo>
                  <a:lnTo>
                    <a:pt x="778669" y="140494"/>
                  </a:lnTo>
                  <a:lnTo>
                    <a:pt x="764382" y="178594"/>
                  </a:lnTo>
                  <a:lnTo>
                    <a:pt x="731044" y="226219"/>
                  </a:lnTo>
                  <a:lnTo>
                    <a:pt x="623888" y="328613"/>
                  </a:lnTo>
                  <a:lnTo>
                    <a:pt x="500063" y="433388"/>
                  </a:lnTo>
                  <a:lnTo>
                    <a:pt x="433388" y="483394"/>
                  </a:lnTo>
                  <a:lnTo>
                    <a:pt x="352425" y="533400"/>
                  </a:lnTo>
                  <a:lnTo>
                    <a:pt x="288132" y="564357"/>
                  </a:lnTo>
                  <a:lnTo>
                    <a:pt x="221457" y="590550"/>
                  </a:lnTo>
                  <a:lnTo>
                    <a:pt x="152400" y="607219"/>
                  </a:lnTo>
                  <a:lnTo>
                    <a:pt x="78582" y="614363"/>
                  </a:lnTo>
                  <a:lnTo>
                    <a:pt x="40482" y="616744"/>
                  </a:lnTo>
                  <a:lnTo>
                    <a:pt x="26194" y="621507"/>
                  </a:lnTo>
                  <a:lnTo>
                    <a:pt x="14288" y="631032"/>
                  </a:lnTo>
                  <a:lnTo>
                    <a:pt x="4763" y="657225"/>
                  </a:lnTo>
                  <a:lnTo>
                    <a:pt x="0" y="695325"/>
                  </a:lnTo>
                  <a:lnTo>
                    <a:pt x="290513" y="692944"/>
                  </a:lnTo>
                  <a:lnTo>
                    <a:pt x="423863" y="626269"/>
                  </a:lnTo>
                  <a:lnTo>
                    <a:pt x="554832" y="552450"/>
                  </a:lnTo>
                  <a:lnTo>
                    <a:pt x="692944" y="4762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3">
              <a:extLst>
                <a:ext uri="{FF2B5EF4-FFF2-40B4-BE49-F238E27FC236}">
                  <a16:creationId xmlns:a16="http://schemas.microsoft.com/office/drawing/2014/main" id="{7504C0E1-D684-48D7-98CA-92E0A51BF522}"/>
                </a:ext>
              </a:extLst>
            </p:cNvPr>
            <p:cNvSpPr/>
            <p:nvPr/>
          </p:nvSpPr>
          <p:spPr>
            <a:xfrm>
              <a:off x="3719513" y="5113339"/>
              <a:ext cx="4813300" cy="941387"/>
            </a:xfrm>
            <a:custGeom>
              <a:avLst/>
              <a:gdLst>
                <a:gd name="connsiteX0" fmla="*/ 1517515 w 4813246"/>
                <a:gd name="connsiteY0" fmla="*/ 186771 h 941637"/>
                <a:gd name="connsiteX1" fmla="*/ 1284051 w 4813246"/>
                <a:gd name="connsiteY1" fmla="*/ 136187 h 941637"/>
                <a:gd name="connsiteX2" fmla="*/ 1128409 w 4813246"/>
                <a:gd name="connsiteY2" fmla="*/ 105059 h 941637"/>
                <a:gd name="connsiteX3" fmla="*/ 941638 w 4813246"/>
                <a:gd name="connsiteY3" fmla="*/ 70039 h 941637"/>
                <a:gd name="connsiteX4" fmla="*/ 789886 w 4813246"/>
                <a:gd name="connsiteY4" fmla="*/ 46693 h 941637"/>
                <a:gd name="connsiteX5" fmla="*/ 579769 w 4813246"/>
                <a:gd name="connsiteY5" fmla="*/ 23346 h 941637"/>
                <a:gd name="connsiteX6" fmla="*/ 365760 w 4813246"/>
                <a:gd name="connsiteY6" fmla="*/ 0 h 941637"/>
                <a:gd name="connsiteX7" fmla="*/ 23347 w 4813246"/>
                <a:gd name="connsiteY7" fmla="*/ 0 h 941637"/>
                <a:gd name="connsiteX8" fmla="*/ 3891 w 4813246"/>
                <a:gd name="connsiteY8" fmla="*/ 46693 h 941637"/>
                <a:gd name="connsiteX9" fmla="*/ 0 w 4813246"/>
                <a:gd name="connsiteY9" fmla="*/ 105059 h 941637"/>
                <a:gd name="connsiteX10" fmla="*/ 0 w 4813246"/>
                <a:gd name="connsiteY10" fmla="*/ 155642 h 941637"/>
                <a:gd name="connsiteX11" fmla="*/ 3891 w 4813246"/>
                <a:gd name="connsiteY11" fmla="*/ 198444 h 941637"/>
                <a:gd name="connsiteX12" fmla="*/ 3891 w 4813246"/>
                <a:gd name="connsiteY12" fmla="*/ 221791 h 941637"/>
                <a:gd name="connsiteX13" fmla="*/ 19456 w 4813246"/>
                <a:gd name="connsiteY13" fmla="*/ 241246 h 941637"/>
                <a:gd name="connsiteX14" fmla="*/ 38911 w 4813246"/>
                <a:gd name="connsiteY14" fmla="*/ 252919 h 941637"/>
                <a:gd name="connsiteX15" fmla="*/ 85604 w 4813246"/>
                <a:gd name="connsiteY15" fmla="*/ 256810 h 941637"/>
                <a:gd name="connsiteX16" fmla="*/ 151752 w 4813246"/>
                <a:gd name="connsiteY16" fmla="*/ 249028 h 941637"/>
                <a:gd name="connsiteX17" fmla="*/ 256810 w 4813246"/>
                <a:gd name="connsiteY17" fmla="*/ 229573 h 941637"/>
                <a:gd name="connsiteX18" fmla="*/ 303503 w 4813246"/>
                <a:gd name="connsiteY18" fmla="*/ 217899 h 941637"/>
                <a:gd name="connsiteX19" fmla="*/ 431908 w 4813246"/>
                <a:gd name="connsiteY19" fmla="*/ 221791 h 941637"/>
                <a:gd name="connsiteX20" fmla="*/ 556422 w 4813246"/>
                <a:gd name="connsiteY20" fmla="*/ 221791 h 941637"/>
                <a:gd name="connsiteX21" fmla="*/ 754867 w 4813246"/>
                <a:gd name="connsiteY21" fmla="*/ 237355 h 941637"/>
                <a:gd name="connsiteX22" fmla="*/ 996113 w 4813246"/>
                <a:gd name="connsiteY22" fmla="*/ 264592 h 941637"/>
                <a:gd name="connsiteX23" fmla="*/ 1315180 w 4813246"/>
                <a:gd name="connsiteY23" fmla="*/ 319067 h 941637"/>
                <a:gd name="connsiteX24" fmla="*/ 1494169 w 4813246"/>
                <a:gd name="connsiteY24" fmla="*/ 354087 h 941637"/>
                <a:gd name="connsiteX25" fmla="*/ 1708177 w 4813246"/>
                <a:gd name="connsiteY25" fmla="*/ 404671 h 941637"/>
                <a:gd name="connsiteX26" fmla="*/ 2042809 w 4813246"/>
                <a:gd name="connsiteY26" fmla="*/ 494165 h 941637"/>
                <a:gd name="connsiteX27" fmla="*/ 2357985 w 4813246"/>
                <a:gd name="connsiteY27" fmla="*/ 583659 h 941637"/>
                <a:gd name="connsiteX28" fmla="*/ 2595340 w 4813246"/>
                <a:gd name="connsiteY28" fmla="*/ 653699 h 941637"/>
                <a:gd name="connsiteX29" fmla="*/ 2778220 w 4813246"/>
                <a:gd name="connsiteY29" fmla="*/ 708173 h 941637"/>
                <a:gd name="connsiteX30" fmla="*/ 2953318 w 4813246"/>
                <a:gd name="connsiteY30" fmla="*/ 762648 h 941637"/>
                <a:gd name="connsiteX31" fmla="*/ 3237365 w 4813246"/>
                <a:gd name="connsiteY31" fmla="*/ 852143 h 941637"/>
                <a:gd name="connsiteX32" fmla="*/ 3342424 w 4813246"/>
                <a:gd name="connsiteY32" fmla="*/ 883271 h 941637"/>
                <a:gd name="connsiteX33" fmla="*/ 3498067 w 4813246"/>
                <a:gd name="connsiteY33" fmla="*/ 918291 h 941637"/>
                <a:gd name="connsiteX34" fmla="*/ 3610907 w 4813246"/>
                <a:gd name="connsiteY34" fmla="*/ 933855 h 941637"/>
                <a:gd name="connsiteX35" fmla="*/ 3731530 w 4813246"/>
                <a:gd name="connsiteY35" fmla="*/ 941637 h 941637"/>
                <a:gd name="connsiteX36" fmla="*/ 3902737 w 4813246"/>
                <a:gd name="connsiteY36" fmla="*/ 918291 h 941637"/>
                <a:gd name="connsiteX37" fmla="*/ 4089508 w 4813246"/>
                <a:gd name="connsiteY37" fmla="*/ 883271 h 941637"/>
                <a:gd name="connsiteX38" fmla="*/ 4365774 w 4813246"/>
                <a:gd name="connsiteY38" fmla="*/ 805450 h 941637"/>
                <a:gd name="connsiteX39" fmla="*/ 4533090 w 4813246"/>
                <a:gd name="connsiteY39" fmla="*/ 747084 h 941637"/>
                <a:gd name="connsiteX40" fmla="*/ 4673168 w 4813246"/>
                <a:gd name="connsiteY40" fmla="*/ 692609 h 941637"/>
                <a:gd name="connsiteX41" fmla="*/ 4774336 w 4813246"/>
                <a:gd name="connsiteY41" fmla="*/ 645916 h 941637"/>
                <a:gd name="connsiteX42" fmla="*/ 4797682 w 4813246"/>
                <a:gd name="connsiteY42" fmla="*/ 630352 h 941637"/>
                <a:gd name="connsiteX43" fmla="*/ 4813246 w 4813246"/>
                <a:gd name="connsiteY43" fmla="*/ 607006 h 941637"/>
                <a:gd name="connsiteX44" fmla="*/ 4813246 w 4813246"/>
                <a:gd name="connsiteY44" fmla="*/ 591442 h 941637"/>
                <a:gd name="connsiteX45" fmla="*/ 4801573 w 4813246"/>
                <a:gd name="connsiteY45" fmla="*/ 579768 h 941637"/>
                <a:gd name="connsiteX46" fmla="*/ 4758771 w 4813246"/>
                <a:gd name="connsiteY46" fmla="*/ 571986 h 941637"/>
                <a:gd name="connsiteX47" fmla="*/ 4513634 w 4813246"/>
                <a:gd name="connsiteY47" fmla="*/ 571986 h 941637"/>
                <a:gd name="connsiteX48" fmla="*/ 4070053 w 4813246"/>
                <a:gd name="connsiteY48" fmla="*/ 564204 h 941637"/>
                <a:gd name="connsiteX49" fmla="*/ 3688729 w 4813246"/>
                <a:gd name="connsiteY49" fmla="*/ 556422 h 941637"/>
                <a:gd name="connsiteX50" fmla="*/ 3357988 w 4813246"/>
                <a:gd name="connsiteY50" fmla="*/ 540858 h 941637"/>
                <a:gd name="connsiteX51" fmla="*/ 3214019 w 4813246"/>
                <a:gd name="connsiteY51" fmla="*/ 529185 h 941637"/>
                <a:gd name="connsiteX52" fmla="*/ 3050594 w 4813246"/>
                <a:gd name="connsiteY52" fmla="*/ 509729 h 941637"/>
                <a:gd name="connsiteX53" fmla="*/ 2840477 w 4813246"/>
                <a:gd name="connsiteY53" fmla="*/ 466928 h 941637"/>
                <a:gd name="connsiteX54" fmla="*/ 2591449 w 4813246"/>
                <a:gd name="connsiteY54" fmla="*/ 416344 h 941637"/>
                <a:gd name="connsiteX55" fmla="*/ 2214016 w 4813246"/>
                <a:gd name="connsiteY55" fmla="*/ 334631 h 941637"/>
                <a:gd name="connsiteX56" fmla="*/ 1840473 w 4813246"/>
                <a:gd name="connsiteY56" fmla="*/ 256810 h 941637"/>
                <a:gd name="connsiteX57" fmla="*/ 1517515 w 4813246"/>
                <a:gd name="connsiteY57" fmla="*/ 186771 h 94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13246" h="941637">
                  <a:moveTo>
                    <a:pt x="1517515" y="186771"/>
                  </a:moveTo>
                  <a:lnTo>
                    <a:pt x="1284051" y="136187"/>
                  </a:lnTo>
                  <a:lnTo>
                    <a:pt x="1128409" y="105059"/>
                  </a:lnTo>
                  <a:lnTo>
                    <a:pt x="941638" y="70039"/>
                  </a:lnTo>
                  <a:lnTo>
                    <a:pt x="789886" y="46693"/>
                  </a:lnTo>
                  <a:lnTo>
                    <a:pt x="579769" y="23346"/>
                  </a:lnTo>
                  <a:lnTo>
                    <a:pt x="365760" y="0"/>
                  </a:lnTo>
                  <a:lnTo>
                    <a:pt x="23347" y="0"/>
                  </a:lnTo>
                  <a:lnTo>
                    <a:pt x="3891" y="46693"/>
                  </a:lnTo>
                  <a:lnTo>
                    <a:pt x="0" y="105059"/>
                  </a:lnTo>
                  <a:lnTo>
                    <a:pt x="0" y="155642"/>
                  </a:lnTo>
                  <a:lnTo>
                    <a:pt x="3891" y="198444"/>
                  </a:lnTo>
                  <a:lnTo>
                    <a:pt x="3891" y="221791"/>
                  </a:lnTo>
                  <a:lnTo>
                    <a:pt x="19456" y="241246"/>
                  </a:lnTo>
                  <a:lnTo>
                    <a:pt x="38911" y="252919"/>
                  </a:lnTo>
                  <a:lnTo>
                    <a:pt x="85604" y="256810"/>
                  </a:lnTo>
                  <a:lnTo>
                    <a:pt x="151752" y="249028"/>
                  </a:lnTo>
                  <a:lnTo>
                    <a:pt x="256810" y="229573"/>
                  </a:lnTo>
                  <a:lnTo>
                    <a:pt x="303503" y="217899"/>
                  </a:lnTo>
                  <a:lnTo>
                    <a:pt x="431908" y="221791"/>
                  </a:lnTo>
                  <a:lnTo>
                    <a:pt x="556422" y="221791"/>
                  </a:lnTo>
                  <a:lnTo>
                    <a:pt x="754867" y="237355"/>
                  </a:lnTo>
                  <a:lnTo>
                    <a:pt x="996113" y="264592"/>
                  </a:lnTo>
                  <a:lnTo>
                    <a:pt x="1315180" y="319067"/>
                  </a:lnTo>
                  <a:lnTo>
                    <a:pt x="1494169" y="354087"/>
                  </a:lnTo>
                  <a:lnTo>
                    <a:pt x="1708177" y="404671"/>
                  </a:lnTo>
                  <a:lnTo>
                    <a:pt x="2042809" y="494165"/>
                  </a:lnTo>
                  <a:lnTo>
                    <a:pt x="2357985" y="583659"/>
                  </a:lnTo>
                  <a:lnTo>
                    <a:pt x="2595340" y="653699"/>
                  </a:lnTo>
                  <a:lnTo>
                    <a:pt x="2778220" y="708173"/>
                  </a:lnTo>
                  <a:lnTo>
                    <a:pt x="2953318" y="762648"/>
                  </a:lnTo>
                  <a:lnTo>
                    <a:pt x="3237365" y="852143"/>
                  </a:lnTo>
                  <a:lnTo>
                    <a:pt x="3342424" y="883271"/>
                  </a:lnTo>
                  <a:lnTo>
                    <a:pt x="3498067" y="918291"/>
                  </a:lnTo>
                  <a:lnTo>
                    <a:pt x="3610907" y="933855"/>
                  </a:lnTo>
                  <a:lnTo>
                    <a:pt x="3731530" y="941637"/>
                  </a:lnTo>
                  <a:lnTo>
                    <a:pt x="3902737" y="918291"/>
                  </a:lnTo>
                  <a:lnTo>
                    <a:pt x="4089508" y="883271"/>
                  </a:lnTo>
                  <a:lnTo>
                    <a:pt x="4365774" y="805450"/>
                  </a:lnTo>
                  <a:lnTo>
                    <a:pt x="4533090" y="747084"/>
                  </a:lnTo>
                  <a:lnTo>
                    <a:pt x="4673168" y="692609"/>
                  </a:lnTo>
                  <a:lnTo>
                    <a:pt x="4774336" y="645916"/>
                  </a:lnTo>
                  <a:lnTo>
                    <a:pt x="4797682" y="630352"/>
                  </a:lnTo>
                  <a:lnTo>
                    <a:pt x="4813246" y="607006"/>
                  </a:lnTo>
                  <a:lnTo>
                    <a:pt x="4813246" y="591442"/>
                  </a:lnTo>
                  <a:lnTo>
                    <a:pt x="4801573" y="579768"/>
                  </a:lnTo>
                  <a:lnTo>
                    <a:pt x="4758771" y="571986"/>
                  </a:lnTo>
                  <a:lnTo>
                    <a:pt x="4513634" y="571986"/>
                  </a:lnTo>
                  <a:lnTo>
                    <a:pt x="4070053" y="564204"/>
                  </a:lnTo>
                  <a:lnTo>
                    <a:pt x="3688729" y="556422"/>
                  </a:lnTo>
                  <a:lnTo>
                    <a:pt x="3357988" y="540858"/>
                  </a:lnTo>
                  <a:lnTo>
                    <a:pt x="3214019" y="529185"/>
                  </a:lnTo>
                  <a:lnTo>
                    <a:pt x="3050594" y="509729"/>
                  </a:lnTo>
                  <a:lnTo>
                    <a:pt x="2840477" y="466928"/>
                  </a:lnTo>
                  <a:lnTo>
                    <a:pt x="2591449" y="416344"/>
                  </a:lnTo>
                  <a:lnTo>
                    <a:pt x="2214016" y="334631"/>
                  </a:lnTo>
                  <a:lnTo>
                    <a:pt x="1840473" y="256810"/>
                  </a:lnTo>
                  <a:lnTo>
                    <a:pt x="1517515" y="18677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A1AA2AA8-AE65-44B3-BF43-8104B1D31E7F}"/>
              </a:ext>
            </a:extLst>
          </p:cNvPr>
          <p:cNvGrpSpPr/>
          <p:nvPr/>
        </p:nvGrpSpPr>
        <p:grpSpPr>
          <a:xfrm>
            <a:off x="3717925" y="1414464"/>
            <a:ext cx="4816475" cy="4640262"/>
            <a:chOff x="3716338" y="1414464"/>
            <a:chExt cx="4816475" cy="4640262"/>
          </a:xfrm>
          <a:solidFill>
            <a:schemeClr val="tx1"/>
          </a:solidFill>
        </p:grpSpPr>
        <p:sp>
          <p:nvSpPr>
            <p:cNvPr id="37" name="フリーフォーム 23">
              <a:extLst>
                <a:ext uri="{FF2B5EF4-FFF2-40B4-BE49-F238E27FC236}">
                  <a16:creationId xmlns:a16="http://schemas.microsoft.com/office/drawing/2014/main" id="{ADE7C950-A41D-4399-8B78-FB1880C42B5C}"/>
                </a:ext>
              </a:extLst>
            </p:cNvPr>
            <p:cNvSpPr/>
            <p:nvPr/>
          </p:nvSpPr>
          <p:spPr>
            <a:xfrm>
              <a:off x="5259387" y="1774826"/>
              <a:ext cx="836613" cy="1120775"/>
            </a:xfrm>
            <a:custGeom>
              <a:avLst/>
              <a:gdLst>
                <a:gd name="connsiteX0" fmla="*/ 340519 w 835819"/>
                <a:gd name="connsiteY0" fmla="*/ 595312 h 1121568"/>
                <a:gd name="connsiteX1" fmla="*/ 233363 w 835819"/>
                <a:gd name="connsiteY1" fmla="*/ 754856 h 1121568"/>
                <a:gd name="connsiteX2" fmla="*/ 92869 w 835819"/>
                <a:gd name="connsiteY2" fmla="*/ 952500 h 1121568"/>
                <a:gd name="connsiteX3" fmla="*/ 23813 w 835819"/>
                <a:gd name="connsiteY3" fmla="*/ 1045368 h 1121568"/>
                <a:gd name="connsiteX4" fmla="*/ 2381 w 835819"/>
                <a:gd name="connsiteY4" fmla="*/ 1081087 h 1121568"/>
                <a:gd name="connsiteX5" fmla="*/ 0 w 835819"/>
                <a:gd name="connsiteY5" fmla="*/ 1102518 h 1121568"/>
                <a:gd name="connsiteX6" fmla="*/ 2381 w 835819"/>
                <a:gd name="connsiteY6" fmla="*/ 1114425 h 1121568"/>
                <a:gd name="connsiteX7" fmla="*/ 7144 w 835819"/>
                <a:gd name="connsiteY7" fmla="*/ 1119187 h 1121568"/>
                <a:gd name="connsiteX8" fmla="*/ 19050 w 835819"/>
                <a:gd name="connsiteY8" fmla="*/ 1121568 h 1121568"/>
                <a:gd name="connsiteX9" fmla="*/ 42863 w 835819"/>
                <a:gd name="connsiteY9" fmla="*/ 1114425 h 1121568"/>
                <a:gd name="connsiteX10" fmla="*/ 92869 w 835819"/>
                <a:gd name="connsiteY10" fmla="*/ 1078706 h 1121568"/>
                <a:gd name="connsiteX11" fmla="*/ 219075 w 835819"/>
                <a:gd name="connsiteY11" fmla="*/ 978693 h 1121568"/>
                <a:gd name="connsiteX12" fmla="*/ 381000 w 835819"/>
                <a:gd name="connsiteY12" fmla="*/ 833437 h 1121568"/>
                <a:gd name="connsiteX13" fmla="*/ 519113 w 835819"/>
                <a:gd name="connsiteY13" fmla="*/ 695325 h 1121568"/>
                <a:gd name="connsiteX14" fmla="*/ 581025 w 835819"/>
                <a:gd name="connsiteY14" fmla="*/ 623887 h 1121568"/>
                <a:gd name="connsiteX15" fmla="*/ 676275 w 835819"/>
                <a:gd name="connsiteY15" fmla="*/ 514350 h 1121568"/>
                <a:gd name="connsiteX16" fmla="*/ 714375 w 835819"/>
                <a:gd name="connsiteY16" fmla="*/ 457200 h 1121568"/>
                <a:gd name="connsiteX17" fmla="*/ 733425 w 835819"/>
                <a:gd name="connsiteY17" fmla="*/ 431006 h 1121568"/>
                <a:gd name="connsiteX18" fmla="*/ 754856 w 835819"/>
                <a:gd name="connsiteY18" fmla="*/ 402431 h 1121568"/>
                <a:gd name="connsiteX19" fmla="*/ 773906 w 835819"/>
                <a:gd name="connsiteY19" fmla="*/ 383381 h 1121568"/>
                <a:gd name="connsiteX20" fmla="*/ 792956 w 835819"/>
                <a:gd name="connsiteY20" fmla="*/ 369093 h 1121568"/>
                <a:gd name="connsiteX21" fmla="*/ 809625 w 835819"/>
                <a:gd name="connsiteY21" fmla="*/ 361950 h 1121568"/>
                <a:gd name="connsiteX22" fmla="*/ 823913 w 835819"/>
                <a:gd name="connsiteY22" fmla="*/ 352425 h 1121568"/>
                <a:gd name="connsiteX23" fmla="*/ 833438 w 835819"/>
                <a:gd name="connsiteY23" fmla="*/ 333375 h 1121568"/>
                <a:gd name="connsiteX24" fmla="*/ 835819 w 835819"/>
                <a:gd name="connsiteY24" fmla="*/ 316706 h 1121568"/>
                <a:gd name="connsiteX25" fmla="*/ 831056 w 835819"/>
                <a:gd name="connsiteY25" fmla="*/ 285750 h 1121568"/>
                <a:gd name="connsiteX26" fmla="*/ 816769 w 835819"/>
                <a:gd name="connsiteY26" fmla="*/ 254793 h 1121568"/>
                <a:gd name="connsiteX27" fmla="*/ 795338 w 835819"/>
                <a:gd name="connsiteY27" fmla="*/ 223837 h 1121568"/>
                <a:gd name="connsiteX28" fmla="*/ 769144 w 835819"/>
                <a:gd name="connsiteY28" fmla="*/ 190500 h 1121568"/>
                <a:gd name="connsiteX29" fmla="*/ 745331 w 835819"/>
                <a:gd name="connsiteY29" fmla="*/ 161925 h 1121568"/>
                <a:gd name="connsiteX30" fmla="*/ 721519 w 835819"/>
                <a:gd name="connsiteY30" fmla="*/ 140493 h 1121568"/>
                <a:gd name="connsiteX31" fmla="*/ 688181 w 835819"/>
                <a:gd name="connsiteY31" fmla="*/ 109537 h 1121568"/>
                <a:gd name="connsiteX32" fmla="*/ 638175 w 835819"/>
                <a:gd name="connsiteY32" fmla="*/ 76200 h 1121568"/>
                <a:gd name="connsiteX33" fmla="*/ 590550 w 835819"/>
                <a:gd name="connsiteY33" fmla="*/ 52387 h 1121568"/>
                <a:gd name="connsiteX34" fmla="*/ 533400 w 835819"/>
                <a:gd name="connsiteY34" fmla="*/ 26193 h 1121568"/>
                <a:gd name="connsiteX35" fmla="*/ 481013 w 835819"/>
                <a:gd name="connsiteY35" fmla="*/ 11906 h 1121568"/>
                <a:gd name="connsiteX36" fmla="*/ 450056 w 835819"/>
                <a:gd name="connsiteY36" fmla="*/ 0 h 1121568"/>
                <a:gd name="connsiteX37" fmla="*/ 428625 w 835819"/>
                <a:gd name="connsiteY37" fmla="*/ 0 h 1121568"/>
                <a:gd name="connsiteX38" fmla="*/ 421481 w 835819"/>
                <a:gd name="connsiteY38" fmla="*/ 7143 h 1121568"/>
                <a:gd name="connsiteX39" fmla="*/ 421481 w 835819"/>
                <a:gd name="connsiteY39" fmla="*/ 21431 h 1121568"/>
                <a:gd name="connsiteX40" fmla="*/ 428625 w 835819"/>
                <a:gd name="connsiteY40" fmla="*/ 40481 h 1121568"/>
                <a:gd name="connsiteX41" fmla="*/ 447675 w 835819"/>
                <a:gd name="connsiteY41" fmla="*/ 69056 h 1121568"/>
                <a:gd name="connsiteX42" fmla="*/ 466725 w 835819"/>
                <a:gd name="connsiteY42" fmla="*/ 92868 h 1121568"/>
                <a:gd name="connsiteX43" fmla="*/ 478631 w 835819"/>
                <a:gd name="connsiteY43" fmla="*/ 111918 h 1121568"/>
                <a:gd name="connsiteX44" fmla="*/ 492919 w 835819"/>
                <a:gd name="connsiteY44" fmla="*/ 147637 h 1121568"/>
                <a:gd name="connsiteX45" fmla="*/ 497681 w 835819"/>
                <a:gd name="connsiteY45" fmla="*/ 171450 h 1121568"/>
                <a:gd name="connsiteX46" fmla="*/ 500063 w 835819"/>
                <a:gd name="connsiteY46" fmla="*/ 197643 h 1121568"/>
                <a:gd name="connsiteX47" fmla="*/ 500063 w 835819"/>
                <a:gd name="connsiteY47" fmla="*/ 226218 h 1121568"/>
                <a:gd name="connsiteX48" fmla="*/ 497681 w 835819"/>
                <a:gd name="connsiteY48" fmla="*/ 271462 h 1121568"/>
                <a:gd name="connsiteX49" fmla="*/ 485775 w 835819"/>
                <a:gd name="connsiteY49" fmla="*/ 328612 h 1121568"/>
                <a:gd name="connsiteX50" fmla="*/ 457200 w 835819"/>
                <a:gd name="connsiteY50" fmla="*/ 400050 h 1121568"/>
                <a:gd name="connsiteX51" fmla="*/ 388144 w 835819"/>
                <a:gd name="connsiteY51" fmla="*/ 523875 h 1121568"/>
                <a:gd name="connsiteX52" fmla="*/ 340519 w 835819"/>
                <a:gd name="connsiteY52" fmla="*/ 595312 h 1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835819" h="1121568">
                  <a:moveTo>
                    <a:pt x="340519" y="595312"/>
                  </a:moveTo>
                  <a:lnTo>
                    <a:pt x="233363" y="754856"/>
                  </a:lnTo>
                  <a:lnTo>
                    <a:pt x="92869" y="952500"/>
                  </a:lnTo>
                  <a:lnTo>
                    <a:pt x="23813" y="1045368"/>
                  </a:lnTo>
                  <a:lnTo>
                    <a:pt x="2381" y="1081087"/>
                  </a:lnTo>
                  <a:lnTo>
                    <a:pt x="0" y="1102518"/>
                  </a:lnTo>
                  <a:lnTo>
                    <a:pt x="2381" y="1114425"/>
                  </a:lnTo>
                  <a:lnTo>
                    <a:pt x="7144" y="1119187"/>
                  </a:lnTo>
                  <a:lnTo>
                    <a:pt x="19050" y="1121568"/>
                  </a:lnTo>
                  <a:lnTo>
                    <a:pt x="42863" y="1114425"/>
                  </a:lnTo>
                  <a:lnTo>
                    <a:pt x="92869" y="1078706"/>
                  </a:lnTo>
                  <a:lnTo>
                    <a:pt x="219075" y="978693"/>
                  </a:lnTo>
                  <a:lnTo>
                    <a:pt x="381000" y="833437"/>
                  </a:lnTo>
                  <a:lnTo>
                    <a:pt x="519113" y="695325"/>
                  </a:lnTo>
                  <a:lnTo>
                    <a:pt x="581025" y="623887"/>
                  </a:lnTo>
                  <a:lnTo>
                    <a:pt x="676275" y="514350"/>
                  </a:lnTo>
                  <a:lnTo>
                    <a:pt x="714375" y="457200"/>
                  </a:lnTo>
                  <a:lnTo>
                    <a:pt x="733425" y="431006"/>
                  </a:lnTo>
                  <a:lnTo>
                    <a:pt x="754856" y="402431"/>
                  </a:lnTo>
                  <a:lnTo>
                    <a:pt x="773906" y="383381"/>
                  </a:lnTo>
                  <a:lnTo>
                    <a:pt x="792956" y="369093"/>
                  </a:lnTo>
                  <a:lnTo>
                    <a:pt x="809625" y="361950"/>
                  </a:lnTo>
                  <a:lnTo>
                    <a:pt x="823913" y="352425"/>
                  </a:lnTo>
                  <a:lnTo>
                    <a:pt x="833438" y="333375"/>
                  </a:lnTo>
                  <a:lnTo>
                    <a:pt x="835819" y="316706"/>
                  </a:lnTo>
                  <a:lnTo>
                    <a:pt x="831056" y="285750"/>
                  </a:lnTo>
                  <a:lnTo>
                    <a:pt x="816769" y="254793"/>
                  </a:lnTo>
                  <a:lnTo>
                    <a:pt x="795338" y="223837"/>
                  </a:lnTo>
                  <a:lnTo>
                    <a:pt x="769144" y="190500"/>
                  </a:lnTo>
                  <a:lnTo>
                    <a:pt x="745331" y="161925"/>
                  </a:lnTo>
                  <a:lnTo>
                    <a:pt x="721519" y="140493"/>
                  </a:lnTo>
                  <a:lnTo>
                    <a:pt x="688181" y="109537"/>
                  </a:lnTo>
                  <a:lnTo>
                    <a:pt x="638175" y="76200"/>
                  </a:lnTo>
                  <a:lnTo>
                    <a:pt x="590550" y="52387"/>
                  </a:lnTo>
                  <a:lnTo>
                    <a:pt x="533400" y="26193"/>
                  </a:lnTo>
                  <a:lnTo>
                    <a:pt x="481013" y="11906"/>
                  </a:lnTo>
                  <a:lnTo>
                    <a:pt x="450056" y="0"/>
                  </a:lnTo>
                  <a:lnTo>
                    <a:pt x="428625" y="0"/>
                  </a:lnTo>
                  <a:lnTo>
                    <a:pt x="421481" y="7143"/>
                  </a:lnTo>
                  <a:lnTo>
                    <a:pt x="421481" y="21431"/>
                  </a:lnTo>
                  <a:lnTo>
                    <a:pt x="428625" y="40481"/>
                  </a:lnTo>
                  <a:lnTo>
                    <a:pt x="447675" y="69056"/>
                  </a:lnTo>
                  <a:lnTo>
                    <a:pt x="466725" y="92868"/>
                  </a:lnTo>
                  <a:lnTo>
                    <a:pt x="478631" y="111918"/>
                  </a:lnTo>
                  <a:lnTo>
                    <a:pt x="492919" y="147637"/>
                  </a:lnTo>
                  <a:lnTo>
                    <a:pt x="497681" y="171450"/>
                  </a:lnTo>
                  <a:lnTo>
                    <a:pt x="500063" y="197643"/>
                  </a:lnTo>
                  <a:lnTo>
                    <a:pt x="500063" y="226218"/>
                  </a:lnTo>
                  <a:lnTo>
                    <a:pt x="497681" y="271462"/>
                  </a:lnTo>
                  <a:lnTo>
                    <a:pt x="485775" y="328612"/>
                  </a:lnTo>
                  <a:lnTo>
                    <a:pt x="457200" y="400050"/>
                  </a:lnTo>
                  <a:lnTo>
                    <a:pt x="388144" y="523875"/>
                  </a:lnTo>
                  <a:lnTo>
                    <a:pt x="340519" y="595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7AFDA255-EF0D-47AE-A37A-DF083044D62D}"/>
                </a:ext>
              </a:extLst>
            </p:cNvPr>
            <p:cNvSpPr/>
            <p:nvPr/>
          </p:nvSpPr>
          <p:spPr>
            <a:xfrm>
              <a:off x="5499100" y="3894139"/>
              <a:ext cx="527050" cy="1233487"/>
            </a:xfrm>
            <a:custGeom>
              <a:avLst/>
              <a:gdLst>
                <a:gd name="connsiteX0" fmla="*/ 481670 w 528034"/>
                <a:gd name="connsiteY0" fmla="*/ 497125 h 1233796"/>
                <a:gd name="connsiteX1" fmla="*/ 455912 w 528034"/>
                <a:gd name="connsiteY1" fmla="*/ 226668 h 1233796"/>
                <a:gd name="connsiteX2" fmla="*/ 386366 w 528034"/>
                <a:gd name="connsiteY2" fmla="*/ 69546 h 1233796"/>
                <a:gd name="connsiteX3" fmla="*/ 352881 w 528034"/>
                <a:gd name="connsiteY3" fmla="*/ 59243 h 1233796"/>
                <a:gd name="connsiteX4" fmla="*/ 319396 w 528034"/>
                <a:gd name="connsiteY4" fmla="*/ 51516 h 1233796"/>
                <a:gd name="connsiteX5" fmla="*/ 247274 w 528034"/>
                <a:gd name="connsiteY5" fmla="*/ 33485 h 1233796"/>
                <a:gd name="connsiteX6" fmla="*/ 182880 w 528034"/>
                <a:gd name="connsiteY6" fmla="*/ 18031 h 1233796"/>
                <a:gd name="connsiteX7" fmla="*/ 126213 w 528034"/>
                <a:gd name="connsiteY7" fmla="*/ 7728 h 1233796"/>
                <a:gd name="connsiteX8" fmla="*/ 95304 w 528034"/>
                <a:gd name="connsiteY8" fmla="*/ 2576 h 1233796"/>
                <a:gd name="connsiteX9" fmla="*/ 64394 w 528034"/>
                <a:gd name="connsiteY9" fmla="*/ 0 h 1233796"/>
                <a:gd name="connsiteX10" fmla="*/ 30909 w 528034"/>
                <a:gd name="connsiteY10" fmla="*/ 2576 h 1233796"/>
                <a:gd name="connsiteX11" fmla="*/ 10303 w 528034"/>
                <a:gd name="connsiteY11" fmla="*/ 5152 h 1233796"/>
                <a:gd name="connsiteX12" fmla="*/ 2576 w 528034"/>
                <a:gd name="connsiteY12" fmla="*/ 10303 h 1233796"/>
                <a:gd name="connsiteX13" fmla="*/ 0 w 528034"/>
                <a:gd name="connsiteY13" fmla="*/ 20606 h 1233796"/>
                <a:gd name="connsiteX14" fmla="*/ 0 w 528034"/>
                <a:gd name="connsiteY14" fmla="*/ 30910 h 1233796"/>
                <a:gd name="connsiteX15" fmla="*/ 12879 w 528034"/>
                <a:gd name="connsiteY15" fmla="*/ 48940 h 1233796"/>
                <a:gd name="connsiteX16" fmla="*/ 36061 w 528034"/>
                <a:gd name="connsiteY16" fmla="*/ 77274 h 1233796"/>
                <a:gd name="connsiteX17" fmla="*/ 66970 w 528034"/>
                <a:gd name="connsiteY17" fmla="*/ 100455 h 1233796"/>
                <a:gd name="connsiteX18" fmla="*/ 97879 w 528034"/>
                <a:gd name="connsiteY18" fmla="*/ 121062 h 1233796"/>
                <a:gd name="connsiteX19" fmla="*/ 121061 w 528034"/>
                <a:gd name="connsiteY19" fmla="*/ 144244 h 1233796"/>
                <a:gd name="connsiteX20" fmla="*/ 146819 w 528034"/>
                <a:gd name="connsiteY20" fmla="*/ 177729 h 1233796"/>
                <a:gd name="connsiteX21" fmla="*/ 177728 w 528034"/>
                <a:gd name="connsiteY21" fmla="*/ 236972 h 1233796"/>
                <a:gd name="connsiteX22" fmla="*/ 200910 w 528034"/>
                <a:gd name="connsiteY22" fmla="*/ 288487 h 1233796"/>
                <a:gd name="connsiteX23" fmla="*/ 216365 w 528034"/>
                <a:gd name="connsiteY23" fmla="*/ 337427 h 1233796"/>
                <a:gd name="connsiteX24" fmla="*/ 239547 w 528034"/>
                <a:gd name="connsiteY24" fmla="*/ 461064 h 1233796"/>
                <a:gd name="connsiteX25" fmla="*/ 257577 w 528034"/>
                <a:gd name="connsiteY25" fmla="*/ 592428 h 1233796"/>
                <a:gd name="connsiteX26" fmla="*/ 267880 w 528034"/>
                <a:gd name="connsiteY26" fmla="*/ 723793 h 1233796"/>
                <a:gd name="connsiteX27" fmla="*/ 275608 w 528034"/>
                <a:gd name="connsiteY27" fmla="*/ 824248 h 1233796"/>
                <a:gd name="connsiteX28" fmla="*/ 278184 w 528034"/>
                <a:gd name="connsiteY28" fmla="*/ 945310 h 1233796"/>
                <a:gd name="connsiteX29" fmla="*/ 278184 w 528034"/>
                <a:gd name="connsiteY29" fmla="*/ 1001977 h 1233796"/>
                <a:gd name="connsiteX30" fmla="*/ 280759 w 528034"/>
                <a:gd name="connsiteY30" fmla="*/ 1066371 h 1233796"/>
                <a:gd name="connsiteX31" fmla="*/ 288487 w 528034"/>
                <a:gd name="connsiteY31" fmla="*/ 1112735 h 1233796"/>
                <a:gd name="connsiteX32" fmla="*/ 303941 w 528034"/>
                <a:gd name="connsiteY32" fmla="*/ 1148796 h 1233796"/>
                <a:gd name="connsiteX33" fmla="*/ 321972 w 528034"/>
                <a:gd name="connsiteY33" fmla="*/ 1177129 h 1233796"/>
                <a:gd name="connsiteX34" fmla="*/ 340002 w 528034"/>
                <a:gd name="connsiteY34" fmla="*/ 1197735 h 1233796"/>
                <a:gd name="connsiteX35" fmla="*/ 358033 w 528034"/>
                <a:gd name="connsiteY35" fmla="*/ 1213190 h 1233796"/>
                <a:gd name="connsiteX36" fmla="*/ 378639 w 528034"/>
                <a:gd name="connsiteY36" fmla="*/ 1226069 h 1233796"/>
                <a:gd name="connsiteX37" fmla="*/ 396669 w 528034"/>
                <a:gd name="connsiteY37" fmla="*/ 1233796 h 1233796"/>
                <a:gd name="connsiteX38" fmla="*/ 417275 w 528034"/>
                <a:gd name="connsiteY38" fmla="*/ 1231221 h 1233796"/>
                <a:gd name="connsiteX39" fmla="*/ 437882 w 528034"/>
                <a:gd name="connsiteY39" fmla="*/ 1223493 h 1233796"/>
                <a:gd name="connsiteX40" fmla="*/ 453336 w 528034"/>
                <a:gd name="connsiteY40" fmla="*/ 1213190 h 1233796"/>
                <a:gd name="connsiteX41" fmla="*/ 466215 w 528034"/>
                <a:gd name="connsiteY41" fmla="*/ 1200311 h 1233796"/>
                <a:gd name="connsiteX42" fmla="*/ 479094 w 528034"/>
                <a:gd name="connsiteY42" fmla="*/ 1182281 h 1233796"/>
                <a:gd name="connsiteX43" fmla="*/ 494549 w 528034"/>
                <a:gd name="connsiteY43" fmla="*/ 1153947 h 1233796"/>
                <a:gd name="connsiteX44" fmla="*/ 507428 w 528034"/>
                <a:gd name="connsiteY44" fmla="*/ 1115311 h 1233796"/>
                <a:gd name="connsiteX45" fmla="*/ 528034 w 528034"/>
                <a:gd name="connsiteY45" fmla="*/ 1035462 h 1233796"/>
                <a:gd name="connsiteX46" fmla="*/ 525458 w 528034"/>
                <a:gd name="connsiteY46" fmla="*/ 880915 h 1233796"/>
                <a:gd name="connsiteX47" fmla="*/ 481670 w 528034"/>
                <a:gd name="connsiteY47" fmla="*/ 497125 h 123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28034" h="1233796">
                  <a:moveTo>
                    <a:pt x="481670" y="497125"/>
                  </a:moveTo>
                  <a:lnTo>
                    <a:pt x="455912" y="226668"/>
                  </a:lnTo>
                  <a:lnTo>
                    <a:pt x="386366" y="69546"/>
                  </a:lnTo>
                  <a:lnTo>
                    <a:pt x="352881" y="59243"/>
                  </a:lnTo>
                  <a:lnTo>
                    <a:pt x="319396" y="51516"/>
                  </a:lnTo>
                  <a:lnTo>
                    <a:pt x="247274" y="33485"/>
                  </a:lnTo>
                  <a:lnTo>
                    <a:pt x="182880" y="18031"/>
                  </a:lnTo>
                  <a:lnTo>
                    <a:pt x="126213" y="7728"/>
                  </a:lnTo>
                  <a:lnTo>
                    <a:pt x="95304" y="2576"/>
                  </a:lnTo>
                  <a:lnTo>
                    <a:pt x="64394" y="0"/>
                  </a:lnTo>
                  <a:lnTo>
                    <a:pt x="30909" y="2576"/>
                  </a:lnTo>
                  <a:lnTo>
                    <a:pt x="10303" y="5152"/>
                  </a:lnTo>
                  <a:lnTo>
                    <a:pt x="2576" y="10303"/>
                  </a:lnTo>
                  <a:lnTo>
                    <a:pt x="0" y="20606"/>
                  </a:lnTo>
                  <a:lnTo>
                    <a:pt x="0" y="30910"/>
                  </a:lnTo>
                  <a:lnTo>
                    <a:pt x="12879" y="48940"/>
                  </a:lnTo>
                  <a:lnTo>
                    <a:pt x="36061" y="77274"/>
                  </a:lnTo>
                  <a:lnTo>
                    <a:pt x="66970" y="100455"/>
                  </a:lnTo>
                  <a:lnTo>
                    <a:pt x="97879" y="121062"/>
                  </a:lnTo>
                  <a:lnTo>
                    <a:pt x="121061" y="144244"/>
                  </a:lnTo>
                  <a:lnTo>
                    <a:pt x="146819" y="177729"/>
                  </a:lnTo>
                  <a:lnTo>
                    <a:pt x="177728" y="236972"/>
                  </a:lnTo>
                  <a:lnTo>
                    <a:pt x="200910" y="288487"/>
                  </a:lnTo>
                  <a:lnTo>
                    <a:pt x="216365" y="337427"/>
                  </a:lnTo>
                  <a:lnTo>
                    <a:pt x="239547" y="461064"/>
                  </a:lnTo>
                  <a:lnTo>
                    <a:pt x="257577" y="592428"/>
                  </a:lnTo>
                  <a:lnTo>
                    <a:pt x="267880" y="723793"/>
                  </a:lnTo>
                  <a:lnTo>
                    <a:pt x="275608" y="824248"/>
                  </a:lnTo>
                  <a:cubicBezTo>
                    <a:pt x="276467" y="864602"/>
                    <a:pt x="277325" y="904956"/>
                    <a:pt x="278184" y="945310"/>
                  </a:cubicBezTo>
                  <a:lnTo>
                    <a:pt x="278184" y="1001977"/>
                  </a:lnTo>
                  <a:cubicBezTo>
                    <a:pt x="279042" y="1023442"/>
                    <a:pt x="279901" y="1044906"/>
                    <a:pt x="280759" y="1066371"/>
                  </a:cubicBezTo>
                  <a:lnTo>
                    <a:pt x="288487" y="1112735"/>
                  </a:lnTo>
                  <a:lnTo>
                    <a:pt x="303941" y="1148796"/>
                  </a:lnTo>
                  <a:lnTo>
                    <a:pt x="321972" y="1177129"/>
                  </a:lnTo>
                  <a:lnTo>
                    <a:pt x="340002" y="1197735"/>
                  </a:lnTo>
                  <a:lnTo>
                    <a:pt x="358033" y="1213190"/>
                  </a:lnTo>
                  <a:lnTo>
                    <a:pt x="378639" y="1226069"/>
                  </a:lnTo>
                  <a:lnTo>
                    <a:pt x="396669" y="1233796"/>
                  </a:lnTo>
                  <a:lnTo>
                    <a:pt x="417275" y="1231221"/>
                  </a:lnTo>
                  <a:lnTo>
                    <a:pt x="437882" y="1223493"/>
                  </a:lnTo>
                  <a:lnTo>
                    <a:pt x="453336" y="1213190"/>
                  </a:lnTo>
                  <a:lnTo>
                    <a:pt x="466215" y="1200311"/>
                  </a:lnTo>
                  <a:lnTo>
                    <a:pt x="479094" y="1182281"/>
                  </a:lnTo>
                  <a:lnTo>
                    <a:pt x="494549" y="1153947"/>
                  </a:lnTo>
                  <a:lnTo>
                    <a:pt x="507428" y="1115311"/>
                  </a:lnTo>
                  <a:lnTo>
                    <a:pt x="528034" y="1035462"/>
                  </a:lnTo>
                  <a:cubicBezTo>
                    <a:pt x="527175" y="983946"/>
                    <a:pt x="526317" y="932431"/>
                    <a:pt x="525458" y="880915"/>
                  </a:cubicBezTo>
                  <a:lnTo>
                    <a:pt x="481670" y="497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0">
              <a:extLst>
                <a:ext uri="{FF2B5EF4-FFF2-40B4-BE49-F238E27FC236}">
                  <a16:creationId xmlns:a16="http://schemas.microsoft.com/office/drawing/2014/main" id="{D4E7E186-8379-4B70-B226-400EFB5A0D00}"/>
                </a:ext>
              </a:extLst>
            </p:cNvPr>
            <p:cNvSpPr/>
            <p:nvPr/>
          </p:nvSpPr>
          <p:spPr>
            <a:xfrm>
              <a:off x="3906838" y="1804989"/>
              <a:ext cx="800100" cy="530225"/>
            </a:xfrm>
            <a:custGeom>
              <a:avLst/>
              <a:gdLst>
                <a:gd name="connsiteX0" fmla="*/ 690563 w 800100"/>
                <a:gd name="connsiteY0" fmla="*/ 242887 h 531018"/>
                <a:gd name="connsiteX1" fmla="*/ 659607 w 800100"/>
                <a:gd name="connsiteY1" fmla="*/ 202406 h 531018"/>
                <a:gd name="connsiteX2" fmla="*/ 619125 w 800100"/>
                <a:gd name="connsiteY2" fmla="*/ 164306 h 531018"/>
                <a:gd name="connsiteX3" fmla="*/ 595313 w 800100"/>
                <a:gd name="connsiteY3" fmla="*/ 145256 h 531018"/>
                <a:gd name="connsiteX4" fmla="*/ 573882 w 800100"/>
                <a:gd name="connsiteY4" fmla="*/ 133350 h 531018"/>
                <a:gd name="connsiteX5" fmla="*/ 557213 w 800100"/>
                <a:gd name="connsiteY5" fmla="*/ 130968 h 531018"/>
                <a:gd name="connsiteX6" fmla="*/ 507207 w 800100"/>
                <a:gd name="connsiteY6" fmla="*/ 130968 h 531018"/>
                <a:gd name="connsiteX7" fmla="*/ 404813 w 800100"/>
                <a:gd name="connsiteY7" fmla="*/ 126206 h 531018"/>
                <a:gd name="connsiteX8" fmla="*/ 342900 w 800100"/>
                <a:gd name="connsiteY8" fmla="*/ 119062 h 531018"/>
                <a:gd name="connsiteX9" fmla="*/ 276225 w 800100"/>
                <a:gd name="connsiteY9" fmla="*/ 109537 h 531018"/>
                <a:gd name="connsiteX10" fmla="*/ 226219 w 800100"/>
                <a:gd name="connsiteY10" fmla="*/ 97631 h 531018"/>
                <a:gd name="connsiteX11" fmla="*/ 180975 w 800100"/>
                <a:gd name="connsiteY11" fmla="*/ 83343 h 531018"/>
                <a:gd name="connsiteX12" fmla="*/ 130969 w 800100"/>
                <a:gd name="connsiteY12" fmla="*/ 61912 h 531018"/>
                <a:gd name="connsiteX13" fmla="*/ 92869 w 800100"/>
                <a:gd name="connsiteY13" fmla="*/ 40481 h 531018"/>
                <a:gd name="connsiteX14" fmla="*/ 61913 w 800100"/>
                <a:gd name="connsiteY14" fmla="*/ 19050 h 531018"/>
                <a:gd name="connsiteX15" fmla="*/ 47625 w 800100"/>
                <a:gd name="connsiteY15" fmla="*/ 9525 h 531018"/>
                <a:gd name="connsiteX16" fmla="*/ 19050 w 800100"/>
                <a:gd name="connsiteY16" fmla="*/ 0 h 531018"/>
                <a:gd name="connsiteX17" fmla="*/ 4763 w 800100"/>
                <a:gd name="connsiteY17" fmla="*/ 4762 h 531018"/>
                <a:gd name="connsiteX18" fmla="*/ 0 w 800100"/>
                <a:gd name="connsiteY18" fmla="*/ 14287 h 531018"/>
                <a:gd name="connsiteX19" fmla="*/ 4763 w 800100"/>
                <a:gd name="connsiteY19" fmla="*/ 40481 h 531018"/>
                <a:gd name="connsiteX20" fmla="*/ 26194 w 800100"/>
                <a:gd name="connsiteY20" fmla="*/ 71437 h 531018"/>
                <a:gd name="connsiteX21" fmla="*/ 54769 w 800100"/>
                <a:gd name="connsiteY21" fmla="*/ 109537 h 531018"/>
                <a:gd name="connsiteX22" fmla="*/ 121444 w 800100"/>
                <a:gd name="connsiteY22" fmla="*/ 183356 h 531018"/>
                <a:gd name="connsiteX23" fmla="*/ 190500 w 800100"/>
                <a:gd name="connsiteY23" fmla="*/ 257175 h 531018"/>
                <a:gd name="connsiteX24" fmla="*/ 252413 w 800100"/>
                <a:gd name="connsiteY24" fmla="*/ 311943 h 531018"/>
                <a:gd name="connsiteX25" fmla="*/ 323850 w 800100"/>
                <a:gd name="connsiteY25" fmla="*/ 369093 h 531018"/>
                <a:gd name="connsiteX26" fmla="*/ 395288 w 800100"/>
                <a:gd name="connsiteY26" fmla="*/ 416718 h 531018"/>
                <a:gd name="connsiteX27" fmla="*/ 469107 w 800100"/>
                <a:gd name="connsiteY27" fmla="*/ 457200 h 531018"/>
                <a:gd name="connsiteX28" fmla="*/ 533400 w 800100"/>
                <a:gd name="connsiteY28" fmla="*/ 485775 h 531018"/>
                <a:gd name="connsiteX29" fmla="*/ 602457 w 800100"/>
                <a:gd name="connsiteY29" fmla="*/ 509587 h 531018"/>
                <a:gd name="connsiteX30" fmla="*/ 673894 w 800100"/>
                <a:gd name="connsiteY30" fmla="*/ 526256 h 531018"/>
                <a:gd name="connsiteX31" fmla="*/ 702469 w 800100"/>
                <a:gd name="connsiteY31" fmla="*/ 531018 h 531018"/>
                <a:gd name="connsiteX32" fmla="*/ 728663 w 800100"/>
                <a:gd name="connsiteY32" fmla="*/ 526256 h 531018"/>
                <a:gd name="connsiteX33" fmla="*/ 759619 w 800100"/>
                <a:gd name="connsiteY33" fmla="*/ 509587 h 531018"/>
                <a:gd name="connsiteX34" fmla="*/ 781050 w 800100"/>
                <a:gd name="connsiteY34" fmla="*/ 495300 h 531018"/>
                <a:gd name="connsiteX35" fmla="*/ 792957 w 800100"/>
                <a:gd name="connsiteY35" fmla="*/ 478631 h 531018"/>
                <a:gd name="connsiteX36" fmla="*/ 797719 w 800100"/>
                <a:gd name="connsiteY36" fmla="*/ 464343 h 531018"/>
                <a:gd name="connsiteX37" fmla="*/ 800100 w 800100"/>
                <a:gd name="connsiteY37" fmla="*/ 442912 h 531018"/>
                <a:gd name="connsiteX38" fmla="*/ 797719 w 800100"/>
                <a:gd name="connsiteY38" fmla="*/ 423862 h 531018"/>
                <a:gd name="connsiteX39" fmla="*/ 792957 w 800100"/>
                <a:gd name="connsiteY39" fmla="*/ 400050 h 531018"/>
                <a:gd name="connsiteX40" fmla="*/ 781050 w 800100"/>
                <a:gd name="connsiteY40" fmla="*/ 373856 h 531018"/>
                <a:gd name="connsiteX41" fmla="*/ 742950 w 800100"/>
                <a:gd name="connsiteY41" fmla="*/ 311943 h 531018"/>
                <a:gd name="connsiteX42" fmla="*/ 690563 w 800100"/>
                <a:gd name="connsiteY42" fmla="*/ 242887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00100" h="531018">
                  <a:moveTo>
                    <a:pt x="690563" y="242887"/>
                  </a:moveTo>
                  <a:lnTo>
                    <a:pt x="659607" y="202406"/>
                  </a:lnTo>
                  <a:lnTo>
                    <a:pt x="619125" y="164306"/>
                  </a:lnTo>
                  <a:lnTo>
                    <a:pt x="595313" y="145256"/>
                  </a:lnTo>
                  <a:lnTo>
                    <a:pt x="573882" y="133350"/>
                  </a:lnTo>
                  <a:lnTo>
                    <a:pt x="557213" y="130968"/>
                  </a:lnTo>
                  <a:lnTo>
                    <a:pt x="507207" y="130968"/>
                  </a:lnTo>
                  <a:lnTo>
                    <a:pt x="404813" y="126206"/>
                  </a:lnTo>
                  <a:lnTo>
                    <a:pt x="342900" y="119062"/>
                  </a:lnTo>
                  <a:lnTo>
                    <a:pt x="276225" y="109537"/>
                  </a:lnTo>
                  <a:lnTo>
                    <a:pt x="226219" y="97631"/>
                  </a:lnTo>
                  <a:lnTo>
                    <a:pt x="180975" y="83343"/>
                  </a:lnTo>
                  <a:lnTo>
                    <a:pt x="130969" y="61912"/>
                  </a:lnTo>
                  <a:lnTo>
                    <a:pt x="92869" y="40481"/>
                  </a:lnTo>
                  <a:lnTo>
                    <a:pt x="61913" y="19050"/>
                  </a:lnTo>
                  <a:lnTo>
                    <a:pt x="47625" y="9525"/>
                  </a:lnTo>
                  <a:lnTo>
                    <a:pt x="19050" y="0"/>
                  </a:lnTo>
                  <a:lnTo>
                    <a:pt x="4763" y="4762"/>
                  </a:lnTo>
                  <a:lnTo>
                    <a:pt x="0" y="14287"/>
                  </a:lnTo>
                  <a:lnTo>
                    <a:pt x="4763" y="40481"/>
                  </a:lnTo>
                  <a:lnTo>
                    <a:pt x="26194" y="71437"/>
                  </a:lnTo>
                  <a:lnTo>
                    <a:pt x="54769" y="109537"/>
                  </a:lnTo>
                  <a:lnTo>
                    <a:pt x="121444" y="183356"/>
                  </a:lnTo>
                  <a:lnTo>
                    <a:pt x="190500" y="257175"/>
                  </a:lnTo>
                  <a:lnTo>
                    <a:pt x="252413" y="311943"/>
                  </a:lnTo>
                  <a:lnTo>
                    <a:pt x="323850" y="369093"/>
                  </a:lnTo>
                  <a:lnTo>
                    <a:pt x="395288" y="416718"/>
                  </a:lnTo>
                  <a:lnTo>
                    <a:pt x="469107" y="457200"/>
                  </a:lnTo>
                  <a:lnTo>
                    <a:pt x="533400" y="485775"/>
                  </a:lnTo>
                  <a:lnTo>
                    <a:pt x="602457" y="509587"/>
                  </a:lnTo>
                  <a:lnTo>
                    <a:pt x="673894" y="526256"/>
                  </a:lnTo>
                  <a:lnTo>
                    <a:pt x="702469" y="531018"/>
                  </a:lnTo>
                  <a:lnTo>
                    <a:pt x="728663" y="526256"/>
                  </a:lnTo>
                  <a:lnTo>
                    <a:pt x="759619" y="509587"/>
                  </a:lnTo>
                  <a:lnTo>
                    <a:pt x="781050" y="495300"/>
                  </a:lnTo>
                  <a:lnTo>
                    <a:pt x="792957" y="478631"/>
                  </a:lnTo>
                  <a:lnTo>
                    <a:pt x="797719" y="464343"/>
                  </a:lnTo>
                  <a:lnTo>
                    <a:pt x="800100" y="442912"/>
                  </a:lnTo>
                  <a:lnTo>
                    <a:pt x="797719" y="423862"/>
                  </a:lnTo>
                  <a:lnTo>
                    <a:pt x="792957" y="400050"/>
                  </a:lnTo>
                  <a:lnTo>
                    <a:pt x="781050" y="373856"/>
                  </a:lnTo>
                  <a:lnTo>
                    <a:pt x="742950" y="311943"/>
                  </a:lnTo>
                  <a:lnTo>
                    <a:pt x="690563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1">
              <a:extLst>
                <a:ext uri="{FF2B5EF4-FFF2-40B4-BE49-F238E27FC236}">
                  <a16:creationId xmlns:a16="http://schemas.microsoft.com/office/drawing/2014/main" id="{037DE737-A3DA-4E86-83D4-08E55DAF2D05}"/>
                </a:ext>
              </a:extLst>
            </p:cNvPr>
            <p:cNvSpPr/>
            <p:nvPr/>
          </p:nvSpPr>
          <p:spPr>
            <a:xfrm>
              <a:off x="3744913" y="3462339"/>
              <a:ext cx="1092200" cy="1317625"/>
            </a:xfrm>
            <a:custGeom>
              <a:avLst/>
              <a:gdLst>
                <a:gd name="connsiteX0" fmla="*/ 571500 w 1090613"/>
                <a:gd name="connsiteY0" fmla="*/ 516731 h 1316831"/>
                <a:gd name="connsiteX1" fmla="*/ 654844 w 1090613"/>
                <a:gd name="connsiteY1" fmla="*/ 350043 h 1316831"/>
                <a:gd name="connsiteX2" fmla="*/ 676275 w 1090613"/>
                <a:gd name="connsiteY2" fmla="*/ 297656 h 1316831"/>
                <a:gd name="connsiteX3" fmla="*/ 681038 w 1090613"/>
                <a:gd name="connsiteY3" fmla="*/ 280987 h 1316831"/>
                <a:gd name="connsiteX4" fmla="*/ 681038 w 1090613"/>
                <a:gd name="connsiteY4" fmla="*/ 271462 h 1316831"/>
                <a:gd name="connsiteX5" fmla="*/ 673894 w 1090613"/>
                <a:gd name="connsiteY5" fmla="*/ 264318 h 1316831"/>
                <a:gd name="connsiteX6" fmla="*/ 652463 w 1090613"/>
                <a:gd name="connsiteY6" fmla="*/ 266700 h 1316831"/>
                <a:gd name="connsiteX7" fmla="*/ 585788 w 1090613"/>
                <a:gd name="connsiteY7" fmla="*/ 300037 h 1316831"/>
                <a:gd name="connsiteX8" fmla="*/ 438150 w 1090613"/>
                <a:gd name="connsiteY8" fmla="*/ 390525 h 1316831"/>
                <a:gd name="connsiteX9" fmla="*/ 245269 w 1090613"/>
                <a:gd name="connsiteY9" fmla="*/ 504825 h 1316831"/>
                <a:gd name="connsiteX10" fmla="*/ 214313 w 1090613"/>
                <a:gd name="connsiteY10" fmla="*/ 519112 h 1316831"/>
                <a:gd name="connsiteX11" fmla="*/ 197644 w 1090613"/>
                <a:gd name="connsiteY11" fmla="*/ 523875 h 1316831"/>
                <a:gd name="connsiteX12" fmla="*/ 178594 w 1090613"/>
                <a:gd name="connsiteY12" fmla="*/ 521493 h 1316831"/>
                <a:gd name="connsiteX13" fmla="*/ 152400 w 1090613"/>
                <a:gd name="connsiteY13" fmla="*/ 511968 h 1316831"/>
                <a:gd name="connsiteX14" fmla="*/ 128588 w 1090613"/>
                <a:gd name="connsiteY14" fmla="*/ 497681 h 1316831"/>
                <a:gd name="connsiteX15" fmla="*/ 107157 w 1090613"/>
                <a:gd name="connsiteY15" fmla="*/ 476250 h 1316831"/>
                <a:gd name="connsiteX16" fmla="*/ 80963 w 1090613"/>
                <a:gd name="connsiteY16" fmla="*/ 445293 h 1316831"/>
                <a:gd name="connsiteX17" fmla="*/ 59532 w 1090613"/>
                <a:gd name="connsiteY17" fmla="*/ 414337 h 1316831"/>
                <a:gd name="connsiteX18" fmla="*/ 30957 w 1090613"/>
                <a:gd name="connsiteY18" fmla="*/ 357187 h 1316831"/>
                <a:gd name="connsiteX19" fmla="*/ 16669 w 1090613"/>
                <a:gd name="connsiteY19" fmla="*/ 304800 h 1316831"/>
                <a:gd name="connsiteX20" fmla="*/ 7144 w 1090613"/>
                <a:gd name="connsiteY20" fmla="*/ 259556 h 1316831"/>
                <a:gd name="connsiteX21" fmla="*/ 0 w 1090613"/>
                <a:gd name="connsiteY21" fmla="*/ 216693 h 1316831"/>
                <a:gd name="connsiteX22" fmla="*/ 0 w 1090613"/>
                <a:gd name="connsiteY22" fmla="*/ 195262 h 1316831"/>
                <a:gd name="connsiteX23" fmla="*/ 4763 w 1090613"/>
                <a:gd name="connsiteY23" fmla="*/ 180975 h 1316831"/>
                <a:gd name="connsiteX24" fmla="*/ 14288 w 1090613"/>
                <a:gd name="connsiteY24" fmla="*/ 173831 h 1316831"/>
                <a:gd name="connsiteX25" fmla="*/ 30957 w 1090613"/>
                <a:gd name="connsiteY25" fmla="*/ 178593 h 1316831"/>
                <a:gd name="connsiteX26" fmla="*/ 57150 w 1090613"/>
                <a:gd name="connsiteY26" fmla="*/ 197643 h 1316831"/>
                <a:gd name="connsiteX27" fmla="*/ 95250 w 1090613"/>
                <a:gd name="connsiteY27" fmla="*/ 219075 h 1316831"/>
                <a:gd name="connsiteX28" fmla="*/ 159544 w 1090613"/>
                <a:gd name="connsiteY28" fmla="*/ 247650 h 1316831"/>
                <a:gd name="connsiteX29" fmla="*/ 211932 w 1090613"/>
                <a:gd name="connsiteY29" fmla="*/ 261937 h 1316831"/>
                <a:gd name="connsiteX30" fmla="*/ 247650 w 1090613"/>
                <a:gd name="connsiteY30" fmla="*/ 261937 h 1316831"/>
                <a:gd name="connsiteX31" fmla="*/ 278607 w 1090613"/>
                <a:gd name="connsiteY31" fmla="*/ 254793 h 1316831"/>
                <a:gd name="connsiteX32" fmla="*/ 366713 w 1090613"/>
                <a:gd name="connsiteY32" fmla="*/ 223837 h 1316831"/>
                <a:gd name="connsiteX33" fmla="*/ 464344 w 1090613"/>
                <a:gd name="connsiteY33" fmla="*/ 185737 h 1316831"/>
                <a:gd name="connsiteX34" fmla="*/ 571500 w 1090613"/>
                <a:gd name="connsiteY34" fmla="*/ 133350 h 1316831"/>
                <a:gd name="connsiteX35" fmla="*/ 666750 w 1090613"/>
                <a:gd name="connsiteY35" fmla="*/ 78581 h 1316831"/>
                <a:gd name="connsiteX36" fmla="*/ 697707 w 1090613"/>
                <a:gd name="connsiteY36" fmla="*/ 52387 h 1316831"/>
                <a:gd name="connsiteX37" fmla="*/ 728663 w 1090613"/>
                <a:gd name="connsiteY37" fmla="*/ 26193 h 1316831"/>
                <a:gd name="connsiteX38" fmla="*/ 759619 w 1090613"/>
                <a:gd name="connsiteY38" fmla="*/ 11906 h 1316831"/>
                <a:gd name="connsiteX39" fmla="*/ 792957 w 1090613"/>
                <a:gd name="connsiteY39" fmla="*/ 0 h 1316831"/>
                <a:gd name="connsiteX40" fmla="*/ 814388 w 1090613"/>
                <a:gd name="connsiteY40" fmla="*/ 0 h 1316831"/>
                <a:gd name="connsiteX41" fmla="*/ 847725 w 1090613"/>
                <a:gd name="connsiteY41" fmla="*/ 11906 h 1316831"/>
                <a:gd name="connsiteX42" fmla="*/ 914400 w 1090613"/>
                <a:gd name="connsiteY42" fmla="*/ 47625 h 1316831"/>
                <a:gd name="connsiteX43" fmla="*/ 964407 w 1090613"/>
                <a:gd name="connsiteY43" fmla="*/ 80962 h 1316831"/>
                <a:gd name="connsiteX44" fmla="*/ 1002507 w 1090613"/>
                <a:gd name="connsiteY44" fmla="*/ 116681 h 1316831"/>
                <a:gd name="connsiteX45" fmla="*/ 1035844 w 1090613"/>
                <a:gd name="connsiteY45" fmla="*/ 157162 h 1316831"/>
                <a:gd name="connsiteX46" fmla="*/ 1050132 w 1090613"/>
                <a:gd name="connsiteY46" fmla="*/ 171450 h 1316831"/>
                <a:gd name="connsiteX47" fmla="*/ 1064419 w 1090613"/>
                <a:gd name="connsiteY47" fmla="*/ 192881 h 1316831"/>
                <a:gd name="connsiteX48" fmla="*/ 1073944 w 1090613"/>
                <a:gd name="connsiteY48" fmla="*/ 214312 h 1316831"/>
                <a:gd name="connsiteX49" fmla="*/ 1076325 w 1090613"/>
                <a:gd name="connsiteY49" fmla="*/ 238125 h 1316831"/>
                <a:gd name="connsiteX50" fmla="*/ 1069182 w 1090613"/>
                <a:gd name="connsiteY50" fmla="*/ 259556 h 1316831"/>
                <a:gd name="connsiteX51" fmla="*/ 1052513 w 1090613"/>
                <a:gd name="connsiteY51" fmla="*/ 278606 h 1316831"/>
                <a:gd name="connsiteX52" fmla="*/ 1023938 w 1090613"/>
                <a:gd name="connsiteY52" fmla="*/ 292893 h 1316831"/>
                <a:gd name="connsiteX53" fmla="*/ 992982 w 1090613"/>
                <a:gd name="connsiteY53" fmla="*/ 307181 h 1316831"/>
                <a:gd name="connsiteX54" fmla="*/ 966788 w 1090613"/>
                <a:gd name="connsiteY54" fmla="*/ 326231 h 1316831"/>
                <a:gd name="connsiteX55" fmla="*/ 885825 w 1090613"/>
                <a:gd name="connsiteY55" fmla="*/ 416718 h 1316831"/>
                <a:gd name="connsiteX56" fmla="*/ 766763 w 1090613"/>
                <a:gd name="connsiteY56" fmla="*/ 561975 h 1316831"/>
                <a:gd name="connsiteX57" fmla="*/ 604838 w 1090613"/>
                <a:gd name="connsiteY57" fmla="*/ 778668 h 1316831"/>
                <a:gd name="connsiteX58" fmla="*/ 588169 w 1090613"/>
                <a:gd name="connsiteY58" fmla="*/ 812006 h 1316831"/>
                <a:gd name="connsiteX59" fmla="*/ 590550 w 1090613"/>
                <a:gd name="connsiteY59" fmla="*/ 819150 h 1316831"/>
                <a:gd name="connsiteX60" fmla="*/ 628650 w 1090613"/>
                <a:gd name="connsiteY60" fmla="*/ 831056 h 1316831"/>
                <a:gd name="connsiteX61" fmla="*/ 764382 w 1090613"/>
                <a:gd name="connsiteY61" fmla="*/ 876300 h 1316831"/>
                <a:gd name="connsiteX62" fmla="*/ 847725 w 1090613"/>
                <a:gd name="connsiteY62" fmla="*/ 904875 h 1316831"/>
                <a:gd name="connsiteX63" fmla="*/ 885825 w 1090613"/>
                <a:gd name="connsiteY63" fmla="*/ 926306 h 1316831"/>
                <a:gd name="connsiteX64" fmla="*/ 923925 w 1090613"/>
                <a:gd name="connsiteY64" fmla="*/ 952500 h 1316831"/>
                <a:gd name="connsiteX65" fmla="*/ 957263 w 1090613"/>
                <a:gd name="connsiteY65" fmla="*/ 981075 h 1316831"/>
                <a:gd name="connsiteX66" fmla="*/ 990600 w 1090613"/>
                <a:gd name="connsiteY66" fmla="*/ 1012031 h 1316831"/>
                <a:gd name="connsiteX67" fmla="*/ 1026319 w 1090613"/>
                <a:gd name="connsiteY67" fmla="*/ 1052512 h 1316831"/>
                <a:gd name="connsiteX68" fmla="*/ 1054894 w 1090613"/>
                <a:gd name="connsiteY68" fmla="*/ 1097756 h 1316831"/>
                <a:gd name="connsiteX69" fmla="*/ 1081088 w 1090613"/>
                <a:gd name="connsiteY69" fmla="*/ 1154906 h 1316831"/>
                <a:gd name="connsiteX70" fmla="*/ 1090613 w 1090613"/>
                <a:gd name="connsiteY70" fmla="*/ 1193006 h 1316831"/>
                <a:gd name="connsiteX71" fmla="*/ 1090613 w 1090613"/>
                <a:gd name="connsiteY71" fmla="*/ 1228725 h 1316831"/>
                <a:gd name="connsiteX72" fmla="*/ 1078707 w 1090613"/>
                <a:gd name="connsiteY72" fmla="*/ 1264443 h 1316831"/>
                <a:gd name="connsiteX73" fmla="*/ 1057275 w 1090613"/>
                <a:gd name="connsiteY73" fmla="*/ 1293018 h 1316831"/>
                <a:gd name="connsiteX74" fmla="*/ 1028700 w 1090613"/>
                <a:gd name="connsiteY74" fmla="*/ 1316831 h 1316831"/>
                <a:gd name="connsiteX75" fmla="*/ 745332 w 1090613"/>
                <a:gd name="connsiteY75" fmla="*/ 1064418 h 1316831"/>
                <a:gd name="connsiteX76" fmla="*/ 723900 w 1090613"/>
                <a:gd name="connsiteY76" fmla="*/ 1042987 h 1316831"/>
                <a:gd name="connsiteX77" fmla="*/ 685800 w 1090613"/>
                <a:gd name="connsiteY77" fmla="*/ 1012031 h 1316831"/>
                <a:gd name="connsiteX78" fmla="*/ 650082 w 1090613"/>
                <a:gd name="connsiteY78" fmla="*/ 988218 h 1316831"/>
                <a:gd name="connsiteX79" fmla="*/ 597694 w 1090613"/>
                <a:gd name="connsiteY79" fmla="*/ 959643 h 1316831"/>
                <a:gd name="connsiteX80" fmla="*/ 542925 w 1090613"/>
                <a:gd name="connsiteY80" fmla="*/ 935831 h 1316831"/>
                <a:gd name="connsiteX81" fmla="*/ 495300 w 1090613"/>
                <a:gd name="connsiteY81" fmla="*/ 916781 h 1316831"/>
                <a:gd name="connsiteX82" fmla="*/ 461963 w 1090613"/>
                <a:gd name="connsiteY82" fmla="*/ 902493 h 1316831"/>
                <a:gd name="connsiteX83" fmla="*/ 450057 w 1090613"/>
                <a:gd name="connsiteY83" fmla="*/ 892968 h 1316831"/>
                <a:gd name="connsiteX84" fmla="*/ 440532 w 1090613"/>
                <a:gd name="connsiteY84" fmla="*/ 881062 h 1316831"/>
                <a:gd name="connsiteX85" fmla="*/ 431007 w 1090613"/>
                <a:gd name="connsiteY85" fmla="*/ 857250 h 1316831"/>
                <a:gd name="connsiteX86" fmla="*/ 428625 w 1090613"/>
                <a:gd name="connsiteY86" fmla="*/ 826293 h 1316831"/>
                <a:gd name="connsiteX87" fmla="*/ 435769 w 1090613"/>
                <a:gd name="connsiteY87" fmla="*/ 790575 h 1316831"/>
                <a:gd name="connsiteX88" fmla="*/ 485775 w 1090613"/>
                <a:gd name="connsiteY88" fmla="*/ 690562 h 1316831"/>
                <a:gd name="connsiteX89" fmla="*/ 571500 w 1090613"/>
                <a:gd name="connsiteY89" fmla="*/ 516731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90613" h="1316831">
                  <a:moveTo>
                    <a:pt x="571500" y="516731"/>
                  </a:moveTo>
                  <a:lnTo>
                    <a:pt x="654844" y="350043"/>
                  </a:lnTo>
                  <a:lnTo>
                    <a:pt x="676275" y="297656"/>
                  </a:lnTo>
                  <a:lnTo>
                    <a:pt x="681038" y="280987"/>
                  </a:lnTo>
                  <a:lnTo>
                    <a:pt x="681038" y="271462"/>
                  </a:lnTo>
                  <a:lnTo>
                    <a:pt x="673894" y="264318"/>
                  </a:lnTo>
                  <a:lnTo>
                    <a:pt x="652463" y="266700"/>
                  </a:lnTo>
                  <a:lnTo>
                    <a:pt x="585788" y="300037"/>
                  </a:lnTo>
                  <a:lnTo>
                    <a:pt x="438150" y="390525"/>
                  </a:lnTo>
                  <a:lnTo>
                    <a:pt x="245269" y="504825"/>
                  </a:lnTo>
                  <a:lnTo>
                    <a:pt x="214313" y="519112"/>
                  </a:lnTo>
                  <a:lnTo>
                    <a:pt x="197644" y="523875"/>
                  </a:lnTo>
                  <a:lnTo>
                    <a:pt x="178594" y="521493"/>
                  </a:lnTo>
                  <a:lnTo>
                    <a:pt x="152400" y="511968"/>
                  </a:lnTo>
                  <a:lnTo>
                    <a:pt x="128588" y="497681"/>
                  </a:lnTo>
                  <a:lnTo>
                    <a:pt x="107157" y="476250"/>
                  </a:lnTo>
                  <a:lnTo>
                    <a:pt x="80963" y="445293"/>
                  </a:lnTo>
                  <a:lnTo>
                    <a:pt x="59532" y="414337"/>
                  </a:lnTo>
                  <a:lnTo>
                    <a:pt x="30957" y="357187"/>
                  </a:lnTo>
                  <a:lnTo>
                    <a:pt x="16669" y="304800"/>
                  </a:lnTo>
                  <a:lnTo>
                    <a:pt x="7144" y="259556"/>
                  </a:lnTo>
                  <a:lnTo>
                    <a:pt x="0" y="216693"/>
                  </a:lnTo>
                  <a:lnTo>
                    <a:pt x="0" y="195262"/>
                  </a:lnTo>
                  <a:lnTo>
                    <a:pt x="4763" y="180975"/>
                  </a:lnTo>
                  <a:lnTo>
                    <a:pt x="14288" y="173831"/>
                  </a:lnTo>
                  <a:lnTo>
                    <a:pt x="30957" y="178593"/>
                  </a:lnTo>
                  <a:lnTo>
                    <a:pt x="57150" y="197643"/>
                  </a:lnTo>
                  <a:lnTo>
                    <a:pt x="95250" y="219075"/>
                  </a:lnTo>
                  <a:lnTo>
                    <a:pt x="159544" y="247650"/>
                  </a:lnTo>
                  <a:lnTo>
                    <a:pt x="211932" y="261937"/>
                  </a:lnTo>
                  <a:lnTo>
                    <a:pt x="247650" y="261937"/>
                  </a:lnTo>
                  <a:lnTo>
                    <a:pt x="278607" y="254793"/>
                  </a:lnTo>
                  <a:lnTo>
                    <a:pt x="366713" y="223837"/>
                  </a:lnTo>
                  <a:lnTo>
                    <a:pt x="464344" y="185737"/>
                  </a:lnTo>
                  <a:lnTo>
                    <a:pt x="571500" y="133350"/>
                  </a:lnTo>
                  <a:lnTo>
                    <a:pt x="666750" y="78581"/>
                  </a:lnTo>
                  <a:lnTo>
                    <a:pt x="697707" y="52387"/>
                  </a:lnTo>
                  <a:lnTo>
                    <a:pt x="728663" y="26193"/>
                  </a:lnTo>
                  <a:lnTo>
                    <a:pt x="759619" y="11906"/>
                  </a:lnTo>
                  <a:lnTo>
                    <a:pt x="792957" y="0"/>
                  </a:lnTo>
                  <a:lnTo>
                    <a:pt x="814388" y="0"/>
                  </a:lnTo>
                  <a:lnTo>
                    <a:pt x="847725" y="11906"/>
                  </a:lnTo>
                  <a:lnTo>
                    <a:pt x="914400" y="47625"/>
                  </a:lnTo>
                  <a:lnTo>
                    <a:pt x="964407" y="80962"/>
                  </a:lnTo>
                  <a:lnTo>
                    <a:pt x="1002507" y="116681"/>
                  </a:lnTo>
                  <a:lnTo>
                    <a:pt x="1035844" y="157162"/>
                  </a:lnTo>
                  <a:lnTo>
                    <a:pt x="1050132" y="171450"/>
                  </a:lnTo>
                  <a:lnTo>
                    <a:pt x="1064419" y="192881"/>
                  </a:lnTo>
                  <a:lnTo>
                    <a:pt x="1073944" y="214312"/>
                  </a:lnTo>
                  <a:lnTo>
                    <a:pt x="1076325" y="238125"/>
                  </a:lnTo>
                  <a:lnTo>
                    <a:pt x="1069182" y="259556"/>
                  </a:lnTo>
                  <a:lnTo>
                    <a:pt x="1052513" y="278606"/>
                  </a:lnTo>
                  <a:lnTo>
                    <a:pt x="1023938" y="292893"/>
                  </a:lnTo>
                  <a:lnTo>
                    <a:pt x="992982" y="307181"/>
                  </a:lnTo>
                  <a:lnTo>
                    <a:pt x="966788" y="326231"/>
                  </a:lnTo>
                  <a:lnTo>
                    <a:pt x="885825" y="416718"/>
                  </a:lnTo>
                  <a:lnTo>
                    <a:pt x="766763" y="561975"/>
                  </a:lnTo>
                  <a:lnTo>
                    <a:pt x="604838" y="778668"/>
                  </a:lnTo>
                  <a:lnTo>
                    <a:pt x="588169" y="812006"/>
                  </a:lnTo>
                  <a:lnTo>
                    <a:pt x="590550" y="819150"/>
                  </a:lnTo>
                  <a:lnTo>
                    <a:pt x="628650" y="831056"/>
                  </a:lnTo>
                  <a:lnTo>
                    <a:pt x="764382" y="876300"/>
                  </a:lnTo>
                  <a:lnTo>
                    <a:pt x="847725" y="904875"/>
                  </a:lnTo>
                  <a:lnTo>
                    <a:pt x="885825" y="926306"/>
                  </a:lnTo>
                  <a:lnTo>
                    <a:pt x="923925" y="952500"/>
                  </a:lnTo>
                  <a:lnTo>
                    <a:pt x="957263" y="981075"/>
                  </a:lnTo>
                  <a:lnTo>
                    <a:pt x="990600" y="1012031"/>
                  </a:lnTo>
                  <a:lnTo>
                    <a:pt x="1026319" y="1052512"/>
                  </a:lnTo>
                  <a:lnTo>
                    <a:pt x="1054894" y="1097756"/>
                  </a:lnTo>
                  <a:lnTo>
                    <a:pt x="1081088" y="1154906"/>
                  </a:lnTo>
                  <a:lnTo>
                    <a:pt x="1090613" y="1193006"/>
                  </a:lnTo>
                  <a:lnTo>
                    <a:pt x="1090613" y="1228725"/>
                  </a:lnTo>
                  <a:lnTo>
                    <a:pt x="1078707" y="1264443"/>
                  </a:lnTo>
                  <a:lnTo>
                    <a:pt x="1057275" y="1293018"/>
                  </a:lnTo>
                  <a:lnTo>
                    <a:pt x="1028700" y="1316831"/>
                  </a:lnTo>
                  <a:lnTo>
                    <a:pt x="745332" y="1064418"/>
                  </a:lnTo>
                  <a:lnTo>
                    <a:pt x="723900" y="1042987"/>
                  </a:lnTo>
                  <a:lnTo>
                    <a:pt x="685800" y="1012031"/>
                  </a:lnTo>
                  <a:lnTo>
                    <a:pt x="650082" y="988218"/>
                  </a:lnTo>
                  <a:lnTo>
                    <a:pt x="597694" y="959643"/>
                  </a:lnTo>
                  <a:lnTo>
                    <a:pt x="542925" y="935831"/>
                  </a:lnTo>
                  <a:lnTo>
                    <a:pt x="495300" y="916781"/>
                  </a:lnTo>
                  <a:lnTo>
                    <a:pt x="461963" y="902493"/>
                  </a:lnTo>
                  <a:lnTo>
                    <a:pt x="450057" y="892968"/>
                  </a:lnTo>
                  <a:lnTo>
                    <a:pt x="440532" y="881062"/>
                  </a:lnTo>
                  <a:lnTo>
                    <a:pt x="431007" y="857250"/>
                  </a:lnTo>
                  <a:lnTo>
                    <a:pt x="428625" y="826293"/>
                  </a:lnTo>
                  <a:lnTo>
                    <a:pt x="435769" y="790575"/>
                  </a:lnTo>
                  <a:lnTo>
                    <a:pt x="485775" y="690562"/>
                  </a:lnTo>
                  <a:lnTo>
                    <a:pt x="571500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4">
              <a:extLst>
                <a:ext uri="{FF2B5EF4-FFF2-40B4-BE49-F238E27FC236}">
                  <a16:creationId xmlns:a16="http://schemas.microsoft.com/office/drawing/2014/main" id="{5F78CE76-6B23-443F-9C8D-AC3501466C52}"/>
                </a:ext>
              </a:extLst>
            </p:cNvPr>
            <p:cNvSpPr/>
            <p:nvPr/>
          </p:nvSpPr>
          <p:spPr>
            <a:xfrm>
              <a:off x="5762626" y="2181225"/>
              <a:ext cx="1820863" cy="357188"/>
            </a:xfrm>
            <a:custGeom>
              <a:avLst/>
              <a:gdLst>
                <a:gd name="connsiteX0" fmla="*/ 604838 w 1821656"/>
                <a:gd name="connsiteY0" fmla="*/ 171450 h 357188"/>
                <a:gd name="connsiteX1" fmla="*/ 476250 w 1821656"/>
                <a:gd name="connsiteY1" fmla="*/ 178594 h 357188"/>
                <a:gd name="connsiteX2" fmla="*/ 352425 w 1821656"/>
                <a:gd name="connsiteY2" fmla="*/ 176213 h 357188"/>
                <a:gd name="connsiteX3" fmla="*/ 283369 w 1821656"/>
                <a:gd name="connsiteY3" fmla="*/ 171450 h 357188"/>
                <a:gd name="connsiteX4" fmla="*/ 214313 w 1821656"/>
                <a:gd name="connsiteY4" fmla="*/ 159544 h 357188"/>
                <a:gd name="connsiteX5" fmla="*/ 195263 w 1821656"/>
                <a:gd name="connsiteY5" fmla="*/ 154781 h 357188"/>
                <a:gd name="connsiteX6" fmla="*/ 173831 w 1821656"/>
                <a:gd name="connsiteY6" fmla="*/ 138113 h 357188"/>
                <a:gd name="connsiteX7" fmla="*/ 111919 w 1821656"/>
                <a:gd name="connsiteY7" fmla="*/ 71438 h 357188"/>
                <a:gd name="connsiteX8" fmla="*/ 0 w 1821656"/>
                <a:gd name="connsiteY8" fmla="*/ 211931 h 357188"/>
                <a:gd name="connsiteX9" fmla="*/ 73819 w 1821656"/>
                <a:gd name="connsiteY9" fmla="*/ 273844 h 357188"/>
                <a:gd name="connsiteX10" fmla="*/ 107156 w 1821656"/>
                <a:gd name="connsiteY10" fmla="*/ 300038 h 357188"/>
                <a:gd name="connsiteX11" fmla="*/ 145256 w 1821656"/>
                <a:gd name="connsiteY11" fmla="*/ 321469 h 357188"/>
                <a:gd name="connsiteX12" fmla="*/ 183356 w 1821656"/>
                <a:gd name="connsiteY12" fmla="*/ 340519 h 357188"/>
                <a:gd name="connsiteX13" fmla="*/ 226219 w 1821656"/>
                <a:gd name="connsiteY13" fmla="*/ 354806 h 357188"/>
                <a:gd name="connsiteX14" fmla="*/ 290513 w 1821656"/>
                <a:gd name="connsiteY14" fmla="*/ 357188 h 357188"/>
                <a:gd name="connsiteX15" fmla="*/ 478631 w 1821656"/>
                <a:gd name="connsiteY15" fmla="*/ 350044 h 357188"/>
                <a:gd name="connsiteX16" fmla="*/ 690563 w 1821656"/>
                <a:gd name="connsiteY16" fmla="*/ 338138 h 357188"/>
                <a:gd name="connsiteX17" fmla="*/ 821531 w 1821656"/>
                <a:gd name="connsiteY17" fmla="*/ 330994 h 357188"/>
                <a:gd name="connsiteX18" fmla="*/ 1095375 w 1821656"/>
                <a:gd name="connsiteY18" fmla="*/ 302419 h 357188"/>
                <a:gd name="connsiteX19" fmla="*/ 1312069 w 1821656"/>
                <a:gd name="connsiteY19" fmla="*/ 276225 h 357188"/>
                <a:gd name="connsiteX20" fmla="*/ 1545431 w 1821656"/>
                <a:gd name="connsiteY20" fmla="*/ 250031 h 357188"/>
                <a:gd name="connsiteX21" fmla="*/ 1666875 w 1821656"/>
                <a:gd name="connsiteY21" fmla="*/ 238125 h 357188"/>
                <a:gd name="connsiteX22" fmla="*/ 1733550 w 1821656"/>
                <a:gd name="connsiteY22" fmla="*/ 228600 h 357188"/>
                <a:gd name="connsiteX23" fmla="*/ 1774031 w 1821656"/>
                <a:gd name="connsiteY23" fmla="*/ 219075 h 357188"/>
                <a:gd name="connsiteX24" fmla="*/ 1795463 w 1821656"/>
                <a:gd name="connsiteY24" fmla="*/ 211931 h 357188"/>
                <a:gd name="connsiteX25" fmla="*/ 1814513 w 1821656"/>
                <a:gd name="connsiteY25" fmla="*/ 195263 h 357188"/>
                <a:gd name="connsiteX26" fmla="*/ 1821656 w 1821656"/>
                <a:gd name="connsiteY26" fmla="*/ 180975 h 357188"/>
                <a:gd name="connsiteX27" fmla="*/ 1821656 w 1821656"/>
                <a:gd name="connsiteY27" fmla="*/ 166688 h 357188"/>
                <a:gd name="connsiteX28" fmla="*/ 1816894 w 1821656"/>
                <a:gd name="connsiteY28" fmla="*/ 147638 h 357188"/>
                <a:gd name="connsiteX29" fmla="*/ 1809750 w 1821656"/>
                <a:gd name="connsiteY29" fmla="*/ 130969 h 357188"/>
                <a:gd name="connsiteX30" fmla="*/ 1795463 w 1821656"/>
                <a:gd name="connsiteY30" fmla="*/ 114300 h 357188"/>
                <a:gd name="connsiteX31" fmla="*/ 1766888 w 1821656"/>
                <a:gd name="connsiteY31" fmla="*/ 88106 h 357188"/>
                <a:gd name="connsiteX32" fmla="*/ 1747838 w 1821656"/>
                <a:gd name="connsiteY32" fmla="*/ 76200 h 357188"/>
                <a:gd name="connsiteX33" fmla="*/ 1714500 w 1821656"/>
                <a:gd name="connsiteY33" fmla="*/ 59531 h 357188"/>
                <a:gd name="connsiteX34" fmla="*/ 1666875 w 1821656"/>
                <a:gd name="connsiteY34" fmla="*/ 40481 h 357188"/>
                <a:gd name="connsiteX35" fmla="*/ 1593056 w 1821656"/>
                <a:gd name="connsiteY35" fmla="*/ 14288 h 357188"/>
                <a:gd name="connsiteX36" fmla="*/ 1531144 w 1821656"/>
                <a:gd name="connsiteY36" fmla="*/ 0 h 357188"/>
                <a:gd name="connsiteX37" fmla="*/ 1500188 w 1821656"/>
                <a:gd name="connsiteY37" fmla="*/ 0 h 357188"/>
                <a:gd name="connsiteX38" fmla="*/ 1471613 w 1821656"/>
                <a:gd name="connsiteY38" fmla="*/ 4763 h 357188"/>
                <a:gd name="connsiteX39" fmla="*/ 1445419 w 1821656"/>
                <a:gd name="connsiteY39" fmla="*/ 11906 h 357188"/>
                <a:gd name="connsiteX40" fmla="*/ 1376363 w 1821656"/>
                <a:gd name="connsiteY40" fmla="*/ 42863 h 357188"/>
                <a:gd name="connsiteX41" fmla="*/ 1266825 w 1821656"/>
                <a:gd name="connsiteY41" fmla="*/ 73819 h 357188"/>
                <a:gd name="connsiteX42" fmla="*/ 1107281 w 1821656"/>
                <a:gd name="connsiteY42" fmla="*/ 116681 h 357188"/>
                <a:gd name="connsiteX43" fmla="*/ 995363 w 1821656"/>
                <a:gd name="connsiteY43" fmla="*/ 135731 h 357188"/>
                <a:gd name="connsiteX44" fmla="*/ 604838 w 1821656"/>
                <a:gd name="connsiteY44" fmla="*/ 171450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21656" h="357188">
                  <a:moveTo>
                    <a:pt x="604838" y="171450"/>
                  </a:moveTo>
                  <a:lnTo>
                    <a:pt x="476250" y="178594"/>
                  </a:lnTo>
                  <a:lnTo>
                    <a:pt x="352425" y="176213"/>
                  </a:lnTo>
                  <a:lnTo>
                    <a:pt x="283369" y="171450"/>
                  </a:lnTo>
                  <a:lnTo>
                    <a:pt x="214313" y="159544"/>
                  </a:lnTo>
                  <a:lnTo>
                    <a:pt x="195263" y="154781"/>
                  </a:lnTo>
                  <a:lnTo>
                    <a:pt x="173831" y="138113"/>
                  </a:lnTo>
                  <a:lnTo>
                    <a:pt x="111919" y="71438"/>
                  </a:lnTo>
                  <a:lnTo>
                    <a:pt x="0" y="211931"/>
                  </a:lnTo>
                  <a:lnTo>
                    <a:pt x="73819" y="273844"/>
                  </a:lnTo>
                  <a:lnTo>
                    <a:pt x="107156" y="300038"/>
                  </a:lnTo>
                  <a:lnTo>
                    <a:pt x="145256" y="321469"/>
                  </a:lnTo>
                  <a:lnTo>
                    <a:pt x="183356" y="340519"/>
                  </a:lnTo>
                  <a:lnTo>
                    <a:pt x="226219" y="354806"/>
                  </a:lnTo>
                  <a:lnTo>
                    <a:pt x="290513" y="357188"/>
                  </a:lnTo>
                  <a:lnTo>
                    <a:pt x="478631" y="350044"/>
                  </a:lnTo>
                  <a:lnTo>
                    <a:pt x="690563" y="338138"/>
                  </a:lnTo>
                  <a:lnTo>
                    <a:pt x="821531" y="330994"/>
                  </a:lnTo>
                  <a:lnTo>
                    <a:pt x="1095375" y="302419"/>
                  </a:lnTo>
                  <a:lnTo>
                    <a:pt x="1312069" y="276225"/>
                  </a:lnTo>
                  <a:lnTo>
                    <a:pt x="1545431" y="250031"/>
                  </a:lnTo>
                  <a:lnTo>
                    <a:pt x="1666875" y="238125"/>
                  </a:lnTo>
                  <a:lnTo>
                    <a:pt x="1733550" y="228600"/>
                  </a:lnTo>
                  <a:lnTo>
                    <a:pt x="1774031" y="219075"/>
                  </a:lnTo>
                  <a:lnTo>
                    <a:pt x="1795463" y="211931"/>
                  </a:lnTo>
                  <a:lnTo>
                    <a:pt x="1814513" y="195263"/>
                  </a:lnTo>
                  <a:lnTo>
                    <a:pt x="1821656" y="180975"/>
                  </a:lnTo>
                  <a:lnTo>
                    <a:pt x="1821656" y="166688"/>
                  </a:lnTo>
                  <a:lnTo>
                    <a:pt x="1816894" y="147638"/>
                  </a:lnTo>
                  <a:lnTo>
                    <a:pt x="1809750" y="130969"/>
                  </a:lnTo>
                  <a:lnTo>
                    <a:pt x="1795463" y="114300"/>
                  </a:lnTo>
                  <a:lnTo>
                    <a:pt x="1766888" y="88106"/>
                  </a:lnTo>
                  <a:lnTo>
                    <a:pt x="1747838" y="76200"/>
                  </a:lnTo>
                  <a:lnTo>
                    <a:pt x="1714500" y="59531"/>
                  </a:lnTo>
                  <a:lnTo>
                    <a:pt x="1666875" y="40481"/>
                  </a:lnTo>
                  <a:lnTo>
                    <a:pt x="1593056" y="14288"/>
                  </a:lnTo>
                  <a:lnTo>
                    <a:pt x="1531144" y="0"/>
                  </a:lnTo>
                  <a:lnTo>
                    <a:pt x="1500188" y="0"/>
                  </a:lnTo>
                  <a:lnTo>
                    <a:pt x="1471613" y="4763"/>
                  </a:lnTo>
                  <a:lnTo>
                    <a:pt x="1445419" y="11906"/>
                  </a:lnTo>
                  <a:lnTo>
                    <a:pt x="1376363" y="42863"/>
                  </a:lnTo>
                  <a:lnTo>
                    <a:pt x="1266825" y="73819"/>
                  </a:lnTo>
                  <a:lnTo>
                    <a:pt x="1107281" y="116681"/>
                  </a:lnTo>
                  <a:lnTo>
                    <a:pt x="995363" y="135731"/>
                  </a:lnTo>
                  <a:lnTo>
                    <a:pt x="604838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5">
              <a:extLst>
                <a:ext uri="{FF2B5EF4-FFF2-40B4-BE49-F238E27FC236}">
                  <a16:creationId xmlns:a16="http://schemas.microsoft.com/office/drawing/2014/main" id="{56B3729A-4AA9-4104-8E50-4DFA2B85C65D}"/>
                </a:ext>
              </a:extLst>
            </p:cNvPr>
            <p:cNvSpPr/>
            <p:nvPr/>
          </p:nvSpPr>
          <p:spPr>
            <a:xfrm>
              <a:off x="6367464" y="1414464"/>
              <a:ext cx="504825" cy="1766887"/>
            </a:xfrm>
            <a:custGeom>
              <a:avLst/>
              <a:gdLst>
                <a:gd name="connsiteX0" fmla="*/ 190500 w 504825"/>
                <a:gd name="connsiteY0" fmla="*/ 695325 h 1766887"/>
                <a:gd name="connsiteX1" fmla="*/ 190500 w 504825"/>
                <a:gd name="connsiteY1" fmla="*/ 316706 h 1766887"/>
                <a:gd name="connsiteX2" fmla="*/ 185737 w 504825"/>
                <a:gd name="connsiteY2" fmla="*/ 278606 h 1766887"/>
                <a:gd name="connsiteX3" fmla="*/ 176212 w 504825"/>
                <a:gd name="connsiteY3" fmla="*/ 247650 h 1766887"/>
                <a:gd name="connsiteX4" fmla="*/ 164306 w 504825"/>
                <a:gd name="connsiteY4" fmla="*/ 221456 h 1766887"/>
                <a:gd name="connsiteX5" fmla="*/ 147637 w 504825"/>
                <a:gd name="connsiteY5" fmla="*/ 195262 h 1766887"/>
                <a:gd name="connsiteX6" fmla="*/ 130968 w 504825"/>
                <a:gd name="connsiteY6" fmla="*/ 171450 h 1766887"/>
                <a:gd name="connsiteX7" fmla="*/ 102393 w 504825"/>
                <a:gd name="connsiteY7" fmla="*/ 138112 h 1766887"/>
                <a:gd name="connsiteX8" fmla="*/ 80962 w 504825"/>
                <a:gd name="connsiteY8" fmla="*/ 116681 h 1766887"/>
                <a:gd name="connsiteX9" fmla="*/ 54768 w 504825"/>
                <a:gd name="connsiteY9" fmla="*/ 92868 h 1766887"/>
                <a:gd name="connsiteX10" fmla="*/ 38100 w 504825"/>
                <a:gd name="connsiteY10" fmla="*/ 78581 h 1766887"/>
                <a:gd name="connsiteX11" fmla="*/ 21431 w 504825"/>
                <a:gd name="connsiteY11" fmla="*/ 61912 h 1766887"/>
                <a:gd name="connsiteX12" fmla="*/ 9525 w 504825"/>
                <a:gd name="connsiteY12" fmla="*/ 50006 h 1766887"/>
                <a:gd name="connsiteX13" fmla="*/ 2381 w 504825"/>
                <a:gd name="connsiteY13" fmla="*/ 35718 h 1766887"/>
                <a:gd name="connsiteX14" fmla="*/ 0 w 504825"/>
                <a:gd name="connsiteY14" fmla="*/ 16668 h 1766887"/>
                <a:gd name="connsiteX15" fmla="*/ 4762 w 504825"/>
                <a:gd name="connsiteY15" fmla="*/ 4762 h 1766887"/>
                <a:gd name="connsiteX16" fmla="*/ 14287 w 504825"/>
                <a:gd name="connsiteY16" fmla="*/ 2381 h 1766887"/>
                <a:gd name="connsiteX17" fmla="*/ 35718 w 504825"/>
                <a:gd name="connsiteY17" fmla="*/ 0 h 1766887"/>
                <a:gd name="connsiteX18" fmla="*/ 83343 w 504825"/>
                <a:gd name="connsiteY18" fmla="*/ 7143 h 1766887"/>
                <a:gd name="connsiteX19" fmla="*/ 152400 w 504825"/>
                <a:gd name="connsiteY19" fmla="*/ 28575 h 1766887"/>
                <a:gd name="connsiteX20" fmla="*/ 271462 w 504825"/>
                <a:gd name="connsiteY20" fmla="*/ 71437 h 1766887"/>
                <a:gd name="connsiteX21" fmla="*/ 347662 w 504825"/>
                <a:gd name="connsiteY21" fmla="*/ 107156 h 1766887"/>
                <a:gd name="connsiteX22" fmla="*/ 400050 w 504825"/>
                <a:gd name="connsiteY22" fmla="*/ 138112 h 1766887"/>
                <a:gd name="connsiteX23" fmla="*/ 442912 w 504825"/>
                <a:gd name="connsiteY23" fmla="*/ 169068 h 1766887"/>
                <a:gd name="connsiteX24" fmla="*/ 471487 w 504825"/>
                <a:gd name="connsiteY24" fmla="*/ 197643 h 1766887"/>
                <a:gd name="connsiteX25" fmla="*/ 497681 w 504825"/>
                <a:gd name="connsiteY25" fmla="*/ 233362 h 1766887"/>
                <a:gd name="connsiteX26" fmla="*/ 504825 w 504825"/>
                <a:gd name="connsiteY26" fmla="*/ 259556 h 1766887"/>
                <a:gd name="connsiteX27" fmla="*/ 495300 w 504825"/>
                <a:gd name="connsiteY27" fmla="*/ 300037 h 1766887"/>
                <a:gd name="connsiteX28" fmla="*/ 473868 w 504825"/>
                <a:gd name="connsiteY28" fmla="*/ 352425 h 1766887"/>
                <a:gd name="connsiteX29" fmla="*/ 459581 w 504825"/>
                <a:gd name="connsiteY29" fmla="*/ 385762 h 1766887"/>
                <a:gd name="connsiteX30" fmla="*/ 442912 w 504825"/>
                <a:gd name="connsiteY30" fmla="*/ 564356 h 1766887"/>
                <a:gd name="connsiteX31" fmla="*/ 411956 w 504825"/>
                <a:gd name="connsiteY31" fmla="*/ 921543 h 1766887"/>
                <a:gd name="connsiteX32" fmla="*/ 414337 w 504825"/>
                <a:gd name="connsiteY32" fmla="*/ 1066800 h 1766887"/>
                <a:gd name="connsiteX33" fmla="*/ 404812 w 504825"/>
                <a:gd name="connsiteY33" fmla="*/ 1328737 h 1766887"/>
                <a:gd name="connsiteX34" fmla="*/ 388143 w 504825"/>
                <a:gd name="connsiteY34" fmla="*/ 1743075 h 1766887"/>
                <a:gd name="connsiteX35" fmla="*/ 190500 w 504825"/>
                <a:gd name="connsiteY35" fmla="*/ 1766887 h 1766887"/>
                <a:gd name="connsiteX36" fmla="*/ 190500 w 504825"/>
                <a:gd name="connsiteY36" fmla="*/ 1638300 h 1766887"/>
                <a:gd name="connsiteX37" fmla="*/ 188118 w 504825"/>
                <a:gd name="connsiteY37" fmla="*/ 1295400 h 1766887"/>
                <a:gd name="connsiteX38" fmla="*/ 188118 w 504825"/>
                <a:gd name="connsiteY38" fmla="*/ 1078706 h 1766887"/>
                <a:gd name="connsiteX39" fmla="*/ 190500 w 504825"/>
                <a:gd name="connsiteY39" fmla="*/ 695325 h 1766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04825" h="1766887">
                  <a:moveTo>
                    <a:pt x="190500" y="695325"/>
                  </a:moveTo>
                  <a:lnTo>
                    <a:pt x="190500" y="316706"/>
                  </a:lnTo>
                  <a:lnTo>
                    <a:pt x="185737" y="278606"/>
                  </a:lnTo>
                  <a:lnTo>
                    <a:pt x="176212" y="247650"/>
                  </a:lnTo>
                  <a:lnTo>
                    <a:pt x="164306" y="221456"/>
                  </a:lnTo>
                  <a:lnTo>
                    <a:pt x="147637" y="195262"/>
                  </a:lnTo>
                  <a:lnTo>
                    <a:pt x="130968" y="171450"/>
                  </a:lnTo>
                  <a:lnTo>
                    <a:pt x="102393" y="138112"/>
                  </a:lnTo>
                  <a:lnTo>
                    <a:pt x="80962" y="116681"/>
                  </a:lnTo>
                  <a:lnTo>
                    <a:pt x="54768" y="92868"/>
                  </a:lnTo>
                  <a:lnTo>
                    <a:pt x="38100" y="78581"/>
                  </a:lnTo>
                  <a:lnTo>
                    <a:pt x="21431" y="61912"/>
                  </a:lnTo>
                  <a:lnTo>
                    <a:pt x="9525" y="50006"/>
                  </a:lnTo>
                  <a:lnTo>
                    <a:pt x="2381" y="35718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14287" y="2381"/>
                  </a:lnTo>
                  <a:lnTo>
                    <a:pt x="35718" y="0"/>
                  </a:lnTo>
                  <a:lnTo>
                    <a:pt x="83343" y="7143"/>
                  </a:lnTo>
                  <a:lnTo>
                    <a:pt x="152400" y="28575"/>
                  </a:lnTo>
                  <a:lnTo>
                    <a:pt x="271462" y="71437"/>
                  </a:lnTo>
                  <a:lnTo>
                    <a:pt x="347662" y="107156"/>
                  </a:lnTo>
                  <a:lnTo>
                    <a:pt x="400050" y="138112"/>
                  </a:lnTo>
                  <a:lnTo>
                    <a:pt x="442912" y="169068"/>
                  </a:lnTo>
                  <a:lnTo>
                    <a:pt x="471487" y="197643"/>
                  </a:lnTo>
                  <a:lnTo>
                    <a:pt x="497681" y="233362"/>
                  </a:lnTo>
                  <a:lnTo>
                    <a:pt x="504825" y="259556"/>
                  </a:lnTo>
                  <a:lnTo>
                    <a:pt x="495300" y="300037"/>
                  </a:lnTo>
                  <a:lnTo>
                    <a:pt x="473868" y="352425"/>
                  </a:lnTo>
                  <a:lnTo>
                    <a:pt x="459581" y="385762"/>
                  </a:lnTo>
                  <a:lnTo>
                    <a:pt x="442912" y="564356"/>
                  </a:lnTo>
                  <a:lnTo>
                    <a:pt x="411956" y="921543"/>
                  </a:lnTo>
                  <a:cubicBezTo>
                    <a:pt x="412750" y="969962"/>
                    <a:pt x="413543" y="1018381"/>
                    <a:pt x="414337" y="1066800"/>
                  </a:cubicBezTo>
                  <a:lnTo>
                    <a:pt x="404812" y="1328737"/>
                  </a:lnTo>
                  <a:lnTo>
                    <a:pt x="388143" y="1743075"/>
                  </a:lnTo>
                  <a:lnTo>
                    <a:pt x="190500" y="1766887"/>
                  </a:lnTo>
                  <a:lnTo>
                    <a:pt x="190500" y="1638300"/>
                  </a:lnTo>
                  <a:lnTo>
                    <a:pt x="188118" y="1295400"/>
                  </a:lnTo>
                  <a:lnTo>
                    <a:pt x="188118" y="1078706"/>
                  </a:lnTo>
                  <a:lnTo>
                    <a:pt x="190500" y="695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3ECA9272-2E31-42D1-834A-F58E15A586F7}"/>
                </a:ext>
              </a:extLst>
            </p:cNvPr>
            <p:cNvSpPr/>
            <p:nvPr/>
          </p:nvSpPr>
          <p:spPr>
            <a:xfrm>
              <a:off x="4994275" y="2986088"/>
              <a:ext cx="3100388" cy="531812"/>
            </a:xfrm>
            <a:custGeom>
              <a:avLst/>
              <a:gdLst>
                <a:gd name="connsiteX0" fmla="*/ 991673 w 3101233"/>
                <a:gd name="connsiteY0" fmla="*/ 190607 h 533185"/>
                <a:gd name="connsiteX1" fmla="*/ 1316221 w 3101233"/>
                <a:gd name="connsiteY1" fmla="*/ 144243 h 533185"/>
                <a:gd name="connsiteX2" fmla="*/ 1578950 w 3101233"/>
                <a:gd name="connsiteY2" fmla="*/ 108182 h 533185"/>
                <a:gd name="connsiteX3" fmla="*/ 1851982 w 3101233"/>
                <a:gd name="connsiteY3" fmla="*/ 77273 h 533185"/>
                <a:gd name="connsiteX4" fmla="*/ 2021983 w 3101233"/>
                <a:gd name="connsiteY4" fmla="*/ 61818 h 533185"/>
                <a:gd name="connsiteX5" fmla="*/ 2202287 w 3101233"/>
                <a:gd name="connsiteY5" fmla="*/ 51515 h 533185"/>
                <a:gd name="connsiteX6" fmla="*/ 2374864 w 3101233"/>
                <a:gd name="connsiteY6" fmla="*/ 43788 h 533185"/>
                <a:gd name="connsiteX7" fmla="*/ 2544865 w 3101233"/>
                <a:gd name="connsiteY7" fmla="*/ 43788 h 533185"/>
                <a:gd name="connsiteX8" fmla="*/ 2565472 w 3101233"/>
                <a:gd name="connsiteY8" fmla="*/ 43788 h 533185"/>
                <a:gd name="connsiteX9" fmla="*/ 2604108 w 3101233"/>
                <a:gd name="connsiteY9" fmla="*/ 28333 h 533185"/>
                <a:gd name="connsiteX10" fmla="*/ 2642745 w 3101233"/>
                <a:gd name="connsiteY10" fmla="*/ 15454 h 533185"/>
                <a:gd name="connsiteX11" fmla="*/ 2712291 w 3101233"/>
                <a:gd name="connsiteY11" fmla="*/ 0 h 533185"/>
                <a:gd name="connsiteX12" fmla="*/ 2740624 w 3101233"/>
                <a:gd name="connsiteY12" fmla="*/ 0 h 533185"/>
                <a:gd name="connsiteX13" fmla="*/ 2763806 w 3101233"/>
                <a:gd name="connsiteY13" fmla="*/ 2576 h 533185"/>
                <a:gd name="connsiteX14" fmla="*/ 2812746 w 3101233"/>
                <a:gd name="connsiteY14" fmla="*/ 20606 h 533185"/>
                <a:gd name="connsiteX15" fmla="*/ 2897747 w 3101233"/>
                <a:gd name="connsiteY15" fmla="*/ 56667 h 533185"/>
                <a:gd name="connsiteX16" fmla="*/ 2985323 w 3101233"/>
                <a:gd name="connsiteY16" fmla="*/ 100455 h 533185"/>
                <a:gd name="connsiteX17" fmla="*/ 3039414 w 3101233"/>
                <a:gd name="connsiteY17" fmla="*/ 133940 h 533185"/>
                <a:gd name="connsiteX18" fmla="*/ 3062596 w 3101233"/>
                <a:gd name="connsiteY18" fmla="*/ 151971 h 533185"/>
                <a:gd name="connsiteX19" fmla="*/ 3080627 w 3101233"/>
                <a:gd name="connsiteY19" fmla="*/ 170001 h 533185"/>
                <a:gd name="connsiteX20" fmla="*/ 3098657 w 3101233"/>
                <a:gd name="connsiteY20" fmla="*/ 200910 h 533185"/>
                <a:gd name="connsiteX21" fmla="*/ 3101233 w 3101233"/>
                <a:gd name="connsiteY21" fmla="*/ 224092 h 533185"/>
                <a:gd name="connsiteX22" fmla="*/ 3093505 w 3101233"/>
                <a:gd name="connsiteY22" fmla="*/ 247274 h 533185"/>
                <a:gd name="connsiteX23" fmla="*/ 3070323 w 3101233"/>
                <a:gd name="connsiteY23" fmla="*/ 265305 h 533185"/>
                <a:gd name="connsiteX24" fmla="*/ 3021384 w 3101233"/>
                <a:gd name="connsiteY24" fmla="*/ 280759 h 533185"/>
                <a:gd name="connsiteX25" fmla="*/ 2975020 w 3101233"/>
                <a:gd name="connsiteY25" fmla="*/ 288487 h 533185"/>
                <a:gd name="connsiteX26" fmla="*/ 2923504 w 3101233"/>
                <a:gd name="connsiteY26" fmla="*/ 285911 h 533185"/>
                <a:gd name="connsiteX27" fmla="*/ 2794716 w 3101233"/>
                <a:gd name="connsiteY27" fmla="*/ 273032 h 533185"/>
                <a:gd name="connsiteX28" fmla="*/ 2635018 w 3101233"/>
                <a:gd name="connsiteY28" fmla="*/ 265305 h 533185"/>
                <a:gd name="connsiteX29" fmla="*/ 2377440 w 3101233"/>
                <a:gd name="connsiteY29" fmla="*/ 257577 h 533185"/>
                <a:gd name="connsiteX30" fmla="*/ 2076074 w 3101233"/>
                <a:gd name="connsiteY30" fmla="*/ 265305 h 533185"/>
                <a:gd name="connsiteX31" fmla="*/ 1756678 w 3101233"/>
                <a:gd name="connsiteY31" fmla="*/ 283335 h 533185"/>
                <a:gd name="connsiteX32" fmla="*/ 1524859 w 3101233"/>
                <a:gd name="connsiteY32" fmla="*/ 306517 h 533185"/>
                <a:gd name="connsiteX33" fmla="*/ 1303342 w 3101233"/>
                <a:gd name="connsiteY33" fmla="*/ 334851 h 533185"/>
                <a:gd name="connsiteX34" fmla="*/ 1050916 w 3101233"/>
                <a:gd name="connsiteY34" fmla="*/ 383790 h 533185"/>
                <a:gd name="connsiteX35" fmla="*/ 790763 w 3101233"/>
                <a:gd name="connsiteY35" fmla="*/ 440457 h 533185"/>
                <a:gd name="connsiteX36" fmla="*/ 553792 w 3101233"/>
                <a:gd name="connsiteY36" fmla="*/ 497124 h 533185"/>
                <a:gd name="connsiteX37" fmla="*/ 406972 w 3101233"/>
                <a:gd name="connsiteY37" fmla="*/ 533185 h 533185"/>
                <a:gd name="connsiteX38" fmla="*/ 391518 w 3101233"/>
                <a:gd name="connsiteY38" fmla="*/ 530609 h 533185"/>
                <a:gd name="connsiteX39" fmla="*/ 358033 w 3101233"/>
                <a:gd name="connsiteY39" fmla="*/ 522882 h 533185"/>
                <a:gd name="connsiteX40" fmla="*/ 296214 w 3101233"/>
                <a:gd name="connsiteY40" fmla="*/ 502276 h 533185"/>
                <a:gd name="connsiteX41" fmla="*/ 229244 w 3101233"/>
                <a:gd name="connsiteY41" fmla="*/ 471367 h 533185"/>
                <a:gd name="connsiteX42" fmla="*/ 200911 w 3101233"/>
                <a:gd name="connsiteY42" fmla="*/ 455912 h 533185"/>
                <a:gd name="connsiteX43" fmla="*/ 141668 w 3101233"/>
                <a:gd name="connsiteY43" fmla="*/ 417275 h 533185"/>
                <a:gd name="connsiteX44" fmla="*/ 118486 w 3101233"/>
                <a:gd name="connsiteY44" fmla="*/ 399245 h 533185"/>
                <a:gd name="connsiteX45" fmla="*/ 90152 w 3101233"/>
                <a:gd name="connsiteY45" fmla="*/ 376063 h 533185"/>
                <a:gd name="connsiteX46" fmla="*/ 61819 w 3101233"/>
                <a:gd name="connsiteY46" fmla="*/ 345154 h 533185"/>
                <a:gd name="connsiteX47" fmla="*/ 33485 w 3101233"/>
                <a:gd name="connsiteY47" fmla="*/ 306517 h 533185"/>
                <a:gd name="connsiteX48" fmla="*/ 7727 w 3101233"/>
                <a:gd name="connsiteY48" fmla="*/ 260153 h 533185"/>
                <a:gd name="connsiteX49" fmla="*/ 0 w 3101233"/>
                <a:gd name="connsiteY49" fmla="*/ 236971 h 533185"/>
                <a:gd name="connsiteX50" fmla="*/ 2576 w 3101233"/>
                <a:gd name="connsiteY50" fmla="*/ 221516 h 533185"/>
                <a:gd name="connsiteX51" fmla="*/ 10303 w 3101233"/>
                <a:gd name="connsiteY51" fmla="*/ 211213 h 533185"/>
                <a:gd name="connsiteX52" fmla="*/ 28334 w 3101233"/>
                <a:gd name="connsiteY52" fmla="*/ 206062 h 533185"/>
                <a:gd name="connsiteX53" fmla="*/ 69546 w 3101233"/>
                <a:gd name="connsiteY53" fmla="*/ 213789 h 533185"/>
                <a:gd name="connsiteX54" fmla="*/ 113334 w 3101233"/>
                <a:gd name="connsiteY54" fmla="*/ 229244 h 533185"/>
                <a:gd name="connsiteX55" fmla="*/ 151971 w 3101233"/>
                <a:gd name="connsiteY55" fmla="*/ 244698 h 533185"/>
                <a:gd name="connsiteX56" fmla="*/ 213789 w 3101233"/>
                <a:gd name="connsiteY56" fmla="*/ 260153 h 533185"/>
                <a:gd name="connsiteX57" fmla="*/ 303942 w 3101233"/>
                <a:gd name="connsiteY57" fmla="*/ 270456 h 533185"/>
                <a:gd name="connsiteX58" fmla="*/ 388942 w 3101233"/>
                <a:gd name="connsiteY58" fmla="*/ 273032 h 533185"/>
                <a:gd name="connsiteX59" fmla="*/ 499700 w 3101233"/>
                <a:gd name="connsiteY59" fmla="*/ 265305 h 533185"/>
                <a:gd name="connsiteX60" fmla="*/ 726369 w 3101233"/>
                <a:gd name="connsiteY60" fmla="*/ 229244 h 533185"/>
                <a:gd name="connsiteX61" fmla="*/ 991673 w 3101233"/>
                <a:gd name="connsiteY61" fmla="*/ 190607 h 53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101233" h="533185">
                  <a:moveTo>
                    <a:pt x="991673" y="190607"/>
                  </a:moveTo>
                  <a:lnTo>
                    <a:pt x="1316221" y="144243"/>
                  </a:lnTo>
                  <a:lnTo>
                    <a:pt x="1578950" y="108182"/>
                  </a:lnTo>
                  <a:lnTo>
                    <a:pt x="1851982" y="77273"/>
                  </a:lnTo>
                  <a:lnTo>
                    <a:pt x="2021983" y="61818"/>
                  </a:lnTo>
                  <a:lnTo>
                    <a:pt x="2202287" y="51515"/>
                  </a:lnTo>
                  <a:lnTo>
                    <a:pt x="2374864" y="43788"/>
                  </a:lnTo>
                  <a:lnTo>
                    <a:pt x="2544865" y="43788"/>
                  </a:lnTo>
                  <a:lnTo>
                    <a:pt x="2565472" y="43788"/>
                  </a:lnTo>
                  <a:lnTo>
                    <a:pt x="2604108" y="28333"/>
                  </a:lnTo>
                  <a:lnTo>
                    <a:pt x="2642745" y="15454"/>
                  </a:lnTo>
                  <a:lnTo>
                    <a:pt x="2712291" y="0"/>
                  </a:lnTo>
                  <a:lnTo>
                    <a:pt x="2740624" y="0"/>
                  </a:lnTo>
                  <a:lnTo>
                    <a:pt x="2763806" y="2576"/>
                  </a:lnTo>
                  <a:lnTo>
                    <a:pt x="2812746" y="20606"/>
                  </a:lnTo>
                  <a:lnTo>
                    <a:pt x="2897747" y="56667"/>
                  </a:lnTo>
                  <a:lnTo>
                    <a:pt x="2985323" y="100455"/>
                  </a:lnTo>
                  <a:lnTo>
                    <a:pt x="3039414" y="133940"/>
                  </a:lnTo>
                  <a:lnTo>
                    <a:pt x="3062596" y="151971"/>
                  </a:lnTo>
                  <a:lnTo>
                    <a:pt x="3080627" y="170001"/>
                  </a:lnTo>
                  <a:lnTo>
                    <a:pt x="3098657" y="200910"/>
                  </a:lnTo>
                  <a:lnTo>
                    <a:pt x="3101233" y="224092"/>
                  </a:lnTo>
                  <a:lnTo>
                    <a:pt x="3093505" y="247274"/>
                  </a:lnTo>
                  <a:lnTo>
                    <a:pt x="3070323" y="265305"/>
                  </a:lnTo>
                  <a:lnTo>
                    <a:pt x="3021384" y="280759"/>
                  </a:lnTo>
                  <a:lnTo>
                    <a:pt x="2975020" y="288487"/>
                  </a:lnTo>
                  <a:lnTo>
                    <a:pt x="2923504" y="285911"/>
                  </a:lnTo>
                  <a:lnTo>
                    <a:pt x="2794716" y="273032"/>
                  </a:lnTo>
                  <a:lnTo>
                    <a:pt x="2635018" y="265305"/>
                  </a:lnTo>
                  <a:lnTo>
                    <a:pt x="2377440" y="257577"/>
                  </a:lnTo>
                  <a:lnTo>
                    <a:pt x="2076074" y="265305"/>
                  </a:lnTo>
                  <a:lnTo>
                    <a:pt x="1756678" y="283335"/>
                  </a:lnTo>
                  <a:lnTo>
                    <a:pt x="1524859" y="306517"/>
                  </a:lnTo>
                  <a:lnTo>
                    <a:pt x="1303342" y="334851"/>
                  </a:lnTo>
                  <a:lnTo>
                    <a:pt x="1050916" y="383790"/>
                  </a:lnTo>
                  <a:lnTo>
                    <a:pt x="790763" y="440457"/>
                  </a:lnTo>
                  <a:lnTo>
                    <a:pt x="553792" y="497124"/>
                  </a:lnTo>
                  <a:lnTo>
                    <a:pt x="406972" y="533185"/>
                  </a:lnTo>
                  <a:lnTo>
                    <a:pt x="391518" y="530609"/>
                  </a:lnTo>
                  <a:lnTo>
                    <a:pt x="358033" y="522882"/>
                  </a:lnTo>
                  <a:lnTo>
                    <a:pt x="296214" y="502276"/>
                  </a:lnTo>
                  <a:lnTo>
                    <a:pt x="229244" y="471367"/>
                  </a:lnTo>
                  <a:lnTo>
                    <a:pt x="200911" y="455912"/>
                  </a:lnTo>
                  <a:lnTo>
                    <a:pt x="141668" y="417275"/>
                  </a:lnTo>
                  <a:lnTo>
                    <a:pt x="118486" y="399245"/>
                  </a:lnTo>
                  <a:lnTo>
                    <a:pt x="90152" y="376063"/>
                  </a:lnTo>
                  <a:lnTo>
                    <a:pt x="61819" y="345154"/>
                  </a:lnTo>
                  <a:lnTo>
                    <a:pt x="33485" y="306517"/>
                  </a:lnTo>
                  <a:lnTo>
                    <a:pt x="7727" y="260153"/>
                  </a:lnTo>
                  <a:lnTo>
                    <a:pt x="0" y="236971"/>
                  </a:lnTo>
                  <a:lnTo>
                    <a:pt x="2576" y="221516"/>
                  </a:lnTo>
                  <a:lnTo>
                    <a:pt x="10303" y="211213"/>
                  </a:lnTo>
                  <a:lnTo>
                    <a:pt x="28334" y="206062"/>
                  </a:lnTo>
                  <a:lnTo>
                    <a:pt x="69546" y="213789"/>
                  </a:lnTo>
                  <a:lnTo>
                    <a:pt x="113334" y="229244"/>
                  </a:lnTo>
                  <a:lnTo>
                    <a:pt x="151971" y="244698"/>
                  </a:lnTo>
                  <a:lnTo>
                    <a:pt x="213789" y="260153"/>
                  </a:lnTo>
                  <a:lnTo>
                    <a:pt x="303942" y="270456"/>
                  </a:lnTo>
                  <a:lnTo>
                    <a:pt x="388942" y="273032"/>
                  </a:lnTo>
                  <a:lnTo>
                    <a:pt x="499700" y="265305"/>
                  </a:lnTo>
                  <a:lnTo>
                    <a:pt x="726369" y="229244"/>
                  </a:lnTo>
                  <a:lnTo>
                    <a:pt x="991673" y="190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8">
              <a:extLst>
                <a:ext uri="{FF2B5EF4-FFF2-40B4-BE49-F238E27FC236}">
                  <a16:creationId xmlns:a16="http://schemas.microsoft.com/office/drawing/2014/main" id="{316667AE-8BC4-4FAE-8382-7C4A052C5E97}"/>
                </a:ext>
              </a:extLst>
            </p:cNvPr>
            <p:cNvSpPr/>
            <p:nvPr/>
          </p:nvSpPr>
          <p:spPr>
            <a:xfrm>
              <a:off x="5843588" y="3765551"/>
              <a:ext cx="1955800" cy="1185863"/>
            </a:xfrm>
            <a:custGeom>
              <a:avLst/>
              <a:gdLst>
                <a:gd name="connsiteX0" fmla="*/ 860308 w 1955013"/>
                <a:gd name="connsiteY0" fmla="*/ 316820 h 1184856"/>
                <a:gd name="connsiteX1" fmla="*/ 489397 w 1955013"/>
                <a:gd name="connsiteY1" fmla="*/ 347729 h 1184856"/>
                <a:gd name="connsiteX2" fmla="*/ 51515 w 1955013"/>
                <a:gd name="connsiteY2" fmla="*/ 383790 h 1184856"/>
                <a:gd name="connsiteX3" fmla="*/ 0 w 1955013"/>
                <a:gd name="connsiteY3" fmla="*/ 188031 h 1184856"/>
                <a:gd name="connsiteX4" fmla="*/ 38636 w 1955013"/>
                <a:gd name="connsiteY4" fmla="*/ 198334 h 1184856"/>
                <a:gd name="connsiteX5" fmla="*/ 74697 w 1955013"/>
                <a:gd name="connsiteY5" fmla="*/ 198334 h 1184856"/>
                <a:gd name="connsiteX6" fmla="*/ 309093 w 1955013"/>
                <a:gd name="connsiteY6" fmla="*/ 175152 h 1184856"/>
                <a:gd name="connsiteX7" fmla="*/ 752126 w 1955013"/>
                <a:gd name="connsiteY7" fmla="*/ 131364 h 1184856"/>
                <a:gd name="connsiteX8" fmla="*/ 1099856 w 1955013"/>
                <a:gd name="connsiteY8" fmla="*/ 97879 h 1184856"/>
                <a:gd name="connsiteX9" fmla="*/ 1403797 w 1955013"/>
                <a:gd name="connsiteY9" fmla="*/ 66970 h 1184856"/>
                <a:gd name="connsiteX10" fmla="*/ 1432130 w 1955013"/>
                <a:gd name="connsiteY10" fmla="*/ 64394 h 1184856"/>
                <a:gd name="connsiteX11" fmla="*/ 1511979 w 1955013"/>
                <a:gd name="connsiteY11" fmla="*/ 33485 h 1184856"/>
                <a:gd name="connsiteX12" fmla="*/ 1594404 w 1955013"/>
                <a:gd name="connsiteY12" fmla="*/ 2575 h 1184856"/>
                <a:gd name="connsiteX13" fmla="*/ 1607283 w 1955013"/>
                <a:gd name="connsiteY13" fmla="*/ 0 h 1184856"/>
                <a:gd name="connsiteX14" fmla="*/ 1627889 w 1955013"/>
                <a:gd name="connsiteY14" fmla="*/ 5151 h 1184856"/>
                <a:gd name="connsiteX15" fmla="*/ 1710314 w 1955013"/>
                <a:gd name="connsiteY15" fmla="*/ 56667 h 1184856"/>
                <a:gd name="connsiteX16" fmla="*/ 1772133 w 1955013"/>
                <a:gd name="connsiteY16" fmla="*/ 103031 h 1184856"/>
                <a:gd name="connsiteX17" fmla="*/ 1851982 w 1955013"/>
                <a:gd name="connsiteY17" fmla="*/ 162273 h 1184856"/>
                <a:gd name="connsiteX18" fmla="*/ 1911225 w 1955013"/>
                <a:gd name="connsiteY18" fmla="*/ 211213 h 1184856"/>
                <a:gd name="connsiteX19" fmla="*/ 1934406 w 1955013"/>
                <a:gd name="connsiteY19" fmla="*/ 231819 h 1184856"/>
                <a:gd name="connsiteX20" fmla="*/ 1947285 w 1955013"/>
                <a:gd name="connsiteY20" fmla="*/ 249850 h 1184856"/>
                <a:gd name="connsiteX21" fmla="*/ 1955013 w 1955013"/>
                <a:gd name="connsiteY21" fmla="*/ 275607 h 1184856"/>
                <a:gd name="connsiteX22" fmla="*/ 1955013 w 1955013"/>
                <a:gd name="connsiteY22" fmla="*/ 293638 h 1184856"/>
                <a:gd name="connsiteX23" fmla="*/ 1949861 w 1955013"/>
                <a:gd name="connsiteY23" fmla="*/ 306517 h 1184856"/>
                <a:gd name="connsiteX24" fmla="*/ 1934406 w 1955013"/>
                <a:gd name="connsiteY24" fmla="*/ 327123 h 1184856"/>
                <a:gd name="connsiteX25" fmla="*/ 1916376 w 1955013"/>
                <a:gd name="connsiteY25" fmla="*/ 342578 h 1184856"/>
                <a:gd name="connsiteX26" fmla="*/ 1898346 w 1955013"/>
                <a:gd name="connsiteY26" fmla="*/ 352881 h 1184856"/>
                <a:gd name="connsiteX27" fmla="*/ 1877739 w 1955013"/>
                <a:gd name="connsiteY27" fmla="*/ 376063 h 1184856"/>
                <a:gd name="connsiteX28" fmla="*/ 1854557 w 1955013"/>
                <a:gd name="connsiteY28" fmla="*/ 409548 h 1184856"/>
                <a:gd name="connsiteX29" fmla="*/ 1836527 w 1955013"/>
                <a:gd name="connsiteY29" fmla="*/ 448184 h 1184856"/>
                <a:gd name="connsiteX30" fmla="*/ 1823648 w 1955013"/>
                <a:gd name="connsiteY30" fmla="*/ 504851 h 1184856"/>
                <a:gd name="connsiteX31" fmla="*/ 1782436 w 1955013"/>
                <a:gd name="connsiteY31" fmla="*/ 669701 h 1184856"/>
                <a:gd name="connsiteX32" fmla="*/ 1730920 w 1955013"/>
                <a:gd name="connsiteY32" fmla="*/ 839702 h 1184856"/>
                <a:gd name="connsiteX33" fmla="*/ 1671677 w 1955013"/>
                <a:gd name="connsiteY33" fmla="*/ 1032885 h 1184856"/>
                <a:gd name="connsiteX34" fmla="*/ 1651071 w 1955013"/>
                <a:gd name="connsiteY34" fmla="*/ 1092128 h 1184856"/>
                <a:gd name="connsiteX35" fmla="*/ 1640768 w 1955013"/>
                <a:gd name="connsiteY35" fmla="*/ 1115310 h 1184856"/>
                <a:gd name="connsiteX36" fmla="*/ 1622738 w 1955013"/>
                <a:gd name="connsiteY36" fmla="*/ 1141068 h 1184856"/>
                <a:gd name="connsiteX37" fmla="*/ 1594404 w 1955013"/>
                <a:gd name="connsiteY37" fmla="*/ 1164250 h 1184856"/>
                <a:gd name="connsiteX38" fmla="*/ 1571222 w 1955013"/>
                <a:gd name="connsiteY38" fmla="*/ 1179704 h 1184856"/>
                <a:gd name="connsiteX39" fmla="*/ 1532586 w 1955013"/>
                <a:gd name="connsiteY39" fmla="*/ 1184856 h 1184856"/>
                <a:gd name="connsiteX40" fmla="*/ 1488797 w 1955013"/>
                <a:gd name="connsiteY40" fmla="*/ 1179704 h 1184856"/>
                <a:gd name="connsiteX41" fmla="*/ 1445009 w 1955013"/>
                <a:gd name="connsiteY41" fmla="*/ 1166825 h 1184856"/>
                <a:gd name="connsiteX42" fmla="*/ 1447585 w 1955013"/>
                <a:gd name="connsiteY42" fmla="*/ 953036 h 1184856"/>
                <a:gd name="connsiteX43" fmla="*/ 1460464 w 1955013"/>
                <a:gd name="connsiteY43" fmla="*/ 873187 h 1184856"/>
                <a:gd name="connsiteX44" fmla="*/ 1470767 w 1955013"/>
                <a:gd name="connsiteY44" fmla="*/ 811369 h 1184856"/>
                <a:gd name="connsiteX45" fmla="*/ 1478494 w 1955013"/>
                <a:gd name="connsiteY45" fmla="*/ 752126 h 1184856"/>
                <a:gd name="connsiteX46" fmla="*/ 1488797 w 1955013"/>
                <a:gd name="connsiteY46" fmla="*/ 674852 h 1184856"/>
                <a:gd name="connsiteX47" fmla="*/ 1499101 w 1955013"/>
                <a:gd name="connsiteY47" fmla="*/ 607882 h 1184856"/>
                <a:gd name="connsiteX48" fmla="*/ 1506828 w 1955013"/>
                <a:gd name="connsiteY48" fmla="*/ 533185 h 1184856"/>
                <a:gd name="connsiteX49" fmla="*/ 1514555 w 1955013"/>
                <a:gd name="connsiteY49" fmla="*/ 437881 h 1184856"/>
                <a:gd name="connsiteX50" fmla="*/ 1517131 w 1955013"/>
                <a:gd name="connsiteY50" fmla="*/ 386366 h 1184856"/>
                <a:gd name="connsiteX51" fmla="*/ 1514555 w 1955013"/>
                <a:gd name="connsiteY51" fmla="*/ 358032 h 1184856"/>
                <a:gd name="connsiteX52" fmla="*/ 1506828 w 1955013"/>
                <a:gd name="connsiteY52" fmla="*/ 329699 h 1184856"/>
                <a:gd name="connsiteX53" fmla="*/ 1493949 w 1955013"/>
                <a:gd name="connsiteY53" fmla="*/ 303941 h 1184856"/>
                <a:gd name="connsiteX54" fmla="*/ 1481070 w 1955013"/>
                <a:gd name="connsiteY54" fmla="*/ 291062 h 1184856"/>
                <a:gd name="connsiteX55" fmla="*/ 1465616 w 1955013"/>
                <a:gd name="connsiteY55" fmla="*/ 280759 h 1184856"/>
                <a:gd name="connsiteX56" fmla="*/ 1432130 w 1955013"/>
                <a:gd name="connsiteY56" fmla="*/ 267880 h 1184856"/>
                <a:gd name="connsiteX57" fmla="*/ 1236372 w 1955013"/>
                <a:gd name="connsiteY57" fmla="*/ 283335 h 1184856"/>
                <a:gd name="connsiteX58" fmla="*/ 860308 w 1955013"/>
                <a:gd name="connsiteY58" fmla="*/ 316820 h 118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55013" h="1184856">
                  <a:moveTo>
                    <a:pt x="860308" y="316820"/>
                  </a:moveTo>
                  <a:lnTo>
                    <a:pt x="489397" y="347729"/>
                  </a:lnTo>
                  <a:lnTo>
                    <a:pt x="51515" y="383790"/>
                  </a:lnTo>
                  <a:lnTo>
                    <a:pt x="0" y="188031"/>
                  </a:lnTo>
                  <a:lnTo>
                    <a:pt x="38636" y="198334"/>
                  </a:lnTo>
                  <a:lnTo>
                    <a:pt x="74697" y="198334"/>
                  </a:lnTo>
                  <a:lnTo>
                    <a:pt x="309093" y="175152"/>
                  </a:lnTo>
                  <a:lnTo>
                    <a:pt x="752126" y="131364"/>
                  </a:lnTo>
                  <a:lnTo>
                    <a:pt x="1099856" y="97879"/>
                  </a:lnTo>
                  <a:lnTo>
                    <a:pt x="1403797" y="66970"/>
                  </a:lnTo>
                  <a:lnTo>
                    <a:pt x="1432130" y="64394"/>
                  </a:lnTo>
                  <a:lnTo>
                    <a:pt x="1511979" y="33485"/>
                  </a:lnTo>
                  <a:lnTo>
                    <a:pt x="1594404" y="2575"/>
                  </a:lnTo>
                  <a:lnTo>
                    <a:pt x="1607283" y="0"/>
                  </a:lnTo>
                  <a:lnTo>
                    <a:pt x="1627889" y="5151"/>
                  </a:lnTo>
                  <a:lnTo>
                    <a:pt x="1710314" y="56667"/>
                  </a:lnTo>
                  <a:lnTo>
                    <a:pt x="1772133" y="103031"/>
                  </a:lnTo>
                  <a:lnTo>
                    <a:pt x="1851982" y="162273"/>
                  </a:lnTo>
                  <a:lnTo>
                    <a:pt x="1911225" y="211213"/>
                  </a:lnTo>
                  <a:lnTo>
                    <a:pt x="1934406" y="231819"/>
                  </a:lnTo>
                  <a:lnTo>
                    <a:pt x="1947285" y="249850"/>
                  </a:lnTo>
                  <a:lnTo>
                    <a:pt x="1955013" y="275607"/>
                  </a:lnTo>
                  <a:lnTo>
                    <a:pt x="1955013" y="293638"/>
                  </a:lnTo>
                  <a:lnTo>
                    <a:pt x="1949861" y="306517"/>
                  </a:lnTo>
                  <a:lnTo>
                    <a:pt x="1934406" y="327123"/>
                  </a:lnTo>
                  <a:lnTo>
                    <a:pt x="1916376" y="342578"/>
                  </a:lnTo>
                  <a:lnTo>
                    <a:pt x="1898346" y="352881"/>
                  </a:lnTo>
                  <a:lnTo>
                    <a:pt x="1877739" y="376063"/>
                  </a:lnTo>
                  <a:lnTo>
                    <a:pt x="1854557" y="409548"/>
                  </a:lnTo>
                  <a:lnTo>
                    <a:pt x="1836527" y="448184"/>
                  </a:lnTo>
                  <a:lnTo>
                    <a:pt x="1823648" y="504851"/>
                  </a:lnTo>
                  <a:lnTo>
                    <a:pt x="1782436" y="669701"/>
                  </a:lnTo>
                  <a:lnTo>
                    <a:pt x="1730920" y="839702"/>
                  </a:lnTo>
                  <a:lnTo>
                    <a:pt x="1671677" y="1032885"/>
                  </a:lnTo>
                  <a:lnTo>
                    <a:pt x="1651071" y="1092128"/>
                  </a:lnTo>
                  <a:lnTo>
                    <a:pt x="1640768" y="1115310"/>
                  </a:lnTo>
                  <a:lnTo>
                    <a:pt x="1622738" y="1141068"/>
                  </a:lnTo>
                  <a:lnTo>
                    <a:pt x="1594404" y="1164250"/>
                  </a:lnTo>
                  <a:lnTo>
                    <a:pt x="1571222" y="1179704"/>
                  </a:lnTo>
                  <a:lnTo>
                    <a:pt x="1532586" y="1184856"/>
                  </a:lnTo>
                  <a:lnTo>
                    <a:pt x="1488797" y="1179704"/>
                  </a:lnTo>
                  <a:lnTo>
                    <a:pt x="1445009" y="1166825"/>
                  </a:lnTo>
                  <a:cubicBezTo>
                    <a:pt x="1445868" y="1095562"/>
                    <a:pt x="1446726" y="1024299"/>
                    <a:pt x="1447585" y="953036"/>
                  </a:cubicBezTo>
                  <a:lnTo>
                    <a:pt x="1460464" y="873187"/>
                  </a:lnTo>
                  <a:lnTo>
                    <a:pt x="1470767" y="811369"/>
                  </a:lnTo>
                  <a:lnTo>
                    <a:pt x="1478494" y="752126"/>
                  </a:lnTo>
                  <a:lnTo>
                    <a:pt x="1488797" y="674852"/>
                  </a:lnTo>
                  <a:lnTo>
                    <a:pt x="1499101" y="607882"/>
                  </a:lnTo>
                  <a:lnTo>
                    <a:pt x="1506828" y="533185"/>
                  </a:lnTo>
                  <a:lnTo>
                    <a:pt x="1514555" y="437881"/>
                  </a:lnTo>
                  <a:lnTo>
                    <a:pt x="1517131" y="386366"/>
                  </a:lnTo>
                  <a:lnTo>
                    <a:pt x="1514555" y="358032"/>
                  </a:lnTo>
                  <a:lnTo>
                    <a:pt x="1506828" y="329699"/>
                  </a:lnTo>
                  <a:lnTo>
                    <a:pt x="1493949" y="303941"/>
                  </a:lnTo>
                  <a:lnTo>
                    <a:pt x="1481070" y="291062"/>
                  </a:lnTo>
                  <a:lnTo>
                    <a:pt x="1465616" y="280759"/>
                  </a:lnTo>
                  <a:lnTo>
                    <a:pt x="1432130" y="267880"/>
                  </a:lnTo>
                  <a:lnTo>
                    <a:pt x="1236372" y="283335"/>
                  </a:lnTo>
                  <a:lnTo>
                    <a:pt x="860308" y="3168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9">
              <a:extLst>
                <a:ext uri="{FF2B5EF4-FFF2-40B4-BE49-F238E27FC236}">
                  <a16:creationId xmlns:a16="http://schemas.microsoft.com/office/drawing/2014/main" id="{57C56B91-9980-4217-AB9A-299B629E1716}"/>
                </a:ext>
              </a:extLst>
            </p:cNvPr>
            <p:cNvSpPr/>
            <p:nvPr/>
          </p:nvSpPr>
          <p:spPr>
            <a:xfrm>
              <a:off x="5954714" y="4703763"/>
              <a:ext cx="1419225" cy="247650"/>
            </a:xfrm>
            <a:custGeom>
              <a:avLst/>
              <a:gdLst>
                <a:gd name="connsiteX0" fmla="*/ 569246 w 1419252"/>
                <a:gd name="connsiteY0" fmla="*/ 33485 h 247274"/>
                <a:gd name="connsiteX1" fmla="*/ 175153 w 1419252"/>
                <a:gd name="connsiteY1" fmla="*/ 59242 h 247274"/>
                <a:gd name="connsiteX2" fmla="*/ 0 w 1419252"/>
                <a:gd name="connsiteY2" fmla="*/ 69545 h 247274"/>
                <a:gd name="connsiteX3" fmla="*/ 12879 w 1419252"/>
                <a:gd name="connsiteY3" fmla="*/ 247274 h 247274"/>
                <a:gd name="connsiteX4" fmla="*/ 211214 w 1419252"/>
                <a:gd name="connsiteY4" fmla="*/ 234395 h 247274"/>
                <a:gd name="connsiteX5" fmla="*/ 564095 w 1419252"/>
                <a:gd name="connsiteY5" fmla="*/ 211213 h 247274"/>
                <a:gd name="connsiteX6" fmla="*/ 886067 w 1419252"/>
                <a:gd name="connsiteY6" fmla="*/ 195758 h 247274"/>
                <a:gd name="connsiteX7" fmla="*/ 1112735 w 1419252"/>
                <a:gd name="connsiteY7" fmla="*/ 193183 h 247274"/>
                <a:gd name="connsiteX8" fmla="*/ 1259554 w 1419252"/>
                <a:gd name="connsiteY8" fmla="*/ 198334 h 247274"/>
                <a:gd name="connsiteX9" fmla="*/ 1275008 w 1419252"/>
                <a:gd name="connsiteY9" fmla="*/ 200910 h 247274"/>
                <a:gd name="connsiteX10" fmla="*/ 1293039 w 1419252"/>
                <a:gd name="connsiteY10" fmla="*/ 211213 h 247274"/>
                <a:gd name="connsiteX11" fmla="*/ 1311069 w 1419252"/>
                <a:gd name="connsiteY11" fmla="*/ 221516 h 247274"/>
                <a:gd name="connsiteX12" fmla="*/ 1334251 w 1419252"/>
                <a:gd name="connsiteY12" fmla="*/ 231819 h 247274"/>
                <a:gd name="connsiteX13" fmla="*/ 1380615 w 1419252"/>
                <a:gd name="connsiteY13" fmla="*/ 242122 h 247274"/>
                <a:gd name="connsiteX14" fmla="*/ 1419252 w 1419252"/>
                <a:gd name="connsiteY14" fmla="*/ 242122 h 247274"/>
                <a:gd name="connsiteX15" fmla="*/ 1406373 w 1419252"/>
                <a:gd name="connsiteY15" fmla="*/ 0 h 247274"/>
                <a:gd name="connsiteX16" fmla="*/ 1233796 w 1419252"/>
                <a:gd name="connsiteY16" fmla="*/ 0 h 247274"/>
                <a:gd name="connsiteX17" fmla="*/ 955612 w 1419252"/>
                <a:gd name="connsiteY17" fmla="*/ 12878 h 247274"/>
                <a:gd name="connsiteX18" fmla="*/ 569246 w 1419252"/>
                <a:gd name="connsiteY18" fmla="*/ 33485 h 24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19252" h="247274">
                  <a:moveTo>
                    <a:pt x="569246" y="33485"/>
                  </a:moveTo>
                  <a:lnTo>
                    <a:pt x="175153" y="59242"/>
                  </a:lnTo>
                  <a:lnTo>
                    <a:pt x="0" y="69545"/>
                  </a:lnTo>
                  <a:lnTo>
                    <a:pt x="12879" y="247274"/>
                  </a:lnTo>
                  <a:lnTo>
                    <a:pt x="211214" y="234395"/>
                  </a:lnTo>
                  <a:lnTo>
                    <a:pt x="564095" y="211213"/>
                  </a:lnTo>
                  <a:lnTo>
                    <a:pt x="886067" y="195758"/>
                  </a:lnTo>
                  <a:lnTo>
                    <a:pt x="1112735" y="193183"/>
                  </a:lnTo>
                  <a:lnTo>
                    <a:pt x="1259554" y="198334"/>
                  </a:lnTo>
                  <a:lnTo>
                    <a:pt x="1275008" y="200910"/>
                  </a:lnTo>
                  <a:lnTo>
                    <a:pt x="1293039" y="211213"/>
                  </a:lnTo>
                  <a:lnTo>
                    <a:pt x="1311069" y="221516"/>
                  </a:lnTo>
                  <a:lnTo>
                    <a:pt x="1334251" y="231819"/>
                  </a:lnTo>
                  <a:lnTo>
                    <a:pt x="1380615" y="242122"/>
                  </a:lnTo>
                  <a:lnTo>
                    <a:pt x="1419252" y="242122"/>
                  </a:lnTo>
                  <a:lnTo>
                    <a:pt x="1406373" y="0"/>
                  </a:lnTo>
                  <a:lnTo>
                    <a:pt x="1233796" y="0"/>
                  </a:lnTo>
                  <a:lnTo>
                    <a:pt x="955612" y="12878"/>
                  </a:lnTo>
                  <a:lnTo>
                    <a:pt x="569246" y="334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2">
              <a:extLst>
                <a:ext uri="{FF2B5EF4-FFF2-40B4-BE49-F238E27FC236}">
                  <a16:creationId xmlns:a16="http://schemas.microsoft.com/office/drawing/2014/main" id="{5924F7B6-224E-4D34-A277-92F7C24DDF41}"/>
                </a:ext>
              </a:extLst>
            </p:cNvPr>
            <p:cNvSpPr/>
            <p:nvPr/>
          </p:nvSpPr>
          <p:spPr>
            <a:xfrm>
              <a:off x="3716338" y="4487864"/>
              <a:ext cx="1103312" cy="695325"/>
            </a:xfrm>
            <a:custGeom>
              <a:avLst/>
              <a:gdLst>
                <a:gd name="connsiteX0" fmla="*/ 692944 w 1102519"/>
                <a:gd name="connsiteY0" fmla="*/ 476250 h 695325"/>
                <a:gd name="connsiteX1" fmla="*/ 812007 w 1102519"/>
                <a:gd name="connsiteY1" fmla="*/ 411957 h 695325"/>
                <a:gd name="connsiteX2" fmla="*/ 897732 w 1102519"/>
                <a:gd name="connsiteY2" fmla="*/ 366713 h 695325"/>
                <a:gd name="connsiteX3" fmla="*/ 973932 w 1102519"/>
                <a:gd name="connsiteY3" fmla="*/ 328613 h 695325"/>
                <a:gd name="connsiteX4" fmla="*/ 1023938 w 1102519"/>
                <a:gd name="connsiteY4" fmla="*/ 304800 h 695325"/>
                <a:gd name="connsiteX5" fmla="*/ 1059657 w 1102519"/>
                <a:gd name="connsiteY5" fmla="*/ 288132 h 695325"/>
                <a:gd name="connsiteX6" fmla="*/ 1083469 w 1102519"/>
                <a:gd name="connsiteY6" fmla="*/ 261938 h 695325"/>
                <a:gd name="connsiteX7" fmla="*/ 1102519 w 1102519"/>
                <a:gd name="connsiteY7" fmla="*/ 235744 h 695325"/>
                <a:gd name="connsiteX8" fmla="*/ 747713 w 1102519"/>
                <a:gd name="connsiteY8" fmla="*/ 0 h 695325"/>
                <a:gd name="connsiteX9" fmla="*/ 778669 w 1102519"/>
                <a:gd name="connsiteY9" fmla="*/ 50007 h 695325"/>
                <a:gd name="connsiteX10" fmla="*/ 783432 w 1102519"/>
                <a:gd name="connsiteY10" fmla="*/ 73819 h 695325"/>
                <a:gd name="connsiteX11" fmla="*/ 785813 w 1102519"/>
                <a:gd name="connsiteY11" fmla="*/ 100013 h 695325"/>
                <a:gd name="connsiteX12" fmla="*/ 778669 w 1102519"/>
                <a:gd name="connsiteY12" fmla="*/ 140494 h 695325"/>
                <a:gd name="connsiteX13" fmla="*/ 764382 w 1102519"/>
                <a:gd name="connsiteY13" fmla="*/ 178594 h 695325"/>
                <a:gd name="connsiteX14" fmla="*/ 731044 w 1102519"/>
                <a:gd name="connsiteY14" fmla="*/ 226219 h 695325"/>
                <a:gd name="connsiteX15" fmla="*/ 623888 w 1102519"/>
                <a:gd name="connsiteY15" fmla="*/ 328613 h 695325"/>
                <a:gd name="connsiteX16" fmla="*/ 500063 w 1102519"/>
                <a:gd name="connsiteY16" fmla="*/ 433388 h 695325"/>
                <a:gd name="connsiteX17" fmla="*/ 433388 w 1102519"/>
                <a:gd name="connsiteY17" fmla="*/ 483394 h 695325"/>
                <a:gd name="connsiteX18" fmla="*/ 352425 w 1102519"/>
                <a:gd name="connsiteY18" fmla="*/ 533400 h 695325"/>
                <a:gd name="connsiteX19" fmla="*/ 288132 w 1102519"/>
                <a:gd name="connsiteY19" fmla="*/ 564357 h 695325"/>
                <a:gd name="connsiteX20" fmla="*/ 221457 w 1102519"/>
                <a:gd name="connsiteY20" fmla="*/ 590550 h 695325"/>
                <a:gd name="connsiteX21" fmla="*/ 152400 w 1102519"/>
                <a:gd name="connsiteY21" fmla="*/ 607219 h 695325"/>
                <a:gd name="connsiteX22" fmla="*/ 78582 w 1102519"/>
                <a:gd name="connsiteY22" fmla="*/ 614363 h 695325"/>
                <a:gd name="connsiteX23" fmla="*/ 40482 w 1102519"/>
                <a:gd name="connsiteY23" fmla="*/ 616744 h 695325"/>
                <a:gd name="connsiteX24" fmla="*/ 26194 w 1102519"/>
                <a:gd name="connsiteY24" fmla="*/ 621507 h 695325"/>
                <a:gd name="connsiteX25" fmla="*/ 14288 w 1102519"/>
                <a:gd name="connsiteY25" fmla="*/ 631032 h 695325"/>
                <a:gd name="connsiteX26" fmla="*/ 4763 w 1102519"/>
                <a:gd name="connsiteY26" fmla="*/ 657225 h 695325"/>
                <a:gd name="connsiteX27" fmla="*/ 0 w 1102519"/>
                <a:gd name="connsiteY27" fmla="*/ 695325 h 695325"/>
                <a:gd name="connsiteX28" fmla="*/ 290513 w 1102519"/>
                <a:gd name="connsiteY28" fmla="*/ 692944 h 695325"/>
                <a:gd name="connsiteX29" fmla="*/ 423863 w 1102519"/>
                <a:gd name="connsiteY29" fmla="*/ 626269 h 695325"/>
                <a:gd name="connsiteX30" fmla="*/ 554832 w 1102519"/>
                <a:gd name="connsiteY30" fmla="*/ 552450 h 695325"/>
                <a:gd name="connsiteX31" fmla="*/ 692944 w 1102519"/>
                <a:gd name="connsiteY31" fmla="*/ 476250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02519" h="695325">
                  <a:moveTo>
                    <a:pt x="692944" y="476250"/>
                  </a:moveTo>
                  <a:lnTo>
                    <a:pt x="812007" y="411957"/>
                  </a:lnTo>
                  <a:lnTo>
                    <a:pt x="897732" y="366713"/>
                  </a:lnTo>
                  <a:lnTo>
                    <a:pt x="973932" y="328613"/>
                  </a:lnTo>
                  <a:lnTo>
                    <a:pt x="1023938" y="304800"/>
                  </a:lnTo>
                  <a:lnTo>
                    <a:pt x="1059657" y="288132"/>
                  </a:lnTo>
                  <a:lnTo>
                    <a:pt x="1083469" y="261938"/>
                  </a:lnTo>
                  <a:lnTo>
                    <a:pt x="1102519" y="235744"/>
                  </a:lnTo>
                  <a:lnTo>
                    <a:pt x="747713" y="0"/>
                  </a:lnTo>
                  <a:lnTo>
                    <a:pt x="778669" y="50007"/>
                  </a:lnTo>
                  <a:lnTo>
                    <a:pt x="783432" y="73819"/>
                  </a:lnTo>
                  <a:lnTo>
                    <a:pt x="785813" y="100013"/>
                  </a:lnTo>
                  <a:lnTo>
                    <a:pt x="778669" y="140494"/>
                  </a:lnTo>
                  <a:lnTo>
                    <a:pt x="764382" y="178594"/>
                  </a:lnTo>
                  <a:lnTo>
                    <a:pt x="731044" y="226219"/>
                  </a:lnTo>
                  <a:lnTo>
                    <a:pt x="623888" y="328613"/>
                  </a:lnTo>
                  <a:lnTo>
                    <a:pt x="500063" y="433388"/>
                  </a:lnTo>
                  <a:lnTo>
                    <a:pt x="433388" y="483394"/>
                  </a:lnTo>
                  <a:lnTo>
                    <a:pt x="352425" y="533400"/>
                  </a:lnTo>
                  <a:lnTo>
                    <a:pt x="288132" y="564357"/>
                  </a:lnTo>
                  <a:lnTo>
                    <a:pt x="221457" y="590550"/>
                  </a:lnTo>
                  <a:lnTo>
                    <a:pt x="152400" y="607219"/>
                  </a:lnTo>
                  <a:lnTo>
                    <a:pt x="78582" y="614363"/>
                  </a:lnTo>
                  <a:lnTo>
                    <a:pt x="40482" y="616744"/>
                  </a:lnTo>
                  <a:lnTo>
                    <a:pt x="26194" y="621507"/>
                  </a:lnTo>
                  <a:lnTo>
                    <a:pt x="14288" y="631032"/>
                  </a:lnTo>
                  <a:lnTo>
                    <a:pt x="4763" y="657225"/>
                  </a:lnTo>
                  <a:lnTo>
                    <a:pt x="0" y="695325"/>
                  </a:lnTo>
                  <a:lnTo>
                    <a:pt x="290513" y="692944"/>
                  </a:lnTo>
                  <a:lnTo>
                    <a:pt x="423863" y="626269"/>
                  </a:lnTo>
                  <a:lnTo>
                    <a:pt x="554832" y="552450"/>
                  </a:lnTo>
                  <a:lnTo>
                    <a:pt x="692944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3">
              <a:extLst>
                <a:ext uri="{FF2B5EF4-FFF2-40B4-BE49-F238E27FC236}">
                  <a16:creationId xmlns:a16="http://schemas.microsoft.com/office/drawing/2014/main" id="{86163D1A-E117-49EF-831A-C9C28A90628C}"/>
                </a:ext>
              </a:extLst>
            </p:cNvPr>
            <p:cNvSpPr/>
            <p:nvPr/>
          </p:nvSpPr>
          <p:spPr>
            <a:xfrm>
              <a:off x="3719513" y="5113339"/>
              <a:ext cx="4813300" cy="941387"/>
            </a:xfrm>
            <a:custGeom>
              <a:avLst/>
              <a:gdLst>
                <a:gd name="connsiteX0" fmla="*/ 1517515 w 4813246"/>
                <a:gd name="connsiteY0" fmla="*/ 186771 h 941637"/>
                <a:gd name="connsiteX1" fmla="*/ 1284051 w 4813246"/>
                <a:gd name="connsiteY1" fmla="*/ 136187 h 941637"/>
                <a:gd name="connsiteX2" fmla="*/ 1128409 w 4813246"/>
                <a:gd name="connsiteY2" fmla="*/ 105059 h 941637"/>
                <a:gd name="connsiteX3" fmla="*/ 941638 w 4813246"/>
                <a:gd name="connsiteY3" fmla="*/ 70039 h 941637"/>
                <a:gd name="connsiteX4" fmla="*/ 789886 w 4813246"/>
                <a:gd name="connsiteY4" fmla="*/ 46693 h 941637"/>
                <a:gd name="connsiteX5" fmla="*/ 579769 w 4813246"/>
                <a:gd name="connsiteY5" fmla="*/ 23346 h 941637"/>
                <a:gd name="connsiteX6" fmla="*/ 365760 w 4813246"/>
                <a:gd name="connsiteY6" fmla="*/ 0 h 941637"/>
                <a:gd name="connsiteX7" fmla="*/ 23347 w 4813246"/>
                <a:gd name="connsiteY7" fmla="*/ 0 h 941637"/>
                <a:gd name="connsiteX8" fmla="*/ 3891 w 4813246"/>
                <a:gd name="connsiteY8" fmla="*/ 46693 h 941637"/>
                <a:gd name="connsiteX9" fmla="*/ 0 w 4813246"/>
                <a:gd name="connsiteY9" fmla="*/ 105059 h 941637"/>
                <a:gd name="connsiteX10" fmla="*/ 0 w 4813246"/>
                <a:gd name="connsiteY10" fmla="*/ 155642 h 941637"/>
                <a:gd name="connsiteX11" fmla="*/ 3891 w 4813246"/>
                <a:gd name="connsiteY11" fmla="*/ 198444 h 941637"/>
                <a:gd name="connsiteX12" fmla="*/ 3891 w 4813246"/>
                <a:gd name="connsiteY12" fmla="*/ 221791 h 941637"/>
                <a:gd name="connsiteX13" fmla="*/ 19456 w 4813246"/>
                <a:gd name="connsiteY13" fmla="*/ 241246 h 941637"/>
                <a:gd name="connsiteX14" fmla="*/ 38911 w 4813246"/>
                <a:gd name="connsiteY14" fmla="*/ 252919 h 941637"/>
                <a:gd name="connsiteX15" fmla="*/ 85604 w 4813246"/>
                <a:gd name="connsiteY15" fmla="*/ 256810 h 941637"/>
                <a:gd name="connsiteX16" fmla="*/ 151752 w 4813246"/>
                <a:gd name="connsiteY16" fmla="*/ 249028 h 941637"/>
                <a:gd name="connsiteX17" fmla="*/ 256810 w 4813246"/>
                <a:gd name="connsiteY17" fmla="*/ 229573 h 941637"/>
                <a:gd name="connsiteX18" fmla="*/ 303503 w 4813246"/>
                <a:gd name="connsiteY18" fmla="*/ 217899 h 941637"/>
                <a:gd name="connsiteX19" fmla="*/ 431908 w 4813246"/>
                <a:gd name="connsiteY19" fmla="*/ 221791 h 941637"/>
                <a:gd name="connsiteX20" fmla="*/ 556422 w 4813246"/>
                <a:gd name="connsiteY20" fmla="*/ 221791 h 941637"/>
                <a:gd name="connsiteX21" fmla="*/ 754867 w 4813246"/>
                <a:gd name="connsiteY21" fmla="*/ 237355 h 941637"/>
                <a:gd name="connsiteX22" fmla="*/ 996113 w 4813246"/>
                <a:gd name="connsiteY22" fmla="*/ 264592 h 941637"/>
                <a:gd name="connsiteX23" fmla="*/ 1315180 w 4813246"/>
                <a:gd name="connsiteY23" fmla="*/ 319067 h 941637"/>
                <a:gd name="connsiteX24" fmla="*/ 1494169 w 4813246"/>
                <a:gd name="connsiteY24" fmla="*/ 354087 h 941637"/>
                <a:gd name="connsiteX25" fmla="*/ 1708177 w 4813246"/>
                <a:gd name="connsiteY25" fmla="*/ 404671 h 941637"/>
                <a:gd name="connsiteX26" fmla="*/ 2042809 w 4813246"/>
                <a:gd name="connsiteY26" fmla="*/ 494165 h 941637"/>
                <a:gd name="connsiteX27" fmla="*/ 2357985 w 4813246"/>
                <a:gd name="connsiteY27" fmla="*/ 583659 h 941637"/>
                <a:gd name="connsiteX28" fmla="*/ 2595340 w 4813246"/>
                <a:gd name="connsiteY28" fmla="*/ 653699 h 941637"/>
                <a:gd name="connsiteX29" fmla="*/ 2778220 w 4813246"/>
                <a:gd name="connsiteY29" fmla="*/ 708173 h 941637"/>
                <a:gd name="connsiteX30" fmla="*/ 2953318 w 4813246"/>
                <a:gd name="connsiteY30" fmla="*/ 762648 h 941637"/>
                <a:gd name="connsiteX31" fmla="*/ 3237365 w 4813246"/>
                <a:gd name="connsiteY31" fmla="*/ 852143 h 941637"/>
                <a:gd name="connsiteX32" fmla="*/ 3342424 w 4813246"/>
                <a:gd name="connsiteY32" fmla="*/ 883271 h 941637"/>
                <a:gd name="connsiteX33" fmla="*/ 3498067 w 4813246"/>
                <a:gd name="connsiteY33" fmla="*/ 918291 h 941637"/>
                <a:gd name="connsiteX34" fmla="*/ 3610907 w 4813246"/>
                <a:gd name="connsiteY34" fmla="*/ 933855 h 941637"/>
                <a:gd name="connsiteX35" fmla="*/ 3731530 w 4813246"/>
                <a:gd name="connsiteY35" fmla="*/ 941637 h 941637"/>
                <a:gd name="connsiteX36" fmla="*/ 3902737 w 4813246"/>
                <a:gd name="connsiteY36" fmla="*/ 918291 h 941637"/>
                <a:gd name="connsiteX37" fmla="*/ 4089508 w 4813246"/>
                <a:gd name="connsiteY37" fmla="*/ 883271 h 941637"/>
                <a:gd name="connsiteX38" fmla="*/ 4365774 w 4813246"/>
                <a:gd name="connsiteY38" fmla="*/ 805450 h 941637"/>
                <a:gd name="connsiteX39" fmla="*/ 4533090 w 4813246"/>
                <a:gd name="connsiteY39" fmla="*/ 747084 h 941637"/>
                <a:gd name="connsiteX40" fmla="*/ 4673168 w 4813246"/>
                <a:gd name="connsiteY40" fmla="*/ 692609 h 941637"/>
                <a:gd name="connsiteX41" fmla="*/ 4774336 w 4813246"/>
                <a:gd name="connsiteY41" fmla="*/ 645916 h 941637"/>
                <a:gd name="connsiteX42" fmla="*/ 4797682 w 4813246"/>
                <a:gd name="connsiteY42" fmla="*/ 630352 h 941637"/>
                <a:gd name="connsiteX43" fmla="*/ 4813246 w 4813246"/>
                <a:gd name="connsiteY43" fmla="*/ 607006 h 941637"/>
                <a:gd name="connsiteX44" fmla="*/ 4813246 w 4813246"/>
                <a:gd name="connsiteY44" fmla="*/ 591442 h 941637"/>
                <a:gd name="connsiteX45" fmla="*/ 4801573 w 4813246"/>
                <a:gd name="connsiteY45" fmla="*/ 579768 h 941637"/>
                <a:gd name="connsiteX46" fmla="*/ 4758771 w 4813246"/>
                <a:gd name="connsiteY46" fmla="*/ 571986 h 941637"/>
                <a:gd name="connsiteX47" fmla="*/ 4513634 w 4813246"/>
                <a:gd name="connsiteY47" fmla="*/ 571986 h 941637"/>
                <a:gd name="connsiteX48" fmla="*/ 4070053 w 4813246"/>
                <a:gd name="connsiteY48" fmla="*/ 564204 h 941637"/>
                <a:gd name="connsiteX49" fmla="*/ 3688729 w 4813246"/>
                <a:gd name="connsiteY49" fmla="*/ 556422 h 941637"/>
                <a:gd name="connsiteX50" fmla="*/ 3357988 w 4813246"/>
                <a:gd name="connsiteY50" fmla="*/ 540858 h 941637"/>
                <a:gd name="connsiteX51" fmla="*/ 3214019 w 4813246"/>
                <a:gd name="connsiteY51" fmla="*/ 529185 h 941637"/>
                <a:gd name="connsiteX52" fmla="*/ 3050594 w 4813246"/>
                <a:gd name="connsiteY52" fmla="*/ 509729 h 941637"/>
                <a:gd name="connsiteX53" fmla="*/ 2840477 w 4813246"/>
                <a:gd name="connsiteY53" fmla="*/ 466928 h 941637"/>
                <a:gd name="connsiteX54" fmla="*/ 2591449 w 4813246"/>
                <a:gd name="connsiteY54" fmla="*/ 416344 h 941637"/>
                <a:gd name="connsiteX55" fmla="*/ 2214016 w 4813246"/>
                <a:gd name="connsiteY55" fmla="*/ 334631 h 941637"/>
                <a:gd name="connsiteX56" fmla="*/ 1840473 w 4813246"/>
                <a:gd name="connsiteY56" fmla="*/ 256810 h 941637"/>
                <a:gd name="connsiteX57" fmla="*/ 1517515 w 4813246"/>
                <a:gd name="connsiteY57" fmla="*/ 186771 h 94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13246" h="941637">
                  <a:moveTo>
                    <a:pt x="1517515" y="186771"/>
                  </a:moveTo>
                  <a:lnTo>
                    <a:pt x="1284051" y="136187"/>
                  </a:lnTo>
                  <a:lnTo>
                    <a:pt x="1128409" y="105059"/>
                  </a:lnTo>
                  <a:lnTo>
                    <a:pt x="941638" y="70039"/>
                  </a:lnTo>
                  <a:lnTo>
                    <a:pt x="789886" y="46693"/>
                  </a:lnTo>
                  <a:lnTo>
                    <a:pt x="579769" y="23346"/>
                  </a:lnTo>
                  <a:lnTo>
                    <a:pt x="365760" y="0"/>
                  </a:lnTo>
                  <a:lnTo>
                    <a:pt x="23347" y="0"/>
                  </a:lnTo>
                  <a:lnTo>
                    <a:pt x="3891" y="46693"/>
                  </a:lnTo>
                  <a:lnTo>
                    <a:pt x="0" y="105059"/>
                  </a:lnTo>
                  <a:lnTo>
                    <a:pt x="0" y="155642"/>
                  </a:lnTo>
                  <a:lnTo>
                    <a:pt x="3891" y="198444"/>
                  </a:lnTo>
                  <a:lnTo>
                    <a:pt x="3891" y="221791"/>
                  </a:lnTo>
                  <a:lnTo>
                    <a:pt x="19456" y="241246"/>
                  </a:lnTo>
                  <a:lnTo>
                    <a:pt x="38911" y="252919"/>
                  </a:lnTo>
                  <a:lnTo>
                    <a:pt x="85604" y="256810"/>
                  </a:lnTo>
                  <a:lnTo>
                    <a:pt x="151752" y="249028"/>
                  </a:lnTo>
                  <a:lnTo>
                    <a:pt x="256810" y="229573"/>
                  </a:lnTo>
                  <a:lnTo>
                    <a:pt x="303503" y="217899"/>
                  </a:lnTo>
                  <a:lnTo>
                    <a:pt x="431908" y="221791"/>
                  </a:lnTo>
                  <a:lnTo>
                    <a:pt x="556422" y="221791"/>
                  </a:lnTo>
                  <a:lnTo>
                    <a:pt x="754867" y="237355"/>
                  </a:lnTo>
                  <a:lnTo>
                    <a:pt x="996113" y="264592"/>
                  </a:lnTo>
                  <a:lnTo>
                    <a:pt x="1315180" y="319067"/>
                  </a:lnTo>
                  <a:lnTo>
                    <a:pt x="1494169" y="354087"/>
                  </a:lnTo>
                  <a:lnTo>
                    <a:pt x="1708177" y="404671"/>
                  </a:lnTo>
                  <a:lnTo>
                    <a:pt x="2042809" y="494165"/>
                  </a:lnTo>
                  <a:lnTo>
                    <a:pt x="2357985" y="583659"/>
                  </a:lnTo>
                  <a:lnTo>
                    <a:pt x="2595340" y="653699"/>
                  </a:lnTo>
                  <a:lnTo>
                    <a:pt x="2778220" y="708173"/>
                  </a:lnTo>
                  <a:lnTo>
                    <a:pt x="2953318" y="762648"/>
                  </a:lnTo>
                  <a:lnTo>
                    <a:pt x="3237365" y="852143"/>
                  </a:lnTo>
                  <a:lnTo>
                    <a:pt x="3342424" y="883271"/>
                  </a:lnTo>
                  <a:lnTo>
                    <a:pt x="3498067" y="918291"/>
                  </a:lnTo>
                  <a:lnTo>
                    <a:pt x="3610907" y="933855"/>
                  </a:lnTo>
                  <a:lnTo>
                    <a:pt x="3731530" y="941637"/>
                  </a:lnTo>
                  <a:lnTo>
                    <a:pt x="3902737" y="918291"/>
                  </a:lnTo>
                  <a:lnTo>
                    <a:pt x="4089508" y="883271"/>
                  </a:lnTo>
                  <a:lnTo>
                    <a:pt x="4365774" y="805450"/>
                  </a:lnTo>
                  <a:lnTo>
                    <a:pt x="4533090" y="747084"/>
                  </a:lnTo>
                  <a:lnTo>
                    <a:pt x="4673168" y="692609"/>
                  </a:lnTo>
                  <a:lnTo>
                    <a:pt x="4774336" y="645916"/>
                  </a:lnTo>
                  <a:lnTo>
                    <a:pt x="4797682" y="630352"/>
                  </a:lnTo>
                  <a:lnTo>
                    <a:pt x="4813246" y="607006"/>
                  </a:lnTo>
                  <a:lnTo>
                    <a:pt x="4813246" y="591442"/>
                  </a:lnTo>
                  <a:lnTo>
                    <a:pt x="4801573" y="579768"/>
                  </a:lnTo>
                  <a:lnTo>
                    <a:pt x="4758771" y="571986"/>
                  </a:lnTo>
                  <a:lnTo>
                    <a:pt x="4513634" y="571986"/>
                  </a:lnTo>
                  <a:lnTo>
                    <a:pt x="4070053" y="564204"/>
                  </a:lnTo>
                  <a:lnTo>
                    <a:pt x="3688729" y="556422"/>
                  </a:lnTo>
                  <a:lnTo>
                    <a:pt x="3357988" y="540858"/>
                  </a:lnTo>
                  <a:lnTo>
                    <a:pt x="3214019" y="529185"/>
                  </a:lnTo>
                  <a:lnTo>
                    <a:pt x="3050594" y="509729"/>
                  </a:lnTo>
                  <a:lnTo>
                    <a:pt x="2840477" y="466928"/>
                  </a:lnTo>
                  <a:lnTo>
                    <a:pt x="2591449" y="416344"/>
                  </a:lnTo>
                  <a:lnTo>
                    <a:pt x="2214016" y="334631"/>
                  </a:lnTo>
                  <a:lnTo>
                    <a:pt x="1840473" y="256810"/>
                  </a:lnTo>
                  <a:lnTo>
                    <a:pt x="1517515" y="1867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57916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8" grpId="0" animBg="1"/>
      <p:bldP spid="31" grpId="0" animBg="1"/>
      <p:bldP spid="32" grpId="0" animBg="1"/>
      <p:bldP spid="25" grpId="0" animBg="1"/>
      <p:bldP spid="26" grpId="0" animBg="1"/>
      <p:bldP spid="27" grpId="0" animBg="1"/>
      <p:bldP spid="29" grpId="0" animBg="1"/>
      <p:bldP spid="30" grpId="0" animBg="1"/>
      <p:bldP spid="33" grpId="0" animBg="1"/>
      <p:bldP spid="34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2A9E38D2-35A5-4D37-844F-67A9D076B45D}"/>
              </a:ext>
            </a:extLst>
          </p:cNvPr>
          <p:cNvGrpSpPr/>
          <p:nvPr/>
        </p:nvGrpSpPr>
        <p:grpSpPr>
          <a:xfrm>
            <a:off x="3716338" y="1414464"/>
            <a:ext cx="4816475" cy="4640262"/>
            <a:chOff x="3716338" y="1414464"/>
            <a:chExt cx="4816475" cy="4640262"/>
          </a:xfrm>
          <a:solidFill>
            <a:schemeClr val="tx1"/>
          </a:solidFill>
        </p:grpSpPr>
        <p:sp>
          <p:nvSpPr>
            <p:cNvPr id="3" name="フリーフォーム 23">
              <a:extLst>
                <a:ext uri="{FF2B5EF4-FFF2-40B4-BE49-F238E27FC236}">
                  <a16:creationId xmlns:a16="http://schemas.microsoft.com/office/drawing/2014/main" id="{76259348-3957-45A1-B285-AEAFFAEF65D0}"/>
                </a:ext>
              </a:extLst>
            </p:cNvPr>
            <p:cNvSpPr/>
            <p:nvPr/>
          </p:nvSpPr>
          <p:spPr>
            <a:xfrm>
              <a:off x="5259387" y="1774826"/>
              <a:ext cx="836613" cy="1120775"/>
            </a:xfrm>
            <a:custGeom>
              <a:avLst/>
              <a:gdLst>
                <a:gd name="connsiteX0" fmla="*/ 340519 w 835819"/>
                <a:gd name="connsiteY0" fmla="*/ 595312 h 1121568"/>
                <a:gd name="connsiteX1" fmla="*/ 233363 w 835819"/>
                <a:gd name="connsiteY1" fmla="*/ 754856 h 1121568"/>
                <a:gd name="connsiteX2" fmla="*/ 92869 w 835819"/>
                <a:gd name="connsiteY2" fmla="*/ 952500 h 1121568"/>
                <a:gd name="connsiteX3" fmla="*/ 23813 w 835819"/>
                <a:gd name="connsiteY3" fmla="*/ 1045368 h 1121568"/>
                <a:gd name="connsiteX4" fmla="*/ 2381 w 835819"/>
                <a:gd name="connsiteY4" fmla="*/ 1081087 h 1121568"/>
                <a:gd name="connsiteX5" fmla="*/ 0 w 835819"/>
                <a:gd name="connsiteY5" fmla="*/ 1102518 h 1121568"/>
                <a:gd name="connsiteX6" fmla="*/ 2381 w 835819"/>
                <a:gd name="connsiteY6" fmla="*/ 1114425 h 1121568"/>
                <a:gd name="connsiteX7" fmla="*/ 7144 w 835819"/>
                <a:gd name="connsiteY7" fmla="*/ 1119187 h 1121568"/>
                <a:gd name="connsiteX8" fmla="*/ 19050 w 835819"/>
                <a:gd name="connsiteY8" fmla="*/ 1121568 h 1121568"/>
                <a:gd name="connsiteX9" fmla="*/ 42863 w 835819"/>
                <a:gd name="connsiteY9" fmla="*/ 1114425 h 1121568"/>
                <a:gd name="connsiteX10" fmla="*/ 92869 w 835819"/>
                <a:gd name="connsiteY10" fmla="*/ 1078706 h 1121568"/>
                <a:gd name="connsiteX11" fmla="*/ 219075 w 835819"/>
                <a:gd name="connsiteY11" fmla="*/ 978693 h 1121568"/>
                <a:gd name="connsiteX12" fmla="*/ 381000 w 835819"/>
                <a:gd name="connsiteY12" fmla="*/ 833437 h 1121568"/>
                <a:gd name="connsiteX13" fmla="*/ 519113 w 835819"/>
                <a:gd name="connsiteY13" fmla="*/ 695325 h 1121568"/>
                <a:gd name="connsiteX14" fmla="*/ 581025 w 835819"/>
                <a:gd name="connsiteY14" fmla="*/ 623887 h 1121568"/>
                <a:gd name="connsiteX15" fmla="*/ 676275 w 835819"/>
                <a:gd name="connsiteY15" fmla="*/ 514350 h 1121568"/>
                <a:gd name="connsiteX16" fmla="*/ 714375 w 835819"/>
                <a:gd name="connsiteY16" fmla="*/ 457200 h 1121568"/>
                <a:gd name="connsiteX17" fmla="*/ 733425 w 835819"/>
                <a:gd name="connsiteY17" fmla="*/ 431006 h 1121568"/>
                <a:gd name="connsiteX18" fmla="*/ 754856 w 835819"/>
                <a:gd name="connsiteY18" fmla="*/ 402431 h 1121568"/>
                <a:gd name="connsiteX19" fmla="*/ 773906 w 835819"/>
                <a:gd name="connsiteY19" fmla="*/ 383381 h 1121568"/>
                <a:gd name="connsiteX20" fmla="*/ 792956 w 835819"/>
                <a:gd name="connsiteY20" fmla="*/ 369093 h 1121568"/>
                <a:gd name="connsiteX21" fmla="*/ 809625 w 835819"/>
                <a:gd name="connsiteY21" fmla="*/ 361950 h 1121568"/>
                <a:gd name="connsiteX22" fmla="*/ 823913 w 835819"/>
                <a:gd name="connsiteY22" fmla="*/ 352425 h 1121568"/>
                <a:gd name="connsiteX23" fmla="*/ 833438 w 835819"/>
                <a:gd name="connsiteY23" fmla="*/ 333375 h 1121568"/>
                <a:gd name="connsiteX24" fmla="*/ 835819 w 835819"/>
                <a:gd name="connsiteY24" fmla="*/ 316706 h 1121568"/>
                <a:gd name="connsiteX25" fmla="*/ 831056 w 835819"/>
                <a:gd name="connsiteY25" fmla="*/ 285750 h 1121568"/>
                <a:gd name="connsiteX26" fmla="*/ 816769 w 835819"/>
                <a:gd name="connsiteY26" fmla="*/ 254793 h 1121568"/>
                <a:gd name="connsiteX27" fmla="*/ 795338 w 835819"/>
                <a:gd name="connsiteY27" fmla="*/ 223837 h 1121568"/>
                <a:gd name="connsiteX28" fmla="*/ 769144 w 835819"/>
                <a:gd name="connsiteY28" fmla="*/ 190500 h 1121568"/>
                <a:gd name="connsiteX29" fmla="*/ 745331 w 835819"/>
                <a:gd name="connsiteY29" fmla="*/ 161925 h 1121568"/>
                <a:gd name="connsiteX30" fmla="*/ 721519 w 835819"/>
                <a:gd name="connsiteY30" fmla="*/ 140493 h 1121568"/>
                <a:gd name="connsiteX31" fmla="*/ 688181 w 835819"/>
                <a:gd name="connsiteY31" fmla="*/ 109537 h 1121568"/>
                <a:gd name="connsiteX32" fmla="*/ 638175 w 835819"/>
                <a:gd name="connsiteY32" fmla="*/ 76200 h 1121568"/>
                <a:gd name="connsiteX33" fmla="*/ 590550 w 835819"/>
                <a:gd name="connsiteY33" fmla="*/ 52387 h 1121568"/>
                <a:gd name="connsiteX34" fmla="*/ 533400 w 835819"/>
                <a:gd name="connsiteY34" fmla="*/ 26193 h 1121568"/>
                <a:gd name="connsiteX35" fmla="*/ 481013 w 835819"/>
                <a:gd name="connsiteY35" fmla="*/ 11906 h 1121568"/>
                <a:gd name="connsiteX36" fmla="*/ 450056 w 835819"/>
                <a:gd name="connsiteY36" fmla="*/ 0 h 1121568"/>
                <a:gd name="connsiteX37" fmla="*/ 428625 w 835819"/>
                <a:gd name="connsiteY37" fmla="*/ 0 h 1121568"/>
                <a:gd name="connsiteX38" fmla="*/ 421481 w 835819"/>
                <a:gd name="connsiteY38" fmla="*/ 7143 h 1121568"/>
                <a:gd name="connsiteX39" fmla="*/ 421481 w 835819"/>
                <a:gd name="connsiteY39" fmla="*/ 21431 h 1121568"/>
                <a:gd name="connsiteX40" fmla="*/ 428625 w 835819"/>
                <a:gd name="connsiteY40" fmla="*/ 40481 h 1121568"/>
                <a:gd name="connsiteX41" fmla="*/ 447675 w 835819"/>
                <a:gd name="connsiteY41" fmla="*/ 69056 h 1121568"/>
                <a:gd name="connsiteX42" fmla="*/ 466725 w 835819"/>
                <a:gd name="connsiteY42" fmla="*/ 92868 h 1121568"/>
                <a:gd name="connsiteX43" fmla="*/ 478631 w 835819"/>
                <a:gd name="connsiteY43" fmla="*/ 111918 h 1121568"/>
                <a:gd name="connsiteX44" fmla="*/ 492919 w 835819"/>
                <a:gd name="connsiteY44" fmla="*/ 147637 h 1121568"/>
                <a:gd name="connsiteX45" fmla="*/ 497681 w 835819"/>
                <a:gd name="connsiteY45" fmla="*/ 171450 h 1121568"/>
                <a:gd name="connsiteX46" fmla="*/ 500063 w 835819"/>
                <a:gd name="connsiteY46" fmla="*/ 197643 h 1121568"/>
                <a:gd name="connsiteX47" fmla="*/ 500063 w 835819"/>
                <a:gd name="connsiteY47" fmla="*/ 226218 h 1121568"/>
                <a:gd name="connsiteX48" fmla="*/ 497681 w 835819"/>
                <a:gd name="connsiteY48" fmla="*/ 271462 h 1121568"/>
                <a:gd name="connsiteX49" fmla="*/ 485775 w 835819"/>
                <a:gd name="connsiteY49" fmla="*/ 328612 h 1121568"/>
                <a:gd name="connsiteX50" fmla="*/ 457200 w 835819"/>
                <a:gd name="connsiteY50" fmla="*/ 400050 h 1121568"/>
                <a:gd name="connsiteX51" fmla="*/ 388144 w 835819"/>
                <a:gd name="connsiteY51" fmla="*/ 523875 h 1121568"/>
                <a:gd name="connsiteX52" fmla="*/ 340519 w 835819"/>
                <a:gd name="connsiteY52" fmla="*/ 595312 h 1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835819" h="1121568">
                  <a:moveTo>
                    <a:pt x="340519" y="595312"/>
                  </a:moveTo>
                  <a:lnTo>
                    <a:pt x="233363" y="754856"/>
                  </a:lnTo>
                  <a:lnTo>
                    <a:pt x="92869" y="952500"/>
                  </a:lnTo>
                  <a:lnTo>
                    <a:pt x="23813" y="1045368"/>
                  </a:lnTo>
                  <a:lnTo>
                    <a:pt x="2381" y="1081087"/>
                  </a:lnTo>
                  <a:lnTo>
                    <a:pt x="0" y="1102518"/>
                  </a:lnTo>
                  <a:lnTo>
                    <a:pt x="2381" y="1114425"/>
                  </a:lnTo>
                  <a:lnTo>
                    <a:pt x="7144" y="1119187"/>
                  </a:lnTo>
                  <a:lnTo>
                    <a:pt x="19050" y="1121568"/>
                  </a:lnTo>
                  <a:lnTo>
                    <a:pt x="42863" y="1114425"/>
                  </a:lnTo>
                  <a:lnTo>
                    <a:pt x="92869" y="1078706"/>
                  </a:lnTo>
                  <a:lnTo>
                    <a:pt x="219075" y="978693"/>
                  </a:lnTo>
                  <a:lnTo>
                    <a:pt x="381000" y="833437"/>
                  </a:lnTo>
                  <a:lnTo>
                    <a:pt x="519113" y="695325"/>
                  </a:lnTo>
                  <a:lnTo>
                    <a:pt x="581025" y="623887"/>
                  </a:lnTo>
                  <a:lnTo>
                    <a:pt x="676275" y="514350"/>
                  </a:lnTo>
                  <a:lnTo>
                    <a:pt x="714375" y="457200"/>
                  </a:lnTo>
                  <a:lnTo>
                    <a:pt x="733425" y="431006"/>
                  </a:lnTo>
                  <a:lnTo>
                    <a:pt x="754856" y="402431"/>
                  </a:lnTo>
                  <a:lnTo>
                    <a:pt x="773906" y="383381"/>
                  </a:lnTo>
                  <a:lnTo>
                    <a:pt x="792956" y="369093"/>
                  </a:lnTo>
                  <a:lnTo>
                    <a:pt x="809625" y="361950"/>
                  </a:lnTo>
                  <a:lnTo>
                    <a:pt x="823913" y="352425"/>
                  </a:lnTo>
                  <a:lnTo>
                    <a:pt x="833438" y="333375"/>
                  </a:lnTo>
                  <a:lnTo>
                    <a:pt x="835819" y="316706"/>
                  </a:lnTo>
                  <a:lnTo>
                    <a:pt x="831056" y="285750"/>
                  </a:lnTo>
                  <a:lnTo>
                    <a:pt x="816769" y="254793"/>
                  </a:lnTo>
                  <a:lnTo>
                    <a:pt x="795338" y="223837"/>
                  </a:lnTo>
                  <a:lnTo>
                    <a:pt x="769144" y="190500"/>
                  </a:lnTo>
                  <a:lnTo>
                    <a:pt x="745331" y="161925"/>
                  </a:lnTo>
                  <a:lnTo>
                    <a:pt x="721519" y="140493"/>
                  </a:lnTo>
                  <a:lnTo>
                    <a:pt x="688181" y="109537"/>
                  </a:lnTo>
                  <a:lnTo>
                    <a:pt x="638175" y="76200"/>
                  </a:lnTo>
                  <a:lnTo>
                    <a:pt x="590550" y="52387"/>
                  </a:lnTo>
                  <a:lnTo>
                    <a:pt x="533400" y="26193"/>
                  </a:lnTo>
                  <a:lnTo>
                    <a:pt x="481013" y="11906"/>
                  </a:lnTo>
                  <a:lnTo>
                    <a:pt x="450056" y="0"/>
                  </a:lnTo>
                  <a:lnTo>
                    <a:pt x="428625" y="0"/>
                  </a:lnTo>
                  <a:lnTo>
                    <a:pt x="421481" y="7143"/>
                  </a:lnTo>
                  <a:lnTo>
                    <a:pt x="421481" y="21431"/>
                  </a:lnTo>
                  <a:lnTo>
                    <a:pt x="428625" y="40481"/>
                  </a:lnTo>
                  <a:lnTo>
                    <a:pt x="447675" y="69056"/>
                  </a:lnTo>
                  <a:lnTo>
                    <a:pt x="466725" y="92868"/>
                  </a:lnTo>
                  <a:lnTo>
                    <a:pt x="478631" y="111918"/>
                  </a:lnTo>
                  <a:lnTo>
                    <a:pt x="492919" y="147637"/>
                  </a:lnTo>
                  <a:lnTo>
                    <a:pt x="497681" y="171450"/>
                  </a:lnTo>
                  <a:lnTo>
                    <a:pt x="500063" y="197643"/>
                  </a:lnTo>
                  <a:lnTo>
                    <a:pt x="500063" y="226218"/>
                  </a:lnTo>
                  <a:lnTo>
                    <a:pt x="497681" y="271462"/>
                  </a:lnTo>
                  <a:lnTo>
                    <a:pt x="485775" y="328612"/>
                  </a:lnTo>
                  <a:lnTo>
                    <a:pt x="457200" y="400050"/>
                  </a:lnTo>
                  <a:lnTo>
                    <a:pt x="388144" y="523875"/>
                  </a:lnTo>
                  <a:lnTo>
                    <a:pt x="340519" y="595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7">
              <a:extLst>
                <a:ext uri="{FF2B5EF4-FFF2-40B4-BE49-F238E27FC236}">
                  <a16:creationId xmlns:a16="http://schemas.microsoft.com/office/drawing/2014/main" id="{FC6DA7BA-61A5-431D-98CF-C28C030C55FA}"/>
                </a:ext>
              </a:extLst>
            </p:cNvPr>
            <p:cNvSpPr/>
            <p:nvPr/>
          </p:nvSpPr>
          <p:spPr>
            <a:xfrm>
              <a:off x="5499100" y="3894139"/>
              <a:ext cx="527050" cy="1233487"/>
            </a:xfrm>
            <a:custGeom>
              <a:avLst/>
              <a:gdLst>
                <a:gd name="connsiteX0" fmla="*/ 481670 w 528034"/>
                <a:gd name="connsiteY0" fmla="*/ 497125 h 1233796"/>
                <a:gd name="connsiteX1" fmla="*/ 455912 w 528034"/>
                <a:gd name="connsiteY1" fmla="*/ 226668 h 1233796"/>
                <a:gd name="connsiteX2" fmla="*/ 386366 w 528034"/>
                <a:gd name="connsiteY2" fmla="*/ 69546 h 1233796"/>
                <a:gd name="connsiteX3" fmla="*/ 352881 w 528034"/>
                <a:gd name="connsiteY3" fmla="*/ 59243 h 1233796"/>
                <a:gd name="connsiteX4" fmla="*/ 319396 w 528034"/>
                <a:gd name="connsiteY4" fmla="*/ 51516 h 1233796"/>
                <a:gd name="connsiteX5" fmla="*/ 247274 w 528034"/>
                <a:gd name="connsiteY5" fmla="*/ 33485 h 1233796"/>
                <a:gd name="connsiteX6" fmla="*/ 182880 w 528034"/>
                <a:gd name="connsiteY6" fmla="*/ 18031 h 1233796"/>
                <a:gd name="connsiteX7" fmla="*/ 126213 w 528034"/>
                <a:gd name="connsiteY7" fmla="*/ 7728 h 1233796"/>
                <a:gd name="connsiteX8" fmla="*/ 95304 w 528034"/>
                <a:gd name="connsiteY8" fmla="*/ 2576 h 1233796"/>
                <a:gd name="connsiteX9" fmla="*/ 64394 w 528034"/>
                <a:gd name="connsiteY9" fmla="*/ 0 h 1233796"/>
                <a:gd name="connsiteX10" fmla="*/ 30909 w 528034"/>
                <a:gd name="connsiteY10" fmla="*/ 2576 h 1233796"/>
                <a:gd name="connsiteX11" fmla="*/ 10303 w 528034"/>
                <a:gd name="connsiteY11" fmla="*/ 5152 h 1233796"/>
                <a:gd name="connsiteX12" fmla="*/ 2576 w 528034"/>
                <a:gd name="connsiteY12" fmla="*/ 10303 h 1233796"/>
                <a:gd name="connsiteX13" fmla="*/ 0 w 528034"/>
                <a:gd name="connsiteY13" fmla="*/ 20606 h 1233796"/>
                <a:gd name="connsiteX14" fmla="*/ 0 w 528034"/>
                <a:gd name="connsiteY14" fmla="*/ 30910 h 1233796"/>
                <a:gd name="connsiteX15" fmla="*/ 12879 w 528034"/>
                <a:gd name="connsiteY15" fmla="*/ 48940 h 1233796"/>
                <a:gd name="connsiteX16" fmla="*/ 36061 w 528034"/>
                <a:gd name="connsiteY16" fmla="*/ 77274 h 1233796"/>
                <a:gd name="connsiteX17" fmla="*/ 66970 w 528034"/>
                <a:gd name="connsiteY17" fmla="*/ 100455 h 1233796"/>
                <a:gd name="connsiteX18" fmla="*/ 97879 w 528034"/>
                <a:gd name="connsiteY18" fmla="*/ 121062 h 1233796"/>
                <a:gd name="connsiteX19" fmla="*/ 121061 w 528034"/>
                <a:gd name="connsiteY19" fmla="*/ 144244 h 1233796"/>
                <a:gd name="connsiteX20" fmla="*/ 146819 w 528034"/>
                <a:gd name="connsiteY20" fmla="*/ 177729 h 1233796"/>
                <a:gd name="connsiteX21" fmla="*/ 177728 w 528034"/>
                <a:gd name="connsiteY21" fmla="*/ 236972 h 1233796"/>
                <a:gd name="connsiteX22" fmla="*/ 200910 w 528034"/>
                <a:gd name="connsiteY22" fmla="*/ 288487 h 1233796"/>
                <a:gd name="connsiteX23" fmla="*/ 216365 w 528034"/>
                <a:gd name="connsiteY23" fmla="*/ 337427 h 1233796"/>
                <a:gd name="connsiteX24" fmla="*/ 239547 w 528034"/>
                <a:gd name="connsiteY24" fmla="*/ 461064 h 1233796"/>
                <a:gd name="connsiteX25" fmla="*/ 257577 w 528034"/>
                <a:gd name="connsiteY25" fmla="*/ 592428 h 1233796"/>
                <a:gd name="connsiteX26" fmla="*/ 267880 w 528034"/>
                <a:gd name="connsiteY26" fmla="*/ 723793 h 1233796"/>
                <a:gd name="connsiteX27" fmla="*/ 275608 w 528034"/>
                <a:gd name="connsiteY27" fmla="*/ 824248 h 1233796"/>
                <a:gd name="connsiteX28" fmla="*/ 278184 w 528034"/>
                <a:gd name="connsiteY28" fmla="*/ 945310 h 1233796"/>
                <a:gd name="connsiteX29" fmla="*/ 278184 w 528034"/>
                <a:gd name="connsiteY29" fmla="*/ 1001977 h 1233796"/>
                <a:gd name="connsiteX30" fmla="*/ 280759 w 528034"/>
                <a:gd name="connsiteY30" fmla="*/ 1066371 h 1233796"/>
                <a:gd name="connsiteX31" fmla="*/ 288487 w 528034"/>
                <a:gd name="connsiteY31" fmla="*/ 1112735 h 1233796"/>
                <a:gd name="connsiteX32" fmla="*/ 303941 w 528034"/>
                <a:gd name="connsiteY32" fmla="*/ 1148796 h 1233796"/>
                <a:gd name="connsiteX33" fmla="*/ 321972 w 528034"/>
                <a:gd name="connsiteY33" fmla="*/ 1177129 h 1233796"/>
                <a:gd name="connsiteX34" fmla="*/ 340002 w 528034"/>
                <a:gd name="connsiteY34" fmla="*/ 1197735 h 1233796"/>
                <a:gd name="connsiteX35" fmla="*/ 358033 w 528034"/>
                <a:gd name="connsiteY35" fmla="*/ 1213190 h 1233796"/>
                <a:gd name="connsiteX36" fmla="*/ 378639 w 528034"/>
                <a:gd name="connsiteY36" fmla="*/ 1226069 h 1233796"/>
                <a:gd name="connsiteX37" fmla="*/ 396669 w 528034"/>
                <a:gd name="connsiteY37" fmla="*/ 1233796 h 1233796"/>
                <a:gd name="connsiteX38" fmla="*/ 417275 w 528034"/>
                <a:gd name="connsiteY38" fmla="*/ 1231221 h 1233796"/>
                <a:gd name="connsiteX39" fmla="*/ 437882 w 528034"/>
                <a:gd name="connsiteY39" fmla="*/ 1223493 h 1233796"/>
                <a:gd name="connsiteX40" fmla="*/ 453336 w 528034"/>
                <a:gd name="connsiteY40" fmla="*/ 1213190 h 1233796"/>
                <a:gd name="connsiteX41" fmla="*/ 466215 w 528034"/>
                <a:gd name="connsiteY41" fmla="*/ 1200311 h 1233796"/>
                <a:gd name="connsiteX42" fmla="*/ 479094 w 528034"/>
                <a:gd name="connsiteY42" fmla="*/ 1182281 h 1233796"/>
                <a:gd name="connsiteX43" fmla="*/ 494549 w 528034"/>
                <a:gd name="connsiteY43" fmla="*/ 1153947 h 1233796"/>
                <a:gd name="connsiteX44" fmla="*/ 507428 w 528034"/>
                <a:gd name="connsiteY44" fmla="*/ 1115311 h 1233796"/>
                <a:gd name="connsiteX45" fmla="*/ 528034 w 528034"/>
                <a:gd name="connsiteY45" fmla="*/ 1035462 h 1233796"/>
                <a:gd name="connsiteX46" fmla="*/ 525458 w 528034"/>
                <a:gd name="connsiteY46" fmla="*/ 880915 h 1233796"/>
                <a:gd name="connsiteX47" fmla="*/ 481670 w 528034"/>
                <a:gd name="connsiteY47" fmla="*/ 497125 h 123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28034" h="1233796">
                  <a:moveTo>
                    <a:pt x="481670" y="497125"/>
                  </a:moveTo>
                  <a:lnTo>
                    <a:pt x="455912" y="226668"/>
                  </a:lnTo>
                  <a:lnTo>
                    <a:pt x="386366" y="69546"/>
                  </a:lnTo>
                  <a:lnTo>
                    <a:pt x="352881" y="59243"/>
                  </a:lnTo>
                  <a:lnTo>
                    <a:pt x="319396" y="51516"/>
                  </a:lnTo>
                  <a:lnTo>
                    <a:pt x="247274" y="33485"/>
                  </a:lnTo>
                  <a:lnTo>
                    <a:pt x="182880" y="18031"/>
                  </a:lnTo>
                  <a:lnTo>
                    <a:pt x="126213" y="7728"/>
                  </a:lnTo>
                  <a:lnTo>
                    <a:pt x="95304" y="2576"/>
                  </a:lnTo>
                  <a:lnTo>
                    <a:pt x="64394" y="0"/>
                  </a:lnTo>
                  <a:lnTo>
                    <a:pt x="30909" y="2576"/>
                  </a:lnTo>
                  <a:lnTo>
                    <a:pt x="10303" y="5152"/>
                  </a:lnTo>
                  <a:lnTo>
                    <a:pt x="2576" y="10303"/>
                  </a:lnTo>
                  <a:lnTo>
                    <a:pt x="0" y="20606"/>
                  </a:lnTo>
                  <a:lnTo>
                    <a:pt x="0" y="30910"/>
                  </a:lnTo>
                  <a:lnTo>
                    <a:pt x="12879" y="48940"/>
                  </a:lnTo>
                  <a:lnTo>
                    <a:pt x="36061" y="77274"/>
                  </a:lnTo>
                  <a:lnTo>
                    <a:pt x="66970" y="100455"/>
                  </a:lnTo>
                  <a:lnTo>
                    <a:pt x="97879" y="121062"/>
                  </a:lnTo>
                  <a:lnTo>
                    <a:pt x="121061" y="144244"/>
                  </a:lnTo>
                  <a:lnTo>
                    <a:pt x="146819" y="177729"/>
                  </a:lnTo>
                  <a:lnTo>
                    <a:pt x="177728" y="236972"/>
                  </a:lnTo>
                  <a:lnTo>
                    <a:pt x="200910" y="288487"/>
                  </a:lnTo>
                  <a:lnTo>
                    <a:pt x="216365" y="337427"/>
                  </a:lnTo>
                  <a:lnTo>
                    <a:pt x="239547" y="461064"/>
                  </a:lnTo>
                  <a:lnTo>
                    <a:pt x="257577" y="592428"/>
                  </a:lnTo>
                  <a:lnTo>
                    <a:pt x="267880" y="723793"/>
                  </a:lnTo>
                  <a:lnTo>
                    <a:pt x="275608" y="824248"/>
                  </a:lnTo>
                  <a:cubicBezTo>
                    <a:pt x="276467" y="864602"/>
                    <a:pt x="277325" y="904956"/>
                    <a:pt x="278184" y="945310"/>
                  </a:cubicBezTo>
                  <a:lnTo>
                    <a:pt x="278184" y="1001977"/>
                  </a:lnTo>
                  <a:cubicBezTo>
                    <a:pt x="279042" y="1023442"/>
                    <a:pt x="279901" y="1044906"/>
                    <a:pt x="280759" y="1066371"/>
                  </a:cubicBezTo>
                  <a:lnTo>
                    <a:pt x="288487" y="1112735"/>
                  </a:lnTo>
                  <a:lnTo>
                    <a:pt x="303941" y="1148796"/>
                  </a:lnTo>
                  <a:lnTo>
                    <a:pt x="321972" y="1177129"/>
                  </a:lnTo>
                  <a:lnTo>
                    <a:pt x="340002" y="1197735"/>
                  </a:lnTo>
                  <a:lnTo>
                    <a:pt x="358033" y="1213190"/>
                  </a:lnTo>
                  <a:lnTo>
                    <a:pt x="378639" y="1226069"/>
                  </a:lnTo>
                  <a:lnTo>
                    <a:pt x="396669" y="1233796"/>
                  </a:lnTo>
                  <a:lnTo>
                    <a:pt x="417275" y="1231221"/>
                  </a:lnTo>
                  <a:lnTo>
                    <a:pt x="437882" y="1223493"/>
                  </a:lnTo>
                  <a:lnTo>
                    <a:pt x="453336" y="1213190"/>
                  </a:lnTo>
                  <a:lnTo>
                    <a:pt x="466215" y="1200311"/>
                  </a:lnTo>
                  <a:lnTo>
                    <a:pt x="479094" y="1182281"/>
                  </a:lnTo>
                  <a:lnTo>
                    <a:pt x="494549" y="1153947"/>
                  </a:lnTo>
                  <a:lnTo>
                    <a:pt x="507428" y="1115311"/>
                  </a:lnTo>
                  <a:lnTo>
                    <a:pt x="528034" y="1035462"/>
                  </a:lnTo>
                  <a:cubicBezTo>
                    <a:pt x="527175" y="983946"/>
                    <a:pt x="526317" y="932431"/>
                    <a:pt x="525458" y="880915"/>
                  </a:cubicBezTo>
                  <a:lnTo>
                    <a:pt x="481670" y="497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0">
              <a:extLst>
                <a:ext uri="{FF2B5EF4-FFF2-40B4-BE49-F238E27FC236}">
                  <a16:creationId xmlns:a16="http://schemas.microsoft.com/office/drawing/2014/main" id="{1087A305-F1A7-4A83-ABD5-FCD38568AF86}"/>
                </a:ext>
              </a:extLst>
            </p:cNvPr>
            <p:cNvSpPr/>
            <p:nvPr/>
          </p:nvSpPr>
          <p:spPr>
            <a:xfrm>
              <a:off x="3906838" y="1804989"/>
              <a:ext cx="800100" cy="530225"/>
            </a:xfrm>
            <a:custGeom>
              <a:avLst/>
              <a:gdLst>
                <a:gd name="connsiteX0" fmla="*/ 690563 w 800100"/>
                <a:gd name="connsiteY0" fmla="*/ 242887 h 531018"/>
                <a:gd name="connsiteX1" fmla="*/ 659607 w 800100"/>
                <a:gd name="connsiteY1" fmla="*/ 202406 h 531018"/>
                <a:gd name="connsiteX2" fmla="*/ 619125 w 800100"/>
                <a:gd name="connsiteY2" fmla="*/ 164306 h 531018"/>
                <a:gd name="connsiteX3" fmla="*/ 595313 w 800100"/>
                <a:gd name="connsiteY3" fmla="*/ 145256 h 531018"/>
                <a:gd name="connsiteX4" fmla="*/ 573882 w 800100"/>
                <a:gd name="connsiteY4" fmla="*/ 133350 h 531018"/>
                <a:gd name="connsiteX5" fmla="*/ 557213 w 800100"/>
                <a:gd name="connsiteY5" fmla="*/ 130968 h 531018"/>
                <a:gd name="connsiteX6" fmla="*/ 507207 w 800100"/>
                <a:gd name="connsiteY6" fmla="*/ 130968 h 531018"/>
                <a:gd name="connsiteX7" fmla="*/ 404813 w 800100"/>
                <a:gd name="connsiteY7" fmla="*/ 126206 h 531018"/>
                <a:gd name="connsiteX8" fmla="*/ 342900 w 800100"/>
                <a:gd name="connsiteY8" fmla="*/ 119062 h 531018"/>
                <a:gd name="connsiteX9" fmla="*/ 276225 w 800100"/>
                <a:gd name="connsiteY9" fmla="*/ 109537 h 531018"/>
                <a:gd name="connsiteX10" fmla="*/ 226219 w 800100"/>
                <a:gd name="connsiteY10" fmla="*/ 97631 h 531018"/>
                <a:gd name="connsiteX11" fmla="*/ 180975 w 800100"/>
                <a:gd name="connsiteY11" fmla="*/ 83343 h 531018"/>
                <a:gd name="connsiteX12" fmla="*/ 130969 w 800100"/>
                <a:gd name="connsiteY12" fmla="*/ 61912 h 531018"/>
                <a:gd name="connsiteX13" fmla="*/ 92869 w 800100"/>
                <a:gd name="connsiteY13" fmla="*/ 40481 h 531018"/>
                <a:gd name="connsiteX14" fmla="*/ 61913 w 800100"/>
                <a:gd name="connsiteY14" fmla="*/ 19050 h 531018"/>
                <a:gd name="connsiteX15" fmla="*/ 47625 w 800100"/>
                <a:gd name="connsiteY15" fmla="*/ 9525 h 531018"/>
                <a:gd name="connsiteX16" fmla="*/ 19050 w 800100"/>
                <a:gd name="connsiteY16" fmla="*/ 0 h 531018"/>
                <a:gd name="connsiteX17" fmla="*/ 4763 w 800100"/>
                <a:gd name="connsiteY17" fmla="*/ 4762 h 531018"/>
                <a:gd name="connsiteX18" fmla="*/ 0 w 800100"/>
                <a:gd name="connsiteY18" fmla="*/ 14287 h 531018"/>
                <a:gd name="connsiteX19" fmla="*/ 4763 w 800100"/>
                <a:gd name="connsiteY19" fmla="*/ 40481 h 531018"/>
                <a:gd name="connsiteX20" fmla="*/ 26194 w 800100"/>
                <a:gd name="connsiteY20" fmla="*/ 71437 h 531018"/>
                <a:gd name="connsiteX21" fmla="*/ 54769 w 800100"/>
                <a:gd name="connsiteY21" fmla="*/ 109537 h 531018"/>
                <a:gd name="connsiteX22" fmla="*/ 121444 w 800100"/>
                <a:gd name="connsiteY22" fmla="*/ 183356 h 531018"/>
                <a:gd name="connsiteX23" fmla="*/ 190500 w 800100"/>
                <a:gd name="connsiteY23" fmla="*/ 257175 h 531018"/>
                <a:gd name="connsiteX24" fmla="*/ 252413 w 800100"/>
                <a:gd name="connsiteY24" fmla="*/ 311943 h 531018"/>
                <a:gd name="connsiteX25" fmla="*/ 323850 w 800100"/>
                <a:gd name="connsiteY25" fmla="*/ 369093 h 531018"/>
                <a:gd name="connsiteX26" fmla="*/ 395288 w 800100"/>
                <a:gd name="connsiteY26" fmla="*/ 416718 h 531018"/>
                <a:gd name="connsiteX27" fmla="*/ 469107 w 800100"/>
                <a:gd name="connsiteY27" fmla="*/ 457200 h 531018"/>
                <a:gd name="connsiteX28" fmla="*/ 533400 w 800100"/>
                <a:gd name="connsiteY28" fmla="*/ 485775 h 531018"/>
                <a:gd name="connsiteX29" fmla="*/ 602457 w 800100"/>
                <a:gd name="connsiteY29" fmla="*/ 509587 h 531018"/>
                <a:gd name="connsiteX30" fmla="*/ 673894 w 800100"/>
                <a:gd name="connsiteY30" fmla="*/ 526256 h 531018"/>
                <a:gd name="connsiteX31" fmla="*/ 702469 w 800100"/>
                <a:gd name="connsiteY31" fmla="*/ 531018 h 531018"/>
                <a:gd name="connsiteX32" fmla="*/ 728663 w 800100"/>
                <a:gd name="connsiteY32" fmla="*/ 526256 h 531018"/>
                <a:gd name="connsiteX33" fmla="*/ 759619 w 800100"/>
                <a:gd name="connsiteY33" fmla="*/ 509587 h 531018"/>
                <a:gd name="connsiteX34" fmla="*/ 781050 w 800100"/>
                <a:gd name="connsiteY34" fmla="*/ 495300 h 531018"/>
                <a:gd name="connsiteX35" fmla="*/ 792957 w 800100"/>
                <a:gd name="connsiteY35" fmla="*/ 478631 h 531018"/>
                <a:gd name="connsiteX36" fmla="*/ 797719 w 800100"/>
                <a:gd name="connsiteY36" fmla="*/ 464343 h 531018"/>
                <a:gd name="connsiteX37" fmla="*/ 800100 w 800100"/>
                <a:gd name="connsiteY37" fmla="*/ 442912 h 531018"/>
                <a:gd name="connsiteX38" fmla="*/ 797719 w 800100"/>
                <a:gd name="connsiteY38" fmla="*/ 423862 h 531018"/>
                <a:gd name="connsiteX39" fmla="*/ 792957 w 800100"/>
                <a:gd name="connsiteY39" fmla="*/ 400050 h 531018"/>
                <a:gd name="connsiteX40" fmla="*/ 781050 w 800100"/>
                <a:gd name="connsiteY40" fmla="*/ 373856 h 531018"/>
                <a:gd name="connsiteX41" fmla="*/ 742950 w 800100"/>
                <a:gd name="connsiteY41" fmla="*/ 311943 h 531018"/>
                <a:gd name="connsiteX42" fmla="*/ 690563 w 800100"/>
                <a:gd name="connsiteY42" fmla="*/ 242887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00100" h="531018">
                  <a:moveTo>
                    <a:pt x="690563" y="242887"/>
                  </a:moveTo>
                  <a:lnTo>
                    <a:pt x="659607" y="202406"/>
                  </a:lnTo>
                  <a:lnTo>
                    <a:pt x="619125" y="164306"/>
                  </a:lnTo>
                  <a:lnTo>
                    <a:pt x="595313" y="145256"/>
                  </a:lnTo>
                  <a:lnTo>
                    <a:pt x="573882" y="133350"/>
                  </a:lnTo>
                  <a:lnTo>
                    <a:pt x="557213" y="130968"/>
                  </a:lnTo>
                  <a:lnTo>
                    <a:pt x="507207" y="130968"/>
                  </a:lnTo>
                  <a:lnTo>
                    <a:pt x="404813" y="126206"/>
                  </a:lnTo>
                  <a:lnTo>
                    <a:pt x="342900" y="119062"/>
                  </a:lnTo>
                  <a:lnTo>
                    <a:pt x="276225" y="109537"/>
                  </a:lnTo>
                  <a:lnTo>
                    <a:pt x="226219" y="97631"/>
                  </a:lnTo>
                  <a:lnTo>
                    <a:pt x="180975" y="83343"/>
                  </a:lnTo>
                  <a:lnTo>
                    <a:pt x="130969" y="61912"/>
                  </a:lnTo>
                  <a:lnTo>
                    <a:pt x="92869" y="40481"/>
                  </a:lnTo>
                  <a:lnTo>
                    <a:pt x="61913" y="19050"/>
                  </a:lnTo>
                  <a:lnTo>
                    <a:pt x="47625" y="9525"/>
                  </a:lnTo>
                  <a:lnTo>
                    <a:pt x="19050" y="0"/>
                  </a:lnTo>
                  <a:lnTo>
                    <a:pt x="4763" y="4762"/>
                  </a:lnTo>
                  <a:lnTo>
                    <a:pt x="0" y="14287"/>
                  </a:lnTo>
                  <a:lnTo>
                    <a:pt x="4763" y="40481"/>
                  </a:lnTo>
                  <a:lnTo>
                    <a:pt x="26194" y="71437"/>
                  </a:lnTo>
                  <a:lnTo>
                    <a:pt x="54769" y="109537"/>
                  </a:lnTo>
                  <a:lnTo>
                    <a:pt x="121444" y="183356"/>
                  </a:lnTo>
                  <a:lnTo>
                    <a:pt x="190500" y="257175"/>
                  </a:lnTo>
                  <a:lnTo>
                    <a:pt x="252413" y="311943"/>
                  </a:lnTo>
                  <a:lnTo>
                    <a:pt x="323850" y="369093"/>
                  </a:lnTo>
                  <a:lnTo>
                    <a:pt x="395288" y="416718"/>
                  </a:lnTo>
                  <a:lnTo>
                    <a:pt x="469107" y="457200"/>
                  </a:lnTo>
                  <a:lnTo>
                    <a:pt x="533400" y="485775"/>
                  </a:lnTo>
                  <a:lnTo>
                    <a:pt x="602457" y="509587"/>
                  </a:lnTo>
                  <a:lnTo>
                    <a:pt x="673894" y="526256"/>
                  </a:lnTo>
                  <a:lnTo>
                    <a:pt x="702469" y="531018"/>
                  </a:lnTo>
                  <a:lnTo>
                    <a:pt x="728663" y="526256"/>
                  </a:lnTo>
                  <a:lnTo>
                    <a:pt x="759619" y="509587"/>
                  </a:lnTo>
                  <a:lnTo>
                    <a:pt x="781050" y="495300"/>
                  </a:lnTo>
                  <a:lnTo>
                    <a:pt x="792957" y="478631"/>
                  </a:lnTo>
                  <a:lnTo>
                    <a:pt x="797719" y="464343"/>
                  </a:lnTo>
                  <a:lnTo>
                    <a:pt x="800100" y="442912"/>
                  </a:lnTo>
                  <a:lnTo>
                    <a:pt x="797719" y="423862"/>
                  </a:lnTo>
                  <a:lnTo>
                    <a:pt x="792957" y="400050"/>
                  </a:lnTo>
                  <a:lnTo>
                    <a:pt x="781050" y="373856"/>
                  </a:lnTo>
                  <a:lnTo>
                    <a:pt x="742950" y="311943"/>
                  </a:lnTo>
                  <a:lnTo>
                    <a:pt x="690563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31">
              <a:extLst>
                <a:ext uri="{FF2B5EF4-FFF2-40B4-BE49-F238E27FC236}">
                  <a16:creationId xmlns:a16="http://schemas.microsoft.com/office/drawing/2014/main" id="{0F5D5434-AB45-4D5C-84AD-E5ADC52C7ECD}"/>
                </a:ext>
              </a:extLst>
            </p:cNvPr>
            <p:cNvSpPr/>
            <p:nvPr/>
          </p:nvSpPr>
          <p:spPr>
            <a:xfrm>
              <a:off x="3744913" y="3462339"/>
              <a:ext cx="1092200" cy="1317625"/>
            </a:xfrm>
            <a:custGeom>
              <a:avLst/>
              <a:gdLst>
                <a:gd name="connsiteX0" fmla="*/ 571500 w 1090613"/>
                <a:gd name="connsiteY0" fmla="*/ 516731 h 1316831"/>
                <a:gd name="connsiteX1" fmla="*/ 654844 w 1090613"/>
                <a:gd name="connsiteY1" fmla="*/ 350043 h 1316831"/>
                <a:gd name="connsiteX2" fmla="*/ 676275 w 1090613"/>
                <a:gd name="connsiteY2" fmla="*/ 297656 h 1316831"/>
                <a:gd name="connsiteX3" fmla="*/ 681038 w 1090613"/>
                <a:gd name="connsiteY3" fmla="*/ 280987 h 1316831"/>
                <a:gd name="connsiteX4" fmla="*/ 681038 w 1090613"/>
                <a:gd name="connsiteY4" fmla="*/ 271462 h 1316831"/>
                <a:gd name="connsiteX5" fmla="*/ 673894 w 1090613"/>
                <a:gd name="connsiteY5" fmla="*/ 264318 h 1316831"/>
                <a:gd name="connsiteX6" fmla="*/ 652463 w 1090613"/>
                <a:gd name="connsiteY6" fmla="*/ 266700 h 1316831"/>
                <a:gd name="connsiteX7" fmla="*/ 585788 w 1090613"/>
                <a:gd name="connsiteY7" fmla="*/ 300037 h 1316831"/>
                <a:gd name="connsiteX8" fmla="*/ 438150 w 1090613"/>
                <a:gd name="connsiteY8" fmla="*/ 390525 h 1316831"/>
                <a:gd name="connsiteX9" fmla="*/ 245269 w 1090613"/>
                <a:gd name="connsiteY9" fmla="*/ 504825 h 1316831"/>
                <a:gd name="connsiteX10" fmla="*/ 214313 w 1090613"/>
                <a:gd name="connsiteY10" fmla="*/ 519112 h 1316831"/>
                <a:gd name="connsiteX11" fmla="*/ 197644 w 1090613"/>
                <a:gd name="connsiteY11" fmla="*/ 523875 h 1316831"/>
                <a:gd name="connsiteX12" fmla="*/ 178594 w 1090613"/>
                <a:gd name="connsiteY12" fmla="*/ 521493 h 1316831"/>
                <a:gd name="connsiteX13" fmla="*/ 152400 w 1090613"/>
                <a:gd name="connsiteY13" fmla="*/ 511968 h 1316831"/>
                <a:gd name="connsiteX14" fmla="*/ 128588 w 1090613"/>
                <a:gd name="connsiteY14" fmla="*/ 497681 h 1316831"/>
                <a:gd name="connsiteX15" fmla="*/ 107157 w 1090613"/>
                <a:gd name="connsiteY15" fmla="*/ 476250 h 1316831"/>
                <a:gd name="connsiteX16" fmla="*/ 80963 w 1090613"/>
                <a:gd name="connsiteY16" fmla="*/ 445293 h 1316831"/>
                <a:gd name="connsiteX17" fmla="*/ 59532 w 1090613"/>
                <a:gd name="connsiteY17" fmla="*/ 414337 h 1316831"/>
                <a:gd name="connsiteX18" fmla="*/ 30957 w 1090613"/>
                <a:gd name="connsiteY18" fmla="*/ 357187 h 1316831"/>
                <a:gd name="connsiteX19" fmla="*/ 16669 w 1090613"/>
                <a:gd name="connsiteY19" fmla="*/ 304800 h 1316831"/>
                <a:gd name="connsiteX20" fmla="*/ 7144 w 1090613"/>
                <a:gd name="connsiteY20" fmla="*/ 259556 h 1316831"/>
                <a:gd name="connsiteX21" fmla="*/ 0 w 1090613"/>
                <a:gd name="connsiteY21" fmla="*/ 216693 h 1316831"/>
                <a:gd name="connsiteX22" fmla="*/ 0 w 1090613"/>
                <a:gd name="connsiteY22" fmla="*/ 195262 h 1316831"/>
                <a:gd name="connsiteX23" fmla="*/ 4763 w 1090613"/>
                <a:gd name="connsiteY23" fmla="*/ 180975 h 1316831"/>
                <a:gd name="connsiteX24" fmla="*/ 14288 w 1090613"/>
                <a:gd name="connsiteY24" fmla="*/ 173831 h 1316831"/>
                <a:gd name="connsiteX25" fmla="*/ 30957 w 1090613"/>
                <a:gd name="connsiteY25" fmla="*/ 178593 h 1316831"/>
                <a:gd name="connsiteX26" fmla="*/ 57150 w 1090613"/>
                <a:gd name="connsiteY26" fmla="*/ 197643 h 1316831"/>
                <a:gd name="connsiteX27" fmla="*/ 95250 w 1090613"/>
                <a:gd name="connsiteY27" fmla="*/ 219075 h 1316831"/>
                <a:gd name="connsiteX28" fmla="*/ 159544 w 1090613"/>
                <a:gd name="connsiteY28" fmla="*/ 247650 h 1316831"/>
                <a:gd name="connsiteX29" fmla="*/ 211932 w 1090613"/>
                <a:gd name="connsiteY29" fmla="*/ 261937 h 1316831"/>
                <a:gd name="connsiteX30" fmla="*/ 247650 w 1090613"/>
                <a:gd name="connsiteY30" fmla="*/ 261937 h 1316831"/>
                <a:gd name="connsiteX31" fmla="*/ 278607 w 1090613"/>
                <a:gd name="connsiteY31" fmla="*/ 254793 h 1316831"/>
                <a:gd name="connsiteX32" fmla="*/ 366713 w 1090613"/>
                <a:gd name="connsiteY32" fmla="*/ 223837 h 1316831"/>
                <a:gd name="connsiteX33" fmla="*/ 464344 w 1090613"/>
                <a:gd name="connsiteY33" fmla="*/ 185737 h 1316831"/>
                <a:gd name="connsiteX34" fmla="*/ 571500 w 1090613"/>
                <a:gd name="connsiteY34" fmla="*/ 133350 h 1316831"/>
                <a:gd name="connsiteX35" fmla="*/ 666750 w 1090613"/>
                <a:gd name="connsiteY35" fmla="*/ 78581 h 1316831"/>
                <a:gd name="connsiteX36" fmla="*/ 697707 w 1090613"/>
                <a:gd name="connsiteY36" fmla="*/ 52387 h 1316831"/>
                <a:gd name="connsiteX37" fmla="*/ 728663 w 1090613"/>
                <a:gd name="connsiteY37" fmla="*/ 26193 h 1316831"/>
                <a:gd name="connsiteX38" fmla="*/ 759619 w 1090613"/>
                <a:gd name="connsiteY38" fmla="*/ 11906 h 1316831"/>
                <a:gd name="connsiteX39" fmla="*/ 792957 w 1090613"/>
                <a:gd name="connsiteY39" fmla="*/ 0 h 1316831"/>
                <a:gd name="connsiteX40" fmla="*/ 814388 w 1090613"/>
                <a:gd name="connsiteY40" fmla="*/ 0 h 1316831"/>
                <a:gd name="connsiteX41" fmla="*/ 847725 w 1090613"/>
                <a:gd name="connsiteY41" fmla="*/ 11906 h 1316831"/>
                <a:gd name="connsiteX42" fmla="*/ 914400 w 1090613"/>
                <a:gd name="connsiteY42" fmla="*/ 47625 h 1316831"/>
                <a:gd name="connsiteX43" fmla="*/ 964407 w 1090613"/>
                <a:gd name="connsiteY43" fmla="*/ 80962 h 1316831"/>
                <a:gd name="connsiteX44" fmla="*/ 1002507 w 1090613"/>
                <a:gd name="connsiteY44" fmla="*/ 116681 h 1316831"/>
                <a:gd name="connsiteX45" fmla="*/ 1035844 w 1090613"/>
                <a:gd name="connsiteY45" fmla="*/ 157162 h 1316831"/>
                <a:gd name="connsiteX46" fmla="*/ 1050132 w 1090613"/>
                <a:gd name="connsiteY46" fmla="*/ 171450 h 1316831"/>
                <a:gd name="connsiteX47" fmla="*/ 1064419 w 1090613"/>
                <a:gd name="connsiteY47" fmla="*/ 192881 h 1316831"/>
                <a:gd name="connsiteX48" fmla="*/ 1073944 w 1090613"/>
                <a:gd name="connsiteY48" fmla="*/ 214312 h 1316831"/>
                <a:gd name="connsiteX49" fmla="*/ 1076325 w 1090613"/>
                <a:gd name="connsiteY49" fmla="*/ 238125 h 1316831"/>
                <a:gd name="connsiteX50" fmla="*/ 1069182 w 1090613"/>
                <a:gd name="connsiteY50" fmla="*/ 259556 h 1316831"/>
                <a:gd name="connsiteX51" fmla="*/ 1052513 w 1090613"/>
                <a:gd name="connsiteY51" fmla="*/ 278606 h 1316831"/>
                <a:gd name="connsiteX52" fmla="*/ 1023938 w 1090613"/>
                <a:gd name="connsiteY52" fmla="*/ 292893 h 1316831"/>
                <a:gd name="connsiteX53" fmla="*/ 992982 w 1090613"/>
                <a:gd name="connsiteY53" fmla="*/ 307181 h 1316831"/>
                <a:gd name="connsiteX54" fmla="*/ 966788 w 1090613"/>
                <a:gd name="connsiteY54" fmla="*/ 326231 h 1316831"/>
                <a:gd name="connsiteX55" fmla="*/ 885825 w 1090613"/>
                <a:gd name="connsiteY55" fmla="*/ 416718 h 1316831"/>
                <a:gd name="connsiteX56" fmla="*/ 766763 w 1090613"/>
                <a:gd name="connsiteY56" fmla="*/ 561975 h 1316831"/>
                <a:gd name="connsiteX57" fmla="*/ 604838 w 1090613"/>
                <a:gd name="connsiteY57" fmla="*/ 778668 h 1316831"/>
                <a:gd name="connsiteX58" fmla="*/ 588169 w 1090613"/>
                <a:gd name="connsiteY58" fmla="*/ 812006 h 1316831"/>
                <a:gd name="connsiteX59" fmla="*/ 590550 w 1090613"/>
                <a:gd name="connsiteY59" fmla="*/ 819150 h 1316831"/>
                <a:gd name="connsiteX60" fmla="*/ 628650 w 1090613"/>
                <a:gd name="connsiteY60" fmla="*/ 831056 h 1316831"/>
                <a:gd name="connsiteX61" fmla="*/ 764382 w 1090613"/>
                <a:gd name="connsiteY61" fmla="*/ 876300 h 1316831"/>
                <a:gd name="connsiteX62" fmla="*/ 847725 w 1090613"/>
                <a:gd name="connsiteY62" fmla="*/ 904875 h 1316831"/>
                <a:gd name="connsiteX63" fmla="*/ 885825 w 1090613"/>
                <a:gd name="connsiteY63" fmla="*/ 926306 h 1316831"/>
                <a:gd name="connsiteX64" fmla="*/ 923925 w 1090613"/>
                <a:gd name="connsiteY64" fmla="*/ 952500 h 1316831"/>
                <a:gd name="connsiteX65" fmla="*/ 957263 w 1090613"/>
                <a:gd name="connsiteY65" fmla="*/ 981075 h 1316831"/>
                <a:gd name="connsiteX66" fmla="*/ 990600 w 1090613"/>
                <a:gd name="connsiteY66" fmla="*/ 1012031 h 1316831"/>
                <a:gd name="connsiteX67" fmla="*/ 1026319 w 1090613"/>
                <a:gd name="connsiteY67" fmla="*/ 1052512 h 1316831"/>
                <a:gd name="connsiteX68" fmla="*/ 1054894 w 1090613"/>
                <a:gd name="connsiteY68" fmla="*/ 1097756 h 1316831"/>
                <a:gd name="connsiteX69" fmla="*/ 1081088 w 1090613"/>
                <a:gd name="connsiteY69" fmla="*/ 1154906 h 1316831"/>
                <a:gd name="connsiteX70" fmla="*/ 1090613 w 1090613"/>
                <a:gd name="connsiteY70" fmla="*/ 1193006 h 1316831"/>
                <a:gd name="connsiteX71" fmla="*/ 1090613 w 1090613"/>
                <a:gd name="connsiteY71" fmla="*/ 1228725 h 1316831"/>
                <a:gd name="connsiteX72" fmla="*/ 1078707 w 1090613"/>
                <a:gd name="connsiteY72" fmla="*/ 1264443 h 1316831"/>
                <a:gd name="connsiteX73" fmla="*/ 1057275 w 1090613"/>
                <a:gd name="connsiteY73" fmla="*/ 1293018 h 1316831"/>
                <a:gd name="connsiteX74" fmla="*/ 1028700 w 1090613"/>
                <a:gd name="connsiteY74" fmla="*/ 1316831 h 1316831"/>
                <a:gd name="connsiteX75" fmla="*/ 745332 w 1090613"/>
                <a:gd name="connsiteY75" fmla="*/ 1064418 h 1316831"/>
                <a:gd name="connsiteX76" fmla="*/ 723900 w 1090613"/>
                <a:gd name="connsiteY76" fmla="*/ 1042987 h 1316831"/>
                <a:gd name="connsiteX77" fmla="*/ 685800 w 1090613"/>
                <a:gd name="connsiteY77" fmla="*/ 1012031 h 1316831"/>
                <a:gd name="connsiteX78" fmla="*/ 650082 w 1090613"/>
                <a:gd name="connsiteY78" fmla="*/ 988218 h 1316831"/>
                <a:gd name="connsiteX79" fmla="*/ 597694 w 1090613"/>
                <a:gd name="connsiteY79" fmla="*/ 959643 h 1316831"/>
                <a:gd name="connsiteX80" fmla="*/ 542925 w 1090613"/>
                <a:gd name="connsiteY80" fmla="*/ 935831 h 1316831"/>
                <a:gd name="connsiteX81" fmla="*/ 495300 w 1090613"/>
                <a:gd name="connsiteY81" fmla="*/ 916781 h 1316831"/>
                <a:gd name="connsiteX82" fmla="*/ 461963 w 1090613"/>
                <a:gd name="connsiteY82" fmla="*/ 902493 h 1316831"/>
                <a:gd name="connsiteX83" fmla="*/ 450057 w 1090613"/>
                <a:gd name="connsiteY83" fmla="*/ 892968 h 1316831"/>
                <a:gd name="connsiteX84" fmla="*/ 440532 w 1090613"/>
                <a:gd name="connsiteY84" fmla="*/ 881062 h 1316831"/>
                <a:gd name="connsiteX85" fmla="*/ 431007 w 1090613"/>
                <a:gd name="connsiteY85" fmla="*/ 857250 h 1316831"/>
                <a:gd name="connsiteX86" fmla="*/ 428625 w 1090613"/>
                <a:gd name="connsiteY86" fmla="*/ 826293 h 1316831"/>
                <a:gd name="connsiteX87" fmla="*/ 435769 w 1090613"/>
                <a:gd name="connsiteY87" fmla="*/ 790575 h 1316831"/>
                <a:gd name="connsiteX88" fmla="*/ 485775 w 1090613"/>
                <a:gd name="connsiteY88" fmla="*/ 690562 h 1316831"/>
                <a:gd name="connsiteX89" fmla="*/ 571500 w 1090613"/>
                <a:gd name="connsiteY89" fmla="*/ 516731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90613" h="1316831">
                  <a:moveTo>
                    <a:pt x="571500" y="516731"/>
                  </a:moveTo>
                  <a:lnTo>
                    <a:pt x="654844" y="350043"/>
                  </a:lnTo>
                  <a:lnTo>
                    <a:pt x="676275" y="297656"/>
                  </a:lnTo>
                  <a:lnTo>
                    <a:pt x="681038" y="280987"/>
                  </a:lnTo>
                  <a:lnTo>
                    <a:pt x="681038" y="271462"/>
                  </a:lnTo>
                  <a:lnTo>
                    <a:pt x="673894" y="264318"/>
                  </a:lnTo>
                  <a:lnTo>
                    <a:pt x="652463" y="266700"/>
                  </a:lnTo>
                  <a:lnTo>
                    <a:pt x="585788" y="300037"/>
                  </a:lnTo>
                  <a:lnTo>
                    <a:pt x="438150" y="390525"/>
                  </a:lnTo>
                  <a:lnTo>
                    <a:pt x="245269" y="504825"/>
                  </a:lnTo>
                  <a:lnTo>
                    <a:pt x="214313" y="519112"/>
                  </a:lnTo>
                  <a:lnTo>
                    <a:pt x="197644" y="523875"/>
                  </a:lnTo>
                  <a:lnTo>
                    <a:pt x="178594" y="521493"/>
                  </a:lnTo>
                  <a:lnTo>
                    <a:pt x="152400" y="511968"/>
                  </a:lnTo>
                  <a:lnTo>
                    <a:pt x="128588" y="497681"/>
                  </a:lnTo>
                  <a:lnTo>
                    <a:pt x="107157" y="476250"/>
                  </a:lnTo>
                  <a:lnTo>
                    <a:pt x="80963" y="445293"/>
                  </a:lnTo>
                  <a:lnTo>
                    <a:pt x="59532" y="414337"/>
                  </a:lnTo>
                  <a:lnTo>
                    <a:pt x="30957" y="357187"/>
                  </a:lnTo>
                  <a:lnTo>
                    <a:pt x="16669" y="304800"/>
                  </a:lnTo>
                  <a:lnTo>
                    <a:pt x="7144" y="259556"/>
                  </a:lnTo>
                  <a:lnTo>
                    <a:pt x="0" y="216693"/>
                  </a:lnTo>
                  <a:lnTo>
                    <a:pt x="0" y="195262"/>
                  </a:lnTo>
                  <a:lnTo>
                    <a:pt x="4763" y="180975"/>
                  </a:lnTo>
                  <a:lnTo>
                    <a:pt x="14288" y="173831"/>
                  </a:lnTo>
                  <a:lnTo>
                    <a:pt x="30957" y="178593"/>
                  </a:lnTo>
                  <a:lnTo>
                    <a:pt x="57150" y="197643"/>
                  </a:lnTo>
                  <a:lnTo>
                    <a:pt x="95250" y="219075"/>
                  </a:lnTo>
                  <a:lnTo>
                    <a:pt x="159544" y="247650"/>
                  </a:lnTo>
                  <a:lnTo>
                    <a:pt x="211932" y="261937"/>
                  </a:lnTo>
                  <a:lnTo>
                    <a:pt x="247650" y="261937"/>
                  </a:lnTo>
                  <a:lnTo>
                    <a:pt x="278607" y="254793"/>
                  </a:lnTo>
                  <a:lnTo>
                    <a:pt x="366713" y="223837"/>
                  </a:lnTo>
                  <a:lnTo>
                    <a:pt x="464344" y="185737"/>
                  </a:lnTo>
                  <a:lnTo>
                    <a:pt x="571500" y="133350"/>
                  </a:lnTo>
                  <a:lnTo>
                    <a:pt x="666750" y="78581"/>
                  </a:lnTo>
                  <a:lnTo>
                    <a:pt x="697707" y="52387"/>
                  </a:lnTo>
                  <a:lnTo>
                    <a:pt x="728663" y="26193"/>
                  </a:lnTo>
                  <a:lnTo>
                    <a:pt x="759619" y="11906"/>
                  </a:lnTo>
                  <a:lnTo>
                    <a:pt x="792957" y="0"/>
                  </a:lnTo>
                  <a:lnTo>
                    <a:pt x="814388" y="0"/>
                  </a:lnTo>
                  <a:lnTo>
                    <a:pt x="847725" y="11906"/>
                  </a:lnTo>
                  <a:lnTo>
                    <a:pt x="914400" y="47625"/>
                  </a:lnTo>
                  <a:lnTo>
                    <a:pt x="964407" y="80962"/>
                  </a:lnTo>
                  <a:lnTo>
                    <a:pt x="1002507" y="116681"/>
                  </a:lnTo>
                  <a:lnTo>
                    <a:pt x="1035844" y="157162"/>
                  </a:lnTo>
                  <a:lnTo>
                    <a:pt x="1050132" y="171450"/>
                  </a:lnTo>
                  <a:lnTo>
                    <a:pt x="1064419" y="192881"/>
                  </a:lnTo>
                  <a:lnTo>
                    <a:pt x="1073944" y="214312"/>
                  </a:lnTo>
                  <a:lnTo>
                    <a:pt x="1076325" y="238125"/>
                  </a:lnTo>
                  <a:lnTo>
                    <a:pt x="1069182" y="259556"/>
                  </a:lnTo>
                  <a:lnTo>
                    <a:pt x="1052513" y="278606"/>
                  </a:lnTo>
                  <a:lnTo>
                    <a:pt x="1023938" y="292893"/>
                  </a:lnTo>
                  <a:lnTo>
                    <a:pt x="992982" y="307181"/>
                  </a:lnTo>
                  <a:lnTo>
                    <a:pt x="966788" y="326231"/>
                  </a:lnTo>
                  <a:lnTo>
                    <a:pt x="885825" y="416718"/>
                  </a:lnTo>
                  <a:lnTo>
                    <a:pt x="766763" y="561975"/>
                  </a:lnTo>
                  <a:lnTo>
                    <a:pt x="604838" y="778668"/>
                  </a:lnTo>
                  <a:lnTo>
                    <a:pt x="588169" y="812006"/>
                  </a:lnTo>
                  <a:lnTo>
                    <a:pt x="590550" y="819150"/>
                  </a:lnTo>
                  <a:lnTo>
                    <a:pt x="628650" y="831056"/>
                  </a:lnTo>
                  <a:lnTo>
                    <a:pt x="764382" y="876300"/>
                  </a:lnTo>
                  <a:lnTo>
                    <a:pt x="847725" y="904875"/>
                  </a:lnTo>
                  <a:lnTo>
                    <a:pt x="885825" y="926306"/>
                  </a:lnTo>
                  <a:lnTo>
                    <a:pt x="923925" y="952500"/>
                  </a:lnTo>
                  <a:lnTo>
                    <a:pt x="957263" y="981075"/>
                  </a:lnTo>
                  <a:lnTo>
                    <a:pt x="990600" y="1012031"/>
                  </a:lnTo>
                  <a:lnTo>
                    <a:pt x="1026319" y="1052512"/>
                  </a:lnTo>
                  <a:lnTo>
                    <a:pt x="1054894" y="1097756"/>
                  </a:lnTo>
                  <a:lnTo>
                    <a:pt x="1081088" y="1154906"/>
                  </a:lnTo>
                  <a:lnTo>
                    <a:pt x="1090613" y="1193006"/>
                  </a:lnTo>
                  <a:lnTo>
                    <a:pt x="1090613" y="1228725"/>
                  </a:lnTo>
                  <a:lnTo>
                    <a:pt x="1078707" y="1264443"/>
                  </a:lnTo>
                  <a:lnTo>
                    <a:pt x="1057275" y="1293018"/>
                  </a:lnTo>
                  <a:lnTo>
                    <a:pt x="1028700" y="1316831"/>
                  </a:lnTo>
                  <a:lnTo>
                    <a:pt x="745332" y="1064418"/>
                  </a:lnTo>
                  <a:lnTo>
                    <a:pt x="723900" y="1042987"/>
                  </a:lnTo>
                  <a:lnTo>
                    <a:pt x="685800" y="1012031"/>
                  </a:lnTo>
                  <a:lnTo>
                    <a:pt x="650082" y="988218"/>
                  </a:lnTo>
                  <a:lnTo>
                    <a:pt x="597694" y="959643"/>
                  </a:lnTo>
                  <a:lnTo>
                    <a:pt x="542925" y="935831"/>
                  </a:lnTo>
                  <a:lnTo>
                    <a:pt x="495300" y="916781"/>
                  </a:lnTo>
                  <a:lnTo>
                    <a:pt x="461963" y="902493"/>
                  </a:lnTo>
                  <a:lnTo>
                    <a:pt x="450057" y="892968"/>
                  </a:lnTo>
                  <a:lnTo>
                    <a:pt x="440532" y="881062"/>
                  </a:lnTo>
                  <a:lnTo>
                    <a:pt x="431007" y="857250"/>
                  </a:lnTo>
                  <a:lnTo>
                    <a:pt x="428625" y="826293"/>
                  </a:lnTo>
                  <a:lnTo>
                    <a:pt x="435769" y="790575"/>
                  </a:lnTo>
                  <a:lnTo>
                    <a:pt x="485775" y="690562"/>
                  </a:lnTo>
                  <a:lnTo>
                    <a:pt x="571500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4">
              <a:extLst>
                <a:ext uri="{FF2B5EF4-FFF2-40B4-BE49-F238E27FC236}">
                  <a16:creationId xmlns:a16="http://schemas.microsoft.com/office/drawing/2014/main" id="{706A9B62-70EE-4B9A-8768-85015821C869}"/>
                </a:ext>
              </a:extLst>
            </p:cNvPr>
            <p:cNvSpPr/>
            <p:nvPr/>
          </p:nvSpPr>
          <p:spPr>
            <a:xfrm>
              <a:off x="5762626" y="2181225"/>
              <a:ext cx="1820863" cy="357188"/>
            </a:xfrm>
            <a:custGeom>
              <a:avLst/>
              <a:gdLst>
                <a:gd name="connsiteX0" fmla="*/ 604838 w 1821656"/>
                <a:gd name="connsiteY0" fmla="*/ 171450 h 357188"/>
                <a:gd name="connsiteX1" fmla="*/ 476250 w 1821656"/>
                <a:gd name="connsiteY1" fmla="*/ 178594 h 357188"/>
                <a:gd name="connsiteX2" fmla="*/ 352425 w 1821656"/>
                <a:gd name="connsiteY2" fmla="*/ 176213 h 357188"/>
                <a:gd name="connsiteX3" fmla="*/ 283369 w 1821656"/>
                <a:gd name="connsiteY3" fmla="*/ 171450 h 357188"/>
                <a:gd name="connsiteX4" fmla="*/ 214313 w 1821656"/>
                <a:gd name="connsiteY4" fmla="*/ 159544 h 357188"/>
                <a:gd name="connsiteX5" fmla="*/ 195263 w 1821656"/>
                <a:gd name="connsiteY5" fmla="*/ 154781 h 357188"/>
                <a:gd name="connsiteX6" fmla="*/ 173831 w 1821656"/>
                <a:gd name="connsiteY6" fmla="*/ 138113 h 357188"/>
                <a:gd name="connsiteX7" fmla="*/ 111919 w 1821656"/>
                <a:gd name="connsiteY7" fmla="*/ 71438 h 357188"/>
                <a:gd name="connsiteX8" fmla="*/ 0 w 1821656"/>
                <a:gd name="connsiteY8" fmla="*/ 211931 h 357188"/>
                <a:gd name="connsiteX9" fmla="*/ 73819 w 1821656"/>
                <a:gd name="connsiteY9" fmla="*/ 273844 h 357188"/>
                <a:gd name="connsiteX10" fmla="*/ 107156 w 1821656"/>
                <a:gd name="connsiteY10" fmla="*/ 300038 h 357188"/>
                <a:gd name="connsiteX11" fmla="*/ 145256 w 1821656"/>
                <a:gd name="connsiteY11" fmla="*/ 321469 h 357188"/>
                <a:gd name="connsiteX12" fmla="*/ 183356 w 1821656"/>
                <a:gd name="connsiteY12" fmla="*/ 340519 h 357188"/>
                <a:gd name="connsiteX13" fmla="*/ 226219 w 1821656"/>
                <a:gd name="connsiteY13" fmla="*/ 354806 h 357188"/>
                <a:gd name="connsiteX14" fmla="*/ 290513 w 1821656"/>
                <a:gd name="connsiteY14" fmla="*/ 357188 h 357188"/>
                <a:gd name="connsiteX15" fmla="*/ 478631 w 1821656"/>
                <a:gd name="connsiteY15" fmla="*/ 350044 h 357188"/>
                <a:gd name="connsiteX16" fmla="*/ 690563 w 1821656"/>
                <a:gd name="connsiteY16" fmla="*/ 338138 h 357188"/>
                <a:gd name="connsiteX17" fmla="*/ 821531 w 1821656"/>
                <a:gd name="connsiteY17" fmla="*/ 330994 h 357188"/>
                <a:gd name="connsiteX18" fmla="*/ 1095375 w 1821656"/>
                <a:gd name="connsiteY18" fmla="*/ 302419 h 357188"/>
                <a:gd name="connsiteX19" fmla="*/ 1312069 w 1821656"/>
                <a:gd name="connsiteY19" fmla="*/ 276225 h 357188"/>
                <a:gd name="connsiteX20" fmla="*/ 1545431 w 1821656"/>
                <a:gd name="connsiteY20" fmla="*/ 250031 h 357188"/>
                <a:gd name="connsiteX21" fmla="*/ 1666875 w 1821656"/>
                <a:gd name="connsiteY21" fmla="*/ 238125 h 357188"/>
                <a:gd name="connsiteX22" fmla="*/ 1733550 w 1821656"/>
                <a:gd name="connsiteY22" fmla="*/ 228600 h 357188"/>
                <a:gd name="connsiteX23" fmla="*/ 1774031 w 1821656"/>
                <a:gd name="connsiteY23" fmla="*/ 219075 h 357188"/>
                <a:gd name="connsiteX24" fmla="*/ 1795463 w 1821656"/>
                <a:gd name="connsiteY24" fmla="*/ 211931 h 357188"/>
                <a:gd name="connsiteX25" fmla="*/ 1814513 w 1821656"/>
                <a:gd name="connsiteY25" fmla="*/ 195263 h 357188"/>
                <a:gd name="connsiteX26" fmla="*/ 1821656 w 1821656"/>
                <a:gd name="connsiteY26" fmla="*/ 180975 h 357188"/>
                <a:gd name="connsiteX27" fmla="*/ 1821656 w 1821656"/>
                <a:gd name="connsiteY27" fmla="*/ 166688 h 357188"/>
                <a:gd name="connsiteX28" fmla="*/ 1816894 w 1821656"/>
                <a:gd name="connsiteY28" fmla="*/ 147638 h 357188"/>
                <a:gd name="connsiteX29" fmla="*/ 1809750 w 1821656"/>
                <a:gd name="connsiteY29" fmla="*/ 130969 h 357188"/>
                <a:gd name="connsiteX30" fmla="*/ 1795463 w 1821656"/>
                <a:gd name="connsiteY30" fmla="*/ 114300 h 357188"/>
                <a:gd name="connsiteX31" fmla="*/ 1766888 w 1821656"/>
                <a:gd name="connsiteY31" fmla="*/ 88106 h 357188"/>
                <a:gd name="connsiteX32" fmla="*/ 1747838 w 1821656"/>
                <a:gd name="connsiteY32" fmla="*/ 76200 h 357188"/>
                <a:gd name="connsiteX33" fmla="*/ 1714500 w 1821656"/>
                <a:gd name="connsiteY33" fmla="*/ 59531 h 357188"/>
                <a:gd name="connsiteX34" fmla="*/ 1666875 w 1821656"/>
                <a:gd name="connsiteY34" fmla="*/ 40481 h 357188"/>
                <a:gd name="connsiteX35" fmla="*/ 1593056 w 1821656"/>
                <a:gd name="connsiteY35" fmla="*/ 14288 h 357188"/>
                <a:gd name="connsiteX36" fmla="*/ 1531144 w 1821656"/>
                <a:gd name="connsiteY36" fmla="*/ 0 h 357188"/>
                <a:gd name="connsiteX37" fmla="*/ 1500188 w 1821656"/>
                <a:gd name="connsiteY37" fmla="*/ 0 h 357188"/>
                <a:gd name="connsiteX38" fmla="*/ 1471613 w 1821656"/>
                <a:gd name="connsiteY38" fmla="*/ 4763 h 357188"/>
                <a:gd name="connsiteX39" fmla="*/ 1445419 w 1821656"/>
                <a:gd name="connsiteY39" fmla="*/ 11906 h 357188"/>
                <a:gd name="connsiteX40" fmla="*/ 1376363 w 1821656"/>
                <a:gd name="connsiteY40" fmla="*/ 42863 h 357188"/>
                <a:gd name="connsiteX41" fmla="*/ 1266825 w 1821656"/>
                <a:gd name="connsiteY41" fmla="*/ 73819 h 357188"/>
                <a:gd name="connsiteX42" fmla="*/ 1107281 w 1821656"/>
                <a:gd name="connsiteY42" fmla="*/ 116681 h 357188"/>
                <a:gd name="connsiteX43" fmla="*/ 995363 w 1821656"/>
                <a:gd name="connsiteY43" fmla="*/ 135731 h 357188"/>
                <a:gd name="connsiteX44" fmla="*/ 604838 w 1821656"/>
                <a:gd name="connsiteY44" fmla="*/ 171450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21656" h="357188">
                  <a:moveTo>
                    <a:pt x="604838" y="171450"/>
                  </a:moveTo>
                  <a:lnTo>
                    <a:pt x="476250" y="178594"/>
                  </a:lnTo>
                  <a:lnTo>
                    <a:pt x="352425" y="176213"/>
                  </a:lnTo>
                  <a:lnTo>
                    <a:pt x="283369" y="171450"/>
                  </a:lnTo>
                  <a:lnTo>
                    <a:pt x="214313" y="159544"/>
                  </a:lnTo>
                  <a:lnTo>
                    <a:pt x="195263" y="154781"/>
                  </a:lnTo>
                  <a:lnTo>
                    <a:pt x="173831" y="138113"/>
                  </a:lnTo>
                  <a:lnTo>
                    <a:pt x="111919" y="71438"/>
                  </a:lnTo>
                  <a:lnTo>
                    <a:pt x="0" y="211931"/>
                  </a:lnTo>
                  <a:lnTo>
                    <a:pt x="73819" y="273844"/>
                  </a:lnTo>
                  <a:lnTo>
                    <a:pt x="107156" y="300038"/>
                  </a:lnTo>
                  <a:lnTo>
                    <a:pt x="145256" y="321469"/>
                  </a:lnTo>
                  <a:lnTo>
                    <a:pt x="183356" y="340519"/>
                  </a:lnTo>
                  <a:lnTo>
                    <a:pt x="226219" y="354806"/>
                  </a:lnTo>
                  <a:lnTo>
                    <a:pt x="290513" y="357188"/>
                  </a:lnTo>
                  <a:lnTo>
                    <a:pt x="478631" y="350044"/>
                  </a:lnTo>
                  <a:lnTo>
                    <a:pt x="690563" y="338138"/>
                  </a:lnTo>
                  <a:lnTo>
                    <a:pt x="821531" y="330994"/>
                  </a:lnTo>
                  <a:lnTo>
                    <a:pt x="1095375" y="302419"/>
                  </a:lnTo>
                  <a:lnTo>
                    <a:pt x="1312069" y="276225"/>
                  </a:lnTo>
                  <a:lnTo>
                    <a:pt x="1545431" y="250031"/>
                  </a:lnTo>
                  <a:lnTo>
                    <a:pt x="1666875" y="238125"/>
                  </a:lnTo>
                  <a:lnTo>
                    <a:pt x="1733550" y="228600"/>
                  </a:lnTo>
                  <a:lnTo>
                    <a:pt x="1774031" y="219075"/>
                  </a:lnTo>
                  <a:lnTo>
                    <a:pt x="1795463" y="211931"/>
                  </a:lnTo>
                  <a:lnTo>
                    <a:pt x="1814513" y="195263"/>
                  </a:lnTo>
                  <a:lnTo>
                    <a:pt x="1821656" y="180975"/>
                  </a:lnTo>
                  <a:lnTo>
                    <a:pt x="1821656" y="166688"/>
                  </a:lnTo>
                  <a:lnTo>
                    <a:pt x="1816894" y="147638"/>
                  </a:lnTo>
                  <a:lnTo>
                    <a:pt x="1809750" y="130969"/>
                  </a:lnTo>
                  <a:lnTo>
                    <a:pt x="1795463" y="114300"/>
                  </a:lnTo>
                  <a:lnTo>
                    <a:pt x="1766888" y="88106"/>
                  </a:lnTo>
                  <a:lnTo>
                    <a:pt x="1747838" y="76200"/>
                  </a:lnTo>
                  <a:lnTo>
                    <a:pt x="1714500" y="59531"/>
                  </a:lnTo>
                  <a:lnTo>
                    <a:pt x="1666875" y="40481"/>
                  </a:lnTo>
                  <a:lnTo>
                    <a:pt x="1593056" y="14288"/>
                  </a:lnTo>
                  <a:lnTo>
                    <a:pt x="1531144" y="0"/>
                  </a:lnTo>
                  <a:lnTo>
                    <a:pt x="1500188" y="0"/>
                  </a:lnTo>
                  <a:lnTo>
                    <a:pt x="1471613" y="4763"/>
                  </a:lnTo>
                  <a:lnTo>
                    <a:pt x="1445419" y="11906"/>
                  </a:lnTo>
                  <a:lnTo>
                    <a:pt x="1376363" y="42863"/>
                  </a:lnTo>
                  <a:lnTo>
                    <a:pt x="1266825" y="73819"/>
                  </a:lnTo>
                  <a:lnTo>
                    <a:pt x="1107281" y="116681"/>
                  </a:lnTo>
                  <a:lnTo>
                    <a:pt x="995363" y="135731"/>
                  </a:lnTo>
                  <a:lnTo>
                    <a:pt x="604838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5">
              <a:extLst>
                <a:ext uri="{FF2B5EF4-FFF2-40B4-BE49-F238E27FC236}">
                  <a16:creationId xmlns:a16="http://schemas.microsoft.com/office/drawing/2014/main" id="{CA3999FA-C3F6-4069-918C-8F02043AABB5}"/>
                </a:ext>
              </a:extLst>
            </p:cNvPr>
            <p:cNvSpPr/>
            <p:nvPr/>
          </p:nvSpPr>
          <p:spPr>
            <a:xfrm>
              <a:off x="6367464" y="1414464"/>
              <a:ext cx="504825" cy="1766887"/>
            </a:xfrm>
            <a:custGeom>
              <a:avLst/>
              <a:gdLst>
                <a:gd name="connsiteX0" fmla="*/ 190500 w 504825"/>
                <a:gd name="connsiteY0" fmla="*/ 695325 h 1766887"/>
                <a:gd name="connsiteX1" fmla="*/ 190500 w 504825"/>
                <a:gd name="connsiteY1" fmla="*/ 316706 h 1766887"/>
                <a:gd name="connsiteX2" fmla="*/ 185737 w 504825"/>
                <a:gd name="connsiteY2" fmla="*/ 278606 h 1766887"/>
                <a:gd name="connsiteX3" fmla="*/ 176212 w 504825"/>
                <a:gd name="connsiteY3" fmla="*/ 247650 h 1766887"/>
                <a:gd name="connsiteX4" fmla="*/ 164306 w 504825"/>
                <a:gd name="connsiteY4" fmla="*/ 221456 h 1766887"/>
                <a:gd name="connsiteX5" fmla="*/ 147637 w 504825"/>
                <a:gd name="connsiteY5" fmla="*/ 195262 h 1766887"/>
                <a:gd name="connsiteX6" fmla="*/ 130968 w 504825"/>
                <a:gd name="connsiteY6" fmla="*/ 171450 h 1766887"/>
                <a:gd name="connsiteX7" fmla="*/ 102393 w 504825"/>
                <a:gd name="connsiteY7" fmla="*/ 138112 h 1766887"/>
                <a:gd name="connsiteX8" fmla="*/ 80962 w 504825"/>
                <a:gd name="connsiteY8" fmla="*/ 116681 h 1766887"/>
                <a:gd name="connsiteX9" fmla="*/ 54768 w 504825"/>
                <a:gd name="connsiteY9" fmla="*/ 92868 h 1766887"/>
                <a:gd name="connsiteX10" fmla="*/ 38100 w 504825"/>
                <a:gd name="connsiteY10" fmla="*/ 78581 h 1766887"/>
                <a:gd name="connsiteX11" fmla="*/ 21431 w 504825"/>
                <a:gd name="connsiteY11" fmla="*/ 61912 h 1766887"/>
                <a:gd name="connsiteX12" fmla="*/ 9525 w 504825"/>
                <a:gd name="connsiteY12" fmla="*/ 50006 h 1766887"/>
                <a:gd name="connsiteX13" fmla="*/ 2381 w 504825"/>
                <a:gd name="connsiteY13" fmla="*/ 35718 h 1766887"/>
                <a:gd name="connsiteX14" fmla="*/ 0 w 504825"/>
                <a:gd name="connsiteY14" fmla="*/ 16668 h 1766887"/>
                <a:gd name="connsiteX15" fmla="*/ 4762 w 504825"/>
                <a:gd name="connsiteY15" fmla="*/ 4762 h 1766887"/>
                <a:gd name="connsiteX16" fmla="*/ 14287 w 504825"/>
                <a:gd name="connsiteY16" fmla="*/ 2381 h 1766887"/>
                <a:gd name="connsiteX17" fmla="*/ 35718 w 504825"/>
                <a:gd name="connsiteY17" fmla="*/ 0 h 1766887"/>
                <a:gd name="connsiteX18" fmla="*/ 83343 w 504825"/>
                <a:gd name="connsiteY18" fmla="*/ 7143 h 1766887"/>
                <a:gd name="connsiteX19" fmla="*/ 152400 w 504825"/>
                <a:gd name="connsiteY19" fmla="*/ 28575 h 1766887"/>
                <a:gd name="connsiteX20" fmla="*/ 271462 w 504825"/>
                <a:gd name="connsiteY20" fmla="*/ 71437 h 1766887"/>
                <a:gd name="connsiteX21" fmla="*/ 347662 w 504825"/>
                <a:gd name="connsiteY21" fmla="*/ 107156 h 1766887"/>
                <a:gd name="connsiteX22" fmla="*/ 400050 w 504825"/>
                <a:gd name="connsiteY22" fmla="*/ 138112 h 1766887"/>
                <a:gd name="connsiteX23" fmla="*/ 442912 w 504825"/>
                <a:gd name="connsiteY23" fmla="*/ 169068 h 1766887"/>
                <a:gd name="connsiteX24" fmla="*/ 471487 w 504825"/>
                <a:gd name="connsiteY24" fmla="*/ 197643 h 1766887"/>
                <a:gd name="connsiteX25" fmla="*/ 497681 w 504825"/>
                <a:gd name="connsiteY25" fmla="*/ 233362 h 1766887"/>
                <a:gd name="connsiteX26" fmla="*/ 504825 w 504825"/>
                <a:gd name="connsiteY26" fmla="*/ 259556 h 1766887"/>
                <a:gd name="connsiteX27" fmla="*/ 495300 w 504825"/>
                <a:gd name="connsiteY27" fmla="*/ 300037 h 1766887"/>
                <a:gd name="connsiteX28" fmla="*/ 473868 w 504825"/>
                <a:gd name="connsiteY28" fmla="*/ 352425 h 1766887"/>
                <a:gd name="connsiteX29" fmla="*/ 459581 w 504825"/>
                <a:gd name="connsiteY29" fmla="*/ 385762 h 1766887"/>
                <a:gd name="connsiteX30" fmla="*/ 442912 w 504825"/>
                <a:gd name="connsiteY30" fmla="*/ 564356 h 1766887"/>
                <a:gd name="connsiteX31" fmla="*/ 411956 w 504825"/>
                <a:gd name="connsiteY31" fmla="*/ 921543 h 1766887"/>
                <a:gd name="connsiteX32" fmla="*/ 414337 w 504825"/>
                <a:gd name="connsiteY32" fmla="*/ 1066800 h 1766887"/>
                <a:gd name="connsiteX33" fmla="*/ 404812 w 504825"/>
                <a:gd name="connsiteY33" fmla="*/ 1328737 h 1766887"/>
                <a:gd name="connsiteX34" fmla="*/ 388143 w 504825"/>
                <a:gd name="connsiteY34" fmla="*/ 1743075 h 1766887"/>
                <a:gd name="connsiteX35" fmla="*/ 190500 w 504825"/>
                <a:gd name="connsiteY35" fmla="*/ 1766887 h 1766887"/>
                <a:gd name="connsiteX36" fmla="*/ 190500 w 504825"/>
                <a:gd name="connsiteY36" fmla="*/ 1638300 h 1766887"/>
                <a:gd name="connsiteX37" fmla="*/ 188118 w 504825"/>
                <a:gd name="connsiteY37" fmla="*/ 1295400 h 1766887"/>
                <a:gd name="connsiteX38" fmla="*/ 188118 w 504825"/>
                <a:gd name="connsiteY38" fmla="*/ 1078706 h 1766887"/>
                <a:gd name="connsiteX39" fmla="*/ 190500 w 504825"/>
                <a:gd name="connsiteY39" fmla="*/ 695325 h 1766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04825" h="1766887">
                  <a:moveTo>
                    <a:pt x="190500" y="695325"/>
                  </a:moveTo>
                  <a:lnTo>
                    <a:pt x="190500" y="316706"/>
                  </a:lnTo>
                  <a:lnTo>
                    <a:pt x="185737" y="278606"/>
                  </a:lnTo>
                  <a:lnTo>
                    <a:pt x="176212" y="247650"/>
                  </a:lnTo>
                  <a:lnTo>
                    <a:pt x="164306" y="221456"/>
                  </a:lnTo>
                  <a:lnTo>
                    <a:pt x="147637" y="195262"/>
                  </a:lnTo>
                  <a:lnTo>
                    <a:pt x="130968" y="171450"/>
                  </a:lnTo>
                  <a:lnTo>
                    <a:pt x="102393" y="138112"/>
                  </a:lnTo>
                  <a:lnTo>
                    <a:pt x="80962" y="116681"/>
                  </a:lnTo>
                  <a:lnTo>
                    <a:pt x="54768" y="92868"/>
                  </a:lnTo>
                  <a:lnTo>
                    <a:pt x="38100" y="78581"/>
                  </a:lnTo>
                  <a:lnTo>
                    <a:pt x="21431" y="61912"/>
                  </a:lnTo>
                  <a:lnTo>
                    <a:pt x="9525" y="50006"/>
                  </a:lnTo>
                  <a:lnTo>
                    <a:pt x="2381" y="35718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14287" y="2381"/>
                  </a:lnTo>
                  <a:lnTo>
                    <a:pt x="35718" y="0"/>
                  </a:lnTo>
                  <a:lnTo>
                    <a:pt x="83343" y="7143"/>
                  </a:lnTo>
                  <a:lnTo>
                    <a:pt x="152400" y="28575"/>
                  </a:lnTo>
                  <a:lnTo>
                    <a:pt x="271462" y="71437"/>
                  </a:lnTo>
                  <a:lnTo>
                    <a:pt x="347662" y="107156"/>
                  </a:lnTo>
                  <a:lnTo>
                    <a:pt x="400050" y="138112"/>
                  </a:lnTo>
                  <a:lnTo>
                    <a:pt x="442912" y="169068"/>
                  </a:lnTo>
                  <a:lnTo>
                    <a:pt x="471487" y="197643"/>
                  </a:lnTo>
                  <a:lnTo>
                    <a:pt x="497681" y="233362"/>
                  </a:lnTo>
                  <a:lnTo>
                    <a:pt x="504825" y="259556"/>
                  </a:lnTo>
                  <a:lnTo>
                    <a:pt x="495300" y="300037"/>
                  </a:lnTo>
                  <a:lnTo>
                    <a:pt x="473868" y="352425"/>
                  </a:lnTo>
                  <a:lnTo>
                    <a:pt x="459581" y="385762"/>
                  </a:lnTo>
                  <a:lnTo>
                    <a:pt x="442912" y="564356"/>
                  </a:lnTo>
                  <a:lnTo>
                    <a:pt x="411956" y="921543"/>
                  </a:lnTo>
                  <a:cubicBezTo>
                    <a:pt x="412750" y="969962"/>
                    <a:pt x="413543" y="1018381"/>
                    <a:pt x="414337" y="1066800"/>
                  </a:cubicBezTo>
                  <a:lnTo>
                    <a:pt x="404812" y="1328737"/>
                  </a:lnTo>
                  <a:lnTo>
                    <a:pt x="388143" y="1743075"/>
                  </a:lnTo>
                  <a:lnTo>
                    <a:pt x="190500" y="1766887"/>
                  </a:lnTo>
                  <a:lnTo>
                    <a:pt x="190500" y="1638300"/>
                  </a:lnTo>
                  <a:lnTo>
                    <a:pt x="188118" y="1295400"/>
                  </a:lnTo>
                  <a:lnTo>
                    <a:pt x="188118" y="1078706"/>
                  </a:lnTo>
                  <a:lnTo>
                    <a:pt x="190500" y="695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6">
              <a:extLst>
                <a:ext uri="{FF2B5EF4-FFF2-40B4-BE49-F238E27FC236}">
                  <a16:creationId xmlns:a16="http://schemas.microsoft.com/office/drawing/2014/main" id="{4AE98D9B-1710-4C6F-9884-5DEDB7E777E7}"/>
                </a:ext>
              </a:extLst>
            </p:cNvPr>
            <p:cNvSpPr/>
            <p:nvPr/>
          </p:nvSpPr>
          <p:spPr>
            <a:xfrm>
              <a:off x="4994275" y="2986088"/>
              <a:ext cx="3100388" cy="531812"/>
            </a:xfrm>
            <a:custGeom>
              <a:avLst/>
              <a:gdLst>
                <a:gd name="connsiteX0" fmla="*/ 991673 w 3101233"/>
                <a:gd name="connsiteY0" fmla="*/ 190607 h 533185"/>
                <a:gd name="connsiteX1" fmla="*/ 1316221 w 3101233"/>
                <a:gd name="connsiteY1" fmla="*/ 144243 h 533185"/>
                <a:gd name="connsiteX2" fmla="*/ 1578950 w 3101233"/>
                <a:gd name="connsiteY2" fmla="*/ 108182 h 533185"/>
                <a:gd name="connsiteX3" fmla="*/ 1851982 w 3101233"/>
                <a:gd name="connsiteY3" fmla="*/ 77273 h 533185"/>
                <a:gd name="connsiteX4" fmla="*/ 2021983 w 3101233"/>
                <a:gd name="connsiteY4" fmla="*/ 61818 h 533185"/>
                <a:gd name="connsiteX5" fmla="*/ 2202287 w 3101233"/>
                <a:gd name="connsiteY5" fmla="*/ 51515 h 533185"/>
                <a:gd name="connsiteX6" fmla="*/ 2374864 w 3101233"/>
                <a:gd name="connsiteY6" fmla="*/ 43788 h 533185"/>
                <a:gd name="connsiteX7" fmla="*/ 2544865 w 3101233"/>
                <a:gd name="connsiteY7" fmla="*/ 43788 h 533185"/>
                <a:gd name="connsiteX8" fmla="*/ 2565472 w 3101233"/>
                <a:gd name="connsiteY8" fmla="*/ 43788 h 533185"/>
                <a:gd name="connsiteX9" fmla="*/ 2604108 w 3101233"/>
                <a:gd name="connsiteY9" fmla="*/ 28333 h 533185"/>
                <a:gd name="connsiteX10" fmla="*/ 2642745 w 3101233"/>
                <a:gd name="connsiteY10" fmla="*/ 15454 h 533185"/>
                <a:gd name="connsiteX11" fmla="*/ 2712291 w 3101233"/>
                <a:gd name="connsiteY11" fmla="*/ 0 h 533185"/>
                <a:gd name="connsiteX12" fmla="*/ 2740624 w 3101233"/>
                <a:gd name="connsiteY12" fmla="*/ 0 h 533185"/>
                <a:gd name="connsiteX13" fmla="*/ 2763806 w 3101233"/>
                <a:gd name="connsiteY13" fmla="*/ 2576 h 533185"/>
                <a:gd name="connsiteX14" fmla="*/ 2812746 w 3101233"/>
                <a:gd name="connsiteY14" fmla="*/ 20606 h 533185"/>
                <a:gd name="connsiteX15" fmla="*/ 2897747 w 3101233"/>
                <a:gd name="connsiteY15" fmla="*/ 56667 h 533185"/>
                <a:gd name="connsiteX16" fmla="*/ 2985323 w 3101233"/>
                <a:gd name="connsiteY16" fmla="*/ 100455 h 533185"/>
                <a:gd name="connsiteX17" fmla="*/ 3039414 w 3101233"/>
                <a:gd name="connsiteY17" fmla="*/ 133940 h 533185"/>
                <a:gd name="connsiteX18" fmla="*/ 3062596 w 3101233"/>
                <a:gd name="connsiteY18" fmla="*/ 151971 h 533185"/>
                <a:gd name="connsiteX19" fmla="*/ 3080627 w 3101233"/>
                <a:gd name="connsiteY19" fmla="*/ 170001 h 533185"/>
                <a:gd name="connsiteX20" fmla="*/ 3098657 w 3101233"/>
                <a:gd name="connsiteY20" fmla="*/ 200910 h 533185"/>
                <a:gd name="connsiteX21" fmla="*/ 3101233 w 3101233"/>
                <a:gd name="connsiteY21" fmla="*/ 224092 h 533185"/>
                <a:gd name="connsiteX22" fmla="*/ 3093505 w 3101233"/>
                <a:gd name="connsiteY22" fmla="*/ 247274 h 533185"/>
                <a:gd name="connsiteX23" fmla="*/ 3070323 w 3101233"/>
                <a:gd name="connsiteY23" fmla="*/ 265305 h 533185"/>
                <a:gd name="connsiteX24" fmla="*/ 3021384 w 3101233"/>
                <a:gd name="connsiteY24" fmla="*/ 280759 h 533185"/>
                <a:gd name="connsiteX25" fmla="*/ 2975020 w 3101233"/>
                <a:gd name="connsiteY25" fmla="*/ 288487 h 533185"/>
                <a:gd name="connsiteX26" fmla="*/ 2923504 w 3101233"/>
                <a:gd name="connsiteY26" fmla="*/ 285911 h 533185"/>
                <a:gd name="connsiteX27" fmla="*/ 2794716 w 3101233"/>
                <a:gd name="connsiteY27" fmla="*/ 273032 h 533185"/>
                <a:gd name="connsiteX28" fmla="*/ 2635018 w 3101233"/>
                <a:gd name="connsiteY28" fmla="*/ 265305 h 533185"/>
                <a:gd name="connsiteX29" fmla="*/ 2377440 w 3101233"/>
                <a:gd name="connsiteY29" fmla="*/ 257577 h 533185"/>
                <a:gd name="connsiteX30" fmla="*/ 2076074 w 3101233"/>
                <a:gd name="connsiteY30" fmla="*/ 265305 h 533185"/>
                <a:gd name="connsiteX31" fmla="*/ 1756678 w 3101233"/>
                <a:gd name="connsiteY31" fmla="*/ 283335 h 533185"/>
                <a:gd name="connsiteX32" fmla="*/ 1524859 w 3101233"/>
                <a:gd name="connsiteY32" fmla="*/ 306517 h 533185"/>
                <a:gd name="connsiteX33" fmla="*/ 1303342 w 3101233"/>
                <a:gd name="connsiteY33" fmla="*/ 334851 h 533185"/>
                <a:gd name="connsiteX34" fmla="*/ 1050916 w 3101233"/>
                <a:gd name="connsiteY34" fmla="*/ 383790 h 533185"/>
                <a:gd name="connsiteX35" fmla="*/ 790763 w 3101233"/>
                <a:gd name="connsiteY35" fmla="*/ 440457 h 533185"/>
                <a:gd name="connsiteX36" fmla="*/ 553792 w 3101233"/>
                <a:gd name="connsiteY36" fmla="*/ 497124 h 533185"/>
                <a:gd name="connsiteX37" fmla="*/ 406972 w 3101233"/>
                <a:gd name="connsiteY37" fmla="*/ 533185 h 533185"/>
                <a:gd name="connsiteX38" fmla="*/ 391518 w 3101233"/>
                <a:gd name="connsiteY38" fmla="*/ 530609 h 533185"/>
                <a:gd name="connsiteX39" fmla="*/ 358033 w 3101233"/>
                <a:gd name="connsiteY39" fmla="*/ 522882 h 533185"/>
                <a:gd name="connsiteX40" fmla="*/ 296214 w 3101233"/>
                <a:gd name="connsiteY40" fmla="*/ 502276 h 533185"/>
                <a:gd name="connsiteX41" fmla="*/ 229244 w 3101233"/>
                <a:gd name="connsiteY41" fmla="*/ 471367 h 533185"/>
                <a:gd name="connsiteX42" fmla="*/ 200911 w 3101233"/>
                <a:gd name="connsiteY42" fmla="*/ 455912 h 533185"/>
                <a:gd name="connsiteX43" fmla="*/ 141668 w 3101233"/>
                <a:gd name="connsiteY43" fmla="*/ 417275 h 533185"/>
                <a:gd name="connsiteX44" fmla="*/ 118486 w 3101233"/>
                <a:gd name="connsiteY44" fmla="*/ 399245 h 533185"/>
                <a:gd name="connsiteX45" fmla="*/ 90152 w 3101233"/>
                <a:gd name="connsiteY45" fmla="*/ 376063 h 533185"/>
                <a:gd name="connsiteX46" fmla="*/ 61819 w 3101233"/>
                <a:gd name="connsiteY46" fmla="*/ 345154 h 533185"/>
                <a:gd name="connsiteX47" fmla="*/ 33485 w 3101233"/>
                <a:gd name="connsiteY47" fmla="*/ 306517 h 533185"/>
                <a:gd name="connsiteX48" fmla="*/ 7727 w 3101233"/>
                <a:gd name="connsiteY48" fmla="*/ 260153 h 533185"/>
                <a:gd name="connsiteX49" fmla="*/ 0 w 3101233"/>
                <a:gd name="connsiteY49" fmla="*/ 236971 h 533185"/>
                <a:gd name="connsiteX50" fmla="*/ 2576 w 3101233"/>
                <a:gd name="connsiteY50" fmla="*/ 221516 h 533185"/>
                <a:gd name="connsiteX51" fmla="*/ 10303 w 3101233"/>
                <a:gd name="connsiteY51" fmla="*/ 211213 h 533185"/>
                <a:gd name="connsiteX52" fmla="*/ 28334 w 3101233"/>
                <a:gd name="connsiteY52" fmla="*/ 206062 h 533185"/>
                <a:gd name="connsiteX53" fmla="*/ 69546 w 3101233"/>
                <a:gd name="connsiteY53" fmla="*/ 213789 h 533185"/>
                <a:gd name="connsiteX54" fmla="*/ 113334 w 3101233"/>
                <a:gd name="connsiteY54" fmla="*/ 229244 h 533185"/>
                <a:gd name="connsiteX55" fmla="*/ 151971 w 3101233"/>
                <a:gd name="connsiteY55" fmla="*/ 244698 h 533185"/>
                <a:gd name="connsiteX56" fmla="*/ 213789 w 3101233"/>
                <a:gd name="connsiteY56" fmla="*/ 260153 h 533185"/>
                <a:gd name="connsiteX57" fmla="*/ 303942 w 3101233"/>
                <a:gd name="connsiteY57" fmla="*/ 270456 h 533185"/>
                <a:gd name="connsiteX58" fmla="*/ 388942 w 3101233"/>
                <a:gd name="connsiteY58" fmla="*/ 273032 h 533185"/>
                <a:gd name="connsiteX59" fmla="*/ 499700 w 3101233"/>
                <a:gd name="connsiteY59" fmla="*/ 265305 h 533185"/>
                <a:gd name="connsiteX60" fmla="*/ 726369 w 3101233"/>
                <a:gd name="connsiteY60" fmla="*/ 229244 h 533185"/>
                <a:gd name="connsiteX61" fmla="*/ 991673 w 3101233"/>
                <a:gd name="connsiteY61" fmla="*/ 190607 h 53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101233" h="533185">
                  <a:moveTo>
                    <a:pt x="991673" y="190607"/>
                  </a:moveTo>
                  <a:lnTo>
                    <a:pt x="1316221" y="144243"/>
                  </a:lnTo>
                  <a:lnTo>
                    <a:pt x="1578950" y="108182"/>
                  </a:lnTo>
                  <a:lnTo>
                    <a:pt x="1851982" y="77273"/>
                  </a:lnTo>
                  <a:lnTo>
                    <a:pt x="2021983" y="61818"/>
                  </a:lnTo>
                  <a:lnTo>
                    <a:pt x="2202287" y="51515"/>
                  </a:lnTo>
                  <a:lnTo>
                    <a:pt x="2374864" y="43788"/>
                  </a:lnTo>
                  <a:lnTo>
                    <a:pt x="2544865" y="43788"/>
                  </a:lnTo>
                  <a:lnTo>
                    <a:pt x="2565472" y="43788"/>
                  </a:lnTo>
                  <a:lnTo>
                    <a:pt x="2604108" y="28333"/>
                  </a:lnTo>
                  <a:lnTo>
                    <a:pt x="2642745" y="15454"/>
                  </a:lnTo>
                  <a:lnTo>
                    <a:pt x="2712291" y="0"/>
                  </a:lnTo>
                  <a:lnTo>
                    <a:pt x="2740624" y="0"/>
                  </a:lnTo>
                  <a:lnTo>
                    <a:pt x="2763806" y="2576"/>
                  </a:lnTo>
                  <a:lnTo>
                    <a:pt x="2812746" y="20606"/>
                  </a:lnTo>
                  <a:lnTo>
                    <a:pt x="2897747" y="56667"/>
                  </a:lnTo>
                  <a:lnTo>
                    <a:pt x="2985323" y="100455"/>
                  </a:lnTo>
                  <a:lnTo>
                    <a:pt x="3039414" y="133940"/>
                  </a:lnTo>
                  <a:lnTo>
                    <a:pt x="3062596" y="151971"/>
                  </a:lnTo>
                  <a:lnTo>
                    <a:pt x="3080627" y="170001"/>
                  </a:lnTo>
                  <a:lnTo>
                    <a:pt x="3098657" y="200910"/>
                  </a:lnTo>
                  <a:lnTo>
                    <a:pt x="3101233" y="224092"/>
                  </a:lnTo>
                  <a:lnTo>
                    <a:pt x="3093505" y="247274"/>
                  </a:lnTo>
                  <a:lnTo>
                    <a:pt x="3070323" y="265305"/>
                  </a:lnTo>
                  <a:lnTo>
                    <a:pt x="3021384" y="280759"/>
                  </a:lnTo>
                  <a:lnTo>
                    <a:pt x="2975020" y="288487"/>
                  </a:lnTo>
                  <a:lnTo>
                    <a:pt x="2923504" y="285911"/>
                  </a:lnTo>
                  <a:lnTo>
                    <a:pt x="2794716" y="273032"/>
                  </a:lnTo>
                  <a:lnTo>
                    <a:pt x="2635018" y="265305"/>
                  </a:lnTo>
                  <a:lnTo>
                    <a:pt x="2377440" y="257577"/>
                  </a:lnTo>
                  <a:lnTo>
                    <a:pt x="2076074" y="265305"/>
                  </a:lnTo>
                  <a:lnTo>
                    <a:pt x="1756678" y="283335"/>
                  </a:lnTo>
                  <a:lnTo>
                    <a:pt x="1524859" y="306517"/>
                  </a:lnTo>
                  <a:lnTo>
                    <a:pt x="1303342" y="334851"/>
                  </a:lnTo>
                  <a:lnTo>
                    <a:pt x="1050916" y="383790"/>
                  </a:lnTo>
                  <a:lnTo>
                    <a:pt x="790763" y="440457"/>
                  </a:lnTo>
                  <a:lnTo>
                    <a:pt x="553792" y="497124"/>
                  </a:lnTo>
                  <a:lnTo>
                    <a:pt x="406972" y="533185"/>
                  </a:lnTo>
                  <a:lnTo>
                    <a:pt x="391518" y="530609"/>
                  </a:lnTo>
                  <a:lnTo>
                    <a:pt x="358033" y="522882"/>
                  </a:lnTo>
                  <a:lnTo>
                    <a:pt x="296214" y="502276"/>
                  </a:lnTo>
                  <a:lnTo>
                    <a:pt x="229244" y="471367"/>
                  </a:lnTo>
                  <a:lnTo>
                    <a:pt x="200911" y="455912"/>
                  </a:lnTo>
                  <a:lnTo>
                    <a:pt x="141668" y="417275"/>
                  </a:lnTo>
                  <a:lnTo>
                    <a:pt x="118486" y="399245"/>
                  </a:lnTo>
                  <a:lnTo>
                    <a:pt x="90152" y="376063"/>
                  </a:lnTo>
                  <a:lnTo>
                    <a:pt x="61819" y="345154"/>
                  </a:lnTo>
                  <a:lnTo>
                    <a:pt x="33485" y="306517"/>
                  </a:lnTo>
                  <a:lnTo>
                    <a:pt x="7727" y="260153"/>
                  </a:lnTo>
                  <a:lnTo>
                    <a:pt x="0" y="236971"/>
                  </a:lnTo>
                  <a:lnTo>
                    <a:pt x="2576" y="221516"/>
                  </a:lnTo>
                  <a:lnTo>
                    <a:pt x="10303" y="211213"/>
                  </a:lnTo>
                  <a:lnTo>
                    <a:pt x="28334" y="206062"/>
                  </a:lnTo>
                  <a:lnTo>
                    <a:pt x="69546" y="213789"/>
                  </a:lnTo>
                  <a:lnTo>
                    <a:pt x="113334" y="229244"/>
                  </a:lnTo>
                  <a:lnTo>
                    <a:pt x="151971" y="244698"/>
                  </a:lnTo>
                  <a:lnTo>
                    <a:pt x="213789" y="260153"/>
                  </a:lnTo>
                  <a:lnTo>
                    <a:pt x="303942" y="270456"/>
                  </a:lnTo>
                  <a:lnTo>
                    <a:pt x="388942" y="273032"/>
                  </a:lnTo>
                  <a:lnTo>
                    <a:pt x="499700" y="265305"/>
                  </a:lnTo>
                  <a:lnTo>
                    <a:pt x="726369" y="229244"/>
                  </a:lnTo>
                  <a:lnTo>
                    <a:pt x="991673" y="190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8">
              <a:extLst>
                <a:ext uri="{FF2B5EF4-FFF2-40B4-BE49-F238E27FC236}">
                  <a16:creationId xmlns:a16="http://schemas.microsoft.com/office/drawing/2014/main" id="{4F6D80D5-AF4C-4F21-8263-5703B7C7CACD}"/>
                </a:ext>
              </a:extLst>
            </p:cNvPr>
            <p:cNvSpPr/>
            <p:nvPr/>
          </p:nvSpPr>
          <p:spPr>
            <a:xfrm>
              <a:off x="5843588" y="3765551"/>
              <a:ext cx="1955800" cy="1185863"/>
            </a:xfrm>
            <a:custGeom>
              <a:avLst/>
              <a:gdLst>
                <a:gd name="connsiteX0" fmla="*/ 860308 w 1955013"/>
                <a:gd name="connsiteY0" fmla="*/ 316820 h 1184856"/>
                <a:gd name="connsiteX1" fmla="*/ 489397 w 1955013"/>
                <a:gd name="connsiteY1" fmla="*/ 347729 h 1184856"/>
                <a:gd name="connsiteX2" fmla="*/ 51515 w 1955013"/>
                <a:gd name="connsiteY2" fmla="*/ 383790 h 1184856"/>
                <a:gd name="connsiteX3" fmla="*/ 0 w 1955013"/>
                <a:gd name="connsiteY3" fmla="*/ 188031 h 1184856"/>
                <a:gd name="connsiteX4" fmla="*/ 38636 w 1955013"/>
                <a:gd name="connsiteY4" fmla="*/ 198334 h 1184856"/>
                <a:gd name="connsiteX5" fmla="*/ 74697 w 1955013"/>
                <a:gd name="connsiteY5" fmla="*/ 198334 h 1184856"/>
                <a:gd name="connsiteX6" fmla="*/ 309093 w 1955013"/>
                <a:gd name="connsiteY6" fmla="*/ 175152 h 1184856"/>
                <a:gd name="connsiteX7" fmla="*/ 752126 w 1955013"/>
                <a:gd name="connsiteY7" fmla="*/ 131364 h 1184856"/>
                <a:gd name="connsiteX8" fmla="*/ 1099856 w 1955013"/>
                <a:gd name="connsiteY8" fmla="*/ 97879 h 1184856"/>
                <a:gd name="connsiteX9" fmla="*/ 1403797 w 1955013"/>
                <a:gd name="connsiteY9" fmla="*/ 66970 h 1184856"/>
                <a:gd name="connsiteX10" fmla="*/ 1432130 w 1955013"/>
                <a:gd name="connsiteY10" fmla="*/ 64394 h 1184856"/>
                <a:gd name="connsiteX11" fmla="*/ 1511979 w 1955013"/>
                <a:gd name="connsiteY11" fmla="*/ 33485 h 1184856"/>
                <a:gd name="connsiteX12" fmla="*/ 1594404 w 1955013"/>
                <a:gd name="connsiteY12" fmla="*/ 2575 h 1184856"/>
                <a:gd name="connsiteX13" fmla="*/ 1607283 w 1955013"/>
                <a:gd name="connsiteY13" fmla="*/ 0 h 1184856"/>
                <a:gd name="connsiteX14" fmla="*/ 1627889 w 1955013"/>
                <a:gd name="connsiteY14" fmla="*/ 5151 h 1184856"/>
                <a:gd name="connsiteX15" fmla="*/ 1710314 w 1955013"/>
                <a:gd name="connsiteY15" fmla="*/ 56667 h 1184856"/>
                <a:gd name="connsiteX16" fmla="*/ 1772133 w 1955013"/>
                <a:gd name="connsiteY16" fmla="*/ 103031 h 1184856"/>
                <a:gd name="connsiteX17" fmla="*/ 1851982 w 1955013"/>
                <a:gd name="connsiteY17" fmla="*/ 162273 h 1184856"/>
                <a:gd name="connsiteX18" fmla="*/ 1911225 w 1955013"/>
                <a:gd name="connsiteY18" fmla="*/ 211213 h 1184856"/>
                <a:gd name="connsiteX19" fmla="*/ 1934406 w 1955013"/>
                <a:gd name="connsiteY19" fmla="*/ 231819 h 1184856"/>
                <a:gd name="connsiteX20" fmla="*/ 1947285 w 1955013"/>
                <a:gd name="connsiteY20" fmla="*/ 249850 h 1184856"/>
                <a:gd name="connsiteX21" fmla="*/ 1955013 w 1955013"/>
                <a:gd name="connsiteY21" fmla="*/ 275607 h 1184856"/>
                <a:gd name="connsiteX22" fmla="*/ 1955013 w 1955013"/>
                <a:gd name="connsiteY22" fmla="*/ 293638 h 1184856"/>
                <a:gd name="connsiteX23" fmla="*/ 1949861 w 1955013"/>
                <a:gd name="connsiteY23" fmla="*/ 306517 h 1184856"/>
                <a:gd name="connsiteX24" fmla="*/ 1934406 w 1955013"/>
                <a:gd name="connsiteY24" fmla="*/ 327123 h 1184856"/>
                <a:gd name="connsiteX25" fmla="*/ 1916376 w 1955013"/>
                <a:gd name="connsiteY25" fmla="*/ 342578 h 1184856"/>
                <a:gd name="connsiteX26" fmla="*/ 1898346 w 1955013"/>
                <a:gd name="connsiteY26" fmla="*/ 352881 h 1184856"/>
                <a:gd name="connsiteX27" fmla="*/ 1877739 w 1955013"/>
                <a:gd name="connsiteY27" fmla="*/ 376063 h 1184856"/>
                <a:gd name="connsiteX28" fmla="*/ 1854557 w 1955013"/>
                <a:gd name="connsiteY28" fmla="*/ 409548 h 1184856"/>
                <a:gd name="connsiteX29" fmla="*/ 1836527 w 1955013"/>
                <a:gd name="connsiteY29" fmla="*/ 448184 h 1184856"/>
                <a:gd name="connsiteX30" fmla="*/ 1823648 w 1955013"/>
                <a:gd name="connsiteY30" fmla="*/ 504851 h 1184856"/>
                <a:gd name="connsiteX31" fmla="*/ 1782436 w 1955013"/>
                <a:gd name="connsiteY31" fmla="*/ 669701 h 1184856"/>
                <a:gd name="connsiteX32" fmla="*/ 1730920 w 1955013"/>
                <a:gd name="connsiteY32" fmla="*/ 839702 h 1184856"/>
                <a:gd name="connsiteX33" fmla="*/ 1671677 w 1955013"/>
                <a:gd name="connsiteY33" fmla="*/ 1032885 h 1184856"/>
                <a:gd name="connsiteX34" fmla="*/ 1651071 w 1955013"/>
                <a:gd name="connsiteY34" fmla="*/ 1092128 h 1184856"/>
                <a:gd name="connsiteX35" fmla="*/ 1640768 w 1955013"/>
                <a:gd name="connsiteY35" fmla="*/ 1115310 h 1184856"/>
                <a:gd name="connsiteX36" fmla="*/ 1622738 w 1955013"/>
                <a:gd name="connsiteY36" fmla="*/ 1141068 h 1184856"/>
                <a:gd name="connsiteX37" fmla="*/ 1594404 w 1955013"/>
                <a:gd name="connsiteY37" fmla="*/ 1164250 h 1184856"/>
                <a:gd name="connsiteX38" fmla="*/ 1571222 w 1955013"/>
                <a:gd name="connsiteY38" fmla="*/ 1179704 h 1184856"/>
                <a:gd name="connsiteX39" fmla="*/ 1532586 w 1955013"/>
                <a:gd name="connsiteY39" fmla="*/ 1184856 h 1184856"/>
                <a:gd name="connsiteX40" fmla="*/ 1488797 w 1955013"/>
                <a:gd name="connsiteY40" fmla="*/ 1179704 h 1184856"/>
                <a:gd name="connsiteX41" fmla="*/ 1445009 w 1955013"/>
                <a:gd name="connsiteY41" fmla="*/ 1166825 h 1184856"/>
                <a:gd name="connsiteX42" fmla="*/ 1447585 w 1955013"/>
                <a:gd name="connsiteY42" fmla="*/ 953036 h 1184856"/>
                <a:gd name="connsiteX43" fmla="*/ 1460464 w 1955013"/>
                <a:gd name="connsiteY43" fmla="*/ 873187 h 1184856"/>
                <a:gd name="connsiteX44" fmla="*/ 1470767 w 1955013"/>
                <a:gd name="connsiteY44" fmla="*/ 811369 h 1184856"/>
                <a:gd name="connsiteX45" fmla="*/ 1478494 w 1955013"/>
                <a:gd name="connsiteY45" fmla="*/ 752126 h 1184856"/>
                <a:gd name="connsiteX46" fmla="*/ 1488797 w 1955013"/>
                <a:gd name="connsiteY46" fmla="*/ 674852 h 1184856"/>
                <a:gd name="connsiteX47" fmla="*/ 1499101 w 1955013"/>
                <a:gd name="connsiteY47" fmla="*/ 607882 h 1184856"/>
                <a:gd name="connsiteX48" fmla="*/ 1506828 w 1955013"/>
                <a:gd name="connsiteY48" fmla="*/ 533185 h 1184856"/>
                <a:gd name="connsiteX49" fmla="*/ 1514555 w 1955013"/>
                <a:gd name="connsiteY49" fmla="*/ 437881 h 1184856"/>
                <a:gd name="connsiteX50" fmla="*/ 1517131 w 1955013"/>
                <a:gd name="connsiteY50" fmla="*/ 386366 h 1184856"/>
                <a:gd name="connsiteX51" fmla="*/ 1514555 w 1955013"/>
                <a:gd name="connsiteY51" fmla="*/ 358032 h 1184856"/>
                <a:gd name="connsiteX52" fmla="*/ 1506828 w 1955013"/>
                <a:gd name="connsiteY52" fmla="*/ 329699 h 1184856"/>
                <a:gd name="connsiteX53" fmla="*/ 1493949 w 1955013"/>
                <a:gd name="connsiteY53" fmla="*/ 303941 h 1184856"/>
                <a:gd name="connsiteX54" fmla="*/ 1481070 w 1955013"/>
                <a:gd name="connsiteY54" fmla="*/ 291062 h 1184856"/>
                <a:gd name="connsiteX55" fmla="*/ 1465616 w 1955013"/>
                <a:gd name="connsiteY55" fmla="*/ 280759 h 1184856"/>
                <a:gd name="connsiteX56" fmla="*/ 1432130 w 1955013"/>
                <a:gd name="connsiteY56" fmla="*/ 267880 h 1184856"/>
                <a:gd name="connsiteX57" fmla="*/ 1236372 w 1955013"/>
                <a:gd name="connsiteY57" fmla="*/ 283335 h 1184856"/>
                <a:gd name="connsiteX58" fmla="*/ 860308 w 1955013"/>
                <a:gd name="connsiteY58" fmla="*/ 316820 h 118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55013" h="1184856">
                  <a:moveTo>
                    <a:pt x="860308" y="316820"/>
                  </a:moveTo>
                  <a:lnTo>
                    <a:pt x="489397" y="347729"/>
                  </a:lnTo>
                  <a:lnTo>
                    <a:pt x="51515" y="383790"/>
                  </a:lnTo>
                  <a:lnTo>
                    <a:pt x="0" y="188031"/>
                  </a:lnTo>
                  <a:lnTo>
                    <a:pt x="38636" y="198334"/>
                  </a:lnTo>
                  <a:lnTo>
                    <a:pt x="74697" y="198334"/>
                  </a:lnTo>
                  <a:lnTo>
                    <a:pt x="309093" y="175152"/>
                  </a:lnTo>
                  <a:lnTo>
                    <a:pt x="752126" y="131364"/>
                  </a:lnTo>
                  <a:lnTo>
                    <a:pt x="1099856" y="97879"/>
                  </a:lnTo>
                  <a:lnTo>
                    <a:pt x="1403797" y="66970"/>
                  </a:lnTo>
                  <a:lnTo>
                    <a:pt x="1432130" y="64394"/>
                  </a:lnTo>
                  <a:lnTo>
                    <a:pt x="1511979" y="33485"/>
                  </a:lnTo>
                  <a:lnTo>
                    <a:pt x="1594404" y="2575"/>
                  </a:lnTo>
                  <a:lnTo>
                    <a:pt x="1607283" y="0"/>
                  </a:lnTo>
                  <a:lnTo>
                    <a:pt x="1627889" y="5151"/>
                  </a:lnTo>
                  <a:lnTo>
                    <a:pt x="1710314" y="56667"/>
                  </a:lnTo>
                  <a:lnTo>
                    <a:pt x="1772133" y="103031"/>
                  </a:lnTo>
                  <a:lnTo>
                    <a:pt x="1851982" y="162273"/>
                  </a:lnTo>
                  <a:lnTo>
                    <a:pt x="1911225" y="211213"/>
                  </a:lnTo>
                  <a:lnTo>
                    <a:pt x="1934406" y="231819"/>
                  </a:lnTo>
                  <a:lnTo>
                    <a:pt x="1947285" y="249850"/>
                  </a:lnTo>
                  <a:lnTo>
                    <a:pt x="1955013" y="275607"/>
                  </a:lnTo>
                  <a:lnTo>
                    <a:pt x="1955013" y="293638"/>
                  </a:lnTo>
                  <a:lnTo>
                    <a:pt x="1949861" y="306517"/>
                  </a:lnTo>
                  <a:lnTo>
                    <a:pt x="1934406" y="327123"/>
                  </a:lnTo>
                  <a:lnTo>
                    <a:pt x="1916376" y="342578"/>
                  </a:lnTo>
                  <a:lnTo>
                    <a:pt x="1898346" y="352881"/>
                  </a:lnTo>
                  <a:lnTo>
                    <a:pt x="1877739" y="376063"/>
                  </a:lnTo>
                  <a:lnTo>
                    <a:pt x="1854557" y="409548"/>
                  </a:lnTo>
                  <a:lnTo>
                    <a:pt x="1836527" y="448184"/>
                  </a:lnTo>
                  <a:lnTo>
                    <a:pt x="1823648" y="504851"/>
                  </a:lnTo>
                  <a:lnTo>
                    <a:pt x="1782436" y="669701"/>
                  </a:lnTo>
                  <a:lnTo>
                    <a:pt x="1730920" y="839702"/>
                  </a:lnTo>
                  <a:lnTo>
                    <a:pt x="1671677" y="1032885"/>
                  </a:lnTo>
                  <a:lnTo>
                    <a:pt x="1651071" y="1092128"/>
                  </a:lnTo>
                  <a:lnTo>
                    <a:pt x="1640768" y="1115310"/>
                  </a:lnTo>
                  <a:lnTo>
                    <a:pt x="1622738" y="1141068"/>
                  </a:lnTo>
                  <a:lnTo>
                    <a:pt x="1594404" y="1164250"/>
                  </a:lnTo>
                  <a:lnTo>
                    <a:pt x="1571222" y="1179704"/>
                  </a:lnTo>
                  <a:lnTo>
                    <a:pt x="1532586" y="1184856"/>
                  </a:lnTo>
                  <a:lnTo>
                    <a:pt x="1488797" y="1179704"/>
                  </a:lnTo>
                  <a:lnTo>
                    <a:pt x="1445009" y="1166825"/>
                  </a:lnTo>
                  <a:cubicBezTo>
                    <a:pt x="1445868" y="1095562"/>
                    <a:pt x="1446726" y="1024299"/>
                    <a:pt x="1447585" y="953036"/>
                  </a:cubicBezTo>
                  <a:lnTo>
                    <a:pt x="1460464" y="873187"/>
                  </a:lnTo>
                  <a:lnTo>
                    <a:pt x="1470767" y="811369"/>
                  </a:lnTo>
                  <a:lnTo>
                    <a:pt x="1478494" y="752126"/>
                  </a:lnTo>
                  <a:lnTo>
                    <a:pt x="1488797" y="674852"/>
                  </a:lnTo>
                  <a:lnTo>
                    <a:pt x="1499101" y="607882"/>
                  </a:lnTo>
                  <a:lnTo>
                    <a:pt x="1506828" y="533185"/>
                  </a:lnTo>
                  <a:lnTo>
                    <a:pt x="1514555" y="437881"/>
                  </a:lnTo>
                  <a:lnTo>
                    <a:pt x="1517131" y="386366"/>
                  </a:lnTo>
                  <a:lnTo>
                    <a:pt x="1514555" y="358032"/>
                  </a:lnTo>
                  <a:lnTo>
                    <a:pt x="1506828" y="329699"/>
                  </a:lnTo>
                  <a:lnTo>
                    <a:pt x="1493949" y="303941"/>
                  </a:lnTo>
                  <a:lnTo>
                    <a:pt x="1481070" y="291062"/>
                  </a:lnTo>
                  <a:lnTo>
                    <a:pt x="1465616" y="280759"/>
                  </a:lnTo>
                  <a:lnTo>
                    <a:pt x="1432130" y="267880"/>
                  </a:lnTo>
                  <a:lnTo>
                    <a:pt x="1236372" y="283335"/>
                  </a:lnTo>
                  <a:lnTo>
                    <a:pt x="860308" y="3168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9">
              <a:extLst>
                <a:ext uri="{FF2B5EF4-FFF2-40B4-BE49-F238E27FC236}">
                  <a16:creationId xmlns:a16="http://schemas.microsoft.com/office/drawing/2014/main" id="{CD85D95D-90B5-419E-9A3D-FD22DF3F328A}"/>
                </a:ext>
              </a:extLst>
            </p:cNvPr>
            <p:cNvSpPr/>
            <p:nvPr/>
          </p:nvSpPr>
          <p:spPr>
            <a:xfrm>
              <a:off x="5954714" y="4703763"/>
              <a:ext cx="1419225" cy="247650"/>
            </a:xfrm>
            <a:custGeom>
              <a:avLst/>
              <a:gdLst>
                <a:gd name="connsiteX0" fmla="*/ 569246 w 1419252"/>
                <a:gd name="connsiteY0" fmla="*/ 33485 h 247274"/>
                <a:gd name="connsiteX1" fmla="*/ 175153 w 1419252"/>
                <a:gd name="connsiteY1" fmla="*/ 59242 h 247274"/>
                <a:gd name="connsiteX2" fmla="*/ 0 w 1419252"/>
                <a:gd name="connsiteY2" fmla="*/ 69545 h 247274"/>
                <a:gd name="connsiteX3" fmla="*/ 12879 w 1419252"/>
                <a:gd name="connsiteY3" fmla="*/ 247274 h 247274"/>
                <a:gd name="connsiteX4" fmla="*/ 211214 w 1419252"/>
                <a:gd name="connsiteY4" fmla="*/ 234395 h 247274"/>
                <a:gd name="connsiteX5" fmla="*/ 564095 w 1419252"/>
                <a:gd name="connsiteY5" fmla="*/ 211213 h 247274"/>
                <a:gd name="connsiteX6" fmla="*/ 886067 w 1419252"/>
                <a:gd name="connsiteY6" fmla="*/ 195758 h 247274"/>
                <a:gd name="connsiteX7" fmla="*/ 1112735 w 1419252"/>
                <a:gd name="connsiteY7" fmla="*/ 193183 h 247274"/>
                <a:gd name="connsiteX8" fmla="*/ 1259554 w 1419252"/>
                <a:gd name="connsiteY8" fmla="*/ 198334 h 247274"/>
                <a:gd name="connsiteX9" fmla="*/ 1275008 w 1419252"/>
                <a:gd name="connsiteY9" fmla="*/ 200910 h 247274"/>
                <a:gd name="connsiteX10" fmla="*/ 1293039 w 1419252"/>
                <a:gd name="connsiteY10" fmla="*/ 211213 h 247274"/>
                <a:gd name="connsiteX11" fmla="*/ 1311069 w 1419252"/>
                <a:gd name="connsiteY11" fmla="*/ 221516 h 247274"/>
                <a:gd name="connsiteX12" fmla="*/ 1334251 w 1419252"/>
                <a:gd name="connsiteY12" fmla="*/ 231819 h 247274"/>
                <a:gd name="connsiteX13" fmla="*/ 1380615 w 1419252"/>
                <a:gd name="connsiteY13" fmla="*/ 242122 h 247274"/>
                <a:gd name="connsiteX14" fmla="*/ 1419252 w 1419252"/>
                <a:gd name="connsiteY14" fmla="*/ 242122 h 247274"/>
                <a:gd name="connsiteX15" fmla="*/ 1406373 w 1419252"/>
                <a:gd name="connsiteY15" fmla="*/ 0 h 247274"/>
                <a:gd name="connsiteX16" fmla="*/ 1233796 w 1419252"/>
                <a:gd name="connsiteY16" fmla="*/ 0 h 247274"/>
                <a:gd name="connsiteX17" fmla="*/ 955612 w 1419252"/>
                <a:gd name="connsiteY17" fmla="*/ 12878 h 247274"/>
                <a:gd name="connsiteX18" fmla="*/ 569246 w 1419252"/>
                <a:gd name="connsiteY18" fmla="*/ 33485 h 24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19252" h="247274">
                  <a:moveTo>
                    <a:pt x="569246" y="33485"/>
                  </a:moveTo>
                  <a:lnTo>
                    <a:pt x="175153" y="59242"/>
                  </a:lnTo>
                  <a:lnTo>
                    <a:pt x="0" y="69545"/>
                  </a:lnTo>
                  <a:lnTo>
                    <a:pt x="12879" y="247274"/>
                  </a:lnTo>
                  <a:lnTo>
                    <a:pt x="211214" y="234395"/>
                  </a:lnTo>
                  <a:lnTo>
                    <a:pt x="564095" y="211213"/>
                  </a:lnTo>
                  <a:lnTo>
                    <a:pt x="886067" y="195758"/>
                  </a:lnTo>
                  <a:lnTo>
                    <a:pt x="1112735" y="193183"/>
                  </a:lnTo>
                  <a:lnTo>
                    <a:pt x="1259554" y="198334"/>
                  </a:lnTo>
                  <a:lnTo>
                    <a:pt x="1275008" y="200910"/>
                  </a:lnTo>
                  <a:lnTo>
                    <a:pt x="1293039" y="211213"/>
                  </a:lnTo>
                  <a:lnTo>
                    <a:pt x="1311069" y="221516"/>
                  </a:lnTo>
                  <a:lnTo>
                    <a:pt x="1334251" y="231819"/>
                  </a:lnTo>
                  <a:lnTo>
                    <a:pt x="1380615" y="242122"/>
                  </a:lnTo>
                  <a:lnTo>
                    <a:pt x="1419252" y="242122"/>
                  </a:lnTo>
                  <a:lnTo>
                    <a:pt x="1406373" y="0"/>
                  </a:lnTo>
                  <a:lnTo>
                    <a:pt x="1233796" y="0"/>
                  </a:lnTo>
                  <a:lnTo>
                    <a:pt x="955612" y="12878"/>
                  </a:lnTo>
                  <a:lnTo>
                    <a:pt x="569246" y="334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2">
              <a:extLst>
                <a:ext uri="{FF2B5EF4-FFF2-40B4-BE49-F238E27FC236}">
                  <a16:creationId xmlns:a16="http://schemas.microsoft.com/office/drawing/2014/main" id="{67F0F17C-ED83-4DE4-A109-ABDDD6F77B35}"/>
                </a:ext>
              </a:extLst>
            </p:cNvPr>
            <p:cNvSpPr/>
            <p:nvPr/>
          </p:nvSpPr>
          <p:spPr>
            <a:xfrm>
              <a:off x="3716338" y="4487864"/>
              <a:ext cx="1103312" cy="695325"/>
            </a:xfrm>
            <a:custGeom>
              <a:avLst/>
              <a:gdLst>
                <a:gd name="connsiteX0" fmla="*/ 692944 w 1102519"/>
                <a:gd name="connsiteY0" fmla="*/ 476250 h 695325"/>
                <a:gd name="connsiteX1" fmla="*/ 812007 w 1102519"/>
                <a:gd name="connsiteY1" fmla="*/ 411957 h 695325"/>
                <a:gd name="connsiteX2" fmla="*/ 897732 w 1102519"/>
                <a:gd name="connsiteY2" fmla="*/ 366713 h 695325"/>
                <a:gd name="connsiteX3" fmla="*/ 973932 w 1102519"/>
                <a:gd name="connsiteY3" fmla="*/ 328613 h 695325"/>
                <a:gd name="connsiteX4" fmla="*/ 1023938 w 1102519"/>
                <a:gd name="connsiteY4" fmla="*/ 304800 h 695325"/>
                <a:gd name="connsiteX5" fmla="*/ 1059657 w 1102519"/>
                <a:gd name="connsiteY5" fmla="*/ 288132 h 695325"/>
                <a:gd name="connsiteX6" fmla="*/ 1083469 w 1102519"/>
                <a:gd name="connsiteY6" fmla="*/ 261938 h 695325"/>
                <a:gd name="connsiteX7" fmla="*/ 1102519 w 1102519"/>
                <a:gd name="connsiteY7" fmla="*/ 235744 h 695325"/>
                <a:gd name="connsiteX8" fmla="*/ 747713 w 1102519"/>
                <a:gd name="connsiteY8" fmla="*/ 0 h 695325"/>
                <a:gd name="connsiteX9" fmla="*/ 778669 w 1102519"/>
                <a:gd name="connsiteY9" fmla="*/ 50007 h 695325"/>
                <a:gd name="connsiteX10" fmla="*/ 783432 w 1102519"/>
                <a:gd name="connsiteY10" fmla="*/ 73819 h 695325"/>
                <a:gd name="connsiteX11" fmla="*/ 785813 w 1102519"/>
                <a:gd name="connsiteY11" fmla="*/ 100013 h 695325"/>
                <a:gd name="connsiteX12" fmla="*/ 778669 w 1102519"/>
                <a:gd name="connsiteY12" fmla="*/ 140494 h 695325"/>
                <a:gd name="connsiteX13" fmla="*/ 764382 w 1102519"/>
                <a:gd name="connsiteY13" fmla="*/ 178594 h 695325"/>
                <a:gd name="connsiteX14" fmla="*/ 731044 w 1102519"/>
                <a:gd name="connsiteY14" fmla="*/ 226219 h 695325"/>
                <a:gd name="connsiteX15" fmla="*/ 623888 w 1102519"/>
                <a:gd name="connsiteY15" fmla="*/ 328613 h 695325"/>
                <a:gd name="connsiteX16" fmla="*/ 500063 w 1102519"/>
                <a:gd name="connsiteY16" fmla="*/ 433388 h 695325"/>
                <a:gd name="connsiteX17" fmla="*/ 433388 w 1102519"/>
                <a:gd name="connsiteY17" fmla="*/ 483394 h 695325"/>
                <a:gd name="connsiteX18" fmla="*/ 352425 w 1102519"/>
                <a:gd name="connsiteY18" fmla="*/ 533400 h 695325"/>
                <a:gd name="connsiteX19" fmla="*/ 288132 w 1102519"/>
                <a:gd name="connsiteY19" fmla="*/ 564357 h 695325"/>
                <a:gd name="connsiteX20" fmla="*/ 221457 w 1102519"/>
                <a:gd name="connsiteY20" fmla="*/ 590550 h 695325"/>
                <a:gd name="connsiteX21" fmla="*/ 152400 w 1102519"/>
                <a:gd name="connsiteY21" fmla="*/ 607219 h 695325"/>
                <a:gd name="connsiteX22" fmla="*/ 78582 w 1102519"/>
                <a:gd name="connsiteY22" fmla="*/ 614363 h 695325"/>
                <a:gd name="connsiteX23" fmla="*/ 40482 w 1102519"/>
                <a:gd name="connsiteY23" fmla="*/ 616744 h 695325"/>
                <a:gd name="connsiteX24" fmla="*/ 26194 w 1102519"/>
                <a:gd name="connsiteY24" fmla="*/ 621507 h 695325"/>
                <a:gd name="connsiteX25" fmla="*/ 14288 w 1102519"/>
                <a:gd name="connsiteY25" fmla="*/ 631032 h 695325"/>
                <a:gd name="connsiteX26" fmla="*/ 4763 w 1102519"/>
                <a:gd name="connsiteY26" fmla="*/ 657225 h 695325"/>
                <a:gd name="connsiteX27" fmla="*/ 0 w 1102519"/>
                <a:gd name="connsiteY27" fmla="*/ 695325 h 695325"/>
                <a:gd name="connsiteX28" fmla="*/ 290513 w 1102519"/>
                <a:gd name="connsiteY28" fmla="*/ 692944 h 695325"/>
                <a:gd name="connsiteX29" fmla="*/ 423863 w 1102519"/>
                <a:gd name="connsiteY29" fmla="*/ 626269 h 695325"/>
                <a:gd name="connsiteX30" fmla="*/ 554832 w 1102519"/>
                <a:gd name="connsiteY30" fmla="*/ 552450 h 695325"/>
                <a:gd name="connsiteX31" fmla="*/ 692944 w 1102519"/>
                <a:gd name="connsiteY31" fmla="*/ 476250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02519" h="695325">
                  <a:moveTo>
                    <a:pt x="692944" y="476250"/>
                  </a:moveTo>
                  <a:lnTo>
                    <a:pt x="812007" y="411957"/>
                  </a:lnTo>
                  <a:lnTo>
                    <a:pt x="897732" y="366713"/>
                  </a:lnTo>
                  <a:lnTo>
                    <a:pt x="973932" y="328613"/>
                  </a:lnTo>
                  <a:lnTo>
                    <a:pt x="1023938" y="304800"/>
                  </a:lnTo>
                  <a:lnTo>
                    <a:pt x="1059657" y="288132"/>
                  </a:lnTo>
                  <a:lnTo>
                    <a:pt x="1083469" y="261938"/>
                  </a:lnTo>
                  <a:lnTo>
                    <a:pt x="1102519" y="235744"/>
                  </a:lnTo>
                  <a:lnTo>
                    <a:pt x="747713" y="0"/>
                  </a:lnTo>
                  <a:lnTo>
                    <a:pt x="778669" y="50007"/>
                  </a:lnTo>
                  <a:lnTo>
                    <a:pt x="783432" y="73819"/>
                  </a:lnTo>
                  <a:lnTo>
                    <a:pt x="785813" y="100013"/>
                  </a:lnTo>
                  <a:lnTo>
                    <a:pt x="778669" y="140494"/>
                  </a:lnTo>
                  <a:lnTo>
                    <a:pt x="764382" y="178594"/>
                  </a:lnTo>
                  <a:lnTo>
                    <a:pt x="731044" y="226219"/>
                  </a:lnTo>
                  <a:lnTo>
                    <a:pt x="623888" y="328613"/>
                  </a:lnTo>
                  <a:lnTo>
                    <a:pt x="500063" y="433388"/>
                  </a:lnTo>
                  <a:lnTo>
                    <a:pt x="433388" y="483394"/>
                  </a:lnTo>
                  <a:lnTo>
                    <a:pt x="352425" y="533400"/>
                  </a:lnTo>
                  <a:lnTo>
                    <a:pt x="288132" y="564357"/>
                  </a:lnTo>
                  <a:lnTo>
                    <a:pt x="221457" y="590550"/>
                  </a:lnTo>
                  <a:lnTo>
                    <a:pt x="152400" y="607219"/>
                  </a:lnTo>
                  <a:lnTo>
                    <a:pt x="78582" y="614363"/>
                  </a:lnTo>
                  <a:lnTo>
                    <a:pt x="40482" y="616744"/>
                  </a:lnTo>
                  <a:lnTo>
                    <a:pt x="26194" y="621507"/>
                  </a:lnTo>
                  <a:lnTo>
                    <a:pt x="14288" y="631032"/>
                  </a:lnTo>
                  <a:lnTo>
                    <a:pt x="4763" y="657225"/>
                  </a:lnTo>
                  <a:lnTo>
                    <a:pt x="0" y="695325"/>
                  </a:lnTo>
                  <a:lnTo>
                    <a:pt x="290513" y="692944"/>
                  </a:lnTo>
                  <a:lnTo>
                    <a:pt x="423863" y="626269"/>
                  </a:lnTo>
                  <a:lnTo>
                    <a:pt x="554832" y="552450"/>
                  </a:lnTo>
                  <a:lnTo>
                    <a:pt x="692944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3">
              <a:extLst>
                <a:ext uri="{FF2B5EF4-FFF2-40B4-BE49-F238E27FC236}">
                  <a16:creationId xmlns:a16="http://schemas.microsoft.com/office/drawing/2014/main" id="{95F75163-EF8C-4F1F-AE71-AD308D8836CB}"/>
                </a:ext>
              </a:extLst>
            </p:cNvPr>
            <p:cNvSpPr/>
            <p:nvPr/>
          </p:nvSpPr>
          <p:spPr>
            <a:xfrm>
              <a:off x="3719513" y="5113339"/>
              <a:ext cx="4813300" cy="941387"/>
            </a:xfrm>
            <a:custGeom>
              <a:avLst/>
              <a:gdLst>
                <a:gd name="connsiteX0" fmla="*/ 1517515 w 4813246"/>
                <a:gd name="connsiteY0" fmla="*/ 186771 h 941637"/>
                <a:gd name="connsiteX1" fmla="*/ 1284051 w 4813246"/>
                <a:gd name="connsiteY1" fmla="*/ 136187 h 941637"/>
                <a:gd name="connsiteX2" fmla="*/ 1128409 w 4813246"/>
                <a:gd name="connsiteY2" fmla="*/ 105059 h 941637"/>
                <a:gd name="connsiteX3" fmla="*/ 941638 w 4813246"/>
                <a:gd name="connsiteY3" fmla="*/ 70039 h 941637"/>
                <a:gd name="connsiteX4" fmla="*/ 789886 w 4813246"/>
                <a:gd name="connsiteY4" fmla="*/ 46693 h 941637"/>
                <a:gd name="connsiteX5" fmla="*/ 579769 w 4813246"/>
                <a:gd name="connsiteY5" fmla="*/ 23346 h 941637"/>
                <a:gd name="connsiteX6" fmla="*/ 365760 w 4813246"/>
                <a:gd name="connsiteY6" fmla="*/ 0 h 941637"/>
                <a:gd name="connsiteX7" fmla="*/ 23347 w 4813246"/>
                <a:gd name="connsiteY7" fmla="*/ 0 h 941637"/>
                <a:gd name="connsiteX8" fmla="*/ 3891 w 4813246"/>
                <a:gd name="connsiteY8" fmla="*/ 46693 h 941637"/>
                <a:gd name="connsiteX9" fmla="*/ 0 w 4813246"/>
                <a:gd name="connsiteY9" fmla="*/ 105059 h 941637"/>
                <a:gd name="connsiteX10" fmla="*/ 0 w 4813246"/>
                <a:gd name="connsiteY10" fmla="*/ 155642 h 941637"/>
                <a:gd name="connsiteX11" fmla="*/ 3891 w 4813246"/>
                <a:gd name="connsiteY11" fmla="*/ 198444 h 941637"/>
                <a:gd name="connsiteX12" fmla="*/ 3891 w 4813246"/>
                <a:gd name="connsiteY12" fmla="*/ 221791 h 941637"/>
                <a:gd name="connsiteX13" fmla="*/ 19456 w 4813246"/>
                <a:gd name="connsiteY13" fmla="*/ 241246 h 941637"/>
                <a:gd name="connsiteX14" fmla="*/ 38911 w 4813246"/>
                <a:gd name="connsiteY14" fmla="*/ 252919 h 941637"/>
                <a:gd name="connsiteX15" fmla="*/ 85604 w 4813246"/>
                <a:gd name="connsiteY15" fmla="*/ 256810 h 941637"/>
                <a:gd name="connsiteX16" fmla="*/ 151752 w 4813246"/>
                <a:gd name="connsiteY16" fmla="*/ 249028 h 941637"/>
                <a:gd name="connsiteX17" fmla="*/ 256810 w 4813246"/>
                <a:gd name="connsiteY17" fmla="*/ 229573 h 941637"/>
                <a:gd name="connsiteX18" fmla="*/ 303503 w 4813246"/>
                <a:gd name="connsiteY18" fmla="*/ 217899 h 941637"/>
                <a:gd name="connsiteX19" fmla="*/ 431908 w 4813246"/>
                <a:gd name="connsiteY19" fmla="*/ 221791 h 941637"/>
                <a:gd name="connsiteX20" fmla="*/ 556422 w 4813246"/>
                <a:gd name="connsiteY20" fmla="*/ 221791 h 941637"/>
                <a:gd name="connsiteX21" fmla="*/ 754867 w 4813246"/>
                <a:gd name="connsiteY21" fmla="*/ 237355 h 941637"/>
                <a:gd name="connsiteX22" fmla="*/ 996113 w 4813246"/>
                <a:gd name="connsiteY22" fmla="*/ 264592 h 941637"/>
                <a:gd name="connsiteX23" fmla="*/ 1315180 w 4813246"/>
                <a:gd name="connsiteY23" fmla="*/ 319067 h 941637"/>
                <a:gd name="connsiteX24" fmla="*/ 1494169 w 4813246"/>
                <a:gd name="connsiteY24" fmla="*/ 354087 h 941637"/>
                <a:gd name="connsiteX25" fmla="*/ 1708177 w 4813246"/>
                <a:gd name="connsiteY25" fmla="*/ 404671 h 941637"/>
                <a:gd name="connsiteX26" fmla="*/ 2042809 w 4813246"/>
                <a:gd name="connsiteY26" fmla="*/ 494165 h 941637"/>
                <a:gd name="connsiteX27" fmla="*/ 2357985 w 4813246"/>
                <a:gd name="connsiteY27" fmla="*/ 583659 h 941637"/>
                <a:gd name="connsiteX28" fmla="*/ 2595340 w 4813246"/>
                <a:gd name="connsiteY28" fmla="*/ 653699 h 941637"/>
                <a:gd name="connsiteX29" fmla="*/ 2778220 w 4813246"/>
                <a:gd name="connsiteY29" fmla="*/ 708173 h 941637"/>
                <a:gd name="connsiteX30" fmla="*/ 2953318 w 4813246"/>
                <a:gd name="connsiteY30" fmla="*/ 762648 h 941637"/>
                <a:gd name="connsiteX31" fmla="*/ 3237365 w 4813246"/>
                <a:gd name="connsiteY31" fmla="*/ 852143 h 941637"/>
                <a:gd name="connsiteX32" fmla="*/ 3342424 w 4813246"/>
                <a:gd name="connsiteY32" fmla="*/ 883271 h 941637"/>
                <a:gd name="connsiteX33" fmla="*/ 3498067 w 4813246"/>
                <a:gd name="connsiteY33" fmla="*/ 918291 h 941637"/>
                <a:gd name="connsiteX34" fmla="*/ 3610907 w 4813246"/>
                <a:gd name="connsiteY34" fmla="*/ 933855 h 941637"/>
                <a:gd name="connsiteX35" fmla="*/ 3731530 w 4813246"/>
                <a:gd name="connsiteY35" fmla="*/ 941637 h 941637"/>
                <a:gd name="connsiteX36" fmla="*/ 3902737 w 4813246"/>
                <a:gd name="connsiteY36" fmla="*/ 918291 h 941637"/>
                <a:gd name="connsiteX37" fmla="*/ 4089508 w 4813246"/>
                <a:gd name="connsiteY37" fmla="*/ 883271 h 941637"/>
                <a:gd name="connsiteX38" fmla="*/ 4365774 w 4813246"/>
                <a:gd name="connsiteY38" fmla="*/ 805450 h 941637"/>
                <a:gd name="connsiteX39" fmla="*/ 4533090 w 4813246"/>
                <a:gd name="connsiteY39" fmla="*/ 747084 h 941637"/>
                <a:gd name="connsiteX40" fmla="*/ 4673168 w 4813246"/>
                <a:gd name="connsiteY40" fmla="*/ 692609 h 941637"/>
                <a:gd name="connsiteX41" fmla="*/ 4774336 w 4813246"/>
                <a:gd name="connsiteY41" fmla="*/ 645916 h 941637"/>
                <a:gd name="connsiteX42" fmla="*/ 4797682 w 4813246"/>
                <a:gd name="connsiteY42" fmla="*/ 630352 h 941637"/>
                <a:gd name="connsiteX43" fmla="*/ 4813246 w 4813246"/>
                <a:gd name="connsiteY43" fmla="*/ 607006 h 941637"/>
                <a:gd name="connsiteX44" fmla="*/ 4813246 w 4813246"/>
                <a:gd name="connsiteY44" fmla="*/ 591442 h 941637"/>
                <a:gd name="connsiteX45" fmla="*/ 4801573 w 4813246"/>
                <a:gd name="connsiteY45" fmla="*/ 579768 h 941637"/>
                <a:gd name="connsiteX46" fmla="*/ 4758771 w 4813246"/>
                <a:gd name="connsiteY46" fmla="*/ 571986 h 941637"/>
                <a:gd name="connsiteX47" fmla="*/ 4513634 w 4813246"/>
                <a:gd name="connsiteY47" fmla="*/ 571986 h 941637"/>
                <a:gd name="connsiteX48" fmla="*/ 4070053 w 4813246"/>
                <a:gd name="connsiteY48" fmla="*/ 564204 h 941637"/>
                <a:gd name="connsiteX49" fmla="*/ 3688729 w 4813246"/>
                <a:gd name="connsiteY49" fmla="*/ 556422 h 941637"/>
                <a:gd name="connsiteX50" fmla="*/ 3357988 w 4813246"/>
                <a:gd name="connsiteY50" fmla="*/ 540858 h 941637"/>
                <a:gd name="connsiteX51" fmla="*/ 3214019 w 4813246"/>
                <a:gd name="connsiteY51" fmla="*/ 529185 h 941637"/>
                <a:gd name="connsiteX52" fmla="*/ 3050594 w 4813246"/>
                <a:gd name="connsiteY52" fmla="*/ 509729 h 941637"/>
                <a:gd name="connsiteX53" fmla="*/ 2840477 w 4813246"/>
                <a:gd name="connsiteY53" fmla="*/ 466928 h 941637"/>
                <a:gd name="connsiteX54" fmla="*/ 2591449 w 4813246"/>
                <a:gd name="connsiteY54" fmla="*/ 416344 h 941637"/>
                <a:gd name="connsiteX55" fmla="*/ 2214016 w 4813246"/>
                <a:gd name="connsiteY55" fmla="*/ 334631 h 941637"/>
                <a:gd name="connsiteX56" fmla="*/ 1840473 w 4813246"/>
                <a:gd name="connsiteY56" fmla="*/ 256810 h 941637"/>
                <a:gd name="connsiteX57" fmla="*/ 1517515 w 4813246"/>
                <a:gd name="connsiteY57" fmla="*/ 186771 h 94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13246" h="941637">
                  <a:moveTo>
                    <a:pt x="1517515" y="186771"/>
                  </a:moveTo>
                  <a:lnTo>
                    <a:pt x="1284051" y="136187"/>
                  </a:lnTo>
                  <a:lnTo>
                    <a:pt x="1128409" y="105059"/>
                  </a:lnTo>
                  <a:lnTo>
                    <a:pt x="941638" y="70039"/>
                  </a:lnTo>
                  <a:lnTo>
                    <a:pt x="789886" y="46693"/>
                  </a:lnTo>
                  <a:lnTo>
                    <a:pt x="579769" y="23346"/>
                  </a:lnTo>
                  <a:lnTo>
                    <a:pt x="365760" y="0"/>
                  </a:lnTo>
                  <a:lnTo>
                    <a:pt x="23347" y="0"/>
                  </a:lnTo>
                  <a:lnTo>
                    <a:pt x="3891" y="46693"/>
                  </a:lnTo>
                  <a:lnTo>
                    <a:pt x="0" y="105059"/>
                  </a:lnTo>
                  <a:lnTo>
                    <a:pt x="0" y="155642"/>
                  </a:lnTo>
                  <a:lnTo>
                    <a:pt x="3891" y="198444"/>
                  </a:lnTo>
                  <a:lnTo>
                    <a:pt x="3891" y="221791"/>
                  </a:lnTo>
                  <a:lnTo>
                    <a:pt x="19456" y="241246"/>
                  </a:lnTo>
                  <a:lnTo>
                    <a:pt x="38911" y="252919"/>
                  </a:lnTo>
                  <a:lnTo>
                    <a:pt x="85604" y="256810"/>
                  </a:lnTo>
                  <a:lnTo>
                    <a:pt x="151752" y="249028"/>
                  </a:lnTo>
                  <a:lnTo>
                    <a:pt x="256810" y="229573"/>
                  </a:lnTo>
                  <a:lnTo>
                    <a:pt x="303503" y="217899"/>
                  </a:lnTo>
                  <a:lnTo>
                    <a:pt x="431908" y="221791"/>
                  </a:lnTo>
                  <a:lnTo>
                    <a:pt x="556422" y="221791"/>
                  </a:lnTo>
                  <a:lnTo>
                    <a:pt x="754867" y="237355"/>
                  </a:lnTo>
                  <a:lnTo>
                    <a:pt x="996113" y="264592"/>
                  </a:lnTo>
                  <a:lnTo>
                    <a:pt x="1315180" y="319067"/>
                  </a:lnTo>
                  <a:lnTo>
                    <a:pt x="1494169" y="354087"/>
                  </a:lnTo>
                  <a:lnTo>
                    <a:pt x="1708177" y="404671"/>
                  </a:lnTo>
                  <a:lnTo>
                    <a:pt x="2042809" y="494165"/>
                  </a:lnTo>
                  <a:lnTo>
                    <a:pt x="2357985" y="583659"/>
                  </a:lnTo>
                  <a:lnTo>
                    <a:pt x="2595340" y="653699"/>
                  </a:lnTo>
                  <a:lnTo>
                    <a:pt x="2778220" y="708173"/>
                  </a:lnTo>
                  <a:lnTo>
                    <a:pt x="2953318" y="762648"/>
                  </a:lnTo>
                  <a:lnTo>
                    <a:pt x="3237365" y="852143"/>
                  </a:lnTo>
                  <a:lnTo>
                    <a:pt x="3342424" y="883271"/>
                  </a:lnTo>
                  <a:lnTo>
                    <a:pt x="3498067" y="918291"/>
                  </a:lnTo>
                  <a:lnTo>
                    <a:pt x="3610907" y="933855"/>
                  </a:lnTo>
                  <a:lnTo>
                    <a:pt x="3731530" y="941637"/>
                  </a:lnTo>
                  <a:lnTo>
                    <a:pt x="3902737" y="918291"/>
                  </a:lnTo>
                  <a:lnTo>
                    <a:pt x="4089508" y="883271"/>
                  </a:lnTo>
                  <a:lnTo>
                    <a:pt x="4365774" y="805450"/>
                  </a:lnTo>
                  <a:lnTo>
                    <a:pt x="4533090" y="747084"/>
                  </a:lnTo>
                  <a:lnTo>
                    <a:pt x="4673168" y="692609"/>
                  </a:lnTo>
                  <a:lnTo>
                    <a:pt x="4774336" y="645916"/>
                  </a:lnTo>
                  <a:lnTo>
                    <a:pt x="4797682" y="630352"/>
                  </a:lnTo>
                  <a:lnTo>
                    <a:pt x="4813246" y="607006"/>
                  </a:lnTo>
                  <a:lnTo>
                    <a:pt x="4813246" y="591442"/>
                  </a:lnTo>
                  <a:lnTo>
                    <a:pt x="4801573" y="579768"/>
                  </a:lnTo>
                  <a:lnTo>
                    <a:pt x="4758771" y="571986"/>
                  </a:lnTo>
                  <a:lnTo>
                    <a:pt x="4513634" y="571986"/>
                  </a:lnTo>
                  <a:lnTo>
                    <a:pt x="4070053" y="564204"/>
                  </a:lnTo>
                  <a:lnTo>
                    <a:pt x="3688729" y="556422"/>
                  </a:lnTo>
                  <a:lnTo>
                    <a:pt x="3357988" y="540858"/>
                  </a:lnTo>
                  <a:lnTo>
                    <a:pt x="3214019" y="529185"/>
                  </a:lnTo>
                  <a:lnTo>
                    <a:pt x="3050594" y="509729"/>
                  </a:lnTo>
                  <a:lnTo>
                    <a:pt x="2840477" y="466928"/>
                  </a:lnTo>
                  <a:lnTo>
                    <a:pt x="2591449" y="416344"/>
                  </a:lnTo>
                  <a:lnTo>
                    <a:pt x="2214016" y="334631"/>
                  </a:lnTo>
                  <a:lnTo>
                    <a:pt x="1840473" y="256810"/>
                  </a:lnTo>
                  <a:lnTo>
                    <a:pt x="1517515" y="1867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8754032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FAA3C63E-1619-4567-A128-D8879D61E77F}"/>
              </a:ext>
            </a:extLst>
          </p:cNvPr>
          <p:cNvSpPr/>
          <p:nvPr/>
        </p:nvSpPr>
        <p:spPr>
          <a:xfrm rot="16200000">
            <a:off x="2979743" y="3294063"/>
            <a:ext cx="4476750" cy="1089025"/>
          </a:xfrm>
          <a:custGeom>
            <a:avLst/>
            <a:gdLst>
              <a:gd name="connsiteX0" fmla="*/ 2351836 w 4476902"/>
              <a:gd name="connsiteY0" fmla="*/ 786384 h 1089965"/>
              <a:gd name="connsiteX1" fmla="*/ 2505456 w 4476902"/>
              <a:gd name="connsiteY1" fmla="*/ 793699 h 1089965"/>
              <a:gd name="connsiteX2" fmla="*/ 2640787 w 4476902"/>
              <a:gd name="connsiteY2" fmla="*/ 793699 h 1089965"/>
              <a:gd name="connsiteX3" fmla="*/ 3105302 w 4476902"/>
              <a:gd name="connsiteY3" fmla="*/ 793699 h 1089965"/>
              <a:gd name="connsiteX4" fmla="*/ 3427171 w 4476902"/>
              <a:gd name="connsiteY4" fmla="*/ 793699 h 1089965"/>
              <a:gd name="connsiteX5" fmla="*/ 3690518 w 4476902"/>
              <a:gd name="connsiteY5" fmla="*/ 793699 h 1089965"/>
              <a:gd name="connsiteX6" fmla="*/ 3997756 w 4476902"/>
              <a:gd name="connsiteY6" fmla="*/ 793699 h 1089965"/>
              <a:gd name="connsiteX7" fmla="*/ 4158691 w 4476902"/>
              <a:gd name="connsiteY7" fmla="*/ 790041 h 1089965"/>
              <a:gd name="connsiteX8" fmla="*/ 4220870 w 4476902"/>
              <a:gd name="connsiteY8" fmla="*/ 782726 h 1089965"/>
              <a:gd name="connsiteX9" fmla="*/ 4257446 w 4476902"/>
              <a:gd name="connsiteY9" fmla="*/ 771753 h 1089965"/>
              <a:gd name="connsiteX10" fmla="*/ 4275734 w 4476902"/>
              <a:gd name="connsiteY10" fmla="*/ 760781 h 1089965"/>
              <a:gd name="connsiteX11" fmla="*/ 4308652 w 4476902"/>
              <a:gd name="connsiteY11" fmla="*/ 727862 h 1089965"/>
              <a:gd name="connsiteX12" fmla="*/ 4337913 w 4476902"/>
              <a:gd name="connsiteY12" fmla="*/ 683971 h 1089965"/>
              <a:gd name="connsiteX13" fmla="*/ 4363516 w 4476902"/>
              <a:gd name="connsiteY13" fmla="*/ 643737 h 1089965"/>
              <a:gd name="connsiteX14" fmla="*/ 4385462 w 4476902"/>
              <a:gd name="connsiteY14" fmla="*/ 599846 h 1089965"/>
              <a:gd name="connsiteX15" fmla="*/ 4403750 w 4476902"/>
              <a:gd name="connsiteY15" fmla="*/ 570585 h 1089965"/>
              <a:gd name="connsiteX16" fmla="*/ 4429353 w 4476902"/>
              <a:gd name="connsiteY16" fmla="*/ 548640 h 1089965"/>
              <a:gd name="connsiteX17" fmla="*/ 4447641 w 4476902"/>
              <a:gd name="connsiteY17" fmla="*/ 544982 h 1089965"/>
              <a:gd name="connsiteX18" fmla="*/ 4458614 w 4476902"/>
              <a:gd name="connsiteY18" fmla="*/ 548640 h 1089965"/>
              <a:gd name="connsiteX19" fmla="*/ 4469587 w 4476902"/>
              <a:gd name="connsiteY19" fmla="*/ 559613 h 1089965"/>
              <a:gd name="connsiteX20" fmla="*/ 4473244 w 4476902"/>
              <a:gd name="connsiteY20" fmla="*/ 570585 h 1089965"/>
              <a:gd name="connsiteX21" fmla="*/ 4476902 w 4476902"/>
              <a:gd name="connsiteY21" fmla="*/ 592531 h 1089965"/>
              <a:gd name="connsiteX22" fmla="*/ 4476902 w 4476902"/>
              <a:gd name="connsiteY22" fmla="*/ 629107 h 1089965"/>
              <a:gd name="connsiteX23" fmla="*/ 4469587 w 4476902"/>
              <a:gd name="connsiteY23" fmla="*/ 691286 h 1089965"/>
              <a:gd name="connsiteX24" fmla="*/ 4440326 w 4476902"/>
              <a:gd name="connsiteY24" fmla="*/ 768096 h 1089965"/>
              <a:gd name="connsiteX25" fmla="*/ 4370832 w 4476902"/>
              <a:gd name="connsiteY25" fmla="*/ 925373 h 1089965"/>
              <a:gd name="connsiteX26" fmla="*/ 4334256 w 4476902"/>
              <a:gd name="connsiteY26" fmla="*/ 1009497 h 1089965"/>
              <a:gd name="connsiteX27" fmla="*/ 4315968 w 4476902"/>
              <a:gd name="connsiteY27" fmla="*/ 1057046 h 1089965"/>
              <a:gd name="connsiteX28" fmla="*/ 4297680 w 4476902"/>
              <a:gd name="connsiteY28" fmla="*/ 1078992 h 1089965"/>
              <a:gd name="connsiteX29" fmla="*/ 4275734 w 4476902"/>
              <a:gd name="connsiteY29" fmla="*/ 1086307 h 1089965"/>
              <a:gd name="connsiteX30" fmla="*/ 4246473 w 4476902"/>
              <a:gd name="connsiteY30" fmla="*/ 1089965 h 1089965"/>
              <a:gd name="connsiteX31" fmla="*/ 4224528 w 4476902"/>
              <a:gd name="connsiteY31" fmla="*/ 1086307 h 1089965"/>
              <a:gd name="connsiteX32" fmla="*/ 4191609 w 4476902"/>
              <a:gd name="connsiteY32" fmla="*/ 1075334 h 1089965"/>
              <a:gd name="connsiteX33" fmla="*/ 4140403 w 4476902"/>
              <a:gd name="connsiteY33" fmla="*/ 1057046 h 1089965"/>
              <a:gd name="connsiteX34" fmla="*/ 4085539 w 4476902"/>
              <a:gd name="connsiteY34" fmla="*/ 1042416 h 1089965"/>
              <a:gd name="connsiteX35" fmla="*/ 4023360 w 4476902"/>
              <a:gd name="connsiteY35" fmla="*/ 1038758 h 1089965"/>
              <a:gd name="connsiteX36" fmla="*/ 3825849 w 4476902"/>
              <a:gd name="connsiteY36" fmla="*/ 1038758 h 1089965"/>
              <a:gd name="connsiteX37" fmla="*/ 3332073 w 4476902"/>
              <a:gd name="connsiteY37" fmla="*/ 1038758 h 1089965"/>
              <a:gd name="connsiteX38" fmla="*/ 2889504 w 4476902"/>
              <a:gd name="connsiteY38" fmla="*/ 1038758 h 1089965"/>
              <a:gd name="connsiteX39" fmla="*/ 2593238 w 4476902"/>
              <a:gd name="connsiteY39" fmla="*/ 1031443 h 1089965"/>
              <a:gd name="connsiteX40" fmla="*/ 2377440 w 4476902"/>
              <a:gd name="connsiteY40" fmla="*/ 1024128 h 1089965"/>
              <a:gd name="connsiteX41" fmla="*/ 2132380 w 4476902"/>
              <a:gd name="connsiteY41" fmla="*/ 1005840 h 1089965"/>
              <a:gd name="connsiteX42" fmla="*/ 1975104 w 4476902"/>
              <a:gd name="connsiteY42" fmla="*/ 991209 h 1089965"/>
              <a:gd name="connsiteX43" fmla="*/ 1814169 w 4476902"/>
              <a:gd name="connsiteY43" fmla="*/ 972921 h 1089965"/>
              <a:gd name="connsiteX44" fmla="*/ 1642262 w 4476902"/>
              <a:gd name="connsiteY44" fmla="*/ 947318 h 1089965"/>
              <a:gd name="connsiteX45" fmla="*/ 1495958 w 4476902"/>
              <a:gd name="connsiteY45" fmla="*/ 921715 h 1089965"/>
              <a:gd name="connsiteX46" fmla="*/ 1320393 w 4476902"/>
              <a:gd name="connsiteY46" fmla="*/ 877824 h 1089965"/>
              <a:gd name="connsiteX47" fmla="*/ 1148486 w 4476902"/>
              <a:gd name="connsiteY47" fmla="*/ 826617 h 1089965"/>
              <a:gd name="connsiteX48" fmla="*/ 1016812 w 4476902"/>
              <a:gd name="connsiteY48" fmla="*/ 775411 h 1089965"/>
              <a:gd name="connsiteX49" fmla="*/ 870508 w 4476902"/>
              <a:gd name="connsiteY49" fmla="*/ 709574 h 1089965"/>
              <a:gd name="connsiteX50" fmla="*/ 727862 w 4476902"/>
              <a:gd name="connsiteY50" fmla="*/ 632765 h 1089965"/>
              <a:gd name="connsiteX51" fmla="*/ 607161 w 4476902"/>
              <a:gd name="connsiteY51" fmla="*/ 555955 h 1089965"/>
              <a:gd name="connsiteX52" fmla="*/ 475488 w 4476902"/>
              <a:gd name="connsiteY52" fmla="*/ 468173 h 1089965"/>
              <a:gd name="connsiteX53" fmla="*/ 307238 w 4476902"/>
              <a:gd name="connsiteY53" fmla="*/ 336499 h 1089965"/>
              <a:gd name="connsiteX54" fmla="*/ 179222 w 4476902"/>
              <a:gd name="connsiteY54" fmla="*/ 223113 h 1089965"/>
              <a:gd name="connsiteX55" fmla="*/ 84124 w 4476902"/>
              <a:gd name="connsiteY55" fmla="*/ 128016 h 1089965"/>
              <a:gd name="connsiteX56" fmla="*/ 21945 w 4476902"/>
              <a:gd name="connsiteY56" fmla="*/ 69494 h 1089965"/>
              <a:gd name="connsiteX57" fmla="*/ 3657 w 4476902"/>
              <a:gd name="connsiteY57" fmla="*/ 40233 h 1089965"/>
              <a:gd name="connsiteX58" fmla="*/ 0 w 4476902"/>
              <a:gd name="connsiteY58" fmla="*/ 14630 h 1089965"/>
              <a:gd name="connsiteX59" fmla="*/ 3657 w 4476902"/>
              <a:gd name="connsiteY59" fmla="*/ 0 h 1089965"/>
              <a:gd name="connsiteX60" fmla="*/ 21945 w 4476902"/>
              <a:gd name="connsiteY60" fmla="*/ 0 h 1089965"/>
              <a:gd name="connsiteX61" fmla="*/ 51206 w 4476902"/>
              <a:gd name="connsiteY61" fmla="*/ 7315 h 1089965"/>
              <a:gd name="connsiteX62" fmla="*/ 98755 w 4476902"/>
              <a:gd name="connsiteY62" fmla="*/ 40233 h 1089965"/>
              <a:gd name="connsiteX63" fmla="*/ 248716 w 4476902"/>
              <a:gd name="connsiteY63" fmla="*/ 157277 h 1089965"/>
              <a:gd name="connsiteX64" fmla="*/ 354787 w 4476902"/>
              <a:gd name="connsiteY64" fmla="*/ 230429 h 1089965"/>
              <a:gd name="connsiteX65" fmla="*/ 490118 w 4476902"/>
              <a:gd name="connsiteY65" fmla="*/ 310896 h 1089965"/>
              <a:gd name="connsiteX66" fmla="*/ 618134 w 4476902"/>
              <a:gd name="connsiteY66" fmla="*/ 380390 h 1089965"/>
              <a:gd name="connsiteX67" fmla="*/ 771753 w 4476902"/>
              <a:gd name="connsiteY67" fmla="*/ 453542 h 1089965"/>
              <a:gd name="connsiteX68" fmla="*/ 947318 w 4476902"/>
              <a:gd name="connsiteY68" fmla="*/ 526694 h 1089965"/>
              <a:gd name="connsiteX69" fmla="*/ 1170432 w 4476902"/>
              <a:gd name="connsiteY69" fmla="*/ 603504 h 1089965"/>
              <a:gd name="connsiteX70" fmla="*/ 1430121 w 4476902"/>
              <a:gd name="connsiteY70" fmla="*/ 676656 h 1089965"/>
              <a:gd name="connsiteX71" fmla="*/ 1682496 w 4476902"/>
              <a:gd name="connsiteY71" fmla="*/ 727862 h 1089965"/>
              <a:gd name="connsiteX72" fmla="*/ 1839772 w 4476902"/>
              <a:gd name="connsiteY72" fmla="*/ 753465 h 1089965"/>
              <a:gd name="connsiteX73" fmla="*/ 2004364 w 4476902"/>
              <a:gd name="connsiteY73" fmla="*/ 775411 h 1089965"/>
              <a:gd name="connsiteX74" fmla="*/ 2351836 w 4476902"/>
              <a:gd name="connsiteY74" fmla="*/ 786384 h 1089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476902" h="1089965">
                <a:moveTo>
                  <a:pt x="2351836" y="786384"/>
                </a:moveTo>
                <a:lnTo>
                  <a:pt x="2505456" y="793699"/>
                </a:lnTo>
                <a:lnTo>
                  <a:pt x="2640787" y="793699"/>
                </a:lnTo>
                <a:lnTo>
                  <a:pt x="3105302" y="793699"/>
                </a:lnTo>
                <a:lnTo>
                  <a:pt x="3427171" y="793699"/>
                </a:lnTo>
                <a:lnTo>
                  <a:pt x="3690518" y="793699"/>
                </a:lnTo>
                <a:lnTo>
                  <a:pt x="3997756" y="793699"/>
                </a:lnTo>
                <a:lnTo>
                  <a:pt x="4158691" y="790041"/>
                </a:lnTo>
                <a:lnTo>
                  <a:pt x="4220870" y="782726"/>
                </a:lnTo>
                <a:lnTo>
                  <a:pt x="4257446" y="771753"/>
                </a:lnTo>
                <a:lnTo>
                  <a:pt x="4275734" y="760781"/>
                </a:lnTo>
                <a:lnTo>
                  <a:pt x="4308652" y="727862"/>
                </a:lnTo>
                <a:lnTo>
                  <a:pt x="4337913" y="683971"/>
                </a:lnTo>
                <a:lnTo>
                  <a:pt x="4363516" y="643737"/>
                </a:lnTo>
                <a:lnTo>
                  <a:pt x="4385462" y="599846"/>
                </a:lnTo>
                <a:lnTo>
                  <a:pt x="4403750" y="570585"/>
                </a:lnTo>
                <a:lnTo>
                  <a:pt x="4429353" y="548640"/>
                </a:lnTo>
                <a:lnTo>
                  <a:pt x="4447641" y="544982"/>
                </a:lnTo>
                <a:lnTo>
                  <a:pt x="4458614" y="548640"/>
                </a:lnTo>
                <a:lnTo>
                  <a:pt x="4469587" y="559613"/>
                </a:lnTo>
                <a:lnTo>
                  <a:pt x="4473244" y="570585"/>
                </a:lnTo>
                <a:lnTo>
                  <a:pt x="4476902" y="592531"/>
                </a:lnTo>
                <a:lnTo>
                  <a:pt x="4476902" y="629107"/>
                </a:lnTo>
                <a:lnTo>
                  <a:pt x="4469587" y="691286"/>
                </a:lnTo>
                <a:lnTo>
                  <a:pt x="4440326" y="768096"/>
                </a:lnTo>
                <a:lnTo>
                  <a:pt x="4370832" y="925373"/>
                </a:lnTo>
                <a:lnTo>
                  <a:pt x="4334256" y="1009497"/>
                </a:lnTo>
                <a:lnTo>
                  <a:pt x="4315968" y="1057046"/>
                </a:lnTo>
                <a:lnTo>
                  <a:pt x="4297680" y="1078992"/>
                </a:lnTo>
                <a:lnTo>
                  <a:pt x="4275734" y="1086307"/>
                </a:lnTo>
                <a:lnTo>
                  <a:pt x="4246473" y="1089965"/>
                </a:lnTo>
                <a:lnTo>
                  <a:pt x="4224528" y="1086307"/>
                </a:lnTo>
                <a:lnTo>
                  <a:pt x="4191609" y="1075334"/>
                </a:lnTo>
                <a:lnTo>
                  <a:pt x="4140403" y="1057046"/>
                </a:lnTo>
                <a:lnTo>
                  <a:pt x="4085539" y="1042416"/>
                </a:lnTo>
                <a:lnTo>
                  <a:pt x="4023360" y="1038758"/>
                </a:lnTo>
                <a:lnTo>
                  <a:pt x="3825849" y="1038758"/>
                </a:lnTo>
                <a:lnTo>
                  <a:pt x="3332073" y="1038758"/>
                </a:lnTo>
                <a:lnTo>
                  <a:pt x="2889504" y="1038758"/>
                </a:lnTo>
                <a:lnTo>
                  <a:pt x="2593238" y="1031443"/>
                </a:lnTo>
                <a:lnTo>
                  <a:pt x="2377440" y="1024128"/>
                </a:lnTo>
                <a:lnTo>
                  <a:pt x="2132380" y="1005840"/>
                </a:lnTo>
                <a:lnTo>
                  <a:pt x="1975104" y="991209"/>
                </a:lnTo>
                <a:lnTo>
                  <a:pt x="1814169" y="972921"/>
                </a:lnTo>
                <a:lnTo>
                  <a:pt x="1642262" y="947318"/>
                </a:lnTo>
                <a:lnTo>
                  <a:pt x="1495958" y="921715"/>
                </a:lnTo>
                <a:lnTo>
                  <a:pt x="1320393" y="877824"/>
                </a:lnTo>
                <a:lnTo>
                  <a:pt x="1148486" y="826617"/>
                </a:lnTo>
                <a:lnTo>
                  <a:pt x="1016812" y="775411"/>
                </a:lnTo>
                <a:lnTo>
                  <a:pt x="870508" y="709574"/>
                </a:lnTo>
                <a:lnTo>
                  <a:pt x="727862" y="632765"/>
                </a:lnTo>
                <a:lnTo>
                  <a:pt x="607161" y="555955"/>
                </a:lnTo>
                <a:lnTo>
                  <a:pt x="475488" y="468173"/>
                </a:lnTo>
                <a:lnTo>
                  <a:pt x="307238" y="336499"/>
                </a:lnTo>
                <a:lnTo>
                  <a:pt x="179222" y="223113"/>
                </a:lnTo>
                <a:lnTo>
                  <a:pt x="84124" y="128016"/>
                </a:lnTo>
                <a:lnTo>
                  <a:pt x="21945" y="69494"/>
                </a:lnTo>
                <a:lnTo>
                  <a:pt x="3657" y="40233"/>
                </a:lnTo>
                <a:lnTo>
                  <a:pt x="0" y="14630"/>
                </a:lnTo>
                <a:lnTo>
                  <a:pt x="3657" y="0"/>
                </a:lnTo>
                <a:lnTo>
                  <a:pt x="21945" y="0"/>
                </a:lnTo>
                <a:lnTo>
                  <a:pt x="51206" y="7315"/>
                </a:lnTo>
                <a:lnTo>
                  <a:pt x="98755" y="40233"/>
                </a:lnTo>
                <a:lnTo>
                  <a:pt x="248716" y="157277"/>
                </a:lnTo>
                <a:lnTo>
                  <a:pt x="354787" y="230429"/>
                </a:lnTo>
                <a:lnTo>
                  <a:pt x="490118" y="310896"/>
                </a:lnTo>
                <a:lnTo>
                  <a:pt x="618134" y="380390"/>
                </a:lnTo>
                <a:lnTo>
                  <a:pt x="771753" y="453542"/>
                </a:lnTo>
                <a:lnTo>
                  <a:pt x="947318" y="526694"/>
                </a:lnTo>
                <a:lnTo>
                  <a:pt x="1170432" y="603504"/>
                </a:lnTo>
                <a:lnTo>
                  <a:pt x="1430121" y="676656"/>
                </a:lnTo>
                <a:lnTo>
                  <a:pt x="1682496" y="727862"/>
                </a:lnTo>
                <a:lnTo>
                  <a:pt x="1839772" y="753465"/>
                </a:lnTo>
                <a:lnTo>
                  <a:pt x="2004364" y="775411"/>
                </a:lnTo>
                <a:lnTo>
                  <a:pt x="2351836" y="78638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8DAFE355-DF35-4D42-A77E-2A6624A89AED}"/>
              </a:ext>
            </a:extLst>
          </p:cNvPr>
          <p:cNvSpPr/>
          <p:nvPr/>
        </p:nvSpPr>
        <p:spPr>
          <a:xfrm rot="16200000">
            <a:off x="4291014" y="3463926"/>
            <a:ext cx="4602163" cy="608012"/>
          </a:xfrm>
          <a:custGeom>
            <a:avLst/>
            <a:gdLst>
              <a:gd name="connsiteX0" fmla="*/ 2500604 w 4601858"/>
              <a:gd name="connsiteY0" fmla="*/ 212738 h 608356"/>
              <a:gd name="connsiteX1" fmla="*/ 2941009 w 4601858"/>
              <a:gd name="connsiteY1" fmla="*/ 223934 h 608356"/>
              <a:gd name="connsiteX2" fmla="*/ 3317966 w 4601858"/>
              <a:gd name="connsiteY2" fmla="*/ 227667 h 608356"/>
              <a:gd name="connsiteX3" fmla="*/ 3750907 w 4601858"/>
              <a:gd name="connsiteY3" fmla="*/ 223934 h 608356"/>
              <a:gd name="connsiteX4" fmla="*/ 4176382 w 4601858"/>
              <a:gd name="connsiteY4" fmla="*/ 227667 h 608356"/>
              <a:gd name="connsiteX5" fmla="*/ 4336869 w 4601858"/>
              <a:gd name="connsiteY5" fmla="*/ 220202 h 608356"/>
              <a:gd name="connsiteX6" fmla="*/ 4366727 w 4601858"/>
              <a:gd name="connsiteY6" fmla="*/ 209005 h 608356"/>
              <a:gd name="connsiteX7" fmla="*/ 4396585 w 4601858"/>
              <a:gd name="connsiteY7" fmla="*/ 190344 h 608356"/>
              <a:gd name="connsiteX8" fmla="*/ 4430175 w 4601858"/>
              <a:gd name="connsiteY8" fmla="*/ 160486 h 608356"/>
              <a:gd name="connsiteX9" fmla="*/ 4460033 w 4601858"/>
              <a:gd name="connsiteY9" fmla="*/ 126896 h 608356"/>
              <a:gd name="connsiteX10" fmla="*/ 4489891 w 4601858"/>
              <a:gd name="connsiteY10" fmla="*/ 89574 h 608356"/>
              <a:gd name="connsiteX11" fmla="*/ 4508552 w 4601858"/>
              <a:gd name="connsiteY11" fmla="*/ 59716 h 608356"/>
              <a:gd name="connsiteX12" fmla="*/ 4534678 w 4601858"/>
              <a:gd name="connsiteY12" fmla="*/ 26125 h 608356"/>
              <a:gd name="connsiteX13" fmla="*/ 4560804 w 4601858"/>
              <a:gd name="connsiteY13" fmla="*/ 0 h 608356"/>
              <a:gd name="connsiteX14" fmla="*/ 4586929 w 4601858"/>
              <a:gd name="connsiteY14" fmla="*/ 0 h 608356"/>
              <a:gd name="connsiteX15" fmla="*/ 4594394 w 4601858"/>
              <a:gd name="connsiteY15" fmla="*/ 7464 h 608356"/>
              <a:gd name="connsiteX16" fmla="*/ 4601858 w 4601858"/>
              <a:gd name="connsiteY16" fmla="*/ 22393 h 608356"/>
              <a:gd name="connsiteX17" fmla="*/ 4598126 w 4601858"/>
              <a:gd name="connsiteY17" fmla="*/ 74645 h 608356"/>
              <a:gd name="connsiteX18" fmla="*/ 4575733 w 4601858"/>
              <a:gd name="connsiteY18" fmla="*/ 197809 h 608356"/>
              <a:gd name="connsiteX19" fmla="*/ 4553339 w 4601858"/>
              <a:gd name="connsiteY19" fmla="*/ 332169 h 608356"/>
              <a:gd name="connsiteX20" fmla="*/ 4530946 w 4601858"/>
              <a:gd name="connsiteY20" fmla="*/ 436672 h 608356"/>
              <a:gd name="connsiteX21" fmla="*/ 4519749 w 4601858"/>
              <a:gd name="connsiteY21" fmla="*/ 485191 h 608356"/>
              <a:gd name="connsiteX22" fmla="*/ 4501088 w 4601858"/>
              <a:gd name="connsiteY22" fmla="*/ 522514 h 608356"/>
              <a:gd name="connsiteX23" fmla="*/ 4463765 w 4601858"/>
              <a:gd name="connsiteY23" fmla="*/ 567301 h 608356"/>
              <a:gd name="connsiteX24" fmla="*/ 4415246 w 4601858"/>
              <a:gd name="connsiteY24" fmla="*/ 600891 h 608356"/>
              <a:gd name="connsiteX25" fmla="*/ 4392853 w 4601858"/>
              <a:gd name="connsiteY25" fmla="*/ 608356 h 608356"/>
              <a:gd name="connsiteX26" fmla="*/ 4366727 w 4601858"/>
              <a:gd name="connsiteY26" fmla="*/ 600891 h 608356"/>
              <a:gd name="connsiteX27" fmla="*/ 4325672 w 4601858"/>
              <a:gd name="connsiteY27" fmla="*/ 574765 h 608356"/>
              <a:gd name="connsiteX28" fmla="*/ 4303279 w 4601858"/>
              <a:gd name="connsiteY28" fmla="*/ 552372 h 608356"/>
              <a:gd name="connsiteX29" fmla="*/ 4284618 w 4601858"/>
              <a:gd name="connsiteY29" fmla="*/ 537443 h 608356"/>
              <a:gd name="connsiteX30" fmla="*/ 4232366 w 4601858"/>
              <a:gd name="connsiteY30" fmla="*/ 507585 h 608356"/>
              <a:gd name="connsiteX31" fmla="*/ 4187579 w 4601858"/>
              <a:gd name="connsiteY31" fmla="*/ 488924 h 608356"/>
              <a:gd name="connsiteX32" fmla="*/ 4165186 w 4601858"/>
              <a:gd name="connsiteY32" fmla="*/ 481459 h 608356"/>
              <a:gd name="connsiteX33" fmla="*/ 4127863 w 4601858"/>
              <a:gd name="connsiteY33" fmla="*/ 473995 h 608356"/>
              <a:gd name="connsiteX34" fmla="*/ 4038289 w 4601858"/>
              <a:gd name="connsiteY34" fmla="*/ 470263 h 608356"/>
              <a:gd name="connsiteX35" fmla="*/ 3862874 w 4601858"/>
              <a:gd name="connsiteY35" fmla="*/ 473995 h 608356"/>
              <a:gd name="connsiteX36" fmla="*/ 3553098 w 4601858"/>
              <a:gd name="connsiteY36" fmla="*/ 473995 h 608356"/>
              <a:gd name="connsiteX37" fmla="*/ 3079102 w 4601858"/>
              <a:gd name="connsiteY37" fmla="*/ 470263 h 608356"/>
              <a:gd name="connsiteX38" fmla="*/ 2862632 w 4601858"/>
              <a:gd name="connsiteY38" fmla="*/ 470263 h 608356"/>
              <a:gd name="connsiteX39" fmla="*/ 2500604 w 4601858"/>
              <a:gd name="connsiteY39" fmla="*/ 470263 h 608356"/>
              <a:gd name="connsiteX40" fmla="*/ 2153506 w 4601858"/>
              <a:gd name="connsiteY40" fmla="*/ 459066 h 608356"/>
              <a:gd name="connsiteX41" fmla="*/ 1918374 w 4601858"/>
              <a:gd name="connsiteY41" fmla="*/ 451601 h 608356"/>
              <a:gd name="connsiteX42" fmla="*/ 1533953 w 4601858"/>
              <a:gd name="connsiteY42" fmla="*/ 447869 h 608356"/>
              <a:gd name="connsiteX43" fmla="*/ 1306286 w 4601858"/>
              <a:gd name="connsiteY43" fmla="*/ 451601 h 608356"/>
              <a:gd name="connsiteX44" fmla="*/ 1074887 w 4601858"/>
              <a:gd name="connsiteY44" fmla="*/ 451601 h 608356"/>
              <a:gd name="connsiteX45" fmla="*/ 832291 w 4601858"/>
              <a:gd name="connsiteY45" fmla="*/ 459066 h 608356"/>
              <a:gd name="connsiteX46" fmla="*/ 627018 w 4601858"/>
              <a:gd name="connsiteY46" fmla="*/ 466530 h 608356"/>
              <a:gd name="connsiteX47" fmla="*/ 518782 w 4601858"/>
              <a:gd name="connsiteY47" fmla="*/ 470263 h 608356"/>
              <a:gd name="connsiteX48" fmla="*/ 403083 w 4601858"/>
              <a:gd name="connsiteY48" fmla="*/ 470263 h 608356"/>
              <a:gd name="connsiteX49" fmla="*/ 313509 w 4601858"/>
              <a:gd name="connsiteY49" fmla="*/ 466530 h 608356"/>
              <a:gd name="connsiteX50" fmla="*/ 212738 w 4601858"/>
              <a:gd name="connsiteY50" fmla="*/ 451601 h 608356"/>
              <a:gd name="connsiteX51" fmla="*/ 134361 w 4601858"/>
              <a:gd name="connsiteY51" fmla="*/ 425476 h 608356"/>
              <a:gd name="connsiteX52" fmla="*/ 78378 w 4601858"/>
              <a:gd name="connsiteY52" fmla="*/ 399350 h 608356"/>
              <a:gd name="connsiteX53" fmla="*/ 41055 w 4601858"/>
              <a:gd name="connsiteY53" fmla="*/ 365760 h 608356"/>
              <a:gd name="connsiteX54" fmla="*/ 14929 w 4601858"/>
              <a:gd name="connsiteY54" fmla="*/ 332169 h 608356"/>
              <a:gd name="connsiteX55" fmla="*/ 0 w 4601858"/>
              <a:gd name="connsiteY55" fmla="*/ 302311 h 608356"/>
              <a:gd name="connsiteX56" fmla="*/ 3733 w 4601858"/>
              <a:gd name="connsiteY56" fmla="*/ 283650 h 608356"/>
              <a:gd name="connsiteX57" fmla="*/ 22394 w 4601858"/>
              <a:gd name="connsiteY57" fmla="*/ 264989 h 608356"/>
              <a:gd name="connsiteX58" fmla="*/ 67181 w 4601858"/>
              <a:gd name="connsiteY58" fmla="*/ 242596 h 608356"/>
              <a:gd name="connsiteX59" fmla="*/ 138093 w 4601858"/>
              <a:gd name="connsiteY59" fmla="*/ 220202 h 608356"/>
              <a:gd name="connsiteX60" fmla="*/ 238864 w 4601858"/>
              <a:gd name="connsiteY60" fmla="*/ 197809 h 608356"/>
              <a:gd name="connsiteX61" fmla="*/ 350831 w 4601858"/>
              <a:gd name="connsiteY61" fmla="*/ 182880 h 608356"/>
              <a:gd name="connsiteX62" fmla="*/ 459067 w 4601858"/>
              <a:gd name="connsiteY62" fmla="*/ 182880 h 608356"/>
              <a:gd name="connsiteX63" fmla="*/ 612089 w 4601858"/>
              <a:gd name="connsiteY63" fmla="*/ 190344 h 608356"/>
              <a:gd name="connsiteX64" fmla="*/ 921865 w 4601858"/>
              <a:gd name="connsiteY64" fmla="*/ 205273 h 608356"/>
              <a:gd name="connsiteX65" fmla="*/ 1276428 w 4601858"/>
              <a:gd name="connsiteY65" fmla="*/ 205273 h 608356"/>
              <a:gd name="connsiteX66" fmla="*/ 1694440 w 4601858"/>
              <a:gd name="connsiteY66" fmla="*/ 205273 h 608356"/>
              <a:gd name="connsiteX67" fmla="*/ 2071396 w 4601858"/>
              <a:gd name="connsiteY67" fmla="*/ 209005 h 608356"/>
              <a:gd name="connsiteX68" fmla="*/ 2500604 w 4601858"/>
              <a:gd name="connsiteY68" fmla="*/ 212738 h 608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601858" h="608356">
                <a:moveTo>
                  <a:pt x="2500604" y="212738"/>
                </a:moveTo>
                <a:lnTo>
                  <a:pt x="2941009" y="223934"/>
                </a:lnTo>
                <a:lnTo>
                  <a:pt x="3317966" y="227667"/>
                </a:lnTo>
                <a:lnTo>
                  <a:pt x="3750907" y="223934"/>
                </a:lnTo>
                <a:lnTo>
                  <a:pt x="4176382" y="227667"/>
                </a:lnTo>
                <a:lnTo>
                  <a:pt x="4336869" y="220202"/>
                </a:lnTo>
                <a:lnTo>
                  <a:pt x="4366727" y="209005"/>
                </a:lnTo>
                <a:lnTo>
                  <a:pt x="4396585" y="190344"/>
                </a:lnTo>
                <a:lnTo>
                  <a:pt x="4430175" y="160486"/>
                </a:lnTo>
                <a:lnTo>
                  <a:pt x="4460033" y="126896"/>
                </a:lnTo>
                <a:lnTo>
                  <a:pt x="4489891" y="89574"/>
                </a:lnTo>
                <a:lnTo>
                  <a:pt x="4508552" y="59716"/>
                </a:lnTo>
                <a:lnTo>
                  <a:pt x="4534678" y="26125"/>
                </a:lnTo>
                <a:lnTo>
                  <a:pt x="4560804" y="0"/>
                </a:lnTo>
                <a:lnTo>
                  <a:pt x="4586929" y="0"/>
                </a:lnTo>
                <a:lnTo>
                  <a:pt x="4594394" y="7464"/>
                </a:lnTo>
                <a:lnTo>
                  <a:pt x="4601858" y="22393"/>
                </a:lnTo>
                <a:lnTo>
                  <a:pt x="4598126" y="74645"/>
                </a:lnTo>
                <a:lnTo>
                  <a:pt x="4575733" y="197809"/>
                </a:lnTo>
                <a:lnTo>
                  <a:pt x="4553339" y="332169"/>
                </a:lnTo>
                <a:lnTo>
                  <a:pt x="4530946" y="436672"/>
                </a:lnTo>
                <a:lnTo>
                  <a:pt x="4519749" y="485191"/>
                </a:lnTo>
                <a:lnTo>
                  <a:pt x="4501088" y="522514"/>
                </a:lnTo>
                <a:lnTo>
                  <a:pt x="4463765" y="567301"/>
                </a:lnTo>
                <a:lnTo>
                  <a:pt x="4415246" y="600891"/>
                </a:lnTo>
                <a:lnTo>
                  <a:pt x="4392853" y="608356"/>
                </a:lnTo>
                <a:lnTo>
                  <a:pt x="4366727" y="600891"/>
                </a:lnTo>
                <a:lnTo>
                  <a:pt x="4325672" y="574765"/>
                </a:lnTo>
                <a:lnTo>
                  <a:pt x="4303279" y="552372"/>
                </a:lnTo>
                <a:lnTo>
                  <a:pt x="4284618" y="537443"/>
                </a:lnTo>
                <a:lnTo>
                  <a:pt x="4232366" y="507585"/>
                </a:lnTo>
                <a:lnTo>
                  <a:pt x="4187579" y="488924"/>
                </a:lnTo>
                <a:lnTo>
                  <a:pt x="4165186" y="481459"/>
                </a:lnTo>
                <a:lnTo>
                  <a:pt x="4127863" y="473995"/>
                </a:lnTo>
                <a:lnTo>
                  <a:pt x="4038289" y="470263"/>
                </a:lnTo>
                <a:lnTo>
                  <a:pt x="3862874" y="473995"/>
                </a:lnTo>
                <a:lnTo>
                  <a:pt x="3553098" y="473995"/>
                </a:lnTo>
                <a:lnTo>
                  <a:pt x="3079102" y="470263"/>
                </a:lnTo>
                <a:lnTo>
                  <a:pt x="2862632" y="470263"/>
                </a:lnTo>
                <a:lnTo>
                  <a:pt x="2500604" y="470263"/>
                </a:lnTo>
                <a:lnTo>
                  <a:pt x="2153506" y="459066"/>
                </a:lnTo>
                <a:lnTo>
                  <a:pt x="1918374" y="451601"/>
                </a:lnTo>
                <a:lnTo>
                  <a:pt x="1533953" y="447869"/>
                </a:lnTo>
                <a:lnTo>
                  <a:pt x="1306286" y="451601"/>
                </a:lnTo>
                <a:lnTo>
                  <a:pt x="1074887" y="451601"/>
                </a:lnTo>
                <a:lnTo>
                  <a:pt x="832291" y="459066"/>
                </a:lnTo>
                <a:lnTo>
                  <a:pt x="627018" y="466530"/>
                </a:lnTo>
                <a:lnTo>
                  <a:pt x="518782" y="470263"/>
                </a:lnTo>
                <a:lnTo>
                  <a:pt x="403083" y="470263"/>
                </a:lnTo>
                <a:lnTo>
                  <a:pt x="313509" y="466530"/>
                </a:lnTo>
                <a:lnTo>
                  <a:pt x="212738" y="451601"/>
                </a:lnTo>
                <a:lnTo>
                  <a:pt x="134361" y="425476"/>
                </a:lnTo>
                <a:lnTo>
                  <a:pt x="78378" y="399350"/>
                </a:lnTo>
                <a:lnTo>
                  <a:pt x="41055" y="365760"/>
                </a:lnTo>
                <a:lnTo>
                  <a:pt x="14929" y="332169"/>
                </a:lnTo>
                <a:lnTo>
                  <a:pt x="0" y="302311"/>
                </a:lnTo>
                <a:lnTo>
                  <a:pt x="3733" y="283650"/>
                </a:lnTo>
                <a:lnTo>
                  <a:pt x="22394" y="264989"/>
                </a:lnTo>
                <a:lnTo>
                  <a:pt x="67181" y="242596"/>
                </a:lnTo>
                <a:lnTo>
                  <a:pt x="138093" y="220202"/>
                </a:lnTo>
                <a:lnTo>
                  <a:pt x="238864" y="197809"/>
                </a:lnTo>
                <a:lnTo>
                  <a:pt x="350831" y="182880"/>
                </a:lnTo>
                <a:lnTo>
                  <a:pt x="459067" y="182880"/>
                </a:lnTo>
                <a:lnTo>
                  <a:pt x="612089" y="190344"/>
                </a:lnTo>
                <a:lnTo>
                  <a:pt x="921865" y="205273"/>
                </a:lnTo>
                <a:lnTo>
                  <a:pt x="1276428" y="205273"/>
                </a:lnTo>
                <a:lnTo>
                  <a:pt x="1694440" y="205273"/>
                </a:lnTo>
                <a:lnTo>
                  <a:pt x="2071396" y="209005"/>
                </a:lnTo>
                <a:lnTo>
                  <a:pt x="2500604" y="2127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6B2EDA3A-9A6F-47B4-8257-C84D7B7DF7C0}"/>
              </a:ext>
            </a:extLst>
          </p:cNvPr>
          <p:cNvSpPr/>
          <p:nvPr/>
        </p:nvSpPr>
        <p:spPr>
          <a:xfrm rot="16200000">
            <a:off x="4687892" y="2079625"/>
            <a:ext cx="392112" cy="1277938"/>
          </a:xfrm>
          <a:custGeom>
            <a:avLst/>
            <a:gdLst>
              <a:gd name="connsiteX0" fmla="*/ 128587 w 392906"/>
              <a:gd name="connsiteY0" fmla="*/ 792956 h 1278731"/>
              <a:gd name="connsiteX1" fmla="*/ 100012 w 392906"/>
              <a:gd name="connsiteY1" fmla="*/ 704850 h 1278731"/>
              <a:gd name="connsiteX2" fmla="*/ 71437 w 392906"/>
              <a:gd name="connsiteY2" fmla="*/ 614362 h 1278731"/>
              <a:gd name="connsiteX3" fmla="*/ 42862 w 392906"/>
              <a:gd name="connsiteY3" fmla="*/ 535781 h 1278731"/>
              <a:gd name="connsiteX4" fmla="*/ 19050 w 392906"/>
              <a:gd name="connsiteY4" fmla="*/ 481012 h 1278731"/>
              <a:gd name="connsiteX5" fmla="*/ 7143 w 392906"/>
              <a:gd name="connsiteY5" fmla="*/ 454819 h 1278731"/>
              <a:gd name="connsiteX6" fmla="*/ 0 w 392906"/>
              <a:gd name="connsiteY6" fmla="*/ 428625 h 1278731"/>
              <a:gd name="connsiteX7" fmla="*/ 4762 w 392906"/>
              <a:gd name="connsiteY7" fmla="*/ 392906 h 1278731"/>
              <a:gd name="connsiteX8" fmla="*/ 14287 w 392906"/>
              <a:gd name="connsiteY8" fmla="*/ 354806 h 1278731"/>
              <a:gd name="connsiteX9" fmla="*/ 28575 w 392906"/>
              <a:gd name="connsiteY9" fmla="*/ 326231 h 1278731"/>
              <a:gd name="connsiteX10" fmla="*/ 47625 w 392906"/>
              <a:gd name="connsiteY10" fmla="*/ 292894 h 1278731"/>
              <a:gd name="connsiteX11" fmla="*/ 80962 w 392906"/>
              <a:gd name="connsiteY11" fmla="*/ 240506 h 1278731"/>
              <a:gd name="connsiteX12" fmla="*/ 114300 w 392906"/>
              <a:gd name="connsiteY12" fmla="*/ 200025 h 1278731"/>
              <a:gd name="connsiteX13" fmla="*/ 157162 w 392906"/>
              <a:gd name="connsiteY13" fmla="*/ 157162 h 1278731"/>
              <a:gd name="connsiteX14" fmla="*/ 195262 w 392906"/>
              <a:gd name="connsiteY14" fmla="*/ 119062 h 1278731"/>
              <a:gd name="connsiteX15" fmla="*/ 247650 w 392906"/>
              <a:gd name="connsiteY15" fmla="*/ 76200 h 1278731"/>
              <a:gd name="connsiteX16" fmla="*/ 309562 w 392906"/>
              <a:gd name="connsiteY16" fmla="*/ 33337 h 1278731"/>
              <a:gd name="connsiteX17" fmla="*/ 345281 w 392906"/>
              <a:gd name="connsiteY17" fmla="*/ 9525 h 1278731"/>
              <a:gd name="connsiteX18" fmla="*/ 369093 w 392906"/>
              <a:gd name="connsiteY18" fmla="*/ 0 h 1278731"/>
              <a:gd name="connsiteX19" fmla="*/ 381000 w 392906"/>
              <a:gd name="connsiteY19" fmla="*/ 0 h 1278731"/>
              <a:gd name="connsiteX20" fmla="*/ 390525 w 392906"/>
              <a:gd name="connsiteY20" fmla="*/ 2381 h 1278731"/>
              <a:gd name="connsiteX21" fmla="*/ 392906 w 392906"/>
              <a:gd name="connsiteY21" fmla="*/ 14287 h 1278731"/>
              <a:gd name="connsiteX22" fmla="*/ 383381 w 392906"/>
              <a:gd name="connsiteY22" fmla="*/ 40481 h 1278731"/>
              <a:gd name="connsiteX23" fmla="*/ 350043 w 392906"/>
              <a:gd name="connsiteY23" fmla="*/ 102394 h 1278731"/>
              <a:gd name="connsiteX24" fmla="*/ 319087 w 392906"/>
              <a:gd name="connsiteY24" fmla="*/ 169069 h 1278731"/>
              <a:gd name="connsiteX25" fmla="*/ 300037 w 392906"/>
              <a:gd name="connsiteY25" fmla="*/ 211931 h 1278731"/>
              <a:gd name="connsiteX26" fmla="*/ 280987 w 392906"/>
              <a:gd name="connsiteY26" fmla="*/ 266700 h 1278731"/>
              <a:gd name="connsiteX27" fmla="*/ 269081 w 392906"/>
              <a:gd name="connsiteY27" fmla="*/ 323850 h 1278731"/>
              <a:gd name="connsiteX28" fmla="*/ 264318 w 392906"/>
              <a:gd name="connsiteY28" fmla="*/ 388144 h 1278731"/>
              <a:gd name="connsiteX29" fmla="*/ 271462 w 392906"/>
              <a:gd name="connsiteY29" fmla="*/ 469106 h 1278731"/>
              <a:gd name="connsiteX30" fmla="*/ 288131 w 392906"/>
              <a:gd name="connsiteY30" fmla="*/ 645319 h 1278731"/>
              <a:gd name="connsiteX31" fmla="*/ 323850 w 392906"/>
              <a:gd name="connsiteY31" fmla="*/ 883444 h 1278731"/>
              <a:gd name="connsiteX32" fmla="*/ 376237 w 392906"/>
              <a:gd name="connsiteY32" fmla="*/ 1207294 h 1278731"/>
              <a:gd name="connsiteX33" fmla="*/ 388143 w 392906"/>
              <a:gd name="connsiteY33" fmla="*/ 1278731 h 1278731"/>
              <a:gd name="connsiteX34" fmla="*/ 252412 w 392906"/>
              <a:gd name="connsiteY34" fmla="*/ 1257300 h 1278731"/>
              <a:gd name="connsiteX35" fmla="*/ 216693 w 392906"/>
              <a:gd name="connsiteY35" fmla="*/ 1116806 h 1278731"/>
              <a:gd name="connsiteX36" fmla="*/ 183356 w 392906"/>
              <a:gd name="connsiteY36" fmla="*/ 983456 h 1278731"/>
              <a:gd name="connsiteX37" fmla="*/ 150018 w 392906"/>
              <a:gd name="connsiteY37" fmla="*/ 869156 h 1278731"/>
              <a:gd name="connsiteX38" fmla="*/ 128587 w 392906"/>
              <a:gd name="connsiteY38" fmla="*/ 792956 h 127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92906" h="1278731">
                <a:moveTo>
                  <a:pt x="128587" y="792956"/>
                </a:moveTo>
                <a:lnTo>
                  <a:pt x="100012" y="704850"/>
                </a:lnTo>
                <a:lnTo>
                  <a:pt x="71437" y="614362"/>
                </a:lnTo>
                <a:lnTo>
                  <a:pt x="42862" y="535781"/>
                </a:lnTo>
                <a:lnTo>
                  <a:pt x="19050" y="481012"/>
                </a:lnTo>
                <a:lnTo>
                  <a:pt x="7143" y="454819"/>
                </a:lnTo>
                <a:lnTo>
                  <a:pt x="0" y="428625"/>
                </a:lnTo>
                <a:lnTo>
                  <a:pt x="4762" y="392906"/>
                </a:lnTo>
                <a:lnTo>
                  <a:pt x="14287" y="354806"/>
                </a:lnTo>
                <a:lnTo>
                  <a:pt x="28575" y="326231"/>
                </a:lnTo>
                <a:lnTo>
                  <a:pt x="47625" y="292894"/>
                </a:lnTo>
                <a:lnTo>
                  <a:pt x="80962" y="240506"/>
                </a:lnTo>
                <a:lnTo>
                  <a:pt x="114300" y="200025"/>
                </a:lnTo>
                <a:lnTo>
                  <a:pt x="157162" y="157162"/>
                </a:lnTo>
                <a:lnTo>
                  <a:pt x="195262" y="119062"/>
                </a:lnTo>
                <a:lnTo>
                  <a:pt x="247650" y="76200"/>
                </a:lnTo>
                <a:lnTo>
                  <a:pt x="309562" y="33337"/>
                </a:lnTo>
                <a:lnTo>
                  <a:pt x="345281" y="9525"/>
                </a:lnTo>
                <a:lnTo>
                  <a:pt x="369093" y="0"/>
                </a:lnTo>
                <a:lnTo>
                  <a:pt x="381000" y="0"/>
                </a:lnTo>
                <a:lnTo>
                  <a:pt x="390525" y="2381"/>
                </a:lnTo>
                <a:lnTo>
                  <a:pt x="392906" y="14287"/>
                </a:lnTo>
                <a:lnTo>
                  <a:pt x="383381" y="40481"/>
                </a:lnTo>
                <a:lnTo>
                  <a:pt x="350043" y="102394"/>
                </a:lnTo>
                <a:lnTo>
                  <a:pt x="319087" y="169069"/>
                </a:lnTo>
                <a:lnTo>
                  <a:pt x="300037" y="211931"/>
                </a:lnTo>
                <a:lnTo>
                  <a:pt x="280987" y="266700"/>
                </a:lnTo>
                <a:lnTo>
                  <a:pt x="269081" y="323850"/>
                </a:lnTo>
                <a:lnTo>
                  <a:pt x="264318" y="388144"/>
                </a:lnTo>
                <a:lnTo>
                  <a:pt x="271462" y="469106"/>
                </a:lnTo>
                <a:lnTo>
                  <a:pt x="288131" y="645319"/>
                </a:lnTo>
                <a:lnTo>
                  <a:pt x="323850" y="883444"/>
                </a:lnTo>
                <a:lnTo>
                  <a:pt x="376237" y="1207294"/>
                </a:lnTo>
                <a:lnTo>
                  <a:pt x="388143" y="1278731"/>
                </a:lnTo>
                <a:lnTo>
                  <a:pt x="252412" y="1257300"/>
                </a:lnTo>
                <a:lnTo>
                  <a:pt x="216693" y="1116806"/>
                </a:lnTo>
                <a:lnTo>
                  <a:pt x="183356" y="983456"/>
                </a:lnTo>
                <a:lnTo>
                  <a:pt x="150018" y="869156"/>
                </a:lnTo>
                <a:lnTo>
                  <a:pt x="128587" y="7929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BAA4118C-2C65-41BD-A522-35823B632821}"/>
              </a:ext>
            </a:extLst>
          </p:cNvPr>
          <p:cNvSpPr/>
          <p:nvPr/>
        </p:nvSpPr>
        <p:spPr>
          <a:xfrm rot="16200000">
            <a:off x="4562480" y="2825751"/>
            <a:ext cx="512763" cy="1376363"/>
          </a:xfrm>
          <a:custGeom>
            <a:avLst/>
            <a:gdLst>
              <a:gd name="connsiteX0" fmla="*/ 235744 w 511969"/>
              <a:gd name="connsiteY0" fmla="*/ 1066800 h 1376362"/>
              <a:gd name="connsiteX1" fmla="*/ 269081 w 511969"/>
              <a:gd name="connsiteY1" fmla="*/ 1181100 h 1376362"/>
              <a:gd name="connsiteX2" fmla="*/ 290512 w 511969"/>
              <a:gd name="connsiteY2" fmla="*/ 1252537 h 1376362"/>
              <a:gd name="connsiteX3" fmla="*/ 330994 w 511969"/>
              <a:gd name="connsiteY3" fmla="*/ 1376362 h 1376362"/>
              <a:gd name="connsiteX4" fmla="*/ 511969 w 511969"/>
              <a:gd name="connsiteY4" fmla="*/ 1376362 h 1376362"/>
              <a:gd name="connsiteX5" fmla="*/ 473869 w 511969"/>
              <a:gd name="connsiteY5" fmla="*/ 1281112 h 1376362"/>
              <a:gd name="connsiteX6" fmla="*/ 433387 w 511969"/>
              <a:gd name="connsiteY6" fmla="*/ 1152525 h 1376362"/>
              <a:gd name="connsiteX7" fmla="*/ 397669 w 511969"/>
              <a:gd name="connsiteY7" fmla="*/ 1019175 h 1376362"/>
              <a:gd name="connsiteX8" fmla="*/ 347662 w 511969"/>
              <a:gd name="connsiteY8" fmla="*/ 831056 h 1376362"/>
              <a:gd name="connsiteX9" fmla="*/ 309562 w 511969"/>
              <a:gd name="connsiteY9" fmla="*/ 683419 h 1376362"/>
              <a:gd name="connsiteX10" fmla="*/ 285750 w 511969"/>
              <a:gd name="connsiteY10" fmla="*/ 590550 h 1376362"/>
              <a:gd name="connsiteX11" fmla="*/ 250031 w 511969"/>
              <a:gd name="connsiteY11" fmla="*/ 442912 h 1376362"/>
              <a:gd name="connsiteX12" fmla="*/ 240506 w 511969"/>
              <a:gd name="connsiteY12" fmla="*/ 385762 h 1376362"/>
              <a:gd name="connsiteX13" fmla="*/ 238125 w 511969"/>
              <a:gd name="connsiteY13" fmla="*/ 352425 h 1376362"/>
              <a:gd name="connsiteX14" fmla="*/ 238125 w 511969"/>
              <a:gd name="connsiteY14" fmla="*/ 326231 h 1376362"/>
              <a:gd name="connsiteX15" fmla="*/ 242887 w 511969"/>
              <a:gd name="connsiteY15" fmla="*/ 285750 h 1376362"/>
              <a:gd name="connsiteX16" fmla="*/ 252412 w 511969"/>
              <a:gd name="connsiteY16" fmla="*/ 245269 h 1376362"/>
              <a:gd name="connsiteX17" fmla="*/ 271462 w 511969"/>
              <a:gd name="connsiteY17" fmla="*/ 185737 h 1376362"/>
              <a:gd name="connsiteX18" fmla="*/ 297656 w 511969"/>
              <a:gd name="connsiteY18" fmla="*/ 128587 h 1376362"/>
              <a:gd name="connsiteX19" fmla="*/ 323850 w 511969"/>
              <a:gd name="connsiteY19" fmla="*/ 83344 h 1376362"/>
              <a:gd name="connsiteX20" fmla="*/ 340519 w 511969"/>
              <a:gd name="connsiteY20" fmla="*/ 54769 h 1376362"/>
              <a:gd name="connsiteX21" fmla="*/ 354806 w 511969"/>
              <a:gd name="connsiteY21" fmla="*/ 23812 h 1376362"/>
              <a:gd name="connsiteX22" fmla="*/ 354806 w 511969"/>
              <a:gd name="connsiteY22" fmla="*/ 9525 h 1376362"/>
              <a:gd name="connsiteX23" fmla="*/ 350044 w 511969"/>
              <a:gd name="connsiteY23" fmla="*/ 0 h 1376362"/>
              <a:gd name="connsiteX24" fmla="*/ 340519 w 511969"/>
              <a:gd name="connsiteY24" fmla="*/ 0 h 1376362"/>
              <a:gd name="connsiteX25" fmla="*/ 321469 w 511969"/>
              <a:gd name="connsiteY25" fmla="*/ 4762 h 1376362"/>
              <a:gd name="connsiteX26" fmla="*/ 297656 w 511969"/>
              <a:gd name="connsiteY26" fmla="*/ 16669 h 1376362"/>
              <a:gd name="connsiteX27" fmla="*/ 250031 w 511969"/>
              <a:gd name="connsiteY27" fmla="*/ 50006 h 1376362"/>
              <a:gd name="connsiteX28" fmla="*/ 188119 w 511969"/>
              <a:gd name="connsiteY28" fmla="*/ 104775 h 1376362"/>
              <a:gd name="connsiteX29" fmla="*/ 145256 w 511969"/>
              <a:gd name="connsiteY29" fmla="*/ 145256 h 1376362"/>
              <a:gd name="connsiteX30" fmla="*/ 90487 w 511969"/>
              <a:gd name="connsiteY30" fmla="*/ 202406 h 1376362"/>
              <a:gd name="connsiteX31" fmla="*/ 21431 w 511969"/>
              <a:gd name="connsiteY31" fmla="*/ 280987 h 1376362"/>
              <a:gd name="connsiteX32" fmla="*/ 2381 w 511969"/>
              <a:gd name="connsiteY32" fmla="*/ 311944 h 1376362"/>
              <a:gd name="connsiteX33" fmla="*/ 0 w 511969"/>
              <a:gd name="connsiteY33" fmla="*/ 333375 h 1376362"/>
              <a:gd name="connsiteX34" fmla="*/ 11906 w 511969"/>
              <a:gd name="connsiteY34" fmla="*/ 381000 h 1376362"/>
              <a:gd name="connsiteX35" fmla="*/ 40481 w 511969"/>
              <a:gd name="connsiteY35" fmla="*/ 442912 h 1376362"/>
              <a:gd name="connsiteX36" fmla="*/ 52387 w 511969"/>
              <a:gd name="connsiteY36" fmla="*/ 471487 h 1376362"/>
              <a:gd name="connsiteX37" fmla="*/ 85725 w 511969"/>
              <a:gd name="connsiteY37" fmla="*/ 585787 h 1376362"/>
              <a:gd name="connsiteX38" fmla="*/ 157162 w 511969"/>
              <a:gd name="connsiteY38" fmla="*/ 819150 h 1376362"/>
              <a:gd name="connsiteX39" fmla="*/ 216694 w 511969"/>
              <a:gd name="connsiteY39" fmla="*/ 1009650 h 1376362"/>
              <a:gd name="connsiteX40" fmla="*/ 235744 w 511969"/>
              <a:gd name="connsiteY40" fmla="*/ 1066800 h 137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11969" h="1376362">
                <a:moveTo>
                  <a:pt x="235744" y="1066800"/>
                </a:moveTo>
                <a:lnTo>
                  <a:pt x="269081" y="1181100"/>
                </a:lnTo>
                <a:lnTo>
                  <a:pt x="290512" y="1252537"/>
                </a:lnTo>
                <a:lnTo>
                  <a:pt x="330994" y="1376362"/>
                </a:lnTo>
                <a:lnTo>
                  <a:pt x="511969" y="1376362"/>
                </a:lnTo>
                <a:lnTo>
                  <a:pt x="473869" y="1281112"/>
                </a:lnTo>
                <a:lnTo>
                  <a:pt x="433387" y="1152525"/>
                </a:lnTo>
                <a:lnTo>
                  <a:pt x="397669" y="1019175"/>
                </a:lnTo>
                <a:lnTo>
                  <a:pt x="347662" y="831056"/>
                </a:lnTo>
                <a:lnTo>
                  <a:pt x="309562" y="683419"/>
                </a:lnTo>
                <a:lnTo>
                  <a:pt x="285750" y="590550"/>
                </a:lnTo>
                <a:lnTo>
                  <a:pt x="250031" y="442912"/>
                </a:lnTo>
                <a:lnTo>
                  <a:pt x="240506" y="385762"/>
                </a:lnTo>
                <a:lnTo>
                  <a:pt x="238125" y="352425"/>
                </a:lnTo>
                <a:lnTo>
                  <a:pt x="238125" y="326231"/>
                </a:lnTo>
                <a:lnTo>
                  <a:pt x="242887" y="285750"/>
                </a:lnTo>
                <a:lnTo>
                  <a:pt x="252412" y="245269"/>
                </a:lnTo>
                <a:lnTo>
                  <a:pt x="271462" y="185737"/>
                </a:lnTo>
                <a:lnTo>
                  <a:pt x="297656" y="128587"/>
                </a:lnTo>
                <a:lnTo>
                  <a:pt x="323850" y="83344"/>
                </a:lnTo>
                <a:lnTo>
                  <a:pt x="340519" y="54769"/>
                </a:lnTo>
                <a:lnTo>
                  <a:pt x="354806" y="23812"/>
                </a:lnTo>
                <a:lnTo>
                  <a:pt x="354806" y="9525"/>
                </a:lnTo>
                <a:lnTo>
                  <a:pt x="350044" y="0"/>
                </a:lnTo>
                <a:lnTo>
                  <a:pt x="340519" y="0"/>
                </a:lnTo>
                <a:lnTo>
                  <a:pt x="321469" y="4762"/>
                </a:lnTo>
                <a:lnTo>
                  <a:pt x="297656" y="16669"/>
                </a:lnTo>
                <a:lnTo>
                  <a:pt x="250031" y="50006"/>
                </a:lnTo>
                <a:lnTo>
                  <a:pt x="188119" y="104775"/>
                </a:lnTo>
                <a:lnTo>
                  <a:pt x="145256" y="145256"/>
                </a:lnTo>
                <a:lnTo>
                  <a:pt x="90487" y="202406"/>
                </a:lnTo>
                <a:lnTo>
                  <a:pt x="21431" y="280987"/>
                </a:lnTo>
                <a:lnTo>
                  <a:pt x="2381" y="311944"/>
                </a:lnTo>
                <a:lnTo>
                  <a:pt x="0" y="333375"/>
                </a:lnTo>
                <a:lnTo>
                  <a:pt x="11906" y="381000"/>
                </a:lnTo>
                <a:lnTo>
                  <a:pt x="40481" y="442912"/>
                </a:lnTo>
                <a:lnTo>
                  <a:pt x="52387" y="471487"/>
                </a:lnTo>
                <a:lnTo>
                  <a:pt x="85725" y="585787"/>
                </a:lnTo>
                <a:lnTo>
                  <a:pt x="157162" y="819150"/>
                </a:lnTo>
                <a:lnTo>
                  <a:pt x="216694" y="1009650"/>
                </a:lnTo>
                <a:lnTo>
                  <a:pt x="235744" y="1066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73966D0B-4ADC-4C1A-A01D-7117FE85FA22}"/>
              </a:ext>
            </a:extLst>
          </p:cNvPr>
          <p:cNvSpPr/>
          <p:nvPr/>
        </p:nvSpPr>
        <p:spPr>
          <a:xfrm rot="16200000">
            <a:off x="4256886" y="3607594"/>
            <a:ext cx="728662" cy="1733550"/>
          </a:xfrm>
          <a:custGeom>
            <a:avLst/>
            <a:gdLst>
              <a:gd name="connsiteX0" fmla="*/ 440531 w 728662"/>
              <a:gd name="connsiteY0" fmla="*/ 850107 h 1733550"/>
              <a:gd name="connsiteX1" fmla="*/ 397668 w 728662"/>
              <a:gd name="connsiteY1" fmla="*/ 709613 h 1733550"/>
              <a:gd name="connsiteX2" fmla="*/ 364331 w 728662"/>
              <a:gd name="connsiteY2" fmla="*/ 600075 h 1733550"/>
              <a:gd name="connsiteX3" fmla="*/ 342900 w 728662"/>
              <a:gd name="connsiteY3" fmla="*/ 519113 h 1733550"/>
              <a:gd name="connsiteX4" fmla="*/ 326231 w 728662"/>
              <a:gd name="connsiteY4" fmla="*/ 459582 h 1733550"/>
              <a:gd name="connsiteX5" fmla="*/ 311943 w 728662"/>
              <a:gd name="connsiteY5" fmla="*/ 409575 h 1733550"/>
              <a:gd name="connsiteX6" fmla="*/ 304800 w 728662"/>
              <a:gd name="connsiteY6" fmla="*/ 361950 h 1733550"/>
              <a:gd name="connsiteX7" fmla="*/ 304800 w 728662"/>
              <a:gd name="connsiteY7" fmla="*/ 311944 h 1733550"/>
              <a:gd name="connsiteX8" fmla="*/ 307181 w 728662"/>
              <a:gd name="connsiteY8" fmla="*/ 271463 h 1733550"/>
              <a:gd name="connsiteX9" fmla="*/ 311943 w 728662"/>
              <a:gd name="connsiteY9" fmla="*/ 245269 h 1733550"/>
              <a:gd name="connsiteX10" fmla="*/ 335756 w 728662"/>
              <a:gd name="connsiteY10" fmla="*/ 202407 h 1733550"/>
              <a:gd name="connsiteX11" fmla="*/ 366712 w 728662"/>
              <a:gd name="connsiteY11" fmla="*/ 154782 h 1733550"/>
              <a:gd name="connsiteX12" fmla="*/ 404812 w 728662"/>
              <a:gd name="connsiteY12" fmla="*/ 95250 h 1733550"/>
              <a:gd name="connsiteX13" fmla="*/ 428625 w 728662"/>
              <a:gd name="connsiteY13" fmla="*/ 57150 h 1733550"/>
              <a:gd name="connsiteX14" fmla="*/ 435768 w 728662"/>
              <a:gd name="connsiteY14" fmla="*/ 40482 h 1733550"/>
              <a:gd name="connsiteX15" fmla="*/ 442912 w 728662"/>
              <a:gd name="connsiteY15" fmla="*/ 19050 h 1733550"/>
              <a:gd name="connsiteX16" fmla="*/ 438150 w 728662"/>
              <a:gd name="connsiteY16" fmla="*/ 4763 h 1733550"/>
              <a:gd name="connsiteX17" fmla="*/ 431006 w 728662"/>
              <a:gd name="connsiteY17" fmla="*/ 0 h 1733550"/>
              <a:gd name="connsiteX18" fmla="*/ 414337 w 728662"/>
              <a:gd name="connsiteY18" fmla="*/ 0 h 1733550"/>
              <a:gd name="connsiteX19" fmla="*/ 383381 w 728662"/>
              <a:gd name="connsiteY19" fmla="*/ 14288 h 1733550"/>
              <a:gd name="connsiteX20" fmla="*/ 316706 w 728662"/>
              <a:gd name="connsiteY20" fmla="*/ 61913 h 1733550"/>
              <a:gd name="connsiteX21" fmla="*/ 207168 w 728662"/>
              <a:gd name="connsiteY21" fmla="*/ 154782 h 1733550"/>
              <a:gd name="connsiteX22" fmla="*/ 116681 w 728662"/>
              <a:gd name="connsiteY22" fmla="*/ 250032 h 1733550"/>
              <a:gd name="connsiteX23" fmla="*/ 66675 w 728662"/>
              <a:gd name="connsiteY23" fmla="*/ 309563 h 1733550"/>
              <a:gd name="connsiteX24" fmla="*/ 35718 w 728662"/>
              <a:gd name="connsiteY24" fmla="*/ 345282 h 1733550"/>
              <a:gd name="connsiteX25" fmla="*/ 4762 w 728662"/>
              <a:gd name="connsiteY25" fmla="*/ 390525 h 1733550"/>
              <a:gd name="connsiteX26" fmla="*/ 0 w 728662"/>
              <a:gd name="connsiteY26" fmla="*/ 414338 h 1733550"/>
              <a:gd name="connsiteX27" fmla="*/ 2381 w 728662"/>
              <a:gd name="connsiteY27" fmla="*/ 431007 h 1733550"/>
              <a:gd name="connsiteX28" fmla="*/ 16668 w 728662"/>
              <a:gd name="connsiteY28" fmla="*/ 461963 h 1733550"/>
              <a:gd name="connsiteX29" fmla="*/ 40481 w 728662"/>
              <a:gd name="connsiteY29" fmla="*/ 495300 h 1733550"/>
              <a:gd name="connsiteX30" fmla="*/ 71437 w 728662"/>
              <a:gd name="connsiteY30" fmla="*/ 526257 h 1733550"/>
              <a:gd name="connsiteX31" fmla="*/ 90487 w 728662"/>
              <a:gd name="connsiteY31" fmla="*/ 547688 h 1733550"/>
              <a:gd name="connsiteX32" fmla="*/ 128587 w 728662"/>
              <a:gd name="connsiteY32" fmla="*/ 631032 h 1733550"/>
              <a:gd name="connsiteX33" fmla="*/ 197643 w 728662"/>
              <a:gd name="connsiteY33" fmla="*/ 792957 h 1733550"/>
              <a:gd name="connsiteX34" fmla="*/ 264318 w 728662"/>
              <a:gd name="connsiteY34" fmla="*/ 942975 h 1733550"/>
              <a:gd name="connsiteX35" fmla="*/ 361950 w 728662"/>
              <a:gd name="connsiteY35" fmla="*/ 1164432 h 1733550"/>
              <a:gd name="connsiteX36" fmla="*/ 459581 w 728662"/>
              <a:gd name="connsiteY36" fmla="*/ 1388269 h 1733550"/>
              <a:gd name="connsiteX37" fmla="*/ 521493 w 728662"/>
              <a:gd name="connsiteY37" fmla="*/ 1526382 h 1733550"/>
              <a:gd name="connsiteX38" fmla="*/ 611981 w 728662"/>
              <a:gd name="connsiteY38" fmla="*/ 1728788 h 1733550"/>
              <a:gd name="connsiteX39" fmla="*/ 728662 w 728662"/>
              <a:gd name="connsiteY39" fmla="*/ 1733550 h 1733550"/>
              <a:gd name="connsiteX40" fmla="*/ 650081 w 728662"/>
              <a:gd name="connsiteY40" fmla="*/ 1500188 h 1733550"/>
              <a:gd name="connsiteX41" fmla="*/ 583406 w 728662"/>
              <a:gd name="connsiteY41" fmla="*/ 1302544 h 1733550"/>
              <a:gd name="connsiteX42" fmla="*/ 533400 w 728662"/>
              <a:gd name="connsiteY42" fmla="*/ 1152525 h 1733550"/>
              <a:gd name="connsiteX43" fmla="*/ 483393 w 728662"/>
              <a:gd name="connsiteY43" fmla="*/ 990600 h 1733550"/>
              <a:gd name="connsiteX44" fmla="*/ 440531 w 728662"/>
              <a:gd name="connsiteY44" fmla="*/ 850107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28662" h="1733550">
                <a:moveTo>
                  <a:pt x="440531" y="850107"/>
                </a:moveTo>
                <a:lnTo>
                  <a:pt x="397668" y="709613"/>
                </a:lnTo>
                <a:lnTo>
                  <a:pt x="364331" y="600075"/>
                </a:lnTo>
                <a:lnTo>
                  <a:pt x="342900" y="519113"/>
                </a:lnTo>
                <a:lnTo>
                  <a:pt x="326231" y="459582"/>
                </a:lnTo>
                <a:lnTo>
                  <a:pt x="311943" y="409575"/>
                </a:lnTo>
                <a:lnTo>
                  <a:pt x="304800" y="361950"/>
                </a:lnTo>
                <a:lnTo>
                  <a:pt x="304800" y="311944"/>
                </a:lnTo>
                <a:lnTo>
                  <a:pt x="307181" y="271463"/>
                </a:lnTo>
                <a:lnTo>
                  <a:pt x="311943" y="245269"/>
                </a:lnTo>
                <a:lnTo>
                  <a:pt x="335756" y="202407"/>
                </a:lnTo>
                <a:lnTo>
                  <a:pt x="366712" y="154782"/>
                </a:lnTo>
                <a:lnTo>
                  <a:pt x="404812" y="95250"/>
                </a:lnTo>
                <a:lnTo>
                  <a:pt x="428625" y="57150"/>
                </a:lnTo>
                <a:lnTo>
                  <a:pt x="435768" y="40482"/>
                </a:lnTo>
                <a:lnTo>
                  <a:pt x="442912" y="19050"/>
                </a:lnTo>
                <a:lnTo>
                  <a:pt x="438150" y="4763"/>
                </a:lnTo>
                <a:lnTo>
                  <a:pt x="431006" y="0"/>
                </a:lnTo>
                <a:lnTo>
                  <a:pt x="414337" y="0"/>
                </a:lnTo>
                <a:lnTo>
                  <a:pt x="383381" y="14288"/>
                </a:lnTo>
                <a:lnTo>
                  <a:pt x="316706" y="61913"/>
                </a:lnTo>
                <a:lnTo>
                  <a:pt x="207168" y="154782"/>
                </a:lnTo>
                <a:lnTo>
                  <a:pt x="116681" y="250032"/>
                </a:lnTo>
                <a:lnTo>
                  <a:pt x="66675" y="309563"/>
                </a:lnTo>
                <a:lnTo>
                  <a:pt x="35718" y="345282"/>
                </a:lnTo>
                <a:lnTo>
                  <a:pt x="4762" y="390525"/>
                </a:lnTo>
                <a:lnTo>
                  <a:pt x="0" y="414338"/>
                </a:lnTo>
                <a:lnTo>
                  <a:pt x="2381" y="431007"/>
                </a:lnTo>
                <a:lnTo>
                  <a:pt x="16668" y="461963"/>
                </a:lnTo>
                <a:lnTo>
                  <a:pt x="40481" y="495300"/>
                </a:lnTo>
                <a:lnTo>
                  <a:pt x="71437" y="526257"/>
                </a:lnTo>
                <a:lnTo>
                  <a:pt x="90487" y="547688"/>
                </a:lnTo>
                <a:lnTo>
                  <a:pt x="128587" y="631032"/>
                </a:lnTo>
                <a:lnTo>
                  <a:pt x="197643" y="792957"/>
                </a:lnTo>
                <a:lnTo>
                  <a:pt x="264318" y="942975"/>
                </a:lnTo>
                <a:lnTo>
                  <a:pt x="361950" y="1164432"/>
                </a:lnTo>
                <a:lnTo>
                  <a:pt x="459581" y="1388269"/>
                </a:lnTo>
                <a:lnTo>
                  <a:pt x="521493" y="1526382"/>
                </a:lnTo>
                <a:lnTo>
                  <a:pt x="611981" y="1728788"/>
                </a:lnTo>
                <a:lnTo>
                  <a:pt x="728662" y="1733550"/>
                </a:lnTo>
                <a:lnTo>
                  <a:pt x="650081" y="1500188"/>
                </a:lnTo>
                <a:lnTo>
                  <a:pt x="583406" y="1302544"/>
                </a:lnTo>
                <a:lnTo>
                  <a:pt x="533400" y="1152525"/>
                </a:lnTo>
                <a:lnTo>
                  <a:pt x="483393" y="990600"/>
                </a:lnTo>
                <a:lnTo>
                  <a:pt x="440531" y="8501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EB549E1C-A08E-47EE-A353-3DA188D65FB2}"/>
              </a:ext>
            </a:extLst>
          </p:cNvPr>
          <p:cNvSpPr/>
          <p:nvPr/>
        </p:nvSpPr>
        <p:spPr>
          <a:xfrm rot="16200000">
            <a:off x="7246148" y="1681957"/>
            <a:ext cx="328613" cy="1384300"/>
          </a:xfrm>
          <a:custGeom>
            <a:avLst/>
            <a:gdLst>
              <a:gd name="connsiteX0" fmla="*/ 209550 w 328613"/>
              <a:gd name="connsiteY0" fmla="*/ 666750 h 1383506"/>
              <a:gd name="connsiteX1" fmla="*/ 197644 w 328613"/>
              <a:gd name="connsiteY1" fmla="*/ 602456 h 1383506"/>
              <a:gd name="connsiteX2" fmla="*/ 185738 w 328613"/>
              <a:gd name="connsiteY2" fmla="*/ 495300 h 1383506"/>
              <a:gd name="connsiteX3" fmla="*/ 178594 w 328613"/>
              <a:gd name="connsiteY3" fmla="*/ 402431 h 1383506"/>
              <a:gd name="connsiteX4" fmla="*/ 178594 w 328613"/>
              <a:gd name="connsiteY4" fmla="*/ 366712 h 1383506"/>
              <a:gd name="connsiteX5" fmla="*/ 180975 w 328613"/>
              <a:gd name="connsiteY5" fmla="*/ 300037 h 1383506"/>
              <a:gd name="connsiteX6" fmla="*/ 183356 w 328613"/>
              <a:gd name="connsiteY6" fmla="*/ 242887 h 1383506"/>
              <a:gd name="connsiteX7" fmla="*/ 190500 w 328613"/>
              <a:gd name="connsiteY7" fmla="*/ 192881 h 1383506"/>
              <a:gd name="connsiteX8" fmla="*/ 197644 w 328613"/>
              <a:gd name="connsiteY8" fmla="*/ 157162 h 1383506"/>
              <a:gd name="connsiteX9" fmla="*/ 204788 w 328613"/>
              <a:gd name="connsiteY9" fmla="*/ 133350 h 1383506"/>
              <a:gd name="connsiteX10" fmla="*/ 211931 w 328613"/>
              <a:gd name="connsiteY10" fmla="*/ 111918 h 1383506"/>
              <a:gd name="connsiteX11" fmla="*/ 228600 w 328613"/>
              <a:gd name="connsiteY11" fmla="*/ 80962 h 1383506"/>
              <a:gd name="connsiteX12" fmla="*/ 247650 w 328613"/>
              <a:gd name="connsiteY12" fmla="*/ 54768 h 1383506"/>
              <a:gd name="connsiteX13" fmla="*/ 309563 w 328613"/>
              <a:gd name="connsiteY13" fmla="*/ 0 h 1383506"/>
              <a:gd name="connsiteX14" fmla="*/ 145256 w 328613"/>
              <a:gd name="connsiteY14" fmla="*/ 4762 h 1383506"/>
              <a:gd name="connsiteX15" fmla="*/ 102394 w 328613"/>
              <a:gd name="connsiteY15" fmla="*/ 50006 h 1383506"/>
              <a:gd name="connsiteX16" fmla="*/ 80963 w 328613"/>
              <a:gd name="connsiteY16" fmla="*/ 80962 h 1383506"/>
              <a:gd name="connsiteX17" fmla="*/ 54769 w 328613"/>
              <a:gd name="connsiteY17" fmla="*/ 128587 h 1383506"/>
              <a:gd name="connsiteX18" fmla="*/ 35719 w 328613"/>
              <a:gd name="connsiteY18" fmla="*/ 171450 h 1383506"/>
              <a:gd name="connsiteX19" fmla="*/ 14288 w 328613"/>
              <a:gd name="connsiteY19" fmla="*/ 245268 h 1383506"/>
              <a:gd name="connsiteX20" fmla="*/ 2381 w 328613"/>
              <a:gd name="connsiteY20" fmla="*/ 316706 h 1383506"/>
              <a:gd name="connsiteX21" fmla="*/ 0 w 328613"/>
              <a:gd name="connsiteY21" fmla="*/ 390525 h 1383506"/>
              <a:gd name="connsiteX22" fmla="*/ 14288 w 328613"/>
              <a:gd name="connsiteY22" fmla="*/ 602456 h 1383506"/>
              <a:gd name="connsiteX23" fmla="*/ 21431 w 328613"/>
              <a:gd name="connsiteY23" fmla="*/ 702468 h 1383506"/>
              <a:gd name="connsiteX24" fmla="*/ 23813 w 328613"/>
              <a:gd name="connsiteY24" fmla="*/ 781050 h 1383506"/>
              <a:gd name="connsiteX25" fmla="*/ 33338 w 328613"/>
              <a:gd name="connsiteY25" fmla="*/ 878681 h 1383506"/>
              <a:gd name="connsiteX26" fmla="*/ 45244 w 328613"/>
              <a:gd name="connsiteY26" fmla="*/ 973931 h 1383506"/>
              <a:gd name="connsiteX27" fmla="*/ 66675 w 328613"/>
              <a:gd name="connsiteY27" fmla="*/ 1095375 h 1383506"/>
              <a:gd name="connsiteX28" fmla="*/ 88106 w 328613"/>
              <a:gd name="connsiteY28" fmla="*/ 1212056 h 1383506"/>
              <a:gd name="connsiteX29" fmla="*/ 114300 w 328613"/>
              <a:gd name="connsiteY29" fmla="*/ 1316831 h 1383506"/>
              <a:gd name="connsiteX30" fmla="*/ 126206 w 328613"/>
              <a:gd name="connsiteY30" fmla="*/ 1345406 h 1383506"/>
              <a:gd name="connsiteX31" fmla="*/ 142875 w 328613"/>
              <a:gd name="connsiteY31" fmla="*/ 1364456 h 1383506"/>
              <a:gd name="connsiteX32" fmla="*/ 161925 w 328613"/>
              <a:gd name="connsiteY32" fmla="*/ 1373981 h 1383506"/>
              <a:gd name="connsiteX33" fmla="*/ 180975 w 328613"/>
              <a:gd name="connsiteY33" fmla="*/ 1381125 h 1383506"/>
              <a:gd name="connsiteX34" fmla="*/ 202406 w 328613"/>
              <a:gd name="connsiteY34" fmla="*/ 1383506 h 1383506"/>
              <a:gd name="connsiteX35" fmla="*/ 221456 w 328613"/>
              <a:gd name="connsiteY35" fmla="*/ 1378743 h 1383506"/>
              <a:gd name="connsiteX36" fmla="*/ 235744 w 328613"/>
              <a:gd name="connsiteY36" fmla="*/ 1369218 h 1383506"/>
              <a:gd name="connsiteX37" fmla="*/ 247650 w 328613"/>
              <a:gd name="connsiteY37" fmla="*/ 1354931 h 1383506"/>
              <a:gd name="connsiteX38" fmla="*/ 266700 w 328613"/>
              <a:gd name="connsiteY38" fmla="*/ 1321593 h 1383506"/>
              <a:gd name="connsiteX39" fmla="*/ 292894 w 328613"/>
              <a:gd name="connsiteY39" fmla="*/ 1259681 h 1383506"/>
              <a:gd name="connsiteX40" fmla="*/ 314325 w 328613"/>
              <a:gd name="connsiteY40" fmla="*/ 1197768 h 1383506"/>
              <a:gd name="connsiteX41" fmla="*/ 326231 w 328613"/>
              <a:gd name="connsiteY41" fmla="*/ 1145381 h 1383506"/>
              <a:gd name="connsiteX42" fmla="*/ 328613 w 328613"/>
              <a:gd name="connsiteY42" fmla="*/ 1114425 h 1383506"/>
              <a:gd name="connsiteX43" fmla="*/ 326231 w 328613"/>
              <a:gd name="connsiteY43" fmla="*/ 1088231 h 1383506"/>
              <a:gd name="connsiteX44" fmla="*/ 314325 w 328613"/>
              <a:gd name="connsiteY44" fmla="*/ 1069181 h 1383506"/>
              <a:gd name="connsiteX45" fmla="*/ 292894 w 328613"/>
              <a:gd name="connsiteY45" fmla="*/ 997743 h 1383506"/>
              <a:gd name="connsiteX46" fmla="*/ 245269 w 328613"/>
              <a:gd name="connsiteY46" fmla="*/ 833437 h 1383506"/>
              <a:gd name="connsiteX47" fmla="*/ 209550 w 328613"/>
              <a:gd name="connsiteY47" fmla="*/ 666750 h 138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28613" h="1383506">
                <a:moveTo>
                  <a:pt x="209550" y="666750"/>
                </a:moveTo>
                <a:lnTo>
                  <a:pt x="197644" y="602456"/>
                </a:lnTo>
                <a:lnTo>
                  <a:pt x="185738" y="495300"/>
                </a:lnTo>
                <a:lnTo>
                  <a:pt x="178594" y="402431"/>
                </a:lnTo>
                <a:lnTo>
                  <a:pt x="178594" y="366712"/>
                </a:lnTo>
                <a:cubicBezTo>
                  <a:pt x="179388" y="344487"/>
                  <a:pt x="180181" y="322262"/>
                  <a:pt x="180975" y="300037"/>
                </a:cubicBezTo>
                <a:cubicBezTo>
                  <a:pt x="181769" y="280987"/>
                  <a:pt x="182562" y="261937"/>
                  <a:pt x="183356" y="242887"/>
                </a:cubicBezTo>
                <a:lnTo>
                  <a:pt x="190500" y="192881"/>
                </a:lnTo>
                <a:lnTo>
                  <a:pt x="197644" y="157162"/>
                </a:lnTo>
                <a:lnTo>
                  <a:pt x="204788" y="133350"/>
                </a:lnTo>
                <a:lnTo>
                  <a:pt x="211931" y="111918"/>
                </a:lnTo>
                <a:lnTo>
                  <a:pt x="228600" y="80962"/>
                </a:lnTo>
                <a:lnTo>
                  <a:pt x="247650" y="54768"/>
                </a:lnTo>
                <a:lnTo>
                  <a:pt x="309563" y="0"/>
                </a:lnTo>
                <a:lnTo>
                  <a:pt x="145256" y="4762"/>
                </a:lnTo>
                <a:lnTo>
                  <a:pt x="102394" y="50006"/>
                </a:lnTo>
                <a:lnTo>
                  <a:pt x="80963" y="80962"/>
                </a:lnTo>
                <a:lnTo>
                  <a:pt x="54769" y="128587"/>
                </a:lnTo>
                <a:lnTo>
                  <a:pt x="35719" y="171450"/>
                </a:lnTo>
                <a:lnTo>
                  <a:pt x="14288" y="245268"/>
                </a:lnTo>
                <a:lnTo>
                  <a:pt x="2381" y="316706"/>
                </a:lnTo>
                <a:cubicBezTo>
                  <a:pt x="1587" y="341312"/>
                  <a:pt x="794" y="365919"/>
                  <a:pt x="0" y="390525"/>
                </a:cubicBezTo>
                <a:lnTo>
                  <a:pt x="14288" y="602456"/>
                </a:lnTo>
                <a:lnTo>
                  <a:pt x="21431" y="702468"/>
                </a:lnTo>
                <a:lnTo>
                  <a:pt x="23813" y="781050"/>
                </a:lnTo>
                <a:lnTo>
                  <a:pt x="33338" y="878681"/>
                </a:lnTo>
                <a:lnTo>
                  <a:pt x="45244" y="973931"/>
                </a:lnTo>
                <a:lnTo>
                  <a:pt x="66675" y="1095375"/>
                </a:lnTo>
                <a:lnTo>
                  <a:pt x="88106" y="1212056"/>
                </a:lnTo>
                <a:lnTo>
                  <a:pt x="114300" y="1316831"/>
                </a:lnTo>
                <a:lnTo>
                  <a:pt x="126206" y="1345406"/>
                </a:lnTo>
                <a:lnTo>
                  <a:pt x="142875" y="1364456"/>
                </a:lnTo>
                <a:lnTo>
                  <a:pt x="161925" y="1373981"/>
                </a:lnTo>
                <a:lnTo>
                  <a:pt x="180975" y="1381125"/>
                </a:lnTo>
                <a:lnTo>
                  <a:pt x="202406" y="1383506"/>
                </a:lnTo>
                <a:lnTo>
                  <a:pt x="221456" y="1378743"/>
                </a:lnTo>
                <a:lnTo>
                  <a:pt x="235744" y="1369218"/>
                </a:lnTo>
                <a:lnTo>
                  <a:pt x="247650" y="1354931"/>
                </a:lnTo>
                <a:lnTo>
                  <a:pt x="266700" y="1321593"/>
                </a:lnTo>
                <a:lnTo>
                  <a:pt x="292894" y="1259681"/>
                </a:lnTo>
                <a:lnTo>
                  <a:pt x="314325" y="1197768"/>
                </a:lnTo>
                <a:lnTo>
                  <a:pt x="326231" y="1145381"/>
                </a:lnTo>
                <a:lnTo>
                  <a:pt x="328613" y="1114425"/>
                </a:lnTo>
                <a:lnTo>
                  <a:pt x="326231" y="1088231"/>
                </a:lnTo>
                <a:lnTo>
                  <a:pt x="314325" y="1069181"/>
                </a:lnTo>
                <a:lnTo>
                  <a:pt x="292894" y="997743"/>
                </a:lnTo>
                <a:lnTo>
                  <a:pt x="245269" y="833437"/>
                </a:lnTo>
                <a:lnTo>
                  <a:pt x="209550" y="6667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D904EBDB-A497-451E-82D4-EC6A0B28AF5E}"/>
              </a:ext>
            </a:extLst>
          </p:cNvPr>
          <p:cNvSpPr/>
          <p:nvPr/>
        </p:nvSpPr>
        <p:spPr>
          <a:xfrm rot="16200000">
            <a:off x="7162010" y="2648745"/>
            <a:ext cx="352425" cy="1262062"/>
          </a:xfrm>
          <a:custGeom>
            <a:avLst/>
            <a:gdLst>
              <a:gd name="connsiteX0" fmla="*/ 35719 w 352425"/>
              <a:gd name="connsiteY0" fmla="*/ 681038 h 1262063"/>
              <a:gd name="connsiteX1" fmla="*/ 21431 w 352425"/>
              <a:gd name="connsiteY1" fmla="*/ 552450 h 1262063"/>
              <a:gd name="connsiteX2" fmla="*/ 11906 w 352425"/>
              <a:gd name="connsiteY2" fmla="*/ 433388 h 1262063"/>
              <a:gd name="connsiteX3" fmla="*/ 2381 w 352425"/>
              <a:gd name="connsiteY3" fmla="*/ 311944 h 1262063"/>
              <a:gd name="connsiteX4" fmla="*/ 0 w 352425"/>
              <a:gd name="connsiteY4" fmla="*/ 226219 h 1262063"/>
              <a:gd name="connsiteX5" fmla="*/ 2381 w 352425"/>
              <a:gd name="connsiteY5" fmla="*/ 190500 h 1262063"/>
              <a:gd name="connsiteX6" fmla="*/ 7144 w 352425"/>
              <a:gd name="connsiteY6" fmla="*/ 159544 h 1262063"/>
              <a:gd name="connsiteX7" fmla="*/ 19050 w 352425"/>
              <a:gd name="connsiteY7" fmla="*/ 111919 h 1262063"/>
              <a:gd name="connsiteX8" fmla="*/ 35719 w 352425"/>
              <a:gd name="connsiteY8" fmla="*/ 69057 h 1262063"/>
              <a:gd name="connsiteX9" fmla="*/ 71437 w 352425"/>
              <a:gd name="connsiteY9" fmla="*/ 0 h 1262063"/>
              <a:gd name="connsiteX10" fmla="*/ 223837 w 352425"/>
              <a:gd name="connsiteY10" fmla="*/ 4763 h 1262063"/>
              <a:gd name="connsiteX11" fmla="*/ 185737 w 352425"/>
              <a:gd name="connsiteY11" fmla="*/ 71438 h 1262063"/>
              <a:gd name="connsiteX12" fmla="*/ 169069 w 352425"/>
              <a:gd name="connsiteY12" fmla="*/ 107157 h 1262063"/>
              <a:gd name="connsiteX13" fmla="*/ 159544 w 352425"/>
              <a:gd name="connsiteY13" fmla="*/ 152400 h 1262063"/>
              <a:gd name="connsiteX14" fmla="*/ 157162 w 352425"/>
              <a:gd name="connsiteY14" fmla="*/ 202407 h 1262063"/>
              <a:gd name="connsiteX15" fmla="*/ 161925 w 352425"/>
              <a:gd name="connsiteY15" fmla="*/ 280988 h 1262063"/>
              <a:gd name="connsiteX16" fmla="*/ 169069 w 352425"/>
              <a:gd name="connsiteY16" fmla="*/ 361950 h 1262063"/>
              <a:gd name="connsiteX17" fmla="*/ 183356 w 352425"/>
              <a:gd name="connsiteY17" fmla="*/ 452438 h 1262063"/>
              <a:gd name="connsiteX18" fmla="*/ 209550 w 352425"/>
              <a:gd name="connsiteY18" fmla="*/ 588169 h 1262063"/>
              <a:gd name="connsiteX19" fmla="*/ 238125 w 352425"/>
              <a:gd name="connsiteY19" fmla="*/ 702469 h 1262063"/>
              <a:gd name="connsiteX20" fmla="*/ 266700 w 352425"/>
              <a:gd name="connsiteY20" fmla="*/ 802482 h 1262063"/>
              <a:gd name="connsiteX21" fmla="*/ 288131 w 352425"/>
              <a:gd name="connsiteY21" fmla="*/ 871538 h 1262063"/>
              <a:gd name="connsiteX22" fmla="*/ 311944 w 352425"/>
              <a:gd name="connsiteY22" fmla="*/ 923925 h 1262063"/>
              <a:gd name="connsiteX23" fmla="*/ 326231 w 352425"/>
              <a:gd name="connsiteY23" fmla="*/ 952500 h 1262063"/>
              <a:gd name="connsiteX24" fmla="*/ 340519 w 352425"/>
              <a:gd name="connsiteY24" fmla="*/ 966788 h 1262063"/>
              <a:gd name="connsiteX25" fmla="*/ 347662 w 352425"/>
              <a:gd name="connsiteY25" fmla="*/ 976313 h 1262063"/>
              <a:gd name="connsiteX26" fmla="*/ 352425 w 352425"/>
              <a:gd name="connsiteY26" fmla="*/ 990600 h 1262063"/>
              <a:gd name="connsiteX27" fmla="*/ 347662 w 352425"/>
              <a:gd name="connsiteY27" fmla="*/ 1035844 h 1262063"/>
              <a:gd name="connsiteX28" fmla="*/ 330994 w 352425"/>
              <a:gd name="connsiteY28" fmla="*/ 1081088 h 1262063"/>
              <a:gd name="connsiteX29" fmla="*/ 309562 w 352425"/>
              <a:gd name="connsiteY29" fmla="*/ 1131094 h 1262063"/>
              <a:gd name="connsiteX30" fmla="*/ 295275 w 352425"/>
              <a:gd name="connsiteY30" fmla="*/ 1162050 h 1262063"/>
              <a:gd name="connsiteX31" fmla="*/ 271462 w 352425"/>
              <a:gd name="connsiteY31" fmla="*/ 1200150 h 1262063"/>
              <a:gd name="connsiteX32" fmla="*/ 242887 w 352425"/>
              <a:gd name="connsiteY32" fmla="*/ 1233488 h 1262063"/>
              <a:gd name="connsiteX33" fmla="*/ 219075 w 352425"/>
              <a:gd name="connsiteY33" fmla="*/ 1252538 h 1262063"/>
              <a:gd name="connsiteX34" fmla="*/ 197644 w 352425"/>
              <a:gd name="connsiteY34" fmla="*/ 1259682 h 1262063"/>
              <a:gd name="connsiteX35" fmla="*/ 183356 w 352425"/>
              <a:gd name="connsiteY35" fmla="*/ 1262063 h 1262063"/>
              <a:gd name="connsiteX36" fmla="*/ 154781 w 352425"/>
              <a:gd name="connsiteY36" fmla="*/ 1252538 h 1262063"/>
              <a:gd name="connsiteX37" fmla="*/ 133350 w 352425"/>
              <a:gd name="connsiteY37" fmla="*/ 1235869 h 1262063"/>
              <a:gd name="connsiteX38" fmla="*/ 119062 w 352425"/>
              <a:gd name="connsiteY38" fmla="*/ 1209675 h 1262063"/>
              <a:gd name="connsiteX39" fmla="*/ 102394 w 352425"/>
              <a:gd name="connsiteY39" fmla="*/ 1154907 h 1262063"/>
              <a:gd name="connsiteX40" fmla="*/ 73819 w 352425"/>
              <a:gd name="connsiteY40" fmla="*/ 1009650 h 1262063"/>
              <a:gd name="connsiteX41" fmla="*/ 50006 w 352425"/>
              <a:gd name="connsiteY41" fmla="*/ 831057 h 1262063"/>
              <a:gd name="connsiteX42" fmla="*/ 35719 w 352425"/>
              <a:gd name="connsiteY42" fmla="*/ 681038 h 1262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52425" h="1262063">
                <a:moveTo>
                  <a:pt x="35719" y="681038"/>
                </a:moveTo>
                <a:lnTo>
                  <a:pt x="21431" y="552450"/>
                </a:lnTo>
                <a:lnTo>
                  <a:pt x="11906" y="433388"/>
                </a:lnTo>
                <a:lnTo>
                  <a:pt x="2381" y="311944"/>
                </a:lnTo>
                <a:cubicBezTo>
                  <a:pt x="1587" y="283369"/>
                  <a:pt x="794" y="254794"/>
                  <a:pt x="0" y="226219"/>
                </a:cubicBezTo>
                <a:lnTo>
                  <a:pt x="2381" y="190500"/>
                </a:lnTo>
                <a:lnTo>
                  <a:pt x="7144" y="159544"/>
                </a:lnTo>
                <a:lnTo>
                  <a:pt x="19050" y="111919"/>
                </a:lnTo>
                <a:lnTo>
                  <a:pt x="35719" y="69057"/>
                </a:lnTo>
                <a:lnTo>
                  <a:pt x="71437" y="0"/>
                </a:lnTo>
                <a:lnTo>
                  <a:pt x="223837" y="4763"/>
                </a:lnTo>
                <a:lnTo>
                  <a:pt x="185737" y="71438"/>
                </a:lnTo>
                <a:lnTo>
                  <a:pt x="169069" y="107157"/>
                </a:lnTo>
                <a:lnTo>
                  <a:pt x="159544" y="152400"/>
                </a:lnTo>
                <a:lnTo>
                  <a:pt x="157162" y="202407"/>
                </a:lnTo>
                <a:lnTo>
                  <a:pt x="161925" y="280988"/>
                </a:lnTo>
                <a:lnTo>
                  <a:pt x="169069" y="361950"/>
                </a:lnTo>
                <a:lnTo>
                  <a:pt x="183356" y="452438"/>
                </a:lnTo>
                <a:lnTo>
                  <a:pt x="209550" y="588169"/>
                </a:lnTo>
                <a:lnTo>
                  <a:pt x="238125" y="702469"/>
                </a:lnTo>
                <a:lnTo>
                  <a:pt x="266700" y="802482"/>
                </a:lnTo>
                <a:lnTo>
                  <a:pt x="288131" y="871538"/>
                </a:lnTo>
                <a:lnTo>
                  <a:pt x="311944" y="923925"/>
                </a:lnTo>
                <a:lnTo>
                  <a:pt x="326231" y="952500"/>
                </a:lnTo>
                <a:lnTo>
                  <a:pt x="340519" y="966788"/>
                </a:lnTo>
                <a:lnTo>
                  <a:pt x="347662" y="976313"/>
                </a:lnTo>
                <a:lnTo>
                  <a:pt x="352425" y="990600"/>
                </a:lnTo>
                <a:lnTo>
                  <a:pt x="347662" y="1035844"/>
                </a:lnTo>
                <a:lnTo>
                  <a:pt x="330994" y="1081088"/>
                </a:lnTo>
                <a:lnTo>
                  <a:pt x="309562" y="1131094"/>
                </a:lnTo>
                <a:lnTo>
                  <a:pt x="295275" y="1162050"/>
                </a:lnTo>
                <a:lnTo>
                  <a:pt x="271462" y="1200150"/>
                </a:lnTo>
                <a:lnTo>
                  <a:pt x="242887" y="1233488"/>
                </a:lnTo>
                <a:lnTo>
                  <a:pt x="219075" y="1252538"/>
                </a:lnTo>
                <a:lnTo>
                  <a:pt x="197644" y="1259682"/>
                </a:lnTo>
                <a:lnTo>
                  <a:pt x="183356" y="1262063"/>
                </a:lnTo>
                <a:lnTo>
                  <a:pt x="154781" y="1252538"/>
                </a:lnTo>
                <a:lnTo>
                  <a:pt x="133350" y="1235869"/>
                </a:lnTo>
                <a:lnTo>
                  <a:pt x="119062" y="1209675"/>
                </a:lnTo>
                <a:lnTo>
                  <a:pt x="102394" y="1154907"/>
                </a:lnTo>
                <a:lnTo>
                  <a:pt x="73819" y="1009650"/>
                </a:lnTo>
                <a:lnTo>
                  <a:pt x="50006" y="831057"/>
                </a:lnTo>
                <a:lnTo>
                  <a:pt x="35719" y="68103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0C9C1695-3ED6-401E-9CC1-0CB983BF6170}"/>
              </a:ext>
            </a:extLst>
          </p:cNvPr>
          <p:cNvSpPr/>
          <p:nvPr/>
        </p:nvSpPr>
        <p:spPr>
          <a:xfrm rot="16200000">
            <a:off x="7307265" y="3522663"/>
            <a:ext cx="377825" cy="1644650"/>
          </a:xfrm>
          <a:custGeom>
            <a:avLst/>
            <a:gdLst>
              <a:gd name="connsiteX0" fmla="*/ 61912 w 378618"/>
              <a:gd name="connsiteY0" fmla="*/ 578644 h 1645444"/>
              <a:gd name="connsiteX1" fmla="*/ 52387 w 378618"/>
              <a:gd name="connsiteY1" fmla="*/ 481012 h 1645444"/>
              <a:gd name="connsiteX2" fmla="*/ 38100 w 378618"/>
              <a:gd name="connsiteY2" fmla="*/ 328612 h 1645444"/>
              <a:gd name="connsiteX3" fmla="*/ 19050 w 378618"/>
              <a:gd name="connsiteY3" fmla="*/ 140494 h 1645444"/>
              <a:gd name="connsiteX4" fmla="*/ 0 w 378618"/>
              <a:gd name="connsiteY4" fmla="*/ 4762 h 1645444"/>
              <a:gd name="connsiteX5" fmla="*/ 188118 w 378618"/>
              <a:gd name="connsiteY5" fmla="*/ 0 h 1645444"/>
              <a:gd name="connsiteX6" fmla="*/ 188118 w 378618"/>
              <a:gd name="connsiteY6" fmla="*/ 111919 h 1645444"/>
              <a:gd name="connsiteX7" fmla="*/ 195262 w 378618"/>
              <a:gd name="connsiteY7" fmla="*/ 214312 h 1645444"/>
              <a:gd name="connsiteX8" fmla="*/ 204787 w 378618"/>
              <a:gd name="connsiteY8" fmla="*/ 309562 h 1645444"/>
              <a:gd name="connsiteX9" fmla="*/ 228600 w 378618"/>
              <a:gd name="connsiteY9" fmla="*/ 483394 h 1645444"/>
              <a:gd name="connsiteX10" fmla="*/ 280987 w 378618"/>
              <a:gd name="connsiteY10" fmla="*/ 752475 h 1645444"/>
              <a:gd name="connsiteX11" fmla="*/ 330993 w 378618"/>
              <a:gd name="connsiteY11" fmla="*/ 969169 h 1645444"/>
              <a:gd name="connsiteX12" fmla="*/ 340518 w 378618"/>
              <a:gd name="connsiteY12" fmla="*/ 1012031 h 1645444"/>
              <a:gd name="connsiteX13" fmla="*/ 350043 w 378618"/>
              <a:gd name="connsiteY13" fmla="*/ 1040606 h 1645444"/>
              <a:gd name="connsiteX14" fmla="*/ 361950 w 378618"/>
              <a:gd name="connsiteY14" fmla="*/ 1059656 h 1645444"/>
              <a:gd name="connsiteX15" fmla="*/ 371475 w 378618"/>
              <a:gd name="connsiteY15" fmla="*/ 1071562 h 1645444"/>
              <a:gd name="connsiteX16" fmla="*/ 376237 w 378618"/>
              <a:gd name="connsiteY16" fmla="*/ 1085850 h 1645444"/>
              <a:gd name="connsiteX17" fmla="*/ 378618 w 378618"/>
              <a:gd name="connsiteY17" fmla="*/ 1112044 h 1645444"/>
              <a:gd name="connsiteX18" fmla="*/ 376237 w 378618"/>
              <a:gd name="connsiteY18" fmla="*/ 1159669 h 1645444"/>
              <a:gd name="connsiteX19" fmla="*/ 366712 w 378618"/>
              <a:gd name="connsiteY19" fmla="*/ 1231106 h 1645444"/>
              <a:gd name="connsiteX20" fmla="*/ 340518 w 378618"/>
              <a:gd name="connsiteY20" fmla="*/ 1350169 h 1645444"/>
              <a:gd name="connsiteX21" fmla="*/ 314325 w 378618"/>
              <a:gd name="connsiteY21" fmla="*/ 1445419 h 1645444"/>
              <a:gd name="connsiteX22" fmla="*/ 295275 w 378618"/>
              <a:gd name="connsiteY22" fmla="*/ 1497806 h 1645444"/>
              <a:gd name="connsiteX23" fmla="*/ 271462 w 378618"/>
              <a:gd name="connsiteY23" fmla="*/ 1552575 h 1645444"/>
              <a:gd name="connsiteX24" fmla="*/ 247650 w 378618"/>
              <a:gd name="connsiteY24" fmla="*/ 1590675 h 1645444"/>
              <a:gd name="connsiteX25" fmla="*/ 219075 w 378618"/>
              <a:gd name="connsiteY25" fmla="*/ 1621631 h 1645444"/>
              <a:gd name="connsiteX26" fmla="*/ 185737 w 378618"/>
              <a:gd name="connsiteY26" fmla="*/ 1640681 h 1645444"/>
              <a:gd name="connsiteX27" fmla="*/ 169068 w 378618"/>
              <a:gd name="connsiteY27" fmla="*/ 1643062 h 1645444"/>
              <a:gd name="connsiteX28" fmla="*/ 152400 w 378618"/>
              <a:gd name="connsiteY28" fmla="*/ 1645444 h 1645444"/>
              <a:gd name="connsiteX29" fmla="*/ 128587 w 378618"/>
              <a:gd name="connsiteY29" fmla="*/ 1635919 h 1645444"/>
              <a:gd name="connsiteX30" fmla="*/ 109537 w 378618"/>
              <a:gd name="connsiteY30" fmla="*/ 1619250 h 1645444"/>
              <a:gd name="connsiteX31" fmla="*/ 92868 w 378618"/>
              <a:gd name="connsiteY31" fmla="*/ 1597819 h 1645444"/>
              <a:gd name="connsiteX32" fmla="*/ 78581 w 378618"/>
              <a:gd name="connsiteY32" fmla="*/ 1559719 h 1645444"/>
              <a:gd name="connsiteX33" fmla="*/ 73818 w 378618"/>
              <a:gd name="connsiteY33" fmla="*/ 1524000 h 1645444"/>
              <a:gd name="connsiteX34" fmla="*/ 69056 w 378618"/>
              <a:gd name="connsiteY34" fmla="*/ 1459706 h 1645444"/>
              <a:gd name="connsiteX35" fmla="*/ 69056 w 378618"/>
              <a:gd name="connsiteY35" fmla="*/ 1385887 h 1645444"/>
              <a:gd name="connsiteX36" fmla="*/ 71437 w 378618"/>
              <a:gd name="connsiteY36" fmla="*/ 1300162 h 1645444"/>
              <a:gd name="connsiteX37" fmla="*/ 78581 w 378618"/>
              <a:gd name="connsiteY37" fmla="*/ 1216819 h 1645444"/>
              <a:gd name="connsiteX38" fmla="*/ 80962 w 378618"/>
              <a:gd name="connsiteY38" fmla="*/ 1078706 h 1645444"/>
              <a:gd name="connsiteX39" fmla="*/ 76200 w 378618"/>
              <a:gd name="connsiteY39" fmla="*/ 907256 h 1645444"/>
              <a:gd name="connsiteX40" fmla="*/ 73818 w 378618"/>
              <a:gd name="connsiteY40" fmla="*/ 750094 h 1645444"/>
              <a:gd name="connsiteX41" fmla="*/ 61912 w 378618"/>
              <a:gd name="connsiteY41" fmla="*/ 578644 h 16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78618" h="1645444">
                <a:moveTo>
                  <a:pt x="61912" y="578644"/>
                </a:moveTo>
                <a:lnTo>
                  <a:pt x="52387" y="481012"/>
                </a:lnTo>
                <a:lnTo>
                  <a:pt x="38100" y="328612"/>
                </a:lnTo>
                <a:lnTo>
                  <a:pt x="19050" y="140494"/>
                </a:lnTo>
                <a:lnTo>
                  <a:pt x="0" y="4762"/>
                </a:lnTo>
                <a:lnTo>
                  <a:pt x="188118" y="0"/>
                </a:lnTo>
                <a:lnTo>
                  <a:pt x="188118" y="111919"/>
                </a:lnTo>
                <a:lnTo>
                  <a:pt x="195262" y="214312"/>
                </a:lnTo>
                <a:lnTo>
                  <a:pt x="204787" y="309562"/>
                </a:lnTo>
                <a:lnTo>
                  <a:pt x="228600" y="483394"/>
                </a:lnTo>
                <a:lnTo>
                  <a:pt x="280987" y="752475"/>
                </a:lnTo>
                <a:lnTo>
                  <a:pt x="330993" y="969169"/>
                </a:lnTo>
                <a:lnTo>
                  <a:pt x="340518" y="1012031"/>
                </a:lnTo>
                <a:lnTo>
                  <a:pt x="350043" y="1040606"/>
                </a:lnTo>
                <a:lnTo>
                  <a:pt x="361950" y="1059656"/>
                </a:lnTo>
                <a:lnTo>
                  <a:pt x="371475" y="1071562"/>
                </a:lnTo>
                <a:lnTo>
                  <a:pt x="376237" y="1085850"/>
                </a:lnTo>
                <a:lnTo>
                  <a:pt x="378618" y="1112044"/>
                </a:lnTo>
                <a:lnTo>
                  <a:pt x="376237" y="1159669"/>
                </a:lnTo>
                <a:lnTo>
                  <a:pt x="366712" y="1231106"/>
                </a:lnTo>
                <a:lnTo>
                  <a:pt x="340518" y="1350169"/>
                </a:lnTo>
                <a:lnTo>
                  <a:pt x="314325" y="1445419"/>
                </a:lnTo>
                <a:lnTo>
                  <a:pt x="295275" y="1497806"/>
                </a:lnTo>
                <a:lnTo>
                  <a:pt x="271462" y="1552575"/>
                </a:lnTo>
                <a:lnTo>
                  <a:pt x="247650" y="1590675"/>
                </a:lnTo>
                <a:lnTo>
                  <a:pt x="219075" y="1621631"/>
                </a:lnTo>
                <a:lnTo>
                  <a:pt x="185737" y="1640681"/>
                </a:lnTo>
                <a:lnTo>
                  <a:pt x="169068" y="1643062"/>
                </a:lnTo>
                <a:lnTo>
                  <a:pt x="152400" y="1645444"/>
                </a:lnTo>
                <a:lnTo>
                  <a:pt x="128587" y="1635919"/>
                </a:lnTo>
                <a:lnTo>
                  <a:pt x="109537" y="1619250"/>
                </a:lnTo>
                <a:lnTo>
                  <a:pt x="92868" y="1597819"/>
                </a:lnTo>
                <a:lnTo>
                  <a:pt x="78581" y="1559719"/>
                </a:lnTo>
                <a:lnTo>
                  <a:pt x="73818" y="1524000"/>
                </a:lnTo>
                <a:lnTo>
                  <a:pt x="69056" y="1459706"/>
                </a:lnTo>
                <a:lnTo>
                  <a:pt x="69056" y="1385887"/>
                </a:lnTo>
                <a:cubicBezTo>
                  <a:pt x="69850" y="1357312"/>
                  <a:pt x="70643" y="1328737"/>
                  <a:pt x="71437" y="1300162"/>
                </a:cubicBezTo>
                <a:lnTo>
                  <a:pt x="78581" y="1216819"/>
                </a:lnTo>
                <a:cubicBezTo>
                  <a:pt x="79375" y="1170781"/>
                  <a:pt x="80168" y="1124744"/>
                  <a:pt x="80962" y="1078706"/>
                </a:cubicBezTo>
                <a:lnTo>
                  <a:pt x="76200" y="907256"/>
                </a:lnTo>
                <a:lnTo>
                  <a:pt x="73818" y="750094"/>
                </a:lnTo>
                <a:lnTo>
                  <a:pt x="61912" y="578644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71FEE1F0-9AB9-4F4F-9F64-A742551E3F88}"/>
              </a:ext>
            </a:extLst>
          </p:cNvPr>
          <p:cNvGrpSpPr/>
          <p:nvPr/>
        </p:nvGrpSpPr>
        <p:grpSpPr>
          <a:xfrm>
            <a:off x="3754442" y="1466850"/>
            <a:ext cx="4564061" cy="4610101"/>
            <a:chOff x="3754442" y="1466850"/>
            <a:chExt cx="4564061" cy="4610101"/>
          </a:xfrm>
        </p:grpSpPr>
        <p:sp>
          <p:nvSpPr>
            <p:cNvPr id="11" name="フリーフォーム 35">
              <a:extLst>
                <a:ext uri="{FF2B5EF4-FFF2-40B4-BE49-F238E27FC236}">
                  <a16:creationId xmlns:a16="http://schemas.microsoft.com/office/drawing/2014/main" id="{6808BAD4-0E18-4704-81A3-9CDEE3614E96}"/>
                </a:ext>
              </a:extLst>
            </p:cNvPr>
            <p:cNvSpPr/>
            <p:nvPr/>
          </p:nvSpPr>
          <p:spPr>
            <a:xfrm rot="16200000">
              <a:off x="2979743" y="3294063"/>
              <a:ext cx="4476750" cy="1089025"/>
            </a:xfrm>
            <a:custGeom>
              <a:avLst/>
              <a:gdLst>
                <a:gd name="connsiteX0" fmla="*/ 2351836 w 4476902"/>
                <a:gd name="connsiteY0" fmla="*/ 786384 h 1089965"/>
                <a:gd name="connsiteX1" fmla="*/ 2505456 w 4476902"/>
                <a:gd name="connsiteY1" fmla="*/ 793699 h 1089965"/>
                <a:gd name="connsiteX2" fmla="*/ 2640787 w 4476902"/>
                <a:gd name="connsiteY2" fmla="*/ 793699 h 1089965"/>
                <a:gd name="connsiteX3" fmla="*/ 3105302 w 4476902"/>
                <a:gd name="connsiteY3" fmla="*/ 793699 h 1089965"/>
                <a:gd name="connsiteX4" fmla="*/ 3427171 w 4476902"/>
                <a:gd name="connsiteY4" fmla="*/ 793699 h 1089965"/>
                <a:gd name="connsiteX5" fmla="*/ 3690518 w 4476902"/>
                <a:gd name="connsiteY5" fmla="*/ 793699 h 1089965"/>
                <a:gd name="connsiteX6" fmla="*/ 3997756 w 4476902"/>
                <a:gd name="connsiteY6" fmla="*/ 793699 h 1089965"/>
                <a:gd name="connsiteX7" fmla="*/ 4158691 w 4476902"/>
                <a:gd name="connsiteY7" fmla="*/ 790041 h 1089965"/>
                <a:gd name="connsiteX8" fmla="*/ 4220870 w 4476902"/>
                <a:gd name="connsiteY8" fmla="*/ 782726 h 1089965"/>
                <a:gd name="connsiteX9" fmla="*/ 4257446 w 4476902"/>
                <a:gd name="connsiteY9" fmla="*/ 771753 h 1089965"/>
                <a:gd name="connsiteX10" fmla="*/ 4275734 w 4476902"/>
                <a:gd name="connsiteY10" fmla="*/ 760781 h 1089965"/>
                <a:gd name="connsiteX11" fmla="*/ 4308652 w 4476902"/>
                <a:gd name="connsiteY11" fmla="*/ 727862 h 1089965"/>
                <a:gd name="connsiteX12" fmla="*/ 4337913 w 4476902"/>
                <a:gd name="connsiteY12" fmla="*/ 683971 h 1089965"/>
                <a:gd name="connsiteX13" fmla="*/ 4363516 w 4476902"/>
                <a:gd name="connsiteY13" fmla="*/ 643737 h 1089965"/>
                <a:gd name="connsiteX14" fmla="*/ 4385462 w 4476902"/>
                <a:gd name="connsiteY14" fmla="*/ 599846 h 1089965"/>
                <a:gd name="connsiteX15" fmla="*/ 4403750 w 4476902"/>
                <a:gd name="connsiteY15" fmla="*/ 570585 h 1089965"/>
                <a:gd name="connsiteX16" fmla="*/ 4429353 w 4476902"/>
                <a:gd name="connsiteY16" fmla="*/ 548640 h 1089965"/>
                <a:gd name="connsiteX17" fmla="*/ 4447641 w 4476902"/>
                <a:gd name="connsiteY17" fmla="*/ 544982 h 1089965"/>
                <a:gd name="connsiteX18" fmla="*/ 4458614 w 4476902"/>
                <a:gd name="connsiteY18" fmla="*/ 548640 h 1089965"/>
                <a:gd name="connsiteX19" fmla="*/ 4469587 w 4476902"/>
                <a:gd name="connsiteY19" fmla="*/ 559613 h 1089965"/>
                <a:gd name="connsiteX20" fmla="*/ 4473244 w 4476902"/>
                <a:gd name="connsiteY20" fmla="*/ 570585 h 1089965"/>
                <a:gd name="connsiteX21" fmla="*/ 4476902 w 4476902"/>
                <a:gd name="connsiteY21" fmla="*/ 592531 h 1089965"/>
                <a:gd name="connsiteX22" fmla="*/ 4476902 w 4476902"/>
                <a:gd name="connsiteY22" fmla="*/ 629107 h 1089965"/>
                <a:gd name="connsiteX23" fmla="*/ 4469587 w 4476902"/>
                <a:gd name="connsiteY23" fmla="*/ 691286 h 1089965"/>
                <a:gd name="connsiteX24" fmla="*/ 4440326 w 4476902"/>
                <a:gd name="connsiteY24" fmla="*/ 768096 h 1089965"/>
                <a:gd name="connsiteX25" fmla="*/ 4370832 w 4476902"/>
                <a:gd name="connsiteY25" fmla="*/ 925373 h 1089965"/>
                <a:gd name="connsiteX26" fmla="*/ 4334256 w 4476902"/>
                <a:gd name="connsiteY26" fmla="*/ 1009497 h 1089965"/>
                <a:gd name="connsiteX27" fmla="*/ 4315968 w 4476902"/>
                <a:gd name="connsiteY27" fmla="*/ 1057046 h 1089965"/>
                <a:gd name="connsiteX28" fmla="*/ 4297680 w 4476902"/>
                <a:gd name="connsiteY28" fmla="*/ 1078992 h 1089965"/>
                <a:gd name="connsiteX29" fmla="*/ 4275734 w 4476902"/>
                <a:gd name="connsiteY29" fmla="*/ 1086307 h 1089965"/>
                <a:gd name="connsiteX30" fmla="*/ 4246473 w 4476902"/>
                <a:gd name="connsiteY30" fmla="*/ 1089965 h 1089965"/>
                <a:gd name="connsiteX31" fmla="*/ 4224528 w 4476902"/>
                <a:gd name="connsiteY31" fmla="*/ 1086307 h 1089965"/>
                <a:gd name="connsiteX32" fmla="*/ 4191609 w 4476902"/>
                <a:gd name="connsiteY32" fmla="*/ 1075334 h 1089965"/>
                <a:gd name="connsiteX33" fmla="*/ 4140403 w 4476902"/>
                <a:gd name="connsiteY33" fmla="*/ 1057046 h 1089965"/>
                <a:gd name="connsiteX34" fmla="*/ 4085539 w 4476902"/>
                <a:gd name="connsiteY34" fmla="*/ 1042416 h 1089965"/>
                <a:gd name="connsiteX35" fmla="*/ 4023360 w 4476902"/>
                <a:gd name="connsiteY35" fmla="*/ 1038758 h 1089965"/>
                <a:gd name="connsiteX36" fmla="*/ 3825849 w 4476902"/>
                <a:gd name="connsiteY36" fmla="*/ 1038758 h 1089965"/>
                <a:gd name="connsiteX37" fmla="*/ 3332073 w 4476902"/>
                <a:gd name="connsiteY37" fmla="*/ 1038758 h 1089965"/>
                <a:gd name="connsiteX38" fmla="*/ 2889504 w 4476902"/>
                <a:gd name="connsiteY38" fmla="*/ 1038758 h 1089965"/>
                <a:gd name="connsiteX39" fmla="*/ 2593238 w 4476902"/>
                <a:gd name="connsiteY39" fmla="*/ 1031443 h 1089965"/>
                <a:gd name="connsiteX40" fmla="*/ 2377440 w 4476902"/>
                <a:gd name="connsiteY40" fmla="*/ 1024128 h 1089965"/>
                <a:gd name="connsiteX41" fmla="*/ 2132380 w 4476902"/>
                <a:gd name="connsiteY41" fmla="*/ 1005840 h 1089965"/>
                <a:gd name="connsiteX42" fmla="*/ 1975104 w 4476902"/>
                <a:gd name="connsiteY42" fmla="*/ 991209 h 1089965"/>
                <a:gd name="connsiteX43" fmla="*/ 1814169 w 4476902"/>
                <a:gd name="connsiteY43" fmla="*/ 972921 h 1089965"/>
                <a:gd name="connsiteX44" fmla="*/ 1642262 w 4476902"/>
                <a:gd name="connsiteY44" fmla="*/ 947318 h 1089965"/>
                <a:gd name="connsiteX45" fmla="*/ 1495958 w 4476902"/>
                <a:gd name="connsiteY45" fmla="*/ 921715 h 1089965"/>
                <a:gd name="connsiteX46" fmla="*/ 1320393 w 4476902"/>
                <a:gd name="connsiteY46" fmla="*/ 877824 h 1089965"/>
                <a:gd name="connsiteX47" fmla="*/ 1148486 w 4476902"/>
                <a:gd name="connsiteY47" fmla="*/ 826617 h 1089965"/>
                <a:gd name="connsiteX48" fmla="*/ 1016812 w 4476902"/>
                <a:gd name="connsiteY48" fmla="*/ 775411 h 1089965"/>
                <a:gd name="connsiteX49" fmla="*/ 870508 w 4476902"/>
                <a:gd name="connsiteY49" fmla="*/ 709574 h 1089965"/>
                <a:gd name="connsiteX50" fmla="*/ 727862 w 4476902"/>
                <a:gd name="connsiteY50" fmla="*/ 632765 h 1089965"/>
                <a:gd name="connsiteX51" fmla="*/ 607161 w 4476902"/>
                <a:gd name="connsiteY51" fmla="*/ 555955 h 1089965"/>
                <a:gd name="connsiteX52" fmla="*/ 475488 w 4476902"/>
                <a:gd name="connsiteY52" fmla="*/ 468173 h 1089965"/>
                <a:gd name="connsiteX53" fmla="*/ 307238 w 4476902"/>
                <a:gd name="connsiteY53" fmla="*/ 336499 h 1089965"/>
                <a:gd name="connsiteX54" fmla="*/ 179222 w 4476902"/>
                <a:gd name="connsiteY54" fmla="*/ 223113 h 1089965"/>
                <a:gd name="connsiteX55" fmla="*/ 84124 w 4476902"/>
                <a:gd name="connsiteY55" fmla="*/ 128016 h 1089965"/>
                <a:gd name="connsiteX56" fmla="*/ 21945 w 4476902"/>
                <a:gd name="connsiteY56" fmla="*/ 69494 h 1089965"/>
                <a:gd name="connsiteX57" fmla="*/ 3657 w 4476902"/>
                <a:gd name="connsiteY57" fmla="*/ 40233 h 1089965"/>
                <a:gd name="connsiteX58" fmla="*/ 0 w 4476902"/>
                <a:gd name="connsiteY58" fmla="*/ 14630 h 1089965"/>
                <a:gd name="connsiteX59" fmla="*/ 3657 w 4476902"/>
                <a:gd name="connsiteY59" fmla="*/ 0 h 1089965"/>
                <a:gd name="connsiteX60" fmla="*/ 21945 w 4476902"/>
                <a:gd name="connsiteY60" fmla="*/ 0 h 1089965"/>
                <a:gd name="connsiteX61" fmla="*/ 51206 w 4476902"/>
                <a:gd name="connsiteY61" fmla="*/ 7315 h 1089965"/>
                <a:gd name="connsiteX62" fmla="*/ 98755 w 4476902"/>
                <a:gd name="connsiteY62" fmla="*/ 40233 h 1089965"/>
                <a:gd name="connsiteX63" fmla="*/ 248716 w 4476902"/>
                <a:gd name="connsiteY63" fmla="*/ 157277 h 1089965"/>
                <a:gd name="connsiteX64" fmla="*/ 354787 w 4476902"/>
                <a:gd name="connsiteY64" fmla="*/ 230429 h 1089965"/>
                <a:gd name="connsiteX65" fmla="*/ 490118 w 4476902"/>
                <a:gd name="connsiteY65" fmla="*/ 310896 h 1089965"/>
                <a:gd name="connsiteX66" fmla="*/ 618134 w 4476902"/>
                <a:gd name="connsiteY66" fmla="*/ 380390 h 1089965"/>
                <a:gd name="connsiteX67" fmla="*/ 771753 w 4476902"/>
                <a:gd name="connsiteY67" fmla="*/ 453542 h 1089965"/>
                <a:gd name="connsiteX68" fmla="*/ 947318 w 4476902"/>
                <a:gd name="connsiteY68" fmla="*/ 526694 h 1089965"/>
                <a:gd name="connsiteX69" fmla="*/ 1170432 w 4476902"/>
                <a:gd name="connsiteY69" fmla="*/ 603504 h 1089965"/>
                <a:gd name="connsiteX70" fmla="*/ 1430121 w 4476902"/>
                <a:gd name="connsiteY70" fmla="*/ 676656 h 1089965"/>
                <a:gd name="connsiteX71" fmla="*/ 1682496 w 4476902"/>
                <a:gd name="connsiteY71" fmla="*/ 727862 h 1089965"/>
                <a:gd name="connsiteX72" fmla="*/ 1839772 w 4476902"/>
                <a:gd name="connsiteY72" fmla="*/ 753465 h 1089965"/>
                <a:gd name="connsiteX73" fmla="*/ 2004364 w 4476902"/>
                <a:gd name="connsiteY73" fmla="*/ 775411 h 1089965"/>
                <a:gd name="connsiteX74" fmla="*/ 2351836 w 4476902"/>
                <a:gd name="connsiteY74" fmla="*/ 786384 h 108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76902" h="1089965">
                  <a:moveTo>
                    <a:pt x="2351836" y="786384"/>
                  </a:moveTo>
                  <a:lnTo>
                    <a:pt x="2505456" y="793699"/>
                  </a:lnTo>
                  <a:lnTo>
                    <a:pt x="2640787" y="793699"/>
                  </a:lnTo>
                  <a:lnTo>
                    <a:pt x="3105302" y="793699"/>
                  </a:lnTo>
                  <a:lnTo>
                    <a:pt x="3427171" y="793699"/>
                  </a:lnTo>
                  <a:lnTo>
                    <a:pt x="3690518" y="793699"/>
                  </a:lnTo>
                  <a:lnTo>
                    <a:pt x="3997756" y="793699"/>
                  </a:lnTo>
                  <a:lnTo>
                    <a:pt x="4158691" y="790041"/>
                  </a:lnTo>
                  <a:lnTo>
                    <a:pt x="4220870" y="782726"/>
                  </a:lnTo>
                  <a:lnTo>
                    <a:pt x="4257446" y="771753"/>
                  </a:lnTo>
                  <a:lnTo>
                    <a:pt x="4275734" y="760781"/>
                  </a:lnTo>
                  <a:lnTo>
                    <a:pt x="4308652" y="727862"/>
                  </a:lnTo>
                  <a:lnTo>
                    <a:pt x="4337913" y="683971"/>
                  </a:lnTo>
                  <a:lnTo>
                    <a:pt x="4363516" y="643737"/>
                  </a:lnTo>
                  <a:lnTo>
                    <a:pt x="4385462" y="599846"/>
                  </a:lnTo>
                  <a:lnTo>
                    <a:pt x="4403750" y="570585"/>
                  </a:lnTo>
                  <a:lnTo>
                    <a:pt x="4429353" y="548640"/>
                  </a:lnTo>
                  <a:lnTo>
                    <a:pt x="4447641" y="544982"/>
                  </a:lnTo>
                  <a:lnTo>
                    <a:pt x="4458614" y="548640"/>
                  </a:lnTo>
                  <a:lnTo>
                    <a:pt x="4469587" y="559613"/>
                  </a:lnTo>
                  <a:lnTo>
                    <a:pt x="4473244" y="570585"/>
                  </a:lnTo>
                  <a:lnTo>
                    <a:pt x="4476902" y="592531"/>
                  </a:lnTo>
                  <a:lnTo>
                    <a:pt x="4476902" y="629107"/>
                  </a:lnTo>
                  <a:lnTo>
                    <a:pt x="4469587" y="691286"/>
                  </a:lnTo>
                  <a:lnTo>
                    <a:pt x="4440326" y="768096"/>
                  </a:lnTo>
                  <a:lnTo>
                    <a:pt x="4370832" y="925373"/>
                  </a:lnTo>
                  <a:lnTo>
                    <a:pt x="4334256" y="1009497"/>
                  </a:lnTo>
                  <a:lnTo>
                    <a:pt x="4315968" y="1057046"/>
                  </a:lnTo>
                  <a:lnTo>
                    <a:pt x="4297680" y="1078992"/>
                  </a:lnTo>
                  <a:lnTo>
                    <a:pt x="4275734" y="1086307"/>
                  </a:lnTo>
                  <a:lnTo>
                    <a:pt x="4246473" y="1089965"/>
                  </a:lnTo>
                  <a:lnTo>
                    <a:pt x="4224528" y="1086307"/>
                  </a:lnTo>
                  <a:lnTo>
                    <a:pt x="4191609" y="1075334"/>
                  </a:lnTo>
                  <a:lnTo>
                    <a:pt x="4140403" y="1057046"/>
                  </a:lnTo>
                  <a:lnTo>
                    <a:pt x="4085539" y="1042416"/>
                  </a:lnTo>
                  <a:lnTo>
                    <a:pt x="4023360" y="1038758"/>
                  </a:lnTo>
                  <a:lnTo>
                    <a:pt x="3825849" y="1038758"/>
                  </a:lnTo>
                  <a:lnTo>
                    <a:pt x="3332073" y="1038758"/>
                  </a:lnTo>
                  <a:lnTo>
                    <a:pt x="2889504" y="1038758"/>
                  </a:lnTo>
                  <a:lnTo>
                    <a:pt x="2593238" y="1031443"/>
                  </a:lnTo>
                  <a:lnTo>
                    <a:pt x="2377440" y="1024128"/>
                  </a:lnTo>
                  <a:lnTo>
                    <a:pt x="2132380" y="1005840"/>
                  </a:lnTo>
                  <a:lnTo>
                    <a:pt x="1975104" y="991209"/>
                  </a:lnTo>
                  <a:lnTo>
                    <a:pt x="1814169" y="972921"/>
                  </a:lnTo>
                  <a:lnTo>
                    <a:pt x="1642262" y="947318"/>
                  </a:lnTo>
                  <a:lnTo>
                    <a:pt x="1495958" y="921715"/>
                  </a:lnTo>
                  <a:lnTo>
                    <a:pt x="1320393" y="877824"/>
                  </a:lnTo>
                  <a:lnTo>
                    <a:pt x="1148486" y="826617"/>
                  </a:lnTo>
                  <a:lnTo>
                    <a:pt x="1016812" y="775411"/>
                  </a:lnTo>
                  <a:lnTo>
                    <a:pt x="870508" y="709574"/>
                  </a:lnTo>
                  <a:lnTo>
                    <a:pt x="727862" y="632765"/>
                  </a:lnTo>
                  <a:lnTo>
                    <a:pt x="607161" y="555955"/>
                  </a:lnTo>
                  <a:lnTo>
                    <a:pt x="475488" y="468173"/>
                  </a:lnTo>
                  <a:lnTo>
                    <a:pt x="307238" y="336499"/>
                  </a:lnTo>
                  <a:lnTo>
                    <a:pt x="179222" y="223113"/>
                  </a:lnTo>
                  <a:lnTo>
                    <a:pt x="84124" y="128016"/>
                  </a:lnTo>
                  <a:lnTo>
                    <a:pt x="21945" y="69494"/>
                  </a:lnTo>
                  <a:lnTo>
                    <a:pt x="3657" y="40233"/>
                  </a:lnTo>
                  <a:lnTo>
                    <a:pt x="0" y="14630"/>
                  </a:lnTo>
                  <a:lnTo>
                    <a:pt x="3657" y="0"/>
                  </a:lnTo>
                  <a:lnTo>
                    <a:pt x="21945" y="0"/>
                  </a:lnTo>
                  <a:lnTo>
                    <a:pt x="51206" y="7315"/>
                  </a:lnTo>
                  <a:lnTo>
                    <a:pt x="98755" y="40233"/>
                  </a:lnTo>
                  <a:lnTo>
                    <a:pt x="248716" y="157277"/>
                  </a:lnTo>
                  <a:lnTo>
                    <a:pt x="354787" y="230429"/>
                  </a:lnTo>
                  <a:lnTo>
                    <a:pt x="490118" y="310896"/>
                  </a:lnTo>
                  <a:lnTo>
                    <a:pt x="618134" y="380390"/>
                  </a:lnTo>
                  <a:lnTo>
                    <a:pt x="771753" y="453542"/>
                  </a:lnTo>
                  <a:lnTo>
                    <a:pt x="947318" y="526694"/>
                  </a:lnTo>
                  <a:lnTo>
                    <a:pt x="1170432" y="603504"/>
                  </a:lnTo>
                  <a:lnTo>
                    <a:pt x="1430121" y="676656"/>
                  </a:lnTo>
                  <a:lnTo>
                    <a:pt x="1682496" y="727862"/>
                  </a:lnTo>
                  <a:lnTo>
                    <a:pt x="1839772" y="753465"/>
                  </a:lnTo>
                  <a:lnTo>
                    <a:pt x="2004364" y="775411"/>
                  </a:lnTo>
                  <a:lnTo>
                    <a:pt x="2351836" y="78638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9">
              <a:extLst>
                <a:ext uri="{FF2B5EF4-FFF2-40B4-BE49-F238E27FC236}">
                  <a16:creationId xmlns:a16="http://schemas.microsoft.com/office/drawing/2014/main" id="{681A67E6-13B1-42A9-9AE7-7867313C7309}"/>
                </a:ext>
              </a:extLst>
            </p:cNvPr>
            <p:cNvSpPr/>
            <p:nvPr/>
          </p:nvSpPr>
          <p:spPr>
            <a:xfrm rot="16200000">
              <a:off x="4291014" y="3463926"/>
              <a:ext cx="4602163" cy="608012"/>
            </a:xfrm>
            <a:custGeom>
              <a:avLst/>
              <a:gdLst>
                <a:gd name="connsiteX0" fmla="*/ 2500604 w 4601858"/>
                <a:gd name="connsiteY0" fmla="*/ 212738 h 608356"/>
                <a:gd name="connsiteX1" fmla="*/ 2941009 w 4601858"/>
                <a:gd name="connsiteY1" fmla="*/ 223934 h 608356"/>
                <a:gd name="connsiteX2" fmla="*/ 3317966 w 4601858"/>
                <a:gd name="connsiteY2" fmla="*/ 227667 h 608356"/>
                <a:gd name="connsiteX3" fmla="*/ 3750907 w 4601858"/>
                <a:gd name="connsiteY3" fmla="*/ 223934 h 608356"/>
                <a:gd name="connsiteX4" fmla="*/ 4176382 w 4601858"/>
                <a:gd name="connsiteY4" fmla="*/ 227667 h 608356"/>
                <a:gd name="connsiteX5" fmla="*/ 4336869 w 4601858"/>
                <a:gd name="connsiteY5" fmla="*/ 220202 h 608356"/>
                <a:gd name="connsiteX6" fmla="*/ 4366727 w 4601858"/>
                <a:gd name="connsiteY6" fmla="*/ 209005 h 608356"/>
                <a:gd name="connsiteX7" fmla="*/ 4396585 w 4601858"/>
                <a:gd name="connsiteY7" fmla="*/ 190344 h 608356"/>
                <a:gd name="connsiteX8" fmla="*/ 4430175 w 4601858"/>
                <a:gd name="connsiteY8" fmla="*/ 160486 h 608356"/>
                <a:gd name="connsiteX9" fmla="*/ 4460033 w 4601858"/>
                <a:gd name="connsiteY9" fmla="*/ 126896 h 608356"/>
                <a:gd name="connsiteX10" fmla="*/ 4489891 w 4601858"/>
                <a:gd name="connsiteY10" fmla="*/ 89574 h 608356"/>
                <a:gd name="connsiteX11" fmla="*/ 4508552 w 4601858"/>
                <a:gd name="connsiteY11" fmla="*/ 59716 h 608356"/>
                <a:gd name="connsiteX12" fmla="*/ 4534678 w 4601858"/>
                <a:gd name="connsiteY12" fmla="*/ 26125 h 608356"/>
                <a:gd name="connsiteX13" fmla="*/ 4560804 w 4601858"/>
                <a:gd name="connsiteY13" fmla="*/ 0 h 608356"/>
                <a:gd name="connsiteX14" fmla="*/ 4586929 w 4601858"/>
                <a:gd name="connsiteY14" fmla="*/ 0 h 608356"/>
                <a:gd name="connsiteX15" fmla="*/ 4594394 w 4601858"/>
                <a:gd name="connsiteY15" fmla="*/ 7464 h 608356"/>
                <a:gd name="connsiteX16" fmla="*/ 4601858 w 4601858"/>
                <a:gd name="connsiteY16" fmla="*/ 22393 h 608356"/>
                <a:gd name="connsiteX17" fmla="*/ 4598126 w 4601858"/>
                <a:gd name="connsiteY17" fmla="*/ 74645 h 608356"/>
                <a:gd name="connsiteX18" fmla="*/ 4575733 w 4601858"/>
                <a:gd name="connsiteY18" fmla="*/ 197809 h 608356"/>
                <a:gd name="connsiteX19" fmla="*/ 4553339 w 4601858"/>
                <a:gd name="connsiteY19" fmla="*/ 332169 h 608356"/>
                <a:gd name="connsiteX20" fmla="*/ 4530946 w 4601858"/>
                <a:gd name="connsiteY20" fmla="*/ 436672 h 608356"/>
                <a:gd name="connsiteX21" fmla="*/ 4519749 w 4601858"/>
                <a:gd name="connsiteY21" fmla="*/ 485191 h 608356"/>
                <a:gd name="connsiteX22" fmla="*/ 4501088 w 4601858"/>
                <a:gd name="connsiteY22" fmla="*/ 522514 h 608356"/>
                <a:gd name="connsiteX23" fmla="*/ 4463765 w 4601858"/>
                <a:gd name="connsiteY23" fmla="*/ 567301 h 608356"/>
                <a:gd name="connsiteX24" fmla="*/ 4415246 w 4601858"/>
                <a:gd name="connsiteY24" fmla="*/ 600891 h 608356"/>
                <a:gd name="connsiteX25" fmla="*/ 4392853 w 4601858"/>
                <a:gd name="connsiteY25" fmla="*/ 608356 h 608356"/>
                <a:gd name="connsiteX26" fmla="*/ 4366727 w 4601858"/>
                <a:gd name="connsiteY26" fmla="*/ 600891 h 608356"/>
                <a:gd name="connsiteX27" fmla="*/ 4325672 w 4601858"/>
                <a:gd name="connsiteY27" fmla="*/ 574765 h 608356"/>
                <a:gd name="connsiteX28" fmla="*/ 4303279 w 4601858"/>
                <a:gd name="connsiteY28" fmla="*/ 552372 h 608356"/>
                <a:gd name="connsiteX29" fmla="*/ 4284618 w 4601858"/>
                <a:gd name="connsiteY29" fmla="*/ 537443 h 608356"/>
                <a:gd name="connsiteX30" fmla="*/ 4232366 w 4601858"/>
                <a:gd name="connsiteY30" fmla="*/ 507585 h 608356"/>
                <a:gd name="connsiteX31" fmla="*/ 4187579 w 4601858"/>
                <a:gd name="connsiteY31" fmla="*/ 488924 h 608356"/>
                <a:gd name="connsiteX32" fmla="*/ 4165186 w 4601858"/>
                <a:gd name="connsiteY32" fmla="*/ 481459 h 608356"/>
                <a:gd name="connsiteX33" fmla="*/ 4127863 w 4601858"/>
                <a:gd name="connsiteY33" fmla="*/ 473995 h 608356"/>
                <a:gd name="connsiteX34" fmla="*/ 4038289 w 4601858"/>
                <a:gd name="connsiteY34" fmla="*/ 470263 h 608356"/>
                <a:gd name="connsiteX35" fmla="*/ 3862874 w 4601858"/>
                <a:gd name="connsiteY35" fmla="*/ 473995 h 608356"/>
                <a:gd name="connsiteX36" fmla="*/ 3553098 w 4601858"/>
                <a:gd name="connsiteY36" fmla="*/ 473995 h 608356"/>
                <a:gd name="connsiteX37" fmla="*/ 3079102 w 4601858"/>
                <a:gd name="connsiteY37" fmla="*/ 470263 h 608356"/>
                <a:gd name="connsiteX38" fmla="*/ 2862632 w 4601858"/>
                <a:gd name="connsiteY38" fmla="*/ 470263 h 608356"/>
                <a:gd name="connsiteX39" fmla="*/ 2500604 w 4601858"/>
                <a:gd name="connsiteY39" fmla="*/ 470263 h 608356"/>
                <a:gd name="connsiteX40" fmla="*/ 2153506 w 4601858"/>
                <a:gd name="connsiteY40" fmla="*/ 459066 h 608356"/>
                <a:gd name="connsiteX41" fmla="*/ 1918374 w 4601858"/>
                <a:gd name="connsiteY41" fmla="*/ 451601 h 608356"/>
                <a:gd name="connsiteX42" fmla="*/ 1533953 w 4601858"/>
                <a:gd name="connsiteY42" fmla="*/ 447869 h 608356"/>
                <a:gd name="connsiteX43" fmla="*/ 1306286 w 4601858"/>
                <a:gd name="connsiteY43" fmla="*/ 451601 h 608356"/>
                <a:gd name="connsiteX44" fmla="*/ 1074887 w 4601858"/>
                <a:gd name="connsiteY44" fmla="*/ 451601 h 608356"/>
                <a:gd name="connsiteX45" fmla="*/ 832291 w 4601858"/>
                <a:gd name="connsiteY45" fmla="*/ 459066 h 608356"/>
                <a:gd name="connsiteX46" fmla="*/ 627018 w 4601858"/>
                <a:gd name="connsiteY46" fmla="*/ 466530 h 608356"/>
                <a:gd name="connsiteX47" fmla="*/ 518782 w 4601858"/>
                <a:gd name="connsiteY47" fmla="*/ 470263 h 608356"/>
                <a:gd name="connsiteX48" fmla="*/ 403083 w 4601858"/>
                <a:gd name="connsiteY48" fmla="*/ 470263 h 608356"/>
                <a:gd name="connsiteX49" fmla="*/ 313509 w 4601858"/>
                <a:gd name="connsiteY49" fmla="*/ 466530 h 608356"/>
                <a:gd name="connsiteX50" fmla="*/ 212738 w 4601858"/>
                <a:gd name="connsiteY50" fmla="*/ 451601 h 608356"/>
                <a:gd name="connsiteX51" fmla="*/ 134361 w 4601858"/>
                <a:gd name="connsiteY51" fmla="*/ 425476 h 608356"/>
                <a:gd name="connsiteX52" fmla="*/ 78378 w 4601858"/>
                <a:gd name="connsiteY52" fmla="*/ 399350 h 608356"/>
                <a:gd name="connsiteX53" fmla="*/ 41055 w 4601858"/>
                <a:gd name="connsiteY53" fmla="*/ 365760 h 608356"/>
                <a:gd name="connsiteX54" fmla="*/ 14929 w 4601858"/>
                <a:gd name="connsiteY54" fmla="*/ 332169 h 608356"/>
                <a:gd name="connsiteX55" fmla="*/ 0 w 4601858"/>
                <a:gd name="connsiteY55" fmla="*/ 302311 h 608356"/>
                <a:gd name="connsiteX56" fmla="*/ 3733 w 4601858"/>
                <a:gd name="connsiteY56" fmla="*/ 283650 h 608356"/>
                <a:gd name="connsiteX57" fmla="*/ 22394 w 4601858"/>
                <a:gd name="connsiteY57" fmla="*/ 264989 h 608356"/>
                <a:gd name="connsiteX58" fmla="*/ 67181 w 4601858"/>
                <a:gd name="connsiteY58" fmla="*/ 242596 h 608356"/>
                <a:gd name="connsiteX59" fmla="*/ 138093 w 4601858"/>
                <a:gd name="connsiteY59" fmla="*/ 220202 h 608356"/>
                <a:gd name="connsiteX60" fmla="*/ 238864 w 4601858"/>
                <a:gd name="connsiteY60" fmla="*/ 197809 h 608356"/>
                <a:gd name="connsiteX61" fmla="*/ 350831 w 4601858"/>
                <a:gd name="connsiteY61" fmla="*/ 182880 h 608356"/>
                <a:gd name="connsiteX62" fmla="*/ 459067 w 4601858"/>
                <a:gd name="connsiteY62" fmla="*/ 182880 h 608356"/>
                <a:gd name="connsiteX63" fmla="*/ 612089 w 4601858"/>
                <a:gd name="connsiteY63" fmla="*/ 190344 h 608356"/>
                <a:gd name="connsiteX64" fmla="*/ 921865 w 4601858"/>
                <a:gd name="connsiteY64" fmla="*/ 205273 h 608356"/>
                <a:gd name="connsiteX65" fmla="*/ 1276428 w 4601858"/>
                <a:gd name="connsiteY65" fmla="*/ 205273 h 608356"/>
                <a:gd name="connsiteX66" fmla="*/ 1694440 w 4601858"/>
                <a:gd name="connsiteY66" fmla="*/ 205273 h 608356"/>
                <a:gd name="connsiteX67" fmla="*/ 2071396 w 4601858"/>
                <a:gd name="connsiteY67" fmla="*/ 209005 h 608356"/>
                <a:gd name="connsiteX68" fmla="*/ 2500604 w 4601858"/>
                <a:gd name="connsiteY68" fmla="*/ 212738 h 60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601858" h="608356">
                  <a:moveTo>
                    <a:pt x="2500604" y="212738"/>
                  </a:moveTo>
                  <a:lnTo>
                    <a:pt x="2941009" y="223934"/>
                  </a:lnTo>
                  <a:lnTo>
                    <a:pt x="3317966" y="227667"/>
                  </a:lnTo>
                  <a:lnTo>
                    <a:pt x="3750907" y="223934"/>
                  </a:lnTo>
                  <a:lnTo>
                    <a:pt x="4176382" y="227667"/>
                  </a:lnTo>
                  <a:lnTo>
                    <a:pt x="4336869" y="220202"/>
                  </a:lnTo>
                  <a:lnTo>
                    <a:pt x="4366727" y="209005"/>
                  </a:lnTo>
                  <a:lnTo>
                    <a:pt x="4396585" y="190344"/>
                  </a:lnTo>
                  <a:lnTo>
                    <a:pt x="4430175" y="160486"/>
                  </a:lnTo>
                  <a:lnTo>
                    <a:pt x="4460033" y="126896"/>
                  </a:lnTo>
                  <a:lnTo>
                    <a:pt x="4489891" y="89574"/>
                  </a:lnTo>
                  <a:lnTo>
                    <a:pt x="4508552" y="59716"/>
                  </a:lnTo>
                  <a:lnTo>
                    <a:pt x="4534678" y="26125"/>
                  </a:lnTo>
                  <a:lnTo>
                    <a:pt x="4560804" y="0"/>
                  </a:lnTo>
                  <a:lnTo>
                    <a:pt x="4586929" y="0"/>
                  </a:lnTo>
                  <a:lnTo>
                    <a:pt x="4594394" y="7464"/>
                  </a:lnTo>
                  <a:lnTo>
                    <a:pt x="4601858" y="22393"/>
                  </a:lnTo>
                  <a:lnTo>
                    <a:pt x="4598126" y="74645"/>
                  </a:lnTo>
                  <a:lnTo>
                    <a:pt x="4575733" y="197809"/>
                  </a:lnTo>
                  <a:lnTo>
                    <a:pt x="4553339" y="332169"/>
                  </a:lnTo>
                  <a:lnTo>
                    <a:pt x="4530946" y="436672"/>
                  </a:lnTo>
                  <a:lnTo>
                    <a:pt x="4519749" y="485191"/>
                  </a:lnTo>
                  <a:lnTo>
                    <a:pt x="4501088" y="522514"/>
                  </a:lnTo>
                  <a:lnTo>
                    <a:pt x="4463765" y="567301"/>
                  </a:lnTo>
                  <a:lnTo>
                    <a:pt x="4415246" y="600891"/>
                  </a:lnTo>
                  <a:lnTo>
                    <a:pt x="4392853" y="608356"/>
                  </a:lnTo>
                  <a:lnTo>
                    <a:pt x="4366727" y="600891"/>
                  </a:lnTo>
                  <a:lnTo>
                    <a:pt x="4325672" y="574765"/>
                  </a:lnTo>
                  <a:lnTo>
                    <a:pt x="4303279" y="552372"/>
                  </a:lnTo>
                  <a:lnTo>
                    <a:pt x="4284618" y="537443"/>
                  </a:lnTo>
                  <a:lnTo>
                    <a:pt x="4232366" y="507585"/>
                  </a:lnTo>
                  <a:lnTo>
                    <a:pt x="4187579" y="488924"/>
                  </a:lnTo>
                  <a:lnTo>
                    <a:pt x="4165186" y="481459"/>
                  </a:lnTo>
                  <a:lnTo>
                    <a:pt x="4127863" y="473995"/>
                  </a:lnTo>
                  <a:lnTo>
                    <a:pt x="4038289" y="470263"/>
                  </a:lnTo>
                  <a:lnTo>
                    <a:pt x="3862874" y="473995"/>
                  </a:lnTo>
                  <a:lnTo>
                    <a:pt x="3553098" y="473995"/>
                  </a:lnTo>
                  <a:lnTo>
                    <a:pt x="3079102" y="470263"/>
                  </a:lnTo>
                  <a:lnTo>
                    <a:pt x="2862632" y="470263"/>
                  </a:lnTo>
                  <a:lnTo>
                    <a:pt x="2500604" y="470263"/>
                  </a:lnTo>
                  <a:lnTo>
                    <a:pt x="2153506" y="459066"/>
                  </a:lnTo>
                  <a:lnTo>
                    <a:pt x="1918374" y="451601"/>
                  </a:lnTo>
                  <a:lnTo>
                    <a:pt x="1533953" y="447869"/>
                  </a:lnTo>
                  <a:lnTo>
                    <a:pt x="1306286" y="451601"/>
                  </a:lnTo>
                  <a:lnTo>
                    <a:pt x="1074887" y="451601"/>
                  </a:lnTo>
                  <a:lnTo>
                    <a:pt x="832291" y="459066"/>
                  </a:lnTo>
                  <a:lnTo>
                    <a:pt x="627018" y="466530"/>
                  </a:lnTo>
                  <a:lnTo>
                    <a:pt x="518782" y="470263"/>
                  </a:lnTo>
                  <a:lnTo>
                    <a:pt x="403083" y="470263"/>
                  </a:lnTo>
                  <a:lnTo>
                    <a:pt x="313509" y="466530"/>
                  </a:lnTo>
                  <a:lnTo>
                    <a:pt x="212738" y="451601"/>
                  </a:lnTo>
                  <a:lnTo>
                    <a:pt x="134361" y="425476"/>
                  </a:lnTo>
                  <a:lnTo>
                    <a:pt x="78378" y="399350"/>
                  </a:lnTo>
                  <a:lnTo>
                    <a:pt x="41055" y="365760"/>
                  </a:lnTo>
                  <a:lnTo>
                    <a:pt x="14929" y="332169"/>
                  </a:lnTo>
                  <a:lnTo>
                    <a:pt x="0" y="302311"/>
                  </a:lnTo>
                  <a:lnTo>
                    <a:pt x="3733" y="283650"/>
                  </a:lnTo>
                  <a:lnTo>
                    <a:pt x="22394" y="264989"/>
                  </a:lnTo>
                  <a:lnTo>
                    <a:pt x="67181" y="242596"/>
                  </a:lnTo>
                  <a:lnTo>
                    <a:pt x="138093" y="220202"/>
                  </a:lnTo>
                  <a:lnTo>
                    <a:pt x="238864" y="197809"/>
                  </a:lnTo>
                  <a:lnTo>
                    <a:pt x="350831" y="182880"/>
                  </a:lnTo>
                  <a:lnTo>
                    <a:pt x="459067" y="182880"/>
                  </a:lnTo>
                  <a:lnTo>
                    <a:pt x="612089" y="190344"/>
                  </a:lnTo>
                  <a:lnTo>
                    <a:pt x="921865" y="205273"/>
                  </a:lnTo>
                  <a:lnTo>
                    <a:pt x="1276428" y="205273"/>
                  </a:lnTo>
                  <a:lnTo>
                    <a:pt x="1694440" y="205273"/>
                  </a:lnTo>
                  <a:lnTo>
                    <a:pt x="2071396" y="209005"/>
                  </a:lnTo>
                  <a:lnTo>
                    <a:pt x="2500604" y="2127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8">
              <a:extLst>
                <a:ext uri="{FF2B5EF4-FFF2-40B4-BE49-F238E27FC236}">
                  <a16:creationId xmlns:a16="http://schemas.microsoft.com/office/drawing/2014/main" id="{AEABD7AA-2978-4198-8A7D-3E89B556B36F}"/>
                </a:ext>
              </a:extLst>
            </p:cNvPr>
            <p:cNvSpPr/>
            <p:nvPr/>
          </p:nvSpPr>
          <p:spPr>
            <a:xfrm rot="16200000">
              <a:off x="4687892" y="2079625"/>
              <a:ext cx="392112" cy="1277938"/>
            </a:xfrm>
            <a:custGeom>
              <a:avLst/>
              <a:gdLst>
                <a:gd name="connsiteX0" fmla="*/ 128587 w 392906"/>
                <a:gd name="connsiteY0" fmla="*/ 792956 h 1278731"/>
                <a:gd name="connsiteX1" fmla="*/ 100012 w 392906"/>
                <a:gd name="connsiteY1" fmla="*/ 704850 h 1278731"/>
                <a:gd name="connsiteX2" fmla="*/ 71437 w 392906"/>
                <a:gd name="connsiteY2" fmla="*/ 614362 h 1278731"/>
                <a:gd name="connsiteX3" fmla="*/ 42862 w 392906"/>
                <a:gd name="connsiteY3" fmla="*/ 535781 h 1278731"/>
                <a:gd name="connsiteX4" fmla="*/ 19050 w 392906"/>
                <a:gd name="connsiteY4" fmla="*/ 481012 h 1278731"/>
                <a:gd name="connsiteX5" fmla="*/ 7143 w 392906"/>
                <a:gd name="connsiteY5" fmla="*/ 454819 h 1278731"/>
                <a:gd name="connsiteX6" fmla="*/ 0 w 392906"/>
                <a:gd name="connsiteY6" fmla="*/ 428625 h 1278731"/>
                <a:gd name="connsiteX7" fmla="*/ 4762 w 392906"/>
                <a:gd name="connsiteY7" fmla="*/ 392906 h 1278731"/>
                <a:gd name="connsiteX8" fmla="*/ 14287 w 392906"/>
                <a:gd name="connsiteY8" fmla="*/ 354806 h 1278731"/>
                <a:gd name="connsiteX9" fmla="*/ 28575 w 392906"/>
                <a:gd name="connsiteY9" fmla="*/ 326231 h 1278731"/>
                <a:gd name="connsiteX10" fmla="*/ 47625 w 392906"/>
                <a:gd name="connsiteY10" fmla="*/ 292894 h 1278731"/>
                <a:gd name="connsiteX11" fmla="*/ 80962 w 392906"/>
                <a:gd name="connsiteY11" fmla="*/ 240506 h 1278731"/>
                <a:gd name="connsiteX12" fmla="*/ 114300 w 392906"/>
                <a:gd name="connsiteY12" fmla="*/ 200025 h 1278731"/>
                <a:gd name="connsiteX13" fmla="*/ 157162 w 392906"/>
                <a:gd name="connsiteY13" fmla="*/ 157162 h 1278731"/>
                <a:gd name="connsiteX14" fmla="*/ 195262 w 392906"/>
                <a:gd name="connsiteY14" fmla="*/ 119062 h 1278731"/>
                <a:gd name="connsiteX15" fmla="*/ 247650 w 392906"/>
                <a:gd name="connsiteY15" fmla="*/ 76200 h 1278731"/>
                <a:gd name="connsiteX16" fmla="*/ 309562 w 392906"/>
                <a:gd name="connsiteY16" fmla="*/ 33337 h 1278731"/>
                <a:gd name="connsiteX17" fmla="*/ 345281 w 392906"/>
                <a:gd name="connsiteY17" fmla="*/ 9525 h 1278731"/>
                <a:gd name="connsiteX18" fmla="*/ 369093 w 392906"/>
                <a:gd name="connsiteY18" fmla="*/ 0 h 1278731"/>
                <a:gd name="connsiteX19" fmla="*/ 381000 w 392906"/>
                <a:gd name="connsiteY19" fmla="*/ 0 h 1278731"/>
                <a:gd name="connsiteX20" fmla="*/ 390525 w 392906"/>
                <a:gd name="connsiteY20" fmla="*/ 2381 h 1278731"/>
                <a:gd name="connsiteX21" fmla="*/ 392906 w 392906"/>
                <a:gd name="connsiteY21" fmla="*/ 14287 h 1278731"/>
                <a:gd name="connsiteX22" fmla="*/ 383381 w 392906"/>
                <a:gd name="connsiteY22" fmla="*/ 40481 h 1278731"/>
                <a:gd name="connsiteX23" fmla="*/ 350043 w 392906"/>
                <a:gd name="connsiteY23" fmla="*/ 102394 h 1278731"/>
                <a:gd name="connsiteX24" fmla="*/ 319087 w 392906"/>
                <a:gd name="connsiteY24" fmla="*/ 169069 h 1278731"/>
                <a:gd name="connsiteX25" fmla="*/ 300037 w 392906"/>
                <a:gd name="connsiteY25" fmla="*/ 211931 h 1278731"/>
                <a:gd name="connsiteX26" fmla="*/ 280987 w 392906"/>
                <a:gd name="connsiteY26" fmla="*/ 266700 h 1278731"/>
                <a:gd name="connsiteX27" fmla="*/ 269081 w 392906"/>
                <a:gd name="connsiteY27" fmla="*/ 323850 h 1278731"/>
                <a:gd name="connsiteX28" fmla="*/ 264318 w 392906"/>
                <a:gd name="connsiteY28" fmla="*/ 388144 h 1278731"/>
                <a:gd name="connsiteX29" fmla="*/ 271462 w 392906"/>
                <a:gd name="connsiteY29" fmla="*/ 469106 h 1278731"/>
                <a:gd name="connsiteX30" fmla="*/ 288131 w 392906"/>
                <a:gd name="connsiteY30" fmla="*/ 645319 h 1278731"/>
                <a:gd name="connsiteX31" fmla="*/ 323850 w 392906"/>
                <a:gd name="connsiteY31" fmla="*/ 883444 h 1278731"/>
                <a:gd name="connsiteX32" fmla="*/ 376237 w 392906"/>
                <a:gd name="connsiteY32" fmla="*/ 1207294 h 1278731"/>
                <a:gd name="connsiteX33" fmla="*/ 388143 w 392906"/>
                <a:gd name="connsiteY33" fmla="*/ 1278731 h 1278731"/>
                <a:gd name="connsiteX34" fmla="*/ 252412 w 392906"/>
                <a:gd name="connsiteY34" fmla="*/ 1257300 h 1278731"/>
                <a:gd name="connsiteX35" fmla="*/ 216693 w 392906"/>
                <a:gd name="connsiteY35" fmla="*/ 1116806 h 1278731"/>
                <a:gd name="connsiteX36" fmla="*/ 183356 w 392906"/>
                <a:gd name="connsiteY36" fmla="*/ 983456 h 1278731"/>
                <a:gd name="connsiteX37" fmla="*/ 150018 w 392906"/>
                <a:gd name="connsiteY37" fmla="*/ 869156 h 1278731"/>
                <a:gd name="connsiteX38" fmla="*/ 128587 w 392906"/>
                <a:gd name="connsiteY38" fmla="*/ 792956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92906" h="1278731">
                  <a:moveTo>
                    <a:pt x="128587" y="792956"/>
                  </a:moveTo>
                  <a:lnTo>
                    <a:pt x="100012" y="704850"/>
                  </a:lnTo>
                  <a:lnTo>
                    <a:pt x="71437" y="614362"/>
                  </a:lnTo>
                  <a:lnTo>
                    <a:pt x="42862" y="535781"/>
                  </a:lnTo>
                  <a:lnTo>
                    <a:pt x="19050" y="481012"/>
                  </a:lnTo>
                  <a:lnTo>
                    <a:pt x="7143" y="454819"/>
                  </a:lnTo>
                  <a:lnTo>
                    <a:pt x="0" y="428625"/>
                  </a:lnTo>
                  <a:lnTo>
                    <a:pt x="4762" y="392906"/>
                  </a:lnTo>
                  <a:lnTo>
                    <a:pt x="14287" y="354806"/>
                  </a:lnTo>
                  <a:lnTo>
                    <a:pt x="28575" y="326231"/>
                  </a:lnTo>
                  <a:lnTo>
                    <a:pt x="47625" y="292894"/>
                  </a:lnTo>
                  <a:lnTo>
                    <a:pt x="80962" y="240506"/>
                  </a:lnTo>
                  <a:lnTo>
                    <a:pt x="114300" y="200025"/>
                  </a:lnTo>
                  <a:lnTo>
                    <a:pt x="157162" y="157162"/>
                  </a:lnTo>
                  <a:lnTo>
                    <a:pt x="195262" y="119062"/>
                  </a:lnTo>
                  <a:lnTo>
                    <a:pt x="247650" y="76200"/>
                  </a:lnTo>
                  <a:lnTo>
                    <a:pt x="309562" y="33337"/>
                  </a:lnTo>
                  <a:lnTo>
                    <a:pt x="345281" y="9525"/>
                  </a:lnTo>
                  <a:lnTo>
                    <a:pt x="369093" y="0"/>
                  </a:lnTo>
                  <a:lnTo>
                    <a:pt x="381000" y="0"/>
                  </a:lnTo>
                  <a:lnTo>
                    <a:pt x="390525" y="2381"/>
                  </a:lnTo>
                  <a:lnTo>
                    <a:pt x="392906" y="14287"/>
                  </a:lnTo>
                  <a:lnTo>
                    <a:pt x="383381" y="40481"/>
                  </a:lnTo>
                  <a:lnTo>
                    <a:pt x="350043" y="102394"/>
                  </a:lnTo>
                  <a:lnTo>
                    <a:pt x="319087" y="169069"/>
                  </a:lnTo>
                  <a:lnTo>
                    <a:pt x="300037" y="211931"/>
                  </a:lnTo>
                  <a:lnTo>
                    <a:pt x="280987" y="266700"/>
                  </a:lnTo>
                  <a:lnTo>
                    <a:pt x="269081" y="323850"/>
                  </a:lnTo>
                  <a:lnTo>
                    <a:pt x="264318" y="388144"/>
                  </a:lnTo>
                  <a:lnTo>
                    <a:pt x="271462" y="469106"/>
                  </a:lnTo>
                  <a:lnTo>
                    <a:pt x="288131" y="645319"/>
                  </a:lnTo>
                  <a:lnTo>
                    <a:pt x="323850" y="883444"/>
                  </a:lnTo>
                  <a:lnTo>
                    <a:pt x="376237" y="1207294"/>
                  </a:lnTo>
                  <a:lnTo>
                    <a:pt x="388143" y="1278731"/>
                  </a:lnTo>
                  <a:lnTo>
                    <a:pt x="252412" y="1257300"/>
                  </a:lnTo>
                  <a:lnTo>
                    <a:pt x="216693" y="1116806"/>
                  </a:lnTo>
                  <a:lnTo>
                    <a:pt x="183356" y="983456"/>
                  </a:lnTo>
                  <a:lnTo>
                    <a:pt x="150018" y="869156"/>
                  </a:lnTo>
                  <a:lnTo>
                    <a:pt x="128587" y="7929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7">
              <a:extLst>
                <a:ext uri="{FF2B5EF4-FFF2-40B4-BE49-F238E27FC236}">
                  <a16:creationId xmlns:a16="http://schemas.microsoft.com/office/drawing/2014/main" id="{824A9D20-33F5-4664-BAC6-A3E3ECBCF4C5}"/>
                </a:ext>
              </a:extLst>
            </p:cNvPr>
            <p:cNvSpPr/>
            <p:nvPr/>
          </p:nvSpPr>
          <p:spPr>
            <a:xfrm rot="16200000">
              <a:off x="4562480" y="2825751"/>
              <a:ext cx="512763" cy="1376363"/>
            </a:xfrm>
            <a:custGeom>
              <a:avLst/>
              <a:gdLst>
                <a:gd name="connsiteX0" fmla="*/ 235744 w 511969"/>
                <a:gd name="connsiteY0" fmla="*/ 1066800 h 1376362"/>
                <a:gd name="connsiteX1" fmla="*/ 269081 w 511969"/>
                <a:gd name="connsiteY1" fmla="*/ 1181100 h 1376362"/>
                <a:gd name="connsiteX2" fmla="*/ 290512 w 511969"/>
                <a:gd name="connsiteY2" fmla="*/ 1252537 h 1376362"/>
                <a:gd name="connsiteX3" fmla="*/ 330994 w 511969"/>
                <a:gd name="connsiteY3" fmla="*/ 1376362 h 1376362"/>
                <a:gd name="connsiteX4" fmla="*/ 511969 w 511969"/>
                <a:gd name="connsiteY4" fmla="*/ 1376362 h 1376362"/>
                <a:gd name="connsiteX5" fmla="*/ 473869 w 511969"/>
                <a:gd name="connsiteY5" fmla="*/ 1281112 h 1376362"/>
                <a:gd name="connsiteX6" fmla="*/ 433387 w 511969"/>
                <a:gd name="connsiteY6" fmla="*/ 1152525 h 1376362"/>
                <a:gd name="connsiteX7" fmla="*/ 397669 w 511969"/>
                <a:gd name="connsiteY7" fmla="*/ 1019175 h 1376362"/>
                <a:gd name="connsiteX8" fmla="*/ 347662 w 511969"/>
                <a:gd name="connsiteY8" fmla="*/ 831056 h 1376362"/>
                <a:gd name="connsiteX9" fmla="*/ 309562 w 511969"/>
                <a:gd name="connsiteY9" fmla="*/ 683419 h 1376362"/>
                <a:gd name="connsiteX10" fmla="*/ 285750 w 511969"/>
                <a:gd name="connsiteY10" fmla="*/ 590550 h 1376362"/>
                <a:gd name="connsiteX11" fmla="*/ 250031 w 511969"/>
                <a:gd name="connsiteY11" fmla="*/ 442912 h 1376362"/>
                <a:gd name="connsiteX12" fmla="*/ 240506 w 511969"/>
                <a:gd name="connsiteY12" fmla="*/ 385762 h 1376362"/>
                <a:gd name="connsiteX13" fmla="*/ 238125 w 511969"/>
                <a:gd name="connsiteY13" fmla="*/ 352425 h 1376362"/>
                <a:gd name="connsiteX14" fmla="*/ 238125 w 511969"/>
                <a:gd name="connsiteY14" fmla="*/ 326231 h 1376362"/>
                <a:gd name="connsiteX15" fmla="*/ 242887 w 511969"/>
                <a:gd name="connsiteY15" fmla="*/ 285750 h 1376362"/>
                <a:gd name="connsiteX16" fmla="*/ 252412 w 511969"/>
                <a:gd name="connsiteY16" fmla="*/ 245269 h 1376362"/>
                <a:gd name="connsiteX17" fmla="*/ 271462 w 511969"/>
                <a:gd name="connsiteY17" fmla="*/ 185737 h 1376362"/>
                <a:gd name="connsiteX18" fmla="*/ 297656 w 511969"/>
                <a:gd name="connsiteY18" fmla="*/ 128587 h 1376362"/>
                <a:gd name="connsiteX19" fmla="*/ 323850 w 511969"/>
                <a:gd name="connsiteY19" fmla="*/ 83344 h 1376362"/>
                <a:gd name="connsiteX20" fmla="*/ 340519 w 511969"/>
                <a:gd name="connsiteY20" fmla="*/ 54769 h 1376362"/>
                <a:gd name="connsiteX21" fmla="*/ 354806 w 511969"/>
                <a:gd name="connsiteY21" fmla="*/ 23812 h 1376362"/>
                <a:gd name="connsiteX22" fmla="*/ 354806 w 511969"/>
                <a:gd name="connsiteY22" fmla="*/ 9525 h 1376362"/>
                <a:gd name="connsiteX23" fmla="*/ 350044 w 511969"/>
                <a:gd name="connsiteY23" fmla="*/ 0 h 1376362"/>
                <a:gd name="connsiteX24" fmla="*/ 340519 w 511969"/>
                <a:gd name="connsiteY24" fmla="*/ 0 h 1376362"/>
                <a:gd name="connsiteX25" fmla="*/ 321469 w 511969"/>
                <a:gd name="connsiteY25" fmla="*/ 4762 h 1376362"/>
                <a:gd name="connsiteX26" fmla="*/ 297656 w 511969"/>
                <a:gd name="connsiteY26" fmla="*/ 16669 h 1376362"/>
                <a:gd name="connsiteX27" fmla="*/ 250031 w 511969"/>
                <a:gd name="connsiteY27" fmla="*/ 50006 h 1376362"/>
                <a:gd name="connsiteX28" fmla="*/ 188119 w 511969"/>
                <a:gd name="connsiteY28" fmla="*/ 104775 h 1376362"/>
                <a:gd name="connsiteX29" fmla="*/ 145256 w 511969"/>
                <a:gd name="connsiteY29" fmla="*/ 145256 h 1376362"/>
                <a:gd name="connsiteX30" fmla="*/ 90487 w 511969"/>
                <a:gd name="connsiteY30" fmla="*/ 202406 h 1376362"/>
                <a:gd name="connsiteX31" fmla="*/ 21431 w 511969"/>
                <a:gd name="connsiteY31" fmla="*/ 280987 h 1376362"/>
                <a:gd name="connsiteX32" fmla="*/ 2381 w 511969"/>
                <a:gd name="connsiteY32" fmla="*/ 311944 h 1376362"/>
                <a:gd name="connsiteX33" fmla="*/ 0 w 511969"/>
                <a:gd name="connsiteY33" fmla="*/ 333375 h 1376362"/>
                <a:gd name="connsiteX34" fmla="*/ 11906 w 511969"/>
                <a:gd name="connsiteY34" fmla="*/ 381000 h 1376362"/>
                <a:gd name="connsiteX35" fmla="*/ 40481 w 511969"/>
                <a:gd name="connsiteY35" fmla="*/ 442912 h 1376362"/>
                <a:gd name="connsiteX36" fmla="*/ 52387 w 511969"/>
                <a:gd name="connsiteY36" fmla="*/ 471487 h 1376362"/>
                <a:gd name="connsiteX37" fmla="*/ 85725 w 511969"/>
                <a:gd name="connsiteY37" fmla="*/ 585787 h 1376362"/>
                <a:gd name="connsiteX38" fmla="*/ 157162 w 511969"/>
                <a:gd name="connsiteY38" fmla="*/ 819150 h 1376362"/>
                <a:gd name="connsiteX39" fmla="*/ 216694 w 511969"/>
                <a:gd name="connsiteY39" fmla="*/ 1009650 h 1376362"/>
                <a:gd name="connsiteX40" fmla="*/ 235744 w 511969"/>
                <a:gd name="connsiteY40" fmla="*/ 1066800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11969" h="1376362">
                  <a:moveTo>
                    <a:pt x="235744" y="1066800"/>
                  </a:moveTo>
                  <a:lnTo>
                    <a:pt x="269081" y="1181100"/>
                  </a:lnTo>
                  <a:lnTo>
                    <a:pt x="290512" y="1252537"/>
                  </a:lnTo>
                  <a:lnTo>
                    <a:pt x="330994" y="1376362"/>
                  </a:lnTo>
                  <a:lnTo>
                    <a:pt x="511969" y="1376362"/>
                  </a:lnTo>
                  <a:lnTo>
                    <a:pt x="473869" y="1281112"/>
                  </a:lnTo>
                  <a:lnTo>
                    <a:pt x="433387" y="1152525"/>
                  </a:lnTo>
                  <a:lnTo>
                    <a:pt x="397669" y="1019175"/>
                  </a:lnTo>
                  <a:lnTo>
                    <a:pt x="347662" y="831056"/>
                  </a:lnTo>
                  <a:lnTo>
                    <a:pt x="309562" y="683419"/>
                  </a:lnTo>
                  <a:lnTo>
                    <a:pt x="285750" y="590550"/>
                  </a:lnTo>
                  <a:lnTo>
                    <a:pt x="250031" y="442912"/>
                  </a:lnTo>
                  <a:lnTo>
                    <a:pt x="240506" y="385762"/>
                  </a:lnTo>
                  <a:lnTo>
                    <a:pt x="238125" y="352425"/>
                  </a:lnTo>
                  <a:lnTo>
                    <a:pt x="238125" y="326231"/>
                  </a:lnTo>
                  <a:lnTo>
                    <a:pt x="242887" y="285750"/>
                  </a:lnTo>
                  <a:lnTo>
                    <a:pt x="252412" y="245269"/>
                  </a:lnTo>
                  <a:lnTo>
                    <a:pt x="271462" y="185737"/>
                  </a:lnTo>
                  <a:lnTo>
                    <a:pt x="297656" y="128587"/>
                  </a:lnTo>
                  <a:lnTo>
                    <a:pt x="323850" y="83344"/>
                  </a:lnTo>
                  <a:lnTo>
                    <a:pt x="340519" y="54769"/>
                  </a:lnTo>
                  <a:lnTo>
                    <a:pt x="354806" y="23812"/>
                  </a:lnTo>
                  <a:lnTo>
                    <a:pt x="354806" y="9525"/>
                  </a:lnTo>
                  <a:lnTo>
                    <a:pt x="350044" y="0"/>
                  </a:lnTo>
                  <a:lnTo>
                    <a:pt x="340519" y="0"/>
                  </a:lnTo>
                  <a:lnTo>
                    <a:pt x="321469" y="4762"/>
                  </a:lnTo>
                  <a:lnTo>
                    <a:pt x="297656" y="16669"/>
                  </a:lnTo>
                  <a:lnTo>
                    <a:pt x="250031" y="50006"/>
                  </a:lnTo>
                  <a:lnTo>
                    <a:pt x="188119" y="104775"/>
                  </a:lnTo>
                  <a:lnTo>
                    <a:pt x="145256" y="145256"/>
                  </a:lnTo>
                  <a:lnTo>
                    <a:pt x="90487" y="202406"/>
                  </a:lnTo>
                  <a:lnTo>
                    <a:pt x="21431" y="280987"/>
                  </a:lnTo>
                  <a:lnTo>
                    <a:pt x="2381" y="311944"/>
                  </a:lnTo>
                  <a:lnTo>
                    <a:pt x="0" y="333375"/>
                  </a:lnTo>
                  <a:lnTo>
                    <a:pt x="11906" y="381000"/>
                  </a:lnTo>
                  <a:lnTo>
                    <a:pt x="40481" y="442912"/>
                  </a:lnTo>
                  <a:lnTo>
                    <a:pt x="52387" y="471487"/>
                  </a:lnTo>
                  <a:lnTo>
                    <a:pt x="85725" y="585787"/>
                  </a:lnTo>
                  <a:lnTo>
                    <a:pt x="157162" y="819150"/>
                  </a:lnTo>
                  <a:lnTo>
                    <a:pt x="216694" y="1009650"/>
                  </a:lnTo>
                  <a:lnTo>
                    <a:pt x="235744" y="1066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6">
              <a:extLst>
                <a:ext uri="{FF2B5EF4-FFF2-40B4-BE49-F238E27FC236}">
                  <a16:creationId xmlns:a16="http://schemas.microsoft.com/office/drawing/2014/main" id="{15CB8B4E-9320-4292-8BB7-F355073277DA}"/>
                </a:ext>
              </a:extLst>
            </p:cNvPr>
            <p:cNvSpPr/>
            <p:nvPr/>
          </p:nvSpPr>
          <p:spPr>
            <a:xfrm rot="16200000">
              <a:off x="4256886" y="3607594"/>
              <a:ext cx="728662" cy="1733550"/>
            </a:xfrm>
            <a:custGeom>
              <a:avLst/>
              <a:gdLst>
                <a:gd name="connsiteX0" fmla="*/ 440531 w 728662"/>
                <a:gd name="connsiteY0" fmla="*/ 850107 h 1733550"/>
                <a:gd name="connsiteX1" fmla="*/ 397668 w 728662"/>
                <a:gd name="connsiteY1" fmla="*/ 709613 h 1733550"/>
                <a:gd name="connsiteX2" fmla="*/ 364331 w 728662"/>
                <a:gd name="connsiteY2" fmla="*/ 600075 h 1733550"/>
                <a:gd name="connsiteX3" fmla="*/ 342900 w 728662"/>
                <a:gd name="connsiteY3" fmla="*/ 519113 h 1733550"/>
                <a:gd name="connsiteX4" fmla="*/ 326231 w 728662"/>
                <a:gd name="connsiteY4" fmla="*/ 459582 h 1733550"/>
                <a:gd name="connsiteX5" fmla="*/ 311943 w 728662"/>
                <a:gd name="connsiteY5" fmla="*/ 409575 h 1733550"/>
                <a:gd name="connsiteX6" fmla="*/ 304800 w 728662"/>
                <a:gd name="connsiteY6" fmla="*/ 361950 h 1733550"/>
                <a:gd name="connsiteX7" fmla="*/ 304800 w 728662"/>
                <a:gd name="connsiteY7" fmla="*/ 311944 h 1733550"/>
                <a:gd name="connsiteX8" fmla="*/ 307181 w 728662"/>
                <a:gd name="connsiteY8" fmla="*/ 271463 h 1733550"/>
                <a:gd name="connsiteX9" fmla="*/ 311943 w 728662"/>
                <a:gd name="connsiteY9" fmla="*/ 245269 h 1733550"/>
                <a:gd name="connsiteX10" fmla="*/ 335756 w 728662"/>
                <a:gd name="connsiteY10" fmla="*/ 202407 h 1733550"/>
                <a:gd name="connsiteX11" fmla="*/ 366712 w 728662"/>
                <a:gd name="connsiteY11" fmla="*/ 154782 h 1733550"/>
                <a:gd name="connsiteX12" fmla="*/ 404812 w 728662"/>
                <a:gd name="connsiteY12" fmla="*/ 95250 h 1733550"/>
                <a:gd name="connsiteX13" fmla="*/ 428625 w 728662"/>
                <a:gd name="connsiteY13" fmla="*/ 57150 h 1733550"/>
                <a:gd name="connsiteX14" fmla="*/ 435768 w 728662"/>
                <a:gd name="connsiteY14" fmla="*/ 40482 h 1733550"/>
                <a:gd name="connsiteX15" fmla="*/ 442912 w 728662"/>
                <a:gd name="connsiteY15" fmla="*/ 19050 h 1733550"/>
                <a:gd name="connsiteX16" fmla="*/ 438150 w 728662"/>
                <a:gd name="connsiteY16" fmla="*/ 4763 h 1733550"/>
                <a:gd name="connsiteX17" fmla="*/ 431006 w 728662"/>
                <a:gd name="connsiteY17" fmla="*/ 0 h 1733550"/>
                <a:gd name="connsiteX18" fmla="*/ 414337 w 728662"/>
                <a:gd name="connsiteY18" fmla="*/ 0 h 1733550"/>
                <a:gd name="connsiteX19" fmla="*/ 383381 w 728662"/>
                <a:gd name="connsiteY19" fmla="*/ 14288 h 1733550"/>
                <a:gd name="connsiteX20" fmla="*/ 316706 w 728662"/>
                <a:gd name="connsiteY20" fmla="*/ 61913 h 1733550"/>
                <a:gd name="connsiteX21" fmla="*/ 207168 w 728662"/>
                <a:gd name="connsiteY21" fmla="*/ 154782 h 1733550"/>
                <a:gd name="connsiteX22" fmla="*/ 116681 w 728662"/>
                <a:gd name="connsiteY22" fmla="*/ 250032 h 1733550"/>
                <a:gd name="connsiteX23" fmla="*/ 66675 w 728662"/>
                <a:gd name="connsiteY23" fmla="*/ 309563 h 1733550"/>
                <a:gd name="connsiteX24" fmla="*/ 35718 w 728662"/>
                <a:gd name="connsiteY24" fmla="*/ 345282 h 1733550"/>
                <a:gd name="connsiteX25" fmla="*/ 4762 w 728662"/>
                <a:gd name="connsiteY25" fmla="*/ 390525 h 1733550"/>
                <a:gd name="connsiteX26" fmla="*/ 0 w 728662"/>
                <a:gd name="connsiteY26" fmla="*/ 414338 h 1733550"/>
                <a:gd name="connsiteX27" fmla="*/ 2381 w 728662"/>
                <a:gd name="connsiteY27" fmla="*/ 431007 h 1733550"/>
                <a:gd name="connsiteX28" fmla="*/ 16668 w 728662"/>
                <a:gd name="connsiteY28" fmla="*/ 461963 h 1733550"/>
                <a:gd name="connsiteX29" fmla="*/ 40481 w 728662"/>
                <a:gd name="connsiteY29" fmla="*/ 495300 h 1733550"/>
                <a:gd name="connsiteX30" fmla="*/ 71437 w 728662"/>
                <a:gd name="connsiteY30" fmla="*/ 526257 h 1733550"/>
                <a:gd name="connsiteX31" fmla="*/ 90487 w 728662"/>
                <a:gd name="connsiteY31" fmla="*/ 547688 h 1733550"/>
                <a:gd name="connsiteX32" fmla="*/ 128587 w 728662"/>
                <a:gd name="connsiteY32" fmla="*/ 631032 h 1733550"/>
                <a:gd name="connsiteX33" fmla="*/ 197643 w 728662"/>
                <a:gd name="connsiteY33" fmla="*/ 792957 h 1733550"/>
                <a:gd name="connsiteX34" fmla="*/ 264318 w 728662"/>
                <a:gd name="connsiteY34" fmla="*/ 942975 h 1733550"/>
                <a:gd name="connsiteX35" fmla="*/ 361950 w 728662"/>
                <a:gd name="connsiteY35" fmla="*/ 1164432 h 1733550"/>
                <a:gd name="connsiteX36" fmla="*/ 459581 w 728662"/>
                <a:gd name="connsiteY36" fmla="*/ 1388269 h 1733550"/>
                <a:gd name="connsiteX37" fmla="*/ 521493 w 728662"/>
                <a:gd name="connsiteY37" fmla="*/ 1526382 h 1733550"/>
                <a:gd name="connsiteX38" fmla="*/ 611981 w 728662"/>
                <a:gd name="connsiteY38" fmla="*/ 1728788 h 1733550"/>
                <a:gd name="connsiteX39" fmla="*/ 728662 w 728662"/>
                <a:gd name="connsiteY39" fmla="*/ 1733550 h 1733550"/>
                <a:gd name="connsiteX40" fmla="*/ 650081 w 728662"/>
                <a:gd name="connsiteY40" fmla="*/ 1500188 h 1733550"/>
                <a:gd name="connsiteX41" fmla="*/ 583406 w 728662"/>
                <a:gd name="connsiteY41" fmla="*/ 1302544 h 1733550"/>
                <a:gd name="connsiteX42" fmla="*/ 533400 w 728662"/>
                <a:gd name="connsiteY42" fmla="*/ 1152525 h 1733550"/>
                <a:gd name="connsiteX43" fmla="*/ 483393 w 728662"/>
                <a:gd name="connsiteY43" fmla="*/ 990600 h 1733550"/>
                <a:gd name="connsiteX44" fmla="*/ 440531 w 728662"/>
                <a:gd name="connsiteY44" fmla="*/ 850107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28662" h="1733550">
                  <a:moveTo>
                    <a:pt x="440531" y="850107"/>
                  </a:moveTo>
                  <a:lnTo>
                    <a:pt x="397668" y="709613"/>
                  </a:lnTo>
                  <a:lnTo>
                    <a:pt x="364331" y="600075"/>
                  </a:lnTo>
                  <a:lnTo>
                    <a:pt x="342900" y="519113"/>
                  </a:lnTo>
                  <a:lnTo>
                    <a:pt x="326231" y="459582"/>
                  </a:lnTo>
                  <a:lnTo>
                    <a:pt x="311943" y="409575"/>
                  </a:lnTo>
                  <a:lnTo>
                    <a:pt x="304800" y="361950"/>
                  </a:lnTo>
                  <a:lnTo>
                    <a:pt x="304800" y="311944"/>
                  </a:lnTo>
                  <a:lnTo>
                    <a:pt x="307181" y="271463"/>
                  </a:lnTo>
                  <a:lnTo>
                    <a:pt x="311943" y="245269"/>
                  </a:lnTo>
                  <a:lnTo>
                    <a:pt x="335756" y="202407"/>
                  </a:lnTo>
                  <a:lnTo>
                    <a:pt x="366712" y="154782"/>
                  </a:lnTo>
                  <a:lnTo>
                    <a:pt x="404812" y="95250"/>
                  </a:lnTo>
                  <a:lnTo>
                    <a:pt x="428625" y="57150"/>
                  </a:lnTo>
                  <a:lnTo>
                    <a:pt x="435768" y="40482"/>
                  </a:lnTo>
                  <a:lnTo>
                    <a:pt x="442912" y="19050"/>
                  </a:lnTo>
                  <a:lnTo>
                    <a:pt x="438150" y="4763"/>
                  </a:lnTo>
                  <a:lnTo>
                    <a:pt x="431006" y="0"/>
                  </a:lnTo>
                  <a:lnTo>
                    <a:pt x="414337" y="0"/>
                  </a:lnTo>
                  <a:lnTo>
                    <a:pt x="383381" y="14288"/>
                  </a:lnTo>
                  <a:lnTo>
                    <a:pt x="316706" y="61913"/>
                  </a:lnTo>
                  <a:lnTo>
                    <a:pt x="207168" y="154782"/>
                  </a:lnTo>
                  <a:lnTo>
                    <a:pt x="116681" y="250032"/>
                  </a:lnTo>
                  <a:lnTo>
                    <a:pt x="66675" y="309563"/>
                  </a:lnTo>
                  <a:lnTo>
                    <a:pt x="35718" y="345282"/>
                  </a:lnTo>
                  <a:lnTo>
                    <a:pt x="4762" y="390525"/>
                  </a:lnTo>
                  <a:lnTo>
                    <a:pt x="0" y="414338"/>
                  </a:lnTo>
                  <a:lnTo>
                    <a:pt x="2381" y="431007"/>
                  </a:lnTo>
                  <a:lnTo>
                    <a:pt x="16668" y="461963"/>
                  </a:lnTo>
                  <a:lnTo>
                    <a:pt x="40481" y="495300"/>
                  </a:lnTo>
                  <a:lnTo>
                    <a:pt x="71437" y="526257"/>
                  </a:lnTo>
                  <a:lnTo>
                    <a:pt x="90487" y="547688"/>
                  </a:lnTo>
                  <a:lnTo>
                    <a:pt x="128587" y="631032"/>
                  </a:lnTo>
                  <a:lnTo>
                    <a:pt x="197643" y="792957"/>
                  </a:lnTo>
                  <a:lnTo>
                    <a:pt x="264318" y="942975"/>
                  </a:lnTo>
                  <a:lnTo>
                    <a:pt x="361950" y="1164432"/>
                  </a:lnTo>
                  <a:lnTo>
                    <a:pt x="459581" y="1388269"/>
                  </a:lnTo>
                  <a:lnTo>
                    <a:pt x="521493" y="1526382"/>
                  </a:lnTo>
                  <a:lnTo>
                    <a:pt x="611981" y="1728788"/>
                  </a:lnTo>
                  <a:lnTo>
                    <a:pt x="728662" y="1733550"/>
                  </a:lnTo>
                  <a:lnTo>
                    <a:pt x="650081" y="1500188"/>
                  </a:lnTo>
                  <a:lnTo>
                    <a:pt x="583406" y="1302544"/>
                  </a:lnTo>
                  <a:lnTo>
                    <a:pt x="533400" y="1152525"/>
                  </a:lnTo>
                  <a:lnTo>
                    <a:pt x="483393" y="990600"/>
                  </a:lnTo>
                  <a:lnTo>
                    <a:pt x="440531" y="8501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2">
              <a:extLst>
                <a:ext uri="{FF2B5EF4-FFF2-40B4-BE49-F238E27FC236}">
                  <a16:creationId xmlns:a16="http://schemas.microsoft.com/office/drawing/2014/main" id="{3F71070A-5DF8-49A9-86A6-FC8B15A43179}"/>
                </a:ext>
              </a:extLst>
            </p:cNvPr>
            <p:cNvSpPr/>
            <p:nvPr/>
          </p:nvSpPr>
          <p:spPr>
            <a:xfrm rot="16200000">
              <a:off x="7246148" y="1681957"/>
              <a:ext cx="328613" cy="1384300"/>
            </a:xfrm>
            <a:custGeom>
              <a:avLst/>
              <a:gdLst>
                <a:gd name="connsiteX0" fmla="*/ 209550 w 328613"/>
                <a:gd name="connsiteY0" fmla="*/ 666750 h 1383506"/>
                <a:gd name="connsiteX1" fmla="*/ 197644 w 328613"/>
                <a:gd name="connsiteY1" fmla="*/ 602456 h 1383506"/>
                <a:gd name="connsiteX2" fmla="*/ 185738 w 328613"/>
                <a:gd name="connsiteY2" fmla="*/ 495300 h 1383506"/>
                <a:gd name="connsiteX3" fmla="*/ 178594 w 328613"/>
                <a:gd name="connsiteY3" fmla="*/ 402431 h 1383506"/>
                <a:gd name="connsiteX4" fmla="*/ 178594 w 328613"/>
                <a:gd name="connsiteY4" fmla="*/ 366712 h 1383506"/>
                <a:gd name="connsiteX5" fmla="*/ 180975 w 328613"/>
                <a:gd name="connsiteY5" fmla="*/ 300037 h 1383506"/>
                <a:gd name="connsiteX6" fmla="*/ 183356 w 328613"/>
                <a:gd name="connsiteY6" fmla="*/ 242887 h 1383506"/>
                <a:gd name="connsiteX7" fmla="*/ 190500 w 328613"/>
                <a:gd name="connsiteY7" fmla="*/ 192881 h 1383506"/>
                <a:gd name="connsiteX8" fmla="*/ 197644 w 328613"/>
                <a:gd name="connsiteY8" fmla="*/ 157162 h 1383506"/>
                <a:gd name="connsiteX9" fmla="*/ 204788 w 328613"/>
                <a:gd name="connsiteY9" fmla="*/ 133350 h 1383506"/>
                <a:gd name="connsiteX10" fmla="*/ 211931 w 328613"/>
                <a:gd name="connsiteY10" fmla="*/ 111918 h 1383506"/>
                <a:gd name="connsiteX11" fmla="*/ 228600 w 328613"/>
                <a:gd name="connsiteY11" fmla="*/ 80962 h 1383506"/>
                <a:gd name="connsiteX12" fmla="*/ 247650 w 328613"/>
                <a:gd name="connsiteY12" fmla="*/ 54768 h 1383506"/>
                <a:gd name="connsiteX13" fmla="*/ 309563 w 328613"/>
                <a:gd name="connsiteY13" fmla="*/ 0 h 1383506"/>
                <a:gd name="connsiteX14" fmla="*/ 145256 w 328613"/>
                <a:gd name="connsiteY14" fmla="*/ 4762 h 1383506"/>
                <a:gd name="connsiteX15" fmla="*/ 102394 w 328613"/>
                <a:gd name="connsiteY15" fmla="*/ 50006 h 1383506"/>
                <a:gd name="connsiteX16" fmla="*/ 80963 w 328613"/>
                <a:gd name="connsiteY16" fmla="*/ 80962 h 1383506"/>
                <a:gd name="connsiteX17" fmla="*/ 54769 w 328613"/>
                <a:gd name="connsiteY17" fmla="*/ 128587 h 1383506"/>
                <a:gd name="connsiteX18" fmla="*/ 35719 w 328613"/>
                <a:gd name="connsiteY18" fmla="*/ 171450 h 1383506"/>
                <a:gd name="connsiteX19" fmla="*/ 14288 w 328613"/>
                <a:gd name="connsiteY19" fmla="*/ 245268 h 1383506"/>
                <a:gd name="connsiteX20" fmla="*/ 2381 w 328613"/>
                <a:gd name="connsiteY20" fmla="*/ 316706 h 1383506"/>
                <a:gd name="connsiteX21" fmla="*/ 0 w 328613"/>
                <a:gd name="connsiteY21" fmla="*/ 390525 h 1383506"/>
                <a:gd name="connsiteX22" fmla="*/ 14288 w 328613"/>
                <a:gd name="connsiteY22" fmla="*/ 602456 h 1383506"/>
                <a:gd name="connsiteX23" fmla="*/ 21431 w 328613"/>
                <a:gd name="connsiteY23" fmla="*/ 702468 h 1383506"/>
                <a:gd name="connsiteX24" fmla="*/ 23813 w 328613"/>
                <a:gd name="connsiteY24" fmla="*/ 781050 h 1383506"/>
                <a:gd name="connsiteX25" fmla="*/ 33338 w 328613"/>
                <a:gd name="connsiteY25" fmla="*/ 878681 h 1383506"/>
                <a:gd name="connsiteX26" fmla="*/ 45244 w 328613"/>
                <a:gd name="connsiteY26" fmla="*/ 973931 h 1383506"/>
                <a:gd name="connsiteX27" fmla="*/ 66675 w 328613"/>
                <a:gd name="connsiteY27" fmla="*/ 1095375 h 1383506"/>
                <a:gd name="connsiteX28" fmla="*/ 88106 w 328613"/>
                <a:gd name="connsiteY28" fmla="*/ 1212056 h 1383506"/>
                <a:gd name="connsiteX29" fmla="*/ 114300 w 328613"/>
                <a:gd name="connsiteY29" fmla="*/ 1316831 h 1383506"/>
                <a:gd name="connsiteX30" fmla="*/ 126206 w 328613"/>
                <a:gd name="connsiteY30" fmla="*/ 1345406 h 1383506"/>
                <a:gd name="connsiteX31" fmla="*/ 142875 w 328613"/>
                <a:gd name="connsiteY31" fmla="*/ 1364456 h 1383506"/>
                <a:gd name="connsiteX32" fmla="*/ 161925 w 328613"/>
                <a:gd name="connsiteY32" fmla="*/ 1373981 h 1383506"/>
                <a:gd name="connsiteX33" fmla="*/ 180975 w 328613"/>
                <a:gd name="connsiteY33" fmla="*/ 1381125 h 1383506"/>
                <a:gd name="connsiteX34" fmla="*/ 202406 w 328613"/>
                <a:gd name="connsiteY34" fmla="*/ 1383506 h 1383506"/>
                <a:gd name="connsiteX35" fmla="*/ 221456 w 328613"/>
                <a:gd name="connsiteY35" fmla="*/ 1378743 h 1383506"/>
                <a:gd name="connsiteX36" fmla="*/ 235744 w 328613"/>
                <a:gd name="connsiteY36" fmla="*/ 1369218 h 1383506"/>
                <a:gd name="connsiteX37" fmla="*/ 247650 w 328613"/>
                <a:gd name="connsiteY37" fmla="*/ 1354931 h 1383506"/>
                <a:gd name="connsiteX38" fmla="*/ 266700 w 328613"/>
                <a:gd name="connsiteY38" fmla="*/ 1321593 h 1383506"/>
                <a:gd name="connsiteX39" fmla="*/ 292894 w 328613"/>
                <a:gd name="connsiteY39" fmla="*/ 1259681 h 1383506"/>
                <a:gd name="connsiteX40" fmla="*/ 314325 w 328613"/>
                <a:gd name="connsiteY40" fmla="*/ 1197768 h 1383506"/>
                <a:gd name="connsiteX41" fmla="*/ 326231 w 328613"/>
                <a:gd name="connsiteY41" fmla="*/ 1145381 h 1383506"/>
                <a:gd name="connsiteX42" fmla="*/ 328613 w 328613"/>
                <a:gd name="connsiteY42" fmla="*/ 1114425 h 1383506"/>
                <a:gd name="connsiteX43" fmla="*/ 326231 w 328613"/>
                <a:gd name="connsiteY43" fmla="*/ 1088231 h 1383506"/>
                <a:gd name="connsiteX44" fmla="*/ 314325 w 328613"/>
                <a:gd name="connsiteY44" fmla="*/ 1069181 h 1383506"/>
                <a:gd name="connsiteX45" fmla="*/ 292894 w 328613"/>
                <a:gd name="connsiteY45" fmla="*/ 997743 h 1383506"/>
                <a:gd name="connsiteX46" fmla="*/ 245269 w 328613"/>
                <a:gd name="connsiteY46" fmla="*/ 833437 h 1383506"/>
                <a:gd name="connsiteX47" fmla="*/ 209550 w 328613"/>
                <a:gd name="connsiteY47" fmla="*/ 666750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8613" h="1383506">
                  <a:moveTo>
                    <a:pt x="209550" y="666750"/>
                  </a:moveTo>
                  <a:lnTo>
                    <a:pt x="197644" y="602456"/>
                  </a:lnTo>
                  <a:lnTo>
                    <a:pt x="185738" y="495300"/>
                  </a:lnTo>
                  <a:lnTo>
                    <a:pt x="178594" y="402431"/>
                  </a:lnTo>
                  <a:lnTo>
                    <a:pt x="178594" y="366712"/>
                  </a:lnTo>
                  <a:cubicBezTo>
                    <a:pt x="179388" y="344487"/>
                    <a:pt x="180181" y="322262"/>
                    <a:pt x="180975" y="300037"/>
                  </a:cubicBezTo>
                  <a:cubicBezTo>
                    <a:pt x="181769" y="280987"/>
                    <a:pt x="182562" y="261937"/>
                    <a:pt x="183356" y="242887"/>
                  </a:cubicBezTo>
                  <a:lnTo>
                    <a:pt x="190500" y="192881"/>
                  </a:lnTo>
                  <a:lnTo>
                    <a:pt x="197644" y="157162"/>
                  </a:lnTo>
                  <a:lnTo>
                    <a:pt x="204788" y="133350"/>
                  </a:lnTo>
                  <a:lnTo>
                    <a:pt x="211931" y="111918"/>
                  </a:lnTo>
                  <a:lnTo>
                    <a:pt x="228600" y="80962"/>
                  </a:lnTo>
                  <a:lnTo>
                    <a:pt x="247650" y="54768"/>
                  </a:lnTo>
                  <a:lnTo>
                    <a:pt x="309563" y="0"/>
                  </a:lnTo>
                  <a:lnTo>
                    <a:pt x="145256" y="4762"/>
                  </a:lnTo>
                  <a:lnTo>
                    <a:pt x="102394" y="50006"/>
                  </a:lnTo>
                  <a:lnTo>
                    <a:pt x="80963" y="80962"/>
                  </a:lnTo>
                  <a:lnTo>
                    <a:pt x="54769" y="128587"/>
                  </a:lnTo>
                  <a:lnTo>
                    <a:pt x="35719" y="171450"/>
                  </a:lnTo>
                  <a:lnTo>
                    <a:pt x="14288" y="245268"/>
                  </a:lnTo>
                  <a:lnTo>
                    <a:pt x="2381" y="316706"/>
                  </a:lnTo>
                  <a:cubicBezTo>
                    <a:pt x="1587" y="341312"/>
                    <a:pt x="794" y="365919"/>
                    <a:pt x="0" y="390525"/>
                  </a:cubicBezTo>
                  <a:lnTo>
                    <a:pt x="14288" y="602456"/>
                  </a:lnTo>
                  <a:lnTo>
                    <a:pt x="21431" y="702468"/>
                  </a:lnTo>
                  <a:lnTo>
                    <a:pt x="23813" y="781050"/>
                  </a:lnTo>
                  <a:lnTo>
                    <a:pt x="33338" y="878681"/>
                  </a:lnTo>
                  <a:lnTo>
                    <a:pt x="45244" y="973931"/>
                  </a:lnTo>
                  <a:lnTo>
                    <a:pt x="66675" y="1095375"/>
                  </a:lnTo>
                  <a:lnTo>
                    <a:pt x="88106" y="1212056"/>
                  </a:lnTo>
                  <a:lnTo>
                    <a:pt x="114300" y="1316831"/>
                  </a:lnTo>
                  <a:lnTo>
                    <a:pt x="126206" y="1345406"/>
                  </a:lnTo>
                  <a:lnTo>
                    <a:pt x="142875" y="1364456"/>
                  </a:lnTo>
                  <a:lnTo>
                    <a:pt x="161925" y="1373981"/>
                  </a:lnTo>
                  <a:lnTo>
                    <a:pt x="180975" y="1381125"/>
                  </a:lnTo>
                  <a:lnTo>
                    <a:pt x="202406" y="1383506"/>
                  </a:lnTo>
                  <a:lnTo>
                    <a:pt x="221456" y="1378743"/>
                  </a:lnTo>
                  <a:lnTo>
                    <a:pt x="235744" y="1369218"/>
                  </a:lnTo>
                  <a:lnTo>
                    <a:pt x="247650" y="1354931"/>
                  </a:lnTo>
                  <a:lnTo>
                    <a:pt x="266700" y="1321593"/>
                  </a:lnTo>
                  <a:lnTo>
                    <a:pt x="292894" y="1259681"/>
                  </a:lnTo>
                  <a:lnTo>
                    <a:pt x="314325" y="1197768"/>
                  </a:lnTo>
                  <a:lnTo>
                    <a:pt x="326231" y="1145381"/>
                  </a:lnTo>
                  <a:lnTo>
                    <a:pt x="328613" y="1114425"/>
                  </a:lnTo>
                  <a:lnTo>
                    <a:pt x="326231" y="1088231"/>
                  </a:lnTo>
                  <a:lnTo>
                    <a:pt x="314325" y="1069181"/>
                  </a:lnTo>
                  <a:lnTo>
                    <a:pt x="292894" y="997743"/>
                  </a:lnTo>
                  <a:lnTo>
                    <a:pt x="245269" y="833437"/>
                  </a:lnTo>
                  <a:lnTo>
                    <a:pt x="209550" y="6667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1">
              <a:extLst>
                <a:ext uri="{FF2B5EF4-FFF2-40B4-BE49-F238E27FC236}">
                  <a16:creationId xmlns:a16="http://schemas.microsoft.com/office/drawing/2014/main" id="{CC4A6FF1-6BC1-4882-B61D-634A81CB659D}"/>
                </a:ext>
              </a:extLst>
            </p:cNvPr>
            <p:cNvSpPr/>
            <p:nvPr/>
          </p:nvSpPr>
          <p:spPr>
            <a:xfrm rot="16200000">
              <a:off x="7162010" y="2648745"/>
              <a:ext cx="352425" cy="1262062"/>
            </a:xfrm>
            <a:custGeom>
              <a:avLst/>
              <a:gdLst>
                <a:gd name="connsiteX0" fmla="*/ 35719 w 352425"/>
                <a:gd name="connsiteY0" fmla="*/ 681038 h 1262063"/>
                <a:gd name="connsiteX1" fmla="*/ 21431 w 352425"/>
                <a:gd name="connsiteY1" fmla="*/ 552450 h 1262063"/>
                <a:gd name="connsiteX2" fmla="*/ 11906 w 352425"/>
                <a:gd name="connsiteY2" fmla="*/ 433388 h 1262063"/>
                <a:gd name="connsiteX3" fmla="*/ 2381 w 352425"/>
                <a:gd name="connsiteY3" fmla="*/ 311944 h 1262063"/>
                <a:gd name="connsiteX4" fmla="*/ 0 w 352425"/>
                <a:gd name="connsiteY4" fmla="*/ 226219 h 1262063"/>
                <a:gd name="connsiteX5" fmla="*/ 2381 w 352425"/>
                <a:gd name="connsiteY5" fmla="*/ 190500 h 1262063"/>
                <a:gd name="connsiteX6" fmla="*/ 7144 w 352425"/>
                <a:gd name="connsiteY6" fmla="*/ 159544 h 1262063"/>
                <a:gd name="connsiteX7" fmla="*/ 19050 w 352425"/>
                <a:gd name="connsiteY7" fmla="*/ 111919 h 1262063"/>
                <a:gd name="connsiteX8" fmla="*/ 35719 w 352425"/>
                <a:gd name="connsiteY8" fmla="*/ 69057 h 1262063"/>
                <a:gd name="connsiteX9" fmla="*/ 71437 w 352425"/>
                <a:gd name="connsiteY9" fmla="*/ 0 h 1262063"/>
                <a:gd name="connsiteX10" fmla="*/ 223837 w 352425"/>
                <a:gd name="connsiteY10" fmla="*/ 4763 h 1262063"/>
                <a:gd name="connsiteX11" fmla="*/ 185737 w 352425"/>
                <a:gd name="connsiteY11" fmla="*/ 71438 h 1262063"/>
                <a:gd name="connsiteX12" fmla="*/ 169069 w 352425"/>
                <a:gd name="connsiteY12" fmla="*/ 107157 h 1262063"/>
                <a:gd name="connsiteX13" fmla="*/ 159544 w 352425"/>
                <a:gd name="connsiteY13" fmla="*/ 152400 h 1262063"/>
                <a:gd name="connsiteX14" fmla="*/ 157162 w 352425"/>
                <a:gd name="connsiteY14" fmla="*/ 202407 h 1262063"/>
                <a:gd name="connsiteX15" fmla="*/ 161925 w 352425"/>
                <a:gd name="connsiteY15" fmla="*/ 280988 h 1262063"/>
                <a:gd name="connsiteX16" fmla="*/ 169069 w 352425"/>
                <a:gd name="connsiteY16" fmla="*/ 361950 h 1262063"/>
                <a:gd name="connsiteX17" fmla="*/ 183356 w 352425"/>
                <a:gd name="connsiteY17" fmla="*/ 452438 h 1262063"/>
                <a:gd name="connsiteX18" fmla="*/ 209550 w 352425"/>
                <a:gd name="connsiteY18" fmla="*/ 588169 h 1262063"/>
                <a:gd name="connsiteX19" fmla="*/ 238125 w 352425"/>
                <a:gd name="connsiteY19" fmla="*/ 702469 h 1262063"/>
                <a:gd name="connsiteX20" fmla="*/ 266700 w 352425"/>
                <a:gd name="connsiteY20" fmla="*/ 802482 h 1262063"/>
                <a:gd name="connsiteX21" fmla="*/ 288131 w 352425"/>
                <a:gd name="connsiteY21" fmla="*/ 871538 h 1262063"/>
                <a:gd name="connsiteX22" fmla="*/ 311944 w 352425"/>
                <a:gd name="connsiteY22" fmla="*/ 923925 h 1262063"/>
                <a:gd name="connsiteX23" fmla="*/ 326231 w 352425"/>
                <a:gd name="connsiteY23" fmla="*/ 952500 h 1262063"/>
                <a:gd name="connsiteX24" fmla="*/ 340519 w 352425"/>
                <a:gd name="connsiteY24" fmla="*/ 966788 h 1262063"/>
                <a:gd name="connsiteX25" fmla="*/ 347662 w 352425"/>
                <a:gd name="connsiteY25" fmla="*/ 976313 h 1262063"/>
                <a:gd name="connsiteX26" fmla="*/ 352425 w 352425"/>
                <a:gd name="connsiteY26" fmla="*/ 990600 h 1262063"/>
                <a:gd name="connsiteX27" fmla="*/ 347662 w 352425"/>
                <a:gd name="connsiteY27" fmla="*/ 1035844 h 1262063"/>
                <a:gd name="connsiteX28" fmla="*/ 330994 w 352425"/>
                <a:gd name="connsiteY28" fmla="*/ 1081088 h 1262063"/>
                <a:gd name="connsiteX29" fmla="*/ 309562 w 352425"/>
                <a:gd name="connsiteY29" fmla="*/ 1131094 h 1262063"/>
                <a:gd name="connsiteX30" fmla="*/ 295275 w 352425"/>
                <a:gd name="connsiteY30" fmla="*/ 1162050 h 1262063"/>
                <a:gd name="connsiteX31" fmla="*/ 271462 w 352425"/>
                <a:gd name="connsiteY31" fmla="*/ 1200150 h 1262063"/>
                <a:gd name="connsiteX32" fmla="*/ 242887 w 352425"/>
                <a:gd name="connsiteY32" fmla="*/ 1233488 h 1262063"/>
                <a:gd name="connsiteX33" fmla="*/ 219075 w 352425"/>
                <a:gd name="connsiteY33" fmla="*/ 1252538 h 1262063"/>
                <a:gd name="connsiteX34" fmla="*/ 197644 w 352425"/>
                <a:gd name="connsiteY34" fmla="*/ 1259682 h 1262063"/>
                <a:gd name="connsiteX35" fmla="*/ 183356 w 352425"/>
                <a:gd name="connsiteY35" fmla="*/ 1262063 h 1262063"/>
                <a:gd name="connsiteX36" fmla="*/ 154781 w 352425"/>
                <a:gd name="connsiteY36" fmla="*/ 1252538 h 1262063"/>
                <a:gd name="connsiteX37" fmla="*/ 133350 w 352425"/>
                <a:gd name="connsiteY37" fmla="*/ 1235869 h 1262063"/>
                <a:gd name="connsiteX38" fmla="*/ 119062 w 352425"/>
                <a:gd name="connsiteY38" fmla="*/ 1209675 h 1262063"/>
                <a:gd name="connsiteX39" fmla="*/ 102394 w 352425"/>
                <a:gd name="connsiteY39" fmla="*/ 1154907 h 1262063"/>
                <a:gd name="connsiteX40" fmla="*/ 73819 w 352425"/>
                <a:gd name="connsiteY40" fmla="*/ 1009650 h 1262063"/>
                <a:gd name="connsiteX41" fmla="*/ 50006 w 352425"/>
                <a:gd name="connsiteY41" fmla="*/ 831057 h 1262063"/>
                <a:gd name="connsiteX42" fmla="*/ 35719 w 352425"/>
                <a:gd name="connsiteY42" fmla="*/ 681038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52425" h="1262063">
                  <a:moveTo>
                    <a:pt x="35719" y="681038"/>
                  </a:moveTo>
                  <a:lnTo>
                    <a:pt x="21431" y="552450"/>
                  </a:lnTo>
                  <a:lnTo>
                    <a:pt x="11906" y="433388"/>
                  </a:lnTo>
                  <a:lnTo>
                    <a:pt x="2381" y="311944"/>
                  </a:lnTo>
                  <a:cubicBezTo>
                    <a:pt x="1587" y="283369"/>
                    <a:pt x="794" y="254794"/>
                    <a:pt x="0" y="226219"/>
                  </a:cubicBezTo>
                  <a:lnTo>
                    <a:pt x="2381" y="190500"/>
                  </a:lnTo>
                  <a:lnTo>
                    <a:pt x="7144" y="159544"/>
                  </a:lnTo>
                  <a:lnTo>
                    <a:pt x="19050" y="111919"/>
                  </a:lnTo>
                  <a:lnTo>
                    <a:pt x="35719" y="69057"/>
                  </a:lnTo>
                  <a:lnTo>
                    <a:pt x="71437" y="0"/>
                  </a:lnTo>
                  <a:lnTo>
                    <a:pt x="223837" y="4763"/>
                  </a:lnTo>
                  <a:lnTo>
                    <a:pt x="185737" y="71438"/>
                  </a:lnTo>
                  <a:lnTo>
                    <a:pt x="169069" y="107157"/>
                  </a:lnTo>
                  <a:lnTo>
                    <a:pt x="159544" y="152400"/>
                  </a:lnTo>
                  <a:lnTo>
                    <a:pt x="157162" y="202407"/>
                  </a:lnTo>
                  <a:lnTo>
                    <a:pt x="161925" y="280988"/>
                  </a:lnTo>
                  <a:lnTo>
                    <a:pt x="169069" y="361950"/>
                  </a:lnTo>
                  <a:lnTo>
                    <a:pt x="183356" y="452438"/>
                  </a:lnTo>
                  <a:lnTo>
                    <a:pt x="209550" y="588169"/>
                  </a:lnTo>
                  <a:lnTo>
                    <a:pt x="238125" y="702469"/>
                  </a:lnTo>
                  <a:lnTo>
                    <a:pt x="266700" y="802482"/>
                  </a:lnTo>
                  <a:lnTo>
                    <a:pt x="288131" y="871538"/>
                  </a:lnTo>
                  <a:lnTo>
                    <a:pt x="311944" y="923925"/>
                  </a:lnTo>
                  <a:lnTo>
                    <a:pt x="326231" y="952500"/>
                  </a:lnTo>
                  <a:lnTo>
                    <a:pt x="340519" y="966788"/>
                  </a:lnTo>
                  <a:lnTo>
                    <a:pt x="347662" y="976313"/>
                  </a:lnTo>
                  <a:lnTo>
                    <a:pt x="352425" y="990600"/>
                  </a:lnTo>
                  <a:lnTo>
                    <a:pt x="347662" y="1035844"/>
                  </a:lnTo>
                  <a:lnTo>
                    <a:pt x="330994" y="1081088"/>
                  </a:lnTo>
                  <a:lnTo>
                    <a:pt x="309562" y="1131094"/>
                  </a:lnTo>
                  <a:lnTo>
                    <a:pt x="295275" y="1162050"/>
                  </a:lnTo>
                  <a:lnTo>
                    <a:pt x="271462" y="1200150"/>
                  </a:lnTo>
                  <a:lnTo>
                    <a:pt x="242887" y="1233488"/>
                  </a:lnTo>
                  <a:lnTo>
                    <a:pt x="219075" y="1252538"/>
                  </a:lnTo>
                  <a:lnTo>
                    <a:pt x="197644" y="1259682"/>
                  </a:lnTo>
                  <a:lnTo>
                    <a:pt x="183356" y="1262063"/>
                  </a:lnTo>
                  <a:lnTo>
                    <a:pt x="154781" y="1252538"/>
                  </a:lnTo>
                  <a:lnTo>
                    <a:pt x="133350" y="1235869"/>
                  </a:lnTo>
                  <a:lnTo>
                    <a:pt x="119062" y="1209675"/>
                  </a:lnTo>
                  <a:lnTo>
                    <a:pt x="102394" y="1154907"/>
                  </a:lnTo>
                  <a:lnTo>
                    <a:pt x="73819" y="1009650"/>
                  </a:lnTo>
                  <a:lnTo>
                    <a:pt x="50006" y="831057"/>
                  </a:lnTo>
                  <a:lnTo>
                    <a:pt x="35719" y="68103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0">
              <a:extLst>
                <a:ext uri="{FF2B5EF4-FFF2-40B4-BE49-F238E27FC236}">
                  <a16:creationId xmlns:a16="http://schemas.microsoft.com/office/drawing/2014/main" id="{0AB84ABB-4F52-4614-A2B0-7FB5DD5F85C1}"/>
                </a:ext>
              </a:extLst>
            </p:cNvPr>
            <p:cNvSpPr/>
            <p:nvPr/>
          </p:nvSpPr>
          <p:spPr>
            <a:xfrm rot="16200000">
              <a:off x="7307265" y="3522663"/>
              <a:ext cx="377825" cy="1644650"/>
            </a:xfrm>
            <a:custGeom>
              <a:avLst/>
              <a:gdLst>
                <a:gd name="connsiteX0" fmla="*/ 61912 w 378618"/>
                <a:gd name="connsiteY0" fmla="*/ 578644 h 1645444"/>
                <a:gd name="connsiteX1" fmla="*/ 52387 w 378618"/>
                <a:gd name="connsiteY1" fmla="*/ 481012 h 1645444"/>
                <a:gd name="connsiteX2" fmla="*/ 38100 w 378618"/>
                <a:gd name="connsiteY2" fmla="*/ 328612 h 1645444"/>
                <a:gd name="connsiteX3" fmla="*/ 19050 w 378618"/>
                <a:gd name="connsiteY3" fmla="*/ 140494 h 1645444"/>
                <a:gd name="connsiteX4" fmla="*/ 0 w 378618"/>
                <a:gd name="connsiteY4" fmla="*/ 4762 h 1645444"/>
                <a:gd name="connsiteX5" fmla="*/ 188118 w 378618"/>
                <a:gd name="connsiteY5" fmla="*/ 0 h 1645444"/>
                <a:gd name="connsiteX6" fmla="*/ 188118 w 378618"/>
                <a:gd name="connsiteY6" fmla="*/ 111919 h 1645444"/>
                <a:gd name="connsiteX7" fmla="*/ 195262 w 378618"/>
                <a:gd name="connsiteY7" fmla="*/ 214312 h 1645444"/>
                <a:gd name="connsiteX8" fmla="*/ 204787 w 378618"/>
                <a:gd name="connsiteY8" fmla="*/ 309562 h 1645444"/>
                <a:gd name="connsiteX9" fmla="*/ 228600 w 378618"/>
                <a:gd name="connsiteY9" fmla="*/ 483394 h 1645444"/>
                <a:gd name="connsiteX10" fmla="*/ 280987 w 378618"/>
                <a:gd name="connsiteY10" fmla="*/ 752475 h 1645444"/>
                <a:gd name="connsiteX11" fmla="*/ 330993 w 378618"/>
                <a:gd name="connsiteY11" fmla="*/ 969169 h 1645444"/>
                <a:gd name="connsiteX12" fmla="*/ 340518 w 378618"/>
                <a:gd name="connsiteY12" fmla="*/ 1012031 h 1645444"/>
                <a:gd name="connsiteX13" fmla="*/ 350043 w 378618"/>
                <a:gd name="connsiteY13" fmla="*/ 1040606 h 1645444"/>
                <a:gd name="connsiteX14" fmla="*/ 361950 w 378618"/>
                <a:gd name="connsiteY14" fmla="*/ 1059656 h 1645444"/>
                <a:gd name="connsiteX15" fmla="*/ 371475 w 378618"/>
                <a:gd name="connsiteY15" fmla="*/ 1071562 h 1645444"/>
                <a:gd name="connsiteX16" fmla="*/ 376237 w 378618"/>
                <a:gd name="connsiteY16" fmla="*/ 1085850 h 1645444"/>
                <a:gd name="connsiteX17" fmla="*/ 378618 w 378618"/>
                <a:gd name="connsiteY17" fmla="*/ 1112044 h 1645444"/>
                <a:gd name="connsiteX18" fmla="*/ 376237 w 378618"/>
                <a:gd name="connsiteY18" fmla="*/ 1159669 h 1645444"/>
                <a:gd name="connsiteX19" fmla="*/ 366712 w 378618"/>
                <a:gd name="connsiteY19" fmla="*/ 1231106 h 1645444"/>
                <a:gd name="connsiteX20" fmla="*/ 340518 w 378618"/>
                <a:gd name="connsiteY20" fmla="*/ 1350169 h 1645444"/>
                <a:gd name="connsiteX21" fmla="*/ 314325 w 378618"/>
                <a:gd name="connsiteY21" fmla="*/ 1445419 h 1645444"/>
                <a:gd name="connsiteX22" fmla="*/ 295275 w 378618"/>
                <a:gd name="connsiteY22" fmla="*/ 1497806 h 1645444"/>
                <a:gd name="connsiteX23" fmla="*/ 271462 w 378618"/>
                <a:gd name="connsiteY23" fmla="*/ 1552575 h 1645444"/>
                <a:gd name="connsiteX24" fmla="*/ 247650 w 378618"/>
                <a:gd name="connsiteY24" fmla="*/ 1590675 h 1645444"/>
                <a:gd name="connsiteX25" fmla="*/ 219075 w 378618"/>
                <a:gd name="connsiteY25" fmla="*/ 1621631 h 1645444"/>
                <a:gd name="connsiteX26" fmla="*/ 185737 w 378618"/>
                <a:gd name="connsiteY26" fmla="*/ 1640681 h 1645444"/>
                <a:gd name="connsiteX27" fmla="*/ 169068 w 378618"/>
                <a:gd name="connsiteY27" fmla="*/ 1643062 h 1645444"/>
                <a:gd name="connsiteX28" fmla="*/ 152400 w 378618"/>
                <a:gd name="connsiteY28" fmla="*/ 1645444 h 1645444"/>
                <a:gd name="connsiteX29" fmla="*/ 128587 w 378618"/>
                <a:gd name="connsiteY29" fmla="*/ 1635919 h 1645444"/>
                <a:gd name="connsiteX30" fmla="*/ 109537 w 378618"/>
                <a:gd name="connsiteY30" fmla="*/ 1619250 h 1645444"/>
                <a:gd name="connsiteX31" fmla="*/ 92868 w 378618"/>
                <a:gd name="connsiteY31" fmla="*/ 1597819 h 1645444"/>
                <a:gd name="connsiteX32" fmla="*/ 78581 w 378618"/>
                <a:gd name="connsiteY32" fmla="*/ 1559719 h 1645444"/>
                <a:gd name="connsiteX33" fmla="*/ 73818 w 378618"/>
                <a:gd name="connsiteY33" fmla="*/ 1524000 h 1645444"/>
                <a:gd name="connsiteX34" fmla="*/ 69056 w 378618"/>
                <a:gd name="connsiteY34" fmla="*/ 1459706 h 1645444"/>
                <a:gd name="connsiteX35" fmla="*/ 69056 w 378618"/>
                <a:gd name="connsiteY35" fmla="*/ 1385887 h 1645444"/>
                <a:gd name="connsiteX36" fmla="*/ 71437 w 378618"/>
                <a:gd name="connsiteY36" fmla="*/ 1300162 h 1645444"/>
                <a:gd name="connsiteX37" fmla="*/ 78581 w 378618"/>
                <a:gd name="connsiteY37" fmla="*/ 1216819 h 1645444"/>
                <a:gd name="connsiteX38" fmla="*/ 80962 w 378618"/>
                <a:gd name="connsiteY38" fmla="*/ 1078706 h 1645444"/>
                <a:gd name="connsiteX39" fmla="*/ 76200 w 378618"/>
                <a:gd name="connsiteY39" fmla="*/ 907256 h 1645444"/>
                <a:gd name="connsiteX40" fmla="*/ 73818 w 378618"/>
                <a:gd name="connsiteY40" fmla="*/ 750094 h 1645444"/>
                <a:gd name="connsiteX41" fmla="*/ 61912 w 378618"/>
                <a:gd name="connsiteY41" fmla="*/ 578644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78618" h="1645444">
                  <a:moveTo>
                    <a:pt x="61912" y="578644"/>
                  </a:moveTo>
                  <a:lnTo>
                    <a:pt x="52387" y="481012"/>
                  </a:lnTo>
                  <a:lnTo>
                    <a:pt x="38100" y="328612"/>
                  </a:lnTo>
                  <a:lnTo>
                    <a:pt x="19050" y="140494"/>
                  </a:lnTo>
                  <a:lnTo>
                    <a:pt x="0" y="4762"/>
                  </a:lnTo>
                  <a:lnTo>
                    <a:pt x="188118" y="0"/>
                  </a:lnTo>
                  <a:lnTo>
                    <a:pt x="188118" y="111919"/>
                  </a:lnTo>
                  <a:lnTo>
                    <a:pt x="195262" y="214312"/>
                  </a:lnTo>
                  <a:lnTo>
                    <a:pt x="204787" y="309562"/>
                  </a:lnTo>
                  <a:lnTo>
                    <a:pt x="228600" y="483394"/>
                  </a:lnTo>
                  <a:lnTo>
                    <a:pt x="280987" y="752475"/>
                  </a:lnTo>
                  <a:lnTo>
                    <a:pt x="330993" y="969169"/>
                  </a:lnTo>
                  <a:lnTo>
                    <a:pt x="340518" y="1012031"/>
                  </a:lnTo>
                  <a:lnTo>
                    <a:pt x="350043" y="1040606"/>
                  </a:lnTo>
                  <a:lnTo>
                    <a:pt x="361950" y="1059656"/>
                  </a:lnTo>
                  <a:lnTo>
                    <a:pt x="371475" y="1071562"/>
                  </a:lnTo>
                  <a:lnTo>
                    <a:pt x="376237" y="1085850"/>
                  </a:lnTo>
                  <a:lnTo>
                    <a:pt x="378618" y="1112044"/>
                  </a:lnTo>
                  <a:lnTo>
                    <a:pt x="376237" y="1159669"/>
                  </a:lnTo>
                  <a:lnTo>
                    <a:pt x="366712" y="1231106"/>
                  </a:lnTo>
                  <a:lnTo>
                    <a:pt x="340518" y="1350169"/>
                  </a:lnTo>
                  <a:lnTo>
                    <a:pt x="314325" y="1445419"/>
                  </a:lnTo>
                  <a:lnTo>
                    <a:pt x="295275" y="1497806"/>
                  </a:lnTo>
                  <a:lnTo>
                    <a:pt x="271462" y="1552575"/>
                  </a:lnTo>
                  <a:lnTo>
                    <a:pt x="247650" y="1590675"/>
                  </a:lnTo>
                  <a:lnTo>
                    <a:pt x="219075" y="1621631"/>
                  </a:lnTo>
                  <a:lnTo>
                    <a:pt x="185737" y="1640681"/>
                  </a:lnTo>
                  <a:lnTo>
                    <a:pt x="169068" y="1643062"/>
                  </a:lnTo>
                  <a:lnTo>
                    <a:pt x="152400" y="1645444"/>
                  </a:lnTo>
                  <a:lnTo>
                    <a:pt x="128587" y="1635919"/>
                  </a:lnTo>
                  <a:lnTo>
                    <a:pt x="109537" y="1619250"/>
                  </a:lnTo>
                  <a:lnTo>
                    <a:pt x="92868" y="1597819"/>
                  </a:lnTo>
                  <a:lnTo>
                    <a:pt x="78581" y="1559719"/>
                  </a:lnTo>
                  <a:lnTo>
                    <a:pt x="73818" y="1524000"/>
                  </a:lnTo>
                  <a:lnTo>
                    <a:pt x="69056" y="1459706"/>
                  </a:lnTo>
                  <a:lnTo>
                    <a:pt x="69056" y="1385887"/>
                  </a:lnTo>
                  <a:cubicBezTo>
                    <a:pt x="69850" y="1357312"/>
                    <a:pt x="70643" y="1328737"/>
                    <a:pt x="71437" y="1300162"/>
                  </a:cubicBezTo>
                  <a:lnTo>
                    <a:pt x="78581" y="1216819"/>
                  </a:lnTo>
                  <a:cubicBezTo>
                    <a:pt x="79375" y="1170781"/>
                    <a:pt x="80168" y="1124744"/>
                    <a:pt x="80962" y="1078706"/>
                  </a:cubicBezTo>
                  <a:lnTo>
                    <a:pt x="76200" y="907256"/>
                  </a:lnTo>
                  <a:lnTo>
                    <a:pt x="73818" y="750094"/>
                  </a:lnTo>
                  <a:lnTo>
                    <a:pt x="61912" y="578644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36A061B7-8AE0-4E83-B770-EF5AD9E1976B}"/>
              </a:ext>
            </a:extLst>
          </p:cNvPr>
          <p:cNvGrpSpPr/>
          <p:nvPr/>
        </p:nvGrpSpPr>
        <p:grpSpPr>
          <a:xfrm>
            <a:off x="3754442" y="1458913"/>
            <a:ext cx="4564061" cy="4610101"/>
            <a:chOff x="3754442" y="1466850"/>
            <a:chExt cx="4564061" cy="4610101"/>
          </a:xfrm>
          <a:solidFill>
            <a:schemeClr val="tx1"/>
          </a:solidFill>
        </p:grpSpPr>
        <p:sp>
          <p:nvSpPr>
            <p:cNvPr id="20" name="フリーフォーム 35">
              <a:extLst>
                <a:ext uri="{FF2B5EF4-FFF2-40B4-BE49-F238E27FC236}">
                  <a16:creationId xmlns:a16="http://schemas.microsoft.com/office/drawing/2014/main" id="{760E79FE-1549-4E35-AF3B-DE6CF911B11D}"/>
                </a:ext>
              </a:extLst>
            </p:cNvPr>
            <p:cNvSpPr/>
            <p:nvPr/>
          </p:nvSpPr>
          <p:spPr>
            <a:xfrm rot="16200000">
              <a:off x="2979743" y="3294063"/>
              <a:ext cx="4476750" cy="1089025"/>
            </a:xfrm>
            <a:custGeom>
              <a:avLst/>
              <a:gdLst>
                <a:gd name="connsiteX0" fmla="*/ 2351836 w 4476902"/>
                <a:gd name="connsiteY0" fmla="*/ 786384 h 1089965"/>
                <a:gd name="connsiteX1" fmla="*/ 2505456 w 4476902"/>
                <a:gd name="connsiteY1" fmla="*/ 793699 h 1089965"/>
                <a:gd name="connsiteX2" fmla="*/ 2640787 w 4476902"/>
                <a:gd name="connsiteY2" fmla="*/ 793699 h 1089965"/>
                <a:gd name="connsiteX3" fmla="*/ 3105302 w 4476902"/>
                <a:gd name="connsiteY3" fmla="*/ 793699 h 1089965"/>
                <a:gd name="connsiteX4" fmla="*/ 3427171 w 4476902"/>
                <a:gd name="connsiteY4" fmla="*/ 793699 h 1089965"/>
                <a:gd name="connsiteX5" fmla="*/ 3690518 w 4476902"/>
                <a:gd name="connsiteY5" fmla="*/ 793699 h 1089965"/>
                <a:gd name="connsiteX6" fmla="*/ 3997756 w 4476902"/>
                <a:gd name="connsiteY6" fmla="*/ 793699 h 1089965"/>
                <a:gd name="connsiteX7" fmla="*/ 4158691 w 4476902"/>
                <a:gd name="connsiteY7" fmla="*/ 790041 h 1089965"/>
                <a:gd name="connsiteX8" fmla="*/ 4220870 w 4476902"/>
                <a:gd name="connsiteY8" fmla="*/ 782726 h 1089965"/>
                <a:gd name="connsiteX9" fmla="*/ 4257446 w 4476902"/>
                <a:gd name="connsiteY9" fmla="*/ 771753 h 1089965"/>
                <a:gd name="connsiteX10" fmla="*/ 4275734 w 4476902"/>
                <a:gd name="connsiteY10" fmla="*/ 760781 h 1089965"/>
                <a:gd name="connsiteX11" fmla="*/ 4308652 w 4476902"/>
                <a:gd name="connsiteY11" fmla="*/ 727862 h 1089965"/>
                <a:gd name="connsiteX12" fmla="*/ 4337913 w 4476902"/>
                <a:gd name="connsiteY12" fmla="*/ 683971 h 1089965"/>
                <a:gd name="connsiteX13" fmla="*/ 4363516 w 4476902"/>
                <a:gd name="connsiteY13" fmla="*/ 643737 h 1089965"/>
                <a:gd name="connsiteX14" fmla="*/ 4385462 w 4476902"/>
                <a:gd name="connsiteY14" fmla="*/ 599846 h 1089965"/>
                <a:gd name="connsiteX15" fmla="*/ 4403750 w 4476902"/>
                <a:gd name="connsiteY15" fmla="*/ 570585 h 1089965"/>
                <a:gd name="connsiteX16" fmla="*/ 4429353 w 4476902"/>
                <a:gd name="connsiteY16" fmla="*/ 548640 h 1089965"/>
                <a:gd name="connsiteX17" fmla="*/ 4447641 w 4476902"/>
                <a:gd name="connsiteY17" fmla="*/ 544982 h 1089965"/>
                <a:gd name="connsiteX18" fmla="*/ 4458614 w 4476902"/>
                <a:gd name="connsiteY18" fmla="*/ 548640 h 1089965"/>
                <a:gd name="connsiteX19" fmla="*/ 4469587 w 4476902"/>
                <a:gd name="connsiteY19" fmla="*/ 559613 h 1089965"/>
                <a:gd name="connsiteX20" fmla="*/ 4473244 w 4476902"/>
                <a:gd name="connsiteY20" fmla="*/ 570585 h 1089965"/>
                <a:gd name="connsiteX21" fmla="*/ 4476902 w 4476902"/>
                <a:gd name="connsiteY21" fmla="*/ 592531 h 1089965"/>
                <a:gd name="connsiteX22" fmla="*/ 4476902 w 4476902"/>
                <a:gd name="connsiteY22" fmla="*/ 629107 h 1089965"/>
                <a:gd name="connsiteX23" fmla="*/ 4469587 w 4476902"/>
                <a:gd name="connsiteY23" fmla="*/ 691286 h 1089965"/>
                <a:gd name="connsiteX24" fmla="*/ 4440326 w 4476902"/>
                <a:gd name="connsiteY24" fmla="*/ 768096 h 1089965"/>
                <a:gd name="connsiteX25" fmla="*/ 4370832 w 4476902"/>
                <a:gd name="connsiteY25" fmla="*/ 925373 h 1089965"/>
                <a:gd name="connsiteX26" fmla="*/ 4334256 w 4476902"/>
                <a:gd name="connsiteY26" fmla="*/ 1009497 h 1089965"/>
                <a:gd name="connsiteX27" fmla="*/ 4315968 w 4476902"/>
                <a:gd name="connsiteY27" fmla="*/ 1057046 h 1089965"/>
                <a:gd name="connsiteX28" fmla="*/ 4297680 w 4476902"/>
                <a:gd name="connsiteY28" fmla="*/ 1078992 h 1089965"/>
                <a:gd name="connsiteX29" fmla="*/ 4275734 w 4476902"/>
                <a:gd name="connsiteY29" fmla="*/ 1086307 h 1089965"/>
                <a:gd name="connsiteX30" fmla="*/ 4246473 w 4476902"/>
                <a:gd name="connsiteY30" fmla="*/ 1089965 h 1089965"/>
                <a:gd name="connsiteX31" fmla="*/ 4224528 w 4476902"/>
                <a:gd name="connsiteY31" fmla="*/ 1086307 h 1089965"/>
                <a:gd name="connsiteX32" fmla="*/ 4191609 w 4476902"/>
                <a:gd name="connsiteY32" fmla="*/ 1075334 h 1089965"/>
                <a:gd name="connsiteX33" fmla="*/ 4140403 w 4476902"/>
                <a:gd name="connsiteY33" fmla="*/ 1057046 h 1089965"/>
                <a:gd name="connsiteX34" fmla="*/ 4085539 w 4476902"/>
                <a:gd name="connsiteY34" fmla="*/ 1042416 h 1089965"/>
                <a:gd name="connsiteX35" fmla="*/ 4023360 w 4476902"/>
                <a:gd name="connsiteY35" fmla="*/ 1038758 h 1089965"/>
                <a:gd name="connsiteX36" fmla="*/ 3825849 w 4476902"/>
                <a:gd name="connsiteY36" fmla="*/ 1038758 h 1089965"/>
                <a:gd name="connsiteX37" fmla="*/ 3332073 w 4476902"/>
                <a:gd name="connsiteY37" fmla="*/ 1038758 h 1089965"/>
                <a:gd name="connsiteX38" fmla="*/ 2889504 w 4476902"/>
                <a:gd name="connsiteY38" fmla="*/ 1038758 h 1089965"/>
                <a:gd name="connsiteX39" fmla="*/ 2593238 w 4476902"/>
                <a:gd name="connsiteY39" fmla="*/ 1031443 h 1089965"/>
                <a:gd name="connsiteX40" fmla="*/ 2377440 w 4476902"/>
                <a:gd name="connsiteY40" fmla="*/ 1024128 h 1089965"/>
                <a:gd name="connsiteX41" fmla="*/ 2132380 w 4476902"/>
                <a:gd name="connsiteY41" fmla="*/ 1005840 h 1089965"/>
                <a:gd name="connsiteX42" fmla="*/ 1975104 w 4476902"/>
                <a:gd name="connsiteY42" fmla="*/ 991209 h 1089965"/>
                <a:gd name="connsiteX43" fmla="*/ 1814169 w 4476902"/>
                <a:gd name="connsiteY43" fmla="*/ 972921 h 1089965"/>
                <a:gd name="connsiteX44" fmla="*/ 1642262 w 4476902"/>
                <a:gd name="connsiteY44" fmla="*/ 947318 h 1089965"/>
                <a:gd name="connsiteX45" fmla="*/ 1495958 w 4476902"/>
                <a:gd name="connsiteY45" fmla="*/ 921715 h 1089965"/>
                <a:gd name="connsiteX46" fmla="*/ 1320393 w 4476902"/>
                <a:gd name="connsiteY46" fmla="*/ 877824 h 1089965"/>
                <a:gd name="connsiteX47" fmla="*/ 1148486 w 4476902"/>
                <a:gd name="connsiteY47" fmla="*/ 826617 h 1089965"/>
                <a:gd name="connsiteX48" fmla="*/ 1016812 w 4476902"/>
                <a:gd name="connsiteY48" fmla="*/ 775411 h 1089965"/>
                <a:gd name="connsiteX49" fmla="*/ 870508 w 4476902"/>
                <a:gd name="connsiteY49" fmla="*/ 709574 h 1089965"/>
                <a:gd name="connsiteX50" fmla="*/ 727862 w 4476902"/>
                <a:gd name="connsiteY50" fmla="*/ 632765 h 1089965"/>
                <a:gd name="connsiteX51" fmla="*/ 607161 w 4476902"/>
                <a:gd name="connsiteY51" fmla="*/ 555955 h 1089965"/>
                <a:gd name="connsiteX52" fmla="*/ 475488 w 4476902"/>
                <a:gd name="connsiteY52" fmla="*/ 468173 h 1089965"/>
                <a:gd name="connsiteX53" fmla="*/ 307238 w 4476902"/>
                <a:gd name="connsiteY53" fmla="*/ 336499 h 1089965"/>
                <a:gd name="connsiteX54" fmla="*/ 179222 w 4476902"/>
                <a:gd name="connsiteY54" fmla="*/ 223113 h 1089965"/>
                <a:gd name="connsiteX55" fmla="*/ 84124 w 4476902"/>
                <a:gd name="connsiteY55" fmla="*/ 128016 h 1089965"/>
                <a:gd name="connsiteX56" fmla="*/ 21945 w 4476902"/>
                <a:gd name="connsiteY56" fmla="*/ 69494 h 1089965"/>
                <a:gd name="connsiteX57" fmla="*/ 3657 w 4476902"/>
                <a:gd name="connsiteY57" fmla="*/ 40233 h 1089965"/>
                <a:gd name="connsiteX58" fmla="*/ 0 w 4476902"/>
                <a:gd name="connsiteY58" fmla="*/ 14630 h 1089965"/>
                <a:gd name="connsiteX59" fmla="*/ 3657 w 4476902"/>
                <a:gd name="connsiteY59" fmla="*/ 0 h 1089965"/>
                <a:gd name="connsiteX60" fmla="*/ 21945 w 4476902"/>
                <a:gd name="connsiteY60" fmla="*/ 0 h 1089965"/>
                <a:gd name="connsiteX61" fmla="*/ 51206 w 4476902"/>
                <a:gd name="connsiteY61" fmla="*/ 7315 h 1089965"/>
                <a:gd name="connsiteX62" fmla="*/ 98755 w 4476902"/>
                <a:gd name="connsiteY62" fmla="*/ 40233 h 1089965"/>
                <a:gd name="connsiteX63" fmla="*/ 248716 w 4476902"/>
                <a:gd name="connsiteY63" fmla="*/ 157277 h 1089965"/>
                <a:gd name="connsiteX64" fmla="*/ 354787 w 4476902"/>
                <a:gd name="connsiteY64" fmla="*/ 230429 h 1089965"/>
                <a:gd name="connsiteX65" fmla="*/ 490118 w 4476902"/>
                <a:gd name="connsiteY65" fmla="*/ 310896 h 1089965"/>
                <a:gd name="connsiteX66" fmla="*/ 618134 w 4476902"/>
                <a:gd name="connsiteY66" fmla="*/ 380390 h 1089965"/>
                <a:gd name="connsiteX67" fmla="*/ 771753 w 4476902"/>
                <a:gd name="connsiteY67" fmla="*/ 453542 h 1089965"/>
                <a:gd name="connsiteX68" fmla="*/ 947318 w 4476902"/>
                <a:gd name="connsiteY68" fmla="*/ 526694 h 1089965"/>
                <a:gd name="connsiteX69" fmla="*/ 1170432 w 4476902"/>
                <a:gd name="connsiteY69" fmla="*/ 603504 h 1089965"/>
                <a:gd name="connsiteX70" fmla="*/ 1430121 w 4476902"/>
                <a:gd name="connsiteY70" fmla="*/ 676656 h 1089965"/>
                <a:gd name="connsiteX71" fmla="*/ 1682496 w 4476902"/>
                <a:gd name="connsiteY71" fmla="*/ 727862 h 1089965"/>
                <a:gd name="connsiteX72" fmla="*/ 1839772 w 4476902"/>
                <a:gd name="connsiteY72" fmla="*/ 753465 h 1089965"/>
                <a:gd name="connsiteX73" fmla="*/ 2004364 w 4476902"/>
                <a:gd name="connsiteY73" fmla="*/ 775411 h 1089965"/>
                <a:gd name="connsiteX74" fmla="*/ 2351836 w 4476902"/>
                <a:gd name="connsiteY74" fmla="*/ 786384 h 108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76902" h="1089965">
                  <a:moveTo>
                    <a:pt x="2351836" y="786384"/>
                  </a:moveTo>
                  <a:lnTo>
                    <a:pt x="2505456" y="793699"/>
                  </a:lnTo>
                  <a:lnTo>
                    <a:pt x="2640787" y="793699"/>
                  </a:lnTo>
                  <a:lnTo>
                    <a:pt x="3105302" y="793699"/>
                  </a:lnTo>
                  <a:lnTo>
                    <a:pt x="3427171" y="793699"/>
                  </a:lnTo>
                  <a:lnTo>
                    <a:pt x="3690518" y="793699"/>
                  </a:lnTo>
                  <a:lnTo>
                    <a:pt x="3997756" y="793699"/>
                  </a:lnTo>
                  <a:lnTo>
                    <a:pt x="4158691" y="790041"/>
                  </a:lnTo>
                  <a:lnTo>
                    <a:pt x="4220870" y="782726"/>
                  </a:lnTo>
                  <a:lnTo>
                    <a:pt x="4257446" y="771753"/>
                  </a:lnTo>
                  <a:lnTo>
                    <a:pt x="4275734" y="760781"/>
                  </a:lnTo>
                  <a:lnTo>
                    <a:pt x="4308652" y="727862"/>
                  </a:lnTo>
                  <a:lnTo>
                    <a:pt x="4337913" y="683971"/>
                  </a:lnTo>
                  <a:lnTo>
                    <a:pt x="4363516" y="643737"/>
                  </a:lnTo>
                  <a:lnTo>
                    <a:pt x="4385462" y="599846"/>
                  </a:lnTo>
                  <a:lnTo>
                    <a:pt x="4403750" y="570585"/>
                  </a:lnTo>
                  <a:lnTo>
                    <a:pt x="4429353" y="548640"/>
                  </a:lnTo>
                  <a:lnTo>
                    <a:pt x="4447641" y="544982"/>
                  </a:lnTo>
                  <a:lnTo>
                    <a:pt x="4458614" y="548640"/>
                  </a:lnTo>
                  <a:lnTo>
                    <a:pt x="4469587" y="559613"/>
                  </a:lnTo>
                  <a:lnTo>
                    <a:pt x="4473244" y="570585"/>
                  </a:lnTo>
                  <a:lnTo>
                    <a:pt x="4476902" y="592531"/>
                  </a:lnTo>
                  <a:lnTo>
                    <a:pt x="4476902" y="629107"/>
                  </a:lnTo>
                  <a:lnTo>
                    <a:pt x="4469587" y="691286"/>
                  </a:lnTo>
                  <a:lnTo>
                    <a:pt x="4440326" y="768096"/>
                  </a:lnTo>
                  <a:lnTo>
                    <a:pt x="4370832" y="925373"/>
                  </a:lnTo>
                  <a:lnTo>
                    <a:pt x="4334256" y="1009497"/>
                  </a:lnTo>
                  <a:lnTo>
                    <a:pt x="4315968" y="1057046"/>
                  </a:lnTo>
                  <a:lnTo>
                    <a:pt x="4297680" y="1078992"/>
                  </a:lnTo>
                  <a:lnTo>
                    <a:pt x="4275734" y="1086307"/>
                  </a:lnTo>
                  <a:lnTo>
                    <a:pt x="4246473" y="1089965"/>
                  </a:lnTo>
                  <a:lnTo>
                    <a:pt x="4224528" y="1086307"/>
                  </a:lnTo>
                  <a:lnTo>
                    <a:pt x="4191609" y="1075334"/>
                  </a:lnTo>
                  <a:lnTo>
                    <a:pt x="4140403" y="1057046"/>
                  </a:lnTo>
                  <a:lnTo>
                    <a:pt x="4085539" y="1042416"/>
                  </a:lnTo>
                  <a:lnTo>
                    <a:pt x="4023360" y="1038758"/>
                  </a:lnTo>
                  <a:lnTo>
                    <a:pt x="3825849" y="1038758"/>
                  </a:lnTo>
                  <a:lnTo>
                    <a:pt x="3332073" y="1038758"/>
                  </a:lnTo>
                  <a:lnTo>
                    <a:pt x="2889504" y="1038758"/>
                  </a:lnTo>
                  <a:lnTo>
                    <a:pt x="2593238" y="1031443"/>
                  </a:lnTo>
                  <a:lnTo>
                    <a:pt x="2377440" y="1024128"/>
                  </a:lnTo>
                  <a:lnTo>
                    <a:pt x="2132380" y="1005840"/>
                  </a:lnTo>
                  <a:lnTo>
                    <a:pt x="1975104" y="991209"/>
                  </a:lnTo>
                  <a:lnTo>
                    <a:pt x="1814169" y="972921"/>
                  </a:lnTo>
                  <a:lnTo>
                    <a:pt x="1642262" y="947318"/>
                  </a:lnTo>
                  <a:lnTo>
                    <a:pt x="1495958" y="921715"/>
                  </a:lnTo>
                  <a:lnTo>
                    <a:pt x="1320393" y="877824"/>
                  </a:lnTo>
                  <a:lnTo>
                    <a:pt x="1148486" y="826617"/>
                  </a:lnTo>
                  <a:lnTo>
                    <a:pt x="1016812" y="775411"/>
                  </a:lnTo>
                  <a:lnTo>
                    <a:pt x="870508" y="709574"/>
                  </a:lnTo>
                  <a:lnTo>
                    <a:pt x="727862" y="632765"/>
                  </a:lnTo>
                  <a:lnTo>
                    <a:pt x="607161" y="555955"/>
                  </a:lnTo>
                  <a:lnTo>
                    <a:pt x="475488" y="468173"/>
                  </a:lnTo>
                  <a:lnTo>
                    <a:pt x="307238" y="336499"/>
                  </a:lnTo>
                  <a:lnTo>
                    <a:pt x="179222" y="223113"/>
                  </a:lnTo>
                  <a:lnTo>
                    <a:pt x="84124" y="128016"/>
                  </a:lnTo>
                  <a:lnTo>
                    <a:pt x="21945" y="69494"/>
                  </a:lnTo>
                  <a:lnTo>
                    <a:pt x="3657" y="40233"/>
                  </a:lnTo>
                  <a:lnTo>
                    <a:pt x="0" y="14630"/>
                  </a:lnTo>
                  <a:lnTo>
                    <a:pt x="3657" y="0"/>
                  </a:lnTo>
                  <a:lnTo>
                    <a:pt x="21945" y="0"/>
                  </a:lnTo>
                  <a:lnTo>
                    <a:pt x="51206" y="7315"/>
                  </a:lnTo>
                  <a:lnTo>
                    <a:pt x="98755" y="40233"/>
                  </a:lnTo>
                  <a:lnTo>
                    <a:pt x="248716" y="157277"/>
                  </a:lnTo>
                  <a:lnTo>
                    <a:pt x="354787" y="230429"/>
                  </a:lnTo>
                  <a:lnTo>
                    <a:pt x="490118" y="310896"/>
                  </a:lnTo>
                  <a:lnTo>
                    <a:pt x="618134" y="380390"/>
                  </a:lnTo>
                  <a:lnTo>
                    <a:pt x="771753" y="453542"/>
                  </a:lnTo>
                  <a:lnTo>
                    <a:pt x="947318" y="526694"/>
                  </a:lnTo>
                  <a:lnTo>
                    <a:pt x="1170432" y="603504"/>
                  </a:lnTo>
                  <a:lnTo>
                    <a:pt x="1430121" y="676656"/>
                  </a:lnTo>
                  <a:lnTo>
                    <a:pt x="1682496" y="727862"/>
                  </a:lnTo>
                  <a:lnTo>
                    <a:pt x="1839772" y="753465"/>
                  </a:lnTo>
                  <a:lnTo>
                    <a:pt x="2004364" y="775411"/>
                  </a:lnTo>
                  <a:lnTo>
                    <a:pt x="2351836" y="7863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9">
              <a:extLst>
                <a:ext uri="{FF2B5EF4-FFF2-40B4-BE49-F238E27FC236}">
                  <a16:creationId xmlns:a16="http://schemas.microsoft.com/office/drawing/2014/main" id="{344FD2B5-57C2-451B-BCAC-381DB9988E06}"/>
                </a:ext>
              </a:extLst>
            </p:cNvPr>
            <p:cNvSpPr/>
            <p:nvPr/>
          </p:nvSpPr>
          <p:spPr>
            <a:xfrm rot="16200000">
              <a:off x="4291014" y="3463926"/>
              <a:ext cx="4602163" cy="608012"/>
            </a:xfrm>
            <a:custGeom>
              <a:avLst/>
              <a:gdLst>
                <a:gd name="connsiteX0" fmla="*/ 2500604 w 4601858"/>
                <a:gd name="connsiteY0" fmla="*/ 212738 h 608356"/>
                <a:gd name="connsiteX1" fmla="*/ 2941009 w 4601858"/>
                <a:gd name="connsiteY1" fmla="*/ 223934 h 608356"/>
                <a:gd name="connsiteX2" fmla="*/ 3317966 w 4601858"/>
                <a:gd name="connsiteY2" fmla="*/ 227667 h 608356"/>
                <a:gd name="connsiteX3" fmla="*/ 3750907 w 4601858"/>
                <a:gd name="connsiteY3" fmla="*/ 223934 h 608356"/>
                <a:gd name="connsiteX4" fmla="*/ 4176382 w 4601858"/>
                <a:gd name="connsiteY4" fmla="*/ 227667 h 608356"/>
                <a:gd name="connsiteX5" fmla="*/ 4336869 w 4601858"/>
                <a:gd name="connsiteY5" fmla="*/ 220202 h 608356"/>
                <a:gd name="connsiteX6" fmla="*/ 4366727 w 4601858"/>
                <a:gd name="connsiteY6" fmla="*/ 209005 h 608356"/>
                <a:gd name="connsiteX7" fmla="*/ 4396585 w 4601858"/>
                <a:gd name="connsiteY7" fmla="*/ 190344 h 608356"/>
                <a:gd name="connsiteX8" fmla="*/ 4430175 w 4601858"/>
                <a:gd name="connsiteY8" fmla="*/ 160486 h 608356"/>
                <a:gd name="connsiteX9" fmla="*/ 4460033 w 4601858"/>
                <a:gd name="connsiteY9" fmla="*/ 126896 h 608356"/>
                <a:gd name="connsiteX10" fmla="*/ 4489891 w 4601858"/>
                <a:gd name="connsiteY10" fmla="*/ 89574 h 608356"/>
                <a:gd name="connsiteX11" fmla="*/ 4508552 w 4601858"/>
                <a:gd name="connsiteY11" fmla="*/ 59716 h 608356"/>
                <a:gd name="connsiteX12" fmla="*/ 4534678 w 4601858"/>
                <a:gd name="connsiteY12" fmla="*/ 26125 h 608356"/>
                <a:gd name="connsiteX13" fmla="*/ 4560804 w 4601858"/>
                <a:gd name="connsiteY13" fmla="*/ 0 h 608356"/>
                <a:gd name="connsiteX14" fmla="*/ 4586929 w 4601858"/>
                <a:gd name="connsiteY14" fmla="*/ 0 h 608356"/>
                <a:gd name="connsiteX15" fmla="*/ 4594394 w 4601858"/>
                <a:gd name="connsiteY15" fmla="*/ 7464 h 608356"/>
                <a:gd name="connsiteX16" fmla="*/ 4601858 w 4601858"/>
                <a:gd name="connsiteY16" fmla="*/ 22393 h 608356"/>
                <a:gd name="connsiteX17" fmla="*/ 4598126 w 4601858"/>
                <a:gd name="connsiteY17" fmla="*/ 74645 h 608356"/>
                <a:gd name="connsiteX18" fmla="*/ 4575733 w 4601858"/>
                <a:gd name="connsiteY18" fmla="*/ 197809 h 608356"/>
                <a:gd name="connsiteX19" fmla="*/ 4553339 w 4601858"/>
                <a:gd name="connsiteY19" fmla="*/ 332169 h 608356"/>
                <a:gd name="connsiteX20" fmla="*/ 4530946 w 4601858"/>
                <a:gd name="connsiteY20" fmla="*/ 436672 h 608356"/>
                <a:gd name="connsiteX21" fmla="*/ 4519749 w 4601858"/>
                <a:gd name="connsiteY21" fmla="*/ 485191 h 608356"/>
                <a:gd name="connsiteX22" fmla="*/ 4501088 w 4601858"/>
                <a:gd name="connsiteY22" fmla="*/ 522514 h 608356"/>
                <a:gd name="connsiteX23" fmla="*/ 4463765 w 4601858"/>
                <a:gd name="connsiteY23" fmla="*/ 567301 h 608356"/>
                <a:gd name="connsiteX24" fmla="*/ 4415246 w 4601858"/>
                <a:gd name="connsiteY24" fmla="*/ 600891 h 608356"/>
                <a:gd name="connsiteX25" fmla="*/ 4392853 w 4601858"/>
                <a:gd name="connsiteY25" fmla="*/ 608356 h 608356"/>
                <a:gd name="connsiteX26" fmla="*/ 4366727 w 4601858"/>
                <a:gd name="connsiteY26" fmla="*/ 600891 h 608356"/>
                <a:gd name="connsiteX27" fmla="*/ 4325672 w 4601858"/>
                <a:gd name="connsiteY27" fmla="*/ 574765 h 608356"/>
                <a:gd name="connsiteX28" fmla="*/ 4303279 w 4601858"/>
                <a:gd name="connsiteY28" fmla="*/ 552372 h 608356"/>
                <a:gd name="connsiteX29" fmla="*/ 4284618 w 4601858"/>
                <a:gd name="connsiteY29" fmla="*/ 537443 h 608356"/>
                <a:gd name="connsiteX30" fmla="*/ 4232366 w 4601858"/>
                <a:gd name="connsiteY30" fmla="*/ 507585 h 608356"/>
                <a:gd name="connsiteX31" fmla="*/ 4187579 w 4601858"/>
                <a:gd name="connsiteY31" fmla="*/ 488924 h 608356"/>
                <a:gd name="connsiteX32" fmla="*/ 4165186 w 4601858"/>
                <a:gd name="connsiteY32" fmla="*/ 481459 h 608356"/>
                <a:gd name="connsiteX33" fmla="*/ 4127863 w 4601858"/>
                <a:gd name="connsiteY33" fmla="*/ 473995 h 608356"/>
                <a:gd name="connsiteX34" fmla="*/ 4038289 w 4601858"/>
                <a:gd name="connsiteY34" fmla="*/ 470263 h 608356"/>
                <a:gd name="connsiteX35" fmla="*/ 3862874 w 4601858"/>
                <a:gd name="connsiteY35" fmla="*/ 473995 h 608356"/>
                <a:gd name="connsiteX36" fmla="*/ 3553098 w 4601858"/>
                <a:gd name="connsiteY36" fmla="*/ 473995 h 608356"/>
                <a:gd name="connsiteX37" fmla="*/ 3079102 w 4601858"/>
                <a:gd name="connsiteY37" fmla="*/ 470263 h 608356"/>
                <a:gd name="connsiteX38" fmla="*/ 2862632 w 4601858"/>
                <a:gd name="connsiteY38" fmla="*/ 470263 h 608356"/>
                <a:gd name="connsiteX39" fmla="*/ 2500604 w 4601858"/>
                <a:gd name="connsiteY39" fmla="*/ 470263 h 608356"/>
                <a:gd name="connsiteX40" fmla="*/ 2153506 w 4601858"/>
                <a:gd name="connsiteY40" fmla="*/ 459066 h 608356"/>
                <a:gd name="connsiteX41" fmla="*/ 1918374 w 4601858"/>
                <a:gd name="connsiteY41" fmla="*/ 451601 h 608356"/>
                <a:gd name="connsiteX42" fmla="*/ 1533953 w 4601858"/>
                <a:gd name="connsiteY42" fmla="*/ 447869 h 608356"/>
                <a:gd name="connsiteX43" fmla="*/ 1306286 w 4601858"/>
                <a:gd name="connsiteY43" fmla="*/ 451601 h 608356"/>
                <a:gd name="connsiteX44" fmla="*/ 1074887 w 4601858"/>
                <a:gd name="connsiteY44" fmla="*/ 451601 h 608356"/>
                <a:gd name="connsiteX45" fmla="*/ 832291 w 4601858"/>
                <a:gd name="connsiteY45" fmla="*/ 459066 h 608356"/>
                <a:gd name="connsiteX46" fmla="*/ 627018 w 4601858"/>
                <a:gd name="connsiteY46" fmla="*/ 466530 h 608356"/>
                <a:gd name="connsiteX47" fmla="*/ 518782 w 4601858"/>
                <a:gd name="connsiteY47" fmla="*/ 470263 h 608356"/>
                <a:gd name="connsiteX48" fmla="*/ 403083 w 4601858"/>
                <a:gd name="connsiteY48" fmla="*/ 470263 h 608356"/>
                <a:gd name="connsiteX49" fmla="*/ 313509 w 4601858"/>
                <a:gd name="connsiteY49" fmla="*/ 466530 h 608356"/>
                <a:gd name="connsiteX50" fmla="*/ 212738 w 4601858"/>
                <a:gd name="connsiteY50" fmla="*/ 451601 h 608356"/>
                <a:gd name="connsiteX51" fmla="*/ 134361 w 4601858"/>
                <a:gd name="connsiteY51" fmla="*/ 425476 h 608356"/>
                <a:gd name="connsiteX52" fmla="*/ 78378 w 4601858"/>
                <a:gd name="connsiteY52" fmla="*/ 399350 h 608356"/>
                <a:gd name="connsiteX53" fmla="*/ 41055 w 4601858"/>
                <a:gd name="connsiteY53" fmla="*/ 365760 h 608356"/>
                <a:gd name="connsiteX54" fmla="*/ 14929 w 4601858"/>
                <a:gd name="connsiteY54" fmla="*/ 332169 h 608356"/>
                <a:gd name="connsiteX55" fmla="*/ 0 w 4601858"/>
                <a:gd name="connsiteY55" fmla="*/ 302311 h 608356"/>
                <a:gd name="connsiteX56" fmla="*/ 3733 w 4601858"/>
                <a:gd name="connsiteY56" fmla="*/ 283650 h 608356"/>
                <a:gd name="connsiteX57" fmla="*/ 22394 w 4601858"/>
                <a:gd name="connsiteY57" fmla="*/ 264989 h 608356"/>
                <a:gd name="connsiteX58" fmla="*/ 67181 w 4601858"/>
                <a:gd name="connsiteY58" fmla="*/ 242596 h 608356"/>
                <a:gd name="connsiteX59" fmla="*/ 138093 w 4601858"/>
                <a:gd name="connsiteY59" fmla="*/ 220202 h 608356"/>
                <a:gd name="connsiteX60" fmla="*/ 238864 w 4601858"/>
                <a:gd name="connsiteY60" fmla="*/ 197809 h 608356"/>
                <a:gd name="connsiteX61" fmla="*/ 350831 w 4601858"/>
                <a:gd name="connsiteY61" fmla="*/ 182880 h 608356"/>
                <a:gd name="connsiteX62" fmla="*/ 459067 w 4601858"/>
                <a:gd name="connsiteY62" fmla="*/ 182880 h 608356"/>
                <a:gd name="connsiteX63" fmla="*/ 612089 w 4601858"/>
                <a:gd name="connsiteY63" fmla="*/ 190344 h 608356"/>
                <a:gd name="connsiteX64" fmla="*/ 921865 w 4601858"/>
                <a:gd name="connsiteY64" fmla="*/ 205273 h 608356"/>
                <a:gd name="connsiteX65" fmla="*/ 1276428 w 4601858"/>
                <a:gd name="connsiteY65" fmla="*/ 205273 h 608356"/>
                <a:gd name="connsiteX66" fmla="*/ 1694440 w 4601858"/>
                <a:gd name="connsiteY66" fmla="*/ 205273 h 608356"/>
                <a:gd name="connsiteX67" fmla="*/ 2071396 w 4601858"/>
                <a:gd name="connsiteY67" fmla="*/ 209005 h 608356"/>
                <a:gd name="connsiteX68" fmla="*/ 2500604 w 4601858"/>
                <a:gd name="connsiteY68" fmla="*/ 212738 h 60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601858" h="608356">
                  <a:moveTo>
                    <a:pt x="2500604" y="212738"/>
                  </a:moveTo>
                  <a:lnTo>
                    <a:pt x="2941009" y="223934"/>
                  </a:lnTo>
                  <a:lnTo>
                    <a:pt x="3317966" y="227667"/>
                  </a:lnTo>
                  <a:lnTo>
                    <a:pt x="3750907" y="223934"/>
                  </a:lnTo>
                  <a:lnTo>
                    <a:pt x="4176382" y="227667"/>
                  </a:lnTo>
                  <a:lnTo>
                    <a:pt x="4336869" y="220202"/>
                  </a:lnTo>
                  <a:lnTo>
                    <a:pt x="4366727" y="209005"/>
                  </a:lnTo>
                  <a:lnTo>
                    <a:pt x="4396585" y="190344"/>
                  </a:lnTo>
                  <a:lnTo>
                    <a:pt x="4430175" y="160486"/>
                  </a:lnTo>
                  <a:lnTo>
                    <a:pt x="4460033" y="126896"/>
                  </a:lnTo>
                  <a:lnTo>
                    <a:pt x="4489891" y="89574"/>
                  </a:lnTo>
                  <a:lnTo>
                    <a:pt x="4508552" y="59716"/>
                  </a:lnTo>
                  <a:lnTo>
                    <a:pt x="4534678" y="26125"/>
                  </a:lnTo>
                  <a:lnTo>
                    <a:pt x="4560804" y="0"/>
                  </a:lnTo>
                  <a:lnTo>
                    <a:pt x="4586929" y="0"/>
                  </a:lnTo>
                  <a:lnTo>
                    <a:pt x="4594394" y="7464"/>
                  </a:lnTo>
                  <a:lnTo>
                    <a:pt x="4601858" y="22393"/>
                  </a:lnTo>
                  <a:lnTo>
                    <a:pt x="4598126" y="74645"/>
                  </a:lnTo>
                  <a:lnTo>
                    <a:pt x="4575733" y="197809"/>
                  </a:lnTo>
                  <a:lnTo>
                    <a:pt x="4553339" y="332169"/>
                  </a:lnTo>
                  <a:lnTo>
                    <a:pt x="4530946" y="436672"/>
                  </a:lnTo>
                  <a:lnTo>
                    <a:pt x="4519749" y="485191"/>
                  </a:lnTo>
                  <a:lnTo>
                    <a:pt x="4501088" y="522514"/>
                  </a:lnTo>
                  <a:lnTo>
                    <a:pt x="4463765" y="567301"/>
                  </a:lnTo>
                  <a:lnTo>
                    <a:pt x="4415246" y="600891"/>
                  </a:lnTo>
                  <a:lnTo>
                    <a:pt x="4392853" y="608356"/>
                  </a:lnTo>
                  <a:lnTo>
                    <a:pt x="4366727" y="600891"/>
                  </a:lnTo>
                  <a:lnTo>
                    <a:pt x="4325672" y="574765"/>
                  </a:lnTo>
                  <a:lnTo>
                    <a:pt x="4303279" y="552372"/>
                  </a:lnTo>
                  <a:lnTo>
                    <a:pt x="4284618" y="537443"/>
                  </a:lnTo>
                  <a:lnTo>
                    <a:pt x="4232366" y="507585"/>
                  </a:lnTo>
                  <a:lnTo>
                    <a:pt x="4187579" y="488924"/>
                  </a:lnTo>
                  <a:lnTo>
                    <a:pt x="4165186" y="481459"/>
                  </a:lnTo>
                  <a:lnTo>
                    <a:pt x="4127863" y="473995"/>
                  </a:lnTo>
                  <a:lnTo>
                    <a:pt x="4038289" y="470263"/>
                  </a:lnTo>
                  <a:lnTo>
                    <a:pt x="3862874" y="473995"/>
                  </a:lnTo>
                  <a:lnTo>
                    <a:pt x="3553098" y="473995"/>
                  </a:lnTo>
                  <a:lnTo>
                    <a:pt x="3079102" y="470263"/>
                  </a:lnTo>
                  <a:lnTo>
                    <a:pt x="2862632" y="470263"/>
                  </a:lnTo>
                  <a:lnTo>
                    <a:pt x="2500604" y="470263"/>
                  </a:lnTo>
                  <a:lnTo>
                    <a:pt x="2153506" y="459066"/>
                  </a:lnTo>
                  <a:lnTo>
                    <a:pt x="1918374" y="451601"/>
                  </a:lnTo>
                  <a:lnTo>
                    <a:pt x="1533953" y="447869"/>
                  </a:lnTo>
                  <a:lnTo>
                    <a:pt x="1306286" y="451601"/>
                  </a:lnTo>
                  <a:lnTo>
                    <a:pt x="1074887" y="451601"/>
                  </a:lnTo>
                  <a:lnTo>
                    <a:pt x="832291" y="459066"/>
                  </a:lnTo>
                  <a:lnTo>
                    <a:pt x="627018" y="466530"/>
                  </a:lnTo>
                  <a:lnTo>
                    <a:pt x="518782" y="470263"/>
                  </a:lnTo>
                  <a:lnTo>
                    <a:pt x="403083" y="470263"/>
                  </a:lnTo>
                  <a:lnTo>
                    <a:pt x="313509" y="466530"/>
                  </a:lnTo>
                  <a:lnTo>
                    <a:pt x="212738" y="451601"/>
                  </a:lnTo>
                  <a:lnTo>
                    <a:pt x="134361" y="425476"/>
                  </a:lnTo>
                  <a:lnTo>
                    <a:pt x="78378" y="399350"/>
                  </a:lnTo>
                  <a:lnTo>
                    <a:pt x="41055" y="365760"/>
                  </a:lnTo>
                  <a:lnTo>
                    <a:pt x="14929" y="332169"/>
                  </a:lnTo>
                  <a:lnTo>
                    <a:pt x="0" y="302311"/>
                  </a:lnTo>
                  <a:lnTo>
                    <a:pt x="3733" y="283650"/>
                  </a:lnTo>
                  <a:lnTo>
                    <a:pt x="22394" y="264989"/>
                  </a:lnTo>
                  <a:lnTo>
                    <a:pt x="67181" y="242596"/>
                  </a:lnTo>
                  <a:lnTo>
                    <a:pt x="138093" y="220202"/>
                  </a:lnTo>
                  <a:lnTo>
                    <a:pt x="238864" y="197809"/>
                  </a:lnTo>
                  <a:lnTo>
                    <a:pt x="350831" y="182880"/>
                  </a:lnTo>
                  <a:lnTo>
                    <a:pt x="459067" y="182880"/>
                  </a:lnTo>
                  <a:lnTo>
                    <a:pt x="612089" y="190344"/>
                  </a:lnTo>
                  <a:lnTo>
                    <a:pt x="921865" y="205273"/>
                  </a:lnTo>
                  <a:lnTo>
                    <a:pt x="1276428" y="205273"/>
                  </a:lnTo>
                  <a:lnTo>
                    <a:pt x="1694440" y="205273"/>
                  </a:lnTo>
                  <a:lnTo>
                    <a:pt x="2071396" y="209005"/>
                  </a:lnTo>
                  <a:lnTo>
                    <a:pt x="2500604" y="212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8">
              <a:extLst>
                <a:ext uri="{FF2B5EF4-FFF2-40B4-BE49-F238E27FC236}">
                  <a16:creationId xmlns:a16="http://schemas.microsoft.com/office/drawing/2014/main" id="{789C0C9E-DB47-4B12-BFBA-D4A7804ECE29}"/>
                </a:ext>
              </a:extLst>
            </p:cNvPr>
            <p:cNvSpPr/>
            <p:nvPr/>
          </p:nvSpPr>
          <p:spPr>
            <a:xfrm rot="16200000">
              <a:off x="4687892" y="2079625"/>
              <a:ext cx="392112" cy="1277938"/>
            </a:xfrm>
            <a:custGeom>
              <a:avLst/>
              <a:gdLst>
                <a:gd name="connsiteX0" fmla="*/ 128587 w 392906"/>
                <a:gd name="connsiteY0" fmla="*/ 792956 h 1278731"/>
                <a:gd name="connsiteX1" fmla="*/ 100012 w 392906"/>
                <a:gd name="connsiteY1" fmla="*/ 704850 h 1278731"/>
                <a:gd name="connsiteX2" fmla="*/ 71437 w 392906"/>
                <a:gd name="connsiteY2" fmla="*/ 614362 h 1278731"/>
                <a:gd name="connsiteX3" fmla="*/ 42862 w 392906"/>
                <a:gd name="connsiteY3" fmla="*/ 535781 h 1278731"/>
                <a:gd name="connsiteX4" fmla="*/ 19050 w 392906"/>
                <a:gd name="connsiteY4" fmla="*/ 481012 h 1278731"/>
                <a:gd name="connsiteX5" fmla="*/ 7143 w 392906"/>
                <a:gd name="connsiteY5" fmla="*/ 454819 h 1278731"/>
                <a:gd name="connsiteX6" fmla="*/ 0 w 392906"/>
                <a:gd name="connsiteY6" fmla="*/ 428625 h 1278731"/>
                <a:gd name="connsiteX7" fmla="*/ 4762 w 392906"/>
                <a:gd name="connsiteY7" fmla="*/ 392906 h 1278731"/>
                <a:gd name="connsiteX8" fmla="*/ 14287 w 392906"/>
                <a:gd name="connsiteY8" fmla="*/ 354806 h 1278731"/>
                <a:gd name="connsiteX9" fmla="*/ 28575 w 392906"/>
                <a:gd name="connsiteY9" fmla="*/ 326231 h 1278731"/>
                <a:gd name="connsiteX10" fmla="*/ 47625 w 392906"/>
                <a:gd name="connsiteY10" fmla="*/ 292894 h 1278731"/>
                <a:gd name="connsiteX11" fmla="*/ 80962 w 392906"/>
                <a:gd name="connsiteY11" fmla="*/ 240506 h 1278731"/>
                <a:gd name="connsiteX12" fmla="*/ 114300 w 392906"/>
                <a:gd name="connsiteY12" fmla="*/ 200025 h 1278731"/>
                <a:gd name="connsiteX13" fmla="*/ 157162 w 392906"/>
                <a:gd name="connsiteY13" fmla="*/ 157162 h 1278731"/>
                <a:gd name="connsiteX14" fmla="*/ 195262 w 392906"/>
                <a:gd name="connsiteY14" fmla="*/ 119062 h 1278731"/>
                <a:gd name="connsiteX15" fmla="*/ 247650 w 392906"/>
                <a:gd name="connsiteY15" fmla="*/ 76200 h 1278731"/>
                <a:gd name="connsiteX16" fmla="*/ 309562 w 392906"/>
                <a:gd name="connsiteY16" fmla="*/ 33337 h 1278731"/>
                <a:gd name="connsiteX17" fmla="*/ 345281 w 392906"/>
                <a:gd name="connsiteY17" fmla="*/ 9525 h 1278731"/>
                <a:gd name="connsiteX18" fmla="*/ 369093 w 392906"/>
                <a:gd name="connsiteY18" fmla="*/ 0 h 1278731"/>
                <a:gd name="connsiteX19" fmla="*/ 381000 w 392906"/>
                <a:gd name="connsiteY19" fmla="*/ 0 h 1278731"/>
                <a:gd name="connsiteX20" fmla="*/ 390525 w 392906"/>
                <a:gd name="connsiteY20" fmla="*/ 2381 h 1278731"/>
                <a:gd name="connsiteX21" fmla="*/ 392906 w 392906"/>
                <a:gd name="connsiteY21" fmla="*/ 14287 h 1278731"/>
                <a:gd name="connsiteX22" fmla="*/ 383381 w 392906"/>
                <a:gd name="connsiteY22" fmla="*/ 40481 h 1278731"/>
                <a:gd name="connsiteX23" fmla="*/ 350043 w 392906"/>
                <a:gd name="connsiteY23" fmla="*/ 102394 h 1278731"/>
                <a:gd name="connsiteX24" fmla="*/ 319087 w 392906"/>
                <a:gd name="connsiteY24" fmla="*/ 169069 h 1278731"/>
                <a:gd name="connsiteX25" fmla="*/ 300037 w 392906"/>
                <a:gd name="connsiteY25" fmla="*/ 211931 h 1278731"/>
                <a:gd name="connsiteX26" fmla="*/ 280987 w 392906"/>
                <a:gd name="connsiteY26" fmla="*/ 266700 h 1278731"/>
                <a:gd name="connsiteX27" fmla="*/ 269081 w 392906"/>
                <a:gd name="connsiteY27" fmla="*/ 323850 h 1278731"/>
                <a:gd name="connsiteX28" fmla="*/ 264318 w 392906"/>
                <a:gd name="connsiteY28" fmla="*/ 388144 h 1278731"/>
                <a:gd name="connsiteX29" fmla="*/ 271462 w 392906"/>
                <a:gd name="connsiteY29" fmla="*/ 469106 h 1278731"/>
                <a:gd name="connsiteX30" fmla="*/ 288131 w 392906"/>
                <a:gd name="connsiteY30" fmla="*/ 645319 h 1278731"/>
                <a:gd name="connsiteX31" fmla="*/ 323850 w 392906"/>
                <a:gd name="connsiteY31" fmla="*/ 883444 h 1278731"/>
                <a:gd name="connsiteX32" fmla="*/ 376237 w 392906"/>
                <a:gd name="connsiteY32" fmla="*/ 1207294 h 1278731"/>
                <a:gd name="connsiteX33" fmla="*/ 388143 w 392906"/>
                <a:gd name="connsiteY33" fmla="*/ 1278731 h 1278731"/>
                <a:gd name="connsiteX34" fmla="*/ 252412 w 392906"/>
                <a:gd name="connsiteY34" fmla="*/ 1257300 h 1278731"/>
                <a:gd name="connsiteX35" fmla="*/ 216693 w 392906"/>
                <a:gd name="connsiteY35" fmla="*/ 1116806 h 1278731"/>
                <a:gd name="connsiteX36" fmla="*/ 183356 w 392906"/>
                <a:gd name="connsiteY36" fmla="*/ 983456 h 1278731"/>
                <a:gd name="connsiteX37" fmla="*/ 150018 w 392906"/>
                <a:gd name="connsiteY37" fmla="*/ 869156 h 1278731"/>
                <a:gd name="connsiteX38" fmla="*/ 128587 w 392906"/>
                <a:gd name="connsiteY38" fmla="*/ 792956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92906" h="1278731">
                  <a:moveTo>
                    <a:pt x="128587" y="792956"/>
                  </a:moveTo>
                  <a:lnTo>
                    <a:pt x="100012" y="704850"/>
                  </a:lnTo>
                  <a:lnTo>
                    <a:pt x="71437" y="614362"/>
                  </a:lnTo>
                  <a:lnTo>
                    <a:pt x="42862" y="535781"/>
                  </a:lnTo>
                  <a:lnTo>
                    <a:pt x="19050" y="481012"/>
                  </a:lnTo>
                  <a:lnTo>
                    <a:pt x="7143" y="454819"/>
                  </a:lnTo>
                  <a:lnTo>
                    <a:pt x="0" y="428625"/>
                  </a:lnTo>
                  <a:lnTo>
                    <a:pt x="4762" y="392906"/>
                  </a:lnTo>
                  <a:lnTo>
                    <a:pt x="14287" y="354806"/>
                  </a:lnTo>
                  <a:lnTo>
                    <a:pt x="28575" y="326231"/>
                  </a:lnTo>
                  <a:lnTo>
                    <a:pt x="47625" y="292894"/>
                  </a:lnTo>
                  <a:lnTo>
                    <a:pt x="80962" y="240506"/>
                  </a:lnTo>
                  <a:lnTo>
                    <a:pt x="114300" y="200025"/>
                  </a:lnTo>
                  <a:lnTo>
                    <a:pt x="157162" y="157162"/>
                  </a:lnTo>
                  <a:lnTo>
                    <a:pt x="195262" y="119062"/>
                  </a:lnTo>
                  <a:lnTo>
                    <a:pt x="247650" y="76200"/>
                  </a:lnTo>
                  <a:lnTo>
                    <a:pt x="309562" y="33337"/>
                  </a:lnTo>
                  <a:lnTo>
                    <a:pt x="345281" y="9525"/>
                  </a:lnTo>
                  <a:lnTo>
                    <a:pt x="369093" y="0"/>
                  </a:lnTo>
                  <a:lnTo>
                    <a:pt x="381000" y="0"/>
                  </a:lnTo>
                  <a:lnTo>
                    <a:pt x="390525" y="2381"/>
                  </a:lnTo>
                  <a:lnTo>
                    <a:pt x="392906" y="14287"/>
                  </a:lnTo>
                  <a:lnTo>
                    <a:pt x="383381" y="40481"/>
                  </a:lnTo>
                  <a:lnTo>
                    <a:pt x="350043" y="102394"/>
                  </a:lnTo>
                  <a:lnTo>
                    <a:pt x="319087" y="169069"/>
                  </a:lnTo>
                  <a:lnTo>
                    <a:pt x="300037" y="211931"/>
                  </a:lnTo>
                  <a:lnTo>
                    <a:pt x="280987" y="266700"/>
                  </a:lnTo>
                  <a:lnTo>
                    <a:pt x="269081" y="323850"/>
                  </a:lnTo>
                  <a:lnTo>
                    <a:pt x="264318" y="388144"/>
                  </a:lnTo>
                  <a:lnTo>
                    <a:pt x="271462" y="469106"/>
                  </a:lnTo>
                  <a:lnTo>
                    <a:pt x="288131" y="645319"/>
                  </a:lnTo>
                  <a:lnTo>
                    <a:pt x="323850" y="883444"/>
                  </a:lnTo>
                  <a:lnTo>
                    <a:pt x="376237" y="1207294"/>
                  </a:lnTo>
                  <a:lnTo>
                    <a:pt x="388143" y="1278731"/>
                  </a:lnTo>
                  <a:lnTo>
                    <a:pt x="252412" y="1257300"/>
                  </a:lnTo>
                  <a:lnTo>
                    <a:pt x="216693" y="1116806"/>
                  </a:lnTo>
                  <a:lnTo>
                    <a:pt x="183356" y="983456"/>
                  </a:lnTo>
                  <a:lnTo>
                    <a:pt x="150018" y="869156"/>
                  </a:lnTo>
                  <a:lnTo>
                    <a:pt x="128587" y="792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10916697-975D-47BE-AC51-F63870F1E665}"/>
                </a:ext>
              </a:extLst>
            </p:cNvPr>
            <p:cNvSpPr/>
            <p:nvPr/>
          </p:nvSpPr>
          <p:spPr>
            <a:xfrm rot="16200000">
              <a:off x="4562480" y="2825751"/>
              <a:ext cx="512763" cy="1376363"/>
            </a:xfrm>
            <a:custGeom>
              <a:avLst/>
              <a:gdLst>
                <a:gd name="connsiteX0" fmla="*/ 235744 w 511969"/>
                <a:gd name="connsiteY0" fmla="*/ 1066800 h 1376362"/>
                <a:gd name="connsiteX1" fmla="*/ 269081 w 511969"/>
                <a:gd name="connsiteY1" fmla="*/ 1181100 h 1376362"/>
                <a:gd name="connsiteX2" fmla="*/ 290512 w 511969"/>
                <a:gd name="connsiteY2" fmla="*/ 1252537 h 1376362"/>
                <a:gd name="connsiteX3" fmla="*/ 330994 w 511969"/>
                <a:gd name="connsiteY3" fmla="*/ 1376362 h 1376362"/>
                <a:gd name="connsiteX4" fmla="*/ 511969 w 511969"/>
                <a:gd name="connsiteY4" fmla="*/ 1376362 h 1376362"/>
                <a:gd name="connsiteX5" fmla="*/ 473869 w 511969"/>
                <a:gd name="connsiteY5" fmla="*/ 1281112 h 1376362"/>
                <a:gd name="connsiteX6" fmla="*/ 433387 w 511969"/>
                <a:gd name="connsiteY6" fmla="*/ 1152525 h 1376362"/>
                <a:gd name="connsiteX7" fmla="*/ 397669 w 511969"/>
                <a:gd name="connsiteY7" fmla="*/ 1019175 h 1376362"/>
                <a:gd name="connsiteX8" fmla="*/ 347662 w 511969"/>
                <a:gd name="connsiteY8" fmla="*/ 831056 h 1376362"/>
                <a:gd name="connsiteX9" fmla="*/ 309562 w 511969"/>
                <a:gd name="connsiteY9" fmla="*/ 683419 h 1376362"/>
                <a:gd name="connsiteX10" fmla="*/ 285750 w 511969"/>
                <a:gd name="connsiteY10" fmla="*/ 590550 h 1376362"/>
                <a:gd name="connsiteX11" fmla="*/ 250031 w 511969"/>
                <a:gd name="connsiteY11" fmla="*/ 442912 h 1376362"/>
                <a:gd name="connsiteX12" fmla="*/ 240506 w 511969"/>
                <a:gd name="connsiteY12" fmla="*/ 385762 h 1376362"/>
                <a:gd name="connsiteX13" fmla="*/ 238125 w 511969"/>
                <a:gd name="connsiteY13" fmla="*/ 352425 h 1376362"/>
                <a:gd name="connsiteX14" fmla="*/ 238125 w 511969"/>
                <a:gd name="connsiteY14" fmla="*/ 326231 h 1376362"/>
                <a:gd name="connsiteX15" fmla="*/ 242887 w 511969"/>
                <a:gd name="connsiteY15" fmla="*/ 285750 h 1376362"/>
                <a:gd name="connsiteX16" fmla="*/ 252412 w 511969"/>
                <a:gd name="connsiteY16" fmla="*/ 245269 h 1376362"/>
                <a:gd name="connsiteX17" fmla="*/ 271462 w 511969"/>
                <a:gd name="connsiteY17" fmla="*/ 185737 h 1376362"/>
                <a:gd name="connsiteX18" fmla="*/ 297656 w 511969"/>
                <a:gd name="connsiteY18" fmla="*/ 128587 h 1376362"/>
                <a:gd name="connsiteX19" fmla="*/ 323850 w 511969"/>
                <a:gd name="connsiteY19" fmla="*/ 83344 h 1376362"/>
                <a:gd name="connsiteX20" fmla="*/ 340519 w 511969"/>
                <a:gd name="connsiteY20" fmla="*/ 54769 h 1376362"/>
                <a:gd name="connsiteX21" fmla="*/ 354806 w 511969"/>
                <a:gd name="connsiteY21" fmla="*/ 23812 h 1376362"/>
                <a:gd name="connsiteX22" fmla="*/ 354806 w 511969"/>
                <a:gd name="connsiteY22" fmla="*/ 9525 h 1376362"/>
                <a:gd name="connsiteX23" fmla="*/ 350044 w 511969"/>
                <a:gd name="connsiteY23" fmla="*/ 0 h 1376362"/>
                <a:gd name="connsiteX24" fmla="*/ 340519 w 511969"/>
                <a:gd name="connsiteY24" fmla="*/ 0 h 1376362"/>
                <a:gd name="connsiteX25" fmla="*/ 321469 w 511969"/>
                <a:gd name="connsiteY25" fmla="*/ 4762 h 1376362"/>
                <a:gd name="connsiteX26" fmla="*/ 297656 w 511969"/>
                <a:gd name="connsiteY26" fmla="*/ 16669 h 1376362"/>
                <a:gd name="connsiteX27" fmla="*/ 250031 w 511969"/>
                <a:gd name="connsiteY27" fmla="*/ 50006 h 1376362"/>
                <a:gd name="connsiteX28" fmla="*/ 188119 w 511969"/>
                <a:gd name="connsiteY28" fmla="*/ 104775 h 1376362"/>
                <a:gd name="connsiteX29" fmla="*/ 145256 w 511969"/>
                <a:gd name="connsiteY29" fmla="*/ 145256 h 1376362"/>
                <a:gd name="connsiteX30" fmla="*/ 90487 w 511969"/>
                <a:gd name="connsiteY30" fmla="*/ 202406 h 1376362"/>
                <a:gd name="connsiteX31" fmla="*/ 21431 w 511969"/>
                <a:gd name="connsiteY31" fmla="*/ 280987 h 1376362"/>
                <a:gd name="connsiteX32" fmla="*/ 2381 w 511969"/>
                <a:gd name="connsiteY32" fmla="*/ 311944 h 1376362"/>
                <a:gd name="connsiteX33" fmla="*/ 0 w 511969"/>
                <a:gd name="connsiteY33" fmla="*/ 333375 h 1376362"/>
                <a:gd name="connsiteX34" fmla="*/ 11906 w 511969"/>
                <a:gd name="connsiteY34" fmla="*/ 381000 h 1376362"/>
                <a:gd name="connsiteX35" fmla="*/ 40481 w 511969"/>
                <a:gd name="connsiteY35" fmla="*/ 442912 h 1376362"/>
                <a:gd name="connsiteX36" fmla="*/ 52387 w 511969"/>
                <a:gd name="connsiteY36" fmla="*/ 471487 h 1376362"/>
                <a:gd name="connsiteX37" fmla="*/ 85725 w 511969"/>
                <a:gd name="connsiteY37" fmla="*/ 585787 h 1376362"/>
                <a:gd name="connsiteX38" fmla="*/ 157162 w 511969"/>
                <a:gd name="connsiteY38" fmla="*/ 819150 h 1376362"/>
                <a:gd name="connsiteX39" fmla="*/ 216694 w 511969"/>
                <a:gd name="connsiteY39" fmla="*/ 1009650 h 1376362"/>
                <a:gd name="connsiteX40" fmla="*/ 235744 w 511969"/>
                <a:gd name="connsiteY40" fmla="*/ 1066800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11969" h="1376362">
                  <a:moveTo>
                    <a:pt x="235744" y="1066800"/>
                  </a:moveTo>
                  <a:lnTo>
                    <a:pt x="269081" y="1181100"/>
                  </a:lnTo>
                  <a:lnTo>
                    <a:pt x="290512" y="1252537"/>
                  </a:lnTo>
                  <a:lnTo>
                    <a:pt x="330994" y="1376362"/>
                  </a:lnTo>
                  <a:lnTo>
                    <a:pt x="511969" y="1376362"/>
                  </a:lnTo>
                  <a:lnTo>
                    <a:pt x="473869" y="1281112"/>
                  </a:lnTo>
                  <a:lnTo>
                    <a:pt x="433387" y="1152525"/>
                  </a:lnTo>
                  <a:lnTo>
                    <a:pt x="397669" y="1019175"/>
                  </a:lnTo>
                  <a:lnTo>
                    <a:pt x="347662" y="831056"/>
                  </a:lnTo>
                  <a:lnTo>
                    <a:pt x="309562" y="683419"/>
                  </a:lnTo>
                  <a:lnTo>
                    <a:pt x="285750" y="590550"/>
                  </a:lnTo>
                  <a:lnTo>
                    <a:pt x="250031" y="442912"/>
                  </a:lnTo>
                  <a:lnTo>
                    <a:pt x="240506" y="385762"/>
                  </a:lnTo>
                  <a:lnTo>
                    <a:pt x="238125" y="352425"/>
                  </a:lnTo>
                  <a:lnTo>
                    <a:pt x="238125" y="326231"/>
                  </a:lnTo>
                  <a:lnTo>
                    <a:pt x="242887" y="285750"/>
                  </a:lnTo>
                  <a:lnTo>
                    <a:pt x="252412" y="245269"/>
                  </a:lnTo>
                  <a:lnTo>
                    <a:pt x="271462" y="185737"/>
                  </a:lnTo>
                  <a:lnTo>
                    <a:pt x="297656" y="128587"/>
                  </a:lnTo>
                  <a:lnTo>
                    <a:pt x="323850" y="83344"/>
                  </a:lnTo>
                  <a:lnTo>
                    <a:pt x="340519" y="54769"/>
                  </a:lnTo>
                  <a:lnTo>
                    <a:pt x="354806" y="23812"/>
                  </a:lnTo>
                  <a:lnTo>
                    <a:pt x="354806" y="9525"/>
                  </a:lnTo>
                  <a:lnTo>
                    <a:pt x="350044" y="0"/>
                  </a:lnTo>
                  <a:lnTo>
                    <a:pt x="340519" y="0"/>
                  </a:lnTo>
                  <a:lnTo>
                    <a:pt x="321469" y="4762"/>
                  </a:lnTo>
                  <a:lnTo>
                    <a:pt x="297656" y="16669"/>
                  </a:lnTo>
                  <a:lnTo>
                    <a:pt x="250031" y="50006"/>
                  </a:lnTo>
                  <a:lnTo>
                    <a:pt x="188119" y="104775"/>
                  </a:lnTo>
                  <a:lnTo>
                    <a:pt x="145256" y="145256"/>
                  </a:lnTo>
                  <a:lnTo>
                    <a:pt x="90487" y="202406"/>
                  </a:lnTo>
                  <a:lnTo>
                    <a:pt x="21431" y="280987"/>
                  </a:lnTo>
                  <a:lnTo>
                    <a:pt x="2381" y="311944"/>
                  </a:lnTo>
                  <a:lnTo>
                    <a:pt x="0" y="333375"/>
                  </a:lnTo>
                  <a:lnTo>
                    <a:pt x="11906" y="381000"/>
                  </a:lnTo>
                  <a:lnTo>
                    <a:pt x="40481" y="442912"/>
                  </a:lnTo>
                  <a:lnTo>
                    <a:pt x="52387" y="471487"/>
                  </a:lnTo>
                  <a:lnTo>
                    <a:pt x="85725" y="585787"/>
                  </a:lnTo>
                  <a:lnTo>
                    <a:pt x="157162" y="819150"/>
                  </a:lnTo>
                  <a:lnTo>
                    <a:pt x="216694" y="1009650"/>
                  </a:lnTo>
                  <a:lnTo>
                    <a:pt x="235744" y="1066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6">
              <a:extLst>
                <a:ext uri="{FF2B5EF4-FFF2-40B4-BE49-F238E27FC236}">
                  <a16:creationId xmlns:a16="http://schemas.microsoft.com/office/drawing/2014/main" id="{40B9596D-3823-4F8F-9589-46234FEDEDC6}"/>
                </a:ext>
              </a:extLst>
            </p:cNvPr>
            <p:cNvSpPr/>
            <p:nvPr/>
          </p:nvSpPr>
          <p:spPr>
            <a:xfrm rot="16200000">
              <a:off x="4256886" y="3607594"/>
              <a:ext cx="728662" cy="1733550"/>
            </a:xfrm>
            <a:custGeom>
              <a:avLst/>
              <a:gdLst>
                <a:gd name="connsiteX0" fmla="*/ 440531 w 728662"/>
                <a:gd name="connsiteY0" fmla="*/ 850107 h 1733550"/>
                <a:gd name="connsiteX1" fmla="*/ 397668 w 728662"/>
                <a:gd name="connsiteY1" fmla="*/ 709613 h 1733550"/>
                <a:gd name="connsiteX2" fmla="*/ 364331 w 728662"/>
                <a:gd name="connsiteY2" fmla="*/ 600075 h 1733550"/>
                <a:gd name="connsiteX3" fmla="*/ 342900 w 728662"/>
                <a:gd name="connsiteY3" fmla="*/ 519113 h 1733550"/>
                <a:gd name="connsiteX4" fmla="*/ 326231 w 728662"/>
                <a:gd name="connsiteY4" fmla="*/ 459582 h 1733550"/>
                <a:gd name="connsiteX5" fmla="*/ 311943 w 728662"/>
                <a:gd name="connsiteY5" fmla="*/ 409575 h 1733550"/>
                <a:gd name="connsiteX6" fmla="*/ 304800 w 728662"/>
                <a:gd name="connsiteY6" fmla="*/ 361950 h 1733550"/>
                <a:gd name="connsiteX7" fmla="*/ 304800 w 728662"/>
                <a:gd name="connsiteY7" fmla="*/ 311944 h 1733550"/>
                <a:gd name="connsiteX8" fmla="*/ 307181 w 728662"/>
                <a:gd name="connsiteY8" fmla="*/ 271463 h 1733550"/>
                <a:gd name="connsiteX9" fmla="*/ 311943 w 728662"/>
                <a:gd name="connsiteY9" fmla="*/ 245269 h 1733550"/>
                <a:gd name="connsiteX10" fmla="*/ 335756 w 728662"/>
                <a:gd name="connsiteY10" fmla="*/ 202407 h 1733550"/>
                <a:gd name="connsiteX11" fmla="*/ 366712 w 728662"/>
                <a:gd name="connsiteY11" fmla="*/ 154782 h 1733550"/>
                <a:gd name="connsiteX12" fmla="*/ 404812 w 728662"/>
                <a:gd name="connsiteY12" fmla="*/ 95250 h 1733550"/>
                <a:gd name="connsiteX13" fmla="*/ 428625 w 728662"/>
                <a:gd name="connsiteY13" fmla="*/ 57150 h 1733550"/>
                <a:gd name="connsiteX14" fmla="*/ 435768 w 728662"/>
                <a:gd name="connsiteY14" fmla="*/ 40482 h 1733550"/>
                <a:gd name="connsiteX15" fmla="*/ 442912 w 728662"/>
                <a:gd name="connsiteY15" fmla="*/ 19050 h 1733550"/>
                <a:gd name="connsiteX16" fmla="*/ 438150 w 728662"/>
                <a:gd name="connsiteY16" fmla="*/ 4763 h 1733550"/>
                <a:gd name="connsiteX17" fmla="*/ 431006 w 728662"/>
                <a:gd name="connsiteY17" fmla="*/ 0 h 1733550"/>
                <a:gd name="connsiteX18" fmla="*/ 414337 w 728662"/>
                <a:gd name="connsiteY18" fmla="*/ 0 h 1733550"/>
                <a:gd name="connsiteX19" fmla="*/ 383381 w 728662"/>
                <a:gd name="connsiteY19" fmla="*/ 14288 h 1733550"/>
                <a:gd name="connsiteX20" fmla="*/ 316706 w 728662"/>
                <a:gd name="connsiteY20" fmla="*/ 61913 h 1733550"/>
                <a:gd name="connsiteX21" fmla="*/ 207168 w 728662"/>
                <a:gd name="connsiteY21" fmla="*/ 154782 h 1733550"/>
                <a:gd name="connsiteX22" fmla="*/ 116681 w 728662"/>
                <a:gd name="connsiteY22" fmla="*/ 250032 h 1733550"/>
                <a:gd name="connsiteX23" fmla="*/ 66675 w 728662"/>
                <a:gd name="connsiteY23" fmla="*/ 309563 h 1733550"/>
                <a:gd name="connsiteX24" fmla="*/ 35718 w 728662"/>
                <a:gd name="connsiteY24" fmla="*/ 345282 h 1733550"/>
                <a:gd name="connsiteX25" fmla="*/ 4762 w 728662"/>
                <a:gd name="connsiteY25" fmla="*/ 390525 h 1733550"/>
                <a:gd name="connsiteX26" fmla="*/ 0 w 728662"/>
                <a:gd name="connsiteY26" fmla="*/ 414338 h 1733550"/>
                <a:gd name="connsiteX27" fmla="*/ 2381 w 728662"/>
                <a:gd name="connsiteY27" fmla="*/ 431007 h 1733550"/>
                <a:gd name="connsiteX28" fmla="*/ 16668 w 728662"/>
                <a:gd name="connsiteY28" fmla="*/ 461963 h 1733550"/>
                <a:gd name="connsiteX29" fmla="*/ 40481 w 728662"/>
                <a:gd name="connsiteY29" fmla="*/ 495300 h 1733550"/>
                <a:gd name="connsiteX30" fmla="*/ 71437 w 728662"/>
                <a:gd name="connsiteY30" fmla="*/ 526257 h 1733550"/>
                <a:gd name="connsiteX31" fmla="*/ 90487 w 728662"/>
                <a:gd name="connsiteY31" fmla="*/ 547688 h 1733550"/>
                <a:gd name="connsiteX32" fmla="*/ 128587 w 728662"/>
                <a:gd name="connsiteY32" fmla="*/ 631032 h 1733550"/>
                <a:gd name="connsiteX33" fmla="*/ 197643 w 728662"/>
                <a:gd name="connsiteY33" fmla="*/ 792957 h 1733550"/>
                <a:gd name="connsiteX34" fmla="*/ 264318 w 728662"/>
                <a:gd name="connsiteY34" fmla="*/ 942975 h 1733550"/>
                <a:gd name="connsiteX35" fmla="*/ 361950 w 728662"/>
                <a:gd name="connsiteY35" fmla="*/ 1164432 h 1733550"/>
                <a:gd name="connsiteX36" fmla="*/ 459581 w 728662"/>
                <a:gd name="connsiteY36" fmla="*/ 1388269 h 1733550"/>
                <a:gd name="connsiteX37" fmla="*/ 521493 w 728662"/>
                <a:gd name="connsiteY37" fmla="*/ 1526382 h 1733550"/>
                <a:gd name="connsiteX38" fmla="*/ 611981 w 728662"/>
                <a:gd name="connsiteY38" fmla="*/ 1728788 h 1733550"/>
                <a:gd name="connsiteX39" fmla="*/ 728662 w 728662"/>
                <a:gd name="connsiteY39" fmla="*/ 1733550 h 1733550"/>
                <a:gd name="connsiteX40" fmla="*/ 650081 w 728662"/>
                <a:gd name="connsiteY40" fmla="*/ 1500188 h 1733550"/>
                <a:gd name="connsiteX41" fmla="*/ 583406 w 728662"/>
                <a:gd name="connsiteY41" fmla="*/ 1302544 h 1733550"/>
                <a:gd name="connsiteX42" fmla="*/ 533400 w 728662"/>
                <a:gd name="connsiteY42" fmla="*/ 1152525 h 1733550"/>
                <a:gd name="connsiteX43" fmla="*/ 483393 w 728662"/>
                <a:gd name="connsiteY43" fmla="*/ 990600 h 1733550"/>
                <a:gd name="connsiteX44" fmla="*/ 440531 w 728662"/>
                <a:gd name="connsiteY44" fmla="*/ 850107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28662" h="1733550">
                  <a:moveTo>
                    <a:pt x="440531" y="850107"/>
                  </a:moveTo>
                  <a:lnTo>
                    <a:pt x="397668" y="709613"/>
                  </a:lnTo>
                  <a:lnTo>
                    <a:pt x="364331" y="600075"/>
                  </a:lnTo>
                  <a:lnTo>
                    <a:pt x="342900" y="519113"/>
                  </a:lnTo>
                  <a:lnTo>
                    <a:pt x="326231" y="459582"/>
                  </a:lnTo>
                  <a:lnTo>
                    <a:pt x="311943" y="409575"/>
                  </a:lnTo>
                  <a:lnTo>
                    <a:pt x="304800" y="361950"/>
                  </a:lnTo>
                  <a:lnTo>
                    <a:pt x="304800" y="311944"/>
                  </a:lnTo>
                  <a:lnTo>
                    <a:pt x="307181" y="271463"/>
                  </a:lnTo>
                  <a:lnTo>
                    <a:pt x="311943" y="245269"/>
                  </a:lnTo>
                  <a:lnTo>
                    <a:pt x="335756" y="202407"/>
                  </a:lnTo>
                  <a:lnTo>
                    <a:pt x="366712" y="154782"/>
                  </a:lnTo>
                  <a:lnTo>
                    <a:pt x="404812" y="95250"/>
                  </a:lnTo>
                  <a:lnTo>
                    <a:pt x="428625" y="57150"/>
                  </a:lnTo>
                  <a:lnTo>
                    <a:pt x="435768" y="40482"/>
                  </a:lnTo>
                  <a:lnTo>
                    <a:pt x="442912" y="19050"/>
                  </a:lnTo>
                  <a:lnTo>
                    <a:pt x="438150" y="4763"/>
                  </a:lnTo>
                  <a:lnTo>
                    <a:pt x="431006" y="0"/>
                  </a:lnTo>
                  <a:lnTo>
                    <a:pt x="414337" y="0"/>
                  </a:lnTo>
                  <a:lnTo>
                    <a:pt x="383381" y="14288"/>
                  </a:lnTo>
                  <a:lnTo>
                    <a:pt x="316706" y="61913"/>
                  </a:lnTo>
                  <a:lnTo>
                    <a:pt x="207168" y="154782"/>
                  </a:lnTo>
                  <a:lnTo>
                    <a:pt x="116681" y="250032"/>
                  </a:lnTo>
                  <a:lnTo>
                    <a:pt x="66675" y="309563"/>
                  </a:lnTo>
                  <a:lnTo>
                    <a:pt x="35718" y="345282"/>
                  </a:lnTo>
                  <a:lnTo>
                    <a:pt x="4762" y="390525"/>
                  </a:lnTo>
                  <a:lnTo>
                    <a:pt x="0" y="414338"/>
                  </a:lnTo>
                  <a:lnTo>
                    <a:pt x="2381" y="431007"/>
                  </a:lnTo>
                  <a:lnTo>
                    <a:pt x="16668" y="461963"/>
                  </a:lnTo>
                  <a:lnTo>
                    <a:pt x="40481" y="495300"/>
                  </a:lnTo>
                  <a:lnTo>
                    <a:pt x="71437" y="526257"/>
                  </a:lnTo>
                  <a:lnTo>
                    <a:pt x="90487" y="547688"/>
                  </a:lnTo>
                  <a:lnTo>
                    <a:pt x="128587" y="631032"/>
                  </a:lnTo>
                  <a:lnTo>
                    <a:pt x="197643" y="792957"/>
                  </a:lnTo>
                  <a:lnTo>
                    <a:pt x="264318" y="942975"/>
                  </a:lnTo>
                  <a:lnTo>
                    <a:pt x="361950" y="1164432"/>
                  </a:lnTo>
                  <a:lnTo>
                    <a:pt x="459581" y="1388269"/>
                  </a:lnTo>
                  <a:lnTo>
                    <a:pt x="521493" y="1526382"/>
                  </a:lnTo>
                  <a:lnTo>
                    <a:pt x="611981" y="1728788"/>
                  </a:lnTo>
                  <a:lnTo>
                    <a:pt x="728662" y="1733550"/>
                  </a:lnTo>
                  <a:lnTo>
                    <a:pt x="650081" y="1500188"/>
                  </a:lnTo>
                  <a:lnTo>
                    <a:pt x="583406" y="1302544"/>
                  </a:lnTo>
                  <a:lnTo>
                    <a:pt x="533400" y="1152525"/>
                  </a:lnTo>
                  <a:lnTo>
                    <a:pt x="483393" y="990600"/>
                  </a:lnTo>
                  <a:lnTo>
                    <a:pt x="440531" y="8501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2">
              <a:extLst>
                <a:ext uri="{FF2B5EF4-FFF2-40B4-BE49-F238E27FC236}">
                  <a16:creationId xmlns:a16="http://schemas.microsoft.com/office/drawing/2014/main" id="{E033A195-8B7A-468E-AE73-18E33DCE9AC9}"/>
                </a:ext>
              </a:extLst>
            </p:cNvPr>
            <p:cNvSpPr/>
            <p:nvPr/>
          </p:nvSpPr>
          <p:spPr>
            <a:xfrm rot="16200000">
              <a:off x="7246148" y="1681957"/>
              <a:ext cx="328613" cy="1384300"/>
            </a:xfrm>
            <a:custGeom>
              <a:avLst/>
              <a:gdLst>
                <a:gd name="connsiteX0" fmla="*/ 209550 w 328613"/>
                <a:gd name="connsiteY0" fmla="*/ 666750 h 1383506"/>
                <a:gd name="connsiteX1" fmla="*/ 197644 w 328613"/>
                <a:gd name="connsiteY1" fmla="*/ 602456 h 1383506"/>
                <a:gd name="connsiteX2" fmla="*/ 185738 w 328613"/>
                <a:gd name="connsiteY2" fmla="*/ 495300 h 1383506"/>
                <a:gd name="connsiteX3" fmla="*/ 178594 w 328613"/>
                <a:gd name="connsiteY3" fmla="*/ 402431 h 1383506"/>
                <a:gd name="connsiteX4" fmla="*/ 178594 w 328613"/>
                <a:gd name="connsiteY4" fmla="*/ 366712 h 1383506"/>
                <a:gd name="connsiteX5" fmla="*/ 180975 w 328613"/>
                <a:gd name="connsiteY5" fmla="*/ 300037 h 1383506"/>
                <a:gd name="connsiteX6" fmla="*/ 183356 w 328613"/>
                <a:gd name="connsiteY6" fmla="*/ 242887 h 1383506"/>
                <a:gd name="connsiteX7" fmla="*/ 190500 w 328613"/>
                <a:gd name="connsiteY7" fmla="*/ 192881 h 1383506"/>
                <a:gd name="connsiteX8" fmla="*/ 197644 w 328613"/>
                <a:gd name="connsiteY8" fmla="*/ 157162 h 1383506"/>
                <a:gd name="connsiteX9" fmla="*/ 204788 w 328613"/>
                <a:gd name="connsiteY9" fmla="*/ 133350 h 1383506"/>
                <a:gd name="connsiteX10" fmla="*/ 211931 w 328613"/>
                <a:gd name="connsiteY10" fmla="*/ 111918 h 1383506"/>
                <a:gd name="connsiteX11" fmla="*/ 228600 w 328613"/>
                <a:gd name="connsiteY11" fmla="*/ 80962 h 1383506"/>
                <a:gd name="connsiteX12" fmla="*/ 247650 w 328613"/>
                <a:gd name="connsiteY12" fmla="*/ 54768 h 1383506"/>
                <a:gd name="connsiteX13" fmla="*/ 309563 w 328613"/>
                <a:gd name="connsiteY13" fmla="*/ 0 h 1383506"/>
                <a:gd name="connsiteX14" fmla="*/ 145256 w 328613"/>
                <a:gd name="connsiteY14" fmla="*/ 4762 h 1383506"/>
                <a:gd name="connsiteX15" fmla="*/ 102394 w 328613"/>
                <a:gd name="connsiteY15" fmla="*/ 50006 h 1383506"/>
                <a:gd name="connsiteX16" fmla="*/ 80963 w 328613"/>
                <a:gd name="connsiteY16" fmla="*/ 80962 h 1383506"/>
                <a:gd name="connsiteX17" fmla="*/ 54769 w 328613"/>
                <a:gd name="connsiteY17" fmla="*/ 128587 h 1383506"/>
                <a:gd name="connsiteX18" fmla="*/ 35719 w 328613"/>
                <a:gd name="connsiteY18" fmla="*/ 171450 h 1383506"/>
                <a:gd name="connsiteX19" fmla="*/ 14288 w 328613"/>
                <a:gd name="connsiteY19" fmla="*/ 245268 h 1383506"/>
                <a:gd name="connsiteX20" fmla="*/ 2381 w 328613"/>
                <a:gd name="connsiteY20" fmla="*/ 316706 h 1383506"/>
                <a:gd name="connsiteX21" fmla="*/ 0 w 328613"/>
                <a:gd name="connsiteY21" fmla="*/ 390525 h 1383506"/>
                <a:gd name="connsiteX22" fmla="*/ 14288 w 328613"/>
                <a:gd name="connsiteY22" fmla="*/ 602456 h 1383506"/>
                <a:gd name="connsiteX23" fmla="*/ 21431 w 328613"/>
                <a:gd name="connsiteY23" fmla="*/ 702468 h 1383506"/>
                <a:gd name="connsiteX24" fmla="*/ 23813 w 328613"/>
                <a:gd name="connsiteY24" fmla="*/ 781050 h 1383506"/>
                <a:gd name="connsiteX25" fmla="*/ 33338 w 328613"/>
                <a:gd name="connsiteY25" fmla="*/ 878681 h 1383506"/>
                <a:gd name="connsiteX26" fmla="*/ 45244 w 328613"/>
                <a:gd name="connsiteY26" fmla="*/ 973931 h 1383506"/>
                <a:gd name="connsiteX27" fmla="*/ 66675 w 328613"/>
                <a:gd name="connsiteY27" fmla="*/ 1095375 h 1383506"/>
                <a:gd name="connsiteX28" fmla="*/ 88106 w 328613"/>
                <a:gd name="connsiteY28" fmla="*/ 1212056 h 1383506"/>
                <a:gd name="connsiteX29" fmla="*/ 114300 w 328613"/>
                <a:gd name="connsiteY29" fmla="*/ 1316831 h 1383506"/>
                <a:gd name="connsiteX30" fmla="*/ 126206 w 328613"/>
                <a:gd name="connsiteY30" fmla="*/ 1345406 h 1383506"/>
                <a:gd name="connsiteX31" fmla="*/ 142875 w 328613"/>
                <a:gd name="connsiteY31" fmla="*/ 1364456 h 1383506"/>
                <a:gd name="connsiteX32" fmla="*/ 161925 w 328613"/>
                <a:gd name="connsiteY32" fmla="*/ 1373981 h 1383506"/>
                <a:gd name="connsiteX33" fmla="*/ 180975 w 328613"/>
                <a:gd name="connsiteY33" fmla="*/ 1381125 h 1383506"/>
                <a:gd name="connsiteX34" fmla="*/ 202406 w 328613"/>
                <a:gd name="connsiteY34" fmla="*/ 1383506 h 1383506"/>
                <a:gd name="connsiteX35" fmla="*/ 221456 w 328613"/>
                <a:gd name="connsiteY35" fmla="*/ 1378743 h 1383506"/>
                <a:gd name="connsiteX36" fmla="*/ 235744 w 328613"/>
                <a:gd name="connsiteY36" fmla="*/ 1369218 h 1383506"/>
                <a:gd name="connsiteX37" fmla="*/ 247650 w 328613"/>
                <a:gd name="connsiteY37" fmla="*/ 1354931 h 1383506"/>
                <a:gd name="connsiteX38" fmla="*/ 266700 w 328613"/>
                <a:gd name="connsiteY38" fmla="*/ 1321593 h 1383506"/>
                <a:gd name="connsiteX39" fmla="*/ 292894 w 328613"/>
                <a:gd name="connsiteY39" fmla="*/ 1259681 h 1383506"/>
                <a:gd name="connsiteX40" fmla="*/ 314325 w 328613"/>
                <a:gd name="connsiteY40" fmla="*/ 1197768 h 1383506"/>
                <a:gd name="connsiteX41" fmla="*/ 326231 w 328613"/>
                <a:gd name="connsiteY41" fmla="*/ 1145381 h 1383506"/>
                <a:gd name="connsiteX42" fmla="*/ 328613 w 328613"/>
                <a:gd name="connsiteY42" fmla="*/ 1114425 h 1383506"/>
                <a:gd name="connsiteX43" fmla="*/ 326231 w 328613"/>
                <a:gd name="connsiteY43" fmla="*/ 1088231 h 1383506"/>
                <a:gd name="connsiteX44" fmla="*/ 314325 w 328613"/>
                <a:gd name="connsiteY44" fmla="*/ 1069181 h 1383506"/>
                <a:gd name="connsiteX45" fmla="*/ 292894 w 328613"/>
                <a:gd name="connsiteY45" fmla="*/ 997743 h 1383506"/>
                <a:gd name="connsiteX46" fmla="*/ 245269 w 328613"/>
                <a:gd name="connsiteY46" fmla="*/ 833437 h 1383506"/>
                <a:gd name="connsiteX47" fmla="*/ 209550 w 328613"/>
                <a:gd name="connsiteY47" fmla="*/ 666750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8613" h="1383506">
                  <a:moveTo>
                    <a:pt x="209550" y="666750"/>
                  </a:moveTo>
                  <a:lnTo>
                    <a:pt x="197644" y="602456"/>
                  </a:lnTo>
                  <a:lnTo>
                    <a:pt x="185738" y="495300"/>
                  </a:lnTo>
                  <a:lnTo>
                    <a:pt x="178594" y="402431"/>
                  </a:lnTo>
                  <a:lnTo>
                    <a:pt x="178594" y="366712"/>
                  </a:lnTo>
                  <a:cubicBezTo>
                    <a:pt x="179388" y="344487"/>
                    <a:pt x="180181" y="322262"/>
                    <a:pt x="180975" y="300037"/>
                  </a:cubicBezTo>
                  <a:cubicBezTo>
                    <a:pt x="181769" y="280987"/>
                    <a:pt x="182562" y="261937"/>
                    <a:pt x="183356" y="242887"/>
                  </a:cubicBezTo>
                  <a:lnTo>
                    <a:pt x="190500" y="192881"/>
                  </a:lnTo>
                  <a:lnTo>
                    <a:pt x="197644" y="157162"/>
                  </a:lnTo>
                  <a:lnTo>
                    <a:pt x="204788" y="133350"/>
                  </a:lnTo>
                  <a:lnTo>
                    <a:pt x="211931" y="111918"/>
                  </a:lnTo>
                  <a:lnTo>
                    <a:pt x="228600" y="80962"/>
                  </a:lnTo>
                  <a:lnTo>
                    <a:pt x="247650" y="54768"/>
                  </a:lnTo>
                  <a:lnTo>
                    <a:pt x="309563" y="0"/>
                  </a:lnTo>
                  <a:lnTo>
                    <a:pt x="145256" y="4762"/>
                  </a:lnTo>
                  <a:lnTo>
                    <a:pt x="102394" y="50006"/>
                  </a:lnTo>
                  <a:lnTo>
                    <a:pt x="80963" y="80962"/>
                  </a:lnTo>
                  <a:lnTo>
                    <a:pt x="54769" y="128587"/>
                  </a:lnTo>
                  <a:lnTo>
                    <a:pt x="35719" y="171450"/>
                  </a:lnTo>
                  <a:lnTo>
                    <a:pt x="14288" y="245268"/>
                  </a:lnTo>
                  <a:lnTo>
                    <a:pt x="2381" y="316706"/>
                  </a:lnTo>
                  <a:cubicBezTo>
                    <a:pt x="1587" y="341312"/>
                    <a:pt x="794" y="365919"/>
                    <a:pt x="0" y="390525"/>
                  </a:cubicBezTo>
                  <a:lnTo>
                    <a:pt x="14288" y="602456"/>
                  </a:lnTo>
                  <a:lnTo>
                    <a:pt x="21431" y="702468"/>
                  </a:lnTo>
                  <a:lnTo>
                    <a:pt x="23813" y="781050"/>
                  </a:lnTo>
                  <a:lnTo>
                    <a:pt x="33338" y="878681"/>
                  </a:lnTo>
                  <a:lnTo>
                    <a:pt x="45244" y="973931"/>
                  </a:lnTo>
                  <a:lnTo>
                    <a:pt x="66675" y="1095375"/>
                  </a:lnTo>
                  <a:lnTo>
                    <a:pt x="88106" y="1212056"/>
                  </a:lnTo>
                  <a:lnTo>
                    <a:pt x="114300" y="1316831"/>
                  </a:lnTo>
                  <a:lnTo>
                    <a:pt x="126206" y="1345406"/>
                  </a:lnTo>
                  <a:lnTo>
                    <a:pt x="142875" y="1364456"/>
                  </a:lnTo>
                  <a:lnTo>
                    <a:pt x="161925" y="1373981"/>
                  </a:lnTo>
                  <a:lnTo>
                    <a:pt x="180975" y="1381125"/>
                  </a:lnTo>
                  <a:lnTo>
                    <a:pt x="202406" y="1383506"/>
                  </a:lnTo>
                  <a:lnTo>
                    <a:pt x="221456" y="1378743"/>
                  </a:lnTo>
                  <a:lnTo>
                    <a:pt x="235744" y="1369218"/>
                  </a:lnTo>
                  <a:lnTo>
                    <a:pt x="247650" y="1354931"/>
                  </a:lnTo>
                  <a:lnTo>
                    <a:pt x="266700" y="1321593"/>
                  </a:lnTo>
                  <a:lnTo>
                    <a:pt x="292894" y="1259681"/>
                  </a:lnTo>
                  <a:lnTo>
                    <a:pt x="314325" y="1197768"/>
                  </a:lnTo>
                  <a:lnTo>
                    <a:pt x="326231" y="1145381"/>
                  </a:lnTo>
                  <a:lnTo>
                    <a:pt x="328613" y="1114425"/>
                  </a:lnTo>
                  <a:lnTo>
                    <a:pt x="326231" y="1088231"/>
                  </a:lnTo>
                  <a:lnTo>
                    <a:pt x="314325" y="1069181"/>
                  </a:lnTo>
                  <a:lnTo>
                    <a:pt x="292894" y="997743"/>
                  </a:lnTo>
                  <a:lnTo>
                    <a:pt x="245269" y="833437"/>
                  </a:lnTo>
                  <a:lnTo>
                    <a:pt x="209550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1">
              <a:extLst>
                <a:ext uri="{FF2B5EF4-FFF2-40B4-BE49-F238E27FC236}">
                  <a16:creationId xmlns:a16="http://schemas.microsoft.com/office/drawing/2014/main" id="{74C5ACF4-40D5-4833-A3F9-0BCDF1B91426}"/>
                </a:ext>
              </a:extLst>
            </p:cNvPr>
            <p:cNvSpPr/>
            <p:nvPr/>
          </p:nvSpPr>
          <p:spPr>
            <a:xfrm rot="16200000">
              <a:off x="7162010" y="2648745"/>
              <a:ext cx="352425" cy="1262062"/>
            </a:xfrm>
            <a:custGeom>
              <a:avLst/>
              <a:gdLst>
                <a:gd name="connsiteX0" fmla="*/ 35719 w 352425"/>
                <a:gd name="connsiteY0" fmla="*/ 681038 h 1262063"/>
                <a:gd name="connsiteX1" fmla="*/ 21431 w 352425"/>
                <a:gd name="connsiteY1" fmla="*/ 552450 h 1262063"/>
                <a:gd name="connsiteX2" fmla="*/ 11906 w 352425"/>
                <a:gd name="connsiteY2" fmla="*/ 433388 h 1262063"/>
                <a:gd name="connsiteX3" fmla="*/ 2381 w 352425"/>
                <a:gd name="connsiteY3" fmla="*/ 311944 h 1262063"/>
                <a:gd name="connsiteX4" fmla="*/ 0 w 352425"/>
                <a:gd name="connsiteY4" fmla="*/ 226219 h 1262063"/>
                <a:gd name="connsiteX5" fmla="*/ 2381 w 352425"/>
                <a:gd name="connsiteY5" fmla="*/ 190500 h 1262063"/>
                <a:gd name="connsiteX6" fmla="*/ 7144 w 352425"/>
                <a:gd name="connsiteY6" fmla="*/ 159544 h 1262063"/>
                <a:gd name="connsiteX7" fmla="*/ 19050 w 352425"/>
                <a:gd name="connsiteY7" fmla="*/ 111919 h 1262063"/>
                <a:gd name="connsiteX8" fmla="*/ 35719 w 352425"/>
                <a:gd name="connsiteY8" fmla="*/ 69057 h 1262063"/>
                <a:gd name="connsiteX9" fmla="*/ 71437 w 352425"/>
                <a:gd name="connsiteY9" fmla="*/ 0 h 1262063"/>
                <a:gd name="connsiteX10" fmla="*/ 223837 w 352425"/>
                <a:gd name="connsiteY10" fmla="*/ 4763 h 1262063"/>
                <a:gd name="connsiteX11" fmla="*/ 185737 w 352425"/>
                <a:gd name="connsiteY11" fmla="*/ 71438 h 1262063"/>
                <a:gd name="connsiteX12" fmla="*/ 169069 w 352425"/>
                <a:gd name="connsiteY12" fmla="*/ 107157 h 1262063"/>
                <a:gd name="connsiteX13" fmla="*/ 159544 w 352425"/>
                <a:gd name="connsiteY13" fmla="*/ 152400 h 1262063"/>
                <a:gd name="connsiteX14" fmla="*/ 157162 w 352425"/>
                <a:gd name="connsiteY14" fmla="*/ 202407 h 1262063"/>
                <a:gd name="connsiteX15" fmla="*/ 161925 w 352425"/>
                <a:gd name="connsiteY15" fmla="*/ 280988 h 1262063"/>
                <a:gd name="connsiteX16" fmla="*/ 169069 w 352425"/>
                <a:gd name="connsiteY16" fmla="*/ 361950 h 1262063"/>
                <a:gd name="connsiteX17" fmla="*/ 183356 w 352425"/>
                <a:gd name="connsiteY17" fmla="*/ 452438 h 1262063"/>
                <a:gd name="connsiteX18" fmla="*/ 209550 w 352425"/>
                <a:gd name="connsiteY18" fmla="*/ 588169 h 1262063"/>
                <a:gd name="connsiteX19" fmla="*/ 238125 w 352425"/>
                <a:gd name="connsiteY19" fmla="*/ 702469 h 1262063"/>
                <a:gd name="connsiteX20" fmla="*/ 266700 w 352425"/>
                <a:gd name="connsiteY20" fmla="*/ 802482 h 1262063"/>
                <a:gd name="connsiteX21" fmla="*/ 288131 w 352425"/>
                <a:gd name="connsiteY21" fmla="*/ 871538 h 1262063"/>
                <a:gd name="connsiteX22" fmla="*/ 311944 w 352425"/>
                <a:gd name="connsiteY22" fmla="*/ 923925 h 1262063"/>
                <a:gd name="connsiteX23" fmla="*/ 326231 w 352425"/>
                <a:gd name="connsiteY23" fmla="*/ 952500 h 1262063"/>
                <a:gd name="connsiteX24" fmla="*/ 340519 w 352425"/>
                <a:gd name="connsiteY24" fmla="*/ 966788 h 1262063"/>
                <a:gd name="connsiteX25" fmla="*/ 347662 w 352425"/>
                <a:gd name="connsiteY25" fmla="*/ 976313 h 1262063"/>
                <a:gd name="connsiteX26" fmla="*/ 352425 w 352425"/>
                <a:gd name="connsiteY26" fmla="*/ 990600 h 1262063"/>
                <a:gd name="connsiteX27" fmla="*/ 347662 w 352425"/>
                <a:gd name="connsiteY27" fmla="*/ 1035844 h 1262063"/>
                <a:gd name="connsiteX28" fmla="*/ 330994 w 352425"/>
                <a:gd name="connsiteY28" fmla="*/ 1081088 h 1262063"/>
                <a:gd name="connsiteX29" fmla="*/ 309562 w 352425"/>
                <a:gd name="connsiteY29" fmla="*/ 1131094 h 1262063"/>
                <a:gd name="connsiteX30" fmla="*/ 295275 w 352425"/>
                <a:gd name="connsiteY30" fmla="*/ 1162050 h 1262063"/>
                <a:gd name="connsiteX31" fmla="*/ 271462 w 352425"/>
                <a:gd name="connsiteY31" fmla="*/ 1200150 h 1262063"/>
                <a:gd name="connsiteX32" fmla="*/ 242887 w 352425"/>
                <a:gd name="connsiteY32" fmla="*/ 1233488 h 1262063"/>
                <a:gd name="connsiteX33" fmla="*/ 219075 w 352425"/>
                <a:gd name="connsiteY33" fmla="*/ 1252538 h 1262063"/>
                <a:gd name="connsiteX34" fmla="*/ 197644 w 352425"/>
                <a:gd name="connsiteY34" fmla="*/ 1259682 h 1262063"/>
                <a:gd name="connsiteX35" fmla="*/ 183356 w 352425"/>
                <a:gd name="connsiteY35" fmla="*/ 1262063 h 1262063"/>
                <a:gd name="connsiteX36" fmla="*/ 154781 w 352425"/>
                <a:gd name="connsiteY36" fmla="*/ 1252538 h 1262063"/>
                <a:gd name="connsiteX37" fmla="*/ 133350 w 352425"/>
                <a:gd name="connsiteY37" fmla="*/ 1235869 h 1262063"/>
                <a:gd name="connsiteX38" fmla="*/ 119062 w 352425"/>
                <a:gd name="connsiteY38" fmla="*/ 1209675 h 1262063"/>
                <a:gd name="connsiteX39" fmla="*/ 102394 w 352425"/>
                <a:gd name="connsiteY39" fmla="*/ 1154907 h 1262063"/>
                <a:gd name="connsiteX40" fmla="*/ 73819 w 352425"/>
                <a:gd name="connsiteY40" fmla="*/ 1009650 h 1262063"/>
                <a:gd name="connsiteX41" fmla="*/ 50006 w 352425"/>
                <a:gd name="connsiteY41" fmla="*/ 831057 h 1262063"/>
                <a:gd name="connsiteX42" fmla="*/ 35719 w 352425"/>
                <a:gd name="connsiteY42" fmla="*/ 681038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52425" h="1262063">
                  <a:moveTo>
                    <a:pt x="35719" y="681038"/>
                  </a:moveTo>
                  <a:lnTo>
                    <a:pt x="21431" y="552450"/>
                  </a:lnTo>
                  <a:lnTo>
                    <a:pt x="11906" y="433388"/>
                  </a:lnTo>
                  <a:lnTo>
                    <a:pt x="2381" y="311944"/>
                  </a:lnTo>
                  <a:cubicBezTo>
                    <a:pt x="1587" y="283369"/>
                    <a:pt x="794" y="254794"/>
                    <a:pt x="0" y="226219"/>
                  </a:cubicBezTo>
                  <a:lnTo>
                    <a:pt x="2381" y="190500"/>
                  </a:lnTo>
                  <a:lnTo>
                    <a:pt x="7144" y="159544"/>
                  </a:lnTo>
                  <a:lnTo>
                    <a:pt x="19050" y="111919"/>
                  </a:lnTo>
                  <a:lnTo>
                    <a:pt x="35719" y="69057"/>
                  </a:lnTo>
                  <a:lnTo>
                    <a:pt x="71437" y="0"/>
                  </a:lnTo>
                  <a:lnTo>
                    <a:pt x="223837" y="4763"/>
                  </a:lnTo>
                  <a:lnTo>
                    <a:pt x="185737" y="71438"/>
                  </a:lnTo>
                  <a:lnTo>
                    <a:pt x="169069" y="107157"/>
                  </a:lnTo>
                  <a:lnTo>
                    <a:pt x="159544" y="152400"/>
                  </a:lnTo>
                  <a:lnTo>
                    <a:pt x="157162" y="202407"/>
                  </a:lnTo>
                  <a:lnTo>
                    <a:pt x="161925" y="280988"/>
                  </a:lnTo>
                  <a:lnTo>
                    <a:pt x="169069" y="361950"/>
                  </a:lnTo>
                  <a:lnTo>
                    <a:pt x="183356" y="452438"/>
                  </a:lnTo>
                  <a:lnTo>
                    <a:pt x="209550" y="588169"/>
                  </a:lnTo>
                  <a:lnTo>
                    <a:pt x="238125" y="702469"/>
                  </a:lnTo>
                  <a:lnTo>
                    <a:pt x="266700" y="802482"/>
                  </a:lnTo>
                  <a:lnTo>
                    <a:pt x="288131" y="871538"/>
                  </a:lnTo>
                  <a:lnTo>
                    <a:pt x="311944" y="923925"/>
                  </a:lnTo>
                  <a:lnTo>
                    <a:pt x="326231" y="952500"/>
                  </a:lnTo>
                  <a:lnTo>
                    <a:pt x="340519" y="966788"/>
                  </a:lnTo>
                  <a:lnTo>
                    <a:pt x="347662" y="976313"/>
                  </a:lnTo>
                  <a:lnTo>
                    <a:pt x="352425" y="990600"/>
                  </a:lnTo>
                  <a:lnTo>
                    <a:pt x="347662" y="1035844"/>
                  </a:lnTo>
                  <a:lnTo>
                    <a:pt x="330994" y="1081088"/>
                  </a:lnTo>
                  <a:lnTo>
                    <a:pt x="309562" y="1131094"/>
                  </a:lnTo>
                  <a:lnTo>
                    <a:pt x="295275" y="1162050"/>
                  </a:lnTo>
                  <a:lnTo>
                    <a:pt x="271462" y="1200150"/>
                  </a:lnTo>
                  <a:lnTo>
                    <a:pt x="242887" y="1233488"/>
                  </a:lnTo>
                  <a:lnTo>
                    <a:pt x="219075" y="1252538"/>
                  </a:lnTo>
                  <a:lnTo>
                    <a:pt x="197644" y="1259682"/>
                  </a:lnTo>
                  <a:lnTo>
                    <a:pt x="183356" y="1262063"/>
                  </a:lnTo>
                  <a:lnTo>
                    <a:pt x="154781" y="1252538"/>
                  </a:lnTo>
                  <a:lnTo>
                    <a:pt x="133350" y="1235869"/>
                  </a:lnTo>
                  <a:lnTo>
                    <a:pt x="119062" y="1209675"/>
                  </a:lnTo>
                  <a:lnTo>
                    <a:pt x="102394" y="1154907"/>
                  </a:lnTo>
                  <a:lnTo>
                    <a:pt x="73819" y="1009650"/>
                  </a:lnTo>
                  <a:lnTo>
                    <a:pt x="50006" y="831057"/>
                  </a:lnTo>
                  <a:lnTo>
                    <a:pt x="35719" y="681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0">
              <a:extLst>
                <a:ext uri="{FF2B5EF4-FFF2-40B4-BE49-F238E27FC236}">
                  <a16:creationId xmlns:a16="http://schemas.microsoft.com/office/drawing/2014/main" id="{36831171-C83E-48C9-9331-24133DB691D3}"/>
                </a:ext>
              </a:extLst>
            </p:cNvPr>
            <p:cNvSpPr/>
            <p:nvPr/>
          </p:nvSpPr>
          <p:spPr>
            <a:xfrm rot="16200000">
              <a:off x="7307265" y="3522663"/>
              <a:ext cx="377825" cy="1644650"/>
            </a:xfrm>
            <a:custGeom>
              <a:avLst/>
              <a:gdLst>
                <a:gd name="connsiteX0" fmla="*/ 61912 w 378618"/>
                <a:gd name="connsiteY0" fmla="*/ 578644 h 1645444"/>
                <a:gd name="connsiteX1" fmla="*/ 52387 w 378618"/>
                <a:gd name="connsiteY1" fmla="*/ 481012 h 1645444"/>
                <a:gd name="connsiteX2" fmla="*/ 38100 w 378618"/>
                <a:gd name="connsiteY2" fmla="*/ 328612 h 1645444"/>
                <a:gd name="connsiteX3" fmla="*/ 19050 w 378618"/>
                <a:gd name="connsiteY3" fmla="*/ 140494 h 1645444"/>
                <a:gd name="connsiteX4" fmla="*/ 0 w 378618"/>
                <a:gd name="connsiteY4" fmla="*/ 4762 h 1645444"/>
                <a:gd name="connsiteX5" fmla="*/ 188118 w 378618"/>
                <a:gd name="connsiteY5" fmla="*/ 0 h 1645444"/>
                <a:gd name="connsiteX6" fmla="*/ 188118 w 378618"/>
                <a:gd name="connsiteY6" fmla="*/ 111919 h 1645444"/>
                <a:gd name="connsiteX7" fmla="*/ 195262 w 378618"/>
                <a:gd name="connsiteY7" fmla="*/ 214312 h 1645444"/>
                <a:gd name="connsiteX8" fmla="*/ 204787 w 378618"/>
                <a:gd name="connsiteY8" fmla="*/ 309562 h 1645444"/>
                <a:gd name="connsiteX9" fmla="*/ 228600 w 378618"/>
                <a:gd name="connsiteY9" fmla="*/ 483394 h 1645444"/>
                <a:gd name="connsiteX10" fmla="*/ 280987 w 378618"/>
                <a:gd name="connsiteY10" fmla="*/ 752475 h 1645444"/>
                <a:gd name="connsiteX11" fmla="*/ 330993 w 378618"/>
                <a:gd name="connsiteY11" fmla="*/ 969169 h 1645444"/>
                <a:gd name="connsiteX12" fmla="*/ 340518 w 378618"/>
                <a:gd name="connsiteY12" fmla="*/ 1012031 h 1645444"/>
                <a:gd name="connsiteX13" fmla="*/ 350043 w 378618"/>
                <a:gd name="connsiteY13" fmla="*/ 1040606 h 1645444"/>
                <a:gd name="connsiteX14" fmla="*/ 361950 w 378618"/>
                <a:gd name="connsiteY14" fmla="*/ 1059656 h 1645444"/>
                <a:gd name="connsiteX15" fmla="*/ 371475 w 378618"/>
                <a:gd name="connsiteY15" fmla="*/ 1071562 h 1645444"/>
                <a:gd name="connsiteX16" fmla="*/ 376237 w 378618"/>
                <a:gd name="connsiteY16" fmla="*/ 1085850 h 1645444"/>
                <a:gd name="connsiteX17" fmla="*/ 378618 w 378618"/>
                <a:gd name="connsiteY17" fmla="*/ 1112044 h 1645444"/>
                <a:gd name="connsiteX18" fmla="*/ 376237 w 378618"/>
                <a:gd name="connsiteY18" fmla="*/ 1159669 h 1645444"/>
                <a:gd name="connsiteX19" fmla="*/ 366712 w 378618"/>
                <a:gd name="connsiteY19" fmla="*/ 1231106 h 1645444"/>
                <a:gd name="connsiteX20" fmla="*/ 340518 w 378618"/>
                <a:gd name="connsiteY20" fmla="*/ 1350169 h 1645444"/>
                <a:gd name="connsiteX21" fmla="*/ 314325 w 378618"/>
                <a:gd name="connsiteY21" fmla="*/ 1445419 h 1645444"/>
                <a:gd name="connsiteX22" fmla="*/ 295275 w 378618"/>
                <a:gd name="connsiteY22" fmla="*/ 1497806 h 1645444"/>
                <a:gd name="connsiteX23" fmla="*/ 271462 w 378618"/>
                <a:gd name="connsiteY23" fmla="*/ 1552575 h 1645444"/>
                <a:gd name="connsiteX24" fmla="*/ 247650 w 378618"/>
                <a:gd name="connsiteY24" fmla="*/ 1590675 h 1645444"/>
                <a:gd name="connsiteX25" fmla="*/ 219075 w 378618"/>
                <a:gd name="connsiteY25" fmla="*/ 1621631 h 1645444"/>
                <a:gd name="connsiteX26" fmla="*/ 185737 w 378618"/>
                <a:gd name="connsiteY26" fmla="*/ 1640681 h 1645444"/>
                <a:gd name="connsiteX27" fmla="*/ 169068 w 378618"/>
                <a:gd name="connsiteY27" fmla="*/ 1643062 h 1645444"/>
                <a:gd name="connsiteX28" fmla="*/ 152400 w 378618"/>
                <a:gd name="connsiteY28" fmla="*/ 1645444 h 1645444"/>
                <a:gd name="connsiteX29" fmla="*/ 128587 w 378618"/>
                <a:gd name="connsiteY29" fmla="*/ 1635919 h 1645444"/>
                <a:gd name="connsiteX30" fmla="*/ 109537 w 378618"/>
                <a:gd name="connsiteY30" fmla="*/ 1619250 h 1645444"/>
                <a:gd name="connsiteX31" fmla="*/ 92868 w 378618"/>
                <a:gd name="connsiteY31" fmla="*/ 1597819 h 1645444"/>
                <a:gd name="connsiteX32" fmla="*/ 78581 w 378618"/>
                <a:gd name="connsiteY32" fmla="*/ 1559719 h 1645444"/>
                <a:gd name="connsiteX33" fmla="*/ 73818 w 378618"/>
                <a:gd name="connsiteY33" fmla="*/ 1524000 h 1645444"/>
                <a:gd name="connsiteX34" fmla="*/ 69056 w 378618"/>
                <a:gd name="connsiteY34" fmla="*/ 1459706 h 1645444"/>
                <a:gd name="connsiteX35" fmla="*/ 69056 w 378618"/>
                <a:gd name="connsiteY35" fmla="*/ 1385887 h 1645444"/>
                <a:gd name="connsiteX36" fmla="*/ 71437 w 378618"/>
                <a:gd name="connsiteY36" fmla="*/ 1300162 h 1645444"/>
                <a:gd name="connsiteX37" fmla="*/ 78581 w 378618"/>
                <a:gd name="connsiteY37" fmla="*/ 1216819 h 1645444"/>
                <a:gd name="connsiteX38" fmla="*/ 80962 w 378618"/>
                <a:gd name="connsiteY38" fmla="*/ 1078706 h 1645444"/>
                <a:gd name="connsiteX39" fmla="*/ 76200 w 378618"/>
                <a:gd name="connsiteY39" fmla="*/ 907256 h 1645444"/>
                <a:gd name="connsiteX40" fmla="*/ 73818 w 378618"/>
                <a:gd name="connsiteY40" fmla="*/ 750094 h 1645444"/>
                <a:gd name="connsiteX41" fmla="*/ 61912 w 378618"/>
                <a:gd name="connsiteY41" fmla="*/ 578644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78618" h="1645444">
                  <a:moveTo>
                    <a:pt x="61912" y="578644"/>
                  </a:moveTo>
                  <a:lnTo>
                    <a:pt x="52387" y="481012"/>
                  </a:lnTo>
                  <a:lnTo>
                    <a:pt x="38100" y="328612"/>
                  </a:lnTo>
                  <a:lnTo>
                    <a:pt x="19050" y="140494"/>
                  </a:lnTo>
                  <a:lnTo>
                    <a:pt x="0" y="4762"/>
                  </a:lnTo>
                  <a:lnTo>
                    <a:pt x="188118" y="0"/>
                  </a:lnTo>
                  <a:lnTo>
                    <a:pt x="188118" y="111919"/>
                  </a:lnTo>
                  <a:lnTo>
                    <a:pt x="195262" y="214312"/>
                  </a:lnTo>
                  <a:lnTo>
                    <a:pt x="204787" y="309562"/>
                  </a:lnTo>
                  <a:lnTo>
                    <a:pt x="228600" y="483394"/>
                  </a:lnTo>
                  <a:lnTo>
                    <a:pt x="280987" y="752475"/>
                  </a:lnTo>
                  <a:lnTo>
                    <a:pt x="330993" y="969169"/>
                  </a:lnTo>
                  <a:lnTo>
                    <a:pt x="340518" y="1012031"/>
                  </a:lnTo>
                  <a:lnTo>
                    <a:pt x="350043" y="1040606"/>
                  </a:lnTo>
                  <a:lnTo>
                    <a:pt x="361950" y="1059656"/>
                  </a:lnTo>
                  <a:lnTo>
                    <a:pt x="371475" y="1071562"/>
                  </a:lnTo>
                  <a:lnTo>
                    <a:pt x="376237" y="1085850"/>
                  </a:lnTo>
                  <a:lnTo>
                    <a:pt x="378618" y="1112044"/>
                  </a:lnTo>
                  <a:lnTo>
                    <a:pt x="376237" y="1159669"/>
                  </a:lnTo>
                  <a:lnTo>
                    <a:pt x="366712" y="1231106"/>
                  </a:lnTo>
                  <a:lnTo>
                    <a:pt x="340518" y="1350169"/>
                  </a:lnTo>
                  <a:lnTo>
                    <a:pt x="314325" y="1445419"/>
                  </a:lnTo>
                  <a:lnTo>
                    <a:pt x="295275" y="1497806"/>
                  </a:lnTo>
                  <a:lnTo>
                    <a:pt x="271462" y="1552575"/>
                  </a:lnTo>
                  <a:lnTo>
                    <a:pt x="247650" y="1590675"/>
                  </a:lnTo>
                  <a:lnTo>
                    <a:pt x="219075" y="1621631"/>
                  </a:lnTo>
                  <a:lnTo>
                    <a:pt x="185737" y="1640681"/>
                  </a:lnTo>
                  <a:lnTo>
                    <a:pt x="169068" y="1643062"/>
                  </a:lnTo>
                  <a:lnTo>
                    <a:pt x="152400" y="1645444"/>
                  </a:lnTo>
                  <a:lnTo>
                    <a:pt x="128587" y="1635919"/>
                  </a:lnTo>
                  <a:lnTo>
                    <a:pt x="109537" y="1619250"/>
                  </a:lnTo>
                  <a:lnTo>
                    <a:pt x="92868" y="1597819"/>
                  </a:lnTo>
                  <a:lnTo>
                    <a:pt x="78581" y="1559719"/>
                  </a:lnTo>
                  <a:lnTo>
                    <a:pt x="73818" y="1524000"/>
                  </a:lnTo>
                  <a:lnTo>
                    <a:pt x="69056" y="1459706"/>
                  </a:lnTo>
                  <a:lnTo>
                    <a:pt x="69056" y="1385887"/>
                  </a:lnTo>
                  <a:cubicBezTo>
                    <a:pt x="69850" y="1357312"/>
                    <a:pt x="70643" y="1328737"/>
                    <a:pt x="71437" y="1300162"/>
                  </a:cubicBezTo>
                  <a:lnTo>
                    <a:pt x="78581" y="1216819"/>
                  </a:lnTo>
                  <a:cubicBezTo>
                    <a:pt x="79375" y="1170781"/>
                    <a:pt x="80168" y="1124744"/>
                    <a:pt x="80962" y="1078706"/>
                  </a:cubicBezTo>
                  <a:lnTo>
                    <a:pt x="76200" y="907256"/>
                  </a:lnTo>
                  <a:lnTo>
                    <a:pt x="73818" y="750094"/>
                  </a:lnTo>
                  <a:lnTo>
                    <a:pt x="61912" y="578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74506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40" grpId="0" animBg="1"/>
      <p:bldP spid="39" grpId="0" animBg="1"/>
      <p:bldP spid="38" grpId="0" animBg="1"/>
      <p:bldP spid="37" grpId="0" animBg="1"/>
      <p:bldP spid="43" grpId="0" animBg="1"/>
      <p:bldP spid="42" grpId="0" animBg="1"/>
      <p:bldP spid="41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EF121B52-186A-4D53-86C7-14FE2AF02D33}"/>
              </a:ext>
            </a:extLst>
          </p:cNvPr>
          <p:cNvGrpSpPr/>
          <p:nvPr/>
        </p:nvGrpSpPr>
        <p:grpSpPr>
          <a:xfrm>
            <a:off x="3754442" y="1466850"/>
            <a:ext cx="4564061" cy="4610101"/>
            <a:chOff x="3754442" y="1466850"/>
            <a:chExt cx="4564061" cy="4610101"/>
          </a:xfrm>
          <a:solidFill>
            <a:schemeClr val="tx1"/>
          </a:solidFill>
        </p:grpSpPr>
        <p:sp>
          <p:nvSpPr>
            <p:cNvPr id="3" name="フリーフォーム 35">
              <a:extLst>
                <a:ext uri="{FF2B5EF4-FFF2-40B4-BE49-F238E27FC236}">
                  <a16:creationId xmlns:a16="http://schemas.microsoft.com/office/drawing/2014/main" id="{00F77104-D950-40C6-9EDE-333F6BC314F2}"/>
                </a:ext>
              </a:extLst>
            </p:cNvPr>
            <p:cNvSpPr/>
            <p:nvPr/>
          </p:nvSpPr>
          <p:spPr>
            <a:xfrm rot="16200000">
              <a:off x="2979743" y="3294063"/>
              <a:ext cx="4476750" cy="1089025"/>
            </a:xfrm>
            <a:custGeom>
              <a:avLst/>
              <a:gdLst>
                <a:gd name="connsiteX0" fmla="*/ 2351836 w 4476902"/>
                <a:gd name="connsiteY0" fmla="*/ 786384 h 1089965"/>
                <a:gd name="connsiteX1" fmla="*/ 2505456 w 4476902"/>
                <a:gd name="connsiteY1" fmla="*/ 793699 h 1089965"/>
                <a:gd name="connsiteX2" fmla="*/ 2640787 w 4476902"/>
                <a:gd name="connsiteY2" fmla="*/ 793699 h 1089965"/>
                <a:gd name="connsiteX3" fmla="*/ 3105302 w 4476902"/>
                <a:gd name="connsiteY3" fmla="*/ 793699 h 1089965"/>
                <a:gd name="connsiteX4" fmla="*/ 3427171 w 4476902"/>
                <a:gd name="connsiteY4" fmla="*/ 793699 h 1089965"/>
                <a:gd name="connsiteX5" fmla="*/ 3690518 w 4476902"/>
                <a:gd name="connsiteY5" fmla="*/ 793699 h 1089965"/>
                <a:gd name="connsiteX6" fmla="*/ 3997756 w 4476902"/>
                <a:gd name="connsiteY6" fmla="*/ 793699 h 1089965"/>
                <a:gd name="connsiteX7" fmla="*/ 4158691 w 4476902"/>
                <a:gd name="connsiteY7" fmla="*/ 790041 h 1089965"/>
                <a:gd name="connsiteX8" fmla="*/ 4220870 w 4476902"/>
                <a:gd name="connsiteY8" fmla="*/ 782726 h 1089965"/>
                <a:gd name="connsiteX9" fmla="*/ 4257446 w 4476902"/>
                <a:gd name="connsiteY9" fmla="*/ 771753 h 1089965"/>
                <a:gd name="connsiteX10" fmla="*/ 4275734 w 4476902"/>
                <a:gd name="connsiteY10" fmla="*/ 760781 h 1089965"/>
                <a:gd name="connsiteX11" fmla="*/ 4308652 w 4476902"/>
                <a:gd name="connsiteY11" fmla="*/ 727862 h 1089965"/>
                <a:gd name="connsiteX12" fmla="*/ 4337913 w 4476902"/>
                <a:gd name="connsiteY12" fmla="*/ 683971 h 1089965"/>
                <a:gd name="connsiteX13" fmla="*/ 4363516 w 4476902"/>
                <a:gd name="connsiteY13" fmla="*/ 643737 h 1089965"/>
                <a:gd name="connsiteX14" fmla="*/ 4385462 w 4476902"/>
                <a:gd name="connsiteY14" fmla="*/ 599846 h 1089965"/>
                <a:gd name="connsiteX15" fmla="*/ 4403750 w 4476902"/>
                <a:gd name="connsiteY15" fmla="*/ 570585 h 1089965"/>
                <a:gd name="connsiteX16" fmla="*/ 4429353 w 4476902"/>
                <a:gd name="connsiteY16" fmla="*/ 548640 h 1089965"/>
                <a:gd name="connsiteX17" fmla="*/ 4447641 w 4476902"/>
                <a:gd name="connsiteY17" fmla="*/ 544982 h 1089965"/>
                <a:gd name="connsiteX18" fmla="*/ 4458614 w 4476902"/>
                <a:gd name="connsiteY18" fmla="*/ 548640 h 1089965"/>
                <a:gd name="connsiteX19" fmla="*/ 4469587 w 4476902"/>
                <a:gd name="connsiteY19" fmla="*/ 559613 h 1089965"/>
                <a:gd name="connsiteX20" fmla="*/ 4473244 w 4476902"/>
                <a:gd name="connsiteY20" fmla="*/ 570585 h 1089965"/>
                <a:gd name="connsiteX21" fmla="*/ 4476902 w 4476902"/>
                <a:gd name="connsiteY21" fmla="*/ 592531 h 1089965"/>
                <a:gd name="connsiteX22" fmla="*/ 4476902 w 4476902"/>
                <a:gd name="connsiteY22" fmla="*/ 629107 h 1089965"/>
                <a:gd name="connsiteX23" fmla="*/ 4469587 w 4476902"/>
                <a:gd name="connsiteY23" fmla="*/ 691286 h 1089965"/>
                <a:gd name="connsiteX24" fmla="*/ 4440326 w 4476902"/>
                <a:gd name="connsiteY24" fmla="*/ 768096 h 1089965"/>
                <a:gd name="connsiteX25" fmla="*/ 4370832 w 4476902"/>
                <a:gd name="connsiteY25" fmla="*/ 925373 h 1089965"/>
                <a:gd name="connsiteX26" fmla="*/ 4334256 w 4476902"/>
                <a:gd name="connsiteY26" fmla="*/ 1009497 h 1089965"/>
                <a:gd name="connsiteX27" fmla="*/ 4315968 w 4476902"/>
                <a:gd name="connsiteY27" fmla="*/ 1057046 h 1089965"/>
                <a:gd name="connsiteX28" fmla="*/ 4297680 w 4476902"/>
                <a:gd name="connsiteY28" fmla="*/ 1078992 h 1089965"/>
                <a:gd name="connsiteX29" fmla="*/ 4275734 w 4476902"/>
                <a:gd name="connsiteY29" fmla="*/ 1086307 h 1089965"/>
                <a:gd name="connsiteX30" fmla="*/ 4246473 w 4476902"/>
                <a:gd name="connsiteY30" fmla="*/ 1089965 h 1089965"/>
                <a:gd name="connsiteX31" fmla="*/ 4224528 w 4476902"/>
                <a:gd name="connsiteY31" fmla="*/ 1086307 h 1089965"/>
                <a:gd name="connsiteX32" fmla="*/ 4191609 w 4476902"/>
                <a:gd name="connsiteY32" fmla="*/ 1075334 h 1089965"/>
                <a:gd name="connsiteX33" fmla="*/ 4140403 w 4476902"/>
                <a:gd name="connsiteY33" fmla="*/ 1057046 h 1089965"/>
                <a:gd name="connsiteX34" fmla="*/ 4085539 w 4476902"/>
                <a:gd name="connsiteY34" fmla="*/ 1042416 h 1089965"/>
                <a:gd name="connsiteX35" fmla="*/ 4023360 w 4476902"/>
                <a:gd name="connsiteY35" fmla="*/ 1038758 h 1089965"/>
                <a:gd name="connsiteX36" fmla="*/ 3825849 w 4476902"/>
                <a:gd name="connsiteY36" fmla="*/ 1038758 h 1089965"/>
                <a:gd name="connsiteX37" fmla="*/ 3332073 w 4476902"/>
                <a:gd name="connsiteY37" fmla="*/ 1038758 h 1089965"/>
                <a:gd name="connsiteX38" fmla="*/ 2889504 w 4476902"/>
                <a:gd name="connsiteY38" fmla="*/ 1038758 h 1089965"/>
                <a:gd name="connsiteX39" fmla="*/ 2593238 w 4476902"/>
                <a:gd name="connsiteY39" fmla="*/ 1031443 h 1089965"/>
                <a:gd name="connsiteX40" fmla="*/ 2377440 w 4476902"/>
                <a:gd name="connsiteY40" fmla="*/ 1024128 h 1089965"/>
                <a:gd name="connsiteX41" fmla="*/ 2132380 w 4476902"/>
                <a:gd name="connsiteY41" fmla="*/ 1005840 h 1089965"/>
                <a:gd name="connsiteX42" fmla="*/ 1975104 w 4476902"/>
                <a:gd name="connsiteY42" fmla="*/ 991209 h 1089965"/>
                <a:gd name="connsiteX43" fmla="*/ 1814169 w 4476902"/>
                <a:gd name="connsiteY43" fmla="*/ 972921 h 1089965"/>
                <a:gd name="connsiteX44" fmla="*/ 1642262 w 4476902"/>
                <a:gd name="connsiteY44" fmla="*/ 947318 h 1089965"/>
                <a:gd name="connsiteX45" fmla="*/ 1495958 w 4476902"/>
                <a:gd name="connsiteY45" fmla="*/ 921715 h 1089965"/>
                <a:gd name="connsiteX46" fmla="*/ 1320393 w 4476902"/>
                <a:gd name="connsiteY46" fmla="*/ 877824 h 1089965"/>
                <a:gd name="connsiteX47" fmla="*/ 1148486 w 4476902"/>
                <a:gd name="connsiteY47" fmla="*/ 826617 h 1089965"/>
                <a:gd name="connsiteX48" fmla="*/ 1016812 w 4476902"/>
                <a:gd name="connsiteY48" fmla="*/ 775411 h 1089965"/>
                <a:gd name="connsiteX49" fmla="*/ 870508 w 4476902"/>
                <a:gd name="connsiteY49" fmla="*/ 709574 h 1089965"/>
                <a:gd name="connsiteX50" fmla="*/ 727862 w 4476902"/>
                <a:gd name="connsiteY50" fmla="*/ 632765 h 1089965"/>
                <a:gd name="connsiteX51" fmla="*/ 607161 w 4476902"/>
                <a:gd name="connsiteY51" fmla="*/ 555955 h 1089965"/>
                <a:gd name="connsiteX52" fmla="*/ 475488 w 4476902"/>
                <a:gd name="connsiteY52" fmla="*/ 468173 h 1089965"/>
                <a:gd name="connsiteX53" fmla="*/ 307238 w 4476902"/>
                <a:gd name="connsiteY53" fmla="*/ 336499 h 1089965"/>
                <a:gd name="connsiteX54" fmla="*/ 179222 w 4476902"/>
                <a:gd name="connsiteY54" fmla="*/ 223113 h 1089965"/>
                <a:gd name="connsiteX55" fmla="*/ 84124 w 4476902"/>
                <a:gd name="connsiteY55" fmla="*/ 128016 h 1089965"/>
                <a:gd name="connsiteX56" fmla="*/ 21945 w 4476902"/>
                <a:gd name="connsiteY56" fmla="*/ 69494 h 1089965"/>
                <a:gd name="connsiteX57" fmla="*/ 3657 w 4476902"/>
                <a:gd name="connsiteY57" fmla="*/ 40233 h 1089965"/>
                <a:gd name="connsiteX58" fmla="*/ 0 w 4476902"/>
                <a:gd name="connsiteY58" fmla="*/ 14630 h 1089965"/>
                <a:gd name="connsiteX59" fmla="*/ 3657 w 4476902"/>
                <a:gd name="connsiteY59" fmla="*/ 0 h 1089965"/>
                <a:gd name="connsiteX60" fmla="*/ 21945 w 4476902"/>
                <a:gd name="connsiteY60" fmla="*/ 0 h 1089965"/>
                <a:gd name="connsiteX61" fmla="*/ 51206 w 4476902"/>
                <a:gd name="connsiteY61" fmla="*/ 7315 h 1089965"/>
                <a:gd name="connsiteX62" fmla="*/ 98755 w 4476902"/>
                <a:gd name="connsiteY62" fmla="*/ 40233 h 1089965"/>
                <a:gd name="connsiteX63" fmla="*/ 248716 w 4476902"/>
                <a:gd name="connsiteY63" fmla="*/ 157277 h 1089965"/>
                <a:gd name="connsiteX64" fmla="*/ 354787 w 4476902"/>
                <a:gd name="connsiteY64" fmla="*/ 230429 h 1089965"/>
                <a:gd name="connsiteX65" fmla="*/ 490118 w 4476902"/>
                <a:gd name="connsiteY65" fmla="*/ 310896 h 1089965"/>
                <a:gd name="connsiteX66" fmla="*/ 618134 w 4476902"/>
                <a:gd name="connsiteY66" fmla="*/ 380390 h 1089965"/>
                <a:gd name="connsiteX67" fmla="*/ 771753 w 4476902"/>
                <a:gd name="connsiteY67" fmla="*/ 453542 h 1089965"/>
                <a:gd name="connsiteX68" fmla="*/ 947318 w 4476902"/>
                <a:gd name="connsiteY68" fmla="*/ 526694 h 1089965"/>
                <a:gd name="connsiteX69" fmla="*/ 1170432 w 4476902"/>
                <a:gd name="connsiteY69" fmla="*/ 603504 h 1089965"/>
                <a:gd name="connsiteX70" fmla="*/ 1430121 w 4476902"/>
                <a:gd name="connsiteY70" fmla="*/ 676656 h 1089965"/>
                <a:gd name="connsiteX71" fmla="*/ 1682496 w 4476902"/>
                <a:gd name="connsiteY71" fmla="*/ 727862 h 1089965"/>
                <a:gd name="connsiteX72" fmla="*/ 1839772 w 4476902"/>
                <a:gd name="connsiteY72" fmla="*/ 753465 h 1089965"/>
                <a:gd name="connsiteX73" fmla="*/ 2004364 w 4476902"/>
                <a:gd name="connsiteY73" fmla="*/ 775411 h 1089965"/>
                <a:gd name="connsiteX74" fmla="*/ 2351836 w 4476902"/>
                <a:gd name="connsiteY74" fmla="*/ 786384 h 108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76902" h="1089965">
                  <a:moveTo>
                    <a:pt x="2351836" y="786384"/>
                  </a:moveTo>
                  <a:lnTo>
                    <a:pt x="2505456" y="793699"/>
                  </a:lnTo>
                  <a:lnTo>
                    <a:pt x="2640787" y="793699"/>
                  </a:lnTo>
                  <a:lnTo>
                    <a:pt x="3105302" y="793699"/>
                  </a:lnTo>
                  <a:lnTo>
                    <a:pt x="3427171" y="793699"/>
                  </a:lnTo>
                  <a:lnTo>
                    <a:pt x="3690518" y="793699"/>
                  </a:lnTo>
                  <a:lnTo>
                    <a:pt x="3997756" y="793699"/>
                  </a:lnTo>
                  <a:lnTo>
                    <a:pt x="4158691" y="790041"/>
                  </a:lnTo>
                  <a:lnTo>
                    <a:pt x="4220870" y="782726"/>
                  </a:lnTo>
                  <a:lnTo>
                    <a:pt x="4257446" y="771753"/>
                  </a:lnTo>
                  <a:lnTo>
                    <a:pt x="4275734" y="760781"/>
                  </a:lnTo>
                  <a:lnTo>
                    <a:pt x="4308652" y="727862"/>
                  </a:lnTo>
                  <a:lnTo>
                    <a:pt x="4337913" y="683971"/>
                  </a:lnTo>
                  <a:lnTo>
                    <a:pt x="4363516" y="643737"/>
                  </a:lnTo>
                  <a:lnTo>
                    <a:pt x="4385462" y="599846"/>
                  </a:lnTo>
                  <a:lnTo>
                    <a:pt x="4403750" y="570585"/>
                  </a:lnTo>
                  <a:lnTo>
                    <a:pt x="4429353" y="548640"/>
                  </a:lnTo>
                  <a:lnTo>
                    <a:pt x="4447641" y="544982"/>
                  </a:lnTo>
                  <a:lnTo>
                    <a:pt x="4458614" y="548640"/>
                  </a:lnTo>
                  <a:lnTo>
                    <a:pt x="4469587" y="559613"/>
                  </a:lnTo>
                  <a:lnTo>
                    <a:pt x="4473244" y="570585"/>
                  </a:lnTo>
                  <a:lnTo>
                    <a:pt x="4476902" y="592531"/>
                  </a:lnTo>
                  <a:lnTo>
                    <a:pt x="4476902" y="629107"/>
                  </a:lnTo>
                  <a:lnTo>
                    <a:pt x="4469587" y="691286"/>
                  </a:lnTo>
                  <a:lnTo>
                    <a:pt x="4440326" y="768096"/>
                  </a:lnTo>
                  <a:lnTo>
                    <a:pt x="4370832" y="925373"/>
                  </a:lnTo>
                  <a:lnTo>
                    <a:pt x="4334256" y="1009497"/>
                  </a:lnTo>
                  <a:lnTo>
                    <a:pt x="4315968" y="1057046"/>
                  </a:lnTo>
                  <a:lnTo>
                    <a:pt x="4297680" y="1078992"/>
                  </a:lnTo>
                  <a:lnTo>
                    <a:pt x="4275734" y="1086307"/>
                  </a:lnTo>
                  <a:lnTo>
                    <a:pt x="4246473" y="1089965"/>
                  </a:lnTo>
                  <a:lnTo>
                    <a:pt x="4224528" y="1086307"/>
                  </a:lnTo>
                  <a:lnTo>
                    <a:pt x="4191609" y="1075334"/>
                  </a:lnTo>
                  <a:lnTo>
                    <a:pt x="4140403" y="1057046"/>
                  </a:lnTo>
                  <a:lnTo>
                    <a:pt x="4085539" y="1042416"/>
                  </a:lnTo>
                  <a:lnTo>
                    <a:pt x="4023360" y="1038758"/>
                  </a:lnTo>
                  <a:lnTo>
                    <a:pt x="3825849" y="1038758"/>
                  </a:lnTo>
                  <a:lnTo>
                    <a:pt x="3332073" y="1038758"/>
                  </a:lnTo>
                  <a:lnTo>
                    <a:pt x="2889504" y="1038758"/>
                  </a:lnTo>
                  <a:lnTo>
                    <a:pt x="2593238" y="1031443"/>
                  </a:lnTo>
                  <a:lnTo>
                    <a:pt x="2377440" y="1024128"/>
                  </a:lnTo>
                  <a:lnTo>
                    <a:pt x="2132380" y="1005840"/>
                  </a:lnTo>
                  <a:lnTo>
                    <a:pt x="1975104" y="991209"/>
                  </a:lnTo>
                  <a:lnTo>
                    <a:pt x="1814169" y="972921"/>
                  </a:lnTo>
                  <a:lnTo>
                    <a:pt x="1642262" y="947318"/>
                  </a:lnTo>
                  <a:lnTo>
                    <a:pt x="1495958" y="921715"/>
                  </a:lnTo>
                  <a:lnTo>
                    <a:pt x="1320393" y="877824"/>
                  </a:lnTo>
                  <a:lnTo>
                    <a:pt x="1148486" y="826617"/>
                  </a:lnTo>
                  <a:lnTo>
                    <a:pt x="1016812" y="775411"/>
                  </a:lnTo>
                  <a:lnTo>
                    <a:pt x="870508" y="709574"/>
                  </a:lnTo>
                  <a:lnTo>
                    <a:pt x="727862" y="632765"/>
                  </a:lnTo>
                  <a:lnTo>
                    <a:pt x="607161" y="555955"/>
                  </a:lnTo>
                  <a:lnTo>
                    <a:pt x="475488" y="468173"/>
                  </a:lnTo>
                  <a:lnTo>
                    <a:pt x="307238" y="336499"/>
                  </a:lnTo>
                  <a:lnTo>
                    <a:pt x="179222" y="223113"/>
                  </a:lnTo>
                  <a:lnTo>
                    <a:pt x="84124" y="128016"/>
                  </a:lnTo>
                  <a:lnTo>
                    <a:pt x="21945" y="69494"/>
                  </a:lnTo>
                  <a:lnTo>
                    <a:pt x="3657" y="40233"/>
                  </a:lnTo>
                  <a:lnTo>
                    <a:pt x="0" y="14630"/>
                  </a:lnTo>
                  <a:lnTo>
                    <a:pt x="3657" y="0"/>
                  </a:lnTo>
                  <a:lnTo>
                    <a:pt x="21945" y="0"/>
                  </a:lnTo>
                  <a:lnTo>
                    <a:pt x="51206" y="7315"/>
                  </a:lnTo>
                  <a:lnTo>
                    <a:pt x="98755" y="40233"/>
                  </a:lnTo>
                  <a:lnTo>
                    <a:pt x="248716" y="157277"/>
                  </a:lnTo>
                  <a:lnTo>
                    <a:pt x="354787" y="230429"/>
                  </a:lnTo>
                  <a:lnTo>
                    <a:pt x="490118" y="310896"/>
                  </a:lnTo>
                  <a:lnTo>
                    <a:pt x="618134" y="380390"/>
                  </a:lnTo>
                  <a:lnTo>
                    <a:pt x="771753" y="453542"/>
                  </a:lnTo>
                  <a:lnTo>
                    <a:pt x="947318" y="526694"/>
                  </a:lnTo>
                  <a:lnTo>
                    <a:pt x="1170432" y="603504"/>
                  </a:lnTo>
                  <a:lnTo>
                    <a:pt x="1430121" y="676656"/>
                  </a:lnTo>
                  <a:lnTo>
                    <a:pt x="1682496" y="727862"/>
                  </a:lnTo>
                  <a:lnTo>
                    <a:pt x="1839772" y="753465"/>
                  </a:lnTo>
                  <a:lnTo>
                    <a:pt x="2004364" y="775411"/>
                  </a:lnTo>
                  <a:lnTo>
                    <a:pt x="2351836" y="7863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9">
              <a:extLst>
                <a:ext uri="{FF2B5EF4-FFF2-40B4-BE49-F238E27FC236}">
                  <a16:creationId xmlns:a16="http://schemas.microsoft.com/office/drawing/2014/main" id="{1417E70E-C539-40D2-A711-87617B0E1BBF}"/>
                </a:ext>
              </a:extLst>
            </p:cNvPr>
            <p:cNvSpPr/>
            <p:nvPr/>
          </p:nvSpPr>
          <p:spPr>
            <a:xfrm rot="16200000">
              <a:off x="4291014" y="3463926"/>
              <a:ext cx="4602163" cy="608012"/>
            </a:xfrm>
            <a:custGeom>
              <a:avLst/>
              <a:gdLst>
                <a:gd name="connsiteX0" fmla="*/ 2500604 w 4601858"/>
                <a:gd name="connsiteY0" fmla="*/ 212738 h 608356"/>
                <a:gd name="connsiteX1" fmla="*/ 2941009 w 4601858"/>
                <a:gd name="connsiteY1" fmla="*/ 223934 h 608356"/>
                <a:gd name="connsiteX2" fmla="*/ 3317966 w 4601858"/>
                <a:gd name="connsiteY2" fmla="*/ 227667 h 608356"/>
                <a:gd name="connsiteX3" fmla="*/ 3750907 w 4601858"/>
                <a:gd name="connsiteY3" fmla="*/ 223934 h 608356"/>
                <a:gd name="connsiteX4" fmla="*/ 4176382 w 4601858"/>
                <a:gd name="connsiteY4" fmla="*/ 227667 h 608356"/>
                <a:gd name="connsiteX5" fmla="*/ 4336869 w 4601858"/>
                <a:gd name="connsiteY5" fmla="*/ 220202 h 608356"/>
                <a:gd name="connsiteX6" fmla="*/ 4366727 w 4601858"/>
                <a:gd name="connsiteY6" fmla="*/ 209005 h 608356"/>
                <a:gd name="connsiteX7" fmla="*/ 4396585 w 4601858"/>
                <a:gd name="connsiteY7" fmla="*/ 190344 h 608356"/>
                <a:gd name="connsiteX8" fmla="*/ 4430175 w 4601858"/>
                <a:gd name="connsiteY8" fmla="*/ 160486 h 608356"/>
                <a:gd name="connsiteX9" fmla="*/ 4460033 w 4601858"/>
                <a:gd name="connsiteY9" fmla="*/ 126896 h 608356"/>
                <a:gd name="connsiteX10" fmla="*/ 4489891 w 4601858"/>
                <a:gd name="connsiteY10" fmla="*/ 89574 h 608356"/>
                <a:gd name="connsiteX11" fmla="*/ 4508552 w 4601858"/>
                <a:gd name="connsiteY11" fmla="*/ 59716 h 608356"/>
                <a:gd name="connsiteX12" fmla="*/ 4534678 w 4601858"/>
                <a:gd name="connsiteY12" fmla="*/ 26125 h 608356"/>
                <a:gd name="connsiteX13" fmla="*/ 4560804 w 4601858"/>
                <a:gd name="connsiteY13" fmla="*/ 0 h 608356"/>
                <a:gd name="connsiteX14" fmla="*/ 4586929 w 4601858"/>
                <a:gd name="connsiteY14" fmla="*/ 0 h 608356"/>
                <a:gd name="connsiteX15" fmla="*/ 4594394 w 4601858"/>
                <a:gd name="connsiteY15" fmla="*/ 7464 h 608356"/>
                <a:gd name="connsiteX16" fmla="*/ 4601858 w 4601858"/>
                <a:gd name="connsiteY16" fmla="*/ 22393 h 608356"/>
                <a:gd name="connsiteX17" fmla="*/ 4598126 w 4601858"/>
                <a:gd name="connsiteY17" fmla="*/ 74645 h 608356"/>
                <a:gd name="connsiteX18" fmla="*/ 4575733 w 4601858"/>
                <a:gd name="connsiteY18" fmla="*/ 197809 h 608356"/>
                <a:gd name="connsiteX19" fmla="*/ 4553339 w 4601858"/>
                <a:gd name="connsiteY19" fmla="*/ 332169 h 608356"/>
                <a:gd name="connsiteX20" fmla="*/ 4530946 w 4601858"/>
                <a:gd name="connsiteY20" fmla="*/ 436672 h 608356"/>
                <a:gd name="connsiteX21" fmla="*/ 4519749 w 4601858"/>
                <a:gd name="connsiteY21" fmla="*/ 485191 h 608356"/>
                <a:gd name="connsiteX22" fmla="*/ 4501088 w 4601858"/>
                <a:gd name="connsiteY22" fmla="*/ 522514 h 608356"/>
                <a:gd name="connsiteX23" fmla="*/ 4463765 w 4601858"/>
                <a:gd name="connsiteY23" fmla="*/ 567301 h 608356"/>
                <a:gd name="connsiteX24" fmla="*/ 4415246 w 4601858"/>
                <a:gd name="connsiteY24" fmla="*/ 600891 h 608356"/>
                <a:gd name="connsiteX25" fmla="*/ 4392853 w 4601858"/>
                <a:gd name="connsiteY25" fmla="*/ 608356 h 608356"/>
                <a:gd name="connsiteX26" fmla="*/ 4366727 w 4601858"/>
                <a:gd name="connsiteY26" fmla="*/ 600891 h 608356"/>
                <a:gd name="connsiteX27" fmla="*/ 4325672 w 4601858"/>
                <a:gd name="connsiteY27" fmla="*/ 574765 h 608356"/>
                <a:gd name="connsiteX28" fmla="*/ 4303279 w 4601858"/>
                <a:gd name="connsiteY28" fmla="*/ 552372 h 608356"/>
                <a:gd name="connsiteX29" fmla="*/ 4284618 w 4601858"/>
                <a:gd name="connsiteY29" fmla="*/ 537443 h 608356"/>
                <a:gd name="connsiteX30" fmla="*/ 4232366 w 4601858"/>
                <a:gd name="connsiteY30" fmla="*/ 507585 h 608356"/>
                <a:gd name="connsiteX31" fmla="*/ 4187579 w 4601858"/>
                <a:gd name="connsiteY31" fmla="*/ 488924 h 608356"/>
                <a:gd name="connsiteX32" fmla="*/ 4165186 w 4601858"/>
                <a:gd name="connsiteY32" fmla="*/ 481459 h 608356"/>
                <a:gd name="connsiteX33" fmla="*/ 4127863 w 4601858"/>
                <a:gd name="connsiteY33" fmla="*/ 473995 h 608356"/>
                <a:gd name="connsiteX34" fmla="*/ 4038289 w 4601858"/>
                <a:gd name="connsiteY34" fmla="*/ 470263 h 608356"/>
                <a:gd name="connsiteX35" fmla="*/ 3862874 w 4601858"/>
                <a:gd name="connsiteY35" fmla="*/ 473995 h 608356"/>
                <a:gd name="connsiteX36" fmla="*/ 3553098 w 4601858"/>
                <a:gd name="connsiteY36" fmla="*/ 473995 h 608356"/>
                <a:gd name="connsiteX37" fmla="*/ 3079102 w 4601858"/>
                <a:gd name="connsiteY37" fmla="*/ 470263 h 608356"/>
                <a:gd name="connsiteX38" fmla="*/ 2862632 w 4601858"/>
                <a:gd name="connsiteY38" fmla="*/ 470263 h 608356"/>
                <a:gd name="connsiteX39" fmla="*/ 2500604 w 4601858"/>
                <a:gd name="connsiteY39" fmla="*/ 470263 h 608356"/>
                <a:gd name="connsiteX40" fmla="*/ 2153506 w 4601858"/>
                <a:gd name="connsiteY40" fmla="*/ 459066 h 608356"/>
                <a:gd name="connsiteX41" fmla="*/ 1918374 w 4601858"/>
                <a:gd name="connsiteY41" fmla="*/ 451601 h 608356"/>
                <a:gd name="connsiteX42" fmla="*/ 1533953 w 4601858"/>
                <a:gd name="connsiteY42" fmla="*/ 447869 h 608356"/>
                <a:gd name="connsiteX43" fmla="*/ 1306286 w 4601858"/>
                <a:gd name="connsiteY43" fmla="*/ 451601 h 608356"/>
                <a:gd name="connsiteX44" fmla="*/ 1074887 w 4601858"/>
                <a:gd name="connsiteY44" fmla="*/ 451601 h 608356"/>
                <a:gd name="connsiteX45" fmla="*/ 832291 w 4601858"/>
                <a:gd name="connsiteY45" fmla="*/ 459066 h 608356"/>
                <a:gd name="connsiteX46" fmla="*/ 627018 w 4601858"/>
                <a:gd name="connsiteY46" fmla="*/ 466530 h 608356"/>
                <a:gd name="connsiteX47" fmla="*/ 518782 w 4601858"/>
                <a:gd name="connsiteY47" fmla="*/ 470263 h 608356"/>
                <a:gd name="connsiteX48" fmla="*/ 403083 w 4601858"/>
                <a:gd name="connsiteY48" fmla="*/ 470263 h 608356"/>
                <a:gd name="connsiteX49" fmla="*/ 313509 w 4601858"/>
                <a:gd name="connsiteY49" fmla="*/ 466530 h 608356"/>
                <a:gd name="connsiteX50" fmla="*/ 212738 w 4601858"/>
                <a:gd name="connsiteY50" fmla="*/ 451601 h 608356"/>
                <a:gd name="connsiteX51" fmla="*/ 134361 w 4601858"/>
                <a:gd name="connsiteY51" fmla="*/ 425476 h 608356"/>
                <a:gd name="connsiteX52" fmla="*/ 78378 w 4601858"/>
                <a:gd name="connsiteY52" fmla="*/ 399350 h 608356"/>
                <a:gd name="connsiteX53" fmla="*/ 41055 w 4601858"/>
                <a:gd name="connsiteY53" fmla="*/ 365760 h 608356"/>
                <a:gd name="connsiteX54" fmla="*/ 14929 w 4601858"/>
                <a:gd name="connsiteY54" fmla="*/ 332169 h 608356"/>
                <a:gd name="connsiteX55" fmla="*/ 0 w 4601858"/>
                <a:gd name="connsiteY55" fmla="*/ 302311 h 608356"/>
                <a:gd name="connsiteX56" fmla="*/ 3733 w 4601858"/>
                <a:gd name="connsiteY56" fmla="*/ 283650 h 608356"/>
                <a:gd name="connsiteX57" fmla="*/ 22394 w 4601858"/>
                <a:gd name="connsiteY57" fmla="*/ 264989 h 608356"/>
                <a:gd name="connsiteX58" fmla="*/ 67181 w 4601858"/>
                <a:gd name="connsiteY58" fmla="*/ 242596 h 608356"/>
                <a:gd name="connsiteX59" fmla="*/ 138093 w 4601858"/>
                <a:gd name="connsiteY59" fmla="*/ 220202 h 608356"/>
                <a:gd name="connsiteX60" fmla="*/ 238864 w 4601858"/>
                <a:gd name="connsiteY60" fmla="*/ 197809 h 608356"/>
                <a:gd name="connsiteX61" fmla="*/ 350831 w 4601858"/>
                <a:gd name="connsiteY61" fmla="*/ 182880 h 608356"/>
                <a:gd name="connsiteX62" fmla="*/ 459067 w 4601858"/>
                <a:gd name="connsiteY62" fmla="*/ 182880 h 608356"/>
                <a:gd name="connsiteX63" fmla="*/ 612089 w 4601858"/>
                <a:gd name="connsiteY63" fmla="*/ 190344 h 608356"/>
                <a:gd name="connsiteX64" fmla="*/ 921865 w 4601858"/>
                <a:gd name="connsiteY64" fmla="*/ 205273 h 608356"/>
                <a:gd name="connsiteX65" fmla="*/ 1276428 w 4601858"/>
                <a:gd name="connsiteY65" fmla="*/ 205273 h 608356"/>
                <a:gd name="connsiteX66" fmla="*/ 1694440 w 4601858"/>
                <a:gd name="connsiteY66" fmla="*/ 205273 h 608356"/>
                <a:gd name="connsiteX67" fmla="*/ 2071396 w 4601858"/>
                <a:gd name="connsiteY67" fmla="*/ 209005 h 608356"/>
                <a:gd name="connsiteX68" fmla="*/ 2500604 w 4601858"/>
                <a:gd name="connsiteY68" fmla="*/ 212738 h 608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601858" h="608356">
                  <a:moveTo>
                    <a:pt x="2500604" y="212738"/>
                  </a:moveTo>
                  <a:lnTo>
                    <a:pt x="2941009" y="223934"/>
                  </a:lnTo>
                  <a:lnTo>
                    <a:pt x="3317966" y="227667"/>
                  </a:lnTo>
                  <a:lnTo>
                    <a:pt x="3750907" y="223934"/>
                  </a:lnTo>
                  <a:lnTo>
                    <a:pt x="4176382" y="227667"/>
                  </a:lnTo>
                  <a:lnTo>
                    <a:pt x="4336869" y="220202"/>
                  </a:lnTo>
                  <a:lnTo>
                    <a:pt x="4366727" y="209005"/>
                  </a:lnTo>
                  <a:lnTo>
                    <a:pt x="4396585" y="190344"/>
                  </a:lnTo>
                  <a:lnTo>
                    <a:pt x="4430175" y="160486"/>
                  </a:lnTo>
                  <a:lnTo>
                    <a:pt x="4460033" y="126896"/>
                  </a:lnTo>
                  <a:lnTo>
                    <a:pt x="4489891" y="89574"/>
                  </a:lnTo>
                  <a:lnTo>
                    <a:pt x="4508552" y="59716"/>
                  </a:lnTo>
                  <a:lnTo>
                    <a:pt x="4534678" y="26125"/>
                  </a:lnTo>
                  <a:lnTo>
                    <a:pt x="4560804" y="0"/>
                  </a:lnTo>
                  <a:lnTo>
                    <a:pt x="4586929" y="0"/>
                  </a:lnTo>
                  <a:lnTo>
                    <a:pt x="4594394" y="7464"/>
                  </a:lnTo>
                  <a:lnTo>
                    <a:pt x="4601858" y="22393"/>
                  </a:lnTo>
                  <a:lnTo>
                    <a:pt x="4598126" y="74645"/>
                  </a:lnTo>
                  <a:lnTo>
                    <a:pt x="4575733" y="197809"/>
                  </a:lnTo>
                  <a:lnTo>
                    <a:pt x="4553339" y="332169"/>
                  </a:lnTo>
                  <a:lnTo>
                    <a:pt x="4530946" y="436672"/>
                  </a:lnTo>
                  <a:lnTo>
                    <a:pt x="4519749" y="485191"/>
                  </a:lnTo>
                  <a:lnTo>
                    <a:pt x="4501088" y="522514"/>
                  </a:lnTo>
                  <a:lnTo>
                    <a:pt x="4463765" y="567301"/>
                  </a:lnTo>
                  <a:lnTo>
                    <a:pt x="4415246" y="600891"/>
                  </a:lnTo>
                  <a:lnTo>
                    <a:pt x="4392853" y="608356"/>
                  </a:lnTo>
                  <a:lnTo>
                    <a:pt x="4366727" y="600891"/>
                  </a:lnTo>
                  <a:lnTo>
                    <a:pt x="4325672" y="574765"/>
                  </a:lnTo>
                  <a:lnTo>
                    <a:pt x="4303279" y="552372"/>
                  </a:lnTo>
                  <a:lnTo>
                    <a:pt x="4284618" y="537443"/>
                  </a:lnTo>
                  <a:lnTo>
                    <a:pt x="4232366" y="507585"/>
                  </a:lnTo>
                  <a:lnTo>
                    <a:pt x="4187579" y="488924"/>
                  </a:lnTo>
                  <a:lnTo>
                    <a:pt x="4165186" y="481459"/>
                  </a:lnTo>
                  <a:lnTo>
                    <a:pt x="4127863" y="473995"/>
                  </a:lnTo>
                  <a:lnTo>
                    <a:pt x="4038289" y="470263"/>
                  </a:lnTo>
                  <a:lnTo>
                    <a:pt x="3862874" y="473995"/>
                  </a:lnTo>
                  <a:lnTo>
                    <a:pt x="3553098" y="473995"/>
                  </a:lnTo>
                  <a:lnTo>
                    <a:pt x="3079102" y="470263"/>
                  </a:lnTo>
                  <a:lnTo>
                    <a:pt x="2862632" y="470263"/>
                  </a:lnTo>
                  <a:lnTo>
                    <a:pt x="2500604" y="470263"/>
                  </a:lnTo>
                  <a:lnTo>
                    <a:pt x="2153506" y="459066"/>
                  </a:lnTo>
                  <a:lnTo>
                    <a:pt x="1918374" y="451601"/>
                  </a:lnTo>
                  <a:lnTo>
                    <a:pt x="1533953" y="447869"/>
                  </a:lnTo>
                  <a:lnTo>
                    <a:pt x="1306286" y="451601"/>
                  </a:lnTo>
                  <a:lnTo>
                    <a:pt x="1074887" y="451601"/>
                  </a:lnTo>
                  <a:lnTo>
                    <a:pt x="832291" y="459066"/>
                  </a:lnTo>
                  <a:lnTo>
                    <a:pt x="627018" y="466530"/>
                  </a:lnTo>
                  <a:lnTo>
                    <a:pt x="518782" y="470263"/>
                  </a:lnTo>
                  <a:lnTo>
                    <a:pt x="403083" y="470263"/>
                  </a:lnTo>
                  <a:lnTo>
                    <a:pt x="313509" y="466530"/>
                  </a:lnTo>
                  <a:lnTo>
                    <a:pt x="212738" y="451601"/>
                  </a:lnTo>
                  <a:lnTo>
                    <a:pt x="134361" y="425476"/>
                  </a:lnTo>
                  <a:lnTo>
                    <a:pt x="78378" y="399350"/>
                  </a:lnTo>
                  <a:lnTo>
                    <a:pt x="41055" y="365760"/>
                  </a:lnTo>
                  <a:lnTo>
                    <a:pt x="14929" y="332169"/>
                  </a:lnTo>
                  <a:lnTo>
                    <a:pt x="0" y="302311"/>
                  </a:lnTo>
                  <a:lnTo>
                    <a:pt x="3733" y="283650"/>
                  </a:lnTo>
                  <a:lnTo>
                    <a:pt x="22394" y="264989"/>
                  </a:lnTo>
                  <a:lnTo>
                    <a:pt x="67181" y="242596"/>
                  </a:lnTo>
                  <a:lnTo>
                    <a:pt x="138093" y="220202"/>
                  </a:lnTo>
                  <a:lnTo>
                    <a:pt x="238864" y="197809"/>
                  </a:lnTo>
                  <a:lnTo>
                    <a:pt x="350831" y="182880"/>
                  </a:lnTo>
                  <a:lnTo>
                    <a:pt x="459067" y="182880"/>
                  </a:lnTo>
                  <a:lnTo>
                    <a:pt x="612089" y="190344"/>
                  </a:lnTo>
                  <a:lnTo>
                    <a:pt x="921865" y="205273"/>
                  </a:lnTo>
                  <a:lnTo>
                    <a:pt x="1276428" y="205273"/>
                  </a:lnTo>
                  <a:lnTo>
                    <a:pt x="1694440" y="205273"/>
                  </a:lnTo>
                  <a:lnTo>
                    <a:pt x="2071396" y="209005"/>
                  </a:lnTo>
                  <a:lnTo>
                    <a:pt x="2500604" y="212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8">
              <a:extLst>
                <a:ext uri="{FF2B5EF4-FFF2-40B4-BE49-F238E27FC236}">
                  <a16:creationId xmlns:a16="http://schemas.microsoft.com/office/drawing/2014/main" id="{E091461D-7C62-4754-B94C-EB64F076B410}"/>
                </a:ext>
              </a:extLst>
            </p:cNvPr>
            <p:cNvSpPr/>
            <p:nvPr/>
          </p:nvSpPr>
          <p:spPr>
            <a:xfrm rot="16200000">
              <a:off x="4687892" y="2079625"/>
              <a:ext cx="392112" cy="1277938"/>
            </a:xfrm>
            <a:custGeom>
              <a:avLst/>
              <a:gdLst>
                <a:gd name="connsiteX0" fmla="*/ 128587 w 392906"/>
                <a:gd name="connsiteY0" fmla="*/ 792956 h 1278731"/>
                <a:gd name="connsiteX1" fmla="*/ 100012 w 392906"/>
                <a:gd name="connsiteY1" fmla="*/ 704850 h 1278731"/>
                <a:gd name="connsiteX2" fmla="*/ 71437 w 392906"/>
                <a:gd name="connsiteY2" fmla="*/ 614362 h 1278731"/>
                <a:gd name="connsiteX3" fmla="*/ 42862 w 392906"/>
                <a:gd name="connsiteY3" fmla="*/ 535781 h 1278731"/>
                <a:gd name="connsiteX4" fmla="*/ 19050 w 392906"/>
                <a:gd name="connsiteY4" fmla="*/ 481012 h 1278731"/>
                <a:gd name="connsiteX5" fmla="*/ 7143 w 392906"/>
                <a:gd name="connsiteY5" fmla="*/ 454819 h 1278731"/>
                <a:gd name="connsiteX6" fmla="*/ 0 w 392906"/>
                <a:gd name="connsiteY6" fmla="*/ 428625 h 1278731"/>
                <a:gd name="connsiteX7" fmla="*/ 4762 w 392906"/>
                <a:gd name="connsiteY7" fmla="*/ 392906 h 1278731"/>
                <a:gd name="connsiteX8" fmla="*/ 14287 w 392906"/>
                <a:gd name="connsiteY8" fmla="*/ 354806 h 1278731"/>
                <a:gd name="connsiteX9" fmla="*/ 28575 w 392906"/>
                <a:gd name="connsiteY9" fmla="*/ 326231 h 1278731"/>
                <a:gd name="connsiteX10" fmla="*/ 47625 w 392906"/>
                <a:gd name="connsiteY10" fmla="*/ 292894 h 1278731"/>
                <a:gd name="connsiteX11" fmla="*/ 80962 w 392906"/>
                <a:gd name="connsiteY11" fmla="*/ 240506 h 1278731"/>
                <a:gd name="connsiteX12" fmla="*/ 114300 w 392906"/>
                <a:gd name="connsiteY12" fmla="*/ 200025 h 1278731"/>
                <a:gd name="connsiteX13" fmla="*/ 157162 w 392906"/>
                <a:gd name="connsiteY13" fmla="*/ 157162 h 1278731"/>
                <a:gd name="connsiteX14" fmla="*/ 195262 w 392906"/>
                <a:gd name="connsiteY14" fmla="*/ 119062 h 1278731"/>
                <a:gd name="connsiteX15" fmla="*/ 247650 w 392906"/>
                <a:gd name="connsiteY15" fmla="*/ 76200 h 1278731"/>
                <a:gd name="connsiteX16" fmla="*/ 309562 w 392906"/>
                <a:gd name="connsiteY16" fmla="*/ 33337 h 1278731"/>
                <a:gd name="connsiteX17" fmla="*/ 345281 w 392906"/>
                <a:gd name="connsiteY17" fmla="*/ 9525 h 1278731"/>
                <a:gd name="connsiteX18" fmla="*/ 369093 w 392906"/>
                <a:gd name="connsiteY18" fmla="*/ 0 h 1278731"/>
                <a:gd name="connsiteX19" fmla="*/ 381000 w 392906"/>
                <a:gd name="connsiteY19" fmla="*/ 0 h 1278731"/>
                <a:gd name="connsiteX20" fmla="*/ 390525 w 392906"/>
                <a:gd name="connsiteY20" fmla="*/ 2381 h 1278731"/>
                <a:gd name="connsiteX21" fmla="*/ 392906 w 392906"/>
                <a:gd name="connsiteY21" fmla="*/ 14287 h 1278731"/>
                <a:gd name="connsiteX22" fmla="*/ 383381 w 392906"/>
                <a:gd name="connsiteY22" fmla="*/ 40481 h 1278731"/>
                <a:gd name="connsiteX23" fmla="*/ 350043 w 392906"/>
                <a:gd name="connsiteY23" fmla="*/ 102394 h 1278731"/>
                <a:gd name="connsiteX24" fmla="*/ 319087 w 392906"/>
                <a:gd name="connsiteY24" fmla="*/ 169069 h 1278731"/>
                <a:gd name="connsiteX25" fmla="*/ 300037 w 392906"/>
                <a:gd name="connsiteY25" fmla="*/ 211931 h 1278731"/>
                <a:gd name="connsiteX26" fmla="*/ 280987 w 392906"/>
                <a:gd name="connsiteY26" fmla="*/ 266700 h 1278731"/>
                <a:gd name="connsiteX27" fmla="*/ 269081 w 392906"/>
                <a:gd name="connsiteY27" fmla="*/ 323850 h 1278731"/>
                <a:gd name="connsiteX28" fmla="*/ 264318 w 392906"/>
                <a:gd name="connsiteY28" fmla="*/ 388144 h 1278731"/>
                <a:gd name="connsiteX29" fmla="*/ 271462 w 392906"/>
                <a:gd name="connsiteY29" fmla="*/ 469106 h 1278731"/>
                <a:gd name="connsiteX30" fmla="*/ 288131 w 392906"/>
                <a:gd name="connsiteY30" fmla="*/ 645319 h 1278731"/>
                <a:gd name="connsiteX31" fmla="*/ 323850 w 392906"/>
                <a:gd name="connsiteY31" fmla="*/ 883444 h 1278731"/>
                <a:gd name="connsiteX32" fmla="*/ 376237 w 392906"/>
                <a:gd name="connsiteY32" fmla="*/ 1207294 h 1278731"/>
                <a:gd name="connsiteX33" fmla="*/ 388143 w 392906"/>
                <a:gd name="connsiteY33" fmla="*/ 1278731 h 1278731"/>
                <a:gd name="connsiteX34" fmla="*/ 252412 w 392906"/>
                <a:gd name="connsiteY34" fmla="*/ 1257300 h 1278731"/>
                <a:gd name="connsiteX35" fmla="*/ 216693 w 392906"/>
                <a:gd name="connsiteY35" fmla="*/ 1116806 h 1278731"/>
                <a:gd name="connsiteX36" fmla="*/ 183356 w 392906"/>
                <a:gd name="connsiteY36" fmla="*/ 983456 h 1278731"/>
                <a:gd name="connsiteX37" fmla="*/ 150018 w 392906"/>
                <a:gd name="connsiteY37" fmla="*/ 869156 h 1278731"/>
                <a:gd name="connsiteX38" fmla="*/ 128587 w 392906"/>
                <a:gd name="connsiteY38" fmla="*/ 792956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92906" h="1278731">
                  <a:moveTo>
                    <a:pt x="128587" y="792956"/>
                  </a:moveTo>
                  <a:lnTo>
                    <a:pt x="100012" y="704850"/>
                  </a:lnTo>
                  <a:lnTo>
                    <a:pt x="71437" y="614362"/>
                  </a:lnTo>
                  <a:lnTo>
                    <a:pt x="42862" y="535781"/>
                  </a:lnTo>
                  <a:lnTo>
                    <a:pt x="19050" y="481012"/>
                  </a:lnTo>
                  <a:lnTo>
                    <a:pt x="7143" y="454819"/>
                  </a:lnTo>
                  <a:lnTo>
                    <a:pt x="0" y="428625"/>
                  </a:lnTo>
                  <a:lnTo>
                    <a:pt x="4762" y="392906"/>
                  </a:lnTo>
                  <a:lnTo>
                    <a:pt x="14287" y="354806"/>
                  </a:lnTo>
                  <a:lnTo>
                    <a:pt x="28575" y="326231"/>
                  </a:lnTo>
                  <a:lnTo>
                    <a:pt x="47625" y="292894"/>
                  </a:lnTo>
                  <a:lnTo>
                    <a:pt x="80962" y="240506"/>
                  </a:lnTo>
                  <a:lnTo>
                    <a:pt x="114300" y="200025"/>
                  </a:lnTo>
                  <a:lnTo>
                    <a:pt x="157162" y="157162"/>
                  </a:lnTo>
                  <a:lnTo>
                    <a:pt x="195262" y="119062"/>
                  </a:lnTo>
                  <a:lnTo>
                    <a:pt x="247650" y="76200"/>
                  </a:lnTo>
                  <a:lnTo>
                    <a:pt x="309562" y="33337"/>
                  </a:lnTo>
                  <a:lnTo>
                    <a:pt x="345281" y="9525"/>
                  </a:lnTo>
                  <a:lnTo>
                    <a:pt x="369093" y="0"/>
                  </a:lnTo>
                  <a:lnTo>
                    <a:pt x="381000" y="0"/>
                  </a:lnTo>
                  <a:lnTo>
                    <a:pt x="390525" y="2381"/>
                  </a:lnTo>
                  <a:lnTo>
                    <a:pt x="392906" y="14287"/>
                  </a:lnTo>
                  <a:lnTo>
                    <a:pt x="383381" y="40481"/>
                  </a:lnTo>
                  <a:lnTo>
                    <a:pt x="350043" y="102394"/>
                  </a:lnTo>
                  <a:lnTo>
                    <a:pt x="319087" y="169069"/>
                  </a:lnTo>
                  <a:lnTo>
                    <a:pt x="300037" y="211931"/>
                  </a:lnTo>
                  <a:lnTo>
                    <a:pt x="280987" y="266700"/>
                  </a:lnTo>
                  <a:lnTo>
                    <a:pt x="269081" y="323850"/>
                  </a:lnTo>
                  <a:lnTo>
                    <a:pt x="264318" y="388144"/>
                  </a:lnTo>
                  <a:lnTo>
                    <a:pt x="271462" y="469106"/>
                  </a:lnTo>
                  <a:lnTo>
                    <a:pt x="288131" y="645319"/>
                  </a:lnTo>
                  <a:lnTo>
                    <a:pt x="323850" y="883444"/>
                  </a:lnTo>
                  <a:lnTo>
                    <a:pt x="376237" y="1207294"/>
                  </a:lnTo>
                  <a:lnTo>
                    <a:pt x="388143" y="1278731"/>
                  </a:lnTo>
                  <a:lnTo>
                    <a:pt x="252412" y="1257300"/>
                  </a:lnTo>
                  <a:lnTo>
                    <a:pt x="216693" y="1116806"/>
                  </a:lnTo>
                  <a:lnTo>
                    <a:pt x="183356" y="983456"/>
                  </a:lnTo>
                  <a:lnTo>
                    <a:pt x="150018" y="869156"/>
                  </a:lnTo>
                  <a:lnTo>
                    <a:pt x="128587" y="792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37">
              <a:extLst>
                <a:ext uri="{FF2B5EF4-FFF2-40B4-BE49-F238E27FC236}">
                  <a16:creationId xmlns:a16="http://schemas.microsoft.com/office/drawing/2014/main" id="{C86FF149-D167-4AAA-9716-069E83C18201}"/>
                </a:ext>
              </a:extLst>
            </p:cNvPr>
            <p:cNvSpPr/>
            <p:nvPr/>
          </p:nvSpPr>
          <p:spPr>
            <a:xfrm rot="16200000">
              <a:off x="4562480" y="2825751"/>
              <a:ext cx="512763" cy="1376363"/>
            </a:xfrm>
            <a:custGeom>
              <a:avLst/>
              <a:gdLst>
                <a:gd name="connsiteX0" fmla="*/ 235744 w 511969"/>
                <a:gd name="connsiteY0" fmla="*/ 1066800 h 1376362"/>
                <a:gd name="connsiteX1" fmla="*/ 269081 w 511969"/>
                <a:gd name="connsiteY1" fmla="*/ 1181100 h 1376362"/>
                <a:gd name="connsiteX2" fmla="*/ 290512 w 511969"/>
                <a:gd name="connsiteY2" fmla="*/ 1252537 h 1376362"/>
                <a:gd name="connsiteX3" fmla="*/ 330994 w 511969"/>
                <a:gd name="connsiteY3" fmla="*/ 1376362 h 1376362"/>
                <a:gd name="connsiteX4" fmla="*/ 511969 w 511969"/>
                <a:gd name="connsiteY4" fmla="*/ 1376362 h 1376362"/>
                <a:gd name="connsiteX5" fmla="*/ 473869 w 511969"/>
                <a:gd name="connsiteY5" fmla="*/ 1281112 h 1376362"/>
                <a:gd name="connsiteX6" fmla="*/ 433387 w 511969"/>
                <a:gd name="connsiteY6" fmla="*/ 1152525 h 1376362"/>
                <a:gd name="connsiteX7" fmla="*/ 397669 w 511969"/>
                <a:gd name="connsiteY7" fmla="*/ 1019175 h 1376362"/>
                <a:gd name="connsiteX8" fmla="*/ 347662 w 511969"/>
                <a:gd name="connsiteY8" fmla="*/ 831056 h 1376362"/>
                <a:gd name="connsiteX9" fmla="*/ 309562 w 511969"/>
                <a:gd name="connsiteY9" fmla="*/ 683419 h 1376362"/>
                <a:gd name="connsiteX10" fmla="*/ 285750 w 511969"/>
                <a:gd name="connsiteY10" fmla="*/ 590550 h 1376362"/>
                <a:gd name="connsiteX11" fmla="*/ 250031 w 511969"/>
                <a:gd name="connsiteY11" fmla="*/ 442912 h 1376362"/>
                <a:gd name="connsiteX12" fmla="*/ 240506 w 511969"/>
                <a:gd name="connsiteY12" fmla="*/ 385762 h 1376362"/>
                <a:gd name="connsiteX13" fmla="*/ 238125 w 511969"/>
                <a:gd name="connsiteY13" fmla="*/ 352425 h 1376362"/>
                <a:gd name="connsiteX14" fmla="*/ 238125 w 511969"/>
                <a:gd name="connsiteY14" fmla="*/ 326231 h 1376362"/>
                <a:gd name="connsiteX15" fmla="*/ 242887 w 511969"/>
                <a:gd name="connsiteY15" fmla="*/ 285750 h 1376362"/>
                <a:gd name="connsiteX16" fmla="*/ 252412 w 511969"/>
                <a:gd name="connsiteY16" fmla="*/ 245269 h 1376362"/>
                <a:gd name="connsiteX17" fmla="*/ 271462 w 511969"/>
                <a:gd name="connsiteY17" fmla="*/ 185737 h 1376362"/>
                <a:gd name="connsiteX18" fmla="*/ 297656 w 511969"/>
                <a:gd name="connsiteY18" fmla="*/ 128587 h 1376362"/>
                <a:gd name="connsiteX19" fmla="*/ 323850 w 511969"/>
                <a:gd name="connsiteY19" fmla="*/ 83344 h 1376362"/>
                <a:gd name="connsiteX20" fmla="*/ 340519 w 511969"/>
                <a:gd name="connsiteY20" fmla="*/ 54769 h 1376362"/>
                <a:gd name="connsiteX21" fmla="*/ 354806 w 511969"/>
                <a:gd name="connsiteY21" fmla="*/ 23812 h 1376362"/>
                <a:gd name="connsiteX22" fmla="*/ 354806 w 511969"/>
                <a:gd name="connsiteY22" fmla="*/ 9525 h 1376362"/>
                <a:gd name="connsiteX23" fmla="*/ 350044 w 511969"/>
                <a:gd name="connsiteY23" fmla="*/ 0 h 1376362"/>
                <a:gd name="connsiteX24" fmla="*/ 340519 w 511969"/>
                <a:gd name="connsiteY24" fmla="*/ 0 h 1376362"/>
                <a:gd name="connsiteX25" fmla="*/ 321469 w 511969"/>
                <a:gd name="connsiteY25" fmla="*/ 4762 h 1376362"/>
                <a:gd name="connsiteX26" fmla="*/ 297656 w 511969"/>
                <a:gd name="connsiteY26" fmla="*/ 16669 h 1376362"/>
                <a:gd name="connsiteX27" fmla="*/ 250031 w 511969"/>
                <a:gd name="connsiteY27" fmla="*/ 50006 h 1376362"/>
                <a:gd name="connsiteX28" fmla="*/ 188119 w 511969"/>
                <a:gd name="connsiteY28" fmla="*/ 104775 h 1376362"/>
                <a:gd name="connsiteX29" fmla="*/ 145256 w 511969"/>
                <a:gd name="connsiteY29" fmla="*/ 145256 h 1376362"/>
                <a:gd name="connsiteX30" fmla="*/ 90487 w 511969"/>
                <a:gd name="connsiteY30" fmla="*/ 202406 h 1376362"/>
                <a:gd name="connsiteX31" fmla="*/ 21431 w 511969"/>
                <a:gd name="connsiteY31" fmla="*/ 280987 h 1376362"/>
                <a:gd name="connsiteX32" fmla="*/ 2381 w 511969"/>
                <a:gd name="connsiteY32" fmla="*/ 311944 h 1376362"/>
                <a:gd name="connsiteX33" fmla="*/ 0 w 511969"/>
                <a:gd name="connsiteY33" fmla="*/ 333375 h 1376362"/>
                <a:gd name="connsiteX34" fmla="*/ 11906 w 511969"/>
                <a:gd name="connsiteY34" fmla="*/ 381000 h 1376362"/>
                <a:gd name="connsiteX35" fmla="*/ 40481 w 511969"/>
                <a:gd name="connsiteY35" fmla="*/ 442912 h 1376362"/>
                <a:gd name="connsiteX36" fmla="*/ 52387 w 511969"/>
                <a:gd name="connsiteY36" fmla="*/ 471487 h 1376362"/>
                <a:gd name="connsiteX37" fmla="*/ 85725 w 511969"/>
                <a:gd name="connsiteY37" fmla="*/ 585787 h 1376362"/>
                <a:gd name="connsiteX38" fmla="*/ 157162 w 511969"/>
                <a:gd name="connsiteY38" fmla="*/ 819150 h 1376362"/>
                <a:gd name="connsiteX39" fmla="*/ 216694 w 511969"/>
                <a:gd name="connsiteY39" fmla="*/ 1009650 h 1376362"/>
                <a:gd name="connsiteX40" fmla="*/ 235744 w 511969"/>
                <a:gd name="connsiteY40" fmla="*/ 1066800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11969" h="1376362">
                  <a:moveTo>
                    <a:pt x="235744" y="1066800"/>
                  </a:moveTo>
                  <a:lnTo>
                    <a:pt x="269081" y="1181100"/>
                  </a:lnTo>
                  <a:lnTo>
                    <a:pt x="290512" y="1252537"/>
                  </a:lnTo>
                  <a:lnTo>
                    <a:pt x="330994" y="1376362"/>
                  </a:lnTo>
                  <a:lnTo>
                    <a:pt x="511969" y="1376362"/>
                  </a:lnTo>
                  <a:lnTo>
                    <a:pt x="473869" y="1281112"/>
                  </a:lnTo>
                  <a:lnTo>
                    <a:pt x="433387" y="1152525"/>
                  </a:lnTo>
                  <a:lnTo>
                    <a:pt x="397669" y="1019175"/>
                  </a:lnTo>
                  <a:lnTo>
                    <a:pt x="347662" y="831056"/>
                  </a:lnTo>
                  <a:lnTo>
                    <a:pt x="309562" y="683419"/>
                  </a:lnTo>
                  <a:lnTo>
                    <a:pt x="285750" y="590550"/>
                  </a:lnTo>
                  <a:lnTo>
                    <a:pt x="250031" y="442912"/>
                  </a:lnTo>
                  <a:lnTo>
                    <a:pt x="240506" y="385762"/>
                  </a:lnTo>
                  <a:lnTo>
                    <a:pt x="238125" y="352425"/>
                  </a:lnTo>
                  <a:lnTo>
                    <a:pt x="238125" y="326231"/>
                  </a:lnTo>
                  <a:lnTo>
                    <a:pt x="242887" y="285750"/>
                  </a:lnTo>
                  <a:lnTo>
                    <a:pt x="252412" y="245269"/>
                  </a:lnTo>
                  <a:lnTo>
                    <a:pt x="271462" y="185737"/>
                  </a:lnTo>
                  <a:lnTo>
                    <a:pt x="297656" y="128587"/>
                  </a:lnTo>
                  <a:lnTo>
                    <a:pt x="323850" y="83344"/>
                  </a:lnTo>
                  <a:lnTo>
                    <a:pt x="340519" y="54769"/>
                  </a:lnTo>
                  <a:lnTo>
                    <a:pt x="354806" y="23812"/>
                  </a:lnTo>
                  <a:lnTo>
                    <a:pt x="354806" y="9525"/>
                  </a:lnTo>
                  <a:lnTo>
                    <a:pt x="350044" y="0"/>
                  </a:lnTo>
                  <a:lnTo>
                    <a:pt x="340519" y="0"/>
                  </a:lnTo>
                  <a:lnTo>
                    <a:pt x="321469" y="4762"/>
                  </a:lnTo>
                  <a:lnTo>
                    <a:pt x="297656" y="16669"/>
                  </a:lnTo>
                  <a:lnTo>
                    <a:pt x="250031" y="50006"/>
                  </a:lnTo>
                  <a:lnTo>
                    <a:pt x="188119" y="104775"/>
                  </a:lnTo>
                  <a:lnTo>
                    <a:pt x="145256" y="145256"/>
                  </a:lnTo>
                  <a:lnTo>
                    <a:pt x="90487" y="202406"/>
                  </a:lnTo>
                  <a:lnTo>
                    <a:pt x="21431" y="280987"/>
                  </a:lnTo>
                  <a:lnTo>
                    <a:pt x="2381" y="311944"/>
                  </a:lnTo>
                  <a:lnTo>
                    <a:pt x="0" y="333375"/>
                  </a:lnTo>
                  <a:lnTo>
                    <a:pt x="11906" y="381000"/>
                  </a:lnTo>
                  <a:lnTo>
                    <a:pt x="40481" y="442912"/>
                  </a:lnTo>
                  <a:lnTo>
                    <a:pt x="52387" y="471487"/>
                  </a:lnTo>
                  <a:lnTo>
                    <a:pt x="85725" y="585787"/>
                  </a:lnTo>
                  <a:lnTo>
                    <a:pt x="157162" y="819150"/>
                  </a:lnTo>
                  <a:lnTo>
                    <a:pt x="216694" y="1009650"/>
                  </a:lnTo>
                  <a:lnTo>
                    <a:pt x="235744" y="1066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6">
              <a:extLst>
                <a:ext uri="{FF2B5EF4-FFF2-40B4-BE49-F238E27FC236}">
                  <a16:creationId xmlns:a16="http://schemas.microsoft.com/office/drawing/2014/main" id="{82714724-0D95-41DE-A473-F743941A8925}"/>
                </a:ext>
              </a:extLst>
            </p:cNvPr>
            <p:cNvSpPr/>
            <p:nvPr/>
          </p:nvSpPr>
          <p:spPr>
            <a:xfrm rot="16200000">
              <a:off x="4256886" y="3607594"/>
              <a:ext cx="728662" cy="1733550"/>
            </a:xfrm>
            <a:custGeom>
              <a:avLst/>
              <a:gdLst>
                <a:gd name="connsiteX0" fmla="*/ 440531 w 728662"/>
                <a:gd name="connsiteY0" fmla="*/ 850107 h 1733550"/>
                <a:gd name="connsiteX1" fmla="*/ 397668 w 728662"/>
                <a:gd name="connsiteY1" fmla="*/ 709613 h 1733550"/>
                <a:gd name="connsiteX2" fmla="*/ 364331 w 728662"/>
                <a:gd name="connsiteY2" fmla="*/ 600075 h 1733550"/>
                <a:gd name="connsiteX3" fmla="*/ 342900 w 728662"/>
                <a:gd name="connsiteY3" fmla="*/ 519113 h 1733550"/>
                <a:gd name="connsiteX4" fmla="*/ 326231 w 728662"/>
                <a:gd name="connsiteY4" fmla="*/ 459582 h 1733550"/>
                <a:gd name="connsiteX5" fmla="*/ 311943 w 728662"/>
                <a:gd name="connsiteY5" fmla="*/ 409575 h 1733550"/>
                <a:gd name="connsiteX6" fmla="*/ 304800 w 728662"/>
                <a:gd name="connsiteY6" fmla="*/ 361950 h 1733550"/>
                <a:gd name="connsiteX7" fmla="*/ 304800 w 728662"/>
                <a:gd name="connsiteY7" fmla="*/ 311944 h 1733550"/>
                <a:gd name="connsiteX8" fmla="*/ 307181 w 728662"/>
                <a:gd name="connsiteY8" fmla="*/ 271463 h 1733550"/>
                <a:gd name="connsiteX9" fmla="*/ 311943 w 728662"/>
                <a:gd name="connsiteY9" fmla="*/ 245269 h 1733550"/>
                <a:gd name="connsiteX10" fmla="*/ 335756 w 728662"/>
                <a:gd name="connsiteY10" fmla="*/ 202407 h 1733550"/>
                <a:gd name="connsiteX11" fmla="*/ 366712 w 728662"/>
                <a:gd name="connsiteY11" fmla="*/ 154782 h 1733550"/>
                <a:gd name="connsiteX12" fmla="*/ 404812 w 728662"/>
                <a:gd name="connsiteY12" fmla="*/ 95250 h 1733550"/>
                <a:gd name="connsiteX13" fmla="*/ 428625 w 728662"/>
                <a:gd name="connsiteY13" fmla="*/ 57150 h 1733550"/>
                <a:gd name="connsiteX14" fmla="*/ 435768 w 728662"/>
                <a:gd name="connsiteY14" fmla="*/ 40482 h 1733550"/>
                <a:gd name="connsiteX15" fmla="*/ 442912 w 728662"/>
                <a:gd name="connsiteY15" fmla="*/ 19050 h 1733550"/>
                <a:gd name="connsiteX16" fmla="*/ 438150 w 728662"/>
                <a:gd name="connsiteY16" fmla="*/ 4763 h 1733550"/>
                <a:gd name="connsiteX17" fmla="*/ 431006 w 728662"/>
                <a:gd name="connsiteY17" fmla="*/ 0 h 1733550"/>
                <a:gd name="connsiteX18" fmla="*/ 414337 w 728662"/>
                <a:gd name="connsiteY18" fmla="*/ 0 h 1733550"/>
                <a:gd name="connsiteX19" fmla="*/ 383381 w 728662"/>
                <a:gd name="connsiteY19" fmla="*/ 14288 h 1733550"/>
                <a:gd name="connsiteX20" fmla="*/ 316706 w 728662"/>
                <a:gd name="connsiteY20" fmla="*/ 61913 h 1733550"/>
                <a:gd name="connsiteX21" fmla="*/ 207168 w 728662"/>
                <a:gd name="connsiteY21" fmla="*/ 154782 h 1733550"/>
                <a:gd name="connsiteX22" fmla="*/ 116681 w 728662"/>
                <a:gd name="connsiteY22" fmla="*/ 250032 h 1733550"/>
                <a:gd name="connsiteX23" fmla="*/ 66675 w 728662"/>
                <a:gd name="connsiteY23" fmla="*/ 309563 h 1733550"/>
                <a:gd name="connsiteX24" fmla="*/ 35718 w 728662"/>
                <a:gd name="connsiteY24" fmla="*/ 345282 h 1733550"/>
                <a:gd name="connsiteX25" fmla="*/ 4762 w 728662"/>
                <a:gd name="connsiteY25" fmla="*/ 390525 h 1733550"/>
                <a:gd name="connsiteX26" fmla="*/ 0 w 728662"/>
                <a:gd name="connsiteY26" fmla="*/ 414338 h 1733550"/>
                <a:gd name="connsiteX27" fmla="*/ 2381 w 728662"/>
                <a:gd name="connsiteY27" fmla="*/ 431007 h 1733550"/>
                <a:gd name="connsiteX28" fmla="*/ 16668 w 728662"/>
                <a:gd name="connsiteY28" fmla="*/ 461963 h 1733550"/>
                <a:gd name="connsiteX29" fmla="*/ 40481 w 728662"/>
                <a:gd name="connsiteY29" fmla="*/ 495300 h 1733550"/>
                <a:gd name="connsiteX30" fmla="*/ 71437 w 728662"/>
                <a:gd name="connsiteY30" fmla="*/ 526257 h 1733550"/>
                <a:gd name="connsiteX31" fmla="*/ 90487 w 728662"/>
                <a:gd name="connsiteY31" fmla="*/ 547688 h 1733550"/>
                <a:gd name="connsiteX32" fmla="*/ 128587 w 728662"/>
                <a:gd name="connsiteY32" fmla="*/ 631032 h 1733550"/>
                <a:gd name="connsiteX33" fmla="*/ 197643 w 728662"/>
                <a:gd name="connsiteY33" fmla="*/ 792957 h 1733550"/>
                <a:gd name="connsiteX34" fmla="*/ 264318 w 728662"/>
                <a:gd name="connsiteY34" fmla="*/ 942975 h 1733550"/>
                <a:gd name="connsiteX35" fmla="*/ 361950 w 728662"/>
                <a:gd name="connsiteY35" fmla="*/ 1164432 h 1733550"/>
                <a:gd name="connsiteX36" fmla="*/ 459581 w 728662"/>
                <a:gd name="connsiteY36" fmla="*/ 1388269 h 1733550"/>
                <a:gd name="connsiteX37" fmla="*/ 521493 w 728662"/>
                <a:gd name="connsiteY37" fmla="*/ 1526382 h 1733550"/>
                <a:gd name="connsiteX38" fmla="*/ 611981 w 728662"/>
                <a:gd name="connsiteY38" fmla="*/ 1728788 h 1733550"/>
                <a:gd name="connsiteX39" fmla="*/ 728662 w 728662"/>
                <a:gd name="connsiteY39" fmla="*/ 1733550 h 1733550"/>
                <a:gd name="connsiteX40" fmla="*/ 650081 w 728662"/>
                <a:gd name="connsiteY40" fmla="*/ 1500188 h 1733550"/>
                <a:gd name="connsiteX41" fmla="*/ 583406 w 728662"/>
                <a:gd name="connsiteY41" fmla="*/ 1302544 h 1733550"/>
                <a:gd name="connsiteX42" fmla="*/ 533400 w 728662"/>
                <a:gd name="connsiteY42" fmla="*/ 1152525 h 1733550"/>
                <a:gd name="connsiteX43" fmla="*/ 483393 w 728662"/>
                <a:gd name="connsiteY43" fmla="*/ 990600 h 1733550"/>
                <a:gd name="connsiteX44" fmla="*/ 440531 w 728662"/>
                <a:gd name="connsiteY44" fmla="*/ 850107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28662" h="1733550">
                  <a:moveTo>
                    <a:pt x="440531" y="850107"/>
                  </a:moveTo>
                  <a:lnTo>
                    <a:pt x="397668" y="709613"/>
                  </a:lnTo>
                  <a:lnTo>
                    <a:pt x="364331" y="600075"/>
                  </a:lnTo>
                  <a:lnTo>
                    <a:pt x="342900" y="519113"/>
                  </a:lnTo>
                  <a:lnTo>
                    <a:pt x="326231" y="459582"/>
                  </a:lnTo>
                  <a:lnTo>
                    <a:pt x="311943" y="409575"/>
                  </a:lnTo>
                  <a:lnTo>
                    <a:pt x="304800" y="361950"/>
                  </a:lnTo>
                  <a:lnTo>
                    <a:pt x="304800" y="311944"/>
                  </a:lnTo>
                  <a:lnTo>
                    <a:pt x="307181" y="271463"/>
                  </a:lnTo>
                  <a:lnTo>
                    <a:pt x="311943" y="245269"/>
                  </a:lnTo>
                  <a:lnTo>
                    <a:pt x="335756" y="202407"/>
                  </a:lnTo>
                  <a:lnTo>
                    <a:pt x="366712" y="154782"/>
                  </a:lnTo>
                  <a:lnTo>
                    <a:pt x="404812" y="95250"/>
                  </a:lnTo>
                  <a:lnTo>
                    <a:pt x="428625" y="57150"/>
                  </a:lnTo>
                  <a:lnTo>
                    <a:pt x="435768" y="40482"/>
                  </a:lnTo>
                  <a:lnTo>
                    <a:pt x="442912" y="19050"/>
                  </a:lnTo>
                  <a:lnTo>
                    <a:pt x="438150" y="4763"/>
                  </a:lnTo>
                  <a:lnTo>
                    <a:pt x="431006" y="0"/>
                  </a:lnTo>
                  <a:lnTo>
                    <a:pt x="414337" y="0"/>
                  </a:lnTo>
                  <a:lnTo>
                    <a:pt x="383381" y="14288"/>
                  </a:lnTo>
                  <a:lnTo>
                    <a:pt x="316706" y="61913"/>
                  </a:lnTo>
                  <a:lnTo>
                    <a:pt x="207168" y="154782"/>
                  </a:lnTo>
                  <a:lnTo>
                    <a:pt x="116681" y="250032"/>
                  </a:lnTo>
                  <a:lnTo>
                    <a:pt x="66675" y="309563"/>
                  </a:lnTo>
                  <a:lnTo>
                    <a:pt x="35718" y="345282"/>
                  </a:lnTo>
                  <a:lnTo>
                    <a:pt x="4762" y="390525"/>
                  </a:lnTo>
                  <a:lnTo>
                    <a:pt x="0" y="414338"/>
                  </a:lnTo>
                  <a:lnTo>
                    <a:pt x="2381" y="431007"/>
                  </a:lnTo>
                  <a:lnTo>
                    <a:pt x="16668" y="461963"/>
                  </a:lnTo>
                  <a:lnTo>
                    <a:pt x="40481" y="495300"/>
                  </a:lnTo>
                  <a:lnTo>
                    <a:pt x="71437" y="526257"/>
                  </a:lnTo>
                  <a:lnTo>
                    <a:pt x="90487" y="547688"/>
                  </a:lnTo>
                  <a:lnTo>
                    <a:pt x="128587" y="631032"/>
                  </a:lnTo>
                  <a:lnTo>
                    <a:pt x="197643" y="792957"/>
                  </a:lnTo>
                  <a:lnTo>
                    <a:pt x="264318" y="942975"/>
                  </a:lnTo>
                  <a:lnTo>
                    <a:pt x="361950" y="1164432"/>
                  </a:lnTo>
                  <a:lnTo>
                    <a:pt x="459581" y="1388269"/>
                  </a:lnTo>
                  <a:lnTo>
                    <a:pt x="521493" y="1526382"/>
                  </a:lnTo>
                  <a:lnTo>
                    <a:pt x="611981" y="1728788"/>
                  </a:lnTo>
                  <a:lnTo>
                    <a:pt x="728662" y="1733550"/>
                  </a:lnTo>
                  <a:lnTo>
                    <a:pt x="650081" y="1500188"/>
                  </a:lnTo>
                  <a:lnTo>
                    <a:pt x="583406" y="1302544"/>
                  </a:lnTo>
                  <a:lnTo>
                    <a:pt x="533400" y="1152525"/>
                  </a:lnTo>
                  <a:lnTo>
                    <a:pt x="483393" y="990600"/>
                  </a:lnTo>
                  <a:lnTo>
                    <a:pt x="440531" y="8501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2">
              <a:extLst>
                <a:ext uri="{FF2B5EF4-FFF2-40B4-BE49-F238E27FC236}">
                  <a16:creationId xmlns:a16="http://schemas.microsoft.com/office/drawing/2014/main" id="{46262CEB-BCC7-4E31-8476-94845A420BA6}"/>
                </a:ext>
              </a:extLst>
            </p:cNvPr>
            <p:cNvSpPr/>
            <p:nvPr/>
          </p:nvSpPr>
          <p:spPr>
            <a:xfrm rot="16200000">
              <a:off x="7246148" y="1681957"/>
              <a:ext cx="328613" cy="1384300"/>
            </a:xfrm>
            <a:custGeom>
              <a:avLst/>
              <a:gdLst>
                <a:gd name="connsiteX0" fmla="*/ 209550 w 328613"/>
                <a:gd name="connsiteY0" fmla="*/ 666750 h 1383506"/>
                <a:gd name="connsiteX1" fmla="*/ 197644 w 328613"/>
                <a:gd name="connsiteY1" fmla="*/ 602456 h 1383506"/>
                <a:gd name="connsiteX2" fmla="*/ 185738 w 328613"/>
                <a:gd name="connsiteY2" fmla="*/ 495300 h 1383506"/>
                <a:gd name="connsiteX3" fmla="*/ 178594 w 328613"/>
                <a:gd name="connsiteY3" fmla="*/ 402431 h 1383506"/>
                <a:gd name="connsiteX4" fmla="*/ 178594 w 328613"/>
                <a:gd name="connsiteY4" fmla="*/ 366712 h 1383506"/>
                <a:gd name="connsiteX5" fmla="*/ 180975 w 328613"/>
                <a:gd name="connsiteY5" fmla="*/ 300037 h 1383506"/>
                <a:gd name="connsiteX6" fmla="*/ 183356 w 328613"/>
                <a:gd name="connsiteY6" fmla="*/ 242887 h 1383506"/>
                <a:gd name="connsiteX7" fmla="*/ 190500 w 328613"/>
                <a:gd name="connsiteY7" fmla="*/ 192881 h 1383506"/>
                <a:gd name="connsiteX8" fmla="*/ 197644 w 328613"/>
                <a:gd name="connsiteY8" fmla="*/ 157162 h 1383506"/>
                <a:gd name="connsiteX9" fmla="*/ 204788 w 328613"/>
                <a:gd name="connsiteY9" fmla="*/ 133350 h 1383506"/>
                <a:gd name="connsiteX10" fmla="*/ 211931 w 328613"/>
                <a:gd name="connsiteY10" fmla="*/ 111918 h 1383506"/>
                <a:gd name="connsiteX11" fmla="*/ 228600 w 328613"/>
                <a:gd name="connsiteY11" fmla="*/ 80962 h 1383506"/>
                <a:gd name="connsiteX12" fmla="*/ 247650 w 328613"/>
                <a:gd name="connsiteY12" fmla="*/ 54768 h 1383506"/>
                <a:gd name="connsiteX13" fmla="*/ 309563 w 328613"/>
                <a:gd name="connsiteY13" fmla="*/ 0 h 1383506"/>
                <a:gd name="connsiteX14" fmla="*/ 145256 w 328613"/>
                <a:gd name="connsiteY14" fmla="*/ 4762 h 1383506"/>
                <a:gd name="connsiteX15" fmla="*/ 102394 w 328613"/>
                <a:gd name="connsiteY15" fmla="*/ 50006 h 1383506"/>
                <a:gd name="connsiteX16" fmla="*/ 80963 w 328613"/>
                <a:gd name="connsiteY16" fmla="*/ 80962 h 1383506"/>
                <a:gd name="connsiteX17" fmla="*/ 54769 w 328613"/>
                <a:gd name="connsiteY17" fmla="*/ 128587 h 1383506"/>
                <a:gd name="connsiteX18" fmla="*/ 35719 w 328613"/>
                <a:gd name="connsiteY18" fmla="*/ 171450 h 1383506"/>
                <a:gd name="connsiteX19" fmla="*/ 14288 w 328613"/>
                <a:gd name="connsiteY19" fmla="*/ 245268 h 1383506"/>
                <a:gd name="connsiteX20" fmla="*/ 2381 w 328613"/>
                <a:gd name="connsiteY20" fmla="*/ 316706 h 1383506"/>
                <a:gd name="connsiteX21" fmla="*/ 0 w 328613"/>
                <a:gd name="connsiteY21" fmla="*/ 390525 h 1383506"/>
                <a:gd name="connsiteX22" fmla="*/ 14288 w 328613"/>
                <a:gd name="connsiteY22" fmla="*/ 602456 h 1383506"/>
                <a:gd name="connsiteX23" fmla="*/ 21431 w 328613"/>
                <a:gd name="connsiteY23" fmla="*/ 702468 h 1383506"/>
                <a:gd name="connsiteX24" fmla="*/ 23813 w 328613"/>
                <a:gd name="connsiteY24" fmla="*/ 781050 h 1383506"/>
                <a:gd name="connsiteX25" fmla="*/ 33338 w 328613"/>
                <a:gd name="connsiteY25" fmla="*/ 878681 h 1383506"/>
                <a:gd name="connsiteX26" fmla="*/ 45244 w 328613"/>
                <a:gd name="connsiteY26" fmla="*/ 973931 h 1383506"/>
                <a:gd name="connsiteX27" fmla="*/ 66675 w 328613"/>
                <a:gd name="connsiteY27" fmla="*/ 1095375 h 1383506"/>
                <a:gd name="connsiteX28" fmla="*/ 88106 w 328613"/>
                <a:gd name="connsiteY28" fmla="*/ 1212056 h 1383506"/>
                <a:gd name="connsiteX29" fmla="*/ 114300 w 328613"/>
                <a:gd name="connsiteY29" fmla="*/ 1316831 h 1383506"/>
                <a:gd name="connsiteX30" fmla="*/ 126206 w 328613"/>
                <a:gd name="connsiteY30" fmla="*/ 1345406 h 1383506"/>
                <a:gd name="connsiteX31" fmla="*/ 142875 w 328613"/>
                <a:gd name="connsiteY31" fmla="*/ 1364456 h 1383506"/>
                <a:gd name="connsiteX32" fmla="*/ 161925 w 328613"/>
                <a:gd name="connsiteY32" fmla="*/ 1373981 h 1383506"/>
                <a:gd name="connsiteX33" fmla="*/ 180975 w 328613"/>
                <a:gd name="connsiteY33" fmla="*/ 1381125 h 1383506"/>
                <a:gd name="connsiteX34" fmla="*/ 202406 w 328613"/>
                <a:gd name="connsiteY34" fmla="*/ 1383506 h 1383506"/>
                <a:gd name="connsiteX35" fmla="*/ 221456 w 328613"/>
                <a:gd name="connsiteY35" fmla="*/ 1378743 h 1383506"/>
                <a:gd name="connsiteX36" fmla="*/ 235744 w 328613"/>
                <a:gd name="connsiteY36" fmla="*/ 1369218 h 1383506"/>
                <a:gd name="connsiteX37" fmla="*/ 247650 w 328613"/>
                <a:gd name="connsiteY37" fmla="*/ 1354931 h 1383506"/>
                <a:gd name="connsiteX38" fmla="*/ 266700 w 328613"/>
                <a:gd name="connsiteY38" fmla="*/ 1321593 h 1383506"/>
                <a:gd name="connsiteX39" fmla="*/ 292894 w 328613"/>
                <a:gd name="connsiteY39" fmla="*/ 1259681 h 1383506"/>
                <a:gd name="connsiteX40" fmla="*/ 314325 w 328613"/>
                <a:gd name="connsiteY40" fmla="*/ 1197768 h 1383506"/>
                <a:gd name="connsiteX41" fmla="*/ 326231 w 328613"/>
                <a:gd name="connsiteY41" fmla="*/ 1145381 h 1383506"/>
                <a:gd name="connsiteX42" fmla="*/ 328613 w 328613"/>
                <a:gd name="connsiteY42" fmla="*/ 1114425 h 1383506"/>
                <a:gd name="connsiteX43" fmla="*/ 326231 w 328613"/>
                <a:gd name="connsiteY43" fmla="*/ 1088231 h 1383506"/>
                <a:gd name="connsiteX44" fmla="*/ 314325 w 328613"/>
                <a:gd name="connsiteY44" fmla="*/ 1069181 h 1383506"/>
                <a:gd name="connsiteX45" fmla="*/ 292894 w 328613"/>
                <a:gd name="connsiteY45" fmla="*/ 997743 h 1383506"/>
                <a:gd name="connsiteX46" fmla="*/ 245269 w 328613"/>
                <a:gd name="connsiteY46" fmla="*/ 833437 h 1383506"/>
                <a:gd name="connsiteX47" fmla="*/ 209550 w 328613"/>
                <a:gd name="connsiteY47" fmla="*/ 666750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28613" h="1383506">
                  <a:moveTo>
                    <a:pt x="209550" y="666750"/>
                  </a:moveTo>
                  <a:lnTo>
                    <a:pt x="197644" y="602456"/>
                  </a:lnTo>
                  <a:lnTo>
                    <a:pt x="185738" y="495300"/>
                  </a:lnTo>
                  <a:lnTo>
                    <a:pt x="178594" y="402431"/>
                  </a:lnTo>
                  <a:lnTo>
                    <a:pt x="178594" y="366712"/>
                  </a:lnTo>
                  <a:cubicBezTo>
                    <a:pt x="179388" y="344487"/>
                    <a:pt x="180181" y="322262"/>
                    <a:pt x="180975" y="300037"/>
                  </a:cubicBezTo>
                  <a:cubicBezTo>
                    <a:pt x="181769" y="280987"/>
                    <a:pt x="182562" y="261937"/>
                    <a:pt x="183356" y="242887"/>
                  </a:cubicBezTo>
                  <a:lnTo>
                    <a:pt x="190500" y="192881"/>
                  </a:lnTo>
                  <a:lnTo>
                    <a:pt x="197644" y="157162"/>
                  </a:lnTo>
                  <a:lnTo>
                    <a:pt x="204788" y="133350"/>
                  </a:lnTo>
                  <a:lnTo>
                    <a:pt x="211931" y="111918"/>
                  </a:lnTo>
                  <a:lnTo>
                    <a:pt x="228600" y="80962"/>
                  </a:lnTo>
                  <a:lnTo>
                    <a:pt x="247650" y="54768"/>
                  </a:lnTo>
                  <a:lnTo>
                    <a:pt x="309563" y="0"/>
                  </a:lnTo>
                  <a:lnTo>
                    <a:pt x="145256" y="4762"/>
                  </a:lnTo>
                  <a:lnTo>
                    <a:pt x="102394" y="50006"/>
                  </a:lnTo>
                  <a:lnTo>
                    <a:pt x="80963" y="80962"/>
                  </a:lnTo>
                  <a:lnTo>
                    <a:pt x="54769" y="128587"/>
                  </a:lnTo>
                  <a:lnTo>
                    <a:pt x="35719" y="171450"/>
                  </a:lnTo>
                  <a:lnTo>
                    <a:pt x="14288" y="245268"/>
                  </a:lnTo>
                  <a:lnTo>
                    <a:pt x="2381" y="316706"/>
                  </a:lnTo>
                  <a:cubicBezTo>
                    <a:pt x="1587" y="341312"/>
                    <a:pt x="794" y="365919"/>
                    <a:pt x="0" y="390525"/>
                  </a:cubicBezTo>
                  <a:lnTo>
                    <a:pt x="14288" y="602456"/>
                  </a:lnTo>
                  <a:lnTo>
                    <a:pt x="21431" y="702468"/>
                  </a:lnTo>
                  <a:lnTo>
                    <a:pt x="23813" y="781050"/>
                  </a:lnTo>
                  <a:lnTo>
                    <a:pt x="33338" y="878681"/>
                  </a:lnTo>
                  <a:lnTo>
                    <a:pt x="45244" y="973931"/>
                  </a:lnTo>
                  <a:lnTo>
                    <a:pt x="66675" y="1095375"/>
                  </a:lnTo>
                  <a:lnTo>
                    <a:pt x="88106" y="1212056"/>
                  </a:lnTo>
                  <a:lnTo>
                    <a:pt x="114300" y="1316831"/>
                  </a:lnTo>
                  <a:lnTo>
                    <a:pt x="126206" y="1345406"/>
                  </a:lnTo>
                  <a:lnTo>
                    <a:pt x="142875" y="1364456"/>
                  </a:lnTo>
                  <a:lnTo>
                    <a:pt x="161925" y="1373981"/>
                  </a:lnTo>
                  <a:lnTo>
                    <a:pt x="180975" y="1381125"/>
                  </a:lnTo>
                  <a:lnTo>
                    <a:pt x="202406" y="1383506"/>
                  </a:lnTo>
                  <a:lnTo>
                    <a:pt x="221456" y="1378743"/>
                  </a:lnTo>
                  <a:lnTo>
                    <a:pt x="235744" y="1369218"/>
                  </a:lnTo>
                  <a:lnTo>
                    <a:pt x="247650" y="1354931"/>
                  </a:lnTo>
                  <a:lnTo>
                    <a:pt x="266700" y="1321593"/>
                  </a:lnTo>
                  <a:lnTo>
                    <a:pt x="292894" y="1259681"/>
                  </a:lnTo>
                  <a:lnTo>
                    <a:pt x="314325" y="1197768"/>
                  </a:lnTo>
                  <a:lnTo>
                    <a:pt x="326231" y="1145381"/>
                  </a:lnTo>
                  <a:lnTo>
                    <a:pt x="328613" y="1114425"/>
                  </a:lnTo>
                  <a:lnTo>
                    <a:pt x="326231" y="1088231"/>
                  </a:lnTo>
                  <a:lnTo>
                    <a:pt x="314325" y="1069181"/>
                  </a:lnTo>
                  <a:lnTo>
                    <a:pt x="292894" y="997743"/>
                  </a:lnTo>
                  <a:lnTo>
                    <a:pt x="245269" y="833437"/>
                  </a:lnTo>
                  <a:lnTo>
                    <a:pt x="209550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1">
              <a:extLst>
                <a:ext uri="{FF2B5EF4-FFF2-40B4-BE49-F238E27FC236}">
                  <a16:creationId xmlns:a16="http://schemas.microsoft.com/office/drawing/2014/main" id="{32281F5E-BC39-496B-B3F1-94781BF39097}"/>
                </a:ext>
              </a:extLst>
            </p:cNvPr>
            <p:cNvSpPr/>
            <p:nvPr/>
          </p:nvSpPr>
          <p:spPr>
            <a:xfrm rot="16200000">
              <a:off x="7162010" y="2648745"/>
              <a:ext cx="352425" cy="1262062"/>
            </a:xfrm>
            <a:custGeom>
              <a:avLst/>
              <a:gdLst>
                <a:gd name="connsiteX0" fmla="*/ 35719 w 352425"/>
                <a:gd name="connsiteY0" fmla="*/ 681038 h 1262063"/>
                <a:gd name="connsiteX1" fmla="*/ 21431 w 352425"/>
                <a:gd name="connsiteY1" fmla="*/ 552450 h 1262063"/>
                <a:gd name="connsiteX2" fmla="*/ 11906 w 352425"/>
                <a:gd name="connsiteY2" fmla="*/ 433388 h 1262063"/>
                <a:gd name="connsiteX3" fmla="*/ 2381 w 352425"/>
                <a:gd name="connsiteY3" fmla="*/ 311944 h 1262063"/>
                <a:gd name="connsiteX4" fmla="*/ 0 w 352425"/>
                <a:gd name="connsiteY4" fmla="*/ 226219 h 1262063"/>
                <a:gd name="connsiteX5" fmla="*/ 2381 w 352425"/>
                <a:gd name="connsiteY5" fmla="*/ 190500 h 1262063"/>
                <a:gd name="connsiteX6" fmla="*/ 7144 w 352425"/>
                <a:gd name="connsiteY6" fmla="*/ 159544 h 1262063"/>
                <a:gd name="connsiteX7" fmla="*/ 19050 w 352425"/>
                <a:gd name="connsiteY7" fmla="*/ 111919 h 1262063"/>
                <a:gd name="connsiteX8" fmla="*/ 35719 w 352425"/>
                <a:gd name="connsiteY8" fmla="*/ 69057 h 1262063"/>
                <a:gd name="connsiteX9" fmla="*/ 71437 w 352425"/>
                <a:gd name="connsiteY9" fmla="*/ 0 h 1262063"/>
                <a:gd name="connsiteX10" fmla="*/ 223837 w 352425"/>
                <a:gd name="connsiteY10" fmla="*/ 4763 h 1262063"/>
                <a:gd name="connsiteX11" fmla="*/ 185737 w 352425"/>
                <a:gd name="connsiteY11" fmla="*/ 71438 h 1262063"/>
                <a:gd name="connsiteX12" fmla="*/ 169069 w 352425"/>
                <a:gd name="connsiteY12" fmla="*/ 107157 h 1262063"/>
                <a:gd name="connsiteX13" fmla="*/ 159544 w 352425"/>
                <a:gd name="connsiteY13" fmla="*/ 152400 h 1262063"/>
                <a:gd name="connsiteX14" fmla="*/ 157162 w 352425"/>
                <a:gd name="connsiteY14" fmla="*/ 202407 h 1262063"/>
                <a:gd name="connsiteX15" fmla="*/ 161925 w 352425"/>
                <a:gd name="connsiteY15" fmla="*/ 280988 h 1262063"/>
                <a:gd name="connsiteX16" fmla="*/ 169069 w 352425"/>
                <a:gd name="connsiteY16" fmla="*/ 361950 h 1262063"/>
                <a:gd name="connsiteX17" fmla="*/ 183356 w 352425"/>
                <a:gd name="connsiteY17" fmla="*/ 452438 h 1262063"/>
                <a:gd name="connsiteX18" fmla="*/ 209550 w 352425"/>
                <a:gd name="connsiteY18" fmla="*/ 588169 h 1262063"/>
                <a:gd name="connsiteX19" fmla="*/ 238125 w 352425"/>
                <a:gd name="connsiteY19" fmla="*/ 702469 h 1262063"/>
                <a:gd name="connsiteX20" fmla="*/ 266700 w 352425"/>
                <a:gd name="connsiteY20" fmla="*/ 802482 h 1262063"/>
                <a:gd name="connsiteX21" fmla="*/ 288131 w 352425"/>
                <a:gd name="connsiteY21" fmla="*/ 871538 h 1262063"/>
                <a:gd name="connsiteX22" fmla="*/ 311944 w 352425"/>
                <a:gd name="connsiteY22" fmla="*/ 923925 h 1262063"/>
                <a:gd name="connsiteX23" fmla="*/ 326231 w 352425"/>
                <a:gd name="connsiteY23" fmla="*/ 952500 h 1262063"/>
                <a:gd name="connsiteX24" fmla="*/ 340519 w 352425"/>
                <a:gd name="connsiteY24" fmla="*/ 966788 h 1262063"/>
                <a:gd name="connsiteX25" fmla="*/ 347662 w 352425"/>
                <a:gd name="connsiteY25" fmla="*/ 976313 h 1262063"/>
                <a:gd name="connsiteX26" fmla="*/ 352425 w 352425"/>
                <a:gd name="connsiteY26" fmla="*/ 990600 h 1262063"/>
                <a:gd name="connsiteX27" fmla="*/ 347662 w 352425"/>
                <a:gd name="connsiteY27" fmla="*/ 1035844 h 1262063"/>
                <a:gd name="connsiteX28" fmla="*/ 330994 w 352425"/>
                <a:gd name="connsiteY28" fmla="*/ 1081088 h 1262063"/>
                <a:gd name="connsiteX29" fmla="*/ 309562 w 352425"/>
                <a:gd name="connsiteY29" fmla="*/ 1131094 h 1262063"/>
                <a:gd name="connsiteX30" fmla="*/ 295275 w 352425"/>
                <a:gd name="connsiteY30" fmla="*/ 1162050 h 1262063"/>
                <a:gd name="connsiteX31" fmla="*/ 271462 w 352425"/>
                <a:gd name="connsiteY31" fmla="*/ 1200150 h 1262063"/>
                <a:gd name="connsiteX32" fmla="*/ 242887 w 352425"/>
                <a:gd name="connsiteY32" fmla="*/ 1233488 h 1262063"/>
                <a:gd name="connsiteX33" fmla="*/ 219075 w 352425"/>
                <a:gd name="connsiteY33" fmla="*/ 1252538 h 1262063"/>
                <a:gd name="connsiteX34" fmla="*/ 197644 w 352425"/>
                <a:gd name="connsiteY34" fmla="*/ 1259682 h 1262063"/>
                <a:gd name="connsiteX35" fmla="*/ 183356 w 352425"/>
                <a:gd name="connsiteY35" fmla="*/ 1262063 h 1262063"/>
                <a:gd name="connsiteX36" fmla="*/ 154781 w 352425"/>
                <a:gd name="connsiteY36" fmla="*/ 1252538 h 1262063"/>
                <a:gd name="connsiteX37" fmla="*/ 133350 w 352425"/>
                <a:gd name="connsiteY37" fmla="*/ 1235869 h 1262063"/>
                <a:gd name="connsiteX38" fmla="*/ 119062 w 352425"/>
                <a:gd name="connsiteY38" fmla="*/ 1209675 h 1262063"/>
                <a:gd name="connsiteX39" fmla="*/ 102394 w 352425"/>
                <a:gd name="connsiteY39" fmla="*/ 1154907 h 1262063"/>
                <a:gd name="connsiteX40" fmla="*/ 73819 w 352425"/>
                <a:gd name="connsiteY40" fmla="*/ 1009650 h 1262063"/>
                <a:gd name="connsiteX41" fmla="*/ 50006 w 352425"/>
                <a:gd name="connsiteY41" fmla="*/ 831057 h 1262063"/>
                <a:gd name="connsiteX42" fmla="*/ 35719 w 352425"/>
                <a:gd name="connsiteY42" fmla="*/ 681038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52425" h="1262063">
                  <a:moveTo>
                    <a:pt x="35719" y="681038"/>
                  </a:moveTo>
                  <a:lnTo>
                    <a:pt x="21431" y="552450"/>
                  </a:lnTo>
                  <a:lnTo>
                    <a:pt x="11906" y="433388"/>
                  </a:lnTo>
                  <a:lnTo>
                    <a:pt x="2381" y="311944"/>
                  </a:lnTo>
                  <a:cubicBezTo>
                    <a:pt x="1587" y="283369"/>
                    <a:pt x="794" y="254794"/>
                    <a:pt x="0" y="226219"/>
                  </a:cubicBezTo>
                  <a:lnTo>
                    <a:pt x="2381" y="190500"/>
                  </a:lnTo>
                  <a:lnTo>
                    <a:pt x="7144" y="159544"/>
                  </a:lnTo>
                  <a:lnTo>
                    <a:pt x="19050" y="111919"/>
                  </a:lnTo>
                  <a:lnTo>
                    <a:pt x="35719" y="69057"/>
                  </a:lnTo>
                  <a:lnTo>
                    <a:pt x="71437" y="0"/>
                  </a:lnTo>
                  <a:lnTo>
                    <a:pt x="223837" y="4763"/>
                  </a:lnTo>
                  <a:lnTo>
                    <a:pt x="185737" y="71438"/>
                  </a:lnTo>
                  <a:lnTo>
                    <a:pt x="169069" y="107157"/>
                  </a:lnTo>
                  <a:lnTo>
                    <a:pt x="159544" y="152400"/>
                  </a:lnTo>
                  <a:lnTo>
                    <a:pt x="157162" y="202407"/>
                  </a:lnTo>
                  <a:lnTo>
                    <a:pt x="161925" y="280988"/>
                  </a:lnTo>
                  <a:lnTo>
                    <a:pt x="169069" y="361950"/>
                  </a:lnTo>
                  <a:lnTo>
                    <a:pt x="183356" y="452438"/>
                  </a:lnTo>
                  <a:lnTo>
                    <a:pt x="209550" y="588169"/>
                  </a:lnTo>
                  <a:lnTo>
                    <a:pt x="238125" y="702469"/>
                  </a:lnTo>
                  <a:lnTo>
                    <a:pt x="266700" y="802482"/>
                  </a:lnTo>
                  <a:lnTo>
                    <a:pt x="288131" y="871538"/>
                  </a:lnTo>
                  <a:lnTo>
                    <a:pt x="311944" y="923925"/>
                  </a:lnTo>
                  <a:lnTo>
                    <a:pt x="326231" y="952500"/>
                  </a:lnTo>
                  <a:lnTo>
                    <a:pt x="340519" y="966788"/>
                  </a:lnTo>
                  <a:lnTo>
                    <a:pt x="347662" y="976313"/>
                  </a:lnTo>
                  <a:lnTo>
                    <a:pt x="352425" y="990600"/>
                  </a:lnTo>
                  <a:lnTo>
                    <a:pt x="347662" y="1035844"/>
                  </a:lnTo>
                  <a:lnTo>
                    <a:pt x="330994" y="1081088"/>
                  </a:lnTo>
                  <a:lnTo>
                    <a:pt x="309562" y="1131094"/>
                  </a:lnTo>
                  <a:lnTo>
                    <a:pt x="295275" y="1162050"/>
                  </a:lnTo>
                  <a:lnTo>
                    <a:pt x="271462" y="1200150"/>
                  </a:lnTo>
                  <a:lnTo>
                    <a:pt x="242887" y="1233488"/>
                  </a:lnTo>
                  <a:lnTo>
                    <a:pt x="219075" y="1252538"/>
                  </a:lnTo>
                  <a:lnTo>
                    <a:pt x="197644" y="1259682"/>
                  </a:lnTo>
                  <a:lnTo>
                    <a:pt x="183356" y="1262063"/>
                  </a:lnTo>
                  <a:lnTo>
                    <a:pt x="154781" y="1252538"/>
                  </a:lnTo>
                  <a:lnTo>
                    <a:pt x="133350" y="1235869"/>
                  </a:lnTo>
                  <a:lnTo>
                    <a:pt x="119062" y="1209675"/>
                  </a:lnTo>
                  <a:lnTo>
                    <a:pt x="102394" y="1154907"/>
                  </a:lnTo>
                  <a:lnTo>
                    <a:pt x="73819" y="1009650"/>
                  </a:lnTo>
                  <a:lnTo>
                    <a:pt x="50006" y="831057"/>
                  </a:lnTo>
                  <a:lnTo>
                    <a:pt x="35719" y="681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0">
              <a:extLst>
                <a:ext uri="{FF2B5EF4-FFF2-40B4-BE49-F238E27FC236}">
                  <a16:creationId xmlns:a16="http://schemas.microsoft.com/office/drawing/2014/main" id="{EB17AE76-9734-4228-B4B2-F7934FA00E91}"/>
                </a:ext>
              </a:extLst>
            </p:cNvPr>
            <p:cNvSpPr/>
            <p:nvPr/>
          </p:nvSpPr>
          <p:spPr>
            <a:xfrm rot="16200000">
              <a:off x="7307265" y="3522663"/>
              <a:ext cx="377825" cy="1644650"/>
            </a:xfrm>
            <a:custGeom>
              <a:avLst/>
              <a:gdLst>
                <a:gd name="connsiteX0" fmla="*/ 61912 w 378618"/>
                <a:gd name="connsiteY0" fmla="*/ 578644 h 1645444"/>
                <a:gd name="connsiteX1" fmla="*/ 52387 w 378618"/>
                <a:gd name="connsiteY1" fmla="*/ 481012 h 1645444"/>
                <a:gd name="connsiteX2" fmla="*/ 38100 w 378618"/>
                <a:gd name="connsiteY2" fmla="*/ 328612 h 1645444"/>
                <a:gd name="connsiteX3" fmla="*/ 19050 w 378618"/>
                <a:gd name="connsiteY3" fmla="*/ 140494 h 1645444"/>
                <a:gd name="connsiteX4" fmla="*/ 0 w 378618"/>
                <a:gd name="connsiteY4" fmla="*/ 4762 h 1645444"/>
                <a:gd name="connsiteX5" fmla="*/ 188118 w 378618"/>
                <a:gd name="connsiteY5" fmla="*/ 0 h 1645444"/>
                <a:gd name="connsiteX6" fmla="*/ 188118 w 378618"/>
                <a:gd name="connsiteY6" fmla="*/ 111919 h 1645444"/>
                <a:gd name="connsiteX7" fmla="*/ 195262 w 378618"/>
                <a:gd name="connsiteY7" fmla="*/ 214312 h 1645444"/>
                <a:gd name="connsiteX8" fmla="*/ 204787 w 378618"/>
                <a:gd name="connsiteY8" fmla="*/ 309562 h 1645444"/>
                <a:gd name="connsiteX9" fmla="*/ 228600 w 378618"/>
                <a:gd name="connsiteY9" fmla="*/ 483394 h 1645444"/>
                <a:gd name="connsiteX10" fmla="*/ 280987 w 378618"/>
                <a:gd name="connsiteY10" fmla="*/ 752475 h 1645444"/>
                <a:gd name="connsiteX11" fmla="*/ 330993 w 378618"/>
                <a:gd name="connsiteY11" fmla="*/ 969169 h 1645444"/>
                <a:gd name="connsiteX12" fmla="*/ 340518 w 378618"/>
                <a:gd name="connsiteY12" fmla="*/ 1012031 h 1645444"/>
                <a:gd name="connsiteX13" fmla="*/ 350043 w 378618"/>
                <a:gd name="connsiteY13" fmla="*/ 1040606 h 1645444"/>
                <a:gd name="connsiteX14" fmla="*/ 361950 w 378618"/>
                <a:gd name="connsiteY14" fmla="*/ 1059656 h 1645444"/>
                <a:gd name="connsiteX15" fmla="*/ 371475 w 378618"/>
                <a:gd name="connsiteY15" fmla="*/ 1071562 h 1645444"/>
                <a:gd name="connsiteX16" fmla="*/ 376237 w 378618"/>
                <a:gd name="connsiteY16" fmla="*/ 1085850 h 1645444"/>
                <a:gd name="connsiteX17" fmla="*/ 378618 w 378618"/>
                <a:gd name="connsiteY17" fmla="*/ 1112044 h 1645444"/>
                <a:gd name="connsiteX18" fmla="*/ 376237 w 378618"/>
                <a:gd name="connsiteY18" fmla="*/ 1159669 h 1645444"/>
                <a:gd name="connsiteX19" fmla="*/ 366712 w 378618"/>
                <a:gd name="connsiteY19" fmla="*/ 1231106 h 1645444"/>
                <a:gd name="connsiteX20" fmla="*/ 340518 w 378618"/>
                <a:gd name="connsiteY20" fmla="*/ 1350169 h 1645444"/>
                <a:gd name="connsiteX21" fmla="*/ 314325 w 378618"/>
                <a:gd name="connsiteY21" fmla="*/ 1445419 h 1645444"/>
                <a:gd name="connsiteX22" fmla="*/ 295275 w 378618"/>
                <a:gd name="connsiteY22" fmla="*/ 1497806 h 1645444"/>
                <a:gd name="connsiteX23" fmla="*/ 271462 w 378618"/>
                <a:gd name="connsiteY23" fmla="*/ 1552575 h 1645444"/>
                <a:gd name="connsiteX24" fmla="*/ 247650 w 378618"/>
                <a:gd name="connsiteY24" fmla="*/ 1590675 h 1645444"/>
                <a:gd name="connsiteX25" fmla="*/ 219075 w 378618"/>
                <a:gd name="connsiteY25" fmla="*/ 1621631 h 1645444"/>
                <a:gd name="connsiteX26" fmla="*/ 185737 w 378618"/>
                <a:gd name="connsiteY26" fmla="*/ 1640681 h 1645444"/>
                <a:gd name="connsiteX27" fmla="*/ 169068 w 378618"/>
                <a:gd name="connsiteY27" fmla="*/ 1643062 h 1645444"/>
                <a:gd name="connsiteX28" fmla="*/ 152400 w 378618"/>
                <a:gd name="connsiteY28" fmla="*/ 1645444 h 1645444"/>
                <a:gd name="connsiteX29" fmla="*/ 128587 w 378618"/>
                <a:gd name="connsiteY29" fmla="*/ 1635919 h 1645444"/>
                <a:gd name="connsiteX30" fmla="*/ 109537 w 378618"/>
                <a:gd name="connsiteY30" fmla="*/ 1619250 h 1645444"/>
                <a:gd name="connsiteX31" fmla="*/ 92868 w 378618"/>
                <a:gd name="connsiteY31" fmla="*/ 1597819 h 1645444"/>
                <a:gd name="connsiteX32" fmla="*/ 78581 w 378618"/>
                <a:gd name="connsiteY32" fmla="*/ 1559719 h 1645444"/>
                <a:gd name="connsiteX33" fmla="*/ 73818 w 378618"/>
                <a:gd name="connsiteY33" fmla="*/ 1524000 h 1645444"/>
                <a:gd name="connsiteX34" fmla="*/ 69056 w 378618"/>
                <a:gd name="connsiteY34" fmla="*/ 1459706 h 1645444"/>
                <a:gd name="connsiteX35" fmla="*/ 69056 w 378618"/>
                <a:gd name="connsiteY35" fmla="*/ 1385887 h 1645444"/>
                <a:gd name="connsiteX36" fmla="*/ 71437 w 378618"/>
                <a:gd name="connsiteY36" fmla="*/ 1300162 h 1645444"/>
                <a:gd name="connsiteX37" fmla="*/ 78581 w 378618"/>
                <a:gd name="connsiteY37" fmla="*/ 1216819 h 1645444"/>
                <a:gd name="connsiteX38" fmla="*/ 80962 w 378618"/>
                <a:gd name="connsiteY38" fmla="*/ 1078706 h 1645444"/>
                <a:gd name="connsiteX39" fmla="*/ 76200 w 378618"/>
                <a:gd name="connsiteY39" fmla="*/ 907256 h 1645444"/>
                <a:gd name="connsiteX40" fmla="*/ 73818 w 378618"/>
                <a:gd name="connsiteY40" fmla="*/ 750094 h 1645444"/>
                <a:gd name="connsiteX41" fmla="*/ 61912 w 378618"/>
                <a:gd name="connsiteY41" fmla="*/ 578644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78618" h="1645444">
                  <a:moveTo>
                    <a:pt x="61912" y="578644"/>
                  </a:moveTo>
                  <a:lnTo>
                    <a:pt x="52387" y="481012"/>
                  </a:lnTo>
                  <a:lnTo>
                    <a:pt x="38100" y="328612"/>
                  </a:lnTo>
                  <a:lnTo>
                    <a:pt x="19050" y="140494"/>
                  </a:lnTo>
                  <a:lnTo>
                    <a:pt x="0" y="4762"/>
                  </a:lnTo>
                  <a:lnTo>
                    <a:pt x="188118" y="0"/>
                  </a:lnTo>
                  <a:lnTo>
                    <a:pt x="188118" y="111919"/>
                  </a:lnTo>
                  <a:lnTo>
                    <a:pt x="195262" y="214312"/>
                  </a:lnTo>
                  <a:lnTo>
                    <a:pt x="204787" y="309562"/>
                  </a:lnTo>
                  <a:lnTo>
                    <a:pt x="228600" y="483394"/>
                  </a:lnTo>
                  <a:lnTo>
                    <a:pt x="280987" y="752475"/>
                  </a:lnTo>
                  <a:lnTo>
                    <a:pt x="330993" y="969169"/>
                  </a:lnTo>
                  <a:lnTo>
                    <a:pt x="340518" y="1012031"/>
                  </a:lnTo>
                  <a:lnTo>
                    <a:pt x="350043" y="1040606"/>
                  </a:lnTo>
                  <a:lnTo>
                    <a:pt x="361950" y="1059656"/>
                  </a:lnTo>
                  <a:lnTo>
                    <a:pt x="371475" y="1071562"/>
                  </a:lnTo>
                  <a:lnTo>
                    <a:pt x="376237" y="1085850"/>
                  </a:lnTo>
                  <a:lnTo>
                    <a:pt x="378618" y="1112044"/>
                  </a:lnTo>
                  <a:lnTo>
                    <a:pt x="376237" y="1159669"/>
                  </a:lnTo>
                  <a:lnTo>
                    <a:pt x="366712" y="1231106"/>
                  </a:lnTo>
                  <a:lnTo>
                    <a:pt x="340518" y="1350169"/>
                  </a:lnTo>
                  <a:lnTo>
                    <a:pt x="314325" y="1445419"/>
                  </a:lnTo>
                  <a:lnTo>
                    <a:pt x="295275" y="1497806"/>
                  </a:lnTo>
                  <a:lnTo>
                    <a:pt x="271462" y="1552575"/>
                  </a:lnTo>
                  <a:lnTo>
                    <a:pt x="247650" y="1590675"/>
                  </a:lnTo>
                  <a:lnTo>
                    <a:pt x="219075" y="1621631"/>
                  </a:lnTo>
                  <a:lnTo>
                    <a:pt x="185737" y="1640681"/>
                  </a:lnTo>
                  <a:lnTo>
                    <a:pt x="169068" y="1643062"/>
                  </a:lnTo>
                  <a:lnTo>
                    <a:pt x="152400" y="1645444"/>
                  </a:lnTo>
                  <a:lnTo>
                    <a:pt x="128587" y="1635919"/>
                  </a:lnTo>
                  <a:lnTo>
                    <a:pt x="109537" y="1619250"/>
                  </a:lnTo>
                  <a:lnTo>
                    <a:pt x="92868" y="1597819"/>
                  </a:lnTo>
                  <a:lnTo>
                    <a:pt x="78581" y="1559719"/>
                  </a:lnTo>
                  <a:lnTo>
                    <a:pt x="73818" y="1524000"/>
                  </a:lnTo>
                  <a:lnTo>
                    <a:pt x="69056" y="1459706"/>
                  </a:lnTo>
                  <a:lnTo>
                    <a:pt x="69056" y="1385887"/>
                  </a:lnTo>
                  <a:cubicBezTo>
                    <a:pt x="69850" y="1357312"/>
                    <a:pt x="70643" y="1328737"/>
                    <a:pt x="71437" y="1300162"/>
                  </a:cubicBezTo>
                  <a:lnTo>
                    <a:pt x="78581" y="1216819"/>
                  </a:lnTo>
                  <a:cubicBezTo>
                    <a:pt x="79375" y="1170781"/>
                    <a:pt x="80168" y="1124744"/>
                    <a:pt x="80962" y="1078706"/>
                  </a:cubicBezTo>
                  <a:lnTo>
                    <a:pt x="76200" y="907256"/>
                  </a:lnTo>
                  <a:lnTo>
                    <a:pt x="73818" y="750094"/>
                  </a:lnTo>
                  <a:lnTo>
                    <a:pt x="61912" y="578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740406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BFB315F-5938-4C90-868E-4A546EC23070}"/>
              </a:ext>
            </a:extLst>
          </p:cNvPr>
          <p:cNvSpPr/>
          <p:nvPr/>
        </p:nvSpPr>
        <p:spPr>
          <a:xfrm>
            <a:off x="4181475" y="1646239"/>
            <a:ext cx="1246188" cy="439737"/>
          </a:xfrm>
          <a:custGeom>
            <a:avLst/>
            <a:gdLst>
              <a:gd name="connsiteX0" fmla="*/ 421481 w 1245394"/>
              <a:gd name="connsiteY0" fmla="*/ 161925 h 440531"/>
              <a:gd name="connsiteX1" fmla="*/ 226219 w 1245394"/>
              <a:gd name="connsiteY1" fmla="*/ 216694 h 440531"/>
              <a:gd name="connsiteX2" fmla="*/ 126206 w 1245394"/>
              <a:gd name="connsiteY2" fmla="*/ 245269 h 440531"/>
              <a:gd name="connsiteX3" fmla="*/ 0 w 1245394"/>
              <a:gd name="connsiteY3" fmla="*/ 278606 h 440531"/>
              <a:gd name="connsiteX4" fmla="*/ 57150 w 1245394"/>
              <a:gd name="connsiteY4" fmla="*/ 440531 h 440531"/>
              <a:gd name="connsiteX5" fmla="*/ 328613 w 1245394"/>
              <a:gd name="connsiteY5" fmla="*/ 359569 h 440531"/>
              <a:gd name="connsiteX6" fmla="*/ 588169 w 1245394"/>
              <a:gd name="connsiteY6" fmla="*/ 283369 h 440531"/>
              <a:gd name="connsiteX7" fmla="*/ 719138 w 1245394"/>
              <a:gd name="connsiteY7" fmla="*/ 245269 h 440531"/>
              <a:gd name="connsiteX8" fmla="*/ 731044 w 1245394"/>
              <a:gd name="connsiteY8" fmla="*/ 245269 h 440531"/>
              <a:gd name="connsiteX9" fmla="*/ 745331 w 1245394"/>
              <a:gd name="connsiteY9" fmla="*/ 247650 h 440531"/>
              <a:gd name="connsiteX10" fmla="*/ 1197769 w 1245394"/>
              <a:gd name="connsiteY10" fmla="*/ 280987 h 440531"/>
              <a:gd name="connsiteX11" fmla="*/ 1235869 w 1245394"/>
              <a:gd name="connsiteY11" fmla="*/ 250031 h 440531"/>
              <a:gd name="connsiteX12" fmla="*/ 1245394 w 1245394"/>
              <a:gd name="connsiteY12" fmla="*/ 233362 h 440531"/>
              <a:gd name="connsiteX13" fmla="*/ 1245394 w 1245394"/>
              <a:gd name="connsiteY13" fmla="*/ 219075 h 440531"/>
              <a:gd name="connsiteX14" fmla="*/ 1238250 w 1245394"/>
              <a:gd name="connsiteY14" fmla="*/ 197644 h 440531"/>
              <a:gd name="connsiteX15" fmla="*/ 1221581 w 1245394"/>
              <a:gd name="connsiteY15" fmla="*/ 171450 h 440531"/>
              <a:gd name="connsiteX16" fmla="*/ 1195388 w 1245394"/>
              <a:gd name="connsiteY16" fmla="*/ 150019 h 440531"/>
              <a:gd name="connsiteX17" fmla="*/ 1157288 w 1245394"/>
              <a:gd name="connsiteY17" fmla="*/ 126206 h 440531"/>
              <a:gd name="connsiteX18" fmla="*/ 1121569 w 1245394"/>
              <a:gd name="connsiteY18" fmla="*/ 104775 h 440531"/>
              <a:gd name="connsiteX19" fmla="*/ 1081088 w 1245394"/>
              <a:gd name="connsiteY19" fmla="*/ 73819 h 440531"/>
              <a:gd name="connsiteX20" fmla="*/ 1038225 w 1245394"/>
              <a:gd name="connsiteY20" fmla="*/ 47625 h 440531"/>
              <a:gd name="connsiteX21" fmla="*/ 973931 w 1245394"/>
              <a:gd name="connsiteY21" fmla="*/ 19050 h 440531"/>
              <a:gd name="connsiteX22" fmla="*/ 914400 w 1245394"/>
              <a:gd name="connsiteY22" fmla="*/ 0 h 440531"/>
              <a:gd name="connsiteX23" fmla="*/ 902494 w 1245394"/>
              <a:gd name="connsiteY23" fmla="*/ 0 h 440531"/>
              <a:gd name="connsiteX24" fmla="*/ 816769 w 1245394"/>
              <a:gd name="connsiteY24" fmla="*/ 33337 h 440531"/>
              <a:gd name="connsiteX25" fmla="*/ 628650 w 1245394"/>
              <a:gd name="connsiteY25" fmla="*/ 100012 h 440531"/>
              <a:gd name="connsiteX26" fmla="*/ 421481 w 1245394"/>
              <a:gd name="connsiteY26" fmla="*/ 161925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45394" h="440531">
                <a:moveTo>
                  <a:pt x="421481" y="161925"/>
                </a:moveTo>
                <a:lnTo>
                  <a:pt x="226219" y="216694"/>
                </a:lnTo>
                <a:lnTo>
                  <a:pt x="126206" y="245269"/>
                </a:lnTo>
                <a:lnTo>
                  <a:pt x="0" y="278606"/>
                </a:lnTo>
                <a:lnTo>
                  <a:pt x="57150" y="440531"/>
                </a:lnTo>
                <a:lnTo>
                  <a:pt x="328613" y="359569"/>
                </a:lnTo>
                <a:lnTo>
                  <a:pt x="588169" y="283369"/>
                </a:lnTo>
                <a:lnTo>
                  <a:pt x="719138" y="245269"/>
                </a:lnTo>
                <a:lnTo>
                  <a:pt x="731044" y="245269"/>
                </a:lnTo>
                <a:lnTo>
                  <a:pt x="745331" y="247650"/>
                </a:lnTo>
                <a:lnTo>
                  <a:pt x="1197769" y="280987"/>
                </a:lnTo>
                <a:lnTo>
                  <a:pt x="1235869" y="250031"/>
                </a:lnTo>
                <a:lnTo>
                  <a:pt x="1245394" y="233362"/>
                </a:lnTo>
                <a:lnTo>
                  <a:pt x="1245394" y="219075"/>
                </a:lnTo>
                <a:lnTo>
                  <a:pt x="1238250" y="197644"/>
                </a:lnTo>
                <a:lnTo>
                  <a:pt x="1221581" y="171450"/>
                </a:lnTo>
                <a:lnTo>
                  <a:pt x="1195388" y="150019"/>
                </a:lnTo>
                <a:lnTo>
                  <a:pt x="1157288" y="126206"/>
                </a:lnTo>
                <a:lnTo>
                  <a:pt x="1121569" y="104775"/>
                </a:lnTo>
                <a:lnTo>
                  <a:pt x="1081088" y="73819"/>
                </a:lnTo>
                <a:lnTo>
                  <a:pt x="1038225" y="47625"/>
                </a:lnTo>
                <a:lnTo>
                  <a:pt x="973931" y="19050"/>
                </a:lnTo>
                <a:lnTo>
                  <a:pt x="914400" y="0"/>
                </a:lnTo>
                <a:lnTo>
                  <a:pt x="902494" y="0"/>
                </a:lnTo>
                <a:lnTo>
                  <a:pt x="816769" y="33337"/>
                </a:lnTo>
                <a:lnTo>
                  <a:pt x="628650" y="100012"/>
                </a:lnTo>
                <a:lnTo>
                  <a:pt x="421481" y="1619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91285D2A-E54D-411B-9B42-18D5DC1FAB20}"/>
              </a:ext>
            </a:extLst>
          </p:cNvPr>
          <p:cNvSpPr/>
          <p:nvPr/>
        </p:nvSpPr>
        <p:spPr>
          <a:xfrm>
            <a:off x="6334125" y="1573214"/>
            <a:ext cx="590550" cy="1000125"/>
          </a:xfrm>
          <a:custGeom>
            <a:avLst/>
            <a:gdLst>
              <a:gd name="connsiteX0" fmla="*/ 271463 w 590550"/>
              <a:gd name="connsiteY0" fmla="*/ 435769 h 1000125"/>
              <a:gd name="connsiteX1" fmla="*/ 269081 w 590550"/>
              <a:gd name="connsiteY1" fmla="*/ 300038 h 1000125"/>
              <a:gd name="connsiteX2" fmla="*/ 261938 w 590550"/>
              <a:gd name="connsiteY2" fmla="*/ 261938 h 1000125"/>
              <a:gd name="connsiteX3" fmla="*/ 247650 w 590550"/>
              <a:gd name="connsiteY3" fmla="*/ 230982 h 1000125"/>
              <a:gd name="connsiteX4" fmla="*/ 223838 w 590550"/>
              <a:gd name="connsiteY4" fmla="*/ 195263 h 1000125"/>
              <a:gd name="connsiteX5" fmla="*/ 197644 w 590550"/>
              <a:gd name="connsiteY5" fmla="*/ 166688 h 1000125"/>
              <a:gd name="connsiteX6" fmla="*/ 166688 w 590550"/>
              <a:gd name="connsiteY6" fmla="*/ 140494 h 1000125"/>
              <a:gd name="connsiteX7" fmla="*/ 135731 w 590550"/>
              <a:gd name="connsiteY7" fmla="*/ 116682 h 1000125"/>
              <a:gd name="connsiteX8" fmla="*/ 100013 w 590550"/>
              <a:gd name="connsiteY8" fmla="*/ 95250 h 1000125"/>
              <a:gd name="connsiteX9" fmla="*/ 45244 w 590550"/>
              <a:gd name="connsiteY9" fmla="*/ 69057 h 1000125"/>
              <a:gd name="connsiteX10" fmla="*/ 11906 w 590550"/>
              <a:gd name="connsiteY10" fmla="*/ 50007 h 1000125"/>
              <a:gd name="connsiteX11" fmla="*/ 0 w 590550"/>
              <a:gd name="connsiteY11" fmla="*/ 40482 h 1000125"/>
              <a:gd name="connsiteX12" fmla="*/ 0 w 590550"/>
              <a:gd name="connsiteY12" fmla="*/ 26194 h 1000125"/>
              <a:gd name="connsiteX13" fmla="*/ 7144 w 590550"/>
              <a:gd name="connsiteY13" fmla="*/ 11907 h 1000125"/>
              <a:gd name="connsiteX14" fmla="*/ 33338 w 590550"/>
              <a:gd name="connsiteY14" fmla="*/ 0 h 1000125"/>
              <a:gd name="connsiteX15" fmla="*/ 102394 w 590550"/>
              <a:gd name="connsiteY15" fmla="*/ 0 h 1000125"/>
              <a:gd name="connsiteX16" fmla="*/ 202406 w 590550"/>
              <a:gd name="connsiteY16" fmla="*/ 4763 h 1000125"/>
              <a:gd name="connsiteX17" fmla="*/ 297656 w 590550"/>
              <a:gd name="connsiteY17" fmla="*/ 14288 h 1000125"/>
              <a:gd name="connsiteX18" fmla="*/ 392906 w 590550"/>
              <a:gd name="connsiteY18" fmla="*/ 26194 h 1000125"/>
              <a:gd name="connsiteX19" fmla="*/ 419100 w 590550"/>
              <a:gd name="connsiteY19" fmla="*/ 28575 h 1000125"/>
              <a:gd name="connsiteX20" fmla="*/ 457200 w 590550"/>
              <a:gd name="connsiteY20" fmla="*/ 38100 h 1000125"/>
              <a:gd name="connsiteX21" fmla="*/ 507206 w 590550"/>
              <a:gd name="connsiteY21" fmla="*/ 61913 h 1000125"/>
              <a:gd name="connsiteX22" fmla="*/ 540544 w 590550"/>
              <a:gd name="connsiteY22" fmla="*/ 83344 h 1000125"/>
              <a:gd name="connsiteX23" fmla="*/ 578644 w 590550"/>
              <a:gd name="connsiteY23" fmla="*/ 107157 h 1000125"/>
              <a:gd name="connsiteX24" fmla="*/ 588169 w 590550"/>
              <a:gd name="connsiteY24" fmla="*/ 121444 h 1000125"/>
              <a:gd name="connsiteX25" fmla="*/ 590550 w 590550"/>
              <a:gd name="connsiteY25" fmla="*/ 145257 h 1000125"/>
              <a:gd name="connsiteX26" fmla="*/ 581025 w 590550"/>
              <a:gd name="connsiteY26" fmla="*/ 200025 h 1000125"/>
              <a:gd name="connsiteX27" fmla="*/ 561975 w 590550"/>
              <a:gd name="connsiteY27" fmla="*/ 252413 h 1000125"/>
              <a:gd name="connsiteX28" fmla="*/ 557213 w 590550"/>
              <a:gd name="connsiteY28" fmla="*/ 280988 h 1000125"/>
              <a:gd name="connsiteX29" fmla="*/ 557213 w 590550"/>
              <a:gd name="connsiteY29" fmla="*/ 492919 h 1000125"/>
              <a:gd name="connsiteX30" fmla="*/ 557213 w 590550"/>
              <a:gd name="connsiteY30" fmla="*/ 769144 h 1000125"/>
              <a:gd name="connsiteX31" fmla="*/ 557213 w 590550"/>
              <a:gd name="connsiteY31" fmla="*/ 969169 h 1000125"/>
              <a:gd name="connsiteX32" fmla="*/ 290513 w 590550"/>
              <a:gd name="connsiteY32" fmla="*/ 1000125 h 1000125"/>
              <a:gd name="connsiteX33" fmla="*/ 288131 w 590550"/>
              <a:gd name="connsiteY33" fmla="*/ 814388 h 1000125"/>
              <a:gd name="connsiteX34" fmla="*/ 278606 w 590550"/>
              <a:gd name="connsiteY34" fmla="*/ 611982 h 1000125"/>
              <a:gd name="connsiteX35" fmla="*/ 271463 w 590550"/>
              <a:gd name="connsiteY35" fmla="*/ 435769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550" h="1000125">
                <a:moveTo>
                  <a:pt x="271463" y="435769"/>
                </a:moveTo>
                <a:lnTo>
                  <a:pt x="269081" y="300038"/>
                </a:lnTo>
                <a:lnTo>
                  <a:pt x="261938" y="261938"/>
                </a:lnTo>
                <a:lnTo>
                  <a:pt x="247650" y="230982"/>
                </a:lnTo>
                <a:lnTo>
                  <a:pt x="223838" y="195263"/>
                </a:lnTo>
                <a:lnTo>
                  <a:pt x="197644" y="166688"/>
                </a:lnTo>
                <a:lnTo>
                  <a:pt x="166688" y="140494"/>
                </a:lnTo>
                <a:lnTo>
                  <a:pt x="135731" y="116682"/>
                </a:lnTo>
                <a:lnTo>
                  <a:pt x="100013" y="95250"/>
                </a:lnTo>
                <a:lnTo>
                  <a:pt x="45244" y="69057"/>
                </a:lnTo>
                <a:lnTo>
                  <a:pt x="11906" y="50007"/>
                </a:lnTo>
                <a:lnTo>
                  <a:pt x="0" y="40482"/>
                </a:lnTo>
                <a:lnTo>
                  <a:pt x="0" y="26194"/>
                </a:lnTo>
                <a:lnTo>
                  <a:pt x="7144" y="11907"/>
                </a:lnTo>
                <a:lnTo>
                  <a:pt x="33338" y="0"/>
                </a:lnTo>
                <a:lnTo>
                  <a:pt x="102394" y="0"/>
                </a:lnTo>
                <a:lnTo>
                  <a:pt x="202406" y="4763"/>
                </a:lnTo>
                <a:lnTo>
                  <a:pt x="297656" y="14288"/>
                </a:lnTo>
                <a:lnTo>
                  <a:pt x="392906" y="26194"/>
                </a:lnTo>
                <a:lnTo>
                  <a:pt x="419100" y="28575"/>
                </a:lnTo>
                <a:lnTo>
                  <a:pt x="457200" y="38100"/>
                </a:lnTo>
                <a:lnTo>
                  <a:pt x="507206" y="61913"/>
                </a:lnTo>
                <a:lnTo>
                  <a:pt x="540544" y="83344"/>
                </a:lnTo>
                <a:lnTo>
                  <a:pt x="578644" y="107157"/>
                </a:lnTo>
                <a:lnTo>
                  <a:pt x="588169" y="121444"/>
                </a:lnTo>
                <a:lnTo>
                  <a:pt x="590550" y="145257"/>
                </a:lnTo>
                <a:lnTo>
                  <a:pt x="581025" y="200025"/>
                </a:lnTo>
                <a:lnTo>
                  <a:pt x="561975" y="252413"/>
                </a:lnTo>
                <a:lnTo>
                  <a:pt x="557213" y="280988"/>
                </a:lnTo>
                <a:lnTo>
                  <a:pt x="557213" y="492919"/>
                </a:lnTo>
                <a:lnTo>
                  <a:pt x="557213" y="769144"/>
                </a:lnTo>
                <a:lnTo>
                  <a:pt x="557213" y="969169"/>
                </a:lnTo>
                <a:lnTo>
                  <a:pt x="290513" y="1000125"/>
                </a:lnTo>
                <a:lnTo>
                  <a:pt x="288131" y="814388"/>
                </a:lnTo>
                <a:lnTo>
                  <a:pt x="278606" y="611982"/>
                </a:lnTo>
                <a:lnTo>
                  <a:pt x="271463" y="4357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186AA2B-6F60-444E-AF48-88AC81137B31}"/>
              </a:ext>
            </a:extLst>
          </p:cNvPr>
          <p:cNvSpPr/>
          <p:nvPr/>
        </p:nvSpPr>
        <p:spPr>
          <a:xfrm>
            <a:off x="4722814" y="1819275"/>
            <a:ext cx="700087" cy="1066800"/>
          </a:xfrm>
          <a:custGeom>
            <a:avLst/>
            <a:gdLst>
              <a:gd name="connsiteX0" fmla="*/ 145256 w 700087"/>
              <a:gd name="connsiteY0" fmla="*/ 526256 h 1066800"/>
              <a:gd name="connsiteX1" fmla="*/ 192881 w 700087"/>
              <a:gd name="connsiteY1" fmla="*/ 366713 h 1066800"/>
              <a:gd name="connsiteX2" fmla="*/ 230981 w 700087"/>
              <a:gd name="connsiteY2" fmla="*/ 240506 h 1066800"/>
              <a:gd name="connsiteX3" fmla="*/ 250031 w 700087"/>
              <a:gd name="connsiteY3" fmla="*/ 176213 h 1066800"/>
              <a:gd name="connsiteX4" fmla="*/ 254794 w 700087"/>
              <a:gd name="connsiteY4" fmla="*/ 150019 h 1066800"/>
              <a:gd name="connsiteX5" fmla="*/ 254794 w 700087"/>
              <a:gd name="connsiteY5" fmla="*/ 130969 h 1066800"/>
              <a:gd name="connsiteX6" fmla="*/ 245269 w 700087"/>
              <a:gd name="connsiteY6" fmla="*/ 109538 h 1066800"/>
              <a:gd name="connsiteX7" fmla="*/ 223837 w 700087"/>
              <a:gd name="connsiteY7" fmla="*/ 88106 h 1066800"/>
              <a:gd name="connsiteX8" fmla="*/ 216694 w 700087"/>
              <a:gd name="connsiteY8" fmla="*/ 83344 h 1066800"/>
              <a:gd name="connsiteX9" fmla="*/ 197644 w 700087"/>
              <a:gd name="connsiteY9" fmla="*/ 69056 h 1066800"/>
              <a:gd name="connsiteX10" fmla="*/ 152400 w 700087"/>
              <a:gd name="connsiteY10" fmla="*/ 73819 h 1066800"/>
              <a:gd name="connsiteX11" fmla="*/ 676275 w 700087"/>
              <a:gd name="connsiteY11" fmla="*/ 0 h 1066800"/>
              <a:gd name="connsiteX12" fmla="*/ 695325 w 700087"/>
              <a:gd name="connsiteY12" fmla="*/ 26194 h 1066800"/>
              <a:gd name="connsiteX13" fmla="*/ 700087 w 700087"/>
              <a:gd name="connsiteY13" fmla="*/ 50006 h 1066800"/>
              <a:gd name="connsiteX14" fmla="*/ 692944 w 700087"/>
              <a:gd name="connsiteY14" fmla="*/ 69056 h 1066800"/>
              <a:gd name="connsiteX15" fmla="*/ 657225 w 700087"/>
              <a:gd name="connsiteY15" fmla="*/ 107156 h 1066800"/>
              <a:gd name="connsiteX16" fmla="*/ 626269 w 700087"/>
              <a:gd name="connsiteY16" fmla="*/ 133350 h 1066800"/>
              <a:gd name="connsiteX17" fmla="*/ 604837 w 700087"/>
              <a:gd name="connsiteY17" fmla="*/ 150019 h 1066800"/>
              <a:gd name="connsiteX18" fmla="*/ 588169 w 700087"/>
              <a:gd name="connsiteY18" fmla="*/ 166688 h 1066800"/>
              <a:gd name="connsiteX19" fmla="*/ 569119 w 700087"/>
              <a:gd name="connsiteY19" fmla="*/ 190500 h 1066800"/>
              <a:gd name="connsiteX20" fmla="*/ 533400 w 700087"/>
              <a:gd name="connsiteY20" fmla="*/ 252413 h 1066800"/>
              <a:gd name="connsiteX21" fmla="*/ 447675 w 700087"/>
              <a:gd name="connsiteY21" fmla="*/ 411956 h 1066800"/>
              <a:gd name="connsiteX22" fmla="*/ 326231 w 700087"/>
              <a:gd name="connsiteY22" fmla="*/ 633413 h 1066800"/>
              <a:gd name="connsiteX23" fmla="*/ 214312 w 700087"/>
              <a:gd name="connsiteY23" fmla="*/ 833438 h 1066800"/>
              <a:gd name="connsiteX24" fmla="*/ 130969 w 700087"/>
              <a:gd name="connsiteY24" fmla="*/ 981075 h 1066800"/>
              <a:gd name="connsiteX25" fmla="*/ 102394 w 700087"/>
              <a:gd name="connsiteY25" fmla="*/ 1033463 h 1066800"/>
              <a:gd name="connsiteX26" fmla="*/ 30956 w 700087"/>
              <a:gd name="connsiteY26" fmla="*/ 1066800 h 1066800"/>
              <a:gd name="connsiteX27" fmla="*/ 11906 w 700087"/>
              <a:gd name="connsiteY27" fmla="*/ 1047750 h 1066800"/>
              <a:gd name="connsiteX28" fmla="*/ 2381 w 700087"/>
              <a:gd name="connsiteY28" fmla="*/ 1028700 h 1066800"/>
              <a:gd name="connsiteX29" fmla="*/ 0 w 700087"/>
              <a:gd name="connsiteY29" fmla="*/ 1004888 h 1066800"/>
              <a:gd name="connsiteX30" fmla="*/ 9525 w 700087"/>
              <a:gd name="connsiteY30" fmla="*/ 962025 h 1066800"/>
              <a:gd name="connsiteX31" fmla="*/ 52387 w 700087"/>
              <a:gd name="connsiteY31" fmla="*/ 828675 h 1066800"/>
              <a:gd name="connsiteX32" fmla="*/ 97631 w 700087"/>
              <a:gd name="connsiteY32" fmla="*/ 673894 h 1066800"/>
              <a:gd name="connsiteX33" fmla="*/ 145256 w 700087"/>
              <a:gd name="connsiteY33" fmla="*/ 526256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00087" h="1066800">
                <a:moveTo>
                  <a:pt x="145256" y="526256"/>
                </a:moveTo>
                <a:lnTo>
                  <a:pt x="192881" y="366713"/>
                </a:lnTo>
                <a:lnTo>
                  <a:pt x="230981" y="240506"/>
                </a:lnTo>
                <a:lnTo>
                  <a:pt x="250031" y="176213"/>
                </a:lnTo>
                <a:lnTo>
                  <a:pt x="254794" y="150019"/>
                </a:lnTo>
                <a:lnTo>
                  <a:pt x="254794" y="130969"/>
                </a:lnTo>
                <a:lnTo>
                  <a:pt x="245269" y="109538"/>
                </a:lnTo>
                <a:lnTo>
                  <a:pt x="223837" y="88106"/>
                </a:lnTo>
                <a:lnTo>
                  <a:pt x="216694" y="83344"/>
                </a:lnTo>
                <a:lnTo>
                  <a:pt x="197644" y="69056"/>
                </a:lnTo>
                <a:lnTo>
                  <a:pt x="152400" y="73819"/>
                </a:lnTo>
                <a:lnTo>
                  <a:pt x="676275" y="0"/>
                </a:lnTo>
                <a:lnTo>
                  <a:pt x="695325" y="26194"/>
                </a:lnTo>
                <a:lnTo>
                  <a:pt x="700087" y="50006"/>
                </a:lnTo>
                <a:lnTo>
                  <a:pt x="692944" y="69056"/>
                </a:lnTo>
                <a:lnTo>
                  <a:pt x="657225" y="107156"/>
                </a:lnTo>
                <a:lnTo>
                  <a:pt x="626269" y="133350"/>
                </a:lnTo>
                <a:lnTo>
                  <a:pt x="604837" y="150019"/>
                </a:lnTo>
                <a:lnTo>
                  <a:pt x="588169" y="166688"/>
                </a:lnTo>
                <a:lnTo>
                  <a:pt x="569119" y="190500"/>
                </a:lnTo>
                <a:lnTo>
                  <a:pt x="533400" y="252413"/>
                </a:lnTo>
                <a:lnTo>
                  <a:pt x="447675" y="411956"/>
                </a:lnTo>
                <a:lnTo>
                  <a:pt x="326231" y="633413"/>
                </a:lnTo>
                <a:lnTo>
                  <a:pt x="214312" y="833438"/>
                </a:lnTo>
                <a:lnTo>
                  <a:pt x="130969" y="981075"/>
                </a:lnTo>
                <a:lnTo>
                  <a:pt x="102394" y="1033463"/>
                </a:lnTo>
                <a:lnTo>
                  <a:pt x="30956" y="1066800"/>
                </a:lnTo>
                <a:lnTo>
                  <a:pt x="11906" y="1047750"/>
                </a:lnTo>
                <a:lnTo>
                  <a:pt x="2381" y="1028700"/>
                </a:lnTo>
                <a:lnTo>
                  <a:pt x="0" y="1004888"/>
                </a:lnTo>
                <a:lnTo>
                  <a:pt x="9525" y="962025"/>
                </a:lnTo>
                <a:lnTo>
                  <a:pt x="52387" y="828675"/>
                </a:lnTo>
                <a:lnTo>
                  <a:pt x="97631" y="673894"/>
                </a:lnTo>
                <a:lnTo>
                  <a:pt x="145256" y="5262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DBF3BC9-05FA-4B6E-81AC-35AF820B7AD6}"/>
              </a:ext>
            </a:extLst>
          </p:cNvPr>
          <p:cNvSpPr/>
          <p:nvPr/>
        </p:nvSpPr>
        <p:spPr>
          <a:xfrm>
            <a:off x="4733925" y="2820988"/>
            <a:ext cx="571500" cy="855662"/>
          </a:xfrm>
          <a:custGeom>
            <a:avLst/>
            <a:gdLst>
              <a:gd name="connsiteX0" fmla="*/ 502444 w 571500"/>
              <a:gd name="connsiteY0" fmla="*/ 492919 h 854869"/>
              <a:gd name="connsiteX1" fmla="*/ 469106 w 571500"/>
              <a:gd name="connsiteY1" fmla="*/ 400050 h 854869"/>
              <a:gd name="connsiteX2" fmla="*/ 438150 w 571500"/>
              <a:gd name="connsiteY2" fmla="*/ 330994 h 854869"/>
              <a:gd name="connsiteX3" fmla="*/ 409575 w 571500"/>
              <a:gd name="connsiteY3" fmla="*/ 283369 h 854869"/>
              <a:gd name="connsiteX4" fmla="*/ 376238 w 571500"/>
              <a:gd name="connsiteY4" fmla="*/ 230982 h 854869"/>
              <a:gd name="connsiteX5" fmla="*/ 340519 w 571500"/>
              <a:gd name="connsiteY5" fmla="*/ 185738 h 854869"/>
              <a:gd name="connsiteX6" fmla="*/ 304800 w 571500"/>
              <a:gd name="connsiteY6" fmla="*/ 145257 h 854869"/>
              <a:gd name="connsiteX7" fmla="*/ 264319 w 571500"/>
              <a:gd name="connsiteY7" fmla="*/ 104775 h 854869"/>
              <a:gd name="connsiteX8" fmla="*/ 207169 w 571500"/>
              <a:gd name="connsiteY8" fmla="*/ 59532 h 854869"/>
              <a:gd name="connsiteX9" fmla="*/ 154781 w 571500"/>
              <a:gd name="connsiteY9" fmla="*/ 28575 h 854869"/>
              <a:gd name="connsiteX10" fmla="*/ 114300 w 571500"/>
              <a:gd name="connsiteY10" fmla="*/ 9525 h 854869"/>
              <a:gd name="connsiteX11" fmla="*/ 85725 w 571500"/>
              <a:gd name="connsiteY11" fmla="*/ 0 h 854869"/>
              <a:gd name="connsiteX12" fmla="*/ 0 w 571500"/>
              <a:gd name="connsiteY12" fmla="*/ 40482 h 854869"/>
              <a:gd name="connsiteX13" fmla="*/ 16669 w 571500"/>
              <a:gd name="connsiteY13" fmla="*/ 61913 h 854869"/>
              <a:gd name="connsiteX14" fmla="*/ 38100 w 571500"/>
              <a:gd name="connsiteY14" fmla="*/ 83344 h 854869"/>
              <a:gd name="connsiteX15" fmla="*/ 54769 w 571500"/>
              <a:gd name="connsiteY15" fmla="*/ 100013 h 854869"/>
              <a:gd name="connsiteX16" fmla="*/ 92869 w 571500"/>
              <a:gd name="connsiteY16" fmla="*/ 128588 h 854869"/>
              <a:gd name="connsiteX17" fmla="*/ 114300 w 571500"/>
              <a:gd name="connsiteY17" fmla="*/ 147638 h 854869"/>
              <a:gd name="connsiteX18" fmla="*/ 159544 w 571500"/>
              <a:gd name="connsiteY18" fmla="*/ 197644 h 854869"/>
              <a:gd name="connsiteX19" fmla="*/ 190500 w 571500"/>
              <a:gd name="connsiteY19" fmla="*/ 233363 h 854869"/>
              <a:gd name="connsiteX20" fmla="*/ 214313 w 571500"/>
              <a:gd name="connsiteY20" fmla="*/ 269082 h 854869"/>
              <a:gd name="connsiteX21" fmla="*/ 240506 w 571500"/>
              <a:gd name="connsiteY21" fmla="*/ 307182 h 854869"/>
              <a:gd name="connsiteX22" fmla="*/ 264319 w 571500"/>
              <a:gd name="connsiteY22" fmla="*/ 347663 h 854869"/>
              <a:gd name="connsiteX23" fmla="*/ 285750 w 571500"/>
              <a:gd name="connsiteY23" fmla="*/ 388144 h 854869"/>
              <a:gd name="connsiteX24" fmla="*/ 302419 w 571500"/>
              <a:gd name="connsiteY24" fmla="*/ 431007 h 854869"/>
              <a:gd name="connsiteX25" fmla="*/ 314325 w 571500"/>
              <a:gd name="connsiteY25" fmla="*/ 469107 h 854869"/>
              <a:gd name="connsiteX26" fmla="*/ 321469 w 571500"/>
              <a:gd name="connsiteY26" fmla="*/ 521494 h 854869"/>
              <a:gd name="connsiteX27" fmla="*/ 326231 w 571500"/>
              <a:gd name="connsiteY27" fmla="*/ 573882 h 854869"/>
              <a:gd name="connsiteX28" fmla="*/ 330994 w 571500"/>
              <a:gd name="connsiteY28" fmla="*/ 631032 h 854869"/>
              <a:gd name="connsiteX29" fmla="*/ 335756 w 571500"/>
              <a:gd name="connsiteY29" fmla="*/ 711994 h 854869"/>
              <a:gd name="connsiteX30" fmla="*/ 333375 w 571500"/>
              <a:gd name="connsiteY30" fmla="*/ 816769 h 854869"/>
              <a:gd name="connsiteX31" fmla="*/ 571500 w 571500"/>
              <a:gd name="connsiteY31" fmla="*/ 854869 h 854869"/>
              <a:gd name="connsiteX32" fmla="*/ 569119 w 571500"/>
              <a:gd name="connsiteY32" fmla="*/ 816769 h 854869"/>
              <a:gd name="connsiteX33" fmla="*/ 564356 w 571500"/>
              <a:gd name="connsiteY33" fmla="*/ 762000 h 854869"/>
              <a:gd name="connsiteX34" fmla="*/ 552450 w 571500"/>
              <a:gd name="connsiteY34" fmla="*/ 702469 h 854869"/>
              <a:gd name="connsiteX35" fmla="*/ 535781 w 571500"/>
              <a:gd name="connsiteY35" fmla="*/ 623888 h 854869"/>
              <a:gd name="connsiteX36" fmla="*/ 502444 w 571500"/>
              <a:gd name="connsiteY36" fmla="*/ 492919 h 854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71500" h="854869">
                <a:moveTo>
                  <a:pt x="502444" y="492919"/>
                </a:moveTo>
                <a:lnTo>
                  <a:pt x="469106" y="400050"/>
                </a:lnTo>
                <a:lnTo>
                  <a:pt x="438150" y="330994"/>
                </a:lnTo>
                <a:lnTo>
                  <a:pt x="409575" y="283369"/>
                </a:lnTo>
                <a:lnTo>
                  <a:pt x="376238" y="230982"/>
                </a:lnTo>
                <a:lnTo>
                  <a:pt x="340519" y="185738"/>
                </a:lnTo>
                <a:lnTo>
                  <a:pt x="304800" y="145257"/>
                </a:lnTo>
                <a:lnTo>
                  <a:pt x="264319" y="104775"/>
                </a:lnTo>
                <a:lnTo>
                  <a:pt x="207169" y="59532"/>
                </a:lnTo>
                <a:lnTo>
                  <a:pt x="154781" y="28575"/>
                </a:lnTo>
                <a:lnTo>
                  <a:pt x="114300" y="9525"/>
                </a:lnTo>
                <a:lnTo>
                  <a:pt x="85725" y="0"/>
                </a:lnTo>
                <a:lnTo>
                  <a:pt x="0" y="40482"/>
                </a:lnTo>
                <a:lnTo>
                  <a:pt x="16669" y="61913"/>
                </a:lnTo>
                <a:lnTo>
                  <a:pt x="38100" y="83344"/>
                </a:lnTo>
                <a:lnTo>
                  <a:pt x="54769" y="100013"/>
                </a:lnTo>
                <a:lnTo>
                  <a:pt x="92869" y="128588"/>
                </a:lnTo>
                <a:lnTo>
                  <a:pt x="114300" y="147638"/>
                </a:lnTo>
                <a:lnTo>
                  <a:pt x="159544" y="197644"/>
                </a:lnTo>
                <a:lnTo>
                  <a:pt x="190500" y="233363"/>
                </a:lnTo>
                <a:lnTo>
                  <a:pt x="214313" y="269082"/>
                </a:lnTo>
                <a:lnTo>
                  <a:pt x="240506" y="307182"/>
                </a:lnTo>
                <a:lnTo>
                  <a:pt x="264319" y="347663"/>
                </a:lnTo>
                <a:lnTo>
                  <a:pt x="285750" y="388144"/>
                </a:lnTo>
                <a:lnTo>
                  <a:pt x="302419" y="431007"/>
                </a:lnTo>
                <a:lnTo>
                  <a:pt x="314325" y="469107"/>
                </a:lnTo>
                <a:lnTo>
                  <a:pt x="321469" y="521494"/>
                </a:lnTo>
                <a:lnTo>
                  <a:pt x="326231" y="573882"/>
                </a:lnTo>
                <a:lnTo>
                  <a:pt x="330994" y="631032"/>
                </a:lnTo>
                <a:lnTo>
                  <a:pt x="335756" y="711994"/>
                </a:lnTo>
                <a:cubicBezTo>
                  <a:pt x="334962" y="746919"/>
                  <a:pt x="334169" y="781844"/>
                  <a:pt x="333375" y="816769"/>
                </a:cubicBezTo>
                <a:lnTo>
                  <a:pt x="571500" y="854869"/>
                </a:lnTo>
                <a:lnTo>
                  <a:pt x="569119" y="816769"/>
                </a:lnTo>
                <a:lnTo>
                  <a:pt x="564356" y="762000"/>
                </a:lnTo>
                <a:lnTo>
                  <a:pt x="552450" y="702469"/>
                </a:lnTo>
                <a:lnTo>
                  <a:pt x="535781" y="623888"/>
                </a:lnTo>
                <a:lnTo>
                  <a:pt x="502444" y="4929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ACD9F40-FA17-42E9-A22A-59BC7B283B0C}"/>
              </a:ext>
            </a:extLst>
          </p:cNvPr>
          <p:cNvSpPr/>
          <p:nvPr/>
        </p:nvSpPr>
        <p:spPr>
          <a:xfrm>
            <a:off x="4918075" y="3557588"/>
            <a:ext cx="387350" cy="812800"/>
          </a:xfrm>
          <a:custGeom>
            <a:avLst/>
            <a:gdLst>
              <a:gd name="connsiteX0" fmla="*/ 242887 w 488156"/>
              <a:gd name="connsiteY0" fmla="*/ 178593 h 812006"/>
              <a:gd name="connsiteX1" fmla="*/ 250031 w 488156"/>
              <a:gd name="connsiteY1" fmla="*/ 102393 h 812006"/>
              <a:gd name="connsiteX2" fmla="*/ 250031 w 488156"/>
              <a:gd name="connsiteY2" fmla="*/ 73818 h 812006"/>
              <a:gd name="connsiteX3" fmla="*/ 254794 w 488156"/>
              <a:gd name="connsiteY3" fmla="*/ 0 h 812006"/>
              <a:gd name="connsiteX4" fmla="*/ 478631 w 488156"/>
              <a:gd name="connsiteY4" fmla="*/ 23812 h 812006"/>
              <a:gd name="connsiteX5" fmla="*/ 488156 w 488156"/>
              <a:gd name="connsiteY5" fmla="*/ 119062 h 812006"/>
              <a:gd name="connsiteX6" fmla="*/ 488156 w 488156"/>
              <a:gd name="connsiteY6" fmla="*/ 169068 h 812006"/>
              <a:gd name="connsiteX7" fmla="*/ 483394 w 488156"/>
              <a:gd name="connsiteY7" fmla="*/ 226218 h 812006"/>
              <a:gd name="connsiteX8" fmla="*/ 478631 w 488156"/>
              <a:gd name="connsiteY8" fmla="*/ 269081 h 812006"/>
              <a:gd name="connsiteX9" fmla="*/ 469106 w 488156"/>
              <a:gd name="connsiteY9" fmla="*/ 333375 h 812006"/>
              <a:gd name="connsiteX10" fmla="*/ 457200 w 488156"/>
              <a:gd name="connsiteY10" fmla="*/ 385762 h 812006"/>
              <a:gd name="connsiteX11" fmla="*/ 440531 w 488156"/>
              <a:gd name="connsiteY11" fmla="*/ 440531 h 812006"/>
              <a:gd name="connsiteX12" fmla="*/ 419100 w 488156"/>
              <a:gd name="connsiteY12" fmla="*/ 490537 h 812006"/>
              <a:gd name="connsiteX13" fmla="*/ 397669 w 488156"/>
              <a:gd name="connsiteY13" fmla="*/ 538162 h 812006"/>
              <a:gd name="connsiteX14" fmla="*/ 361950 w 488156"/>
              <a:gd name="connsiteY14" fmla="*/ 597693 h 812006"/>
              <a:gd name="connsiteX15" fmla="*/ 333375 w 488156"/>
              <a:gd name="connsiteY15" fmla="*/ 638175 h 812006"/>
              <a:gd name="connsiteX16" fmla="*/ 304800 w 488156"/>
              <a:gd name="connsiteY16" fmla="*/ 678656 h 812006"/>
              <a:gd name="connsiteX17" fmla="*/ 271462 w 488156"/>
              <a:gd name="connsiteY17" fmla="*/ 716756 h 812006"/>
              <a:gd name="connsiteX18" fmla="*/ 235744 w 488156"/>
              <a:gd name="connsiteY18" fmla="*/ 752475 h 812006"/>
              <a:gd name="connsiteX19" fmla="*/ 192881 w 488156"/>
              <a:gd name="connsiteY19" fmla="*/ 783431 h 812006"/>
              <a:gd name="connsiteX20" fmla="*/ 145256 w 488156"/>
              <a:gd name="connsiteY20" fmla="*/ 807243 h 812006"/>
              <a:gd name="connsiteX21" fmla="*/ 116681 w 488156"/>
              <a:gd name="connsiteY21" fmla="*/ 812006 h 812006"/>
              <a:gd name="connsiteX22" fmla="*/ 102394 w 488156"/>
              <a:gd name="connsiteY22" fmla="*/ 804862 h 812006"/>
              <a:gd name="connsiteX23" fmla="*/ 66675 w 488156"/>
              <a:gd name="connsiteY23" fmla="*/ 762000 h 812006"/>
              <a:gd name="connsiteX24" fmla="*/ 28575 w 488156"/>
              <a:gd name="connsiteY24" fmla="*/ 702468 h 812006"/>
              <a:gd name="connsiteX25" fmla="*/ 0 w 488156"/>
              <a:gd name="connsiteY25" fmla="*/ 654843 h 812006"/>
              <a:gd name="connsiteX26" fmla="*/ 26194 w 488156"/>
              <a:gd name="connsiteY26" fmla="*/ 476250 h 812006"/>
              <a:gd name="connsiteX27" fmla="*/ 76200 w 488156"/>
              <a:gd name="connsiteY27" fmla="*/ 454818 h 812006"/>
              <a:gd name="connsiteX28" fmla="*/ 100012 w 488156"/>
              <a:gd name="connsiteY28" fmla="*/ 442912 h 812006"/>
              <a:gd name="connsiteX29" fmla="*/ 140494 w 488156"/>
              <a:gd name="connsiteY29" fmla="*/ 416718 h 812006"/>
              <a:gd name="connsiteX30" fmla="*/ 169069 w 488156"/>
              <a:gd name="connsiteY30" fmla="*/ 390525 h 812006"/>
              <a:gd name="connsiteX31" fmla="*/ 190500 w 488156"/>
              <a:gd name="connsiteY31" fmla="*/ 361950 h 812006"/>
              <a:gd name="connsiteX32" fmla="*/ 204787 w 488156"/>
              <a:gd name="connsiteY32" fmla="*/ 335756 h 812006"/>
              <a:gd name="connsiteX33" fmla="*/ 219075 w 488156"/>
              <a:gd name="connsiteY33" fmla="*/ 304800 h 812006"/>
              <a:gd name="connsiteX34" fmla="*/ 226219 w 488156"/>
              <a:gd name="connsiteY34" fmla="*/ 273843 h 812006"/>
              <a:gd name="connsiteX35" fmla="*/ 242887 w 488156"/>
              <a:gd name="connsiteY35" fmla="*/ 178593 h 812006"/>
              <a:gd name="connsiteX0" fmla="*/ 242887 w 488156"/>
              <a:gd name="connsiteY0" fmla="*/ 178593 h 812006"/>
              <a:gd name="connsiteX1" fmla="*/ 250031 w 488156"/>
              <a:gd name="connsiteY1" fmla="*/ 102393 h 812006"/>
              <a:gd name="connsiteX2" fmla="*/ 250031 w 488156"/>
              <a:gd name="connsiteY2" fmla="*/ 73818 h 812006"/>
              <a:gd name="connsiteX3" fmla="*/ 254794 w 488156"/>
              <a:gd name="connsiteY3" fmla="*/ 0 h 812006"/>
              <a:gd name="connsiteX4" fmla="*/ 478631 w 488156"/>
              <a:gd name="connsiteY4" fmla="*/ 23812 h 812006"/>
              <a:gd name="connsiteX5" fmla="*/ 488156 w 488156"/>
              <a:gd name="connsiteY5" fmla="*/ 119062 h 812006"/>
              <a:gd name="connsiteX6" fmla="*/ 488156 w 488156"/>
              <a:gd name="connsiteY6" fmla="*/ 169068 h 812006"/>
              <a:gd name="connsiteX7" fmla="*/ 483394 w 488156"/>
              <a:gd name="connsiteY7" fmla="*/ 226218 h 812006"/>
              <a:gd name="connsiteX8" fmla="*/ 478631 w 488156"/>
              <a:gd name="connsiteY8" fmla="*/ 269081 h 812006"/>
              <a:gd name="connsiteX9" fmla="*/ 469106 w 488156"/>
              <a:gd name="connsiteY9" fmla="*/ 333375 h 812006"/>
              <a:gd name="connsiteX10" fmla="*/ 457200 w 488156"/>
              <a:gd name="connsiteY10" fmla="*/ 385762 h 812006"/>
              <a:gd name="connsiteX11" fmla="*/ 440531 w 488156"/>
              <a:gd name="connsiteY11" fmla="*/ 440531 h 812006"/>
              <a:gd name="connsiteX12" fmla="*/ 419100 w 488156"/>
              <a:gd name="connsiteY12" fmla="*/ 490537 h 812006"/>
              <a:gd name="connsiteX13" fmla="*/ 397669 w 488156"/>
              <a:gd name="connsiteY13" fmla="*/ 538162 h 812006"/>
              <a:gd name="connsiteX14" fmla="*/ 361950 w 488156"/>
              <a:gd name="connsiteY14" fmla="*/ 597693 h 812006"/>
              <a:gd name="connsiteX15" fmla="*/ 333375 w 488156"/>
              <a:gd name="connsiteY15" fmla="*/ 638175 h 812006"/>
              <a:gd name="connsiteX16" fmla="*/ 304800 w 488156"/>
              <a:gd name="connsiteY16" fmla="*/ 678656 h 812006"/>
              <a:gd name="connsiteX17" fmla="*/ 271462 w 488156"/>
              <a:gd name="connsiteY17" fmla="*/ 716756 h 812006"/>
              <a:gd name="connsiteX18" fmla="*/ 235744 w 488156"/>
              <a:gd name="connsiteY18" fmla="*/ 752475 h 812006"/>
              <a:gd name="connsiteX19" fmla="*/ 192881 w 488156"/>
              <a:gd name="connsiteY19" fmla="*/ 783431 h 812006"/>
              <a:gd name="connsiteX20" fmla="*/ 145256 w 488156"/>
              <a:gd name="connsiteY20" fmla="*/ 807243 h 812006"/>
              <a:gd name="connsiteX21" fmla="*/ 116681 w 488156"/>
              <a:gd name="connsiteY21" fmla="*/ 812006 h 812006"/>
              <a:gd name="connsiteX22" fmla="*/ 102394 w 488156"/>
              <a:gd name="connsiteY22" fmla="*/ 804862 h 812006"/>
              <a:gd name="connsiteX23" fmla="*/ 66675 w 488156"/>
              <a:gd name="connsiteY23" fmla="*/ 762000 h 812006"/>
              <a:gd name="connsiteX24" fmla="*/ 28575 w 488156"/>
              <a:gd name="connsiteY24" fmla="*/ 702468 h 812006"/>
              <a:gd name="connsiteX25" fmla="*/ 0 w 488156"/>
              <a:gd name="connsiteY25" fmla="*/ 654843 h 812006"/>
              <a:gd name="connsiteX26" fmla="*/ 76200 w 488156"/>
              <a:gd name="connsiteY26" fmla="*/ 454818 h 812006"/>
              <a:gd name="connsiteX27" fmla="*/ 100012 w 488156"/>
              <a:gd name="connsiteY27" fmla="*/ 442912 h 812006"/>
              <a:gd name="connsiteX28" fmla="*/ 140494 w 488156"/>
              <a:gd name="connsiteY28" fmla="*/ 416718 h 812006"/>
              <a:gd name="connsiteX29" fmla="*/ 169069 w 488156"/>
              <a:gd name="connsiteY29" fmla="*/ 390525 h 812006"/>
              <a:gd name="connsiteX30" fmla="*/ 190500 w 488156"/>
              <a:gd name="connsiteY30" fmla="*/ 361950 h 812006"/>
              <a:gd name="connsiteX31" fmla="*/ 204787 w 488156"/>
              <a:gd name="connsiteY31" fmla="*/ 335756 h 812006"/>
              <a:gd name="connsiteX32" fmla="*/ 219075 w 488156"/>
              <a:gd name="connsiteY32" fmla="*/ 304800 h 812006"/>
              <a:gd name="connsiteX33" fmla="*/ 226219 w 488156"/>
              <a:gd name="connsiteY33" fmla="*/ 273843 h 812006"/>
              <a:gd name="connsiteX34" fmla="*/ 242887 w 488156"/>
              <a:gd name="connsiteY34" fmla="*/ 178593 h 812006"/>
              <a:gd name="connsiteX0" fmla="*/ 242887 w 488156"/>
              <a:gd name="connsiteY0" fmla="*/ 178593 h 812006"/>
              <a:gd name="connsiteX1" fmla="*/ 250031 w 488156"/>
              <a:gd name="connsiteY1" fmla="*/ 102393 h 812006"/>
              <a:gd name="connsiteX2" fmla="*/ 250031 w 488156"/>
              <a:gd name="connsiteY2" fmla="*/ 73818 h 812006"/>
              <a:gd name="connsiteX3" fmla="*/ 254794 w 488156"/>
              <a:gd name="connsiteY3" fmla="*/ 0 h 812006"/>
              <a:gd name="connsiteX4" fmla="*/ 478631 w 488156"/>
              <a:gd name="connsiteY4" fmla="*/ 23812 h 812006"/>
              <a:gd name="connsiteX5" fmla="*/ 488156 w 488156"/>
              <a:gd name="connsiteY5" fmla="*/ 119062 h 812006"/>
              <a:gd name="connsiteX6" fmla="*/ 488156 w 488156"/>
              <a:gd name="connsiteY6" fmla="*/ 169068 h 812006"/>
              <a:gd name="connsiteX7" fmla="*/ 483394 w 488156"/>
              <a:gd name="connsiteY7" fmla="*/ 226218 h 812006"/>
              <a:gd name="connsiteX8" fmla="*/ 478631 w 488156"/>
              <a:gd name="connsiteY8" fmla="*/ 269081 h 812006"/>
              <a:gd name="connsiteX9" fmla="*/ 469106 w 488156"/>
              <a:gd name="connsiteY9" fmla="*/ 333375 h 812006"/>
              <a:gd name="connsiteX10" fmla="*/ 457200 w 488156"/>
              <a:gd name="connsiteY10" fmla="*/ 385762 h 812006"/>
              <a:gd name="connsiteX11" fmla="*/ 440531 w 488156"/>
              <a:gd name="connsiteY11" fmla="*/ 440531 h 812006"/>
              <a:gd name="connsiteX12" fmla="*/ 419100 w 488156"/>
              <a:gd name="connsiteY12" fmla="*/ 490537 h 812006"/>
              <a:gd name="connsiteX13" fmla="*/ 397669 w 488156"/>
              <a:gd name="connsiteY13" fmla="*/ 538162 h 812006"/>
              <a:gd name="connsiteX14" fmla="*/ 361950 w 488156"/>
              <a:gd name="connsiteY14" fmla="*/ 597693 h 812006"/>
              <a:gd name="connsiteX15" fmla="*/ 333375 w 488156"/>
              <a:gd name="connsiteY15" fmla="*/ 638175 h 812006"/>
              <a:gd name="connsiteX16" fmla="*/ 304800 w 488156"/>
              <a:gd name="connsiteY16" fmla="*/ 678656 h 812006"/>
              <a:gd name="connsiteX17" fmla="*/ 271462 w 488156"/>
              <a:gd name="connsiteY17" fmla="*/ 716756 h 812006"/>
              <a:gd name="connsiteX18" fmla="*/ 235744 w 488156"/>
              <a:gd name="connsiteY18" fmla="*/ 752475 h 812006"/>
              <a:gd name="connsiteX19" fmla="*/ 192881 w 488156"/>
              <a:gd name="connsiteY19" fmla="*/ 783431 h 812006"/>
              <a:gd name="connsiteX20" fmla="*/ 145256 w 488156"/>
              <a:gd name="connsiteY20" fmla="*/ 807243 h 812006"/>
              <a:gd name="connsiteX21" fmla="*/ 116681 w 488156"/>
              <a:gd name="connsiteY21" fmla="*/ 812006 h 812006"/>
              <a:gd name="connsiteX22" fmla="*/ 102394 w 488156"/>
              <a:gd name="connsiteY22" fmla="*/ 804862 h 812006"/>
              <a:gd name="connsiteX23" fmla="*/ 66675 w 488156"/>
              <a:gd name="connsiteY23" fmla="*/ 762000 h 812006"/>
              <a:gd name="connsiteX24" fmla="*/ 28575 w 488156"/>
              <a:gd name="connsiteY24" fmla="*/ 702468 h 812006"/>
              <a:gd name="connsiteX25" fmla="*/ 0 w 488156"/>
              <a:gd name="connsiteY25" fmla="*/ 654843 h 812006"/>
              <a:gd name="connsiteX26" fmla="*/ 100012 w 488156"/>
              <a:gd name="connsiteY26" fmla="*/ 442912 h 812006"/>
              <a:gd name="connsiteX27" fmla="*/ 140494 w 488156"/>
              <a:gd name="connsiteY27" fmla="*/ 416718 h 812006"/>
              <a:gd name="connsiteX28" fmla="*/ 169069 w 488156"/>
              <a:gd name="connsiteY28" fmla="*/ 390525 h 812006"/>
              <a:gd name="connsiteX29" fmla="*/ 190500 w 488156"/>
              <a:gd name="connsiteY29" fmla="*/ 361950 h 812006"/>
              <a:gd name="connsiteX30" fmla="*/ 204787 w 488156"/>
              <a:gd name="connsiteY30" fmla="*/ 335756 h 812006"/>
              <a:gd name="connsiteX31" fmla="*/ 219075 w 488156"/>
              <a:gd name="connsiteY31" fmla="*/ 304800 h 812006"/>
              <a:gd name="connsiteX32" fmla="*/ 226219 w 488156"/>
              <a:gd name="connsiteY32" fmla="*/ 273843 h 812006"/>
              <a:gd name="connsiteX33" fmla="*/ 242887 w 488156"/>
              <a:gd name="connsiteY33" fmla="*/ 178593 h 812006"/>
              <a:gd name="connsiteX0" fmla="*/ 214312 w 459581"/>
              <a:gd name="connsiteY0" fmla="*/ 178593 h 812006"/>
              <a:gd name="connsiteX1" fmla="*/ 221456 w 459581"/>
              <a:gd name="connsiteY1" fmla="*/ 102393 h 812006"/>
              <a:gd name="connsiteX2" fmla="*/ 221456 w 459581"/>
              <a:gd name="connsiteY2" fmla="*/ 73818 h 812006"/>
              <a:gd name="connsiteX3" fmla="*/ 226219 w 459581"/>
              <a:gd name="connsiteY3" fmla="*/ 0 h 812006"/>
              <a:gd name="connsiteX4" fmla="*/ 450056 w 459581"/>
              <a:gd name="connsiteY4" fmla="*/ 23812 h 812006"/>
              <a:gd name="connsiteX5" fmla="*/ 459581 w 459581"/>
              <a:gd name="connsiteY5" fmla="*/ 119062 h 812006"/>
              <a:gd name="connsiteX6" fmla="*/ 459581 w 459581"/>
              <a:gd name="connsiteY6" fmla="*/ 169068 h 812006"/>
              <a:gd name="connsiteX7" fmla="*/ 454819 w 459581"/>
              <a:gd name="connsiteY7" fmla="*/ 226218 h 812006"/>
              <a:gd name="connsiteX8" fmla="*/ 450056 w 459581"/>
              <a:gd name="connsiteY8" fmla="*/ 269081 h 812006"/>
              <a:gd name="connsiteX9" fmla="*/ 440531 w 459581"/>
              <a:gd name="connsiteY9" fmla="*/ 333375 h 812006"/>
              <a:gd name="connsiteX10" fmla="*/ 428625 w 459581"/>
              <a:gd name="connsiteY10" fmla="*/ 385762 h 812006"/>
              <a:gd name="connsiteX11" fmla="*/ 411956 w 459581"/>
              <a:gd name="connsiteY11" fmla="*/ 440531 h 812006"/>
              <a:gd name="connsiteX12" fmla="*/ 390525 w 459581"/>
              <a:gd name="connsiteY12" fmla="*/ 490537 h 812006"/>
              <a:gd name="connsiteX13" fmla="*/ 369094 w 459581"/>
              <a:gd name="connsiteY13" fmla="*/ 538162 h 812006"/>
              <a:gd name="connsiteX14" fmla="*/ 333375 w 459581"/>
              <a:gd name="connsiteY14" fmla="*/ 597693 h 812006"/>
              <a:gd name="connsiteX15" fmla="*/ 304800 w 459581"/>
              <a:gd name="connsiteY15" fmla="*/ 638175 h 812006"/>
              <a:gd name="connsiteX16" fmla="*/ 276225 w 459581"/>
              <a:gd name="connsiteY16" fmla="*/ 678656 h 812006"/>
              <a:gd name="connsiteX17" fmla="*/ 242887 w 459581"/>
              <a:gd name="connsiteY17" fmla="*/ 716756 h 812006"/>
              <a:gd name="connsiteX18" fmla="*/ 207169 w 459581"/>
              <a:gd name="connsiteY18" fmla="*/ 752475 h 812006"/>
              <a:gd name="connsiteX19" fmla="*/ 164306 w 459581"/>
              <a:gd name="connsiteY19" fmla="*/ 783431 h 812006"/>
              <a:gd name="connsiteX20" fmla="*/ 116681 w 459581"/>
              <a:gd name="connsiteY20" fmla="*/ 807243 h 812006"/>
              <a:gd name="connsiteX21" fmla="*/ 88106 w 459581"/>
              <a:gd name="connsiteY21" fmla="*/ 812006 h 812006"/>
              <a:gd name="connsiteX22" fmla="*/ 73819 w 459581"/>
              <a:gd name="connsiteY22" fmla="*/ 804862 h 812006"/>
              <a:gd name="connsiteX23" fmla="*/ 38100 w 459581"/>
              <a:gd name="connsiteY23" fmla="*/ 762000 h 812006"/>
              <a:gd name="connsiteX24" fmla="*/ 0 w 459581"/>
              <a:gd name="connsiteY24" fmla="*/ 702468 h 812006"/>
              <a:gd name="connsiteX25" fmla="*/ 71437 w 459581"/>
              <a:gd name="connsiteY25" fmla="*/ 442912 h 812006"/>
              <a:gd name="connsiteX26" fmla="*/ 111919 w 459581"/>
              <a:gd name="connsiteY26" fmla="*/ 416718 h 812006"/>
              <a:gd name="connsiteX27" fmla="*/ 140494 w 459581"/>
              <a:gd name="connsiteY27" fmla="*/ 390525 h 812006"/>
              <a:gd name="connsiteX28" fmla="*/ 161925 w 459581"/>
              <a:gd name="connsiteY28" fmla="*/ 361950 h 812006"/>
              <a:gd name="connsiteX29" fmla="*/ 176212 w 459581"/>
              <a:gd name="connsiteY29" fmla="*/ 335756 h 812006"/>
              <a:gd name="connsiteX30" fmla="*/ 190500 w 459581"/>
              <a:gd name="connsiteY30" fmla="*/ 304800 h 812006"/>
              <a:gd name="connsiteX31" fmla="*/ 197644 w 459581"/>
              <a:gd name="connsiteY31" fmla="*/ 273843 h 812006"/>
              <a:gd name="connsiteX32" fmla="*/ 214312 w 459581"/>
              <a:gd name="connsiteY32" fmla="*/ 178593 h 812006"/>
              <a:gd name="connsiteX0" fmla="*/ 176212 w 421481"/>
              <a:gd name="connsiteY0" fmla="*/ 178593 h 812006"/>
              <a:gd name="connsiteX1" fmla="*/ 183356 w 421481"/>
              <a:gd name="connsiteY1" fmla="*/ 102393 h 812006"/>
              <a:gd name="connsiteX2" fmla="*/ 183356 w 421481"/>
              <a:gd name="connsiteY2" fmla="*/ 73818 h 812006"/>
              <a:gd name="connsiteX3" fmla="*/ 188119 w 421481"/>
              <a:gd name="connsiteY3" fmla="*/ 0 h 812006"/>
              <a:gd name="connsiteX4" fmla="*/ 411956 w 421481"/>
              <a:gd name="connsiteY4" fmla="*/ 23812 h 812006"/>
              <a:gd name="connsiteX5" fmla="*/ 421481 w 421481"/>
              <a:gd name="connsiteY5" fmla="*/ 119062 h 812006"/>
              <a:gd name="connsiteX6" fmla="*/ 421481 w 421481"/>
              <a:gd name="connsiteY6" fmla="*/ 169068 h 812006"/>
              <a:gd name="connsiteX7" fmla="*/ 416719 w 421481"/>
              <a:gd name="connsiteY7" fmla="*/ 226218 h 812006"/>
              <a:gd name="connsiteX8" fmla="*/ 411956 w 421481"/>
              <a:gd name="connsiteY8" fmla="*/ 269081 h 812006"/>
              <a:gd name="connsiteX9" fmla="*/ 402431 w 421481"/>
              <a:gd name="connsiteY9" fmla="*/ 333375 h 812006"/>
              <a:gd name="connsiteX10" fmla="*/ 390525 w 421481"/>
              <a:gd name="connsiteY10" fmla="*/ 385762 h 812006"/>
              <a:gd name="connsiteX11" fmla="*/ 373856 w 421481"/>
              <a:gd name="connsiteY11" fmla="*/ 440531 h 812006"/>
              <a:gd name="connsiteX12" fmla="*/ 352425 w 421481"/>
              <a:gd name="connsiteY12" fmla="*/ 490537 h 812006"/>
              <a:gd name="connsiteX13" fmla="*/ 330994 w 421481"/>
              <a:gd name="connsiteY13" fmla="*/ 538162 h 812006"/>
              <a:gd name="connsiteX14" fmla="*/ 295275 w 421481"/>
              <a:gd name="connsiteY14" fmla="*/ 597693 h 812006"/>
              <a:gd name="connsiteX15" fmla="*/ 266700 w 421481"/>
              <a:gd name="connsiteY15" fmla="*/ 638175 h 812006"/>
              <a:gd name="connsiteX16" fmla="*/ 238125 w 421481"/>
              <a:gd name="connsiteY16" fmla="*/ 678656 h 812006"/>
              <a:gd name="connsiteX17" fmla="*/ 204787 w 421481"/>
              <a:gd name="connsiteY17" fmla="*/ 716756 h 812006"/>
              <a:gd name="connsiteX18" fmla="*/ 169069 w 421481"/>
              <a:gd name="connsiteY18" fmla="*/ 752475 h 812006"/>
              <a:gd name="connsiteX19" fmla="*/ 126206 w 421481"/>
              <a:gd name="connsiteY19" fmla="*/ 783431 h 812006"/>
              <a:gd name="connsiteX20" fmla="*/ 78581 w 421481"/>
              <a:gd name="connsiteY20" fmla="*/ 807243 h 812006"/>
              <a:gd name="connsiteX21" fmla="*/ 50006 w 421481"/>
              <a:gd name="connsiteY21" fmla="*/ 812006 h 812006"/>
              <a:gd name="connsiteX22" fmla="*/ 35719 w 421481"/>
              <a:gd name="connsiteY22" fmla="*/ 804862 h 812006"/>
              <a:gd name="connsiteX23" fmla="*/ 0 w 421481"/>
              <a:gd name="connsiteY23" fmla="*/ 762000 h 812006"/>
              <a:gd name="connsiteX24" fmla="*/ 33337 w 421481"/>
              <a:gd name="connsiteY24" fmla="*/ 442912 h 812006"/>
              <a:gd name="connsiteX25" fmla="*/ 73819 w 421481"/>
              <a:gd name="connsiteY25" fmla="*/ 416718 h 812006"/>
              <a:gd name="connsiteX26" fmla="*/ 102394 w 421481"/>
              <a:gd name="connsiteY26" fmla="*/ 390525 h 812006"/>
              <a:gd name="connsiteX27" fmla="*/ 123825 w 421481"/>
              <a:gd name="connsiteY27" fmla="*/ 361950 h 812006"/>
              <a:gd name="connsiteX28" fmla="*/ 138112 w 421481"/>
              <a:gd name="connsiteY28" fmla="*/ 335756 h 812006"/>
              <a:gd name="connsiteX29" fmla="*/ 152400 w 421481"/>
              <a:gd name="connsiteY29" fmla="*/ 304800 h 812006"/>
              <a:gd name="connsiteX30" fmla="*/ 159544 w 421481"/>
              <a:gd name="connsiteY30" fmla="*/ 273843 h 812006"/>
              <a:gd name="connsiteX31" fmla="*/ 176212 w 421481"/>
              <a:gd name="connsiteY31" fmla="*/ 178593 h 812006"/>
              <a:gd name="connsiteX0" fmla="*/ 142875 w 388144"/>
              <a:gd name="connsiteY0" fmla="*/ 178593 h 812006"/>
              <a:gd name="connsiteX1" fmla="*/ 150019 w 388144"/>
              <a:gd name="connsiteY1" fmla="*/ 102393 h 812006"/>
              <a:gd name="connsiteX2" fmla="*/ 150019 w 388144"/>
              <a:gd name="connsiteY2" fmla="*/ 73818 h 812006"/>
              <a:gd name="connsiteX3" fmla="*/ 154782 w 388144"/>
              <a:gd name="connsiteY3" fmla="*/ 0 h 812006"/>
              <a:gd name="connsiteX4" fmla="*/ 378619 w 388144"/>
              <a:gd name="connsiteY4" fmla="*/ 23812 h 812006"/>
              <a:gd name="connsiteX5" fmla="*/ 388144 w 388144"/>
              <a:gd name="connsiteY5" fmla="*/ 119062 h 812006"/>
              <a:gd name="connsiteX6" fmla="*/ 388144 w 388144"/>
              <a:gd name="connsiteY6" fmla="*/ 169068 h 812006"/>
              <a:gd name="connsiteX7" fmla="*/ 383382 w 388144"/>
              <a:gd name="connsiteY7" fmla="*/ 226218 h 812006"/>
              <a:gd name="connsiteX8" fmla="*/ 378619 w 388144"/>
              <a:gd name="connsiteY8" fmla="*/ 269081 h 812006"/>
              <a:gd name="connsiteX9" fmla="*/ 369094 w 388144"/>
              <a:gd name="connsiteY9" fmla="*/ 333375 h 812006"/>
              <a:gd name="connsiteX10" fmla="*/ 357188 w 388144"/>
              <a:gd name="connsiteY10" fmla="*/ 385762 h 812006"/>
              <a:gd name="connsiteX11" fmla="*/ 340519 w 388144"/>
              <a:gd name="connsiteY11" fmla="*/ 440531 h 812006"/>
              <a:gd name="connsiteX12" fmla="*/ 319088 w 388144"/>
              <a:gd name="connsiteY12" fmla="*/ 490537 h 812006"/>
              <a:gd name="connsiteX13" fmla="*/ 297657 w 388144"/>
              <a:gd name="connsiteY13" fmla="*/ 538162 h 812006"/>
              <a:gd name="connsiteX14" fmla="*/ 261938 w 388144"/>
              <a:gd name="connsiteY14" fmla="*/ 597693 h 812006"/>
              <a:gd name="connsiteX15" fmla="*/ 233363 w 388144"/>
              <a:gd name="connsiteY15" fmla="*/ 638175 h 812006"/>
              <a:gd name="connsiteX16" fmla="*/ 204788 w 388144"/>
              <a:gd name="connsiteY16" fmla="*/ 678656 h 812006"/>
              <a:gd name="connsiteX17" fmla="*/ 171450 w 388144"/>
              <a:gd name="connsiteY17" fmla="*/ 716756 h 812006"/>
              <a:gd name="connsiteX18" fmla="*/ 135732 w 388144"/>
              <a:gd name="connsiteY18" fmla="*/ 752475 h 812006"/>
              <a:gd name="connsiteX19" fmla="*/ 92869 w 388144"/>
              <a:gd name="connsiteY19" fmla="*/ 783431 h 812006"/>
              <a:gd name="connsiteX20" fmla="*/ 45244 w 388144"/>
              <a:gd name="connsiteY20" fmla="*/ 807243 h 812006"/>
              <a:gd name="connsiteX21" fmla="*/ 16669 w 388144"/>
              <a:gd name="connsiteY21" fmla="*/ 812006 h 812006"/>
              <a:gd name="connsiteX22" fmla="*/ 2382 w 388144"/>
              <a:gd name="connsiteY22" fmla="*/ 804862 h 812006"/>
              <a:gd name="connsiteX23" fmla="*/ 0 w 388144"/>
              <a:gd name="connsiteY23" fmla="*/ 442912 h 812006"/>
              <a:gd name="connsiteX24" fmla="*/ 40482 w 388144"/>
              <a:gd name="connsiteY24" fmla="*/ 416718 h 812006"/>
              <a:gd name="connsiteX25" fmla="*/ 69057 w 388144"/>
              <a:gd name="connsiteY25" fmla="*/ 390525 h 812006"/>
              <a:gd name="connsiteX26" fmla="*/ 90488 w 388144"/>
              <a:gd name="connsiteY26" fmla="*/ 361950 h 812006"/>
              <a:gd name="connsiteX27" fmla="*/ 104775 w 388144"/>
              <a:gd name="connsiteY27" fmla="*/ 335756 h 812006"/>
              <a:gd name="connsiteX28" fmla="*/ 119063 w 388144"/>
              <a:gd name="connsiteY28" fmla="*/ 304800 h 812006"/>
              <a:gd name="connsiteX29" fmla="*/ 126207 w 388144"/>
              <a:gd name="connsiteY29" fmla="*/ 273843 h 812006"/>
              <a:gd name="connsiteX30" fmla="*/ 142875 w 388144"/>
              <a:gd name="connsiteY30" fmla="*/ 178593 h 81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144" h="812006">
                <a:moveTo>
                  <a:pt x="142875" y="178593"/>
                </a:moveTo>
                <a:lnTo>
                  <a:pt x="150019" y="102393"/>
                </a:lnTo>
                <a:lnTo>
                  <a:pt x="150019" y="73818"/>
                </a:lnTo>
                <a:lnTo>
                  <a:pt x="154782" y="0"/>
                </a:lnTo>
                <a:lnTo>
                  <a:pt x="378619" y="23812"/>
                </a:lnTo>
                <a:lnTo>
                  <a:pt x="388144" y="119062"/>
                </a:lnTo>
                <a:lnTo>
                  <a:pt x="388144" y="169068"/>
                </a:lnTo>
                <a:lnTo>
                  <a:pt x="383382" y="226218"/>
                </a:lnTo>
                <a:lnTo>
                  <a:pt x="378619" y="269081"/>
                </a:lnTo>
                <a:lnTo>
                  <a:pt x="369094" y="333375"/>
                </a:lnTo>
                <a:lnTo>
                  <a:pt x="357188" y="385762"/>
                </a:lnTo>
                <a:lnTo>
                  <a:pt x="340519" y="440531"/>
                </a:lnTo>
                <a:lnTo>
                  <a:pt x="319088" y="490537"/>
                </a:lnTo>
                <a:lnTo>
                  <a:pt x="297657" y="538162"/>
                </a:lnTo>
                <a:lnTo>
                  <a:pt x="261938" y="597693"/>
                </a:lnTo>
                <a:lnTo>
                  <a:pt x="233363" y="638175"/>
                </a:lnTo>
                <a:lnTo>
                  <a:pt x="204788" y="678656"/>
                </a:lnTo>
                <a:lnTo>
                  <a:pt x="171450" y="716756"/>
                </a:lnTo>
                <a:lnTo>
                  <a:pt x="135732" y="752475"/>
                </a:lnTo>
                <a:lnTo>
                  <a:pt x="92869" y="783431"/>
                </a:lnTo>
                <a:lnTo>
                  <a:pt x="45244" y="807243"/>
                </a:lnTo>
                <a:lnTo>
                  <a:pt x="16669" y="812006"/>
                </a:lnTo>
                <a:lnTo>
                  <a:pt x="2382" y="804862"/>
                </a:lnTo>
                <a:lnTo>
                  <a:pt x="0" y="442912"/>
                </a:lnTo>
                <a:lnTo>
                  <a:pt x="40482" y="416718"/>
                </a:lnTo>
                <a:lnTo>
                  <a:pt x="69057" y="390525"/>
                </a:lnTo>
                <a:lnTo>
                  <a:pt x="90488" y="361950"/>
                </a:lnTo>
                <a:lnTo>
                  <a:pt x="104775" y="335756"/>
                </a:lnTo>
                <a:lnTo>
                  <a:pt x="119063" y="304800"/>
                </a:lnTo>
                <a:lnTo>
                  <a:pt x="126207" y="273843"/>
                </a:lnTo>
                <a:lnTo>
                  <a:pt x="142875" y="1785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4106B8CA-1E59-4E96-ABC4-FF6362141B59}"/>
              </a:ext>
            </a:extLst>
          </p:cNvPr>
          <p:cNvSpPr/>
          <p:nvPr/>
        </p:nvSpPr>
        <p:spPr>
          <a:xfrm>
            <a:off x="4529138" y="3990976"/>
            <a:ext cx="412750" cy="379413"/>
          </a:xfrm>
          <a:custGeom>
            <a:avLst/>
            <a:gdLst>
              <a:gd name="connsiteX0" fmla="*/ 280987 w 413543"/>
              <a:gd name="connsiteY0" fmla="*/ 42863 h 378619"/>
              <a:gd name="connsiteX1" fmla="*/ 92868 w 413543"/>
              <a:gd name="connsiteY1" fmla="*/ 45244 h 378619"/>
              <a:gd name="connsiteX2" fmla="*/ 28575 w 413543"/>
              <a:gd name="connsiteY2" fmla="*/ 45244 h 378619"/>
              <a:gd name="connsiteX3" fmla="*/ 11906 w 413543"/>
              <a:gd name="connsiteY3" fmla="*/ 47625 h 378619"/>
              <a:gd name="connsiteX4" fmla="*/ 0 w 413543"/>
              <a:gd name="connsiteY4" fmla="*/ 61913 h 378619"/>
              <a:gd name="connsiteX5" fmla="*/ 2381 w 413543"/>
              <a:gd name="connsiteY5" fmla="*/ 78581 h 378619"/>
              <a:gd name="connsiteX6" fmla="*/ 16668 w 413543"/>
              <a:gd name="connsiteY6" fmla="*/ 95250 h 378619"/>
              <a:gd name="connsiteX7" fmla="*/ 42862 w 413543"/>
              <a:gd name="connsiteY7" fmla="*/ 111919 h 378619"/>
              <a:gd name="connsiteX8" fmla="*/ 71437 w 413543"/>
              <a:gd name="connsiteY8" fmla="*/ 128588 h 378619"/>
              <a:gd name="connsiteX9" fmla="*/ 126206 w 413543"/>
              <a:gd name="connsiteY9" fmla="*/ 154781 h 378619"/>
              <a:gd name="connsiteX10" fmla="*/ 228600 w 413543"/>
              <a:gd name="connsiteY10" fmla="*/ 200025 h 378619"/>
              <a:gd name="connsiteX11" fmla="*/ 290512 w 413543"/>
              <a:gd name="connsiteY11" fmla="*/ 223838 h 378619"/>
              <a:gd name="connsiteX12" fmla="*/ 314325 w 413543"/>
              <a:gd name="connsiteY12" fmla="*/ 269081 h 378619"/>
              <a:gd name="connsiteX13" fmla="*/ 338137 w 413543"/>
              <a:gd name="connsiteY13" fmla="*/ 307181 h 378619"/>
              <a:gd name="connsiteX14" fmla="*/ 359568 w 413543"/>
              <a:gd name="connsiteY14" fmla="*/ 335756 h 378619"/>
              <a:gd name="connsiteX15" fmla="*/ 388143 w 413543"/>
              <a:gd name="connsiteY15" fmla="*/ 369094 h 378619"/>
              <a:gd name="connsiteX16" fmla="*/ 404812 w 413543"/>
              <a:gd name="connsiteY16" fmla="*/ 378619 h 378619"/>
              <a:gd name="connsiteX17" fmla="*/ 407193 w 413543"/>
              <a:gd name="connsiteY17" fmla="*/ 0 h 378619"/>
              <a:gd name="connsiteX18" fmla="*/ 390525 w 413543"/>
              <a:gd name="connsiteY18" fmla="*/ 9525 h 378619"/>
              <a:gd name="connsiteX19" fmla="*/ 345281 w 413543"/>
              <a:gd name="connsiteY19" fmla="*/ 35719 h 378619"/>
              <a:gd name="connsiteX20" fmla="*/ 280987 w 413543"/>
              <a:gd name="connsiteY20" fmla="*/ 42863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13543" h="378619">
                <a:moveTo>
                  <a:pt x="280987" y="42863"/>
                </a:moveTo>
                <a:lnTo>
                  <a:pt x="92868" y="45244"/>
                </a:lnTo>
                <a:lnTo>
                  <a:pt x="28575" y="45244"/>
                </a:lnTo>
                <a:lnTo>
                  <a:pt x="11906" y="47625"/>
                </a:lnTo>
                <a:lnTo>
                  <a:pt x="0" y="61913"/>
                </a:lnTo>
                <a:lnTo>
                  <a:pt x="2381" y="78581"/>
                </a:lnTo>
                <a:lnTo>
                  <a:pt x="16668" y="95250"/>
                </a:lnTo>
                <a:lnTo>
                  <a:pt x="42862" y="111919"/>
                </a:lnTo>
                <a:lnTo>
                  <a:pt x="71437" y="128588"/>
                </a:lnTo>
                <a:lnTo>
                  <a:pt x="126206" y="154781"/>
                </a:lnTo>
                <a:lnTo>
                  <a:pt x="228600" y="200025"/>
                </a:lnTo>
                <a:lnTo>
                  <a:pt x="290512" y="223838"/>
                </a:lnTo>
                <a:lnTo>
                  <a:pt x="314325" y="269081"/>
                </a:lnTo>
                <a:lnTo>
                  <a:pt x="338137" y="307181"/>
                </a:lnTo>
                <a:lnTo>
                  <a:pt x="359568" y="335756"/>
                </a:lnTo>
                <a:lnTo>
                  <a:pt x="388143" y="369094"/>
                </a:lnTo>
                <a:lnTo>
                  <a:pt x="404812" y="378619"/>
                </a:lnTo>
                <a:cubicBezTo>
                  <a:pt x="405606" y="252413"/>
                  <a:pt x="413543" y="58737"/>
                  <a:pt x="407193" y="0"/>
                </a:cubicBezTo>
                <a:lnTo>
                  <a:pt x="390525" y="9525"/>
                </a:lnTo>
                <a:lnTo>
                  <a:pt x="345281" y="35719"/>
                </a:lnTo>
                <a:lnTo>
                  <a:pt x="280987" y="428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23B7A6B9-C61E-44CB-80F5-8D4AB25C6089}"/>
              </a:ext>
            </a:extLst>
          </p:cNvPr>
          <p:cNvSpPr/>
          <p:nvPr/>
        </p:nvSpPr>
        <p:spPr>
          <a:xfrm rot="16200000">
            <a:off x="2095501" y="3632201"/>
            <a:ext cx="4113213" cy="442913"/>
          </a:xfrm>
          <a:custGeom>
            <a:avLst/>
            <a:gdLst>
              <a:gd name="connsiteX0" fmla="*/ 2518849 w 4113100"/>
              <a:gd name="connsiteY0" fmla="*/ 180160 h 441903"/>
              <a:gd name="connsiteX1" fmla="*/ 3059330 w 4113100"/>
              <a:gd name="connsiteY1" fmla="*/ 186959 h 441903"/>
              <a:gd name="connsiteX2" fmla="*/ 3508032 w 4113100"/>
              <a:gd name="connsiteY2" fmla="*/ 190358 h 441903"/>
              <a:gd name="connsiteX3" fmla="*/ 3779973 w 4113100"/>
              <a:gd name="connsiteY3" fmla="*/ 193757 h 441903"/>
              <a:gd name="connsiteX4" fmla="*/ 3827562 w 4113100"/>
              <a:gd name="connsiteY4" fmla="*/ 190358 h 441903"/>
              <a:gd name="connsiteX5" fmla="*/ 3881951 w 4113100"/>
              <a:gd name="connsiteY5" fmla="*/ 173362 h 441903"/>
              <a:gd name="connsiteX6" fmla="*/ 3939738 w 4113100"/>
              <a:gd name="connsiteY6" fmla="*/ 146168 h 441903"/>
              <a:gd name="connsiteX7" fmla="*/ 3983928 w 4113100"/>
              <a:gd name="connsiteY7" fmla="*/ 112175 h 441903"/>
              <a:gd name="connsiteX8" fmla="*/ 4014522 w 4113100"/>
              <a:gd name="connsiteY8" fmla="*/ 81582 h 441903"/>
              <a:gd name="connsiteX9" fmla="*/ 4041716 w 4113100"/>
              <a:gd name="connsiteY9" fmla="*/ 50989 h 441903"/>
              <a:gd name="connsiteX10" fmla="*/ 4058712 w 4113100"/>
              <a:gd name="connsiteY10" fmla="*/ 23795 h 441903"/>
              <a:gd name="connsiteX11" fmla="*/ 4075708 w 4113100"/>
              <a:gd name="connsiteY11" fmla="*/ 6798 h 441903"/>
              <a:gd name="connsiteX12" fmla="*/ 4096104 w 4113100"/>
              <a:gd name="connsiteY12" fmla="*/ 0 h 441903"/>
              <a:gd name="connsiteX13" fmla="*/ 4106301 w 4113100"/>
              <a:gd name="connsiteY13" fmla="*/ 0 h 441903"/>
              <a:gd name="connsiteX14" fmla="*/ 4113100 w 4113100"/>
              <a:gd name="connsiteY14" fmla="*/ 10198 h 441903"/>
              <a:gd name="connsiteX15" fmla="*/ 4113100 w 4113100"/>
              <a:gd name="connsiteY15" fmla="*/ 44190 h 441903"/>
              <a:gd name="connsiteX16" fmla="*/ 4102902 w 4113100"/>
              <a:gd name="connsiteY16" fmla="*/ 105377 h 441903"/>
              <a:gd name="connsiteX17" fmla="*/ 4085906 w 4113100"/>
              <a:gd name="connsiteY17" fmla="*/ 159765 h 441903"/>
              <a:gd name="connsiteX18" fmla="*/ 4055313 w 4113100"/>
              <a:gd name="connsiteY18" fmla="*/ 261743 h 441903"/>
              <a:gd name="connsiteX19" fmla="*/ 4011122 w 4113100"/>
              <a:gd name="connsiteY19" fmla="*/ 384116 h 441903"/>
              <a:gd name="connsiteX20" fmla="*/ 3868354 w 4113100"/>
              <a:gd name="connsiteY20" fmla="*/ 441903 h 441903"/>
              <a:gd name="connsiteX21" fmla="*/ 3681394 w 4113100"/>
              <a:gd name="connsiteY21" fmla="*/ 435105 h 441903"/>
              <a:gd name="connsiteX22" fmla="*/ 3460443 w 4113100"/>
              <a:gd name="connsiteY22" fmla="*/ 431705 h 441903"/>
              <a:gd name="connsiteX23" fmla="*/ 3219096 w 4113100"/>
              <a:gd name="connsiteY23" fmla="*/ 431705 h 441903"/>
              <a:gd name="connsiteX24" fmla="*/ 2841778 w 4113100"/>
              <a:gd name="connsiteY24" fmla="*/ 428306 h 441903"/>
              <a:gd name="connsiteX25" fmla="*/ 2573237 w 4113100"/>
              <a:gd name="connsiteY25" fmla="*/ 421508 h 441903"/>
              <a:gd name="connsiteX26" fmla="*/ 2297897 w 4113100"/>
              <a:gd name="connsiteY26" fmla="*/ 421508 h 441903"/>
              <a:gd name="connsiteX27" fmla="*/ 2022557 w 4113100"/>
              <a:gd name="connsiteY27" fmla="*/ 414709 h 441903"/>
              <a:gd name="connsiteX28" fmla="*/ 1631643 w 4113100"/>
              <a:gd name="connsiteY28" fmla="*/ 411310 h 441903"/>
              <a:gd name="connsiteX29" fmla="*/ 1380098 w 4113100"/>
              <a:gd name="connsiteY29" fmla="*/ 407911 h 441903"/>
              <a:gd name="connsiteX30" fmla="*/ 1179542 w 4113100"/>
              <a:gd name="connsiteY30" fmla="*/ 407911 h 441903"/>
              <a:gd name="connsiteX31" fmla="*/ 927997 w 4113100"/>
              <a:gd name="connsiteY31" fmla="*/ 401112 h 441903"/>
              <a:gd name="connsiteX32" fmla="*/ 693448 w 4113100"/>
              <a:gd name="connsiteY32" fmla="*/ 401112 h 441903"/>
              <a:gd name="connsiteX33" fmla="*/ 482694 w 4113100"/>
              <a:gd name="connsiteY33" fmla="*/ 397713 h 441903"/>
              <a:gd name="connsiteX34" fmla="*/ 261742 w 4113100"/>
              <a:gd name="connsiteY34" fmla="*/ 394314 h 441903"/>
              <a:gd name="connsiteX35" fmla="*/ 183559 w 4113100"/>
              <a:gd name="connsiteY35" fmla="*/ 390914 h 441903"/>
              <a:gd name="connsiteX36" fmla="*/ 132571 w 4113100"/>
              <a:gd name="connsiteY36" fmla="*/ 384116 h 441903"/>
              <a:gd name="connsiteX37" fmla="*/ 88380 w 4113100"/>
              <a:gd name="connsiteY37" fmla="*/ 373918 h 441903"/>
              <a:gd name="connsiteX38" fmla="*/ 33992 w 4113100"/>
              <a:gd name="connsiteY38" fmla="*/ 356922 h 441903"/>
              <a:gd name="connsiteX39" fmla="*/ 13597 w 4113100"/>
              <a:gd name="connsiteY39" fmla="*/ 346724 h 441903"/>
              <a:gd name="connsiteX40" fmla="*/ 0 w 4113100"/>
              <a:gd name="connsiteY40" fmla="*/ 329728 h 441903"/>
              <a:gd name="connsiteX41" fmla="*/ 0 w 4113100"/>
              <a:gd name="connsiteY41" fmla="*/ 312731 h 441903"/>
              <a:gd name="connsiteX42" fmla="*/ 3399 w 4113100"/>
              <a:gd name="connsiteY42" fmla="*/ 288937 h 441903"/>
              <a:gd name="connsiteX43" fmla="*/ 13597 w 4113100"/>
              <a:gd name="connsiteY43" fmla="*/ 258343 h 441903"/>
              <a:gd name="connsiteX44" fmla="*/ 40791 w 4113100"/>
              <a:gd name="connsiteY44" fmla="*/ 224351 h 441903"/>
              <a:gd name="connsiteX45" fmla="*/ 74783 w 4113100"/>
              <a:gd name="connsiteY45" fmla="*/ 197157 h 441903"/>
              <a:gd name="connsiteX46" fmla="*/ 122373 w 4113100"/>
              <a:gd name="connsiteY46" fmla="*/ 166563 h 441903"/>
              <a:gd name="connsiteX47" fmla="*/ 176761 w 4113100"/>
              <a:gd name="connsiteY47" fmla="*/ 146168 h 441903"/>
              <a:gd name="connsiteX48" fmla="*/ 282138 w 4113100"/>
              <a:gd name="connsiteY48" fmla="*/ 118974 h 441903"/>
              <a:gd name="connsiteX49" fmla="*/ 387515 w 4113100"/>
              <a:gd name="connsiteY49" fmla="*/ 98578 h 441903"/>
              <a:gd name="connsiteX50" fmla="*/ 469097 w 4113100"/>
              <a:gd name="connsiteY50" fmla="*/ 91780 h 441903"/>
              <a:gd name="connsiteX51" fmla="*/ 601668 w 4113100"/>
              <a:gd name="connsiteY51" fmla="*/ 81582 h 441903"/>
              <a:gd name="connsiteX52" fmla="*/ 628862 w 4113100"/>
              <a:gd name="connsiteY52" fmla="*/ 81582 h 441903"/>
              <a:gd name="connsiteX53" fmla="*/ 693448 w 4113100"/>
              <a:gd name="connsiteY53" fmla="*/ 95179 h 441903"/>
              <a:gd name="connsiteX54" fmla="*/ 944993 w 4113100"/>
              <a:gd name="connsiteY54" fmla="*/ 135970 h 441903"/>
              <a:gd name="connsiteX55" fmla="*/ 1077564 w 4113100"/>
              <a:gd name="connsiteY55" fmla="*/ 152966 h 441903"/>
              <a:gd name="connsiteX56" fmla="*/ 1199937 w 4113100"/>
              <a:gd name="connsiteY56" fmla="*/ 166563 h 441903"/>
              <a:gd name="connsiteX57" fmla="*/ 1339307 w 4113100"/>
              <a:gd name="connsiteY57" fmla="*/ 173362 h 441903"/>
              <a:gd name="connsiteX58" fmla="*/ 1641841 w 4113100"/>
              <a:gd name="connsiteY58" fmla="*/ 173362 h 441903"/>
              <a:gd name="connsiteX59" fmla="*/ 2036154 w 4113100"/>
              <a:gd name="connsiteY59" fmla="*/ 176761 h 441903"/>
              <a:gd name="connsiteX60" fmla="*/ 2440666 w 4113100"/>
              <a:gd name="connsiteY60" fmla="*/ 180160 h 441903"/>
              <a:gd name="connsiteX61" fmla="*/ 2518849 w 4113100"/>
              <a:gd name="connsiteY61" fmla="*/ 180160 h 44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113100" h="441903">
                <a:moveTo>
                  <a:pt x="2518849" y="180160"/>
                </a:moveTo>
                <a:lnTo>
                  <a:pt x="3059330" y="186959"/>
                </a:lnTo>
                <a:lnTo>
                  <a:pt x="3508032" y="190358"/>
                </a:lnTo>
                <a:lnTo>
                  <a:pt x="3779973" y="193757"/>
                </a:lnTo>
                <a:lnTo>
                  <a:pt x="3827562" y="190358"/>
                </a:lnTo>
                <a:lnTo>
                  <a:pt x="3881951" y="173362"/>
                </a:lnTo>
                <a:lnTo>
                  <a:pt x="3939738" y="146168"/>
                </a:lnTo>
                <a:lnTo>
                  <a:pt x="3983928" y="112175"/>
                </a:lnTo>
                <a:lnTo>
                  <a:pt x="4014522" y="81582"/>
                </a:lnTo>
                <a:lnTo>
                  <a:pt x="4041716" y="50989"/>
                </a:lnTo>
                <a:lnTo>
                  <a:pt x="4058712" y="23795"/>
                </a:lnTo>
                <a:lnTo>
                  <a:pt x="4075708" y="6798"/>
                </a:lnTo>
                <a:lnTo>
                  <a:pt x="4096104" y="0"/>
                </a:lnTo>
                <a:lnTo>
                  <a:pt x="4106301" y="0"/>
                </a:lnTo>
                <a:lnTo>
                  <a:pt x="4113100" y="10198"/>
                </a:lnTo>
                <a:lnTo>
                  <a:pt x="4113100" y="44190"/>
                </a:lnTo>
                <a:lnTo>
                  <a:pt x="4102902" y="105377"/>
                </a:lnTo>
                <a:lnTo>
                  <a:pt x="4085906" y="159765"/>
                </a:lnTo>
                <a:lnTo>
                  <a:pt x="4055313" y="261743"/>
                </a:lnTo>
                <a:lnTo>
                  <a:pt x="4011122" y="384116"/>
                </a:lnTo>
                <a:lnTo>
                  <a:pt x="3868354" y="441903"/>
                </a:lnTo>
                <a:lnTo>
                  <a:pt x="3681394" y="435105"/>
                </a:lnTo>
                <a:lnTo>
                  <a:pt x="3460443" y="431705"/>
                </a:lnTo>
                <a:lnTo>
                  <a:pt x="3219096" y="431705"/>
                </a:lnTo>
                <a:lnTo>
                  <a:pt x="2841778" y="428306"/>
                </a:lnTo>
                <a:lnTo>
                  <a:pt x="2573237" y="421508"/>
                </a:lnTo>
                <a:lnTo>
                  <a:pt x="2297897" y="421508"/>
                </a:lnTo>
                <a:lnTo>
                  <a:pt x="2022557" y="414709"/>
                </a:lnTo>
                <a:lnTo>
                  <a:pt x="1631643" y="411310"/>
                </a:lnTo>
                <a:lnTo>
                  <a:pt x="1380098" y="407911"/>
                </a:lnTo>
                <a:lnTo>
                  <a:pt x="1179542" y="407911"/>
                </a:lnTo>
                <a:lnTo>
                  <a:pt x="927997" y="401112"/>
                </a:lnTo>
                <a:lnTo>
                  <a:pt x="693448" y="401112"/>
                </a:lnTo>
                <a:lnTo>
                  <a:pt x="482694" y="397713"/>
                </a:lnTo>
                <a:lnTo>
                  <a:pt x="261742" y="394314"/>
                </a:lnTo>
                <a:lnTo>
                  <a:pt x="183559" y="390914"/>
                </a:lnTo>
                <a:lnTo>
                  <a:pt x="132571" y="384116"/>
                </a:lnTo>
                <a:lnTo>
                  <a:pt x="88380" y="373918"/>
                </a:lnTo>
                <a:lnTo>
                  <a:pt x="33992" y="356922"/>
                </a:lnTo>
                <a:lnTo>
                  <a:pt x="13597" y="346724"/>
                </a:lnTo>
                <a:lnTo>
                  <a:pt x="0" y="329728"/>
                </a:lnTo>
                <a:lnTo>
                  <a:pt x="0" y="312731"/>
                </a:lnTo>
                <a:lnTo>
                  <a:pt x="3399" y="288937"/>
                </a:lnTo>
                <a:lnTo>
                  <a:pt x="13597" y="258343"/>
                </a:lnTo>
                <a:lnTo>
                  <a:pt x="40791" y="224351"/>
                </a:lnTo>
                <a:lnTo>
                  <a:pt x="74783" y="197157"/>
                </a:lnTo>
                <a:lnTo>
                  <a:pt x="122373" y="166563"/>
                </a:lnTo>
                <a:lnTo>
                  <a:pt x="176761" y="146168"/>
                </a:lnTo>
                <a:lnTo>
                  <a:pt x="282138" y="118974"/>
                </a:lnTo>
                <a:lnTo>
                  <a:pt x="387515" y="98578"/>
                </a:lnTo>
                <a:lnTo>
                  <a:pt x="469097" y="91780"/>
                </a:lnTo>
                <a:lnTo>
                  <a:pt x="601668" y="81582"/>
                </a:lnTo>
                <a:lnTo>
                  <a:pt x="628862" y="81582"/>
                </a:lnTo>
                <a:lnTo>
                  <a:pt x="693448" y="95179"/>
                </a:lnTo>
                <a:lnTo>
                  <a:pt x="944993" y="135970"/>
                </a:lnTo>
                <a:lnTo>
                  <a:pt x="1077564" y="152966"/>
                </a:lnTo>
                <a:lnTo>
                  <a:pt x="1199937" y="166563"/>
                </a:lnTo>
                <a:lnTo>
                  <a:pt x="1339307" y="173362"/>
                </a:lnTo>
                <a:lnTo>
                  <a:pt x="1641841" y="173362"/>
                </a:lnTo>
                <a:lnTo>
                  <a:pt x="2036154" y="176761"/>
                </a:lnTo>
                <a:lnTo>
                  <a:pt x="2440666" y="180160"/>
                </a:lnTo>
                <a:lnTo>
                  <a:pt x="2518849" y="18016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51CEF7C-49FF-49BA-BB0F-A037B71EDA95}"/>
              </a:ext>
            </a:extLst>
          </p:cNvPr>
          <p:cNvSpPr/>
          <p:nvPr/>
        </p:nvSpPr>
        <p:spPr>
          <a:xfrm>
            <a:off x="5181601" y="2268539"/>
            <a:ext cx="3184525" cy="606425"/>
          </a:xfrm>
          <a:custGeom>
            <a:avLst/>
            <a:gdLst>
              <a:gd name="connsiteX0" fmla="*/ 1233796 w 3183657"/>
              <a:gd name="connsiteY0" fmla="*/ 234396 h 605308"/>
              <a:gd name="connsiteX1" fmla="*/ 1457888 w 3183657"/>
              <a:gd name="connsiteY1" fmla="*/ 198335 h 605308"/>
              <a:gd name="connsiteX2" fmla="*/ 1705162 w 3183657"/>
              <a:gd name="connsiteY2" fmla="*/ 180305 h 605308"/>
              <a:gd name="connsiteX3" fmla="*/ 1955013 w 3183657"/>
              <a:gd name="connsiteY3" fmla="*/ 144244 h 605308"/>
              <a:gd name="connsiteX4" fmla="*/ 2217742 w 3183657"/>
              <a:gd name="connsiteY4" fmla="*/ 105607 h 605308"/>
              <a:gd name="connsiteX5" fmla="*/ 2434107 w 3183657"/>
              <a:gd name="connsiteY5" fmla="*/ 74698 h 605308"/>
              <a:gd name="connsiteX6" fmla="*/ 2506228 w 3183657"/>
              <a:gd name="connsiteY6" fmla="*/ 66971 h 605308"/>
              <a:gd name="connsiteX7" fmla="*/ 2568047 w 3183657"/>
              <a:gd name="connsiteY7" fmla="*/ 41213 h 605308"/>
              <a:gd name="connsiteX8" fmla="*/ 2668502 w 3183657"/>
              <a:gd name="connsiteY8" fmla="*/ 5152 h 605308"/>
              <a:gd name="connsiteX9" fmla="*/ 2709715 w 3183657"/>
              <a:gd name="connsiteY9" fmla="*/ 0 h 605308"/>
              <a:gd name="connsiteX10" fmla="*/ 2763806 w 3183657"/>
              <a:gd name="connsiteY10" fmla="*/ 5152 h 605308"/>
              <a:gd name="connsiteX11" fmla="*/ 2866837 w 3183657"/>
              <a:gd name="connsiteY11" fmla="*/ 23182 h 605308"/>
              <a:gd name="connsiteX12" fmla="*/ 2956989 w 3183657"/>
              <a:gd name="connsiteY12" fmla="*/ 54092 h 605308"/>
              <a:gd name="connsiteX13" fmla="*/ 3005929 w 3183657"/>
              <a:gd name="connsiteY13" fmla="*/ 77274 h 605308"/>
              <a:gd name="connsiteX14" fmla="*/ 3036838 w 3183657"/>
              <a:gd name="connsiteY14" fmla="*/ 90153 h 605308"/>
              <a:gd name="connsiteX15" fmla="*/ 3090929 w 3183657"/>
              <a:gd name="connsiteY15" fmla="*/ 113335 h 605308"/>
              <a:gd name="connsiteX16" fmla="*/ 3142445 w 3183657"/>
              <a:gd name="connsiteY16" fmla="*/ 136517 h 605308"/>
              <a:gd name="connsiteX17" fmla="*/ 3160475 w 3183657"/>
              <a:gd name="connsiteY17" fmla="*/ 146820 h 605308"/>
              <a:gd name="connsiteX18" fmla="*/ 3168202 w 3183657"/>
              <a:gd name="connsiteY18" fmla="*/ 159698 h 605308"/>
              <a:gd name="connsiteX19" fmla="*/ 3175930 w 3183657"/>
              <a:gd name="connsiteY19" fmla="*/ 177729 h 605308"/>
              <a:gd name="connsiteX20" fmla="*/ 3181081 w 3183657"/>
              <a:gd name="connsiteY20" fmla="*/ 200911 h 605308"/>
              <a:gd name="connsiteX21" fmla="*/ 3183657 w 3183657"/>
              <a:gd name="connsiteY21" fmla="*/ 216366 h 605308"/>
              <a:gd name="connsiteX22" fmla="*/ 3170778 w 3183657"/>
              <a:gd name="connsiteY22" fmla="*/ 242123 h 605308"/>
              <a:gd name="connsiteX23" fmla="*/ 3142445 w 3183657"/>
              <a:gd name="connsiteY23" fmla="*/ 265305 h 605308"/>
              <a:gd name="connsiteX24" fmla="*/ 3103808 w 3183657"/>
              <a:gd name="connsiteY24" fmla="*/ 280760 h 605308"/>
              <a:gd name="connsiteX25" fmla="*/ 3075475 w 3183657"/>
              <a:gd name="connsiteY25" fmla="*/ 288487 h 605308"/>
              <a:gd name="connsiteX26" fmla="*/ 3029111 w 3183657"/>
              <a:gd name="connsiteY26" fmla="*/ 288487 h 605308"/>
              <a:gd name="connsiteX27" fmla="*/ 2890019 w 3183657"/>
              <a:gd name="connsiteY27" fmla="*/ 288487 h 605308"/>
              <a:gd name="connsiteX28" fmla="*/ 2735472 w 3183657"/>
              <a:gd name="connsiteY28" fmla="*/ 291063 h 605308"/>
              <a:gd name="connsiteX29" fmla="*/ 2557744 w 3183657"/>
              <a:gd name="connsiteY29" fmla="*/ 288487 h 605308"/>
              <a:gd name="connsiteX30" fmla="*/ 2382591 w 3183657"/>
              <a:gd name="connsiteY30" fmla="*/ 285911 h 605308"/>
              <a:gd name="connsiteX31" fmla="*/ 2194560 w 3183657"/>
              <a:gd name="connsiteY31" fmla="*/ 288487 h 605308"/>
              <a:gd name="connsiteX32" fmla="*/ 2125014 w 3183657"/>
              <a:gd name="connsiteY32" fmla="*/ 288487 h 605308"/>
              <a:gd name="connsiteX33" fmla="*/ 1947285 w 3183657"/>
              <a:gd name="connsiteY33" fmla="*/ 301366 h 605308"/>
              <a:gd name="connsiteX34" fmla="*/ 1795315 w 3183657"/>
              <a:gd name="connsiteY34" fmla="*/ 316821 h 605308"/>
              <a:gd name="connsiteX35" fmla="*/ 1584101 w 3183657"/>
              <a:gd name="connsiteY35" fmla="*/ 345154 h 605308"/>
              <a:gd name="connsiteX36" fmla="*/ 1393494 w 3183657"/>
              <a:gd name="connsiteY36" fmla="*/ 376064 h 605308"/>
              <a:gd name="connsiteX37" fmla="*/ 1264705 w 3183657"/>
              <a:gd name="connsiteY37" fmla="*/ 404397 h 605308"/>
              <a:gd name="connsiteX38" fmla="*/ 1027734 w 3183657"/>
              <a:gd name="connsiteY38" fmla="*/ 458488 h 605308"/>
              <a:gd name="connsiteX39" fmla="*/ 777884 w 3183657"/>
              <a:gd name="connsiteY39" fmla="*/ 517731 h 605308"/>
              <a:gd name="connsiteX40" fmla="*/ 633640 w 3183657"/>
              <a:gd name="connsiteY40" fmla="*/ 558944 h 605308"/>
              <a:gd name="connsiteX41" fmla="*/ 535761 w 3183657"/>
              <a:gd name="connsiteY41" fmla="*/ 600156 h 605308"/>
              <a:gd name="connsiteX42" fmla="*/ 512579 w 3183657"/>
              <a:gd name="connsiteY42" fmla="*/ 605308 h 605308"/>
              <a:gd name="connsiteX43" fmla="*/ 445609 w 3183657"/>
              <a:gd name="connsiteY43" fmla="*/ 600156 h 605308"/>
              <a:gd name="connsiteX44" fmla="*/ 396669 w 3183657"/>
              <a:gd name="connsiteY44" fmla="*/ 589853 h 605308"/>
              <a:gd name="connsiteX45" fmla="*/ 352881 w 3183657"/>
              <a:gd name="connsiteY45" fmla="*/ 576974 h 605308"/>
              <a:gd name="connsiteX46" fmla="*/ 293638 w 3183657"/>
              <a:gd name="connsiteY46" fmla="*/ 551216 h 605308"/>
              <a:gd name="connsiteX47" fmla="*/ 224092 w 3183657"/>
              <a:gd name="connsiteY47" fmla="*/ 512580 h 605308"/>
              <a:gd name="connsiteX48" fmla="*/ 146819 w 3183657"/>
              <a:gd name="connsiteY48" fmla="*/ 463640 h 605308"/>
              <a:gd name="connsiteX49" fmla="*/ 72121 w 3183657"/>
              <a:gd name="connsiteY49" fmla="*/ 404397 h 605308"/>
              <a:gd name="connsiteX50" fmla="*/ 28333 w 3183657"/>
              <a:gd name="connsiteY50" fmla="*/ 370912 h 605308"/>
              <a:gd name="connsiteX51" fmla="*/ 5151 w 3183657"/>
              <a:gd name="connsiteY51" fmla="*/ 342578 h 605308"/>
              <a:gd name="connsiteX52" fmla="*/ 0 w 3183657"/>
              <a:gd name="connsiteY52" fmla="*/ 321972 h 605308"/>
              <a:gd name="connsiteX53" fmla="*/ 2575 w 3183657"/>
              <a:gd name="connsiteY53" fmla="*/ 314245 h 605308"/>
              <a:gd name="connsiteX54" fmla="*/ 15454 w 3183657"/>
              <a:gd name="connsiteY54" fmla="*/ 309093 h 605308"/>
              <a:gd name="connsiteX55" fmla="*/ 79849 w 3183657"/>
              <a:gd name="connsiteY55" fmla="*/ 319397 h 605308"/>
              <a:gd name="connsiteX56" fmla="*/ 190607 w 3183657"/>
              <a:gd name="connsiteY56" fmla="*/ 342578 h 605308"/>
              <a:gd name="connsiteX57" fmla="*/ 262729 w 3183657"/>
              <a:gd name="connsiteY57" fmla="*/ 350306 h 605308"/>
              <a:gd name="connsiteX58" fmla="*/ 321971 w 3183657"/>
              <a:gd name="connsiteY58" fmla="*/ 355457 h 605308"/>
              <a:gd name="connsiteX59" fmla="*/ 381214 w 3183657"/>
              <a:gd name="connsiteY59" fmla="*/ 355457 h 605308"/>
              <a:gd name="connsiteX60" fmla="*/ 435306 w 3183657"/>
              <a:gd name="connsiteY60" fmla="*/ 355457 h 605308"/>
              <a:gd name="connsiteX61" fmla="*/ 556367 w 3183657"/>
              <a:gd name="connsiteY61" fmla="*/ 334851 h 605308"/>
              <a:gd name="connsiteX62" fmla="*/ 726368 w 3183657"/>
              <a:gd name="connsiteY62" fmla="*/ 309093 h 605308"/>
              <a:gd name="connsiteX63" fmla="*/ 950460 w 3183657"/>
              <a:gd name="connsiteY63" fmla="*/ 275608 h 605308"/>
              <a:gd name="connsiteX64" fmla="*/ 1182280 w 3183657"/>
              <a:gd name="connsiteY64" fmla="*/ 239548 h 605308"/>
              <a:gd name="connsiteX65" fmla="*/ 1233796 w 3183657"/>
              <a:gd name="connsiteY65" fmla="*/ 234396 h 60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183657" h="605308">
                <a:moveTo>
                  <a:pt x="1233796" y="234396"/>
                </a:moveTo>
                <a:lnTo>
                  <a:pt x="1457888" y="198335"/>
                </a:lnTo>
                <a:lnTo>
                  <a:pt x="1705162" y="180305"/>
                </a:lnTo>
                <a:lnTo>
                  <a:pt x="1955013" y="144244"/>
                </a:lnTo>
                <a:lnTo>
                  <a:pt x="2217742" y="105607"/>
                </a:lnTo>
                <a:lnTo>
                  <a:pt x="2434107" y="74698"/>
                </a:lnTo>
                <a:lnTo>
                  <a:pt x="2506228" y="66971"/>
                </a:lnTo>
                <a:lnTo>
                  <a:pt x="2568047" y="41213"/>
                </a:lnTo>
                <a:lnTo>
                  <a:pt x="2668502" y="5152"/>
                </a:lnTo>
                <a:lnTo>
                  <a:pt x="2709715" y="0"/>
                </a:lnTo>
                <a:lnTo>
                  <a:pt x="2763806" y="5152"/>
                </a:lnTo>
                <a:lnTo>
                  <a:pt x="2866837" y="23182"/>
                </a:lnTo>
                <a:lnTo>
                  <a:pt x="2956989" y="54092"/>
                </a:lnTo>
                <a:lnTo>
                  <a:pt x="3005929" y="77274"/>
                </a:lnTo>
                <a:lnTo>
                  <a:pt x="3036838" y="90153"/>
                </a:lnTo>
                <a:lnTo>
                  <a:pt x="3090929" y="113335"/>
                </a:lnTo>
                <a:lnTo>
                  <a:pt x="3142445" y="136517"/>
                </a:lnTo>
                <a:lnTo>
                  <a:pt x="3160475" y="146820"/>
                </a:lnTo>
                <a:lnTo>
                  <a:pt x="3168202" y="159698"/>
                </a:lnTo>
                <a:lnTo>
                  <a:pt x="3175930" y="177729"/>
                </a:lnTo>
                <a:lnTo>
                  <a:pt x="3181081" y="200911"/>
                </a:lnTo>
                <a:lnTo>
                  <a:pt x="3183657" y="216366"/>
                </a:lnTo>
                <a:lnTo>
                  <a:pt x="3170778" y="242123"/>
                </a:lnTo>
                <a:lnTo>
                  <a:pt x="3142445" y="265305"/>
                </a:lnTo>
                <a:lnTo>
                  <a:pt x="3103808" y="280760"/>
                </a:lnTo>
                <a:lnTo>
                  <a:pt x="3075475" y="288487"/>
                </a:lnTo>
                <a:lnTo>
                  <a:pt x="3029111" y="288487"/>
                </a:lnTo>
                <a:lnTo>
                  <a:pt x="2890019" y="288487"/>
                </a:lnTo>
                <a:lnTo>
                  <a:pt x="2735472" y="291063"/>
                </a:lnTo>
                <a:lnTo>
                  <a:pt x="2557744" y="288487"/>
                </a:lnTo>
                <a:lnTo>
                  <a:pt x="2382591" y="285911"/>
                </a:lnTo>
                <a:lnTo>
                  <a:pt x="2194560" y="288487"/>
                </a:lnTo>
                <a:lnTo>
                  <a:pt x="2125014" y="288487"/>
                </a:lnTo>
                <a:lnTo>
                  <a:pt x="1947285" y="301366"/>
                </a:lnTo>
                <a:lnTo>
                  <a:pt x="1795315" y="316821"/>
                </a:lnTo>
                <a:lnTo>
                  <a:pt x="1584101" y="345154"/>
                </a:lnTo>
                <a:lnTo>
                  <a:pt x="1393494" y="376064"/>
                </a:lnTo>
                <a:lnTo>
                  <a:pt x="1264705" y="404397"/>
                </a:lnTo>
                <a:lnTo>
                  <a:pt x="1027734" y="458488"/>
                </a:lnTo>
                <a:lnTo>
                  <a:pt x="777884" y="517731"/>
                </a:lnTo>
                <a:lnTo>
                  <a:pt x="633640" y="558944"/>
                </a:lnTo>
                <a:lnTo>
                  <a:pt x="535761" y="600156"/>
                </a:lnTo>
                <a:lnTo>
                  <a:pt x="512579" y="605308"/>
                </a:lnTo>
                <a:lnTo>
                  <a:pt x="445609" y="600156"/>
                </a:lnTo>
                <a:lnTo>
                  <a:pt x="396669" y="589853"/>
                </a:lnTo>
                <a:lnTo>
                  <a:pt x="352881" y="576974"/>
                </a:lnTo>
                <a:lnTo>
                  <a:pt x="293638" y="551216"/>
                </a:lnTo>
                <a:lnTo>
                  <a:pt x="224092" y="512580"/>
                </a:lnTo>
                <a:lnTo>
                  <a:pt x="146819" y="463640"/>
                </a:lnTo>
                <a:lnTo>
                  <a:pt x="72121" y="404397"/>
                </a:lnTo>
                <a:lnTo>
                  <a:pt x="28333" y="370912"/>
                </a:lnTo>
                <a:lnTo>
                  <a:pt x="5151" y="342578"/>
                </a:lnTo>
                <a:lnTo>
                  <a:pt x="0" y="321972"/>
                </a:lnTo>
                <a:lnTo>
                  <a:pt x="2575" y="314245"/>
                </a:lnTo>
                <a:lnTo>
                  <a:pt x="15454" y="309093"/>
                </a:lnTo>
                <a:lnTo>
                  <a:pt x="79849" y="319397"/>
                </a:lnTo>
                <a:lnTo>
                  <a:pt x="190607" y="342578"/>
                </a:lnTo>
                <a:lnTo>
                  <a:pt x="262729" y="350306"/>
                </a:lnTo>
                <a:lnTo>
                  <a:pt x="321971" y="355457"/>
                </a:lnTo>
                <a:lnTo>
                  <a:pt x="381214" y="355457"/>
                </a:lnTo>
                <a:lnTo>
                  <a:pt x="435306" y="355457"/>
                </a:lnTo>
                <a:lnTo>
                  <a:pt x="556367" y="334851"/>
                </a:lnTo>
                <a:lnTo>
                  <a:pt x="726368" y="309093"/>
                </a:lnTo>
                <a:lnTo>
                  <a:pt x="950460" y="275608"/>
                </a:lnTo>
                <a:lnTo>
                  <a:pt x="1182280" y="239548"/>
                </a:lnTo>
                <a:lnTo>
                  <a:pt x="1233796" y="23439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43CB6C2-D978-45BA-8807-878B30B29434}"/>
              </a:ext>
            </a:extLst>
          </p:cNvPr>
          <p:cNvSpPr/>
          <p:nvPr/>
        </p:nvSpPr>
        <p:spPr>
          <a:xfrm>
            <a:off x="6634163" y="3268663"/>
            <a:ext cx="1376362" cy="298450"/>
          </a:xfrm>
          <a:custGeom>
            <a:avLst/>
            <a:gdLst>
              <a:gd name="connsiteX0" fmla="*/ 435305 w 1375463"/>
              <a:gd name="connsiteY0" fmla="*/ 278184 h 298790"/>
              <a:gd name="connsiteX1" fmla="*/ 280759 w 1375463"/>
              <a:gd name="connsiteY1" fmla="*/ 291063 h 298790"/>
              <a:gd name="connsiteX2" fmla="*/ 146819 w 1375463"/>
              <a:gd name="connsiteY2" fmla="*/ 293638 h 298790"/>
              <a:gd name="connsiteX3" fmla="*/ 0 w 1375463"/>
              <a:gd name="connsiteY3" fmla="*/ 293638 h 298790"/>
              <a:gd name="connsiteX4" fmla="*/ 48939 w 1375463"/>
              <a:gd name="connsiteY4" fmla="*/ 133940 h 298790"/>
              <a:gd name="connsiteX5" fmla="*/ 193183 w 1375463"/>
              <a:gd name="connsiteY5" fmla="*/ 139092 h 298790"/>
              <a:gd name="connsiteX6" fmla="*/ 342578 w 1375463"/>
              <a:gd name="connsiteY6" fmla="*/ 133940 h 298790"/>
              <a:gd name="connsiteX7" fmla="*/ 468791 w 1375463"/>
              <a:gd name="connsiteY7" fmla="*/ 126213 h 298790"/>
              <a:gd name="connsiteX8" fmla="*/ 636216 w 1375463"/>
              <a:gd name="connsiteY8" fmla="*/ 105607 h 298790"/>
              <a:gd name="connsiteX9" fmla="*/ 765005 w 1375463"/>
              <a:gd name="connsiteY9" fmla="*/ 85001 h 298790"/>
              <a:gd name="connsiteX10" fmla="*/ 850005 w 1375463"/>
              <a:gd name="connsiteY10" fmla="*/ 69546 h 298790"/>
              <a:gd name="connsiteX11" fmla="*/ 886066 w 1375463"/>
              <a:gd name="connsiteY11" fmla="*/ 51516 h 298790"/>
              <a:gd name="connsiteX12" fmla="*/ 973642 w 1375463"/>
              <a:gd name="connsiteY12" fmla="*/ 20606 h 298790"/>
              <a:gd name="connsiteX13" fmla="*/ 1056067 w 1375463"/>
              <a:gd name="connsiteY13" fmla="*/ 0 h 298790"/>
              <a:gd name="connsiteX14" fmla="*/ 1084401 w 1375463"/>
              <a:gd name="connsiteY14" fmla="*/ 0 h 298790"/>
              <a:gd name="connsiteX15" fmla="*/ 1110158 w 1375463"/>
              <a:gd name="connsiteY15" fmla="*/ 5152 h 298790"/>
              <a:gd name="connsiteX16" fmla="*/ 1151371 w 1375463"/>
              <a:gd name="connsiteY16" fmla="*/ 28334 h 298790"/>
              <a:gd name="connsiteX17" fmla="*/ 1220917 w 1375463"/>
              <a:gd name="connsiteY17" fmla="*/ 69546 h 298790"/>
              <a:gd name="connsiteX18" fmla="*/ 1280160 w 1375463"/>
              <a:gd name="connsiteY18" fmla="*/ 103031 h 298790"/>
              <a:gd name="connsiteX19" fmla="*/ 1316220 w 1375463"/>
              <a:gd name="connsiteY19" fmla="*/ 126213 h 298790"/>
              <a:gd name="connsiteX20" fmla="*/ 1347130 w 1375463"/>
              <a:gd name="connsiteY20" fmla="*/ 149395 h 298790"/>
              <a:gd name="connsiteX21" fmla="*/ 1360009 w 1375463"/>
              <a:gd name="connsiteY21" fmla="*/ 167425 h 298790"/>
              <a:gd name="connsiteX22" fmla="*/ 1372887 w 1375463"/>
              <a:gd name="connsiteY22" fmla="*/ 188032 h 298790"/>
              <a:gd name="connsiteX23" fmla="*/ 1375463 w 1375463"/>
              <a:gd name="connsiteY23" fmla="*/ 200910 h 298790"/>
              <a:gd name="connsiteX24" fmla="*/ 1375463 w 1375463"/>
              <a:gd name="connsiteY24" fmla="*/ 221517 h 298790"/>
              <a:gd name="connsiteX25" fmla="*/ 1365160 w 1375463"/>
              <a:gd name="connsiteY25" fmla="*/ 247274 h 298790"/>
              <a:gd name="connsiteX26" fmla="*/ 1344554 w 1375463"/>
              <a:gd name="connsiteY26" fmla="*/ 275608 h 298790"/>
              <a:gd name="connsiteX27" fmla="*/ 1323948 w 1375463"/>
              <a:gd name="connsiteY27" fmla="*/ 298790 h 298790"/>
              <a:gd name="connsiteX28" fmla="*/ 1001976 w 1375463"/>
              <a:gd name="connsiteY28" fmla="*/ 242123 h 298790"/>
              <a:gd name="connsiteX29" fmla="*/ 963339 w 1375463"/>
              <a:gd name="connsiteY29" fmla="*/ 231820 h 298790"/>
              <a:gd name="connsiteX30" fmla="*/ 927278 w 1375463"/>
              <a:gd name="connsiteY30" fmla="*/ 229244 h 298790"/>
              <a:gd name="connsiteX31" fmla="*/ 821672 w 1375463"/>
              <a:gd name="connsiteY31" fmla="*/ 239547 h 298790"/>
              <a:gd name="connsiteX32" fmla="*/ 620761 w 1375463"/>
              <a:gd name="connsiteY32" fmla="*/ 260153 h 298790"/>
              <a:gd name="connsiteX33" fmla="*/ 435305 w 1375463"/>
              <a:gd name="connsiteY33" fmla="*/ 278184 h 298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75463" h="298790">
                <a:moveTo>
                  <a:pt x="435305" y="278184"/>
                </a:moveTo>
                <a:lnTo>
                  <a:pt x="280759" y="291063"/>
                </a:lnTo>
                <a:lnTo>
                  <a:pt x="146819" y="293638"/>
                </a:lnTo>
                <a:lnTo>
                  <a:pt x="0" y="293638"/>
                </a:lnTo>
                <a:lnTo>
                  <a:pt x="48939" y="133940"/>
                </a:lnTo>
                <a:lnTo>
                  <a:pt x="193183" y="139092"/>
                </a:lnTo>
                <a:lnTo>
                  <a:pt x="342578" y="133940"/>
                </a:lnTo>
                <a:lnTo>
                  <a:pt x="468791" y="126213"/>
                </a:lnTo>
                <a:lnTo>
                  <a:pt x="636216" y="105607"/>
                </a:lnTo>
                <a:lnTo>
                  <a:pt x="765005" y="85001"/>
                </a:lnTo>
                <a:lnTo>
                  <a:pt x="850005" y="69546"/>
                </a:lnTo>
                <a:lnTo>
                  <a:pt x="886066" y="51516"/>
                </a:lnTo>
                <a:lnTo>
                  <a:pt x="973642" y="20606"/>
                </a:lnTo>
                <a:lnTo>
                  <a:pt x="1056067" y="0"/>
                </a:lnTo>
                <a:lnTo>
                  <a:pt x="1084401" y="0"/>
                </a:lnTo>
                <a:lnTo>
                  <a:pt x="1110158" y="5152"/>
                </a:lnTo>
                <a:lnTo>
                  <a:pt x="1151371" y="28334"/>
                </a:lnTo>
                <a:lnTo>
                  <a:pt x="1220917" y="69546"/>
                </a:lnTo>
                <a:lnTo>
                  <a:pt x="1280160" y="103031"/>
                </a:lnTo>
                <a:lnTo>
                  <a:pt x="1316220" y="126213"/>
                </a:lnTo>
                <a:lnTo>
                  <a:pt x="1347130" y="149395"/>
                </a:lnTo>
                <a:lnTo>
                  <a:pt x="1360009" y="167425"/>
                </a:lnTo>
                <a:lnTo>
                  <a:pt x="1372887" y="188032"/>
                </a:lnTo>
                <a:lnTo>
                  <a:pt x="1375463" y="200910"/>
                </a:lnTo>
                <a:lnTo>
                  <a:pt x="1375463" y="221517"/>
                </a:lnTo>
                <a:lnTo>
                  <a:pt x="1365160" y="247274"/>
                </a:lnTo>
                <a:lnTo>
                  <a:pt x="1344554" y="275608"/>
                </a:lnTo>
                <a:lnTo>
                  <a:pt x="1323948" y="298790"/>
                </a:lnTo>
                <a:lnTo>
                  <a:pt x="1001976" y="242123"/>
                </a:lnTo>
                <a:lnTo>
                  <a:pt x="963339" y="231820"/>
                </a:lnTo>
                <a:lnTo>
                  <a:pt x="927278" y="229244"/>
                </a:lnTo>
                <a:lnTo>
                  <a:pt x="821672" y="239547"/>
                </a:lnTo>
                <a:lnTo>
                  <a:pt x="620761" y="260153"/>
                </a:lnTo>
                <a:lnTo>
                  <a:pt x="435305" y="27818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3E255A05-28ED-4E42-B830-4C715BA78A2D}"/>
              </a:ext>
            </a:extLst>
          </p:cNvPr>
          <p:cNvSpPr/>
          <p:nvPr/>
        </p:nvSpPr>
        <p:spPr>
          <a:xfrm rot="16200000">
            <a:off x="6119020" y="4090195"/>
            <a:ext cx="2462213" cy="1279525"/>
          </a:xfrm>
          <a:custGeom>
            <a:avLst/>
            <a:gdLst>
              <a:gd name="connsiteX0" fmla="*/ 1345406 w 2462212"/>
              <a:gd name="connsiteY0" fmla="*/ 669131 h 1278731"/>
              <a:gd name="connsiteX1" fmla="*/ 1219200 w 2462212"/>
              <a:gd name="connsiteY1" fmla="*/ 621506 h 1278731"/>
              <a:gd name="connsiteX2" fmla="*/ 1102519 w 2462212"/>
              <a:gd name="connsiteY2" fmla="*/ 573881 h 1278731"/>
              <a:gd name="connsiteX3" fmla="*/ 983456 w 2462212"/>
              <a:gd name="connsiteY3" fmla="*/ 519112 h 1278731"/>
              <a:gd name="connsiteX4" fmla="*/ 883444 w 2462212"/>
              <a:gd name="connsiteY4" fmla="*/ 469106 h 1278731"/>
              <a:gd name="connsiteX5" fmla="*/ 792956 w 2462212"/>
              <a:gd name="connsiteY5" fmla="*/ 421481 h 1278731"/>
              <a:gd name="connsiteX6" fmla="*/ 719137 w 2462212"/>
              <a:gd name="connsiteY6" fmla="*/ 376237 h 1278731"/>
              <a:gd name="connsiteX7" fmla="*/ 652462 w 2462212"/>
              <a:gd name="connsiteY7" fmla="*/ 333375 h 1278731"/>
              <a:gd name="connsiteX8" fmla="*/ 578644 w 2462212"/>
              <a:gd name="connsiteY8" fmla="*/ 278606 h 1278731"/>
              <a:gd name="connsiteX9" fmla="*/ 514350 w 2462212"/>
              <a:gd name="connsiteY9" fmla="*/ 221456 h 1278731"/>
              <a:gd name="connsiteX10" fmla="*/ 469106 w 2462212"/>
              <a:gd name="connsiteY10" fmla="*/ 171450 h 1278731"/>
              <a:gd name="connsiteX11" fmla="*/ 438150 w 2462212"/>
              <a:gd name="connsiteY11" fmla="*/ 126206 h 1278731"/>
              <a:gd name="connsiteX12" fmla="*/ 57150 w 2462212"/>
              <a:gd name="connsiteY12" fmla="*/ 0 h 1278731"/>
              <a:gd name="connsiteX13" fmla="*/ 23812 w 2462212"/>
              <a:gd name="connsiteY13" fmla="*/ 19050 h 1278731"/>
              <a:gd name="connsiteX14" fmla="*/ 7144 w 2462212"/>
              <a:gd name="connsiteY14" fmla="*/ 35719 h 1278731"/>
              <a:gd name="connsiteX15" fmla="*/ 0 w 2462212"/>
              <a:gd name="connsiteY15" fmla="*/ 47625 h 1278731"/>
              <a:gd name="connsiteX16" fmla="*/ 0 w 2462212"/>
              <a:gd name="connsiteY16" fmla="*/ 59531 h 1278731"/>
              <a:gd name="connsiteX17" fmla="*/ 4762 w 2462212"/>
              <a:gd name="connsiteY17" fmla="*/ 80962 h 1278731"/>
              <a:gd name="connsiteX18" fmla="*/ 23812 w 2462212"/>
              <a:gd name="connsiteY18" fmla="*/ 109537 h 1278731"/>
              <a:gd name="connsiteX19" fmla="*/ 76200 w 2462212"/>
              <a:gd name="connsiteY19" fmla="*/ 169069 h 1278731"/>
              <a:gd name="connsiteX20" fmla="*/ 147637 w 2462212"/>
              <a:gd name="connsiteY20" fmla="*/ 247650 h 1278731"/>
              <a:gd name="connsiteX21" fmla="*/ 240506 w 2462212"/>
              <a:gd name="connsiteY21" fmla="*/ 340519 h 1278731"/>
              <a:gd name="connsiteX22" fmla="*/ 316706 w 2462212"/>
              <a:gd name="connsiteY22" fmla="*/ 409575 h 1278731"/>
              <a:gd name="connsiteX23" fmla="*/ 390525 w 2462212"/>
              <a:gd name="connsiteY23" fmla="*/ 466725 h 1278731"/>
              <a:gd name="connsiteX24" fmla="*/ 490537 w 2462212"/>
              <a:gd name="connsiteY24" fmla="*/ 540544 h 1278731"/>
              <a:gd name="connsiteX25" fmla="*/ 559594 w 2462212"/>
              <a:gd name="connsiteY25" fmla="*/ 585787 h 1278731"/>
              <a:gd name="connsiteX26" fmla="*/ 664369 w 2462212"/>
              <a:gd name="connsiteY26" fmla="*/ 650081 h 1278731"/>
              <a:gd name="connsiteX27" fmla="*/ 807244 w 2462212"/>
              <a:gd name="connsiteY27" fmla="*/ 716756 h 1278731"/>
              <a:gd name="connsiteX28" fmla="*/ 933450 w 2462212"/>
              <a:gd name="connsiteY28" fmla="*/ 771525 h 1278731"/>
              <a:gd name="connsiteX29" fmla="*/ 1107281 w 2462212"/>
              <a:gd name="connsiteY29" fmla="*/ 840581 h 1278731"/>
              <a:gd name="connsiteX30" fmla="*/ 1295400 w 2462212"/>
              <a:gd name="connsiteY30" fmla="*/ 909637 h 1278731"/>
              <a:gd name="connsiteX31" fmla="*/ 1533525 w 2462212"/>
              <a:gd name="connsiteY31" fmla="*/ 988219 h 1278731"/>
              <a:gd name="connsiteX32" fmla="*/ 1735931 w 2462212"/>
              <a:gd name="connsiteY32" fmla="*/ 1050131 h 1278731"/>
              <a:gd name="connsiteX33" fmla="*/ 1921669 w 2462212"/>
              <a:gd name="connsiteY33" fmla="*/ 1102519 h 1278731"/>
              <a:gd name="connsiteX34" fmla="*/ 2100262 w 2462212"/>
              <a:gd name="connsiteY34" fmla="*/ 1150144 h 1278731"/>
              <a:gd name="connsiteX35" fmla="*/ 2245519 w 2462212"/>
              <a:gd name="connsiteY35" fmla="*/ 1185862 h 1278731"/>
              <a:gd name="connsiteX36" fmla="*/ 2316956 w 2462212"/>
              <a:gd name="connsiteY36" fmla="*/ 1209675 h 1278731"/>
              <a:gd name="connsiteX37" fmla="*/ 2350294 w 2462212"/>
              <a:gd name="connsiteY37" fmla="*/ 1226344 h 1278731"/>
              <a:gd name="connsiteX38" fmla="*/ 2376487 w 2462212"/>
              <a:gd name="connsiteY38" fmla="*/ 1238250 h 1278731"/>
              <a:gd name="connsiteX39" fmla="*/ 2390775 w 2462212"/>
              <a:gd name="connsiteY39" fmla="*/ 1247775 h 1278731"/>
              <a:gd name="connsiteX40" fmla="*/ 2436019 w 2462212"/>
              <a:gd name="connsiteY40" fmla="*/ 1278731 h 1278731"/>
              <a:gd name="connsiteX41" fmla="*/ 2462212 w 2462212"/>
              <a:gd name="connsiteY41" fmla="*/ 883444 h 1278731"/>
              <a:gd name="connsiteX42" fmla="*/ 2450306 w 2462212"/>
              <a:gd name="connsiteY42" fmla="*/ 919162 h 1278731"/>
              <a:gd name="connsiteX43" fmla="*/ 2436019 w 2462212"/>
              <a:gd name="connsiteY43" fmla="*/ 938212 h 1278731"/>
              <a:gd name="connsiteX44" fmla="*/ 2416969 w 2462212"/>
              <a:gd name="connsiteY44" fmla="*/ 947737 h 1278731"/>
              <a:gd name="connsiteX45" fmla="*/ 2386012 w 2462212"/>
              <a:gd name="connsiteY45" fmla="*/ 952500 h 1278731"/>
              <a:gd name="connsiteX46" fmla="*/ 2350294 w 2462212"/>
              <a:gd name="connsiteY46" fmla="*/ 947737 h 1278731"/>
              <a:gd name="connsiteX47" fmla="*/ 2295525 w 2462212"/>
              <a:gd name="connsiteY47" fmla="*/ 935831 h 1278731"/>
              <a:gd name="connsiteX48" fmla="*/ 2150269 w 2462212"/>
              <a:gd name="connsiteY48" fmla="*/ 902494 h 1278731"/>
              <a:gd name="connsiteX49" fmla="*/ 1976437 w 2462212"/>
              <a:gd name="connsiteY49" fmla="*/ 859631 h 1278731"/>
              <a:gd name="connsiteX50" fmla="*/ 1766887 w 2462212"/>
              <a:gd name="connsiteY50" fmla="*/ 802481 h 1278731"/>
              <a:gd name="connsiteX51" fmla="*/ 1540669 w 2462212"/>
              <a:gd name="connsiteY51" fmla="*/ 735806 h 1278731"/>
              <a:gd name="connsiteX52" fmla="*/ 1345406 w 2462212"/>
              <a:gd name="connsiteY52" fmla="*/ 669131 h 127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462212" h="1278731">
                <a:moveTo>
                  <a:pt x="1345406" y="669131"/>
                </a:moveTo>
                <a:lnTo>
                  <a:pt x="1219200" y="621506"/>
                </a:lnTo>
                <a:lnTo>
                  <a:pt x="1102519" y="573881"/>
                </a:lnTo>
                <a:lnTo>
                  <a:pt x="983456" y="519112"/>
                </a:lnTo>
                <a:lnTo>
                  <a:pt x="883444" y="469106"/>
                </a:lnTo>
                <a:lnTo>
                  <a:pt x="792956" y="421481"/>
                </a:lnTo>
                <a:lnTo>
                  <a:pt x="719137" y="376237"/>
                </a:lnTo>
                <a:lnTo>
                  <a:pt x="652462" y="333375"/>
                </a:lnTo>
                <a:lnTo>
                  <a:pt x="578644" y="278606"/>
                </a:lnTo>
                <a:lnTo>
                  <a:pt x="514350" y="221456"/>
                </a:lnTo>
                <a:lnTo>
                  <a:pt x="469106" y="171450"/>
                </a:lnTo>
                <a:lnTo>
                  <a:pt x="438150" y="126206"/>
                </a:lnTo>
                <a:lnTo>
                  <a:pt x="57150" y="0"/>
                </a:lnTo>
                <a:lnTo>
                  <a:pt x="23812" y="19050"/>
                </a:lnTo>
                <a:lnTo>
                  <a:pt x="7144" y="35719"/>
                </a:lnTo>
                <a:lnTo>
                  <a:pt x="0" y="47625"/>
                </a:lnTo>
                <a:lnTo>
                  <a:pt x="0" y="59531"/>
                </a:lnTo>
                <a:lnTo>
                  <a:pt x="4762" y="80962"/>
                </a:lnTo>
                <a:lnTo>
                  <a:pt x="23812" y="109537"/>
                </a:lnTo>
                <a:lnTo>
                  <a:pt x="76200" y="169069"/>
                </a:lnTo>
                <a:lnTo>
                  <a:pt x="147637" y="247650"/>
                </a:lnTo>
                <a:lnTo>
                  <a:pt x="240506" y="340519"/>
                </a:lnTo>
                <a:lnTo>
                  <a:pt x="316706" y="409575"/>
                </a:lnTo>
                <a:lnTo>
                  <a:pt x="390525" y="466725"/>
                </a:lnTo>
                <a:lnTo>
                  <a:pt x="490537" y="540544"/>
                </a:lnTo>
                <a:lnTo>
                  <a:pt x="559594" y="585787"/>
                </a:lnTo>
                <a:lnTo>
                  <a:pt x="664369" y="650081"/>
                </a:lnTo>
                <a:lnTo>
                  <a:pt x="807244" y="716756"/>
                </a:lnTo>
                <a:lnTo>
                  <a:pt x="933450" y="771525"/>
                </a:lnTo>
                <a:lnTo>
                  <a:pt x="1107281" y="840581"/>
                </a:lnTo>
                <a:lnTo>
                  <a:pt x="1295400" y="909637"/>
                </a:lnTo>
                <a:lnTo>
                  <a:pt x="1533525" y="988219"/>
                </a:lnTo>
                <a:lnTo>
                  <a:pt x="1735931" y="1050131"/>
                </a:lnTo>
                <a:lnTo>
                  <a:pt x="1921669" y="1102519"/>
                </a:lnTo>
                <a:lnTo>
                  <a:pt x="2100262" y="1150144"/>
                </a:lnTo>
                <a:lnTo>
                  <a:pt x="2245519" y="1185862"/>
                </a:lnTo>
                <a:lnTo>
                  <a:pt x="2316956" y="1209675"/>
                </a:lnTo>
                <a:lnTo>
                  <a:pt x="2350294" y="1226344"/>
                </a:lnTo>
                <a:lnTo>
                  <a:pt x="2376487" y="1238250"/>
                </a:lnTo>
                <a:lnTo>
                  <a:pt x="2390775" y="1247775"/>
                </a:lnTo>
                <a:lnTo>
                  <a:pt x="2436019" y="1278731"/>
                </a:lnTo>
                <a:lnTo>
                  <a:pt x="2462212" y="883444"/>
                </a:lnTo>
                <a:lnTo>
                  <a:pt x="2450306" y="919162"/>
                </a:lnTo>
                <a:lnTo>
                  <a:pt x="2436019" y="938212"/>
                </a:lnTo>
                <a:lnTo>
                  <a:pt x="2416969" y="947737"/>
                </a:lnTo>
                <a:lnTo>
                  <a:pt x="2386012" y="952500"/>
                </a:lnTo>
                <a:lnTo>
                  <a:pt x="2350294" y="947737"/>
                </a:lnTo>
                <a:lnTo>
                  <a:pt x="2295525" y="935831"/>
                </a:lnTo>
                <a:lnTo>
                  <a:pt x="2150269" y="902494"/>
                </a:lnTo>
                <a:lnTo>
                  <a:pt x="1976437" y="859631"/>
                </a:lnTo>
                <a:lnTo>
                  <a:pt x="1766887" y="802481"/>
                </a:lnTo>
                <a:lnTo>
                  <a:pt x="1540669" y="735806"/>
                </a:lnTo>
                <a:lnTo>
                  <a:pt x="1345406" y="6691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3562FAA9-ABF1-498A-A0AB-797A064A31A3}"/>
              </a:ext>
            </a:extLst>
          </p:cNvPr>
          <p:cNvSpPr/>
          <p:nvPr/>
        </p:nvSpPr>
        <p:spPr>
          <a:xfrm rot="16200000">
            <a:off x="6189664" y="5251451"/>
            <a:ext cx="649287" cy="754063"/>
          </a:xfrm>
          <a:custGeom>
            <a:avLst/>
            <a:gdLst>
              <a:gd name="connsiteX0" fmla="*/ 590550 w 650081"/>
              <a:gd name="connsiteY0" fmla="*/ 195262 h 754856"/>
              <a:gd name="connsiteX1" fmla="*/ 538162 w 650081"/>
              <a:gd name="connsiteY1" fmla="*/ 328612 h 754856"/>
              <a:gd name="connsiteX2" fmla="*/ 490537 w 650081"/>
              <a:gd name="connsiteY2" fmla="*/ 442912 h 754856"/>
              <a:gd name="connsiteX3" fmla="*/ 442912 w 650081"/>
              <a:gd name="connsiteY3" fmla="*/ 561975 h 754856"/>
              <a:gd name="connsiteX4" fmla="*/ 428625 w 650081"/>
              <a:gd name="connsiteY4" fmla="*/ 654843 h 754856"/>
              <a:gd name="connsiteX5" fmla="*/ 426243 w 650081"/>
              <a:gd name="connsiteY5" fmla="*/ 683418 h 754856"/>
              <a:gd name="connsiteX6" fmla="*/ 433387 w 650081"/>
              <a:gd name="connsiteY6" fmla="*/ 707231 h 754856"/>
              <a:gd name="connsiteX7" fmla="*/ 464343 w 650081"/>
              <a:gd name="connsiteY7" fmla="*/ 754856 h 754856"/>
              <a:gd name="connsiteX8" fmla="*/ 0 w 650081"/>
              <a:gd name="connsiteY8" fmla="*/ 611981 h 754856"/>
              <a:gd name="connsiteX9" fmla="*/ 23812 w 650081"/>
              <a:gd name="connsiteY9" fmla="*/ 588168 h 754856"/>
              <a:gd name="connsiteX10" fmla="*/ 52387 w 650081"/>
              <a:gd name="connsiteY10" fmla="*/ 571500 h 754856"/>
              <a:gd name="connsiteX11" fmla="*/ 104775 w 650081"/>
              <a:gd name="connsiteY11" fmla="*/ 545306 h 754856"/>
              <a:gd name="connsiteX12" fmla="*/ 188118 w 650081"/>
              <a:gd name="connsiteY12" fmla="*/ 500062 h 754856"/>
              <a:gd name="connsiteX13" fmla="*/ 276225 w 650081"/>
              <a:gd name="connsiteY13" fmla="*/ 442912 h 754856"/>
              <a:gd name="connsiteX14" fmla="*/ 311943 w 650081"/>
              <a:gd name="connsiteY14" fmla="*/ 421481 h 754856"/>
              <a:gd name="connsiteX15" fmla="*/ 364331 w 650081"/>
              <a:gd name="connsiteY15" fmla="*/ 361950 h 754856"/>
              <a:gd name="connsiteX16" fmla="*/ 466725 w 650081"/>
              <a:gd name="connsiteY16" fmla="*/ 235743 h 754856"/>
              <a:gd name="connsiteX17" fmla="*/ 576262 w 650081"/>
              <a:gd name="connsiteY17" fmla="*/ 61912 h 754856"/>
              <a:gd name="connsiteX18" fmla="*/ 604837 w 650081"/>
              <a:gd name="connsiteY18" fmla="*/ 14287 h 754856"/>
              <a:gd name="connsiteX19" fmla="*/ 616743 w 650081"/>
              <a:gd name="connsiteY19" fmla="*/ 4762 h 754856"/>
              <a:gd name="connsiteX20" fmla="*/ 633412 w 650081"/>
              <a:gd name="connsiteY20" fmla="*/ 0 h 754856"/>
              <a:gd name="connsiteX21" fmla="*/ 642937 w 650081"/>
              <a:gd name="connsiteY21" fmla="*/ 4762 h 754856"/>
              <a:gd name="connsiteX22" fmla="*/ 650081 w 650081"/>
              <a:gd name="connsiteY22" fmla="*/ 16668 h 754856"/>
              <a:gd name="connsiteX23" fmla="*/ 650081 w 650081"/>
              <a:gd name="connsiteY23" fmla="*/ 38100 h 754856"/>
              <a:gd name="connsiteX24" fmla="*/ 640556 w 650081"/>
              <a:gd name="connsiteY24" fmla="*/ 83343 h 754856"/>
              <a:gd name="connsiteX25" fmla="*/ 590550 w 650081"/>
              <a:gd name="connsiteY25" fmla="*/ 195262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0081" h="754856">
                <a:moveTo>
                  <a:pt x="590550" y="195262"/>
                </a:moveTo>
                <a:lnTo>
                  <a:pt x="538162" y="328612"/>
                </a:lnTo>
                <a:lnTo>
                  <a:pt x="490537" y="442912"/>
                </a:lnTo>
                <a:lnTo>
                  <a:pt x="442912" y="561975"/>
                </a:lnTo>
                <a:lnTo>
                  <a:pt x="428625" y="654843"/>
                </a:lnTo>
                <a:lnTo>
                  <a:pt x="426243" y="683418"/>
                </a:lnTo>
                <a:lnTo>
                  <a:pt x="433387" y="707231"/>
                </a:lnTo>
                <a:lnTo>
                  <a:pt x="464343" y="754856"/>
                </a:lnTo>
                <a:lnTo>
                  <a:pt x="0" y="611981"/>
                </a:lnTo>
                <a:lnTo>
                  <a:pt x="23812" y="588168"/>
                </a:lnTo>
                <a:lnTo>
                  <a:pt x="52387" y="571500"/>
                </a:lnTo>
                <a:lnTo>
                  <a:pt x="104775" y="545306"/>
                </a:lnTo>
                <a:lnTo>
                  <a:pt x="188118" y="500062"/>
                </a:lnTo>
                <a:lnTo>
                  <a:pt x="276225" y="442912"/>
                </a:lnTo>
                <a:lnTo>
                  <a:pt x="311943" y="421481"/>
                </a:lnTo>
                <a:lnTo>
                  <a:pt x="364331" y="361950"/>
                </a:lnTo>
                <a:lnTo>
                  <a:pt x="466725" y="235743"/>
                </a:lnTo>
                <a:lnTo>
                  <a:pt x="576262" y="61912"/>
                </a:lnTo>
                <a:lnTo>
                  <a:pt x="604837" y="14287"/>
                </a:lnTo>
                <a:lnTo>
                  <a:pt x="616743" y="4762"/>
                </a:lnTo>
                <a:lnTo>
                  <a:pt x="633412" y="0"/>
                </a:lnTo>
                <a:lnTo>
                  <a:pt x="642937" y="4762"/>
                </a:lnTo>
                <a:lnTo>
                  <a:pt x="650081" y="16668"/>
                </a:lnTo>
                <a:lnTo>
                  <a:pt x="650081" y="38100"/>
                </a:lnTo>
                <a:lnTo>
                  <a:pt x="640556" y="83343"/>
                </a:lnTo>
                <a:lnTo>
                  <a:pt x="590550" y="1952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84E5C6CC-12F2-4D30-B4D5-F272327CABB9}"/>
              </a:ext>
            </a:extLst>
          </p:cNvPr>
          <p:cNvSpPr/>
          <p:nvPr/>
        </p:nvSpPr>
        <p:spPr>
          <a:xfrm rot="16200000">
            <a:off x="4604545" y="3069432"/>
            <a:ext cx="2841625" cy="1916113"/>
          </a:xfrm>
          <a:custGeom>
            <a:avLst/>
            <a:gdLst>
              <a:gd name="connsiteX0" fmla="*/ 1099856 w 2841079"/>
              <a:gd name="connsiteY0" fmla="*/ 909248 h 1916376"/>
              <a:gd name="connsiteX1" fmla="*/ 1012279 w 2841079"/>
              <a:gd name="connsiteY1" fmla="*/ 847429 h 1916376"/>
              <a:gd name="connsiteX2" fmla="*/ 922127 w 2841079"/>
              <a:gd name="connsiteY2" fmla="*/ 783035 h 1916376"/>
              <a:gd name="connsiteX3" fmla="*/ 850005 w 2841079"/>
              <a:gd name="connsiteY3" fmla="*/ 728944 h 1916376"/>
              <a:gd name="connsiteX4" fmla="*/ 772732 w 2841079"/>
              <a:gd name="connsiteY4" fmla="*/ 672277 h 1916376"/>
              <a:gd name="connsiteX5" fmla="*/ 692883 w 2841079"/>
              <a:gd name="connsiteY5" fmla="*/ 607882 h 1916376"/>
              <a:gd name="connsiteX6" fmla="*/ 615610 w 2841079"/>
              <a:gd name="connsiteY6" fmla="*/ 543488 h 1916376"/>
              <a:gd name="connsiteX7" fmla="*/ 530609 w 2841079"/>
              <a:gd name="connsiteY7" fmla="*/ 468790 h 1916376"/>
              <a:gd name="connsiteX8" fmla="*/ 412124 w 2841079"/>
              <a:gd name="connsiteY8" fmla="*/ 365760 h 1916376"/>
              <a:gd name="connsiteX9" fmla="*/ 337426 w 2841079"/>
              <a:gd name="connsiteY9" fmla="*/ 296214 h 1916376"/>
              <a:gd name="connsiteX10" fmla="*/ 242123 w 2841079"/>
              <a:gd name="connsiteY10" fmla="*/ 203486 h 1916376"/>
              <a:gd name="connsiteX11" fmla="*/ 157122 w 2841079"/>
              <a:gd name="connsiteY11" fmla="*/ 123637 h 1916376"/>
              <a:gd name="connsiteX12" fmla="*/ 77273 w 2841079"/>
              <a:gd name="connsiteY12" fmla="*/ 41212 h 1916376"/>
              <a:gd name="connsiteX13" fmla="*/ 51515 w 2841079"/>
              <a:gd name="connsiteY13" fmla="*/ 18030 h 1916376"/>
              <a:gd name="connsiteX14" fmla="*/ 30909 w 2841079"/>
              <a:gd name="connsiteY14" fmla="*/ 2575 h 1916376"/>
              <a:gd name="connsiteX15" fmla="*/ 7727 w 2841079"/>
              <a:gd name="connsiteY15" fmla="*/ 0 h 1916376"/>
              <a:gd name="connsiteX16" fmla="*/ 0 w 2841079"/>
              <a:gd name="connsiteY16" fmla="*/ 10303 h 1916376"/>
              <a:gd name="connsiteX17" fmla="*/ 2576 w 2841079"/>
              <a:gd name="connsiteY17" fmla="*/ 36060 h 1916376"/>
              <a:gd name="connsiteX18" fmla="*/ 7727 w 2841079"/>
              <a:gd name="connsiteY18" fmla="*/ 61818 h 1916376"/>
              <a:gd name="connsiteX19" fmla="*/ 30909 w 2841079"/>
              <a:gd name="connsiteY19" fmla="*/ 92727 h 1916376"/>
              <a:gd name="connsiteX20" fmla="*/ 87576 w 2841079"/>
              <a:gd name="connsiteY20" fmla="*/ 175152 h 1916376"/>
              <a:gd name="connsiteX21" fmla="*/ 164849 w 2841079"/>
              <a:gd name="connsiteY21" fmla="*/ 283335 h 1916376"/>
              <a:gd name="connsiteX22" fmla="*/ 260153 w 2841079"/>
              <a:gd name="connsiteY22" fmla="*/ 404396 h 1916376"/>
              <a:gd name="connsiteX23" fmla="*/ 368336 w 2841079"/>
              <a:gd name="connsiteY23" fmla="*/ 530609 h 1916376"/>
              <a:gd name="connsiteX24" fmla="*/ 476518 w 2841079"/>
              <a:gd name="connsiteY24" fmla="*/ 649095 h 1916376"/>
              <a:gd name="connsiteX25" fmla="*/ 576973 w 2841079"/>
              <a:gd name="connsiteY25" fmla="*/ 752126 h 1916376"/>
              <a:gd name="connsiteX26" fmla="*/ 685156 w 2841079"/>
              <a:gd name="connsiteY26" fmla="*/ 852581 h 1916376"/>
              <a:gd name="connsiteX27" fmla="*/ 790763 w 2841079"/>
              <a:gd name="connsiteY27" fmla="*/ 940157 h 1916376"/>
              <a:gd name="connsiteX28" fmla="*/ 898945 w 2841079"/>
              <a:gd name="connsiteY28" fmla="*/ 1025158 h 1916376"/>
              <a:gd name="connsiteX29" fmla="*/ 1020007 w 2841079"/>
              <a:gd name="connsiteY29" fmla="*/ 1117886 h 1916376"/>
              <a:gd name="connsiteX30" fmla="*/ 1164250 w 2841079"/>
              <a:gd name="connsiteY30" fmla="*/ 1220917 h 1916376"/>
              <a:gd name="connsiteX31" fmla="*/ 1300766 w 2841079"/>
              <a:gd name="connsiteY31" fmla="*/ 1316220 h 1916376"/>
              <a:gd name="connsiteX32" fmla="*/ 1432131 w 2841079"/>
              <a:gd name="connsiteY32" fmla="*/ 1401221 h 1916376"/>
              <a:gd name="connsiteX33" fmla="*/ 1550616 w 2841079"/>
              <a:gd name="connsiteY33" fmla="*/ 1470767 h 1916376"/>
              <a:gd name="connsiteX34" fmla="*/ 1684556 w 2841079"/>
              <a:gd name="connsiteY34" fmla="*/ 1548040 h 1916376"/>
              <a:gd name="connsiteX35" fmla="*/ 1774709 w 2841079"/>
              <a:gd name="connsiteY35" fmla="*/ 1594404 h 1916376"/>
              <a:gd name="connsiteX36" fmla="*/ 1898346 w 2841079"/>
              <a:gd name="connsiteY36" fmla="*/ 1653647 h 1916376"/>
              <a:gd name="connsiteX37" fmla="*/ 2060620 w 2841079"/>
              <a:gd name="connsiteY37" fmla="*/ 1720617 h 1916376"/>
              <a:gd name="connsiteX38" fmla="*/ 2143044 w 2841079"/>
              <a:gd name="connsiteY38" fmla="*/ 1748950 h 1916376"/>
              <a:gd name="connsiteX39" fmla="*/ 2276985 w 2841079"/>
              <a:gd name="connsiteY39" fmla="*/ 1795314 h 1916376"/>
              <a:gd name="connsiteX40" fmla="*/ 2354258 w 2841079"/>
              <a:gd name="connsiteY40" fmla="*/ 1818496 h 1916376"/>
              <a:gd name="connsiteX41" fmla="*/ 2372288 w 2841079"/>
              <a:gd name="connsiteY41" fmla="*/ 1823648 h 1916376"/>
              <a:gd name="connsiteX42" fmla="*/ 2385167 w 2841079"/>
              <a:gd name="connsiteY42" fmla="*/ 1844254 h 1916376"/>
              <a:gd name="connsiteX43" fmla="*/ 2413501 w 2841079"/>
              <a:gd name="connsiteY43" fmla="*/ 1880315 h 1916376"/>
              <a:gd name="connsiteX44" fmla="*/ 2431531 w 2841079"/>
              <a:gd name="connsiteY44" fmla="*/ 1895770 h 1916376"/>
              <a:gd name="connsiteX45" fmla="*/ 2452137 w 2841079"/>
              <a:gd name="connsiteY45" fmla="*/ 1908649 h 1916376"/>
              <a:gd name="connsiteX46" fmla="*/ 2475319 w 2841079"/>
              <a:gd name="connsiteY46" fmla="*/ 1916376 h 1916376"/>
              <a:gd name="connsiteX47" fmla="*/ 2495925 w 2841079"/>
              <a:gd name="connsiteY47" fmla="*/ 1916376 h 1916376"/>
              <a:gd name="connsiteX48" fmla="*/ 2524259 w 2841079"/>
              <a:gd name="connsiteY48" fmla="*/ 1908649 h 1916376"/>
              <a:gd name="connsiteX49" fmla="*/ 2555168 w 2841079"/>
              <a:gd name="connsiteY49" fmla="*/ 1890618 h 1916376"/>
              <a:gd name="connsiteX50" fmla="*/ 2583502 w 2841079"/>
              <a:gd name="connsiteY50" fmla="*/ 1859709 h 1916376"/>
              <a:gd name="connsiteX51" fmla="*/ 2663351 w 2841079"/>
              <a:gd name="connsiteY51" fmla="*/ 1743799 h 1916376"/>
              <a:gd name="connsiteX52" fmla="*/ 2743200 w 2841079"/>
              <a:gd name="connsiteY52" fmla="*/ 1609859 h 1916376"/>
              <a:gd name="connsiteX53" fmla="*/ 2841079 w 2841079"/>
              <a:gd name="connsiteY53" fmla="*/ 1442433 h 1916376"/>
              <a:gd name="connsiteX54" fmla="*/ 2807594 w 2841079"/>
              <a:gd name="connsiteY54" fmla="*/ 1362584 h 1916376"/>
              <a:gd name="connsiteX55" fmla="*/ 2766382 w 2841079"/>
              <a:gd name="connsiteY55" fmla="*/ 1416676 h 1916376"/>
              <a:gd name="connsiteX56" fmla="*/ 2727745 w 2841079"/>
              <a:gd name="connsiteY56" fmla="*/ 1452736 h 1916376"/>
              <a:gd name="connsiteX57" fmla="*/ 2689109 w 2841079"/>
              <a:gd name="connsiteY57" fmla="*/ 1478494 h 1916376"/>
              <a:gd name="connsiteX58" fmla="*/ 2645320 w 2841079"/>
              <a:gd name="connsiteY58" fmla="*/ 1499100 h 1916376"/>
              <a:gd name="connsiteX59" fmla="*/ 2593805 w 2841079"/>
              <a:gd name="connsiteY59" fmla="*/ 1514555 h 1916376"/>
              <a:gd name="connsiteX60" fmla="*/ 2542289 w 2841079"/>
              <a:gd name="connsiteY60" fmla="*/ 1527434 h 1916376"/>
              <a:gd name="connsiteX61" fmla="*/ 2490774 w 2841079"/>
              <a:gd name="connsiteY61" fmla="*/ 1535161 h 1916376"/>
              <a:gd name="connsiteX62" fmla="*/ 2436683 w 2841079"/>
              <a:gd name="connsiteY62" fmla="*/ 1537737 h 1916376"/>
              <a:gd name="connsiteX63" fmla="*/ 2380016 w 2841079"/>
              <a:gd name="connsiteY63" fmla="*/ 1532585 h 1916376"/>
              <a:gd name="connsiteX64" fmla="*/ 2320773 w 2841079"/>
              <a:gd name="connsiteY64" fmla="*/ 1519707 h 1916376"/>
              <a:gd name="connsiteX65" fmla="*/ 2228045 w 2841079"/>
              <a:gd name="connsiteY65" fmla="*/ 1491373 h 1916376"/>
              <a:gd name="connsiteX66" fmla="*/ 2078650 w 2841079"/>
              <a:gd name="connsiteY66" fmla="*/ 1434706 h 1916376"/>
              <a:gd name="connsiteX67" fmla="*/ 1918952 w 2841079"/>
              <a:gd name="connsiteY67" fmla="*/ 1362584 h 1916376"/>
              <a:gd name="connsiteX68" fmla="*/ 1756678 w 2841079"/>
              <a:gd name="connsiteY68" fmla="*/ 1285311 h 1916376"/>
              <a:gd name="connsiteX69" fmla="*/ 1622738 w 2841079"/>
              <a:gd name="connsiteY69" fmla="*/ 1218341 h 1916376"/>
              <a:gd name="connsiteX70" fmla="*/ 1465616 w 2841079"/>
              <a:gd name="connsiteY70" fmla="*/ 1135916 h 1916376"/>
              <a:gd name="connsiteX71" fmla="*/ 1262129 w 2841079"/>
              <a:gd name="connsiteY71" fmla="*/ 1014855 h 1916376"/>
              <a:gd name="connsiteX72" fmla="*/ 1099856 w 2841079"/>
              <a:gd name="connsiteY72" fmla="*/ 909248 h 191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841079" h="1916376">
                <a:moveTo>
                  <a:pt x="1099856" y="909248"/>
                </a:moveTo>
                <a:lnTo>
                  <a:pt x="1012279" y="847429"/>
                </a:lnTo>
                <a:lnTo>
                  <a:pt x="922127" y="783035"/>
                </a:lnTo>
                <a:lnTo>
                  <a:pt x="850005" y="728944"/>
                </a:lnTo>
                <a:lnTo>
                  <a:pt x="772732" y="672277"/>
                </a:lnTo>
                <a:lnTo>
                  <a:pt x="692883" y="607882"/>
                </a:lnTo>
                <a:lnTo>
                  <a:pt x="615610" y="543488"/>
                </a:lnTo>
                <a:lnTo>
                  <a:pt x="530609" y="468790"/>
                </a:lnTo>
                <a:lnTo>
                  <a:pt x="412124" y="365760"/>
                </a:lnTo>
                <a:lnTo>
                  <a:pt x="337426" y="296214"/>
                </a:lnTo>
                <a:lnTo>
                  <a:pt x="242123" y="203486"/>
                </a:lnTo>
                <a:lnTo>
                  <a:pt x="157122" y="123637"/>
                </a:lnTo>
                <a:lnTo>
                  <a:pt x="77273" y="41212"/>
                </a:lnTo>
                <a:lnTo>
                  <a:pt x="51515" y="18030"/>
                </a:lnTo>
                <a:lnTo>
                  <a:pt x="30909" y="2575"/>
                </a:lnTo>
                <a:lnTo>
                  <a:pt x="7727" y="0"/>
                </a:lnTo>
                <a:lnTo>
                  <a:pt x="0" y="10303"/>
                </a:lnTo>
                <a:lnTo>
                  <a:pt x="2576" y="36060"/>
                </a:lnTo>
                <a:lnTo>
                  <a:pt x="7727" y="61818"/>
                </a:lnTo>
                <a:lnTo>
                  <a:pt x="30909" y="92727"/>
                </a:lnTo>
                <a:lnTo>
                  <a:pt x="87576" y="175152"/>
                </a:lnTo>
                <a:lnTo>
                  <a:pt x="164849" y="283335"/>
                </a:lnTo>
                <a:lnTo>
                  <a:pt x="260153" y="404396"/>
                </a:lnTo>
                <a:lnTo>
                  <a:pt x="368336" y="530609"/>
                </a:lnTo>
                <a:lnTo>
                  <a:pt x="476518" y="649095"/>
                </a:lnTo>
                <a:lnTo>
                  <a:pt x="576973" y="752126"/>
                </a:lnTo>
                <a:lnTo>
                  <a:pt x="685156" y="852581"/>
                </a:lnTo>
                <a:lnTo>
                  <a:pt x="790763" y="940157"/>
                </a:lnTo>
                <a:lnTo>
                  <a:pt x="898945" y="1025158"/>
                </a:lnTo>
                <a:lnTo>
                  <a:pt x="1020007" y="1117886"/>
                </a:lnTo>
                <a:lnTo>
                  <a:pt x="1164250" y="1220917"/>
                </a:lnTo>
                <a:lnTo>
                  <a:pt x="1300766" y="1316220"/>
                </a:lnTo>
                <a:lnTo>
                  <a:pt x="1432131" y="1401221"/>
                </a:lnTo>
                <a:lnTo>
                  <a:pt x="1550616" y="1470767"/>
                </a:lnTo>
                <a:lnTo>
                  <a:pt x="1684556" y="1548040"/>
                </a:lnTo>
                <a:lnTo>
                  <a:pt x="1774709" y="1594404"/>
                </a:lnTo>
                <a:lnTo>
                  <a:pt x="1898346" y="1653647"/>
                </a:lnTo>
                <a:lnTo>
                  <a:pt x="2060620" y="1720617"/>
                </a:lnTo>
                <a:lnTo>
                  <a:pt x="2143044" y="1748950"/>
                </a:lnTo>
                <a:lnTo>
                  <a:pt x="2276985" y="1795314"/>
                </a:lnTo>
                <a:lnTo>
                  <a:pt x="2354258" y="1818496"/>
                </a:lnTo>
                <a:lnTo>
                  <a:pt x="2372288" y="1823648"/>
                </a:lnTo>
                <a:lnTo>
                  <a:pt x="2385167" y="1844254"/>
                </a:lnTo>
                <a:lnTo>
                  <a:pt x="2413501" y="1880315"/>
                </a:lnTo>
                <a:lnTo>
                  <a:pt x="2431531" y="1895770"/>
                </a:lnTo>
                <a:lnTo>
                  <a:pt x="2452137" y="1908649"/>
                </a:lnTo>
                <a:lnTo>
                  <a:pt x="2475319" y="1916376"/>
                </a:lnTo>
                <a:lnTo>
                  <a:pt x="2495925" y="1916376"/>
                </a:lnTo>
                <a:lnTo>
                  <a:pt x="2524259" y="1908649"/>
                </a:lnTo>
                <a:lnTo>
                  <a:pt x="2555168" y="1890618"/>
                </a:lnTo>
                <a:lnTo>
                  <a:pt x="2583502" y="1859709"/>
                </a:lnTo>
                <a:lnTo>
                  <a:pt x="2663351" y="1743799"/>
                </a:lnTo>
                <a:lnTo>
                  <a:pt x="2743200" y="1609859"/>
                </a:lnTo>
                <a:lnTo>
                  <a:pt x="2841079" y="1442433"/>
                </a:lnTo>
                <a:lnTo>
                  <a:pt x="2807594" y="1362584"/>
                </a:lnTo>
                <a:lnTo>
                  <a:pt x="2766382" y="1416676"/>
                </a:lnTo>
                <a:lnTo>
                  <a:pt x="2727745" y="1452736"/>
                </a:lnTo>
                <a:lnTo>
                  <a:pt x="2689109" y="1478494"/>
                </a:lnTo>
                <a:lnTo>
                  <a:pt x="2645320" y="1499100"/>
                </a:lnTo>
                <a:lnTo>
                  <a:pt x="2593805" y="1514555"/>
                </a:lnTo>
                <a:lnTo>
                  <a:pt x="2542289" y="1527434"/>
                </a:lnTo>
                <a:lnTo>
                  <a:pt x="2490774" y="1535161"/>
                </a:lnTo>
                <a:lnTo>
                  <a:pt x="2436683" y="1537737"/>
                </a:lnTo>
                <a:lnTo>
                  <a:pt x="2380016" y="1532585"/>
                </a:lnTo>
                <a:lnTo>
                  <a:pt x="2320773" y="1519707"/>
                </a:lnTo>
                <a:lnTo>
                  <a:pt x="2228045" y="1491373"/>
                </a:lnTo>
                <a:lnTo>
                  <a:pt x="2078650" y="1434706"/>
                </a:lnTo>
                <a:lnTo>
                  <a:pt x="1918952" y="1362584"/>
                </a:lnTo>
                <a:lnTo>
                  <a:pt x="1756678" y="1285311"/>
                </a:lnTo>
                <a:lnTo>
                  <a:pt x="1622738" y="1218341"/>
                </a:lnTo>
                <a:lnTo>
                  <a:pt x="1465616" y="1135916"/>
                </a:lnTo>
                <a:lnTo>
                  <a:pt x="1262129" y="1014855"/>
                </a:lnTo>
                <a:lnTo>
                  <a:pt x="1099856" y="90924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AA676A6F-037F-4C62-A259-26EB01AE9D92}"/>
              </a:ext>
            </a:extLst>
          </p:cNvPr>
          <p:cNvGrpSpPr/>
          <p:nvPr/>
        </p:nvGrpSpPr>
        <p:grpSpPr>
          <a:xfrm>
            <a:off x="3930651" y="1573214"/>
            <a:ext cx="4435475" cy="4387850"/>
            <a:chOff x="3930651" y="1573214"/>
            <a:chExt cx="4435475" cy="4387850"/>
          </a:xfrm>
        </p:grpSpPr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BFCDC50A-3470-4854-BE3D-5EF54C5FD81E}"/>
                </a:ext>
              </a:extLst>
            </p:cNvPr>
            <p:cNvSpPr/>
            <p:nvPr/>
          </p:nvSpPr>
          <p:spPr>
            <a:xfrm>
              <a:off x="4181475" y="1646239"/>
              <a:ext cx="1246188" cy="439737"/>
            </a:xfrm>
            <a:custGeom>
              <a:avLst/>
              <a:gdLst>
                <a:gd name="connsiteX0" fmla="*/ 421481 w 1245394"/>
                <a:gd name="connsiteY0" fmla="*/ 161925 h 440531"/>
                <a:gd name="connsiteX1" fmla="*/ 226219 w 1245394"/>
                <a:gd name="connsiteY1" fmla="*/ 216694 h 440531"/>
                <a:gd name="connsiteX2" fmla="*/ 126206 w 1245394"/>
                <a:gd name="connsiteY2" fmla="*/ 245269 h 440531"/>
                <a:gd name="connsiteX3" fmla="*/ 0 w 1245394"/>
                <a:gd name="connsiteY3" fmla="*/ 278606 h 440531"/>
                <a:gd name="connsiteX4" fmla="*/ 57150 w 1245394"/>
                <a:gd name="connsiteY4" fmla="*/ 440531 h 440531"/>
                <a:gd name="connsiteX5" fmla="*/ 328613 w 1245394"/>
                <a:gd name="connsiteY5" fmla="*/ 359569 h 440531"/>
                <a:gd name="connsiteX6" fmla="*/ 588169 w 1245394"/>
                <a:gd name="connsiteY6" fmla="*/ 283369 h 440531"/>
                <a:gd name="connsiteX7" fmla="*/ 719138 w 1245394"/>
                <a:gd name="connsiteY7" fmla="*/ 245269 h 440531"/>
                <a:gd name="connsiteX8" fmla="*/ 731044 w 1245394"/>
                <a:gd name="connsiteY8" fmla="*/ 245269 h 440531"/>
                <a:gd name="connsiteX9" fmla="*/ 745331 w 1245394"/>
                <a:gd name="connsiteY9" fmla="*/ 247650 h 440531"/>
                <a:gd name="connsiteX10" fmla="*/ 1197769 w 1245394"/>
                <a:gd name="connsiteY10" fmla="*/ 280987 h 440531"/>
                <a:gd name="connsiteX11" fmla="*/ 1235869 w 1245394"/>
                <a:gd name="connsiteY11" fmla="*/ 250031 h 440531"/>
                <a:gd name="connsiteX12" fmla="*/ 1245394 w 1245394"/>
                <a:gd name="connsiteY12" fmla="*/ 233362 h 440531"/>
                <a:gd name="connsiteX13" fmla="*/ 1245394 w 1245394"/>
                <a:gd name="connsiteY13" fmla="*/ 219075 h 440531"/>
                <a:gd name="connsiteX14" fmla="*/ 1238250 w 1245394"/>
                <a:gd name="connsiteY14" fmla="*/ 197644 h 440531"/>
                <a:gd name="connsiteX15" fmla="*/ 1221581 w 1245394"/>
                <a:gd name="connsiteY15" fmla="*/ 171450 h 440531"/>
                <a:gd name="connsiteX16" fmla="*/ 1195388 w 1245394"/>
                <a:gd name="connsiteY16" fmla="*/ 150019 h 440531"/>
                <a:gd name="connsiteX17" fmla="*/ 1157288 w 1245394"/>
                <a:gd name="connsiteY17" fmla="*/ 126206 h 440531"/>
                <a:gd name="connsiteX18" fmla="*/ 1121569 w 1245394"/>
                <a:gd name="connsiteY18" fmla="*/ 104775 h 440531"/>
                <a:gd name="connsiteX19" fmla="*/ 1081088 w 1245394"/>
                <a:gd name="connsiteY19" fmla="*/ 73819 h 440531"/>
                <a:gd name="connsiteX20" fmla="*/ 1038225 w 1245394"/>
                <a:gd name="connsiteY20" fmla="*/ 47625 h 440531"/>
                <a:gd name="connsiteX21" fmla="*/ 973931 w 1245394"/>
                <a:gd name="connsiteY21" fmla="*/ 19050 h 440531"/>
                <a:gd name="connsiteX22" fmla="*/ 914400 w 1245394"/>
                <a:gd name="connsiteY22" fmla="*/ 0 h 440531"/>
                <a:gd name="connsiteX23" fmla="*/ 902494 w 1245394"/>
                <a:gd name="connsiteY23" fmla="*/ 0 h 440531"/>
                <a:gd name="connsiteX24" fmla="*/ 816769 w 1245394"/>
                <a:gd name="connsiteY24" fmla="*/ 33337 h 440531"/>
                <a:gd name="connsiteX25" fmla="*/ 628650 w 1245394"/>
                <a:gd name="connsiteY25" fmla="*/ 100012 h 440531"/>
                <a:gd name="connsiteX26" fmla="*/ 421481 w 1245394"/>
                <a:gd name="connsiteY26" fmla="*/ 161925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45394" h="440531">
                  <a:moveTo>
                    <a:pt x="421481" y="161925"/>
                  </a:moveTo>
                  <a:lnTo>
                    <a:pt x="226219" y="216694"/>
                  </a:lnTo>
                  <a:lnTo>
                    <a:pt x="126206" y="245269"/>
                  </a:lnTo>
                  <a:lnTo>
                    <a:pt x="0" y="278606"/>
                  </a:lnTo>
                  <a:lnTo>
                    <a:pt x="57150" y="440531"/>
                  </a:lnTo>
                  <a:lnTo>
                    <a:pt x="328613" y="359569"/>
                  </a:lnTo>
                  <a:lnTo>
                    <a:pt x="588169" y="283369"/>
                  </a:lnTo>
                  <a:lnTo>
                    <a:pt x="719138" y="245269"/>
                  </a:lnTo>
                  <a:lnTo>
                    <a:pt x="731044" y="245269"/>
                  </a:lnTo>
                  <a:lnTo>
                    <a:pt x="745331" y="247650"/>
                  </a:lnTo>
                  <a:lnTo>
                    <a:pt x="1197769" y="280987"/>
                  </a:lnTo>
                  <a:lnTo>
                    <a:pt x="1235869" y="250031"/>
                  </a:lnTo>
                  <a:lnTo>
                    <a:pt x="1245394" y="233362"/>
                  </a:lnTo>
                  <a:lnTo>
                    <a:pt x="1245394" y="219075"/>
                  </a:lnTo>
                  <a:lnTo>
                    <a:pt x="1238250" y="197644"/>
                  </a:lnTo>
                  <a:lnTo>
                    <a:pt x="1221581" y="171450"/>
                  </a:lnTo>
                  <a:lnTo>
                    <a:pt x="1195388" y="150019"/>
                  </a:lnTo>
                  <a:lnTo>
                    <a:pt x="1157288" y="126206"/>
                  </a:lnTo>
                  <a:lnTo>
                    <a:pt x="1121569" y="104775"/>
                  </a:lnTo>
                  <a:lnTo>
                    <a:pt x="1081088" y="73819"/>
                  </a:lnTo>
                  <a:lnTo>
                    <a:pt x="1038225" y="47625"/>
                  </a:lnTo>
                  <a:lnTo>
                    <a:pt x="973931" y="19050"/>
                  </a:lnTo>
                  <a:lnTo>
                    <a:pt x="914400" y="0"/>
                  </a:lnTo>
                  <a:lnTo>
                    <a:pt x="902494" y="0"/>
                  </a:lnTo>
                  <a:lnTo>
                    <a:pt x="816769" y="33337"/>
                  </a:lnTo>
                  <a:lnTo>
                    <a:pt x="628650" y="100012"/>
                  </a:lnTo>
                  <a:lnTo>
                    <a:pt x="421481" y="1619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4">
              <a:extLst>
                <a:ext uri="{FF2B5EF4-FFF2-40B4-BE49-F238E27FC236}">
                  <a16:creationId xmlns:a16="http://schemas.microsoft.com/office/drawing/2014/main" id="{B1F9CCEA-7C91-4EA8-B2F2-E217AAC91124}"/>
                </a:ext>
              </a:extLst>
            </p:cNvPr>
            <p:cNvSpPr/>
            <p:nvPr/>
          </p:nvSpPr>
          <p:spPr>
            <a:xfrm>
              <a:off x="6334125" y="1573214"/>
              <a:ext cx="590550" cy="1000125"/>
            </a:xfrm>
            <a:custGeom>
              <a:avLst/>
              <a:gdLst>
                <a:gd name="connsiteX0" fmla="*/ 271463 w 590550"/>
                <a:gd name="connsiteY0" fmla="*/ 435769 h 1000125"/>
                <a:gd name="connsiteX1" fmla="*/ 269081 w 590550"/>
                <a:gd name="connsiteY1" fmla="*/ 300038 h 1000125"/>
                <a:gd name="connsiteX2" fmla="*/ 261938 w 590550"/>
                <a:gd name="connsiteY2" fmla="*/ 261938 h 1000125"/>
                <a:gd name="connsiteX3" fmla="*/ 247650 w 590550"/>
                <a:gd name="connsiteY3" fmla="*/ 230982 h 1000125"/>
                <a:gd name="connsiteX4" fmla="*/ 223838 w 590550"/>
                <a:gd name="connsiteY4" fmla="*/ 195263 h 1000125"/>
                <a:gd name="connsiteX5" fmla="*/ 197644 w 590550"/>
                <a:gd name="connsiteY5" fmla="*/ 166688 h 1000125"/>
                <a:gd name="connsiteX6" fmla="*/ 166688 w 590550"/>
                <a:gd name="connsiteY6" fmla="*/ 140494 h 1000125"/>
                <a:gd name="connsiteX7" fmla="*/ 135731 w 590550"/>
                <a:gd name="connsiteY7" fmla="*/ 116682 h 1000125"/>
                <a:gd name="connsiteX8" fmla="*/ 100013 w 590550"/>
                <a:gd name="connsiteY8" fmla="*/ 95250 h 1000125"/>
                <a:gd name="connsiteX9" fmla="*/ 45244 w 590550"/>
                <a:gd name="connsiteY9" fmla="*/ 69057 h 1000125"/>
                <a:gd name="connsiteX10" fmla="*/ 11906 w 590550"/>
                <a:gd name="connsiteY10" fmla="*/ 50007 h 1000125"/>
                <a:gd name="connsiteX11" fmla="*/ 0 w 590550"/>
                <a:gd name="connsiteY11" fmla="*/ 40482 h 1000125"/>
                <a:gd name="connsiteX12" fmla="*/ 0 w 590550"/>
                <a:gd name="connsiteY12" fmla="*/ 26194 h 1000125"/>
                <a:gd name="connsiteX13" fmla="*/ 7144 w 590550"/>
                <a:gd name="connsiteY13" fmla="*/ 11907 h 1000125"/>
                <a:gd name="connsiteX14" fmla="*/ 33338 w 590550"/>
                <a:gd name="connsiteY14" fmla="*/ 0 h 1000125"/>
                <a:gd name="connsiteX15" fmla="*/ 102394 w 590550"/>
                <a:gd name="connsiteY15" fmla="*/ 0 h 1000125"/>
                <a:gd name="connsiteX16" fmla="*/ 202406 w 590550"/>
                <a:gd name="connsiteY16" fmla="*/ 4763 h 1000125"/>
                <a:gd name="connsiteX17" fmla="*/ 297656 w 590550"/>
                <a:gd name="connsiteY17" fmla="*/ 14288 h 1000125"/>
                <a:gd name="connsiteX18" fmla="*/ 392906 w 590550"/>
                <a:gd name="connsiteY18" fmla="*/ 26194 h 1000125"/>
                <a:gd name="connsiteX19" fmla="*/ 419100 w 590550"/>
                <a:gd name="connsiteY19" fmla="*/ 28575 h 1000125"/>
                <a:gd name="connsiteX20" fmla="*/ 457200 w 590550"/>
                <a:gd name="connsiteY20" fmla="*/ 38100 h 1000125"/>
                <a:gd name="connsiteX21" fmla="*/ 507206 w 590550"/>
                <a:gd name="connsiteY21" fmla="*/ 61913 h 1000125"/>
                <a:gd name="connsiteX22" fmla="*/ 540544 w 590550"/>
                <a:gd name="connsiteY22" fmla="*/ 83344 h 1000125"/>
                <a:gd name="connsiteX23" fmla="*/ 578644 w 590550"/>
                <a:gd name="connsiteY23" fmla="*/ 107157 h 1000125"/>
                <a:gd name="connsiteX24" fmla="*/ 588169 w 590550"/>
                <a:gd name="connsiteY24" fmla="*/ 121444 h 1000125"/>
                <a:gd name="connsiteX25" fmla="*/ 590550 w 590550"/>
                <a:gd name="connsiteY25" fmla="*/ 145257 h 1000125"/>
                <a:gd name="connsiteX26" fmla="*/ 581025 w 590550"/>
                <a:gd name="connsiteY26" fmla="*/ 200025 h 1000125"/>
                <a:gd name="connsiteX27" fmla="*/ 561975 w 590550"/>
                <a:gd name="connsiteY27" fmla="*/ 252413 h 1000125"/>
                <a:gd name="connsiteX28" fmla="*/ 557213 w 590550"/>
                <a:gd name="connsiteY28" fmla="*/ 280988 h 1000125"/>
                <a:gd name="connsiteX29" fmla="*/ 557213 w 590550"/>
                <a:gd name="connsiteY29" fmla="*/ 492919 h 1000125"/>
                <a:gd name="connsiteX30" fmla="*/ 557213 w 590550"/>
                <a:gd name="connsiteY30" fmla="*/ 769144 h 1000125"/>
                <a:gd name="connsiteX31" fmla="*/ 557213 w 590550"/>
                <a:gd name="connsiteY31" fmla="*/ 969169 h 1000125"/>
                <a:gd name="connsiteX32" fmla="*/ 290513 w 590550"/>
                <a:gd name="connsiteY32" fmla="*/ 1000125 h 1000125"/>
                <a:gd name="connsiteX33" fmla="*/ 288131 w 590550"/>
                <a:gd name="connsiteY33" fmla="*/ 814388 h 1000125"/>
                <a:gd name="connsiteX34" fmla="*/ 278606 w 590550"/>
                <a:gd name="connsiteY34" fmla="*/ 611982 h 1000125"/>
                <a:gd name="connsiteX35" fmla="*/ 271463 w 590550"/>
                <a:gd name="connsiteY35" fmla="*/ 435769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550" h="1000125">
                  <a:moveTo>
                    <a:pt x="271463" y="435769"/>
                  </a:moveTo>
                  <a:lnTo>
                    <a:pt x="269081" y="300038"/>
                  </a:lnTo>
                  <a:lnTo>
                    <a:pt x="261938" y="261938"/>
                  </a:lnTo>
                  <a:lnTo>
                    <a:pt x="247650" y="230982"/>
                  </a:lnTo>
                  <a:lnTo>
                    <a:pt x="223838" y="195263"/>
                  </a:lnTo>
                  <a:lnTo>
                    <a:pt x="197644" y="166688"/>
                  </a:lnTo>
                  <a:lnTo>
                    <a:pt x="166688" y="140494"/>
                  </a:lnTo>
                  <a:lnTo>
                    <a:pt x="135731" y="116682"/>
                  </a:lnTo>
                  <a:lnTo>
                    <a:pt x="100013" y="95250"/>
                  </a:lnTo>
                  <a:lnTo>
                    <a:pt x="45244" y="69057"/>
                  </a:lnTo>
                  <a:lnTo>
                    <a:pt x="11906" y="50007"/>
                  </a:lnTo>
                  <a:lnTo>
                    <a:pt x="0" y="40482"/>
                  </a:lnTo>
                  <a:lnTo>
                    <a:pt x="0" y="26194"/>
                  </a:lnTo>
                  <a:lnTo>
                    <a:pt x="7144" y="11907"/>
                  </a:lnTo>
                  <a:lnTo>
                    <a:pt x="33338" y="0"/>
                  </a:lnTo>
                  <a:lnTo>
                    <a:pt x="102394" y="0"/>
                  </a:lnTo>
                  <a:lnTo>
                    <a:pt x="202406" y="4763"/>
                  </a:lnTo>
                  <a:lnTo>
                    <a:pt x="297656" y="14288"/>
                  </a:lnTo>
                  <a:lnTo>
                    <a:pt x="392906" y="26194"/>
                  </a:lnTo>
                  <a:lnTo>
                    <a:pt x="419100" y="28575"/>
                  </a:lnTo>
                  <a:lnTo>
                    <a:pt x="457200" y="38100"/>
                  </a:lnTo>
                  <a:lnTo>
                    <a:pt x="507206" y="61913"/>
                  </a:lnTo>
                  <a:lnTo>
                    <a:pt x="540544" y="83344"/>
                  </a:lnTo>
                  <a:lnTo>
                    <a:pt x="578644" y="107157"/>
                  </a:lnTo>
                  <a:lnTo>
                    <a:pt x="588169" y="121444"/>
                  </a:lnTo>
                  <a:lnTo>
                    <a:pt x="590550" y="145257"/>
                  </a:lnTo>
                  <a:lnTo>
                    <a:pt x="581025" y="200025"/>
                  </a:lnTo>
                  <a:lnTo>
                    <a:pt x="561975" y="252413"/>
                  </a:lnTo>
                  <a:lnTo>
                    <a:pt x="557213" y="280988"/>
                  </a:lnTo>
                  <a:lnTo>
                    <a:pt x="557213" y="492919"/>
                  </a:lnTo>
                  <a:lnTo>
                    <a:pt x="557213" y="769144"/>
                  </a:lnTo>
                  <a:lnTo>
                    <a:pt x="557213" y="969169"/>
                  </a:lnTo>
                  <a:lnTo>
                    <a:pt x="290513" y="1000125"/>
                  </a:lnTo>
                  <a:lnTo>
                    <a:pt x="288131" y="814388"/>
                  </a:lnTo>
                  <a:lnTo>
                    <a:pt x="278606" y="611982"/>
                  </a:lnTo>
                  <a:lnTo>
                    <a:pt x="271463" y="4357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1F21EFA6-32F4-4663-9534-49D272B4CB4D}"/>
                </a:ext>
              </a:extLst>
            </p:cNvPr>
            <p:cNvSpPr/>
            <p:nvPr/>
          </p:nvSpPr>
          <p:spPr>
            <a:xfrm>
              <a:off x="4722814" y="1819275"/>
              <a:ext cx="700087" cy="1066800"/>
            </a:xfrm>
            <a:custGeom>
              <a:avLst/>
              <a:gdLst>
                <a:gd name="connsiteX0" fmla="*/ 145256 w 700087"/>
                <a:gd name="connsiteY0" fmla="*/ 526256 h 1066800"/>
                <a:gd name="connsiteX1" fmla="*/ 192881 w 700087"/>
                <a:gd name="connsiteY1" fmla="*/ 366713 h 1066800"/>
                <a:gd name="connsiteX2" fmla="*/ 230981 w 700087"/>
                <a:gd name="connsiteY2" fmla="*/ 240506 h 1066800"/>
                <a:gd name="connsiteX3" fmla="*/ 250031 w 700087"/>
                <a:gd name="connsiteY3" fmla="*/ 176213 h 1066800"/>
                <a:gd name="connsiteX4" fmla="*/ 254794 w 700087"/>
                <a:gd name="connsiteY4" fmla="*/ 150019 h 1066800"/>
                <a:gd name="connsiteX5" fmla="*/ 254794 w 700087"/>
                <a:gd name="connsiteY5" fmla="*/ 130969 h 1066800"/>
                <a:gd name="connsiteX6" fmla="*/ 245269 w 700087"/>
                <a:gd name="connsiteY6" fmla="*/ 109538 h 1066800"/>
                <a:gd name="connsiteX7" fmla="*/ 223837 w 700087"/>
                <a:gd name="connsiteY7" fmla="*/ 88106 h 1066800"/>
                <a:gd name="connsiteX8" fmla="*/ 216694 w 700087"/>
                <a:gd name="connsiteY8" fmla="*/ 83344 h 1066800"/>
                <a:gd name="connsiteX9" fmla="*/ 197644 w 700087"/>
                <a:gd name="connsiteY9" fmla="*/ 69056 h 1066800"/>
                <a:gd name="connsiteX10" fmla="*/ 152400 w 700087"/>
                <a:gd name="connsiteY10" fmla="*/ 73819 h 1066800"/>
                <a:gd name="connsiteX11" fmla="*/ 676275 w 700087"/>
                <a:gd name="connsiteY11" fmla="*/ 0 h 1066800"/>
                <a:gd name="connsiteX12" fmla="*/ 695325 w 700087"/>
                <a:gd name="connsiteY12" fmla="*/ 26194 h 1066800"/>
                <a:gd name="connsiteX13" fmla="*/ 700087 w 700087"/>
                <a:gd name="connsiteY13" fmla="*/ 50006 h 1066800"/>
                <a:gd name="connsiteX14" fmla="*/ 692944 w 700087"/>
                <a:gd name="connsiteY14" fmla="*/ 69056 h 1066800"/>
                <a:gd name="connsiteX15" fmla="*/ 657225 w 700087"/>
                <a:gd name="connsiteY15" fmla="*/ 107156 h 1066800"/>
                <a:gd name="connsiteX16" fmla="*/ 626269 w 700087"/>
                <a:gd name="connsiteY16" fmla="*/ 133350 h 1066800"/>
                <a:gd name="connsiteX17" fmla="*/ 604837 w 700087"/>
                <a:gd name="connsiteY17" fmla="*/ 150019 h 1066800"/>
                <a:gd name="connsiteX18" fmla="*/ 588169 w 700087"/>
                <a:gd name="connsiteY18" fmla="*/ 166688 h 1066800"/>
                <a:gd name="connsiteX19" fmla="*/ 569119 w 700087"/>
                <a:gd name="connsiteY19" fmla="*/ 190500 h 1066800"/>
                <a:gd name="connsiteX20" fmla="*/ 533400 w 700087"/>
                <a:gd name="connsiteY20" fmla="*/ 252413 h 1066800"/>
                <a:gd name="connsiteX21" fmla="*/ 447675 w 700087"/>
                <a:gd name="connsiteY21" fmla="*/ 411956 h 1066800"/>
                <a:gd name="connsiteX22" fmla="*/ 326231 w 700087"/>
                <a:gd name="connsiteY22" fmla="*/ 633413 h 1066800"/>
                <a:gd name="connsiteX23" fmla="*/ 214312 w 700087"/>
                <a:gd name="connsiteY23" fmla="*/ 833438 h 1066800"/>
                <a:gd name="connsiteX24" fmla="*/ 130969 w 700087"/>
                <a:gd name="connsiteY24" fmla="*/ 981075 h 1066800"/>
                <a:gd name="connsiteX25" fmla="*/ 102394 w 700087"/>
                <a:gd name="connsiteY25" fmla="*/ 1033463 h 1066800"/>
                <a:gd name="connsiteX26" fmla="*/ 30956 w 700087"/>
                <a:gd name="connsiteY26" fmla="*/ 1066800 h 1066800"/>
                <a:gd name="connsiteX27" fmla="*/ 11906 w 700087"/>
                <a:gd name="connsiteY27" fmla="*/ 1047750 h 1066800"/>
                <a:gd name="connsiteX28" fmla="*/ 2381 w 700087"/>
                <a:gd name="connsiteY28" fmla="*/ 1028700 h 1066800"/>
                <a:gd name="connsiteX29" fmla="*/ 0 w 700087"/>
                <a:gd name="connsiteY29" fmla="*/ 1004888 h 1066800"/>
                <a:gd name="connsiteX30" fmla="*/ 9525 w 700087"/>
                <a:gd name="connsiteY30" fmla="*/ 962025 h 1066800"/>
                <a:gd name="connsiteX31" fmla="*/ 52387 w 700087"/>
                <a:gd name="connsiteY31" fmla="*/ 828675 h 1066800"/>
                <a:gd name="connsiteX32" fmla="*/ 97631 w 700087"/>
                <a:gd name="connsiteY32" fmla="*/ 673894 h 1066800"/>
                <a:gd name="connsiteX33" fmla="*/ 145256 w 700087"/>
                <a:gd name="connsiteY33" fmla="*/ 52625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0087" h="1066800">
                  <a:moveTo>
                    <a:pt x="145256" y="526256"/>
                  </a:moveTo>
                  <a:lnTo>
                    <a:pt x="192881" y="366713"/>
                  </a:lnTo>
                  <a:lnTo>
                    <a:pt x="230981" y="240506"/>
                  </a:lnTo>
                  <a:lnTo>
                    <a:pt x="250031" y="176213"/>
                  </a:lnTo>
                  <a:lnTo>
                    <a:pt x="254794" y="150019"/>
                  </a:lnTo>
                  <a:lnTo>
                    <a:pt x="254794" y="130969"/>
                  </a:lnTo>
                  <a:lnTo>
                    <a:pt x="245269" y="109538"/>
                  </a:lnTo>
                  <a:lnTo>
                    <a:pt x="223837" y="88106"/>
                  </a:lnTo>
                  <a:lnTo>
                    <a:pt x="216694" y="83344"/>
                  </a:lnTo>
                  <a:lnTo>
                    <a:pt x="197644" y="69056"/>
                  </a:lnTo>
                  <a:lnTo>
                    <a:pt x="152400" y="73819"/>
                  </a:lnTo>
                  <a:lnTo>
                    <a:pt x="676275" y="0"/>
                  </a:lnTo>
                  <a:lnTo>
                    <a:pt x="695325" y="26194"/>
                  </a:lnTo>
                  <a:lnTo>
                    <a:pt x="700087" y="50006"/>
                  </a:lnTo>
                  <a:lnTo>
                    <a:pt x="692944" y="69056"/>
                  </a:lnTo>
                  <a:lnTo>
                    <a:pt x="657225" y="107156"/>
                  </a:lnTo>
                  <a:lnTo>
                    <a:pt x="626269" y="133350"/>
                  </a:lnTo>
                  <a:lnTo>
                    <a:pt x="604837" y="150019"/>
                  </a:lnTo>
                  <a:lnTo>
                    <a:pt x="588169" y="166688"/>
                  </a:lnTo>
                  <a:lnTo>
                    <a:pt x="569119" y="190500"/>
                  </a:lnTo>
                  <a:lnTo>
                    <a:pt x="533400" y="252413"/>
                  </a:lnTo>
                  <a:lnTo>
                    <a:pt x="447675" y="411956"/>
                  </a:lnTo>
                  <a:lnTo>
                    <a:pt x="326231" y="633413"/>
                  </a:lnTo>
                  <a:lnTo>
                    <a:pt x="214312" y="833438"/>
                  </a:lnTo>
                  <a:lnTo>
                    <a:pt x="130969" y="981075"/>
                  </a:lnTo>
                  <a:lnTo>
                    <a:pt x="102394" y="1033463"/>
                  </a:lnTo>
                  <a:lnTo>
                    <a:pt x="30956" y="1066800"/>
                  </a:lnTo>
                  <a:lnTo>
                    <a:pt x="11906" y="1047750"/>
                  </a:lnTo>
                  <a:lnTo>
                    <a:pt x="2381" y="1028700"/>
                  </a:lnTo>
                  <a:lnTo>
                    <a:pt x="0" y="1004888"/>
                  </a:lnTo>
                  <a:lnTo>
                    <a:pt x="9525" y="962025"/>
                  </a:lnTo>
                  <a:lnTo>
                    <a:pt x="52387" y="828675"/>
                  </a:lnTo>
                  <a:lnTo>
                    <a:pt x="97631" y="673894"/>
                  </a:lnTo>
                  <a:lnTo>
                    <a:pt x="145256" y="5262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A1C3DB80-6257-4007-937E-D263810ACB97}"/>
                </a:ext>
              </a:extLst>
            </p:cNvPr>
            <p:cNvSpPr/>
            <p:nvPr/>
          </p:nvSpPr>
          <p:spPr>
            <a:xfrm>
              <a:off x="4733925" y="2820988"/>
              <a:ext cx="571500" cy="855662"/>
            </a:xfrm>
            <a:custGeom>
              <a:avLst/>
              <a:gdLst>
                <a:gd name="connsiteX0" fmla="*/ 502444 w 571500"/>
                <a:gd name="connsiteY0" fmla="*/ 492919 h 854869"/>
                <a:gd name="connsiteX1" fmla="*/ 469106 w 571500"/>
                <a:gd name="connsiteY1" fmla="*/ 400050 h 854869"/>
                <a:gd name="connsiteX2" fmla="*/ 438150 w 571500"/>
                <a:gd name="connsiteY2" fmla="*/ 330994 h 854869"/>
                <a:gd name="connsiteX3" fmla="*/ 409575 w 571500"/>
                <a:gd name="connsiteY3" fmla="*/ 283369 h 854869"/>
                <a:gd name="connsiteX4" fmla="*/ 376238 w 571500"/>
                <a:gd name="connsiteY4" fmla="*/ 230982 h 854869"/>
                <a:gd name="connsiteX5" fmla="*/ 340519 w 571500"/>
                <a:gd name="connsiteY5" fmla="*/ 185738 h 854869"/>
                <a:gd name="connsiteX6" fmla="*/ 304800 w 571500"/>
                <a:gd name="connsiteY6" fmla="*/ 145257 h 854869"/>
                <a:gd name="connsiteX7" fmla="*/ 264319 w 571500"/>
                <a:gd name="connsiteY7" fmla="*/ 104775 h 854869"/>
                <a:gd name="connsiteX8" fmla="*/ 207169 w 571500"/>
                <a:gd name="connsiteY8" fmla="*/ 59532 h 854869"/>
                <a:gd name="connsiteX9" fmla="*/ 154781 w 571500"/>
                <a:gd name="connsiteY9" fmla="*/ 28575 h 854869"/>
                <a:gd name="connsiteX10" fmla="*/ 114300 w 571500"/>
                <a:gd name="connsiteY10" fmla="*/ 9525 h 854869"/>
                <a:gd name="connsiteX11" fmla="*/ 85725 w 571500"/>
                <a:gd name="connsiteY11" fmla="*/ 0 h 854869"/>
                <a:gd name="connsiteX12" fmla="*/ 0 w 571500"/>
                <a:gd name="connsiteY12" fmla="*/ 40482 h 854869"/>
                <a:gd name="connsiteX13" fmla="*/ 16669 w 571500"/>
                <a:gd name="connsiteY13" fmla="*/ 61913 h 854869"/>
                <a:gd name="connsiteX14" fmla="*/ 38100 w 571500"/>
                <a:gd name="connsiteY14" fmla="*/ 83344 h 854869"/>
                <a:gd name="connsiteX15" fmla="*/ 54769 w 571500"/>
                <a:gd name="connsiteY15" fmla="*/ 100013 h 854869"/>
                <a:gd name="connsiteX16" fmla="*/ 92869 w 571500"/>
                <a:gd name="connsiteY16" fmla="*/ 128588 h 854869"/>
                <a:gd name="connsiteX17" fmla="*/ 114300 w 571500"/>
                <a:gd name="connsiteY17" fmla="*/ 147638 h 854869"/>
                <a:gd name="connsiteX18" fmla="*/ 159544 w 571500"/>
                <a:gd name="connsiteY18" fmla="*/ 197644 h 854869"/>
                <a:gd name="connsiteX19" fmla="*/ 190500 w 571500"/>
                <a:gd name="connsiteY19" fmla="*/ 233363 h 854869"/>
                <a:gd name="connsiteX20" fmla="*/ 214313 w 571500"/>
                <a:gd name="connsiteY20" fmla="*/ 269082 h 854869"/>
                <a:gd name="connsiteX21" fmla="*/ 240506 w 571500"/>
                <a:gd name="connsiteY21" fmla="*/ 307182 h 854869"/>
                <a:gd name="connsiteX22" fmla="*/ 264319 w 571500"/>
                <a:gd name="connsiteY22" fmla="*/ 347663 h 854869"/>
                <a:gd name="connsiteX23" fmla="*/ 285750 w 571500"/>
                <a:gd name="connsiteY23" fmla="*/ 388144 h 854869"/>
                <a:gd name="connsiteX24" fmla="*/ 302419 w 571500"/>
                <a:gd name="connsiteY24" fmla="*/ 431007 h 854869"/>
                <a:gd name="connsiteX25" fmla="*/ 314325 w 571500"/>
                <a:gd name="connsiteY25" fmla="*/ 469107 h 854869"/>
                <a:gd name="connsiteX26" fmla="*/ 321469 w 571500"/>
                <a:gd name="connsiteY26" fmla="*/ 521494 h 854869"/>
                <a:gd name="connsiteX27" fmla="*/ 326231 w 571500"/>
                <a:gd name="connsiteY27" fmla="*/ 573882 h 854869"/>
                <a:gd name="connsiteX28" fmla="*/ 330994 w 571500"/>
                <a:gd name="connsiteY28" fmla="*/ 631032 h 854869"/>
                <a:gd name="connsiteX29" fmla="*/ 335756 w 571500"/>
                <a:gd name="connsiteY29" fmla="*/ 711994 h 854869"/>
                <a:gd name="connsiteX30" fmla="*/ 333375 w 571500"/>
                <a:gd name="connsiteY30" fmla="*/ 816769 h 854869"/>
                <a:gd name="connsiteX31" fmla="*/ 571500 w 571500"/>
                <a:gd name="connsiteY31" fmla="*/ 854869 h 854869"/>
                <a:gd name="connsiteX32" fmla="*/ 569119 w 571500"/>
                <a:gd name="connsiteY32" fmla="*/ 816769 h 854869"/>
                <a:gd name="connsiteX33" fmla="*/ 564356 w 571500"/>
                <a:gd name="connsiteY33" fmla="*/ 762000 h 854869"/>
                <a:gd name="connsiteX34" fmla="*/ 552450 w 571500"/>
                <a:gd name="connsiteY34" fmla="*/ 702469 h 854869"/>
                <a:gd name="connsiteX35" fmla="*/ 535781 w 571500"/>
                <a:gd name="connsiteY35" fmla="*/ 623888 h 854869"/>
                <a:gd name="connsiteX36" fmla="*/ 502444 w 571500"/>
                <a:gd name="connsiteY36" fmla="*/ 492919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1500" h="854869">
                  <a:moveTo>
                    <a:pt x="502444" y="492919"/>
                  </a:moveTo>
                  <a:lnTo>
                    <a:pt x="469106" y="400050"/>
                  </a:lnTo>
                  <a:lnTo>
                    <a:pt x="438150" y="330994"/>
                  </a:lnTo>
                  <a:lnTo>
                    <a:pt x="409575" y="283369"/>
                  </a:lnTo>
                  <a:lnTo>
                    <a:pt x="376238" y="230982"/>
                  </a:lnTo>
                  <a:lnTo>
                    <a:pt x="340519" y="185738"/>
                  </a:lnTo>
                  <a:lnTo>
                    <a:pt x="304800" y="145257"/>
                  </a:lnTo>
                  <a:lnTo>
                    <a:pt x="264319" y="104775"/>
                  </a:lnTo>
                  <a:lnTo>
                    <a:pt x="207169" y="59532"/>
                  </a:lnTo>
                  <a:lnTo>
                    <a:pt x="154781" y="28575"/>
                  </a:lnTo>
                  <a:lnTo>
                    <a:pt x="114300" y="9525"/>
                  </a:lnTo>
                  <a:lnTo>
                    <a:pt x="85725" y="0"/>
                  </a:lnTo>
                  <a:lnTo>
                    <a:pt x="0" y="40482"/>
                  </a:lnTo>
                  <a:lnTo>
                    <a:pt x="16669" y="61913"/>
                  </a:lnTo>
                  <a:lnTo>
                    <a:pt x="38100" y="83344"/>
                  </a:lnTo>
                  <a:lnTo>
                    <a:pt x="54769" y="100013"/>
                  </a:lnTo>
                  <a:lnTo>
                    <a:pt x="92869" y="128588"/>
                  </a:lnTo>
                  <a:lnTo>
                    <a:pt x="114300" y="147638"/>
                  </a:lnTo>
                  <a:lnTo>
                    <a:pt x="159544" y="197644"/>
                  </a:lnTo>
                  <a:lnTo>
                    <a:pt x="190500" y="233363"/>
                  </a:lnTo>
                  <a:lnTo>
                    <a:pt x="214313" y="269082"/>
                  </a:lnTo>
                  <a:lnTo>
                    <a:pt x="240506" y="307182"/>
                  </a:lnTo>
                  <a:lnTo>
                    <a:pt x="264319" y="347663"/>
                  </a:lnTo>
                  <a:lnTo>
                    <a:pt x="285750" y="388144"/>
                  </a:lnTo>
                  <a:lnTo>
                    <a:pt x="302419" y="431007"/>
                  </a:lnTo>
                  <a:lnTo>
                    <a:pt x="314325" y="469107"/>
                  </a:lnTo>
                  <a:lnTo>
                    <a:pt x="321469" y="521494"/>
                  </a:lnTo>
                  <a:lnTo>
                    <a:pt x="326231" y="573882"/>
                  </a:lnTo>
                  <a:lnTo>
                    <a:pt x="330994" y="631032"/>
                  </a:lnTo>
                  <a:lnTo>
                    <a:pt x="335756" y="711994"/>
                  </a:lnTo>
                  <a:cubicBezTo>
                    <a:pt x="334962" y="746919"/>
                    <a:pt x="334169" y="781844"/>
                    <a:pt x="333375" y="816769"/>
                  </a:cubicBezTo>
                  <a:lnTo>
                    <a:pt x="571500" y="854869"/>
                  </a:lnTo>
                  <a:lnTo>
                    <a:pt x="569119" y="816769"/>
                  </a:lnTo>
                  <a:lnTo>
                    <a:pt x="564356" y="762000"/>
                  </a:lnTo>
                  <a:lnTo>
                    <a:pt x="552450" y="702469"/>
                  </a:lnTo>
                  <a:lnTo>
                    <a:pt x="535781" y="623888"/>
                  </a:lnTo>
                  <a:lnTo>
                    <a:pt x="502444" y="4929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2">
              <a:extLst>
                <a:ext uri="{FF2B5EF4-FFF2-40B4-BE49-F238E27FC236}">
                  <a16:creationId xmlns:a16="http://schemas.microsoft.com/office/drawing/2014/main" id="{96A67AA4-CD09-4F51-B140-033D07B860CE}"/>
                </a:ext>
              </a:extLst>
            </p:cNvPr>
            <p:cNvSpPr/>
            <p:nvPr/>
          </p:nvSpPr>
          <p:spPr>
            <a:xfrm>
              <a:off x="4918075" y="3557588"/>
              <a:ext cx="387350" cy="812800"/>
            </a:xfrm>
            <a:custGeom>
              <a:avLst/>
              <a:gdLst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26194 w 488156"/>
                <a:gd name="connsiteY26" fmla="*/ 476250 h 812006"/>
                <a:gd name="connsiteX27" fmla="*/ 76200 w 488156"/>
                <a:gd name="connsiteY27" fmla="*/ 454818 h 812006"/>
                <a:gd name="connsiteX28" fmla="*/ 100012 w 488156"/>
                <a:gd name="connsiteY28" fmla="*/ 442912 h 812006"/>
                <a:gd name="connsiteX29" fmla="*/ 140494 w 488156"/>
                <a:gd name="connsiteY29" fmla="*/ 416718 h 812006"/>
                <a:gd name="connsiteX30" fmla="*/ 169069 w 488156"/>
                <a:gd name="connsiteY30" fmla="*/ 390525 h 812006"/>
                <a:gd name="connsiteX31" fmla="*/ 190500 w 488156"/>
                <a:gd name="connsiteY31" fmla="*/ 361950 h 812006"/>
                <a:gd name="connsiteX32" fmla="*/ 204787 w 488156"/>
                <a:gd name="connsiteY32" fmla="*/ 335756 h 812006"/>
                <a:gd name="connsiteX33" fmla="*/ 219075 w 488156"/>
                <a:gd name="connsiteY33" fmla="*/ 304800 h 812006"/>
                <a:gd name="connsiteX34" fmla="*/ 226219 w 488156"/>
                <a:gd name="connsiteY34" fmla="*/ 273843 h 812006"/>
                <a:gd name="connsiteX35" fmla="*/ 242887 w 488156"/>
                <a:gd name="connsiteY35" fmla="*/ 178593 h 812006"/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76200 w 488156"/>
                <a:gd name="connsiteY26" fmla="*/ 454818 h 812006"/>
                <a:gd name="connsiteX27" fmla="*/ 100012 w 488156"/>
                <a:gd name="connsiteY27" fmla="*/ 442912 h 812006"/>
                <a:gd name="connsiteX28" fmla="*/ 140494 w 488156"/>
                <a:gd name="connsiteY28" fmla="*/ 416718 h 812006"/>
                <a:gd name="connsiteX29" fmla="*/ 169069 w 488156"/>
                <a:gd name="connsiteY29" fmla="*/ 390525 h 812006"/>
                <a:gd name="connsiteX30" fmla="*/ 190500 w 488156"/>
                <a:gd name="connsiteY30" fmla="*/ 361950 h 812006"/>
                <a:gd name="connsiteX31" fmla="*/ 204787 w 488156"/>
                <a:gd name="connsiteY31" fmla="*/ 335756 h 812006"/>
                <a:gd name="connsiteX32" fmla="*/ 219075 w 488156"/>
                <a:gd name="connsiteY32" fmla="*/ 304800 h 812006"/>
                <a:gd name="connsiteX33" fmla="*/ 226219 w 488156"/>
                <a:gd name="connsiteY33" fmla="*/ 273843 h 812006"/>
                <a:gd name="connsiteX34" fmla="*/ 242887 w 488156"/>
                <a:gd name="connsiteY34" fmla="*/ 178593 h 812006"/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100012 w 488156"/>
                <a:gd name="connsiteY26" fmla="*/ 442912 h 812006"/>
                <a:gd name="connsiteX27" fmla="*/ 140494 w 488156"/>
                <a:gd name="connsiteY27" fmla="*/ 416718 h 812006"/>
                <a:gd name="connsiteX28" fmla="*/ 169069 w 488156"/>
                <a:gd name="connsiteY28" fmla="*/ 390525 h 812006"/>
                <a:gd name="connsiteX29" fmla="*/ 190500 w 488156"/>
                <a:gd name="connsiteY29" fmla="*/ 361950 h 812006"/>
                <a:gd name="connsiteX30" fmla="*/ 204787 w 488156"/>
                <a:gd name="connsiteY30" fmla="*/ 335756 h 812006"/>
                <a:gd name="connsiteX31" fmla="*/ 219075 w 488156"/>
                <a:gd name="connsiteY31" fmla="*/ 304800 h 812006"/>
                <a:gd name="connsiteX32" fmla="*/ 226219 w 488156"/>
                <a:gd name="connsiteY32" fmla="*/ 273843 h 812006"/>
                <a:gd name="connsiteX33" fmla="*/ 242887 w 488156"/>
                <a:gd name="connsiteY33" fmla="*/ 178593 h 812006"/>
                <a:gd name="connsiteX0" fmla="*/ 214312 w 459581"/>
                <a:gd name="connsiteY0" fmla="*/ 178593 h 812006"/>
                <a:gd name="connsiteX1" fmla="*/ 221456 w 459581"/>
                <a:gd name="connsiteY1" fmla="*/ 102393 h 812006"/>
                <a:gd name="connsiteX2" fmla="*/ 221456 w 459581"/>
                <a:gd name="connsiteY2" fmla="*/ 73818 h 812006"/>
                <a:gd name="connsiteX3" fmla="*/ 226219 w 459581"/>
                <a:gd name="connsiteY3" fmla="*/ 0 h 812006"/>
                <a:gd name="connsiteX4" fmla="*/ 450056 w 459581"/>
                <a:gd name="connsiteY4" fmla="*/ 23812 h 812006"/>
                <a:gd name="connsiteX5" fmla="*/ 459581 w 459581"/>
                <a:gd name="connsiteY5" fmla="*/ 119062 h 812006"/>
                <a:gd name="connsiteX6" fmla="*/ 459581 w 459581"/>
                <a:gd name="connsiteY6" fmla="*/ 169068 h 812006"/>
                <a:gd name="connsiteX7" fmla="*/ 454819 w 459581"/>
                <a:gd name="connsiteY7" fmla="*/ 226218 h 812006"/>
                <a:gd name="connsiteX8" fmla="*/ 450056 w 459581"/>
                <a:gd name="connsiteY8" fmla="*/ 269081 h 812006"/>
                <a:gd name="connsiteX9" fmla="*/ 440531 w 459581"/>
                <a:gd name="connsiteY9" fmla="*/ 333375 h 812006"/>
                <a:gd name="connsiteX10" fmla="*/ 428625 w 459581"/>
                <a:gd name="connsiteY10" fmla="*/ 385762 h 812006"/>
                <a:gd name="connsiteX11" fmla="*/ 411956 w 459581"/>
                <a:gd name="connsiteY11" fmla="*/ 440531 h 812006"/>
                <a:gd name="connsiteX12" fmla="*/ 390525 w 459581"/>
                <a:gd name="connsiteY12" fmla="*/ 490537 h 812006"/>
                <a:gd name="connsiteX13" fmla="*/ 369094 w 459581"/>
                <a:gd name="connsiteY13" fmla="*/ 538162 h 812006"/>
                <a:gd name="connsiteX14" fmla="*/ 333375 w 459581"/>
                <a:gd name="connsiteY14" fmla="*/ 597693 h 812006"/>
                <a:gd name="connsiteX15" fmla="*/ 304800 w 459581"/>
                <a:gd name="connsiteY15" fmla="*/ 638175 h 812006"/>
                <a:gd name="connsiteX16" fmla="*/ 276225 w 459581"/>
                <a:gd name="connsiteY16" fmla="*/ 678656 h 812006"/>
                <a:gd name="connsiteX17" fmla="*/ 242887 w 459581"/>
                <a:gd name="connsiteY17" fmla="*/ 716756 h 812006"/>
                <a:gd name="connsiteX18" fmla="*/ 207169 w 459581"/>
                <a:gd name="connsiteY18" fmla="*/ 752475 h 812006"/>
                <a:gd name="connsiteX19" fmla="*/ 164306 w 459581"/>
                <a:gd name="connsiteY19" fmla="*/ 783431 h 812006"/>
                <a:gd name="connsiteX20" fmla="*/ 116681 w 459581"/>
                <a:gd name="connsiteY20" fmla="*/ 807243 h 812006"/>
                <a:gd name="connsiteX21" fmla="*/ 88106 w 459581"/>
                <a:gd name="connsiteY21" fmla="*/ 812006 h 812006"/>
                <a:gd name="connsiteX22" fmla="*/ 73819 w 459581"/>
                <a:gd name="connsiteY22" fmla="*/ 804862 h 812006"/>
                <a:gd name="connsiteX23" fmla="*/ 38100 w 459581"/>
                <a:gd name="connsiteY23" fmla="*/ 762000 h 812006"/>
                <a:gd name="connsiteX24" fmla="*/ 0 w 459581"/>
                <a:gd name="connsiteY24" fmla="*/ 702468 h 812006"/>
                <a:gd name="connsiteX25" fmla="*/ 71437 w 459581"/>
                <a:gd name="connsiteY25" fmla="*/ 442912 h 812006"/>
                <a:gd name="connsiteX26" fmla="*/ 111919 w 459581"/>
                <a:gd name="connsiteY26" fmla="*/ 416718 h 812006"/>
                <a:gd name="connsiteX27" fmla="*/ 140494 w 459581"/>
                <a:gd name="connsiteY27" fmla="*/ 390525 h 812006"/>
                <a:gd name="connsiteX28" fmla="*/ 161925 w 459581"/>
                <a:gd name="connsiteY28" fmla="*/ 361950 h 812006"/>
                <a:gd name="connsiteX29" fmla="*/ 176212 w 459581"/>
                <a:gd name="connsiteY29" fmla="*/ 335756 h 812006"/>
                <a:gd name="connsiteX30" fmla="*/ 190500 w 459581"/>
                <a:gd name="connsiteY30" fmla="*/ 304800 h 812006"/>
                <a:gd name="connsiteX31" fmla="*/ 197644 w 459581"/>
                <a:gd name="connsiteY31" fmla="*/ 273843 h 812006"/>
                <a:gd name="connsiteX32" fmla="*/ 214312 w 459581"/>
                <a:gd name="connsiteY32" fmla="*/ 178593 h 812006"/>
                <a:gd name="connsiteX0" fmla="*/ 176212 w 421481"/>
                <a:gd name="connsiteY0" fmla="*/ 178593 h 812006"/>
                <a:gd name="connsiteX1" fmla="*/ 183356 w 421481"/>
                <a:gd name="connsiteY1" fmla="*/ 102393 h 812006"/>
                <a:gd name="connsiteX2" fmla="*/ 183356 w 421481"/>
                <a:gd name="connsiteY2" fmla="*/ 73818 h 812006"/>
                <a:gd name="connsiteX3" fmla="*/ 188119 w 421481"/>
                <a:gd name="connsiteY3" fmla="*/ 0 h 812006"/>
                <a:gd name="connsiteX4" fmla="*/ 411956 w 421481"/>
                <a:gd name="connsiteY4" fmla="*/ 23812 h 812006"/>
                <a:gd name="connsiteX5" fmla="*/ 421481 w 421481"/>
                <a:gd name="connsiteY5" fmla="*/ 119062 h 812006"/>
                <a:gd name="connsiteX6" fmla="*/ 421481 w 421481"/>
                <a:gd name="connsiteY6" fmla="*/ 169068 h 812006"/>
                <a:gd name="connsiteX7" fmla="*/ 416719 w 421481"/>
                <a:gd name="connsiteY7" fmla="*/ 226218 h 812006"/>
                <a:gd name="connsiteX8" fmla="*/ 411956 w 421481"/>
                <a:gd name="connsiteY8" fmla="*/ 269081 h 812006"/>
                <a:gd name="connsiteX9" fmla="*/ 402431 w 421481"/>
                <a:gd name="connsiteY9" fmla="*/ 333375 h 812006"/>
                <a:gd name="connsiteX10" fmla="*/ 390525 w 421481"/>
                <a:gd name="connsiteY10" fmla="*/ 385762 h 812006"/>
                <a:gd name="connsiteX11" fmla="*/ 373856 w 421481"/>
                <a:gd name="connsiteY11" fmla="*/ 440531 h 812006"/>
                <a:gd name="connsiteX12" fmla="*/ 352425 w 421481"/>
                <a:gd name="connsiteY12" fmla="*/ 490537 h 812006"/>
                <a:gd name="connsiteX13" fmla="*/ 330994 w 421481"/>
                <a:gd name="connsiteY13" fmla="*/ 538162 h 812006"/>
                <a:gd name="connsiteX14" fmla="*/ 295275 w 421481"/>
                <a:gd name="connsiteY14" fmla="*/ 597693 h 812006"/>
                <a:gd name="connsiteX15" fmla="*/ 266700 w 421481"/>
                <a:gd name="connsiteY15" fmla="*/ 638175 h 812006"/>
                <a:gd name="connsiteX16" fmla="*/ 238125 w 421481"/>
                <a:gd name="connsiteY16" fmla="*/ 678656 h 812006"/>
                <a:gd name="connsiteX17" fmla="*/ 204787 w 421481"/>
                <a:gd name="connsiteY17" fmla="*/ 716756 h 812006"/>
                <a:gd name="connsiteX18" fmla="*/ 169069 w 421481"/>
                <a:gd name="connsiteY18" fmla="*/ 752475 h 812006"/>
                <a:gd name="connsiteX19" fmla="*/ 126206 w 421481"/>
                <a:gd name="connsiteY19" fmla="*/ 783431 h 812006"/>
                <a:gd name="connsiteX20" fmla="*/ 78581 w 421481"/>
                <a:gd name="connsiteY20" fmla="*/ 807243 h 812006"/>
                <a:gd name="connsiteX21" fmla="*/ 50006 w 421481"/>
                <a:gd name="connsiteY21" fmla="*/ 812006 h 812006"/>
                <a:gd name="connsiteX22" fmla="*/ 35719 w 421481"/>
                <a:gd name="connsiteY22" fmla="*/ 804862 h 812006"/>
                <a:gd name="connsiteX23" fmla="*/ 0 w 421481"/>
                <a:gd name="connsiteY23" fmla="*/ 762000 h 812006"/>
                <a:gd name="connsiteX24" fmla="*/ 33337 w 421481"/>
                <a:gd name="connsiteY24" fmla="*/ 442912 h 812006"/>
                <a:gd name="connsiteX25" fmla="*/ 73819 w 421481"/>
                <a:gd name="connsiteY25" fmla="*/ 416718 h 812006"/>
                <a:gd name="connsiteX26" fmla="*/ 102394 w 421481"/>
                <a:gd name="connsiteY26" fmla="*/ 390525 h 812006"/>
                <a:gd name="connsiteX27" fmla="*/ 123825 w 421481"/>
                <a:gd name="connsiteY27" fmla="*/ 361950 h 812006"/>
                <a:gd name="connsiteX28" fmla="*/ 138112 w 421481"/>
                <a:gd name="connsiteY28" fmla="*/ 335756 h 812006"/>
                <a:gd name="connsiteX29" fmla="*/ 152400 w 421481"/>
                <a:gd name="connsiteY29" fmla="*/ 304800 h 812006"/>
                <a:gd name="connsiteX30" fmla="*/ 159544 w 421481"/>
                <a:gd name="connsiteY30" fmla="*/ 273843 h 812006"/>
                <a:gd name="connsiteX31" fmla="*/ 176212 w 421481"/>
                <a:gd name="connsiteY31" fmla="*/ 178593 h 812006"/>
                <a:gd name="connsiteX0" fmla="*/ 142875 w 388144"/>
                <a:gd name="connsiteY0" fmla="*/ 178593 h 812006"/>
                <a:gd name="connsiteX1" fmla="*/ 150019 w 388144"/>
                <a:gd name="connsiteY1" fmla="*/ 102393 h 812006"/>
                <a:gd name="connsiteX2" fmla="*/ 150019 w 388144"/>
                <a:gd name="connsiteY2" fmla="*/ 73818 h 812006"/>
                <a:gd name="connsiteX3" fmla="*/ 154782 w 388144"/>
                <a:gd name="connsiteY3" fmla="*/ 0 h 812006"/>
                <a:gd name="connsiteX4" fmla="*/ 378619 w 388144"/>
                <a:gd name="connsiteY4" fmla="*/ 23812 h 812006"/>
                <a:gd name="connsiteX5" fmla="*/ 388144 w 388144"/>
                <a:gd name="connsiteY5" fmla="*/ 119062 h 812006"/>
                <a:gd name="connsiteX6" fmla="*/ 388144 w 388144"/>
                <a:gd name="connsiteY6" fmla="*/ 169068 h 812006"/>
                <a:gd name="connsiteX7" fmla="*/ 383382 w 388144"/>
                <a:gd name="connsiteY7" fmla="*/ 226218 h 812006"/>
                <a:gd name="connsiteX8" fmla="*/ 378619 w 388144"/>
                <a:gd name="connsiteY8" fmla="*/ 269081 h 812006"/>
                <a:gd name="connsiteX9" fmla="*/ 369094 w 388144"/>
                <a:gd name="connsiteY9" fmla="*/ 333375 h 812006"/>
                <a:gd name="connsiteX10" fmla="*/ 357188 w 388144"/>
                <a:gd name="connsiteY10" fmla="*/ 385762 h 812006"/>
                <a:gd name="connsiteX11" fmla="*/ 340519 w 388144"/>
                <a:gd name="connsiteY11" fmla="*/ 440531 h 812006"/>
                <a:gd name="connsiteX12" fmla="*/ 319088 w 388144"/>
                <a:gd name="connsiteY12" fmla="*/ 490537 h 812006"/>
                <a:gd name="connsiteX13" fmla="*/ 297657 w 388144"/>
                <a:gd name="connsiteY13" fmla="*/ 538162 h 812006"/>
                <a:gd name="connsiteX14" fmla="*/ 261938 w 388144"/>
                <a:gd name="connsiteY14" fmla="*/ 597693 h 812006"/>
                <a:gd name="connsiteX15" fmla="*/ 233363 w 388144"/>
                <a:gd name="connsiteY15" fmla="*/ 638175 h 812006"/>
                <a:gd name="connsiteX16" fmla="*/ 204788 w 388144"/>
                <a:gd name="connsiteY16" fmla="*/ 678656 h 812006"/>
                <a:gd name="connsiteX17" fmla="*/ 171450 w 388144"/>
                <a:gd name="connsiteY17" fmla="*/ 716756 h 812006"/>
                <a:gd name="connsiteX18" fmla="*/ 135732 w 388144"/>
                <a:gd name="connsiteY18" fmla="*/ 752475 h 812006"/>
                <a:gd name="connsiteX19" fmla="*/ 92869 w 388144"/>
                <a:gd name="connsiteY19" fmla="*/ 783431 h 812006"/>
                <a:gd name="connsiteX20" fmla="*/ 45244 w 388144"/>
                <a:gd name="connsiteY20" fmla="*/ 807243 h 812006"/>
                <a:gd name="connsiteX21" fmla="*/ 16669 w 388144"/>
                <a:gd name="connsiteY21" fmla="*/ 812006 h 812006"/>
                <a:gd name="connsiteX22" fmla="*/ 2382 w 388144"/>
                <a:gd name="connsiteY22" fmla="*/ 804862 h 812006"/>
                <a:gd name="connsiteX23" fmla="*/ 0 w 388144"/>
                <a:gd name="connsiteY23" fmla="*/ 442912 h 812006"/>
                <a:gd name="connsiteX24" fmla="*/ 40482 w 388144"/>
                <a:gd name="connsiteY24" fmla="*/ 416718 h 812006"/>
                <a:gd name="connsiteX25" fmla="*/ 69057 w 388144"/>
                <a:gd name="connsiteY25" fmla="*/ 390525 h 812006"/>
                <a:gd name="connsiteX26" fmla="*/ 90488 w 388144"/>
                <a:gd name="connsiteY26" fmla="*/ 361950 h 812006"/>
                <a:gd name="connsiteX27" fmla="*/ 104775 w 388144"/>
                <a:gd name="connsiteY27" fmla="*/ 335756 h 812006"/>
                <a:gd name="connsiteX28" fmla="*/ 119063 w 388144"/>
                <a:gd name="connsiteY28" fmla="*/ 304800 h 812006"/>
                <a:gd name="connsiteX29" fmla="*/ 126207 w 388144"/>
                <a:gd name="connsiteY29" fmla="*/ 273843 h 812006"/>
                <a:gd name="connsiteX30" fmla="*/ 142875 w 388144"/>
                <a:gd name="connsiteY30" fmla="*/ 178593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144" h="812006">
                  <a:moveTo>
                    <a:pt x="142875" y="178593"/>
                  </a:moveTo>
                  <a:lnTo>
                    <a:pt x="150019" y="102393"/>
                  </a:lnTo>
                  <a:lnTo>
                    <a:pt x="150019" y="73818"/>
                  </a:lnTo>
                  <a:lnTo>
                    <a:pt x="154782" y="0"/>
                  </a:lnTo>
                  <a:lnTo>
                    <a:pt x="378619" y="23812"/>
                  </a:lnTo>
                  <a:lnTo>
                    <a:pt x="388144" y="119062"/>
                  </a:lnTo>
                  <a:lnTo>
                    <a:pt x="388144" y="169068"/>
                  </a:lnTo>
                  <a:lnTo>
                    <a:pt x="383382" y="226218"/>
                  </a:lnTo>
                  <a:lnTo>
                    <a:pt x="378619" y="269081"/>
                  </a:lnTo>
                  <a:lnTo>
                    <a:pt x="369094" y="333375"/>
                  </a:lnTo>
                  <a:lnTo>
                    <a:pt x="357188" y="385762"/>
                  </a:lnTo>
                  <a:lnTo>
                    <a:pt x="340519" y="440531"/>
                  </a:lnTo>
                  <a:lnTo>
                    <a:pt x="319088" y="490537"/>
                  </a:lnTo>
                  <a:lnTo>
                    <a:pt x="297657" y="538162"/>
                  </a:lnTo>
                  <a:lnTo>
                    <a:pt x="261938" y="597693"/>
                  </a:lnTo>
                  <a:lnTo>
                    <a:pt x="233363" y="638175"/>
                  </a:lnTo>
                  <a:lnTo>
                    <a:pt x="204788" y="678656"/>
                  </a:lnTo>
                  <a:lnTo>
                    <a:pt x="171450" y="716756"/>
                  </a:lnTo>
                  <a:lnTo>
                    <a:pt x="135732" y="752475"/>
                  </a:lnTo>
                  <a:lnTo>
                    <a:pt x="92869" y="783431"/>
                  </a:lnTo>
                  <a:lnTo>
                    <a:pt x="45244" y="807243"/>
                  </a:lnTo>
                  <a:lnTo>
                    <a:pt x="16669" y="812006"/>
                  </a:lnTo>
                  <a:lnTo>
                    <a:pt x="2382" y="804862"/>
                  </a:lnTo>
                  <a:lnTo>
                    <a:pt x="0" y="442912"/>
                  </a:lnTo>
                  <a:lnTo>
                    <a:pt x="40482" y="416718"/>
                  </a:lnTo>
                  <a:lnTo>
                    <a:pt x="69057" y="390525"/>
                  </a:lnTo>
                  <a:lnTo>
                    <a:pt x="90488" y="361950"/>
                  </a:lnTo>
                  <a:lnTo>
                    <a:pt x="104775" y="335756"/>
                  </a:lnTo>
                  <a:lnTo>
                    <a:pt x="119063" y="304800"/>
                  </a:lnTo>
                  <a:lnTo>
                    <a:pt x="126207" y="273843"/>
                  </a:lnTo>
                  <a:lnTo>
                    <a:pt x="142875" y="1785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4">
              <a:extLst>
                <a:ext uri="{FF2B5EF4-FFF2-40B4-BE49-F238E27FC236}">
                  <a16:creationId xmlns:a16="http://schemas.microsoft.com/office/drawing/2014/main" id="{1A8A470F-620C-4B8A-9B0C-98E62C3B6A2F}"/>
                </a:ext>
              </a:extLst>
            </p:cNvPr>
            <p:cNvSpPr/>
            <p:nvPr/>
          </p:nvSpPr>
          <p:spPr>
            <a:xfrm>
              <a:off x="4529138" y="3990976"/>
              <a:ext cx="412750" cy="379413"/>
            </a:xfrm>
            <a:custGeom>
              <a:avLst/>
              <a:gdLst>
                <a:gd name="connsiteX0" fmla="*/ 280987 w 413543"/>
                <a:gd name="connsiteY0" fmla="*/ 42863 h 378619"/>
                <a:gd name="connsiteX1" fmla="*/ 92868 w 413543"/>
                <a:gd name="connsiteY1" fmla="*/ 45244 h 378619"/>
                <a:gd name="connsiteX2" fmla="*/ 28575 w 413543"/>
                <a:gd name="connsiteY2" fmla="*/ 45244 h 378619"/>
                <a:gd name="connsiteX3" fmla="*/ 11906 w 413543"/>
                <a:gd name="connsiteY3" fmla="*/ 47625 h 378619"/>
                <a:gd name="connsiteX4" fmla="*/ 0 w 413543"/>
                <a:gd name="connsiteY4" fmla="*/ 61913 h 378619"/>
                <a:gd name="connsiteX5" fmla="*/ 2381 w 413543"/>
                <a:gd name="connsiteY5" fmla="*/ 78581 h 378619"/>
                <a:gd name="connsiteX6" fmla="*/ 16668 w 413543"/>
                <a:gd name="connsiteY6" fmla="*/ 95250 h 378619"/>
                <a:gd name="connsiteX7" fmla="*/ 42862 w 413543"/>
                <a:gd name="connsiteY7" fmla="*/ 111919 h 378619"/>
                <a:gd name="connsiteX8" fmla="*/ 71437 w 413543"/>
                <a:gd name="connsiteY8" fmla="*/ 128588 h 378619"/>
                <a:gd name="connsiteX9" fmla="*/ 126206 w 413543"/>
                <a:gd name="connsiteY9" fmla="*/ 154781 h 378619"/>
                <a:gd name="connsiteX10" fmla="*/ 228600 w 413543"/>
                <a:gd name="connsiteY10" fmla="*/ 200025 h 378619"/>
                <a:gd name="connsiteX11" fmla="*/ 290512 w 413543"/>
                <a:gd name="connsiteY11" fmla="*/ 223838 h 378619"/>
                <a:gd name="connsiteX12" fmla="*/ 314325 w 413543"/>
                <a:gd name="connsiteY12" fmla="*/ 269081 h 378619"/>
                <a:gd name="connsiteX13" fmla="*/ 338137 w 413543"/>
                <a:gd name="connsiteY13" fmla="*/ 307181 h 378619"/>
                <a:gd name="connsiteX14" fmla="*/ 359568 w 413543"/>
                <a:gd name="connsiteY14" fmla="*/ 335756 h 378619"/>
                <a:gd name="connsiteX15" fmla="*/ 388143 w 413543"/>
                <a:gd name="connsiteY15" fmla="*/ 369094 h 378619"/>
                <a:gd name="connsiteX16" fmla="*/ 404812 w 413543"/>
                <a:gd name="connsiteY16" fmla="*/ 378619 h 378619"/>
                <a:gd name="connsiteX17" fmla="*/ 407193 w 413543"/>
                <a:gd name="connsiteY17" fmla="*/ 0 h 378619"/>
                <a:gd name="connsiteX18" fmla="*/ 390525 w 413543"/>
                <a:gd name="connsiteY18" fmla="*/ 9525 h 378619"/>
                <a:gd name="connsiteX19" fmla="*/ 345281 w 413543"/>
                <a:gd name="connsiteY19" fmla="*/ 35719 h 378619"/>
                <a:gd name="connsiteX20" fmla="*/ 280987 w 413543"/>
                <a:gd name="connsiteY20" fmla="*/ 4286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3543" h="378619">
                  <a:moveTo>
                    <a:pt x="280987" y="42863"/>
                  </a:moveTo>
                  <a:lnTo>
                    <a:pt x="92868" y="45244"/>
                  </a:lnTo>
                  <a:lnTo>
                    <a:pt x="28575" y="45244"/>
                  </a:lnTo>
                  <a:lnTo>
                    <a:pt x="11906" y="47625"/>
                  </a:lnTo>
                  <a:lnTo>
                    <a:pt x="0" y="61913"/>
                  </a:lnTo>
                  <a:lnTo>
                    <a:pt x="2381" y="78581"/>
                  </a:lnTo>
                  <a:lnTo>
                    <a:pt x="16668" y="95250"/>
                  </a:lnTo>
                  <a:lnTo>
                    <a:pt x="42862" y="111919"/>
                  </a:lnTo>
                  <a:lnTo>
                    <a:pt x="71437" y="128588"/>
                  </a:lnTo>
                  <a:lnTo>
                    <a:pt x="126206" y="154781"/>
                  </a:lnTo>
                  <a:lnTo>
                    <a:pt x="228600" y="200025"/>
                  </a:lnTo>
                  <a:lnTo>
                    <a:pt x="290512" y="223838"/>
                  </a:lnTo>
                  <a:lnTo>
                    <a:pt x="314325" y="269081"/>
                  </a:lnTo>
                  <a:lnTo>
                    <a:pt x="338137" y="307181"/>
                  </a:lnTo>
                  <a:lnTo>
                    <a:pt x="359568" y="335756"/>
                  </a:lnTo>
                  <a:lnTo>
                    <a:pt x="388143" y="369094"/>
                  </a:lnTo>
                  <a:lnTo>
                    <a:pt x="404812" y="378619"/>
                  </a:lnTo>
                  <a:cubicBezTo>
                    <a:pt x="405606" y="252413"/>
                    <a:pt x="413543" y="58737"/>
                    <a:pt x="407193" y="0"/>
                  </a:cubicBezTo>
                  <a:lnTo>
                    <a:pt x="390525" y="9525"/>
                  </a:lnTo>
                  <a:lnTo>
                    <a:pt x="345281" y="35719"/>
                  </a:lnTo>
                  <a:lnTo>
                    <a:pt x="280987" y="428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8">
              <a:extLst>
                <a:ext uri="{FF2B5EF4-FFF2-40B4-BE49-F238E27FC236}">
                  <a16:creationId xmlns:a16="http://schemas.microsoft.com/office/drawing/2014/main" id="{60110E85-2B27-499A-B367-8EC26CD787A9}"/>
                </a:ext>
              </a:extLst>
            </p:cNvPr>
            <p:cNvSpPr/>
            <p:nvPr/>
          </p:nvSpPr>
          <p:spPr>
            <a:xfrm rot="16200000">
              <a:off x="2095501" y="3632201"/>
              <a:ext cx="4113213" cy="442913"/>
            </a:xfrm>
            <a:custGeom>
              <a:avLst/>
              <a:gdLst>
                <a:gd name="connsiteX0" fmla="*/ 2518849 w 4113100"/>
                <a:gd name="connsiteY0" fmla="*/ 180160 h 441903"/>
                <a:gd name="connsiteX1" fmla="*/ 3059330 w 4113100"/>
                <a:gd name="connsiteY1" fmla="*/ 186959 h 441903"/>
                <a:gd name="connsiteX2" fmla="*/ 3508032 w 4113100"/>
                <a:gd name="connsiteY2" fmla="*/ 190358 h 441903"/>
                <a:gd name="connsiteX3" fmla="*/ 3779973 w 4113100"/>
                <a:gd name="connsiteY3" fmla="*/ 193757 h 441903"/>
                <a:gd name="connsiteX4" fmla="*/ 3827562 w 4113100"/>
                <a:gd name="connsiteY4" fmla="*/ 190358 h 441903"/>
                <a:gd name="connsiteX5" fmla="*/ 3881951 w 4113100"/>
                <a:gd name="connsiteY5" fmla="*/ 173362 h 441903"/>
                <a:gd name="connsiteX6" fmla="*/ 3939738 w 4113100"/>
                <a:gd name="connsiteY6" fmla="*/ 146168 h 441903"/>
                <a:gd name="connsiteX7" fmla="*/ 3983928 w 4113100"/>
                <a:gd name="connsiteY7" fmla="*/ 112175 h 441903"/>
                <a:gd name="connsiteX8" fmla="*/ 4014522 w 4113100"/>
                <a:gd name="connsiteY8" fmla="*/ 81582 h 441903"/>
                <a:gd name="connsiteX9" fmla="*/ 4041716 w 4113100"/>
                <a:gd name="connsiteY9" fmla="*/ 50989 h 441903"/>
                <a:gd name="connsiteX10" fmla="*/ 4058712 w 4113100"/>
                <a:gd name="connsiteY10" fmla="*/ 23795 h 441903"/>
                <a:gd name="connsiteX11" fmla="*/ 4075708 w 4113100"/>
                <a:gd name="connsiteY11" fmla="*/ 6798 h 441903"/>
                <a:gd name="connsiteX12" fmla="*/ 4096104 w 4113100"/>
                <a:gd name="connsiteY12" fmla="*/ 0 h 441903"/>
                <a:gd name="connsiteX13" fmla="*/ 4106301 w 4113100"/>
                <a:gd name="connsiteY13" fmla="*/ 0 h 441903"/>
                <a:gd name="connsiteX14" fmla="*/ 4113100 w 4113100"/>
                <a:gd name="connsiteY14" fmla="*/ 10198 h 441903"/>
                <a:gd name="connsiteX15" fmla="*/ 4113100 w 4113100"/>
                <a:gd name="connsiteY15" fmla="*/ 44190 h 441903"/>
                <a:gd name="connsiteX16" fmla="*/ 4102902 w 4113100"/>
                <a:gd name="connsiteY16" fmla="*/ 105377 h 441903"/>
                <a:gd name="connsiteX17" fmla="*/ 4085906 w 4113100"/>
                <a:gd name="connsiteY17" fmla="*/ 159765 h 441903"/>
                <a:gd name="connsiteX18" fmla="*/ 4055313 w 4113100"/>
                <a:gd name="connsiteY18" fmla="*/ 261743 h 441903"/>
                <a:gd name="connsiteX19" fmla="*/ 4011122 w 4113100"/>
                <a:gd name="connsiteY19" fmla="*/ 384116 h 441903"/>
                <a:gd name="connsiteX20" fmla="*/ 3868354 w 4113100"/>
                <a:gd name="connsiteY20" fmla="*/ 441903 h 441903"/>
                <a:gd name="connsiteX21" fmla="*/ 3681394 w 4113100"/>
                <a:gd name="connsiteY21" fmla="*/ 435105 h 441903"/>
                <a:gd name="connsiteX22" fmla="*/ 3460443 w 4113100"/>
                <a:gd name="connsiteY22" fmla="*/ 431705 h 441903"/>
                <a:gd name="connsiteX23" fmla="*/ 3219096 w 4113100"/>
                <a:gd name="connsiteY23" fmla="*/ 431705 h 441903"/>
                <a:gd name="connsiteX24" fmla="*/ 2841778 w 4113100"/>
                <a:gd name="connsiteY24" fmla="*/ 428306 h 441903"/>
                <a:gd name="connsiteX25" fmla="*/ 2573237 w 4113100"/>
                <a:gd name="connsiteY25" fmla="*/ 421508 h 441903"/>
                <a:gd name="connsiteX26" fmla="*/ 2297897 w 4113100"/>
                <a:gd name="connsiteY26" fmla="*/ 421508 h 441903"/>
                <a:gd name="connsiteX27" fmla="*/ 2022557 w 4113100"/>
                <a:gd name="connsiteY27" fmla="*/ 414709 h 441903"/>
                <a:gd name="connsiteX28" fmla="*/ 1631643 w 4113100"/>
                <a:gd name="connsiteY28" fmla="*/ 411310 h 441903"/>
                <a:gd name="connsiteX29" fmla="*/ 1380098 w 4113100"/>
                <a:gd name="connsiteY29" fmla="*/ 407911 h 441903"/>
                <a:gd name="connsiteX30" fmla="*/ 1179542 w 4113100"/>
                <a:gd name="connsiteY30" fmla="*/ 407911 h 441903"/>
                <a:gd name="connsiteX31" fmla="*/ 927997 w 4113100"/>
                <a:gd name="connsiteY31" fmla="*/ 401112 h 441903"/>
                <a:gd name="connsiteX32" fmla="*/ 693448 w 4113100"/>
                <a:gd name="connsiteY32" fmla="*/ 401112 h 441903"/>
                <a:gd name="connsiteX33" fmla="*/ 482694 w 4113100"/>
                <a:gd name="connsiteY33" fmla="*/ 397713 h 441903"/>
                <a:gd name="connsiteX34" fmla="*/ 261742 w 4113100"/>
                <a:gd name="connsiteY34" fmla="*/ 394314 h 441903"/>
                <a:gd name="connsiteX35" fmla="*/ 183559 w 4113100"/>
                <a:gd name="connsiteY35" fmla="*/ 390914 h 441903"/>
                <a:gd name="connsiteX36" fmla="*/ 132571 w 4113100"/>
                <a:gd name="connsiteY36" fmla="*/ 384116 h 441903"/>
                <a:gd name="connsiteX37" fmla="*/ 88380 w 4113100"/>
                <a:gd name="connsiteY37" fmla="*/ 373918 h 441903"/>
                <a:gd name="connsiteX38" fmla="*/ 33992 w 4113100"/>
                <a:gd name="connsiteY38" fmla="*/ 356922 h 441903"/>
                <a:gd name="connsiteX39" fmla="*/ 13597 w 4113100"/>
                <a:gd name="connsiteY39" fmla="*/ 346724 h 441903"/>
                <a:gd name="connsiteX40" fmla="*/ 0 w 4113100"/>
                <a:gd name="connsiteY40" fmla="*/ 329728 h 441903"/>
                <a:gd name="connsiteX41" fmla="*/ 0 w 4113100"/>
                <a:gd name="connsiteY41" fmla="*/ 312731 h 441903"/>
                <a:gd name="connsiteX42" fmla="*/ 3399 w 4113100"/>
                <a:gd name="connsiteY42" fmla="*/ 288937 h 441903"/>
                <a:gd name="connsiteX43" fmla="*/ 13597 w 4113100"/>
                <a:gd name="connsiteY43" fmla="*/ 258343 h 441903"/>
                <a:gd name="connsiteX44" fmla="*/ 40791 w 4113100"/>
                <a:gd name="connsiteY44" fmla="*/ 224351 h 441903"/>
                <a:gd name="connsiteX45" fmla="*/ 74783 w 4113100"/>
                <a:gd name="connsiteY45" fmla="*/ 197157 h 441903"/>
                <a:gd name="connsiteX46" fmla="*/ 122373 w 4113100"/>
                <a:gd name="connsiteY46" fmla="*/ 166563 h 441903"/>
                <a:gd name="connsiteX47" fmla="*/ 176761 w 4113100"/>
                <a:gd name="connsiteY47" fmla="*/ 146168 h 441903"/>
                <a:gd name="connsiteX48" fmla="*/ 282138 w 4113100"/>
                <a:gd name="connsiteY48" fmla="*/ 118974 h 441903"/>
                <a:gd name="connsiteX49" fmla="*/ 387515 w 4113100"/>
                <a:gd name="connsiteY49" fmla="*/ 98578 h 441903"/>
                <a:gd name="connsiteX50" fmla="*/ 469097 w 4113100"/>
                <a:gd name="connsiteY50" fmla="*/ 91780 h 441903"/>
                <a:gd name="connsiteX51" fmla="*/ 601668 w 4113100"/>
                <a:gd name="connsiteY51" fmla="*/ 81582 h 441903"/>
                <a:gd name="connsiteX52" fmla="*/ 628862 w 4113100"/>
                <a:gd name="connsiteY52" fmla="*/ 81582 h 441903"/>
                <a:gd name="connsiteX53" fmla="*/ 693448 w 4113100"/>
                <a:gd name="connsiteY53" fmla="*/ 95179 h 441903"/>
                <a:gd name="connsiteX54" fmla="*/ 944993 w 4113100"/>
                <a:gd name="connsiteY54" fmla="*/ 135970 h 441903"/>
                <a:gd name="connsiteX55" fmla="*/ 1077564 w 4113100"/>
                <a:gd name="connsiteY55" fmla="*/ 152966 h 441903"/>
                <a:gd name="connsiteX56" fmla="*/ 1199937 w 4113100"/>
                <a:gd name="connsiteY56" fmla="*/ 166563 h 441903"/>
                <a:gd name="connsiteX57" fmla="*/ 1339307 w 4113100"/>
                <a:gd name="connsiteY57" fmla="*/ 173362 h 441903"/>
                <a:gd name="connsiteX58" fmla="*/ 1641841 w 4113100"/>
                <a:gd name="connsiteY58" fmla="*/ 173362 h 441903"/>
                <a:gd name="connsiteX59" fmla="*/ 2036154 w 4113100"/>
                <a:gd name="connsiteY59" fmla="*/ 176761 h 441903"/>
                <a:gd name="connsiteX60" fmla="*/ 2440666 w 4113100"/>
                <a:gd name="connsiteY60" fmla="*/ 180160 h 441903"/>
                <a:gd name="connsiteX61" fmla="*/ 2518849 w 4113100"/>
                <a:gd name="connsiteY61" fmla="*/ 180160 h 4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113100" h="441903">
                  <a:moveTo>
                    <a:pt x="2518849" y="180160"/>
                  </a:moveTo>
                  <a:lnTo>
                    <a:pt x="3059330" y="186959"/>
                  </a:lnTo>
                  <a:lnTo>
                    <a:pt x="3508032" y="190358"/>
                  </a:lnTo>
                  <a:lnTo>
                    <a:pt x="3779973" y="193757"/>
                  </a:lnTo>
                  <a:lnTo>
                    <a:pt x="3827562" y="190358"/>
                  </a:lnTo>
                  <a:lnTo>
                    <a:pt x="3881951" y="173362"/>
                  </a:lnTo>
                  <a:lnTo>
                    <a:pt x="3939738" y="146168"/>
                  </a:lnTo>
                  <a:lnTo>
                    <a:pt x="3983928" y="112175"/>
                  </a:lnTo>
                  <a:lnTo>
                    <a:pt x="4014522" y="81582"/>
                  </a:lnTo>
                  <a:lnTo>
                    <a:pt x="4041716" y="50989"/>
                  </a:lnTo>
                  <a:lnTo>
                    <a:pt x="4058712" y="23795"/>
                  </a:lnTo>
                  <a:lnTo>
                    <a:pt x="4075708" y="6798"/>
                  </a:lnTo>
                  <a:lnTo>
                    <a:pt x="4096104" y="0"/>
                  </a:lnTo>
                  <a:lnTo>
                    <a:pt x="4106301" y="0"/>
                  </a:lnTo>
                  <a:lnTo>
                    <a:pt x="4113100" y="10198"/>
                  </a:lnTo>
                  <a:lnTo>
                    <a:pt x="4113100" y="44190"/>
                  </a:lnTo>
                  <a:lnTo>
                    <a:pt x="4102902" y="105377"/>
                  </a:lnTo>
                  <a:lnTo>
                    <a:pt x="4085906" y="159765"/>
                  </a:lnTo>
                  <a:lnTo>
                    <a:pt x="4055313" y="261743"/>
                  </a:lnTo>
                  <a:lnTo>
                    <a:pt x="4011122" y="384116"/>
                  </a:lnTo>
                  <a:lnTo>
                    <a:pt x="3868354" y="441903"/>
                  </a:lnTo>
                  <a:lnTo>
                    <a:pt x="3681394" y="435105"/>
                  </a:lnTo>
                  <a:lnTo>
                    <a:pt x="3460443" y="431705"/>
                  </a:lnTo>
                  <a:lnTo>
                    <a:pt x="3219096" y="431705"/>
                  </a:lnTo>
                  <a:lnTo>
                    <a:pt x="2841778" y="428306"/>
                  </a:lnTo>
                  <a:lnTo>
                    <a:pt x="2573237" y="421508"/>
                  </a:lnTo>
                  <a:lnTo>
                    <a:pt x="2297897" y="421508"/>
                  </a:lnTo>
                  <a:lnTo>
                    <a:pt x="2022557" y="414709"/>
                  </a:lnTo>
                  <a:lnTo>
                    <a:pt x="1631643" y="411310"/>
                  </a:lnTo>
                  <a:lnTo>
                    <a:pt x="1380098" y="407911"/>
                  </a:lnTo>
                  <a:lnTo>
                    <a:pt x="1179542" y="407911"/>
                  </a:lnTo>
                  <a:lnTo>
                    <a:pt x="927997" y="401112"/>
                  </a:lnTo>
                  <a:lnTo>
                    <a:pt x="693448" y="401112"/>
                  </a:lnTo>
                  <a:lnTo>
                    <a:pt x="482694" y="397713"/>
                  </a:lnTo>
                  <a:lnTo>
                    <a:pt x="261742" y="394314"/>
                  </a:lnTo>
                  <a:lnTo>
                    <a:pt x="183559" y="390914"/>
                  </a:lnTo>
                  <a:lnTo>
                    <a:pt x="132571" y="384116"/>
                  </a:lnTo>
                  <a:lnTo>
                    <a:pt x="88380" y="373918"/>
                  </a:lnTo>
                  <a:lnTo>
                    <a:pt x="33992" y="356922"/>
                  </a:lnTo>
                  <a:lnTo>
                    <a:pt x="13597" y="346724"/>
                  </a:lnTo>
                  <a:lnTo>
                    <a:pt x="0" y="329728"/>
                  </a:lnTo>
                  <a:lnTo>
                    <a:pt x="0" y="312731"/>
                  </a:lnTo>
                  <a:lnTo>
                    <a:pt x="3399" y="288937"/>
                  </a:lnTo>
                  <a:lnTo>
                    <a:pt x="13597" y="258343"/>
                  </a:lnTo>
                  <a:lnTo>
                    <a:pt x="40791" y="224351"/>
                  </a:lnTo>
                  <a:lnTo>
                    <a:pt x="74783" y="197157"/>
                  </a:lnTo>
                  <a:lnTo>
                    <a:pt x="122373" y="166563"/>
                  </a:lnTo>
                  <a:lnTo>
                    <a:pt x="176761" y="146168"/>
                  </a:lnTo>
                  <a:lnTo>
                    <a:pt x="282138" y="118974"/>
                  </a:lnTo>
                  <a:lnTo>
                    <a:pt x="387515" y="98578"/>
                  </a:lnTo>
                  <a:lnTo>
                    <a:pt x="469097" y="91780"/>
                  </a:lnTo>
                  <a:lnTo>
                    <a:pt x="601668" y="81582"/>
                  </a:lnTo>
                  <a:lnTo>
                    <a:pt x="628862" y="81582"/>
                  </a:lnTo>
                  <a:lnTo>
                    <a:pt x="693448" y="95179"/>
                  </a:lnTo>
                  <a:lnTo>
                    <a:pt x="944993" y="135970"/>
                  </a:lnTo>
                  <a:lnTo>
                    <a:pt x="1077564" y="152966"/>
                  </a:lnTo>
                  <a:lnTo>
                    <a:pt x="1199937" y="166563"/>
                  </a:lnTo>
                  <a:lnTo>
                    <a:pt x="1339307" y="173362"/>
                  </a:lnTo>
                  <a:lnTo>
                    <a:pt x="1641841" y="173362"/>
                  </a:lnTo>
                  <a:lnTo>
                    <a:pt x="2036154" y="176761"/>
                  </a:lnTo>
                  <a:lnTo>
                    <a:pt x="2440666" y="180160"/>
                  </a:lnTo>
                  <a:lnTo>
                    <a:pt x="2518849" y="18016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1AA9F747-9F08-459A-8D4A-99958457CC5E}"/>
                </a:ext>
              </a:extLst>
            </p:cNvPr>
            <p:cNvSpPr/>
            <p:nvPr/>
          </p:nvSpPr>
          <p:spPr>
            <a:xfrm>
              <a:off x="5181601" y="2268539"/>
              <a:ext cx="3184525" cy="606425"/>
            </a:xfrm>
            <a:custGeom>
              <a:avLst/>
              <a:gdLst>
                <a:gd name="connsiteX0" fmla="*/ 1233796 w 3183657"/>
                <a:gd name="connsiteY0" fmla="*/ 234396 h 605308"/>
                <a:gd name="connsiteX1" fmla="*/ 1457888 w 3183657"/>
                <a:gd name="connsiteY1" fmla="*/ 198335 h 605308"/>
                <a:gd name="connsiteX2" fmla="*/ 1705162 w 3183657"/>
                <a:gd name="connsiteY2" fmla="*/ 180305 h 605308"/>
                <a:gd name="connsiteX3" fmla="*/ 1955013 w 3183657"/>
                <a:gd name="connsiteY3" fmla="*/ 144244 h 605308"/>
                <a:gd name="connsiteX4" fmla="*/ 2217742 w 3183657"/>
                <a:gd name="connsiteY4" fmla="*/ 105607 h 605308"/>
                <a:gd name="connsiteX5" fmla="*/ 2434107 w 3183657"/>
                <a:gd name="connsiteY5" fmla="*/ 74698 h 605308"/>
                <a:gd name="connsiteX6" fmla="*/ 2506228 w 3183657"/>
                <a:gd name="connsiteY6" fmla="*/ 66971 h 605308"/>
                <a:gd name="connsiteX7" fmla="*/ 2568047 w 3183657"/>
                <a:gd name="connsiteY7" fmla="*/ 41213 h 605308"/>
                <a:gd name="connsiteX8" fmla="*/ 2668502 w 3183657"/>
                <a:gd name="connsiteY8" fmla="*/ 5152 h 605308"/>
                <a:gd name="connsiteX9" fmla="*/ 2709715 w 3183657"/>
                <a:gd name="connsiteY9" fmla="*/ 0 h 605308"/>
                <a:gd name="connsiteX10" fmla="*/ 2763806 w 3183657"/>
                <a:gd name="connsiteY10" fmla="*/ 5152 h 605308"/>
                <a:gd name="connsiteX11" fmla="*/ 2866837 w 3183657"/>
                <a:gd name="connsiteY11" fmla="*/ 23182 h 605308"/>
                <a:gd name="connsiteX12" fmla="*/ 2956989 w 3183657"/>
                <a:gd name="connsiteY12" fmla="*/ 54092 h 605308"/>
                <a:gd name="connsiteX13" fmla="*/ 3005929 w 3183657"/>
                <a:gd name="connsiteY13" fmla="*/ 77274 h 605308"/>
                <a:gd name="connsiteX14" fmla="*/ 3036838 w 3183657"/>
                <a:gd name="connsiteY14" fmla="*/ 90153 h 605308"/>
                <a:gd name="connsiteX15" fmla="*/ 3090929 w 3183657"/>
                <a:gd name="connsiteY15" fmla="*/ 113335 h 605308"/>
                <a:gd name="connsiteX16" fmla="*/ 3142445 w 3183657"/>
                <a:gd name="connsiteY16" fmla="*/ 136517 h 605308"/>
                <a:gd name="connsiteX17" fmla="*/ 3160475 w 3183657"/>
                <a:gd name="connsiteY17" fmla="*/ 146820 h 605308"/>
                <a:gd name="connsiteX18" fmla="*/ 3168202 w 3183657"/>
                <a:gd name="connsiteY18" fmla="*/ 159698 h 605308"/>
                <a:gd name="connsiteX19" fmla="*/ 3175930 w 3183657"/>
                <a:gd name="connsiteY19" fmla="*/ 177729 h 605308"/>
                <a:gd name="connsiteX20" fmla="*/ 3181081 w 3183657"/>
                <a:gd name="connsiteY20" fmla="*/ 200911 h 605308"/>
                <a:gd name="connsiteX21" fmla="*/ 3183657 w 3183657"/>
                <a:gd name="connsiteY21" fmla="*/ 216366 h 605308"/>
                <a:gd name="connsiteX22" fmla="*/ 3170778 w 3183657"/>
                <a:gd name="connsiteY22" fmla="*/ 242123 h 605308"/>
                <a:gd name="connsiteX23" fmla="*/ 3142445 w 3183657"/>
                <a:gd name="connsiteY23" fmla="*/ 265305 h 605308"/>
                <a:gd name="connsiteX24" fmla="*/ 3103808 w 3183657"/>
                <a:gd name="connsiteY24" fmla="*/ 280760 h 605308"/>
                <a:gd name="connsiteX25" fmla="*/ 3075475 w 3183657"/>
                <a:gd name="connsiteY25" fmla="*/ 288487 h 605308"/>
                <a:gd name="connsiteX26" fmla="*/ 3029111 w 3183657"/>
                <a:gd name="connsiteY26" fmla="*/ 288487 h 605308"/>
                <a:gd name="connsiteX27" fmla="*/ 2890019 w 3183657"/>
                <a:gd name="connsiteY27" fmla="*/ 288487 h 605308"/>
                <a:gd name="connsiteX28" fmla="*/ 2735472 w 3183657"/>
                <a:gd name="connsiteY28" fmla="*/ 291063 h 605308"/>
                <a:gd name="connsiteX29" fmla="*/ 2557744 w 3183657"/>
                <a:gd name="connsiteY29" fmla="*/ 288487 h 605308"/>
                <a:gd name="connsiteX30" fmla="*/ 2382591 w 3183657"/>
                <a:gd name="connsiteY30" fmla="*/ 285911 h 605308"/>
                <a:gd name="connsiteX31" fmla="*/ 2194560 w 3183657"/>
                <a:gd name="connsiteY31" fmla="*/ 288487 h 605308"/>
                <a:gd name="connsiteX32" fmla="*/ 2125014 w 3183657"/>
                <a:gd name="connsiteY32" fmla="*/ 288487 h 605308"/>
                <a:gd name="connsiteX33" fmla="*/ 1947285 w 3183657"/>
                <a:gd name="connsiteY33" fmla="*/ 301366 h 605308"/>
                <a:gd name="connsiteX34" fmla="*/ 1795315 w 3183657"/>
                <a:gd name="connsiteY34" fmla="*/ 316821 h 605308"/>
                <a:gd name="connsiteX35" fmla="*/ 1584101 w 3183657"/>
                <a:gd name="connsiteY35" fmla="*/ 345154 h 605308"/>
                <a:gd name="connsiteX36" fmla="*/ 1393494 w 3183657"/>
                <a:gd name="connsiteY36" fmla="*/ 376064 h 605308"/>
                <a:gd name="connsiteX37" fmla="*/ 1264705 w 3183657"/>
                <a:gd name="connsiteY37" fmla="*/ 404397 h 605308"/>
                <a:gd name="connsiteX38" fmla="*/ 1027734 w 3183657"/>
                <a:gd name="connsiteY38" fmla="*/ 458488 h 605308"/>
                <a:gd name="connsiteX39" fmla="*/ 777884 w 3183657"/>
                <a:gd name="connsiteY39" fmla="*/ 517731 h 605308"/>
                <a:gd name="connsiteX40" fmla="*/ 633640 w 3183657"/>
                <a:gd name="connsiteY40" fmla="*/ 558944 h 605308"/>
                <a:gd name="connsiteX41" fmla="*/ 535761 w 3183657"/>
                <a:gd name="connsiteY41" fmla="*/ 600156 h 605308"/>
                <a:gd name="connsiteX42" fmla="*/ 512579 w 3183657"/>
                <a:gd name="connsiteY42" fmla="*/ 605308 h 605308"/>
                <a:gd name="connsiteX43" fmla="*/ 445609 w 3183657"/>
                <a:gd name="connsiteY43" fmla="*/ 600156 h 605308"/>
                <a:gd name="connsiteX44" fmla="*/ 396669 w 3183657"/>
                <a:gd name="connsiteY44" fmla="*/ 589853 h 605308"/>
                <a:gd name="connsiteX45" fmla="*/ 352881 w 3183657"/>
                <a:gd name="connsiteY45" fmla="*/ 576974 h 605308"/>
                <a:gd name="connsiteX46" fmla="*/ 293638 w 3183657"/>
                <a:gd name="connsiteY46" fmla="*/ 551216 h 605308"/>
                <a:gd name="connsiteX47" fmla="*/ 224092 w 3183657"/>
                <a:gd name="connsiteY47" fmla="*/ 512580 h 605308"/>
                <a:gd name="connsiteX48" fmla="*/ 146819 w 3183657"/>
                <a:gd name="connsiteY48" fmla="*/ 463640 h 605308"/>
                <a:gd name="connsiteX49" fmla="*/ 72121 w 3183657"/>
                <a:gd name="connsiteY49" fmla="*/ 404397 h 605308"/>
                <a:gd name="connsiteX50" fmla="*/ 28333 w 3183657"/>
                <a:gd name="connsiteY50" fmla="*/ 370912 h 605308"/>
                <a:gd name="connsiteX51" fmla="*/ 5151 w 3183657"/>
                <a:gd name="connsiteY51" fmla="*/ 342578 h 605308"/>
                <a:gd name="connsiteX52" fmla="*/ 0 w 3183657"/>
                <a:gd name="connsiteY52" fmla="*/ 321972 h 605308"/>
                <a:gd name="connsiteX53" fmla="*/ 2575 w 3183657"/>
                <a:gd name="connsiteY53" fmla="*/ 314245 h 605308"/>
                <a:gd name="connsiteX54" fmla="*/ 15454 w 3183657"/>
                <a:gd name="connsiteY54" fmla="*/ 309093 h 605308"/>
                <a:gd name="connsiteX55" fmla="*/ 79849 w 3183657"/>
                <a:gd name="connsiteY55" fmla="*/ 319397 h 605308"/>
                <a:gd name="connsiteX56" fmla="*/ 190607 w 3183657"/>
                <a:gd name="connsiteY56" fmla="*/ 342578 h 605308"/>
                <a:gd name="connsiteX57" fmla="*/ 262729 w 3183657"/>
                <a:gd name="connsiteY57" fmla="*/ 350306 h 605308"/>
                <a:gd name="connsiteX58" fmla="*/ 321971 w 3183657"/>
                <a:gd name="connsiteY58" fmla="*/ 355457 h 605308"/>
                <a:gd name="connsiteX59" fmla="*/ 381214 w 3183657"/>
                <a:gd name="connsiteY59" fmla="*/ 355457 h 605308"/>
                <a:gd name="connsiteX60" fmla="*/ 435306 w 3183657"/>
                <a:gd name="connsiteY60" fmla="*/ 355457 h 605308"/>
                <a:gd name="connsiteX61" fmla="*/ 556367 w 3183657"/>
                <a:gd name="connsiteY61" fmla="*/ 334851 h 605308"/>
                <a:gd name="connsiteX62" fmla="*/ 726368 w 3183657"/>
                <a:gd name="connsiteY62" fmla="*/ 309093 h 605308"/>
                <a:gd name="connsiteX63" fmla="*/ 950460 w 3183657"/>
                <a:gd name="connsiteY63" fmla="*/ 275608 h 605308"/>
                <a:gd name="connsiteX64" fmla="*/ 1182280 w 3183657"/>
                <a:gd name="connsiteY64" fmla="*/ 239548 h 605308"/>
                <a:gd name="connsiteX65" fmla="*/ 1233796 w 3183657"/>
                <a:gd name="connsiteY65" fmla="*/ 234396 h 6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83657" h="605308">
                  <a:moveTo>
                    <a:pt x="1233796" y="234396"/>
                  </a:moveTo>
                  <a:lnTo>
                    <a:pt x="1457888" y="198335"/>
                  </a:lnTo>
                  <a:lnTo>
                    <a:pt x="1705162" y="180305"/>
                  </a:lnTo>
                  <a:lnTo>
                    <a:pt x="1955013" y="144244"/>
                  </a:lnTo>
                  <a:lnTo>
                    <a:pt x="2217742" y="105607"/>
                  </a:lnTo>
                  <a:lnTo>
                    <a:pt x="2434107" y="74698"/>
                  </a:lnTo>
                  <a:lnTo>
                    <a:pt x="2506228" y="66971"/>
                  </a:lnTo>
                  <a:lnTo>
                    <a:pt x="2568047" y="41213"/>
                  </a:lnTo>
                  <a:lnTo>
                    <a:pt x="2668502" y="5152"/>
                  </a:lnTo>
                  <a:lnTo>
                    <a:pt x="2709715" y="0"/>
                  </a:lnTo>
                  <a:lnTo>
                    <a:pt x="2763806" y="5152"/>
                  </a:lnTo>
                  <a:lnTo>
                    <a:pt x="2866837" y="23182"/>
                  </a:lnTo>
                  <a:lnTo>
                    <a:pt x="2956989" y="54092"/>
                  </a:lnTo>
                  <a:lnTo>
                    <a:pt x="3005929" y="77274"/>
                  </a:lnTo>
                  <a:lnTo>
                    <a:pt x="3036838" y="90153"/>
                  </a:lnTo>
                  <a:lnTo>
                    <a:pt x="3090929" y="113335"/>
                  </a:lnTo>
                  <a:lnTo>
                    <a:pt x="3142445" y="136517"/>
                  </a:lnTo>
                  <a:lnTo>
                    <a:pt x="3160475" y="146820"/>
                  </a:lnTo>
                  <a:lnTo>
                    <a:pt x="3168202" y="159698"/>
                  </a:lnTo>
                  <a:lnTo>
                    <a:pt x="3175930" y="177729"/>
                  </a:lnTo>
                  <a:lnTo>
                    <a:pt x="3181081" y="200911"/>
                  </a:lnTo>
                  <a:lnTo>
                    <a:pt x="3183657" y="216366"/>
                  </a:lnTo>
                  <a:lnTo>
                    <a:pt x="3170778" y="242123"/>
                  </a:lnTo>
                  <a:lnTo>
                    <a:pt x="3142445" y="265305"/>
                  </a:lnTo>
                  <a:lnTo>
                    <a:pt x="3103808" y="280760"/>
                  </a:lnTo>
                  <a:lnTo>
                    <a:pt x="3075475" y="288487"/>
                  </a:lnTo>
                  <a:lnTo>
                    <a:pt x="3029111" y="288487"/>
                  </a:lnTo>
                  <a:lnTo>
                    <a:pt x="2890019" y="288487"/>
                  </a:lnTo>
                  <a:lnTo>
                    <a:pt x="2735472" y="291063"/>
                  </a:lnTo>
                  <a:lnTo>
                    <a:pt x="2557744" y="288487"/>
                  </a:lnTo>
                  <a:lnTo>
                    <a:pt x="2382591" y="285911"/>
                  </a:lnTo>
                  <a:lnTo>
                    <a:pt x="2194560" y="288487"/>
                  </a:lnTo>
                  <a:lnTo>
                    <a:pt x="2125014" y="288487"/>
                  </a:lnTo>
                  <a:lnTo>
                    <a:pt x="1947285" y="301366"/>
                  </a:lnTo>
                  <a:lnTo>
                    <a:pt x="1795315" y="316821"/>
                  </a:lnTo>
                  <a:lnTo>
                    <a:pt x="1584101" y="345154"/>
                  </a:lnTo>
                  <a:lnTo>
                    <a:pt x="1393494" y="376064"/>
                  </a:lnTo>
                  <a:lnTo>
                    <a:pt x="1264705" y="404397"/>
                  </a:lnTo>
                  <a:lnTo>
                    <a:pt x="1027734" y="458488"/>
                  </a:lnTo>
                  <a:lnTo>
                    <a:pt x="777884" y="517731"/>
                  </a:lnTo>
                  <a:lnTo>
                    <a:pt x="633640" y="558944"/>
                  </a:lnTo>
                  <a:lnTo>
                    <a:pt x="535761" y="600156"/>
                  </a:lnTo>
                  <a:lnTo>
                    <a:pt x="512579" y="605308"/>
                  </a:lnTo>
                  <a:lnTo>
                    <a:pt x="445609" y="600156"/>
                  </a:lnTo>
                  <a:lnTo>
                    <a:pt x="396669" y="589853"/>
                  </a:lnTo>
                  <a:lnTo>
                    <a:pt x="352881" y="576974"/>
                  </a:lnTo>
                  <a:lnTo>
                    <a:pt x="293638" y="551216"/>
                  </a:lnTo>
                  <a:lnTo>
                    <a:pt x="224092" y="512580"/>
                  </a:lnTo>
                  <a:lnTo>
                    <a:pt x="146819" y="463640"/>
                  </a:lnTo>
                  <a:lnTo>
                    <a:pt x="72121" y="404397"/>
                  </a:lnTo>
                  <a:lnTo>
                    <a:pt x="28333" y="370912"/>
                  </a:lnTo>
                  <a:lnTo>
                    <a:pt x="5151" y="342578"/>
                  </a:lnTo>
                  <a:lnTo>
                    <a:pt x="0" y="321972"/>
                  </a:lnTo>
                  <a:lnTo>
                    <a:pt x="2575" y="314245"/>
                  </a:lnTo>
                  <a:lnTo>
                    <a:pt x="15454" y="309093"/>
                  </a:lnTo>
                  <a:lnTo>
                    <a:pt x="79849" y="319397"/>
                  </a:lnTo>
                  <a:lnTo>
                    <a:pt x="190607" y="342578"/>
                  </a:lnTo>
                  <a:lnTo>
                    <a:pt x="262729" y="350306"/>
                  </a:lnTo>
                  <a:lnTo>
                    <a:pt x="321971" y="355457"/>
                  </a:lnTo>
                  <a:lnTo>
                    <a:pt x="381214" y="355457"/>
                  </a:lnTo>
                  <a:lnTo>
                    <a:pt x="435306" y="355457"/>
                  </a:lnTo>
                  <a:lnTo>
                    <a:pt x="556367" y="334851"/>
                  </a:lnTo>
                  <a:lnTo>
                    <a:pt x="726368" y="309093"/>
                  </a:lnTo>
                  <a:lnTo>
                    <a:pt x="950460" y="275608"/>
                  </a:lnTo>
                  <a:lnTo>
                    <a:pt x="1182280" y="239548"/>
                  </a:lnTo>
                  <a:lnTo>
                    <a:pt x="1233796" y="23439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4174A3D0-6AD7-4DC6-B45E-BB17A27F6189}"/>
                </a:ext>
              </a:extLst>
            </p:cNvPr>
            <p:cNvSpPr/>
            <p:nvPr/>
          </p:nvSpPr>
          <p:spPr>
            <a:xfrm>
              <a:off x="6634163" y="3268663"/>
              <a:ext cx="1376362" cy="298450"/>
            </a:xfrm>
            <a:custGeom>
              <a:avLst/>
              <a:gdLst>
                <a:gd name="connsiteX0" fmla="*/ 435305 w 1375463"/>
                <a:gd name="connsiteY0" fmla="*/ 278184 h 298790"/>
                <a:gd name="connsiteX1" fmla="*/ 280759 w 1375463"/>
                <a:gd name="connsiteY1" fmla="*/ 291063 h 298790"/>
                <a:gd name="connsiteX2" fmla="*/ 146819 w 1375463"/>
                <a:gd name="connsiteY2" fmla="*/ 293638 h 298790"/>
                <a:gd name="connsiteX3" fmla="*/ 0 w 1375463"/>
                <a:gd name="connsiteY3" fmla="*/ 293638 h 298790"/>
                <a:gd name="connsiteX4" fmla="*/ 48939 w 1375463"/>
                <a:gd name="connsiteY4" fmla="*/ 133940 h 298790"/>
                <a:gd name="connsiteX5" fmla="*/ 193183 w 1375463"/>
                <a:gd name="connsiteY5" fmla="*/ 139092 h 298790"/>
                <a:gd name="connsiteX6" fmla="*/ 342578 w 1375463"/>
                <a:gd name="connsiteY6" fmla="*/ 133940 h 298790"/>
                <a:gd name="connsiteX7" fmla="*/ 468791 w 1375463"/>
                <a:gd name="connsiteY7" fmla="*/ 126213 h 298790"/>
                <a:gd name="connsiteX8" fmla="*/ 636216 w 1375463"/>
                <a:gd name="connsiteY8" fmla="*/ 105607 h 298790"/>
                <a:gd name="connsiteX9" fmla="*/ 765005 w 1375463"/>
                <a:gd name="connsiteY9" fmla="*/ 85001 h 298790"/>
                <a:gd name="connsiteX10" fmla="*/ 850005 w 1375463"/>
                <a:gd name="connsiteY10" fmla="*/ 69546 h 298790"/>
                <a:gd name="connsiteX11" fmla="*/ 886066 w 1375463"/>
                <a:gd name="connsiteY11" fmla="*/ 51516 h 298790"/>
                <a:gd name="connsiteX12" fmla="*/ 973642 w 1375463"/>
                <a:gd name="connsiteY12" fmla="*/ 20606 h 298790"/>
                <a:gd name="connsiteX13" fmla="*/ 1056067 w 1375463"/>
                <a:gd name="connsiteY13" fmla="*/ 0 h 298790"/>
                <a:gd name="connsiteX14" fmla="*/ 1084401 w 1375463"/>
                <a:gd name="connsiteY14" fmla="*/ 0 h 298790"/>
                <a:gd name="connsiteX15" fmla="*/ 1110158 w 1375463"/>
                <a:gd name="connsiteY15" fmla="*/ 5152 h 298790"/>
                <a:gd name="connsiteX16" fmla="*/ 1151371 w 1375463"/>
                <a:gd name="connsiteY16" fmla="*/ 28334 h 298790"/>
                <a:gd name="connsiteX17" fmla="*/ 1220917 w 1375463"/>
                <a:gd name="connsiteY17" fmla="*/ 69546 h 298790"/>
                <a:gd name="connsiteX18" fmla="*/ 1280160 w 1375463"/>
                <a:gd name="connsiteY18" fmla="*/ 103031 h 298790"/>
                <a:gd name="connsiteX19" fmla="*/ 1316220 w 1375463"/>
                <a:gd name="connsiteY19" fmla="*/ 126213 h 298790"/>
                <a:gd name="connsiteX20" fmla="*/ 1347130 w 1375463"/>
                <a:gd name="connsiteY20" fmla="*/ 149395 h 298790"/>
                <a:gd name="connsiteX21" fmla="*/ 1360009 w 1375463"/>
                <a:gd name="connsiteY21" fmla="*/ 167425 h 298790"/>
                <a:gd name="connsiteX22" fmla="*/ 1372887 w 1375463"/>
                <a:gd name="connsiteY22" fmla="*/ 188032 h 298790"/>
                <a:gd name="connsiteX23" fmla="*/ 1375463 w 1375463"/>
                <a:gd name="connsiteY23" fmla="*/ 200910 h 298790"/>
                <a:gd name="connsiteX24" fmla="*/ 1375463 w 1375463"/>
                <a:gd name="connsiteY24" fmla="*/ 221517 h 298790"/>
                <a:gd name="connsiteX25" fmla="*/ 1365160 w 1375463"/>
                <a:gd name="connsiteY25" fmla="*/ 247274 h 298790"/>
                <a:gd name="connsiteX26" fmla="*/ 1344554 w 1375463"/>
                <a:gd name="connsiteY26" fmla="*/ 275608 h 298790"/>
                <a:gd name="connsiteX27" fmla="*/ 1323948 w 1375463"/>
                <a:gd name="connsiteY27" fmla="*/ 298790 h 298790"/>
                <a:gd name="connsiteX28" fmla="*/ 1001976 w 1375463"/>
                <a:gd name="connsiteY28" fmla="*/ 242123 h 298790"/>
                <a:gd name="connsiteX29" fmla="*/ 963339 w 1375463"/>
                <a:gd name="connsiteY29" fmla="*/ 231820 h 298790"/>
                <a:gd name="connsiteX30" fmla="*/ 927278 w 1375463"/>
                <a:gd name="connsiteY30" fmla="*/ 229244 h 298790"/>
                <a:gd name="connsiteX31" fmla="*/ 821672 w 1375463"/>
                <a:gd name="connsiteY31" fmla="*/ 239547 h 298790"/>
                <a:gd name="connsiteX32" fmla="*/ 620761 w 1375463"/>
                <a:gd name="connsiteY32" fmla="*/ 260153 h 298790"/>
                <a:gd name="connsiteX33" fmla="*/ 435305 w 1375463"/>
                <a:gd name="connsiteY33" fmla="*/ 278184 h 29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5463" h="298790">
                  <a:moveTo>
                    <a:pt x="435305" y="278184"/>
                  </a:moveTo>
                  <a:lnTo>
                    <a:pt x="280759" y="291063"/>
                  </a:lnTo>
                  <a:lnTo>
                    <a:pt x="146819" y="293638"/>
                  </a:lnTo>
                  <a:lnTo>
                    <a:pt x="0" y="293638"/>
                  </a:lnTo>
                  <a:lnTo>
                    <a:pt x="48939" y="133940"/>
                  </a:lnTo>
                  <a:lnTo>
                    <a:pt x="193183" y="139092"/>
                  </a:lnTo>
                  <a:lnTo>
                    <a:pt x="342578" y="133940"/>
                  </a:lnTo>
                  <a:lnTo>
                    <a:pt x="468791" y="126213"/>
                  </a:lnTo>
                  <a:lnTo>
                    <a:pt x="636216" y="105607"/>
                  </a:lnTo>
                  <a:lnTo>
                    <a:pt x="765005" y="85001"/>
                  </a:lnTo>
                  <a:lnTo>
                    <a:pt x="850005" y="69546"/>
                  </a:lnTo>
                  <a:lnTo>
                    <a:pt x="886066" y="51516"/>
                  </a:lnTo>
                  <a:lnTo>
                    <a:pt x="973642" y="20606"/>
                  </a:lnTo>
                  <a:lnTo>
                    <a:pt x="1056067" y="0"/>
                  </a:lnTo>
                  <a:lnTo>
                    <a:pt x="1084401" y="0"/>
                  </a:lnTo>
                  <a:lnTo>
                    <a:pt x="1110158" y="5152"/>
                  </a:lnTo>
                  <a:lnTo>
                    <a:pt x="1151371" y="28334"/>
                  </a:lnTo>
                  <a:lnTo>
                    <a:pt x="1220917" y="69546"/>
                  </a:lnTo>
                  <a:lnTo>
                    <a:pt x="1280160" y="103031"/>
                  </a:lnTo>
                  <a:lnTo>
                    <a:pt x="1316220" y="126213"/>
                  </a:lnTo>
                  <a:lnTo>
                    <a:pt x="1347130" y="149395"/>
                  </a:lnTo>
                  <a:lnTo>
                    <a:pt x="1360009" y="167425"/>
                  </a:lnTo>
                  <a:lnTo>
                    <a:pt x="1372887" y="188032"/>
                  </a:lnTo>
                  <a:lnTo>
                    <a:pt x="1375463" y="200910"/>
                  </a:lnTo>
                  <a:lnTo>
                    <a:pt x="1375463" y="221517"/>
                  </a:lnTo>
                  <a:lnTo>
                    <a:pt x="1365160" y="247274"/>
                  </a:lnTo>
                  <a:lnTo>
                    <a:pt x="1344554" y="275608"/>
                  </a:lnTo>
                  <a:lnTo>
                    <a:pt x="1323948" y="298790"/>
                  </a:lnTo>
                  <a:lnTo>
                    <a:pt x="1001976" y="242123"/>
                  </a:lnTo>
                  <a:lnTo>
                    <a:pt x="963339" y="231820"/>
                  </a:lnTo>
                  <a:lnTo>
                    <a:pt x="927278" y="229244"/>
                  </a:lnTo>
                  <a:lnTo>
                    <a:pt x="821672" y="239547"/>
                  </a:lnTo>
                  <a:lnTo>
                    <a:pt x="620761" y="260153"/>
                  </a:lnTo>
                  <a:lnTo>
                    <a:pt x="435305" y="27818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0">
              <a:extLst>
                <a:ext uri="{FF2B5EF4-FFF2-40B4-BE49-F238E27FC236}">
                  <a16:creationId xmlns:a16="http://schemas.microsoft.com/office/drawing/2014/main" id="{DC98AB56-0086-4321-ACA6-5BA1B35DC2BE}"/>
                </a:ext>
              </a:extLst>
            </p:cNvPr>
            <p:cNvSpPr/>
            <p:nvPr/>
          </p:nvSpPr>
          <p:spPr>
            <a:xfrm rot="16200000">
              <a:off x="6119020" y="4090195"/>
              <a:ext cx="2462213" cy="1279525"/>
            </a:xfrm>
            <a:custGeom>
              <a:avLst/>
              <a:gdLst>
                <a:gd name="connsiteX0" fmla="*/ 1345406 w 2462212"/>
                <a:gd name="connsiteY0" fmla="*/ 669131 h 1278731"/>
                <a:gd name="connsiteX1" fmla="*/ 1219200 w 2462212"/>
                <a:gd name="connsiteY1" fmla="*/ 621506 h 1278731"/>
                <a:gd name="connsiteX2" fmla="*/ 1102519 w 2462212"/>
                <a:gd name="connsiteY2" fmla="*/ 573881 h 1278731"/>
                <a:gd name="connsiteX3" fmla="*/ 983456 w 2462212"/>
                <a:gd name="connsiteY3" fmla="*/ 519112 h 1278731"/>
                <a:gd name="connsiteX4" fmla="*/ 883444 w 2462212"/>
                <a:gd name="connsiteY4" fmla="*/ 469106 h 1278731"/>
                <a:gd name="connsiteX5" fmla="*/ 792956 w 2462212"/>
                <a:gd name="connsiteY5" fmla="*/ 421481 h 1278731"/>
                <a:gd name="connsiteX6" fmla="*/ 719137 w 2462212"/>
                <a:gd name="connsiteY6" fmla="*/ 376237 h 1278731"/>
                <a:gd name="connsiteX7" fmla="*/ 652462 w 2462212"/>
                <a:gd name="connsiteY7" fmla="*/ 333375 h 1278731"/>
                <a:gd name="connsiteX8" fmla="*/ 578644 w 2462212"/>
                <a:gd name="connsiteY8" fmla="*/ 278606 h 1278731"/>
                <a:gd name="connsiteX9" fmla="*/ 514350 w 2462212"/>
                <a:gd name="connsiteY9" fmla="*/ 221456 h 1278731"/>
                <a:gd name="connsiteX10" fmla="*/ 469106 w 2462212"/>
                <a:gd name="connsiteY10" fmla="*/ 171450 h 1278731"/>
                <a:gd name="connsiteX11" fmla="*/ 438150 w 2462212"/>
                <a:gd name="connsiteY11" fmla="*/ 126206 h 1278731"/>
                <a:gd name="connsiteX12" fmla="*/ 57150 w 2462212"/>
                <a:gd name="connsiteY12" fmla="*/ 0 h 1278731"/>
                <a:gd name="connsiteX13" fmla="*/ 23812 w 2462212"/>
                <a:gd name="connsiteY13" fmla="*/ 19050 h 1278731"/>
                <a:gd name="connsiteX14" fmla="*/ 7144 w 2462212"/>
                <a:gd name="connsiteY14" fmla="*/ 35719 h 1278731"/>
                <a:gd name="connsiteX15" fmla="*/ 0 w 2462212"/>
                <a:gd name="connsiteY15" fmla="*/ 47625 h 1278731"/>
                <a:gd name="connsiteX16" fmla="*/ 0 w 2462212"/>
                <a:gd name="connsiteY16" fmla="*/ 59531 h 1278731"/>
                <a:gd name="connsiteX17" fmla="*/ 4762 w 2462212"/>
                <a:gd name="connsiteY17" fmla="*/ 80962 h 1278731"/>
                <a:gd name="connsiteX18" fmla="*/ 23812 w 2462212"/>
                <a:gd name="connsiteY18" fmla="*/ 109537 h 1278731"/>
                <a:gd name="connsiteX19" fmla="*/ 76200 w 2462212"/>
                <a:gd name="connsiteY19" fmla="*/ 169069 h 1278731"/>
                <a:gd name="connsiteX20" fmla="*/ 147637 w 2462212"/>
                <a:gd name="connsiteY20" fmla="*/ 247650 h 1278731"/>
                <a:gd name="connsiteX21" fmla="*/ 240506 w 2462212"/>
                <a:gd name="connsiteY21" fmla="*/ 340519 h 1278731"/>
                <a:gd name="connsiteX22" fmla="*/ 316706 w 2462212"/>
                <a:gd name="connsiteY22" fmla="*/ 409575 h 1278731"/>
                <a:gd name="connsiteX23" fmla="*/ 390525 w 2462212"/>
                <a:gd name="connsiteY23" fmla="*/ 466725 h 1278731"/>
                <a:gd name="connsiteX24" fmla="*/ 490537 w 2462212"/>
                <a:gd name="connsiteY24" fmla="*/ 540544 h 1278731"/>
                <a:gd name="connsiteX25" fmla="*/ 559594 w 2462212"/>
                <a:gd name="connsiteY25" fmla="*/ 585787 h 1278731"/>
                <a:gd name="connsiteX26" fmla="*/ 664369 w 2462212"/>
                <a:gd name="connsiteY26" fmla="*/ 650081 h 1278731"/>
                <a:gd name="connsiteX27" fmla="*/ 807244 w 2462212"/>
                <a:gd name="connsiteY27" fmla="*/ 716756 h 1278731"/>
                <a:gd name="connsiteX28" fmla="*/ 933450 w 2462212"/>
                <a:gd name="connsiteY28" fmla="*/ 771525 h 1278731"/>
                <a:gd name="connsiteX29" fmla="*/ 1107281 w 2462212"/>
                <a:gd name="connsiteY29" fmla="*/ 840581 h 1278731"/>
                <a:gd name="connsiteX30" fmla="*/ 1295400 w 2462212"/>
                <a:gd name="connsiteY30" fmla="*/ 909637 h 1278731"/>
                <a:gd name="connsiteX31" fmla="*/ 1533525 w 2462212"/>
                <a:gd name="connsiteY31" fmla="*/ 988219 h 1278731"/>
                <a:gd name="connsiteX32" fmla="*/ 1735931 w 2462212"/>
                <a:gd name="connsiteY32" fmla="*/ 1050131 h 1278731"/>
                <a:gd name="connsiteX33" fmla="*/ 1921669 w 2462212"/>
                <a:gd name="connsiteY33" fmla="*/ 1102519 h 1278731"/>
                <a:gd name="connsiteX34" fmla="*/ 2100262 w 2462212"/>
                <a:gd name="connsiteY34" fmla="*/ 1150144 h 1278731"/>
                <a:gd name="connsiteX35" fmla="*/ 2245519 w 2462212"/>
                <a:gd name="connsiteY35" fmla="*/ 1185862 h 1278731"/>
                <a:gd name="connsiteX36" fmla="*/ 2316956 w 2462212"/>
                <a:gd name="connsiteY36" fmla="*/ 1209675 h 1278731"/>
                <a:gd name="connsiteX37" fmla="*/ 2350294 w 2462212"/>
                <a:gd name="connsiteY37" fmla="*/ 1226344 h 1278731"/>
                <a:gd name="connsiteX38" fmla="*/ 2376487 w 2462212"/>
                <a:gd name="connsiteY38" fmla="*/ 1238250 h 1278731"/>
                <a:gd name="connsiteX39" fmla="*/ 2390775 w 2462212"/>
                <a:gd name="connsiteY39" fmla="*/ 1247775 h 1278731"/>
                <a:gd name="connsiteX40" fmla="*/ 2436019 w 2462212"/>
                <a:gd name="connsiteY40" fmla="*/ 1278731 h 1278731"/>
                <a:gd name="connsiteX41" fmla="*/ 2462212 w 2462212"/>
                <a:gd name="connsiteY41" fmla="*/ 883444 h 1278731"/>
                <a:gd name="connsiteX42" fmla="*/ 2450306 w 2462212"/>
                <a:gd name="connsiteY42" fmla="*/ 919162 h 1278731"/>
                <a:gd name="connsiteX43" fmla="*/ 2436019 w 2462212"/>
                <a:gd name="connsiteY43" fmla="*/ 938212 h 1278731"/>
                <a:gd name="connsiteX44" fmla="*/ 2416969 w 2462212"/>
                <a:gd name="connsiteY44" fmla="*/ 947737 h 1278731"/>
                <a:gd name="connsiteX45" fmla="*/ 2386012 w 2462212"/>
                <a:gd name="connsiteY45" fmla="*/ 952500 h 1278731"/>
                <a:gd name="connsiteX46" fmla="*/ 2350294 w 2462212"/>
                <a:gd name="connsiteY46" fmla="*/ 947737 h 1278731"/>
                <a:gd name="connsiteX47" fmla="*/ 2295525 w 2462212"/>
                <a:gd name="connsiteY47" fmla="*/ 935831 h 1278731"/>
                <a:gd name="connsiteX48" fmla="*/ 2150269 w 2462212"/>
                <a:gd name="connsiteY48" fmla="*/ 902494 h 1278731"/>
                <a:gd name="connsiteX49" fmla="*/ 1976437 w 2462212"/>
                <a:gd name="connsiteY49" fmla="*/ 859631 h 1278731"/>
                <a:gd name="connsiteX50" fmla="*/ 1766887 w 2462212"/>
                <a:gd name="connsiteY50" fmla="*/ 802481 h 1278731"/>
                <a:gd name="connsiteX51" fmla="*/ 1540669 w 2462212"/>
                <a:gd name="connsiteY51" fmla="*/ 735806 h 1278731"/>
                <a:gd name="connsiteX52" fmla="*/ 1345406 w 2462212"/>
                <a:gd name="connsiteY52" fmla="*/ 669131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62212" h="1278731">
                  <a:moveTo>
                    <a:pt x="1345406" y="669131"/>
                  </a:moveTo>
                  <a:lnTo>
                    <a:pt x="1219200" y="621506"/>
                  </a:lnTo>
                  <a:lnTo>
                    <a:pt x="1102519" y="573881"/>
                  </a:lnTo>
                  <a:lnTo>
                    <a:pt x="983456" y="519112"/>
                  </a:lnTo>
                  <a:lnTo>
                    <a:pt x="883444" y="469106"/>
                  </a:lnTo>
                  <a:lnTo>
                    <a:pt x="792956" y="421481"/>
                  </a:lnTo>
                  <a:lnTo>
                    <a:pt x="719137" y="376237"/>
                  </a:lnTo>
                  <a:lnTo>
                    <a:pt x="652462" y="333375"/>
                  </a:lnTo>
                  <a:lnTo>
                    <a:pt x="578644" y="278606"/>
                  </a:lnTo>
                  <a:lnTo>
                    <a:pt x="514350" y="221456"/>
                  </a:lnTo>
                  <a:lnTo>
                    <a:pt x="469106" y="171450"/>
                  </a:lnTo>
                  <a:lnTo>
                    <a:pt x="438150" y="126206"/>
                  </a:lnTo>
                  <a:lnTo>
                    <a:pt x="57150" y="0"/>
                  </a:lnTo>
                  <a:lnTo>
                    <a:pt x="23812" y="19050"/>
                  </a:lnTo>
                  <a:lnTo>
                    <a:pt x="7144" y="35719"/>
                  </a:lnTo>
                  <a:lnTo>
                    <a:pt x="0" y="47625"/>
                  </a:lnTo>
                  <a:lnTo>
                    <a:pt x="0" y="59531"/>
                  </a:lnTo>
                  <a:lnTo>
                    <a:pt x="4762" y="80962"/>
                  </a:lnTo>
                  <a:lnTo>
                    <a:pt x="23812" y="109537"/>
                  </a:lnTo>
                  <a:lnTo>
                    <a:pt x="76200" y="169069"/>
                  </a:lnTo>
                  <a:lnTo>
                    <a:pt x="147637" y="247650"/>
                  </a:lnTo>
                  <a:lnTo>
                    <a:pt x="240506" y="340519"/>
                  </a:lnTo>
                  <a:lnTo>
                    <a:pt x="316706" y="409575"/>
                  </a:lnTo>
                  <a:lnTo>
                    <a:pt x="390525" y="466725"/>
                  </a:lnTo>
                  <a:lnTo>
                    <a:pt x="490537" y="540544"/>
                  </a:lnTo>
                  <a:lnTo>
                    <a:pt x="559594" y="585787"/>
                  </a:lnTo>
                  <a:lnTo>
                    <a:pt x="664369" y="650081"/>
                  </a:lnTo>
                  <a:lnTo>
                    <a:pt x="807244" y="716756"/>
                  </a:lnTo>
                  <a:lnTo>
                    <a:pt x="933450" y="771525"/>
                  </a:lnTo>
                  <a:lnTo>
                    <a:pt x="1107281" y="840581"/>
                  </a:lnTo>
                  <a:lnTo>
                    <a:pt x="1295400" y="909637"/>
                  </a:lnTo>
                  <a:lnTo>
                    <a:pt x="1533525" y="988219"/>
                  </a:lnTo>
                  <a:lnTo>
                    <a:pt x="1735931" y="1050131"/>
                  </a:lnTo>
                  <a:lnTo>
                    <a:pt x="1921669" y="1102519"/>
                  </a:lnTo>
                  <a:lnTo>
                    <a:pt x="2100262" y="1150144"/>
                  </a:lnTo>
                  <a:lnTo>
                    <a:pt x="2245519" y="1185862"/>
                  </a:lnTo>
                  <a:lnTo>
                    <a:pt x="2316956" y="1209675"/>
                  </a:lnTo>
                  <a:lnTo>
                    <a:pt x="2350294" y="1226344"/>
                  </a:lnTo>
                  <a:lnTo>
                    <a:pt x="2376487" y="1238250"/>
                  </a:lnTo>
                  <a:lnTo>
                    <a:pt x="2390775" y="1247775"/>
                  </a:lnTo>
                  <a:lnTo>
                    <a:pt x="2436019" y="1278731"/>
                  </a:lnTo>
                  <a:lnTo>
                    <a:pt x="2462212" y="883444"/>
                  </a:lnTo>
                  <a:lnTo>
                    <a:pt x="2450306" y="919162"/>
                  </a:lnTo>
                  <a:lnTo>
                    <a:pt x="2436019" y="938212"/>
                  </a:lnTo>
                  <a:lnTo>
                    <a:pt x="2416969" y="947737"/>
                  </a:lnTo>
                  <a:lnTo>
                    <a:pt x="2386012" y="952500"/>
                  </a:lnTo>
                  <a:lnTo>
                    <a:pt x="2350294" y="947737"/>
                  </a:lnTo>
                  <a:lnTo>
                    <a:pt x="2295525" y="935831"/>
                  </a:lnTo>
                  <a:lnTo>
                    <a:pt x="2150269" y="902494"/>
                  </a:lnTo>
                  <a:lnTo>
                    <a:pt x="1976437" y="859631"/>
                  </a:lnTo>
                  <a:lnTo>
                    <a:pt x="1766887" y="802481"/>
                  </a:lnTo>
                  <a:lnTo>
                    <a:pt x="1540669" y="735806"/>
                  </a:lnTo>
                  <a:lnTo>
                    <a:pt x="1345406" y="6691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1">
              <a:extLst>
                <a:ext uri="{FF2B5EF4-FFF2-40B4-BE49-F238E27FC236}">
                  <a16:creationId xmlns:a16="http://schemas.microsoft.com/office/drawing/2014/main" id="{8C3BF142-F779-461F-857E-01FAFF54FAF8}"/>
                </a:ext>
              </a:extLst>
            </p:cNvPr>
            <p:cNvSpPr/>
            <p:nvPr/>
          </p:nvSpPr>
          <p:spPr>
            <a:xfrm rot="16200000">
              <a:off x="6189664" y="5251451"/>
              <a:ext cx="649287" cy="754063"/>
            </a:xfrm>
            <a:custGeom>
              <a:avLst/>
              <a:gdLst>
                <a:gd name="connsiteX0" fmla="*/ 590550 w 650081"/>
                <a:gd name="connsiteY0" fmla="*/ 195262 h 754856"/>
                <a:gd name="connsiteX1" fmla="*/ 538162 w 650081"/>
                <a:gd name="connsiteY1" fmla="*/ 328612 h 754856"/>
                <a:gd name="connsiteX2" fmla="*/ 490537 w 650081"/>
                <a:gd name="connsiteY2" fmla="*/ 442912 h 754856"/>
                <a:gd name="connsiteX3" fmla="*/ 442912 w 650081"/>
                <a:gd name="connsiteY3" fmla="*/ 561975 h 754856"/>
                <a:gd name="connsiteX4" fmla="*/ 428625 w 650081"/>
                <a:gd name="connsiteY4" fmla="*/ 654843 h 754856"/>
                <a:gd name="connsiteX5" fmla="*/ 426243 w 650081"/>
                <a:gd name="connsiteY5" fmla="*/ 683418 h 754856"/>
                <a:gd name="connsiteX6" fmla="*/ 433387 w 650081"/>
                <a:gd name="connsiteY6" fmla="*/ 707231 h 754856"/>
                <a:gd name="connsiteX7" fmla="*/ 464343 w 650081"/>
                <a:gd name="connsiteY7" fmla="*/ 754856 h 754856"/>
                <a:gd name="connsiteX8" fmla="*/ 0 w 650081"/>
                <a:gd name="connsiteY8" fmla="*/ 611981 h 754856"/>
                <a:gd name="connsiteX9" fmla="*/ 23812 w 650081"/>
                <a:gd name="connsiteY9" fmla="*/ 588168 h 754856"/>
                <a:gd name="connsiteX10" fmla="*/ 52387 w 650081"/>
                <a:gd name="connsiteY10" fmla="*/ 571500 h 754856"/>
                <a:gd name="connsiteX11" fmla="*/ 104775 w 650081"/>
                <a:gd name="connsiteY11" fmla="*/ 545306 h 754856"/>
                <a:gd name="connsiteX12" fmla="*/ 188118 w 650081"/>
                <a:gd name="connsiteY12" fmla="*/ 500062 h 754856"/>
                <a:gd name="connsiteX13" fmla="*/ 276225 w 650081"/>
                <a:gd name="connsiteY13" fmla="*/ 442912 h 754856"/>
                <a:gd name="connsiteX14" fmla="*/ 311943 w 650081"/>
                <a:gd name="connsiteY14" fmla="*/ 421481 h 754856"/>
                <a:gd name="connsiteX15" fmla="*/ 364331 w 650081"/>
                <a:gd name="connsiteY15" fmla="*/ 361950 h 754856"/>
                <a:gd name="connsiteX16" fmla="*/ 466725 w 650081"/>
                <a:gd name="connsiteY16" fmla="*/ 235743 h 754856"/>
                <a:gd name="connsiteX17" fmla="*/ 576262 w 650081"/>
                <a:gd name="connsiteY17" fmla="*/ 61912 h 754856"/>
                <a:gd name="connsiteX18" fmla="*/ 604837 w 650081"/>
                <a:gd name="connsiteY18" fmla="*/ 14287 h 754856"/>
                <a:gd name="connsiteX19" fmla="*/ 616743 w 650081"/>
                <a:gd name="connsiteY19" fmla="*/ 4762 h 754856"/>
                <a:gd name="connsiteX20" fmla="*/ 633412 w 650081"/>
                <a:gd name="connsiteY20" fmla="*/ 0 h 754856"/>
                <a:gd name="connsiteX21" fmla="*/ 642937 w 650081"/>
                <a:gd name="connsiteY21" fmla="*/ 4762 h 754856"/>
                <a:gd name="connsiteX22" fmla="*/ 650081 w 650081"/>
                <a:gd name="connsiteY22" fmla="*/ 16668 h 754856"/>
                <a:gd name="connsiteX23" fmla="*/ 650081 w 650081"/>
                <a:gd name="connsiteY23" fmla="*/ 38100 h 754856"/>
                <a:gd name="connsiteX24" fmla="*/ 640556 w 650081"/>
                <a:gd name="connsiteY24" fmla="*/ 83343 h 754856"/>
                <a:gd name="connsiteX25" fmla="*/ 590550 w 650081"/>
                <a:gd name="connsiteY25" fmla="*/ 195262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0081" h="754856">
                  <a:moveTo>
                    <a:pt x="590550" y="195262"/>
                  </a:moveTo>
                  <a:lnTo>
                    <a:pt x="538162" y="328612"/>
                  </a:lnTo>
                  <a:lnTo>
                    <a:pt x="490537" y="442912"/>
                  </a:lnTo>
                  <a:lnTo>
                    <a:pt x="442912" y="561975"/>
                  </a:lnTo>
                  <a:lnTo>
                    <a:pt x="428625" y="654843"/>
                  </a:lnTo>
                  <a:lnTo>
                    <a:pt x="426243" y="683418"/>
                  </a:lnTo>
                  <a:lnTo>
                    <a:pt x="433387" y="707231"/>
                  </a:lnTo>
                  <a:lnTo>
                    <a:pt x="464343" y="754856"/>
                  </a:lnTo>
                  <a:lnTo>
                    <a:pt x="0" y="611981"/>
                  </a:lnTo>
                  <a:lnTo>
                    <a:pt x="23812" y="588168"/>
                  </a:lnTo>
                  <a:lnTo>
                    <a:pt x="52387" y="571500"/>
                  </a:lnTo>
                  <a:lnTo>
                    <a:pt x="104775" y="545306"/>
                  </a:lnTo>
                  <a:lnTo>
                    <a:pt x="188118" y="500062"/>
                  </a:lnTo>
                  <a:lnTo>
                    <a:pt x="276225" y="442912"/>
                  </a:lnTo>
                  <a:lnTo>
                    <a:pt x="311943" y="421481"/>
                  </a:lnTo>
                  <a:lnTo>
                    <a:pt x="364331" y="361950"/>
                  </a:lnTo>
                  <a:lnTo>
                    <a:pt x="466725" y="235743"/>
                  </a:lnTo>
                  <a:lnTo>
                    <a:pt x="576262" y="61912"/>
                  </a:lnTo>
                  <a:lnTo>
                    <a:pt x="604837" y="14287"/>
                  </a:lnTo>
                  <a:lnTo>
                    <a:pt x="616743" y="4762"/>
                  </a:lnTo>
                  <a:lnTo>
                    <a:pt x="633412" y="0"/>
                  </a:lnTo>
                  <a:lnTo>
                    <a:pt x="642937" y="4762"/>
                  </a:lnTo>
                  <a:lnTo>
                    <a:pt x="650081" y="16668"/>
                  </a:lnTo>
                  <a:lnTo>
                    <a:pt x="650081" y="38100"/>
                  </a:lnTo>
                  <a:lnTo>
                    <a:pt x="640556" y="83343"/>
                  </a:lnTo>
                  <a:lnTo>
                    <a:pt x="590550" y="1952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9">
              <a:extLst>
                <a:ext uri="{FF2B5EF4-FFF2-40B4-BE49-F238E27FC236}">
                  <a16:creationId xmlns:a16="http://schemas.microsoft.com/office/drawing/2014/main" id="{16988454-7D00-48EE-9376-E1476BD73D9D}"/>
                </a:ext>
              </a:extLst>
            </p:cNvPr>
            <p:cNvSpPr/>
            <p:nvPr/>
          </p:nvSpPr>
          <p:spPr>
            <a:xfrm rot="16200000">
              <a:off x="4604545" y="3069432"/>
              <a:ext cx="2841625" cy="1916113"/>
            </a:xfrm>
            <a:custGeom>
              <a:avLst/>
              <a:gdLst>
                <a:gd name="connsiteX0" fmla="*/ 1099856 w 2841079"/>
                <a:gd name="connsiteY0" fmla="*/ 909248 h 1916376"/>
                <a:gd name="connsiteX1" fmla="*/ 1012279 w 2841079"/>
                <a:gd name="connsiteY1" fmla="*/ 847429 h 1916376"/>
                <a:gd name="connsiteX2" fmla="*/ 922127 w 2841079"/>
                <a:gd name="connsiteY2" fmla="*/ 783035 h 1916376"/>
                <a:gd name="connsiteX3" fmla="*/ 850005 w 2841079"/>
                <a:gd name="connsiteY3" fmla="*/ 728944 h 1916376"/>
                <a:gd name="connsiteX4" fmla="*/ 772732 w 2841079"/>
                <a:gd name="connsiteY4" fmla="*/ 672277 h 1916376"/>
                <a:gd name="connsiteX5" fmla="*/ 692883 w 2841079"/>
                <a:gd name="connsiteY5" fmla="*/ 607882 h 1916376"/>
                <a:gd name="connsiteX6" fmla="*/ 615610 w 2841079"/>
                <a:gd name="connsiteY6" fmla="*/ 543488 h 1916376"/>
                <a:gd name="connsiteX7" fmla="*/ 530609 w 2841079"/>
                <a:gd name="connsiteY7" fmla="*/ 468790 h 1916376"/>
                <a:gd name="connsiteX8" fmla="*/ 412124 w 2841079"/>
                <a:gd name="connsiteY8" fmla="*/ 365760 h 1916376"/>
                <a:gd name="connsiteX9" fmla="*/ 337426 w 2841079"/>
                <a:gd name="connsiteY9" fmla="*/ 296214 h 1916376"/>
                <a:gd name="connsiteX10" fmla="*/ 242123 w 2841079"/>
                <a:gd name="connsiteY10" fmla="*/ 203486 h 1916376"/>
                <a:gd name="connsiteX11" fmla="*/ 157122 w 2841079"/>
                <a:gd name="connsiteY11" fmla="*/ 123637 h 1916376"/>
                <a:gd name="connsiteX12" fmla="*/ 77273 w 2841079"/>
                <a:gd name="connsiteY12" fmla="*/ 41212 h 1916376"/>
                <a:gd name="connsiteX13" fmla="*/ 51515 w 2841079"/>
                <a:gd name="connsiteY13" fmla="*/ 18030 h 1916376"/>
                <a:gd name="connsiteX14" fmla="*/ 30909 w 2841079"/>
                <a:gd name="connsiteY14" fmla="*/ 2575 h 1916376"/>
                <a:gd name="connsiteX15" fmla="*/ 7727 w 2841079"/>
                <a:gd name="connsiteY15" fmla="*/ 0 h 1916376"/>
                <a:gd name="connsiteX16" fmla="*/ 0 w 2841079"/>
                <a:gd name="connsiteY16" fmla="*/ 10303 h 1916376"/>
                <a:gd name="connsiteX17" fmla="*/ 2576 w 2841079"/>
                <a:gd name="connsiteY17" fmla="*/ 36060 h 1916376"/>
                <a:gd name="connsiteX18" fmla="*/ 7727 w 2841079"/>
                <a:gd name="connsiteY18" fmla="*/ 61818 h 1916376"/>
                <a:gd name="connsiteX19" fmla="*/ 30909 w 2841079"/>
                <a:gd name="connsiteY19" fmla="*/ 92727 h 1916376"/>
                <a:gd name="connsiteX20" fmla="*/ 87576 w 2841079"/>
                <a:gd name="connsiteY20" fmla="*/ 175152 h 1916376"/>
                <a:gd name="connsiteX21" fmla="*/ 164849 w 2841079"/>
                <a:gd name="connsiteY21" fmla="*/ 283335 h 1916376"/>
                <a:gd name="connsiteX22" fmla="*/ 260153 w 2841079"/>
                <a:gd name="connsiteY22" fmla="*/ 404396 h 1916376"/>
                <a:gd name="connsiteX23" fmla="*/ 368336 w 2841079"/>
                <a:gd name="connsiteY23" fmla="*/ 530609 h 1916376"/>
                <a:gd name="connsiteX24" fmla="*/ 476518 w 2841079"/>
                <a:gd name="connsiteY24" fmla="*/ 649095 h 1916376"/>
                <a:gd name="connsiteX25" fmla="*/ 576973 w 2841079"/>
                <a:gd name="connsiteY25" fmla="*/ 752126 h 1916376"/>
                <a:gd name="connsiteX26" fmla="*/ 685156 w 2841079"/>
                <a:gd name="connsiteY26" fmla="*/ 852581 h 1916376"/>
                <a:gd name="connsiteX27" fmla="*/ 790763 w 2841079"/>
                <a:gd name="connsiteY27" fmla="*/ 940157 h 1916376"/>
                <a:gd name="connsiteX28" fmla="*/ 898945 w 2841079"/>
                <a:gd name="connsiteY28" fmla="*/ 1025158 h 1916376"/>
                <a:gd name="connsiteX29" fmla="*/ 1020007 w 2841079"/>
                <a:gd name="connsiteY29" fmla="*/ 1117886 h 1916376"/>
                <a:gd name="connsiteX30" fmla="*/ 1164250 w 2841079"/>
                <a:gd name="connsiteY30" fmla="*/ 1220917 h 1916376"/>
                <a:gd name="connsiteX31" fmla="*/ 1300766 w 2841079"/>
                <a:gd name="connsiteY31" fmla="*/ 1316220 h 1916376"/>
                <a:gd name="connsiteX32" fmla="*/ 1432131 w 2841079"/>
                <a:gd name="connsiteY32" fmla="*/ 1401221 h 1916376"/>
                <a:gd name="connsiteX33" fmla="*/ 1550616 w 2841079"/>
                <a:gd name="connsiteY33" fmla="*/ 1470767 h 1916376"/>
                <a:gd name="connsiteX34" fmla="*/ 1684556 w 2841079"/>
                <a:gd name="connsiteY34" fmla="*/ 1548040 h 1916376"/>
                <a:gd name="connsiteX35" fmla="*/ 1774709 w 2841079"/>
                <a:gd name="connsiteY35" fmla="*/ 1594404 h 1916376"/>
                <a:gd name="connsiteX36" fmla="*/ 1898346 w 2841079"/>
                <a:gd name="connsiteY36" fmla="*/ 1653647 h 1916376"/>
                <a:gd name="connsiteX37" fmla="*/ 2060620 w 2841079"/>
                <a:gd name="connsiteY37" fmla="*/ 1720617 h 1916376"/>
                <a:gd name="connsiteX38" fmla="*/ 2143044 w 2841079"/>
                <a:gd name="connsiteY38" fmla="*/ 1748950 h 1916376"/>
                <a:gd name="connsiteX39" fmla="*/ 2276985 w 2841079"/>
                <a:gd name="connsiteY39" fmla="*/ 1795314 h 1916376"/>
                <a:gd name="connsiteX40" fmla="*/ 2354258 w 2841079"/>
                <a:gd name="connsiteY40" fmla="*/ 1818496 h 1916376"/>
                <a:gd name="connsiteX41" fmla="*/ 2372288 w 2841079"/>
                <a:gd name="connsiteY41" fmla="*/ 1823648 h 1916376"/>
                <a:gd name="connsiteX42" fmla="*/ 2385167 w 2841079"/>
                <a:gd name="connsiteY42" fmla="*/ 1844254 h 1916376"/>
                <a:gd name="connsiteX43" fmla="*/ 2413501 w 2841079"/>
                <a:gd name="connsiteY43" fmla="*/ 1880315 h 1916376"/>
                <a:gd name="connsiteX44" fmla="*/ 2431531 w 2841079"/>
                <a:gd name="connsiteY44" fmla="*/ 1895770 h 1916376"/>
                <a:gd name="connsiteX45" fmla="*/ 2452137 w 2841079"/>
                <a:gd name="connsiteY45" fmla="*/ 1908649 h 1916376"/>
                <a:gd name="connsiteX46" fmla="*/ 2475319 w 2841079"/>
                <a:gd name="connsiteY46" fmla="*/ 1916376 h 1916376"/>
                <a:gd name="connsiteX47" fmla="*/ 2495925 w 2841079"/>
                <a:gd name="connsiteY47" fmla="*/ 1916376 h 1916376"/>
                <a:gd name="connsiteX48" fmla="*/ 2524259 w 2841079"/>
                <a:gd name="connsiteY48" fmla="*/ 1908649 h 1916376"/>
                <a:gd name="connsiteX49" fmla="*/ 2555168 w 2841079"/>
                <a:gd name="connsiteY49" fmla="*/ 1890618 h 1916376"/>
                <a:gd name="connsiteX50" fmla="*/ 2583502 w 2841079"/>
                <a:gd name="connsiteY50" fmla="*/ 1859709 h 1916376"/>
                <a:gd name="connsiteX51" fmla="*/ 2663351 w 2841079"/>
                <a:gd name="connsiteY51" fmla="*/ 1743799 h 1916376"/>
                <a:gd name="connsiteX52" fmla="*/ 2743200 w 2841079"/>
                <a:gd name="connsiteY52" fmla="*/ 1609859 h 1916376"/>
                <a:gd name="connsiteX53" fmla="*/ 2841079 w 2841079"/>
                <a:gd name="connsiteY53" fmla="*/ 1442433 h 1916376"/>
                <a:gd name="connsiteX54" fmla="*/ 2807594 w 2841079"/>
                <a:gd name="connsiteY54" fmla="*/ 1362584 h 1916376"/>
                <a:gd name="connsiteX55" fmla="*/ 2766382 w 2841079"/>
                <a:gd name="connsiteY55" fmla="*/ 1416676 h 1916376"/>
                <a:gd name="connsiteX56" fmla="*/ 2727745 w 2841079"/>
                <a:gd name="connsiteY56" fmla="*/ 1452736 h 1916376"/>
                <a:gd name="connsiteX57" fmla="*/ 2689109 w 2841079"/>
                <a:gd name="connsiteY57" fmla="*/ 1478494 h 1916376"/>
                <a:gd name="connsiteX58" fmla="*/ 2645320 w 2841079"/>
                <a:gd name="connsiteY58" fmla="*/ 1499100 h 1916376"/>
                <a:gd name="connsiteX59" fmla="*/ 2593805 w 2841079"/>
                <a:gd name="connsiteY59" fmla="*/ 1514555 h 1916376"/>
                <a:gd name="connsiteX60" fmla="*/ 2542289 w 2841079"/>
                <a:gd name="connsiteY60" fmla="*/ 1527434 h 1916376"/>
                <a:gd name="connsiteX61" fmla="*/ 2490774 w 2841079"/>
                <a:gd name="connsiteY61" fmla="*/ 1535161 h 1916376"/>
                <a:gd name="connsiteX62" fmla="*/ 2436683 w 2841079"/>
                <a:gd name="connsiteY62" fmla="*/ 1537737 h 1916376"/>
                <a:gd name="connsiteX63" fmla="*/ 2380016 w 2841079"/>
                <a:gd name="connsiteY63" fmla="*/ 1532585 h 1916376"/>
                <a:gd name="connsiteX64" fmla="*/ 2320773 w 2841079"/>
                <a:gd name="connsiteY64" fmla="*/ 1519707 h 1916376"/>
                <a:gd name="connsiteX65" fmla="*/ 2228045 w 2841079"/>
                <a:gd name="connsiteY65" fmla="*/ 1491373 h 1916376"/>
                <a:gd name="connsiteX66" fmla="*/ 2078650 w 2841079"/>
                <a:gd name="connsiteY66" fmla="*/ 1434706 h 1916376"/>
                <a:gd name="connsiteX67" fmla="*/ 1918952 w 2841079"/>
                <a:gd name="connsiteY67" fmla="*/ 1362584 h 1916376"/>
                <a:gd name="connsiteX68" fmla="*/ 1756678 w 2841079"/>
                <a:gd name="connsiteY68" fmla="*/ 1285311 h 1916376"/>
                <a:gd name="connsiteX69" fmla="*/ 1622738 w 2841079"/>
                <a:gd name="connsiteY69" fmla="*/ 1218341 h 1916376"/>
                <a:gd name="connsiteX70" fmla="*/ 1465616 w 2841079"/>
                <a:gd name="connsiteY70" fmla="*/ 1135916 h 1916376"/>
                <a:gd name="connsiteX71" fmla="*/ 1262129 w 2841079"/>
                <a:gd name="connsiteY71" fmla="*/ 1014855 h 1916376"/>
                <a:gd name="connsiteX72" fmla="*/ 1099856 w 2841079"/>
                <a:gd name="connsiteY72" fmla="*/ 909248 h 191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41079" h="1916376">
                  <a:moveTo>
                    <a:pt x="1099856" y="909248"/>
                  </a:moveTo>
                  <a:lnTo>
                    <a:pt x="1012279" y="847429"/>
                  </a:lnTo>
                  <a:lnTo>
                    <a:pt x="922127" y="783035"/>
                  </a:lnTo>
                  <a:lnTo>
                    <a:pt x="850005" y="728944"/>
                  </a:lnTo>
                  <a:lnTo>
                    <a:pt x="772732" y="672277"/>
                  </a:lnTo>
                  <a:lnTo>
                    <a:pt x="692883" y="607882"/>
                  </a:lnTo>
                  <a:lnTo>
                    <a:pt x="615610" y="543488"/>
                  </a:lnTo>
                  <a:lnTo>
                    <a:pt x="530609" y="468790"/>
                  </a:lnTo>
                  <a:lnTo>
                    <a:pt x="412124" y="365760"/>
                  </a:lnTo>
                  <a:lnTo>
                    <a:pt x="337426" y="296214"/>
                  </a:lnTo>
                  <a:lnTo>
                    <a:pt x="242123" y="203486"/>
                  </a:lnTo>
                  <a:lnTo>
                    <a:pt x="157122" y="123637"/>
                  </a:lnTo>
                  <a:lnTo>
                    <a:pt x="77273" y="41212"/>
                  </a:lnTo>
                  <a:lnTo>
                    <a:pt x="51515" y="18030"/>
                  </a:lnTo>
                  <a:lnTo>
                    <a:pt x="30909" y="2575"/>
                  </a:lnTo>
                  <a:lnTo>
                    <a:pt x="7727" y="0"/>
                  </a:lnTo>
                  <a:lnTo>
                    <a:pt x="0" y="10303"/>
                  </a:lnTo>
                  <a:lnTo>
                    <a:pt x="2576" y="36060"/>
                  </a:lnTo>
                  <a:lnTo>
                    <a:pt x="7727" y="61818"/>
                  </a:lnTo>
                  <a:lnTo>
                    <a:pt x="30909" y="92727"/>
                  </a:lnTo>
                  <a:lnTo>
                    <a:pt x="87576" y="175152"/>
                  </a:lnTo>
                  <a:lnTo>
                    <a:pt x="164849" y="283335"/>
                  </a:lnTo>
                  <a:lnTo>
                    <a:pt x="260153" y="404396"/>
                  </a:lnTo>
                  <a:lnTo>
                    <a:pt x="368336" y="530609"/>
                  </a:lnTo>
                  <a:lnTo>
                    <a:pt x="476518" y="649095"/>
                  </a:lnTo>
                  <a:lnTo>
                    <a:pt x="576973" y="752126"/>
                  </a:lnTo>
                  <a:lnTo>
                    <a:pt x="685156" y="852581"/>
                  </a:lnTo>
                  <a:lnTo>
                    <a:pt x="790763" y="940157"/>
                  </a:lnTo>
                  <a:lnTo>
                    <a:pt x="898945" y="1025158"/>
                  </a:lnTo>
                  <a:lnTo>
                    <a:pt x="1020007" y="1117886"/>
                  </a:lnTo>
                  <a:lnTo>
                    <a:pt x="1164250" y="1220917"/>
                  </a:lnTo>
                  <a:lnTo>
                    <a:pt x="1300766" y="1316220"/>
                  </a:lnTo>
                  <a:lnTo>
                    <a:pt x="1432131" y="1401221"/>
                  </a:lnTo>
                  <a:lnTo>
                    <a:pt x="1550616" y="1470767"/>
                  </a:lnTo>
                  <a:lnTo>
                    <a:pt x="1684556" y="1548040"/>
                  </a:lnTo>
                  <a:lnTo>
                    <a:pt x="1774709" y="1594404"/>
                  </a:lnTo>
                  <a:lnTo>
                    <a:pt x="1898346" y="1653647"/>
                  </a:lnTo>
                  <a:lnTo>
                    <a:pt x="2060620" y="1720617"/>
                  </a:lnTo>
                  <a:lnTo>
                    <a:pt x="2143044" y="1748950"/>
                  </a:lnTo>
                  <a:lnTo>
                    <a:pt x="2276985" y="1795314"/>
                  </a:lnTo>
                  <a:lnTo>
                    <a:pt x="2354258" y="1818496"/>
                  </a:lnTo>
                  <a:lnTo>
                    <a:pt x="2372288" y="1823648"/>
                  </a:lnTo>
                  <a:lnTo>
                    <a:pt x="2385167" y="1844254"/>
                  </a:lnTo>
                  <a:lnTo>
                    <a:pt x="2413501" y="1880315"/>
                  </a:lnTo>
                  <a:lnTo>
                    <a:pt x="2431531" y="1895770"/>
                  </a:lnTo>
                  <a:lnTo>
                    <a:pt x="2452137" y="1908649"/>
                  </a:lnTo>
                  <a:lnTo>
                    <a:pt x="2475319" y="1916376"/>
                  </a:lnTo>
                  <a:lnTo>
                    <a:pt x="2495925" y="1916376"/>
                  </a:lnTo>
                  <a:lnTo>
                    <a:pt x="2524259" y="1908649"/>
                  </a:lnTo>
                  <a:lnTo>
                    <a:pt x="2555168" y="1890618"/>
                  </a:lnTo>
                  <a:lnTo>
                    <a:pt x="2583502" y="1859709"/>
                  </a:lnTo>
                  <a:lnTo>
                    <a:pt x="2663351" y="1743799"/>
                  </a:lnTo>
                  <a:lnTo>
                    <a:pt x="2743200" y="1609859"/>
                  </a:lnTo>
                  <a:lnTo>
                    <a:pt x="2841079" y="1442433"/>
                  </a:lnTo>
                  <a:lnTo>
                    <a:pt x="2807594" y="1362584"/>
                  </a:lnTo>
                  <a:lnTo>
                    <a:pt x="2766382" y="1416676"/>
                  </a:lnTo>
                  <a:lnTo>
                    <a:pt x="2727745" y="1452736"/>
                  </a:lnTo>
                  <a:lnTo>
                    <a:pt x="2689109" y="1478494"/>
                  </a:lnTo>
                  <a:lnTo>
                    <a:pt x="2645320" y="1499100"/>
                  </a:lnTo>
                  <a:lnTo>
                    <a:pt x="2593805" y="1514555"/>
                  </a:lnTo>
                  <a:lnTo>
                    <a:pt x="2542289" y="1527434"/>
                  </a:lnTo>
                  <a:lnTo>
                    <a:pt x="2490774" y="1535161"/>
                  </a:lnTo>
                  <a:lnTo>
                    <a:pt x="2436683" y="1537737"/>
                  </a:lnTo>
                  <a:lnTo>
                    <a:pt x="2380016" y="1532585"/>
                  </a:lnTo>
                  <a:lnTo>
                    <a:pt x="2320773" y="1519707"/>
                  </a:lnTo>
                  <a:lnTo>
                    <a:pt x="2228045" y="1491373"/>
                  </a:lnTo>
                  <a:lnTo>
                    <a:pt x="2078650" y="1434706"/>
                  </a:lnTo>
                  <a:lnTo>
                    <a:pt x="1918952" y="1362584"/>
                  </a:lnTo>
                  <a:lnTo>
                    <a:pt x="1756678" y="1285311"/>
                  </a:lnTo>
                  <a:lnTo>
                    <a:pt x="1622738" y="1218341"/>
                  </a:lnTo>
                  <a:lnTo>
                    <a:pt x="1465616" y="1135916"/>
                  </a:lnTo>
                  <a:lnTo>
                    <a:pt x="1262129" y="1014855"/>
                  </a:lnTo>
                  <a:lnTo>
                    <a:pt x="1099856" y="90924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6379C1D7-5EB0-4D98-9097-7C5381D6E3AA}"/>
              </a:ext>
            </a:extLst>
          </p:cNvPr>
          <p:cNvGrpSpPr/>
          <p:nvPr/>
        </p:nvGrpSpPr>
        <p:grpSpPr>
          <a:xfrm>
            <a:off x="3930651" y="1565276"/>
            <a:ext cx="4435475" cy="4387850"/>
            <a:chOff x="3930651" y="1573214"/>
            <a:chExt cx="4435475" cy="4387850"/>
          </a:xfrm>
          <a:solidFill>
            <a:schemeClr val="tx1"/>
          </a:solidFill>
        </p:grpSpPr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0E000AE0-466D-4E81-B529-AC1AD89577B6}"/>
                </a:ext>
              </a:extLst>
            </p:cNvPr>
            <p:cNvSpPr/>
            <p:nvPr/>
          </p:nvSpPr>
          <p:spPr>
            <a:xfrm>
              <a:off x="4181475" y="1646239"/>
              <a:ext cx="1246188" cy="439737"/>
            </a:xfrm>
            <a:custGeom>
              <a:avLst/>
              <a:gdLst>
                <a:gd name="connsiteX0" fmla="*/ 421481 w 1245394"/>
                <a:gd name="connsiteY0" fmla="*/ 161925 h 440531"/>
                <a:gd name="connsiteX1" fmla="*/ 226219 w 1245394"/>
                <a:gd name="connsiteY1" fmla="*/ 216694 h 440531"/>
                <a:gd name="connsiteX2" fmla="*/ 126206 w 1245394"/>
                <a:gd name="connsiteY2" fmla="*/ 245269 h 440531"/>
                <a:gd name="connsiteX3" fmla="*/ 0 w 1245394"/>
                <a:gd name="connsiteY3" fmla="*/ 278606 h 440531"/>
                <a:gd name="connsiteX4" fmla="*/ 57150 w 1245394"/>
                <a:gd name="connsiteY4" fmla="*/ 440531 h 440531"/>
                <a:gd name="connsiteX5" fmla="*/ 328613 w 1245394"/>
                <a:gd name="connsiteY5" fmla="*/ 359569 h 440531"/>
                <a:gd name="connsiteX6" fmla="*/ 588169 w 1245394"/>
                <a:gd name="connsiteY6" fmla="*/ 283369 h 440531"/>
                <a:gd name="connsiteX7" fmla="*/ 719138 w 1245394"/>
                <a:gd name="connsiteY7" fmla="*/ 245269 h 440531"/>
                <a:gd name="connsiteX8" fmla="*/ 731044 w 1245394"/>
                <a:gd name="connsiteY8" fmla="*/ 245269 h 440531"/>
                <a:gd name="connsiteX9" fmla="*/ 745331 w 1245394"/>
                <a:gd name="connsiteY9" fmla="*/ 247650 h 440531"/>
                <a:gd name="connsiteX10" fmla="*/ 1197769 w 1245394"/>
                <a:gd name="connsiteY10" fmla="*/ 280987 h 440531"/>
                <a:gd name="connsiteX11" fmla="*/ 1235869 w 1245394"/>
                <a:gd name="connsiteY11" fmla="*/ 250031 h 440531"/>
                <a:gd name="connsiteX12" fmla="*/ 1245394 w 1245394"/>
                <a:gd name="connsiteY12" fmla="*/ 233362 h 440531"/>
                <a:gd name="connsiteX13" fmla="*/ 1245394 w 1245394"/>
                <a:gd name="connsiteY13" fmla="*/ 219075 h 440531"/>
                <a:gd name="connsiteX14" fmla="*/ 1238250 w 1245394"/>
                <a:gd name="connsiteY14" fmla="*/ 197644 h 440531"/>
                <a:gd name="connsiteX15" fmla="*/ 1221581 w 1245394"/>
                <a:gd name="connsiteY15" fmla="*/ 171450 h 440531"/>
                <a:gd name="connsiteX16" fmla="*/ 1195388 w 1245394"/>
                <a:gd name="connsiteY16" fmla="*/ 150019 h 440531"/>
                <a:gd name="connsiteX17" fmla="*/ 1157288 w 1245394"/>
                <a:gd name="connsiteY17" fmla="*/ 126206 h 440531"/>
                <a:gd name="connsiteX18" fmla="*/ 1121569 w 1245394"/>
                <a:gd name="connsiteY18" fmla="*/ 104775 h 440531"/>
                <a:gd name="connsiteX19" fmla="*/ 1081088 w 1245394"/>
                <a:gd name="connsiteY19" fmla="*/ 73819 h 440531"/>
                <a:gd name="connsiteX20" fmla="*/ 1038225 w 1245394"/>
                <a:gd name="connsiteY20" fmla="*/ 47625 h 440531"/>
                <a:gd name="connsiteX21" fmla="*/ 973931 w 1245394"/>
                <a:gd name="connsiteY21" fmla="*/ 19050 h 440531"/>
                <a:gd name="connsiteX22" fmla="*/ 914400 w 1245394"/>
                <a:gd name="connsiteY22" fmla="*/ 0 h 440531"/>
                <a:gd name="connsiteX23" fmla="*/ 902494 w 1245394"/>
                <a:gd name="connsiteY23" fmla="*/ 0 h 440531"/>
                <a:gd name="connsiteX24" fmla="*/ 816769 w 1245394"/>
                <a:gd name="connsiteY24" fmla="*/ 33337 h 440531"/>
                <a:gd name="connsiteX25" fmla="*/ 628650 w 1245394"/>
                <a:gd name="connsiteY25" fmla="*/ 100012 h 440531"/>
                <a:gd name="connsiteX26" fmla="*/ 421481 w 1245394"/>
                <a:gd name="connsiteY26" fmla="*/ 161925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45394" h="440531">
                  <a:moveTo>
                    <a:pt x="421481" y="161925"/>
                  </a:moveTo>
                  <a:lnTo>
                    <a:pt x="226219" y="216694"/>
                  </a:lnTo>
                  <a:lnTo>
                    <a:pt x="126206" y="245269"/>
                  </a:lnTo>
                  <a:lnTo>
                    <a:pt x="0" y="278606"/>
                  </a:lnTo>
                  <a:lnTo>
                    <a:pt x="57150" y="440531"/>
                  </a:lnTo>
                  <a:lnTo>
                    <a:pt x="328613" y="359569"/>
                  </a:lnTo>
                  <a:lnTo>
                    <a:pt x="588169" y="283369"/>
                  </a:lnTo>
                  <a:lnTo>
                    <a:pt x="719138" y="245269"/>
                  </a:lnTo>
                  <a:lnTo>
                    <a:pt x="731044" y="245269"/>
                  </a:lnTo>
                  <a:lnTo>
                    <a:pt x="745331" y="247650"/>
                  </a:lnTo>
                  <a:lnTo>
                    <a:pt x="1197769" y="280987"/>
                  </a:lnTo>
                  <a:lnTo>
                    <a:pt x="1235869" y="250031"/>
                  </a:lnTo>
                  <a:lnTo>
                    <a:pt x="1245394" y="233362"/>
                  </a:lnTo>
                  <a:lnTo>
                    <a:pt x="1245394" y="219075"/>
                  </a:lnTo>
                  <a:lnTo>
                    <a:pt x="1238250" y="197644"/>
                  </a:lnTo>
                  <a:lnTo>
                    <a:pt x="1221581" y="171450"/>
                  </a:lnTo>
                  <a:lnTo>
                    <a:pt x="1195388" y="150019"/>
                  </a:lnTo>
                  <a:lnTo>
                    <a:pt x="1157288" y="126206"/>
                  </a:lnTo>
                  <a:lnTo>
                    <a:pt x="1121569" y="104775"/>
                  </a:lnTo>
                  <a:lnTo>
                    <a:pt x="1081088" y="73819"/>
                  </a:lnTo>
                  <a:lnTo>
                    <a:pt x="1038225" y="47625"/>
                  </a:lnTo>
                  <a:lnTo>
                    <a:pt x="973931" y="19050"/>
                  </a:lnTo>
                  <a:lnTo>
                    <a:pt x="914400" y="0"/>
                  </a:lnTo>
                  <a:lnTo>
                    <a:pt x="902494" y="0"/>
                  </a:lnTo>
                  <a:lnTo>
                    <a:pt x="816769" y="33337"/>
                  </a:lnTo>
                  <a:lnTo>
                    <a:pt x="628650" y="100012"/>
                  </a:lnTo>
                  <a:lnTo>
                    <a:pt x="421481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4">
              <a:extLst>
                <a:ext uri="{FF2B5EF4-FFF2-40B4-BE49-F238E27FC236}">
                  <a16:creationId xmlns:a16="http://schemas.microsoft.com/office/drawing/2014/main" id="{F97CC0A1-98A9-411B-B3AD-593D8683FA4A}"/>
                </a:ext>
              </a:extLst>
            </p:cNvPr>
            <p:cNvSpPr/>
            <p:nvPr/>
          </p:nvSpPr>
          <p:spPr>
            <a:xfrm>
              <a:off x="6334125" y="1573214"/>
              <a:ext cx="590550" cy="1000125"/>
            </a:xfrm>
            <a:custGeom>
              <a:avLst/>
              <a:gdLst>
                <a:gd name="connsiteX0" fmla="*/ 271463 w 590550"/>
                <a:gd name="connsiteY0" fmla="*/ 435769 h 1000125"/>
                <a:gd name="connsiteX1" fmla="*/ 269081 w 590550"/>
                <a:gd name="connsiteY1" fmla="*/ 300038 h 1000125"/>
                <a:gd name="connsiteX2" fmla="*/ 261938 w 590550"/>
                <a:gd name="connsiteY2" fmla="*/ 261938 h 1000125"/>
                <a:gd name="connsiteX3" fmla="*/ 247650 w 590550"/>
                <a:gd name="connsiteY3" fmla="*/ 230982 h 1000125"/>
                <a:gd name="connsiteX4" fmla="*/ 223838 w 590550"/>
                <a:gd name="connsiteY4" fmla="*/ 195263 h 1000125"/>
                <a:gd name="connsiteX5" fmla="*/ 197644 w 590550"/>
                <a:gd name="connsiteY5" fmla="*/ 166688 h 1000125"/>
                <a:gd name="connsiteX6" fmla="*/ 166688 w 590550"/>
                <a:gd name="connsiteY6" fmla="*/ 140494 h 1000125"/>
                <a:gd name="connsiteX7" fmla="*/ 135731 w 590550"/>
                <a:gd name="connsiteY7" fmla="*/ 116682 h 1000125"/>
                <a:gd name="connsiteX8" fmla="*/ 100013 w 590550"/>
                <a:gd name="connsiteY8" fmla="*/ 95250 h 1000125"/>
                <a:gd name="connsiteX9" fmla="*/ 45244 w 590550"/>
                <a:gd name="connsiteY9" fmla="*/ 69057 h 1000125"/>
                <a:gd name="connsiteX10" fmla="*/ 11906 w 590550"/>
                <a:gd name="connsiteY10" fmla="*/ 50007 h 1000125"/>
                <a:gd name="connsiteX11" fmla="*/ 0 w 590550"/>
                <a:gd name="connsiteY11" fmla="*/ 40482 h 1000125"/>
                <a:gd name="connsiteX12" fmla="*/ 0 w 590550"/>
                <a:gd name="connsiteY12" fmla="*/ 26194 h 1000125"/>
                <a:gd name="connsiteX13" fmla="*/ 7144 w 590550"/>
                <a:gd name="connsiteY13" fmla="*/ 11907 h 1000125"/>
                <a:gd name="connsiteX14" fmla="*/ 33338 w 590550"/>
                <a:gd name="connsiteY14" fmla="*/ 0 h 1000125"/>
                <a:gd name="connsiteX15" fmla="*/ 102394 w 590550"/>
                <a:gd name="connsiteY15" fmla="*/ 0 h 1000125"/>
                <a:gd name="connsiteX16" fmla="*/ 202406 w 590550"/>
                <a:gd name="connsiteY16" fmla="*/ 4763 h 1000125"/>
                <a:gd name="connsiteX17" fmla="*/ 297656 w 590550"/>
                <a:gd name="connsiteY17" fmla="*/ 14288 h 1000125"/>
                <a:gd name="connsiteX18" fmla="*/ 392906 w 590550"/>
                <a:gd name="connsiteY18" fmla="*/ 26194 h 1000125"/>
                <a:gd name="connsiteX19" fmla="*/ 419100 w 590550"/>
                <a:gd name="connsiteY19" fmla="*/ 28575 h 1000125"/>
                <a:gd name="connsiteX20" fmla="*/ 457200 w 590550"/>
                <a:gd name="connsiteY20" fmla="*/ 38100 h 1000125"/>
                <a:gd name="connsiteX21" fmla="*/ 507206 w 590550"/>
                <a:gd name="connsiteY21" fmla="*/ 61913 h 1000125"/>
                <a:gd name="connsiteX22" fmla="*/ 540544 w 590550"/>
                <a:gd name="connsiteY22" fmla="*/ 83344 h 1000125"/>
                <a:gd name="connsiteX23" fmla="*/ 578644 w 590550"/>
                <a:gd name="connsiteY23" fmla="*/ 107157 h 1000125"/>
                <a:gd name="connsiteX24" fmla="*/ 588169 w 590550"/>
                <a:gd name="connsiteY24" fmla="*/ 121444 h 1000125"/>
                <a:gd name="connsiteX25" fmla="*/ 590550 w 590550"/>
                <a:gd name="connsiteY25" fmla="*/ 145257 h 1000125"/>
                <a:gd name="connsiteX26" fmla="*/ 581025 w 590550"/>
                <a:gd name="connsiteY26" fmla="*/ 200025 h 1000125"/>
                <a:gd name="connsiteX27" fmla="*/ 561975 w 590550"/>
                <a:gd name="connsiteY27" fmla="*/ 252413 h 1000125"/>
                <a:gd name="connsiteX28" fmla="*/ 557213 w 590550"/>
                <a:gd name="connsiteY28" fmla="*/ 280988 h 1000125"/>
                <a:gd name="connsiteX29" fmla="*/ 557213 w 590550"/>
                <a:gd name="connsiteY29" fmla="*/ 492919 h 1000125"/>
                <a:gd name="connsiteX30" fmla="*/ 557213 w 590550"/>
                <a:gd name="connsiteY30" fmla="*/ 769144 h 1000125"/>
                <a:gd name="connsiteX31" fmla="*/ 557213 w 590550"/>
                <a:gd name="connsiteY31" fmla="*/ 969169 h 1000125"/>
                <a:gd name="connsiteX32" fmla="*/ 290513 w 590550"/>
                <a:gd name="connsiteY32" fmla="*/ 1000125 h 1000125"/>
                <a:gd name="connsiteX33" fmla="*/ 288131 w 590550"/>
                <a:gd name="connsiteY33" fmla="*/ 814388 h 1000125"/>
                <a:gd name="connsiteX34" fmla="*/ 278606 w 590550"/>
                <a:gd name="connsiteY34" fmla="*/ 611982 h 1000125"/>
                <a:gd name="connsiteX35" fmla="*/ 271463 w 590550"/>
                <a:gd name="connsiteY35" fmla="*/ 435769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550" h="1000125">
                  <a:moveTo>
                    <a:pt x="271463" y="435769"/>
                  </a:moveTo>
                  <a:lnTo>
                    <a:pt x="269081" y="300038"/>
                  </a:lnTo>
                  <a:lnTo>
                    <a:pt x="261938" y="261938"/>
                  </a:lnTo>
                  <a:lnTo>
                    <a:pt x="247650" y="230982"/>
                  </a:lnTo>
                  <a:lnTo>
                    <a:pt x="223838" y="195263"/>
                  </a:lnTo>
                  <a:lnTo>
                    <a:pt x="197644" y="166688"/>
                  </a:lnTo>
                  <a:lnTo>
                    <a:pt x="166688" y="140494"/>
                  </a:lnTo>
                  <a:lnTo>
                    <a:pt x="135731" y="116682"/>
                  </a:lnTo>
                  <a:lnTo>
                    <a:pt x="100013" y="95250"/>
                  </a:lnTo>
                  <a:lnTo>
                    <a:pt x="45244" y="69057"/>
                  </a:lnTo>
                  <a:lnTo>
                    <a:pt x="11906" y="50007"/>
                  </a:lnTo>
                  <a:lnTo>
                    <a:pt x="0" y="40482"/>
                  </a:lnTo>
                  <a:lnTo>
                    <a:pt x="0" y="26194"/>
                  </a:lnTo>
                  <a:lnTo>
                    <a:pt x="7144" y="11907"/>
                  </a:lnTo>
                  <a:lnTo>
                    <a:pt x="33338" y="0"/>
                  </a:lnTo>
                  <a:lnTo>
                    <a:pt x="102394" y="0"/>
                  </a:lnTo>
                  <a:lnTo>
                    <a:pt x="202406" y="4763"/>
                  </a:lnTo>
                  <a:lnTo>
                    <a:pt x="297656" y="14288"/>
                  </a:lnTo>
                  <a:lnTo>
                    <a:pt x="392906" y="26194"/>
                  </a:lnTo>
                  <a:lnTo>
                    <a:pt x="419100" y="28575"/>
                  </a:lnTo>
                  <a:lnTo>
                    <a:pt x="457200" y="38100"/>
                  </a:lnTo>
                  <a:lnTo>
                    <a:pt x="507206" y="61913"/>
                  </a:lnTo>
                  <a:lnTo>
                    <a:pt x="540544" y="83344"/>
                  </a:lnTo>
                  <a:lnTo>
                    <a:pt x="578644" y="107157"/>
                  </a:lnTo>
                  <a:lnTo>
                    <a:pt x="588169" y="121444"/>
                  </a:lnTo>
                  <a:lnTo>
                    <a:pt x="590550" y="145257"/>
                  </a:lnTo>
                  <a:lnTo>
                    <a:pt x="581025" y="200025"/>
                  </a:lnTo>
                  <a:lnTo>
                    <a:pt x="561975" y="252413"/>
                  </a:lnTo>
                  <a:lnTo>
                    <a:pt x="557213" y="280988"/>
                  </a:lnTo>
                  <a:lnTo>
                    <a:pt x="557213" y="492919"/>
                  </a:lnTo>
                  <a:lnTo>
                    <a:pt x="557213" y="769144"/>
                  </a:lnTo>
                  <a:lnTo>
                    <a:pt x="557213" y="969169"/>
                  </a:lnTo>
                  <a:lnTo>
                    <a:pt x="290513" y="1000125"/>
                  </a:lnTo>
                  <a:lnTo>
                    <a:pt x="288131" y="814388"/>
                  </a:lnTo>
                  <a:lnTo>
                    <a:pt x="278606" y="611982"/>
                  </a:lnTo>
                  <a:lnTo>
                    <a:pt x="271463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EF8454BD-7832-4665-9568-F219B394E86E}"/>
                </a:ext>
              </a:extLst>
            </p:cNvPr>
            <p:cNvSpPr/>
            <p:nvPr/>
          </p:nvSpPr>
          <p:spPr>
            <a:xfrm>
              <a:off x="4722814" y="1819275"/>
              <a:ext cx="700087" cy="1066800"/>
            </a:xfrm>
            <a:custGeom>
              <a:avLst/>
              <a:gdLst>
                <a:gd name="connsiteX0" fmla="*/ 145256 w 700087"/>
                <a:gd name="connsiteY0" fmla="*/ 526256 h 1066800"/>
                <a:gd name="connsiteX1" fmla="*/ 192881 w 700087"/>
                <a:gd name="connsiteY1" fmla="*/ 366713 h 1066800"/>
                <a:gd name="connsiteX2" fmla="*/ 230981 w 700087"/>
                <a:gd name="connsiteY2" fmla="*/ 240506 h 1066800"/>
                <a:gd name="connsiteX3" fmla="*/ 250031 w 700087"/>
                <a:gd name="connsiteY3" fmla="*/ 176213 h 1066800"/>
                <a:gd name="connsiteX4" fmla="*/ 254794 w 700087"/>
                <a:gd name="connsiteY4" fmla="*/ 150019 h 1066800"/>
                <a:gd name="connsiteX5" fmla="*/ 254794 w 700087"/>
                <a:gd name="connsiteY5" fmla="*/ 130969 h 1066800"/>
                <a:gd name="connsiteX6" fmla="*/ 245269 w 700087"/>
                <a:gd name="connsiteY6" fmla="*/ 109538 h 1066800"/>
                <a:gd name="connsiteX7" fmla="*/ 223837 w 700087"/>
                <a:gd name="connsiteY7" fmla="*/ 88106 h 1066800"/>
                <a:gd name="connsiteX8" fmla="*/ 216694 w 700087"/>
                <a:gd name="connsiteY8" fmla="*/ 83344 h 1066800"/>
                <a:gd name="connsiteX9" fmla="*/ 197644 w 700087"/>
                <a:gd name="connsiteY9" fmla="*/ 69056 h 1066800"/>
                <a:gd name="connsiteX10" fmla="*/ 152400 w 700087"/>
                <a:gd name="connsiteY10" fmla="*/ 73819 h 1066800"/>
                <a:gd name="connsiteX11" fmla="*/ 676275 w 700087"/>
                <a:gd name="connsiteY11" fmla="*/ 0 h 1066800"/>
                <a:gd name="connsiteX12" fmla="*/ 695325 w 700087"/>
                <a:gd name="connsiteY12" fmla="*/ 26194 h 1066800"/>
                <a:gd name="connsiteX13" fmla="*/ 700087 w 700087"/>
                <a:gd name="connsiteY13" fmla="*/ 50006 h 1066800"/>
                <a:gd name="connsiteX14" fmla="*/ 692944 w 700087"/>
                <a:gd name="connsiteY14" fmla="*/ 69056 h 1066800"/>
                <a:gd name="connsiteX15" fmla="*/ 657225 w 700087"/>
                <a:gd name="connsiteY15" fmla="*/ 107156 h 1066800"/>
                <a:gd name="connsiteX16" fmla="*/ 626269 w 700087"/>
                <a:gd name="connsiteY16" fmla="*/ 133350 h 1066800"/>
                <a:gd name="connsiteX17" fmla="*/ 604837 w 700087"/>
                <a:gd name="connsiteY17" fmla="*/ 150019 h 1066800"/>
                <a:gd name="connsiteX18" fmla="*/ 588169 w 700087"/>
                <a:gd name="connsiteY18" fmla="*/ 166688 h 1066800"/>
                <a:gd name="connsiteX19" fmla="*/ 569119 w 700087"/>
                <a:gd name="connsiteY19" fmla="*/ 190500 h 1066800"/>
                <a:gd name="connsiteX20" fmla="*/ 533400 w 700087"/>
                <a:gd name="connsiteY20" fmla="*/ 252413 h 1066800"/>
                <a:gd name="connsiteX21" fmla="*/ 447675 w 700087"/>
                <a:gd name="connsiteY21" fmla="*/ 411956 h 1066800"/>
                <a:gd name="connsiteX22" fmla="*/ 326231 w 700087"/>
                <a:gd name="connsiteY22" fmla="*/ 633413 h 1066800"/>
                <a:gd name="connsiteX23" fmla="*/ 214312 w 700087"/>
                <a:gd name="connsiteY23" fmla="*/ 833438 h 1066800"/>
                <a:gd name="connsiteX24" fmla="*/ 130969 w 700087"/>
                <a:gd name="connsiteY24" fmla="*/ 981075 h 1066800"/>
                <a:gd name="connsiteX25" fmla="*/ 102394 w 700087"/>
                <a:gd name="connsiteY25" fmla="*/ 1033463 h 1066800"/>
                <a:gd name="connsiteX26" fmla="*/ 30956 w 700087"/>
                <a:gd name="connsiteY26" fmla="*/ 1066800 h 1066800"/>
                <a:gd name="connsiteX27" fmla="*/ 11906 w 700087"/>
                <a:gd name="connsiteY27" fmla="*/ 1047750 h 1066800"/>
                <a:gd name="connsiteX28" fmla="*/ 2381 w 700087"/>
                <a:gd name="connsiteY28" fmla="*/ 1028700 h 1066800"/>
                <a:gd name="connsiteX29" fmla="*/ 0 w 700087"/>
                <a:gd name="connsiteY29" fmla="*/ 1004888 h 1066800"/>
                <a:gd name="connsiteX30" fmla="*/ 9525 w 700087"/>
                <a:gd name="connsiteY30" fmla="*/ 962025 h 1066800"/>
                <a:gd name="connsiteX31" fmla="*/ 52387 w 700087"/>
                <a:gd name="connsiteY31" fmla="*/ 828675 h 1066800"/>
                <a:gd name="connsiteX32" fmla="*/ 97631 w 700087"/>
                <a:gd name="connsiteY32" fmla="*/ 673894 h 1066800"/>
                <a:gd name="connsiteX33" fmla="*/ 145256 w 700087"/>
                <a:gd name="connsiteY33" fmla="*/ 52625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0087" h="1066800">
                  <a:moveTo>
                    <a:pt x="145256" y="526256"/>
                  </a:moveTo>
                  <a:lnTo>
                    <a:pt x="192881" y="366713"/>
                  </a:lnTo>
                  <a:lnTo>
                    <a:pt x="230981" y="240506"/>
                  </a:lnTo>
                  <a:lnTo>
                    <a:pt x="250031" y="176213"/>
                  </a:lnTo>
                  <a:lnTo>
                    <a:pt x="254794" y="150019"/>
                  </a:lnTo>
                  <a:lnTo>
                    <a:pt x="254794" y="130969"/>
                  </a:lnTo>
                  <a:lnTo>
                    <a:pt x="245269" y="109538"/>
                  </a:lnTo>
                  <a:lnTo>
                    <a:pt x="223837" y="88106"/>
                  </a:lnTo>
                  <a:lnTo>
                    <a:pt x="216694" y="83344"/>
                  </a:lnTo>
                  <a:lnTo>
                    <a:pt x="197644" y="69056"/>
                  </a:lnTo>
                  <a:lnTo>
                    <a:pt x="152400" y="73819"/>
                  </a:lnTo>
                  <a:lnTo>
                    <a:pt x="676275" y="0"/>
                  </a:lnTo>
                  <a:lnTo>
                    <a:pt x="695325" y="26194"/>
                  </a:lnTo>
                  <a:lnTo>
                    <a:pt x="700087" y="50006"/>
                  </a:lnTo>
                  <a:lnTo>
                    <a:pt x="692944" y="69056"/>
                  </a:lnTo>
                  <a:lnTo>
                    <a:pt x="657225" y="107156"/>
                  </a:lnTo>
                  <a:lnTo>
                    <a:pt x="626269" y="133350"/>
                  </a:lnTo>
                  <a:lnTo>
                    <a:pt x="604837" y="150019"/>
                  </a:lnTo>
                  <a:lnTo>
                    <a:pt x="588169" y="166688"/>
                  </a:lnTo>
                  <a:lnTo>
                    <a:pt x="569119" y="190500"/>
                  </a:lnTo>
                  <a:lnTo>
                    <a:pt x="533400" y="252413"/>
                  </a:lnTo>
                  <a:lnTo>
                    <a:pt x="447675" y="411956"/>
                  </a:lnTo>
                  <a:lnTo>
                    <a:pt x="326231" y="633413"/>
                  </a:lnTo>
                  <a:lnTo>
                    <a:pt x="214312" y="833438"/>
                  </a:lnTo>
                  <a:lnTo>
                    <a:pt x="130969" y="981075"/>
                  </a:lnTo>
                  <a:lnTo>
                    <a:pt x="102394" y="1033463"/>
                  </a:lnTo>
                  <a:lnTo>
                    <a:pt x="30956" y="1066800"/>
                  </a:lnTo>
                  <a:lnTo>
                    <a:pt x="11906" y="1047750"/>
                  </a:lnTo>
                  <a:lnTo>
                    <a:pt x="2381" y="1028700"/>
                  </a:lnTo>
                  <a:lnTo>
                    <a:pt x="0" y="1004888"/>
                  </a:lnTo>
                  <a:lnTo>
                    <a:pt x="9525" y="962025"/>
                  </a:lnTo>
                  <a:lnTo>
                    <a:pt x="52387" y="828675"/>
                  </a:lnTo>
                  <a:lnTo>
                    <a:pt x="97631" y="673894"/>
                  </a:lnTo>
                  <a:lnTo>
                    <a:pt x="145256" y="526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63B72D01-55EE-46D6-A41B-184BB0276BC3}"/>
                </a:ext>
              </a:extLst>
            </p:cNvPr>
            <p:cNvSpPr/>
            <p:nvPr/>
          </p:nvSpPr>
          <p:spPr>
            <a:xfrm>
              <a:off x="4733925" y="2820988"/>
              <a:ext cx="571500" cy="855662"/>
            </a:xfrm>
            <a:custGeom>
              <a:avLst/>
              <a:gdLst>
                <a:gd name="connsiteX0" fmla="*/ 502444 w 571500"/>
                <a:gd name="connsiteY0" fmla="*/ 492919 h 854869"/>
                <a:gd name="connsiteX1" fmla="*/ 469106 w 571500"/>
                <a:gd name="connsiteY1" fmla="*/ 400050 h 854869"/>
                <a:gd name="connsiteX2" fmla="*/ 438150 w 571500"/>
                <a:gd name="connsiteY2" fmla="*/ 330994 h 854869"/>
                <a:gd name="connsiteX3" fmla="*/ 409575 w 571500"/>
                <a:gd name="connsiteY3" fmla="*/ 283369 h 854869"/>
                <a:gd name="connsiteX4" fmla="*/ 376238 w 571500"/>
                <a:gd name="connsiteY4" fmla="*/ 230982 h 854869"/>
                <a:gd name="connsiteX5" fmla="*/ 340519 w 571500"/>
                <a:gd name="connsiteY5" fmla="*/ 185738 h 854869"/>
                <a:gd name="connsiteX6" fmla="*/ 304800 w 571500"/>
                <a:gd name="connsiteY6" fmla="*/ 145257 h 854869"/>
                <a:gd name="connsiteX7" fmla="*/ 264319 w 571500"/>
                <a:gd name="connsiteY7" fmla="*/ 104775 h 854869"/>
                <a:gd name="connsiteX8" fmla="*/ 207169 w 571500"/>
                <a:gd name="connsiteY8" fmla="*/ 59532 h 854869"/>
                <a:gd name="connsiteX9" fmla="*/ 154781 w 571500"/>
                <a:gd name="connsiteY9" fmla="*/ 28575 h 854869"/>
                <a:gd name="connsiteX10" fmla="*/ 114300 w 571500"/>
                <a:gd name="connsiteY10" fmla="*/ 9525 h 854869"/>
                <a:gd name="connsiteX11" fmla="*/ 85725 w 571500"/>
                <a:gd name="connsiteY11" fmla="*/ 0 h 854869"/>
                <a:gd name="connsiteX12" fmla="*/ 0 w 571500"/>
                <a:gd name="connsiteY12" fmla="*/ 40482 h 854869"/>
                <a:gd name="connsiteX13" fmla="*/ 16669 w 571500"/>
                <a:gd name="connsiteY13" fmla="*/ 61913 h 854869"/>
                <a:gd name="connsiteX14" fmla="*/ 38100 w 571500"/>
                <a:gd name="connsiteY14" fmla="*/ 83344 h 854869"/>
                <a:gd name="connsiteX15" fmla="*/ 54769 w 571500"/>
                <a:gd name="connsiteY15" fmla="*/ 100013 h 854869"/>
                <a:gd name="connsiteX16" fmla="*/ 92869 w 571500"/>
                <a:gd name="connsiteY16" fmla="*/ 128588 h 854869"/>
                <a:gd name="connsiteX17" fmla="*/ 114300 w 571500"/>
                <a:gd name="connsiteY17" fmla="*/ 147638 h 854869"/>
                <a:gd name="connsiteX18" fmla="*/ 159544 w 571500"/>
                <a:gd name="connsiteY18" fmla="*/ 197644 h 854869"/>
                <a:gd name="connsiteX19" fmla="*/ 190500 w 571500"/>
                <a:gd name="connsiteY19" fmla="*/ 233363 h 854869"/>
                <a:gd name="connsiteX20" fmla="*/ 214313 w 571500"/>
                <a:gd name="connsiteY20" fmla="*/ 269082 h 854869"/>
                <a:gd name="connsiteX21" fmla="*/ 240506 w 571500"/>
                <a:gd name="connsiteY21" fmla="*/ 307182 h 854869"/>
                <a:gd name="connsiteX22" fmla="*/ 264319 w 571500"/>
                <a:gd name="connsiteY22" fmla="*/ 347663 h 854869"/>
                <a:gd name="connsiteX23" fmla="*/ 285750 w 571500"/>
                <a:gd name="connsiteY23" fmla="*/ 388144 h 854869"/>
                <a:gd name="connsiteX24" fmla="*/ 302419 w 571500"/>
                <a:gd name="connsiteY24" fmla="*/ 431007 h 854869"/>
                <a:gd name="connsiteX25" fmla="*/ 314325 w 571500"/>
                <a:gd name="connsiteY25" fmla="*/ 469107 h 854869"/>
                <a:gd name="connsiteX26" fmla="*/ 321469 w 571500"/>
                <a:gd name="connsiteY26" fmla="*/ 521494 h 854869"/>
                <a:gd name="connsiteX27" fmla="*/ 326231 w 571500"/>
                <a:gd name="connsiteY27" fmla="*/ 573882 h 854869"/>
                <a:gd name="connsiteX28" fmla="*/ 330994 w 571500"/>
                <a:gd name="connsiteY28" fmla="*/ 631032 h 854869"/>
                <a:gd name="connsiteX29" fmla="*/ 335756 w 571500"/>
                <a:gd name="connsiteY29" fmla="*/ 711994 h 854869"/>
                <a:gd name="connsiteX30" fmla="*/ 333375 w 571500"/>
                <a:gd name="connsiteY30" fmla="*/ 816769 h 854869"/>
                <a:gd name="connsiteX31" fmla="*/ 571500 w 571500"/>
                <a:gd name="connsiteY31" fmla="*/ 854869 h 854869"/>
                <a:gd name="connsiteX32" fmla="*/ 569119 w 571500"/>
                <a:gd name="connsiteY32" fmla="*/ 816769 h 854869"/>
                <a:gd name="connsiteX33" fmla="*/ 564356 w 571500"/>
                <a:gd name="connsiteY33" fmla="*/ 762000 h 854869"/>
                <a:gd name="connsiteX34" fmla="*/ 552450 w 571500"/>
                <a:gd name="connsiteY34" fmla="*/ 702469 h 854869"/>
                <a:gd name="connsiteX35" fmla="*/ 535781 w 571500"/>
                <a:gd name="connsiteY35" fmla="*/ 623888 h 854869"/>
                <a:gd name="connsiteX36" fmla="*/ 502444 w 571500"/>
                <a:gd name="connsiteY36" fmla="*/ 492919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1500" h="854869">
                  <a:moveTo>
                    <a:pt x="502444" y="492919"/>
                  </a:moveTo>
                  <a:lnTo>
                    <a:pt x="469106" y="400050"/>
                  </a:lnTo>
                  <a:lnTo>
                    <a:pt x="438150" y="330994"/>
                  </a:lnTo>
                  <a:lnTo>
                    <a:pt x="409575" y="283369"/>
                  </a:lnTo>
                  <a:lnTo>
                    <a:pt x="376238" y="230982"/>
                  </a:lnTo>
                  <a:lnTo>
                    <a:pt x="340519" y="185738"/>
                  </a:lnTo>
                  <a:lnTo>
                    <a:pt x="304800" y="145257"/>
                  </a:lnTo>
                  <a:lnTo>
                    <a:pt x="264319" y="104775"/>
                  </a:lnTo>
                  <a:lnTo>
                    <a:pt x="207169" y="59532"/>
                  </a:lnTo>
                  <a:lnTo>
                    <a:pt x="154781" y="28575"/>
                  </a:lnTo>
                  <a:lnTo>
                    <a:pt x="114300" y="9525"/>
                  </a:lnTo>
                  <a:lnTo>
                    <a:pt x="85725" y="0"/>
                  </a:lnTo>
                  <a:lnTo>
                    <a:pt x="0" y="40482"/>
                  </a:lnTo>
                  <a:lnTo>
                    <a:pt x="16669" y="61913"/>
                  </a:lnTo>
                  <a:lnTo>
                    <a:pt x="38100" y="83344"/>
                  </a:lnTo>
                  <a:lnTo>
                    <a:pt x="54769" y="100013"/>
                  </a:lnTo>
                  <a:lnTo>
                    <a:pt x="92869" y="128588"/>
                  </a:lnTo>
                  <a:lnTo>
                    <a:pt x="114300" y="147638"/>
                  </a:lnTo>
                  <a:lnTo>
                    <a:pt x="159544" y="197644"/>
                  </a:lnTo>
                  <a:lnTo>
                    <a:pt x="190500" y="233363"/>
                  </a:lnTo>
                  <a:lnTo>
                    <a:pt x="214313" y="269082"/>
                  </a:lnTo>
                  <a:lnTo>
                    <a:pt x="240506" y="307182"/>
                  </a:lnTo>
                  <a:lnTo>
                    <a:pt x="264319" y="347663"/>
                  </a:lnTo>
                  <a:lnTo>
                    <a:pt x="285750" y="388144"/>
                  </a:lnTo>
                  <a:lnTo>
                    <a:pt x="302419" y="431007"/>
                  </a:lnTo>
                  <a:lnTo>
                    <a:pt x="314325" y="469107"/>
                  </a:lnTo>
                  <a:lnTo>
                    <a:pt x="321469" y="521494"/>
                  </a:lnTo>
                  <a:lnTo>
                    <a:pt x="326231" y="573882"/>
                  </a:lnTo>
                  <a:lnTo>
                    <a:pt x="330994" y="631032"/>
                  </a:lnTo>
                  <a:lnTo>
                    <a:pt x="335756" y="711994"/>
                  </a:lnTo>
                  <a:cubicBezTo>
                    <a:pt x="334962" y="746919"/>
                    <a:pt x="334169" y="781844"/>
                    <a:pt x="333375" y="816769"/>
                  </a:cubicBezTo>
                  <a:lnTo>
                    <a:pt x="571500" y="854869"/>
                  </a:lnTo>
                  <a:lnTo>
                    <a:pt x="569119" y="816769"/>
                  </a:lnTo>
                  <a:lnTo>
                    <a:pt x="564356" y="762000"/>
                  </a:lnTo>
                  <a:lnTo>
                    <a:pt x="552450" y="702469"/>
                  </a:lnTo>
                  <a:lnTo>
                    <a:pt x="535781" y="623888"/>
                  </a:lnTo>
                  <a:lnTo>
                    <a:pt x="502444" y="492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2">
              <a:extLst>
                <a:ext uri="{FF2B5EF4-FFF2-40B4-BE49-F238E27FC236}">
                  <a16:creationId xmlns:a16="http://schemas.microsoft.com/office/drawing/2014/main" id="{608C77D3-E397-4595-B615-4A6B46183707}"/>
                </a:ext>
              </a:extLst>
            </p:cNvPr>
            <p:cNvSpPr/>
            <p:nvPr/>
          </p:nvSpPr>
          <p:spPr>
            <a:xfrm>
              <a:off x="4918075" y="3557588"/>
              <a:ext cx="387350" cy="812800"/>
            </a:xfrm>
            <a:custGeom>
              <a:avLst/>
              <a:gdLst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26194 w 488156"/>
                <a:gd name="connsiteY26" fmla="*/ 476250 h 812006"/>
                <a:gd name="connsiteX27" fmla="*/ 76200 w 488156"/>
                <a:gd name="connsiteY27" fmla="*/ 454818 h 812006"/>
                <a:gd name="connsiteX28" fmla="*/ 100012 w 488156"/>
                <a:gd name="connsiteY28" fmla="*/ 442912 h 812006"/>
                <a:gd name="connsiteX29" fmla="*/ 140494 w 488156"/>
                <a:gd name="connsiteY29" fmla="*/ 416718 h 812006"/>
                <a:gd name="connsiteX30" fmla="*/ 169069 w 488156"/>
                <a:gd name="connsiteY30" fmla="*/ 390525 h 812006"/>
                <a:gd name="connsiteX31" fmla="*/ 190500 w 488156"/>
                <a:gd name="connsiteY31" fmla="*/ 361950 h 812006"/>
                <a:gd name="connsiteX32" fmla="*/ 204787 w 488156"/>
                <a:gd name="connsiteY32" fmla="*/ 335756 h 812006"/>
                <a:gd name="connsiteX33" fmla="*/ 219075 w 488156"/>
                <a:gd name="connsiteY33" fmla="*/ 304800 h 812006"/>
                <a:gd name="connsiteX34" fmla="*/ 226219 w 488156"/>
                <a:gd name="connsiteY34" fmla="*/ 273843 h 812006"/>
                <a:gd name="connsiteX35" fmla="*/ 242887 w 488156"/>
                <a:gd name="connsiteY35" fmla="*/ 178593 h 812006"/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76200 w 488156"/>
                <a:gd name="connsiteY26" fmla="*/ 454818 h 812006"/>
                <a:gd name="connsiteX27" fmla="*/ 100012 w 488156"/>
                <a:gd name="connsiteY27" fmla="*/ 442912 h 812006"/>
                <a:gd name="connsiteX28" fmla="*/ 140494 w 488156"/>
                <a:gd name="connsiteY28" fmla="*/ 416718 h 812006"/>
                <a:gd name="connsiteX29" fmla="*/ 169069 w 488156"/>
                <a:gd name="connsiteY29" fmla="*/ 390525 h 812006"/>
                <a:gd name="connsiteX30" fmla="*/ 190500 w 488156"/>
                <a:gd name="connsiteY30" fmla="*/ 361950 h 812006"/>
                <a:gd name="connsiteX31" fmla="*/ 204787 w 488156"/>
                <a:gd name="connsiteY31" fmla="*/ 335756 h 812006"/>
                <a:gd name="connsiteX32" fmla="*/ 219075 w 488156"/>
                <a:gd name="connsiteY32" fmla="*/ 304800 h 812006"/>
                <a:gd name="connsiteX33" fmla="*/ 226219 w 488156"/>
                <a:gd name="connsiteY33" fmla="*/ 273843 h 812006"/>
                <a:gd name="connsiteX34" fmla="*/ 242887 w 488156"/>
                <a:gd name="connsiteY34" fmla="*/ 178593 h 812006"/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100012 w 488156"/>
                <a:gd name="connsiteY26" fmla="*/ 442912 h 812006"/>
                <a:gd name="connsiteX27" fmla="*/ 140494 w 488156"/>
                <a:gd name="connsiteY27" fmla="*/ 416718 h 812006"/>
                <a:gd name="connsiteX28" fmla="*/ 169069 w 488156"/>
                <a:gd name="connsiteY28" fmla="*/ 390525 h 812006"/>
                <a:gd name="connsiteX29" fmla="*/ 190500 w 488156"/>
                <a:gd name="connsiteY29" fmla="*/ 361950 h 812006"/>
                <a:gd name="connsiteX30" fmla="*/ 204787 w 488156"/>
                <a:gd name="connsiteY30" fmla="*/ 335756 h 812006"/>
                <a:gd name="connsiteX31" fmla="*/ 219075 w 488156"/>
                <a:gd name="connsiteY31" fmla="*/ 304800 h 812006"/>
                <a:gd name="connsiteX32" fmla="*/ 226219 w 488156"/>
                <a:gd name="connsiteY32" fmla="*/ 273843 h 812006"/>
                <a:gd name="connsiteX33" fmla="*/ 242887 w 488156"/>
                <a:gd name="connsiteY33" fmla="*/ 178593 h 812006"/>
                <a:gd name="connsiteX0" fmla="*/ 214312 w 459581"/>
                <a:gd name="connsiteY0" fmla="*/ 178593 h 812006"/>
                <a:gd name="connsiteX1" fmla="*/ 221456 w 459581"/>
                <a:gd name="connsiteY1" fmla="*/ 102393 h 812006"/>
                <a:gd name="connsiteX2" fmla="*/ 221456 w 459581"/>
                <a:gd name="connsiteY2" fmla="*/ 73818 h 812006"/>
                <a:gd name="connsiteX3" fmla="*/ 226219 w 459581"/>
                <a:gd name="connsiteY3" fmla="*/ 0 h 812006"/>
                <a:gd name="connsiteX4" fmla="*/ 450056 w 459581"/>
                <a:gd name="connsiteY4" fmla="*/ 23812 h 812006"/>
                <a:gd name="connsiteX5" fmla="*/ 459581 w 459581"/>
                <a:gd name="connsiteY5" fmla="*/ 119062 h 812006"/>
                <a:gd name="connsiteX6" fmla="*/ 459581 w 459581"/>
                <a:gd name="connsiteY6" fmla="*/ 169068 h 812006"/>
                <a:gd name="connsiteX7" fmla="*/ 454819 w 459581"/>
                <a:gd name="connsiteY7" fmla="*/ 226218 h 812006"/>
                <a:gd name="connsiteX8" fmla="*/ 450056 w 459581"/>
                <a:gd name="connsiteY8" fmla="*/ 269081 h 812006"/>
                <a:gd name="connsiteX9" fmla="*/ 440531 w 459581"/>
                <a:gd name="connsiteY9" fmla="*/ 333375 h 812006"/>
                <a:gd name="connsiteX10" fmla="*/ 428625 w 459581"/>
                <a:gd name="connsiteY10" fmla="*/ 385762 h 812006"/>
                <a:gd name="connsiteX11" fmla="*/ 411956 w 459581"/>
                <a:gd name="connsiteY11" fmla="*/ 440531 h 812006"/>
                <a:gd name="connsiteX12" fmla="*/ 390525 w 459581"/>
                <a:gd name="connsiteY12" fmla="*/ 490537 h 812006"/>
                <a:gd name="connsiteX13" fmla="*/ 369094 w 459581"/>
                <a:gd name="connsiteY13" fmla="*/ 538162 h 812006"/>
                <a:gd name="connsiteX14" fmla="*/ 333375 w 459581"/>
                <a:gd name="connsiteY14" fmla="*/ 597693 h 812006"/>
                <a:gd name="connsiteX15" fmla="*/ 304800 w 459581"/>
                <a:gd name="connsiteY15" fmla="*/ 638175 h 812006"/>
                <a:gd name="connsiteX16" fmla="*/ 276225 w 459581"/>
                <a:gd name="connsiteY16" fmla="*/ 678656 h 812006"/>
                <a:gd name="connsiteX17" fmla="*/ 242887 w 459581"/>
                <a:gd name="connsiteY17" fmla="*/ 716756 h 812006"/>
                <a:gd name="connsiteX18" fmla="*/ 207169 w 459581"/>
                <a:gd name="connsiteY18" fmla="*/ 752475 h 812006"/>
                <a:gd name="connsiteX19" fmla="*/ 164306 w 459581"/>
                <a:gd name="connsiteY19" fmla="*/ 783431 h 812006"/>
                <a:gd name="connsiteX20" fmla="*/ 116681 w 459581"/>
                <a:gd name="connsiteY20" fmla="*/ 807243 h 812006"/>
                <a:gd name="connsiteX21" fmla="*/ 88106 w 459581"/>
                <a:gd name="connsiteY21" fmla="*/ 812006 h 812006"/>
                <a:gd name="connsiteX22" fmla="*/ 73819 w 459581"/>
                <a:gd name="connsiteY22" fmla="*/ 804862 h 812006"/>
                <a:gd name="connsiteX23" fmla="*/ 38100 w 459581"/>
                <a:gd name="connsiteY23" fmla="*/ 762000 h 812006"/>
                <a:gd name="connsiteX24" fmla="*/ 0 w 459581"/>
                <a:gd name="connsiteY24" fmla="*/ 702468 h 812006"/>
                <a:gd name="connsiteX25" fmla="*/ 71437 w 459581"/>
                <a:gd name="connsiteY25" fmla="*/ 442912 h 812006"/>
                <a:gd name="connsiteX26" fmla="*/ 111919 w 459581"/>
                <a:gd name="connsiteY26" fmla="*/ 416718 h 812006"/>
                <a:gd name="connsiteX27" fmla="*/ 140494 w 459581"/>
                <a:gd name="connsiteY27" fmla="*/ 390525 h 812006"/>
                <a:gd name="connsiteX28" fmla="*/ 161925 w 459581"/>
                <a:gd name="connsiteY28" fmla="*/ 361950 h 812006"/>
                <a:gd name="connsiteX29" fmla="*/ 176212 w 459581"/>
                <a:gd name="connsiteY29" fmla="*/ 335756 h 812006"/>
                <a:gd name="connsiteX30" fmla="*/ 190500 w 459581"/>
                <a:gd name="connsiteY30" fmla="*/ 304800 h 812006"/>
                <a:gd name="connsiteX31" fmla="*/ 197644 w 459581"/>
                <a:gd name="connsiteY31" fmla="*/ 273843 h 812006"/>
                <a:gd name="connsiteX32" fmla="*/ 214312 w 459581"/>
                <a:gd name="connsiteY32" fmla="*/ 178593 h 812006"/>
                <a:gd name="connsiteX0" fmla="*/ 176212 w 421481"/>
                <a:gd name="connsiteY0" fmla="*/ 178593 h 812006"/>
                <a:gd name="connsiteX1" fmla="*/ 183356 w 421481"/>
                <a:gd name="connsiteY1" fmla="*/ 102393 h 812006"/>
                <a:gd name="connsiteX2" fmla="*/ 183356 w 421481"/>
                <a:gd name="connsiteY2" fmla="*/ 73818 h 812006"/>
                <a:gd name="connsiteX3" fmla="*/ 188119 w 421481"/>
                <a:gd name="connsiteY3" fmla="*/ 0 h 812006"/>
                <a:gd name="connsiteX4" fmla="*/ 411956 w 421481"/>
                <a:gd name="connsiteY4" fmla="*/ 23812 h 812006"/>
                <a:gd name="connsiteX5" fmla="*/ 421481 w 421481"/>
                <a:gd name="connsiteY5" fmla="*/ 119062 h 812006"/>
                <a:gd name="connsiteX6" fmla="*/ 421481 w 421481"/>
                <a:gd name="connsiteY6" fmla="*/ 169068 h 812006"/>
                <a:gd name="connsiteX7" fmla="*/ 416719 w 421481"/>
                <a:gd name="connsiteY7" fmla="*/ 226218 h 812006"/>
                <a:gd name="connsiteX8" fmla="*/ 411956 w 421481"/>
                <a:gd name="connsiteY8" fmla="*/ 269081 h 812006"/>
                <a:gd name="connsiteX9" fmla="*/ 402431 w 421481"/>
                <a:gd name="connsiteY9" fmla="*/ 333375 h 812006"/>
                <a:gd name="connsiteX10" fmla="*/ 390525 w 421481"/>
                <a:gd name="connsiteY10" fmla="*/ 385762 h 812006"/>
                <a:gd name="connsiteX11" fmla="*/ 373856 w 421481"/>
                <a:gd name="connsiteY11" fmla="*/ 440531 h 812006"/>
                <a:gd name="connsiteX12" fmla="*/ 352425 w 421481"/>
                <a:gd name="connsiteY12" fmla="*/ 490537 h 812006"/>
                <a:gd name="connsiteX13" fmla="*/ 330994 w 421481"/>
                <a:gd name="connsiteY13" fmla="*/ 538162 h 812006"/>
                <a:gd name="connsiteX14" fmla="*/ 295275 w 421481"/>
                <a:gd name="connsiteY14" fmla="*/ 597693 h 812006"/>
                <a:gd name="connsiteX15" fmla="*/ 266700 w 421481"/>
                <a:gd name="connsiteY15" fmla="*/ 638175 h 812006"/>
                <a:gd name="connsiteX16" fmla="*/ 238125 w 421481"/>
                <a:gd name="connsiteY16" fmla="*/ 678656 h 812006"/>
                <a:gd name="connsiteX17" fmla="*/ 204787 w 421481"/>
                <a:gd name="connsiteY17" fmla="*/ 716756 h 812006"/>
                <a:gd name="connsiteX18" fmla="*/ 169069 w 421481"/>
                <a:gd name="connsiteY18" fmla="*/ 752475 h 812006"/>
                <a:gd name="connsiteX19" fmla="*/ 126206 w 421481"/>
                <a:gd name="connsiteY19" fmla="*/ 783431 h 812006"/>
                <a:gd name="connsiteX20" fmla="*/ 78581 w 421481"/>
                <a:gd name="connsiteY20" fmla="*/ 807243 h 812006"/>
                <a:gd name="connsiteX21" fmla="*/ 50006 w 421481"/>
                <a:gd name="connsiteY21" fmla="*/ 812006 h 812006"/>
                <a:gd name="connsiteX22" fmla="*/ 35719 w 421481"/>
                <a:gd name="connsiteY22" fmla="*/ 804862 h 812006"/>
                <a:gd name="connsiteX23" fmla="*/ 0 w 421481"/>
                <a:gd name="connsiteY23" fmla="*/ 762000 h 812006"/>
                <a:gd name="connsiteX24" fmla="*/ 33337 w 421481"/>
                <a:gd name="connsiteY24" fmla="*/ 442912 h 812006"/>
                <a:gd name="connsiteX25" fmla="*/ 73819 w 421481"/>
                <a:gd name="connsiteY25" fmla="*/ 416718 h 812006"/>
                <a:gd name="connsiteX26" fmla="*/ 102394 w 421481"/>
                <a:gd name="connsiteY26" fmla="*/ 390525 h 812006"/>
                <a:gd name="connsiteX27" fmla="*/ 123825 w 421481"/>
                <a:gd name="connsiteY27" fmla="*/ 361950 h 812006"/>
                <a:gd name="connsiteX28" fmla="*/ 138112 w 421481"/>
                <a:gd name="connsiteY28" fmla="*/ 335756 h 812006"/>
                <a:gd name="connsiteX29" fmla="*/ 152400 w 421481"/>
                <a:gd name="connsiteY29" fmla="*/ 304800 h 812006"/>
                <a:gd name="connsiteX30" fmla="*/ 159544 w 421481"/>
                <a:gd name="connsiteY30" fmla="*/ 273843 h 812006"/>
                <a:gd name="connsiteX31" fmla="*/ 176212 w 421481"/>
                <a:gd name="connsiteY31" fmla="*/ 178593 h 812006"/>
                <a:gd name="connsiteX0" fmla="*/ 142875 w 388144"/>
                <a:gd name="connsiteY0" fmla="*/ 178593 h 812006"/>
                <a:gd name="connsiteX1" fmla="*/ 150019 w 388144"/>
                <a:gd name="connsiteY1" fmla="*/ 102393 h 812006"/>
                <a:gd name="connsiteX2" fmla="*/ 150019 w 388144"/>
                <a:gd name="connsiteY2" fmla="*/ 73818 h 812006"/>
                <a:gd name="connsiteX3" fmla="*/ 154782 w 388144"/>
                <a:gd name="connsiteY3" fmla="*/ 0 h 812006"/>
                <a:gd name="connsiteX4" fmla="*/ 378619 w 388144"/>
                <a:gd name="connsiteY4" fmla="*/ 23812 h 812006"/>
                <a:gd name="connsiteX5" fmla="*/ 388144 w 388144"/>
                <a:gd name="connsiteY5" fmla="*/ 119062 h 812006"/>
                <a:gd name="connsiteX6" fmla="*/ 388144 w 388144"/>
                <a:gd name="connsiteY6" fmla="*/ 169068 h 812006"/>
                <a:gd name="connsiteX7" fmla="*/ 383382 w 388144"/>
                <a:gd name="connsiteY7" fmla="*/ 226218 h 812006"/>
                <a:gd name="connsiteX8" fmla="*/ 378619 w 388144"/>
                <a:gd name="connsiteY8" fmla="*/ 269081 h 812006"/>
                <a:gd name="connsiteX9" fmla="*/ 369094 w 388144"/>
                <a:gd name="connsiteY9" fmla="*/ 333375 h 812006"/>
                <a:gd name="connsiteX10" fmla="*/ 357188 w 388144"/>
                <a:gd name="connsiteY10" fmla="*/ 385762 h 812006"/>
                <a:gd name="connsiteX11" fmla="*/ 340519 w 388144"/>
                <a:gd name="connsiteY11" fmla="*/ 440531 h 812006"/>
                <a:gd name="connsiteX12" fmla="*/ 319088 w 388144"/>
                <a:gd name="connsiteY12" fmla="*/ 490537 h 812006"/>
                <a:gd name="connsiteX13" fmla="*/ 297657 w 388144"/>
                <a:gd name="connsiteY13" fmla="*/ 538162 h 812006"/>
                <a:gd name="connsiteX14" fmla="*/ 261938 w 388144"/>
                <a:gd name="connsiteY14" fmla="*/ 597693 h 812006"/>
                <a:gd name="connsiteX15" fmla="*/ 233363 w 388144"/>
                <a:gd name="connsiteY15" fmla="*/ 638175 h 812006"/>
                <a:gd name="connsiteX16" fmla="*/ 204788 w 388144"/>
                <a:gd name="connsiteY16" fmla="*/ 678656 h 812006"/>
                <a:gd name="connsiteX17" fmla="*/ 171450 w 388144"/>
                <a:gd name="connsiteY17" fmla="*/ 716756 h 812006"/>
                <a:gd name="connsiteX18" fmla="*/ 135732 w 388144"/>
                <a:gd name="connsiteY18" fmla="*/ 752475 h 812006"/>
                <a:gd name="connsiteX19" fmla="*/ 92869 w 388144"/>
                <a:gd name="connsiteY19" fmla="*/ 783431 h 812006"/>
                <a:gd name="connsiteX20" fmla="*/ 45244 w 388144"/>
                <a:gd name="connsiteY20" fmla="*/ 807243 h 812006"/>
                <a:gd name="connsiteX21" fmla="*/ 16669 w 388144"/>
                <a:gd name="connsiteY21" fmla="*/ 812006 h 812006"/>
                <a:gd name="connsiteX22" fmla="*/ 2382 w 388144"/>
                <a:gd name="connsiteY22" fmla="*/ 804862 h 812006"/>
                <a:gd name="connsiteX23" fmla="*/ 0 w 388144"/>
                <a:gd name="connsiteY23" fmla="*/ 442912 h 812006"/>
                <a:gd name="connsiteX24" fmla="*/ 40482 w 388144"/>
                <a:gd name="connsiteY24" fmla="*/ 416718 h 812006"/>
                <a:gd name="connsiteX25" fmla="*/ 69057 w 388144"/>
                <a:gd name="connsiteY25" fmla="*/ 390525 h 812006"/>
                <a:gd name="connsiteX26" fmla="*/ 90488 w 388144"/>
                <a:gd name="connsiteY26" fmla="*/ 361950 h 812006"/>
                <a:gd name="connsiteX27" fmla="*/ 104775 w 388144"/>
                <a:gd name="connsiteY27" fmla="*/ 335756 h 812006"/>
                <a:gd name="connsiteX28" fmla="*/ 119063 w 388144"/>
                <a:gd name="connsiteY28" fmla="*/ 304800 h 812006"/>
                <a:gd name="connsiteX29" fmla="*/ 126207 w 388144"/>
                <a:gd name="connsiteY29" fmla="*/ 273843 h 812006"/>
                <a:gd name="connsiteX30" fmla="*/ 142875 w 388144"/>
                <a:gd name="connsiteY30" fmla="*/ 178593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144" h="812006">
                  <a:moveTo>
                    <a:pt x="142875" y="178593"/>
                  </a:moveTo>
                  <a:lnTo>
                    <a:pt x="150019" y="102393"/>
                  </a:lnTo>
                  <a:lnTo>
                    <a:pt x="150019" y="73818"/>
                  </a:lnTo>
                  <a:lnTo>
                    <a:pt x="154782" y="0"/>
                  </a:lnTo>
                  <a:lnTo>
                    <a:pt x="378619" y="23812"/>
                  </a:lnTo>
                  <a:lnTo>
                    <a:pt x="388144" y="119062"/>
                  </a:lnTo>
                  <a:lnTo>
                    <a:pt x="388144" y="169068"/>
                  </a:lnTo>
                  <a:lnTo>
                    <a:pt x="383382" y="226218"/>
                  </a:lnTo>
                  <a:lnTo>
                    <a:pt x="378619" y="269081"/>
                  </a:lnTo>
                  <a:lnTo>
                    <a:pt x="369094" y="333375"/>
                  </a:lnTo>
                  <a:lnTo>
                    <a:pt x="357188" y="385762"/>
                  </a:lnTo>
                  <a:lnTo>
                    <a:pt x="340519" y="440531"/>
                  </a:lnTo>
                  <a:lnTo>
                    <a:pt x="319088" y="490537"/>
                  </a:lnTo>
                  <a:lnTo>
                    <a:pt x="297657" y="538162"/>
                  </a:lnTo>
                  <a:lnTo>
                    <a:pt x="261938" y="597693"/>
                  </a:lnTo>
                  <a:lnTo>
                    <a:pt x="233363" y="638175"/>
                  </a:lnTo>
                  <a:lnTo>
                    <a:pt x="204788" y="678656"/>
                  </a:lnTo>
                  <a:lnTo>
                    <a:pt x="171450" y="716756"/>
                  </a:lnTo>
                  <a:lnTo>
                    <a:pt x="135732" y="752475"/>
                  </a:lnTo>
                  <a:lnTo>
                    <a:pt x="92869" y="783431"/>
                  </a:lnTo>
                  <a:lnTo>
                    <a:pt x="45244" y="807243"/>
                  </a:lnTo>
                  <a:lnTo>
                    <a:pt x="16669" y="812006"/>
                  </a:lnTo>
                  <a:lnTo>
                    <a:pt x="2382" y="804862"/>
                  </a:lnTo>
                  <a:lnTo>
                    <a:pt x="0" y="442912"/>
                  </a:lnTo>
                  <a:lnTo>
                    <a:pt x="40482" y="416718"/>
                  </a:lnTo>
                  <a:lnTo>
                    <a:pt x="69057" y="390525"/>
                  </a:lnTo>
                  <a:lnTo>
                    <a:pt x="90488" y="361950"/>
                  </a:lnTo>
                  <a:lnTo>
                    <a:pt x="104775" y="335756"/>
                  </a:lnTo>
                  <a:lnTo>
                    <a:pt x="119063" y="304800"/>
                  </a:lnTo>
                  <a:lnTo>
                    <a:pt x="126207" y="273843"/>
                  </a:lnTo>
                  <a:lnTo>
                    <a:pt x="142875" y="178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4">
              <a:extLst>
                <a:ext uri="{FF2B5EF4-FFF2-40B4-BE49-F238E27FC236}">
                  <a16:creationId xmlns:a16="http://schemas.microsoft.com/office/drawing/2014/main" id="{AA91C374-E23B-40F0-98BA-AAE9A47CE46B}"/>
                </a:ext>
              </a:extLst>
            </p:cNvPr>
            <p:cNvSpPr/>
            <p:nvPr/>
          </p:nvSpPr>
          <p:spPr>
            <a:xfrm>
              <a:off x="4529138" y="3990976"/>
              <a:ext cx="412750" cy="379413"/>
            </a:xfrm>
            <a:custGeom>
              <a:avLst/>
              <a:gdLst>
                <a:gd name="connsiteX0" fmla="*/ 280987 w 413543"/>
                <a:gd name="connsiteY0" fmla="*/ 42863 h 378619"/>
                <a:gd name="connsiteX1" fmla="*/ 92868 w 413543"/>
                <a:gd name="connsiteY1" fmla="*/ 45244 h 378619"/>
                <a:gd name="connsiteX2" fmla="*/ 28575 w 413543"/>
                <a:gd name="connsiteY2" fmla="*/ 45244 h 378619"/>
                <a:gd name="connsiteX3" fmla="*/ 11906 w 413543"/>
                <a:gd name="connsiteY3" fmla="*/ 47625 h 378619"/>
                <a:gd name="connsiteX4" fmla="*/ 0 w 413543"/>
                <a:gd name="connsiteY4" fmla="*/ 61913 h 378619"/>
                <a:gd name="connsiteX5" fmla="*/ 2381 w 413543"/>
                <a:gd name="connsiteY5" fmla="*/ 78581 h 378619"/>
                <a:gd name="connsiteX6" fmla="*/ 16668 w 413543"/>
                <a:gd name="connsiteY6" fmla="*/ 95250 h 378619"/>
                <a:gd name="connsiteX7" fmla="*/ 42862 w 413543"/>
                <a:gd name="connsiteY7" fmla="*/ 111919 h 378619"/>
                <a:gd name="connsiteX8" fmla="*/ 71437 w 413543"/>
                <a:gd name="connsiteY8" fmla="*/ 128588 h 378619"/>
                <a:gd name="connsiteX9" fmla="*/ 126206 w 413543"/>
                <a:gd name="connsiteY9" fmla="*/ 154781 h 378619"/>
                <a:gd name="connsiteX10" fmla="*/ 228600 w 413543"/>
                <a:gd name="connsiteY10" fmla="*/ 200025 h 378619"/>
                <a:gd name="connsiteX11" fmla="*/ 290512 w 413543"/>
                <a:gd name="connsiteY11" fmla="*/ 223838 h 378619"/>
                <a:gd name="connsiteX12" fmla="*/ 314325 w 413543"/>
                <a:gd name="connsiteY12" fmla="*/ 269081 h 378619"/>
                <a:gd name="connsiteX13" fmla="*/ 338137 w 413543"/>
                <a:gd name="connsiteY13" fmla="*/ 307181 h 378619"/>
                <a:gd name="connsiteX14" fmla="*/ 359568 w 413543"/>
                <a:gd name="connsiteY14" fmla="*/ 335756 h 378619"/>
                <a:gd name="connsiteX15" fmla="*/ 388143 w 413543"/>
                <a:gd name="connsiteY15" fmla="*/ 369094 h 378619"/>
                <a:gd name="connsiteX16" fmla="*/ 404812 w 413543"/>
                <a:gd name="connsiteY16" fmla="*/ 378619 h 378619"/>
                <a:gd name="connsiteX17" fmla="*/ 407193 w 413543"/>
                <a:gd name="connsiteY17" fmla="*/ 0 h 378619"/>
                <a:gd name="connsiteX18" fmla="*/ 390525 w 413543"/>
                <a:gd name="connsiteY18" fmla="*/ 9525 h 378619"/>
                <a:gd name="connsiteX19" fmla="*/ 345281 w 413543"/>
                <a:gd name="connsiteY19" fmla="*/ 35719 h 378619"/>
                <a:gd name="connsiteX20" fmla="*/ 280987 w 413543"/>
                <a:gd name="connsiteY20" fmla="*/ 4286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3543" h="378619">
                  <a:moveTo>
                    <a:pt x="280987" y="42863"/>
                  </a:moveTo>
                  <a:lnTo>
                    <a:pt x="92868" y="45244"/>
                  </a:lnTo>
                  <a:lnTo>
                    <a:pt x="28575" y="45244"/>
                  </a:lnTo>
                  <a:lnTo>
                    <a:pt x="11906" y="47625"/>
                  </a:lnTo>
                  <a:lnTo>
                    <a:pt x="0" y="61913"/>
                  </a:lnTo>
                  <a:lnTo>
                    <a:pt x="2381" y="78581"/>
                  </a:lnTo>
                  <a:lnTo>
                    <a:pt x="16668" y="95250"/>
                  </a:lnTo>
                  <a:lnTo>
                    <a:pt x="42862" y="111919"/>
                  </a:lnTo>
                  <a:lnTo>
                    <a:pt x="71437" y="128588"/>
                  </a:lnTo>
                  <a:lnTo>
                    <a:pt x="126206" y="154781"/>
                  </a:lnTo>
                  <a:lnTo>
                    <a:pt x="228600" y="200025"/>
                  </a:lnTo>
                  <a:lnTo>
                    <a:pt x="290512" y="223838"/>
                  </a:lnTo>
                  <a:lnTo>
                    <a:pt x="314325" y="269081"/>
                  </a:lnTo>
                  <a:lnTo>
                    <a:pt x="338137" y="307181"/>
                  </a:lnTo>
                  <a:lnTo>
                    <a:pt x="359568" y="335756"/>
                  </a:lnTo>
                  <a:lnTo>
                    <a:pt x="388143" y="369094"/>
                  </a:lnTo>
                  <a:lnTo>
                    <a:pt x="404812" y="378619"/>
                  </a:lnTo>
                  <a:cubicBezTo>
                    <a:pt x="405606" y="252413"/>
                    <a:pt x="413543" y="58737"/>
                    <a:pt x="407193" y="0"/>
                  </a:cubicBezTo>
                  <a:lnTo>
                    <a:pt x="390525" y="9525"/>
                  </a:lnTo>
                  <a:lnTo>
                    <a:pt x="345281" y="35719"/>
                  </a:lnTo>
                  <a:lnTo>
                    <a:pt x="280987" y="42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8">
              <a:extLst>
                <a:ext uri="{FF2B5EF4-FFF2-40B4-BE49-F238E27FC236}">
                  <a16:creationId xmlns:a16="http://schemas.microsoft.com/office/drawing/2014/main" id="{74AAA316-9070-460C-8766-CDB7EE3CA4C3}"/>
                </a:ext>
              </a:extLst>
            </p:cNvPr>
            <p:cNvSpPr/>
            <p:nvPr/>
          </p:nvSpPr>
          <p:spPr>
            <a:xfrm rot="16200000">
              <a:off x="2095501" y="3632201"/>
              <a:ext cx="4113213" cy="442913"/>
            </a:xfrm>
            <a:custGeom>
              <a:avLst/>
              <a:gdLst>
                <a:gd name="connsiteX0" fmla="*/ 2518849 w 4113100"/>
                <a:gd name="connsiteY0" fmla="*/ 180160 h 441903"/>
                <a:gd name="connsiteX1" fmla="*/ 3059330 w 4113100"/>
                <a:gd name="connsiteY1" fmla="*/ 186959 h 441903"/>
                <a:gd name="connsiteX2" fmla="*/ 3508032 w 4113100"/>
                <a:gd name="connsiteY2" fmla="*/ 190358 h 441903"/>
                <a:gd name="connsiteX3" fmla="*/ 3779973 w 4113100"/>
                <a:gd name="connsiteY3" fmla="*/ 193757 h 441903"/>
                <a:gd name="connsiteX4" fmla="*/ 3827562 w 4113100"/>
                <a:gd name="connsiteY4" fmla="*/ 190358 h 441903"/>
                <a:gd name="connsiteX5" fmla="*/ 3881951 w 4113100"/>
                <a:gd name="connsiteY5" fmla="*/ 173362 h 441903"/>
                <a:gd name="connsiteX6" fmla="*/ 3939738 w 4113100"/>
                <a:gd name="connsiteY6" fmla="*/ 146168 h 441903"/>
                <a:gd name="connsiteX7" fmla="*/ 3983928 w 4113100"/>
                <a:gd name="connsiteY7" fmla="*/ 112175 h 441903"/>
                <a:gd name="connsiteX8" fmla="*/ 4014522 w 4113100"/>
                <a:gd name="connsiteY8" fmla="*/ 81582 h 441903"/>
                <a:gd name="connsiteX9" fmla="*/ 4041716 w 4113100"/>
                <a:gd name="connsiteY9" fmla="*/ 50989 h 441903"/>
                <a:gd name="connsiteX10" fmla="*/ 4058712 w 4113100"/>
                <a:gd name="connsiteY10" fmla="*/ 23795 h 441903"/>
                <a:gd name="connsiteX11" fmla="*/ 4075708 w 4113100"/>
                <a:gd name="connsiteY11" fmla="*/ 6798 h 441903"/>
                <a:gd name="connsiteX12" fmla="*/ 4096104 w 4113100"/>
                <a:gd name="connsiteY12" fmla="*/ 0 h 441903"/>
                <a:gd name="connsiteX13" fmla="*/ 4106301 w 4113100"/>
                <a:gd name="connsiteY13" fmla="*/ 0 h 441903"/>
                <a:gd name="connsiteX14" fmla="*/ 4113100 w 4113100"/>
                <a:gd name="connsiteY14" fmla="*/ 10198 h 441903"/>
                <a:gd name="connsiteX15" fmla="*/ 4113100 w 4113100"/>
                <a:gd name="connsiteY15" fmla="*/ 44190 h 441903"/>
                <a:gd name="connsiteX16" fmla="*/ 4102902 w 4113100"/>
                <a:gd name="connsiteY16" fmla="*/ 105377 h 441903"/>
                <a:gd name="connsiteX17" fmla="*/ 4085906 w 4113100"/>
                <a:gd name="connsiteY17" fmla="*/ 159765 h 441903"/>
                <a:gd name="connsiteX18" fmla="*/ 4055313 w 4113100"/>
                <a:gd name="connsiteY18" fmla="*/ 261743 h 441903"/>
                <a:gd name="connsiteX19" fmla="*/ 4011122 w 4113100"/>
                <a:gd name="connsiteY19" fmla="*/ 384116 h 441903"/>
                <a:gd name="connsiteX20" fmla="*/ 3868354 w 4113100"/>
                <a:gd name="connsiteY20" fmla="*/ 441903 h 441903"/>
                <a:gd name="connsiteX21" fmla="*/ 3681394 w 4113100"/>
                <a:gd name="connsiteY21" fmla="*/ 435105 h 441903"/>
                <a:gd name="connsiteX22" fmla="*/ 3460443 w 4113100"/>
                <a:gd name="connsiteY22" fmla="*/ 431705 h 441903"/>
                <a:gd name="connsiteX23" fmla="*/ 3219096 w 4113100"/>
                <a:gd name="connsiteY23" fmla="*/ 431705 h 441903"/>
                <a:gd name="connsiteX24" fmla="*/ 2841778 w 4113100"/>
                <a:gd name="connsiteY24" fmla="*/ 428306 h 441903"/>
                <a:gd name="connsiteX25" fmla="*/ 2573237 w 4113100"/>
                <a:gd name="connsiteY25" fmla="*/ 421508 h 441903"/>
                <a:gd name="connsiteX26" fmla="*/ 2297897 w 4113100"/>
                <a:gd name="connsiteY26" fmla="*/ 421508 h 441903"/>
                <a:gd name="connsiteX27" fmla="*/ 2022557 w 4113100"/>
                <a:gd name="connsiteY27" fmla="*/ 414709 h 441903"/>
                <a:gd name="connsiteX28" fmla="*/ 1631643 w 4113100"/>
                <a:gd name="connsiteY28" fmla="*/ 411310 h 441903"/>
                <a:gd name="connsiteX29" fmla="*/ 1380098 w 4113100"/>
                <a:gd name="connsiteY29" fmla="*/ 407911 h 441903"/>
                <a:gd name="connsiteX30" fmla="*/ 1179542 w 4113100"/>
                <a:gd name="connsiteY30" fmla="*/ 407911 h 441903"/>
                <a:gd name="connsiteX31" fmla="*/ 927997 w 4113100"/>
                <a:gd name="connsiteY31" fmla="*/ 401112 h 441903"/>
                <a:gd name="connsiteX32" fmla="*/ 693448 w 4113100"/>
                <a:gd name="connsiteY32" fmla="*/ 401112 h 441903"/>
                <a:gd name="connsiteX33" fmla="*/ 482694 w 4113100"/>
                <a:gd name="connsiteY33" fmla="*/ 397713 h 441903"/>
                <a:gd name="connsiteX34" fmla="*/ 261742 w 4113100"/>
                <a:gd name="connsiteY34" fmla="*/ 394314 h 441903"/>
                <a:gd name="connsiteX35" fmla="*/ 183559 w 4113100"/>
                <a:gd name="connsiteY35" fmla="*/ 390914 h 441903"/>
                <a:gd name="connsiteX36" fmla="*/ 132571 w 4113100"/>
                <a:gd name="connsiteY36" fmla="*/ 384116 h 441903"/>
                <a:gd name="connsiteX37" fmla="*/ 88380 w 4113100"/>
                <a:gd name="connsiteY37" fmla="*/ 373918 h 441903"/>
                <a:gd name="connsiteX38" fmla="*/ 33992 w 4113100"/>
                <a:gd name="connsiteY38" fmla="*/ 356922 h 441903"/>
                <a:gd name="connsiteX39" fmla="*/ 13597 w 4113100"/>
                <a:gd name="connsiteY39" fmla="*/ 346724 h 441903"/>
                <a:gd name="connsiteX40" fmla="*/ 0 w 4113100"/>
                <a:gd name="connsiteY40" fmla="*/ 329728 h 441903"/>
                <a:gd name="connsiteX41" fmla="*/ 0 w 4113100"/>
                <a:gd name="connsiteY41" fmla="*/ 312731 h 441903"/>
                <a:gd name="connsiteX42" fmla="*/ 3399 w 4113100"/>
                <a:gd name="connsiteY42" fmla="*/ 288937 h 441903"/>
                <a:gd name="connsiteX43" fmla="*/ 13597 w 4113100"/>
                <a:gd name="connsiteY43" fmla="*/ 258343 h 441903"/>
                <a:gd name="connsiteX44" fmla="*/ 40791 w 4113100"/>
                <a:gd name="connsiteY44" fmla="*/ 224351 h 441903"/>
                <a:gd name="connsiteX45" fmla="*/ 74783 w 4113100"/>
                <a:gd name="connsiteY45" fmla="*/ 197157 h 441903"/>
                <a:gd name="connsiteX46" fmla="*/ 122373 w 4113100"/>
                <a:gd name="connsiteY46" fmla="*/ 166563 h 441903"/>
                <a:gd name="connsiteX47" fmla="*/ 176761 w 4113100"/>
                <a:gd name="connsiteY47" fmla="*/ 146168 h 441903"/>
                <a:gd name="connsiteX48" fmla="*/ 282138 w 4113100"/>
                <a:gd name="connsiteY48" fmla="*/ 118974 h 441903"/>
                <a:gd name="connsiteX49" fmla="*/ 387515 w 4113100"/>
                <a:gd name="connsiteY49" fmla="*/ 98578 h 441903"/>
                <a:gd name="connsiteX50" fmla="*/ 469097 w 4113100"/>
                <a:gd name="connsiteY50" fmla="*/ 91780 h 441903"/>
                <a:gd name="connsiteX51" fmla="*/ 601668 w 4113100"/>
                <a:gd name="connsiteY51" fmla="*/ 81582 h 441903"/>
                <a:gd name="connsiteX52" fmla="*/ 628862 w 4113100"/>
                <a:gd name="connsiteY52" fmla="*/ 81582 h 441903"/>
                <a:gd name="connsiteX53" fmla="*/ 693448 w 4113100"/>
                <a:gd name="connsiteY53" fmla="*/ 95179 h 441903"/>
                <a:gd name="connsiteX54" fmla="*/ 944993 w 4113100"/>
                <a:gd name="connsiteY54" fmla="*/ 135970 h 441903"/>
                <a:gd name="connsiteX55" fmla="*/ 1077564 w 4113100"/>
                <a:gd name="connsiteY55" fmla="*/ 152966 h 441903"/>
                <a:gd name="connsiteX56" fmla="*/ 1199937 w 4113100"/>
                <a:gd name="connsiteY56" fmla="*/ 166563 h 441903"/>
                <a:gd name="connsiteX57" fmla="*/ 1339307 w 4113100"/>
                <a:gd name="connsiteY57" fmla="*/ 173362 h 441903"/>
                <a:gd name="connsiteX58" fmla="*/ 1641841 w 4113100"/>
                <a:gd name="connsiteY58" fmla="*/ 173362 h 441903"/>
                <a:gd name="connsiteX59" fmla="*/ 2036154 w 4113100"/>
                <a:gd name="connsiteY59" fmla="*/ 176761 h 441903"/>
                <a:gd name="connsiteX60" fmla="*/ 2440666 w 4113100"/>
                <a:gd name="connsiteY60" fmla="*/ 180160 h 441903"/>
                <a:gd name="connsiteX61" fmla="*/ 2518849 w 4113100"/>
                <a:gd name="connsiteY61" fmla="*/ 180160 h 4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113100" h="441903">
                  <a:moveTo>
                    <a:pt x="2518849" y="180160"/>
                  </a:moveTo>
                  <a:lnTo>
                    <a:pt x="3059330" y="186959"/>
                  </a:lnTo>
                  <a:lnTo>
                    <a:pt x="3508032" y="190358"/>
                  </a:lnTo>
                  <a:lnTo>
                    <a:pt x="3779973" y="193757"/>
                  </a:lnTo>
                  <a:lnTo>
                    <a:pt x="3827562" y="190358"/>
                  </a:lnTo>
                  <a:lnTo>
                    <a:pt x="3881951" y="173362"/>
                  </a:lnTo>
                  <a:lnTo>
                    <a:pt x="3939738" y="146168"/>
                  </a:lnTo>
                  <a:lnTo>
                    <a:pt x="3983928" y="112175"/>
                  </a:lnTo>
                  <a:lnTo>
                    <a:pt x="4014522" y="81582"/>
                  </a:lnTo>
                  <a:lnTo>
                    <a:pt x="4041716" y="50989"/>
                  </a:lnTo>
                  <a:lnTo>
                    <a:pt x="4058712" y="23795"/>
                  </a:lnTo>
                  <a:lnTo>
                    <a:pt x="4075708" y="6798"/>
                  </a:lnTo>
                  <a:lnTo>
                    <a:pt x="4096104" y="0"/>
                  </a:lnTo>
                  <a:lnTo>
                    <a:pt x="4106301" y="0"/>
                  </a:lnTo>
                  <a:lnTo>
                    <a:pt x="4113100" y="10198"/>
                  </a:lnTo>
                  <a:lnTo>
                    <a:pt x="4113100" y="44190"/>
                  </a:lnTo>
                  <a:lnTo>
                    <a:pt x="4102902" y="105377"/>
                  </a:lnTo>
                  <a:lnTo>
                    <a:pt x="4085906" y="159765"/>
                  </a:lnTo>
                  <a:lnTo>
                    <a:pt x="4055313" y="261743"/>
                  </a:lnTo>
                  <a:lnTo>
                    <a:pt x="4011122" y="384116"/>
                  </a:lnTo>
                  <a:lnTo>
                    <a:pt x="3868354" y="441903"/>
                  </a:lnTo>
                  <a:lnTo>
                    <a:pt x="3681394" y="435105"/>
                  </a:lnTo>
                  <a:lnTo>
                    <a:pt x="3460443" y="431705"/>
                  </a:lnTo>
                  <a:lnTo>
                    <a:pt x="3219096" y="431705"/>
                  </a:lnTo>
                  <a:lnTo>
                    <a:pt x="2841778" y="428306"/>
                  </a:lnTo>
                  <a:lnTo>
                    <a:pt x="2573237" y="421508"/>
                  </a:lnTo>
                  <a:lnTo>
                    <a:pt x="2297897" y="421508"/>
                  </a:lnTo>
                  <a:lnTo>
                    <a:pt x="2022557" y="414709"/>
                  </a:lnTo>
                  <a:lnTo>
                    <a:pt x="1631643" y="411310"/>
                  </a:lnTo>
                  <a:lnTo>
                    <a:pt x="1380098" y="407911"/>
                  </a:lnTo>
                  <a:lnTo>
                    <a:pt x="1179542" y="407911"/>
                  </a:lnTo>
                  <a:lnTo>
                    <a:pt x="927997" y="401112"/>
                  </a:lnTo>
                  <a:lnTo>
                    <a:pt x="693448" y="401112"/>
                  </a:lnTo>
                  <a:lnTo>
                    <a:pt x="482694" y="397713"/>
                  </a:lnTo>
                  <a:lnTo>
                    <a:pt x="261742" y="394314"/>
                  </a:lnTo>
                  <a:lnTo>
                    <a:pt x="183559" y="390914"/>
                  </a:lnTo>
                  <a:lnTo>
                    <a:pt x="132571" y="384116"/>
                  </a:lnTo>
                  <a:lnTo>
                    <a:pt x="88380" y="373918"/>
                  </a:lnTo>
                  <a:lnTo>
                    <a:pt x="33992" y="356922"/>
                  </a:lnTo>
                  <a:lnTo>
                    <a:pt x="13597" y="346724"/>
                  </a:lnTo>
                  <a:lnTo>
                    <a:pt x="0" y="329728"/>
                  </a:lnTo>
                  <a:lnTo>
                    <a:pt x="0" y="312731"/>
                  </a:lnTo>
                  <a:lnTo>
                    <a:pt x="3399" y="288937"/>
                  </a:lnTo>
                  <a:lnTo>
                    <a:pt x="13597" y="258343"/>
                  </a:lnTo>
                  <a:lnTo>
                    <a:pt x="40791" y="224351"/>
                  </a:lnTo>
                  <a:lnTo>
                    <a:pt x="74783" y="197157"/>
                  </a:lnTo>
                  <a:lnTo>
                    <a:pt x="122373" y="166563"/>
                  </a:lnTo>
                  <a:lnTo>
                    <a:pt x="176761" y="146168"/>
                  </a:lnTo>
                  <a:lnTo>
                    <a:pt x="282138" y="118974"/>
                  </a:lnTo>
                  <a:lnTo>
                    <a:pt x="387515" y="98578"/>
                  </a:lnTo>
                  <a:lnTo>
                    <a:pt x="469097" y="91780"/>
                  </a:lnTo>
                  <a:lnTo>
                    <a:pt x="601668" y="81582"/>
                  </a:lnTo>
                  <a:lnTo>
                    <a:pt x="628862" y="81582"/>
                  </a:lnTo>
                  <a:lnTo>
                    <a:pt x="693448" y="95179"/>
                  </a:lnTo>
                  <a:lnTo>
                    <a:pt x="944993" y="135970"/>
                  </a:lnTo>
                  <a:lnTo>
                    <a:pt x="1077564" y="152966"/>
                  </a:lnTo>
                  <a:lnTo>
                    <a:pt x="1199937" y="166563"/>
                  </a:lnTo>
                  <a:lnTo>
                    <a:pt x="1339307" y="173362"/>
                  </a:lnTo>
                  <a:lnTo>
                    <a:pt x="1641841" y="173362"/>
                  </a:lnTo>
                  <a:lnTo>
                    <a:pt x="2036154" y="176761"/>
                  </a:lnTo>
                  <a:lnTo>
                    <a:pt x="2440666" y="180160"/>
                  </a:lnTo>
                  <a:lnTo>
                    <a:pt x="2518849" y="1801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5">
              <a:extLst>
                <a:ext uri="{FF2B5EF4-FFF2-40B4-BE49-F238E27FC236}">
                  <a16:creationId xmlns:a16="http://schemas.microsoft.com/office/drawing/2014/main" id="{412AC26A-50D6-4E7E-9971-B6E8AD705F93}"/>
                </a:ext>
              </a:extLst>
            </p:cNvPr>
            <p:cNvSpPr/>
            <p:nvPr/>
          </p:nvSpPr>
          <p:spPr>
            <a:xfrm>
              <a:off x="5181601" y="2268539"/>
              <a:ext cx="3184525" cy="606425"/>
            </a:xfrm>
            <a:custGeom>
              <a:avLst/>
              <a:gdLst>
                <a:gd name="connsiteX0" fmla="*/ 1233796 w 3183657"/>
                <a:gd name="connsiteY0" fmla="*/ 234396 h 605308"/>
                <a:gd name="connsiteX1" fmla="*/ 1457888 w 3183657"/>
                <a:gd name="connsiteY1" fmla="*/ 198335 h 605308"/>
                <a:gd name="connsiteX2" fmla="*/ 1705162 w 3183657"/>
                <a:gd name="connsiteY2" fmla="*/ 180305 h 605308"/>
                <a:gd name="connsiteX3" fmla="*/ 1955013 w 3183657"/>
                <a:gd name="connsiteY3" fmla="*/ 144244 h 605308"/>
                <a:gd name="connsiteX4" fmla="*/ 2217742 w 3183657"/>
                <a:gd name="connsiteY4" fmla="*/ 105607 h 605308"/>
                <a:gd name="connsiteX5" fmla="*/ 2434107 w 3183657"/>
                <a:gd name="connsiteY5" fmla="*/ 74698 h 605308"/>
                <a:gd name="connsiteX6" fmla="*/ 2506228 w 3183657"/>
                <a:gd name="connsiteY6" fmla="*/ 66971 h 605308"/>
                <a:gd name="connsiteX7" fmla="*/ 2568047 w 3183657"/>
                <a:gd name="connsiteY7" fmla="*/ 41213 h 605308"/>
                <a:gd name="connsiteX8" fmla="*/ 2668502 w 3183657"/>
                <a:gd name="connsiteY8" fmla="*/ 5152 h 605308"/>
                <a:gd name="connsiteX9" fmla="*/ 2709715 w 3183657"/>
                <a:gd name="connsiteY9" fmla="*/ 0 h 605308"/>
                <a:gd name="connsiteX10" fmla="*/ 2763806 w 3183657"/>
                <a:gd name="connsiteY10" fmla="*/ 5152 h 605308"/>
                <a:gd name="connsiteX11" fmla="*/ 2866837 w 3183657"/>
                <a:gd name="connsiteY11" fmla="*/ 23182 h 605308"/>
                <a:gd name="connsiteX12" fmla="*/ 2956989 w 3183657"/>
                <a:gd name="connsiteY12" fmla="*/ 54092 h 605308"/>
                <a:gd name="connsiteX13" fmla="*/ 3005929 w 3183657"/>
                <a:gd name="connsiteY13" fmla="*/ 77274 h 605308"/>
                <a:gd name="connsiteX14" fmla="*/ 3036838 w 3183657"/>
                <a:gd name="connsiteY14" fmla="*/ 90153 h 605308"/>
                <a:gd name="connsiteX15" fmla="*/ 3090929 w 3183657"/>
                <a:gd name="connsiteY15" fmla="*/ 113335 h 605308"/>
                <a:gd name="connsiteX16" fmla="*/ 3142445 w 3183657"/>
                <a:gd name="connsiteY16" fmla="*/ 136517 h 605308"/>
                <a:gd name="connsiteX17" fmla="*/ 3160475 w 3183657"/>
                <a:gd name="connsiteY17" fmla="*/ 146820 h 605308"/>
                <a:gd name="connsiteX18" fmla="*/ 3168202 w 3183657"/>
                <a:gd name="connsiteY18" fmla="*/ 159698 h 605308"/>
                <a:gd name="connsiteX19" fmla="*/ 3175930 w 3183657"/>
                <a:gd name="connsiteY19" fmla="*/ 177729 h 605308"/>
                <a:gd name="connsiteX20" fmla="*/ 3181081 w 3183657"/>
                <a:gd name="connsiteY20" fmla="*/ 200911 h 605308"/>
                <a:gd name="connsiteX21" fmla="*/ 3183657 w 3183657"/>
                <a:gd name="connsiteY21" fmla="*/ 216366 h 605308"/>
                <a:gd name="connsiteX22" fmla="*/ 3170778 w 3183657"/>
                <a:gd name="connsiteY22" fmla="*/ 242123 h 605308"/>
                <a:gd name="connsiteX23" fmla="*/ 3142445 w 3183657"/>
                <a:gd name="connsiteY23" fmla="*/ 265305 h 605308"/>
                <a:gd name="connsiteX24" fmla="*/ 3103808 w 3183657"/>
                <a:gd name="connsiteY24" fmla="*/ 280760 h 605308"/>
                <a:gd name="connsiteX25" fmla="*/ 3075475 w 3183657"/>
                <a:gd name="connsiteY25" fmla="*/ 288487 h 605308"/>
                <a:gd name="connsiteX26" fmla="*/ 3029111 w 3183657"/>
                <a:gd name="connsiteY26" fmla="*/ 288487 h 605308"/>
                <a:gd name="connsiteX27" fmla="*/ 2890019 w 3183657"/>
                <a:gd name="connsiteY27" fmla="*/ 288487 h 605308"/>
                <a:gd name="connsiteX28" fmla="*/ 2735472 w 3183657"/>
                <a:gd name="connsiteY28" fmla="*/ 291063 h 605308"/>
                <a:gd name="connsiteX29" fmla="*/ 2557744 w 3183657"/>
                <a:gd name="connsiteY29" fmla="*/ 288487 h 605308"/>
                <a:gd name="connsiteX30" fmla="*/ 2382591 w 3183657"/>
                <a:gd name="connsiteY30" fmla="*/ 285911 h 605308"/>
                <a:gd name="connsiteX31" fmla="*/ 2194560 w 3183657"/>
                <a:gd name="connsiteY31" fmla="*/ 288487 h 605308"/>
                <a:gd name="connsiteX32" fmla="*/ 2125014 w 3183657"/>
                <a:gd name="connsiteY32" fmla="*/ 288487 h 605308"/>
                <a:gd name="connsiteX33" fmla="*/ 1947285 w 3183657"/>
                <a:gd name="connsiteY33" fmla="*/ 301366 h 605308"/>
                <a:gd name="connsiteX34" fmla="*/ 1795315 w 3183657"/>
                <a:gd name="connsiteY34" fmla="*/ 316821 h 605308"/>
                <a:gd name="connsiteX35" fmla="*/ 1584101 w 3183657"/>
                <a:gd name="connsiteY35" fmla="*/ 345154 h 605308"/>
                <a:gd name="connsiteX36" fmla="*/ 1393494 w 3183657"/>
                <a:gd name="connsiteY36" fmla="*/ 376064 h 605308"/>
                <a:gd name="connsiteX37" fmla="*/ 1264705 w 3183657"/>
                <a:gd name="connsiteY37" fmla="*/ 404397 h 605308"/>
                <a:gd name="connsiteX38" fmla="*/ 1027734 w 3183657"/>
                <a:gd name="connsiteY38" fmla="*/ 458488 h 605308"/>
                <a:gd name="connsiteX39" fmla="*/ 777884 w 3183657"/>
                <a:gd name="connsiteY39" fmla="*/ 517731 h 605308"/>
                <a:gd name="connsiteX40" fmla="*/ 633640 w 3183657"/>
                <a:gd name="connsiteY40" fmla="*/ 558944 h 605308"/>
                <a:gd name="connsiteX41" fmla="*/ 535761 w 3183657"/>
                <a:gd name="connsiteY41" fmla="*/ 600156 h 605308"/>
                <a:gd name="connsiteX42" fmla="*/ 512579 w 3183657"/>
                <a:gd name="connsiteY42" fmla="*/ 605308 h 605308"/>
                <a:gd name="connsiteX43" fmla="*/ 445609 w 3183657"/>
                <a:gd name="connsiteY43" fmla="*/ 600156 h 605308"/>
                <a:gd name="connsiteX44" fmla="*/ 396669 w 3183657"/>
                <a:gd name="connsiteY44" fmla="*/ 589853 h 605308"/>
                <a:gd name="connsiteX45" fmla="*/ 352881 w 3183657"/>
                <a:gd name="connsiteY45" fmla="*/ 576974 h 605308"/>
                <a:gd name="connsiteX46" fmla="*/ 293638 w 3183657"/>
                <a:gd name="connsiteY46" fmla="*/ 551216 h 605308"/>
                <a:gd name="connsiteX47" fmla="*/ 224092 w 3183657"/>
                <a:gd name="connsiteY47" fmla="*/ 512580 h 605308"/>
                <a:gd name="connsiteX48" fmla="*/ 146819 w 3183657"/>
                <a:gd name="connsiteY48" fmla="*/ 463640 h 605308"/>
                <a:gd name="connsiteX49" fmla="*/ 72121 w 3183657"/>
                <a:gd name="connsiteY49" fmla="*/ 404397 h 605308"/>
                <a:gd name="connsiteX50" fmla="*/ 28333 w 3183657"/>
                <a:gd name="connsiteY50" fmla="*/ 370912 h 605308"/>
                <a:gd name="connsiteX51" fmla="*/ 5151 w 3183657"/>
                <a:gd name="connsiteY51" fmla="*/ 342578 h 605308"/>
                <a:gd name="connsiteX52" fmla="*/ 0 w 3183657"/>
                <a:gd name="connsiteY52" fmla="*/ 321972 h 605308"/>
                <a:gd name="connsiteX53" fmla="*/ 2575 w 3183657"/>
                <a:gd name="connsiteY53" fmla="*/ 314245 h 605308"/>
                <a:gd name="connsiteX54" fmla="*/ 15454 w 3183657"/>
                <a:gd name="connsiteY54" fmla="*/ 309093 h 605308"/>
                <a:gd name="connsiteX55" fmla="*/ 79849 w 3183657"/>
                <a:gd name="connsiteY55" fmla="*/ 319397 h 605308"/>
                <a:gd name="connsiteX56" fmla="*/ 190607 w 3183657"/>
                <a:gd name="connsiteY56" fmla="*/ 342578 h 605308"/>
                <a:gd name="connsiteX57" fmla="*/ 262729 w 3183657"/>
                <a:gd name="connsiteY57" fmla="*/ 350306 h 605308"/>
                <a:gd name="connsiteX58" fmla="*/ 321971 w 3183657"/>
                <a:gd name="connsiteY58" fmla="*/ 355457 h 605308"/>
                <a:gd name="connsiteX59" fmla="*/ 381214 w 3183657"/>
                <a:gd name="connsiteY59" fmla="*/ 355457 h 605308"/>
                <a:gd name="connsiteX60" fmla="*/ 435306 w 3183657"/>
                <a:gd name="connsiteY60" fmla="*/ 355457 h 605308"/>
                <a:gd name="connsiteX61" fmla="*/ 556367 w 3183657"/>
                <a:gd name="connsiteY61" fmla="*/ 334851 h 605308"/>
                <a:gd name="connsiteX62" fmla="*/ 726368 w 3183657"/>
                <a:gd name="connsiteY62" fmla="*/ 309093 h 605308"/>
                <a:gd name="connsiteX63" fmla="*/ 950460 w 3183657"/>
                <a:gd name="connsiteY63" fmla="*/ 275608 h 605308"/>
                <a:gd name="connsiteX64" fmla="*/ 1182280 w 3183657"/>
                <a:gd name="connsiteY64" fmla="*/ 239548 h 605308"/>
                <a:gd name="connsiteX65" fmla="*/ 1233796 w 3183657"/>
                <a:gd name="connsiteY65" fmla="*/ 234396 h 6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83657" h="605308">
                  <a:moveTo>
                    <a:pt x="1233796" y="234396"/>
                  </a:moveTo>
                  <a:lnTo>
                    <a:pt x="1457888" y="198335"/>
                  </a:lnTo>
                  <a:lnTo>
                    <a:pt x="1705162" y="180305"/>
                  </a:lnTo>
                  <a:lnTo>
                    <a:pt x="1955013" y="144244"/>
                  </a:lnTo>
                  <a:lnTo>
                    <a:pt x="2217742" y="105607"/>
                  </a:lnTo>
                  <a:lnTo>
                    <a:pt x="2434107" y="74698"/>
                  </a:lnTo>
                  <a:lnTo>
                    <a:pt x="2506228" y="66971"/>
                  </a:lnTo>
                  <a:lnTo>
                    <a:pt x="2568047" y="41213"/>
                  </a:lnTo>
                  <a:lnTo>
                    <a:pt x="2668502" y="5152"/>
                  </a:lnTo>
                  <a:lnTo>
                    <a:pt x="2709715" y="0"/>
                  </a:lnTo>
                  <a:lnTo>
                    <a:pt x="2763806" y="5152"/>
                  </a:lnTo>
                  <a:lnTo>
                    <a:pt x="2866837" y="23182"/>
                  </a:lnTo>
                  <a:lnTo>
                    <a:pt x="2956989" y="54092"/>
                  </a:lnTo>
                  <a:lnTo>
                    <a:pt x="3005929" y="77274"/>
                  </a:lnTo>
                  <a:lnTo>
                    <a:pt x="3036838" y="90153"/>
                  </a:lnTo>
                  <a:lnTo>
                    <a:pt x="3090929" y="113335"/>
                  </a:lnTo>
                  <a:lnTo>
                    <a:pt x="3142445" y="136517"/>
                  </a:lnTo>
                  <a:lnTo>
                    <a:pt x="3160475" y="146820"/>
                  </a:lnTo>
                  <a:lnTo>
                    <a:pt x="3168202" y="159698"/>
                  </a:lnTo>
                  <a:lnTo>
                    <a:pt x="3175930" y="177729"/>
                  </a:lnTo>
                  <a:lnTo>
                    <a:pt x="3181081" y="200911"/>
                  </a:lnTo>
                  <a:lnTo>
                    <a:pt x="3183657" y="216366"/>
                  </a:lnTo>
                  <a:lnTo>
                    <a:pt x="3170778" y="242123"/>
                  </a:lnTo>
                  <a:lnTo>
                    <a:pt x="3142445" y="265305"/>
                  </a:lnTo>
                  <a:lnTo>
                    <a:pt x="3103808" y="280760"/>
                  </a:lnTo>
                  <a:lnTo>
                    <a:pt x="3075475" y="288487"/>
                  </a:lnTo>
                  <a:lnTo>
                    <a:pt x="3029111" y="288487"/>
                  </a:lnTo>
                  <a:lnTo>
                    <a:pt x="2890019" y="288487"/>
                  </a:lnTo>
                  <a:lnTo>
                    <a:pt x="2735472" y="291063"/>
                  </a:lnTo>
                  <a:lnTo>
                    <a:pt x="2557744" y="288487"/>
                  </a:lnTo>
                  <a:lnTo>
                    <a:pt x="2382591" y="285911"/>
                  </a:lnTo>
                  <a:lnTo>
                    <a:pt x="2194560" y="288487"/>
                  </a:lnTo>
                  <a:lnTo>
                    <a:pt x="2125014" y="288487"/>
                  </a:lnTo>
                  <a:lnTo>
                    <a:pt x="1947285" y="301366"/>
                  </a:lnTo>
                  <a:lnTo>
                    <a:pt x="1795315" y="316821"/>
                  </a:lnTo>
                  <a:lnTo>
                    <a:pt x="1584101" y="345154"/>
                  </a:lnTo>
                  <a:lnTo>
                    <a:pt x="1393494" y="376064"/>
                  </a:lnTo>
                  <a:lnTo>
                    <a:pt x="1264705" y="404397"/>
                  </a:lnTo>
                  <a:lnTo>
                    <a:pt x="1027734" y="458488"/>
                  </a:lnTo>
                  <a:lnTo>
                    <a:pt x="777884" y="517731"/>
                  </a:lnTo>
                  <a:lnTo>
                    <a:pt x="633640" y="558944"/>
                  </a:lnTo>
                  <a:lnTo>
                    <a:pt x="535761" y="600156"/>
                  </a:lnTo>
                  <a:lnTo>
                    <a:pt x="512579" y="605308"/>
                  </a:lnTo>
                  <a:lnTo>
                    <a:pt x="445609" y="600156"/>
                  </a:lnTo>
                  <a:lnTo>
                    <a:pt x="396669" y="589853"/>
                  </a:lnTo>
                  <a:lnTo>
                    <a:pt x="352881" y="576974"/>
                  </a:lnTo>
                  <a:lnTo>
                    <a:pt x="293638" y="551216"/>
                  </a:lnTo>
                  <a:lnTo>
                    <a:pt x="224092" y="512580"/>
                  </a:lnTo>
                  <a:lnTo>
                    <a:pt x="146819" y="463640"/>
                  </a:lnTo>
                  <a:lnTo>
                    <a:pt x="72121" y="404397"/>
                  </a:lnTo>
                  <a:lnTo>
                    <a:pt x="28333" y="370912"/>
                  </a:lnTo>
                  <a:lnTo>
                    <a:pt x="5151" y="342578"/>
                  </a:lnTo>
                  <a:lnTo>
                    <a:pt x="0" y="321972"/>
                  </a:lnTo>
                  <a:lnTo>
                    <a:pt x="2575" y="314245"/>
                  </a:lnTo>
                  <a:lnTo>
                    <a:pt x="15454" y="309093"/>
                  </a:lnTo>
                  <a:lnTo>
                    <a:pt x="79849" y="319397"/>
                  </a:lnTo>
                  <a:lnTo>
                    <a:pt x="190607" y="342578"/>
                  </a:lnTo>
                  <a:lnTo>
                    <a:pt x="262729" y="350306"/>
                  </a:lnTo>
                  <a:lnTo>
                    <a:pt x="321971" y="355457"/>
                  </a:lnTo>
                  <a:lnTo>
                    <a:pt x="381214" y="355457"/>
                  </a:lnTo>
                  <a:lnTo>
                    <a:pt x="435306" y="355457"/>
                  </a:lnTo>
                  <a:lnTo>
                    <a:pt x="556367" y="334851"/>
                  </a:lnTo>
                  <a:lnTo>
                    <a:pt x="726368" y="309093"/>
                  </a:lnTo>
                  <a:lnTo>
                    <a:pt x="950460" y="275608"/>
                  </a:lnTo>
                  <a:lnTo>
                    <a:pt x="1182280" y="239548"/>
                  </a:lnTo>
                  <a:lnTo>
                    <a:pt x="1233796" y="2343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6">
              <a:extLst>
                <a:ext uri="{FF2B5EF4-FFF2-40B4-BE49-F238E27FC236}">
                  <a16:creationId xmlns:a16="http://schemas.microsoft.com/office/drawing/2014/main" id="{1935E617-A0F0-42ED-A630-49C0C782B643}"/>
                </a:ext>
              </a:extLst>
            </p:cNvPr>
            <p:cNvSpPr/>
            <p:nvPr/>
          </p:nvSpPr>
          <p:spPr>
            <a:xfrm>
              <a:off x="6634163" y="3268663"/>
              <a:ext cx="1376362" cy="298450"/>
            </a:xfrm>
            <a:custGeom>
              <a:avLst/>
              <a:gdLst>
                <a:gd name="connsiteX0" fmla="*/ 435305 w 1375463"/>
                <a:gd name="connsiteY0" fmla="*/ 278184 h 298790"/>
                <a:gd name="connsiteX1" fmla="*/ 280759 w 1375463"/>
                <a:gd name="connsiteY1" fmla="*/ 291063 h 298790"/>
                <a:gd name="connsiteX2" fmla="*/ 146819 w 1375463"/>
                <a:gd name="connsiteY2" fmla="*/ 293638 h 298790"/>
                <a:gd name="connsiteX3" fmla="*/ 0 w 1375463"/>
                <a:gd name="connsiteY3" fmla="*/ 293638 h 298790"/>
                <a:gd name="connsiteX4" fmla="*/ 48939 w 1375463"/>
                <a:gd name="connsiteY4" fmla="*/ 133940 h 298790"/>
                <a:gd name="connsiteX5" fmla="*/ 193183 w 1375463"/>
                <a:gd name="connsiteY5" fmla="*/ 139092 h 298790"/>
                <a:gd name="connsiteX6" fmla="*/ 342578 w 1375463"/>
                <a:gd name="connsiteY6" fmla="*/ 133940 h 298790"/>
                <a:gd name="connsiteX7" fmla="*/ 468791 w 1375463"/>
                <a:gd name="connsiteY7" fmla="*/ 126213 h 298790"/>
                <a:gd name="connsiteX8" fmla="*/ 636216 w 1375463"/>
                <a:gd name="connsiteY8" fmla="*/ 105607 h 298790"/>
                <a:gd name="connsiteX9" fmla="*/ 765005 w 1375463"/>
                <a:gd name="connsiteY9" fmla="*/ 85001 h 298790"/>
                <a:gd name="connsiteX10" fmla="*/ 850005 w 1375463"/>
                <a:gd name="connsiteY10" fmla="*/ 69546 h 298790"/>
                <a:gd name="connsiteX11" fmla="*/ 886066 w 1375463"/>
                <a:gd name="connsiteY11" fmla="*/ 51516 h 298790"/>
                <a:gd name="connsiteX12" fmla="*/ 973642 w 1375463"/>
                <a:gd name="connsiteY12" fmla="*/ 20606 h 298790"/>
                <a:gd name="connsiteX13" fmla="*/ 1056067 w 1375463"/>
                <a:gd name="connsiteY13" fmla="*/ 0 h 298790"/>
                <a:gd name="connsiteX14" fmla="*/ 1084401 w 1375463"/>
                <a:gd name="connsiteY14" fmla="*/ 0 h 298790"/>
                <a:gd name="connsiteX15" fmla="*/ 1110158 w 1375463"/>
                <a:gd name="connsiteY15" fmla="*/ 5152 h 298790"/>
                <a:gd name="connsiteX16" fmla="*/ 1151371 w 1375463"/>
                <a:gd name="connsiteY16" fmla="*/ 28334 h 298790"/>
                <a:gd name="connsiteX17" fmla="*/ 1220917 w 1375463"/>
                <a:gd name="connsiteY17" fmla="*/ 69546 h 298790"/>
                <a:gd name="connsiteX18" fmla="*/ 1280160 w 1375463"/>
                <a:gd name="connsiteY18" fmla="*/ 103031 h 298790"/>
                <a:gd name="connsiteX19" fmla="*/ 1316220 w 1375463"/>
                <a:gd name="connsiteY19" fmla="*/ 126213 h 298790"/>
                <a:gd name="connsiteX20" fmla="*/ 1347130 w 1375463"/>
                <a:gd name="connsiteY20" fmla="*/ 149395 h 298790"/>
                <a:gd name="connsiteX21" fmla="*/ 1360009 w 1375463"/>
                <a:gd name="connsiteY21" fmla="*/ 167425 h 298790"/>
                <a:gd name="connsiteX22" fmla="*/ 1372887 w 1375463"/>
                <a:gd name="connsiteY22" fmla="*/ 188032 h 298790"/>
                <a:gd name="connsiteX23" fmla="*/ 1375463 w 1375463"/>
                <a:gd name="connsiteY23" fmla="*/ 200910 h 298790"/>
                <a:gd name="connsiteX24" fmla="*/ 1375463 w 1375463"/>
                <a:gd name="connsiteY24" fmla="*/ 221517 h 298790"/>
                <a:gd name="connsiteX25" fmla="*/ 1365160 w 1375463"/>
                <a:gd name="connsiteY25" fmla="*/ 247274 h 298790"/>
                <a:gd name="connsiteX26" fmla="*/ 1344554 w 1375463"/>
                <a:gd name="connsiteY26" fmla="*/ 275608 h 298790"/>
                <a:gd name="connsiteX27" fmla="*/ 1323948 w 1375463"/>
                <a:gd name="connsiteY27" fmla="*/ 298790 h 298790"/>
                <a:gd name="connsiteX28" fmla="*/ 1001976 w 1375463"/>
                <a:gd name="connsiteY28" fmla="*/ 242123 h 298790"/>
                <a:gd name="connsiteX29" fmla="*/ 963339 w 1375463"/>
                <a:gd name="connsiteY29" fmla="*/ 231820 h 298790"/>
                <a:gd name="connsiteX30" fmla="*/ 927278 w 1375463"/>
                <a:gd name="connsiteY30" fmla="*/ 229244 h 298790"/>
                <a:gd name="connsiteX31" fmla="*/ 821672 w 1375463"/>
                <a:gd name="connsiteY31" fmla="*/ 239547 h 298790"/>
                <a:gd name="connsiteX32" fmla="*/ 620761 w 1375463"/>
                <a:gd name="connsiteY32" fmla="*/ 260153 h 298790"/>
                <a:gd name="connsiteX33" fmla="*/ 435305 w 1375463"/>
                <a:gd name="connsiteY33" fmla="*/ 278184 h 29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5463" h="298790">
                  <a:moveTo>
                    <a:pt x="435305" y="278184"/>
                  </a:moveTo>
                  <a:lnTo>
                    <a:pt x="280759" y="291063"/>
                  </a:lnTo>
                  <a:lnTo>
                    <a:pt x="146819" y="293638"/>
                  </a:lnTo>
                  <a:lnTo>
                    <a:pt x="0" y="293638"/>
                  </a:lnTo>
                  <a:lnTo>
                    <a:pt x="48939" y="133940"/>
                  </a:lnTo>
                  <a:lnTo>
                    <a:pt x="193183" y="139092"/>
                  </a:lnTo>
                  <a:lnTo>
                    <a:pt x="342578" y="133940"/>
                  </a:lnTo>
                  <a:lnTo>
                    <a:pt x="468791" y="126213"/>
                  </a:lnTo>
                  <a:lnTo>
                    <a:pt x="636216" y="105607"/>
                  </a:lnTo>
                  <a:lnTo>
                    <a:pt x="765005" y="85001"/>
                  </a:lnTo>
                  <a:lnTo>
                    <a:pt x="850005" y="69546"/>
                  </a:lnTo>
                  <a:lnTo>
                    <a:pt x="886066" y="51516"/>
                  </a:lnTo>
                  <a:lnTo>
                    <a:pt x="973642" y="20606"/>
                  </a:lnTo>
                  <a:lnTo>
                    <a:pt x="1056067" y="0"/>
                  </a:lnTo>
                  <a:lnTo>
                    <a:pt x="1084401" y="0"/>
                  </a:lnTo>
                  <a:lnTo>
                    <a:pt x="1110158" y="5152"/>
                  </a:lnTo>
                  <a:lnTo>
                    <a:pt x="1151371" y="28334"/>
                  </a:lnTo>
                  <a:lnTo>
                    <a:pt x="1220917" y="69546"/>
                  </a:lnTo>
                  <a:lnTo>
                    <a:pt x="1280160" y="103031"/>
                  </a:lnTo>
                  <a:lnTo>
                    <a:pt x="1316220" y="126213"/>
                  </a:lnTo>
                  <a:lnTo>
                    <a:pt x="1347130" y="149395"/>
                  </a:lnTo>
                  <a:lnTo>
                    <a:pt x="1360009" y="167425"/>
                  </a:lnTo>
                  <a:lnTo>
                    <a:pt x="1372887" y="188032"/>
                  </a:lnTo>
                  <a:lnTo>
                    <a:pt x="1375463" y="200910"/>
                  </a:lnTo>
                  <a:lnTo>
                    <a:pt x="1375463" y="221517"/>
                  </a:lnTo>
                  <a:lnTo>
                    <a:pt x="1365160" y="247274"/>
                  </a:lnTo>
                  <a:lnTo>
                    <a:pt x="1344554" y="275608"/>
                  </a:lnTo>
                  <a:lnTo>
                    <a:pt x="1323948" y="298790"/>
                  </a:lnTo>
                  <a:lnTo>
                    <a:pt x="1001976" y="242123"/>
                  </a:lnTo>
                  <a:lnTo>
                    <a:pt x="963339" y="231820"/>
                  </a:lnTo>
                  <a:lnTo>
                    <a:pt x="927278" y="229244"/>
                  </a:lnTo>
                  <a:lnTo>
                    <a:pt x="821672" y="239547"/>
                  </a:lnTo>
                  <a:lnTo>
                    <a:pt x="620761" y="260153"/>
                  </a:lnTo>
                  <a:lnTo>
                    <a:pt x="435305" y="2781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0">
              <a:extLst>
                <a:ext uri="{FF2B5EF4-FFF2-40B4-BE49-F238E27FC236}">
                  <a16:creationId xmlns:a16="http://schemas.microsoft.com/office/drawing/2014/main" id="{44630FB2-8E6E-495B-8F27-2975F1FD3492}"/>
                </a:ext>
              </a:extLst>
            </p:cNvPr>
            <p:cNvSpPr/>
            <p:nvPr/>
          </p:nvSpPr>
          <p:spPr>
            <a:xfrm rot="16200000">
              <a:off x="6119020" y="4090195"/>
              <a:ext cx="2462213" cy="1279525"/>
            </a:xfrm>
            <a:custGeom>
              <a:avLst/>
              <a:gdLst>
                <a:gd name="connsiteX0" fmla="*/ 1345406 w 2462212"/>
                <a:gd name="connsiteY0" fmla="*/ 669131 h 1278731"/>
                <a:gd name="connsiteX1" fmla="*/ 1219200 w 2462212"/>
                <a:gd name="connsiteY1" fmla="*/ 621506 h 1278731"/>
                <a:gd name="connsiteX2" fmla="*/ 1102519 w 2462212"/>
                <a:gd name="connsiteY2" fmla="*/ 573881 h 1278731"/>
                <a:gd name="connsiteX3" fmla="*/ 983456 w 2462212"/>
                <a:gd name="connsiteY3" fmla="*/ 519112 h 1278731"/>
                <a:gd name="connsiteX4" fmla="*/ 883444 w 2462212"/>
                <a:gd name="connsiteY4" fmla="*/ 469106 h 1278731"/>
                <a:gd name="connsiteX5" fmla="*/ 792956 w 2462212"/>
                <a:gd name="connsiteY5" fmla="*/ 421481 h 1278731"/>
                <a:gd name="connsiteX6" fmla="*/ 719137 w 2462212"/>
                <a:gd name="connsiteY6" fmla="*/ 376237 h 1278731"/>
                <a:gd name="connsiteX7" fmla="*/ 652462 w 2462212"/>
                <a:gd name="connsiteY7" fmla="*/ 333375 h 1278731"/>
                <a:gd name="connsiteX8" fmla="*/ 578644 w 2462212"/>
                <a:gd name="connsiteY8" fmla="*/ 278606 h 1278731"/>
                <a:gd name="connsiteX9" fmla="*/ 514350 w 2462212"/>
                <a:gd name="connsiteY9" fmla="*/ 221456 h 1278731"/>
                <a:gd name="connsiteX10" fmla="*/ 469106 w 2462212"/>
                <a:gd name="connsiteY10" fmla="*/ 171450 h 1278731"/>
                <a:gd name="connsiteX11" fmla="*/ 438150 w 2462212"/>
                <a:gd name="connsiteY11" fmla="*/ 126206 h 1278731"/>
                <a:gd name="connsiteX12" fmla="*/ 57150 w 2462212"/>
                <a:gd name="connsiteY12" fmla="*/ 0 h 1278731"/>
                <a:gd name="connsiteX13" fmla="*/ 23812 w 2462212"/>
                <a:gd name="connsiteY13" fmla="*/ 19050 h 1278731"/>
                <a:gd name="connsiteX14" fmla="*/ 7144 w 2462212"/>
                <a:gd name="connsiteY14" fmla="*/ 35719 h 1278731"/>
                <a:gd name="connsiteX15" fmla="*/ 0 w 2462212"/>
                <a:gd name="connsiteY15" fmla="*/ 47625 h 1278731"/>
                <a:gd name="connsiteX16" fmla="*/ 0 w 2462212"/>
                <a:gd name="connsiteY16" fmla="*/ 59531 h 1278731"/>
                <a:gd name="connsiteX17" fmla="*/ 4762 w 2462212"/>
                <a:gd name="connsiteY17" fmla="*/ 80962 h 1278731"/>
                <a:gd name="connsiteX18" fmla="*/ 23812 w 2462212"/>
                <a:gd name="connsiteY18" fmla="*/ 109537 h 1278731"/>
                <a:gd name="connsiteX19" fmla="*/ 76200 w 2462212"/>
                <a:gd name="connsiteY19" fmla="*/ 169069 h 1278731"/>
                <a:gd name="connsiteX20" fmla="*/ 147637 w 2462212"/>
                <a:gd name="connsiteY20" fmla="*/ 247650 h 1278731"/>
                <a:gd name="connsiteX21" fmla="*/ 240506 w 2462212"/>
                <a:gd name="connsiteY21" fmla="*/ 340519 h 1278731"/>
                <a:gd name="connsiteX22" fmla="*/ 316706 w 2462212"/>
                <a:gd name="connsiteY22" fmla="*/ 409575 h 1278731"/>
                <a:gd name="connsiteX23" fmla="*/ 390525 w 2462212"/>
                <a:gd name="connsiteY23" fmla="*/ 466725 h 1278731"/>
                <a:gd name="connsiteX24" fmla="*/ 490537 w 2462212"/>
                <a:gd name="connsiteY24" fmla="*/ 540544 h 1278731"/>
                <a:gd name="connsiteX25" fmla="*/ 559594 w 2462212"/>
                <a:gd name="connsiteY25" fmla="*/ 585787 h 1278731"/>
                <a:gd name="connsiteX26" fmla="*/ 664369 w 2462212"/>
                <a:gd name="connsiteY26" fmla="*/ 650081 h 1278731"/>
                <a:gd name="connsiteX27" fmla="*/ 807244 w 2462212"/>
                <a:gd name="connsiteY27" fmla="*/ 716756 h 1278731"/>
                <a:gd name="connsiteX28" fmla="*/ 933450 w 2462212"/>
                <a:gd name="connsiteY28" fmla="*/ 771525 h 1278731"/>
                <a:gd name="connsiteX29" fmla="*/ 1107281 w 2462212"/>
                <a:gd name="connsiteY29" fmla="*/ 840581 h 1278731"/>
                <a:gd name="connsiteX30" fmla="*/ 1295400 w 2462212"/>
                <a:gd name="connsiteY30" fmla="*/ 909637 h 1278731"/>
                <a:gd name="connsiteX31" fmla="*/ 1533525 w 2462212"/>
                <a:gd name="connsiteY31" fmla="*/ 988219 h 1278731"/>
                <a:gd name="connsiteX32" fmla="*/ 1735931 w 2462212"/>
                <a:gd name="connsiteY32" fmla="*/ 1050131 h 1278731"/>
                <a:gd name="connsiteX33" fmla="*/ 1921669 w 2462212"/>
                <a:gd name="connsiteY33" fmla="*/ 1102519 h 1278731"/>
                <a:gd name="connsiteX34" fmla="*/ 2100262 w 2462212"/>
                <a:gd name="connsiteY34" fmla="*/ 1150144 h 1278731"/>
                <a:gd name="connsiteX35" fmla="*/ 2245519 w 2462212"/>
                <a:gd name="connsiteY35" fmla="*/ 1185862 h 1278731"/>
                <a:gd name="connsiteX36" fmla="*/ 2316956 w 2462212"/>
                <a:gd name="connsiteY36" fmla="*/ 1209675 h 1278731"/>
                <a:gd name="connsiteX37" fmla="*/ 2350294 w 2462212"/>
                <a:gd name="connsiteY37" fmla="*/ 1226344 h 1278731"/>
                <a:gd name="connsiteX38" fmla="*/ 2376487 w 2462212"/>
                <a:gd name="connsiteY38" fmla="*/ 1238250 h 1278731"/>
                <a:gd name="connsiteX39" fmla="*/ 2390775 w 2462212"/>
                <a:gd name="connsiteY39" fmla="*/ 1247775 h 1278731"/>
                <a:gd name="connsiteX40" fmla="*/ 2436019 w 2462212"/>
                <a:gd name="connsiteY40" fmla="*/ 1278731 h 1278731"/>
                <a:gd name="connsiteX41" fmla="*/ 2462212 w 2462212"/>
                <a:gd name="connsiteY41" fmla="*/ 883444 h 1278731"/>
                <a:gd name="connsiteX42" fmla="*/ 2450306 w 2462212"/>
                <a:gd name="connsiteY42" fmla="*/ 919162 h 1278731"/>
                <a:gd name="connsiteX43" fmla="*/ 2436019 w 2462212"/>
                <a:gd name="connsiteY43" fmla="*/ 938212 h 1278731"/>
                <a:gd name="connsiteX44" fmla="*/ 2416969 w 2462212"/>
                <a:gd name="connsiteY44" fmla="*/ 947737 h 1278731"/>
                <a:gd name="connsiteX45" fmla="*/ 2386012 w 2462212"/>
                <a:gd name="connsiteY45" fmla="*/ 952500 h 1278731"/>
                <a:gd name="connsiteX46" fmla="*/ 2350294 w 2462212"/>
                <a:gd name="connsiteY46" fmla="*/ 947737 h 1278731"/>
                <a:gd name="connsiteX47" fmla="*/ 2295525 w 2462212"/>
                <a:gd name="connsiteY47" fmla="*/ 935831 h 1278731"/>
                <a:gd name="connsiteX48" fmla="*/ 2150269 w 2462212"/>
                <a:gd name="connsiteY48" fmla="*/ 902494 h 1278731"/>
                <a:gd name="connsiteX49" fmla="*/ 1976437 w 2462212"/>
                <a:gd name="connsiteY49" fmla="*/ 859631 h 1278731"/>
                <a:gd name="connsiteX50" fmla="*/ 1766887 w 2462212"/>
                <a:gd name="connsiteY50" fmla="*/ 802481 h 1278731"/>
                <a:gd name="connsiteX51" fmla="*/ 1540669 w 2462212"/>
                <a:gd name="connsiteY51" fmla="*/ 735806 h 1278731"/>
                <a:gd name="connsiteX52" fmla="*/ 1345406 w 2462212"/>
                <a:gd name="connsiteY52" fmla="*/ 669131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62212" h="1278731">
                  <a:moveTo>
                    <a:pt x="1345406" y="669131"/>
                  </a:moveTo>
                  <a:lnTo>
                    <a:pt x="1219200" y="621506"/>
                  </a:lnTo>
                  <a:lnTo>
                    <a:pt x="1102519" y="573881"/>
                  </a:lnTo>
                  <a:lnTo>
                    <a:pt x="983456" y="519112"/>
                  </a:lnTo>
                  <a:lnTo>
                    <a:pt x="883444" y="469106"/>
                  </a:lnTo>
                  <a:lnTo>
                    <a:pt x="792956" y="421481"/>
                  </a:lnTo>
                  <a:lnTo>
                    <a:pt x="719137" y="376237"/>
                  </a:lnTo>
                  <a:lnTo>
                    <a:pt x="652462" y="333375"/>
                  </a:lnTo>
                  <a:lnTo>
                    <a:pt x="578644" y="278606"/>
                  </a:lnTo>
                  <a:lnTo>
                    <a:pt x="514350" y="221456"/>
                  </a:lnTo>
                  <a:lnTo>
                    <a:pt x="469106" y="171450"/>
                  </a:lnTo>
                  <a:lnTo>
                    <a:pt x="438150" y="126206"/>
                  </a:lnTo>
                  <a:lnTo>
                    <a:pt x="57150" y="0"/>
                  </a:lnTo>
                  <a:lnTo>
                    <a:pt x="23812" y="19050"/>
                  </a:lnTo>
                  <a:lnTo>
                    <a:pt x="7144" y="35719"/>
                  </a:lnTo>
                  <a:lnTo>
                    <a:pt x="0" y="47625"/>
                  </a:lnTo>
                  <a:lnTo>
                    <a:pt x="0" y="59531"/>
                  </a:lnTo>
                  <a:lnTo>
                    <a:pt x="4762" y="80962"/>
                  </a:lnTo>
                  <a:lnTo>
                    <a:pt x="23812" y="109537"/>
                  </a:lnTo>
                  <a:lnTo>
                    <a:pt x="76200" y="169069"/>
                  </a:lnTo>
                  <a:lnTo>
                    <a:pt x="147637" y="247650"/>
                  </a:lnTo>
                  <a:lnTo>
                    <a:pt x="240506" y="340519"/>
                  </a:lnTo>
                  <a:lnTo>
                    <a:pt x="316706" y="409575"/>
                  </a:lnTo>
                  <a:lnTo>
                    <a:pt x="390525" y="466725"/>
                  </a:lnTo>
                  <a:lnTo>
                    <a:pt x="490537" y="540544"/>
                  </a:lnTo>
                  <a:lnTo>
                    <a:pt x="559594" y="585787"/>
                  </a:lnTo>
                  <a:lnTo>
                    <a:pt x="664369" y="650081"/>
                  </a:lnTo>
                  <a:lnTo>
                    <a:pt x="807244" y="716756"/>
                  </a:lnTo>
                  <a:lnTo>
                    <a:pt x="933450" y="771525"/>
                  </a:lnTo>
                  <a:lnTo>
                    <a:pt x="1107281" y="840581"/>
                  </a:lnTo>
                  <a:lnTo>
                    <a:pt x="1295400" y="909637"/>
                  </a:lnTo>
                  <a:lnTo>
                    <a:pt x="1533525" y="988219"/>
                  </a:lnTo>
                  <a:lnTo>
                    <a:pt x="1735931" y="1050131"/>
                  </a:lnTo>
                  <a:lnTo>
                    <a:pt x="1921669" y="1102519"/>
                  </a:lnTo>
                  <a:lnTo>
                    <a:pt x="2100262" y="1150144"/>
                  </a:lnTo>
                  <a:lnTo>
                    <a:pt x="2245519" y="1185862"/>
                  </a:lnTo>
                  <a:lnTo>
                    <a:pt x="2316956" y="1209675"/>
                  </a:lnTo>
                  <a:lnTo>
                    <a:pt x="2350294" y="1226344"/>
                  </a:lnTo>
                  <a:lnTo>
                    <a:pt x="2376487" y="1238250"/>
                  </a:lnTo>
                  <a:lnTo>
                    <a:pt x="2390775" y="1247775"/>
                  </a:lnTo>
                  <a:lnTo>
                    <a:pt x="2436019" y="1278731"/>
                  </a:lnTo>
                  <a:lnTo>
                    <a:pt x="2462212" y="883444"/>
                  </a:lnTo>
                  <a:lnTo>
                    <a:pt x="2450306" y="919162"/>
                  </a:lnTo>
                  <a:lnTo>
                    <a:pt x="2436019" y="938212"/>
                  </a:lnTo>
                  <a:lnTo>
                    <a:pt x="2416969" y="947737"/>
                  </a:lnTo>
                  <a:lnTo>
                    <a:pt x="2386012" y="952500"/>
                  </a:lnTo>
                  <a:lnTo>
                    <a:pt x="2350294" y="947737"/>
                  </a:lnTo>
                  <a:lnTo>
                    <a:pt x="2295525" y="935831"/>
                  </a:lnTo>
                  <a:lnTo>
                    <a:pt x="2150269" y="902494"/>
                  </a:lnTo>
                  <a:lnTo>
                    <a:pt x="1976437" y="859631"/>
                  </a:lnTo>
                  <a:lnTo>
                    <a:pt x="1766887" y="802481"/>
                  </a:lnTo>
                  <a:lnTo>
                    <a:pt x="1540669" y="735806"/>
                  </a:lnTo>
                  <a:lnTo>
                    <a:pt x="1345406" y="669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1">
              <a:extLst>
                <a:ext uri="{FF2B5EF4-FFF2-40B4-BE49-F238E27FC236}">
                  <a16:creationId xmlns:a16="http://schemas.microsoft.com/office/drawing/2014/main" id="{902A9F30-7BC5-4CAA-81D5-B9266C90FE77}"/>
                </a:ext>
              </a:extLst>
            </p:cNvPr>
            <p:cNvSpPr/>
            <p:nvPr/>
          </p:nvSpPr>
          <p:spPr>
            <a:xfrm rot="16200000">
              <a:off x="6189664" y="5251451"/>
              <a:ext cx="649287" cy="754063"/>
            </a:xfrm>
            <a:custGeom>
              <a:avLst/>
              <a:gdLst>
                <a:gd name="connsiteX0" fmla="*/ 590550 w 650081"/>
                <a:gd name="connsiteY0" fmla="*/ 195262 h 754856"/>
                <a:gd name="connsiteX1" fmla="*/ 538162 w 650081"/>
                <a:gd name="connsiteY1" fmla="*/ 328612 h 754856"/>
                <a:gd name="connsiteX2" fmla="*/ 490537 w 650081"/>
                <a:gd name="connsiteY2" fmla="*/ 442912 h 754856"/>
                <a:gd name="connsiteX3" fmla="*/ 442912 w 650081"/>
                <a:gd name="connsiteY3" fmla="*/ 561975 h 754856"/>
                <a:gd name="connsiteX4" fmla="*/ 428625 w 650081"/>
                <a:gd name="connsiteY4" fmla="*/ 654843 h 754856"/>
                <a:gd name="connsiteX5" fmla="*/ 426243 w 650081"/>
                <a:gd name="connsiteY5" fmla="*/ 683418 h 754856"/>
                <a:gd name="connsiteX6" fmla="*/ 433387 w 650081"/>
                <a:gd name="connsiteY6" fmla="*/ 707231 h 754856"/>
                <a:gd name="connsiteX7" fmla="*/ 464343 w 650081"/>
                <a:gd name="connsiteY7" fmla="*/ 754856 h 754856"/>
                <a:gd name="connsiteX8" fmla="*/ 0 w 650081"/>
                <a:gd name="connsiteY8" fmla="*/ 611981 h 754856"/>
                <a:gd name="connsiteX9" fmla="*/ 23812 w 650081"/>
                <a:gd name="connsiteY9" fmla="*/ 588168 h 754856"/>
                <a:gd name="connsiteX10" fmla="*/ 52387 w 650081"/>
                <a:gd name="connsiteY10" fmla="*/ 571500 h 754856"/>
                <a:gd name="connsiteX11" fmla="*/ 104775 w 650081"/>
                <a:gd name="connsiteY11" fmla="*/ 545306 h 754856"/>
                <a:gd name="connsiteX12" fmla="*/ 188118 w 650081"/>
                <a:gd name="connsiteY12" fmla="*/ 500062 h 754856"/>
                <a:gd name="connsiteX13" fmla="*/ 276225 w 650081"/>
                <a:gd name="connsiteY13" fmla="*/ 442912 h 754856"/>
                <a:gd name="connsiteX14" fmla="*/ 311943 w 650081"/>
                <a:gd name="connsiteY14" fmla="*/ 421481 h 754856"/>
                <a:gd name="connsiteX15" fmla="*/ 364331 w 650081"/>
                <a:gd name="connsiteY15" fmla="*/ 361950 h 754856"/>
                <a:gd name="connsiteX16" fmla="*/ 466725 w 650081"/>
                <a:gd name="connsiteY16" fmla="*/ 235743 h 754856"/>
                <a:gd name="connsiteX17" fmla="*/ 576262 w 650081"/>
                <a:gd name="connsiteY17" fmla="*/ 61912 h 754856"/>
                <a:gd name="connsiteX18" fmla="*/ 604837 w 650081"/>
                <a:gd name="connsiteY18" fmla="*/ 14287 h 754856"/>
                <a:gd name="connsiteX19" fmla="*/ 616743 w 650081"/>
                <a:gd name="connsiteY19" fmla="*/ 4762 h 754856"/>
                <a:gd name="connsiteX20" fmla="*/ 633412 w 650081"/>
                <a:gd name="connsiteY20" fmla="*/ 0 h 754856"/>
                <a:gd name="connsiteX21" fmla="*/ 642937 w 650081"/>
                <a:gd name="connsiteY21" fmla="*/ 4762 h 754856"/>
                <a:gd name="connsiteX22" fmla="*/ 650081 w 650081"/>
                <a:gd name="connsiteY22" fmla="*/ 16668 h 754856"/>
                <a:gd name="connsiteX23" fmla="*/ 650081 w 650081"/>
                <a:gd name="connsiteY23" fmla="*/ 38100 h 754856"/>
                <a:gd name="connsiteX24" fmla="*/ 640556 w 650081"/>
                <a:gd name="connsiteY24" fmla="*/ 83343 h 754856"/>
                <a:gd name="connsiteX25" fmla="*/ 590550 w 650081"/>
                <a:gd name="connsiteY25" fmla="*/ 195262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0081" h="754856">
                  <a:moveTo>
                    <a:pt x="590550" y="195262"/>
                  </a:moveTo>
                  <a:lnTo>
                    <a:pt x="538162" y="328612"/>
                  </a:lnTo>
                  <a:lnTo>
                    <a:pt x="490537" y="442912"/>
                  </a:lnTo>
                  <a:lnTo>
                    <a:pt x="442912" y="561975"/>
                  </a:lnTo>
                  <a:lnTo>
                    <a:pt x="428625" y="654843"/>
                  </a:lnTo>
                  <a:lnTo>
                    <a:pt x="426243" y="683418"/>
                  </a:lnTo>
                  <a:lnTo>
                    <a:pt x="433387" y="707231"/>
                  </a:lnTo>
                  <a:lnTo>
                    <a:pt x="464343" y="754856"/>
                  </a:lnTo>
                  <a:lnTo>
                    <a:pt x="0" y="611981"/>
                  </a:lnTo>
                  <a:lnTo>
                    <a:pt x="23812" y="588168"/>
                  </a:lnTo>
                  <a:lnTo>
                    <a:pt x="52387" y="571500"/>
                  </a:lnTo>
                  <a:lnTo>
                    <a:pt x="104775" y="545306"/>
                  </a:lnTo>
                  <a:lnTo>
                    <a:pt x="188118" y="500062"/>
                  </a:lnTo>
                  <a:lnTo>
                    <a:pt x="276225" y="442912"/>
                  </a:lnTo>
                  <a:lnTo>
                    <a:pt x="311943" y="421481"/>
                  </a:lnTo>
                  <a:lnTo>
                    <a:pt x="364331" y="361950"/>
                  </a:lnTo>
                  <a:lnTo>
                    <a:pt x="466725" y="235743"/>
                  </a:lnTo>
                  <a:lnTo>
                    <a:pt x="576262" y="61912"/>
                  </a:lnTo>
                  <a:lnTo>
                    <a:pt x="604837" y="14287"/>
                  </a:lnTo>
                  <a:lnTo>
                    <a:pt x="616743" y="4762"/>
                  </a:lnTo>
                  <a:lnTo>
                    <a:pt x="633412" y="0"/>
                  </a:lnTo>
                  <a:lnTo>
                    <a:pt x="642937" y="4762"/>
                  </a:lnTo>
                  <a:lnTo>
                    <a:pt x="650081" y="16668"/>
                  </a:lnTo>
                  <a:lnTo>
                    <a:pt x="650081" y="38100"/>
                  </a:lnTo>
                  <a:lnTo>
                    <a:pt x="640556" y="83343"/>
                  </a:lnTo>
                  <a:lnTo>
                    <a:pt x="590550" y="195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9">
              <a:extLst>
                <a:ext uri="{FF2B5EF4-FFF2-40B4-BE49-F238E27FC236}">
                  <a16:creationId xmlns:a16="http://schemas.microsoft.com/office/drawing/2014/main" id="{E23814B2-5A7F-48B9-8EFF-80B83E5B93B2}"/>
                </a:ext>
              </a:extLst>
            </p:cNvPr>
            <p:cNvSpPr/>
            <p:nvPr/>
          </p:nvSpPr>
          <p:spPr>
            <a:xfrm rot="16200000">
              <a:off x="4604545" y="3069432"/>
              <a:ext cx="2841625" cy="1916113"/>
            </a:xfrm>
            <a:custGeom>
              <a:avLst/>
              <a:gdLst>
                <a:gd name="connsiteX0" fmla="*/ 1099856 w 2841079"/>
                <a:gd name="connsiteY0" fmla="*/ 909248 h 1916376"/>
                <a:gd name="connsiteX1" fmla="*/ 1012279 w 2841079"/>
                <a:gd name="connsiteY1" fmla="*/ 847429 h 1916376"/>
                <a:gd name="connsiteX2" fmla="*/ 922127 w 2841079"/>
                <a:gd name="connsiteY2" fmla="*/ 783035 h 1916376"/>
                <a:gd name="connsiteX3" fmla="*/ 850005 w 2841079"/>
                <a:gd name="connsiteY3" fmla="*/ 728944 h 1916376"/>
                <a:gd name="connsiteX4" fmla="*/ 772732 w 2841079"/>
                <a:gd name="connsiteY4" fmla="*/ 672277 h 1916376"/>
                <a:gd name="connsiteX5" fmla="*/ 692883 w 2841079"/>
                <a:gd name="connsiteY5" fmla="*/ 607882 h 1916376"/>
                <a:gd name="connsiteX6" fmla="*/ 615610 w 2841079"/>
                <a:gd name="connsiteY6" fmla="*/ 543488 h 1916376"/>
                <a:gd name="connsiteX7" fmla="*/ 530609 w 2841079"/>
                <a:gd name="connsiteY7" fmla="*/ 468790 h 1916376"/>
                <a:gd name="connsiteX8" fmla="*/ 412124 w 2841079"/>
                <a:gd name="connsiteY8" fmla="*/ 365760 h 1916376"/>
                <a:gd name="connsiteX9" fmla="*/ 337426 w 2841079"/>
                <a:gd name="connsiteY9" fmla="*/ 296214 h 1916376"/>
                <a:gd name="connsiteX10" fmla="*/ 242123 w 2841079"/>
                <a:gd name="connsiteY10" fmla="*/ 203486 h 1916376"/>
                <a:gd name="connsiteX11" fmla="*/ 157122 w 2841079"/>
                <a:gd name="connsiteY11" fmla="*/ 123637 h 1916376"/>
                <a:gd name="connsiteX12" fmla="*/ 77273 w 2841079"/>
                <a:gd name="connsiteY12" fmla="*/ 41212 h 1916376"/>
                <a:gd name="connsiteX13" fmla="*/ 51515 w 2841079"/>
                <a:gd name="connsiteY13" fmla="*/ 18030 h 1916376"/>
                <a:gd name="connsiteX14" fmla="*/ 30909 w 2841079"/>
                <a:gd name="connsiteY14" fmla="*/ 2575 h 1916376"/>
                <a:gd name="connsiteX15" fmla="*/ 7727 w 2841079"/>
                <a:gd name="connsiteY15" fmla="*/ 0 h 1916376"/>
                <a:gd name="connsiteX16" fmla="*/ 0 w 2841079"/>
                <a:gd name="connsiteY16" fmla="*/ 10303 h 1916376"/>
                <a:gd name="connsiteX17" fmla="*/ 2576 w 2841079"/>
                <a:gd name="connsiteY17" fmla="*/ 36060 h 1916376"/>
                <a:gd name="connsiteX18" fmla="*/ 7727 w 2841079"/>
                <a:gd name="connsiteY18" fmla="*/ 61818 h 1916376"/>
                <a:gd name="connsiteX19" fmla="*/ 30909 w 2841079"/>
                <a:gd name="connsiteY19" fmla="*/ 92727 h 1916376"/>
                <a:gd name="connsiteX20" fmla="*/ 87576 w 2841079"/>
                <a:gd name="connsiteY20" fmla="*/ 175152 h 1916376"/>
                <a:gd name="connsiteX21" fmla="*/ 164849 w 2841079"/>
                <a:gd name="connsiteY21" fmla="*/ 283335 h 1916376"/>
                <a:gd name="connsiteX22" fmla="*/ 260153 w 2841079"/>
                <a:gd name="connsiteY22" fmla="*/ 404396 h 1916376"/>
                <a:gd name="connsiteX23" fmla="*/ 368336 w 2841079"/>
                <a:gd name="connsiteY23" fmla="*/ 530609 h 1916376"/>
                <a:gd name="connsiteX24" fmla="*/ 476518 w 2841079"/>
                <a:gd name="connsiteY24" fmla="*/ 649095 h 1916376"/>
                <a:gd name="connsiteX25" fmla="*/ 576973 w 2841079"/>
                <a:gd name="connsiteY25" fmla="*/ 752126 h 1916376"/>
                <a:gd name="connsiteX26" fmla="*/ 685156 w 2841079"/>
                <a:gd name="connsiteY26" fmla="*/ 852581 h 1916376"/>
                <a:gd name="connsiteX27" fmla="*/ 790763 w 2841079"/>
                <a:gd name="connsiteY27" fmla="*/ 940157 h 1916376"/>
                <a:gd name="connsiteX28" fmla="*/ 898945 w 2841079"/>
                <a:gd name="connsiteY28" fmla="*/ 1025158 h 1916376"/>
                <a:gd name="connsiteX29" fmla="*/ 1020007 w 2841079"/>
                <a:gd name="connsiteY29" fmla="*/ 1117886 h 1916376"/>
                <a:gd name="connsiteX30" fmla="*/ 1164250 w 2841079"/>
                <a:gd name="connsiteY30" fmla="*/ 1220917 h 1916376"/>
                <a:gd name="connsiteX31" fmla="*/ 1300766 w 2841079"/>
                <a:gd name="connsiteY31" fmla="*/ 1316220 h 1916376"/>
                <a:gd name="connsiteX32" fmla="*/ 1432131 w 2841079"/>
                <a:gd name="connsiteY32" fmla="*/ 1401221 h 1916376"/>
                <a:gd name="connsiteX33" fmla="*/ 1550616 w 2841079"/>
                <a:gd name="connsiteY33" fmla="*/ 1470767 h 1916376"/>
                <a:gd name="connsiteX34" fmla="*/ 1684556 w 2841079"/>
                <a:gd name="connsiteY34" fmla="*/ 1548040 h 1916376"/>
                <a:gd name="connsiteX35" fmla="*/ 1774709 w 2841079"/>
                <a:gd name="connsiteY35" fmla="*/ 1594404 h 1916376"/>
                <a:gd name="connsiteX36" fmla="*/ 1898346 w 2841079"/>
                <a:gd name="connsiteY36" fmla="*/ 1653647 h 1916376"/>
                <a:gd name="connsiteX37" fmla="*/ 2060620 w 2841079"/>
                <a:gd name="connsiteY37" fmla="*/ 1720617 h 1916376"/>
                <a:gd name="connsiteX38" fmla="*/ 2143044 w 2841079"/>
                <a:gd name="connsiteY38" fmla="*/ 1748950 h 1916376"/>
                <a:gd name="connsiteX39" fmla="*/ 2276985 w 2841079"/>
                <a:gd name="connsiteY39" fmla="*/ 1795314 h 1916376"/>
                <a:gd name="connsiteX40" fmla="*/ 2354258 w 2841079"/>
                <a:gd name="connsiteY40" fmla="*/ 1818496 h 1916376"/>
                <a:gd name="connsiteX41" fmla="*/ 2372288 w 2841079"/>
                <a:gd name="connsiteY41" fmla="*/ 1823648 h 1916376"/>
                <a:gd name="connsiteX42" fmla="*/ 2385167 w 2841079"/>
                <a:gd name="connsiteY42" fmla="*/ 1844254 h 1916376"/>
                <a:gd name="connsiteX43" fmla="*/ 2413501 w 2841079"/>
                <a:gd name="connsiteY43" fmla="*/ 1880315 h 1916376"/>
                <a:gd name="connsiteX44" fmla="*/ 2431531 w 2841079"/>
                <a:gd name="connsiteY44" fmla="*/ 1895770 h 1916376"/>
                <a:gd name="connsiteX45" fmla="*/ 2452137 w 2841079"/>
                <a:gd name="connsiteY45" fmla="*/ 1908649 h 1916376"/>
                <a:gd name="connsiteX46" fmla="*/ 2475319 w 2841079"/>
                <a:gd name="connsiteY46" fmla="*/ 1916376 h 1916376"/>
                <a:gd name="connsiteX47" fmla="*/ 2495925 w 2841079"/>
                <a:gd name="connsiteY47" fmla="*/ 1916376 h 1916376"/>
                <a:gd name="connsiteX48" fmla="*/ 2524259 w 2841079"/>
                <a:gd name="connsiteY48" fmla="*/ 1908649 h 1916376"/>
                <a:gd name="connsiteX49" fmla="*/ 2555168 w 2841079"/>
                <a:gd name="connsiteY49" fmla="*/ 1890618 h 1916376"/>
                <a:gd name="connsiteX50" fmla="*/ 2583502 w 2841079"/>
                <a:gd name="connsiteY50" fmla="*/ 1859709 h 1916376"/>
                <a:gd name="connsiteX51" fmla="*/ 2663351 w 2841079"/>
                <a:gd name="connsiteY51" fmla="*/ 1743799 h 1916376"/>
                <a:gd name="connsiteX52" fmla="*/ 2743200 w 2841079"/>
                <a:gd name="connsiteY52" fmla="*/ 1609859 h 1916376"/>
                <a:gd name="connsiteX53" fmla="*/ 2841079 w 2841079"/>
                <a:gd name="connsiteY53" fmla="*/ 1442433 h 1916376"/>
                <a:gd name="connsiteX54" fmla="*/ 2807594 w 2841079"/>
                <a:gd name="connsiteY54" fmla="*/ 1362584 h 1916376"/>
                <a:gd name="connsiteX55" fmla="*/ 2766382 w 2841079"/>
                <a:gd name="connsiteY55" fmla="*/ 1416676 h 1916376"/>
                <a:gd name="connsiteX56" fmla="*/ 2727745 w 2841079"/>
                <a:gd name="connsiteY56" fmla="*/ 1452736 h 1916376"/>
                <a:gd name="connsiteX57" fmla="*/ 2689109 w 2841079"/>
                <a:gd name="connsiteY57" fmla="*/ 1478494 h 1916376"/>
                <a:gd name="connsiteX58" fmla="*/ 2645320 w 2841079"/>
                <a:gd name="connsiteY58" fmla="*/ 1499100 h 1916376"/>
                <a:gd name="connsiteX59" fmla="*/ 2593805 w 2841079"/>
                <a:gd name="connsiteY59" fmla="*/ 1514555 h 1916376"/>
                <a:gd name="connsiteX60" fmla="*/ 2542289 w 2841079"/>
                <a:gd name="connsiteY60" fmla="*/ 1527434 h 1916376"/>
                <a:gd name="connsiteX61" fmla="*/ 2490774 w 2841079"/>
                <a:gd name="connsiteY61" fmla="*/ 1535161 h 1916376"/>
                <a:gd name="connsiteX62" fmla="*/ 2436683 w 2841079"/>
                <a:gd name="connsiteY62" fmla="*/ 1537737 h 1916376"/>
                <a:gd name="connsiteX63" fmla="*/ 2380016 w 2841079"/>
                <a:gd name="connsiteY63" fmla="*/ 1532585 h 1916376"/>
                <a:gd name="connsiteX64" fmla="*/ 2320773 w 2841079"/>
                <a:gd name="connsiteY64" fmla="*/ 1519707 h 1916376"/>
                <a:gd name="connsiteX65" fmla="*/ 2228045 w 2841079"/>
                <a:gd name="connsiteY65" fmla="*/ 1491373 h 1916376"/>
                <a:gd name="connsiteX66" fmla="*/ 2078650 w 2841079"/>
                <a:gd name="connsiteY66" fmla="*/ 1434706 h 1916376"/>
                <a:gd name="connsiteX67" fmla="*/ 1918952 w 2841079"/>
                <a:gd name="connsiteY67" fmla="*/ 1362584 h 1916376"/>
                <a:gd name="connsiteX68" fmla="*/ 1756678 w 2841079"/>
                <a:gd name="connsiteY68" fmla="*/ 1285311 h 1916376"/>
                <a:gd name="connsiteX69" fmla="*/ 1622738 w 2841079"/>
                <a:gd name="connsiteY69" fmla="*/ 1218341 h 1916376"/>
                <a:gd name="connsiteX70" fmla="*/ 1465616 w 2841079"/>
                <a:gd name="connsiteY70" fmla="*/ 1135916 h 1916376"/>
                <a:gd name="connsiteX71" fmla="*/ 1262129 w 2841079"/>
                <a:gd name="connsiteY71" fmla="*/ 1014855 h 1916376"/>
                <a:gd name="connsiteX72" fmla="*/ 1099856 w 2841079"/>
                <a:gd name="connsiteY72" fmla="*/ 909248 h 191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41079" h="1916376">
                  <a:moveTo>
                    <a:pt x="1099856" y="909248"/>
                  </a:moveTo>
                  <a:lnTo>
                    <a:pt x="1012279" y="847429"/>
                  </a:lnTo>
                  <a:lnTo>
                    <a:pt x="922127" y="783035"/>
                  </a:lnTo>
                  <a:lnTo>
                    <a:pt x="850005" y="728944"/>
                  </a:lnTo>
                  <a:lnTo>
                    <a:pt x="772732" y="672277"/>
                  </a:lnTo>
                  <a:lnTo>
                    <a:pt x="692883" y="607882"/>
                  </a:lnTo>
                  <a:lnTo>
                    <a:pt x="615610" y="543488"/>
                  </a:lnTo>
                  <a:lnTo>
                    <a:pt x="530609" y="468790"/>
                  </a:lnTo>
                  <a:lnTo>
                    <a:pt x="412124" y="365760"/>
                  </a:lnTo>
                  <a:lnTo>
                    <a:pt x="337426" y="296214"/>
                  </a:lnTo>
                  <a:lnTo>
                    <a:pt x="242123" y="203486"/>
                  </a:lnTo>
                  <a:lnTo>
                    <a:pt x="157122" y="123637"/>
                  </a:lnTo>
                  <a:lnTo>
                    <a:pt x="77273" y="41212"/>
                  </a:lnTo>
                  <a:lnTo>
                    <a:pt x="51515" y="18030"/>
                  </a:lnTo>
                  <a:lnTo>
                    <a:pt x="30909" y="2575"/>
                  </a:lnTo>
                  <a:lnTo>
                    <a:pt x="7727" y="0"/>
                  </a:lnTo>
                  <a:lnTo>
                    <a:pt x="0" y="10303"/>
                  </a:lnTo>
                  <a:lnTo>
                    <a:pt x="2576" y="36060"/>
                  </a:lnTo>
                  <a:lnTo>
                    <a:pt x="7727" y="61818"/>
                  </a:lnTo>
                  <a:lnTo>
                    <a:pt x="30909" y="92727"/>
                  </a:lnTo>
                  <a:lnTo>
                    <a:pt x="87576" y="175152"/>
                  </a:lnTo>
                  <a:lnTo>
                    <a:pt x="164849" y="283335"/>
                  </a:lnTo>
                  <a:lnTo>
                    <a:pt x="260153" y="404396"/>
                  </a:lnTo>
                  <a:lnTo>
                    <a:pt x="368336" y="530609"/>
                  </a:lnTo>
                  <a:lnTo>
                    <a:pt x="476518" y="649095"/>
                  </a:lnTo>
                  <a:lnTo>
                    <a:pt x="576973" y="752126"/>
                  </a:lnTo>
                  <a:lnTo>
                    <a:pt x="685156" y="852581"/>
                  </a:lnTo>
                  <a:lnTo>
                    <a:pt x="790763" y="940157"/>
                  </a:lnTo>
                  <a:lnTo>
                    <a:pt x="898945" y="1025158"/>
                  </a:lnTo>
                  <a:lnTo>
                    <a:pt x="1020007" y="1117886"/>
                  </a:lnTo>
                  <a:lnTo>
                    <a:pt x="1164250" y="1220917"/>
                  </a:lnTo>
                  <a:lnTo>
                    <a:pt x="1300766" y="1316220"/>
                  </a:lnTo>
                  <a:lnTo>
                    <a:pt x="1432131" y="1401221"/>
                  </a:lnTo>
                  <a:lnTo>
                    <a:pt x="1550616" y="1470767"/>
                  </a:lnTo>
                  <a:lnTo>
                    <a:pt x="1684556" y="1548040"/>
                  </a:lnTo>
                  <a:lnTo>
                    <a:pt x="1774709" y="1594404"/>
                  </a:lnTo>
                  <a:lnTo>
                    <a:pt x="1898346" y="1653647"/>
                  </a:lnTo>
                  <a:lnTo>
                    <a:pt x="2060620" y="1720617"/>
                  </a:lnTo>
                  <a:lnTo>
                    <a:pt x="2143044" y="1748950"/>
                  </a:lnTo>
                  <a:lnTo>
                    <a:pt x="2276985" y="1795314"/>
                  </a:lnTo>
                  <a:lnTo>
                    <a:pt x="2354258" y="1818496"/>
                  </a:lnTo>
                  <a:lnTo>
                    <a:pt x="2372288" y="1823648"/>
                  </a:lnTo>
                  <a:lnTo>
                    <a:pt x="2385167" y="1844254"/>
                  </a:lnTo>
                  <a:lnTo>
                    <a:pt x="2413501" y="1880315"/>
                  </a:lnTo>
                  <a:lnTo>
                    <a:pt x="2431531" y="1895770"/>
                  </a:lnTo>
                  <a:lnTo>
                    <a:pt x="2452137" y="1908649"/>
                  </a:lnTo>
                  <a:lnTo>
                    <a:pt x="2475319" y="1916376"/>
                  </a:lnTo>
                  <a:lnTo>
                    <a:pt x="2495925" y="1916376"/>
                  </a:lnTo>
                  <a:lnTo>
                    <a:pt x="2524259" y="1908649"/>
                  </a:lnTo>
                  <a:lnTo>
                    <a:pt x="2555168" y="1890618"/>
                  </a:lnTo>
                  <a:lnTo>
                    <a:pt x="2583502" y="1859709"/>
                  </a:lnTo>
                  <a:lnTo>
                    <a:pt x="2663351" y="1743799"/>
                  </a:lnTo>
                  <a:lnTo>
                    <a:pt x="2743200" y="1609859"/>
                  </a:lnTo>
                  <a:lnTo>
                    <a:pt x="2841079" y="1442433"/>
                  </a:lnTo>
                  <a:lnTo>
                    <a:pt x="2807594" y="1362584"/>
                  </a:lnTo>
                  <a:lnTo>
                    <a:pt x="2766382" y="1416676"/>
                  </a:lnTo>
                  <a:lnTo>
                    <a:pt x="2727745" y="1452736"/>
                  </a:lnTo>
                  <a:lnTo>
                    <a:pt x="2689109" y="1478494"/>
                  </a:lnTo>
                  <a:lnTo>
                    <a:pt x="2645320" y="1499100"/>
                  </a:lnTo>
                  <a:lnTo>
                    <a:pt x="2593805" y="1514555"/>
                  </a:lnTo>
                  <a:lnTo>
                    <a:pt x="2542289" y="1527434"/>
                  </a:lnTo>
                  <a:lnTo>
                    <a:pt x="2490774" y="1535161"/>
                  </a:lnTo>
                  <a:lnTo>
                    <a:pt x="2436683" y="1537737"/>
                  </a:lnTo>
                  <a:lnTo>
                    <a:pt x="2380016" y="1532585"/>
                  </a:lnTo>
                  <a:lnTo>
                    <a:pt x="2320773" y="1519707"/>
                  </a:lnTo>
                  <a:lnTo>
                    <a:pt x="2228045" y="1491373"/>
                  </a:lnTo>
                  <a:lnTo>
                    <a:pt x="2078650" y="1434706"/>
                  </a:lnTo>
                  <a:lnTo>
                    <a:pt x="1918952" y="1362584"/>
                  </a:lnTo>
                  <a:lnTo>
                    <a:pt x="1756678" y="1285311"/>
                  </a:lnTo>
                  <a:lnTo>
                    <a:pt x="1622738" y="1218341"/>
                  </a:lnTo>
                  <a:lnTo>
                    <a:pt x="1465616" y="1135916"/>
                  </a:lnTo>
                  <a:lnTo>
                    <a:pt x="1262129" y="1014855"/>
                  </a:lnTo>
                  <a:lnTo>
                    <a:pt x="1099856" y="9092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52268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5" grpId="0" animBg="1"/>
      <p:bldP spid="20" grpId="0" animBg="1"/>
      <p:bldP spid="22" grpId="0" animBg="1"/>
      <p:bldP spid="23" grpId="0" animBg="1"/>
      <p:bldP spid="15" grpId="0" animBg="1"/>
      <p:bldP spid="29" grpId="0" animBg="1"/>
      <p:bldP spid="26" grpId="0" animBg="1"/>
      <p:bldP spid="27" grpId="0" animBg="1"/>
      <p:bldP spid="31" grpId="0" animBg="1"/>
      <p:bldP spid="32" grpId="0" animBg="1"/>
      <p:bldP spid="30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A1D080D4-39BB-4DEF-86B6-EDD9DDE48A7B}"/>
              </a:ext>
            </a:extLst>
          </p:cNvPr>
          <p:cNvGrpSpPr/>
          <p:nvPr/>
        </p:nvGrpSpPr>
        <p:grpSpPr>
          <a:xfrm>
            <a:off x="3930651" y="1573214"/>
            <a:ext cx="4435475" cy="4387850"/>
            <a:chOff x="3930651" y="1573214"/>
            <a:chExt cx="4435475" cy="4387850"/>
          </a:xfrm>
          <a:solidFill>
            <a:schemeClr val="tx1"/>
          </a:solidFill>
        </p:grpSpPr>
        <p:sp>
          <p:nvSpPr>
            <p:cNvPr id="3" name="フリーフォーム 18">
              <a:extLst>
                <a:ext uri="{FF2B5EF4-FFF2-40B4-BE49-F238E27FC236}">
                  <a16:creationId xmlns:a16="http://schemas.microsoft.com/office/drawing/2014/main" id="{97602E27-C15E-4411-A094-03BE37106B7E}"/>
                </a:ext>
              </a:extLst>
            </p:cNvPr>
            <p:cNvSpPr/>
            <p:nvPr/>
          </p:nvSpPr>
          <p:spPr>
            <a:xfrm>
              <a:off x="4181475" y="1646239"/>
              <a:ext cx="1246188" cy="439737"/>
            </a:xfrm>
            <a:custGeom>
              <a:avLst/>
              <a:gdLst>
                <a:gd name="connsiteX0" fmla="*/ 421481 w 1245394"/>
                <a:gd name="connsiteY0" fmla="*/ 161925 h 440531"/>
                <a:gd name="connsiteX1" fmla="*/ 226219 w 1245394"/>
                <a:gd name="connsiteY1" fmla="*/ 216694 h 440531"/>
                <a:gd name="connsiteX2" fmla="*/ 126206 w 1245394"/>
                <a:gd name="connsiteY2" fmla="*/ 245269 h 440531"/>
                <a:gd name="connsiteX3" fmla="*/ 0 w 1245394"/>
                <a:gd name="connsiteY3" fmla="*/ 278606 h 440531"/>
                <a:gd name="connsiteX4" fmla="*/ 57150 w 1245394"/>
                <a:gd name="connsiteY4" fmla="*/ 440531 h 440531"/>
                <a:gd name="connsiteX5" fmla="*/ 328613 w 1245394"/>
                <a:gd name="connsiteY5" fmla="*/ 359569 h 440531"/>
                <a:gd name="connsiteX6" fmla="*/ 588169 w 1245394"/>
                <a:gd name="connsiteY6" fmla="*/ 283369 h 440531"/>
                <a:gd name="connsiteX7" fmla="*/ 719138 w 1245394"/>
                <a:gd name="connsiteY7" fmla="*/ 245269 h 440531"/>
                <a:gd name="connsiteX8" fmla="*/ 731044 w 1245394"/>
                <a:gd name="connsiteY8" fmla="*/ 245269 h 440531"/>
                <a:gd name="connsiteX9" fmla="*/ 745331 w 1245394"/>
                <a:gd name="connsiteY9" fmla="*/ 247650 h 440531"/>
                <a:gd name="connsiteX10" fmla="*/ 1197769 w 1245394"/>
                <a:gd name="connsiteY10" fmla="*/ 280987 h 440531"/>
                <a:gd name="connsiteX11" fmla="*/ 1235869 w 1245394"/>
                <a:gd name="connsiteY11" fmla="*/ 250031 h 440531"/>
                <a:gd name="connsiteX12" fmla="*/ 1245394 w 1245394"/>
                <a:gd name="connsiteY12" fmla="*/ 233362 h 440531"/>
                <a:gd name="connsiteX13" fmla="*/ 1245394 w 1245394"/>
                <a:gd name="connsiteY13" fmla="*/ 219075 h 440531"/>
                <a:gd name="connsiteX14" fmla="*/ 1238250 w 1245394"/>
                <a:gd name="connsiteY14" fmla="*/ 197644 h 440531"/>
                <a:gd name="connsiteX15" fmla="*/ 1221581 w 1245394"/>
                <a:gd name="connsiteY15" fmla="*/ 171450 h 440531"/>
                <a:gd name="connsiteX16" fmla="*/ 1195388 w 1245394"/>
                <a:gd name="connsiteY16" fmla="*/ 150019 h 440531"/>
                <a:gd name="connsiteX17" fmla="*/ 1157288 w 1245394"/>
                <a:gd name="connsiteY17" fmla="*/ 126206 h 440531"/>
                <a:gd name="connsiteX18" fmla="*/ 1121569 w 1245394"/>
                <a:gd name="connsiteY18" fmla="*/ 104775 h 440531"/>
                <a:gd name="connsiteX19" fmla="*/ 1081088 w 1245394"/>
                <a:gd name="connsiteY19" fmla="*/ 73819 h 440531"/>
                <a:gd name="connsiteX20" fmla="*/ 1038225 w 1245394"/>
                <a:gd name="connsiteY20" fmla="*/ 47625 h 440531"/>
                <a:gd name="connsiteX21" fmla="*/ 973931 w 1245394"/>
                <a:gd name="connsiteY21" fmla="*/ 19050 h 440531"/>
                <a:gd name="connsiteX22" fmla="*/ 914400 w 1245394"/>
                <a:gd name="connsiteY22" fmla="*/ 0 h 440531"/>
                <a:gd name="connsiteX23" fmla="*/ 902494 w 1245394"/>
                <a:gd name="connsiteY23" fmla="*/ 0 h 440531"/>
                <a:gd name="connsiteX24" fmla="*/ 816769 w 1245394"/>
                <a:gd name="connsiteY24" fmla="*/ 33337 h 440531"/>
                <a:gd name="connsiteX25" fmla="*/ 628650 w 1245394"/>
                <a:gd name="connsiteY25" fmla="*/ 100012 h 440531"/>
                <a:gd name="connsiteX26" fmla="*/ 421481 w 1245394"/>
                <a:gd name="connsiteY26" fmla="*/ 161925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45394" h="440531">
                  <a:moveTo>
                    <a:pt x="421481" y="161925"/>
                  </a:moveTo>
                  <a:lnTo>
                    <a:pt x="226219" y="216694"/>
                  </a:lnTo>
                  <a:lnTo>
                    <a:pt x="126206" y="245269"/>
                  </a:lnTo>
                  <a:lnTo>
                    <a:pt x="0" y="278606"/>
                  </a:lnTo>
                  <a:lnTo>
                    <a:pt x="57150" y="440531"/>
                  </a:lnTo>
                  <a:lnTo>
                    <a:pt x="328613" y="359569"/>
                  </a:lnTo>
                  <a:lnTo>
                    <a:pt x="588169" y="283369"/>
                  </a:lnTo>
                  <a:lnTo>
                    <a:pt x="719138" y="245269"/>
                  </a:lnTo>
                  <a:lnTo>
                    <a:pt x="731044" y="245269"/>
                  </a:lnTo>
                  <a:lnTo>
                    <a:pt x="745331" y="247650"/>
                  </a:lnTo>
                  <a:lnTo>
                    <a:pt x="1197769" y="280987"/>
                  </a:lnTo>
                  <a:lnTo>
                    <a:pt x="1235869" y="250031"/>
                  </a:lnTo>
                  <a:lnTo>
                    <a:pt x="1245394" y="233362"/>
                  </a:lnTo>
                  <a:lnTo>
                    <a:pt x="1245394" y="219075"/>
                  </a:lnTo>
                  <a:lnTo>
                    <a:pt x="1238250" y="197644"/>
                  </a:lnTo>
                  <a:lnTo>
                    <a:pt x="1221581" y="171450"/>
                  </a:lnTo>
                  <a:lnTo>
                    <a:pt x="1195388" y="150019"/>
                  </a:lnTo>
                  <a:lnTo>
                    <a:pt x="1157288" y="126206"/>
                  </a:lnTo>
                  <a:lnTo>
                    <a:pt x="1121569" y="104775"/>
                  </a:lnTo>
                  <a:lnTo>
                    <a:pt x="1081088" y="73819"/>
                  </a:lnTo>
                  <a:lnTo>
                    <a:pt x="1038225" y="47625"/>
                  </a:lnTo>
                  <a:lnTo>
                    <a:pt x="973931" y="19050"/>
                  </a:lnTo>
                  <a:lnTo>
                    <a:pt x="914400" y="0"/>
                  </a:lnTo>
                  <a:lnTo>
                    <a:pt x="902494" y="0"/>
                  </a:lnTo>
                  <a:lnTo>
                    <a:pt x="816769" y="33337"/>
                  </a:lnTo>
                  <a:lnTo>
                    <a:pt x="628650" y="100012"/>
                  </a:lnTo>
                  <a:lnTo>
                    <a:pt x="421481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4">
              <a:extLst>
                <a:ext uri="{FF2B5EF4-FFF2-40B4-BE49-F238E27FC236}">
                  <a16:creationId xmlns:a16="http://schemas.microsoft.com/office/drawing/2014/main" id="{8AE0F2F6-630C-4360-92EF-2020F8115445}"/>
                </a:ext>
              </a:extLst>
            </p:cNvPr>
            <p:cNvSpPr/>
            <p:nvPr/>
          </p:nvSpPr>
          <p:spPr>
            <a:xfrm>
              <a:off x="6334125" y="1573214"/>
              <a:ext cx="590550" cy="1000125"/>
            </a:xfrm>
            <a:custGeom>
              <a:avLst/>
              <a:gdLst>
                <a:gd name="connsiteX0" fmla="*/ 271463 w 590550"/>
                <a:gd name="connsiteY0" fmla="*/ 435769 h 1000125"/>
                <a:gd name="connsiteX1" fmla="*/ 269081 w 590550"/>
                <a:gd name="connsiteY1" fmla="*/ 300038 h 1000125"/>
                <a:gd name="connsiteX2" fmla="*/ 261938 w 590550"/>
                <a:gd name="connsiteY2" fmla="*/ 261938 h 1000125"/>
                <a:gd name="connsiteX3" fmla="*/ 247650 w 590550"/>
                <a:gd name="connsiteY3" fmla="*/ 230982 h 1000125"/>
                <a:gd name="connsiteX4" fmla="*/ 223838 w 590550"/>
                <a:gd name="connsiteY4" fmla="*/ 195263 h 1000125"/>
                <a:gd name="connsiteX5" fmla="*/ 197644 w 590550"/>
                <a:gd name="connsiteY5" fmla="*/ 166688 h 1000125"/>
                <a:gd name="connsiteX6" fmla="*/ 166688 w 590550"/>
                <a:gd name="connsiteY6" fmla="*/ 140494 h 1000125"/>
                <a:gd name="connsiteX7" fmla="*/ 135731 w 590550"/>
                <a:gd name="connsiteY7" fmla="*/ 116682 h 1000125"/>
                <a:gd name="connsiteX8" fmla="*/ 100013 w 590550"/>
                <a:gd name="connsiteY8" fmla="*/ 95250 h 1000125"/>
                <a:gd name="connsiteX9" fmla="*/ 45244 w 590550"/>
                <a:gd name="connsiteY9" fmla="*/ 69057 h 1000125"/>
                <a:gd name="connsiteX10" fmla="*/ 11906 w 590550"/>
                <a:gd name="connsiteY10" fmla="*/ 50007 h 1000125"/>
                <a:gd name="connsiteX11" fmla="*/ 0 w 590550"/>
                <a:gd name="connsiteY11" fmla="*/ 40482 h 1000125"/>
                <a:gd name="connsiteX12" fmla="*/ 0 w 590550"/>
                <a:gd name="connsiteY12" fmla="*/ 26194 h 1000125"/>
                <a:gd name="connsiteX13" fmla="*/ 7144 w 590550"/>
                <a:gd name="connsiteY13" fmla="*/ 11907 h 1000125"/>
                <a:gd name="connsiteX14" fmla="*/ 33338 w 590550"/>
                <a:gd name="connsiteY14" fmla="*/ 0 h 1000125"/>
                <a:gd name="connsiteX15" fmla="*/ 102394 w 590550"/>
                <a:gd name="connsiteY15" fmla="*/ 0 h 1000125"/>
                <a:gd name="connsiteX16" fmla="*/ 202406 w 590550"/>
                <a:gd name="connsiteY16" fmla="*/ 4763 h 1000125"/>
                <a:gd name="connsiteX17" fmla="*/ 297656 w 590550"/>
                <a:gd name="connsiteY17" fmla="*/ 14288 h 1000125"/>
                <a:gd name="connsiteX18" fmla="*/ 392906 w 590550"/>
                <a:gd name="connsiteY18" fmla="*/ 26194 h 1000125"/>
                <a:gd name="connsiteX19" fmla="*/ 419100 w 590550"/>
                <a:gd name="connsiteY19" fmla="*/ 28575 h 1000125"/>
                <a:gd name="connsiteX20" fmla="*/ 457200 w 590550"/>
                <a:gd name="connsiteY20" fmla="*/ 38100 h 1000125"/>
                <a:gd name="connsiteX21" fmla="*/ 507206 w 590550"/>
                <a:gd name="connsiteY21" fmla="*/ 61913 h 1000125"/>
                <a:gd name="connsiteX22" fmla="*/ 540544 w 590550"/>
                <a:gd name="connsiteY22" fmla="*/ 83344 h 1000125"/>
                <a:gd name="connsiteX23" fmla="*/ 578644 w 590550"/>
                <a:gd name="connsiteY23" fmla="*/ 107157 h 1000125"/>
                <a:gd name="connsiteX24" fmla="*/ 588169 w 590550"/>
                <a:gd name="connsiteY24" fmla="*/ 121444 h 1000125"/>
                <a:gd name="connsiteX25" fmla="*/ 590550 w 590550"/>
                <a:gd name="connsiteY25" fmla="*/ 145257 h 1000125"/>
                <a:gd name="connsiteX26" fmla="*/ 581025 w 590550"/>
                <a:gd name="connsiteY26" fmla="*/ 200025 h 1000125"/>
                <a:gd name="connsiteX27" fmla="*/ 561975 w 590550"/>
                <a:gd name="connsiteY27" fmla="*/ 252413 h 1000125"/>
                <a:gd name="connsiteX28" fmla="*/ 557213 w 590550"/>
                <a:gd name="connsiteY28" fmla="*/ 280988 h 1000125"/>
                <a:gd name="connsiteX29" fmla="*/ 557213 w 590550"/>
                <a:gd name="connsiteY29" fmla="*/ 492919 h 1000125"/>
                <a:gd name="connsiteX30" fmla="*/ 557213 w 590550"/>
                <a:gd name="connsiteY30" fmla="*/ 769144 h 1000125"/>
                <a:gd name="connsiteX31" fmla="*/ 557213 w 590550"/>
                <a:gd name="connsiteY31" fmla="*/ 969169 h 1000125"/>
                <a:gd name="connsiteX32" fmla="*/ 290513 w 590550"/>
                <a:gd name="connsiteY32" fmla="*/ 1000125 h 1000125"/>
                <a:gd name="connsiteX33" fmla="*/ 288131 w 590550"/>
                <a:gd name="connsiteY33" fmla="*/ 814388 h 1000125"/>
                <a:gd name="connsiteX34" fmla="*/ 278606 w 590550"/>
                <a:gd name="connsiteY34" fmla="*/ 611982 h 1000125"/>
                <a:gd name="connsiteX35" fmla="*/ 271463 w 590550"/>
                <a:gd name="connsiteY35" fmla="*/ 435769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550" h="1000125">
                  <a:moveTo>
                    <a:pt x="271463" y="435769"/>
                  </a:moveTo>
                  <a:lnTo>
                    <a:pt x="269081" y="300038"/>
                  </a:lnTo>
                  <a:lnTo>
                    <a:pt x="261938" y="261938"/>
                  </a:lnTo>
                  <a:lnTo>
                    <a:pt x="247650" y="230982"/>
                  </a:lnTo>
                  <a:lnTo>
                    <a:pt x="223838" y="195263"/>
                  </a:lnTo>
                  <a:lnTo>
                    <a:pt x="197644" y="166688"/>
                  </a:lnTo>
                  <a:lnTo>
                    <a:pt x="166688" y="140494"/>
                  </a:lnTo>
                  <a:lnTo>
                    <a:pt x="135731" y="116682"/>
                  </a:lnTo>
                  <a:lnTo>
                    <a:pt x="100013" y="95250"/>
                  </a:lnTo>
                  <a:lnTo>
                    <a:pt x="45244" y="69057"/>
                  </a:lnTo>
                  <a:lnTo>
                    <a:pt x="11906" y="50007"/>
                  </a:lnTo>
                  <a:lnTo>
                    <a:pt x="0" y="40482"/>
                  </a:lnTo>
                  <a:lnTo>
                    <a:pt x="0" y="26194"/>
                  </a:lnTo>
                  <a:lnTo>
                    <a:pt x="7144" y="11907"/>
                  </a:lnTo>
                  <a:lnTo>
                    <a:pt x="33338" y="0"/>
                  </a:lnTo>
                  <a:lnTo>
                    <a:pt x="102394" y="0"/>
                  </a:lnTo>
                  <a:lnTo>
                    <a:pt x="202406" y="4763"/>
                  </a:lnTo>
                  <a:lnTo>
                    <a:pt x="297656" y="14288"/>
                  </a:lnTo>
                  <a:lnTo>
                    <a:pt x="392906" y="26194"/>
                  </a:lnTo>
                  <a:lnTo>
                    <a:pt x="419100" y="28575"/>
                  </a:lnTo>
                  <a:lnTo>
                    <a:pt x="457200" y="38100"/>
                  </a:lnTo>
                  <a:lnTo>
                    <a:pt x="507206" y="61913"/>
                  </a:lnTo>
                  <a:lnTo>
                    <a:pt x="540544" y="83344"/>
                  </a:lnTo>
                  <a:lnTo>
                    <a:pt x="578644" y="107157"/>
                  </a:lnTo>
                  <a:lnTo>
                    <a:pt x="588169" y="121444"/>
                  </a:lnTo>
                  <a:lnTo>
                    <a:pt x="590550" y="145257"/>
                  </a:lnTo>
                  <a:lnTo>
                    <a:pt x="581025" y="200025"/>
                  </a:lnTo>
                  <a:lnTo>
                    <a:pt x="561975" y="252413"/>
                  </a:lnTo>
                  <a:lnTo>
                    <a:pt x="557213" y="280988"/>
                  </a:lnTo>
                  <a:lnTo>
                    <a:pt x="557213" y="492919"/>
                  </a:lnTo>
                  <a:lnTo>
                    <a:pt x="557213" y="769144"/>
                  </a:lnTo>
                  <a:lnTo>
                    <a:pt x="557213" y="969169"/>
                  </a:lnTo>
                  <a:lnTo>
                    <a:pt x="290513" y="1000125"/>
                  </a:lnTo>
                  <a:lnTo>
                    <a:pt x="288131" y="814388"/>
                  </a:lnTo>
                  <a:lnTo>
                    <a:pt x="278606" y="611982"/>
                  </a:lnTo>
                  <a:lnTo>
                    <a:pt x="271463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9">
              <a:extLst>
                <a:ext uri="{FF2B5EF4-FFF2-40B4-BE49-F238E27FC236}">
                  <a16:creationId xmlns:a16="http://schemas.microsoft.com/office/drawing/2014/main" id="{6F319A48-0551-4E32-AB64-871220DC429C}"/>
                </a:ext>
              </a:extLst>
            </p:cNvPr>
            <p:cNvSpPr/>
            <p:nvPr/>
          </p:nvSpPr>
          <p:spPr>
            <a:xfrm>
              <a:off x="4722814" y="1819275"/>
              <a:ext cx="700087" cy="1066800"/>
            </a:xfrm>
            <a:custGeom>
              <a:avLst/>
              <a:gdLst>
                <a:gd name="connsiteX0" fmla="*/ 145256 w 700087"/>
                <a:gd name="connsiteY0" fmla="*/ 526256 h 1066800"/>
                <a:gd name="connsiteX1" fmla="*/ 192881 w 700087"/>
                <a:gd name="connsiteY1" fmla="*/ 366713 h 1066800"/>
                <a:gd name="connsiteX2" fmla="*/ 230981 w 700087"/>
                <a:gd name="connsiteY2" fmla="*/ 240506 h 1066800"/>
                <a:gd name="connsiteX3" fmla="*/ 250031 w 700087"/>
                <a:gd name="connsiteY3" fmla="*/ 176213 h 1066800"/>
                <a:gd name="connsiteX4" fmla="*/ 254794 w 700087"/>
                <a:gd name="connsiteY4" fmla="*/ 150019 h 1066800"/>
                <a:gd name="connsiteX5" fmla="*/ 254794 w 700087"/>
                <a:gd name="connsiteY5" fmla="*/ 130969 h 1066800"/>
                <a:gd name="connsiteX6" fmla="*/ 245269 w 700087"/>
                <a:gd name="connsiteY6" fmla="*/ 109538 h 1066800"/>
                <a:gd name="connsiteX7" fmla="*/ 223837 w 700087"/>
                <a:gd name="connsiteY7" fmla="*/ 88106 h 1066800"/>
                <a:gd name="connsiteX8" fmla="*/ 216694 w 700087"/>
                <a:gd name="connsiteY8" fmla="*/ 83344 h 1066800"/>
                <a:gd name="connsiteX9" fmla="*/ 197644 w 700087"/>
                <a:gd name="connsiteY9" fmla="*/ 69056 h 1066800"/>
                <a:gd name="connsiteX10" fmla="*/ 152400 w 700087"/>
                <a:gd name="connsiteY10" fmla="*/ 73819 h 1066800"/>
                <a:gd name="connsiteX11" fmla="*/ 676275 w 700087"/>
                <a:gd name="connsiteY11" fmla="*/ 0 h 1066800"/>
                <a:gd name="connsiteX12" fmla="*/ 695325 w 700087"/>
                <a:gd name="connsiteY12" fmla="*/ 26194 h 1066800"/>
                <a:gd name="connsiteX13" fmla="*/ 700087 w 700087"/>
                <a:gd name="connsiteY13" fmla="*/ 50006 h 1066800"/>
                <a:gd name="connsiteX14" fmla="*/ 692944 w 700087"/>
                <a:gd name="connsiteY14" fmla="*/ 69056 h 1066800"/>
                <a:gd name="connsiteX15" fmla="*/ 657225 w 700087"/>
                <a:gd name="connsiteY15" fmla="*/ 107156 h 1066800"/>
                <a:gd name="connsiteX16" fmla="*/ 626269 w 700087"/>
                <a:gd name="connsiteY16" fmla="*/ 133350 h 1066800"/>
                <a:gd name="connsiteX17" fmla="*/ 604837 w 700087"/>
                <a:gd name="connsiteY17" fmla="*/ 150019 h 1066800"/>
                <a:gd name="connsiteX18" fmla="*/ 588169 w 700087"/>
                <a:gd name="connsiteY18" fmla="*/ 166688 h 1066800"/>
                <a:gd name="connsiteX19" fmla="*/ 569119 w 700087"/>
                <a:gd name="connsiteY19" fmla="*/ 190500 h 1066800"/>
                <a:gd name="connsiteX20" fmla="*/ 533400 w 700087"/>
                <a:gd name="connsiteY20" fmla="*/ 252413 h 1066800"/>
                <a:gd name="connsiteX21" fmla="*/ 447675 w 700087"/>
                <a:gd name="connsiteY21" fmla="*/ 411956 h 1066800"/>
                <a:gd name="connsiteX22" fmla="*/ 326231 w 700087"/>
                <a:gd name="connsiteY22" fmla="*/ 633413 h 1066800"/>
                <a:gd name="connsiteX23" fmla="*/ 214312 w 700087"/>
                <a:gd name="connsiteY23" fmla="*/ 833438 h 1066800"/>
                <a:gd name="connsiteX24" fmla="*/ 130969 w 700087"/>
                <a:gd name="connsiteY24" fmla="*/ 981075 h 1066800"/>
                <a:gd name="connsiteX25" fmla="*/ 102394 w 700087"/>
                <a:gd name="connsiteY25" fmla="*/ 1033463 h 1066800"/>
                <a:gd name="connsiteX26" fmla="*/ 30956 w 700087"/>
                <a:gd name="connsiteY26" fmla="*/ 1066800 h 1066800"/>
                <a:gd name="connsiteX27" fmla="*/ 11906 w 700087"/>
                <a:gd name="connsiteY27" fmla="*/ 1047750 h 1066800"/>
                <a:gd name="connsiteX28" fmla="*/ 2381 w 700087"/>
                <a:gd name="connsiteY28" fmla="*/ 1028700 h 1066800"/>
                <a:gd name="connsiteX29" fmla="*/ 0 w 700087"/>
                <a:gd name="connsiteY29" fmla="*/ 1004888 h 1066800"/>
                <a:gd name="connsiteX30" fmla="*/ 9525 w 700087"/>
                <a:gd name="connsiteY30" fmla="*/ 962025 h 1066800"/>
                <a:gd name="connsiteX31" fmla="*/ 52387 w 700087"/>
                <a:gd name="connsiteY31" fmla="*/ 828675 h 1066800"/>
                <a:gd name="connsiteX32" fmla="*/ 97631 w 700087"/>
                <a:gd name="connsiteY32" fmla="*/ 673894 h 1066800"/>
                <a:gd name="connsiteX33" fmla="*/ 145256 w 700087"/>
                <a:gd name="connsiteY33" fmla="*/ 52625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0087" h="1066800">
                  <a:moveTo>
                    <a:pt x="145256" y="526256"/>
                  </a:moveTo>
                  <a:lnTo>
                    <a:pt x="192881" y="366713"/>
                  </a:lnTo>
                  <a:lnTo>
                    <a:pt x="230981" y="240506"/>
                  </a:lnTo>
                  <a:lnTo>
                    <a:pt x="250031" y="176213"/>
                  </a:lnTo>
                  <a:lnTo>
                    <a:pt x="254794" y="150019"/>
                  </a:lnTo>
                  <a:lnTo>
                    <a:pt x="254794" y="130969"/>
                  </a:lnTo>
                  <a:lnTo>
                    <a:pt x="245269" y="109538"/>
                  </a:lnTo>
                  <a:lnTo>
                    <a:pt x="223837" y="88106"/>
                  </a:lnTo>
                  <a:lnTo>
                    <a:pt x="216694" y="83344"/>
                  </a:lnTo>
                  <a:lnTo>
                    <a:pt x="197644" y="69056"/>
                  </a:lnTo>
                  <a:lnTo>
                    <a:pt x="152400" y="73819"/>
                  </a:lnTo>
                  <a:lnTo>
                    <a:pt x="676275" y="0"/>
                  </a:lnTo>
                  <a:lnTo>
                    <a:pt x="695325" y="26194"/>
                  </a:lnTo>
                  <a:lnTo>
                    <a:pt x="700087" y="50006"/>
                  </a:lnTo>
                  <a:lnTo>
                    <a:pt x="692944" y="69056"/>
                  </a:lnTo>
                  <a:lnTo>
                    <a:pt x="657225" y="107156"/>
                  </a:lnTo>
                  <a:lnTo>
                    <a:pt x="626269" y="133350"/>
                  </a:lnTo>
                  <a:lnTo>
                    <a:pt x="604837" y="150019"/>
                  </a:lnTo>
                  <a:lnTo>
                    <a:pt x="588169" y="166688"/>
                  </a:lnTo>
                  <a:lnTo>
                    <a:pt x="569119" y="190500"/>
                  </a:lnTo>
                  <a:lnTo>
                    <a:pt x="533400" y="252413"/>
                  </a:lnTo>
                  <a:lnTo>
                    <a:pt x="447675" y="411956"/>
                  </a:lnTo>
                  <a:lnTo>
                    <a:pt x="326231" y="633413"/>
                  </a:lnTo>
                  <a:lnTo>
                    <a:pt x="214312" y="833438"/>
                  </a:lnTo>
                  <a:lnTo>
                    <a:pt x="130969" y="981075"/>
                  </a:lnTo>
                  <a:lnTo>
                    <a:pt x="102394" y="1033463"/>
                  </a:lnTo>
                  <a:lnTo>
                    <a:pt x="30956" y="1066800"/>
                  </a:lnTo>
                  <a:lnTo>
                    <a:pt x="11906" y="1047750"/>
                  </a:lnTo>
                  <a:lnTo>
                    <a:pt x="2381" y="1028700"/>
                  </a:lnTo>
                  <a:lnTo>
                    <a:pt x="0" y="1004888"/>
                  </a:lnTo>
                  <a:lnTo>
                    <a:pt x="9525" y="962025"/>
                  </a:lnTo>
                  <a:lnTo>
                    <a:pt x="52387" y="828675"/>
                  </a:lnTo>
                  <a:lnTo>
                    <a:pt x="97631" y="673894"/>
                  </a:lnTo>
                  <a:lnTo>
                    <a:pt x="145256" y="526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1">
              <a:extLst>
                <a:ext uri="{FF2B5EF4-FFF2-40B4-BE49-F238E27FC236}">
                  <a16:creationId xmlns:a16="http://schemas.microsoft.com/office/drawing/2014/main" id="{D0138D81-5D06-4CA5-B9D3-75B96C3335C7}"/>
                </a:ext>
              </a:extLst>
            </p:cNvPr>
            <p:cNvSpPr/>
            <p:nvPr/>
          </p:nvSpPr>
          <p:spPr>
            <a:xfrm>
              <a:off x="4733925" y="2820988"/>
              <a:ext cx="571500" cy="855662"/>
            </a:xfrm>
            <a:custGeom>
              <a:avLst/>
              <a:gdLst>
                <a:gd name="connsiteX0" fmla="*/ 502444 w 571500"/>
                <a:gd name="connsiteY0" fmla="*/ 492919 h 854869"/>
                <a:gd name="connsiteX1" fmla="*/ 469106 w 571500"/>
                <a:gd name="connsiteY1" fmla="*/ 400050 h 854869"/>
                <a:gd name="connsiteX2" fmla="*/ 438150 w 571500"/>
                <a:gd name="connsiteY2" fmla="*/ 330994 h 854869"/>
                <a:gd name="connsiteX3" fmla="*/ 409575 w 571500"/>
                <a:gd name="connsiteY3" fmla="*/ 283369 h 854869"/>
                <a:gd name="connsiteX4" fmla="*/ 376238 w 571500"/>
                <a:gd name="connsiteY4" fmla="*/ 230982 h 854869"/>
                <a:gd name="connsiteX5" fmla="*/ 340519 w 571500"/>
                <a:gd name="connsiteY5" fmla="*/ 185738 h 854869"/>
                <a:gd name="connsiteX6" fmla="*/ 304800 w 571500"/>
                <a:gd name="connsiteY6" fmla="*/ 145257 h 854869"/>
                <a:gd name="connsiteX7" fmla="*/ 264319 w 571500"/>
                <a:gd name="connsiteY7" fmla="*/ 104775 h 854869"/>
                <a:gd name="connsiteX8" fmla="*/ 207169 w 571500"/>
                <a:gd name="connsiteY8" fmla="*/ 59532 h 854869"/>
                <a:gd name="connsiteX9" fmla="*/ 154781 w 571500"/>
                <a:gd name="connsiteY9" fmla="*/ 28575 h 854869"/>
                <a:gd name="connsiteX10" fmla="*/ 114300 w 571500"/>
                <a:gd name="connsiteY10" fmla="*/ 9525 h 854869"/>
                <a:gd name="connsiteX11" fmla="*/ 85725 w 571500"/>
                <a:gd name="connsiteY11" fmla="*/ 0 h 854869"/>
                <a:gd name="connsiteX12" fmla="*/ 0 w 571500"/>
                <a:gd name="connsiteY12" fmla="*/ 40482 h 854869"/>
                <a:gd name="connsiteX13" fmla="*/ 16669 w 571500"/>
                <a:gd name="connsiteY13" fmla="*/ 61913 h 854869"/>
                <a:gd name="connsiteX14" fmla="*/ 38100 w 571500"/>
                <a:gd name="connsiteY14" fmla="*/ 83344 h 854869"/>
                <a:gd name="connsiteX15" fmla="*/ 54769 w 571500"/>
                <a:gd name="connsiteY15" fmla="*/ 100013 h 854869"/>
                <a:gd name="connsiteX16" fmla="*/ 92869 w 571500"/>
                <a:gd name="connsiteY16" fmla="*/ 128588 h 854869"/>
                <a:gd name="connsiteX17" fmla="*/ 114300 w 571500"/>
                <a:gd name="connsiteY17" fmla="*/ 147638 h 854869"/>
                <a:gd name="connsiteX18" fmla="*/ 159544 w 571500"/>
                <a:gd name="connsiteY18" fmla="*/ 197644 h 854869"/>
                <a:gd name="connsiteX19" fmla="*/ 190500 w 571500"/>
                <a:gd name="connsiteY19" fmla="*/ 233363 h 854869"/>
                <a:gd name="connsiteX20" fmla="*/ 214313 w 571500"/>
                <a:gd name="connsiteY20" fmla="*/ 269082 h 854869"/>
                <a:gd name="connsiteX21" fmla="*/ 240506 w 571500"/>
                <a:gd name="connsiteY21" fmla="*/ 307182 h 854869"/>
                <a:gd name="connsiteX22" fmla="*/ 264319 w 571500"/>
                <a:gd name="connsiteY22" fmla="*/ 347663 h 854869"/>
                <a:gd name="connsiteX23" fmla="*/ 285750 w 571500"/>
                <a:gd name="connsiteY23" fmla="*/ 388144 h 854869"/>
                <a:gd name="connsiteX24" fmla="*/ 302419 w 571500"/>
                <a:gd name="connsiteY24" fmla="*/ 431007 h 854869"/>
                <a:gd name="connsiteX25" fmla="*/ 314325 w 571500"/>
                <a:gd name="connsiteY25" fmla="*/ 469107 h 854869"/>
                <a:gd name="connsiteX26" fmla="*/ 321469 w 571500"/>
                <a:gd name="connsiteY26" fmla="*/ 521494 h 854869"/>
                <a:gd name="connsiteX27" fmla="*/ 326231 w 571500"/>
                <a:gd name="connsiteY27" fmla="*/ 573882 h 854869"/>
                <a:gd name="connsiteX28" fmla="*/ 330994 w 571500"/>
                <a:gd name="connsiteY28" fmla="*/ 631032 h 854869"/>
                <a:gd name="connsiteX29" fmla="*/ 335756 w 571500"/>
                <a:gd name="connsiteY29" fmla="*/ 711994 h 854869"/>
                <a:gd name="connsiteX30" fmla="*/ 333375 w 571500"/>
                <a:gd name="connsiteY30" fmla="*/ 816769 h 854869"/>
                <a:gd name="connsiteX31" fmla="*/ 571500 w 571500"/>
                <a:gd name="connsiteY31" fmla="*/ 854869 h 854869"/>
                <a:gd name="connsiteX32" fmla="*/ 569119 w 571500"/>
                <a:gd name="connsiteY32" fmla="*/ 816769 h 854869"/>
                <a:gd name="connsiteX33" fmla="*/ 564356 w 571500"/>
                <a:gd name="connsiteY33" fmla="*/ 762000 h 854869"/>
                <a:gd name="connsiteX34" fmla="*/ 552450 w 571500"/>
                <a:gd name="connsiteY34" fmla="*/ 702469 h 854869"/>
                <a:gd name="connsiteX35" fmla="*/ 535781 w 571500"/>
                <a:gd name="connsiteY35" fmla="*/ 623888 h 854869"/>
                <a:gd name="connsiteX36" fmla="*/ 502444 w 571500"/>
                <a:gd name="connsiteY36" fmla="*/ 492919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1500" h="854869">
                  <a:moveTo>
                    <a:pt x="502444" y="492919"/>
                  </a:moveTo>
                  <a:lnTo>
                    <a:pt x="469106" y="400050"/>
                  </a:lnTo>
                  <a:lnTo>
                    <a:pt x="438150" y="330994"/>
                  </a:lnTo>
                  <a:lnTo>
                    <a:pt x="409575" y="283369"/>
                  </a:lnTo>
                  <a:lnTo>
                    <a:pt x="376238" y="230982"/>
                  </a:lnTo>
                  <a:lnTo>
                    <a:pt x="340519" y="185738"/>
                  </a:lnTo>
                  <a:lnTo>
                    <a:pt x="304800" y="145257"/>
                  </a:lnTo>
                  <a:lnTo>
                    <a:pt x="264319" y="104775"/>
                  </a:lnTo>
                  <a:lnTo>
                    <a:pt x="207169" y="59532"/>
                  </a:lnTo>
                  <a:lnTo>
                    <a:pt x="154781" y="28575"/>
                  </a:lnTo>
                  <a:lnTo>
                    <a:pt x="114300" y="9525"/>
                  </a:lnTo>
                  <a:lnTo>
                    <a:pt x="85725" y="0"/>
                  </a:lnTo>
                  <a:lnTo>
                    <a:pt x="0" y="40482"/>
                  </a:lnTo>
                  <a:lnTo>
                    <a:pt x="16669" y="61913"/>
                  </a:lnTo>
                  <a:lnTo>
                    <a:pt x="38100" y="83344"/>
                  </a:lnTo>
                  <a:lnTo>
                    <a:pt x="54769" y="100013"/>
                  </a:lnTo>
                  <a:lnTo>
                    <a:pt x="92869" y="128588"/>
                  </a:lnTo>
                  <a:lnTo>
                    <a:pt x="114300" y="147638"/>
                  </a:lnTo>
                  <a:lnTo>
                    <a:pt x="159544" y="197644"/>
                  </a:lnTo>
                  <a:lnTo>
                    <a:pt x="190500" y="233363"/>
                  </a:lnTo>
                  <a:lnTo>
                    <a:pt x="214313" y="269082"/>
                  </a:lnTo>
                  <a:lnTo>
                    <a:pt x="240506" y="307182"/>
                  </a:lnTo>
                  <a:lnTo>
                    <a:pt x="264319" y="347663"/>
                  </a:lnTo>
                  <a:lnTo>
                    <a:pt x="285750" y="388144"/>
                  </a:lnTo>
                  <a:lnTo>
                    <a:pt x="302419" y="431007"/>
                  </a:lnTo>
                  <a:lnTo>
                    <a:pt x="314325" y="469107"/>
                  </a:lnTo>
                  <a:lnTo>
                    <a:pt x="321469" y="521494"/>
                  </a:lnTo>
                  <a:lnTo>
                    <a:pt x="326231" y="573882"/>
                  </a:lnTo>
                  <a:lnTo>
                    <a:pt x="330994" y="631032"/>
                  </a:lnTo>
                  <a:lnTo>
                    <a:pt x="335756" y="711994"/>
                  </a:lnTo>
                  <a:cubicBezTo>
                    <a:pt x="334962" y="746919"/>
                    <a:pt x="334169" y="781844"/>
                    <a:pt x="333375" y="816769"/>
                  </a:cubicBezTo>
                  <a:lnTo>
                    <a:pt x="571500" y="854869"/>
                  </a:lnTo>
                  <a:lnTo>
                    <a:pt x="569119" y="816769"/>
                  </a:lnTo>
                  <a:lnTo>
                    <a:pt x="564356" y="762000"/>
                  </a:lnTo>
                  <a:lnTo>
                    <a:pt x="552450" y="702469"/>
                  </a:lnTo>
                  <a:lnTo>
                    <a:pt x="535781" y="623888"/>
                  </a:lnTo>
                  <a:lnTo>
                    <a:pt x="502444" y="492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2">
              <a:extLst>
                <a:ext uri="{FF2B5EF4-FFF2-40B4-BE49-F238E27FC236}">
                  <a16:creationId xmlns:a16="http://schemas.microsoft.com/office/drawing/2014/main" id="{E504B93E-D4F0-4C4E-AB5F-E6CD6980BFB6}"/>
                </a:ext>
              </a:extLst>
            </p:cNvPr>
            <p:cNvSpPr/>
            <p:nvPr/>
          </p:nvSpPr>
          <p:spPr>
            <a:xfrm>
              <a:off x="4918075" y="3557588"/>
              <a:ext cx="387350" cy="812800"/>
            </a:xfrm>
            <a:custGeom>
              <a:avLst/>
              <a:gdLst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26194 w 488156"/>
                <a:gd name="connsiteY26" fmla="*/ 476250 h 812006"/>
                <a:gd name="connsiteX27" fmla="*/ 76200 w 488156"/>
                <a:gd name="connsiteY27" fmla="*/ 454818 h 812006"/>
                <a:gd name="connsiteX28" fmla="*/ 100012 w 488156"/>
                <a:gd name="connsiteY28" fmla="*/ 442912 h 812006"/>
                <a:gd name="connsiteX29" fmla="*/ 140494 w 488156"/>
                <a:gd name="connsiteY29" fmla="*/ 416718 h 812006"/>
                <a:gd name="connsiteX30" fmla="*/ 169069 w 488156"/>
                <a:gd name="connsiteY30" fmla="*/ 390525 h 812006"/>
                <a:gd name="connsiteX31" fmla="*/ 190500 w 488156"/>
                <a:gd name="connsiteY31" fmla="*/ 361950 h 812006"/>
                <a:gd name="connsiteX32" fmla="*/ 204787 w 488156"/>
                <a:gd name="connsiteY32" fmla="*/ 335756 h 812006"/>
                <a:gd name="connsiteX33" fmla="*/ 219075 w 488156"/>
                <a:gd name="connsiteY33" fmla="*/ 304800 h 812006"/>
                <a:gd name="connsiteX34" fmla="*/ 226219 w 488156"/>
                <a:gd name="connsiteY34" fmla="*/ 273843 h 812006"/>
                <a:gd name="connsiteX35" fmla="*/ 242887 w 488156"/>
                <a:gd name="connsiteY35" fmla="*/ 178593 h 812006"/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76200 w 488156"/>
                <a:gd name="connsiteY26" fmla="*/ 454818 h 812006"/>
                <a:gd name="connsiteX27" fmla="*/ 100012 w 488156"/>
                <a:gd name="connsiteY27" fmla="*/ 442912 h 812006"/>
                <a:gd name="connsiteX28" fmla="*/ 140494 w 488156"/>
                <a:gd name="connsiteY28" fmla="*/ 416718 h 812006"/>
                <a:gd name="connsiteX29" fmla="*/ 169069 w 488156"/>
                <a:gd name="connsiteY29" fmla="*/ 390525 h 812006"/>
                <a:gd name="connsiteX30" fmla="*/ 190500 w 488156"/>
                <a:gd name="connsiteY30" fmla="*/ 361950 h 812006"/>
                <a:gd name="connsiteX31" fmla="*/ 204787 w 488156"/>
                <a:gd name="connsiteY31" fmla="*/ 335756 h 812006"/>
                <a:gd name="connsiteX32" fmla="*/ 219075 w 488156"/>
                <a:gd name="connsiteY32" fmla="*/ 304800 h 812006"/>
                <a:gd name="connsiteX33" fmla="*/ 226219 w 488156"/>
                <a:gd name="connsiteY33" fmla="*/ 273843 h 812006"/>
                <a:gd name="connsiteX34" fmla="*/ 242887 w 488156"/>
                <a:gd name="connsiteY34" fmla="*/ 178593 h 812006"/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100012 w 488156"/>
                <a:gd name="connsiteY26" fmla="*/ 442912 h 812006"/>
                <a:gd name="connsiteX27" fmla="*/ 140494 w 488156"/>
                <a:gd name="connsiteY27" fmla="*/ 416718 h 812006"/>
                <a:gd name="connsiteX28" fmla="*/ 169069 w 488156"/>
                <a:gd name="connsiteY28" fmla="*/ 390525 h 812006"/>
                <a:gd name="connsiteX29" fmla="*/ 190500 w 488156"/>
                <a:gd name="connsiteY29" fmla="*/ 361950 h 812006"/>
                <a:gd name="connsiteX30" fmla="*/ 204787 w 488156"/>
                <a:gd name="connsiteY30" fmla="*/ 335756 h 812006"/>
                <a:gd name="connsiteX31" fmla="*/ 219075 w 488156"/>
                <a:gd name="connsiteY31" fmla="*/ 304800 h 812006"/>
                <a:gd name="connsiteX32" fmla="*/ 226219 w 488156"/>
                <a:gd name="connsiteY32" fmla="*/ 273843 h 812006"/>
                <a:gd name="connsiteX33" fmla="*/ 242887 w 488156"/>
                <a:gd name="connsiteY33" fmla="*/ 178593 h 812006"/>
                <a:gd name="connsiteX0" fmla="*/ 214312 w 459581"/>
                <a:gd name="connsiteY0" fmla="*/ 178593 h 812006"/>
                <a:gd name="connsiteX1" fmla="*/ 221456 w 459581"/>
                <a:gd name="connsiteY1" fmla="*/ 102393 h 812006"/>
                <a:gd name="connsiteX2" fmla="*/ 221456 w 459581"/>
                <a:gd name="connsiteY2" fmla="*/ 73818 h 812006"/>
                <a:gd name="connsiteX3" fmla="*/ 226219 w 459581"/>
                <a:gd name="connsiteY3" fmla="*/ 0 h 812006"/>
                <a:gd name="connsiteX4" fmla="*/ 450056 w 459581"/>
                <a:gd name="connsiteY4" fmla="*/ 23812 h 812006"/>
                <a:gd name="connsiteX5" fmla="*/ 459581 w 459581"/>
                <a:gd name="connsiteY5" fmla="*/ 119062 h 812006"/>
                <a:gd name="connsiteX6" fmla="*/ 459581 w 459581"/>
                <a:gd name="connsiteY6" fmla="*/ 169068 h 812006"/>
                <a:gd name="connsiteX7" fmla="*/ 454819 w 459581"/>
                <a:gd name="connsiteY7" fmla="*/ 226218 h 812006"/>
                <a:gd name="connsiteX8" fmla="*/ 450056 w 459581"/>
                <a:gd name="connsiteY8" fmla="*/ 269081 h 812006"/>
                <a:gd name="connsiteX9" fmla="*/ 440531 w 459581"/>
                <a:gd name="connsiteY9" fmla="*/ 333375 h 812006"/>
                <a:gd name="connsiteX10" fmla="*/ 428625 w 459581"/>
                <a:gd name="connsiteY10" fmla="*/ 385762 h 812006"/>
                <a:gd name="connsiteX11" fmla="*/ 411956 w 459581"/>
                <a:gd name="connsiteY11" fmla="*/ 440531 h 812006"/>
                <a:gd name="connsiteX12" fmla="*/ 390525 w 459581"/>
                <a:gd name="connsiteY12" fmla="*/ 490537 h 812006"/>
                <a:gd name="connsiteX13" fmla="*/ 369094 w 459581"/>
                <a:gd name="connsiteY13" fmla="*/ 538162 h 812006"/>
                <a:gd name="connsiteX14" fmla="*/ 333375 w 459581"/>
                <a:gd name="connsiteY14" fmla="*/ 597693 h 812006"/>
                <a:gd name="connsiteX15" fmla="*/ 304800 w 459581"/>
                <a:gd name="connsiteY15" fmla="*/ 638175 h 812006"/>
                <a:gd name="connsiteX16" fmla="*/ 276225 w 459581"/>
                <a:gd name="connsiteY16" fmla="*/ 678656 h 812006"/>
                <a:gd name="connsiteX17" fmla="*/ 242887 w 459581"/>
                <a:gd name="connsiteY17" fmla="*/ 716756 h 812006"/>
                <a:gd name="connsiteX18" fmla="*/ 207169 w 459581"/>
                <a:gd name="connsiteY18" fmla="*/ 752475 h 812006"/>
                <a:gd name="connsiteX19" fmla="*/ 164306 w 459581"/>
                <a:gd name="connsiteY19" fmla="*/ 783431 h 812006"/>
                <a:gd name="connsiteX20" fmla="*/ 116681 w 459581"/>
                <a:gd name="connsiteY20" fmla="*/ 807243 h 812006"/>
                <a:gd name="connsiteX21" fmla="*/ 88106 w 459581"/>
                <a:gd name="connsiteY21" fmla="*/ 812006 h 812006"/>
                <a:gd name="connsiteX22" fmla="*/ 73819 w 459581"/>
                <a:gd name="connsiteY22" fmla="*/ 804862 h 812006"/>
                <a:gd name="connsiteX23" fmla="*/ 38100 w 459581"/>
                <a:gd name="connsiteY23" fmla="*/ 762000 h 812006"/>
                <a:gd name="connsiteX24" fmla="*/ 0 w 459581"/>
                <a:gd name="connsiteY24" fmla="*/ 702468 h 812006"/>
                <a:gd name="connsiteX25" fmla="*/ 71437 w 459581"/>
                <a:gd name="connsiteY25" fmla="*/ 442912 h 812006"/>
                <a:gd name="connsiteX26" fmla="*/ 111919 w 459581"/>
                <a:gd name="connsiteY26" fmla="*/ 416718 h 812006"/>
                <a:gd name="connsiteX27" fmla="*/ 140494 w 459581"/>
                <a:gd name="connsiteY27" fmla="*/ 390525 h 812006"/>
                <a:gd name="connsiteX28" fmla="*/ 161925 w 459581"/>
                <a:gd name="connsiteY28" fmla="*/ 361950 h 812006"/>
                <a:gd name="connsiteX29" fmla="*/ 176212 w 459581"/>
                <a:gd name="connsiteY29" fmla="*/ 335756 h 812006"/>
                <a:gd name="connsiteX30" fmla="*/ 190500 w 459581"/>
                <a:gd name="connsiteY30" fmla="*/ 304800 h 812006"/>
                <a:gd name="connsiteX31" fmla="*/ 197644 w 459581"/>
                <a:gd name="connsiteY31" fmla="*/ 273843 h 812006"/>
                <a:gd name="connsiteX32" fmla="*/ 214312 w 459581"/>
                <a:gd name="connsiteY32" fmla="*/ 178593 h 812006"/>
                <a:gd name="connsiteX0" fmla="*/ 176212 w 421481"/>
                <a:gd name="connsiteY0" fmla="*/ 178593 h 812006"/>
                <a:gd name="connsiteX1" fmla="*/ 183356 w 421481"/>
                <a:gd name="connsiteY1" fmla="*/ 102393 h 812006"/>
                <a:gd name="connsiteX2" fmla="*/ 183356 w 421481"/>
                <a:gd name="connsiteY2" fmla="*/ 73818 h 812006"/>
                <a:gd name="connsiteX3" fmla="*/ 188119 w 421481"/>
                <a:gd name="connsiteY3" fmla="*/ 0 h 812006"/>
                <a:gd name="connsiteX4" fmla="*/ 411956 w 421481"/>
                <a:gd name="connsiteY4" fmla="*/ 23812 h 812006"/>
                <a:gd name="connsiteX5" fmla="*/ 421481 w 421481"/>
                <a:gd name="connsiteY5" fmla="*/ 119062 h 812006"/>
                <a:gd name="connsiteX6" fmla="*/ 421481 w 421481"/>
                <a:gd name="connsiteY6" fmla="*/ 169068 h 812006"/>
                <a:gd name="connsiteX7" fmla="*/ 416719 w 421481"/>
                <a:gd name="connsiteY7" fmla="*/ 226218 h 812006"/>
                <a:gd name="connsiteX8" fmla="*/ 411956 w 421481"/>
                <a:gd name="connsiteY8" fmla="*/ 269081 h 812006"/>
                <a:gd name="connsiteX9" fmla="*/ 402431 w 421481"/>
                <a:gd name="connsiteY9" fmla="*/ 333375 h 812006"/>
                <a:gd name="connsiteX10" fmla="*/ 390525 w 421481"/>
                <a:gd name="connsiteY10" fmla="*/ 385762 h 812006"/>
                <a:gd name="connsiteX11" fmla="*/ 373856 w 421481"/>
                <a:gd name="connsiteY11" fmla="*/ 440531 h 812006"/>
                <a:gd name="connsiteX12" fmla="*/ 352425 w 421481"/>
                <a:gd name="connsiteY12" fmla="*/ 490537 h 812006"/>
                <a:gd name="connsiteX13" fmla="*/ 330994 w 421481"/>
                <a:gd name="connsiteY13" fmla="*/ 538162 h 812006"/>
                <a:gd name="connsiteX14" fmla="*/ 295275 w 421481"/>
                <a:gd name="connsiteY14" fmla="*/ 597693 h 812006"/>
                <a:gd name="connsiteX15" fmla="*/ 266700 w 421481"/>
                <a:gd name="connsiteY15" fmla="*/ 638175 h 812006"/>
                <a:gd name="connsiteX16" fmla="*/ 238125 w 421481"/>
                <a:gd name="connsiteY16" fmla="*/ 678656 h 812006"/>
                <a:gd name="connsiteX17" fmla="*/ 204787 w 421481"/>
                <a:gd name="connsiteY17" fmla="*/ 716756 h 812006"/>
                <a:gd name="connsiteX18" fmla="*/ 169069 w 421481"/>
                <a:gd name="connsiteY18" fmla="*/ 752475 h 812006"/>
                <a:gd name="connsiteX19" fmla="*/ 126206 w 421481"/>
                <a:gd name="connsiteY19" fmla="*/ 783431 h 812006"/>
                <a:gd name="connsiteX20" fmla="*/ 78581 w 421481"/>
                <a:gd name="connsiteY20" fmla="*/ 807243 h 812006"/>
                <a:gd name="connsiteX21" fmla="*/ 50006 w 421481"/>
                <a:gd name="connsiteY21" fmla="*/ 812006 h 812006"/>
                <a:gd name="connsiteX22" fmla="*/ 35719 w 421481"/>
                <a:gd name="connsiteY22" fmla="*/ 804862 h 812006"/>
                <a:gd name="connsiteX23" fmla="*/ 0 w 421481"/>
                <a:gd name="connsiteY23" fmla="*/ 762000 h 812006"/>
                <a:gd name="connsiteX24" fmla="*/ 33337 w 421481"/>
                <a:gd name="connsiteY24" fmla="*/ 442912 h 812006"/>
                <a:gd name="connsiteX25" fmla="*/ 73819 w 421481"/>
                <a:gd name="connsiteY25" fmla="*/ 416718 h 812006"/>
                <a:gd name="connsiteX26" fmla="*/ 102394 w 421481"/>
                <a:gd name="connsiteY26" fmla="*/ 390525 h 812006"/>
                <a:gd name="connsiteX27" fmla="*/ 123825 w 421481"/>
                <a:gd name="connsiteY27" fmla="*/ 361950 h 812006"/>
                <a:gd name="connsiteX28" fmla="*/ 138112 w 421481"/>
                <a:gd name="connsiteY28" fmla="*/ 335756 h 812006"/>
                <a:gd name="connsiteX29" fmla="*/ 152400 w 421481"/>
                <a:gd name="connsiteY29" fmla="*/ 304800 h 812006"/>
                <a:gd name="connsiteX30" fmla="*/ 159544 w 421481"/>
                <a:gd name="connsiteY30" fmla="*/ 273843 h 812006"/>
                <a:gd name="connsiteX31" fmla="*/ 176212 w 421481"/>
                <a:gd name="connsiteY31" fmla="*/ 178593 h 812006"/>
                <a:gd name="connsiteX0" fmla="*/ 142875 w 388144"/>
                <a:gd name="connsiteY0" fmla="*/ 178593 h 812006"/>
                <a:gd name="connsiteX1" fmla="*/ 150019 w 388144"/>
                <a:gd name="connsiteY1" fmla="*/ 102393 h 812006"/>
                <a:gd name="connsiteX2" fmla="*/ 150019 w 388144"/>
                <a:gd name="connsiteY2" fmla="*/ 73818 h 812006"/>
                <a:gd name="connsiteX3" fmla="*/ 154782 w 388144"/>
                <a:gd name="connsiteY3" fmla="*/ 0 h 812006"/>
                <a:gd name="connsiteX4" fmla="*/ 378619 w 388144"/>
                <a:gd name="connsiteY4" fmla="*/ 23812 h 812006"/>
                <a:gd name="connsiteX5" fmla="*/ 388144 w 388144"/>
                <a:gd name="connsiteY5" fmla="*/ 119062 h 812006"/>
                <a:gd name="connsiteX6" fmla="*/ 388144 w 388144"/>
                <a:gd name="connsiteY6" fmla="*/ 169068 h 812006"/>
                <a:gd name="connsiteX7" fmla="*/ 383382 w 388144"/>
                <a:gd name="connsiteY7" fmla="*/ 226218 h 812006"/>
                <a:gd name="connsiteX8" fmla="*/ 378619 w 388144"/>
                <a:gd name="connsiteY8" fmla="*/ 269081 h 812006"/>
                <a:gd name="connsiteX9" fmla="*/ 369094 w 388144"/>
                <a:gd name="connsiteY9" fmla="*/ 333375 h 812006"/>
                <a:gd name="connsiteX10" fmla="*/ 357188 w 388144"/>
                <a:gd name="connsiteY10" fmla="*/ 385762 h 812006"/>
                <a:gd name="connsiteX11" fmla="*/ 340519 w 388144"/>
                <a:gd name="connsiteY11" fmla="*/ 440531 h 812006"/>
                <a:gd name="connsiteX12" fmla="*/ 319088 w 388144"/>
                <a:gd name="connsiteY12" fmla="*/ 490537 h 812006"/>
                <a:gd name="connsiteX13" fmla="*/ 297657 w 388144"/>
                <a:gd name="connsiteY13" fmla="*/ 538162 h 812006"/>
                <a:gd name="connsiteX14" fmla="*/ 261938 w 388144"/>
                <a:gd name="connsiteY14" fmla="*/ 597693 h 812006"/>
                <a:gd name="connsiteX15" fmla="*/ 233363 w 388144"/>
                <a:gd name="connsiteY15" fmla="*/ 638175 h 812006"/>
                <a:gd name="connsiteX16" fmla="*/ 204788 w 388144"/>
                <a:gd name="connsiteY16" fmla="*/ 678656 h 812006"/>
                <a:gd name="connsiteX17" fmla="*/ 171450 w 388144"/>
                <a:gd name="connsiteY17" fmla="*/ 716756 h 812006"/>
                <a:gd name="connsiteX18" fmla="*/ 135732 w 388144"/>
                <a:gd name="connsiteY18" fmla="*/ 752475 h 812006"/>
                <a:gd name="connsiteX19" fmla="*/ 92869 w 388144"/>
                <a:gd name="connsiteY19" fmla="*/ 783431 h 812006"/>
                <a:gd name="connsiteX20" fmla="*/ 45244 w 388144"/>
                <a:gd name="connsiteY20" fmla="*/ 807243 h 812006"/>
                <a:gd name="connsiteX21" fmla="*/ 16669 w 388144"/>
                <a:gd name="connsiteY21" fmla="*/ 812006 h 812006"/>
                <a:gd name="connsiteX22" fmla="*/ 2382 w 388144"/>
                <a:gd name="connsiteY22" fmla="*/ 804862 h 812006"/>
                <a:gd name="connsiteX23" fmla="*/ 0 w 388144"/>
                <a:gd name="connsiteY23" fmla="*/ 442912 h 812006"/>
                <a:gd name="connsiteX24" fmla="*/ 40482 w 388144"/>
                <a:gd name="connsiteY24" fmla="*/ 416718 h 812006"/>
                <a:gd name="connsiteX25" fmla="*/ 69057 w 388144"/>
                <a:gd name="connsiteY25" fmla="*/ 390525 h 812006"/>
                <a:gd name="connsiteX26" fmla="*/ 90488 w 388144"/>
                <a:gd name="connsiteY26" fmla="*/ 361950 h 812006"/>
                <a:gd name="connsiteX27" fmla="*/ 104775 w 388144"/>
                <a:gd name="connsiteY27" fmla="*/ 335756 h 812006"/>
                <a:gd name="connsiteX28" fmla="*/ 119063 w 388144"/>
                <a:gd name="connsiteY28" fmla="*/ 304800 h 812006"/>
                <a:gd name="connsiteX29" fmla="*/ 126207 w 388144"/>
                <a:gd name="connsiteY29" fmla="*/ 273843 h 812006"/>
                <a:gd name="connsiteX30" fmla="*/ 142875 w 388144"/>
                <a:gd name="connsiteY30" fmla="*/ 178593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144" h="812006">
                  <a:moveTo>
                    <a:pt x="142875" y="178593"/>
                  </a:moveTo>
                  <a:lnTo>
                    <a:pt x="150019" y="102393"/>
                  </a:lnTo>
                  <a:lnTo>
                    <a:pt x="150019" y="73818"/>
                  </a:lnTo>
                  <a:lnTo>
                    <a:pt x="154782" y="0"/>
                  </a:lnTo>
                  <a:lnTo>
                    <a:pt x="378619" y="23812"/>
                  </a:lnTo>
                  <a:lnTo>
                    <a:pt x="388144" y="119062"/>
                  </a:lnTo>
                  <a:lnTo>
                    <a:pt x="388144" y="169068"/>
                  </a:lnTo>
                  <a:lnTo>
                    <a:pt x="383382" y="226218"/>
                  </a:lnTo>
                  <a:lnTo>
                    <a:pt x="378619" y="269081"/>
                  </a:lnTo>
                  <a:lnTo>
                    <a:pt x="369094" y="333375"/>
                  </a:lnTo>
                  <a:lnTo>
                    <a:pt x="357188" y="385762"/>
                  </a:lnTo>
                  <a:lnTo>
                    <a:pt x="340519" y="440531"/>
                  </a:lnTo>
                  <a:lnTo>
                    <a:pt x="319088" y="490537"/>
                  </a:lnTo>
                  <a:lnTo>
                    <a:pt x="297657" y="538162"/>
                  </a:lnTo>
                  <a:lnTo>
                    <a:pt x="261938" y="597693"/>
                  </a:lnTo>
                  <a:lnTo>
                    <a:pt x="233363" y="638175"/>
                  </a:lnTo>
                  <a:lnTo>
                    <a:pt x="204788" y="678656"/>
                  </a:lnTo>
                  <a:lnTo>
                    <a:pt x="171450" y="716756"/>
                  </a:lnTo>
                  <a:lnTo>
                    <a:pt x="135732" y="752475"/>
                  </a:lnTo>
                  <a:lnTo>
                    <a:pt x="92869" y="783431"/>
                  </a:lnTo>
                  <a:lnTo>
                    <a:pt x="45244" y="807243"/>
                  </a:lnTo>
                  <a:lnTo>
                    <a:pt x="16669" y="812006"/>
                  </a:lnTo>
                  <a:lnTo>
                    <a:pt x="2382" y="804862"/>
                  </a:lnTo>
                  <a:lnTo>
                    <a:pt x="0" y="442912"/>
                  </a:lnTo>
                  <a:lnTo>
                    <a:pt x="40482" y="416718"/>
                  </a:lnTo>
                  <a:lnTo>
                    <a:pt x="69057" y="390525"/>
                  </a:lnTo>
                  <a:lnTo>
                    <a:pt x="90488" y="361950"/>
                  </a:lnTo>
                  <a:lnTo>
                    <a:pt x="104775" y="335756"/>
                  </a:lnTo>
                  <a:lnTo>
                    <a:pt x="119063" y="304800"/>
                  </a:lnTo>
                  <a:lnTo>
                    <a:pt x="126207" y="273843"/>
                  </a:lnTo>
                  <a:lnTo>
                    <a:pt x="142875" y="178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4">
              <a:extLst>
                <a:ext uri="{FF2B5EF4-FFF2-40B4-BE49-F238E27FC236}">
                  <a16:creationId xmlns:a16="http://schemas.microsoft.com/office/drawing/2014/main" id="{DD9A14A0-9E54-48BD-9E82-3D5276ADEE1A}"/>
                </a:ext>
              </a:extLst>
            </p:cNvPr>
            <p:cNvSpPr/>
            <p:nvPr/>
          </p:nvSpPr>
          <p:spPr>
            <a:xfrm>
              <a:off x="4529138" y="3990976"/>
              <a:ext cx="412750" cy="379413"/>
            </a:xfrm>
            <a:custGeom>
              <a:avLst/>
              <a:gdLst>
                <a:gd name="connsiteX0" fmla="*/ 280987 w 413543"/>
                <a:gd name="connsiteY0" fmla="*/ 42863 h 378619"/>
                <a:gd name="connsiteX1" fmla="*/ 92868 w 413543"/>
                <a:gd name="connsiteY1" fmla="*/ 45244 h 378619"/>
                <a:gd name="connsiteX2" fmla="*/ 28575 w 413543"/>
                <a:gd name="connsiteY2" fmla="*/ 45244 h 378619"/>
                <a:gd name="connsiteX3" fmla="*/ 11906 w 413543"/>
                <a:gd name="connsiteY3" fmla="*/ 47625 h 378619"/>
                <a:gd name="connsiteX4" fmla="*/ 0 w 413543"/>
                <a:gd name="connsiteY4" fmla="*/ 61913 h 378619"/>
                <a:gd name="connsiteX5" fmla="*/ 2381 w 413543"/>
                <a:gd name="connsiteY5" fmla="*/ 78581 h 378619"/>
                <a:gd name="connsiteX6" fmla="*/ 16668 w 413543"/>
                <a:gd name="connsiteY6" fmla="*/ 95250 h 378619"/>
                <a:gd name="connsiteX7" fmla="*/ 42862 w 413543"/>
                <a:gd name="connsiteY7" fmla="*/ 111919 h 378619"/>
                <a:gd name="connsiteX8" fmla="*/ 71437 w 413543"/>
                <a:gd name="connsiteY8" fmla="*/ 128588 h 378619"/>
                <a:gd name="connsiteX9" fmla="*/ 126206 w 413543"/>
                <a:gd name="connsiteY9" fmla="*/ 154781 h 378619"/>
                <a:gd name="connsiteX10" fmla="*/ 228600 w 413543"/>
                <a:gd name="connsiteY10" fmla="*/ 200025 h 378619"/>
                <a:gd name="connsiteX11" fmla="*/ 290512 w 413543"/>
                <a:gd name="connsiteY11" fmla="*/ 223838 h 378619"/>
                <a:gd name="connsiteX12" fmla="*/ 314325 w 413543"/>
                <a:gd name="connsiteY12" fmla="*/ 269081 h 378619"/>
                <a:gd name="connsiteX13" fmla="*/ 338137 w 413543"/>
                <a:gd name="connsiteY13" fmla="*/ 307181 h 378619"/>
                <a:gd name="connsiteX14" fmla="*/ 359568 w 413543"/>
                <a:gd name="connsiteY14" fmla="*/ 335756 h 378619"/>
                <a:gd name="connsiteX15" fmla="*/ 388143 w 413543"/>
                <a:gd name="connsiteY15" fmla="*/ 369094 h 378619"/>
                <a:gd name="connsiteX16" fmla="*/ 404812 w 413543"/>
                <a:gd name="connsiteY16" fmla="*/ 378619 h 378619"/>
                <a:gd name="connsiteX17" fmla="*/ 407193 w 413543"/>
                <a:gd name="connsiteY17" fmla="*/ 0 h 378619"/>
                <a:gd name="connsiteX18" fmla="*/ 390525 w 413543"/>
                <a:gd name="connsiteY18" fmla="*/ 9525 h 378619"/>
                <a:gd name="connsiteX19" fmla="*/ 345281 w 413543"/>
                <a:gd name="connsiteY19" fmla="*/ 35719 h 378619"/>
                <a:gd name="connsiteX20" fmla="*/ 280987 w 413543"/>
                <a:gd name="connsiteY20" fmla="*/ 4286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3543" h="378619">
                  <a:moveTo>
                    <a:pt x="280987" y="42863"/>
                  </a:moveTo>
                  <a:lnTo>
                    <a:pt x="92868" y="45244"/>
                  </a:lnTo>
                  <a:lnTo>
                    <a:pt x="28575" y="45244"/>
                  </a:lnTo>
                  <a:lnTo>
                    <a:pt x="11906" y="47625"/>
                  </a:lnTo>
                  <a:lnTo>
                    <a:pt x="0" y="61913"/>
                  </a:lnTo>
                  <a:lnTo>
                    <a:pt x="2381" y="78581"/>
                  </a:lnTo>
                  <a:lnTo>
                    <a:pt x="16668" y="95250"/>
                  </a:lnTo>
                  <a:lnTo>
                    <a:pt x="42862" y="111919"/>
                  </a:lnTo>
                  <a:lnTo>
                    <a:pt x="71437" y="128588"/>
                  </a:lnTo>
                  <a:lnTo>
                    <a:pt x="126206" y="154781"/>
                  </a:lnTo>
                  <a:lnTo>
                    <a:pt x="228600" y="200025"/>
                  </a:lnTo>
                  <a:lnTo>
                    <a:pt x="290512" y="223838"/>
                  </a:lnTo>
                  <a:lnTo>
                    <a:pt x="314325" y="269081"/>
                  </a:lnTo>
                  <a:lnTo>
                    <a:pt x="338137" y="307181"/>
                  </a:lnTo>
                  <a:lnTo>
                    <a:pt x="359568" y="335756"/>
                  </a:lnTo>
                  <a:lnTo>
                    <a:pt x="388143" y="369094"/>
                  </a:lnTo>
                  <a:lnTo>
                    <a:pt x="404812" y="378619"/>
                  </a:lnTo>
                  <a:cubicBezTo>
                    <a:pt x="405606" y="252413"/>
                    <a:pt x="413543" y="58737"/>
                    <a:pt x="407193" y="0"/>
                  </a:cubicBezTo>
                  <a:lnTo>
                    <a:pt x="390525" y="9525"/>
                  </a:lnTo>
                  <a:lnTo>
                    <a:pt x="345281" y="35719"/>
                  </a:lnTo>
                  <a:lnTo>
                    <a:pt x="280987" y="42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8">
              <a:extLst>
                <a:ext uri="{FF2B5EF4-FFF2-40B4-BE49-F238E27FC236}">
                  <a16:creationId xmlns:a16="http://schemas.microsoft.com/office/drawing/2014/main" id="{55F8A8F5-1DF3-477A-AA10-61E7550D90DB}"/>
                </a:ext>
              </a:extLst>
            </p:cNvPr>
            <p:cNvSpPr/>
            <p:nvPr/>
          </p:nvSpPr>
          <p:spPr>
            <a:xfrm rot="16200000">
              <a:off x="2095501" y="3632201"/>
              <a:ext cx="4113213" cy="442913"/>
            </a:xfrm>
            <a:custGeom>
              <a:avLst/>
              <a:gdLst>
                <a:gd name="connsiteX0" fmla="*/ 2518849 w 4113100"/>
                <a:gd name="connsiteY0" fmla="*/ 180160 h 441903"/>
                <a:gd name="connsiteX1" fmla="*/ 3059330 w 4113100"/>
                <a:gd name="connsiteY1" fmla="*/ 186959 h 441903"/>
                <a:gd name="connsiteX2" fmla="*/ 3508032 w 4113100"/>
                <a:gd name="connsiteY2" fmla="*/ 190358 h 441903"/>
                <a:gd name="connsiteX3" fmla="*/ 3779973 w 4113100"/>
                <a:gd name="connsiteY3" fmla="*/ 193757 h 441903"/>
                <a:gd name="connsiteX4" fmla="*/ 3827562 w 4113100"/>
                <a:gd name="connsiteY4" fmla="*/ 190358 h 441903"/>
                <a:gd name="connsiteX5" fmla="*/ 3881951 w 4113100"/>
                <a:gd name="connsiteY5" fmla="*/ 173362 h 441903"/>
                <a:gd name="connsiteX6" fmla="*/ 3939738 w 4113100"/>
                <a:gd name="connsiteY6" fmla="*/ 146168 h 441903"/>
                <a:gd name="connsiteX7" fmla="*/ 3983928 w 4113100"/>
                <a:gd name="connsiteY7" fmla="*/ 112175 h 441903"/>
                <a:gd name="connsiteX8" fmla="*/ 4014522 w 4113100"/>
                <a:gd name="connsiteY8" fmla="*/ 81582 h 441903"/>
                <a:gd name="connsiteX9" fmla="*/ 4041716 w 4113100"/>
                <a:gd name="connsiteY9" fmla="*/ 50989 h 441903"/>
                <a:gd name="connsiteX10" fmla="*/ 4058712 w 4113100"/>
                <a:gd name="connsiteY10" fmla="*/ 23795 h 441903"/>
                <a:gd name="connsiteX11" fmla="*/ 4075708 w 4113100"/>
                <a:gd name="connsiteY11" fmla="*/ 6798 h 441903"/>
                <a:gd name="connsiteX12" fmla="*/ 4096104 w 4113100"/>
                <a:gd name="connsiteY12" fmla="*/ 0 h 441903"/>
                <a:gd name="connsiteX13" fmla="*/ 4106301 w 4113100"/>
                <a:gd name="connsiteY13" fmla="*/ 0 h 441903"/>
                <a:gd name="connsiteX14" fmla="*/ 4113100 w 4113100"/>
                <a:gd name="connsiteY14" fmla="*/ 10198 h 441903"/>
                <a:gd name="connsiteX15" fmla="*/ 4113100 w 4113100"/>
                <a:gd name="connsiteY15" fmla="*/ 44190 h 441903"/>
                <a:gd name="connsiteX16" fmla="*/ 4102902 w 4113100"/>
                <a:gd name="connsiteY16" fmla="*/ 105377 h 441903"/>
                <a:gd name="connsiteX17" fmla="*/ 4085906 w 4113100"/>
                <a:gd name="connsiteY17" fmla="*/ 159765 h 441903"/>
                <a:gd name="connsiteX18" fmla="*/ 4055313 w 4113100"/>
                <a:gd name="connsiteY18" fmla="*/ 261743 h 441903"/>
                <a:gd name="connsiteX19" fmla="*/ 4011122 w 4113100"/>
                <a:gd name="connsiteY19" fmla="*/ 384116 h 441903"/>
                <a:gd name="connsiteX20" fmla="*/ 3868354 w 4113100"/>
                <a:gd name="connsiteY20" fmla="*/ 441903 h 441903"/>
                <a:gd name="connsiteX21" fmla="*/ 3681394 w 4113100"/>
                <a:gd name="connsiteY21" fmla="*/ 435105 h 441903"/>
                <a:gd name="connsiteX22" fmla="*/ 3460443 w 4113100"/>
                <a:gd name="connsiteY22" fmla="*/ 431705 h 441903"/>
                <a:gd name="connsiteX23" fmla="*/ 3219096 w 4113100"/>
                <a:gd name="connsiteY23" fmla="*/ 431705 h 441903"/>
                <a:gd name="connsiteX24" fmla="*/ 2841778 w 4113100"/>
                <a:gd name="connsiteY24" fmla="*/ 428306 h 441903"/>
                <a:gd name="connsiteX25" fmla="*/ 2573237 w 4113100"/>
                <a:gd name="connsiteY25" fmla="*/ 421508 h 441903"/>
                <a:gd name="connsiteX26" fmla="*/ 2297897 w 4113100"/>
                <a:gd name="connsiteY26" fmla="*/ 421508 h 441903"/>
                <a:gd name="connsiteX27" fmla="*/ 2022557 w 4113100"/>
                <a:gd name="connsiteY27" fmla="*/ 414709 h 441903"/>
                <a:gd name="connsiteX28" fmla="*/ 1631643 w 4113100"/>
                <a:gd name="connsiteY28" fmla="*/ 411310 h 441903"/>
                <a:gd name="connsiteX29" fmla="*/ 1380098 w 4113100"/>
                <a:gd name="connsiteY29" fmla="*/ 407911 h 441903"/>
                <a:gd name="connsiteX30" fmla="*/ 1179542 w 4113100"/>
                <a:gd name="connsiteY30" fmla="*/ 407911 h 441903"/>
                <a:gd name="connsiteX31" fmla="*/ 927997 w 4113100"/>
                <a:gd name="connsiteY31" fmla="*/ 401112 h 441903"/>
                <a:gd name="connsiteX32" fmla="*/ 693448 w 4113100"/>
                <a:gd name="connsiteY32" fmla="*/ 401112 h 441903"/>
                <a:gd name="connsiteX33" fmla="*/ 482694 w 4113100"/>
                <a:gd name="connsiteY33" fmla="*/ 397713 h 441903"/>
                <a:gd name="connsiteX34" fmla="*/ 261742 w 4113100"/>
                <a:gd name="connsiteY34" fmla="*/ 394314 h 441903"/>
                <a:gd name="connsiteX35" fmla="*/ 183559 w 4113100"/>
                <a:gd name="connsiteY35" fmla="*/ 390914 h 441903"/>
                <a:gd name="connsiteX36" fmla="*/ 132571 w 4113100"/>
                <a:gd name="connsiteY36" fmla="*/ 384116 h 441903"/>
                <a:gd name="connsiteX37" fmla="*/ 88380 w 4113100"/>
                <a:gd name="connsiteY37" fmla="*/ 373918 h 441903"/>
                <a:gd name="connsiteX38" fmla="*/ 33992 w 4113100"/>
                <a:gd name="connsiteY38" fmla="*/ 356922 h 441903"/>
                <a:gd name="connsiteX39" fmla="*/ 13597 w 4113100"/>
                <a:gd name="connsiteY39" fmla="*/ 346724 h 441903"/>
                <a:gd name="connsiteX40" fmla="*/ 0 w 4113100"/>
                <a:gd name="connsiteY40" fmla="*/ 329728 h 441903"/>
                <a:gd name="connsiteX41" fmla="*/ 0 w 4113100"/>
                <a:gd name="connsiteY41" fmla="*/ 312731 h 441903"/>
                <a:gd name="connsiteX42" fmla="*/ 3399 w 4113100"/>
                <a:gd name="connsiteY42" fmla="*/ 288937 h 441903"/>
                <a:gd name="connsiteX43" fmla="*/ 13597 w 4113100"/>
                <a:gd name="connsiteY43" fmla="*/ 258343 h 441903"/>
                <a:gd name="connsiteX44" fmla="*/ 40791 w 4113100"/>
                <a:gd name="connsiteY44" fmla="*/ 224351 h 441903"/>
                <a:gd name="connsiteX45" fmla="*/ 74783 w 4113100"/>
                <a:gd name="connsiteY45" fmla="*/ 197157 h 441903"/>
                <a:gd name="connsiteX46" fmla="*/ 122373 w 4113100"/>
                <a:gd name="connsiteY46" fmla="*/ 166563 h 441903"/>
                <a:gd name="connsiteX47" fmla="*/ 176761 w 4113100"/>
                <a:gd name="connsiteY47" fmla="*/ 146168 h 441903"/>
                <a:gd name="connsiteX48" fmla="*/ 282138 w 4113100"/>
                <a:gd name="connsiteY48" fmla="*/ 118974 h 441903"/>
                <a:gd name="connsiteX49" fmla="*/ 387515 w 4113100"/>
                <a:gd name="connsiteY49" fmla="*/ 98578 h 441903"/>
                <a:gd name="connsiteX50" fmla="*/ 469097 w 4113100"/>
                <a:gd name="connsiteY50" fmla="*/ 91780 h 441903"/>
                <a:gd name="connsiteX51" fmla="*/ 601668 w 4113100"/>
                <a:gd name="connsiteY51" fmla="*/ 81582 h 441903"/>
                <a:gd name="connsiteX52" fmla="*/ 628862 w 4113100"/>
                <a:gd name="connsiteY52" fmla="*/ 81582 h 441903"/>
                <a:gd name="connsiteX53" fmla="*/ 693448 w 4113100"/>
                <a:gd name="connsiteY53" fmla="*/ 95179 h 441903"/>
                <a:gd name="connsiteX54" fmla="*/ 944993 w 4113100"/>
                <a:gd name="connsiteY54" fmla="*/ 135970 h 441903"/>
                <a:gd name="connsiteX55" fmla="*/ 1077564 w 4113100"/>
                <a:gd name="connsiteY55" fmla="*/ 152966 h 441903"/>
                <a:gd name="connsiteX56" fmla="*/ 1199937 w 4113100"/>
                <a:gd name="connsiteY56" fmla="*/ 166563 h 441903"/>
                <a:gd name="connsiteX57" fmla="*/ 1339307 w 4113100"/>
                <a:gd name="connsiteY57" fmla="*/ 173362 h 441903"/>
                <a:gd name="connsiteX58" fmla="*/ 1641841 w 4113100"/>
                <a:gd name="connsiteY58" fmla="*/ 173362 h 441903"/>
                <a:gd name="connsiteX59" fmla="*/ 2036154 w 4113100"/>
                <a:gd name="connsiteY59" fmla="*/ 176761 h 441903"/>
                <a:gd name="connsiteX60" fmla="*/ 2440666 w 4113100"/>
                <a:gd name="connsiteY60" fmla="*/ 180160 h 441903"/>
                <a:gd name="connsiteX61" fmla="*/ 2518849 w 4113100"/>
                <a:gd name="connsiteY61" fmla="*/ 180160 h 4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113100" h="441903">
                  <a:moveTo>
                    <a:pt x="2518849" y="180160"/>
                  </a:moveTo>
                  <a:lnTo>
                    <a:pt x="3059330" y="186959"/>
                  </a:lnTo>
                  <a:lnTo>
                    <a:pt x="3508032" y="190358"/>
                  </a:lnTo>
                  <a:lnTo>
                    <a:pt x="3779973" y="193757"/>
                  </a:lnTo>
                  <a:lnTo>
                    <a:pt x="3827562" y="190358"/>
                  </a:lnTo>
                  <a:lnTo>
                    <a:pt x="3881951" y="173362"/>
                  </a:lnTo>
                  <a:lnTo>
                    <a:pt x="3939738" y="146168"/>
                  </a:lnTo>
                  <a:lnTo>
                    <a:pt x="3983928" y="112175"/>
                  </a:lnTo>
                  <a:lnTo>
                    <a:pt x="4014522" y="81582"/>
                  </a:lnTo>
                  <a:lnTo>
                    <a:pt x="4041716" y="50989"/>
                  </a:lnTo>
                  <a:lnTo>
                    <a:pt x="4058712" y="23795"/>
                  </a:lnTo>
                  <a:lnTo>
                    <a:pt x="4075708" y="6798"/>
                  </a:lnTo>
                  <a:lnTo>
                    <a:pt x="4096104" y="0"/>
                  </a:lnTo>
                  <a:lnTo>
                    <a:pt x="4106301" y="0"/>
                  </a:lnTo>
                  <a:lnTo>
                    <a:pt x="4113100" y="10198"/>
                  </a:lnTo>
                  <a:lnTo>
                    <a:pt x="4113100" y="44190"/>
                  </a:lnTo>
                  <a:lnTo>
                    <a:pt x="4102902" y="105377"/>
                  </a:lnTo>
                  <a:lnTo>
                    <a:pt x="4085906" y="159765"/>
                  </a:lnTo>
                  <a:lnTo>
                    <a:pt x="4055313" y="261743"/>
                  </a:lnTo>
                  <a:lnTo>
                    <a:pt x="4011122" y="384116"/>
                  </a:lnTo>
                  <a:lnTo>
                    <a:pt x="3868354" y="441903"/>
                  </a:lnTo>
                  <a:lnTo>
                    <a:pt x="3681394" y="435105"/>
                  </a:lnTo>
                  <a:lnTo>
                    <a:pt x="3460443" y="431705"/>
                  </a:lnTo>
                  <a:lnTo>
                    <a:pt x="3219096" y="431705"/>
                  </a:lnTo>
                  <a:lnTo>
                    <a:pt x="2841778" y="428306"/>
                  </a:lnTo>
                  <a:lnTo>
                    <a:pt x="2573237" y="421508"/>
                  </a:lnTo>
                  <a:lnTo>
                    <a:pt x="2297897" y="421508"/>
                  </a:lnTo>
                  <a:lnTo>
                    <a:pt x="2022557" y="414709"/>
                  </a:lnTo>
                  <a:lnTo>
                    <a:pt x="1631643" y="411310"/>
                  </a:lnTo>
                  <a:lnTo>
                    <a:pt x="1380098" y="407911"/>
                  </a:lnTo>
                  <a:lnTo>
                    <a:pt x="1179542" y="407911"/>
                  </a:lnTo>
                  <a:lnTo>
                    <a:pt x="927997" y="401112"/>
                  </a:lnTo>
                  <a:lnTo>
                    <a:pt x="693448" y="401112"/>
                  </a:lnTo>
                  <a:lnTo>
                    <a:pt x="482694" y="397713"/>
                  </a:lnTo>
                  <a:lnTo>
                    <a:pt x="261742" y="394314"/>
                  </a:lnTo>
                  <a:lnTo>
                    <a:pt x="183559" y="390914"/>
                  </a:lnTo>
                  <a:lnTo>
                    <a:pt x="132571" y="384116"/>
                  </a:lnTo>
                  <a:lnTo>
                    <a:pt x="88380" y="373918"/>
                  </a:lnTo>
                  <a:lnTo>
                    <a:pt x="33992" y="356922"/>
                  </a:lnTo>
                  <a:lnTo>
                    <a:pt x="13597" y="346724"/>
                  </a:lnTo>
                  <a:lnTo>
                    <a:pt x="0" y="329728"/>
                  </a:lnTo>
                  <a:lnTo>
                    <a:pt x="0" y="312731"/>
                  </a:lnTo>
                  <a:lnTo>
                    <a:pt x="3399" y="288937"/>
                  </a:lnTo>
                  <a:lnTo>
                    <a:pt x="13597" y="258343"/>
                  </a:lnTo>
                  <a:lnTo>
                    <a:pt x="40791" y="224351"/>
                  </a:lnTo>
                  <a:lnTo>
                    <a:pt x="74783" y="197157"/>
                  </a:lnTo>
                  <a:lnTo>
                    <a:pt x="122373" y="166563"/>
                  </a:lnTo>
                  <a:lnTo>
                    <a:pt x="176761" y="146168"/>
                  </a:lnTo>
                  <a:lnTo>
                    <a:pt x="282138" y="118974"/>
                  </a:lnTo>
                  <a:lnTo>
                    <a:pt x="387515" y="98578"/>
                  </a:lnTo>
                  <a:lnTo>
                    <a:pt x="469097" y="91780"/>
                  </a:lnTo>
                  <a:lnTo>
                    <a:pt x="601668" y="81582"/>
                  </a:lnTo>
                  <a:lnTo>
                    <a:pt x="628862" y="81582"/>
                  </a:lnTo>
                  <a:lnTo>
                    <a:pt x="693448" y="95179"/>
                  </a:lnTo>
                  <a:lnTo>
                    <a:pt x="944993" y="135970"/>
                  </a:lnTo>
                  <a:lnTo>
                    <a:pt x="1077564" y="152966"/>
                  </a:lnTo>
                  <a:lnTo>
                    <a:pt x="1199937" y="166563"/>
                  </a:lnTo>
                  <a:lnTo>
                    <a:pt x="1339307" y="173362"/>
                  </a:lnTo>
                  <a:lnTo>
                    <a:pt x="1641841" y="173362"/>
                  </a:lnTo>
                  <a:lnTo>
                    <a:pt x="2036154" y="176761"/>
                  </a:lnTo>
                  <a:lnTo>
                    <a:pt x="2440666" y="180160"/>
                  </a:lnTo>
                  <a:lnTo>
                    <a:pt x="2518849" y="1801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5">
              <a:extLst>
                <a:ext uri="{FF2B5EF4-FFF2-40B4-BE49-F238E27FC236}">
                  <a16:creationId xmlns:a16="http://schemas.microsoft.com/office/drawing/2014/main" id="{D2AD9558-DF23-44E0-B06C-D8B597D84176}"/>
                </a:ext>
              </a:extLst>
            </p:cNvPr>
            <p:cNvSpPr/>
            <p:nvPr/>
          </p:nvSpPr>
          <p:spPr>
            <a:xfrm>
              <a:off x="5181601" y="2268539"/>
              <a:ext cx="3184525" cy="606425"/>
            </a:xfrm>
            <a:custGeom>
              <a:avLst/>
              <a:gdLst>
                <a:gd name="connsiteX0" fmla="*/ 1233796 w 3183657"/>
                <a:gd name="connsiteY0" fmla="*/ 234396 h 605308"/>
                <a:gd name="connsiteX1" fmla="*/ 1457888 w 3183657"/>
                <a:gd name="connsiteY1" fmla="*/ 198335 h 605308"/>
                <a:gd name="connsiteX2" fmla="*/ 1705162 w 3183657"/>
                <a:gd name="connsiteY2" fmla="*/ 180305 h 605308"/>
                <a:gd name="connsiteX3" fmla="*/ 1955013 w 3183657"/>
                <a:gd name="connsiteY3" fmla="*/ 144244 h 605308"/>
                <a:gd name="connsiteX4" fmla="*/ 2217742 w 3183657"/>
                <a:gd name="connsiteY4" fmla="*/ 105607 h 605308"/>
                <a:gd name="connsiteX5" fmla="*/ 2434107 w 3183657"/>
                <a:gd name="connsiteY5" fmla="*/ 74698 h 605308"/>
                <a:gd name="connsiteX6" fmla="*/ 2506228 w 3183657"/>
                <a:gd name="connsiteY6" fmla="*/ 66971 h 605308"/>
                <a:gd name="connsiteX7" fmla="*/ 2568047 w 3183657"/>
                <a:gd name="connsiteY7" fmla="*/ 41213 h 605308"/>
                <a:gd name="connsiteX8" fmla="*/ 2668502 w 3183657"/>
                <a:gd name="connsiteY8" fmla="*/ 5152 h 605308"/>
                <a:gd name="connsiteX9" fmla="*/ 2709715 w 3183657"/>
                <a:gd name="connsiteY9" fmla="*/ 0 h 605308"/>
                <a:gd name="connsiteX10" fmla="*/ 2763806 w 3183657"/>
                <a:gd name="connsiteY10" fmla="*/ 5152 h 605308"/>
                <a:gd name="connsiteX11" fmla="*/ 2866837 w 3183657"/>
                <a:gd name="connsiteY11" fmla="*/ 23182 h 605308"/>
                <a:gd name="connsiteX12" fmla="*/ 2956989 w 3183657"/>
                <a:gd name="connsiteY12" fmla="*/ 54092 h 605308"/>
                <a:gd name="connsiteX13" fmla="*/ 3005929 w 3183657"/>
                <a:gd name="connsiteY13" fmla="*/ 77274 h 605308"/>
                <a:gd name="connsiteX14" fmla="*/ 3036838 w 3183657"/>
                <a:gd name="connsiteY14" fmla="*/ 90153 h 605308"/>
                <a:gd name="connsiteX15" fmla="*/ 3090929 w 3183657"/>
                <a:gd name="connsiteY15" fmla="*/ 113335 h 605308"/>
                <a:gd name="connsiteX16" fmla="*/ 3142445 w 3183657"/>
                <a:gd name="connsiteY16" fmla="*/ 136517 h 605308"/>
                <a:gd name="connsiteX17" fmla="*/ 3160475 w 3183657"/>
                <a:gd name="connsiteY17" fmla="*/ 146820 h 605308"/>
                <a:gd name="connsiteX18" fmla="*/ 3168202 w 3183657"/>
                <a:gd name="connsiteY18" fmla="*/ 159698 h 605308"/>
                <a:gd name="connsiteX19" fmla="*/ 3175930 w 3183657"/>
                <a:gd name="connsiteY19" fmla="*/ 177729 h 605308"/>
                <a:gd name="connsiteX20" fmla="*/ 3181081 w 3183657"/>
                <a:gd name="connsiteY20" fmla="*/ 200911 h 605308"/>
                <a:gd name="connsiteX21" fmla="*/ 3183657 w 3183657"/>
                <a:gd name="connsiteY21" fmla="*/ 216366 h 605308"/>
                <a:gd name="connsiteX22" fmla="*/ 3170778 w 3183657"/>
                <a:gd name="connsiteY22" fmla="*/ 242123 h 605308"/>
                <a:gd name="connsiteX23" fmla="*/ 3142445 w 3183657"/>
                <a:gd name="connsiteY23" fmla="*/ 265305 h 605308"/>
                <a:gd name="connsiteX24" fmla="*/ 3103808 w 3183657"/>
                <a:gd name="connsiteY24" fmla="*/ 280760 h 605308"/>
                <a:gd name="connsiteX25" fmla="*/ 3075475 w 3183657"/>
                <a:gd name="connsiteY25" fmla="*/ 288487 h 605308"/>
                <a:gd name="connsiteX26" fmla="*/ 3029111 w 3183657"/>
                <a:gd name="connsiteY26" fmla="*/ 288487 h 605308"/>
                <a:gd name="connsiteX27" fmla="*/ 2890019 w 3183657"/>
                <a:gd name="connsiteY27" fmla="*/ 288487 h 605308"/>
                <a:gd name="connsiteX28" fmla="*/ 2735472 w 3183657"/>
                <a:gd name="connsiteY28" fmla="*/ 291063 h 605308"/>
                <a:gd name="connsiteX29" fmla="*/ 2557744 w 3183657"/>
                <a:gd name="connsiteY29" fmla="*/ 288487 h 605308"/>
                <a:gd name="connsiteX30" fmla="*/ 2382591 w 3183657"/>
                <a:gd name="connsiteY30" fmla="*/ 285911 h 605308"/>
                <a:gd name="connsiteX31" fmla="*/ 2194560 w 3183657"/>
                <a:gd name="connsiteY31" fmla="*/ 288487 h 605308"/>
                <a:gd name="connsiteX32" fmla="*/ 2125014 w 3183657"/>
                <a:gd name="connsiteY32" fmla="*/ 288487 h 605308"/>
                <a:gd name="connsiteX33" fmla="*/ 1947285 w 3183657"/>
                <a:gd name="connsiteY33" fmla="*/ 301366 h 605308"/>
                <a:gd name="connsiteX34" fmla="*/ 1795315 w 3183657"/>
                <a:gd name="connsiteY34" fmla="*/ 316821 h 605308"/>
                <a:gd name="connsiteX35" fmla="*/ 1584101 w 3183657"/>
                <a:gd name="connsiteY35" fmla="*/ 345154 h 605308"/>
                <a:gd name="connsiteX36" fmla="*/ 1393494 w 3183657"/>
                <a:gd name="connsiteY36" fmla="*/ 376064 h 605308"/>
                <a:gd name="connsiteX37" fmla="*/ 1264705 w 3183657"/>
                <a:gd name="connsiteY37" fmla="*/ 404397 h 605308"/>
                <a:gd name="connsiteX38" fmla="*/ 1027734 w 3183657"/>
                <a:gd name="connsiteY38" fmla="*/ 458488 h 605308"/>
                <a:gd name="connsiteX39" fmla="*/ 777884 w 3183657"/>
                <a:gd name="connsiteY39" fmla="*/ 517731 h 605308"/>
                <a:gd name="connsiteX40" fmla="*/ 633640 w 3183657"/>
                <a:gd name="connsiteY40" fmla="*/ 558944 h 605308"/>
                <a:gd name="connsiteX41" fmla="*/ 535761 w 3183657"/>
                <a:gd name="connsiteY41" fmla="*/ 600156 h 605308"/>
                <a:gd name="connsiteX42" fmla="*/ 512579 w 3183657"/>
                <a:gd name="connsiteY42" fmla="*/ 605308 h 605308"/>
                <a:gd name="connsiteX43" fmla="*/ 445609 w 3183657"/>
                <a:gd name="connsiteY43" fmla="*/ 600156 h 605308"/>
                <a:gd name="connsiteX44" fmla="*/ 396669 w 3183657"/>
                <a:gd name="connsiteY44" fmla="*/ 589853 h 605308"/>
                <a:gd name="connsiteX45" fmla="*/ 352881 w 3183657"/>
                <a:gd name="connsiteY45" fmla="*/ 576974 h 605308"/>
                <a:gd name="connsiteX46" fmla="*/ 293638 w 3183657"/>
                <a:gd name="connsiteY46" fmla="*/ 551216 h 605308"/>
                <a:gd name="connsiteX47" fmla="*/ 224092 w 3183657"/>
                <a:gd name="connsiteY47" fmla="*/ 512580 h 605308"/>
                <a:gd name="connsiteX48" fmla="*/ 146819 w 3183657"/>
                <a:gd name="connsiteY48" fmla="*/ 463640 h 605308"/>
                <a:gd name="connsiteX49" fmla="*/ 72121 w 3183657"/>
                <a:gd name="connsiteY49" fmla="*/ 404397 h 605308"/>
                <a:gd name="connsiteX50" fmla="*/ 28333 w 3183657"/>
                <a:gd name="connsiteY50" fmla="*/ 370912 h 605308"/>
                <a:gd name="connsiteX51" fmla="*/ 5151 w 3183657"/>
                <a:gd name="connsiteY51" fmla="*/ 342578 h 605308"/>
                <a:gd name="connsiteX52" fmla="*/ 0 w 3183657"/>
                <a:gd name="connsiteY52" fmla="*/ 321972 h 605308"/>
                <a:gd name="connsiteX53" fmla="*/ 2575 w 3183657"/>
                <a:gd name="connsiteY53" fmla="*/ 314245 h 605308"/>
                <a:gd name="connsiteX54" fmla="*/ 15454 w 3183657"/>
                <a:gd name="connsiteY54" fmla="*/ 309093 h 605308"/>
                <a:gd name="connsiteX55" fmla="*/ 79849 w 3183657"/>
                <a:gd name="connsiteY55" fmla="*/ 319397 h 605308"/>
                <a:gd name="connsiteX56" fmla="*/ 190607 w 3183657"/>
                <a:gd name="connsiteY56" fmla="*/ 342578 h 605308"/>
                <a:gd name="connsiteX57" fmla="*/ 262729 w 3183657"/>
                <a:gd name="connsiteY57" fmla="*/ 350306 h 605308"/>
                <a:gd name="connsiteX58" fmla="*/ 321971 w 3183657"/>
                <a:gd name="connsiteY58" fmla="*/ 355457 h 605308"/>
                <a:gd name="connsiteX59" fmla="*/ 381214 w 3183657"/>
                <a:gd name="connsiteY59" fmla="*/ 355457 h 605308"/>
                <a:gd name="connsiteX60" fmla="*/ 435306 w 3183657"/>
                <a:gd name="connsiteY60" fmla="*/ 355457 h 605308"/>
                <a:gd name="connsiteX61" fmla="*/ 556367 w 3183657"/>
                <a:gd name="connsiteY61" fmla="*/ 334851 h 605308"/>
                <a:gd name="connsiteX62" fmla="*/ 726368 w 3183657"/>
                <a:gd name="connsiteY62" fmla="*/ 309093 h 605308"/>
                <a:gd name="connsiteX63" fmla="*/ 950460 w 3183657"/>
                <a:gd name="connsiteY63" fmla="*/ 275608 h 605308"/>
                <a:gd name="connsiteX64" fmla="*/ 1182280 w 3183657"/>
                <a:gd name="connsiteY64" fmla="*/ 239548 h 605308"/>
                <a:gd name="connsiteX65" fmla="*/ 1233796 w 3183657"/>
                <a:gd name="connsiteY65" fmla="*/ 234396 h 6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83657" h="605308">
                  <a:moveTo>
                    <a:pt x="1233796" y="234396"/>
                  </a:moveTo>
                  <a:lnTo>
                    <a:pt x="1457888" y="198335"/>
                  </a:lnTo>
                  <a:lnTo>
                    <a:pt x="1705162" y="180305"/>
                  </a:lnTo>
                  <a:lnTo>
                    <a:pt x="1955013" y="144244"/>
                  </a:lnTo>
                  <a:lnTo>
                    <a:pt x="2217742" y="105607"/>
                  </a:lnTo>
                  <a:lnTo>
                    <a:pt x="2434107" y="74698"/>
                  </a:lnTo>
                  <a:lnTo>
                    <a:pt x="2506228" y="66971"/>
                  </a:lnTo>
                  <a:lnTo>
                    <a:pt x="2568047" y="41213"/>
                  </a:lnTo>
                  <a:lnTo>
                    <a:pt x="2668502" y="5152"/>
                  </a:lnTo>
                  <a:lnTo>
                    <a:pt x="2709715" y="0"/>
                  </a:lnTo>
                  <a:lnTo>
                    <a:pt x="2763806" y="5152"/>
                  </a:lnTo>
                  <a:lnTo>
                    <a:pt x="2866837" y="23182"/>
                  </a:lnTo>
                  <a:lnTo>
                    <a:pt x="2956989" y="54092"/>
                  </a:lnTo>
                  <a:lnTo>
                    <a:pt x="3005929" y="77274"/>
                  </a:lnTo>
                  <a:lnTo>
                    <a:pt x="3036838" y="90153"/>
                  </a:lnTo>
                  <a:lnTo>
                    <a:pt x="3090929" y="113335"/>
                  </a:lnTo>
                  <a:lnTo>
                    <a:pt x="3142445" y="136517"/>
                  </a:lnTo>
                  <a:lnTo>
                    <a:pt x="3160475" y="146820"/>
                  </a:lnTo>
                  <a:lnTo>
                    <a:pt x="3168202" y="159698"/>
                  </a:lnTo>
                  <a:lnTo>
                    <a:pt x="3175930" y="177729"/>
                  </a:lnTo>
                  <a:lnTo>
                    <a:pt x="3181081" y="200911"/>
                  </a:lnTo>
                  <a:lnTo>
                    <a:pt x="3183657" y="216366"/>
                  </a:lnTo>
                  <a:lnTo>
                    <a:pt x="3170778" y="242123"/>
                  </a:lnTo>
                  <a:lnTo>
                    <a:pt x="3142445" y="265305"/>
                  </a:lnTo>
                  <a:lnTo>
                    <a:pt x="3103808" y="280760"/>
                  </a:lnTo>
                  <a:lnTo>
                    <a:pt x="3075475" y="288487"/>
                  </a:lnTo>
                  <a:lnTo>
                    <a:pt x="3029111" y="288487"/>
                  </a:lnTo>
                  <a:lnTo>
                    <a:pt x="2890019" y="288487"/>
                  </a:lnTo>
                  <a:lnTo>
                    <a:pt x="2735472" y="291063"/>
                  </a:lnTo>
                  <a:lnTo>
                    <a:pt x="2557744" y="288487"/>
                  </a:lnTo>
                  <a:lnTo>
                    <a:pt x="2382591" y="285911"/>
                  </a:lnTo>
                  <a:lnTo>
                    <a:pt x="2194560" y="288487"/>
                  </a:lnTo>
                  <a:lnTo>
                    <a:pt x="2125014" y="288487"/>
                  </a:lnTo>
                  <a:lnTo>
                    <a:pt x="1947285" y="301366"/>
                  </a:lnTo>
                  <a:lnTo>
                    <a:pt x="1795315" y="316821"/>
                  </a:lnTo>
                  <a:lnTo>
                    <a:pt x="1584101" y="345154"/>
                  </a:lnTo>
                  <a:lnTo>
                    <a:pt x="1393494" y="376064"/>
                  </a:lnTo>
                  <a:lnTo>
                    <a:pt x="1264705" y="404397"/>
                  </a:lnTo>
                  <a:lnTo>
                    <a:pt x="1027734" y="458488"/>
                  </a:lnTo>
                  <a:lnTo>
                    <a:pt x="777884" y="517731"/>
                  </a:lnTo>
                  <a:lnTo>
                    <a:pt x="633640" y="558944"/>
                  </a:lnTo>
                  <a:lnTo>
                    <a:pt x="535761" y="600156"/>
                  </a:lnTo>
                  <a:lnTo>
                    <a:pt x="512579" y="605308"/>
                  </a:lnTo>
                  <a:lnTo>
                    <a:pt x="445609" y="600156"/>
                  </a:lnTo>
                  <a:lnTo>
                    <a:pt x="396669" y="589853"/>
                  </a:lnTo>
                  <a:lnTo>
                    <a:pt x="352881" y="576974"/>
                  </a:lnTo>
                  <a:lnTo>
                    <a:pt x="293638" y="551216"/>
                  </a:lnTo>
                  <a:lnTo>
                    <a:pt x="224092" y="512580"/>
                  </a:lnTo>
                  <a:lnTo>
                    <a:pt x="146819" y="463640"/>
                  </a:lnTo>
                  <a:lnTo>
                    <a:pt x="72121" y="404397"/>
                  </a:lnTo>
                  <a:lnTo>
                    <a:pt x="28333" y="370912"/>
                  </a:lnTo>
                  <a:lnTo>
                    <a:pt x="5151" y="342578"/>
                  </a:lnTo>
                  <a:lnTo>
                    <a:pt x="0" y="321972"/>
                  </a:lnTo>
                  <a:lnTo>
                    <a:pt x="2575" y="314245"/>
                  </a:lnTo>
                  <a:lnTo>
                    <a:pt x="15454" y="309093"/>
                  </a:lnTo>
                  <a:lnTo>
                    <a:pt x="79849" y="319397"/>
                  </a:lnTo>
                  <a:lnTo>
                    <a:pt x="190607" y="342578"/>
                  </a:lnTo>
                  <a:lnTo>
                    <a:pt x="262729" y="350306"/>
                  </a:lnTo>
                  <a:lnTo>
                    <a:pt x="321971" y="355457"/>
                  </a:lnTo>
                  <a:lnTo>
                    <a:pt x="381214" y="355457"/>
                  </a:lnTo>
                  <a:lnTo>
                    <a:pt x="435306" y="355457"/>
                  </a:lnTo>
                  <a:lnTo>
                    <a:pt x="556367" y="334851"/>
                  </a:lnTo>
                  <a:lnTo>
                    <a:pt x="726368" y="309093"/>
                  </a:lnTo>
                  <a:lnTo>
                    <a:pt x="950460" y="275608"/>
                  </a:lnTo>
                  <a:lnTo>
                    <a:pt x="1182280" y="239548"/>
                  </a:lnTo>
                  <a:lnTo>
                    <a:pt x="1233796" y="2343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6">
              <a:extLst>
                <a:ext uri="{FF2B5EF4-FFF2-40B4-BE49-F238E27FC236}">
                  <a16:creationId xmlns:a16="http://schemas.microsoft.com/office/drawing/2014/main" id="{D2E3B767-0E7B-4983-B8FE-A164AB2F295F}"/>
                </a:ext>
              </a:extLst>
            </p:cNvPr>
            <p:cNvSpPr/>
            <p:nvPr/>
          </p:nvSpPr>
          <p:spPr>
            <a:xfrm>
              <a:off x="6634163" y="3268663"/>
              <a:ext cx="1376362" cy="298450"/>
            </a:xfrm>
            <a:custGeom>
              <a:avLst/>
              <a:gdLst>
                <a:gd name="connsiteX0" fmla="*/ 435305 w 1375463"/>
                <a:gd name="connsiteY0" fmla="*/ 278184 h 298790"/>
                <a:gd name="connsiteX1" fmla="*/ 280759 w 1375463"/>
                <a:gd name="connsiteY1" fmla="*/ 291063 h 298790"/>
                <a:gd name="connsiteX2" fmla="*/ 146819 w 1375463"/>
                <a:gd name="connsiteY2" fmla="*/ 293638 h 298790"/>
                <a:gd name="connsiteX3" fmla="*/ 0 w 1375463"/>
                <a:gd name="connsiteY3" fmla="*/ 293638 h 298790"/>
                <a:gd name="connsiteX4" fmla="*/ 48939 w 1375463"/>
                <a:gd name="connsiteY4" fmla="*/ 133940 h 298790"/>
                <a:gd name="connsiteX5" fmla="*/ 193183 w 1375463"/>
                <a:gd name="connsiteY5" fmla="*/ 139092 h 298790"/>
                <a:gd name="connsiteX6" fmla="*/ 342578 w 1375463"/>
                <a:gd name="connsiteY6" fmla="*/ 133940 h 298790"/>
                <a:gd name="connsiteX7" fmla="*/ 468791 w 1375463"/>
                <a:gd name="connsiteY7" fmla="*/ 126213 h 298790"/>
                <a:gd name="connsiteX8" fmla="*/ 636216 w 1375463"/>
                <a:gd name="connsiteY8" fmla="*/ 105607 h 298790"/>
                <a:gd name="connsiteX9" fmla="*/ 765005 w 1375463"/>
                <a:gd name="connsiteY9" fmla="*/ 85001 h 298790"/>
                <a:gd name="connsiteX10" fmla="*/ 850005 w 1375463"/>
                <a:gd name="connsiteY10" fmla="*/ 69546 h 298790"/>
                <a:gd name="connsiteX11" fmla="*/ 886066 w 1375463"/>
                <a:gd name="connsiteY11" fmla="*/ 51516 h 298790"/>
                <a:gd name="connsiteX12" fmla="*/ 973642 w 1375463"/>
                <a:gd name="connsiteY12" fmla="*/ 20606 h 298790"/>
                <a:gd name="connsiteX13" fmla="*/ 1056067 w 1375463"/>
                <a:gd name="connsiteY13" fmla="*/ 0 h 298790"/>
                <a:gd name="connsiteX14" fmla="*/ 1084401 w 1375463"/>
                <a:gd name="connsiteY14" fmla="*/ 0 h 298790"/>
                <a:gd name="connsiteX15" fmla="*/ 1110158 w 1375463"/>
                <a:gd name="connsiteY15" fmla="*/ 5152 h 298790"/>
                <a:gd name="connsiteX16" fmla="*/ 1151371 w 1375463"/>
                <a:gd name="connsiteY16" fmla="*/ 28334 h 298790"/>
                <a:gd name="connsiteX17" fmla="*/ 1220917 w 1375463"/>
                <a:gd name="connsiteY17" fmla="*/ 69546 h 298790"/>
                <a:gd name="connsiteX18" fmla="*/ 1280160 w 1375463"/>
                <a:gd name="connsiteY18" fmla="*/ 103031 h 298790"/>
                <a:gd name="connsiteX19" fmla="*/ 1316220 w 1375463"/>
                <a:gd name="connsiteY19" fmla="*/ 126213 h 298790"/>
                <a:gd name="connsiteX20" fmla="*/ 1347130 w 1375463"/>
                <a:gd name="connsiteY20" fmla="*/ 149395 h 298790"/>
                <a:gd name="connsiteX21" fmla="*/ 1360009 w 1375463"/>
                <a:gd name="connsiteY21" fmla="*/ 167425 h 298790"/>
                <a:gd name="connsiteX22" fmla="*/ 1372887 w 1375463"/>
                <a:gd name="connsiteY22" fmla="*/ 188032 h 298790"/>
                <a:gd name="connsiteX23" fmla="*/ 1375463 w 1375463"/>
                <a:gd name="connsiteY23" fmla="*/ 200910 h 298790"/>
                <a:gd name="connsiteX24" fmla="*/ 1375463 w 1375463"/>
                <a:gd name="connsiteY24" fmla="*/ 221517 h 298790"/>
                <a:gd name="connsiteX25" fmla="*/ 1365160 w 1375463"/>
                <a:gd name="connsiteY25" fmla="*/ 247274 h 298790"/>
                <a:gd name="connsiteX26" fmla="*/ 1344554 w 1375463"/>
                <a:gd name="connsiteY26" fmla="*/ 275608 h 298790"/>
                <a:gd name="connsiteX27" fmla="*/ 1323948 w 1375463"/>
                <a:gd name="connsiteY27" fmla="*/ 298790 h 298790"/>
                <a:gd name="connsiteX28" fmla="*/ 1001976 w 1375463"/>
                <a:gd name="connsiteY28" fmla="*/ 242123 h 298790"/>
                <a:gd name="connsiteX29" fmla="*/ 963339 w 1375463"/>
                <a:gd name="connsiteY29" fmla="*/ 231820 h 298790"/>
                <a:gd name="connsiteX30" fmla="*/ 927278 w 1375463"/>
                <a:gd name="connsiteY30" fmla="*/ 229244 h 298790"/>
                <a:gd name="connsiteX31" fmla="*/ 821672 w 1375463"/>
                <a:gd name="connsiteY31" fmla="*/ 239547 h 298790"/>
                <a:gd name="connsiteX32" fmla="*/ 620761 w 1375463"/>
                <a:gd name="connsiteY32" fmla="*/ 260153 h 298790"/>
                <a:gd name="connsiteX33" fmla="*/ 435305 w 1375463"/>
                <a:gd name="connsiteY33" fmla="*/ 278184 h 29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5463" h="298790">
                  <a:moveTo>
                    <a:pt x="435305" y="278184"/>
                  </a:moveTo>
                  <a:lnTo>
                    <a:pt x="280759" y="291063"/>
                  </a:lnTo>
                  <a:lnTo>
                    <a:pt x="146819" y="293638"/>
                  </a:lnTo>
                  <a:lnTo>
                    <a:pt x="0" y="293638"/>
                  </a:lnTo>
                  <a:lnTo>
                    <a:pt x="48939" y="133940"/>
                  </a:lnTo>
                  <a:lnTo>
                    <a:pt x="193183" y="139092"/>
                  </a:lnTo>
                  <a:lnTo>
                    <a:pt x="342578" y="133940"/>
                  </a:lnTo>
                  <a:lnTo>
                    <a:pt x="468791" y="126213"/>
                  </a:lnTo>
                  <a:lnTo>
                    <a:pt x="636216" y="105607"/>
                  </a:lnTo>
                  <a:lnTo>
                    <a:pt x="765005" y="85001"/>
                  </a:lnTo>
                  <a:lnTo>
                    <a:pt x="850005" y="69546"/>
                  </a:lnTo>
                  <a:lnTo>
                    <a:pt x="886066" y="51516"/>
                  </a:lnTo>
                  <a:lnTo>
                    <a:pt x="973642" y="20606"/>
                  </a:lnTo>
                  <a:lnTo>
                    <a:pt x="1056067" y="0"/>
                  </a:lnTo>
                  <a:lnTo>
                    <a:pt x="1084401" y="0"/>
                  </a:lnTo>
                  <a:lnTo>
                    <a:pt x="1110158" y="5152"/>
                  </a:lnTo>
                  <a:lnTo>
                    <a:pt x="1151371" y="28334"/>
                  </a:lnTo>
                  <a:lnTo>
                    <a:pt x="1220917" y="69546"/>
                  </a:lnTo>
                  <a:lnTo>
                    <a:pt x="1280160" y="103031"/>
                  </a:lnTo>
                  <a:lnTo>
                    <a:pt x="1316220" y="126213"/>
                  </a:lnTo>
                  <a:lnTo>
                    <a:pt x="1347130" y="149395"/>
                  </a:lnTo>
                  <a:lnTo>
                    <a:pt x="1360009" y="167425"/>
                  </a:lnTo>
                  <a:lnTo>
                    <a:pt x="1372887" y="188032"/>
                  </a:lnTo>
                  <a:lnTo>
                    <a:pt x="1375463" y="200910"/>
                  </a:lnTo>
                  <a:lnTo>
                    <a:pt x="1375463" y="221517"/>
                  </a:lnTo>
                  <a:lnTo>
                    <a:pt x="1365160" y="247274"/>
                  </a:lnTo>
                  <a:lnTo>
                    <a:pt x="1344554" y="275608"/>
                  </a:lnTo>
                  <a:lnTo>
                    <a:pt x="1323948" y="298790"/>
                  </a:lnTo>
                  <a:lnTo>
                    <a:pt x="1001976" y="242123"/>
                  </a:lnTo>
                  <a:lnTo>
                    <a:pt x="963339" y="231820"/>
                  </a:lnTo>
                  <a:lnTo>
                    <a:pt x="927278" y="229244"/>
                  </a:lnTo>
                  <a:lnTo>
                    <a:pt x="821672" y="239547"/>
                  </a:lnTo>
                  <a:lnTo>
                    <a:pt x="620761" y="260153"/>
                  </a:lnTo>
                  <a:lnTo>
                    <a:pt x="435305" y="2781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0">
              <a:extLst>
                <a:ext uri="{FF2B5EF4-FFF2-40B4-BE49-F238E27FC236}">
                  <a16:creationId xmlns:a16="http://schemas.microsoft.com/office/drawing/2014/main" id="{D3C109DB-6220-4CF1-8804-3E6E1E8FAC7C}"/>
                </a:ext>
              </a:extLst>
            </p:cNvPr>
            <p:cNvSpPr/>
            <p:nvPr/>
          </p:nvSpPr>
          <p:spPr>
            <a:xfrm rot="16200000">
              <a:off x="6119020" y="4090195"/>
              <a:ext cx="2462213" cy="1279525"/>
            </a:xfrm>
            <a:custGeom>
              <a:avLst/>
              <a:gdLst>
                <a:gd name="connsiteX0" fmla="*/ 1345406 w 2462212"/>
                <a:gd name="connsiteY0" fmla="*/ 669131 h 1278731"/>
                <a:gd name="connsiteX1" fmla="*/ 1219200 w 2462212"/>
                <a:gd name="connsiteY1" fmla="*/ 621506 h 1278731"/>
                <a:gd name="connsiteX2" fmla="*/ 1102519 w 2462212"/>
                <a:gd name="connsiteY2" fmla="*/ 573881 h 1278731"/>
                <a:gd name="connsiteX3" fmla="*/ 983456 w 2462212"/>
                <a:gd name="connsiteY3" fmla="*/ 519112 h 1278731"/>
                <a:gd name="connsiteX4" fmla="*/ 883444 w 2462212"/>
                <a:gd name="connsiteY4" fmla="*/ 469106 h 1278731"/>
                <a:gd name="connsiteX5" fmla="*/ 792956 w 2462212"/>
                <a:gd name="connsiteY5" fmla="*/ 421481 h 1278731"/>
                <a:gd name="connsiteX6" fmla="*/ 719137 w 2462212"/>
                <a:gd name="connsiteY6" fmla="*/ 376237 h 1278731"/>
                <a:gd name="connsiteX7" fmla="*/ 652462 w 2462212"/>
                <a:gd name="connsiteY7" fmla="*/ 333375 h 1278731"/>
                <a:gd name="connsiteX8" fmla="*/ 578644 w 2462212"/>
                <a:gd name="connsiteY8" fmla="*/ 278606 h 1278731"/>
                <a:gd name="connsiteX9" fmla="*/ 514350 w 2462212"/>
                <a:gd name="connsiteY9" fmla="*/ 221456 h 1278731"/>
                <a:gd name="connsiteX10" fmla="*/ 469106 w 2462212"/>
                <a:gd name="connsiteY10" fmla="*/ 171450 h 1278731"/>
                <a:gd name="connsiteX11" fmla="*/ 438150 w 2462212"/>
                <a:gd name="connsiteY11" fmla="*/ 126206 h 1278731"/>
                <a:gd name="connsiteX12" fmla="*/ 57150 w 2462212"/>
                <a:gd name="connsiteY12" fmla="*/ 0 h 1278731"/>
                <a:gd name="connsiteX13" fmla="*/ 23812 w 2462212"/>
                <a:gd name="connsiteY13" fmla="*/ 19050 h 1278731"/>
                <a:gd name="connsiteX14" fmla="*/ 7144 w 2462212"/>
                <a:gd name="connsiteY14" fmla="*/ 35719 h 1278731"/>
                <a:gd name="connsiteX15" fmla="*/ 0 w 2462212"/>
                <a:gd name="connsiteY15" fmla="*/ 47625 h 1278731"/>
                <a:gd name="connsiteX16" fmla="*/ 0 w 2462212"/>
                <a:gd name="connsiteY16" fmla="*/ 59531 h 1278731"/>
                <a:gd name="connsiteX17" fmla="*/ 4762 w 2462212"/>
                <a:gd name="connsiteY17" fmla="*/ 80962 h 1278731"/>
                <a:gd name="connsiteX18" fmla="*/ 23812 w 2462212"/>
                <a:gd name="connsiteY18" fmla="*/ 109537 h 1278731"/>
                <a:gd name="connsiteX19" fmla="*/ 76200 w 2462212"/>
                <a:gd name="connsiteY19" fmla="*/ 169069 h 1278731"/>
                <a:gd name="connsiteX20" fmla="*/ 147637 w 2462212"/>
                <a:gd name="connsiteY20" fmla="*/ 247650 h 1278731"/>
                <a:gd name="connsiteX21" fmla="*/ 240506 w 2462212"/>
                <a:gd name="connsiteY21" fmla="*/ 340519 h 1278731"/>
                <a:gd name="connsiteX22" fmla="*/ 316706 w 2462212"/>
                <a:gd name="connsiteY22" fmla="*/ 409575 h 1278731"/>
                <a:gd name="connsiteX23" fmla="*/ 390525 w 2462212"/>
                <a:gd name="connsiteY23" fmla="*/ 466725 h 1278731"/>
                <a:gd name="connsiteX24" fmla="*/ 490537 w 2462212"/>
                <a:gd name="connsiteY24" fmla="*/ 540544 h 1278731"/>
                <a:gd name="connsiteX25" fmla="*/ 559594 w 2462212"/>
                <a:gd name="connsiteY25" fmla="*/ 585787 h 1278731"/>
                <a:gd name="connsiteX26" fmla="*/ 664369 w 2462212"/>
                <a:gd name="connsiteY26" fmla="*/ 650081 h 1278731"/>
                <a:gd name="connsiteX27" fmla="*/ 807244 w 2462212"/>
                <a:gd name="connsiteY27" fmla="*/ 716756 h 1278731"/>
                <a:gd name="connsiteX28" fmla="*/ 933450 w 2462212"/>
                <a:gd name="connsiteY28" fmla="*/ 771525 h 1278731"/>
                <a:gd name="connsiteX29" fmla="*/ 1107281 w 2462212"/>
                <a:gd name="connsiteY29" fmla="*/ 840581 h 1278731"/>
                <a:gd name="connsiteX30" fmla="*/ 1295400 w 2462212"/>
                <a:gd name="connsiteY30" fmla="*/ 909637 h 1278731"/>
                <a:gd name="connsiteX31" fmla="*/ 1533525 w 2462212"/>
                <a:gd name="connsiteY31" fmla="*/ 988219 h 1278731"/>
                <a:gd name="connsiteX32" fmla="*/ 1735931 w 2462212"/>
                <a:gd name="connsiteY32" fmla="*/ 1050131 h 1278731"/>
                <a:gd name="connsiteX33" fmla="*/ 1921669 w 2462212"/>
                <a:gd name="connsiteY33" fmla="*/ 1102519 h 1278731"/>
                <a:gd name="connsiteX34" fmla="*/ 2100262 w 2462212"/>
                <a:gd name="connsiteY34" fmla="*/ 1150144 h 1278731"/>
                <a:gd name="connsiteX35" fmla="*/ 2245519 w 2462212"/>
                <a:gd name="connsiteY35" fmla="*/ 1185862 h 1278731"/>
                <a:gd name="connsiteX36" fmla="*/ 2316956 w 2462212"/>
                <a:gd name="connsiteY36" fmla="*/ 1209675 h 1278731"/>
                <a:gd name="connsiteX37" fmla="*/ 2350294 w 2462212"/>
                <a:gd name="connsiteY37" fmla="*/ 1226344 h 1278731"/>
                <a:gd name="connsiteX38" fmla="*/ 2376487 w 2462212"/>
                <a:gd name="connsiteY38" fmla="*/ 1238250 h 1278731"/>
                <a:gd name="connsiteX39" fmla="*/ 2390775 w 2462212"/>
                <a:gd name="connsiteY39" fmla="*/ 1247775 h 1278731"/>
                <a:gd name="connsiteX40" fmla="*/ 2436019 w 2462212"/>
                <a:gd name="connsiteY40" fmla="*/ 1278731 h 1278731"/>
                <a:gd name="connsiteX41" fmla="*/ 2462212 w 2462212"/>
                <a:gd name="connsiteY41" fmla="*/ 883444 h 1278731"/>
                <a:gd name="connsiteX42" fmla="*/ 2450306 w 2462212"/>
                <a:gd name="connsiteY42" fmla="*/ 919162 h 1278731"/>
                <a:gd name="connsiteX43" fmla="*/ 2436019 w 2462212"/>
                <a:gd name="connsiteY43" fmla="*/ 938212 h 1278731"/>
                <a:gd name="connsiteX44" fmla="*/ 2416969 w 2462212"/>
                <a:gd name="connsiteY44" fmla="*/ 947737 h 1278731"/>
                <a:gd name="connsiteX45" fmla="*/ 2386012 w 2462212"/>
                <a:gd name="connsiteY45" fmla="*/ 952500 h 1278731"/>
                <a:gd name="connsiteX46" fmla="*/ 2350294 w 2462212"/>
                <a:gd name="connsiteY46" fmla="*/ 947737 h 1278731"/>
                <a:gd name="connsiteX47" fmla="*/ 2295525 w 2462212"/>
                <a:gd name="connsiteY47" fmla="*/ 935831 h 1278731"/>
                <a:gd name="connsiteX48" fmla="*/ 2150269 w 2462212"/>
                <a:gd name="connsiteY48" fmla="*/ 902494 h 1278731"/>
                <a:gd name="connsiteX49" fmla="*/ 1976437 w 2462212"/>
                <a:gd name="connsiteY49" fmla="*/ 859631 h 1278731"/>
                <a:gd name="connsiteX50" fmla="*/ 1766887 w 2462212"/>
                <a:gd name="connsiteY50" fmla="*/ 802481 h 1278731"/>
                <a:gd name="connsiteX51" fmla="*/ 1540669 w 2462212"/>
                <a:gd name="connsiteY51" fmla="*/ 735806 h 1278731"/>
                <a:gd name="connsiteX52" fmla="*/ 1345406 w 2462212"/>
                <a:gd name="connsiteY52" fmla="*/ 669131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62212" h="1278731">
                  <a:moveTo>
                    <a:pt x="1345406" y="669131"/>
                  </a:moveTo>
                  <a:lnTo>
                    <a:pt x="1219200" y="621506"/>
                  </a:lnTo>
                  <a:lnTo>
                    <a:pt x="1102519" y="573881"/>
                  </a:lnTo>
                  <a:lnTo>
                    <a:pt x="983456" y="519112"/>
                  </a:lnTo>
                  <a:lnTo>
                    <a:pt x="883444" y="469106"/>
                  </a:lnTo>
                  <a:lnTo>
                    <a:pt x="792956" y="421481"/>
                  </a:lnTo>
                  <a:lnTo>
                    <a:pt x="719137" y="376237"/>
                  </a:lnTo>
                  <a:lnTo>
                    <a:pt x="652462" y="333375"/>
                  </a:lnTo>
                  <a:lnTo>
                    <a:pt x="578644" y="278606"/>
                  </a:lnTo>
                  <a:lnTo>
                    <a:pt x="514350" y="221456"/>
                  </a:lnTo>
                  <a:lnTo>
                    <a:pt x="469106" y="171450"/>
                  </a:lnTo>
                  <a:lnTo>
                    <a:pt x="438150" y="126206"/>
                  </a:lnTo>
                  <a:lnTo>
                    <a:pt x="57150" y="0"/>
                  </a:lnTo>
                  <a:lnTo>
                    <a:pt x="23812" y="19050"/>
                  </a:lnTo>
                  <a:lnTo>
                    <a:pt x="7144" y="35719"/>
                  </a:lnTo>
                  <a:lnTo>
                    <a:pt x="0" y="47625"/>
                  </a:lnTo>
                  <a:lnTo>
                    <a:pt x="0" y="59531"/>
                  </a:lnTo>
                  <a:lnTo>
                    <a:pt x="4762" y="80962"/>
                  </a:lnTo>
                  <a:lnTo>
                    <a:pt x="23812" y="109537"/>
                  </a:lnTo>
                  <a:lnTo>
                    <a:pt x="76200" y="169069"/>
                  </a:lnTo>
                  <a:lnTo>
                    <a:pt x="147637" y="247650"/>
                  </a:lnTo>
                  <a:lnTo>
                    <a:pt x="240506" y="340519"/>
                  </a:lnTo>
                  <a:lnTo>
                    <a:pt x="316706" y="409575"/>
                  </a:lnTo>
                  <a:lnTo>
                    <a:pt x="390525" y="466725"/>
                  </a:lnTo>
                  <a:lnTo>
                    <a:pt x="490537" y="540544"/>
                  </a:lnTo>
                  <a:lnTo>
                    <a:pt x="559594" y="585787"/>
                  </a:lnTo>
                  <a:lnTo>
                    <a:pt x="664369" y="650081"/>
                  </a:lnTo>
                  <a:lnTo>
                    <a:pt x="807244" y="716756"/>
                  </a:lnTo>
                  <a:lnTo>
                    <a:pt x="933450" y="771525"/>
                  </a:lnTo>
                  <a:lnTo>
                    <a:pt x="1107281" y="840581"/>
                  </a:lnTo>
                  <a:lnTo>
                    <a:pt x="1295400" y="909637"/>
                  </a:lnTo>
                  <a:lnTo>
                    <a:pt x="1533525" y="988219"/>
                  </a:lnTo>
                  <a:lnTo>
                    <a:pt x="1735931" y="1050131"/>
                  </a:lnTo>
                  <a:lnTo>
                    <a:pt x="1921669" y="1102519"/>
                  </a:lnTo>
                  <a:lnTo>
                    <a:pt x="2100262" y="1150144"/>
                  </a:lnTo>
                  <a:lnTo>
                    <a:pt x="2245519" y="1185862"/>
                  </a:lnTo>
                  <a:lnTo>
                    <a:pt x="2316956" y="1209675"/>
                  </a:lnTo>
                  <a:lnTo>
                    <a:pt x="2350294" y="1226344"/>
                  </a:lnTo>
                  <a:lnTo>
                    <a:pt x="2376487" y="1238250"/>
                  </a:lnTo>
                  <a:lnTo>
                    <a:pt x="2390775" y="1247775"/>
                  </a:lnTo>
                  <a:lnTo>
                    <a:pt x="2436019" y="1278731"/>
                  </a:lnTo>
                  <a:lnTo>
                    <a:pt x="2462212" y="883444"/>
                  </a:lnTo>
                  <a:lnTo>
                    <a:pt x="2450306" y="919162"/>
                  </a:lnTo>
                  <a:lnTo>
                    <a:pt x="2436019" y="938212"/>
                  </a:lnTo>
                  <a:lnTo>
                    <a:pt x="2416969" y="947737"/>
                  </a:lnTo>
                  <a:lnTo>
                    <a:pt x="2386012" y="952500"/>
                  </a:lnTo>
                  <a:lnTo>
                    <a:pt x="2350294" y="947737"/>
                  </a:lnTo>
                  <a:lnTo>
                    <a:pt x="2295525" y="935831"/>
                  </a:lnTo>
                  <a:lnTo>
                    <a:pt x="2150269" y="902494"/>
                  </a:lnTo>
                  <a:lnTo>
                    <a:pt x="1976437" y="859631"/>
                  </a:lnTo>
                  <a:lnTo>
                    <a:pt x="1766887" y="802481"/>
                  </a:lnTo>
                  <a:lnTo>
                    <a:pt x="1540669" y="735806"/>
                  </a:lnTo>
                  <a:lnTo>
                    <a:pt x="1345406" y="669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1">
              <a:extLst>
                <a:ext uri="{FF2B5EF4-FFF2-40B4-BE49-F238E27FC236}">
                  <a16:creationId xmlns:a16="http://schemas.microsoft.com/office/drawing/2014/main" id="{8F6E7673-F984-4AE7-BDDF-CBCEA161BB23}"/>
                </a:ext>
              </a:extLst>
            </p:cNvPr>
            <p:cNvSpPr/>
            <p:nvPr/>
          </p:nvSpPr>
          <p:spPr>
            <a:xfrm rot="16200000">
              <a:off x="6189664" y="5251451"/>
              <a:ext cx="649287" cy="754063"/>
            </a:xfrm>
            <a:custGeom>
              <a:avLst/>
              <a:gdLst>
                <a:gd name="connsiteX0" fmla="*/ 590550 w 650081"/>
                <a:gd name="connsiteY0" fmla="*/ 195262 h 754856"/>
                <a:gd name="connsiteX1" fmla="*/ 538162 w 650081"/>
                <a:gd name="connsiteY1" fmla="*/ 328612 h 754856"/>
                <a:gd name="connsiteX2" fmla="*/ 490537 w 650081"/>
                <a:gd name="connsiteY2" fmla="*/ 442912 h 754856"/>
                <a:gd name="connsiteX3" fmla="*/ 442912 w 650081"/>
                <a:gd name="connsiteY3" fmla="*/ 561975 h 754856"/>
                <a:gd name="connsiteX4" fmla="*/ 428625 w 650081"/>
                <a:gd name="connsiteY4" fmla="*/ 654843 h 754856"/>
                <a:gd name="connsiteX5" fmla="*/ 426243 w 650081"/>
                <a:gd name="connsiteY5" fmla="*/ 683418 h 754856"/>
                <a:gd name="connsiteX6" fmla="*/ 433387 w 650081"/>
                <a:gd name="connsiteY6" fmla="*/ 707231 h 754856"/>
                <a:gd name="connsiteX7" fmla="*/ 464343 w 650081"/>
                <a:gd name="connsiteY7" fmla="*/ 754856 h 754856"/>
                <a:gd name="connsiteX8" fmla="*/ 0 w 650081"/>
                <a:gd name="connsiteY8" fmla="*/ 611981 h 754856"/>
                <a:gd name="connsiteX9" fmla="*/ 23812 w 650081"/>
                <a:gd name="connsiteY9" fmla="*/ 588168 h 754856"/>
                <a:gd name="connsiteX10" fmla="*/ 52387 w 650081"/>
                <a:gd name="connsiteY10" fmla="*/ 571500 h 754856"/>
                <a:gd name="connsiteX11" fmla="*/ 104775 w 650081"/>
                <a:gd name="connsiteY11" fmla="*/ 545306 h 754856"/>
                <a:gd name="connsiteX12" fmla="*/ 188118 w 650081"/>
                <a:gd name="connsiteY12" fmla="*/ 500062 h 754856"/>
                <a:gd name="connsiteX13" fmla="*/ 276225 w 650081"/>
                <a:gd name="connsiteY13" fmla="*/ 442912 h 754856"/>
                <a:gd name="connsiteX14" fmla="*/ 311943 w 650081"/>
                <a:gd name="connsiteY14" fmla="*/ 421481 h 754856"/>
                <a:gd name="connsiteX15" fmla="*/ 364331 w 650081"/>
                <a:gd name="connsiteY15" fmla="*/ 361950 h 754856"/>
                <a:gd name="connsiteX16" fmla="*/ 466725 w 650081"/>
                <a:gd name="connsiteY16" fmla="*/ 235743 h 754856"/>
                <a:gd name="connsiteX17" fmla="*/ 576262 w 650081"/>
                <a:gd name="connsiteY17" fmla="*/ 61912 h 754856"/>
                <a:gd name="connsiteX18" fmla="*/ 604837 w 650081"/>
                <a:gd name="connsiteY18" fmla="*/ 14287 h 754856"/>
                <a:gd name="connsiteX19" fmla="*/ 616743 w 650081"/>
                <a:gd name="connsiteY19" fmla="*/ 4762 h 754856"/>
                <a:gd name="connsiteX20" fmla="*/ 633412 w 650081"/>
                <a:gd name="connsiteY20" fmla="*/ 0 h 754856"/>
                <a:gd name="connsiteX21" fmla="*/ 642937 w 650081"/>
                <a:gd name="connsiteY21" fmla="*/ 4762 h 754856"/>
                <a:gd name="connsiteX22" fmla="*/ 650081 w 650081"/>
                <a:gd name="connsiteY22" fmla="*/ 16668 h 754856"/>
                <a:gd name="connsiteX23" fmla="*/ 650081 w 650081"/>
                <a:gd name="connsiteY23" fmla="*/ 38100 h 754856"/>
                <a:gd name="connsiteX24" fmla="*/ 640556 w 650081"/>
                <a:gd name="connsiteY24" fmla="*/ 83343 h 754856"/>
                <a:gd name="connsiteX25" fmla="*/ 590550 w 650081"/>
                <a:gd name="connsiteY25" fmla="*/ 195262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0081" h="754856">
                  <a:moveTo>
                    <a:pt x="590550" y="195262"/>
                  </a:moveTo>
                  <a:lnTo>
                    <a:pt x="538162" y="328612"/>
                  </a:lnTo>
                  <a:lnTo>
                    <a:pt x="490537" y="442912"/>
                  </a:lnTo>
                  <a:lnTo>
                    <a:pt x="442912" y="561975"/>
                  </a:lnTo>
                  <a:lnTo>
                    <a:pt x="428625" y="654843"/>
                  </a:lnTo>
                  <a:lnTo>
                    <a:pt x="426243" y="683418"/>
                  </a:lnTo>
                  <a:lnTo>
                    <a:pt x="433387" y="707231"/>
                  </a:lnTo>
                  <a:lnTo>
                    <a:pt x="464343" y="754856"/>
                  </a:lnTo>
                  <a:lnTo>
                    <a:pt x="0" y="611981"/>
                  </a:lnTo>
                  <a:lnTo>
                    <a:pt x="23812" y="588168"/>
                  </a:lnTo>
                  <a:lnTo>
                    <a:pt x="52387" y="571500"/>
                  </a:lnTo>
                  <a:lnTo>
                    <a:pt x="104775" y="545306"/>
                  </a:lnTo>
                  <a:lnTo>
                    <a:pt x="188118" y="500062"/>
                  </a:lnTo>
                  <a:lnTo>
                    <a:pt x="276225" y="442912"/>
                  </a:lnTo>
                  <a:lnTo>
                    <a:pt x="311943" y="421481"/>
                  </a:lnTo>
                  <a:lnTo>
                    <a:pt x="364331" y="361950"/>
                  </a:lnTo>
                  <a:lnTo>
                    <a:pt x="466725" y="235743"/>
                  </a:lnTo>
                  <a:lnTo>
                    <a:pt x="576262" y="61912"/>
                  </a:lnTo>
                  <a:lnTo>
                    <a:pt x="604837" y="14287"/>
                  </a:lnTo>
                  <a:lnTo>
                    <a:pt x="616743" y="4762"/>
                  </a:lnTo>
                  <a:lnTo>
                    <a:pt x="633412" y="0"/>
                  </a:lnTo>
                  <a:lnTo>
                    <a:pt x="642937" y="4762"/>
                  </a:lnTo>
                  <a:lnTo>
                    <a:pt x="650081" y="16668"/>
                  </a:lnTo>
                  <a:lnTo>
                    <a:pt x="650081" y="38100"/>
                  </a:lnTo>
                  <a:lnTo>
                    <a:pt x="640556" y="83343"/>
                  </a:lnTo>
                  <a:lnTo>
                    <a:pt x="590550" y="195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9">
              <a:extLst>
                <a:ext uri="{FF2B5EF4-FFF2-40B4-BE49-F238E27FC236}">
                  <a16:creationId xmlns:a16="http://schemas.microsoft.com/office/drawing/2014/main" id="{2D555979-4F40-483A-9989-C247913B2026}"/>
                </a:ext>
              </a:extLst>
            </p:cNvPr>
            <p:cNvSpPr/>
            <p:nvPr/>
          </p:nvSpPr>
          <p:spPr>
            <a:xfrm rot="16200000">
              <a:off x="4604545" y="3069432"/>
              <a:ext cx="2841625" cy="1916113"/>
            </a:xfrm>
            <a:custGeom>
              <a:avLst/>
              <a:gdLst>
                <a:gd name="connsiteX0" fmla="*/ 1099856 w 2841079"/>
                <a:gd name="connsiteY0" fmla="*/ 909248 h 1916376"/>
                <a:gd name="connsiteX1" fmla="*/ 1012279 w 2841079"/>
                <a:gd name="connsiteY1" fmla="*/ 847429 h 1916376"/>
                <a:gd name="connsiteX2" fmla="*/ 922127 w 2841079"/>
                <a:gd name="connsiteY2" fmla="*/ 783035 h 1916376"/>
                <a:gd name="connsiteX3" fmla="*/ 850005 w 2841079"/>
                <a:gd name="connsiteY3" fmla="*/ 728944 h 1916376"/>
                <a:gd name="connsiteX4" fmla="*/ 772732 w 2841079"/>
                <a:gd name="connsiteY4" fmla="*/ 672277 h 1916376"/>
                <a:gd name="connsiteX5" fmla="*/ 692883 w 2841079"/>
                <a:gd name="connsiteY5" fmla="*/ 607882 h 1916376"/>
                <a:gd name="connsiteX6" fmla="*/ 615610 w 2841079"/>
                <a:gd name="connsiteY6" fmla="*/ 543488 h 1916376"/>
                <a:gd name="connsiteX7" fmla="*/ 530609 w 2841079"/>
                <a:gd name="connsiteY7" fmla="*/ 468790 h 1916376"/>
                <a:gd name="connsiteX8" fmla="*/ 412124 w 2841079"/>
                <a:gd name="connsiteY8" fmla="*/ 365760 h 1916376"/>
                <a:gd name="connsiteX9" fmla="*/ 337426 w 2841079"/>
                <a:gd name="connsiteY9" fmla="*/ 296214 h 1916376"/>
                <a:gd name="connsiteX10" fmla="*/ 242123 w 2841079"/>
                <a:gd name="connsiteY10" fmla="*/ 203486 h 1916376"/>
                <a:gd name="connsiteX11" fmla="*/ 157122 w 2841079"/>
                <a:gd name="connsiteY11" fmla="*/ 123637 h 1916376"/>
                <a:gd name="connsiteX12" fmla="*/ 77273 w 2841079"/>
                <a:gd name="connsiteY12" fmla="*/ 41212 h 1916376"/>
                <a:gd name="connsiteX13" fmla="*/ 51515 w 2841079"/>
                <a:gd name="connsiteY13" fmla="*/ 18030 h 1916376"/>
                <a:gd name="connsiteX14" fmla="*/ 30909 w 2841079"/>
                <a:gd name="connsiteY14" fmla="*/ 2575 h 1916376"/>
                <a:gd name="connsiteX15" fmla="*/ 7727 w 2841079"/>
                <a:gd name="connsiteY15" fmla="*/ 0 h 1916376"/>
                <a:gd name="connsiteX16" fmla="*/ 0 w 2841079"/>
                <a:gd name="connsiteY16" fmla="*/ 10303 h 1916376"/>
                <a:gd name="connsiteX17" fmla="*/ 2576 w 2841079"/>
                <a:gd name="connsiteY17" fmla="*/ 36060 h 1916376"/>
                <a:gd name="connsiteX18" fmla="*/ 7727 w 2841079"/>
                <a:gd name="connsiteY18" fmla="*/ 61818 h 1916376"/>
                <a:gd name="connsiteX19" fmla="*/ 30909 w 2841079"/>
                <a:gd name="connsiteY19" fmla="*/ 92727 h 1916376"/>
                <a:gd name="connsiteX20" fmla="*/ 87576 w 2841079"/>
                <a:gd name="connsiteY20" fmla="*/ 175152 h 1916376"/>
                <a:gd name="connsiteX21" fmla="*/ 164849 w 2841079"/>
                <a:gd name="connsiteY21" fmla="*/ 283335 h 1916376"/>
                <a:gd name="connsiteX22" fmla="*/ 260153 w 2841079"/>
                <a:gd name="connsiteY22" fmla="*/ 404396 h 1916376"/>
                <a:gd name="connsiteX23" fmla="*/ 368336 w 2841079"/>
                <a:gd name="connsiteY23" fmla="*/ 530609 h 1916376"/>
                <a:gd name="connsiteX24" fmla="*/ 476518 w 2841079"/>
                <a:gd name="connsiteY24" fmla="*/ 649095 h 1916376"/>
                <a:gd name="connsiteX25" fmla="*/ 576973 w 2841079"/>
                <a:gd name="connsiteY25" fmla="*/ 752126 h 1916376"/>
                <a:gd name="connsiteX26" fmla="*/ 685156 w 2841079"/>
                <a:gd name="connsiteY26" fmla="*/ 852581 h 1916376"/>
                <a:gd name="connsiteX27" fmla="*/ 790763 w 2841079"/>
                <a:gd name="connsiteY27" fmla="*/ 940157 h 1916376"/>
                <a:gd name="connsiteX28" fmla="*/ 898945 w 2841079"/>
                <a:gd name="connsiteY28" fmla="*/ 1025158 h 1916376"/>
                <a:gd name="connsiteX29" fmla="*/ 1020007 w 2841079"/>
                <a:gd name="connsiteY29" fmla="*/ 1117886 h 1916376"/>
                <a:gd name="connsiteX30" fmla="*/ 1164250 w 2841079"/>
                <a:gd name="connsiteY30" fmla="*/ 1220917 h 1916376"/>
                <a:gd name="connsiteX31" fmla="*/ 1300766 w 2841079"/>
                <a:gd name="connsiteY31" fmla="*/ 1316220 h 1916376"/>
                <a:gd name="connsiteX32" fmla="*/ 1432131 w 2841079"/>
                <a:gd name="connsiteY32" fmla="*/ 1401221 h 1916376"/>
                <a:gd name="connsiteX33" fmla="*/ 1550616 w 2841079"/>
                <a:gd name="connsiteY33" fmla="*/ 1470767 h 1916376"/>
                <a:gd name="connsiteX34" fmla="*/ 1684556 w 2841079"/>
                <a:gd name="connsiteY34" fmla="*/ 1548040 h 1916376"/>
                <a:gd name="connsiteX35" fmla="*/ 1774709 w 2841079"/>
                <a:gd name="connsiteY35" fmla="*/ 1594404 h 1916376"/>
                <a:gd name="connsiteX36" fmla="*/ 1898346 w 2841079"/>
                <a:gd name="connsiteY36" fmla="*/ 1653647 h 1916376"/>
                <a:gd name="connsiteX37" fmla="*/ 2060620 w 2841079"/>
                <a:gd name="connsiteY37" fmla="*/ 1720617 h 1916376"/>
                <a:gd name="connsiteX38" fmla="*/ 2143044 w 2841079"/>
                <a:gd name="connsiteY38" fmla="*/ 1748950 h 1916376"/>
                <a:gd name="connsiteX39" fmla="*/ 2276985 w 2841079"/>
                <a:gd name="connsiteY39" fmla="*/ 1795314 h 1916376"/>
                <a:gd name="connsiteX40" fmla="*/ 2354258 w 2841079"/>
                <a:gd name="connsiteY40" fmla="*/ 1818496 h 1916376"/>
                <a:gd name="connsiteX41" fmla="*/ 2372288 w 2841079"/>
                <a:gd name="connsiteY41" fmla="*/ 1823648 h 1916376"/>
                <a:gd name="connsiteX42" fmla="*/ 2385167 w 2841079"/>
                <a:gd name="connsiteY42" fmla="*/ 1844254 h 1916376"/>
                <a:gd name="connsiteX43" fmla="*/ 2413501 w 2841079"/>
                <a:gd name="connsiteY43" fmla="*/ 1880315 h 1916376"/>
                <a:gd name="connsiteX44" fmla="*/ 2431531 w 2841079"/>
                <a:gd name="connsiteY44" fmla="*/ 1895770 h 1916376"/>
                <a:gd name="connsiteX45" fmla="*/ 2452137 w 2841079"/>
                <a:gd name="connsiteY45" fmla="*/ 1908649 h 1916376"/>
                <a:gd name="connsiteX46" fmla="*/ 2475319 w 2841079"/>
                <a:gd name="connsiteY46" fmla="*/ 1916376 h 1916376"/>
                <a:gd name="connsiteX47" fmla="*/ 2495925 w 2841079"/>
                <a:gd name="connsiteY47" fmla="*/ 1916376 h 1916376"/>
                <a:gd name="connsiteX48" fmla="*/ 2524259 w 2841079"/>
                <a:gd name="connsiteY48" fmla="*/ 1908649 h 1916376"/>
                <a:gd name="connsiteX49" fmla="*/ 2555168 w 2841079"/>
                <a:gd name="connsiteY49" fmla="*/ 1890618 h 1916376"/>
                <a:gd name="connsiteX50" fmla="*/ 2583502 w 2841079"/>
                <a:gd name="connsiteY50" fmla="*/ 1859709 h 1916376"/>
                <a:gd name="connsiteX51" fmla="*/ 2663351 w 2841079"/>
                <a:gd name="connsiteY51" fmla="*/ 1743799 h 1916376"/>
                <a:gd name="connsiteX52" fmla="*/ 2743200 w 2841079"/>
                <a:gd name="connsiteY52" fmla="*/ 1609859 h 1916376"/>
                <a:gd name="connsiteX53" fmla="*/ 2841079 w 2841079"/>
                <a:gd name="connsiteY53" fmla="*/ 1442433 h 1916376"/>
                <a:gd name="connsiteX54" fmla="*/ 2807594 w 2841079"/>
                <a:gd name="connsiteY54" fmla="*/ 1362584 h 1916376"/>
                <a:gd name="connsiteX55" fmla="*/ 2766382 w 2841079"/>
                <a:gd name="connsiteY55" fmla="*/ 1416676 h 1916376"/>
                <a:gd name="connsiteX56" fmla="*/ 2727745 w 2841079"/>
                <a:gd name="connsiteY56" fmla="*/ 1452736 h 1916376"/>
                <a:gd name="connsiteX57" fmla="*/ 2689109 w 2841079"/>
                <a:gd name="connsiteY57" fmla="*/ 1478494 h 1916376"/>
                <a:gd name="connsiteX58" fmla="*/ 2645320 w 2841079"/>
                <a:gd name="connsiteY58" fmla="*/ 1499100 h 1916376"/>
                <a:gd name="connsiteX59" fmla="*/ 2593805 w 2841079"/>
                <a:gd name="connsiteY59" fmla="*/ 1514555 h 1916376"/>
                <a:gd name="connsiteX60" fmla="*/ 2542289 w 2841079"/>
                <a:gd name="connsiteY60" fmla="*/ 1527434 h 1916376"/>
                <a:gd name="connsiteX61" fmla="*/ 2490774 w 2841079"/>
                <a:gd name="connsiteY61" fmla="*/ 1535161 h 1916376"/>
                <a:gd name="connsiteX62" fmla="*/ 2436683 w 2841079"/>
                <a:gd name="connsiteY62" fmla="*/ 1537737 h 1916376"/>
                <a:gd name="connsiteX63" fmla="*/ 2380016 w 2841079"/>
                <a:gd name="connsiteY63" fmla="*/ 1532585 h 1916376"/>
                <a:gd name="connsiteX64" fmla="*/ 2320773 w 2841079"/>
                <a:gd name="connsiteY64" fmla="*/ 1519707 h 1916376"/>
                <a:gd name="connsiteX65" fmla="*/ 2228045 w 2841079"/>
                <a:gd name="connsiteY65" fmla="*/ 1491373 h 1916376"/>
                <a:gd name="connsiteX66" fmla="*/ 2078650 w 2841079"/>
                <a:gd name="connsiteY66" fmla="*/ 1434706 h 1916376"/>
                <a:gd name="connsiteX67" fmla="*/ 1918952 w 2841079"/>
                <a:gd name="connsiteY67" fmla="*/ 1362584 h 1916376"/>
                <a:gd name="connsiteX68" fmla="*/ 1756678 w 2841079"/>
                <a:gd name="connsiteY68" fmla="*/ 1285311 h 1916376"/>
                <a:gd name="connsiteX69" fmla="*/ 1622738 w 2841079"/>
                <a:gd name="connsiteY69" fmla="*/ 1218341 h 1916376"/>
                <a:gd name="connsiteX70" fmla="*/ 1465616 w 2841079"/>
                <a:gd name="connsiteY70" fmla="*/ 1135916 h 1916376"/>
                <a:gd name="connsiteX71" fmla="*/ 1262129 w 2841079"/>
                <a:gd name="connsiteY71" fmla="*/ 1014855 h 1916376"/>
                <a:gd name="connsiteX72" fmla="*/ 1099856 w 2841079"/>
                <a:gd name="connsiteY72" fmla="*/ 909248 h 191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41079" h="1916376">
                  <a:moveTo>
                    <a:pt x="1099856" y="909248"/>
                  </a:moveTo>
                  <a:lnTo>
                    <a:pt x="1012279" y="847429"/>
                  </a:lnTo>
                  <a:lnTo>
                    <a:pt x="922127" y="783035"/>
                  </a:lnTo>
                  <a:lnTo>
                    <a:pt x="850005" y="728944"/>
                  </a:lnTo>
                  <a:lnTo>
                    <a:pt x="772732" y="672277"/>
                  </a:lnTo>
                  <a:lnTo>
                    <a:pt x="692883" y="607882"/>
                  </a:lnTo>
                  <a:lnTo>
                    <a:pt x="615610" y="543488"/>
                  </a:lnTo>
                  <a:lnTo>
                    <a:pt x="530609" y="468790"/>
                  </a:lnTo>
                  <a:lnTo>
                    <a:pt x="412124" y="365760"/>
                  </a:lnTo>
                  <a:lnTo>
                    <a:pt x="337426" y="296214"/>
                  </a:lnTo>
                  <a:lnTo>
                    <a:pt x="242123" y="203486"/>
                  </a:lnTo>
                  <a:lnTo>
                    <a:pt x="157122" y="123637"/>
                  </a:lnTo>
                  <a:lnTo>
                    <a:pt x="77273" y="41212"/>
                  </a:lnTo>
                  <a:lnTo>
                    <a:pt x="51515" y="18030"/>
                  </a:lnTo>
                  <a:lnTo>
                    <a:pt x="30909" y="2575"/>
                  </a:lnTo>
                  <a:lnTo>
                    <a:pt x="7727" y="0"/>
                  </a:lnTo>
                  <a:lnTo>
                    <a:pt x="0" y="10303"/>
                  </a:lnTo>
                  <a:lnTo>
                    <a:pt x="2576" y="36060"/>
                  </a:lnTo>
                  <a:lnTo>
                    <a:pt x="7727" y="61818"/>
                  </a:lnTo>
                  <a:lnTo>
                    <a:pt x="30909" y="92727"/>
                  </a:lnTo>
                  <a:lnTo>
                    <a:pt x="87576" y="175152"/>
                  </a:lnTo>
                  <a:lnTo>
                    <a:pt x="164849" y="283335"/>
                  </a:lnTo>
                  <a:lnTo>
                    <a:pt x="260153" y="404396"/>
                  </a:lnTo>
                  <a:lnTo>
                    <a:pt x="368336" y="530609"/>
                  </a:lnTo>
                  <a:lnTo>
                    <a:pt x="476518" y="649095"/>
                  </a:lnTo>
                  <a:lnTo>
                    <a:pt x="576973" y="752126"/>
                  </a:lnTo>
                  <a:lnTo>
                    <a:pt x="685156" y="852581"/>
                  </a:lnTo>
                  <a:lnTo>
                    <a:pt x="790763" y="940157"/>
                  </a:lnTo>
                  <a:lnTo>
                    <a:pt x="898945" y="1025158"/>
                  </a:lnTo>
                  <a:lnTo>
                    <a:pt x="1020007" y="1117886"/>
                  </a:lnTo>
                  <a:lnTo>
                    <a:pt x="1164250" y="1220917"/>
                  </a:lnTo>
                  <a:lnTo>
                    <a:pt x="1300766" y="1316220"/>
                  </a:lnTo>
                  <a:lnTo>
                    <a:pt x="1432131" y="1401221"/>
                  </a:lnTo>
                  <a:lnTo>
                    <a:pt x="1550616" y="1470767"/>
                  </a:lnTo>
                  <a:lnTo>
                    <a:pt x="1684556" y="1548040"/>
                  </a:lnTo>
                  <a:lnTo>
                    <a:pt x="1774709" y="1594404"/>
                  </a:lnTo>
                  <a:lnTo>
                    <a:pt x="1898346" y="1653647"/>
                  </a:lnTo>
                  <a:lnTo>
                    <a:pt x="2060620" y="1720617"/>
                  </a:lnTo>
                  <a:lnTo>
                    <a:pt x="2143044" y="1748950"/>
                  </a:lnTo>
                  <a:lnTo>
                    <a:pt x="2276985" y="1795314"/>
                  </a:lnTo>
                  <a:lnTo>
                    <a:pt x="2354258" y="1818496"/>
                  </a:lnTo>
                  <a:lnTo>
                    <a:pt x="2372288" y="1823648"/>
                  </a:lnTo>
                  <a:lnTo>
                    <a:pt x="2385167" y="1844254"/>
                  </a:lnTo>
                  <a:lnTo>
                    <a:pt x="2413501" y="1880315"/>
                  </a:lnTo>
                  <a:lnTo>
                    <a:pt x="2431531" y="1895770"/>
                  </a:lnTo>
                  <a:lnTo>
                    <a:pt x="2452137" y="1908649"/>
                  </a:lnTo>
                  <a:lnTo>
                    <a:pt x="2475319" y="1916376"/>
                  </a:lnTo>
                  <a:lnTo>
                    <a:pt x="2495925" y="1916376"/>
                  </a:lnTo>
                  <a:lnTo>
                    <a:pt x="2524259" y="1908649"/>
                  </a:lnTo>
                  <a:lnTo>
                    <a:pt x="2555168" y="1890618"/>
                  </a:lnTo>
                  <a:lnTo>
                    <a:pt x="2583502" y="1859709"/>
                  </a:lnTo>
                  <a:lnTo>
                    <a:pt x="2663351" y="1743799"/>
                  </a:lnTo>
                  <a:lnTo>
                    <a:pt x="2743200" y="1609859"/>
                  </a:lnTo>
                  <a:lnTo>
                    <a:pt x="2841079" y="1442433"/>
                  </a:lnTo>
                  <a:lnTo>
                    <a:pt x="2807594" y="1362584"/>
                  </a:lnTo>
                  <a:lnTo>
                    <a:pt x="2766382" y="1416676"/>
                  </a:lnTo>
                  <a:lnTo>
                    <a:pt x="2727745" y="1452736"/>
                  </a:lnTo>
                  <a:lnTo>
                    <a:pt x="2689109" y="1478494"/>
                  </a:lnTo>
                  <a:lnTo>
                    <a:pt x="2645320" y="1499100"/>
                  </a:lnTo>
                  <a:lnTo>
                    <a:pt x="2593805" y="1514555"/>
                  </a:lnTo>
                  <a:lnTo>
                    <a:pt x="2542289" y="1527434"/>
                  </a:lnTo>
                  <a:lnTo>
                    <a:pt x="2490774" y="1535161"/>
                  </a:lnTo>
                  <a:lnTo>
                    <a:pt x="2436683" y="1537737"/>
                  </a:lnTo>
                  <a:lnTo>
                    <a:pt x="2380016" y="1532585"/>
                  </a:lnTo>
                  <a:lnTo>
                    <a:pt x="2320773" y="1519707"/>
                  </a:lnTo>
                  <a:lnTo>
                    <a:pt x="2228045" y="1491373"/>
                  </a:lnTo>
                  <a:lnTo>
                    <a:pt x="2078650" y="1434706"/>
                  </a:lnTo>
                  <a:lnTo>
                    <a:pt x="1918952" y="1362584"/>
                  </a:lnTo>
                  <a:lnTo>
                    <a:pt x="1756678" y="1285311"/>
                  </a:lnTo>
                  <a:lnTo>
                    <a:pt x="1622738" y="1218341"/>
                  </a:lnTo>
                  <a:lnTo>
                    <a:pt x="1465616" y="1135916"/>
                  </a:lnTo>
                  <a:lnTo>
                    <a:pt x="1262129" y="1014855"/>
                  </a:lnTo>
                  <a:lnTo>
                    <a:pt x="1099856" y="9092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9821560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468669F8-48CC-485E-B65A-4D3A44C51992}"/>
              </a:ext>
            </a:extLst>
          </p:cNvPr>
          <p:cNvSpPr/>
          <p:nvPr/>
        </p:nvSpPr>
        <p:spPr>
          <a:xfrm>
            <a:off x="4903788" y="1817689"/>
            <a:ext cx="2335212" cy="536575"/>
          </a:xfrm>
          <a:custGeom>
            <a:avLst/>
            <a:gdLst>
              <a:gd name="connsiteX0" fmla="*/ 828675 w 2336006"/>
              <a:gd name="connsiteY0" fmla="*/ 438150 h 538162"/>
              <a:gd name="connsiteX1" fmla="*/ 1026319 w 2336006"/>
              <a:gd name="connsiteY1" fmla="*/ 397669 h 538162"/>
              <a:gd name="connsiteX2" fmla="*/ 1116806 w 2336006"/>
              <a:gd name="connsiteY2" fmla="*/ 378619 h 538162"/>
              <a:gd name="connsiteX3" fmla="*/ 1345406 w 2336006"/>
              <a:gd name="connsiteY3" fmla="*/ 335756 h 538162"/>
              <a:gd name="connsiteX4" fmla="*/ 1624012 w 2336006"/>
              <a:gd name="connsiteY4" fmla="*/ 302419 h 538162"/>
              <a:gd name="connsiteX5" fmla="*/ 1921669 w 2336006"/>
              <a:gd name="connsiteY5" fmla="*/ 266700 h 538162"/>
              <a:gd name="connsiteX6" fmla="*/ 2181225 w 2336006"/>
              <a:gd name="connsiteY6" fmla="*/ 235744 h 538162"/>
              <a:gd name="connsiteX7" fmla="*/ 2269331 w 2336006"/>
              <a:gd name="connsiteY7" fmla="*/ 223837 h 538162"/>
              <a:gd name="connsiteX8" fmla="*/ 2312194 w 2336006"/>
              <a:gd name="connsiteY8" fmla="*/ 209550 h 538162"/>
              <a:gd name="connsiteX9" fmla="*/ 2328862 w 2336006"/>
              <a:gd name="connsiteY9" fmla="*/ 195262 h 538162"/>
              <a:gd name="connsiteX10" fmla="*/ 2336006 w 2336006"/>
              <a:gd name="connsiteY10" fmla="*/ 180975 h 538162"/>
              <a:gd name="connsiteX11" fmla="*/ 2336006 w 2336006"/>
              <a:gd name="connsiteY11" fmla="*/ 171450 h 538162"/>
              <a:gd name="connsiteX12" fmla="*/ 2326481 w 2336006"/>
              <a:gd name="connsiteY12" fmla="*/ 150019 h 538162"/>
              <a:gd name="connsiteX13" fmla="*/ 2305050 w 2336006"/>
              <a:gd name="connsiteY13" fmla="*/ 121444 h 538162"/>
              <a:gd name="connsiteX14" fmla="*/ 2247900 w 2336006"/>
              <a:gd name="connsiteY14" fmla="*/ 78581 h 538162"/>
              <a:gd name="connsiteX15" fmla="*/ 2197894 w 2336006"/>
              <a:gd name="connsiteY15" fmla="*/ 54769 h 538162"/>
              <a:gd name="connsiteX16" fmla="*/ 2107406 w 2336006"/>
              <a:gd name="connsiteY16" fmla="*/ 23812 h 538162"/>
              <a:gd name="connsiteX17" fmla="*/ 2026444 w 2336006"/>
              <a:gd name="connsiteY17" fmla="*/ 4762 h 538162"/>
              <a:gd name="connsiteX18" fmla="*/ 1950244 w 2336006"/>
              <a:gd name="connsiteY18" fmla="*/ 0 h 538162"/>
              <a:gd name="connsiteX19" fmla="*/ 1926431 w 2336006"/>
              <a:gd name="connsiteY19" fmla="*/ 14287 h 538162"/>
              <a:gd name="connsiteX20" fmla="*/ 1905000 w 2336006"/>
              <a:gd name="connsiteY20" fmla="*/ 30956 h 538162"/>
              <a:gd name="connsiteX21" fmla="*/ 1857375 w 2336006"/>
              <a:gd name="connsiteY21" fmla="*/ 61912 h 538162"/>
              <a:gd name="connsiteX22" fmla="*/ 1776412 w 2336006"/>
              <a:gd name="connsiteY22" fmla="*/ 100012 h 538162"/>
              <a:gd name="connsiteX23" fmla="*/ 1702594 w 2336006"/>
              <a:gd name="connsiteY23" fmla="*/ 123825 h 538162"/>
              <a:gd name="connsiteX24" fmla="*/ 1554956 w 2336006"/>
              <a:gd name="connsiteY24" fmla="*/ 152400 h 538162"/>
              <a:gd name="connsiteX25" fmla="*/ 1412081 w 2336006"/>
              <a:gd name="connsiteY25" fmla="*/ 171450 h 538162"/>
              <a:gd name="connsiteX26" fmla="*/ 1295400 w 2336006"/>
              <a:gd name="connsiteY26" fmla="*/ 185737 h 538162"/>
              <a:gd name="connsiteX27" fmla="*/ 1033462 w 2336006"/>
              <a:gd name="connsiteY27" fmla="*/ 240506 h 538162"/>
              <a:gd name="connsiteX28" fmla="*/ 883444 w 2336006"/>
              <a:gd name="connsiteY28" fmla="*/ 266700 h 538162"/>
              <a:gd name="connsiteX29" fmla="*/ 735806 w 2336006"/>
              <a:gd name="connsiteY29" fmla="*/ 285750 h 538162"/>
              <a:gd name="connsiteX30" fmla="*/ 626269 w 2336006"/>
              <a:gd name="connsiteY30" fmla="*/ 295275 h 538162"/>
              <a:gd name="connsiteX31" fmla="*/ 528637 w 2336006"/>
              <a:gd name="connsiteY31" fmla="*/ 304800 h 538162"/>
              <a:gd name="connsiteX32" fmla="*/ 450056 w 2336006"/>
              <a:gd name="connsiteY32" fmla="*/ 307181 h 538162"/>
              <a:gd name="connsiteX33" fmla="*/ 352425 w 2336006"/>
              <a:gd name="connsiteY33" fmla="*/ 302419 h 538162"/>
              <a:gd name="connsiteX34" fmla="*/ 319087 w 2336006"/>
              <a:gd name="connsiteY34" fmla="*/ 297656 h 538162"/>
              <a:gd name="connsiteX35" fmla="*/ 254794 w 2336006"/>
              <a:gd name="connsiteY35" fmla="*/ 276225 h 538162"/>
              <a:gd name="connsiteX36" fmla="*/ 166687 w 2336006"/>
              <a:gd name="connsiteY36" fmla="*/ 235744 h 538162"/>
              <a:gd name="connsiteX37" fmla="*/ 88106 w 2336006"/>
              <a:gd name="connsiteY37" fmla="*/ 195262 h 538162"/>
              <a:gd name="connsiteX38" fmla="*/ 47625 w 2336006"/>
              <a:gd name="connsiteY38" fmla="*/ 171450 h 538162"/>
              <a:gd name="connsiteX39" fmla="*/ 28575 w 2336006"/>
              <a:gd name="connsiteY39" fmla="*/ 164306 h 538162"/>
              <a:gd name="connsiteX40" fmla="*/ 11906 w 2336006"/>
              <a:gd name="connsiteY40" fmla="*/ 161925 h 538162"/>
              <a:gd name="connsiteX41" fmla="*/ 0 w 2336006"/>
              <a:gd name="connsiteY41" fmla="*/ 166687 h 538162"/>
              <a:gd name="connsiteX42" fmla="*/ 2381 w 2336006"/>
              <a:gd name="connsiteY42" fmla="*/ 185737 h 538162"/>
              <a:gd name="connsiteX43" fmla="*/ 16669 w 2336006"/>
              <a:gd name="connsiteY43" fmla="*/ 214312 h 538162"/>
              <a:gd name="connsiteX44" fmla="*/ 50006 w 2336006"/>
              <a:gd name="connsiteY44" fmla="*/ 266700 h 538162"/>
              <a:gd name="connsiteX45" fmla="*/ 102394 w 2336006"/>
              <a:gd name="connsiteY45" fmla="*/ 328612 h 538162"/>
              <a:gd name="connsiteX46" fmla="*/ 164306 w 2336006"/>
              <a:gd name="connsiteY46" fmla="*/ 392906 h 538162"/>
              <a:gd name="connsiteX47" fmla="*/ 219075 w 2336006"/>
              <a:gd name="connsiteY47" fmla="*/ 440531 h 538162"/>
              <a:gd name="connsiteX48" fmla="*/ 288131 w 2336006"/>
              <a:gd name="connsiteY48" fmla="*/ 485775 h 538162"/>
              <a:gd name="connsiteX49" fmla="*/ 345281 w 2336006"/>
              <a:gd name="connsiteY49" fmla="*/ 514350 h 538162"/>
              <a:gd name="connsiteX50" fmla="*/ 411956 w 2336006"/>
              <a:gd name="connsiteY50" fmla="*/ 538162 h 538162"/>
              <a:gd name="connsiteX51" fmla="*/ 438150 w 2336006"/>
              <a:gd name="connsiteY51" fmla="*/ 535781 h 538162"/>
              <a:gd name="connsiteX52" fmla="*/ 514350 w 2336006"/>
              <a:gd name="connsiteY52" fmla="*/ 511969 h 538162"/>
              <a:gd name="connsiteX53" fmla="*/ 702469 w 2336006"/>
              <a:gd name="connsiteY53" fmla="*/ 464344 h 538162"/>
              <a:gd name="connsiteX54" fmla="*/ 828675 w 2336006"/>
              <a:gd name="connsiteY54" fmla="*/ 438150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336006" h="538162">
                <a:moveTo>
                  <a:pt x="828675" y="438150"/>
                </a:moveTo>
                <a:lnTo>
                  <a:pt x="1026319" y="397669"/>
                </a:lnTo>
                <a:lnTo>
                  <a:pt x="1116806" y="378619"/>
                </a:lnTo>
                <a:lnTo>
                  <a:pt x="1345406" y="335756"/>
                </a:lnTo>
                <a:lnTo>
                  <a:pt x="1624012" y="302419"/>
                </a:lnTo>
                <a:lnTo>
                  <a:pt x="1921669" y="266700"/>
                </a:lnTo>
                <a:lnTo>
                  <a:pt x="2181225" y="235744"/>
                </a:lnTo>
                <a:lnTo>
                  <a:pt x="2269331" y="223837"/>
                </a:lnTo>
                <a:lnTo>
                  <a:pt x="2312194" y="209550"/>
                </a:lnTo>
                <a:lnTo>
                  <a:pt x="2328862" y="195262"/>
                </a:lnTo>
                <a:lnTo>
                  <a:pt x="2336006" y="180975"/>
                </a:lnTo>
                <a:lnTo>
                  <a:pt x="2336006" y="171450"/>
                </a:lnTo>
                <a:lnTo>
                  <a:pt x="2326481" y="150019"/>
                </a:lnTo>
                <a:lnTo>
                  <a:pt x="2305050" y="121444"/>
                </a:lnTo>
                <a:lnTo>
                  <a:pt x="2247900" y="78581"/>
                </a:lnTo>
                <a:lnTo>
                  <a:pt x="2197894" y="54769"/>
                </a:lnTo>
                <a:lnTo>
                  <a:pt x="2107406" y="23812"/>
                </a:lnTo>
                <a:lnTo>
                  <a:pt x="2026444" y="4762"/>
                </a:lnTo>
                <a:lnTo>
                  <a:pt x="1950244" y="0"/>
                </a:lnTo>
                <a:lnTo>
                  <a:pt x="1926431" y="14287"/>
                </a:lnTo>
                <a:lnTo>
                  <a:pt x="1905000" y="30956"/>
                </a:lnTo>
                <a:lnTo>
                  <a:pt x="1857375" y="61912"/>
                </a:lnTo>
                <a:lnTo>
                  <a:pt x="1776412" y="100012"/>
                </a:lnTo>
                <a:lnTo>
                  <a:pt x="1702594" y="123825"/>
                </a:lnTo>
                <a:lnTo>
                  <a:pt x="1554956" y="152400"/>
                </a:lnTo>
                <a:lnTo>
                  <a:pt x="1412081" y="171450"/>
                </a:lnTo>
                <a:lnTo>
                  <a:pt x="1295400" y="185737"/>
                </a:lnTo>
                <a:lnTo>
                  <a:pt x="1033462" y="240506"/>
                </a:lnTo>
                <a:lnTo>
                  <a:pt x="883444" y="266700"/>
                </a:lnTo>
                <a:lnTo>
                  <a:pt x="735806" y="285750"/>
                </a:lnTo>
                <a:lnTo>
                  <a:pt x="626269" y="295275"/>
                </a:lnTo>
                <a:lnTo>
                  <a:pt x="528637" y="304800"/>
                </a:lnTo>
                <a:lnTo>
                  <a:pt x="450056" y="307181"/>
                </a:lnTo>
                <a:lnTo>
                  <a:pt x="352425" y="302419"/>
                </a:lnTo>
                <a:lnTo>
                  <a:pt x="319087" y="297656"/>
                </a:lnTo>
                <a:lnTo>
                  <a:pt x="254794" y="276225"/>
                </a:lnTo>
                <a:lnTo>
                  <a:pt x="166687" y="235744"/>
                </a:lnTo>
                <a:lnTo>
                  <a:pt x="88106" y="195262"/>
                </a:lnTo>
                <a:lnTo>
                  <a:pt x="47625" y="171450"/>
                </a:lnTo>
                <a:lnTo>
                  <a:pt x="28575" y="164306"/>
                </a:lnTo>
                <a:lnTo>
                  <a:pt x="11906" y="161925"/>
                </a:lnTo>
                <a:lnTo>
                  <a:pt x="0" y="166687"/>
                </a:lnTo>
                <a:lnTo>
                  <a:pt x="2381" y="185737"/>
                </a:lnTo>
                <a:lnTo>
                  <a:pt x="16669" y="214312"/>
                </a:lnTo>
                <a:lnTo>
                  <a:pt x="50006" y="266700"/>
                </a:lnTo>
                <a:lnTo>
                  <a:pt x="102394" y="328612"/>
                </a:lnTo>
                <a:lnTo>
                  <a:pt x="164306" y="392906"/>
                </a:lnTo>
                <a:lnTo>
                  <a:pt x="219075" y="440531"/>
                </a:lnTo>
                <a:lnTo>
                  <a:pt x="288131" y="485775"/>
                </a:lnTo>
                <a:lnTo>
                  <a:pt x="345281" y="514350"/>
                </a:lnTo>
                <a:lnTo>
                  <a:pt x="411956" y="538162"/>
                </a:lnTo>
                <a:lnTo>
                  <a:pt x="438150" y="535781"/>
                </a:lnTo>
                <a:lnTo>
                  <a:pt x="514350" y="511969"/>
                </a:lnTo>
                <a:lnTo>
                  <a:pt x="702469" y="464344"/>
                </a:lnTo>
                <a:lnTo>
                  <a:pt x="828675" y="4381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6181C0C-8CAA-4B73-B8EB-2B6335C272BA}"/>
              </a:ext>
            </a:extLst>
          </p:cNvPr>
          <p:cNvSpPr/>
          <p:nvPr/>
        </p:nvSpPr>
        <p:spPr>
          <a:xfrm>
            <a:off x="5792788" y="1392239"/>
            <a:ext cx="493712" cy="1781175"/>
          </a:xfrm>
          <a:custGeom>
            <a:avLst/>
            <a:gdLst>
              <a:gd name="connsiteX0" fmla="*/ 204788 w 492919"/>
              <a:gd name="connsiteY0" fmla="*/ 933450 h 1781175"/>
              <a:gd name="connsiteX1" fmla="*/ 204788 w 492919"/>
              <a:gd name="connsiteY1" fmla="*/ 526257 h 1781175"/>
              <a:gd name="connsiteX2" fmla="*/ 200025 w 492919"/>
              <a:gd name="connsiteY2" fmla="*/ 438150 h 1781175"/>
              <a:gd name="connsiteX3" fmla="*/ 195263 w 492919"/>
              <a:gd name="connsiteY3" fmla="*/ 350044 h 1781175"/>
              <a:gd name="connsiteX4" fmla="*/ 190500 w 492919"/>
              <a:gd name="connsiteY4" fmla="*/ 302419 h 1781175"/>
              <a:gd name="connsiteX5" fmla="*/ 185738 w 492919"/>
              <a:gd name="connsiteY5" fmla="*/ 278607 h 1781175"/>
              <a:gd name="connsiteX6" fmla="*/ 166688 w 492919"/>
              <a:gd name="connsiteY6" fmla="*/ 228600 h 1781175"/>
              <a:gd name="connsiteX7" fmla="*/ 145257 w 492919"/>
              <a:gd name="connsiteY7" fmla="*/ 185738 h 1781175"/>
              <a:gd name="connsiteX8" fmla="*/ 123825 w 492919"/>
              <a:gd name="connsiteY8" fmla="*/ 152400 h 1781175"/>
              <a:gd name="connsiteX9" fmla="*/ 97632 w 492919"/>
              <a:gd name="connsiteY9" fmla="*/ 126207 h 1781175"/>
              <a:gd name="connsiteX10" fmla="*/ 54769 w 492919"/>
              <a:gd name="connsiteY10" fmla="*/ 97632 h 1781175"/>
              <a:gd name="connsiteX11" fmla="*/ 21432 w 492919"/>
              <a:gd name="connsiteY11" fmla="*/ 73819 h 1781175"/>
              <a:gd name="connsiteX12" fmla="*/ 7144 w 492919"/>
              <a:gd name="connsiteY12" fmla="*/ 61913 h 1781175"/>
              <a:gd name="connsiteX13" fmla="*/ 0 w 492919"/>
              <a:gd name="connsiteY13" fmla="*/ 50007 h 1781175"/>
              <a:gd name="connsiteX14" fmla="*/ 0 w 492919"/>
              <a:gd name="connsiteY14" fmla="*/ 40482 h 1781175"/>
              <a:gd name="connsiteX15" fmla="*/ 2382 w 492919"/>
              <a:gd name="connsiteY15" fmla="*/ 30957 h 1781175"/>
              <a:gd name="connsiteX16" fmla="*/ 21432 w 492919"/>
              <a:gd name="connsiteY16" fmla="*/ 16669 h 1781175"/>
              <a:gd name="connsiteX17" fmla="*/ 59532 w 492919"/>
              <a:gd name="connsiteY17" fmla="*/ 7144 h 1781175"/>
              <a:gd name="connsiteX18" fmla="*/ 119063 w 492919"/>
              <a:gd name="connsiteY18" fmla="*/ 0 h 1781175"/>
              <a:gd name="connsiteX19" fmla="*/ 178594 w 492919"/>
              <a:gd name="connsiteY19" fmla="*/ 4763 h 1781175"/>
              <a:gd name="connsiteX20" fmla="*/ 226219 w 492919"/>
              <a:gd name="connsiteY20" fmla="*/ 14288 h 1781175"/>
              <a:gd name="connsiteX21" fmla="*/ 269082 w 492919"/>
              <a:gd name="connsiteY21" fmla="*/ 28575 h 1781175"/>
              <a:gd name="connsiteX22" fmla="*/ 309563 w 492919"/>
              <a:gd name="connsiteY22" fmla="*/ 45244 h 1781175"/>
              <a:gd name="connsiteX23" fmla="*/ 354807 w 492919"/>
              <a:gd name="connsiteY23" fmla="*/ 66675 h 1781175"/>
              <a:gd name="connsiteX24" fmla="*/ 395288 w 492919"/>
              <a:gd name="connsiteY24" fmla="*/ 92869 h 1781175"/>
              <a:gd name="connsiteX25" fmla="*/ 428625 w 492919"/>
              <a:gd name="connsiteY25" fmla="*/ 119063 h 1781175"/>
              <a:gd name="connsiteX26" fmla="*/ 454819 w 492919"/>
              <a:gd name="connsiteY26" fmla="*/ 145257 h 1781175"/>
              <a:gd name="connsiteX27" fmla="*/ 471488 w 492919"/>
              <a:gd name="connsiteY27" fmla="*/ 166688 h 1781175"/>
              <a:gd name="connsiteX28" fmla="*/ 481013 w 492919"/>
              <a:gd name="connsiteY28" fmla="*/ 183357 h 1781175"/>
              <a:gd name="connsiteX29" fmla="*/ 488157 w 492919"/>
              <a:gd name="connsiteY29" fmla="*/ 202407 h 1781175"/>
              <a:gd name="connsiteX30" fmla="*/ 492919 w 492919"/>
              <a:gd name="connsiteY30" fmla="*/ 226219 h 1781175"/>
              <a:gd name="connsiteX31" fmla="*/ 488157 w 492919"/>
              <a:gd name="connsiteY31" fmla="*/ 257175 h 1781175"/>
              <a:gd name="connsiteX32" fmla="*/ 473869 w 492919"/>
              <a:gd name="connsiteY32" fmla="*/ 290513 h 1781175"/>
              <a:gd name="connsiteX33" fmla="*/ 457200 w 492919"/>
              <a:gd name="connsiteY33" fmla="*/ 326232 h 1781175"/>
              <a:gd name="connsiteX34" fmla="*/ 445294 w 492919"/>
              <a:gd name="connsiteY34" fmla="*/ 369094 h 1781175"/>
              <a:gd name="connsiteX35" fmla="*/ 435769 w 492919"/>
              <a:gd name="connsiteY35" fmla="*/ 452438 h 1781175"/>
              <a:gd name="connsiteX36" fmla="*/ 426244 w 492919"/>
              <a:gd name="connsiteY36" fmla="*/ 621507 h 1781175"/>
              <a:gd name="connsiteX37" fmla="*/ 431007 w 492919"/>
              <a:gd name="connsiteY37" fmla="*/ 1766888 h 1781175"/>
              <a:gd name="connsiteX38" fmla="*/ 204788 w 492919"/>
              <a:gd name="connsiteY38" fmla="*/ 1781175 h 1781175"/>
              <a:gd name="connsiteX39" fmla="*/ 204788 w 492919"/>
              <a:gd name="connsiteY39" fmla="*/ 933450 h 178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92919" h="1781175">
                <a:moveTo>
                  <a:pt x="204788" y="933450"/>
                </a:moveTo>
                <a:lnTo>
                  <a:pt x="204788" y="526257"/>
                </a:lnTo>
                <a:lnTo>
                  <a:pt x="200025" y="438150"/>
                </a:lnTo>
                <a:lnTo>
                  <a:pt x="195263" y="350044"/>
                </a:lnTo>
                <a:lnTo>
                  <a:pt x="190500" y="302419"/>
                </a:lnTo>
                <a:lnTo>
                  <a:pt x="185738" y="278607"/>
                </a:lnTo>
                <a:lnTo>
                  <a:pt x="166688" y="228600"/>
                </a:lnTo>
                <a:lnTo>
                  <a:pt x="145257" y="185738"/>
                </a:lnTo>
                <a:lnTo>
                  <a:pt x="123825" y="152400"/>
                </a:lnTo>
                <a:lnTo>
                  <a:pt x="97632" y="126207"/>
                </a:lnTo>
                <a:lnTo>
                  <a:pt x="54769" y="97632"/>
                </a:lnTo>
                <a:lnTo>
                  <a:pt x="21432" y="73819"/>
                </a:lnTo>
                <a:lnTo>
                  <a:pt x="7144" y="61913"/>
                </a:lnTo>
                <a:lnTo>
                  <a:pt x="0" y="50007"/>
                </a:lnTo>
                <a:lnTo>
                  <a:pt x="0" y="40482"/>
                </a:lnTo>
                <a:lnTo>
                  <a:pt x="2382" y="30957"/>
                </a:lnTo>
                <a:lnTo>
                  <a:pt x="21432" y="16669"/>
                </a:lnTo>
                <a:lnTo>
                  <a:pt x="59532" y="7144"/>
                </a:lnTo>
                <a:lnTo>
                  <a:pt x="119063" y="0"/>
                </a:lnTo>
                <a:lnTo>
                  <a:pt x="178594" y="4763"/>
                </a:lnTo>
                <a:lnTo>
                  <a:pt x="226219" y="14288"/>
                </a:lnTo>
                <a:lnTo>
                  <a:pt x="269082" y="28575"/>
                </a:lnTo>
                <a:lnTo>
                  <a:pt x="309563" y="45244"/>
                </a:lnTo>
                <a:lnTo>
                  <a:pt x="354807" y="66675"/>
                </a:lnTo>
                <a:lnTo>
                  <a:pt x="395288" y="92869"/>
                </a:lnTo>
                <a:lnTo>
                  <a:pt x="428625" y="119063"/>
                </a:lnTo>
                <a:lnTo>
                  <a:pt x="454819" y="145257"/>
                </a:lnTo>
                <a:lnTo>
                  <a:pt x="471488" y="166688"/>
                </a:lnTo>
                <a:lnTo>
                  <a:pt x="481013" y="183357"/>
                </a:lnTo>
                <a:lnTo>
                  <a:pt x="488157" y="202407"/>
                </a:lnTo>
                <a:lnTo>
                  <a:pt x="492919" y="226219"/>
                </a:lnTo>
                <a:lnTo>
                  <a:pt x="488157" y="257175"/>
                </a:lnTo>
                <a:lnTo>
                  <a:pt x="473869" y="290513"/>
                </a:lnTo>
                <a:lnTo>
                  <a:pt x="457200" y="326232"/>
                </a:lnTo>
                <a:lnTo>
                  <a:pt x="445294" y="369094"/>
                </a:lnTo>
                <a:lnTo>
                  <a:pt x="435769" y="452438"/>
                </a:lnTo>
                <a:lnTo>
                  <a:pt x="426244" y="621507"/>
                </a:lnTo>
                <a:cubicBezTo>
                  <a:pt x="427832" y="1003301"/>
                  <a:pt x="429419" y="1385094"/>
                  <a:pt x="431007" y="1766888"/>
                </a:cubicBezTo>
                <a:lnTo>
                  <a:pt x="204788" y="1781175"/>
                </a:lnTo>
                <a:lnTo>
                  <a:pt x="204788" y="9334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38C1BE9-D56C-4E43-A7AE-F287B2450BEA}"/>
              </a:ext>
            </a:extLst>
          </p:cNvPr>
          <p:cNvSpPr/>
          <p:nvPr/>
        </p:nvSpPr>
        <p:spPr>
          <a:xfrm>
            <a:off x="4857751" y="2360613"/>
            <a:ext cx="2328863" cy="514350"/>
          </a:xfrm>
          <a:custGeom>
            <a:avLst/>
            <a:gdLst>
              <a:gd name="connsiteX0" fmla="*/ 745331 w 2328863"/>
              <a:gd name="connsiteY0" fmla="*/ 435769 h 514350"/>
              <a:gd name="connsiteX1" fmla="*/ 1157288 w 2328863"/>
              <a:gd name="connsiteY1" fmla="*/ 352425 h 514350"/>
              <a:gd name="connsiteX2" fmla="*/ 1462088 w 2328863"/>
              <a:gd name="connsiteY2" fmla="*/ 292894 h 514350"/>
              <a:gd name="connsiteX3" fmla="*/ 1590675 w 2328863"/>
              <a:gd name="connsiteY3" fmla="*/ 273844 h 514350"/>
              <a:gd name="connsiteX4" fmla="*/ 1728788 w 2328863"/>
              <a:gd name="connsiteY4" fmla="*/ 257175 h 514350"/>
              <a:gd name="connsiteX5" fmla="*/ 1924050 w 2328863"/>
              <a:gd name="connsiteY5" fmla="*/ 240506 h 514350"/>
              <a:gd name="connsiteX6" fmla="*/ 2124075 w 2328863"/>
              <a:gd name="connsiteY6" fmla="*/ 226219 h 514350"/>
              <a:gd name="connsiteX7" fmla="*/ 2221706 w 2328863"/>
              <a:gd name="connsiteY7" fmla="*/ 221456 h 514350"/>
              <a:gd name="connsiteX8" fmla="*/ 2271713 w 2328863"/>
              <a:gd name="connsiteY8" fmla="*/ 211931 h 514350"/>
              <a:gd name="connsiteX9" fmla="*/ 2302669 w 2328863"/>
              <a:gd name="connsiteY9" fmla="*/ 200025 h 514350"/>
              <a:gd name="connsiteX10" fmla="*/ 2324100 w 2328863"/>
              <a:gd name="connsiteY10" fmla="*/ 183356 h 514350"/>
              <a:gd name="connsiteX11" fmla="*/ 2328863 w 2328863"/>
              <a:gd name="connsiteY11" fmla="*/ 166687 h 514350"/>
              <a:gd name="connsiteX12" fmla="*/ 2319338 w 2328863"/>
              <a:gd name="connsiteY12" fmla="*/ 145256 h 514350"/>
              <a:gd name="connsiteX13" fmla="*/ 2288381 w 2328863"/>
              <a:gd name="connsiteY13" fmla="*/ 111919 h 514350"/>
              <a:gd name="connsiteX14" fmla="*/ 2245519 w 2328863"/>
              <a:gd name="connsiteY14" fmla="*/ 78581 h 514350"/>
              <a:gd name="connsiteX15" fmla="*/ 2205038 w 2328863"/>
              <a:gd name="connsiteY15" fmla="*/ 54769 h 514350"/>
              <a:gd name="connsiteX16" fmla="*/ 2164556 w 2328863"/>
              <a:gd name="connsiteY16" fmla="*/ 35719 h 514350"/>
              <a:gd name="connsiteX17" fmla="*/ 2116931 w 2328863"/>
              <a:gd name="connsiteY17" fmla="*/ 19050 h 514350"/>
              <a:gd name="connsiteX18" fmla="*/ 2069306 w 2328863"/>
              <a:gd name="connsiteY18" fmla="*/ 4762 h 514350"/>
              <a:gd name="connsiteX19" fmla="*/ 2038350 w 2328863"/>
              <a:gd name="connsiteY19" fmla="*/ 0 h 514350"/>
              <a:gd name="connsiteX20" fmla="*/ 2026444 w 2328863"/>
              <a:gd name="connsiteY20" fmla="*/ 0 h 514350"/>
              <a:gd name="connsiteX21" fmla="*/ 2000250 w 2328863"/>
              <a:gd name="connsiteY21" fmla="*/ 19050 h 514350"/>
              <a:gd name="connsiteX22" fmla="*/ 1935956 w 2328863"/>
              <a:gd name="connsiteY22" fmla="*/ 47625 h 514350"/>
              <a:gd name="connsiteX23" fmla="*/ 1866900 w 2328863"/>
              <a:gd name="connsiteY23" fmla="*/ 69056 h 514350"/>
              <a:gd name="connsiteX24" fmla="*/ 1738313 w 2328863"/>
              <a:gd name="connsiteY24" fmla="*/ 90487 h 514350"/>
              <a:gd name="connsiteX25" fmla="*/ 1531144 w 2328863"/>
              <a:gd name="connsiteY25" fmla="*/ 116681 h 514350"/>
              <a:gd name="connsiteX26" fmla="*/ 1352550 w 2328863"/>
              <a:gd name="connsiteY26" fmla="*/ 135731 h 514350"/>
              <a:gd name="connsiteX27" fmla="*/ 1064419 w 2328863"/>
              <a:gd name="connsiteY27" fmla="*/ 195262 h 514350"/>
              <a:gd name="connsiteX28" fmla="*/ 862013 w 2328863"/>
              <a:gd name="connsiteY28" fmla="*/ 240506 h 514350"/>
              <a:gd name="connsiteX29" fmla="*/ 645319 w 2328863"/>
              <a:gd name="connsiteY29" fmla="*/ 280987 h 514350"/>
              <a:gd name="connsiteX30" fmla="*/ 507206 w 2328863"/>
              <a:gd name="connsiteY30" fmla="*/ 304800 h 514350"/>
              <a:gd name="connsiteX31" fmla="*/ 459581 w 2328863"/>
              <a:gd name="connsiteY31" fmla="*/ 311944 h 514350"/>
              <a:gd name="connsiteX32" fmla="*/ 371475 w 2328863"/>
              <a:gd name="connsiteY32" fmla="*/ 311944 h 514350"/>
              <a:gd name="connsiteX33" fmla="*/ 302419 w 2328863"/>
              <a:gd name="connsiteY33" fmla="*/ 309562 h 514350"/>
              <a:gd name="connsiteX34" fmla="*/ 264319 w 2328863"/>
              <a:gd name="connsiteY34" fmla="*/ 302419 h 514350"/>
              <a:gd name="connsiteX35" fmla="*/ 223838 w 2328863"/>
              <a:gd name="connsiteY35" fmla="*/ 288131 h 514350"/>
              <a:gd name="connsiteX36" fmla="*/ 188119 w 2328863"/>
              <a:gd name="connsiteY36" fmla="*/ 269081 h 514350"/>
              <a:gd name="connsiteX37" fmla="*/ 145256 w 2328863"/>
              <a:gd name="connsiteY37" fmla="*/ 242887 h 514350"/>
              <a:gd name="connsiteX38" fmla="*/ 90488 w 2328863"/>
              <a:gd name="connsiteY38" fmla="*/ 197644 h 514350"/>
              <a:gd name="connsiteX39" fmla="*/ 66675 w 2328863"/>
              <a:gd name="connsiteY39" fmla="*/ 173831 h 514350"/>
              <a:gd name="connsiteX40" fmla="*/ 28575 w 2328863"/>
              <a:gd name="connsiteY40" fmla="*/ 157162 h 514350"/>
              <a:gd name="connsiteX41" fmla="*/ 9525 w 2328863"/>
              <a:gd name="connsiteY41" fmla="*/ 154781 h 514350"/>
              <a:gd name="connsiteX42" fmla="*/ 0 w 2328863"/>
              <a:gd name="connsiteY42" fmla="*/ 164306 h 514350"/>
              <a:gd name="connsiteX43" fmla="*/ 9525 w 2328863"/>
              <a:gd name="connsiteY43" fmla="*/ 197644 h 514350"/>
              <a:gd name="connsiteX44" fmla="*/ 45244 w 2328863"/>
              <a:gd name="connsiteY44" fmla="*/ 254794 h 514350"/>
              <a:gd name="connsiteX45" fmla="*/ 109538 w 2328863"/>
              <a:gd name="connsiteY45" fmla="*/ 330994 h 514350"/>
              <a:gd name="connsiteX46" fmla="*/ 159544 w 2328863"/>
              <a:gd name="connsiteY46" fmla="*/ 385762 h 514350"/>
              <a:gd name="connsiteX47" fmla="*/ 200025 w 2328863"/>
              <a:gd name="connsiteY47" fmla="*/ 426244 h 514350"/>
              <a:gd name="connsiteX48" fmla="*/ 247650 w 2328863"/>
              <a:gd name="connsiteY48" fmla="*/ 461962 h 514350"/>
              <a:gd name="connsiteX49" fmla="*/ 290513 w 2328863"/>
              <a:gd name="connsiteY49" fmla="*/ 483394 h 514350"/>
              <a:gd name="connsiteX50" fmla="*/ 333375 w 2328863"/>
              <a:gd name="connsiteY50" fmla="*/ 502444 h 514350"/>
              <a:gd name="connsiteX51" fmla="*/ 397669 w 2328863"/>
              <a:gd name="connsiteY51" fmla="*/ 514350 h 514350"/>
              <a:gd name="connsiteX52" fmla="*/ 481013 w 2328863"/>
              <a:gd name="connsiteY52" fmla="*/ 492919 h 514350"/>
              <a:gd name="connsiteX53" fmla="*/ 745331 w 2328863"/>
              <a:gd name="connsiteY53" fmla="*/ 435769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328863" h="514350">
                <a:moveTo>
                  <a:pt x="745331" y="435769"/>
                </a:moveTo>
                <a:lnTo>
                  <a:pt x="1157288" y="352425"/>
                </a:lnTo>
                <a:lnTo>
                  <a:pt x="1462088" y="292894"/>
                </a:lnTo>
                <a:lnTo>
                  <a:pt x="1590675" y="273844"/>
                </a:lnTo>
                <a:lnTo>
                  <a:pt x="1728788" y="257175"/>
                </a:lnTo>
                <a:lnTo>
                  <a:pt x="1924050" y="240506"/>
                </a:lnTo>
                <a:lnTo>
                  <a:pt x="2124075" y="226219"/>
                </a:lnTo>
                <a:lnTo>
                  <a:pt x="2221706" y="221456"/>
                </a:lnTo>
                <a:lnTo>
                  <a:pt x="2271713" y="211931"/>
                </a:lnTo>
                <a:lnTo>
                  <a:pt x="2302669" y="200025"/>
                </a:lnTo>
                <a:lnTo>
                  <a:pt x="2324100" y="183356"/>
                </a:lnTo>
                <a:lnTo>
                  <a:pt x="2328863" y="166687"/>
                </a:lnTo>
                <a:lnTo>
                  <a:pt x="2319338" y="145256"/>
                </a:lnTo>
                <a:lnTo>
                  <a:pt x="2288381" y="111919"/>
                </a:lnTo>
                <a:lnTo>
                  <a:pt x="2245519" y="78581"/>
                </a:lnTo>
                <a:lnTo>
                  <a:pt x="2205038" y="54769"/>
                </a:lnTo>
                <a:lnTo>
                  <a:pt x="2164556" y="35719"/>
                </a:lnTo>
                <a:lnTo>
                  <a:pt x="2116931" y="19050"/>
                </a:lnTo>
                <a:lnTo>
                  <a:pt x="2069306" y="4762"/>
                </a:lnTo>
                <a:lnTo>
                  <a:pt x="2038350" y="0"/>
                </a:lnTo>
                <a:lnTo>
                  <a:pt x="2026444" y="0"/>
                </a:lnTo>
                <a:lnTo>
                  <a:pt x="2000250" y="19050"/>
                </a:lnTo>
                <a:lnTo>
                  <a:pt x="1935956" y="47625"/>
                </a:lnTo>
                <a:lnTo>
                  <a:pt x="1866900" y="69056"/>
                </a:lnTo>
                <a:lnTo>
                  <a:pt x="1738313" y="90487"/>
                </a:lnTo>
                <a:lnTo>
                  <a:pt x="1531144" y="116681"/>
                </a:lnTo>
                <a:lnTo>
                  <a:pt x="1352550" y="135731"/>
                </a:lnTo>
                <a:lnTo>
                  <a:pt x="1064419" y="195262"/>
                </a:lnTo>
                <a:lnTo>
                  <a:pt x="862013" y="240506"/>
                </a:lnTo>
                <a:lnTo>
                  <a:pt x="645319" y="280987"/>
                </a:lnTo>
                <a:lnTo>
                  <a:pt x="507206" y="304800"/>
                </a:lnTo>
                <a:lnTo>
                  <a:pt x="459581" y="311944"/>
                </a:lnTo>
                <a:lnTo>
                  <a:pt x="371475" y="311944"/>
                </a:lnTo>
                <a:lnTo>
                  <a:pt x="302419" y="309562"/>
                </a:lnTo>
                <a:lnTo>
                  <a:pt x="264319" y="302419"/>
                </a:lnTo>
                <a:lnTo>
                  <a:pt x="223838" y="288131"/>
                </a:lnTo>
                <a:lnTo>
                  <a:pt x="188119" y="269081"/>
                </a:lnTo>
                <a:lnTo>
                  <a:pt x="145256" y="242887"/>
                </a:lnTo>
                <a:lnTo>
                  <a:pt x="90488" y="197644"/>
                </a:lnTo>
                <a:lnTo>
                  <a:pt x="66675" y="173831"/>
                </a:lnTo>
                <a:lnTo>
                  <a:pt x="28575" y="157162"/>
                </a:lnTo>
                <a:lnTo>
                  <a:pt x="9525" y="154781"/>
                </a:lnTo>
                <a:lnTo>
                  <a:pt x="0" y="164306"/>
                </a:lnTo>
                <a:lnTo>
                  <a:pt x="9525" y="197644"/>
                </a:lnTo>
                <a:lnTo>
                  <a:pt x="45244" y="254794"/>
                </a:lnTo>
                <a:lnTo>
                  <a:pt x="109538" y="330994"/>
                </a:lnTo>
                <a:lnTo>
                  <a:pt x="159544" y="385762"/>
                </a:lnTo>
                <a:lnTo>
                  <a:pt x="200025" y="426244"/>
                </a:lnTo>
                <a:lnTo>
                  <a:pt x="247650" y="461962"/>
                </a:lnTo>
                <a:lnTo>
                  <a:pt x="290513" y="483394"/>
                </a:lnTo>
                <a:lnTo>
                  <a:pt x="333375" y="502444"/>
                </a:lnTo>
                <a:lnTo>
                  <a:pt x="397669" y="514350"/>
                </a:lnTo>
                <a:lnTo>
                  <a:pt x="481013" y="492919"/>
                </a:lnTo>
                <a:lnTo>
                  <a:pt x="745331" y="4357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393F061-2DEE-47F8-8CA3-826CBEBE99D1}"/>
              </a:ext>
            </a:extLst>
          </p:cNvPr>
          <p:cNvSpPr/>
          <p:nvPr/>
        </p:nvSpPr>
        <p:spPr>
          <a:xfrm>
            <a:off x="4152900" y="2943226"/>
            <a:ext cx="3729038" cy="646113"/>
          </a:xfrm>
          <a:custGeom>
            <a:avLst/>
            <a:gdLst>
              <a:gd name="connsiteX0" fmla="*/ 1282614 w 3728174"/>
              <a:gd name="connsiteY0" fmla="*/ 254682 h 647444"/>
              <a:gd name="connsiteX1" fmla="*/ 1641624 w 3728174"/>
              <a:gd name="connsiteY1" fmla="*/ 202518 h 647444"/>
              <a:gd name="connsiteX2" fmla="*/ 1859484 w 3728174"/>
              <a:gd name="connsiteY2" fmla="*/ 171833 h 647444"/>
              <a:gd name="connsiteX3" fmla="*/ 2058934 w 3728174"/>
              <a:gd name="connsiteY3" fmla="*/ 153422 h 647444"/>
              <a:gd name="connsiteX4" fmla="*/ 2233836 w 3728174"/>
              <a:gd name="connsiteY4" fmla="*/ 147286 h 647444"/>
              <a:gd name="connsiteX5" fmla="*/ 2485449 w 3728174"/>
              <a:gd name="connsiteY5" fmla="*/ 128875 h 647444"/>
              <a:gd name="connsiteX6" fmla="*/ 2801500 w 3728174"/>
              <a:gd name="connsiteY6" fmla="*/ 101259 h 647444"/>
              <a:gd name="connsiteX7" fmla="*/ 2945718 w 3728174"/>
              <a:gd name="connsiteY7" fmla="*/ 85916 h 647444"/>
              <a:gd name="connsiteX8" fmla="*/ 3025498 w 3728174"/>
              <a:gd name="connsiteY8" fmla="*/ 73643 h 647444"/>
              <a:gd name="connsiteX9" fmla="*/ 3096072 w 3728174"/>
              <a:gd name="connsiteY9" fmla="*/ 55232 h 647444"/>
              <a:gd name="connsiteX10" fmla="*/ 3160510 w 3728174"/>
              <a:gd name="connsiteY10" fmla="*/ 39890 h 647444"/>
              <a:gd name="connsiteX11" fmla="*/ 3258700 w 3728174"/>
              <a:gd name="connsiteY11" fmla="*/ 3068 h 647444"/>
              <a:gd name="connsiteX12" fmla="*/ 3286316 w 3728174"/>
              <a:gd name="connsiteY12" fmla="*/ 0 h 647444"/>
              <a:gd name="connsiteX13" fmla="*/ 3329275 w 3728174"/>
              <a:gd name="connsiteY13" fmla="*/ 6137 h 647444"/>
              <a:gd name="connsiteX14" fmla="*/ 3390644 w 3728174"/>
              <a:gd name="connsiteY14" fmla="*/ 15342 h 647444"/>
              <a:gd name="connsiteX15" fmla="*/ 3470424 w 3728174"/>
              <a:gd name="connsiteY15" fmla="*/ 33753 h 647444"/>
              <a:gd name="connsiteX16" fmla="*/ 3559409 w 3728174"/>
              <a:gd name="connsiteY16" fmla="*/ 64437 h 647444"/>
              <a:gd name="connsiteX17" fmla="*/ 3620778 w 3728174"/>
              <a:gd name="connsiteY17" fmla="*/ 92053 h 647444"/>
              <a:gd name="connsiteX18" fmla="*/ 3672942 w 3728174"/>
              <a:gd name="connsiteY18" fmla="*/ 122738 h 647444"/>
              <a:gd name="connsiteX19" fmla="*/ 3709763 w 3728174"/>
              <a:gd name="connsiteY19" fmla="*/ 153422 h 647444"/>
              <a:gd name="connsiteX20" fmla="*/ 3722037 w 3728174"/>
              <a:gd name="connsiteY20" fmla="*/ 174902 h 647444"/>
              <a:gd name="connsiteX21" fmla="*/ 3728174 w 3728174"/>
              <a:gd name="connsiteY21" fmla="*/ 193312 h 647444"/>
              <a:gd name="connsiteX22" fmla="*/ 3728174 w 3728174"/>
              <a:gd name="connsiteY22" fmla="*/ 202518 h 647444"/>
              <a:gd name="connsiteX23" fmla="*/ 3718969 w 3728174"/>
              <a:gd name="connsiteY23" fmla="*/ 220929 h 647444"/>
              <a:gd name="connsiteX24" fmla="*/ 3700558 w 3728174"/>
              <a:gd name="connsiteY24" fmla="*/ 239339 h 647444"/>
              <a:gd name="connsiteX25" fmla="*/ 3654531 w 3728174"/>
              <a:gd name="connsiteY25" fmla="*/ 254682 h 647444"/>
              <a:gd name="connsiteX26" fmla="*/ 3593162 w 3728174"/>
              <a:gd name="connsiteY26" fmla="*/ 263887 h 647444"/>
              <a:gd name="connsiteX27" fmla="*/ 3513382 w 3728174"/>
              <a:gd name="connsiteY27" fmla="*/ 270024 h 647444"/>
              <a:gd name="connsiteX28" fmla="*/ 3430534 w 3728174"/>
              <a:gd name="connsiteY28" fmla="*/ 270024 h 647444"/>
              <a:gd name="connsiteX29" fmla="*/ 3317001 w 3728174"/>
              <a:gd name="connsiteY29" fmla="*/ 266955 h 647444"/>
              <a:gd name="connsiteX30" fmla="*/ 3200400 w 3728174"/>
              <a:gd name="connsiteY30" fmla="*/ 270024 h 647444"/>
              <a:gd name="connsiteX31" fmla="*/ 3016292 w 3728174"/>
              <a:gd name="connsiteY31" fmla="*/ 279229 h 647444"/>
              <a:gd name="connsiteX32" fmla="*/ 2795363 w 3728174"/>
              <a:gd name="connsiteY32" fmla="*/ 288435 h 647444"/>
              <a:gd name="connsiteX33" fmla="*/ 2556024 w 3728174"/>
              <a:gd name="connsiteY33" fmla="*/ 303777 h 647444"/>
              <a:gd name="connsiteX34" fmla="*/ 2270657 w 3728174"/>
              <a:gd name="connsiteY34" fmla="*/ 322188 h 647444"/>
              <a:gd name="connsiteX35" fmla="*/ 1982223 w 3728174"/>
              <a:gd name="connsiteY35" fmla="*/ 343667 h 647444"/>
              <a:gd name="connsiteX36" fmla="*/ 1727541 w 3728174"/>
              <a:gd name="connsiteY36" fmla="*/ 371283 h 647444"/>
              <a:gd name="connsiteX37" fmla="*/ 1469790 w 3728174"/>
              <a:gd name="connsiteY37" fmla="*/ 405036 h 647444"/>
              <a:gd name="connsiteX38" fmla="*/ 1208972 w 3728174"/>
              <a:gd name="connsiteY38" fmla="*/ 447994 h 647444"/>
              <a:gd name="connsiteX39" fmla="*/ 997248 w 3728174"/>
              <a:gd name="connsiteY39" fmla="*/ 494021 h 647444"/>
              <a:gd name="connsiteX40" fmla="*/ 819278 w 3728174"/>
              <a:gd name="connsiteY40" fmla="*/ 536980 h 647444"/>
              <a:gd name="connsiteX41" fmla="*/ 662786 w 3728174"/>
              <a:gd name="connsiteY41" fmla="*/ 583006 h 647444"/>
              <a:gd name="connsiteX42" fmla="*/ 540048 w 3728174"/>
              <a:gd name="connsiteY42" fmla="*/ 625965 h 647444"/>
              <a:gd name="connsiteX43" fmla="*/ 503227 w 3728174"/>
              <a:gd name="connsiteY43" fmla="*/ 641307 h 647444"/>
              <a:gd name="connsiteX44" fmla="*/ 466405 w 3728174"/>
              <a:gd name="connsiteY44" fmla="*/ 647444 h 647444"/>
              <a:gd name="connsiteX45" fmla="*/ 429584 w 3728174"/>
              <a:gd name="connsiteY45" fmla="*/ 644376 h 647444"/>
              <a:gd name="connsiteX46" fmla="*/ 386625 w 3728174"/>
              <a:gd name="connsiteY46" fmla="*/ 632102 h 647444"/>
              <a:gd name="connsiteX47" fmla="*/ 328325 w 3728174"/>
              <a:gd name="connsiteY47" fmla="*/ 598349 h 647444"/>
              <a:gd name="connsiteX48" fmla="*/ 227065 w 3728174"/>
              <a:gd name="connsiteY48" fmla="*/ 521637 h 647444"/>
              <a:gd name="connsiteX49" fmla="*/ 116601 w 3728174"/>
              <a:gd name="connsiteY49" fmla="*/ 420378 h 647444"/>
              <a:gd name="connsiteX50" fmla="*/ 36821 w 3728174"/>
              <a:gd name="connsiteY50" fmla="*/ 337530 h 647444"/>
              <a:gd name="connsiteX51" fmla="*/ 15342 w 3728174"/>
              <a:gd name="connsiteY51" fmla="*/ 309914 h 647444"/>
              <a:gd name="connsiteX52" fmla="*/ 6137 w 3728174"/>
              <a:gd name="connsiteY52" fmla="*/ 285366 h 647444"/>
              <a:gd name="connsiteX53" fmla="*/ 0 w 3728174"/>
              <a:gd name="connsiteY53" fmla="*/ 260818 h 647444"/>
              <a:gd name="connsiteX54" fmla="*/ 6137 w 3728174"/>
              <a:gd name="connsiteY54" fmla="*/ 248545 h 647444"/>
              <a:gd name="connsiteX55" fmla="*/ 15342 w 3728174"/>
              <a:gd name="connsiteY55" fmla="*/ 245476 h 647444"/>
              <a:gd name="connsiteX56" fmla="*/ 27616 w 3728174"/>
              <a:gd name="connsiteY56" fmla="*/ 248545 h 647444"/>
              <a:gd name="connsiteX57" fmla="*/ 67506 w 3728174"/>
              <a:gd name="connsiteY57" fmla="*/ 270024 h 647444"/>
              <a:gd name="connsiteX58" fmla="*/ 116601 w 3728174"/>
              <a:gd name="connsiteY58" fmla="*/ 306845 h 647444"/>
              <a:gd name="connsiteX59" fmla="*/ 177970 w 3728174"/>
              <a:gd name="connsiteY59" fmla="*/ 337530 h 647444"/>
              <a:gd name="connsiteX60" fmla="*/ 242408 w 3728174"/>
              <a:gd name="connsiteY60" fmla="*/ 365146 h 647444"/>
              <a:gd name="connsiteX61" fmla="*/ 300708 w 3728174"/>
              <a:gd name="connsiteY61" fmla="*/ 374351 h 647444"/>
              <a:gd name="connsiteX62" fmla="*/ 398899 w 3728174"/>
              <a:gd name="connsiteY62" fmla="*/ 377420 h 647444"/>
              <a:gd name="connsiteX63" fmla="*/ 469474 w 3728174"/>
              <a:gd name="connsiteY63" fmla="*/ 377420 h 647444"/>
              <a:gd name="connsiteX64" fmla="*/ 653581 w 3728174"/>
              <a:gd name="connsiteY64" fmla="*/ 343667 h 647444"/>
              <a:gd name="connsiteX65" fmla="*/ 988043 w 3728174"/>
              <a:gd name="connsiteY65" fmla="*/ 294571 h 647444"/>
              <a:gd name="connsiteX66" fmla="*/ 1282614 w 3728174"/>
              <a:gd name="connsiteY66" fmla="*/ 254682 h 647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728174" h="647444">
                <a:moveTo>
                  <a:pt x="1282614" y="254682"/>
                </a:moveTo>
                <a:lnTo>
                  <a:pt x="1641624" y="202518"/>
                </a:lnTo>
                <a:lnTo>
                  <a:pt x="1859484" y="171833"/>
                </a:lnTo>
                <a:lnTo>
                  <a:pt x="2058934" y="153422"/>
                </a:lnTo>
                <a:lnTo>
                  <a:pt x="2233836" y="147286"/>
                </a:lnTo>
                <a:lnTo>
                  <a:pt x="2485449" y="128875"/>
                </a:lnTo>
                <a:lnTo>
                  <a:pt x="2801500" y="101259"/>
                </a:lnTo>
                <a:lnTo>
                  <a:pt x="2945718" y="85916"/>
                </a:lnTo>
                <a:lnTo>
                  <a:pt x="3025498" y="73643"/>
                </a:lnTo>
                <a:lnTo>
                  <a:pt x="3096072" y="55232"/>
                </a:lnTo>
                <a:lnTo>
                  <a:pt x="3160510" y="39890"/>
                </a:lnTo>
                <a:lnTo>
                  <a:pt x="3258700" y="3068"/>
                </a:lnTo>
                <a:lnTo>
                  <a:pt x="3286316" y="0"/>
                </a:lnTo>
                <a:lnTo>
                  <a:pt x="3329275" y="6137"/>
                </a:lnTo>
                <a:lnTo>
                  <a:pt x="3390644" y="15342"/>
                </a:lnTo>
                <a:lnTo>
                  <a:pt x="3470424" y="33753"/>
                </a:lnTo>
                <a:lnTo>
                  <a:pt x="3559409" y="64437"/>
                </a:lnTo>
                <a:lnTo>
                  <a:pt x="3620778" y="92053"/>
                </a:lnTo>
                <a:lnTo>
                  <a:pt x="3672942" y="122738"/>
                </a:lnTo>
                <a:lnTo>
                  <a:pt x="3709763" y="153422"/>
                </a:lnTo>
                <a:lnTo>
                  <a:pt x="3722037" y="174902"/>
                </a:lnTo>
                <a:lnTo>
                  <a:pt x="3728174" y="193312"/>
                </a:lnTo>
                <a:lnTo>
                  <a:pt x="3728174" y="202518"/>
                </a:lnTo>
                <a:lnTo>
                  <a:pt x="3718969" y="220929"/>
                </a:lnTo>
                <a:lnTo>
                  <a:pt x="3700558" y="239339"/>
                </a:lnTo>
                <a:lnTo>
                  <a:pt x="3654531" y="254682"/>
                </a:lnTo>
                <a:lnTo>
                  <a:pt x="3593162" y="263887"/>
                </a:lnTo>
                <a:lnTo>
                  <a:pt x="3513382" y="270024"/>
                </a:lnTo>
                <a:lnTo>
                  <a:pt x="3430534" y="270024"/>
                </a:lnTo>
                <a:lnTo>
                  <a:pt x="3317001" y="266955"/>
                </a:lnTo>
                <a:lnTo>
                  <a:pt x="3200400" y="270024"/>
                </a:lnTo>
                <a:lnTo>
                  <a:pt x="3016292" y="279229"/>
                </a:lnTo>
                <a:lnTo>
                  <a:pt x="2795363" y="288435"/>
                </a:lnTo>
                <a:lnTo>
                  <a:pt x="2556024" y="303777"/>
                </a:lnTo>
                <a:lnTo>
                  <a:pt x="2270657" y="322188"/>
                </a:lnTo>
                <a:lnTo>
                  <a:pt x="1982223" y="343667"/>
                </a:lnTo>
                <a:lnTo>
                  <a:pt x="1727541" y="371283"/>
                </a:lnTo>
                <a:lnTo>
                  <a:pt x="1469790" y="405036"/>
                </a:lnTo>
                <a:lnTo>
                  <a:pt x="1208972" y="447994"/>
                </a:lnTo>
                <a:lnTo>
                  <a:pt x="997248" y="494021"/>
                </a:lnTo>
                <a:lnTo>
                  <a:pt x="819278" y="536980"/>
                </a:lnTo>
                <a:lnTo>
                  <a:pt x="662786" y="583006"/>
                </a:lnTo>
                <a:lnTo>
                  <a:pt x="540048" y="625965"/>
                </a:lnTo>
                <a:lnTo>
                  <a:pt x="503227" y="641307"/>
                </a:lnTo>
                <a:lnTo>
                  <a:pt x="466405" y="647444"/>
                </a:lnTo>
                <a:lnTo>
                  <a:pt x="429584" y="644376"/>
                </a:lnTo>
                <a:lnTo>
                  <a:pt x="386625" y="632102"/>
                </a:lnTo>
                <a:lnTo>
                  <a:pt x="328325" y="598349"/>
                </a:lnTo>
                <a:lnTo>
                  <a:pt x="227065" y="521637"/>
                </a:lnTo>
                <a:lnTo>
                  <a:pt x="116601" y="420378"/>
                </a:lnTo>
                <a:lnTo>
                  <a:pt x="36821" y="337530"/>
                </a:lnTo>
                <a:lnTo>
                  <a:pt x="15342" y="309914"/>
                </a:lnTo>
                <a:lnTo>
                  <a:pt x="6137" y="285366"/>
                </a:lnTo>
                <a:lnTo>
                  <a:pt x="0" y="260818"/>
                </a:lnTo>
                <a:lnTo>
                  <a:pt x="6137" y="248545"/>
                </a:lnTo>
                <a:lnTo>
                  <a:pt x="15342" y="245476"/>
                </a:lnTo>
                <a:lnTo>
                  <a:pt x="27616" y="248545"/>
                </a:lnTo>
                <a:lnTo>
                  <a:pt x="67506" y="270024"/>
                </a:lnTo>
                <a:lnTo>
                  <a:pt x="116601" y="306845"/>
                </a:lnTo>
                <a:lnTo>
                  <a:pt x="177970" y="337530"/>
                </a:lnTo>
                <a:lnTo>
                  <a:pt x="242408" y="365146"/>
                </a:lnTo>
                <a:lnTo>
                  <a:pt x="300708" y="374351"/>
                </a:lnTo>
                <a:lnTo>
                  <a:pt x="398899" y="377420"/>
                </a:lnTo>
                <a:lnTo>
                  <a:pt x="469474" y="377420"/>
                </a:lnTo>
                <a:lnTo>
                  <a:pt x="653581" y="343667"/>
                </a:lnTo>
                <a:lnTo>
                  <a:pt x="988043" y="294571"/>
                </a:lnTo>
                <a:lnTo>
                  <a:pt x="1282614" y="25468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5FC07FC-9AA6-4177-A6CD-5A3C925D1822}"/>
              </a:ext>
            </a:extLst>
          </p:cNvPr>
          <p:cNvSpPr/>
          <p:nvPr/>
        </p:nvSpPr>
        <p:spPr>
          <a:xfrm>
            <a:off x="4694238" y="3629025"/>
            <a:ext cx="755650" cy="1620838"/>
          </a:xfrm>
          <a:custGeom>
            <a:avLst/>
            <a:gdLst>
              <a:gd name="connsiteX0" fmla="*/ 671512 w 757237"/>
              <a:gd name="connsiteY0" fmla="*/ 473869 h 1621631"/>
              <a:gd name="connsiteX1" fmla="*/ 757237 w 757237"/>
              <a:gd name="connsiteY1" fmla="*/ 266700 h 1621631"/>
              <a:gd name="connsiteX2" fmla="*/ 642937 w 757237"/>
              <a:gd name="connsiteY2" fmla="*/ 104775 h 1621631"/>
              <a:gd name="connsiteX3" fmla="*/ 607219 w 757237"/>
              <a:gd name="connsiteY3" fmla="*/ 88106 h 1621631"/>
              <a:gd name="connsiteX4" fmla="*/ 571500 w 757237"/>
              <a:gd name="connsiteY4" fmla="*/ 69056 h 1621631"/>
              <a:gd name="connsiteX5" fmla="*/ 535781 w 757237"/>
              <a:gd name="connsiteY5" fmla="*/ 47625 h 1621631"/>
              <a:gd name="connsiteX6" fmla="*/ 507206 w 757237"/>
              <a:gd name="connsiteY6" fmla="*/ 26194 h 1621631"/>
              <a:gd name="connsiteX7" fmla="*/ 476250 w 757237"/>
              <a:gd name="connsiteY7" fmla="*/ 7144 h 1621631"/>
              <a:gd name="connsiteX8" fmla="*/ 445294 w 757237"/>
              <a:gd name="connsiteY8" fmla="*/ 0 h 1621631"/>
              <a:gd name="connsiteX9" fmla="*/ 433387 w 757237"/>
              <a:gd name="connsiteY9" fmla="*/ 7144 h 1621631"/>
              <a:gd name="connsiteX10" fmla="*/ 438150 w 757237"/>
              <a:gd name="connsiteY10" fmla="*/ 26194 h 1621631"/>
              <a:gd name="connsiteX11" fmla="*/ 461962 w 757237"/>
              <a:gd name="connsiteY11" fmla="*/ 71438 h 1621631"/>
              <a:gd name="connsiteX12" fmla="*/ 490537 w 757237"/>
              <a:gd name="connsiteY12" fmla="*/ 121444 h 1621631"/>
              <a:gd name="connsiteX13" fmla="*/ 516731 w 757237"/>
              <a:gd name="connsiteY13" fmla="*/ 173831 h 1621631"/>
              <a:gd name="connsiteX14" fmla="*/ 533400 w 757237"/>
              <a:gd name="connsiteY14" fmla="*/ 223838 h 1621631"/>
              <a:gd name="connsiteX15" fmla="*/ 545306 w 757237"/>
              <a:gd name="connsiteY15" fmla="*/ 290513 h 1621631"/>
              <a:gd name="connsiteX16" fmla="*/ 540544 w 757237"/>
              <a:gd name="connsiteY16" fmla="*/ 328613 h 1621631"/>
              <a:gd name="connsiteX17" fmla="*/ 519112 w 757237"/>
              <a:gd name="connsiteY17" fmla="*/ 390525 h 1621631"/>
              <a:gd name="connsiteX18" fmla="*/ 457200 w 757237"/>
              <a:gd name="connsiteY18" fmla="*/ 542925 h 1621631"/>
              <a:gd name="connsiteX19" fmla="*/ 338137 w 757237"/>
              <a:gd name="connsiteY19" fmla="*/ 804863 h 1621631"/>
              <a:gd name="connsiteX20" fmla="*/ 230981 w 757237"/>
              <a:gd name="connsiteY20" fmla="*/ 1038225 h 1621631"/>
              <a:gd name="connsiteX21" fmla="*/ 183356 w 757237"/>
              <a:gd name="connsiteY21" fmla="*/ 1121569 h 1621631"/>
              <a:gd name="connsiteX22" fmla="*/ 135731 w 757237"/>
              <a:gd name="connsiteY22" fmla="*/ 1193006 h 1621631"/>
              <a:gd name="connsiteX23" fmla="*/ 85725 w 757237"/>
              <a:gd name="connsiteY23" fmla="*/ 1259681 h 1621631"/>
              <a:gd name="connsiteX24" fmla="*/ 59531 w 757237"/>
              <a:gd name="connsiteY24" fmla="*/ 1293019 h 1621631"/>
              <a:gd name="connsiteX25" fmla="*/ 33337 w 757237"/>
              <a:gd name="connsiteY25" fmla="*/ 1307306 h 1621631"/>
              <a:gd name="connsiteX26" fmla="*/ 16669 w 757237"/>
              <a:gd name="connsiteY26" fmla="*/ 1321594 h 1621631"/>
              <a:gd name="connsiteX27" fmla="*/ 4762 w 757237"/>
              <a:gd name="connsiteY27" fmla="*/ 1347788 h 1621631"/>
              <a:gd name="connsiteX28" fmla="*/ 0 w 757237"/>
              <a:gd name="connsiteY28" fmla="*/ 1385888 h 1621631"/>
              <a:gd name="connsiteX29" fmla="*/ 7144 w 757237"/>
              <a:gd name="connsiteY29" fmla="*/ 1447800 h 1621631"/>
              <a:gd name="connsiteX30" fmla="*/ 11906 w 757237"/>
              <a:gd name="connsiteY30" fmla="*/ 1500188 h 1621631"/>
              <a:gd name="connsiteX31" fmla="*/ 16669 w 757237"/>
              <a:gd name="connsiteY31" fmla="*/ 1540669 h 1621631"/>
              <a:gd name="connsiteX32" fmla="*/ 28575 w 757237"/>
              <a:gd name="connsiteY32" fmla="*/ 1574006 h 1621631"/>
              <a:gd name="connsiteX33" fmla="*/ 42862 w 757237"/>
              <a:gd name="connsiteY33" fmla="*/ 1597819 h 1621631"/>
              <a:gd name="connsiteX34" fmla="*/ 61912 w 757237"/>
              <a:gd name="connsiteY34" fmla="*/ 1609725 h 1621631"/>
              <a:gd name="connsiteX35" fmla="*/ 78581 w 757237"/>
              <a:gd name="connsiteY35" fmla="*/ 1614488 h 1621631"/>
              <a:gd name="connsiteX36" fmla="*/ 90487 w 757237"/>
              <a:gd name="connsiteY36" fmla="*/ 1621631 h 1621631"/>
              <a:gd name="connsiteX37" fmla="*/ 119062 w 757237"/>
              <a:gd name="connsiteY37" fmla="*/ 1621631 h 1621631"/>
              <a:gd name="connsiteX38" fmla="*/ 150019 w 757237"/>
              <a:gd name="connsiteY38" fmla="*/ 1609725 h 1621631"/>
              <a:gd name="connsiteX39" fmla="*/ 197644 w 757237"/>
              <a:gd name="connsiteY39" fmla="*/ 1583531 h 1621631"/>
              <a:gd name="connsiteX40" fmla="*/ 245269 w 757237"/>
              <a:gd name="connsiteY40" fmla="*/ 1547813 h 1621631"/>
              <a:gd name="connsiteX41" fmla="*/ 285750 w 757237"/>
              <a:gd name="connsiteY41" fmla="*/ 1500188 h 1621631"/>
              <a:gd name="connsiteX42" fmla="*/ 245269 w 757237"/>
              <a:gd name="connsiteY42" fmla="*/ 1404938 h 1621631"/>
              <a:gd name="connsiteX43" fmla="*/ 314325 w 757237"/>
              <a:gd name="connsiteY43" fmla="*/ 1264444 h 1621631"/>
              <a:gd name="connsiteX44" fmla="*/ 409575 w 757237"/>
              <a:gd name="connsiteY44" fmla="*/ 1057275 h 1621631"/>
              <a:gd name="connsiteX45" fmla="*/ 464344 w 757237"/>
              <a:gd name="connsiteY45" fmla="*/ 923925 h 1621631"/>
              <a:gd name="connsiteX46" fmla="*/ 538162 w 757237"/>
              <a:gd name="connsiteY46" fmla="*/ 757238 h 1621631"/>
              <a:gd name="connsiteX47" fmla="*/ 614362 w 757237"/>
              <a:gd name="connsiteY47" fmla="*/ 597694 h 1621631"/>
              <a:gd name="connsiteX48" fmla="*/ 671512 w 757237"/>
              <a:gd name="connsiteY48" fmla="*/ 473869 h 1621631"/>
              <a:gd name="connsiteX0" fmla="*/ 671512 w 757237"/>
              <a:gd name="connsiteY0" fmla="*/ 473869 h 1621631"/>
              <a:gd name="connsiteX1" fmla="*/ 757237 w 757237"/>
              <a:gd name="connsiteY1" fmla="*/ 266700 h 1621631"/>
              <a:gd name="connsiteX2" fmla="*/ 642937 w 757237"/>
              <a:gd name="connsiteY2" fmla="*/ 104775 h 1621631"/>
              <a:gd name="connsiteX3" fmla="*/ 607219 w 757237"/>
              <a:gd name="connsiteY3" fmla="*/ 88106 h 1621631"/>
              <a:gd name="connsiteX4" fmla="*/ 571500 w 757237"/>
              <a:gd name="connsiteY4" fmla="*/ 69056 h 1621631"/>
              <a:gd name="connsiteX5" fmla="*/ 535781 w 757237"/>
              <a:gd name="connsiteY5" fmla="*/ 47625 h 1621631"/>
              <a:gd name="connsiteX6" fmla="*/ 507206 w 757237"/>
              <a:gd name="connsiteY6" fmla="*/ 26194 h 1621631"/>
              <a:gd name="connsiteX7" fmla="*/ 476250 w 757237"/>
              <a:gd name="connsiteY7" fmla="*/ 7144 h 1621631"/>
              <a:gd name="connsiteX8" fmla="*/ 445294 w 757237"/>
              <a:gd name="connsiteY8" fmla="*/ 0 h 1621631"/>
              <a:gd name="connsiteX9" fmla="*/ 433387 w 757237"/>
              <a:gd name="connsiteY9" fmla="*/ 7144 h 1621631"/>
              <a:gd name="connsiteX10" fmla="*/ 438150 w 757237"/>
              <a:gd name="connsiteY10" fmla="*/ 26194 h 1621631"/>
              <a:gd name="connsiteX11" fmla="*/ 461962 w 757237"/>
              <a:gd name="connsiteY11" fmla="*/ 71438 h 1621631"/>
              <a:gd name="connsiteX12" fmla="*/ 490537 w 757237"/>
              <a:gd name="connsiteY12" fmla="*/ 121444 h 1621631"/>
              <a:gd name="connsiteX13" fmla="*/ 516731 w 757237"/>
              <a:gd name="connsiteY13" fmla="*/ 173831 h 1621631"/>
              <a:gd name="connsiteX14" fmla="*/ 533400 w 757237"/>
              <a:gd name="connsiteY14" fmla="*/ 223838 h 1621631"/>
              <a:gd name="connsiteX15" fmla="*/ 545306 w 757237"/>
              <a:gd name="connsiteY15" fmla="*/ 290513 h 1621631"/>
              <a:gd name="connsiteX16" fmla="*/ 540544 w 757237"/>
              <a:gd name="connsiteY16" fmla="*/ 328613 h 1621631"/>
              <a:gd name="connsiteX17" fmla="*/ 519112 w 757237"/>
              <a:gd name="connsiteY17" fmla="*/ 390525 h 1621631"/>
              <a:gd name="connsiteX18" fmla="*/ 457200 w 757237"/>
              <a:gd name="connsiteY18" fmla="*/ 542925 h 1621631"/>
              <a:gd name="connsiteX19" fmla="*/ 338137 w 757237"/>
              <a:gd name="connsiteY19" fmla="*/ 804863 h 1621631"/>
              <a:gd name="connsiteX20" fmla="*/ 230981 w 757237"/>
              <a:gd name="connsiteY20" fmla="*/ 1038225 h 1621631"/>
              <a:gd name="connsiteX21" fmla="*/ 183356 w 757237"/>
              <a:gd name="connsiteY21" fmla="*/ 1121569 h 1621631"/>
              <a:gd name="connsiteX22" fmla="*/ 135731 w 757237"/>
              <a:gd name="connsiteY22" fmla="*/ 1193006 h 1621631"/>
              <a:gd name="connsiteX23" fmla="*/ 85725 w 757237"/>
              <a:gd name="connsiteY23" fmla="*/ 1259681 h 1621631"/>
              <a:gd name="connsiteX24" fmla="*/ 59531 w 757237"/>
              <a:gd name="connsiteY24" fmla="*/ 1293019 h 1621631"/>
              <a:gd name="connsiteX25" fmla="*/ 33337 w 757237"/>
              <a:gd name="connsiteY25" fmla="*/ 1307306 h 1621631"/>
              <a:gd name="connsiteX26" fmla="*/ 16669 w 757237"/>
              <a:gd name="connsiteY26" fmla="*/ 1321594 h 1621631"/>
              <a:gd name="connsiteX27" fmla="*/ 4762 w 757237"/>
              <a:gd name="connsiteY27" fmla="*/ 1347788 h 1621631"/>
              <a:gd name="connsiteX28" fmla="*/ 0 w 757237"/>
              <a:gd name="connsiteY28" fmla="*/ 1385888 h 1621631"/>
              <a:gd name="connsiteX29" fmla="*/ 7144 w 757237"/>
              <a:gd name="connsiteY29" fmla="*/ 1447800 h 1621631"/>
              <a:gd name="connsiteX30" fmla="*/ 11906 w 757237"/>
              <a:gd name="connsiteY30" fmla="*/ 1500188 h 1621631"/>
              <a:gd name="connsiteX31" fmla="*/ 16669 w 757237"/>
              <a:gd name="connsiteY31" fmla="*/ 1540669 h 1621631"/>
              <a:gd name="connsiteX32" fmla="*/ 28575 w 757237"/>
              <a:gd name="connsiteY32" fmla="*/ 1574006 h 1621631"/>
              <a:gd name="connsiteX33" fmla="*/ 42862 w 757237"/>
              <a:gd name="connsiteY33" fmla="*/ 1597819 h 1621631"/>
              <a:gd name="connsiteX34" fmla="*/ 61912 w 757237"/>
              <a:gd name="connsiteY34" fmla="*/ 1609725 h 1621631"/>
              <a:gd name="connsiteX35" fmla="*/ 78581 w 757237"/>
              <a:gd name="connsiteY35" fmla="*/ 1614488 h 1621631"/>
              <a:gd name="connsiteX36" fmla="*/ 90487 w 757237"/>
              <a:gd name="connsiteY36" fmla="*/ 1621631 h 1621631"/>
              <a:gd name="connsiteX37" fmla="*/ 119062 w 757237"/>
              <a:gd name="connsiteY37" fmla="*/ 1621631 h 1621631"/>
              <a:gd name="connsiteX38" fmla="*/ 150019 w 757237"/>
              <a:gd name="connsiteY38" fmla="*/ 1609725 h 1621631"/>
              <a:gd name="connsiteX39" fmla="*/ 197644 w 757237"/>
              <a:gd name="connsiteY39" fmla="*/ 1583531 h 1621631"/>
              <a:gd name="connsiteX40" fmla="*/ 245269 w 757237"/>
              <a:gd name="connsiteY40" fmla="*/ 1547813 h 1621631"/>
              <a:gd name="connsiteX41" fmla="*/ 245269 w 757237"/>
              <a:gd name="connsiteY41" fmla="*/ 1404938 h 1621631"/>
              <a:gd name="connsiteX42" fmla="*/ 314325 w 757237"/>
              <a:gd name="connsiteY42" fmla="*/ 1264444 h 1621631"/>
              <a:gd name="connsiteX43" fmla="*/ 409575 w 757237"/>
              <a:gd name="connsiteY43" fmla="*/ 1057275 h 1621631"/>
              <a:gd name="connsiteX44" fmla="*/ 464344 w 757237"/>
              <a:gd name="connsiteY44" fmla="*/ 923925 h 1621631"/>
              <a:gd name="connsiteX45" fmla="*/ 538162 w 757237"/>
              <a:gd name="connsiteY45" fmla="*/ 757238 h 1621631"/>
              <a:gd name="connsiteX46" fmla="*/ 614362 w 757237"/>
              <a:gd name="connsiteY46" fmla="*/ 597694 h 1621631"/>
              <a:gd name="connsiteX47" fmla="*/ 671512 w 757237"/>
              <a:gd name="connsiteY47" fmla="*/ 473869 h 1621631"/>
              <a:gd name="connsiteX0" fmla="*/ 671512 w 757237"/>
              <a:gd name="connsiteY0" fmla="*/ 473869 h 1621631"/>
              <a:gd name="connsiteX1" fmla="*/ 757237 w 757237"/>
              <a:gd name="connsiteY1" fmla="*/ 266700 h 1621631"/>
              <a:gd name="connsiteX2" fmla="*/ 642937 w 757237"/>
              <a:gd name="connsiteY2" fmla="*/ 104775 h 1621631"/>
              <a:gd name="connsiteX3" fmla="*/ 607219 w 757237"/>
              <a:gd name="connsiteY3" fmla="*/ 88106 h 1621631"/>
              <a:gd name="connsiteX4" fmla="*/ 571500 w 757237"/>
              <a:gd name="connsiteY4" fmla="*/ 69056 h 1621631"/>
              <a:gd name="connsiteX5" fmla="*/ 535781 w 757237"/>
              <a:gd name="connsiteY5" fmla="*/ 47625 h 1621631"/>
              <a:gd name="connsiteX6" fmla="*/ 507206 w 757237"/>
              <a:gd name="connsiteY6" fmla="*/ 26194 h 1621631"/>
              <a:gd name="connsiteX7" fmla="*/ 476250 w 757237"/>
              <a:gd name="connsiteY7" fmla="*/ 7144 h 1621631"/>
              <a:gd name="connsiteX8" fmla="*/ 445294 w 757237"/>
              <a:gd name="connsiteY8" fmla="*/ 0 h 1621631"/>
              <a:gd name="connsiteX9" fmla="*/ 433387 w 757237"/>
              <a:gd name="connsiteY9" fmla="*/ 7144 h 1621631"/>
              <a:gd name="connsiteX10" fmla="*/ 438150 w 757237"/>
              <a:gd name="connsiteY10" fmla="*/ 26194 h 1621631"/>
              <a:gd name="connsiteX11" fmla="*/ 461962 w 757237"/>
              <a:gd name="connsiteY11" fmla="*/ 71438 h 1621631"/>
              <a:gd name="connsiteX12" fmla="*/ 490537 w 757237"/>
              <a:gd name="connsiteY12" fmla="*/ 121444 h 1621631"/>
              <a:gd name="connsiteX13" fmla="*/ 516731 w 757237"/>
              <a:gd name="connsiteY13" fmla="*/ 173831 h 1621631"/>
              <a:gd name="connsiteX14" fmla="*/ 533400 w 757237"/>
              <a:gd name="connsiteY14" fmla="*/ 223838 h 1621631"/>
              <a:gd name="connsiteX15" fmla="*/ 545306 w 757237"/>
              <a:gd name="connsiteY15" fmla="*/ 290513 h 1621631"/>
              <a:gd name="connsiteX16" fmla="*/ 540544 w 757237"/>
              <a:gd name="connsiteY16" fmla="*/ 328613 h 1621631"/>
              <a:gd name="connsiteX17" fmla="*/ 519112 w 757237"/>
              <a:gd name="connsiteY17" fmla="*/ 390525 h 1621631"/>
              <a:gd name="connsiteX18" fmla="*/ 457200 w 757237"/>
              <a:gd name="connsiteY18" fmla="*/ 542925 h 1621631"/>
              <a:gd name="connsiteX19" fmla="*/ 338137 w 757237"/>
              <a:gd name="connsiteY19" fmla="*/ 804863 h 1621631"/>
              <a:gd name="connsiteX20" fmla="*/ 230981 w 757237"/>
              <a:gd name="connsiteY20" fmla="*/ 1038225 h 1621631"/>
              <a:gd name="connsiteX21" fmla="*/ 183356 w 757237"/>
              <a:gd name="connsiteY21" fmla="*/ 1121569 h 1621631"/>
              <a:gd name="connsiteX22" fmla="*/ 135731 w 757237"/>
              <a:gd name="connsiteY22" fmla="*/ 1193006 h 1621631"/>
              <a:gd name="connsiteX23" fmla="*/ 85725 w 757237"/>
              <a:gd name="connsiteY23" fmla="*/ 1259681 h 1621631"/>
              <a:gd name="connsiteX24" fmla="*/ 59531 w 757237"/>
              <a:gd name="connsiteY24" fmla="*/ 1293019 h 1621631"/>
              <a:gd name="connsiteX25" fmla="*/ 33337 w 757237"/>
              <a:gd name="connsiteY25" fmla="*/ 1307306 h 1621631"/>
              <a:gd name="connsiteX26" fmla="*/ 16669 w 757237"/>
              <a:gd name="connsiteY26" fmla="*/ 1321594 h 1621631"/>
              <a:gd name="connsiteX27" fmla="*/ 4762 w 757237"/>
              <a:gd name="connsiteY27" fmla="*/ 1347788 h 1621631"/>
              <a:gd name="connsiteX28" fmla="*/ 0 w 757237"/>
              <a:gd name="connsiteY28" fmla="*/ 1385888 h 1621631"/>
              <a:gd name="connsiteX29" fmla="*/ 7144 w 757237"/>
              <a:gd name="connsiteY29" fmla="*/ 1447800 h 1621631"/>
              <a:gd name="connsiteX30" fmla="*/ 11906 w 757237"/>
              <a:gd name="connsiteY30" fmla="*/ 1500188 h 1621631"/>
              <a:gd name="connsiteX31" fmla="*/ 16669 w 757237"/>
              <a:gd name="connsiteY31" fmla="*/ 1540669 h 1621631"/>
              <a:gd name="connsiteX32" fmla="*/ 28575 w 757237"/>
              <a:gd name="connsiteY32" fmla="*/ 1574006 h 1621631"/>
              <a:gd name="connsiteX33" fmla="*/ 42862 w 757237"/>
              <a:gd name="connsiteY33" fmla="*/ 1597819 h 1621631"/>
              <a:gd name="connsiteX34" fmla="*/ 61912 w 757237"/>
              <a:gd name="connsiteY34" fmla="*/ 1609725 h 1621631"/>
              <a:gd name="connsiteX35" fmla="*/ 78581 w 757237"/>
              <a:gd name="connsiteY35" fmla="*/ 1614488 h 1621631"/>
              <a:gd name="connsiteX36" fmla="*/ 90487 w 757237"/>
              <a:gd name="connsiteY36" fmla="*/ 1621631 h 1621631"/>
              <a:gd name="connsiteX37" fmla="*/ 119062 w 757237"/>
              <a:gd name="connsiteY37" fmla="*/ 1621631 h 1621631"/>
              <a:gd name="connsiteX38" fmla="*/ 150019 w 757237"/>
              <a:gd name="connsiteY38" fmla="*/ 1609725 h 1621631"/>
              <a:gd name="connsiteX39" fmla="*/ 197644 w 757237"/>
              <a:gd name="connsiteY39" fmla="*/ 1583531 h 1621631"/>
              <a:gd name="connsiteX40" fmla="*/ 245269 w 757237"/>
              <a:gd name="connsiteY40" fmla="*/ 1404938 h 1621631"/>
              <a:gd name="connsiteX41" fmla="*/ 314325 w 757237"/>
              <a:gd name="connsiteY41" fmla="*/ 1264444 h 1621631"/>
              <a:gd name="connsiteX42" fmla="*/ 409575 w 757237"/>
              <a:gd name="connsiteY42" fmla="*/ 1057275 h 1621631"/>
              <a:gd name="connsiteX43" fmla="*/ 464344 w 757237"/>
              <a:gd name="connsiteY43" fmla="*/ 923925 h 1621631"/>
              <a:gd name="connsiteX44" fmla="*/ 538162 w 757237"/>
              <a:gd name="connsiteY44" fmla="*/ 757238 h 1621631"/>
              <a:gd name="connsiteX45" fmla="*/ 614362 w 757237"/>
              <a:gd name="connsiteY45" fmla="*/ 597694 h 1621631"/>
              <a:gd name="connsiteX46" fmla="*/ 671512 w 757237"/>
              <a:gd name="connsiteY46" fmla="*/ 473869 h 1621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57237" h="1621631">
                <a:moveTo>
                  <a:pt x="671512" y="473869"/>
                </a:moveTo>
                <a:lnTo>
                  <a:pt x="757237" y="266700"/>
                </a:lnTo>
                <a:lnTo>
                  <a:pt x="642937" y="104775"/>
                </a:lnTo>
                <a:lnTo>
                  <a:pt x="607219" y="88106"/>
                </a:lnTo>
                <a:lnTo>
                  <a:pt x="571500" y="69056"/>
                </a:lnTo>
                <a:lnTo>
                  <a:pt x="535781" y="47625"/>
                </a:lnTo>
                <a:lnTo>
                  <a:pt x="507206" y="26194"/>
                </a:lnTo>
                <a:lnTo>
                  <a:pt x="476250" y="7144"/>
                </a:lnTo>
                <a:lnTo>
                  <a:pt x="445294" y="0"/>
                </a:lnTo>
                <a:lnTo>
                  <a:pt x="433387" y="7144"/>
                </a:lnTo>
                <a:lnTo>
                  <a:pt x="438150" y="26194"/>
                </a:lnTo>
                <a:lnTo>
                  <a:pt x="461962" y="71438"/>
                </a:lnTo>
                <a:lnTo>
                  <a:pt x="490537" y="121444"/>
                </a:lnTo>
                <a:lnTo>
                  <a:pt x="516731" y="173831"/>
                </a:lnTo>
                <a:lnTo>
                  <a:pt x="533400" y="223838"/>
                </a:lnTo>
                <a:lnTo>
                  <a:pt x="545306" y="290513"/>
                </a:lnTo>
                <a:lnTo>
                  <a:pt x="540544" y="328613"/>
                </a:lnTo>
                <a:lnTo>
                  <a:pt x="519112" y="390525"/>
                </a:lnTo>
                <a:lnTo>
                  <a:pt x="457200" y="542925"/>
                </a:lnTo>
                <a:lnTo>
                  <a:pt x="338137" y="804863"/>
                </a:lnTo>
                <a:lnTo>
                  <a:pt x="230981" y="1038225"/>
                </a:lnTo>
                <a:lnTo>
                  <a:pt x="183356" y="1121569"/>
                </a:lnTo>
                <a:lnTo>
                  <a:pt x="135731" y="1193006"/>
                </a:lnTo>
                <a:lnTo>
                  <a:pt x="85725" y="1259681"/>
                </a:lnTo>
                <a:lnTo>
                  <a:pt x="59531" y="1293019"/>
                </a:lnTo>
                <a:lnTo>
                  <a:pt x="33337" y="1307306"/>
                </a:lnTo>
                <a:lnTo>
                  <a:pt x="16669" y="1321594"/>
                </a:lnTo>
                <a:lnTo>
                  <a:pt x="4762" y="1347788"/>
                </a:lnTo>
                <a:lnTo>
                  <a:pt x="0" y="1385888"/>
                </a:lnTo>
                <a:lnTo>
                  <a:pt x="7144" y="1447800"/>
                </a:lnTo>
                <a:lnTo>
                  <a:pt x="11906" y="1500188"/>
                </a:lnTo>
                <a:lnTo>
                  <a:pt x="16669" y="1540669"/>
                </a:lnTo>
                <a:lnTo>
                  <a:pt x="28575" y="1574006"/>
                </a:lnTo>
                <a:lnTo>
                  <a:pt x="42862" y="1597819"/>
                </a:lnTo>
                <a:lnTo>
                  <a:pt x="61912" y="1609725"/>
                </a:lnTo>
                <a:lnTo>
                  <a:pt x="78581" y="1614488"/>
                </a:lnTo>
                <a:lnTo>
                  <a:pt x="90487" y="1621631"/>
                </a:lnTo>
                <a:lnTo>
                  <a:pt x="119062" y="1621631"/>
                </a:lnTo>
                <a:lnTo>
                  <a:pt x="150019" y="1609725"/>
                </a:lnTo>
                <a:lnTo>
                  <a:pt x="197644" y="1583531"/>
                </a:lnTo>
                <a:lnTo>
                  <a:pt x="245269" y="1404938"/>
                </a:lnTo>
                <a:lnTo>
                  <a:pt x="314325" y="1264444"/>
                </a:lnTo>
                <a:lnTo>
                  <a:pt x="409575" y="1057275"/>
                </a:lnTo>
                <a:lnTo>
                  <a:pt x="464344" y="923925"/>
                </a:lnTo>
                <a:lnTo>
                  <a:pt x="538162" y="757238"/>
                </a:lnTo>
                <a:lnTo>
                  <a:pt x="614362" y="597694"/>
                </a:lnTo>
                <a:lnTo>
                  <a:pt x="671512" y="4738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A87D091-C4A4-4BCE-A46C-47B09E12E611}"/>
              </a:ext>
            </a:extLst>
          </p:cNvPr>
          <p:cNvSpPr/>
          <p:nvPr/>
        </p:nvSpPr>
        <p:spPr>
          <a:xfrm>
            <a:off x="4806950" y="4981575"/>
            <a:ext cx="2763838" cy="896938"/>
          </a:xfrm>
          <a:custGeom>
            <a:avLst/>
            <a:gdLst>
              <a:gd name="connsiteX0" fmla="*/ 669131 w 2667000"/>
              <a:gd name="connsiteY0" fmla="*/ 178594 h 897731"/>
              <a:gd name="connsiteX1" fmla="*/ 800100 w 2667000"/>
              <a:gd name="connsiteY1" fmla="*/ 202406 h 897731"/>
              <a:gd name="connsiteX2" fmla="*/ 890587 w 2667000"/>
              <a:gd name="connsiteY2" fmla="*/ 221456 h 897731"/>
              <a:gd name="connsiteX3" fmla="*/ 978694 w 2667000"/>
              <a:gd name="connsiteY3" fmla="*/ 242888 h 897731"/>
              <a:gd name="connsiteX4" fmla="*/ 1081087 w 2667000"/>
              <a:gd name="connsiteY4" fmla="*/ 269081 h 897731"/>
              <a:gd name="connsiteX5" fmla="*/ 1181100 w 2667000"/>
              <a:gd name="connsiteY5" fmla="*/ 297656 h 897731"/>
              <a:gd name="connsiteX6" fmla="*/ 1309687 w 2667000"/>
              <a:gd name="connsiteY6" fmla="*/ 335756 h 897731"/>
              <a:gd name="connsiteX7" fmla="*/ 1438275 w 2667000"/>
              <a:gd name="connsiteY7" fmla="*/ 376238 h 897731"/>
              <a:gd name="connsiteX8" fmla="*/ 1576387 w 2667000"/>
              <a:gd name="connsiteY8" fmla="*/ 423863 h 897731"/>
              <a:gd name="connsiteX9" fmla="*/ 1631156 w 2667000"/>
              <a:gd name="connsiteY9" fmla="*/ 442913 h 897731"/>
              <a:gd name="connsiteX10" fmla="*/ 1871662 w 2667000"/>
              <a:gd name="connsiteY10" fmla="*/ 540544 h 897731"/>
              <a:gd name="connsiteX11" fmla="*/ 2002631 w 2667000"/>
              <a:gd name="connsiteY11" fmla="*/ 597694 h 897731"/>
              <a:gd name="connsiteX12" fmla="*/ 2176462 w 2667000"/>
              <a:gd name="connsiteY12" fmla="*/ 678656 h 897731"/>
              <a:gd name="connsiteX13" fmla="*/ 2290762 w 2667000"/>
              <a:gd name="connsiteY13" fmla="*/ 733425 h 897731"/>
              <a:gd name="connsiteX14" fmla="*/ 2419350 w 2667000"/>
              <a:gd name="connsiteY14" fmla="*/ 797719 h 897731"/>
              <a:gd name="connsiteX15" fmla="*/ 2488406 w 2667000"/>
              <a:gd name="connsiteY15" fmla="*/ 835819 h 897731"/>
              <a:gd name="connsiteX16" fmla="*/ 2550319 w 2667000"/>
              <a:gd name="connsiteY16" fmla="*/ 873919 h 897731"/>
              <a:gd name="connsiteX17" fmla="*/ 2574131 w 2667000"/>
              <a:gd name="connsiteY17" fmla="*/ 885825 h 897731"/>
              <a:gd name="connsiteX18" fmla="*/ 2590800 w 2667000"/>
              <a:gd name="connsiteY18" fmla="*/ 892969 h 897731"/>
              <a:gd name="connsiteX19" fmla="*/ 2612231 w 2667000"/>
              <a:gd name="connsiteY19" fmla="*/ 897731 h 897731"/>
              <a:gd name="connsiteX20" fmla="*/ 2626519 w 2667000"/>
              <a:gd name="connsiteY20" fmla="*/ 897731 h 897731"/>
              <a:gd name="connsiteX21" fmla="*/ 2643187 w 2667000"/>
              <a:gd name="connsiteY21" fmla="*/ 890588 h 897731"/>
              <a:gd name="connsiteX22" fmla="*/ 2650331 w 2667000"/>
              <a:gd name="connsiteY22" fmla="*/ 878681 h 897731"/>
              <a:gd name="connsiteX23" fmla="*/ 2657475 w 2667000"/>
              <a:gd name="connsiteY23" fmla="*/ 852488 h 897731"/>
              <a:gd name="connsiteX24" fmla="*/ 2662237 w 2667000"/>
              <a:gd name="connsiteY24" fmla="*/ 828675 h 897731"/>
              <a:gd name="connsiteX25" fmla="*/ 2667000 w 2667000"/>
              <a:gd name="connsiteY25" fmla="*/ 792956 h 897731"/>
              <a:gd name="connsiteX26" fmla="*/ 2664619 w 2667000"/>
              <a:gd name="connsiteY26" fmla="*/ 759619 h 897731"/>
              <a:gd name="connsiteX27" fmla="*/ 2657475 w 2667000"/>
              <a:gd name="connsiteY27" fmla="*/ 711994 h 897731"/>
              <a:gd name="connsiteX28" fmla="*/ 2638425 w 2667000"/>
              <a:gd name="connsiteY28" fmla="*/ 654844 h 897731"/>
              <a:gd name="connsiteX29" fmla="*/ 2626519 w 2667000"/>
              <a:gd name="connsiteY29" fmla="*/ 635794 h 897731"/>
              <a:gd name="connsiteX30" fmla="*/ 2600325 w 2667000"/>
              <a:gd name="connsiteY30" fmla="*/ 607219 h 897731"/>
              <a:gd name="connsiteX31" fmla="*/ 2550319 w 2667000"/>
              <a:gd name="connsiteY31" fmla="*/ 569119 h 897731"/>
              <a:gd name="connsiteX32" fmla="*/ 2486025 w 2667000"/>
              <a:gd name="connsiteY32" fmla="*/ 526256 h 897731"/>
              <a:gd name="connsiteX33" fmla="*/ 2395537 w 2667000"/>
              <a:gd name="connsiteY33" fmla="*/ 476250 h 897731"/>
              <a:gd name="connsiteX34" fmla="*/ 2274094 w 2667000"/>
              <a:gd name="connsiteY34" fmla="*/ 423863 h 897731"/>
              <a:gd name="connsiteX35" fmla="*/ 2112169 w 2667000"/>
              <a:gd name="connsiteY35" fmla="*/ 364331 h 897731"/>
              <a:gd name="connsiteX36" fmla="*/ 1895475 w 2667000"/>
              <a:gd name="connsiteY36" fmla="*/ 292894 h 897731"/>
              <a:gd name="connsiteX37" fmla="*/ 1621631 w 2667000"/>
              <a:gd name="connsiteY37" fmla="*/ 209550 h 897731"/>
              <a:gd name="connsiteX38" fmla="*/ 1435894 w 2667000"/>
              <a:gd name="connsiteY38" fmla="*/ 154781 h 897731"/>
              <a:gd name="connsiteX39" fmla="*/ 1221581 w 2667000"/>
              <a:gd name="connsiteY39" fmla="*/ 100013 h 897731"/>
              <a:gd name="connsiteX40" fmla="*/ 1014412 w 2667000"/>
              <a:gd name="connsiteY40" fmla="*/ 54769 h 897731"/>
              <a:gd name="connsiteX41" fmla="*/ 826294 w 2667000"/>
              <a:gd name="connsiteY41" fmla="*/ 30956 h 897731"/>
              <a:gd name="connsiteX42" fmla="*/ 664369 w 2667000"/>
              <a:gd name="connsiteY42" fmla="*/ 11906 h 897731"/>
              <a:gd name="connsiteX43" fmla="*/ 492919 w 2667000"/>
              <a:gd name="connsiteY43" fmla="*/ 0 h 897731"/>
              <a:gd name="connsiteX44" fmla="*/ 311944 w 2667000"/>
              <a:gd name="connsiteY44" fmla="*/ 0 h 897731"/>
              <a:gd name="connsiteX45" fmla="*/ 202406 w 2667000"/>
              <a:gd name="connsiteY45" fmla="*/ 9525 h 897731"/>
              <a:gd name="connsiteX46" fmla="*/ 59531 w 2667000"/>
              <a:gd name="connsiteY46" fmla="*/ 30956 h 897731"/>
              <a:gd name="connsiteX47" fmla="*/ 0 w 2667000"/>
              <a:gd name="connsiteY47" fmla="*/ 40481 h 897731"/>
              <a:gd name="connsiteX48" fmla="*/ 21431 w 2667000"/>
              <a:gd name="connsiteY48" fmla="*/ 202406 h 897731"/>
              <a:gd name="connsiteX49" fmla="*/ 52387 w 2667000"/>
              <a:gd name="connsiteY49" fmla="*/ 173831 h 897731"/>
              <a:gd name="connsiteX50" fmla="*/ 80962 w 2667000"/>
              <a:gd name="connsiteY50" fmla="*/ 164306 h 897731"/>
              <a:gd name="connsiteX51" fmla="*/ 147637 w 2667000"/>
              <a:gd name="connsiteY51" fmla="*/ 159544 h 897731"/>
              <a:gd name="connsiteX52" fmla="*/ 269081 w 2667000"/>
              <a:gd name="connsiteY52" fmla="*/ 154781 h 897731"/>
              <a:gd name="connsiteX53" fmla="*/ 371475 w 2667000"/>
              <a:gd name="connsiteY53" fmla="*/ 154781 h 897731"/>
              <a:gd name="connsiteX54" fmla="*/ 495300 w 2667000"/>
              <a:gd name="connsiteY54" fmla="*/ 159544 h 897731"/>
              <a:gd name="connsiteX55" fmla="*/ 669131 w 2667000"/>
              <a:gd name="connsiteY55" fmla="*/ 178594 h 897731"/>
              <a:gd name="connsiteX0" fmla="*/ 839030 w 2836899"/>
              <a:gd name="connsiteY0" fmla="*/ 178594 h 897731"/>
              <a:gd name="connsiteX1" fmla="*/ 969999 w 2836899"/>
              <a:gd name="connsiteY1" fmla="*/ 202406 h 897731"/>
              <a:gd name="connsiteX2" fmla="*/ 1060486 w 2836899"/>
              <a:gd name="connsiteY2" fmla="*/ 221456 h 897731"/>
              <a:gd name="connsiteX3" fmla="*/ 1148593 w 2836899"/>
              <a:gd name="connsiteY3" fmla="*/ 242888 h 897731"/>
              <a:gd name="connsiteX4" fmla="*/ 1250986 w 2836899"/>
              <a:gd name="connsiteY4" fmla="*/ 269081 h 897731"/>
              <a:gd name="connsiteX5" fmla="*/ 1350999 w 2836899"/>
              <a:gd name="connsiteY5" fmla="*/ 297656 h 897731"/>
              <a:gd name="connsiteX6" fmla="*/ 1479586 w 2836899"/>
              <a:gd name="connsiteY6" fmla="*/ 335756 h 897731"/>
              <a:gd name="connsiteX7" fmla="*/ 1608174 w 2836899"/>
              <a:gd name="connsiteY7" fmla="*/ 376238 h 897731"/>
              <a:gd name="connsiteX8" fmla="*/ 1746286 w 2836899"/>
              <a:gd name="connsiteY8" fmla="*/ 423863 h 897731"/>
              <a:gd name="connsiteX9" fmla="*/ 1801055 w 2836899"/>
              <a:gd name="connsiteY9" fmla="*/ 442913 h 897731"/>
              <a:gd name="connsiteX10" fmla="*/ 2041561 w 2836899"/>
              <a:gd name="connsiteY10" fmla="*/ 540544 h 897731"/>
              <a:gd name="connsiteX11" fmla="*/ 2172530 w 2836899"/>
              <a:gd name="connsiteY11" fmla="*/ 597694 h 897731"/>
              <a:gd name="connsiteX12" fmla="*/ 2346361 w 2836899"/>
              <a:gd name="connsiteY12" fmla="*/ 678656 h 897731"/>
              <a:gd name="connsiteX13" fmla="*/ 2460661 w 2836899"/>
              <a:gd name="connsiteY13" fmla="*/ 733425 h 897731"/>
              <a:gd name="connsiteX14" fmla="*/ 2589249 w 2836899"/>
              <a:gd name="connsiteY14" fmla="*/ 797719 h 897731"/>
              <a:gd name="connsiteX15" fmla="*/ 2658305 w 2836899"/>
              <a:gd name="connsiteY15" fmla="*/ 835819 h 897731"/>
              <a:gd name="connsiteX16" fmla="*/ 2720218 w 2836899"/>
              <a:gd name="connsiteY16" fmla="*/ 873919 h 897731"/>
              <a:gd name="connsiteX17" fmla="*/ 2744030 w 2836899"/>
              <a:gd name="connsiteY17" fmla="*/ 885825 h 897731"/>
              <a:gd name="connsiteX18" fmla="*/ 2760699 w 2836899"/>
              <a:gd name="connsiteY18" fmla="*/ 892969 h 897731"/>
              <a:gd name="connsiteX19" fmla="*/ 2782130 w 2836899"/>
              <a:gd name="connsiteY19" fmla="*/ 897731 h 897731"/>
              <a:gd name="connsiteX20" fmla="*/ 2796418 w 2836899"/>
              <a:gd name="connsiteY20" fmla="*/ 897731 h 897731"/>
              <a:gd name="connsiteX21" fmla="*/ 2813086 w 2836899"/>
              <a:gd name="connsiteY21" fmla="*/ 890588 h 897731"/>
              <a:gd name="connsiteX22" fmla="*/ 2820230 w 2836899"/>
              <a:gd name="connsiteY22" fmla="*/ 878681 h 897731"/>
              <a:gd name="connsiteX23" fmla="*/ 2827374 w 2836899"/>
              <a:gd name="connsiteY23" fmla="*/ 852488 h 897731"/>
              <a:gd name="connsiteX24" fmla="*/ 2832136 w 2836899"/>
              <a:gd name="connsiteY24" fmla="*/ 828675 h 897731"/>
              <a:gd name="connsiteX25" fmla="*/ 2836899 w 2836899"/>
              <a:gd name="connsiteY25" fmla="*/ 792956 h 897731"/>
              <a:gd name="connsiteX26" fmla="*/ 2834518 w 2836899"/>
              <a:gd name="connsiteY26" fmla="*/ 759619 h 897731"/>
              <a:gd name="connsiteX27" fmla="*/ 2827374 w 2836899"/>
              <a:gd name="connsiteY27" fmla="*/ 711994 h 897731"/>
              <a:gd name="connsiteX28" fmla="*/ 2808324 w 2836899"/>
              <a:gd name="connsiteY28" fmla="*/ 654844 h 897731"/>
              <a:gd name="connsiteX29" fmla="*/ 2796418 w 2836899"/>
              <a:gd name="connsiteY29" fmla="*/ 635794 h 897731"/>
              <a:gd name="connsiteX30" fmla="*/ 2770224 w 2836899"/>
              <a:gd name="connsiteY30" fmla="*/ 607219 h 897731"/>
              <a:gd name="connsiteX31" fmla="*/ 2720218 w 2836899"/>
              <a:gd name="connsiteY31" fmla="*/ 569119 h 897731"/>
              <a:gd name="connsiteX32" fmla="*/ 2655924 w 2836899"/>
              <a:gd name="connsiteY32" fmla="*/ 526256 h 897731"/>
              <a:gd name="connsiteX33" fmla="*/ 2565436 w 2836899"/>
              <a:gd name="connsiteY33" fmla="*/ 476250 h 897731"/>
              <a:gd name="connsiteX34" fmla="*/ 2443993 w 2836899"/>
              <a:gd name="connsiteY34" fmla="*/ 423863 h 897731"/>
              <a:gd name="connsiteX35" fmla="*/ 2282068 w 2836899"/>
              <a:gd name="connsiteY35" fmla="*/ 364331 h 897731"/>
              <a:gd name="connsiteX36" fmla="*/ 2065374 w 2836899"/>
              <a:gd name="connsiteY36" fmla="*/ 292894 h 897731"/>
              <a:gd name="connsiteX37" fmla="*/ 1791530 w 2836899"/>
              <a:gd name="connsiteY37" fmla="*/ 209550 h 897731"/>
              <a:gd name="connsiteX38" fmla="*/ 1605793 w 2836899"/>
              <a:gd name="connsiteY38" fmla="*/ 154781 h 897731"/>
              <a:gd name="connsiteX39" fmla="*/ 1391480 w 2836899"/>
              <a:gd name="connsiteY39" fmla="*/ 100013 h 897731"/>
              <a:gd name="connsiteX40" fmla="*/ 1184311 w 2836899"/>
              <a:gd name="connsiteY40" fmla="*/ 54769 h 897731"/>
              <a:gd name="connsiteX41" fmla="*/ 996193 w 2836899"/>
              <a:gd name="connsiteY41" fmla="*/ 30956 h 897731"/>
              <a:gd name="connsiteX42" fmla="*/ 834268 w 2836899"/>
              <a:gd name="connsiteY42" fmla="*/ 11906 h 897731"/>
              <a:gd name="connsiteX43" fmla="*/ 662818 w 2836899"/>
              <a:gd name="connsiteY43" fmla="*/ 0 h 897731"/>
              <a:gd name="connsiteX44" fmla="*/ 481843 w 2836899"/>
              <a:gd name="connsiteY44" fmla="*/ 0 h 897731"/>
              <a:gd name="connsiteX45" fmla="*/ 372305 w 2836899"/>
              <a:gd name="connsiteY45" fmla="*/ 9525 h 897731"/>
              <a:gd name="connsiteX46" fmla="*/ 229430 w 2836899"/>
              <a:gd name="connsiteY46" fmla="*/ 30956 h 897731"/>
              <a:gd name="connsiteX47" fmla="*/ 169899 w 2836899"/>
              <a:gd name="connsiteY47" fmla="*/ 40481 h 897731"/>
              <a:gd name="connsiteX48" fmla="*/ 191330 w 2836899"/>
              <a:gd name="connsiteY48" fmla="*/ 202406 h 897731"/>
              <a:gd name="connsiteX49" fmla="*/ 0 w 2836899"/>
              <a:gd name="connsiteY49" fmla="*/ 343180 h 897731"/>
              <a:gd name="connsiteX50" fmla="*/ 222286 w 2836899"/>
              <a:gd name="connsiteY50" fmla="*/ 173831 h 897731"/>
              <a:gd name="connsiteX51" fmla="*/ 250861 w 2836899"/>
              <a:gd name="connsiteY51" fmla="*/ 164306 h 897731"/>
              <a:gd name="connsiteX52" fmla="*/ 317536 w 2836899"/>
              <a:gd name="connsiteY52" fmla="*/ 159544 h 897731"/>
              <a:gd name="connsiteX53" fmla="*/ 438980 w 2836899"/>
              <a:gd name="connsiteY53" fmla="*/ 154781 h 897731"/>
              <a:gd name="connsiteX54" fmla="*/ 541374 w 2836899"/>
              <a:gd name="connsiteY54" fmla="*/ 154781 h 897731"/>
              <a:gd name="connsiteX55" fmla="*/ 665199 w 2836899"/>
              <a:gd name="connsiteY55" fmla="*/ 159544 h 897731"/>
              <a:gd name="connsiteX56" fmla="*/ 839030 w 2836899"/>
              <a:gd name="connsiteY56" fmla="*/ 178594 h 897731"/>
              <a:gd name="connsiteX0" fmla="*/ 839030 w 2836899"/>
              <a:gd name="connsiteY0" fmla="*/ 178594 h 897731"/>
              <a:gd name="connsiteX1" fmla="*/ 969999 w 2836899"/>
              <a:gd name="connsiteY1" fmla="*/ 202406 h 897731"/>
              <a:gd name="connsiteX2" fmla="*/ 1060486 w 2836899"/>
              <a:gd name="connsiteY2" fmla="*/ 221456 h 897731"/>
              <a:gd name="connsiteX3" fmla="*/ 1148593 w 2836899"/>
              <a:gd name="connsiteY3" fmla="*/ 242888 h 897731"/>
              <a:gd name="connsiteX4" fmla="*/ 1250986 w 2836899"/>
              <a:gd name="connsiteY4" fmla="*/ 269081 h 897731"/>
              <a:gd name="connsiteX5" fmla="*/ 1350999 w 2836899"/>
              <a:gd name="connsiteY5" fmla="*/ 297656 h 897731"/>
              <a:gd name="connsiteX6" fmla="*/ 1479586 w 2836899"/>
              <a:gd name="connsiteY6" fmla="*/ 335756 h 897731"/>
              <a:gd name="connsiteX7" fmla="*/ 1608174 w 2836899"/>
              <a:gd name="connsiteY7" fmla="*/ 376238 h 897731"/>
              <a:gd name="connsiteX8" fmla="*/ 1746286 w 2836899"/>
              <a:gd name="connsiteY8" fmla="*/ 423863 h 897731"/>
              <a:gd name="connsiteX9" fmla="*/ 1801055 w 2836899"/>
              <a:gd name="connsiteY9" fmla="*/ 442913 h 897731"/>
              <a:gd name="connsiteX10" fmla="*/ 2041561 w 2836899"/>
              <a:gd name="connsiteY10" fmla="*/ 540544 h 897731"/>
              <a:gd name="connsiteX11" fmla="*/ 2172530 w 2836899"/>
              <a:gd name="connsiteY11" fmla="*/ 597694 h 897731"/>
              <a:gd name="connsiteX12" fmla="*/ 2346361 w 2836899"/>
              <a:gd name="connsiteY12" fmla="*/ 678656 h 897731"/>
              <a:gd name="connsiteX13" fmla="*/ 2460661 w 2836899"/>
              <a:gd name="connsiteY13" fmla="*/ 733425 h 897731"/>
              <a:gd name="connsiteX14" fmla="*/ 2589249 w 2836899"/>
              <a:gd name="connsiteY14" fmla="*/ 797719 h 897731"/>
              <a:gd name="connsiteX15" fmla="*/ 2658305 w 2836899"/>
              <a:gd name="connsiteY15" fmla="*/ 835819 h 897731"/>
              <a:gd name="connsiteX16" fmla="*/ 2720218 w 2836899"/>
              <a:gd name="connsiteY16" fmla="*/ 873919 h 897731"/>
              <a:gd name="connsiteX17" fmla="*/ 2744030 w 2836899"/>
              <a:gd name="connsiteY17" fmla="*/ 885825 h 897731"/>
              <a:gd name="connsiteX18" fmla="*/ 2760699 w 2836899"/>
              <a:gd name="connsiteY18" fmla="*/ 892969 h 897731"/>
              <a:gd name="connsiteX19" fmla="*/ 2782130 w 2836899"/>
              <a:gd name="connsiteY19" fmla="*/ 897731 h 897731"/>
              <a:gd name="connsiteX20" fmla="*/ 2796418 w 2836899"/>
              <a:gd name="connsiteY20" fmla="*/ 897731 h 897731"/>
              <a:gd name="connsiteX21" fmla="*/ 2813086 w 2836899"/>
              <a:gd name="connsiteY21" fmla="*/ 890588 h 897731"/>
              <a:gd name="connsiteX22" fmla="*/ 2820230 w 2836899"/>
              <a:gd name="connsiteY22" fmla="*/ 878681 h 897731"/>
              <a:gd name="connsiteX23" fmla="*/ 2827374 w 2836899"/>
              <a:gd name="connsiteY23" fmla="*/ 852488 h 897731"/>
              <a:gd name="connsiteX24" fmla="*/ 2832136 w 2836899"/>
              <a:gd name="connsiteY24" fmla="*/ 828675 h 897731"/>
              <a:gd name="connsiteX25" fmla="*/ 2836899 w 2836899"/>
              <a:gd name="connsiteY25" fmla="*/ 792956 h 897731"/>
              <a:gd name="connsiteX26" fmla="*/ 2834518 w 2836899"/>
              <a:gd name="connsiteY26" fmla="*/ 759619 h 897731"/>
              <a:gd name="connsiteX27" fmla="*/ 2827374 w 2836899"/>
              <a:gd name="connsiteY27" fmla="*/ 711994 h 897731"/>
              <a:gd name="connsiteX28" fmla="*/ 2808324 w 2836899"/>
              <a:gd name="connsiteY28" fmla="*/ 654844 h 897731"/>
              <a:gd name="connsiteX29" fmla="*/ 2796418 w 2836899"/>
              <a:gd name="connsiteY29" fmla="*/ 635794 h 897731"/>
              <a:gd name="connsiteX30" fmla="*/ 2770224 w 2836899"/>
              <a:gd name="connsiteY30" fmla="*/ 607219 h 897731"/>
              <a:gd name="connsiteX31" fmla="*/ 2720218 w 2836899"/>
              <a:gd name="connsiteY31" fmla="*/ 569119 h 897731"/>
              <a:gd name="connsiteX32" fmla="*/ 2655924 w 2836899"/>
              <a:gd name="connsiteY32" fmla="*/ 526256 h 897731"/>
              <a:gd name="connsiteX33" fmla="*/ 2565436 w 2836899"/>
              <a:gd name="connsiteY33" fmla="*/ 476250 h 897731"/>
              <a:gd name="connsiteX34" fmla="*/ 2443993 w 2836899"/>
              <a:gd name="connsiteY34" fmla="*/ 423863 h 897731"/>
              <a:gd name="connsiteX35" fmla="*/ 2282068 w 2836899"/>
              <a:gd name="connsiteY35" fmla="*/ 364331 h 897731"/>
              <a:gd name="connsiteX36" fmla="*/ 2065374 w 2836899"/>
              <a:gd name="connsiteY36" fmla="*/ 292894 h 897731"/>
              <a:gd name="connsiteX37" fmla="*/ 1791530 w 2836899"/>
              <a:gd name="connsiteY37" fmla="*/ 209550 h 897731"/>
              <a:gd name="connsiteX38" fmla="*/ 1605793 w 2836899"/>
              <a:gd name="connsiteY38" fmla="*/ 154781 h 897731"/>
              <a:gd name="connsiteX39" fmla="*/ 1391480 w 2836899"/>
              <a:gd name="connsiteY39" fmla="*/ 100013 h 897731"/>
              <a:gd name="connsiteX40" fmla="*/ 1184311 w 2836899"/>
              <a:gd name="connsiteY40" fmla="*/ 54769 h 897731"/>
              <a:gd name="connsiteX41" fmla="*/ 996193 w 2836899"/>
              <a:gd name="connsiteY41" fmla="*/ 30956 h 897731"/>
              <a:gd name="connsiteX42" fmla="*/ 834268 w 2836899"/>
              <a:gd name="connsiteY42" fmla="*/ 11906 h 897731"/>
              <a:gd name="connsiteX43" fmla="*/ 662818 w 2836899"/>
              <a:gd name="connsiteY43" fmla="*/ 0 h 897731"/>
              <a:gd name="connsiteX44" fmla="*/ 481843 w 2836899"/>
              <a:gd name="connsiteY44" fmla="*/ 0 h 897731"/>
              <a:gd name="connsiteX45" fmla="*/ 372305 w 2836899"/>
              <a:gd name="connsiteY45" fmla="*/ 9525 h 897731"/>
              <a:gd name="connsiteX46" fmla="*/ 229430 w 2836899"/>
              <a:gd name="connsiteY46" fmla="*/ 30956 h 897731"/>
              <a:gd name="connsiteX47" fmla="*/ 169899 w 2836899"/>
              <a:gd name="connsiteY47" fmla="*/ 40481 h 897731"/>
              <a:gd name="connsiteX48" fmla="*/ 191330 w 2836899"/>
              <a:gd name="connsiteY48" fmla="*/ 202406 h 897731"/>
              <a:gd name="connsiteX49" fmla="*/ 0 w 2836899"/>
              <a:gd name="connsiteY49" fmla="*/ 343180 h 897731"/>
              <a:gd name="connsiteX50" fmla="*/ 154818 w 2836899"/>
              <a:gd name="connsiteY50" fmla="*/ 228802 h 897731"/>
              <a:gd name="connsiteX51" fmla="*/ 222286 w 2836899"/>
              <a:gd name="connsiteY51" fmla="*/ 173831 h 897731"/>
              <a:gd name="connsiteX52" fmla="*/ 250861 w 2836899"/>
              <a:gd name="connsiteY52" fmla="*/ 164306 h 897731"/>
              <a:gd name="connsiteX53" fmla="*/ 317536 w 2836899"/>
              <a:gd name="connsiteY53" fmla="*/ 159544 h 897731"/>
              <a:gd name="connsiteX54" fmla="*/ 438980 w 2836899"/>
              <a:gd name="connsiteY54" fmla="*/ 154781 h 897731"/>
              <a:gd name="connsiteX55" fmla="*/ 541374 w 2836899"/>
              <a:gd name="connsiteY55" fmla="*/ 154781 h 897731"/>
              <a:gd name="connsiteX56" fmla="*/ 665199 w 2836899"/>
              <a:gd name="connsiteY56" fmla="*/ 159544 h 897731"/>
              <a:gd name="connsiteX57" fmla="*/ 839030 w 2836899"/>
              <a:gd name="connsiteY57" fmla="*/ 178594 h 897731"/>
              <a:gd name="connsiteX0" fmla="*/ 839030 w 2836899"/>
              <a:gd name="connsiteY0" fmla="*/ 178594 h 897731"/>
              <a:gd name="connsiteX1" fmla="*/ 969999 w 2836899"/>
              <a:gd name="connsiteY1" fmla="*/ 202406 h 897731"/>
              <a:gd name="connsiteX2" fmla="*/ 1060486 w 2836899"/>
              <a:gd name="connsiteY2" fmla="*/ 221456 h 897731"/>
              <a:gd name="connsiteX3" fmla="*/ 1148593 w 2836899"/>
              <a:gd name="connsiteY3" fmla="*/ 242888 h 897731"/>
              <a:gd name="connsiteX4" fmla="*/ 1250986 w 2836899"/>
              <a:gd name="connsiteY4" fmla="*/ 269081 h 897731"/>
              <a:gd name="connsiteX5" fmla="*/ 1350999 w 2836899"/>
              <a:gd name="connsiteY5" fmla="*/ 297656 h 897731"/>
              <a:gd name="connsiteX6" fmla="*/ 1479586 w 2836899"/>
              <a:gd name="connsiteY6" fmla="*/ 335756 h 897731"/>
              <a:gd name="connsiteX7" fmla="*/ 1608174 w 2836899"/>
              <a:gd name="connsiteY7" fmla="*/ 376238 h 897731"/>
              <a:gd name="connsiteX8" fmla="*/ 1746286 w 2836899"/>
              <a:gd name="connsiteY8" fmla="*/ 423863 h 897731"/>
              <a:gd name="connsiteX9" fmla="*/ 1801055 w 2836899"/>
              <a:gd name="connsiteY9" fmla="*/ 442913 h 897731"/>
              <a:gd name="connsiteX10" fmla="*/ 2041561 w 2836899"/>
              <a:gd name="connsiteY10" fmla="*/ 540544 h 897731"/>
              <a:gd name="connsiteX11" fmla="*/ 2172530 w 2836899"/>
              <a:gd name="connsiteY11" fmla="*/ 597694 h 897731"/>
              <a:gd name="connsiteX12" fmla="*/ 2346361 w 2836899"/>
              <a:gd name="connsiteY12" fmla="*/ 678656 h 897731"/>
              <a:gd name="connsiteX13" fmla="*/ 2460661 w 2836899"/>
              <a:gd name="connsiteY13" fmla="*/ 733425 h 897731"/>
              <a:gd name="connsiteX14" fmla="*/ 2589249 w 2836899"/>
              <a:gd name="connsiteY14" fmla="*/ 797719 h 897731"/>
              <a:gd name="connsiteX15" fmla="*/ 2658305 w 2836899"/>
              <a:gd name="connsiteY15" fmla="*/ 835819 h 897731"/>
              <a:gd name="connsiteX16" fmla="*/ 2720218 w 2836899"/>
              <a:gd name="connsiteY16" fmla="*/ 873919 h 897731"/>
              <a:gd name="connsiteX17" fmla="*/ 2744030 w 2836899"/>
              <a:gd name="connsiteY17" fmla="*/ 885825 h 897731"/>
              <a:gd name="connsiteX18" fmla="*/ 2760699 w 2836899"/>
              <a:gd name="connsiteY18" fmla="*/ 892969 h 897731"/>
              <a:gd name="connsiteX19" fmla="*/ 2782130 w 2836899"/>
              <a:gd name="connsiteY19" fmla="*/ 897731 h 897731"/>
              <a:gd name="connsiteX20" fmla="*/ 2796418 w 2836899"/>
              <a:gd name="connsiteY20" fmla="*/ 897731 h 897731"/>
              <a:gd name="connsiteX21" fmla="*/ 2813086 w 2836899"/>
              <a:gd name="connsiteY21" fmla="*/ 890588 h 897731"/>
              <a:gd name="connsiteX22" fmla="*/ 2820230 w 2836899"/>
              <a:gd name="connsiteY22" fmla="*/ 878681 h 897731"/>
              <a:gd name="connsiteX23" fmla="*/ 2827374 w 2836899"/>
              <a:gd name="connsiteY23" fmla="*/ 852488 h 897731"/>
              <a:gd name="connsiteX24" fmla="*/ 2832136 w 2836899"/>
              <a:gd name="connsiteY24" fmla="*/ 828675 h 897731"/>
              <a:gd name="connsiteX25" fmla="*/ 2836899 w 2836899"/>
              <a:gd name="connsiteY25" fmla="*/ 792956 h 897731"/>
              <a:gd name="connsiteX26" fmla="*/ 2834518 w 2836899"/>
              <a:gd name="connsiteY26" fmla="*/ 759619 h 897731"/>
              <a:gd name="connsiteX27" fmla="*/ 2827374 w 2836899"/>
              <a:gd name="connsiteY27" fmla="*/ 711994 h 897731"/>
              <a:gd name="connsiteX28" fmla="*/ 2808324 w 2836899"/>
              <a:gd name="connsiteY28" fmla="*/ 654844 h 897731"/>
              <a:gd name="connsiteX29" fmla="*/ 2796418 w 2836899"/>
              <a:gd name="connsiteY29" fmla="*/ 635794 h 897731"/>
              <a:gd name="connsiteX30" fmla="*/ 2770224 w 2836899"/>
              <a:gd name="connsiteY30" fmla="*/ 607219 h 897731"/>
              <a:gd name="connsiteX31" fmla="*/ 2720218 w 2836899"/>
              <a:gd name="connsiteY31" fmla="*/ 569119 h 897731"/>
              <a:gd name="connsiteX32" fmla="*/ 2655924 w 2836899"/>
              <a:gd name="connsiteY32" fmla="*/ 526256 h 897731"/>
              <a:gd name="connsiteX33" fmla="*/ 2565436 w 2836899"/>
              <a:gd name="connsiteY33" fmla="*/ 476250 h 897731"/>
              <a:gd name="connsiteX34" fmla="*/ 2443993 w 2836899"/>
              <a:gd name="connsiteY34" fmla="*/ 423863 h 897731"/>
              <a:gd name="connsiteX35" fmla="*/ 2282068 w 2836899"/>
              <a:gd name="connsiteY35" fmla="*/ 364331 h 897731"/>
              <a:gd name="connsiteX36" fmla="*/ 2065374 w 2836899"/>
              <a:gd name="connsiteY36" fmla="*/ 292894 h 897731"/>
              <a:gd name="connsiteX37" fmla="*/ 1791530 w 2836899"/>
              <a:gd name="connsiteY37" fmla="*/ 209550 h 897731"/>
              <a:gd name="connsiteX38" fmla="*/ 1605793 w 2836899"/>
              <a:gd name="connsiteY38" fmla="*/ 154781 h 897731"/>
              <a:gd name="connsiteX39" fmla="*/ 1391480 w 2836899"/>
              <a:gd name="connsiteY39" fmla="*/ 100013 h 897731"/>
              <a:gd name="connsiteX40" fmla="*/ 1184311 w 2836899"/>
              <a:gd name="connsiteY40" fmla="*/ 54769 h 897731"/>
              <a:gd name="connsiteX41" fmla="*/ 996193 w 2836899"/>
              <a:gd name="connsiteY41" fmla="*/ 30956 h 897731"/>
              <a:gd name="connsiteX42" fmla="*/ 834268 w 2836899"/>
              <a:gd name="connsiteY42" fmla="*/ 11906 h 897731"/>
              <a:gd name="connsiteX43" fmla="*/ 662818 w 2836899"/>
              <a:gd name="connsiteY43" fmla="*/ 0 h 897731"/>
              <a:gd name="connsiteX44" fmla="*/ 481843 w 2836899"/>
              <a:gd name="connsiteY44" fmla="*/ 0 h 897731"/>
              <a:gd name="connsiteX45" fmla="*/ 372305 w 2836899"/>
              <a:gd name="connsiteY45" fmla="*/ 9525 h 897731"/>
              <a:gd name="connsiteX46" fmla="*/ 229430 w 2836899"/>
              <a:gd name="connsiteY46" fmla="*/ 30956 h 897731"/>
              <a:gd name="connsiteX47" fmla="*/ 169899 w 2836899"/>
              <a:gd name="connsiteY47" fmla="*/ 40481 h 897731"/>
              <a:gd name="connsiteX48" fmla="*/ 0 w 2836899"/>
              <a:gd name="connsiteY48" fmla="*/ 343180 h 897731"/>
              <a:gd name="connsiteX49" fmla="*/ 154818 w 2836899"/>
              <a:gd name="connsiteY49" fmla="*/ 228802 h 897731"/>
              <a:gd name="connsiteX50" fmla="*/ 222286 w 2836899"/>
              <a:gd name="connsiteY50" fmla="*/ 173831 h 897731"/>
              <a:gd name="connsiteX51" fmla="*/ 250861 w 2836899"/>
              <a:gd name="connsiteY51" fmla="*/ 164306 h 897731"/>
              <a:gd name="connsiteX52" fmla="*/ 317536 w 2836899"/>
              <a:gd name="connsiteY52" fmla="*/ 159544 h 897731"/>
              <a:gd name="connsiteX53" fmla="*/ 438980 w 2836899"/>
              <a:gd name="connsiteY53" fmla="*/ 154781 h 897731"/>
              <a:gd name="connsiteX54" fmla="*/ 541374 w 2836899"/>
              <a:gd name="connsiteY54" fmla="*/ 154781 h 897731"/>
              <a:gd name="connsiteX55" fmla="*/ 665199 w 2836899"/>
              <a:gd name="connsiteY55" fmla="*/ 159544 h 897731"/>
              <a:gd name="connsiteX56" fmla="*/ 839030 w 2836899"/>
              <a:gd name="connsiteY56" fmla="*/ 178594 h 897731"/>
              <a:gd name="connsiteX0" fmla="*/ 839030 w 2836899"/>
              <a:gd name="connsiteY0" fmla="*/ 178594 h 897731"/>
              <a:gd name="connsiteX1" fmla="*/ 969999 w 2836899"/>
              <a:gd name="connsiteY1" fmla="*/ 202406 h 897731"/>
              <a:gd name="connsiteX2" fmla="*/ 1060486 w 2836899"/>
              <a:gd name="connsiteY2" fmla="*/ 221456 h 897731"/>
              <a:gd name="connsiteX3" fmla="*/ 1148593 w 2836899"/>
              <a:gd name="connsiteY3" fmla="*/ 242888 h 897731"/>
              <a:gd name="connsiteX4" fmla="*/ 1250986 w 2836899"/>
              <a:gd name="connsiteY4" fmla="*/ 269081 h 897731"/>
              <a:gd name="connsiteX5" fmla="*/ 1350999 w 2836899"/>
              <a:gd name="connsiteY5" fmla="*/ 297656 h 897731"/>
              <a:gd name="connsiteX6" fmla="*/ 1479586 w 2836899"/>
              <a:gd name="connsiteY6" fmla="*/ 335756 h 897731"/>
              <a:gd name="connsiteX7" fmla="*/ 1608174 w 2836899"/>
              <a:gd name="connsiteY7" fmla="*/ 376238 h 897731"/>
              <a:gd name="connsiteX8" fmla="*/ 1746286 w 2836899"/>
              <a:gd name="connsiteY8" fmla="*/ 423863 h 897731"/>
              <a:gd name="connsiteX9" fmla="*/ 1801055 w 2836899"/>
              <a:gd name="connsiteY9" fmla="*/ 442913 h 897731"/>
              <a:gd name="connsiteX10" fmla="*/ 2041561 w 2836899"/>
              <a:gd name="connsiteY10" fmla="*/ 540544 h 897731"/>
              <a:gd name="connsiteX11" fmla="*/ 2172530 w 2836899"/>
              <a:gd name="connsiteY11" fmla="*/ 597694 h 897731"/>
              <a:gd name="connsiteX12" fmla="*/ 2346361 w 2836899"/>
              <a:gd name="connsiteY12" fmla="*/ 678656 h 897731"/>
              <a:gd name="connsiteX13" fmla="*/ 2460661 w 2836899"/>
              <a:gd name="connsiteY13" fmla="*/ 733425 h 897731"/>
              <a:gd name="connsiteX14" fmla="*/ 2589249 w 2836899"/>
              <a:gd name="connsiteY14" fmla="*/ 797719 h 897731"/>
              <a:gd name="connsiteX15" fmla="*/ 2658305 w 2836899"/>
              <a:gd name="connsiteY15" fmla="*/ 835819 h 897731"/>
              <a:gd name="connsiteX16" fmla="*/ 2720218 w 2836899"/>
              <a:gd name="connsiteY16" fmla="*/ 873919 h 897731"/>
              <a:gd name="connsiteX17" fmla="*/ 2744030 w 2836899"/>
              <a:gd name="connsiteY17" fmla="*/ 885825 h 897731"/>
              <a:gd name="connsiteX18" fmla="*/ 2760699 w 2836899"/>
              <a:gd name="connsiteY18" fmla="*/ 892969 h 897731"/>
              <a:gd name="connsiteX19" fmla="*/ 2782130 w 2836899"/>
              <a:gd name="connsiteY19" fmla="*/ 897731 h 897731"/>
              <a:gd name="connsiteX20" fmla="*/ 2796418 w 2836899"/>
              <a:gd name="connsiteY20" fmla="*/ 897731 h 897731"/>
              <a:gd name="connsiteX21" fmla="*/ 2813086 w 2836899"/>
              <a:gd name="connsiteY21" fmla="*/ 890588 h 897731"/>
              <a:gd name="connsiteX22" fmla="*/ 2820230 w 2836899"/>
              <a:gd name="connsiteY22" fmla="*/ 878681 h 897731"/>
              <a:gd name="connsiteX23" fmla="*/ 2827374 w 2836899"/>
              <a:gd name="connsiteY23" fmla="*/ 852488 h 897731"/>
              <a:gd name="connsiteX24" fmla="*/ 2832136 w 2836899"/>
              <a:gd name="connsiteY24" fmla="*/ 828675 h 897731"/>
              <a:gd name="connsiteX25" fmla="*/ 2836899 w 2836899"/>
              <a:gd name="connsiteY25" fmla="*/ 792956 h 897731"/>
              <a:gd name="connsiteX26" fmla="*/ 2834518 w 2836899"/>
              <a:gd name="connsiteY26" fmla="*/ 759619 h 897731"/>
              <a:gd name="connsiteX27" fmla="*/ 2827374 w 2836899"/>
              <a:gd name="connsiteY27" fmla="*/ 711994 h 897731"/>
              <a:gd name="connsiteX28" fmla="*/ 2808324 w 2836899"/>
              <a:gd name="connsiteY28" fmla="*/ 654844 h 897731"/>
              <a:gd name="connsiteX29" fmla="*/ 2796418 w 2836899"/>
              <a:gd name="connsiteY29" fmla="*/ 635794 h 897731"/>
              <a:gd name="connsiteX30" fmla="*/ 2770224 w 2836899"/>
              <a:gd name="connsiteY30" fmla="*/ 607219 h 897731"/>
              <a:gd name="connsiteX31" fmla="*/ 2720218 w 2836899"/>
              <a:gd name="connsiteY31" fmla="*/ 569119 h 897731"/>
              <a:gd name="connsiteX32" fmla="*/ 2655924 w 2836899"/>
              <a:gd name="connsiteY32" fmla="*/ 526256 h 897731"/>
              <a:gd name="connsiteX33" fmla="*/ 2565436 w 2836899"/>
              <a:gd name="connsiteY33" fmla="*/ 476250 h 897731"/>
              <a:gd name="connsiteX34" fmla="*/ 2443993 w 2836899"/>
              <a:gd name="connsiteY34" fmla="*/ 423863 h 897731"/>
              <a:gd name="connsiteX35" fmla="*/ 2282068 w 2836899"/>
              <a:gd name="connsiteY35" fmla="*/ 364331 h 897731"/>
              <a:gd name="connsiteX36" fmla="*/ 2065374 w 2836899"/>
              <a:gd name="connsiteY36" fmla="*/ 292894 h 897731"/>
              <a:gd name="connsiteX37" fmla="*/ 1791530 w 2836899"/>
              <a:gd name="connsiteY37" fmla="*/ 209550 h 897731"/>
              <a:gd name="connsiteX38" fmla="*/ 1605793 w 2836899"/>
              <a:gd name="connsiteY38" fmla="*/ 154781 h 897731"/>
              <a:gd name="connsiteX39" fmla="*/ 1391480 w 2836899"/>
              <a:gd name="connsiteY39" fmla="*/ 100013 h 897731"/>
              <a:gd name="connsiteX40" fmla="*/ 1184311 w 2836899"/>
              <a:gd name="connsiteY40" fmla="*/ 54769 h 897731"/>
              <a:gd name="connsiteX41" fmla="*/ 996193 w 2836899"/>
              <a:gd name="connsiteY41" fmla="*/ 30956 h 897731"/>
              <a:gd name="connsiteX42" fmla="*/ 834268 w 2836899"/>
              <a:gd name="connsiteY42" fmla="*/ 11906 h 897731"/>
              <a:gd name="connsiteX43" fmla="*/ 662818 w 2836899"/>
              <a:gd name="connsiteY43" fmla="*/ 0 h 897731"/>
              <a:gd name="connsiteX44" fmla="*/ 481843 w 2836899"/>
              <a:gd name="connsiteY44" fmla="*/ 0 h 897731"/>
              <a:gd name="connsiteX45" fmla="*/ 372305 w 2836899"/>
              <a:gd name="connsiteY45" fmla="*/ 9525 h 897731"/>
              <a:gd name="connsiteX46" fmla="*/ 229430 w 2836899"/>
              <a:gd name="connsiteY46" fmla="*/ 30956 h 897731"/>
              <a:gd name="connsiteX47" fmla="*/ 169899 w 2836899"/>
              <a:gd name="connsiteY47" fmla="*/ 40481 h 897731"/>
              <a:gd name="connsiteX48" fmla="*/ 0 w 2836899"/>
              <a:gd name="connsiteY48" fmla="*/ 271655 h 897731"/>
              <a:gd name="connsiteX49" fmla="*/ 154818 w 2836899"/>
              <a:gd name="connsiteY49" fmla="*/ 228802 h 897731"/>
              <a:gd name="connsiteX50" fmla="*/ 222286 w 2836899"/>
              <a:gd name="connsiteY50" fmla="*/ 173831 h 897731"/>
              <a:gd name="connsiteX51" fmla="*/ 250861 w 2836899"/>
              <a:gd name="connsiteY51" fmla="*/ 164306 h 897731"/>
              <a:gd name="connsiteX52" fmla="*/ 317536 w 2836899"/>
              <a:gd name="connsiteY52" fmla="*/ 159544 h 897731"/>
              <a:gd name="connsiteX53" fmla="*/ 438980 w 2836899"/>
              <a:gd name="connsiteY53" fmla="*/ 154781 h 897731"/>
              <a:gd name="connsiteX54" fmla="*/ 541374 w 2836899"/>
              <a:gd name="connsiteY54" fmla="*/ 154781 h 897731"/>
              <a:gd name="connsiteX55" fmla="*/ 665199 w 2836899"/>
              <a:gd name="connsiteY55" fmla="*/ 159544 h 897731"/>
              <a:gd name="connsiteX56" fmla="*/ 839030 w 2836899"/>
              <a:gd name="connsiteY56" fmla="*/ 178594 h 897731"/>
              <a:gd name="connsiteX0" fmla="*/ 839030 w 2836899"/>
              <a:gd name="connsiteY0" fmla="*/ 178594 h 897731"/>
              <a:gd name="connsiteX1" fmla="*/ 969999 w 2836899"/>
              <a:gd name="connsiteY1" fmla="*/ 202406 h 897731"/>
              <a:gd name="connsiteX2" fmla="*/ 1060486 w 2836899"/>
              <a:gd name="connsiteY2" fmla="*/ 221456 h 897731"/>
              <a:gd name="connsiteX3" fmla="*/ 1148593 w 2836899"/>
              <a:gd name="connsiteY3" fmla="*/ 242888 h 897731"/>
              <a:gd name="connsiteX4" fmla="*/ 1250986 w 2836899"/>
              <a:gd name="connsiteY4" fmla="*/ 269081 h 897731"/>
              <a:gd name="connsiteX5" fmla="*/ 1350999 w 2836899"/>
              <a:gd name="connsiteY5" fmla="*/ 297656 h 897731"/>
              <a:gd name="connsiteX6" fmla="*/ 1479586 w 2836899"/>
              <a:gd name="connsiteY6" fmla="*/ 335756 h 897731"/>
              <a:gd name="connsiteX7" fmla="*/ 1608174 w 2836899"/>
              <a:gd name="connsiteY7" fmla="*/ 376238 h 897731"/>
              <a:gd name="connsiteX8" fmla="*/ 1746286 w 2836899"/>
              <a:gd name="connsiteY8" fmla="*/ 423863 h 897731"/>
              <a:gd name="connsiteX9" fmla="*/ 1801055 w 2836899"/>
              <a:gd name="connsiteY9" fmla="*/ 442913 h 897731"/>
              <a:gd name="connsiteX10" fmla="*/ 2041561 w 2836899"/>
              <a:gd name="connsiteY10" fmla="*/ 540544 h 897731"/>
              <a:gd name="connsiteX11" fmla="*/ 2172530 w 2836899"/>
              <a:gd name="connsiteY11" fmla="*/ 597694 h 897731"/>
              <a:gd name="connsiteX12" fmla="*/ 2346361 w 2836899"/>
              <a:gd name="connsiteY12" fmla="*/ 678656 h 897731"/>
              <a:gd name="connsiteX13" fmla="*/ 2460661 w 2836899"/>
              <a:gd name="connsiteY13" fmla="*/ 733425 h 897731"/>
              <a:gd name="connsiteX14" fmla="*/ 2589249 w 2836899"/>
              <a:gd name="connsiteY14" fmla="*/ 797719 h 897731"/>
              <a:gd name="connsiteX15" fmla="*/ 2658305 w 2836899"/>
              <a:gd name="connsiteY15" fmla="*/ 835819 h 897731"/>
              <a:gd name="connsiteX16" fmla="*/ 2720218 w 2836899"/>
              <a:gd name="connsiteY16" fmla="*/ 873919 h 897731"/>
              <a:gd name="connsiteX17" fmla="*/ 2744030 w 2836899"/>
              <a:gd name="connsiteY17" fmla="*/ 885825 h 897731"/>
              <a:gd name="connsiteX18" fmla="*/ 2760699 w 2836899"/>
              <a:gd name="connsiteY18" fmla="*/ 892969 h 897731"/>
              <a:gd name="connsiteX19" fmla="*/ 2782130 w 2836899"/>
              <a:gd name="connsiteY19" fmla="*/ 897731 h 897731"/>
              <a:gd name="connsiteX20" fmla="*/ 2796418 w 2836899"/>
              <a:gd name="connsiteY20" fmla="*/ 897731 h 897731"/>
              <a:gd name="connsiteX21" fmla="*/ 2813086 w 2836899"/>
              <a:gd name="connsiteY21" fmla="*/ 890588 h 897731"/>
              <a:gd name="connsiteX22" fmla="*/ 2820230 w 2836899"/>
              <a:gd name="connsiteY22" fmla="*/ 878681 h 897731"/>
              <a:gd name="connsiteX23" fmla="*/ 2827374 w 2836899"/>
              <a:gd name="connsiteY23" fmla="*/ 852488 h 897731"/>
              <a:gd name="connsiteX24" fmla="*/ 2832136 w 2836899"/>
              <a:gd name="connsiteY24" fmla="*/ 828675 h 897731"/>
              <a:gd name="connsiteX25" fmla="*/ 2836899 w 2836899"/>
              <a:gd name="connsiteY25" fmla="*/ 792956 h 897731"/>
              <a:gd name="connsiteX26" fmla="*/ 2834518 w 2836899"/>
              <a:gd name="connsiteY26" fmla="*/ 759619 h 897731"/>
              <a:gd name="connsiteX27" fmla="*/ 2827374 w 2836899"/>
              <a:gd name="connsiteY27" fmla="*/ 711994 h 897731"/>
              <a:gd name="connsiteX28" fmla="*/ 2808324 w 2836899"/>
              <a:gd name="connsiteY28" fmla="*/ 654844 h 897731"/>
              <a:gd name="connsiteX29" fmla="*/ 2796418 w 2836899"/>
              <a:gd name="connsiteY29" fmla="*/ 635794 h 897731"/>
              <a:gd name="connsiteX30" fmla="*/ 2770224 w 2836899"/>
              <a:gd name="connsiteY30" fmla="*/ 607219 h 897731"/>
              <a:gd name="connsiteX31" fmla="*/ 2720218 w 2836899"/>
              <a:gd name="connsiteY31" fmla="*/ 569119 h 897731"/>
              <a:gd name="connsiteX32" fmla="*/ 2655924 w 2836899"/>
              <a:gd name="connsiteY32" fmla="*/ 526256 h 897731"/>
              <a:gd name="connsiteX33" fmla="*/ 2565436 w 2836899"/>
              <a:gd name="connsiteY33" fmla="*/ 476250 h 897731"/>
              <a:gd name="connsiteX34" fmla="*/ 2443993 w 2836899"/>
              <a:gd name="connsiteY34" fmla="*/ 423863 h 897731"/>
              <a:gd name="connsiteX35" fmla="*/ 2282068 w 2836899"/>
              <a:gd name="connsiteY35" fmla="*/ 364331 h 897731"/>
              <a:gd name="connsiteX36" fmla="*/ 2065374 w 2836899"/>
              <a:gd name="connsiteY36" fmla="*/ 292894 h 897731"/>
              <a:gd name="connsiteX37" fmla="*/ 1791530 w 2836899"/>
              <a:gd name="connsiteY37" fmla="*/ 209550 h 897731"/>
              <a:gd name="connsiteX38" fmla="*/ 1605793 w 2836899"/>
              <a:gd name="connsiteY38" fmla="*/ 154781 h 897731"/>
              <a:gd name="connsiteX39" fmla="*/ 1391480 w 2836899"/>
              <a:gd name="connsiteY39" fmla="*/ 100013 h 897731"/>
              <a:gd name="connsiteX40" fmla="*/ 1184311 w 2836899"/>
              <a:gd name="connsiteY40" fmla="*/ 54769 h 897731"/>
              <a:gd name="connsiteX41" fmla="*/ 996193 w 2836899"/>
              <a:gd name="connsiteY41" fmla="*/ 30956 h 897731"/>
              <a:gd name="connsiteX42" fmla="*/ 834268 w 2836899"/>
              <a:gd name="connsiteY42" fmla="*/ 11906 h 897731"/>
              <a:gd name="connsiteX43" fmla="*/ 662818 w 2836899"/>
              <a:gd name="connsiteY43" fmla="*/ 0 h 897731"/>
              <a:gd name="connsiteX44" fmla="*/ 481843 w 2836899"/>
              <a:gd name="connsiteY44" fmla="*/ 0 h 897731"/>
              <a:gd name="connsiteX45" fmla="*/ 372305 w 2836899"/>
              <a:gd name="connsiteY45" fmla="*/ 9525 h 897731"/>
              <a:gd name="connsiteX46" fmla="*/ 229430 w 2836899"/>
              <a:gd name="connsiteY46" fmla="*/ 30956 h 897731"/>
              <a:gd name="connsiteX47" fmla="*/ 169899 w 2836899"/>
              <a:gd name="connsiteY47" fmla="*/ 40481 h 897731"/>
              <a:gd name="connsiteX48" fmla="*/ 0 w 2836899"/>
              <a:gd name="connsiteY48" fmla="*/ 271655 h 897731"/>
              <a:gd name="connsiteX49" fmla="*/ 109575 w 2836899"/>
              <a:gd name="connsiteY49" fmla="*/ 240719 h 897731"/>
              <a:gd name="connsiteX50" fmla="*/ 154818 w 2836899"/>
              <a:gd name="connsiteY50" fmla="*/ 228802 h 897731"/>
              <a:gd name="connsiteX51" fmla="*/ 222286 w 2836899"/>
              <a:gd name="connsiteY51" fmla="*/ 173831 h 897731"/>
              <a:gd name="connsiteX52" fmla="*/ 250861 w 2836899"/>
              <a:gd name="connsiteY52" fmla="*/ 164306 h 897731"/>
              <a:gd name="connsiteX53" fmla="*/ 317536 w 2836899"/>
              <a:gd name="connsiteY53" fmla="*/ 159544 h 897731"/>
              <a:gd name="connsiteX54" fmla="*/ 438980 w 2836899"/>
              <a:gd name="connsiteY54" fmla="*/ 154781 h 897731"/>
              <a:gd name="connsiteX55" fmla="*/ 541374 w 2836899"/>
              <a:gd name="connsiteY55" fmla="*/ 154781 h 897731"/>
              <a:gd name="connsiteX56" fmla="*/ 665199 w 2836899"/>
              <a:gd name="connsiteY56" fmla="*/ 159544 h 897731"/>
              <a:gd name="connsiteX57" fmla="*/ 839030 w 2836899"/>
              <a:gd name="connsiteY57" fmla="*/ 178594 h 897731"/>
              <a:gd name="connsiteX0" fmla="*/ 729455 w 2727324"/>
              <a:gd name="connsiteY0" fmla="*/ 178594 h 897731"/>
              <a:gd name="connsiteX1" fmla="*/ 860424 w 2727324"/>
              <a:gd name="connsiteY1" fmla="*/ 202406 h 897731"/>
              <a:gd name="connsiteX2" fmla="*/ 950911 w 2727324"/>
              <a:gd name="connsiteY2" fmla="*/ 221456 h 897731"/>
              <a:gd name="connsiteX3" fmla="*/ 1039018 w 2727324"/>
              <a:gd name="connsiteY3" fmla="*/ 242888 h 897731"/>
              <a:gd name="connsiteX4" fmla="*/ 1141411 w 2727324"/>
              <a:gd name="connsiteY4" fmla="*/ 269081 h 897731"/>
              <a:gd name="connsiteX5" fmla="*/ 1241424 w 2727324"/>
              <a:gd name="connsiteY5" fmla="*/ 297656 h 897731"/>
              <a:gd name="connsiteX6" fmla="*/ 1370011 w 2727324"/>
              <a:gd name="connsiteY6" fmla="*/ 335756 h 897731"/>
              <a:gd name="connsiteX7" fmla="*/ 1498599 w 2727324"/>
              <a:gd name="connsiteY7" fmla="*/ 376238 h 897731"/>
              <a:gd name="connsiteX8" fmla="*/ 1636711 w 2727324"/>
              <a:gd name="connsiteY8" fmla="*/ 423863 h 897731"/>
              <a:gd name="connsiteX9" fmla="*/ 1691480 w 2727324"/>
              <a:gd name="connsiteY9" fmla="*/ 442913 h 897731"/>
              <a:gd name="connsiteX10" fmla="*/ 1931986 w 2727324"/>
              <a:gd name="connsiteY10" fmla="*/ 540544 h 897731"/>
              <a:gd name="connsiteX11" fmla="*/ 2062955 w 2727324"/>
              <a:gd name="connsiteY11" fmla="*/ 597694 h 897731"/>
              <a:gd name="connsiteX12" fmla="*/ 2236786 w 2727324"/>
              <a:gd name="connsiteY12" fmla="*/ 678656 h 897731"/>
              <a:gd name="connsiteX13" fmla="*/ 2351086 w 2727324"/>
              <a:gd name="connsiteY13" fmla="*/ 733425 h 897731"/>
              <a:gd name="connsiteX14" fmla="*/ 2479674 w 2727324"/>
              <a:gd name="connsiteY14" fmla="*/ 797719 h 897731"/>
              <a:gd name="connsiteX15" fmla="*/ 2548730 w 2727324"/>
              <a:gd name="connsiteY15" fmla="*/ 835819 h 897731"/>
              <a:gd name="connsiteX16" fmla="*/ 2610643 w 2727324"/>
              <a:gd name="connsiteY16" fmla="*/ 873919 h 897731"/>
              <a:gd name="connsiteX17" fmla="*/ 2634455 w 2727324"/>
              <a:gd name="connsiteY17" fmla="*/ 885825 h 897731"/>
              <a:gd name="connsiteX18" fmla="*/ 2651124 w 2727324"/>
              <a:gd name="connsiteY18" fmla="*/ 892969 h 897731"/>
              <a:gd name="connsiteX19" fmla="*/ 2672555 w 2727324"/>
              <a:gd name="connsiteY19" fmla="*/ 897731 h 897731"/>
              <a:gd name="connsiteX20" fmla="*/ 2686843 w 2727324"/>
              <a:gd name="connsiteY20" fmla="*/ 897731 h 897731"/>
              <a:gd name="connsiteX21" fmla="*/ 2703511 w 2727324"/>
              <a:gd name="connsiteY21" fmla="*/ 890588 h 897731"/>
              <a:gd name="connsiteX22" fmla="*/ 2710655 w 2727324"/>
              <a:gd name="connsiteY22" fmla="*/ 878681 h 897731"/>
              <a:gd name="connsiteX23" fmla="*/ 2717799 w 2727324"/>
              <a:gd name="connsiteY23" fmla="*/ 852488 h 897731"/>
              <a:gd name="connsiteX24" fmla="*/ 2722561 w 2727324"/>
              <a:gd name="connsiteY24" fmla="*/ 828675 h 897731"/>
              <a:gd name="connsiteX25" fmla="*/ 2727324 w 2727324"/>
              <a:gd name="connsiteY25" fmla="*/ 792956 h 897731"/>
              <a:gd name="connsiteX26" fmla="*/ 2724943 w 2727324"/>
              <a:gd name="connsiteY26" fmla="*/ 759619 h 897731"/>
              <a:gd name="connsiteX27" fmla="*/ 2717799 w 2727324"/>
              <a:gd name="connsiteY27" fmla="*/ 711994 h 897731"/>
              <a:gd name="connsiteX28" fmla="*/ 2698749 w 2727324"/>
              <a:gd name="connsiteY28" fmla="*/ 654844 h 897731"/>
              <a:gd name="connsiteX29" fmla="*/ 2686843 w 2727324"/>
              <a:gd name="connsiteY29" fmla="*/ 635794 h 897731"/>
              <a:gd name="connsiteX30" fmla="*/ 2660649 w 2727324"/>
              <a:gd name="connsiteY30" fmla="*/ 607219 h 897731"/>
              <a:gd name="connsiteX31" fmla="*/ 2610643 w 2727324"/>
              <a:gd name="connsiteY31" fmla="*/ 569119 h 897731"/>
              <a:gd name="connsiteX32" fmla="*/ 2546349 w 2727324"/>
              <a:gd name="connsiteY32" fmla="*/ 526256 h 897731"/>
              <a:gd name="connsiteX33" fmla="*/ 2455861 w 2727324"/>
              <a:gd name="connsiteY33" fmla="*/ 476250 h 897731"/>
              <a:gd name="connsiteX34" fmla="*/ 2334418 w 2727324"/>
              <a:gd name="connsiteY34" fmla="*/ 423863 h 897731"/>
              <a:gd name="connsiteX35" fmla="*/ 2172493 w 2727324"/>
              <a:gd name="connsiteY35" fmla="*/ 364331 h 897731"/>
              <a:gd name="connsiteX36" fmla="*/ 1955799 w 2727324"/>
              <a:gd name="connsiteY36" fmla="*/ 292894 h 897731"/>
              <a:gd name="connsiteX37" fmla="*/ 1681955 w 2727324"/>
              <a:gd name="connsiteY37" fmla="*/ 209550 h 897731"/>
              <a:gd name="connsiteX38" fmla="*/ 1496218 w 2727324"/>
              <a:gd name="connsiteY38" fmla="*/ 154781 h 897731"/>
              <a:gd name="connsiteX39" fmla="*/ 1281905 w 2727324"/>
              <a:gd name="connsiteY39" fmla="*/ 100013 h 897731"/>
              <a:gd name="connsiteX40" fmla="*/ 1074736 w 2727324"/>
              <a:gd name="connsiteY40" fmla="*/ 54769 h 897731"/>
              <a:gd name="connsiteX41" fmla="*/ 886618 w 2727324"/>
              <a:gd name="connsiteY41" fmla="*/ 30956 h 897731"/>
              <a:gd name="connsiteX42" fmla="*/ 724693 w 2727324"/>
              <a:gd name="connsiteY42" fmla="*/ 11906 h 897731"/>
              <a:gd name="connsiteX43" fmla="*/ 553243 w 2727324"/>
              <a:gd name="connsiteY43" fmla="*/ 0 h 897731"/>
              <a:gd name="connsiteX44" fmla="*/ 372268 w 2727324"/>
              <a:gd name="connsiteY44" fmla="*/ 0 h 897731"/>
              <a:gd name="connsiteX45" fmla="*/ 262730 w 2727324"/>
              <a:gd name="connsiteY45" fmla="*/ 9525 h 897731"/>
              <a:gd name="connsiteX46" fmla="*/ 119855 w 2727324"/>
              <a:gd name="connsiteY46" fmla="*/ 30956 h 897731"/>
              <a:gd name="connsiteX47" fmla="*/ 60324 w 2727324"/>
              <a:gd name="connsiteY47" fmla="*/ 40481 h 897731"/>
              <a:gd name="connsiteX48" fmla="*/ 0 w 2727324"/>
              <a:gd name="connsiteY48" fmla="*/ 240719 h 897731"/>
              <a:gd name="connsiteX49" fmla="*/ 45243 w 2727324"/>
              <a:gd name="connsiteY49" fmla="*/ 228802 h 897731"/>
              <a:gd name="connsiteX50" fmla="*/ 112711 w 2727324"/>
              <a:gd name="connsiteY50" fmla="*/ 173831 h 897731"/>
              <a:gd name="connsiteX51" fmla="*/ 141286 w 2727324"/>
              <a:gd name="connsiteY51" fmla="*/ 164306 h 897731"/>
              <a:gd name="connsiteX52" fmla="*/ 207961 w 2727324"/>
              <a:gd name="connsiteY52" fmla="*/ 159544 h 897731"/>
              <a:gd name="connsiteX53" fmla="*/ 329405 w 2727324"/>
              <a:gd name="connsiteY53" fmla="*/ 154781 h 897731"/>
              <a:gd name="connsiteX54" fmla="*/ 431799 w 2727324"/>
              <a:gd name="connsiteY54" fmla="*/ 154781 h 897731"/>
              <a:gd name="connsiteX55" fmla="*/ 555624 w 2727324"/>
              <a:gd name="connsiteY55" fmla="*/ 159544 h 897731"/>
              <a:gd name="connsiteX56" fmla="*/ 729455 w 2727324"/>
              <a:gd name="connsiteY56" fmla="*/ 178594 h 897731"/>
              <a:gd name="connsiteX0" fmla="*/ 765959 w 2763828"/>
              <a:gd name="connsiteY0" fmla="*/ 178594 h 897731"/>
              <a:gd name="connsiteX1" fmla="*/ 896928 w 2763828"/>
              <a:gd name="connsiteY1" fmla="*/ 202406 h 897731"/>
              <a:gd name="connsiteX2" fmla="*/ 987415 w 2763828"/>
              <a:gd name="connsiteY2" fmla="*/ 221456 h 897731"/>
              <a:gd name="connsiteX3" fmla="*/ 1075522 w 2763828"/>
              <a:gd name="connsiteY3" fmla="*/ 242888 h 897731"/>
              <a:gd name="connsiteX4" fmla="*/ 1177915 w 2763828"/>
              <a:gd name="connsiteY4" fmla="*/ 269081 h 897731"/>
              <a:gd name="connsiteX5" fmla="*/ 1277928 w 2763828"/>
              <a:gd name="connsiteY5" fmla="*/ 297656 h 897731"/>
              <a:gd name="connsiteX6" fmla="*/ 1406515 w 2763828"/>
              <a:gd name="connsiteY6" fmla="*/ 335756 h 897731"/>
              <a:gd name="connsiteX7" fmla="*/ 1535103 w 2763828"/>
              <a:gd name="connsiteY7" fmla="*/ 376238 h 897731"/>
              <a:gd name="connsiteX8" fmla="*/ 1673215 w 2763828"/>
              <a:gd name="connsiteY8" fmla="*/ 423863 h 897731"/>
              <a:gd name="connsiteX9" fmla="*/ 1727984 w 2763828"/>
              <a:gd name="connsiteY9" fmla="*/ 442913 h 897731"/>
              <a:gd name="connsiteX10" fmla="*/ 1968490 w 2763828"/>
              <a:gd name="connsiteY10" fmla="*/ 540544 h 897731"/>
              <a:gd name="connsiteX11" fmla="*/ 2099459 w 2763828"/>
              <a:gd name="connsiteY11" fmla="*/ 597694 h 897731"/>
              <a:gd name="connsiteX12" fmla="*/ 2273290 w 2763828"/>
              <a:gd name="connsiteY12" fmla="*/ 678656 h 897731"/>
              <a:gd name="connsiteX13" fmla="*/ 2387590 w 2763828"/>
              <a:gd name="connsiteY13" fmla="*/ 733425 h 897731"/>
              <a:gd name="connsiteX14" fmla="*/ 2516178 w 2763828"/>
              <a:gd name="connsiteY14" fmla="*/ 797719 h 897731"/>
              <a:gd name="connsiteX15" fmla="*/ 2585234 w 2763828"/>
              <a:gd name="connsiteY15" fmla="*/ 835819 h 897731"/>
              <a:gd name="connsiteX16" fmla="*/ 2647147 w 2763828"/>
              <a:gd name="connsiteY16" fmla="*/ 873919 h 897731"/>
              <a:gd name="connsiteX17" fmla="*/ 2670959 w 2763828"/>
              <a:gd name="connsiteY17" fmla="*/ 885825 h 897731"/>
              <a:gd name="connsiteX18" fmla="*/ 2687628 w 2763828"/>
              <a:gd name="connsiteY18" fmla="*/ 892969 h 897731"/>
              <a:gd name="connsiteX19" fmla="*/ 2709059 w 2763828"/>
              <a:gd name="connsiteY19" fmla="*/ 897731 h 897731"/>
              <a:gd name="connsiteX20" fmla="*/ 2723347 w 2763828"/>
              <a:gd name="connsiteY20" fmla="*/ 897731 h 897731"/>
              <a:gd name="connsiteX21" fmla="*/ 2740015 w 2763828"/>
              <a:gd name="connsiteY21" fmla="*/ 890588 h 897731"/>
              <a:gd name="connsiteX22" fmla="*/ 2747159 w 2763828"/>
              <a:gd name="connsiteY22" fmla="*/ 878681 h 897731"/>
              <a:gd name="connsiteX23" fmla="*/ 2754303 w 2763828"/>
              <a:gd name="connsiteY23" fmla="*/ 852488 h 897731"/>
              <a:gd name="connsiteX24" fmla="*/ 2759065 w 2763828"/>
              <a:gd name="connsiteY24" fmla="*/ 828675 h 897731"/>
              <a:gd name="connsiteX25" fmla="*/ 2763828 w 2763828"/>
              <a:gd name="connsiteY25" fmla="*/ 792956 h 897731"/>
              <a:gd name="connsiteX26" fmla="*/ 2761447 w 2763828"/>
              <a:gd name="connsiteY26" fmla="*/ 759619 h 897731"/>
              <a:gd name="connsiteX27" fmla="*/ 2754303 w 2763828"/>
              <a:gd name="connsiteY27" fmla="*/ 711994 h 897731"/>
              <a:gd name="connsiteX28" fmla="*/ 2735253 w 2763828"/>
              <a:gd name="connsiteY28" fmla="*/ 654844 h 897731"/>
              <a:gd name="connsiteX29" fmla="*/ 2723347 w 2763828"/>
              <a:gd name="connsiteY29" fmla="*/ 635794 h 897731"/>
              <a:gd name="connsiteX30" fmla="*/ 2697153 w 2763828"/>
              <a:gd name="connsiteY30" fmla="*/ 607219 h 897731"/>
              <a:gd name="connsiteX31" fmla="*/ 2647147 w 2763828"/>
              <a:gd name="connsiteY31" fmla="*/ 569119 h 897731"/>
              <a:gd name="connsiteX32" fmla="*/ 2582853 w 2763828"/>
              <a:gd name="connsiteY32" fmla="*/ 526256 h 897731"/>
              <a:gd name="connsiteX33" fmla="*/ 2492365 w 2763828"/>
              <a:gd name="connsiteY33" fmla="*/ 476250 h 897731"/>
              <a:gd name="connsiteX34" fmla="*/ 2370922 w 2763828"/>
              <a:gd name="connsiteY34" fmla="*/ 423863 h 897731"/>
              <a:gd name="connsiteX35" fmla="*/ 2208997 w 2763828"/>
              <a:gd name="connsiteY35" fmla="*/ 364331 h 897731"/>
              <a:gd name="connsiteX36" fmla="*/ 1992303 w 2763828"/>
              <a:gd name="connsiteY36" fmla="*/ 292894 h 897731"/>
              <a:gd name="connsiteX37" fmla="*/ 1718459 w 2763828"/>
              <a:gd name="connsiteY37" fmla="*/ 209550 h 897731"/>
              <a:gd name="connsiteX38" fmla="*/ 1532722 w 2763828"/>
              <a:gd name="connsiteY38" fmla="*/ 154781 h 897731"/>
              <a:gd name="connsiteX39" fmla="*/ 1318409 w 2763828"/>
              <a:gd name="connsiteY39" fmla="*/ 100013 h 897731"/>
              <a:gd name="connsiteX40" fmla="*/ 1111240 w 2763828"/>
              <a:gd name="connsiteY40" fmla="*/ 54769 h 897731"/>
              <a:gd name="connsiteX41" fmla="*/ 923122 w 2763828"/>
              <a:gd name="connsiteY41" fmla="*/ 30956 h 897731"/>
              <a:gd name="connsiteX42" fmla="*/ 761197 w 2763828"/>
              <a:gd name="connsiteY42" fmla="*/ 11906 h 897731"/>
              <a:gd name="connsiteX43" fmla="*/ 589747 w 2763828"/>
              <a:gd name="connsiteY43" fmla="*/ 0 h 897731"/>
              <a:gd name="connsiteX44" fmla="*/ 408772 w 2763828"/>
              <a:gd name="connsiteY44" fmla="*/ 0 h 897731"/>
              <a:gd name="connsiteX45" fmla="*/ 299234 w 2763828"/>
              <a:gd name="connsiteY45" fmla="*/ 9525 h 897731"/>
              <a:gd name="connsiteX46" fmla="*/ 156359 w 2763828"/>
              <a:gd name="connsiteY46" fmla="*/ 30956 h 897731"/>
              <a:gd name="connsiteX47" fmla="*/ 96828 w 2763828"/>
              <a:gd name="connsiteY47" fmla="*/ 40481 h 897731"/>
              <a:gd name="connsiteX48" fmla="*/ 36504 w 2763828"/>
              <a:gd name="connsiteY48" fmla="*/ 240719 h 897731"/>
              <a:gd name="connsiteX49" fmla="*/ 81747 w 2763828"/>
              <a:gd name="connsiteY49" fmla="*/ 228802 h 897731"/>
              <a:gd name="connsiteX50" fmla="*/ 149215 w 2763828"/>
              <a:gd name="connsiteY50" fmla="*/ 173831 h 897731"/>
              <a:gd name="connsiteX51" fmla="*/ 177790 w 2763828"/>
              <a:gd name="connsiteY51" fmla="*/ 164306 h 897731"/>
              <a:gd name="connsiteX52" fmla="*/ 244465 w 2763828"/>
              <a:gd name="connsiteY52" fmla="*/ 159544 h 897731"/>
              <a:gd name="connsiteX53" fmla="*/ 365909 w 2763828"/>
              <a:gd name="connsiteY53" fmla="*/ 154781 h 897731"/>
              <a:gd name="connsiteX54" fmla="*/ 468303 w 2763828"/>
              <a:gd name="connsiteY54" fmla="*/ 154781 h 897731"/>
              <a:gd name="connsiteX55" fmla="*/ 592128 w 2763828"/>
              <a:gd name="connsiteY55" fmla="*/ 159544 h 897731"/>
              <a:gd name="connsiteX56" fmla="*/ 765959 w 2763828"/>
              <a:gd name="connsiteY56" fmla="*/ 178594 h 89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763828" h="897731">
                <a:moveTo>
                  <a:pt x="765959" y="178594"/>
                </a:moveTo>
                <a:lnTo>
                  <a:pt x="896928" y="202406"/>
                </a:lnTo>
                <a:lnTo>
                  <a:pt x="987415" y="221456"/>
                </a:lnTo>
                <a:lnTo>
                  <a:pt x="1075522" y="242888"/>
                </a:lnTo>
                <a:lnTo>
                  <a:pt x="1177915" y="269081"/>
                </a:lnTo>
                <a:lnTo>
                  <a:pt x="1277928" y="297656"/>
                </a:lnTo>
                <a:lnTo>
                  <a:pt x="1406515" y="335756"/>
                </a:lnTo>
                <a:lnTo>
                  <a:pt x="1535103" y="376238"/>
                </a:lnTo>
                <a:lnTo>
                  <a:pt x="1673215" y="423863"/>
                </a:lnTo>
                <a:lnTo>
                  <a:pt x="1727984" y="442913"/>
                </a:lnTo>
                <a:lnTo>
                  <a:pt x="1968490" y="540544"/>
                </a:lnTo>
                <a:lnTo>
                  <a:pt x="2099459" y="597694"/>
                </a:lnTo>
                <a:lnTo>
                  <a:pt x="2273290" y="678656"/>
                </a:lnTo>
                <a:lnTo>
                  <a:pt x="2387590" y="733425"/>
                </a:lnTo>
                <a:lnTo>
                  <a:pt x="2516178" y="797719"/>
                </a:lnTo>
                <a:lnTo>
                  <a:pt x="2585234" y="835819"/>
                </a:lnTo>
                <a:lnTo>
                  <a:pt x="2647147" y="873919"/>
                </a:lnTo>
                <a:lnTo>
                  <a:pt x="2670959" y="885825"/>
                </a:lnTo>
                <a:lnTo>
                  <a:pt x="2687628" y="892969"/>
                </a:lnTo>
                <a:lnTo>
                  <a:pt x="2709059" y="897731"/>
                </a:lnTo>
                <a:lnTo>
                  <a:pt x="2723347" y="897731"/>
                </a:lnTo>
                <a:lnTo>
                  <a:pt x="2740015" y="890588"/>
                </a:lnTo>
                <a:lnTo>
                  <a:pt x="2747159" y="878681"/>
                </a:lnTo>
                <a:lnTo>
                  <a:pt x="2754303" y="852488"/>
                </a:lnTo>
                <a:lnTo>
                  <a:pt x="2759065" y="828675"/>
                </a:lnTo>
                <a:lnTo>
                  <a:pt x="2763828" y="792956"/>
                </a:lnTo>
                <a:lnTo>
                  <a:pt x="2761447" y="759619"/>
                </a:lnTo>
                <a:lnTo>
                  <a:pt x="2754303" y="711994"/>
                </a:lnTo>
                <a:lnTo>
                  <a:pt x="2735253" y="654844"/>
                </a:lnTo>
                <a:lnTo>
                  <a:pt x="2723347" y="635794"/>
                </a:lnTo>
                <a:lnTo>
                  <a:pt x="2697153" y="607219"/>
                </a:lnTo>
                <a:lnTo>
                  <a:pt x="2647147" y="569119"/>
                </a:lnTo>
                <a:lnTo>
                  <a:pt x="2582853" y="526256"/>
                </a:lnTo>
                <a:lnTo>
                  <a:pt x="2492365" y="476250"/>
                </a:lnTo>
                <a:lnTo>
                  <a:pt x="2370922" y="423863"/>
                </a:lnTo>
                <a:lnTo>
                  <a:pt x="2208997" y="364331"/>
                </a:lnTo>
                <a:lnTo>
                  <a:pt x="1992303" y="292894"/>
                </a:lnTo>
                <a:lnTo>
                  <a:pt x="1718459" y="209550"/>
                </a:lnTo>
                <a:lnTo>
                  <a:pt x="1532722" y="154781"/>
                </a:lnTo>
                <a:lnTo>
                  <a:pt x="1318409" y="100013"/>
                </a:lnTo>
                <a:lnTo>
                  <a:pt x="1111240" y="54769"/>
                </a:lnTo>
                <a:lnTo>
                  <a:pt x="923122" y="30956"/>
                </a:lnTo>
                <a:lnTo>
                  <a:pt x="761197" y="11906"/>
                </a:lnTo>
                <a:lnTo>
                  <a:pt x="589747" y="0"/>
                </a:lnTo>
                <a:lnTo>
                  <a:pt x="408772" y="0"/>
                </a:lnTo>
                <a:lnTo>
                  <a:pt x="299234" y="9525"/>
                </a:lnTo>
                <a:lnTo>
                  <a:pt x="156359" y="30956"/>
                </a:lnTo>
                <a:lnTo>
                  <a:pt x="96828" y="40481"/>
                </a:lnTo>
                <a:lnTo>
                  <a:pt x="36504" y="240719"/>
                </a:lnTo>
                <a:cubicBezTo>
                  <a:pt x="51585" y="236747"/>
                  <a:pt x="0" y="261363"/>
                  <a:pt x="81747" y="228802"/>
                </a:cubicBezTo>
                <a:lnTo>
                  <a:pt x="149215" y="173831"/>
                </a:lnTo>
                <a:lnTo>
                  <a:pt x="177790" y="164306"/>
                </a:lnTo>
                <a:lnTo>
                  <a:pt x="244465" y="159544"/>
                </a:lnTo>
                <a:lnTo>
                  <a:pt x="365909" y="154781"/>
                </a:lnTo>
                <a:lnTo>
                  <a:pt x="468303" y="154781"/>
                </a:lnTo>
                <a:lnTo>
                  <a:pt x="592128" y="159544"/>
                </a:lnTo>
                <a:lnTo>
                  <a:pt x="765959" y="1785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17A5B34-AE8E-4319-84B1-BC74C1B62284}"/>
              </a:ext>
            </a:extLst>
          </p:cNvPr>
          <p:cNvSpPr/>
          <p:nvPr/>
        </p:nvSpPr>
        <p:spPr>
          <a:xfrm>
            <a:off x="5291138" y="3514726"/>
            <a:ext cx="1947862" cy="409575"/>
          </a:xfrm>
          <a:custGeom>
            <a:avLst/>
            <a:gdLst>
              <a:gd name="connsiteX0" fmla="*/ 711993 w 1947862"/>
              <a:gd name="connsiteY0" fmla="*/ 176213 h 409575"/>
              <a:gd name="connsiteX1" fmla="*/ 564356 w 1947862"/>
              <a:gd name="connsiteY1" fmla="*/ 207169 h 409575"/>
              <a:gd name="connsiteX2" fmla="*/ 478631 w 1947862"/>
              <a:gd name="connsiteY2" fmla="*/ 223838 h 409575"/>
              <a:gd name="connsiteX3" fmla="*/ 409575 w 1947862"/>
              <a:gd name="connsiteY3" fmla="*/ 235744 h 409575"/>
              <a:gd name="connsiteX4" fmla="*/ 345281 w 1947862"/>
              <a:gd name="connsiteY4" fmla="*/ 242888 h 409575"/>
              <a:gd name="connsiteX5" fmla="*/ 250031 w 1947862"/>
              <a:gd name="connsiteY5" fmla="*/ 250031 h 409575"/>
              <a:gd name="connsiteX6" fmla="*/ 188118 w 1947862"/>
              <a:gd name="connsiteY6" fmla="*/ 252413 h 409575"/>
              <a:gd name="connsiteX7" fmla="*/ 135731 w 1947862"/>
              <a:gd name="connsiteY7" fmla="*/ 245269 h 409575"/>
              <a:gd name="connsiteX8" fmla="*/ 92868 w 1947862"/>
              <a:gd name="connsiteY8" fmla="*/ 235744 h 409575"/>
              <a:gd name="connsiteX9" fmla="*/ 40481 w 1947862"/>
              <a:gd name="connsiteY9" fmla="*/ 219075 h 409575"/>
              <a:gd name="connsiteX10" fmla="*/ 0 w 1947862"/>
              <a:gd name="connsiteY10" fmla="*/ 200025 h 409575"/>
              <a:gd name="connsiteX11" fmla="*/ 92868 w 1947862"/>
              <a:gd name="connsiteY11" fmla="*/ 400050 h 409575"/>
              <a:gd name="connsiteX12" fmla="*/ 202406 w 1947862"/>
              <a:gd name="connsiteY12" fmla="*/ 404813 h 409575"/>
              <a:gd name="connsiteX13" fmla="*/ 280987 w 1947862"/>
              <a:gd name="connsiteY13" fmla="*/ 402431 h 409575"/>
              <a:gd name="connsiteX14" fmla="*/ 397668 w 1947862"/>
              <a:gd name="connsiteY14" fmla="*/ 388144 h 409575"/>
              <a:gd name="connsiteX15" fmla="*/ 535781 w 1947862"/>
              <a:gd name="connsiteY15" fmla="*/ 364331 h 409575"/>
              <a:gd name="connsiteX16" fmla="*/ 661987 w 1947862"/>
              <a:gd name="connsiteY16" fmla="*/ 338138 h 409575"/>
              <a:gd name="connsiteX17" fmla="*/ 854868 w 1947862"/>
              <a:gd name="connsiteY17" fmla="*/ 292894 h 409575"/>
              <a:gd name="connsiteX18" fmla="*/ 969168 w 1947862"/>
              <a:gd name="connsiteY18" fmla="*/ 266700 h 409575"/>
              <a:gd name="connsiteX19" fmla="*/ 1143000 w 1947862"/>
              <a:gd name="connsiteY19" fmla="*/ 238125 h 409575"/>
              <a:gd name="connsiteX20" fmla="*/ 1276350 w 1947862"/>
              <a:gd name="connsiteY20" fmla="*/ 219075 h 409575"/>
              <a:gd name="connsiteX21" fmla="*/ 1423987 w 1947862"/>
              <a:gd name="connsiteY21" fmla="*/ 207169 h 409575"/>
              <a:gd name="connsiteX22" fmla="*/ 1526381 w 1947862"/>
              <a:gd name="connsiteY22" fmla="*/ 204788 h 409575"/>
              <a:gd name="connsiteX23" fmla="*/ 1540668 w 1947862"/>
              <a:gd name="connsiteY23" fmla="*/ 207169 h 409575"/>
              <a:gd name="connsiteX24" fmla="*/ 1559718 w 1947862"/>
              <a:gd name="connsiteY24" fmla="*/ 214313 h 409575"/>
              <a:gd name="connsiteX25" fmla="*/ 1576387 w 1947862"/>
              <a:gd name="connsiteY25" fmla="*/ 226219 h 409575"/>
              <a:gd name="connsiteX26" fmla="*/ 1590675 w 1947862"/>
              <a:gd name="connsiteY26" fmla="*/ 242888 h 409575"/>
              <a:gd name="connsiteX27" fmla="*/ 1609725 w 1947862"/>
              <a:gd name="connsiteY27" fmla="*/ 271463 h 409575"/>
              <a:gd name="connsiteX28" fmla="*/ 1626393 w 1947862"/>
              <a:gd name="connsiteY28" fmla="*/ 304800 h 409575"/>
              <a:gd name="connsiteX29" fmla="*/ 1643062 w 1947862"/>
              <a:gd name="connsiteY29" fmla="*/ 347663 h 409575"/>
              <a:gd name="connsiteX30" fmla="*/ 1645443 w 1947862"/>
              <a:gd name="connsiteY30" fmla="*/ 364331 h 409575"/>
              <a:gd name="connsiteX31" fmla="*/ 1909762 w 1947862"/>
              <a:gd name="connsiteY31" fmla="*/ 409575 h 409575"/>
              <a:gd name="connsiteX32" fmla="*/ 1928812 w 1947862"/>
              <a:gd name="connsiteY32" fmla="*/ 392906 h 409575"/>
              <a:gd name="connsiteX33" fmla="*/ 1940718 w 1947862"/>
              <a:gd name="connsiteY33" fmla="*/ 373856 h 409575"/>
              <a:gd name="connsiteX34" fmla="*/ 1945481 w 1947862"/>
              <a:gd name="connsiteY34" fmla="*/ 354806 h 409575"/>
              <a:gd name="connsiteX35" fmla="*/ 1947862 w 1947862"/>
              <a:gd name="connsiteY35" fmla="*/ 333375 h 409575"/>
              <a:gd name="connsiteX36" fmla="*/ 1940718 w 1947862"/>
              <a:gd name="connsiteY36" fmla="*/ 304800 h 409575"/>
              <a:gd name="connsiteX37" fmla="*/ 1919287 w 1947862"/>
              <a:gd name="connsiteY37" fmla="*/ 271463 h 409575"/>
              <a:gd name="connsiteX38" fmla="*/ 1900237 w 1947862"/>
              <a:gd name="connsiteY38" fmla="*/ 245269 h 409575"/>
              <a:gd name="connsiteX39" fmla="*/ 1854993 w 1947862"/>
              <a:gd name="connsiteY39" fmla="*/ 195263 h 409575"/>
              <a:gd name="connsiteX40" fmla="*/ 1797843 w 1947862"/>
              <a:gd name="connsiteY40" fmla="*/ 145256 h 409575"/>
              <a:gd name="connsiteX41" fmla="*/ 1724025 w 1947862"/>
              <a:gd name="connsiteY41" fmla="*/ 92869 h 409575"/>
              <a:gd name="connsiteX42" fmla="*/ 1654968 w 1947862"/>
              <a:gd name="connsiteY42" fmla="*/ 52388 h 409575"/>
              <a:gd name="connsiteX43" fmla="*/ 1595437 w 1947862"/>
              <a:gd name="connsiteY43" fmla="*/ 26194 h 409575"/>
              <a:gd name="connsiteX44" fmla="*/ 1528762 w 1947862"/>
              <a:gd name="connsiteY44" fmla="*/ 2381 h 409575"/>
              <a:gd name="connsiteX45" fmla="*/ 1507331 w 1947862"/>
              <a:gd name="connsiteY45" fmla="*/ 0 h 409575"/>
              <a:gd name="connsiteX46" fmla="*/ 1473993 w 1947862"/>
              <a:gd name="connsiteY46" fmla="*/ 0 h 409575"/>
              <a:gd name="connsiteX47" fmla="*/ 1407318 w 1947862"/>
              <a:gd name="connsiteY47" fmla="*/ 19050 h 409575"/>
              <a:gd name="connsiteX48" fmla="*/ 1257300 w 1947862"/>
              <a:gd name="connsiteY48" fmla="*/ 54769 h 409575"/>
              <a:gd name="connsiteX49" fmla="*/ 985837 w 1947862"/>
              <a:gd name="connsiteY49" fmla="*/ 114300 h 409575"/>
              <a:gd name="connsiteX50" fmla="*/ 781050 w 1947862"/>
              <a:gd name="connsiteY50" fmla="*/ 159544 h 409575"/>
              <a:gd name="connsiteX51" fmla="*/ 711993 w 1947862"/>
              <a:gd name="connsiteY51" fmla="*/ 176213 h 409575"/>
              <a:gd name="connsiteX0" fmla="*/ 711993 w 1947862"/>
              <a:gd name="connsiteY0" fmla="*/ 176213 h 409575"/>
              <a:gd name="connsiteX1" fmla="*/ 564356 w 1947862"/>
              <a:gd name="connsiteY1" fmla="*/ 207169 h 409575"/>
              <a:gd name="connsiteX2" fmla="*/ 478631 w 1947862"/>
              <a:gd name="connsiteY2" fmla="*/ 223838 h 409575"/>
              <a:gd name="connsiteX3" fmla="*/ 409575 w 1947862"/>
              <a:gd name="connsiteY3" fmla="*/ 235744 h 409575"/>
              <a:gd name="connsiteX4" fmla="*/ 345281 w 1947862"/>
              <a:gd name="connsiteY4" fmla="*/ 242888 h 409575"/>
              <a:gd name="connsiteX5" fmla="*/ 250031 w 1947862"/>
              <a:gd name="connsiteY5" fmla="*/ 250031 h 409575"/>
              <a:gd name="connsiteX6" fmla="*/ 188118 w 1947862"/>
              <a:gd name="connsiteY6" fmla="*/ 252413 h 409575"/>
              <a:gd name="connsiteX7" fmla="*/ 135731 w 1947862"/>
              <a:gd name="connsiteY7" fmla="*/ 245269 h 409575"/>
              <a:gd name="connsiteX8" fmla="*/ 92868 w 1947862"/>
              <a:gd name="connsiteY8" fmla="*/ 235744 h 409575"/>
              <a:gd name="connsiteX9" fmla="*/ 40481 w 1947862"/>
              <a:gd name="connsiteY9" fmla="*/ 219075 h 409575"/>
              <a:gd name="connsiteX10" fmla="*/ 0 w 1947862"/>
              <a:gd name="connsiteY10" fmla="*/ 200025 h 409575"/>
              <a:gd name="connsiteX11" fmla="*/ 92868 w 1947862"/>
              <a:gd name="connsiteY11" fmla="*/ 400050 h 409575"/>
              <a:gd name="connsiteX12" fmla="*/ 202406 w 1947862"/>
              <a:gd name="connsiteY12" fmla="*/ 404813 h 409575"/>
              <a:gd name="connsiteX13" fmla="*/ 280987 w 1947862"/>
              <a:gd name="connsiteY13" fmla="*/ 402431 h 409575"/>
              <a:gd name="connsiteX14" fmla="*/ 397668 w 1947862"/>
              <a:gd name="connsiteY14" fmla="*/ 388144 h 409575"/>
              <a:gd name="connsiteX15" fmla="*/ 535781 w 1947862"/>
              <a:gd name="connsiteY15" fmla="*/ 364331 h 409575"/>
              <a:gd name="connsiteX16" fmla="*/ 661987 w 1947862"/>
              <a:gd name="connsiteY16" fmla="*/ 338138 h 409575"/>
              <a:gd name="connsiteX17" fmla="*/ 854868 w 1947862"/>
              <a:gd name="connsiteY17" fmla="*/ 292894 h 409575"/>
              <a:gd name="connsiteX18" fmla="*/ 969168 w 1947862"/>
              <a:gd name="connsiteY18" fmla="*/ 266700 h 409575"/>
              <a:gd name="connsiteX19" fmla="*/ 1143000 w 1947862"/>
              <a:gd name="connsiteY19" fmla="*/ 238125 h 409575"/>
              <a:gd name="connsiteX20" fmla="*/ 1276350 w 1947862"/>
              <a:gd name="connsiteY20" fmla="*/ 219075 h 409575"/>
              <a:gd name="connsiteX21" fmla="*/ 1423987 w 1947862"/>
              <a:gd name="connsiteY21" fmla="*/ 207169 h 409575"/>
              <a:gd name="connsiteX22" fmla="*/ 1526381 w 1947862"/>
              <a:gd name="connsiteY22" fmla="*/ 204788 h 409575"/>
              <a:gd name="connsiteX23" fmla="*/ 1540668 w 1947862"/>
              <a:gd name="connsiteY23" fmla="*/ 207169 h 409575"/>
              <a:gd name="connsiteX24" fmla="*/ 1559718 w 1947862"/>
              <a:gd name="connsiteY24" fmla="*/ 214313 h 409575"/>
              <a:gd name="connsiteX25" fmla="*/ 1576387 w 1947862"/>
              <a:gd name="connsiteY25" fmla="*/ 226219 h 409575"/>
              <a:gd name="connsiteX26" fmla="*/ 1590675 w 1947862"/>
              <a:gd name="connsiteY26" fmla="*/ 242888 h 409575"/>
              <a:gd name="connsiteX27" fmla="*/ 1609725 w 1947862"/>
              <a:gd name="connsiteY27" fmla="*/ 271463 h 409575"/>
              <a:gd name="connsiteX28" fmla="*/ 1626393 w 1947862"/>
              <a:gd name="connsiteY28" fmla="*/ 304800 h 409575"/>
              <a:gd name="connsiteX29" fmla="*/ 1643062 w 1947862"/>
              <a:gd name="connsiteY29" fmla="*/ 347663 h 409575"/>
              <a:gd name="connsiteX30" fmla="*/ 1909762 w 1947862"/>
              <a:gd name="connsiteY30" fmla="*/ 409575 h 409575"/>
              <a:gd name="connsiteX31" fmla="*/ 1928812 w 1947862"/>
              <a:gd name="connsiteY31" fmla="*/ 392906 h 409575"/>
              <a:gd name="connsiteX32" fmla="*/ 1940718 w 1947862"/>
              <a:gd name="connsiteY32" fmla="*/ 373856 h 409575"/>
              <a:gd name="connsiteX33" fmla="*/ 1945481 w 1947862"/>
              <a:gd name="connsiteY33" fmla="*/ 354806 h 409575"/>
              <a:gd name="connsiteX34" fmla="*/ 1947862 w 1947862"/>
              <a:gd name="connsiteY34" fmla="*/ 333375 h 409575"/>
              <a:gd name="connsiteX35" fmla="*/ 1940718 w 1947862"/>
              <a:gd name="connsiteY35" fmla="*/ 304800 h 409575"/>
              <a:gd name="connsiteX36" fmla="*/ 1919287 w 1947862"/>
              <a:gd name="connsiteY36" fmla="*/ 271463 h 409575"/>
              <a:gd name="connsiteX37" fmla="*/ 1900237 w 1947862"/>
              <a:gd name="connsiteY37" fmla="*/ 245269 h 409575"/>
              <a:gd name="connsiteX38" fmla="*/ 1854993 w 1947862"/>
              <a:gd name="connsiteY38" fmla="*/ 195263 h 409575"/>
              <a:gd name="connsiteX39" fmla="*/ 1797843 w 1947862"/>
              <a:gd name="connsiteY39" fmla="*/ 145256 h 409575"/>
              <a:gd name="connsiteX40" fmla="*/ 1724025 w 1947862"/>
              <a:gd name="connsiteY40" fmla="*/ 92869 h 409575"/>
              <a:gd name="connsiteX41" fmla="*/ 1654968 w 1947862"/>
              <a:gd name="connsiteY41" fmla="*/ 52388 h 409575"/>
              <a:gd name="connsiteX42" fmla="*/ 1595437 w 1947862"/>
              <a:gd name="connsiteY42" fmla="*/ 26194 h 409575"/>
              <a:gd name="connsiteX43" fmla="*/ 1528762 w 1947862"/>
              <a:gd name="connsiteY43" fmla="*/ 2381 h 409575"/>
              <a:gd name="connsiteX44" fmla="*/ 1507331 w 1947862"/>
              <a:gd name="connsiteY44" fmla="*/ 0 h 409575"/>
              <a:gd name="connsiteX45" fmla="*/ 1473993 w 1947862"/>
              <a:gd name="connsiteY45" fmla="*/ 0 h 409575"/>
              <a:gd name="connsiteX46" fmla="*/ 1407318 w 1947862"/>
              <a:gd name="connsiteY46" fmla="*/ 19050 h 409575"/>
              <a:gd name="connsiteX47" fmla="*/ 1257300 w 1947862"/>
              <a:gd name="connsiteY47" fmla="*/ 54769 h 409575"/>
              <a:gd name="connsiteX48" fmla="*/ 985837 w 1947862"/>
              <a:gd name="connsiteY48" fmla="*/ 114300 h 409575"/>
              <a:gd name="connsiteX49" fmla="*/ 781050 w 1947862"/>
              <a:gd name="connsiteY49" fmla="*/ 159544 h 409575"/>
              <a:gd name="connsiteX50" fmla="*/ 711993 w 1947862"/>
              <a:gd name="connsiteY50" fmla="*/ 176213 h 409575"/>
              <a:gd name="connsiteX0" fmla="*/ 711993 w 1947862"/>
              <a:gd name="connsiteY0" fmla="*/ 176213 h 409575"/>
              <a:gd name="connsiteX1" fmla="*/ 564356 w 1947862"/>
              <a:gd name="connsiteY1" fmla="*/ 207169 h 409575"/>
              <a:gd name="connsiteX2" fmla="*/ 478631 w 1947862"/>
              <a:gd name="connsiteY2" fmla="*/ 223838 h 409575"/>
              <a:gd name="connsiteX3" fmla="*/ 409575 w 1947862"/>
              <a:gd name="connsiteY3" fmla="*/ 235744 h 409575"/>
              <a:gd name="connsiteX4" fmla="*/ 345281 w 1947862"/>
              <a:gd name="connsiteY4" fmla="*/ 242888 h 409575"/>
              <a:gd name="connsiteX5" fmla="*/ 250031 w 1947862"/>
              <a:gd name="connsiteY5" fmla="*/ 250031 h 409575"/>
              <a:gd name="connsiteX6" fmla="*/ 188118 w 1947862"/>
              <a:gd name="connsiteY6" fmla="*/ 252413 h 409575"/>
              <a:gd name="connsiteX7" fmla="*/ 135731 w 1947862"/>
              <a:gd name="connsiteY7" fmla="*/ 245269 h 409575"/>
              <a:gd name="connsiteX8" fmla="*/ 92868 w 1947862"/>
              <a:gd name="connsiteY8" fmla="*/ 235744 h 409575"/>
              <a:gd name="connsiteX9" fmla="*/ 40481 w 1947862"/>
              <a:gd name="connsiteY9" fmla="*/ 219075 h 409575"/>
              <a:gd name="connsiteX10" fmla="*/ 0 w 1947862"/>
              <a:gd name="connsiteY10" fmla="*/ 200025 h 409575"/>
              <a:gd name="connsiteX11" fmla="*/ 92868 w 1947862"/>
              <a:gd name="connsiteY11" fmla="*/ 400050 h 409575"/>
              <a:gd name="connsiteX12" fmla="*/ 202406 w 1947862"/>
              <a:gd name="connsiteY12" fmla="*/ 404813 h 409575"/>
              <a:gd name="connsiteX13" fmla="*/ 280987 w 1947862"/>
              <a:gd name="connsiteY13" fmla="*/ 402431 h 409575"/>
              <a:gd name="connsiteX14" fmla="*/ 397668 w 1947862"/>
              <a:gd name="connsiteY14" fmla="*/ 388144 h 409575"/>
              <a:gd name="connsiteX15" fmla="*/ 535781 w 1947862"/>
              <a:gd name="connsiteY15" fmla="*/ 364331 h 409575"/>
              <a:gd name="connsiteX16" fmla="*/ 661987 w 1947862"/>
              <a:gd name="connsiteY16" fmla="*/ 338138 h 409575"/>
              <a:gd name="connsiteX17" fmla="*/ 854868 w 1947862"/>
              <a:gd name="connsiteY17" fmla="*/ 292894 h 409575"/>
              <a:gd name="connsiteX18" fmla="*/ 969168 w 1947862"/>
              <a:gd name="connsiteY18" fmla="*/ 266700 h 409575"/>
              <a:gd name="connsiteX19" fmla="*/ 1143000 w 1947862"/>
              <a:gd name="connsiteY19" fmla="*/ 238125 h 409575"/>
              <a:gd name="connsiteX20" fmla="*/ 1276350 w 1947862"/>
              <a:gd name="connsiteY20" fmla="*/ 219075 h 409575"/>
              <a:gd name="connsiteX21" fmla="*/ 1423987 w 1947862"/>
              <a:gd name="connsiteY21" fmla="*/ 207169 h 409575"/>
              <a:gd name="connsiteX22" fmla="*/ 1526381 w 1947862"/>
              <a:gd name="connsiteY22" fmla="*/ 204788 h 409575"/>
              <a:gd name="connsiteX23" fmla="*/ 1540668 w 1947862"/>
              <a:gd name="connsiteY23" fmla="*/ 207169 h 409575"/>
              <a:gd name="connsiteX24" fmla="*/ 1559718 w 1947862"/>
              <a:gd name="connsiteY24" fmla="*/ 214313 h 409575"/>
              <a:gd name="connsiteX25" fmla="*/ 1576387 w 1947862"/>
              <a:gd name="connsiteY25" fmla="*/ 226219 h 409575"/>
              <a:gd name="connsiteX26" fmla="*/ 1590675 w 1947862"/>
              <a:gd name="connsiteY26" fmla="*/ 242888 h 409575"/>
              <a:gd name="connsiteX27" fmla="*/ 1609725 w 1947862"/>
              <a:gd name="connsiteY27" fmla="*/ 271463 h 409575"/>
              <a:gd name="connsiteX28" fmla="*/ 1626393 w 1947862"/>
              <a:gd name="connsiteY28" fmla="*/ 304800 h 409575"/>
              <a:gd name="connsiteX29" fmla="*/ 1909762 w 1947862"/>
              <a:gd name="connsiteY29" fmla="*/ 409575 h 409575"/>
              <a:gd name="connsiteX30" fmla="*/ 1928812 w 1947862"/>
              <a:gd name="connsiteY30" fmla="*/ 392906 h 409575"/>
              <a:gd name="connsiteX31" fmla="*/ 1940718 w 1947862"/>
              <a:gd name="connsiteY31" fmla="*/ 373856 h 409575"/>
              <a:gd name="connsiteX32" fmla="*/ 1945481 w 1947862"/>
              <a:gd name="connsiteY32" fmla="*/ 354806 h 409575"/>
              <a:gd name="connsiteX33" fmla="*/ 1947862 w 1947862"/>
              <a:gd name="connsiteY33" fmla="*/ 333375 h 409575"/>
              <a:gd name="connsiteX34" fmla="*/ 1940718 w 1947862"/>
              <a:gd name="connsiteY34" fmla="*/ 304800 h 409575"/>
              <a:gd name="connsiteX35" fmla="*/ 1919287 w 1947862"/>
              <a:gd name="connsiteY35" fmla="*/ 271463 h 409575"/>
              <a:gd name="connsiteX36" fmla="*/ 1900237 w 1947862"/>
              <a:gd name="connsiteY36" fmla="*/ 245269 h 409575"/>
              <a:gd name="connsiteX37" fmla="*/ 1854993 w 1947862"/>
              <a:gd name="connsiteY37" fmla="*/ 195263 h 409575"/>
              <a:gd name="connsiteX38" fmla="*/ 1797843 w 1947862"/>
              <a:gd name="connsiteY38" fmla="*/ 145256 h 409575"/>
              <a:gd name="connsiteX39" fmla="*/ 1724025 w 1947862"/>
              <a:gd name="connsiteY39" fmla="*/ 92869 h 409575"/>
              <a:gd name="connsiteX40" fmla="*/ 1654968 w 1947862"/>
              <a:gd name="connsiteY40" fmla="*/ 52388 h 409575"/>
              <a:gd name="connsiteX41" fmla="*/ 1595437 w 1947862"/>
              <a:gd name="connsiteY41" fmla="*/ 26194 h 409575"/>
              <a:gd name="connsiteX42" fmla="*/ 1528762 w 1947862"/>
              <a:gd name="connsiteY42" fmla="*/ 2381 h 409575"/>
              <a:gd name="connsiteX43" fmla="*/ 1507331 w 1947862"/>
              <a:gd name="connsiteY43" fmla="*/ 0 h 409575"/>
              <a:gd name="connsiteX44" fmla="*/ 1473993 w 1947862"/>
              <a:gd name="connsiteY44" fmla="*/ 0 h 409575"/>
              <a:gd name="connsiteX45" fmla="*/ 1407318 w 1947862"/>
              <a:gd name="connsiteY45" fmla="*/ 19050 h 409575"/>
              <a:gd name="connsiteX46" fmla="*/ 1257300 w 1947862"/>
              <a:gd name="connsiteY46" fmla="*/ 54769 h 409575"/>
              <a:gd name="connsiteX47" fmla="*/ 985837 w 1947862"/>
              <a:gd name="connsiteY47" fmla="*/ 114300 h 409575"/>
              <a:gd name="connsiteX48" fmla="*/ 781050 w 1947862"/>
              <a:gd name="connsiteY48" fmla="*/ 159544 h 409575"/>
              <a:gd name="connsiteX49" fmla="*/ 711993 w 1947862"/>
              <a:gd name="connsiteY49" fmla="*/ 176213 h 409575"/>
              <a:gd name="connsiteX0" fmla="*/ 711993 w 1947862"/>
              <a:gd name="connsiteY0" fmla="*/ 176213 h 409575"/>
              <a:gd name="connsiteX1" fmla="*/ 564356 w 1947862"/>
              <a:gd name="connsiteY1" fmla="*/ 207169 h 409575"/>
              <a:gd name="connsiteX2" fmla="*/ 478631 w 1947862"/>
              <a:gd name="connsiteY2" fmla="*/ 223838 h 409575"/>
              <a:gd name="connsiteX3" fmla="*/ 409575 w 1947862"/>
              <a:gd name="connsiteY3" fmla="*/ 235744 h 409575"/>
              <a:gd name="connsiteX4" fmla="*/ 345281 w 1947862"/>
              <a:gd name="connsiteY4" fmla="*/ 242888 h 409575"/>
              <a:gd name="connsiteX5" fmla="*/ 250031 w 1947862"/>
              <a:gd name="connsiteY5" fmla="*/ 250031 h 409575"/>
              <a:gd name="connsiteX6" fmla="*/ 188118 w 1947862"/>
              <a:gd name="connsiteY6" fmla="*/ 252413 h 409575"/>
              <a:gd name="connsiteX7" fmla="*/ 135731 w 1947862"/>
              <a:gd name="connsiteY7" fmla="*/ 245269 h 409575"/>
              <a:gd name="connsiteX8" fmla="*/ 92868 w 1947862"/>
              <a:gd name="connsiteY8" fmla="*/ 235744 h 409575"/>
              <a:gd name="connsiteX9" fmla="*/ 40481 w 1947862"/>
              <a:gd name="connsiteY9" fmla="*/ 219075 h 409575"/>
              <a:gd name="connsiteX10" fmla="*/ 0 w 1947862"/>
              <a:gd name="connsiteY10" fmla="*/ 200025 h 409575"/>
              <a:gd name="connsiteX11" fmla="*/ 92868 w 1947862"/>
              <a:gd name="connsiteY11" fmla="*/ 400050 h 409575"/>
              <a:gd name="connsiteX12" fmla="*/ 202406 w 1947862"/>
              <a:gd name="connsiteY12" fmla="*/ 404813 h 409575"/>
              <a:gd name="connsiteX13" fmla="*/ 280987 w 1947862"/>
              <a:gd name="connsiteY13" fmla="*/ 402431 h 409575"/>
              <a:gd name="connsiteX14" fmla="*/ 397668 w 1947862"/>
              <a:gd name="connsiteY14" fmla="*/ 388144 h 409575"/>
              <a:gd name="connsiteX15" fmla="*/ 535781 w 1947862"/>
              <a:gd name="connsiteY15" fmla="*/ 364331 h 409575"/>
              <a:gd name="connsiteX16" fmla="*/ 661987 w 1947862"/>
              <a:gd name="connsiteY16" fmla="*/ 338138 h 409575"/>
              <a:gd name="connsiteX17" fmla="*/ 854868 w 1947862"/>
              <a:gd name="connsiteY17" fmla="*/ 292894 h 409575"/>
              <a:gd name="connsiteX18" fmla="*/ 969168 w 1947862"/>
              <a:gd name="connsiteY18" fmla="*/ 266700 h 409575"/>
              <a:gd name="connsiteX19" fmla="*/ 1143000 w 1947862"/>
              <a:gd name="connsiteY19" fmla="*/ 238125 h 409575"/>
              <a:gd name="connsiteX20" fmla="*/ 1276350 w 1947862"/>
              <a:gd name="connsiteY20" fmla="*/ 219075 h 409575"/>
              <a:gd name="connsiteX21" fmla="*/ 1423987 w 1947862"/>
              <a:gd name="connsiteY21" fmla="*/ 207169 h 409575"/>
              <a:gd name="connsiteX22" fmla="*/ 1526381 w 1947862"/>
              <a:gd name="connsiteY22" fmla="*/ 204788 h 409575"/>
              <a:gd name="connsiteX23" fmla="*/ 1540668 w 1947862"/>
              <a:gd name="connsiteY23" fmla="*/ 207169 h 409575"/>
              <a:gd name="connsiteX24" fmla="*/ 1559718 w 1947862"/>
              <a:gd name="connsiteY24" fmla="*/ 214313 h 409575"/>
              <a:gd name="connsiteX25" fmla="*/ 1576387 w 1947862"/>
              <a:gd name="connsiteY25" fmla="*/ 226219 h 409575"/>
              <a:gd name="connsiteX26" fmla="*/ 1590675 w 1947862"/>
              <a:gd name="connsiteY26" fmla="*/ 242888 h 409575"/>
              <a:gd name="connsiteX27" fmla="*/ 1609725 w 1947862"/>
              <a:gd name="connsiteY27" fmla="*/ 271463 h 409575"/>
              <a:gd name="connsiteX28" fmla="*/ 1909762 w 1947862"/>
              <a:gd name="connsiteY28" fmla="*/ 409575 h 409575"/>
              <a:gd name="connsiteX29" fmla="*/ 1928812 w 1947862"/>
              <a:gd name="connsiteY29" fmla="*/ 392906 h 409575"/>
              <a:gd name="connsiteX30" fmla="*/ 1940718 w 1947862"/>
              <a:gd name="connsiteY30" fmla="*/ 373856 h 409575"/>
              <a:gd name="connsiteX31" fmla="*/ 1945481 w 1947862"/>
              <a:gd name="connsiteY31" fmla="*/ 354806 h 409575"/>
              <a:gd name="connsiteX32" fmla="*/ 1947862 w 1947862"/>
              <a:gd name="connsiteY32" fmla="*/ 333375 h 409575"/>
              <a:gd name="connsiteX33" fmla="*/ 1940718 w 1947862"/>
              <a:gd name="connsiteY33" fmla="*/ 304800 h 409575"/>
              <a:gd name="connsiteX34" fmla="*/ 1919287 w 1947862"/>
              <a:gd name="connsiteY34" fmla="*/ 271463 h 409575"/>
              <a:gd name="connsiteX35" fmla="*/ 1900237 w 1947862"/>
              <a:gd name="connsiteY35" fmla="*/ 245269 h 409575"/>
              <a:gd name="connsiteX36" fmla="*/ 1854993 w 1947862"/>
              <a:gd name="connsiteY36" fmla="*/ 195263 h 409575"/>
              <a:gd name="connsiteX37" fmla="*/ 1797843 w 1947862"/>
              <a:gd name="connsiteY37" fmla="*/ 145256 h 409575"/>
              <a:gd name="connsiteX38" fmla="*/ 1724025 w 1947862"/>
              <a:gd name="connsiteY38" fmla="*/ 92869 h 409575"/>
              <a:gd name="connsiteX39" fmla="*/ 1654968 w 1947862"/>
              <a:gd name="connsiteY39" fmla="*/ 52388 h 409575"/>
              <a:gd name="connsiteX40" fmla="*/ 1595437 w 1947862"/>
              <a:gd name="connsiteY40" fmla="*/ 26194 h 409575"/>
              <a:gd name="connsiteX41" fmla="*/ 1528762 w 1947862"/>
              <a:gd name="connsiteY41" fmla="*/ 2381 h 409575"/>
              <a:gd name="connsiteX42" fmla="*/ 1507331 w 1947862"/>
              <a:gd name="connsiteY42" fmla="*/ 0 h 409575"/>
              <a:gd name="connsiteX43" fmla="*/ 1473993 w 1947862"/>
              <a:gd name="connsiteY43" fmla="*/ 0 h 409575"/>
              <a:gd name="connsiteX44" fmla="*/ 1407318 w 1947862"/>
              <a:gd name="connsiteY44" fmla="*/ 19050 h 409575"/>
              <a:gd name="connsiteX45" fmla="*/ 1257300 w 1947862"/>
              <a:gd name="connsiteY45" fmla="*/ 54769 h 409575"/>
              <a:gd name="connsiteX46" fmla="*/ 985837 w 1947862"/>
              <a:gd name="connsiteY46" fmla="*/ 114300 h 409575"/>
              <a:gd name="connsiteX47" fmla="*/ 781050 w 1947862"/>
              <a:gd name="connsiteY47" fmla="*/ 159544 h 409575"/>
              <a:gd name="connsiteX48" fmla="*/ 711993 w 1947862"/>
              <a:gd name="connsiteY48" fmla="*/ 176213 h 409575"/>
              <a:gd name="connsiteX0" fmla="*/ 711993 w 1947862"/>
              <a:gd name="connsiteY0" fmla="*/ 176213 h 409575"/>
              <a:gd name="connsiteX1" fmla="*/ 564356 w 1947862"/>
              <a:gd name="connsiteY1" fmla="*/ 207169 h 409575"/>
              <a:gd name="connsiteX2" fmla="*/ 478631 w 1947862"/>
              <a:gd name="connsiteY2" fmla="*/ 223838 h 409575"/>
              <a:gd name="connsiteX3" fmla="*/ 409575 w 1947862"/>
              <a:gd name="connsiteY3" fmla="*/ 235744 h 409575"/>
              <a:gd name="connsiteX4" fmla="*/ 345281 w 1947862"/>
              <a:gd name="connsiteY4" fmla="*/ 242888 h 409575"/>
              <a:gd name="connsiteX5" fmla="*/ 250031 w 1947862"/>
              <a:gd name="connsiteY5" fmla="*/ 250031 h 409575"/>
              <a:gd name="connsiteX6" fmla="*/ 188118 w 1947862"/>
              <a:gd name="connsiteY6" fmla="*/ 252413 h 409575"/>
              <a:gd name="connsiteX7" fmla="*/ 135731 w 1947862"/>
              <a:gd name="connsiteY7" fmla="*/ 245269 h 409575"/>
              <a:gd name="connsiteX8" fmla="*/ 92868 w 1947862"/>
              <a:gd name="connsiteY8" fmla="*/ 235744 h 409575"/>
              <a:gd name="connsiteX9" fmla="*/ 40481 w 1947862"/>
              <a:gd name="connsiteY9" fmla="*/ 219075 h 409575"/>
              <a:gd name="connsiteX10" fmla="*/ 0 w 1947862"/>
              <a:gd name="connsiteY10" fmla="*/ 200025 h 409575"/>
              <a:gd name="connsiteX11" fmla="*/ 92868 w 1947862"/>
              <a:gd name="connsiteY11" fmla="*/ 400050 h 409575"/>
              <a:gd name="connsiteX12" fmla="*/ 202406 w 1947862"/>
              <a:gd name="connsiteY12" fmla="*/ 404813 h 409575"/>
              <a:gd name="connsiteX13" fmla="*/ 280987 w 1947862"/>
              <a:gd name="connsiteY13" fmla="*/ 402431 h 409575"/>
              <a:gd name="connsiteX14" fmla="*/ 397668 w 1947862"/>
              <a:gd name="connsiteY14" fmla="*/ 388144 h 409575"/>
              <a:gd name="connsiteX15" fmla="*/ 535781 w 1947862"/>
              <a:gd name="connsiteY15" fmla="*/ 364331 h 409575"/>
              <a:gd name="connsiteX16" fmla="*/ 661987 w 1947862"/>
              <a:gd name="connsiteY16" fmla="*/ 338138 h 409575"/>
              <a:gd name="connsiteX17" fmla="*/ 854868 w 1947862"/>
              <a:gd name="connsiteY17" fmla="*/ 292894 h 409575"/>
              <a:gd name="connsiteX18" fmla="*/ 969168 w 1947862"/>
              <a:gd name="connsiteY18" fmla="*/ 266700 h 409575"/>
              <a:gd name="connsiteX19" fmla="*/ 1143000 w 1947862"/>
              <a:gd name="connsiteY19" fmla="*/ 238125 h 409575"/>
              <a:gd name="connsiteX20" fmla="*/ 1276350 w 1947862"/>
              <a:gd name="connsiteY20" fmla="*/ 219075 h 409575"/>
              <a:gd name="connsiteX21" fmla="*/ 1423987 w 1947862"/>
              <a:gd name="connsiteY21" fmla="*/ 207169 h 409575"/>
              <a:gd name="connsiteX22" fmla="*/ 1526381 w 1947862"/>
              <a:gd name="connsiteY22" fmla="*/ 204788 h 409575"/>
              <a:gd name="connsiteX23" fmla="*/ 1540668 w 1947862"/>
              <a:gd name="connsiteY23" fmla="*/ 207169 h 409575"/>
              <a:gd name="connsiteX24" fmla="*/ 1559718 w 1947862"/>
              <a:gd name="connsiteY24" fmla="*/ 214313 h 409575"/>
              <a:gd name="connsiteX25" fmla="*/ 1576387 w 1947862"/>
              <a:gd name="connsiteY25" fmla="*/ 226219 h 409575"/>
              <a:gd name="connsiteX26" fmla="*/ 1590675 w 1947862"/>
              <a:gd name="connsiteY26" fmla="*/ 242888 h 409575"/>
              <a:gd name="connsiteX27" fmla="*/ 1909762 w 1947862"/>
              <a:gd name="connsiteY27" fmla="*/ 409575 h 409575"/>
              <a:gd name="connsiteX28" fmla="*/ 1928812 w 1947862"/>
              <a:gd name="connsiteY28" fmla="*/ 392906 h 409575"/>
              <a:gd name="connsiteX29" fmla="*/ 1940718 w 1947862"/>
              <a:gd name="connsiteY29" fmla="*/ 373856 h 409575"/>
              <a:gd name="connsiteX30" fmla="*/ 1945481 w 1947862"/>
              <a:gd name="connsiteY30" fmla="*/ 354806 h 409575"/>
              <a:gd name="connsiteX31" fmla="*/ 1947862 w 1947862"/>
              <a:gd name="connsiteY31" fmla="*/ 333375 h 409575"/>
              <a:gd name="connsiteX32" fmla="*/ 1940718 w 1947862"/>
              <a:gd name="connsiteY32" fmla="*/ 304800 h 409575"/>
              <a:gd name="connsiteX33" fmla="*/ 1919287 w 1947862"/>
              <a:gd name="connsiteY33" fmla="*/ 271463 h 409575"/>
              <a:gd name="connsiteX34" fmla="*/ 1900237 w 1947862"/>
              <a:gd name="connsiteY34" fmla="*/ 245269 h 409575"/>
              <a:gd name="connsiteX35" fmla="*/ 1854993 w 1947862"/>
              <a:gd name="connsiteY35" fmla="*/ 195263 h 409575"/>
              <a:gd name="connsiteX36" fmla="*/ 1797843 w 1947862"/>
              <a:gd name="connsiteY36" fmla="*/ 145256 h 409575"/>
              <a:gd name="connsiteX37" fmla="*/ 1724025 w 1947862"/>
              <a:gd name="connsiteY37" fmla="*/ 92869 h 409575"/>
              <a:gd name="connsiteX38" fmla="*/ 1654968 w 1947862"/>
              <a:gd name="connsiteY38" fmla="*/ 52388 h 409575"/>
              <a:gd name="connsiteX39" fmla="*/ 1595437 w 1947862"/>
              <a:gd name="connsiteY39" fmla="*/ 26194 h 409575"/>
              <a:gd name="connsiteX40" fmla="*/ 1528762 w 1947862"/>
              <a:gd name="connsiteY40" fmla="*/ 2381 h 409575"/>
              <a:gd name="connsiteX41" fmla="*/ 1507331 w 1947862"/>
              <a:gd name="connsiteY41" fmla="*/ 0 h 409575"/>
              <a:gd name="connsiteX42" fmla="*/ 1473993 w 1947862"/>
              <a:gd name="connsiteY42" fmla="*/ 0 h 409575"/>
              <a:gd name="connsiteX43" fmla="*/ 1407318 w 1947862"/>
              <a:gd name="connsiteY43" fmla="*/ 19050 h 409575"/>
              <a:gd name="connsiteX44" fmla="*/ 1257300 w 1947862"/>
              <a:gd name="connsiteY44" fmla="*/ 54769 h 409575"/>
              <a:gd name="connsiteX45" fmla="*/ 985837 w 1947862"/>
              <a:gd name="connsiteY45" fmla="*/ 114300 h 409575"/>
              <a:gd name="connsiteX46" fmla="*/ 781050 w 1947862"/>
              <a:gd name="connsiteY46" fmla="*/ 159544 h 409575"/>
              <a:gd name="connsiteX47" fmla="*/ 711993 w 1947862"/>
              <a:gd name="connsiteY47" fmla="*/ 176213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47862" h="409575">
                <a:moveTo>
                  <a:pt x="711993" y="176213"/>
                </a:moveTo>
                <a:lnTo>
                  <a:pt x="564356" y="207169"/>
                </a:lnTo>
                <a:lnTo>
                  <a:pt x="478631" y="223838"/>
                </a:lnTo>
                <a:lnTo>
                  <a:pt x="409575" y="235744"/>
                </a:lnTo>
                <a:lnTo>
                  <a:pt x="345281" y="242888"/>
                </a:lnTo>
                <a:lnTo>
                  <a:pt x="250031" y="250031"/>
                </a:lnTo>
                <a:lnTo>
                  <a:pt x="188118" y="252413"/>
                </a:lnTo>
                <a:lnTo>
                  <a:pt x="135731" y="245269"/>
                </a:lnTo>
                <a:lnTo>
                  <a:pt x="92868" y="235744"/>
                </a:lnTo>
                <a:lnTo>
                  <a:pt x="40481" y="219075"/>
                </a:lnTo>
                <a:lnTo>
                  <a:pt x="0" y="200025"/>
                </a:lnTo>
                <a:lnTo>
                  <a:pt x="92868" y="400050"/>
                </a:lnTo>
                <a:lnTo>
                  <a:pt x="202406" y="404813"/>
                </a:lnTo>
                <a:lnTo>
                  <a:pt x="280987" y="402431"/>
                </a:lnTo>
                <a:lnTo>
                  <a:pt x="397668" y="388144"/>
                </a:lnTo>
                <a:lnTo>
                  <a:pt x="535781" y="364331"/>
                </a:lnTo>
                <a:lnTo>
                  <a:pt x="661987" y="338138"/>
                </a:lnTo>
                <a:lnTo>
                  <a:pt x="854868" y="292894"/>
                </a:lnTo>
                <a:lnTo>
                  <a:pt x="969168" y="266700"/>
                </a:lnTo>
                <a:lnTo>
                  <a:pt x="1143000" y="238125"/>
                </a:lnTo>
                <a:lnTo>
                  <a:pt x="1276350" y="219075"/>
                </a:lnTo>
                <a:lnTo>
                  <a:pt x="1423987" y="207169"/>
                </a:lnTo>
                <a:lnTo>
                  <a:pt x="1526381" y="204788"/>
                </a:lnTo>
                <a:lnTo>
                  <a:pt x="1540668" y="207169"/>
                </a:lnTo>
                <a:lnTo>
                  <a:pt x="1559718" y="214313"/>
                </a:lnTo>
                <a:lnTo>
                  <a:pt x="1576387" y="226219"/>
                </a:lnTo>
                <a:lnTo>
                  <a:pt x="1590675" y="242888"/>
                </a:lnTo>
                <a:lnTo>
                  <a:pt x="1909762" y="409575"/>
                </a:lnTo>
                <a:lnTo>
                  <a:pt x="1928812" y="392906"/>
                </a:lnTo>
                <a:lnTo>
                  <a:pt x="1940718" y="373856"/>
                </a:lnTo>
                <a:lnTo>
                  <a:pt x="1945481" y="354806"/>
                </a:lnTo>
                <a:lnTo>
                  <a:pt x="1947862" y="333375"/>
                </a:lnTo>
                <a:lnTo>
                  <a:pt x="1940718" y="304800"/>
                </a:lnTo>
                <a:lnTo>
                  <a:pt x="1919287" y="271463"/>
                </a:lnTo>
                <a:lnTo>
                  <a:pt x="1900237" y="245269"/>
                </a:lnTo>
                <a:lnTo>
                  <a:pt x="1854993" y="195263"/>
                </a:lnTo>
                <a:lnTo>
                  <a:pt x="1797843" y="145256"/>
                </a:lnTo>
                <a:lnTo>
                  <a:pt x="1724025" y="92869"/>
                </a:lnTo>
                <a:lnTo>
                  <a:pt x="1654968" y="52388"/>
                </a:lnTo>
                <a:lnTo>
                  <a:pt x="1595437" y="26194"/>
                </a:lnTo>
                <a:lnTo>
                  <a:pt x="1528762" y="2381"/>
                </a:lnTo>
                <a:lnTo>
                  <a:pt x="1507331" y="0"/>
                </a:lnTo>
                <a:lnTo>
                  <a:pt x="1473993" y="0"/>
                </a:lnTo>
                <a:lnTo>
                  <a:pt x="1407318" y="19050"/>
                </a:lnTo>
                <a:lnTo>
                  <a:pt x="1257300" y="54769"/>
                </a:lnTo>
                <a:lnTo>
                  <a:pt x="985837" y="114300"/>
                </a:lnTo>
                <a:lnTo>
                  <a:pt x="781050" y="159544"/>
                </a:lnTo>
                <a:lnTo>
                  <a:pt x="711993" y="1762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23E063F-F249-49E3-9CBC-BCE9DDA3802E}"/>
              </a:ext>
            </a:extLst>
          </p:cNvPr>
          <p:cNvSpPr/>
          <p:nvPr/>
        </p:nvSpPr>
        <p:spPr>
          <a:xfrm>
            <a:off x="6226175" y="3679826"/>
            <a:ext cx="1003300" cy="2354263"/>
          </a:xfrm>
          <a:custGeom>
            <a:avLst/>
            <a:gdLst>
              <a:gd name="connsiteX0" fmla="*/ 555372 w 1004157"/>
              <a:gd name="connsiteY0" fmla="*/ 835862 h 2210267"/>
              <a:gd name="connsiteX1" fmla="*/ 608665 w 1004157"/>
              <a:gd name="connsiteY1" fmla="*/ 628299 h 2210267"/>
              <a:gd name="connsiteX2" fmla="*/ 653544 w 1004157"/>
              <a:gd name="connsiteY2" fmla="*/ 415126 h 2210267"/>
              <a:gd name="connsiteX3" fmla="*/ 690008 w 1004157"/>
              <a:gd name="connsiteY3" fmla="*/ 227197 h 2210267"/>
              <a:gd name="connsiteX4" fmla="*/ 709642 w 1004157"/>
              <a:gd name="connsiteY4" fmla="*/ 78537 h 2210267"/>
              <a:gd name="connsiteX5" fmla="*/ 712447 w 1004157"/>
              <a:gd name="connsiteY5" fmla="*/ 50488 h 2210267"/>
              <a:gd name="connsiteX6" fmla="*/ 695617 w 1004157"/>
              <a:gd name="connsiteY6" fmla="*/ 0 h 2210267"/>
              <a:gd name="connsiteX7" fmla="*/ 1004157 w 1004157"/>
              <a:gd name="connsiteY7" fmla="*/ 50488 h 2210267"/>
              <a:gd name="connsiteX8" fmla="*/ 970498 w 1004157"/>
              <a:gd name="connsiteY8" fmla="*/ 109391 h 2210267"/>
              <a:gd name="connsiteX9" fmla="*/ 936840 w 1004157"/>
              <a:gd name="connsiteY9" fmla="*/ 168294 h 2210267"/>
              <a:gd name="connsiteX10" fmla="*/ 914400 w 1004157"/>
              <a:gd name="connsiteY10" fmla="*/ 224392 h 2210267"/>
              <a:gd name="connsiteX11" fmla="*/ 889156 w 1004157"/>
              <a:gd name="connsiteY11" fmla="*/ 353418 h 2210267"/>
              <a:gd name="connsiteX12" fmla="*/ 863912 w 1004157"/>
              <a:gd name="connsiteY12" fmla="*/ 485249 h 2210267"/>
              <a:gd name="connsiteX13" fmla="*/ 816228 w 1004157"/>
              <a:gd name="connsiteY13" fmla="*/ 687202 h 2210267"/>
              <a:gd name="connsiteX14" fmla="*/ 774155 w 1004157"/>
              <a:gd name="connsiteY14" fmla="*/ 875131 h 2210267"/>
              <a:gd name="connsiteX15" fmla="*/ 715252 w 1004157"/>
              <a:gd name="connsiteY15" fmla="*/ 1113548 h 2210267"/>
              <a:gd name="connsiteX16" fmla="*/ 659154 w 1004157"/>
              <a:gd name="connsiteY16" fmla="*/ 1309892 h 2210267"/>
              <a:gd name="connsiteX17" fmla="*/ 594641 w 1004157"/>
              <a:gd name="connsiteY17" fmla="*/ 1475381 h 2210267"/>
              <a:gd name="connsiteX18" fmla="*/ 482444 w 1004157"/>
              <a:gd name="connsiteY18" fmla="*/ 1750262 h 2210267"/>
              <a:gd name="connsiteX19" fmla="*/ 437566 w 1004157"/>
              <a:gd name="connsiteY19" fmla="*/ 1851239 h 2210267"/>
              <a:gd name="connsiteX20" fmla="*/ 384273 w 1004157"/>
              <a:gd name="connsiteY20" fmla="*/ 1957825 h 2210267"/>
              <a:gd name="connsiteX21" fmla="*/ 336589 w 1004157"/>
              <a:gd name="connsiteY21" fmla="*/ 2033558 h 2210267"/>
              <a:gd name="connsiteX22" fmla="*/ 319760 w 1004157"/>
              <a:gd name="connsiteY22" fmla="*/ 2067217 h 2210267"/>
              <a:gd name="connsiteX23" fmla="*/ 300125 w 1004157"/>
              <a:gd name="connsiteY23" fmla="*/ 2100876 h 2210267"/>
              <a:gd name="connsiteX24" fmla="*/ 272076 w 1004157"/>
              <a:gd name="connsiteY24" fmla="*/ 2134535 h 2210267"/>
              <a:gd name="connsiteX25" fmla="*/ 235613 w 1004157"/>
              <a:gd name="connsiteY25" fmla="*/ 2165389 h 2210267"/>
              <a:gd name="connsiteX26" fmla="*/ 187929 w 1004157"/>
              <a:gd name="connsiteY26" fmla="*/ 2190633 h 2210267"/>
              <a:gd name="connsiteX27" fmla="*/ 137441 w 1004157"/>
              <a:gd name="connsiteY27" fmla="*/ 2210267 h 2210267"/>
              <a:gd name="connsiteX28" fmla="*/ 112197 w 1004157"/>
              <a:gd name="connsiteY28" fmla="*/ 2210267 h 2210267"/>
              <a:gd name="connsiteX29" fmla="*/ 84147 w 1004157"/>
              <a:gd name="connsiteY29" fmla="*/ 2199047 h 2210267"/>
              <a:gd name="connsiteX30" fmla="*/ 67318 w 1004157"/>
              <a:gd name="connsiteY30" fmla="*/ 2182218 h 2210267"/>
              <a:gd name="connsiteX31" fmla="*/ 47684 w 1004157"/>
              <a:gd name="connsiteY31" fmla="*/ 2156974 h 2210267"/>
              <a:gd name="connsiteX32" fmla="*/ 30854 w 1004157"/>
              <a:gd name="connsiteY32" fmla="*/ 2128925 h 2210267"/>
              <a:gd name="connsiteX33" fmla="*/ 14025 w 1004157"/>
              <a:gd name="connsiteY33" fmla="*/ 2075631 h 2210267"/>
              <a:gd name="connsiteX34" fmla="*/ 0 w 1004157"/>
              <a:gd name="connsiteY34" fmla="*/ 2005509 h 2210267"/>
              <a:gd name="connsiteX35" fmla="*/ 0 w 1004157"/>
              <a:gd name="connsiteY35" fmla="*/ 1999899 h 2210267"/>
              <a:gd name="connsiteX36" fmla="*/ 193539 w 1004157"/>
              <a:gd name="connsiteY36" fmla="*/ 1750262 h 2210267"/>
              <a:gd name="connsiteX37" fmla="*/ 210368 w 1004157"/>
              <a:gd name="connsiteY37" fmla="*/ 1730628 h 2210267"/>
              <a:gd name="connsiteX38" fmla="*/ 252442 w 1004157"/>
              <a:gd name="connsiteY38" fmla="*/ 1666115 h 2210267"/>
              <a:gd name="connsiteX39" fmla="*/ 294516 w 1004157"/>
              <a:gd name="connsiteY39" fmla="*/ 1581968 h 2210267"/>
              <a:gd name="connsiteX40" fmla="*/ 409517 w 1004157"/>
              <a:gd name="connsiteY40" fmla="*/ 1309892 h 2210267"/>
              <a:gd name="connsiteX41" fmla="*/ 451590 w 1004157"/>
              <a:gd name="connsiteY41" fmla="*/ 1189281 h 2210267"/>
              <a:gd name="connsiteX42" fmla="*/ 496469 w 1004157"/>
              <a:gd name="connsiteY42" fmla="*/ 1046230 h 2210267"/>
              <a:gd name="connsiteX43" fmla="*/ 555372 w 1004157"/>
              <a:gd name="connsiteY43" fmla="*/ 835862 h 2210267"/>
              <a:gd name="connsiteX0" fmla="*/ 555372 w 1004157"/>
              <a:gd name="connsiteY0" fmla="*/ 978690 h 2353095"/>
              <a:gd name="connsiteX1" fmla="*/ 608665 w 1004157"/>
              <a:gd name="connsiteY1" fmla="*/ 771127 h 2353095"/>
              <a:gd name="connsiteX2" fmla="*/ 653544 w 1004157"/>
              <a:gd name="connsiteY2" fmla="*/ 557954 h 2353095"/>
              <a:gd name="connsiteX3" fmla="*/ 690008 w 1004157"/>
              <a:gd name="connsiteY3" fmla="*/ 370025 h 2353095"/>
              <a:gd name="connsiteX4" fmla="*/ 709642 w 1004157"/>
              <a:gd name="connsiteY4" fmla="*/ 221365 h 2353095"/>
              <a:gd name="connsiteX5" fmla="*/ 712447 w 1004157"/>
              <a:gd name="connsiteY5" fmla="*/ 193316 h 2353095"/>
              <a:gd name="connsiteX6" fmla="*/ 647917 w 1004157"/>
              <a:gd name="connsiteY6" fmla="*/ 0 h 2353095"/>
              <a:gd name="connsiteX7" fmla="*/ 1004157 w 1004157"/>
              <a:gd name="connsiteY7" fmla="*/ 193316 h 2353095"/>
              <a:gd name="connsiteX8" fmla="*/ 970498 w 1004157"/>
              <a:gd name="connsiteY8" fmla="*/ 252219 h 2353095"/>
              <a:gd name="connsiteX9" fmla="*/ 936840 w 1004157"/>
              <a:gd name="connsiteY9" fmla="*/ 311122 h 2353095"/>
              <a:gd name="connsiteX10" fmla="*/ 914400 w 1004157"/>
              <a:gd name="connsiteY10" fmla="*/ 367220 h 2353095"/>
              <a:gd name="connsiteX11" fmla="*/ 889156 w 1004157"/>
              <a:gd name="connsiteY11" fmla="*/ 496246 h 2353095"/>
              <a:gd name="connsiteX12" fmla="*/ 863912 w 1004157"/>
              <a:gd name="connsiteY12" fmla="*/ 628077 h 2353095"/>
              <a:gd name="connsiteX13" fmla="*/ 816228 w 1004157"/>
              <a:gd name="connsiteY13" fmla="*/ 830030 h 2353095"/>
              <a:gd name="connsiteX14" fmla="*/ 774155 w 1004157"/>
              <a:gd name="connsiteY14" fmla="*/ 1017959 h 2353095"/>
              <a:gd name="connsiteX15" fmla="*/ 715252 w 1004157"/>
              <a:gd name="connsiteY15" fmla="*/ 1256376 h 2353095"/>
              <a:gd name="connsiteX16" fmla="*/ 659154 w 1004157"/>
              <a:gd name="connsiteY16" fmla="*/ 1452720 h 2353095"/>
              <a:gd name="connsiteX17" fmla="*/ 594641 w 1004157"/>
              <a:gd name="connsiteY17" fmla="*/ 1618209 h 2353095"/>
              <a:gd name="connsiteX18" fmla="*/ 482444 w 1004157"/>
              <a:gd name="connsiteY18" fmla="*/ 1893090 h 2353095"/>
              <a:gd name="connsiteX19" fmla="*/ 437566 w 1004157"/>
              <a:gd name="connsiteY19" fmla="*/ 1994067 h 2353095"/>
              <a:gd name="connsiteX20" fmla="*/ 384273 w 1004157"/>
              <a:gd name="connsiteY20" fmla="*/ 2100653 h 2353095"/>
              <a:gd name="connsiteX21" fmla="*/ 336589 w 1004157"/>
              <a:gd name="connsiteY21" fmla="*/ 2176386 h 2353095"/>
              <a:gd name="connsiteX22" fmla="*/ 319760 w 1004157"/>
              <a:gd name="connsiteY22" fmla="*/ 2210045 h 2353095"/>
              <a:gd name="connsiteX23" fmla="*/ 300125 w 1004157"/>
              <a:gd name="connsiteY23" fmla="*/ 2243704 h 2353095"/>
              <a:gd name="connsiteX24" fmla="*/ 272076 w 1004157"/>
              <a:gd name="connsiteY24" fmla="*/ 2277363 h 2353095"/>
              <a:gd name="connsiteX25" fmla="*/ 235613 w 1004157"/>
              <a:gd name="connsiteY25" fmla="*/ 2308217 h 2353095"/>
              <a:gd name="connsiteX26" fmla="*/ 187929 w 1004157"/>
              <a:gd name="connsiteY26" fmla="*/ 2333461 h 2353095"/>
              <a:gd name="connsiteX27" fmla="*/ 137441 w 1004157"/>
              <a:gd name="connsiteY27" fmla="*/ 2353095 h 2353095"/>
              <a:gd name="connsiteX28" fmla="*/ 112197 w 1004157"/>
              <a:gd name="connsiteY28" fmla="*/ 2353095 h 2353095"/>
              <a:gd name="connsiteX29" fmla="*/ 84147 w 1004157"/>
              <a:gd name="connsiteY29" fmla="*/ 2341875 h 2353095"/>
              <a:gd name="connsiteX30" fmla="*/ 67318 w 1004157"/>
              <a:gd name="connsiteY30" fmla="*/ 2325046 h 2353095"/>
              <a:gd name="connsiteX31" fmla="*/ 47684 w 1004157"/>
              <a:gd name="connsiteY31" fmla="*/ 2299802 h 2353095"/>
              <a:gd name="connsiteX32" fmla="*/ 30854 w 1004157"/>
              <a:gd name="connsiteY32" fmla="*/ 2271753 h 2353095"/>
              <a:gd name="connsiteX33" fmla="*/ 14025 w 1004157"/>
              <a:gd name="connsiteY33" fmla="*/ 2218459 h 2353095"/>
              <a:gd name="connsiteX34" fmla="*/ 0 w 1004157"/>
              <a:gd name="connsiteY34" fmla="*/ 2148337 h 2353095"/>
              <a:gd name="connsiteX35" fmla="*/ 0 w 1004157"/>
              <a:gd name="connsiteY35" fmla="*/ 2142727 h 2353095"/>
              <a:gd name="connsiteX36" fmla="*/ 193539 w 1004157"/>
              <a:gd name="connsiteY36" fmla="*/ 1893090 h 2353095"/>
              <a:gd name="connsiteX37" fmla="*/ 210368 w 1004157"/>
              <a:gd name="connsiteY37" fmla="*/ 1873456 h 2353095"/>
              <a:gd name="connsiteX38" fmla="*/ 252442 w 1004157"/>
              <a:gd name="connsiteY38" fmla="*/ 1808943 h 2353095"/>
              <a:gd name="connsiteX39" fmla="*/ 294516 w 1004157"/>
              <a:gd name="connsiteY39" fmla="*/ 1724796 h 2353095"/>
              <a:gd name="connsiteX40" fmla="*/ 409517 w 1004157"/>
              <a:gd name="connsiteY40" fmla="*/ 1452720 h 2353095"/>
              <a:gd name="connsiteX41" fmla="*/ 451590 w 1004157"/>
              <a:gd name="connsiteY41" fmla="*/ 1332109 h 2353095"/>
              <a:gd name="connsiteX42" fmla="*/ 496469 w 1004157"/>
              <a:gd name="connsiteY42" fmla="*/ 1189058 h 2353095"/>
              <a:gd name="connsiteX43" fmla="*/ 555372 w 1004157"/>
              <a:gd name="connsiteY43" fmla="*/ 978690 h 2353095"/>
              <a:gd name="connsiteX0" fmla="*/ 555372 w 1004157"/>
              <a:gd name="connsiteY0" fmla="*/ 978690 h 2353095"/>
              <a:gd name="connsiteX1" fmla="*/ 608665 w 1004157"/>
              <a:gd name="connsiteY1" fmla="*/ 771127 h 2353095"/>
              <a:gd name="connsiteX2" fmla="*/ 653544 w 1004157"/>
              <a:gd name="connsiteY2" fmla="*/ 557954 h 2353095"/>
              <a:gd name="connsiteX3" fmla="*/ 690008 w 1004157"/>
              <a:gd name="connsiteY3" fmla="*/ 370025 h 2353095"/>
              <a:gd name="connsiteX4" fmla="*/ 709642 w 1004157"/>
              <a:gd name="connsiteY4" fmla="*/ 221365 h 2353095"/>
              <a:gd name="connsiteX5" fmla="*/ 712447 w 1004157"/>
              <a:gd name="connsiteY5" fmla="*/ 193316 h 2353095"/>
              <a:gd name="connsiteX6" fmla="*/ 684797 w 1004157"/>
              <a:gd name="connsiteY6" fmla="*/ 130134 h 2353095"/>
              <a:gd name="connsiteX7" fmla="*/ 647917 w 1004157"/>
              <a:gd name="connsiteY7" fmla="*/ 0 h 2353095"/>
              <a:gd name="connsiteX8" fmla="*/ 1004157 w 1004157"/>
              <a:gd name="connsiteY8" fmla="*/ 193316 h 2353095"/>
              <a:gd name="connsiteX9" fmla="*/ 970498 w 1004157"/>
              <a:gd name="connsiteY9" fmla="*/ 252219 h 2353095"/>
              <a:gd name="connsiteX10" fmla="*/ 936840 w 1004157"/>
              <a:gd name="connsiteY10" fmla="*/ 311122 h 2353095"/>
              <a:gd name="connsiteX11" fmla="*/ 914400 w 1004157"/>
              <a:gd name="connsiteY11" fmla="*/ 367220 h 2353095"/>
              <a:gd name="connsiteX12" fmla="*/ 889156 w 1004157"/>
              <a:gd name="connsiteY12" fmla="*/ 496246 h 2353095"/>
              <a:gd name="connsiteX13" fmla="*/ 863912 w 1004157"/>
              <a:gd name="connsiteY13" fmla="*/ 628077 h 2353095"/>
              <a:gd name="connsiteX14" fmla="*/ 816228 w 1004157"/>
              <a:gd name="connsiteY14" fmla="*/ 830030 h 2353095"/>
              <a:gd name="connsiteX15" fmla="*/ 774155 w 1004157"/>
              <a:gd name="connsiteY15" fmla="*/ 1017959 h 2353095"/>
              <a:gd name="connsiteX16" fmla="*/ 715252 w 1004157"/>
              <a:gd name="connsiteY16" fmla="*/ 1256376 h 2353095"/>
              <a:gd name="connsiteX17" fmla="*/ 659154 w 1004157"/>
              <a:gd name="connsiteY17" fmla="*/ 1452720 h 2353095"/>
              <a:gd name="connsiteX18" fmla="*/ 594641 w 1004157"/>
              <a:gd name="connsiteY18" fmla="*/ 1618209 h 2353095"/>
              <a:gd name="connsiteX19" fmla="*/ 482444 w 1004157"/>
              <a:gd name="connsiteY19" fmla="*/ 1893090 h 2353095"/>
              <a:gd name="connsiteX20" fmla="*/ 437566 w 1004157"/>
              <a:gd name="connsiteY20" fmla="*/ 1994067 h 2353095"/>
              <a:gd name="connsiteX21" fmla="*/ 384273 w 1004157"/>
              <a:gd name="connsiteY21" fmla="*/ 2100653 h 2353095"/>
              <a:gd name="connsiteX22" fmla="*/ 336589 w 1004157"/>
              <a:gd name="connsiteY22" fmla="*/ 2176386 h 2353095"/>
              <a:gd name="connsiteX23" fmla="*/ 319760 w 1004157"/>
              <a:gd name="connsiteY23" fmla="*/ 2210045 h 2353095"/>
              <a:gd name="connsiteX24" fmla="*/ 300125 w 1004157"/>
              <a:gd name="connsiteY24" fmla="*/ 2243704 h 2353095"/>
              <a:gd name="connsiteX25" fmla="*/ 272076 w 1004157"/>
              <a:gd name="connsiteY25" fmla="*/ 2277363 h 2353095"/>
              <a:gd name="connsiteX26" fmla="*/ 235613 w 1004157"/>
              <a:gd name="connsiteY26" fmla="*/ 2308217 h 2353095"/>
              <a:gd name="connsiteX27" fmla="*/ 187929 w 1004157"/>
              <a:gd name="connsiteY27" fmla="*/ 2333461 h 2353095"/>
              <a:gd name="connsiteX28" fmla="*/ 137441 w 1004157"/>
              <a:gd name="connsiteY28" fmla="*/ 2353095 h 2353095"/>
              <a:gd name="connsiteX29" fmla="*/ 112197 w 1004157"/>
              <a:gd name="connsiteY29" fmla="*/ 2353095 h 2353095"/>
              <a:gd name="connsiteX30" fmla="*/ 84147 w 1004157"/>
              <a:gd name="connsiteY30" fmla="*/ 2341875 h 2353095"/>
              <a:gd name="connsiteX31" fmla="*/ 67318 w 1004157"/>
              <a:gd name="connsiteY31" fmla="*/ 2325046 h 2353095"/>
              <a:gd name="connsiteX32" fmla="*/ 47684 w 1004157"/>
              <a:gd name="connsiteY32" fmla="*/ 2299802 h 2353095"/>
              <a:gd name="connsiteX33" fmla="*/ 30854 w 1004157"/>
              <a:gd name="connsiteY33" fmla="*/ 2271753 h 2353095"/>
              <a:gd name="connsiteX34" fmla="*/ 14025 w 1004157"/>
              <a:gd name="connsiteY34" fmla="*/ 2218459 h 2353095"/>
              <a:gd name="connsiteX35" fmla="*/ 0 w 1004157"/>
              <a:gd name="connsiteY35" fmla="*/ 2148337 h 2353095"/>
              <a:gd name="connsiteX36" fmla="*/ 0 w 1004157"/>
              <a:gd name="connsiteY36" fmla="*/ 2142727 h 2353095"/>
              <a:gd name="connsiteX37" fmla="*/ 193539 w 1004157"/>
              <a:gd name="connsiteY37" fmla="*/ 1893090 h 2353095"/>
              <a:gd name="connsiteX38" fmla="*/ 210368 w 1004157"/>
              <a:gd name="connsiteY38" fmla="*/ 1873456 h 2353095"/>
              <a:gd name="connsiteX39" fmla="*/ 252442 w 1004157"/>
              <a:gd name="connsiteY39" fmla="*/ 1808943 h 2353095"/>
              <a:gd name="connsiteX40" fmla="*/ 294516 w 1004157"/>
              <a:gd name="connsiteY40" fmla="*/ 1724796 h 2353095"/>
              <a:gd name="connsiteX41" fmla="*/ 409517 w 1004157"/>
              <a:gd name="connsiteY41" fmla="*/ 1452720 h 2353095"/>
              <a:gd name="connsiteX42" fmla="*/ 451590 w 1004157"/>
              <a:gd name="connsiteY42" fmla="*/ 1332109 h 2353095"/>
              <a:gd name="connsiteX43" fmla="*/ 496469 w 1004157"/>
              <a:gd name="connsiteY43" fmla="*/ 1189058 h 2353095"/>
              <a:gd name="connsiteX44" fmla="*/ 555372 w 1004157"/>
              <a:gd name="connsiteY44" fmla="*/ 978690 h 2353095"/>
              <a:gd name="connsiteX0" fmla="*/ 555372 w 1004157"/>
              <a:gd name="connsiteY0" fmla="*/ 978690 h 2353095"/>
              <a:gd name="connsiteX1" fmla="*/ 608665 w 1004157"/>
              <a:gd name="connsiteY1" fmla="*/ 771127 h 2353095"/>
              <a:gd name="connsiteX2" fmla="*/ 653544 w 1004157"/>
              <a:gd name="connsiteY2" fmla="*/ 557954 h 2353095"/>
              <a:gd name="connsiteX3" fmla="*/ 690008 w 1004157"/>
              <a:gd name="connsiteY3" fmla="*/ 370025 h 2353095"/>
              <a:gd name="connsiteX4" fmla="*/ 709642 w 1004157"/>
              <a:gd name="connsiteY4" fmla="*/ 221365 h 2353095"/>
              <a:gd name="connsiteX5" fmla="*/ 712447 w 1004157"/>
              <a:gd name="connsiteY5" fmla="*/ 193316 h 2353095"/>
              <a:gd name="connsiteX6" fmla="*/ 684797 w 1004157"/>
              <a:gd name="connsiteY6" fmla="*/ 130134 h 2353095"/>
              <a:gd name="connsiteX7" fmla="*/ 600216 w 1004157"/>
              <a:gd name="connsiteY7" fmla="*/ 0 h 2353095"/>
              <a:gd name="connsiteX8" fmla="*/ 1004157 w 1004157"/>
              <a:gd name="connsiteY8" fmla="*/ 193316 h 2353095"/>
              <a:gd name="connsiteX9" fmla="*/ 970498 w 1004157"/>
              <a:gd name="connsiteY9" fmla="*/ 252219 h 2353095"/>
              <a:gd name="connsiteX10" fmla="*/ 936840 w 1004157"/>
              <a:gd name="connsiteY10" fmla="*/ 311122 h 2353095"/>
              <a:gd name="connsiteX11" fmla="*/ 914400 w 1004157"/>
              <a:gd name="connsiteY11" fmla="*/ 367220 h 2353095"/>
              <a:gd name="connsiteX12" fmla="*/ 889156 w 1004157"/>
              <a:gd name="connsiteY12" fmla="*/ 496246 h 2353095"/>
              <a:gd name="connsiteX13" fmla="*/ 863912 w 1004157"/>
              <a:gd name="connsiteY13" fmla="*/ 628077 h 2353095"/>
              <a:gd name="connsiteX14" fmla="*/ 816228 w 1004157"/>
              <a:gd name="connsiteY14" fmla="*/ 830030 h 2353095"/>
              <a:gd name="connsiteX15" fmla="*/ 774155 w 1004157"/>
              <a:gd name="connsiteY15" fmla="*/ 1017959 h 2353095"/>
              <a:gd name="connsiteX16" fmla="*/ 715252 w 1004157"/>
              <a:gd name="connsiteY16" fmla="*/ 1256376 h 2353095"/>
              <a:gd name="connsiteX17" fmla="*/ 659154 w 1004157"/>
              <a:gd name="connsiteY17" fmla="*/ 1452720 h 2353095"/>
              <a:gd name="connsiteX18" fmla="*/ 594641 w 1004157"/>
              <a:gd name="connsiteY18" fmla="*/ 1618209 h 2353095"/>
              <a:gd name="connsiteX19" fmla="*/ 482444 w 1004157"/>
              <a:gd name="connsiteY19" fmla="*/ 1893090 h 2353095"/>
              <a:gd name="connsiteX20" fmla="*/ 437566 w 1004157"/>
              <a:gd name="connsiteY20" fmla="*/ 1994067 h 2353095"/>
              <a:gd name="connsiteX21" fmla="*/ 384273 w 1004157"/>
              <a:gd name="connsiteY21" fmla="*/ 2100653 h 2353095"/>
              <a:gd name="connsiteX22" fmla="*/ 336589 w 1004157"/>
              <a:gd name="connsiteY22" fmla="*/ 2176386 h 2353095"/>
              <a:gd name="connsiteX23" fmla="*/ 319760 w 1004157"/>
              <a:gd name="connsiteY23" fmla="*/ 2210045 h 2353095"/>
              <a:gd name="connsiteX24" fmla="*/ 300125 w 1004157"/>
              <a:gd name="connsiteY24" fmla="*/ 2243704 h 2353095"/>
              <a:gd name="connsiteX25" fmla="*/ 272076 w 1004157"/>
              <a:gd name="connsiteY25" fmla="*/ 2277363 h 2353095"/>
              <a:gd name="connsiteX26" fmla="*/ 235613 w 1004157"/>
              <a:gd name="connsiteY26" fmla="*/ 2308217 h 2353095"/>
              <a:gd name="connsiteX27" fmla="*/ 187929 w 1004157"/>
              <a:gd name="connsiteY27" fmla="*/ 2333461 h 2353095"/>
              <a:gd name="connsiteX28" fmla="*/ 137441 w 1004157"/>
              <a:gd name="connsiteY28" fmla="*/ 2353095 h 2353095"/>
              <a:gd name="connsiteX29" fmla="*/ 112197 w 1004157"/>
              <a:gd name="connsiteY29" fmla="*/ 2353095 h 2353095"/>
              <a:gd name="connsiteX30" fmla="*/ 84147 w 1004157"/>
              <a:gd name="connsiteY30" fmla="*/ 2341875 h 2353095"/>
              <a:gd name="connsiteX31" fmla="*/ 67318 w 1004157"/>
              <a:gd name="connsiteY31" fmla="*/ 2325046 h 2353095"/>
              <a:gd name="connsiteX32" fmla="*/ 47684 w 1004157"/>
              <a:gd name="connsiteY32" fmla="*/ 2299802 h 2353095"/>
              <a:gd name="connsiteX33" fmla="*/ 30854 w 1004157"/>
              <a:gd name="connsiteY33" fmla="*/ 2271753 h 2353095"/>
              <a:gd name="connsiteX34" fmla="*/ 14025 w 1004157"/>
              <a:gd name="connsiteY34" fmla="*/ 2218459 h 2353095"/>
              <a:gd name="connsiteX35" fmla="*/ 0 w 1004157"/>
              <a:gd name="connsiteY35" fmla="*/ 2148337 h 2353095"/>
              <a:gd name="connsiteX36" fmla="*/ 0 w 1004157"/>
              <a:gd name="connsiteY36" fmla="*/ 2142727 h 2353095"/>
              <a:gd name="connsiteX37" fmla="*/ 193539 w 1004157"/>
              <a:gd name="connsiteY37" fmla="*/ 1893090 h 2353095"/>
              <a:gd name="connsiteX38" fmla="*/ 210368 w 1004157"/>
              <a:gd name="connsiteY38" fmla="*/ 1873456 h 2353095"/>
              <a:gd name="connsiteX39" fmla="*/ 252442 w 1004157"/>
              <a:gd name="connsiteY39" fmla="*/ 1808943 h 2353095"/>
              <a:gd name="connsiteX40" fmla="*/ 294516 w 1004157"/>
              <a:gd name="connsiteY40" fmla="*/ 1724796 h 2353095"/>
              <a:gd name="connsiteX41" fmla="*/ 409517 w 1004157"/>
              <a:gd name="connsiteY41" fmla="*/ 1452720 h 2353095"/>
              <a:gd name="connsiteX42" fmla="*/ 451590 w 1004157"/>
              <a:gd name="connsiteY42" fmla="*/ 1332109 h 2353095"/>
              <a:gd name="connsiteX43" fmla="*/ 496469 w 1004157"/>
              <a:gd name="connsiteY43" fmla="*/ 1189058 h 2353095"/>
              <a:gd name="connsiteX44" fmla="*/ 555372 w 1004157"/>
              <a:gd name="connsiteY44" fmla="*/ 978690 h 2353095"/>
              <a:gd name="connsiteX0" fmla="*/ 555372 w 1004157"/>
              <a:gd name="connsiteY0" fmla="*/ 978714 h 2353119"/>
              <a:gd name="connsiteX1" fmla="*/ 608665 w 1004157"/>
              <a:gd name="connsiteY1" fmla="*/ 771151 h 2353119"/>
              <a:gd name="connsiteX2" fmla="*/ 653544 w 1004157"/>
              <a:gd name="connsiteY2" fmla="*/ 557978 h 2353119"/>
              <a:gd name="connsiteX3" fmla="*/ 690008 w 1004157"/>
              <a:gd name="connsiteY3" fmla="*/ 370049 h 2353119"/>
              <a:gd name="connsiteX4" fmla="*/ 709642 w 1004157"/>
              <a:gd name="connsiteY4" fmla="*/ 221389 h 2353119"/>
              <a:gd name="connsiteX5" fmla="*/ 712447 w 1004157"/>
              <a:gd name="connsiteY5" fmla="*/ 193340 h 2353119"/>
              <a:gd name="connsiteX6" fmla="*/ 684797 w 1004157"/>
              <a:gd name="connsiteY6" fmla="*/ 130158 h 2353119"/>
              <a:gd name="connsiteX7" fmla="*/ 624015 w 1004157"/>
              <a:gd name="connsiteY7" fmla="*/ 0 h 2353119"/>
              <a:gd name="connsiteX8" fmla="*/ 1004157 w 1004157"/>
              <a:gd name="connsiteY8" fmla="*/ 193340 h 2353119"/>
              <a:gd name="connsiteX9" fmla="*/ 970498 w 1004157"/>
              <a:gd name="connsiteY9" fmla="*/ 252243 h 2353119"/>
              <a:gd name="connsiteX10" fmla="*/ 936840 w 1004157"/>
              <a:gd name="connsiteY10" fmla="*/ 311146 h 2353119"/>
              <a:gd name="connsiteX11" fmla="*/ 914400 w 1004157"/>
              <a:gd name="connsiteY11" fmla="*/ 367244 h 2353119"/>
              <a:gd name="connsiteX12" fmla="*/ 889156 w 1004157"/>
              <a:gd name="connsiteY12" fmla="*/ 496270 h 2353119"/>
              <a:gd name="connsiteX13" fmla="*/ 863912 w 1004157"/>
              <a:gd name="connsiteY13" fmla="*/ 628101 h 2353119"/>
              <a:gd name="connsiteX14" fmla="*/ 816228 w 1004157"/>
              <a:gd name="connsiteY14" fmla="*/ 830054 h 2353119"/>
              <a:gd name="connsiteX15" fmla="*/ 774155 w 1004157"/>
              <a:gd name="connsiteY15" fmla="*/ 1017983 h 2353119"/>
              <a:gd name="connsiteX16" fmla="*/ 715252 w 1004157"/>
              <a:gd name="connsiteY16" fmla="*/ 1256400 h 2353119"/>
              <a:gd name="connsiteX17" fmla="*/ 659154 w 1004157"/>
              <a:gd name="connsiteY17" fmla="*/ 1452744 h 2353119"/>
              <a:gd name="connsiteX18" fmla="*/ 594641 w 1004157"/>
              <a:gd name="connsiteY18" fmla="*/ 1618233 h 2353119"/>
              <a:gd name="connsiteX19" fmla="*/ 482444 w 1004157"/>
              <a:gd name="connsiteY19" fmla="*/ 1893114 h 2353119"/>
              <a:gd name="connsiteX20" fmla="*/ 437566 w 1004157"/>
              <a:gd name="connsiteY20" fmla="*/ 1994091 h 2353119"/>
              <a:gd name="connsiteX21" fmla="*/ 384273 w 1004157"/>
              <a:gd name="connsiteY21" fmla="*/ 2100677 h 2353119"/>
              <a:gd name="connsiteX22" fmla="*/ 336589 w 1004157"/>
              <a:gd name="connsiteY22" fmla="*/ 2176410 h 2353119"/>
              <a:gd name="connsiteX23" fmla="*/ 319760 w 1004157"/>
              <a:gd name="connsiteY23" fmla="*/ 2210069 h 2353119"/>
              <a:gd name="connsiteX24" fmla="*/ 300125 w 1004157"/>
              <a:gd name="connsiteY24" fmla="*/ 2243728 h 2353119"/>
              <a:gd name="connsiteX25" fmla="*/ 272076 w 1004157"/>
              <a:gd name="connsiteY25" fmla="*/ 2277387 h 2353119"/>
              <a:gd name="connsiteX26" fmla="*/ 235613 w 1004157"/>
              <a:gd name="connsiteY26" fmla="*/ 2308241 h 2353119"/>
              <a:gd name="connsiteX27" fmla="*/ 187929 w 1004157"/>
              <a:gd name="connsiteY27" fmla="*/ 2333485 h 2353119"/>
              <a:gd name="connsiteX28" fmla="*/ 137441 w 1004157"/>
              <a:gd name="connsiteY28" fmla="*/ 2353119 h 2353119"/>
              <a:gd name="connsiteX29" fmla="*/ 112197 w 1004157"/>
              <a:gd name="connsiteY29" fmla="*/ 2353119 h 2353119"/>
              <a:gd name="connsiteX30" fmla="*/ 84147 w 1004157"/>
              <a:gd name="connsiteY30" fmla="*/ 2341899 h 2353119"/>
              <a:gd name="connsiteX31" fmla="*/ 67318 w 1004157"/>
              <a:gd name="connsiteY31" fmla="*/ 2325070 h 2353119"/>
              <a:gd name="connsiteX32" fmla="*/ 47684 w 1004157"/>
              <a:gd name="connsiteY32" fmla="*/ 2299826 h 2353119"/>
              <a:gd name="connsiteX33" fmla="*/ 30854 w 1004157"/>
              <a:gd name="connsiteY33" fmla="*/ 2271777 h 2353119"/>
              <a:gd name="connsiteX34" fmla="*/ 14025 w 1004157"/>
              <a:gd name="connsiteY34" fmla="*/ 2218483 h 2353119"/>
              <a:gd name="connsiteX35" fmla="*/ 0 w 1004157"/>
              <a:gd name="connsiteY35" fmla="*/ 2148361 h 2353119"/>
              <a:gd name="connsiteX36" fmla="*/ 0 w 1004157"/>
              <a:gd name="connsiteY36" fmla="*/ 2142751 h 2353119"/>
              <a:gd name="connsiteX37" fmla="*/ 193539 w 1004157"/>
              <a:gd name="connsiteY37" fmla="*/ 1893114 h 2353119"/>
              <a:gd name="connsiteX38" fmla="*/ 210368 w 1004157"/>
              <a:gd name="connsiteY38" fmla="*/ 1873480 h 2353119"/>
              <a:gd name="connsiteX39" fmla="*/ 252442 w 1004157"/>
              <a:gd name="connsiteY39" fmla="*/ 1808967 h 2353119"/>
              <a:gd name="connsiteX40" fmla="*/ 294516 w 1004157"/>
              <a:gd name="connsiteY40" fmla="*/ 1724820 h 2353119"/>
              <a:gd name="connsiteX41" fmla="*/ 409517 w 1004157"/>
              <a:gd name="connsiteY41" fmla="*/ 1452744 h 2353119"/>
              <a:gd name="connsiteX42" fmla="*/ 451590 w 1004157"/>
              <a:gd name="connsiteY42" fmla="*/ 1332133 h 2353119"/>
              <a:gd name="connsiteX43" fmla="*/ 496469 w 1004157"/>
              <a:gd name="connsiteY43" fmla="*/ 1189082 h 2353119"/>
              <a:gd name="connsiteX44" fmla="*/ 555372 w 1004157"/>
              <a:gd name="connsiteY44" fmla="*/ 978714 h 2353119"/>
              <a:gd name="connsiteX0" fmla="*/ 555372 w 1004157"/>
              <a:gd name="connsiteY0" fmla="*/ 978714 h 2353119"/>
              <a:gd name="connsiteX1" fmla="*/ 608665 w 1004157"/>
              <a:gd name="connsiteY1" fmla="*/ 771151 h 2353119"/>
              <a:gd name="connsiteX2" fmla="*/ 653544 w 1004157"/>
              <a:gd name="connsiteY2" fmla="*/ 557978 h 2353119"/>
              <a:gd name="connsiteX3" fmla="*/ 690008 w 1004157"/>
              <a:gd name="connsiteY3" fmla="*/ 370049 h 2353119"/>
              <a:gd name="connsiteX4" fmla="*/ 709642 w 1004157"/>
              <a:gd name="connsiteY4" fmla="*/ 221389 h 2353119"/>
              <a:gd name="connsiteX5" fmla="*/ 712447 w 1004157"/>
              <a:gd name="connsiteY5" fmla="*/ 193340 h 2353119"/>
              <a:gd name="connsiteX6" fmla="*/ 684797 w 1004157"/>
              <a:gd name="connsiteY6" fmla="*/ 130158 h 2353119"/>
              <a:gd name="connsiteX7" fmla="*/ 624016 w 1004157"/>
              <a:gd name="connsiteY7" fmla="*/ 0 h 2353119"/>
              <a:gd name="connsiteX8" fmla="*/ 1004157 w 1004157"/>
              <a:gd name="connsiteY8" fmla="*/ 193340 h 2353119"/>
              <a:gd name="connsiteX9" fmla="*/ 970498 w 1004157"/>
              <a:gd name="connsiteY9" fmla="*/ 252243 h 2353119"/>
              <a:gd name="connsiteX10" fmla="*/ 936840 w 1004157"/>
              <a:gd name="connsiteY10" fmla="*/ 311146 h 2353119"/>
              <a:gd name="connsiteX11" fmla="*/ 914400 w 1004157"/>
              <a:gd name="connsiteY11" fmla="*/ 367244 h 2353119"/>
              <a:gd name="connsiteX12" fmla="*/ 889156 w 1004157"/>
              <a:gd name="connsiteY12" fmla="*/ 496270 h 2353119"/>
              <a:gd name="connsiteX13" fmla="*/ 863912 w 1004157"/>
              <a:gd name="connsiteY13" fmla="*/ 628101 h 2353119"/>
              <a:gd name="connsiteX14" fmla="*/ 816228 w 1004157"/>
              <a:gd name="connsiteY14" fmla="*/ 830054 h 2353119"/>
              <a:gd name="connsiteX15" fmla="*/ 774155 w 1004157"/>
              <a:gd name="connsiteY15" fmla="*/ 1017983 h 2353119"/>
              <a:gd name="connsiteX16" fmla="*/ 715252 w 1004157"/>
              <a:gd name="connsiteY16" fmla="*/ 1256400 h 2353119"/>
              <a:gd name="connsiteX17" fmla="*/ 659154 w 1004157"/>
              <a:gd name="connsiteY17" fmla="*/ 1452744 h 2353119"/>
              <a:gd name="connsiteX18" fmla="*/ 594641 w 1004157"/>
              <a:gd name="connsiteY18" fmla="*/ 1618233 h 2353119"/>
              <a:gd name="connsiteX19" fmla="*/ 482444 w 1004157"/>
              <a:gd name="connsiteY19" fmla="*/ 1893114 h 2353119"/>
              <a:gd name="connsiteX20" fmla="*/ 437566 w 1004157"/>
              <a:gd name="connsiteY20" fmla="*/ 1994091 h 2353119"/>
              <a:gd name="connsiteX21" fmla="*/ 384273 w 1004157"/>
              <a:gd name="connsiteY21" fmla="*/ 2100677 h 2353119"/>
              <a:gd name="connsiteX22" fmla="*/ 336589 w 1004157"/>
              <a:gd name="connsiteY22" fmla="*/ 2176410 h 2353119"/>
              <a:gd name="connsiteX23" fmla="*/ 319760 w 1004157"/>
              <a:gd name="connsiteY23" fmla="*/ 2210069 h 2353119"/>
              <a:gd name="connsiteX24" fmla="*/ 300125 w 1004157"/>
              <a:gd name="connsiteY24" fmla="*/ 2243728 h 2353119"/>
              <a:gd name="connsiteX25" fmla="*/ 272076 w 1004157"/>
              <a:gd name="connsiteY25" fmla="*/ 2277387 h 2353119"/>
              <a:gd name="connsiteX26" fmla="*/ 235613 w 1004157"/>
              <a:gd name="connsiteY26" fmla="*/ 2308241 h 2353119"/>
              <a:gd name="connsiteX27" fmla="*/ 187929 w 1004157"/>
              <a:gd name="connsiteY27" fmla="*/ 2333485 h 2353119"/>
              <a:gd name="connsiteX28" fmla="*/ 137441 w 1004157"/>
              <a:gd name="connsiteY28" fmla="*/ 2353119 h 2353119"/>
              <a:gd name="connsiteX29" fmla="*/ 112197 w 1004157"/>
              <a:gd name="connsiteY29" fmla="*/ 2353119 h 2353119"/>
              <a:gd name="connsiteX30" fmla="*/ 84147 w 1004157"/>
              <a:gd name="connsiteY30" fmla="*/ 2341899 h 2353119"/>
              <a:gd name="connsiteX31" fmla="*/ 67318 w 1004157"/>
              <a:gd name="connsiteY31" fmla="*/ 2325070 h 2353119"/>
              <a:gd name="connsiteX32" fmla="*/ 47684 w 1004157"/>
              <a:gd name="connsiteY32" fmla="*/ 2299826 h 2353119"/>
              <a:gd name="connsiteX33" fmla="*/ 30854 w 1004157"/>
              <a:gd name="connsiteY33" fmla="*/ 2271777 h 2353119"/>
              <a:gd name="connsiteX34" fmla="*/ 14025 w 1004157"/>
              <a:gd name="connsiteY34" fmla="*/ 2218483 h 2353119"/>
              <a:gd name="connsiteX35" fmla="*/ 0 w 1004157"/>
              <a:gd name="connsiteY35" fmla="*/ 2148361 h 2353119"/>
              <a:gd name="connsiteX36" fmla="*/ 0 w 1004157"/>
              <a:gd name="connsiteY36" fmla="*/ 2142751 h 2353119"/>
              <a:gd name="connsiteX37" fmla="*/ 193539 w 1004157"/>
              <a:gd name="connsiteY37" fmla="*/ 1893114 h 2353119"/>
              <a:gd name="connsiteX38" fmla="*/ 210368 w 1004157"/>
              <a:gd name="connsiteY38" fmla="*/ 1873480 h 2353119"/>
              <a:gd name="connsiteX39" fmla="*/ 252442 w 1004157"/>
              <a:gd name="connsiteY39" fmla="*/ 1808967 h 2353119"/>
              <a:gd name="connsiteX40" fmla="*/ 294516 w 1004157"/>
              <a:gd name="connsiteY40" fmla="*/ 1724820 h 2353119"/>
              <a:gd name="connsiteX41" fmla="*/ 409517 w 1004157"/>
              <a:gd name="connsiteY41" fmla="*/ 1452744 h 2353119"/>
              <a:gd name="connsiteX42" fmla="*/ 451590 w 1004157"/>
              <a:gd name="connsiteY42" fmla="*/ 1332133 h 2353119"/>
              <a:gd name="connsiteX43" fmla="*/ 496469 w 1004157"/>
              <a:gd name="connsiteY43" fmla="*/ 1189082 h 2353119"/>
              <a:gd name="connsiteX44" fmla="*/ 555372 w 1004157"/>
              <a:gd name="connsiteY44" fmla="*/ 978714 h 2353119"/>
              <a:gd name="connsiteX0" fmla="*/ 555372 w 1004157"/>
              <a:gd name="connsiteY0" fmla="*/ 978714 h 2353119"/>
              <a:gd name="connsiteX1" fmla="*/ 608665 w 1004157"/>
              <a:gd name="connsiteY1" fmla="*/ 771151 h 2353119"/>
              <a:gd name="connsiteX2" fmla="*/ 653544 w 1004157"/>
              <a:gd name="connsiteY2" fmla="*/ 557978 h 2353119"/>
              <a:gd name="connsiteX3" fmla="*/ 690008 w 1004157"/>
              <a:gd name="connsiteY3" fmla="*/ 370049 h 2353119"/>
              <a:gd name="connsiteX4" fmla="*/ 709642 w 1004157"/>
              <a:gd name="connsiteY4" fmla="*/ 221389 h 2353119"/>
              <a:gd name="connsiteX5" fmla="*/ 712447 w 1004157"/>
              <a:gd name="connsiteY5" fmla="*/ 193340 h 2353119"/>
              <a:gd name="connsiteX6" fmla="*/ 684797 w 1004157"/>
              <a:gd name="connsiteY6" fmla="*/ 130158 h 2353119"/>
              <a:gd name="connsiteX7" fmla="*/ 663347 w 1004157"/>
              <a:gd name="connsiteY7" fmla="*/ 87318 h 2353119"/>
              <a:gd name="connsiteX8" fmla="*/ 624016 w 1004157"/>
              <a:gd name="connsiteY8" fmla="*/ 0 h 2353119"/>
              <a:gd name="connsiteX9" fmla="*/ 1004157 w 1004157"/>
              <a:gd name="connsiteY9" fmla="*/ 193340 h 2353119"/>
              <a:gd name="connsiteX10" fmla="*/ 970498 w 1004157"/>
              <a:gd name="connsiteY10" fmla="*/ 252243 h 2353119"/>
              <a:gd name="connsiteX11" fmla="*/ 936840 w 1004157"/>
              <a:gd name="connsiteY11" fmla="*/ 311146 h 2353119"/>
              <a:gd name="connsiteX12" fmla="*/ 914400 w 1004157"/>
              <a:gd name="connsiteY12" fmla="*/ 367244 h 2353119"/>
              <a:gd name="connsiteX13" fmla="*/ 889156 w 1004157"/>
              <a:gd name="connsiteY13" fmla="*/ 496270 h 2353119"/>
              <a:gd name="connsiteX14" fmla="*/ 863912 w 1004157"/>
              <a:gd name="connsiteY14" fmla="*/ 628101 h 2353119"/>
              <a:gd name="connsiteX15" fmla="*/ 816228 w 1004157"/>
              <a:gd name="connsiteY15" fmla="*/ 830054 h 2353119"/>
              <a:gd name="connsiteX16" fmla="*/ 774155 w 1004157"/>
              <a:gd name="connsiteY16" fmla="*/ 1017983 h 2353119"/>
              <a:gd name="connsiteX17" fmla="*/ 715252 w 1004157"/>
              <a:gd name="connsiteY17" fmla="*/ 1256400 h 2353119"/>
              <a:gd name="connsiteX18" fmla="*/ 659154 w 1004157"/>
              <a:gd name="connsiteY18" fmla="*/ 1452744 h 2353119"/>
              <a:gd name="connsiteX19" fmla="*/ 594641 w 1004157"/>
              <a:gd name="connsiteY19" fmla="*/ 1618233 h 2353119"/>
              <a:gd name="connsiteX20" fmla="*/ 482444 w 1004157"/>
              <a:gd name="connsiteY20" fmla="*/ 1893114 h 2353119"/>
              <a:gd name="connsiteX21" fmla="*/ 437566 w 1004157"/>
              <a:gd name="connsiteY21" fmla="*/ 1994091 h 2353119"/>
              <a:gd name="connsiteX22" fmla="*/ 384273 w 1004157"/>
              <a:gd name="connsiteY22" fmla="*/ 2100677 h 2353119"/>
              <a:gd name="connsiteX23" fmla="*/ 336589 w 1004157"/>
              <a:gd name="connsiteY23" fmla="*/ 2176410 h 2353119"/>
              <a:gd name="connsiteX24" fmla="*/ 319760 w 1004157"/>
              <a:gd name="connsiteY24" fmla="*/ 2210069 h 2353119"/>
              <a:gd name="connsiteX25" fmla="*/ 300125 w 1004157"/>
              <a:gd name="connsiteY25" fmla="*/ 2243728 h 2353119"/>
              <a:gd name="connsiteX26" fmla="*/ 272076 w 1004157"/>
              <a:gd name="connsiteY26" fmla="*/ 2277387 h 2353119"/>
              <a:gd name="connsiteX27" fmla="*/ 235613 w 1004157"/>
              <a:gd name="connsiteY27" fmla="*/ 2308241 h 2353119"/>
              <a:gd name="connsiteX28" fmla="*/ 187929 w 1004157"/>
              <a:gd name="connsiteY28" fmla="*/ 2333485 h 2353119"/>
              <a:gd name="connsiteX29" fmla="*/ 137441 w 1004157"/>
              <a:gd name="connsiteY29" fmla="*/ 2353119 h 2353119"/>
              <a:gd name="connsiteX30" fmla="*/ 112197 w 1004157"/>
              <a:gd name="connsiteY30" fmla="*/ 2353119 h 2353119"/>
              <a:gd name="connsiteX31" fmla="*/ 84147 w 1004157"/>
              <a:gd name="connsiteY31" fmla="*/ 2341899 h 2353119"/>
              <a:gd name="connsiteX32" fmla="*/ 67318 w 1004157"/>
              <a:gd name="connsiteY32" fmla="*/ 2325070 h 2353119"/>
              <a:gd name="connsiteX33" fmla="*/ 47684 w 1004157"/>
              <a:gd name="connsiteY33" fmla="*/ 2299826 h 2353119"/>
              <a:gd name="connsiteX34" fmla="*/ 30854 w 1004157"/>
              <a:gd name="connsiteY34" fmla="*/ 2271777 h 2353119"/>
              <a:gd name="connsiteX35" fmla="*/ 14025 w 1004157"/>
              <a:gd name="connsiteY35" fmla="*/ 2218483 h 2353119"/>
              <a:gd name="connsiteX36" fmla="*/ 0 w 1004157"/>
              <a:gd name="connsiteY36" fmla="*/ 2148361 h 2353119"/>
              <a:gd name="connsiteX37" fmla="*/ 0 w 1004157"/>
              <a:gd name="connsiteY37" fmla="*/ 2142751 h 2353119"/>
              <a:gd name="connsiteX38" fmla="*/ 193539 w 1004157"/>
              <a:gd name="connsiteY38" fmla="*/ 1893114 h 2353119"/>
              <a:gd name="connsiteX39" fmla="*/ 210368 w 1004157"/>
              <a:gd name="connsiteY39" fmla="*/ 1873480 h 2353119"/>
              <a:gd name="connsiteX40" fmla="*/ 252442 w 1004157"/>
              <a:gd name="connsiteY40" fmla="*/ 1808967 h 2353119"/>
              <a:gd name="connsiteX41" fmla="*/ 294516 w 1004157"/>
              <a:gd name="connsiteY41" fmla="*/ 1724820 h 2353119"/>
              <a:gd name="connsiteX42" fmla="*/ 409517 w 1004157"/>
              <a:gd name="connsiteY42" fmla="*/ 1452744 h 2353119"/>
              <a:gd name="connsiteX43" fmla="*/ 451590 w 1004157"/>
              <a:gd name="connsiteY43" fmla="*/ 1332133 h 2353119"/>
              <a:gd name="connsiteX44" fmla="*/ 496469 w 1004157"/>
              <a:gd name="connsiteY44" fmla="*/ 1189082 h 2353119"/>
              <a:gd name="connsiteX45" fmla="*/ 555372 w 1004157"/>
              <a:gd name="connsiteY45" fmla="*/ 978714 h 2353119"/>
              <a:gd name="connsiteX0" fmla="*/ 555372 w 1004157"/>
              <a:gd name="connsiteY0" fmla="*/ 978714 h 2353119"/>
              <a:gd name="connsiteX1" fmla="*/ 608665 w 1004157"/>
              <a:gd name="connsiteY1" fmla="*/ 771151 h 2353119"/>
              <a:gd name="connsiteX2" fmla="*/ 653544 w 1004157"/>
              <a:gd name="connsiteY2" fmla="*/ 557978 h 2353119"/>
              <a:gd name="connsiteX3" fmla="*/ 690008 w 1004157"/>
              <a:gd name="connsiteY3" fmla="*/ 370049 h 2353119"/>
              <a:gd name="connsiteX4" fmla="*/ 709642 w 1004157"/>
              <a:gd name="connsiteY4" fmla="*/ 221389 h 2353119"/>
              <a:gd name="connsiteX5" fmla="*/ 712447 w 1004157"/>
              <a:gd name="connsiteY5" fmla="*/ 193340 h 2353119"/>
              <a:gd name="connsiteX6" fmla="*/ 684797 w 1004157"/>
              <a:gd name="connsiteY6" fmla="*/ 130158 h 2353119"/>
              <a:gd name="connsiteX7" fmla="*/ 663347 w 1004157"/>
              <a:gd name="connsiteY7" fmla="*/ 87318 h 2353119"/>
              <a:gd name="connsiteX8" fmla="*/ 624016 w 1004157"/>
              <a:gd name="connsiteY8" fmla="*/ 0 h 2353119"/>
              <a:gd name="connsiteX9" fmla="*/ 1004157 w 1004157"/>
              <a:gd name="connsiteY9" fmla="*/ 193340 h 2353119"/>
              <a:gd name="connsiteX10" fmla="*/ 970498 w 1004157"/>
              <a:gd name="connsiteY10" fmla="*/ 252243 h 2353119"/>
              <a:gd name="connsiteX11" fmla="*/ 936840 w 1004157"/>
              <a:gd name="connsiteY11" fmla="*/ 311146 h 2353119"/>
              <a:gd name="connsiteX12" fmla="*/ 914400 w 1004157"/>
              <a:gd name="connsiteY12" fmla="*/ 367244 h 2353119"/>
              <a:gd name="connsiteX13" fmla="*/ 889156 w 1004157"/>
              <a:gd name="connsiteY13" fmla="*/ 496270 h 2353119"/>
              <a:gd name="connsiteX14" fmla="*/ 863912 w 1004157"/>
              <a:gd name="connsiteY14" fmla="*/ 628101 h 2353119"/>
              <a:gd name="connsiteX15" fmla="*/ 816228 w 1004157"/>
              <a:gd name="connsiteY15" fmla="*/ 830054 h 2353119"/>
              <a:gd name="connsiteX16" fmla="*/ 774155 w 1004157"/>
              <a:gd name="connsiteY16" fmla="*/ 1017983 h 2353119"/>
              <a:gd name="connsiteX17" fmla="*/ 715252 w 1004157"/>
              <a:gd name="connsiteY17" fmla="*/ 1256400 h 2353119"/>
              <a:gd name="connsiteX18" fmla="*/ 659154 w 1004157"/>
              <a:gd name="connsiteY18" fmla="*/ 1452744 h 2353119"/>
              <a:gd name="connsiteX19" fmla="*/ 594641 w 1004157"/>
              <a:gd name="connsiteY19" fmla="*/ 1618233 h 2353119"/>
              <a:gd name="connsiteX20" fmla="*/ 482444 w 1004157"/>
              <a:gd name="connsiteY20" fmla="*/ 1893114 h 2353119"/>
              <a:gd name="connsiteX21" fmla="*/ 437566 w 1004157"/>
              <a:gd name="connsiteY21" fmla="*/ 1994091 h 2353119"/>
              <a:gd name="connsiteX22" fmla="*/ 384273 w 1004157"/>
              <a:gd name="connsiteY22" fmla="*/ 2100677 h 2353119"/>
              <a:gd name="connsiteX23" fmla="*/ 336589 w 1004157"/>
              <a:gd name="connsiteY23" fmla="*/ 2176410 h 2353119"/>
              <a:gd name="connsiteX24" fmla="*/ 319760 w 1004157"/>
              <a:gd name="connsiteY24" fmla="*/ 2210069 h 2353119"/>
              <a:gd name="connsiteX25" fmla="*/ 300125 w 1004157"/>
              <a:gd name="connsiteY25" fmla="*/ 2243728 h 2353119"/>
              <a:gd name="connsiteX26" fmla="*/ 272076 w 1004157"/>
              <a:gd name="connsiteY26" fmla="*/ 2277387 h 2353119"/>
              <a:gd name="connsiteX27" fmla="*/ 235613 w 1004157"/>
              <a:gd name="connsiteY27" fmla="*/ 2308241 h 2353119"/>
              <a:gd name="connsiteX28" fmla="*/ 187929 w 1004157"/>
              <a:gd name="connsiteY28" fmla="*/ 2333485 h 2353119"/>
              <a:gd name="connsiteX29" fmla="*/ 137441 w 1004157"/>
              <a:gd name="connsiteY29" fmla="*/ 2353119 h 2353119"/>
              <a:gd name="connsiteX30" fmla="*/ 112197 w 1004157"/>
              <a:gd name="connsiteY30" fmla="*/ 2353119 h 2353119"/>
              <a:gd name="connsiteX31" fmla="*/ 84147 w 1004157"/>
              <a:gd name="connsiteY31" fmla="*/ 2341899 h 2353119"/>
              <a:gd name="connsiteX32" fmla="*/ 67318 w 1004157"/>
              <a:gd name="connsiteY32" fmla="*/ 2325070 h 2353119"/>
              <a:gd name="connsiteX33" fmla="*/ 47684 w 1004157"/>
              <a:gd name="connsiteY33" fmla="*/ 2299826 h 2353119"/>
              <a:gd name="connsiteX34" fmla="*/ 30854 w 1004157"/>
              <a:gd name="connsiteY34" fmla="*/ 2271777 h 2353119"/>
              <a:gd name="connsiteX35" fmla="*/ 14025 w 1004157"/>
              <a:gd name="connsiteY35" fmla="*/ 2218483 h 2353119"/>
              <a:gd name="connsiteX36" fmla="*/ 0 w 1004157"/>
              <a:gd name="connsiteY36" fmla="*/ 2148361 h 2353119"/>
              <a:gd name="connsiteX37" fmla="*/ 0 w 1004157"/>
              <a:gd name="connsiteY37" fmla="*/ 2142751 h 2353119"/>
              <a:gd name="connsiteX38" fmla="*/ 193539 w 1004157"/>
              <a:gd name="connsiteY38" fmla="*/ 1893114 h 2353119"/>
              <a:gd name="connsiteX39" fmla="*/ 210368 w 1004157"/>
              <a:gd name="connsiteY39" fmla="*/ 1873480 h 2353119"/>
              <a:gd name="connsiteX40" fmla="*/ 252442 w 1004157"/>
              <a:gd name="connsiteY40" fmla="*/ 1808967 h 2353119"/>
              <a:gd name="connsiteX41" fmla="*/ 294516 w 1004157"/>
              <a:gd name="connsiteY41" fmla="*/ 1724820 h 2353119"/>
              <a:gd name="connsiteX42" fmla="*/ 409517 w 1004157"/>
              <a:gd name="connsiteY42" fmla="*/ 1452744 h 2353119"/>
              <a:gd name="connsiteX43" fmla="*/ 451590 w 1004157"/>
              <a:gd name="connsiteY43" fmla="*/ 1332133 h 2353119"/>
              <a:gd name="connsiteX44" fmla="*/ 496469 w 1004157"/>
              <a:gd name="connsiteY44" fmla="*/ 1189082 h 2353119"/>
              <a:gd name="connsiteX45" fmla="*/ 555372 w 1004157"/>
              <a:gd name="connsiteY45" fmla="*/ 978714 h 235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004157" h="2353119">
                <a:moveTo>
                  <a:pt x="555372" y="978714"/>
                </a:moveTo>
                <a:lnTo>
                  <a:pt x="608665" y="771151"/>
                </a:lnTo>
                <a:lnTo>
                  <a:pt x="653544" y="557978"/>
                </a:lnTo>
                <a:lnTo>
                  <a:pt x="690008" y="370049"/>
                </a:lnTo>
                <a:lnTo>
                  <a:pt x="709642" y="221389"/>
                </a:lnTo>
                <a:lnTo>
                  <a:pt x="712447" y="193340"/>
                </a:lnTo>
                <a:lnTo>
                  <a:pt x="684797" y="130158"/>
                </a:lnTo>
                <a:lnTo>
                  <a:pt x="663347" y="87318"/>
                </a:lnTo>
                <a:cubicBezTo>
                  <a:pt x="626399" y="41550"/>
                  <a:pt x="637126" y="29106"/>
                  <a:pt x="624016" y="0"/>
                </a:cubicBezTo>
                <a:lnTo>
                  <a:pt x="1004157" y="193340"/>
                </a:lnTo>
                <a:lnTo>
                  <a:pt x="970498" y="252243"/>
                </a:lnTo>
                <a:lnTo>
                  <a:pt x="936840" y="311146"/>
                </a:lnTo>
                <a:lnTo>
                  <a:pt x="914400" y="367244"/>
                </a:lnTo>
                <a:lnTo>
                  <a:pt x="889156" y="496270"/>
                </a:lnTo>
                <a:lnTo>
                  <a:pt x="863912" y="628101"/>
                </a:lnTo>
                <a:lnTo>
                  <a:pt x="816228" y="830054"/>
                </a:lnTo>
                <a:lnTo>
                  <a:pt x="774155" y="1017983"/>
                </a:lnTo>
                <a:lnTo>
                  <a:pt x="715252" y="1256400"/>
                </a:lnTo>
                <a:lnTo>
                  <a:pt x="659154" y="1452744"/>
                </a:lnTo>
                <a:lnTo>
                  <a:pt x="594641" y="1618233"/>
                </a:lnTo>
                <a:lnTo>
                  <a:pt x="482444" y="1893114"/>
                </a:lnTo>
                <a:lnTo>
                  <a:pt x="437566" y="1994091"/>
                </a:lnTo>
                <a:lnTo>
                  <a:pt x="384273" y="2100677"/>
                </a:lnTo>
                <a:lnTo>
                  <a:pt x="336589" y="2176410"/>
                </a:lnTo>
                <a:lnTo>
                  <a:pt x="319760" y="2210069"/>
                </a:lnTo>
                <a:lnTo>
                  <a:pt x="300125" y="2243728"/>
                </a:lnTo>
                <a:lnTo>
                  <a:pt x="272076" y="2277387"/>
                </a:lnTo>
                <a:lnTo>
                  <a:pt x="235613" y="2308241"/>
                </a:lnTo>
                <a:lnTo>
                  <a:pt x="187929" y="2333485"/>
                </a:lnTo>
                <a:lnTo>
                  <a:pt x="137441" y="2353119"/>
                </a:lnTo>
                <a:lnTo>
                  <a:pt x="112197" y="2353119"/>
                </a:lnTo>
                <a:lnTo>
                  <a:pt x="84147" y="2341899"/>
                </a:lnTo>
                <a:lnTo>
                  <a:pt x="67318" y="2325070"/>
                </a:lnTo>
                <a:lnTo>
                  <a:pt x="47684" y="2299826"/>
                </a:lnTo>
                <a:lnTo>
                  <a:pt x="30854" y="2271777"/>
                </a:lnTo>
                <a:lnTo>
                  <a:pt x="14025" y="2218483"/>
                </a:lnTo>
                <a:lnTo>
                  <a:pt x="0" y="2148361"/>
                </a:lnTo>
                <a:lnTo>
                  <a:pt x="0" y="2142751"/>
                </a:lnTo>
                <a:lnTo>
                  <a:pt x="193539" y="1893114"/>
                </a:lnTo>
                <a:lnTo>
                  <a:pt x="210368" y="1873480"/>
                </a:lnTo>
                <a:lnTo>
                  <a:pt x="252442" y="1808967"/>
                </a:lnTo>
                <a:lnTo>
                  <a:pt x="294516" y="1724820"/>
                </a:lnTo>
                <a:lnTo>
                  <a:pt x="409517" y="1452744"/>
                </a:lnTo>
                <a:lnTo>
                  <a:pt x="451590" y="1332133"/>
                </a:lnTo>
                <a:lnTo>
                  <a:pt x="496469" y="1189082"/>
                </a:lnTo>
                <a:lnTo>
                  <a:pt x="555372" y="97871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26BE6270-0152-4F31-9106-DA6771626845}"/>
              </a:ext>
            </a:extLst>
          </p:cNvPr>
          <p:cNvSpPr/>
          <p:nvPr/>
        </p:nvSpPr>
        <p:spPr>
          <a:xfrm>
            <a:off x="5829300" y="5446714"/>
            <a:ext cx="630238" cy="454025"/>
          </a:xfrm>
          <a:custGeom>
            <a:avLst/>
            <a:gdLst>
              <a:gd name="connsiteX0" fmla="*/ 195263 w 631031"/>
              <a:gd name="connsiteY0" fmla="*/ 71437 h 454819"/>
              <a:gd name="connsiteX1" fmla="*/ 345281 w 631031"/>
              <a:gd name="connsiteY1" fmla="*/ 130969 h 454819"/>
              <a:gd name="connsiteX2" fmla="*/ 411956 w 631031"/>
              <a:gd name="connsiteY2" fmla="*/ 154781 h 454819"/>
              <a:gd name="connsiteX3" fmla="*/ 457200 w 631031"/>
              <a:gd name="connsiteY3" fmla="*/ 171450 h 454819"/>
              <a:gd name="connsiteX4" fmla="*/ 476250 w 631031"/>
              <a:gd name="connsiteY4" fmla="*/ 176212 h 454819"/>
              <a:gd name="connsiteX5" fmla="*/ 497681 w 631031"/>
              <a:gd name="connsiteY5" fmla="*/ 178594 h 454819"/>
              <a:gd name="connsiteX6" fmla="*/ 526256 w 631031"/>
              <a:gd name="connsiteY6" fmla="*/ 171450 h 454819"/>
              <a:gd name="connsiteX7" fmla="*/ 554831 w 631031"/>
              <a:gd name="connsiteY7" fmla="*/ 157162 h 454819"/>
              <a:gd name="connsiteX8" fmla="*/ 583406 w 631031"/>
              <a:gd name="connsiteY8" fmla="*/ 135731 h 454819"/>
              <a:gd name="connsiteX9" fmla="*/ 631031 w 631031"/>
              <a:gd name="connsiteY9" fmla="*/ 76200 h 454819"/>
              <a:gd name="connsiteX10" fmla="*/ 414338 w 631031"/>
              <a:gd name="connsiteY10" fmla="*/ 454819 h 454819"/>
              <a:gd name="connsiteX11" fmla="*/ 395288 w 631031"/>
              <a:gd name="connsiteY11" fmla="*/ 378619 h 454819"/>
              <a:gd name="connsiteX12" fmla="*/ 373856 w 631031"/>
              <a:gd name="connsiteY12" fmla="*/ 345281 h 454819"/>
              <a:gd name="connsiteX13" fmla="*/ 323850 w 631031"/>
              <a:gd name="connsiteY13" fmla="*/ 290512 h 454819"/>
              <a:gd name="connsiteX14" fmla="*/ 257175 w 631031"/>
              <a:gd name="connsiteY14" fmla="*/ 223837 h 454819"/>
              <a:gd name="connsiteX15" fmla="*/ 202406 w 631031"/>
              <a:gd name="connsiteY15" fmla="*/ 176212 h 454819"/>
              <a:gd name="connsiteX16" fmla="*/ 126206 w 631031"/>
              <a:gd name="connsiteY16" fmla="*/ 119062 h 454819"/>
              <a:gd name="connsiteX17" fmla="*/ 71438 w 631031"/>
              <a:gd name="connsiteY17" fmla="*/ 83344 h 454819"/>
              <a:gd name="connsiteX18" fmla="*/ 33338 w 631031"/>
              <a:gd name="connsiteY18" fmla="*/ 59531 h 454819"/>
              <a:gd name="connsiteX19" fmla="*/ 21431 w 631031"/>
              <a:gd name="connsiteY19" fmla="*/ 50006 h 454819"/>
              <a:gd name="connsiteX20" fmla="*/ 4763 w 631031"/>
              <a:gd name="connsiteY20" fmla="*/ 30956 h 454819"/>
              <a:gd name="connsiteX21" fmla="*/ 0 w 631031"/>
              <a:gd name="connsiteY21" fmla="*/ 16669 h 454819"/>
              <a:gd name="connsiteX22" fmla="*/ 0 w 631031"/>
              <a:gd name="connsiteY22" fmla="*/ 4762 h 454819"/>
              <a:gd name="connsiteX23" fmla="*/ 9525 w 631031"/>
              <a:gd name="connsiteY23" fmla="*/ 0 h 454819"/>
              <a:gd name="connsiteX24" fmla="*/ 40481 w 631031"/>
              <a:gd name="connsiteY24" fmla="*/ 2381 h 454819"/>
              <a:gd name="connsiteX25" fmla="*/ 78581 w 631031"/>
              <a:gd name="connsiteY25" fmla="*/ 14287 h 454819"/>
              <a:gd name="connsiteX26" fmla="*/ 130969 w 631031"/>
              <a:gd name="connsiteY26" fmla="*/ 38100 h 454819"/>
              <a:gd name="connsiteX27" fmla="*/ 195263 w 631031"/>
              <a:gd name="connsiteY27" fmla="*/ 71437 h 454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31031" h="454819">
                <a:moveTo>
                  <a:pt x="195263" y="71437"/>
                </a:moveTo>
                <a:lnTo>
                  <a:pt x="345281" y="130969"/>
                </a:lnTo>
                <a:lnTo>
                  <a:pt x="411956" y="154781"/>
                </a:lnTo>
                <a:lnTo>
                  <a:pt x="457200" y="171450"/>
                </a:lnTo>
                <a:lnTo>
                  <a:pt x="476250" y="176212"/>
                </a:lnTo>
                <a:lnTo>
                  <a:pt x="497681" y="178594"/>
                </a:lnTo>
                <a:lnTo>
                  <a:pt x="526256" y="171450"/>
                </a:lnTo>
                <a:lnTo>
                  <a:pt x="554831" y="157162"/>
                </a:lnTo>
                <a:lnTo>
                  <a:pt x="583406" y="135731"/>
                </a:lnTo>
                <a:lnTo>
                  <a:pt x="631031" y="76200"/>
                </a:lnTo>
                <a:lnTo>
                  <a:pt x="414338" y="454819"/>
                </a:lnTo>
                <a:lnTo>
                  <a:pt x="395288" y="378619"/>
                </a:lnTo>
                <a:lnTo>
                  <a:pt x="373856" y="345281"/>
                </a:lnTo>
                <a:lnTo>
                  <a:pt x="323850" y="290512"/>
                </a:lnTo>
                <a:lnTo>
                  <a:pt x="257175" y="223837"/>
                </a:lnTo>
                <a:lnTo>
                  <a:pt x="202406" y="176212"/>
                </a:lnTo>
                <a:lnTo>
                  <a:pt x="126206" y="119062"/>
                </a:lnTo>
                <a:lnTo>
                  <a:pt x="71438" y="83344"/>
                </a:lnTo>
                <a:lnTo>
                  <a:pt x="33338" y="59531"/>
                </a:lnTo>
                <a:lnTo>
                  <a:pt x="21431" y="50006"/>
                </a:lnTo>
                <a:lnTo>
                  <a:pt x="4763" y="30956"/>
                </a:lnTo>
                <a:lnTo>
                  <a:pt x="0" y="16669"/>
                </a:lnTo>
                <a:lnTo>
                  <a:pt x="0" y="4762"/>
                </a:lnTo>
                <a:lnTo>
                  <a:pt x="9525" y="0"/>
                </a:lnTo>
                <a:lnTo>
                  <a:pt x="40481" y="2381"/>
                </a:lnTo>
                <a:lnTo>
                  <a:pt x="78581" y="14287"/>
                </a:lnTo>
                <a:lnTo>
                  <a:pt x="130969" y="38100"/>
                </a:lnTo>
                <a:lnTo>
                  <a:pt x="195263" y="714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DA440219-AEEC-43F7-97DE-9ED3A0E3CBE7}"/>
              </a:ext>
            </a:extLst>
          </p:cNvPr>
          <p:cNvSpPr/>
          <p:nvPr/>
        </p:nvSpPr>
        <p:spPr>
          <a:xfrm>
            <a:off x="5705475" y="3786189"/>
            <a:ext cx="598488" cy="1330325"/>
          </a:xfrm>
          <a:custGeom>
            <a:avLst/>
            <a:gdLst>
              <a:gd name="connsiteX0" fmla="*/ 164306 w 578644"/>
              <a:gd name="connsiteY0" fmla="*/ 835818 h 1281112"/>
              <a:gd name="connsiteX1" fmla="*/ 216694 w 578644"/>
              <a:gd name="connsiteY1" fmla="*/ 690562 h 1281112"/>
              <a:gd name="connsiteX2" fmla="*/ 247650 w 578644"/>
              <a:gd name="connsiteY2" fmla="*/ 550068 h 1281112"/>
              <a:gd name="connsiteX3" fmla="*/ 266700 w 578644"/>
              <a:gd name="connsiteY3" fmla="*/ 495300 h 1281112"/>
              <a:gd name="connsiteX4" fmla="*/ 288131 w 578644"/>
              <a:gd name="connsiteY4" fmla="*/ 421481 h 1281112"/>
              <a:gd name="connsiteX5" fmla="*/ 307181 w 578644"/>
              <a:gd name="connsiteY5" fmla="*/ 335756 h 1281112"/>
              <a:gd name="connsiteX6" fmla="*/ 314325 w 578644"/>
              <a:gd name="connsiteY6" fmla="*/ 278606 h 1281112"/>
              <a:gd name="connsiteX7" fmla="*/ 316706 w 578644"/>
              <a:gd name="connsiteY7" fmla="*/ 228600 h 1281112"/>
              <a:gd name="connsiteX8" fmla="*/ 316706 w 578644"/>
              <a:gd name="connsiteY8" fmla="*/ 185737 h 1281112"/>
              <a:gd name="connsiteX9" fmla="*/ 311944 w 578644"/>
              <a:gd name="connsiteY9" fmla="*/ 159543 h 1281112"/>
              <a:gd name="connsiteX10" fmla="*/ 302419 w 578644"/>
              <a:gd name="connsiteY10" fmla="*/ 140493 h 1281112"/>
              <a:gd name="connsiteX11" fmla="*/ 278606 w 578644"/>
              <a:gd name="connsiteY11" fmla="*/ 109537 h 1281112"/>
              <a:gd name="connsiteX12" fmla="*/ 257175 w 578644"/>
              <a:gd name="connsiteY12" fmla="*/ 90487 h 1281112"/>
              <a:gd name="connsiteX13" fmla="*/ 200025 w 578644"/>
              <a:gd name="connsiteY13" fmla="*/ 47625 h 1281112"/>
              <a:gd name="connsiteX14" fmla="*/ 383381 w 578644"/>
              <a:gd name="connsiteY14" fmla="*/ 0 h 1281112"/>
              <a:gd name="connsiteX15" fmla="*/ 459581 w 578644"/>
              <a:gd name="connsiteY15" fmla="*/ 66675 h 1281112"/>
              <a:gd name="connsiteX16" fmla="*/ 497681 w 578644"/>
              <a:gd name="connsiteY16" fmla="*/ 100012 h 1281112"/>
              <a:gd name="connsiteX17" fmla="*/ 535781 w 578644"/>
              <a:gd name="connsiteY17" fmla="*/ 138112 h 1281112"/>
              <a:gd name="connsiteX18" fmla="*/ 559594 w 578644"/>
              <a:gd name="connsiteY18" fmla="*/ 166687 h 1281112"/>
              <a:gd name="connsiteX19" fmla="*/ 573881 w 578644"/>
              <a:gd name="connsiteY19" fmla="*/ 190500 h 1281112"/>
              <a:gd name="connsiteX20" fmla="*/ 578644 w 578644"/>
              <a:gd name="connsiteY20" fmla="*/ 209550 h 1281112"/>
              <a:gd name="connsiteX21" fmla="*/ 578644 w 578644"/>
              <a:gd name="connsiteY21" fmla="*/ 228600 h 1281112"/>
              <a:gd name="connsiteX22" fmla="*/ 571500 w 578644"/>
              <a:gd name="connsiteY22" fmla="*/ 247650 h 1281112"/>
              <a:gd name="connsiteX23" fmla="*/ 557213 w 578644"/>
              <a:gd name="connsiteY23" fmla="*/ 266700 h 1281112"/>
              <a:gd name="connsiteX24" fmla="*/ 542925 w 578644"/>
              <a:gd name="connsiteY24" fmla="*/ 276225 h 1281112"/>
              <a:gd name="connsiteX25" fmla="*/ 514350 w 578644"/>
              <a:gd name="connsiteY25" fmla="*/ 295275 h 1281112"/>
              <a:gd name="connsiteX26" fmla="*/ 502444 w 578644"/>
              <a:gd name="connsiteY26" fmla="*/ 311943 h 1281112"/>
              <a:gd name="connsiteX27" fmla="*/ 488156 w 578644"/>
              <a:gd name="connsiteY27" fmla="*/ 350043 h 1281112"/>
              <a:gd name="connsiteX28" fmla="*/ 471488 w 578644"/>
              <a:gd name="connsiteY28" fmla="*/ 411956 h 1281112"/>
              <a:gd name="connsiteX29" fmla="*/ 457200 w 578644"/>
              <a:gd name="connsiteY29" fmla="*/ 495300 h 1281112"/>
              <a:gd name="connsiteX30" fmla="*/ 452438 w 578644"/>
              <a:gd name="connsiteY30" fmla="*/ 542925 h 1281112"/>
              <a:gd name="connsiteX31" fmla="*/ 411956 w 578644"/>
              <a:gd name="connsiteY31" fmla="*/ 702468 h 1281112"/>
              <a:gd name="connsiteX32" fmla="*/ 354806 w 578644"/>
              <a:gd name="connsiteY32" fmla="*/ 842962 h 1281112"/>
              <a:gd name="connsiteX33" fmla="*/ 285750 w 578644"/>
              <a:gd name="connsiteY33" fmla="*/ 1009650 h 1281112"/>
              <a:gd name="connsiteX34" fmla="*/ 223838 w 578644"/>
              <a:gd name="connsiteY34" fmla="*/ 1154906 h 1281112"/>
              <a:gd name="connsiteX35" fmla="*/ 176213 w 578644"/>
              <a:gd name="connsiteY35" fmla="*/ 1281112 h 1281112"/>
              <a:gd name="connsiteX36" fmla="*/ 0 w 578644"/>
              <a:gd name="connsiteY36" fmla="*/ 1252537 h 1281112"/>
              <a:gd name="connsiteX37" fmla="*/ 80963 w 578644"/>
              <a:gd name="connsiteY37" fmla="*/ 1054893 h 1281112"/>
              <a:gd name="connsiteX38" fmla="*/ 164306 w 578644"/>
              <a:gd name="connsiteY38" fmla="*/ 835818 h 1281112"/>
              <a:gd name="connsiteX0" fmla="*/ 164306 w 578644"/>
              <a:gd name="connsiteY0" fmla="*/ 835818 h 1281112"/>
              <a:gd name="connsiteX1" fmla="*/ 216694 w 578644"/>
              <a:gd name="connsiteY1" fmla="*/ 690562 h 1281112"/>
              <a:gd name="connsiteX2" fmla="*/ 247650 w 578644"/>
              <a:gd name="connsiteY2" fmla="*/ 550068 h 1281112"/>
              <a:gd name="connsiteX3" fmla="*/ 266700 w 578644"/>
              <a:gd name="connsiteY3" fmla="*/ 495300 h 1281112"/>
              <a:gd name="connsiteX4" fmla="*/ 288131 w 578644"/>
              <a:gd name="connsiteY4" fmla="*/ 421481 h 1281112"/>
              <a:gd name="connsiteX5" fmla="*/ 307181 w 578644"/>
              <a:gd name="connsiteY5" fmla="*/ 335756 h 1281112"/>
              <a:gd name="connsiteX6" fmla="*/ 314325 w 578644"/>
              <a:gd name="connsiteY6" fmla="*/ 278606 h 1281112"/>
              <a:gd name="connsiteX7" fmla="*/ 316706 w 578644"/>
              <a:gd name="connsiteY7" fmla="*/ 228600 h 1281112"/>
              <a:gd name="connsiteX8" fmla="*/ 316706 w 578644"/>
              <a:gd name="connsiteY8" fmla="*/ 185737 h 1281112"/>
              <a:gd name="connsiteX9" fmla="*/ 311944 w 578644"/>
              <a:gd name="connsiteY9" fmla="*/ 159543 h 1281112"/>
              <a:gd name="connsiteX10" fmla="*/ 302419 w 578644"/>
              <a:gd name="connsiteY10" fmla="*/ 140493 h 1281112"/>
              <a:gd name="connsiteX11" fmla="*/ 278606 w 578644"/>
              <a:gd name="connsiteY11" fmla="*/ 109537 h 1281112"/>
              <a:gd name="connsiteX12" fmla="*/ 257175 w 578644"/>
              <a:gd name="connsiteY12" fmla="*/ 90487 h 1281112"/>
              <a:gd name="connsiteX13" fmla="*/ 200025 w 578644"/>
              <a:gd name="connsiteY13" fmla="*/ 47625 h 1281112"/>
              <a:gd name="connsiteX14" fmla="*/ 383381 w 578644"/>
              <a:gd name="connsiteY14" fmla="*/ 0 h 1281112"/>
              <a:gd name="connsiteX15" fmla="*/ 459581 w 578644"/>
              <a:gd name="connsiteY15" fmla="*/ 66675 h 1281112"/>
              <a:gd name="connsiteX16" fmla="*/ 497681 w 578644"/>
              <a:gd name="connsiteY16" fmla="*/ 100012 h 1281112"/>
              <a:gd name="connsiteX17" fmla="*/ 535781 w 578644"/>
              <a:gd name="connsiteY17" fmla="*/ 138112 h 1281112"/>
              <a:gd name="connsiteX18" fmla="*/ 559594 w 578644"/>
              <a:gd name="connsiteY18" fmla="*/ 166687 h 1281112"/>
              <a:gd name="connsiteX19" fmla="*/ 573881 w 578644"/>
              <a:gd name="connsiteY19" fmla="*/ 190500 h 1281112"/>
              <a:gd name="connsiteX20" fmla="*/ 578644 w 578644"/>
              <a:gd name="connsiteY20" fmla="*/ 209550 h 1281112"/>
              <a:gd name="connsiteX21" fmla="*/ 578644 w 578644"/>
              <a:gd name="connsiteY21" fmla="*/ 228600 h 1281112"/>
              <a:gd name="connsiteX22" fmla="*/ 571500 w 578644"/>
              <a:gd name="connsiteY22" fmla="*/ 247650 h 1281112"/>
              <a:gd name="connsiteX23" fmla="*/ 557213 w 578644"/>
              <a:gd name="connsiteY23" fmla="*/ 266700 h 1281112"/>
              <a:gd name="connsiteX24" fmla="*/ 542925 w 578644"/>
              <a:gd name="connsiteY24" fmla="*/ 276225 h 1281112"/>
              <a:gd name="connsiteX25" fmla="*/ 514350 w 578644"/>
              <a:gd name="connsiteY25" fmla="*/ 295275 h 1281112"/>
              <a:gd name="connsiteX26" fmla="*/ 502444 w 578644"/>
              <a:gd name="connsiteY26" fmla="*/ 311943 h 1281112"/>
              <a:gd name="connsiteX27" fmla="*/ 488156 w 578644"/>
              <a:gd name="connsiteY27" fmla="*/ 350043 h 1281112"/>
              <a:gd name="connsiteX28" fmla="*/ 471488 w 578644"/>
              <a:gd name="connsiteY28" fmla="*/ 411956 h 1281112"/>
              <a:gd name="connsiteX29" fmla="*/ 457200 w 578644"/>
              <a:gd name="connsiteY29" fmla="*/ 495300 h 1281112"/>
              <a:gd name="connsiteX30" fmla="*/ 452438 w 578644"/>
              <a:gd name="connsiteY30" fmla="*/ 542925 h 1281112"/>
              <a:gd name="connsiteX31" fmla="*/ 411956 w 578644"/>
              <a:gd name="connsiteY31" fmla="*/ 702468 h 1281112"/>
              <a:gd name="connsiteX32" fmla="*/ 354806 w 578644"/>
              <a:gd name="connsiteY32" fmla="*/ 842962 h 1281112"/>
              <a:gd name="connsiteX33" fmla="*/ 285750 w 578644"/>
              <a:gd name="connsiteY33" fmla="*/ 1009650 h 1281112"/>
              <a:gd name="connsiteX34" fmla="*/ 223838 w 578644"/>
              <a:gd name="connsiteY34" fmla="*/ 1154906 h 1281112"/>
              <a:gd name="connsiteX35" fmla="*/ 176213 w 578644"/>
              <a:gd name="connsiteY35" fmla="*/ 1281112 h 1281112"/>
              <a:gd name="connsiteX36" fmla="*/ 0 w 578644"/>
              <a:gd name="connsiteY36" fmla="*/ 1252537 h 1281112"/>
              <a:gd name="connsiteX37" fmla="*/ 0 w 578644"/>
              <a:gd name="connsiteY37" fmla="*/ 1252537 h 1281112"/>
              <a:gd name="connsiteX38" fmla="*/ 80963 w 578644"/>
              <a:gd name="connsiteY38" fmla="*/ 1054893 h 1281112"/>
              <a:gd name="connsiteX39" fmla="*/ 164306 w 578644"/>
              <a:gd name="connsiteY39" fmla="*/ 835818 h 1281112"/>
              <a:gd name="connsiteX0" fmla="*/ 164306 w 578644"/>
              <a:gd name="connsiteY0" fmla="*/ 835818 h 1352526"/>
              <a:gd name="connsiteX1" fmla="*/ 216694 w 578644"/>
              <a:gd name="connsiteY1" fmla="*/ 690562 h 1352526"/>
              <a:gd name="connsiteX2" fmla="*/ 247650 w 578644"/>
              <a:gd name="connsiteY2" fmla="*/ 550068 h 1352526"/>
              <a:gd name="connsiteX3" fmla="*/ 266700 w 578644"/>
              <a:gd name="connsiteY3" fmla="*/ 495300 h 1352526"/>
              <a:gd name="connsiteX4" fmla="*/ 288131 w 578644"/>
              <a:gd name="connsiteY4" fmla="*/ 421481 h 1352526"/>
              <a:gd name="connsiteX5" fmla="*/ 307181 w 578644"/>
              <a:gd name="connsiteY5" fmla="*/ 335756 h 1352526"/>
              <a:gd name="connsiteX6" fmla="*/ 314325 w 578644"/>
              <a:gd name="connsiteY6" fmla="*/ 278606 h 1352526"/>
              <a:gd name="connsiteX7" fmla="*/ 316706 w 578644"/>
              <a:gd name="connsiteY7" fmla="*/ 228600 h 1352526"/>
              <a:gd name="connsiteX8" fmla="*/ 316706 w 578644"/>
              <a:gd name="connsiteY8" fmla="*/ 185737 h 1352526"/>
              <a:gd name="connsiteX9" fmla="*/ 311944 w 578644"/>
              <a:gd name="connsiteY9" fmla="*/ 159543 h 1352526"/>
              <a:gd name="connsiteX10" fmla="*/ 302419 w 578644"/>
              <a:gd name="connsiteY10" fmla="*/ 140493 h 1352526"/>
              <a:gd name="connsiteX11" fmla="*/ 278606 w 578644"/>
              <a:gd name="connsiteY11" fmla="*/ 109537 h 1352526"/>
              <a:gd name="connsiteX12" fmla="*/ 257175 w 578644"/>
              <a:gd name="connsiteY12" fmla="*/ 90487 h 1352526"/>
              <a:gd name="connsiteX13" fmla="*/ 200025 w 578644"/>
              <a:gd name="connsiteY13" fmla="*/ 47625 h 1352526"/>
              <a:gd name="connsiteX14" fmla="*/ 383381 w 578644"/>
              <a:gd name="connsiteY14" fmla="*/ 0 h 1352526"/>
              <a:gd name="connsiteX15" fmla="*/ 459581 w 578644"/>
              <a:gd name="connsiteY15" fmla="*/ 66675 h 1352526"/>
              <a:gd name="connsiteX16" fmla="*/ 497681 w 578644"/>
              <a:gd name="connsiteY16" fmla="*/ 100012 h 1352526"/>
              <a:gd name="connsiteX17" fmla="*/ 535781 w 578644"/>
              <a:gd name="connsiteY17" fmla="*/ 138112 h 1352526"/>
              <a:gd name="connsiteX18" fmla="*/ 559594 w 578644"/>
              <a:gd name="connsiteY18" fmla="*/ 166687 h 1352526"/>
              <a:gd name="connsiteX19" fmla="*/ 573881 w 578644"/>
              <a:gd name="connsiteY19" fmla="*/ 190500 h 1352526"/>
              <a:gd name="connsiteX20" fmla="*/ 578644 w 578644"/>
              <a:gd name="connsiteY20" fmla="*/ 209550 h 1352526"/>
              <a:gd name="connsiteX21" fmla="*/ 578644 w 578644"/>
              <a:gd name="connsiteY21" fmla="*/ 228600 h 1352526"/>
              <a:gd name="connsiteX22" fmla="*/ 571500 w 578644"/>
              <a:gd name="connsiteY22" fmla="*/ 247650 h 1352526"/>
              <a:gd name="connsiteX23" fmla="*/ 557213 w 578644"/>
              <a:gd name="connsiteY23" fmla="*/ 266700 h 1352526"/>
              <a:gd name="connsiteX24" fmla="*/ 542925 w 578644"/>
              <a:gd name="connsiteY24" fmla="*/ 276225 h 1352526"/>
              <a:gd name="connsiteX25" fmla="*/ 514350 w 578644"/>
              <a:gd name="connsiteY25" fmla="*/ 295275 h 1352526"/>
              <a:gd name="connsiteX26" fmla="*/ 502444 w 578644"/>
              <a:gd name="connsiteY26" fmla="*/ 311943 h 1352526"/>
              <a:gd name="connsiteX27" fmla="*/ 488156 w 578644"/>
              <a:gd name="connsiteY27" fmla="*/ 350043 h 1352526"/>
              <a:gd name="connsiteX28" fmla="*/ 471488 w 578644"/>
              <a:gd name="connsiteY28" fmla="*/ 411956 h 1352526"/>
              <a:gd name="connsiteX29" fmla="*/ 457200 w 578644"/>
              <a:gd name="connsiteY29" fmla="*/ 495300 h 1352526"/>
              <a:gd name="connsiteX30" fmla="*/ 452438 w 578644"/>
              <a:gd name="connsiteY30" fmla="*/ 542925 h 1352526"/>
              <a:gd name="connsiteX31" fmla="*/ 411956 w 578644"/>
              <a:gd name="connsiteY31" fmla="*/ 702468 h 1352526"/>
              <a:gd name="connsiteX32" fmla="*/ 354806 w 578644"/>
              <a:gd name="connsiteY32" fmla="*/ 842962 h 1352526"/>
              <a:gd name="connsiteX33" fmla="*/ 285750 w 578644"/>
              <a:gd name="connsiteY33" fmla="*/ 1009650 h 1352526"/>
              <a:gd name="connsiteX34" fmla="*/ 223838 w 578644"/>
              <a:gd name="connsiteY34" fmla="*/ 1154906 h 1352526"/>
              <a:gd name="connsiteX35" fmla="*/ 176213 w 578644"/>
              <a:gd name="connsiteY35" fmla="*/ 1281112 h 1352526"/>
              <a:gd name="connsiteX36" fmla="*/ 123620 w 578644"/>
              <a:gd name="connsiteY36" fmla="*/ 1352526 h 1352526"/>
              <a:gd name="connsiteX37" fmla="*/ 0 w 578644"/>
              <a:gd name="connsiteY37" fmla="*/ 1252537 h 1352526"/>
              <a:gd name="connsiteX38" fmla="*/ 0 w 578644"/>
              <a:gd name="connsiteY38" fmla="*/ 1252537 h 1352526"/>
              <a:gd name="connsiteX39" fmla="*/ 80963 w 578644"/>
              <a:gd name="connsiteY39" fmla="*/ 1054893 h 1352526"/>
              <a:gd name="connsiteX40" fmla="*/ 164306 w 578644"/>
              <a:gd name="connsiteY40" fmla="*/ 835818 h 1352526"/>
              <a:gd name="connsiteX0" fmla="*/ 164306 w 578644"/>
              <a:gd name="connsiteY0" fmla="*/ 835818 h 1352526"/>
              <a:gd name="connsiteX1" fmla="*/ 216694 w 578644"/>
              <a:gd name="connsiteY1" fmla="*/ 690562 h 1352526"/>
              <a:gd name="connsiteX2" fmla="*/ 247650 w 578644"/>
              <a:gd name="connsiteY2" fmla="*/ 550068 h 1352526"/>
              <a:gd name="connsiteX3" fmla="*/ 266700 w 578644"/>
              <a:gd name="connsiteY3" fmla="*/ 495300 h 1352526"/>
              <a:gd name="connsiteX4" fmla="*/ 288131 w 578644"/>
              <a:gd name="connsiteY4" fmla="*/ 421481 h 1352526"/>
              <a:gd name="connsiteX5" fmla="*/ 307181 w 578644"/>
              <a:gd name="connsiteY5" fmla="*/ 335756 h 1352526"/>
              <a:gd name="connsiteX6" fmla="*/ 314325 w 578644"/>
              <a:gd name="connsiteY6" fmla="*/ 278606 h 1352526"/>
              <a:gd name="connsiteX7" fmla="*/ 316706 w 578644"/>
              <a:gd name="connsiteY7" fmla="*/ 228600 h 1352526"/>
              <a:gd name="connsiteX8" fmla="*/ 316706 w 578644"/>
              <a:gd name="connsiteY8" fmla="*/ 185737 h 1352526"/>
              <a:gd name="connsiteX9" fmla="*/ 311944 w 578644"/>
              <a:gd name="connsiteY9" fmla="*/ 159543 h 1352526"/>
              <a:gd name="connsiteX10" fmla="*/ 302419 w 578644"/>
              <a:gd name="connsiteY10" fmla="*/ 140493 h 1352526"/>
              <a:gd name="connsiteX11" fmla="*/ 278606 w 578644"/>
              <a:gd name="connsiteY11" fmla="*/ 109537 h 1352526"/>
              <a:gd name="connsiteX12" fmla="*/ 257175 w 578644"/>
              <a:gd name="connsiteY12" fmla="*/ 90487 h 1352526"/>
              <a:gd name="connsiteX13" fmla="*/ 200025 w 578644"/>
              <a:gd name="connsiteY13" fmla="*/ 47625 h 1352526"/>
              <a:gd name="connsiteX14" fmla="*/ 383381 w 578644"/>
              <a:gd name="connsiteY14" fmla="*/ 0 h 1352526"/>
              <a:gd name="connsiteX15" fmla="*/ 459581 w 578644"/>
              <a:gd name="connsiteY15" fmla="*/ 66675 h 1352526"/>
              <a:gd name="connsiteX16" fmla="*/ 497681 w 578644"/>
              <a:gd name="connsiteY16" fmla="*/ 100012 h 1352526"/>
              <a:gd name="connsiteX17" fmla="*/ 535781 w 578644"/>
              <a:gd name="connsiteY17" fmla="*/ 138112 h 1352526"/>
              <a:gd name="connsiteX18" fmla="*/ 559594 w 578644"/>
              <a:gd name="connsiteY18" fmla="*/ 166687 h 1352526"/>
              <a:gd name="connsiteX19" fmla="*/ 573881 w 578644"/>
              <a:gd name="connsiteY19" fmla="*/ 190500 h 1352526"/>
              <a:gd name="connsiteX20" fmla="*/ 578644 w 578644"/>
              <a:gd name="connsiteY20" fmla="*/ 209550 h 1352526"/>
              <a:gd name="connsiteX21" fmla="*/ 578644 w 578644"/>
              <a:gd name="connsiteY21" fmla="*/ 228600 h 1352526"/>
              <a:gd name="connsiteX22" fmla="*/ 571500 w 578644"/>
              <a:gd name="connsiteY22" fmla="*/ 247650 h 1352526"/>
              <a:gd name="connsiteX23" fmla="*/ 557213 w 578644"/>
              <a:gd name="connsiteY23" fmla="*/ 266700 h 1352526"/>
              <a:gd name="connsiteX24" fmla="*/ 542925 w 578644"/>
              <a:gd name="connsiteY24" fmla="*/ 276225 h 1352526"/>
              <a:gd name="connsiteX25" fmla="*/ 514350 w 578644"/>
              <a:gd name="connsiteY25" fmla="*/ 295275 h 1352526"/>
              <a:gd name="connsiteX26" fmla="*/ 502444 w 578644"/>
              <a:gd name="connsiteY26" fmla="*/ 311943 h 1352526"/>
              <a:gd name="connsiteX27" fmla="*/ 488156 w 578644"/>
              <a:gd name="connsiteY27" fmla="*/ 350043 h 1352526"/>
              <a:gd name="connsiteX28" fmla="*/ 471488 w 578644"/>
              <a:gd name="connsiteY28" fmla="*/ 411956 h 1352526"/>
              <a:gd name="connsiteX29" fmla="*/ 457200 w 578644"/>
              <a:gd name="connsiteY29" fmla="*/ 495300 h 1352526"/>
              <a:gd name="connsiteX30" fmla="*/ 452438 w 578644"/>
              <a:gd name="connsiteY30" fmla="*/ 542925 h 1352526"/>
              <a:gd name="connsiteX31" fmla="*/ 411956 w 578644"/>
              <a:gd name="connsiteY31" fmla="*/ 702468 h 1352526"/>
              <a:gd name="connsiteX32" fmla="*/ 354806 w 578644"/>
              <a:gd name="connsiteY32" fmla="*/ 842962 h 1352526"/>
              <a:gd name="connsiteX33" fmla="*/ 285750 w 578644"/>
              <a:gd name="connsiteY33" fmla="*/ 1009650 h 1352526"/>
              <a:gd name="connsiteX34" fmla="*/ 223838 w 578644"/>
              <a:gd name="connsiteY34" fmla="*/ 1154906 h 1352526"/>
              <a:gd name="connsiteX35" fmla="*/ 176213 w 578644"/>
              <a:gd name="connsiteY35" fmla="*/ 1281112 h 1352526"/>
              <a:gd name="connsiteX36" fmla="*/ 123620 w 578644"/>
              <a:gd name="connsiteY36" fmla="*/ 1352526 h 1352526"/>
              <a:gd name="connsiteX37" fmla="*/ 83230 w 578644"/>
              <a:gd name="connsiteY37" fmla="*/ 1323975 h 1352526"/>
              <a:gd name="connsiteX38" fmla="*/ 0 w 578644"/>
              <a:gd name="connsiteY38" fmla="*/ 1252537 h 1352526"/>
              <a:gd name="connsiteX39" fmla="*/ 0 w 578644"/>
              <a:gd name="connsiteY39" fmla="*/ 1252537 h 1352526"/>
              <a:gd name="connsiteX40" fmla="*/ 80963 w 578644"/>
              <a:gd name="connsiteY40" fmla="*/ 1054893 h 1352526"/>
              <a:gd name="connsiteX41" fmla="*/ 164306 w 578644"/>
              <a:gd name="connsiteY41" fmla="*/ 835818 h 1352526"/>
              <a:gd name="connsiteX0" fmla="*/ 209523 w 623861"/>
              <a:gd name="connsiteY0" fmla="*/ 835818 h 1385864"/>
              <a:gd name="connsiteX1" fmla="*/ 261911 w 623861"/>
              <a:gd name="connsiteY1" fmla="*/ 690562 h 1385864"/>
              <a:gd name="connsiteX2" fmla="*/ 292867 w 623861"/>
              <a:gd name="connsiteY2" fmla="*/ 550068 h 1385864"/>
              <a:gd name="connsiteX3" fmla="*/ 311917 w 623861"/>
              <a:gd name="connsiteY3" fmla="*/ 495300 h 1385864"/>
              <a:gd name="connsiteX4" fmla="*/ 333348 w 623861"/>
              <a:gd name="connsiteY4" fmla="*/ 421481 h 1385864"/>
              <a:gd name="connsiteX5" fmla="*/ 352398 w 623861"/>
              <a:gd name="connsiteY5" fmla="*/ 335756 h 1385864"/>
              <a:gd name="connsiteX6" fmla="*/ 359542 w 623861"/>
              <a:gd name="connsiteY6" fmla="*/ 278606 h 1385864"/>
              <a:gd name="connsiteX7" fmla="*/ 361923 w 623861"/>
              <a:gd name="connsiteY7" fmla="*/ 228600 h 1385864"/>
              <a:gd name="connsiteX8" fmla="*/ 361923 w 623861"/>
              <a:gd name="connsiteY8" fmla="*/ 185737 h 1385864"/>
              <a:gd name="connsiteX9" fmla="*/ 357161 w 623861"/>
              <a:gd name="connsiteY9" fmla="*/ 159543 h 1385864"/>
              <a:gd name="connsiteX10" fmla="*/ 347636 w 623861"/>
              <a:gd name="connsiteY10" fmla="*/ 140493 h 1385864"/>
              <a:gd name="connsiteX11" fmla="*/ 323823 w 623861"/>
              <a:gd name="connsiteY11" fmla="*/ 109537 h 1385864"/>
              <a:gd name="connsiteX12" fmla="*/ 302392 w 623861"/>
              <a:gd name="connsiteY12" fmla="*/ 90487 h 1385864"/>
              <a:gd name="connsiteX13" fmla="*/ 245242 w 623861"/>
              <a:gd name="connsiteY13" fmla="*/ 47625 h 1385864"/>
              <a:gd name="connsiteX14" fmla="*/ 428598 w 623861"/>
              <a:gd name="connsiteY14" fmla="*/ 0 h 1385864"/>
              <a:gd name="connsiteX15" fmla="*/ 504798 w 623861"/>
              <a:gd name="connsiteY15" fmla="*/ 66675 h 1385864"/>
              <a:gd name="connsiteX16" fmla="*/ 542898 w 623861"/>
              <a:gd name="connsiteY16" fmla="*/ 100012 h 1385864"/>
              <a:gd name="connsiteX17" fmla="*/ 580998 w 623861"/>
              <a:gd name="connsiteY17" fmla="*/ 138112 h 1385864"/>
              <a:gd name="connsiteX18" fmla="*/ 604811 w 623861"/>
              <a:gd name="connsiteY18" fmla="*/ 166687 h 1385864"/>
              <a:gd name="connsiteX19" fmla="*/ 619098 w 623861"/>
              <a:gd name="connsiteY19" fmla="*/ 190500 h 1385864"/>
              <a:gd name="connsiteX20" fmla="*/ 623861 w 623861"/>
              <a:gd name="connsiteY20" fmla="*/ 209550 h 1385864"/>
              <a:gd name="connsiteX21" fmla="*/ 623861 w 623861"/>
              <a:gd name="connsiteY21" fmla="*/ 228600 h 1385864"/>
              <a:gd name="connsiteX22" fmla="*/ 616717 w 623861"/>
              <a:gd name="connsiteY22" fmla="*/ 247650 h 1385864"/>
              <a:gd name="connsiteX23" fmla="*/ 602430 w 623861"/>
              <a:gd name="connsiteY23" fmla="*/ 266700 h 1385864"/>
              <a:gd name="connsiteX24" fmla="*/ 588142 w 623861"/>
              <a:gd name="connsiteY24" fmla="*/ 276225 h 1385864"/>
              <a:gd name="connsiteX25" fmla="*/ 559567 w 623861"/>
              <a:gd name="connsiteY25" fmla="*/ 295275 h 1385864"/>
              <a:gd name="connsiteX26" fmla="*/ 547661 w 623861"/>
              <a:gd name="connsiteY26" fmla="*/ 311943 h 1385864"/>
              <a:gd name="connsiteX27" fmla="*/ 533373 w 623861"/>
              <a:gd name="connsiteY27" fmla="*/ 350043 h 1385864"/>
              <a:gd name="connsiteX28" fmla="*/ 516705 w 623861"/>
              <a:gd name="connsiteY28" fmla="*/ 411956 h 1385864"/>
              <a:gd name="connsiteX29" fmla="*/ 502417 w 623861"/>
              <a:gd name="connsiteY29" fmla="*/ 495300 h 1385864"/>
              <a:gd name="connsiteX30" fmla="*/ 497655 w 623861"/>
              <a:gd name="connsiteY30" fmla="*/ 542925 h 1385864"/>
              <a:gd name="connsiteX31" fmla="*/ 457173 w 623861"/>
              <a:gd name="connsiteY31" fmla="*/ 702468 h 1385864"/>
              <a:gd name="connsiteX32" fmla="*/ 400023 w 623861"/>
              <a:gd name="connsiteY32" fmla="*/ 842962 h 1385864"/>
              <a:gd name="connsiteX33" fmla="*/ 330967 w 623861"/>
              <a:gd name="connsiteY33" fmla="*/ 1009650 h 1385864"/>
              <a:gd name="connsiteX34" fmla="*/ 269055 w 623861"/>
              <a:gd name="connsiteY34" fmla="*/ 1154906 h 1385864"/>
              <a:gd name="connsiteX35" fmla="*/ 221430 w 623861"/>
              <a:gd name="connsiteY35" fmla="*/ 1281112 h 1385864"/>
              <a:gd name="connsiteX36" fmla="*/ 168837 w 623861"/>
              <a:gd name="connsiteY36" fmla="*/ 1352526 h 1385864"/>
              <a:gd name="connsiteX37" fmla="*/ 128447 w 623861"/>
              <a:gd name="connsiteY37" fmla="*/ 1323975 h 1385864"/>
              <a:gd name="connsiteX38" fmla="*/ 0 w 623861"/>
              <a:gd name="connsiteY38" fmla="*/ 1385864 h 1385864"/>
              <a:gd name="connsiteX39" fmla="*/ 45217 w 623861"/>
              <a:gd name="connsiteY39" fmla="*/ 1252537 h 1385864"/>
              <a:gd name="connsiteX40" fmla="*/ 45217 w 623861"/>
              <a:gd name="connsiteY40" fmla="*/ 1252537 h 1385864"/>
              <a:gd name="connsiteX41" fmla="*/ 126180 w 623861"/>
              <a:gd name="connsiteY41" fmla="*/ 1054893 h 1385864"/>
              <a:gd name="connsiteX42" fmla="*/ 209523 w 623861"/>
              <a:gd name="connsiteY42" fmla="*/ 835818 h 1385864"/>
              <a:gd name="connsiteX0" fmla="*/ 209523 w 623861"/>
              <a:gd name="connsiteY0" fmla="*/ 835818 h 1385864"/>
              <a:gd name="connsiteX1" fmla="*/ 261911 w 623861"/>
              <a:gd name="connsiteY1" fmla="*/ 690562 h 1385864"/>
              <a:gd name="connsiteX2" fmla="*/ 292867 w 623861"/>
              <a:gd name="connsiteY2" fmla="*/ 550068 h 1385864"/>
              <a:gd name="connsiteX3" fmla="*/ 311917 w 623861"/>
              <a:gd name="connsiteY3" fmla="*/ 495300 h 1385864"/>
              <a:gd name="connsiteX4" fmla="*/ 333348 w 623861"/>
              <a:gd name="connsiteY4" fmla="*/ 421481 h 1385864"/>
              <a:gd name="connsiteX5" fmla="*/ 352398 w 623861"/>
              <a:gd name="connsiteY5" fmla="*/ 335756 h 1385864"/>
              <a:gd name="connsiteX6" fmla="*/ 359542 w 623861"/>
              <a:gd name="connsiteY6" fmla="*/ 278606 h 1385864"/>
              <a:gd name="connsiteX7" fmla="*/ 361923 w 623861"/>
              <a:gd name="connsiteY7" fmla="*/ 228600 h 1385864"/>
              <a:gd name="connsiteX8" fmla="*/ 361923 w 623861"/>
              <a:gd name="connsiteY8" fmla="*/ 185737 h 1385864"/>
              <a:gd name="connsiteX9" fmla="*/ 357161 w 623861"/>
              <a:gd name="connsiteY9" fmla="*/ 159543 h 1385864"/>
              <a:gd name="connsiteX10" fmla="*/ 347636 w 623861"/>
              <a:gd name="connsiteY10" fmla="*/ 140493 h 1385864"/>
              <a:gd name="connsiteX11" fmla="*/ 323823 w 623861"/>
              <a:gd name="connsiteY11" fmla="*/ 109537 h 1385864"/>
              <a:gd name="connsiteX12" fmla="*/ 302392 w 623861"/>
              <a:gd name="connsiteY12" fmla="*/ 90487 h 1385864"/>
              <a:gd name="connsiteX13" fmla="*/ 245242 w 623861"/>
              <a:gd name="connsiteY13" fmla="*/ 47625 h 1385864"/>
              <a:gd name="connsiteX14" fmla="*/ 428598 w 623861"/>
              <a:gd name="connsiteY14" fmla="*/ 0 h 1385864"/>
              <a:gd name="connsiteX15" fmla="*/ 504798 w 623861"/>
              <a:gd name="connsiteY15" fmla="*/ 66675 h 1385864"/>
              <a:gd name="connsiteX16" fmla="*/ 542898 w 623861"/>
              <a:gd name="connsiteY16" fmla="*/ 100012 h 1385864"/>
              <a:gd name="connsiteX17" fmla="*/ 580998 w 623861"/>
              <a:gd name="connsiteY17" fmla="*/ 138112 h 1385864"/>
              <a:gd name="connsiteX18" fmla="*/ 604811 w 623861"/>
              <a:gd name="connsiteY18" fmla="*/ 166687 h 1385864"/>
              <a:gd name="connsiteX19" fmla="*/ 619098 w 623861"/>
              <a:gd name="connsiteY19" fmla="*/ 190500 h 1385864"/>
              <a:gd name="connsiteX20" fmla="*/ 623861 w 623861"/>
              <a:gd name="connsiteY20" fmla="*/ 209550 h 1385864"/>
              <a:gd name="connsiteX21" fmla="*/ 623861 w 623861"/>
              <a:gd name="connsiteY21" fmla="*/ 228600 h 1385864"/>
              <a:gd name="connsiteX22" fmla="*/ 616717 w 623861"/>
              <a:gd name="connsiteY22" fmla="*/ 247650 h 1385864"/>
              <a:gd name="connsiteX23" fmla="*/ 602430 w 623861"/>
              <a:gd name="connsiteY23" fmla="*/ 266700 h 1385864"/>
              <a:gd name="connsiteX24" fmla="*/ 588142 w 623861"/>
              <a:gd name="connsiteY24" fmla="*/ 276225 h 1385864"/>
              <a:gd name="connsiteX25" fmla="*/ 559567 w 623861"/>
              <a:gd name="connsiteY25" fmla="*/ 295275 h 1385864"/>
              <a:gd name="connsiteX26" fmla="*/ 547661 w 623861"/>
              <a:gd name="connsiteY26" fmla="*/ 311943 h 1385864"/>
              <a:gd name="connsiteX27" fmla="*/ 533373 w 623861"/>
              <a:gd name="connsiteY27" fmla="*/ 350043 h 1385864"/>
              <a:gd name="connsiteX28" fmla="*/ 516705 w 623861"/>
              <a:gd name="connsiteY28" fmla="*/ 411956 h 1385864"/>
              <a:gd name="connsiteX29" fmla="*/ 502417 w 623861"/>
              <a:gd name="connsiteY29" fmla="*/ 495300 h 1385864"/>
              <a:gd name="connsiteX30" fmla="*/ 497655 w 623861"/>
              <a:gd name="connsiteY30" fmla="*/ 542925 h 1385864"/>
              <a:gd name="connsiteX31" fmla="*/ 457173 w 623861"/>
              <a:gd name="connsiteY31" fmla="*/ 702468 h 1385864"/>
              <a:gd name="connsiteX32" fmla="*/ 400023 w 623861"/>
              <a:gd name="connsiteY32" fmla="*/ 842962 h 1385864"/>
              <a:gd name="connsiteX33" fmla="*/ 330967 w 623861"/>
              <a:gd name="connsiteY33" fmla="*/ 1009650 h 1385864"/>
              <a:gd name="connsiteX34" fmla="*/ 269055 w 623861"/>
              <a:gd name="connsiteY34" fmla="*/ 1154906 h 1385864"/>
              <a:gd name="connsiteX35" fmla="*/ 221430 w 623861"/>
              <a:gd name="connsiteY35" fmla="*/ 1281112 h 1385864"/>
              <a:gd name="connsiteX36" fmla="*/ 168837 w 623861"/>
              <a:gd name="connsiteY36" fmla="*/ 1352526 h 1385864"/>
              <a:gd name="connsiteX37" fmla="*/ 128447 w 623861"/>
              <a:gd name="connsiteY37" fmla="*/ 1323975 h 1385864"/>
              <a:gd name="connsiteX38" fmla="*/ 0 w 623861"/>
              <a:gd name="connsiteY38" fmla="*/ 1385864 h 1385864"/>
              <a:gd name="connsiteX39" fmla="*/ 26194 w 623861"/>
              <a:gd name="connsiteY39" fmla="*/ 1304925 h 1385864"/>
              <a:gd name="connsiteX40" fmla="*/ 45217 w 623861"/>
              <a:gd name="connsiteY40" fmla="*/ 1252537 h 1385864"/>
              <a:gd name="connsiteX41" fmla="*/ 45217 w 623861"/>
              <a:gd name="connsiteY41" fmla="*/ 1252537 h 1385864"/>
              <a:gd name="connsiteX42" fmla="*/ 126180 w 623861"/>
              <a:gd name="connsiteY42" fmla="*/ 1054893 h 1385864"/>
              <a:gd name="connsiteX43" fmla="*/ 209523 w 623861"/>
              <a:gd name="connsiteY43" fmla="*/ 835818 h 1385864"/>
              <a:gd name="connsiteX0" fmla="*/ 183329 w 597667"/>
              <a:gd name="connsiteY0" fmla="*/ 835818 h 1352526"/>
              <a:gd name="connsiteX1" fmla="*/ 235717 w 597667"/>
              <a:gd name="connsiteY1" fmla="*/ 690562 h 1352526"/>
              <a:gd name="connsiteX2" fmla="*/ 266673 w 597667"/>
              <a:gd name="connsiteY2" fmla="*/ 550068 h 1352526"/>
              <a:gd name="connsiteX3" fmla="*/ 285723 w 597667"/>
              <a:gd name="connsiteY3" fmla="*/ 495300 h 1352526"/>
              <a:gd name="connsiteX4" fmla="*/ 307154 w 597667"/>
              <a:gd name="connsiteY4" fmla="*/ 421481 h 1352526"/>
              <a:gd name="connsiteX5" fmla="*/ 326204 w 597667"/>
              <a:gd name="connsiteY5" fmla="*/ 335756 h 1352526"/>
              <a:gd name="connsiteX6" fmla="*/ 333348 w 597667"/>
              <a:gd name="connsiteY6" fmla="*/ 278606 h 1352526"/>
              <a:gd name="connsiteX7" fmla="*/ 335729 w 597667"/>
              <a:gd name="connsiteY7" fmla="*/ 228600 h 1352526"/>
              <a:gd name="connsiteX8" fmla="*/ 335729 w 597667"/>
              <a:gd name="connsiteY8" fmla="*/ 185737 h 1352526"/>
              <a:gd name="connsiteX9" fmla="*/ 330967 w 597667"/>
              <a:gd name="connsiteY9" fmla="*/ 159543 h 1352526"/>
              <a:gd name="connsiteX10" fmla="*/ 321442 w 597667"/>
              <a:gd name="connsiteY10" fmla="*/ 140493 h 1352526"/>
              <a:gd name="connsiteX11" fmla="*/ 297629 w 597667"/>
              <a:gd name="connsiteY11" fmla="*/ 109537 h 1352526"/>
              <a:gd name="connsiteX12" fmla="*/ 276198 w 597667"/>
              <a:gd name="connsiteY12" fmla="*/ 90487 h 1352526"/>
              <a:gd name="connsiteX13" fmla="*/ 219048 w 597667"/>
              <a:gd name="connsiteY13" fmla="*/ 47625 h 1352526"/>
              <a:gd name="connsiteX14" fmla="*/ 402404 w 597667"/>
              <a:gd name="connsiteY14" fmla="*/ 0 h 1352526"/>
              <a:gd name="connsiteX15" fmla="*/ 478604 w 597667"/>
              <a:gd name="connsiteY15" fmla="*/ 66675 h 1352526"/>
              <a:gd name="connsiteX16" fmla="*/ 516704 w 597667"/>
              <a:gd name="connsiteY16" fmla="*/ 100012 h 1352526"/>
              <a:gd name="connsiteX17" fmla="*/ 554804 w 597667"/>
              <a:gd name="connsiteY17" fmla="*/ 138112 h 1352526"/>
              <a:gd name="connsiteX18" fmla="*/ 578617 w 597667"/>
              <a:gd name="connsiteY18" fmla="*/ 166687 h 1352526"/>
              <a:gd name="connsiteX19" fmla="*/ 592904 w 597667"/>
              <a:gd name="connsiteY19" fmla="*/ 190500 h 1352526"/>
              <a:gd name="connsiteX20" fmla="*/ 597667 w 597667"/>
              <a:gd name="connsiteY20" fmla="*/ 209550 h 1352526"/>
              <a:gd name="connsiteX21" fmla="*/ 597667 w 597667"/>
              <a:gd name="connsiteY21" fmla="*/ 228600 h 1352526"/>
              <a:gd name="connsiteX22" fmla="*/ 590523 w 597667"/>
              <a:gd name="connsiteY22" fmla="*/ 247650 h 1352526"/>
              <a:gd name="connsiteX23" fmla="*/ 576236 w 597667"/>
              <a:gd name="connsiteY23" fmla="*/ 266700 h 1352526"/>
              <a:gd name="connsiteX24" fmla="*/ 561948 w 597667"/>
              <a:gd name="connsiteY24" fmla="*/ 276225 h 1352526"/>
              <a:gd name="connsiteX25" fmla="*/ 533373 w 597667"/>
              <a:gd name="connsiteY25" fmla="*/ 295275 h 1352526"/>
              <a:gd name="connsiteX26" fmla="*/ 521467 w 597667"/>
              <a:gd name="connsiteY26" fmla="*/ 311943 h 1352526"/>
              <a:gd name="connsiteX27" fmla="*/ 507179 w 597667"/>
              <a:gd name="connsiteY27" fmla="*/ 350043 h 1352526"/>
              <a:gd name="connsiteX28" fmla="*/ 490511 w 597667"/>
              <a:gd name="connsiteY28" fmla="*/ 411956 h 1352526"/>
              <a:gd name="connsiteX29" fmla="*/ 476223 w 597667"/>
              <a:gd name="connsiteY29" fmla="*/ 495300 h 1352526"/>
              <a:gd name="connsiteX30" fmla="*/ 471461 w 597667"/>
              <a:gd name="connsiteY30" fmla="*/ 542925 h 1352526"/>
              <a:gd name="connsiteX31" fmla="*/ 430979 w 597667"/>
              <a:gd name="connsiteY31" fmla="*/ 702468 h 1352526"/>
              <a:gd name="connsiteX32" fmla="*/ 373829 w 597667"/>
              <a:gd name="connsiteY32" fmla="*/ 842962 h 1352526"/>
              <a:gd name="connsiteX33" fmla="*/ 304773 w 597667"/>
              <a:gd name="connsiteY33" fmla="*/ 1009650 h 1352526"/>
              <a:gd name="connsiteX34" fmla="*/ 242861 w 597667"/>
              <a:gd name="connsiteY34" fmla="*/ 1154906 h 1352526"/>
              <a:gd name="connsiteX35" fmla="*/ 195236 w 597667"/>
              <a:gd name="connsiteY35" fmla="*/ 1281112 h 1352526"/>
              <a:gd name="connsiteX36" fmla="*/ 142643 w 597667"/>
              <a:gd name="connsiteY36" fmla="*/ 1352526 h 1352526"/>
              <a:gd name="connsiteX37" fmla="*/ 102253 w 597667"/>
              <a:gd name="connsiteY37" fmla="*/ 1323975 h 1352526"/>
              <a:gd name="connsiteX38" fmla="*/ 0 w 597667"/>
              <a:gd name="connsiteY38" fmla="*/ 1304925 h 1352526"/>
              <a:gd name="connsiteX39" fmla="*/ 19023 w 597667"/>
              <a:gd name="connsiteY39" fmla="*/ 1252537 h 1352526"/>
              <a:gd name="connsiteX40" fmla="*/ 19023 w 597667"/>
              <a:gd name="connsiteY40" fmla="*/ 1252537 h 1352526"/>
              <a:gd name="connsiteX41" fmla="*/ 99986 w 597667"/>
              <a:gd name="connsiteY41" fmla="*/ 1054893 h 1352526"/>
              <a:gd name="connsiteX42" fmla="*/ 183329 w 597667"/>
              <a:gd name="connsiteY42" fmla="*/ 835818 h 1352526"/>
              <a:gd name="connsiteX0" fmla="*/ 183329 w 597667"/>
              <a:gd name="connsiteY0" fmla="*/ 835818 h 1352526"/>
              <a:gd name="connsiteX1" fmla="*/ 235717 w 597667"/>
              <a:gd name="connsiteY1" fmla="*/ 690562 h 1352526"/>
              <a:gd name="connsiteX2" fmla="*/ 266673 w 597667"/>
              <a:gd name="connsiteY2" fmla="*/ 550068 h 1352526"/>
              <a:gd name="connsiteX3" fmla="*/ 285723 w 597667"/>
              <a:gd name="connsiteY3" fmla="*/ 495300 h 1352526"/>
              <a:gd name="connsiteX4" fmla="*/ 307154 w 597667"/>
              <a:gd name="connsiteY4" fmla="*/ 421481 h 1352526"/>
              <a:gd name="connsiteX5" fmla="*/ 326204 w 597667"/>
              <a:gd name="connsiteY5" fmla="*/ 335756 h 1352526"/>
              <a:gd name="connsiteX6" fmla="*/ 333348 w 597667"/>
              <a:gd name="connsiteY6" fmla="*/ 278606 h 1352526"/>
              <a:gd name="connsiteX7" fmla="*/ 335729 w 597667"/>
              <a:gd name="connsiteY7" fmla="*/ 228600 h 1352526"/>
              <a:gd name="connsiteX8" fmla="*/ 335729 w 597667"/>
              <a:gd name="connsiteY8" fmla="*/ 185737 h 1352526"/>
              <a:gd name="connsiteX9" fmla="*/ 330967 w 597667"/>
              <a:gd name="connsiteY9" fmla="*/ 159543 h 1352526"/>
              <a:gd name="connsiteX10" fmla="*/ 321442 w 597667"/>
              <a:gd name="connsiteY10" fmla="*/ 140493 h 1352526"/>
              <a:gd name="connsiteX11" fmla="*/ 297629 w 597667"/>
              <a:gd name="connsiteY11" fmla="*/ 109537 h 1352526"/>
              <a:gd name="connsiteX12" fmla="*/ 276198 w 597667"/>
              <a:gd name="connsiteY12" fmla="*/ 90487 h 1352526"/>
              <a:gd name="connsiteX13" fmla="*/ 219048 w 597667"/>
              <a:gd name="connsiteY13" fmla="*/ 47625 h 1352526"/>
              <a:gd name="connsiteX14" fmla="*/ 402404 w 597667"/>
              <a:gd name="connsiteY14" fmla="*/ 0 h 1352526"/>
              <a:gd name="connsiteX15" fmla="*/ 478604 w 597667"/>
              <a:gd name="connsiteY15" fmla="*/ 66675 h 1352526"/>
              <a:gd name="connsiteX16" fmla="*/ 516704 w 597667"/>
              <a:gd name="connsiteY16" fmla="*/ 100012 h 1352526"/>
              <a:gd name="connsiteX17" fmla="*/ 554804 w 597667"/>
              <a:gd name="connsiteY17" fmla="*/ 138112 h 1352526"/>
              <a:gd name="connsiteX18" fmla="*/ 578617 w 597667"/>
              <a:gd name="connsiteY18" fmla="*/ 166687 h 1352526"/>
              <a:gd name="connsiteX19" fmla="*/ 592904 w 597667"/>
              <a:gd name="connsiteY19" fmla="*/ 190500 h 1352526"/>
              <a:gd name="connsiteX20" fmla="*/ 597667 w 597667"/>
              <a:gd name="connsiteY20" fmla="*/ 209550 h 1352526"/>
              <a:gd name="connsiteX21" fmla="*/ 597667 w 597667"/>
              <a:gd name="connsiteY21" fmla="*/ 228600 h 1352526"/>
              <a:gd name="connsiteX22" fmla="*/ 590523 w 597667"/>
              <a:gd name="connsiteY22" fmla="*/ 247650 h 1352526"/>
              <a:gd name="connsiteX23" fmla="*/ 576236 w 597667"/>
              <a:gd name="connsiteY23" fmla="*/ 266700 h 1352526"/>
              <a:gd name="connsiteX24" fmla="*/ 561948 w 597667"/>
              <a:gd name="connsiteY24" fmla="*/ 276225 h 1352526"/>
              <a:gd name="connsiteX25" fmla="*/ 533373 w 597667"/>
              <a:gd name="connsiteY25" fmla="*/ 295275 h 1352526"/>
              <a:gd name="connsiteX26" fmla="*/ 521467 w 597667"/>
              <a:gd name="connsiteY26" fmla="*/ 311943 h 1352526"/>
              <a:gd name="connsiteX27" fmla="*/ 507179 w 597667"/>
              <a:gd name="connsiteY27" fmla="*/ 350043 h 1352526"/>
              <a:gd name="connsiteX28" fmla="*/ 490511 w 597667"/>
              <a:gd name="connsiteY28" fmla="*/ 411956 h 1352526"/>
              <a:gd name="connsiteX29" fmla="*/ 476223 w 597667"/>
              <a:gd name="connsiteY29" fmla="*/ 495300 h 1352526"/>
              <a:gd name="connsiteX30" fmla="*/ 471461 w 597667"/>
              <a:gd name="connsiteY30" fmla="*/ 542925 h 1352526"/>
              <a:gd name="connsiteX31" fmla="*/ 430979 w 597667"/>
              <a:gd name="connsiteY31" fmla="*/ 702468 h 1352526"/>
              <a:gd name="connsiteX32" fmla="*/ 373829 w 597667"/>
              <a:gd name="connsiteY32" fmla="*/ 842962 h 1352526"/>
              <a:gd name="connsiteX33" fmla="*/ 304773 w 597667"/>
              <a:gd name="connsiteY33" fmla="*/ 1009650 h 1352526"/>
              <a:gd name="connsiteX34" fmla="*/ 242861 w 597667"/>
              <a:gd name="connsiteY34" fmla="*/ 1154906 h 1352526"/>
              <a:gd name="connsiteX35" fmla="*/ 195236 w 597667"/>
              <a:gd name="connsiteY35" fmla="*/ 1281112 h 1352526"/>
              <a:gd name="connsiteX36" fmla="*/ 142643 w 597667"/>
              <a:gd name="connsiteY36" fmla="*/ 1352526 h 1352526"/>
              <a:gd name="connsiteX37" fmla="*/ 0 w 597667"/>
              <a:gd name="connsiteY37" fmla="*/ 1304925 h 1352526"/>
              <a:gd name="connsiteX38" fmla="*/ 19023 w 597667"/>
              <a:gd name="connsiteY38" fmla="*/ 1252537 h 1352526"/>
              <a:gd name="connsiteX39" fmla="*/ 19023 w 597667"/>
              <a:gd name="connsiteY39" fmla="*/ 1252537 h 1352526"/>
              <a:gd name="connsiteX40" fmla="*/ 99986 w 597667"/>
              <a:gd name="connsiteY40" fmla="*/ 1054893 h 1352526"/>
              <a:gd name="connsiteX41" fmla="*/ 183329 w 597667"/>
              <a:gd name="connsiteY41" fmla="*/ 835818 h 1352526"/>
              <a:gd name="connsiteX0" fmla="*/ 183329 w 597667"/>
              <a:gd name="connsiteY0" fmla="*/ 835818 h 1423940"/>
              <a:gd name="connsiteX1" fmla="*/ 235717 w 597667"/>
              <a:gd name="connsiteY1" fmla="*/ 690562 h 1423940"/>
              <a:gd name="connsiteX2" fmla="*/ 266673 w 597667"/>
              <a:gd name="connsiteY2" fmla="*/ 550068 h 1423940"/>
              <a:gd name="connsiteX3" fmla="*/ 285723 w 597667"/>
              <a:gd name="connsiteY3" fmla="*/ 495300 h 1423940"/>
              <a:gd name="connsiteX4" fmla="*/ 307154 w 597667"/>
              <a:gd name="connsiteY4" fmla="*/ 421481 h 1423940"/>
              <a:gd name="connsiteX5" fmla="*/ 326204 w 597667"/>
              <a:gd name="connsiteY5" fmla="*/ 335756 h 1423940"/>
              <a:gd name="connsiteX6" fmla="*/ 333348 w 597667"/>
              <a:gd name="connsiteY6" fmla="*/ 278606 h 1423940"/>
              <a:gd name="connsiteX7" fmla="*/ 335729 w 597667"/>
              <a:gd name="connsiteY7" fmla="*/ 228600 h 1423940"/>
              <a:gd name="connsiteX8" fmla="*/ 335729 w 597667"/>
              <a:gd name="connsiteY8" fmla="*/ 185737 h 1423940"/>
              <a:gd name="connsiteX9" fmla="*/ 330967 w 597667"/>
              <a:gd name="connsiteY9" fmla="*/ 159543 h 1423940"/>
              <a:gd name="connsiteX10" fmla="*/ 321442 w 597667"/>
              <a:gd name="connsiteY10" fmla="*/ 140493 h 1423940"/>
              <a:gd name="connsiteX11" fmla="*/ 297629 w 597667"/>
              <a:gd name="connsiteY11" fmla="*/ 109537 h 1423940"/>
              <a:gd name="connsiteX12" fmla="*/ 276198 w 597667"/>
              <a:gd name="connsiteY12" fmla="*/ 90487 h 1423940"/>
              <a:gd name="connsiteX13" fmla="*/ 219048 w 597667"/>
              <a:gd name="connsiteY13" fmla="*/ 47625 h 1423940"/>
              <a:gd name="connsiteX14" fmla="*/ 402404 w 597667"/>
              <a:gd name="connsiteY14" fmla="*/ 0 h 1423940"/>
              <a:gd name="connsiteX15" fmla="*/ 478604 w 597667"/>
              <a:gd name="connsiteY15" fmla="*/ 66675 h 1423940"/>
              <a:gd name="connsiteX16" fmla="*/ 516704 w 597667"/>
              <a:gd name="connsiteY16" fmla="*/ 100012 h 1423940"/>
              <a:gd name="connsiteX17" fmla="*/ 554804 w 597667"/>
              <a:gd name="connsiteY17" fmla="*/ 138112 h 1423940"/>
              <a:gd name="connsiteX18" fmla="*/ 578617 w 597667"/>
              <a:gd name="connsiteY18" fmla="*/ 166687 h 1423940"/>
              <a:gd name="connsiteX19" fmla="*/ 592904 w 597667"/>
              <a:gd name="connsiteY19" fmla="*/ 190500 h 1423940"/>
              <a:gd name="connsiteX20" fmla="*/ 597667 w 597667"/>
              <a:gd name="connsiteY20" fmla="*/ 209550 h 1423940"/>
              <a:gd name="connsiteX21" fmla="*/ 597667 w 597667"/>
              <a:gd name="connsiteY21" fmla="*/ 228600 h 1423940"/>
              <a:gd name="connsiteX22" fmla="*/ 590523 w 597667"/>
              <a:gd name="connsiteY22" fmla="*/ 247650 h 1423940"/>
              <a:gd name="connsiteX23" fmla="*/ 576236 w 597667"/>
              <a:gd name="connsiteY23" fmla="*/ 266700 h 1423940"/>
              <a:gd name="connsiteX24" fmla="*/ 561948 w 597667"/>
              <a:gd name="connsiteY24" fmla="*/ 276225 h 1423940"/>
              <a:gd name="connsiteX25" fmla="*/ 533373 w 597667"/>
              <a:gd name="connsiteY25" fmla="*/ 295275 h 1423940"/>
              <a:gd name="connsiteX26" fmla="*/ 521467 w 597667"/>
              <a:gd name="connsiteY26" fmla="*/ 311943 h 1423940"/>
              <a:gd name="connsiteX27" fmla="*/ 507179 w 597667"/>
              <a:gd name="connsiteY27" fmla="*/ 350043 h 1423940"/>
              <a:gd name="connsiteX28" fmla="*/ 490511 w 597667"/>
              <a:gd name="connsiteY28" fmla="*/ 411956 h 1423940"/>
              <a:gd name="connsiteX29" fmla="*/ 476223 w 597667"/>
              <a:gd name="connsiteY29" fmla="*/ 495300 h 1423940"/>
              <a:gd name="connsiteX30" fmla="*/ 471461 w 597667"/>
              <a:gd name="connsiteY30" fmla="*/ 542925 h 1423940"/>
              <a:gd name="connsiteX31" fmla="*/ 430979 w 597667"/>
              <a:gd name="connsiteY31" fmla="*/ 702468 h 1423940"/>
              <a:gd name="connsiteX32" fmla="*/ 373829 w 597667"/>
              <a:gd name="connsiteY32" fmla="*/ 842962 h 1423940"/>
              <a:gd name="connsiteX33" fmla="*/ 304773 w 597667"/>
              <a:gd name="connsiteY33" fmla="*/ 1009650 h 1423940"/>
              <a:gd name="connsiteX34" fmla="*/ 242861 w 597667"/>
              <a:gd name="connsiteY34" fmla="*/ 1154906 h 1423940"/>
              <a:gd name="connsiteX35" fmla="*/ 195236 w 597667"/>
              <a:gd name="connsiteY35" fmla="*/ 1281112 h 1423940"/>
              <a:gd name="connsiteX36" fmla="*/ 142643 w 597667"/>
              <a:gd name="connsiteY36" fmla="*/ 1423940 h 1423940"/>
              <a:gd name="connsiteX37" fmla="*/ 0 w 597667"/>
              <a:gd name="connsiteY37" fmla="*/ 1304925 h 1423940"/>
              <a:gd name="connsiteX38" fmla="*/ 19023 w 597667"/>
              <a:gd name="connsiteY38" fmla="*/ 1252537 h 1423940"/>
              <a:gd name="connsiteX39" fmla="*/ 19023 w 597667"/>
              <a:gd name="connsiteY39" fmla="*/ 1252537 h 1423940"/>
              <a:gd name="connsiteX40" fmla="*/ 99986 w 597667"/>
              <a:gd name="connsiteY40" fmla="*/ 1054893 h 1423940"/>
              <a:gd name="connsiteX41" fmla="*/ 183329 w 597667"/>
              <a:gd name="connsiteY41" fmla="*/ 835818 h 1423940"/>
              <a:gd name="connsiteX0" fmla="*/ 183329 w 597667"/>
              <a:gd name="connsiteY0" fmla="*/ 835818 h 1423940"/>
              <a:gd name="connsiteX1" fmla="*/ 235717 w 597667"/>
              <a:gd name="connsiteY1" fmla="*/ 690562 h 1423940"/>
              <a:gd name="connsiteX2" fmla="*/ 266673 w 597667"/>
              <a:gd name="connsiteY2" fmla="*/ 550068 h 1423940"/>
              <a:gd name="connsiteX3" fmla="*/ 285723 w 597667"/>
              <a:gd name="connsiteY3" fmla="*/ 495300 h 1423940"/>
              <a:gd name="connsiteX4" fmla="*/ 307154 w 597667"/>
              <a:gd name="connsiteY4" fmla="*/ 421481 h 1423940"/>
              <a:gd name="connsiteX5" fmla="*/ 326204 w 597667"/>
              <a:gd name="connsiteY5" fmla="*/ 335756 h 1423940"/>
              <a:gd name="connsiteX6" fmla="*/ 333348 w 597667"/>
              <a:gd name="connsiteY6" fmla="*/ 278606 h 1423940"/>
              <a:gd name="connsiteX7" fmla="*/ 335729 w 597667"/>
              <a:gd name="connsiteY7" fmla="*/ 228600 h 1423940"/>
              <a:gd name="connsiteX8" fmla="*/ 335729 w 597667"/>
              <a:gd name="connsiteY8" fmla="*/ 185737 h 1423940"/>
              <a:gd name="connsiteX9" fmla="*/ 330967 w 597667"/>
              <a:gd name="connsiteY9" fmla="*/ 159543 h 1423940"/>
              <a:gd name="connsiteX10" fmla="*/ 321442 w 597667"/>
              <a:gd name="connsiteY10" fmla="*/ 140493 h 1423940"/>
              <a:gd name="connsiteX11" fmla="*/ 297629 w 597667"/>
              <a:gd name="connsiteY11" fmla="*/ 109537 h 1423940"/>
              <a:gd name="connsiteX12" fmla="*/ 276198 w 597667"/>
              <a:gd name="connsiteY12" fmla="*/ 90487 h 1423940"/>
              <a:gd name="connsiteX13" fmla="*/ 219048 w 597667"/>
              <a:gd name="connsiteY13" fmla="*/ 47625 h 1423940"/>
              <a:gd name="connsiteX14" fmla="*/ 402404 w 597667"/>
              <a:gd name="connsiteY14" fmla="*/ 0 h 1423940"/>
              <a:gd name="connsiteX15" fmla="*/ 478604 w 597667"/>
              <a:gd name="connsiteY15" fmla="*/ 66675 h 1423940"/>
              <a:gd name="connsiteX16" fmla="*/ 516704 w 597667"/>
              <a:gd name="connsiteY16" fmla="*/ 100012 h 1423940"/>
              <a:gd name="connsiteX17" fmla="*/ 554804 w 597667"/>
              <a:gd name="connsiteY17" fmla="*/ 138112 h 1423940"/>
              <a:gd name="connsiteX18" fmla="*/ 578617 w 597667"/>
              <a:gd name="connsiteY18" fmla="*/ 166687 h 1423940"/>
              <a:gd name="connsiteX19" fmla="*/ 592904 w 597667"/>
              <a:gd name="connsiteY19" fmla="*/ 190500 h 1423940"/>
              <a:gd name="connsiteX20" fmla="*/ 597667 w 597667"/>
              <a:gd name="connsiteY20" fmla="*/ 209550 h 1423940"/>
              <a:gd name="connsiteX21" fmla="*/ 597667 w 597667"/>
              <a:gd name="connsiteY21" fmla="*/ 228600 h 1423940"/>
              <a:gd name="connsiteX22" fmla="*/ 590523 w 597667"/>
              <a:gd name="connsiteY22" fmla="*/ 247650 h 1423940"/>
              <a:gd name="connsiteX23" fmla="*/ 576236 w 597667"/>
              <a:gd name="connsiteY23" fmla="*/ 266700 h 1423940"/>
              <a:gd name="connsiteX24" fmla="*/ 561948 w 597667"/>
              <a:gd name="connsiteY24" fmla="*/ 276225 h 1423940"/>
              <a:gd name="connsiteX25" fmla="*/ 533373 w 597667"/>
              <a:gd name="connsiteY25" fmla="*/ 295275 h 1423940"/>
              <a:gd name="connsiteX26" fmla="*/ 521467 w 597667"/>
              <a:gd name="connsiteY26" fmla="*/ 311943 h 1423940"/>
              <a:gd name="connsiteX27" fmla="*/ 507179 w 597667"/>
              <a:gd name="connsiteY27" fmla="*/ 350043 h 1423940"/>
              <a:gd name="connsiteX28" fmla="*/ 490511 w 597667"/>
              <a:gd name="connsiteY28" fmla="*/ 411956 h 1423940"/>
              <a:gd name="connsiteX29" fmla="*/ 476223 w 597667"/>
              <a:gd name="connsiteY29" fmla="*/ 495300 h 1423940"/>
              <a:gd name="connsiteX30" fmla="*/ 471461 w 597667"/>
              <a:gd name="connsiteY30" fmla="*/ 542925 h 1423940"/>
              <a:gd name="connsiteX31" fmla="*/ 430979 w 597667"/>
              <a:gd name="connsiteY31" fmla="*/ 702468 h 1423940"/>
              <a:gd name="connsiteX32" fmla="*/ 373829 w 597667"/>
              <a:gd name="connsiteY32" fmla="*/ 842962 h 1423940"/>
              <a:gd name="connsiteX33" fmla="*/ 304773 w 597667"/>
              <a:gd name="connsiteY33" fmla="*/ 1009650 h 1423940"/>
              <a:gd name="connsiteX34" fmla="*/ 242861 w 597667"/>
              <a:gd name="connsiteY34" fmla="*/ 1154906 h 1423940"/>
              <a:gd name="connsiteX35" fmla="*/ 195236 w 597667"/>
              <a:gd name="connsiteY35" fmla="*/ 1281112 h 1423940"/>
              <a:gd name="connsiteX36" fmla="*/ 171215 w 597667"/>
              <a:gd name="connsiteY36" fmla="*/ 1331118 h 1423940"/>
              <a:gd name="connsiteX37" fmla="*/ 142643 w 597667"/>
              <a:gd name="connsiteY37" fmla="*/ 1423940 h 1423940"/>
              <a:gd name="connsiteX38" fmla="*/ 0 w 597667"/>
              <a:gd name="connsiteY38" fmla="*/ 1304925 h 1423940"/>
              <a:gd name="connsiteX39" fmla="*/ 19023 w 597667"/>
              <a:gd name="connsiteY39" fmla="*/ 1252537 h 1423940"/>
              <a:gd name="connsiteX40" fmla="*/ 19023 w 597667"/>
              <a:gd name="connsiteY40" fmla="*/ 1252537 h 1423940"/>
              <a:gd name="connsiteX41" fmla="*/ 99986 w 597667"/>
              <a:gd name="connsiteY41" fmla="*/ 1054893 h 1423940"/>
              <a:gd name="connsiteX42" fmla="*/ 183329 w 597667"/>
              <a:gd name="connsiteY42" fmla="*/ 835818 h 1423940"/>
              <a:gd name="connsiteX0" fmla="*/ 183329 w 597667"/>
              <a:gd name="connsiteY0" fmla="*/ 835818 h 1331118"/>
              <a:gd name="connsiteX1" fmla="*/ 235717 w 597667"/>
              <a:gd name="connsiteY1" fmla="*/ 690562 h 1331118"/>
              <a:gd name="connsiteX2" fmla="*/ 266673 w 597667"/>
              <a:gd name="connsiteY2" fmla="*/ 550068 h 1331118"/>
              <a:gd name="connsiteX3" fmla="*/ 285723 w 597667"/>
              <a:gd name="connsiteY3" fmla="*/ 495300 h 1331118"/>
              <a:gd name="connsiteX4" fmla="*/ 307154 w 597667"/>
              <a:gd name="connsiteY4" fmla="*/ 421481 h 1331118"/>
              <a:gd name="connsiteX5" fmla="*/ 326204 w 597667"/>
              <a:gd name="connsiteY5" fmla="*/ 335756 h 1331118"/>
              <a:gd name="connsiteX6" fmla="*/ 333348 w 597667"/>
              <a:gd name="connsiteY6" fmla="*/ 278606 h 1331118"/>
              <a:gd name="connsiteX7" fmla="*/ 335729 w 597667"/>
              <a:gd name="connsiteY7" fmla="*/ 228600 h 1331118"/>
              <a:gd name="connsiteX8" fmla="*/ 335729 w 597667"/>
              <a:gd name="connsiteY8" fmla="*/ 185737 h 1331118"/>
              <a:gd name="connsiteX9" fmla="*/ 330967 w 597667"/>
              <a:gd name="connsiteY9" fmla="*/ 159543 h 1331118"/>
              <a:gd name="connsiteX10" fmla="*/ 321442 w 597667"/>
              <a:gd name="connsiteY10" fmla="*/ 140493 h 1331118"/>
              <a:gd name="connsiteX11" fmla="*/ 297629 w 597667"/>
              <a:gd name="connsiteY11" fmla="*/ 109537 h 1331118"/>
              <a:gd name="connsiteX12" fmla="*/ 276198 w 597667"/>
              <a:gd name="connsiteY12" fmla="*/ 90487 h 1331118"/>
              <a:gd name="connsiteX13" fmla="*/ 219048 w 597667"/>
              <a:gd name="connsiteY13" fmla="*/ 47625 h 1331118"/>
              <a:gd name="connsiteX14" fmla="*/ 402404 w 597667"/>
              <a:gd name="connsiteY14" fmla="*/ 0 h 1331118"/>
              <a:gd name="connsiteX15" fmla="*/ 478604 w 597667"/>
              <a:gd name="connsiteY15" fmla="*/ 66675 h 1331118"/>
              <a:gd name="connsiteX16" fmla="*/ 516704 w 597667"/>
              <a:gd name="connsiteY16" fmla="*/ 100012 h 1331118"/>
              <a:gd name="connsiteX17" fmla="*/ 554804 w 597667"/>
              <a:gd name="connsiteY17" fmla="*/ 138112 h 1331118"/>
              <a:gd name="connsiteX18" fmla="*/ 578617 w 597667"/>
              <a:gd name="connsiteY18" fmla="*/ 166687 h 1331118"/>
              <a:gd name="connsiteX19" fmla="*/ 592904 w 597667"/>
              <a:gd name="connsiteY19" fmla="*/ 190500 h 1331118"/>
              <a:gd name="connsiteX20" fmla="*/ 597667 w 597667"/>
              <a:gd name="connsiteY20" fmla="*/ 209550 h 1331118"/>
              <a:gd name="connsiteX21" fmla="*/ 597667 w 597667"/>
              <a:gd name="connsiteY21" fmla="*/ 228600 h 1331118"/>
              <a:gd name="connsiteX22" fmla="*/ 590523 w 597667"/>
              <a:gd name="connsiteY22" fmla="*/ 247650 h 1331118"/>
              <a:gd name="connsiteX23" fmla="*/ 576236 w 597667"/>
              <a:gd name="connsiteY23" fmla="*/ 266700 h 1331118"/>
              <a:gd name="connsiteX24" fmla="*/ 561948 w 597667"/>
              <a:gd name="connsiteY24" fmla="*/ 276225 h 1331118"/>
              <a:gd name="connsiteX25" fmla="*/ 533373 w 597667"/>
              <a:gd name="connsiteY25" fmla="*/ 295275 h 1331118"/>
              <a:gd name="connsiteX26" fmla="*/ 521467 w 597667"/>
              <a:gd name="connsiteY26" fmla="*/ 311943 h 1331118"/>
              <a:gd name="connsiteX27" fmla="*/ 507179 w 597667"/>
              <a:gd name="connsiteY27" fmla="*/ 350043 h 1331118"/>
              <a:gd name="connsiteX28" fmla="*/ 490511 w 597667"/>
              <a:gd name="connsiteY28" fmla="*/ 411956 h 1331118"/>
              <a:gd name="connsiteX29" fmla="*/ 476223 w 597667"/>
              <a:gd name="connsiteY29" fmla="*/ 495300 h 1331118"/>
              <a:gd name="connsiteX30" fmla="*/ 471461 w 597667"/>
              <a:gd name="connsiteY30" fmla="*/ 542925 h 1331118"/>
              <a:gd name="connsiteX31" fmla="*/ 430979 w 597667"/>
              <a:gd name="connsiteY31" fmla="*/ 702468 h 1331118"/>
              <a:gd name="connsiteX32" fmla="*/ 373829 w 597667"/>
              <a:gd name="connsiteY32" fmla="*/ 842962 h 1331118"/>
              <a:gd name="connsiteX33" fmla="*/ 304773 w 597667"/>
              <a:gd name="connsiteY33" fmla="*/ 1009650 h 1331118"/>
              <a:gd name="connsiteX34" fmla="*/ 242861 w 597667"/>
              <a:gd name="connsiteY34" fmla="*/ 1154906 h 1331118"/>
              <a:gd name="connsiteX35" fmla="*/ 195236 w 597667"/>
              <a:gd name="connsiteY35" fmla="*/ 1281112 h 1331118"/>
              <a:gd name="connsiteX36" fmla="*/ 171215 w 597667"/>
              <a:gd name="connsiteY36" fmla="*/ 1331118 h 1331118"/>
              <a:gd name="connsiteX37" fmla="*/ 0 w 597667"/>
              <a:gd name="connsiteY37" fmla="*/ 1304925 h 1331118"/>
              <a:gd name="connsiteX38" fmla="*/ 19023 w 597667"/>
              <a:gd name="connsiteY38" fmla="*/ 1252537 h 1331118"/>
              <a:gd name="connsiteX39" fmla="*/ 19023 w 597667"/>
              <a:gd name="connsiteY39" fmla="*/ 1252537 h 1331118"/>
              <a:gd name="connsiteX40" fmla="*/ 99986 w 597667"/>
              <a:gd name="connsiteY40" fmla="*/ 1054893 h 1331118"/>
              <a:gd name="connsiteX41" fmla="*/ 183329 w 597667"/>
              <a:gd name="connsiteY41" fmla="*/ 835818 h 1331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97667" h="1331118">
                <a:moveTo>
                  <a:pt x="183329" y="835818"/>
                </a:moveTo>
                <a:lnTo>
                  <a:pt x="235717" y="690562"/>
                </a:lnTo>
                <a:lnTo>
                  <a:pt x="266673" y="550068"/>
                </a:lnTo>
                <a:lnTo>
                  <a:pt x="285723" y="495300"/>
                </a:lnTo>
                <a:lnTo>
                  <a:pt x="307154" y="421481"/>
                </a:lnTo>
                <a:lnTo>
                  <a:pt x="326204" y="335756"/>
                </a:lnTo>
                <a:lnTo>
                  <a:pt x="333348" y="278606"/>
                </a:lnTo>
                <a:lnTo>
                  <a:pt x="335729" y="228600"/>
                </a:lnTo>
                <a:lnTo>
                  <a:pt x="335729" y="185737"/>
                </a:lnTo>
                <a:lnTo>
                  <a:pt x="330967" y="159543"/>
                </a:lnTo>
                <a:lnTo>
                  <a:pt x="321442" y="140493"/>
                </a:lnTo>
                <a:lnTo>
                  <a:pt x="297629" y="109537"/>
                </a:lnTo>
                <a:lnTo>
                  <a:pt x="276198" y="90487"/>
                </a:lnTo>
                <a:lnTo>
                  <a:pt x="219048" y="47625"/>
                </a:lnTo>
                <a:lnTo>
                  <a:pt x="402404" y="0"/>
                </a:lnTo>
                <a:lnTo>
                  <a:pt x="478604" y="66675"/>
                </a:lnTo>
                <a:lnTo>
                  <a:pt x="516704" y="100012"/>
                </a:lnTo>
                <a:lnTo>
                  <a:pt x="554804" y="138112"/>
                </a:lnTo>
                <a:lnTo>
                  <a:pt x="578617" y="166687"/>
                </a:lnTo>
                <a:lnTo>
                  <a:pt x="592904" y="190500"/>
                </a:lnTo>
                <a:lnTo>
                  <a:pt x="597667" y="209550"/>
                </a:lnTo>
                <a:lnTo>
                  <a:pt x="597667" y="228600"/>
                </a:lnTo>
                <a:lnTo>
                  <a:pt x="590523" y="247650"/>
                </a:lnTo>
                <a:lnTo>
                  <a:pt x="576236" y="266700"/>
                </a:lnTo>
                <a:lnTo>
                  <a:pt x="561948" y="276225"/>
                </a:lnTo>
                <a:lnTo>
                  <a:pt x="533373" y="295275"/>
                </a:lnTo>
                <a:lnTo>
                  <a:pt x="521467" y="311943"/>
                </a:lnTo>
                <a:lnTo>
                  <a:pt x="507179" y="350043"/>
                </a:lnTo>
                <a:lnTo>
                  <a:pt x="490511" y="411956"/>
                </a:lnTo>
                <a:lnTo>
                  <a:pt x="476223" y="495300"/>
                </a:lnTo>
                <a:lnTo>
                  <a:pt x="471461" y="542925"/>
                </a:lnTo>
                <a:lnTo>
                  <a:pt x="430979" y="702468"/>
                </a:lnTo>
                <a:lnTo>
                  <a:pt x="373829" y="842962"/>
                </a:lnTo>
                <a:lnTo>
                  <a:pt x="304773" y="1009650"/>
                </a:lnTo>
                <a:lnTo>
                  <a:pt x="242861" y="1154906"/>
                </a:lnTo>
                <a:lnTo>
                  <a:pt x="195236" y="1281112"/>
                </a:lnTo>
                <a:lnTo>
                  <a:pt x="171215" y="1331118"/>
                </a:lnTo>
                <a:lnTo>
                  <a:pt x="0" y="1304925"/>
                </a:lnTo>
                <a:lnTo>
                  <a:pt x="19023" y="1252537"/>
                </a:lnTo>
                <a:lnTo>
                  <a:pt x="19023" y="1252537"/>
                </a:lnTo>
                <a:lnTo>
                  <a:pt x="99986" y="1054893"/>
                </a:lnTo>
                <a:lnTo>
                  <a:pt x="183329" y="83581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A0D84EB-FB6C-49A6-820D-D31DCDB417AC}"/>
              </a:ext>
            </a:extLst>
          </p:cNvPr>
          <p:cNvSpPr/>
          <p:nvPr/>
        </p:nvSpPr>
        <p:spPr>
          <a:xfrm>
            <a:off x="3673476" y="4232275"/>
            <a:ext cx="4551363" cy="541338"/>
          </a:xfrm>
          <a:custGeom>
            <a:avLst/>
            <a:gdLst>
              <a:gd name="connsiteX0" fmla="*/ 1938528 w 4550055"/>
              <a:gd name="connsiteY0" fmla="*/ 113386 h 541325"/>
              <a:gd name="connsiteX1" fmla="*/ 2318919 w 4550055"/>
              <a:gd name="connsiteY1" fmla="*/ 91440 h 541325"/>
              <a:gd name="connsiteX2" fmla="*/ 2505456 w 4550055"/>
              <a:gd name="connsiteY2" fmla="*/ 69495 h 541325"/>
              <a:gd name="connsiteX3" fmla="*/ 2790749 w 4550055"/>
              <a:gd name="connsiteY3" fmla="*/ 65837 h 541325"/>
              <a:gd name="connsiteX4" fmla="*/ 3035808 w 4550055"/>
              <a:gd name="connsiteY4" fmla="*/ 54864 h 541325"/>
              <a:gd name="connsiteX5" fmla="*/ 3211373 w 4550055"/>
              <a:gd name="connsiteY5" fmla="*/ 43891 h 541325"/>
              <a:gd name="connsiteX6" fmla="*/ 3551530 w 4550055"/>
              <a:gd name="connsiteY6" fmla="*/ 47549 h 541325"/>
              <a:gd name="connsiteX7" fmla="*/ 3781959 w 4550055"/>
              <a:gd name="connsiteY7" fmla="*/ 43891 h 541325"/>
              <a:gd name="connsiteX8" fmla="*/ 3942893 w 4550055"/>
              <a:gd name="connsiteY8" fmla="*/ 47549 h 541325"/>
              <a:gd name="connsiteX9" fmla="*/ 4052621 w 4550055"/>
              <a:gd name="connsiteY9" fmla="*/ 40234 h 541325"/>
              <a:gd name="connsiteX10" fmla="*/ 4144061 w 4550055"/>
              <a:gd name="connsiteY10" fmla="*/ 18288 h 541325"/>
              <a:gd name="connsiteX11" fmla="*/ 4191610 w 4550055"/>
              <a:gd name="connsiteY11" fmla="*/ 0 h 541325"/>
              <a:gd name="connsiteX12" fmla="*/ 4231843 w 4550055"/>
              <a:gd name="connsiteY12" fmla="*/ 0 h 541325"/>
              <a:gd name="connsiteX13" fmla="*/ 4286707 w 4550055"/>
              <a:gd name="connsiteY13" fmla="*/ 7315 h 541325"/>
              <a:gd name="connsiteX14" fmla="*/ 4345229 w 4550055"/>
              <a:gd name="connsiteY14" fmla="*/ 32919 h 541325"/>
              <a:gd name="connsiteX15" fmla="*/ 4403751 w 4550055"/>
              <a:gd name="connsiteY15" fmla="*/ 65837 h 541325"/>
              <a:gd name="connsiteX16" fmla="*/ 4454957 w 4550055"/>
              <a:gd name="connsiteY16" fmla="*/ 102413 h 541325"/>
              <a:gd name="connsiteX17" fmla="*/ 4487875 w 4550055"/>
              <a:gd name="connsiteY17" fmla="*/ 131674 h 541325"/>
              <a:gd name="connsiteX18" fmla="*/ 4509821 w 4550055"/>
              <a:gd name="connsiteY18" fmla="*/ 160935 h 541325"/>
              <a:gd name="connsiteX19" fmla="*/ 4531767 w 4550055"/>
              <a:gd name="connsiteY19" fmla="*/ 197511 h 541325"/>
              <a:gd name="connsiteX20" fmla="*/ 4546397 w 4550055"/>
              <a:gd name="connsiteY20" fmla="*/ 230429 h 541325"/>
              <a:gd name="connsiteX21" fmla="*/ 4550055 w 4550055"/>
              <a:gd name="connsiteY21" fmla="*/ 248717 h 541325"/>
              <a:gd name="connsiteX22" fmla="*/ 4546397 w 4550055"/>
              <a:gd name="connsiteY22" fmla="*/ 277978 h 541325"/>
              <a:gd name="connsiteX23" fmla="*/ 4528109 w 4550055"/>
              <a:gd name="connsiteY23" fmla="*/ 307239 h 541325"/>
              <a:gd name="connsiteX24" fmla="*/ 4502506 w 4550055"/>
              <a:gd name="connsiteY24" fmla="*/ 318211 h 541325"/>
              <a:gd name="connsiteX25" fmla="*/ 4447642 w 4550055"/>
              <a:gd name="connsiteY25" fmla="*/ 321869 h 541325"/>
              <a:gd name="connsiteX26" fmla="*/ 4337914 w 4550055"/>
              <a:gd name="connsiteY26" fmla="*/ 307239 h 541325"/>
              <a:gd name="connsiteX27" fmla="*/ 4198925 w 4550055"/>
              <a:gd name="connsiteY27" fmla="*/ 292608 h 541325"/>
              <a:gd name="connsiteX28" fmla="*/ 3946551 w 4550055"/>
              <a:gd name="connsiteY28" fmla="*/ 267005 h 541325"/>
              <a:gd name="connsiteX29" fmla="*/ 3610051 w 4550055"/>
              <a:gd name="connsiteY29" fmla="*/ 248717 h 541325"/>
              <a:gd name="connsiteX30" fmla="*/ 3361335 w 4550055"/>
              <a:gd name="connsiteY30" fmla="*/ 245059 h 541325"/>
              <a:gd name="connsiteX31" fmla="*/ 3160167 w 4550055"/>
              <a:gd name="connsiteY31" fmla="*/ 248717 h 541325"/>
              <a:gd name="connsiteX32" fmla="*/ 2944368 w 4550055"/>
              <a:gd name="connsiteY32" fmla="*/ 248717 h 541325"/>
              <a:gd name="connsiteX33" fmla="*/ 2640787 w 4550055"/>
              <a:gd name="connsiteY33" fmla="*/ 259690 h 541325"/>
              <a:gd name="connsiteX34" fmla="*/ 2435962 w 4550055"/>
              <a:gd name="connsiteY34" fmla="*/ 267005 h 541325"/>
              <a:gd name="connsiteX35" fmla="*/ 2117751 w 4550055"/>
              <a:gd name="connsiteY35" fmla="*/ 270663 h 541325"/>
              <a:gd name="connsiteX36" fmla="*/ 1887322 w 4550055"/>
              <a:gd name="connsiteY36" fmla="*/ 281635 h 541325"/>
              <a:gd name="connsiteX37" fmla="*/ 1700784 w 4550055"/>
              <a:gd name="connsiteY37" fmla="*/ 299923 h 541325"/>
              <a:gd name="connsiteX38" fmla="*/ 1554480 w 4550055"/>
              <a:gd name="connsiteY38" fmla="*/ 321869 h 541325"/>
              <a:gd name="connsiteX39" fmla="*/ 1463040 w 4550055"/>
              <a:gd name="connsiteY39" fmla="*/ 336499 h 541325"/>
              <a:gd name="connsiteX40" fmla="*/ 1287475 w 4550055"/>
              <a:gd name="connsiteY40" fmla="*/ 376733 h 541325"/>
              <a:gd name="connsiteX41" fmla="*/ 1046074 w 4550055"/>
              <a:gd name="connsiteY41" fmla="*/ 427939 h 541325"/>
              <a:gd name="connsiteX42" fmla="*/ 779069 w 4550055"/>
              <a:gd name="connsiteY42" fmla="*/ 493776 h 541325"/>
              <a:gd name="connsiteX43" fmla="*/ 636423 w 4550055"/>
              <a:gd name="connsiteY43" fmla="*/ 534010 h 541325"/>
              <a:gd name="connsiteX44" fmla="*/ 592531 w 4550055"/>
              <a:gd name="connsiteY44" fmla="*/ 541325 h 541325"/>
              <a:gd name="connsiteX45" fmla="*/ 552298 w 4550055"/>
              <a:gd name="connsiteY45" fmla="*/ 541325 h 541325"/>
              <a:gd name="connsiteX46" fmla="*/ 504749 w 4550055"/>
              <a:gd name="connsiteY46" fmla="*/ 534010 h 541325"/>
              <a:gd name="connsiteX47" fmla="*/ 442570 w 4550055"/>
              <a:gd name="connsiteY47" fmla="*/ 515722 h 541325"/>
              <a:gd name="connsiteX48" fmla="*/ 354787 w 4550055"/>
              <a:gd name="connsiteY48" fmla="*/ 475488 h 541325"/>
              <a:gd name="connsiteX49" fmla="*/ 237744 w 4550055"/>
              <a:gd name="connsiteY49" fmla="*/ 409651 h 541325"/>
              <a:gd name="connsiteX50" fmla="*/ 95098 w 4550055"/>
              <a:gd name="connsiteY50" fmla="*/ 303581 h 541325"/>
              <a:gd name="connsiteX51" fmla="*/ 36576 w 4550055"/>
              <a:gd name="connsiteY51" fmla="*/ 256032 h 541325"/>
              <a:gd name="connsiteX52" fmla="*/ 21946 w 4550055"/>
              <a:gd name="connsiteY52" fmla="*/ 241402 h 541325"/>
              <a:gd name="connsiteX53" fmla="*/ 0 w 4550055"/>
              <a:gd name="connsiteY53" fmla="*/ 201168 h 541325"/>
              <a:gd name="connsiteX54" fmla="*/ 0 w 4550055"/>
              <a:gd name="connsiteY54" fmla="*/ 190195 h 541325"/>
              <a:gd name="connsiteX55" fmla="*/ 7315 w 4550055"/>
              <a:gd name="connsiteY55" fmla="*/ 175565 h 541325"/>
              <a:gd name="connsiteX56" fmla="*/ 21946 w 4550055"/>
              <a:gd name="connsiteY56" fmla="*/ 175565 h 541325"/>
              <a:gd name="connsiteX57" fmla="*/ 95098 w 4550055"/>
              <a:gd name="connsiteY57" fmla="*/ 212141 h 541325"/>
              <a:gd name="connsiteX58" fmla="*/ 182880 w 4550055"/>
              <a:gd name="connsiteY58" fmla="*/ 241402 h 541325"/>
              <a:gd name="connsiteX59" fmla="*/ 285293 w 4550055"/>
              <a:gd name="connsiteY59" fmla="*/ 270663 h 541325"/>
              <a:gd name="connsiteX60" fmla="*/ 398679 w 4550055"/>
              <a:gd name="connsiteY60" fmla="*/ 288951 h 541325"/>
              <a:gd name="connsiteX61" fmla="*/ 449885 w 4550055"/>
              <a:gd name="connsiteY61" fmla="*/ 292608 h 541325"/>
              <a:gd name="connsiteX62" fmla="*/ 519379 w 4550055"/>
              <a:gd name="connsiteY62" fmla="*/ 296266 h 541325"/>
              <a:gd name="connsiteX63" fmla="*/ 676656 w 4550055"/>
              <a:gd name="connsiteY63" fmla="*/ 277978 h 541325"/>
              <a:gd name="connsiteX64" fmla="*/ 1020471 w 4550055"/>
              <a:gd name="connsiteY64" fmla="*/ 230429 h 541325"/>
              <a:gd name="connsiteX65" fmla="*/ 1371600 w 4550055"/>
              <a:gd name="connsiteY65" fmla="*/ 179223 h 541325"/>
              <a:gd name="connsiteX66" fmla="*/ 1558138 w 4550055"/>
              <a:gd name="connsiteY66" fmla="*/ 135331 h 541325"/>
              <a:gd name="connsiteX67" fmla="*/ 1938528 w 4550055"/>
              <a:gd name="connsiteY67" fmla="*/ 113386 h 541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550055" h="541325">
                <a:moveTo>
                  <a:pt x="1938528" y="113386"/>
                </a:moveTo>
                <a:lnTo>
                  <a:pt x="2318919" y="91440"/>
                </a:lnTo>
                <a:lnTo>
                  <a:pt x="2505456" y="69495"/>
                </a:lnTo>
                <a:lnTo>
                  <a:pt x="2790749" y="65837"/>
                </a:lnTo>
                <a:lnTo>
                  <a:pt x="3035808" y="54864"/>
                </a:lnTo>
                <a:lnTo>
                  <a:pt x="3211373" y="43891"/>
                </a:lnTo>
                <a:lnTo>
                  <a:pt x="3551530" y="47549"/>
                </a:lnTo>
                <a:lnTo>
                  <a:pt x="3781959" y="43891"/>
                </a:lnTo>
                <a:lnTo>
                  <a:pt x="3942893" y="47549"/>
                </a:lnTo>
                <a:lnTo>
                  <a:pt x="4052621" y="40234"/>
                </a:lnTo>
                <a:lnTo>
                  <a:pt x="4144061" y="18288"/>
                </a:lnTo>
                <a:lnTo>
                  <a:pt x="4191610" y="0"/>
                </a:lnTo>
                <a:lnTo>
                  <a:pt x="4231843" y="0"/>
                </a:lnTo>
                <a:lnTo>
                  <a:pt x="4286707" y="7315"/>
                </a:lnTo>
                <a:lnTo>
                  <a:pt x="4345229" y="32919"/>
                </a:lnTo>
                <a:lnTo>
                  <a:pt x="4403751" y="65837"/>
                </a:lnTo>
                <a:lnTo>
                  <a:pt x="4454957" y="102413"/>
                </a:lnTo>
                <a:lnTo>
                  <a:pt x="4487875" y="131674"/>
                </a:lnTo>
                <a:lnTo>
                  <a:pt x="4509821" y="160935"/>
                </a:lnTo>
                <a:lnTo>
                  <a:pt x="4531767" y="197511"/>
                </a:lnTo>
                <a:lnTo>
                  <a:pt x="4546397" y="230429"/>
                </a:lnTo>
                <a:lnTo>
                  <a:pt x="4550055" y="248717"/>
                </a:lnTo>
                <a:lnTo>
                  <a:pt x="4546397" y="277978"/>
                </a:lnTo>
                <a:lnTo>
                  <a:pt x="4528109" y="307239"/>
                </a:lnTo>
                <a:lnTo>
                  <a:pt x="4502506" y="318211"/>
                </a:lnTo>
                <a:lnTo>
                  <a:pt x="4447642" y="321869"/>
                </a:lnTo>
                <a:lnTo>
                  <a:pt x="4337914" y="307239"/>
                </a:lnTo>
                <a:lnTo>
                  <a:pt x="4198925" y="292608"/>
                </a:lnTo>
                <a:lnTo>
                  <a:pt x="3946551" y="267005"/>
                </a:lnTo>
                <a:lnTo>
                  <a:pt x="3610051" y="248717"/>
                </a:lnTo>
                <a:lnTo>
                  <a:pt x="3361335" y="245059"/>
                </a:lnTo>
                <a:lnTo>
                  <a:pt x="3160167" y="248717"/>
                </a:lnTo>
                <a:lnTo>
                  <a:pt x="2944368" y="248717"/>
                </a:lnTo>
                <a:lnTo>
                  <a:pt x="2640787" y="259690"/>
                </a:lnTo>
                <a:lnTo>
                  <a:pt x="2435962" y="267005"/>
                </a:lnTo>
                <a:lnTo>
                  <a:pt x="2117751" y="270663"/>
                </a:lnTo>
                <a:lnTo>
                  <a:pt x="1887322" y="281635"/>
                </a:lnTo>
                <a:lnTo>
                  <a:pt x="1700784" y="299923"/>
                </a:lnTo>
                <a:lnTo>
                  <a:pt x="1554480" y="321869"/>
                </a:lnTo>
                <a:lnTo>
                  <a:pt x="1463040" y="336499"/>
                </a:lnTo>
                <a:lnTo>
                  <a:pt x="1287475" y="376733"/>
                </a:lnTo>
                <a:lnTo>
                  <a:pt x="1046074" y="427939"/>
                </a:lnTo>
                <a:lnTo>
                  <a:pt x="779069" y="493776"/>
                </a:lnTo>
                <a:lnTo>
                  <a:pt x="636423" y="534010"/>
                </a:lnTo>
                <a:lnTo>
                  <a:pt x="592531" y="541325"/>
                </a:lnTo>
                <a:lnTo>
                  <a:pt x="552298" y="541325"/>
                </a:lnTo>
                <a:lnTo>
                  <a:pt x="504749" y="534010"/>
                </a:lnTo>
                <a:lnTo>
                  <a:pt x="442570" y="515722"/>
                </a:lnTo>
                <a:lnTo>
                  <a:pt x="354787" y="475488"/>
                </a:lnTo>
                <a:lnTo>
                  <a:pt x="237744" y="409651"/>
                </a:lnTo>
                <a:lnTo>
                  <a:pt x="95098" y="303581"/>
                </a:lnTo>
                <a:lnTo>
                  <a:pt x="36576" y="256032"/>
                </a:lnTo>
                <a:lnTo>
                  <a:pt x="21946" y="241402"/>
                </a:lnTo>
                <a:lnTo>
                  <a:pt x="0" y="201168"/>
                </a:lnTo>
                <a:lnTo>
                  <a:pt x="0" y="190195"/>
                </a:lnTo>
                <a:lnTo>
                  <a:pt x="7315" y="175565"/>
                </a:lnTo>
                <a:lnTo>
                  <a:pt x="21946" y="175565"/>
                </a:lnTo>
                <a:lnTo>
                  <a:pt x="95098" y="212141"/>
                </a:lnTo>
                <a:lnTo>
                  <a:pt x="182880" y="241402"/>
                </a:lnTo>
                <a:lnTo>
                  <a:pt x="285293" y="270663"/>
                </a:lnTo>
                <a:lnTo>
                  <a:pt x="398679" y="288951"/>
                </a:lnTo>
                <a:lnTo>
                  <a:pt x="449885" y="292608"/>
                </a:lnTo>
                <a:lnTo>
                  <a:pt x="519379" y="296266"/>
                </a:lnTo>
                <a:lnTo>
                  <a:pt x="676656" y="277978"/>
                </a:lnTo>
                <a:lnTo>
                  <a:pt x="1020471" y="230429"/>
                </a:lnTo>
                <a:lnTo>
                  <a:pt x="1371600" y="179223"/>
                </a:lnTo>
                <a:lnTo>
                  <a:pt x="1558138" y="135331"/>
                </a:lnTo>
                <a:lnTo>
                  <a:pt x="1938528" y="11338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F50D4DB3-878E-4785-8763-789D842FAE9D}"/>
              </a:ext>
            </a:extLst>
          </p:cNvPr>
          <p:cNvGrpSpPr/>
          <p:nvPr/>
        </p:nvGrpSpPr>
        <p:grpSpPr>
          <a:xfrm>
            <a:off x="3673476" y="1392239"/>
            <a:ext cx="4551363" cy="4641850"/>
            <a:chOff x="3673476" y="1392239"/>
            <a:chExt cx="4551363" cy="4641850"/>
          </a:xfrm>
        </p:grpSpPr>
        <p:sp>
          <p:nvSpPr>
            <p:cNvPr id="14" name="フリーフォーム 17">
              <a:extLst>
                <a:ext uri="{FF2B5EF4-FFF2-40B4-BE49-F238E27FC236}">
                  <a16:creationId xmlns:a16="http://schemas.microsoft.com/office/drawing/2014/main" id="{9C06715E-1BCA-4BB2-B705-929D08C2D233}"/>
                </a:ext>
              </a:extLst>
            </p:cNvPr>
            <p:cNvSpPr/>
            <p:nvPr/>
          </p:nvSpPr>
          <p:spPr>
            <a:xfrm>
              <a:off x="4903788" y="1817689"/>
              <a:ext cx="2335212" cy="536575"/>
            </a:xfrm>
            <a:custGeom>
              <a:avLst/>
              <a:gdLst>
                <a:gd name="connsiteX0" fmla="*/ 828675 w 2336006"/>
                <a:gd name="connsiteY0" fmla="*/ 438150 h 538162"/>
                <a:gd name="connsiteX1" fmla="*/ 1026319 w 2336006"/>
                <a:gd name="connsiteY1" fmla="*/ 397669 h 538162"/>
                <a:gd name="connsiteX2" fmla="*/ 1116806 w 2336006"/>
                <a:gd name="connsiteY2" fmla="*/ 378619 h 538162"/>
                <a:gd name="connsiteX3" fmla="*/ 1345406 w 2336006"/>
                <a:gd name="connsiteY3" fmla="*/ 335756 h 538162"/>
                <a:gd name="connsiteX4" fmla="*/ 1624012 w 2336006"/>
                <a:gd name="connsiteY4" fmla="*/ 302419 h 538162"/>
                <a:gd name="connsiteX5" fmla="*/ 1921669 w 2336006"/>
                <a:gd name="connsiteY5" fmla="*/ 266700 h 538162"/>
                <a:gd name="connsiteX6" fmla="*/ 2181225 w 2336006"/>
                <a:gd name="connsiteY6" fmla="*/ 235744 h 538162"/>
                <a:gd name="connsiteX7" fmla="*/ 2269331 w 2336006"/>
                <a:gd name="connsiteY7" fmla="*/ 223837 h 538162"/>
                <a:gd name="connsiteX8" fmla="*/ 2312194 w 2336006"/>
                <a:gd name="connsiteY8" fmla="*/ 209550 h 538162"/>
                <a:gd name="connsiteX9" fmla="*/ 2328862 w 2336006"/>
                <a:gd name="connsiteY9" fmla="*/ 195262 h 538162"/>
                <a:gd name="connsiteX10" fmla="*/ 2336006 w 2336006"/>
                <a:gd name="connsiteY10" fmla="*/ 180975 h 538162"/>
                <a:gd name="connsiteX11" fmla="*/ 2336006 w 2336006"/>
                <a:gd name="connsiteY11" fmla="*/ 171450 h 538162"/>
                <a:gd name="connsiteX12" fmla="*/ 2326481 w 2336006"/>
                <a:gd name="connsiteY12" fmla="*/ 150019 h 538162"/>
                <a:gd name="connsiteX13" fmla="*/ 2305050 w 2336006"/>
                <a:gd name="connsiteY13" fmla="*/ 121444 h 538162"/>
                <a:gd name="connsiteX14" fmla="*/ 2247900 w 2336006"/>
                <a:gd name="connsiteY14" fmla="*/ 78581 h 538162"/>
                <a:gd name="connsiteX15" fmla="*/ 2197894 w 2336006"/>
                <a:gd name="connsiteY15" fmla="*/ 54769 h 538162"/>
                <a:gd name="connsiteX16" fmla="*/ 2107406 w 2336006"/>
                <a:gd name="connsiteY16" fmla="*/ 23812 h 538162"/>
                <a:gd name="connsiteX17" fmla="*/ 2026444 w 2336006"/>
                <a:gd name="connsiteY17" fmla="*/ 4762 h 538162"/>
                <a:gd name="connsiteX18" fmla="*/ 1950244 w 2336006"/>
                <a:gd name="connsiteY18" fmla="*/ 0 h 538162"/>
                <a:gd name="connsiteX19" fmla="*/ 1926431 w 2336006"/>
                <a:gd name="connsiteY19" fmla="*/ 14287 h 538162"/>
                <a:gd name="connsiteX20" fmla="*/ 1905000 w 2336006"/>
                <a:gd name="connsiteY20" fmla="*/ 30956 h 538162"/>
                <a:gd name="connsiteX21" fmla="*/ 1857375 w 2336006"/>
                <a:gd name="connsiteY21" fmla="*/ 61912 h 538162"/>
                <a:gd name="connsiteX22" fmla="*/ 1776412 w 2336006"/>
                <a:gd name="connsiteY22" fmla="*/ 100012 h 538162"/>
                <a:gd name="connsiteX23" fmla="*/ 1702594 w 2336006"/>
                <a:gd name="connsiteY23" fmla="*/ 123825 h 538162"/>
                <a:gd name="connsiteX24" fmla="*/ 1554956 w 2336006"/>
                <a:gd name="connsiteY24" fmla="*/ 152400 h 538162"/>
                <a:gd name="connsiteX25" fmla="*/ 1412081 w 2336006"/>
                <a:gd name="connsiteY25" fmla="*/ 171450 h 538162"/>
                <a:gd name="connsiteX26" fmla="*/ 1295400 w 2336006"/>
                <a:gd name="connsiteY26" fmla="*/ 185737 h 538162"/>
                <a:gd name="connsiteX27" fmla="*/ 1033462 w 2336006"/>
                <a:gd name="connsiteY27" fmla="*/ 240506 h 538162"/>
                <a:gd name="connsiteX28" fmla="*/ 883444 w 2336006"/>
                <a:gd name="connsiteY28" fmla="*/ 266700 h 538162"/>
                <a:gd name="connsiteX29" fmla="*/ 735806 w 2336006"/>
                <a:gd name="connsiteY29" fmla="*/ 285750 h 538162"/>
                <a:gd name="connsiteX30" fmla="*/ 626269 w 2336006"/>
                <a:gd name="connsiteY30" fmla="*/ 295275 h 538162"/>
                <a:gd name="connsiteX31" fmla="*/ 528637 w 2336006"/>
                <a:gd name="connsiteY31" fmla="*/ 304800 h 538162"/>
                <a:gd name="connsiteX32" fmla="*/ 450056 w 2336006"/>
                <a:gd name="connsiteY32" fmla="*/ 307181 h 538162"/>
                <a:gd name="connsiteX33" fmla="*/ 352425 w 2336006"/>
                <a:gd name="connsiteY33" fmla="*/ 302419 h 538162"/>
                <a:gd name="connsiteX34" fmla="*/ 319087 w 2336006"/>
                <a:gd name="connsiteY34" fmla="*/ 297656 h 538162"/>
                <a:gd name="connsiteX35" fmla="*/ 254794 w 2336006"/>
                <a:gd name="connsiteY35" fmla="*/ 276225 h 538162"/>
                <a:gd name="connsiteX36" fmla="*/ 166687 w 2336006"/>
                <a:gd name="connsiteY36" fmla="*/ 235744 h 538162"/>
                <a:gd name="connsiteX37" fmla="*/ 88106 w 2336006"/>
                <a:gd name="connsiteY37" fmla="*/ 195262 h 538162"/>
                <a:gd name="connsiteX38" fmla="*/ 47625 w 2336006"/>
                <a:gd name="connsiteY38" fmla="*/ 171450 h 538162"/>
                <a:gd name="connsiteX39" fmla="*/ 28575 w 2336006"/>
                <a:gd name="connsiteY39" fmla="*/ 164306 h 538162"/>
                <a:gd name="connsiteX40" fmla="*/ 11906 w 2336006"/>
                <a:gd name="connsiteY40" fmla="*/ 161925 h 538162"/>
                <a:gd name="connsiteX41" fmla="*/ 0 w 2336006"/>
                <a:gd name="connsiteY41" fmla="*/ 166687 h 538162"/>
                <a:gd name="connsiteX42" fmla="*/ 2381 w 2336006"/>
                <a:gd name="connsiteY42" fmla="*/ 185737 h 538162"/>
                <a:gd name="connsiteX43" fmla="*/ 16669 w 2336006"/>
                <a:gd name="connsiteY43" fmla="*/ 214312 h 538162"/>
                <a:gd name="connsiteX44" fmla="*/ 50006 w 2336006"/>
                <a:gd name="connsiteY44" fmla="*/ 266700 h 538162"/>
                <a:gd name="connsiteX45" fmla="*/ 102394 w 2336006"/>
                <a:gd name="connsiteY45" fmla="*/ 328612 h 538162"/>
                <a:gd name="connsiteX46" fmla="*/ 164306 w 2336006"/>
                <a:gd name="connsiteY46" fmla="*/ 392906 h 538162"/>
                <a:gd name="connsiteX47" fmla="*/ 219075 w 2336006"/>
                <a:gd name="connsiteY47" fmla="*/ 440531 h 538162"/>
                <a:gd name="connsiteX48" fmla="*/ 288131 w 2336006"/>
                <a:gd name="connsiteY48" fmla="*/ 485775 h 538162"/>
                <a:gd name="connsiteX49" fmla="*/ 345281 w 2336006"/>
                <a:gd name="connsiteY49" fmla="*/ 514350 h 538162"/>
                <a:gd name="connsiteX50" fmla="*/ 411956 w 2336006"/>
                <a:gd name="connsiteY50" fmla="*/ 538162 h 538162"/>
                <a:gd name="connsiteX51" fmla="*/ 438150 w 2336006"/>
                <a:gd name="connsiteY51" fmla="*/ 535781 h 538162"/>
                <a:gd name="connsiteX52" fmla="*/ 514350 w 2336006"/>
                <a:gd name="connsiteY52" fmla="*/ 511969 h 538162"/>
                <a:gd name="connsiteX53" fmla="*/ 702469 w 2336006"/>
                <a:gd name="connsiteY53" fmla="*/ 464344 h 538162"/>
                <a:gd name="connsiteX54" fmla="*/ 828675 w 2336006"/>
                <a:gd name="connsiteY54" fmla="*/ 438150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36006" h="538162">
                  <a:moveTo>
                    <a:pt x="828675" y="438150"/>
                  </a:moveTo>
                  <a:lnTo>
                    <a:pt x="1026319" y="397669"/>
                  </a:lnTo>
                  <a:lnTo>
                    <a:pt x="1116806" y="378619"/>
                  </a:lnTo>
                  <a:lnTo>
                    <a:pt x="1345406" y="335756"/>
                  </a:lnTo>
                  <a:lnTo>
                    <a:pt x="1624012" y="302419"/>
                  </a:lnTo>
                  <a:lnTo>
                    <a:pt x="1921669" y="266700"/>
                  </a:lnTo>
                  <a:lnTo>
                    <a:pt x="2181225" y="235744"/>
                  </a:lnTo>
                  <a:lnTo>
                    <a:pt x="2269331" y="223837"/>
                  </a:lnTo>
                  <a:lnTo>
                    <a:pt x="2312194" y="209550"/>
                  </a:lnTo>
                  <a:lnTo>
                    <a:pt x="2328862" y="195262"/>
                  </a:lnTo>
                  <a:lnTo>
                    <a:pt x="2336006" y="180975"/>
                  </a:lnTo>
                  <a:lnTo>
                    <a:pt x="2336006" y="171450"/>
                  </a:lnTo>
                  <a:lnTo>
                    <a:pt x="2326481" y="150019"/>
                  </a:lnTo>
                  <a:lnTo>
                    <a:pt x="2305050" y="121444"/>
                  </a:lnTo>
                  <a:lnTo>
                    <a:pt x="2247900" y="78581"/>
                  </a:lnTo>
                  <a:lnTo>
                    <a:pt x="2197894" y="54769"/>
                  </a:lnTo>
                  <a:lnTo>
                    <a:pt x="2107406" y="23812"/>
                  </a:lnTo>
                  <a:lnTo>
                    <a:pt x="2026444" y="4762"/>
                  </a:lnTo>
                  <a:lnTo>
                    <a:pt x="1950244" y="0"/>
                  </a:lnTo>
                  <a:lnTo>
                    <a:pt x="1926431" y="14287"/>
                  </a:lnTo>
                  <a:lnTo>
                    <a:pt x="1905000" y="30956"/>
                  </a:lnTo>
                  <a:lnTo>
                    <a:pt x="1857375" y="61912"/>
                  </a:lnTo>
                  <a:lnTo>
                    <a:pt x="1776412" y="100012"/>
                  </a:lnTo>
                  <a:lnTo>
                    <a:pt x="1702594" y="123825"/>
                  </a:lnTo>
                  <a:lnTo>
                    <a:pt x="1554956" y="152400"/>
                  </a:lnTo>
                  <a:lnTo>
                    <a:pt x="1412081" y="171450"/>
                  </a:lnTo>
                  <a:lnTo>
                    <a:pt x="1295400" y="185737"/>
                  </a:lnTo>
                  <a:lnTo>
                    <a:pt x="1033462" y="240506"/>
                  </a:lnTo>
                  <a:lnTo>
                    <a:pt x="883444" y="266700"/>
                  </a:lnTo>
                  <a:lnTo>
                    <a:pt x="735806" y="285750"/>
                  </a:lnTo>
                  <a:lnTo>
                    <a:pt x="626269" y="295275"/>
                  </a:lnTo>
                  <a:lnTo>
                    <a:pt x="528637" y="304800"/>
                  </a:lnTo>
                  <a:lnTo>
                    <a:pt x="450056" y="307181"/>
                  </a:lnTo>
                  <a:lnTo>
                    <a:pt x="352425" y="302419"/>
                  </a:lnTo>
                  <a:lnTo>
                    <a:pt x="319087" y="297656"/>
                  </a:lnTo>
                  <a:lnTo>
                    <a:pt x="254794" y="276225"/>
                  </a:lnTo>
                  <a:lnTo>
                    <a:pt x="166687" y="235744"/>
                  </a:lnTo>
                  <a:lnTo>
                    <a:pt x="88106" y="195262"/>
                  </a:lnTo>
                  <a:lnTo>
                    <a:pt x="47625" y="171450"/>
                  </a:lnTo>
                  <a:lnTo>
                    <a:pt x="28575" y="164306"/>
                  </a:lnTo>
                  <a:lnTo>
                    <a:pt x="11906" y="161925"/>
                  </a:lnTo>
                  <a:lnTo>
                    <a:pt x="0" y="166687"/>
                  </a:lnTo>
                  <a:lnTo>
                    <a:pt x="2381" y="185737"/>
                  </a:lnTo>
                  <a:lnTo>
                    <a:pt x="16669" y="214312"/>
                  </a:lnTo>
                  <a:lnTo>
                    <a:pt x="50006" y="266700"/>
                  </a:lnTo>
                  <a:lnTo>
                    <a:pt x="102394" y="328612"/>
                  </a:lnTo>
                  <a:lnTo>
                    <a:pt x="164306" y="392906"/>
                  </a:lnTo>
                  <a:lnTo>
                    <a:pt x="219075" y="440531"/>
                  </a:lnTo>
                  <a:lnTo>
                    <a:pt x="288131" y="485775"/>
                  </a:lnTo>
                  <a:lnTo>
                    <a:pt x="345281" y="514350"/>
                  </a:lnTo>
                  <a:lnTo>
                    <a:pt x="411956" y="538162"/>
                  </a:lnTo>
                  <a:lnTo>
                    <a:pt x="438150" y="535781"/>
                  </a:lnTo>
                  <a:lnTo>
                    <a:pt x="514350" y="511969"/>
                  </a:lnTo>
                  <a:lnTo>
                    <a:pt x="702469" y="464344"/>
                  </a:lnTo>
                  <a:lnTo>
                    <a:pt x="828675" y="4381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72CAAF0A-3832-4630-8D12-A690ED53E2F5}"/>
                </a:ext>
              </a:extLst>
            </p:cNvPr>
            <p:cNvSpPr/>
            <p:nvPr/>
          </p:nvSpPr>
          <p:spPr>
            <a:xfrm>
              <a:off x="5792788" y="1392239"/>
              <a:ext cx="493712" cy="1781175"/>
            </a:xfrm>
            <a:custGeom>
              <a:avLst/>
              <a:gdLst>
                <a:gd name="connsiteX0" fmla="*/ 204788 w 492919"/>
                <a:gd name="connsiteY0" fmla="*/ 933450 h 1781175"/>
                <a:gd name="connsiteX1" fmla="*/ 204788 w 492919"/>
                <a:gd name="connsiteY1" fmla="*/ 526257 h 1781175"/>
                <a:gd name="connsiteX2" fmla="*/ 200025 w 492919"/>
                <a:gd name="connsiteY2" fmla="*/ 438150 h 1781175"/>
                <a:gd name="connsiteX3" fmla="*/ 195263 w 492919"/>
                <a:gd name="connsiteY3" fmla="*/ 350044 h 1781175"/>
                <a:gd name="connsiteX4" fmla="*/ 190500 w 492919"/>
                <a:gd name="connsiteY4" fmla="*/ 302419 h 1781175"/>
                <a:gd name="connsiteX5" fmla="*/ 185738 w 492919"/>
                <a:gd name="connsiteY5" fmla="*/ 278607 h 1781175"/>
                <a:gd name="connsiteX6" fmla="*/ 166688 w 492919"/>
                <a:gd name="connsiteY6" fmla="*/ 228600 h 1781175"/>
                <a:gd name="connsiteX7" fmla="*/ 145257 w 492919"/>
                <a:gd name="connsiteY7" fmla="*/ 185738 h 1781175"/>
                <a:gd name="connsiteX8" fmla="*/ 123825 w 492919"/>
                <a:gd name="connsiteY8" fmla="*/ 152400 h 1781175"/>
                <a:gd name="connsiteX9" fmla="*/ 97632 w 492919"/>
                <a:gd name="connsiteY9" fmla="*/ 126207 h 1781175"/>
                <a:gd name="connsiteX10" fmla="*/ 54769 w 492919"/>
                <a:gd name="connsiteY10" fmla="*/ 97632 h 1781175"/>
                <a:gd name="connsiteX11" fmla="*/ 21432 w 492919"/>
                <a:gd name="connsiteY11" fmla="*/ 73819 h 1781175"/>
                <a:gd name="connsiteX12" fmla="*/ 7144 w 492919"/>
                <a:gd name="connsiteY12" fmla="*/ 61913 h 1781175"/>
                <a:gd name="connsiteX13" fmla="*/ 0 w 492919"/>
                <a:gd name="connsiteY13" fmla="*/ 50007 h 1781175"/>
                <a:gd name="connsiteX14" fmla="*/ 0 w 492919"/>
                <a:gd name="connsiteY14" fmla="*/ 40482 h 1781175"/>
                <a:gd name="connsiteX15" fmla="*/ 2382 w 492919"/>
                <a:gd name="connsiteY15" fmla="*/ 30957 h 1781175"/>
                <a:gd name="connsiteX16" fmla="*/ 21432 w 492919"/>
                <a:gd name="connsiteY16" fmla="*/ 16669 h 1781175"/>
                <a:gd name="connsiteX17" fmla="*/ 59532 w 492919"/>
                <a:gd name="connsiteY17" fmla="*/ 7144 h 1781175"/>
                <a:gd name="connsiteX18" fmla="*/ 119063 w 492919"/>
                <a:gd name="connsiteY18" fmla="*/ 0 h 1781175"/>
                <a:gd name="connsiteX19" fmla="*/ 178594 w 492919"/>
                <a:gd name="connsiteY19" fmla="*/ 4763 h 1781175"/>
                <a:gd name="connsiteX20" fmla="*/ 226219 w 492919"/>
                <a:gd name="connsiteY20" fmla="*/ 14288 h 1781175"/>
                <a:gd name="connsiteX21" fmla="*/ 269082 w 492919"/>
                <a:gd name="connsiteY21" fmla="*/ 28575 h 1781175"/>
                <a:gd name="connsiteX22" fmla="*/ 309563 w 492919"/>
                <a:gd name="connsiteY22" fmla="*/ 45244 h 1781175"/>
                <a:gd name="connsiteX23" fmla="*/ 354807 w 492919"/>
                <a:gd name="connsiteY23" fmla="*/ 66675 h 1781175"/>
                <a:gd name="connsiteX24" fmla="*/ 395288 w 492919"/>
                <a:gd name="connsiteY24" fmla="*/ 92869 h 1781175"/>
                <a:gd name="connsiteX25" fmla="*/ 428625 w 492919"/>
                <a:gd name="connsiteY25" fmla="*/ 119063 h 1781175"/>
                <a:gd name="connsiteX26" fmla="*/ 454819 w 492919"/>
                <a:gd name="connsiteY26" fmla="*/ 145257 h 1781175"/>
                <a:gd name="connsiteX27" fmla="*/ 471488 w 492919"/>
                <a:gd name="connsiteY27" fmla="*/ 166688 h 1781175"/>
                <a:gd name="connsiteX28" fmla="*/ 481013 w 492919"/>
                <a:gd name="connsiteY28" fmla="*/ 183357 h 1781175"/>
                <a:gd name="connsiteX29" fmla="*/ 488157 w 492919"/>
                <a:gd name="connsiteY29" fmla="*/ 202407 h 1781175"/>
                <a:gd name="connsiteX30" fmla="*/ 492919 w 492919"/>
                <a:gd name="connsiteY30" fmla="*/ 226219 h 1781175"/>
                <a:gd name="connsiteX31" fmla="*/ 488157 w 492919"/>
                <a:gd name="connsiteY31" fmla="*/ 257175 h 1781175"/>
                <a:gd name="connsiteX32" fmla="*/ 473869 w 492919"/>
                <a:gd name="connsiteY32" fmla="*/ 290513 h 1781175"/>
                <a:gd name="connsiteX33" fmla="*/ 457200 w 492919"/>
                <a:gd name="connsiteY33" fmla="*/ 326232 h 1781175"/>
                <a:gd name="connsiteX34" fmla="*/ 445294 w 492919"/>
                <a:gd name="connsiteY34" fmla="*/ 369094 h 1781175"/>
                <a:gd name="connsiteX35" fmla="*/ 435769 w 492919"/>
                <a:gd name="connsiteY35" fmla="*/ 452438 h 1781175"/>
                <a:gd name="connsiteX36" fmla="*/ 426244 w 492919"/>
                <a:gd name="connsiteY36" fmla="*/ 621507 h 1781175"/>
                <a:gd name="connsiteX37" fmla="*/ 431007 w 492919"/>
                <a:gd name="connsiteY37" fmla="*/ 1766888 h 1781175"/>
                <a:gd name="connsiteX38" fmla="*/ 204788 w 492919"/>
                <a:gd name="connsiteY38" fmla="*/ 1781175 h 1781175"/>
                <a:gd name="connsiteX39" fmla="*/ 204788 w 492919"/>
                <a:gd name="connsiteY39" fmla="*/ 933450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92919" h="1781175">
                  <a:moveTo>
                    <a:pt x="204788" y="933450"/>
                  </a:moveTo>
                  <a:lnTo>
                    <a:pt x="204788" y="526257"/>
                  </a:lnTo>
                  <a:lnTo>
                    <a:pt x="200025" y="438150"/>
                  </a:lnTo>
                  <a:lnTo>
                    <a:pt x="195263" y="350044"/>
                  </a:lnTo>
                  <a:lnTo>
                    <a:pt x="190500" y="302419"/>
                  </a:lnTo>
                  <a:lnTo>
                    <a:pt x="185738" y="278607"/>
                  </a:lnTo>
                  <a:lnTo>
                    <a:pt x="166688" y="228600"/>
                  </a:lnTo>
                  <a:lnTo>
                    <a:pt x="145257" y="185738"/>
                  </a:lnTo>
                  <a:lnTo>
                    <a:pt x="123825" y="152400"/>
                  </a:lnTo>
                  <a:lnTo>
                    <a:pt x="97632" y="126207"/>
                  </a:lnTo>
                  <a:lnTo>
                    <a:pt x="54769" y="97632"/>
                  </a:lnTo>
                  <a:lnTo>
                    <a:pt x="21432" y="73819"/>
                  </a:lnTo>
                  <a:lnTo>
                    <a:pt x="7144" y="61913"/>
                  </a:lnTo>
                  <a:lnTo>
                    <a:pt x="0" y="50007"/>
                  </a:lnTo>
                  <a:lnTo>
                    <a:pt x="0" y="40482"/>
                  </a:lnTo>
                  <a:lnTo>
                    <a:pt x="2382" y="30957"/>
                  </a:lnTo>
                  <a:lnTo>
                    <a:pt x="21432" y="16669"/>
                  </a:lnTo>
                  <a:lnTo>
                    <a:pt x="59532" y="7144"/>
                  </a:lnTo>
                  <a:lnTo>
                    <a:pt x="119063" y="0"/>
                  </a:lnTo>
                  <a:lnTo>
                    <a:pt x="178594" y="4763"/>
                  </a:lnTo>
                  <a:lnTo>
                    <a:pt x="226219" y="14288"/>
                  </a:lnTo>
                  <a:lnTo>
                    <a:pt x="269082" y="28575"/>
                  </a:lnTo>
                  <a:lnTo>
                    <a:pt x="309563" y="45244"/>
                  </a:lnTo>
                  <a:lnTo>
                    <a:pt x="354807" y="66675"/>
                  </a:lnTo>
                  <a:lnTo>
                    <a:pt x="395288" y="92869"/>
                  </a:lnTo>
                  <a:lnTo>
                    <a:pt x="428625" y="119063"/>
                  </a:lnTo>
                  <a:lnTo>
                    <a:pt x="454819" y="145257"/>
                  </a:lnTo>
                  <a:lnTo>
                    <a:pt x="471488" y="166688"/>
                  </a:lnTo>
                  <a:lnTo>
                    <a:pt x="481013" y="183357"/>
                  </a:lnTo>
                  <a:lnTo>
                    <a:pt x="488157" y="202407"/>
                  </a:lnTo>
                  <a:lnTo>
                    <a:pt x="492919" y="226219"/>
                  </a:lnTo>
                  <a:lnTo>
                    <a:pt x="488157" y="257175"/>
                  </a:lnTo>
                  <a:lnTo>
                    <a:pt x="473869" y="290513"/>
                  </a:lnTo>
                  <a:lnTo>
                    <a:pt x="457200" y="326232"/>
                  </a:lnTo>
                  <a:lnTo>
                    <a:pt x="445294" y="369094"/>
                  </a:lnTo>
                  <a:lnTo>
                    <a:pt x="435769" y="452438"/>
                  </a:lnTo>
                  <a:lnTo>
                    <a:pt x="426244" y="621507"/>
                  </a:lnTo>
                  <a:cubicBezTo>
                    <a:pt x="427832" y="1003301"/>
                    <a:pt x="429419" y="1385094"/>
                    <a:pt x="431007" y="1766888"/>
                  </a:cubicBezTo>
                  <a:lnTo>
                    <a:pt x="204788" y="1781175"/>
                  </a:lnTo>
                  <a:lnTo>
                    <a:pt x="204788" y="9334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E5ABA95F-12A0-4003-92D8-69916445D508}"/>
                </a:ext>
              </a:extLst>
            </p:cNvPr>
            <p:cNvSpPr/>
            <p:nvPr/>
          </p:nvSpPr>
          <p:spPr>
            <a:xfrm>
              <a:off x="4857751" y="2360613"/>
              <a:ext cx="2328863" cy="514350"/>
            </a:xfrm>
            <a:custGeom>
              <a:avLst/>
              <a:gdLst>
                <a:gd name="connsiteX0" fmla="*/ 745331 w 2328863"/>
                <a:gd name="connsiteY0" fmla="*/ 435769 h 514350"/>
                <a:gd name="connsiteX1" fmla="*/ 1157288 w 2328863"/>
                <a:gd name="connsiteY1" fmla="*/ 352425 h 514350"/>
                <a:gd name="connsiteX2" fmla="*/ 1462088 w 2328863"/>
                <a:gd name="connsiteY2" fmla="*/ 292894 h 514350"/>
                <a:gd name="connsiteX3" fmla="*/ 1590675 w 2328863"/>
                <a:gd name="connsiteY3" fmla="*/ 273844 h 514350"/>
                <a:gd name="connsiteX4" fmla="*/ 1728788 w 2328863"/>
                <a:gd name="connsiteY4" fmla="*/ 257175 h 514350"/>
                <a:gd name="connsiteX5" fmla="*/ 1924050 w 2328863"/>
                <a:gd name="connsiteY5" fmla="*/ 240506 h 514350"/>
                <a:gd name="connsiteX6" fmla="*/ 2124075 w 2328863"/>
                <a:gd name="connsiteY6" fmla="*/ 226219 h 514350"/>
                <a:gd name="connsiteX7" fmla="*/ 2221706 w 2328863"/>
                <a:gd name="connsiteY7" fmla="*/ 221456 h 514350"/>
                <a:gd name="connsiteX8" fmla="*/ 2271713 w 2328863"/>
                <a:gd name="connsiteY8" fmla="*/ 211931 h 514350"/>
                <a:gd name="connsiteX9" fmla="*/ 2302669 w 2328863"/>
                <a:gd name="connsiteY9" fmla="*/ 200025 h 514350"/>
                <a:gd name="connsiteX10" fmla="*/ 2324100 w 2328863"/>
                <a:gd name="connsiteY10" fmla="*/ 183356 h 514350"/>
                <a:gd name="connsiteX11" fmla="*/ 2328863 w 2328863"/>
                <a:gd name="connsiteY11" fmla="*/ 166687 h 514350"/>
                <a:gd name="connsiteX12" fmla="*/ 2319338 w 2328863"/>
                <a:gd name="connsiteY12" fmla="*/ 145256 h 514350"/>
                <a:gd name="connsiteX13" fmla="*/ 2288381 w 2328863"/>
                <a:gd name="connsiteY13" fmla="*/ 111919 h 514350"/>
                <a:gd name="connsiteX14" fmla="*/ 2245519 w 2328863"/>
                <a:gd name="connsiteY14" fmla="*/ 78581 h 514350"/>
                <a:gd name="connsiteX15" fmla="*/ 2205038 w 2328863"/>
                <a:gd name="connsiteY15" fmla="*/ 54769 h 514350"/>
                <a:gd name="connsiteX16" fmla="*/ 2164556 w 2328863"/>
                <a:gd name="connsiteY16" fmla="*/ 35719 h 514350"/>
                <a:gd name="connsiteX17" fmla="*/ 2116931 w 2328863"/>
                <a:gd name="connsiteY17" fmla="*/ 19050 h 514350"/>
                <a:gd name="connsiteX18" fmla="*/ 2069306 w 2328863"/>
                <a:gd name="connsiteY18" fmla="*/ 4762 h 514350"/>
                <a:gd name="connsiteX19" fmla="*/ 2038350 w 2328863"/>
                <a:gd name="connsiteY19" fmla="*/ 0 h 514350"/>
                <a:gd name="connsiteX20" fmla="*/ 2026444 w 2328863"/>
                <a:gd name="connsiteY20" fmla="*/ 0 h 514350"/>
                <a:gd name="connsiteX21" fmla="*/ 2000250 w 2328863"/>
                <a:gd name="connsiteY21" fmla="*/ 19050 h 514350"/>
                <a:gd name="connsiteX22" fmla="*/ 1935956 w 2328863"/>
                <a:gd name="connsiteY22" fmla="*/ 47625 h 514350"/>
                <a:gd name="connsiteX23" fmla="*/ 1866900 w 2328863"/>
                <a:gd name="connsiteY23" fmla="*/ 69056 h 514350"/>
                <a:gd name="connsiteX24" fmla="*/ 1738313 w 2328863"/>
                <a:gd name="connsiteY24" fmla="*/ 90487 h 514350"/>
                <a:gd name="connsiteX25" fmla="*/ 1531144 w 2328863"/>
                <a:gd name="connsiteY25" fmla="*/ 116681 h 514350"/>
                <a:gd name="connsiteX26" fmla="*/ 1352550 w 2328863"/>
                <a:gd name="connsiteY26" fmla="*/ 135731 h 514350"/>
                <a:gd name="connsiteX27" fmla="*/ 1064419 w 2328863"/>
                <a:gd name="connsiteY27" fmla="*/ 195262 h 514350"/>
                <a:gd name="connsiteX28" fmla="*/ 862013 w 2328863"/>
                <a:gd name="connsiteY28" fmla="*/ 240506 h 514350"/>
                <a:gd name="connsiteX29" fmla="*/ 645319 w 2328863"/>
                <a:gd name="connsiteY29" fmla="*/ 280987 h 514350"/>
                <a:gd name="connsiteX30" fmla="*/ 507206 w 2328863"/>
                <a:gd name="connsiteY30" fmla="*/ 304800 h 514350"/>
                <a:gd name="connsiteX31" fmla="*/ 459581 w 2328863"/>
                <a:gd name="connsiteY31" fmla="*/ 311944 h 514350"/>
                <a:gd name="connsiteX32" fmla="*/ 371475 w 2328863"/>
                <a:gd name="connsiteY32" fmla="*/ 311944 h 514350"/>
                <a:gd name="connsiteX33" fmla="*/ 302419 w 2328863"/>
                <a:gd name="connsiteY33" fmla="*/ 309562 h 514350"/>
                <a:gd name="connsiteX34" fmla="*/ 264319 w 2328863"/>
                <a:gd name="connsiteY34" fmla="*/ 302419 h 514350"/>
                <a:gd name="connsiteX35" fmla="*/ 223838 w 2328863"/>
                <a:gd name="connsiteY35" fmla="*/ 288131 h 514350"/>
                <a:gd name="connsiteX36" fmla="*/ 188119 w 2328863"/>
                <a:gd name="connsiteY36" fmla="*/ 269081 h 514350"/>
                <a:gd name="connsiteX37" fmla="*/ 145256 w 2328863"/>
                <a:gd name="connsiteY37" fmla="*/ 242887 h 514350"/>
                <a:gd name="connsiteX38" fmla="*/ 90488 w 2328863"/>
                <a:gd name="connsiteY38" fmla="*/ 197644 h 514350"/>
                <a:gd name="connsiteX39" fmla="*/ 66675 w 2328863"/>
                <a:gd name="connsiteY39" fmla="*/ 173831 h 514350"/>
                <a:gd name="connsiteX40" fmla="*/ 28575 w 2328863"/>
                <a:gd name="connsiteY40" fmla="*/ 157162 h 514350"/>
                <a:gd name="connsiteX41" fmla="*/ 9525 w 2328863"/>
                <a:gd name="connsiteY41" fmla="*/ 154781 h 514350"/>
                <a:gd name="connsiteX42" fmla="*/ 0 w 2328863"/>
                <a:gd name="connsiteY42" fmla="*/ 164306 h 514350"/>
                <a:gd name="connsiteX43" fmla="*/ 9525 w 2328863"/>
                <a:gd name="connsiteY43" fmla="*/ 197644 h 514350"/>
                <a:gd name="connsiteX44" fmla="*/ 45244 w 2328863"/>
                <a:gd name="connsiteY44" fmla="*/ 254794 h 514350"/>
                <a:gd name="connsiteX45" fmla="*/ 109538 w 2328863"/>
                <a:gd name="connsiteY45" fmla="*/ 330994 h 514350"/>
                <a:gd name="connsiteX46" fmla="*/ 159544 w 2328863"/>
                <a:gd name="connsiteY46" fmla="*/ 385762 h 514350"/>
                <a:gd name="connsiteX47" fmla="*/ 200025 w 2328863"/>
                <a:gd name="connsiteY47" fmla="*/ 426244 h 514350"/>
                <a:gd name="connsiteX48" fmla="*/ 247650 w 2328863"/>
                <a:gd name="connsiteY48" fmla="*/ 461962 h 514350"/>
                <a:gd name="connsiteX49" fmla="*/ 290513 w 2328863"/>
                <a:gd name="connsiteY49" fmla="*/ 483394 h 514350"/>
                <a:gd name="connsiteX50" fmla="*/ 333375 w 2328863"/>
                <a:gd name="connsiteY50" fmla="*/ 502444 h 514350"/>
                <a:gd name="connsiteX51" fmla="*/ 397669 w 2328863"/>
                <a:gd name="connsiteY51" fmla="*/ 514350 h 514350"/>
                <a:gd name="connsiteX52" fmla="*/ 481013 w 2328863"/>
                <a:gd name="connsiteY52" fmla="*/ 492919 h 514350"/>
                <a:gd name="connsiteX53" fmla="*/ 745331 w 2328863"/>
                <a:gd name="connsiteY53" fmla="*/ 435769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28863" h="514350">
                  <a:moveTo>
                    <a:pt x="745331" y="435769"/>
                  </a:moveTo>
                  <a:lnTo>
                    <a:pt x="1157288" y="352425"/>
                  </a:lnTo>
                  <a:lnTo>
                    <a:pt x="1462088" y="292894"/>
                  </a:lnTo>
                  <a:lnTo>
                    <a:pt x="1590675" y="273844"/>
                  </a:lnTo>
                  <a:lnTo>
                    <a:pt x="1728788" y="257175"/>
                  </a:lnTo>
                  <a:lnTo>
                    <a:pt x="1924050" y="240506"/>
                  </a:lnTo>
                  <a:lnTo>
                    <a:pt x="2124075" y="226219"/>
                  </a:lnTo>
                  <a:lnTo>
                    <a:pt x="2221706" y="221456"/>
                  </a:lnTo>
                  <a:lnTo>
                    <a:pt x="2271713" y="211931"/>
                  </a:lnTo>
                  <a:lnTo>
                    <a:pt x="2302669" y="200025"/>
                  </a:lnTo>
                  <a:lnTo>
                    <a:pt x="2324100" y="183356"/>
                  </a:lnTo>
                  <a:lnTo>
                    <a:pt x="2328863" y="166687"/>
                  </a:lnTo>
                  <a:lnTo>
                    <a:pt x="2319338" y="145256"/>
                  </a:lnTo>
                  <a:lnTo>
                    <a:pt x="2288381" y="111919"/>
                  </a:lnTo>
                  <a:lnTo>
                    <a:pt x="2245519" y="78581"/>
                  </a:lnTo>
                  <a:lnTo>
                    <a:pt x="2205038" y="54769"/>
                  </a:lnTo>
                  <a:lnTo>
                    <a:pt x="2164556" y="35719"/>
                  </a:lnTo>
                  <a:lnTo>
                    <a:pt x="2116931" y="19050"/>
                  </a:lnTo>
                  <a:lnTo>
                    <a:pt x="2069306" y="4762"/>
                  </a:lnTo>
                  <a:lnTo>
                    <a:pt x="2038350" y="0"/>
                  </a:lnTo>
                  <a:lnTo>
                    <a:pt x="2026444" y="0"/>
                  </a:lnTo>
                  <a:lnTo>
                    <a:pt x="2000250" y="19050"/>
                  </a:lnTo>
                  <a:lnTo>
                    <a:pt x="1935956" y="47625"/>
                  </a:lnTo>
                  <a:lnTo>
                    <a:pt x="1866900" y="69056"/>
                  </a:lnTo>
                  <a:lnTo>
                    <a:pt x="1738313" y="90487"/>
                  </a:lnTo>
                  <a:lnTo>
                    <a:pt x="1531144" y="116681"/>
                  </a:lnTo>
                  <a:lnTo>
                    <a:pt x="1352550" y="135731"/>
                  </a:lnTo>
                  <a:lnTo>
                    <a:pt x="1064419" y="195262"/>
                  </a:lnTo>
                  <a:lnTo>
                    <a:pt x="862013" y="240506"/>
                  </a:lnTo>
                  <a:lnTo>
                    <a:pt x="645319" y="280987"/>
                  </a:lnTo>
                  <a:lnTo>
                    <a:pt x="507206" y="304800"/>
                  </a:lnTo>
                  <a:lnTo>
                    <a:pt x="459581" y="311944"/>
                  </a:lnTo>
                  <a:lnTo>
                    <a:pt x="371475" y="311944"/>
                  </a:lnTo>
                  <a:lnTo>
                    <a:pt x="302419" y="309562"/>
                  </a:lnTo>
                  <a:lnTo>
                    <a:pt x="264319" y="302419"/>
                  </a:lnTo>
                  <a:lnTo>
                    <a:pt x="223838" y="288131"/>
                  </a:lnTo>
                  <a:lnTo>
                    <a:pt x="188119" y="269081"/>
                  </a:lnTo>
                  <a:lnTo>
                    <a:pt x="145256" y="242887"/>
                  </a:lnTo>
                  <a:lnTo>
                    <a:pt x="90488" y="197644"/>
                  </a:lnTo>
                  <a:lnTo>
                    <a:pt x="66675" y="173831"/>
                  </a:lnTo>
                  <a:lnTo>
                    <a:pt x="28575" y="157162"/>
                  </a:lnTo>
                  <a:lnTo>
                    <a:pt x="9525" y="154781"/>
                  </a:lnTo>
                  <a:lnTo>
                    <a:pt x="0" y="164306"/>
                  </a:lnTo>
                  <a:lnTo>
                    <a:pt x="9525" y="197644"/>
                  </a:lnTo>
                  <a:lnTo>
                    <a:pt x="45244" y="254794"/>
                  </a:lnTo>
                  <a:lnTo>
                    <a:pt x="109538" y="330994"/>
                  </a:lnTo>
                  <a:lnTo>
                    <a:pt x="159544" y="385762"/>
                  </a:lnTo>
                  <a:lnTo>
                    <a:pt x="200025" y="426244"/>
                  </a:lnTo>
                  <a:lnTo>
                    <a:pt x="247650" y="461962"/>
                  </a:lnTo>
                  <a:lnTo>
                    <a:pt x="290513" y="483394"/>
                  </a:lnTo>
                  <a:lnTo>
                    <a:pt x="333375" y="502444"/>
                  </a:lnTo>
                  <a:lnTo>
                    <a:pt x="397669" y="514350"/>
                  </a:lnTo>
                  <a:lnTo>
                    <a:pt x="481013" y="492919"/>
                  </a:lnTo>
                  <a:lnTo>
                    <a:pt x="745331" y="4357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296A9A75-1FA0-411B-AAFF-46BA6A37AA77}"/>
                </a:ext>
              </a:extLst>
            </p:cNvPr>
            <p:cNvSpPr/>
            <p:nvPr/>
          </p:nvSpPr>
          <p:spPr>
            <a:xfrm>
              <a:off x="4152900" y="2943226"/>
              <a:ext cx="3729038" cy="646113"/>
            </a:xfrm>
            <a:custGeom>
              <a:avLst/>
              <a:gdLst>
                <a:gd name="connsiteX0" fmla="*/ 1282614 w 3728174"/>
                <a:gd name="connsiteY0" fmla="*/ 254682 h 647444"/>
                <a:gd name="connsiteX1" fmla="*/ 1641624 w 3728174"/>
                <a:gd name="connsiteY1" fmla="*/ 202518 h 647444"/>
                <a:gd name="connsiteX2" fmla="*/ 1859484 w 3728174"/>
                <a:gd name="connsiteY2" fmla="*/ 171833 h 647444"/>
                <a:gd name="connsiteX3" fmla="*/ 2058934 w 3728174"/>
                <a:gd name="connsiteY3" fmla="*/ 153422 h 647444"/>
                <a:gd name="connsiteX4" fmla="*/ 2233836 w 3728174"/>
                <a:gd name="connsiteY4" fmla="*/ 147286 h 647444"/>
                <a:gd name="connsiteX5" fmla="*/ 2485449 w 3728174"/>
                <a:gd name="connsiteY5" fmla="*/ 128875 h 647444"/>
                <a:gd name="connsiteX6" fmla="*/ 2801500 w 3728174"/>
                <a:gd name="connsiteY6" fmla="*/ 101259 h 647444"/>
                <a:gd name="connsiteX7" fmla="*/ 2945718 w 3728174"/>
                <a:gd name="connsiteY7" fmla="*/ 85916 h 647444"/>
                <a:gd name="connsiteX8" fmla="*/ 3025498 w 3728174"/>
                <a:gd name="connsiteY8" fmla="*/ 73643 h 647444"/>
                <a:gd name="connsiteX9" fmla="*/ 3096072 w 3728174"/>
                <a:gd name="connsiteY9" fmla="*/ 55232 h 647444"/>
                <a:gd name="connsiteX10" fmla="*/ 3160510 w 3728174"/>
                <a:gd name="connsiteY10" fmla="*/ 39890 h 647444"/>
                <a:gd name="connsiteX11" fmla="*/ 3258700 w 3728174"/>
                <a:gd name="connsiteY11" fmla="*/ 3068 h 647444"/>
                <a:gd name="connsiteX12" fmla="*/ 3286316 w 3728174"/>
                <a:gd name="connsiteY12" fmla="*/ 0 h 647444"/>
                <a:gd name="connsiteX13" fmla="*/ 3329275 w 3728174"/>
                <a:gd name="connsiteY13" fmla="*/ 6137 h 647444"/>
                <a:gd name="connsiteX14" fmla="*/ 3390644 w 3728174"/>
                <a:gd name="connsiteY14" fmla="*/ 15342 h 647444"/>
                <a:gd name="connsiteX15" fmla="*/ 3470424 w 3728174"/>
                <a:gd name="connsiteY15" fmla="*/ 33753 h 647444"/>
                <a:gd name="connsiteX16" fmla="*/ 3559409 w 3728174"/>
                <a:gd name="connsiteY16" fmla="*/ 64437 h 647444"/>
                <a:gd name="connsiteX17" fmla="*/ 3620778 w 3728174"/>
                <a:gd name="connsiteY17" fmla="*/ 92053 h 647444"/>
                <a:gd name="connsiteX18" fmla="*/ 3672942 w 3728174"/>
                <a:gd name="connsiteY18" fmla="*/ 122738 h 647444"/>
                <a:gd name="connsiteX19" fmla="*/ 3709763 w 3728174"/>
                <a:gd name="connsiteY19" fmla="*/ 153422 h 647444"/>
                <a:gd name="connsiteX20" fmla="*/ 3722037 w 3728174"/>
                <a:gd name="connsiteY20" fmla="*/ 174902 h 647444"/>
                <a:gd name="connsiteX21" fmla="*/ 3728174 w 3728174"/>
                <a:gd name="connsiteY21" fmla="*/ 193312 h 647444"/>
                <a:gd name="connsiteX22" fmla="*/ 3728174 w 3728174"/>
                <a:gd name="connsiteY22" fmla="*/ 202518 h 647444"/>
                <a:gd name="connsiteX23" fmla="*/ 3718969 w 3728174"/>
                <a:gd name="connsiteY23" fmla="*/ 220929 h 647444"/>
                <a:gd name="connsiteX24" fmla="*/ 3700558 w 3728174"/>
                <a:gd name="connsiteY24" fmla="*/ 239339 h 647444"/>
                <a:gd name="connsiteX25" fmla="*/ 3654531 w 3728174"/>
                <a:gd name="connsiteY25" fmla="*/ 254682 h 647444"/>
                <a:gd name="connsiteX26" fmla="*/ 3593162 w 3728174"/>
                <a:gd name="connsiteY26" fmla="*/ 263887 h 647444"/>
                <a:gd name="connsiteX27" fmla="*/ 3513382 w 3728174"/>
                <a:gd name="connsiteY27" fmla="*/ 270024 h 647444"/>
                <a:gd name="connsiteX28" fmla="*/ 3430534 w 3728174"/>
                <a:gd name="connsiteY28" fmla="*/ 270024 h 647444"/>
                <a:gd name="connsiteX29" fmla="*/ 3317001 w 3728174"/>
                <a:gd name="connsiteY29" fmla="*/ 266955 h 647444"/>
                <a:gd name="connsiteX30" fmla="*/ 3200400 w 3728174"/>
                <a:gd name="connsiteY30" fmla="*/ 270024 h 647444"/>
                <a:gd name="connsiteX31" fmla="*/ 3016292 w 3728174"/>
                <a:gd name="connsiteY31" fmla="*/ 279229 h 647444"/>
                <a:gd name="connsiteX32" fmla="*/ 2795363 w 3728174"/>
                <a:gd name="connsiteY32" fmla="*/ 288435 h 647444"/>
                <a:gd name="connsiteX33" fmla="*/ 2556024 w 3728174"/>
                <a:gd name="connsiteY33" fmla="*/ 303777 h 647444"/>
                <a:gd name="connsiteX34" fmla="*/ 2270657 w 3728174"/>
                <a:gd name="connsiteY34" fmla="*/ 322188 h 647444"/>
                <a:gd name="connsiteX35" fmla="*/ 1982223 w 3728174"/>
                <a:gd name="connsiteY35" fmla="*/ 343667 h 647444"/>
                <a:gd name="connsiteX36" fmla="*/ 1727541 w 3728174"/>
                <a:gd name="connsiteY36" fmla="*/ 371283 h 647444"/>
                <a:gd name="connsiteX37" fmla="*/ 1469790 w 3728174"/>
                <a:gd name="connsiteY37" fmla="*/ 405036 h 647444"/>
                <a:gd name="connsiteX38" fmla="*/ 1208972 w 3728174"/>
                <a:gd name="connsiteY38" fmla="*/ 447994 h 647444"/>
                <a:gd name="connsiteX39" fmla="*/ 997248 w 3728174"/>
                <a:gd name="connsiteY39" fmla="*/ 494021 h 647444"/>
                <a:gd name="connsiteX40" fmla="*/ 819278 w 3728174"/>
                <a:gd name="connsiteY40" fmla="*/ 536980 h 647444"/>
                <a:gd name="connsiteX41" fmla="*/ 662786 w 3728174"/>
                <a:gd name="connsiteY41" fmla="*/ 583006 h 647444"/>
                <a:gd name="connsiteX42" fmla="*/ 540048 w 3728174"/>
                <a:gd name="connsiteY42" fmla="*/ 625965 h 647444"/>
                <a:gd name="connsiteX43" fmla="*/ 503227 w 3728174"/>
                <a:gd name="connsiteY43" fmla="*/ 641307 h 647444"/>
                <a:gd name="connsiteX44" fmla="*/ 466405 w 3728174"/>
                <a:gd name="connsiteY44" fmla="*/ 647444 h 647444"/>
                <a:gd name="connsiteX45" fmla="*/ 429584 w 3728174"/>
                <a:gd name="connsiteY45" fmla="*/ 644376 h 647444"/>
                <a:gd name="connsiteX46" fmla="*/ 386625 w 3728174"/>
                <a:gd name="connsiteY46" fmla="*/ 632102 h 647444"/>
                <a:gd name="connsiteX47" fmla="*/ 328325 w 3728174"/>
                <a:gd name="connsiteY47" fmla="*/ 598349 h 647444"/>
                <a:gd name="connsiteX48" fmla="*/ 227065 w 3728174"/>
                <a:gd name="connsiteY48" fmla="*/ 521637 h 647444"/>
                <a:gd name="connsiteX49" fmla="*/ 116601 w 3728174"/>
                <a:gd name="connsiteY49" fmla="*/ 420378 h 647444"/>
                <a:gd name="connsiteX50" fmla="*/ 36821 w 3728174"/>
                <a:gd name="connsiteY50" fmla="*/ 337530 h 647444"/>
                <a:gd name="connsiteX51" fmla="*/ 15342 w 3728174"/>
                <a:gd name="connsiteY51" fmla="*/ 309914 h 647444"/>
                <a:gd name="connsiteX52" fmla="*/ 6137 w 3728174"/>
                <a:gd name="connsiteY52" fmla="*/ 285366 h 647444"/>
                <a:gd name="connsiteX53" fmla="*/ 0 w 3728174"/>
                <a:gd name="connsiteY53" fmla="*/ 260818 h 647444"/>
                <a:gd name="connsiteX54" fmla="*/ 6137 w 3728174"/>
                <a:gd name="connsiteY54" fmla="*/ 248545 h 647444"/>
                <a:gd name="connsiteX55" fmla="*/ 15342 w 3728174"/>
                <a:gd name="connsiteY55" fmla="*/ 245476 h 647444"/>
                <a:gd name="connsiteX56" fmla="*/ 27616 w 3728174"/>
                <a:gd name="connsiteY56" fmla="*/ 248545 h 647444"/>
                <a:gd name="connsiteX57" fmla="*/ 67506 w 3728174"/>
                <a:gd name="connsiteY57" fmla="*/ 270024 h 647444"/>
                <a:gd name="connsiteX58" fmla="*/ 116601 w 3728174"/>
                <a:gd name="connsiteY58" fmla="*/ 306845 h 647444"/>
                <a:gd name="connsiteX59" fmla="*/ 177970 w 3728174"/>
                <a:gd name="connsiteY59" fmla="*/ 337530 h 647444"/>
                <a:gd name="connsiteX60" fmla="*/ 242408 w 3728174"/>
                <a:gd name="connsiteY60" fmla="*/ 365146 h 647444"/>
                <a:gd name="connsiteX61" fmla="*/ 300708 w 3728174"/>
                <a:gd name="connsiteY61" fmla="*/ 374351 h 647444"/>
                <a:gd name="connsiteX62" fmla="*/ 398899 w 3728174"/>
                <a:gd name="connsiteY62" fmla="*/ 377420 h 647444"/>
                <a:gd name="connsiteX63" fmla="*/ 469474 w 3728174"/>
                <a:gd name="connsiteY63" fmla="*/ 377420 h 647444"/>
                <a:gd name="connsiteX64" fmla="*/ 653581 w 3728174"/>
                <a:gd name="connsiteY64" fmla="*/ 343667 h 647444"/>
                <a:gd name="connsiteX65" fmla="*/ 988043 w 3728174"/>
                <a:gd name="connsiteY65" fmla="*/ 294571 h 647444"/>
                <a:gd name="connsiteX66" fmla="*/ 1282614 w 3728174"/>
                <a:gd name="connsiteY66" fmla="*/ 254682 h 64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28174" h="647444">
                  <a:moveTo>
                    <a:pt x="1282614" y="254682"/>
                  </a:moveTo>
                  <a:lnTo>
                    <a:pt x="1641624" y="202518"/>
                  </a:lnTo>
                  <a:lnTo>
                    <a:pt x="1859484" y="171833"/>
                  </a:lnTo>
                  <a:lnTo>
                    <a:pt x="2058934" y="153422"/>
                  </a:lnTo>
                  <a:lnTo>
                    <a:pt x="2233836" y="147286"/>
                  </a:lnTo>
                  <a:lnTo>
                    <a:pt x="2485449" y="128875"/>
                  </a:lnTo>
                  <a:lnTo>
                    <a:pt x="2801500" y="101259"/>
                  </a:lnTo>
                  <a:lnTo>
                    <a:pt x="2945718" y="85916"/>
                  </a:lnTo>
                  <a:lnTo>
                    <a:pt x="3025498" y="73643"/>
                  </a:lnTo>
                  <a:lnTo>
                    <a:pt x="3096072" y="55232"/>
                  </a:lnTo>
                  <a:lnTo>
                    <a:pt x="3160510" y="39890"/>
                  </a:lnTo>
                  <a:lnTo>
                    <a:pt x="3258700" y="3068"/>
                  </a:lnTo>
                  <a:lnTo>
                    <a:pt x="3286316" y="0"/>
                  </a:lnTo>
                  <a:lnTo>
                    <a:pt x="3329275" y="6137"/>
                  </a:lnTo>
                  <a:lnTo>
                    <a:pt x="3390644" y="15342"/>
                  </a:lnTo>
                  <a:lnTo>
                    <a:pt x="3470424" y="33753"/>
                  </a:lnTo>
                  <a:lnTo>
                    <a:pt x="3559409" y="64437"/>
                  </a:lnTo>
                  <a:lnTo>
                    <a:pt x="3620778" y="92053"/>
                  </a:lnTo>
                  <a:lnTo>
                    <a:pt x="3672942" y="122738"/>
                  </a:lnTo>
                  <a:lnTo>
                    <a:pt x="3709763" y="153422"/>
                  </a:lnTo>
                  <a:lnTo>
                    <a:pt x="3722037" y="174902"/>
                  </a:lnTo>
                  <a:lnTo>
                    <a:pt x="3728174" y="193312"/>
                  </a:lnTo>
                  <a:lnTo>
                    <a:pt x="3728174" y="202518"/>
                  </a:lnTo>
                  <a:lnTo>
                    <a:pt x="3718969" y="220929"/>
                  </a:lnTo>
                  <a:lnTo>
                    <a:pt x="3700558" y="239339"/>
                  </a:lnTo>
                  <a:lnTo>
                    <a:pt x="3654531" y="254682"/>
                  </a:lnTo>
                  <a:lnTo>
                    <a:pt x="3593162" y="263887"/>
                  </a:lnTo>
                  <a:lnTo>
                    <a:pt x="3513382" y="270024"/>
                  </a:lnTo>
                  <a:lnTo>
                    <a:pt x="3430534" y="270024"/>
                  </a:lnTo>
                  <a:lnTo>
                    <a:pt x="3317001" y="266955"/>
                  </a:lnTo>
                  <a:lnTo>
                    <a:pt x="3200400" y="270024"/>
                  </a:lnTo>
                  <a:lnTo>
                    <a:pt x="3016292" y="279229"/>
                  </a:lnTo>
                  <a:lnTo>
                    <a:pt x="2795363" y="288435"/>
                  </a:lnTo>
                  <a:lnTo>
                    <a:pt x="2556024" y="303777"/>
                  </a:lnTo>
                  <a:lnTo>
                    <a:pt x="2270657" y="322188"/>
                  </a:lnTo>
                  <a:lnTo>
                    <a:pt x="1982223" y="343667"/>
                  </a:lnTo>
                  <a:lnTo>
                    <a:pt x="1727541" y="371283"/>
                  </a:lnTo>
                  <a:lnTo>
                    <a:pt x="1469790" y="405036"/>
                  </a:lnTo>
                  <a:lnTo>
                    <a:pt x="1208972" y="447994"/>
                  </a:lnTo>
                  <a:lnTo>
                    <a:pt x="997248" y="494021"/>
                  </a:lnTo>
                  <a:lnTo>
                    <a:pt x="819278" y="536980"/>
                  </a:lnTo>
                  <a:lnTo>
                    <a:pt x="662786" y="583006"/>
                  </a:lnTo>
                  <a:lnTo>
                    <a:pt x="540048" y="625965"/>
                  </a:lnTo>
                  <a:lnTo>
                    <a:pt x="503227" y="641307"/>
                  </a:lnTo>
                  <a:lnTo>
                    <a:pt x="466405" y="647444"/>
                  </a:lnTo>
                  <a:lnTo>
                    <a:pt x="429584" y="644376"/>
                  </a:lnTo>
                  <a:lnTo>
                    <a:pt x="386625" y="632102"/>
                  </a:lnTo>
                  <a:lnTo>
                    <a:pt x="328325" y="598349"/>
                  </a:lnTo>
                  <a:lnTo>
                    <a:pt x="227065" y="521637"/>
                  </a:lnTo>
                  <a:lnTo>
                    <a:pt x="116601" y="420378"/>
                  </a:lnTo>
                  <a:lnTo>
                    <a:pt x="36821" y="337530"/>
                  </a:lnTo>
                  <a:lnTo>
                    <a:pt x="15342" y="309914"/>
                  </a:lnTo>
                  <a:lnTo>
                    <a:pt x="6137" y="285366"/>
                  </a:lnTo>
                  <a:lnTo>
                    <a:pt x="0" y="260818"/>
                  </a:lnTo>
                  <a:lnTo>
                    <a:pt x="6137" y="248545"/>
                  </a:lnTo>
                  <a:lnTo>
                    <a:pt x="15342" y="245476"/>
                  </a:lnTo>
                  <a:lnTo>
                    <a:pt x="27616" y="248545"/>
                  </a:lnTo>
                  <a:lnTo>
                    <a:pt x="67506" y="270024"/>
                  </a:lnTo>
                  <a:lnTo>
                    <a:pt x="116601" y="306845"/>
                  </a:lnTo>
                  <a:lnTo>
                    <a:pt x="177970" y="337530"/>
                  </a:lnTo>
                  <a:lnTo>
                    <a:pt x="242408" y="365146"/>
                  </a:lnTo>
                  <a:lnTo>
                    <a:pt x="300708" y="374351"/>
                  </a:lnTo>
                  <a:lnTo>
                    <a:pt x="398899" y="377420"/>
                  </a:lnTo>
                  <a:lnTo>
                    <a:pt x="469474" y="377420"/>
                  </a:lnTo>
                  <a:lnTo>
                    <a:pt x="653581" y="343667"/>
                  </a:lnTo>
                  <a:lnTo>
                    <a:pt x="988043" y="294571"/>
                  </a:lnTo>
                  <a:lnTo>
                    <a:pt x="1282614" y="25468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2">
              <a:extLst>
                <a:ext uri="{FF2B5EF4-FFF2-40B4-BE49-F238E27FC236}">
                  <a16:creationId xmlns:a16="http://schemas.microsoft.com/office/drawing/2014/main" id="{0584ECB1-60C6-4E05-AC22-FF31126529F0}"/>
                </a:ext>
              </a:extLst>
            </p:cNvPr>
            <p:cNvSpPr/>
            <p:nvPr/>
          </p:nvSpPr>
          <p:spPr>
            <a:xfrm>
              <a:off x="4694238" y="3629025"/>
              <a:ext cx="755650" cy="1620838"/>
            </a:xfrm>
            <a:custGeom>
              <a:avLst/>
              <a:gdLst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547813 h 1621631"/>
                <a:gd name="connsiteX41" fmla="*/ 285750 w 757237"/>
                <a:gd name="connsiteY41" fmla="*/ 1500188 h 1621631"/>
                <a:gd name="connsiteX42" fmla="*/ 245269 w 757237"/>
                <a:gd name="connsiteY42" fmla="*/ 1404938 h 1621631"/>
                <a:gd name="connsiteX43" fmla="*/ 314325 w 757237"/>
                <a:gd name="connsiteY43" fmla="*/ 1264444 h 1621631"/>
                <a:gd name="connsiteX44" fmla="*/ 409575 w 757237"/>
                <a:gd name="connsiteY44" fmla="*/ 1057275 h 1621631"/>
                <a:gd name="connsiteX45" fmla="*/ 464344 w 757237"/>
                <a:gd name="connsiteY45" fmla="*/ 923925 h 1621631"/>
                <a:gd name="connsiteX46" fmla="*/ 538162 w 757237"/>
                <a:gd name="connsiteY46" fmla="*/ 757238 h 1621631"/>
                <a:gd name="connsiteX47" fmla="*/ 614362 w 757237"/>
                <a:gd name="connsiteY47" fmla="*/ 597694 h 1621631"/>
                <a:gd name="connsiteX48" fmla="*/ 671512 w 757237"/>
                <a:gd name="connsiteY48" fmla="*/ 473869 h 1621631"/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547813 h 1621631"/>
                <a:gd name="connsiteX41" fmla="*/ 245269 w 757237"/>
                <a:gd name="connsiteY41" fmla="*/ 1404938 h 1621631"/>
                <a:gd name="connsiteX42" fmla="*/ 314325 w 757237"/>
                <a:gd name="connsiteY42" fmla="*/ 1264444 h 1621631"/>
                <a:gd name="connsiteX43" fmla="*/ 409575 w 757237"/>
                <a:gd name="connsiteY43" fmla="*/ 1057275 h 1621631"/>
                <a:gd name="connsiteX44" fmla="*/ 464344 w 757237"/>
                <a:gd name="connsiteY44" fmla="*/ 923925 h 1621631"/>
                <a:gd name="connsiteX45" fmla="*/ 538162 w 757237"/>
                <a:gd name="connsiteY45" fmla="*/ 757238 h 1621631"/>
                <a:gd name="connsiteX46" fmla="*/ 614362 w 757237"/>
                <a:gd name="connsiteY46" fmla="*/ 597694 h 1621631"/>
                <a:gd name="connsiteX47" fmla="*/ 671512 w 757237"/>
                <a:gd name="connsiteY47" fmla="*/ 473869 h 1621631"/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404938 h 1621631"/>
                <a:gd name="connsiteX41" fmla="*/ 314325 w 757237"/>
                <a:gd name="connsiteY41" fmla="*/ 1264444 h 1621631"/>
                <a:gd name="connsiteX42" fmla="*/ 409575 w 757237"/>
                <a:gd name="connsiteY42" fmla="*/ 1057275 h 1621631"/>
                <a:gd name="connsiteX43" fmla="*/ 464344 w 757237"/>
                <a:gd name="connsiteY43" fmla="*/ 923925 h 1621631"/>
                <a:gd name="connsiteX44" fmla="*/ 538162 w 757237"/>
                <a:gd name="connsiteY44" fmla="*/ 757238 h 1621631"/>
                <a:gd name="connsiteX45" fmla="*/ 614362 w 757237"/>
                <a:gd name="connsiteY45" fmla="*/ 597694 h 1621631"/>
                <a:gd name="connsiteX46" fmla="*/ 671512 w 757237"/>
                <a:gd name="connsiteY46" fmla="*/ 473869 h 162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57237" h="1621631">
                  <a:moveTo>
                    <a:pt x="671512" y="473869"/>
                  </a:moveTo>
                  <a:lnTo>
                    <a:pt x="757237" y="266700"/>
                  </a:lnTo>
                  <a:lnTo>
                    <a:pt x="642937" y="104775"/>
                  </a:lnTo>
                  <a:lnTo>
                    <a:pt x="607219" y="88106"/>
                  </a:lnTo>
                  <a:lnTo>
                    <a:pt x="571500" y="69056"/>
                  </a:lnTo>
                  <a:lnTo>
                    <a:pt x="535781" y="47625"/>
                  </a:lnTo>
                  <a:lnTo>
                    <a:pt x="507206" y="26194"/>
                  </a:lnTo>
                  <a:lnTo>
                    <a:pt x="476250" y="7144"/>
                  </a:lnTo>
                  <a:lnTo>
                    <a:pt x="445294" y="0"/>
                  </a:lnTo>
                  <a:lnTo>
                    <a:pt x="433387" y="7144"/>
                  </a:lnTo>
                  <a:lnTo>
                    <a:pt x="438150" y="26194"/>
                  </a:lnTo>
                  <a:lnTo>
                    <a:pt x="461962" y="71438"/>
                  </a:lnTo>
                  <a:lnTo>
                    <a:pt x="490537" y="121444"/>
                  </a:lnTo>
                  <a:lnTo>
                    <a:pt x="516731" y="173831"/>
                  </a:lnTo>
                  <a:lnTo>
                    <a:pt x="533400" y="223838"/>
                  </a:lnTo>
                  <a:lnTo>
                    <a:pt x="545306" y="290513"/>
                  </a:lnTo>
                  <a:lnTo>
                    <a:pt x="540544" y="328613"/>
                  </a:lnTo>
                  <a:lnTo>
                    <a:pt x="519112" y="390525"/>
                  </a:lnTo>
                  <a:lnTo>
                    <a:pt x="457200" y="542925"/>
                  </a:lnTo>
                  <a:lnTo>
                    <a:pt x="338137" y="804863"/>
                  </a:lnTo>
                  <a:lnTo>
                    <a:pt x="230981" y="1038225"/>
                  </a:lnTo>
                  <a:lnTo>
                    <a:pt x="183356" y="1121569"/>
                  </a:lnTo>
                  <a:lnTo>
                    <a:pt x="135731" y="1193006"/>
                  </a:lnTo>
                  <a:lnTo>
                    <a:pt x="85725" y="1259681"/>
                  </a:lnTo>
                  <a:lnTo>
                    <a:pt x="59531" y="1293019"/>
                  </a:lnTo>
                  <a:lnTo>
                    <a:pt x="33337" y="1307306"/>
                  </a:lnTo>
                  <a:lnTo>
                    <a:pt x="16669" y="1321594"/>
                  </a:lnTo>
                  <a:lnTo>
                    <a:pt x="4762" y="1347788"/>
                  </a:lnTo>
                  <a:lnTo>
                    <a:pt x="0" y="1385888"/>
                  </a:lnTo>
                  <a:lnTo>
                    <a:pt x="7144" y="1447800"/>
                  </a:lnTo>
                  <a:lnTo>
                    <a:pt x="11906" y="1500188"/>
                  </a:lnTo>
                  <a:lnTo>
                    <a:pt x="16669" y="1540669"/>
                  </a:lnTo>
                  <a:lnTo>
                    <a:pt x="28575" y="1574006"/>
                  </a:lnTo>
                  <a:lnTo>
                    <a:pt x="42862" y="1597819"/>
                  </a:lnTo>
                  <a:lnTo>
                    <a:pt x="61912" y="1609725"/>
                  </a:lnTo>
                  <a:lnTo>
                    <a:pt x="78581" y="1614488"/>
                  </a:lnTo>
                  <a:lnTo>
                    <a:pt x="90487" y="1621631"/>
                  </a:lnTo>
                  <a:lnTo>
                    <a:pt x="119062" y="1621631"/>
                  </a:lnTo>
                  <a:lnTo>
                    <a:pt x="150019" y="1609725"/>
                  </a:lnTo>
                  <a:lnTo>
                    <a:pt x="197644" y="1583531"/>
                  </a:lnTo>
                  <a:lnTo>
                    <a:pt x="245269" y="1404938"/>
                  </a:lnTo>
                  <a:lnTo>
                    <a:pt x="314325" y="1264444"/>
                  </a:lnTo>
                  <a:lnTo>
                    <a:pt x="409575" y="1057275"/>
                  </a:lnTo>
                  <a:lnTo>
                    <a:pt x="464344" y="923925"/>
                  </a:lnTo>
                  <a:lnTo>
                    <a:pt x="538162" y="757238"/>
                  </a:lnTo>
                  <a:lnTo>
                    <a:pt x="614362" y="597694"/>
                  </a:lnTo>
                  <a:lnTo>
                    <a:pt x="671512" y="4738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3">
              <a:extLst>
                <a:ext uri="{FF2B5EF4-FFF2-40B4-BE49-F238E27FC236}">
                  <a16:creationId xmlns:a16="http://schemas.microsoft.com/office/drawing/2014/main" id="{4CC104F7-8075-465F-8133-1EDE067FCDF9}"/>
                </a:ext>
              </a:extLst>
            </p:cNvPr>
            <p:cNvSpPr/>
            <p:nvPr/>
          </p:nvSpPr>
          <p:spPr>
            <a:xfrm>
              <a:off x="4806950" y="4981575"/>
              <a:ext cx="2763838" cy="896938"/>
            </a:xfrm>
            <a:custGeom>
              <a:avLst/>
              <a:gdLst>
                <a:gd name="connsiteX0" fmla="*/ 669131 w 2667000"/>
                <a:gd name="connsiteY0" fmla="*/ 178594 h 897731"/>
                <a:gd name="connsiteX1" fmla="*/ 800100 w 2667000"/>
                <a:gd name="connsiteY1" fmla="*/ 202406 h 897731"/>
                <a:gd name="connsiteX2" fmla="*/ 890587 w 2667000"/>
                <a:gd name="connsiteY2" fmla="*/ 221456 h 897731"/>
                <a:gd name="connsiteX3" fmla="*/ 978694 w 2667000"/>
                <a:gd name="connsiteY3" fmla="*/ 242888 h 897731"/>
                <a:gd name="connsiteX4" fmla="*/ 1081087 w 2667000"/>
                <a:gd name="connsiteY4" fmla="*/ 269081 h 897731"/>
                <a:gd name="connsiteX5" fmla="*/ 1181100 w 2667000"/>
                <a:gd name="connsiteY5" fmla="*/ 297656 h 897731"/>
                <a:gd name="connsiteX6" fmla="*/ 1309687 w 2667000"/>
                <a:gd name="connsiteY6" fmla="*/ 335756 h 897731"/>
                <a:gd name="connsiteX7" fmla="*/ 1438275 w 2667000"/>
                <a:gd name="connsiteY7" fmla="*/ 376238 h 897731"/>
                <a:gd name="connsiteX8" fmla="*/ 1576387 w 2667000"/>
                <a:gd name="connsiteY8" fmla="*/ 423863 h 897731"/>
                <a:gd name="connsiteX9" fmla="*/ 1631156 w 2667000"/>
                <a:gd name="connsiteY9" fmla="*/ 442913 h 897731"/>
                <a:gd name="connsiteX10" fmla="*/ 1871662 w 2667000"/>
                <a:gd name="connsiteY10" fmla="*/ 540544 h 897731"/>
                <a:gd name="connsiteX11" fmla="*/ 2002631 w 2667000"/>
                <a:gd name="connsiteY11" fmla="*/ 597694 h 897731"/>
                <a:gd name="connsiteX12" fmla="*/ 2176462 w 2667000"/>
                <a:gd name="connsiteY12" fmla="*/ 678656 h 897731"/>
                <a:gd name="connsiteX13" fmla="*/ 2290762 w 2667000"/>
                <a:gd name="connsiteY13" fmla="*/ 733425 h 897731"/>
                <a:gd name="connsiteX14" fmla="*/ 2419350 w 2667000"/>
                <a:gd name="connsiteY14" fmla="*/ 797719 h 897731"/>
                <a:gd name="connsiteX15" fmla="*/ 2488406 w 2667000"/>
                <a:gd name="connsiteY15" fmla="*/ 835819 h 897731"/>
                <a:gd name="connsiteX16" fmla="*/ 2550319 w 2667000"/>
                <a:gd name="connsiteY16" fmla="*/ 873919 h 897731"/>
                <a:gd name="connsiteX17" fmla="*/ 2574131 w 2667000"/>
                <a:gd name="connsiteY17" fmla="*/ 885825 h 897731"/>
                <a:gd name="connsiteX18" fmla="*/ 2590800 w 2667000"/>
                <a:gd name="connsiteY18" fmla="*/ 892969 h 897731"/>
                <a:gd name="connsiteX19" fmla="*/ 2612231 w 2667000"/>
                <a:gd name="connsiteY19" fmla="*/ 897731 h 897731"/>
                <a:gd name="connsiteX20" fmla="*/ 2626519 w 2667000"/>
                <a:gd name="connsiteY20" fmla="*/ 897731 h 897731"/>
                <a:gd name="connsiteX21" fmla="*/ 2643187 w 2667000"/>
                <a:gd name="connsiteY21" fmla="*/ 890588 h 897731"/>
                <a:gd name="connsiteX22" fmla="*/ 2650331 w 2667000"/>
                <a:gd name="connsiteY22" fmla="*/ 878681 h 897731"/>
                <a:gd name="connsiteX23" fmla="*/ 2657475 w 2667000"/>
                <a:gd name="connsiteY23" fmla="*/ 852488 h 897731"/>
                <a:gd name="connsiteX24" fmla="*/ 2662237 w 2667000"/>
                <a:gd name="connsiteY24" fmla="*/ 828675 h 897731"/>
                <a:gd name="connsiteX25" fmla="*/ 2667000 w 2667000"/>
                <a:gd name="connsiteY25" fmla="*/ 792956 h 897731"/>
                <a:gd name="connsiteX26" fmla="*/ 2664619 w 2667000"/>
                <a:gd name="connsiteY26" fmla="*/ 759619 h 897731"/>
                <a:gd name="connsiteX27" fmla="*/ 2657475 w 2667000"/>
                <a:gd name="connsiteY27" fmla="*/ 711994 h 897731"/>
                <a:gd name="connsiteX28" fmla="*/ 2638425 w 2667000"/>
                <a:gd name="connsiteY28" fmla="*/ 654844 h 897731"/>
                <a:gd name="connsiteX29" fmla="*/ 2626519 w 2667000"/>
                <a:gd name="connsiteY29" fmla="*/ 635794 h 897731"/>
                <a:gd name="connsiteX30" fmla="*/ 2600325 w 2667000"/>
                <a:gd name="connsiteY30" fmla="*/ 607219 h 897731"/>
                <a:gd name="connsiteX31" fmla="*/ 2550319 w 2667000"/>
                <a:gd name="connsiteY31" fmla="*/ 569119 h 897731"/>
                <a:gd name="connsiteX32" fmla="*/ 2486025 w 2667000"/>
                <a:gd name="connsiteY32" fmla="*/ 526256 h 897731"/>
                <a:gd name="connsiteX33" fmla="*/ 2395537 w 2667000"/>
                <a:gd name="connsiteY33" fmla="*/ 476250 h 897731"/>
                <a:gd name="connsiteX34" fmla="*/ 2274094 w 2667000"/>
                <a:gd name="connsiteY34" fmla="*/ 423863 h 897731"/>
                <a:gd name="connsiteX35" fmla="*/ 2112169 w 2667000"/>
                <a:gd name="connsiteY35" fmla="*/ 364331 h 897731"/>
                <a:gd name="connsiteX36" fmla="*/ 1895475 w 2667000"/>
                <a:gd name="connsiteY36" fmla="*/ 292894 h 897731"/>
                <a:gd name="connsiteX37" fmla="*/ 1621631 w 2667000"/>
                <a:gd name="connsiteY37" fmla="*/ 209550 h 897731"/>
                <a:gd name="connsiteX38" fmla="*/ 1435894 w 2667000"/>
                <a:gd name="connsiteY38" fmla="*/ 154781 h 897731"/>
                <a:gd name="connsiteX39" fmla="*/ 1221581 w 2667000"/>
                <a:gd name="connsiteY39" fmla="*/ 100013 h 897731"/>
                <a:gd name="connsiteX40" fmla="*/ 1014412 w 2667000"/>
                <a:gd name="connsiteY40" fmla="*/ 54769 h 897731"/>
                <a:gd name="connsiteX41" fmla="*/ 826294 w 2667000"/>
                <a:gd name="connsiteY41" fmla="*/ 30956 h 897731"/>
                <a:gd name="connsiteX42" fmla="*/ 664369 w 2667000"/>
                <a:gd name="connsiteY42" fmla="*/ 11906 h 897731"/>
                <a:gd name="connsiteX43" fmla="*/ 492919 w 2667000"/>
                <a:gd name="connsiteY43" fmla="*/ 0 h 897731"/>
                <a:gd name="connsiteX44" fmla="*/ 311944 w 2667000"/>
                <a:gd name="connsiteY44" fmla="*/ 0 h 897731"/>
                <a:gd name="connsiteX45" fmla="*/ 202406 w 2667000"/>
                <a:gd name="connsiteY45" fmla="*/ 9525 h 897731"/>
                <a:gd name="connsiteX46" fmla="*/ 59531 w 2667000"/>
                <a:gd name="connsiteY46" fmla="*/ 30956 h 897731"/>
                <a:gd name="connsiteX47" fmla="*/ 0 w 2667000"/>
                <a:gd name="connsiteY47" fmla="*/ 40481 h 897731"/>
                <a:gd name="connsiteX48" fmla="*/ 21431 w 2667000"/>
                <a:gd name="connsiteY48" fmla="*/ 202406 h 897731"/>
                <a:gd name="connsiteX49" fmla="*/ 52387 w 2667000"/>
                <a:gd name="connsiteY49" fmla="*/ 173831 h 897731"/>
                <a:gd name="connsiteX50" fmla="*/ 80962 w 2667000"/>
                <a:gd name="connsiteY50" fmla="*/ 164306 h 897731"/>
                <a:gd name="connsiteX51" fmla="*/ 147637 w 2667000"/>
                <a:gd name="connsiteY51" fmla="*/ 159544 h 897731"/>
                <a:gd name="connsiteX52" fmla="*/ 269081 w 2667000"/>
                <a:gd name="connsiteY52" fmla="*/ 154781 h 897731"/>
                <a:gd name="connsiteX53" fmla="*/ 371475 w 2667000"/>
                <a:gd name="connsiteY53" fmla="*/ 154781 h 897731"/>
                <a:gd name="connsiteX54" fmla="*/ 495300 w 2667000"/>
                <a:gd name="connsiteY54" fmla="*/ 159544 h 897731"/>
                <a:gd name="connsiteX55" fmla="*/ 669131 w 2667000"/>
                <a:gd name="connsiteY55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191330 w 2836899"/>
                <a:gd name="connsiteY48" fmla="*/ 202406 h 897731"/>
                <a:gd name="connsiteX49" fmla="*/ 0 w 2836899"/>
                <a:gd name="connsiteY49" fmla="*/ 343180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191330 w 2836899"/>
                <a:gd name="connsiteY48" fmla="*/ 202406 h 897731"/>
                <a:gd name="connsiteX49" fmla="*/ 0 w 2836899"/>
                <a:gd name="connsiteY49" fmla="*/ 343180 h 897731"/>
                <a:gd name="connsiteX50" fmla="*/ 154818 w 2836899"/>
                <a:gd name="connsiteY50" fmla="*/ 228802 h 897731"/>
                <a:gd name="connsiteX51" fmla="*/ 222286 w 2836899"/>
                <a:gd name="connsiteY51" fmla="*/ 173831 h 897731"/>
                <a:gd name="connsiteX52" fmla="*/ 250861 w 2836899"/>
                <a:gd name="connsiteY52" fmla="*/ 164306 h 897731"/>
                <a:gd name="connsiteX53" fmla="*/ 317536 w 2836899"/>
                <a:gd name="connsiteY53" fmla="*/ 159544 h 897731"/>
                <a:gd name="connsiteX54" fmla="*/ 438980 w 2836899"/>
                <a:gd name="connsiteY54" fmla="*/ 154781 h 897731"/>
                <a:gd name="connsiteX55" fmla="*/ 541374 w 2836899"/>
                <a:gd name="connsiteY55" fmla="*/ 154781 h 897731"/>
                <a:gd name="connsiteX56" fmla="*/ 665199 w 2836899"/>
                <a:gd name="connsiteY56" fmla="*/ 159544 h 897731"/>
                <a:gd name="connsiteX57" fmla="*/ 839030 w 2836899"/>
                <a:gd name="connsiteY57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343180 h 897731"/>
                <a:gd name="connsiteX49" fmla="*/ 154818 w 2836899"/>
                <a:gd name="connsiteY49" fmla="*/ 228802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271655 h 897731"/>
                <a:gd name="connsiteX49" fmla="*/ 154818 w 2836899"/>
                <a:gd name="connsiteY49" fmla="*/ 228802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271655 h 897731"/>
                <a:gd name="connsiteX49" fmla="*/ 109575 w 2836899"/>
                <a:gd name="connsiteY49" fmla="*/ 240719 h 897731"/>
                <a:gd name="connsiteX50" fmla="*/ 154818 w 2836899"/>
                <a:gd name="connsiteY50" fmla="*/ 228802 h 897731"/>
                <a:gd name="connsiteX51" fmla="*/ 222286 w 2836899"/>
                <a:gd name="connsiteY51" fmla="*/ 173831 h 897731"/>
                <a:gd name="connsiteX52" fmla="*/ 250861 w 2836899"/>
                <a:gd name="connsiteY52" fmla="*/ 164306 h 897731"/>
                <a:gd name="connsiteX53" fmla="*/ 317536 w 2836899"/>
                <a:gd name="connsiteY53" fmla="*/ 159544 h 897731"/>
                <a:gd name="connsiteX54" fmla="*/ 438980 w 2836899"/>
                <a:gd name="connsiteY54" fmla="*/ 154781 h 897731"/>
                <a:gd name="connsiteX55" fmla="*/ 541374 w 2836899"/>
                <a:gd name="connsiteY55" fmla="*/ 154781 h 897731"/>
                <a:gd name="connsiteX56" fmla="*/ 665199 w 2836899"/>
                <a:gd name="connsiteY56" fmla="*/ 159544 h 897731"/>
                <a:gd name="connsiteX57" fmla="*/ 839030 w 2836899"/>
                <a:gd name="connsiteY57" fmla="*/ 178594 h 897731"/>
                <a:gd name="connsiteX0" fmla="*/ 729455 w 2727324"/>
                <a:gd name="connsiteY0" fmla="*/ 178594 h 897731"/>
                <a:gd name="connsiteX1" fmla="*/ 860424 w 2727324"/>
                <a:gd name="connsiteY1" fmla="*/ 202406 h 897731"/>
                <a:gd name="connsiteX2" fmla="*/ 950911 w 2727324"/>
                <a:gd name="connsiteY2" fmla="*/ 221456 h 897731"/>
                <a:gd name="connsiteX3" fmla="*/ 1039018 w 2727324"/>
                <a:gd name="connsiteY3" fmla="*/ 242888 h 897731"/>
                <a:gd name="connsiteX4" fmla="*/ 1141411 w 2727324"/>
                <a:gd name="connsiteY4" fmla="*/ 269081 h 897731"/>
                <a:gd name="connsiteX5" fmla="*/ 1241424 w 2727324"/>
                <a:gd name="connsiteY5" fmla="*/ 297656 h 897731"/>
                <a:gd name="connsiteX6" fmla="*/ 1370011 w 2727324"/>
                <a:gd name="connsiteY6" fmla="*/ 335756 h 897731"/>
                <a:gd name="connsiteX7" fmla="*/ 1498599 w 2727324"/>
                <a:gd name="connsiteY7" fmla="*/ 376238 h 897731"/>
                <a:gd name="connsiteX8" fmla="*/ 1636711 w 2727324"/>
                <a:gd name="connsiteY8" fmla="*/ 423863 h 897731"/>
                <a:gd name="connsiteX9" fmla="*/ 1691480 w 2727324"/>
                <a:gd name="connsiteY9" fmla="*/ 442913 h 897731"/>
                <a:gd name="connsiteX10" fmla="*/ 1931986 w 2727324"/>
                <a:gd name="connsiteY10" fmla="*/ 540544 h 897731"/>
                <a:gd name="connsiteX11" fmla="*/ 2062955 w 2727324"/>
                <a:gd name="connsiteY11" fmla="*/ 597694 h 897731"/>
                <a:gd name="connsiteX12" fmla="*/ 2236786 w 2727324"/>
                <a:gd name="connsiteY12" fmla="*/ 678656 h 897731"/>
                <a:gd name="connsiteX13" fmla="*/ 2351086 w 2727324"/>
                <a:gd name="connsiteY13" fmla="*/ 733425 h 897731"/>
                <a:gd name="connsiteX14" fmla="*/ 2479674 w 2727324"/>
                <a:gd name="connsiteY14" fmla="*/ 797719 h 897731"/>
                <a:gd name="connsiteX15" fmla="*/ 2548730 w 2727324"/>
                <a:gd name="connsiteY15" fmla="*/ 835819 h 897731"/>
                <a:gd name="connsiteX16" fmla="*/ 2610643 w 2727324"/>
                <a:gd name="connsiteY16" fmla="*/ 873919 h 897731"/>
                <a:gd name="connsiteX17" fmla="*/ 2634455 w 2727324"/>
                <a:gd name="connsiteY17" fmla="*/ 885825 h 897731"/>
                <a:gd name="connsiteX18" fmla="*/ 2651124 w 2727324"/>
                <a:gd name="connsiteY18" fmla="*/ 892969 h 897731"/>
                <a:gd name="connsiteX19" fmla="*/ 2672555 w 2727324"/>
                <a:gd name="connsiteY19" fmla="*/ 897731 h 897731"/>
                <a:gd name="connsiteX20" fmla="*/ 2686843 w 2727324"/>
                <a:gd name="connsiteY20" fmla="*/ 897731 h 897731"/>
                <a:gd name="connsiteX21" fmla="*/ 2703511 w 2727324"/>
                <a:gd name="connsiteY21" fmla="*/ 890588 h 897731"/>
                <a:gd name="connsiteX22" fmla="*/ 2710655 w 2727324"/>
                <a:gd name="connsiteY22" fmla="*/ 878681 h 897731"/>
                <a:gd name="connsiteX23" fmla="*/ 2717799 w 2727324"/>
                <a:gd name="connsiteY23" fmla="*/ 852488 h 897731"/>
                <a:gd name="connsiteX24" fmla="*/ 2722561 w 2727324"/>
                <a:gd name="connsiteY24" fmla="*/ 828675 h 897731"/>
                <a:gd name="connsiteX25" fmla="*/ 2727324 w 2727324"/>
                <a:gd name="connsiteY25" fmla="*/ 792956 h 897731"/>
                <a:gd name="connsiteX26" fmla="*/ 2724943 w 2727324"/>
                <a:gd name="connsiteY26" fmla="*/ 759619 h 897731"/>
                <a:gd name="connsiteX27" fmla="*/ 2717799 w 2727324"/>
                <a:gd name="connsiteY27" fmla="*/ 711994 h 897731"/>
                <a:gd name="connsiteX28" fmla="*/ 2698749 w 2727324"/>
                <a:gd name="connsiteY28" fmla="*/ 654844 h 897731"/>
                <a:gd name="connsiteX29" fmla="*/ 2686843 w 2727324"/>
                <a:gd name="connsiteY29" fmla="*/ 635794 h 897731"/>
                <a:gd name="connsiteX30" fmla="*/ 2660649 w 2727324"/>
                <a:gd name="connsiteY30" fmla="*/ 607219 h 897731"/>
                <a:gd name="connsiteX31" fmla="*/ 2610643 w 2727324"/>
                <a:gd name="connsiteY31" fmla="*/ 569119 h 897731"/>
                <a:gd name="connsiteX32" fmla="*/ 2546349 w 2727324"/>
                <a:gd name="connsiteY32" fmla="*/ 526256 h 897731"/>
                <a:gd name="connsiteX33" fmla="*/ 2455861 w 2727324"/>
                <a:gd name="connsiteY33" fmla="*/ 476250 h 897731"/>
                <a:gd name="connsiteX34" fmla="*/ 2334418 w 2727324"/>
                <a:gd name="connsiteY34" fmla="*/ 423863 h 897731"/>
                <a:gd name="connsiteX35" fmla="*/ 2172493 w 2727324"/>
                <a:gd name="connsiteY35" fmla="*/ 364331 h 897731"/>
                <a:gd name="connsiteX36" fmla="*/ 1955799 w 2727324"/>
                <a:gd name="connsiteY36" fmla="*/ 292894 h 897731"/>
                <a:gd name="connsiteX37" fmla="*/ 1681955 w 2727324"/>
                <a:gd name="connsiteY37" fmla="*/ 209550 h 897731"/>
                <a:gd name="connsiteX38" fmla="*/ 1496218 w 2727324"/>
                <a:gd name="connsiteY38" fmla="*/ 154781 h 897731"/>
                <a:gd name="connsiteX39" fmla="*/ 1281905 w 2727324"/>
                <a:gd name="connsiteY39" fmla="*/ 100013 h 897731"/>
                <a:gd name="connsiteX40" fmla="*/ 1074736 w 2727324"/>
                <a:gd name="connsiteY40" fmla="*/ 54769 h 897731"/>
                <a:gd name="connsiteX41" fmla="*/ 886618 w 2727324"/>
                <a:gd name="connsiteY41" fmla="*/ 30956 h 897731"/>
                <a:gd name="connsiteX42" fmla="*/ 724693 w 2727324"/>
                <a:gd name="connsiteY42" fmla="*/ 11906 h 897731"/>
                <a:gd name="connsiteX43" fmla="*/ 553243 w 2727324"/>
                <a:gd name="connsiteY43" fmla="*/ 0 h 897731"/>
                <a:gd name="connsiteX44" fmla="*/ 372268 w 2727324"/>
                <a:gd name="connsiteY44" fmla="*/ 0 h 897731"/>
                <a:gd name="connsiteX45" fmla="*/ 262730 w 2727324"/>
                <a:gd name="connsiteY45" fmla="*/ 9525 h 897731"/>
                <a:gd name="connsiteX46" fmla="*/ 119855 w 2727324"/>
                <a:gd name="connsiteY46" fmla="*/ 30956 h 897731"/>
                <a:gd name="connsiteX47" fmla="*/ 60324 w 2727324"/>
                <a:gd name="connsiteY47" fmla="*/ 40481 h 897731"/>
                <a:gd name="connsiteX48" fmla="*/ 0 w 2727324"/>
                <a:gd name="connsiteY48" fmla="*/ 240719 h 897731"/>
                <a:gd name="connsiteX49" fmla="*/ 45243 w 2727324"/>
                <a:gd name="connsiteY49" fmla="*/ 228802 h 897731"/>
                <a:gd name="connsiteX50" fmla="*/ 112711 w 2727324"/>
                <a:gd name="connsiteY50" fmla="*/ 173831 h 897731"/>
                <a:gd name="connsiteX51" fmla="*/ 141286 w 2727324"/>
                <a:gd name="connsiteY51" fmla="*/ 164306 h 897731"/>
                <a:gd name="connsiteX52" fmla="*/ 207961 w 2727324"/>
                <a:gd name="connsiteY52" fmla="*/ 159544 h 897731"/>
                <a:gd name="connsiteX53" fmla="*/ 329405 w 2727324"/>
                <a:gd name="connsiteY53" fmla="*/ 154781 h 897731"/>
                <a:gd name="connsiteX54" fmla="*/ 431799 w 2727324"/>
                <a:gd name="connsiteY54" fmla="*/ 154781 h 897731"/>
                <a:gd name="connsiteX55" fmla="*/ 555624 w 2727324"/>
                <a:gd name="connsiteY55" fmla="*/ 159544 h 897731"/>
                <a:gd name="connsiteX56" fmla="*/ 729455 w 2727324"/>
                <a:gd name="connsiteY56" fmla="*/ 178594 h 897731"/>
                <a:gd name="connsiteX0" fmla="*/ 765959 w 2763828"/>
                <a:gd name="connsiteY0" fmla="*/ 178594 h 897731"/>
                <a:gd name="connsiteX1" fmla="*/ 896928 w 2763828"/>
                <a:gd name="connsiteY1" fmla="*/ 202406 h 897731"/>
                <a:gd name="connsiteX2" fmla="*/ 987415 w 2763828"/>
                <a:gd name="connsiteY2" fmla="*/ 221456 h 897731"/>
                <a:gd name="connsiteX3" fmla="*/ 1075522 w 2763828"/>
                <a:gd name="connsiteY3" fmla="*/ 242888 h 897731"/>
                <a:gd name="connsiteX4" fmla="*/ 1177915 w 2763828"/>
                <a:gd name="connsiteY4" fmla="*/ 269081 h 897731"/>
                <a:gd name="connsiteX5" fmla="*/ 1277928 w 2763828"/>
                <a:gd name="connsiteY5" fmla="*/ 297656 h 897731"/>
                <a:gd name="connsiteX6" fmla="*/ 1406515 w 2763828"/>
                <a:gd name="connsiteY6" fmla="*/ 335756 h 897731"/>
                <a:gd name="connsiteX7" fmla="*/ 1535103 w 2763828"/>
                <a:gd name="connsiteY7" fmla="*/ 376238 h 897731"/>
                <a:gd name="connsiteX8" fmla="*/ 1673215 w 2763828"/>
                <a:gd name="connsiteY8" fmla="*/ 423863 h 897731"/>
                <a:gd name="connsiteX9" fmla="*/ 1727984 w 2763828"/>
                <a:gd name="connsiteY9" fmla="*/ 442913 h 897731"/>
                <a:gd name="connsiteX10" fmla="*/ 1968490 w 2763828"/>
                <a:gd name="connsiteY10" fmla="*/ 540544 h 897731"/>
                <a:gd name="connsiteX11" fmla="*/ 2099459 w 2763828"/>
                <a:gd name="connsiteY11" fmla="*/ 597694 h 897731"/>
                <a:gd name="connsiteX12" fmla="*/ 2273290 w 2763828"/>
                <a:gd name="connsiteY12" fmla="*/ 678656 h 897731"/>
                <a:gd name="connsiteX13" fmla="*/ 2387590 w 2763828"/>
                <a:gd name="connsiteY13" fmla="*/ 733425 h 897731"/>
                <a:gd name="connsiteX14" fmla="*/ 2516178 w 2763828"/>
                <a:gd name="connsiteY14" fmla="*/ 797719 h 897731"/>
                <a:gd name="connsiteX15" fmla="*/ 2585234 w 2763828"/>
                <a:gd name="connsiteY15" fmla="*/ 835819 h 897731"/>
                <a:gd name="connsiteX16" fmla="*/ 2647147 w 2763828"/>
                <a:gd name="connsiteY16" fmla="*/ 873919 h 897731"/>
                <a:gd name="connsiteX17" fmla="*/ 2670959 w 2763828"/>
                <a:gd name="connsiteY17" fmla="*/ 885825 h 897731"/>
                <a:gd name="connsiteX18" fmla="*/ 2687628 w 2763828"/>
                <a:gd name="connsiteY18" fmla="*/ 892969 h 897731"/>
                <a:gd name="connsiteX19" fmla="*/ 2709059 w 2763828"/>
                <a:gd name="connsiteY19" fmla="*/ 897731 h 897731"/>
                <a:gd name="connsiteX20" fmla="*/ 2723347 w 2763828"/>
                <a:gd name="connsiteY20" fmla="*/ 897731 h 897731"/>
                <a:gd name="connsiteX21" fmla="*/ 2740015 w 2763828"/>
                <a:gd name="connsiteY21" fmla="*/ 890588 h 897731"/>
                <a:gd name="connsiteX22" fmla="*/ 2747159 w 2763828"/>
                <a:gd name="connsiteY22" fmla="*/ 878681 h 897731"/>
                <a:gd name="connsiteX23" fmla="*/ 2754303 w 2763828"/>
                <a:gd name="connsiteY23" fmla="*/ 852488 h 897731"/>
                <a:gd name="connsiteX24" fmla="*/ 2759065 w 2763828"/>
                <a:gd name="connsiteY24" fmla="*/ 828675 h 897731"/>
                <a:gd name="connsiteX25" fmla="*/ 2763828 w 2763828"/>
                <a:gd name="connsiteY25" fmla="*/ 792956 h 897731"/>
                <a:gd name="connsiteX26" fmla="*/ 2761447 w 2763828"/>
                <a:gd name="connsiteY26" fmla="*/ 759619 h 897731"/>
                <a:gd name="connsiteX27" fmla="*/ 2754303 w 2763828"/>
                <a:gd name="connsiteY27" fmla="*/ 711994 h 897731"/>
                <a:gd name="connsiteX28" fmla="*/ 2735253 w 2763828"/>
                <a:gd name="connsiteY28" fmla="*/ 654844 h 897731"/>
                <a:gd name="connsiteX29" fmla="*/ 2723347 w 2763828"/>
                <a:gd name="connsiteY29" fmla="*/ 635794 h 897731"/>
                <a:gd name="connsiteX30" fmla="*/ 2697153 w 2763828"/>
                <a:gd name="connsiteY30" fmla="*/ 607219 h 897731"/>
                <a:gd name="connsiteX31" fmla="*/ 2647147 w 2763828"/>
                <a:gd name="connsiteY31" fmla="*/ 569119 h 897731"/>
                <a:gd name="connsiteX32" fmla="*/ 2582853 w 2763828"/>
                <a:gd name="connsiteY32" fmla="*/ 526256 h 897731"/>
                <a:gd name="connsiteX33" fmla="*/ 2492365 w 2763828"/>
                <a:gd name="connsiteY33" fmla="*/ 476250 h 897731"/>
                <a:gd name="connsiteX34" fmla="*/ 2370922 w 2763828"/>
                <a:gd name="connsiteY34" fmla="*/ 423863 h 897731"/>
                <a:gd name="connsiteX35" fmla="*/ 2208997 w 2763828"/>
                <a:gd name="connsiteY35" fmla="*/ 364331 h 897731"/>
                <a:gd name="connsiteX36" fmla="*/ 1992303 w 2763828"/>
                <a:gd name="connsiteY36" fmla="*/ 292894 h 897731"/>
                <a:gd name="connsiteX37" fmla="*/ 1718459 w 2763828"/>
                <a:gd name="connsiteY37" fmla="*/ 209550 h 897731"/>
                <a:gd name="connsiteX38" fmla="*/ 1532722 w 2763828"/>
                <a:gd name="connsiteY38" fmla="*/ 154781 h 897731"/>
                <a:gd name="connsiteX39" fmla="*/ 1318409 w 2763828"/>
                <a:gd name="connsiteY39" fmla="*/ 100013 h 897731"/>
                <a:gd name="connsiteX40" fmla="*/ 1111240 w 2763828"/>
                <a:gd name="connsiteY40" fmla="*/ 54769 h 897731"/>
                <a:gd name="connsiteX41" fmla="*/ 923122 w 2763828"/>
                <a:gd name="connsiteY41" fmla="*/ 30956 h 897731"/>
                <a:gd name="connsiteX42" fmla="*/ 761197 w 2763828"/>
                <a:gd name="connsiteY42" fmla="*/ 11906 h 897731"/>
                <a:gd name="connsiteX43" fmla="*/ 589747 w 2763828"/>
                <a:gd name="connsiteY43" fmla="*/ 0 h 897731"/>
                <a:gd name="connsiteX44" fmla="*/ 408772 w 2763828"/>
                <a:gd name="connsiteY44" fmla="*/ 0 h 897731"/>
                <a:gd name="connsiteX45" fmla="*/ 299234 w 2763828"/>
                <a:gd name="connsiteY45" fmla="*/ 9525 h 897731"/>
                <a:gd name="connsiteX46" fmla="*/ 156359 w 2763828"/>
                <a:gd name="connsiteY46" fmla="*/ 30956 h 897731"/>
                <a:gd name="connsiteX47" fmla="*/ 96828 w 2763828"/>
                <a:gd name="connsiteY47" fmla="*/ 40481 h 897731"/>
                <a:gd name="connsiteX48" fmla="*/ 36504 w 2763828"/>
                <a:gd name="connsiteY48" fmla="*/ 240719 h 897731"/>
                <a:gd name="connsiteX49" fmla="*/ 81747 w 2763828"/>
                <a:gd name="connsiteY49" fmla="*/ 228802 h 897731"/>
                <a:gd name="connsiteX50" fmla="*/ 149215 w 2763828"/>
                <a:gd name="connsiteY50" fmla="*/ 173831 h 897731"/>
                <a:gd name="connsiteX51" fmla="*/ 177790 w 2763828"/>
                <a:gd name="connsiteY51" fmla="*/ 164306 h 897731"/>
                <a:gd name="connsiteX52" fmla="*/ 244465 w 2763828"/>
                <a:gd name="connsiteY52" fmla="*/ 159544 h 897731"/>
                <a:gd name="connsiteX53" fmla="*/ 365909 w 2763828"/>
                <a:gd name="connsiteY53" fmla="*/ 154781 h 897731"/>
                <a:gd name="connsiteX54" fmla="*/ 468303 w 2763828"/>
                <a:gd name="connsiteY54" fmla="*/ 154781 h 897731"/>
                <a:gd name="connsiteX55" fmla="*/ 592128 w 2763828"/>
                <a:gd name="connsiteY55" fmla="*/ 159544 h 897731"/>
                <a:gd name="connsiteX56" fmla="*/ 765959 w 2763828"/>
                <a:gd name="connsiteY56" fmla="*/ 178594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63828" h="897731">
                  <a:moveTo>
                    <a:pt x="765959" y="178594"/>
                  </a:moveTo>
                  <a:lnTo>
                    <a:pt x="896928" y="202406"/>
                  </a:lnTo>
                  <a:lnTo>
                    <a:pt x="987415" y="221456"/>
                  </a:lnTo>
                  <a:lnTo>
                    <a:pt x="1075522" y="242888"/>
                  </a:lnTo>
                  <a:lnTo>
                    <a:pt x="1177915" y="269081"/>
                  </a:lnTo>
                  <a:lnTo>
                    <a:pt x="1277928" y="297656"/>
                  </a:lnTo>
                  <a:lnTo>
                    <a:pt x="1406515" y="335756"/>
                  </a:lnTo>
                  <a:lnTo>
                    <a:pt x="1535103" y="376238"/>
                  </a:lnTo>
                  <a:lnTo>
                    <a:pt x="1673215" y="423863"/>
                  </a:lnTo>
                  <a:lnTo>
                    <a:pt x="1727984" y="442913"/>
                  </a:lnTo>
                  <a:lnTo>
                    <a:pt x="1968490" y="540544"/>
                  </a:lnTo>
                  <a:lnTo>
                    <a:pt x="2099459" y="597694"/>
                  </a:lnTo>
                  <a:lnTo>
                    <a:pt x="2273290" y="678656"/>
                  </a:lnTo>
                  <a:lnTo>
                    <a:pt x="2387590" y="733425"/>
                  </a:lnTo>
                  <a:lnTo>
                    <a:pt x="2516178" y="797719"/>
                  </a:lnTo>
                  <a:lnTo>
                    <a:pt x="2585234" y="835819"/>
                  </a:lnTo>
                  <a:lnTo>
                    <a:pt x="2647147" y="873919"/>
                  </a:lnTo>
                  <a:lnTo>
                    <a:pt x="2670959" y="885825"/>
                  </a:lnTo>
                  <a:lnTo>
                    <a:pt x="2687628" y="892969"/>
                  </a:lnTo>
                  <a:lnTo>
                    <a:pt x="2709059" y="897731"/>
                  </a:lnTo>
                  <a:lnTo>
                    <a:pt x="2723347" y="897731"/>
                  </a:lnTo>
                  <a:lnTo>
                    <a:pt x="2740015" y="890588"/>
                  </a:lnTo>
                  <a:lnTo>
                    <a:pt x="2747159" y="878681"/>
                  </a:lnTo>
                  <a:lnTo>
                    <a:pt x="2754303" y="852488"/>
                  </a:lnTo>
                  <a:lnTo>
                    <a:pt x="2759065" y="828675"/>
                  </a:lnTo>
                  <a:lnTo>
                    <a:pt x="2763828" y="792956"/>
                  </a:lnTo>
                  <a:lnTo>
                    <a:pt x="2761447" y="759619"/>
                  </a:lnTo>
                  <a:lnTo>
                    <a:pt x="2754303" y="711994"/>
                  </a:lnTo>
                  <a:lnTo>
                    <a:pt x="2735253" y="654844"/>
                  </a:lnTo>
                  <a:lnTo>
                    <a:pt x="2723347" y="635794"/>
                  </a:lnTo>
                  <a:lnTo>
                    <a:pt x="2697153" y="607219"/>
                  </a:lnTo>
                  <a:lnTo>
                    <a:pt x="2647147" y="569119"/>
                  </a:lnTo>
                  <a:lnTo>
                    <a:pt x="2582853" y="526256"/>
                  </a:lnTo>
                  <a:lnTo>
                    <a:pt x="2492365" y="476250"/>
                  </a:lnTo>
                  <a:lnTo>
                    <a:pt x="2370922" y="423863"/>
                  </a:lnTo>
                  <a:lnTo>
                    <a:pt x="2208997" y="364331"/>
                  </a:lnTo>
                  <a:lnTo>
                    <a:pt x="1992303" y="292894"/>
                  </a:lnTo>
                  <a:lnTo>
                    <a:pt x="1718459" y="209550"/>
                  </a:lnTo>
                  <a:lnTo>
                    <a:pt x="1532722" y="154781"/>
                  </a:lnTo>
                  <a:lnTo>
                    <a:pt x="1318409" y="100013"/>
                  </a:lnTo>
                  <a:lnTo>
                    <a:pt x="1111240" y="54769"/>
                  </a:lnTo>
                  <a:lnTo>
                    <a:pt x="923122" y="30956"/>
                  </a:lnTo>
                  <a:lnTo>
                    <a:pt x="761197" y="11906"/>
                  </a:lnTo>
                  <a:lnTo>
                    <a:pt x="589747" y="0"/>
                  </a:lnTo>
                  <a:lnTo>
                    <a:pt x="408772" y="0"/>
                  </a:lnTo>
                  <a:lnTo>
                    <a:pt x="299234" y="9525"/>
                  </a:lnTo>
                  <a:lnTo>
                    <a:pt x="156359" y="30956"/>
                  </a:lnTo>
                  <a:lnTo>
                    <a:pt x="96828" y="40481"/>
                  </a:lnTo>
                  <a:lnTo>
                    <a:pt x="36504" y="240719"/>
                  </a:lnTo>
                  <a:cubicBezTo>
                    <a:pt x="51585" y="236747"/>
                    <a:pt x="0" y="261363"/>
                    <a:pt x="81747" y="228802"/>
                  </a:cubicBezTo>
                  <a:lnTo>
                    <a:pt x="149215" y="173831"/>
                  </a:lnTo>
                  <a:lnTo>
                    <a:pt x="177790" y="164306"/>
                  </a:lnTo>
                  <a:lnTo>
                    <a:pt x="244465" y="159544"/>
                  </a:lnTo>
                  <a:lnTo>
                    <a:pt x="365909" y="154781"/>
                  </a:lnTo>
                  <a:lnTo>
                    <a:pt x="468303" y="154781"/>
                  </a:lnTo>
                  <a:lnTo>
                    <a:pt x="592128" y="159544"/>
                  </a:lnTo>
                  <a:lnTo>
                    <a:pt x="765959" y="1785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4">
              <a:extLst>
                <a:ext uri="{FF2B5EF4-FFF2-40B4-BE49-F238E27FC236}">
                  <a16:creationId xmlns:a16="http://schemas.microsoft.com/office/drawing/2014/main" id="{809A5BA8-D1AA-4E1C-B153-062AAA388C35}"/>
                </a:ext>
              </a:extLst>
            </p:cNvPr>
            <p:cNvSpPr/>
            <p:nvPr/>
          </p:nvSpPr>
          <p:spPr>
            <a:xfrm>
              <a:off x="5291138" y="3514726"/>
              <a:ext cx="1947862" cy="409575"/>
            </a:xfrm>
            <a:custGeom>
              <a:avLst/>
              <a:gdLst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643062 w 1947862"/>
                <a:gd name="connsiteY29" fmla="*/ 347663 h 409575"/>
                <a:gd name="connsiteX30" fmla="*/ 1645443 w 1947862"/>
                <a:gd name="connsiteY30" fmla="*/ 364331 h 409575"/>
                <a:gd name="connsiteX31" fmla="*/ 1909762 w 1947862"/>
                <a:gd name="connsiteY31" fmla="*/ 409575 h 409575"/>
                <a:gd name="connsiteX32" fmla="*/ 1928812 w 1947862"/>
                <a:gd name="connsiteY32" fmla="*/ 392906 h 409575"/>
                <a:gd name="connsiteX33" fmla="*/ 1940718 w 1947862"/>
                <a:gd name="connsiteY33" fmla="*/ 373856 h 409575"/>
                <a:gd name="connsiteX34" fmla="*/ 1945481 w 1947862"/>
                <a:gd name="connsiteY34" fmla="*/ 354806 h 409575"/>
                <a:gd name="connsiteX35" fmla="*/ 1947862 w 1947862"/>
                <a:gd name="connsiteY35" fmla="*/ 333375 h 409575"/>
                <a:gd name="connsiteX36" fmla="*/ 1940718 w 1947862"/>
                <a:gd name="connsiteY36" fmla="*/ 304800 h 409575"/>
                <a:gd name="connsiteX37" fmla="*/ 1919287 w 1947862"/>
                <a:gd name="connsiteY37" fmla="*/ 271463 h 409575"/>
                <a:gd name="connsiteX38" fmla="*/ 1900237 w 1947862"/>
                <a:gd name="connsiteY38" fmla="*/ 245269 h 409575"/>
                <a:gd name="connsiteX39" fmla="*/ 1854993 w 1947862"/>
                <a:gd name="connsiteY39" fmla="*/ 195263 h 409575"/>
                <a:gd name="connsiteX40" fmla="*/ 1797843 w 1947862"/>
                <a:gd name="connsiteY40" fmla="*/ 145256 h 409575"/>
                <a:gd name="connsiteX41" fmla="*/ 1724025 w 1947862"/>
                <a:gd name="connsiteY41" fmla="*/ 92869 h 409575"/>
                <a:gd name="connsiteX42" fmla="*/ 1654968 w 1947862"/>
                <a:gd name="connsiteY42" fmla="*/ 52388 h 409575"/>
                <a:gd name="connsiteX43" fmla="*/ 1595437 w 1947862"/>
                <a:gd name="connsiteY43" fmla="*/ 26194 h 409575"/>
                <a:gd name="connsiteX44" fmla="*/ 1528762 w 1947862"/>
                <a:gd name="connsiteY44" fmla="*/ 2381 h 409575"/>
                <a:gd name="connsiteX45" fmla="*/ 1507331 w 1947862"/>
                <a:gd name="connsiteY45" fmla="*/ 0 h 409575"/>
                <a:gd name="connsiteX46" fmla="*/ 1473993 w 1947862"/>
                <a:gd name="connsiteY46" fmla="*/ 0 h 409575"/>
                <a:gd name="connsiteX47" fmla="*/ 1407318 w 1947862"/>
                <a:gd name="connsiteY47" fmla="*/ 19050 h 409575"/>
                <a:gd name="connsiteX48" fmla="*/ 1257300 w 1947862"/>
                <a:gd name="connsiteY48" fmla="*/ 54769 h 409575"/>
                <a:gd name="connsiteX49" fmla="*/ 985837 w 1947862"/>
                <a:gd name="connsiteY49" fmla="*/ 114300 h 409575"/>
                <a:gd name="connsiteX50" fmla="*/ 781050 w 1947862"/>
                <a:gd name="connsiteY50" fmla="*/ 159544 h 409575"/>
                <a:gd name="connsiteX51" fmla="*/ 711993 w 1947862"/>
                <a:gd name="connsiteY51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643062 w 1947862"/>
                <a:gd name="connsiteY29" fmla="*/ 347663 h 409575"/>
                <a:gd name="connsiteX30" fmla="*/ 1909762 w 1947862"/>
                <a:gd name="connsiteY30" fmla="*/ 409575 h 409575"/>
                <a:gd name="connsiteX31" fmla="*/ 1928812 w 1947862"/>
                <a:gd name="connsiteY31" fmla="*/ 392906 h 409575"/>
                <a:gd name="connsiteX32" fmla="*/ 1940718 w 1947862"/>
                <a:gd name="connsiteY32" fmla="*/ 373856 h 409575"/>
                <a:gd name="connsiteX33" fmla="*/ 1945481 w 1947862"/>
                <a:gd name="connsiteY33" fmla="*/ 354806 h 409575"/>
                <a:gd name="connsiteX34" fmla="*/ 1947862 w 1947862"/>
                <a:gd name="connsiteY34" fmla="*/ 333375 h 409575"/>
                <a:gd name="connsiteX35" fmla="*/ 1940718 w 1947862"/>
                <a:gd name="connsiteY35" fmla="*/ 304800 h 409575"/>
                <a:gd name="connsiteX36" fmla="*/ 1919287 w 1947862"/>
                <a:gd name="connsiteY36" fmla="*/ 271463 h 409575"/>
                <a:gd name="connsiteX37" fmla="*/ 1900237 w 1947862"/>
                <a:gd name="connsiteY37" fmla="*/ 245269 h 409575"/>
                <a:gd name="connsiteX38" fmla="*/ 1854993 w 1947862"/>
                <a:gd name="connsiteY38" fmla="*/ 195263 h 409575"/>
                <a:gd name="connsiteX39" fmla="*/ 1797843 w 1947862"/>
                <a:gd name="connsiteY39" fmla="*/ 145256 h 409575"/>
                <a:gd name="connsiteX40" fmla="*/ 1724025 w 1947862"/>
                <a:gd name="connsiteY40" fmla="*/ 92869 h 409575"/>
                <a:gd name="connsiteX41" fmla="*/ 1654968 w 1947862"/>
                <a:gd name="connsiteY41" fmla="*/ 52388 h 409575"/>
                <a:gd name="connsiteX42" fmla="*/ 1595437 w 1947862"/>
                <a:gd name="connsiteY42" fmla="*/ 26194 h 409575"/>
                <a:gd name="connsiteX43" fmla="*/ 1528762 w 1947862"/>
                <a:gd name="connsiteY43" fmla="*/ 2381 h 409575"/>
                <a:gd name="connsiteX44" fmla="*/ 1507331 w 1947862"/>
                <a:gd name="connsiteY44" fmla="*/ 0 h 409575"/>
                <a:gd name="connsiteX45" fmla="*/ 1473993 w 1947862"/>
                <a:gd name="connsiteY45" fmla="*/ 0 h 409575"/>
                <a:gd name="connsiteX46" fmla="*/ 1407318 w 1947862"/>
                <a:gd name="connsiteY46" fmla="*/ 19050 h 409575"/>
                <a:gd name="connsiteX47" fmla="*/ 1257300 w 1947862"/>
                <a:gd name="connsiteY47" fmla="*/ 54769 h 409575"/>
                <a:gd name="connsiteX48" fmla="*/ 985837 w 1947862"/>
                <a:gd name="connsiteY48" fmla="*/ 114300 h 409575"/>
                <a:gd name="connsiteX49" fmla="*/ 781050 w 1947862"/>
                <a:gd name="connsiteY49" fmla="*/ 159544 h 409575"/>
                <a:gd name="connsiteX50" fmla="*/ 711993 w 1947862"/>
                <a:gd name="connsiteY50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909762 w 1947862"/>
                <a:gd name="connsiteY29" fmla="*/ 409575 h 409575"/>
                <a:gd name="connsiteX30" fmla="*/ 1928812 w 1947862"/>
                <a:gd name="connsiteY30" fmla="*/ 392906 h 409575"/>
                <a:gd name="connsiteX31" fmla="*/ 1940718 w 1947862"/>
                <a:gd name="connsiteY31" fmla="*/ 373856 h 409575"/>
                <a:gd name="connsiteX32" fmla="*/ 1945481 w 1947862"/>
                <a:gd name="connsiteY32" fmla="*/ 354806 h 409575"/>
                <a:gd name="connsiteX33" fmla="*/ 1947862 w 1947862"/>
                <a:gd name="connsiteY33" fmla="*/ 333375 h 409575"/>
                <a:gd name="connsiteX34" fmla="*/ 1940718 w 1947862"/>
                <a:gd name="connsiteY34" fmla="*/ 304800 h 409575"/>
                <a:gd name="connsiteX35" fmla="*/ 1919287 w 1947862"/>
                <a:gd name="connsiteY35" fmla="*/ 271463 h 409575"/>
                <a:gd name="connsiteX36" fmla="*/ 1900237 w 1947862"/>
                <a:gd name="connsiteY36" fmla="*/ 245269 h 409575"/>
                <a:gd name="connsiteX37" fmla="*/ 1854993 w 1947862"/>
                <a:gd name="connsiteY37" fmla="*/ 195263 h 409575"/>
                <a:gd name="connsiteX38" fmla="*/ 1797843 w 1947862"/>
                <a:gd name="connsiteY38" fmla="*/ 145256 h 409575"/>
                <a:gd name="connsiteX39" fmla="*/ 1724025 w 1947862"/>
                <a:gd name="connsiteY39" fmla="*/ 92869 h 409575"/>
                <a:gd name="connsiteX40" fmla="*/ 1654968 w 1947862"/>
                <a:gd name="connsiteY40" fmla="*/ 52388 h 409575"/>
                <a:gd name="connsiteX41" fmla="*/ 1595437 w 1947862"/>
                <a:gd name="connsiteY41" fmla="*/ 26194 h 409575"/>
                <a:gd name="connsiteX42" fmla="*/ 1528762 w 1947862"/>
                <a:gd name="connsiteY42" fmla="*/ 2381 h 409575"/>
                <a:gd name="connsiteX43" fmla="*/ 1507331 w 1947862"/>
                <a:gd name="connsiteY43" fmla="*/ 0 h 409575"/>
                <a:gd name="connsiteX44" fmla="*/ 1473993 w 1947862"/>
                <a:gd name="connsiteY44" fmla="*/ 0 h 409575"/>
                <a:gd name="connsiteX45" fmla="*/ 1407318 w 1947862"/>
                <a:gd name="connsiteY45" fmla="*/ 19050 h 409575"/>
                <a:gd name="connsiteX46" fmla="*/ 1257300 w 1947862"/>
                <a:gd name="connsiteY46" fmla="*/ 54769 h 409575"/>
                <a:gd name="connsiteX47" fmla="*/ 985837 w 1947862"/>
                <a:gd name="connsiteY47" fmla="*/ 114300 h 409575"/>
                <a:gd name="connsiteX48" fmla="*/ 781050 w 1947862"/>
                <a:gd name="connsiteY48" fmla="*/ 159544 h 409575"/>
                <a:gd name="connsiteX49" fmla="*/ 711993 w 1947862"/>
                <a:gd name="connsiteY49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909762 w 1947862"/>
                <a:gd name="connsiteY28" fmla="*/ 409575 h 409575"/>
                <a:gd name="connsiteX29" fmla="*/ 1928812 w 1947862"/>
                <a:gd name="connsiteY29" fmla="*/ 392906 h 409575"/>
                <a:gd name="connsiteX30" fmla="*/ 1940718 w 1947862"/>
                <a:gd name="connsiteY30" fmla="*/ 373856 h 409575"/>
                <a:gd name="connsiteX31" fmla="*/ 1945481 w 1947862"/>
                <a:gd name="connsiteY31" fmla="*/ 354806 h 409575"/>
                <a:gd name="connsiteX32" fmla="*/ 1947862 w 1947862"/>
                <a:gd name="connsiteY32" fmla="*/ 333375 h 409575"/>
                <a:gd name="connsiteX33" fmla="*/ 1940718 w 1947862"/>
                <a:gd name="connsiteY33" fmla="*/ 304800 h 409575"/>
                <a:gd name="connsiteX34" fmla="*/ 1919287 w 1947862"/>
                <a:gd name="connsiteY34" fmla="*/ 271463 h 409575"/>
                <a:gd name="connsiteX35" fmla="*/ 1900237 w 1947862"/>
                <a:gd name="connsiteY35" fmla="*/ 245269 h 409575"/>
                <a:gd name="connsiteX36" fmla="*/ 1854993 w 1947862"/>
                <a:gd name="connsiteY36" fmla="*/ 195263 h 409575"/>
                <a:gd name="connsiteX37" fmla="*/ 1797843 w 1947862"/>
                <a:gd name="connsiteY37" fmla="*/ 145256 h 409575"/>
                <a:gd name="connsiteX38" fmla="*/ 1724025 w 1947862"/>
                <a:gd name="connsiteY38" fmla="*/ 92869 h 409575"/>
                <a:gd name="connsiteX39" fmla="*/ 1654968 w 1947862"/>
                <a:gd name="connsiteY39" fmla="*/ 52388 h 409575"/>
                <a:gd name="connsiteX40" fmla="*/ 1595437 w 1947862"/>
                <a:gd name="connsiteY40" fmla="*/ 26194 h 409575"/>
                <a:gd name="connsiteX41" fmla="*/ 1528762 w 1947862"/>
                <a:gd name="connsiteY41" fmla="*/ 2381 h 409575"/>
                <a:gd name="connsiteX42" fmla="*/ 1507331 w 1947862"/>
                <a:gd name="connsiteY42" fmla="*/ 0 h 409575"/>
                <a:gd name="connsiteX43" fmla="*/ 1473993 w 1947862"/>
                <a:gd name="connsiteY43" fmla="*/ 0 h 409575"/>
                <a:gd name="connsiteX44" fmla="*/ 1407318 w 1947862"/>
                <a:gd name="connsiteY44" fmla="*/ 19050 h 409575"/>
                <a:gd name="connsiteX45" fmla="*/ 1257300 w 1947862"/>
                <a:gd name="connsiteY45" fmla="*/ 54769 h 409575"/>
                <a:gd name="connsiteX46" fmla="*/ 985837 w 1947862"/>
                <a:gd name="connsiteY46" fmla="*/ 114300 h 409575"/>
                <a:gd name="connsiteX47" fmla="*/ 781050 w 1947862"/>
                <a:gd name="connsiteY47" fmla="*/ 159544 h 409575"/>
                <a:gd name="connsiteX48" fmla="*/ 711993 w 1947862"/>
                <a:gd name="connsiteY48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909762 w 1947862"/>
                <a:gd name="connsiteY27" fmla="*/ 409575 h 409575"/>
                <a:gd name="connsiteX28" fmla="*/ 1928812 w 1947862"/>
                <a:gd name="connsiteY28" fmla="*/ 392906 h 409575"/>
                <a:gd name="connsiteX29" fmla="*/ 1940718 w 1947862"/>
                <a:gd name="connsiteY29" fmla="*/ 373856 h 409575"/>
                <a:gd name="connsiteX30" fmla="*/ 1945481 w 1947862"/>
                <a:gd name="connsiteY30" fmla="*/ 354806 h 409575"/>
                <a:gd name="connsiteX31" fmla="*/ 1947862 w 1947862"/>
                <a:gd name="connsiteY31" fmla="*/ 333375 h 409575"/>
                <a:gd name="connsiteX32" fmla="*/ 1940718 w 1947862"/>
                <a:gd name="connsiteY32" fmla="*/ 304800 h 409575"/>
                <a:gd name="connsiteX33" fmla="*/ 1919287 w 1947862"/>
                <a:gd name="connsiteY33" fmla="*/ 271463 h 409575"/>
                <a:gd name="connsiteX34" fmla="*/ 1900237 w 1947862"/>
                <a:gd name="connsiteY34" fmla="*/ 245269 h 409575"/>
                <a:gd name="connsiteX35" fmla="*/ 1854993 w 1947862"/>
                <a:gd name="connsiteY35" fmla="*/ 195263 h 409575"/>
                <a:gd name="connsiteX36" fmla="*/ 1797843 w 1947862"/>
                <a:gd name="connsiteY36" fmla="*/ 145256 h 409575"/>
                <a:gd name="connsiteX37" fmla="*/ 1724025 w 1947862"/>
                <a:gd name="connsiteY37" fmla="*/ 92869 h 409575"/>
                <a:gd name="connsiteX38" fmla="*/ 1654968 w 1947862"/>
                <a:gd name="connsiteY38" fmla="*/ 52388 h 409575"/>
                <a:gd name="connsiteX39" fmla="*/ 1595437 w 1947862"/>
                <a:gd name="connsiteY39" fmla="*/ 26194 h 409575"/>
                <a:gd name="connsiteX40" fmla="*/ 1528762 w 1947862"/>
                <a:gd name="connsiteY40" fmla="*/ 2381 h 409575"/>
                <a:gd name="connsiteX41" fmla="*/ 1507331 w 1947862"/>
                <a:gd name="connsiteY41" fmla="*/ 0 h 409575"/>
                <a:gd name="connsiteX42" fmla="*/ 1473993 w 1947862"/>
                <a:gd name="connsiteY42" fmla="*/ 0 h 409575"/>
                <a:gd name="connsiteX43" fmla="*/ 1407318 w 1947862"/>
                <a:gd name="connsiteY43" fmla="*/ 19050 h 409575"/>
                <a:gd name="connsiteX44" fmla="*/ 1257300 w 1947862"/>
                <a:gd name="connsiteY44" fmla="*/ 54769 h 409575"/>
                <a:gd name="connsiteX45" fmla="*/ 985837 w 1947862"/>
                <a:gd name="connsiteY45" fmla="*/ 114300 h 409575"/>
                <a:gd name="connsiteX46" fmla="*/ 781050 w 1947862"/>
                <a:gd name="connsiteY46" fmla="*/ 159544 h 409575"/>
                <a:gd name="connsiteX47" fmla="*/ 711993 w 1947862"/>
                <a:gd name="connsiteY47" fmla="*/ 176213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47862" h="409575">
                  <a:moveTo>
                    <a:pt x="711993" y="176213"/>
                  </a:moveTo>
                  <a:lnTo>
                    <a:pt x="564356" y="207169"/>
                  </a:lnTo>
                  <a:lnTo>
                    <a:pt x="478631" y="223838"/>
                  </a:lnTo>
                  <a:lnTo>
                    <a:pt x="409575" y="235744"/>
                  </a:lnTo>
                  <a:lnTo>
                    <a:pt x="345281" y="242888"/>
                  </a:lnTo>
                  <a:lnTo>
                    <a:pt x="250031" y="250031"/>
                  </a:lnTo>
                  <a:lnTo>
                    <a:pt x="188118" y="252413"/>
                  </a:lnTo>
                  <a:lnTo>
                    <a:pt x="135731" y="245269"/>
                  </a:lnTo>
                  <a:lnTo>
                    <a:pt x="92868" y="235744"/>
                  </a:lnTo>
                  <a:lnTo>
                    <a:pt x="40481" y="219075"/>
                  </a:lnTo>
                  <a:lnTo>
                    <a:pt x="0" y="200025"/>
                  </a:lnTo>
                  <a:lnTo>
                    <a:pt x="92868" y="400050"/>
                  </a:lnTo>
                  <a:lnTo>
                    <a:pt x="202406" y="404813"/>
                  </a:lnTo>
                  <a:lnTo>
                    <a:pt x="280987" y="402431"/>
                  </a:lnTo>
                  <a:lnTo>
                    <a:pt x="397668" y="388144"/>
                  </a:lnTo>
                  <a:lnTo>
                    <a:pt x="535781" y="364331"/>
                  </a:lnTo>
                  <a:lnTo>
                    <a:pt x="661987" y="338138"/>
                  </a:lnTo>
                  <a:lnTo>
                    <a:pt x="854868" y="292894"/>
                  </a:lnTo>
                  <a:lnTo>
                    <a:pt x="969168" y="266700"/>
                  </a:lnTo>
                  <a:lnTo>
                    <a:pt x="1143000" y="238125"/>
                  </a:lnTo>
                  <a:lnTo>
                    <a:pt x="1276350" y="219075"/>
                  </a:lnTo>
                  <a:lnTo>
                    <a:pt x="1423987" y="207169"/>
                  </a:lnTo>
                  <a:lnTo>
                    <a:pt x="1526381" y="204788"/>
                  </a:lnTo>
                  <a:lnTo>
                    <a:pt x="1540668" y="207169"/>
                  </a:lnTo>
                  <a:lnTo>
                    <a:pt x="1559718" y="214313"/>
                  </a:lnTo>
                  <a:lnTo>
                    <a:pt x="1576387" y="226219"/>
                  </a:lnTo>
                  <a:lnTo>
                    <a:pt x="1590675" y="242888"/>
                  </a:lnTo>
                  <a:lnTo>
                    <a:pt x="1909762" y="409575"/>
                  </a:lnTo>
                  <a:lnTo>
                    <a:pt x="1928812" y="392906"/>
                  </a:lnTo>
                  <a:lnTo>
                    <a:pt x="1940718" y="373856"/>
                  </a:lnTo>
                  <a:lnTo>
                    <a:pt x="1945481" y="354806"/>
                  </a:lnTo>
                  <a:lnTo>
                    <a:pt x="1947862" y="333375"/>
                  </a:lnTo>
                  <a:lnTo>
                    <a:pt x="1940718" y="304800"/>
                  </a:lnTo>
                  <a:lnTo>
                    <a:pt x="1919287" y="271463"/>
                  </a:lnTo>
                  <a:lnTo>
                    <a:pt x="1900237" y="245269"/>
                  </a:lnTo>
                  <a:lnTo>
                    <a:pt x="1854993" y="195263"/>
                  </a:lnTo>
                  <a:lnTo>
                    <a:pt x="1797843" y="145256"/>
                  </a:lnTo>
                  <a:lnTo>
                    <a:pt x="1724025" y="92869"/>
                  </a:lnTo>
                  <a:lnTo>
                    <a:pt x="1654968" y="52388"/>
                  </a:lnTo>
                  <a:lnTo>
                    <a:pt x="1595437" y="26194"/>
                  </a:lnTo>
                  <a:lnTo>
                    <a:pt x="1528762" y="2381"/>
                  </a:lnTo>
                  <a:lnTo>
                    <a:pt x="1507331" y="0"/>
                  </a:lnTo>
                  <a:lnTo>
                    <a:pt x="1473993" y="0"/>
                  </a:lnTo>
                  <a:lnTo>
                    <a:pt x="1407318" y="19050"/>
                  </a:lnTo>
                  <a:lnTo>
                    <a:pt x="1257300" y="54769"/>
                  </a:lnTo>
                  <a:lnTo>
                    <a:pt x="985837" y="114300"/>
                  </a:lnTo>
                  <a:lnTo>
                    <a:pt x="781050" y="159544"/>
                  </a:lnTo>
                  <a:lnTo>
                    <a:pt x="711993" y="1762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5">
              <a:extLst>
                <a:ext uri="{FF2B5EF4-FFF2-40B4-BE49-F238E27FC236}">
                  <a16:creationId xmlns:a16="http://schemas.microsoft.com/office/drawing/2014/main" id="{D3614008-5F16-4E8D-944F-EC3DB8F44C8D}"/>
                </a:ext>
              </a:extLst>
            </p:cNvPr>
            <p:cNvSpPr/>
            <p:nvPr/>
          </p:nvSpPr>
          <p:spPr>
            <a:xfrm>
              <a:off x="6226175" y="3679826"/>
              <a:ext cx="1003300" cy="2354263"/>
            </a:xfrm>
            <a:custGeom>
              <a:avLst/>
              <a:gdLst>
                <a:gd name="connsiteX0" fmla="*/ 555372 w 1004157"/>
                <a:gd name="connsiteY0" fmla="*/ 835862 h 2210267"/>
                <a:gd name="connsiteX1" fmla="*/ 608665 w 1004157"/>
                <a:gd name="connsiteY1" fmla="*/ 628299 h 2210267"/>
                <a:gd name="connsiteX2" fmla="*/ 653544 w 1004157"/>
                <a:gd name="connsiteY2" fmla="*/ 415126 h 2210267"/>
                <a:gd name="connsiteX3" fmla="*/ 690008 w 1004157"/>
                <a:gd name="connsiteY3" fmla="*/ 227197 h 2210267"/>
                <a:gd name="connsiteX4" fmla="*/ 709642 w 1004157"/>
                <a:gd name="connsiteY4" fmla="*/ 78537 h 2210267"/>
                <a:gd name="connsiteX5" fmla="*/ 712447 w 1004157"/>
                <a:gd name="connsiteY5" fmla="*/ 50488 h 2210267"/>
                <a:gd name="connsiteX6" fmla="*/ 695617 w 1004157"/>
                <a:gd name="connsiteY6" fmla="*/ 0 h 2210267"/>
                <a:gd name="connsiteX7" fmla="*/ 1004157 w 1004157"/>
                <a:gd name="connsiteY7" fmla="*/ 50488 h 2210267"/>
                <a:gd name="connsiteX8" fmla="*/ 970498 w 1004157"/>
                <a:gd name="connsiteY8" fmla="*/ 109391 h 2210267"/>
                <a:gd name="connsiteX9" fmla="*/ 936840 w 1004157"/>
                <a:gd name="connsiteY9" fmla="*/ 168294 h 2210267"/>
                <a:gd name="connsiteX10" fmla="*/ 914400 w 1004157"/>
                <a:gd name="connsiteY10" fmla="*/ 224392 h 2210267"/>
                <a:gd name="connsiteX11" fmla="*/ 889156 w 1004157"/>
                <a:gd name="connsiteY11" fmla="*/ 353418 h 2210267"/>
                <a:gd name="connsiteX12" fmla="*/ 863912 w 1004157"/>
                <a:gd name="connsiteY12" fmla="*/ 485249 h 2210267"/>
                <a:gd name="connsiteX13" fmla="*/ 816228 w 1004157"/>
                <a:gd name="connsiteY13" fmla="*/ 687202 h 2210267"/>
                <a:gd name="connsiteX14" fmla="*/ 774155 w 1004157"/>
                <a:gd name="connsiteY14" fmla="*/ 875131 h 2210267"/>
                <a:gd name="connsiteX15" fmla="*/ 715252 w 1004157"/>
                <a:gd name="connsiteY15" fmla="*/ 1113548 h 2210267"/>
                <a:gd name="connsiteX16" fmla="*/ 659154 w 1004157"/>
                <a:gd name="connsiteY16" fmla="*/ 1309892 h 2210267"/>
                <a:gd name="connsiteX17" fmla="*/ 594641 w 1004157"/>
                <a:gd name="connsiteY17" fmla="*/ 1475381 h 2210267"/>
                <a:gd name="connsiteX18" fmla="*/ 482444 w 1004157"/>
                <a:gd name="connsiteY18" fmla="*/ 1750262 h 2210267"/>
                <a:gd name="connsiteX19" fmla="*/ 437566 w 1004157"/>
                <a:gd name="connsiteY19" fmla="*/ 1851239 h 2210267"/>
                <a:gd name="connsiteX20" fmla="*/ 384273 w 1004157"/>
                <a:gd name="connsiteY20" fmla="*/ 1957825 h 2210267"/>
                <a:gd name="connsiteX21" fmla="*/ 336589 w 1004157"/>
                <a:gd name="connsiteY21" fmla="*/ 2033558 h 2210267"/>
                <a:gd name="connsiteX22" fmla="*/ 319760 w 1004157"/>
                <a:gd name="connsiteY22" fmla="*/ 2067217 h 2210267"/>
                <a:gd name="connsiteX23" fmla="*/ 300125 w 1004157"/>
                <a:gd name="connsiteY23" fmla="*/ 2100876 h 2210267"/>
                <a:gd name="connsiteX24" fmla="*/ 272076 w 1004157"/>
                <a:gd name="connsiteY24" fmla="*/ 2134535 h 2210267"/>
                <a:gd name="connsiteX25" fmla="*/ 235613 w 1004157"/>
                <a:gd name="connsiteY25" fmla="*/ 2165389 h 2210267"/>
                <a:gd name="connsiteX26" fmla="*/ 187929 w 1004157"/>
                <a:gd name="connsiteY26" fmla="*/ 2190633 h 2210267"/>
                <a:gd name="connsiteX27" fmla="*/ 137441 w 1004157"/>
                <a:gd name="connsiteY27" fmla="*/ 2210267 h 2210267"/>
                <a:gd name="connsiteX28" fmla="*/ 112197 w 1004157"/>
                <a:gd name="connsiteY28" fmla="*/ 2210267 h 2210267"/>
                <a:gd name="connsiteX29" fmla="*/ 84147 w 1004157"/>
                <a:gd name="connsiteY29" fmla="*/ 2199047 h 2210267"/>
                <a:gd name="connsiteX30" fmla="*/ 67318 w 1004157"/>
                <a:gd name="connsiteY30" fmla="*/ 2182218 h 2210267"/>
                <a:gd name="connsiteX31" fmla="*/ 47684 w 1004157"/>
                <a:gd name="connsiteY31" fmla="*/ 2156974 h 2210267"/>
                <a:gd name="connsiteX32" fmla="*/ 30854 w 1004157"/>
                <a:gd name="connsiteY32" fmla="*/ 2128925 h 2210267"/>
                <a:gd name="connsiteX33" fmla="*/ 14025 w 1004157"/>
                <a:gd name="connsiteY33" fmla="*/ 2075631 h 2210267"/>
                <a:gd name="connsiteX34" fmla="*/ 0 w 1004157"/>
                <a:gd name="connsiteY34" fmla="*/ 2005509 h 2210267"/>
                <a:gd name="connsiteX35" fmla="*/ 0 w 1004157"/>
                <a:gd name="connsiteY35" fmla="*/ 1999899 h 2210267"/>
                <a:gd name="connsiteX36" fmla="*/ 193539 w 1004157"/>
                <a:gd name="connsiteY36" fmla="*/ 1750262 h 2210267"/>
                <a:gd name="connsiteX37" fmla="*/ 210368 w 1004157"/>
                <a:gd name="connsiteY37" fmla="*/ 1730628 h 2210267"/>
                <a:gd name="connsiteX38" fmla="*/ 252442 w 1004157"/>
                <a:gd name="connsiteY38" fmla="*/ 1666115 h 2210267"/>
                <a:gd name="connsiteX39" fmla="*/ 294516 w 1004157"/>
                <a:gd name="connsiteY39" fmla="*/ 1581968 h 2210267"/>
                <a:gd name="connsiteX40" fmla="*/ 409517 w 1004157"/>
                <a:gd name="connsiteY40" fmla="*/ 1309892 h 2210267"/>
                <a:gd name="connsiteX41" fmla="*/ 451590 w 1004157"/>
                <a:gd name="connsiteY41" fmla="*/ 1189281 h 2210267"/>
                <a:gd name="connsiteX42" fmla="*/ 496469 w 1004157"/>
                <a:gd name="connsiteY42" fmla="*/ 1046230 h 2210267"/>
                <a:gd name="connsiteX43" fmla="*/ 555372 w 1004157"/>
                <a:gd name="connsiteY43" fmla="*/ 835862 h 2210267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47917 w 1004157"/>
                <a:gd name="connsiteY6" fmla="*/ 0 h 2353095"/>
                <a:gd name="connsiteX7" fmla="*/ 1004157 w 1004157"/>
                <a:gd name="connsiteY7" fmla="*/ 193316 h 2353095"/>
                <a:gd name="connsiteX8" fmla="*/ 970498 w 1004157"/>
                <a:gd name="connsiteY8" fmla="*/ 252219 h 2353095"/>
                <a:gd name="connsiteX9" fmla="*/ 936840 w 1004157"/>
                <a:gd name="connsiteY9" fmla="*/ 311122 h 2353095"/>
                <a:gd name="connsiteX10" fmla="*/ 914400 w 1004157"/>
                <a:gd name="connsiteY10" fmla="*/ 367220 h 2353095"/>
                <a:gd name="connsiteX11" fmla="*/ 889156 w 1004157"/>
                <a:gd name="connsiteY11" fmla="*/ 496246 h 2353095"/>
                <a:gd name="connsiteX12" fmla="*/ 863912 w 1004157"/>
                <a:gd name="connsiteY12" fmla="*/ 628077 h 2353095"/>
                <a:gd name="connsiteX13" fmla="*/ 816228 w 1004157"/>
                <a:gd name="connsiteY13" fmla="*/ 830030 h 2353095"/>
                <a:gd name="connsiteX14" fmla="*/ 774155 w 1004157"/>
                <a:gd name="connsiteY14" fmla="*/ 1017959 h 2353095"/>
                <a:gd name="connsiteX15" fmla="*/ 715252 w 1004157"/>
                <a:gd name="connsiteY15" fmla="*/ 1256376 h 2353095"/>
                <a:gd name="connsiteX16" fmla="*/ 659154 w 1004157"/>
                <a:gd name="connsiteY16" fmla="*/ 1452720 h 2353095"/>
                <a:gd name="connsiteX17" fmla="*/ 594641 w 1004157"/>
                <a:gd name="connsiteY17" fmla="*/ 1618209 h 2353095"/>
                <a:gd name="connsiteX18" fmla="*/ 482444 w 1004157"/>
                <a:gd name="connsiteY18" fmla="*/ 1893090 h 2353095"/>
                <a:gd name="connsiteX19" fmla="*/ 437566 w 1004157"/>
                <a:gd name="connsiteY19" fmla="*/ 1994067 h 2353095"/>
                <a:gd name="connsiteX20" fmla="*/ 384273 w 1004157"/>
                <a:gd name="connsiteY20" fmla="*/ 2100653 h 2353095"/>
                <a:gd name="connsiteX21" fmla="*/ 336589 w 1004157"/>
                <a:gd name="connsiteY21" fmla="*/ 2176386 h 2353095"/>
                <a:gd name="connsiteX22" fmla="*/ 319760 w 1004157"/>
                <a:gd name="connsiteY22" fmla="*/ 2210045 h 2353095"/>
                <a:gd name="connsiteX23" fmla="*/ 300125 w 1004157"/>
                <a:gd name="connsiteY23" fmla="*/ 2243704 h 2353095"/>
                <a:gd name="connsiteX24" fmla="*/ 272076 w 1004157"/>
                <a:gd name="connsiteY24" fmla="*/ 2277363 h 2353095"/>
                <a:gd name="connsiteX25" fmla="*/ 235613 w 1004157"/>
                <a:gd name="connsiteY25" fmla="*/ 2308217 h 2353095"/>
                <a:gd name="connsiteX26" fmla="*/ 187929 w 1004157"/>
                <a:gd name="connsiteY26" fmla="*/ 2333461 h 2353095"/>
                <a:gd name="connsiteX27" fmla="*/ 137441 w 1004157"/>
                <a:gd name="connsiteY27" fmla="*/ 2353095 h 2353095"/>
                <a:gd name="connsiteX28" fmla="*/ 112197 w 1004157"/>
                <a:gd name="connsiteY28" fmla="*/ 2353095 h 2353095"/>
                <a:gd name="connsiteX29" fmla="*/ 84147 w 1004157"/>
                <a:gd name="connsiteY29" fmla="*/ 2341875 h 2353095"/>
                <a:gd name="connsiteX30" fmla="*/ 67318 w 1004157"/>
                <a:gd name="connsiteY30" fmla="*/ 2325046 h 2353095"/>
                <a:gd name="connsiteX31" fmla="*/ 47684 w 1004157"/>
                <a:gd name="connsiteY31" fmla="*/ 2299802 h 2353095"/>
                <a:gd name="connsiteX32" fmla="*/ 30854 w 1004157"/>
                <a:gd name="connsiteY32" fmla="*/ 2271753 h 2353095"/>
                <a:gd name="connsiteX33" fmla="*/ 14025 w 1004157"/>
                <a:gd name="connsiteY33" fmla="*/ 2218459 h 2353095"/>
                <a:gd name="connsiteX34" fmla="*/ 0 w 1004157"/>
                <a:gd name="connsiteY34" fmla="*/ 2148337 h 2353095"/>
                <a:gd name="connsiteX35" fmla="*/ 0 w 1004157"/>
                <a:gd name="connsiteY35" fmla="*/ 2142727 h 2353095"/>
                <a:gd name="connsiteX36" fmla="*/ 193539 w 1004157"/>
                <a:gd name="connsiteY36" fmla="*/ 1893090 h 2353095"/>
                <a:gd name="connsiteX37" fmla="*/ 210368 w 1004157"/>
                <a:gd name="connsiteY37" fmla="*/ 1873456 h 2353095"/>
                <a:gd name="connsiteX38" fmla="*/ 252442 w 1004157"/>
                <a:gd name="connsiteY38" fmla="*/ 1808943 h 2353095"/>
                <a:gd name="connsiteX39" fmla="*/ 294516 w 1004157"/>
                <a:gd name="connsiteY39" fmla="*/ 1724796 h 2353095"/>
                <a:gd name="connsiteX40" fmla="*/ 409517 w 1004157"/>
                <a:gd name="connsiteY40" fmla="*/ 1452720 h 2353095"/>
                <a:gd name="connsiteX41" fmla="*/ 451590 w 1004157"/>
                <a:gd name="connsiteY41" fmla="*/ 1332109 h 2353095"/>
                <a:gd name="connsiteX42" fmla="*/ 496469 w 1004157"/>
                <a:gd name="connsiteY42" fmla="*/ 1189058 h 2353095"/>
                <a:gd name="connsiteX43" fmla="*/ 555372 w 1004157"/>
                <a:gd name="connsiteY43" fmla="*/ 978690 h 2353095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84797 w 1004157"/>
                <a:gd name="connsiteY6" fmla="*/ 130134 h 2353095"/>
                <a:gd name="connsiteX7" fmla="*/ 647917 w 1004157"/>
                <a:gd name="connsiteY7" fmla="*/ 0 h 2353095"/>
                <a:gd name="connsiteX8" fmla="*/ 1004157 w 1004157"/>
                <a:gd name="connsiteY8" fmla="*/ 193316 h 2353095"/>
                <a:gd name="connsiteX9" fmla="*/ 970498 w 1004157"/>
                <a:gd name="connsiteY9" fmla="*/ 252219 h 2353095"/>
                <a:gd name="connsiteX10" fmla="*/ 936840 w 1004157"/>
                <a:gd name="connsiteY10" fmla="*/ 311122 h 2353095"/>
                <a:gd name="connsiteX11" fmla="*/ 914400 w 1004157"/>
                <a:gd name="connsiteY11" fmla="*/ 367220 h 2353095"/>
                <a:gd name="connsiteX12" fmla="*/ 889156 w 1004157"/>
                <a:gd name="connsiteY12" fmla="*/ 496246 h 2353095"/>
                <a:gd name="connsiteX13" fmla="*/ 863912 w 1004157"/>
                <a:gd name="connsiteY13" fmla="*/ 628077 h 2353095"/>
                <a:gd name="connsiteX14" fmla="*/ 816228 w 1004157"/>
                <a:gd name="connsiteY14" fmla="*/ 830030 h 2353095"/>
                <a:gd name="connsiteX15" fmla="*/ 774155 w 1004157"/>
                <a:gd name="connsiteY15" fmla="*/ 1017959 h 2353095"/>
                <a:gd name="connsiteX16" fmla="*/ 715252 w 1004157"/>
                <a:gd name="connsiteY16" fmla="*/ 1256376 h 2353095"/>
                <a:gd name="connsiteX17" fmla="*/ 659154 w 1004157"/>
                <a:gd name="connsiteY17" fmla="*/ 1452720 h 2353095"/>
                <a:gd name="connsiteX18" fmla="*/ 594641 w 1004157"/>
                <a:gd name="connsiteY18" fmla="*/ 1618209 h 2353095"/>
                <a:gd name="connsiteX19" fmla="*/ 482444 w 1004157"/>
                <a:gd name="connsiteY19" fmla="*/ 1893090 h 2353095"/>
                <a:gd name="connsiteX20" fmla="*/ 437566 w 1004157"/>
                <a:gd name="connsiteY20" fmla="*/ 1994067 h 2353095"/>
                <a:gd name="connsiteX21" fmla="*/ 384273 w 1004157"/>
                <a:gd name="connsiteY21" fmla="*/ 2100653 h 2353095"/>
                <a:gd name="connsiteX22" fmla="*/ 336589 w 1004157"/>
                <a:gd name="connsiteY22" fmla="*/ 2176386 h 2353095"/>
                <a:gd name="connsiteX23" fmla="*/ 319760 w 1004157"/>
                <a:gd name="connsiteY23" fmla="*/ 2210045 h 2353095"/>
                <a:gd name="connsiteX24" fmla="*/ 300125 w 1004157"/>
                <a:gd name="connsiteY24" fmla="*/ 2243704 h 2353095"/>
                <a:gd name="connsiteX25" fmla="*/ 272076 w 1004157"/>
                <a:gd name="connsiteY25" fmla="*/ 2277363 h 2353095"/>
                <a:gd name="connsiteX26" fmla="*/ 235613 w 1004157"/>
                <a:gd name="connsiteY26" fmla="*/ 2308217 h 2353095"/>
                <a:gd name="connsiteX27" fmla="*/ 187929 w 1004157"/>
                <a:gd name="connsiteY27" fmla="*/ 2333461 h 2353095"/>
                <a:gd name="connsiteX28" fmla="*/ 137441 w 1004157"/>
                <a:gd name="connsiteY28" fmla="*/ 2353095 h 2353095"/>
                <a:gd name="connsiteX29" fmla="*/ 112197 w 1004157"/>
                <a:gd name="connsiteY29" fmla="*/ 2353095 h 2353095"/>
                <a:gd name="connsiteX30" fmla="*/ 84147 w 1004157"/>
                <a:gd name="connsiteY30" fmla="*/ 2341875 h 2353095"/>
                <a:gd name="connsiteX31" fmla="*/ 67318 w 1004157"/>
                <a:gd name="connsiteY31" fmla="*/ 2325046 h 2353095"/>
                <a:gd name="connsiteX32" fmla="*/ 47684 w 1004157"/>
                <a:gd name="connsiteY32" fmla="*/ 2299802 h 2353095"/>
                <a:gd name="connsiteX33" fmla="*/ 30854 w 1004157"/>
                <a:gd name="connsiteY33" fmla="*/ 2271753 h 2353095"/>
                <a:gd name="connsiteX34" fmla="*/ 14025 w 1004157"/>
                <a:gd name="connsiteY34" fmla="*/ 2218459 h 2353095"/>
                <a:gd name="connsiteX35" fmla="*/ 0 w 1004157"/>
                <a:gd name="connsiteY35" fmla="*/ 2148337 h 2353095"/>
                <a:gd name="connsiteX36" fmla="*/ 0 w 1004157"/>
                <a:gd name="connsiteY36" fmla="*/ 2142727 h 2353095"/>
                <a:gd name="connsiteX37" fmla="*/ 193539 w 1004157"/>
                <a:gd name="connsiteY37" fmla="*/ 1893090 h 2353095"/>
                <a:gd name="connsiteX38" fmla="*/ 210368 w 1004157"/>
                <a:gd name="connsiteY38" fmla="*/ 1873456 h 2353095"/>
                <a:gd name="connsiteX39" fmla="*/ 252442 w 1004157"/>
                <a:gd name="connsiteY39" fmla="*/ 1808943 h 2353095"/>
                <a:gd name="connsiteX40" fmla="*/ 294516 w 1004157"/>
                <a:gd name="connsiteY40" fmla="*/ 1724796 h 2353095"/>
                <a:gd name="connsiteX41" fmla="*/ 409517 w 1004157"/>
                <a:gd name="connsiteY41" fmla="*/ 1452720 h 2353095"/>
                <a:gd name="connsiteX42" fmla="*/ 451590 w 1004157"/>
                <a:gd name="connsiteY42" fmla="*/ 1332109 h 2353095"/>
                <a:gd name="connsiteX43" fmla="*/ 496469 w 1004157"/>
                <a:gd name="connsiteY43" fmla="*/ 1189058 h 2353095"/>
                <a:gd name="connsiteX44" fmla="*/ 555372 w 1004157"/>
                <a:gd name="connsiteY44" fmla="*/ 978690 h 2353095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84797 w 1004157"/>
                <a:gd name="connsiteY6" fmla="*/ 130134 h 2353095"/>
                <a:gd name="connsiteX7" fmla="*/ 600216 w 1004157"/>
                <a:gd name="connsiteY7" fmla="*/ 0 h 2353095"/>
                <a:gd name="connsiteX8" fmla="*/ 1004157 w 1004157"/>
                <a:gd name="connsiteY8" fmla="*/ 193316 h 2353095"/>
                <a:gd name="connsiteX9" fmla="*/ 970498 w 1004157"/>
                <a:gd name="connsiteY9" fmla="*/ 252219 h 2353095"/>
                <a:gd name="connsiteX10" fmla="*/ 936840 w 1004157"/>
                <a:gd name="connsiteY10" fmla="*/ 311122 h 2353095"/>
                <a:gd name="connsiteX11" fmla="*/ 914400 w 1004157"/>
                <a:gd name="connsiteY11" fmla="*/ 367220 h 2353095"/>
                <a:gd name="connsiteX12" fmla="*/ 889156 w 1004157"/>
                <a:gd name="connsiteY12" fmla="*/ 496246 h 2353095"/>
                <a:gd name="connsiteX13" fmla="*/ 863912 w 1004157"/>
                <a:gd name="connsiteY13" fmla="*/ 628077 h 2353095"/>
                <a:gd name="connsiteX14" fmla="*/ 816228 w 1004157"/>
                <a:gd name="connsiteY14" fmla="*/ 830030 h 2353095"/>
                <a:gd name="connsiteX15" fmla="*/ 774155 w 1004157"/>
                <a:gd name="connsiteY15" fmla="*/ 1017959 h 2353095"/>
                <a:gd name="connsiteX16" fmla="*/ 715252 w 1004157"/>
                <a:gd name="connsiteY16" fmla="*/ 1256376 h 2353095"/>
                <a:gd name="connsiteX17" fmla="*/ 659154 w 1004157"/>
                <a:gd name="connsiteY17" fmla="*/ 1452720 h 2353095"/>
                <a:gd name="connsiteX18" fmla="*/ 594641 w 1004157"/>
                <a:gd name="connsiteY18" fmla="*/ 1618209 h 2353095"/>
                <a:gd name="connsiteX19" fmla="*/ 482444 w 1004157"/>
                <a:gd name="connsiteY19" fmla="*/ 1893090 h 2353095"/>
                <a:gd name="connsiteX20" fmla="*/ 437566 w 1004157"/>
                <a:gd name="connsiteY20" fmla="*/ 1994067 h 2353095"/>
                <a:gd name="connsiteX21" fmla="*/ 384273 w 1004157"/>
                <a:gd name="connsiteY21" fmla="*/ 2100653 h 2353095"/>
                <a:gd name="connsiteX22" fmla="*/ 336589 w 1004157"/>
                <a:gd name="connsiteY22" fmla="*/ 2176386 h 2353095"/>
                <a:gd name="connsiteX23" fmla="*/ 319760 w 1004157"/>
                <a:gd name="connsiteY23" fmla="*/ 2210045 h 2353095"/>
                <a:gd name="connsiteX24" fmla="*/ 300125 w 1004157"/>
                <a:gd name="connsiteY24" fmla="*/ 2243704 h 2353095"/>
                <a:gd name="connsiteX25" fmla="*/ 272076 w 1004157"/>
                <a:gd name="connsiteY25" fmla="*/ 2277363 h 2353095"/>
                <a:gd name="connsiteX26" fmla="*/ 235613 w 1004157"/>
                <a:gd name="connsiteY26" fmla="*/ 2308217 h 2353095"/>
                <a:gd name="connsiteX27" fmla="*/ 187929 w 1004157"/>
                <a:gd name="connsiteY27" fmla="*/ 2333461 h 2353095"/>
                <a:gd name="connsiteX28" fmla="*/ 137441 w 1004157"/>
                <a:gd name="connsiteY28" fmla="*/ 2353095 h 2353095"/>
                <a:gd name="connsiteX29" fmla="*/ 112197 w 1004157"/>
                <a:gd name="connsiteY29" fmla="*/ 2353095 h 2353095"/>
                <a:gd name="connsiteX30" fmla="*/ 84147 w 1004157"/>
                <a:gd name="connsiteY30" fmla="*/ 2341875 h 2353095"/>
                <a:gd name="connsiteX31" fmla="*/ 67318 w 1004157"/>
                <a:gd name="connsiteY31" fmla="*/ 2325046 h 2353095"/>
                <a:gd name="connsiteX32" fmla="*/ 47684 w 1004157"/>
                <a:gd name="connsiteY32" fmla="*/ 2299802 h 2353095"/>
                <a:gd name="connsiteX33" fmla="*/ 30854 w 1004157"/>
                <a:gd name="connsiteY33" fmla="*/ 2271753 h 2353095"/>
                <a:gd name="connsiteX34" fmla="*/ 14025 w 1004157"/>
                <a:gd name="connsiteY34" fmla="*/ 2218459 h 2353095"/>
                <a:gd name="connsiteX35" fmla="*/ 0 w 1004157"/>
                <a:gd name="connsiteY35" fmla="*/ 2148337 h 2353095"/>
                <a:gd name="connsiteX36" fmla="*/ 0 w 1004157"/>
                <a:gd name="connsiteY36" fmla="*/ 2142727 h 2353095"/>
                <a:gd name="connsiteX37" fmla="*/ 193539 w 1004157"/>
                <a:gd name="connsiteY37" fmla="*/ 1893090 h 2353095"/>
                <a:gd name="connsiteX38" fmla="*/ 210368 w 1004157"/>
                <a:gd name="connsiteY38" fmla="*/ 1873456 h 2353095"/>
                <a:gd name="connsiteX39" fmla="*/ 252442 w 1004157"/>
                <a:gd name="connsiteY39" fmla="*/ 1808943 h 2353095"/>
                <a:gd name="connsiteX40" fmla="*/ 294516 w 1004157"/>
                <a:gd name="connsiteY40" fmla="*/ 1724796 h 2353095"/>
                <a:gd name="connsiteX41" fmla="*/ 409517 w 1004157"/>
                <a:gd name="connsiteY41" fmla="*/ 1452720 h 2353095"/>
                <a:gd name="connsiteX42" fmla="*/ 451590 w 1004157"/>
                <a:gd name="connsiteY42" fmla="*/ 1332109 h 2353095"/>
                <a:gd name="connsiteX43" fmla="*/ 496469 w 1004157"/>
                <a:gd name="connsiteY43" fmla="*/ 1189058 h 2353095"/>
                <a:gd name="connsiteX44" fmla="*/ 555372 w 1004157"/>
                <a:gd name="connsiteY44" fmla="*/ 978690 h 2353095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24015 w 1004157"/>
                <a:gd name="connsiteY7" fmla="*/ 0 h 2353119"/>
                <a:gd name="connsiteX8" fmla="*/ 1004157 w 1004157"/>
                <a:gd name="connsiteY8" fmla="*/ 193340 h 2353119"/>
                <a:gd name="connsiteX9" fmla="*/ 970498 w 1004157"/>
                <a:gd name="connsiteY9" fmla="*/ 252243 h 2353119"/>
                <a:gd name="connsiteX10" fmla="*/ 936840 w 1004157"/>
                <a:gd name="connsiteY10" fmla="*/ 311146 h 2353119"/>
                <a:gd name="connsiteX11" fmla="*/ 914400 w 1004157"/>
                <a:gd name="connsiteY11" fmla="*/ 367244 h 2353119"/>
                <a:gd name="connsiteX12" fmla="*/ 889156 w 1004157"/>
                <a:gd name="connsiteY12" fmla="*/ 496270 h 2353119"/>
                <a:gd name="connsiteX13" fmla="*/ 863912 w 1004157"/>
                <a:gd name="connsiteY13" fmla="*/ 628101 h 2353119"/>
                <a:gd name="connsiteX14" fmla="*/ 816228 w 1004157"/>
                <a:gd name="connsiteY14" fmla="*/ 830054 h 2353119"/>
                <a:gd name="connsiteX15" fmla="*/ 774155 w 1004157"/>
                <a:gd name="connsiteY15" fmla="*/ 1017983 h 2353119"/>
                <a:gd name="connsiteX16" fmla="*/ 715252 w 1004157"/>
                <a:gd name="connsiteY16" fmla="*/ 1256400 h 2353119"/>
                <a:gd name="connsiteX17" fmla="*/ 659154 w 1004157"/>
                <a:gd name="connsiteY17" fmla="*/ 1452744 h 2353119"/>
                <a:gd name="connsiteX18" fmla="*/ 594641 w 1004157"/>
                <a:gd name="connsiteY18" fmla="*/ 1618233 h 2353119"/>
                <a:gd name="connsiteX19" fmla="*/ 482444 w 1004157"/>
                <a:gd name="connsiteY19" fmla="*/ 1893114 h 2353119"/>
                <a:gd name="connsiteX20" fmla="*/ 437566 w 1004157"/>
                <a:gd name="connsiteY20" fmla="*/ 1994091 h 2353119"/>
                <a:gd name="connsiteX21" fmla="*/ 384273 w 1004157"/>
                <a:gd name="connsiteY21" fmla="*/ 2100677 h 2353119"/>
                <a:gd name="connsiteX22" fmla="*/ 336589 w 1004157"/>
                <a:gd name="connsiteY22" fmla="*/ 2176410 h 2353119"/>
                <a:gd name="connsiteX23" fmla="*/ 319760 w 1004157"/>
                <a:gd name="connsiteY23" fmla="*/ 2210069 h 2353119"/>
                <a:gd name="connsiteX24" fmla="*/ 300125 w 1004157"/>
                <a:gd name="connsiteY24" fmla="*/ 2243728 h 2353119"/>
                <a:gd name="connsiteX25" fmla="*/ 272076 w 1004157"/>
                <a:gd name="connsiteY25" fmla="*/ 2277387 h 2353119"/>
                <a:gd name="connsiteX26" fmla="*/ 235613 w 1004157"/>
                <a:gd name="connsiteY26" fmla="*/ 2308241 h 2353119"/>
                <a:gd name="connsiteX27" fmla="*/ 187929 w 1004157"/>
                <a:gd name="connsiteY27" fmla="*/ 2333485 h 2353119"/>
                <a:gd name="connsiteX28" fmla="*/ 137441 w 1004157"/>
                <a:gd name="connsiteY28" fmla="*/ 2353119 h 2353119"/>
                <a:gd name="connsiteX29" fmla="*/ 112197 w 1004157"/>
                <a:gd name="connsiteY29" fmla="*/ 2353119 h 2353119"/>
                <a:gd name="connsiteX30" fmla="*/ 84147 w 1004157"/>
                <a:gd name="connsiteY30" fmla="*/ 2341899 h 2353119"/>
                <a:gd name="connsiteX31" fmla="*/ 67318 w 1004157"/>
                <a:gd name="connsiteY31" fmla="*/ 2325070 h 2353119"/>
                <a:gd name="connsiteX32" fmla="*/ 47684 w 1004157"/>
                <a:gd name="connsiteY32" fmla="*/ 2299826 h 2353119"/>
                <a:gd name="connsiteX33" fmla="*/ 30854 w 1004157"/>
                <a:gd name="connsiteY33" fmla="*/ 2271777 h 2353119"/>
                <a:gd name="connsiteX34" fmla="*/ 14025 w 1004157"/>
                <a:gd name="connsiteY34" fmla="*/ 2218483 h 2353119"/>
                <a:gd name="connsiteX35" fmla="*/ 0 w 1004157"/>
                <a:gd name="connsiteY35" fmla="*/ 2148361 h 2353119"/>
                <a:gd name="connsiteX36" fmla="*/ 0 w 1004157"/>
                <a:gd name="connsiteY36" fmla="*/ 2142751 h 2353119"/>
                <a:gd name="connsiteX37" fmla="*/ 193539 w 1004157"/>
                <a:gd name="connsiteY37" fmla="*/ 1893114 h 2353119"/>
                <a:gd name="connsiteX38" fmla="*/ 210368 w 1004157"/>
                <a:gd name="connsiteY38" fmla="*/ 1873480 h 2353119"/>
                <a:gd name="connsiteX39" fmla="*/ 252442 w 1004157"/>
                <a:gd name="connsiteY39" fmla="*/ 1808967 h 2353119"/>
                <a:gd name="connsiteX40" fmla="*/ 294516 w 1004157"/>
                <a:gd name="connsiteY40" fmla="*/ 1724820 h 2353119"/>
                <a:gd name="connsiteX41" fmla="*/ 409517 w 1004157"/>
                <a:gd name="connsiteY41" fmla="*/ 1452744 h 2353119"/>
                <a:gd name="connsiteX42" fmla="*/ 451590 w 1004157"/>
                <a:gd name="connsiteY42" fmla="*/ 1332133 h 2353119"/>
                <a:gd name="connsiteX43" fmla="*/ 496469 w 1004157"/>
                <a:gd name="connsiteY43" fmla="*/ 1189082 h 2353119"/>
                <a:gd name="connsiteX44" fmla="*/ 555372 w 1004157"/>
                <a:gd name="connsiteY44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24016 w 1004157"/>
                <a:gd name="connsiteY7" fmla="*/ 0 h 2353119"/>
                <a:gd name="connsiteX8" fmla="*/ 1004157 w 1004157"/>
                <a:gd name="connsiteY8" fmla="*/ 193340 h 2353119"/>
                <a:gd name="connsiteX9" fmla="*/ 970498 w 1004157"/>
                <a:gd name="connsiteY9" fmla="*/ 252243 h 2353119"/>
                <a:gd name="connsiteX10" fmla="*/ 936840 w 1004157"/>
                <a:gd name="connsiteY10" fmla="*/ 311146 h 2353119"/>
                <a:gd name="connsiteX11" fmla="*/ 914400 w 1004157"/>
                <a:gd name="connsiteY11" fmla="*/ 367244 h 2353119"/>
                <a:gd name="connsiteX12" fmla="*/ 889156 w 1004157"/>
                <a:gd name="connsiteY12" fmla="*/ 496270 h 2353119"/>
                <a:gd name="connsiteX13" fmla="*/ 863912 w 1004157"/>
                <a:gd name="connsiteY13" fmla="*/ 628101 h 2353119"/>
                <a:gd name="connsiteX14" fmla="*/ 816228 w 1004157"/>
                <a:gd name="connsiteY14" fmla="*/ 830054 h 2353119"/>
                <a:gd name="connsiteX15" fmla="*/ 774155 w 1004157"/>
                <a:gd name="connsiteY15" fmla="*/ 1017983 h 2353119"/>
                <a:gd name="connsiteX16" fmla="*/ 715252 w 1004157"/>
                <a:gd name="connsiteY16" fmla="*/ 1256400 h 2353119"/>
                <a:gd name="connsiteX17" fmla="*/ 659154 w 1004157"/>
                <a:gd name="connsiteY17" fmla="*/ 1452744 h 2353119"/>
                <a:gd name="connsiteX18" fmla="*/ 594641 w 1004157"/>
                <a:gd name="connsiteY18" fmla="*/ 1618233 h 2353119"/>
                <a:gd name="connsiteX19" fmla="*/ 482444 w 1004157"/>
                <a:gd name="connsiteY19" fmla="*/ 1893114 h 2353119"/>
                <a:gd name="connsiteX20" fmla="*/ 437566 w 1004157"/>
                <a:gd name="connsiteY20" fmla="*/ 1994091 h 2353119"/>
                <a:gd name="connsiteX21" fmla="*/ 384273 w 1004157"/>
                <a:gd name="connsiteY21" fmla="*/ 2100677 h 2353119"/>
                <a:gd name="connsiteX22" fmla="*/ 336589 w 1004157"/>
                <a:gd name="connsiteY22" fmla="*/ 2176410 h 2353119"/>
                <a:gd name="connsiteX23" fmla="*/ 319760 w 1004157"/>
                <a:gd name="connsiteY23" fmla="*/ 2210069 h 2353119"/>
                <a:gd name="connsiteX24" fmla="*/ 300125 w 1004157"/>
                <a:gd name="connsiteY24" fmla="*/ 2243728 h 2353119"/>
                <a:gd name="connsiteX25" fmla="*/ 272076 w 1004157"/>
                <a:gd name="connsiteY25" fmla="*/ 2277387 h 2353119"/>
                <a:gd name="connsiteX26" fmla="*/ 235613 w 1004157"/>
                <a:gd name="connsiteY26" fmla="*/ 2308241 h 2353119"/>
                <a:gd name="connsiteX27" fmla="*/ 187929 w 1004157"/>
                <a:gd name="connsiteY27" fmla="*/ 2333485 h 2353119"/>
                <a:gd name="connsiteX28" fmla="*/ 137441 w 1004157"/>
                <a:gd name="connsiteY28" fmla="*/ 2353119 h 2353119"/>
                <a:gd name="connsiteX29" fmla="*/ 112197 w 1004157"/>
                <a:gd name="connsiteY29" fmla="*/ 2353119 h 2353119"/>
                <a:gd name="connsiteX30" fmla="*/ 84147 w 1004157"/>
                <a:gd name="connsiteY30" fmla="*/ 2341899 h 2353119"/>
                <a:gd name="connsiteX31" fmla="*/ 67318 w 1004157"/>
                <a:gd name="connsiteY31" fmla="*/ 2325070 h 2353119"/>
                <a:gd name="connsiteX32" fmla="*/ 47684 w 1004157"/>
                <a:gd name="connsiteY32" fmla="*/ 2299826 h 2353119"/>
                <a:gd name="connsiteX33" fmla="*/ 30854 w 1004157"/>
                <a:gd name="connsiteY33" fmla="*/ 2271777 h 2353119"/>
                <a:gd name="connsiteX34" fmla="*/ 14025 w 1004157"/>
                <a:gd name="connsiteY34" fmla="*/ 2218483 h 2353119"/>
                <a:gd name="connsiteX35" fmla="*/ 0 w 1004157"/>
                <a:gd name="connsiteY35" fmla="*/ 2148361 h 2353119"/>
                <a:gd name="connsiteX36" fmla="*/ 0 w 1004157"/>
                <a:gd name="connsiteY36" fmla="*/ 2142751 h 2353119"/>
                <a:gd name="connsiteX37" fmla="*/ 193539 w 1004157"/>
                <a:gd name="connsiteY37" fmla="*/ 1893114 h 2353119"/>
                <a:gd name="connsiteX38" fmla="*/ 210368 w 1004157"/>
                <a:gd name="connsiteY38" fmla="*/ 1873480 h 2353119"/>
                <a:gd name="connsiteX39" fmla="*/ 252442 w 1004157"/>
                <a:gd name="connsiteY39" fmla="*/ 1808967 h 2353119"/>
                <a:gd name="connsiteX40" fmla="*/ 294516 w 1004157"/>
                <a:gd name="connsiteY40" fmla="*/ 1724820 h 2353119"/>
                <a:gd name="connsiteX41" fmla="*/ 409517 w 1004157"/>
                <a:gd name="connsiteY41" fmla="*/ 1452744 h 2353119"/>
                <a:gd name="connsiteX42" fmla="*/ 451590 w 1004157"/>
                <a:gd name="connsiteY42" fmla="*/ 1332133 h 2353119"/>
                <a:gd name="connsiteX43" fmla="*/ 496469 w 1004157"/>
                <a:gd name="connsiteY43" fmla="*/ 1189082 h 2353119"/>
                <a:gd name="connsiteX44" fmla="*/ 555372 w 1004157"/>
                <a:gd name="connsiteY44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63347 w 1004157"/>
                <a:gd name="connsiteY7" fmla="*/ 87318 h 2353119"/>
                <a:gd name="connsiteX8" fmla="*/ 624016 w 1004157"/>
                <a:gd name="connsiteY8" fmla="*/ 0 h 2353119"/>
                <a:gd name="connsiteX9" fmla="*/ 1004157 w 1004157"/>
                <a:gd name="connsiteY9" fmla="*/ 193340 h 2353119"/>
                <a:gd name="connsiteX10" fmla="*/ 970498 w 1004157"/>
                <a:gd name="connsiteY10" fmla="*/ 252243 h 2353119"/>
                <a:gd name="connsiteX11" fmla="*/ 936840 w 1004157"/>
                <a:gd name="connsiteY11" fmla="*/ 311146 h 2353119"/>
                <a:gd name="connsiteX12" fmla="*/ 914400 w 1004157"/>
                <a:gd name="connsiteY12" fmla="*/ 367244 h 2353119"/>
                <a:gd name="connsiteX13" fmla="*/ 889156 w 1004157"/>
                <a:gd name="connsiteY13" fmla="*/ 496270 h 2353119"/>
                <a:gd name="connsiteX14" fmla="*/ 863912 w 1004157"/>
                <a:gd name="connsiteY14" fmla="*/ 628101 h 2353119"/>
                <a:gd name="connsiteX15" fmla="*/ 816228 w 1004157"/>
                <a:gd name="connsiteY15" fmla="*/ 830054 h 2353119"/>
                <a:gd name="connsiteX16" fmla="*/ 774155 w 1004157"/>
                <a:gd name="connsiteY16" fmla="*/ 1017983 h 2353119"/>
                <a:gd name="connsiteX17" fmla="*/ 715252 w 1004157"/>
                <a:gd name="connsiteY17" fmla="*/ 1256400 h 2353119"/>
                <a:gd name="connsiteX18" fmla="*/ 659154 w 1004157"/>
                <a:gd name="connsiteY18" fmla="*/ 1452744 h 2353119"/>
                <a:gd name="connsiteX19" fmla="*/ 594641 w 1004157"/>
                <a:gd name="connsiteY19" fmla="*/ 1618233 h 2353119"/>
                <a:gd name="connsiteX20" fmla="*/ 482444 w 1004157"/>
                <a:gd name="connsiteY20" fmla="*/ 1893114 h 2353119"/>
                <a:gd name="connsiteX21" fmla="*/ 437566 w 1004157"/>
                <a:gd name="connsiteY21" fmla="*/ 1994091 h 2353119"/>
                <a:gd name="connsiteX22" fmla="*/ 384273 w 1004157"/>
                <a:gd name="connsiteY22" fmla="*/ 2100677 h 2353119"/>
                <a:gd name="connsiteX23" fmla="*/ 336589 w 1004157"/>
                <a:gd name="connsiteY23" fmla="*/ 2176410 h 2353119"/>
                <a:gd name="connsiteX24" fmla="*/ 319760 w 1004157"/>
                <a:gd name="connsiteY24" fmla="*/ 2210069 h 2353119"/>
                <a:gd name="connsiteX25" fmla="*/ 300125 w 1004157"/>
                <a:gd name="connsiteY25" fmla="*/ 2243728 h 2353119"/>
                <a:gd name="connsiteX26" fmla="*/ 272076 w 1004157"/>
                <a:gd name="connsiteY26" fmla="*/ 2277387 h 2353119"/>
                <a:gd name="connsiteX27" fmla="*/ 235613 w 1004157"/>
                <a:gd name="connsiteY27" fmla="*/ 2308241 h 2353119"/>
                <a:gd name="connsiteX28" fmla="*/ 187929 w 1004157"/>
                <a:gd name="connsiteY28" fmla="*/ 2333485 h 2353119"/>
                <a:gd name="connsiteX29" fmla="*/ 137441 w 1004157"/>
                <a:gd name="connsiteY29" fmla="*/ 2353119 h 2353119"/>
                <a:gd name="connsiteX30" fmla="*/ 112197 w 1004157"/>
                <a:gd name="connsiteY30" fmla="*/ 2353119 h 2353119"/>
                <a:gd name="connsiteX31" fmla="*/ 84147 w 1004157"/>
                <a:gd name="connsiteY31" fmla="*/ 2341899 h 2353119"/>
                <a:gd name="connsiteX32" fmla="*/ 67318 w 1004157"/>
                <a:gd name="connsiteY32" fmla="*/ 2325070 h 2353119"/>
                <a:gd name="connsiteX33" fmla="*/ 47684 w 1004157"/>
                <a:gd name="connsiteY33" fmla="*/ 2299826 h 2353119"/>
                <a:gd name="connsiteX34" fmla="*/ 30854 w 1004157"/>
                <a:gd name="connsiteY34" fmla="*/ 2271777 h 2353119"/>
                <a:gd name="connsiteX35" fmla="*/ 14025 w 1004157"/>
                <a:gd name="connsiteY35" fmla="*/ 2218483 h 2353119"/>
                <a:gd name="connsiteX36" fmla="*/ 0 w 1004157"/>
                <a:gd name="connsiteY36" fmla="*/ 2148361 h 2353119"/>
                <a:gd name="connsiteX37" fmla="*/ 0 w 1004157"/>
                <a:gd name="connsiteY37" fmla="*/ 2142751 h 2353119"/>
                <a:gd name="connsiteX38" fmla="*/ 193539 w 1004157"/>
                <a:gd name="connsiteY38" fmla="*/ 1893114 h 2353119"/>
                <a:gd name="connsiteX39" fmla="*/ 210368 w 1004157"/>
                <a:gd name="connsiteY39" fmla="*/ 1873480 h 2353119"/>
                <a:gd name="connsiteX40" fmla="*/ 252442 w 1004157"/>
                <a:gd name="connsiteY40" fmla="*/ 1808967 h 2353119"/>
                <a:gd name="connsiteX41" fmla="*/ 294516 w 1004157"/>
                <a:gd name="connsiteY41" fmla="*/ 1724820 h 2353119"/>
                <a:gd name="connsiteX42" fmla="*/ 409517 w 1004157"/>
                <a:gd name="connsiteY42" fmla="*/ 1452744 h 2353119"/>
                <a:gd name="connsiteX43" fmla="*/ 451590 w 1004157"/>
                <a:gd name="connsiteY43" fmla="*/ 1332133 h 2353119"/>
                <a:gd name="connsiteX44" fmla="*/ 496469 w 1004157"/>
                <a:gd name="connsiteY44" fmla="*/ 1189082 h 2353119"/>
                <a:gd name="connsiteX45" fmla="*/ 555372 w 1004157"/>
                <a:gd name="connsiteY45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63347 w 1004157"/>
                <a:gd name="connsiteY7" fmla="*/ 87318 h 2353119"/>
                <a:gd name="connsiteX8" fmla="*/ 624016 w 1004157"/>
                <a:gd name="connsiteY8" fmla="*/ 0 h 2353119"/>
                <a:gd name="connsiteX9" fmla="*/ 1004157 w 1004157"/>
                <a:gd name="connsiteY9" fmla="*/ 193340 h 2353119"/>
                <a:gd name="connsiteX10" fmla="*/ 970498 w 1004157"/>
                <a:gd name="connsiteY10" fmla="*/ 252243 h 2353119"/>
                <a:gd name="connsiteX11" fmla="*/ 936840 w 1004157"/>
                <a:gd name="connsiteY11" fmla="*/ 311146 h 2353119"/>
                <a:gd name="connsiteX12" fmla="*/ 914400 w 1004157"/>
                <a:gd name="connsiteY12" fmla="*/ 367244 h 2353119"/>
                <a:gd name="connsiteX13" fmla="*/ 889156 w 1004157"/>
                <a:gd name="connsiteY13" fmla="*/ 496270 h 2353119"/>
                <a:gd name="connsiteX14" fmla="*/ 863912 w 1004157"/>
                <a:gd name="connsiteY14" fmla="*/ 628101 h 2353119"/>
                <a:gd name="connsiteX15" fmla="*/ 816228 w 1004157"/>
                <a:gd name="connsiteY15" fmla="*/ 830054 h 2353119"/>
                <a:gd name="connsiteX16" fmla="*/ 774155 w 1004157"/>
                <a:gd name="connsiteY16" fmla="*/ 1017983 h 2353119"/>
                <a:gd name="connsiteX17" fmla="*/ 715252 w 1004157"/>
                <a:gd name="connsiteY17" fmla="*/ 1256400 h 2353119"/>
                <a:gd name="connsiteX18" fmla="*/ 659154 w 1004157"/>
                <a:gd name="connsiteY18" fmla="*/ 1452744 h 2353119"/>
                <a:gd name="connsiteX19" fmla="*/ 594641 w 1004157"/>
                <a:gd name="connsiteY19" fmla="*/ 1618233 h 2353119"/>
                <a:gd name="connsiteX20" fmla="*/ 482444 w 1004157"/>
                <a:gd name="connsiteY20" fmla="*/ 1893114 h 2353119"/>
                <a:gd name="connsiteX21" fmla="*/ 437566 w 1004157"/>
                <a:gd name="connsiteY21" fmla="*/ 1994091 h 2353119"/>
                <a:gd name="connsiteX22" fmla="*/ 384273 w 1004157"/>
                <a:gd name="connsiteY22" fmla="*/ 2100677 h 2353119"/>
                <a:gd name="connsiteX23" fmla="*/ 336589 w 1004157"/>
                <a:gd name="connsiteY23" fmla="*/ 2176410 h 2353119"/>
                <a:gd name="connsiteX24" fmla="*/ 319760 w 1004157"/>
                <a:gd name="connsiteY24" fmla="*/ 2210069 h 2353119"/>
                <a:gd name="connsiteX25" fmla="*/ 300125 w 1004157"/>
                <a:gd name="connsiteY25" fmla="*/ 2243728 h 2353119"/>
                <a:gd name="connsiteX26" fmla="*/ 272076 w 1004157"/>
                <a:gd name="connsiteY26" fmla="*/ 2277387 h 2353119"/>
                <a:gd name="connsiteX27" fmla="*/ 235613 w 1004157"/>
                <a:gd name="connsiteY27" fmla="*/ 2308241 h 2353119"/>
                <a:gd name="connsiteX28" fmla="*/ 187929 w 1004157"/>
                <a:gd name="connsiteY28" fmla="*/ 2333485 h 2353119"/>
                <a:gd name="connsiteX29" fmla="*/ 137441 w 1004157"/>
                <a:gd name="connsiteY29" fmla="*/ 2353119 h 2353119"/>
                <a:gd name="connsiteX30" fmla="*/ 112197 w 1004157"/>
                <a:gd name="connsiteY30" fmla="*/ 2353119 h 2353119"/>
                <a:gd name="connsiteX31" fmla="*/ 84147 w 1004157"/>
                <a:gd name="connsiteY31" fmla="*/ 2341899 h 2353119"/>
                <a:gd name="connsiteX32" fmla="*/ 67318 w 1004157"/>
                <a:gd name="connsiteY32" fmla="*/ 2325070 h 2353119"/>
                <a:gd name="connsiteX33" fmla="*/ 47684 w 1004157"/>
                <a:gd name="connsiteY33" fmla="*/ 2299826 h 2353119"/>
                <a:gd name="connsiteX34" fmla="*/ 30854 w 1004157"/>
                <a:gd name="connsiteY34" fmla="*/ 2271777 h 2353119"/>
                <a:gd name="connsiteX35" fmla="*/ 14025 w 1004157"/>
                <a:gd name="connsiteY35" fmla="*/ 2218483 h 2353119"/>
                <a:gd name="connsiteX36" fmla="*/ 0 w 1004157"/>
                <a:gd name="connsiteY36" fmla="*/ 2148361 h 2353119"/>
                <a:gd name="connsiteX37" fmla="*/ 0 w 1004157"/>
                <a:gd name="connsiteY37" fmla="*/ 2142751 h 2353119"/>
                <a:gd name="connsiteX38" fmla="*/ 193539 w 1004157"/>
                <a:gd name="connsiteY38" fmla="*/ 1893114 h 2353119"/>
                <a:gd name="connsiteX39" fmla="*/ 210368 w 1004157"/>
                <a:gd name="connsiteY39" fmla="*/ 1873480 h 2353119"/>
                <a:gd name="connsiteX40" fmla="*/ 252442 w 1004157"/>
                <a:gd name="connsiteY40" fmla="*/ 1808967 h 2353119"/>
                <a:gd name="connsiteX41" fmla="*/ 294516 w 1004157"/>
                <a:gd name="connsiteY41" fmla="*/ 1724820 h 2353119"/>
                <a:gd name="connsiteX42" fmla="*/ 409517 w 1004157"/>
                <a:gd name="connsiteY42" fmla="*/ 1452744 h 2353119"/>
                <a:gd name="connsiteX43" fmla="*/ 451590 w 1004157"/>
                <a:gd name="connsiteY43" fmla="*/ 1332133 h 2353119"/>
                <a:gd name="connsiteX44" fmla="*/ 496469 w 1004157"/>
                <a:gd name="connsiteY44" fmla="*/ 1189082 h 2353119"/>
                <a:gd name="connsiteX45" fmla="*/ 555372 w 1004157"/>
                <a:gd name="connsiteY45" fmla="*/ 978714 h 235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04157" h="2353119">
                  <a:moveTo>
                    <a:pt x="555372" y="978714"/>
                  </a:moveTo>
                  <a:lnTo>
                    <a:pt x="608665" y="771151"/>
                  </a:lnTo>
                  <a:lnTo>
                    <a:pt x="653544" y="557978"/>
                  </a:lnTo>
                  <a:lnTo>
                    <a:pt x="690008" y="370049"/>
                  </a:lnTo>
                  <a:lnTo>
                    <a:pt x="709642" y="221389"/>
                  </a:lnTo>
                  <a:lnTo>
                    <a:pt x="712447" y="193340"/>
                  </a:lnTo>
                  <a:lnTo>
                    <a:pt x="684797" y="130158"/>
                  </a:lnTo>
                  <a:lnTo>
                    <a:pt x="663347" y="87318"/>
                  </a:lnTo>
                  <a:cubicBezTo>
                    <a:pt x="626399" y="41550"/>
                    <a:pt x="637126" y="29106"/>
                    <a:pt x="624016" y="0"/>
                  </a:cubicBezTo>
                  <a:lnTo>
                    <a:pt x="1004157" y="193340"/>
                  </a:lnTo>
                  <a:lnTo>
                    <a:pt x="970498" y="252243"/>
                  </a:lnTo>
                  <a:lnTo>
                    <a:pt x="936840" y="311146"/>
                  </a:lnTo>
                  <a:lnTo>
                    <a:pt x="914400" y="367244"/>
                  </a:lnTo>
                  <a:lnTo>
                    <a:pt x="889156" y="496270"/>
                  </a:lnTo>
                  <a:lnTo>
                    <a:pt x="863912" y="628101"/>
                  </a:lnTo>
                  <a:lnTo>
                    <a:pt x="816228" y="830054"/>
                  </a:lnTo>
                  <a:lnTo>
                    <a:pt x="774155" y="1017983"/>
                  </a:lnTo>
                  <a:lnTo>
                    <a:pt x="715252" y="1256400"/>
                  </a:lnTo>
                  <a:lnTo>
                    <a:pt x="659154" y="1452744"/>
                  </a:lnTo>
                  <a:lnTo>
                    <a:pt x="594641" y="1618233"/>
                  </a:lnTo>
                  <a:lnTo>
                    <a:pt x="482444" y="1893114"/>
                  </a:lnTo>
                  <a:lnTo>
                    <a:pt x="437566" y="1994091"/>
                  </a:lnTo>
                  <a:lnTo>
                    <a:pt x="384273" y="2100677"/>
                  </a:lnTo>
                  <a:lnTo>
                    <a:pt x="336589" y="2176410"/>
                  </a:lnTo>
                  <a:lnTo>
                    <a:pt x="319760" y="2210069"/>
                  </a:lnTo>
                  <a:lnTo>
                    <a:pt x="300125" y="2243728"/>
                  </a:lnTo>
                  <a:lnTo>
                    <a:pt x="272076" y="2277387"/>
                  </a:lnTo>
                  <a:lnTo>
                    <a:pt x="235613" y="2308241"/>
                  </a:lnTo>
                  <a:lnTo>
                    <a:pt x="187929" y="2333485"/>
                  </a:lnTo>
                  <a:lnTo>
                    <a:pt x="137441" y="2353119"/>
                  </a:lnTo>
                  <a:lnTo>
                    <a:pt x="112197" y="2353119"/>
                  </a:lnTo>
                  <a:lnTo>
                    <a:pt x="84147" y="2341899"/>
                  </a:lnTo>
                  <a:lnTo>
                    <a:pt x="67318" y="2325070"/>
                  </a:lnTo>
                  <a:lnTo>
                    <a:pt x="47684" y="2299826"/>
                  </a:lnTo>
                  <a:lnTo>
                    <a:pt x="30854" y="2271777"/>
                  </a:lnTo>
                  <a:lnTo>
                    <a:pt x="14025" y="2218483"/>
                  </a:lnTo>
                  <a:lnTo>
                    <a:pt x="0" y="2148361"/>
                  </a:lnTo>
                  <a:lnTo>
                    <a:pt x="0" y="2142751"/>
                  </a:lnTo>
                  <a:lnTo>
                    <a:pt x="193539" y="1893114"/>
                  </a:lnTo>
                  <a:lnTo>
                    <a:pt x="210368" y="1873480"/>
                  </a:lnTo>
                  <a:lnTo>
                    <a:pt x="252442" y="1808967"/>
                  </a:lnTo>
                  <a:lnTo>
                    <a:pt x="294516" y="1724820"/>
                  </a:lnTo>
                  <a:lnTo>
                    <a:pt x="409517" y="1452744"/>
                  </a:lnTo>
                  <a:lnTo>
                    <a:pt x="451590" y="1332133"/>
                  </a:lnTo>
                  <a:lnTo>
                    <a:pt x="496469" y="1189082"/>
                  </a:lnTo>
                  <a:lnTo>
                    <a:pt x="555372" y="97871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6">
              <a:extLst>
                <a:ext uri="{FF2B5EF4-FFF2-40B4-BE49-F238E27FC236}">
                  <a16:creationId xmlns:a16="http://schemas.microsoft.com/office/drawing/2014/main" id="{7AADA815-4B36-4E79-8DDB-52EAD3273A03}"/>
                </a:ext>
              </a:extLst>
            </p:cNvPr>
            <p:cNvSpPr/>
            <p:nvPr/>
          </p:nvSpPr>
          <p:spPr>
            <a:xfrm>
              <a:off x="5829300" y="5446714"/>
              <a:ext cx="630238" cy="454025"/>
            </a:xfrm>
            <a:custGeom>
              <a:avLst/>
              <a:gdLst>
                <a:gd name="connsiteX0" fmla="*/ 195263 w 631031"/>
                <a:gd name="connsiteY0" fmla="*/ 71437 h 454819"/>
                <a:gd name="connsiteX1" fmla="*/ 345281 w 631031"/>
                <a:gd name="connsiteY1" fmla="*/ 130969 h 454819"/>
                <a:gd name="connsiteX2" fmla="*/ 411956 w 631031"/>
                <a:gd name="connsiteY2" fmla="*/ 154781 h 454819"/>
                <a:gd name="connsiteX3" fmla="*/ 457200 w 631031"/>
                <a:gd name="connsiteY3" fmla="*/ 171450 h 454819"/>
                <a:gd name="connsiteX4" fmla="*/ 476250 w 631031"/>
                <a:gd name="connsiteY4" fmla="*/ 176212 h 454819"/>
                <a:gd name="connsiteX5" fmla="*/ 497681 w 631031"/>
                <a:gd name="connsiteY5" fmla="*/ 178594 h 454819"/>
                <a:gd name="connsiteX6" fmla="*/ 526256 w 631031"/>
                <a:gd name="connsiteY6" fmla="*/ 171450 h 454819"/>
                <a:gd name="connsiteX7" fmla="*/ 554831 w 631031"/>
                <a:gd name="connsiteY7" fmla="*/ 157162 h 454819"/>
                <a:gd name="connsiteX8" fmla="*/ 583406 w 631031"/>
                <a:gd name="connsiteY8" fmla="*/ 135731 h 454819"/>
                <a:gd name="connsiteX9" fmla="*/ 631031 w 631031"/>
                <a:gd name="connsiteY9" fmla="*/ 76200 h 454819"/>
                <a:gd name="connsiteX10" fmla="*/ 414338 w 631031"/>
                <a:gd name="connsiteY10" fmla="*/ 454819 h 454819"/>
                <a:gd name="connsiteX11" fmla="*/ 395288 w 631031"/>
                <a:gd name="connsiteY11" fmla="*/ 378619 h 454819"/>
                <a:gd name="connsiteX12" fmla="*/ 373856 w 631031"/>
                <a:gd name="connsiteY12" fmla="*/ 345281 h 454819"/>
                <a:gd name="connsiteX13" fmla="*/ 323850 w 631031"/>
                <a:gd name="connsiteY13" fmla="*/ 290512 h 454819"/>
                <a:gd name="connsiteX14" fmla="*/ 257175 w 631031"/>
                <a:gd name="connsiteY14" fmla="*/ 223837 h 454819"/>
                <a:gd name="connsiteX15" fmla="*/ 202406 w 631031"/>
                <a:gd name="connsiteY15" fmla="*/ 176212 h 454819"/>
                <a:gd name="connsiteX16" fmla="*/ 126206 w 631031"/>
                <a:gd name="connsiteY16" fmla="*/ 119062 h 454819"/>
                <a:gd name="connsiteX17" fmla="*/ 71438 w 631031"/>
                <a:gd name="connsiteY17" fmla="*/ 83344 h 454819"/>
                <a:gd name="connsiteX18" fmla="*/ 33338 w 631031"/>
                <a:gd name="connsiteY18" fmla="*/ 59531 h 454819"/>
                <a:gd name="connsiteX19" fmla="*/ 21431 w 631031"/>
                <a:gd name="connsiteY19" fmla="*/ 50006 h 454819"/>
                <a:gd name="connsiteX20" fmla="*/ 4763 w 631031"/>
                <a:gd name="connsiteY20" fmla="*/ 30956 h 454819"/>
                <a:gd name="connsiteX21" fmla="*/ 0 w 631031"/>
                <a:gd name="connsiteY21" fmla="*/ 16669 h 454819"/>
                <a:gd name="connsiteX22" fmla="*/ 0 w 631031"/>
                <a:gd name="connsiteY22" fmla="*/ 4762 h 454819"/>
                <a:gd name="connsiteX23" fmla="*/ 9525 w 631031"/>
                <a:gd name="connsiteY23" fmla="*/ 0 h 454819"/>
                <a:gd name="connsiteX24" fmla="*/ 40481 w 631031"/>
                <a:gd name="connsiteY24" fmla="*/ 2381 h 454819"/>
                <a:gd name="connsiteX25" fmla="*/ 78581 w 631031"/>
                <a:gd name="connsiteY25" fmla="*/ 14287 h 454819"/>
                <a:gd name="connsiteX26" fmla="*/ 130969 w 631031"/>
                <a:gd name="connsiteY26" fmla="*/ 38100 h 454819"/>
                <a:gd name="connsiteX27" fmla="*/ 195263 w 631031"/>
                <a:gd name="connsiteY27" fmla="*/ 71437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1031" h="454819">
                  <a:moveTo>
                    <a:pt x="195263" y="71437"/>
                  </a:moveTo>
                  <a:lnTo>
                    <a:pt x="345281" y="130969"/>
                  </a:lnTo>
                  <a:lnTo>
                    <a:pt x="411956" y="154781"/>
                  </a:lnTo>
                  <a:lnTo>
                    <a:pt x="457200" y="171450"/>
                  </a:lnTo>
                  <a:lnTo>
                    <a:pt x="476250" y="176212"/>
                  </a:lnTo>
                  <a:lnTo>
                    <a:pt x="497681" y="178594"/>
                  </a:lnTo>
                  <a:lnTo>
                    <a:pt x="526256" y="171450"/>
                  </a:lnTo>
                  <a:lnTo>
                    <a:pt x="554831" y="157162"/>
                  </a:lnTo>
                  <a:lnTo>
                    <a:pt x="583406" y="135731"/>
                  </a:lnTo>
                  <a:lnTo>
                    <a:pt x="631031" y="76200"/>
                  </a:lnTo>
                  <a:lnTo>
                    <a:pt x="414338" y="454819"/>
                  </a:lnTo>
                  <a:lnTo>
                    <a:pt x="395288" y="378619"/>
                  </a:lnTo>
                  <a:lnTo>
                    <a:pt x="373856" y="345281"/>
                  </a:lnTo>
                  <a:lnTo>
                    <a:pt x="323850" y="290512"/>
                  </a:lnTo>
                  <a:lnTo>
                    <a:pt x="257175" y="223837"/>
                  </a:lnTo>
                  <a:lnTo>
                    <a:pt x="202406" y="176212"/>
                  </a:lnTo>
                  <a:lnTo>
                    <a:pt x="126206" y="119062"/>
                  </a:lnTo>
                  <a:lnTo>
                    <a:pt x="71438" y="83344"/>
                  </a:lnTo>
                  <a:lnTo>
                    <a:pt x="33338" y="59531"/>
                  </a:lnTo>
                  <a:lnTo>
                    <a:pt x="21431" y="50006"/>
                  </a:lnTo>
                  <a:lnTo>
                    <a:pt x="4763" y="30956"/>
                  </a:lnTo>
                  <a:lnTo>
                    <a:pt x="0" y="16669"/>
                  </a:lnTo>
                  <a:lnTo>
                    <a:pt x="0" y="4762"/>
                  </a:lnTo>
                  <a:lnTo>
                    <a:pt x="9525" y="0"/>
                  </a:lnTo>
                  <a:lnTo>
                    <a:pt x="40481" y="2381"/>
                  </a:lnTo>
                  <a:lnTo>
                    <a:pt x="78581" y="14287"/>
                  </a:lnTo>
                  <a:lnTo>
                    <a:pt x="130969" y="38100"/>
                  </a:lnTo>
                  <a:lnTo>
                    <a:pt x="195263" y="714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7">
              <a:extLst>
                <a:ext uri="{FF2B5EF4-FFF2-40B4-BE49-F238E27FC236}">
                  <a16:creationId xmlns:a16="http://schemas.microsoft.com/office/drawing/2014/main" id="{D101FE5A-5980-48A8-8F88-1255D2B40C83}"/>
                </a:ext>
              </a:extLst>
            </p:cNvPr>
            <p:cNvSpPr/>
            <p:nvPr/>
          </p:nvSpPr>
          <p:spPr>
            <a:xfrm>
              <a:off x="5705475" y="3786189"/>
              <a:ext cx="598488" cy="1330325"/>
            </a:xfrm>
            <a:custGeom>
              <a:avLst/>
              <a:gdLst>
                <a:gd name="connsiteX0" fmla="*/ 164306 w 578644"/>
                <a:gd name="connsiteY0" fmla="*/ 835818 h 1281112"/>
                <a:gd name="connsiteX1" fmla="*/ 216694 w 578644"/>
                <a:gd name="connsiteY1" fmla="*/ 690562 h 1281112"/>
                <a:gd name="connsiteX2" fmla="*/ 247650 w 578644"/>
                <a:gd name="connsiteY2" fmla="*/ 550068 h 1281112"/>
                <a:gd name="connsiteX3" fmla="*/ 266700 w 578644"/>
                <a:gd name="connsiteY3" fmla="*/ 495300 h 1281112"/>
                <a:gd name="connsiteX4" fmla="*/ 288131 w 578644"/>
                <a:gd name="connsiteY4" fmla="*/ 421481 h 1281112"/>
                <a:gd name="connsiteX5" fmla="*/ 307181 w 578644"/>
                <a:gd name="connsiteY5" fmla="*/ 335756 h 1281112"/>
                <a:gd name="connsiteX6" fmla="*/ 314325 w 578644"/>
                <a:gd name="connsiteY6" fmla="*/ 278606 h 1281112"/>
                <a:gd name="connsiteX7" fmla="*/ 316706 w 578644"/>
                <a:gd name="connsiteY7" fmla="*/ 228600 h 1281112"/>
                <a:gd name="connsiteX8" fmla="*/ 316706 w 578644"/>
                <a:gd name="connsiteY8" fmla="*/ 185737 h 1281112"/>
                <a:gd name="connsiteX9" fmla="*/ 311944 w 578644"/>
                <a:gd name="connsiteY9" fmla="*/ 159543 h 1281112"/>
                <a:gd name="connsiteX10" fmla="*/ 302419 w 578644"/>
                <a:gd name="connsiteY10" fmla="*/ 140493 h 1281112"/>
                <a:gd name="connsiteX11" fmla="*/ 278606 w 578644"/>
                <a:gd name="connsiteY11" fmla="*/ 109537 h 1281112"/>
                <a:gd name="connsiteX12" fmla="*/ 257175 w 578644"/>
                <a:gd name="connsiteY12" fmla="*/ 90487 h 1281112"/>
                <a:gd name="connsiteX13" fmla="*/ 200025 w 578644"/>
                <a:gd name="connsiteY13" fmla="*/ 47625 h 1281112"/>
                <a:gd name="connsiteX14" fmla="*/ 383381 w 578644"/>
                <a:gd name="connsiteY14" fmla="*/ 0 h 1281112"/>
                <a:gd name="connsiteX15" fmla="*/ 459581 w 578644"/>
                <a:gd name="connsiteY15" fmla="*/ 66675 h 1281112"/>
                <a:gd name="connsiteX16" fmla="*/ 497681 w 578644"/>
                <a:gd name="connsiteY16" fmla="*/ 100012 h 1281112"/>
                <a:gd name="connsiteX17" fmla="*/ 535781 w 578644"/>
                <a:gd name="connsiteY17" fmla="*/ 138112 h 1281112"/>
                <a:gd name="connsiteX18" fmla="*/ 559594 w 578644"/>
                <a:gd name="connsiteY18" fmla="*/ 166687 h 1281112"/>
                <a:gd name="connsiteX19" fmla="*/ 573881 w 578644"/>
                <a:gd name="connsiteY19" fmla="*/ 190500 h 1281112"/>
                <a:gd name="connsiteX20" fmla="*/ 578644 w 578644"/>
                <a:gd name="connsiteY20" fmla="*/ 209550 h 1281112"/>
                <a:gd name="connsiteX21" fmla="*/ 578644 w 578644"/>
                <a:gd name="connsiteY21" fmla="*/ 228600 h 1281112"/>
                <a:gd name="connsiteX22" fmla="*/ 571500 w 578644"/>
                <a:gd name="connsiteY22" fmla="*/ 247650 h 1281112"/>
                <a:gd name="connsiteX23" fmla="*/ 557213 w 578644"/>
                <a:gd name="connsiteY23" fmla="*/ 266700 h 1281112"/>
                <a:gd name="connsiteX24" fmla="*/ 542925 w 578644"/>
                <a:gd name="connsiteY24" fmla="*/ 276225 h 1281112"/>
                <a:gd name="connsiteX25" fmla="*/ 514350 w 578644"/>
                <a:gd name="connsiteY25" fmla="*/ 295275 h 1281112"/>
                <a:gd name="connsiteX26" fmla="*/ 502444 w 578644"/>
                <a:gd name="connsiteY26" fmla="*/ 311943 h 1281112"/>
                <a:gd name="connsiteX27" fmla="*/ 488156 w 578644"/>
                <a:gd name="connsiteY27" fmla="*/ 350043 h 1281112"/>
                <a:gd name="connsiteX28" fmla="*/ 471488 w 578644"/>
                <a:gd name="connsiteY28" fmla="*/ 411956 h 1281112"/>
                <a:gd name="connsiteX29" fmla="*/ 457200 w 578644"/>
                <a:gd name="connsiteY29" fmla="*/ 495300 h 1281112"/>
                <a:gd name="connsiteX30" fmla="*/ 452438 w 578644"/>
                <a:gd name="connsiteY30" fmla="*/ 542925 h 1281112"/>
                <a:gd name="connsiteX31" fmla="*/ 411956 w 578644"/>
                <a:gd name="connsiteY31" fmla="*/ 702468 h 1281112"/>
                <a:gd name="connsiteX32" fmla="*/ 354806 w 578644"/>
                <a:gd name="connsiteY32" fmla="*/ 842962 h 1281112"/>
                <a:gd name="connsiteX33" fmla="*/ 285750 w 578644"/>
                <a:gd name="connsiteY33" fmla="*/ 1009650 h 1281112"/>
                <a:gd name="connsiteX34" fmla="*/ 223838 w 578644"/>
                <a:gd name="connsiteY34" fmla="*/ 1154906 h 1281112"/>
                <a:gd name="connsiteX35" fmla="*/ 176213 w 578644"/>
                <a:gd name="connsiteY35" fmla="*/ 1281112 h 1281112"/>
                <a:gd name="connsiteX36" fmla="*/ 0 w 578644"/>
                <a:gd name="connsiteY36" fmla="*/ 1252537 h 1281112"/>
                <a:gd name="connsiteX37" fmla="*/ 80963 w 578644"/>
                <a:gd name="connsiteY37" fmla="*/ 1054893 h 1281112"/>
                <a:gd name="connsiteX38" fmla="*/ 164306 w 578644"/>
                <a:gd name="connsiteY38" fmla="*/ 835818 h 1281112"/>
                <a:gd name="connsiteX0" fmla="*/ 164306 w 578644"/>
                <a:gd name="connsiteY0" fmla="*/ 835818 h 1281112"/>
                <a:gd name="connsiteX1" fmla="*/ 216694 w 578644"/>
                <a:gd name="connsiteY1" fmla="*/ 690562 h 1281112"/>
                <a:gd name="connsiteX2" fmla="*/ 247650 w 578644"/>
                <a:gd name="connsiteY2" fmla="*/ 550068 h 1281112"/>
                <a:gd name="connsiteX3" fmla="*/ 266700 w 578644"/>
                <a:gd name="connsiteY3" fmla="*/ 495300 h 1281112"/>
                <a:gd name="connsiteX4" fmla="*/ 288131 w 578644"/>
                <a:gd name="connsiteY4" fmla="*/ 421481 h 1281112"/>
                <a:gd name="connsiteX5" fmla="*/ 307181 w 578644"/>
                <a:gd name="connsiteY5" fmla="*/ 335756 h 1281112"/>
                <a:gd name="connsiteX6" fmla="*/ 314325 w 578644"/>
                <a:gd name="connsiteY6" fmla="*/ 278606 h 1281112"/>
                <a:gd name="connsiteX7" fmla="*/ 316706 w 578644"/>
                <a:gd name="connsiteY7" fmla="*/ 228600 h 1281112"/>
                <a:gd name="connsiteX8" fmla="*/ 316706 w 578644"/>
                <a:gd name="connsiteY8" fmla="*/ 185737 h 1281112"/>
                <a:gd name="connsiteX9" fmla="*/ 311944 w 578644"/>
                <a:gd name="connsiteY9" fmla="*/ 159543 h 1281112"/>
                <a:gd name="connsiteX10" fmla="*/ 302419 w 578644"/>
                <a:gd name="connsiteY10" fmla="*/ 140493 h 1281112"/>
                <a:gd name="connsiteX11" fmla="*/ 278606 w 578644"/>
                <a:gd name="connsiteY11" fmla="*/ 109537 h 1281112"/>
                <a:gd name="connsiteX12" fmla="*/ 257175 w 578644"/>
                <a:gd name="connsiteY12" fmla="*/ 90487 h 1281112"/>
                <a:gd name="connsiteX13" fmla="*/ 200025 w 578644"/>
                <a:gd name="connsiteY13" fmla="*/ 47625 h 1281112"/>
                <a:gd name="connsiteX14" fmla="*/ 383381 w 578644"/>
                <a:gd name="connsiteY14" fmla="*/ 0 h 1281112"/>
                <a:gd name="connsiteX15" fmla="*/ 459581 w 578644"/>
                <a:gd name="connsiteY15" fmla="*/ 66675 h 1281112"/>
                <a:gd name="connsiteX16" fmla="*/ 497681 w 578644"/>
                <a:gd name="connsiteY16" fmla="*/ 100012 h 1281112"/>
                <a:gd name="connsiteX17" fmla="*/ 535781 w 578644"/>
                <a:gd name="connsiteY17" fmla="*/ 138112 h 1281112"/>
                <a:gd name="connsiteX18" fmla="*/ 559594 w 578644"/>
                <a:gd name="connsiteY18" fmla="*/ 166687 h 1281112"/>
                <a:gd name="connsiteX19" fmla="*/ 573881 w 578644"/>
                <a:gd name="connsiteY19" fmla="*/ 190500 h 1281112"/>
                <a:gd name="connsiteX20" fmla="*/ 578644 w 578644"/>
                <a:gd name="connsiteY20" fmla="*/ 209550 h 1281112"/>
                <a:gd name="connsiteX21" fmla="*/ 578644 w 578644"/>
                <a:gd name="connsiteY21" fmla="*/ 228600 h 1281112"/>
                <a:gd name="connsiteX22" fmla="*/ 571500 w 578644"/>
                <a:gd name="connsiteY22" fmla="*/ 247650 h 1281112"/>
                <a:gd name="connsiteX23" fmla="*/ 557213 w 578644"/>
                <a:gd name="connsiteY23" fmla="*/ 266700 h 1281112"/>
                <a:gd name="connsiteX24" fmla="*/ 542925 w 578644"/>
                <a:gd name="connsiteY24" fmla="*/ 276225 h 1281112"/>
                <a:gd name="connsiteX25" fmla="*/ 514350 w 578644"/>
                <a:gd name="connsiteY25" fmla="*/ 295275 h 1281112"/>
                <a:gd name="connsiteX26" fmla="*/ 502444 w 578644"/>
                <a:gd name="connsiteY26" fmla="*/ 311943 h 1281112"/>
                <a:gd name="connsiteX27" fmla="*/ 488156 w 578644"/>
                <a:gd name="connsiteY27" fmla="*/ 350043 h 1281112"/>
                <a:gd name="connsiteX28" fmla="*/ 471488 w 578644"/>
                <a:gd name="connsiteY28" fmla="*/ 411956 h 1281112"/>
                <a:gd name="connsiteX29" fmla="*/ 457200 w 578644"/>
                <a:gd name="connsiteY29" fmla="*/ 495300 h 1281112"/>
                <a:gd name="connsiteX30" fmla="*/ 452438 w 578644"/>
                <a:gd name="connsiteY30" fmla="*/ 542925 h 1281112"/>
                <a:gd name="connsiteX31" fmla="*/ 411956 w 578644"/>
                <a:gd name="connsiteY31" fmla="*/ 702468 h 1281112"/>
                <a:gd name="connsiteX32" fmla="*/ 354806 w 578644"/>
                <a:gd name="connsiteY32" fmla="*/ 842962 h 1281112"/>
                <a:gd name="connsiteX33" fmla="*/ 285750 w 578644"/>
                <a:gd name="connsiteY33" fmla="*/ 1009650 h 1281112"/>
                <a:gd name="connsiteX34" fmla="*/ 223838 w 578644"/>
                <a:gd name="connsiteY34" fmla="*/ 1154906 h 1281112"/>
                <a:gd name="connsiteX35" fmla="*/ 176213 w 578644"/>
                <a:gd name="connsiteY35" fmla="*/ 1281112 h 1281112"/>
                <a:gd name="connsiteX36" fmla="*/ 0 w 578644"/>
                <a:gd name="connsiteY36" fmla="*/ 1252537 h 1281112"/>
                <a:gd name="connsiteX37" fmla="*/ 0 w 578644"/>
                <a:gd name="connsiteY37" fmla="*/ 1252537 h 1281112"/>
                <a:gd name="connsiteX38" fmla="*/ 80963 w 578644"/>
                <a:gd name="connsiteY38" fmla="*/ 1054893 h 1281112"/>
                <a:gd name="connsiteX39" fmla="*/ 164306 w 578644"/>
                <a:gd name="connsiteY39" fmla="*/ 835818 h 1281112"/>
                <a:gd name="connsiteX0" fmla="*/ 164306 w 578644"/>
                <a:gd name="connsiteY0" fmla="*/ 835818 h 1352526"/>
                <a:gd name="connsiteX1" fmla="*/ 216694 w 578644"/>
                <a:gd name="connsiteY1" fmla="*/ 690562 h 1352526"/>
                <a:gd name="connsiteX2" fmla="*/ 247650 w 578644"/>
                <a:gd name="connsiteY2" fmla="*/ 550068 h 1352526"/>
                <a:gd name="connsiteX3" fmla="*/ 266700 w 578644"/>
                <a:gd name="connsiteY3" fmla="*/ 495300 h 1352526"/>
                <a:gd name="connsiteX4" fmla="*/ 288131 w 578644"/>
                <a:gd name="connsiteY4" fmla="*/ 421481 h 1352526"/>
                <a:gd name="connsiteX5" fmla="*/ 307181 w 578644"/>
                <a:gd name="connsiteY5" fmla="*/ 335756 h 1352526"/>
                <a:gd name="connsiteX6" fmla="*/ 314325 w 578644"/>
                <a:gd name="connsiteY6" fmla="*/ 278606 h 1352526"/>
                <a:gd name="connsiteX7" fmla="*/ 316706 w 578644"/>
                <a:gd name="connsiteY7" fmla="*/ 228600 h 1352526"/>
                <a:gd name="connsiteX8" fmla="*/ 316706 w 578644"/>
                <a:gd name="connsiteY8" fmla="*/ 185737 h 1352526"/>
                <a:gd name="connsiteX9" fmla="*/ 311944 w 578644"/>
                <a:gd name="connsiteY9" fmla="*/ 159543 h 1352526"/>
                <a:gd name="connsiteX10" fmla="*/ 302419 w 578644"/>
                <a:gd name="connsiteY10" fmla="*/ 140493 h 1352526"/>
                <a:gd name="connsiteX11" fmla="*/ 278606 w 578644"/>
                <a:gd name="connsiteY11" fmla="*/ 109537 h 1352526"/>
                <a:gd name="connsiteX12" fmla="*/ 257175 w 578644"/>
                <a:gd name="connsiteY12" fmla="*/ 90487 h 1352526"/>
                <a:gd name="connsiteX13" fmla="*/ 200025 w 578644"/>
                <a:gd name="connsiteY13" fmla="*/ 47625 h 1352526"/>
                <a:gd name="connsiteX14" fmla="*/ 383381 w 578644"/>
                <a:gd name="connsiteY14" fmla="*/ 0 h 1352526"/>
                <a:gd name="connsiteX15" fmla="*/ 459581 w 578644"/>
                <a:gd name="connsiteY15" fmla="*/ 66675 h 1352526"/>
                <a:gd name="connsiteX16" fmla="*/ 497681 w 578644"/>
                <a:gd name="connsiteY16" fmla="*/ 100012 h 1352526"/>
                <a:gd name="connsiteX17" fmla="*/ 535781 w 578644"/>
                <a:gd name="connsiteY17" fmla="*/ 138112 h 1352526"/>
                <a:gd name="connsiteX18" fmla="*/ 559594 w 578644"/>
                <a:gd name="connsiteY18" fmla="*/ 166687 h 1352526"/>
                <a:gd name="connsiteX19" fmla="*/ 573881 w 578644"/>
                <a:gd name="connsiteY19" fmla="*/ 190500 h 1352526"/>
                <a:gd name="connsiteX20" fmla="*/ 578644 w 578644"/>
                <a:gd name="connsiteY20" fmla="*/ 209550 h 1352526"/>
                <a:gd name="connsiteX21" fmla="*/ 578644 w 578644"/>
                <a:gd name="connsiteY21" fmla="*/ 228600 h 1352526"/>
                <a:gd name="connsiteX22" fmla="*/ 571500 w 578644"/>
                <a:gd name="connsiteY22" fmla="*/ 247650 h 1352526"/>
                <a:gd name="connsiteX23" fmla="*/ 557213 w 578644"/>
                <a:gd name="connsiteY23" fmla="*/ 266700 h 1352526"/>
                <a:gd name="connsiteX24" fmla="*/ 542925 w 578644"/>
                <a:gd name="connsiteY24" fmla="*/ 276225 h 1352526"/>
                <a:gd name="connsiteX25" fmla="*/ 514350 w 578644"/>
                <a:gd name="connsiteY25" fmla="*/ 295275 h 1352526"/>
                <a:gd name="connsiteX26" fmla="*/ 502444 w 578644"/>
                <a:gd name="connsiteY26" fmla="*/ 311943 h 1352526"/>
                <a:gd name="connsiteX27" fmla="*/ 488156 w 578644"/>
                <a:gd name="connsiteY27" fmla="*/ 350043 h 1352526"/>
                <a:gd name="connsiteX28" fmla="*/ 471488 w 578644"/>
                <a:gd name="connsiteY28" fmla="*/ 411956 h 1352526"/>
                <a:gd name="connsiteX29" fmla="*/ 457200 w 578644"/>
                <a:gd name="connsiteY29" fmla="*/ 495300 h 1352526"/>
                <a:gd name="connsiteX30" fmla="*/ 452438 w 578644"/>
                <a:gd name="connsiteY30" fmla="*/ 542925 h 1352526"/>
                <a:gd name="connsiteX31" fmla="*/ 411956 w 578644"/>
                <a:gd name="connsiteY31" fmla="*/ 702468 h 1352526"/>
                <a:gd name="connsiteX32" fmla="*/ 354806 w 578644"/>
                <a:gd name="connsiteY32" fmla="*/ 842962 h 1352526"/>
                <a:gd name="connsiteX33" fmla="*/ 285750 w 578644"/>
                <a:gd name="connsiteY33" fmla="*/ 1009650 h 1352526"/>
                <a:gd name="connsiteX34" fmla="*/ 223838 w 578644"/>
                <a:gd name="connsiteY34" fmla="*/ 1154906 h 1352526"/>
                <a:gd name="connsiteX35" fmla="*/ 176213 w 578644"/>
                <a:gd name="connsiteY35" fmla="*/ 1281112 h 1352526"/>
                <a:gd name="connsiteX36" fmla="*/ 123620 w 578644"/>
                <a:gd name="connsiteY36" fmla="*/ 1352526 h 1352526"/>
                <a:gd name="connsiteX37" fmla="*/ 0 w 578644"/>
                <a:gd name="connsiteY37" fmla="*/ 1252537 h 1352526"/>
                <a:gd name="connsiteX38" fmla="*/ 0 w 578644"/>
                <a:gd name="connsiteY38" fmla="*/ 1252537 h 1352526"/>
                <a:gd name="connsiteX39" fmla="*/ 80963 w 578644"/>
                <a:gd name="connsiteY39" fmla="*/ 1054893 h 1352526"/>
                <a:gd name="connsiteX40" fmla="*/ 164306 w 578644"/>
                <a:gd name="connsiteY40" fmla="*/ 835818 h 1352526"/>
                <a:gd name="connsiteX0" fmla="*/ 164306 w 578644"/>
                <a:gd name="connsiteY0" fmla="*/ 835818 h 1352526"/>
                <a:gd name="connsiteX1" fmla="*/ 216694 w 578644"/>
                <a:gd name="connsiteY1" fmla="*/ 690562 h 1352526"/>
                <a:gd name="connsiteX2" fmla="*/ 247650 w 578644"/>
                <a:gd name="connsiteY2" fmla="*/ 550068 h 1352526"/>
                <a:gd name="connsiteX3" fmla="*/ 266700 w 578644"/>
                <a:gd name="connsiteY3" fmla="*/ 495300 h 1352526"/>
                <a:gd name="connsiteX4" fmla="*/ 288131 w 578644"/>
                <a:gd name="connsiteY4" fmla="*/ 421481 h 1352526"/>
                <a:gd name="connsiteX5" fmla="*/ 307181 w 578644"/>
                <a:gd name="connsiteY5" fmla="*/ 335756 h 1352526"/>
                <a:gd name="connsiteX6" fmla="*/ 314325 w 578644"/>
                <a:gd name="connsiteY6" fmla="*/ 278606 h 1352526"/>
                <a:gd name="connsiteX7" fmla="*/ 316706 w 578644"/>
                <a:gd name="connsiteY7" fmla="*/ 228600 h 1352526"/>
                <a:gd name="connsiteX8" fmla="*/ 316706 w 578644"/>
                <a:gd name="connsiteY8" fmla="*/ 185737 h 1352526"/>
                <a:gd name="connsiteX9" fmla="*/ 311944 w 578644"/>
                <a:gd name="connsiteY9" fmla="*/ 159543 h 1352526"/>
                <a:gd name="connsiteX10" fmla="*/ 302419 w 578644"/>
                <a:gd name="connsiteY10" fmla="*/ 140493 h 1352526"/>
                <a:gd name="connsiteX11" fmla="*/ 278606 w 578644"/>
                <a:gd name="connsiteY11" fmla="*/ 109537 h 1352526"/>
                <a:gd name="connsiteX12" fmla="*/ 257175 w 578644"/>
                <a:gd name="connsiteY12" fmla="*/ 90487 h 1352526"/>
                <a:gd name="connsiteX13" fmla="*/ 200025 w 578644"/>
                <a:gd name="connsiteY13" fmla="*/ 47625 h 1352526"/>
                <a:gd name="connsiteX14" fmla="*/ 383381 w 578644"/>
                <a:gd name="connsiteY14" fmla="*/ 0 h 1352526"/>
                <a:gd name="connsiteX15" fmla="*/ 459581 w 578644"/>
                <a:gd name="connsiteY15" fmla="*/ 66675 h 1352526"/>
                <a:gd name="connsiteX16" fmla="*/ 497681 w 578644"/>
                <a:gd name="connsiteY16" fmla="*/ 100012 h 1352526"/>
                <a:gd name="connsiteX17" fmla="*/ 535781 w 578644"/>
                <a:gd name="connsiteY17" fmla="*/ 138112 h 1352526"/>
                <a:gd name="connsiteX18" fmla="*/ 559594 w 578644"/>
                <a:gd name="connsiteY18" fmla="*/ 166687 h 1352526"/>
                <a:gd name="connsiteX19" fmla="*/ 573881 w 578644"/>
                <a:gd name="connsiteY19" fmla="*/ 190500 h 1352526"/>
                <a:gd name="connsiteX20" fmla="*/ 578644 w 578644"/>
                <a:gd name="connsiteY20" fmla="*/ 209550 h 1352526"/>
                <a:gd name="connsiteX21" fmla="*/ 578644 w 578644"/>
                <a:gd name="connsiteY21" fmla="*/ 228600 h 1352526"/>
                <a:gd name="connsiteX22" fmla="*/ 571500 w 578644"/>
                <a:gd name="connsiteY22" fmla="*/ 247650 h 1352526"/>
                <a:gd name="connsiteX23" fmla="*/ 557213 w 578644"/>
                <a:gd name="connsiteY23" fmla="*/ 266700 h 1352526"/>
                <a:gd name="connsiteX24" fmla="*/ 542925 w 578644"/>
                <a:gd name="connsiteY24" fmla="*/ 276225 h 1352526"/>
                <a:gd name="connsiteX25" fmla="*/ 514350 w 578644"/>
                <a:gd name="connsiteY25" fmla="*/ 295275 h 1352526"/>
                <a:gd name="connsiteX26" fmla="*/ 502444 w 578644"/>
                <a:gd name="connsiteY26" fmla="*/ 311943 h 1352526"/>
                <a:gd name="connsiteX27" fmla="*/ 488156 w 578644"/>
                <a:gd name="connsiteY27" fmla="*/ 350043 h 1352526"/>
                <a:gd name="connsiteX28" fmla="*/ 471488 w 578644"/>
                <a:gd name="connsiteY28" fmla="*/ 411956 h 1352526"/>
                <a:gd name="connsiteX29" fmla="*/ 457200 w 578644"/>
                <a:gd name="connsiteY29" fmla="*/ 495300 h 1352526"/>
                <a:gd name="connsiteX30" fmla="*/ 452438 w 578644"/>
                <a:gd name="connsiteY30" fmla="*/ 542925 h 1352526"/>
                <a:gd name="connsiteX31" fmla="*/ 411956 w 578644"/>
                <a:gd name="connsiteY31" fmla="*/ 702468 h 1352526"/>
                <a:gd name="connsiteX32" fmla="*/ 354806 w 578644"/>
                <a:gd name="connsiteY32" fmla="*/ 842962 h 1352526"/>
                <a:gd name="connsiteX33" fmla="*/ 285750 w 578644"/>
                <a:gd name="connsiteY33" fmla="*/ 1009650 h 1352526"/>
                <a:gd name="connsiteX34" fmla="*/ 223838 w 578644"/>
                <a:gd name="connsiteY34" fmla="*/ 1154906 h 1352526"/>
                <a:gd name="connsiteX35" fmla="*/ 176213 w 578644"/>
                <a:gd name="connsiteY35" fmla="*/ 1281112 h 1352526"/>
                <a:gd name="connsiteX36" fmla="*/ 123620 w 578644"/>
                <a:gd name="connsiteY36" fmla="*/ 1352526 h 1352526"/>
                <a:gd name="connsiteX37" fmla="*/ 83230 w 578644"/>
                <a:gd name="connsiteY37" fmla="*/ 1323975 h 1352526"/>
                <a:gd name="connsiteX38" fmla="*/ 0 w 578644"/>
                <a:gd name="connsiteY38" fmla="*/ 1252537 h 1352526"/>
                <a:gd name="connsiteX39" fmla="*/ 0 w 578644"/>
                <a:gd name="connsiteY39" fmla="*/ 1252537 h 1352526"/>
                <a:gd name="connsiteX40" fmla="*/ 80963 w 578644"/>
                <a:gd name="connsiteY40" fmla="*/ 1054893 h 1352526"/>
                <a:gd name="connsiteX41" fmla="*/ 164306 w 578644"/>
                <a:gd name="connsiteY41" fmla="*/ 835818 h 1352526"/>
                <a:gd name="connsiteX0" fmla="*/ 209523 w 623861"/>
                <a:gd name="connsiteY0" fmla="*/ 835818 h 1385864"/>
                <a:gd name="connsiteX1" fmla="*/ 261911 w 623861"/>
                <a:gd name="connsiteY1" fmla="*/ 690562 h 1385864"/>
                <a:gd name="connsiteX2" fmla="*/ 292867 w 623861"/>
                <a:gd name="connsiteY2" fmla="*/ 550068 h 1385864"/>
                <a:gd name="connsiteX3" fmla="*/ 311917 w 623861"/>
                <a:gd name="connsiteY3" fmla="*/ 495300 h 1385864"/>
                <a:gd name="connsiteX4" fmla="*/ 333348 w 623861"/>
                <a:gd name="connsiteY4" fmla="*/ 421481 h 1385864"/>
                <a:gd name="connsiteX5" fmla="*/ 352398 w 623861"/>
                <a:gd name="connsiteY5" fmla="*/ 335756 h 1385864"/>
                <a:gd name="connsiteX6" fmla="*/ 359542 w 623861"/>
                <a:gd name="connsiteY6" fmla="*/ 278606 h 1385864"/>
                <a:gd name="connsiteX7" fmla="*/ 361923 w 623861"/>
                <a:gd name="connsiteY7" fmla="*/ 228600 h 1385864"/>
                <a:gd name="connsiteX8" fmla="*/ 361923 w 623861"/>
                <a:gd name="connsiteY8" fmla="*/ 185737 h 1385864"/>
                <a:gd name="connsiteX9" fmla="*/ 357161 w 623861"/>
                <a:gd name="connsiteY9" fmla="*/ 159543 h 1385864"/>
                <a:gd name="connsiteX10" fmla="*/ 347636 w 623861"/>
                <a:gd name="connsiteY10" fmla="*/ 140493 h 1385864"/>
                <a:gd name="connsiteX11" fmla="*/ 323823 w 623861"/>
                <a:gd name="connsiteY11" fmla="*/ 109537 h 1385864"/>
                <a:gd name="connsiteX12" fmla="*/ 302392 w 623861"/>
                <a:gd name="connsiteY12" fmla="*/ 90487 h 1385864"/>
                <a:gd name="connsiteX13" fmla="*/ 245242 w 623861"/>
                <a:gd name="connsiteY13" fmla="*/ 47625 h 1385864"/>
                <a:gd name="connsiteX14" fmla="*/ 428598 w 623861"/>
                <a:gd name="connsiteY14" fmla="*/ 0 h 1385864"/>
                <a:gd name="connsiteX15" fmla="*/ 504798 w 623861"/>
                <a:gd name="connsiteY15" fmla="*/ 66675 h 1385864"/>
                <a:gd name="connsiteX16" fmla="*/ 542898 w 623861"/>
                <a:gd name="connsiteY16" fmla="*/ 100012 h 1385864"/>
                <a:gd name="connsiteX17" fmla="*/ 580998 w 623861"/>
                <a:gd name="connsiteY17" fmla="*/ 138112 h 1385864"/>
                <a:gd name="connsiteX18" fmla="*/ 604811 w 623861"/>
                <a:gd name="connsiteY18" fmla="*/ 166687 h 1385864"/>
                <a:gd name="connsiteX19" fmla="*/ 619098 w 623861"/>
                <a:gd name="connsiteY19" fmla="*/ 190500 h 1385864"/>
                <a:gd name="connsiteX20" fmla="*/ 623861 w 623861"/>
                <a:gd name="connsiteY20" fmla="*/ 209550 h 1385864"/>
                <a:gd name="connsiteX21" fmla="*/ 623861 w 623861"/>
                <a:gd name="connsiteY21" fmla="*/ 228600 h 1385864"/>
                <a:gd name="connsiteX22" fmla="*/ 616717 w 623861"/>
                <a:gd name="connsiteY22" fmla="*/ 247650 h 1385864"/>
                <a:gd name="connsiteX23" fmla="*/ 602430 w 623861"/>
                <a:gd name="connsiteY23" fmla="*/ 266700 h 1385864"/>
                <a:gd name="connsiteX24" fmla="*/ 588142 w 623861"/>
                <a:gd name="connsiteY24" fmla="*/ 276225 h 1385864"/>
                <a:gd name="connsiteX25" fmla="*/ 559567 w 623861"/>
                <a:gd name="connsiteY25" fmla="*/ 295275 h 1385864"/>
                <a:gd name="connsiteX26" fmla="*/ 547661 w 623861"/>
                <a:gd name="connsiteY26" fmla="*/ 311943 h 1385864"/>
                <a:gd name="connsiteX27" fmla="*/ 533373 w 623861"/>
                <a:gd name="connsiteY27" fmla="*/ 350043 h 1385864"/>
                <a:gd name="connsiteX28" fmla="*/ 516705 w 623861"/>
                <a:gd name="connsiteY28" fmla="*/ 411956 h 1385864"/>
                <a:gd name="connsiteX29" fmla="*/ 502417 w 623861"/>
                <a:gd name="connsiteY29" fmla="*/ 495300 h 1385864"/>
                <a:gd name="connsiteX30" fmla="*/ 497655 w 623861"/>
                <a:gd name="connsiteY30" fmla="*/ 542925 h 1385864"/>
                <a:gd name="connsiteX31" fmla="*/ 457173 w 623861"/>
                <a:gd name="connsiteY31" fmla="*/ 702468 h 1385864"/>
                <a:gd name="connsiteX32" fmla="*/ 400023 w 623861"/>
                <a:gd name="connsiteY32" fmla="*/ 842962 h 1385864"/>
                <a:gd name="connsiteX33" fmla="*/ 330967 w 623861"/>
                <a:gd name="connsiteY33" fmla="*/ 1009650 h 1385864"/>
                <a:gd name="connsiteX34" fmla="*/ 269055 w 623861"/>
                <a:gd name="connsiteY34" fmla="*/ 1154906 h 1385864"/>
                <a:gd name="connsiteX35" fmla="*/ 221430 w 623861"/>
                <a:gd name="connsiteY35" fmla="*/ 1281112 h 1385864"/>
                <a:gd name="connsiteX36" fmla="*/ 168837 w 623861"/>
                <a:gd name="connsiteY36" fmla="*/ 1352526 h 1385864"/>
                <a:gd name="connsiteX37" fmla="*/ 128447 w 623861"/>
                <a:gd name="connsiteY37" fmla="*/ 1323975 h 1385864"/>
                <a:gd name="connsiteX38" fmla="*/ 0 w 623861"/>
                <a:gd name="connsiteY38" fmla="*/ 1385864 h 1385864"/>
                <a:gd name="connsiteX39" fmla="*/ 45217 w 623861"/>
                <a:gd name="connsiteY39" fmla="*/ 1252537 h 1385864"/>
                <a:gd name="connsiteX40" fmla="*/ 45217 w 623861"/>
                <a:gd name="connsiteY40" fmla="*/ 1252537 h 1385864"/>
                <a:gd name="connsiteX41" fmla="*/ 126180 w 623861"/>
                <a:gd name="connsiteY41" fmla="*/ 1054893 h 1385864"/>
                <a:gd name="connsiteX42" fmla="*/ 209523 w 623861"/>
                <a:gd name="connsiteY42" fmla="*/ 835818 h 1385864"/>
                <a:gd name="connsiteX0" fmla="*/ 209523 w 623861"/>
                <a:gd name="connsiteY0" fmla="*/ 835818 h 1385864"/>
                <a:gd name="connsiteX1" fmla="*/ 261911 w 623861"/>
                <a:gd name="connsiteY1" fmla="*/ 690562 h 1385864"/>
                <a:gd name="connsiteX2" fmla="*/ 292867 w 623861"/>
                <a:gd name="connsiteY2" fmla="*/ 550068 h 1385864"/>
                <a:gd name="connsiteX3" fmla="*/ 311917 w 623861"/>
                <a:gd name="connsiteY3" fmla="*/ 495300 h 1385864"/>
                <a:gd name="connsiteX4" fmla="*/ 333348 w 623861"/>
                <a:gd name="connsiteY4" fmla="*/ 421481 h 1385864"/>
                <a:gd name="connsiteX5" fmla="*/ 352398 w 623861"/>
                <a:gd name="connsiteY5" fmla="*/ 335756 h 1385864"/>
                <a:gd name="connsiteX6" fmla="*/ 359542 w 623861"/>
                <a:gd name="connsiteY6" fmla="*/ 278606 h 1385864"/>
                <a:gd name="connsiteX7" fmla="*/ 361923 w 623861"/>
                <a:gd name="connsiteY7" fmla="*/ 228600 h 1385864"/>
                <a:gd name="connsiteX8" fmla="*/ 361923 w 623861"/>
                <a:gd name="connsiteY8" fmla="*/ 185737 h 1385864"/>
                <a:gd name="connsiteX9" fmla="*/ 357161 w 623861"/>
                <a:gd name="connsiteY9" fmla="*/ 159543 h 1385864"/>
                <a:gd name="connsiteX10" fmla="*/ 347636 w 623861"/>
                <a:gd name="connsiteY10" fmla="*/ 140493 h 1385864"/>
                <a:gd name="connsiteX11" fmla="*/ 323823 w 623861"/>
                <a:gd name="connsiteY11" fmla="*/ 109537 h 1385864"/>
                <a:gd name="connsiteX12" fmla="*/ 302392 w 623861"/>
                <a:gd name="connsiteY12" fmla="*/ 90487 h 1385864"/>
                <a:gd name="connsiteX13" fmla="*/ 245242 w 623861"/>
                <a:gd name="connsiteY13" fmla="*/ 47625 h 1385864"/>
                <a:gd name="connsiteX14" fmla="*/ 428598 w 623861"/>
                <a:gd name="connsiteY14" fmla="*/ 0 h 1385864"/>
                <a:gd name="connsiteX15" fmla="*/ 504798 w 623861"/>
                <a:gd name="connsiteY15" fmla="*/ 66675 h 1385864"/>
                <a:gd name="connsiteX16" fmla="*/ 542898 w 623861"/>
                <a:gd name="connsiteY16" fmla="*/ 100012 h 1385864"/>
                <a:gd name="connsiteX17" fmla="*/ 580998 w 623861"/>
                <a:gd name="connsiteY17" fmla="*/ 138112 h 1385864"/>
                <a:gd name="connsiteX18" fmla="*/ 604811 w 623861"/>
                <a:gd name="connsiteY18" fmla="*/ 166687 h 1385864"/>
                <a:gd name="connsiteX19" fmla="*/ 619098 w 623861"/>
                <a:gd name="connsiteY19" fmla="*/ 190500 h 1385864"/>
                <a:gd name="connsiteX20" fmla="*/ 623861 w 623861"/>
                <a:gd name="connsiteY20" fmla="*/ 209550 h 1385864"/>
                <a:gd name="connsiteX21" fmla="*/ 623861 w 623861"/>
                <a:gd name="connsiteY21" fmla="*/ 228600 h 1385864"/>
                <a:gd name="connsiteX22" fmla="*/ 616717 w 623861"/>
                <a:gd name="connsiteY22" fmla="*/ 247650 h 1385864"/>
                <a:gd name="connsiteX23" fmla="*/ 602430 w 623861"/>
                <a:gd name="connsiteY23" fmla="*/ 266700 h 1385864"/>
                <a:gd name="connsiteX24" fmla="*/ 588142 w 623861"/>
                <a:gd name="connsiteY24" fmla="*/ 276225 h 1385864"/>
                <a:gd name="connsiteX25" fmla="*/ 559567 w 623861"/>
                <a:gd name="connsiteY25" fmla="*/ 295275 h 1385864"/>
                <a:gd name="connsiteX26" fmla="*/ 547661 w 623861"/>
                <a:gd name="connsiteY26" fmla="*/ 311943 h 1385864"/>
                <a:gd name="connsiteX27" fmla="*/ 533373 w 623861"/>
                <a:gd name="connsiteY27" fmla="*/ 350043 h 1385864"/>
                <a:gd name="connsiteX28" fmla="*/ 516705 w 623861"/>
                <a:gd name="connsiteY28" fmla="*/ 411956 h 1385864"/>
                <a:gd name="connsiteX29" fmla="*/ 502417 w 623861"/>
                <a:gd name="connsiteY29" fmla="*/ 495300 h 1385864"/>
                <a:gd name="connsiteX30" fmla="*/ 497655 w 623861"/>
                <a:gd name="connsiteY30" fmla="*/ 542925 h 1385864"/>
                <a:gd name="connsiteX31" fmla="*/ 457173 w 623861"/>
                <a:gd name="connsiteY31" fmla="*/ 702468 h 1385864"/>
                <a:gd name="connsiteX32" fmla="*/ 400023 w 623861"/>
                <a:gd name="connsiteY32" fmla="*/ 842962 h 1385864"/>
                <a:gd name="connsiteX33" fmla="*/ 330967 w 623861"/>
                <a:gd name="connsiteY33" fmla="*/ 1009650 h 1385864"/>
                <a:gd name="connsiteX34" fmla="*/ 269055 w 623861"/>
                <a:gd name="connsiteY34" fmla="*/ 1154906 h 1385864"/>
                <a:gd name="connsiteX35" fmla="*/ 221430 w 623861"/>
                <a:gd name="connsiteY35" fmla="*/ 1281112 h 1385864"/>
                <a:gd name="connsiteX36" fmla="*/ 168837 w 623861"/>
                <a:gd name="connsiteY36" fmla="*/ 1352526 h 1385864"/>
                <a:gd name="connsiteX37" fmla="*/ 128447 w 623861"/>
                <a:gd name="connsiteY37" fmla="*/ 1323975 h 1385864"/>
                <a:gd name="connsiteX38" fmla="*/ 0 w 623861"/>
                <a:gd name="connsiteY38" fmla="*/ 1385864 h 1385864"/>
                <a:gd name="connsiteX39" fmla="*/ 26194 w 623861"/>
                <a:gd name="connsiteY39" fmla="*/ 1304925 h 1385864"/>
                <a:gd name="connsiteX40" fmla="*/ 45217 w 623861"/>
                <a:gd name="connsiteY40" fmla="*/ 1252537 h 1385864"/>
                <a:gd name="connsiteX41" fmla="*/ 45217 w 623861"/>
                <a:gd name="connsiteY41" fmla="*/ 1252537 h 1385864"/>
                <a:gd name="connsiteX42" fmla="*/ 126180 w 623861"/>
                <a:gd name="connsiteY42" fmla="*/ 1054893 h 1385864"/>
                <a:gd name="connsiteX43" fmla="*/ 209523 w 623861"/>
                <a:gd name="connsiteY43" fmla="*/ 835818 h 1385864"/>
                <a:gd name="connsiteX0" fmla="*/ 183329 w 597667"/>
                <a:gd name="connsiteY0" fmla="*/ 835818 h 1352526"/>
                <a:gd name="connsiteX1" fmla="*/ 235717 w 597667"/>
                <a:gd name="connsiteY1" fmla="*/ 690562 h 1352526"/>
                <a:gd name="connsiteX2" fmla="*/ 266673 w 597667"/>
                <a:gd name="connsiteY2" fmla="*/ 550068 h 1352526"/>
                <a:gd name="connsiteX3" fmla="*/ 285723 w 597667"/>
                <a:gd name="connsiteY3" fmla="*/ 495300 h 1352526"/>
                <a:gd name="connsiteX4" fmla="*/ 307154 w 597667"/>
                <a:gd name="connsiteY4" fmla="*/ 421481 h 1352526"/>
                <a:gd name="connsiteX5" fmla="*/ 326204 w 597667"/>
                <a:gd name="connsiteY5" fmla="*/ 335756 h 1352526"/>
                <a:gd name="connsiteX6" fmla="*/ 333348 w 597667"/>
                <a:gd name="connsiteY6" fmla="*/ 278606 h 1352526"/>
                <a:gd name="connsiteX7" fmla="*/ 335729 w 597667"/>
                <a:gd name="connsiteY7" fmla="*/ 228600 h 1352526"/>
                <a:gd name="connsiteX8" fmla="*/ 335729 w 597667"/>
                <a:gd name="connsiteY8" fmla="*/ 185737 h 1352526"/>
                <a:gd name="connsiteX9" fmla="*/ 330967 w 597667"/>
                <a:gd name="connsiteY9" fmla="*/ 159543 h 1352526"/>
                <a:gd name="connsiteX10" fmla="*/ 321442 w 597667"/>
                <a:gd name="connsiteY10" fmla="*/ 140493 h 1352526"/>
                <a:gd name="connsiteX11" fmla="*/ 297629 w 597667"/>
                <a:gd name="connsiteY11" fmla="*/ 109537 h 1352526"/>
                <a:gd name="connsiteX12" fmla="*/ 276198 w 597667"/>
                <a:gd name="connsiteY12" fmla="*/ 90487 h 1352526"/>
                <a:gd name="connsiteX13" fmla="*/ 219048 w 597667"/>
                <a:gd name="connsiteY13" fmla="*/ 47625 h 1352526"/>
                <a:gd name="connsiteX14" fmla="*/ 402404 w 597667"/>
                <a:gd name="connsiteY14" fmla="*/ 0 h 1352526"/>
                <a:gd name="connsiteX15" fmla="*/ 478604 w 597667"/>
                <a:gd name="connsiteY15" fmla="*/ 66675 h 1352526"/>
                <a:gd name="connsiteX16" fmla="*/ 516704 w 597667"/>
                <a:gd name="connsiteY16" fmla="*/ 100012 h 1352526"/>
                <a:gd name="connsiteX17" fmla="*/ 554804 w 597667"/>
                <a:gd name="connsiteY17" fmla="*/ 138112 h 1352526"/>
                <a:gd name="connsiteX18" fmla="*/ 578617 w 597667"/>
                <a:gd name="connsiteY18" fmla="*/ 166687 h 1352526"/>
                <a:gd name="connsiteX19" fmla="*/ 592904 w 597667"/>
                <a:gd name="connsiteY19" fmla="*/ 190500 h 1352526"/>
                <a:gd name="connsiteX20" fmla="*/ 597667 w 597667"/>
                <a:gd name="connsiteY20" fmla="*/ 209550 h 1352526"/>
                <a:gd name="connsiteX21" fmla="*/ 597667 w 597667"/>
                <a:gd name="connsiteY21" fmla="*/ 228600 h 1352526"/>
                <a:gd name="connsiteX22" fmla="*/ 590523 w 597667"/>
                <a:gd name="connsiteY22" fmla="*/ 247650 h 1352526"/>
                <a:gd name="connsiteX23" fmla="*/ 576236 w 597667"/>
                <a:gd name="connsiteY23" fmla="*/ 266700 h 1352526"/>
                <a:gd name="connsiteX24" fmla="*/ 561948 w 597667"/>
                <a:gd name="connsiteY24" fmla="*/ 276225 h 1352526"/>
                <a:gd name="connsiteX25" fmla="*/ 533373 w 597667"/>
                <a:gd name="connsiteY25" fmla="*/ 295275 h 1352526"/>
                <a:gd name="connsiteX26" fmla="*/ 521467 w 597667"/>
                <a:gd name="connsiteY26" fmla="*/ 311943 h 1352526"/>
                <a:gd name="connsiteX27" fmla="*/ 507179 w 597667"/>
                <a:gd name="connsiteY27" fmla="*/ 350043 h 1352526"/>
                <a:gd name="connsiteX28" fmla="*/ 490511 w 597667"/>
                <a:gd name="connsiteY28" fmla="*/ 411956 h 1352526"/>
                <a:gd name="connsiteX29" fmla="*/ 476223 w 597667"/>
                <a:gd name="connsiteY29" fmla="*/ 495300 h 1352526"/>
                <a:gd name="connsiteX30" fmla="*/ 471461 w 597667"/>
                <a:gd name="connsiteY30" fmla="*/ 542925 h 1352526"/>
                <a:gd name="connsiteX31" fmla="*/ 430979 w 597667"/>
                <a:gd name="connsiteY31" fmla="*/ 702468 h 1352526"/>
                <a:gd name="connsiteX32" fmla="*/ 373829 w 597667"/>
                <a:gd name="connsiteY32" fmla="*/ 842962 h 1352526"/>
                <a:gd name="connsiteX33" fmla="*/ 304773 w 597667"/>
                <a:gd name="connsiteY33" fmla="*/ 1009650 h 1352526"/>
                <a:gd name="connsiteX34" fmla="*/ 242861 w 597667"/>
                <a:gd name="connsiteY34" fmla="*/ 1154906 h 1352526"/>
                <a:gd name="connsiteX35" fmla="*/ 195236 w 597667"/>
                <a:gd name="connsiteY35" fmla="*/ 1281112 h 1352526"/>
                <a:gd name="connsiteX36" fmla="*/ 142643 w 597667"/>
                <a:gd name="connsiteY36" fmla="*/ 1352526 h 1352526"/>
                <a:gd name="connsiteX37" fmla="*/ 102253 w 597667"/>
                <a:gd name="connsiteY37" fmla="*/ 1323975 h 1352526"/>
                <a:gd name="connsiteX38" fmla="*/ 0 w 597667"/>
                <a:gd name="connsiteY38" fmla="*/ 1304925 h 1352526"/>
                <a:gd name="connsiteX39" fmla="*/ 19023 w 597667"/>
                <a:gd name="connsiteY39" fmla="*/ 1252537 h 1352526"/>
                <a:gd name="connsiteX40" fmla="*/ 19023 w 597667"/>
                <a:gd name="connsiteY40" fmla="*/ 1252537 h 1352526"/>
                <a:gd name="connsiteX41" fmla="*/ 99986 w 597667"/>
                <a:gd name="connsiteY41" fmla="*/ 1054893 h 1352526"/>
                <a:gd name="connsiteX42" fmla="*/ 183329 w 597667"/>
                <a:gd name="connsiteY42" fmla="*/ 835818 h 1352526"/>
                <a:gd name="connsiteX0" fmla="*/ 183329 w 597667"/>
                <a:gd name="connsiteY0" fmla="*/ 835818 h 1352526"/>
                <a:gd name="connsiteX1" fmla="*/ 235717 w 597667"/>
                <a:gd name="connsiteY1" fmla="*/ 690562 h 1352526"/>
                <a:gd name="connsiteX2" fmla="*/ 266673 w 597667"/>
                <a:gd name="connsiteY2" fmla="*/ 550068 h 1352526"/>
                <a:gd name="connsiteX3" fmla="*/ 285723 w 597667"/>
                <a:gd name="connsiteY3" fmla="*/ 495300 h 1352526"/>
                <a:gd name="connsiteX4" fmla="*/ 307154 w 597667"/>
                <a:gd name="connsiteY4" fmla="*/ 421481 h 1352526"/>
                <a:gd name="connsiteX5" fmla="*/ 326204 w 597667"/>
                <a:gd name="connsiteY5" fmla="*/ 335756 h 1352526"/>
                <a:gd name="connsiteX6" fmla="*/ 333348 w 597667"/>
                <a:gd name="connsiteY6" fmla="*/ 278606 h 1352526"/>
                <a:gd name="connsiteX7" fmla="*/ 335729 w 597667"/>
                <a:gd name="connsiteY7" fmla="*/ 228600 h 1352526"/>
                <a:gd name="connsiteX8" fmla="*/ 335729 w 597667"/>
                <a:gd name="connsiteY8" fmla="*/ 185737 h 1352526"/>
                <a:gd name="connsiteX9" fmla="*/ 330967 w 597667"/>
                <a:gd name="connsiteY9" fmla="*/ 159543 h 1352526"/>
                <a:gd name="connsiteX10" fmla="*/ 321442 w 597667"/>
                <a:gd name="connsiteY10" fmla="*/ 140493 h 1352526"/>
                <a:gd name="connsiteX11" fmla="*/ 297629 w 597667"/>
                <a:gd name="connsiteY11" fmla="*/ 109537 h 1352526"/>
                <a:gd name="connsiteX12" fmla="*/ 276198 w 597667"/>
                <a:gd name="connsiteY12" fmla="*/ 90487 h 1352526"/>
                <a:gd name="connsiteX13" fmla="*/ 219048 w 597667"/>
                <a:gd name="connsiteY13" fmla="*/ 47625 h 1352526"/>
                <a:gd name="connsiteX14" fmla="*/ 402404 w 597667"/>
                <a:gd name="connsiteY14" fmla="*/ 0 h 1352526"/>
                <a:gd name="connsiteX15" fmla="*/ 478604 w 597667"/>
                <a:gd name="connsiteY15" fmla="*/ 66675 h 1352526"/>
                <a:gd name="connsiteX16" fmla="*/ 516704 w 597667"/>
                <a:gd name="connsiteY16" fmla="*/ 100012 h 1352526"/>
                <a:gd name="connsiteX17" fmla="*/ 554804 w 597667"/>
                <a:gd name="connsiteY17" fmla="*/ 138112 h 1352526"/>
                <a:gd name="connsiteX18" fmla="*/ 578617 w 597667"/>
                <a:gd name="connsiteY18" fmla="*/ 166687 h 1352526"/>
                <a:gd name="connsiteX19" fmla="*/ 592904 w 597667"/>
                <a:gd name="connsiteY19" fmla="*/ 190500 h 1352526"/>
                <a:gd name="connsiteX20" fmla="*/ 597667 w 597667"/>
                <a:gd name="connsiteY20" fmla="*/ 209550 h 1352526"/>
                <a:gd name="connsiteX21" fmla="*/ 597667 w 597667"/>
                <a:gd name="connsiteY21" fmla="*/ 228600 h 1352526"/>
                <a:gd name="connsiteX22" fmla="*/ 590523 w 597667"/>
                <a:gd name="connsiteY22" fmla="*/ 247650 h 1352526"/>
                <a:gd name="connsiteX23" fmla="*/ 576236 w 597667"/>
                <a:gd name="connsiteY23" fmla="*/ 266700 h 1352526"/>
                <a:gd name="connsiteX24" fmla="*/ 561948 w 597667"/>
                <a:gd name="connsiteY24" fmla="*/ 276225 h 1352526"/>
                <a:gd name="connsiteX25" fmla="*/ 533373 w 597667"/>
                <a:gd name="connsiteY25" fmla="*/ 295275 h 1352526"/>
                <a:gd name="connsiteX26" fmla="*/ 521467 w 597667"/>
                <a:gd name="connsiteY26" fmla="*/ 311943 h 1352526"/>
                <a:gd name="connsiteX27" fmla="*/ 507179 w 597667"/>
                <a:gd name="connsiteY27" fmla="*/ 350043 h 1352526"/>
                <a:gd name="connsiteX28" fmla="*/ 490511 w 597667"/>
                <a:gd name="connsiteY28" fmla="*/ 411956 h 1352526"/>
                <a:gd name="connsiteX29" fmla="*/ 476223 w 597667"/>
                <a:gd name="connsiteY29" fmla="*/ 495300 h 1352526"/>
                <a:gd name="connsiteX30" fmla="*/ 471461 w 597667"/>
                <a:gd name="connsiteY30" fmla="*/ 542925 h 1352526"/>
                <a:gd name="connsiteX31" fmla="*/ 430979 w 597667"/>
                <a:gd name="connsiteY31" fmla="*/ 702468 h 1352526"/>
                <a:gd name="connsiteX32" fmla="*/ 373829 w 597667"/>
                <a:gd name="connsiteY32" fmla="*/ 842962 h 1352526"/>
                <a:gd name="connsiteX33" fmla="*/ 304773 w 597667"/>
                <a:gd name="connsiteY33" fmla="*/ 1009650 h 1352526"/>
                <a:gd name="connsiteX34" fmla="*/ 242861 w 597667"/>
                <a:gd name="connsiteY34" fmla="*/ 1154906 h 1352526"/>
                <a:gd name="connsiteX35" fmla="*/ 195236 w 597667"/>
                <a:gd name="connsiteY35" fmla="*/ 1281112 h 1352526"/>
                <a:gd name="connsiteX36" fmla="*/ 142643 w 597667"/>
                <a:gd name="connsiteY36" fmla="*/ 1352526 h 1352526"/>
                <a:gd name="connsiteX37" fmla="*/ 0 w 597667"/>
                <a:gd name="connsiteY37" fmla="*/ 1304925 h 1352526"/>
                <a:gd name="connsiteX38" fmla="*/ 19023 w 597667"/>
                <a:gd name="connsiteY38" fmla="*/ 1252537 h 1352526"/>
                <a:gd name="connsiteX39" fmla="*/ 19023 w 597667"/>
                <a:gd name="connsiteY39" fmla="*/ 1252537 h 1352526"/>
                <a:gd name="connsiteX40" fmla="*/ 99986 w 597667"/>
                <a:gd name="connsiteY40" fmla="*/ 1054893 h 1352526"/>
                <a:gd name="connsiteX41" fmla="*/ 183329 w 597667"/>
                <a:gd name="connsiteY41" fmla="*/ 835818 h 1352526"/>
                <a:gd name="connsiteX0" fmla="*/ 183329 w 597667"/>
                <a:gd name="connsiteY0" fmla="*/ 835818 h 1423940"/>
                <a:gd name="connsiteX1" fmla="*/ 235717 w 597667"/>
                <a:gd name="connsiteY1" fmla="*/ 690562 h 1423940"/>
                <a:gd name="connsiteX2" fmla="*/ 266673 w 597667"/>
                <a:gd name="connsiteY2" fmla="*/ 550068 h 1423940"/>
                <a:gd name="connsiteX3" fmla="*/ 285723 w 597667"/>
                <a:gd name="connsiteY3" fmla="*/ 495300 h 1423940"/>
                <a:gd name="connsiteX4" fmla="*/ 307154 w 597667"/>
                <a:gd name="connsiteY4" fmla="*/ 421481 h 1423940"/>
                <a:gd name="connsiteX5" fmla="*/ 326204 w 597667"/>
                <a:gd name="connsiteY5" fmla="*/ 335756 h 1423940"/>
                <a:gd name="connsiteX6" fmla="*/ 333348 w 597667"/>
                <a:gd name="connsiteY6" fmla="*/ 278606 h 1423940"/>
                <a:gd name="connsiteX7" fmla="*/ 335729 w 597667"/>
                <a:gd name="connsiteY7" fmla="*/ 228600 h 1423940"/>
                <a:gd name="connsiteX8" fmla="*/ 335729 w 597667"/>
                <a:gd name="connsiteY8" fmla="*/ 185737 h 1423940"/>
                <a:gd name="connsiteX9" fmla="*/ 330967 w 597667"/>
                <a:gd name="connsiteY9" fmla="*/ 159543 h 1423940"/>
                <a:gd name="connsiteX10" fmla="*/ 321442 w 597667"/>
                <a:gd name="connsiteY10" fmla="*/ 140493 h 1423940"/>
                <a:gd name="connsiteX11" fmla="*/ 297629 w 597667"/>
                <a:gd name="connsiteY11" fmla="*/ 109537 h 1423940"/>
                <a:gd name="connsiteX12" fmla="*/ 276198 w 597667"/>
                <a:gd name="connsiteY12" fmla="*/ 90487 h 1423940"/>
                <a:gd name="connsiteX13" fmla="*/ 219048 w 597667"/>
                <a:gd name="connsiteY13" fmla="*/ 47625 h 1423940"/>
                <a:gd name="connsiteX14" fmla="*/ 402404 w 597667"/>
                <a:gd name="connsiteY14" fmla="*/ 0 h 1423940"/>
                <a:gd name="connsiteX15" fmla="*/ 478604 w 597667"/>
                <a:gd name="connsiteY15" fmla="*/ 66675 h 1423940"/>
                <a:gd name="connsiteX16" fmla="*/ 516704 w 597667"/>
                <a:gd name="connsiteY16" fmla="*/ 100012 h 1423940"/>
                <a:gd name="connsiteX17" fmla="*/ 554804 w 597667"/>
                <a:gd name="connsiteY17" fmla="*/ 138112 h 1423940"/>
                <a:gd name="connsiteX18" fmla="*/ 578617 w 597667"/>
                <a:gd name="connsiteY18" fmla="*/ 166687 h 1423940"/>
                <a:gd name="connsiteX19" fmla="*/ 592904 w 597667"/>
                <a:gd name="connsiteY19" fmla="*/ 190500 h 1423940"/>
                <a:gd name="connsiteX20" fmla="*/ 597667 w 597667"/>
                <a:gd name="connsiteY20" fmla="*/ 209550 h 1423940"/>
                <a:gd name="connsiteX21" fmla="*/ 597667 w 597667"/>
                <a:gd name="connsiteY21" fmla="*/ 228600 h 1423940"/>
                <a:gd name="connsiteX22" fmla="*/ 590523 w 597667"/>
                <a:gd name="connsiteY22" fmla="*/ 247650 h 1423940"/>
                <a:gd name="connsiteX23" fmla="*/ 576236 w 597667"/>
                <a:gd name="connsiteY23" fmla="*/ 266700 h 1423940"/>
                <a:gd name="connsiteX24" fmla="*/ 561948 w 597667"/>
                <a:gd name="connsiteY24" fmla="*/ 276225 h 1423940"/>
                <a:gd name="connsiteX25" fmla="*/ 533373 w 597667"/>
                <a:gd name="connsiteY25" fmla="*/ 295275 h 1423940"/>
                <a:gd name="connsiteX26" fmla="*/ 521467 w 597667"/>
                <a:gd name="connsiteY26" fmla="*/ 311943 h 1423940"/>
                <a:gd name="connsiteX27" fmla="*/ 507179 w 597667"/>
                <a:gd name="connsiteY27" fmla="*/ 350043 h 1423940"/>
                <a:gd name="connsiteX28" fmla="*/ 490511 w 597667"/>
                <a:gd name="connsiteY28" fmla="*/ 411956 h 1423940"/>
                <a:gd name="connsiteX29" fmla="*/ 476223 w 597667"/>
                <a:gd name="connsiteY29" fmla="*/ 495300 h 1423940"/>
                <a:gd name="connsiteX30" fmla="*/ 471461 w 597667"/>
                <a:gd name="connsiteY30" fmla="*/ 542925 h 1423940"/>
                <a:gd name="connsiteX31" fmla="*/ 430979 w 597667"/>
                <a:gd name="connsiteY31" fmla="*/ 702468 h 1423940"/>
                <a:gd name="connsiteX32" fmla="*/ 373829 w 597667"/>
                <a:gd name="connsiteY32" fmla="*/ 842962 h 1423940"/>
                <a:gd name="connsiteX33" fmla="*/ 304773 w 597667"/>
                <a:gd name="connsiteY33" fmla="*/ 1009650 h 1423940"/>
                <a:gd name="connsiteX34" fmla="*/ 242861 w 597667"/>
                <a:gd name="connsiteY34" fmla="*/ 1154906 h 1423940"/>
                <a:gd name="connsiteX35" fmla="*/ 195236 w 597667"/>
                <a:gd name="connsiteY35" fmla="*/ 1281112 h 1423940"/>
                <a:gd name="connsiteX36" fmla="*/ 142643 w 597667"/>
                <a:gd name="connsiteY36" fmla="*/ 1423940 h 1423940"/>
                <a:gd name="connsiteX37" fmla="*/ 0 w 597667"/>
                <a:gd name="connsiteY37" fmla="*/ 1304925 h 1423940"/>
                <a:gd name="connsiteX38" fmla="*/ 19023 w 597667"/>
                <a:gd name="connsiteY38" fmla="*/ 1252537 h 1423940"/>
                <a:gd name="connsiteX39" fmla="*/ 19023 w 597667"/>
                <a:gd name="connsiteY39" fmla="*/ 1252537 h 1423940"/>
                <a:gd name="connsiteX40" fmla="*/ 99986 w 597667"/>
                <a:gd name="connsiteY40" fmla="*/ 1054893 h 1423940"/>
                <a:gd name="connsiteX41" fmla="*/ 183329 w 597667"/>
                <a:gd name="connsiteY41" fmla="*/ 835818 h 1423940"/>
                <a:gd name="connsiteX0" fmla="*/ 183329 w 597667"/>
                <a:gd name="connsiteY0" fmla="*/ 835818 h 1423940"/>
                <a:gd name="connsiteX1" fmla="*/ 235717 w 597667"/>
                <a:gd name="connsiteY1" fmla="*/ 690562 h 1423940"/>
                <a:gd name="connsiteX2" fmla="*/ 266673 w 597667"/>
                <a:gd name="connsiteY2" fmla="*/ 550068 h 1423940"/>
                <a:gd name="connsiteX3" fmla="*/ 285723 w 597667"/>
                <a:gd name="connsiteY3" fmla="*/ 495300 h 1423940"/>
                <a:gd name="connsiteX4" fmla="*/ 307154 w 597667"/>
                <a:gd name="connsiteY4" fmla="*/ 421481 h 1423940"/>
                <a:gd name="connsiteX5" fmla="*/ 326204 w 597667"/>
                <a:gd name="connsiteY5" fmla="*/ 335756 h 1423940"/>
                <a:gd name="connsiteX6" fmla="*/ 333348 w 597667"/>
                <a:gd name="connsiteY6" fmla="*/ 278606 h 1423940"/>
                <a:gd name="connsiteX7" fmla="*/ 335729 w 597667"/>
                <a:gd name="connsiteY7" fmla="*/ 228600 h 1423940"/>
                <a:gd name="connsiteX8" fmla="*/ 335729 w 597667"/>
                <a:gd name="connsiteY8" fmla="*/ 185737 h 1423940"/>
                <a:gd name="connsiteX9" fmla="*/ 330967 w 597667"/>
                <a:gd name="connsiteY9" fmla="*/ 159543 h 1423940"/>
                <a:gd name="connsiteX10" fmla="*/ 321442 w 597667"/>
                <a:gd name="connsiteY10" fmla="*/ 140493 h 1423940"/>
                <a:gd name="connsiteX11" fmla="*/ 297629 w 597667"/>
                <a:gd name="connsiteY11" fmla="*/ 109537 h 1423940"/>
                <a:gd name="connsiteX12" fmla="*/ 276198 w 597667"/>
                <a:gd name="connsiteY12" fmla="*/ 90487 h 1423940"/>
                <a:gd name="connsiteX13" fmla="*/ 219048 w 597667"/>
                <a:gd name="connsiteY13" fmla="*/ 47625 h 1423940"/>
                <a:gd name="connsiteX14" fmla="*/ 402404 w 597667"/>
                <a:gd name="connsiteY14" fmla="*/ 0 h 1423940"/>
                <a:gd name="connsiteX15" fmla="*/ 478604 w 597667"/>
                <a:gd name="connsiteY15" fmla="*/ 66675 h 1423940"/>
                <a:gd name="connsiteX16" fmla="*/ 516704 w 597667"/>
                <a:gd name="connsiteY16" fmla="*/ 100012 h 1423940"/>
                <a:gd name="connsiteX17" fmla="*/ 554804 w 597667"/>
                <a:gd name="connsiteY17" fmla="*/ 138112 h 1423940"/>
                <a:gd name="connsiteX18" fmla="*/ 578617 w 597667"/>
                <a:gd name="connsiteY18" fmla="*/ 166687 h 1423940"/>
                <a:gd name="connsiteX19" fmla="*/ 592904 w 597667"/>
                <a:gd name="connsiteY19" fmla="*/ 190500 h 1423940"/>
                <a:gd name="connsiteX20" fmla="*/ 597667 w 597667"/>
                <a:gd name="connsiteY20" fmla="*/ 209550 h 1423940"/>
                <a:gd name="connsiteX21" fmla="*/ 597667 w 597667"/>
                <a:gd name="connsiteY21" fmla="*/ 228600 h 1423940"/>
                <a:gd name="connsiteX22" fmla="*/ 590523 w 597667"/>
                <a:gd name="connsiteY22" fmla="*/ 247650 h 1423940"/>
                <a:gd name="connsiteX23" fmla="*/ 576236 w 597667"/>
                <a:gd name="connsiteY23" fmla="*/ 266700 h 1423940"/>
                <a:gd name="connsiteX24" fmla="*/ 561948 w 597667"/>
                <a:gd name="connsiteY24" fmla="*/ 276225 h 1423940"/>
                <a:gd name="connsiteX25" fmla="*/ 533373 w 597667"/>
                <a:gd name="connsiteY25" fmla="*/ 295275 h 1423940"/>
                <a:gd name="connsiteX26" fmla="*/ 521467 w 597667"/>
                <a:gd name="connsiteY26" fmla="*/ 311943 h 1423940"/>
                <a:gd name="connsiteX27" fmla="*/ 507179 w 597667"/>
                <a:gd name="connsiteY27" fmla="*/ 350043 h 1423940"/>
                <a:gd name="connsiteX28" fmla="*/ 490511 w 597667"/>
                <a:gd name="connsiteY28" fmla="*/ 411956 h 1423940"/>
                <a:gd name="connsiteX29" fmla="*/ 476223 w 597667"/>
                <a:gd name="connsiteY29" fmla="*/ 495300 h 1423940"/>
                <a:gd name="connsiteX30" fmla="*/ 471461 w 597667"/>
                <a:gd name="connsiteY30" fmla="*/ 542925 h 1423940"/>
                <a:gd name="connsiteX31" fmla="*/ 430979 w 597667"/>
                <a:gd name="connsiteY31" fmla="*/ 702468 h 1423940"/>
                <a:gd name="connsiteX32" fmla="*/ 373829 w 597667"/>
                <a:gd name="connsiteY32" fmla="*/ 842962 h 1423940"/>
                <a:gd name="connsiteX33" fmla="*/ 304773 w 597667"/>
                <a:gd name="connsiteY33" fmla="*/ 1009650 h 1423940"/>
                <a:gd name="connsiteX34" fmla="*/ 242861 w 597667"/>
                <a:gd name="connsiteY34" fmla="*/ 1154906 h 1423940"/>
                <a:gd name="connsiteX35" fmla="*/ 195236 w 597667"/>
                <a:gd name="connsiteY35" fmla="*/ 1281112 h 1423940"/>
                <a:gd name="connsiteX36" fmla="*/ 171215 w 597667"/>
                <a:gd name="connsiteY36" fmla="*/ 1331118 h 1423940"/>
                <a:gd name="connsiteX37" fmla="*/ 142643 w 597667"/>
                <a:gd name="connsiteY37" fmla="*/ 1423940 h 1423940"/>
                <a:gd name="connsiteX38" fmla="*/ 0 w 597667"/>
                <a:gd name="connsiteY38" fmla="*/ 1304925 h 1423940"/>
                <a:gd name="connsiteX39" fmla="*/ 19023 w 597667"/>
                <a:gd name="connsiteY39" fmla="*/ 1252537 h 1423940"/>
                <a:gd name="connsiteX40" fmla="*/ 19023 w 597667"/>
                <a:gd name="connsiteY40" fmla="*/ 1252537 h 1423940"/>
                <a:gd name="connsiteX41" fmla="*/ 99986 w 597667"/>
                <a:gd name="connsiteY41" fmla="*/ 1054893 h 1423940"/>
                <a:gd name="connsiteX42" fmla="*/ 183329 w 597667"/>
                <a:gd name="connsiteY42" fmla="*/ 835818 h 1423940"/>
                <a:gd name="connsiteX0" fmla="*/ 183329 w 597667"/>
                <a:gd name="connsiteY0" fmla="*/ 835818 h 1331118"/>
                <a:gd name="connsiteX1" fmla="*/ 235717 w 597667"/>
                <a:gd name="connsiteY1" fmla="*/ 690562 h 1331118"/>
                <a:gd name="connsiteX2" fmla="*/ 266673 w 597667"/>
                <a:gd name="connsiteY2" fmla="*/ 550068 h 1331118"/>
                <a:gd name="connsiteX3" fmla="*/ 285723 w 597667"/>
                <a:gd name="connsiteY3" fmla="*/ 495300 h 1331118"/>
                <a:gd name="connsiteX4" fmla="*/ 307154 w 597667"/>
                <a:gd name="connsiteY4" fmla="*/ 421481 h 1331118"/>
                <a:gd name="connsiteX5" fmla="*/ 326204 w 597667"/>
                <a:gd name="connsiteY5" fmla="*/ 335756 h 1331118"/>
                <a:gd name="connsiteX6" fmla="*/ 333348 w 597667"/>
                <a:gd name="connsiteY6" fmla="*/ 278606 h 1331118"/>
                <a:gd name="connsiteX7" fmla="*/ 335729 w 597667"/>
                <a:gd name="connsiteY7" fmla="*/ 228600 h 1331118"/>
                <a:gd name="connsiteX8" fmla="*/ 335729 w 597667"/>
                <a:gd name="connsiteY8" fmla="*/ 185737 h 1331118"/>
                <a:gd name="connsiteX9" fmla="*/ 330967 w 597667"/>
                <a:gd name="connsiteY9" fmla="*/ 159543 h 1331118"/>
                <a:gd name="connsiteX10" fmla="*/ 321442 w 597667"/>
                <a:gd name="connsiteY10" fmla="*/ 140493 h 1331118"/>
                <a:gd name="connsiteX11" fmla="*/ 297629 w 597667"/>
                <a:gd name="connsiteY11" fmla="*/ 109537 h 1331118"/>
                <a:gd name="connsiteX12" fmla="*/ 276198 w 597667"/>
                <a:gd name="connsiteY12" fmla="*/ 90487 h 1331118"/>
                <a:gd name="connsiteX13" fmla="*/ 219048 w 597667"/>
                <a:gd name="connsiteY13" fmla="*/ 47625 h 1331118"/>
                <a:gd name="connsiteX14" fmla="*/ 402404 w 597667"/>
                <a:gd name="connsiteY14" fmla="*/ 0 h 1331118"/>
                <a:gd name="connsiteX15" fmla="*/ 478604 w 597667"/>
                <a:gd name="connsiteY15" fmla="*/ 66675 h 1331118"/>
                <a:gd name="connsiteX16" fmla="*/ 516704 w 597667"/>
                <a:gd name="connsiteY16" fmla="*/ 100012 h 1331118"/>
                <a:gd name="connsiteX17" fmla="*/ 554804 w 597667"/>
                <a:gd name="connsiteY17" fmla="*/ 138112 h 1331118"/>
                <a:gd name="connsiteX18" fmla="*/ 578617 w 597667"/>
                <a:gd name="connsiteY18" fmla="*/ 166687 h 1331118"/>
                <a:gd name="connsiteX19" fmla="*/ 592904 w 597667"/>
                <a:gd name="connsiteY19" fmla="*/ 190500 h 1331118"/>
                <a:gd name="connsiteX20" fmla="*/ 597667 w 597667"/>
                <a:gd name="connsiteY20" fmla="*/ 209550 h 1331118"/>
                <a:gd name="connsiteX21" fmla="*/ 597667 w 597667"/>
                <a:gd name="connsiteY21" fmla="*/ 228600 h 1331118"/>
                <a:gd name="connsiteX22" fmla="*/ 590523 w 597667"/>
                <a:gd name="connsiteY22" fmla="*/ 247650 h 1331118"/>
                <a:gd name="connsiteX23" fmla="*/ 576236 w 597667"/>
                <a:gd name="connsiteY23" fmla="*/ 266700 h 1331118"/>
                <a:gd name="connsiteX24" fmla="*/ 561948 w 597667"/>
                <a:gd name="connsiteY24" fmla="*/ 276225 h 1331118"/>
                <a:gd name="connsiteX25" fmla="*/ 533373 w 597667"/>
                <a:gd name="connsiteY25" fmla="*/ 295275 h 1331118"/>
                <a:gd name="connsiteX26" fmla="*/ 521467 w 597667"/>
                <a:gd name="connsiteY26" fmla="*/ 311943 h 1331118"/>
                <a:gd name="connsiteX27" fmla="*/ 507179 w 597667"/>
                <a:gd name="connsiteY27" fmla="*/ 350043 h 1331118"/>
                <a:gd name="connsiteX28" fmla="*/ 490511 w 597667"/>
                <a:gd name="connsiteY28" fmla="*/ 411956 h 1331118"/>
                <a:gd name="connsiteX29" fmla="*/ 476223 w 597667"/>
                <a:gd name="connsiteY29" fmla="*/ 495300 h 1331118"/>
                <a:gd name="connsiteX30" fmla="*/ 471461 w 597667"/>
                <a:gd name="connsiteY30" fmla="*/ 542925 h 1331118"/>
                <a:gd name="connsiteX31" fmla="*/ 430979 w 597667"/>
                <a:gd name="connsiteY31" fmla="*/ 702468 h 1331118"/>
                <a:gd name="connsiteX32" fmla="*/ 373829 w 597667"/>
                <a:gd name="connsiteY32" fmla="*/ 842962 h 1331118"/>
                <a:gd name="connsiteX33" fmla="*/ 304773 w 597667"/>
                <a:gd name="connsiteY33" fmla="*/ 1009650 h 1331118"/>
                <a:gd name="connsiteX34" fmla="*/ 242861 w 597667"/>
                <a:gd name="connsiteY34" fmla="*/ 1154906 h 1331118"/>
                <a:gd name="connsiteX35" fmla="*/ 195236 w 597667"/>
                <a:gd name="connsiteY35" fmla="*/ 1281112 h 1331118"/>
                <a:gd name="connsiteX36" fmla="*/ 171215 w 597667"/>
                <a:gd name="connsiteY36" fmla="*/ 1331118 h 1331118"/>
                <a:gd name="connsiteX37" fmla="*/ 0 w 597667"/>
                <a:gd name="connsiteY37" fmla="*/ 1304925 h 1331118"/>
                <a:gd name="connsiteX38" fmla="*/ 19023 w 597667"/>
                <a:gd name="connsiteY38" fmla="*/ 1252537 h 1331118"/>
                <a:gd name="connsiteX39" fmla="*/ 19023 w 597667"/>
                <a:gd name="connsiteY39" fmla="*/ 1252537 h 1331118"/>
                <a:gd name="connsiteX40" fmla="*/ 99986 w 597667"/>
                <a:gd name="connsiteY40" fmla="*/ 1054893 h 1331118"/>
                <a:gd name="connsiteX41" fmla="*/ 183329 w 597667"/>
                <a:gd name="connsiteY41" fmla="*/ 835818 h 133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97667" h="1331118">
                  <a:moveTo>
                    <a:pt x="183329" y="835818"/>
                  </a:moveTo>
                  <a:lnTo>
                    <a:pt x="235717" y="690562"/>
                  </a:lnTo>
                  <a:lnTo>
                    <a:pt x="266673" y="550068"/>
                  </a:lnTo>
                  <a:lnTo>
                    <a:pt x="285723" y="495300"/>
                  </a:lnTo>
                  <a:lnTo>
                    <a:pt x="307154" y="421481"/>
                  </a:lnTo>
                  <a:lnTo>
                    <a:pt x="326204" y="335756"/>
                  </a:lnTo>
                  <a:lnTo>
                    <a:pt x="333348" y="278606"/>
                  </a:lnTo>
                  <a:lnTo>
                    <a:pt x="335729" y="228600"/>
                  </a:lnTo>
                  <a:lnTo>
                    <a:pt x="335729" y="185737"/>
                  </a:lnTo>
                  <a:lnTo>
                    <a:pt x="330967" y="159543"/>
                  </a:lnTo>
                  <a:lnTo>
                    <a:pt x="321442" y="140493"/>
                  </a:lnTo>
                  <a:lnTo>
                    <a:pt x="297629" y="109537"/>
                  </a:lnTo>
                  <a:lnTo>
                    <a:pt x="276198" y="90487"/>
                  </a:lnTo>
                  <a:lnTo>
                    <a:pt x="219048" y="47625"/>
                  </a:lnTo>
                  <a:lnTo>
                    <a:pt x="402404" y="0"/>
                  </a:lnTo>
                  <a:lnTo>
                    <a:pt x="478604" y="66675"/>
                  </a:lnTo>
                  <a:lnTo>
                    <a:pt x="516704" y="100012"/>
                  </a:lnTo>
                  <a:lnTo>
                    <a:pt x="554804" y="138112"/>
                  </a:lnTo>
                  <a:lnTo>
                    <a:pt x="578617" y="166687"/>
                  </a:lnTo>
                  <a:lnTo>
                    <a:pt x="592904" y="190500"/>
                  </a:lnTo>
                  <a:lnTo>
                    <a:pt x="597667" y="209550"/>
                  </a:lnTo>
                  <a:lnTo>
                    <a:pt x="597667" y="228600"/>
                  </a:lnTo>
                  <a:lnTo>
                    <a:pt x="590523" y="247650"/>
                  </a:lnTo>
                  <a:lnTo>
                    <a:pt x="576236" y="266700"/>
                  </a:lnTo>
                  <a:lnTo>
                    <a:pt x="561948" y="276225"/>
                  </a:lnTo>
                  <a:lnTo>
                    <a:pt x="533373" y="295275"/>
                  </a:lnTo>
                  <a:lnTo>
                    <a:pt x="521467" y="311943"/>
                  </a:lnTo>
                  <a:lnTo>
                    <a:pt x="507179" y="350043"/>
                  </a:lnTo>
                  <a:lnTo>
                    <a:pt x="490511" y="411956"/>
                  </a:lnTo>
                  <a:lnTo>
                    <a:pt x="476223" y="495300"/>
                  </a:lnTo>
                  <a:lnTo>
                    <a:pt x="471461" y="542925"/>
                  </a:lnTo>
                  <a:lnTo>
                    <a:pt x="430979" y="702468"/>
                  </a:lnTo>
                  <a:lnTo>
                    <a:pt x="373829" y="842962"/>
                  </a:lnTo>
                  <a:lnTo>
                    <a:pt x="304773" y="1009650"/>
                  </a:lnTo>
                  <a:lnTo>
                    <a:pt x="242861" y="1154906"/>
                  </a:lnTo>
                  <a:lnTo>
                    <a:pt x="195236" y="1281112"/>
                  </a:lnTo>
                  <a:lnTo>
                    <a:pt x="171215" y="1331118"/>
                  </a:lnTo>
                  <a:lnTo>
                    <a:pt x="0" y="1304925"/>
                  </a:lnTo>
                  <a:lnTo>
                    <a:pt x="19023" y="1252537"/>
                  </a:lnTo>
                  <a:lnTo>
                    <a:pt x="19023" y="1252537"/>
                  </a:lnTo>
                  <a:lnTo>
                    <a:pt x="99986" y="1054893"/>
                  </a:lnTo>
                  <a:lnTo>
                    <a:pt x="183329" y="83581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8">
              <a:extLst>
                <a:ext uri="{FF2B5EF4-FFF2-40B4-BE49-F238E27FC236}">
                  <a16:creationId xmlns:a16="http://schemas.microsoft.com/office/drawing/2014/main" id="{B06A7EC5-8438-41B4-9C0D-C4EA92ED7283}"/>
                </a:ext>
              </a:extLst>
            </p:cNvPr>
            <p:cNvSpPr/>
            <p:nvPr/>
          </p:nvSpPr>
          <p:spPr>
            <a:xfrm>
              <a:off x="3673476" y="4232275"/>
              <a:ext cx="4551363" cy="541338"/>
            </a:xfrm>
            <a:custGeom>
              <a:avLst/>
              <a:gdLst>
                <a:gd name="connsiteX0" fmla="*/ 1938528 w 4550055"/>
                <a:gd name="connsiteY0" fmla="*/ 113386 h 541325"/>
                <a:gd name="connsiteX1" fmla="*/ 2318919 w 4550055"/>
                <a:gd name="connsiteY1" fmla="*/ 91440 h 541325"/>
                <a:gd name="connsiteX2" fmla="*/ 2505456 w 4550055"/>
                <a:gd name="connsiteY2" fmla="*/ 69495 h 541325"/>
                <a:gd name="connsiteX3" fmla="*/ 2790749 w 4550055"/>
                <a:gd name="connsiteY3" fmla="*/ 65837 h 541325"/>
                <a:gd name="connsiteX4" fmla="*/ 3035808 w 4550055"/>
                <a:gd name="connsiteY4" fmla="*/ 54864 h 541325"/>
                <a:gd name="connsiteX5" fmla="*/ 3211373 w 4550055"/>
                <a:gd name="connsiteY5" fmla="*/ 43891 h 541325"/>
                <a:gd name="connsiteX6" fmla="*/ 3551530 w 4550055"/>
                <a:gd name="connsiteY6" fmla="*/ 47549 h 541325"/>
                <a:gd name="connsiteX7" fmla="*/ 3781959 w 4550055"/>
                <a:gd name="connsiteY7" fmla="*/ 43891 h 541325"/>
                <a:gd name="connsiteX8" fmla="*/ 3942893 w 4550055"/>
                <a:gd name="connsiteY8" fmla="*/ 47549 h 541325"/>
                <a:gd name="connsiteX9" fmla="*/ 4052621 w 4550055"/>
                <a:gd name="connsiteY9" fmla="*/ 40234 h 541325"/>
                <a:gd name="connsiteX10" fmla="*/ 4144061 w 4550055"/>
                <a:gd name="connsiteY10" fmla="*/ 18288 h 541325"/>
                <a:gd name="connsiteX11" fmla="*/ 4191610 w 4550055"/>
                <a:gd name="connsiteY11" fmla="*/ 0 h 541325"/>
                <a:gd name="connsiteX12" fmla="*/ 4231843 w 4550055"/>
                <a:gd name="connsiteY12" fmla="*/ 0 h 541325"/>
                <a:gd name="connsiteX13" fmla="*/ 4286707 w 4550055"/>
                <a:gd name="connsiteY13" fmla="*/ 7315 h 541325"/>
                <a:gd name="connsiteX14" fmla="*/ 4345229 w 4550055"/>
                <a:gd name="connsiteY14" fmla="*/ 32919 h 541325"/>
                <a:gd name="connsiteX15" fmla="*/ 4403751 w 4550055"/>
                <a:gd name="connsiteY15" fmla="*/ 65837 h 541325"/>
                <a:gd name="connsiteX16" fmla="*/ 4454957 w 4550055"/>
                <a:gd name="connsiteY16" fmla="*/ 102413 h 541325"/>
                <a:gd name="connsiteX17" fmla="*/ 4487875 w 4550055"/>
                <a:gd name="connsiteY17" fmla="*/ 131674 h 541325"/>
                <a:gd name="connsiteX18" fmla="*/ 4509821 w 4550055"/>
                <a:gd name="connsiteY18" fmla="*/ 160935 h 541325"/>
                <a:gd name="connsiteX19" fmla="*/ 4531767 w 4550055"/>
                <a:gd name="connsiteY19" fmla="*/ 197511 h 541325"/>
                <a:gd name="connsiteX20" fmla="*/ 4546397 w 4550055"/>
                <a:gd name="connsiteY20" fmla="*/ 230429 h 541325"/>
                <a:gd name="connsiteX21" fmla="*/ 4550055 w 4550055"/>
                <a:gd name="connsiteY21" fmla="*/ 248717 h 541325"/>
                <a:gd name="connsiteX22" fmla="*/ 4546397 w 4550055"/>
                <a:gd name="connsiteY22" fmla="*/ 277978 h 541325"/>
                <a:gd name="connsiteX23" fmla="*/ 4528109 w 4550055"/>
                <a:gd name="connsiteY23" fmla="*/ 307239 h 541325"/>
                <a:gd name="connsiteX24" fmla="*/ 4502506 w 4550055"/>
                <a:gd name="connsiteY24" fmla="*/ 318211 h 541325"/>
                <a:gd name="connsiteX25" fmla="*/ 4447642 w 4550055"/>
                <a:gd name="connsiteY25" fmla="*/ 321869 h 541325"/>
                <a:gd name="connsiteX26" fmla="*/ 4337914 w 4550055"/>
                <a:gd name="connsiteY26" fmla="*/ 307239 h 541325"/>
                <a:gd name="connsiteX27" fmla="*/ 4198925 w 4550055"/>
                <a:gd name="connsiteY27" fmla="*/ 292608 h 541325"/>
                <a:gd name="connsiteX28" fmla="*/ 3946551 w 4550055"/>
                <a:gd name="connsiteY28" fmla="*/ 267005 h 541325"/>
                <a:gd name="connsiteX29" fmla="*/ 3610051 w 4550055"/>
                <a:gd name="connsiteY29" fmla="*/ 248717 h 541325"/>
                <a:gd name="connsiteX30" fmla="*/ 3361335 w 4550055"/>
                <a:gd name="connsiteY30" fmla="*/ 245059 h 541325"/>
                <a:gd name="connsiteX31" fmla="*/ 3160167 w 4550055"/>
                <a:gd name="connsiteY31" fmla="*/ 248717 h 541325"/>
                <a:gd name="connsiteX32" fmla="*/ 2944368 w 4550055"/>
                <a:gd name="connsiteY32" fmla="*/ 248717 h 541325"/>
                <a:gd name="connsiteX33" fmla="*/ 2640787 w 4550055"/>
                <a:gd name="connsiteY33" fmla="*/ 259690 h 541325"/>
                <a:gd name="connsiteX34" fmla="*/ 2435962 w 4550055"/>
                <a:gd name="connsiteY34" fmla="*/ 267005 h 541325"/>
                <a:gd name="connsiteX35" fmla="*/ 2117751 w 4550055"/>
                <a:gd name="connsiteY35" fmla="*/ 270663 h 541325"/>
                <a:gd name="connsiteX36" fmla="*/ 1887322 w 4550055"/>
                <a:gd name="connsiteY36" fmla="*/ 281635 h 541325"/>
                <a:gd name="connsiteX37" fmla="*/ 1700784 w 4550055"/>
                <a:gd name="connsiteY37" fmla="*/ 299923 h 541325"/>
                <a:gd name="connsiteX38" fmla="*/ 1554480 w 4550055"/>
                <a:gd name="connsiteY38" fmla="*/ 321869 h 541325"/>
                <a:gd name="connsiteX39" fmla="*/ 1463040 w 4550055"/>
                <a:gd name="connsiteY39" fmla="*/ 336499 h 541325"/>
                <a:gd name="connsiteX40" fmla="*/ 1287475 w 4550055"/>
                <a:gd name="connsiteY40" fmla="*/ 376733 h 541325"/>
                <a:gd name="connsiteX41" fmla="*/ 1046074 w 4550055"/>
                <a:gd name="connsiteY41" fmla="*/ 427939 h 541325"/>
                <a:gd name="connsiteX42" fmla="*/ 779069 w 4550055"/>
                <a:gd name="connsiteY42" fmla="*/ 493776 h 541325"/>
                <a:gd name="connsiteX43" fmla="*/ 636423 w 4550055"/>
                <a:gd name="connsiteY43" fmla="*/ 534010 h 541325"/>
                <a:gd name="connsiteX44" fmla="*/ 592531 w 4550055"/>
                <a:gd name="connsiteY44" fmla="*/ 541325 h 541325"/>
                <a:gd name="connsiteX45" fmla="*/ 552298 w 4550055"/>
                <a:gd name="connsiteY45" fmla="*/ 541325 h 541325"/>
                <a:gd name="connsiteX46" fmla="*/ 504749 w 4550055"/>
                <a:gd name="connsiteY46" fmla="*/ 534010 h 541325"/>
                <a:gd name="connsiteX47" fmla="*/ 442570 w 4550055"/>
                <a:gd name="connsiteY47" fmla="*/ 515722 h 541325"/>
                <a:gd name="connsiteX48" fmla="*/ 354787 w 4550055"/>
                <a:gd name="connsiteY48" fmla="*/ 475488 h 541325"/>
                <a:gd name="connsiteX49" fmla="*/ 237744 w 4550055"/>
                <a:gd name="connsiteY49" fmla="*/ 409651 h 541325"/>
                <a:gd name="connsiteX50" fmla="*/ 95098 w 4550055"/>
                <a:gd name="connsiteY50" fmla="*/ 303581 h 541325"/>
                <a:gd name="connsiteX51" fmla="*/ 36576 w 4550055"/>
                <a:gd name="connsiteY51" fmla="*/ 256032 h 541325"/>
                <a:gd name="connsiteX52" fmla="*/ 21946 w 4550055"/>
                <a:gd name="connsiteY52" fmla="*/ 241402 h 541325"/>
                <a:gd name="connsiteX53" fmla="*/ 0 w 4550055"/>
                <a:gd name="connsiteY53" fmla="*/ 201168 h 541325"/>
                <a:gd name="connsiteX54" fmla="*/ 0 w 4550055"/>
                <a:gd name="connsiteY54" fmla="*/ 190195 h 541325"/>
                <a:gd name="connsiteX55" fmla="*/ 7315 w 4550055"/>
                <a:gd name="connsiteY55" fmla="*/ 175565 h 541325"/>
                <a:gd name="connsiteX56" fmla="*/ 21946 w 4550055"/>
                <a:gd name="connsiteY56" fmla="*/ 175565 h 541325"/>
                <a:gd name="connsiteX57" fmla="*/ 95098 w 4550055"/>
                <a:gd name="connsiteY57" fmla="*/ 212141 h 541325"/>
                <a:gd name="connsiteX58" fmla="*/ 182880 w 4550055"/>
                <a:gd name="connsiteY58" fmla="*/ 241402 h 541325"/>
                <a:gd name="connsiteX59" fmla="*/ 285293 w 4550055"/>
                <a:gd name="connsiteY59" fmla="*/ 270663 h 541325"/>
                <a:gd name="connsiteX60" fmla="*/ 398679 w 4550055"/>
                <a:gd name="connsiteY60" fmla="*/ 288951 h 541325"/>
                <a:gd name="connsiteX61" fmla="*/ 449885 w 4550055"/>
                <a:gd name="connsiteY61" fmla="*/ 292608 h 541325"/>
                <a:gd name="connsiteX62" fmla="*/ 519379 w 4550055"/>
                <a:gd name="connsiteY62" fmla="*/ 296266 h 541325"/>
                <a:gd name="connsiteX63" fmla="*/ 676656 w 4550055"/>
                <a:gd name="connsiteY63" fmla="*/ 277978 h 541325"/>
                <a:gd name="connsiteX64" fmla="*/ 1020471 w 4550055"/>
                <a:gd name="connsiteY64" fmla="*/ 230429 h 541325"/>
                <a:gd name="connsiteX65" fmla="*/ 1371600 w 4550055"/>
                <a:gd name="connsiteY65" fmla="*/ 179223 h 541325"/>
                <a:gd name="connsiteX66" fmla="*/ 1558138 w 4550055"/>
                <a:gd name="connsiteY66" fmla="*/ 135331 h 541325"/>
                <a:gd name="connsiteX67" fmla="*/ 1938528 w 4550055"/>
                <a:gd name="connsiteY67" fmla="*/ 113386 h 54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50055" h="541325">
                  <a:moveTo>
                    <a:pt x="1938528" y="113386"/>
                  </a:moveTo>
                  <a:lnTo>
                    <a:pt x="2318919" y="91440"/>
                  </a:lnTo>
                  <a:lnTo>
                    <a:pt x="2505456" y="69495"/>
                  </a:lnTo>
                  <a:lnTo>
                    <a:pt x="2790749" y="65837"/>
                  </a:lnTo>
                  <a:lnTo>
                    <a:pt x="3035808" y="54864"/>
                  </a:lnTo>
                  <a:lnTo>
                    <a:pt x="3211373" y="43891"/>
                  </a:lnTo>
                  <a:lnTo>
                    <a:pt x="3551530" y="47549"/>
                  </a:lnTo>
                  <a:lnTo>
                    <a:pt x="3781959" y="43891"/>
                  </a:lnTo>
                  <a:lnTo>
                    <a:pt x="3942893" y="47549"/>
                  </a:lnTo>
                  <a:lnTo>
                    <a:pt x="4052621" y="40234"/>
                  </a:lnTo>
                  <a:lnTo>
                    <a:pt x="4144061" y="18288"/>
                  </a:lnTo>
                  <a:lnTo>
                    <a:pt x="4191610" y="0"/>
                  </a:lnTo>
                  <a:lnTo>
                    <a:pt x="4231843" y="0"/>
                  </a:lnTo>
                  <a:lnTo>
                    <a:pt x="4286707" y="7315"/>
                  </a:lnTo>
                  <a:lnTo>
                    <a:pt x="4345229" y="32919"/>
                  </a:lnTo>
                  <a:lnTo>
                    <a:pt x="4403751" y="65837"/>
                  </a:lnTo>
                  <a:lnTo>
                    <a:pt x="4454957" y="102413"/>
                  </a:lnTo>
                  <a:lnTo>
                    <a:pt x="4487875" y="131674"/>
                  </a:lnTo>
                  <a:lnTo>
                    <a:pt x="4509821" y="160935"/>
                  </a:lnTo>
                  <a:lnTo>
                    <a:pt x="4531767" y="197511"/>
                  </a:lnTo>
                  <a:lnTo>
                    <a:pt x="4546397" y="230429"/>
                  </a:lnTo>
                  <a:lnTo>
                    <a:pt x="4550055" y="248717"/>
                  </a:lnTo>
                  <a:lnTo>
                    <a:pt x="4546397" y="277978"/>
                  </a:lnTo>
                  <a:lnTo>
                    <a:pt x="4528109" y="307239"/>
                  </a:lnTo>
                  <a:lnTo>
                    <a:pt x="4502506" y="318211"/>
                  </a:lnTo>
                  <a:lnTo>
                    <a:pt x="4447642" y="321869"/>
                  </a:lnTo>
                  <a:lnTo>
                    <a:pt x="4337914" y="307239"/>
                  </a:lnTo>
                  <a:lnTo>
                    <a:pt x="4198925" y="292608"/>
                  </a:lnTo>
                  <a:lnTo>
                    <a:pt x="3946551" y="267005"/>
                  </a:lnTo>
                  <a:lnTo>
                    <a:pt x="3610051" y="248717"/>
                  </a:lnTo>
                  <a:lnTo>
                    <a:pt x="3361335" y="245059"/>
                  </a:lnTo>
                  <a:lnTo>
                    <a:pt x="3160167" y="248717"/>
                  </a:lnTo>
                  <a:lnTo>
                    <a:pt x="2944368" y="248717"/>
                  </a:lnTo>
                  <a:lnTo>
                    <a:pt x="2640787" y="259690"/>
                  </a:lnTo>
                  <a:lnTo>
                    <a:pt x="2435962" y="267005"/>
                  </a:lnTo>
                  <a:lnTo>
                    <a:pt x="2117751" y="270663"/>
                  </a:lnTo>
                  <a:lnTo>
                    <a:pt x="1887322" y="281635"/>
                  </a:lnTo>
                  <a:lnTo>
                    <a:pt x="1700784" y="299923"/>
                  </a:lnTo>
                  <a:lnTo>
                    <a:pt x="1554480" y="321869"/>
                  </a:lnTo>
                  <a:lnTo>
                    <a:pt x="1463040" y="336499"/>
                  </a:lnTo>
                  <a:lnTo>
                    <a:pt x="1287475" y="376733"/>
                  </a:lnTo>
                  <a:lnTo>
                    <a:pt x="1046074" y="427939"/>
                  </a:lnTo>
                  <a:lnTo>
                    <a:pt x="779069" y="493776"/>
                  </a:lnTo>
                  <a:lnTo>
                    <a:pt x="636423" y="534010"/>
                  </a:lnTo>
                  <a:lnTo>
                    <a:pt x="592531" y="541325"/>
                  </a:lnTo>
                  <a:lnTo>
                    <a:pt x="552298" y="541325"/>
                  </a:lnTo>
                  <a:lnTo>
                    <a:pt x="504749" y="534010"/>
                  </a:lnTo>
                  <a:lnTo>
                    <a:pt x="442570" y="515722"/>
                  </a:lnTo>
                  <a:lnTo>
                    <a:pt x="354787" y="475488"/>
                  </a:lnTo>
                  <a:lnTo>
                    <a:pt x="237744" y="409651"/>
                  </a:lnTo>
                  <a:lnTo>
                    <a:pt x="95098" y="303581"/>
                  </a:lnTo>
                  <a:lnTo>
                    <a:pt x="36576" y="256032"/>
                  </a:lnTo>
                  <a:lnTo>
                    <a:pt x="21946" y="241402"/>
                  </a:lnTo>
                  <a:lnTo>
                    <a:pt x="0" y="201168"/>
                  </a:lnTo>
                  <a:lnTo>
                    <a:pt x="0" y="190195"/>
                  </a:lnTo>
                  <a:lnTo>
                    <a:pt x="7315" y="175565"/>
                  </a:lnTo>
                  <a:lnTo>
                    <a:pt x="21946" y="175565"/>
                  </a:lnTo>
                  <a:lnTo>
                    <a:pt x="95098" y="212141"/>
                  </a:lnTo>
                  <a:lnTo>
                    <a:pt x="182880" y="241402"/>
                  </a:lnTo>
                  <a:lnTo>
                    <a:pt x="285293" y="270663"/>
                  </a:lnTo>
                  <a:lnTo>
                    <a:pt x="398679" y="288951"/>
                  </a:lnTo>
                  <a:lnTo>
                    <a:pt x="449885" y="292608"/>
                  </a:lnTo>
                  <a:lnTo>
                    <a:pt x="519379" y="296266"/>
                  </a:lnTo>
                  <a:lnTo>
                    <a:pt x="676656" y="277978"/>
                  </a:lnTo>
                  <a:lnTo>
                    <a:pt x="1020471" y="230429"/>
                  </a:lnTo>
                  <a:lnTo>
                    <a:pt x="1371600" y="179223"/>
                  </a:lnTo>
                  <a:lnTo>
                    <a:pt x="1558138" y="135331"/>
                  </a:lnTo>
                  <a:lnTo>
                    <a:pt x="1938528" y="11338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DC549DD4-9F99-449B-BAA5-FCD1993C7C24}"/>
              </a:ext>
            </a:extLst>
          </p:cNvPr>
          <p:cNvGrpSpPr/>
          <p:nvPr/>
        </p:nvGrpSpPr>
        <p:grpSpPr>
          <a:xfrm>
            <a:off x="3673475" y="1392239"/>
            <a:ext cx="4551363" cy="4641850"/>
            <a:chOff x="3673476" y="1392239"/>
            <a:chExt cx="4551363" cy="4641850"/>
          </a:xfrm>
          <a:solidFill>
            <a:schemeClr val="tx1"/>
          </a:solidFill>
        </p:grpSpPr>
        <p:sp>
          <p:nvSpPr>
            <p:cNvPr id="37" name="フリーフォーム 17">
              <a:extLst>
                <a:ext uri="{FF2B5EF4-FFF2-40B4-BE49-F238E27FC236}">
                  <a16:creationId xmlns:a16="http://schemas.microsoft.com/office/drawing/2014/main" id="{D78DD780-3A0D-4024-B77A-66C37FC000E7}"/>
                </a:ext>
              </a:extLst>
            </p:cNvPr>
            <p:cNvSpPr/>
            <p:nvPr/>
          </p:nvSpPr>
          <p:spPr>
            <a:xfrm>
              <a:off x="4903788" y="1817689"/>
              <a:ext cx="2335212" cy="536575"/>
            </a:xfrm>
            <a:custGeom>
              <a:avLst/>
              <a:gdLst>
                <a:gd name="connsiteX0" fmla="*/ 828675 w 2336006"/>
                <a:gd name="connsiteY0" fmla="*/ 438150 h 538162"/>
                <a:gd name="connsiteX1" fmla="*/ 1026319 w 2336006"/>
                <a:gd name="connsiteY1" fmla="*/ 397669 h 538162"/>
                <a:gd name="connsiteX2" fmla="*/ 1116806 w 2336006"/>
                <a:gd name="connsiteY2" fmla="*/ 378619 h 538162"/>
                <a:gd name="connsiteX3" fmla="*/ 1345406 w 2336006"/>
                <a:gd name="connsiteY3" fmla="*/ 335756 h 538162"/>
                <a:gd name="connsiteX4" fmla="*/ 1624012 w 2336006"/>
                <a:gd name="connsiteY4" fmla="*/ 302419 h 538162"/>
                <a:gd name="connsiteX5" fmla="*/ 1921669 w 2336006"/>
                <a:gd name="connsiteY5" fmla="*/ 266700 h 538162"/>
                <a:gd name="connsiteX6" fmla="*/ 2181225 w 2336006"/>
                <a:gd name="connsiteY6" fmla="*/ 235744 h 538162"/>
                <a:gd name="connsiteX7" fmla="*/ 2269331 w 2336006"/>
                <a:gd name="connsiteY7" fmla="*/ 223837 h 538162"/>
                <a:gd name="connsiteX8" fmla="*/ 2312194 w 2336006"/>
                <a:gd name="connsiteY8" fmla="*/ 209550 h 538162"/>
                <a:gd name="connsiteX9" fmla="*/ 2328862 w 2336006"/>
                <a:gd name="connsiteY9" fmla="*/ 195262 h 538162"/>
                <a:gd name="connsiteX10" fmla="*/ 2336006 w 2336006"/>
                <a:gd name="connsiteY10" fmla="*/ 180975 h 538162"/>
                <a:gd name="connsiteX11" fmla="*/ 2336006 w 2336006"/>
                <a:gd name="connsiteY11" fmla="*/ 171450 h 538162"/>
                <a:gd name="connsiteX12" fmla="*/ 2326481 w 2336006"/>
                <a:gd name="connsiteY12" fmla="*/ 150019 h 538162"/>
                <a:gd name="connsiteX13" fmla="*/ 2305050 w 2336006"/>
                <a:gd name="connsiteY13" fmla="*/ 121444 h 538162"/>
                <a:gd name="connsiteX14" fmla="*/ 2247900 w 2336006"/>
                <a:gd name="connsiteY14" fmla="*/ 78581 h 538162"/>
                <a:gd name="connsiteX15" fmla="*/ 2197894 w 2336006"/>
                <a:gd name="connsiteY15" fmla="*/ 54769 h 538162"/>
                <a:gd name="connsiteX16" fmla="*/ 2107406 w 2336006"/>
                <a:gd name="connsiteY16" fmla="*/ 23812 h 538162"/>
                <a:gd name="connsiteX17" fmla="*/ 2026444 w 2336006"/>
                <a:gd name="connsiteY17" fmla="*/ 4762 h 538162"/>
                <a:gd name="connsiteX18" fmla="*/ 1950244 w 2336006"/>
                <a:gd name="connsiteY18" fmla="*/ 0 h 538162"/>
                <a:gd name="connsiteX19" fmla="*/ 1926431 w 2336006"/>
                <a:gd name="connsiteY19" fmla="*/ 14287 h 538162"/>
                <a:gd name="connsiteX20" fmla="*/ 1905000 w 2336006"/>
                <a:gd name="connsiteY20" fmla="*/ 30956 h 538162"/>
                <a:gd name="connsiteX21" fmla="*/ 1857375 w 2336006"/>
                <a:gd name="connsiteY21" fmla="*/ 61912 h 538162"/>
                <a:gd name="connsiteX22" fmla="*/ 1776412 w 2336006"/>
                <a:gd name="connsiteY22" fmla="*/ 100012 h 538162"/>
                <a:gd name="connsiteX23" fmla="*/ 1702594 w 2336006"/>
                <a:gd name="connsiteY23" fmla="*/ 123825 h 538162"/>
                <a:gd name="connsiteX24" fmla="*/ 1554956 w 2336006"/>
                <a:gd name="connsiteY24" fmla="*/ 152400 h 538162"/>
                <a:gd name="connsiteX25" fmla="*/ 1412081 w 2336006"/>
                <a:gd name="connsiteY25" fmla="*/ 171450 h 538162"/>
                <a:gd name="connsiteX26" fmla="*/ 1295400 w 2336006"/>
                <a:gd name="connsiteY26" fmla="*/ 185737 h 538162"/>
                <a:gd name="connsiteX27" fmla="*/ 1033462 w 2336006"/>
                <a:gd name="connsiteY27" fmla="*/ 240506 h 538162"/>
                <a:gd name="connsiteX28" fmla="*/ 883444 w 2336006"/>
                <a:gd name="connsiteY28" fmla="*/ 266700 h 538162"/>
                <a:gd name="connsiteX29" fmla="*/ 735806 w 2336006"/>
                <a:gd name="connsiteY29" fmla="*/ 285750 h 538162"/>
                <a:gd name="connsiteX30" fmla="*/ 626269 w 2336006"/>
                <a:gd name="connsiteY30" fmla="*/ 295275 h 538162"/>
                <a:gd name="connsiteX31" fmla="*/ 528637 w 2336006"/>
                <a:gd name="connsiteY31" fmla="*/ 304800 h 538162"/>
                <a:gd name="connsiteX32" fmla="*/ 450056 w 2336006"/>
                <a:gd name="connsiteY32" fmla="*/ 307181 h 538162"/>
                <a:gd name="connsiteX33" fmla="*/ 352425 w 2336006"/>
                <a:gd name="connsiteY33" fmla="*/ 302419 h 538162"/>
                <a:gd name="connsiteX34" fmla="*/ 319087 w 2336006"/>
                <a:gd name="connsiteY34" fmla="*/ 297656 h 538162"/>
                <a:gd name="connsiteX35" fmla="*/ 254794 w 2336006"/>
                <a:gd name="connsiteY35" fmla="*/ 276225 h 538162"/>
                <a:gd name="connsiteX36" fmla="*/ 166687 w 2336006"/>
                <a:gd name="connsiteY36" fmla="*/ 235744 h 538162"/>
                <a:gd name="connsiteX37" fmla="*/ 88106 w 2336006"/>
                <a:gd name="connsiteY37" fmla="*/ 195262 h 538162"/>
                <a:gd name="connsiteX38" fmla="*/ 47625 w 2336006"/>
                <a:gd name="connsiteY38" fmla="*/ 171450 h 538162"/>
                <a:gd name="connsiteX39" fmla="*/ 28575 w 2336006"/>
                <a:gd name="connsiteY39" fmla="*/ 164306 h 538162"/>
                <a:gd name="connsiteX40" fmla="*/ 11906 w 2336006"/>
                <a:gd name="connsiteY40" fmla="*/ 161925 h 538162"/>
                <a:gd name="connsiteX41" fmla="*/ 0 w 2336006"/>
                <a:gd name="connsiteY41" fmla="*/ 166687 h 538162"/>
                <a:gd name="connsiteX42" fmla="*/ 2381 w 2336006"/>
                <a:gd name="connsiteY42" fmla="*/ 185737 h 538162"/>
                <a:gd name="connsiteX43" fmla="*/ 16669 w 2336006"/>
                <a:gd name="connsiteY43" fmla="*/ 214312 h 538162"/>
                <a:gd name="connsiteX44" fmla="*/ 50006 w 2336006"/>
                <a:gd name="connsiteY44" fmla="*/ 266700 h 538162"/>
                <a:gd name="connsiteX45" fmla="*/ 102394 w 2336006"/>
                <a:gd name="connsiteY45" fmla="*/ 328612 h 538162"/>
                <a:gd name="connsiteX46" fmla="*/ 164306 w 2336006"/>
                <a:gd name="connsiteY46" fmla="*/ 392906 h 538162"/>
                <a:gd name="connsiteX47" fmla="*/ 219075 w 2336006"/>
                <a:gd name="connsiteY47" fmla="*/ 440531 h 538162"/>
                <a:gd name="connsiteX48" fmla="*/ 288131 w 2336006"/>
                <a:gd name="connsiteY48" fmla="*/ 485775 h 538162"/>
                <a:gd name="connsiteX49" fmla="*/ 345281 w 2336006"/>
                <a:gd name="connsiteY49" fmla="*/ 514350 h 538162"/>
                <a:gd name="connsiteX50" fmla="*/ 411956 w 2336006"/>
                <a:gd name="connsiteY50" fmla="*/ 538162 h 538162"/>
                <a:gd name="connsiteX51" fmla="*/ 438150 w 2336006"/>
                <a:gd name="connsiteY51" fmla="*/ 535781 h 538162"/>
                <a:gd name="connsiteX52" fmla="*/ 514350 w 2336006"/>
                <a:gd name="connsiteY52" fmla="*/ 511969 h 538162"/>
                <a:gd name="connsiteX53" fmla="*/ 702469 w 2336006"/>
                <a:gd name="connsiteY53" fmla="*/ 464344 h 538162"/>
                <a:gd name="connsiteX54" fmla="*/ 828675 w 2336006"/>
                <a:gd name="connsiteY54" fmla="*/ 438150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36006" h="538162">
                  <a:moveTo>
                    <a:pt x="828675" y="438150"/>
                  </a:moveTo>
                  <a:lnTo>
                    <a:pt x="1026319" y="397669"/>
                  </a:lnTo>
                  <a:lnTo>
                    <a:pt x="1116806" y="378619"/>
                  </a:lnTo>
                  <a:lnTo>
                    <a:pt x="1345406" y="335756"/>
                  </a:lnTo>
                  <a:lnTo>
                    <a:pt x="1624012" y="302419"/>
                  </a:lnTo>
                  <a:lnTo>
                    <a:pt x="1921669" y="266700"/>
                  </a:lnTo>
                  <a:lnTo>
                    <a:pt x="2181225" y="235744"/>
                  </a:lnTo>
                  <a:lnTo>
                    <a:pt x="2269331" y="223837"/>
                  </a:lnTo>
                  <a:lnTo>
                    <a:pt x="2312194" y="209550"/>
                  </a:lnTo>
                  <a:lnTo>
                    <a:pt x="2328862" y="195262"/>
                  </a:lnTo>
                  <a:lnTo>
                    <a:pt x="2336006" y="180975"/>
                  </a:lnTo>
                  <a:lnTo>
                    <a:pt x="2336006" y="171450"/>
                  </a:lnTo>
                  <a:lnTo>
                    <a:pt x="2326481" y="150019"/>
                  </a:lnTo>
                  <a:lnTo>
                    <a:pt x="2305050" y="121444"/>
                  </a:lnTo>
                  <a:lnTo>
                    <a:pt x="2247900" y="78581"/>
                  </a:lnTo>
                  <a:lnTo>
                    <a:pt x="2197894" y="54769"/>
                  </a:lnTo>
                  <a:lnTo>
                    <a:pt x="2107406" y="23812"/>
                  </a:lnTo>
                  <a:lnTo>
                    <a:pt x="2026444" y="4762"/>
                  </a:lnTo>
                  <a:lnTo>
                    <a:pt x="1950244" y="0"/>
                  </a:lnTo>
                  <a:lnTo>
                    <a:pt x="1926431" y="14287"/>
                  </a:lnTo>
                  <a:lnTo>
                    <a:pt x="1905000" y="30956"/>
                  </a:lnTo>
                  <a:lnTo>
                    <a:pt x="1857375" y="61912"/>
                  </a:lnTo>
                  <a:lnTo>
                    <a:pt x="1776412" y="100012"/>
                  </a:lnTo>
                  <a:lnTo>
                    <a:pt x="1702594" y="123825"/>
                  </a:lnTo>
                  <a:lnTo>
                    <a:pt x="1554956" y="152400"/>
                  </a:lnTo>
                  <a:lnTo>
                    <a:pt x="1412081" y="171450"/>
                  </a:lnTo>
                  <a:lnTo>
                    <a:pt x="1295400" y="185737"/>
                  </a:lnTo>
                  <a:lnTo>
                    <a:pt x="1033462" y="240506"/>
                  </a:lnTo>
                  <a:lnTo>
                    <a:pt x="883444" y="266700"/>
                  </a:lnTo>
                  <a:lnTo>
                    <a:pt x="735806" y="285750"/>
                  </a:lnTo>
                  <a:lnTo>
                    <a:pt x="626269" y="295275"/>
                  </a:lnTo>
                  <a:lnTo>
                    <a:pt x="528637" y="304800"/>
                  </a:lnTo>
                  <a:lnTo>
                    <a:pt x="450056" y="307181"/>
                  </a:lnTo>
                  <a:lnTo>
                    <a:pt x="352425" y="302419"/>
                  </a:lnTo>
                  <a:lnTo>
                    <a:pt x="319087" y="297656"/>
                  </a:lnTo>
                  <a:lnTo>
                    <a:pt x="254794" y="276225"/>
                  </a:lnTo>
                  <a:lnTo>
                    <a:pt x="166687" y="235744"/>
                  </a:lnTo>
                  <a:lnTo>
                    <a:pt x="88106" y="195262"/>
                  </a:lnTo>
                  <a:lnTo>
                    <a:pt x="47625" y="171450"/>
                  </a:lnTo>
                  <a:lnTo>
                    <a:pt x="28575" y="164306"/>
                  </a:lnTo>
                  <a:lnTo>
                    <a:pt x="11906" y="161925"/>
                  </a:lnTo>
                  <a:lnTo>
                    <a:pt x="0" y="166687"/>
                  </a:lnTo>
                  <a:lnTo>
                    <a:pt x="2381" y="185737"/>
                  </a:lnTo>
                  <a:lnTo>
                    <a:pt x="16669" y="214312"/>
                  </a:lnTo>
                  <a:lnTo>
                    <a:pt x="50006" y="266700"/>
                  </a:lnTo>
                  <a:lnTo>
                    <a:pt x="102394" y="328612"/>
                  </a:lnTo>
                  <a:lnTo>
                    <a:pt x="164306" y="392906"/>
                  </a:lnTo>
                  <a:lnTo>
                    <a:pt x="219075" y="440531"/>
                  </a:lnTo>
                  <a:lnTo>
                    <a:pt x="288131" y="485775"/>
                  </a:lnTo>
                  <a:lnTo>
                    <a:pt x="345281" y="514350"/>
                  </a:lnTo>
                  <a:lnTo>
                    <a:pt x="411956" y="538162"/>
                  </a:lnTo>
                  <a:lnTo>
                    <a:pt x="438150" y="535781"/>
                  </a:lnTo>
                  <a:lnTo>
                    <a:pt x="514350" y="511969"/>
                  </a:lnTo>
                  <a:lnTo>
                    <a:pt x="702469" y="464344"/>
                  </a:lnTo>
                  <a:lnTo>
                    <a:pt x="828675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0498C362-6FF3-4F5B-A640-1E74C5A8B310}"/>
                </a:ext>
              </a:extLst>
            </p:cNvPr>
            <p:cNvSpPr/>
            <p:nvPr/>
          </p:nvSpPr>
          <p:spPr>
            <a:xfrm>
              <a:off x="5792788" y="1392239"/>
              <a:ext cx="493712" cy="1781175"/>
            </a:xfrm>
            <a:custGeom>
              <a:avLst/>
              <a:gdLst>
                <a:gd name="connsiteX0" fmla="*/ 204788 w 492919"/>
                <a:gd name="connsiteY0" fmla="*/ 933450 h 1781175"/>
                <a:gd name="connsiteX1" fmla="*/ 204788 w 492919"/>
                <a:gd name="connsiteY1" fmla="*/ 526257 h 1781175"/>
                <a:gd name="connsiteX2" fmla="*/ 200025 w 492919"/>
                <a:gd name="connsiteY2" fmla="*/ 438150 h 1781175"/>
                <a:gd name="connsiteX3" fmla="*/ 195263 w 492919"/>
                <a:gd name="connsiteY3" fmla="*/ 350044 h 1781175"/>
                <a:gd name="connsiteX4" fmla="*/ 190500 w 492919"/>
                <a:gd name="connsiteY4" fmla="*/ 302419 h 1781175"/>
                <a:gd name="connsiteX5" fmla="*/ 185738 w 492919"/>
                <a:gd name="connsiteY5" fmla="*/ 278607 h 1781175"/>
                <a:gd name="connsiteX6" fmla="*/ 166688 w 492919"/>
                <a:gd name="connsiteY6" fmla="*/ 228600 h 1781175"/>
                <a:gd name="connsiteX7" fmla="*/ 145257 w 492919"/>
                <a:gd name="connsiteY7" fmla="*/ 185738 h 1781175"/>
                <a:gd name="connsiteX8" fmla="*/ 123825 w 492919"/>
                <a:gd name="connsiteY8" fmla="*/ 152400 h 1781175"/>
                <a:gd name="connsiteX9" fmla="*/ 97632 w 492919"/>
                <a:gd name="connsiteY9" fmla="*/ 126207 h 1781175"/>
                <a:gd name="connsiteX10" fmla="*/ 54769 w 492919"/>
                <a:gd name="connsiteY10" fmla="*/ 97632 h 1781175"/>
                <a:gd name="connsiteX11" fmla="*/ 21432 w 492919"/>
                <a:gd name="connsiteY11" fmla="*/ 73819 h 1781175"/>
                <a:gd name="connsiteX12" fmla="*/ 7144 w 492919"/>
                <a:gd name="connsiteY12" fmla="*/ 61913 h 1781175"/>
                <a:gd name="connsiteX13" fmla="*/ 0 w 492919"/>
                <a:gd name="connsiteY13" fmla="*/ 50007 h 1781175"/>
                <a:gd name="connsiteX14" fmla="*/ 0 w 492919"/>
                <a:gd name="connsiteY14" fmla="*/ 40482 h 1781175"/>
                <a:gd name="connsiteX15" fmla="*/ 2382 w 492919"/>
                <a:gd name="connsiteY15" fmla="*/ 30957 h 1781175"/>
                <a:gd name="connsiteX16" fmla="*/ 21432 w 492919"/>
                <a:gd name="connsiteY16" fmla="*/ 16669 h 1781175"/>
                <a:gd name="connsiteX17" fmla="*/ 59532 w 492919"/>
                <a:gd name="connsiteY17" fmla="*/ 7144 h 1781175"/>
                <a:gd name="connsiteX18" fmla="*/ 119063 w 492919"/>
                <a:gd name="connsiteY18" fmla="*/ 0 h 1781175"/>
                <a:gd name="connsiteX19" fmla="*/ 178594 w 492919"/>
                <a:gd name="connsiteY19" fmla="*/ 4763 h 1781175"/>
                <a:gd name="connsiteX20" fmla="*/ 226219 w 492919"/>
                <a:gd name="connsiteY20" fmla="*/ 14288 h 1781175"/>
                <a:gd name="connsiteX21" fmla="*/ 269082 w 492919"/>
                <a:gd name="connsiteY21" fmla="*/ 28575 h 1781175"/>
                <a:gd name="connsiteX22" fmla="*/ 309563 w 492919"/>
                <a:gd name="connsiteY22" fmla="*/ 45244 h 1781175"/>
                <a:gd name="connsiteX23" fmla="*/ 354807 w 492919"/>
                <a:gd name="connsiteY23" fmla="*/ 66675 h 1781175"/>
                <a:gd name="connsiteX24" fmla="*/ 395288 w 492919"/>
                <a:gd name="connsiteY24" fmla="*/ 92869 h 1781175"/>
                <a:gd name="connsiteX25" fmla="*/ 428625 w 492919"/>
                <a:gd name="connsiteY25" fmla="*/ 119063 h 1781175"/>
                <a:gd name="connsiteX26" fmla="*/ 454819 w 492919"/>
                <a:gd name="connsiteY26" fmla="*/ 145257 h 1781175"/>
                <a:gd name="connsiteX27" fmla="*/ 471488 w 492919"/>
                <a:gd name="connsiteY27" fmla="*/ 166688 h 1781175"/>
                <a:gd name="connsiteX28" fmla="*/ 481013 w 492919"/>
                <a:gd name="connsiteY28" fmla="*/ 183357 h 1781175"/>
                <a:gd name="connsiteX29" fmla="*/ 488157 w 492919"/>
                <a:gd name="connsiteY29" fmla="*/ 202407 h 1781175"/>
                <a:gd name="connsiteX30" fmla="*/ 492919 w 492919"/>
                <a:gd name="connsiteY30" fmla="*/ 226219 h 1781175"/>
                <a:gd name="connsiteX31" fmla="*/ 488157 w 492919"/>
                <a:gd name="connsiteY31" fmla="*/ 257175 h 1781175"/>
                <a:gd name="connsiteX32" fmla="*/ 473869 w 492919"/>
                <a:gd name="connsiteY32" fmla="*/ 290513 h 1781175"/>
                <a:gd name="connsiteX33" fmla="*/ 457200 w 492919"/>
                <a:gd name="connsiteY33" fmla="*/ 326232 h 1781175"/>
                <a:gd name="connsiteX34" fmla="*/ 445294 w 492919"/>
                <a:gd name="connsiteY34" fmla="*/ 369094 h 1781175"/>
                <a:gd name="connsiteX35" fmla="*/ 435769 w 492919"/>
                <a:gd name="connsiteY35" fmla="*/ 452438 h 1781175"/>
                <a:gd name="connsiteX36" fmla="*/ 426244 w 492919"/>
                <a:gd name="connsiteY36" fmla="*/ 621507 h 1781175"/>
                <a:gd name="connsiteX37" fmla="*/ 431007 w 492919"/>
                <a:gd name="connsiteY37" fmla="*/ 1766888 h 1781175"/>
                <a:gd name="connsiteX38" fmla="*/ 204788 w 492919"/>
                <a:gd name="connsiteY38" fmla="*/ 1781175 h 1781175"/>
                <a:gd name="connsiteX39" fmla="*/ 204788 w 492919"/>
                <a:gd name="connsiteY39" fmla="*/ 933450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92919" h="1781175">
                  <a:moveTo>
                    <a:pt x="204788" y="933450"/>
                  </a:moveTo>
                  <a:lnTo>
                    <a:pt x="204788" y="526257"/>
                  </a:lnTo>
                  <a:lnTo>
                    <a:pt x="200025" y="438150"/>
                  </a:lnTo>
                  <a:lnTo>
                    <a:pt x="195263" y="350044"/>
                  </a:lnTo>
                  <a:lnTo>
                    <a:pt x="190500" y="302419"/>
                  </a:lnTo>
                  <a:lnTo>
                    <a:pt x="185738" y="278607"/>
                  </a:lnTo>
                  <a:lnTo>
                    <a:pt x="166688" y="228600"/>
                  </a:lnTo>
                  <a:lnTo>
                    <a:pt x="145257" y="185738"/>
                  </a:lnTo>
                  <a:lnTo>
                    <a:pt x="123825" y="152400"/>
                  </a:lnTo>
                  <a:lnTo>
                    <a:pt x="97632" y="126207"/>
                  </a:lnTo>
                  <a:lnTo>
                    <a:pt x="54769" y="97632"/>
                  </a:lnTo>
                  <a:lnTo>
                    <a:pt x="21432" y="73819"/>
                  </a:lnTo>
                  <a:lnTo>
                    <a:pt x="7144" y="61913"/>
                  </a:lnTo>
                  <a:lnTo>
                    <a:pt x="0" y="50007"/>
                  </a:lnTo>
                  <a:lnTo>
                    <a:pt x="0" y="40482"/>
                  </a:lnTo>
                  <a:lnTo>
                    <a:pt x="2382" y="30957"/>
                  </a:lnTo>
                  <a:lnTo>
                    <a:pt x="21432" y="16669"/>
                  </a:lnTo>
                  <a:lnTo>
                    <a:pt x="59532" y="7144"/>
                  </a:lnTo>
                  <a:lnTo>
                    <a:pt x="119063" y="0"/>
                  </a:lnTo>
                  <a:lnTo>
                    <a:pt x="178594" y="4763"/>
                  </a:lnTo>
                  <a:lnTo>
                    <a:pt x="226219" y="14288"/>
                  </a:lnTo>
                  <a:lnTo>
                    <a:pt x="269082" y="28575"/>
                  </a:lnTo>
                  <a:lnTo>
                    <a:pt x="309563" y="45244"/>
                  </a:lnTo>
                  <a:lnTo>
                    <a:pt x="354807" y="66675"/>
                  </a:lnTo>
                  <a:lnTo>
                    <a:pt x="395288" y="92869"/>
                  </a:lnTo>
                  <a:lnTo>
                    <a:pt x="428625" y="119063"/>
                  </a:lnTo>
                  <a:lnTo>
                    <a:pt x="454819" y="145257"/>
                  </a:lnTo>
                  <a:lnTo>
                    <a:pt x="471488" y="166688"/>
                  </a:lnTo>
                  <a:lnTo>
                    <a:pt x="481013" y="183357"/>
                  </a:lnTo>
                  <a:lnTo>
                    <a:pt x="488157" y="202407"/>
                  </a:lnTo>
                  <a:lnTo>
                    <a:pt x="492919" y="226219"/>
                  </a:lnTo>
                  <a:lnTo>
                    <a:pt x="488157" y="257175"/>
                  </a:lnTo>
                  <a:lnTo>
                    <a:pt x="473869" y="290513"/>
                  </a:lnTo>
                  <a:lnTo>
                    <a:pt x="457200" y="326232"/>
                  </a:lnTo>
                  <a:lnTo>
                    <a:pt x="445294" y="369094"/>
                  </a:lnTo>
                  <a:lnTo>
                    <a:pt x="435769" y="452438"/>
                  </a:lnTo>
                  <a:lnTo>
                    <a:pt x="426244" y="621507"/>
                  </a:lnTo>
                  <a:cubicBezTo>
                    <a:pt x="427832" y="1003301"/>
                    <a:pt x="429419" y="1385094"/>
                    <a:pt x="431007" y="1766888"/>
                  </a:cubicBezTo>
                  <a:lnTo>
                    <a:pt x="204788" y="1781175"/>
                  </a:lnTo>
                  <a:lnTo>
                    <a:pt x="204788" y="933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5D3A110E-C08F-4B18-B8E2-D0C53687E11A}"/>
                </a:ext>
              </a:extLst>
            </p:cNvPr>
            <p:cNvSpPr/>
            <p:nvPr/>
          </p:nvSpPr>
          <p:spPr>
            <a:xfrm>
              <a:off x="4857751" y="2360613"/>
              <a:ext cx="2328863" cy="514350"/>
            </a:xfrm>
            <a:custGeom>
              <a:avLst/>
              <a:gdLst>
                <a:gd name="connsiteX0" fmla="*/ 745331 w 2328863"/>
                <a:gd name="connsiteY0" fmla="*/ 435769 h 514350"/>
                <a:gd name="connsiteX1" fmla="*/ 1157288 w 2328863"/>
                <a:gd name="connsiteY1" fmla="*/ 352425 h 514350"/>
                <a:gd name="connsiteX2" fmla="*/ 1462088 w 2328863"/>
                <a:gd name="connsiteY2" fmla="*/ 292894 h 514350"/>
                <a:gd name="connsiteX3" fmla="*/ 1590675 w 2328863"/>
                <a:gd name="connsiteY3" fmla="*/ 273844 h 514350"/>
                <a:gd name="connsiteX4" fmla="*/ 1728788 w 2328863"/>
                <a:gd name="connsiteY4" fmla="*/ 257175 h 514350"/>
                <a:gd name="connsiteX5" fmla="*/ 1924050 w 2328863"/>
                <a:gd name="connsiteY5" fmla="*/ 240506 h 514350"/>
                <a:gd name="connsiteX6" fmla="*/ 2124075 w 2328863"/>
                <a:gd name="connsiteY6" fmla="*/ 226219 h 514350"/>
                <a:gd name="connsiteX7" fmla="*/ 2221706 w 2328863"/>
                <a:gd name="connsiteY7" fmla="*/ 221456 h 514350"/>
                <a:gd name="connsiteX8" fmla="*/ 2271713 w 2328863"/>
                <a:gd name="connsiteY8" fmla="*/ 211931 h 514350"/>
                <a:gd name="connsiteX9" fmla="*/ 2302669 w 2328863"/>
                <a:gd name="connsiteY9" fmla="*/ 200025 h 514350"/>
                <a:gd name="connsiteX10" fmla="*/ 2324100 w 2328863"/>
                <a:gd name="connsiteY10" fmla="*/ 183356 h 514350"/>
                <a:gd name="connsiteX11" fmla="*/ 2328863 w 2328863"/>
                <a:gd name="connsiteY11" fmla="*/ 166687 h 514350"/>
                <a:gd name="connsiteX12" fmla="*/ 2319338 w 2328863"/>
                <a:gd name="connsiteY12" fmla="*/ 145256 h 514350"/>
                <a:gd name="connsiteX13" fmla="*/ 2288381 w 2328863"/>
                <a:gd name="connsiteY13" fmla="*/ 111919 h 514350"/>
                <a:gd name="connsiteX14" fmla="*/ 2245519 w 2328863"/>
                <a:gd name="connsiteY14" fmla="*/ 78581 h 514350"/>
                <a:gd name="connsiteX15" fmla="*/ 2205038 w 2328863"/>
                <a:gd name="connsiteY15" fmla="*/ 54769 h 514350"/>
                <a:gd name="connsiteX16" fmla="*/ 2164556 w 2328863"/>
                <a:gd name="connsiteY16" fmla="*/ 35719 h 514350"/>
                <a:gd name="connsiteX17" fmla="*/ 2116931 w 2328863"/>
                <a:gd name="connsiteY17" fmla="*/ 19050 h 514350"/>
                <a:gd name="connsiteX18" fmla="*/ 2069306 w 2328863"/>
                <a:gd name="connsiteY18" fmla="*/ 4762 h 514350"/>
                <a:gd name="connsiteX19" fmla="*/ 2038350 w 2328863"/>
                <a:gd name="connsiteY19" fmla="*/ 0 h 514350"/>
                <a:gd name="connsiteX20" fmla="*/ 2026444 w 2328863"/>
                <a:gd name="connsiteY20" fmla="*/ 0 h 514350"/>
                <a:gd name="connsiteX21" fmla="*/ 2000250 w 2328863"/>
                <a:gd name="connsiteY21" fmla="*/ 19050 h 514350"/>
                <a:gd name="connsiteX22" fmla="*/ 1935956 w 2328863"/>
                <a:gd name="connsiteY22" fmla="*/ 47625 h 514350"/>
                <a:gd name="connsiteX23" fmla="*/ 1866900 w 2328863"/>
                <a:gd name="connsiteY23" fmla="*/ 69056 h 514350"/>
                <a:gd name="connsiteX24" fmla="*/ 1738313 w 2328863"/>
                <a:gd name="connsiteY24" fmla="*/ 90487 h 514350"/>
                <a:gd name="connsiteX25" fmla="*/ 1531144 w 2328863"/>
                <a:gd name="connsiteY25" fmla="*/ 116681 h 514350"/>
                <a:gd name="connsiteX26" fmla="*/ 1352550 w 2328863"/>
                <a:gd name="connsiteY26" fmla="*/ 135731 h 514350"/>
                <a:gd name="connsiteX27" fmla="*/ 1064419 w 2328863"/>
                <a:gd name="connsiteY27" fmla="*/ 195262 h 514350"/>
                <a:gd name="connsiteX28" fmla="*/ 862013 w 2328863"/>
                <a:gd name="connsiteY28" fmla="*/ 240506 h 514350"/>
                <a:gd name="connsiteX29" fmla="*/ 645319 w 2328863"/>
                <a:gd name="connsiteY29" fmla="*/ 280987 h 514350"/>
                <a:gd name="connsiteX30" fmla="*/ 507206 w 2328863"/>
                <a:gd name="connsiteY30" fmla="*/ 304800 h 514350"/>
                <a:gd name="connsiteX31" fmla="*/ 459581 w 2328863"/>
                <a:gd name="connsiteY31" fmla="*/ 311944 h 514350"/>
                <a:gd name="connsiteX32" fmla="*/ 371475 w 2328863"/>
                <a:gd name="connsiteY32" fmla="*/ 311944 h 514350"/>
                <a:gd name="connsiteX33" fmla="*/ 302419 w 2328863"/>
                <a:gd name="connsiteY33" fmla="*/ 309562 h 514350"/>
                <a:gd name="connsiteX34" fmla="*/ 264319 w 2328863"/>
                <a:gd name="connsiteY34" fmla="*/ 302419 h 514350"/>
                <a:gd name="connsiteX35" fmla="*/ 223838 w 2328863"/>
                <a:gd name="connsiteY35" fmla="*/ 288131 h 514350"/>
                <a:gd name="connsiteX36" fmla="*/ 188119 w 2328863"/>
                <a:gd name="connsiteY36" fmla="*/ 269081 h 514350"/>
                <a:gd name="connsiteX37" fmla="*/ 145256 w 2328863"/>
                <a:gd name="connsiteY37" fmla="*/ 242887 h 514350"/>
                <a:gd name="connsiteX38" fmla="*/ 90488 w 2328863"/>
                <a:gd name="connsiteY38" fmla="*/ 197644 h 514350"/>
                <a:gd name="connsiteX39" fmla="*/ 66675 w 2328863"/>
                <a:gd name="connsiteY39" fmla="*/ 173831 h 514350"/>
                <a:gd name="connsiteX40" fmla="*/ 28575 w 2328863"/>
                <a:gd name="connsiteY40" fmla="*/ 157162 h 514350"/>
                <a:gd name="connsiteX41" fmla="*/ 9525 w 2328863"/>
                <a:gd name="connsiteY41" fmla="*/ 154781 h 514350"/>
                <a:gd name="connsiteX42" fmla="*/ 0 w 2328863"/>
                <a:gd name="connsiteY42" fmla="*/ 164306 h 514350"/>
                <a:gd name="connsiteX43" fmla="*/ 9525 w 2328863"/>
                <a:gd name="connsiteY43" fmla="*/ 197644 h 514350"/>
                <a:gd name="connsiteX44" fmla="*/ 45244 w 2328863"/>
                <a:gd name="connsiteY44" fmla="*/ 254794 h 514350"/>
                <a:gd name="connsiteX45" fmla="*/ 109538 w 2328863"/>
                <a:gd name="connsiteY45" fmla="*/ 330994 h 514350"/>
                <a:gd name="connsiteX46" fmla="*/ 159544 w 2328863"/>
                <a:gd name="connsiteY46" fmla="*/ 385762 h 514350"/>
                <a:gd name="connsiteX47" fmla="*/ 200025 w 2328863"/>
                <a:gd name="connsiteY47" fmla="*/ 426244 h 514350"/>
                <a:gd name="connsiteX48" fmla="*/ 247650 w 2328863"/>
                <a:gd name="connsiteY48" fmla="*/ 461962 h 514350"/>
                <a:gd name="connsiteX49" fmla="*/ 290513 w 2328863"/>
                <a:gd name="connsiteY49" fmla="*/ 483394 h 514350"/>
                <a:gd name="connsiteX50" fmla="*/ 333375 w 2328863"/>
                <a:gd name="connsiteY50" fmla="*/ 502444 h 514350"/>
                <a:gd name="connsiteX51" fmla="*/ 397669 w 2328863"/>
                <a:gd name="connsiteY51" fmla="*/ 514350 h 514350"/>
                <a:gd name="connsiteX52" fmla="*/ 481013 w 2328863"/>
                <a:gd name="connsiteY52" fmla="*/ 492919 h 514350"/>
                <a:gd name="connsiteX53" fmla="*/ 745331 w 2328863"/>
                <a:gd name="connsiteY53" fmla="*/ 435769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28863" h="514350">
                  <a:moveTo>
                    <a:pt x="745331" y="435769"/>
                  </a:moveTo>
                  <a:lnTo>
                    <a:pt x="1157288" y="352425"/>
                  </a:lnTo>
                  <a:lnTo>
                    <a:pt x="1462088" y="292894"/>
                  </a:lnTo>
                  <a:lnTo>
                    <a:pt x="1590675" y="273844"/>
                  </a:lnTo>
                  <a:lnTo>
                    <a:pt x="1728788" y="257175"/>
                  </a:lnTo>
                  <a:lnTo>
                    <a:pt x="1924050" y="240506"/>
                  </a:lnTo>
                  <a:lnTo>
                    <a:pt x="2124075" y="226219"/>
                  </a:lnTo>
                  <a:lnTo>
                    <a:pt x="2221706" y="221456"/>
                  </a:lnTo>
                  <a:lnTo>
                    <a:pt x="2271713" y="211931"/>
                  </a:lnTo>
                  <a:lnTo>
                    <a:pt x="2302669" y="200025"/>
                  </a:lnTo>
                  <a:lnTo>
                    <a:pt x="2324100" y="183356"/>
                  </a:lnTo>
                  <a:lnTo>
                    <a:pt x="2328863" y="166687"/>
                  </a:lnTo>
                  <a:lnTo>
                    <a:pt x="2319338" y="145256"/>
                  </a:lnTo>
                  <a:lnTo>
                    <a:pt x="2288381" y="111919"/>
                  </a:lnTo>
                  <a:lnTo>
                    <a:pt x="2245519" y="78581"/>
                  </a:lnTo>
                  <a:lnTo>
                    <a:pt x="2205038" y="54769"/>
                  </a:lnTo>
                  <a:lnTo>
                    <a:pt x="2164556" y="35719"/>
                  </a:lnTo>
                  <a:lnTo>
                    <a:pt x="2116931" y="19050"/>
                  </a:lnTo>
                  <a:lnTo>
                    <a:pt x="2069306" y="4762"/>
                  </a:lnTo>
                  <a:lnTo>
                    <a:pt x="2038350" y="0"/>
                  </a:lnTo>
                  <a:lnTo>
                    <a:pt x="2026444" y="0"/>
                  </a:lnTo>
                  <a:lnTo>
                    <a:pt x="2000250" y="19050"/>
                  </a:lnTo>
                  <a:lnTo>
                    <a:pt x="1935956" y="47625"/>
                  </a:lnTo>
                  <a:lnTo>
                    <a:pt x="1866900" y="69056"/>
                  </a:lnTo>
                  <a:lnTo>
                    <a:pt x="1738313" y="90487"/>
                  </a:lnTo>
                  <a:lnTo>
                    <a:pt x="1531144" y="116681"/>
                  </a:lnTo>
                  <a:lnTo>
                    <a:pt x="1352550" y="135731"/>
                  </a:lnTo>
                  <a:lnTo>
                    <a:pt x="1064419" y="195262"/>
                  </a:lnTo>
                  <a:lnTo>
                    <a:pt x="862013" y="240506"/>
                  </a:lnTo>
                  <a:lnTo>
                    <a:pt x="645319" y="280987"/>
                  </a:lnTo>
                  <a:lnTo>
                    <a:pt x="507206" y="304800"/>
                  </a:lnTo>
                  <a:lnTo>
                    <a:pt x="459581" y="311944"/>
                  </a:lnTo>
                  <a:lnTo>
                    <a:pt x="371475" y="311944"/>
                  </a:lnTo>
                  <a:lnTo>
                    <a:pt x="302419" y="309562"/>
                  </a:lnTo>
                  <a:lnTo>
                    <a:pt x="264319" y="302419"/>
                  </a:lnTo>
                  <a:lnTo>
                    <a:pt x="223838" y="288131"/>
                  </a:lnTo>
                  <a:lnTo>
                    <a:pt x="188119" y="269081"/>
                  </a:lnTo>
                  <a:lnTo>
                    <a:pt x="145256" y="242887"/>
                  </a:lnTo>
                  <a:lnTo>
                    <a:pt x="90488" y="197644"/>
                  </a:lnTo>
                  <a:lnTo>
                    <a:pt x="66675" y="173831"/>
                  </a:lnTo>
                  <a:lnTo>
                    <a:pt x="28575" y="157162"/>
                  </a:lnTo>
                  <a:lnTo>
                    <a:pt x="9525" y="154781"/>
                  </a:lnTo>
                  <a:lnTo>
                    <a:pt x="0" y="164306"/>
                  </a:lnTo>
                  <a:lnTo>
                    <a:pt x="9525" y="197644"/>
                  </a:lnTo>
                  <a:lnTo>
                    <a:pt x="45244" y="254794"/>
                  </a:lnTo>
                  <a:lnTo>
                    <a:pt x="109538" y="330994"/>
                  </a:lnTo>
                  <a:lnTo>
                    <a:pt x="159544" y="385762"/>
                  </a:lnTo>
                  <a:lnTo>
                    <a:pt x="200025" y="426244"/>
                  </a:lnTo>
                  <a:lnTo>
                    <a:pt x="247650" y="461962"/>
                  </a:lnTo>
                  <a:lnTo>
                    <a:pt x="290513" y="483394"/>
                  </a:lnTo>
                  <a:lnTo>
                    <a:pt x="333375" y="502444"/>
                  </a:lnTo>
                  <a:lnTo>
                    <a:pt x="397669" y="514350"/>
                  </a:lnTo>
                  <a:lnTo>
                    <a:pt x="481013" y="492919"/>
                  </a:lnTo>
                  <a:lnTo>
                    <a:pt x="745331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CFD8C6BA-82DA-4261-B15E-B78C167E13FA}"/>
                </a:ext>
              </a:extLst>
            </p:cNvPr>
            <p:cNvSpPr/>
            <p:nvPr/>
          </p:nvSpPr>
          <p:spPr>
            <a:xfrm>
              <a:off x="4152900" y="2943226"/>
              <a:ext cx="3729038" cy="646113"/>
            </a:xfrm>
            <a:custGeom>
              <a:avLst/>
              <a:gdLst>
                <a:gd name="connsiteX0" fmla="*/ 1282614 w 3728174"/>
                <a:gd name="connsiteY0" fmla="*/ 254682 h 647444"/>
                <a:gd name="connsiteX1" fmla="*/ 1641624 w 3728174"/>
                <a:gd name="connsiteY1" fmla="*/ 202518 h 647444"/>
                <a:gd name="connsiteX2" fmla="*/ 1859484 w 3728174"/>
                <a:gd name="connsiteY2" fmla="*/ 171833 h 647444"/>
                <a:gd name="connsiteX3" fmla="*/ 2058934 w 3728174"/>
                <a:gd name="connsiteY3" fmla="*/ 153422 h 647444"/>
                <a:gd name="connsiteX4" fmla="*/ 2233836 w 3728174"/>
                <a:gd name="connsiteY4" fmla="*/ 147286 h 647444"/>
                <a:gd name="connsiteX5" fmla="*/ 2485449 w 3728174"/>
                <a:gd name="connsiteY5" fmla="*/ 128875 h 647444"/>
                <a:gd name="connsiteX6" fmla="*/ 2801500 w 3728174"/>
                <a:gd name="connsiteY6" fmla="*/ 101259 h 647444"/>
                <a:gd name="connsiteX7" fmla="*/ 2945718 w 3728174"/>
                <a:gd name="connsiteY7" fmla="*/ 85916 h 647444"/>
                <a:gd name="connsiteX8" fmla="*/ 3025498 w 3728174"/>
                <a:gd name="connsiteY8" fmla="*/ 73643 h 647444"/>
                <a:gd name="connsiteX9" fmla="*/ 3096072 w 3728174"/>
                <a:gd name="connsiteY9" fmla="*/ 55232 h 647444"/>
                <a:gd name="connsiteX10" fmla="*/ 3160510 w 3728174"/>
                <a:gd name="connsiteY10" fmla="*/ 39890 h 647444"/>
                <a:gd name="connsiteX11" fmla="*/ 3258700 w 3728174"/>
                <a:gd name="connsiteY11" fmla="*/ 3068 h 647444"/>
                <a:gd name="connsiteX12" fmla="*/ 3286316 w 3728174"/>
                <a:gd name="connsiteY12" fmla="*/ 0 h 647444"/>
                <a:gd name="connsiteX13" fmla="*/ 3329275 w 3728174"/>
                <a:gd name="connsiteY13" fmla="*/ 6137 h 647444"/>
                <a:gd name="connsiteX14" fmla="*/ 3390644 w 3728174"/>
                <a:gd name="connsiteY14" fmla="*/ 15342 h 647444"/>
                <a:gd name="connsiteX15" fmla="*/ 3470424 w 3728174"/>
                <a:gd name="connsiteY15" fmla="*/ 33753 h 647444"/>
                <a:gd name="connsiteX16" fmla="*/ 3559409 w 3728174"/>
                <a:gd name="connsiteY16" fmla="*/ 64437 h 647444"/>
                <a:gd name="connsiteX17" fmla="*/ 3620778 w 3728174"/>
                <a:gd name="connsiteY17" fmla="*/ 92053 h 647444"/>
                <a:gd name="connsiteX18" fmla="*/ 3672942 w 3728174"/>
                <a:gd name="connsiteY18" fmla="*/ 122738 h 647444"/>
                <a:gd name="connsiteX19" fmla="*/ 3709763 w 3728174"/>
                <a:gd name="connsiteY19" fmla="*/ 153422 h 647444"/>
                <a:gd name="connsiteX20" fmla="*/ 3722037 w 3728174"/>
                <a:gd name="connsiteY20" fmla="*/ 174902 h 647444"/>
                <a:gd name="connsiteX21" fmla="*/ 3728174 w 3728174"/>
                <a:gd name="connsiteY21" fmla="*/ 193312 h 647444"/>
                <a:gd name="connsiteX22" fmla="*/ 3728174 w 3728174"/>
                <a:gd name="connsiteY22" fmla="*/ 202518 h 647444"/>
                <a:gd name="connsiteX23" fmla="*/ 3718969 w 3728174"/>
                <a:gd name="connsiteY23" fmla="*/ 220929 h 647444"/>
                <a:gd name="connsiteX24" fmla="*/ 3700558 w 3728174"/>
                <a:gd name="connsiteY24" fmla="*/ 239339 h 647444"/>
                <a:gd name="connsiteX25" fmla="*/ 3654531 w 3728174"/>
                <a:gd name="connsiteY25" fmla="*/ 254682 h 647444"/>
                <a:gd name="connsiteX26" fmla="*/ 3593162 w 3728174"/>
                <a:gd name="connsiteY26" fmla="*/ 263887 h 647444"/>
                <a:gd name="connsiteX27" fmla="*/ 3513382 w 3728174"/>
                <a:gd name="connsiteY27" fmla="*/ 270024 h 647444"/>
                <a:gd name="connsiteX28" fmla="*/ 3430534 w 3728174"/>
                <a:gd name="connsiteY28" fmla="*/ 270024 h 647444"/>
                <a:gd name="connsiteX29" fmla="*/ 3317001 w 3728174"/>
                <a:gd name="connsiteY29" fmla="*/ 266955 h 647444"/>
                <a:gd name="connsiteX30" fmla="*/ 3200400 w 3728174"/>
                <a:gd name="connsiteY30" fmla="*/ 270024 h 647444"/>
                <a:gd name="connsiteX31" fmla="*/ 3016292 w 3728174"/>
                <a:gd name="connsiteY31" fmla="*/ 279229 h 647444"/>
                <a:gd name="connsiteX32" fmla="*/ 2795363 w 3728174"/>
                <a:gd name="connsiteY32" fmla="*/ 288435 h 647444"/>
                <a:gd name="connsiteX33" fmla="*/ 2556024 w 3728174"/>
                <a:gd name="connsiteY33" fmla="*/ 303777 h 647444"/>
                <a:gd name="connsiteX34" fmla="*/ 2270657 w 3728174"/>
                <a:gd name="connsiteY34" fmla="*/ 322188 h 647444"/>
                <a:gd name="connsiteX35" fmla="*/ 1982223 w 3728174"/>
                <a:gd name="connsiteY35" fmla="*/ 343667 h 647444"/>
                <a:gd name="connsiteX36" fmla="*/ 1727541 w 3728174"/>
                <a:gd name="connsiteY36" fmla="*/ 371283 h 647444"/>
                <a:gd name="connsiteX37" fmla="*/ 1469790 w 3728174"/>
                <a:gd name="connsiteY37" fmla="*/ 405036 h 647444"/>
                <a:gd name="connsiteX38" fmla="*/ 1208972 w 3728174"/>
                <a:gd name="connsiteY38" fmla="*/ 447994 h 647444"/>
                <a:gd name="connsiteX39" fmla="*/ 997248 w 3728174"/>
                <a:gd name="connsiteY39" fmla="*/ 494021 h 647444"/>
                <a:gd name="connsiteX40" fmla="*/ 819278 w 3728174"/>
                <a:gd name="connsiteY40" fmla="*/ 536980 h 647444"/>
                <a:gd name="connsiteX41" fmla="*/ 662786 w 3728174"/>
                <a:gd name="connsiteY41" fmla="*/ 583006 h 647444"/>
                <a:gd name="connsiteX42" fmla="*/ 540048 w 3728174"/>
                <a:gd name="connsiteY42" fmla="*/ 625965 h 647444"/>
                <a:gd name="connsiteX43" fmla="*/ 503227 w 3728174"/>
                <a:gd name="connsiteY43" fmla="*/ 641307 h 647444"/>
                <a:gd name="connsiteX44" fmla="*/ 466405 w 3728174"/>
                <a:gd name="connsiteY44" fmla="*/ 647444 h 647444"/>
                <a:gd name="connsiteX45" fmla="*/ 429584 w 3728174"/>
                <a:gd name="connsiteY45" fmla="*/ 644376 h 647444"/>
                <a:gd name="connsiteX46" fmla="*/ 386625 w 3728174"/>
                <a:gd name="connsiteY46" fmla="*/ 632102 h 647444"/>
                <a:gd name="connsiteX47" fmla="*/ 328325 w 3728174"/>
                <a:gd name="connsiteY47" fmla="*/ 598349 h 647444"/>
                <a:gd name="connsiteX48" fmla="*/ 227065 w 3728174"/>
                <a:gd name="connsiteY48" fmla="*/ 521637 h 647444"/>
                <a:gd name="connsiteX49" fmla="*/ 116601 w 3728174"/>
                <a:gd name="connsiteY49" fmla="*/ 420378 h 647444"/>
                <a:gd name="connsiteX50" fmla="*/ 36821 w 3728174"/>
                <a:gd name="connsiteY50" fmla="*/ 337530 h 647444"/>
                <a:gd name="connsiteX51" fmla="*/ 15342 w 3728174"/>
                <a:gd name="connsiteY51" fmla="*/ 309914 h 647444"/>
                <a:gd name="connsiteX52" fmla="*/ 6137 w 3728174"/>
                <a:gd name="connsiteY52" fmla="*/ 285366 h 647444"/>
                <a:gd name="connsiteX53" fmla="*/ 0 w 3728174"/>
                <a:gd name="connsiteY53" fmla="*/ 260818 h 647444"/>
                <a:gd name="connsiteX54" fmla="*/ 6137 w 3728174"/>
                <a:gd name="connsiteY54" fmla="*/ 248545 h 647444"/>
                <a:gd name="connsiteX55" fmla="*/ 15342 w 3728174"/>
                <a:gd name="connsiteY55" fmla="*/ 245476 h 647444"/>
                <a:gd name="connsiteX56" fmla="*/ 27616 w 3728174"/>
                <a:gd name="connsiteY56" fmla="*/ 248545 h 647444"/>
                <a:gd name="connsiteX57" fmla="*/ 67506 w 3728174"/>
                <a:gd name="connsiteY57" fmla="*/ 270024 h 647444"/>
                <a:gd name="connsiteX58" fmla="*/ 116601 w 3728174"/>
                <a:gd name="connsiteY58" fmla="*/ 306845 h 647444"/>
                <a:gd name="connsiteX59" fmla="*/ 177970 w 3728174"/>
                <a:gd name="connsiteY59" fmla="*/ 337530 h 647444"/>
                <a:gd name="connsiteX60" fmla="*/ 242408 w 3728174"/>
                <a:gd name="connsiteY60" fmla="*/ 365146 h 647444"/>
                <a:gd name="connsiteX61" fmla="*/ 300708 w 3728174"/>
                <a:gd name="connsiteY61" fmla="*/ 374351 h 647444"/>
                <a:gd name="connsiteX62" fmla="*/ 398899 w 3728174"/>
                <a:gd name="connsiteY62" fmla="*/ 377420 h 647444"/>
                <a:gd name="connsiteX63" fmla="*/ 469474 w 3728174"/>
                <a:gd name="connsiteY63" fmla="*/ 377420 h 647444"/>
                <a:gd name="connsiteX64" fmla="*/ 653581 w 3728174"/>
                <a:gd name="connsiteY64" fmla="*/ 343667 h 647444"/>
                <a:gd name="connsiteX65" fmla="*/ 988043 w 3728174"/>
                <a:gd name="connsiteY65" fmla="*/ 294571 h 647444"/>
                <a:gd name="connsiteX66" fmla="*/ 1282614 w 3728174"/>
                <a:gd name="connsiteY66" fmla="*/ 254682 h 64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28174" h="647444">
                  <a:moveTo>
                    <a:pt x="1282614" y="254682"/>
                  </a:moveTo>
                  <a:lnTo>
                    <a:pt x="1641624" y="202518"/>
                  </a:lnTo>
                  <a:lnTo>
                    <a:pt x="1859484" y="171833"/>
                  </a:lnTo>
                  <a:lnTo>
                    <a:pt x="2058934" y="153422"/>
                  </a:lnTo>
                  <a:lnTo>
                    <a:pt x="2233836" y="147286"/>
                  </a:lnTo>
                  <a:lnTo>
                    <a:pt x="2485449" y="128875"/>
                  </a:lnTo>
                  <a:lnTo>
                    <a:pt x="2801500" y="101259"/>
                  </a:lnTo>
                  <a:lnTo>
                    <a:pt x="2945718" y="85916"/>
                  </a:lnTo>
                  <a:lnTo>
                    <a:pt x="3025498" y="73643"/>
                  </a:lnTo>
                  <a:lnTo>
                    <a:pt x="3096072" y="55232"/>
                  </a:lnTo>
                  <a:lnTo>
                    <a:pt x="3160510" y="39890"/>
                  </a:lnTo>
                  <a:lnTo>
                    <a:pt x="3258700" y="3068"/>
                  </a:lnTo>
                  <a:lnTo>
                    <a:pt x="3286316" y="0"/>
                  </a:lnTo>
                  <a:lnTo>
                    <a:pt x="3329275" y="6137"/>
                  </a:lnTo>
                  <a:lnTo>
                    <a:pt x="3390644" y="15342"/>
                  </a:lnTo>
                  <a:lnTo>
                    <a:pt x="3470424" y="33753"/>
                  </a:lnTo>
                  <a:lnTo>
                    <a:pt x="3559409" y="64437"/>
                  </a:lnTo>
                  <a:lnTo>
                    <a:pt x="3620778" y="92053"/>
                  </a:lnTo>
                  <a:lnTo>
                    <a:pt x="3672942" y="122738"/>
                  </a:lnTo>
                  <a:lnTo>
                    <a:pt x="3709763" y="153422"/>
                  </a:lnTo>
                  <a:lnTo>
                    <a:pt x="3722037" y="174902"/>
                  </a:lnTo>
                  <a:lnTo>
                    <a:pt x="3728174" y="193312"/>
                  </a:lnTo>
                  <a:lnTo>
                    <a:pt x="3728174" y="202518"/>
                  </a:lnTo>
                  <a:lnTo>
                    <a:pt x="3718969" y="220929"/>
                  </a:lnTo>
                  <a:lnTo>
                    <a:pt x="3700558" y="239339"/>
                  </a:lnTo>
                  <a:lnTo>
                    <a:pt x="3654531" y="254682"/>
                  </a:lnTo>
                  <a:lnTo>
                    <a:pt x="3593162" y="263887"/>
                  </a:lnTo>
                  <a:lnTo>
                    <a:pt x="3513382" y="270024"/>
                  </a:lnTo>
                  <a:lnTo>
                    <a:pt x="3430534" y="270024"/>
                  </a:lnTo>
                  <a:lnTo>
                    <a:pt x="3317001" y="266955"/>
                  </a:lnTo>
                  <a:lnTo>
                    <a:pt x="3200400" y="270024"/>
                  </a:lnTo>
                  <a:lnTo>
                    <a:pt x="3016292" y="279229"/>
                  </a:lnTo>
                  <a:lnTo>
                    <a:pt x="2795363" y="288435"/>
                  </a:lnTo>
                  <a:lnTo>
                    <a:pt x="2556024" y="303777"/>
                  </a:lnTo>
                  <a:lnTo>
                    <a:pt x="2270657" y="322188"/>
                  </a:lnTo>
                  <a:lnTo>
                    <a:pt x="1982223" y="343667"/>
                  </a:lnTo>
                  <a:lnTo>
                    <a:pt x="1727541" y="371283"/>
                  </a:lnTo>
                  <a:lnTo>
                    <a:pt x="1469790" y="405036"/>
                  </a:lnTo>
                  <a:lnTo>
                    <a:pt x="1208972" y="447994"/>
                  </a:lnTo>
                  <a:lnTo>
                    <a:pt x="997248" y="494021"/>
                  </a:lnTo>
                  <a:lnTo>
                    <a:pt x="819278" y="536980"/>
                  </a:lnTo>
                  <a:lnTo>
                    <a:pt x="662786" y="583006"/>
                  </a:lnTo>
                  <a:lnTo>
                    <a:pt x="540048" y="625965"/>
                  </a:lnTo>
                  <a:lnTo>
                    <a:pt x="503227" y="641307"/>
                  </a:lnTo>
                  <a:lnTo>
                    <a:pt x="466405" y="647444"/>
                  </a:lnTo>
                  <a:lnTo>
                    <a:pt x="429584" y="644376"/>
                  </a:lnTo>
                  <a:lnTo>
                    <a:pt x="386625" y="632102"/>
                  </a:lnTo>
                  <a:lnTo>
                    <a:pt x="328325" y="598349"/>
                  </a:lnTo>
                  <a:lnTo>
                    <a:pt x="227065" y="521637"/>
                  </a:lnTo>
                  <a:lnTo>
                    <a:pt x="116601" y="420378"/>
                  </a:lnTo>
                  <a:lnTo>
                    <a:pt x="36821" y="337530"/>
                  </a:lnTo>
                  <a:lnTo>
                    <a:pt x="15342" y="309914"/>
                  </a:lnTo>
                  <a:lnTo>
                    <a:pt x="6137" y="285366"/>
                  </a:lnTo>
                  <a:lnTo>
                    <a:pt x="0" y="260818"/>
                  </a:lnTo>
                  <a:lnTo>
                    <a:pt x="6137" y="248545"/>
                  </a:lnTo>
                  <a:lnTo>
                    <a:pt x="15342" y="245476"/>
                  </a:lnTo>
                  <a:lnTo>
                    <a:pt x="27616" y="248545"/>
                  </a:lnTo>
                  <a:lnTo>
                    <a:pt x="67506" y="270024"/>
                  </a:lnTo>
                  <a:lnTo>
                    <a:pt x="116601" y="306845"/>
                  </a:lnTo>
                  <a:lnTo>
                    <a:pt x="177970" y="337530"/>
                  </a:lnTo>
                  <a:lnTo>
                    <a:pt x="242408" y="365146"/>
                  </a:lnTo>
                  <a:lnTo>
                    <a:pt x="300708" y="374351"/>
                  </a:lnTo>
                  <a:lnTo>
                    <a:pt x="398899" y="377420"/>
                  </a:lnTo>
                  <a:lnTo>
                    <a:pt x="469474" y="377420"/>
                  </a:lnTo>
                  <a:lnTo>
                    <a:pt x="653581" y="343667"/>
                  </a:lnTo>
                  <a:lnTo>
                    <a:pt x="988043" y="294571"/>
                  </a:lnTo>
                  <a:lnTo>
                    <a:pt x="1282614" y="254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2">
              <a:extLst>
                <a:ext uri="{FF2B5EF4-FFF2-40B4-BE49-F238E27FC236}">
                  <a16:creationId xmlns:a16="http://schemas.microsoft.com/office/drawing/2014/main" id="{1C21710F-C844-4DE6-B680-9FC5257834D2}"/>
                </a:ext>
              </a:extLst>
            </p:cNvPr>
            <p:cNvSpPr/>
            <p:nvPr/>
          </p:nvSpPr>
          <p:spPr>
            <a:xfrm>
              <a:off x="4694238" y="3629025"/>
              <a:ext cx="755650" cy="1620838"/>
            </a:xfrm>
            <a:custGeom>
              <a:avLst/>
              <a:gdLst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547813 h 1621631"/>
                <a:gd name="connsiteX41" fmla="*/ 285750 w 757237"/>
                <a:gd name="connsiteY41" fmla="*/ 1500188 h 1621631"/>
                <a:gd name="connsiteX42" fmla="*/ 245269 w 757237"/>
                <a:gd name="connsiteY42" fmla="*/ 1404938 h 1621631"/>
                <a:gd name="connsiteX43" fmla="*/ 314325 w 757237"/>
                <a:gd name="connsiteY43" fmla="*/ 1264444 h 1621631"/>
                <a:gd name="connsiteX44" fmla="*/ 409575 w 757237"/>
                <a:gd name="connsiteY44" fmla="*/ 1057275 h 1621631"/>
                <a:gd name="connsiteX45" fmla="*/ 464344 w 757237"/>
                <a:gd name="connsiteY45" fmla="*/ 923925 h 1621631"/>
                <a:gd name="connsiteX46" fmla="*/ 538162 w 757237"/>
                <a:gd name="connsiteY46" fmla="*/ 757238 h 1621631"/>
                <a:gd name="connsiteX47" fmla="*/ 614362 w 757237"/>
                <a:gd name="connsiteY47" fmla="*/ 597694 h 1621631"/>
                <a:gd name="connsiteX48" fmla="*/ 671512 w 757237"/>
                <a:gd name="connsiteY48" fmla="*/ 473869 h 1621631"/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547813 h 1621631"/>
                <a:gd name="connsiteX41" fmla="*/ 245269 w 757237"/>
                <a:gd name="connsiteY41" fmla="*/ 1404938 h 1621631"/>
                <a:gd name="connsiteX42" fmla="*/ 314325 w 757237"/>
                <a:gd name="connsiteY42" fmla="*/ 1264444 h 1621631"/>
                <a:gd name="connsiteX43" fmla="*/ 409575 w 757237"/>
                <a:gd name="connsiteY43" fmla="*/ 1057275 h 1621631"/>
                <a:gd name="connsiteX44" fmla="*/ 464344 w 757237"/>
                <a:gd name="connsiteY44" fmla="*/ 923925 h 1621631"/>
                <a:gd name="connsiteX45" fmla="*/ 538162 w 757237"/>
                <a:gd name="connsiteY45" fmla="*/ 757238 h 1621631"/>
                <a:gd name="connsiteX46" fmla="*/ 614362 w 757237"/>
                <a:gd name="connsiteY46" fmla="*/ 597694 h 1621631"/>
                <a:gd name="connsiteX47" fmla="*/ 671512 w 757237"/>
                <a:gd name="connsiteY47" fmla="*/ 473869 h 1621631"/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404938 h 1621631"/>
                <a:gd name="connsiteX41" fmla="*/ 314325 w 757237"/>
                <a:gd name="connsiteY41" fmla="*/ 1264444 h 1621631"/>
                <a:gd name="connsiteX42" fmla="*/ 409575 w 757237"/>
                <a:gd name="connsiteY42" fmla="*/ 1057275 h 1621631"/>
                <a:gd name="connsiteX43" fmla="*/ 464344 w 757237"/>
                <a:gd name="connsiteY43" fmla="*/ 923925 h 1621631"/>
                <a:gd name="connsiteX44" fmla="*/ 538162 w 757237"/>
                <a:gd name="connsiteY44" fmla="*/ 757238 h 1621631"/>
                <a:gd name="connsiteX45" fmla="*/ 614362 w 757237"/>
                <a:gd name="connsiteY45" fmla="*/ 597694 h 1621631"/>
                <a:gd name="connsiteX46" fmla="*/ 671512 w 757237"/>
                <a:gd name="connsiteY46" fmla="*/ 473869 h 162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57237" h="1621631">
                  <a:moveTo>
                    <a:pt x="671512" y="473869"/>
                  </a:moveTo>
                  <a:lnTo>
                    <a:pt x="757237" y="266700"/>
                  </a:lnTo>
                  <a:lnTo>
                    <a:pt x="642937" y="104775"/>
                  </a:lnTo>
                  <a:lnTo>
                    <a:pt x="607219" y="88106"/>
                  </a:lnTo>
                  <a:lnTo>
                    <a:pt x="571500" y="69056"/>
                  </a:lnTo>
                  <a:lnTo>
                    <a:pt x="535781" y="47625"/>
                  </a:lnTo>
                  <a:lnTo>
                    <a:pt x="507206" y="26194"/>
                  </a:lnTo>
                  <a:lnTo>
                    <a:pt x="476250" y="7144"/>
                  </a:lnTo>
                  <a:lnTo>
                    <a:pt x="445294" y="0"/>
                  </a:lnTo>
                  <a:lnTo>
                    <a:pt x="433387" y="7144"/>
                  </a:lnTo>
                  <a:lnTo>
                    <a:pt x="438150" y="26194"/>
                  </a:lnTo>
                  <a:lnTo>
                    <a:pt x="461962" y="71438"/>
                  </a:lnTo>
                  <a:lnTo>
                    <a:pt x="490537" y="121444"/>
                  </a:lnTo>
                  <a:lnTo>
                    <a:pt x="516731" y="173831"/>
                  </a:lnTo>
                  <a:lnTo>
                    <a:pt x="533400" y="223838"/>
                  </a:lnTo>
                  <a:lnTo>
                    <a:pt x="545306" y="290513"/>
                  </a:lnTo>
                  <a:lnTo>
                    <a:pt x="540544" y="328613"/>
                  </a:lnTo>
                  <a:lnTo>
                    <a:pt x="519112" y="390525"/>
                  </a:lnTo>
                  <a:lnTo>
                    <a:pt x="457200" y="542925"/>
                  </a:lnTo>
                  <a:lnTo>
                    <a:pt x="338137" y="804863"/>
                  </a:lnTo>
                  <a:lnTo>
                    <a:pt x="230981" y="1038225"/>
                  </a:lnTo>
                  <a:lnTo>
                    <a:pt x="183356" y="1121569"/>
                  </a:lnTo>
                  <a:lnTo>
                    <a:pt x="135731" y="1193006"/>
                  </a:lnTo>
                  <a:lnTo>
                    <a:pt x="85725" y="1259681"/>
                  </a:lnTo>
                  <a:lnTo>
                    <a:pt x="59531" y="1293019"/>
                  </a:lnTo>
                  <a:lnTo>
                    <a:pt x="33337" y="1307306"/>
                  </a:lnTo>
                  <a:lnTo>
                    <a:pt x="16669" y="1321594"/>
                  </a:lnTo>
                  <a:lnTo>
                    <a:pt x="4762" y="1347788"/>
                  </a:lnTo>
                  <a:lnTo>
                    <a:pt x="0" y="1385888"/>
                  </a:lnTo>
                  <a:lnTo>
                    <a:pt x="7144" y="1447800"/>
                  </a:lnTo>
                  <a:lnTo>
                    <a:pt x="11906" y="1500188"/>
                  </a:lnTo>
                  <a:lnTo>
                    <a:pt x="16669" y="1540669"/>
                  </a:lnTo>
                  <a:lnTo>
                    <a:pt x="28575" y="1574006"/>
                  </a:lnTo>
                  <a:lnTo>
                    <a:pt x="42862" y="1597819"/>
                  </a:lnTo>
                  <a:lnTo>
                    <a:pt x="61912" y="1609725"/>
                  </a:lnTo>
                  <a:lnTo>
                    <a:pt x="78581" y="1614488"/>
                  </a:lnTo>
                  <a:lnTo>
                    <a:pt x="90487" y="1621631"/>
                  </a:lnTo>
                  <a:lnTo>
                    <a:pt x="119062" y="1621631"/>
                  </a:lnTo>
                  <a:lnTo>
                    <a:pt x="150019" y="1609725"/>
                  </a:lnTo>
                  <a:lnTo>
                    <a:pt x="197644" y="1583531"/>
                  </a:lnTo>
                  <a:lnTo>
                    <a:pt x="245269" y="1404938"/>
                  </a:lnTo>
                  <a:lnTo>
                    <a:pt x="314325" y="1264444"/>
                  </a:lnTo>
                  <a:lnTo>
                    <a:pt x="409575" y="1057275"/>
                  </a:lnTo>
                  <a:lnTo>
                    <a:pt x="464344" y="923925"/>
                  </a:lnTo>
                  <a:lnTo>
                    <a:pt x="538162" y="757238"/>
                  </a:lnTo>
                  <a:lnTo>
                    <a:pt x="614362" y="597694"/>
                  </a:lnTo>
                  <a:lnTo>
                    <a:pt x="671512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3">
              <a:extLst>
                <a:ext uri="{FF2B5EF4-FFF2-40B4-BE49-F238E27FC236}">
                  <a16:creationId xmlns:a16="http://schemas.microsoft.com/office/drawing/2014/main" id="{C2F5BACF-26F3-408E-80CD-BEEA9CAE80D5}"/>
                </a:ext>
              </a:extLst>
            </p:cNvPr>
            <p:cNvSpPr/>
            <p:nvPr/>
          </p:nvSpPr>
          <p:spPr>
            <a:xfrm>
              <a:off x="4806950" y="4981575"/>
              <a:ext cx="2763838" cy="896938"/>
            </a:xfrm>
            <a:custGeom>
              <a:avLst/>
              <a:gdLst>
                <a:gd name="connsiteX0" fmla="*/ 669131 w 2667000"/>
                <a:gd name="connsiteY0" fmla="*/ 178594 h 897731"/>
                <a:gd name="connsiteX1" fmla="*/ 800100 w 2667000"/>
                <a:gd name="connsiteY1" fmla="*/ 202406 h 897731"/>
                <a:gd name="connsiteX2" fmla="*/ 890587 w 2667000"/>
                <a:gd name="connsiteY2" fmla="*/ 221456 h 897731"/>
                <a:gd name="connsiteX3" fmla="*/ 978694 w 2667000"/>
                <a:gd name="connsiteY3" fmla="*/ 242888 h 897731"/>
                <a:gd name="connsiteX4" fmla="*/ 1081087 w 2667000"/>
                <a:gd name="connsiteY4" fmla="*/ 269081 h 897731"/>
                <a:gd name="connsiteX5" fmla="*/ 1181100 w 2667000"/>
                <a:gd name="connsiteY5" fmla="*/ 297656 h 897731"/>
                <a:gd name="connsiteX6" fmla="*/ 1309687 w 2667000"/>
                <a:gd name="connsiteY6" fmla="*/ 335756 h 897731"/>
                <a:gd name="connsiteX7" fmla="*/ 1438275 w 2667000"/>
                <a:gd name="connsiteY7" fmla="*/ 376238 h 897731"/>
                <a:gd name="connsiteX8" fmla="*/ 1576387 w 2667000"/>
                <a:gd name="connsiteY8" fmla="*/ 423863 h 897731"/>
                <a:gd name="connsiteX9" fmla="*/ 1631156 w 2667000"/>
                <a:gd name="connsiteY9" fmla="*/ 442913 h 897731"/>
                <a:gd name="connsiteX10" fmla="*/ 1871662 w 2667000"/>
                <a:gd name="connsiteY10" fmla="*/ 540544 h 897731"/>
                <a:gd name="connsiteX11" fmla="*/ 2002631 w 2667000"/>
                <a:gd name="connsiteY11" fmla="*/ 597694 h 897731"/>
                <a:gd name="connsiteX12" fmla="*/ 2176462 w 2667000"/>
                <a:gd name="connsiteY12" fmla="*/ 678656 h 897731"/>
                <a:gd name="connsiteX13" fmla="*/ 2290762 w 2667000"/>
                <a:gd name="connsiteY13" fmla="*/ 733425 h 897731"/>
                <a:gd name="connsiteX14" fmla="*/ 2419350 w 2667000"/>
                <a:gd name="connsiteY14" fmla="*/ 797719 h 897731"/>
                <a:gd name="connsiteX15" fmla="*/ 2488406 w 2667000"/>
                <a:gd name="connsiteY15" fmla="*/ 835819 h 897731"/>
                <a:gd name="connsiteX16" fmla="*/ 2550319 w 2667000"/>
                <a:gd name="connsiteY16" fmla="*/ 873919 h 897731"/>
                <a:gd name="connsiteX17" fmla="*/ 2574131 w 2667000"/>
                <a:gd name="connsiteY17" fmla="*/ 885825 h 897731"/>
                <a:gd name="connsiteX18" fmla="*/ 2590800 w 2667000"/>
                <a:gd name="connsiteY18" fmla="*/ 892969 h 897731"/>
                <a:gd name="connsiteX19" fmla="*/ 2612231 w 2667000"/>
                <a:gd name="connsiteY19" fmla="*/ 897731 h 897731"/>
                <a:gd name="connsiteX20" fmla="*/ 2626519 w 2667000"/>
                <a:gd name="connsiteY20" fmla="*/ 897731 h 897731"/>
                <a:gd name="connsiteX21" fmla="*/ 2643187 w 2667000"/>
                <a:gd name="connsiteY21" fmla="*/ 890588 h 897731"/>
                <a:gd name="connsiteX22" fmla="*/ 2650331 w 2667000"/>
                <a:gd name="connsiteY22" fmla="*/ 878681 h 897731"/>
                <a:gd name="connsiteX23" fmla="*/ 2657475 w 2667000"/>
                <a:gd name="connsiteY23" fmla="*/ 852488 h 897731"/>
                <a:gd name="connsiteX24" fmla="*/ 2662237 w 2667000"/>
                <a:gd name="connsiteY24" fmla="*/ 828675 h 897731"/>
                <a:gd name="connsiteX25" fmla="*/ 2667000 w 2667000"/>
                <a:gd name="connsiteY25" fmla="*/ 792956 h 897731"/>
                <a:gd name="connsiteX26" fmla="*/ 2664619 w 2667000"/>
                <a:gd name="connsiteY26" fmla="*/ 759619 h 897731"/>
                <a:gd name="connsiteX27" fmla="*/ 2657475 w 2667000"/>
                <a:gd name="connsiteY27" fmla="*/ 711994 h 897731"/>
                <a:gd name="connsiteX28" fmla="*/ 2638425 w 2667000"/>
                <a:gd name="connsiteY28" fmla="*/ 654844 h 897731"/>
                <a:gd name="connsiteX29" fmla="*/ 2626519 w 2667000"/>
                <a:gd name="connsiteY29" fmla="*/ 635794 h 897731"/>
                <a:gd name="connsiteX30" fmla="*/ 2600325 w 2667000"/>
                <a:gd name="connsiteY30" fmla="*/ 607219 h 897731"/>
                <a:gd name="connsiteX31" fmla="*/ 2550319 w 2667000"/>
                <a:gd name="connsiteY31" fmla="*/ 569119 h 897731"/>
                <a:gd name="connsiteX32" fmla="*/ 2486025 w 2667000"/>
                <a:gd name="connsiteY32" fmla="*/ 526256 h 897731"/>
                <a:gd name="connsiteX33" fmla="*/ 2395537 w 2667000"/>
                <a:gd name="connsiteY33" fmla="*/ 476250 h 897731"/>
                <a:gd name="connsiteX34" fmla="*/ 2274094 w 2667000"/>
                <a:gd name="connsiteY34" fmla="*/ 423863 h 897731"/>
                <a:gd name="connsiteX35" fmla="*/ 2112169 w 2667000"/>
                <a:gd name="connsiteY35" fmla="*/ 364331 h 897731"/>
                <a:gd name="connsiteX36" fmla="*/ 1895475 w 2667000"/>
                <a:gd name="connsiteY36" fmla="*/ 292894 h 897731"/>
                <a:gd name="connsiteX37" fmla="*/ 1621631 w 2667000"/>
                <a:gd name="connsiteY37" fmla="*/ 209550 h 897731"/>
                <a:gd name="connsiteX38" fmla="*/ 1435894 w 2667000"/>
                <a:gd name="connsiteY38" fmla="*/ 154781 h 897731"/>
                <a:gd name="connsiteX39" fmla="*/ 1221581 w 2667000"/>
                <a:gd name="connsiteY39" fmla="*/ 100013 h 897731"/>
                <a:gd name="connsiteX40" fmla="*/ 1014412 w 2667000"/>
                <a:gd name="connsiteY40" fmla="*/ 54769 h 897731"/>
                <a:gd name="connsiteX41" fmla="*/ 826294 w 2667000"/>
                <a:gd name="connsiteY41" fmla="*/ 30956 h 897731"/>
                <a:gd name="connsiteX42" fmla="*/ 664369 w 2667000"/>
                <a:gd name="connsiteY42" fmla="*/ 11906 h 897731"/>
                <a:gd name="connsiteX43" fmla="*/ 492919 w 2667000"/>
                <a:gd name="connsiteY43" fmla="*/ 0 h 897731"/>
                <a:gd name="connsiteX44" fmla="*/ 311944 w 2667000"/>
                <a:gd name="connsiteY44" fmla="*/ 0 h 897731"/>
                <a:gd name="connsiteX45" fmla="*/ 202406 w 2667000"/>
                <a:gd name="connsiteY45" fmla="*/ 9525 h 897731"/>
                <a:gd name="connsiteX46" fmla="*/ 59531 w 2667000"/>
                <a:gd name="connsiteY46" fmla="*/ 30956 h 897731"/>
                <a:gd name="connsiteX47" fmla="*/ 0 w 2667000"/>
                <a:gd name="connsiteY47" fmla="*/ 40481 h 897731"/>
                <a:gd name="connsiteX48" fmla="*/ 21431 w 2667000"/>
                <a:gd name="connsiteY48" fmla="*/ 202406 h 897731"/>
                <a:gd name="connsiteX49" fmla="*/ 52387 w 2667000"/>
                <a:gd name="connsiteY49" fmla="*/ 173831 h 897731"/>
                <a:gd name="connsiteX50" fmla="*/ 80962 w 2667000"/>
                <a:gd name="connsiteY50" fmla="*/ 164306 h 897731"/>
                <a:gd name="connsiteX51" fmla="*/ 147637 w 2667000"/>
                <a:gd name="connsiteY51" fmla="*/ 159544 h 897731"/>
                <a:gd name="connsiteX52" fmla="*/ 269081 w 2667000"/>
                <a:gd name="connsiteY52" fmla="*/ 154781 h 897731"/>
                <a:gd name="connsiteX53" fmla="*/ 371475 w 2667000"/>
                <a:gd name="connsiteY53" fmla="*/ 154781 h 897731"/>
                <a:gd name="connsiteX54" fmla="*/ 495300 w 2667000"/>
                <a:gd name="connsiteY54" fmla="*/ 159544 h 897731"/>
                <a:gd name="connsiteX55" fmla="*/ 669131 w 2667000"/>
                <a:gd name="connsiteY55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191330 w 2836899"/>
                <a:gd name="connsiteY48" fmla="*/ 202406 h 897731"/>
                <a:gd name="connsiteX49" fmla="*/ 0 w 2836899"/>
                <a:gd name="connsiteY49" fmla="*/ 343180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191330 w 2836899"/>
                <a:gd name="connsiteY48" fmla="*/ 202406 h 897731"/>
                <a:gd name="connsiteX49" fmla="*/ 0 w 2836899"/>
                <a:gd name="connsiteY49" fmla="*/ 343180 h 897731"/>
                <a:gd name="connsiteX50" fmla="*/ 154818 w 2836899"/>
                <a:gd name="connsiteY50" fmla="*/ 228802 h 897731"/>
                <a:gd name="connsiteX51" fmla="*/ 222286 w 2836899"/>
                <a:gd name="connsiteY51" fmla="*/ 173831 h 897731"/>
                <a:gd name="connsiteX52" fmla="*/ 250861 w 2836899"/>
                <a:gd name="connsiteY52" fmla="*/ 164306 h 897731"/>
                <a:gd name="connsiteX53" fmla="*/ 317536 w 2836899"/>
                <a:gd name="connsiteY53" fmla="*/ 159544 h 897731"/>
                <a:gd name="connsiteX54" fmla="*/ 438980 w 2836899"/>
                <a:gd name="connsiteY54" fmla="*/ 154781 h 897731"/>
                <a:gd name="connsiteX55" fmla="*/ 541374 w 2836899"/>
                <a:gd name="connsiteY55" fmla="*/ 154781 h 897731"/>
                <a:gd name="connsiteX56" fmla="*/ 665199 w 2836899"/>
                <a:gd name="connsiteY56" fmla="*/ 159544 h 897731"/>
                <a:gd name="connsiteX57" fmla="*/ 839030 w 2836899"/>
                <a:gd name="connsiteY57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343180 h 897731"/>
                <a:gd name="connsiteX49" fmla="*/ 154818 w 2836899"/>
                <a:gd name="connsiteY49" fmla="*/ 228802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271655 h 897731"/>
                <a:gd name="connsiteX49" fmla="*/ 154818 w 2836899"/>
                <a:gd name="connsiteY49" fmla="*/ 228802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271655 h 897731"/>
                <a:gd name="connsiteX49" fmla="*/ 109575 w 2836899"/>
                <a:gd name="connsiteY49" fmla="*/ 240719 h 897731"/>
                <a:gd name="connsiteX50" fmla="*/ 154818 w 2836899"/>
                <a:gd name="connsiteY50" fmla="*/ 228802 h 897731"/>
                <a:gd name="connsiteX51" fmla="*/ 222286 w 2836899"/>
                <a:gd name="connsiteY51" fmla="*/ 173831 h 897731"/>
                <a:gd name="connsiteX52" fmla="*/ 250861 w 2836899"/>
                <a:gd name="connsiteY52" fmla="*/ 164306 h 897731"/>
                <a:gd name="connsiteX53" fmla="*/ 317536 w 2836899"/>
                <a:gd name="connsiteY53" fmla="*/ 159544 h 897731"/>
                <a:gd name="connsiteX54" fmla="*/ 438980 w 2836899"/>
                <a:gd name="connsiteY54" fmla="*/ 154781 h 897731"/>
                <a:gd name="connsiteX55" fmla="*/ 541374 w 2836899"/>
                <a:gd name="connsiteY55" fmla="*/ 154781 h 897731"/>
                <a:gd name="connsiteX56" fmla="*/ 665199 w 2836899"/>
                <a:gd name="connsiteY56" fmla="*/ 159544 h 897731"/>
                <a:gd name="connsiteX57" fmla="*/ 839030 w 2836899"/>
                <a:gd name="connsiteY57" fmla="*/ 178594 h 897731"/>
                <a:gd name="connsiteX0" fmla="*/ 729455 w 2727324"/>
                <a:gd name="connsiteY0" fmla="*/ 178594 h 897731"/>
                <a:gd name="connsiteX1" fmla="*/ 860424 w 2727324"/>
                <a:gd name="connsiteY1" fmla="*/ 202406 h 897731"/>
                <a:gd name="connsiteX2" fmla="*/ 950911 w 2727324"/>
                <a:gd name="connsiteY2" fmla="*/ 221456 h 897731"/>
                <a:gd name="connsiteX3" fmla="*/ 1039018 w 2727324"/>
                <a:gd name="connsiteY3" fmla="*/ 242888 h 897731"/>
                <a:gd name="connsiteX4" fmla="*/ 1141411 w 2727324"/>
                <a:gd name="connsiteY4" fmla="*/ 269081 h 897731"/>
                <a:gd name="connsiteX5" fmla="*/ 1241424 w 2727324"/>
                <a:gd name="connsiteY5" fmla="*/ 297656 h 897731"/>
                <a:gd name="connsiteX6" fmla="*/ 1370011 w 2727324"/>
                <a:gd name="connsiteY6" fmla="*/ 335756 h 897731"/>
                <a:gd name="connsiteX7" fmla="*/ 1498599 w 2727324"/>
                <a:gd name="connsiteY7" fmla="*/ 376238 h 897731"/>
                <a:gd name="connsiteX8" fmla="*/ 1636711 w 2727324"/>
                <a:gd name="connsiteY8" fmla="*/ 423863 h 897731"/>
                <a:gd name="connsiteX9" fmla="*/ 1691480 w 2727324"/>
                <a:gd name="connsiteY9" fmla="*/ 442913 h 897731"/>
                <a:gd name="connsiteX10" fmla="*/ 1931986 w 2727324"/>
                <a:gd name="connsiteY10" fmla="*/ 540544 h 897731"/>
                <a:gd name="connsiteX11" fmla="*/ 2062955 w 2727324"/>
                <a:gd name="connsiteY11" fmla="*/ 597694 h 897731"/>
                <a:gd name="connsiteX12" fmla="*/ 2236786 w 2727324"/>
                <a:gd name="connsiteY12" fmla="*/ 678656 h 897731"/>
                <a:gd name="connsiteX13" fmla="*/ 2351086 w 2727324"/>
                <a:gd name="connsiteY13" fmla="*/ 733425 h 897731"/>
                <a:gd name="connsiteX14" fmla="*/ 2479674 w 2727324"/>
                <a:gd name="connsiteY14" fmla="*/ 797719 h 897731"/>
                <a:gd name="connsiteX15" fmla="*/ 2548730 w 2727324"/>
                <a:gd name="connsiteY15" fmla="*/ 835819 h 897731"/>
                <a:gd name="connsiteX16" fmla="*/ 2610643 w 2727324"/>
                <a:gd name="connsiteY16" fmla="*/ 873919 h 897731"/>
                <a:gd name="connsiteX17" fmla="*/ 2634455 w 2727324"/>
                <a:gd name="connsiteY17" fmla="*/ 885825 h 897731"/>
                <a:gd name="connsiteX18" fmla="*/ 2651124 w 2727324"/>
                <a:gd name="connsiteY18" fmla="*/ 892969 h 897731"/>
                <a:gd name="connsiteX19" fmla="*/ 2672555 w 2727324"/>
                <a:gd name="connsiteY19" fmla="*/ 897731 h 897731"/>
                <a:gd name="connsiteX20" fmla="*/ 2686843 w 2727324"/>
                <a:gd name="connsiteY20" fmla="*/ 897731 h 897731"/>
                <a:gd name="connsiteX21" fmla="*/ 2703511 w 2727324"/>
                <a:gd name="connsiteY21" fmla="*/ 890588 h 897731"/>
                <a:gd name="connsiteX22" fmla="*/ 2710655 w 2727324"/>
                <a:gd name="connsiteY22" fmla="*/ 878681 h 897731"/>
                <a:gd name="connsiteX23" fmla="*/ 2717799 w 2727324"/>
                <a:gd name="connsiteY23" fmla="*/ 852488 h 897731"/>
                <a:gd name="connsiteX24" fmla="*/ 2722561 w 2727324"/>
                <a:gd name="connsiteY24" fmla="*/ 828675 h 897731"/>
                <a:gd name="connsiteX25" fmla="*/ 2727324 w 2727324"/>
                <a:gd name="connsiteY25" fmla="*/ 792956 h 897731"/>
                <a:gd name="connsiteX26" fmla="*/ 2724943 w 2727324"/>
                <a:gd name="connsiteY26" fmla="*/ 759619 h 897731"/>
                <a:gd name="connsiteX27" fmla="*/ 2717799 w 2727324"/>
                <a:gd name="connsiteY27" fmla="*/ 711994 h 897731"/>
                <a:gd name="connsiteX28" fmla="*/ 2698749 w 2727324"/>
                <a:gd name="connsiteY28" fmla="*/ 654844 h 897731"/>
                <a:gd name="connsiteX29" fmla="*/ 2686843 w 2727324"/>
                <a:gd name="connsiteY29" fmla="*/ 635794 h 897731"/>
                <a:gd name="connsiteX30" fmla="*/ 2660649 w 2727324"/>
                <a:gd name="connsiteY30" fmla="*/ 607219 h 897731"/>
                <a:gd name="connsiteX31" fmla="*/ 2610643 w 2727324"/>
                <a:gd name="connsiteY31" fmla="*/ 569119 h 897731"/>
                <a:gd name="connsiteX32" fmla="*/ 2546349 w 2727324"/>
                <a:gd name="connsiteY32" fmla="*/ 526256 h 897731"/>
                <a:gd name="connsiteX33" fmla="*/ 2455861 w 2727324"/>
                <a:gd name="connsiteY33" fmla="*/ 476250 h 897731"/>
                <a:gd name="connsiteX34" fmla="*/ 2334418 w 2727324"/>
                <a:gd name="connsiteY34" fmla="*/ 423863 h 897731"/>
                <a:gd name="connsiteX35" fmla="*/ 2172493 w 2727324"/>
                <a:gd name="connsiteY35" fmla="*/ 364331 h 897731"/>
                <a:gd name="connsiteX36" fmla="*/ 1955799 w 2727324"/>
                <a:gd name="connsiteY36" fmla="*/ 292894 h 897731"/>
                <a:gd name="connsiteX37" fmla="*/ 1681955 w 2727324"/>
                <a:gd name="connsiteY37" fmla="*/ 209550 h 897731"/>
                <a:gd name="connsiteX38" fmla="*/ 1496218 w 2727324"/>
                <a:gd name="connsiteY38" fmla="*/ 154781 h 897731"/>
                <a:gd name="connsiteX39" fmla="*/ 1281905 w 2727324"/>
                <a:gd name="connsiteY39" fmla="*/ 100013 h 897731"/>
                <a:gd name="connsiteX40" fmla="*/ 1074736 w 2727324"/>
                <a:gd name="connsiteY40" fmla="*/ 54769 h 897731"/>
                <a:gd name="connsiteX41" fmla="*/ 886618 w 2727324"/>
                <a:gd name="connsiteY41" fmla="*/ 30956 h 897731"/>
                <a:gd name="connsiteX42" fmla="*/ 724693 w 2727324"/>
                <a:gd name="connsiteY42" fmla="*/ 11906 h 897731"/>
                <a:gd name="connsiteX43" fmla="*/ 553243 w 2727324"/>
                <a:gd name="connsiteY43" fmla="*/ 0 h 897731"/>
                <a:gd name="connsiteX44" fmla="*/ 372268 w 2727324"/>
                <a:gd name="connsiteY44" fmla="*/ 0 h 897731"/>
                <a:gd name="connsiteX45" fmla="*/ 262730 w 2727324"/>
                <a:gd name="connsiteY45" fmla="*/ 9525 h 897731"/>
                <a:gd name="connsiteX46" fmla="*/ 119855 w 2727324"/>
                <a:gd name="connsiteY46" fmla="*/ 30956 h 897731"/>
                <a:gd name="connsiteX47" fmla="*/ 60324 w 2727324"/>
                <a:gd name="connsiteY47" fmla="*/ 40481 h 897731"/>
                <a:gd name="connsiteX48" fmla="*/ 0 w 2727324"/>
                <a:gd name="connsiteY48" fmla="*/ 240719 h 897731"/>
                <a:gd name="connsiteX49" fmla="*/ 45243 w 2727324"/>
                <a:gd name="connsiteY49" fmla="*/ 228802 h 897731"/>
                <a:gd name="connsiteX50" fmla="*/ 112711 w 2727324"/>
                <a:gd name="connsiteY50" fmla="*/ 173831 h 897731"/>
                <a:gd name="connsiteX51" fmla="*/ 141286 w 2727324"/>
                <a:gd name="connsiteY51" fmla="*/ 164306 h 897731"/>
                <a:gd name="connsiteX52" fmla="*/ 207961 w 2727324"/>
                <a:gd name="connsiteY52" fmla="*/ 159544 h 897731"/>
                <a:gd name="connsiteX53" fmla="*/ 329405 w 2727324"/>
                <a:gd name="connsiteY53" fmla="*/ 154781 h 897731"/>
                <a:gd name="connsiteX54" fmla="*/ 431799 w 2727324"/>
                <a:gd name="connsiteY54" fmla="*/ 154781 h 897731"/>
                <a:gd name="connsiteX55" fmla="*/ 555624 w 2727324"/>
                <a:gd name="connsiteY55" fmla="*/ 159544 h 897731"/>
                <a:gd name="connsiteX56" fmla="*/ 729455 w 2727324"/>
                <a:gd name="connsiteY56" fmla="*/ 178594 h 897731"/>
                <a:gd name="connsiteX0" fmla="*/ 765959 w 2763828"/>
                <a:gd name="connsiteY0" fmla="*/ 178594 h 897731"/>
                <a:gd name="connsiteX1" fmla="*/ 896928 w 2763828"/>
                <a:gd name="connsiteY1" fmla="*/ 202406 h 897731"/>
                <a:gd name="connsiteX2" fmla="*/ 987415 w 2763828"/>
                <a:gd name="connsiteY2" fmla="*/ 221456 h 897731"/>
                <a:gd name="connsiteX3" fmla="*/ 1075522 w 2763828"/>
                <a:gd name="connsiteY3" fmla="*/ 242888 h 897731"/>
                <a:gd name="connsiteX4" fmla="*/ 1177915 w 2763828"/>
                <a:gd name="connsiteY4" fmla="*/ 269081 h 897731"/>
                <a:gd name="connsiteX5" fmla="*/ 1277928 w 2763828"/>
                <a:gd name="connsiteY5" fmla="*/ 297656 h 897731"/>
                <a:gd name="connsiteX6" fmla="*/ 1406515 w 2763828"/>
                <a:gd name="connsiteY6" fmla="*/ 335756 h 897731"/>
                <a:gd name="connsiteX7" fmla="*/ 1535103 w 2763828"/>
                <a:gd name="connsiteY7" fmla="*/ 376238 h 897731"/>
                <a:gd name="connsiteX8" fmla="*/ 1673215 w 2763828"/>
                <a:gd name="connsiteY8" fmla="*/ 423863 h 897731"/>
                <a:gd name="connsiteX9" fmla="*/ 1727984 w 2763828"/>
                <a:gd name="connsiteY9" fmla="*/ 442913 h 897731"/>
                <a:gd name="connsiteX10" fmla="*/ 1968490 w 2763828"/>
                <a:gd name="connsiteY10" fmla="*/ 540544 h 897731"/>
                <a:gd name="connsiteX11" fmla="*/ 2099459 w 2763828"/>
                <a:gd name="connsiteY11" fmla="*/ 597694 h 897731"/>
                <a:gd name="connsiteX12" fmla="*/ 2273290 w 2763828"/>
                <a:gd name="connsiteY12" fmla="*/ 678656 h 897731"/>
                <a:gd name="connsiteX13" fmla="*/ 2387590 w 2763828"/>
                <a:gd name="connsiteY13" fmla="*/ 733425 h 897731"/>
                <a:gd name="connsiteX14" fmla="*/ 2516178 w 2763828"/>
                <a:gd name="connsiteY14" fmla="*/ 797719 h 897731"/>
                <a:gd name="connsiteX15" fmla="*/ 2585234 w 2763828"/>
                <a:gd name="connsiteY15" fmla="*/ 835819 h 897731"/>
                <a:gd name="connsiteX16" fmla="*/ 2647147 w 2763828"/>
                <a:gd name="connsiteY16" fmla="*/ 873919 h 897731"/>
                <a:gd name="connsiteX17" fmla="*/ 2670959 w 2763828"/>
                <a:gd name="connsiteY17" fmla="*/ 885825 h 897731"/>
                <a:gd name="connsiteX18" fmla="*/ 2687628 w 2763828"/>
                <a:gd name="connsiteY18" fmla="*/ 892969 h 897731"/>
                <a:gd name="connsiteX19" fmla="*/ 2709059 w 2763828"/>
                <a:gd name="connsiteY19" fmla="*/ 897731 h 897731"/>
                <a:gd name="connsiteX20" fmla="*/ 2723347 w 2763828"/>
                <a:gd name="connsiteY20" fmla="*/ 897731 h 897731"/>
                <a:gd name="connsiteX21" fmla="*/ 2740015 w 2763828"/>
                <a:gd name="connsiteY21" fmla="*/ 890588 h 897731"/>
                <a:gd name="connsiteX22" fmla="*/ 2747159 w 2763828"/>
                <a:gd name="connsiteY22" fmla="*/ 878681 h 897731"/>
                <a:gd name="connsiteX23" fmla="*/ 2754303 w 2763828"/>
                <a:gd name="connsiteY23" fmla="*/ 852488 h 897731"/>
                <a:gd name="connsiteX24" fmla="*/ 2759065 w 2763828"/>
                <a:gd name="connsiteY24" fmla="*/ 828675 h 897731"/>
                <a:gd name="connsiteX25" fmla="*/ 2763828 w 2763828"/>
                <a:gd name="connsiteY25" fmla="*/ 792956 h 897731"/>
                <a:gd name="connsiteX26" fmla="*/ 2761447 w 2763828"/>
                <a:gd name="connsiteY26" fmla="*/ 759619 h 897731"/>
                <a:gd name="connsiteX27" fmla="*/ 2754303 w 2763828"/>
                <a:gd name="connsiteY27" fmla="*/ 711994 h 897731"/>
                <a:gd name="connsiteX28" fmla="*/ 2735253 w 2763828"/>
                <a:gd name="connsiteY28" fmla="*/ 654844 h 897731"/>
                <a:gd name="connsiteX29" fmla="*/ 2723347 w 2763828"/>
                <a:gd name="connsiteY29" fmla="*/ 635794 h 897731"/>
                <a:gd name="connsiteX30" fmla="*/ 2697153 w 2763828"/>
                <a:gd name="connsiteY30" fmla="*/ 607219 h 897731"/>
                <a:gd name="connsiteX31" fmla="*/ 2647147 w 2763828"/>
                <a:gd name="connsiteY31" fmla="*/ 569119 h 897731"/>
                <a:gd name="connsiteX32" fmla="*/ 2582853 w 2763828"/>
                <a:gd name="connsiteY32" fmla="*/ 526256 h 897731"/>
                <a:gd name="connsiteX33" fmla="*/ 2492365 w 2763828"/>
                <a:gd name="connsiteY33" fmla="*/ 476250 h 897731"/>
                <a:gd name="connsiteX34" fmla="*/ 2370922 w 2763828"/>
                <a:gd name="connsiteY34" fmla="*/ 423863 h 897731"/>
                <a:gd name="connsiteX35" fmla="*/ 2208997 w 2763828"/>
                <a:gd name="connsiteY35" fmla="*/ 364331 h 897731"/>
                <a:gd name="connsiteX36" fmla="*/ 1992303 w 2763828"/>
                <a:gd name="connsiteY36" fmla="*/ 292894 h 897731"/>
                <a:gd name="connsiteX37" fmla="*/ 1718459 w 2763828"/>
                <a:gd name="connsiteY37" fmla="*/ 209550 h 897731"/>
                <a:gd name="connsiteX38" fmla="*/ 1532722 w 2763828"/>
                <a:gd name="connsiteY38" fmla="*/ 154781 h 897731"/>
                <a:gd name="connsiteX39" fmla="*/ 1318409 w 2763828"/>
                <a:gd name="connsiteY39" fmla="*/ 100013 h 897731"/>
                <a:gd name="connsiteX40" fmla="*/ 1111240 w 2763828"/>
                <a:gd name="connsiteY40" fmla="*/ 54769 h 897731"/>
                <a:gd name="connsiteX41" fmla="*/ 923122 w 2763828"/>
                <a:gd name="connsiteY41" fmla="*/ 30956 h 897731"/>
                <a:gd name="connsiteX42" fmla="*/ 761197 w 2763828"/>
                <a:gd name="connsiteY42" fmla="*/ 11906 h 897731"/>
                <a:gd name="connsiteX43" fmla="*/ 589747 w 2763828"/>
                <a:gd name="connsiteY43" fmla="*/ 0 h 897731"/>
                <a:gd name="connsiteX44" fmla="*/ 408772 w 2763828"/>
                <a:gd name="connsiteY44" fmla="*/ 0 h 897731"/>
                <a:gd name="connsiteX45" fmla="*/ 299234 w 2763828"/>
                <a:gd name="connsiteY45" fmla="*/ 9525 h 897731"/>
                <a:gd name="connsiteX46" fmla="*/ 156359 w 2763828"/>
                <a:gd name="connsiteY46" fmla="*/ 30956 h 897731"/>
                <a:gd name="connsiteX47" fmla="*/ 96828 w 2763828"/>
                <a:gd name="connsiteY47" fmla="*/ 40481 h 897731"/>
                <a:gd name="connsiteX48" fmla="*/ 36504 w 2763828"/>
                <a:gd name="connsiteY48" fmla="*/ 240719 h 897731"/>
                <a:gd name="connsiteX49" fmla="*/ 81747 w 2763828"/>
                <a:gd name="connsiteY49" fmla="*/ 228802 h 897731"/>
                <a:gd name="connsiteX50" fmla="*/ 149215 w 2763828"/>
                <a:gd name="connsiteY50" fmla="*/ 173831 h 897731"/>
                <a:gd name="connsiteX51" fmla="*/ 177790 w 2763828"/>
                <a:gd name="connsiteY51" fmla="*/ 164306 h 897731"/>
                <a:gd name="connsiteX52" fmla="*/ 244465 w 2763828"/>
                <a:gd name="connsiteY52" fmla="*/ 159544 h 897731"/>
                <a:gd name="connsiteX53" fmla="*/ 365909 w 2763828"/>
                <a:gd name="connsiteY53" fmla="*/ 154781 h 897731"/>
                <a:gd name="connsiteX54" fmla="*/ 468303 w 2763828"/>
                <a:gd name="connsiteY54" fmla="*/ 154781 h 897731"/>
                <a:gd name="connsiteX55" fmla="*/ 592128 w 2763828"/>
                <a:gd name="connsiteY55" fmla="*/ 159544 h 897731"/>
                <a:gd name="connsiteX56" fmla="*/ 765959 w 2763828"/>
                <a:gd name="connsiteY56" fmla="*/ 178594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63828" h="897731">
                  <a:moveTo>
                    <a:pt x="765959" y="178594"/>
                  </a:moveTo>
                  <a:lnTo>
                    <a:pt x="896928" y="202406"/>
                  </a:lnTo>
                  <a:lnTo>
                    <a:pt x="987415" y="221456"/>
                  </a:lnTo>
                  <a:lnTo>
                    <a:pt x="1075522" y="242888"/>
                  </a:lnTo>
                  <a:lnTo>
                    <a:pt x="1177915" y="269081"/>
                  </a:lnTo>
                  <a:lnTo>
                    <a:pt x="1277928" y="297656"/>
                  </a:lnTo>
                  <a:lnTo>
                    <a:pt x="1406515" y="335756"/>
                  </a:lnTo>
                  <a:lnTo>
                    <a:pt x="1535103" y="376238"/>
                  </a:lnTo>
                  <a:lnTo>
                    <a:pt x="1673215" y="423863"/>
                  </a:lnTo>
                  <a:lnTo>
                    <a:pt x="1727984" y="442913"/>
                  </a:lnTo>
                  <a:lnTo>
                    <a:pt x="1968490" y="540544"/>
                  </a:lnTo>
                  <a:lnTo>
                    <a:pt x="2099459" y="597694"/>
                  </a:lnTo>
                  <a:lnTo>
                    <a:pt x="2273290" y="678656"/>
                  </a:lnTo>
                  <a:lnTo>
                    <a:pt x="2387590" y="733425"/>
                  </a:lnTo>
                  <a:lnTo>
                    <a:pt x="2516178" y="797719"/>
                  </a:lnTo>
                  <a:lnTo>
                    <a:pt x="2585234" y="835819"/>
                  </a:lnTo>
                  <a:lnTo>
                    <a:pt x="2647147" y="873919"/>
                  </a:lnTo>
                  <a:lnTo>
                    <a:pt x="2670959" y="885825"/>
                  </a:lnTo>
                  <a:lnTo>
                    <a:pt x="2687628" y="892969"/>
                  </a:lnTo>
                  <a:lnTo>
                    <a:pt x="2709059" y="897731"/>
                  </a:lnTo>
                  <a:lnTo>
                    <a:pt x="2723347" y="897731"/>
                  </a:lnTo>
                  <a:lnTo>
                    <a:pt x="2740015" y="890588"/>
                  </a:lnTo>
                  <a:lnTo>
                    <a:pt x="2747159" y="878681"/>
                  </a:lnTo>
                  <a:lnTo>
                    <a:pt x="2754303" y="852488"/>
                  </a:lnTo>
                  <a:lnTo>
                    <a:pt x="2759065" y="828675"/>
                  </a:lnTo>
                  <a:lnTo>
                    <a:pt x="2763828" y="792956"/>
                  </a:lnTo>
                  <a:lnTo>
                    <a:pt x="2761447" y="759619"/>
                  </a:lnTo>
                  <a:lnTo>
                    <a:pt x="2754303" y="711994"/>
                  </a:lnTo>
                  <a:lnTo>
                    <a:pt x="2735253" y="654844"/>
                  </a:lnTo>
                  <a:lnTo>
                    <a:pt x="2723347" y="635794"/>
                  </a:lnTo>
                  <a:lnTo>
                    <a:pt x="2697153" y="607219"/>
                  </a:lnTo>
                  <a:lnTo>
                    <a:pt x="2647147" y="569119"/>
                  </a:lnTo>
                  <a:lnTo>
                    <a:pt x="2582853" y="526256"/>
                  </a:lnTo>
                  <a:lnTo>
                    <a:pt x="2492365" y="476250"/>
                  </a:lnTo>
                  <a:lnTo>
                    <a:pt x="2370922" y="423863"/>
                  </a:lnTo>
                  <a:lnTo>
                    <a:pt x="2208997" y="364331"/>
                  </a:lnTo>
                  <a:lnTo>
                    <a:pt x="1992303" y="292894"/>
                  </a:lnTo>
                  <a:lnTo>
                    <a:pt x="1718459" y="209550"/>
                  </a:lnTo>
                  <a:lnTo>
                    <a:pt x="1532722" y="154781"/>
                  </a:lnTo>
                  <a:lnTo>
                    <a:pt x="1318409" y="100013"/>
                  </a:lnTo>
                  <a:lnTo>
                    <a:pt x="1111240" y="54769"/>
                  </a:lnTo>
                  <a:lnTo>
                    <a:pt x="923122" y="30956"/>
                  </a:lnTo>
                  <a:lnTo>
                    <a:pt x="761197" y="11906"/>
                  </a:lnTo>
                  <a:lnTo>
                    <a:pt x="589747" y="0"/>
                  </a:lnTo>
                  <a:lnTo>
                    <a:pt x="408772" y="0"/>
                  </a:lnTo>
                  <a:lnTo>
                    <a:pt x="299234" y="9525"/>
                  </a:lnTo>
                  <a:lnTo>
                    <a:pt x="156359" y="30956"/>
                  </a:lnTo>
                  <a:lnTo>
                    <a:pt x="96828" y="40481"/>
                  </a:lnTo>
                  <a:lnTo>
                    <a:pt x="36504" y="240719"/>
                  </a:lnTo>
                  <a:cubicBezTo>
                    <a:pt x="51585" y="236747"/>
                    <a:pt x="0" y="261363"/>
                    <a:pt x="81747" y="228802"/>
                  </a:cubicBezTo>
                  <a:lnTo>
                    <a:pt x="149215" y="173831"/>
                  </a:lnTo>
                  <a:lnTo>
                    <a:pt x="177790" y="164306"/>
                  </a:lnTo>
                  <a:lnTo>
                    <a:pt x="244465" y="159544"/>
                  </a:lnTo>
                  <a:lnTo>
                    <a:pt x="365909" y="154781"/>
                  </a:lnTo>
                  <a:lnTo>
                    <a:pt x="468303" y="154781"/>
                  </a:lnTo>
                  <a:lnTo>
                    <a:pt x="592128" y="159544"/>
                  </a:lnTo>
                  <a:lnTo>
                    <a:pt x="765959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4">
              <a:extLst>
                <a:ext uri="{FF2B5EF4-FFF2-40B4-BE49-F238E27FC236}">
                  <a16:creationId xmlns:a16="http://schemas.microsoft.com/office/drawing/2014/main" id="{2C653E92-30C2-4714-96F6-73FEF9FDBCA7}"/>
                </a:ext>
              </a:extLst>
            </p:cNvPr>
            <p:cNvSpPr/>
            <p:nvPr/>
          </p:nvSpPr>
          <p:spPr>
            <a:xfrm>
              <a:off x="5291138" y="3514726"/>
              <a:ext cx="1947862" cy="409575"/>
            </a:xfrm>
            <a:custGeom>
              <a:avLst/>
              <a:gdLst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643062 w 1947862"/>
                <a:gd name="connsiteY29" fmla="*/ 347663 h 409575"/>
                <a:gd name="connsiteX30" fmla="*/ 1645443 w 1947862"/>
                <a:gd name="connsiteY30" fmla="*/ 364331 h 409575"/>
                <a:gd name="connsiteX31" fmla="*/ 1909762 w 1947862"/>
                <a:gd name="connsiteY31" fmla="*/ 409575 h 409575"/>
                <a:gd name="connsiteX32" fmla="*/ 1928812 w 1947862"/>
                <a:gd name="connsiteY32" fmla="*/ 392906 h 409575"/>
                <a:gd name="connsiteX33" fmla="*/ 1940718 w 1947862"/>
                <a:gd name="connsiteY33" fmla="*/ 373856 h 409575"/>
                <a:gd name="connsiteX34" fmla="*/ 1945481 w 1947862"/>
                <a:gd name="connsiteY34" fmla="*/ 354806 h 409575"/>
                <a:gd name="connsiteX35" fmla="*/ 1947862 w 1947862"/>
                <a:gd name="connsiteY35" fmla="*/ 333375 h 409575"/>
                <a:gd name="connsiteX36" fmla="*/ 1940718 w 1947862"/>
                <a:gd name="connsiteY36" fmla="*/ 304800 h 409575"/>
                <a:gd name="connsiteX37" fmla="*/ 1919287 w 1947862"/>
                <a:gd name="connsiteY37" fmla="*/ 271463 h 409575"/>
                <a:gd name="connsiteX38" fmla="*/ 1900237 w 1947862"/>
                <a:gd name="connsiteY38" fmla="*/ 245269 h 409575"/>
                <a:gd name="connsiteX39" fmla="*/ 1854993 w 1947862"/>
                <a:gd name="connsiteY39" fmla="*/ 195263 h 409575"/>
                <a:gd name="connsiteX40" fmla="*/ 1797843 w 1947862"/>
                <a:gd name="connsiteY40" fmla="*/ 145256 h 409575"/>
                <a:gd name="connsiteX41" fmla="*/ 1724025 w 1947862"/>
                <a:gd name="connsiteY41" fmla="*/ 92869 h 409575"/>
                <a:gd name="connsiteX42" fmla="*/ 1654968 w 1947862"/>
                <a:gd name="connsiteY42" fmla="*/ 52388 h 409575"/>
                <a:gd name="connsiteX43" fmla="*/ 1595437 w 1947862"/>
                <a:gd name="connsiteY43" fmla="*/ 26194 h 409575"/>
                <a:gd name="connsiteX44" fmla="*/ 1528762 w 1947862"/>
                <a:gd name="connsiteY44" fmla="*/ 2381 h 409575"/>
                <a:gd name="connsiteX45" fmla="*/ 1507331 w 1947862"/>
                <a:gd name="connsiteY45" fmla="*/ 0 h 409575"/>
                <a:gd name="connsiteX46" fmla="*/ 1473993 w 1947862"/>
                <a:gd name="connsiteY46" fmla="*/ 0 h 409575"/>
                <a:gd name="connsiteX47" fmla="*/ 1407318 w 1947862"/>
                <a:gd name="connsiteY47" fmla="*/ 19050 h 409575"/>
                <a:gd name="connsiteX48" fmla="*/ 1257300 w 1947862"/>
                <a:gd name="connsiteY48" fmla="*/ 54769 h 409575"/>
                <a:gd name="connsiteX49" fmla="*/ 985837 w 1947862"/>
                <a:gd name="connsiteY49" fmla="*/ 114300 h 409575"/>
                <a:gd name="connsiteX50" fmla="*/ 781050 w 1947862"/>
                <a:gd name="connsiteY50" fmla="*/ 159544 h 409575"/>
                <a:gd name="connsiteX51" fmla="*/ 711993 w 1947862"/>
                <a:gd name="connsiteY51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643062 w 1947862"/>
                <a:gd name="connsiteY29" fmla="*/ 347663 h 409575"/>
                <a:gd name="connsiteX30" fmla="*/ 1909762 w 1947862"/>
                <a:gd name="connsiteY30" fmla="*/ 409575 h 409575"/>
                <a:gd name="connsiteX31" fmla="*/ 1928812 w 1947862"/>
                <a:gd name="connsiteY31" fmla="*/ 392906 h 409575"/>
                <a:gd name="connsiteX32" fmla="*/ 1940718 w 1947862"/>
                <a:gd name="connsiteY32" fmla="*/ 373856 h 409575"/>
                <a:gd name="connsiteX33" fmla="*/ 1945481 w 1947862"/>
                <a:gd name="connsiteY33" fmla="*/ 354806 h 409575"/>
                <a:gd name="connsiteX34" fmla="*/ 1947862 w 1947862"/>
                <a:gd name="connsiteY34" fmla="*/ 333375 h 409575"/>
                <a:gd name="connsiteX35" fmla="*/ 1940718 w 1947862"/>
                <a:gd name="connsiteY35" fmla="*/ 304800 h 409575"/>
                <a:gd name="connsiteX36" fmla="*/ 1919287 w 1947862"/>
                <a:gd name="connsiteY36" fmla="*/ 271463 h 409575"/>
                <a:gd name="connsiteX37" fmla="*/ 1900237 w 1947862"/>
                <a:gd name="connsiteY37" fmla="*/ 245269 h 409575"/>
                <a:gd name="connsiteX38" fmla="*/ 1854993 w 1947862"/>
                <a:gd name="connsiteY38" fmla="*/ 195263 h 409575"/>
                <a:gd name="connsiteX39" fmla="*/ 1797843 w 1947862"/>
                <a:gd name="connsiteY39" fmla="*/ 145256 h 409575"/>
                <a:gd name="connsiteX40" fmla="*/ 1724025 w 1947862"/>
                <a:gd name="connsiteY40" fmla="*/ 92869 h 409575"/>
                <a:gd name="connsiteX41" fmla="*/ 1654968 w 1947862"/>
                <a:gd name="connsiteY41" fmla="*/ 52388 h 409575"/>
                <a:gd name="connsiteX42" fmla="*/ 1595437 w 1947862"/>
                <a:gd name="connsiteY42" fmla="*/ 26194 h 409575"/>
                <a:gd name="connsiteX43" fmla="*/ 1528762 w 1947862"/>
                <a:gd name="connsiteY43" fmla="*/ 2381 h 409575"/>
                <a:gd name="connsiteX44" fmla="*/ 1507331 w 1947862"/>
                <a:gd name="connsiteY44" fmla="*/ 0 h 409575"/>
                <a:gd name="connsiteX45" fmla="*/ 1473993 w 1947862"/>
                <a:gd name="connsiteY45" fmla="*/ 0 h 409575"/>
                <a:gd name="connsiteX46" fmla="*/ 1407318 w 1947862"/>
                <a:gd name="connsiteY46" fmla="*/ 19050 h 409575"/>
                <a:gd name="connsiteX47" fmla="*/ 1257300 w 1947862"/>
                <a:gd name="connsiteY47" fmla="*/ 54769 h 409575"/>
                <a:gd name="connsiteX48" fmla="*/ 985837 w 1947862"/>
                <a:gd name="connsiteY48" fmla="*/ 114300 h 409575"/>
                <a:gd name="connsiteX49" fmla="*/ 781050 w 1947862"/>
                <a:gd name="connsiteY49" fmla="*/ 159544 h 409575"/>
                <a:gd name="connsiteX50" fmla="*/ 711993 w 1947862"/>
                <a:gd name="connsiteY50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909762 w 1947862"/>
                <a:gd name="connsiteY29" fmla="*/ 409575 h 409575"/>
                <a:gd name="connsiteX30" fmla="*/ 1928812 w 1947862"/>
                <a:gd name="connsiteY30" fmla="*/ 392906 h 409575"/>
                <a:gd name="connsiteX31" fmla="*/ 1940718 w 1947862"/>
                <a:gd name="connsiteY31" fmla="*/ 373856 h 409575"/>
                <a:gd name="connsiteX32" fmla="*/ 1945481 w 1947862"/>
                <a:gd name="connsiteY32" fmla="*/ 354806 h 409575"/>
                <a:gd name="connsiteX33" fmla="*/ 1947862 w 1947862"/>
                <a:gd name="connsiteY33" fmla="*/ 333375 h 409575"/>
                <a:gd name="connsiteX34" fmla="*/ 1940718 w 1947862"/>
                <a:gd name="connsiteY34" fmla="*/ 304800 h 409575"/>
                <a:gd name="connsiteX35" fmla="*/ 1919287 w 1947862"/>
                <a:gd name="connsiteY35" fmla="*/ 271463 h 409575"/>
                <a:gd name="connsiteX36" fmla="*/ 1900237 w 1947862"/>
                <a:gd name="connsiteY36" fmla="*/ 245269 h 409575"/>
                <a:gd name="connsiteX37" fmla="*/ 1854993 w 1947862"/>
                <a:gd name="connsiteY37" fmla="*/ 195263 h 409575"/>
                <a:gd name="connsiteX38" fmla="*/ 1797843 w 1947862"/>
                <a:gd name="connsiteY38" fmla="*/ 145256 h 409575"/>
                <a:gd name="connsiteX39" fmla="*/ 1724025 w 1947862"/>
                <a:gd name="connsiteY39" fmla="*/ 92869 h 409575"/>
                <a:gd name="connsiteX40" fmla="*/ 1654968 w 1947862"/>
                <a:gd name="connsiteY40" fmla="*/ 52388 h 409575"/>
                <a:gd name="connsiteX41" fmla="*/ 1595437 w 1947862"/>
                <a:gd name="connsiteY41" fmla="*/ 26194 h 409575"/>
                <a:gd name="connsiteX42" fmla="*/ 1528762 w 1947862"/>
                <a:gd name="connsiteY42" fmla="*/ 2381 h 409575"/>
                <a:gd name="connsiteX43" fmla="*/ 1507331 w 1947862"/>
                <a:gd name="connsiteY43" fmla="*/ 0 h 409575"/>
                <a:gd name="connsiteX44" fmla="*/ 1473993 w 1947862"/>
                <a:gd name="connsiteY44" fmla="*/ 0 h 409575"/>
                <a:gd name="connsiteX45" fmla="*/ 1407318 w 1947862"/>
                <a:gd name="connsiteY45" fmla="*/ 19050 h 409575"/>
                <a:gd name="connsiteX46" fmla="*/ 1257300 w 1947862"/>
                <a:gd name="connsiteY46" fmla="*/ 54769 h 409575"/>
                <a:gd name="connsiteX47" fmla="*/ 985837 w 1947862"/>
                <a:gd name="connsiteY47" fmla="*/ 114300 h 409575"/>
                <a:gd name="connsiteX48" fmla="*/ 781050 w 1947862"/>
                <a:gd name="connsiteY48" fmla="*/ 159544 h 409575"/>
                <a:gd name="connsiteX49" fmla="*/ 711993 w 1947862"/>
                <a:gd name="connsiteY49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909762 w 1947862"/>
                <a:gd name="connsiteY28" fmla="*/ 409575 h 409575"/>
                <a:gd name="connsiteX29" fmla="*/ 1928812 w 1947862"/>
                <a:gd name="connsiteY29" fmla="*/ 392906 h 409575"/>
                <a:gd name="connsiteX30" fmla="*/ 1940718 w 1947862"/>
                <a:gd name="connsiteY30" fmla="*/ 373856 h 409575"/>
                <a:gd name="connsiteX31" fmla="*/ 1945481 w 1947862"/>
                <a:gd name="connsiteY31" fmla="*/ 354806 h 409575"/>
                <a:gd name="connsiteX32" fmla="*/ 1947862 w 1947862"/>
                <a:gd name="connsiteY32" fmla="*/ 333375 h 409575"/>
                <a:gd name="connsiteX33" fmla="*/ 1940718 w 1947862"/>
                <a:gd name="connsiteY33" fmla="*/ 304800 h 409575"/>
                <a:gd name="connsiteX34" fmla="*/ 1919287 w 1947862"/>
                <a:gd name="connsiteY34" fmla="*/ 271463 h 409575"/>
                <a:gd name="connsiteX35" fmla="*/ 1900237 w 1947862"/>
                <a:gd name="connsiteY35" fmla="*/ 245269 h 409575"/>
                <a:gd name="connsiteX36" fmla="*/ 1854993 w 1947862"/>
                <a:gd name="connsiteY36" fmla="*/ 195263 h 409575"/>
                <a:gd name="connsiteX37" fmla="*/ 1797843 w 1947862"/>
                <a:gd name="connsiteY37" fmla="*/ 145256 h 409575"/>
                <a:gd name="connsiteX38" fmla="*/ 1724025 w 1947862"/>
                <a:gd name="connsiteY38" fmla="*/ 92869 h 409575"/>
                <a:gd name="connsiteX39" fmla="*/ 1654968 w 1947862"/>
                <a:gd name="connsiteY39" fmla="*/ 52388 h 409575"/>
                <a:gd name="connsiteX40" fmla="*/ 1595437 w 1947862"/>
                <a:gd name="connsiteY40" fmla="*/ 26194 h 409575"/>
                <a:gd name="connsiteX41" fmla="*/ 1528762 w 1947862"/>
                <a:gd name="connsiteY41" fmla="*/ 2381 h 409575"/>
                <a:gd name="connsiteX42" fmla="*/ 1507331 w 1947862"/>
                <a:gd name="connsiteY42" fmla="*/ 0 h 409575"/>
                <a:gd name="connsiteX43" fmla="*/ 1473993 w 1947862"/>
                <a:gd name="connsiteY43" fmla="*/ 0 h 409575"/>
                <a:gd name="connsiteX44" fmla="*/ 1407318 w 1947862"/>
                <a:gd name="connsiteY44" fmla="*/ 19050 h 409575"/>
                <a:gd name="connsiteX45" fmla="*/ 1257300 w 1947862"/>
                <a:gd name="connsiteY45" fmla="*/ 54769 h 409575"/>
                <a:gd name="connsiteX46" fmla="*/ 985837 w 1947862"/>
                <a:gd name="connsiteY46" fmla="*/ 114300 h 409575"/>
                <a:gd name="connsiteX47" fmla="*/ 781050 w 1947862"/>
                <a:gd name="connsiteY47" fmla="*/ 159544 h 409575"/>
                <a:gd name="connsiteX48" fmla="*/ 711993 w 1947862"/>
                <a:gd name="connsiteY48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909762 w 1947862"/>
                <a:gd name="connsiteY27" fmla="*/ 409575 h 409575"/>
                <a:gd name="connsiteX28" fmla="*/ 1928812 w 1947862"/>
                <a:gd name="connsiteY28" fmla="*/ 392906 h 409575"/>
                <a:gd name="connsiteX29" fmla="*/ 1940718 w 1947862"/>
                <a:gd name="connsiteY29" fmla="*/ 373856 h 409575"/>
                <a:gd name="connsiteX30" fmla="*/ 1945481 w 1947862"/>
                <a:gd name="connsiteY30" fmla="*/ 354806 h 409575"/>
                <a:gd name="connsiteX31" fmla="*/ 1947862 w 1947862"/>
                <a:gd name="connsiteY31" fmla="*/ 333375 h 409575"/>
                <a:gd name="connsiteX32" fmla="*/ 1940718 w 1947862"/>
                <a:gd name="connsiteY32" fmla="*/ 304800 h 409575"/>
                <a:gd name="connsiteX33" fmla="*/ 1919287 w 1947862"/>
                <a:gd name="connsiteY33" fmla="*/ 271463 h 409575"/>
                <a:gd name="connsiteX34" fmla="*/ 1900237 w 1947862"/>
                <a:gd name="connsiteY34" fmla="*/ 245269 h 409575"/>
                <a:gd name="connsiteX35" fmla="*/ 1854993 w 1947862"/>
                <a:gd name="connsiteY35" fmla="*/ 195263 h 409575"/>
                <a:gd name="connsiteX36" fmla="*/ 1797843 w 1947862"/>
                <a:gd name="connsiteY36" fmla="*/ 145256 h 409575"/>
                <a:gd name="connsiteX37" fmla="*/ 1724025 w 1947862"/>
                <a:gd name="connsiteY37" fmla="*/ 92869 h 409575"/>
                <a:gd name="connsiteX38" fmla="*/ 1654968 w 1947862"/>
                <a:gd name="connsiteY38" fmla="*/ 52388 h 409575"/>
                <a:gd name="connsiteX39" fmla="*/ 1595437 w 1947862"/>
                <a:gd name="connsiteY39" fmla="*/ 26194 h 409575"/>
                <a:gd name="connsiteX40" fmla="*/ 1528762 w 1947862"/>
                <a:gd name="connsiteY40" fmla="*/ 2381 h 409575"/>
                <a:gd name="connsiteX41" fmla="*/ 1507331 w 1947862"/>
                <a:gd name="connsiteY41" fmla="*/ 0 h 409575"/>
                <a:gd name="connsiteX42" fmla="*/ 1473993 w 1947862"/>
                <a:gd name="connsiteY42" fmla="*/ 0 h 409575"/>
                <a:gd name="connsiteX43" fmla="*/ 1407318 w 1947862"/>
                <a:gd name="connsiteY43" fmla="*/ 19050 h 409575"/>
                <a:gd name="connsiteX44" fmla="*/ 1257300 w 1947862"/>
                <a:gd name="connsiteY44" fmla="*/ 54769 h 409575"/>
                <a:gd name="connsiteX45" fmla="*/ 985837 w 1947862"/>
                <a:gd name="connsiteY45" fmla="*/ 114300 h 409575"/>
                <a:gd name="connsiteX46" fmla="*/ 781050 w 1947862"/>
                <a:gd name="connsiteY46" fmla="*/ 159544 h 409575"/>
                <a:gd name="connsiteX47" fmla="*/ 711993 w 1947862"/>
                <a:gd name="connsiteY47" fmla="*/ 176213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47862" h="409575">
                  <a:moveTo>
                    <a:pt x="711993" y="176213"/>
                  </a:moveTo>
                  <a:lnTo>
                    <a:pt x="564356" y="207169"/>
                  </a:lnTo>
                  <a:lnTo>
                    <a:pt x="478631" y="223838"/>
                  </a:lnTo>
                  <a:lnTo>
                    <a:pt x="409575" y="235744"/>
                  </a:lnTo>
                  <a:lnTo>
                    <a:pt x="345281" y="242888"/>
                  </a:lnTo>
                  <a:lnTo>
                    <a:pt x="250031" y="250031"/>
                  </a:lnTo>
                  <a:lnTo>
                    <a:pt x="188118" y="252413"/>
                  </a:lnTo>
                  <a:lnTo>
                    <a:pt x="135731" y="245269"/>
                  </a:lnTo>
                  <a:lnTo>
                    <a:pt x="92868" y="235744"/>
                  </a:lnTo>
                  <a:lnTo>
                    <a:pt x="40481" y="219075"/>
                  </a:lnTo>
                  <a:lnTo>
                    <a:pt x="0" y="200025"/>
                  </a:lnTo>
                  <a:lnTo>
                    <a:pt x="92868" y="400050"/>
                  </a:lnTo>
                  <a:lnTo>
                    <a:pt x="202406" y="404813"/>
                  </a:lnTo>
                  <a:lnTo>
                    <a:pt x="280987" y="402431"/>
                  </a:lnTo>
                  <a:lnTo>
                    <a:pt x="397668" y="388144"/>
                  </a:lnTo>
                  <a:lnTo>
                    <a:pt x="535781" y="364331"/>
                  </a:lnTo>
                  <a:lnTo>
                    <a:pt x="661987" y="338138"/>
                  </a:lnTo>
                  <a:lnTo>
                    <a:pt x="854868" y="292894"/>
                  </a:lnTo>
                  <a:lnTo>
                    <a:pt x="969168" y="266700"/>
                  </a:lnTo>
                  <a:lnTo>
                    <a:pt x="1143000" y="238125"/>
                  </a:lnTo>
                  <a:lnTo>
                    <a:pt x="1276350" y="219075"/>
                  </a:lnTo>
                  <a:lnTo>
                    <a:pt x="1423987" y="207169"/>
                  </a:lnTo>
                  <a:lnTo>
                    <a:pt x="1526381" y="204788"/>
                  </a:lnTo>
                  <a:lnTo>
                    <a:pt x="1540668" y="207169"/>
                  </a:lnTo>
                  <a:lnTo>
                    <a:pt x="1559718" y="214313"/>
                  </a:lnTo>
                  <a:lnTo>
                    <a:pt x="1576387" y="226219"/>
                  </a:lnTo>
                  <a:lnTo>
                    <a:pt x="1590675" y="242888"/>
                  </a:lnTo>
                  <a:lnTo>
                    <a:pt x="1909762" y="409575"/>
                  </a:lnTo>
                  <a:lnTo>
                    <a:pt x="1928812" y="392906"/>
                  </a:lnTo>
                  <a:lnTo>
                    <a:pt x="1940718" y="373856"/>
                  </a:lnTo>
                  <a:lnTo>
                    <a:pt x="1945481" y="354806"/>
                  </a:lnTo>
                  <a:lnTo>
                    <a:pt x="1947862" y="333375"/>
                  </a:lnTo>
                  <a:lnTo>
                    <a:pt x="1940718" y="304800"/>
                  </a:lnTo>
                  <a:lnTo>
                    <a:pt x="1919287" y="271463"/>
                  </a:lnTo>
                  <a:lnTo>
                    <a:pt x="1900237" y="245269"/>
                  </a:lnTo>
                  <a:lnTo>
                    <a:pt x="1854993" y="195263"/>
                  </a:lnTo>
                  <a:lnTo>
                    <a:pt x="1797843" y="145256"/>
                  </a:lnTo>
                  <a:lnTo>
                    <a:pt x="1724025" y="92869"/>
                  </a:lnTo>
                  <a:lnTo>
                    <a:pt x="1654968" y="52388"/>
                  </a:lnTo>
                  <a:lnTo>
                    <a:pt x="1595437" y="26194"/>
                  </a:lnTo>
                  <a:lnTo>
                    <a:pt x="1528762" y="2381"/>
                  </a:lnTo>
                  <a:lnTo>
                    <a:pt x="1507331" y="0"/>
                  </a:lnTo>
                  <a:lnTo>
                    <a:pt x="1473993" y="0"/>
                  </a:lnTo>
                  <a:lnTo>
                    <a:pt x="1407318" y="19050"/>
                  </a:lnTo>
                  <a:lnTo>
                    <a:pt x="1257300" y="54769"/>
                  </a:lnTo>
                  <a:lnTo>
                    <a:pt x="985837" y="114300"/>
                  </a:lnTo>
                  <a:lnTo>
                    <a:pt x="781050" y="159544"/>
                  </a:lnTo>
                  <a:lnTo>
                    <a:pt x="711993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5">
              <a:extLst>
                <a:ext uri="{FF2B5EF4-FFF2-40B4-BE49-F238E27FC236}">
                  <a16:creationId xmlns:a16="http://schemas.microsoft.com/office/drawing/2014/main" id="{606E9447-FBB4-41E2-9665-7BDD7359E32F}"/>
                </a:ext>
              </a:extLst>
            </p:cNvPr>
            <p:cNvSpPr/>
            <p:nvPr/>
          </p:nvSpPr>
          <p:spPr>
            <a:xfrm>
              <a:off x="6226175" y="3679826"/>
              <a:ext cx="1003300" cy="2354263"/>
            </a:xfrm>
            <a:custGeom>
              <a:avLst/>
              <a:gdLst>
                <a:gd name="connsiteX0" fmla="*/ 555372 w 1004157"/>
                <a:gd name="connsiteY0" fmla="*/ 835862 h 2210267"/>
                <a:gd name="connsiteX1" fmla="*/ 608665 w 1004157"/>
                <a:gd name="connsiteY1" fmla="*/ 628299 h 2210267"/>
                <a:gd name="connsiteX2" fmla="*/ 653544 w 1004157"/>
                <a:gd name="connsiteY2" fmla="*/ 415126 h 2210267"/>
                <a:gd name="connsiteX3" fmla="*/ 690008 w 1004157"/>
                <a:gd name="connsiteY3" fmla="*/ 227197 h 2210267"/>
                <a:gd name="connsiteX4" fmla="*/ 709642 w 1004157"/>
                <a:gd name="connsiteY4" fmla="*/ 78537 h 2210267"/>
                <a:gd name="connsiteX5" fmla="*/ 712447 w 1004157"/>
                <a:gd name="connsiteY5" fmla="*/ 50488 h 2210267"/>
                <a:gd name="connsiteX6" fmla="*/ 695617 w 1004157"/>
                <a:gd name="connsiteY6" fmla="*/ 0 h 2210267"/>
                <a:gd name="connsiteX7" fmla="*/ 1004157 w 1004157"/>
                <a:gd name="connsiteY7" fmla="*/ 50488 h 2210267"/>
                <a:gd name="connsiteX8" fmla="*/ 970498 w 1004157"/>
                <a:gd name="connsiteY8" fmla="*/ 109391 h 2210267"/>
                <a:gd name="connsiteX9" fmla="*/ 936840 w 1004157"/>
                <a:gd name="connsiteY9" fmla="*/ 168294 h 2210267"/>
                <a:gd name="connsiteX10" fmla="*/ 914400 w 1004157"/>
                <a:gd name="connsiteY10" fmla="*/ 224392 h 2210267"/>
                <a:gd name="connsiteX11" fmla="*/ 889156 w 1004157"/>
                <a:gd name="connsiteY11" fmla="*/ 353418 h 2210267"/>
                <a:gd name="connsiteX12" fmla="*/ 863912 w 1004157"/>
                <a:gd name="connsiteY12" fmla="*/ 485249 h 2210267"/>
                <a:gd name="connsiteX13" fmla="*/ 816228 w 1004157"/>
                <a:gd name="connsiteY13" fmla="*/ 687202 h 2210267"/>
                <a:gd name="connsiteX14" fmla="*/ 774155 w 1004157"/>
                <a:gd name="connsiteY14" fmla="*/ 875131 h 2210267"/>
                <a:gd name="connsiteX15" fmla="*/ 715252 w 1004157"/>
                <a:gd name="connsiteY15" fmla="*/ 1113548 h 2210267"/>
                <a:gd name="connsiteX16" fmla="*/ 659154 w 1004157"/>
                <a:gd name="connsiteY16" fmla="*/ 1309892 h 2210267"/>
                <a:gd name="connsiteX17" fmla="*/ 594641 w 1004157"/>
                <a:gd name="connsiteY17" fmla="*/ 1475381 h 2210267"/>
                <a:gd name="connsiteX18" fmla="*/ 482444 w 1004157"/>
                <a:gd name="connsiteY18" fmla="*/ 1750262 h 2210267"/>
                <a:gd name="connsiteX19" fmla="*/ 437566 w 1004157"/>
                <a:gd name="connsiteY19" fmla="*/ 1851239 h 2210267"/>
                <a:gd name="connsiteX20" fmla="*/ 384273 w 1004157"/>
                <a:gd name="connsiteY20" fmla="*/ 1957825 h 2210267"/>
                <a:gd name="connsiteX21" fmla="*/ 336589 w 1004157"/>
                <a:gd name="connsiteY21" fmla="*/ 2033558 h 2210267"/>
                <a:gd name="connsiteX22" fmla="*/ 319760 w 1004157"/>
                <a:gd name="connsiteY22" fmla="*/ 2067217 h 2210267"/>
                <a:gd name="connsiteX23" fmla="*/ 300125 w 1004157"/>
                <a:gd name="connsiteY23" fmla="*/ 2100876 h 2210267"/>
                <a:gd name="connsiteX24" fmla="*/ 272076 w 1004157"/>
                <a:gd name="connsiteY24" fmla="*/ 2134535 h 2210267"/>
                <a:gd name="connsiteX25" fmla="*/ 235613 w 1004157"/>
                <a:gd name="connsiteY25" fmla="*/ 2165389 h 2210267"/>
                <a:gd name="connsiteX26" fmla="*/ 187929 w 1004157"/>
                <a:gd name="connsiteY26" fmla="*/ 2190633 h 2210267"/>
                <a:gd name="connsiteX27" fmla="*/ 137441 w 1004157"/>
                <a:gd name="connsiteY27" fmla="*/ 2210267 h 2210267"/>
                <a:gd name="connsiteX28" fmla="*/ 112197 w 1004157"/>
                <a:gd name="connsiteY28" fmla="*/ 2210267 h 2210267"/>
                <a:gd name="connsiteX29" fmla="*/ 84147 w 1004157"/>
                <a:gd name="connsiteY29" fmla="*/ 2199047 h 2210267"/>
                <a:gd name="connsiteX30" fmla="*/ 67318 w 1004157"/>
                <a:gd name="connsiteY30" fmla="*/ 2182218 h 2210267"/>
                <a:gd name="connsiteX31" fmla="*/ 47684 w 1004157"/>
                <a:gd name="connsiteY31" fmla="*/ 2156974 h 2210267"/>
                <a:gd name="connsiteX32" fmla="*/ 30854 w 1004157"/>
                <a:gd name="connsiteY32" fmla="*/ 2128925 h 2210267"/>
                <a:gd name="connsiteX33" fmla="*/ 14025 w 1004157"/>
                <a:gd name="connsiteY33" fmla="*/ 2075631 h 2210267"/>
                <a:gd name="connsiteX34" fmla="*/ 0 w 1004157"/>
                <a:gd name="connsiteY34" fmla="*/ 2005509 h 2210267"/>
                <a:gd name="connsiteX35" fmla="*/ 0 w 1004157"/>
                <a:gd name="connsiteY35" fmla="*/ 1999899 h 2210267"/>
                <a:gd name="connsiteX36" fmla="*/ 193539 w 1004157"/>
                <a:gd name="connsiteY36" fmla="*/ 1750262 h 2210267"/>
                <a:gd name="connsiteX37" fmla="*/ 210368 w 1004157"/>
                <a:gd name="connsiteY37" fmla="*/ 1730628 h 2210267"/>
                <a:gd name="connsiteX38" fmla="*/ 252442 w 1004157"/>
                <a:gd name="connsiteY38" fmla="*/ 1666115 h 2210267"/>
                <a:gd name="connsiteX39" fmla="*/ 294516 w 1004157"/>
                <a:gd name="connsiteY39" fmla="*/ 1581968 h 2210267"/>
                <a:gd name="connsiteX40" fmla="*/ 409517 w 1004157"/>
                <a:gd name="connsiteY40" fmla="*/ 1309892 h 2210267"/>
                <a:gd name="connsiteX41" fmla="*/ 451590 w 1004157"/>
                <a:gd name="connsiteY41" fmla="*/ 1189281 h 2210267"/>
                <a:gd name="connsiteX42" fmla="*/ 496469 w 1004157"/>
                <a:gd name="connsiteY42" fmla="*/ 1046230 h 2210267"/>
                <a:gd name="connsiteX43" fmla="*/ 555372 w 1004157"/>
                <a:gd name="connsiteY43" fmla="*/ 835862 h 2210267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47917 w 1004157"/>
                <a:gd name="connsiteY6" fmla="*/ 0 h 2353095"/>
                <a:gd name="connsiteX7" fmla="*/ 1004157 w 1004157"/>
                <a:gd name="connsiteY7" fmla="*/ 193316 h 2353095"/>
                <a:gd name="connsiteX8" fmla="*/ 970498 w 1004157"/>
                <a:gd name="connsiteY8" fmla="*/ 252219 h 2353095"/>
                <a:gd name="connsiteX9" fmla="*/ 936840 w 1004157"/>
                <a:gd name="connsiteY9" fmla="*/ 311122 h 2353095"/>
                <a:gd name="connsiteX10" fmla="*/ 914400 w 1004157"/>
                <a:gd name="connsiteY10" fmla="*/ 367220 h 2353095"/>
                <a:gd name="connsiteX11" fmla="*/ 889156 w 1004157"/>
                <a:gd name="connsiteY11" fmla="*/ 496246 h 2353095"/>
                <a:gd name="connsiteX12" fmla="*/ 863912 w 1004157"/>
                <a:gd name="connsiteY12" fmla="*/ 628077 h 2353095"/>
                <a:gd name="connsiteX13" fmla="*/ 816228 w 1004157"/>
                <a:gd name="connsiteY13" fmla="*/ 830030 h 2353095"/>
                <a:gd name="connsiteX14" fmla="*/ 774155 w 1004157"/>
                <a:gd name="connsiteY14" fmla="*/ 1017959 h 2353095"/>
                <a:gd name="connsiteX15" fmla="*/ 715252 w 1004157"/>
                <a:gd name="connsiteY15" fmla="*/ 1256376 h 2353095"/>
                <a:gd name="connsiteX16" fmla="*/ 659154 w 1004157"/>
                <a:gd name="connsiteY16" fmla="*/ 1452720 h 2353095"/>
                <a:gd name="connsiteX17" fmla="*/ 594641 w 1004157"/>
                <a:gd name="connsiteY17" fmla="*/ 1618209 h 2353095"/>
                <a:gd name="connsiteX18" fmla="*/ 482444 w 1004157"/>
                <a:gd name="connsiteY18" fmla="*/ 1893090 h 2353095"/>
                <a:gd name="connsiteX19" fmla="*/ 437566 w 1004157"/>
                <a:gd name="connsiteY19" fmla="*/ 1994067 h 2353095"/>
                <a:gd name="connsiteX20" fmla="*/ 384273 w 1004157"/>
                <a:gd name="connsiteY20" fmla="*/ 2100653 h 2353095"/>
                <a:gd name="connsiteX21" fmla="*/ 336589 w 1004157"/>
                <a:gd name="connsiteY21" fmla="*/ 2176386 h 2353095"/>
                <a:gd name="connsiteX22" fmla="*/ 319760 w 1004157"/>
                <a:gd name="connsiteY22" fmla="*/ 2210045 h 2353095"/>
                <a:gd name="connsiteX23" fmla="*/ 300125 w 1004157"/>
                <a:gd name="connsiteY23" fmla="*/ 2243704 h 2353095"/>
                <a:gd name="connsiteX24" fmla="*/ 272076 w 1004157"/>
                <a:gd name="connsiteY24" fmla="*/ 2277363 h 2353095"/>
                <a:gd name="connsiteX25" fmla="*/ 235613 w 1004157"/>
                <a:gd name="connsiteY25" fmla="*/ 2308217 h 2353095"/>
                <a:gd name="connsiteX26" fmla="*/ 187929 w 1004157"/>
                <a:gd name="connsiteY26" fmla="*/ 2333461 h 2353095"/>
                <a:gd name="connsiteX27" fmla="*/ 137441 w 1004157"/>
                <a:gd name="connsiteY27" fmla="*/ 2353095 h 2353095"/>
                <a:gd name="connsiteX28" fmla="*/ 112197 w 1004157"/>
                <a:gd name="connsiteY28" fmla="*/ 2353095 h 2353095"/>
                <a:gd name="connsiteX29" fmla="*/ 84147 w 1004157"/>
                <a:gd name="connsiteY29" fmla="*/ 2341875 h 2353095"/>
                <a:gd name="connsiteX30" fmla="*/ 67318 w 1004157"/>
                <a:gd name="connsiteY30" fmla="*/ 2325046 h 2353095"/>
                <a:gd name="connsiteX31" fmla="*/ 47684 w 1004157"/>
                <a:gd name="connsiteY31" fmla="*/ 2299802 h 2353095"/>
                <a:gd name="connsiteX32" fmla="*/ 30854 w 1004157"/>
                <a:gd name="connsiteY32" fmla="*/ 2271753 h 2353095"/>
                <a:gd name="connsiteX33" fmla="*/ 14025 w 1004157"/>
                <a:gd name="connsiteY33" fmla="*/ 2218459 h 2353095"/>
                <a:gd name="connsiteX34" fmla="*/ 0 w 1004157"/>
                <a:gd name="connsiteY34" fmla="*/ 2148337 h 2353095"/>
                <a:gd name="connsiteX35" fmla="*/ 0 w 1004157"/>
                <a:gd name="connsiteY35" fmla="*/ 2142727 h 2353095"/>
                <a:gd name="connsiteX36" fmla="*/ 193539 w 1004157"/>
                <a:gd name="connsiteY36" fmla="*/ 1893090 h 2353095"/>
                <a:gd name="connsiteX37" fmla="*/ 210368 w 1004157"/>
                <a:gd name="connsiteY37" fmla="*/ 1873456 h 2353095"/>
                <a:gd name="connsiteX38" fmla="*/ 252442 w 1004157"/>
                <a:gd name="connsiteY38" fmla="*/ 1808943 h 2353095"/>
                <a:gd name="connsiteX39" fmla="*/ 294516 w 1004157"/>
                <a:gd name="connsiteY39" fmla="*/ 1724796 h 2353095"/>
                <a:gd name="connsiteX40" fmla="*/ 409517 w 1004157"/>
                <a:gd name="connsiteY40" fmla="*/ 1452720 h 2353095"/>
                <a:gd name="connsiteX41" fmla="*/ 451590 w 1004157"/>
                <a:gd name="connsiteY41" fmla="*/ 1332109 h 2353095"/>
                <a:gd name="connsiteX42" fmla="*/ 496469 w 1004157"/>
                <a:gd name="connsiteY42" fmla="*/ 1189058 h 2353095"/>
                <a:gd name="connsiteX43" fmla="*/ 555372 w 1004157"/>
                <a:gd name="connsiteY43" fmla="*/ 978690 h 2353095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84797 w 1004157"/>
                <a:gd name="connsiteY6" fmla="*/ 130134 h 2353095"/>
                <a:gd name="connsiteX7" fmla="*/ 647917 w 1004157"/>
                <a:gd name="connsiteY7" fmla="*/ 0 h 2353095"/>
                <a:gd name="connsiteX8" fmla="*/ 1004157 w 1004157"/>
                <a:gd name="connsiteY8" fmla="*/ 193316 h 2353095"/>
                <a:gd name="connsiteX9" fmla="*/ 970498 w 1004157"/>
                <a:gd name="connsiteY9" fmla="*/ 252219 h 2353095"/>
                <a:gd name="connsiteX10" fmla="*/ 936840 w 1004157"/>
                <a:gd name="connsiteY10" fmla="*/ 311122 h 2353095"/>
                <a:gd name="connsiteX11" fmla="*/ 914400 w 1004157"/>
                <a:gd name="connsiteY11" fmla="*/ 367220 h 2353095"/>
                <a:gd name="connsiteX12" fmla="*/ 889156 w 1004157"/>
                <a:gd name="connsiteY12" fmla="*/ 496246 h 2353095"/>
                <a:gd name="connsiteX13" fmla="*/ 863912 w 1004157"/>
                <a:gd name="connsiteY13" fmla="*/ 628077 h 2353095"/>
                <a:gd name="connsiteX14" fmla="*/ 816228 w 1004157"/>
                <a:gd name="connsiteY14" fmla="*/ 830030 h 2353095"/>
                <a:gd name="connsiteX15" fmla="*/ 774155 w 1004157"/>
                <a:gd name="connsiteY15" fmla="*/ 1017959 h 2353095"/>
                <a:gd name="connsiteX16" fmla="*/ 715252 w 1004157"/>
                <a:gd name="connsiteY16" fmla="*/ 1256376 h 2353095"/>
                <a:gd name="connsiteX17" fmla="*/ 659154 w 1004157"/>
                <a:gd name="connsiteY17" fmla="*/ 1452720 h 2353095"/>
                <a:gd name="connsiteX18" fmla="*/ 594641 w 1004157"/>
                <a:gd name="connsiteY18" fmla="*/ 1618209 h 2353095"/>
                <a:gd name="connsiteX19" fmla="*/ 482444 w 1004157"/>
                <a:gd name="connsiteY19" fmla="*/ 1893090 h 2353095"/>
                <a:gd name="connsiteX20" fmla="*/ 437566 w 1004157"/>
                <a:gd name="connsiteY20" fmla="*/ 1994067 h 2353095"/>
                <a:gd name="connsiteX21" fmla="*/ 384273 w 1004157"/>
                <a:gd name="connsiteY21" fmla="*/ 2100653 h 2353095"/>
                <a:gd name="connsiteX22" fmla="*/ 336589 w 1004157"/>
                <a:gd name="connsiteY22" fmla="*/ 2176386 h 2353095"/>
                <a:gd name="connsiteX23" fmla="*/ 319760 w 1004157"/>
                <a:gd name="connsiteY23" fmla="*/ 2210045 h 2353095"/>
                <a:gd name="connsiteX24" fmla="*/ 300125 w 1004157"/>
                <a:gd name="connsiteY24" fmla="*/ 2243704 h 2353095"/>
                <a:gd name="connsiteX25" fmla="*/ 272076 w 1004157"/>
                <a:gd name="connsiteY25" fmla="*/ 2277363 h 2353095"/>
                <a:gd name="connsiteX26" fmla="*/ 235613 w 1004157"/>
                <a:gd name="connsiteY26" fmla="*/ 2308217 h 2353095"/>
                <a:gd name="connsiteX27" fmla="*/ 187929 w 1004157"/>
                <a:gd name="connsiteY27" fmla="*/ 2333461 h 2353095"/>
                <a:gd name="connsiteX28" fmla="*/ 137441 w 1004157"/>
                <a:gd name="connsiteY28" fmla="*/ 2353095 h 2353095"/>
                <a:gd name="connsiteX29" fmla="*/ 112197 w 1004157"/>
                <a:gd name="connsiteY29" fmla="*/ 2353095 h 2353095"/>
                <a:gd name="connsiteX30" fmla="*/ 84147 w 1004157"/>
                <a:gd name="connsiteY30" fmla="*/ 2341875 h 2353095"/>
                <a:gd name="connsiteX31" fmla="*/ 67318 w 1004157"/>
                <a:gd name="connsiteY31" fmla="*/ 2325046 h 2353095"/>
                <a:gd name="connsiteX32" fmla="*/ 47684 w 1004157"/>
                <a:gd name="connsiteY32" fmla="*/ 2299802 h 2353095"/>
                <a:gd name="connsiteX33" fmla="*/ 30854 w 1004157"/>
                <a:gd name="connsiteY33" fmla="*/ 2271753 h 2353095"/>
                <a:gd name="connsiteX34" fmla="*/ 14025 w 1004157"/>
                <a:gd name="connsiteY34" fmla="*/ 2218459 h 2353095"/>
                <a:gd name="connsiteX35" fmla="*/ 0 w 1004157"/>
                <a:gd name="connsiteY35" fmla="*/ 2148337 h 2353095"/>
                <a:gd name="connsiteX36" fmla="*/ 0 w 1004157"/>
                <a:gd name="connsiteY36" fmla="*/ 2142727 h 2353095"/>
                <a:gd name="connsiteX37" fmla="*/ 193539 w 1004157"/>
                <a:gd name="connsiteY37" fmla="*/ 1893090 h 2353095"/>
                <a:gd name="connsiteX38" fmla="*/ 210368 w 1004157"/>
                <a:gd name="connsiteY38" fmla="*/ 1873456 h 2353095"/>
                <a:gd name="connsiteX39" fmla="*/ 252442 w 1004157"/>
                <a:gd name="connsiteY39" fmla="*/ 1808943 h 2353095"/>
                <a:gd name="connsiteX40" fmla="*/ 294516 w 1004157"/>
                <a:gd name="connsiteY40" fmla="*/ 1724796 h 2353095"/>
                <a:gd name="connsiteX41" fmla="*/ 409517 w 1004157"/>
                <a:gd name="connsiteY41" fmla="*/ 1452720 h 2353095"/>
                <a:gd name="connsiteX42" fmla="*/ 451590 w 1004157"/>
                <a:gd name="connsiteY42" fmla="*/ 1332109 h 2353095"/>
                <a:gd name="connsiteX43" fmla="*/ 496469 w 1004157"/>
                <a:gd name="connsiteY43" fmla="*/ 1189058 h 2353095"/>
                <a:gd name="connsiteX44" fmla="*/ 555372 w 1004157"/>
                <a:gd name="connsiteY44" fmla="*/ 978690 h 2353095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84797 w 1004157"/>
                <a:gd name="connsiteY6" fmla="*/ 130134 h 2353095"/>
                <a:gd name="connsiteX7" fmla="*/ 600216 w 1004157"/>
                <a:gd name="connsiteY7" fmla="*/ 0 h 2353095"/>
                <a:gd name="connsiteX8" fmla="*/ 1004157 w 1004157"/>
                <a:gd name="connsiteY8" fmla="*/ 193316 h 2353095"/>
                <a:gd name="connsiteX9" fmla="*/ 970498 w 1004157"/>
                <a:gd name="connsiteY9" fmla="*/ 252219 h 2353095"/>
                <a:gd name="connsiteX10" fmla="*/ 936840 w 1004157"/>
                <a:gd name="connsiteY10" fmla="*/ 311122 h 2353095"/>
                <a:gd name="connsiteX11" fmla="*/ 914400 w 1004157"/>
                <a:gd name="connsiteY11" fmla="*/ 367220 h 2353095"/>
                <a:gd name="connsiteX12" fmla="*/ 889156 w 1004157"/>
                <a:gd name="connsiteY12" fmla="*/ 496246 h 2353095"/>
                <a:gd name="connsiteX13" fmla="*/ 863912 w 1004157"/>
                <a:gd name="connsiteY13" fmla="*/ 628077 h 2353095"/>
                <a:gd name="connsiteX14" fmla="*/ 816228 w 1004157"/>
                <a:gd name="connsiteY14" fmla="*/ 830030 h 2353095"/>
                <a:gd name="connsiteX15" fmla="*/ 774155 w 1004157"/>
                <a:gd name="connsiteY15" fmla="*/ 1017959 h 2353095"/>
                <a:gd name="connsiteX16" fmla="*/ 715252 w 1004157"/>
                <a:gd name="connsiteY16" fmla="*/ 1256376 h 2353095"/>
                <a:gd name="connsiteX17" fmla="*/ 659154 w 1004157"/>
                <a:gd name="connsiteY17" fmla="*/ 1452720 h 2353095"/>
                <a:gd name="connsiteX18" fmla="*/ 594641 w 1004157"/>
                <a:gd name="connsiteY18" fmla="*/ 1618209 h 2353095"/>
                <a:gd name="connsiteX19" fmla="*/ 482444 w 1004157"/>
                <a:gd name="connsiteY19" fmla="*/ 1893090 h 2353095"/>
                <a:gd name="connsiteX20" fmla="*/ 437566 w 1004157"/>
                <a:gd name="connsiteY20" fmla="*/ 1994067 h 2353095"/>
                <a:gd name="connsiteX21" fmla="*/ 384273 w 1004157"/>
                <a:gd name="connsiteY21" fmla="*/ 2100653 h 2353095"/>
                <a:gd name="connsiteX22" fmla="*/ 336589 w 1004157"/>
                <a:gd name="connsiteY22" fmla="*/ 2176386 h 2353095"/>
                <a:gd name="connsiteX23" fmla="*/ 319760 w 1004157"/>
                <a:gd name="connsiteY23" fmla="*/ 2210045 h 2353095"/>
                <a:gd name="connsiteX24" fmla="*/ 300125 w 1004157"/>
                <a:gd name="connsiteY24" fmla="*/ 2243704 h 2353095"/>
                <a:gd name="connsiteX25" fmla="*/ 272076 w 1004157"/>
                <a:gd name="connsiteY25" fmla="*/ 2277363 h 2353095"/>
                <a:gd name="connsiteX26" fmla="*/ 235613 w 1004157"/>
                <a:gd name="connsiteY26" fmla="*/ 2308217 h 2353095"/>
                <a:gd name="connsiteX27" fmla="*/ 187929 w 1004157"/>
                <a:gd name="connsiteY27" fmla="*/ 2333461 h 2353095"/>
                <a:gd name="connsiteX28" fmla="*/ 137441 w 1004157"/>
                <a:gd name="connsiteY28" fmla="*/ 2353095 h 2353095"/>
                <a:gd name="connsiteX29" fmla="*/ 112197 w 1004157"/>
                <a:gd name="connsiteY29" fmla="*/ 2353095 h 2353095"/>
                <a:gd name="connsiteX30" fmla="*/ 84147 w 1004157"/>
                <a:gd name="connsiteY30" fmla="*/ 2341875 h 2353095"/>
                <a:gd name="connsiteX31" fmla="*/ 67318 w 1004157"/>
                <a:gd name="connsiteY31" fmla="*/ 2325046 h 2353095"/>
                <a:gd name="connsiteX32" fmla="*/ 47684 w 1004157"/>
                <a:gd name="connsiteY32" fmla="*/ 2299802 h 2353095"/>
                <a:gd name="connsiteX33" fmla="*/ 30854 w 1004157"/>
                <a:gd name="connsiteY33" fmla="*/ 2271753 h 2353095"/>
                <a:gd name="connsiteX34" fmla="*/ 14025 w 1004157"/>
                <a:gd name="connsiteY34" fmla="*/ 2218459 h 2353095"/>
                <a:gd name="connsiteX35" fmla="*/ 0 w 1004157"/>
                <a:gd name="connsiteY35" fmla="*/ 2148337 h 2353095"/>
                <a:gd name="connsiteX36" fmla="*/ 0 w 1004157"/>
                <a:gd name="connsiteY36" fmla="*/ 2142727 h 2353095"/>
                <a:gd name="connsiteX37" fmla="*/ 193539 w 1004157"/>
                <a:gd name="connsiteY37" fmla="*/ 1893090 h 2353095"/>
                <a:gd name="connsiteX38" fmla="*/ 210368 w 1004157"/>
                <a:gd name="connsiteY38" fmla="*/ 1873456 h 2353095"/>
                <a:gd name="connsiteX39" fmla="*/ 252442 w 1004157"/>
                <a:gd name="connsiteY39" fmla="*/ 1808943 h 2353095"/>
                <a:gd name="connsiteX40" fmla="*/ 294516 w 1004157"/>
                <a:gd name="connsiteY40" fmla="*/ 1724796 h 2353095"/>
                <a:gd name="connsiteX41" fmla="*/ 409517 w 1004157"/>
                <a:gd name="connsiteY41" fmla="*/ 1452720 h 2353095"/>
                <a:gd name="connsiteX42" fmla="*/ 451590 w 1004157"/>
                <a:gd name="connsiteY42" fmla="*/ 1332109 h 2353095"/>
                <a:gd name="connsiteX43" fmla="*/ 496469 w 1004157"/>
                <a:gd name="connsiteY43" fmla="*/ 1189058 h 2353095"/>
                <a:gd name="connsiteX44" fmla="*/ 555372 w 1004157"/>
                <a:gd name="connsiteY44" fmla="*/ 978690 h 2353095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24015 w 1004157"/>
                <a:gd name="connsiteY7" fmla="*/ 0 h 2353119"/>
                <a:gd name="connsiteX8" fmla="*/ 1004157 w 1004157"/>
                <a:gd name="connsiteY8" fmla="*/ 193340 h 2353119"/>
                <a:gd name="connsiteX9" fmla="*/ 970498 w 1004157"/>
                <a:gd name="connsiteY9" fmla="*/ 252243 h 2353119"/>
                <a:gd name="connsiteX10" fmla="*/ 936840 w 1004157"/>
                <a:gd name="connsiteY10" fmla="*/ 311146 h 2353119"/>
                <a:gd name="connsiteX11" fmla="*/ 914400 w 1004157"/>
                <a:gd name="connsiteY11" fmla="*/ 367244 h 2353119"/>
                <a:gd name="connsiteX12" fmla="*/ 889156 w 1004157"/>
                <a:gd name="connsiteY12" fmla="*/ 496270 h 2353119"/>
                <a:gd name="connsiteX13" fmla="*/ 863912 w 1004157"/>
                <a:gd name="connsiteY13" fmla="*/ 628101 h 2353119"/>
                <a:gd name="connsiteX14" fmla="*/ 816228 w 1004157"/>
                <a:gd name="connsiteY14" fmla="*/ 830054 h 2353119"/>
                <a:gd name="connsiteX15" fmla="*/ 774155 w 1004157"/>
                <a:gd name="connsiteY15" fmla="*/ 1017983 h 2353119"/>
                <a:gd name="connsiteX16" fmla="*/ 715252 w 1004157"/>
                <a:gd name="connsiteY16" fmla="*/ 1256400 h 2353119"/>
                <a:gd name="connsiteX17" fmla="*/ 659154 w 1004157"/>
                <a:gd name="connsiteY17" fmla="*/ 1452744 h 2353119"/>
                <a:gd name="connsiteX18" fmla="*/ 594641 w 1004157"/>
                <a:gd name="connsiteY18" fmla="*/ 1618233 h 2353119"/>
                <a:gd name="connsiteX19" fmla="*/ 482444 w 1004157"/>
                <a:gd name="connsiteY19" fmla="*/ 1893114 h 2353119"/>
                <a:gd name="connsiteX20" fmla="*/ 437566 w 1004157"/>
                <a:gd name="connsiteY20" fmla="*/ 1994091 h 2353119"/>
                <a:gd name="connsiteX21" fmla="*/ 384273 w 1004157"/>
                <a:gd name="connsiteY21" fmla="*/ 2100677 h 2353119"/>
                <a:gd name="connsiteX22" fmla="*/ 336589 w 1004157"/>
                <a:gd name="connsiteY22" fmla="*/ 2176410 h 2353119"/>
                <a:gd name="connsiteX23" fmla="*/ 319760 w 1004157"/>
                <a:gd name="connsiteY23" fmla="*/ 2210069 h 2353119"/>
                <a:gd name="connsiteX24" fmla="*/ 300125 w 1004157"/>
                <a:gd name="connsiteY24" fmla="*/ 2243728 h 2353119"/>
                <a:gd name="connsiteX25" fmla="*/ 272076 w 1004157"/>
                <a:gd name="connsiteY25" fmla="*/ 2277387 h 2353119"/>
                <a:gd name="connsiteX26" fmla="*/ 235613 w 1004157"/>
                <a:gd name="connsiteY26" fmla="*/ 2308241 h 2353119"/>
                <a:gd name="connsiteX27" fmla="*/ 187929 w 1004157"/>
                <a:gd name="connsiteY27" fmla="*/ 2333485 h 2353119"/>
                <a:gd name="connsiteX28" fmla="*/ 137441 w 1004157"/>
                <a:gd name="connsiteY28" fmla="*/ 2353119 h 2353119"/>
                <a:gd name="connsiteX29" fmla="*/ 112197 w 1004157"/>
                <a:gd name="connsiteY29" fmla="*/ 2353119 h 2353119"/>
                <a:gd name="connsiteX30" fmla="*/ 84147 w 1004157"/>
                <a:gd name="connsiteY30" fmla="*/ 2341899 h 2353119"/>
                <a:gd name="connsiteX31" fmla="*/ 67318 w 1004157"/>
                <a:gd name="connsiteY31" fmla="*/ 2325070 h 2353119"/>
                <a:gd name="connsiteX32" fmla="*/ 47684 w 1004157"/>
                <a:gd name="connsiteY32" fmla="*/ 2299826 h 2353119"/>
                <a:gd name="connsiteX33" fmla="*/ 30854 w 1004157"/>
                <a:gd name="connsiteY33" fmla="*/ 2271777 h 2353119"/>
                <a:gd name="connsiteX34" fmla="*/ 14025 w 1004157"/>
                <a:gd name="connsiteY34" fmla="*/ 2218483 h 2353119"/>
                <a:gd name="connsiteX35" fmla="*/ 0 w 1004157"/>
                <a:gd name="connsiteY35" fmla="*/ 2148361 h 2353119"/>
                <a:gd name="connsiteX36" fmla="*/ 0 w 1004157"/>
                <a:gd name="connsiteY36" fmla="*/ 2142751 h 2353119"/>
                <a:gd name="connsiteX37" fmla="*/ 193539 w 1004157"/>
                <a:gd name="connsiteY37" fmla="*/ 1893114 h 2353119"/>
                <a:gd name="connsiteX38" fmla="*/ 210368 w 1004157"/>
                <a:gd name="connsiteY38" fmla="*/ 1873480 h 2353119"/>
                <a:gd name="connsiteX39" fmla="*/ 252442 w 1004157"/>
                <a:gd name="connsiteY39" fmla="*/ 1808967 h 2353119"/>
                <a:gd name="connsiteX40" fmla="*/ 294516 w 1004157"/>
                <a:gd name="connsiteY40" fmla="*/ 1724820 h 2353119"/>
                <a:gd name="connsiteX41" fmla="*/ 409517 w 1004157"/>
                <a:gd name="connsiteY41" fmla="*/ 1452744 h 2353119"/>
                <a:gd name="connsiteX42" fmla="*/ 451590 w 1004157"/>
                <a:gd name="connsiteY42" fmla="*/ 1332133 h 2353119"/>
                <a:gd name="connsiteX43" fmla="*/ 496469 w 1004157"/>
                <a:gd name="connsiteY43" fmla="*/ 1189082 h 2353119"/>
                <a:gd name="connsiteX44" fmla="*/ 555372 w 1004157"/>
                <a:gd name="connsiteY44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24016 w 1004157"/>
                <a:gd name="connsiteY7" fmla="*/ 0 h 2353119"/>
                <a:gd name="connsiteX8" fmla="*/ 1004157 w 1004157"/>
                <a:gd name="connsiteY8" fmla="*/ 193340 h 2353119"/>
                <a:gd name="connsiteX9" fmla="*/ 970498 w 1004157"/>
                <a:gd name="connsiteY9" fmla="*/ 252243 h 2353119"/>
                <a:gd name="connsiteX10" fmla="*/ 936840 w 1004157"/>
                <a:gd name="connsiteY10" fmla="*/ 311146 h 2353119"/>
                <a:gd name="connsiteX11" fmla="*/ 914400 w 1004157"/>
                <a:gd name="connsiteY11" fmla="*/ 367244 h 2353119"/>
                <a:gd name="connsiteX12" fmla="*/ 889156 w 1004157"/>
                <a:gd name="connsiteY12" fmla="*/ 496270 h 2353119"/>
                <a:gd name="connsiteX13" fmla="*/ 863912 w 1004157"/>
                <a:gd name="connsiteY13" fmla="*/ 628101 h 2353119"/>
                <a:gd name="connsiteX14" fmla="*/ 816228 w 1004157"/>
                <a:gd name="connsiteY14" fmla="*/ 830054 h 2353119"/>
                <a:gd name="connsiteX15" fmla="*/ 774155 w 1004157"/>
                <a:gd name="connsiteY15" fmla="*/ 1017983 h 2353119"/>
                <a:gd name="connsiteX16" fmla="*/ 715252 w 1004157"/>
                <a:gd name="connsiteY16" fmla="*/ 1256400 h 2353119"/>
                <a:gd name="connsiteX17" fmla="*/ 659154 w 1004157"/>
                <a:gd name="connsiteY17" fmla="*/ 1452744 h 2353119"/>
                <a:gd name="connsiteX18" fmla="*/ 594641 w 1004157"/>
                <a:gd name="connsiteY18" fmla="*/ 1618233 h 2353119"/>
                <a:gd name="connsiteX19" fmla="*/ 482444 w 1004157"/>
                <a:gd name="connsiteY19" fmla="*/ 1893114 h 2353119"/>
                <a:gd name="connsiteX20" fmla="*/ 437566 w 1004157"/>
                <a:gd name="connsiteY20" fmla="*/ 1994091 h 2353119"/>
                <a:gd name="connsiteX21" fmla="*/ 384273 w 1004157"/>
                <a:gd name="connsiteY21" fmla="*/ 2100677 h 2353119"/>
                <a:gd name="connsiteX22" fmla="*/ 336589 w 1004157"/>
                <a:gd name="connsiteY22" fmla="*/ 2176410 h 2353119"/>
                <a:gd name="connsiteX23" fmla="*/ 319760 w 1004157"/>
                <a:gd name="connsiteY23" fmla="*/ 2210069 h 2353119"/>
                <a:gd name="connsiteX24" fmla="*/ 300125 w 1004157"/>
                <a:gd name="connsiteY24" fmla="*/ 2243728 h 2353119"/>
                <a:gd name="connsiteX25" fmla="*/ 272076 w 1004157"/>
                <a:gd name="connsiteY25" fmla="*/ 2277387 h 2353119"/>
                <a:gd name="connsiteX26" fmla="*/ 235613 w 1004157"/>
                <a:gd name="connsiteY26" fmla="*/ 2308241 h 2353119"/>
                <a:gd name="connsiteX27" fmla="*/ 187929 w 1004157"/>
                <a:gd name="connsiteY27" fmla="*/ 2333485 h 2353119"/>
                <a:gd name="connsiteX28" fmla="*/ 137441 w 1004157"/>
                <a:gd name="connsiteY28" fmla="*/ 2353119 h 2353119"/>
                <a:gd name="connsiteX29" fmla="*/ 112197 w 1004157"/>
                <a:gd name="connsiteY29" fmla="*/ 2353119 h 2353119"/>
                <a:gd name="connsiteX30" fmla="*/ 84147 w 1004157"/>
                <a:gd name="connsiteY30" fmla="*/ 2341899 h 2353119"/>
                <a:gd name="connsiteX31" fmla="*/ 67318 w 1004157"/>
                <a:gd name="connsiteY31" fmla="*/ 2325070 h 2353119"/>
                <a:gd name="connsiteX32" fmla="*/ 47684 w 1004157"/>
                <a:gd name="connsiteY32" fmla="*/ 2299826 h 2353119"/>
                <a:gd name="connsiteX33" fmla="*/ 30854 w 1004157"/>
                <a:gd name="connsiteY33" fmla="*/ 2271777 h 2353119"/>
                <a:gd name="connsiteX34" fmla="*/ 14025 w 1004157"/>
                <a:gd name="connsiteY34" fmla="*/ 2218483 h 2353119"/>
                <a:gd name="connsiteX35" fmla="*/ 0 w 1004157"/>
                <a:gd name="connsiteY35" fmla="*/ 2148361 h 2353119"/>
                <a:gd name="connsiteX36" fmla="*/ 0 w 1004157"/>
                <a:gd name="connsiteY36" fmla="*/ 2142751 h 2353119"/>
                <a:gd name="connsiteX37" fmla="*/ 193539 w 1004157"/>
                <a:gd name="connsiteY37" fmla="*/ 1893114 h 2353119"/>
                <a:gd name="connsiteX38" fmla="*/ 210368 w 1004157"/>
                <a:gd name="connsiteY38" fmla="*/ 1873480 h 2353119"/>
                <a:gd name="connsiteX39" fmla="*/ 252442 w 1004157"/>
                <a:gd name="connsiteY39" fmla="*/ 1808967 h 2353119"/>
                <a:gd name="connsiteX40" fmla="*/ 294516 w 1004157"/>
                <a:gd name="connsiteY40" fmla="*/ 1724820 h 2353119"/>
                <a:gd name="connsiteX41" fmla="*/ 409517 w 1004157"/>
                <a:gd name="connsiteY41" fmla="*/ 1452744 h 2353119"/>
                <a:gd name="connsiteX42" fmla="*/ 451590 w 1004157"/>
                <a:gd name="connsiteY42" fmla="*/ 1332133 h 2353119"/>
                <a:gd name="connsiteX43" fmla="*/ 496469 w 1004157"/>
                <a:gd name="connsiteY43" fmla="*/ 1189082 h 2353119"/>
                <a:gd name="connsiteX44" fmla="*/ 555372 w 1004157"/>
                <a:gd name="connsiteY44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63347 w 1004157"/>
                <a:gd name="connsiteY7" fmla="*/ 87318 h 2353119"/>
                <a:gd name="connsiteX8" fmla="*/ 624016 w 1004157"/>
                <a:gd name="connsiteY8" fmla="*/ 0 h 2353119"/>
                <a:gd name="connsiteX9" fmla="*/ 1004157 w 1004157"/>
                <a:gd name="connsiteY9" fmla="*/ 193340 h 2353119"/>
                <a:gd name="connsiteX10" fmla="*/ 970498 w 1004157"/>
                <a:gd name="connsiteY10" fmla="*/ 252243 h 2353119"/>
                <a:gd name="connsiteX11" fmla="*/ 936840 w 1004157"/>
                <a:gd name="connsiteY11" fmla="*/ 311146 h 2353119"/>
                <a:gd name="connsiteX12" fmla="*/ 914400 w 1004157"/>
                <a:gd name="connsiteY12" fmla="*/ 367244 h 2353119"/>
                <a:gd name="connsiteX13" fmla="*/ 889156 w 1004157"/>
                <a:gd name="connsiteY13" fmla="*/ 496270 h 2353119"/>
                <a:gd name="connsiteX14" fmla="*/ 863912 w 1004157"/>
                <a:gd name="connsiteY14" fmla="*/ 628101 h 2353119"/>
                <a:gd name="connsiteX15" fmla="*/ 816228 w 1004157"/>
                <a:gd name="connsiteY15" fmla="*/ 830054 h 2353119"/>
                <a:gd name="connsiteX16" fmla="*/ 774155 w 1004157"/>
                <a:gd name="connsiteY16" fmla="*/ 1017983 h 2353119"/>
                <a:gd name="connsiteX17" fmla="*/ 715252 w 1004157"/>
                <a:gd name="connsiteY17" fmla="*/ 1256400 h 2353119"/>
                <a:gd name="connsiteX18" fmla="*/ 659154 w 1004157"/>
                <a:gd name="connsiteY18" fmla="*/ 1452744 h 2353119"/>
                <a:gd name="connsiteX19" fmla="*/ 594641 w 1004157"/>
                <a:gd name="connsiteY19" fmla="*/ 1618233 h 2353119"/>
                <a:gd name="connsiteX20" fmla="*/ 482444 w 1004157"/>
                <a:gd name="connsiteY20" fmla="*/ 1893114 h 2353119"/>
                <a:gd name="connsiteX21" fmla="*/ 437566 w 1004157"/>
                <a:gd name="connsiteY21" fmla="*/ 1994091 h 2353119"/>
                <a:gd name="connsiteX22" fmla="*/ 384273 w 1004157"/>
                <a:gd name="connsiteY22" fmla="*/ 2100677 h 2353119"/>
                <a:gd name="connsiteX23" fmla="*/ 336589 w 1004157"/>
                <a:gd name="connsiteY23" fmla="*/ 2176410 h 2353119"/>
                <a:gd name="connsiteX24" fmla="*/ 319760 w 1004157"/>
                <a:gd name="connsiteY24" fmla="*/ 2210069 h 2353119"/>
                <a:gd name="connsiteX25" fmla="*/ 300125 w 1004157"/>
                <a:gd name="connsiteY25" fmla="*/ 2243728 h 2353119"/>
                <a:gd name="connsiteX26" fmla="*/ 272076 w 1004157"/>
                <a:gd name="connsiteY26" fmla="*/ 2277387 h 2353119"/>
                <a:gd name="connsiteX27" fmla="*/ 235613 w 1004157"/>
                <a:gd name="connsiteY27" fmla="*/ 2308241 h 2353119"/>
                <a:gd name="connsiteX28" fmla="*/ 187929 w 1004157"/>
                <a:gd name="connsiteY28" fmla="*/ 2333485 h 2353119"/>
                <a:gd name="connsiteX29" fmla="*/ 137441 w 1004157"/>
                <a:gd name="connsiteY29" fmla="*/ 2353119 h 2353119"/>
                <a:gd name="connsiteX30" fmla="*/ 112197 w 1004157"/>
                <a:gd name="connsiteY30" fmla="*/ 2353119 h 2353119"/>
                <a:gd name="connsiteX31" fmla="*/ 84147 w 1004157"/>
                <a:gd name="connsiteY31" fmla="*/ 2341899 h 2353119"/>
                <a:gd name="connsiteX32" fmla="*/ 67318 w 1004157"/>
                <a:gd name="connsiteY32" fmla="*/ 2325070 h 2353119"/>
                <a:gd name="connsiteX33" fmla="*/ 47684 w 1004157"/>
                <a:gd name="connsiteY33" fmla="*/ 2299826 h 2353119"/>
                <a:gd name="connsiteX34" fmla="*/ 30854 w 1004157"/>
                <a:gd name="connsiteY34" fmla="*/ 2271777 h 2353119"/>
                <a:gd name="connsiteX35" fmla="*/ 14025 w 1004157"/>
                <a:gd name="connsiteY35" fmla="*/ 2218483 h 2353119"/>
                <a:gd name="connsiteX36" fmla="*/ 0 w 1004157"/>
                <a:gd name="connsiteY36" fmla="*/ 2148361 h 2353119"/>
                <a:gd name="connsiteX37" fmla="*/ 0 w 1004157"/>
                <a:gd name="connsiteY37" fmla="*/ 2142751 h 2353119"/>
                <a:gd name="connsiteX38" fmla="*/ 193539 w 1004157"/>
                <a:gd name="connsiteY38" fmla="*/ 1893114 h 2353119"/>
                <a:gd name="connsiteX39" fmla="*/ 210368 w 1004157"/>
                <a:gd name="connsiteY39" fmla="*/ 1873480 h 2353119"/>
                <a:gd name="connsiteX40" fmla="*/ 252442 w 1004157"/>
                <a:gd name="connsiteY40" fmla="*/ 1808967 h 2353119"/>
                <a:gd name="connsiteX41" fmla="*/ 294516 w 1004157"/>
                <a:gd name="connsiteY41" fmla="*/ 1724820 h 2353119"/>
                <a:gd name="connsiteX42" fmla="*/ 409517 w 1004157"/>
                <a:gd name="connsiteY42" fmla="*/ 1452744 h 2353119"/>
                <a:gd name="connsiteX43" fmla="*/ 451590 w 1004157"/>
                <a:gd name="connsiteY43" fmla="*/ 1332133 h 2353119"/>
                <a:gd name="connsiteX44" fmla="*/ 496469 w 1004157"/>
                <a:gd name="connsiteY44" fmla="*/ 1189082 h 2353119"/>
                <a:gd name="connsiteX45" fmla="*/ 555372 w 1004157"/>
                <a:gd name="connsiteY45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63347 w 1004157"/>
                <a:gd name="connsiteY7" fmla="*/ 87318 h 2353119"/>
                <a:gd name="connsiteX8" fmla="*/ 624016 w 1004157"/>
                <a:gd name="connsiteY8" fmla="*/ 0 h 2353119"/>
                <a:gd name="connsiteX9" fmla="*/ 1004157 w 1004157"/>
                <a:gd name="connsiteY9" fmla="*/ 193340 h 2353119"/>
                <a:gd name="connsiteX10" fmla="*/ 970498 w 1004157"/>
                <a:gd name="connsiteY10" fmla="*/ 252243 h 2353119"/>
                <a:gd name="connsiteX11" fmla="*/ 936840 w 1004157"/>
                <a:gd name="connsiteY11" fmla="*/ 311146 h 2353119"/>
                <a:gd name="connsiteX12" fmla="*/ 914400 w 1004157"/>
                <a:gd name="connsiteY12" fmla="*/ 367244 h 2353119"/>
                <a:gd name="connsiteX13" fmla="*/ 889156 w 1004157"/>
                <a:gd name="connsiteY13" fmla="*/ 496270 h 2353119"/>
                <a:gd name="connsiteX14" fmla="*/ 863912 w 1004157"/>
                <a:gd name="connsiteY14" fmla="*/ 628101 h 2353119"/>
                <a:gd name="connsiteX15" fmla="*/ 816228 w 1004157"/>
                <a:gd name="connsiteY15" fmla="*/ 830054 h 2353119"/>
                <a:gd name="connsiteX16" fmla="*/ 774155 w 1004157"/>
                <a:gd name="connsiteY16" fmla="*/ 1017983 h 2353119"/>
                <a:gd name="connsiteX17" fmla="*/ 715252 w 1004157"/>
                <a:gd name="connsiteY17" fmla="*/ 1256400 h 2353119"/>
                <a:gd name="connsiteX18" fmla="*/ 659154 w 1004157"/>
                <a:gd name="connsiteY18" fmla="*/ 1452744 h 2353119"/>
                <a:gd name="connsiteX19" fmla="*/ 594641 w 1004157"/>
                <a:gd name="connsiteY19" fmla="*/ 1618233 h 2353119"/>
                <a:gd name="connsiteX20" fmla="*/ 482444 w 1004157"/>
                <a:gd name="connsiteY20" fmla="*/ 1893114 h 2353119"/>
                <a:gd name="connsiteX21" fmla="*/ 437566 w 1004157"/>
                <a:gd name="connsiteY21" fmla="*/ 1994091 h 2353119"/>
                <a:gd name="connsiteX22" fmla="*/ 384273 w 1004157"/>
                <a:gd name="connsiteY22" fmla="*/ 2100677 h 2353119"/>
                <a:gd name="connsiteX23" fmla="*/ 336589 w 1004157"/>
                <a:gd name="connsiteY23" fmla="*/ 2176410 h 2353119"/>
                <a:gd name="connsiteX24" fmla="*/ 319760 w 1004157"/>
                <a:gd name="connsiteY24" fmla="*/ 2210069 h 2353119"/>
                <a:gd name="connsiteX25" fmla="*/ 300125 w 1004157"/>
                <a:gd name="connsiteY25" fmla="*/ 2243728 h 2353119"/>
                <a:gd name="connsiteX26" fmla="*/ 272076 w 1004157"/>
                <a:gd name="connsiteY26" fmla="*/ 2277387 h 2353119"/>
                <a:gd name="connsiteX27" fmla="*/ 235613 w 1004157"/>
                <a:gd name="connsiteY27" fmla="*/ 2308241 h 2353119"/>
                <a:gd name="connsiteX28" fmla="*/ 187929 w 1004157"/>
                <a:gd name="connsiteY28" fmla="*/ 2333485 h 2353119"/>
                <a:gd name="connsiteX29" fmla="*/ 137441 w 1004157"/>
                <a:gd name="connsiteY29" fmla="*/ 2353119 h 2353119"/>
                <a:gd name="connsiteX30" fmla="*/ 112197 w 1004157"/>
                <a:gd name="connsiteY30" fmla="*/ 2353119 h 2353119"/>
                <a:gd name="connsiteX31" fmla="*/ 84147 w 1004157"/>
                <a:gd name="connsiteY31" fmla="*/ 2341899 h 2353119"/>
                <a:gd name="connsiteX32" fmla="*/ 67318 w 1004157"/>
                <a:gd name="connsiteY32" fmla="*/ 2325070 h 2353119"/>
                <a:gd name="connsiteX33" fmla="*/ 47684 w 1004157"/>
                <a:gd name="connsiteY33" fmla="*/ 2299826 h 2353119"/>
                <a:gd name="connsiteX34" fmla="*/ 30854 w 1004157"/>
                <a:gd name="connsiteY34" fmla="*/ 2271777 h 2353119"/>
                <a:gd name="connsiteX35" fmla="*/ 14025 w 1004157"/>
                <a:gd name="connsiteY35" fmla="*/ 2218483 h 2353119"/>
                <a:gd name="connsiteX36" fmla="*/ 0 w 1004157"/>
                <a:gd name="connsiteY36" fmla="*/ 2148361 h 2353119"/>
                <a:gd name="connsiteX37" fmla="*/ 0 w 1004157"/>
                <a:gd name="connsiteY37" fmla="*/ 2142751 h 2353119"/>
                <a:gd name="connsiteX38" fmla="*/ 193539 w 1004157"/>
                <a:gd name="connsiteY38" fmla="*/ 1893114 h 2353119"/>
                <a:gd name="connsiteX39" fmla="*/ 210368 w 1004157"/>
                <a:gd name="connsiteY39" fmla="*/ 1873480 h 2353119"/>
                <a:gd name="connsiteX40" fmla="*/ 252442 w 1004157"/>
                <a:gd name="connsiteY40" fmla="*/ 1808967 h 2353119"/>
                <a:gd name="connsiteX41" fmla="*/ 294516 w 1004157"/>
                <a:gd name="connsiteY41" fmla="*/ 1724820 h 2353119"/>
                <a:gd name="connsiteX42" fmla="*/ 409517 w 1004157"/>
                <a:gd name="connsiteY42" fmla="*/ 1452744 h 2353119"/>
                <a:gd name="connsiteX43" fmla="*/ 451590 w 1004157"/>
                <a:gd name="connsiteY43" fmla="*/ 1332133 h 2353119"/>
                <a:gd name="connsiteX44" fmla="*/ 496469 w 1004157"/>
                <a:gd name="connsiteY44" fmla="*/ 1189082 h 2353119"/>
                <a:gd name="connsiteX45" fmla="*/ 555372 w 1004157"/>
                <a:gd name="connsiteY45" fmla="*/ 978714 h 235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04157" h="2353119">
                  <a:moveTo>
                    <a:pt x="555372" y="978714"/>
                  </a:moveTo>
                  <a:lnTo>
                    <a:pt x="608665" y="771151"/>
                  </a:lnTo>
                  <a:lnTo>
                    <a:pt x="653544" y="557978"/>
                  </a:lnTo>
                  <a:lnTo>
                    <a:pt x="690008" y="370049"/>
                  </a:lnTo>
                  <a:lnTo>
                    <a:pt x="709642" y="221389"/>
                  </a:lnTo>
                  <a:lnTo>
                    <a:pt x="712447" y="193340"/>
                  </a:lnTo>
                  <a:lnTo>
                    <a:pt x="684797" y="130158"/>
                  </a:lnTo>
                  <a:lnTo>
                    <a:pt x="663347" y="87318"/>
                  </a:lnTo>
                  <a:cubicBezTo>
                    <a:pt x="626399" y="41550"/>
                    <a:pt x="637126" y="29106"/>
                    <a:pt x="624016" y="0"/>
                  </a:cubicBezTo>
                  <a:lnTo>
                    <a:pt x="1004157" y="193340"/>
                  </a:lnTo>
                  <a:lnTo>
                    <a:pt x="970498" y="252243"/>
                  </a:lnTo>
                  <a:lnTo>
                    <a:pt x="936840" y="311146"/>
                  </a:lnTo>
                  <a:lnTo>
                    <a:pt x="914400" y="367244"/>
                  </a:lnTo>
                  <a:lnTo>
                    <a:pt x="889156" y="496270"/>
                  </a:lnTo>
                  <a:lnTo>
                    <a:pt x="863912" y="628101"/>
                  </a:lnTo>
                  <a:lnTo>
                    <a:pt x="816228" y="830054"/>
                  </a:lnTo>
                  <a:lnTo>
                    <a:pt x="774155" y="1017983"/>
                  </a:lnTo>
                  <a:lnTo>
                    <a:pt x="715252" y="1256400"/>
                  </a:lnTo>
                  <a:lnTo>
                    <a:pt x="659154" y="1452744"/>
                  </a:lnTo>
                  <a:lnTo>
                    <a:pt x="594641" y="1618233"/>
                  </a:lnTo>
                  <a:lnTo>
                    <a:pt x="482444" y="1893114"/>
                  </a:lnTo>
                  <a:lnTo>
                    <a:pt x="437566" y="1994091"/>
                  </a:lnTo>
                  <a:lnTo>
                    <a:pt x="384273" y="2100677"/>
                  </a:lnTo>
                  <a:lnTo>
                    <a:pt x="336589" y="2176410"/>
                  </a:lnTo>
                  <a:lnTo>
                    <a:pt x="319760" y="2210069"/>
                  </a:lnTo>
                  <a:lnTo>
                    <a:pt x="300125" y="2243728"/>
                  </a:lnTo>
                  <a:lnTo>
                    <a:pt x="272076" y="2277387"/>
                  </a:lnTo>
                  <a:lnTo>
                    <a:pt x="235613" y="2308241"/>
                  </a:lnTo>
                  <a:lnTo>
                    <a:pt x="187929" y="2333485"/>
                  </a:lnTo>
                  <a:lnTo>
                    <a:pt x="137441" y="2353119"/>
                  </a:lnTo>
                  <a:lnTo>
                    <a:pt x="112197" y="2353119"/>
                  </a:lnTo>
                  <a:lnTo>
                    <a:pt x="84147" y="2341899"/>
                  </a:lnTo>
                  <a:lnTo>
                    <a:pt x="67318" y="2325070"/>
                  </a:lnTo>
                  <a:lnTo>
                    <a:pt x="47684" y="2299826"/>
                  </a:lnTo>
                  <a:lnTo>
                    <a:pt x="30854" y="2271777"/>
                  </a:lnTo>
                  <a:lnTo>
                    <a:pt x="14025" y="2218483"/>
                  </a:lnTo>
                  <a:lnTo>
                    <a:pt x="0" y="2148361"/>
                  </a:lnTo>
                  <a:lnTo>
                    <a:pt x="0" y="2142751"/>
                  </a:lnTo>
                  <a:lnTo>
                    <a:pt x="193539" y="1893114"/>
                  </a:lnTo>
                  <a:lnTo>
                    <a:pt x="210368" y="1873480"/>
                  </a:lnTo>
                  <a:lnTo>
                    <a:pt x="252442" y="1808967"/>
                  </a:lnTo>
                  <a:lnTo>
                    <a:pt x="294516" y="1724820"/>
                  </a:lnTo>
                  <a:lnTo>
                    <a:pt x="409517" y="1452744"/>
                  </a:lnTo>
                  <a:lnTo>
                    <a:pt x="451590" y="1332133"/>
                  </a:lnTo>
                  <a:lnTo>
                    <a:pt x="496469" y="1189082"/>
                  </a:lnTo>
                  <a:lnTo>
                    <a:pt x="555372" y="9787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6">
              <a:extLst>
                <a:ext uri="{FF2B5EF4-FFF2-40B4-BE49-F238E27FC236}">
                  <a16:creationId xmlns:a16="http://schemas.microsoft.com/office/drawing/2014/main" id="{03EB41F9-9788-40ED-A7BA-1DEBD4D4468C}"/>
                </a:ext>
              </a:extLst>
            </p:cNvPr>
            <p:cNvSpPr/>
            <p:nvPr/>
          </p:nvSpPr>
          <p:spPr>
            <a:xfrm>
              <a:off x="5829300" y="5446714"/>
              <a:ext cx="630238" cy="454025"/>
            </a:xfrm>
            <a:custGeom>
              <a:avLst/>
              <a:gdLst>
                <a:gd name="connsiteX0" fmla="*/ 195263 w 631031"/>
                <a:gd name="connsiteY0" fmla="*/ 71437 h 454819"/>
                <a:gd name="connsiteX1" fmla="*/ 345281 w 631031"/>
                <a:gd name="connsiteY1" fmla="*/ 130969 h 454819"/>
                <a:gd name="connsiteX2" fmla="*/ 411956 w 631031"/>
                <a:gd name="connsiteY2" fmla="*/ 154781 h 454819"/>
                <a:gd name="connsiteX3" fmla="*/ 457200 w 631031"/>
                <a:gd name="connsiteY3" fmla="*/ 171450 h 454819"/>
                <a:gd name="connsiteX4" fmla="*/ 476250 w 631031"/>
                <a:gd name="connsiteY4" fmla="*/ 176212 h 454819"/>
                <a:gd name="connsiteX5" fmla="*/ 497681 w 631031"/>
                <a:gd name="connsiteY5" fmla="*/ 178594 h 454819"/>
                <a:gd name="connsiteX6" fmla="*/ 526256 w 631031"/>
                <a:gd name="connsiteY6" fmla="*/ 171450 h 454819"/>
                <a:gd name="connsiteX7" fmla="*/ 554831 w 631031"/>
                <a:gd name="connsiteY7" fmla="*/ 157162 h 454819"/>
                <a:gd name="connsiteX8" fmla="*/ 583406 w 631031"/>
                <a:gd name="connsiteY8" fmla="*/ 135731 h 454819"/>
                <a:gd name="connsiteX9" fmla="*/ 631031 w 631031"/>
                <a:gd name="connsiteY9" fmla="*/ 76200 h 454819"/>
                <a:gd name="connsiteX10" fmla="*/ 414338 w 631031"/>
                <a:gd name="connsiteY10" fmla="*/ 454819 h 454819"/>
                <a:gd name="connsiteX11" fmla="*/ 395288 w 631031"/>
                <a:gd name="connsiteY11" fmla="*/ 378619 h 454819"/>
                <a:gd name="connsiteX12" fmla="*/ 373856 w 631031"/>
                <a:gd name="connsiteY12" fmla="*/ 345281 h 454819"/>
                <a:gd name="connsiteX13" fmla="*/ 323850 w 631031"/>
                <a:gd name="connsiteY13" fmla="*/ 290512 h 454819"/>
                <a:gd name="connsiteX14" fmla="*/ 257175 w 631031"/>
                <a:gd name="connsiteY14" fmla="*/ 223837 h 454819"/>
                <a:gd name="connsiteX15" fmla="*/ 202406 w 631031"/>
                <a:gd name="connsiteY15" fmla="*/ 176212 h 454819"/>
                <a:gd name="connsiteX16" fmla="*/ 126206 w 631031"/>
                <a:gd name="connsiteY16" fmla="*/ 119062 h 454819"/>
                <a:gd name="connsiteX17" fmla="*/ 71438 w 631031"/>
                <a:gd name="connsiteY17" fmla="*/ 83344 h 454819"/>
                <a:gd name="connsiteX18" fmla="*/ 33338 w 631031"/>
                <a:gd name="connsiteY18" fmla="*/ 59531 h 454819"/>
                <a:gd name="connsiteX19" fmla="*/ 21431 w 631031"/>
                <a:gd name="connsiteY19" fmla="*/ 50006 h 454819"/>
                <a:gd name="connsiteX20" fmla="*/ 4763 w 631031"/>
                <a:gd name="connsiteY20" fmla="*/ 30956 h 454819"/>
                <a:gd name="connsiteX21" fmla="*/ 0 w 631031"/>
                <a:gd name="connsiteY21" fmla="*/ 16669 h 454819"/>
                <a:gd name="connsiteX22" fmla="*/ 0 w 631031"/>
                <a:gd name="connsiteY22" fmla="*/ 4762 h 454819"/>
                <a:gd name="connsiteX23" fmla="*/ 9525 w 631031"/>
                <a:gd name="connsiteY23" fmla="*/ 0 h 454819"/>
                <a:gd name="connsiteX24" fmla="*/ 40481 w 631031"/>
                <a:gd name="connsiteY24" fmla="*/ 2381 h 454819"/>
                <a:gd name="connsiteX25" fmla="*/ 78581 w 631031"/>
                <a:gd name="connsiteY25" fmla="*/ 14287 h 454819"/>
                <a:gd name="connsiteX26" fmla="*/ 130969 w 631031"/>
                <a:gd name="connsiteY26" fmla="*/ 38100 h 454819"/>
                <a:gd name="connsiteX27" fmla="*/ 195263 w 631031"/>
                <a:gd name="connsiteY27" fmla="*/ 71437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1031" h="454819">
                  <a:moveTo>
                    <a:pt x="195263" y="71437"/>
                  </a:moveTo>
                  <a:lnTo>
                    <a:pt x="345281" y="130969"/>
                  </a:lnTo>
                  <a:lnTo>
                    <a:pt x="411956" y="154781"/>
                  </a:lnTo>
                  <a:lnTo>
                    <a:pt x="457200" y="171450"/>
                  </a:lnTo>
                  <a:lnTo>
                    <a:pt x="476250" y="176212"/>
                  </a:lnTo>
                  <a:lnTo>
                    <a:pt x="497681" y="178594"/>
                  </a:lnTo>
                  <a:lnTo>
                    <a:pt x="526256" y="171450"/>
                  </a:lnTo>
                  <a:lnTo>
                    <a:pt x="554831" y="157162"/>
                  </a:lnTo>
                  <a:lnTo>
                    <a:pt x="583406" y="135731"/>
                  </a:lnTo>
                  <a:lnTo>
                    <a:pt x="631031" y="76200"/>
                  </a:lnTo>
                  <a:lnTo>
                    <a:pt x="414338" y="454819"/>
                  </a:lnTo>
                  <a:lnTo>
                    <a:pt x="395288" y="378619"/>
                  </a:lnTo>
                  <a:lnTo>
                    <a:pt x="373856" y="345281"/>
                  </a:lnTo>
                  <a:lnTo>
                    <a:pt x="323850" y="290512"/>
                  </a:lnTo>
                  <a:lnTo>
                    <a:pt x="257175" y="223837"/>
                  </a:lnTo>
                  <a:lnTo>
                    <a:pt x="202406" y="176212"/>
                  </a:lnTo>
                  <a:lnTo>
                    <a:pt x="126206" y="119062"/>
                  </a:lnTo>
                  <a:lnTo>
                    <a:pt x="71438" y="83344"/>
                  </a:lnTo>
                  <a:lnTo>
                    <a:pt x="33338" y="59531"/>
                  </a:lnTo>
                  <a:lnTo>
                    <a:pt x="21431" y="50006"/>
                  </a:lnTo>
                  <a:lnTo>
                    <a:pt x="4763" y="30956"/>
                  </a:lnTo>
                  <a:lnTo>
                    <a:pt x="0" y="16669"/>
                  </a:lnTo>
                  <a:lnTo>
                    <a:pt x="0" y="4762"/>
                  </a:lnTo>
                  <a:lnTo>
                    <a:pt x="9525" y="0"/>
                  </a:lnTo>
                  <a:lnTo>
                    <a:pt x="40481" y="2381"/>
                  </a:lnTo>
                  <a:lnTo>
                    <a:pt x="78581" y="14287"/>
                  </a:lnTo>
                  <a:lnTo>
                    <a:pt x="130969" y="38100"/>
                  </a:lnTo>
                  <a:lnTo>
                    <a:pt x="195263" y="71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7">
              <a:extLst>
                <a:ext uri="{FF2B5EF4-FFF2-40B4-BE49-F238E27FC236}">
                  <a16:creationId xmlns:a16="http://schemas.microsoft.com/office/drawing/2014/main" id="{6C7E6C95-0199-489A-BDD2-E70DDD95B1CC}"/>
                </a:ext>
              </a:extLst>
            </p:cNvPr>
            <p:cNvSpPr/>
            <p:nvPr/>
          </p:nvSpPr>
          <p:spPr>
            <a:xfrm>
              <a:off x="5705475" y="3786189"/>
              <a:ext cx="598488" cy="1330325"/>
            </a:xfrm>
            <a:custGeom>
              <a:avLst/>
              <a:gdLst>
                <a:gd name="connsiteX0" fmla="*/ 164306 w 578644"/>
                <a:gd name="connsiteY0" fmla="*/ 835818 h 1281112"/>
                <a:gd name="connsiteX1" fmla="*/ 216694 w 578644"/>
                <a:gd name="connsiteY1" fmla="*/ 690562 h 1281112"/>
                <a:gd name="connsiteX2" fmla="*/ 247650 w 578644"/>
                <a:gd name="connsiteY2" fmla="*/ 550068 h 1281112"/>
                <a:gd name="connsiteX3" fmla="*/ 266700 w 578644"/>
                <a:gd name="connsiteY3" fmla="*/ 495300 h 1281112"/>
                <a:gd name="connsiteX4" fmla="*/ 288131 w 578644"/>
                <a:gd name="connsiteY4" fmla="*/ 421481 h 1281112"/>
                <a:gd name="connsiteX5" fmla="*/ 307181 w 578644"/>
                <a:gd name="connsiteY5" fmla="*/ 335756 h 1281112"/>
                <a:gd name="connsiteX6" fmla="*/ 314325 w 578644"/>
                <a:gd name="connsiteY6" fmla="*/ 278606 h 1281112"/>
                <a:gd name="connsiteX7" fmla="*/ 316706 w 578644"/>
                <a:gd name="connsiteY7" fmla="*/ 228600 h 1281112"/>
                <a:gd name="connsiteX8" fmla="*/ 316706 w 578644"/>
                <a:gd name="connsiteY8" fmla="*/ 185737 h 1281112"/>
                <a:gd name="connsiteX9" fmla="*/ 311944 w 578644"/>
                <a:gd name="connsiteY9" fmla="*/ 159543 h 1281112"/>
                <a:gd name="connsiteX10" fmla="*/ 302419 w 578644"/>
                <a:gd name="connsiteY10" fmla="*/ 140493 h 1281112"/>
                <a:gd name="connsiteX11" fmla="*/ 278606 w 578644"/>
                <a:gd name="connsiteY11" fmla="*/ 109537 h 1281112"/>
                <a:gd name="connsiteX12" fmla="*/ 257175 w 578644"/>
                <a:gd name="connsiteY12" fmla="*/ 90487 h 1281112"/>
                <a:gd name="connsiteX13" fmla="*/ 200025 w 578644"/>
                <a:gd name="connsiteY13" fmla="*/ 47625 h 1281112"/>
                <a:gd name="connsiteX14" fmla="*/ 383381 w 578644"/>
                <a:gd name="connsiteY14" fmla="*/ 0 h 1281112"/>
                <a:gd name="connsiteX15" fmla="*/ 459581 w 578644"/>
                <a:gd name="connsiteY15" fmla="*/ 66675 h 1281112"/>
                <a:gd name="connsiteX16" fmla="*/ 497681 w 578644"/>
                <a:gd name="connsiteY16" fmla="*/ 100012 h 1281112"/>
                <a:gd name="connsiteX17" fmla="*/ 535781 w 578644"/>
                <a:gd name="connsiteY17" fmla="*/ 138112 h 1281112"/>
                <a:gd name="connsiteX18" fmla="*/ 559594 w 578644"/>
                <a:gd name="connsiteY18" fmla="*/ 166687 h 1281112"/>
                <a:gd name="connsiteX19" fmla="*/ 573881 w 578644"/>
                <a:gd name="connsiteY19" fmla="*/ 190500 h 1281112"/>
                <a:gd name="connsiteX20" fmla="*/ 578644 w 578644"/>
                <a:gd name="connsiteY20" fmla="*/ 209550 h 1281112"/>
                <a:gd name="connsiteX21" fmla="*/ 578644 w 578644"/>
                <a:gd name="connsiteY21" fmla="*/ 228600 h 1281112"/>
                <a:gd name="connsiteX22" fmla="*/ 571500 w 578644"/>
                <a:gd name="connsiteY22" fmla="*/ 247650 h 1281112"/>
                <a:gd name="connsiteX23" fmla="*/ 557213 w 578644"/>
                <a:gd name="connsiteY23" fmla="*/ 266700 h 1281112"/>
                <a:gd name="connsiteX24" fmla="*/ 542925 w 578644"/>
                <a:gd name="connsiteY24" fmla="*/ 276225 h 1281112"/>
                <a:gd name="connsiteX25" fmla="*/ 514350 w 578644"/>
                <a:gd name="connsiteY25" fmla="*/ 295275 h 1281112"/>
                <a:gd name="connsiteX26" fmla="*/ 502444 w 578644"/>
                <a:gd name="connsiteY26" fmla="*/ 311943 h 1281112"/>
                <a:gd name="connsiteX27" fmla="*/ 488156 w 578644"/>
                <a:gd name="connsiteY27" fmla="*/ 350043 h 1281112"/>
                <a:gd name="connsiteX28" fmla="*/ 471488 w 578644"/>
                <a:gd name="connsiteY28" fmla="*/ 411956 h 1281112"/>
                <a:gd name="connsiteX29" fmla="*/ 457200 w 578644"/>
                <a:gd name="connsiteY29" fmla="*/ 495300 h 1281112"/>
                <a:gd name="connsiteX30" fmla="*/ 452438 w 578644"/>
                <a:gd name="connsiteY30" fmla="*/ 542925 h 1281112"/>
                <a:gd name="connsiteX31" fmla="*/ 411956 w 578644"/>
                <a:gd name="connsiteY31" fmla="*/ 702468 h 1281112"/>
                <a:gd name="connsiteX32" fmla="*/ 354806 w 578644"/>
                <a:gd name="connsiteY32" fmla="*/ 842962 h 1281112"/>
                <a:gd name="connsiteX33" fmla="*/ 285750 w 578644"/>
                <a:gd name="connsiteY33" fmla="*/ 1009650 h 1281112"/>
                <a:gd name="connsiteX34" fmla="*/ 223838 w 578644"/>
                <a:gd name="connsiteY34" fmla="*/ 1154906 h 1281112"/>
                <a:gd name="connsiteX35" fmla="*/ 176213 w 578644"/>
                <a:gd name="connsiteY35" fmla="*/ 1281112 h 1281112"/>
                <a:gd name="connsiteX36" fmla="*/ 0 w 578644"/>
                <a:gd name="connsiteY36" fmla="*/ 1252537 h 1281112"/>
                <a:gd name="connsiteX37" fmla="*/ 80963 w 578644"/>
                <a:gd name="connsiteY37" fmla="*/ 1054893 h 1281112"/>
                <a:gd name="connsiteX38" fmla="*/ 164306 w 578644"/>
                <a:gd name="connsiteY38" fmla="*/ 835818 h 1281112"/>
                <a:gd name="connsiteX0" fmla="*/ 164306 w 578644"/>
                <a:gd name="connsiteY0" fmla="*/ 835818 h 1281112"/>
                <a:gd name="connsiteX1" fmla="*/ 216694 w 578644"/>
                <a:gd name="connsiteY1" fmla="*/ 690562 h 1281112"/>
                <a:gd name="connsiteX2" fmla="*/ 247650 w 578644"/>
                <a:gd name="connsiteY2" fmla="*/ 550068 h 1281112"/>
                <a:gd name="connsiteX3" fmla="*/ 266700 w 578644"/>
                <a:gd name="connsiteY3" fmla="*/ 495300 h 1281112"/>
                <a:gd name="connsiteX4" fmla="*/ 288131 w 578644"/>
                <a:gd name="connsiteY4" fmla="*/ 421481 h 1281112"/>
                <a:gd name="connsiteX5" fmla="*/ 307181 w 578644"/>
                <a:gd name="connsiteY5" fmla="*/ 335756 h 1281112"/>
                <a:gd name="connsiteX6" fmla="*/ 314325 w 578644"/>
                <a:gd name="connsiteY6" fmla="*/ 278606 h 1281112"/>
                <a:gd name="connsiteX7" fmla="*/ 316706 w 578644"/>
                <a:gd name="connsiteY7" fmla="*/ 228600 h 1281112"/>
                <a:gd name="connsiteX8" fmla="*/ 316706 w 578644"/>
                <a:gd name="connsiteY8" fmla="*/ 185737 h 1281112"/>
                <a:gd name="connsiteX9" fmla="*/ 311944 w 578644"/>
                <a:gd name="connsiteY9" fmla="*/ 159543 h 1281112"/>
                <a:gd name="connsiteX10" fmla="*/ 302419 w 578644"/>
                <a:gd name="connsiteY10" fmla="*/ 140493 h 1281112"/>
                <a:gd name="connsiteX11" fmla="*/ 278606 w 578644"/>
                <a:gd name="connsiteY11" fmla="*/ 109537 h 1281112"/>
                <a:gd name="connsiteX12" fmla="*/ 257175 w 578644"/>
                <a:gd name="connsiteY12" fmla="*/ 90487 h 1281112"/>
                <a:gd name="connsiteX13" fmla="*/ 200025 w 578644"/>
                <a:gd name="connsiteY13" fmla="*/ 47625 h 1281112"/>
                <a:gd name="connsiteX14" fmla="*/ 383381 w 578644"/>
                <a:gd name="connsiteY14" fmla="*/ 0 h 1281112"/>
                <a:gd name="connsiteX15" fmla="*/ 459581 w 578644"/>
                <a:gd name="connsiteY15" fmla="*/ 66675 h 1281112"/>
                <a:gd name="connsiteX16" fmla="*/ 497681 w 578644"/>
                <a:gd name="connsiteY16" fmla="*/ 100012 h 1281112"/>
                <a:gd name="connsiteX17" fmla="*/ 535781 w 578644"/>
                <a:gd name="connsiteY17" fmla="*/ 138112 h 1281112"/>
                <a:gd name="connsiteX18" fmla="*/ 559594 w 578644"/>
                <a:gd name="connsiteY18" fmla="*/ 166687 h 1281112"/>
                <a:gd name="connsiteX19" fmla="*/ 573881 w 578644"/>
                <a:gd name="connsiteY19" fmla="*/ 190500 h 1281112"/>
                <a:gd name="connsiteX20" fmla="*/ 578644 w 578644"/>
                <a:gd name="connsiteY20" fmla="*/ 209550 h 1281112"/>
                <a:gd name="connsiteX21" fmla="*/ 578644 w 578644"/>
                <a:gd name="connsiteY21" fmla="*/ 228600 h 1281112"/>
                <a:gd name="connsiteX22" fmla="*/ 571500 w 578644"/>
                <a:gd name="connsiteY22" fmla="*/ 247650 h 1281112"/>
                <a:gd name="connsiteX23" fmla="*/ 557213 w 578644"/>
                <a:gd name="connsiteY23" fmla="*/ 266700 h 1281112"/>
                <a:gd name="connsiteX24" fmla="*/ 542925 w 578644"/>
                <a:gd name="connsiteY24" fmla="*/ 276225 h 1281112"/>
                <a:gd name="connsiteX25" fmla="*/ 514350 w 578644"/>
                <a:gd name="connsiteY25" fmla="*/ 295275 h 1281112"/>
                <a:gd name="connsiteX26" fmla="*/ 502444 w 578644"/>
                <a:gd name="connsiteY26" fmla="*/ 311943 h 1281112"/>
                <a:gd name="connsiteX27" fmla="*/ 488156 w 578644"/>
                <a:gd name="connsiteY27" fmla="*/ 350043 h 1281112"/>
                <a:gd name="connsiteX28" fmla="*/ 471488 w 578644"/>
                <a:gd name="connsiteY28" fmla="*/ 411956 h 1281112"/>
                <a:gd name="connsiteX29" fmla="*/ 457200 w 578644"/>
                <a:gd name="connsiteY29" fmla="*/ 495300 h 1281112"/>
                <a:gd name="connsiteX30" fmla="*/ 452438 w 578644"/>
                <a:gd name="connsiteY30" fmla="*/ 542925 h 1281112"/>
                <a:gd name="connsiteX31" fmla="*/ 411956 w 578644"/>
                <a:gd name="connsiteY31" fmla="*/ 702468 h 1281112"/>
                <a:gd name="connsiteX32" fmla="*/ 354806 w 578644"/>
                <a:gd name="connsiteY32" fmla="*/ 842962 h 1281112"/>
                <a:gd name="connsiteX33" fmla="*/ 285750 w 578644"/>
                <a:gd name="connsiteY33" fmla="*/ 1009650 h 1281112"/>
                <a:gd name="connsiteX34" fmla="*/ 223838 w 578644"/>
                <a:gd name="connsiteY34" fmla="*/ 1154906 h 1281112"/>
                <a:gd name="connsiteX35" fmla="*/ 176213 w 578644"/>
                <a:gd name="connsiteY35" fmla="*/ 1281112 h 1281112"/>
                <a:gd name="connsiteX36" fmla="*/ 0 w 578644"/>
                <a:gd name="connsiteY36" fmla="*/ 1252537 h 1281112"/>
                <a:gd name="connsiteX37" fmla="*/ 0 w 578644"/>
                <a:gd name="connsiteY37" fmla="*/ 1252537 h 1281112"/>
                <a:gd name="connsiteX38" fmla="*/ 80963 w 578644"/>
                <a:gd name="connsiteY38" fmla="*/ 1054893 h 1281112"/>
                <a:gd name="connsiteX39" fmla="*/ 164306 w 578644"/>
                <a:gd name="connsiteY39" fmla="*/ 835818 h 1281112"/>
                <a:gd name="connsiteX0" fmla="*/ 164306 w 578644"/>
                <a:gd name="connsiteY0" fmla="*/ 835818 h 1352526"/>
                <a:gd name="connsiteX1" fmla="*/ 216694 w 578644"/>
                <a:gd name="connsiteY1" fmla="*/ 690562 h 1352526"/>
                <a:gd name="connsiteX2" fmla="*/ 247650 w 578644"/>
                <a:gd name="connsiteY2" fmla="*/ 550068 h 1352526"/>
                <a:gd name="connsiteX3" fmla="*/ 266700 w 578644"/>
                <a:gd name="connsiteY3" fmla="*/ 495300 h 1352526"/>
                <a:gd name="connsiteX4" fmla="*/ 288131 w 578644"/>
                <a:gd name="connsiteY4" fmla="*/ 421481 h 1352526"/>
                <a:gd name="connsiteX5" fmla="*/ 307181 w 578644"/>
                <a:gd name="connsiteY5" fmla="*/ 335756 h 1352526"/>
                <a:gd name="connsiteX6" fmla="*/ 314325 w 578644"/>
                <a:gd name="connsiteY6" fmla="*/ 278606 h 1352526"/>
                <a:gd name="connsiteX7" fmla="*/ 316706 w 578644"/>
                <a:gd name="connsiteY7" fmla="*/ 228600 h 1352526"/>
                <a:gd name="connsiteX8" fmla="*/ 316706 w 578644"/>
                <a:gd name="connsiteY8" fmla="*/ 185737 h 1352526"/>
                <a:gd name="connsiteX9" fmla="*/ 311944 w 578644"/>
                <a:gd name="connsiteY9" fmla="*/ 159543 h 1352526"/>
                <a:gd name="connsiteX10" fmla="*/ 302419 w 578644"/>
                <a:gd name="connsiteY10" fmla="*/ 140493 h 1352526"/>
                <a:gd name="connsiteX11" fmla="*/ 278606 w 578644"/>
                <a:gd name="connsiteY11" fmla="*/ 109537 h 1352526"/>
                <a:gd name="connsiteX12" fmla="*/ 257175 w 578644"/>
                <a:gd name="connsiteY12" fmla="*/ 90487 h 1352526"/>
                <a:gd name="connsiteX13" fmla="*/ 200025 w 578644"/>
                <a:gd name="connsiteY13" fmla="*/ 47625 h 1352526"/>
                <a:gd name="connsiteX14" fmla="*/ 383381 w 578644"/>
                <a:gd name="connsiteY14" fmla="*/ 0 h 1352526"/>
                <a:gd name="connsiteX15" fmla="*/ 459581 w 578644"/>
                <a:gd name="connsiteY15" fmla="*/ 66675 h 1352526"/>
                <a:gd name="connsiteX16" fmla="*/ 497681 w 578644"/>
                <a:gd name="connsiteY16" fmla="*/ 100012 h 1352526"/>
                <a:gd name="connsiteX17" fmla="*/ 535781 w 578644"/>
                <a:gd name="connsiteY17" fmla="*/ 138112 h 1352526"/>
                <a:gd name="connsiteX18" fmla="*/ 559594 w 578644"/>
                <a:gd name="connsiteY18" fmla="*/ 166687 h 1352526"/>
                <a:gd name="connsiteX19" fmla="*/ 573881 w 578644"/>
                <a:gd name="connsiteY19" fmla="*/ 190500 h 1352526"/>
                <a:gd name="connsiteX20" fmla="*/ 578644 w 578644"/>
                <a:gd name="connsiteY20" fmla="*/ 209550 h 1352526"/>
                <a:gd name="connsiteX21" fmla="*/ 578644 w 578644"/>
                <a:gd name="connsiteY21" fmla="*/ 228600 h 1352526"/>
                <a:gd name="connsiteX22" fmla="*/ 571500 w 578644"/>
                <a:gd name="connsiteY22" fmla="*/ 247650 h 1352526"/>
                <a:gd name="connsiteX23" fmla="*/ 557213 w 578644"/>
                <a:gd name="connsiteY23" fmla="*/ 266700 h 1352526"/>
                <a:gd name="connsiteX24" fmla="*/ 542925 w 578644"/>
                <a:gd name="connsiteY24" fmla="*/ 276225 h 1352526"/>
                <a:gd name="connsiteX25" fmla="*/ 514350 w 578644"/>
                <a:gd name="connsiteY25" fmla="*/ 295275 h 1352526"/>
                <a:gd name="connsiteX26" fmla="*/ 502444 w 578644"/>
                <a:gd name="connsiteY26" fmla="*/ 311943 h 1352526"/>
                <a:gd name="connsiteX27" fmla="*/ 488156 w 578644"/>
                <a:gd name="connsiteY27" fmla="*/ 350043 h 1352526"/>
                <a:gd name="connsiteX28" fmla="*/ 471488 w 578644"/>
                <a:gd name="connsiteY28" fmla="*/ 411956 h 1352526"/>
                <a:gd name="connsiteX29" fmla="*/ 457200 w 578644"/>
                <a:gd name="connsiteY29" fmla="*/ 495300 h 1352526"/>
                <a:gd name="connsiteX30" fmla="*/ 452438 w 578644"/>
                <a:gd name="connsiteY30" fmla="*/ 542925 h 1352526"/>
                <a:gd name="connsiteX31" fmla="*/ 411956 w 578644"/>
                <a:gd name="connsiteY31" fmla="*/ 702468 h 1352526"/>
                <a:gd name="connsiteX32" fmla="*/ 354806 w 578644"/>
                <a:gd name="connsiteY32" fmla="*/ 842962 h 1352526"/>
                <a:gd name="connsiteX33" fmla="*/ 285750 w 578644"/>
                <a:gd name="connsiteY33" fmla="*/ 1009650 h 1352526"/>
                <a:gd name="connsiteX34" fmla="*/ 223838 w 578644"/>
                <a:gd name="connsiteY34" fmla="*/ 1154906 h 1352526"/>
                <a:gd name="connsiteX35" fmla="*/ 176213 w 578644"/>
                <a:gd name="connsiteY35" fmla="*/ 1281112 h 1352526"/>
                <a:gd name="connsiteX36" fmla="*/ 123620 w 578644"/>
                <a:gd name="connsiteY36" fmla="*/ 1352526 h 1352526"/>
                <a:gd name="connsiteX37" fmla="*/ 0 w 578644"/>
                <a:gd name="connsiteY37" fmla="*/ 1252537 h 1352526"/>
                <a:gd name="connsiteX38" fmla="*/ 0 w 578644"/>
                <a:gd name="connsiteY38" fmla="*/ 1252537 h 1352526"/>
                <a:gd name="connsiteX39" fmla="*/ 80963 w 578644"/>
                <a:gd name="connsiteY39" fmla="*/ 1054893 h 1352526"/>
                <a:gd name="connsiteX40" fmla="*/ 164306 w 578644"/>
                <a:gd name="connsiteY40" fmla="*/ 835818 h 1352526"/>
                <a:gd name="connsiteX0" fmla="*/ 164306 w 578644"/>
                <a:gd name="connsiteY0" fmla="*/ 835818 h 1352526"/>
                <a:gd name="connsiteX1" fmla="*/ 216694 w 578644"/>
                <a:gd name="connsiteY1" fmla="*/ 690562 h 1352526"/>
                <a:gd name="connsiteX2" fmla="*/ 247650 w 578644"/>
                <a:gd name="connsiteY2" fmla="*/ 550068 h 1352526"/>
                <a:gd name="connsiteX3" fmla="*/ 266700 w 578644"/>
                <a:gd name="connsiteY3" fmla="*/ 495300 h 1352526"/>
                <a:gd name="connsiteX4" fmla="*/ 288131 w 578644"/>
                <a:gd name="connsiteY4" fmla="*/ 421481 h 1352526"/>
                <a:gd name="connsiteX5" fmla="*/ 307181 w 578644"/>
                <a:gd name="connsiteY5" fmla="*/ 335756 h 1352526"/>
                <a:gd name="connsiteX6" fmla="*/ 314325 w 578644"/>
                <a:gd name="connsiteY6" fmla="*/ 278606 h 1352526"/>
                <a:gd name="connsiteX7" fmla="*/ 316706 w 578644"/>
                <a:gd name="connsiteY7" fmla="*/ 228600 h 1352526"/>
                <a:gd name="connsiteX8" fmla="*/ 316706 w 578644"/>
                <a:gd name="connsiteY8" fmla="*/ 185737 h 1352526"/>
                <a:gd name="connsiteX9" fmla="*/ 311944 w 578644"/>
                <a:gd name="connsiteY9" fmla="*/ 159543 h 1352526"/>
                <a:gd name="connsiteX10" fmla="*/ 302419 w 578644"/>
                <a:gd name="connsiteY10" fmla="*/ 140493 h 1352526"/>
                <a:gd name="connsiteX11" fmla="*/ 278606 w 578644"/>
                <a:gd name="connsiteY11" fmla="*/ 109537 h 1352526"/>
                <a:gd name="connsiteX12" fmla="*/ 257175 w 578644"/>
                <a:gd name="connsiteY12" fmla="*/ 90487 h 1352526"/>
                <a:gd name="connsiteX13" fmla="*/ 200025 w 578644"/>
                <a:gd name="connsiteY13" fmla="*/ 47625 h 1352526"/>
                <a:gd name="connsiteX14" fmla="*/ 383381 w 578644"/>
                <a:gd name="connsiteY14" fmla="*/ 0 h 1352526"/>
                <a:gd name="connsiteX15" fmla="*/ 459581 w 578644"/>
                <a:gd name="connsiteY15" fmla="*/ 66675 h 1352526"/>
                <a:gd name="connsiteX16" fmla="*/ 497681 w 578644"/>
                <a:gd name="connsiteY16" fmla="*/ 100012 h 1352526"/>
                <a:gd name="connsiteX17" fmla="*/ 535781 w 578644"/>
                <a:gd name="connsiteY17" fmla="*/ 138112 h 1352526"/>
                <a:gd name="connsiteX18" fmla="*/ 559594 w 578644"/>
                <a:gd name="connsiteY18" fmla="*/ 166687 h 1352526"/>
                <a:gd name="connsiteX19" fmla="*/ 573881 w 578644"/>
                <a:gd name="connsiteY19" fmla="*/ 190500 h 1352526"/>
                <a:gd name="connsiteX20" fmla="*/ 578644 w 578644"/>
                <a:gd name="connsiteY20" fmla="*/ 209550 h 1352526"/>
                <a:gd name="connsiteX21" fmla="*/ 578644 w 578644"/>
                <a:gd name="connsiteY21" fmla="*/ 228600 h 1352526"/>
                <a:gd name="connsiteX22" fmla="*/ 571500 w 578644"/>
                <a:gd name="connsiteY22" fmla="*/ 247650 h 1352526"/>
                <a:gd name="connsiteX23" fmla="*/ 557213 w 578644"/>
                <a:gd name="connsiteY23" fmla="*/ 266700 h 1352526"/>
                <a:gd name="connsiteX24" fmla="*/ 542925 w 578644"/>
                <a:gd name="connsiteY24" fmla="*/ 276225 h 1352526"/>
                <a:gd name="connsiteX25" fmla="*/ 514350 w 578644"/>
                <a:gd name="connsiteY25" fmla="*/ 295275 h 1352526"/>
                <a:gd name="connsiteX26" fmla="*/ 502444 w 578644"/>
                <a:gd name="connsiteY26" fmla="*/ 311943 h 1352526"/>
                <a:gd name="connsiteX27" fmla="*/ 488156 w 578644"/>
                <a:gd name="connsiteY27" fmla="*/ 350043 h 1352526"/>
                <a:gd name="connsiteX28" fmla="*/ 471488 w 578644"/>
                <a:gd name="connsiteY28" fmla="*/ 411956 h 1352526"/>
                <a:gd name="connsiteX29" fmla="*/ 457200 w 578644"/>
                <a:gd name="connsiteY29" fmla="*/ 495300 h 1352526"/>
                <a:gd name="connsiteX30" fmla="*/ 452438 w 578644"/>
                <a:gd name="connsiteY30" fmla="*/ 542925 h 1352526"/>
                <a:gd name="connsiteX31" fmla="*/ 411956 w 578644"/>
                <a:gd name="connsiteY31" fmla="*/ 702468 h 1352526"/>
                <a:gd name="connsiteX32" fmla="*/ 354806 w 578644"/>
                <a:gd name="connsiteY32" fmla="*/ 842962 h 1352526"/>
                <a:gd name="connsiteX33" fmla="*/ 285750 w 578644"/>
                <a:gd name="connsiteY33" fmla="*/ 1009650 h 1352526"/>
                <a:gd name="connsiteX34" fmla="*/ 223838 w 578644"/>
                <a:gd name="connsiteY34" fmla="*/ 1154906 h 1352526"/>
                <a:gd name="connsiteX35" fmla="*/ 176213 w 578644"/>
                <a:gd name="connsiteY35" fmla="*/ 1281112 h 1352526"/>
                <a:gd name="connsiteX36" fmla="*/ 123620 w 578644"/>
                <a:gd name="connsiteY36" fmla="*/ 1352526 h 1352526"/>
                <a:gd name="connsiteX37" fmla="*/ 83230 w 578644"/>
                <a:gd name="connsiteY37" fmla="*/ 1323975 h 1352526"/>
                <a:gd name="connsiteX38" fmla="*/ 0 w 578644"/>
                <a:gd name="connsiteY38" fmla="*/ 1252537 h 1352526"/>
                <a:gd name="connsiteX39" fmla="*/ 0 w 578644"/>
                <a:gd name="connsiteY39" fmla="*/ 1252537 h 1352526"/>
                <a:gd name="connsiteX40" fmla="*/ 80963 w 578644"/>
                <a:gd name="connsiteY40" fmla="*/ 1054893 h 1352526"/>
                <a:gd name="connsiteX41" fmla="*/ 164306 w 578644"/>
                <a:gd name="connsiteY41" fmla="*/ 835818 h 1352526"/>
                <a:gd name="connsiteX0" fmla="*/ 209523 w 623861"/>
                <a:gd name="connsiteY0" fmla="*/ 835818 h 1385864"/>
                <a:gd name="connsiteX1" fmla="*/ 261911 w 623861"/>
                <a:gd name="connsiteY1" fmla="*/ 690562 h 1385864"/>
                <a:gd name="connsiteX2" fmla="*/ 292867 w 623861"/>
                <a:gd name="connsiteY2" fmla="*/ 550068 h 1385864"/>
                <a:gd name="connsiteX3" fmla="*/ 311917 w 623861"/>
                <a:gd name="connsiteY3" fmla="*/ 495300 h 1385864"/>
                <a:gd name="connsiteX4" fmla="*/ 333348 w 623861"/>
                <a:gd name="connsiteY4" fmla="*/ 421481 h 1385864"/>
                <a:gd name="connsiteX5" fmla="*/ 352398 w 623861"/>
                <a:gd name="connsiteY5" fmla="*/ 335756 h 1385864"/>
                <a:gd name="connsiteX6" fmla="*/ 359542 w 623861"/>
                <a:gd name="connsiteY6" fmla="*/ 278606 h 1385864"/>
                <a:gd name="connsiteX7" fmla="*/ 361923 w 623861"/>
                <a:gd name="connsiteY7" fmla="*/ 228600 h 1385864"/>
                <a:gd name="connsiteX8" fmla="*/ 361923 w 623861"/>
                <a:gd name="connsiteY8" fmla="*/ 185737 h 1385864"/>
                <a:gd name="connsiteX9" fmla="*/ 357161 w 623861"/>
                <a:gd name="connsiteY9" fmla="*/ 159543 h 1385864"/>
                <a:gd name="connsiteX10" fmla="*/ 347636 w 623861"/>
                <a:gd name="connsiteY10" fmla="*/ 140493 h 1385864"/>
                <a:gd name="connsiteX11" fmla="*/ 323823 w 623861"/>
                <a:gd name="connsiteY11" fmla="*/ 109537 h 1385864"/>
                <a:gd name="connsiteX12" fmla="*/ 302392 w 623861"/>
                <a:gd name="connsiteY12" fmla="*/ 90487 h 1385864"/>
                <a:gd name="connsiteX13" fmla="*/ 245242 w 623861"/>
                <a:gd name="connsiteY13" fmla="*/ 47625 h 1385864"/>
                <a:gd name="connsiteX14" fmla="*/ 428598 w 623861"/>
                <a:gd name="connsiteY14" fmla="*/ 0 h 1385864"/>
                <a:gd name="connsiteX15" fmla="*/ 504798 w 623861"/>
                <a:gd name="connsiteY15" fmla="*/ 66675 h 1385864"/>
                <a:gd name="connsiteX16" fmla="*/ 542898 w 623861"/>
                <a:gd name="connsiteY16" fmla="*/ 100012 h 1385864"/>
                <a:gd name="connsiteX17" fmla="*/ 580998 w 623861"/>
                <a:gd name="connsiteY17" fmla="*/ 138112 h 1385864"/>
                <a:gd name="connsiteX18" fmla="*/ 604811 w 623861"/>
                <a:gd name="connsiteY18" fmla="*/ 166687 h 1385864"/>
                <a:gd name="connsiteX19" fmla="*/ 619098 w 623861"/>
                <a:gd name="connsiteY19" fmla="*/ 190500 h 1385864"/>
                <a:gd name="connsiteX20" fmla="*/ 623861 w 623861"/>
                <a:gd name="connsiteY20" fmla="*/ 209550 h 1385864"/>
                <a:gd name="connsiteX21" fmla="*/ 623861 w 623861"/>
                <a:gd name="connsiteY21" fmla="*/ 228600 h 1385864"/>
                <a:gd name="connsiteX22" fmla="*/ 616717 w 623861"/>
                <a:gd name="connsiteY22" fmla="*/ 247650 h 1385864"/>
                <a:gd name="connsiteX23" fmla="*/ 602430 w 623861"/>
                <a:gd name="connsiteY23" fmla="*/ 266700 h 1385864"/>
                <a:gd name="connsiteX24" fmla="*/ 588142 w 623861"/>
                <a:gd name="connsiteY24" fmla="*/ 276225 h 1385864"/>
                <a:gd name="connsiteX25" fmla="*/ 559567 w 623861"/>
                <a:gd name="connsiteY25" fmla="*/ 295275 h 1385864"/>
                <a:gd name="connsiteX26" fmla="*/ 547661 w 623861"/>
                <a:gd name="connsiteY26" fmla="*/ 311943 h 1385864"/>
                <a:gd name="connsiteX27" fmla="*/ 533373 w 623861"/>
                <a:gd name="connsiteY27" fmla="*/ 350043 h 1385864"/>
                <a:gd name="connsiteX28" fmla="*/ 516705 w 623861"/>
                <a:gd name="connsiteY28" fmla="*/ 411956 h 1385864"/>
                <a:gd name="connsiteX29" fmla="*/ 502417 w 623861"/>
                <a:gd name="connsiteY29" fmla="*/ 495300 h 1385864"/>
                <a:gd name="connsiteX30" fmla="*/ 497655 w 623861"/>
                <a:gd name="connsiteY30" fmla="*/ 542925 h 1385864"/>
                <a:gd name="connsiteX31" fmla="*/ 457173 w 623861"/>
                <a:gd name="connsiteY31" fmla="*/ 702468 h 1385864"/>
                <a:gd name="connsiteX32" fmla="*/ 400023 w 623861"/>
                <a:gd name="connsiteY32" fmla="*/ 842962 h 1385864"/>
                <a:gd name="connsiteX33" fmla="*/ 330967 w 623861"/>
                <a:gd name="connsiteY33" fmla="*/ 1009650 h 1385864"/>
                <a:gd name="connsiteX34" fmla="*/ 269055 w 623861"/>
                <a:gd name="connsiteY34" fmla="*/ 1154906 h 1385864"/>
                <a:gd name="connsiteX35" fmla="*/ 221430 w 623861"/>
                <a:gd name="connsiteY35" fmla="*/ 1281112 h 1385864"/>
                <a:gd name="connsiteX36" fmla="*/ 168837 w 623861"/>
                <a:gd name="connsiteY36" fmla="*/ 1352526 h 1385864"/>
                <a:gd name="connsiteX37" fmla="*/ 128447 w 623861"/>
                <a:gd name="connsiteY37" fmla="*/ 1323975 h 1385864"/>
                <a:gd name="connsiteX38" fmla="*/ 0 w 623861"/>
                <a:gd name="connsiteY38" fmla="*/ 1385864 h 1385864"/>
                <a:gd name="connsiteX39" fmla="*/ 45217 w 623861"/>
                <a:gd name="connsiteY39" fmla="*/ 1252537 h 1385864"/>
                <a:gd name="connsiteX40" fmla="*/ 45217 w 623861"/>
                <a:gd name="connsiteY40" fmla="*/ 1252537 h 1385864"/>
                <a:gd name="connsiteX41" fmla="*/ 126180 w 623861"/>
                <a:gd name="connsiteY41" fmla="*/ 1054893 h 1385864"/>
                <a:gd name="connsiteX42" fmla="*/ 209523 w 623861"/>
                <a:gd name="connsiteY42" fmla="*/ 835818 h 1385864"/>
                <a:gd name="connsiteX0" fmla="*/ 209523 w 623861"/>
                <a:gd name="connsiteY0" fmla="*/ 835818 h 1385864"/>
                <a:gd name="connsiteX1" fmla="*/ 261911 w 623861"/>
                <a:gd name="connsiteY1" fmla="*/ 690562 h 1385864"/>
                <a:gd name="connsiteX2" fmla="*/ 292867 w 623861"/>
                <a:gd name="connsiteY2" fmla="*/ 550068 h 1385864"/>
                <a:gd name="connsiteX3" fmla="*/ 311917 w 623861"/>
                <a:gd name="connsiteY3" fmla="*/ 495300 h 1385864"/>
                <a:gd name="connsiteX4" fmla="*/ 333348 w 623861"/>
                <a:gd name="connsiteY4" fmla="*/ 421481 h 1385864"/>
                <a:gd name="connsiteX5" fmla="*/ 352398 w 623861"/>
                <a:gd name="connsiteY5" fmla="*/ 335756 h 1385864"/>
                <a:gd name="connsiteX6" fmla="*/ 359542 w 623861"/>
                <a:gd name="connsiteY6" fmla="*/ 278606 h 1385864"/>
                <a:gd name="connsiteX7" fmla="*/ 361923 w 623861"/>
                <a:gd name="connsiteY7" fmla="*/ 228600 h 1385864"/>
                <a:gd name="connsiteX8" fmla="*/ 361923 w 623861"/>
                <a:gd name="connsiteY8" fmla="*/ 185737 h 1385864"/>
                <a:gd name="connsiteX9" fmla="*/ 357161 w 623861"/>
                <a:gd name="connsiteY9" fmla="*/ 159543 h 1385864"/>
                <a:gd name="connsiteX10" fmla="*/ 347636 w 623861"/>
                <a:gd name="connsiteY10" fmla="*/ 140493 h 1385864"/>
                <a:gd name="connsiteX11" fmla="*/ 323823 w 623861"/>
                <a:gd name="connsiteY11" fmla="*/ 109537 h 1385864"/>
                <a:gd name="connsiteX12" fmla="*/ 302392 w 623861"/>
                <a:gd name="connsiteY12" fmla="*/ 90487 h 1385864"/>
                <a:gd name="connsiteX13" fmla="*/ 245242 w 623861"/>
                <a:gd name="connsiteY13" fmla="*/ 47625 h 1385864"/>
                <a:gd name="connsiteX14" fmla="*/ 428598 w 623861"/>
                <a:gd name="connsiteY14" fmla="*/ 0 h 1385864"/>
                <a:gd name="connsiteX15" fmla="*/ 504798 w 623861"/>
                <a:gd name="connsiteY15" fmla="*/ 66675 h 1385864"/>
                <a:gd name="connsiteX16" fmla="*/ 542898 w 623861"/>
                <a:gd name="connsiteY16" fmla="*/ 100012 h 1385864"/>
                <a:gd name="connsiteX17" fmla="*/ 580998 w 623861"/>
                <a:gd name="connsiteY17" fmla="*/ 138112 h 1385864"/>
                <a:gd name="connsiteX18" fmla="*/ 604811 w 623861"/>
                <a:gd name="connsiteY18" fmla="*/ 166687 h 1385864"/>
                <a:gd name="connsiteX19" fmla="*/ 619098 w 623861"/>
                <a:gd name="connsiteY19" fmla="*/ 190500 h 1385864"/>
                <a:gd name="connsiteX20" fmla="*/ 623861 w 623861"/>
                <a:gd name="connsiteY20" fmla="*/ 209550 h 1385864"/>
                <a:gd name="connsiteX21" fmla="*/ 623861 w 623861"/>
                <a:gd name="connsiteY21" fmla="*/ 228600 h 1385864"/>
                <a:gd name="connsiteX22" fmla="*/ 616717 w 623861"/>
                <a:gd name="connsiteY22" fmla="*/ 247650 h 1385864"/>
                <a:gd name="connsiteX23" fmla="*/ 602430 w 623861"/>
                <a:gd name="connsiteY23" fmla="*/ 266700 h 1385864"/>
                <a:gd name="connsiteX24" fmla="*/ 588142 w 623861"/>
                <a:gd name="connsiteY24" fmla="*/ 276225 h 1385864"/>
                <a:gd name="connsiteX25" fmla="*/ 559567 w 623861"/>
                <a:gd name="connsiteY25" fmla="*/ 295275 h 1385864"/>
                <a:gd name="connsiteX26" fmla="*/ 547661 w 623861"/>
                <a:gd name="connsiteY26" fmla="*/ 311943 h 1385864"/>
                <a:gd name="connsiteX27" fmla="*/ 533373 w 623861"/>
                <a:gd name="connsiteY27" fmla="*/ 350043 h 1385864"/>
                <a:gd name="connsiteX28" fmla="*/ 516705 w 623861"/>
                <a:gd name="connsiteY28" fmla="*/ 411956 h 1385864"/>
                <a:gd name="connsiteX29" fmla="*/ 502417 w 623861"/>
                <a:gd name="connsiteY29" fmla="*/ 495300 h 1385864"/>
                <a:gd name="connsiteX30" fmla="*/ 497655 w 623861"/>
                <a:gd name="connsiteY30" fmla="*/ 542925 h 1385864"/>
                <a:gd name="connsiteX31" fmla="*/ 457173 w 623861"/>
                <a:gd name="connsiteY31" fmla="*/ 702468 h 1385864"/>
                <a:gd name="connsiteX32" fmla="*/ 400023 w 623861"/>
                <a:gd name="connsiteY32" fmla="*/ 842962 h 1385864"/>
                <a:gd name="connsiteX33" fmla="*/ 330967 w 623861"/>
                <a:gd name="connsiteY33" fmla="*/ 1009650 h 1385864"/>
                <a:gd name="connsiteX34" fmla="*/ 269055 w 623861"/>
                <a:gd name="connsiteY34" fmla="*/ 1154906 h 1385864"/>
                <a:gd name="connsiteX35" fmla="*/ 221430 w 623861"/>
                <a:gd name="connsiteY35" fmla="*/ 1281112 h 1385864"/>
                <a:gd name="connsiteX36" fmla="*/ 168837 w 623861"/>
                <a:gd name="connsiteY36" fmla="*/ 1352526 h 1385864"/>
                <a:gd name="connsiteX37" fmla="*/ 128447 w 623861"/>
                <a:gd name="connsiteY37" fmla="*/ 1323975 h 1385864"/>
                <a:gd name="connsiteX38" fmla="*/ 0 w 623861"/>
                <a:gd name="connsiteY38" fmla="*/ 1385864 h 1385864"/>
                <a:gd name="connsiteX39" fmla="*/ 26194 w 623861"/>
                <a:gd name="connsiteY39" fmla="*/ 1304925 h 1385864"/>
                <a:gd name="connsiteX40" fmla="*/ 45217 w 623861"/>
                <a:gd name="connsiteY40" fmla="*/ 1252537 h 1385864"/>
                <a:gd name="connsiteX41" fmla="*/ 45217 w 623861"/>
                <a:gd name="connsiteY41" fmla="*/ 1252537 h 1385864"/>
                <a:gd name="connsiteX42" fmla="*/ 126180 w 623861"/>
                <a:gd name="connsiteY42" fmla="*/ 1054893 h 1385864"/>
                <a:gd name="connsiteX43" fmla="*/ 209523 w 623861"/>
                <a:gd name="connsiteY43" fmla="*/ 835818 h 1385864"/>
                <a:gd name="connsiteX0" fmla="*/ 183329 w 597667"/>
                <a:gd name="connsiteY0" fmla="*/ 835818 h 1352526"/>
                <a:gd name="connsiteX1" fmla="*/ 235717 w 597667"/>
                <a:gd name="connsiteY1" fmla="*/ 690562 h 1352526"/>
                <a:gd name="connsiteX2" fmla="*/ 266673 w 597667"/>
                <a:gd name="connsiteY2" fmla="*/ 550068 h 1352526"/>
                <a:gd name="connsiteX3" fmla="*/ 285723 w 597667"/>
                <a:gd name="connsiteY3" fmla="*/ 495300 h 1352526"/>
                <a:gd name="connsiteX4" fmla="*/ 307154 w 597667"/>
                <a:gd name="connsiteY4" fmla="*/ 421481 h 1352526"/>
                <a:gd name="connsiteX5" fmla="*/ 326204 w 597667"/>
                <a:gd name="connsiteY5" fmla="*/ 335756 h 1352526"/>
                <a:gd name="connsiteX6" fmla="*/ 333348 w 597667"/>
                <a:gd name="connsiteY6" fmla="*/ 278606 h 1352526"/>
                <a:gd name="connsiteX7" fmla="*/ 335729 w 597667"/>
                <a:gd name="connsiteY7" fmla="*/ 228600 h 1352526"/>
                <a:gd name="connsiteX8" fmla="*/ 335729 w 597667"/>
                <a:gd name="connsiteY8" fmla="*/ 185737 h 1352526"/>
                <a:gd name="connsiteX9" fmla="*/ 330967 w 597667"/>
                <a:gd name="connsiteY9" fmla="*/ 159543 h 1352526"/>
                <a:gd name="connsiteX10" fmla="*/ 321442 w 597667"/>
                <a:gd name="connsiteY10" fmla="*/ 140493 h 1352526"/>
                <a:gd name="connsiteX11" fmla="*/ 297629 w 597667"/>
                <a:gd name="connsiteY11" fmla="*/ 109537 h 1352526"/>
                <a:gd name="connsiteX12" fmla="*/ 276198 w 597667"/>
                <a:gd name="connsiteY12" fmla="*/ 90487 h 1352526"/>
                <a:gd name="connsiteX13" fmla="*/ 219048 w 597667"/>
                <a:gd name="connsiteY13" fmla="*/ 47625 h 1352526"/>
                <a:gd name="connsiteX14" fmla="*/ 402404 w 597667"/>
                <a:gd name="connsiteY14" fmla="*/ 0 h 1352526"/>
                <a:gd name="connsiteX15" fmla="*/ 478604 w 597667"/>
                <a:gd name="connsiteY15" fmla="*/ 66675 h 1352526"/>
                <a:gd name="connsiteX16" fmla="*/ 516704 w 597667"/>
                <a:gd name="connsiteY16" fmla="*/ 100012 h 1352526"/>
                <a:gd name="connsiteX17" fmla="*/ 554804 w 597667"/>
                <a:gd name="connsiteY17" fmla="*/ 138112 h 1352526"/>
                <a:gd name="connsiteX18" fmla="*/ 578617 w 597667"/>
                <a:gd name="connsiteY18" fmla="*/ 166687 h 1352526"/>
                <a:gd name="connsiteX19" fmla="*/ 592904 w 597667"/>
                <a:gd name="connsiteY19" fmla="*/ 190500 h 1352526"/>
                <a:gd name="connsiteX20" fmla="*/ 597667 w 597667"/>
                <a:gd name="connsiteY20" fmla="*/ 209550 h 1352526"/>
                <a:gd name="connsiteX21" fmla="*/ 597667 w 597667"/>
                <a:gd name="connsiteY21" fmla="*/ 228600 h 1352526"/>
                <a:gd name="connsiteX22" fmla="*/ 590523 w 597667"/>
                <a:gd name="connsiteY22" fmla="*/ 247650 h 1352526"/>
                <a:gd name="connsiteX23" fmla="*/ 576236 w 597667"/>
                <a:gd name="connsiteY23" fmla="*/ 266700 h 1352526"/>
                <a:gd name="connsiteX24" fmla="*/ 561948 w 597667"/>
                <a:gd name="connsiteY24" fmla="*/ 276225 h 1352526"/>
                <a:gd name="connsiteX25" fmla="*/ 533373 w 597667"/>
                <a:gd name="connsiteY25" fmla="*/ 295275 h 1352526"/>
                <a:gd name="connsiteX26" fmla="*/ 521467 w 597667"/>
                <a:gd name="connsiteY26" fmla="*/ 311943 h 1352526"/>
                <a:gd name="connsiteX27" fmla="*/ 507179 w 597667"/>
                <a:gd name="connsiteY27" fmla="*/ 350043 h 1352526"/>
                <a:gd name="connsiteX28" fmla="*/ 490511 w 597667"/>
                <a:gd name="connsiteY28" fmla="*/ 411956 h 1352526"/>
                <a:gd name="connsiteX29" fmla="*/ 476223 w 597667"/>
                <a:gd name="connsiteY29" fmla="*/ 495300 h 1352526"/>
                <a:gd name="connsiteX30" fmla="*/ 471461 w 597667"/>
                <a:gd name="connsiteY30" fmla="*/ 542925 h 1352526"/>
                <a:gd name="connsiteX31" fmla="*/ 430979 w 597667"/>
                <a:gd name="connsiteY31" fmla="*/ 702468 h 1352526"/>
                <a:gd name="connsiteX32" fmla="*/ 373829 w 597667"/>
                <a:gd name="connsiteY32" fmla="*/ 842962 h 1352526"/>
                <a:gd name="connsiteX33" fmla="*/ 304773 w 597667"/>
                <a:gd name="connsiteY33" fmla="*/ 1009650 h 1352526"/>
                <a:gd name="connsiteX34" fmla="*/ 242861 w 597667"/>
                <a:gd name="connsiteY34" fmla="*/ 1154906 h 1352526"/>
                <a:gd name="connsiteX35" fmla="*/ 195236 w 597667"/>
                <a:gd name="connsiteY35" fmla="*/ 1281112 h 1352526"/>
                <a:gd name="connsiteX36" fmla="*/ 142643 w 597667"/>
                <a:gd name="connsiteY36" fmla="*/ 1352526 h 1352526"/>
                <a:gd name="connsiteX37" fmla="*/ 102253 w 597667"/>
                <a:gd name="connsiteY37" fmla="*/ 1323975 h 1352526"/>
                <a:gd name="connsiteX38" fmla="*/ 0 w 597667"/>
                <a:gd name="connsiteY38" fmla="*/ 1304925 h 1352526"/>
                <a:gd name="connsiteX39" fmla="*/ 19023 w 597667"/>
                <a:gd name="connsiteY39" fmla="*/ 1252537 h 1352526"/>
                <a:gd name="connsiteX40" fmla="*/ 19023 w 597667"/>
                <a:gd name="connsiteY40" fmla="*/ 1252537 h 1352526"/>
                <a:gd name="connsiteX41" fmla="*/ 99986 w 597667"/>
                <a:gd name="connsiteY41" fmla="*/ 1054893 h 1352526"/>
                <a:gd name="connsiteX42" fmla="*/ 183329 w 597667"/>
                <a:gd name="connsiteY42" fmla="*/ 835818 h 1352526"/>
                <a:gd name="connsiteX0" fmla="*/ 183329 w 597667"/>
                <a:gd name="connsiteY0" fmla="*/ 835818 h 1352526"/>
                <a:gd name="connsiteX1" fmla="*/ 235717 w 597667"/>
                <a:gd name="connsiteY1" fmla="*/ 690562 h 1352526"/>
                <a:gd name="connsiteX2" fmla="*/ 266673 w 597667"/>
                <a:gd name="connsiteY2" fmla="*/ 550068 h 1352526"/>
                <a:gd name="connsiteX3" fmla="*/ 285723 w 597667"/>
                <a:gd name="connsiteY3" fmla="*/ 495300 h 1352526"/>
                <a:gd name="connsiteX4" fmla="*/ 307154 w 597667"/>
                <a:gd name="connsiteY4" fmla="*/ 421481 h 1352526"/>
                <a:gd name="connsiteX5" fmla="*/ 326204 w 597667"/>
                <a:gd name="connsiteY5" fmla="*/ 335756 h 1352526"/>
                <a:gd name="connsiteX6" fmla="*/ 333348 w 597667"/>
                <a:gd name="connsiteY6" fmla="*/ 278606 h 1352526"/>
                <a:gd name="connsiteX7" fmla="*/ 335729 w 597667"/>
                <a:gd name="connsiteY7" fmla="*/ 228600 h 1352526"/>
                <a:gd name="connsiteX8" fmla="*/ 335729 w 597667"/>
                <a:gd name="connsiteY8" fmla="*/ 185737 h 1352526"/>
                <a:gd name="connsiteX9" fmla="*/ 330967 w 597667"/>
                <a:gd name="connsiteY9" fmla="*/ 159543 h 1352526"/>
                <a:gd name="connsiteX10" fmla="*/ 321442 w 597667"/>
                <a:gd name="connsiteY10" fmla="*/ 140493 h 1352526"/>
                <a:gd name="connsiteX11" fmla="*/ 297629 w 597667"/>
                <a:gd name="connsiteY11" fmla="*/ 109537 h 1352526"/>
                <a:gd name="connsiteX12" fmla="*/ 276198 w 597667"/>
                <a:gd name="connsiteY12" fmla="*/ 90487 h 1352526"/>
                <a:gd name="connsiteX13" fmla="*/ 219048 w 597667"/>
                <a:gd name="connsiteY13" fmla="*/ 47625 h 1352526"/>
                <a:gd name="connsiteX14" fmla="*/ 402404 w 597667"/>
                <a:gd name="connsiteY14" fmla="*/ 0 h 1352526"/>
                <a:gd name="connsiteX15" fmla="*/ 478604 w 597667"/>
                <a:gd name="connsiteY15" fmla="*/ 66675 h 1352526"/>
                <a:gd name="connsiteX16" fmla="*/ 516704 w 597667"/>
                <a:gd name="connsiteY16" fmla="*/ 100012 h 1352526"/>
                <a:gd name="connsiteX17" fmla="*/ 554804 w 597667"/>
                <a:gd name="connsiteY17" fmla="*/ 138112 h 1352526"/>
                <a:gd name="connsiteX18" fmla="*/ 578617 w 597667"/>
                <a:gd name="connsiteY18" fmla="*/ 166687 h 1352526"/>
                <a:gd name="connsiteX19" fmla="*/ 592904 w 597667"/>
                <a:gd name="connsiteY19" fmla="*/ 190500 h 1352526"/>
                <a:gd name="connsiteX20" fmla="*/ 597667 w 597667"/>
                <a:gd name="connsiteY20" fmla="*/ 209550 h 1352526"/>
                <a:gd name="connsiteX21" fmla="*/ 597667 w 597667"/>
                <a:gd name="connsiteY21" fmla="*/ 228600 h 1352526"/>
                <a:gd name="connsiteX22" fmla="*/ 590523 w 597667"/>
                <a:gd name="connsiteY22" fmla="*/ 247650 h 1352526"/>
                <a:gd name="connsiteX23" fmla="*/ 576236 w 597667"/>
                <a:gd name="connsiteY23" fmla="*/ 266700 h 1352526"/>
                <a:gd name="connsiteX24" fmla="*/ 561948 w 597667"/>
                <a:gd name="connsiteY24" fmla="*/ 276225 h 1352526"/>
                <a:gd name="connsiteX25" fmla="*/ 533373 w 597667"/>
                <a:gd name="connsiteY25" fmla="*/ 295275 h 1352526"/>
                <a:gd name="connsiteX26" fmla="*/ 521467 w 597667"/>
                <a:gd name="connsiteY26" fmla="*/ 311943 h 1352526"/>
                <a:gd name="connsiteX27" fmla="*/ 507179 w 597667"/>
                <a:gd name="connsiteY27" fmla="*/ 350043 h 1352526"/>
                <a:gd name="connsiteX28" fmla="*/ 490511 w 597667"/>
                <a:gd name="connsiteY28" fmla="*/ 411956 h 1352526"/>
                <a:gd name="connsiteX29" fmla="*/ 476223 w 597667"/>
                <a:gd name="connsiteY29" fmla="*/ 495300 h 1352526"/>
                <a:gd name="connsiteX30" fmla="*/ 471461 w 597667"/>
                <a:gd name="connsiteY30" fmla="*/ 542925 h 1352526"/>
                <a:gd name="connsiteX31" fmla="*/ 430979 w 597667"/>
                <a:gd name="connsiteY31" fmla="*/ 702468 h 1352526"/>
                <a:gd name="connsiteX32" fmla="*/ 373829 w 597667"/>
                <a:gd name="connsiteY32" fmla="*/ 842962 h 1352526"/>
                <a:gd name="connsiteX33" fmla="*/ 304773 w 597667"/>
                <a:gd name="connsiteY33" fmla="*/ 1009650 h 1352526"/>
                <a:gd name="connsiteX34" fmla="*/ 242861 w 597667"/>
                <a:gd name="connsiteY34" fmla="*/ 1154906 h 1352526"/>
                <a:gd name="connsiteX35" fmla="*/ 195236 w 597667"/>
                <a:gd name="connsiteY35" fmla="*/ 1281112 h 1352526"/>
                <a:gd name="connsiteX36" fmla="*/ 142643 w 597667"/>
                <a:gd name="connsiteY36" fmla="*/ 1352526 h 1352526"/>
                <a:gd name="connsiteX37" fmla="*/ 0 w 597667"/>
                <a:gd name="connsiteY37" fmla="*/ 1304925 h 1352526"/>
                <a:gd name="connsiteX38" fmla="*/ 19023 w 597667"/>
                <a:gd name="connsiteY38" fmla="*/ 1252537 h 1352526"/>
                <a:gd name="connsiteX39" fmla="*/ 19023 w 597667"/>
                <a:gd name="connsiteY39" fmla="*/ 1252537 h 1352526"/>
                <a:gd name="connsiteX40" fmla="*/ 99986 w 597667"/>
                <a:gd name="connsiteY40" fmla="*/ 1054893 h 1352526"/>
                <a:gd name="connsiteX41" fmla="*/ 183329 w 597667"/>
                <a:gd name="connsiteY41" fmla="*/ 835818 h 1352526"/>
                <a:gd name="connsiteX0" fmla="*/ 183329 w 597667"/>
                <a:gd name="connsiteY0" fmla="*/ 835818 h 1423940"/>
                <a:gd name="connsiteX1" fmla="*/ 235717 w 597667"/>
                <a:gd name="connsiteY1" fmla="*/ 690562 h 1423940"/>
                <a:gd name="connsiteX2" fmla="*/ 266673 w 597667"/>
                <a:gd name="connsiteY2" fmla="*/ 550068 h 1423940"/>
                <a:gd name="connsiteX3" fmla="*/ 285723 w 597667"/>
                <a:gd name="connsiteY3" fmla="*/ 495300 h 1423940"/>
                <a:gd name="connsiteX4" fmla="*/ 307154 w 597667"/>
                <a:gd name="connsiteY4" fmla="*/ 421481 h 1423940"/>
                <a:gd name="connsiteX5" fmla="*/ 326204 w 597667"/>
                <a:gd name="connsiteY5" fmla="*/ 335756 h 1423940"/>
                <a:gd name="connsiteX6" fmla="*/ 333348 w 597667"/>
                <a:gd name="connsiteY6" fmla="*/ 278606 h 1423940"/>
                <a:gd name="connsiteX7" fmla="*/ 335729 w 597667"/>
                <a:gd name="connsiteY7" fmla="*/ 228600 h 1423940"/>
                <a:gd name="connsiteX8" fmla="*/ 335729 w 597667"/>
                <a:gd name="connsiteY8" fmla="*/ 185737 h 1423940"/>
                <a:gd name="connsiteX9" fmla="*/ 330967 w 597667"/>
                <a:gd name="connsiteY9" fmla="*/ 159543 h 1423940"/>
                <a:gd name="connsiteX10" fmla="*/ 321442 w 597667"/>
                <a:gd name="connsiteY10" fmla="*/ 140493 h 1423940"/>
                <a:gd name="connsiteX11" fmla="*/ 297629 w 597667"/>
                <a:gd name="connsiteY11" fmla="*/ 109537 h 1423940"/>
                <a:gd name="connsiteX12" fmla="*/ 276198 w 597667"/>
                <a:gd name="connsiteY12" fmla="*/ 90487 h 1423940"/>
                <a:gd name="connsiteX13" fmla="*/ 219048 w 597667"/>
                <a:gd name="connsiteY13" fmla="*/ 47625 h 1423940"/>
                <a:gd name="connsiteX14" fmla="*/ 402404 w 597667"/>
                <a:gd name="connsiteY14" fmla="*/ 0 h 1423940"/>
                <a:gd name="connsiteX15" fmla="*/ 478604 w 597667"/>
                <a:gd name="connsiteY15" fmla="*/ 66675 h 1423940"/>
                <a:gd name="connsiteX16" fmla="*/ 516704 w 597667"/>
                <a:gd name="connsiteY16" fmla="*/ 100012 h 1423940"/>
                <a:gd name="connsiteX17" fmla="*/ 554804 w 597667"/>
                <a:gd name="connsiteY17" fmla="*/ 138112 h 1423940"/>
                <a:gd name="connsiteX18" fmla="*/ 578617 w 597667"/>
                <a:gd name="connsiteY18" fmla="*/ 166687 h 1423940"/>
                <a:gd name="connsiteX19" fmla="*/ 592904 w 597667"/>
                <a:gd name="connsiteY19" fmla="*/ 190500 h 1423940"/>
                <a:gd name="connsiteX20" fmla="*/ 597667 w 597667"/>
                <a:gd name="connsiteY20" fmla="*/ 209550 h 1423940"/>
                <a:gd name="connsiteX21" fmla="*/ 597667 w 597667"/>
                <a:gd name="connsiteY21" fmla="*/ 228600 h 1423940"/>
                <a:gd name="connsiteX22" fmla="*/ 590523 w 597667"/>
                <a:gd name="connsiteY22" fmla="*/ 247650 h 1423940"/>
                <a:gd name="connsiteX23" fmla="*/ 576236 w 597667"/>
                <a:gd name="connsiteY23" fmla="*/ 266700 h 1423940"/>
                <a:gd name="connsiteX24" fmla="*/ 561948 w 597667"/>
                <a:gd name="connsiteY24" fmla="*/ 276225 h 1423940"/>
                <a:gd name="connsiteX25" fmla="*/ 533373 w 597667"/>
                <a:gd name="connsiteY25" fmla="*/ 295275 h 1423940"/>
                <a:gd name="connsiteX26" fmla="*/ 521467 w 597667"/>
                <a:gd name="connsiteY26" fmla="*/ 311943 h 1423940"/>
                <a:gd name="connsiteX27" fmla="*/ 507179 w 597667"/>
                <a:gd name="connsiteY27" fmla="*/ 350043 h 1423940"/>
                <a:gd name="connsiteX28" fmla="*/ 490511 w 597667"/>
                <a:gd name="connsiteY28" fmla="*/ 411956 h 1423940"/>
                <a:gd name="connsiteX29" fmla="*/ 476223 w 597667"/>
                <a:gd name="connsiteY29" fmla="*/ 495300 h 1423940"/>
                <a:gd name="connsiteX30" fmla="*/ 471461 w 597667"/>
                <a:gd name="connsiteY30" fmla="*/ 542925 h 1423940"/>
                <a:gd name="connsiteX31" fmla="*/ 430979 w 597667"/>
                <a:gd name="connsiteY31" fmla="*/ 702468 h 1423940"/>
                <a:gd name="connsiteX32" fmla="*/ 373829 w 597667"/>
                <a:gd name="connsiteY32" fmla="*/ 842962 h 1423940"/>
                <a:gd name="connsiteX33" fmla="*/ 304773 w 597667"/>
                <a:gd name="connsiteY33" fmla="*/ 1009650 h 1423940"/>
                <a:gd name="connsiteX34" fmla="*/ 242861 w 597667"/>
                <a:gd name="connsiteY34" fmla="*/ 1154906 h 1423940"/>
                <a:gd name="connsiteX35" fmla="*/ 195236 w 597667"/>
                <a:gd name="connsiteY35" fmla="*/ 1281112 h 1423940"/>
                <a:gd name="connsiteX36" fmla="*/ 142643 w 597667"/>
                <a:gd name="connsiteY36" fmla="*/ 1423940 h 1423940"/>
                <a:gd name="connsiteX37" fmla="*/ 0 w 597667"/>
                <a:gd name="connsiteY37" fmla="*/ 1304925 h 1423940"/>
                <a:gd name="connsiteX38" fmla="*/ 19023 w 597667"/>
                <a:gd name="connsiteY38" fmla="*/ 1252537 h 1423940"/>
                <a:gd name="connsiteX39" fmla="*/ 19023 w 597667"/>
                <a:gd name="connsiteY39" fmla="*/ 1252537 h 1423940"/>
                <a:gd name="connsiteX40" fmla="*/ 99986 w 597667"/>
                <a:gd name="connsiteY40" fmla="*/ 1054893 h 1423940"/>
                <a:gd name="connsiteX41" fmla="*/ 183329 w 597667"/>
                <a:gd name="connsiteY41" fmla="*/ 835818 h 1423940"/>
                <a:gd name="connsiteX0" fmla="*/ 183329 w 597667"/>
                <a:gd name="connsiteY0" fmla="*/ 835818 h 1423940"/>
                <a:gd name="connsiteX1" fmla="*/ 235717 w 597667"/>
                <a:gd name="connsiteY1" fmla="*/ 690562 h 1423940"/>
                <a:gd name="connsiteX2" fmla="*/ 266673 w 597667"/>
                <a:gd name="connsiteY2" fmla="*/ 550068 h 1423940"/>
                <a:gd name="connsiteX3" fmla="*/ 285723 w 597667"/>
                <a:gd name="connsiteY3" fmla="*/ 495300 h 1423940"/>
                <a:gd name="connsiteX4" fmla="*/ 307154 w 597667"/>
                <a:gd name="connsiteY4" fmla="*/ 421481 h 1423940"/>
                <a:gd name="connsiteX5" fmla="*/ 326204 w 597667"/>
                <a:gd name="connsiteY5" fmla="*/ 335756 h 1423940"/>
                <a:gd name="connsiteX6" fmla="*/ 333348 w 597667"/>
                <a:gd name="connsiteY6" fmla="*/ 278606 h 1423940"/>
                <a:gd name="connsiteX7" fmla="*/ 335729 w 597667"/>
                <a:gd name="connsiteY7" fmla="*/ 228600 h 1423940"/>
                <a:gd name="connsiteX8" fmla="*/ 335729 w 597667"/>
                <a:gd name="connsiteY8" fmla="*/ 185737 h 1423940"/>
                <a:gd name="connsiteX9" fmla="*/ 330967 w 597667"/>
                <a:gd name="connsiteY9" fmla="*/ 159543 h 1423940"/>
                <a:gd name="connsiteX10" fmla="*/ 321442 w 597667"/>
                <a:gd name="connsiteY10" fmla="*/ 140493 h 1423940"/>
                <a:gd name="connsiteX11" fmla="*/ 297629 w 597667"/>
                <a:gd name="connsiteY11" fmla="*/ 109537 h 1423940"/>
                <a:gd name="connsiteX12" fmla="*/ 276198 w 597667"/>
                <a:gd name="connsiteY12" fmla="*/ 90487 h 1423940"/>
                <a:gd name="connsiteX13" fmla="*/ 219048 w 597667"/>
                <a:gd name="connsiteY13" fmla="*/ 47625 h 1423940"/>
                <a:gd name="connsiteX14" fmla="*/ 402404 w 597667"/>
                <a:gd name="connsiteY14" fmla="*/ 0 h 1423940"/>
                <a:gd name="connsiteX15" fmla="*/ 478604 w 597667"/>
                <a:gd name="connsiteY15" fmla="*/ 66675 h 1423940"/>
                <a:gd name="connsiteX16" fmla="*/ 516704 w 597667"/>
                <a:gd name="connsiteY16" fmla="*/ 100012 h 1423940"/>
                <a:gd name="connsiteX17" fmla="*/ 554804 w 597667"/>
                <a:gd name="connsiteY17" fmla="*/ 138112 h 1423940"/>
                <a:gd name="connsiteX18" fmla="*/ 578617 w 597667"/>
                <a:gd name="connsiteY18" fmla="*/ 166687 h 1423940"/>
                <a:gd name="connsiteX19" fmla="*/ 592904 w 597667"/>
                <a:gd name="connsiteY19" fmla="*/ 190500 h 1423940"/>
                <a:gd name="connsiteX20" fmla="*/ 597667 w 597667"/>
                <a:gd name="connsiteY20" fmla="*/ 209550 h 1423940"/>
                <a:gd name="connsiteX21" fmla="*/ 597667 w 597667"/>
                <a:gd name="connsiteY21" fmla="*/ 228600 h 1423940"/>
                <a:gd name="connsiteX22" fmla="*/ 590523 w 597667"/>
                <a:gd name="connsiteY22" fmla="*/ 247650 h 1423940"/>
                <a:gd name="connsiteX23" fmla="*/ 576236 w 597667"/>
                <a:gd name="connsiteY23" fmla="*/ 266700 h 1423940"/>
                <a:gd name="connsiteX24" fmla="*/ 561948 w 597667"/>
                <a:gd name="connsiteY24" fmla="*/ 276225 h 1423940"/>
                <a:gd name="connsiteX25" fmla="*/ 533373 w 597667"/>
                <a:gd name="connsiteY25" fmla="*/ 295275 h 1423940"/>
                <a:gd name="connsiteX26" fmla="*/ 521467 w 597667"/>
                <a:gd name="connsiteY26" fmla="*/ 311943 h 1423940"/>
                <a:gd name="connsiteX27" fmla="*/ 507179 w 597667"/>
                <a:gd name="connsiteY27" fmla="*/ 350043 h 1423940"/>
                <a:gd name="connsiteX28" fmla="*/ 490511 w 597667"/>
                <a:gd name="connsiteY28" fmla="*/ 411956 h 1423940"/>
                <a:gd name="connsiteX29" fmla="*/ 476223 w 597667"/>
                <a:gd name="connsiteY29" fmla="*/ 495300 h 1423940"/>
                <a:gd name="connsiteX30" fmla="*/ 471461 w 597667"/>
                <a:gd name="connsiteY30" fmla="*/ 542925 h 1423940"/>
                <a:gd name="connsiteX31" fmla="*/ 430979 w 597667"/>
                <a:gd name="connsiteY31" fmla="*/ 702468 h 1423940"/>
                <a:gd name="connsiteX32" fmla="*/ 373829 w 597667"/>
                <a:gd name="connsiteY32" fmla="*/ 842962 h 1423940"/>
                <a:gd name="connsiteX33" fmla="*/ 304773 w 597667"/>
                <a:gd name="connsiteY33" fmla="*/ 1009650 h 1423940"/>
                <a:gd name="connsiteX34" fmla="*/ 242861 w 597667"/>
                <a:gd name="connsiteY34" fmla="*/ 1154906 h 1423940"/>
                <a:gd name="connsiteX35" fmla="*/ 195236 w 597667"/>
                <a:gd name="connsiteY35" fmla="*/ 1281112 h 1423940"/>
                <a:gd name="connsiteX36" fmla="*/ 171215 w 597667"/>
                <a:gd name="connsiteY36" fmla="*/ 1331118 h 1423940"/>
                <a:gd name="connsiteX37" fmla="*/ 142643 w 597667"/>
                <a:gd name="connsiteY37" fmla="*/ 1423940 h 1423940"/>
                <a:gd name="connsiteX38" fmla="*/ 0 w 597667"/>
                <a:gd name="connsiteY38" fmla="*/ 1304925 h 1423940"/>
                <a:gd name="connsiteX39" fmla="*/ 19023 w 597667"/>
                <a:gd name="connsiteY39" fmla="*/ 1252537 h 1423940"/>
                <a:gd name="connsiteX40" fmla="*/ 19023 w 597667"/>
                <a:gd name="connsiteY40" fmla="*/ 1252537 h 1423940"/>
                <a:gd name="connsiteX41" fmla="*/ 99986 w 597667"/>
                <a:gd name="connsiteY41" fmla="*/ 1054893 h 1423940"/>
                <a:gd name="connsiteX42" fmla="*/ 183329 w 597667"/>
                <a:gd name="connsiteY42" fmla="*/ 835818 h 1423940"/>
                <a:gd name="connsiteX0" fmla="*/ 183329 w 597667"/>
                <a:gd name="connsiteY0" fmla="*/ 835818 h 1331118"/>
                <a:gd name="connsiteX1" fmla="*/ 235717 w 597667"/>
                <a:gd name="connsiteY1" fmla="*/ 690562 h 1331118"/>
                <a:gd name="connsiteX2" fmla="*/ 266673 w 597667"/>
                <a:gd name="connsiteY2" fmla="*/ 550068 h 1331118"/>
                <a:gd name="connsiteX3" fmla="*/ 285723 w 597667"/>
                <a:gd name="connsiteY3" fmla="*/ 495300 h 1331118"/>
                <a:gd name="connsiteX4" fmla="*/ 307154 w 597667"/>
                <a:gd name="connsiteY4" fmla="*/ 421481 h 1331118"/>
                <a:gd name="connsiteX5" fmla="*/ 326204 w 597667"/>
                <a:gd name="connsiteY5" fmla="*/ 335756 h 1331118"/>
                <a:gd name="connsiteX6" fmla="*/ 333348 w 597667"/>
                <a:gd name="connsiteY6" fmla="*/ 278606 h 1331118"/>
                <a:gd name="connsiteX7" fmla="*/ 335729 w 597667"/>
                <a:gd name="connsiteY7" fmla="*/ 228600 h 1331118"/>
                <a:gd name="connsiteX8" fmla="*/ 335729 w 597667"/>
                <a:gd name="connsiteY8" fmla="*/ 185737 h 1331118"/>
                <a:gd name="connsiteX9" fmla="*/ 330967 w 597667"/>
                <a:gd name="connsiteY9" fmla="*/ 159543 h 1331118"/>
                <a:gd name="connsiteX10" fmla="*/ 321442 w 597667"/>
                <a:gd name="connsiteY10" fmla="*/ 140493 h 1331118"/>
                <a:gd name="connsiteX11" fmla="*/ 297629 w 597667"/>
                <a:gd name="connsiteY11" fmla="*/ 109537 h 1331118"/>
                <a:gd name="connsiteX12" fmla="*/ 276198 w 597667"/>
                <a:gd name="connsiteY12" fmla="*/ 90487 h 1331118"/>
                <a:gd name="connsiteX13" fmla="*/ 219048 w 597667"/>
                <a:gd name="connsiteY13" fmla="*/ 47625 h 1331118"/>
                <a:gd name="connsiteX14" fmla="*/ 402404 w 597667"/>
                <a:gd name="connsiteY14" fmla="*/ 0 h 1331118"/>
                <a:gd name="connsiteX15" fmla="*/ 478604 w 597667"/>
                <a:gd name="connsiteY15" fmla="*/ 66675 h 1331118"/>
                <a:gd name="connsiteX16" fmla="*/ 516704 w 597667"/>
                <a:gd name="connsiteY16" fmla="*/ 100012 h 1331118"/>
                <a:gd name="connsiteX17" fmla="*/ 554804 w 597667"/>
                <a:gd name="connsiteY17" fmla="*/ 138112 h 1331118"/>
                <a:gd name="connsiteX18" fmla="*/ 578617 w 597667"/>
                <a:gd name="connsiteY18" fmla="*/ 166687 h 1331118"/>
                <a:gd name="connsiteX19" fmla="*/ 592904 w 597667"/>
                <a:gd name="connsiteY19" fmla="*/ 190500 h 1331118"/>
                <a:gd name="connsiteX20" fmla="*/ 597667 w 597667"/>
                <a:gd name="connsiteY20" fmla="*/ 209550 h 1331118"/>
                <a:gd name="connsiteX21" fmla="*/ 597667 w 597667"/>
                <a:gd name="connsiteY21" fmla="*/ 228600 h 1331118"/>
                <a:gd name="connsiteX22" fmla="*/ 590523 w 597667"/>
                <a:gd name="connsiteY22" fmla="*/ 247650 h 1331118"/>
                <a:gd name="connsiteX23" fmla="*/ 576236 w 597667"/>
                <a:gd name="connsiteY23" fmla="*/ 266700 h 1331118"/>
                <a:gd name="connsiteX24" fmla="*/ 561948 w 597667"/>
                <a:gd name="connsiteY24" fmla="*/ 276225 h 1331118"/>
                <a:gd name="connsiteX25" fmla="*/ 533373 w 597667"/>
                <a:gd name="connsiteY25" fmla="*/ 295275 h 1331118"/>
                <a:gd name="connsiteX26" fmla="*/ 521467 w 597667"/>
                <a:gd name="connsiteY26" fmla="*/ 311943 h 1331118"/>
                <a:gd name="connsiteX27" fmla="*/ 507179 w 597667"/>
                <a:gd name="connsiteY27" fmla="*/ 350043 h 1331118"/>
                <a:gd name="connsiteX28" fmla="*/ 490511 w 597667"/>
                <a:gd name="connsiteY28" fmla="*/ 411956 h 1331118"/>
                <a:gd name="connsiteX29" fmla="*/ 476223 w 597667"/>
                <a:gd name="connsiteY29" fmla="*/ 495300 h 1331118"/>
                <a:gd name="connsiteX30" fmla="*/ 471461 w 597667"/>
                <a:gd name="connsiteY30" fmla="*/ 542925 h 1331118"/>
                <a:gd name="connsiteX31" fmla="*/ 430979 w 597667"/>
                <a:gd name="connsiteY31" fmla="*/ 702468 h 1331118"/>
                <a:gd name="connsiteX32" fmla="*/ 373829 w 597667"/>
                <a:gd name="connsiteY32" fmla="*/ 842962 h 1331118"/>
                <a:gd name="connsiteX33" fmla="*/ 304773 w 597667"/>
                <a:gd name="connsiteY33" fmla="*/ 1009650 h 1331118"/>
                <a:gd name="connsiteX34" fmla="*/ 242861 w 597667"/>
                <a:gd name="connsiteY34" fmla="*/ 1154906 h 1331118"/>
                <a:gd name="connsiteX35" fmla="*/ 195236 w 597667"/>
                <a:gd name="connsiteY35" fmla="*/ 1281112 h 1331118"/>
                <a:gd name="connsiteX36" fmla="*/ 171215 w 597667"/>
                <a:gd name="connsiteY36" fmla="*/ 1331118 h 1331118"/>
                <a:gd name="connsiteX37" fmla="*/ 0 w 597667"/>
                <a:gd name="connsiteY37" fmla="*/ 1304925 h 1331118"/>
                <a:gd name="connsiteX38" fmla="*/ 19023 w 597667"/>
                <a:gd name="connsiteY38" fmla="*/ 1252537 h 1331118"/>
                <a:gd name="connsiteX39" fmla="*/ 19023 w 597667"/>
                <a:gd name="connsiteY39" fmla="*/ 1252537 h 1331118"/>
                <a:gd name="connsiteX40" fmla="*/ 99986 w 597667"/>
                <a:gd name="connsiteY40" fmla="*/ 1054893 h 1331118"/>
                <a:gd name="connsiteX41" fmla="*/ 183329 w 597667"/>
                <a:gd name="connsiteY41" fmla="*/ 835818 h 133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97667" h="1331118">
                  <a:moveTo>
                    <a:pt x="183329" y="835818"/>
                  </a:moveTo>
                  <a:lnTo>
                    <a:pt x="235717" y="690562"/>
                  </a:lnTo>
                  <a:lnTo>
                    <a:pt x="266673" y="550068"/>
                  </a:lnTo>
                  <a:lnTo>
                    <a:pt x="285723" y="495300"/>
                  </a:lnTo>
                  <a:lnTo>
                    <a:pt x="307154" y="421481"/>
                  </a:lnTo>
                  <a:lnTo>
                    <a:pt x="326204" y="335756"/>
                  </a:lnTo>
                  <a:lnTo>
                    <a:pt x="333348" y="278606"/>
                  </a:lnTo>
                  <a:lnTo>
                    <a:pt x="335729" y="228600"/>
                  </a:lnTo>
                  <a:lnTo>
                    <a:pt x="335729" y="185737"/>
                  </a:lnTo>
                  <a:lnTo>
                    <a:pt x="330967" y="159543"/>
                  </a:lnTo>
                  <a:lnTo>
                    <a:pt x="321442" y="140493"/>
                  </a:lnTo>
                  <a:lnTo>
                    <a:pt x="297629" y="109537"/>
                  </a:lnTo>
                  <a:lnTo>
                    <a:pt x="276198" y="90487"/>
                  </a:lnTo>
                  <a:lnTo>
                    <a:pt x="219048" y="47625"/>
                  </a:lnTo>
                  <a:lnTo>
                    <a:pt x="402404" y="0"/>
                  </a:lnTo>
                  <a:lnTo>
                    <a:pt x="478604" y="66675"/>
                  </a:lnTo>
                  <a:lnTo>
                    <a:pt x="516704" y="100012"/>
                  </a:lnTo>
                  <a:lnTo>
                    <a:pt x="554804" y="138112"/>
                  </a:lnTo>
                  <a:lnTo>
                    <a:pt x="578617" y="166687"/>
                  </a:lnTo>
                  <a:lnTo>
                    <a:pt x="592904" y="190500"/>
                  </a:lnTo>
                  <a:lnTo>
                    <a:pt x="597667" y="209550"/>
                  </a:lnTo>
                  <a:lnTo>
                    <a:pt x="597667" y="228600"/>
                  </a:lnTo>
                  <a:lnTo>
                    <a:pt x="590523" y="247650"/>
                  </a:lnTo>
                  <a:lnTo>
                    <a:pt x="576236" y="266700"/>
                  </a:lnTo>
                  <a:lnTo>
                    <a:pt x="561948" y="276225"/>
                  </a:lnTo>
                  <a:lnTo>
                    <a:pt x="533373" y="295275"/>
                  </a:lnTo>
                  <a:lnTo>
                    <a:pt x="521467" y="311943"/>
                  </a:lnTo>
                  <a:lnTo>
                    <a:pt x="507179" y="350043"/>
                  </a:lnTo>
                  <a:lnTo>
                    <a:pt x="490511" y="411956"/>
                  </a:lnTo>
                  <a:lnTo>
                    <a:pt x="476223" y="495300"/>
                  </a:lnTo>
                  <a:lnTo>
                    <a:pt x="471461" y="542925"/>
                  </a:lnTo>
                  <a:lnTo>
                    <a:pt x="430979" y="702468"/>
                  </a:lnTo>
                  <a:lnTo>
                    <a:pt x="373829" y="842962"/>
                  </a:lnTo>
                  <a:lnTo>
                    <a:pt x="304773" y="1009650"/>
                  </a:lnTo>
                  <a:lnTo>
                    <a:pt x="242861" y="1154906"/>
                  </a:lnTo>
                  <a:lnTo>
                    <a:pt x="195236" y="1281112"/>
                  </a:lnTo>
                  <a:lnTo>
                    <a:pt x="171215" y="1331118"/>
                  </a:lnTo>
                  <a:lnTo>
                    <a:pt x="0" y="1304925"/>
                  </a:lnTo>
                  <a:lnTo>
                    <a:pt x="19023" y="1252537"/>
                  </a:lnTo>
                  <a:lnTo>
                    <a:pt x="19023" y="1252537"/>
                  </a:lnTo>
                  <a:lnTo>
                    <a:pt x="99986" y="1054893"/>
                  </a:lnTo>
                  <a:lnTo>
                    <a:pt x="183329" y="8358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8">
              <a:extLst>
                <a:ext uri="{FF2B5EF4-FFF2-40B4-BE49-F238E27FC236}">
                  <a16:creationId xmlns:a16="http://schemas.microsoft.com/office/drawing/2014/main" id="{778E92FA-4AB1-4756-A3F4-90C8BB5D530B}"/>
                </a:ext>
              </a:extLst>
            </p:cNvPr>
            <p:cNvSpPr/>
            <p:nvPr/>
          </p:nvSpPr>
          <p:spPr>
            <a:xfrm>
              <a:off x="3673476" y="4232275"/>
              <a:ext cx="4551363" cy="541338"/>
            </a:xfrm>
            <a:custGeom>
              <a:avLst/>
              <a:gdLst>
                <a:gd name="connsiteX0" fmla="*/ 1938528 w 4550055"/>
                <a:gd name="connsiteY0" fmla="*/ 113386 h 541325"/>
                <a:gd name="connsiteX1" fmla="*/ 2318919 w 4550055"/>
                <a:gd name="connsiteY1" fmla="*/ 91440 h 541325"/>
                <a:gd name="connsiteX2" fmla="*/ 2505456 w 4550055"/>
                <a:gd name="connsiteY2" fmla="*/ 69495 h 541325"/>
                <a:gd name="connsiteX3" fmla="*/ 2790749 w 4550055"/>
                <a:gd name="connsiteY3" fmla="*/ 65837 h 541325"/>
                <a:gd name="connsiteX4" fmla="*/ 3035808 w 4550055"/>
                <a:gd name="connsiteY4" fmla="*/ 54864 h 541325"/>
                <a:gd name="connsiteX5" fmla="*/ 3211373 w 4550055"/>
                <a:gd name="connsiteY5" fmla="*/ 43891 h 541325"/>
                <a:gd name="connsiteX6" fmla="*/ 3551530 w 4550055"/>
                <a:gd name="connsiteY6" fmla="*/ 47549 h 541325"/>
                <a:gd name="connsiteX7" fmla="*/ 3781959 w 4550055"/>
                <a:gd name="connsiteY7" fmla="*/ 43891 h 541325"/>
                <a:gd name="connsiteX8" fmla="*/ 3942893 w 4550055"/>
                <a:gd name="connsiteY8" fmla="*/ 47549 h 541325"/>
                <a:gd name="connsiteX9" fmla="*/ 4052621 w 4550055"/>
                <a:gd name="connsiteY9" fmla="*/ 40234 h 541325"/>
                <a:gd name="connsiteX10" fmla="*/ 4144061 w 4550055"/>
                <a:gd name="connsiteY10" fmla="*/ 18288 h 541325"/>
                <a:gd name="connsiteX11" fmla="*/ 4191610 w 4550055"/>
                <a:gd name="connsiteY11" fmla="*/ 0 h 541325"/>
                <a:gd name="connsiteX12" fmla="*/ 4231843 w 4550055"/>
                <a:gd name="connsiteY12" fmla="*/ 0 h 541325"/>
                <a:gd name="connsiteX13" fmla="*/ 4286707 w 4550055"/>
                <a:gd name="connsiteY13" fmla="*/ 7315 h 541325"/>
                <a:gd name="connsiteX14" fmla="*/ 4345229 w 4550055"/>
                <a:gd name="connsiteY14" fmla="*/ 32919 h 541325"/>
                <a:gd name="connsiteX15" fmla="*/ 4403751 w 4550055"/>
                <a:gd name="connsiteY15" fmla="*/ 65837 h 541325"/>
                <a:gd name="connsiteX16" fmla="*/ 4454957 w 4550055"/>
                <a:gd name="connsiteY16" fmla="*/ 102413 h 541325"/>
                <a:gd name="connsiteX17" fmla="*/ 4487875 w 4550055"/>
                <a:gd name="connsiteY17" fmla="*/ 131674 h 541325"/>
                <a:gd name="connsiteX18" fmla="*/ 4509821 w 4550055"/>
                <a:gd name="connsiteY18" fmla="*/ 160935 h 541325"/>
                <a:gd name="connsiteX19" fmla="*/ 4531767 w 4550055"/>
                <a:gd name="connsiteY19" fmla="*/ 197511 h 541325"/>
                <a:gd name="connsiteX20" fmla="*/ 4546397 w 4550055"/>
                <a:gd name="connsiteY20" fmla="*/ 230429 h 541325"/>
                <a:gd name="connsiteX21" fmla="*/ 4550055 w 4550055"/>
                <a:gd name="connsiteY21" fmla="*/ 248717 h 541325"/>
                <a:gd name="connsiteX22" fmla="*/ 4546397 w 4550055"/>
                <a:gd name="connsiteY22" fmla="*/ 277978 h 541325"/>
                <a:gd name="connsiteX23" fmla="*/ 4528109 w 4550055"/>
                <a:gd name="connsiteY23" fmla="*/ 307239 h 541325"/>
                <a:gd name="connsiteX24" fmla="*/ 4502506 w 4550055"/>
                <a:gd name="connsiteY24" fmla="*/ 318211 h 541325"/>
                <a:gd name="connsiteX25" fmla="*/ 4447642 w 4550055"/>
                <a:gd name="connsiteY25" fmla="*/ 321869 h 541325"/>
                <a:gd name="connsiteX26" fmla="*/ 4337914 w 4550055"/>
                <a:gd name="connsiteY26" fmla="*/ 307239 h 541325"/>
                <a:gd name="connsiteX27" fmla="*/ 4198925 w 4550055"/>
                <a:gd name="connsiteY27" fmla="*/ 292608 h 541325"/>
                <a:gd name="connsiteX28" fmla="*/ 3946551 w 4550055"/>
                <a:gd name="connsiteY28" fmla="*/ 267005 h 541325"/>
                <a:gd name="connsiteX29" fmla="*/ 3610051 w 4550055"/>
                <a:gd name="connsiteY29" fmla="*/ 248717 h 541325"/>
                <a:gd name="connsiteX30" fmla="*/ 3361335 w 4550055"/>
                <a:gd name="connsiteY30" fmla="*/ 245059 h 541325"/>
                <a:gd name="connsiteX31" fmla="*/ 3160167 w 4550055"/>
                <a:gd name="connsiteY31" fmla="*/ 248717 h 541325"/>
                <a:gd name="connsiteX32" fmla="*/ 2944368 w 4550055"/>
                <a:gd name="connsiteY32" fmla="*/ 248717 h 541325"/>
                <a:gd name="connsiteX33" fmla="*/ 2640787 w 4550055"/>
                <a:gd name="connsiteY33" fmla="*/ 259690 h 541325"/>
                <a:gd name="connsiteX34" fmla="*/ 2435962 w 4550055"/>
                <a:gd name="connsiteY34" fmla="*/ 267005 h 541325"/>
                <a:gd name="connsiteX35" fmla="*/ 2117751 w 4550055"/>
                <a:gd name="connsiteY35" fmla="*/ 270663 h 541325"/>
                <a:gd name="connsiteX36" fmla="*/ 1887322 w 4550055"/>
                <a:gd name="connsiteY36" fmla="*/ 281635 h 541325"/>
                <a:gd name="connsiteX37" fmla="*/ 1700784 w 4550055"/>
                <a:gd name="connsiteY37" fmla="*/ 299923 h 541325"/>
                <a:gd name="connsiteX38" fmla="*/ 1554480 w 4550055"/>
                <a:gd name="connsiteY38" fmla="*/ 321869 h 541325"/>
                <a:gd name="connsiteX39" fmla="*/ 1463040 w 4550055"/>
                <a:gd name="connsiteY39" fmla="*/ 336499 h 541325"/>
                <a:gd name="connsiteX40" fmla="*/ 1287475 w 4550055"/>
                <a:gd name="connsiteY40" fmla="*/ 376733 h 541325"/>
                <a:gd name="connsiteX41" fmla="*/ 1046074 w 4550055"/>
                <a:gd name="connsiteY41" fmla="*/ 427939 h 541325"/>
                <a:gd name="connsiteX42" fmla="*/ 779069 w 4550055"/>
                <a:gd name="connsiteY42" fmla="*/ 493776 h 541325"/>
                <a:gd name="connsiteX43" fmla="*/ 636423 w 4550055"/>
                <a:gd name="connsiteY43" fmla="*/ 534010 h 541325"/>
                <a:gd name="connsiteX44" fmla="*/ 592531 w 4550055"/>
                <a:gd name="connsiteY44" fmla="*/ 541325 h 541325"/>
                <a:gd name="connsiteX45" fmla="*/ 552298 w 4550055"/>
                <a:gd name="connsiteY45" fmla="*/ 541325 h 541325"/>
                <a:gd name="connsiteX46" fmla="*/ 504749 w 4550055"/>
                <a:gd name="connsiteY46" fmla="*/ 534010 h 541325"/>
                <a:gd name="connsiteX47" fmla="*/ 442570 w 4550055"/>
                <a:gd name="connsiteY47" fmla="*/ 515722 h 541325"/>
                <a:gd name="connsiteX48" fmla="*/ 354787 w 4550055"/>
                <a:gd name="connsiteY48" fmla="*/ 475488 h 541325"/>
                <a:gd name="connsiteX49" fmla="*/ 237744 w 4550055"/>
                <a:gd name="connsiteY49" fmla="*/ 409651 h 541325"/>
                <a:gd name="connsiteX50" fmla="*/ 95098 w 4550055"/>
                <a:gd name="connsiteY50" fmla="*/ 303581 h 541325"/>
                <a:gd name="connsiteX51" fmla="*/ 36576 w 4550055"/>
                <a:gd name="connsiteY51" fmla="*/ 256032 h 541325"/>
                <a:gd name="connsiteX52" fmla="*/ 21946 w 4550055"/>
                <a:gd name="connsiteY52" fmla="*/ 241402 h 541325"/>
                <a:gd name="connsiteX53" fmla="*/ 0 w 4550055"/>
                <a:gd name="connsiteY53" fmla="*/ 201168 h 541325"/>
                <a:gd name="connsiteX54" fmla="*/ 0 w 4550055"/>
                <a:gd name="connsiteY54" fmla="*/ 190195 h 541325"/>
                <a:gd name="connsiteX55" fmla="*/ 7315 w 4550055"/>
                <a:gd name="connsiteY55" fmla="*/ 175565 h 541325"/>
                <a:gd name="connsiteX56" fmla="*/ 21946 w 4550055"/>
                <a:gd name="connsiteY56" fmla="*/ 175565 h 541325"/>
                <a:gd name="connsiteX57" fmla="*/ 95098 w 4550055"/>
                <a:gd name="connsiteY57" fmla="*/ 212141 h 541325"/>
                <a:gd name="connsiteX58" fmla="*/ 182880 w 4550055"/>
                <a:gd name="connsiteY58" fmla="*/ 241402 h 541325"/>
                <a:gd name="connsiteX59" fmla="*/ 285293 w 4550055"/>
                <a:gd name="connsiteY59" fmla="*/ 270663 h 541325"/>
                <a:gd name="connsiteX60" fmla="*/ 398679 w 4550055"/>
                <a:gd name="connsiteY60" fmla="*/ 288951 h 541325"/>
                <a:gd name="connsiteX61" fmla="*/ 449885 w 4550055"/>
                <a:gd name="connsiteY61" fmla="*/ 292608 h 541325"/>
                <a:gd name="connsiteX62" fmla="*/ 519379 w 4550055"/>
                <a:gd name="connsiteY62" fmla="*/ 296266 h 541325"/>
                <a:gd name="connsiteX63" fmla="*/ 676656 w 4550055"/>
                <a:gd name="connsiteY63" fmla="*/ 277978 h 541325"/>
                <a:gd name="connsiteX64" fmla="*/ 1020471 w 4550055"/>
                <a:gd name="connsiteY64" fmla="*/ 230429 h 541325"/>
                <a:gd name="connsiteX65" fmla="*/ 1371600 w 4550055"/>
                <a:gd name="connsiteY65" fmla="*/ 179223 h 541325"/>
                <a:gd name="connsiteX66" fmla="*/ 1558138 w 4550055"/>
                <a:gd name="connsiteY66" fmla="*/ 135331 h 541325"/>
                <a:gd name="connsiteX67" fmla="*/ 1938528 w 4550055"/>
                <a:gd name="connsiteY67" fmla="*/ 113386 h 54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50055" h="541325">
                  <a:moveTo>
                    <a:pt x="1938528" y="113386"/>
                  </a:moveTo>
                  <a:lnTo>
                    <a:pt x="2318919" y="91440"/>
                  </a:lnTo>
                  <a:lnTo>
                    <a:pt x="2505456" y="69495"/>
                  </a:lnTo>
                  <a:lnTo>
                    <a:pt x="2790749" y="65837"/>
                  </a:lnTo>
                  <a:lnTo>
                    <a:pt x="3035808" y="54864"/>
                  </a:lnTo>
                  <a:lnTo>
                    <a:pt x="3211373" y="43891"/>
                  </a:lnTo>
                  <a:lnTo>
                    <a:pt x="3551530" y="47549"/>
                  </a:lnTo>
                  <a:lnTo>
                    <a:pt x="3781959" y="43891"/>
                  </a:lnTo>
                  <a:lnTo>
                    <a:pt x="3942893" y="47549"/>
                  </a:lnTo>
                  <a:lnTo>
                    <a:pt x="4052621" y="40234"/>
                  </a:lnTo>
                  <a:lnTo>
                    <a:pt x="4144061" y="18288"/>
                  </a:lnTo>
                  <a:lnTo>
                    <a:pt x="4191610" y="0"/>
                  </a:lnTo>
                  <a:lnTo>
                    <a:pt x="4231843" y="0"/>
                  </a:lnTo>
                  <a:lnTo>
                    <a:pt x="4286707" y="7315"/>
                  </a:lnTo>
                  <a:lnTo>
                    <a:pt x="4345229" y="32919"/>
                  </a:lnTo>
                  <a:lnTo>
                    <a:pt x="4403751" y="65837"/>
                  </a:lnTo>
                  <a:lnTo>
                    <a:pt x="4454957" y="102413"/>
                  </a:lnTo>
                  <a:lnTo>
                    <a:pt x="4487875" y="131674"/>
                  </a:lnTo>
                  <a:lnTo>
                    <a:pt x="4509821" y="160935"/>
                  </a:lnTo>
                  <a:lnTo>
                    <a:pt x="4531767" y="197511"/>
                  </a:lnTo>
                  <a:lnTo>
                    <a:pt x="4546397" y="230429"/>
                  </a:lnTo>
                  <a:lnTo>
                    <a:pt x="4550055" y="248717"/>
                  </a:lnTo>
                  <a:lnTo>
                    <a:pt x="4546397" y="277978"/>
                  </a:lnTo>
                  <a:lnTo>
                    <a:pt x="4528109" y="307239"/>
                  </a:lnTo>
                  <a:lnTo>
                    <a:pt x="4502506" y="318211"/>
                  </a:lnTo>
                  <a:lnTo>
                    <a:pt x="4447642" y="321869"/>
                  </a:lnTo>
                  <a:lnTo>
                    <a:pt x="4337914" y="307239"/>
                  </a:lnTo>
                  <a:lnTo>
                    <a:pt x="4198925" y="292608"/>
                  </a:lnTo>
                  <a:lnTo>
                    <a:pt x="3946551" y="267005"/>
                  </a:lnTo>
                  <a:lnTo>
                    <a:pt x="3610051" y="248717"/>
                  </a:lnTo>
                  <a:lnTo>
                    <a:pt x="3361335" y="245059"/>
                  </a:lnTo>
                  <a:lnTo>
                    <a:pt x="3160167" y="248717"/>
                  </a:lnTo>
                  <a:lnTo>
                    <a:pt x="2944368" y="248717"/>
                  </a:lnTo>
                  <a:lnTo>
                    <a:pt x="2640787" y="259690"/>
                  </a:lnTo>
                  <a:lnTo>
                    <a:pt x="2435962" y="267005"/>
                  </a:lnTo>
                  <a:lnTo>
                    <a:pt x="2117751" y="270663"/>
                  </a:lnTo>
                  <a:lnTo>
                    <a:pt x="1887322" y="281635"/>
                  </a:lnTo>
                  <a:lnTo>
                    <a:pt x="1700784" y="299923"/>
                  </a:lnTo>
                  <a:lnTo>
                    <a:pt x="1554480" y="321869"/>
                  </a:lnTo>
                  <a:lnTo>
                    <a:pt x="1463040" y="336499"/>
                  </a:lnTo>
                  <a:lnTo>
                    <a:pt x="1287475" y="376733"/>
                  </a:lnTo>
                  <a:lnTo>
                    <a:pt x="1046074" y="427939"/>
                  </a:lnTo>
                  <a:lnTo>
                    <a:pt x="779069" y="493776"/>
                  </a:lnTo>
                  <a:lnTo>
                    <a:pt x="636423" y="534010"/>
                  </a:lnTo>
                  <a:lnTo>
                    <a:pt x="592531" y="541325"/>
                  </a:lnTo>
                  <a:lnTo>
                    <a:pt x="552298" y="541325"/>
                  </a:lnTo>
                  <a:lnTo>
                    <a:pt x="504749" y="534010"/>
                  </a:lnTo>
                  <a:lnTo>
                    <a:pt x="442570" y="515722"/>
                  </a:lnTo>
                  <a:lnTo>
                    <a:pt x="354787" y="475488"/>
                  </a:lnTo>
                  <a:lnTo>
                    <a:pt x="237744" y="409651"/>
                  </a:lnTo>
                  <a:lnTo>
                    <a:pt x="95098" y="303581"/>
                  </a:lnTo>
                  <a:lnTo>
                    <a:pt x="36576" y="256032"/>
                  </a:lnTo>
                  <a:lnTo>
                    <a:pt x="21946" y="241402"/>
                  </a:lnTo>
                  <a:lnTo>
                    <a:pt x="0" y="201168"/>
                  </a:lnTo>
                  <a:lnTo>
                    <a:pt x="0" y="190195"/>
                  </a:lnTo>
                  <a:lnTo>
                    <a:pt x="7315" y="175565"/>
                  </a:lnTo>
                  <a:lnTo>
                    <a:pt x="21946" y="175565"/>
                  </a:lnTo>
                  <a:lnTo>
                    <a:pt x="95098" y="212141"/>
                  </a:lnTo>
                  <a:lnTo>
                    <a:pt x="182880" y="241402"/>
                  </a:lnTo>
                  <a:lnTo>
                    <a:pt x="285293" y="270663"/>
                  </a:lnTo>
                  <a:lnTo>
                    <a:pt x="398679" y="288951"/>
                  </a:lnTo>
                  <a:lnTo>
                    <a:pt x="449885" y="292608"/>
                  </a:lnTo>
                  <a:lnTo>
                    <a:pt x="519379" y="296266"/>
                  </a:lnTo>
                  <a:lnTo>
                    <a:pt x="676656" y="277978"/>
                  </a:lnTo>
                  <a:lnTo>
                    <a:pt x="1020471" y="230429"/>
                  </a:lnTo>
                  <a:lnTo>
                    <a:pt x="1371600" y="179223"/>
                  </a:lnTo>
                  <a:lnTo>
                    <a:pt x="1558138" y="135331"/>
                  </a:lnTo>
                  <a:lnTo>
                    <a:pt x="1938528" y="1133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838232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B75BC2F7-FF7F-4339-B736-F77C2E19F3BD}"/>
              </a:ext>
            </a:extLst>
          </p:cNvPr>
          <p:cNvGrpSpPr/>
          <p:nvPr/>
        </p:nvGrpSpPr>
        <p:grpSpPr>
          <a:xfrm>
            <a:off x="3673476" y="1392239"/>
            <a:ext cx="4551363" cy="4641850"/>
            <a:chOff x="3673476" y="1392239"/>
            <a:chExt cx="4551363" cy="4641850"/>
          </a:xfrm>
          <a:solidFill>
            <a:schemeClr val="tx1"/>
          </a:solidFill>
        </p:grpSpPr>
        <p:sp>
          <p:nvSpPr>
            <p:cNvPr id="3" name="フリーフォーム 17">
              <a:extLst>
                <a:ext uri="{FF2B5EF4-FFF2-40B4-BE49-F238E27FC236}">
                  <a16:creationId xmlns:a16="http://schemas.microsoft.com/office/drawing/2014/main" id="{D683E29B-5338-4748-B9BB-EED40C62AB33}"/>
                </a:ext>
              </a:extLst>
            </p:cNvPr>
            <p:cNvSpPr/>
            <p:nvPr/>
          </p:nvSpPr>
          <p:spPr>
            <a:xfrm>
              <a:off x="4903788" y="1817689"/>
              <a:ext cx="2335212" cy="536575"/>
            </a:xfrm>
            <a:custGeom>
              <a:avLst/>
              <a:gdLst>
                <a:gd name="connsiteX0" fmla="*/ 828675 w 2336006"/>
                <a:gd name="connsiteY0" fmla="*/ 438150 h 538162"/>
                <a:gd name="connsiteX1" fmla="*/ 1026319 w 2336006"/>
                <a:gd name="connsiteY1" fmla="*/ 397669 h 538162"/>
                <a:gd name="connsiteX2" fmla="*/ 1116806 w 2336006"/>
                <a:gd name="connsiteY2" fmla="*/ 378619 h 538162"/>
                <a:gd name="connsiteX3" fmla="*/ 1345406 w 2336006"/>
                <a:gd name="connsiteY3" fmla="*/ 335756 h 538162"/>
                <a:gd name="connsiteX4" fmla="*/ 1624012 w 2336006"/>
                <a:gd name="connsiteY4" fmla="*/ 302419 h 538162"/>
                <a:gd name="connsiteX5" fmla="*/ 1921669 w 2336006"/>
                <a:gd name="connsiteY5" fmla="*/ 266700 h 538162"/>
                <a:gd name="connsiteX6" fmla="*/ 2181225 w 2336006"/>
                <a:gd name="connsiteY6" fmla="*/ 235744 h 538162"/>
                <a:gd name="connsiteX7" fmla="*/ 2269331 w 2336006"/>
                <a:gd name="connsiteY7" fmla="*/ 223837 h 538162"/>
                <a:gd name="connsiteX8" fmla="*/ 2312194 w 2336006"/>
                <a:gd name="connsiteY8" fmla="*/ 209550 h 538162"/>
                <a:gd name="connsiteX9" fmla="*/ 2328862 w 2336006"/>
                <a:gd name="connsiteY9" fmla="*/ 195262 h 538162"/>
                <a:gd name="connsiteX10" fmla="*/ 2336006 w 2336006"/>
                <a:gd name="connsiteY10" fmla="*/ 180975 h 538162"/>
                <a:gd name="connsiteX11" fmla="*/ 2336006 w 2336006"/>
                <a:gd name="connsiteY11" fmla="*/ 171450 h 538162"/>
                <a:gd name="connsiteX12" fmla="*/ 2326481 w 2336006"/>
                <a:gd name="connsiteY12" fmla="*/ 150019 h 538162"/>
                <a:gd name="connsiteX13" fmla="*/ 2305050 w 2336006"/>
                <a:gd name="connsiteY13" fmla="*/ 121444 h 538162"/>
                <a:gd name="connsiteX14" fmla="*/ 2247900 w 2336006"/>
                <a:gd name="connsiteY14" fmla="*/ 78581 h 538162"/>
                <a:gd name="connsiteX15" fmla="*/ 2197894 w 2336006"/>
                <a:gd name="connsiteY15" fmla="*/ 54769 h 538162"/>
                <a:gd name="connsiteX16" fmla="*/ 2107406 w 2336006"/>
                <a:gd name="connsiteY16" fmla="*/ 23812 h 538162"/>
                <a:gd name="connsiteX17" fmla="*/ 2026444 w 2336006"/>
                <a:gd name="connsiteY17" fmla="*/ 4762 h 538162"/>
                <a:gd name="connsiteX18" fmla="*/ 1950244 w 2336006"/>
                <a:gd name="connsiteY18" fmla="*/ 0 h 538162"/>
                <a:gd name="connsiteX19" fmla="*/ 1926431 w 2336006"/>
                <a:gd name="connsiteY19" fmla="*/ 14287 h 538162"/>
                <a:gd name="connsiteX20" fmla="*/ 1905000 w 2336006"/>
                <a:gd name="connsiteY20" fmla="*/ 30956 h 538162"/>
                <a:gd name="connsiteX21" fmla="*/ 1857375 w 2336006"/>
                <a:gd name="connsiteY21" fmla="*/ 61912 h 538162"/>
                <a:gd name="connsiteX22" fmla="*/ 1776412 w 2336006"/>
                <a:gd name="connsiteY22" fmla="*/ 100012 h 538162"/>
                <a:gd name="connsiteX23" fmla="*/ 1702594 w 2336006"/>
                <a:gd name="connsiteY23" fmla="*/ 123825 h 538162"/>
                <a:gd name="connsiteX24" fmla="*/ 1554956 w 2336006"/>
                <a:gd name="connsiteY24" fmla="*/ 152400 h 538162"/>
                <a:gd name="connsiteX25" fmla="*/ 1412081 w 2336006"/>
                <a:gd name="connsiteY25" fmla="*/ 171450 h 538162"/>
                <a:gd name="connsiteX26" fmla="*/ 1295400 w 2336006"/>
                <a:gd name="connsiteY26" fmla="*/ 185737 h 538162"/>
                <a:gd name="connsiteX27" fmla="*/ 1033462 w 2336006"/>
                <a:gd name="connsiteY27" fmla="*/ 240506 h 538162"/>
                <a:gd name="connsiteX28" fmla="*/ 883444 w 2336006"/>
                <a:gd name="connsiteY28" fmla="*/ 266700 h 538162"/>
                <a:gd name="connsiteX29" fmla="*/ 735806 w 2336006"/>
                <a:gd name="connsiteY29" fmla="*/ 285750 h 538162"/>
                <a:gd name="connsiteX30" fmla="*/ 626269 w 2336006"/>
                <a:gd name="connsiteY30" fmla="*/ 295275 h 538162"/>
                <a:gd name="connsiteX31" fmla="*/ 528637 w 2336006"/>
                <a:gd name="connsiteY31" fmla="*/ 304800 h 538162"/>
                <a:gd name="connsiteX32" fmla="*/ 450056 w 2336006"/>
                <a:gd name="connsiteY32" fmla="*/ 307181 h 538162"/>
                <a:gd name="connsiteX33" fmla="*/ 352425 w 2336006"/>
                <a:gd name="connsiteY33" fmla="*/ 302419 h 538162"/>
                <a:gd name="connsiteX34" fmla="*/ 319087 w 2336006"/>
                <a:gd name="connsiteY34" fmla="*/ 297656 h 538162"/>
                <a:gd name="connsiteX35" fmla="*/ 254794 w 2336006"/>
                <a:gd name="connsiteY35" fmla="*/ 276225 h 538162"/>
                <a:gd name="connsiteX36" fmla="*/ 166687 w 2336006"/>
                <a:gd name="connsiteY36" fmla="*/ 235744 h 538162"/>
                <a:gd name="connsiteX37" fmla="*/ 88106 w 2336006"/>
                <a:gd name="connsiteY37" fmla="*/ 195262 h 538162"/>
                <a:gd name="connsiteX38" fmla="*/ 47625 w 2336006"/>
                <a:gd name="connsiteY38" fmla="*/ 171450 h 538162"/>
                <a:gd name="connsiteX39" fmla="*/ 28575 w 2336006"/>
                <a:gd name="connsiteY39" fmla="*/ 164306 h 538162"/>
                <a:gd name="connsiteX40" fmla="*/ 11906 w 2336006"/>
                <a:gd name="connsiteY40" fmla="*/ 161925 h 538162"/>
                <a:gd name="connsiteX41" fmla="*/ 0 w 2336006"/>
                <a:gd name="connsiteY41" fmla="*/ 166687 h 538162"/>
                <a:gd name="connsiteX42" fmla="*/ 2381 w 2336006"/>
                <a:gd name="connsiteY42" fmla="*/ 185737 h 538162"/>
                <a:gd name="connsiteX43" fmla="*/ 16669 w 2336006"/>
                <a:gd name="connsiteY43" fmla="*/ 214312 h 538162"/>
                <a:gd name="connsiteX44" fmla="*/ 50006 w 2336006"/>
                <a:gd name="connsiteY44" fmla="*/ 266700 h 538162"/>
                <a:gd name="connsiteX45" fmla="*/ 102394 w 2336006"/>
                <a:gd name="connsiteY45" fmla="*/ 328612 h 538162"/>
                <a:gd name="connsiteX46" fmla="*/ 164306 w 2336006"/>
                <a:gd name="connsiteY46" fmla="*/ 392906 h 538162"/>
                <a:gd name="connsiteX47" fmla="*/ 219075 w 2336006"/>
                <a:gd name="connsiteY47" fmla="*/ 440531 h 538162"/>
                <a:gd name="connsiteX48" fmla="*/ 288131 w 2336006"/>
                <a:gd name="connsiteY48" fmla="*/ 485775 h 538162"/>
                <a:gd name="connsiteX49" fmla="*/ 345281 w 2336006"/>
                <a:gd name="connsiteY49" fmla="*/ 514350 h 538162"/>
                <a:gd name="connsiteX50" fmla="*/ 411956 w 2336006"/>
                <a:gd name="connsiteY50" fmla="*/ 538162 h 538162"/>
                <a:gd name="connsiteX51" fmla="*/ 438150 w 2336006"/>
                <a:gd name="connsiteY51" fmla="*/ 535781 h 538162"/>
                <a:gd name="connsiteX52" fmla="*/ 514350 w 2336006"/>
                <a:gd name="connsiteY52" fmla="*/ 511969 h 538162"/>
                <a:gd name="connsiteX53" fmla="*/ 702469 w 2336006"/>
                <a:gd name="connsiteY53" fmla="*/ 464344 h 538162"/>
                <a:gd name="connsiteX54" fmla="*/ 828675 w 2336006"/>
                <a:gd name="connsiteY54" fmla="*/ 438150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36006" h="538162">
                  <a:moveTo>
                    <a:pt x="828675" y="438150"/>
                  </a:moveTo>
                  <a:lnTo>
                    <a:pt x="1026319" y="397669"/>
                  </a:lnTo>
                  <a:lnTo>
                    <a:pt x="1116806" y="378619"/>
                  </a:lnTo>
                  <a:lnTo>
                    <a:pt x="1345406" y="335756"/>
                  </a:lnTo>
                  <a:lnTo>
                    <a:pt x="1624012" y="302419"/>
                  </a:lnTo>
                  <a:lnTo>
                    <a:pt x="1921669" y="266700"/>
                  </a:lnTo>
                  <a:lnTo>
                    <a:pt x="2181225" y="235744"/>
                  </a:lnTo>
                  <a:lnTo>
                    <a:pt x="2269331" y="223837"/>
                  </a:lnTo>
                  <a:lnTo>
                    <a:pt x="2312194" y="209550"/>
                  </a:lnTo>
                  <a:lnTo>
                    <a:pt x="2328862" y="195262"/>
                  </a:lnTo>
                  <a:lnTo>
                    <a:pt x="2336006" y="180975"/>
                  </a:lnTo>
                  <a:lnTo>
                    <a:pt x="2336006" y="171450"/>
                  </a:lnTo>
                  <a:lnTo>
                    <a:pt x="2326481" y="150019"/>
                  </a:lnTo>
                  <a:lnTo>
                    <a:pt x="2305050" y="121444"/>
                  </a:lnTo>
                  <a:lnTo>
                    <a:pt x="2247900" y="78581"/>
                  </a:lnTo>
                  <a:lnTo>
                    <a:pt x="2197894" y="54769"/>
                  </a:lnTo>
                  <a:lnTo>
                    <a:pt x="2107406" y="23812"/>
                  </a:lnTo>
                  <a:lnTo>
                    <a:pt x="2026444" y="4762"/>
                  </a:lnTo>
                  <a:lnTo>
                    <a:pt x="1950244" y="0"/>
                  </a:lnTo>
                  <a:lnTo>
                    <a:pt x="1926431" y="14287"/>
                  </a:lnTo>
                  <a:lnTo>
                    <a:pt x="1905000" y="30956"/>
                  </a:lnTo>
                  <a:lnTo>
                    <a:pt x="1857375" y="61912"/>
                  </a:lnTo>
                  <a:lnTo>
                    <a:pt x="1776412" y="100012"/>
                  </a:lnTo>
                  <a:lnTo>
                    <a:pt x="1702594" y="123825"/>
                  </a:lnTo>
                  <a:lnTo>
                    <a:pt x="1554956" y="152400"/>
                  </a:lnTo>
                  <a:lnTo>
                    <a:pt x="1412081" y="171450"/>
                  </a:lnTo>
                  <a:lnTo>
                    <a:pt x="1295400" y="185737"/>
                  </a:lnTo>
                  <a:lnTo>
                    <a:pt x="1033462" y="240506"/>
                  </a:lnTo>
                  <a:lnTo>
                    <a:pt x="883444" y="266700"/>
                  </a:lnTo>
                  <a:lnTo>
                    <a:pt x="735806" y="285750"/>
                  </a:lnTo>
                  <a:lnTo>
                    <a:pt x="626269" y="295275"/>
                  </a:lnTo>
                  <a:lnTo>
                    <a:pt x="528637" y="304800"/>
                  </a:lnTo>
                  <a:lnTo>
                    <a:pt x="450056" y="307181"/>
                  </a:lnTo>
                  <a:lnTo>
                    <a:pt x="352425" y="302419"/>
                  </a:lnTo>
                  <a:lnTo>
                    <a:pt x="319087" y="297656"/>
                  </a:lnTo>
                  <a:lnTo>
                    <a:pt x="254794" y="276225"/>
                  </a:lnTo>
                  <a:lnTo>
                    <a:pt x="166687" y="235744"/>
                  </a:lnTo>
                  <a:lnTo>
                    <a:pt x="88106" y="195262"/>
                  </a:lnTo>
                  <a:lnTo>
                    <a:pt x="47625" y="171450"/>
                  </a:lnTo>
                  <a:lnTo>
                    <a:pt x="28575" y="164306"/>
                  </a:lnTo>
                  <a:lnTo>
                    <a:pt x="11906" y="161925"/>
                  </a:lnTo>
                  <a:lnTo>
                    <a:pt x="0" y="166687"/>
                  </a:lnTo>
                  <a:lnTo>
                    <a:pt x="2381" y="185737"/>
                  </a:lnTo>
                  <a:lnTo>
                    <a:pt x="16669" y="214312"/>
                  </a:lnTo>
                  <a:lnTo>
                    <a:pt x="50006" y="266700"/>
                  </a:lnTo>
                  <a:lnTo>
                    <a:pt x="102394" y="328612"/>
                  </a:lnTo>
                  <a:lnTo>
                    <a:pt x="164306" y="392906"/>
                  </a:lnTo>
                  <a:lnTo>
                    <a:pt x="219075" y="440531"/>
                  </a:lnTo>
                  <a:lnTo>
                    <a:pt x="288131" y="485775"/>
                  </a:lnTo>
                  <a:lnTo>
                    <a:pt x="345281" y="514350"/>
                  </a:lnTo>
                  <a:lnTo>
                    <a:pt x="411956" y="538162"/>
                  </a:lnTo>
                  <a:lnTo>
                    <a:pt x="438150" y="535781"/>
                  </a:lnTo>
                  <a:lnTo>
                    <a:pt x="514350" y="511969"/>
                  </a:lnTo>
                  <a:lnTo>
                    <a:pt x="702469" y="464344"/>
                  </a:lnTo>
                  <a:lnTo>
                    <a:pt x="828675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8">
              <a:extLst>
                <a:ext uri="{FF2B5EF4-FFF2-40B4-BE49-F238E27FC236}">
                  <a16:creationId xmlns:a16="http://schemas.microsoft.com/office/drawing/2014/main" id="{A3D7A9E5-5AF7-4EAB-9B0E-4164B620BC54}"/>
                </a:ext>
              </a:extLst>
            </p:cNvPr>
            <p:cNvSpPr/>
            <p:nvPr/>
          </p:nvSpPr>
          <p:spPr>
            <a:xfrm>
              <a:off x="5792788" y="1392239"/>
              <a:ext cx="493712" cy="1781175"/>
            </a:xfrm>
            <a:custGeom>
              <a:avLst/>
              <a:gdLst>
                <a:gd name="connsiteX0" fmla="*/ 204788 w 492919"/>
                <a:gd name="connsiteY0" fmla="*/ 933450 h 1781175"/>
                <a:gd name="connsiteX1" fmla="*/ 204788 w 492919"/>
                <a:gd name="connsiteY1" fmla="*/ 526257 h 1781175"/>
                <a:gd name="connsiteX2" fmla="*/ 200025 w 492919"/>
                <a:gd name="connsiteY2" fmla="*/ 438150 h 1781175"/>
                <a:gd name="connsiteX3" fmla="*/ 195263 w 492919"/>
                <a:gd name="connsiteY3" fmla="*/ 350044 h 1781175"/>
                <a:gd name="connsiteX4" fmla="*/ 190500 w 492919"/>
                <a:gd name="connsiteY4" fmla="*/ 302419 h 1781175"/>
                <a:gd name="connsiteX5" fmla="*/ 185738 w 492919"/>
                <a:gd name="connsiteY5" fmla="*/ 278607 h 1781175"/>
                <a:gd name="connsiteX6" fmla="*/ 166688 w 492919"/>
                <a:gd name="connsiteY6" fmla="*/ 228600 h 1781175"/>
                <a:gd name="connsiteX7" fmla="*/ 145257 w 492919"/>
                <a:gd name="connsiteY7" fmla="*/ 185738 h 1781175"/>
                <a:gd name="connsiteX8" fmla="*/ 123825 w 492919"/>
                <a:gd name="connsiteY8" fmla="*/ 152400 h 1781175"/>
                <a:gd name="connsiteX9" fmla="*/ 97632 w 492919"/>
                <a:gd name="connsiteY9" fmla="*/ 126207 h 1781175"/>
                <a:gd name="connsiteX10" fmla="*/ 54769 w 492919"/>
                <a:gd name="connsiteY10" fmla="*/ 97632 h 1781175"/>
                <a:gd name="connsiteX11" fmla="*/ 21432 w 492919"/>
                <a:gd name="connsiteY11" fmla="*/ 73819 h 1781175"/>
                <a:gd name="connsiteX12" fmla="*/ 7144 w 492919"/>
                <a:gd name="connsiteY12" fmla="*/ 61913 h 1781175"/>
                <a:gd name="connsiteX13" fmla="*/ 0 w 492919"/>
                <a:gd name="connsiteY13" fmla="*/ 50007 h 1781175"/>
                <a:gd name="connsiteX14" fmla="*/ 0 w 492919"/>
                <a:gd name="connsiteY14" fmla="*/ 40482 h 1781175"/>
                <a:gd name="connsiteX15" fmla="*/ 2382 w 492919"/>
                <a:gd name="connsiteY15" fmla="*/ 30957 h 1781175"/>
                <a:gd name="connsiteX16" fmla="*/ 21432 w 492919"/>
                <a:gd name="connsiteY16" fmla="*/ 16669 h 1781175"/>
                <a:gd name="connsiteX17" fmla="*/ 59532 w 492919"/>
                <a:gd name="connsiteY17" fmla="*/ 7144 h 1781175"/>
                <a:gd name="connsiteX18" fmla="*/ 119063 w 492919"/>
                <a:gd name="connsiteY18" fmla="*/ 0 h 1781175"/>
                <a:gd name="connsiteX19" fmla="*/ 178594 w 492919"/>
                <a:gd name="connsiteY19" fmla="*/ 4763 h 1781175"/>
                <a:gd name="connsiteX20" fmla="*/ 226219 w 492919"/>
                <a:gd name="connsiteY20" fmla="*/ 14288 h 1781175"/>
                <a:gd name="connsiteX21" fmla="*/ 269082 w 492919"/>
                <a:gd name="connsiteY21" fmla="*/ 28575 h 1781175"/>
                <a:gd name="connsiteX22" fmla="*/ 309563 w 492919"/>
                <a:gd name="connsiteY22" fmla="*/ 45244 h 1781175"/>
                <a:gd name="connsiteX23" fmla="*/ 354807 w 492919"/>
                <a:gd name="connsiteY23" fmla="*/ 66675 h 1781175"/>
                <a:gd name="connsiteX24" fmla="*/ 395288 w 492919"/>
                <a:gd name="connsiteY24" fmla="*/ 92869 h 1781175"/>
                <a:gd name="connsiteX25" fmla="*/ 428625 w 492919"/>
                <a:gd name="connsiteY25" fmla="*/ 119063 h 1781175"/>
                <a:gd name="connsiteX26" fmla="*/ 454819 w 492919"/>
                <a:gd name="connsiteY26" fmla="*/ 145257 h 1781175"/>
                <a:gd name="connsiteX27" fmla="*/ 471488 w 492919"/>
                <a:gd name="connsiteY27" fmla="*/ 166688 h 1781175"/>
                <a:gd name="connsiteX28" fmla="*/ 481013 w 492919"/>
                <a:gd name="connsiteY28" fmla="*/ 183357 h 1781175"/>
                <a:gd name="connsiteX29" fmla="*/ 488157 w 492919"/>
                <a:gd name="connsiteY29" fmla="*/ 202407 h 1781175"/>
                <a:gd name="connsiteX30" fmla="*/ 492919 w 492919"/>
                <a:gd name="connsiteY30" fmla="*/ 226219 h 1781175"/>
                <a:gd name="connsiteX31" fmla="*/ 488157 w 492919"/>
                <a:gd name="connsiteY31" fmla="*/ 257175 h 1781175"/>
                <a:gd name="connsiteX32" fmla="*/ 473869 w 492919"/>
                <a:gd name="connsiteY32" fmla="*/ 290513 h 1781175"/>
                <a:gd name="connsiteX33" fmla="*/ 457200 w 492919"/>
                <a:gd name="connsiteY33" fmla="*/ 326232 h 1781175"/>
                <a:gd name="connsiteX34" fmla="*/ 445294 w 492919"/>
                <a:gd name="connsiteY34" fmla="*/ 369094 h 1781175"/>
                <a:gd name="connsiteX35" fmla="*/ 435769 w 492919"/>
                <a:gd name="connsiteY35" fmla="*/ 452438 h 1781175"/>
                <a:gd name="connsiteX36" fmla="*/ 426244 w 492919"/>
                <a:gd name="connsiteY36" fmla="*/ 621507 h 1781175"/>
                <a:gd name="connsiteX37" fmla="*/ 431007 w 492919"/>
                <a:gd name="connsiteY37" fmla="*/ 1766888 h 1781175"/>
                <a:gd name="connsiteX38" fmla="*/ 204788 w 492919"/>
                <a:gd name="connsiteY38" fmla="*/ 1781175 h 1781175"/>
                <a:gd name="connsiteX39" fmla="*/ 204788 w 492919"/>
                <a:gd name="connsiteY39" fmla="*/ 933450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92919" h="1781175">
                  <a:moveTo>
                    <a:pt x="204788" y="933450"/>
                  </a:moveTo>
                  <a:lnTo>
                    <a:pt x="204788" y="526257"/>
                  </a:lnTo>
                  <a:lnTo>
                    <a:pt x="200025" y="438150"/>
                  </a:lnTo>
                  <a:lnTo>
                    <a:pt x="195263" y="350044"/>
                  </a:lnTo>
                  <a:lnTo>
                    <a:pt x="190500" y="302419"/>
                  </a:lnTo>
                  <a:lnTo>
                    <a:pt x="185738" y="278607"/>
                  </a:lnTo>
                  <a:lnTo>
                    <a:pt x="166688" y="228600"/>
                  </a:lnTo>
                  <a:lnTo>
                    <a:pt x="145257" y="185738"/>
                  </a:lnTo>
                  <a:lnTo>
                    <a:pt x="123825" y="152400"/>
                  </a:lnTo>
                  <a:lnTo>
                    <a:pt x="97632" y="126207"/>
                  </a:lnTo>
                  <a:lnTo>
                    <a:pt x="54769" y="97632"/>
                  </a:lnTo>
                  <a:lnTo>
                    <a:pt x="21432" y="73819"/>
                  </a:lnTo>
                  <a:lnTo>
                    <a:pt x="7144" y="61913"/>
                  </a:lnTo>
                  <a:lnTo>
                    <a:pt x="0" y="50007"/>
                  </a:lnTo>
                  <a:lnTo>
                    <a:pt x="0" y="40482"/>
                  </a:lnTo>
                  <a:lnTo>
                    <a:pt x="2382" y="30957"/>
                  </a:lnTo>
                  <a:lnTo>
                    <a:pt x="21432" y="16669"/>
                  </a:lnTo>
                  <a:lnTo>
                    <a:pt x="59532" y="7144"/>
                  </a:lnTo>
                  <a:lnTo>
                    <a:pt x="119063" y="0"/>
                  </a:lnTo>
                  <a:lnTo>
                    <a:pt x="178594" y="4763"/>
                  </a:lnTo>
                  <a:lnTo>
                    <a:pt x="226219" y="14288"/>
                  </a:lnTo>
                  <a:lnTo>
                    <a:pt x="269082" y="28575"/>
                  </a:lnTo>
                  <a:lnTo>
                    <a:pt x="309563" y="45244"/>
                  </a:lnTo>
                  <a:lnTo>
                    <a:pt x="354807" y="66675"/>
                  </a:lnTo>
                  <a:lnTo>
                    <a:pt x="395288" y="92869"/>
                  </a:lnTo>
                  <a:lnTo>
                    <a:pt x="428625" y="119063"/>
                  </a:lnTo>
                  <a:lnTo>
                    <a:pt x="454819" y="145257"/>
                  </a:lnTo>
                  <a:lnTo>
                    <a:pt x="471488" y="166688"/>
                  </a:lnTo>
                  <a:lnTo>
                    <a:pt x="481013" y="183357"/>
                  </a:lnTo>
                  <a:lnTo>
                    <a:pt x="488157" y="202407"/>
                  </a:lnTo>
                  <a:lnTo>
                    <a:pt x="492919" y="226219"/>
                  </a:lnTo>
                  <a:lnTo>
                    <a:pt x="488157" y="257175"/>
                  </a:lnTo>
                  <a:lnTo>
                    <a:pt x="473869" y="290513"/>
                  </a:lnTo>
                  <a:lnTo>
                    <a:pt x="457200" y="326232"/>
                  </a:lnTo>
                  <a:lnTo>
                    <a:pt x="445294" y="369094"/>
                  </a:lnTo>
                  <a:lnTo>
                    <a:pt x="435769" y="452438"/>
                  </a:lnTo>
                  <a:lnTo>
                    <a:pt x="426244" y="621507"/>
                  </a:lnTo>
                  <a:cubicBezTo>
                    <a:pt x="427832" y="1003301"/>
                    <a:pt x="429419" y="1385094"/>
                    <a:pt x="431007" y="1766888"/>
                  </a:cubicBezTo>
                  <a:lnTo>
                    <a:pt x="204788" y="1781175"/>
                  </a:lnTo>
                  <a:lnTo>
                    <a:pt x="204788" y="933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9">
              <a:extLst>
                <a:ext uri="{FF2B5EF4-FFF2-40B4-BE49-F238E27FC236}">
                  <a16:creationId xmlns:a16="http://schemas.microsoft.com/office/drawing/2014/main" id="{E06EEBF3-DBF8-408C-B72E-CAD25CF624A6}"/>
                </a:ext>
              </a:extLst>
            </p:cNvPr>
            <p:cNvSpPr/>
            <p:nvPr/>
          </p:nvSpPr>
          <p:spPr>
            <a:xfrm>
              <a:off x="4857751" y="2360613"/>
              <a:ext cx="2328863" cy="514350"/>
            </a:xfrm>
            <a:custGeom>
              <a:avLst/>
              <a:gdLst>
                <a:gd name="connsiteX0" fmla="*/ 745331 w 2328863"/>
                <a:gd name="connsiteY0" fmla="*/ 435769 h 514350"/>
                <a:gd name="connsiteX1" fmla="*/ 1157288 w 2328863"/>
                <a:gd name="connsiteY1" fmla="*/ 352425 h 514350"/>
                <a:gd name="connsiteX2" fmla="*/ 1462088 w 2328863"/>
                <a:gd name="connsiteY2" fmla="*/ 292894 h 514350"/>
                <a:gd name="connsiteX3" fmla="*/ 1590675 w 2328863"/>
                <a:gd name="connsiteY3" fmla="*/ 273844 h 514350"/>
                <a:gd name="connsiteX4" fmla="*/ 1728788 w 2328863"/>
                <a:gd name="connsiteY4" fmla="*/ 257175 h 514350"/>
                <a:gd name="connsiteX5" fmla="*/ 1924050 w 2328863"/>
                <a:gd name="connsiteY5" fmla="*/ 240506 h 514350"/>
                <a:gd name="connsiteX6" fmla="*/ 2124075 w 2328863"/>
                <a:gd name="connsiteY6" fmla="*/ 226219 h 514350"/>
                <a:gd name="connsiteX7" fmla="*/ 2221706 w 2328863"/>
                <a:gd name="connsiteY7" fmla="*/ 221456 h 514350"/>
                <a:gd name="connsiteX8" fmla="*/ 2271713 w 2328863"/>
                <a:gd name="connsiteY8" fmla="*/ 211931 h 514350"/>
                <a:gd name="connsiteX9" fmla="*/ 2302669 w 2328863"/>
                <a:gd name="connsiteY9" fmla="*/ 200025 h 514350"/>
                <a:gd name="connsiteX10" fmla="*/ 2324100 w 2328863"/>
                <a:gd name="connsiteY10" fmla="*/ 183356 h 514350"/>
                <a:gd name="connsiteX11" fmla="*/ 2328863 w 2328863"/>
                <a:gd name="connsiteY11" fmla="*/ 166687 h 514350"/>
                <a:gd name="connsiteX12" fmla="*/ 2319338 w 2328863"/>
                <a:gd name="connsiteY12" fmla="*/ 145256 h 514350"/>
                <a:gd name="connsiteX13" fmla="*/ 2288381 w 2328863"/>
                <a:gd name="connsiteY13" fmla="*/ 111919 h 514350"/>
                <a:gd name="connsiteX14" fmla="*/ 2245519 w 2328863"/>
                <a:gd name="connsiteY14" fmla="*/ 78581 h 514350"/>
                <a:gd name="connsiteX15" fmla="*/ 2205038 w 2328863"/>
                <a:gd name="connsiteY15" fmla="*/ 54769 h 514350"/>
                <a:gd name="connsiteX16" fmla="*/ 2164556 w 2328863"/>
                <a:gd name="connsiteY16" fmla="*/ 35719 h 514350"/>
                <a:gd name="connsiteX17" fmla="*/ 2116931 w 2328863"/>
                <a:gd name="connsiteY17" fmla="*/ 19050 h 514350"/>
                <a:gd name="connsiteX18" fmla="*/ 2069306 w 2328863"/>
                <a:gd name="connsiteY18" fmla="*/ 4762 h 514350"/>
                <a:gd name="connsiteX19" fmla="*/ 2038350 w 2328863"/>
                <a:gd name="connsiteY19" fmla="*/ 0 h 514350"/>
                <a:gd name="connsiteX20" fmla="*/ 2026444 w 2328863"/>
                <a:gd name="connsiteY20" fmla="*/ 0 h 514350"/>
                <a:gd name="connsiteX21" fmla="*/ 2000250 w 2328863"/>
                <a:gd name="connsiteY21" fmla="*/ 19050 h 514350"/>
                <a:gd name="connsiteX22" fmla="*/ 1935956 w 2328863"/>
                <a:gd name="connsiteY22" fmla="*/ 47625 h 514350"/>
                <a:gd name="connsiteX23" fmla="*/ 1866900 w 2328863"/>
                <a:gd name="connsiteY23" fmla="*/ 69056 h 514350"/>
                <a:gd name="connsiteX24" fmla="*/ 1738313 w 2328863"/>
                <a:gd name="connsiteY24" fmla="*/ 90487 h 514350"/>
                <a:gd name="connsiteX25" fmla="*/ 1531144 w 2328863"/>
                <a:gd name="connsiteY25" fmla="*/ 116681 h 514350"/>
                <a:gd name="connsiteX26" fmla="*/ 1352550 w 2328863"/>
                <a:gd name="connsiteY26" fmla="*/ 135731 h 514350"/>
                <a:gd name="connsiteX27" fmla="*/ 1064419 w 2328863"/>
                <a:gd name="connsiteY27" fmla="*/ 195262 h 514350"/>
                <a:gd name="connsiteX28" fmla="*/ 862013 w 2328863"/>
                <a:gd name="connsiteY28" fmla="*/ 240506 h 514350"/>
                <a:gd name="connsiteX29" fmla="*/ 645319 w 2328863"/>
                <a:gd name="connsiteY29" fmla="*/ 280987 h 514350"/>
                <a:gd name="connsiteX30" fmla="*/ 507206 w 2328863"/>
                <a:gd name="connsiteY30" fmla="*/ 304800 h 514350"/>
                <a:gd name="connsiteX31" fmla="*/ 459581 w 2328863"/>
                <a:gd name="connsiteY31" fmla="*/ 311944 h 514350"/>
                <a:gd name="connsiteX32" fmla="*/ 371475 w 2328863"/>
                <a:gd name="connsiteY32" fmla="*/ 311944 h 514350"/>
                <a:gd name="connsiteX33" fmla="*/ 302419 w 2328863"/>
                <a:gd name="connsiteY33" fmla="*/ 309562 h 514350"/>
                <a:gd name="connsiteX34" fmla="*/ 264319 w 2328863"/>
                <a:gd name="connsiteY34" fmla="*/ 302419 h 514350"/>
                <a:gd name="connsiteX35" fmla="*/ 223838 w 2328863"/>
                <a:gd name="connsiteY35" fmla="*/ 288131 h 514350"/>
                <a:gd name="connsiteX36" fmla="*/ 188119 w 2328863"/>
                <a:gd name="connsiteY36" fmla="*/ 269081 h 514350"/>
                <a:gd name="connsiteX37" fmla="*/ 145256 w 2328863"/>
                <a:gd name="connsiteY37" fmla="*/ 242887 h 514350"/>
                <a:gd name="connsiteX38" fmla="*/ 90488 w 2328863"/>
                <a:gd name="connsiteY38" fmla="*/ 197644 h 514350"/>
                <a:gd name="connsiteX39" fmla="*/ 66675 w 2328863"/>
                <a:gd name="connsiteY39" fmla="*/ 173831 h 514350"/>
                <a:gd name="connsiteX40" fmla="*/ 28575 w 2328863"/>
                <a:gd name="connsiteY40" fmla="*/ 157162 h 514350"/>
                <a:gd name="connsiteX41" fmla="*/ 9525 w 2328863"/>
                <a:gd name="connsiteY41" fmla="*/ 154781 h 514350"/>
                <a:gd name="connsiteX42" fmla="*/ 0 w 2328863"/>
                <a:gd name="connsiteY42" fmla="*/ 164306 h 514350"/>
                <a:gd name="connsiteX43" fmla="*/ 9525 w 2328863"/>
                <a:gd name="connsiteY43" fmla="*/ 197644 h 514350"/>
                <a:gd name="connsiteX44" fmla="*/ 45244 w 2328863"/>
                <a:gd name="connsiteY44" fmla="*/ 254794 h 514350"/>
                <a:gd name="connsiteX45" fmla="*/ 109538 w 2328863"/>
                <a:gd name="connsiteY45" fmla="*/ 330994 h 514350"/>
                <a:gd name="connsiteX46" fmla="*/ 159544 w 2328863"/>
                <a:gd name="connsiteY46" fmla="*/ 385762 h 514350"/>
                <a:gd name="connsiteX47" fmla="*/ 200025 w 2328863"/>
                <a:gd name="connsiteY47" fmla="*/ 426244 h 514350"/>
                <a:gd name="connsiteX48" fmla="*/ 247650 w 2328863"/>
                <a:gd name="connsiteY48" fmla="*/ 461962 h 514350"/>
                <a:gd name="connsiteX49" fmla="*/ 290513 w 2328863"/>
                <a:gd name="connsiteY49" fmla="*/ 483394 h 514350"/>
                <a:gd name="connsiteX50" fmla="*/ 333375 w 2328863"/>
                <a:gd name="connsiteY50" fmla="*/ 502444 h 514350"/>
                <a:gd name="connsiteX51" fmla="*/ 397669 w 2328863"/>
                <a:gd name="connsiteY51" fmla="*/ 514350 h 514350"/>
                <a:gd name="connsiteX52" fmla="*/ 481013 w 2328863"/>
                <a:gd name="connsiteY52" fmla="*/ 492919 h 514350"/>
                <a:gd name="connsiteX53" fmla="*/ 745331 w 2328863"/>
                <a:gd name="connsiteY53" fmla="*/ 435769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28863" h="514350">
                  <a:moveTo>
                    <a:pt x="745331" y="435769"/>
                  </a:moveTo>
                  <a:lnTo>
                    <a:pt x="1157288" y="352425"/>
                  </a:lnTo>
                  <a:lnTo>
                    <a:pt x="1462088" y="292894"/>
                  </a:lnTo>
                  <a:lnTo>
                    <a:pt x="1590675" y="273844"/>
                  </a:lnTo>
                  <a:lnTo>
                    <a:pt x="1728788" y="257175"/>
                  </a:lnTo>
                  <a:lnTo>
                    <a:pt x="1924050" y="240506"/>
                  </a:lnTo>
                  <a:lnTo>
                    <a:pt x="2124075" y="226219"/>
                  </a:lnTo>
                  <a:lnTo>
                    <a:pt x="2221706" y="221456"/>
                  </a:lnTo>
                  <a:lnTo>
                    <a:pt x="2271713" y="211931"/>
                  </a:lnTo>
                  <a:lnTo>
                    <a:pt x="2302669" y="200025"/>
                  </a:lnTo>
                  <a:lnTo>
                    <a:pt x="2324100" y="183356"/>
                  </a:lnTo>
                  <a:lnTo>
                    <a:pt x="2328863" y="166687"/>
                  </a:lnTo>
                  <a:lnTo>
                    <a:pt x="2319338" y="145256"/>
                  </a:lnTo>
                  <a:lnTo>
                    <a:pt x="2288381" y="111919"/>
                  </a:lnTo>
                  <a:lnTo>
                    <a:pt x="2245519" y="78581"/>
                  </a:lnTo>
                  <a:lnTo>
                    <a:pt x="2205038" y="54769"/>
                  </a:lnTo>
                  <a:lnTo>
                    <a:pt x="2164556" y="35719"/>
                  </a:lnTo>
                  <a:lnTo>
                    <a:pt x="2116931" y="19050"/>
                  </a:lnTo>
                  <a:lnTo>
                    <a:pt x="2069306" y="4762"/>
                  </a:lnTo>
                  <a:lnTo>
                    <a:pt x="2038350" y="0"/>
                  </a:lnTo>
                  <a:lnTo>
                    <a:pt x="2026444" y="0"/>
                  </a:lnTo>
                  <a:lnTo>
                    <a:pt x="2000250" y="19050"/>
                  </a:lnTo>
                  <a:lnTo>
                    <a:pt x="1935956" y="47625"/>
                  </a:lnTo>
                  <a:lnTo>
                    <a:pt x="1866900" y="69056"/>
                  </a:lnTo>
                  <a:lnTo>
                    <a:pt x="1738313" y="90487"/>
                  </a:lnTo>
                  <a:lnTo>
                    <a:pt x="1531144" y="116681"/>
                  </a:lnTo>
                  <a:lnTo>
                    <a:pt x="1352550" y="135731"/>
                  </a:lnTo>
                  <a:lnTo>
                    <a:pt x="1064419" y="195262"/>
                  </a:lnTo>
                  <a:lnTo>
                    <a:pt x="862013" y="240506"/>
                  </a:lnTo>
                  <a:lnTo>
                    <a:pt x="645319" y="280987"/>
                  </a:lnTo>
                  <a:lnTo>
                    <a:pt x="507206" y="304800"/>
                  </a:lnTo>
                  <a:lnTo>
                    <a:pt x="459581" y="311944"/>
                  </a:lnTo>
                  <a:lnTo>
                    <a:pt x="371475" y="311944"/>
                  </a:lnTo>
                  <a:lnTo>
                    <a:pt x="302419" y="309562"/>
                  </a:lnTo>
                  <a:lnTo>
                    <a:pt x="264319" y="302419"/>
                  </a:lnTo>
                  <a:lnTo>
                    <a:pt x="223838" y="288131"/>
                  </a:lnTo>
                  <a:lnTo>
                    <a:pt x="188119" y="269081"/>
                  </a:lnTo>
                  <a:lnTo>
                    <a:pt x="145256" y="242887"/>
                  </a:lnTo>
                  <a:lnTo>
                    <a:pt x="90488" y="197644"/>
                  </a:lnTo>
                  <a:lnTo>
                    <a:pt x="66675" y="173831"/>
                  </a:lnTo>
                  <a:lnTo>
                    <a:pt x="28575" y="157162"/>
                  </a:lnTo>
                  <a:lnTo>
                    <a:pt x="9525" y="154781"/>
                  </a:lnTo>
                  <a:lnTo>
                    <a:pt x="0" y="164306"/>
                  </a:lnTo>
                  <a:lnTo>
                    <a:pt x="9525" y="197644"/>
                  </a:lnTo>
                  <a:lnTo>
                    <a:pt x="45244" y="254794"/>
                  </a:lnTo>
                  <a:lnTo>
                    <a:pt x="109538" y="330994"/>
                  </a:lnTo>
                  <a:lnTo>
                    <a:pt x="159544" y="385762"/>
                  </a:lnTo>
                  <a:lnTo>
                    <a:pt x="200025" y="426244"/>
                  </a:lnTo>
                  <a:lnTo>
                    <a:pt x="247650" y="461962"/>
                  </a:lnTo>
                  <a:lnTo>
                    <a:pt x="290513" y="483394"/>
                  </a:lnTo>
                  <a:lnTo>
                    <a:pt x="333375" y="502444"/>
                  </a:lnTo>
                  <a:lnTo>
                    <a:pt x="397669" y="514350"/>
                  </a:lnTo>
                  <a:lnTo>
                    <a:pt x="481013" y="492919"/>
                  </a:lnTo>
                  <a:lnTo>
                    <a:pt x="745331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1">
              <a:extLst>
                <a:ext uri="{FF2B5EF4-FFF2-40B4-BE49-F238E27FC236}">
                  <a16:creationId xmlns:a16="http://schemas.microsoft.com/office/drawing/2014/main" id="{B9D0AEA0-717A-4DE3-9EA1-D9B49A48DDEB}"/>
                </a:ext>
              </a:extLst>
            </p:cNvPr>
            <p:cNvSpPr/>
            <p:nvPr/>
          </p:nvSpPr>
          <p:spPr>
            <a:xfrm>
              <a:off x="4152900" y="2943226"/>
              <a:ext cx="3729038" cy="646113"/>
            </a:xfrm>
            <a:custGeom>
              <a:avLst/>
              <a:gdLst>
                <a:gd name="connsiteX0" fmla="*/ 1282614 w 3728174"/>
                <a:gd name="connsiteY0" fmla="*/ 254682 h 647444"/>
                <a:gd name="connsiteX1" fmla="*/ 1641624 w 3728174"/>
                <a:gd name="connsiteY1" fmla="*/ 202518 h 647444"/>
                <a:gd name="connsiteX2" fmla="*/ 1859484 w 3728174"/>
                <a:gd name="connsiteY2" fmla="*/ 171833 h 647444"/>
                <a:gd name="connsiteX3" fmla="*/ 2058934 w 3728174"/>
                <a:gd name="connsiteY3" fmla="*/ 153422 h 647444"/>
                <a:gd name="connsiteX4" fmla="*/ 2233836 w 3728174"/>
                <a:gd name="connsiteY4" fmla="*/ 147286 h 647444"/>
                <a:gd name="connsiteX5" fmla="*/ 2485449 w 3728174"/>
                <a:gd name="connsiteY5" fmla="*/ 128875 h 647444"/>
                <a:gd name="connsiteX6" fmla="*/ 2801500 w 3728174"/>
                <a:gd name="connsiteY6" fmla="*/ 101259 h 647444"/>
                <a:gd name="connsiteX7" fmla="*/ 2945718 w 3728174"/>
                <a:gd name="connsiteY7" fmla="*/ 85916 h 647444"/>
                <a:gd name="connsiteX8" fmla="*/ 3025498 w 3728174"/>
                <a:gd name="connsiteY8" fmla="*/ 73643 h 647444"/>
                <a:gd name="connsiteX9" fmla="*/ 3096072 w 3728174"/>
                <a:gd name="connsiteY9" fmla="*/ 55232 h 647444"/>
                <a:gd name="connsiteX10" fmla="*/ 3160510 w 3728174"/>
                <a:gd name="connsiteY10" fmla="*/ 39890 h 647444"/>
                <a:gd name="connsiteX11" fmla="*/ 3258700 w 3728174"/>
                <a:gd name="connsiteY11" fmla="*/ 3068 h 647444"/>
                <a:gd name="connsiteX12" fmla="*/ 3286316 w 3728174"/>
                <a:gd name="connsiteY12" fmla="*/ 0 h 647444"/>
                <a:gd name="connsiteX13" fmla="*/ 3329275 w 3728174"/>
                <a:gd name="connsiteY13" fmla="*/ 6137 h 647444"/>
                <a:gd name="connsiteX14" fmla="*/ 3390644 w 3728174"/>
                <a:gd name="connsiteY14" fmla="*/ 15342 h 647444"/>
                <a:gd name="connsiteX15" fmla="*/ 3470424 w 3728174"/>
                <a:gd name="connsiteY15" fmla="*/ 33753 h 647444"/>
                <a:gd name="connsiteX16" fmla="*/ 3559409 w 3728174"/>
                <a:gd name="connsiteY16" fmla="*/ 64437 h 647444"/>
                <a:gd name="connsiteX17" fmla="*/ 3620778 w 3728174"/>
                <a:gd name="connsiteY17" fmla="*/ 92053 h 647444"/>
                <a:gd name="connsiteX18" fmla="*/ 3672942 w 3728174"/>
                <a:gd name="connsiteY18" fmla="*/ 122738 h 647444"/>
                <a:gd name="connsiteX19" fmla="*/ 3709763 w 3728174"/>
                <a:gd name="connsiteY19" fmla="*/ 153422 h 647444"/>
                <a:gd name="connsiteX20" fmla="*/ 3722037 w 3728174"/>
                <a:gd name="connsiteY20" fmla="*/ 174902 h 647444"/>
                <a:gd name="connsiteX21" fmla="*/ 3728174 w 3728174"/>
                <a:gd name="connsiteY21" fmla="*/ 193312 h 647444"/>
                <a:gd name="connsiteX22" fmla="*/ 3728174 w 3728174"/>
                <a:gd name="connsiteY22" fmla="*/ 202518 h 647444"/>
                <a:gd name="connsiteX23" fmla="*/ 3718969 w 3728174"/>
                <a:gd name="connsiteY23" fmla="*/ 220929 h 647444"/>
                <a:gd name="connsiteX24" fmla="*/ 3700558 w 3728174"/>
                <a:gd name="connsiteY24" fmla="*/ 239339 h 647444"/>
                <a:gd name="connsiteX25" fmla="*/ 3654531 w 3728174"/>
                <a:gd name="connsiteY25" fmla="*/ 254682 h 647444"/>
                <a:gd name="connsiteX26" fmla="*/ 3593162 w 3728174"/>
                <a:gd name="connsiteY26" fmla="*/ 263887 h 647444"/>
                <a:gd name="connsiteX27" fmla="*/ 3513382 w 3728174"/>
                <a:gd name="connsiteY27" fmla="*/ 270024 h 647444"/>
                <a:gd name="connsiteX28" fmla="*/ 3430534 w 3728174"/>
                <a:gd name="connsiteY28" fmla="*/ 270024 h 647444"/>
                <a:gd name="connsiteX29" fmla="*/ 3317001 w 3728174"/>
                <a:gd name="connsiteY29" fmla="*/ 266955 h 647444"/>
                <a:gd name="connsiteX30" fmla="*/ 3200400 w 3728174"/>
                <a:gd name="connsiteY30" fmla="*/ 270024 h 647444"/>
                <a:gd name="connsiteX31" fmla="*/ 3016292 w 3728174"/>
                <a:gd name="connsiteY31" fmla="*/ 279229 h 647444"/>
                <a:gd name="connsiteX32" fmla="*/ 2795363 w 3728174"/>
                <a:gd name="connsiteY32" fmla="*/ 288435 h 647444"/>
                <a:gd name="connsiteX33" fmla="*/ 2556024 w 3728174"/>
                <a:gd name="connsiteY33" fmla="*/ 303777 h 647444"/>
                <a:gd name="connsiteX34" fmla="*/ 2270657 w 3728174"/>
                <a:gd name="connsiteY34" fmla="*/ 322188 h 647444"/>
                <a:gd name="connsiteX35" fmla="*/ 1982223 w 3728174"/>
                <a:gd name="connsiteY35" fmla="*/ 343667 h 647444"/>
                <a:gd name="connsiteX36" fmla="*/ 1727541 w 3728174"/>
                <a:gd name="connsiteY36" fmla="*/ 371283 h 647444"/>
                <a:gd name="connsiteX37" fmla="*/ 1469790 w 3728174"/>
                <a:gd name="connsiteY37" fmla="*/ 405036 h 647444"/>
                <a:gd name="connsiteX38" fmla="*/ 1208972 w 3728174"/>
                <a:gd name="connsiteY38" fmla="*/ 447994 h 647444"/>
                <a:gd name="connsiteX39" fmla="*/ 997248 w 3728174"/>
                <a:gd name="connsiteY39" fmla="*/ 494021 h 647444"/>
                <a:gd name="connsiteX40" fmla="*/ 819278 w 3728174"/>
                <a:gd name="connsiteY40" fmla="*/ 536980 h 647444"/>
                <a:gd name="connsiteX41" fmla="*/ 662786 w 3728174"/>
                <a:gd name="connsiteY41" fmla="*/ 583006 h 647444"/>
                <a:gd name="connsiteX42" fmla="*/ 540048 w 3728174"/>
                <a:gd name="connsiteY42" fmla="*/ 625965 h 647444"/>
                <a:gd name="connsiteX43" fmla="*/ 503227 w 3728174"/>
                <a:gd name="connsiteY43" fmla="*/ 641307 h 647444"/>
                <a:gd name="connsiteX44" fmla="*/ 466405 w 3728174"/>
                <a:gd name="connsiteY44" fmla="*/ 647444 h 647444"/>
                <a:gd name="connsiteX45" fmla="*/ 429584 w 3728174"/>
                <a:gd name="connsiteY45" fmla="*/ 644376 h 647444"/>
                <a:gd name="connsiteX46" fmla="*/ 386625 w 3728174"/>
                <a:gd name="connsiteY46" fmla="*/ 632102 h 647444"/>
                <a:gd name="connsiteX47" fmla="*/ 328325 w 3728174"/>
                <a:gd name="connsiteY47" fmla="*/ 598349 h 647444"/>
                <a:gd name="connsiteX48" fmla="*/ 227065 w 3728174"/>
                <a:gd name="connsiteY48" fmla="*/ 521637 h 647444"/>
                <a:gd name="connsiteX49" fmla="*/ 116601 w 3728174"/>
                <a:gd name="connsiteY49" fmla="*/ 420378 h 647444"/>
                <a:gd name="connsiteX50" fmla="*/ 36821 w 3728174"/>
                <a:gd name="connsiteY50" fmla="*/ 337530 h 647444"/>
                <a:gd name="connsiteX51" fmla="*/ 15342 w 3728174"/>
                <a:gd name="connsiteY51" fmla="*/ 309914 h 647444"/>
                <a:gd name="connsiteX52" fmla="*/ 6137 w 3728174"/>
                <a:gd name="connsiteY52" fmla="*/ 285366 h 647444"/>
                <a:gd name="connsiteX53" fmla="*/ 0 w 3728174"/>
                <a:gd name="connsiteY53" fmla="*/ 260818 h 647444"/>
                <a:gd name="connsiteX54" fmla="*/ 6137 w 3728174"/>
                <a:gd name="connsiteY54" fmla="*/ 248545 h 647444"/>
                <a:gd name="connsiteX55" fmla="*/ 15342 w 3728174"/>
                <a:gd name="connsiteY55" fmla="*/ 245476 h 647444"/>
                <a:gd name="connsiteX56" fmla="*/ 27616 w 3728174"/>
                <a:gd name="connsiteY56" fmla="*/ 248545 h 647444"/>
                <a:gd name="connsiteX57" fmla="*/ 67506 w 3728174"/>
                <a:gd name="connsiteY57" fmla="*/ 270024 h 647444"/>
                <a:gd name="connsiteX58" fmla="*/ 116601 w 3728174"/>
                <a:gd name="connsiteY58" fmla="*/ 306845 h 647444"/>
                <a:gd name="connsiteX59" fmla="*/ 177970 w 3728174"/>
                <a:gd name="connsiteY59" fmla="*/ 337530 h 647444"/>
                <a:gd name="connsiteX60" fmla="*/ 242408 w 3728174"/>
                <a:gd name="connsiteY60" fmla="*/ 365146 h 647444"/>
                <a:gd name="connsiteX61" fmla="*/ 300708 w 3728174"/>
                <a:gd name="connsiteY61" fmla="*/ 374351 h 647444"/>
                <a:gd name="connsiteX62" fmla="*/ 398899 w 3728174"/>
                <a:gd name="connsiteY62" fmla="*/ 377420 h 647444"/>
                <a:gd name="connsiteX63" fmla="*/ 469474 w 3728174"/>
                <a:gd name="connsiteY63" fmla="*/ 377420 h 647444"/>
                <a:gd name="connsiteX64" fmla="*/ 653581 w 3728174"/>
                <a:gd name="connsiteY64" fmla="*/ 343667 h 647444"/>
                <a:gd name="connsiteX65" fmla="*/ 988043 w 3728174"/>
                <a:gd name="connsiteY65" fmla="*/ 294571 h 647444"/>
                <a:gd name="connsiteX66" fmla="*/ 1282614 w 3728174"/>
                <a:gd name="connsiteY66" fmla="*/ 254682 h 64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28174" h="647444">
                  <a:moveTo>
                    <a:pt x="1282614" y="254682"/>
                  </a:moveTo>
                  <a:lnTo>
                    <a:pt x="1641624" y="202518"/>
                  </a:lnTo>
                  <a:lnTo>
                    <a:pt x="1859484" y="171833"/>
                  </a:lnTo>
                  <a:lnTo>
                    <a:pt x="2058934" y="153422"/>
                  </a:lnTo>
                  <a:lnTo>
                    <a:pt x="2233836" y="147286"/>
                  </a:lnTo>
                  <a:lnTo>
                    <a:pt x="2485449" y="128875"/>
                  </a:lnTo>
                  <a:lnTo>
                    <a:pt x="2801500" y="101259"/>
                  </a:lnTo>
                  <a:lnTo>
                    <a:pt x="2945718" y="85916"/>
                  </a:lnTo>
                  <a:lnTo>
                    <a:pt x="3025498" y="73643"/>
                  </a:lnTo>
                  <a:lnTo>
                    <a:pt x="3096072" y="55232"/>
                  </a:lnTo>
                  <a:lnTo>
                    <a:pt x="3160510" y="39890"/>
                  </a:lnTo>
                  <a:lnTo>
                    <a:pt x="3258700" y="3068"/>
                  </a:lnTo>
                  <a:lnTo>
                    <a:pt x="3286316" y="0"/>
                  </a:lnTo>
                  <a:lnTo>
                    <a:pt x="3329275" y="6137"/>
                  </a:lnTo>
                  <a:lnTo>
                    <a:pt x="3390644" y="15342"/>
                  </a:lnTo>
                  <a:lnTo>
                    <a:pt x="3470424" y="33753"/>
                  </a:lnTo>
                  <a:lnTo>
                    <a:pt x="3559409" y="64437"/>
                  </a:lnTo>
                  <a:lnTo>
                    <a:pt x="3620778" y="92053"/>
                  </a:lnTo>
                  <a:lnTo>
                    <a:pt x="3672942" y="122738"/>
                  </a:lnTo>
                  <a:lnTo>
                    <a:pt x="3709763" y="153422"/>
                  </a:lnTo>
                  <a:lnTo>
                    <a:pt x="3722037" y="174902"/>
                  </a:lnTo>
                  <a:lnTo>
                    <a:pt x="3728174" y="193312"/>
                  </a:lnTo>
                  <a:lnTo>
                    <a:pt x="3728174" y="202518"/>
                  </a:lnTo>
                  <a:lnTo>
                    <a:pt x="3718969" y="220929"/>
                  </a:lnTo>
                  <a:lnTo>
                    <a:pt x="3700558" y="239339"/>
                  </a:lnTo>
                  <a:lnTo>
                    <a:pt x="3654531" y="254682"/>
                  </a:lnTo>
                  <a:lnTo>
                    <a:pt x="3593162" y="263887"/>
                  </a:lnTo>
                  <a:lnTo>
                    <a:pt x="3513382" y="270024"/>
                  </a:lnTo>
                  <a:lnTo>
                    <a:pt x="3430534" y="270024"/>
                  </a:lnTo>
                  <a:lnTo>
                    <a:pt x="3317001" y="266955"/>
                  </a:lnTo>
                  <a:lnTo>
                    <a:pt x="3200400" y="270024"/>
                  </a:lnTo>
                  <a:lnTo>
                    <a:pt x="3016292" y="279229"/>
                  </a:lnTo>
                  <a:lnTo>
                    <a:pt x="2795363" y="288435"/>
                  </a:lnTo>
                  <a:lnTo>
                    <a:pt x="2556024" y="303777"/>
                  </a:lnTo>
                  <a:lnTo>
                    <a:pt x="2270657" y="322188"/>
                  </a:lnTo>
                  <a:lnTo>
                    <a:pt x="1982223" y="343667"/>
                  </a:lnTo>
                  <a:lnTo>
                    <a:pt x="1727541" y="371283"/>
                  </a:lnTo>
                  <a:lnTo>
                    <a:pt x="1469790" y="405036"/>
                  </a:lnTo>
                  <a:lnTo>
                    <a:pt x="1208972" y="447994"/>
                  </a:lnTo>
                  <a:lnTo>
                    <a:pt x="997248" y="494021"/>
                  </a:lnTo>
                  <a:lnTo>
                    <a:pt x="819278" y="536980"/>
                  </a:lnTo>
                  <a:lnTo>
                    <a:pt x="662786" y="583006"/>
                  </a:lnTo>
                  <a:lnTo>
                    <a:pt x="540048" y="625965"/>
                  </a:lnTo>
                  <a:lnTo>
                    <a:pt x="503227" y="641307"/>
                  </a:lnTo>
                  <a:lnTo>
                    <a:pt x="466405" y="647444"/>
                  </a:lnTo>
                  <a:lnTo>
                    <a:pt x="429584" y="644376"/>
                  </a:lnTo>
                  <a:lnTo>
                    <a:pt x="386625" y="632102"/>
                  </a:lnTo>
                  <a:lnTo>
                    <a:pt x="328325" y="598349"/>
                  </a:lnTo>
                  <a:lnTo>
                    <a:pt x="227065" y="521637"/>
                  </a:lnTo>
                  <a:lnTo>
                    <a:pt x="116601" y="420378"/>
                  </a:lnTo>
                  <a:lnTo>
                    <a:pt x="36821" y="337530"/>
                  </a:lnTo>
                  <a:lnTo>
                    <a:pt x="15342" y="309914"/>
                  </a:lnTo>
                  <a:lnTo>
                    <a:pt x="6137" y="285366"/>
                  </a:lnTo>
                  <a:lnTo>
                    <a:pt x="0" y="260818"/>
                  </a:lnTo>
                  <a:lnTo>
                    <a:pt x="6137" y="248545"/>
                  </a:lnTo>
                  <a:lnTo>
                    <a:pt x="15342" y="245476"/>
                  </a:lnTo>
                  <a:lnTo>
                    <a:pt x="27616" y="248545"/>
                  </a:lnTo>
                  <a:lnTo>
                    <a:pt x="67506" y="270024"/>
                  </a:lnTo>
                  <a:lnTo>
                    <a:pt x="116601" y="306845"/>
                  </a:lnTo>
                  <a:lnTo>
                    <a:pt x="177970" y="337530"/>
                  </a:lnTo>
                  <a:lnTo>
                    <a:pt x="242408" y="365146"/>
                  </a:lnTo>
                  <a:lnTo>
                    <a:pt x="300708" y="374351"/>
                  </a:lnTo>
                  <a:lnTo>
                    <a:pt x="398899" y="377420"/>
                  </a:lnTo>
                  <a:lnTo>
                    <a:pt x="469474" y="377420"/>
                  </a:lnTo>
                  <a:lnTo>
                    <a:pt x="653581" y="343667"/>
                  </a:lnTo>
                  <a:lnTo>
                    <a:pt x="988043" y="294571"/>
                  </a:lnTo>
                  <a:lnTo>
                    <a:pt x="1282614" y="254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2">
              <a:extLst>
                <a:ext uri="{FF2B5EF4-FFF2-40B4-BE49-F238E27FC236}">
                  <a16:creationId xmlns:a16="http://schemas.microsoft.com/office/drawing/2014/main" id="{0A2F1244-AE47-43DB-A3E9-58D311008E35}"/>
                </a:ext>
              </a:extLst>
            </p:cNvPr>
            <p:cNvSpPr/>
            <p:nvPr/>
          </p:nvSpPr>
          <p:spPr>
            <a:xfrm>
              <a:off x="4694238" y="3629025"/>
              <a:ext cx="755650" cy="1620838"/>
            </a:xfrm>
            <a:custGeom>
              <a:avLst/>
              <a:gdLst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547813 h 1621631"/>
                <a:gd name="connsiteX41" fmla="*/ 285750 w 757237"/>
                <a:gd name="connsiteY41" fmla="*/ 1500188 h 1621631"/>
                <a:gd name="connsiteX42" fmla="*/ 245269 w 757237"/>
                <a:gd name="connsiteY42" fmla="*/ 1404938 h 1621631"/>
                <a:gd name="connsiteX43" fmla="*/ 314325 w 757237"/>
                <a:gd name="connsiteY43" fmla="*/ 1264444 h 1621631"/>
                <a:gd name="connsiteX44" fmla="*/ 409575 w 757237"/>
                <a:gd name="connsiteY44" fmla="*/ 1057275 h 1621631"/>
                <a:gd name="connsiteX45" fmla="*/ 464344 w 757237"/>
                <a:gd name="connsiteY45" fmla="*/ 923925 h 1621631"/>
                <a:gd name="connsiteX46" fmla="*/ 538162 w 757237"/>
                <a:gd name="connsiteY46" fmla="*/ 757238 h 1621631"/>
                <a:gd name="connsiteX47" fmla="*/ 614362 w 757237"/>
                <a:gd name="connsiteY47" fmla="*/ 597694 h 1621631"/>
                <a:gd name="connsiteX48" fmla="*/ 671512 w 757237"/>
                <a:gd name="connsiteY48" fmla="*/ 473869 h 1621631"/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547813 h 1621631"/>
                <a:gd name="connsiteX41" fmla="*/ 245269 w 757237"/>
                <a:gd name="connsiteY41" fmla="*/ 1404938 h 1621631"/>
                <a:gd name="connsiteX42" fmla="*/ 314325 w 757237"/>
                <a:gd name="connsiteY42" fmla="*/ 1264444 h 1621631"/>
                <a:gd name="connsiteX43" fmla="*/ 409575 w 757237"/>
                <a:gd name="connsiteY43" fmla="*/ 1057275 h 1621631"/>
                <a:gd name="connsiteX44" fmla="*/ 464344 w 757237"/>
                <a:gd name="connsiteY44" fmla="*/ 923925 h 1621631"/>
                <a:gd name="connsiteX45" fmla="*/ 538162 w 757237"/>
                <a:gd name="connsiteY45" fmla="*/ 757238 h 1621631"/>
                <a:gd name="connsiteX46" fmla="*/ 614362 w 757237"/>
                <a:gd name="connsiteY46" fmla="*/ 597694 h 1621631"/>
                <a:gd name="connsiteX47" fmla="*/ 671512 w 757237"/>
                <a:gd name="connsiteY47" fmla="*/ 473869 h 1621631"/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404938 h 1621631"/>
                <a:gd name="connsiteX41" fmla="*/ 314325 w 757237"/>
                <a:gd name="connsiteY41" fmla="*/ 1264444 h 1621631"/>
                <a:gd name="connsiteX42" fmla="*/ 409575 w 757237"/>
                <a:gd name="connsiteY42" fmla="*/ 1057275 h 1621631"/>
                <a:gd name="connsiteX43" fmla="*/ 464344 w 757237"/>
                <a:gd name="connsiteY43" fmla="*/ 923925 h 1621631"/>
                <a:gd name="connsiteX44" fmla="*/ 538162 w 757237"/>
                <a:gd name="connsiteY44" fmla="*/ 757238 h 1621631"/>
                <a:gd name="connsiteX45" fmla="*/ 614362 w 757237"/>
                <a:gd name="connsiteY45" fmla="*/ 597694 h 1621631"/>
                <a:gd name="connsiteX46" fmla="*/ 671512 w 757237"/>
                <a:gd name="connsiteY46" fmla="*/ 473869 h 162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57237" h="1621631">
                  <a:moveTo>
                    <a:pt x="671512" y="473869"/>
                  </a:moveTo>
                  <a:lnTo>
                    <a:pt x="757237" y="266700"/>
                  </a:lnTo>
                  <a:lnTo>
                    <a:pt x="642937" y="104775"/>
                  </a:lnTo>
                  <a:lnTo>
                    <a:pt x="607219" y="88106"/>
                  </a:lnTo>
                  <a:lnTo>
                    <a:pt x="571500" y="69056"/>
                  </a:lnTo>
                  <a:lnTo>
                    <a:pt x="535781" y="47625"/>
                  </a:lnTo>
                  <a:lnTo>
                    <a:pt x="507206" y="26194"/>
                  </a:lnTo>
                  <a:lnTo>
                    <a:pt x="476250" y="7144"/>
                  </a:lnTo>
                  <a:lnTo>
                    <a:pt x="445294" y="0"/>
                  </a:lnTo>
                  <a:lnTo>
                    <a:pt x="433387" y="7144"/>
                  </a:lnTo>
                  <a:lnTo>
                    <a:pt x="438150" y="26194"/>
                  </a:lnTo>
                  <a:lnTo>
                    <a:pt x="461962" y="71438"/>
                  </a:lnTo>
                  <a:lnTo>
                    <a:pt x="490537" y="121444"/>
                  </a:lnTo>
                  <a:lnTo>
                    <a:pt x="516731" y="173831"/>
                  </a:lnTo>
                  <a:lnTo>
                    <a:pt x="533400" y="223838"/>
                  </a:lnTo>
                  <a:lnTo>
                    <a:pt x="545306" y="290513"/>
                  </a:lnTo>
                  <a:lnTo>
                    <a:pt x="540544" y="328613"/>
                  </a:lnTo>
                  <a:lnTo>
                    <a:pt x="519112" y="390525"/>
                  </a:lnTo>
                  <a:lnTo>
                    <a:pt x="457200" y="542925"/>
                  </a:lnTo>
                  <a:lnTo>
                    <a:pt x="338137" y="804863"/>
                  </a:lnTo>
                  <a:lnTo>
                    <a:pt x="230981" y="1038225"/>
                  </a:lnTo>
                  <a:lnTo>
                    <a:pt x="183356" y="1121569"/>
                  </a:lnTo>
                  <a:lnTo>
                    <a:pt x="135731" y="1193006"/>
                  </a:lnTo>
                  <a:lnTo>
                    <a:pt x="85725" y="1259681"/>
                  </a:lnTo>
                  <a:lnTo>
                    <a:pt x="59531" y="1293019"/>
                  </a:lnTo>
                  <a:lnTo>
                    <a:pt x="33337" y="1307306"/>
                  </a:lnTo>
                  <a:lnTo>
                    <a:pt x="16669" y="1321594"/>
                  </a:lnTo>
                  <a:lnTo>
                    <a:pt x="4762" y="1347788"/>
                  </a:lnTo>
                  <a:lnTo>
                    <a:pt x="0" y="1385888"/>
                  </a:lnTo>
                  <a:lnTo>
                    <a:pt x="7144" y="1447800"/>
                  </a:lnTo>
                  <a:lnTo>
                    <a:pt x="11906" y="1500188"/>
                  </a:lnTo>
                  <a:lnTo>
                    <a:pt x="16669" y="1540669"/>
                  </a:lnTo>
                  <a:lnTo>
                    <a:pt x="28575" y="1574006"/>
                  </a:lnTo>
                  <a:lnTo>
                    <a:pt x="42862" y="1597819"/>
                  </a:lnTo>
                  <a:lnTo>
                    <a:pt x="61912" y="1609725"/>
                  </a:lnTo>
                  <a:lnTo>
                    <a:pt x="78581" y="1614488"/>
                  </a:lnTo>
                  <a:lnTo>
                    <a:pt x="90487" y="1621631"/>
                  </a:lnTo>
                  <a:lnTo>
                    <a:pt x="119062" y="1621631"/>
                  </a:lnTo>
                  <a:lnTo>
                    <a:pt x="150019" y="1609725"/>
                  </a:lnTo>
                  <a:lnTo>
                    <a:pt x="197644" y="1583531"/>
                  </a:lnTo>
                  <a:lnTo>
                    <a:pt x="245269" y="1404938"/>
                  </a:lnTo>
                  <a:lnTo>
                    <a:pt x="314325" y="1264444"/>
                  </a:lnTo>
                  <a:lnTo>
                    <a:pt x="409575" y="1057275"/>
                  </a:lnTo>
                  <a:lnTo>
                    <a:pt x="464344" y="923925"/>
                  </a:lnTo>
                  <a:lnTo>
                    <a:pt x="538162" y="757238"/>
                  </a:lnTo>
                  <a:lnTo>
                    <a:pt x="614362" y="597694"/>
                  </a:lnTo>
                  <a:lnTo>
                    <a:pt x="671512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3">
              <a:extLst>
                <a:ext uri="{FF2B5EF4-FFF2-40B4-BE49-F238E27FC236}">
                  <a16:creationId xmlns:a16="http://schemas.microsoft.com/office/drawing/2014/main" id="{A3DC31F5-4FF4-4C10-A408-E5F35282A524}"/>
                </a:ext>
              </a:extLst>
            </p:cNvPr>
            <p:cNvSpPr/>
            <p:nvPr/>
          </p:nvSpPr>
          <p:spPr>
            <a:xfrm>
              <a:off x="4806950" y="4981575"/>
              <a:ext cx="2763838" cy="896938"/>
            </a:xfrm>
            <a:custGeom>
              <a:avLst/>
              <a:gdLst>
                <a:gd name="connsiteX0" fmla="*/ 669131 w 2667000"/>
                <a:gd name="connsiteY0" fmla="*/ 178594 h 897731"/>
                <a:gd name="connsiteX1" fmla="*/ 800100 w 2667000"/>
                <a:gd name="connsiteY1" fmla="*/ 202406 h 897731"/>
                <a:gd name="connsiteX2" fmla="*/ 890587 w 2667000"/>
                <a:gd name="connsiteY2" fmla="*/ 221456 h 897731"/>
                <a:gd name="connsiteX3" fmla="*/ 978694 w 2667000"/>
                <a:gd name="connsiteY3" fmla="*/ 242888 h 897731"/>
                <a:gd name="connsiteX4" fmla="*/ 1081087 w 2667000"/>
                <a:gd name="connsiteY4" fmla="*/ 269081 h 897731"/>
                <a:gd name="connsiteX5" fmla="*/ 1181100 w 2667000"/>
                <a:gd name="connsiteY5" fmla="*/ 297656 h 897731"/>
                <a:gd name="connsiteX6" fmla="*/ 1309687 w 2667000"/>
                <a:gd name="connsiteY6" fmla="*/ 335756 h 897731"/>
                <a:gd name="connsiteX7" fmla="*/ 1438275 w 2667000"/>
                <a:gd name="connsiteY7" fmla="*/ 376238 h 897731"/>
                <a:gd name="connsiteX8" fmla="*/ 1576387 w 2667000"/>
                <a:gd name="connsiteY8" fmla="*/ 423863 h 897731"/>
                <a:gd name="connsiteX9" fmla="*/ 1631156 w 2667000"/>
                <a:gd name="connsiteY9" fmla="*/ 442913 h 897731"/>
                <a:gd name="connsiteX10" fmla="*/ 1871662 w 2667000"/>
                <a:gd name="connsiteY10" fmla="*/ 540544 h 897731"/>
                <a:gd name="connsiteX11" fmla="*/ 2002631 w 2667000"/>
                <a:gd name="connsiteY11" fmla="*/ 597694 h 897731"/>
                <a:gd name="connsiteX12" fmla="*/ 2176462 w 2667000"/>
                <a:gd name="connsiteY12" fmla="*/ 678656 h 897731"/>
                <a:gd name="connsiteX13" fmla="*/ 2290762 w 2667000"/>
                <a:gd name="connsiteY13" fmla="*/ 733425 h 897731"/>
                <a:gd name="connsiteX14" fmla="*/ 2419350 w 2667000"/>
                <a:gd name="connsiteY14" fmla="*/ 797719 h 897731"/>
                <a:gd name="connsiteX15" fmla="*/ 2488406 w 2667000"/>
                <a:gd name="connsiteY15" fmla="*/ 835819 h 897731"/>
                <a:gd name="connsiteX16" fmla="*/ 2550319 w 2667000"/>
                <a:gd name="connsiteY16" fmla="*/ 873919 h 897731"/>
                <a:gd name="connsiteX17" fmla="*/ 2574131 w 2667000"/>
                <a:gd name="connsiteY17" fmla="*/ 885825 h 897731"/>
                <a:gd name="connsiteX18" fmla="*/ 2590800 w 2667000"/>
                <a:gd name="connsiteY18" fmla="*/ 892969 h 897731"/>
                <a:gd name="connsiteX19" fmla="*/ 2612231 w 2667000"/>
                <a:gd name="connsiteY19" fmla="*/ 897731 h 897731"/>
                <a:gd name="connsiteX20" fmla="*/ 2626519 w 2667000"/>
                <a:gd name="connsiteY20" fmla="*/ 897731 h 897731"/>
                <a:gd name="connsiteX21" fmla="*/ 2643187 w 2667000"/>
                <a:gd name="connsiteY21" fmla="*/ 890588 h 897731"/>
                <a:gd name="connsiteX22" fmla="*/ 2650331 w 2667000"/>
                <a:gd name="connsiteY22" fmla="*/ 878681 h 897731"/>
                <a:gd name="connsiteX23" fmla="*/ 2657475 w 2667000"/>
                <a:gd name="connsiteY23" fmla="*/ 852488 h 897731"/>
                <a:gd name="connsiteX24" fmla="*/ 2662237 w 2667000"/>
                <a:gd name="connsiteY24" fmla="*/ 828675 h 897731"/>
                <a:gd name="connsiteX25" fmla="*/ 2667000 w 2667000"/>
                <a:gd name="connsiteY25" fmla="*/ 792956 h 897731"/>
                <a:gd name="connsiteX26" fmla="*/ 2664619 w 2667000"/>
                <a:gd name="connsiteY26" fmla="*/ 759619 h 897731"/>
                <a:gd name="connsiteX27" fmla="*/ 2657475 w 2667000"/>
                <a:gd name="connsiteY27" fmla="*/ 711994 h 897731"/>
                <a:gd name="connsiteX28" fmla="*/ 2638425 w 2667000"/>
                <a:gd name="connsiteY28" fmla="*/ 654844 h 897731"/>
                <a:gd name="connsiteX29" fmla="*/ 2626519 w 2667000"/>
                <a:gd name="connsiteY29" fmla="*/ 635794 h 897731"/>
                <a:gd name="connsiteX30" fmla="*/ 2600325 w 2667000"/>
                <a:gd name="connsiteY30" fmla="*/ 607219 h 897731"/>
                <a:gd name="connsiteX31" fmla="*/ 2550319 w 2667000"/>
                <a:gd name="connsiteY31" fmla="*/ 569119 h 897731"/>
                <a:gd name="connsiteX32" fmla="*/ 2486025 w 2667000"/>
                <a:gd name="connsiteY32" fmla="*/ 526256 h 897731"/>
                <a:gd name="connsiteX33" fmla="*/ 2395537 w 2667000"/>
                <a:gd name="connsiteY33" fmla="*/ 476250 h 897731"/>
                <a:gd name="connsiteX34" fmla="*/ 2274094 w 2667000"/>
                <a:gd name="connsiteY34" fmla="*/ 423863 h 897731"/>
                <a:gd name="connsiteX35" fmla="*/ 2112169 w 2667000"/>
                <a:gd name="connsiteY35" fmla="*/ 364331 h 897731"/>
                <a:gd name="connsiteX36" fmla="*/ 1895475 w 2667000"/>
                <a:gd name="connsiteY36" fmla="*/ 292894 h 897731"/>
                <a:gd name="connsiteX37" fmla="*/ 1621631 w 2667000"/>
                <a:gd name="connsiteY37" fmla="*/ 209550 h 897731"/>
                <a:gd name="connsiteX38" fmla="*/ 1435894 w 2667000"/>
                <a:gd name="connsiteY38" fmla="*/ 154781 h 897731"/>
                <a:gd name="connsiteX39" fmla="*/ 1221581 w 2667000"/>
                <a:gd name="connsiteY39" fmla="*/ 100013 h 897731"/>
                <a:gd name="connsiteX40" fmla="*/ 1014412 w 2667000"/>
                <a:gd name="connsiteY40" fmla="*/ 54769 h 897731"/>
                <a:gd name="connsiteX41" fmla="*/ 826294 w 2667000"/>
                <a:gd name="connsiteY41" fmla="*/ 30956 h 897731"/>
                <a:gd name="connsiteX42" fmla="*/ 664369 w 2667000"/>
                <a:gd name="connsiteY42" fmla="*/ 11906 h 897731"/>
                <a:gd name="connsiteX43" fmla="*/ 492919 w 2667000"/>
                <a:gd name="connsiteY43" fmla="*/ 0 h 897731"/>
                <a:gd name="connsiteX44" fmla="*/ 311944 w 2667000"/>
                <a:gd name="connsiteY44" fmla="*/ 0 h 897731"/>
                <a:gd name="connsiteX45" fmla="*/ 202406 w 2667000"/>
                <a:gd name="connsiteY45" fmla="*/ 9525 h 897731"/>
                <a:gd name="connsiteX46" fmla="*/ 59531 w 2667000"/>
                <a:gd name="connsiteY46" fmla="*/ 30956 h 897731"/>
                <a:gd name="connsiteX47" fmla="*/ 0 w 2667000"/>
                <a:gd name="connsiteY47" fmla="*/ 40481 h 897731"/>
                <a:gd name="connsiteX48" fmla="*/ 21431 w 2667000"/>
                <a:gd name="connsiteY48" fmla="*/ 202406 h 897731"/>
                <a:gd name="connsiteX49" fmla="*/ 52387 w 2667000"/>
                <a:gd name="connsiteY49" fmla="*/ 173831 h 897731"/>
                <a:gd name="connsiteX50" fmla="*/ 80962 w 2667000"/>
                <a:gd name="connsiteY50" fmla="*/ 164306 h 897731"/>
                <a:gd name="connsiteX51" fmla="*/ 147637 w 2667000"/>
                <a:gd name="connsiteY51" fmla="*/ 159544 h 897731"/>
                <a:gd name="connsiteX52" fmla="*/ 269081 w 2667000"/>
                <a:gd name="connsiteY52" fmla="*/ 154781 h 897731"/>
                <a:gd name="connsiteX53" fmla="*/ 371475 w 2667000"/>
                <a:gd name="connsiteY53" fmla="*/ 154781 h 897731"/>
                <a:gd name="connsiteX54" fmla="*/ 495300 w 2667000"/>
                <a:gd name="connsiteY54" fmla="*/ 159544 h 897731"/>
                <a:gd name="connsiteX55" fmla="*/ 669131 w 2667000"/>
                <a:gd name="connsiteY55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191330 w 2836899"/>
                <a:gd name="connsiteY48" fmla="*/ 202406 h 897731"/>
                <a:gd name="connsiteX49" fmla="*/ 0 w 2836899"/>
                <a:gd name="connsiteY49" fmla="*/ 343180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191330 w 2836899"/>
                <a:gd name="connsiteY48" fmla="*/ 202406 h 897731"/>
                <a:gd name="connsiteX49" fmla="*/ 0 w 2836899"/>
                <a:gd name="connsiteY49" fmla="*/ 343180 h 897731"/>
                <a:gd name="connsiteX50" fmla="*/ 154818 w 2836899"/>
                <a:gd name="connsiteY50" fmla="*/ 228802 h 897731"/>
                <a:gd name="connsiteX51" fmla="*/ 222286 w 2836899"/>
                <a:gd name="connsiteY51" fmla="*/ 173831 h 897731"/>
                <a:gd name="connsiteX52" fmla="*/ 250861 w 2836899"/>
                <a:gd name="connsiteY52" fmla="*/ 164306 h 897731"/>
                <a:gd name="connsiteX53" fmla="*/ 317536 w 2836899"/>
                <a:gd name="connsiteY53" fmla="*/ 159544 h 897731"/>
                <a:gd name="connsiteX54" fmla="*/ 438980 w 2836899"/>
                <a:gd name="connsiteY54" fmla="*/ 154781 h 897731"/>
                <a:gd name="connsiteX55" fmla="*/ 541374 w 2836899"/>
                <a:gd name="connsiteY55" fmla="*/ 154781 h 897731"/>
                <a:gd name="connsiteX56" fmla="*/ 665199 w 2836899"/>
                <a:gd name="connsiteY56" fmla="*/ 159544 h 897731"/>
                <a:gd name="connsiteX57" fmla="*/ 839030 w 2836899"/>
                <a:gd name="connsiteY57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343180 h 897731"/>
                <a:gd name="connsiteX49" fmla="*/ 154818 w 2836899"/>
                <a:gd name="connsiteY49" fmla="*/ 228802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271655 h 897731"/>
                <a:gd name="connsiteX49" fmla="*/ 154818 w 2836899"/>
                <a:gd name="connsiteY49" fmla="*/ 228802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271655 h 897731"/>
                <a:gd name="connsiteX49" fmla="*/ 109575 w 2836899"/>
                <a:gd name="connsiteY49" fmla="*/ 240719 h 897731"/>
                <a:gd name="connsiteX50" fmla="*/ 154818 w 2836899"/>
                <a:gd name="connsiteY50" fmla="*/ 228802 h 897731"/>
                <a:gd name="connsiteX51" fmla="*/ 222286 w 2836899"/>
                <a:gd name="connsiteY51" fmla="*/ 173831 h 897731"/>
                <a:gd name="connsiteX52" fmla="*/ 250861 w 2836899"/>
                <a:gd name="connsiteY52" fmla="*/ 164306 h 897731"/>
                <a:gd name="connsiteX53" fmla="*/ 317536 w 2836899"/>
                <a:gd name="connsiteY53" fmla="*/ 159544 h 897731"/>
                <a:gd name="connsiteX54" fmla="*/ 438980 w 2836899"/>
                <a:gd name="connsiteY54" fmla="*/ 154781 h 897731"/>
                <a:gd name="connsiteX55" fmla="*/ 541374 w 2836899"/>
                <a:gd name="connsiteY55" fmla="*/ 154781 h 897731"/>
                <a:gd name="connsiteX56" fmla="*/ 665199 w 2836899"/>
                <a:gd name="connsiteY56" fmla="*/ 159544 h 897731"/>
                <a:gd name="connsiteX57" fmla="*/ 839030 w 2836899"/>
                <a:gd name="connsiteY57" fmla="*/ 178594 h 897731"/>
                <a:gd name="connsiteX0" fmla="*/ 729455 w 2727324"/>
                <a:gd name="connsiteY0" fmla="*/ 178594 h 897731"/>
                <a:gd name="connsiteX1" fmla="*/ 860424 w 2727324"/>
                <a:gd name="connsiteY1" fmla="*/ 202406 h 897731"/>
                <a:gd name="connsiteX2" fmla="*/ 950911 w 2727324"/>
                <a:gd name="connsiteY2" fmla="*/ 221456 h 897731"/>
                <a:gd name="connsiteX3" fmla="*/ 1039018 w 2727324"/>
                <a:gd name="connsiteY3" fmla="*/ 242888 h 897731"/>
                <a:gd name="connsiteX4" fmla="*/ 1141411 w 2727324"/>
                <a:gd name="connsiteY4" fmla="*/ 269081 h 897731"/>
                <a:gd name="connsiteX5" fmla="*/ 1241424 w 2727324"/>
                <a:gd name="connsiteY5" fmla="*/ 297656 h 897731"/>
                <a:gd name="connsiteX6" fmla="*/ 1370011 w 2727324"/>
                <a:gd name="connsiteY6" fmla="*/ 335756 h 897731"/>
                <a:gd name="connsiteX7" fmla="*/ 1498599 w 2727324"/>
                <a:gd name="connsiteY7" fmla="*/ 376238 h 897731"/>
                <a:gd name="connsiteX8" fmla="*/ 1636711 w 2727324"/>
                <a:gd name="connsiteY8" fmla="*/ 423863 h 897731"/>
                <a:gd name="connsiteX9" fmla="*/ 1691480 w 2727324"/>
                <a:gd name="connsiteY9" fmla="*/ 442913 h 897731"/>
                <a:gd name="connsiteX10" fmla="*/ 1931986 w 2727324"/>
                <a:gd name="connsiteY10" fmla="*/ 540544 h 897731"/>
                <a:gd name="connsiteX11" fmla="*/ 2062955 w 2727324"/>
                <a:gd name="connsiteY11" fmla="*/ 597694 h 897731"/>
                <a:gd name="connsiteX12" fmla="*/ 2236786 w 2727324"/>
                <a:gd name="connsiteY12" fmla="*/ 678656 h 897731"/>
                <a:gd name="connsiteX13" fmla="*/ 2351086 w 2727324"/>
                <a:gd name="connsiteY13" fmla="*/ 733425 h 897731"/>
                <a:gd name="connsiteX14" fmla="*/ 2479674 w 2727324"/>
                <a:gd name="connsiteY14" fmla="*/ 797719 h 897731"/>
                <a:gd name="connsiteX15" fmla="*/ 2548730 w 2727324"/>
                <a:gd name="connsiteY15" fmla="*/ 835819 h 897731"/>
                <a:gd name="connsiteX16" fmla="*/ 2610643 w 2727324"/>
                <a:gd name="connsiteY16" fmla="*/ 873919 h 897731"/>
                <a:gd name="connsiteX17" fmla="*/ 2634455 w 2727324"/>
                <a:gd name="connsiteY17" fmla="*/ 885825 h 897731"/>
                <a:gd name="connsiteX18" fmla="*/ 2651124 w 2727324"/>
                <a:gd name="connsiteY18" fmla="*/ 892969 h 897731"/>
                <a:gd name="connsiteX19" fmla="*/ 2672555 w 2727324"/>
                <a:gd name="connsiteY19" fmla="*/ 897731 h 897731"/>
                <a:gd name="connsiteX20" fmla="*/ 2686843 w 2727324"/>
                <a:gd name="connsiteY20" fmla="*/ 897731 h 897731"/>
                <a:gd name="connsiteX21" fmla="*/ 2703511 w 2727324"/>
                <a:gd name="connsiteY21" fmla="*/ 890588 h 897731"/>
                <a:gd name="connsiteX22" fmla="*/ 2710655 w 2727324"/>
                <a:gd name="connsiteY22" fmla="*/ 878681 h 897731"/>
                <a:gd name="connsiteX23" fmla="*/ 2717799 w 2727324"/>
                <a:gd name="connsiteY23" fmla="*/ 852488 h 897731"/>
                <a:gd name="connsiteX24" fmla="*/ 2722561 w 2727324"/>
                <a:gd name="connsiteY24" fmla="*/ 828675 h 897731"/>
                <a:gd name="connsiteX25" fmla="*/ 2727324 w 2727324"/>
                <a:gd name="connsiteY25" fmla="*/ 792956 h 897731"/>
                <a:gd name="connsiteX26" fmla="*/ 2724943 w 2727324"/>
                <a:gd name="connsiteY26" fmla="*/ 759619 h 897731"/>
                <a:gd name="connsiteX27" fmla="*/ 2717799 w 2727324"/>
                <a:gd name="connsiteY27" fmla="*/ 711994 h 897731"/>
                <a:gd name="connsiteX28" fmla="*/ 2698749 w 2727324"/>
                <a:gd name="connsiteY28" fmla="*/ 654844 h 897731"/>
                <a:gd name="connsiteX29" fmla="*/ 2686843 w 2727324"/>
                <a:gd name="connsiteY29" fmla="*/ 635794 h 897731"/>
                <a:gd name="connsiteX30" fmla="*/ 2660649 w 2727324"/>
                <a:gd name="connsiteY30" fmla="*/ 607219 h 897731"/>
                <a:gd name="connsiteX31" fmla="*/ 2610643 w 2727324"/>
                <a:gd name="connsiteY31" fmla="*/ 569119 h 897731"/>
                <a:gd name="connsiteX32" fmla="*/ 2546349 w 2727324"/>
                <a:gd name="connsiteY32" fmla="*/ 526256 h 897731"/>
                <a:gd name="connsiteX33" fmla="*/ 2455861 w 2727324"/>
                <a:gd name="connsiteY33" fmla="*/ 476250 h 897731"/>
                <a:gd name="connsiteX34" fmla="*/ 2334418 w 2727324"/>
                <a:gd name="connsiteY34" fmla="*/ 423863 h 897731"/>
                <a:gd name="connsiteX35" fmla="*/ 2172493 w 2727324"/>
                <a:gd name="connsiteY35" fmla="*/ 364331 h 897731"/>
                <a:gd name="connsiteX36" fmla="*/ 1955799 w 2727324"/>
                <a:gd name="connsiteY36" fmla="*/ 292894 h 897731"/>
                <a:gd name="connsiteX37" fmla="*/ 1681955 w 2727324"/>
                <a:gd name="connsiteY37" fmla="*/ 209550 h 897731"/>
                <a:gd name="connsiteX38" fmla="*/ 1496218 w 2727324"/>
                <a:gd name="connsiteY38" fmla="*/ 154781 h 897731"/>
                <a:gd name="connsiteX39" fmla="*/ 1281905 w 2727324"/>
                <a:gd name="connsiteY39" fmla="*/ 100013 h 897731"/>
                <a:gd name="connsiteX40" fmla="*/ 1074736 w 2727324"/>
                <a:gd name="connsiteY40" fmla="*/ 54769 h 897731"/>
                <a:gd name="connsiteX41" fmla="*/ 886618 w 2727324"/>
                <a:gd name="connsiteY41" fmla="*/ 30956 h 897731"/>
                <a:gd name="connsiteX42" fmla="*/ 724693 w 2727324"/>
                <a:gd name="connsiteY42" fmla="*/ 11906 h 897731"/>
                <a:gd name="connsiteX43" fmla="*/ 553243 w 2727324"/>
                <a:gd name="connsiteY43" fmla="*/ 0 h 897731"/>
                <a:gd name="connsiteX44" fmla="*/ 372268 w 2727324"/>
                <a:gd name="connsiteY44" fmla="*/ 0 h 897731"/>
                <a:gd name="connsiteX45" fmla="*/ 262730 w 2727324"/>
                <a:gd name="connsiteY45" fmla="*/ 9525 h 897731"/>
                <a:gd name="connsiteX46" fmla="*/ 119855 w 2727324"/>
                <a:gd name="connsiteY46" fmla="*/ 30956 h 897731"/>
                <a:gd name="connsiteX47" fmla="*/ 60324 w 2727324"/>
                <a:gd name="connsiteY47" fmla="*/ 40481 h 897731"/>
                <a:gd name="connsiteX48" fmla="*/ 0 w 2727324"/>
                <a:gd name="connsiteY48" fmla="*/ 240719 h 897731"/>
                <a:gd name="connsiteX49" fmla="*/ 45243 w 2727324"/>
                <a:gd name="connsiteY49" fmla="*/ 228802 h 897731"/>
                <a:gd name="connsiteX50" fmla="*/ 112711 w 2727324"/>
                <a:gd name="connsiteY50" fmla="*/ 173831 h 897731"/>
                <a:gd name="connsiteX51" fmla="*/ 141286 w 2727324"/>
                <a:gd name="connsiteY51" fmla="*/ 164306 h 897731"/>
                <a:gd name="connsiteX52" fmla="*/ 207961 w 2727324"/>
                <a:gd name="connsiteY52" fmla="*/ 159544 h 897731"/>
                <a:gd name="connsiteX53" fmla="*/ 329405 w 2727324"/>
                <a:gd name="connsiteY53" fmla="*/ 154781 h 897731"/>
                <a:gd name="connsiteX54" fmla="*/ 431799 w 2727324"/>
                <a:gd name="connsiteY54" fmla="*/ 154781 h 897731"/>
                <a:gd name="connsiteX55" fmla="*/ 555624 w 2727324"/>
                <a:gd name="connsiteY55" fmla="*/ 159544 h 897731"/>
                <a:gd name="connsiteX56" fmla="*/ 729455 w 2727324"/>
                <a:gd name="connsiteY56" fmla="*/ 178594 h 897731"/>
                <a:gd name="connsiteX0" fmla="*/ 765959 w 2763828"/>
                <a:gd name="connsiteY0" fmla="*/ 178594 h 897731"/>
                <a:gd name="connsiteX1" fmla="*/ 896928 w 2763828"/>
                <a:gd name="connsiteY1" fmla="*/ 202406 h 897731"/>
                <a:gd name="connsiteX2" fmla="*/ 987415 w 2763828"/>
                <a:gd name="connsiteY2" fmla="*/ 221456 h 897731"/>
                <a:gd name="connsiteX3" fmla="*/ 1075522 w 2763828"/>
                <a:gd name="connsiteY3" fmla="*/ 242888 h 897731"/>
                <a:gd name="connsiteX4" fmla="*/ 1177915 w 2763828"/>
                <a:gd name="connsiteY4" fmla="*/ 269081 h 897731"/>
                <a:gd name="connsiteX5" fmla="*/ 1277928 w 2763828"/>
                <a:gd name="connsiteY5" fmla="*/ 297656 h 897731"/>
                <a:gd name="connsiteX6" fmla="*/ 1406515 w 2763828"/>
                <a:gd name="connsiteY6" fmla="*/ 335756 h 897731"/>
                <a:gd name="connsiteX7" fmla="*/ 1535103 w 2763828"/>
                <a:gd name="connsiteY7" fmla="*/ 376238 h 897731"/>
                <a:gd name="connsiteX8" fmla="*/ 1673215 w 2763828"/>
                <a:gd name="connsiteY8" fmla="*/ 423863 h 897731"/>
                <a:gd name="connsiteX9" fmla="*/ 1727984 w 2763828"/>
                <a:gd name="connsiteY9" fmla="*/ 442913 h 897731"/>
                <a:gd name="connsiteX10" fmla="*/ 1968490 w 2763828"/>
                <a:gd name="connsiteY10" fmla="*/ 540544 h 897731"/>
                <a:gd name="connsiteX11" fmla="*/ 2099459 w 2763828"/>
                <a:gd name="connsiteY11" fmla="*/ 597694 h 897731"/>
                <a:gd name="connsiteX12" fmla="*/ 2273290 w 2763828"/>
                <a:gd name="connsiteY12" fmla="*/ 678656 h 897731"/>
                <a:gd name="connsiteX13" fmla="*/ 2387590 w 2763828"/>
                <a:gd name="connsiteY13" fmla="*/ 733425 h 897731"/>
                <a:gd name="connsiteX14" fmla="*/ 2516178 w 2763828"/>
                <a:gd name="connsiteY14" fmla="*/ 797719 h 897731"/>
                <a:gd name="connsiteX15" fmla="*/ 2585234 w 2763828"/>
                <a:gd name="connsiteY15" fmla="*/ 835819 h 897731"/>
                <a:gd name="connsiteX16" fmla="*/ 2647147 w 2763828"/>
                <a:gd name="connsiteY16" fmla="*/ 873919 h 897731"/>
                <a:gd name="connsiteX17" fmla="*/ 2670959 w 2763828"/>
                <a:gd name="connsiteY17" fmla="*/ 885825 h 897731"/>
                <a:gd name="connsiteX18" fmla="*/ 2687628 w 2763828"/>
                <a:gd name="connsiteY18" fmla="*/ 892969 h 897731"/>
                <a:gd name="connsiteX19" fmla="*/ 2709059 w 2763828"/>
                <a:gd name="connsiteY19" fmla="*/ 897731 h 897731"/>
                <a:gd name="connsiteX20" fmla="*/ 2723347 w 2763828"/>
                <a:gd name="connsiteY20" fmla="*/ 897731 h 897731"/>
                <a:gd name="connsiteX21" fmla="*/ 2740015 w 2763828"/>
                <a:gd name="connsiteY21" fmla="*/ 890588 h 897731"/>
                <a:gd name="connsiteX22" fmla="*/ 2747159 w 2763828"/>
                <a:gd name="connsiteY22" fmla="*/ 878681 h 897731"/>
                <a:gd name="connsiteX23" fmla="*/ 2754303 w 2763828"/>
                <a:gd name="connsiteY23" fmla="*/ 852488 h 897731"/>
                <a:gd name="connsiteX24" fmla="*/ 2759065 w 2763828"/>
                <a:gd name="connsiteY24" fmla="*/ 828675 h 897731"/>
                <a:gd name="connsiteX25" fmla="*/ 2763828 w 2763828"/>
                <a:gd name="connsiteY25" fmla="*/ 792956 h 897731"/>
                <a:gd name="connsiteX26" fmla="*/ 2761447 w 2763828"/>
                <a:gd name="connsiteY26" fmla="*/ 759619 h 897731"/>
                <a:gd name="connsiteX27" fmla="*/ 2754303 w 2763828"/>
                <a:gd name="connsiteY27" fmla="*/ 711994 h 897731"/>
                <a:gd name="connsiteX28" fmla="*/ 2735253 w 2763828"/>
                <a:gd name="connsiteY28" fmla="*/ 654844 h 897731"/>
                <a:gd name="connsiteX29" fmla="*/ 2723347 w 2763828"/>
                <a:gd name="connsiteY29" fmla="*/ 635794 h 897731"/>
                <a:gd name="connsiteX30" fmla="*/ 2697153 w 2763828"/>
                <a:gd name="connsiteY30" fmla="*/ 607219 h 897731"/>
                <a:gd name="connsiteX31" fmla="*/ 2647147 w 2763828"/>
                <a:gd name="connsiteY31" fmla="*/ 569119 h 897731"/>
                <a:gd name="connsiteX32" fmla="*/ 2582853 w 2763828"/>
                <a:gd name="connsiteY32" fmla="*/ 526256 h 897731"/>
                <a:gd name="connsiteX33" fmla="*/ 2492365 w 2763828"/>
                <a:gd name="connsiteY33" fmla="*/ 476250 h 897731"/>
                <a:gd name="connsiteX34" fmla="*/ 2370922 w 2763828"/>
                <a:gd name="connsiteY34" fmla="*/ 423863 h 897731"/>
                <a:gd name="connsiteX35" fmla="*/ 2208997 w 2763828"/>
                <a:gd name="connsiteY35" fmla="*/ 364331 h 897731"/>
                <a:gd name="connsiteX36" fmla="*/ 1992303 w 2763828"/>
                <a:gd name="connsiteY36" fmla="*/ 292894 h 897731"/>
                <a:gd name="connsiteX37" fmla="*/ 1718459 w 2763828"/>
                <a:gd name="connsiteY37" fmla="*/ 209550 h 897731"/>
                <a:gd name="connsiteX38" fmla="*/ 1532722 w 2763828"/>
                <a:gd name="connsiteY38" fmla="*/ 154781 h 897731"/>
                <a:gd name="connsiteX39" fmla="*/ 1318409 w 2763828"/>
                <a:gd name="connsiteY39" fmla="*/ 100013 h 897731"/>
                <a:gd name="connsiteX40" fmla="*/ 1111240 w 2763828"/>
                <a:gd name="connsiteY40" fmla="*/ 54769 h 897731"/>
                <a:gd name="connsiteX41" fmla="*/ 923122 w 2763828"/>
                <a:gd name="connsiteY41" fmla="*/ 30956 h 897731"/>
                <a:gd name="connsiteX42" fmla="*/ 761197 w 2763828"/>
                <a:gd name="connsiteY42" fmla="*/ 11906 h 897731"/>
                <a:gd name="connsiteX43" fmla="*/ 589747 w 2763828"/>
                <a:gd name="connsiteY43" fmla="*/ 0 h 897731"/>
                <a:gd name="connsiteX44" fmla="*/ 408772 w 2763828"/>
                <a:gd name="connsiteY44" fmla="*/ 0 h 897731"/>
                <a:gd name="connsiteX45" fmla="*/ 299234 w 2763828"/>
                <a:gd name="connsiteY45" fmla="*/ 9525 h 897731"/>
                <a:gd name="connsiteX46" fmla="*/ 156359 w 2763828"/>
                <a:gd name="connsiteY46" fmla="*/ 30956 h 897731"/>
                <a:gd name="connsiteX47" fmla="*/ 96828 w 2763828"/>
                <a:gd name="connsiteY47" fmla="*/ 40481 h 897731"/>
                <a:gd name="connsiteX48" fmla="*/ 36504 w 2763828"/>
                <a:gd name="connsiteY48" fmla="*/ 240719 h 897731"/>
                <a:gd name="connsiteX49" fmla="*/ 81747 w 2763828"/>
                <a:gd name="connsiteY49" fmla="*/ 228802 h 897731"/>
                <a:gd name="connsiteX50" fmla="*/ 149215 w 2763828"/>
                <a:gd name="connsiteY50" fmla="*/ 173831 h 897731"/>
                <a:gd name="connsiteX51" fmla="*/ 177790 w 2763828"/>
                <a:gd name="connsiteY51" fmla="*/ 164306 h 897731"/>
                <a:gd name="connsiteX52" fmla="*/ 244465 w 2763828"/>
                <a:gd name="connsiteY52" fmla="*/ 159544 h 897731"/>
                <a:gd name="connsiteX53" fmla="*/ 365909 w 2763828"/>
                <a:gd name="connsiteY53" fmla="*/ 154781 h 897731"/>
                <a:gd name="connsiteX54" fmla="*/ 468303 w 2763828"/>
                <a:gd name="connsiteY54" fmla="*/ 154781 h 897731"/>
                <a:gd name="connsiteX55" fmla="*/ 592128 w 2763828"/>
                <a:gd name="connsiteY55" fmla="*/ 159544 h 897731"/>
                <a:gd name="connsiteX56" fmla="*/ 765959 w 2763828"/>
                <a:gd name="connsiteY56" fmla="*/ 178594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63828" h="897731">
                  <a:moveTo>
                    <a:pt x="765959" y="178594"/>
                  </a:moveTo>
                  <a:lnTo>
                    <a:pt x="896928" y="202406"/>
                  </a:lnTo>
                  <a:lnTo>
                    <a:pt x="987415" y="221456"/>
                  </a:lnTo>
                  <a:lnTo>
                    <a:pt x="1075522" y="242888"/>
                  </a:lnTo>
                  <a:lnTo>
                    <a:pt x="1177915" y="269081"/>
                  </a:lnTo>
                  <a:lnTo>
                    <a:pt x="1277928" y="297656"/>
                  </a:lnTo>
                  <a:lnTo>
                    <a:pt x="1406515" y="335756"/>
                  </a:lnTo>
                  <a:lnTo>
                    <a:pt x="1535103" y="376238"/>
                  </a:lnTo>
                  <a:lnTo>
                    <a:pt x="1673215" y="423863"/>
                  </a:lnTo>
                  <a:lnTo>
                    <a:pt x="1727984" y="442913"/>
                  </a:lnTo>
                  <a:lnTo>
                    <a:pt x="1968490" y="540544"/>
                  </a:lnTo>
                  <a:lnTo>
                    <a:pt x="2099459" y="597694"/>
                  </a:lnTo>
                  <a:lnTo>
                    <a:pt x="2273290" y="678656"/>
                  </a:lnTo>
                  <a:lnTo>
                    <a:pt x="2387590" y="733425"/>
                  </a:lnTo>
                  <a:lnTo>
                    <a:pt x="2516178" y="797719"/>
                  </a:lnTo>
                  <a:lnTo>
                    <a:pt x="2585234" y="835819"/>
                  </a:lnTo>
                  <a:lnTo>
                    <a:pt x="2647147" y="873919"/>
                  </a:lnTo>
                  <a:lnTo>
                    <a:pt x="2670959" y="885825"/>
                  </a:lnTo>
                  <a:lnTo>
                    <a:pt x="2687628" y="892969"/>
                  </a:lnTo>
                  <a:lnTo>
                    <a:pt x="2709059" y="897731"/>
                  </a:lnTo>
                  <a:lnTo>
                    <a:pt x="2723347" y="897731"/>
                  </a:lnTo>
                  <a:lnTo>
                    <a:pt x="2740015" y="890588"/>
                  </a:lnTo>
                  <a:lnTo>
                    <a:pt x="2747159" y="878681"/>
                  </a:lnTo>
                  <a:lnTo>
                    <a:pt x="2754303" y="852488"/>
                  </a:lnTo>
                  <a:lnTo>
                    <a:pt x="2759065" y="828675"/>
                  </a:lnTo>
                  <a:lnTo>
                    <a:pt x="2763828" y="792956"/>
                  </a:lnTo>
                  <a:lnTo>
                    <a:pt x="2761447" y="759619"/>
                  </a:lnTo>
                  <a:lnTo>
                    <a:pt x="2754303" y="711994"/>
                  </a:lnTo>
                  <a:lnTo>
                    <a:pt x="2735253" y="654844"/>
                  </a:lnTo>
                  <a:lnTo>
                    <a:pt x="2723347" y="635794"/>
                  </a:lnTo>
                  <a:lnTo>
                    <a:pt x="2697153" y="607219"/>
                  </a:lnTo>
                  <a:lnTo>
                    <a:pt x="2647147" y="569119"/>
                  </a:lnTo>
                  <a:lnTo>
                    <a:pt x="2582853" y="526256"/>
                  </a:lnTo>
                  <a:lnTo>
                    <a:pt x="2492365" y="476250"/>
                  </a:lnTo>
                  <a:lnTo>
                    <a:pt x="2370922" y="423863"/>
                  </a:lnTo>
                  <a:lnTo>
                    <a:pt x="2208997" y="364331"/>
                  </a:lnTo>
                  <a:lnTo>
                    <a:pt x="1992303" y="292894"/>
                  </a:lnTo>
                  <a:lnTo>
                    <a:pt x="1718459" y="209550"/>
                  </a:lnTo>
                  <a:lnTo>
                    <a:pt x="1532722" y="154781"/>
                  </a:lnTo>
                  <a:lnTo>
                    <a:pt x="1318409" y="100013"/>
                  </a:lnTo>
                  <a:lnTo>
                    <a:pt x="1111240" y="54769"/>
                  </a:lnTo>
                  <a:lnTo>
                    <a:pt x="923122" y="30956"/>
                  </a:lnTo>
                  <a:lnTo>
                    <a:pt x="761197" y="11906"/>
                  </a:lnTo>
                  <a:lnTo>
                    <a:pt x="589747" y="0"/>
                  </a:lnTo>
                  <a:lnTo>
                    <a:pt x="408772" y="0"/>
                  </a:lnTo>
                  <a:lnTo>
                    <a:pt x="299234" y="9525"/>
                  </a:lnTo>
                  <a:lnTo>
                    <a:pt x="156359" y="30956"/>
                  </a:lnTo>
                  <a:lnTo>
                    <a:pt x="96828" y="40481"/>
                  </a:lnTo>
                  <a:lnTo>
                    <a:pt x="36504" y="240719"/>
                  </a:lnTo>
                  <a:cubicBezTo>
                    <a:pt x="51585" y="236747"/>
                    <a:pt x="0" y="261363"/>
                    <a:pt x="81747" y="228802"/>
                  </a:cubicBezTo>
                  <a:lnTo>
                    <a:pt x="149215" y="173831"/>
                  </a:lnTo>
                  <a:lnTo>
                    <a:pt x="177790" y="164306"/>
                  </a:lnTo>
                  <a:lnTo>
                    <a:pt x="244465" y="159544"/>
                  </a:lnTo>
                  <a:lnTo>
                    <a:pt x="365909" y="154781"/>
                  </a:lnTo>
                  <a:lnTo>
                    <a:pt x="468303" y="154781"/>
                  </a:lnTo>
                  <a:lnTo>
                    <a:pt x="592128" y="159544"/>
                  </a:lnTo>
                  <a:lnTo>
                    <a:pt x="765959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4">
              <a:extLst>
                <a:ext uri="{FF2B5EF4-FFF2-40B4-BE49-F238E27FC236}">
                  <a16:creationId xmlns:a16="http://schemas.microsoft.com/office/drawing/2014/main" id="{BA67AAEA-30FE-4E37-8427-2922199BD05D}"/>
                </a:ext>
              </a:extLst>
            </p:cNvPr>
            <p:cNvSpPr/>
            <p:nvPr/>
          </p:nvSpPr>
          <p:spPr>
            <a:xfrm>
              <a:off x="5291138" y="3514726"/>
              <a:ext cx="1947862" cy="409575"/>
            </a:xfrm>
            <a:custGeom>
              <a:avLst/>
              <a:gdLst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643062 w 1947862"/>
                <a:gd name="connsiteY29" fmla="*/ 347663 h 409575"/>
                <a:gd name="connsiteX30" fmla="*/ 1645443 w 1947862"/>
                <a:gd name="connsiteY30" fmla="*/ 364331 h 409575"/>
                <a:gd name="connsiteX31" fmla="*/ 1909762 w 1947862"/>
                <a:gd name="connsiteY31" fmla="*/ 409575 h 409575"/>
                <a:gd name="connsiteX32" fmla="*/ 1928812 w 1947862"/>
                <a:gd name="connsiteY32" fmla="*/ 392906 h 409575"/>
                <a:gd name="connsiteX33" fmla="*/ 1940718 w 1947862"/>
                <a:gd name="connsiteY33" fmla="*/ 373856 h 409575"/>
                <a:gd name="connsiteX34" fmla="*/ 1945481 w 1947862"/>
                <a:gd name="connsiteY34" fmla="*/ 354806 h 409575"/>
                <a:gd name="connsiteX35" fmla="*/ 1947862 w 1947862"/>
                <a:gd name="connsiteY35" fmla="*/ 333375 h 409575"/>
                <a:gd name="connsiteX36" fmla="*/ 1940718 w 1947862"/>
                <a:gd name="connsiteY36" fmla="*/ 304800 h 409575"/>
                <a:gd name="connsiteX37" fmla="*/ 1919287 w 1947862"/>
                <a:gd name="connsiteY37" fmla="*/ 271463 h 409575"/>
                <a:gd name="connsiteX38" fmla="*/ 1900237 w 1947862"/>
                <a:gd name="connsiteY38" fmla="*/ 245269 h 409575"/>
                <a:gd name="connsiteX39" fmla="*/ 1854993 w 1947862"/>
                <a:gd name="connsiteY39" fmla="*/ 195263 h 409575"/>
                <a:gd name="connsiteX40" fmla="*/ 1797843 w 1947862"/>
                <a:gd name="connsiteY40" fmla="*/ 145256 h 409575"/>
                <a:gd name="connsiteX41" fmla="*/ 1724025 w 1947862"/>
                <a:gd name="connsiteY41" fmla="*/ 92869 h 409575"/>
                <a:gd name="connsiteX42" fmla="*/ 1654968 w 1947862"/>
                <a:gd name="connsiteY42" fmla="*/ 52388 h 409575"/>
                <a:gd name="connsiteX43" fmla="*/ 1595437 w 1947862"/>
                <a:gd name="connsiteY43" fmla="*/ 26194 h 409575"/>
                <a:gd name="connsiteX44" fmla="*/ 1528762 w 1947862"/>
                <a:gd name="connsiteY44" fmla="*/ 2381 h 409575"/>
                <a:gd name="connsiteX45" fmla="*/ 1507331 w 1947862"/>
                <a:gd name="connsiteY45" fmla="*/ 0 h 409575"/>
                <a:gd name="connsiteX46" fmla="*/ 1473993 w 1947862"/>
                <a:gd name="connsiteY46" fmla="*/ 0 h 409575"/>
                <a:gd name="connsiteX47" fmla="*/ 1407318 w 1947862"/>
                <a:gd name="connsiteY47" fmla="*/ 19050 h 409575"/>
                <a:gd name="connsiteX48" fmla="*/ 1257300 w 1947862"/>
                <a:gd name="connsiteY48" fmla="*/ 54769 h 409575"/>
                <a:gd name="connsiteX49" fmla="*/ 985837 w 1947862"/>
                <a:gd name="connsiteY49" fmla="*/ 114300 h 409575"/>
                <a:gd name="connsiteX50" fmla="*/ 781050 w 1947862"/>
                <a:gd name="connsiteY50" fmla="*/ 159544 h 409575"/>
                <a:gd name="connsiteX51" fmla="*/ 711993 w 1947862"/>
                <a:gd name="connsiteY51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643062 w 1947862"/>
                <a:gd name="connsiteY29" fmla="*/ 347663 h 409575"/>
                <a:gd name="connsiteX30" fmla="*/ 1909762 w 1947862"/>
                <a:gd name="connsiteY30" fmla="*/ 409575 h 409575"/>
                <a:gd name="connsiteX31" fmla="*/ 1928812 w 1947862"/>
                <a:gd name="connsiteY31" fmla="*/ 392906 h 409575"/>
                <a:gd name="connsiteX32" fmla="*/ 1940718 w 1947862"/>
                <a:gd name="connsiteY32" fmla="*/ 373856 h 409575"/>
                <a:gd name="connsiteX33" fmla="*/ 1945481 w 1947862"/>
                <a:gd name="connsiteY33" fmla="*/ 354806 h 409575"/>
                <a:gd name="connsiteX34" fmla="*/ 1947862 w 1947862"/>
                <a:gd name="connsiteY34" fmla="*/ 333375 h 409575"/>
                <a:gd name="connsiteX35" fmla="*/ 1940718 w 1947862"/>
                <a:gd name="connsiteY35" fmla="*/ 304800 h 409575"/>
                <a:gd name="connsiteX36" fmla="*/ 1919287 w 1947862"/>
                <a:gd name="connsiteY36" fmla="*/ 271463 h 409575"/>
                <a:gd name="connsiteX37" fmla="*/ 1900237 w 1947862"/>
                <a:gd name="connsiteY37" fmla="*/ 245269 h 409575"/>
                <a:gd name="connsiteX38" fmla="*/ 1854993 w 1947862"/>
                <a:gd name="connsiteY38" fmla="*/ 195263 h 409575"/>
                <a:gd name="connsiteX39" fmla="*/ 1797843 w 1947862"/>
                <a:gd name="connsiteY39" fmla="*/ 145256 h 409575"/>
                <a:gd name="connsiteX40" fmla="*/ 1724025 w 1947862"/>
                <a:gd name="connsiteY40" fmla="*/ 92869 h 409575"/>
                <a:gd name="connsiteX41" fmla="*/ 1654968 w 1947862"/>
                <a:gd name="connsiteY41" fmla="*/ 52388 h 409575"/>
                <a:gd name="connsiteX42" fmla="*/ 1595437 w 1947862"/>
                <a:gd name="connsiteY42" fmla="*/ 26194 h 409575"/>
                <a:gd name="connsiteX43" fmla="*/ 1528762 w 1947862"/>
                <a:gd name="connsiteY43" fmla="*/ 2381 h 409575"/>
                <a:gd name="connsiteX44" fmla="*/ 1507331 w 1947862"/>
                <a:gd name="connsiteY44" fmla="*/ 0 h 409575"/>
                <a:gd name="connsiteX45" fmla="*/ 1473993 w 1947862"/>
                <a:gd name="connsiteY45" fmla="*/ 0 h 409575"/>
                <a:gd name="connsiteX46" fmla="*/ 1407318 w 1947862"/>
                <a:gd name="connsiteY46" fmla="*/ 19050 h 409575"/>
                <a:gd name="connsiteX47" fmla="*/ 1257300 w 1947862"/>
                <a:gd name="connsiteY47" fmla="*/ 54769 h 409575"/>
                <a:gd name="connsiteX48" fmla="*/ 985837 w 1947862"/>
                <a:gd name="connsiteY48" fmla="*/ 114300 h 409575"/>
                <a:gd name="connsiteX49" fmla="*/ 781050 w 1947862"/>
                <a:gd name="connsiteY49" fmla="*/ 159544 h 409575"/>
                <a:gd name="connsiteX50" fmla="*/ 711993 w 1947862"/>
                <a:gd name="connsiteY50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909762 w 1947862"/>
                <a:gd name="connsiteY29" fmla="*/ 409575 h 409575"/>
                <a:gd name="connsiteX30" fmla="*/ 1928812 w 1947862"/>
                <a:gd name="connsiteY30" fmla="*/ 392906 h 409575"/>
                <a:gd name="connsiteX31" fmla="*/ 1940718 w 1947862"/>
                <a:gd name="connsiteY31" fmla="*/ 373856 h 409575"/>
                <a:gd name="connsiteX32" fmla="*/ 1945481 w 1947862"/>
                <a:gd name="connsiteY32" fmla="*/ 354806 h 409575"/>
                <a:gd name="connsiteX33" fmla="*/ 1947862 w 1947862"/>
                <a:gd name="connsiteY33" fmla="*/ 333375 h 409575"/>
                <a:gd name="connsiteX34" fmla="*/ 1940718 w 1947862"/>
                <a:gd name="connsiteY34" fmla="*/ 304800 h 409575"/>
                <a:gd name="connsiteX35" fmla="*/ 1919287 w 1947862"/>
                <a:gd name="connsiteY35" fmla="*/ 271463 h 409575"/>
                <a:gd name="connsiteX36" fmla="*/ 1900237 w 1947862"/>
                <a:gd name="connsiteY36" fmla="*/ 245269 h 409575"/>
                <a:gd name="connsiteX37" fmla="*/ 1854993 w 1947862"/>
                <a:gd name="connsiteY37" fmla="*/ 195263 h 409575"/>
                <a:gd name="connsiteX38" fmla="*/ 1797843 w 1947862"/>
                <a:gd name="connsiteY38" fmla="*/ 145256 h 409575"/>
                <a:gd name="connsiteX39" fmla="*/ 1724025 w 1947862"/>
                <a:gd name="connsiteY39" fmla="*/ 92869 h 409575"/>
                <a:gd name="connsiteX40" fmla="*/ 1654968 w 1947862"/>
                <a:gd name="connsiteY40" fmla="*/ 52388 h 409575"/>
                <a:gd name="connsiteX41" fmla="*/ 1595437 w 1947862"/>
                <a:gd name="connsiteY41" fmla="*/ 26194 h 409575"/>
                <a:gd name="connsiteX42" fmla="*/ 1528762 w 1947862"/>
                <a:gd name="connsiteY42" fmla="*/ 2381 h 409575"/>
                <a:gd name="connsiteX43" fmla="*/ 1507331 w 1947862"/>
                <a:gd name="connsiteY43" fmla="*/ 0 h 409575"/>
                <a:gd name="connsiteX44" fmla="*/ 1473993 w 1947862"/>
                <a:gd name="connsiteY44" fmla="*/ 0 h 409575"/>
                <a:gd name="connsiteX45" fmla="*/ 1407318 w 1947862"/>
                <a:gd name="connsiteY45" fmla="*/ 19050 h 409575"/>
                <a:gd name="connsiteX46" fmla="*/ 1257300 w 1947862"/>
                <a:gd name="connsiteY46" fmla="*/ 54769 h 409575"/>
                <a:gd name="connsiteX47" fmla="*/ 985837 w 1947862"/>
                <a:gd name="connsiteY47" fmla="*/ 114300 h 409575"/>
                <a:gd name="connsiteX48" fmla="*/ 781050 w 1947862"/>
                <a:gd name="connsiteY48" fmla="*/ 159544 h 409575"/>
                <a:gd name="connsiteX49" fmla="*/ 711993 w 1947862"/>
                <a:gd name="connsiteY49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909762 w 1947862"/>
                <a:gd name="connsiteY28" fmla="*/ 409575 h 409575"/>
                <a:gd name="connsiteX29" fmla="*/ 1928812 w 1947862"/>
                <a:gd name="connsiteY29" fmla="*/ 392906 h 409575"/>
                <a:gd name="connsiteX30" fmla="*/ 1940718 w 1947862"/>
                <a:gd name="connsiteY30" fmla="*/ 373856 h 409575"/>
                <a:gd name="connsiteX31" fmla="*/ 1945481 w 1947862"/>
                <a:gd name="connsiteY31" fmla="*/ 354806 h 409575"/>
                <a:gd name="connsiteX32" fmla="*/ 1947862 w 1947862"/>
                <a:gd name="connsiteY32" fmla="*/ 333375 h 409575"/>
                <a:gd name="connsiteX33" fmla="*/ 1940718 w 1947862"/>
                <a:gd name="connsiteY33" fmla="*/ 304800 h 409575"/>
                <a:gd name="connsiteX34" fmla="*/ 1919287 w 1947862"/>
                <a:gd name="connsiteY34" fmla="*/ 271463 h 409575"/>
                <a:gd name="connsiteX35" fmla="*/ 1900237 w 1947862"/>
                <a:gd name="connsiteY35" fmla="*/ 245269 h 409575"/>
                <a:gd name="connsiteX36" fmla="*/ 1854993 w 1947862"/>
                <a:gd name="connsiteY36" fmla="*/ 195263 h 409575"/>
                <a:gd name="connsiteX37" fmla="*/ 1797843 w 1947862"/>
                <a:gd name="connsiteY37" fmla="*/ 145256 h 409575"/>
                <a:gd name="connsiteX38" fmla="*/ 1724025 w 1947862"/>
                <a:gd name="connsiteY38" fmla="*/ 92869 h 409575"/>
                <a:gd name="connsiteX39" fmla="*/ 1654968 w 1947862"/>
                <a:gd name="connsiteY39" fmla="*/ 52388 h 409575"/>
                <a:gd name="connsiteX40" fmla="*/ 1595437 w 1947862"/>
                <a:gd name="connsiteY40" fmla="*/ 26194 h 409575"/>
                <a:gd name="connsiteX41" fmla="*/ 1528762 w 1947862"/>
                <a:gd name="connsiteY41" fmla="*/ 2381 h 409575"/>
                <a:gd name="connsiteX42" fmla="*/ 1507331 w 1947862"/>
                <a:gd name="connsiteY42" fmla="*/ 0 h 409575"/>
                <a:gd name="connsiteX43" fmla="*/ 1473993 w 1947862"/>
                <a:gd name="connsiteY43" fmla="*/ 0 h 409575"/>
                <a:gd name="connsiteX44" fmla="*/ 1407318 w 1947862"/>
                <a:gd name="connsiteY44" fmla="*/ 19050 h 409575"/>
                <a:gd name="connsiteX45" fmla="*/ 1257300 w 1947862"/>
                <a:gd name="connsiteY45" fmla="*/ 54769 h 409575"/>
                <a:gd name="connsiteX46" fmla="*/ 985837 w 1947862"/>
                <a:gd name="connsiteY46" fmla="*/ 114300 h 409575"/>
                <a:gd name="connsiteX47" fmla="*/ 781050 w 1947862"/>
                <a:gd name="connsiteY47" fmla="*/ 159544 h 409575"/>
                <a:gd name="connsiteX48" fmla="*/ 711993 w 1947862"/>
                <a:gd name="connsiteY48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909762 w 1947862"/>
                <a:gd name="connsiteY27" fmla="*/ 409575 h 409575"/>
                <a:gd name="connsiteX28" fmla="*/ 1928812 w 1947862"/>
                <a:gd name="connsiteY28" fmla="*/ 392906 h 409575"/>
                <a:gd name="connsiteX29" fmla="*/ 1940718 w 1947862"/>
                <a:gd name="connsiteY29" fmla="*/ 373856 h 409575"/>
                <a:gd name="connsiteX30" fmla="*/ 1945481 w 1947862"/>
                <a:gd name="connsiteY30" fmla="*/ 354806 h 409575"/>
                <a:gd name="connsiteX31" fmla="*/ 1947862 w 1947862"/>
                <a:gd name="connsiteY31" fmla="*/ 333375 h 409575"/>
                <a:gd name="connsiteX32" fmla="*/ 1940718 w 1947862"/>
                <a:gd name="connsiteY32" fmla="*/ 304800 h 409575"/>
                <a:gd name="connsiteX33" fmla="*/ 1919287 w 1947862"/>
                <a:gd name="connsiteY33" fmla="*/ 271463 h 409575"/>
                <a:gd name="connsiteX34" fmla="*/ 1900237 w 1947862"/>
                <a:gd name="connsiteY34" fmla="*/ 245269 h 409575"/>
                <a:gd name="connsiteX35" fmla="*/ 1854993 w 1947862"/>
                <a:gd name="connsiteY35" fmla="*/ 195263 h 409575"/>
                <a:gd name="connsiteX36" fmla="*/ 1797843 w 1947862"/>
                <a:gd name="connsiteY36" fmla="*/ 145256 h 409575"/>
                <a:gd name="connsiteX37" fmla="*/ 1724025 w 1947862"/>
                <a:gd name="connsiteY37" fmla="*/ 92869 h 409575"/>
                <a:gd name="connsiteX38" fmla="*/ 1654968 w 1947862"/>
                <a:gd name="connsiteY38" fmla="*/ 52388 h 409575"/>
                <a:gd name="connsiteX39" fmla="*/ 1595437 w 1947862"/>
                <a:gd name="connsiteY39" fmla="*/ 26194 h 409575"/>
                <a:gd name="connsiteX40" fmla="*/ 1528762 w 1947862"/>
                <a:gd name="connsiteY40" fmla="*/ 2381 h 409575"/>
                <a:gd name="connsiteX41" fmla="*/ 1507331 w 1947862"/>
                <a:gd name="connsiteY41" fmla="*/ 0 h 409575"/>
                <a:gd name="connsiteX42" fmla="*/ 1473993 w 1947862"/>
                <a:gd name="connsiteY42" fmla="*/ 0 h 409575"/>
                <a:gd name="connsiteX43" fmla="*/ 1407318 w 1947862"/>
                <a:gd name="connsiteY43" fmla="*/ 19050 h 409575"/>
                <a:gd name="connsiteX44" fmla="*/ 1257300 w 1947862"/>
                <a:gd name="connsiteY44" fmla="*/ 54769 h 409575"/>
                <a:gd name="connsiteX45" fmla="*/ 985837 w 1947862"/>
                <a:gd name="connsiteY45" fmla="*/ 114300 h 409575"/>
                <a:gd name="connsiteX46" fmla="*/ 781050 w 1947862"/>
                <a:gd name="connsiteY46" fmla="*/ 159544 h 409575"/>
                <a:gd name="connsiteX47" fmla="*/ 711993 w 1947862"/>
                <a:gd name="connsiteY47" fmla="*/ 176213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47862" h="409575">
                  <a:moveTo>
                    <a:pt x="711993" y="176213"/>
                  </a:moveTo>
                  <a:lnTo>
                    <a:pt x="564356" y="207169"/>
                  </a:lnTo>
                  <a:lnTo>
                    <a:pt x="478631" y="223838"/>
                  </a:lnTo>
                  <a:lnTo>
                    <a:pt x="409575" y="235744"/>
                  </a:lnTo>
                  <a:lnTo>
                    <a:pt x="345281" y="242888"/>
                  </a:lnTo>
                  <a:lnTo>
                    <a:pt x="250031" y="250031"/>
                  </a:lnTo>
                  <a:lnTo>
                    <a:pt x="188118" y="252413"/>
                  </a:lnTo>
                  <a:lnTo>
                    <a:pt x="135731" y="245269"/>
                  </a:lnTo>
                  <a:lnTo>
                    <a:pt x="92868" y="235744"/>
                  </a:lnTo>
                  <a:lnTo>
                    <a:pt x="40481" y="219075"/>
                  </a:lnTo>
                  <a:lnTo>
                    <a:pt x="0" y="200025"/>
                  </a:lnTo>
                  <a:lnTo>
                    <a:pt x="92868" y="400050"/>
                  </a:lnTo>
                  <a:lnTo>
                    <a:pt x="202406" y="404813"/>
                  </a:lnTo>
                  <a:lnTo>
                    <a:pt x="280987" y="402431"/>
                  </a:lnTo>
                  <a:lnTo>
                    <a:pt x="397668" y="388144"/>
                  </a:lnTo>
                  <a:lnTo>
                    <a:pt x="535781" y="364331"/>
                  </a:lnTo>
                  <a:lnTo>
                    <a:pt x="661987" y="338138"/>
                  </a:lnTo>
                  <a:lnTo>
                    <a:pt x="854868" y="292894"/>
                  </a:lnTo>
                  <a:lnTo>
                    <a:pt x="969168" y="266700"/>
                  </a:lnTo>
                  <a:lnTo>
                    <a:pt x="1143000" y="238125"/>
                  </a:lnTo>
                  <a:lnTo>
                    <a:pt x="1276350" y="219075"/>
                  </a:lnTo>
                  <a:lnTo>
                    <a:pt x="1423987" y="207169"/>
                  </a:lnTo>
                  <a:lnTo>
                    <a:pt x="1526381" y="204788"/>
                  </a:lnTo>
                  <a:lnTo>
                    <a:pt x="1540668" y="207169"/>
                  </a:lnTo>
                  <a:lnTo>
                    <a:pt x="1559718" y="214313"/>
                  </a:lnTo>
                  <a:lnTo>
                    <a:pt x="1576387" y="226219"/>
                  </a:lnTo>
                  <a:lnTo>
                    <a:pt x="1590675" y="242888"/>
                  </a:lnTo>
                  <a:lnTo>
                    <a:pt x="1909762" y="409575"/>
                  </a:lnTo>
                  <a:lnTo>
                    <a:pt x="1928812" y="392906"/>
                  </a:lnTo>
                  <a:lnTo>
                    <a:pt x="1940718" y="373856"/>
                  </a:lnTo>
                  <a:lnTo>
                    <a:pt x="1945481" y="354806"/>
                  </a:lnTo>
                  <a:lnTo>
                    <a:pt x="1947862" y="333375"/>
                  </a:lnTo>
                  <a:lnTo>
                    <a:pt x="1940718" y="304800"/>
                  </a:lnTo>
                  <a:lnTo>
                    <a:pt x="1919287" y="271463"/>
                  </a:lnTo>
                  <a:lnTo>
                    <a:pt x="1900237" y="245269"/>
                  </a:lnTo>
                  <a:lnTo>
                    <a:pt x="1854993" y="195263"/>
                  </a:lnTo>
                  <a:lnTo>
                    <a:pt x="1797843" y="145256"/>
                  </a:lnTo>
                  <a:lnTo>
                    <a:pt x="1724025" y="92869"/>
                  </a:lnTo>
                  <a:lnTo>
                    <a:pt x="1654968" y="52388"/>
                  </a:lnTo>
                  <a:lnTo>
                    <a:pt x="1595437" y="26194"/>
                  </a:lnTo>
                  <a:lnTo>
                    <a:pt x="1528762" y="2381"/>
                  </a:lnTo>
                  <a:lnTo>
                    <a:pt x="1507331" y="0"/>
                  </a:lnTo>
                  <a:lnTo>
                    <a:pt x="1473993" y="0"/>
                  </a:lnTo>
                  <a:lnTo>
                    <a:pt x="1407318" y="19050"/>
                  </a:lnTo>
                  <a:lnTo>
                    <a:pt x="1257300" y="54769"/>
                  </a:lnTo>
                  <a:lnTo>
                    <a:pt x="985837" y="114300"/>
                  </a:lnTo>
                  <a:lnTo>
                    <a:pt x="781050" y="159544"/>
                  </a:lnTo>
                  <a:lnTo>
                    <a:pt x="711993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5">
              <a:extLst>
                <a:ext uri="{FF2B5EF4-FFF2-40B4-BE49-F238E27FC236}">
                  <a16:creationId xmlns:a16="http://schemas.microsoft.com/office/drawing/2014/main" id="{85F3A9D0-4CFC-4D56-9FFF-6494F6AD3FB3}"/>
                </a:ext>
              </a:extLst>
            </p:cNvPr>
            <p:cNvSpPr/>
            <p:nvPr/>
          </p:nvSpPr>
          <p:spPr>
            <a:xfrm>
              <a:off x="6226175" y="3679826"/>
              <a:ext cx="1003300" cy="2354263"/>
            </a:xfrm>
            <a:custGeom>
              <a:avLst/>
              <a:gdLst>
                <a:gd name="connsiteX0" fmla="*/ 555372 w 1004157"/>
                <a:gd name="connsiteY0" fmla="*/ 835862 h 2210267"/>
                <a:gd name="connsiteX1" fmla="*/ 608665 w 1004157"/>
                <a:gd name="connsiteY1" fmla="*/ 628299 h 2210267"/>
                <a:gd name="connsiteX2" fmla="*/ 653544 w 1004157"/>
                <a:gd name="connsiteY2" fmla="*/ 415126 h 2210267"/>
                <a:gd name="connsiteX3" fmla="*/ 690008 w 1004157"/>
                <a:gd name="connsiteY3" fmla="*/ 227197 h 2210267"/>
                <a:gd name="connsiteX4" fmla="*/ 709642 w 1004157"/>
                <a:gd name="connsiteY4" fmla="*/ 78537 h 2210267"/>
                <a:gd name="connsiteX5" fmla="*/ 712447 w 1004157"/>
                <a:gd name="connsiteY5" fmla="*/ 50488 h 2210267"/>
                <a:gd name="connsiteX6" fmla="*/ 695617 w 1004157"/>
                <a:gd name="connsiteY6" fmla="*/ 0 h 2210267"/>
                <a:gd name="connsiteX7" fmla="*/ 1004157 w 1004157"/>
                <a:gd name="connsiteY7" fmla="*/ 50488 h 2210267"/>
                <a:gd name="connsiteX8" fmla="*/ 970498 w 1004157"/>
                <a:gd name="connsiteY8" fmla="*/ 109391 h 2210267"/>
                <a:gd name="connsiteX9" fmla="*/ 936840 w 1004157"/>
                <a:gd name="connsiteY9" fmla="*/ 168294 h 2210267"/>
                <a:gd name="connsiteX10" fmla="*/ 914400 w 1004157"/>
                <a:gd name="connsiteY10" fmla="*/ 224392 h 2210267"/>
                <a:gd name="connsiteX11" fmla="*/ 889156 w 1004157"/>
                <a:gd name="connsiteY11" fmla="*/ 353418 h 2210267"/>
                <a:gd name="connsiteX12" fmla="*/ 863912 w 1004157"/>
                <a:gd name="connsiteY12" fmla="*/ 485249 h 2210267"/>
                <a:gd name="connsiteX13" fmla="*/ 816228 w 1004157"/>
                <a:gd name="connsiteY13" fmla="*/ 687202 h 2210267"/>
                <a:gd name="connsiteX14" fmla="*/ 774155 w 1004157"/>
                <a:gd name="connsiteY14" fmla="*/ 875131 h 2210267"/>
                <a:gd name="connsiteX15" fmla="*/ 715252 w 1004157"/>
                <a:gd name="connsiteY15" fmla="*/ 1113548 h 2210267"/>
                <a:gd name="connsiteX16" fmla="*/ 659154 w 1004157"/>
                <a:gd name="connsiteY16" fmla="*/ 1309892 h 2210267"/>
                <a:gd name="connsiteX17" fmla="*/ 594641 w 1004157"/>
                <a:gd name="connsiteY17" fmla="*/ 1475381 h 2210267"/>
                <a:gd name="connsiteX18" fmla="*/ 482444 w 1004157"/>
                <a:gd name="connsiteY18" fmla="*/ 1750262 h 2210267"/>
                <a:gd name="connsiteX19" fmla="*/ 437566 w 1004157"/>
                <a:gd name="connsiteY19" fmla="*/ 1851239 h 2210267"/>
                <a:gd name="connsiteX20" fmla="*/ 384273 w 1004157"/>
                <a:gd name="connsiteY20" fmla="*/ 1957825 h 2210267"/>
                <a:gd name="connsiteX21" fmla="*/ 336589 w 1004157"/>
                <a:gd name="connsiteY21" fmla="*/ 2033558 h 2210267"/>
                <a:gd name="connsiteX22" fmla="*/ 319760 w 1004157"/>
                <a:gd name="connsiteY22" fmla="*/ 2067217 h 2210267"/>
                <a:gd name="connsiteX23" fmla="*/ 300125 w 1004157"/>
                <a:gd name="connsiteY23" fmla="*/ 2100876 h 2210267"/>
                <a:gd name="connsiteX24" fmla="*/ 272076 w 1004157"/>
                <a:gd name="connsiteY24" fmla="*/ 2134535 h 2210267"/>
                <a:gd name="connsiteX25" fmla="*/ 235613 w 1004157"/>
                <a:gd name="connsiteY25" fmla="*/ 2165389 h 2210267"/>
                <a:gd name="connsiteX26" fmla="*/ 187929 w 1004157"/>
                <a:gd name="connsiteY26" fmla="*/ 2190633 h 2210267"/>
                <a:gd name="connsiteX27" fmla="*/ 137441 w 1004157"/>
                <a:gd name="connsiteY27" fmla="*/ 2210267 h 2210267"/>
                <a:gd name="connsiteX28" fmla="*/ 112197 w 1004157"/>
                <a:gd name="connsiteY28" fmla="*/ 2210267 h 2210267"/>
                <a:gd name="connsiteX29" fmla="*/ 84147 w 1004157"/>
                <a:gd name="connsiteY29" fmla="*/ 2199047 h 2210267"/>
                <a:gd name="connsiteX30" fmla="*/ 67318 w 1004157"/>
                <a:gd name="connsiteY30" fmla="*/ 2182218 h 2210267"/>
                <a:gd name="connsiteX31" fmla="*/ 47684 w 1004157"/>
                <a:gd name="connsiteY31" fmla="*/ 2156974 h 2210267"/>
                <a:gd name="connsiteX32" fmla="*/ 30854 w 1004157"/>
                <a:gd name="connsiteY32" fmla="*/ 2128925 h 2210267"/>
                <a:gd name="connsiteX33" fmla="*/ 14025 w 1004157"/>
                <a:gd name="connsiteY33" fmla="*/ 2075631 h 2210267"/>
                <a:gd name="connsiteX34" fmla="*/ 0 w 1004157"/>
                <a:gd name="connsiteY34" fmla="*/ 2005509 h 2210267"/>
                <a:gd name="connsiteX35" fmla="*/ 0 w 1004157"/>
                <a:gd name="connsiteY35" fmla="*/ 1999899 h 2210267"/>
                <a:gd name="connsiteX36" fmla="*/ 193539 w 1004157"/>
                <a:gd name="connsiteY36" fmla="*/ 1750262 h 2210267"/>
                <a:gd name="connsiteX37" fmla="*/ 210368 w 1004157"/>
                <a:gd name="connsiteY37" fmla="*/ 1730628 h 2210267"/>
                <a:gd name="connsiteX38" fmla="*/ 252442 w 1004157"/>
                <a:gd name="connsiteY38" fmla="*/ 1666115 h 2210267"/>
                <a:gd name="connsiteX39" fmla="*/ 294516 w 1004157"/>
                <a:gd name="connsiteY39" fmla="*/ 1581968 h 2210267"/>
                <a:gd name="connsiteX40" fmla="*/ 409517 w 1004157"/>
                <a:gd name="connsiteY40" fmla="*/ 1309892 h 2210267"/>
                <a:gd name="connsiteX41" fmla="*/ 451590 w 1004157"/>
                <a:gd name="connsiteY41" fmla="*/ 1189281 h 2210267"/>
                <a:gd name="connsiteX42" fmla="*/ 496469 w 1004157"/>
                <a:gd name="connsiteY42" fmla="*/ 1046230 h 2210267"/>
                <a:gd name="connsiteX43" fmla="*/ 555372 w 1004157"/>
                <a:gd name="connsiteY43" fmla="*/ 835862 h 2210267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47917 w 1004157"/>
                <a:gd name="connsiteY6" fmla="*/ 0 h 2353095"/>
                <a:gd name="connsiteX7" fmla="*/ 1004157 w 1004157"/>
                <a:gd name="connsiteY7" fmla="*/ 193316 h 2353095"/>
                <a:gd name="connsiteX8" fmla="*/ 970498 w 1004157"/>
                <a:gd name="connsiteY8" fmla="*/ 252219 h 2353095"/>
                <a:gd name="connsiteX9" fmla="*/ 936840 w 1004157"/>
                <a:gd name="connsiteY9" fmla="*/ 311122 h 2353095"/>
                <a:gd name="connsiteX10" fmla="*/ 914400 w 1004157"/>
                <a:gd name="connsiteY10" fmla="*/ 367220 h 2353095"/>
                <a:gd name="connsiteX11" fmla="*/ 889156 w 1004157"/>
                <a:gd name="connsiteY11" fmla="*/ 496246 h 2353095"/>
                <a:gd name="connsiteX12" fmla="*/ 863912 w 1004157"/>
                <a:gd name="connsiteY12" fmla="*/ 628077 h 2353095"/>
                <a:gd name="connsiteX13" fmla="*/ 816228 w 1004157"/>
                <a:gd name="connsiteY13" fmla="*/ 830030 h 2353095"/>
                <a:gd name="connsiteX14" fmla="*/ 774155 w 1004157"/>
                <a:gd name="connsiteY14" fmla="*/ 1017959 h 2353095"/>
                <a:gd name="connsiteX15" fmla="*/ 715252 w 1004157"/>
                <a:gd name="connsiteY15" fmla="*/ 1256376 h 2353095"/>
                <a:gd name="connsiteX16" fmla="*/ 659154 w 1004157"/>
                <a:gd name="connsiteY16" fmla="*/ 1452720 h 2353095"/>
                <a:gd name="connsiteX17" fmla="*/ 594641 w 1004157"/>
                <a:gd name="connsiteY17" fmla="*/ 1618209 h 2353095"/>
                <a:gd name="connsiteX18" fmla="*/ 482444 w 1004157"/>
                <a:gd name="connsiteY18" fmla="*/ 1893090 h 2353095"/>
                <a:gd name="connsiteX19" fmla="*/ 437566 w 1004157"/>
                <a:gd name="connsiteY19" fmla="*/ 1994067 h 2353095"/>
                <a:gd name="connsiteX20" fmla="*/ 384273 w 1004157"/>
                <a:gd name="connsiteY20" fmla="*/ 2100653 h 2353095"/>
                <a:gd name="connsiteX21" fmla="*/ 336589 w 1004157"/>
                <a:gd name="connsiteY21" fmla="*/ 2176386 h 2353095"/>
                <a:gd name="connsiteX22" fmla="*/ 319760 w 1004157"/>
                <a:gd name="connsiteY22" fmla="*/ 2210045 h 2353095"/>
                <a:gd name="connsiteX23" fmla="*/ 300125 w 1004157"/>
                <a:gd name="connsiteY23" fmla="*/ 2243704 h 2353095"/>
                <a:gd name="connsiteX24" fmla="*/ 272076 w 1004157"/>
                <a:gd name="connsiteY24" fmla="*/ 2277363 h 2353095"/>
                <a:gd name="connsiteX25" fmla="*/ 235613 w 1004157"/>
                <a:gd name="connsiteY25" fmla="*/ 2308217 h 2353095"/>
                <a:gd name="connsiteX26" fmla="*/ 187929 w 1004157"/>
                <a:gd name="connsiteY26" fmla="*/ 2333461 h 2353095"/>
                <a:gd name="connsiteX27" fmla="*/ 137441 w 1004157"/>
                <a:gd name="connsiteY27" fmla="*/ 2353095 h 2353095"/>
                <a:gd name="connsiteX28" fmla="*/ 112197 w 1004157"/>
                <a:gd name="connsiteY28" fmla="*/ 2353095 h 2353095"/>
                <a:gd name="connsiteX29" fmla="*/ 84147 w 1004157"/>
                <a:gd name="connsiteY29" fmla="*/ 2341875 h 2353095"/>
                <a:gd name="connsiteX30" fmla="*/ 67318 w 1004157"/>
                <a:gd name="connsiteY30" fmla="*/ 2325046 h 2353095"/>
                <a:gd name="connsiteX31" fmla="*/ 47684 w 1004157"/>
                <a:gd name="connsiteY31" fmla="*/ 2299802 h 2353095"/>
                <a:gd name="connsiteX32" fmla="*/ 30854 w 1004157"/>
                <a:gd name="connsiteY32" fmla="*/ 2271753 h 2353095"/>
                <a:gd name="connsiteX33" fmla="*/ 14025 w 1004157"/>
                <a:gd name="connsiteY33" fmla="*/ 2218459 h 2353095"/>
                <a:gd name="connsiteX34" fmla="*/ 0 w 1004157"/>
                <a:gd name="connsiteY34" fmla="*/ 2148337 h 2353095"/>
                <a:gd name="connsiteX35" fmla="*/ 0 w 1004157"/>
                <a:gd name="connsiteY35" fmla="*/ 2142727 h 2353095"/>
                <a:gd name="connsiteX36" fmla="*/ 193539 w 1004157"/>
                <a:gd name="connsiteY36" fmla="*/ 1893090 h 2353095"/>
                <a:gd name="connsiteX37" fmla="*/ 210368 w 1004157"/>
                <a:gd name="connsiteY37" fmla="*/ 1873456 h 2353095"/>
                <a:gd name="connsiteX38" fmla="*/ 252442 w 1004157"/>
                <a:gd name="connsiteY38" fmla="*/ 1808943 h 2353095"/>
                <a:gd name="connsiteX39" fmla="*/ 294516 w 1004157"/>
                <a:gd name="connsiteY39" fmla="*/ 1724796 h 2353095"/>
                <a:gd name="connsiteX40" fmla="*/ 409517 w 1004157"/>
                <a:gd name="connsiteY40" fmla="*/ 1452720 h 2353095"/>
                <a:gd name="connsiteX41" fmla="*/ 451590 w 1004157"/>
                <a:gd name="connsiteY41" fmla="*/ 1332109 h 2353095"/>
                <a:gd name="connsiteX42" fmla="*/ 496469 w 1004157"/>
                <a:gd name="connsiteY42" fmla="*/ 1189058 h 2353095"/>
                <a:gd name="connsiteX43" fmla="*/ 555372 w 1004157"/>
                <a:gd name="connsiteY43" fmla="*/ 978690 h 2353095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84797 w 1004157"/>
                <a:gd name="connsiteY6" fmla="*/ 130134 h 2353095"/>
                <a:gd name="connsiteX7" fmla="*/ 647917 w 1004157"/>
                <a:gd name="connsiteY7" fmla="*/ 0 h 2353095"/>
                <a:gd name="connsiteX8" fmla="*/ 1004157 w 1004157"/>
                <a:gd name="connsiteY8" fmla="*/ 193316 h 2353095"/>
                <a:gd name="connsiteX9" fmla="*/ 970498 w 1004157"/>
                <a:gd name="connsiteY9" fmla="*/ 252219 h 2353095"/>
                <a:gd name="connsiteX10" fmla="*/ 936840 w 1004157"/>
                <a:gd name="connsiteY10" fmla="*/ 311122 h 2353095"/>
                <a:gd name="connsiteX11" fmla="*/ 914400 w 1004157"/>
                <a:gd name="connsiteY11" fmla="*/ 367220 h 2353095"/>
                <a:gd name="connsiteX12" fmla="*/ 889156 w 1004157"/>
                <a:gd name="connsiteY12" fmla="*/ 496246 h 2353095"/>
                <a:gd name="connsiteX13" fmla="*/ 863912 w 1004157"/>
                <a:gd name="connsiteY13" fmla="*/ 628077 h 2353095"/>
                <a:gd name="connsiteX14" fmla="*/ 816228 w 1004157"/>
                <a:gd name="connsiteY14" fmla="*/ 830030 h 2353095"/>
                <a:gd name="connsiteX15" fmla="*/ 774155 w 1004157"/>
                <a:gd name="connsiteY15" fmla="*/ 1017959 h 2353095"/>
                <a:gd name="connsiteX16" fmla="*/ 715252 w 1004157"/>
                <a:gd name="connsiteY16" fmla="*/ 1256376 h 2353095"/>
                <a:gd name="connsiteX17" fmla="*/ 659154 w 1004157"/>
                <a:gd name="connsiteY17" fmla="*/ 1452720 h 2353095"/>
                <a:gd name="connsiteX18" fmla="*/ 594641 w 1004157"/>
                <a:gd name="connsiteY18" fmla="*/ 1618209 h 2353095"/>
                <a:gd name="connsiteX19" fmla="*/ 482444 w 1004157"/>
                <a:gd name="connsiteY19" fmla="*/ 1893090 h 2353095"/>
                <a:gd name="connsiteX20" fmla="*/ 437566 w 1004157"/>
                <a:gd name="connsiteY20" fmla="*/ 1994067 h 2353095"/>
                <a:gd name="connsiteX21" fmla="*/ 384273 w 1004157"/>
                <a:gd name="connsiteY21" fmla="*/ 2100653 h 2353095"/>
                <a:gd name="connsiteX22" fmla="*/ 336589 w 1004157"/>
                <a:gd name="connsiteY22" fmla="*/ 2176386 h 2353095"/>
                <a:gd name="connsiteX23" fmla="*/ 319760 w 1004157"/>
                <a:gd name="connsiteY23" fmla="*/ 2210045 h 2353095"/>
                <a:gd name="connsiteX24" fmla="*/ 300125 w 1004157"/>
                <a:gd name="connsiteY24" fmla="*/ 2243704 h 2353095"/>
                <a:gd name="connsiteX25" fmla="*/ 272076 w 1004157"/>
                <a:gd name="connsiteY25" fmla="*/ 2277363 h 2353095"/>
                <a:gd name="connsiteX26" fmla="*/ 235613 w 1004157"/>
                <a:gd name="connsiteY26" fmla="*/ 2308217 h 2353095"/>
                <a:gd name="connsiteX27" fmla="*/ 187929 w 1004157"/>
                <a:gd name="connsiteY27" fmla="*/ 2333461 h 2353095"/>
                <a:gd name="connsiteX28" fmla="*/ 137441 w 1004157"/>
                <a:gd name="connsiteY28" fmla="*/ 2353095 h 2353095"/>
                <a:gd name="connsiteX29" fmla="*/ 112197 w 1004157"/>
                <a:gd name="connsiteY29" fmla="*/ 2353095 h 2353095"/>
                <a:gd name="connsiteX30" fmla="*/ 84147 w 1004157"/>
                <a:gd name="connsiteY30" fmla="*/ 2341875 h 2353095"/>
                <a:gd name="connsiteX31" fmla="*/ 67318 w 1004157"/>
                <a:gd name="connsiteY31" fmla="*/ 2325046 h 2353095"/>
                <a:gd name="connsiteX32" fmla="*/ 47684 w 1004157"/>
                <a:gd name="connsiteY32" fmla="*/ 2299802 h 2353095"/>
                <a:gd name="connsiteX33" fmla="*/ 30854 w 1004157"/>
                <a:gd name="connsiteY33" fmla="*/ 2271753 h 2353095"/>
                <a:gd name="connsiteX34" fmla="*/ 14025 w 1004157"/>
                <a:gd name="connsiteY34" fmla="*/ 2218459 h 2353095"/>
                <a:gd name="connsiteX35" fmla="*/ 0 w 1004157"/>
                <a:gd name="connsiteY35" fmla="*/ 2148337 h 2353095"/>
                <a:gd name="connsiteX36" fmla="*/ 0 w 1004157"/>
                <a:gd name="connsiteY36" fmla="*/ 2142727 h 2353095"/>
                <a:gd name="connsiteX37" fmla="*/ 193539 w 1004157"/>
                <a:gd name="connsiteY37" fmla="*/ 1893090 h 2353095"/>
                <a:gd name="connsiteX38" fmla="*/ 210368 w 1004157"/>
                <a:gd name="connsiteY38" fmla="*/ 1873456 h 2353095"/>
                <a:gd name="connsiteX39" fmla="*/ 252442 w 1004157"/>
                <a:gd name="connsiteY39" fmla="*/ 1808943 h 2353095"/>
                <a:gd name="connsiteX40" fmla="*/ 294516 w 1004157"/>
                <a:gd name="connsiteY40" fmla="*/ 1724796 h 2353095"/>
                <a:gd name="connsiteX41" fmla="*/ 409517 w 1004157"/>
                <a:gd name="connsiteY41" fmla="*/ 1452720 h 2353095"/>
                <a:gd name="connsiteX42" fmla="*/ 451590 w 1004157"/>
                <a:gd name="connsiteY42" fmla="*/ 1332109 h 2353095"/>
                <a:gd name="connsiteX43" fmla="*/ 496469 w 1004157"/>
                <a:gd name="connsiteY43" fmla="*/ 1189058 h 2353095"/>
                <a:gd name="connsiteX44" fmla="*/ 555372 w 1004157"/>
                <a:gd name="connsiteY44" fmla="*/ 978690 h 2353095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84797 w 1004157"/>
                <a:gd name="connsiteY6" fmla="*/ 130134 h 2353095"/>
                <a:gd name="connsiteX7" fmla="*/ 600216 w 1004157"/>
                <a:gd name="connsiteY7" fmla="*/ 0 h 2353095"/>
                <a:gd name="connsiteX8" fmla="*/ 1004157 w 1004157"/>
                <a:gd name="connsiteY8" fmla="*/ 193316 h 2353095"/>
                <a:gd name="connsiteX9" fmla="*/ 970498 w 1004157"/>
                <a:gd name="connsiteY9" fmla="*/ 252219 h 2353095"/>
                <a:gd name="connsiteX10" fmla="*/ 936840 w 1004157"/>
                <a:gd name="connsiteY10" fmla="*/ 311122 h 2353095"/>
                <a:gd name="connsiteX11" fmla="*/ 914400 w 1004157"/>
                <a:gd name="connsiteY11" fmla="*/ 367220 h 2353095"/>
                <a:gd name="connsiteX12" fmla="*/ 889156 w 1004157"/>
                <a:gd name="connsiteY12" fmla="*/ 496246 h 2353095"/>
                <a:gd name="connsiteX13" fmla="*/ 863912 w 1004157"/>
                <a:gd name="connsiteY13" fmla="*/ 628077 h 2353095"/>
                <a:gd name="connsiteX14" fmla="*/ 816228 w 1004157"/>
                <a:gd name="connsiteY14" fmla="*/ 830030 h 2353095"/>
                <a:gd name="connsiteX15" fmla="*/ 774155 w 1004157"/>
                <a:gd name="connsiteY15" fmla="*/ 1017959 h 2353095"/>
                <a:gd name="connsiteX16" fmla="*/ 715252 w 1004157"/>
                <a:gd name="connsiteY16" fmla="*/ 1256376 h 2353095"/>
                <a:gd name="connsiteX17" fmla="*/ 659154 w 1004157"/>
                <a:gd name="connsiteY17" fmla="*/ 1452720 h 2353095"/>
                <a:gd name="connsiteX18" fmla="*/ 594641 w 1004157"/>
                <a:gd name="connsiteY18" fmla="*/ 1618209 h 2353095"/>
                <a:gd name="connsiteX19" fmla="*/ 482444 w 1004157"/>
                <a:gd name="connsiteY19" fmla="*/ 1893090 h 2353095"/>
                <a:gd name="connsiteX20" fmla="*/ 437566 w 1004157"/>
                <a:gd name="connsiteY20" fmla="*/ 1994067 h 2353095"/>
                <a:gd name="connsiteX21" fmla="*/ 384273 w 1004157"/>
                <a:gd name="connsiteY21" fmla="*/ 2100653 h 2353095"/>
                <a:gd name="connsiteX22" fmla="*/ 336589 w 1004157"/>
                <a:gd name="connsiteY22" fmla="*/ 2176386 h 2353095"/>
                <a:gd name="connsiteX23" fmla="*/ 319760 w 1004157"/>
                <a:gd name="connsiteY23" fmla="*/ 2210045 h 2353095"/>
                <a:gd name="connsiteX24" fmla="*/ 300125 w 1004157"/>
                <a:gd name="connsiteY24" fmla="*/ 2243704 h 2353095"/>
                <a:gd name="connsiteX25" fmla="*/ 272076 w 1004157"/>
                <a:gd name="connsiteY25" fmla="*/ 2277363 h 2353095"/>
                <a:gd name="connsiteX26" fmla="*/ 235613 w 1004157"/>
                <a:gd name="connsiteY26" fmla="*/ 2308217 h 2353095"/>
                <a:gd name="connsiteX27" fmla="*/ 187929 w 1004157"/>
                <a:gd name="connsiteY27" fmla="*/ 2333461 h 2353095"/>
                <a:gd name="connsiteX28" fmla="*/ 137441 w 1004157"/>
                <a:gd name="connsiteY28" fmla="*/ 2353095 h 2353095"/>
                <a:gd name="connsiteX29" fmla="*/ 112197 w 1004157"/>
                <a:gd name="connsiteY29" fmla="*/ 2353095 h 2353095"/>
                <a:gd name="connsiteX30" fmla="*/ 84147 w 1004157"/>
                <a:gd name="connsiteY30" fmla="*/ 2341875 h 2353095"/>
                <a:gd name="connsiteX31" fmla="*/ 67318 w 1004157"/>
                <a:gd name="connsiteY31" fmla="*/ 2325046 h 2353095"/>
                <a:gd name="connsiteX32" fmla="*/ 47684 w 1004157"/>
                <a:gd name="connsiteY32" fmla="*/ 2299802 h 2353095"/>
                <a:gd name="connsiteX33" fmla="*/ 30854 w 1004157"/>
                <a:gd name="connsiteY33" fmla="*/ 2271753 h 2353095"/>
                <a:gd name="connsiteX34" fmla="*/ 14025 w 1004157"/>
                <a:gd name="connsiteY34" fmla="*/ 2218459 h 2353095"/>
                <a:gd name="connsiteX35" fmla="*/ 0 w 1004157"/>
                <a:gd name="connsiteY35" fmla="*/ 2148337 h 2353095"/>
                <a:gd name="connsiteX36" fmla="*/ 0 w 1004157"/>
                <a:gd name="connsiteY36" fmla="*/ 2142727 h 2353095"/>
                <a:gd name="connsiteX37" fmla="*/ 193539 w 1004157"/>
                <a:gd name="connsiteY37" fmla="*/ 1893090 h 2353095"/>
                <a:gd name="connsiteX38" fmla="*/ 210368 w 1004157"/>
                <a:gd name="connsiteY38" fmla="*/ 1873456 h 2353095"/>
                <a:gd name="connsiteX39" fmla="*/ 252442 w 1004157"/>
                <a:gd name="connsiteY39" fmla="*/ 1808943 h 2353095"/>
                <a:gd name="connsiteX40" fmla="*/ 294516 w 1004157"/>
                <a:gd name="connsiteY40" fmla="*/ 1724796 h 2353095"/>
                <a:gd name="connsiteX41" fmla="*/ 409517 w 1004157"/>
                <a:gd name="connsiteY41" fmla="*/ 1452720 h 2353095"/>
                <a:gd name="connsiteX42" fmla="*/ 451590 w 1004157"/>
                <a:gd name="connsiteY42" fmla="*/ 1332109 h 2353095"/>
                <a:gd name="connsiteX43" fmla="*/ 496469 w 1004157"/>
                <a:gd name="connsiteY43" fmla="*/ 1189058 h 2353095"/>
                <a:gd name="connsiteX44" fmla="*/ 555372 w 1004157"/>
                <a:gd name="connsiteY44" fmla="*/ 978690 h 2353095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24015 w 1004157"/>
                <a:gd name="connsiteY7" fmla="*/ 0 h 2353119"/>
                <a:gd name="connsiteX8" fmla="*/ 1004157 w 1004157"/>
                <a:gd name="connsiteY8" fmla="*/ 193340 h 2353119"/>
                <a:gd name="connsiteX9" fmla="*/ 970498 w 1004157"/>
                <a:gd name="connsiteY9" fmla="*/ 252243 h 2353119"/>
                <a:gd name="connsiteX10" fmla="*/ 936840 w 1004157"/>
                <a:gd name="connsiteY10" fmla="*/ 311146 h 2353119"/>
                <a:gd name="connsiteX11" fmla="*/ 914400 w 1004157"/>
                <a:gd name="connsiteY11" fmla="*/ 367244 h 2353119"/>
                <a:gd name="connsiteX12" fmla="*/ 889156 w 1004157"/>
                <a:gd name="connsiteY12" fmla="*/ 496270 h 2353119"/>
                <a:gd name="connsiteX13" fmla="*/ 863912 w 1004157"/>
                <a:gd name="connsiteY13" fmla="*/ 628101 h 2353119"/>
                <a:gd name="connsiteX14" fmla="*/ 816228 w 1004157"/>
                <a:gd name="connsiteY14" fmla="*/ 830054 h 2353119"/>
                <a:gd name="connsiteX15" fmla="*/ 774155 w 1004157"/>
                <a:gd name="connsiteY15" fmla="*/ 1017983 h 2353119"/>
                <a:gd name="connsiteX16" fmla="*/ 715252 w 1004157"/>
                <a:gd name="connsiteY16" fmla="*/ 1256400 h 2353119"/>
                <a:gd name="connsiteX17" fmla="*/ 659154 w 1004157"/>
                <a:gd name="connsiteY17" fmla="*/ 1452744 h 2353119"/>
                <a:gd name="connsiteX18" fmla="*/ 594641 w 1004157"/>
                <a:gd name="connsiteY18" fmla="*/ 1618233 h 2353119"/>
                <a:gd name="connsiteX19" fmla="*/ 482444 w 1004157"/>
                <a:gd name="connsiteY19" fmla="*/ 1893114 h 2353119"/>
                <a:gd name="connsiteX20" fmla="*/ 437566 w 1004157"/>
                <a:gd name="connsiteY20" fmla="*/ 1994091 h 2353119"/>
                <a:gd name="connsiteX21" fmla="*/ 384273 w 1004157"/>
                <a:gd name="connsiteY21" fmla="*/ 2100677 h 2353119"/>
                <a:gd name="connsiteX22" fmla="*/ 336589 w 1004157"/>
                <a:gd name="connsiteY22" fmla="*/ 2176410 h 2353119"/>
                <a:gd name="connsiteX23" fmla="*/ 319760 w 1004157"/>
                <a:gd name="connsiteY23" fmla="*/ 2210069 h 2353119"/>
                <a:gd name="connsiteX24" fmla="*/ 300125 w 1004157"/>
                <a:gd name="connsiteY24" fmla="*/ 2243728 h 2353119"/>
                <a:gd name="connsiteX25" fmla="*/ 272076 w 1004157"/>
                <a:gd name="connsiteY25" fmla="*/ 2277387 h 2353119"/>
                <a:gd name="connsiteX26" fmla="*/ 235613 w 1004157"/>
                <a:gd name="connsiteY26" fmla="*/ 2308241 h 2353119"/>
                <a:gd name="connsiteX27" fmla="*/ 187929 w 1004157"/>
                <a:gd name="connsiteY27" fmla="*/ 2333485 h 2353119"/>
                <a:gd name="connsiteX28" fmla="*/ 137441 w 1004157"/>
                <a:gd name="connsiteY28" fmla="*/ 2353119 h 2353119"/>
                <a:gd name="connsiteX29" fmla="*/ 112197 w 1004157"/>
                <a:gd name="connsiteY29" fmla="*/ 2353119 h 2353119"/>
                <a:gd name="connsiteX30" fmla="*/ 84147 w 1004157"/>
                <a:gd name="connsiteY30" fmla="*/ 2341899 h 2353119"/>
                <a:gd name="connsiteX31" fmla="*/ 67318 w 1004157"/>
                <a:gd name="connsiteY31" fmla="*/ 2325070 h 2353119"/>
                <a:gd name="connsiteX32" fmla="*/ 47684 w 1004157"/>
                <a:gd name="connsiteY32" fmla="*/ 2299826 h 2353119"/>
                <a:gd name="connsiteX33" fmla="*/ 30854 w 1004157"/>
                <a:gd name="connsiteY33" fmla="*/ 2271777 h 2353119"/>
                <a:gd name="connsiteX34" fmla="*/ 14025 w 1004157"/>
                <a:gd name="connsiteY34" fmla="*/ 2218483 h 2353119"/>
                <a:gd name="connsiteX35" fmla="*/ 0 w 1004157"/>
                <a:gd name="connsiteY35" fmla="*/ 2148361 h 2353119"/>
                <a:gd name="connsiteX36" fmla="*/ 0 w 1004157"/>
                <a:gd name="connsiteY36" fmla="*/ 2142751 h 2353119"/>
                <a:gd name="connsiteX37" fmla="*/ 193539 w 1004157"/>
                <a:gd name="connsiteY37" fmla="*/ 1893114 h 2353119"/>
                <a:gd name="connsiteX38" fmla="*/ 210368 w 1004157"/>
                <a:gd name="connsiteY38" fmla="*/ 1873480 h 2353119"/>
                <a:gd name="connsiteX39" fmla="*/ 252442 w 1004157"/>
                <a:gd name="connsiteY39" fmla="*/ 1808967 h 2353119"/>
                <a:gd name="connsiteX40" fmla="*/ 294516 w 1004157"/>
                <a:gd name="connsiteY40" fmla="*/ 1724820 h 2353119"/>
                <a:gd name="connsiteX41" fmla="*/ 409517 w 1004157"/>
                <a:gd name="connsiteY41" fmla="*/ 1452744 h 2353119"/>
                <a:gd name="connsiteX42" fmla="*/ 451590 w 1004157"/>
                <a:gd name="connsiteY42" fmla="*/ 1332133 h 2353119"/>
                <a:gd name="connsiteX43" fmla="*/ 496469 w 1004157"/>
                <a:gd name="connsiteY43" fmla="*/ 1189082 h 2353119"/>
                <a:gd name="connsiteX44" fmla="*/ 555372 w 1004157"/>
                <a:gd name="connsiteY44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24016 w 1004157"/>
                <a:gd name="connsiteY7" fmla="*/ 0 h 2353119"/>
                <a:gd name="connsiteX8" fmla="*/ 1004157 w 1004157"/>
                <a:gd name="connsiteY8" fmla="*/ 193340 h 2353119"/>
                <a:gd name="connsiteX9" fmla="*/ 970498 w 1004157"/>
                <a:gd name="connsiteY9" fmla="*/ 252243 h 2353119"/>
                <a:gd name="connsiteX10" fmla="*/ 936840 w 1004157"/>
                <a:gd name="connsiteY10" fmla="*/ 311146 h 2353119"/>
                <a:gd name="connsiteX11" fmla="*/ 914400 w 1004157"/>
                <a:gd name="connsiteY11" fmla="*/ 367244 h 2353119"/>
                <a:gd name="connsiteX12" fmla="*/ 889156 w 1004157"/>
                <a:gd name="connsiteY12" fmla="*/ 496270 h 2353119"/>
                <a:gd name="connsiteX13" fmla="*/ 863912 w 1004157"/>
                <a:gd name="connsiteY13" fmla="*/ 628101 h 2353119"/>
                <a:gd name="connsiteX14" fmla="*/ 816228 w 1004157"/>
                <a:gd name="connsiteY14" fmla="*/ 830054 h 2353119"/>
                <a:gd name="connsiteX15" fmla="*/ 774155 w 1004157"/>
                <a:gd name="connsiteY15" fmla="*/ 1017983 h 2353119"/>
                <a:gd name="connsiteX16" fmla="*/ 715252 w 1004157"/>
                <a:gd name="connsiteY16" fmla="*/ 1256400 h 2353119"/>
                <a:gd name="connsiteX17" fmla="*/ 659154 w 1004157"/>
                <a:gd name="connsiteY17" fmla="*/ 1452744 h 2353119"/>
                <a:gd name="connsiteX18" fmla="*/ 594641 w 1004157"/>
                <a:gd name="connsiteY18" fmla="*/ 1618233 h 2353119"/>
                <a:gd name="connsiteX19" fmla="*/ 482444 w 1004157"/>
                <a:gd name="connsiteY19" fmla="*/ 1893114 h 2353119"/>
                <a:gd name="connsiteX20" fmla="*/ 437566 w 1004157"/>
                <a:gd name="connsiteY20" fmla="*/ 1994091 h 2353119"/>
                <a:gd name="connsiteX21" fmla="*/ 384273 w 1004157"/>
                <a:gd name="connsiteY21" fmla="*/ 2100677 h 2353119"/>
                <a:gd name="connsiteX22" fmla="*/ 336589 w 1004157"/>
                <a:gd name="connsiteY22" fmla="*/ 2176410 h 2353119"/>
                <a:gd name="connsiteX23" fmla="*/ 319760 w 1004157"/>
                <a:gd name="connsiteY23" fmla="*/ 2210069 h 2353119"/>
                <a:gd name="connsiteX24" fmla="*/ 300125 w 1004157"/>
                <a:gd name="connsiteY24" fmla="*/ 2243728 h 2353119"/>
                <a:gd name="connsiteX25" fmla="*/ 272076 w 1004157"/>
                <a:gd name="connsiteY25" fmla="*/ 2277387 h 2353119"/>
                <a:gd name="connsiteX26" fmla="*/ 235613 w 1004157"/>
                <a:gd name="connsiteY26" fmla="*/ 2308241 h 2353119"/>
                <a:gd name="connsiteX27" fmla="*/ 187929 w 1004157"/>
                <a:gd name="connsiteY27" fmla="*/ 2333485 h 2353119"/>
                <a:gd name="connsiteX28" fmla="*/ 137441 w 1004157"/>
                <a:gd name="connsiteY28" fmla="*/ 2353119 h 2353119"/>
                <a:gd name="connsiteX29" fmla="*/ 112197 w 1004157"/>
                <a:gd name="connsiteY29" fmla="*/ 2353119 h 2353119"/>
                <a:gd name="connsiteX30" fmla="*/ 84147 w 1004157"/>
                <a:gd name="connsiteY30" fmla="*/ 2341899 h 2353119"/>
                <a:gd name="connsiteX31" fmla="*/ 67318 w 1004157"/>
                <a:gd name="connsiteY31" fmla="*/ 2325070 h 2353119"/>
                <a:gd name="connsiteX32" fmla="*/ 47684 w 1004157"/>
                <a:gd name="connsiteY32" fmla="*/ 2299826 h 2353119"/>
                <a:gd name="connsiteX33" fmla="*/ 30854 w 1004157"/>
                <a:gd name="connsiteY33" fmla="*/ 2271777 h 2353119"/>
                <a:gd name="connsiteX34" fmla="*/ 14025 w 1004157"/>
                <a:gd name="connsiteY34" fmla="*/ 2218483 h 2353119"/>
                <a:gd name="connsiteX35" fmla="*/ 0 w 1004157"/>
                <a:gd name="connsiteY35" fmla="*/ 2148361 h 2353119"/>
                <a:gd name="connsiteX36" fmla="*/ 0 w 1004157"/>
                <a:gd name="connsiteY36" fmla="*/ 2142751 h 2353119"/>
                <a:gd name="connsiteX37" fmla="*/ 193539 w 1004157"/>
                <a:gd name="connsiteY37" fmla="*/ 1893114 h 2353119"/>
                <a:gd name="connsiteX38" fmla="*/ 210368 w 1004157"/>
                <a:gd name="connsiteY38" fmla="*/ 1873480 h 2353119"/>
                <a:gd name="connsiteX39" fmla="*/ 252442 w 1004157"/>
                <a:gd name="connsiteY39" fmla="*/ 1808967 h 2353119"/>
                <a:gd name="connsiteX40" fmla="*/ 294516 w 1004157"/>
                <a:gd name="connsiteY40" fmla="*/ 1724820 h 2353119"/>
                <a:gd name="connsiteX41" fmla="*/ 409517 w 1004157"/>
                <a:gd name="connsiteY41" fmla="*/ 1452744 h 2353119"/>
                <a:gd name="connsiteX42" fmla="*/ 451590 w 1004157"/>
                <a:gd name="connsiteY42" fmla="*/ 1332133 h 2353119"/>
                <a:gd name="connsiteX43" fmla="*/ 496469 w 1004157"/>
                <a:gd name="connsiteY43" fmla="*/ 1189082 h 2353119"/>
                <a:gd name="connsiteX44" fmla="*/ 555372 w 1004157"/>
                <a:gd name="connsiteY44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63347 w 1004157"/>
                <a:gd name="connsiteY7" fmla="*/ 87318 h 2353119"/>
                <a:gd name="connsiteX8" fmla="*/ 624016 w 1004157"/>
                <a:gd name="connsiteY8" fmla="*/ 0 h 2353119"/>
                <a:gd name="connsiteX9" fmla="*/ 1004157 w 1004157"/>
                <a:gd name="connsiteY9" fmla="*/ 193340 h 2353119"/>
                <a:gd name="connsiteX10" fmla="*/ 970498 w 1004157"/>
                <a:gd name="connsiteY10" fmla="*/ 252243 h 2353119"/>
                <a:gd name="connsiteX11" fmla="*/ 936840 w 1004157"/>
                <a:gd name="connsiteY11" fmla="*/ 311146 h 2353119"/>
                <a:gd name="connsiteX12" fmla="*/ 914400 w 1004157"/>
                <a:gd name="connsiteY12" fmla="*/ 367244 h 2353119"/>
                <a:gd name="connsiteX13" fmla="*/ 889156 w 1004157"/>
                <a:gd name="connsiteY13" fmla="*/ 496270 h 2353119"/>
                <a:gd name="connsiteX14" fmla="*/ 863912 w 1004157"/>
                <a:gd name="connsiteY14" fmla="*/ 628101 h 2353119"/>
                <a:gd name="connsiteX15" fmla="*/ 816228 w 1004157"/>
                <a:gd name="connsiteY15" fmla="*/ 830054 h 2353119"/>
                <a:gd name="connsiteX16" fmla="*/ 774155 w 1004157"/>
                <a:gd name="connsiteY16" fmla="*/ 1017983 h 2353119"/>
                <a:gd name="connsiteX17" fmla="*/ 715252 w 1004157"/>
                <a:gd name="connsiteY17" fmla="*/ 1256400 h 2353119"/>
                <a:gd name="connsiteX18" fmla="*/ 659154 w 1004157"/>
                <a:gd name="connsiteY18" fmla="*/ 1452744 h 2353119"/>
                <a:gd name="connsiteX19" fmla="*/ 594641 w 1004157"/>
                <a:gd name="connsiteY19" fmla="*/ 1618233 h 2353119"/>
                <a:gd name="connsiteX20" fmla="*/ 482444 w 1004157"/>
                <a:gd name="connsiteY20" fmla="*/ 1893114 h 2353119"/>
                <a:gd name="connsiteX21" fmla="*/ 437566 w 1004157"/>
                <a:gd name="connsiteY21" fmla="*/ 1994091 h 2353119"/>
                <a:gd name="connsiteX22" fmla="*/ 384273 w 1004157"/>
                <a:gd name="connsiteY22" fmla="*/ 2100677 h 2353119"/>
                <a:gd name="connsiteX23" fmla="*/ 336589 w 1004157"/>
                <a:gd name="connsiteY23" fmla="*/ 2176410 h 2353119"/>
                <a:gd name="connsiteX24" fmla="*/ 319760 w 1004157"/>
                <a:gd name="connsiteY24" fmla="*/ 2210069 h 2353119"/>
                <a:gd name="connsiteX25" fmla="*/ 300125 w 1004157"/>
                <a:gd name="connsiteY25" fmla="*/ 2243728 h 2353119"/>
                <a:gd name="connsiteX26" fmla="*/ 272076 w 1004157"/>
                <a:gd name="connsiteY26" fmla="*/ 2277387 h 2353119"/>
                <a:gd name="connsiteX27" fmla="*/ 235613 w 1004157"/>
                <a:gd name="connsiteY27" fmla="*/ 2308241 h 2353119"/>
                <a:gd name="connsiteX28" fmla="*/ 187929 w 1004157"/>
                <a:gd name="connsiteY28" fmla="*/ 2333485 h 2353119"/>
                <a:gd name="connsiteX29" fmla="*/ 137441 w 1004157"/>
                <a:gd name="connsiteY29" fmla="*/ 2353119 h 2353119"/>
                <a:gd name="connsiteX30" fmla="*/ 112197 w 1004157"/>
                <a:gd name="connsiteY30" fmla="*/ 2353119 h 2353119"/>
                <a:gd name="connsiteX31" fmla="*/ 84147 w 1004157"/>
                <a:gd name="connsiteY31" fmla="*/ 2341899 h 2353119"/>
                <a:gd name="connsiteX32" fmla="*/ 67318 w 1004157"/>
                <a:gd name="connsiteY32" fmla="*/ 2325070 h 2353119"/>
                <a:gd name="connsiteX33" fmla="*/ 47684 w 1004157"/>
                <a:gd name="connsiteY33" fmla="*/ 2299826 h 2353119"/>
                <a:gd name="connsiteX34" fmla="*/ 30854 w 1004157"/>
                <a:gd name="connsiteY34" fmla="*/ 2271777 h 2353119"/>
                <a:gd name="connsiteX35" fmla="*/ 14025 w 1004157"/>
                <a:gd name="connsiteY35" fmla="*/ 2218483 h 2353119"/>
                <a:gd name="connsiteX36" fmla="*/ 0 w 1004157"/>
                <a:gd name="connsiteY36" fmla="*/ 2148361 h 2353119"/>
                <a:gd name="connsiteX37" fmla="*/ 0 w 1004157"/>
                <a:gd name="connsiteY37" fmla="*/ 2142751 h 2353119"/>
                <a:gd name="connsiteX38" fmla="*/ 193539 w 1004157"/>
                <a:gd name="connsiteY38" fmla="*/ 1893114 h 2353119"/>
                <a:gd name="connsiteX39" fmla="*/ 210368 w 1004157"/>
                <a:gd name="connsiteY39" fmla="*/ 1873480 h 2353119"/>
                <a:gd name="connsiteX40" fmla="*/ 252442 w 1004157"/>
                <a:gd name="connsiteY40" fmla="*/ 1808967 h 2353119"/>
                <a:gd name="connsiteX41" fmla="*/ 294516 w 1004157"/>
                <a:gd name="connsiteY41" fmla="*/ 1724820 h 2353119"/>
                <a:gd name="connsiteX42" fmla="*/ 409517 w 1004157"/>
                <a:gd name="connsiteY42" fmla="*/ 1452744 h 2353119"/>
                <a:gd name="connsiteX43" fmla="*/ 451590 w 1004157"/>
                <a:gd name="connsiteY43" fmla="*/ 1332133 h 2353119"/>
                <a:gd name="connsiteX44" fmla="*/ 496469 w 1004157"/>
                <a:gd name="connsiteY44" fmla="*/ 1189082 h 2353119"/>
                <a:gd name="connsiteX45" fmla="*/ 555372 w 1004157"/>
                <a:gd name="connsiteY45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63347 w 1004157"/>
                <a:gd name="connsiteY7" fmla="*/ 87318 h 2353119"/>
                <a:gd name="connsiteX8" fmla="*/ 624016 w 1004157"/>
                <a:gd name="connsiteY8" fmla="*/ 0 h 2353119"/>
                <a:gd name="connsiteX9" fmla="*/ 1004157 w 1004157"/>
                <a:gd name="connsiteY9" fmla="*/ 193340 h 2353119"/>
                <a:gd name="connsiteX10" fmla="*/ 970498 w 1004157"/>
                <a:gd name="connsiteY10" fmla="*/ 252243 h 2353119"/>
                <a:gd name="connsiteX11" fmla="*/ 936840 w 1004157"/>
                <a:gd name="connsiteY11" fmla="*/ 311146 h 2353119"/>
                <a:gd name="connsiteX12" fmla="*/ 914400 w 1004157"/>
                <a:gd name="connsiteY12" fmla="*/ 367244 h 2353119"/>
                <a:gd name="connsiteX13" fmla="*/ 889156 w 1004157"/>
                <a:gd name="connsiteY13" fmla="*/ 496270 h 2353119"/>
                <a:gd name="connsiteX14" fmla="*/ 863912 w 1004157"/>
                <a:gd name="connsiteY14" fmla="*/ 628101 h 2353119"/>
                <a:gd name="connsiteX15" fmla="*/ 816228 w 1004157"/>
                <a:gd name="connsiteY15" fmla="*/ 830054 h 2353119"/>
                <a:gd name="connsiteX16" fmla="*/ 774155 w 1004157"/>
                <a:gd name="connsiteY16" fmla="*/ 1017983 h 2353119"/>
                <a:gd name="connsiteX17" fmla="*/ 715252 w 1004157"/>
                <a:gd name="connsiteY17" fmla="*/ 1256400 h 2353119"/>
                <a:gd name="connsiteX18" fmla="*/ 659154 w 1004157"/>
                <a:gd name="connsiteY18" fmla="*/ 1452744 h 2353119"/>
                <a:gd name="connsiteX19" fmla="*/ 594641 w 1004157"/>
                <a:gd name="connsiteY19" fmla="*/ 1618233 h 2353119"/>
                <a:gd name="connsiteX20" fmla="*/ 482444 w 1004157"/>
                <a:gd name="connsiteY20" fmla="*/ 1893114 h 2353119"/>
                <a:gd name="connsiteX21" fmla="*/ 437566 w 1004157"/>
                <a:gd name="connsiteY21" fmla="*/ 1994091 h 2353119"/>
                <a:gd name="connsiteX22" fmla="*/ 384273 w 1004157"/>
                <a:gd name="connsiteY22" fmla="*/ 2100677 h 2353119"/>
                <a:gd name="connsiteX23" fmla="*/ 336589 w 1004157"/>
                <a:gd name="connsiteY23" fmla="*/ 2176410 h 2353119"/>
                <a:gd name="connsiteX24" fmla="*/ 319760 w 1004157"/>
                <a:gd name="connsiteY24" fmla="*/ 2210069 h 2353119"/>
                <a:gd name="connsiteX25" fmla="*/ 300125 w 1004157"/>
                <a:gd name="connsiteY25" fmla="*/ 2243728 h 2353119"/>
                <a:gd name="connsiteX26" fmla="*/ 272076 w 1004157"/>
                <a:gd name="connsiteY26" fmla="*/ 2277387 h 2353119"/>
                <a:gd name="connsiteX27" fmla="*/ 235613 w 1004157"/>
                <a:gd name="connsiteY27" fmla="*/ 2308241 h 2353119"/>
                <a:gd name="connsiteX28" fmla="*/ 187929 w 1004157"/>
                <a:gd name="connsiteY28" fmla="*/ 2333485 h 2353119"/>
                <a:gd name="connsiteX29" fmla="*/ 137441 w 1004157"/>
                <a:gd name="connsiteY29" fmla="*/ 2353119 h 2353119"/>
                <a:gd name="connsiteX30" fmla="*/ 112197 w 1004157"/>
                <a:gd name="connsiteY30" fmla="*/ 2353119 h 2353119"/>
                <a:gd name="connsiteX31" fmla="*/ 84147 w 1004157"/>
                <a:gd name="connsiteY31" fmla="*/ 2341899 h 2353119"/>
                <a:gd name="connsiteX32" fmla="*/ 67318 w 1004157"/>
                <a:gd name="connsiteY32" fmla="*/ 2325070 h 2353119"/>
                <a:gd name="connsiteX33" fmla="*/ 47684 w 1004157"/>
                <a:gd name="connsiteY33" fmla="*/ 2299826 h 2353119"/>
                <a:gd name="connsiteX34" fmla="*/ 30854 w 1004157"/>
                <a:gd name="connsiteY34" fmla="*/ 2271777 h 2353119"/>
                <a:gd name="connsiteX35" fmla="*/ 14025 w 1004157"/>
                <a:gd name="connsiteY35" fmla="*/ 2218483 h 2353119"/>
                <a:gd name="connsiteX36" fmla="*/ 0 w 1004157"/>
                <a:gd name="connsiteY36" fmla="*/ 2148361 h 2353119"/>
                <a:gd name="connsiteX37" fmla="*/ 0 w 1004157"/>
                <a:gd name="connsiteY37" fmla="*/ 2142751 h 2353119"/>
                <a:gd name="connsiteX38" fmla="*/ 193539 w 1004157"/>
                <a:gd name="connsiteY38" fmla="*/ 1893114 h 2353119"/>
                <a:gd name="connsiteX39" fmla="*/ 210368 w 1004157"/>
                <a:gd name="connsiteY39" fmla="*/ 1873480 h 2353119"/>
                <a:gd name="connsiteX40" fmla="*/ 252442 w 1004157"/>
                <a:gd name="connsiteY40" fmla="*/ 1808967 h 2353119"/>
                <a:gd name="connsiteX41" fmla="*/ 294516 w 1004157"/>
                <a:gd name="connsiteY41" fmla="*/ 1724820 h 2353119"/>
                <a:gd name="connsiteX42" fmla="*/ 409517 w 1004157"/>
                <a:gd name="connsiteY42" fmla="*/ 1452744 h 2353119"/>
                <a:gd name="connsiteX43" fmla="*/ 451590 w 1004157"/>
                <a:gd name="connsiteY43" fmla="*/ 1332133 h 2353119"/>
                <a:gd name="connsiteX44" fmla="*/ 496469 w 1004157"/>
                <a:gd name="connsiteY44" fmla="*/ 1189082 h 2353119"/>
                <a:gd name="connsiteX45" fmla="*/ 555372 w 1004157"/>
                <a:gd name="connsiteY45" fmla="*/ 978714 h 235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04157" h="2353119">
                  <a:moveTo>
                    <a:pt x="555372" y="978714"/>
                  </a:moveTo>
                  <a:lnTo>
                    <a:pt x="608665" y="771151"/>
                  </a:lnTo>
                  <a:lnTo>
                    <a:pt x="653544" y="557978"/>
                  </a:lnTo>
                  <a:lnTo>
                    <a:pt x="690008" y="370049"/>
                  </a:lnTo>
                  <a:lnTo>
                    <a:pt x="709642" y="221389"/>
                  </a:lnTo>
                  <a:lnTo>
                    <a:pt x="712447" y="193340"/>
                  </a:lnTo>
                  <a:lnTo>
                    <a:pt x="684797" y="130158"/>
                  </a:lnTo>
                  <a:lnTo>
                    <a:pt x="663347" y="87318"/>
                  </a:lnTo>
                  <a:cubicBezTo>
                    <a:pt x="626399" y="41550"/>
                    <a:pt x="637126" y="29106"/>
                    <a:pt x="624016" y="0"/>
                  </a:cubicBezTo>
                  <a:lnTo>
                    <a:pt x="1004157" y="193340"/>
                  </a:lnTo>
                  <a:lnTo>
                    <a:pt x="970498" y="252243"/>
                  </a:lnTo>
                  <a:lnTo>
                    <a:pt x="936840" y="311146"/>
                  </a:lnTo>
                  <a:lnTo>
                    <a:pt x="914400" y="367244"/>
                  </a:lnTo>
                  <a:lnTo>
                    <a:pt x="889156" y="496270"/>
                  </a:lnTo>
                  <a:lnTo>
                    <a:pt x="863912" y="628101"/>
                  </a:lnTo>
                  <a:lnTo>
                    <a:pt x="816228" y="830054"/>
                  </a:lnTo>
                  <a:lnTo>
                    <a:pt x="774155" y="1017983"/>
                  </a:lnTo>
                  <a:lnTo>
                    <a:pt x="715252" y="1256400"/>
                  </a:lnTo>
                  <a:lnTo>
                    <a:pt x="659154" y="1452744"/>
                  </a:lnTo>
                  <a:lnTo>
                    <a:pt x="594641" y="1618233"/>
                  </a:lnTo>
                  <a:lnTo>
                    <a:pt x="482444" y="1893114"/>
                  </a:lnTo>
                  <a:lnTo>
                    <a:pt x="437566" y="1994091"/>
                  </a:lnTo>
                  <a:lnTo>
                    <a:pt x="384273" y="2100677"/>
                  </a:lnTo>
                  <a:lnTo>
                    <a:pt x="336589" y="2176410"/>
                  </a:lnTo>
                  <a:lnTo>
                    <a:pt x="319760" y="2210069"/>
                  </a:lnTo>
                  <a:lnTo>
                    <a:pt x="300125" y="2243728"/>
                  </a:lnTo>
                  <a:lnTo>
                    <a:pt x="272076" y="2277387"/>
                  </a:lnTo>
                  <a:lnTo>
                    <a:pt x="235613" y="2308241"/>
                  </a:lnTo>
                  <a:lnTo>
                    <a:pt x="187929" y="2333485"/>
                  </a:lnTo>
                  <a:lnTo>
                    <a:pt x="137441" y="2353119"/>
                  </a:lnTo>
                  <a:lnTo>
                    <a:pt x="112197" y="2353119"/>
                  </a:lnTo>
                  <a:lnTo>
                    <a:pt x="84147" y="2341899"/>
                  </a:lnTo>
                  <a:lnTo>
                    <a:pt x="67318" y="2325070"/>
                  </a:lnTo>
                  <a:lnTo>
                    <a:pt x="47684" y="2299826"/>
                  </a:lnTo>
                  <a:lnTo>
                    <a:pt x="30854" y="2271777"/>
                  </a:lnTo>
                  <a:lnTo>
                    <a:pt x="14025" y="2218483"/>
                  </a:lnTo>
                  <a:lnTo>
                    <a:pt x="0" y="2148361"/>
                  </a:lnTo>
                  <a:lnTo>
                    <a:pt x="0" y="2142751"/>
                  </a:lnTo>
                  <a:lnTo>
                    <a:pt x="193539" y="1893114"/>
                  </a:lnTo>
                  <a:lnTo>
                    <a:pt x="210368" y="1873480"/>
                  </a:lnTo>
                  <a:lnTo>
                    <a:pt x="252442" y="1808967"/>
                  </a:lnTo>
                  <a:lnTo>
                    <a:pt x="294516" y="1724820"/>
                  </a:lnTo>
                  <a:lnTo>
                    <a:pt x="409517" y="1452744"/>
                  </a:lnTo>
                  <a:lnTo>
                    <a:pt x="451590" y="1332133"/>
                  </a:lnTo>
                  <a:lnTo>
                    <a:pt x="496469" y="1189082"/>
                  </a:lnTo>
                  <a:lnTo>
                    <a:pt x="555372" y="9787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6">
              <a:extLst>
                <a:ext uri="{FF2B5EF4-FFF2-40B4-BE49-F238E27FC236}">
                  <a16:creationId xmlns:a16="http://schemas.microsoft.com/office/drawing/2014/main" id="{1FF13DBA-968C-4B9A-96B2-AE13F0E9B6BB}"/>
                </a:ext>
              </a:extLst>
            </p:cNvPr>
            <p:cNvSpPr/>
            <p:nvPr/>
          </p:nvSpPr>
          <p:spPr>
            <a:xfrm>
              <a:off x="5829300" y="5446714"/>
              <a:ext cx="630238" cy="454025"/>
            </a:xfrm>
            <a:custGeom>
              <a:avLst/>
              <a:gdLst>
                <a:gd name="connsiteX0" fmla="*/ 195263 w 631031"/>
                <a:gd name="connsiteY0" fmla="*/ 71437 h 454819"/>
                <a:gd name="connsiteX1" fmla="*/ 345281 w 631031"/>
                <a:gd name="connsiteY1" fmla="*/ 130969 h 454819"/>
                <a:gd name="connsiteX2" fmla="*/ 411956 w 631031"/>
                <a:gd name="connsiteY2" fmla="*/ 154781 h 454819"/>
                <a:gd name="connsiteX3" fmla="*/ 457200 w 631031"/>
                <a:gd name="connsiteY3" fmla="*/ 171450 h 454819"/>
                <a:gd name="connsiteX4" fmla="*/ 476250 w 631031"/>
                <a:gd name="connsiteY4" fmla="*/ 176212 h 454819"/>
                <a:gd name="connsiteX5" fmla="*/ 497681 w 631031"/>
                <a:gd name="connsiteY5" fmla="*/ 178594 h 454819"/>
                <a:gd name="connsiteX6" fmla="*/ 526256 w 631031"/>
                <a:gd name="connsiteY6" fmla="*/ 171450 h 454819"/>
                <a:gd name="connsiteX7" fmla="*/ 554831 w 631031"/>
                <a:gd name="connsiteY7" fmla="*/ 157162 h 454819"/>
                <a:gd name="connsiteX8" fmla="*/ 583406 w 631031"/>
                <a:gd name="connsiteY8" fmla="*/ 135731 h 454819"/>
                <a:gd name="connsiteX9" fmla="*/ 631031 w 631031"/>
                <a:gd name="connsiteY9" fmla="*/ 76200 h 454819"/>
                <a:gd name="connsiteX10" fmla="*/ 414338 w 631031"/>
                <a:gd name="connsiteY10" fmla="*/ 454819 h 454819"/>
                <a:gd name="connsiteX11" fmla="*/ 395288 w 631031"/>
                <a:gd name="connsiteY11" fmla="*/ 378619 h 454819"/>
                <a:gd name="connsiteX12" fmla="*/ 373856 w 631031"/>
                <a:gd name="connsiteY12" fmla="*/ 345281 h 454819"/>
                <a:gd name="connsiteX13" fmla="*/ 323850 w 631031"/>
                <a:gd name="connsiteY13" fmla="*/ 290512 h 454819"/>
                <a:gd name="connsiteX14" fmla="*/ 257175 w 631031"/>
                <a:gd name="connsiteY14" fmla="*/ 223837 h 454819"/>
                <a:gd name="connsiteX15" fmla="*/ 202406 w 631031"/>
                <a:gd name="connsiteY15" fmla="*/ 176212 h 454819"/>
                <a:gd name="connsiteX16" fmla="*/ 126206 w 631031"/>
                <a:gd name="connsiteY16" fmla="*/ 119062 h 454819"/>
                <a:gd name="connsiteX17" fmla="*/ 71438 w 631031"/>
                <a:gd name="connsiteY17" fmla="*/ 83344 h 454819"/>
                <a:gd name="connsiteX18" fmla="*/ 33338 w 631031"/>
                <a:gd name="connsiteY18" fmla="*/ 59531 h 454819"/>
                <a:gd name="connsiteX19" fmla="*/ 21431 w 631031"/>
                <a:gd name="connsiteY19" fmla="*/ 50006 h 454819"/>
                <a:gd name="connsiteX20" fmla="*/ 4763 w 631031"/>
                <a:gd name="connsiteY20" fmla="*/ 30956 h 454819"/>
                <a:gd name="connsiteX21" fmla="*/ 0 w 631031"/>
                <a:gd name="connsiteY21" fmla="*/ 16669 h 454819"/>
                <a:gd name="connsiteX22" fmla="*/ 0 w 631031"/>
                <a:gd name="connsiteY22" fmla="*/ 4762 h 454819"/>
                <a:gd name="connsiteX23" fmla="*/ 9525 w 631031"/>
                <a:gd name="connsiteY23" fmla="*/ 0 h 454819"/>
                <a:gd name="connsiteX24" fmla="*/ 40481 w 631031"/>
                <a:gd name="connsiteY24" fmla="*/ 2381 h 454819"/>
                <a:gd name="connsiteX25" fmla="*/ 78581 w 631031"/>
                <a:gd name="connsiteY25" fmla="*/ 14287 h 454819"/>
                <a:gd name="connsiteX26" fmla="*/ 130969 w 631031"/>
                <a:gd name="connsiteY26" fmla="*/ 38100 h 454819"/>
                <a:gd name="connsiteX27" fmla="*/ 195263 w 631031"/>
                <a:gd name="connsiteY27" fmla="*/ 71437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1031" h="454819">
                  <a:moveTo>
                    <a:pt x="195263" y="71437"/>
                  </a:moveTo>
                  <a:lnTo>
                    <a:pt x="345281" y="130969"/>
                  </a:lnTo>
                  <a:lnTo>
                    <a:pt x="411956" y="154781"/>
                  </a:lnTo>
                  <a:lnTo>
                    <a:pt x="457200" y="171450"/>
                  </a:lnTo>
                  <a:lnTo>
                    <a:pt x="476250" y="176212"/>
                  </a:lnTo>
                  <a:lnTo>
                    <a:pt x="497681" y="178594"/>
                  </a:lnTo>
                  <a:lnTo>
                    <a:pt x="526256" y="171450"/>
                  </a:lnTo>
                  <a:lnTo>
                    <a:pt x="554831" y="157162"/>
                  </a:lnTo>
                  <a:lnTo>
                    <a:pt x="583406" y="135731"/>
                  </a:lnTo>
                  <a:lnTo>
                    <a:pt x="631031" y="76200"/>
                  </a:lnTo>
                  <a:lnTo>
                    <a:pt x="414338" y="454819"/>
                  </a:lnTo>
                  <a:lnTo>
                    <a:pt x="395288" y="378619"/>
                  </a:lnTo>
                  <a:lnTo>
                    <a:pt x="373856" y="345281"/>
                  </a:lnTo>
                  <a:lnTo>
                    <a:pt x="323850" y="290512"/>
                  </a:lnTo>
                  <a:lnTo>
                    <a:pt x="257175" y="223837"/>
                  </a:lnTo>
                  <a:lnTo>
                    <a:pt x="202406" y="176212"/>
                  </a:lnTo>
                  <a:lnTo>
                    <a:pt x="126206" y="119062"/>
                  </a:lnTo>
                  <a:lnTo>
                    <a:pt x="71438" y="83344"/>
                  </a:lnTo>
                  <a:lnTo>
                    <a:pt x="33338" y="59531"/>
                  </a:lnTo>
                  <a:lnTo>
                    <a:pt x="21431" y="50006"/>
                  </a:lnTo>
                  <a:lnTo>
                    <a:pt x="4763" y="30956"/>
                  </a:lnTo>
                  <a:lnTo>
                    <a:pt x="0" y="16669"/>
                  </a:lnTo>
                  <a:lnTo>
                    <a:pt x="0" y="4762"/>
                  </a:lnTo>
                  <a:lnTo>
                    <a:pt x="9525" y="0"/>
                  </a:lnTo>
                  <a:lnTo>
                    <a:pt x="40481" y="2381"/>
                  </a:lnTo>
                  <a:lnTo>
                    <a:pt x="78581" y="14287"/>
                  </a:lnTo>
                  <a:lnTo>
                    <a:pt x="130969" y="38100"/>
                  </a:lnTo>
                  <a:lnTo>
                    <a:pt x="195263" y="71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7">
              <a:extLst>
                <a:ext uri="{FF2B5EF4-FFF2-40B4-BE49-F238E27FC236}">
                  <a16:creationId xmlns:a16="http://schemas.microsoft.com/office/drawing/2014/main" id="{A24F53C5-35F1-43DD-9210-80E826566FA1}"/>
                </a:ext>
              </a:extLst>
            </p:cNvPr>
            <p:cNvSpPr/>
            <p:nvPr/>
          </p:nvSpPr>
          <p:spPr>
            <a:xfrm>
              <a:off x="5705475" y="3786189"/>
              <a:ext cx="598488" cy="1330325"/>
            </a:xfrm>
            <a:custGeom>
              <a:avLst/>
              <a:gdLst>
                <a:gd name="connsiteX0" fmla="*/ 164306 w 578644"/>
                <a:gd name="connsiteY0" fmla="*/ 835818 h 1281112"/>
                <a:gd name="connsiteX1" fmla="*/ 216694 w 578644"/>
                <a:gd name="connsiteY1" fmla="*/ 690562 h 1281112"/>
                <a:gd name="connsiteX2" fmla="*/ 247650 w 578644"/>
                <a:gd name="connsiteY2" fmla="*/ 550068 h 1281112"/>
                <a:gd name="connsiteX3" fmla="*/ 266700 w 578644"/>
                <a:gd name="connsiteY3" fmla="*/ 495300 h 1281112"/>
                <a:gd name="connsiteX4" fmla="*/ 288131 w 578644"/>
                <a:gd name="connsiteY4" fmla="*/ 421481 h 1281112"/>
                <a:gd name="connsiteX5" fmla="*/ 307181 w 578644"/>
                <a:gd name="connsiteY5" fmla="*/ 335756 h 1281112"/>
                <a:gd name="connsiteX6" fmla="*/ 314325 w 578644"/>
                <a:gd name="connsiteY6" fmla="*/ 278606 h 1281112"/>
                <a:gd name="connsiteX7" fmla="*/ 316706 w 578644"/>
                <a:gd name="connsiteY7" fmla="*/ 228600 h 1281112"/>
                <a:gd name="connsiteX8" fmla="*/ 316706 w 578644"/>
                <a:gd name="connsiteY8" fmla="*/ 185737 h 1281112"/>
                <a:gd name="connsiteX9" fmla="*/ 311944 w 578644"/>
                <a:gd name="connsiteY9" fmla="*/ 159543 h 1281112"/>
                <a:gd name="connsiteX10" fmla="*/ 302419 w 578644"/>
                <a:gd name="connsiteY10" fmla="*/ 140493 h 1281112"/>
                <a:gd name="connsiteX11" fmla="*/ 278606 w 578644"/>
                <a:gd name="connsiteY11" fmla="*/ 109537 h 1281112"/>
                <a:gd name="connsiteX12" fmla="*/ 257175 w 578644"/>
                <a:gd name="connsiteY12" fmla="*/ 90487 h 1281112"/>
                <a:gd name="connsiteX13" fmla="*/ 200025 w 578644"/>
                <a:gd name="connsiteY13" fmla="*/ 47625 h 1281112"/>
                <a:gd name="connsiteX14" fmla="*/ 383381 w 578644"/>
                <a:gd name="connsiteY14" fmla="*/ 0 h 1281112"/>
                <a:gd name="connsiteX15" fmla="*/ 459581 w 578644"/>
                <a:gd name="connsiteY15" fmla="*/ 66675 h 1281112"/>
                <a:gd name="connsiteX16" fmla="*/ 497681 w 578644"/>
                <a:gd name="connsiteY16" fmla="*/ 100012 h 1281112"/>
                <a:gd name="connsiteX17" fmla="*/ 535781 w 578644"/>
                <a:gd name="connsiteY17" fmla="*/ 138112 h 1281112"/>
                <a:gd name="connsiteX18" fmla="*/ 559594 w 578644"/>
                <a:gd name="connsiteY18" fmla="*/ 166687 h 1281112"/>
                <a:gd name="connsiteX19" fmla="*/ 573881 w 578644"/>
                <a:gd name="connsiteY19" fmla="*/ 190500 h 1281112"/>
                <a:gd name="connsiteX20" fmla="*/ 578644 w 578644"/>
                <a:gd name="connsiteY20" fmla="*/ 209550 h 1281112"/>
                <a:gd name="connsiteX21" fmla="*/ 578644 w 578644"/>
                <a:gd name="connsiteY21" fmla="*/ 228600 h 1281112"/>
                <a:gd name="connsiteX22" fmla="*/ 571500 w 578644"/>
                <a:gd name="connsiteY22" fmla="*/ 247650 h 1281112"/>
                <a:gd name="connsiteX23" fmla="*/ 557213 w 578644"/>
                <a:gd name="connsiteY23" fmla="*/ 266700 h 1281112"/>
                <a:gd name="connsiteX24" fmla="*/ 542925 w 578644"/>
                <a:gd name="connsiteY24" fmla="*/ 276225 h 1281112"/>
                <a:gd name="connsiteX25" fmla="*/ 514350 w 578644"/>
                <a:gd name="connsiteY25" fmla="*/ 295275 h 1281112"/>
                <a:gd name="connsiteX26" fmla="*/ 502444 w 578644"/>
                <a:gd name="connsiteY26" fmla="*/ 311943 h 1281112"/>
                <a:gd name="connsiteX27" fmla="*/ 488156 w 578644"/>
                <a:gd name="connsiteY27" fmla="*/ 350043 h 1281112"/>
                <a:gd name="connsiteX28" fmla="*/ 471488 w 578644"/>
                <a:gd name="connsiteY28" fmla="*/ 411956 h 1281112"/>
                <a:gd name="connsiteX29" fmla="*/ 457200 w 578644"/>
                <a:gd name="connsiteY29" fmla="*/ 495300 h 1281112"/>
                <a:gd name="connsiteX30" fmla="*/ 452438 w 578644"/>
                <a:gd name="connsiteY30" fmla="*/ 542925 h 1281112"/>
                <a:gd name="connsiteX31" fmla="*/ 411956 w 578644"/>
                <a:gd name="connsiteY31" fmla="*/ 702468 h 1281112"/>
                <a:gd name="connsiteX32" fmla="*/ 354806 w 578644"/>
                <a:gd name="connsiteY32" fmla="*/ 842962 h 1281112"/>
                <a:gd name="connsiteX33" fmla="*/ 285750 w 578644"/>
                <a:gd name="connsiteY33" fmla="*/ 1009650 h 1281112"/>
                <a:gd name="connsiteX34" fmla="*/ 223838 w 578644"/>
                <a:gd name="connsiteY34" fmla="*/ 1154906 h 1281112"/>
                <a:gd name="connsiteX35" fmla="*/ 176213 w 578644"/>
                <a:gd name="connsiteY35" fmla="*/ 1281112 h 1281112"/>
                <a:gd name="connsiteX36" fmla="*/ 0 w 578644"/>
                <a:gd name="connsiteY36" fmla="*/ 1252537 h 1281112"/>
                <a:gd name="connsiteX37" fmla="*/ 80963 w 578644"/>
                <a:gd name="connsiteY37" fmla="*/ 1054893 h 1281112"/>
                <a:gd name="connsiteX38" fmla="*/ 164306 w 578644"/>
                <a:gd name="connsiteY38" fmla="*/ 835818 h 1281112"/>
                <a:gd name="connsiteX0" fmla="*/ 164306 w 578644"/>
                <a:gd name="connsiteY0" fmla="*/ 835818 h 1281112"/>
                <a:gd name="connsiteX1" fmla="*/ 216694 w 578644"/>
                <a:gd name="connsiteY1" fmla="*/ 690562 h 1281112"/>
                <a:gd name="connsiteX2" fmla="*/ 247650 w 578644"/>
                <a:gd name="connsiteY2" fmla="*/ 550068 h 1281112"/>
                <a:gd name="connsiteX3" fmla="*/ 266700 w 578644"/>
                <a:gd name="connsiteY3" fmla="*/ 495300 h 1281112"/>
                <a:gd name="connsiteX4" fmla="*/ 288131 w 578644"/>
                <a:gd name="connsiteY4" fmla="*/ 421481 h 1281112"/>
                <a:gd name="connsiteX5" fmla="*/ 307181 w 578644"/>
                <a:gd name="connsiteY5" fmla="*/ 335756 h 1281112"/>
                <a:gd name="connsiteX6" fmla="*/ 314325 w 578644"/>
                <a:gd name="connsiteY6" fmla="*/ 278606 h 1281112"/>
                <a:gd name="connsiteX7" fmla="*/ 316706 w 578644"/>
                <a:gd name="connsiteY7" fmla="*/ 228600 h 1281112"/>
                <a:gd name="connsiteX8" fmla="*/ 316706 w 578644"/>
                <a:gd name="connsiteY8" fmla="*/ 185737 h 1281112"/>
                <a:gd name="connsiteX9" fmla="*/ 311944 w 578644"/>
                <a:gd name="connsiteY9" fmla="*/ 159543 h 1281112"/>
                <a:gd name="connsiteX10" fmla="*/ 302419 w 578644"/>
                <a:gd name="connsiteY10" fmla="*/ 140493 h 1281112"/>
                <a:gd name="connsiteX11" fmla="*/ 278606 w 578644"/>
                <a:gd name="connsiteY11" fmla="*/ 109537 h 1281112"/>
                <a:gd name="connsiteX12" fmla="*/ 257175 w 578644"/>
                <a:gd name="connsiteY12" fmla="*/ 90487 h 1281112"/>
                <a:gd name="connsiteX13" fmla="*/ 200025 w 578644"/>
                <a:gd name="connsiteY13" fmla="*/ 47625 h 1281112"/>
                <a:gd name="connsiteX14" fmla="*/ 383381 w 578644"/>
                <a:gd name="connsiteY14" fmla="*/ 0 h 1281112"/>
                <a:gd name="connsiteX15" fmla="*/ 459581 w 578644"/>
                <a:gd name="connsiteY15" fmla="*/ 66675 h 1281112"/>
                <a:gd name="connsiteX16" fmla="*/ 497681 w 578644"/>
                <a:gd name="connsiteY16" fmla="*/ 100012 h 1281112"/>
                <a:gd name="connsiteX17" fmla="*/ 535781 w 578644"/>
                <a:gd name="connsiteY17" fmla="*/ 138112 h 1281112"/>
                <a:gd name="connsiteX18" fmla="*/ 559594 w 578644"/>
                <a:gd name="connsiteY18" fmla="*/ 166687 h 1281112"/>
                <a:gd name="connsiteX19" fmla="*/ 573881 w 578644"/>
                <a:gd name="connsiteY19" fmla="*/ 190500 h 1281112"/>
                <a:gd name="connsiteX20" fmla="*/ 578644 w 578644"/>
                <a:gd name="connsiteY20" fmla="*/ 209550 h 1281112"/>
                <a:gd name="connsiteX21" fmla="*/ 578644 w 578644"/>
                <a:gd name="connsiteY21" fmla="*/ 228600 h 1281112"/>
                <a:gd name="connsiteX22" fmla="*/ 571500 w 578644"/>
                <a:gd name="connsiteY22" fmla="*/ 247650 h 1281112"/>
                <a:gd name="connsiteX23" fmla="*/ 557213 w 578644"/>
                <a:gd name="connsiteY23" fmla="*/ 266700 h 1281112"/>
                <a:gd name="connsiteX24" fmla="*/ 542925 w 578644"/>
                <a:gd name="connsiteY24" fmla="*/ 276225 h 1281112"/>
                <a:gd name="connsiteX25" fmla="*/ 514350 w 578644"/>
                <a:gd name="connsiteY25" fmla="*/ 295275 h 1281112"/>
                <a:gd name="connsiteX26" fmla="*/ 502444 w 578644"/>
                <a:gd name="connsiteY26" fmla="*/ 311943 h 1281112"/>
                <a:gd name="connsiteX27" fmla="*/ 488156 w 578644"/>
                <a:gd name="connsiteY27" fmla="*/ 350043 h 1281112"/>
                <a:gd name="connsiteX28" fmla="*/ 471488 w 578644"/>
                <a:gd name="connsiteY28" fmla="*/ 411956 h 1281112"/>
                <a:gd name="connsiteX29" fmla="*/ 457200 w 578644"/>
                <a:gd name="connsiteY29" fmla="*/ 495300 h 1281112"/>
                <a:gd name="connsiteX30" fmla="*/ 452438 w 578644"/>
                <a:gd name="connsiteY30" fmla="*/ 542925 h 1281112"/>
                <a:gd name="connsiteX31" fmla="*/ 411956 w 578644"/>
                <a:gd name="connsiteY31" fmla="*/ 702468 h 1281112"/>
                <a:gd name="connsiteX32" fmla="*/ 354806 w 578644"/>
                <a:gd name="connsiteY32" fmla="*/ 842962 h 1281112"/>
                <a:gd name="connsiteX33" fmla="*/ 285750 w 578644"/>
                <a:gd name="connsiteY33" fmla="*/ 1009650 h 1281112"/>
                <a:gd name="connsiteX34" fmla="*/ 223838 w 578644"/>
                <a:gd name="connsiteY34" fmla="*/ 1154906 h 1281112"/>
                <a:gd name="connsiteX35" fmla="*/ 176213 w 578644"/>
                <a:gd name="connsiteY35" fmla="*/ 1281112 h 1281112"/>
                <a:gd name="connsiteX36" fmla="*/ 0 w 578644"/>
                <a:gd name="connsiteY36" fmla="*/ 1252537 h 1281112"/>
                <a:gd name="connsiteX37" fmla="*/ 0 w 578644"/>
                <a:gd name="connsiteY37" fmla="*/ 1252537 h 1281112"/>
                <a:gd name="connsiteX38" fmla="*/ 80963 w 578644"/>
                <a:gd name="connsiteY38" fmla="*/ 1054893 h 1281112"/>
                <a:gd name="connsiteX39" fmla="*/ 164306 w 578644"/>
                <a:gd name="connsiteY39" fmla="*/ 835818 h 1281112"/>
                <a:gd name="connsiteX0" fmla="*/ 164306 w 578644"/>
                <a:gd name="connsiteY0" fmla="*/ 835818 h 1352526"/>
                <a:gd name="connsiteX1" fmla="*/ 216694 w 578644"/>
                <a:gd name="connsiteY1" fmla="*/ 690562 h 1352526"/>
                <a:gd name="connsiteX2" fmla="*/ 247650 w 578644"/>
                <a:gd name="connsiteY2" fmla="*/ 550068 h 1352526"/>
                <a:gd name="connsiteX3" fmla="*/ 266700 w 578644"/>
                <a:gd name="connsiteY3" fmla="*/ 495300 h 1352526"/>
                <a:gd name="connsiteX4" fmla="*/ 288131 w 578644"/>
                <a:gd name="connsiteY4" fmla="*/ 421481 h 1352526"/>
                <a:gd name="connsiteX5" fmla="*/ 307181 w 578644"/>
                <a:gd name="connsiteY5" fmla="*/ 335756 h 1352526"/>
                <a:gd name="connsiteX6" fmla="*/ 314325 w 578644"/>
                <a:gd name="connsiteY6" fmla="*/ 278606 h 1352526"/>
                <a:gd name="connsiteX7" fmla="*/ 316706 w 578644"/>
                <a:gd name="connsiteY7" fmla="*/ 228600 h 1352526"/>
                <a:gd name="connsiteX8" fmla="*/ 316706 w 578644"/>
                <a:gd name="connsiteY8" fmla="*/ 185737 h 1352526"/>
                <a:gd name="connsiteX9" fmla="*/ 311944 w 578644"/>
                <a:gd name="connsiteY9" fmla="*/ 159543 h 1352526"/>
                <a:gd name="connsiteX10" fmla="*/ 302419 w 578644"/>
                <a:gd name="connsiteY10" fmla="*/ 140493 h 1352526"/>
                <a:gd name="connsiteX11" fmla="*/ 278606 w 578644"/>
                <a:gd name="connsiteY11" fmla="*/ 109537 h 1352526"/>
                <a:gd name="connsiteX12" fmla="*/ 257175 w 578644"/>
                <a:gd name="connsiteY12" fmla="*/ 90487 h 1352526"/>
                <a:gd name="connsiteX13" fmla="*/ 200025 w 578644"/>
                <a:gd name="connsiteY13" fmla="*/ 47625 h 1352526"/>
                <a:gd name="connsiteX14" fmla="*/ 383381 w 578644"/>
                <a:gd name="connsiteY14" fmla="*/ 0 h 1352526"/>
                <a:gd name="connsiteX15" fmla="*/ 459581 w 578644"/>
                <a:gd name="connsiteY15" fmla="*/ 66675 h 1352526"/>
                <a:gd name="connsiteX16" fmla="*/ 497681 w 578644"/>
                <a:gd name="connsiteY16" fmla="*/ 100012 h 1352526"/>
                <a:gd name="connsiteX17" fmla="*/ 535781 w 578644"/>
                <a:gd name="connsiteY17" fmla="*/ 138112 h 1352526"/>
                <a:gd name="connsiteX18" fmla="*/ 559594 w 578644"/>
                <a:gd name="connsiteY18" fmla="*/ 166687 h 1352526"/>
                <a:gd name="connsiteX19" fmla="*/ 573881 w 578644"/>
                <a:gd name="connsiteY19" fmla="*/ 190500 h 1352526"/>
                <a:gd name="connsiteX20" fmla="*/ 578644 w 578644"/>
                <a:gd name="connsiteY20" fmla="*/ 209550 h 1352526"/>
                <a:gd name="connsiteX21" fmla="*/ 578644 w 578644"/>
                <a:gd name="connsiteY21" fmla="*/ 228600 h 1352526"/>
                <a:gd name="connsiteX22" fmla="*/ 571500 w 578644"/>
                <a:gd name="connsiteY22" fmla="*/ 247650 h 1352526"/>
                <a:gd name="connsiteX23" fmla="*/ 557213 w 578644"/>
                <a:gd name="connsiteY23" fmla="*/ 266700 h 1352526"/>
                <a:gd name="connsiteX24" fmla="*/ 542925 w 578644"/>
                <a:gd name="connsiteY24" fmla="*/ 276225 h 1352526"/>
                <a:gd name="connsiteX25" fmla="*/ 514350 w 578644"/>
                <a:gd name="connsiteY25" fmla="*/ 295275 h 1352526"/>
                <a:gd name="connsiteX26" fmla="*/ 502444 w 578644"/>
                <a:gd name="connsiteY26" fmla="*/ 311943 h 1352526"/>
                <a:gd name="connsiteX27" fmla="*/ 488156 w 578644"/>
                <a:gd name="connsiteY27" fmla="*/ 350043 h 1352526"/>
                <a:gd name="connsiteX28" fmla="*/ 471488 w 578644"/>
                <a:gd name="connsiteY28" fmla="*/ 411956 h 1352526"/>
                <a:gd name="connsiteX29" fmla="*/ 457200 w 578644"/>
                <a:gd name="connsiteY29" fmla="*/ 495300 h 1352526"/>
                <a:gd name="connsiteX30" fmla="*/ 452438 w 578644"/>
                <a:gd name="connsiteY30" fmla="*/ 542925 h 1352526"/>
                <a:gd name="connsiteX31" fmla="*/ 411956 w 578644"/>
                <a:gd name="connsiteY31" fmla="*/ 702468 h 1352526"/>
                <a:gd name="connsiteX32" fmla="*/ 354806 w 578644"/>
                <a:gd name="connsiteY32" fmla="*/ 842962 h 1352526"/>
                <a:gd name="connsiteX33" fmla="*/ 285750 w 578644"/>
                <a:gd name="connsiteY33" fmla="*/ 1009650 h 1352526"/>
                <a:gd name="connsiteX34" fmla="*/ 223838 w 578644"/>
                <a:gd name="connsiteY34" fmla="*/ 1154906 h 1352526"/>
                <a:gd name="connsiteX35" fmla="*/ 176213 w 578644"/>
                <a:gd name="connsiteY35" fmla="*/ 1281112 h 1352526"/>
                <a:gd name="connsiteX36" fmla="*/ 123620 w 578644"/>
                <a:gd name="connsiteY36" fmla="*/ 1352526 h 1352526"/>
                <a:gd name="connsiteX37" fmla="*/ 0 w 578644"/>
                <a:gd name="connsiteY37" fmla="*/ 1252537 h 1352526"/>
                <a:gd name="connsiteX38" fmla="*/ 0 w 578644"/>
                <a:gd name="connsiteY38" fmla="*/ 1252537 h 1352526"/>
                <a:gd name="connsiteX39" fmla="*/ 80963 w 578644"/>
                <a:gd name="connsiteY39" fmla="*/ 1054893 h 1352526"/>
                <a:gd name="connsiteX40" fmla="*/ 164306 w 578644"/>
                <a:gd name="connsiteY40" fmla="*/ 835818 h 1352526"/>
                <a:gd name="connsiteX0" fmla="*/ 164306 w 578644"/>
                <a:gd name="connsiteY0" fmla="*/ 835818 h 1352526"/>
                <a:gd name="connsiteX1" fmla="*/ 216694 w 578644"/>
                <a:gd name="connsiteY1" fmla="*/ 690562 h 1352526"/>
                <a:gd name="connsiteX2" fmla="*/ 247650 w 578644"/>
                <a:gd name="connsiteY2" fmla="*/ 550068 h 1352526"/>
                <a:gd name="connsiteX3" fmla="*/ 266700 w 578644"/>
                <a:gd name="connsiteY3" fmla="*/ 495300 h 1352526"/>
                <a:gd name="connsiteX4" fmla="*/ 288131 w 578644"/>
                <a:gd name="connsiteY4" fmla="*/ 421481 h 1352526"/>
                <a:gd name="connsiteX5" fmla="*/ 307181 w 578644"/>
                <a:gd name="connsiteY5" fmla="*/ 335756 h 1352526"/>
                <a:gd name="connsiteX6" fmla="*/ 314325 w 578644"/>
                <a:gd name="connsiteY6" fmla="*/ 278606 h 1352526"/>
                <a:gd name="connsiteX7" fmla="*/ 316706 w 578644"/>
                <a:gd name="connsiteY7" fmla="*/ 228600 h 1352526"/>
                <a:gd name="connsiteX8" fmla="*/ 316706 w 578644"/>
                <a:gd name="connsiteY8" fmla="*/ 185737 h 1352526"/>
                <a:gd name="connsiteX9" fmla="*/ 311944 w 578644"/>
                <a:gd name="connsiteY9" fmla="*/ 159543 h 1352526"/>
                <a:gd name="connsiteX10" fmla="*/ 302419 w 578644"/>
                <a:gd name="connsiteY10" fmla="*/ 140493 h 1352526"/>
                <a:gd name="connsiteX11" fmla="*/ 278606 w 578644"/>
                <a:gd name="connsiteY11" fmla="*/ 109537 h 1352526"/>
                <a:gd name="connsiteX12" fmla="*/ 257175 w 578644"/>
                <a:gd name="connsiteY12" fmla="*/ 90487 h 1352526"/>
                <a:gd name="connsiteX13" fmla="*/ 200025 w 578644"/>
                <a:gd name="connsiteY13" fmla="*/ 47625 h 1352526"/>
                <a:gd name="connsiteX14" fmla="*/ 383381 w 578644"/>
                <a:gd name="connsiteY14" fmla="*/ 0 h 1352526"/>
                <a:gd name="connsiteX15" fmla="*/ 459581 w 578644"/>
                <a:gd name="connsiteY15" fmla="*/ 66675 h 1352526"/>
                <a:gd name="connsiteX16" fmla="*/ 497681 w 578644"/>
                <a:gd name="connsiteY16" fmla="*/ 100012 h 1352526"/>
                <a:gd name="connsiteX17" fmla="*/ 535781 w 578644"/>
                <a:gd name="connsiteY17" fmla="*/ 138112 h 1352526"/>
                <a:gd name="connsiteX18" fmla="*/ 559594 w 578644"/>
                <a:gd name="connsiteY18" fmla="*/ 166687 h 1352526"/>
                <a:gd name="connsiteX19" fmla="*/ 573881 w 578644"/>
                <a:gd name="connsiteY19" fmla="*/ 190500 h 1352526"/>
                <a:gd name="connsiteX20" fmla="*/ 578644 w 578644"/>
                <a:gd name="connsiteY20" fmla="*/ 209550 h 1352526"/>
                <a:gd name="connsiteX21" fmla="*/ 578644 w 578644"/>
                <a:gd name="connsiteY21" fmla="*/ 228600 h 1352526"/>
                <a:gd name="connsiteX22" fmla="*/ 571500 w 578644"/>
                <a:gd name="connsiteY22" fmla="*/ 247650 h 1352526"/>
                <a:gd name="connsiteX23" fmla="*/ 557213 w 578644"/>
                <a:gd name="connsiteY23" fmla="*/ 266700 h 1352526"/>
                <a:gd name="connsiteX24" fmla="*/ 542925 w 578644"/>
                <a:gd name="connsiteY24" fmla="*/ 276225 h 1352526"/>
                <a:gd name="connsiteX25" fmla="*/ 514350 w 578644"/>
                <a:gd name="connsiteY25" fmla="*/ 295275 h 1352526"/>
                <a:gd name="connsiteX26" fmla="*/ 502444 w 578644"/>
                <a:gd name="connsiteY26" fmla="*/ 311943 h 1352526"/>
                <a:gd name="connsiteX27" fmla="*/ 488156 w 578644"/>
                <a:gd name="connsiteY27" fmla="*/ 350043 h 1352526"/>
                <a:gd name="connsiteX28" fmla="*/ 471488 w 578644"/>
                <a:gd name="connsiteY28" fmla="*/ 411956 h 1352526"/>
                <a:gd name="connsiteX29" fmla="*/ 457200 w 578644"/>
                <a:gd name="connsiteY29" fmla="*/ 495300 h 1352526"/>
                <a:gd name="connsiteX30" fmla="*/ 452438 w 578644"/>
                <a:gd name="connsiteY30" fmla="*/ 542925 h 1352526"/>
                <a:gd name="connsiteX31" fmla="*/ 411956 w 578644"/>
                <a:gd name="connsiteY31" fmla="*/ 702468 h 1352526"/>
                <a:gd name="connsiteX32" fmla="*/ 354806 w 578644"/>
                <a:gd name="connsiteY32" fmla="*/ 842962 h 1352526"/>
                <a:gd name="connsiteX33" fmla="*/ 285750 w 578644"/>
                <a:gd name="connsiteY33" fmla="*/ 1009650 h 1352526"/>
                <a:gd name="connsiteX34" fmla="*/ 223838 w 578644"/>
                <a:gd name="connsiteY34" fmla="*/ 1154906 h 1352526"/>
                <a:gd name="connsiteX35" fmla="*/ 176213 w 578644"/>
                <a:gd name="connsiteY35" fmla="*/ 1281112 h 1352526"/>
                <a:gd name="connsiteX36" fmla="*/ 123620 w 578644"/>
                <a:gd name="connsiteY36" fmla="*/ 1352526 h 1352526"/>
                <a:gd name="connsiteX37" fmla="*/ 83230 w 578644"/>
                <a:gd name="connsiteY37" fmla="*/ 1323975 h 1352526"/>
                <a:gd name="connsiteX38" fmla="*/ 0 w 578644"/>
                <a:gd name="connsiteY38" fmla="*/ 1252537 h 1352526"/>
                <a:gd name="connsiteX39" fmla="*/ 0 w 578644"/>
                <a:gd name="connsiteY39" fmla="*/ 1252537 h 1352526"/>
                <a:gd name="connsiteX40" fmla="*/ 80963 w 578644"/>
                <a:gd name="connsiteY40" fmla="*/ 1054893 h 1352526"/>
                <a:gd name="connsiteX41" fmla="*/ 164306 w 578644"/>
                <a:gd name="connsiteY41" fmla="*/ 835818 h 1352526"/>
                <a:gd name="connsiteX0" fmla="*/ 209523 w 623861"/>
                <a:gd name="connsiteY0" fmla="*/ 835818 h 1385864"/>
                <a:gd name="connsiteX1" fmla="*/ 261911 w 623861"/>
                <a:gd name="connsiteY1" fmla="*/ 690562 h 1385864"/>
                <a:gd name="connsiteX2" fmla="*/ 292867 w 623861"/>
                <a:gd name="connsiteY2" fmla="*/ 550068 h 1385864"/>
                <a:gd name="connsiteX3" fmla="*/ 311917 w 623861"/>
                <a:gd name="connsiteY3" fmla="*/ 495300 h 1385864"/>
                <a:gd name="connsiteX4" fmla="*/ 333348 w 623861"/>
                <a:gd name="connsiteY4" fmla="*/ 421481 h 1385864"/>
                <a:gd name="connsiteX5" fmla="*/ 352398 w 623861"/>
                <a:gd name="connsiteY5" fmla="*/ 335756 h 1385864"/>
                <a:gd name="connsiteX6" fmla="*/ 359542 w 623861"/>
                <a:gd name="connsiteY6" fmla="*/ 278606 h 1385864"/>
                <a:gd name="connsiteX7" fmla="*/ 361923 w 623861"/>
                <a:gd name="connsiteY7" fmla="*/ 228600 h 1385864"/>
                <a:gd name="connsiteX8" fmla="*/ 361923 w 623861"/>
                <a:gd name="connsiteY8" fmla="*/ 185737 h 1385864"/>
                <a:gd name="connsiteX9" fmla="*/ 357161 w 623861"/>
                <a:gd name="connsiteY9" fmla="*/ 159543 h 1385864"/>
                <a:gd name="connsiteX10" fmla="*/ 347636 w 623861"/>
                <a:gd name="connsiteY10" fmla="*/ 140493 h 1385864"/>
                <a:gd name="connsiteX11" fmla="*/ 323823 w 623861"/>
                <a:gd name="connsiteY11" fmla="*/ 109537 h 1385864"/>
                <a:gd name="connsiteX12" fmla="*/ 302392 w 623861"/>
                <a:gd name="connsiteY12" fmla="*/ 90487 h 1385864"/>
                <a:gd name="connsiteX13" fmla="*/ 245242 w 623861"/>
                <a:gd name="connsiteY13" fmla="*/ 47625 h 1385864"/>
                <a:gd name="connsiteX14" fmla="*/ 428598 w 623861"/>
                <a:gd name="connsiteY14" fmla="*/ 0 h 1385864"/>
                <a:gd name="connsiteX15" fmla="*/ 504798 w 623861"/>
                <a:gd name="connsiteY15" fmla="*/ 66675 h 1385864"/>
                <a:gd name="connsiteX16" fmla="*/ 542898 w 623861"/>
                <a:gd name="connsiteY16" fmla="*/ 100012 h 1385864"/>
                <a:gd name="connsiteX17" fmla="*/ 580998 w 623861"/>
                <a:gd name="connsiteY17" fmla="*/ 138112 h 1385864"/>
                <a:gd name="connsiteX18" fmla="*/ 604811 w 623861"/>
                <a:gd name="connsiteY18" fmla="*/ 166687 h 1385864"/>
                <a:gd name="connsiteX19" fmla="*/ 619098 w 623861"/>
                <a:gd name="connsiteY19" fmla="*/ 190500 h 1385864"/>
                <a:gd name="connsiteX20" fmla="*/ 623861 w 623861"/>
                <a:gd name="connsiteY20" fmla="*/ 209550 h 1385864"/>
                <a:gd name="connsiteX21" fmla="*/ 623861 w 623861"/>
                <a:gd name="connsiteY21" fmla="*/ 228600 h 1385864"/>
                <a:gd name="connsiteX22" fmla="*/ 616717 w 623861"/>
                <a:gd name="connsiteY22" fmla="*/ 247650 h 1385864"/>
                <a:gd name="connsiteX23" fmla="*/ 602430 w 623861"/>
                <a:gd name="connsiteY23" fmla="*/ 266700 h 1385864"/>
                <a:gd name="connsiteX24" fmla="*/ 588142 w 623861"/>
                <a:gd name="connsiteY24" fmla="*/ 276225 h 1385864"/>
                <a:gd name="connsiteX25" fmla="*/ 559567 w 623861"/>
                <a:gd name="connsiteY25" fmla="*/ 295275 h 1385864"/>
                <a:gd name="connsiteX26" fmla="*/ 547661 w 623861"/>
                <a:gd name="connsiteY26" fmla="*/ 311943 h 1385864"/>
                <a:gd name="connsiteX27" fmla="*/ 533373 w 623861"/>
                <a:gd name="connsiteY27" fmla="*/ 350043 h 1385864"/>
                <a:gd name="connsiteX28" fmla="*/ 516705 w 623861"/>
                <a:gd name="connsiteY28" fmla="*/ 411956 h 1385864"/>
                <a:gd name="connsiteX29" fmla="*/ 502417 w 623861"/>
                <a:gd name="connsiteY29" fmla="*/ 495300 h 1385864"/>
                <a:gd name="connsiteX30" fmla="*/ 497655 w 623861"/>
                <a:gd name="connsiteY30" fmla="*/ 542925 h 1385864"/>
                <a:gd name="connsiteX31" fmla="*/ 457173 w 623861"/>
                <a:gd name="connsiteY31" fmla="*/ 702468 h 1385864"/>
                <a:gd name="connsiteX32" fmla="*/ 400023 w 623861"/>
                <a:gd name="connsiteY32" fmla="*/ 842962 h 1385864"/>
                <a:gd name="connsiteX33" fmla="*/ 330967 w 623861"/>
                <a:gd name="connsiteY33" fmla="*/ 1009650 h 1385864"/>
                <a:gd name="connsiteX34" fmla="*/ 269055 w 623861"/>
                <a:gd name="connsiteY34" fmla="*/ 1154906 h 1385864"/>
                <a:gd name="connsiteX35" fmla="*/ 221430 w 623861"/>
                <a:gd name="connsiteY35" fmla="*/ 1281112 h 1385864"/>
                <a:gd name="connsiteX36" fmla="*/ 168837 w 623861"/>
                <a:gd name="connsiteY36" fmla="*/ 1352526 h 1385864"/>
                <a:gd name="connsiteX37" fmla="*/ 128447 w 623861"/>
                <a:gd name="connsiteY37" fmla="*/ 1323975 h 1385864"/>
                <a:gd name="connsiteX38" fmla="*/ 0 w 623861"/>
                <a:gd name="connsiteY38" fmla="*/ 1385864 h 1385864"/>
                <a:gd name="connsiteX39" fmla="*/ 45217 w 623861"/>
                <a:gd name="connsiteY39" fmla="*/ 1252537 h 1385864"/>
                <a:gd name="connsiteX40" fmla="*/ 45217 w 623861"/>
                <a:gd name="connsiteY40" fmla="*/ 1252537 h 1385864"/>
                <a:gd name="connsiteX41" fmla="*/ 126180 w 623861"/>
                <a:gd name="connsiteY41" fmla="*/ 1054893 h 1385864"/>
                <a:gd name="connsiteX42" fmla="*/ 209523 w 623861"/>
                <a:gd name="connsiteY42" fmla="*/ 835818 h 1385864"/>
                <a:gd name="connsiteX0" fmla="*/ 209523 w 623861"/>
                <a:gd name="connsiteY0" fmla="*/ 835818 h 1385864"/>
                <a:gd name="connsiteX1" fmla="*/ 261911 w 623861"/>
                <a:gd name="connsiteY1" fmla="*/ 690562 h 1385864"/>
                <a:gd name="connsiteX2" fmla="*/ 292867 w 623861"/>
                <a:gd name="connsiteY2" fmla="*/ 550068 h 1385864"/>
                <a:gd name="connsiteX3" fmla="*/ 311917 w 623861"/>
                <a:gd name="connsiteY3" fmla="*/ 495300 h 1385864"/>
                <a:gd name="connsiteX4" fmla="*/ 333348 w 623861"/>
                <a:gd name="connsiteY4" fmla="*/ 421481 h 1385864"/>
                <a:gd name="connsiteX5" fmla="*/ 352398 w 623861"/>
                <a:gd name="connsiteY5" fmla="*/ 335756 h 1385864"/>
                <a:gd name="connsiteX6" fmla="*/ 359542 w 623861"/>
                <a:gd name="connsiteY6" fmla="*/ 278606 h 1385864"/>
                <a:gd name="connsiteX7" fmla="*/ 361923 w 623861"/>
                <a:gd name="connsiteY7" fmla="*/ 228600 h 1385864"/>
                <a:gd name="connsiteX8" fmla="*/ 361923 w 623861"/>
                <a:gd name="connsiteY8" fmla="*/ 185737 h 1385864"/>
                <a:gd name="connsiteX9" fmla="*/ 357161 w 623861"/>
                <a:gd name="connsiteY9" fmla="*/ 159543 h 1385864"/>
                <a:gd name="connsiteX10" fmla="*/ 347636 w 623861"/>
                <a:gd name="connsiteY10" fmla="*/ 140493 h 1385864"/>
                <a:gd name="connsiteX11" fmla="*/ 323823 w 623861"/>
                <a:gd name="connsiteY11" fmla="*/ 109537 h 1385864"/>
                <a:gd name="connsiteX12" fmla="*/ 302392 w 623861"/>
                <a:gd name="connsiteY12" fmla="*/ 90487 h 1385864"/>
                <a:gd name="connsiteX13" fmla="*/ 245242 w 623861"/>
                <a:gd name="connsiteY13" fmla="*/ 47625 h 1385864"/>
                <a:gd name="connsiteX14" fmla="*/ 428598 w 623861"/>
                <a:gd name="connsiteY14" fmla="*/ 0 h 1385864"/>
                <a:gd name="connsiteX15" fmla="*/ 504798 w 623861"/>
                <a:gd name="connsiteY15" fmla="*/ 66675 h 1385864"/>
                <a:gd name="connsiteX16" fmla="*/ 542898 w 623861"/>
                <a:gd name="connsiteY16" fmla="*/ 100012 h 1385864"/>
                <a:gd name="connsiteX17" fmla="*/ 580998 w 623861"/>
                <a:gd name="connsiteY17" fmla="*/ 138112 h 1385864"/>
                <a:gd name="connsiteX18" fmla="*/ 604811 w 623861"/>
                <a:gd name="connsiteY18" fmla="*/ 166687 h 1385864"/>
                <a:gd name="connsiteX19" fmla="*/ 619098 w 623861"/>
                <a:gd name="connsiteY19" fmla="*/ 190500 h 1385864"/>
                <a:gd name="connsiteX20" fmla="*/ 623861 w 623861"/>
                <a:gd name="connsiteY20" fmla="*/ 209550 h 1385864"/>
                <a:gd name="connsiteX21" fmla="*/ 623861 w 623861"/>
                <a:gd name="connsiteY21" fmla="*/ 228600 h 1385864"/>
                <a:gd name="connsiteX22" fmla="*/ 616717 w 623861"/>
                <a:gd name="connsiteY22" fmla="*/ 247650 h 1385864"/>
                <a:gd name="connsiteX23" fmla="*/ 602430 w 623861"/>
                <a:gd name="connsiteY23" fmla="*/ 266700 h 1385864"/>
                <a:gd name="connsiteX24" fmla="*/ 588142 w 623861"/>
                <a:gd name="connsiteY24" fmla="*/ 276225 h 1385864"/>
                <a:gd name="connsiteX25" fmla="*/ 559567 w 623861"/>
                <a:gd name="connsiteY25" fmla="*/ 295275 h 1385864"/>
                <a:gd name="connsiteX26" fmla="*/ 547661 w 623861"/>
                <a:gd name="connsiteY26" fmla="*/ 311943 h 1385864"/>
                <a:gd name="connsiteX27" fmla="*/ 533373 w 623861"/>
                <a:gd name="connsiteY27" fmla="*/ 350043 h 1385864"/>
                <a:gd name="connsiteX28" fmla="*/ 516705 w 623861"/>
                <a:gd name="connsiteY28" fmla="*/ 411956 h 1385864"/>
                <a:gd name="connsiteX29" fmla="*/ 502417 w 623861"/>
                <a:gd name="connsiteY29" fmla="*/ 495300 h 1385864"/>
                <a:gd name="connsiteX30" fmla="*/ 497655 w 623861"/>
                <a:gd name="connsiteY30" fmla="*/ 542925 h 1385864"/>
                <a:gd name="connsiteX31" fmla="*/ 457173 w 623861"/>
                <a:gd name="connsiteY31" fmla="*/ 702468 h 1385864"/>
                <a:gd name="connsiteX32" fmla="*/ 400023 w 623861"/>
                <a:gd name="connsiteY32" fmla="*/ 842962 h 1385864"/>
                <a:gd name="connsiteX33" fmla="*/ 330967 w 623861"/>
                <a:gd name="connsiteY33" fmla="*/ 1009650 h 1385864"/>
                <a:gd name="connsiteX34" fmla="*/ 269055 w 623861"/>
                <a:gd name="connsiteY34" fmla="*/ 1154906 h 1385864"/>
                <a:gd name="connsiteX35" fmla="*/ 221430 w 623861"/>
                <a:gd name="connsiteY35" fmla="*/ 1281112 h 1385864"/>
                <a:gd name="connsiteX36" fmla="*/ 168837 w 623861"/>
                <a:gd name="connsiteY36" fmla="*/ 1352526 h 1385864"/>
                <a:gd name="connsiteX37" fmla="*/ 128447 w 623861"/>
                <a:gd name="connsiteY37" fmla="*/ 1323975 h 1385864"/>
                <a:gd name="connsiteX38" fmla="*/ 0 w 623861"/>
                <a:gd name="connsiteY38" fmla="*/ 1385864 h 1385864"/>
                <a:gd name="connsiteX39" fmla="*/ 26194 w 623861"/>
                <a:gd name="connsiteY39" fmla="*/ 1304925 h 1385864"/>
                <a:gd name="connsiteX40" fmla="*/ 45217 w 623861"/>
                <a:gd name="connsiteY40" fmla="*/ 1252537 h 1385864"/>
                <a:gd name="connsiteX41" fmla="*/ 45217 w 623861"/>
                <a:gd name="connsiteY41" fmla="*/ 1252537 h 1385864"/>
                <a:gd name="connsiteX42" fmla="*/ 126180 w 623861"/>
                <a:gd name="connsiteY42" fmla="*/ 1054893 h 1385864"/>
                <a:gd name="connsiteX43" fmla="*/ 209523 w 623861"/>
                <a:gd name="connsiteY43" fmla="*/ 835818 h 1385864"/>
                <a:gd name="connsiteX0" fmla="*/ 183329 w 597667"/>
                <a:gd name="connsiteY0" fmla="*/ 835818 h 1352526"/>
                <a:gd name="connsiteX1" fmla="*/ 235717 w 597667"/>
                <a:gd name="connsiteY1" fmla="*/ 690562 h 1352526"/>
                <a:gd name="connsiteX2" fmla="*/ 266673 w 597667"/>
                <a:gd name="connsiteY2" fmla="*/ 550068 h 1352526"/>
                <a:gd name="connsiteX3" fmla="*/ 285723 w 597667"/>
                <a:gd name="connsiteY3" fmla="*/ 495300 h 1352526"/>
                <a:gd name="connsiteX4" fmla="*/ 307154 w 597667"/>
                <a:gd name="connsiteY4" fmla="*/ 421481 h 1352526"/>
                <a:gd name="connsiteX5" fmla="*/ 326204 w 597667"/>
                <a:gd name="connsiteY5" fmla="*/ 335756 h 1352526"/>
                <a:gd name="connsiteX6" fmla="*/ 333348 w 597667"/>
                <a:gd name="connsiteY6" fmla="*/ 278606 h 1352526"/>
                <a:gd name="connsiteX7" fmla="*/ 335729 w 597667"/>
                <a:gd name="connsiteY7" fmla="*/ 228600 h 1352526"/>
                <a:gd name="connsiteX8" fmla="*/ 335729 w 597667"/>
                <a:gd name="connsiteY8" fmla="*/ 185737 h 1352526"/>
                <a:gd name="connsiteX9" fmla="*/ 330967 w 597667"/>
                <a:gd name="connsiteY9" fmla="*/ 159543 h 1352526"/>
                <a:gd name="connsiteX10" fmla="*/ 321442 w 597667"/>
                <a:gd name="connsiteY10" fmla="*/ 140493 h 1352526"/>
                <a:gd name="connsiteX11" fmla="*/ 297629 w 597667"/>
                <a:gd name="connsiteY11" fmla="*/ 109537 h 1352526"/>
                <a:gd name="connsiteX12" fmla="*/ 276198 w 597667"/>
                <a:gd name="connsiteY12" fmla="*/ 90487 h 1352526"/>
                <a:gd name="connsiteX13" fmla="*/ 219048 w 597667"/>
                <a:gd name="connsiteY13" fmla="*/ 47625 h 1352526"/>
                <a:gd name="connsiteX14" fmla="*/ 402404 w 597667"/>
                <a:gd name="connsiteY14" fmla="*/ 0 h 1352526"/>
                <a:gd name="connsiteX15" fmla="*/ 478604 w 597667"/>
                <a:gd name="connsiteY15" fmla="*/ 66675 h 1352526"/>
                <a:gd name="connsiteX16" fmla="*/ 516704 w 597667"/>
                <a:gd name="connsiteY16" fmla="*/ 100012 h 1352526"/>
                <a:gd name="connsiteX17" fmla="*/ 554804 w 597667"/>
                <a:gd name="connsiteY17" fmla="*/ 138112 h 1352526"/>
                <a:gd name="connsiteX18" fmla="*/ 578617 w 597667"/>
                <a:gd name="connsiteY18" fmla="*/ 166687 h 1352526"/>
                <a:gd name="connsiteX19" fmla="*/ 592904 w 597667"/>
                <a:gd name="connsiteY19" fmla="*/ 190500 h 1352526"/>
                <a:gd name="connsiteX20" fmla="*/ 597667 w 597667"/>
                <a:gd name="connsiteY20" fmla="*/ 209550 h 1352526"/>
                <a:gd name="connsiteX21" fmla="*/ 597667 w 597667"/>
                <a:gd name="connsiteY21" fmla="*/ 228600 h 1352526"/>
                <a:gd name="connsiteX22" fmla="*/ 590523 w 597667"/>
                <a:gd name="connsiteY22" fmla="*/ 247650 h 1352526"/>
                <a:gd name="connsiteX23" fmla="*/ 576236 w 597667"/>
                <a:gd name="connsiteY23" fmla="*/ 266700 h 1352526"/>
                <a:gd name="connsiteX24" fmla="*/ 561948 w 597667"/>
                <a:gd name="connsiteY24" fmla="*/ 276225 h 1352526"/>
                <a:gd name="connsiteX25" fmla="*/ 533373 w 597667"/>
                <a:gd name="connsiteY25" fmla="*/ 295275 h 1352526"/>
                <a:gd name="connsiteX26" fmla="*/ 521467 w 597667"/>
                <a:gd name="connsiteY26" fmla="*/ 311943 h 1352526"/>
                <a:gd name="connsiteX27" fmla="*/ 507179 w 597667"/>
                <a:gd name="connsiteY27" fmla="*/ 350043 h 1352526"/>
                <a:gd name="connsiteX28" fmla="*/ 490511 w 597667"/>
                <a:gd name="connsiteY28" fmla="*/ 411956 h 1352526"/>
                <a:gd name="connsiteX29" fmla="*/ 476223 w 597667"/>
                <a:gd name="connsiteY29" fmla="*/ 495300 h 1352526"/>
                <a:gd name="connsiteX30" fmla="*/ 471461 w 597667"/>
                <a:gd name="connsiteY30" fmla="*/ 542925 h 1352526"/>
                <a:gd name="connsiteX31" fmla="*/ 430979 w 597667"/>
                <a:gd name="connsiteY31" fmla="*/ 702468 h 1352526"/>
                <a:gd name="connsiteX32" fmla="*/ 373829 w 597667"/>
                <a:gd name="connsiteY32" fmla="*/ 842962 h 1352526"/>
                <a:gd name="connsiteX33" fmla="*/ 304773 w 597667"/>
                <a:gd name="connsiteY33" fmla="*/ 1009650 h 1352526"/>
                <a:gd name="connsiteX34" fmla="*/ 242861 w 597667"/>
                <a:gd name="connsiteY34" fmla="*/ 1154906 h 1352526"/>
                <a:gd name="connsiteX35" fmla="*/ 195236 w 597667"/>
                <a:gd name="connsiteY35" fmla="*/ 1281112 h 1352526"/>
                <a:gd name="connsiteX36" fmla="*/ 142643 w 597667"/>
                <a:gd name="connsiteY36" fmla="*/ 1352526 h 1352526"/>
                <a:gd name="connsiteX37" fmla="*/ 102253 w 597667"/>
                <a:gd name="connsiteY37" fmla="*/ 1323975 h 1352526"/>
                <a:gd name="connsiteX38" fmla="*/ 0 w 597667"/>
                <a:gd name="connsiteY38" fmla="*/ 1304925 h 1352526"/>
                <a:gd name="connsiteX39" fmla="*/ 19023 w 597667"/>
                <a:gd name="connsiteY39" fmla="*/ 1252537 h 1352526"/>
                <a:gd name="connsiteX40" fmla="*/ 19023 w 597667"/>
                <a:gd name="connsiteY40" fmla="*/ 1252537 h 1352526"/>
                <a:gd name="connsiteX41" fmla="*/ 99986 w 597667"/>
                <a:gd name="connsiteY41" fmla="*/ 1054893 h 1352526"/>
                <a:gd name="connsiteX42" fmla="*/ 183329 w 597667"/>
                <a:gd name="connsiteY42" fmla="*/ 835818 h 1352526"/>
                <a:gd name="connsiteX0" fmla="*/ 183329 w 597667"/>
                <a:gd name="connsiteY0" fmla="*/ 835818 h 1352526"/>
                <a:gd name="connsiteX1" fmla="*/ 235717 w 597667"/>
                <a:gd name="connsiteY1" fmla="*/ 690562 h 1352526"/>
                <a:gd name="connsiteX2" fmla="*/ 266673 w 597667"/>
                <a:gd name="connsiteY2" fmla="*/ 550068 h 1352526"/>
                <a:gd name="connsiteX3" fmla="*/ 285723 w 597667"/>
                <a:gd name="connsiteY3" fmla="*/ 495300 h 1352526"/>
                <a:gd name="connsiteX4" fmla="*/ 307154 w 597667"/>
                <a:gd name="connsiteY4" fmla="*/ 421481 h 1352526"/>
                <a:gd name="connsiteX5" fmla="*/ 326204 w 597667"/>
                <a:gd name="connsiteY5" fmla="*/ 335756 h 1352526"/>
                <a:gd name="connsiteX6" fmla="*/ 333348 w 597667"/>
                <a:gd name="connsiteY6" fmla="*/ 278606 h 1352526"/>
                <a:gd name="connsiteX7" fmla="*/ 335729 w 597667"/>
                <a:gd name="connsiteY7" fmla="*/ 228600 h 1352526"/>
                <a:gd name="connsiteX8" fmla="*/ 335729 w 597667"/>
                <a:gd name="connsiteY8" fmla="*/ 185737 h 1352526"/>
                <a:gd name="connsiteX9" fmla="*/ 330967 w 597667"/>
                <a:gd name="connsiteY9" fmla="*/ 159543 h 1352526"/>
                <a:gd name="connsiteX10" fmla="*/ 321442 w 597667"/>
                <a:gd name="connsiteY10" fmla="*/ 140493 h 1352526"/>
                <a:gd name="connsiteX11" fmla="*/ 297629 w 597667"/>
                <a:gd name="connsiteY11" fmla="*/ 109537 h 1352526"/>
                <a:gd name="connsiteX12" fmla="*/ 276198 w 597667"/>
                <a:gd name="connsiteY12" fmla="*/ 90487 h 1352526"/>
                <a:gd name="connsiteX13" fmla="*/ 219048 w 597667"/>
                <a:gd name="connsiteY13" fmla="*/ 47625 h 1352526"/>
                <a:gd name="connsiteX14" fmla="*/ 402404 w 597667"/>
                <a:gd name="connsiteY14" fmla="*/ 0 h 1352526"/>
                <a:gd name="connsiteX15" fmla="*/ 478604 w 597667"/>
                <a:gd name="connsiteY15" fmla="*/ 66675 h 1352526"/>
                <a:gd name="connsiteX16" fmla="*/ 516704 w 597667"/>
                <a:gd name="connsiteY16" fmla="*/ 100012 h 1352526"/>
                <a:gd name="connsiteX17" fmla="*/ 554804 w 597667"/>
                <a:gd name="connsiteY17" fmla="*/ 138112 h 1352526"/>
                <a:gd name="connsiteX18" fmla="*/ 578617 w 597667"/>
                <a:gd name="connsiteY18" fmla="*/ 166687 h 1352526"/>
                <a:gd name="connsiteX19" fmla="*/ 592904 w 597667"/>
                <a:gd name="connsiteY19" fmla="*/ 190500 h 1352526"/>
                <a:gd name="connsiteX20" fmla="*/ 597667 w 597667"/>
                <a:gd name="connsiteY20" fmla="*/ 209550 h 1352526"/>
                <a:gd name="connsiteX21" fmla="*/ 597667 w 597667"/>
                <a:gd name="connsiteY21" fmla="*/ 228600 h 1352526"/>
                <a:gd name="connsiteX22" fmla="*/ 590523 w 597667"/>
                <a:gd name="connsiteY22" fmla="*/ 247650 h 1352526"/>
                <a:gd name="connsiteX23" fmla="*/ 576236 w 597667"/>
                <a:gd name="connsiteY23" fmla="*/ 266700 h 1352526"/>
                <a:gd name="connsiteX24" fmla="*/ 561948 w 597667"/>
                <a:gd name="connsiteY24" fmla="*/ 276225 h 1352526"/>
                <a:gd name="connsiteX25" fmla="*/ 533373 w 597667"/>
                <a:gd name="connsiteY25" fmla="*/ 295275 h 1352526"/>
                <a:gd name="connsiteX26" fmla="*/ 521467 w 597667"/>
                <a:gd name="connsiteY26" fmla="*/ 311943 h 1352526"/>
                <a:gd name="connsiteX27" fmla="*/ 507179 w 597667"/>
                <a:gd name="connsiteY27" fmla="*/ 350043 h 1352526"/>
                <a:gd name="connsiteX28" fmla="*/ 490511 w 597667"/>
                <a:gd name="connsiteY28" fmla="*/ 411956 h 1352526"/>
                <a:gd name="connsiteX29" fmla="*/ 476223 w 597667"/>
                <a:gd name="connsiteY29" fmla="*/ 495300 h 1352526"/>
                <a:gd name="connsiteX30" fmla="*/ 471461 w 597667"/>
                <a:gd name="connsiteY30" fmla="*/ 542925 h 1352526"/>
                <a:gd name="connsiteX31" fmla="*/ 430979 w 597667"/>
                <a:gd name="connsiteY31" fmla="*/ 702468 h 1352526"/>
                <a:gd name="connsiteX32" fmla="*/ 373829 w 597667"/>
                <a:gd name="connsiteY32" fmla="*/ 842962 h 1352526"/>
                <a:gd name="connsiteX33" fmla="*/ 304773 w 597667"/>
                <a:gd name="connsiteY33" fmla="*/ 1009650 h 1352526"/>
                <a:gd name="connsiteX34" fmla="*/ 242861 w 597667"/>
                <a:gd name="connsiteY34" fmla="*/ 1154906 h 1352526"/>
                <a:gd name="connsiteX35" fmla="*/ 195236 w 597667"/>
                <a:gd name="connsiteY35" fmla="*/ 1281112 h 1352526"/>
                <a:gd name="connsiteX36" fmla="*/ 142643 w 597667"/>
                <a:gd name="connsiteY36" fmla="*/ 1352526 h 1352526"/>
                <a:gd name="connsiteX37" fmla="*/ 0 w 597667"/>
                <a:gd name="connsiteY37" fmla="*/ 1304925 h 1352526"/>
                <a:gd name="connsiteX38" fmla="*/ 19023 w 597667"/>
                <a:gd name="connsiteY38" fmla="*/ 1252537 h 1352526"/>
                <a:gd name="connsiteX39" fmla="*/ 19023 w 597667"/>
                <a:gd name="connsiteY39" fmla="*/ 1252537 h 1352526"/>
                <a:gd name="connsiteX40" fmla="*/ 99986 w 597667"/>
                <a:gd name="connsiteY40" fmla="*/ 1054893 h 1352526"/>
                <a:gd name="connsiteX41" fmla="*/ 183329 w 597667"/>
                <a:gd name="connsiteY41" fmla="*/ 835818 h 1352526"/>
                <a:gd name="connsiteX0" fmla="*/ 183329 w 597667"/>
                <a:gd name="connsiteY0" fmla="*/ 835818 h 1423940"/>
                <a:gd name="connsiteX1" fmla="*/ 235717 w 597667"/>
                <a:gd name="connsiteY1" fmla="*/ 690562 h 1423940"/>
                <a:gd name="connsiteX2" fmla="*/ 266673 w 597667"/>
                <a:gd name="connsiteY2" fmla="*/ 550068 h 1423940"/>
                <a:gd name="connsiteX3" fmla="*/ 285723 w 597667"/>
                <a:gd name="connsiteY3" fmla="*/ 495300 h 1423940"/>
                <a:gd name="connsiteX4" fmla="*/ 307154 w 597667"/>
                <a:gd name="connsiteY4" fmla="*/ 421481 h 1423940"/>
                <a:gd name="connsiteX5" fmla="*/ 326204 w 597667"/>
                <a:gd name="connsiteY5" fmla="*/ 335756 h 1423940"/>
                <a:gd name="connsiteX6" fmla="*/ 333348 w 597667"/>
                <a:gd name="connsiteY6" fmla="*/ 278606 h 1423940"/>
                <a:gd name="connsiteX7" fmla="*/ 335729 w 597667"/>
                <a:gd name="connsiteY7" fmla="*/ 228600 h 1423940"/>
                <a:gd name="connsiteX8" fmla="*/ 335729 w 597667"/>
                <a:gd name="connsiteY8" fmla="*/ 185737 h 1423940"/>
                <a:gd name="connsiteX9" fmla="*/ 330967 w 597667"/>
                <a:gd name="connsiteY9" fmla="*/ 159543 h 1423940"/>
                <a:gd name="connsiteX10" fmla="*/ 321442 w 597667"/>
                <a:gd name="connsiteY10" fmla="*/ 140493 h 1423940"/>
                <a:gd name="connsiteX11" fmla="*/ 297629 w 597667"/>
                <a:gd name="connsiteY11" fmla="*/ 109537 h 1423940"/>
                <a:gd name="connsiteX12" fmla="*/ 276198 w 597667"/>
                <a:gd name="connsiteY12" fmla="*/ 90487 h 1423940"/>
                <a:gd name="connsiteX13" fmla="*/ 219048 w 597667"/>
                <a:gd name="connsiteY13" fmla="*/ 47625 h 1423940"/>
                <a:gd name="connsiteX14" fmla="*/ 402404 w 597667"/>
                <a:gd name="connsiteY14" fmla="*/ 0 h 1423940"/>
                <a:gd name="connsiteX15" fmla="*/ 478604 w 597667"/>
                <a:gd name="connsiteY15" fmla="*/ 66675 h 1423940"/>
                <a:gd name="connsiteX16" fmla="*/ 516704 w 597667"/>
                <a:gd name="connsiteY16" fmla="*/ 100012 h 1423940"/>
                <a:gd name="connsiteX17" fmla="*/ 554804 w 597667"/>
                <a:gd name="connsiteY17" fmla="*/ 138112 h 1423940"/>
                <a:gd name="connsiteX18" fmla="*/ 578617 w 597667"/>
                <a:gd name="connsiteY18" fmla="*/ 166687 h 1423940"/>
                <a:gd name="connsiteX19" fmla="*/ 592904 w 597667"/>
                <a:gd name="connsiteY19" fmla="*/ 190500 h 1423940"/>
                <a:gd name="connsiteX20" fmla="*/ 597667 w 597667"/>
                <a:gd name="connsiteY20" fmla="*/ 209550 h 1423940"/>
                <a:gd name="connsiteX21" fmla="*/ 597667 w 597667"/>
                <a:gd name="connsiteY21" fmla="*/ 228600 h 1423940"/>
                <a:gd name="connsiteX22" fmla="*/ 590523 w 597667"/>
                <a:gd name="connsiteY22" fmla="*/ 247650 h 1423940"/>
                <a:gd name="connsiteX23" fmla="*/ 576236 w 597667"/>
                <a:gd name="connsiteY23" fmla="*/ 266700 h 1423940"/>
                <a:gd name="connsiteX24" fmla="*/ 561948 w 597667"/>
                <a:gd name="connsiteY24" fmla="*/ 276225 h 1423940"/>
                <a:gd name="connsiteX25" fmla="*/ 533373 w 597667"/>
                <a:gd name="connsiteY25" fmla="*/ 295275 h 1423940"/>
                <a:gd name="connsiteX26" fmla="*/ 521467 w 597667"/>
                <a:gd name="connsiteY26" fmla="*/ 311943 h 1423940"/>
                <a:gd name="connsiteX27" fmla="*/ 507179 w 597667"/>
                <a:gd name="connsiteY27" fmla="*/ 350043 h 1423940"/>
                <a:gd name="connsiteX28" fmla="*/ 490511 w 597667"/>
                <a:gd name="connsiteY28" fmla="*/ 411956 h 1423940"/>
                <a:gd name="connsiteX29" fmla="*/ 476223 w 597667"/>
                <a:gd name="connsiteY29" fmla="*/ 495300 h 1423940"/>
                <a:gd name="connsiteX30" fmla="*/ 471461 w 597667"/>
                <a:gd name="connsiteY30" fmla="*/ 542925 h 1423940"/>
                <a:gd name="connsiteX31" fmla="*/ 430979 w 597667"/>
                <a:gd name="connsiteY31" fmla="*/ 702468 h 1423940"/>
                <a:gd name="connsiteX32" fmla="*/ 373829 w 597667"/>
                <a:gd name="connsiteY32" fmla="*/ 842962 h 1423940"/>
                <a:gd name="connsiteX33" fmla="*/ 304773 w 597667"/>
                <a:gd name="connsiteY33" fmla="*/ 1009650 h 1423940"/>
                <a:gd name="connsiteX34" fmla="*/ 242861 w 597667"/>
                <a:gd name="connsiteY34" fmla="*/ 1154906 h 1423940"/>
                <a:gd name="connsiteX35" fmla="*/ 195236 w 597667"/>
                <a:gd name="connsiteY35" fmla="*/ 1281112 h 1423940"/>
                <a:gd name="connsiteX36" fmla="*/ 142643 w 597667"/>
                <a:gd name="connsiteY36" fmla="*/ 1423940 h 1423940"/>
                <a:gd name="connsiteX37" fmla="*/ 0 w 597667"/>
                <a:gd name="connsiteY37" fmla="*/ 1304925 h 1423940"/>
                <a:gd name="connsiteX38" fmla="*/ 19023 w 597667"/>
                <a:gd name="connsiteY38" fmla="*/ 1252537 h 1423940"/>
                <a:gd name="connsiteX39" fmla="*/ 19023 w 597667"/>
                <a:gd name="connsiteY39" fmla="*/ 1252537 h 1423940"/>
                <a:gd name="connsiteX40" fmla="*/ 99986 w 597667"/>
                <a:gd name="connsiteY40" fmla="*/ 1054893 h 1423940"/>
                <a:gd name="connsiteX41" fmla="*/ 183329 w 597667"/>
                <a:gd name="connsiteY41" fmla="*/ 835818 h 1423940"/>
                <a:gd name="connsiteX0" fmla="*/ 183329 w 597667"/>
                <a:gd name="connsiteY0" fmla="*/ 835818 h 1423940"/>
                <a:gd name="connsiteX1" fmla="*/ 235717 w 597667"/>
                <a:gd name="connsiteY1" fmla="*/ 690562 h 1423940"/>
                <a:gd name="connsiteX2" fmla="*/ 266673 w 597667"/>
                <a:gd name="connsiteY2" fmla="*/ 550068 h 1423940"/>
                <a:gd name="connsiteX3" fmla="*/ 285723 w 597667"/>
                <a:gd name="connsiteY3" fmla="*/ 495300 h 1423940"/>
                <a:gd name="connsiteX4" fmla="*/ 307154 w 597667"/>
                <a:gd name="connsiteY4" fmla="*/ 421481 h 1423940"/>
                <a:gd name="connsiteX5" fmla="*/ 326204 w 597667"/>
                <a:gd name="connsiteY5" fmla="*/ 335756 h 1423940"/>
                <a:gd name="connsiteX6" fmla="*/ 333348 w 597667"/>
                <a:gd name="connsiteY6" fmla="*/ 278606 h 1423940"/>
                <a:gd name="connsiteX7" fmla="*/ 335729 w 597667"/>
                <a:gd name="connsiteY7" fmla="*/ 228600 h 1423940"/>
                <a:gd name="connsiteX8" fmla="*/ 335729 w 597667"/>
                <a:gd name="connsiteY8" fmla="*/ 185737 h 1423940"/>
                <a:gd name="connsiteX9" fmla="*/ 330967 w 597667"/>
                <a:gd name="connsiteY9" fmla="*/ 159543 h 1423940"/>
                <a:gd name="connsiteX10" fmla="*/ 321442 w 597667"/>
                <a:gd name="connsiteY10" fmla="*/ 140493 h 1423940"/>
                <a:gd name="connsiteX11" fmla="*/ 297629 w 597667"/>
                <a:gd name="connsiteY11" fmla="*/ 109537 h 1423940"/>
                <a:gd name="connsiteX12" fmla="*/ 276198 w 597667"/>
                <a:gd name="connsiteY12" fmla="*/ 90487 h 1423940"/>
                <a:gd name="connsiteX13" fmla="*/ 219048 w 597667"/>
                <a:gd name="connsiteY13" fmla="*/ 47625 h 1423940"/>
                <a:gd name="connsiteX14" fmla="*/ 402404 w 597667"/>
                <a:gd name="connsiteY14" fmla="*/ 0 h 1423940"/>
                <a:gd name="connsiteX15" fmla="*/ 478604 w 597667"/>
                <a:gd name="connsiteY15" fmla="*/ 66675 h 1423940"/>
                <a:gd name="connsiteX16" fmla="*/ 516704 w 597667"/>
                <a:gd name="connsiteY16" fmla="*/ 100012 h 1423940"/>
                <a:gd name="connsiteX17" fmla="*/ 554804 w 597667"/>
                <a:gd name="connsiteY17" fmla="*/ 138112 h 1423940"/>
                <a:gd name="connsiteX18" fmla="*/ 578617 w 597667"/>
                <a:gd name="connsiteY18" fmla="*/ 166687 h 1423940"/>
                <a:gd name="connsiteX19" fmla="*/ 592904 w 597667"/>
                <a:gd name="connsiteY19" fmla="*/ 190500 h 1423940"/>
                <a:gd name="connsiteX20" fmla="*/ 597667 w 597667"/>
                <a:gd name="connsiteY20" fmla="*/ 209550 h 1423940"/>
                <a:gd name="connsiteX21" fmla="*/ 597667 w 597667"/>
                <a:gd name="connsiteY21" fmla="*/ 228600 h 1423940"/>
                <a:gd name="connsiteX22" fmla="*/ 590523 w 597667"/>
                <a:gd name="connsiteY22" fmla="*/ 247650 h 1423940"/>
                <a:gd name="connsiteX23" fmla="*/ 576236 w 597667"/>
                <a:gd name="connsiteY23" fmla="*/ 266700 h 1423940"/>
                <a:gd name="connsiteX24" fmla="*/ 561948 w 597667"/>
                <a:gd name="connsiteY24" fmla="*/ 276225 h 1423940"/>
                <a:gd name="connsiteX25" fmla="*/ 533373 w 597667"/>
                <a:gd name="connsiteY25" fmla="*/ 295275 h 1423940"/>
                <a:gd name="connsiteX26" fmla="*/ 521467 w 597667"/>
                <a:gd name="connsiteY26" fmla="*/ 311943 h 1423940"/>
                <a:gd name="connsiteX27" fmla="*/ 507179 w 597667"/>
                <a:gd name="connsiteY27" fmla="*/ 350043 h 1423940"/>
                <a:gd name="connsiteX28" fmla="*/ 490511 w 597667"/>
                <a:gd name="connsiteY28" fmla="*/ 411956 h 1423940"/>
                <a:gd name="connsiteX29" fmla="*/ 476223 w 597667"/>
                <a:gd name="connsiteY29" fmla="*/ 495300 h 1423940"/>
                <a:gd name="connsiteX30" fmla="*/ 471461 w 597667"/>
                <a:gd name="connsiteY30" fmla="*/ 542925 h 1423940"/>
                <a:gd name="connsiteX31" fmla="*/ 430979 w 597667"/>
                <a:gd name="connsiteY31" fmla="*/ 702468 h 1423940"/>
                <a:gd name="connsiteX32" fmla="*/ 373829 w 597667"/>
                <a:gd name="connsiteY32" fmla="*/ 842962 h 1423940"/>
                <a:gd name="connsiteX33" fmla="*/ 304773 w 597667"/>
                <a:gd name="connsiteY33" fmla="*/ 1009650 h 1423940"/>
                <a:gd name="connsiteX34" fmla="*/ 242861 w 597667"/>
                <a:gd name="connsiteY34" fmla="*/ 1154906 h 1423940"/>
                <a:gd name="connsiteX35" fmla="*/ 195236 w 597667"/>
                <a:gd name="connsiteY35" fmla="*/ 1281112 h 1423940"/>
                <a:gd name="connsiteX36" fmla="*/ 171215 w 597667"/>
                <a:gd name="connsiteY36" fmla="*/ 1331118 h 1423940"/>
                <a:gd name="connsiteX37" fmla="*/ 142643 w 597667"/>
                <a:gd name="connsiteY37" fmla="*/ 1423940 h 1423940"/>
                <a:gd name="connsiteX38" fmla="*/ 0 w 597667"/>
                <a:gd name="connsiteY38" fmla="*/ 1304925 h 1423940"/>
                <a:gd name="connsiteX39" fmla="*/ 19023 w 597667"/>
                <a:gd name="connsiteY39" fmla="*/ 1252537 h 1423940"/>
                <a:gd name="connsiteX40" fmla="*/ 19023 w 597667"/>
                <a:gd name="connsiteY40" fmla="*/ 1252537 h 1423940"/>
                <a:gd name="connsiteX41" fmla="*/ 99986 w 597667"/>
                <a:gd name="connsiteY41" fmla="*/ 1054893 h 1423940"/>
                <a:gd name="connsiteX42" fmla="*/ 183329 w 597667"/>
                <a:gd name="connsiteY42" fmla="*/ 835818 h 1423940"/>
                <a:gd name="connsiteX0" fmla="*/ 183329 w 597667"/>
                <a:gd name="connsiteY0" fmla="*/ 835818 h 1331118"/>
                <a:gd name="connsiteX1" fmla="*/ 235717 w 597667"/>
                <a:gd name="connsiteY1" fmla="*/ 690562 h 1331118"/>
                <a:gd name="connsiteX2" fmla="*/ 266673 w 597667"/>
                <a:gd name="connsiteY2" fmla="*/ 550068 h 1331118"/>
                <a:gd name="connsiteX3" fmla="*/ 285723 w 597667"/>
                <a:gd name="connsiteY3" fmla="*/ 495300 h 1331118"/>
                <a:gd name="connsiteX4" fmla="*/ 307154 w 597667"/>
                <a:gd name="connsiteY4" fmla="*/ 421481 h 1331118"/>
                <a:gd name="connsiteX5" fmla="*/ 326204 w 597667"/>
                <a:gd name="connsiteY5" fmla="*/ 335756 h 1331118"/>
                <a:gd name="connsiteX6" fmla="*/ 333348 w 597667"/>
                <a:gd name="connsiteY6" fmla="*/ 278606 h 1331118"/>
                <a:gd name="connsiteX7" fmla="*/ 335729 w 597667"/>
                <a:gd name="connsiteY7" fmla="*/ 228600 h 1331118"/>
                <a:gd name="connsiteX8" fmla="*/ 335729 w 597667"/>
                <a:gd name="connsiteY8" fmla="*/ 185737 h 1331118"/>
                <a:gd name="connsiteX9" fmla="*/ 330967 w 597667"/>
                <a:gd name="connsiteY9" fmla="*/ 159543 h 1331118"/>
                <a:gd name="connsiteX10" fmla="*/ 321442 w 597667"/>
                <a:gd name="connsiteY10" fmla="*/ 140493 h 1331118"/>
                <a:gd name="connsiteX11" fmla="*/ 297629 w 597667"/>
                <a:gd name="connsiteY11" fmla="*/ 109537 h 1331118"/>
                <a:gd name="connsiteX12" fmla="*/ 276198 w 597667"/>
                <a:gd name="connsiteY12" fmla="*/ 90487 h 1331118"/>
                <a:gd name="connsiteX13" fmla="*/ 219048 w 597667"/>
                <a:gd name="connsiteY13" fmla="*/ 47625 h 1331118"/>
                <a:gd name="connsiteX14" fmla="*/ 402404 w 597667"/>
                <a:gd name="connsiteY14" fmla="*/ 0 h 1331118"/>
                <a:gd name="connsiteX15" fmla="*/ 478604 w 597667"/>
                <a:gd name="connsiteY15" fmla="*/ 66675 h 1331118"/>
                <a:gd name="connsiteX16" fmla="*/ 516704 w 597667"/>
                <a:gd name="connsiteY16" fmla="*/ 100012 h 1331118"/>
                <a:gd name="connsiteX17" fmla="*/ 554804 w 597667"/>
                <a:gd name="connsiteY17" fmla="*/ 138112 h 1331118"/>
                <a:gd name="connsiteX18" fmla="*/ 578617 w 597667"/>
                <a:gd name="connsiteY18" fmla="*/ 166687 h 1331118"/>
                <a:gd name="connsiteX19" fmla="*/ 592904 w 597667"/>
                <a:gd name="connsiteY19" fmla="*/ 190500 h 1331118"/>
                <a:gd name="connsiteX20" fmla="*/ 597667 w 597667"/>
                <a:gd name="connsiteY20" fmla="*/ 209550 h 1331118"/>
                <a:gd name="connsiteX21" fmla="*/ 597667 w 597667"/>
                <a:gd name="connsiteY21" fmla="*/ 228600 h 1331118"/>
                <a:gd name="connsiteX22" fmla="*/ 590523 w 597667"/>
                <a:gd name="connsiteY22" fmla="*/ 247650 h 1331118"/>
                <a:gd name="connsiteX23" fmla="*/ 576236 w 597667"/>
                <a:gd name="connsiteY23" fmla="*/ 266700 h 1331118"/>
                <a:gd name="connsiteX24" fmla="*/ 561948 w 597667"/>
                <a:gd name="connsiteY24" fmla="*/ 276225 h 1331118"/>
                <a:gd name="connsiteX25" fmla="*/ 533373 w 597667"/>
                <a:gd name="connsiteY25" fmla="*/ 295275 h 1331118"/>
                <a:gd name="connsiteX26" fmla="*/ 521467 w 597667"/>
                <a:gd name="connsiteY26" fmla="*/ 311943 h 1331118"/>
                <a:gd name="connsiteX27" fmla="*/ 507179 w 597667"/>
                <a:gd name="connsiteY27" fmla="*/ 350043 h 1331118"/>
                <a:gd name="connsiteX28" fmla="*/ 490511 w 597667"/>
                <a:gd name="connsiteY28" fmla="*/ 411956 h 1331118"/>
                <a:gd name="connsiteX29" fmla="*/ 476223 w 597667"/>
                <a:gd name="connsiteY29" fmla="*/ 495300 h 1331118"/>
                <a:gd name="connsiteX30" fmla="*/ 471461 w 597667"/>
                <a:gd name="connsiteY30" fmla="*/ 542925 h 1331118"/>
                <a:gd name="connsiteX31" fmla="*/ 430979 w 597667"/>
                <a:gd name="connsiteY31" fmla="*/ 702468 h 1331118"/>
                <a:gd name="connsiteX32" fmla="*/ 373829 w 597667"/>
                <a:gd name="connsiteY32" fmla="*/ 842962 h 1331118"/>
                <a:gd name="connsiteX33" fmla="*/ 304773 w 597667"/>
                <a:gd name="connsiteY33" fmla="*/ 1009650 h 1331118"/>
                <a:gd name="connsiteX34" fmla="*/ 242861 w 597667"/>
                <a:gd name="connsiteY34" fmla="*/ 1154906 h 1331118"/>
                <a:gd name="connsiteX35" fmla="*/ 195236 w 597667"/>
                <a:gd name="connsiteY35" fmla="*/ 1281112 h 1331118"/>
                <a:gd name="connsiteX36" fmla="*/ 171215 w 597667"/>
                <a:gd name="connsiteY36" fmla="*/ 1331118 h 1331118"/>
                <a:gd name="connsiteX37" fmla="*/ 0 w 597667"/>
                <a:gd name="connsiteY37" fmla="*/ 1304925 h 1331118"/>
                <a:gd name="connsiteX38" fmla="*/ 19023 w 597667"/>
                <a:gd name="connsiteY38" fmla="*/ 1252537 h 1331118"/>
                <a:gd name="connsiteX39" fmla="*/ 19023 w 597667"/>
                <a:gd name="connsiteY39" fmla="*/ 1252537 h 1331118"/>
                <a:gd name="connsiteX40" fmla="*/ 99986 w 597667"/>
                <a:gd name="connsiteY40" fmla="*/ 1054893 h 1331118"/>
                <a:gd name="connsiteX41" fmla="*/ 183329 w 597667"/>
                <a:gd name="connsiteY41" fmla="*/ 835818 h 133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97667" h="1331118">
                  <a:moveTo>
                    <a:pt x="183329" y="835818"/>
                  </a:moveTo>
                  <a:lnTo>
                    <a:pt x="235717" y="690562"/>
                  </a:lnTo>
                  <a:lnTo>
                    <a:pt x="266673" y="550068"/>
                  </a:lnTo>
                  <a:lnTo>
                    <a:pt x="285723" y="495300"/>
                  </a:lnTo>
                  <a:lnTo>
                    <a:pt x="307154" y="421481"/>
                  </a:lnTo>
                  <a:lnTo>
                    <a:pt x="326204" y="335756"/>
                  </a:lnTo>
                  <a:lnTo>
                    <a:pt x="333348" y="278606"/>
                  </a:lnTo>
                  <a:lnTo>
                    <a:pt x="335729" y="228600"/>
                  </a:lnTo>
                  <a:lnTo>
                    <a:pt x="335729" y="185737"/>
                  </a:lnTo>
                  <a:lnTo>
                    <a:pt x="330967" y="159543"/>
                  </a:lnTo>
                  <a:lnTo>
                    <a:pt x="321442" y="140493"/>
                  </a:lnTo>
                  <a:lnTo>
                    <a:pt x="297629" y="109537"/>
                  </a:lnTo>
                  <a:lnTo>
                    <a:pt x="276198" y="90487"/>
                  </a:lnTo>
                  <a:lnTo>
                    <a:pt x="219048" y="47625"/>
                  </a:lnTo>
                  <a:lnTo>
                    <a:pt x="402404" y="0"/>
                  </a:lnTo>
                  <a:lnTo>
                    <a:pt x="478604" y="66675"/>
                  </a:lnTo>
                  <a:lnTo>
                    <a:pt x="516704" y="100012"/>
                  </a:lnTo>
                  <a:lnTo>
                    <a:pt x="554804" y="138112"/>
                  </a:lnTo>
                  <a:lnTo>
                    <a:pt x="578617" y="166687"/>
                  </a:lnTo>
                  <a:lnTo>
                    <a:pt x="592904" y="190500"/>
                  </a:lnTo>
                  <a:lnTo>
                    <a:pt x="597667" y="209550"/>
                  </a:lnTo>
                  <a:lnTo>
                    <a:pt x="597667" y="228600"/>
                  </a:lnTo>
                  <a:lnTo>
                    <a:pt x="590523" y="247650"/>
                  </a:lnTo>
                  <a:lnTo>
                    <a:pt x="576236" y="266700"/>
                  </a:lnTo>
                  <a:lnTo>
                    <a:pt x="561948" y="276225"/>
                  </a:lnTo>
                  <a:lnTo>
                    <a:pt x="533373" y="295275"/>
                  </a:lnTo>
                  <a:lnTo>
                    <a:pt x="521467" y="311943"/>
                  </a:lnTo>
                  <a:lnTo>
                    <a:pt x="507179" y="350043"/>
                  </a:lnTo>
                  <a:lnTo>
                    <a:pt x="490511" y="411956"/>
                  </a:lnTo>
                  <a:lnTo>
                    <a:pt x="476223" y="495300"/>
                  </a:lnTo>
                  <a:lnTo>
                    <a:pt x="471461" y="542925"/>
                  </a:lnTo>
                  <a:lnTo>
                    <a:pt x="430979" y="702468"/>
                  </a:lnTo>
                  <a:lnTo>
                    <a:pt x="373829" y="842962"/>
                  </a:lnTo>
                  <a:lnTo>
                    <a:pt x="304773" y="1009650"/>
                  </a:lnTo>
                  <a:lnTo>
                    <a:pt x="242861" y="1154906"/>
                  </a:lnTo>
                  <a:lnTo>
                    <a:pt x="195236" y="1281112"/>
                  </a:lnTo>
                  <a:lnTo>
                    <a:pt x="171215" y="1331118"/>
                  </a:lnTo>
                  <a:lnTo>
                    <a:pt x="0" y="1304925"/>
                  </a:lnTo>
                  <a:lnTo>
                    <a:pt x="19023" y="1252537"/>
                  </a:lnTo>
                  <a:lnTo>
                    <a:pt x="19023" y="1252537"/>
                  </a:lnTo>
                  <a:lnTo>
                    <a:pt x="99986" y="1054893"/>
                  </a:lnTo>
                  <a:lnTo>
                    <a:pt x="183329" y="8358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8">
              <a:extLst>
                <a:ext uri="{FF2B5EF4-FFF2-40B4-BE49-F238E27FC236}">
                  <a16:creationId xmlns:a16="http://schemas.microsoft.com/office/drawing/2014/main" id="{72617901-2E74-485E-82D5-D4E0F93C26AC}"/>
                </a:ext>
              </a:extLst>
            </p:cNvPr>
            <p:cNvSpPr/>
            <p:nvPr/>
          </p:nvSpPr>
          <p:spPr>
            <a:xfrm>
              <a:off x="3673476" y="4232275"/>
              <a:ext cx="4551363" cy="541338"/>
            </a:xfrm>
            <a:custGeom>
              <a:avLst/>
              <a:gdLst>
                <a:gd name="connsiteX0" fmla="*/ 1938528 w 4550055"/>
                <a:gd name="connsiteY0" fmla="*/ 113386 h 541325"/>
                <a:gd name="connsiteX1" fmla="*/ 2318919 w 4550055"/>
                <a:gd name="connsiteY1" fmla="*/ 91440 h 541325"/>
                <a:gd name="connsiteX2" fmla="*/ 2505456 w 4550055"/>
                <a:gd name="connsiteY2" fmla="*/ 69495 h 541325"/>
                <a:gd name="connsiteX3" fmla="*/ 2790749 w 4550055"/>
                <a:gd name="connsiteY3" fmla="*/ 65837 h 541325"/>
                <a:gd name="connsiteX4" fmla="*/ 3035808 w 4550055"/>
                <a:gd name="connsiteY4" fmla="*/ 54864 h 541325"/>
                <a:gd name="connsiteX5" fmla="*/ 3211373 w 4550055"/>
                <a:gd name="connsiteY5" fmla="*/ 43891 h 541325"/>
                <a:gd name="connsiteX6" fmla="*/ 3551530 w 4550055"/>
                <a:gd name="connsiteY6" fmla="*/ 47549 h 541325"/>
                <a:gd name="connsiteX7" fmla="*/ 3781959 w 4550055"/>
                <a:gd name="connsiteY7" fmla="*/ 43891 h 541325"/>
                <a:gd name="connsiteX8" fmla="*/ 3942893 w 4550055"/>
                <a:gd name="connsiteY8" fmla="*/ 47549 h 541325"/>
                <a:gd name="connsiteX9" fmla="*/ 4052621 w 4550055"/>
                <a:gd name="connsiteY9" fmla="*/ 40234 h 541325"/>
                <a:gd name="connsiteX10" fmla="*/ 4144061 w 4550055"/>
                <a:gd name="connsiteY10" fmla="*/ 18288 h 541325"/>
                <a:gd name="connsiteX11" fmla="*/ 4191610 w 4550055"/>
                <a:gd name="connsiteY11" fmla="*/ 0 h 541325"/>
                <a:gd name="connsiteX12" fmla="*/ 4231843 w 4550055"/>
                <a:gd name="connsiteY12" fmla="*/ 0 h 541325"/>
                <a:gd name="connsiteX13" fmla="*/ 4286707 w 4550055"/>
                <a:gd name="connsiteY13" fmla="*/ 7315 h 541325"/>
                <a:gd name="connsiteX14" fmla="*/ 4345229 w 4550055"/>
                <a:gd name="connsiteY14" fmla="*/ 32919 h 541325"/>
                <a:gd name="connsiteX15" fmla="*/ 4403751 w 4550055"/>
                <a:gd name="connsiteY15" fmla="*/ 65837 h 541325"/>
                <a:gd name="connsiteX16" fmla="*/ 4454957 w 4550055"/>
                <a:gd name="connsiteY16" fmla="*/ 102413 h 541325"/>
                <a:gd name="connsiteX17" fmla="*/ 4487875 w 4550055"/>
                <a:gd name="connsiteY17" fmla="*/ 131674 h 541325"/>
                <a:gd name="connsiteX18" fmla="*/ 4509821 w 4550055"/>
                <a:gd name="connsiteY18" fmla="*/ 160935 h 541325"/>
                <a:gd name="connsiteX19" fmla="*/ 4531767 w 4550055"/>
                <a:gd name="connsiteY19" fmla="*/ 197511 h 541325"/>
                <a:gd name="connsiteX20" fmla="*/ 4546397 w 4550055"/>
                <a:gd name="connsiteY20" fmla="*/ 230429 h 541325"/>
                <a:gd name="connsiteX21" fmla="*/ 4550055 w 4550055"/>
                <a:gd name="connsiteY21" fmla="*/ 248717 h 541325"/>
                <a:gd name="connsiteX22" fmla="*/ 4546397 w 4550055"/>
                <a:gd name="connsiteY22" fmla="*/ 277978 h 541325"/>
                <a:gd name="connsiteX23" fmla="*/ 4528109 w 4550055"/>
                <a:gd name="connsiteY23" fmla="*/ 307239 h 541325"/>
                <a:gd name="connsiteX24" fmla="*/ 4502506 w 4550055"/>
                <a:gd name="connsiteY24" fmla="*/ 318211 h 541325"/>
                <a:gd name="connsiteX25" fmla="*/ 4447642 w 4550055"/>
                <a:gd name="connsiteY25" fmla="*/ 321869 h 541325"/>
                <a:gd name="connsiteX26" fmla="*/ 4337914 w 4550055"/>
                <a:gd name="connsiteY26" fmla="*/ 307239 h 541325"/>
                <a:gd name="connsiteX27" fmla="*/ 4198925 w 4550055"/>
                <a:gd name="connsiteY27" fmla="*/ 292608 h 541325"/>
                <a:gd name="connsiteX28" fmla="*/ 3946551 w 4550055"/>
                <a:gd name="connsiteY28" fmla="*/ 267005 h 541325"/>
                <a:gd name="connsiteX29" fmla="*/ 3610051 w 4550055"/>
                <a:gd name="connsiteY29" fmla="*/ 248717 h 541325"/>
                <a:gd name="connsiteX30" fmla="*/ 3361335 w 4550055"/>
                <a:gd name="connsiteY30" fmla="*/ 245059 h 541325"/>
                <a:gd name="connsiteX31" fmla="*/ 3160167 w 4550055"/>
                <a:gd name="connsiteY31" fmla="*/ 248717 h 541325"/>
                <a:gd name="connsiteX32" fmla="*/ 2944368 w 4550055"/>
                <a:gd name="connsiteY32" fmla="*/ 248717 h 541325"/>
                <a:gd name="connsiteX33" fmla="*/ 2640787 w 4550055"/>
                <a:gd name="connsiteY33" fmla="*/ 259690 h 541325"/>
                <a:gd name="connsiteX34" fmla="*/ 2435962 w 4550055"/>
                <a:gd name="connsiteY34" fmla="*/ 267005 h 541325"/>
                <a:gd name="connsiteX35" fmla="*/ 2117751 w 4550055"/>
                <a:gd name="connsiteY35" fmla="*/ 270663 h 541325"/>
                <a:gd name="connsiteX36" fmla="*/ 1887322 w 4550055"/>
                <a:gd name="connsiteY36" fmla="*/ 281635 h 541325"/>
                <a:gd name="connsiteX37" fmla="*/ 1700784 w 4550055"/>
                <a:gd name="connsiteY37" fmla="*/ 299923 h 541325"/>
                <a:gd name="connsiteX38" fmla="*/ 1554480 w 4550055"/>
                <a:gd name="connsiteY38" fmla="*/ 321869 h 541325"/>
                <a:gd name="connsiteX39" fmla="*/ 1463040 w 4550055"/>
                <a:gd name="connsiteY39" fmla="*/ 336499 h 541325"/>
                <a:gd name="connsiteX40" fmla="*/ 1287475 w 4550055"/>
                <a:gd name="connsiteY40" fmla="*/ 376733 h 541325"/>
                <a:gd name="connsiteX41" fmla="*/ 1046074 w 4550055"/>
                <a:gd name="connsiteY41" fmla="*/ 427939 h 541325"/>
                <a:gd name="connsiteX42" fmla="*/ 779069 w 4550055"/>
                <a:gd name="connsiteY42" fmla="*/ 493776 h 541325"/>
                <a:gd name="connsiteX43" fmla="*/ 636423 w 4550055"/>
                <a:gd name="connsiteY43" fmla="*/ 534010 h 541325"/>
                <a:gd name="connsiteX44" fmla="*/ 592531 w 4550055"/>
                <a:gd name="connsiteY44" fmla="*/ 541325 h 541325"/>
                <a:gd name="connsiteX45" fmla="*/ 552298 w 4550055"/>
                <a:gd name="connsiteY45" fmla="*/ 541325 h 541325"/>
                <a:gd name="connsiteX46" fmla="*/ 504749 w 4550055"/>
                <a:gd name="connsiteY46" fmla="*/ 534010 h 541325"/>
                <a:gd name="connsiteX47" fmla="*/ 442570 w 4550055"/>
                <a:gd name="connsiteY47" fmla="*/ 515722 h 541325"/>
                <a:gd name="connsiteX48" fmla="*/ 354787 w 4550055"/>
                <a:gd name="connsiteY48" fmla="*/ 475488 h 541325"/>
                <a:gd name="connsiteX49" fmla="*/ 237744 w 4550055"/>
                <a:gd name="connsiteY49" fmla="*/ 409651 h 541325"/>
                <a:gd name="connsiteX50" fmla="*/ 95098 w 4550055"/>
                <a:gd name="connsiteY50" fmla="*/ 303581 h 541325"/>
                <a:gd name="connsiteX51" fmla="*/ 36576 w 4550055"/>
                <a:gd name="connsiteY51" fmla="*/ 256032 h 541325"/>
                <a:gd name="connsiteX52" fmla="*/ 21946 w 4550055"/>
                <a:gd name="connsiteY52" fmla="*/ 241402 h 541325"/>
                <a:gd name="connsiteX53" fmla="*/ 0 w 4550055"/>
                <a:gd name="connsiteY53" fmla="*/ 201168 h 541325"/>
                <a:gd name="connsiteX54" fmla="*/ 0 w 4550055"/>
                <a:gd name="connsiteY54" fmla="*/ 190195 h 541325"/>
                <a:gd name="connsiteX55" fmla="*/ 7315 w 4550055"/>
                <a:gd name="connsiteY55" fmla="*/ 175565 h 541325"/>
                <a:gd name="connsiteX56" fmla="*/ 21946 w 4550055"/>
                <a:gd name="connsiteY56" fmla="*/ 175565 h 541325"/>
                <a:gd name="connsiteX57" fmla="*/ 95098 w 4550055"/>
                <a:gd name="connsiteY57" fmla="*/ 212141 h 541325"/>
                <a:gd name="connsiteX58" fmla="*/ 182880 w 4550055"/>
                <a:gd name="connsiteY58" fmla="*/ 241402 h 541325"/>
                <a:gd name="connsiteX59" fmla="*/ 285293 w 4550055"/>
                <a:gd name="connsiteY59" fmla="*/ 270663 h 541325"/>
                <a:gd name="connsiteX60" fmla="*/ 398679 w 4550055"/>
                <a:gd name="connsiteY60" fmla="*/ 288951 h 541325"/>
                <a:gd name="connsiteX61" fmla="*/ 449885 w 4550055"/>
                <a:gd name="connsiteY61" fmla="*/ 292608 h 541325"/>
                <a:gd name="connsiteX62" fmla="*/ 519379 w 4550055"/>
                <a:gd name="connsiteY62" fmla="*/ 296266 h 541325"/>
                <a:gd name="connsiteX63" fmla="*/ 676656 w 4550055"/>
                <a:gd name="connsiteY63" fmla="*/ 277978 h 541325"/>
                <a:gd name="connsiteX64" fmla="*/ 1020471 w 4550055"/>
                <a:gd name="connsiteY64" fmla="*/ 230429 h 541325"/>
                <a:gd name="connsiteX65" fmla="*/ 1371600 w 4550055"/>
                <a:gd name="connsiteY65" fmla="*/ 179223 h 541325"/>
                <a:gd name="connsiteX66" fmla="*/ 1558138 w 4550055"/>
                <a:gd name="connsiteY66" fmla="*/ 135331 h 541325"/>
                <a:gd name="connsiteX67" fmla="*/ 1938528 w 4550055"/>
                <a:gd name="connsiteY67" fmla="*/ 113386 h 54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50055" h="541325">
                  <a:moveTo>
                    <a:pt x="1938528" y="113386"/>
                  </a:moveTo>
                  <a:lnTo>
                    <a:pt x="2318919" y="91440"/>
                  </a:lnTo>
                  <a:lnTo>
                    <a:pt x="2505456" y="69495"/>
                  </a:lnTo>
                  <a:lnTo>
                    <a:pt x="2790749" y="65837"/>
                  </a:lnTo>
                  <a:lnTo>
                    <a:pt x="3035808" y="54864"/>
                  </a:lnTo>
                  <a:lnTo>
                    <a:pt x="3211373" y="43891"/>
                  </a:lnTo>
                  <a:lnTo>
                    <a:pt x="3551530" y="47549"/>
                  </a:lnTo>
                  <a:lnTo>
                    <a:pt x="3781959" y="43891"/>
                  </a:lnTo>
                  <a:lnTo>
                    <a:pt x="3942893" y="47549"/>
                  </a:lnTo>
                  <a:lnTo>
                    <a:pt x="4052621" y="40234"/>
                  </a:lnTo>
                  <a:lnTo>
                    <a:pt x="4144061" y="18288"/>
                  </a:lnTo>
                  <a:lnTo>
                    <a:pt x="4191610" y="0"/>
                  </a:lnTo>
                  <a:lnTo>
                    <a:pt x="4231843" y="0"/>
                  </a:lnTo>
                  <a:lnTo>
                    <a:pt x="4286707" y="7315"/>
                  </a:lnTo>
                  <a:lnTo>
                    <a:pt x="4345229" y="32919"/>
                  </a:lnTo>
                  <a:lnTo>
                    <a:pt x="4403751" y="65837"/>
                  </a:lnTo>
                  <a:lnTo>
                    <a:pt x="4454957" y="102413"/>
                  </a:lnTo>
                  <a:lnTo>
                    <a:pt x="4487875" y="131674"/>
                  </a:lnTo>
                  <a:lnTo>
                    <a:pt x="4509821" y="160935"/>
                  </a:lnTo>
                  <a:lnTo>
                    <a:pt x="4531767" y="197511"/>
                  </a:lnTo>
                  <a:lnTo>
                    <a:pt x="4546397" y="230429"/>
                  </a:lnTo>
                  <a:lnTo>
                    <a:pt x="4550055" y="248717"/>
                  </a:lnTo>
                  <a:lnTo>
                    <a:pt x="4546397" y="277978"/>
                  </a:lnTo>
                  <a:lnTo>
                    <a:pt x="4528109" y="307239"/>
                  </a:lnTo>
                  <a:lnTo>
                    <a:pt x="4502506" y="318211"/>
                  </a:lnTo>
                  <a:lnTo>
                    <a:pt x="4447642" y="321869"/>
                  </a:lnTo>
                  <a:lnTo>
                    <a:pt x="4337914" y="307239"/>
                  </a:lnTo>
                  <a:lnTo>
                    <a:pt x="4198925" y="292608"/>
                  </a:lnTo>
                  <a:lnTo>
                    <a:pt x="3946551" y="267005"/>
                  </a:lnTo>
                  <a:lnTo>
                    <a:pt x="3610051" y="248717"/>
                  </a:lnTo>
                  <a:lnTo>
                    <a:pt x="3361335" y="245059"/>
                  </a:lnTo>
                  <a:lnTo>
                    <a:pt x="3160167" y="248717"/>
                  </a:lnTo>
                  <a:lnTo>
                    <a:pt x="2944368" y="248717"/>
                  </a:lnTo>
                  <a:lnTo>
                    <a:pt x="2640787" y="259690"/>
                  </a:lnTo>
                  <a:lnTo>
                    <a:pt x="2435962" y="267005"/>
                  </a:lnTo>
                  <a:lnTo>
                    <a:pt x="2117751" y="270663"/>
                  </a:lnTo>
                  <a:lnTo>
                    <a:pt x="1887322" y="281635"/>
                  </a:lnTo>
                  <a:lnTo>
                    <a:pt x="1700784" y="299923"/>
                  </a:lnTo>
                  <a:lnTo>
                    <a:pt x="1554480" y="321869"/>
                  </a:lnTo>
                  <a:lnTo>
                    <a:pt x="1463040" y="336499"/>
                  </a:lnTo>
                  <a:lnTo>
                    <a:pt x="1287475" y="376733"/>
                  </a:lnTo>
                  <a:lnTo>
                    <a:pt x="1046074" y="427939"/>
                  </a:lnTo>
                  <a:lnTo>
                    <a:pt x="779069" y="493776"/>
                  </a:lnTo>
                  <a:lnTo>
                    <a:pt x="636423" y="534010"/>
                  </a:lnTo>
                  <a:lnTo>
                    <a:pt x="592531" y="541325"/>
                  </a:lnTo>
                  <a:lnTo>
                    <a:pt x="552298" y="541325"/>
                  </a:lnTo>
                  <a:lnTo>
                    <a:pt x="504749" y="534010"/>
                  </a:lnTo>
                  <a:lnTo>
                    <a:pt x="442570" y="515722"/>
                  </a:lnTo>
                  <a:lnTo>
                    <a:pt x="354787" y="475488"/>
                  </a:lnTo>
                  <a:lnTo>
                    <a:pt x="237744" y="409651"/>
                  </a:lnTo>
                  <a:lnTo>
                    <a:pt x="95098" y="303581"/>
                  </a:lnTo>
                  <a:lnTo>
                    <a:pt x="36576" y="256032"/>
                  </a:lnTo>
                  <a:lnTo>
                    <a:pt x="21946" y="241402"/>
                  </a:lnTo>
                  <a:lnTo>
                    <a:pt x="0" y="201168"/>
                  </a:lnTo>
                  <a:lnTo>
                    <a:pt x="0" y="190195"/>
                  </a:lnTo>
                  <a:lnTo>
                    <a:pt x="7315" y="175565"/>
                  </a:lnTo>
                  <a:lnTo>
                    <a:pt x="21946" y="175565"/>
                  </a:lnTo>
                  <a:lnTo>
                    <a:pt x="95098" y="212141"/>
                  </a:lnTo>
                  <a:lnTo>
                    <a:pt x="182880" y="241402"/>
                  </a:lnTo>
                  <a:lnTo>
                    <a:pt x="285293" y="270663"/>
                  </a:lnTo>
                  <a:lnTo>
                    <a:pt x="398679" y="288951"/>
                  </a:lnTo>
                  <a:lnTo>
                    <a:pt x="449885" y="292608"/>
                  </a:lnTo>
                  <a:lnTo>
                    <a:pt x="519379" y="296266"/>
                  </a:lnTo>
                  <a:lnTo>
                    <a:pt x="676656" y="277978"/>
                  </a:lnTo>
                  <a:lnTo>
                    <a:pt x="1020471" y="230429"/>
                  </a:lnTo>
                  <a:lnTo>
                    <a:pt x="1371600" y="179223"/>
                  </a:lnTo>
                  <a:lnTo>
                    <a:pt x="1558138" y="135331"/>
                  </a:lnTo>
                  <a:lnTo>
                    <a:pt x="1938528" y="1133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7578788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8E0AA75-11C4-4B9F-BEA0-53AC5962206D}"/>
              </a:ext>
            </a:extLst>
          </p:cNvPr>
          <p:cNvSpPr/>
          <p:nvPr/>
        </p:nvSpPr>
        <p:spPr>
          <a:xfrm>
            <a:off x="4141792" y="1836738"/>
            <a:ext cx="896937" cy="755650"/>
          </a:xfrm>
          <a:custGeom>
            <a:avLst/>
            <a:gdLst>
              <a:gd name="connsiteX0" fmla="*/ 504825 w 897731"/>
              <a:gd name="connsiteY0" fmla="*/ 535781 h 757237"/>
              <a:gd name="connsiteX1" fmla="*/ 359569 w 897731"/>
              <a:gd name="connsiteY1" fmla="*/ 621506 h 757237"/>
              <a:gd name="connsiteX2" fmla="*/ 166687 w 897731"/>
              <a:gd name="connsiteY2" fmla="*/ 714375 h 757237"/>
              <a:gd name="connsiteX3" fmla="*/ 80962 w 897731"/>
              <a:gd name="connsiteY3" fmla="*/ 757237 h 757237"/>
              <a:gd name="connsiteX4" fmla="*/ 0 w 897731"/>
              <a:gd name="connsiteY4" fmla="*/ 700087 h 757237"/>
              <a:gd name="connsiteX5" fmla="*/ 88106 w 897731"/>
              <a:gd name="connsiteY5" fmla="*/ 621506 h 757237"/>
              <a:gd name="connsiteX6" fmla="*/ 269081 w 897731"/>
              <a:gd name="connsiteY6" fmla="*/ 478631 h 757237"/>
              <a:gd name="connsiteX7" fmla="*/ 419100 w 897731"/>
              <a:gd name="connsiteY7" fmla="*/ 350044 h 757237"/>
              <a:gd name="connsiteX8" fmla="*/ 485775 w 897731"/>
              <a:gd name="connsiteY8" fmla="*/ 290512 h 757237"/>
              <a:gd name="connsiteX9" fmla="*/ 516731 w 897731"/>
              <a:gd name="connsiteY9" fmla="*/ 254794 h 757237"/>
              <a:gd name="connsiteX10" fmla="*/ 528637 w 897731"/>
              <a:gd name="connsiteY10" fmla="*/ 235744 h 757237"/>
              <a:gd name="connsiteX11" fmla="*/ 533400 w 897731"/>
              <a:gd name="connsiteY11" fmla="*/ 216694 h 757237"/>
              <a:gd name="connsiteX12" fmla="*/ 538162 w 897731"/>
              <a:gd name="connsiteY12" fmla="*/ 192881 h 757237"/>
              <a:gd name="connsiteX13" fmla="*/ 538162 w 897731"/>
              <a:gd name="connsiteY13" fmla="*/ 166687 h 757237"/>
              <a:gd name="connsiteX14" fmla="*/ 533400 w 897731"/>
              <a:gd name="connsiteY14" fmla="*/ 133350 h 757237"/>
              <a:gd name="connsiteX15" fmla="*/ 521494 w 897731"/>
              <a:gd name="connsiteY15" fmla="*/ 107156 h 757237"/>
              <a:gd name="connsiteX16" fmla="*/ 492919 w 897731"/>
              <a:gd name="connsiteY16" fmla="*/ 76200 h 757237"/>
              <a:gd name="connsiteX17" fmla="*/ 473869 w 897731"/>
              <a:gd name="connsiteY17" fmla="*/ 57150 h 757237"/>
              <a:gd name="connsiteX18" fmla="*/ 461962 w 897731"/>
              <a:gd name="connsiteY18" fmla="*/ 40481 h 757237"/>
              <a:gd name="connsiteX19" fmla="*/ 459581 w 897731"/>
              <a:gd name="connsiteY19" fmla="*/ 23812 h 757237"/>
              <a:gd name="connsiteX20" fmla="*/ 464344 w 897731"/>
              <a:gd name="connsiteY20" fmla="*/ 7144 h 757237"/>
              <a:gd name="connsiteX21" fmla="*/ 478631 w 897731"/>
              <a:gd name="connsiteY21" fmla="*/ 2381 h 757237"/>
              <a:gd name="connsiteX22" fmla="*/ 507206 w 897731"/>
              <a:gd name="connsiteY22" fmla="*/ 0 h 757237"/>
              <a:gd name="connsiteX23" fmla="*/ 528637 w 897731"/>
              <a:gd name="connsiteY23" fmla="*/ 0 h 757237"/>
              <a:gd name="connsiteX24" fmla="*/ 554831 w 897731"/>
              <a:gd name="connsiteY24" fmla="*/ 7144 h 757237"/>
              <a:gd name="connsiteX25" fmla="*/ 616744 w 897731"/>
              <a:gd name="connsiteY25" fmla="*/ 38100 h 757237"/>
              <a:gd name="connsiteX26" fmla="*/ 676275 w 897731"/>
              <a:gd name="connsiteY26" fmla="*/ 69056 h 757237"/>
              <a:gd name="connsiteX27" fmla="*/ 740569 w 897731"/>
              <a:gd name="connsiteY27" fmla="*/ 102394 h 757237"/>
              <a:gd name="connsiteX28" fmla="*/ 778669 w 897731"/>
              <a:gd name="connsiteY28" fmla="*/ 128587 h 757237"/>
              <a:gd name="connsiteX29" fmla="*/ 826294 w 897731"/>
              <a:gd name="connsiteY29" fmla="*/ 164306 h 757237"/>
              <a:gd name="connsiteX30" fmla="*/ 871537 w 897731"/>
              <a:gd name="connsiteY30" fmla="*/ 200025 h 757237"/>
              <a:gd name="connsiteX31" fmla="*/ 892969 w 897731"/>
              <a:gd name="connsiteY31" fmla="*/ 226219 h 757237"/>
              <a:gd name="connsiteX32" fmla="*/ 897731 w 897731"/>
              <a:gd name="connsiteY32" fmla="*/ 245269 h 757237"/>
              <a:gd name="connsiteX33" fmla="*/ 897731 w 897731"/>
              <a:gd name="connsiteY33" fmla="*/ 264319 h 757237"/>
              <a:gd name="connsiteX34" fmla="*/ 888206 w 897731"/>
              <a:gd name="connsiteY34" fmla="*/ 285750 h 757237"/>
              <a:gd name="connsiteX35" fmla="*/ 869156 w 897731"/>
              <a:gd name="connsiteY35" fmla="*/ 304800 h 757237"/>
              <a:gd name="connsiteX36" fmla="*/ 821531 w 897731"/>
              <a:gd name="connsiteY36" fmla="*/ 323850 h 757237"/>
              <a:gd name="connsiteX37" fmla="*/ 771525 w 897731"/>
              <a:gd name="connsiteY37" fmla="*/ 347662 h 757237"/>
              <a:gd name="connsiteX38" fmla="*/ 719137 w 897731"/>
              <a:gd name="connsiteY38" fmla="*/ 381000 h 757237"/>
              <a:gd name="connsiteX39" fmla="*/ 642937 w 897731"/>
              <a:gd name="connsiteY39" fmla="*/ 438150 h 757237"/>
              <a:gd name="connsiteX40" fmla="*/ 571500 w 897731"/>
              <a:gd name="connsiteY40" fmla="*/ 495300 h 757237"/>
              <a:gd name="connsiteX41" fmla="*/ 504825 w 897731"/>
              <a:gd name="connsiteY41" fmla="*/ 535781 h 757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97731" h="757237">
                <a:moveTo>
                  <a:pt x="504825" y="535781"/>
                </a:moveTo>
                <a:lnTo>
                  <a:pt x="359569" y="621506"/>
                </a:lnTo>
                <a:lnTo>
                  <a:pt x="166687" y="714375"/>
                </a:lnTo>
                <a:lnTo>
                  <a:pt x="80962" y="757237"/>
                </a:lnTo>
                <a:lnTo>
                  <a:pt x="0" y="700087"/>
                </a:lnTo>
                <a:lnTo>
                  <a:pt x="88106" y="621506"/>
                </a:lnTo>
                <a:lnTo>
                  <a:pt x="269081" y="478631"/>
                </a:lnTo>
                <a:lnTo>
                  <a:pt x="419100" y="350044"/>
                </a:lnTo>
                <a:lnTo>
                  <a:pt x="485775" y="290512"/>
                </a:lnTo>
                <a:lnTo>
                  <a:pt x="516731" y="254794"/>
                </a:lnTo>
                <a:lnTo>
                  <a:pt x="528637" y="235744"/>
                </a:lnTo>
                <a:lnTo>
                  <a:pt x="533400" y="216694"/>
                </a:lnTo>
                <a:lnTo>
                  <a:pt x="538162" y="192881"/>
                </a:lnTo>
                <a:lnTo>
                  <a:pt x="538162" y="166687"/>
                </a:lnTo>
                <a:lnTo>
                  <a:pt x="533400" y="133350"/>
                </a:lnTo>
                <a:lnTo>
                  <a:pt x="521494" y="107156"/>
                </a:lnTo>
                <a:lnTo>
                  <a:pt x="492919" y="76200"/>
                </a:lnTo>
                <a:lnTo>
                  <a:pt x="473869" y="57150"/>
                </a:lnTo>
                <a:lnTo>
                  <a:pt x="461962" y="40481"/>
                </a:lnTo>
                <a:lnTo>
                  <a:pt x="459581" y="23812"/>
                </a:lnTo>
                <a:lnTo>
                  <a:pt x="464344" y="7144"/>
                </a:lnTo>
                <a:lnTo>
                  <a:pt x="478631" y="2381"/>
                </a:lnTo>
                <a:lnTo>
                  <a:pt x="507206" y="0"/>
                </a:lnTo>
                <a:lnTo>
                  <a:pt x="528637" y="0"/>
                </a:lnTo>
                <a:lnTo>
                  <a:pt x="554831" y="7144"/>
                </a:lnTo>
                <a:lnTo>
                  <a:pt x="616744" y="38100"/>
                </a:lnTo>
                <a:lnTo>
                  <a:pt x="676275" y="69056"/>
                </a:lnTo>
                <a:lnTo>
                  <a:pt x="740569" y="102394"/>
                </a:lnTo>
                <a:lnTo>
                  <a:pt x="778669" y="128587"/>
                </a:lnTo>
                <a:lnTo>
                  <a:pt x="826294" y="164306"/>
                </a:lnTo>
                <a:lnTo>
                  <a:pt x="871537" y="200025"/>
                </a:lnTo>
                <a:lnTo>
                  <a:pt x="892969" y="226219"/>
                </a:lnTo>
                <a:lnTo>
                  <a:pt x="897731" y="245269"/>
                </a:lnTo>
                <a:lnTo>
                  <a:pt x="897731" y="264319"/>
                </a:lnTo>
                <a:lnTo>
                  <a:pt x="888206" y="285750"/>
                </a:lnTo>
                <a:lnTo>
                  <a:pt x="869156" y="304800"/>
                </a:lnTo>
                <a:lnTo>
                  <a:pt x="821531" y="323850"/>
                </a:lnTo>
                <a:lnTo>
                  <a:pt x="771525" y="347662"/>
                </a:lnTo>
                <a:lnTo>
                  <a:pt x="719137" y="381000"/>
                </a:lnTo>
                <a:lnTo>
                  <a:pt x="642937" y="438150"/>
                </a:lnTo>
                <a:lnTo>
                  <a:pt x="571500" y="495300"/>
                </a:lnTo>
                <a:lnTo>
                  <a:pt x="504825" y="53578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C12E8893-980F-4096-BC48-647215C66972}"/>
              </a:ext>
            </a:extLst>
          </p:cNvPr>
          <p:cNvSpPr/>
          <p:nvPr/>
        </p:nvSpPr>
        <p:spPr>
          <a:xfrm>
            <a:off x="3951289" y="4772025"/>
            <a:ext cx="1735137" cy="1030288"/>
          </a:xfrm>
          <a:custGeom>
            <a:avLst/>
            <a:gdLst>
              <a:gd name="connsiteX0" fmla="*/ 1243012 w 1735931"/>
              <a:gd name="connsiteY0" fmla="*/ 585788 h 1031081"/>
              <a:gd name="connsiteX1" fmla="*/ 873919 w 1735931"/>
              <a:gd name="connsiteY1" fmla="*/ 773906 h 1031081"/>
              <a:gd name="connsiteX2" fmla="*/ 688181 w 1735931"/>
              <a:gd name="connsiteY2" fmla="*/ 845344 h 1031081"/>
              <a:gd name="connsiteX3" fmla="*/ 447675 w 1735931"/>
              <a:gd name="connsiteY3" fmla="*/ 921544 h 1031081"/>
              <a:gd name="connsiteX4" fmla="*/ 264319 w 1735931"/>
              <a:gd name="connsiteY4" fmla="*/ 973931 h 1031081"/>
              <a:gd name="connsiteX5" fmla="*/ 102394 w 1735931"/>
              <a:gd name="connsiteY5" fmla="*/ 1016794 h 1031081"/>
              <a:gd name="connsiteX6" fmla="*/ 30956 w 1735931"/>
              <a:gd name="connsiteY6" fmla="*/ 1031081 h 1031081"/>
              <a:gd name="connsiteX7" fmla="*/ 9525 w 1735931"/>
              <a:gd name="connsiteY7" fmla="*/ 1028700 h 1031081"/>
              <a:gd name="connsiteX8" fmla="*/ 0 w 1735931"/>
              <a:gd name="connsiteY8" fmla="*/ 1019175 h 1031081"/>
              <a:gd name="connsiteX9" fmla="*/ 2381 w 1735931"/>
              <a:gd name="connsiteY9" fmla="*/ 1004888 h 1031081"/>
              <a:gd name="connsiteX10" fmla="*/ 9525 w 1735931"/>
              <a:gd name="connsiteY10" fmla="*/ 992981 h 1031081"/>
              <a:gd name="connsiteX11" fmla="*/ 16669 w 1735931"/>
              <a:gd name="connsiteY11" fmla="*/ 981075 h 1031081"/>
              <a:gd name="connsiteX12" fmla="*/ 178594 w 1735931"/>
              <a:gd name="connsiteY12" fmla="*/ 912019 h 1031081"/>
              <a:gd name="connsiteX13" fmla="*/ 423862 w 1735931"/>
              <a:gd name="connsiteY13" fmla="*/ 804863 h 1031081"/>
              <a:gd name="connsiteX14" fmla="*/ 623887 w 1735931"/>
              <a:gd name="connsiteY14" fmla="*/ 709613 h 1031081"/>
              <a:gd name="connsiteX15" fmla="*/ 762000 w 1735931"/>
              <a:gd name="connsiteY15" fmla="*/ 623888 h 1031081"/>
              <a:gd name="connsiteX16" fmla="*/ 912019 w 1735931"/>
              <a:gd name="connsiteY16" fmla="*/ 516731 h 1031081"/>
              <a:gd name="connsiteX17" fmla="*/ 1066800 w 1735931"/>
              <a:gd name="connsiteY17" fmla="*/ 395288 h 1031081"/>
              <a:gd name="connsiteX18" fmla="*/ 1209675 w 1735931"/>
              <a:gd name="connsiteY18" fmla="*/ 278606 h 1031081"/>
              <a:gd name="connsiteX19" fmla="*/ 1271587 w 1735931"/>
              <a:gd name="connsiteY19" fmla="*/ 219075 h 1031081"/>
              <a:gd name="connsiteX20" fmla="*/ 1288256 w 1735931"/>
              <a:gd name="connsiteY20" fmla="*/ 188119 h 1031081"/>
              <a:gd name="connsiteX21" fmla="*/ 1288256 w 1735931"/>
              <a:gd name="connsiteY21" fmla="*/ 164306 h 1031081"/>
              <a:gd name="connsiteX22" fmla="*/ 1281112 w 1735931"/>
              <a:gd name="connsiteY22" fmla="*/ 121444 h 1031081"/>
              <a:gd name="connsiteX23" fmla="*/ 1264444 w 1735931"/>
              <a:gd name="connsiteY23" fmla="*/ 83344 h 1031081"/>
              <a:gd name="connsiteX24" fmla="*/ 1247775 w 1735931"/>
              <a:gd name="connsiteY24" fmla="*/ 50006 h 1031081"/>
              <a:gd name="connsiteX25" fmla="*/ 1245394 w 1735931"/>
              <a:gd name="connsiteY25" fmla="*/ 33338 h 1031081"/>
              <a:gd name="connsiteX26" fmla="*/ 1250156 w 1735931"/>
              <a:gd name="connsiteY26" fmla="*/ 19050 h 1031081"/>
              <a:gd name="connsiteX27" fmla="*/ 1257300 w 1735931"/>
              <a:gd name="connsiteY27" fmla="*/ 7144 h 1031081"/>
              <a:gd name="connsiteX28" fmla="*/ 1283494 w 1735931"/>
              <a:gd name="connsiteY28" fmla="*/ 0 h 1031081"/>
              <a:gd name="connsiteX29" fmla="*/ 1335881 w 1735931"/>
              <a:gd name="connsiteY29" fmla="*/ 14288 h 1031081"/>
              <a:gd name="connsiteX30" fmla="*/ 1497806 w 1735931"/>
              <a:gd name="connsiteY30" fmla="*/ 66675 h 1031081"/>
              <a:gd name="connsiteX31" fmla="*/ 1609725 w 1735931"/>
              <a:gd name="connsiteY31" fmla="*/ 114300 h 1031081"/>
              <a:gd name="connsiteX32" fmla="*/ 1659731 w 1735931"/>
              <a:gd name="connsiteY32" fmla="*/ 142875 h 1031081"/>
              <a:gd name="connsiteX33" fmla="*/ 1690687 w 1735931"/>
              <a:gd name="connsiteY33" fmla="*/ 166688 h 1031081"/>
              <a:gd name="connsiteX34" fmla="*/ 1709737 w 1735931"/>
              <a:gd name="connsiteY34" fmla="*/ 183356 h 1031081"/>
              <a:gd name="connsiteX35" fmla="*/ 1724025 w 1735931"/>
              <a:gd name="connsiteY35" fmla="*/ 202406 h 1031081"/>
              <a:gd name="connsiteX36" fmla="*/ 1731169 w 1735931"/>
              <a:gd name="connsiteY36" fmla="*/ 223838 h 1031081"/>
              <a:gd name="connsiteX37" fmla="*/ 1735931 w 1735931"/>
              <a:gd name="connsiteY37" fmla="*/ 250031 h 1031081"/>
              <a:gd name="connsiteX38" fmla="*/ 1735931 w 1735931"/>
              <a:gd name="connsiteY38" fmla="*/ 269081 h 1031081"/>
              <a:gd name="connsiteX39" fmla="*/ 1728787 w 1735931"/>
              <a:gd name="connsiteY39" fmla="*/ 297656 h 1031081"/>
              <a:gd name="connsiteX40" fmla="*/ 1712119 w 1735931"/>
              <a:gd name="connsiteY40" fmla="*/ 323850 h 1031081"/>
              <a:gd name="connsiteX41" fmla="*/ 1674019 w 1735931"/>
              <a:gd name="connsiteY41" fmla="*/ 352425 h 1031081"/>
              <a:gd name="connsiteX42" fmla="*/ 1583531 w 1735931"/>
              <a:gd name="connsiteY42" fmla="*/ 407194 h 1031081"/>
              <a:gd name="connsiteX43" fmla="*/ 1421606 w 1735931"/>
              <a:gd name="connsiteY43" fmla="*/ 495300 h 1031081"/>
              <a:gd name="connsiteX44" fmla="*/ 1243012 w 1735931"/>
              <a:gd name="connsiteY44" fmla="*/ 585788 h 103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735931" h="1031081">
                <a:moveTo>
                  <a:pt x="1243012" y="585788"/>
                </a:moveTo>
                <a:lnTo>
                  <a:pt x="873919" y="773906"/>
                </a:lnTo>
                <a:lnTo>
                  <a:pt x="688181" y="845344"/>
                </a:lnTo>
                <a:lnTo>
                  <a:pt x="447675" y="921544"/>
                </a:lnTo>
                <a:lnTo>
                  <a:pt x="264319" y="973931"/>
                </a:lnTo>
                <a:lnTo>
                  <a:pt x="102394" y="1016794"/>
                </a:lnTo>
                <a:lnTo>
                  <a:pt x="30956" y="1031081"/>
                </a:lnTo>
                <a:lnTo>
                  <a:pt x="9525" y="1028700"/>
                </a:lnTo>
                <a:lnTo>
                  <a:pt x="0" y="1019175"/>
                </a:lnTo>
                <a:lnTo>
                  <a:pt x="2381" y="1004888"/>
                </a:lnTo>
                <a:lnTo>
                  <a:pt x="9525" y="992981"/>
                </a:lnTo>
                <a:lnTo>
                  <a:pt x="16669" y="981075"/>
                </a:lnTo>
                <a:lnTo>
                  <a:pt x="178594" y="912019"/>
                </a:lnTo>
                <a:lnTo>
                  <a:pt x="423862" y="804863"/>
                </a:lnTo>
                <a:lnTo>
                  <a:pt x="623887" y="709613"/>
                </a:lnTo>
                <a:lnTo>
                  <a:pt x="762000" y="623888"/>
                </a:lnTo>
                <a:lnTo>
                  <a:pt x="912019" y="516731"/>
                </a:lnTo>
                <a:lnTo>
                  <a:pt x="1066800" y="395288"/>
                </a:lnTo>
                <a:lnTo>
                  <a:pt x="1209675" y="278606"/>
                </a:lnTo>
                <a:lnTo>
                  <a:pt x="1271587" y="219075"/>
                </a:lnTo>
                <a:lnTo>
                  <a:pt x="1288256" y="188119"/>
                </a:lnTo>
                <a:lnTo>
                  <a:pt x="1288256" y="164306"/>
                </a:lnTo>
                <a:lnTo>
                  <a:pt x="1281112" y="121444"/>
                </a:lnTo>
                <a:lnTo>
                  <a:pt x="1264444" y="83344"/>
                </a:lnTo>
                <a:lnTo>
                  <a:pt x="1247775" y="50006"/>
                </a:lnTo>
                <a:lnTo>
                  <a:pt x="1245394" y="33338"/>
                </a:lnTo>
                <a:lnTo>
                  <a:pt x="1250156" y="19050"/>
                </a:lnTo>
                <a:lnTo>
                  <a:pt x="1257300" y="7144"/>
                </a:lnTo>
                <a:lnTo>
                  <a:pt x="1283494" y="0"/>
                </a:lnTo>
                <a:lnTo>
                  <a:pt x="1335881" y="14288"/>
                </a:lnTo>
                <a:lnTo>
                  <a:pt x="1497806" y="66675"/>
                </a:lnTo>
                <a:lnTo>
                  <a:pt x="1609725" y="114300"/>
                </a:lnTo>
                <a:lnTo>
                  <a:pt x="1659731" y="142875"/>
                </a:lnTo>
                <a:lnTo>
                  <a:pt x="1690687" y="166688"/>
                </a:lnTo>
                <a:lnTo>
                  <a:pt x="1709737" y="183356"/>
                </a:lnTo>
                <a:lnTo>
                  <a:pt x="1724025" y="202406"/>
                </a:lnTo>
                <a:lnTo>
                  <a:pt x="1731169" y="223838"/>
                </a:lnTo>
                <a:lnTo>
                  <a:pt x="1735931" y="250031"/>
                </a:lnTo>
                <a:lnTo>
                  <a:pt x="1735931" y="269081"/>
                </a:lnTo>
                <a:lnTo>
                  <a:pt x="1728787" y="297656"/>
                </a:lnTo>
                <a:lnTo>
                  <a:pt x="1712119" y="323850"/>
                </a:lnTo>
                <a:lnTo>
                  <a:pt x="1674019" y="352425"/>
                </a:lnTo>
                <a:lnTo>
                  <a:pt x="1583531" y="407194"/>
                </a:lnTo>
                <a:lnTo>
                  <a:pt x="1421606" y="495300"/>
                </a:lnTo>
                <a:lnTo>
                  <a:pt x="1243012" y="58578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AC1D4144-ED06-4A45-9DFA-553E70B4CCD7}"/>
              </a:ext>
            </a:extLst>
          </p:cNvPr>
          <p:cNvSpPr/>
          <p:nvPr/>
        </p:nvSpPr>
        <p:spPr>
          <a:xfrm>
            <a:off x="6472238" y="4681538"/>
            <a:ext cx="1452562" cy="1204912"/>
          </a:xfrm>
          <a:custGeom>
            <a:avLst/>
            <a:gdLst>
              <a:gd name="connsiteX0" fmla="*/ 847725 w 1452562"/>
              <a:gd name="connsiteY0" fmla="*/ 742950 h 1204912"/>
              <a:gd name="connsiteX1" fmla="*/ 681037 w 1452562"/>
              <a:gd name="connsiteY1" fmla="*/ 585787 h 1204912"/>
              <a:gd name="connsiteX2" fmla="*/ 488156 w 1452562"/>
              <a:gd name="connsiteY2" fmla="*/ 421481 h 1204912"/>
              <a:gd name="connsiteX3" fmla="*/ 304800 w 1452562"/>
              <a:gd name="connsiteY3" fmla="*/ 280987 h 1204912"/>
              <a:gd name="connsiteX4" fmla="*/ 76200 w 1452562"/>
              <a:gd name="connsiteY4" fmla="*/ 111918 h 1204912"/>
              <a:gd name="connsiteX5" fmla="*/ 23812 w 1452562"/>
              <a:gd name="connsiteY5" fmla="*/ 73818 h 1204912"/>
              <a:gd name="connsiteX6" fmla="*/ 9525 w 1452562"/>
              <a:gd name="connsiteY6" fmla="*/ 59531 h 1204912"/>
              <a:gd name="connsiteX7" fmla="*/ 0 w 1452562"/>
              <a:gd name="connsiteY7" fmla="*/ 38100 h 1204912"/>
              <a:gd name="connsiteX8" fmla="*/ 0 w 1452562"/>
              <a:gd name="connsiteY8" fmla="*/ 21431 h 1204912"/>
              <a:gd name="connsiteX9" fmla="*/ 4762 w 1452562"/>
              <a:gd name="connsiteY9" fmla="*/ 9525 h 1204912"/>
              <a:gd name="connsiteX10" fmla="*/ 19050 w 1452562"/>
              <a:gd name="connsiteY10" fmla="*/ 0 h 1204912"/>
              <a:gd name="connsiteX11" fmla="*/ 33337 w 1452562"/>
              <a:gd name="connsiteY11" fmla="*/ 2381 h 1204912"/>
              <a:gd name="connsiteX12" fmla="*/ 92868 w 1452562"/>
              <a:gd name="connsiteY12" fmla="*/ 26193 h 1204912"/>
              <a:gd name="connsiteX13" fmla="*/ 242887 w 1452562"/>
              <a:gd name="connsiteY13" fmla="*/ 97631 h 1204912"/>
              <a:gd name="connsiteX14" fmla="*/ 428625 w 1452562"/>
              <a:gd name="connsiteY14" fmla="*/ 185737 h 1204912"/>
              <a:gd name="connsiteX15" fmla="*/ 592931 w 1452562"/>
              <a:gd name="connsiteY15" fmla="*/ 264318 h 1204912"/>
              <a:gd name="connsiteX16" fmla="*/ 769143 w 1452562"/>
              <a:gd name="connsiteY16" fmla="*/ 352425 h 1204912"/>
              <a:gd name="connsiteX17" fmla="*/ 1004887 w 1452562"/>
              <a:gd name="connsiteY17" fmla="*/ 478631 h 1204912"/>
              <a:gd name="connsiteX18" fmla="*/ 1204912 w 1452562"/>
              <a:gd name="connsiteY18" fmla="*/ 597693 h 1204912"/>
              <a:gd name="connsiteX19" fmla="*/ 1235868 w 1452562"/>
              <a:gd name="connsiteY19" fmla="*/ 631031 h 1204912"/>
              <a:gd name="connsiteX20" fmla="*/ 1340643 w 1452562"/>
              <a:gd name="connsiteY20" fmla="*/ 783431 h 1204912"/>
              <a:gd name="connsiteX21" fmla="*/ 1416843 w 1452562"/>
              <a:gd name="connsiteY21" fmla="*/ 907256 h 1204912"/>
              <a:gd name="connsiteX22" fmla="*/ 1440656 w 1452562"/>
              <a:gd name="connsiteY22" fmla="*/ 959643 h 1204912"/>
              <a:gd name="connsiteX23" fmla="*/ 1450181 w 1452562"/>
              <a:gd name="connsiteY23" fmla="*/ 1007268 h 1204912"/>
              <a:gd name="connsiteX24" fmla="*/ 1452562 w 1452562"/>
              <a:gd name="connsiteY24" fmla="*/ 1047750 h 1204912"/>
              <a:gd name="connsiteX25" fmla="*/ 1447800 w 1452562"/>
              <a:gd name="connsiteY25" fmla="*/ 1092993 h 1204912"/>
              <a:gd name="connsiteX26" fmla="*/ 1433512 w 1452562"/>
              <a:gd name="connsiteY26" fmla="*/ 1138237 h 1204912"/>
              <a:gd name="connsiteX27" fmla="*/ 1412081 w 1452562"/>
              <a:gd name="connsiteY27" fmla="*/ 1171575 h 1204912"/>
              <a:gd name="connsiteX28" fmla="*/ 1371600 w 1452562"/>
              <a:gd name="connsiteY28" fmla="*/ 1195387 h 1204912"/>
              <a:gd name="connsiteX29" fmla="*/ 1338262 w 1452562"/>
              <a:gd name="connsiteY29" fmla="*/ 1202531 h 1204912"/>
              <a:gd name="connsiteX30" fmla="*/ 1302543 w 1452562"/>
              <a:gd name="connsiteY30" fmla="*/ 1204912 h 1204912"/>
              <a:gd name="connsiteX31" fmla="*/ 1266825 w 1452562"/>
              <a:gd name="connsiteY31" fmla="*/ 1197768 h 1204912"/>
              <a:gd name="connsiteX32" fmla="*/ 1233487 w 1452562"/>
              <a:gd name="connsiteY32" fmla="*/ 1181100 h 1204912"/>
              <a:gd name="connsiteX33" fmla="*/ 1197768 w 1452562"/>
              <a:gd name="connsiteY33" fmla="*/ 1143000 h 1204912"/>
              <a:gd name="connsiteX34" fmla="*/ 1112043 w 1452562"/>
              <a:gd name="connsiteY34" fmla="*/ 1031081 h 1204912"/>
              <a:gd name="connsiteX35" fmla="*/ 983456 w 1452562"/>
              <a:gd name="connsiteY35" fmla="*/ 878681 h 1204912"/>
              <a:gd name="connsiteX36" fmla="*/ 847725 w 1452562"/>
              <a:gd name="connsiteY36" fmla="*/ 742950 h 120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52562" h="1204912">
                <a:moveTo>
                  <a:pt x="847725" y="742950"/>
                </a:moveTo>
                <a:lnTo>
                  <a:pt x="681037" y="585787"/>
                </a:lnTo>
                <a:lnTo>
                  <a:pt x="488156" y="421481"/>
                </a:lnTo>
                <a:lnTo>
                  <a:pt x="304800" y="280987"/>
                </a:lnTo>
                <a:lnTo>
                  <a:pt x="76200" y="111918"/>
                </a:lnTo>
                <a:lnTo>
                  <a:pt x="23812" y="73818"/>
                </a:lnTo>
                <a:lnTo>
                  <a:pt x="9525" y="59531"/>
                </a:lnTo>
                <a:lnTo>
                  <a:pt x="0" y="38100"/>
                </a:lnTo>
                <a:lnTo>
                  <a:pt x="0" y="21431"/>
                </a:lnTo>
                <a:lnTo>
                  <a:pt x="4762" y="9525"/>
                </a:lnTo>
                <a:lnTo>
                  <a:pt x="19050" y="0"/>
                </a:lnTo>
                <a:lnTo>
                  <a:pt x="33337" y="2381"/>
                </a:lnTo>
                <a:lnTo>
                  <a:pt x="92868" y="26193"/>
                </a:lnTo>
                <a:lnTo>
                  <a:pt x="242887" y="97631"/>
                </a:lnTo>
                <a:lnTo>
                  <a:pt x="428625" y="185737"/>
                </a:lnTo>
                <a:lnTo>
                  <a:pt x="592931" y="264318"/>
                </a:lnTo>
                <a:lnTo>
                  <a:pt x="769143" y="352425"/>
                </a:lnTo>
                <a:lnTo>
                  <a:pt x="1004887" y="478631"/>
                </a:lnTo>
                <a:lnTo>
                  <a:pt x="1204912" y="597693"/>
                </a:lnTo>
                <a:lnTo>
                  <a:pt x="1235868" y="631031"/>
                </a:lnTo>
                <a:lnTo>
                  <a:pt x="1340643" y="783431"/>
                </a:lnTo>
                <a:lnTo>
                  <a:pt x="1416843" y="907256"/>
                </a:lnTo>
                <a:lnTo>
                  <a:pt x="1440656" y="959643"/>
                </a:lnTo>
                <a:lnTo>
                  <a:pt x="1450181" y="1007268"/>
                </a:lnTo>
                <a:lnTo>
                  <a:pt x="1452562" y="1047750"/>
                </a:lnTo>
                <a:lnTo>
                  <a:pt x="1447800" y="1092993"/>
                </a:lnTo>
                <a:lnTo>
                  <a:pt x="1433512" y="1138237"/>
                </a:lnTo>
                <a:lnTo>
                  <a:pt x="1412081" y="1171575"/>
                </a:lnTo>
                <a:lnTo>
                  <a:pt x="1371600" y="1195387"/>
                </a:lnTo>
                <a:lnTo>
                  <a:pt x="1338262" y="1202531"/>
                </a:lnTo>
                <a:lnTo>
                  <a:pt x="1302543" y="1204912"/>
                </a:lnTo>
                <a:lnTo>
                  <a:pt x="1266825" y="1197768"/>
                </a:lnTo>
                <a:lnTo>
                  <a:pt x="1233487" y="1181100"/>
                </a:lnTo>
                <a:lnTo>
                  <a:pt x="1197768" y="1143000"/>
                </a:lnTo>
                <a:lnTo>
                  <a:pt x="1112043" y="1031081"/>
                </a:lnTo>
                <a:lnTo>
                  <a:pt x="983456" y="878681"/>
                </a:lnTo>
                <a:lnTo>
                  <a:pt x="847725" y="7429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97005867-5B37-49A0-A6DA-78F7C4B8F5F7}"/>
              </a:ext>
            </a:extLst>
          </p:cNvPr>
          <p:cNvSpPr/>
          <p:nvPr/>
        </p:nvSpPr>
        <p:spPr>
          <a:xfrm rot="16200000">
            <a:off x="3180560" y="3147220"/>
            <a:ext cx="2022475" cy="595312"/>
          </a:xfrm>
          <a:custGeom>
            <a:avLst/>
            <a:gdLst>
              <a:gd name="connsiteX0" fmla="*/ 950119 w 2021681"/>
              <a:gd name="connsiteY0" fmla="*/ 321469 h 595313"/>
              <a:gd name="connsiteX1" fmla="*/ 1297781 w 2021681"/>
              <a:gd name="connsiteY1" fmla="*/ 278606 h 595313"/>
              <a:gd name="connsiteX2" fmla="*/ 1593056 w 2021681"/>
              <a:gd name="connsiteY2" fmla="*/ 242888 h 595313"/>
              <a:gd name="connsiteX3" fmla="*/ 1740694 w 2021681"/>
              <a:gd name="connsiteY3" fmla="*/ 219075 h 595313"/>
              <a:gd name="connsiteX4" fmla="*/ 1762125 w 2021681"/>
              <a:gd name="connsiteY4" fmla="*/ 209550 h 595313"/>
              <a:gd name="connsiteX5" fmla="*/ 1793081 w 2021681"/>
              <a:gd name="connsiteY5" fmla="*/ 185738 h 595313"/>
              <a:gd name="connsiteX6" fmla="*/ 1850231 w 2021681"/>
              <a:gd name="connsiteY6" fmla="*/ 130969 h 595313"/>
              <a:gd name="connsiteX7" fmla="*/ 1905000 w 2021681"/>
              <a:gd name="connsiteY7" fmla="*/ 64294 h 595313"/>
              <a:gd name="connsiteX8" fmla="*/ 1926431 w 2021681"/>
              <a:gd name="connsiteY8" fmla="*/ 40481 h 595313"/>
              <a:gd name="connsiteX9" fmla="*/ 1952625 w 2021681"/>
              <a:gd name="connsiteY9" fmla="*/ 19050 h 595313"/>
              <a:gd name="connsiteX10" fmla="*/ 1981200 w 2021681"/>
              <a:gd name="connsiteY10" fmla="*/ 4763 h 595313"/>
              <a:gd name="connsiteX11" fmla="*/ 1993106 w 2021681"/>
              <a:gd name="connsiteY11" fmla="*/ 0 h 595313"/>
              <a:gd name="connsiteX12" fmla="*/ 2007394 w 2021681"/>
              <a:gd name="connsiteY12" fmla="*/ 0 h 595313"/>
              <a:gd name="connsiteX13" fmla="*/ 2019300 w 2021681"/>
              <a:gd name="connsiteY13" fmla="*/ 7144 h 595313"/>
              <a:gd name="connsiteX14" fmla="*/ 2021681 w 2021681"/>
              <a:gd name="connsiteY14" fmla="*/ 23813 h 595313"/>
              <a:gd name="connsiteX15" fmla="*/ 2002631 w 2021681"/>
              <a:gd name="connsiteY15" fmla="*/ 102394 h 595313"/>
              <a:gd name="connsiteX16" fmla="*/ 1959769 w 2021681"/>
              <a:gd name="connsiteY16" fmla="*/ 323850 h 595313"/>
              <a:gd name="connsiteX17" fmla="*/ 1895475 w 2021681"/>
              <a:gd name="connsiteY17" fmla="*/ 383381 h 595313"/>
              <a:gd name="connsiteX18" fmla="*/ 1833562 w 2021681"/>
              <a:gd name="connsiteY18" fmla="*/ 404813 h 595313"/>
              <a:gd name="connsiteX19" fmla="*/ 1771650 w 2021681"/>
              <a:gd name="connsiteY19" fmla="*/ 419100 h 595313"/>
              <a:gd name="connsiteX20" fmla="*/ 1662112 w 2021681"/>
              <a:gd name="connsiteY20" fmla="*/ 438150 h 595313"/>
              <a:gd name="connsiteX21" fmla="*/ 1500187 w 2021681"/>
              <a:gd name="connsiteY21" fmla="*/ 454819 h 595313"/>
              <a:gd name="connsiteX22" fmla="*/ 1376362 w 2021681"/>
              <a:gd name="connsiteY22" fmla="*/ 473869 h 595313"/>
              <a:gd name="connsiteX23" fmla="*/ 790575 w 2021681"/>
              <a:gd name="connsiteY23" fmla="*/ 523875 h 595313"/>
              <a:gd name="connsiteX24" fmla="*/ 671512 w 2021681"/>
              <a:gd name="connsiteY24" fmla="*/ 542925 h 595313"/>
              <a:gd name="connsiteX25" fmla="*/ 14287 w 2021681"/>
              <a:gd name="connsiteY25" fmla="*/ 595313 h 595313"/>
              <a:gd name="connsiteX26" fmla="*/ 0 w 2021681"/>
              <a:gd name="connsiteY26" fmla="*/ 392906 h 595313"/>
              <a:gd name="connsiteX27" fmla="*/ 338137 w 2021681"/>
              <a:gd name="connsiteY27" fmla="*/ 373856 h 595313"/>
              <a:gd name="connsiteX28" fmla="*/ 666750 w 2021681"/>
              <a:gd name="connsiteY28" fmla="*/ 350044 h 595313"/>
              <a:gd name="connsiteX29" fmla="*/ 950119 w 2021681"/>
              <a:gd name="connsiteY29" fmla="*/ 321469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21681" h="595313">
                <a:moveTo>
                  <a:pt x="950119" y="321469"/>
                </a:moveTo>
                <a:lnTo>
                  <a:pt x="1297781" y="278606"/>
                </a:lnTo>
                <a:lnTo>
                  <a:pt x="1593056" y="242888"/>
                </a:lnTo>
                <a:lnTo>
                  <a:pt x="1740694" y="219075"/>
                </a:lnTo>
                <a:lnTo>
                  <a:pt x="1762125" y="209550"/>
                </a:lnTo>
                <a:lnTo>
                  <a:pt x="1793081" y="185738"/>
                </a:lnTo>
                <a:lnTo>
                  <a:pt x="1850231" y="130969"/>
                </a:lnTo>
                <a:lnTo>
                  <a:pt x="1905000" y="64294"/>
                </a:lnTo>
                <a:lnTo>
                  <a:pt x="1926431" y="40481"/>
                </a:lnTo>
                <a:lnTo>
                  <a:pt x="1952625" y="19050"/>
                </a:lnTo>
                <a:lnTo>
                  <a:pt x="1981200" y="4763"/>
                </a:lnTo>
                <a:lnTo>
                  <a:pt x="1993106" y="0"/>
                </a:lnTo>
                <a:lnTo>
                  <a:pt x="2007394" y="0"/>
                </a:lnTo>
                <a:lnTo>
                  <a:pt x="2019300" y="7144"/>
                </a:lnTo>
                <a:lnTo>
                  <a:pt x="2021681" y="23813"/>
                </a:lnTo>
                <a:lnTo>
                  <a:pt x="2002631" y="102394"/>
                </a:lnTo>
                <a:lnTo>
                  <a:pt x="1959769" y="323850"/>
                </a:lnTo>
                <a:lnTo>
                  <a:pt x="1895475" y="383381"/>
                </a:lnTo>
                <a:lnTo>
                  <a:pt x="1833562" y="404813"/>
                </a:lnTo>
                <a:lnTo>
                  <a:pt x="1771650" y="419100"/>
                </a:lnTo>
                <a:lnTo>
                  <a:pt x="1662112" y="438150"/>
                </a:lnTo>
                <a:lnTo>
                  <a:pt x="1500187" y="454819"/>
                </a:lnTo>
                <a:lnTo>
                  <a:pt x="1376362" y="473869"/>
                </a:lnTo>
                <a:lnTo>
                  <a:pt x="790575" y="523875"/>
                </a:lnTo>
                <a:lnTo>
                  <a:pt x="671512" y="542925"/>
                </a:lnTo>
                <a:lnTo>
                  <a:pt x="14287" y="595313"/>
                </a:lnTo>
                <a:lnTo>
                  <a:pt x="0" y="392906"/>
                </a:lnTo>
                <a:lnTo>
                  <a:pt x="338137" y="373856"/>
                </a:lnTo>
                <a:lnTo>
                  <a:pt x="666750" y="350044"/>
                </a:lnTo>
                <a:lnTo>
                  <a:pt x="950119" y="3214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4172FE1-31CA-4FBE-B0CB-2BEB39FC6784}"/>
              </a:ext>
            </a:extLst>
          </p:cNvPr>
          <p:cNvSpPr/>
          <p:nvPr/>
        </p:nvSpPr>
        <p:spPr>
          <a:xfrm>
            <a:off x="4278316" y="2819400"/>
            <a:ext cx="781050" cy="280988"/>
          </a:xfrm>
          <a:custGeom>
            <a:avLst/>
            <a:gdLst>
              <a:gd name="connsiteX0" fmla="*/ 326232 w 781050"/>
              <a:gd name="connsiteY0" fmla="*/ 257175 h 280988"/>
              <a:gd name="connsiteX1" fmla="*/ 30957 w 781050"/>
              <a:gd name="connsiteY1" fmla="*/ 280988 h 280988"/>
              <a:gd name="connsiteX2" fmla="*/ 0 w 781050"/>
              <a:gd name="connsiteY2" fmla="*/ 121444 h 280988"/>
              <a:gd name="connsiteX3" fmla="*/ 119063 w 781050"/>
              <a:gd name="connsiteY3" fmla="*/ 114300 h 280988"/>
              <a:gd name="connsiteX4" fmla="*/ 195263 w 781050"/>
              <a:gd name="connsiteY4" fmla="*/ 107156 h 280988"/>
              <a:gd name="connsiteX5" fmla="*/ 238125 w 781050"/>
              <a:gd name="connsiteY5" fmla="*/ 102394 h 280988"/>
              <a:gd name="connsiteX6" fmla="*/ 273844 w 781050"/>
              <a:gd name="connsiteY6" fmla="*/ 95250 h 280988"/>
              <a:gd name="connsiteX7" fmla="*/ 338138 w 781050"/>
              <a:gd name="connsiteY7" fmla="*/ 78581 h 280988"/>
              <a:gd name="connsiteX8" fmla="*/ 407194 w 781050"/>
              <a:gd name="connsiteY8" fmla="*/ 52388 h 280988"/>
              <a:gd name="connsiteX9" fmla="*/ 504825 w 781050"/>
              <a:gd name="connsiteY9" fmla="*/ 23813 h 280988"/>
              <a:gd name="connsiteX10" fmla="*/ 571500 w 781050"/>
              <a:gd name="connsiteY10" fmla="*/ 9525 h 280988"/>
              <a:gd name="connsiteX11" fmla="*/ 626269 w 781050"/>
              <a:gd name="connsiteY11" fmla="*/ 0 h 280988"/>
              <a:gd name="connsiteX12" fmla="*/ 671513 w 781050"/>
              <a:gd name="connsiteY12" fmla="*/ 0 h 280988"/>
              <a:gd name="connsiteX13" fmla="*/ 700088 w 781050"/>
              <a:gd name="connsiteY13" fmla="*/ 2381 h 280988"/>
              <a:gd name="connsiteX14" fmla="*/ 719138 w 781050"/>
              <a:gd name="connsiteY14" fmla="*/ 9525 h 280988"/>
              <a:gd name="connsiteX15" fmla="*/ 745332 w 781050"/>
              <a:gd name="connsiteY15" fmla="*/ 23813 h 280988"/>
              <a:gd name="connsiteX16" fmla="*/ 764382 w 781050"/>
              <a:gd name="connsiteY16" fmla="*/ 38100 h 280988"/>
              <a:gd name="connsiteX17" fmla="*/ 773907 w 781050"/>
              <a:gd name="connsiteY17" fmla="*/ 52388 h 280988"/>
              <a:gd name="connsiteX18" fmla="*/ 781050 w 781050"/>
              <a:gd name="connsiteY18" fmla="*/ 73819 h 280988"/>
              <a:gd name="connsiteX19" fmla="*/ 781050 w 781050"/>
              <a:gd name="connsiteY19" fmla="*/ 104775 h 280988"/>
              <a:gd name="connsiteX20" fmla="*/ 773907 w 781050"/>
              <a:gd name="connsiteY20" fmla="*/ 135731 h 280988"/>
              <a:gd name="connsiteX21" fmla="*/ 752475 w 781050"/>
              <a:gd name="connsiteY21" fmla="*/ 159544 h 280988"/>
              <a:gd name="connsiteX22" fmla="*/ 697707 w 781050"/>
              <a:gd name="connsiteY22" fmla="*/ 180975 h 280988"/>
              <a:gd name="connsiteX23" fmla="*/ 557213 w 781050"/>
              <a:gd name="connsiteY23" fmla="*/ 214313 h 280988"/>
              <a:gd name="connsiteX24" fmla="*/ 326232 w 781050"/>
              <a:gd name="connsiteY24" fmla="*/ 257175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781050" h="280988">
                <a:moveTo>
                  <a:pt x="326232" y="257175"/>
                </a:moveTo>
                <a:lnTo>
                  <a:pt x="30957" y="280988"/>
                </a:lnTo>
                <a:lnTo>
                  <a:pt x="0" y="121444"/>
                </a:lnTo>
                <a:lnTo>
                  <a:pt x="119063" y="114300"/>
                </a:lnTo>
                <a:lnTo>
                  <a:pt x="195263" y="107156"/>
                </a:lnTo>
                <a:lnTo>
                  <a:pt x="238125" y="102394"/>
                </a:lnTo>
                <a:lnTo>
                  <a:pt x="273844" y="95250"/>
                </a:lnTo>
                <a:lnTo>
                  <a:pt x="338138" y="78581"/>
                </a:lnTo>
                <a:lnTo>
                  <a:pt x="407194" y="52388"/>
                </a:lnTo>
                <a:lnTo>
                  <a:pt x="504825" y="23813"/>
                </a:lnTo>
                <a:lnTo>
                  <a:pt x="571500" y="9525"/>
                </a:lnTo>
                <a:lnTo>
                  <a:pt x="626269" y="0"/>
                </a:lnTo>
                <a:lnTo>
                  <a:pt x="671513" y="0"/>
                </a:lnTo>
                <a:lnTo>
                  <a:pt x="700088" y="2381"/>
                </a:lnTo>
                <a:lnTo>
                  <a:pt x="719138" y="9525"/>
                </a:lnTo>
                <a:lnTo>
                  <a:pt x="745332" y="23813"/>
                </a:lnTo>
                <a:lnTo>
                  <a:pt x="764382" y="38100"/>
                </a:lnTo>
                <a:lnTo>
                  <a:pt x="773907" y="52388"/>
                </a:lnTo>
                <a:lnTo>
                  <a:pt x="781050" y="73819"/>
                </a:lnTo>
                <a:lnTo>
                  <a:pt x="781050" y="104775"/>
                </a:lnTo>
                <a:lnTo>
                  <a:pt x="773907" y="135731"/>
                </a:lnTo>
                <a:lnTo>
                  <a:pt x="752475" y="159544"/>
                </a:lnTo>
                <a:lnTo>
                  <a:pt x="697707" y="180975"/>
                </a:lnTo>
                <a:lnTo>
                  <a:pt x="557213" y="214313"/>
                </a:lnTo>
                <a:lnTo>
                  <a:pt x="326232" y="2571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8514107-7C0F-48E3-9E07-AC725D3A9F11}"/>
              </a:ext>
            </a:extLst>
          </p:cNvPr>
          <p:cNvSpPr/>
          <p:nvPr/>
        </p:nvSpPr>
        <p:spPr>
          <a:xfrm>
            <a:off x="4338641" y="3535364"/>
            <a:ext cx="720725" cy="274637"/>
          </a:xfrm>
          <a:custGeom>
            <a:avLst/>
            <a:gdLst>
              <a:gd name="connsiteX0" fmla="*/ 538162 w 721518"/>
              <a:gd name="connsiteY0" fmla="*/ 230982 h 273844"/>
              <a:gd name="connsiteX1" fmla="*/ 409575 w 721518"/>
              <a:gd name="connsiteY1" fmla="*/ 261938 h 273844"/>
              <a:gd name="connsiteX2" fmla="*/ 369093 w 721518"/>
              <a:gd name="connsiteY2" fmla="*/ 269082 h 273844"/>
              <a:gd name="connsiteX3" fmla="*/ 321468 w 721518"/>
              <a:gd name="connsiteY3" fmla="*/ 273844 h 273844"/>
              <a:gd name="connsiteX4" fmla="*/ 261937 w 721518"/>
              <a:gd name="connsiteY4" fmla="*/ 273844 h 273844"/>
              <a:gd name="connsiteX5" fmla="*/ 209550 w 721518"/>
              <a:gd name="connsiteY5" fmla="*/ 266700 h 273844"/>
              <a:gd name="connsiteX6" fmla="*/ 11906 w 721518"/>
              <a:gd name="connsiteY6" fmla="*/ 238125 h 273844"/>
              <a:gd name="connsiteX7" fmla="*/ 0 w 721518"/>
              <a:gd name="connsiteY7" fmla="*/ 121444 h 273844"/>
              <a:gd name="connsiteX8" fmla="*/ 176212 w 721518"/>
              <a:gd name="connsiteY8" fmla="*/ 100013 h 273844"/>
              <a:gd name="connsiteX9" fmla="*/ 414337 w 721518"/>
              <a:gd name="connsiteY9" fmla="*/ 61913 h 273844"/>
              <a:gd name="connsiteX10" fmla="*/ 478631 w 721518"/>
              <a:gd name="connsiteY10" fmla="*/ 40482 h 273844"/>
              <a:gd name="connsiteX11" fmla="*/ 550068 w 721518"/>
              <a:gd name="connsiteY11" fmla="*/ 14288 h 273844"/>
              <a:gd name="connsiteX12" fmla="*/ 611981 w 721518"/>
              <a:gd name="connsiteY12" fmla="*/ 0 h 273844"/>
              <a:gd name="connsiteX13" fmla="*/ 650081 w 721518"/>
              <a:gd name="connsiteY13" fmla="*/ 2382 h 273844"/>
              <a:gd name="connsiteX14" fmla="*/ 671512 w 721518"/>
              <a:gd name="connsiteY14" fmla="*/ 9525 h 273844"/>
              <a:gd name="connsiteX15" fmla="*/ 695325 w 721518"/>
              <a:gd name="connsiteY15" fmla="*/ 26194 h 273844"/>
              <a:gd name="connsiteX16" fmla="*/ 711993 w 721518"/>
              <a:gd name="connsiteY16" fmla="*/ 50007 h 273844"/>
              <a:gd name="connsiteX17" fmla="*/ 719137 w 721518"/>
              <a:gd name="connsiteY17" fmla="*/ 85725 h 273844"/>
              <a:gd name="connsiteX18" fmla="*/ 721518 w 721518"/>
              <a:gd name="connsiteY18" fmla="*/ 121444 h 273844"/>
              <a:gd name="connsiteX19" fmla="*/ 716756 w 721518"/>
              <a:gd name="connsiteY19" fmla="*/ 145257 h 273844"/>
              <a:gd name="connsiteX20" fmla="*/ 702468 w 721518"/>
              <a:gd name="connsiteY20" fmla="*/ 169069 h 273844"/>
              <a:gd name="connsiteX21" fmla="*/ 669131 w 721518"/>
              <a:gd name="connsiteY21" fmla="*/ 188119 h 273844"/>
              <a:gd name="connsiteX22" fmla="*/ 538162 w 721518"/>
              <a:gd name="connsiteY22" fmla="*/ 230982 h 27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1518" h="273844">
                <a:moveTo>
                  <a:pt x="538162" y="230982"/>
                </a:moveTo>
                <a:lnTo>
                  <a:pt x="409575" y="261938"/>
                </a:lnTo>
                <a:lnTo>
                  <a:pt x="369093" y="269082"/>
                </a:lnTo>
                <a:lnTo>
                  <a:pt x="321468" y="273844"/>
                </a:lnTo>
                <a:lnTo>
                  <a:pt x="261937" y="273844"/>
                </a:lnTo>
                <a:lnTo>
                  <a:pt x="209550" y="266700"/>
                </a:lnTo>
                <a:lnTo>
                  <a:pt x="11906" y="238125"/>
                </a:lnTo>
                <a:lnTo>
                  <a:pt x="0" y="121444"/>
                </a:lnTo>
                <a:lnTo>
                  <a:pt x="176212" y="100013"/>
                </a:lnTo>
                <a:lnTo>
                  <a:pt x="414337" y="61913"/>
                </a:lnTo>
                <a:lnTo>
                  <a:pt x="478631" y="40482"/>
                </a:lnTo>
                <a:lnTo>
                  <a:pt x="550068" y="14288"/>
                </a:lnTo>
                <a:lnTo>
                  <a:pt x="611981" y="0"/>
                </a:lnTo>
                <a:lnTo>
                  <a:pt x="650081" y="2382"/>
                </a:lnTo>
                <a:lnTo>
                  <a:pt x="671512" y="9525"/>
                </a:lnTo>
                <a:lnTo>
                  <a:pt x="695325" y="26194"/>
                </a:lnTo>
                <a:lnTo>
                  <a:pt x="711993" y="50007"/>
                </a:lnTo>
                <a:lnTo>
                  <a:pt x="719137" y="85725"/>
                </a:lnTo>
                <a:lnTo>
                  <a:pt x="721518" y="121444"/>
                </a:lnTo>
                <a:lnTo>
                  <a:pt x="716756" y="145257"/>
                </a:lnTo>
                <a:lnTo>
                  <a:pt x="702468" y="169069"/>
                </a:lnTo>
                <a:lnTo>
                  <a:pt x="669131" y="188119"/>
                </a:lnTo>
                <a:lnTo>
                  <a:pt x="538162" y="23098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C1D5961-875C-4E60-924D-A8CC35025CB0}"/>
              </a:ext>
            </a:extLst>
          </p:cNvPr>
          <p:cNvSpPr/>
          <p:nvPr/>
        </p:nvSpPr>
        <p:spPr>
          <a:xfrm rot="16200000">
            <a:off x="3883821" y="2831307"/>
            <a:ext cx="2643188" cy="434975"/>
          </a:xfrm>
          <a:custGeom>
            <a:avLst/>
            <a:gdLst>
              <a:gd name="connsiteX0" fmla="*/ 881062 w 2643187"/>
              <a:gd name="connsiteY0" fmla="*/ 431006 h 435769"/>
              <a:gd name="connsiteX1" fmla="*/ 21431 w 2643187"/>
              <a:gd name="connsiteY1" fmla="*/ 435769 h 435769"/>
              <a:gd name="connsiteX2" fmla="*/ 0 w 2643187"/>
              <a:gd name="connsiteY2" fmla="*/ 233362 h 435769"/>
              <a:gd name="connsiteX3" fmla="*/ 411956 w 2643187"/>
              <a:gd name="connsiteY3" fmla="*/ 228600 h 435769"/>
              <a:gd name="connsiteX4" fmla="*/ 1081087 w 2643187"/>
              <a:gd name="connsiteY4" fmla="*/ 221456 h 435769"/>
              <a:gd name="connsiteX5" fmla="*/ 1602581 w 2643187"/>
              <a:gd name="connsiteY5" fmla="*/ 207169 h 435769"/>
              <a:gd name="connsiteX6" fmla="*/ 2071687 w 2643187"/>
              <a:gd name="connsiteY6" fmla="*/ 192881 h 435769"/>
              <a:gd name="connsiteX7" fmla="*/ 2264569 w 2643187"/>
              <a:gd name="connsiteY7" fmla="*/ 185737 h 435769"/>
              <a:gd name="connsiteX8" fmla="*/ 2309812 w 2643187"/>
              <a:gd name="connsiteY8" fmla="*/ 180975 h 435769"/>
              <a:gd name="connsiteX9" fmla="*/ 2381250 w 2643187"/>
              <a:gd name="connsiteY9" fmla="*/ 157162 h 435769"/>
              <a:gd name="connsiteX10" fmla="*/ 2428875 w 2643187"/>
              <a:gd name="connsiteY10" fmla="*/ 130969 h 435769"/>
              <a:gd name="connsiteX11" fmla="*/ 2493169 w 2643187"/>
              <a:gd name="connsiteY11" fmla="*/ 92869 h 435769"/>
              <a:gd name="connsiteX12" fmla="*/ 2538412 w 2643187"/>
              <a:gd name="connsiteY12" fmla="*/ 57150 h 435769"/>
              <a:gd name="connsiteX13" fmla="*/ 2578894 w 2643187"/>
              <a:gd name="connsiteY13" fmla="*/ 21431 h 435769"/>
              <a:gd name="connsiteX14" fmla="*/ 2600325 w 2643187"/>
              <a:gd name="connsiteY14" fmla="*/ 7144 h 435769"/>
              <a:gd name="connsiteX15" fmla="*/ 2616994 w 2643187"/>
              <a:gd name="connsiteY15" fmla="*/ 0 h 435769"/>
              <a:gd name="connsiteX16" fmla="*/ 2633662 w 2643187"/>
              <a:gd name="connsiteY16" fmla="*/ 2381 h 435769"/>
              <a:gd name="connsiteX17" fmla="*/ 2643187 w 2643187"/>
              <a:gd name="connsiteY17" fmla="*/ 9525 h 435769"/>
              <a:gd name="connsiteX18" fmla="*/ 2643187 w 2643187"/>
              <a:gd name="connsiteY18" fmla="*/ 23812 h 435769"/>
              <a:gd name="connsiteX19" fmla="*/ 2628900 w 2643187"/>
              <a:gd name="connsiteY19" fmla="*/ 90487 h 435769"/>
              <a:gd name="connsiteX20" fmla="*/ 2593181 w 2643187"/>
              <a:gd name="connsiteY20" fmla="*/ 228600 h 435769"/>
              <a:gd name="connsiteX21" fmla="*/ 2547937 w 2643187"/>
              <a:gd name="connsiteY21" fmla="*/ 381000 h 435769"/>
              <a:gd name="connsiteX22" fmla="*/ 2526506 w 2643187"/>
              <a:gd name="connsiteY22" fmla="*/ 426244 h 435769"/>
              <a:gd name="connsiteX23" fmla="*/ 2395537 w 2643187"/>
              <a:gd name="connsiteY23" fmla="*/ 409575 h 435769"/>
              <a:gd name="connsiteX24" fmla="*/ 2005012 w 2643187"/>
              <a:gd name="connsiteY24" fmla="*/ 409575 h 435769"/>
              <a:gd name="connsiteX25" fmla="*/ 1340644 w 2643187"/>
              <a:gd name="connsiteY25" fmla="*/ 433387 h 435769"/>
              <a:gd name="connsiteX26" fmla="*/ 881062 w 2643187"/>
              <a:gd name="connsiteY26" fmla="*/ 431006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43187" h="435769">
                <a:moveTo>
                  <a:pt x="881062" y="431006"/>
                </a:moveTo>
                <a:lnTo>
                  <a:pt x="21431" y="435769"/>
                </a:lnTo>
                <a:lnTo>
                  <a:pt x="0" y="233362"/>
                </a:lnTo>
                <a:lnTo>
                  <a:pt x="411956" y="228600"/>
                </a:lnTo>
                <a:lnTo>
                  <a:pt x="1081087" y="221456"/>
                </a:lnTo>
                <a:lnTo>
                  <a:pt x="1602581" y="207169"/>
                </a:lnTo>
                <a:lnTo>
                  <a:pt x="2071687" y="192881"/>
                </a:lnTo>
                <a:lnTo>
                  <a:pt x="2264569" y="185737"/>
                </a:lnTo>
                <a:lnTo>
                  <a:pt x="2309812" y="180975"/>
                </a:lnTo>
                <a:lnTo>
                  <a:pt x="2381250" y="157162"/>
                </a:lnTo>
                <a:lnTo>
                  <a:pt x="2428875" y="130969"/>
                </a:lnTo>
                <a:lnTo>
                  <a:pt x="2493169" y="92869"/>
                </a:lnTo>
                <a:lnTo>
                  <a:pt x="2538412" y="57150"/>
                </a:lnTo>
                <a:lnTo>
                  <a:pt x="2578894" y="21431"/>
                </a:lnTo>
                <a:lnTo>
                  <a:pt x="2600325" y="7144"/>
                </a:lnTo>
                <a:lnTo>
                  <a:pt x="2616994" y="0"/>
                </a:lnTo>
                <a:lnTo>
                  <a:pt x="2633662" y="2381"/>
                </a:lnTo>
                <a:lnTo>
                  <a:pt x="2643187" y="9525"/>
                </a:lnTo>
                <a:lnTo>
                  <a:pt x="2643187" y="23812"/>
                </a:lnTo>
                <a:lnTo>
                  <a:pt x="2628900" y="90487"/>
                </a:lnTo>
                <a:lnTo>
                  <a:pt x="2593181" y="228600"/>
                </a:lnTo>
                <a:lnTo>
                  <a:pt x="2547937" y="381000"/>
                </a:lnTo>
                <a:lnTo>
                  <a:pt x="2526506" y="426244"/>
                </a:lnTo>
                <a:lnTo>
                  <a:pt x="2395537" y="409575"/>
                </a:lnTo>
                <a:lnTo>
                  <a:pt x="2005012" y="409575"/>
                </a:lnTo>
                <a:lnTo>
                  <a:pt x="1340644" y="433387"/>
                </a:lnTo>
                <a:lnTo>
                  <a:pt x="881062" y="431006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F1621AB-FFB1-4C14-AA59-1ABA7E8E9951}"/>
              </a:ext>
            </a:extLst>
          </p:cNvPr>
          <p:cNvSpPr/>
          <p:nvPr/>
        </p:nvSpPr>
        <p:spPr>
          <a:xfrm rot="16200000">
            <a:off x="4748214" y="2109788"/>
            <a:ext cx="2700338" cy="1725613"/>
          </a:xfrm>
          <a:custGeom>
            <a:avLst/>
            <a:gdLst>
              <a:gd name="connsiteX0" fmla="*/ 1119187 w 2700337"/>
              <a:gd name="connsiteY0" fmla="*/ 1552575 h 1726406"/>
              <a:gd name="connsiteX1" fmla="*/ 369094 w 2700337"/>
              <a:gd name="connsiteY1" fmla="*/ 1516856 h 1726406"/>
              <a:gd name="connsiteX2" fmla="*/ 2381 w 2700337"/>
              <a:gd name="connsiteY2" fmla="*/ 1497806 h 1726406"/>
              <a:gd name="connsiteX3" fmla="*/ 0 w 2700337"/>
              <a:gd name="connsiteY3" fmla="*/ 1252537 h 1726406"/>
              <a:gd name="connsiteX4" fmla="*/ 383381 w 2700337"/>
              <a:gd name="connsiteY4" fmla="*/ 1266825 h 1726406"/>
              <a:gd name="connsiteX5" fmla="*/ 1042987 w 2700337"/>
              <a:gd name="connsiteY5" fmla="*/ 1295400 h 1726406"/>
              <a:gd name="connsiteX6" fmla="*/ 1454944 w 2700337"/>
              <a:gd name="connsiteY6" fmla="*/ 1312069 h 1726406"/>
              <a:gd name="connsiteX7" fmla="*/ 1902619 w 2700337"/>
              <a:gd name="connsiteY7" fmla="*/ 1331119 h 1726406"/>
              <a:gd name="connsiteX8" fmla="*/ 2307431 w 2700337"/>
              <a:gd name="connsiteY8" fmla="*/ 1347787 h 1726406"/>
              <a:gd name="connsiteX9" fmla="*/ 2347912 w 2700337"/>
              <a:gd name="connsiteY9" fmla="*/ 1345406 h 1726406"/>
              <a:gd name="connsiteX10" fmla="*/ 2381250 w 2700337"/>
              <a:gd name="connsiteY10" fmla="*/ 1335881 h 1726406"/>
              <a:gd name="connsiteX11" fmla="*/ 2409825 w 2700337"/>
              <a:gd name="connsiteY11" fmla="*/ 1321594 h 1726406"/>
              <a:gd name="connsiteX12" fmla="*/ 2436019 w 2700337"/>
              <a:gd name="connsiteY12" fmla="*/ 1297781 h 1726406"/>
              <a:gd name="connsiteX13" fmla="*/ 2452687 w 2700337"/>
              <a:gd name="connsiteY13" fmla="*/ 1264444 h 1726406"/>
              <a:gd name="connsiteX14" fmla="*/ 2459831 w 2700337"/>
              <a:gd name="connsiteY14" fmla="*/ 1231106 h 1726406"/>
              <a:gd name="connsiteX15" fmla="*/ 2462212 w 2700337"/>
              <a:gd name="connsiteY15" fmla="*/ 1169194 h 1726406"/>
              <a:gd name="connsiteX16" fmla="*/ 2428875 w 2700337"/>
              <a:gd name="connsiteY16" fmla="*/ 935831 h 1726406"/>
              <a:gd name="connsiteX17" fmla="*/ 2371725 w 2700337"/>
              <a:gd name="connsiteY17" fmla="*/ 516731 h 1726406"/>
              <a:gd name="connsiteX18" fmla="*/ 2312194 w 2700337"/>
              <a:gd name="connsiteY18" fmla="*/ 111919 h 1726406"/>
              <a:gd name="connsiteX19" fmla="*/ 2476500 w 2700337"/>
              <a:gd name="connsiteY19" fmla="*/ 0 h 1726406"/>
              <a:gd name="connsiteX20" fmla="*/ 2509837 w 2700337"/>
              <a:gd name="connsiteY20" fmla="*/ 211931 h 1726406"/>
              <a:gd name="connsiteX21" fmla="*/ 2540794 w 2700337"/>
              <a:gd name="connsiteY21" fmla="*/ 471487 h 1726406"/>
              <a:gd name="connsiteX22" fmla="*/ 2574131 w 2700337"/>
              <a:gd name="connsiteY22" fmla="*/ 738187 h 1726406"/>
              <a:gd name="connsiteX23" fmla="*/ 2605087 w 2700337"/>
              <a:gd name="connsiteY23" fmla="*/ 1002506 h 1726406"/>
              <a:gd name="connsiteX24" fmla="*/ 2636044 w 2700337"/>
              <a:gd name="connsiteY24" fmla="*/ 1228725 h 1726406"/>
              <a:gd name="connsiteX25" fmla="*/ 2647950 w 2700337"/>
              <a:gd name="connsiteY25" fmla="*/ 1264444 h 1726406"/>
              <a:gd name="connsiteX26" fmla="*/ 2690812 w 2700337"/>
              <a:gd name="connsiteY26" fmla="*/ 1335881 h 1726406"/>
              <a:gd name="connsiteX27" fmla="*/ 2700337 w 2700337"/>
              <a:gd name="connsiteY27" fmla="*/ 1357312 h 1726406"/>
              <a:gd name="connsiteX28" fmla="*/ 2695575 w 2700337"/>
              <a:gd name="connsiteY28" fmla="*/ 1378744 h 1726406"/>
              <a:gd name="connsiteX29" fmla="*/ 2647950 w 2700337"/>
              <a:gd name="connsiteY29" fmla="*/ 1485900 h 1726406"/>
              <a:gd name="connsiteX30" fmla="*/ 2557462 w 2700337"/>
              <a:gd name="connsiteY30" fmla="*/ 1633537 h 1726406"/>
              <a:gd name="connsiteX31" fmla="*/ 2505075 w 2700337"/>
              <a:gd name="connsiteY31" fmla="*/ 1709737 h 1726406"/>
              <a:gd name="connsiteX32" fmla="*/ 2490787 w 2700337"/>
              <a:gd name="connsiteY32" fmla="*/ 1724025 h 1726406"/>
              <a:gd name="connsiteX33" fmla="*/ 2474119 w 2700337"/>
              <a:gd name="connsiteY33" fmla="*/ 1726406 h 1726406"/>
              <a:gd name="connsiteX34" fmla="*/ 2447925 w 2700337"/>
              <a:gd name="connsiteY34" fmla="*/ 1721644 h 1726406"/>
              <a:gd name="connsiteX35" fmla="*/ 2407444 w 2700337"/>
              <a:gd name="connsiteY35" fmla="*/ 1683544 h 1726406"/>
              <a:gd name="connsiteX36" fmla="*/ 2371725 w 2700337"/>
              <a:gd name="connsiteY36" fmla="*/ 1652587 h 1726406"/>
              <a:gd name="connsiteX37" fmla="*/ 2340769 w 2700337"/>
              <a:gd name="connsiteY37" fmla="*/ 1631156 h 1726406"/>
              <a:gd name="connsiteX38" fmla="*/ 2312194 w 2700337"/>
              <a:gd name="connsiteY38" fmla="*/ 1619250 h 1726406"/>
              <a:gd name="connsiteX39" fmla="*/ 2257425 w 2700337"/>
              <a:gd name="connsiteY39" fmla="*/ 1612106 h 1726406"/>
              <a:gd name="connsiteX40" fmla="*/ 1912144 w 2700337"/>
              <a:gd name="connsiteY40" fmla="*/ 1593056 h 1726406"/>
              <a:gd name="connsiteX41" fmla="*/ 1119187 w 2700337"/>
              <a:gd name="connsiteY41" fmla="*/ 1552575 h 1726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700337" h="1726406">
                <a:moveTo>
                  <a:pt x="1119187" y="1552575"/>
                </a:moveTo>
                <a:lnTo>
                  <a:pt x="369094" y="1516856"/>
                </a:lnTo>
                <a:lnTo>
                  <a:pt x="2381" y="1497806"/>
                </a:lnTo>
                <a:cubicBezTo>
                  <a:pt x="1587" y="1416050"/>
                  <a:pt x="794" y="1334293"/>
                  <a:pt x="0" y="1252537"/>
                </a:cubicBezTo>
                <a:lnTo>
                  <a:pt x="383381" y="1266825"/>
                </a:lnTo>
                <a:lnTo>
                  <a:pt x="1042987" y="1295400"/>
                </a:lnTo>
                <a:lnTo>
                  <a:pt x="1454944" y="1312069"/>
                </a:lnTo>
                <a:lnTo>
                  <a:pt x="1902619" y="1331119"/>
                </a:lnTo>
                <a:lnTo>
                  <a:pt x="2307431" y="1347787"/>
                </a:lnTo>
                <a:lnTo>
                  <a:pt x="2347912" y="1345406"/>
                </a:lnTo>
                <a:lnTo>
                  <a:pt x="2381250" y="1335881"/>
                </a:lnTo>
                <a:lnTo>
                  <a:pt x="2409825" y="1321594"/>
                </a:lnTo>
                <a:lnTo>
                  <a:pt x="2436019" y="1297781"/>
                </a:lnTo>
                <a:lnTo>
                  <a:pt x="2452687" y="1264444"/>
                </a:lnTo>
                <a:lnTo>
                  <a:pt x="2459831" y="1231106"/>
                </a:lnTo>
                <a:cubicBezTo>
                  <a:pt x="2460625" y="1210469"/>
                  <a:pt x="2461418" y="1189831"/>
                  <a:pt x="2462212" y="1169194"/>
                </a:cubicBezTo>
                <a:lnTo>
                  <a:pt x="2428875" y="935831"/>
                </a:lnTo>
                <a:lnTo>
                  <a:pt x="2371725" y="516731"/>
                </a:lnTo>
                <a:lnTo>
                  <a:pt x="2312194" y="111919"/>
                </a:lnTo>
                <a:lnTo>
                  <a:pt x="2476500" y="0"/>
                </a:lnTo>
                <a:lnTo>
                  <a:pt x="2509837" y="211931"/>
                </a:lnTo>
                <a:lnTo>
                  <a:pt x="2540794" y="471487"/>
                </a:lnTo>
                <a:lnTo>
                  <a:pt x="2574131" y="738187"/>
                </a:lnTo>
                <a:lnTo>
                  <a:pt x="2605087" y="1002506"/>
                </a:lnTo>
                <a:lnTo>
                  <a:pt x="2636044" y="1228725"/>
                </a:lnTo>
                <a:lnTo>
                  <a:pt x="2647950" y="1264444"/>
                </a:lnTo>
                <a:lnTo>
                  <a:pt x="2690812" y="1335881"/>
                </a:lnTo>
                <a:lnTo>
                  <a:pt x="2700337" y="1357312"/>
                </a:lnTo>
                <a:lnTo>
                  <a:pt x="2695575" y="1378744"/>
                </a:lnTo>
                <a:lnTo>
                  <a:pt x="2647950" y="1485900"/>
                </a:lnTo>
                <a:lnTo>
                  <a:pt x="2557462" y="1633537"/>
                </a:lnTo>
                <a:lnTo>
                  <a:pt x="2505075" y="1709737"/>
                </a:lnTo>
                <a:lnTo>
                  <a:pt x="2490787" y="1724025"/>
                </a:lnTo>
                <a:lnTo>
                  <a:pt x="2474119" y="1726406"/>
                </a:lnTo>
                <a:lnTo>
                  <a:pt x="2447925" y="1721644"/>
                </a:lnTo>
                <a:lnTo>
                  <a:pt x="2407444" y="1683544"/>
                </a:lnTo>
                <a:lnTo>
                  <a:pt x="2371725" y="1652587"/>
                </a:lnTo>
                <a:lnTo>
                  <a:pt x="2340769" y="1631156"/>
                </a:lnTo>
                <a:lnTo>
                  <a:pt x="2312194" y="1619250"/>
                </a:lnTo>
                <a:lnTo>
                  <a:pt x="2257425" y="1612106"/>
                </a:lnTo>
                <a:lnTo>
                  <a:pt x="1912144" y="1593056"/>
                </a:lnTo>
                <a:lnTo>
                  <a:pt x="1119187" y="1552575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B5DDDD0-1EAA-4CAB-BFA9-5CE198CDE249}"/>
              </a:ext>
            </a:extLst>
          </p:cNvPr>
          <p:cNvSpPr/>
          <p:nvPr/>
        </p:nvSpPr>
        <p:spPr>
          <a:xfrm>
            <a:off x="5324476" y="2266951"/>
            <a:ext cx="1057275" cy="315913"/>
          </a:xfrm>
          <a:custGeom>
            <a:avLst/>
            <a:gdLst>
              <a:gd name="connsiteX0" fmla="*/ 681038 w 1057275"/>
              <a:gd name="connsiteY0" fmla="*/ 266700 h 316706"/>
              <a:gd name="connsiteX1" fmla="*/ 561975 w 1057275"/>
              <a:gd name="connsiteY1" fmla="*/ 292894 h 316706"/>
              <a:gd name="connsiteX2" fmla="*/ 473869 w 1057275"/>
              <a:gd name="connsiteY2" fmla="*/ 307181 h 316706"/>
              <a:gd name="connsiteX3" fmla="*/ 409575 w 1057275"/>
              <a:gd name="connsiteY3" fmla="*/ 314325 h 316706"/>
              <a:gd name="connsiteX4" fmla="*/ 357188 w 1057275"/>
              <a:gd name="connsiteY4" fmla="*/ 316706 h 316706"/>
              <a:gd name="connsiteX5" fmla="*/ 326231 w 1057275"/>
              <a:gd name="connsiteY5" fmla="*/ 314325 h 316706"/>
              <a:gd name="connsiteX6" fmla="*/ 302419 w 1057275"/>
              <a:gd name="connsiteY6" fmla="*/ 309563 h 316706"/>
              <a:gd name="connsiteX7" fmla="*/ 226219 w 1057275"/>
              <a:gd name="connsiteY7" fmla="*/ 280988 h 316706"/>
              <a:gd name="connsiteX8" fmla="*/ 145256 w 1057275"/>
              <a:gd name="connsiteY8" fmla="*/ 233363 h 316706"/>
              <a:gd name="connsiteX9" fmla="*/ 88106 w 1057275"/>
              <a:gd name="connsiteY9" fmla="*/ 197644 h 316706"/>
              <a:gd name="connsiteX10" fmla="*/ 54769 w 1057275"/>
              <a:gd name="connsiteY10" fmla="*/ 171450 h 316706"/>
              <a:gd name="connsiteX11" fmla="*/ 28575 w 1057275"/>
              <a:gd name="connsiteY11" fmla="*/ 150019 h 316706"/>
              <a:gd name="connsiteX12" fmla="*/ 7144 w 1057275"/>
              <a:gd name="connsiteY12" fmla="*/ 121444 h 316706"/>
              <a:gd name="connsiteX13" fmla="*/ 0 w 1057275"/>
              <a:gd name="connsiteY13" fmla="*/ 100013 h 316706"/>
              <a:gd name="connsiteX14" fmla="*/ 0 w 1057275"/>
              <a:gd name="connsiteY14" fmla="*/ 80963 h 316706"/>
              <a:gd name="connsiteX15" fmla="*/ 4763 w 1057275"/>
              <a:gd name="connsiteY15" fmla="*/ 61913 h 316706"/>
              <a:gd name="connsiteX16" fmla="*/ 33338 w 1057275"/>
              <a:gd name="connsiteY16" fmla="*/ 52388 h 316706"/>
              <a:gd name="connsiteX17" fmla="*/ 69056 w 1057275"/>
              <a:gd name="connsiteY17" fmla="*/ 64294 h 316706"/>
              <a:gd name="connsiteX18" fmla="*/ 104775 w 1057275"/>
              <a:gd name="connsiteY18" fmla="*/ 85725 h 316706"/>
              <a:gd name="connsiteX19" fmla="*/ 154781 w 1057275"/>
              <a:gd name="connsiteY19" fmla="*/ 102394 h 316706"/>
              <a:gd name="connsiteX20" fmla="*/ 216694 w 1057275"/>
              <a:gd name="connsiteY20" fmla="*/ 111919 h 316706"/>
              <a:gd name="connsiteX21" fmla="*/ 297656 w 1057275"/>
              <a:gd name="connsiteY21" fmla="*/ 114300 h 316706"/>
              <a:gd name="connsiteX22" fmla="*/ 378619 w 1057275"/>
              <a:gd name="connsiteY22" fmla="*/ 107156 h 316706"/>
              <a:gd name="connsiteX23" fmla="*/ 457200 w 1057275"/>
              <a:gd name="connsiteY23" fmla="*/ 100013 h 316706"/>
              <a:gd name="connsiteX24" fmla="*/ 561975 w 1057275"/>
              <a:gd name="connsiteY24" fmla="*/ 78581 h 316706"/>
              <a:gd name="connsiteX25" fmla="*/ 695325 w 1057275"/>
              <a:gd name="connsiteY25" fmla="*/ 42863 h 316706"/>
              <a:gd name="connsiteX26" fmla="*/ 795338 w 1057275"/>
              <a:gd name="connsiteY26" fmla="*/ 19050 h 316706"/>
              <a:gd name="connsiteX27" fmla="*/ 883444 w 1057275"/>
              <a:gd name="connsiteY27" fmla="*/ 0 h 316706"/>
              <a:gd name="connsiteX28" fmla="*/ 940594 w 1057275"/>
              <a:gd name="connsiteY28" fmla="*/ 2381 h 316706"/>
              <a:gd name="connsiteX29" fmla="*/ 985838 w 1057275"/>
              <a:gd name="connsiteY29" fmla="*/ 11906 h 316706"/>
              <a:gd name="connsiteX30" fmla="*/ 1014413 w 1057275"/>
              <a:gd name="connsiteY30" fmla="*/ 21431 h 316706"/>
              <a:gd name="connsiteX31" fmla="*/ 1033463 w 1057275"/>
              <a:gd name="connsiteY31" fmla="*/ 33338 h 316706"/>
              <a:gd name="connsiteX32" fmla="*/ 1045369 w 1057275"/>
              <a:gd name="connsiteY32" fmla="*/ 47625 h 316706"/>
              <a:gd name="connsiteX33" fmla="*/ 1054894 w 1057275"/>
              <a:gd name="connsiteY33" fmla="*/ 69056 h 316706"/>
              <a:gd name="connsiteX34" fmla="*/ 1057275 w 1057275"/>
              <a:gd name="connsiteY34" fmla="*/ 97631 h 316706"/>
              <a:gd name="connsiteX35" fmla="*/ 1045369 w 1057275"/>
              <a:gd name="connsiteY35" fmla="*/ 121444 h 316706"/>
              <a:gd name="connsiteX36" fmla="*/ 1019175 w 1057275"/>
              <a:gd name="connsiteY36" fmla="*/ 147638 h 316706"/>
              <a:gd name="connsiteX37" fmla="*/ 969169 w 1057275"/>
              <a:gd name="connsiteY37" fmla="*/ 180975 h 316706"/>
              <a:gd name="connsiteX38" fmla="*/ 852488 w 1057275"/>
              <a:gd name="connsiteY38" fmla="*/ 223838 h 316706"/>
              <a:gd name="connsiteX39" fmla="*/ 681038 w 1057275"/>
              <a:gd name="connsiteY39" fmla="*/ 26670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57275" h="316706">
                <a:moveTo>
                  <a:pt x="681038" y="266700"/>
                </a:moveTo>
                <a:lnTo>
                  <a:pt x="561975" y="292894"/>
                </a:lnTo>
                <a:lnTo>
                  <a:pt x="473869" y="307181"/>
                </a:lnTo>
                <a:lnTo>
                  <a:pt x="409575" y="314325"/>
                </a:lnTo>
                <a:lnTo>
                  <a:pt x="357188" y="316706"/>
                </a:lnTo>
                <a:lnTo>
                  <a:pt x="326231" y="314325"/>
                </a:lnTo>
                <a:lnTo>
                  <a:pt x="302419" y="309563"/>
                </a:lnTo>
                <a:lnTo>
                  <a:pt x="226219" y="280988"/>
                </a:lnTo>
                <a:lnTo>
                  <a:pt x="145256" y="233363"/>
                </a:lnTo>
                <a:lnTo>
                  <a:pt x="88106" y="197644"/>
                </a:lnTo>
                <a:lnTo>
                  <a:pt x="54769" y="171450"/>
                </a:lnTo>
                <a:lnTo>
                  <a:pt x="28575" y="150019"/>
                </a:lnTo>
                <a:lnTo>
                  <a:pt x="7144" y="121444"/>
                </a:lnTo>
                <a:lnTo>
                  <a:pt x="0" y="100013"/>
                </a:lnTo>
                <a:lnTo>
                  <a:pt x="0" y="80963"/>
                </a:lnTo>
                <a:lnTo>
                  <a:pt x="4763" y="61913"/>
                </a:lnTo>
                <a:lnTo>
                  <a:pt x="33338" y="52388"/>
                </a:lnTo>
                <a:lnTo>
                  <a:pt x="69056" y="64294"/>
                </a:lnTo>
                <a:lnTo>
                  <a:pt x="104775" y="85725"/>
                </a:lnTo>
                <a:lnTo>
                  <a:pt x="154781" y="102394"/>
                </a:lnTo>
                <a:lnTo>
                  <a:pt x="216694" y="111919"/>
                </a:lnTo>
                <a:lnTo>
                  <a:pt x="297656" y="114300"/>
                </a:lnTo>
                <a:lnTo>
                  <a:pt x="378619" y="107156"/>
                </a:lnTo>
                <a:lnTo>
                  <a:pt x="457200" y="100013"/>
                </a:lnTo>
                <a:lnTo>
                  <a:pt x="561975" y="78581"/>
                </a:lnTo>
                <a:lnTo>
                  <a:pt x="695325" y="42863"/>
                </a:lnTo>
                <a:lnTo>
                  <a:pt x="795338" y="19050"/>
                </a:lnTo>
                <a:lnTo>
                  <a:pt x="883444" y="0"/>
                </a:lnTo>
                <a:lnTo>
                  <a:pt x="940594" y="2381"/>
                </a:lnTo>
                <a:lnTo>
                  <a:pt x="985838" y="11906"/>
                </a:lnTo>
                <a:lnTo>
                  <a:pt x="1014413" y="21431"/>
                </a:lnTo>
                <a:lnTo>
                  <a:pt x="1033463" y="33338"/>
                </a:lnTo>
                <a:lnTo>
                  <a:pt x="1045369" y="47625"/>
                </a:lnTo>
                <a:lnTo>
                  <a:pt x="1054894" y="69056"/>
                </a:lnTo>
                <a:lnTo>
                  <a:pt x="1057275" y="97631"/>
                </a:lnTo>
                <a:lnTo>
                  <a:pt x="1045369" y="121444"/>
                </a:lnTo>
                <a:lnTo>
                  <a:pt x="1019175" y="147638"/>
                </a:lnTo>
                <a:lnTo>
                  <a:pt x="969169" y="180975"/>
                </a:lnTo>
                <a:lnTo>
                  <a:pt x="852488" y="223838"/>
                </a:lnTo>
                <a:lnTo>
                  <a:pt x="681038" y="266700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445473E-AAC3-4905-AB1A-12DD1302E03E}"/>
              </a:ext>
            </a:extLst>
          </p:cNvPr>
          <p:cNvSpPr/>
          <p:nvPr/>
        </p:nvSpPr>
        <p:spPr>
          <a:xfrm>
            <a:off x="5353051" y="2982913"/>
            <a:ext cx="442913" cy="895350"/>
          </a:xfrm>
          <a:custGeom>
            <a:avLst/>
            <a:gdLst>
              <a:gd name="connsiteX0" fmla="*/ 214313 w 442913"/>
              <a:gd name="connsiteY0" fmla="*/ 404813 h 895350"/>
              <a:gd name="connsiteX1" fmla="*/ 183356 w 442913"/>
              <a:gd name="connsiteY1" fmla="*/ 252413 h 895350"/>
              <a:gd name="connsiteX2" fmla="*/ 169069 w 442913"/>
              <a:gd name="connsiteY2" fmla="*/ 192882 h 895350"/>
              <a:gd name="connsiteX3" fmla="*/ 152400 w 442913"/>
              <a:gd name="connsiteY3" fmla="*/ 157163 h 895350"/>
              <a:gd name="connsiteX4" fmla="*/ 130969 w 442913"/>
              <a:gd name="connsiteY4" fmla="*/ 135732 h 895350"/>
              <a:gd name="connsiteX5" fmla="*/ 104775 w 442913"/>
              <a:gd name="connsiteY5" fmla="*/ 119063 h 895350"/>
              <a:gd name="connsiteX6" fmla="*/ 61913 w 442913"/>
              <a:gd name="connsiteY6" fmla="*/ 109538 h 895350"/>
              <a:gd name="connsiteX7" fmla="*/ 23813 w 442913"/>
              <a:gd name="connsiteY7" fmla="*/ 100013 h 895350"/>
              <a:gd name="connsiteX8" fmla="*/ 0 w 442913"/>
              <a:gd name="connsiteY8" fmla="*/ 4763 h 895350"/>
              <a:gd name="connsiteX9" fmla="*/ 73819 w 442913"/>
              <a:gd name="connsiteY9" fmla="*/ 0 h 895350"/>
              <a:gd name="connsiteX10" fmla="*/ 128588 w 442913"/>
              <a:gd name="connsiteY10" fmla="*/ 4763 h 895350"/>
              <a:gd name="connsiteX11" fmla="*/ 171450 w 442913"/>
              <a:gd name="connsiteY11" fmla="*/ 11907 h 895350"/>
              <a:gd name="connsiteX12" fmla="*/ 221456 w 442913"/>
              <a:gd name="connsiteY12" fmla="*/ 28575 h 895350"/>
              <a:gd name="connsiteX13" fmla="*/ 264319 w 442913"/>
              <a:gd name="connsiteY13" fmla="*/ 50007 h 895350"/>
              <a:gd name="connsiteX14" fmla="*/ 307181 w 442913"/>
              <a:gd name="connsiteY14" fmla="*/ 83344 h 895350"/>
              <a:gd name="connsiteX15" fmla="*/ 326231 w 442913"/>
              <a:gd name="connsiteY15" fmla="*/ 169069 h 895350"/>
              <a:gd name="connsiteX16" fmla="*/ 350044 w 442913"/>
              <a:gd name="connsiteY16" fmla="*/ 250032 h 895350"/>
              <a:gd name="connsiteX17" fmla="*/ 369094 w 442913"/>
              <a:gd name="connsiteY17" fmla="*/ 319088 h 895350"/>
              <a:gd name="connsiteX18" fmla="*/ 400050 w 442913"/>
              <a:gd name="connsiteY18" fmla="*/ 461963 h 895350"/>
              <a:gd name="connsiteX19" fmla="*/ 431006 w 442913"/>
              <a:gd name="connsiteY19" fmla="*/ 647700 h 895350"/>
              <a:gd name="connsiteX20" fmla="*/ 442913 w 442913"/>
              <a:gd name="connsiteY20" fmla="*/ 738188 h 895350"/>
              <a:gd name="connsiteX21" fmla="*/ 442913 w 442913"/>
              <a:gd name="connsiteY21" fmla="*/ 783432 h 895350"/>
              <a:gd name="connsiteX22" fmla="*/ 433388 w 442913"/>
              <a:gd name="connsiteY22" fmla="*/ 835819 h 895350"/>
              <a:gd name="connsiteX23" fmla="*/ 426244 w 442913"/>
              <a:gd name="connsiteY23" fmla="*/ 859632 h 895350"/>
              <a:gd name="connsiteX24" fmla="*/ 414338 w 442913"/>
              <a:gd name="connsiteY24" fmla="*/ 871538 h 895350"/>
              <a:gd name="connsiteX25" fmla="*/ 392906 w 442913"/>
              <a:gd name="connsiteY25" fmla="*/ 885825 h 895350"/>
              <a:gd name="connsiteX26" fmla="*/ 364331 w 442913"/>
              <a:gd name="connsiteY26" fmla="*/ 895350 h 895350"/>
              <a:gd name="connsiteX27" fmla="*/ 345281 w 442913"/>
              <a:gd name="connsiteY27" fmla="*/ 895350 h 895350"/>
              <a:gd name="connsiteX28" fmla="*/ 323850 w 442913"/>
              <a:gd name="connsiteY28" fmla="*/ 885825 h 895350"/>
              <a:gd name="connsiteX29" fmla="*/ 297656 w 442913"/>
              <a:gd name="connsiteY29" fmla="*/ 864394 h 895350"/>
              <a:gd name="connsiteX30" fmla="*/ 271463 w 442913"/>
              <a:gd name="connsiteY30" fmla="*/ 828675 h 895350"/>
              <a:gd name="connsiteX31" fmla="*/ 247650 w 442913"/>
              <a:gd name="connsiteY31" fmla="*/ 781050 h 895350"/>
              <a:gd name="connsiteX32" fmla="*/ 238125 w 442913"/>
              <a:gd name="connsiteY32" fmla="*/ 742950 h 895350"/>
              <a:gd name="connsiteX33" fmla="*/ 238125 w 442913"/>
              <a:gd name="connsiteY33" fmla="*/ 704850 h 895350"/>
              <a:gd name="connsiteX34" fmla="*/ 245269 w 442913"/>
              <a:gd name="connsiteY34" fmla="*/ 657225 h 895350"/>
              <a:gd name="connsiteX35" fmla="*/ 233363 w 442913"/>
              <a:gd name="connsiteY35" fmla="*/ 521494 h 895350"/>
              <a:gd name="connsiteX36" fmla="*/ 214313 w 442913"/>
              <a:gd name="connsiteY36" fmla="*/ 404813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42913" h="895350">
                <a:moveTo>
                  <a:pt x="214313" y="404813"/>
                </a:moveTo>
                <a:lnTo>
                  <a:pt x="183356" y="252413"/>
                </a:lnTo>
                <a:lnTo>
                  <a:pt x="169069" y="192882"/>
                </a:lnTo>
                <a:lnTo>
                  <a:pt x="152400" y="157163"/>
                </a:lnTo>
                <a:lnTo>
                  <a:pt x="130969" y="135732"/>
                </a:lnTo>
                <a:lnTo>
                  <a:pt x="104775" y="119063"/>
                </a:lnTo>
                <a:lnTo>
                  <a:pt x="61913" y="109538"/>
                </a:lnTo>
                <a:lnTo>
                  <a:pt x="23813" y="100013"/>
                </a:lnTo>
                <a:lnTo>
                  <a:pt x="0" y="4763"/>
                </a:lnTo>
                <a:lnTo>
                  <a:pt x="73819" y="0"/>
                </a:lnTo>
                <a:lnTo>
                  <a:pt x="128588" y="4763"/>
                </a:lnTo>
                <a:lnTo>
                  <a:pt x="171450" y="11907"/>
                </a:lnTo>
                <a:lnTo>
                  <a:pt x="221456" y="28575"/>
                </a:lnTo>
                <a:lnTo>
                  <a:pt x="264319" y="50007"/>
                </a:lnTo>
                <a:lnTo>
                  <a:pt x="307181" y="83344"/>
                </a:lnTo>
                <a:lnTo>
                  <a:pt x="326231" y="169069"/>
                </a:lnTo>
                <a:lnTo>
                  <a:pt x="350044" y="250032"/>
                </a:lnTo>
                <a:lnTo>
                  <a:pt x="369094" y="319088"/>
                </a:lnTo>
                <a:lnTo>
                  <a:pt x="400050" y="461963"/>
                </a:lnTo>
                <a:lnTo>
                  <a:pt x="431006" y="647700"/>
                </a:lnTo>
                <a:lnTo>
                  <a:pt x="442913" y="738188"/>
                </a:lnTo>
                <a:lnTo>
                  <a:pt x="442913" y="783432"/>
                </a:lnTo>
                <a:lnTo>
                  <a:pt x="433388" y="835819"/>
                </a:lnTo>
                <a:lnTo>
                  <a:pt x="426244" y="859632"/>
                </a:lnTo>
                <a:lnTo>
                  <a:pt x="414338" y="871538"/>
                </a:lnTo>
                <a:lnTo>
                  <a:pt x="392906" y="885825"/>
                </a:lnTo>
                <a:lnTo>
                  <a:pt x="364331" y="895350"/>
                </a:lnTo>
                <a:lnTo>
                  <a:pt x="345281" y="895350"/>
                </a:lnTo>
                <a:lnTo>
                  <a:pt x="323850" y="885825"/>
                </a:lnTo>
                <a:lnTo>
                  <a:pt x="297656" y="864394"/>
                </a:lnTo>
                <a:lnTo>
                  <a:pt x="271463" y="828675"/>
                </a:lnTo>
                <a:lnTo>
                  <a:pt x="247650" y="781050"/>
                </a:lnTo>
                <a:lnTo>
                  <a:pt x="238125" y="742950"/>
                </a:lnTo>
                <a:lnTo>
                  <a:pt x="238125" y="704850"/>
                </a:lnTo>
                <a:lnTo>
                  <a:pt x="245269" y="657225"/>
                </a:lnTo>
                <a:lnTo>
                  <a:pt x="233363" y="521494"/>
                </a:lnTo>
                <a:lnTo>
                  <a:pt x="214313" y="404813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6F3B82D-4901-4EBE-9EA7-A343A7B02645}"/>
              </a:ext>
            </a:extLst>
          </p:cNvPr>
          <p:cNvSpPr/>
          <p:nvPr/>
        </p:nvSpPr>
        <p:spPr>
          <a:xfrm>
            <a:off x="5576889" y="2890838"/>
            <a:ext cx="892175" cy="876300"/>
          </a:xfrm>
          <a:custGeom>
            <a:avLst/>
            <a:gdLst>
              <a:gd name="connsiteX0" fmla="*/ 350043 w 892968"/>
              <a:gd name="connsiteY0" fmla="*/ 230981 h 876300"/>
              <a:gd name="connsiteX1" fmla="*/ 78581 w 892968"/>
              <a:gd name="connsiteY1" fmla="*/ 300037 h 876300"/>
              <a:gd name="connsiteX2" fmla="*/ 0 w 892968"/>
              <a:gd name="connsiteY2" fmla="*/ 178593 h 876300"/>
              <a:gd name="connsiteX3" fmla="*/ 97631 w 892968"/>
              <a:gd name="connsiteY3" fmla="*/ 152400 h 876300"/>
              <a:gd name="connsiteX4" fmla="*/ 369093 w 892968"/>
              <a:gd name="connsiteY4" fmla="*/ 88106 h 876300"/>
              <a:gd name="connsiteX5" fmla="*/ 552450 w 892968"/>
              <a:gd name="connsiteY5" fmla="*/ 50006 h 876300"/>
              <a:gd name="connsiteX6" fmla="*/ 666750 w 892968"/>
              <a:gd name="connsiteY6" fmla="*/ 0 h 876300"/>
              <a:gd name="connsiteX7" fmla="*/ 683418 w 892968"/>
              <a:gd name="connsiteY7" fmla="*/ 4762 h 876300"/>
              <a:gd name="connsiteX8" fmla="*/ 719137 w 892968"/>
              <a:gd name="connsiteY8" fmla="*/ 21431 h 876300"/>
              <a:gd name="connsiteX9" fmla="*/ 776287 w 892968"/>
              <a:gd name="connsiteY9" fmla="*/ 54768 h 876300"/>
              <a:gd name="connsiteX10" fmla="*/ 842962 w 892968"/>
              <a:gd name="connsiteY10" fmla="*/ 104775 h 876300"/>
              <a:gd name="connsiteX11" fmla="*/ 866775 w 892968"/>
              <a:gd name="connsiteY11" fmla="*/ 126206 h 876300"/>
              <a:gd name="connsiteX12" fmla="*/ 881062 w 892968"/>
              <a:gd name="connsiteY12" fmla="*/ 145256 h 876300"/>
              <a:gd name="connsiteX13" fmla="*/ 890587 w 892968"/>
              <a:gd name="connsiteY13" fmla="*/ 164306 h 876300"/>
              <a:gd name="connsiteX14" fmla="*/ 892968 w 892968"/>
              <a:gd name="connsiteY14" fmla="*/ 180975 h 876300"/>
              <a:gd name="connsiteX15" fmla="*/ 883443 w 892968"/>
              <a:gd name="connsiteY15" fmla="*/ 204787 h 876300"/>
              <a:gd name="connsiteX16" fmla="*/ 857250 w 892968"/>
              <a:gd name="connsiteY16" fmla="*/ 233362 h 876300"/>
              <a:gd name="connsiteX17" fmla="*/ 823912 w 892968"/>
              <a:gd name="connsiteY17" fmla="*/ 269081 h 876300"/>
              <a:gd name="connsiteX18" fmla="*/ 800100 w 892968"/>
              <a:gd name="connsiteY18" fmla="*/ 302418 h 876300"/>
              <a:gd name="connsiteX19" fmla="*/ 785812 w 892968"/>
              <a:gd name="connsiteY19" fmla="*/ 340518 h 876300"/>
              <a:gd name="connsiteX20" fmla="*/ 776287 w 892968"/>
              <a:gd name="connsiteY20" fmla="*/ 411956 h 876300"/>
              <a:gd name="connsiteX21" fmla="*/ 764381 w 892968"/>
              <a:gd name="connsiteY21" fmla="*/ 633412 h 876300"/>
              <a:gd name="connsiteX22" fmla="*/ 757237 w 892968"/>
              <a:gd name="connsiteY22" fmla="*/ 728662 h 876300"/>
              <a:gd name="connsiteX23" fmla="*/ 750093 w 892968"/>
              <a:gd name="connsiteY23" fmla="*/ 766762 h 876300"/>
              <a:gd name="connsiteX24" fmla="*/ 740568 w 892968"/>
              <a:gd name="connsiteY24" fmla="*/ 800100 h 876300"/>
              <a:gd name="connsiteX25" fmla="*/ 728662 w 892968"/>
              <a:gd name="connsiteY25" fmla="*/ 828675 h 876300"/>
              <a:gd name="connsiteX26" fmla="*/ 711993 w 892968"/>
              <a:gd name="connsiteY26" fmla="*/ 852487 h 876300"/>
              <a:gd name="connsiteX27" fmla="*/ 688181 w 892968"/>
              <a:gd name="connsiteY27" fmla="*/ 864393 h 876300"/>
              <a:gd name="connsiteX28" fmla="*/ 669131 w 892968"/>
              <a:gd name="connsiteY28" fmla="*/ 873918 h 876300"/>
              <a:gd name="connsiteX29" fmla="*/ 642937 w 892968"/>
              <a:gd name="connsiteY29" fmla="*/ 876300 h 876300"/>
              <a:gd name="connsiteX30" fmla="*/ 626268 w 892968"/>
              <a:gd name="connsiteY30" fmla="*/ 871537 h 876300"/>
              <a:gd name="connsiteX31" fmla="*/ 609600 w 892968"/>
              <a:gd name="connsiteY31" fmla="*/ 859631 h 876300"/>
              <a:gd name="connsiteX32" fmla="*/ 595312 w 892968"/>
              <a:gd name="connsiteY32" fmla="*/ 838200 h 876300"/>
              <a:gd name="connsiteX33" fmla="*/ 571500 w 892968"/>
              <a:gd name="connsiteY33" fmla="*/ 762000 h 876300"/>
              <a:gd name="connsiteX34" fmla="*/ 578643 w 892968"/>
              <a:gd name="connsiteY34" fmla="*/ 683418 h 876300"/>
              <a:gd name="connsiteX35" fmla="*/ 578643 w 892968"/>
              <a:gd name="connsiteY35" fmla="*/ 326231 h 876300"/>
              <a:gd name="connsiteX36" fmla="*/ 576262 w 892968"/>
              <a:gd name="connsiteY36" fmla="*/ 259556 h 876300"/>
              <a:gd name="connsiteX37" fmla="*/ 566737 w 892968"/>
              <a:gd name="connsiteY37" fmla="*/ 233362 h 876300"/>
              <a:gd name="connsiteX38" fmla="*/ 554831 w 892968"/>
              <a:gd name="connsiteY38" fmla="*/ 216693 h 876300"/>
              <a:gd name="connsiteX39" fmla="*/ 533400 w 892968"/>
              <a:gd name="connsiteY39" fmla="*/ 202406 h 876300"/>
              <a:gd name="connsiteX40" fmla="*/ 502443 w 892968"/>
              <a:gd name="connsiteY40" fmla="*/ 200025 h 876300"/>
              <a:gd name="connsiteX41" fmla="*/ 350043 w 892968"/>
              <a:gd name="connsiteY41" fmla="*/ 230981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92968" h="876300">
                <a:moveTo>
                  <a:pt x="350043" y="230981"/>
                </a:moveTo>
                <a:lnTo>
                  <a:pt x="78581" y="300037"/>
                </a:lnTo>
                <a:lnTo>
                  <a:pt x="0" y="178593"/>
                </a:lnTo>
                <a:lnTo>
                  <a:pt x="97631" y="152400"/>
                </a:lnTo>
                <a:lnTo>
                  <a:pt x="369093" y="88106"/>
                </a:lnTo>
                <a:lnTo>
                  <a:pt x="552450" y="50006"/>
                </a:lnTo>
                <a:lnTo>
                  <a:pt x="666750" y="0"/>
                </a:lnTo>
                <a:lnTo>
                  <a:pt x="683418" y="4762"/>
                </a:lnTo>
                <a:lnTo>
                  <a:pt x="719137" y="21431"/>
                </a:lnTo>
                <a:lnTo>
                  <a:pt x="776287" y="54768"/>
                </a:lnTo>
                <a:lnTo>
                  <a:pt x="842962" y="104775"/>
                </a:lnTo>
                <a:lnTo>
                  <a:pt x="866775" y="126206"/>
                </a:lnTo>
                <a:lnTo>
                  <a:pt x="881062" y="145256"/>
                </a:lnTo>
                <a:lnTo>
                  <a:pt x="890587" y="164306"/>
                </a:lnTo>
                <a:lnTo>
                  <a:pt x="892968" y="180975"/>
                </a:lnTo>
                <a:lnTo>
                  <a:pt x="883443" y="204787"/>
                </a:lnTo>
                <a:lnTo>
                  <a:pt x="857250" y="233362"/>
                </a:lnTo>
                <a:lnTo>
                  <a:pt x="823912" y="269081"/>
                </a:lnTo>
                <a:lnTo>
                  <a:pt x="800100" y="302418"/>
                </a:lnTo>
                <a:lnTo>
                  <a:pt x="785812" y="340518"/>
                </a:lnTo>
                <a:lnTo>
                  <a:pt x="776287" y="411956"/>
                </a:lnTo>
                <a:lnTo>
                  <a:pt x="764381" y="633412"/>
                </a:lnTo>
                <a:lnTo>
                  <a:pt x="757237" y="728662"/>
                </a:lnTo>
                <a:lnTo>
                  <a:pt x="750093" y="766762"/>
                </a:lnTo>
                <a:lnTo>
                  <a:pt x="740568" y="800100"/>
                </a:lnTo>
                <a:lnTo>
                  <a:pt x="728662" y="828675"/>
                </a:lnTo>
                <a:lnTo>
                  <a:pt x="711993" y="852487"/>
                </a:lnTo>
                <a:lnTo>
                  <a:pt x="688181" y="864393"/>
                </a:lnTo>
                <a:lnTo>
                  <a:pt x="669131" y="873918"/>
                </a:lnTo>
                <a:lnTo>
                  <a:pt x="642937" y="876300"/>
                </a:lnTo>
                <a:lnTo>
                  <a:pt x="626268" y="871537"/>
                </a:lnTo>
                <a:lnTo>
                  <a:pt x="609600" y="859631"/>
                </a:lnTo>
                <a:lnTo>
                  <a:pt x="595312" y="838200"/>
                </a:lnTo>
                <a:lnTo>
                  <a:pt x="571500" y="762000"/>
                </a:lnTo>
                <a:lnTo>
                  <a:pt x="578643" y="683418"/>
                </a:lnTo>
                <a:lnTo>
                  <a:pt x="578643" y="326231"/>
                </a:lnTo>
                <a:cubicBezTo>
                  <a:pt x="577849" y="304006"/>
                  <a:pt x="580627" y="278606"/>
                  <a:pt x="576262" y="259556"/>
                </a:cubicBezTo>
                <a:lnTo>
                  <a:pt x="566737" y="233362"/>
                </a:lnTo>
                <a:lnTo>
                  <a:pt x="554831" y="216693"/>
                </a:lnTo>
                <a:lnTo>
                  <a:pt x="533400" y="202406"/>
                </a:lnTo>
                <a:lnTo>
                  <a:pt x="502443" y="200025"/>
                </a:lnTo>
                <a:lnTo>
                  <a:pt x="350043" y="230981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31A190D-807E-4EE1-84D6-FDD6ECB43AB1}"/>
              </a:ext>
            </a:extLst>
          </p:cNvPr>
          <p:cNvSpPr/>
          <p:nvPr/>
        </p:nvSpPr>
        <p:spPr>
          <a:xfrm>
            <a:off x="5713413" y="3538538"/>
            <a:ext cx="487362" cy="222250"/>
          </a:xfrm>
          <a:custGeom>
            <a:avLst/>
            <a:gdLst>
              <a:gd name="connsiteX0" fmla="*/ 257175 w 488156"/>
              <a:gd name="connsiteY0" fmla="*/ 171450 h 221456"/>
              <a:gd name="connsiteX1" fmla="*/ 16669 w 488156"/>
              <a:gd name="connsiteY1" fmla="*/ 221456 h 221456"/>
              <a:gd name="connsiteX2" fmla="*/ 0 w 488156"/>
              <a:gd name="connsiteY2" fmla="*/ 80962 h 221456"/>
              <a:gd name="connsiteX3" fmla="*/ 173831 w 488156"/>
              <a:gd name="connsiteY3" fmla="*/ 50006 h 221456"/>
              <a:gd name="connsiteX4" fmla="*/ 469106 w 488156"/>
              <a:gd name="connsiteY4" fmla="*/ 0 h 221456"/>
              <a:gd name="connsiteX5" fmla="*/ 488156 w 488156"/>
              <a:gd name="connsiteY5" fmla="*/ 130968 h 221456"/>
              <a:gd name="connsiteX6" fmla="*/ 257175 w 488156"/>
              <a:gd name="connsiteY6" fmla="*/ 171450 h 221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8156" h="221456">
                <a:moveTo>
                  <a:pt x="257175" y="171450"/>
                </a:moveTo>
                <a:lnTo>
                  <a:pt x="16669" y="221456"/>
                </a:lnTo>
                <a:lnTo>
                  <a:pt x="0" y="80962"/>
                </a:lnTo>
                <a:lnTo>
                  <a:pt x="173831" y="50006"/>
                </a:lnTo>
                <a:lnTo>
                  <a:pt x="469106" y="0"/>
                </a:lnTo>
                <a:lnTo>
                  <a:pt x="488156" y="130968"/>
                </a:lnTo>
                <a:lnTo>
                  <a:pt x="257175" y="171450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8CB06229-1067-4419-AA59-0CB10594ED39}"/>
              </a:ext>
            </a:extLst>
          </p:cNvPr>
          <p:cNvSpPr/>
          <p:nvPr/>
        </p:nvSpPr>
        <p:spPr>
          <a:xfrm>
            <a:off x="6940551" y="2016126"/>
            <a:ext cx="1203325" cy="2314575"/>
          </a:xfrm>
          <a:custGeom>
            <a:avLst/>
            <a:gdLst>
              <a:gd name="connsiteX0" fmla="*/ 790575 w 1203325"/>
              <a:gd name="connsiteY0" fmla="*/ 596900 h 2314575"/>
              <a:gd name="connsiteX1" fmla="*/ 822325 w 1203325"/>
              <a:gd name="connsiteY1" fmla="*/ 384175 h 2314575"/>
              <a:gd name="connsiteX2" fmla="*/ 822325 w 1203325"/>
              <a:gd name="connsiteY2" fmla="*/ 336550 h 2314575"/>
              <a:gd name="connsiteX3" fmla="*/ 815975 w 1203325"/>
              <a:gd name="connsiteY3" fmla="*/ 295275 h 2314575"/>
              <a:gd name="connsiteX4" fmla="*/ 806450 w 1203325"/>
              <a:gd name="connsiteY4" fmla="*/ 257175 h 2314575"/>
              <a:gd name="connsiteX5" fmla="*/ 787400 w 1203325"/>
              <a:gd name="connsiteY5" fmla="*/ 238125 h 2314575"/>
              <a:gd name="connsiteX6" fmla="*/ 758825 w 1203325"/>
              <a:gd name="connsiteY6" fmla="*/ 228600 h 2314575"/>
              <a:gd name="connsiteX7" fmla="*/ 625475 w 1203325"/>
              <a:gd name="connsiteY7" fmla="*/ 238125 h 2314575"/>
              <a:gd name="connsiteX8" fmla="*/ 488950 w 1203325"/>
              <a:gd name="connsiteY8" fmla="*/ 247650 h 2314575"/>
              <a:gd name="connsiteX9" fmla="*/ 352425 w 1203325"/>
              <a:gd name="connsiteY9" fmla="*/ 250825 h 2314575"/>
              <a:gd name="connsiteX10" fmla="*/ 263525 w 1203325"/>
              <a:gd name="connsiteY10" fmla="*/ 254000 h 2314575"/>
              <a:gd name="connsiteX11" fmla="*/ 247650 w 1203325"/>
              <a:gd name="connsiteY11" fmla="*/ 254000 h 2314575"/>
              <a:gd name="connsiteX12" fmla="*/ 222250 w 1203325"/>
              <a:gd name="connsiteY12" fmla="*/ 247650 h 2314575"/>
              <a:gd name="connsiteX13" fmla="*/ 171450 w 1203325"/>
              <a:gd name="connsiteY13" fmla="*/ 225425 h 2314575"/>
              <a:gd name="connsiteX14" fmla="*/ 120650 w 1203325"/>
              <a:gd name="connsiteY14" fmla="*/ 180975 h 2314575"/>
              <a:gd name="connsiteX15" fmla="*/ 66675 w 1203325"/>
              <a:gd name="connsiteY15" fmla="*/ 130175 h 2314575"/>
              <a:gd name="connsiteX16" fmla="*/ 31750 w 1203325"/>
              <a:gd name="connsiteY16" fmla="*/ 88900 h 2314575"/>
              <a:gd name="connsiteX17" fmla="*/ 6350 w 1203325"/>
              <a:gd name="connsiteY17" fmla="*/ 50800 h 2314575"/>
              <a:gd name="connsiteX18" fmla="*/ 0 w 1203325"/>
              <a:gd name="connsiteY18" fmla="*/ 28575 h 2314575"/>
              <a:gd name="connsiteX19" fmla="*/ 3175 w 1203325"/>
              <a:gd name="connsiteY19" fmla="*/ 15875 h 2314575"/>
              <a:gd name="connsiteX20" fmla="*/ 12700 w 1203325"/>
              <a:gd name="connsiteY20" fmla="*/ 6350 h 2314575"/>
              <a:gd name="connsiteX21" fmla="*/ 41275 w 1203325"/>
              <a:gd name="connsiteY21" fmla="*/ 0 h 2314575"/>
              <a:gd name="connsiteX22" fmla="*/ 69850 w 1203325"/>
              <a:gd name="connsiteY22" fmla="*/ 0 h 2314575"/>
              <a:gd name="connsiteX23" fmla="*/ 92075 w 1203325"/>
              <a:gd name="connsiteY23" fmla="*/ 6350 h 2314575"/>
              <a:gd name="connsiteX24" fmla="*/ 130175 w 1203325"/>
              <a:gd name="connsiteY24" fmla="*/ 25400 h 2314575"/>
              <a:gd name="connsiteX25" fmla="*/ 200025 w 1203325"/>
              <a:gd name="connsiteY25" fmla="*/ 60325 h 2314575"/>
              <a:gd name="connsiteX26" fmla="*/ 260350 w 1203325"/>
              <a:gd name="connsiteY26" fmla="*/ 82550 h 2314575"/>
              <a:gd name="connsiteX27" fmla="*/ 298450 w 1203325"/>
              <a:gd name="connsiteY27" fmla="*/ 95250 h 2314575"/>
              <a:gd name="connsiteX28" fmla="*/ 317500 w 1203325"/>
              <a:gd name="connsiteY28" fmla="*/ 98425 h 2314575"/>
              <a:gd name="connsiteX29" fmla="*/ 441325 w 1203325"/>
              <a:gd name="connsiteY29" fmla="*/ 88900 h 2314575"/>
              <a:gd name="connsiteX30" fmla="*/ 676275 w 1203325"/>
              <a:gd name="connsiteY30" fmla="*/ 60325 h 2314575"/>
              <a:gd name="connsiteX31" fmla="*/ 771525 w 1203325"/>
              <a:gd name="connsiteY31" fmla="*/ 44450 h 2314575"/>
              <a:gd name="connsiteX32" fmla="*/ 841375 w 1203325"/>
              <a:gd name="connsiteY32" fmla="*/ 31750 h 2314575"/>
              <a:gd name="connsiteX33" fmla="*/ 889000 w 1203325"/>
              <a:gd name="connsiteY33" fmla="*/ 15875 h 2314575"/>
              <a:gd name="connsiteX34" fmla="*/ 917575 w 1203325"/>
              <a:gd name="connsiteY34" fmla="*/ 3175 h 2314575"/>
              <a:gd name="connsiteX35" fmla="*/ 936625 w 1203325"/>
              <a:gd name="connsiteY35" fmla="*/ 3175 h 2314575"/>
              <a:gd name="connsiteX36" fmla="*/ 971550 w 1203325"/>
              <a:gd name="connsiteY36" fmla="*/ 12700 h 2314575"/>
              <a:gd name="connsiteX37" fmla="*/ 1025525 w 1203325"/>
              <a:gd name="connsiteY37" fmla="*/ 44450 h 2314575"/>
              <a:gd name="connsiteX38" fmla="*/ 1066800 w 1203325"/>
              <a:gd name="connsiteY38" fmla="*/ 76200 h 2314575"/>
              <a:gd name="connsiteX39" fmla="*/ 1136650 w 1203325"/>
              <a:gd name="connsiteY39" fmla="*/ 142875 h 2314575"/>
              <a:gd name="connsiteX40" fmla="*/ 1177925 w 1203325"/>
              <a:gd name="connsiteY40" fmla="*/ 184150 h 2314575"/>
              <a:gd name="connsiteX41" fmla="*/ 1196975 w 1203325"/>
              <a:gd name="connsiteY41" fmla="*/ 209550 h 2314575"/>
              <a:gd name="connsiteX42" fmla="*/ 1203325 w 1203325"/>
              <a:gd name="connsiteY42" fmla="*/ 228600 h 2314575"/>
              <a:gd name="connsiteX43" fmla="*/ 1200150 w 1203325"/>
              <a:gd name="connsiteY43" fmla="*/ 244475 h 2314575"/>
              <a:gd name="connsiteX44" fmla="*/ 1174750 w 1203325"/>
              <a:gd name="connsiteY44" fmla="*/ 279400 h 2314575"/>
              <a:gd name="connsiteX45" fmla="*/ 1117600 w 1203325"/>
              <a:gd name="connsiteY45" fmla="*/ 339725 h 2314575"/>
              <a:gd name="connsiteX46" fmla="*/ 1089025 w 1203325"/>
              <a:gd name="connsiteY46" fmla="*/ 384175 h 2314575"/>
              <a:gd name="connsiteX47" fmla="*/ 1050925 w 1203325"/>
              <a:gd name="connsiteY47" fmla="*/ 593725 h 2314575"/>
              <a:gd name="connsiteX48" fmla="*/ 971550 w 1203325"/>
              <a:gd name="connsiteY48" fmla="*/ 1054100 h 2314575"/>
              <a:gd name="connsiteX49" fmla="*/ 882650 w 1203325"/>
              <a:gd name="connsiteY49" fmla="*/ 1520825 h 2314575"/>
              <a:gd name="connsiteX50" fmla="*/ 800100 w 1203325"/>
              <a:gd name="connsiteY50" fmla="*/ 1962150 h 2314575"/>
              <a:gd name="connsiteX51" fmla="*/ 733425 w 1203325"/>
              <a:gd name="connsiteY51" fmla="*/ 2314575 h 2314575"/>
              <a:gd name="connsiteX52" fmla="*/ 546100 w 1203325"/>
              <a:gd name="connsiteY52" fmla="*/ 2276475 h 2314575"/>
              <a:gd name="connsiteX53" fmla="*/ 581025 w 1203325"/>
              <a:gd name="connsiteY53" fmla="*/ 2006600 h 2314575"/>
              <a:gd name="connsiteX54" fmla="*/ 615950 w 1203325"/>
              <a:gd name="connsiteY54" fmla="*/ 1733550 h 2314575"/>
              <a:gd name="connsiteX55" fmla="*/ 638175 w 1203325"/>
              <a:gd name="connsiteY55" fmla="*/ 1520825 h 2314575"/>
              <a:gd name="connsiteX56" fmla="*/ 660400 w 1203325"/>
              <a:gd name="connsiteY56" fmla="*/ 1377950 h 2314575"/>
              <a:gd name="connsiteX57" fmla="*/ 711200 w 1203325"/>
              <a:gd name="connsiteY57" fmla="*/ 1085850 h 2314575"/>
              <a:gd name="connsiteX58" fmla="*/ 758825 w 1203325"/>
              <a:gd name="connsiteY58" fmla="*/ 815975 h 2314575"/>
              <a:gd name="connsiteX59" fmla="*/ 781050 w 1203325"/>
              <a:gd name="connsiteY59" fmla="*/ 711200 h 2314575"/>
              <a:gd name="connsiteX60" fmla="*/ 790575 w 1203325"/>
              <a:gd name="connsiteY60" fmla="*/ 596900 h 2314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203325" h="2314575">
                <a:moveTo>
                  <a:pt x="790575" y="596900"/>
                </a:moveTo>
                <a:lnTo>
                  <a:pt x="822325" y="384175"/>
                </a:lnTo>
                <a:lnTo>
                  <a:pt x="822325" y="336550"/>
                </a:lnTo>
                <a:lnTo>
                  <a:pt x="815975" y="295275"/>
                </a:lnTo>
                <a:lnTo>
                  <a:pt x="806450" y="257175"/>
                </a:lnTo>
                <a:lnTo>
                  <a:pt x="787400" y="238125"/>
                </a:lnTo>
                <a:lnTo>
                  <a:pt x="758825" y="228600"/>
                </a:lnTo>
                <a:lnTo>
                  <a:pt x="625475" y="238125"/>
                </a:lnTo>
                <a:lnTo>
                  <a:pt x="488950" y="247650"/>
                </a:lnTo>
                <a:lnTo>
                  <a:pt x="352425" y="250825"/>
                </a:lnTo>
                <a:lnTo>
                  <a:pt x="263525" y="254000"/>
                </a:lnTo>
                <a:lnTo>
                  <a:pt x="247650" y="254000"/>
                </a:lnTo>
                <a:lnTo>
                  <a:pt x="222250" y="247650"/>
                </a:lnTo>
                <a:lnTo>
                  <a:pt x="171450" y="225425"/>
                </a:lnTo>
                <a:lnTo>
                  <a:pt x="120650" y="180975"/>
                </a:lnTo>
                <a:lnTo>
                  <a:pt x="66675" y="130175"/>
                </a:lnTo>
                <a:lnTo>
                  <a:pt x="31750" y="88900"/>
                </a:lnTo>
                <a:lnTo>
                  <a:pt x="6350" y="50800"/>
                </a:lnTo>
                <a:lnTo>
                  <a:pt x="0" y="28575"/>
                </a:lnTo>
                <a:lnTo>
                  <a:pt x="3175" y="15875"/>
                </a:lnTo>
                <a:lnTo>
                  <a:pt x="12700" y="6350"/>
                </a:lnTo>
                <a:lnTo>
                  <a:pt x="41275" y="0"/>
                </a:lnTo>
                <a:lnTo>
                  <a:pt x="69850" y="0"/>
                </a:lnTo>
                <a:lnTo>
                  <a:pt x="92075" y="6350"/>
                </a:lnTo>
                <a:lnTo>
                  <a:pt x="130175" y="25400"/>
                </a:lnTo>
                <a:lnTo>
                  <a:pt x="200025" y="60325"/>
                </a:lnTo>
                <a:lnTo>
                  <a:pt x="260350" y="82550"/>
                </a:lnTo>
                <a:lnTo>
                  <a:pt x="298450" y="95250"/>
                </a:lnTo>
                <a:lnTo>
                  <a:pt x="317500" y="98425"/>
                </a:lnTo>
                <a:lnTo>
                  <a:pt x="441325" y="88900"/>
                </a:lnTo>
                <a:lnTo>
                  <a:pt x="676275" y="60325"/>
                </a:lnTo>
                <a:lnTo>
                  <a:pt x="771525" y="44450"/>
                </a:lnTo>
                <a:lnTo>
                  <a:pt x="841375" y="31750"/>
                </a:lnTo>
                <a:lnTo>
                  <a:pt x="889000" y="15875"/>
                </a:lnTo>
                <a:lnTo>
                  <a:pt x="917575" y="3175"/>
                </a:lnTo>
                <a:lnTo>
                  <a:pt x="936625" y="3175"/>
                </a:lnTo>
                <a:lnTo>
                  <a:pt x="971550" y="12700"/>
                </a:lnTo>
                <a:lnTo>
                  <a:pt x="1025525" y="44450"/>
                </a:lnTo>
                <a:lnTo>
                  <a:pt x="1066800" y="76200"/>
                </a:lnTo>
                <a:lnTo>
                  <a:pt x="1136650" y="142875"/>
                </a:lnTo>
                <a:lnTo>
                  <a:pt x="1177925" y="184150"/>
                </a:lnTo>
                <a:lnTo>
                  <a:pt x="1196975" y="209550"/>
                </a:lnTo>
                <a:lnTo>
                  <a:pt x="1203325" y="228600"/>
                </a:lnTo>
                <a:lnTo>
                  <a:pt x="1200150" y="244475"/>
                </a:lnTo>
                <a:lnTo>
                  <a:pt x="1174750" y="279400"/>
                </a:lnTo>
                <a:lnTo>
                  <a:pt x="1117600" y="339725"/>
                </a:lnTo>
                <a:lnTo>
                  <a:pt x="1089025" y="384175"/>
                </a:lnTo>
                <a:lnTo>
                  <a:pt x="1050925" y="593725"/>
                </a:lnTo>
                <a:lnTo>
                  <a:pt x="971550" y="1054100"/>
                </a:lnTo>
                <a:lnTo>
                  <a:pt x="882650" y="1520825"/>
                </a:lnTo>
                <a:lnTo>
                  <a:pt x="800100" y="1962150"/>
                </a:lnTo>
                <a:lnTo>
                  <a:pt x="733425" y="2314575"/>
                </a:lnTo>
                <a:lnTo>
                  <a:pt x="546100" y="2276475"/>
                </a:lnTo>
                <a:lnTo>
                  <a:pt x="581025" y="2006600"/>
                </a:lnTo>
                <a:lnTo>
                  <a:pt x="615950" y="1733550"/>
                </a:lnTo>
                <a:lnTo>
                  <a:pt x="638175" y="1520825"/>
                </a:lnTo>
                <a:lnTo>
                  <a:pt x="660400" y="1377950"/>
                </a:lnTo>
                <a:lnTo>
                  <a:pt x="711200" y="1085850"/>
                </a:lnTo>
                <a:lnTo>
                  <a:pt x="758825" y="815975"/>
                </a:lnTo>
                <a:lnTo>
                  <a:pt x="781050" y="711200"/>
                </a:lnTo>
                <a:lnTo>
                  <a:pt x="790575" y="5969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D45B232-835B-4053-AEE9-A8CD49D3D6FE}"/>
              </a:ext>
            </a:extLst>
          </p:cNvPr>
          <p:cNvSpPr/>
          <p:nvPr/>
        </p:nvSpPr>
        <p:spPr>
          <a:xfrm>
            <a:off x="6897688" y="2652714"/>
            <a:ext cx="889000" cy="288925"/>
          </a:xfrm>
          <a:custGeom>
            <a:avLst/>
            <a:gdLst>
              <a:gd name="connsiteX0" fmla="*/ 633413 w 888207"/>
              <a:gd name="connsiteY0" fmla="*/ 233362 h 288131"/>
              <a:gd name="connsiteX1" fmla="*/ 476250 w 888207"/>
              <a:gd name="connsiteY1" fmla="*/ 266700 h 288131"/>
              <a:gd name="connsiteX2" fmla="*/ 357188 w 888207"/>
              <a:gd name="connsiteY2" fmla="*/ 283368 h 288131"/>
              <a:gd name="connsiteX3" fmla="*/ 302419 w 888207"/>
              <a:gd name="connsiteY3" fmla="*/ 288131 h 288131"/>
              <a:gd name="connsiteX4" fmla="*/ 254794 w 888207"/>
              <a:gd name="connsiteY4" fmla="*/ 288131 h 288131"/>
              <a:gd name="connsiteX5" fmla="*/ 214313 w 888207"/>
              <a:gd name="connsiteY5" fmla="*/ 280987 h 288131"/>
              <a:gd name="connsiteX6" fmla="*/ 180975 w 888207"/>
              <a:gd name="connsiteY6" fmla="*/ 269081 h 288131"/>
              <a:gd name="connsiteX7" fmla="*/ 157163 w 888207"/>
              <a:gd name="connsiteY7" fmla="*/ 257175 h 288131"/>
              <a:gd name="connsiteX8" fmla="*/ 130969 w 888207"/>
              <a:gd name="connsiteY8" fmla="*/ 240506 h 288131"/>
              <a:gd name="connsiteX9" fmla="*/ 107157 w 888207"/>
              <a:gd name="connsiteY9" fmla="*/ 216693 h 288131"/>
              <a:gd name="connsiteX10" fmla="*/ 76200 w 888207"/>
              <a:gd name="connsiteY10" fmla="*/ 176212 h 288131"/>
              <a:gd name="connsiteX11" fmla="*/ 52388 w 888207"/>
              <a:gd name="connsiteY11" fmla="*/ 140493 h 288131"/>
              <a:gd name="connsiteX12" fmla="*/ 26194 w 888207"/>
              <a:gd name="connsiteY12" fmla="*/ 95250 h 288131"/>
              <a:gd name="connsiteX13" fmla="*/ 7144 w 888207"/>
              <a:gd name="connsiteY13" fmla="*/ 52387 h 288131"/>
              <a:gd name="connsiteX14" fmla="*/ 0 w 888207"/>
              <a:gd name="connsiteY14" fmla="*/ 26193 h 288131"/>
              <a:gd name="connsiteX15" fmla="*/ 2382 w 888207"/>
              <a:gd name="connsiteY15" fmla="*/ 7143 h 288131"/>
              <a:gd name="connsiteX16" fmla="*/ 11907 w 888207"/>
              <a:gd name="connsiteY16" fmla="*/ 0 h 288131"/>
              <a:gd name="connsiteX17" fmla="*/ 28575 w 888207"/>
              <a:gd name="connsiteY17" fmla="*/ 0 h 288131"/>
              <a:gd name="connsiteX18" fmla="*/ 50007 w 888207"/>
              <a:gd name="connsiteY18" fmla="*/ 7143 h 288131"/>
              <a:gd name="connsiteX19" fmla="*/ 90488 w 888207"/>
              <a:gd name="connsiteY19" fmla="*/ 33337 h 288131"/>
              <a:gd name="connsiteX20" fmla="*/ 130969 w 888207"/>
              <a:gd name="connsiteY20" fmla="*/ 54768 h 288131"/>
              <a:gd name="connsiteX21" fmla="*/ 166688 w 888207"/>
              <a:gd name="connsiteY21" fmla="*/ 71437 h 288131"/>
              <a:gd name="connsiteX22" fmla="*/ 223838 w 888207"/>
              <a:gd name="connsiteY22" fmla="*/ 92868 h 288131"/>
              <a:gd name="connsiteX23" fmla="*/ 285750 w 888207"/>
              <a:gd name="connsiteY23" fmla="*/ 104775 h 288131"/>
              <a:gd name="connsiteX24" fmla="*/ 357188 w 888207"/>
              <a:gd name="connsiteY24" fmla="*/ 104775 h 288131"/>
              <a:gd name="connsiteX25" fmla="*/ 621507 w 888207"/>
              <a:gd name="connsiteY25" fmla="*/ 80962 h 288131"/>
              <a:gd name="connsiteX26" fmla="*/ 888207 w 888207"/>
              <a:gd name="connsiteY26" fmla="*/ 54768 h 288131"/>
              <a:gd name="connsiteX27" fmla="*/ 878682 w 888207"/>
              <a:gd name="connsiteY27" fmla="*/ 176212 h 288131"/>
              <a:gd name="connsiteX28" fmla="*/ 762000 w 888207"/>
              <a:gd name="connsiteY28" fmla="*/ 204787 h 288131"/>
              <a:gd name="connsiteX29" fmla="*/ 633413 w 888207"/>
              <a:gd name="connsiteY29" fmla="*/ 233362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88207" h="288131">
                <a:moveTo>
                  <a:pt x="633413" y="233362"/>
                </a:moveTo>
                <a:lnTo>
                  <a:pt x="476250" y="266700"/>
                </a:lnTo>
                <a:lnTo>
                  <a:pt x="357188" y="283368"/>
                </a:lnTo>
                <a:lnTo>
                  <a:pt x="302419" y="288131"/>
                </a:lnTo>
                <a:lnTo>
                  <a:pt x="254794" y="288131"/>
                </a:lnTo>
                <a:lnTo>
                  <a:pt x="214313" y="280987"/>
                </a:lnTo>
                <a:lnTo>
                  <a:pt x="180975" y="269081"/>
                </a:lnTo>
                <a:lnTo>
                  <a:pt x="157163" y="257175"/>
                </a:lnTo>
                <a:lnTo>
                  <a:pt x="130969" y="240506"/>
                </a:lnTo>
                <a:lnTo>
                  <a:pt x="107157" y="216693"/>
                </a:lnTo>
                <a:lnTo>
                  <a:pt x="76200" y="176212"/>
                </a:lnTo>
                <a:lnTo>
                  <a:pt x="52388" y="140493"/>
                </a:lnTo>
                <a:lnTo>
                  <a:pt x="26194" y="95250"/>
                </a:lnTo>
                <a:lnTo>
                  <a:pt x="7144" y="52387"/>
                </a:lnTo>
                <a:lnTo>
                  <a:pt x="0" y="26193"/>
                </a:lnTo>
                <a:lnTo>
                  <a:pt x="2382" y="7143"/>
                </a:lnTo>
                <a:lnTo>
                  <a:pt x="11907" y="0"/>
                </a:lnTo>
                <a:lnTo>
                  <a:pt x="28575" y="0"/>
                </a:lnTo>
                <a:lnTo>
                  <a:pt x="50007" y="7143"/>
                </a:lnTo>
                <a:lnTo>
                  <a:pt x="90488" y="33337"/>
                </a:lnTo>
                <a:lnTo>
                  <a:pt x="130969" y="54768"/>
                </a:lnTo>
                <a:lnTo>
                  <a:pt x="166688" y="71437"/>
                </a:lnTo>
                <a:lnTo>
                  <a:pt x="223838" y="92868"/>
                </a:lnTo>
                <a:lnTo>
                  <a:pt x="285750" y="104775"/>
                </a:lnTo>
                <a:lnTo>
                  <a:pt x="357188" y="104775"/>
                </a:lnTo>
                <a:lnTo>
                  <a:pt x="621507" y="80962"/>
                </a:lnTo>
                <a:lnTo>
                  <a:pt x="888207" y="54768"/>
                </a:lnTo>
                <a:lnTo>
                  <a:pt x="878682" y="176212"/>
                </a:lnTo>
                <a:lnTo>
                  <a:pt x="762000" y="204787"/>
                </a:lnTo>
                <a:lnTo>
                  <a:pt x="633413" y="23336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B6D218B-BCAD-4312-97E7-E5D037BD199A}"/>
              </a:ext>
            </a:extLst>
          </p:cNvPr>
          <p:cNvSpPr/>
          <p:nvPr/>
        </p:nvSpPr>
        <p:spPr>
          <a:xfrm>
            <a:off x="6877050" y="3348039"/>
            <a:ext cx="795338" cy="263525"/>
          </a:xfrm>
          <a:custGeom>
            <a:avLst/>
            <a:gdLst>
              <a:gd name="connsiteX0" fmla="*/ 638175 w 795338"/>
              <a:gd name="connsiteY0" fmla="*/ 197643 h 264318"/>
              <a:gd name="connsiteX1" fmla="*/ 419100 w 795338"/>
              <a:gd name="connsiteY1" fmla="*/ 221456 h 264318"/>
              <a:gd name="connsiteX2" fmla="*/ 342900 w 795338"/>
              <a:gd name="connsiteY2" fmla="*/ 240506 h 264318"/>
              <a:gd name="connsiteX3" fmla="*/ 273844 w 795338"/>
              <a:gd name="connsiteY3" fmla="*/ 259556 h 264318"/>
              <a:gd name="connsiteX4" fmla="*/ 228600 w 795338"/>
              <a:gd name="connsiteY4" fmla="*/ 264318 h 264318"/>
              <a:gd name="connsiteX5" fmla="*/ 190500 w 795338"/>
              <a:gd name="connsiteY5" fmla="*/ 259556 h 264318"/>
              <a:gd name="connsiteX6" fmla="*/ 166688 w 795338"/>
              <a:gd name="connsiteY6" fmla="*/ 247650 h 264318"/>
              <a:gd name="connsiteX7" fmla="*/ 133350 w 795338"/>
              <a:gd name="connsiteY7" fmla="*/ 219075 h 264318"/>
              <a:gd name="connsiteX8" fmla="*/ 100013 w 795338"/>
              <a:gd name="connsiteY8" fmla="*/ 183356 h 264318"/>
              <a:gd name="connsiteX9" fmla="*/ 61913 w 795338"/>
              <a:gd name="connsiteY9" fmla="*/ 140493 h 264318"/>
              <a:gd name="connsiteX10" fmla="*/ 35719 w 795338"/>
              <a:gd name="connsiteY10" fmla="*/ 102393 h 264318"/>
              <a:gd name="connsiteX11" fmla="*/ 16669 w 795338"/>
              <a:gd name="connsiteY11" fmla="*/ 64293 h 264318"/>
              <a:gd name="connsiteX12" fmla="*/ 2381 w 795338"/>
              <a:gd name="connsiteY12" fmla="*/ 30956 h 264318"/>
              <a:gd name="connsiteX13" fmla="*/ 0 w 795338"/>
              <a:gd name="connsiteY13" fmla="*/ 9525 h 264318"/>
              <a:gd name="connsiteX14" fmla="*/ 7144 w 795338"/>
              <a:gd name="connsiteY14" fmla="*/ 0 h 264318"/>
              <a:gd name="connsiteX15" fmla="*/ 30956 w 795338"/>
              <a:gd name="connsiteY15" fmla="*/ 2381 h 264318"/>
              <a:gd name="connsiteX16" fmla="*/ 76200 w 795338"/>
              <a:gd name="connsiteY16" fmla="*/ 16668 h 264318"/>
              <a:gd name="connsiteX17" fmla="*/ 176213 w 795338"/>
              <a:gd name="connsiteY17" fmla="*/ 45243 h 264318"/>
              <a:gd name="connsiteX18" fmla="*/ 264319 w 795338"/>
              <a:gd name="connsiteY18" fmla="*/ 59531 h 264318"/>
              <a:gd name="connsiteX19" fmla="*/ 407194 w 795338"/>
              <a:gd name="connsiteY19" fmla="*/ 54768 h 264318"/>
              <a:gd name="connsiteX20" fmla="*/ 666750 w 795338"/>
              <a:gd name="connsiteY20" fmla="*/ 42862 h 264318"/>
              <a:gd name="connsiteX21" fmla="*/ 795338 w 795338"/>
              <a:gd name="connsiteY21" fmla="*/ 30956 h 264318"/>
              <a:gd name="connsiteX22" fmla="*/ 788194 w 795338"/>
              <a:gd name="connsiteY22" fmla="*/ 197643 h 264318"/>
              <a:gd name="connsiteX23" fmla="*/ 638175 w 795338"/>
              <a:gd name="connsiteY23" fmla="*/ 197643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95338" h="264318">
                <a:moveTo>
                  <a:pt x="638175" y="197643"/>
                </a:moveTo>
                <a:lnTo>
                  <a:pt x="419100" y="221456"/>
                </a:lnTo>
                <a:lnTo>
                  <a:pt x="342900" y="240506"/>
                </a:lnTo>
                <a:lnTo>
                  <a:pt x="273844" y="259556"/>
                </a:lnTo>
                <a:lnTo>
                  <a:pt x="228600" y="264318"/>
                </a:lnTo>
                <a:lnTo>
                  <a:pt x="190500" y="259556"/>
                </a:lnTo>
                <a:lnTo>
                  <a:pt x="166688" y="247650"/>
                </a:lnTo>
                <a:lnTo>
                  <a:pt x="133350" y="219075"/>
                </a:lnTo>
                <a:lnTo>
                  <a:pt x="100013" y="183356"/>
                </a:lnTo>
                <a:lnTo>
                  <a:pt x="61913" y="140493"/>
                </a:lnTo>
                <a:lnTo>
                  <a:pt x="35719" y="102393"/>
                </a:lnTo>
                <a:lnTo>
                  <a:pt x="16669" y="64293"/>
                </a:lnTo>
                <a:lnTo>
                  <a:pt x="2381" y="30956"/>
                </a:lnTo>
                <a:lnTo>
                  <a:pt x="0" y="9525"/>
                </a:lnTo>
                <a:lnTo>
                  <a:pt x="7144" y="0"/>
                </a:lnTo>
                <a:lnTo>
                  <a:pt x="30956" y="2381"/>
                </a:lnTo>
                <a:lnTo>
                  <a:pt x="76200" y="16668"/>
                </a:lnTo>
                <a:lnTo>
                  <a:pt x="176213" y="45243"/>
                </a:lnTo>
                <a:cubicBezTo>
                  <a:pt x="205560" y="50134"/>
                  <a:pt x="234567" y="59531"/>
                  <a:pt x="264319" y="59531"/>
                </a:cubicBezTo>
                <a:lnTo>
                  <a:pt x="407194" y="54768"/>
                </a:lnTo>
                <a:lnTo>
                  <a:pt x="666750" y="42862"/>
                </a:lnTo>
                <a:lnTo>
                  <a:pt x="795338" y="30956"/>
                </a:lnTo>
                <a:lnTo>
                  <a:pt x="788194" y="197643"/>
                </a:lnTo>
                <a:lnTo>
                  <a:pt x="638175" y="19764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2C662DB-CCAC-4083-AA6B-25053B1FCCD0}"/>
              </a:ext>
            </a:extLst>
          </p:cNvPr>
          <p:cNvSpPr/>
          <p:nvPr/>
        </p:nvSpPr>
        <p:spPr>
          <a:xfrm>
            <a:off x="3571875" y="4141788"/>
            <a:ext cx="4857750" cy="520700"/>
          </a:xfrm>
          <a:custGeom>
            <a:avLst/>
            <a:gdLst>
              <a:gd name="connsiteX0" fmla="*/ 2354269 w 4857491"/>
              <a:gd name="connsiteY0" fmla="*/ 273079 h 521332"/>
              <a:gd name="connsiteX1" fmla="*/ 1952926 w 4857491"/>
              <a:gd name="connsiteY1" fmla="*/ 297904 h 521332"/>
              <a:gd name="connsiteX2" fmla="*/ 1609509 w 4857491"/>
              <a:gd name="connsiteY2" fmla="*/ 331005 h 521332"/>
              <a:gd name="connsiteX3" fmla="*/ 1286780 w 4857491"/>
              <a:gd name="connsiteY3" fmla="*/ 364105 h 521332"/>
              <a:gd name="connsiteX4" fmla="*/ 1046802 w 4857491"/>
              <a:gd name="connsiteY4" fmla="*/ 393068 h 521332"/>
              <a:gd name="connsiteX5" fmla="*/ 790273 w 4857491"/>
              <a:gd name="connsiteY5" fmla="*/ 434444 h 521332"/>
              <a:gd name="connsiteX6" fmla="*/ 703384 w 4857491"/>
              <a:gd name="connsiteY6" fmla="*/ 455131 h 521332"/>
              <a:gd name="connsiteX7" fmla="*/ 653734 w 4857491"/>
              <a:gd name="connsiteY7" fmla="*/ 471682 h 521332"/>
              <a:gd name="connsiteX8" fmla="*/ 604083 w 4857491"/>
              <a:gd name="connsiteY8" fmla="*/ 492369 h 521332"/>
              <a:gd name="connsiteX9" fmla="*/ 562707 w 4857491"/>
              <a:gd name="connsiteY9" fmla="*/ 504782 h 521332"/>
              <a:gd name="connsiteX10" fmla="*/ 508919 w 4857491"/>
              <a:gd name="connsiteY10" fmla="*/ 517195 h 521332"/>
              <a:gd name="connsiteX11" fmla="*/ 484094 w 4857491"/>
              <a:gd name="connsiteY11" fmla="*/ 521332 h 521332"/>
              <a:gd name="connsiteX12" fmla="*/ 446856 w 4857491"/>
              <a:gd name="connsiteY12" fmla="*/ 517195 h 521332"/>
              <a:gd name="connsiteX13" fmla="*/ 405480 w 4857491"/>
              <a:gd name="connsiteY13" fmla="*/ 504782 h 521332"/>
              <a:gd name="connsiteX14" fmla="*/ 355830 w 4857491"/>
              <a:gd name="connsiteY14" fmla="*/ 484094 h 521332"/>
              <a:gd name="connsiteX15" fmla="*/ 268941 w 4857491"/>
              <a:gd name="connsiteY15" fmla="*/ 434444 h 521332"/>
              <a:gd name="connsiteX16" fmla="*/ 165502 w 4857491"/>
              <a:gd name="connsiteY16" fmla="*/ 355830 h 521332"/>
              <a:gd name="connsiteX17" fmla="*/ 99301 w 4857491"/>
              <a:gd name="connsiteY17" fmla="*/ 297904 h 521332"/>
              <a:gd name="connsiteX18" fmla="*/ 28963 w 4857491"/>
              <a:gd name="connsiteY18" fmla="*/ 227566 h 521332"/>
              <a:gd name="connsiteX19" fmla="*/ 8275 w 4857491"/>
              <a:gd name="connsiteY19" fmla="*/ 198603 h 521332"/>
              <a:gd name="connsiteX20" fmla="*/ 0 w 4857491"/>
              <a:gd name="connsiteY20" fmla="*/ 177915 h 521332"/>
              <a:gd name="connsiteX21" fmla="*/ 4137 w 4857491"/>
              <a:gd name="connsiteY21" fmla="*/ 161365 h 521332"/>
              <a:gd name="connsiteX22" fmla="*/ 16550 w 4857491"/>
              <a:gd name="connsiteY22" fmla="*/ 161365 h 521332"/>
              <a:gd name="connsiteX23" fmla="*/ 53788 w 4857491"/>
              <a:gd name="connsiteY23" fmla="*/ 177915 h 521332"/>
              <a:gd name="connsiteX24" fmla="*/ 119989 w 4857491"/>
              <a:gd name="connsiteY24" fmla="*/ 202740 h 521332"/>
              <a:gd name="connsiteX25" fmla="*/ 165502 w 4857491"/>
              <a:gd name="connsiteY25" fmla="*/ 223428 h 521332"/>
              <a:gd name="connsiteX26" fmla="*/ 235840 w 4857491"/>
              <a:gd name="connsiteY26" fmla="*/ 244116 h 521332"/>
              <a:gd name="connsiteX27" fmla="*/ 306179 w 4857491"/>
              <a:gd name="connsiteY27" fmla="*/ 260666 h 521332"/>
              <a:gd name="connsiteX28" fmla="*/ 376517 w 4857491"/>
              <a:gd name="connsiteY28" fmla="*/ 273079 h 521332"/>
              <a:gd name="connsiteX29" fmla="*/ 450993 w 4857491"/>
              <a:gd name="connsiteY29" fmla="*/ 273079 h 521332"/>
              <a:gd name="connsiteX30" fmla="*/ 719935 w 4857491"/>
              <a:gd name="connsiteY30" fmla="*/ 223428 h 521332"/>
              <a:gd name="connsiteX31" fmla="*/ 885437 w 4857491"/>
              <a:gd name="connsiteY31" fmla="*/ 202740 h 521332"/>
              <a:gd name="connsiteX32" fmla="*/ 1228854 w 4857491"/>
              <a:gd name="connsiteY32" fmla="*/ 182053 h 521332"/>
              <a:gd name="connsiteX33" fmla="*/ 1675710 w 4857491"/>
              <a:gd name="connsiteY33" fmla="*/ 157227 h 521332"/>
              <a:gd name="connsiteX34" fmla="*/ 1837075 w 4857491"/>
              <a:gd name="connsiteY34" fmla="*/ 136539 h 521332"/>
              <a:gd name="connsiteX35" fmla="*/ 2337719 w 4857491"/>
              <a:gd name="connsiteY35" fmla="*/ 111714 h 521332"/>
              <a:gd name="connsiteX36" fmla="*/ 2941802 w 4857491"/>
              <a:gd name="connsiteY36" fmla="*/ 91026 h 521332"/>
              <a:gd name="connsiteX37" fmla="*/ 3132130 w 4857491"/>
              <a:gd name="connsiteY37" fmla="*/ 95164 h 521332"/>
              <a:gd name="connsiteX38" fmla="*/ 3367971 w 4857491"/>
              <a:gd name="connsiteY38" fmla="*/ 78614 h 521332"/>
              <a:gd name="connsiteX39" fmla="*/ 3616224 w 4857491"/>
              <a:gd name="connsiteY39" fmla="*/ 70339 h 521332"/>
              <a:gd name="connsiteX40" fmla="*/ 3943091 w 4857491"/>
              <a:gd name="connsiteY40" fmla="*/ 70339 h 521332"/>
              <a:gd name="connsiteX41" fmla="*/ 4096181 w 4857491"/>
              <a:gd name="connsiteY41" fmla="*/ 78614 h 521332"/>
              <a:gd name="connsiteX42" fmla="*/ 4207895 w 4857491"/>
              <a:gd name="connsiteY42" fmla="*/ 53788 h 521332"/>
              <a:gd name="connsiteX43" fmla="*/ 4282371 w 4857491"/>
              <a:gd name="connsiteY43" fmla="*/ 33101 h 521332"/>
              <a:gd name="connsiteX44" fmla="*/ 4336159 w 4857491"/>
              <a:gd name="connsiteY44" fmla="*/ 8275 h 521332"/>
              <a:gd name="connsiteX45" fmla="*/ 4373397 w 4857491"/>
              <a:gd name="connsiteY45" fmla="*/ 0 h 521332"/>
              <a:gd name="connsiteX46" fmla="*/ 4423048 w 4857491"/>
              <a:gd name="connsiteY46" fmla="*/ 4138 h 521332"/>
              <a:gd name="connsiteX47" fmla="*/ 4547174 w 4857491"/>
              <a:gd name="connsiteY47" fmla="*/ 49651 h 521332"/>
              <a:gd name="connsiteX48" fmla="*/ 4720952 w 4857491"/>
              <a:gd name="connsiteY48" fmla="*/ 128264 h 521332"/>
              <a:gd name="connsiteX49" fmla="*/ 4811978 w 4857491"/>
              <a:gd name="connsiteY49" fmla="*/ 182053 h 521332"/>
              <a:gd name="connsiteX50" fmla="*/ 4840941 w 4857491"/>
              <a:gd name="connsiteY50" fmla="*/ 206878 h 521332"/>
              <a:gd name="connsiteX51" fmla="*/ 4857491 w 4857491"/>
              <a:gd name="connsiteY51" fmla="*/ 235841 h 521332"/>
              <a:gd name="connsiteX52" fmla="*/ 4857491 w 4857491"/>
              <a:gd name="connsiteY52" fmla="*/ 260666 h 521332"/>
              <a:gd name="connsiteX53" fmla="*/ 4849216 w 4857491"/>
              <a:gd name="connsiteY53" fmla="*/ 289629 h 521332"/>
              <a:gd name="connsiteX54" fmla="*/ 4832666 w 4857491"/>
              <a:gd name="connsiteY54" fmla="*/ 314454 h 521332"/>
              <a:gd name="connsiteX55" fmla="*/ 4795428 w 4857491"/>
              <a:gd name="connsiteY55" fmla="*/ 331005 h 521332"/>
              <a:gd name="connsiteX56" fmla="*/ 4696126 w 4857491"/>
              <a:gd name="connsiteY56" fmla="*/ 335142 h 521332"/>
              <a:gd name="connsiteX57" fmla="*/ 4501661 w 4857491"/>
              <a:gd name="connsiteY57" fmla="*/ 314454 h 521332"/>
              <a:gd name="connsiteX58" fmla="*/ 4282371 w 4857491"/>
              <a:gd name="connsiteY58" fmla="*/ 289629 h 521332"/>
              <a:gd name="connsiteX59" fmla="*/ 4001017 w 4857491"/>
              <a:gd name="connsiteY59" fmla="*/ 281354 h 521332"/>
              <a:gd name="connsiteX60" fmla="*/ 3479685 w 4857491"/>
              <a:gd name="connsiteY60" fmla="*/ 273079 h 521332"/>
              <a:gd name="connsiteX61" fmla="*/ 3082479 w 4857491"/>
              <a:gd name="connsiteY61" fmla="*/ 268941 h 521332"/>
              <a:gd name="connsiteX62" fmla="*/ 2354269 w 4857491"/>
              <a:gd name="connsiteY62" fmla="*/ 273079 h 521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857491" h="521332">
                <a:moveTo>
                  <a:pt x="2354269" y="273079"/>
                </a:moveTo>
                <a:lnTo>
                  <a:pt x="1952926" y="297904"/>
                </a:lnTo>
                <a:lnTo>
                  <a:pt x="1609509" y="331005"/>
                </a:lnTo>
                <a:lnTo>
                  <a:pt x="1286780" y="364105"/>
                </a:lnTo>
                <a:lnTo>
                  <a:pt x="1046802" y="393068"/>
                </a:lnTo>
                <a:lnTo>
                  <a:pt x="790273" y="434444"/>
                </a:lnTo>
                <a:lnTo>
                  <a:pt x="703384" y="455131"/>
                </a:lnTo>
                <a:lnTo>
                  <a:pt x="653734" y="471682"/>
                </a:lnTo>
                <a:lnTo>
                  <a:pt x="604083" y="492369"/>
                </a:lnTo>
                <a:lnTo>
                  <a:pt x="562707" y="504782"/>
                </a:lnTo>
                <a:lnTo>
                  <a:pt x="508919" y="517195"/>
                </a:lnTo>
                <a:lnTo>
                  <a:pt x="484094" y="521332"/>
                </a:lnTo>
                <a:lnTo>
                  <a:pt x="446856" y="517195"/>
                </a:lnTo>
                <a:lnTo>
                  <a:pt x="405480" y="504782"/>
                </a:lnTo>
                <a:lnTo>
                  <a:pt x="355830" y="484094"/>
                </a:lnTo>
                <a:lnTo>
                  <a:pt x="268941" y="434444"/>
                </a:lnTo>
                <a:lnTo>
                  <a:pt x="165502" y="355830"/>
                </a:lnTo>
                <a:lnTo>
                  <a:pt x="99301" y="297904"/>
                </a:lnTo>
                <a:lnTo>
                  <a:pt x="28963" y="227566"/>
                </a:lnTo>
                <a:lnTo>
                  <a:pt x="8275" y="198603"/>
                </a:lnTo>
                <a:lnTo>
                  <a:pt x="0" y="177915"/>
                </a:lnTo>
                <a:lnTo>
                  <a:pt x="4137" y="161365"/>
                </a:lnTo>
                <a:lnTo>
                  <a:pt x="16550" y="161365"/>
                </a:lnTo>
                <a:lnTo>
                  <a:pt x="53788" y="177915"/>
                </a:lnTo>
                <a:lnTo>
                  <a:pt x="119989" y="202740"/>
                </a:lnTo>
                <a:lnTo>
                  <a:pt x="165502" y="223428"/>
                </a:lnTo>
                <a:lnTo>
                  <a:pt x="235840" y="244116"/>
                </a:lnTo>
                <a:lnTo>
                  <a:pt x="306179" y="260666"/>
                </a:lnTo>
                <a:lnTo>
                  <a:pt x="376517" y="273079"/>
                </a:lnTo>
                <a:lnTo>
                  <a:pt x="450993" y="273079"/>
                </a:lnTo>
                <a:lnTo>
                  <a:pt x="719935" y="223428"/>
                </a:lnTo>
                <a:lnTo>
                  <a:pt x="885437" y="202740"/>
                </a:lnTo>
                <a:lnTo>
                  <a:pt x="1228854" y="182053"/>
                </a:lnTo>
                <a:lnTo>
                  <a:pt x="1675710" y="157227"/>
                </a:lnTo>
                <a:lnTo>
                  <a:pt x="1837075" y="136539"/>
                </a:lnTo>
                <a:lnTo>
                  <a:pt x="2337719" y="111714"/>
                </a:lnTo>
                <a:lnTo>
                  <a:pt x="2941802" y="91026"/>
                </a:lnTo>
                <a:lnTo>
                  <a:pt x="3132130" y="95164"/>
                </a:lnTo>
                <a:lnTo>
                  <a:pt x="3367971" y="78614"/>
                </a:lnTo>
                <a:lnTo>
                  <a:pt x="3616224" y="70339"/>
                </a:lnTo>
                <a:lnTo>
                  <a:pt x="3943091" y="70339"/>
                </a:lnTo>
                <a:lnTo>
                  <a:pt x="4096181" y="78614"/>
                </a:lnTo>
                <a:lnTo>
                  <a:pt x="4207895" y="53788"/>
                </a:lnTo>
                <a:lnTo>
                  <a:pt x="4282371" y="33101"/>
                </a:lnTo>
                <a:lnTo>
                  <a:pt x="4336159" y="8275"/>
                </a:lnTo>
                <a:lnTo>
                  <a:pt x="4373397" y="0"/>
                </a:lnTo>
                <a:lnTo>
                  <a:pt x="4423048" y="4138"/>
                </a:lnTo>
                <a:lnTo>
                  <a:pt x="4547174" y="49651"/>
                </a:lnTo>
                <a:lnTo>
                  <a:pt x="4720952" y="128264"/>
                </a:lnTo>
                <a:lnTo>
                  <a:pt x="4811978" y="182053"/>
                </a:lnTo>
                <a:lnTo>
                  <a:pt x="4840941" y="206878"/>
                </a:lnTo>
                <a:lnTo>
                  <a:pt x="4857491" y="235841"/>
                </a:lnTo>
                <a:lnTo>
                  <a:pt x="4857491" y="260666"/>
                </a:lnTo>
                <a:lnTo>
                  <a:pt x="4849216" y="289629"/>
                </a:lnTo>
                <a:lnTo>
                  <a:pt x="4832666" y="314454"/>
                </a:lnTo>
                <a:lnTo>
                  <a:pt x="4795428" y="331005"/>
                </a:lnTo>
                <a:lnTo>
                  <a:pt x="4696126" y="335142"/>
                </a:lnTo>
                <a:lnTo>
                  <a:pt x="4501661" y="314454"/>
                </a:lnTo>
                <a:lnTo>
                  <a:pt x="4282371" y="289629"/>
                </a:lnTo>
                <a:lnTo>
                  <a:pt x="4001017" y="281354"/>
                </a:lnTo>
                <a:lnTo>
                  <a:pt x="3479685" y="273079"/>
                </a:lnTo>
                <a:lnTo>
                  <a:pt x="3082479" y="268941"/>
                </a:lnTo>
                <a:lnTo>
                  <a:pt x="2354269" y="27307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615165D1-5D93-42DD-B24C-E852B7428E0E}"/>
              </a:ext>
            </a:extLst>
          </p:cNvPr>
          <p:cNvGrpSpPr/>
          <p:nvPr/>
        </p:nvGrpSpPr>
        <p:grpSpPr>
          <a:xfrm>
            <a:off x="3571875" y="1622426"/>
            <a:ext cx="4857750" cy="4264024"/>
            <a:chOff x="3571875" y="1622426"/>
            <a:chExt cx="4857750" cy="4264024"/>
          </a:xfrm>
        </p:grpSpPr>
        <p:sp>
          <p:nvSpPr>
            <p:cNvPr id="24" name="フリーフォーム 6">
              <a:extLst>
                <a:ext uri="{FF2B5EF4-FFF2-40B4-BE49-F238E27FC236}">
                  <a16:creationId xmlns:a16="http://schemas.microsoft.com/office/drawing/2014/main" id="{78C11806-1FAA-4E99-A57C-F73D38DD501C}"/>
                </a:ext>
              </a:extLst>
            </p:cNvPr>
            <p:cNvSpPr/>
            <p:nvPr/>
          </p:nvSpPr>
          <p:spPr>
            <a:xfrm>
              <a:off x="4141792" y="1836738"/>
              <a:ext cx="896937" cy="755650"/>
            </a:xfrm>
            <a:custGeom>
              <a:avLst/>
              <a:gdLst>
                <a:gd name="connsiteX0" fmla="*/ 504825 w 897731"/>
                <a:gd name="connsiteY0" fmla="*/ 535781 h 757237"/>
                <a:gd name="connsiteX1" fmla="*/ 359569 w 897731"/>
                <a:gd name="connsiteY1" fmla="*/ 621506 h 757237"/>
                <a:gd name="connsiteX2" fmla="*/ 166687 w 897731"/>
                <a:gd name="connsiteY2" fmla="*/ 714375 h 757237"/>
                <a:gd name="connsiteX3" fmla="*/ 80962 w 897731"/>
                <a:gd name="connsiteY3" fmla="*/ 757237 h 757237"/>
                <a:gd name="connsiteX4" fmla="*/ 0 w 897731"/>
                <a:gd name="connsiteY4" fmla="*/ 700087 h 757237"/>
                <a:gd name="connsiteX5" fmla="*/ 88106 w 897731"/>
                <a:gd name="connsiteY5" fmla="*/ 621506 h 757237"/>
                <a:gd name="connsiteX6" fmla="*/ 269081 w 897731"/>
                <a:gd name="connsiteY6" fmla="*/ 478631 h 757237"/>
                <a:gd name="connsiteX7" fmla="*/ 419100 w 897731"/>
                <a:gd name="connsiteY7" fmla="*/ 350044 h 757237"/>
                <a:gd name="connsiteX8" fmla="*/ 485775 w 897731"/>
                <a:gd name="connsiteY8" fmla="*/ 290512 h 757237"/>
                <a:gd name="connsiteX9" fmla="*/ 516731 w 897731"/>
                <a:gd name="connsiteY9" fmla="*/ 254794 h 757237"/>
                <a:gd name="connsiteX10" fmla="*/ 528637 w 897731"/>
                <a:gd name="connsiteY10" fmla="*/ 235744 h 757237"/>
                <a:gd name="connsiteX11" fmla="*/ 533400 w 897731"/>
                <a:gd name="connsiteY11" fmla="*/ 216694 h 757237"/>
                <a:gd name="connsiteX12" fmla="*/ 538162 w 897731"/>
                <a:gd name="connsiteY12" fmla="*/ 192881 h 757237"/>
                <a:gd name="connsiteX13" fmla="*/ 538162 w 897731"/>
                <a:gd name="connsiteY13" fmla="*/ 166687 h 757237"/>
                <a:gd name="connsiteX14" fmla="*/ 533400 w 897731"/>
                <a:gd name="connsiteY14" fmla="*/ 133350 h 757237"/>
                <a:gd name="connsiteX15" fmla="*/ 521494 w 897731"/>
                <a:gd name="connsiteY15" fmla="*/ 107156 h 757237"/>
                <a:gd name="connsiteX16" fmla="*/ 492919 w 897731"/>
                <a:gd name="connsiteY16" fmla="*/ 76200 h 757237"/>
                <a:gd name="connsiteX17" fmla="*/ 473869 w 897731"/>
                <a:gd name="connsiteY17" fmla="*/ 57150 h 757237"/>
                <a:gd name="connsiteX18" fmla="*/ 461962 w 897731"/>
                <a:gd name="connsiteY18" fmla="*/ 40481 h 757237"/>
                <a:gd name="connsiteX19" fmla="*/ 459581 w 897731"/>
                <a:gd name="connsiteY19" fmla="*/ 23812 h 757237"/>
                <a:gd name="connsiteX20" fmla="*/ 464344 w 897731"/>
                <a:gd name="connsiteY20" fmla="*/ 7144 h 757237"/>
                <a:gd name="connsiteX21" fmla="*/ 478631 w 897731"/>
                <a:gd name="connsiteY21" fmla="*/ 2381 h 757237"/>
                <a:gd name="connsiteX22" fmla="*/ 507206 w 897731"/>
                <a:gd name="connsiteY22" fmla="*/ 0 h 757237"/>
                <a:gd name="connsiteX23" fmla="*/ 528637 w 897731"/>
                <a:gd name="connsiteY23" fmla="*/ 0 h 757237"/>
                <a:gd name="connsiteX24" fmla="*/ 554831 w 897731"/>
                <a:gd name="connsiteY24" fmla="*/ 7144 h 757237"/>
                <a:gd name="connsiteX25" fmla="*/ 616744 w 897731"/>
                <a:gd name="connsiteY25" fmla="*/ 38100 h 757237"/>
                <a:gd name="connsiteX26" fmla="*/ 676275 w 897731"/>
                <a:gd name="connsiteY26" fmla="*/ 69056 h 757237"/>
                <a:gd name="connsiteX27" fmla="*/ 740569 w 897731"/>
                <a:gd name="connsiteY27" fmla="*/ 102394 h 757237"/>
                <a:gd name="connsiteX28" fmla="*/ 778669 w 897731"/>
                <a:gd name="connsiteY28" fmla="*/ 128587 h 757237"/>
                <a:gd name="connsiteX29" fmla="*/ 826294 w 897731"/>
                <a:gd name="connsiteY29" fmla="*/ 164306 h 757237"/>
                <a:gd name="connsiteX30" fmla="*/ 871537 w 897731"/>
                <a:gd name="connsiteY30" fmla="*/ 200025 h 757237"/>
                <a:gd name="connsiteX31" fmla="*/ 892969 w 897731"/>
                <a:gd name="connsiteY31" fmla="*/ 226219 h 757237"/>
                <a:gd name="connsiteX32" fmla="*/ 897731 w 897731"/>
                <a:gd name="connsiteY32" fmla="*/ 245269 h 757237"/>
                <a:gd name="connsiteX33" fmla="*/ 897731 w 897731"/>
                <a:gd name="connsiteY33" fmla="*/ 264319 h 757237"/>
                <a:gd name="connsiteX34" fmla="*/ 888206 w 897731"/>
                <a:gd name="connsiteY34" fmla="*/ 285750 h 757237"/>
                <a:gd name="connsiteX35" fmla="*/ 869156 w 897731"/>
                <a:gd name="connsiteY35" fmla="*/ 304800 h 757237"/>
                <a:gd name="connsiteX36" fmla="*/ 821531 w 897731"/>
                <a:gd name="connsiteY36" fmla="*/ 323850 h 757237"/>
                <a:gd name="connsiteX37" fmla="*/ 771525 w 897731"/>
                <a:gd name="connsiteY37" fmla="*/ 347662 h 757237"/>
                <a:gd name="connsiteX38" fmla="*/ 719137 w 897731"/>
                <a:gd name="connsiteY38" fmla="*/ 381000 h 757237"/>
                <a:gd name="connsiteX39" fmla="*/ 642937 w 897731"/>
                <a:gd name="connsiteY39" fmla="*/ 438150 h 757237"/>
                <a:gd name="connsiteX40" fmla="*/ 571500 w 897731"/>
                <a:gd name="connsiteY40" fmla="*/ 495300 h 757237"/>
                <a:gd name="connsiteX41" fmla="*/ 504825 w 897731"/>
                <a:gd name="connsiteY41" fmla="*/ 535781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97731" h="757237">
                  <a:moveTo>
                    <a:pt x="504825" y="535781"/>
                  </a:moveTo>
                  <a:lnTo>
                    <a:pt x="359569" y="621506"/>
                  </a:lnTo>
                  <a:lnTo>
                    <a:pt x="166687" y="714375"/>
                  </a:lnTo>
                  <a:lnTo>
                    <a:pt x="80962" y="757237"/>
                  </a:lnTo>
                  <a:lnTo>
                    <a:pt x="0" y="700087"/>
                  </a:lnTo>
                  <a:lnTo>
                    <a:pt x="88106" y="621506"/>
                  </a:lnTo>
                  <a:lnTo>
                    <a:pt x="269081" y="478631"/>
                  </a:lnTo>
                  <a:lnTo>
                    <a:pt x="419100" y="350044"/>
                  </a:lnTo>
                  <a:lnTo>
                    <a:pt x="485775" y="290512"/>
                  </a:lnTo>
                  <a:lnTo>
                    <a:pt x="516731" y="254794"/>
                  </a:lnTo>
                  <a:lnTo>
                    <a:pt x="528637" y="235744"/>
                  </a:lnTo>
                  <a:lnTo>
                    <a:pt x="533400" y="216694"/>
                  </a:lnTo>
                  <a:lnTo>
                    <a:pt x="538162" y="192881"/>
                  </a:lnTo>
                  <a:lnTo>
                    <a:pt x="538162" y="166687"/>
                  </a:lnTo>
                  <a:lnTo>
                    <a:pt x="533400" y="133350"/>
                  </a:lnTo>
                  <a:lnTo>
                    <a:pt x="521494" y="107156"/>
                  </a:lnTo>
                  <a:lnTo>
                    <a:pt x="492919" y="76200"/>
                  </a:lnTo>
                  <a:lnTo>
                    <a:pt x="473869" y="57150"/>
                  </a:lnTo>
                  <a:lnTo>
                    <a:pt x="461962" y="40481"/>
                  </a:lnTo>
                  <a:lnTo>
                    <a:pt x="459581" y="23812"/>
                  </a:lnTo>
                  <a:lnTo>
                    <a:pt x="464344" y="7144"/>
                  </a:lnTo>
                  <a:lnTo>
                    <a:pt x="478631" y="2381"/>
                  </a:lnTo>
                  <a:lnTo>
                    <a:pt x="507206" y="0"/>
                  </a:lnTo>
                  <a:lnTo>
                    <a:pt x="528637" y="0"/>
                  </a:lnTo>
                  <a:lnTo>
                    <a:pt x="554831" y="7144"/>
                  </a:lnTo>
                  <a:lnTo>
                    <a:pt x="616744" y="38100"/>
                  </a:lnTo>
                  <a:lnTo>
                    <a:pt x="676275" y="69056"/>
                  </a:lnTo>
                  <a:lnTo>
                    <a:pt x="740569" y="102394"/>
                  </a:lnTo>
                  <a:lnTo>
                    <a:pt x="778669" y="128587"/>
                  </a:lnTo>
                  <a:lnTo>
                    <a:pt x="826294" y="164306"/>
                  </a:lnTo>
                  <a:lnTo>
                    <a:pt x="871537" y="200025"/>
                  </a:lnTo>
                  <a:lnTo>
                    <a:pt x="892969" y="226219"/>
                  </a:lnTo>
                  <a:lnTo>
                    <a:pt x="897731" y="245269"/>
                  </a:lnTo>
                  <a:lnTo>
                    <a:pt x="897731" y="264319"/>
                  </a:lnTo>
                  <a:lnTo>
                    <a:pt x="888206" y="285750"/>
                  </a:lnTo>
                  <a:lnTo>
                    <a:pt x="869156" y="304800"/>
                  </a:lnTo>
                  <a:lnTo>
                    <a:pt x="821531" y="323850"/>
                  </a:lnTo>
                  <a:lnTo>
                    <a:pt x="771525" y="347662"/>
                  </a:lnTo>
                  <a:lnTo>
                    <a:pt x="719137" y="381000"/>
                  </a:lnTo>
                  <a:lnTo>
                    <a:pt x="642937" y="438150"/>
                  </a:lnTo>
                  <a:lnTo>
                    <a:pt x="571500" y="495300"/>
                  </a:lnTo>
                  <a:lnTo>
                    <a:pt x="504825" y="53578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4">
              <a:extLst>
                <a:ext uri="{FF2B5EF4-FFF2-40B4-BE49-F238E27FC236}">
                  <a16:creationId xmlns:a16="http://schemas.microsoft.com/office/drawing/2014/main" id="{64943058-E83F-41DC-A538-5A8938590E08}"/>
                </a:ext>
              </a:extLst>
            </p:cNvPr>
            <p:cNvSpPr/>
            <p:nvPr/>
          </p:nvSpPr>
          <p:spPr>
            <a:xfrm>
              <a:off x="3951289" y="4772025"/>
              <a:ext cx="1735137" cy="1030288"/>
            </a:xfrm>
            <a:custGeom>
              <a:avLst/>
              <a:gdLst>
                <a:gd name="connsiteX0" fmla="*/ 1243012 w 1735931"/>
                <a:gd name="connsiteY0" fmla="*/ 585788 h 1031081"/>
                <a:gd name="connsiteX1" fmla="*/ 873919 w 1735931"/>
                <a:gd name="connsiteY1" fmla="*/ 773906 h 1031081"/>
                <a:gd name="connsiteX2" fmla="*/ 688181 w 1735931"/>
                <a:gd name="connsiteY2" fmla="*/ 845344 h 1031081"/>
                <a:gd name="connsiteX3" fmla="*/ 447675 w 1735931"/>
                <a:gd name="connsiteY3" fmla="*/ 921544 h 1031081"/>
                <a:gd name="connsiteX4" fmla="*/ 264319 w 1735931"/>
                <a:gd name="connsiteY4" fmla="*/ 973931 h 1031081"/>
                <a:gd name="connsiteX5" fmla="*/ 102394 w 1735931"/>
                <a:gd name="connsiteY5" fmla="*/ 1016794 h 1031081"/>
                <a:gd name="connsiteX6" fmla="*/ 30956 w 1735931"/>
                <a:gd name="connsiteY6" fmla="*/ 1031081 h 1031081"/>
                <a:gd name="connsiteX7" fmla="*/ 9525 w 1735931"/>
                <a:gd name="connsiteY7" fmla="*/ 1028700 h 1031081"/>
                <a:gd name="connsiteX8" fmla="*/ 0 w 1735931"/>
                <a:gd name="connsiteY8" fmla="*/ 1019175 h 1031081"/>
                <a:gd name="connsiteX9" fmla="*/ 2381 w 1735931"/>
                <a:gd name="connsiteY9" fmla="*/ 1004888 h 1031081"/>
                <a:gd name="connsiteX10" fmla="*/ 9525 w 1735931"/>
                <a:gd name="connsiteY10" fmla="*/ 992981 h 1031081"/>
                <a:gd name="connsiteX11" fmla="*/ 16669 w 1735931"/>
                <a:gd name="connsiteY11" fmla="*/ 981075 h 1031081"/>
                <a:gd name="connsiteX12" fmla="*/ 178594 w 1735931"/>
                <a:gd name="connsiteY12" fmla="*/ 912019 h 1031081"/>
                <a:gd name="connsiteX13" fmla="*/ 423862 w 1735931"/>
                <a:gd name="connsiteY13" fmla="*/ 804863 h 1031081"/>
                <a:gd name="connsiteX14" fmla="*/ 623887 w 1735931"/>
                <a:gd name="connsiteY14" fmla="*/ 709613 h 1031081"/>
                <a:gd name="connsiteX15" fmla="*/ 762000 w 1735931"/>
                <a:gd name="connsiteY15" fmla="*/ 623888 h 1031081"/>
                <a:gd name="connsiteX16" fmla="*/ 912019 w 1735931"/>
                <a:gd name="connsiteY16" fmla="*/ 516731 h 1031081"/>
                <a:gd name="connsiteX17" fmla="*/ 1066800 w 1735931"/>
                <a:gd name="connsiteY17" fmla="*/ 395288 h 1031081"/>
                <a:gd name="connsiteX18" fmla="*/ 1209675 w 1735931"/>
                <a:gd name="connsiteY18" fmla="*/ 278606 h 1031081"/>
                <a:gd name="connsiteX19" fmla="*/ 1271587 w 1735931"/>
                <a:gd name="connsiteY19" fmla="*/ 219075 h 1031081"/>
                <a:gd name="connsiteX20" fmla="*/ 1288256 w 1735931"/>
                <a:gd name="connsiteY20" fmla="*/ 188119 h 1031081"/>
                <a:gd name="connsiteX21" fmla="*/ 1288256 w 1735931"/>
                <a:gd name="connsiteY21" fmla="*/ 164306 h 1031081"/>
                <a:gd name="connsiteX22" fmla="*/ 1281112 w 1735931"/>
                <a:gd name="connsiteY22" fmla="*/ 121444 h 1031081"/>
                <a:gd name="connsiteX23" fmla="*/ 1264444 w 1735931"/>
                <a:gd name="connsiteY23" fmla="*/ 83344 h 1031081"/>
                <a:gd name="connsiteX24" fmla="*/ 1247775 w 1735931"/>
                <a:gd name="connsiteY24" fmla="*/ 50006 h 1031081"/>
                <a:gd name="connsiteX25" fmla="*/ 1245394 w 1735931"/>
                <a:gd name="connsiteY25" fmla="*/ 33338 h 1031081"/>
                <a:gd name="connsiteX26" fmla="*/ 1250156 w 1735931"/>
                <a:gd name="connsiteY26" fmla="*/ 19050 h 1031081"/>
                <a:gd name="connsiteX27" fmla="*/ 1257300 w 1735931"/>
                <a:gd name="connsiteY27" fmla="*/ 7144 h 1031081"/>
                <a:gd name="connsiteX28" fmla="*/ 1283494 w 1735931"/>
                <a:gd name="connsiteY28" fmla="*/ 0 h 1031081"/>
                <a:gd name="connsiteX29" fmla="*/ 1335881 w 1735931"/>
                <a:gd name="connsiteY29" fmla="*/ 14288 h 1031081"/>
                <a:gd name="connsiteX30" fmla="*/ 1497806 w 1735931"/>
                <a:gd name="connsiteY30" fmla="*/ 66675 h 1031081"/>
                <a:gd name="connsiteX31" fmla="*/ 1609725 w 1735931"/>
                <a:gd name="connsiteY31" fmla="*/ 114300 h 1031081"/>
                <a:gd name="connsiteX32" fmla="*/ 1659731 w 1735931"/>
                <a:gd name="connsiteY32" fmla="*/ 142875 h 1031081"/>
                <a:gd name="connsiteX33" fmla="*/ 1690687 w 1735931"/>
                <a:gd name="connsiteY33" fmla="*/ 166688 h 1031081"/>
                <a:gd name="connsiteX34" fmla="*/ 1709737 w 1735931"/>
                <a:gd name="connsiteY34" fmla="*/ 183356 h 1031081"/>
                <a:gd name="connsiteX35" fmla="*/ 1724025 w 1735931"/>
                <a:gd name="connsiteY35" fmla="*/ 202406 h 1031081"/>
                <a:gd name="connsiteX36" fmla="*/ 1731169 w 1735931"/>
                <a:gd name="connsiteY36" fmla="*/ 223838 h 1031081"/>
                <a:gd name="connsiteX37" fmla="*/ 1735931 w 1735931"/>
                <a:gd name="connsiteY37" fmla="*/ 250031 h 1031081"/>
                <a:gd name="connsiteX38" fmla="*/ 1735931 w 1735931"/>
                <a:gd name="connsiteY38" fmla="*/ 269081 h 1031081"/>
                <a:gd name="connsiteX39" fmla="*/ 1728787 w 1735931"/>
                <a:gd name="connsiteY39" fmla="*/ 297656 h 1031081"/>
                <a:gd name="connsiteX40" fmla="*/ 1712119 w 1735931"/>
                <a:gd name="connsiteY40" fmla="*/ 323850 h 1031081"/>
                <a:gd name="connsiteX41" fmla="*/ 1674019 w 1735931"/>
                <a:gd name="connsiteY41" fmla="*/ 352425 h 1031081"/>
                <a:gd name="connsiteX42" fmla="*/ 1583531 w 1735931"/>
                <a:gd name="connsiteY42" fmla="*/ 407194 h 1031081"/>
                <a:gd name="connsiteX43" fmla="*/ 1421606 w 1735931"/>
                <a:gd name="connsiteY43" fmla="*/ 495300 h 1031081"/>
                <a:gd name="connsiteX44" fmla="*/ 1243012 w 1735931"/>
                <a:gd name="connsiteY44" fmla="*/ 585788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35931" h="1031081">
                  <a:moveTo>
                    <a:pt x="1243012" y="585788"/>
                  </a:moveTo>
                  <a:lnTo>
                    <a:pt x="873919" y="773906"/>
                  </a:lnTo>
                  <a:lnTo>
                    <a:pt x="688181" y="845344"/>
                  </a:lnTo>
                  <a:lnTo>
                    <a:pt x="447675" y="921544"/>
                  </a:lnTo>
                  <a:lnTo>
                    <a:pt x="264319" y="973931"/>
                  </a:lnTo>
                  <a:lnTo>
                    <a:pt x="102394" y="1016794"/>
                  </a:lnTo>
                  <a:lnTo>
                    <a:pt x="30956" y="1031081"/>
                  </a:lnTo>
                  <a:lnTo>
                    <a:pt x="9525" y="1028700"/>
                  </a:lnTo>
                  <a:lnTo>
                    <a:pt x="0" y="1019175"/>
                  </a:lnTo>
                  <a:lnTo>
                    <a:pt x="2381" y="1004888"/>
                  </a:lnTo>
                  <a:lnTo>
                    <a:pt x="9525" y="992981"/>
                  </a:lnTo>
                  <a:lnTo>
                    <a:pt x="16669" y="981075"/>
                  </a:lnTo>
                  <a:lnTo>
                    <a:pt x="178594" y="912019"/>
                  </a:lnTo>
                  <a:lnTo>
                    <a:pt x="423862" y="804863"/>
                  </a:lnTo>
                  <a:lnTo>
                    <a:pt x="623887" y="709613"/>
                  </a:lnTo>
                  <a:lnTo>
                    <a:pt x="762000" y="623888"/>
                  </a:lnTo>
                  <a:lnTo>
                    <a:pt x="912019" y="516731"/>
                  </a:lnTo>
                  <a:lnTo>
                    <a:pt x="1066800" y="395288"/>
                  </a:lnTo>
                  <a:lnTo>
                    <a:pt x="1209675" y="278606"/>
                  </a:lnTo>
                  <a:lnTo>
                    <a:pt x="1271587" y="219075"/>
                  </a:lnTo>
                  <a:lnTo>
                    <a:pt x="1288256" y="188119"/>
                  </a:lnTo>
                  <a:lnTo>
                    <a:pt x="1288256" y="164306"/>
                  </a:lnTo>
                  <a:lnTo>
                    <a:pt x="1281112" y="121444"/>
                  </a:lnTo>
                  <a:lnTo>
                    <a:pt x="1264444" y="83344"/>
                  </a:lnTo>
                  <a:lnTo>
                    <a:pt x="1247775" y="50006"/>
                  </a:lnTo>
                  <a:lnTo>
                    <a:pt x="1245394" y="33338"/>
                  </a:lnTo>
                  <a:lnTo>
                    <a:pt x="1250156" y="19050"/>
                  </a:lnTo>
                  <a:lnTo>
                    <a:pt x="1257300" y="7144"/>
                  </a:lnTo>
                  <a:lnTo>
                    <a:pt x="1283494" y="0"/>
                  </a:lnTo>
                  <a:lnTo>
                    <a:pt x="1335881" y="14288"/>
                  </a:lnTo>
                  <a:lnTo>
                    <a:pt x="1497806" y="66675"/>
                  </a:lnTo>
                  <a:lnTo>
                    <a:pt x="1609725" y="114300"/>
                  </a:lnTo>
                  <a:lnTo>
                    <a:pt x="1659731" y="142875"/>
                  </a:lnTo>
                  <a:lnTo>
                    <a:pt x="1690687" y="166688"/>
                  </a:lnTo>
                  <a:lnTo>
                    <a:pt x="1709737" y="183356"/>
                  </a:lnTo>
                  <a:lnTo>
                    <a:pt x="1724025" y="202406"/>
                  </a:lnTo>
                  <a:lnTo>
                    <a:pt x="1731169" y="223838"/>
                  </a:lnTo>
                  <a:lnTo>
                    <a:pt x="1735931" y="250031"/>
                  </a:lnTo>
                  <a:lnTo>
                    <a:pt x="1735931" y="269081"/>
                  </a:lnTo>
                  <a:lnTo>
                    <a:pt x="1728787" y="297656"/>
                  </a:lnTo>
                  <a:lnTo>
                    <a:pt x="1712119" y="323850"/>
                  </a:lnTo>
                  <a:lnTo>
                    <a:pt x="1674019" y="352425"/>
                  </a:lnTo>
                  <a:lnTo>
                    <a:pt x="1583531" y="407194"/>
                  </a:lnTo>
                  <a:lnTo>
                    <a:pt x="1421606" y="495300"/>
                  </a:lnTo>
                  <a:lnTo>
                    <a:pt x="1243012" y="58578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">
              <a:extLst>
                <a:ext uri="{FF2B5EF4-FFF2-40B4-BE49-F238E27FC236}">
                  <a16:creationId xmlns:a16="http://schemas.microsoft.com/office/drawing/2014/main" id="{D1CFA2D4-874F-4546-BE25-3C3E5B2F4A16}"/>
                </a:ext>
              </a:extLst>
            </p:cNvPr>
            <p:cNvSpPr/>
            <p:nvPr/>
          </p:nvSpPr>
          <p:spPr>
            <a:xfrm>
              <a:off x="6472238" y="4681538"/>
              <a:ext cx="1452562" cy="1204912"/>
            </a:xfrm>
            <a:custGeom>
              <a:avLst/>
              <a:gdLst>
                <a:gd name="connsiteX0" fmla="*/ 847725 w 1452562"/>
                <a:gd name="connsiteY0" fmla="*/ 742950 h 1204912"/>
                <a:gd name="connsiteX1" fmla="*/ 681037 w 1452562"/>
                <a:gd name="connsiteY1" fmla="*/ 585787 h 1204912"/>
                <a:gd name="connsiteX2" fmla="*/ 488156 w 1452562"/>
                <a:gd name="connsiteY2" fmla="*/ 421481 h 1204912"/>
                <a:gd name="connsiteX3" fmla="*/ 304800 w 1452562"/>
                <a:gd name="connsiteY3" fmla="*/ 280987 h 1204912"/>
                <a:gd name="connsiteX4" fmla="*/ 76200 w 1452562"/>
                <a:gd name="connsiteY4" fmla="*/ 111918 h 1204912"/>
                <a:gd name="connsiteX5" fmla="*/ 23812 w 1452562"/>
                <a:gd name="connsiteY5" fmla="*/ 73818 h 1204912"/>
                <a:gd name="connsiteX6" fmla="*/ 9525 w 1452562"/>
                <a:gd name="connsiteY6" fmla="*/ 59531 h 1204912"/>
                <a:gd name="connsiteX7" fmla="*/ 0 w 1452562"/>
                <a:gd name="connsiteY7" fmla="*/ 38100 h 1204912"/>
                <a:gd name="connsiteX8" fmla="*/ 0 w 1452562"/>
                <a:gd name="connsiteY8" fmla="*/ 21431 h 1204912"/>
                <a:gd name="connsiteX9" fmla="*/ 4762 w 1452562"/>
                <a:gd name="connsiteY9" fmla="*/ 9525 h 1204912"/>
                <a:gd name="connsiteX10" fmla="*/ 19050 w 1452562"/>
                <a:gd name="connsiteY10" fmla="*/ 0 h 1204912"/>
                <a:gd name="connsiteX11" fmla="*/ 33337 w 1452562"/>
                <a:gd name="connsiteY11" fmla="*/ 2381 h 1204912"/>
                <a:gd name="connsiteX12" fmla="*/ 92868 w 1452562"/>
                <a:gd name="connsiteY12" fmla="*/ 26193 h 1204912"/>
                <a:gd name="connsiteX13" fmla="*/ 242887 w 1452562"/>
                <a:gd name="connsiteY13" fmla="*/ 97631 h 1204912"/>
                <a:gd name="connsiteX14" fmla="*/ 428625 w 1452562"/>
                <a:gd name="connsiteY14" fmla="*/ 185737 h 1204912"/>
                <a:gd name="connsiteX15" fmla="*/ 592931 w 1452562"/>
                <a:gd name="connsiteY15" fmla="*/ 264318 h 1204912"/>
                <a:gd name="connsiteX16" fmla="*/ 769143 w 1452562"/>
                <a:gd name="connsiteY16" fmla="*/ 352425 h 1204912"/>
                <a:gd name="connsiteX17" fmla="*/ 1004887 w 1452562"/>
                <a:gd name="connsiteY17" fmla="*/ 478631 h 1204912"/>
                <a:gd name="connsiteX18" fmla="*/ 1204912 w 1452562"/>
                <a:gd name="connsiteY18" fmla="*/ 597693 h 1204912"/>
                <a:gd name="connsiteX19" fmla="*/ 1235868 w 1452562"/>
                <a:gd name="connsiteY19" fmla="*/ 631031 h 1204912"/>
                <a:gd name="connsiteX20" fmla="*/ 1340643 w 1452562"/>
                <a:gd name="connsiteY20" fmla="*/ 783431 h 1204912"/>
                <a:gd name="connsiteX21" fmla="*/ 1416843 w 1452562"/>
                <a:gd name="connsiteY21" fmla="*/ 907256 h 1204912"/>
                <a:gd name="connsiteX22" fmla="*/ 1440656 w 1452562"/>
                <a:gd name="connsiteY22" fmla="*/ 959643 h 1204912"/>
                <a:gd name="connsiteX23" fmla="*/ 1450181 w 1452562"/>
                <a:gd name="connsiteY23" fmla="*/ 1007268 h 1204912"/>
                <a:gd name="connsiteX24" fmla="*/ 1452562 w 1452562"/>
                <a:gd name="connsiteY24" fmla="*/ 1047750 h 1204912"/>
                <a:gd name="connsiteX25" fmla="*/ 1447800 w 1452562"/>
                <a:gd name="connsiteY25" fmla="*/ 1092993 h 1204912"/>
                <a:gd name="connsiteX26" fmla="*/ 1433512 w 1452562"/>
                <a:gd name="connsiteY26" fmla="*/ 1138237 h 1204912"/>
                <a:gd name="connsiteX27" fmla="*/ 1412081 w 1452562"/>
                <a:gd name="connsiteY27" fmla="*/ 1171575 h 1204912"/>
                <a:gd name="connsiteX28" fmla="*/ 1371600 w 1452562"/>
                <a:gd name="connsiteY28" fmla="*/ 1195387 h 1204912"/>
                <a:gd name="connsiteX29" fmla="*/ 1338262 w 1452562"/>
                <a:gd name="connsiteY29" fmla="*/ 1202531 h 1204912"/>
                <a:gd name="connsiteX30" fmla="*/ 1302543 w 1452562"/>
                <a:gd name="connsiteY30" fmla="*/ 1204912 h 1204912"/>
                <a:gd name="connsiteX31" fmla="*/ 1266825 w 1452562"/>
                <a:gd name="connsiteY31" fmla="*/ 1197768 h 1204912"/>
                <a:gd name="connsiteX32" fmla="*/ 1233487 w 1452562"/>
                <a:gd name="connsiteY32" fmla="*/ 1181100 h 1204912"/>
                <a:gd name="connsiteX33" fmla="*/ 1197768 w 1452562"/>
                <a:gd name="connsiteY33" fmla="*/ 1143000 h 1204912"/>
                <a:gd name="connsiteX34" fmla="*/ 1112043 w 1452562"/>
                <a:gd name="connsiteY34" fmla="*/ 1031081 h 1204912"/>
                <a:gd name="connsiteX35" fmla="*/ 983456 w 1452562"/>
                <a:gd name="connsiteY35" fmla="*/ 878681 h 1204912"/>
                <a:gd name="connsiteX36" fmla="*/ 847725 w 1452562"/>
                <a:gd name="connsiteY36" fmla="*/ 742950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52562" h="1204912">
                  <a:moveTo>
                    <a:pt x="847725" y="742950"/>
                  </a:moveTo>
                  <a:lnTo>
                    <a:pt x="681037" y="585787"/>
                  </a:lnTo>
                  <a:lnTo>
                    <a:pt x="488156" y="421481"/>
                  </a:lnTo>
                  <a:lnTo>
                    <a:pt x="304800" y="280987"/>
                  </a:lnTo>
                  <a:lnTo>
                    <a:pt x="76200" y="111918"/>
                  </a:lnTo>
                  <a:lnTo>
                    <a:pt x="23812" y="73818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4762" y="9525"/>
                  </a:lnTo>
                  <a:lnTo>
                    <a:pt x="19050" y="0"/>
                  </a:lnTo>
                  <a:lnTo>
                    <a:pt x="33337" y="2381"/>
                  </a:lnTo>
                  <a:lnTo>
                    <a:pt x="92868" y="26193"/>
                  </a:lnTo>
                  <a:lnTo>
                    <a:pt x="242887" y="97631"/>
                  </a:lnTo>
                  <a:lnTo>
                    <a:pt x="428625" y="185737"/>
                  </a:lnTo>
                  <a:lnTo>
                    <a:pt x="592931" y="264318"/>
                  </a:lnTo>
                  <a:lnTo>
                    <a:pt x="769143" y="352425"/>
                  </a:lnTo>
                  <a:lnTo>
                    <a:pt x="1004887" y="478631"/>
                  </a:lnTo>
                  <a:lnTo>
                    <a:pt x="1204912" y="597693"/>
                  </a:lnTo>
                  <a:lnTo>
                    <a:pt x="1235868" y="631031"/>
                  </a:lnTo>
                  <a:lnTo>
                    <a:pt x="1340643" y="783431"/>
                  </a:lnTo>
                  <a:lnTo>
                    <a:pt x="1416843" y="907256"/>
                  </a:lnTo>
                  <a:lnTo>
                    <a:pt x="1440656" y="959643"/>
                  </a:lnTo>
                  <a:lnTo>
                    <a:pt x="1450181" y="1007268"/>
                  </a:lnTo>
                  <a:lnTo>
                    <a:pt x="1452562" y="1047750"/>
                  </a:lnTo>
                  <a:lnTo>
                    <a:pt x="1447800" y="1092993"/>
                  </a:lnTo>
                  <a:lnTo>
                    <a:pt x="1433512" y="1138237"/>
                  </a:lnTo>
                  <a:lnTo>
                    <a:pt x="1412081" y="1171575"/>
                  </a:lnTo>
                  <a:lnTo>
                    <a:pt x="1371600" y="1195387"/>
                  </a:lnTo>
                  <a:lnTo>
                    <a:pt x="1338262" y="1202531"/>
                  </a:lnTo>
                  <a:lnTo>
                    <a:pt x="1302543" y="1204912"/>
                  </a:lnTo>
                  <a:lnTo>
                    <a:pt x="1266825" y="1197768"/>
                  </a:lnTo>
                  <a:lnTo>
                    <a:pt x="1233487" y="1181100"/>
                  </a:lnTo>
                  <a:lnTo>
                    <a:pt x="1197768" y="1143000"/>
                  </a:lnTo>
                  <a:lnTo>
                    <a:pt x="1112043" y="1031081"/>
                  </a:lnTo>
                  <a:lnTo>
                    <a:pt x="983456" y="878681"/>
                  </a:lnTo>
                  <a:lnTo>
                    <a:pt x="847725" y="7429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7">
              <a:extLst>
                <a:ext uri="{FF2B5EF4-FFF2-40B4-BE49-F238E27FC236}">
                  <a16:creationId xmlns:a16="http://schemas.microsoft.com/office/drawing/2014/main" id="{ED91D11E-0832-4E38-AC73-07746599B3CD}"/>
                </a:ext>
              </a:extLst>
            </p:cNvPr>
            <p:cNvSpPr/>
            <p:nvPr/>
          </p:nvSpPr>
          <p:spPr>
            <a:xfrm rot="16200000">
              <a:off x="3180560" y="3147220"/>
              <a:ext cx="2022475" cy="595312"/>
            </a:xfrm>
            <a:custGeom>
              <a:avLst/>
              <a:gdLst>
                <a:gd name="connsiteX0" fmla="*/ 950119 w 2021681"/>
                <a:gd name="connsiteY0" fmla="*/ 321469 h 595313"/>
                <a:gd name="connsiteX1" fmla="*/ 1297781 w 2021681"/>
                <a:gd name="connsiteY1" fmla="*/ 278606 h 595313"/>
                <a:gd name="connsiteX2" fmla="*/ 1593056 w 2021681"/>
                <a:gd name="connsiteY2" fmla="*/ 242888 h 595313"/>
                <a:gd name="connsiteX3" fmla="*/ 1740694 w 2021681"/>
                <a:gd name="connsiteY3" fmla="*/ 219075 h 595313"/>
                <a:gd name="connsiteX4" fmla="*/ 1762125 w 2021681"/>
                <a:gd name="connsiteY4" fmla="*/ 209550 h 595313"/>
                <a:gd name="connsiteX5" fmla="*/ 1793081 w 2021681"/>
                <a:gd name="connsiteY5" fmla="*/ 185738 h 595313"/>
                <a:gd name="connsiteX6" fmla="*/ 1850231 w 2021681"/>
                <a:gd name="connsiteY6" fmla="*/ 130969 h 595313"/>
                <a:gd name="connsiteX7" fmla="*/ 1905000 w 2021681"/>
                <a:gd name="connsiteY7" fmla="*/ 64294 h 595313"/>
                <a:gd name="connsiteX8" fmla="*/ 1926431 w 2021681"/>
                <a:gd name="connsiteY8" fmla="*/ 40481 h 595313"/>
                <a:gd name="connsiteX9" fmla="*/ 1952625 w 2021681"/>
                <a:gd name="connsiteY9" fmla="*/ 19050 h 595313"/>
                <a:gd name="connsiteX10" fmla="*/ 1981200 w 2021681"/>
                <a:gd name="connsiteY10" fmla="*/ 4763 h 595313"/>
                <a:gd name="connsiteX11" fmla="*/ 1993106 w 2021681"/>
                <a:gd name="connsiteY11" fmla="*/ 0 h 595313"/>
                <a:gd name="connsiteX12" fmla="*/ 2007394 w 2021681"/>
                <a:gd name="connsiteY12" fmla="*/ 0 h 595313"/>
                <a:gd name="connsiteX13" fmla="*/ 2019300 w 2021681"/>
                <a:gd name="connsiteY13" fmla="*/ 7144 h 595313"/>
                <a:gd name="connsiteX14" fmla="*/ 2021681 w 2021681"/>
                <a:gd name="connsiteY14" fmla="*/ 23813 h 595313"/>
                <a:gd name="connsiteX15" fmla="*/ 2002631 w 2021681"/>
                <a:gd name="connsiteY15" fmla="*/ 102394 h 595313"/>
                <a:gd name="connsiteX16" fmla="*/ 1959769 w 2021681"/>
                <a:gd name="connsiteY16" fmla="*/ 323850 h 595313"/>
                <a:gd name="connsiteX17" fmla="*/ 1895475 w 2021681"/>
                <a:gd name="connsiteY17" fmla="*/ 383381 h 595313"/>
                <a:gd name="connsiteX18" fmla="*/ 1833562 w 2021681"/>
                <a:gd name="connsiteY18" fmla="*/ 404813 h 595313"/>
                <a:gd name="connsiteX19" fmla="*/ 1771650 w 2021681"/>
                <a:gd name="connsiteY19" fmla="*/ 419100 h 595313"/>
                <a:gd name="connsiteX20" fmla="*/ 1662112 w 2021681"/>
                <a:gd name="connsiteY20" fmla="*/ 438150 h 595313"/>
                <a:gd name="connsiteX21" fmla="*/ 1500187 w 2021681"/>
                <a:gd name="connsiteY21" fmla="*/ 454819 h 595313"/>
                <a:gd name="connsiteX22" fmla="*/ 1376362 w 2021681"/>
                <a:gd name="connsiteY22" fmla="*/ 473869 h 595313"/>
                <a:gd name="connsiteX23" fmla="*/ 790575 w 2021681"/>
                <a:gd name="connsiteY23" fmla="*/ 523875 h 595313"/>
                <a:gd name="connsiteX24" fmla="*/ 671512 w 2021681"/>
                <a:gd name="connsiteY24" fmla="*/ 542925 h 595313"/>
                <a:gd name="connsiteX25" fmla="*/ 14287 w 2021681"/>
                <a:gd name="connsiteY25" fmla="*/ 595313 h 595313"/>
                <a:gd name="connsiteX26" fmla="*/ 0 w 2021681"/>
                <a:gd name="connsiteY26" fmla="*/ 392906 h 595313"/>
                <a:gd name="connsiteX27" fmla="*/ 338137 w 2021681"/>
                <a:gd name="connsiteY27" fmla="*/ 373856 h 595313"/>
                <a:gd name="connsiteX28" fmla="*/ 666750 w 2021681"/>
                <a:gd name="connsiteY28" fmla="*/ 350044 h 595313"/>
                <a:gd name="connsiteX29" fmla="*/ 950119 w 2021681"/>
                <a:gd name="connsiteY29" fmla="*/ 321469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95313">
                  <a:moveTo>
                    <a:pt x="950119" y="321469"/>
                  </a:moveTo>
                  <a:lnTo>
                    <a:pt x="1297781" y="278606"/>
                  </a:lnTo>
                  <a:lnTo>
                    <a:pt x="1593056" y="242888"/>
                  </a:lnTo>
                  <a:lnTo>
                    <a:pt x="1740694" y="219075"/>
                  </a:lnTo>
                  <a:lnTo>
                    <a:pt x="1762125" y="209550"/>
                  </a:lnTo>
                  <a:lnTo>
                    <a:pt x="1793081" y="185738"/>
                  </a:lnTo>
                  <a:lnTo>
                    <a:pt x="1850231" y="130969"/>
                  </a:lnTo>
                  <a:lnTo>
                    <a:pt x="1905000" y="64294"/>
                  </a:lnTo>
                  <a:lnTo>
                    <a:pt x="1926431" y="40481"/>
                  </a:lnTo>
                  <a:lnTo>
                    <a:pt x="1952625" y="19050"/>
                  </a:lnTo>
                  <a:lnTo>
                    <a:pt x="1981200" y="4763"/>
                  </a:lnTo>
                  <a:lnTo>
                    <a:pt x="1993106" y="0"/>
                  </a:lnTo>
                  <a:lnTo>
                    <a:pt x="2007394" y="0"/>
                  </a:lnTo>
                  <a:lnTo>
                    <a:pt x="2019300" y="7144"/>
                  </a:lnTo>
                  <a:lnTo>
                    <a:pt x="2021681" y="23813"/>
                  </a:lnTo>
                  <a:lnTo>
                    <a:pt x="2002631" y="102394"/>
                  </a:lnTo>
                  <a:lnTo>
                    <a:pt x="1959769" y="323850"/>
                  </a:lnTo>
                  <a:lnTo>
                    <a:pt x="1895475" y="383381"/>
                  </a:lnTo>
                  <a:lnTo>
                    <a:pt x="1833562" y="404813"/>
                  </a:lnTo>
                  <a:lnTo>
                    <a:pt x="1771650" y="419100"/>
                  </a:lnTo>
                  <a:lnTo>
                    <a:pt x="1662112" y="438150"/>
                  </a:lnTo>
                  <a:lnTo>
                    <a:pt x="1500187" y="454819"/>
                  </a:lnTo>
                  <a:lnTo>
                    <a:pt x="1376362" y="473869"/>
                  </a:lnTo>
                  <a:lnTo>
                    <a:pt x="790575" y="523875"/>
                  </a:lnTo>
                  <a:lnTo>
                    <a:pt x="671512" y="542925"/>
                  </a:lnTo>
                  <a:lnTo>
                    <a:pt x="14287" y="595313"/>
                  </a:lnTo>
                  <a:lnTo>
                    <a:pt x="0" y="392906"/>
                  </a:lnTo>
                  <a:lnTo>
                    <a:pt x="338137" y="373856"/>
                  </a:lnTo>
                  <a:lnTo>
                    <a:pt x="666750" y="350044"/>
                  </a:lnTo>
                  <a:lnTo>
                    <a:pt x="950119" y="3214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493BC341-85FD-4843-9087-EA10A0C666CE}"/>
                </a:ext>
              </a:extLst>
            </p:cNvPr>
            <p:cNvSpPr/>
            <p:nvPr/>
          </p:nvSpPr>
          <p:spPr>
            <a:xfrm>
              <a:off x="4278316" y="2819400"/>
              <a:ext cx="781050" cy="280988"/>
            </a:xfrm>
            <a:custGeom>
              <a:avLst/>
              <a:gdLst>
                <a:gd name="connsiteX0" fmla="*/ 326232 w 781050"/>
                <a:gd name="connsiteY0" fmla="*/ 257175 h 280988"/>
                <a:gd name="connsiteX1" fmla="*/ 30957 w 781050"/>
                <a:gd name="connsiteY1" fmla="*/ 280988 h 280988"/>
                <a:gd name="connsiteX2" fmla="*/ 0 w 781050"/>
                <a:gd name="connsiteY2" fmla="*/ 121444 h 280988"/>
                <a:gd name="connsiteX3" fmla="*/ 119063 w 781050"/>
                <a:gd name="connsiteY3" fmla="*/ 114300 h 280988"/>
                <a:gd name="connsiteX4" fmla="*/ 195263 w 781050"/>
                <a:gd name="connsiteY4" fmla="*/ 107156 h 280988"/>
                <a:gd name="connsiteX5" fmla="*/ 238125 w 781050"/>
                <a:gd name="connsiteY5" fmla="*/ 102394 h 280988"/>
                <a:gd name="connsiteX6" fmla="*/ 273844 w 781050"/>
                <a:gd name="connsiteY6" fmla="*/ 95250 h 280988"/>
                <a:gd name="connsiteX7" fmla="*/ 338138 w 781050"/>
                <a:gd name="connsiteY7" fmla="*/ 78581 h 280988"/>
                <a:gd name="connsiteX8" fmla="*/ 407194 w 781050"/>
                <a:gd name="connsiteY8" fmla="*/ 52388 h 280988"/>
                <a:gd name="connsiteX9" fmla="*/ 504825 w 781050"/>
                <a:gd name="connsiteY9" fmla="*/ 23813 h 280988"/>
                <a:gd name="connsiteX10" fmla="*/ 571500 w 781050"/>
                <a:gd name="connsiteY10" fmla="*/ 9525 h 280988"/>
                <a:gd name="connsiteX11" fmla="*/ 626269 w 781050"/>
                <a:gd name="connsiteY11" fmla="*/ 0 h 280988"/>
                <a:gd name="connsiteX12" fmla="*/ 671513 w 781050"/>
                <a:gd name="connsiteY12" fmla="*/ 0 h 280988"/>
                <a:gd name="connsiteX13" fmla="*/ 700088 w 781050"/>
                <a:gd name="connsiteY13" fmla="*/ 2381 h 280988"/>
                <a:gd name="connsiteX14" fmla="*/ 719138 w 781050"/>
                <a:gd name="connsiteY14" fmla="*/ 9525 h 280988"/>
                <a:gd name="connsiteX15" fmla="*/ 745332 w 781050"/>
                <a:gd name="connsiteY15" fmla="*/ 23813 h 280988"/>
                <a:gd name="connsiteX16" fmla="*/ 764382 w 781050"/>
                <a:gd name="connsiteY16" fmla="*/ 38100 h 280988"/>
                <a:gd name="connsiteX17" fmla="*/ 773907 w 781050"/>
                <a:gd name="connsiteY17" fmla="*/ 52388 h 280988"/>
                <a:gd name="connsiteX18" fmla="*/ 781050 w 781050"/>
                <a:gd name="connsiteY18" fmla="*/ 73819 h 280988"/>
                <a:gd name="connsiteX19" fmla="*/ 781050 w 781050"/>
                <a:gd name="connsiteY19" fmla="*/ 104775 h 280988"/>
                <a:gd name="connsiteX20" fmla="*/ 773907 w 781050"/>
                <a:gd name="connsiteY20" fmla="*/ 135731 h 280988"/>
                <a:gd name="connsiteX21" fmla="*/ 752475 w 781050"/>
                <a:gd name="connsiteY21" fmla="*/ 159544 h 280988"/>
                <a:gd name="connsiteX22" fmla="*/ 697707 w 781050"/>
                <a:gd name="connsiteY22" fmla="*/ 180975 h 280988"/>
                <a:gd name="connsiteX23" fmla="*/ 557213 w 781050"/>
                <a:gd name="connsiteY23" fmla="*/ 214313 h 280988"/>
                <a:gd name="connsiteX24" fmla="*/ 326232 w 781050"/>
                <a:gd name="connsiteY24" fmla="*/ 257175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81050" h="280988">
                  <a:moveTo>
                    <a:pt x="326232" y="257175"/>
                  </a:moveTo>
                  <a:lnTo>
                    <a:pt x="30957" y="280988"/>
                  </a:lnTo>
                  <a:lnTo>
                    <a:pt x="0" y="121444"/>
                  </a:lnTo>
                  <a:lnTo>
                    <a:pt x="119063" y="114300"/>
                  </a:lnTo>
                  <a:lnTo>
                    <a:pt x="195263" y="107156"/>
                  </a:lnTo>
                  <a:lnTo>
                    <a:pt x="238125" y="102394"/>
                  </a:lnTo>
                  <a:lnTo>
                    <a:pt x="273844" y="95250"/>
                  </a:lnTo>
                  <a:lnTo>
                    <a:pt x="338138" y="78581"/>
                  </a:lnTo>
                  <a:lnTo>
                    <a:pt x="407194" y="52388"/>
                  </a:lnTo>
                  <a:lnTo>
                    <a:pt x="504825" y="23813"/>
                  </a:lnTo>
                  <a:lnTo>
                    <a:pt x="571500" y="9525"/>
                  </a:lnTo>
                  <a:lnTo>
                    <a:pt x="626269" y="0"/>
                  </a:lnTo>
                  <a:lnTo>
                    <a:pt x="671513" y="0"/>
                  </a:lnTo>
                  <a:lnTo>
                    <a:pt x="700088" y="2381"/>
                  </a:lnTo>
                  <a:lnTo>
                    <a:pt x="719138" y="9525"/>
                  </a:lnTo>
                  <a:lnTo>
                    <a:pt x="745332" y="23813"/>
                  </a:lnTo>
                  <a:lnTo>
                    <a:pt x="764382" y="38100"/>
                  </a:lnTo>
                  <a:lnTo>
                    <a:pt x="773907" y="52388"/>
                  </a:lnTo>
                  <a:lnTo>
                    <a:pt x="781050" y="73819"/>
                  </a:lnTo>
                  <a:lnTo>
                    <a:pt x="781050" y="104775"/>
                  </a:lnTo>
                  <a:lnTo>
                    <a:pt x="773907" y="135731"/>
                  </a:lnTo>
                  <a:lnTo>
                    <a:pt x="752475" y="159544"/>
                  </a:lnTo>
                  <a:lnTo>
                    <a:pt x="697707" y="180975"/>
                  </a:lnTo>
                  <a:lnTo>
                    <a:pt x="557213" y="214313"/>
                  </a:lnTo>
                  <a:lnTo>
                    <a:pt x="326232" y="2571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ABC493BD-2D3D-4D49-A237-7DE06BDC3AA6}"/>
                </a:ext>
              </a:extLst>
            </p:cNvPr>
            <p:cNvSpPr/>
            <p:nvPr/>
          </p:nvSpPr>
          <p:spPr>
            <a:xfrm>
              <a:off x="4338641" y="3535364"/>
              <a:ext cx="720725" cy="274637"/>
            </a:xfrm>
            <a:custGeom>
              <a:avLst/>
              <a:gdLst>
                <a:gd name="connsiteX0" fmla="*/ 538162 w 721518"/>
                <a:gd name="connsiteY0" fmla="*/ 230982 h 273844"/>
                <a:gd name="connsiteX1" fmla="*/ 409575 w 721518"/>
                <a:gd name="connsiteY1" fmla="*/ 261938 h 273844"/>
                <a:gd name="connsiteX2" fmla="*/ 369093 w 721518"/>
                <a:gd name="connsiteY2" fmla="*/ 269082 h 273844"/>
                <a:gd name="connsiteX3" fmla="*/ 321468 w 721518"/>
                <a:gd name="connsiteY3" fmla="*/ 273844 h 273844"/>
                <a:gd name="connsiteX4" fmla="*/ 261937 w 721518"/>
                <a:gd name="connsiteY4" fmla="*/ 273844 h 273844"/>
                <a:gd name="connsiteX5" fmla="*/ 209550 w 721518"/>
                <a:gd name="connsiteY5" fmla="*/ 266700 h 273844"/>
                <a:gd name="connsiteX6" fmla="*/ 11906 w 721518"/>
                <a:gd name="connsiteY6" fmla="*/ 238125 h 273844"/>
                <a:gd name="connsiteX7" fmla="*/ 0 w 721518"/>
                <a:gd name="connsiteY7" fmla="*/ 121444 h 273844"/>
                <a:gd name="connsiteX8" fmla="*/ 176212 w 721518"/>
                <a:gd name="connsiteY8" fmla="*/ 100013 h 273844"/>
                <a:gd name="connsiteX9" fmla="*/ 414337 w 721518"/>
                <a:gd name="connsiteY9" fmla="*/ 61913 h 273844"/>
                <a:gd name="connsiteX10" fmla="*/ 478631 w 721518"/>
                <a:gd name="connsiteY10" fmla="*/ 40482 h 273844"/>
                <a:gd name="connsiteX11" fmla="*/ 550068 w 721518"/>
                <a:gd name="connsiteY11" fmla="*/ 14288 h 273844"/>
                <a:gd name="connsiteX12" fmla="*/ 611981 w 721518"/>
                <a:gd name="connsiteY12" fmla="*/ 0 h 273844"/>
                <a:gd name="connsiteX13" fmla="*/ 650081 w 721518"/>
                <a:gd name="connsiteY13" fmla="*/ 2382 h 273844"/>
                <a:gd name="connsiteX14" fmla="*/ 671512 w 721518"/>
                <a:gd name="connsiteY14" fmla="*/ 9525 h 273844"/>
                <a:gd name="connsiteX15" fmla="*/ 695325 w 721518"/>
                <a:gd name="connsiteY15" fmla="*/ 26194 h 273844"/>
                <a:gd name="connsiteX16" fmla="*/ 711993 w 721518"/>
                <a:gd name="connsiteY16" fmla="*/ 50007 h 273844"/>
                <a:gd name="connsiteX17" fmla="*/ 719137 w 721518"/>
                <a:gd name="connsiteY17" fmla="*/ 85725 h 273844"/>
                <a:gd name="connsiteX18" fmla="*/ 721518 w 721518"/>
                <a:gd name="connsiteY18" fmla="*/ 121444 h 273844"/>
                <a:gd name="connsiteX19" fmla="*/ 716756 w 721518"/>
                <a:gd name="connsiteY19" fmla="*/ 145257 h 273844"/>
                <a:gd name="connsiteX20" fmla="*/ 702468 w 721518"/>
                <a:gd name="connsiteY20" fmla="*/ 169069 h 273844"/>
                <a:gd name="connsiteX21" fmla="*/ 669131 w 721518"/>
                <a:gd name="connsiteY21" fmla="*/ 188119 h 273844"/>
                <a:gd name="connsiteX22" fmla="*/ 538162 w 721518"/>
                <a:gd name="connsiteY22" fmla="*/ 230982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518" h="273844">
                  <a:moveTo>
                    <a:pt x="538162" y="230982"/>
                  </a:moveTo>
                  <a:lnTo>
                    <a:pt x="409575" y="261938"/>
                  </a:lnTo>
                  <a:lnTo>
                    <a:pt x="369093" y="269082"/>
                  </a:lnTo>
                  <a:lnTo>
                    <a:pt x="321468" y="273844"/>
                  </a:lnTo>
                  <a:lnTo>
                    <a:pt x="261937" y="273844"/>
                  </a:lnTo>
                  <a:lnTo>
                    <a:pt x="209550" y="266700"/>
                  </a:lnTo>
                  <a:lnTo>
                    <a:pt x="11906" y="238125"/>
                  </a:lnTo>
                  <a:lnTo>
                    <a:pt x="0" y="121444"/>
                  </a:lnTo>
                  <a:lnTo>
                    <a:pt x="176212" y="100013"/>
                  </a:lnTo>
                  <a:lnTo>
                    <a:pt x="414337" y="61913"/>
                  </a:lnTo>
                  <a:lnTo>
                    <a:pt x="478631" y="40482"/>
                  </a:lnTo>
                  <a:lnTo>
                    <a:pt x="550068" y="14288"/>
                  </a:lnTo>
                  <a:lnTo>
                    <a:pt x="611981" y="0"/>
                  </a:lnTo>
                  <a:lnTo>
                    <a:pt x="650081" y="2382"/>
                  </a:lnTo>
                  <a:lnTo>
                    <a:pt x="671512" y="9525"/>
                  </a:lnTo>
                  <a:lnTo>
                    <a:pt x="695325" y="26194"/>
                  </a:lnTo>
                  <a:lnTo>
                    <a:pt x="711993" y="50007"/>
                  </a:lnTo>
                  <a:lnTo>
                    <a:pt x="719137" y="85725"/>
                  </a:lnTo>
                  <a:lnTo>
                    <a:pt x="721518" y="121444"/>
                  </a:lnTo>
                  <a:lnTo>
                    <a:pt x="716756" y="145257"/>
                  </a:lnTo>
                  <a:lnTo>
                    <a:pt x="702468" y="169069"/>
                  </a:lnTo>
                  <a:lnTo>
                    <a:pt x="669131" y="188119"/>
                  </a:lnTo>
                  <a:lnTo>
                    <a:pt x="538162" y="23098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8576A167-5D9B-44FC-8B21-EE487E8142C2}"/>
                </a:ext>
              </a:extLst>
            </p:cNvPr>
            <p:cNvSpPr/>
            <p:nvPr/>
          </p:nvSpPr>
          <p:spPr>
            <a:xfrm rot="16200000">
              <a:off x="3883821" y="2831307"/>
              <a:ext cx="2643188" cy="434975"/>
            </a:xfrm>
            <a:custGeom>
              <a:avLst/>
              <a:gdLst>
                <a:gd name="connsiteX0" fmla="*/ 881062 w 2643187"/>
                <a:gd name="connsiteY0" fmla="*/ 431006 h 435769"/>
                <a:gd name="connsiteX1" fmla="*/ 21431 w 2643187"/>
                <a:gd name="connsiteY1" fmla="*/ 435769 h 435769"/>
                <a:gd name="connsiteX2" fmla="*/ 0 w 2643187"/>
                <a:gd name="connsiteY2" fmla="*/ 233362 h 435769"/>
                <a:gd name="connsiteX3" fmla="*/ 411956 w 2643187"/>
                <a:gd name="connsiteY3" fmla="*/ 228600 h 435769"/>
                <a:gd name="connsiteX4" fmla="*/ 1081087 w 2643187"/>
                <a:gd name="connsiteY4" fmla="*/ 221456 h 435769"/>
                <a:gd name="connsiteX5" fmla="*/ 1602581 w 2643187"/>
                <a:gd name="connsiteY5" fmla="*/ 207169 h 435769"/>
                <a:gd name="connsiteX6" fmla="*/ 2071687 w 2643187"/>
                <a:gd name="connsiteY6" fmla="*/ 192881 h 435769"/>
                <a:gd name="connsiteX7" fmla="*/ 2264569 w 2643187"/>
                <a:gd name="connsiteY7" fmla="*/ 185737 h 435769"/>
                <a:gd name="connsiteX8" fmla="*/ 2309812 w 2643187"/>
                <a:gd name="connsiteY8" fmla="*/ 180975 h 435769"/>
                <a:gd name="connsiteX9" fmla="*/ 2381250 w 2643187"/>
                <a:gd name="connsiteY9" fmla="*/ 157162 h 435769"/>
                <a:gd name="connsiteX10" fmla="*/ 2428875 w 2643187"/>
                <a:gd name="connsiteY10" fmla="*/ 130969 h 435769"/>
                <a:gd name="connsiteX11" fmla="*/ 2493169 w 2643187"/>
                <a:gd name="connsiteY11" fmla="*/ 92869 h 435769"/>
                <a:gd name="connsiteX12" fmla="*/ 2538412 w 2643187"/>
                <a:gd name="connsiteY12" fmla="*/ 57150 h 435769"/>
                <a:gd name="connsiteX13" fmla="*/ 2578894 w 2643187"/>
                <a:gd name="connsiteY13" fmla="*/ 21431 h 435769"/>
                <a:gd name="connsiteX14" fmla="*/ 2600325 w 2643187"/>
                <a:gd name="connsiteY14" fmla="*/ 7144 h 435769"/>
                <a:gd name="connsiteX15" fmla="*/ 2616994 w 2643187"/>
                <a:gd name="connsiteY15" fmla="*/ 0 h 435769"/>
                <a:gd name="connsiteX16" fmla="*/ 2633662 w 2643187"/>
                <a:gd name="connsiteY16" fmla="*/ 2381 h 435769"/>
                <a:gd name="connsiteX17" fmla="*/ 2643187 w 2643187"/>
                <a:gd name="connsiteY17" fmla="*/ 9525 h 435769"/>
                <a:gd name="connsiteX18" fmla="*/ 2643187 w 2643187"/>
                <a:gd name="connsiteY18" fmla="*/ 23812 h 435769"/>
                <a:gd name="connsiteX19" fmla="*/ 2628900 w 2643187"/>
                <a:gd name="connsiteY19" fmla="*/ 90487 h 435769"/>
                <a:gd name="connsiteX20" fmla="*/ 2593181 w 2643187"/>
                <a:gd name="connsiteY20" fmla="*/ 228600 h 435769"/>
                <a:gd name="connsiteX21" fmla="*/ 2547937 w 2643187"/>
                <a:gd name="connsiteY21" fmla="*/ 381000 h 435769"/>
                <a:gd name="connsiteX22" fmla="*/ 2526506 w 2643187"/>
                <a:gd name="connsiteY22" fmla="*/ 426244 h 435769"/>
                <a:gd name="connsiteX23" fmla="*/ 2395537 w 2643187"/>
                <a:gd name="connsiteY23" fmla="*/ 409575 h 435769"/>
                <a:gd name="connsiteX24" fmla="*/ 2005012 w 2643187"/>
                <a:gd name="connsiteY24" fmla="*/ 409575 h 435769"/>
                <a:gd name="connsiteX25" fmla="*/ 1340644 w 2643187"/>
                <a:gd name="connsiteY25" fmla="*/ 433387 h 435769"/>
                <a:gd name="connsiteX26" fmla="*/ 881062 w 2643187"/>
                <a:gd name="connsiteY26" fmla="*/ 431006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43187" h="435769">
                  <a:moveTo>
                    <a:pt x="881062" y="431006"/>
                  </a:moveTo>
                  <a:lnTo>
                    <a:pt x="21431" y="435769"/>
                  </a:lnTo>
                  <a:lnTo>
                    <a:pt x="0" y="233362"/>
                  </a:lnTo>
                  <a:lnTo>
                    <a:pt x="411956" y="228600"/>
                  </a:lnTo>
                  <a:lnTo>
                    <a:pt x="1081087" y="221456"/>
                  </a:lnTo>
                  <a:lnTo>
                    <a:pt x="1602581" y="207169"/>
                  </a:lnTo>
                  <a:lnTo>
                    <a:pt x="2071687" y="192881"/>
                  </a:lnTo>
                  <a:lnTo>
                    <a:pt x="2264569" y="185737"/>
                  </a:lnTo>
                  <a:lnTo>
                    <a:pt x="2309812" y="180975"/>
                  </a:lnTo>
                  <a:lnTo>
                    <a:pt x="2381250" y="157162"/>
                  </a:lnTo>
                  <a:lnTo>
                    <a:pt x="2428875" y="130969"/>
                  </a:lnTo>
                  <a:lnTo>
                    <a:pt x="2493169" y="92869"/>
                  </a:lnTo>
                  <a:lnTo>
                    <a:pt x="2538412" y="57150"/>
                  </a:lnTo>
                  <a:lnTo>
                    <a:pt x="2578894" y="21431"/>
                  </a:lnTo>
                  <a:lnTo>
                    <a:pt x="2600325" y="7144"/>
                  </a:lnTo>
                  <a:lnTo>
                    <a:pt x="2616994" y="0"/>
                  </a:lnTo>
                  <a:lnTo>
                    <a:pt x="2633662" y="2381"/>
                  </a:lnTo>
                  <a:lnTo>
                    <a:pt x="2643187" y="9525"/>
                  </a:lnTo>
                  <a:lnTo>
                    <a:pt x="2643187" y="23812"/>
                  </a:lnTo>
                  <a:lnTo>
                    <a:pt x="2628900" y="90487"/>
                  </a:lnTo>
                  <a:lnTo>
                    <a:pt x="2593181" y="228600"/>
                  </a:lnTo>
                  <a:lnTo>
                    <a:pt x="2547937" y="381000"/>
                  </a:lnTo>
                  <a:lnTo>
                    <a:pt x="2526506" y="426244"/>
                  </a:lnTo>
                  <a:lnTo>
                    <a:pt x="2395537" y="409575"/>
                  </a:lnTo>
                  <a:lnTo>
                    <a:pt x="2005012" y="409575"/>
                  </a:lnTo>
                  <a:lnTo>
                    <a:pt x="1340644" y="433387"/>
                  </a:lnTo>
                  <a:lnTo>
                    <a:pt x="881062" y="431006"/>
                  </a:lnTo>
                  <a:close/>
                </a:path>
              </a:pathLst>
            </a:custGeom>
            <a:solidFill>
              <a:srgbClr val="FF101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46C82254-9A96-49E9-A872-EC2C7B12CC6A}"/>
                </a:ext>
              </a:extLst>
            </p:cNvPr>
            <p:cNvSpPr/>
            <p:nvPr/>
          </p:nvSpPr>
          <p:spPr>
            <a:xfrm rot="16200000">
              <a:off x="4748214" y="2109788"/>
              <a:ext cx="2700338" cy="1725613"/>
            </a:xfrm>
            <a:custGeom>
              <a:avLst/>
              <a:gdLst>
                <a:gd name="connsiteX0" fmla="*/ 1119187 w 2700337"/>
                <a:gd name="connsiteY0" fmla="*/ 1552575 h 1726406"/>
                <a:gd name="connsiteX1" fmla="*/ 369094 w 2700337"/>
                <a:gd name="connsiteY1" fmla="*/ 1516856 h 1726406"/>
                <a:gd name="connsiteX2" fmla="*/ 2381 w 2700337"/>
                <a:gd name="connsiteY2" fmla="*/ 1497806 h 1726406"/>
                <a:gd name="connsiteX3" fmla="*/ 0 w 2700337"/>
                <a:gd name="connsiteY3" fmla="*/ 1252537 h 1726406"/>
                <a:gd name="connsiteX4" fmla="*/ 383381 w 2700337"/>
                <a:gd name="connsiteY4" fmla="*/ 1266825 h 1726406"/>
                <a:gd name="connsiteX5" fmla="*/ 1042987 w 2700337"/>
                <a:gd name="connsiteY5" fmla="*/ 1295400 h 1726406"/>
                <a:gd name="connsiteX6" fmla="*/ 1454944 w 2700337"/>
                <a:gd name="connsiteY6" fmla="*/ 1312069 h 1726406"/>
                <a:gd name="connsiteX7" fmla="*/ 1902619 w 2700337"/>
                <a:gd name="connsiteY7" fmla="*/ 1331119 h 1726406"/>
                <a:gd name="connsiteX8" fmla="*/ 2307431 w 2700337"/>
                <a:gd name="connsiteY8" fmla="*/ 1347787 h 1726406"/>
                <a:gd name="connsiteX9" fmla="*/ 2347912 w 2700337"/>
                <a:gd name="connsiteY9" fmla="*/ 1345406 h 1726406"/>
                <a:gd name="connsiteX10" fmla="*/ 2381250 w 2700337"/>
                <a:gd name="connsiteY10" fmla="*/ 1335881 h 1726406"/>
                <a:gd name="connsiteX11" fmla="*/ 2409825 w 2700337"/>
                <a:gd name="connsiteY11" fmla="*/ 1321594 h 1726406"/>
                <a:gd name="connsiteX12" fmla="*/ 2436019 w 2700337"/>
                <a:gd name="connsiteY12" fmla="*/ 1297781 h 1726406"/>
                <a:gd name="connsiteX13" fmla="*/ 2452687 w 2700337"/>
                <a:gd name="connsiteY13" fmla="*/ 1264444 h 1726406"/>
                <a:gd name="connsiteX14" fmla="*/ 2459831 w 2700337"/>
                <a:gd name="connsiteY14" fmla="*/ 1231106 h 1726406"/>
                <a:gd name="connsiteX15" fmla="*/ 2462212 w 2700337"/>
                <a:gd name="connsiteY15" fmla="*/ 1169194 h 1726406"/>
                <a:gd name="connsiteX16" fmla="*/ 2428875 w 2700337"/>
                <a:gd name="connsiteY16" fmla="*/ 935831 h 1726406"/>
                <a:gd name="connsiteX17" fmla="*/ 2371725 w 2700337"/>
                <a:gd name="connsiteY17" fmla="*/ 516731 h 1726406"/>
                <a:gd name="connsiteX18" fmla="*/ 2312194 w 2700337"/>
                <a:gd name="connsiteY18" fmla="*/ 111919 h 1726406"/>
                <a:gd name="connsiteX19" fmla="*/ 2476500 w 2700337"/>
                <a:gd name="connsiteY19" fmla="*/ 0 h 1726406"/>
                <a:gd name="connsiteX20" fmla="*/ 2509837 w 2700337"/>
                <a:gd name="connsiteY20" fmla="*/ 211931 h 1726406"/>
                <a:gd name="connsiteX21" fmla="*/ 2540794 w 2700337"/>
                <a:gd name="connsiteY21" fmla="*/ 471487 h 1726406"/>
                <a:gd name="connsiteX22" fmla="*/ 2574131 w 2700337"/>
                <a:gd name="connsiteY22" fmla="*/ 738187 h 1726406"/>
                <a:gd name="connsiteX23" fmla="*/ 2605087 w 2700337"/>
                <a:gd name="connsiteY23" fmla="*/ 1002506 h 1726406"/>
                <a:gd name="connsiteX24" fmla="*/ 2636044 w 2700337"/>
                <a:gd name="connsiteY24" fmla="*/ 1228725 h 1726406"/>
                <a:gd name="connsiteX25" fmla="*/ 2647950 w 2700337"/>
                <a:gd name="connsiteY25" fmla="*/ 1264444 h 1726406"/>
                <a:gd name="connsiteX26" fmla="*/ 2690812 w 2700337"/>
                <a:gd name="connsiteY26" fmla="*/ 1335881 h 1726406"/>
                <a:gd name="connsiteX27" fmla="*/ 2700337 w 2700337"/>
                <a:gd name="connsiteY27" fmla="*/ 1357312 h 1726406"/>
                <a:gd name="connsiteX28" fmla="*/ 2695575 w 2700337"/>
                <a:gd name="connsiteY28" fmla="*/ 1378744 h 1726406"/>
                <a:gd name="connsiteX29" fmla="*/ 2647950 w 2700337"/>
                <a:gd name="connsiteY29" fmla="*/ 1485900 h 1726406"/>
                <a:gd name="connsiteX30" fmla="*/ 2557462 w 2700337"/>
                <a:gd name="connsiteY30" fmla="*/ 1633537 h 1726406"/>
                <a:gd name="connsiteX31" fmla="*/ 2505075 w 2700337"/>
                <a:gd name="connsiteY31" fmla="*/ 1709737 h 1726406"/>
                <a:gd name="connsiteX32" fmla="*/ 2490787 w 2700337"/>
                <a:gd name="connsiteY32" fmla="*/ 1724025 h 1726406"/>
                <a:gd name="connsiteX33" fmla="*/ 2474119 w 2700337"/>
                <a:gd name="connsiteY33" fmla="*/ 1726406 h 1726406"/>
                <a:gd name="connsiteX34" fmla="*/ 2447925 w 2700337"/>
                <a:gd name="connsiteY34" fmla="*/ 1721644 h 1726406"/>
                <a:gd name="connsiteX35" fmla="*/ 2407444 w 2700337"/>
                <a:gd name="connsiteY35" fmla="*/ 1683544 h 1726406"/>
                <a:gd name="connsiteX36" fmla="*/ 2371725 w 2700337"/>
                <a:gd name="connsiteY36" fmla="*/ 1652587 h 1726406"/>
                <a:gd name="connsiteX37" fmla="*/ 2340769 w 2700337"/>
                <a:gd name="connsiteY37" fmla="*/ 1631156 h 1726406"/>
                <a:gd name="connsiteX38" fmla="*/ 2312194 w 2700337"/>
                <a:gd name="connsiteY38" fmla="*/ 1619250 h 1726406"/>
                <a:gd name="connsiteX39" fmla="*/ 2257425 w 2700337"/>
                <a:gd name="connsiteY39" fmla="*/ 1612106 h 1726406"/>
                <a:gd name="connsiteX40" fmla="*/ 1912144 w 2700337"/>
                <a:gd name="connsiteY40" fmla="*/ 1593056 h 1726406"/>
                <a:gd name="connsiteX41" fmla="*/ 1119187 w 2700337"/>
                <a:gd name="connsiteY41" fmla="*/ 1552575 h 172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700337" h="1726406">
                  <a:moveTo>
                    <a:pt x="1119187" y="1552575"/>
                  </a:moveTo>
                  <a:lnTo>
                    <a:pt x="369094" y="1516856"/>
                  </a:lnTo>
                  <a:lnTo>
                    <a:pt x="2381" y="1497806"/>
                  </a:lnTo>
                  <a:cubicBezTo>
                    <a:pt x="1587" y="1416050"/>
                    <a:pt x="794" y="1334293"/>
                    <a:pt x="0" y="1252537"/>
                  </a:cubicBezTo>
                  <a:lnTo>
                    <a:pt x="383381" y="1266825"/>
                  </a:lnTo>
                  <a:lnTo>
                    <a:pt x="1042987" y="1295400"/>
                  </a:lnTo>
                  <a:lnTo>
                    <a:pt x="1454944" y="1312069"/>
                  </a:lnTo>
                  <a:lnTo>
                    <a:pt x="1902619" y="1331119"/>
                  </a:lnTo>
                  <a:lnTo>
                    <a:pt x="2307431" y="1347787"/>
                  </a:lnTo>
                  <a:lnTo>
                    <a:pt x="2347912" y="1345406"/>
                  </a:lnTo>
                  <a:lnTo>
                    <a:pt x="2381250" y="1335881"/>
                  </a:lnTo>
                  <a:lnTo>
                    <a:pt x="2409825" y="1321594"/>
                  </a:lnTo>
                  <a:lnTo>
                    <a:pt x="2436019" y="1297781"/>
                  </a:lnTo>
                  <a:lnTo>
                    <a:pt x="2452687" y="1264444"/>
                  </a:lnTo>
                  <a:lnTo>
                    <a:pt x="2459831" y="1231106"/>
                  </a:lnTo>
                  <a:cubicBezTo>
                    <a:pt x="2460625" y="1210469"/>
                    <a:pt x="2461418" y="1189831"/>
                    <a:pt x="2462212" y="1169194"/>
                  </a:cubicBezTo>
                  <a:lnTo>
                    <a:pt x="2428875" y="935831"/>
                  </a:lnTo>
                  <a:lnTo>
                    <a:pt x="2371725" y="516731"/>
                  </a:lnTo>
                  <a:lnTo>
                    <a:pt x="2312194" y="111919"/>
                  </a:lnTo>
                  <a:lnTo>
                    <a:pt x="2476500" y="0"/>
                  </a:lnTo>
                  <a:lnTo>
                    <a:pt x="2509837" y="211931"/>
                  </a:lnTo>
                  <a:lnTo>
                    <a:pt x="2540794" y="471487"/>
                  </a:lnTo>
                  <a:lnTo>
                    <a:pt x="2574131" y="738187"/>
                  </a:lnTo>
                  <a:lnTo>
                    <a:pt x="2605087" y="1002506"/>
                  </a:lnTo>
                  <a:lnTo>
                    <a:pt x="2636044" y="1228725"/>
                  </a:lnTo>
                  <a:lnTo>
                    <a:pt x="2647950" y="1264444"/>
                  </a:lnTo>
                  <a:lnTo>
                    <a:pt x="2690812" y="1335881"/>
                  </a:lnTo>
                  <a:lnTo>
                    <a:pt x="2700337" y="1357312"/>
                  </a:lnTo>
                  <a:lnTo>
                    <a:pt x="2695575" y="1378744"/>
                  </a:lnTo>
                  <a:lnTo>
                    <a:pt x="2647950" y="1485900"/>
                  </a:lnTo>
                  <a:lnTo>
                    <a:pt x="2557462" y="1633537"/>
                  </a:lnTo>
                  <a:lnTo>
                    <a:pt x="2505075" y="1709737"/>
                  </a:lnTo>
                  <a:lnTo>
                    <a:pt x="2490787" y="1724025"/>
                  </a:lnTo>
                  <a:lnTo>
                    <a:pt x="2474119" y="1726406"/>
                  </a:lnTo>
                  <a:lnTo>
                    <a:pt x="2447925" y="1721644"/>
                  </a:lnTo>
                  <a:lnTo>
                    <a:pt x="2407444" y="1683544"/>
                  </a:lnTo>
                  <a:lnTo>
                    <a:pt x="2371725" y="1652587"/>
                  </a:lnTo>
                  <a:lnTo>
                    <a:pt x="2340769" y="1631156"/>
                  </a:lnTo>
                  <a:lnTo>
                    <a:pt x="2312194" y="1619250"/>
                  </a:lnTo>
                  <a:lnTo>
                    <a:pt x="2257425" y="1612106"/>
                  </a:lnTo>
                  <a:lnTo>
                    <a:pt x="1912144" y="1593056"/>
                  </a:lnTo>
                  <a:lnTo>
                    <a:pt x="1119187" y="1552575"/>
                  </a:lnTo>
                  <a:close/>
                </a:path>
              </a:pathLst>
            </a:custGeom>
            <a:solidFill>
              <a:srgbClr val="FF101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06D5F4FB-3DCA-4A51-993C-F0AD2B31FFD9}"/>
                </a:ext>
              </a:extLst>
            </p:cNvPr>
            <p:cNvSpPr/>
            <p:nvPr/>
          </p:nvSpPr>
          <p:spPr>
            <a:xfrm>
              <a:off x="5324476" y="2266951"/>
              <a:ext cx="1057275" cy="315913"/>
            </a:xfrm>
            <a:custGeom>
              <a:avLst/>
              <a:gdLst>
                <a:gd name="connsiteX0" fmla="*/ 681038 w 1057275"/>
                <a:gd name="connsiteY0" fmla="*/ 266700 h 316706"/>
                <a:gd name="connsiteX1" fmla="*/ 561975 w 1057275"/>
                <a:gd name="connsiteY1" fmla="*/ 292894 h 316706"/>
                <a:gd name="connsiteX2" fmla="*/ 473869 w 1057275"/>
                <a:gd name="connsiteY2" fmla="*/ 307181 h 316706"/>
                <a:gd name="connsiteX3" fmla="*/ 409575 w 1057275"/>
                <a:gd name="connsiteY3" fmla="*/ 314325 h 316706"/>
                <a:gd name="connsiteX4" fmla="*/ 357188 w 1057275"/>
                <a:gd name="connsiteY4" fmla="*/ 316706 h 316706"/>
                <a:gd name="connsiteX5" fmla="*/ 326231 w 1057275"/>
                <a:gd name="connsiteY5" fmla="*/ 314325 h 316706"/>
                <a:gd name="connsiteX6" fmla="*/ 302419 w 1057275"/>
                <a:gd name="connsiteY6" fmla="*/ 309563 h 316706"/>
                <a:gd name="connsiteX7" fmla="*/ 226219 w 1057275"/>
                <a:gd name="connsiteY7" fmla="*/ 280988 h 316706"/>
                <a:gd name="connsiteX8" fmla="*/ 145256 w 1057275"/>
                <a:gd name="connsiteY8" fmla="*/ 233363 h 316706"/>
                <a:gd name="connsiteX9" fmla="*/ 88106 w 1057275"/>
                <a:gd name="connsiteY9" fmla="*/ 197644 h 316706"/>
                <a:gd name="connsiteX10" fmla="*/ 54769 w 1057275"/>
                <a:gd name="connsiteY10" fmla="*/ 171450 h 316706"/>
                <a:gd name="connsiteX11" fmla="*/ 28575 w 1057275"/>
                <a:gd name="connsiteY11" fmla="*/ 150019 h 316706"/>
                <a:gd name="connsiteX12" fmla="*/ 7144 w 1057275"/>
                <a:gd name="connsiteY12" fmla="*/ 121444 h 316706"/>
                <a:gd name="connsiteX13" fmla="*/ 0 w 1057275"/>
                <a:gd name="connsiteY13" fmla="*/ 100013 h 316706"/>
                <a:gd name="connsiteX14" fmla="*/ 0 w 1057275"/>
                <a:gd name="connsiteY14" fmla="*/ 80963 h 316706"/>
                <a:gd name="connsiteX15" fmla="*/ 4763 w 1057275"/>
                <a:gd name="connsiteY15" fmla="*/ 61913 h 316706"/>
                <a:gd name="connsiteX16" fmla="*/ 33338 w 1057275"/>
                <a:gd name="connsiteY16" fmla="*/ 52388 h 316706"/>
                <a:gd name="connsiteX17" fmla="*/ 69056 w 1057275"/>
                <a:gd name="connsiteY17" fmla="*/ 64294 h 316706"/>
                <a:gd name="connsiteX18" fmla="*/ 104775 w 1057275"/>
                <a:gd name="connsiteY18" fmla="*/ 85725 h 316706"/>
                <a:gd name="connsiteX19" fmla="*/ 154781 w 1057275"/>
                <a:gd name="connsiteY19" fmla="*/ 102394 h 316706"/>
                <a:gd name="connsiteX20" fmla="*/ 216694 w 1057275"/>
                <a:gd name="connsiteY20" fmla="*/ 111919 h 316706"/>
                <a:gd name="connsiteX21" fmla="*/ 297656 w 1057275"/>
                <a:gd name="connsiteY21" fmla="*/ 114300 h 316706"/>
                <a:gd name="connsiteX22" fmla="*/ 378619 w 1057275"/>
                <a:gd name="connsiteY22" fmla="*/ 107156 h 316706"/>
                <a:gd name="connsiteX23" fmla="*/ 457200 w 1057275"/>
                <a:gd name="connsiteY23" fmla="*/ 100013 h 316706"/>
                <a:gd name="connsiteX24" fmla="*/ 561975 w 1057275"/>
                <a:gd name="connsiteY24" fmla="*/ 78581 h 316706"/>
                <a:gd name="connsiteX25" fmla="*/ 695325 w 1057275"/>
                <a:gd name="connsiteY25" fmla="*/ 42863 h 316706"/>
                <a:gd name="connsiteX26" fmla="*/ 795338 w 1057275"/>
                <a:gd name="connsiteY26" fmla="*/ 19050 h 316706"/>
                <a:gd name="connsiteX27" fmla="*/ 883444 w 1057275"/>
                <a:gd name="connsiteY27" fmla="*/ 0 h 316706"/>
                <a:gd name="connsiteX28" fmla="*/ 940594 w 1057275"/>
                <a:gd name="connsiteY28" fmla="*/ 2381 h 316706"/>
                <a:gd name="connsiteX29" fmla="*/ 985838 w 1057275"/>
                <a:gd name="connsiteY29" fmla="*/ 11906 h 316706"/>
                <a:gd name="connsiteX30" fmla="*/ 1014413 w 1057275"/>
                <a:gd name="connsiteY30" fmla="*/ 21431 h 316706"/>
                <a:gd name="connsiteX31" fmla="*/ 1033463 w 1057275"/>
                <a:gd name="connsiteY31" fmla="*/ 33338 h 316706"/>
                <a:gd name="connsiteX32" fmla="*/ 1045369 w 1057275"/>
                <a:gd name="connsiteY32" fmla="*/ 47625 h 316706"/>
                <a:gd name="connsiteX33" fmla="*/ 1054894 w 1057275"/>
                <a:gd name="connsiteY33" fmla="*/ 69056 h 316706"/>
                <a:gd name="connsiteX34" fmla="*/ 1057275 w 1057275"/>
                <a:gd name="connsiteY34" fmla="*/ 97631 h 316706"/>
                <a:gd name="connsiteX35" fmla="*/ 1045369 w 1057275"/>
                <a:gd name="connsiteY35" fmla="*/ 121444 h 316706"/>
                <a:gd name="connsiteX36" fmla="*/ 1019175 w 1057275"/>
                <a:gd name="connsiteY36" fmla="*/ 147638 h 316706"/>
                <a:gd name="connsiteX37" fmla="*/ 969169 w 1057275"/>
                <a:gd name="connsiteY37" fmla="*/ 180975 h 316706"/>
                <a:gd name="connsiteX38" fmla="*/ 852488 w 1057275"/>
                <a:gd name="connsiteY38" fmla="*/ 223838 h 316706"/>
                <a:gd name="connsiteX39" fmla="*/ 681038 w 1057275"/>
                <a:gd name="connsiteY39" fmla="*/ 266700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7275" h="316706">
                  <a:moveTo>
                    <a:pt x="681038" y="266700"/>
                  </a:moveTo>
                  <a:lnTo>
                    <a:pt x="561975" y="292894"/>
                  </a:lnTo>
                  <a:lnTo>
                    <a:pt x="473869" y="307181"/>
                  </a:lnTo>
                  <a:lnTo>
                    <a:pt x="409575" y="314325"/>
                  </a:lnTo>
                  <a:lnTo>
                    <a:pt x="357188" y="316706"/>
                  </a:lnTo>
                  <a:lnTo>
                    <a:pt x="326231" y="314325"/>
                  </a:lnTo>
                  <a:lnTo>
                    <a:pt x="302419" y="309563"/>
                  </a:lnTo>
                  <a:lnTo>
                    <a:pt x="226219" y="280988"/>
                  </a:lnTo>
                  <a:lnTo>
                    <a:pt x="145256" y="233363"/>
                  </a:lnTo>
                  <a:lnTo>
                    <a:pt x="88106" y="197644"/>
                  </a:lnTo>
                  <a:lnTo>
                    <a:pt x="54769" y="171450"/>
                  </a:lnTo>
                  <a:lnTo>
                    <a:pt x="28575" y="150019"/>
                  </a:lnTo>
                  <a:lnTo>
                    <a:pt x="7144" y="121444"/>
                  </a:lnTo>
                  <a:lnTo>
                    <a:pt x="0" y="100013"/>
                  </a:lnTo>
                  <a:lnTo>
                    <a:pt x="0" y="80963"/>
                  </a:lnTo>
                  <a:lnTo>
                    <a:pt x="4763" y="61913"/>
                  </a:lnTo>
                  <a:lnTo>
                    <a:pt x="33338" y="52388"/>
                  </a:lnTo>
                  <a:lnTo>
                    <a:pt x="69056" y="64294"/>
                  </a:lnTo>
                  <a:lnTo>
                    <a:pt x="104775" y="85725"/>
                  </a:lnTo>
                  <a:lnTo>
                    <a:pt x="154781" y="102394"/>
                  </a:lnTo>
                  <a:lnTo>
                    <a:pt x="216694" y="111919"/>
                  </a:lnTo>
                  <a:lnTo>
                    <a:pt x="297656" y="114300"/>
                  </a:lnTo>
                  <a:lnTo>
                    <a:pt x="378619" y="107156"/>
                  </a:lnTo>
                  <a:lnTo>
                    <a:pt x="457200" y="100013"/>
                  </a:lnTo>
                  <a:lnTo>
                    <a:pt x="561975" y="78581"/>
                  </a:lnTo>
                  <a:lnTo>
                    <a:pt x="695325" y="42863"/>
                  </a:lnTo>
                  <a:lnTo>
                    <a:pt x="795338" y="19050"/>
                  </a:lnTo>
                  <a:lnTo>
                    <a:pt x="883444" y="0"/>
                  </a:lnTo>
                  <a:lnTo>
                    <a:pt x="940594" y="2381"/>
                  </a:lnTo>
                  <a:lnTo>
                    <a:pt x="985838" y="11906"/>
                  </a:lnTo>
                  <a:lnTo>
                    <a:pt x="1014413" y="21431"/>
                  </a:lnTo>
                  <a:lnTo>
                    <a:pt x="1033463" y="33338"/>
                  </a:lnTo>
                  <a:lnTo>
                    <a:pt x="1045369" y="47625"/>
                  </a:lnTo>
                  <a:lnTo>
                    <a:pt x="1054894" y="69056"/>
                  </a:lnTo>
                  <a:lnTo>
                    <a:pt x="1057275" y="97631"/>
                  </a:lnTo>
                  <a:lnTo>
                    <a:pt x="1045369" y="121444"/>
                  </a:lnTo>
                  <a:lnTo>
                    <a:pt x="1019175" y="147638"/>
                  </a:lnTo>
                  <a:lnTo>
                    <a:pt x="969169" y="180975"/>
                  </a:lnTo>
                  <a:lnTo>
                    <a:pt x="852488" y="223838"/>
                  </a:lnTo>
                  <a:lnTo>
                    <a:pt x="681038" y="266700"/>
                  </a:lnTo>
                  <a:close/>
                </a:path>
              </a:pathLst>
            </a:custGeom>
            <a:solidFill>
              <a:srgbClr val="FF101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F973D7BD-A72B-4F41-8CEA-DC45705D7026}"/>
                </a:ext>
              </a:extLst>
            </p:cNvPr>
            <p:cNvSpPr/>
            <p:nvPr/>
          </p:nvSpPr>
          <p:spPr>
            <a:xfrm>
              <a:off x="5353051" y="2982913"/>
              <a:ext cx="442913" cy="895350"/>
            </a:xfrm>
            <a:custGeom>
              <a:avLst/>
              <a:gdLst>
                <a:gd name="connsiteX0" fmla="*/ 214313 w 442913"/>
                <a:gd name="connsiteY0" fmla="*/ 404813 h 895350"/>
                <a:gd name="connsiteX1" fmla="*/ 183356 w 442913"/>
                <a:gd name="connsiteY1" fmla="*/ 252413 h 895350"/>
                <a:gd name="connsiteX2" fmla="*/ 169069 w 442913"/>
                <a:gd name="connsiteY2" fmla="*/ 192882 h 895350"/>
                <a:gd name="connsiteX3" fmla="*/ 152400 w 442913"/>
                <a:gd name="connsiteY3" fmla="*/ 157163 h 895350"/>
                <a:gd name="connsiteX4" fmla="*/ 130969 w 442913"/>
                <a:gd name="connsiteY4" fmla="*/ 135732 h 895350"/>
                <a:gd name="connsiteX5" fmla="*/ 104775 w 442913"/>
                <a:gd name="connsiteY5" fmla="*/ 119063 h 895350"/>
                <a:gd name="connsiteX6" fmla="*/ 61913 w 442913"/>
                <a:gd name="connsiteY6" fmla="*/ 109538 h 895350"/>
                <a:gd name="connsiteX7" fmla="*/ 23813 w 442913"/>
                <a:gd name="connsiteY7" fmla="*/ 100013 h 895350"/>
                <a:gd name="connsiteX8" fmla="*/ 0 w 442913"/>
                <a:gd name="connsiteY8" fmla="*/ 4763 h 895350"/>
                <a:gd name="connsiteX9" fmla="*/ 73819 w 442913"/>
                <a:gd name="connsiteY9" fmla="*/ 0 h 895350"/>
                <a:gd name="connsiteX10" fmla="*/ 128588 w 442913"/>
                <a:gd name="connsiteY10" fmla="*/ 4763 h 895350"/>
                <a:gd name="connsiteX11" fmla="*/ 171450 w 442913"/>
                <a:gd name="connsiteY11" fmla="*/ 11907 h 895350"/>
                <a:gd name="connsiteX12" fmla="*/ 221456 w 442913"/>
                <a:gd name="connsiteY12" fmla="*/ 28575 h 895350"/>
                <a:gd name="connsiteX13" fmla="*/ 264319 w 442913"/>
                <a:gd name="connsiteY13" fmla="*/ 50007 h 895350"/>
                <a:gd name="connsiteX14" fmla="*/ 307181 w 442913"/>
                <a:gd name="connsiteY14" fmla="*/ 83344 h 895350"/>
                <a:gd name="connsiteX15" fmla="*/ 326231 w 442913"/>
                <a:gd name="connsiteY15" fmla="*/ 169069 h 895350"/>
                <a:gd name="connsiteX16" fmla="*/ 350044 w 442913"/>
                <a:gd name="connsiteY16" fmla="*/ 250032 h 895350"/>
                <a:gd name="connsiteX17" fmla="*/ 369094 w 442913"/>
                <a:gd name="connsiteY17" fmla="*/ 319088 h 895350"/>
                <a:gd name="connsiteX18" fmla="*/ 400050 w 442913"/>
                <a:gd name="connsiteY18" fmla="*/ 461963 h 895350"/>
                <a:gd name="connsiteX19" fmla="*/ 431006 w 442913"/>
                <a:gd name="connsiteY19" fmla="*/ 647700 h 895350"/>
                <a:gd name="connsiteX20" fmla="*/ 442913 w 442913"/>
                <a:gd name="connsiteY20" fmla="*/ 738188 h 895350"/>
                <a:gd name="connsiteX21" fmla="*/ 442913 w 442913"/>
                <a:gd name="connsiteY21" fmla="*/ 783432 h 895350"/>
                <a:gd name="connsiteX22" fmla="*/ 433388 w 442913"/>
                <a:gd name="connsiteY22" fmla="*/ 835819 h 895350"/>
                <a:gd name="connsiteX23" fmla="*/ 426244 w 442913"/>
                <a:gd name="connsiteY23" fmla="*/ 859632 h 895350"/>
                <a:gd name="connsiteX24" fmla="*/ 414338 w 442913"/>
                <a:gd name="connsiteY24" fmla="*/ 871538 h 895350"/>
                <a:gd name="connsiteX25" fmla="*/ 392906 w 442913"/>
                <a:gd name="connsiteY25" fmla="*/ 885825 h 895350"/>
                <a:gd name="connsiteX26" fmla="*/ 364331 w 442913"/>
                <a:gd name="connsiteY26" fmla="*/ 895350 h 895350"/>
                <a:gd name="connsiteX27" fmla="*/ 345281 w 442913"/>
                <a:gd name="connsiteY27" fmla="*/ 895350 h 895350"/>
                <a:gd name="connsiteX28" fmla="*/ 323850 w 442913"/>
                <a:gd name="connsiteY28" fmla="*/ 885825 h 895350"/>
                <a:gd name="connsiteX29" fmla="*/ 297656 w 442913"/>
                <a:gd name="connsiteY29" fmla="*/ 864394 h 895350"/>
                <a:gd name="connsiteX30" fmla="*/ 271463 w 442913"/>
                <a:gd name="connsiteY30" fmla="*/ 828675 h 895350"/>
                <a:gd name="connsiteX31" fmla="*/ 247650 w 442913"/>
                <a:gd name="connsiteY31" fmla="*/ 781050 h 895350"/>
                <a:gd name="connsiteX32" fmla="*/ 238125 w 442913"/>
                <a:gd name="connsiteY32" fmla="*/ 742950 h 895350"/>
                <a:gd name="connsiteX33" fmla="*/ 238125 w 442913"/>
                <a:gd name="connsiteY33" fmla="*/ 704850 h 895350"/>
                <a:gd name="connsiteX34" fmla="*/ 245269 w 442913"/>
                <a:gd name="connsiteY34" fmla="*/ 657225 h 895350"/>
                <a:gd name="connsiteX35" fmla="*/ 233363 w 442913"/>
                <a:gd name="connsiteY35" fmla="*/ 521494 h 895350"/>
                <a:gd name="connsiteX36" fmla="*/ 214313 w 442913"/>
                <a:gd name="connsiteY36" fmla="*/ 404813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913" h="895350">
                  <a:moveTo>
                    <a:pt x="214313" y="404813"/>
                  </a:moveTo>
                  <a:lnTo>
                    <a:pt x="183356" y="252413"/>
                  </a:lnTo>
                  <a:lnTo>
                    <a:pt x="169069" y="192882"/>
                  </a:lnTo>
                  <a:lnTo>
                    <a:pt x="152400" y="157163"/>
                  </a:lnTo>
                  <a:lnTo>
                    <a:pt x="130969" y="135732"/>
                  </a:lnTo>
                  <a:lnTo>
                    <a:pt x="104775" y="119063"/>
                  </a:lnTo>
                  <a:lnTo>
                    <a:pt x="61913" y="109538"/>
                  </a:lnTo>
                  <a:lnTo>
                    <a:pt x="23813" y="100013"/>
                  </a:lnTo>
                  <a:lnTo>
                    <a:pt x="0" y="4763"/>
                  </a:lnTo>
                  <a:lnTo>
                    <a:pt x="73819" y="0"/>
                  </a:lnTo>
                  <a:lnTo>
                    <a:pt x="128588" y="4763"/>
                  </a:lnTo>
                  <a:lnTo>
                    <a:pt x="171450" y="11907"/>
                  </a:lnTo>
                  <a:lnTo>
                    <a:pt x="221456" y="28575"/>
                  </a:lnTo>
                  <a:lnTo>
                    <a:pt x="264319" y="50007"/>
                  </a:lnTo>
                  <a:lnTo>
                    <a:pt x="307181" y="83344"/>
                  </a:lnTo>
                  <a:lnTo>
                    <a:pt x="326231" y="169069"/>
                  </a:lnTo>
                  <a:lnTo>
                    <a:pt x="350044" y="250032"/>
                  </a:lnTo>
                  <a:lnTo>
                    <a:pt x="369094" y="319088"/>
                  </a:lnTo>
                  <a:lnTo>
                    <a:pt x="400050" y="461963"/>
                  </a:lnTo>
                  <a:lnTo>
                    <a:pt x="431006" y="647700"/>
                  </a:lnTo>
                  <a:lnTo>
                    <a:pt x="442913" y="738188"/>
                  </a:lnTo>
                  <a:lnTo>
                    <a:pt x="442913" y="783432"/>
                  </a:lnTo>
                  <a:lnTo>
                    <a:pt x="433388" y="835819"/>
                  </a:lnTo>
                  <a:lnTo>
                    <a:pt x="426244" y="859632"/>
                  </a:lnTo>
                  <a:lnTo>
                    <a:pt x="414338" y="871538"/>
                  </a:lnTo>
                  <a:lnTo>
                    <a:pt x="392906" y="885825"/>
                  </a:lnTo>
                  <a:lnTo>
                    <a:pt x="364331" y="895350"/>
                  </a:lnTo>
                  <a:lnTo>
                    <a:pt x="345281" y="895350"/>
                  </a:lnTo>
                  <a:lnTo>
                    <a:pt x="323850" y="885825"/>
                  </a:lnTo>
                  <a:lnTo>
                    <a:pt x="297656" y="864394"/>
                  </a:lnTo>
                  <a:lnTo>
                    <a:pt x="271463" y="828675"/>
                  </a:lnTo>
                  <a:lnTo>
                    <a:pt x="247650" y="781050"/>
                  </a:lnTo>
                  <a:lnTo>
                    <a:pt x="238125" y="742950"/>
                  </a:lnTo>
                  <a:lnTo>
                    <a:pt x="238125" y="704850"/>
                  </a:lnTo>
                  <a:lnTo>
                    <a:pt x="245269" y="657225"/>
                  </a:lnTo>
                  <a:lnTo>
                    <a:pt x="233363" y="521494"/>
                  </a:lnTo>
                  <a:lnTo>
                    <a:pt x="214313" y="404813"/>
                  </a:lnTo>
                  <a:close/>
                </a:path>
              </a:pathLst>
            </a:custGeom>
            <a:solidFill>
              <a:srgbClr val="FF101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B66CF809-47D6-4277-916B-992A43B8BE78}"/>
                </a:ext>
              </a:extLst>
            </p:cNvPr>
            <p:cNvSpPr/>
            <p:nvPr/>
          </p:nvSpPr>
          <p:spPr>
            <a:xfrm>
              <a:off x="5576889" y="2890838"/>
              <a:ext cx="892175" cy="876300"/>
            </a:xfrm>
            <a:custGeom>
              <a:avLst/>
              <a:gdLst>
                <a:gd name="connsiteX0" fmla="*/ 350043 w 892968"/>
                <a:gd name="connsiteY0" fmla="*/ 230981 h 876300"/>
                <a:gd name="connsiteX1" fmla="*/ 78581 w 892968"/>
                <a:gd name="connsiteY1" fmla="*/ 300037 h 876300"/>
                <a:gd name="connsiteX2" fmla="*/ 0 w 892968"/>
                <a:gd name="connsiteY2" fmla="*/ 178593 h 876300"/>
                <a:gd name="connsiteX3" fmla="*/ 97631 w 892968"/>
                <a:gd name="connsiteY3" fmla="*/ 152400 h 876300"/>
                <a:gd name="connsiteX4" fmla="*/ 369093 w 892968"/>
                <a:gd name="connsiteY4" fmla="*/ 88106 h 876300"/>
                <a:gd name="connsiteX5" fmla="*/ 552450 w 892968"/>
                <a:gd name="connsiteY5" fmla="*/ 50006 h 876300"/>
                <a:gd name="connsiteX6" fmla="*/ 666750 w 892968"/>
                <a:gd name="connsiteY6" fmla="*/ 0 h 876300"/>
                <a:gd name="connsiteX7" fmla="*/ 683418 w 892968"/>
                <a:gd name="connsiteY7" fmla="*/ 4762 h 876300"/>
                <a:gd name="connsiteX8" fmla="*/ 719137 w 892968"/>
                <a:gd name="connsiteY8" fmla="*/ 21431 h 876300"/>
                <a:gd name="connsiteX9" fmla="*/ 776287 w 892968"/>
                <a:gd name="connsiteY9" fmla="*/ 54768 h 876300"/>
                <a:gd name="connsiteX10" fmla="*/ 842962 w 892968"/>
                <a:gd name="connsiteY10" fmla="*/ 104775 h 876300"/>
                <a:gd name="connsiteX11" fmla="*/ 866775 w 892968"/>
                <a:gd name="connsiteY11" fmla="*/ 126206 h 876300"/>
                <a:gd name="connsiteX12" fmla="*/ 881062 w 892968"/>
                <a:gd name="connsiteY12" fmla="*/ 145256 h 876300"/>
                <a:gd name="connsiteX13" fmla="*/ 890587 w 892968"/>
                <a:gd name="connsiteY13" fmla="*/ 164306 h 876300"/>
                <a:gd name="connsiteX14" fmla="*/ 892968 w 892968"/>
                <a:gd name="connsiteY14" fmla="*/ 180975 h 876300"/>
                <a:gd name="connsiteX15" fmla="*/ 883443 w 892968"/>
                <a:gd name="connsiteY15" fmla="*/ 204787 h 876300"/>
                <a:gd name="connsiteX16" fmla="*/ 857250 w 892968"/>
                <a:gd name="connsiteY16" fmla="*/ 233362 h 876300"/>
                <a:gd name="connsiteX17" fmla="*/ 823912 w 892968"/>
                <a:gd name="connsiteY17" fmla="*/ 269081 h 876300"/>
                <a:gd name="connsiteX18" fmla="*/ 800100 w 892968"/>
                <a:gd name="connsiteY18" fmla="*/ 302418 h 876300"/>
                <a:gd name="connsiteX19" fmla="*/ 785812 w 892968"/>
                <a:gd name="connsiteY19" fmla="*/ 340518 h 876300"/>
                <a:gd name="connsiteX20" fmla="*/ 776287 w 892968"/>
                <a:gd name="connsiteY20" fmla="*/ 411956 h 876300"/>
                <a:gd name="connsiteX21" fmla="*/ 764381 w 892968"/>
                <a:gd name="connsiteY21" fmla="*/ 633412 h 876300"/>
                <a:gd name="connsiteX22" fmla="*/ 757237 w 892968"/>
                <a:gd name="connsiteY22" fmla="*/ 728662 h 876300"/>
                <a:gd name="connsiteX23" fmla="*/ 750093 w 892968"/>
                <a:gd name="connsiteY23" fmla="*/ 766762 h 876300"/>
                <a:gd name="connsiteX24" fmla="*/ 740568 w 892968"/>
                <a:gd name="connsiteY24" fmla="*/ 800100 h 876300"/>
                <a:gd name="connsiteX25" fmla="*/ 728662 w 892968"/>
                <a:gd name="connsiteY25" fmla="*/ 828675 h 876300"/>
                <a:gd name="connsiteX26" fmla="*/ 711993 w 892968"/>
                <a:gd name="connsiteY26" fmla="*/ 852487 h 876300"/>
                <a:gd name="connsiteX27" fmla="*/ 688181 w 892968"/>
                <a:gd name="connsiteY27" fmla="*/ 864393 h 876300"/>
                <a:gd name="connsiteX28" fmla="*/ 669131 w 892968"/>
                <a:gd name="connsiteY28" fmla="*/ 873918 h 876300"/>
                <a:gd name="connsiteX29" fmla="*/ 642937 w 892968"/>
                <a:gd name="connsiteY29" fmla="*/ 876300 h 876300"/>
                <a:gd name="connsiteX30" fmla="*/ 626268 w 892968"/>
                <a:gd name="connsiteY30" fmla="*/ 871537 h 876300"/>
                <a:gd name="connsiteX31" fmla="*/ 609600 w 892968"/>
                <a:gd name="connsiteY31" fmla="*/ 859631 h 876300"/>
                <a:gd name="connsiteX32" fmla="*/ 595312 w 892968"/>
                <a:gd name="connsiteY32" fmla="*/ 838200 h 876300"/>
                <a:gd name="connsiteX33" fmla="*/ 571500 w 892968"/>
                <a:gd name="connsiteY33" fmla="*/ 762000 h 876300"/>
                <a:gd name="connsiteX34" fmla="*/ 578643 w 892968"/>
                <a:gd name="connsiteY34" fmla="*/ 683418 h 876300"/>
                <a:gd name="connsiteX35" fmla="*/ 578643 w 892968"/>
                <a:gd name="connsiteY35" fmla="*/ 326231 h 876300"/>
                <a:gd name="connsiteX36" fmla="*/ 576262 w 892968"/>
                <a:gd name="connsiteY36" fmla="*/ 259556 h 876300"/>
                <a:gd name="connsiteX37" fmla="*/ 566737 w 892968"/>
                <a:gd name="connsiteY37" fmla="*/ 233362 h 876300"/>
                <a:gd name="connsiteX38" fmla="*/ 554831 w 892968"/>
                <a:gd name="connsiteY38" fmla="*/ 216693 h 876300"/>
                <a:gd name="connsiteX39" fmla="*/ 533400 w 892968"/>
                <a:gd name="connsiteY39" fmla="*/ 202406 h 876300"/>
                <a:gd name="connsiteX40" fmla="*/ 502443 w 892968"/>
                <a:gd name="connsiteY40" fmla="*/ 200025 h 876300"/>
                <a:gd name="connsiteX41" fmla="*/ 350043 w 892968"/>
                <a:gd name="connsiteY41" fmla="*/ 230981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92968" h="876300">
                  <a:moveTo>
                    <a:pt x="350043" y="230981"/>
                  </a:moveTo>
                  <a:lnTo>
                    <a:pt x="78581" y="300037"/>
                  </a:lnTo>
                  <a:lnTo>
                    <a:pt x="0" y="178593"/>
                  </a:lnTo>
                  <a:lnTo>
                    <a:pt x="97631" y="152400"/>
                  </a:lnTo>
                  <a:lnTo>
                    <a:pt x="369093" y="88106"/>
                  </a:lnTo>
                  <a:lnTo>
                    <a:pt x="552450" y="50006"/>
                  </a:lnTo>
                  <a:lnTo>
                    <a:pt x="666750" y="0"/>
                  </a:lnTo>
                  <a:lnTo>
                    <a:pt x="683418" y="4762"/>
                  </a:lnTo>
                  <a:lnTo>
                    <a:pt x="719137" y="21431"/>
                  </a:lnTo>
                  <a:lnTo>
                    <a:pt x="776287" y="54768"/>
                  </a:lnTo>
                  <a:lnTo>
                    <a:pt x="842962" y="104775"/>
                  </a:lnTo>
                  <a:lnTo>
                    <a:pt x="866775" y="126206"/>
                  </a:lnTo>
                  <a:lnTo>
                    <a:pt x="881062" y="145256"/>
                  </a:lnTo>
                  <a:lnTo>
                    <a:pt x="890587" y="164306"/>
                  </a:lnTo>
                  <a:lnTo>
                    <a:pt x="892968" y="180975"/>
                  </a:lnTo>
                  <a:lnTo>
                    <a:pt x="883443" y="204787"/>
                  </a:lnTo>
                  <a:lnTo>
                    <a:pt x="857250" y="233362"/>
                  </a:lnTo>
                  <a:lnTo>
                    <a:pt x="823912" y="269081"/>
                  </a:lnTo>
                  <a:lnTo>
                    <a:pt x="800100" y="302418"/>
                  </a:lnTo>
                  <a:lnTo>
                    <a:pt x="785812" y="340518"/>
                  </a:lnTo>
                  <a:lnTo>
                    <a:pt x="776287" y="411956"/>
                  </a:lnTo>
                  <a:lnTo>
                    <a:pt x="764381" y="633412"/>
                  </a:lnTo>
                  <a:lnTo>
                    <a:pt x="757237" y="728662"/>
                  </a:lnTo>
                  <a:lnTo>
                    <a:pt x="750093" y="766762"/>
                  </a:lnTo>
                  <a:lnTo>
                    <a:pt x="740568" y="800100"/>
                  </a:lnTo>
                  <a:lnTo>
                    <a:pt x="728662" y="828675"/>
                  </a:lnTo>
                  <a:lnTo>
                    <a:pt x="711993" y="852487"/>
                  </a:lnTo>
                  <a:lnTo>
                    <a:pt x="688181" y="864393"/>
                  </a:lnTo>
                  <a:lnTo>
                    <a:pt x="669131" y="873918"/>
                  </a:lnTo>
                  <a:lnTo>
                    <a:pt x="642937" y="876300"/>
                  </a:lnTo>
                  <a:lnTo>
                    <a:pt x="626268" y="871537"/>
                  </a:lnTo>
                  <a:lnTo>
                    <a:pt x="609600" y="859631"/>
                  </a:lnTo>
                  <a:lnTo>
                    <a:pt x="595312" y="838200"/>
                  </a:lnTo>
                  <a:lnTo>
                    <a:pt x="571500" y="762000"/>
                  </a:lnTo>
                  <a:lnTo>
                    <a:pt x="578643" y="683418"/>
                  </a:lnTo>
                  <a:lnTo>
                    <a:pt x="578643" y="326231"/>
                  </a:lnTo>
                  <a:cubicBezTo>
                    <a:pt x="577849" y="304006"/>
                    <a:pt x="580627" y="278606"/>
                    <a:pt x="576262" y="259556"/>
                  </a:cubicBezTo>
                  <a:lnTo>
                    <a:pt x="566737" y="233362"/>
                  </a:lnTo>
                  <a:lnTo>
                    <a:pt x="554831" y="216693"/>
                  </a:lnTo>
                  <a:lnTo>
                    <a:pt x="533400" y="202406"/>
                  </a:lnTo>
                  <a:lnTo>
                    <a:pt x="502443" y="200025"/>
                  </a:lnTo>
                  <a:lnTo>
                    <a:pt x="350043" y="230981"/>
                  </a:lnTo>
                  <a:close/>
                </a:path>
              </a:pathLst>
            </a:custGeom>
            <a:solidFill>
              <a:srgbClr val="FF101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44F6B249-1EE1-4C6B-AB72-4F168666B7B8}"/>
                </a:ext>
              </a:extLst>
            </p:cNvPr>
            <p:cNvSpPr/>
            <p:nvPr/>
          </p:nvSpPr>
          <p:spPr>
            <a:xfrm>
              <a:off x="5713413" y="3538538"/>
              <a:ext cx="487362" cy="222250"/>
            </a:xfrm>
            <a:custGeom>
              <a:avLst/>
              <a:gdLst>
                <a:gd name="connsiteX0" fmla="*/ 257175 w 488156"/>
                <a:gd name="connsiteY0" fmla="*/ 171450 h 221456"/>
                <a:gd name="connsiteX1" fmla="*/ 16669 w 488156"/>
                <a:gd name="connsiteY1" fmla="*/ 221456 h 221456"/>
                <a:gd name="connsiteX2" fmla="*/ 0 w 488156"/>
                <a:gd name="connsiteY2" fmla="*/ 80962 h 221456"/>
                <a:gd name="connsiteX3" fmla="*/ 173831 w 488156"/>
                <a:gd name="connsiteY3" fmla="*/ 50006 h 221456"/>
                <a:gd name="connsiteX4" fmla="*/ 469106 w 488156"/>
                <a:gd name="connsiteY4" fmla="*/ 0 h 221456"/>
                <a:gd name="connsiteX5" fmla="*/ 488156 w 488156"/>
                <a:gd name="connsiteY5" fmla="*/ 130968 h 221456"/>
                <a:gd name="connsiteX6" fmla="*/ 257175 w 488156"/>
                <a:gd name="connsiteY6" fmla="*/ 171450 h 22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8156" h="221456">
                  <a:moveTo>
                    <a:pt x="257175" y="171450"/>
                  </a:moveTo>
                  <a:lnTo>
                    <a:pt x="16669" y="221456"/>
                  </a:lnTo>
                  <a:lnTo>
                    <a:pt x="0" y="80962"/>
                  </a:lnTo>
                  <a:lnTo>
                    <a:pt x="173831" y="50006"/>
                  </a:lnTo>
                  <a:lnTo>
                    <a:pt x="469106" y="0"/>
                  </a:lnTo>
                  <a:lnTo>
                    <a:pt x="488156" y="130968"/>
                  </a:lnTo>
                  <a:lnTo>
                    <a:pt x="257175" y="171450"/>
                  </a:lnTo>
                  <a:close/>
                </a:path>
              </a:pathLst>
            </a:custGeom>
            <a:solidFill>
              <a:srgbClr val="FF101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6">
              <a:extLst>
                <a:ext uri="{FF2B5EF4-FFF2-40B4-BE49-F238E27FC236}">
                  <a16:creationId xmlns:a16="http://schemas.microsoft.com/office/drawing/2014/main" id="{ABF781F3-045E-4249-A506-2A7179F1993B}"/>
                </a:ext>
              </a:extLst>
            </p:cNvPr>
            <p:cNvSpPr/>
            <p:nvPr/>
          </p:nvSpPr>
          <p:spPr>
            <a:xfrm>
              <a:off x="6940551" y="2016126"/>
              <a:ext cx="1203325" cy="2314575"/>
            </a:xfrm>
            <a:custGeom>
              <a:avLst/>
              <a:gdLst>
                <a:gd name="connsiteX0" fmla="*/ 790575 w 1203325"/>
                <a:gd name="connsiteY0" fmla="*/ 596900 h 2314575"/>
                <a:gd name="connsiteX1" fmla="*/ 822325 w 1203325"/>
                <a:gd name="connsiteY1" fmla="*/ 384175 h 2314575"/>
                <a:gd name="connsiteX2" fmla="*/ 822325 w 1203325"/>
                <a:gd name="connsiteY2" fmla="*/ 336550 h 2314575"/>
                <a:gd name="connsiteX3" fmla="*/ 815975 w 1203325"/>
                <a:gd name="connsiteY3" fmla="*/ 295275 h 2314575"/>
                <a:gd name="connsiteX4" fmla="*/ 806450 w 1203325"/>
                <a:gd name="connsiteY4" fmla="*/ 257175 h 2314575"/>
                <a:gd name="connsiteX5" fmla="*/ 787400 w 1203325"/>
                <a:gd name="connsiteY5" fmla="*/ 238125 h 2314575"/>
                <a:gd name="connsiteX6" fmla="*/ 758825 w 1203325"/>
                <a:gd name="connsiteY6" fmla="*/ 228600 h 2314575"/>
                <a:gd name="connsiteX7" fmla="*/ 625475 w 1203325"/>
                <a:gd name="connsiteY7" fmla="*/ 238125 h 2314575"/>
                <a:gd name="connsiteX8" fmla="*/ 488950 w 1203325"/>
                <a:gd name="connsiteY8" fmla="*/ 247650 h 2314575"/>
                <a:gd name="connsiteX9" fmla="*/ 352425 w 1203325"/>
                <a:gd name="connsiteY9" fmla="*/ 250825 h 2314575"/>
                <a:gd name="connsiteX10" fmla="*/ 263525 w 1203325"/>
                <a:gd name="connsiteY10" fmla="*/ 254000 h 2314575"/>
                <a:gd name="connsiteX11" fmla="*/ 247650 w 1203325"/>
                <a:gd name="connsiteY11" fmla="*/ 254000 h 2314575"/>
                <a:gd name="connsiteX12" fmla="*/ 222250 w 1203325"/>
                <a:gd name="connsiteY12" fmla="*/ 247650 h 2314575"/>
                <a:gd name="connsiteX13" fmla="*/ 171450 w 1203325"/>
                <a:gd name="connsiteY13" fmla="*/ 225425 h 2314575"/>
                <a:gd name="connsiteX14" fmla="*/ 120650 w 1203325"/>
                <a:gd name="connsiteY14" fmla="*/ 180975 h 2314575"/>
                <a:gd name="connsiteX15" fmla="*/ 66675 w 1203325"/>
                <a:gd name="connsiteY15" fmla="*/ 130175 h 2314575"/>
                <a:gd name="connsiteX16" fmla="*/ 31750 w 1203325"/>
                <a:gd name="connsiteY16" fmla="*/ 88900 h 2314575"/>
                <a:gd name="connsiteX17" fmla="*/ 6350 w 1203325"/>
                <a:gd name="connsiteY17" fmla="*/ 50800 h 2314575"/>
                <a:gd name="connsiteX18" fmla="*/ 0 w 1203325"/>
                <a:gd name="connsiteY18" fmla="*/ 28575 h 2314575"/>
                <a:gd name="connsiteX19" fmla="*/ 3175 w 1203325"/>
                <a:gd name="connsiteY19" fmla="*/ 15875 h 2314575"/>
                <a:gd name="connsiteX20" fmla="*/ 12700 w 1203325"/>
                <a:gd name="connsiteY20" fmla="*/ 6350 h 2314575"/>
                <a:gd name="connsiteX21" fmla="*/ 41275 w 1203325"/>
                <a:gd name="connsiteY21" fmla="*/ 0 h 2314575"/>
                <a:gd name="connsiteX22" fmla="*/ 69850 w 1203325"/>
                <a:gd name="connsiteY22" fmla="*/ 0 h 2314575"/>
                <a:gd name="connsiteX23" fmla="*/ 92075 w 1203325"/>
                <a:gd name="connsiteY23" fmla="*/ 6350 h 2314575"/>
                <a:gd name="connsiteX24" fmla="*/ 130175 w 1203325"/>
                <a:gd name="connsiteY24" fmla="*/ 25400 h 2314575"/>
                <a:gd name="connsiteX25" fmla="*/ 200025 w 1203325"/>
                <a:gd name="connsiteY25" fmla="*/ 60325 h 2314575"/>
                <a:gd name="connsiteX26" fmla="*/ 260350 w 1203325"/>
                <a:gd name="connsiteY26" fmla="*/ 82550 h 2314575"/>
                <a:gd name="connsiteX27" fmla="*/ 298450 w 1203325"/>
                <a:gd name="connsiteY27" fmla="*/ 95250 h 2314575"/>
                <a:gd name="connsiteX28" fmla="*/ 317500 w 1203325"/>
                <a:gd name="connsiteY28" fmla="*/ 98425 h 2314575"/>
                <a:gd name="connsiteX29" fmla="*/ 441325 w 1203325"/>
                <a:gd name="connsiteY29" fmla="*/ 88900 h 2314575"/>
                <a:gd name="connsiteX30" fmla="*/ 676275 w 1203325"/>
                <a:gd name="connsiteY30" fmla="*/ 60325 h 2314575"/>
                <a:gd name="connsiteX31" fmla="*/ 771525 w 1203325"/>
                <a:gd name="connsiteY31" fmla="*/ 44450 h 2314575"/>
                <a:gd name="connsiteX32" fmla="*/ 841375 w 1203325"/>
                <a:gd name="connsiteY32" fmla="*/ 31750 h 2314575"/>
                <a:gd name="connsiteX33" fmla="*/ 889000 w 1203325"/>
                <a:gd name="connsiteY33" fmla="*/ 15875 h 2314575"/>
                <a:gd name="connsiteX34" fmla="*/ 917575 w 1203325"/>
                <a:gd name="connsiteY34" fmla="*/ 3175 h 2314575"/>
                <a:gd name="connsiteX35" fmla="*/ 936625 w 1203325"/>
                <a:gd name="connsiteY35" fmla="*/ 3175 h 2314575"/>
                <a:gd name="connsiteX36" fmla="*/ 971550 w 1203325"/>
                <a:gd name="connsiteY36" fmla="*/ 12700 h 2314575"/>
                <a:gd name="connsiteX37" fmla="*/ 1025525 w 1203325"/>
                <a:gd name="connsiteY37" fmla="*/ 44450 h 2314575"/>
                <a:gd name="connsiteX38" fmla="*/ 1066800 w 1203325"/>
                <a:gd name="connsiteY38" fmla="*/ 76200 h 2314575"/>
                <a:gd name="connsiteX39" fmla="*/ 1136650 w 1203325"/>
                <a:gd name="connsiteY39" fmla="*/ 142875 h 2314575"/>
                <a:gd name="connsiteX40" fmla="*/ 1177925 w 1203325"/>
                <a:gd name="connsiteY40" fmla="*/ 184150 h 2314575"/>
                <a:gd name="connsiteX41" fmla="*/ 1196975 w 1203325"/>
                <a:gd name="connsiteY41" fmla="*/ 209550 h 2314575"/>
                <a:gd name="connsiteX42" fmla="*/ 1203325 w 1203325"/>
                <a:gd name="connsiteY42" fmla="*/ 228600 h 2314575"/>
                <a:gd name="connsiteX43" fmla="*/ 1200150 w 1203325"/>
                <a:gd name="connsiteY43" fmla="*/ 244475 h 2314575"/>
                <a:gd name="connsiteX44" fmla="*/ 1174750 w 1203325"/>
                <a:gd name="connsiteY44" fmla="*/ 279400 h 2314575"/>
                <a:gd name="connsiteX45" fmla="*/ 1117600 w 1203325"/>
                <a:gd name="connsiteY45" fmla="*/ 339725 h 2314575"/>
                <a:gd name="connsiteX46" fmla="*/ 1089025 w 1203325"/>
                <a:gd name="connsiteY46" fmla="*/ 384175 h 2314575"/>
                <a:gd name="connsiteX47" fmla="*/ 1050925 w 1203325"/>
                <a:gd name="connsiteY47" fmla="*/ 593725 h 2314575"/>
                <a:gd name="connsiteX48" fmla="*/ 971550 w 1203325"/>
                <a:gd name="connsiteY48" fmla="*/ 1054100 h 2314575"/>
                <a:gd name="connsiteX49" fmla="*/ 882650 w 1203325"/>
                <a:gd name="connsiteY49" fmla="*/ 1520825 h 2314575"/>
                <a:gd name="connsiteX50" fmla="*/ 800100 w 1203325"/>
                <a:gd name="connsiteY50" fmla="*/ 1962150 h 2314575"/>
                <a:gd name="connsiteX51" fmla="*/ 733425 w 1203325"/>
                <a:gd name="connsiteY51" fmla="*/ 2314575 h 2314575"/>
                <a:gd name="connsiteX52" fmla="*/ 546100 w 1203325"/>
                <a:gd name="connsiteY52" fmla="*/ 2276475 h 2314575"/>
                <a:gd name="connsiteX53" fmla="*/ 581025 w 1203325"/>
                <a:gd name="connsiteY53" fmla="*/ 2006600 h 2314575"/>
                <a:gd name="connsiteX54" fmla="*/ 615950 w 1203325"/>
                <a:gd name="connsiteY54" fmla="*/ 1733550 h 2314575"/>
                <a:gd name="connsiteX55" fmla="*/ 638175 w 1203325"/>
                <a:gd name="connsiteY55" fmla="*/ 1520825 h 2314575"/>
                <a:gd name="connsiteX56" fmla="*/ 660400 w 1203325"/>
                <a:gd name="connsiteY56" fmla="*/ 1377950 h 2314575"/>
                <a:gd name="connsiteX57" fmla="*/ 711200 w 1203325"/>
                <a:gd name="connsiteY57" fmla="*/ 1085850 h 2314575"/>
                <a:gd name="connsiteX58" fmla="*/ 758825 w 1203325"/>
                <a:gd name="connsiteY58" fmla="*/ 815975 h 2314575"/>
                <a:gd name="connsiteX59" fmla="*/ 781050 w 1203325"/>
                <a:gd name="connsiteY59" fmla="*/ 711200 h 2314575"/>
                <a:gd name="connsiteX60" fmla="*/ 790575 w 1203325"/>
                <a:gd name="connsiteY60" fmla="*/ 596900 h 23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03325" h="2314575">
                  <a:moveTo>
                    <a:pt x="790575" y="596900"/>
                  </a:moveTo>
                  <a:lnTo>
                    <a:pt x="822325" y="384175"/>
                  </a:lnTo>
                  <a:lnTo>
                    <a:pt x="822325" y="336550"/>
                  </a:lnTo>
                  <a:lnTo>
                    <a:pt x="815975" y="295275"/>
                  </a:lnTo>
                  <a:lnTo>
                    <a:pt x="806450" y="257175"/>
                  </a:lnTo>
                  <a:lnTo>
                    <a:pt x="787400" y="238125"/>
                  </a:lnTo>
                  <a:lnTo>
                    <a:pt x="758825" y="228600"/>
                  </a:lnTo>
                  <a:lnTo>
                    <a:pt x="625475" y="238125"/>
                  </a:lnTo>
                  <a:lnTo>
                    <a:pt x="488950" y="247650"/>
                  </a:lnTo>
                  <a:lnTo>
                    <a:pt x="352425" y="250825"/>
                  </a:lnTo>
                  <a:lnTo>
                    <a:pt x="263525" y="254000"/>
                  </a:lnTo>
                  <a:lnTo>
                    <a:pt x="247650" y="254000"/>
                  </a:lnTo>
                  <a:lnTo>
                    <a:pt x="222250" y="247650"/>
                  </a:lnTo>
                  <a:lnTo>
                    <a:pt x="171450" y="225425"/>
                  </a:lnTo>
                  <a:lnTo>
                    <a:pt x="120650" y="180975"/>
                  </a:lnTo>
                  <a:lnTo>
                    <a:pt x="66675" y="130175"/>
                  </a:lnTo>
                  <a:lnTo>
                    <a:pt x="31750" y="88900"/>
                  </a:lnTo>
                  <a:lnTo>
                    <a:pt x="6350" y="50800"/>
                  </a:lnTo>
                  <a:lnTo>
                    <a:pt x="0" y="28575"/>
                  </a:lnTo>
                  <a:lnTo>
                    <a:pt x="3175" y="15875"/>
                  </a:lnTo>
                  <a:lnTo>
                    <a:pt x="12700" y="6350"/>
                  </a:lnTo>
                  <a:lnTo>
                    <a:pt x="41275" y="0"/>
                  </a:lnTo>
                  <a:lnTo>
                    <a:pt x="69850" y="0"/>
                  </a:lnTo>
                  <a:lnTo>
                    <a:pt x="92075" y="6350"/>
                  </a:lnTo>
                  <a:lnTo>
                    <a:pt x="130175" y="25400"/>
                  </a:lnTo>
                  <a:lnTo>
                    <a:pt x="200025" y="60325"/>
                  </a:lnTo>
                  <a:lnTo>
                    <a:pt x="260350" y="82550"/>
                  </a:lnTo>
                  <a:lnTo>
                    <a:pt x="298450" y="95250"/>
                  </a:lnTo>
                  <a:lnTo>
                    <a:pt x="317500" y="98425"/>
                  </a:lnTo>
                  <a:lnTo>
                    <a:pt x="441325" y="88900"/>
                  </a:lnTo>
                  <a:lnTo>
                    <a:pt x="676275" y="60325"/>
                  </a:lnTo>
                  <a:lnTo>
                    <a:pt x="771525" y="44450"/>
                  </a:lnTo>
                  <a:lnTo>
                    <a:pt x="841375" y="31750"/>
                  </a:lnTo>
                  <a:lnTo>
                    <a:pt x="889000" y="15875"/>
                  </a:lnTo>
                  <a:lnTo>
                    <a:pt x="917575" y="3175"/>
                  </a:lnTo>
                  <a:lnTo>
                    <a:pt x="936625" y="3175"/>
                  </a:lnTo>
                  <a:lnTo>
                    <a:pt x="971550" y="12700"/>
                  </a:lnTo>
                  <a:lnTo>
                    <a:pt x="1025525" y="44450"/>
                  </a:lnTo>
                  <a:lnTo>
                    <a:pt x="1066800" y="76200"/>
                  </a:lnTo>
                  <a:lnTo>
                    <a:pt x="1136650" y="142875"/>
                  </a:lnTo>
                  <a:lnTo>
                    <a:pt x="1177925" y="184150"/>
                  </a:lnTo>
                  <a:lnTo>
                    <a:pt x="1196975" y="209550"/>
                  </a:lnTo>
                  <a:lnTo>
                    <a:pt x="1203325" y="228600"/>
                  </a:lnTo>
                  <a:lnTo>
                    <a:pt x="1200150" y="244475"/>
                  </a:lnTo>
                  <a:lnTo>
                    <a:pt x="1174750" y="279400"/>
                  </a:lnTo>
                  <a:lnTo>
                    <a:pt x="1117600" y="339725"/>
                  </a:lnTo>
                  <a:lnTo>
                    <a:pt x="1089025" y="384175"/>
                  </a:lnTo>
                  <a:lnTo>
                    <a:pt x="1050925" y="593725"/>
                  </a:lnTo>
                  <a:lnTo>
                    <a:pt x="971550" y="1054100"/>
                  </a:lnTo>
                  <a:lnTo>
                    <a:pt x="882650" y="1520825"/>
                  </a:lnTo>
                  <a:lnTo>
                    <a:pt x="800100" y="1962150"/>
                  </a:lnTo>
                  <a:lnTo>
                    <a:pt x="733425" y="2314575"/>
                  </a:lnTo>
                  <a:lnTo>
                    <a:pt x="546100" y="2276475"/>
                  </a:lnTo>
                  <a:lnTo>
                    <a:pt x="581025" y="2006600"/>
                  </a:lnTo>
                  <a:lnTo>
                    <a:pt x="615950" y="1733550"/>
                  </a:lnTo>
                  <a:lnTo>
                    <a:pt x="638175" y="1520825"/>
                  </a:lnTo>
                  <a:lnTo>
                    <a:pt x="660400" y="1377950"/>
                  </a:lnTo>
                  <a:lnTo>
                    <a:pt x="711200" y="1085850"/>
                  </a:lnTo>
                  <a:lnTo>
                    <a:pt x="758825" y="815975"/>
                  </a:lnTo>
                  <a:lnTo>
                    <a:pt x="781050" y="711200"/>
                  </a:lnTo>
                  <a:lnTo>
                    <a:pt x="790575" y="5969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20E8E3BE-161E-4721-A2AE-897C02CFA8A2}"/>
                </a:ext>
              </a:extLst>
            </p:cNvPr>
            <p:cNvSpPr/>
            <p:nvPr/>
          </p:nvSpPr>
          <p:spPr>
            <a:xfrm>
              <a:off x="6897688" y="2652714"/>
              <a:ext cx="889000" cy="288925"/>
            </a:xfrm>
            <a:custGeom>
              <a:avLst/>
              <a:gdLst>
                <a:gd name="connsiteX0" fmla="*/ 633413 w 888207"/>
                <a:gd name="connsiteY0" fmla="*/ 233362 h 288131"/>
                <a:gd name="connsiteX1" fmla="*/ 476250 w 888207"/>
                <a:gd name="connsiteY1" fmla="*/ 266700 h 288131"/>
                <a:gd name="connsiteX2" fmla="*/ 357188 w 888207"/>
                <a:gd name="connsiteY2" fmla="*/ 283368 h 288131"/>
                <a:gd name="connsiteX3" fmla="*/ 302419 w 888207"/>
                <a:gd name="connsiteY3" fmla="*/ 288131 h 288131"/>
                <a:gd name="connsiteX4" fmla="*/ 254794 w 888207"/>
                <a:gd name="connsiteY4" fmla="*/ 288131 h 288131"/>
                <a:gd name="connsiteX5" fmla="*/ 214313 w 888207"/>
                <a:gd name="connsiteY5" fmla="*/ 280987 h 288131"/>
                <a:gd name="connsiteX6" fmla="*/ 180975 w 888207"/>
                <a:gd name="connsiteY6" fmla="*/ 269081 h 288131"/>
                <a:gd name="connsiteX7" fmla="*/ 157163 w 888207"/>
                <a:gd name="connsiteY7" fmla="*/ 257175 h 288131"/>
                <a:gd name="connsiteX8" fmla="*/ 130969 w 888207"/>
                <a:gd name="connsiteY8" fmla="*/ 240506 h 288131"/>
                <a:gd name="connsiteX9" fmla="*/ 107157 w 888207"/>
                <a:gd name="connsiteY9" fmla="*/ 216693 h 288131"/>
                <a:gd name="connsiteX10" fmla="*/ 76200 w 888207"/>
                <a:gd name="connsiteY10" fmla="*/ 176212 h 288131"/>
                <a:gd name="connsiteX11" fmla="*/ 52388 w 888207"/>
                <a:gd name="connsiteY11" fmla="*/ 140493 h 288131"/>
                <a:gd name="connsiteX12" fmla="*/ 26194 w 888207"/>
                <a:gd name="connsiteY12" fmla="*/ 95250 h 288131"/>
                <a:gd name="connsiteX13" fmla="*/ 7144 w 888207"/>
                <a:gd name="connsiteY13" fmla="*/ 52387 h 288131"/>
                <a:gd name="connsiteX14" fmla="*/ 0 w 888207"/>
                <a:gd name="connsiteY14" fmla="*/ 26193 h 288131"/>
                <a:gd name="connsiteX15" fmla="*/ 2382 w 888207"/>
                <a:gd name="connsiteY15" fmla="*/ 7143 h 288131"/>
                <a:gd name="connsiteX16" fmla="*/ 11907 w 888207"/>
                <a:gd name="connsiteY16" fmla="*/ 0 h 288131"/>
                <a:gd name="connsiteX17" fmla="*/ 28575 w 888207"/>
                <a:gd name="connsiteY17" fmla="*/ 0 h 288131"/>
                <a:gd name="connsiteX18" fmla="*/ 50007 w 888207"/>
                <a:gd name="connsiteY18" fmla="*/ 7143 h 288131"/>
                <a:gd name="connsiteX19" fmla="*/ 90488 w 888207"/>
                <a:gd name="connsiteY19" fmla="*/ 33337 h 288131"/>
                <a:gd name="connsiteX20" fmla="*/ 130969 w 888207"/>
                <a:gd name="connsiteY20" fmla="*/ 54768 h 288131"/>
                <a:gd name="connsiteX21" fmla="*/ 166688 w 888207"/>
                <a:gd name="connsiteY21" fmla="*/ 71437 h 288131"/>
                <a:gd name="connsiteX22" fmla="*/ 223838 w 888207"/>
                <a:gd name="connsiteY22" fmla="*/ 92868 h 288131"/>
                <a:gd name="connsiteX23" fmla="*/ 285750 w 888207"/>
                <a:gd name="connsiteY23" fmla="*/ 104775 h 288131"/>
                <a:gd name="connsiteX24" fmla="*/ 357188 w 888207"/>
                <a:gd name="connsiteY24" fmla="*/ 104775 h 288131"/>
                <a:gd name="connsiteX25" fmla="*/ 621507 w 888207"/>
                <a:gd name="connsiteY25" fmla="*/ 80962 h 288131"/>
                <a:gd name="connsiteX26" fmla="*/ 888207 w 888207"/>
                <a:gd name="connsiteY26" fmla="*/ 54768 h 288131"/>
                <a:gd name="connsiteX27" fmla="*/ 878682 w 888207"/>
                <a:gd name="connsiteY27" fmla="*/ 176212 h 288131"/>
                <a:gd name="connsiteX28" fmla="*/ 762000 w 888207"/>
                <a:gd name="connsiteY28" fmla="*/ 204787 h 288131"/>
                <a:gd name="connsiteX29" fmla="*/ 633413 w 888207"/>
                <a:gd name="connsiteY29" fmla="*/ 233362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8207" h="288131">
                  <a:moveTo>
                    <a:pt x="633413" y="233362"/>
                  </a:moveTo>
                  <a:lnTo>
                    <a:pt x="476250" y="266700"/>
                  </a:lnTo>
                  <a:lnTo>
                    <a:pt x="357188" y="283368"/>
                  </a:lnTo>
                  <a:lnTo>
                    <a:pt x="302419" y="288131"/>
                  </a:lnTo>
                  <a:lnTo>
                    <a:pt x="254794" y="288131"/>
                  </a:lnTo>
                  <a:lnTo>
                    <a:pt x="214313" y="280987"/>
                  </a:lnTo>
                  <a:lnTo>
                    <a:pt x="180975" y="269081"/>
                  </a:lnTo>
                  <a:lnTo>
                    <a:pt x="157163" y="257175"/>
                  </a:lnTo>
                  <a:lnTo>
                    <a:pt x="130969" y="240506"/>
                  </a:lnTo>
                  <a:lnTo>
                    <a:pt x="107157" y="216693"/>
                  </a:lnTo>
                  <a:lnTo>
                    <a:pt x="76200" y="176212"/>
                  </a:lnTo>
                  <a:lnTo>
                    <a:pt x="52388" y="140493"/>
                  </a:lnTo>
                  <a:lnTo>
                    <a:pt x="26194" y="95250"/>
                  </a:lnTo>
                  <a:lnTo>
                    <a:pt x="7144" y="52387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11907" y="0"/>
                  </a:lnTo>
                  <a:lnTo>
                    <a:pt x="28575" y="0"/>
                  </a:lnTo>
                  <a:lnTo>
                    <a:pt x="50007" y="7143"/>
                  </a:lnTo>
                  <a:lnTo>
                    <a:pt x="90488" y="33337"/>
                  </a:lnTo>
                  <a:lnTo>
                    <a:pt x="130969" y="54768"/>
                  </a:lnTo>
                  <a:lnTo>
                    <a:pt x="166688" y="71437"/>
                  </a:lnTo>
                  <a:lnTo>
                    <a:pt x="223838" y="92868"/>
                  </a:lnTo>
                  <a:lnTo>
                    <a:pt x="285750" y="104775"/>
                  </a:lnTo>
                  <a:lnTo>
                    <a:pt x="357188" y="104775"/>
                  </a:lnTo>
                  <a:lnTo>
                    <a:pt x="621507" y="80962"/>
                  </a:lnTo>
                  <a:lnTo>
                    <a:pt x="888207" y="54768"/>
                  </a:lnTo>
                  <a:lnTo>
                    <a:pt x="878682" y="176212"/>
                  </a:lnTo>
                  <a:lnTo>
                    <a:pt x="762000" y="204787"/>
                  </a:lnTo>
                  <a:lnTo>
                    <a:pt x="633413" y="23336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5AA08388-7FF4-4310-A713-2CE0AAB5EB26}"/>
                </a:ext>
              </a:extLst>
            </p:cNvPr>
            <p:cNvSpPr/>
            <p:nvPr/>
          </p:nvSpPr>
          <p:spPr>
            <a:xfrm>
              <a:off x="6877050" y="3348039"/>
              <a:ext cx="795338" cy="263525"/>
            </a:xfrm>
            <a:custGeom>
              <a:avLst/>
              <a:gdLst>
                <a:gd name="connsiteX0" fmla="*/ 638175 w 795338"/>
                <a:gd name="connsiteY0" fmla="*/ 197643 h 264318"/>
                <a:gd name="connsiteX1" fmla="*/ 419100 w 795338"/>
                <a:gd name="connsiteY1" fmla="*/ 221456 h 264318"/>
                <a:gd name="connsiteX2" fmla="*/ 342900 w 795338"/>
                <a:gd name="connsiteY2" fmla="*/ 240506 h 264318"/>
                <a:gd name="connsiteX3" fmla="*/ 273844 w 795338"/>
                <a:gd name="connsiteY3" fmla="*/ 259556 h 264318"/>
                <a:gd name="connsiteX4" fmla="*/ 228600 w 795338"/>
                <a:gd name="connsiteY4" fmla="*/ 264318 h 264318"/>
                <a:gd name="connsiteX5" fmla="*/ 190500 w 795338"/>
                <a:gd name="connsiteY5" fmla="*/ 259556 h 264318"/>
                <a:gd name="connsiteX6" fmla="*/ 166688 w 795338"/>
                <a:gd name="connsiteY6" fmla="*/ 247650 h 264318"/>
                <a:gd name="connsiteX7" fmla="*/ 133350 w 795338"/>
                <a:gd name="connsiteY7" fmla="*/ 219075 h 264318"/>
                <a:gd name="connsiteX8" fmla="*/ 100013 w 795338"/>
                <a:gd name="connsiteY8" fmla="*/ 183356 h 264318"/>
                <a:gd name="connsiteX9" fmla="*/ 61913 w 795338"/>
                <a:gd name="connsiteY9" fmla="*/ 140493 h 264318"/>
                <a:gd name="connsiteX10" fmla="*/ 35719 w 795338"/>
                <a:gd name="connsiteY10" fmla="*/ 102393 h 264318"/>
                <a:gd name="connsiteX11" fmla="*/ 16669 w 795338"/>
                <a:gd name="connsiteY11" fmla="*/ 64293 h 264318"/>
                <a:gd name="connsiteX12" fmla="*/ 2381 w 795338"/>
                <a:gd name="connsiteY12" fmla="*/ 30956 h 264318"/>
                <a:gd name="connsiteX13" fmla="*/ 0 w 795338"/>
                <a:gd name="connsiteY13" fmla="*/ 9525 h 264318"/>
                <a:gd name="connsiteX14" fmla="*/ 7144 w 795338"/>
                <a:gd name="connsiteY14" fmla="*/ 0 h 264318"/>
                <a:gd name="connsiteX15" fmla="*/ 30956 w 795338"/>
                <a:gd name="connsiteY15" fmla="*/ 2381 h 264318"/>
                <a:gd name="connsiteX16" fmla="*/ 76200 w 795338"/>
                <a:gd name="connsiteY16" fmla="*/ 16668 h 264318"/>
                <a:gd name="connsiteX17" fmla="*/ 176213 w 795338"/>
                <a:gd name="connsiteY17" fmla="*/ 45243 h 264318"/>
                <a:gd name="connsiteX18" fmla="*/ 264319 w 795338"/>
                <a:gd name="connsiteY18" fmla="*/ 59531 h 264318"/>
                <a:gd name="connsiteX19" fmla="*/ 407194 w 795338"/>
                <a:gd name="connsiteY19" fmla="*/ 54768 h 264318"/>
                <a:gd name="connsiteX20" fmla="*/ 666750 w 795338"/>
                <a:gd name="connsiteY20" fmla="*/ 42862 h 264318"/>
                <a:gd name="connsiteX21" fmla="*/ 795338 w 795338"/>
                <a:gd name="connsiteY21" fmla="*/ 30956 h 264318"/>
                <a:gd name="connsiteX22" fmla="*/ 788194 w 795338"/>
                <a:gd name="connsiteY22" fmla="*/ 197643 h 264318"/>
                <a:gd name="connsiteX23" fmla="*/ 638175 w 795338"/>
                <a:gd name="connsiteY23" fmla="*/ 197643 h 2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5338" h="264318">
                  <a:moveTo>
                    <a:pt x="638175" y="197643"/>
                  </a:moveTo>
                  <a:lnTo>
                    <a:pt x="419100" y="221456"/>
                  </a:lnTo>
                  <a:lnTo>
                    <a:pt x="342900" y="240506"/>
                  </a:lnTo>
                  <a:lnTo>
                    <a:pt x="273844" y="259556"/>
                  </a:lnTo>
                  <a:lnTo>
                    <a:pt x="228600" y="264318"/>
                  </a:lnTo>
                  <a:lnTo>
                    <a:pt x="190500" y="259556"/>
                  </a:lnTo>
                  <a:lnTo>
                    <a:pt x="166688" y="247650"/>
                  </a:lnTo>
                  <a:lnTo>
                    <a:pt x="133350" y="219075"/>
                  </a:lnTo>
                  <a:lnTo>
                    <a:pt x="100013" y="183356"/>
                  </a:lnTo>
                  <a:lnTo>
                    <a:pt x="61913" y="140493"/>
                  </a:lnTo>
                  <a:lnTo>
                    <a:pt x="35719" y="102393"/>
                  </a:lnTo>
                  <a:lnTo>
                    <a:pt x="16669" y="64293"/>
                  </a:lnTo>
                  <a:lnTo>
                    <a:pt x="2381" y="30956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30956" y="2381"/>
                  </a:lnTo>
                  <a:lnTo>
                    <a:pt x="76200" y="16668"/>
                  </a:lnTo>
                  <a:lnTo>
                    <a:pt x="176213" y="45243"/>
                  </a:lnTo>
                  <a:cubicBezTo>
                    <a:pt x="205560" y="50134"/>
                    <a:pt x="234567" y="59531"/>
                    <a:pt x="264319" y="59531"/>
                  </a:cubicBezTo>
                  <a:lnTo>
                    <a:pt x="407194" y="54768"/>
                  </a:lnTo>
                  <a:lnTo>
                    <a:pt x="666750" y="42862"/>
                  </a:lnTo>
                  <a:lnTo>
                    <a:pt x="795338" y="30956"/>
                  </a:lnTo>
                  <a:lnTo>
                    <a:pt x="788194" y="197643"/>
                  </a:lnTo>
                  <a:lnTo>
                    <a:pt x="638175" y="19764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A25925F6-099E-40CA-A72C-24DE26545C35}"/>
                </a:ext>
              </a:extLst>
            </p:cNvPr>
            <p:cNvSpPr/>
            <p:nvPr/>
          </p:nvSpPr>
          <p:spPr>
            <a:xfrm>
              <a:off x="3571875" y="4141788"/>
              <a:ext cx="4857750" cy="520700"/>
            </a:xfrm>
            <a:custGeom>
              <a:avLst/>
              <a:gdLst>
                <a:gd name="connsiteX0" fmla="*/ 2354269 w 4857491"/>
                <a:gd name="connsiteY0" fmla="*/ 273079 h 521332"/>
                <a:gd name="connsiteX1" fmla="*/ 1952926 w 4857491"/>
                <a:gd name="connsiteY1" fmla="*/ 297904 h 521332"/>
                <a:gd name="connsiteX2" fmla="*/ 1609509 w 4857491"/>
                <a:gd name="connsiteY2" fmla="*/ 331005 h 521332"/>
                <a:gd name="connsiteX3" fmla="*/ 1286780 w 4857491"/>
                <a:gd name="connsiteY3" fmla="*/ 364105 h 521332"/>
                <a:gd name="connsiteX4" fmla="*/ 1046802 w 4857491"/>
                <a:gd name="connsiteY4" fmla="*/ 393068 h 521332"/>
                <a:gd name="connsiteX5" fmla="*/ 790273 w 4857491"/>
                <a:gd name="connsiteY5" fmla="*/ 434444 h 521332"/>
                <a:gd name="connsiteX6" fmla="*/ 703384 w 4857491"/>
                <a:gd name="connsiteY6" fmla="*/ 455131 h 521332"/>
                <a:gd name="connsiteX7" fmla="*/ 653734 w 4857491"/>
                <a:gd name="connsiteY7" fmla="*/ 471682 h 521332"/>
                <a:gd name="connsiteX8" fmla="*/ 604083 w 4857491"/>
                <a:gd name="connsiteY8" fmla="*/ 492369 h 521332"/>
                <a:gd name="connsiteX9" fmla="*/ 562707 w 4857491"/>
                <a:gd name="connsiteY9" fmla="*/ 504782 h 521332"/>
                <a:gd name="connsiteX10" fmla="*/ 508919 w 4857491"/>
                <a:gd name="connsiteY10" fmla="*/ 517195 h 521332"/>
                <a:gd name="connsiteX11" fmla="*/ 484094 w 4857491"/>
                <a:gd name="connsiteY11" fmla="*/ 521332 h 521332"/>
                <a:gd name="connsiteX12" fmla="*/ 446856 w 4857491"/>
                <a:gd name="connsiteY12" fmla="*/ 517195 h 521332"/>
                <a:gd name="connsiteX13" fmla="*/ 405480 w 4857491"/>
                <a:gd name="connsiteY13" fmla="*/ 504782 h 521332"/>
                <a:gd name="connsiteX14" fmla="*/ 355830 w 4857491"/>
                <a:gd name="connsiteY14" fmla="*/ 484094 h 521332"/>
                <a:gd name="connsiteX15" fmla="*/ 268941 w 4857491"/>
                <a:gd name="connsiteY15" fmla="*/ 434444 h 521332"/>
                <a:gd name="connsiteX16" fmla="*/ 165502 w 4857491"/>
                <a:gd name="connsiteY16" fmla="*/ 355830 h 521332"/>
                <a:gd name="connsiteX17" fmla="*/ 99301 w 4857491"/>
                <a:gd name="connsiteY17" fmla="*/ 297904 h 521332"/>
                <a:gd name="connsiteX18" fmla="*/ 28963 w 4857491"/>
                <a:gd name="connsiteY18" fmla="*/ 227566 h 521332"/>
                <a:gd name="connsiteX19" fmla="*/ 8275 w 4857491"/>
                <a:gd name="connsiteY19" fmla="*/ 198603 h 521332"/>
                <a:gd name="connsiteX20" fmla="*/ 0 w 4857491"/>
                <a:gd name="connsiteY20" fmla="*/ 177915 h 521332"/>
                <a:gd name="connsiteX21" fmla="*/ 4137 w 4857491"/>
                <a:gd name="connsiteY21" fmla="*/ 161365 h 521332"/>
                <a:gd name="connsiteX22" fmla="*/ 16550 w 4857491"/>
                <a:gd name="connsiteY22" fmla="*/ 161365 h 521332"/>
                <a:gd name="connsiteX23" fmla="*/ 53788 w 4857491"/>
                <a:gd name="connsiteY23" fmla="*/ 177915 h 521332"/>
                <a:gd name="connsiteX24" fmla="*/ 119989 w 4857491"/>
                <a:gd name="connsiteY24" fmla="*/ 202740 h 521332"/>
                <a:gd name="connsiteX25" fmla="*/ 165502 w 4857491"/>
                <a:gd name="connsiteY25" fmla="*/ 223428 h 521332"/>
                <a:gd name="connsiteX26" fmla="*/ 235840 w 4857491"/>
                <a:gd name="connsiteY26" fmla="*/ 244116 h 521332"/>
                <a:gd name="connsiteX27" fmla="*/ 306179 w 4857491"/>
                <a:gd name="connsiteY27" fmla="*/ 260666 h 521332"/>
                <a:gd name="connsiteX28" fmla="*/ 376517 w 4857491"/>
                <a:gd name="connsiteY28" fmla="*/ 273079 h 521332"/>
                <a:gd name="connsiteX29" fmla="*/ 450993 w 4857491"/>
                <a:gd name="connsiteY29" fmla="*/ 273079 h 521332"/>
                <a:gd name="connsiteX30" fmla="*/ 719935 w 4857491"/>
                <a:gd name="connsiteY30" fmla="*/ 223428 h 521332"/>
                <a:gd name="connsiteX31" fmla="*/ 885437 w 4857491"/>
                <a:gd name="connsiteY31" fmla="*/ 202740 h 521332"/>
                <a:gd name="connsiteX32" fmla="*/ 1228854 w 4857491"/>
                <a:gd name="connsiteY32" fmla="*/ 182053 h 521332"/>
                <a:gd name="connsiteX33" fmla="*/ 1675710 w 4857491"/>
                <a:gd name="connsiteY33" fmla="*/ 157227 h 521332"/>
                <a:gd name="connsiteX34" fmla="*/ 1837075 w 4857491"/>
                <a:gd name="connsiteY34" fmla="*/ 136539 h 521332"/>
                <a:gd name="connsiteX35" fmla="*/ 2337719 w 4857491"/>
                <a:gd name="connsiteY35" fmla="*/ 111714 h 521332"/>
                <a:gd name="connsiteX36" fmla="*/ 2941802 w 4857491"/>
                <a:gd name="connsiteY36" fmla="*/ 91026 h 521332"/>
                <a:gd name="connsiteX37" fmla="*/ 3132130 w 4857491"/>
                <a:gd name="connsiteY37" fmla="*/ 95164 h 521332"/>
                <a:gd name="connsiteX38" fmla="*/ 3367971 w 4857491"/>
                <a:gd name="connsiteY38" fmla="*/ 78614 h 521332"/>
                <a:gd name="connsiteX39" fmla="*/ 3616224 w 4857491"/>
                <a:gd name="connsiteY39" fmla="*/ 70339 h 521332"/>
                <a:gd name="connsiteX40" fmla="*/ 3943091 w 4857491"/>
                <a:gd name="connsiteY40" fmla="*/ 70339 h 521332"/>
                <a:gd name="connsiteX41" fmla="*/ 4096181 w 4857491"/>
                <a:gd name="connsiteY41" fmla="*/ 78614 h 521332"/>
                <a:gd name="connsiteX42" fmla="*/ 4207895 w 4857491"/>
                <a:gd name="connsiteY42" fmla="*/ 53788 h 521332"/>
                <a:gd name="connsiteX43" fmla="*/ 4282371 w 4857491"/>
                <a:gd name="connsiteY43" fmla="*/ 33101 h 521332"/>
                <a:gd name="connsiteX44" fmla="*/ 4336159 w 4857491"/>
                <a:gd name="connsiteY44" fmla="*/ 8275 h 521332"/>
                <a:gd name="connsiteX45" fmla="*/ 4373397 w 4857491"/>
                <a:gd name="connsiteY45" fmla="*/ 0 h 521332"/>
                <a:gd name="connsiteX46" fmla="*/ 4423048 w 4857491"/>
                <a:gd name="connsiteY46" fmla="*/ 4138 h 521332"/>
                <a:gd name="connsiteX47" fmla="*/ 4547174 w 4857491"/>
                <a:gd name="connsiteY47" fmla="*/ 49651 h 521332"/>
                <a:gd name="connsiteX48" fmla="*/ 4720952 w 4857491"/>
                <a:gd name="connsiteY48" fmla="*/ 128264 h 521332"/>
                <a:gd name="connsiteX49" fmla="*/ 4811978 w 4857491"/>
                <a:gd name="connsiteY49" fmla="*/ 182053 h 521332"/>
                <a:gd name="connsiteX50" fmla="*/ 4840941 w 4857491"/>
                <a:gd name="connsiteY50" fmla="*/ 206878 h 521332"/>
                <a:gd name="connsiteX51" fmla="*/ 4857491 w 4857491"/>
                <a:gd name="connsiteY51" fmla="*/ 235841 h 521332"/>
                <a:gd name="connsiteX52" fmla="*/ 4857491 w 4857491"/>
                <a:gd name="connsiteY52" fmla="*/ 260666 h 521332"/>
                <a:gd name="connsiteX53" fmla="*/ 4849216 w 4857491"/>
                <a:gd name="connsiteY53" fmla="*/ 289629 h 521332"/>
                <a:gd name="connsiteX54" fmla="*/ 4832666 w 4857491"/>
                <a:gd name="connsiteY54" fmla="*/ 314454 h 521332"/>
                <a:gd name="connsiteX55" fmla="*/ 4795428 w 4857491"/>
                <a:gd name="connsiteY55" fmla="*/ 331005 h 521332"/>
                <a:gd name="connsiteX56" fmla="*/ 4696126 w 4857491"/>
                <a:gd name="connsiteY56" fmla="*/ 335142 h 521332"/>
                <a:gd name="connsiteX57" fmla="*/ 4501661 w 4857491"/>
                <a:gd name="connsiteY57" fmla="*/ 314454 h 521332"/>
                <a:gd name="connsiteX58" fmla="*/ 4282371 w 4857491"/>
                <a:gd name="connsiteY58" fmla="*/ 289629 h 521332"/>
                <a:gd name="connsiteX59" fmla="*/ 4001017 w 4857491"/>
                <a:gd name="connsiteY59" fmla="*/ 281354 h 521332"/>
                <a:gd name="connsiteX60" fmla="*/ 3479685 w 4857491"/>
                <a:gd name="connsiteY60" fmla="*/ 273079 h 521332"/>
                <a:gd name="connsiteX61" fmla="*/ 3082479 w 4857491"/>
                <a:gd name="connsiteY61" fmla="*/ 268941 h 521332"/>
                <a:gd name="connsiteX62" fmla="*/ 2354269 w 4857491"/>
                <a:gd name="connsiteY62" fmla="*/ 273079 h 5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857491" h="521332">
                  <a:moveTo>
                    <a:pt x="2354269" y="273079"/>
                  </a:moveTo>
                  <a:lnTo>
                    <a:pt x="1952926" y="297904"/>
                  </a:lnTo>
                  <a:lnTo>
                    <a:pt x="1609509" y="331005"/>
                  </a:lnTo>
                  <a:lnTo>
                    <a:pt x="1286780" y="364105"/>
                  </a:lnTo>
                  <a:lnTo>
                    <a:pt x="1046802" y="393068"/>
                  </a:lnTo>
                  <a:lnTo>
                    <a:pt x="790273" y="434444"/>
                  </a:lnTo>
                  <a:lnTo>
                    <a:pt x="703384" y="455131"/>
                  </a:lnTo>
                  <a:lnTo>
                    <a:pt x="653734" y="471682"/>
                  </a:lnTo>
                  <a:lnTo>
                    <a:pt x="604083" y="492369"/>
                  </a:lnTo>
                  <a:lnTo>
                    <a:pt x="562707" y="504782"/>
                  </a:lnTo>
                  <a:lnTo>
                    <a:pt x="508919" y="517195"/>
                  </a:lnTo>
                  <a:lnTo>
                    <a:pt x="484094" y="521332"/>
                  </a:lnTo>
                  <a:lnTo>
                    <a:pt x="446856" y="517195"/>
                  </a:lnTo>
                  <a:lnTo>
                    <a:pt x="405480" y="504782"/>
                  </a:lnTo>
                  <a:lnTo>
                    <a:pt x="355830" y="484094"/>
                  </a:lnTo>
                  <a:lnTo>
                    <a:pt x="268941" y="434444"/>
                  </a:lnTo>
                  <a:lnTo>
                    <a:pt x="165502" y="355830"/>
                  </a:lnTo>
                  <a:lnTo>
                    <a:pt x="99301" y="297904"/>
                  </a:lnTo>
                  <a:lnTo>
                    <a:pt x="28963" y="227566"/>
                  </a:lnTo>
                  <a:lnTo>
                    <a:pt x="8275" y="198603"/>
                  </a:lnTo>
                  <a:lnTo>
                    <a:pt x="0" y="177915"/>
                  </a:lnTo>
                  <a:lnTo>
                    <a:pt x="4137" y="161365"/>
                  </a:lnTo>
                  <a:lnTo>
                    <a:pt x="16550" y="161365"/>
                  </a:lnTo>
                  <a:lnTo>
                    <a:pt x="53788" y="177915"/>
                  </a:lnTo>
                  <a:lnTo>
                    <a:pt x="119989" y="202740"/>
                  </a:lnTo>
                  <a:lnTo>
                    <a:pt x="165502" y="223428"/>
                  </a:lnTo>
                  <a:lnTo>
                    <a:pt x="235840" y="244116"/>
                  </a:lnTo>
                  <a:lnTo>
                    <a:pt x="306179" y="260666"/>
                  </a:lnTo>
                  <a:lnTo>
                    <a:pt x="376517" y="273079"/>
                  </a:lnTo>
                  <a:lnTo>
                    <a:pt x="450993" y="273079"/>
                  </a:lnTo>
                  <a:lnTo>
                    <a:pt x="719935" y="223428"/>
                  </a:lnTo>
                  <a:lnTo>
                    <a:pt x="885437" y="202740"/>
                  </a:lnTo>
                  <a:lnTo>
                    <a:pt x="1228854" y="182053"/>
                  </a:lnTo>
                  <a:lnTo>
                    <a:pt x="1675710" y="157227"/>
                  </a:lnTo>
                  <a:lnTo>
                    <a:pt x="1837075" y="136539"/>
                  </a:lnTo>
                  <a:lnTo>
                    <a:pt x="2337719" y="111714"/>
                  </a:lnTo>
                  <a:lnTo>
                    <a:pt x="2941802" y="91026"/>
                  </a:lnTo>
                  <a:lnTo>
                    <a:pt x="3132130" y="95164"/>
                  </a:lnTo>
                  <a:lnTo>
                    <a:pt x="3367971" y="78614"/>
                  </a:lnTo>
                  <a:lnTo>
                    <a:pt x="3616224" y="70339"/>
                  </a:lnTo>
                  <a:lnTo>
                    <a:pt x="3943091" y="70339"/>
                  </a:lnTo>
                  <a:lnTo>
                    <a:pt x="4096181" y="78614"/>
                  </a:lnTo>
                  <a:lnTo>
                    <a:pt x="4207895" y="53788"/>
                  </a:lnTo>
                  <a:lnTo>
                    <a:pt x="4282371" y="33101"/>
                  </a:lnTo>
                  <a:lnTo>
                    <a:pt x="4336159" y="8275"/>
                  </a:lnTo>
                  <a:lnTo>
                    <a:pt x="4373397" y="0"/>
                  </a:lnTo>
                  <a:lnTo>
                    <a:pt x="4423048" y="4138"/>
                  </a:lnTo>
                  <a:lnTo>
                    <a:pt x="4547174" y="49651"/>
                  </a:lnTo>
                  <a:lnTo>
                    <a:pt x="4720952" y="128264"/>
                  </a:lnTo>
                  <a:lnTo>
                    <a:pt x="4811978" y="182053"/>
                  </a:lnTo>
                  <a:lnTo>
                    <a:pt x="4840941" y="206878"/>
                  </a:lnTo>
                  <a:lnTo>
                    <a:pt x="4857491" y="235841"/>
                  </a:lnTo>
                  <a:lnTo>
                    <a:pt x="4857491" y="260666"/>
                  </a:lnTo>
                  <a:lnTo>
                    <a:pt x="4849216" y="289629"/>
                  </a:lnTo>
                  <a:lnTo>
                    <a:pt x="4832666" y="314454"/>
                  </a:lnTo>
                  <a:lnTo>
                    <a:pt x="4795428" y="331005"/>
                  </a:lnTo>
                  <a:lnTo>
                    <a:pt x="4696126" y="335142"/>
                  </a:lnTo>
                  <a:lnTo>
                    <a:pt x="4501661" y="314454"/>
                  </a:lnTo>
                  <a:lnTo>
                    <a:pt x="4282371" y="289629"/>
                  </a:lnTo>
                  <a:lnTo>
                    <a:pt x="4001017" y="281354"/>
                  </a:lnTo>
                  <a:lnTo>
                    <a:pt x="3479685" y="273079"/>
                  </a:lnTo>
                  <a:lnTo>
                    <a:pt x="3082479" y="268941"/>
                  </a:lnTo>
                  <a:lnTo>
                    <a:pt x="2354269" y="27307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1DF70D44-6BF5-4887-A42C-DB25FB13769C}"/>
              </a:ext>
            </a:extLst>
          </p:cNvPr>
          <p:cNvGrpSpPr/>
          <p:nvPr/>
        </p:nvGrpSpPr>
        <p:grpSpPr>
          <a:xfrm>
            <a:off x="3571875" y="1628776"/>
            <a:ext cx="4857750" cy="4264024"/>
            <a:chOff x="3571875" y="1622426"/>
            <a:chExt cx="4857750" cy="4264024"/>
          </a:xfrm>
          <a:solidFill>
            <a:schemeClr val="tx1"/>
          </a:solidFill>
        </p:grpSpPr>
        <p:sp>
          <p:nvSpPr>
            <p:cNvPr id="42" name="フリーフォーム 6">
              <a:extLst>
                <a:ext uri="{FF2B5EF4-FFF2-40B4-BE49-F238E27FC236}">
                  <a16:creationId xmlns:a16="http://schemas.microsoft.com/office/drawing/2014/main" id="{25E596C3-8941-4D2D-B8DA-4CFC8DC45FE0}"/>
                </a:ext>
              </a:extLst>
            </p:cNvPr>
            <p:cNvSpPr/>
            <p:nvPr/>
          </p:nvSpPr>
          <p:spPr>
            <a:xfrm>
              <a:off x="4141792" y="1836738"/>
              <a:ext cx="896937" cy="755650"/>
            </a:xfrm>
            <a:custGeom>
              <a:avLst/>
              <a:gdLst>
                <a:gd name="connsiteX0" fmla="*/ 504825 w 897731"/>
                <a:gd name="connsiteY0" fmla="*/ 535781 h 757237"/>
                <a:gd name="connsiteX1" fmla="*/ 359569 w 897731"/>
                <a:gd name="connsiteY1" fmla="*/ 621506 h 757237"/>
                <a:gd name="connsiteX2" fmla="*/ 166687 w 897731"/>
                <a:gd name="connsiteY2" fmla="*/ 714375 h 757237"/>
                <a:gd name="connsiteX3" fmla="*/ 80962 w 897731"/>
                <a:gd name="connsiteY3" fmla="*/ 757237 h 757237"/>
                <a:gd name="connsiteX4" fmla="*/ 0 w 897731"/>
                <a:gd name="connsiteY4" fmla="*/ 700087 h 757237"/>
                <a:gd name="connsiteX5" fmla="*/ 88106 w 897731"/>
                <a:gd name="connsiteY5" fmla="*/ 621506 h 757237"/>
                <a:gd name="connsiteX6" fmla="*/ 269081 w 897731"/>
                <a:gd name="connsiteY6" fmla="*/ 478631 h 757237"/>
                <a:gd name="connsiteX7" fmla="*/ 419100 w 897731"/>
                <a:gd name="connsiteY7" fmla="*/ 350044 h 757237"/>
                <a:gd name="connsiteX8" fmla="*/ 485775 w 897731"/>
                <a:gd name="connsiteY8" fmla="*/ 290512 h 757237"/>
                <a:gd name="connsiteX9" fmla="*/ 516731 w 897731"/>
                <a:gd name="connsiteY9" fmla="*/ 254794 h 757237"/>
                <a:gd name="connsiteX10" fmla="*/ 528637 w 897731"/>
                <a:gd name="connsiteY10" fmla="*/ 235744 h 757237"/>
                <a:gd name="connsiteX11" fmla="*/ 533400 w 897731"/>
                <a:gd name="connsiteY11" fmla="*/ 216694 h 757237"/>
                <a:gd name="connsiteX12" fmla="*/ 538162 w 897731"/>
                <a:gd name="connsiteY12" fmla="*/ 192881 h 757237"/>
                <a:gd name="connsiteX13" fmla="*/ 538162 w 897731"/>
                <a:gd name="connsiteY13" fmla="*/ 166687 h 757237"/>
                <a:gd name="connsiteX14" fmla="*/ 533400 w 897731"/>
                <a:gd name="connsiteY14" fmla="*/ 133350 h 757237"/>
                <a:gd name="connsiteX15" fmla="*/ 521494 w 897731"/>
                <a:gd name="connsiteY15" fmla="*/ 107156 h 757237"/>
                <a:gd name="connsiteX16" fmla="*/ 492919 w 897731"/>
                <a:gd name="connsiteY16" fmla="*/ 76200 h 757237"/>
                <a:gd name="connsiteX17" fmla="*/ 473869 w 897731"/>
                <a:gd name="connsiteY17" fmla="*/ 57150 h 757237"/>
                <a:gd name="connsiteX18" fmla="*/ 461962 w 897731"/>
                <a:gd name="connsiteY18" fmla="*/ 40481 h 757237"/>
                <a:gd name="connsiteX19" fmla="*/ 459581 w 897731"/>
                <a:gd name="connsiteY19" fmla="*/ 23812 h 757237"/>
                <a:gd name="connsiteX20" fmla="*/ 464344 w 897731"/>
                <a:gd name="connsiteY20" fmla="*/ 7144 h 757237"/>
                <a:gd name="connsiteX21" fmla="*/ 478631 w 897731"/>
                <a:gd name="connsiteY21" fmla="*/ 2381 h 757237"/>
                <a:gd name="connsiteX22" fmla="*/ 507206 w 897731"/>
                <a:gd name="connsiteY22" fmla="*/ 0 h 757237"/>
                <a:gd name="connsiteX23" fmla="*/ 528637 w 897731"/>
                <a:gd name="connsiteY23" fmla="*/ 0 h 757237"/>
                <a:gd name="connsiteX24" fmla="*/ 554831 w 897731"/>
                <a:gd name="connsiteY24" fmla="*/ 7144 h 757237"/>
                <a:gd name="connsiteX25" fmla="*/ 616744 w 897731"/>
                <a:gd name="connsiteY25" fmla="*/ 38100 h 757237"/>
                <a:gd name="connsiteX26" fmla="*/ 676275 w 897731"/>
                <a:gd name="connsiteY26" fmla="*/ 69056 h 757237"/>
                <a:gd name="connsiteX27" fmla="*/ 740569 w 897731"/>
                <a:gd name="connsiteY27" fmla="*/ 102394 h 757237"/>
                <a:gd name="connsiteX28" fmla="*/ 778669 w 897731"/>
                <a:gd name="connsiteY28" fmla="*/ 128587 h 757237"/>
                <a:gd name="connsiteX29" fmla="*/ 826294 w 897731"/>
                <a:gd name="connsiteY29" fmla="*/ 164306 h 757237"/>
                <a:gd name="connsiteX30" fmla="*/ 871537 w 897731"/>
                <a:gd name="connsiteY30" fmla="*/ 200025 h 757237"/>
                <a:gd name="connsiteX31" fmla="*/ 892969 w 897731"/>
                <a:gd name="connsiteY31" fmla="*/ 226219 h 757237"/>
                <a:gd name="connsiteX32" fmla="*/ 897731 w 897731"/>
                <a:gd name="connsiteY32" fmla="*/ 245269 h 757237"/>
                <a:gd name="connsiteX33" fmla="*/ 897731 w 897731"/>
                <a:gd name="connsiteY33" fmla="*/ 264319 h 757237"/>
                <a:gd name="connsiteX34" fmla="*/ 888206 w 897731"/>
                <a:gd name="connsiteY34" fmla="*/ 285750 h 757237"/>
                <a:gd name="connsiteX35" fmla="*/ 869156 w 897731"/>
                <a:gd name="connsiteY35" fmla="*/ 304800 h 757237"/>
                <a:gd name="connsiteX36" fmla="*/ 821531 w 897731"/>
                <a:gd name="connsiteY36" fmla="*/ 323850 h 757237"/>
                <a:gd name="connsiteX37" fmla="*/ 771525 w 897731"/>
                <a:gd name="connsiteY37" fmla="*/ 347662 h 757237"/>
                <a:gd name="connsiteX38" fmla="*/ 719137 w 897731"/>
                <a:gd name="connsiteY38" fmla="*/ 381000 h 757237"/>
                <a:gd name="connsiteX39" fmla="*/ 642937 w 897731"/>
                <a:gd name="connsiteY39" fmla="*/ 438150 h 757237"/>
                <a:gd name="connsiteX40" fmla="*/ 571500 w 897731"/>
                <a:gd name="connsiteY40" fmla="*/ 495300 h 757237"/>
                <a:gd name="connsiteX41" fmla="*/ 504825 w 897731"/>
                <a:gd name="connsiteY41" fmla="*/ 535781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97731" h="757237">
                  <a:moveTo>
                    <a:pt x="504825" y="535781"/>
                  </a:moveTo>
                  <a:lnTo>
                    <a:pt x="359569" y="621506"/>
                  </a:lnTo>
                  <a:lnTo>
                    <a:pt x="166687" y="714375"/>
                  </a:lnTo>
                  <a:lnTo>
                    <a:pt x="80962" y="757237"/>
                  </a:lnTo>
                  <a:lnTo>
                    <a:pt x="0" y="700087"/>
                  </a:lnTo>
                  <a:lnTo>
                    <a:pt x="88106" y="621506"/>
                  </a:lnTo>
                  <a:lnTo>
                    <a:pt x="269081" y="478631"/>
                  </a:lnTo>
                  <a:lnTo>
                    <a:pt x="419100" y="350044"/>
                  </a:lnTo>
                  <a:lnTo>
                    <a:pt x="485775" y="290512"/>
                  </a:lnTo>
                  <a:lnTo>
                    <a:pt x="516731" y="254794"/>
                  </a:lnTo>
                  <a:lnTo>
                    <a:pt x="528637" y="235744"/>
                  </a:lnTo>
                  <a:lnTo>
                    <a:pt x="533400" y="216694"/>
                  </a:lnTo>
                  <a:lnTo>
                    <a:pt x="538162" y="192881"/>
                  </a:lnTo>
                  <a:lnTo>
                    <a:pt x="538162" y="166687"/>
                  </a:lnTo>
                  <a:lnTo>
                    <a:pt x="533400" y="133350"/>
                  </a:lnTo>
                  <a:lnTo>
                    <a:pt x="521494" y="107156"/>
                  </a:lnTo>
                  <a:lnTo>
                    <a:pt x="492919" y="76200"/>
                  </a:lnTo>
                  <a:lnTo>
                    <a:pt x="473869" y="57150"/>
                  </a:lnTo>
                  <a:lnTo>
                    <a:pt x="461962" y="40481"/>
                  </a:lnTo>
                  <a:lnTo>
                    <a:pt x="459581" y="23812"/>
                  </a:lnTo>
                  <a:lnTo>
                    <a:pt x="464344" y="7144"/>
                  </a:lnTo>
                  <a:lnTo>
                    <a:pt x="478631" y="2381"/>
                  </a:lnTo>
                  <a:lnTo>
                    <a:pt x="507206" y="0"/>
                  </a:lnTo>
                  <a:lnTo>
                    <a:pt x="528637" y="0"/>
                  </a:lnTo>
                  <a:lnTo>
                    <a:pt x="554831" y="7144"/>
                  </a:lnTo>
                  <a:lnTo>
                    <a:pt x="616744" y="38100"/>
                  </a:lnTo>
                  <a:lnTo>
                    <a:pt x="676275" y="69056"/>
                  </a:lnTo>
                  <a:lnTo>
                    <a:pt x="740569" y="102394"/>
                  </a:lnTo>
                  <a:lnTo>
                    <a:pt x="778669" y="128587"/>
                  </a:lnTo>
                  <a:lnTo>
                    <a:pt x="826294" y="164306"/>
                  </a:lnTo>
                  <a:lnTo>
                    <a:pt x="871537" y="200025"/>
                  </a:lnTo>
                  <a:lnTo>
                    <a:pt x="892969" y="226219"/>
                  </a:lnTo>
                  <a:lnTo>
                    <a:pt x="897731" y="245269"/>
                  </a:lnTo>
                  <a:lnTo>
                    <a:pt x="897731" y="264319"/>
                  </a:lnTo>
                  <a:lnTo>
                    <a:pt x="888206" y="285750"/>
                  </a:lnTo>
                  <a:lnTo>
                    <a:pt x="869156" y="304800"/>
                  </a:lnTo>
                  <a:lnTo>
                    <a:pt x="821531" y="323850"/>
                  </a:lnTo>
                  <a:lnTo>
                    <a:pt x="771525" y="347662"/>
                  </a:lnTo>
                  <a:lnTo>
                    <a:pt x="719137" y="381000"/>
                  </a:lnTo>
                  <a:lnTo>
                    <a:pt x="642937" y="438150"/>
                  </a:lnTo>
                  <a:lnTo>
                    <a:pt x="571500" y="495300"/>
                  </a:lnTo>
                  <a:lnTo>
                    <a:pt x="504825" y="535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4">
              <a:extLst>
                <a:ext uri="{FF2B5EF4-FFF2-40B4-BE49-F238E27FC236}">
                  <a16:creationId xmlns:a16="http://schemas.microsoft.com/office/drawing/2014/main" id="{82D2E547-C3EE-4122-B212-BC0DC28CC8E1}"/>
                </a:ext>
              </a:extLst>
            </p:cNvPr>
            <p:cNvSpPr/>
            <p:nvPr/>
          </p:nvSpPr>
          <p:spPr>
            <a:xfrm>
              <a:off x="3951289" y="4772025"/>
              <a:ext cx="1735137" cy="1030288"/>
            </a:xfrm>
            <a:custGeom>
              <a:avLst/>
              <a:gdLst>
                <a:gd name="connsiteX0" fmla="*/ 1243012 w 1735931"/>
                <a:gd name="connsiteY0" fmla="*/ 585788 h 1031081"/>
                <a:gd name="connsiteX1" fmla="*/ 873919 w 1735931"/>
                <a:gd name="connsiteY1" fmla="*/ 773906 h 1031081"/>
                <a:gd name="connsiteX2" fmla="*/ 688181 w 1735931"/>
                <a:gd name="connsiteY2" fmla="*/ 845344 h 1031081"/>
                <a:gd name="connsiteX3" fmla="*/ 447675 w 1735931"/>
                <a:gd name="connsiteY3" fmla="*/ 921544 h 1031081"/>
                <a:gd name="connsiteX4" fmla="*/ 264319 w 1735931"/>
                <a:gd name="connsiteY4" fmla="*/ 973931 h 1031081"/>
                <a:gd name="connsiteX5" fmla="*/ 102394 w 1735931"/>
                <a:gd name="connsiteY5" fmla="*/ 1016794 h 1031081"/>
                <a:gd name="connsiteX6" fmla="*/ 30956 w 1735931"/>
                <a:gd name="connsiteY6" fmla="*/ 1031081 h 1031081"/>
                <a:gd name="connsiteX7" fmla="*/ 9525 w 1735931"/>
                <a:gd name="connsiteY7" fmla="*/ 1028700 h 1031081"/>
                <a:gd name="connsiteX8" fmla="*/ 0 w 1735931"/>
                <a:gd name="connsiteY8" fmla="*/ 1019175 h 1031081"/>
                <a:gd name="connsiteX9" fmla="*/ 2381 w 1735931"/>
                <a:gd name="connsiteY9" fmla="*/ 1004888 h 1031081"/>
                <a:gd name="connsiteX10" fmla="*/ 9525 w 1735931"/>
                <a:gd name="connsiteY10" fmla="*/ 992981 h 1031081"/>
                <a:gd name="connsiteX11" fmla="*/ 16669 w 1735931"/>
                <a:gd name="connsiteY11" fmla="*/ 981075 h 1031081"/>
                <a:gd name="connsiteX12" fmla="*/ 178594 w 1735931"/>
                <a:gd name="connsiteY12" fmla="*/ 912019 h 1031081"/>
                <a:gd name="connsiteX13" fmla="*/ 423862 w 1735931"/>
                <a:gd name="connsiteY13" fmla="*/ 804863 h 1031081"/>
                <a:gd name="connsiteX14" fmla="*/ 623887 w 1735931"/>
                <a:gd name="connsiteY14" fmla="*/ 709613 h 1031081"/>
                <a:gd name="connsiteX15" fmla="*/ 762000 w 1735931"/>
                <a:gd name="connsiteY15" fmla="*/ 623888 h 1031081"/>
                <a:gd name="connsiteX16" fmla="*/ 912019 w 1735931"/>
                <a:gd name="connsiteY16" fmla="*/ 516731 h 1031081"/>
                <a:gd name="connsiteX17" fmla="*/ 1066800 w 1735931"/>
                <a:gd name="connsiteY17" fmla="*/ 395288 h 1031081"/>
                <a:gd name="connsiteX18" fmla="*/ 1209675 w 1735931"/>
                <a:gd name="connsiteY18" fmla="*/ 278606 h 1031081"/>
                <a:gd name="connsiteX19" fmla="*/ 1271587 w 1735931"/>
                <a:gd name="connsiteY19" fmla="*/ 219075 h 1031081"/>
                <a:gd name="connsiteX20" fmla="*/ 1288256 w 1735931"/>
                <a:gd name="connsiteY20" fmla="*/ 188119 h 1031081"/>
                <a:gd name="connsiteX21" fmla="*/ 1288256 w 1735931"/>
                <a:gd name="connsiteY21" fmla="*/ 164306 h 1031081"/>
                <a:gd name="connsiteX22" fmla="*/ 1281112 w 1735931"/>
                <a:gd name="connsiteY22" fmla="*/ 121444 h 1031081"/>
                <a:gd name="connsiteX23" fmla="*/ 1264444 w 1735931"/>
                <a:gd name="connsiteY23" fmla="*/ 83344 h 1031081"/>
                <a:gd name="connsiteX24" fmla="*/ 1247775 w 1735931"/>
                <a:gd name="connsiteY24" fmla="*/ 50006 h 1031081"/>
                <a:gd name="connsiteX25" fmla="*/ 1245394 w 1735931"/>
                <a:gd name="connsiteY25" fmla="*/ 33338 h 1031081"/>
                <a:gd name="connsiteX26" fmla="*/ 1250156 w 1735931"/>
                <a:gd name="connsiteY26" fmla="*/ 19050 h 1031081"/>
                <a:gd name="connsiteX27" fmla="*/ 1257300 w 1735931"/>
                <a:gd name="connsiteY27" fmla="*/ 7144 h 1031081"/>
                <a:gd name="connsiteX28" fmla="*/ 1283494 w 1735931"/>
                <a:gd name="connsiteY28" fmla="*/ 0 h 1031081"/>
                <a:gd name="connsiteX29" fmla="*/ 1335881 w 1735931"/>
                <a:gd name="connsiteY29" fmla="*/ 14288 h 1031081"/>
                <a:gd name="connsiteX30" fmla="*/ 1497806 w 1735931"/>
                <a:gd name="connsiteY30" fmla="*/ 66675 h 1031081"/>
                <a:gd name="connsiteX31" fmla="*/ 1609725 w 1735931"/>
                <a:gd name="connsiteY31" fmla="*/ 114300 h 1031081"/>
                <a:gd name="connsiteX32" fmla="*/ 1659731 w 1735931"/>
                <a:gd name="connsiteY32" fmla="*/ 142875 h 1031081"/>
                <a:gd name="connsiteX33" fmla="*/ 1690687 w 1735931"/>
                <a:gd name="connsiteY33" fmla="*/ 166688 h 1031081"/>
                <a:gd name="connsiteX34" fmla="*/ 1709737 w 1735931"/>
                <a:gd name="connsiteY34" fmla="*/ 183356 h 1031081"/>
                <a:gd name="connsiteX35" fmla="*/ 1724025 w 1735931"/>
                <a:gd name="connsiteY35" fmla="*/ 202406 h 1031081"/>
                <a:gd name="connsiteX36" fmla="*/ 1731169 w 1735931"/>
                <a:gd name="connsiteY36" fmla="*/ 223838 h 1031081"/>
                <a:gd name="connsiteX37" fmla="*/ 1735931 w 1735931"/>
                <a:gd name="connsiteY37" fmla="*/ 250031 h 1031081"/>
                <a:gd name="connsiteX38" fmla="*/ 1735931 w 1735931"/>
                <a:gd name="connsiteY38" fmla="*/ 269081 h 1031081"/>
                <a:gd name="connsiteX39" fmla="*/ 1728787 w 1735931"/>
                <a:gd name="connsiteY39" fmla="*/ 297656 h 1031081"/>
                <a:gd name="connsiteX40" fmla="*/ 1712119 w 1735931"/>
                <a:gd name="connsiteY40" fmla="*/ 323850 h 1031081"/>
                <a:gd name="connsiteX41" fmla="*/ 1674019 w 1735931"/>
                <a:gd name="connsiteY41" fmla="*/ 352425 h 1031081"/>
                <a:gd name="connsiteX42" fmla="*/ 1583531 w 1735931"/>
                <a:gd name="connsiteY42" fmla="*/ 407194 h 1031081"/>
                <a:gd name="connsiteX43" fmla="*/ 1421606 w 1735931"/>
                <a:gd name="connsiteY43" fmla="*/ 495300 h 1031081"/>
                <a:gd name="connsiteX44" fmla="*/ 1243012 w 1735931"/>
                <a:gd name="connsiteY44" fmla="*/ 585788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35931" h="1031081">
                  <a:moveTo>
                    <a:pt x="1243012" y="585788"/>
                  </a:moveTo>
                  <a:lnTo>
                    <a:pt x="873919" y="773906"/>
                  </a:lnTo>
                  <a:lnTo>
                    <a:pt x="688181" y="845344"/>
                  </a:lnTo>
                  <a:lnTo>
                    <a:pt x="447675" y="921544"/>
                  </a:lnTo>
                  <a:lnTo>
                    <a:pt x="264319" y="973931"/>
                  </a:lnTo>
                  <a:lnTo>
                    <a:pt x="102394" y="1016794"/>
                  </a:lnTo>
                  <a:lnTo>
                    <a:pt x="30956" y="1031081"/>
                  </a:lnTo>
                  <a:lnTo>
                    <a:pt x="9525" y="1028700"/>
                  </a:lnTo>
                  <a:lnTo>
                    <a:pt x="0" y="1019175"/>
                  </a:lnTo>
                  <a:lnTo>
                    <a:pt x="2381" y="1004888"/>
                  </a:lnTo>
                  <a:lnTo>
                    <a:pt x="9525" y="992981"/>
                  </a:lnTo>
                  <a:lnTo>
                    <a:pt x="16669" y="981075"/>
                  </a:lnTo>
                  <a:lnTo>
                    <a:pt x="178594" y="912019"/>
                  </a:lnTo>
                  <a:lnTo>
                    <a:pt x="423862" y="804863"/>
                  </a:lnTo>
                  <a:lnTo>
                    <a:pt x="623887" y="709613"/>
                  </a:lnTo>
                  <a:lnTo>
                    <a:pt x="762000" y="623888"/>
                  </a:lnTo>
                  <a:lnTo>
                    <a:pt x="912019" y="516731"/>
                  </a:lnTo>
                  <a:lnTo>
                    <a:pt x="1066800" y="395288"/>
                  </a:lnTo>
                  <a:lnTo>
                    <a:pt x="1209675" y="278606"/>
                  </a:lnTo>
                  <a:lnTo>
                    <a:pt x="1271587" y="219075"/>
                  </a:lnTo>
                  <a:lnTo>
                    <a:pt x="1288256" y="188119"/>
                  </a:lnTo>
                  <a:lnTo>
                    <a:pt x="1288256" y="164306"/>
                  </a:lnTo>
                  <a:lnTo>
                    <a:pt x="1281112" y="121444"/>
                  </a:lnTo>
                  <a:lnTo>
                    <a:pt x="1264444" y="83344"/>
                  </a:lnTo>
                  <a:lnTo>
                    <a:pt x="1247775" y="50006"/>
                  </a:lnTo>
                  <a:lnTo>
                    <a:pt x="1245394" y="33338"/>
                  </a:lnTo>
                  <a:lnTo>
                    <a:pt x="1250156" y="19050"/>
                  </a:lnTo>
                  <a:lnTo>
                    <a:pt x="1257300" y="7144"/>
                  </a:lnTo>
                  <a:lnTo>
                    <a:pt x="1283494" y="0"/>
                  </a:lnTo>
                  <a:lnTo>
                    <a:pt x="1335881" y="14288"/>
                  </a:lnTo>
                  <a:lnTo>
                    <a:pt x="1497806" y="66675"/>
                  </a:lnTo>
                  <a:lnTo>
                    <a:pt x="1609725" y="114300"/>
                  </a:lnTo>
                  <a:lnTo>
                    <a:pt x="1659731" y="142875"/>
                  </a:lnTo>
                  <a:lnTo>
                    <a:pt x="1690687" y="166688"/>
                  </a:lnTo>
                  <a:lnTo>
                    <a:pt x="1709737" y="183356"/>
                  </a:lnTo>
                  <a:lnTo>
                    <a:pt x="1724025" y="202406"/>
                  </a:lnTo>
                  <a:lnTo>
                    <a:pt x="1731169" y="223838"/>
                  </a:lnTo>
                  <a:lnTo>
                    <a:pt x="1735931" y="250031"/>
                  </a:lnTo>
                  <a:lnTo>
                    <a:pt x="1735931" y="269081"/>
                  </a:lnTo>
                  <a:lnTo>
                    <a:pt x="1728787" y="297656"/>
                  </a:lnTo>
                  <a:lnTo>
                    <a:pt x="1712119" y="323850"/>
                  </a:lnTo>
                  <a:lnTo>
                    <a:pt x="1674019" y="352425"/>
                  </a:lnTo>
                  <a:lnTo>
                    <a:pt x="1583531" y="407194"/>
                  </a:lnTo>
                  <a:lnTo>
                    <a:pt x="1421606" y="495300"/>
                  </a:lnTo>
                  <a:lnTo>
                    <a:pt x="1243012" y="585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5">
              <a:extLst>
                <a:ext uri="{FF2B5EF4-FFF2-40B4-BE49-F238E27FC236}">
                  <a16:creationId xmlns:a16="http://schemas.microsoft.com/office/drawing/2014/main" id="{DB44F5F6-64D3-44B5-A510-6BB32D2AA635}"/>
                </a:ext>
              </a:extLst>
            </p:cNvPr>
            <p:cNvSpPr/>
            <p:nvPr/>
          </p:nvSpPr>
          <p:spPr>
            <a:xfrm>
              <a:off x="6472238" y="4681538"/>
              <a:ext cx="1452562" cy="1204912"/>
            </a:xfrm>
            <a:custGeom>
              <a:avLst/>
              <a:gdLst>
                <a:gd name="connsiteX0" fmla="*/ 847725 w 1452562"/>
                <a:gd name="connsiteY0" fmla="*/ 742950 h 1204912"/>
                <a:gd name="connsiteX1" fmla="*/ 681037 w 1452562"/>
                <a:gd name="connsiteY1" fmla="*/ 585787 h 1204912"/>
                <a:gd name="connsiteX2" fmla="*/ 488156 w 1452562"/>
                <a:gd name="connsiteY2" fmla="*/ 421481 h 1204912"/>
                <a:gd name="connsiteX3" fmla="*/ 304800 w 1452562"/>
                <a:gd name="connsiteY3" fmla="*/ 280987 h 1204912"/>
                <a:gd name="connsiteX4" fmla="*/ 76200 w 1452562"/>
                <a:gd name="connsiteY4" fmla="*/ 111918 h 1204912"/>
                <a:gd name="connsiteX5" fmla="*/ 23812 w 1452562"/>
                <a:gd name="connsiteY5" fmla="*/ 73818 h 1204912"/>
                <a:gd name="connsiteX6" fmla="*/ 9525 w 1452562"/>
                <a:gd name="connsiteY6" fmla="*/ 59531 h 1204912"/>
                <a:gd name="connsiteX7" fmla="*/ 0 w 1452562"/>
                <a:gd name="connsiteY7" fmla="*/ 38100 h 1204912"/>
                <a:gd name="connsiteX8" fmla="*/ 0 w 1452562"/>
                <a:gd name="connsiteY8" fmla="*/ 21431 h 1204912"/>
                <a:gd name="connsiteX9" fmla="*/ 4762 w 1452562"/>
                <a:gd name="connsiteY9" fmla="*/ 9525 h 1204912"/>
                <a:gd name="connsiteX10" fmla="*/ 19050 w 1452562"/>
                <a:gd name="connsiteY10" fmla="*/ 0 h 1204912"/>
                <a:gd name="connsiteX11" fmla="*/ 33337 w 1452562"/>
                <a:gd name="connsiteY11" fmla="*/ 2381 h 1204912"/>
                <a:gd name="connsiteX12" fmla="*/ 92868 w 1452562"/>
                <a:gd name="connsiteY12" fmla="*/ 26193 h 1204912"/>
                <a:gd name="connsiteX13" fmla="*/ 242887 w 1452562"/>
                <a:gd name="connsiteY13" fmla="*/ 97631 h 1204912"/>
                <a:gd name="connsiteX14" fmla="*/ 428625 w 1452562"/>
                <a:gd name="connsiteY14" fmla="*/ 185737 h 1204912"/>
                <a:gd name="connsiteX15" fmla="*/ 592931 w 1452562"/>
                <a:gd name="connsiteY15" fmla="*/ 264318 h 1204912"/>
                <a:gd name="connsiteX16" fmla="*/ 769143 w 1452562"/>
                <a:gd name="connsiteY16" fmla="*/ 352425 h 1204912"/>
                <a:gd name="connsiteX17" fmla="*/ 1004887 w 1452562"/>
                <a:gd name="connsiteY17" fmla="*/ 478631 h 1204912"/>
                <a:gd name="connsiteX18" fmla="*/ 1204912 w 1452562"/>
                <a:gd name="connsiteY18" fmla="*/ 597693 h 1204912"/>
                <a:gd name="connsiteX19" fmla="*/ 1235868 w 1452562"/>
                <a:gd name="connsiteY19" fmla="*/ 631031 h 1204912"/>
                <a:gd name="connsiteX20" fmla="*/ 1340643 w 1452562"/>
                <a:gd name="connsiteY20" fmla="*/ 783431 h 1204912"/>
                <a:gd name="connsiteX21" fmla="*/ 1416843 w 1452562"/>
                <a:gd name="connsiteY21" fmla="*/ 907256 h 1204912"/>
                <a:gd name="connsiteX22" fmla="*/ 1440656 w 1452562"/>
                <a:gd name="connsiteY22" fmla="*/ 959643 h 1204912"/>
                <a:gd name="connsiteX23" fmla="*/ 1450181 w 1452562"/>
                <a:gd name="connsiteY23" fmla="*/ 1007268 h 1204912"/>
                <a:gd name="connsiteX24" fmla="*/ 1452562 w 1452562"/>
                <a:gd name="connsiteY24" fmla="*/ 1047750 h 1204912"/>
                <a:gd name="connsiteX25" fmla="*/ 1447800 w 1452562"/>
                <a:gd name="connsiteY25" fmla="*/ 1092993 h 1204912"/>
                <a:gd name="connsiteX26" fmla="*/ 1433512 w 1452562"/>
                <a:gd name="connsiteY26" fmla="*/ 1138237 h 1204912"/>
                <a:gd name="connsiteX27" fmla="*/ 1412081 w 1452562"/>
                <a:gd name="connsiteY27" fmla="*/ 1171575 h 1204912"/>
                <a:gd name="connsiteX28" fmla="*/ 1371600 w 1452562"/>
                <a:gd name="connsiteY28" fmla="*/ 1195387 h 1204912"/>
                <a:gd name="connsiteX29" fmla="*/ 1338262 w 1452562"/>
                <a:gd name="connsiteY29" fmla="*/ 1202531 h 1204912"/>
                <a:gd name="connsiteX30" fmla="*/ 1302543 w 1452562"/>
                <a:gd name="connsiteY30" fmla="*/ 1204912 h 1204912"/>
                <a:gd name="connsiteX31" fmla="*/ 1266825 w 1452562"/>
                <a:gd name="connsiteY31" fmla="*/ 1197768 h 1204912"/>
                <a:gd name="connsiteX32" fmla="*/ 1233487 w 1452562"/>
                <a:gd name="connsiteY32" fmla="*/ 1181100 h 1204912"/>
                <a:gd name="connsiteX33" fmla="*/ 1197768 w 1452562"/>
                <a:gd name="connsiteY33" fmla="*/ 1143000 h 1204912"/>
                <a:gd name="connsiteX34" fmla="*/ 1112043 w 1452562"/>
                <a:gd name="connsiteY34" fmla="*/ 1031081 h 1204912"/>
                <a:gd name="connsiteX35" fmla="*/ 983456 w 1452562"/>
                <a:gd name="connsiteY35" fmla="*/ 878681 h 1204912"/>
                <a:gd name="connsiteX36" fmla="*/ 847725 w 1452562"/>
                <a:gd name="connsiteY36" fmla="*/ 742950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52562" h="1204912">
                  <a:moveTo>
                    <a:pt x="847725" y="742950"/>
                  </a:moveTo>
                  <a:lnTo>
                    <a:pt x="681037" y="585787"/>
                  </a:lnTo>
                  <a:lnTo>
                    <a:pt x="488156" y="421481"/>
                  </a:lnTo>
                  <a:lnTo>
                    <a:pt x="304800" y="280987"/>
                  </a:lnTo>
                  <a:lnTo>
                    <a:pt x="76200" y="111918"/>
                  </a:lnTo>
                  <a:lnTo>
                    <a:pt x="23812" y="73818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4762" y="9525"/>
                  </a:lnTo>
                  <a:lnTo>
                    <a:pt x="19050" y="0"/>
                  </a:lnTo>
                  <a:lnTo>
                    <a:pt x="33337" y="2381"/>
                  </a:lnTo>
                  <a:lnTo>
                    <a:pt x="92868" y="26193"/>
                  </a:lnTo>
                  <a:lnTo>
                    <a:pt x="242887" y="97631"/>
                  </a:lnTo>
                  <a:lnTo>
                    <a:pt x="428625" y="185737"/>
                  </a:lnTo>
                  <a:lnTo>
                    <a:pt x="592931" y="264318"/>
                  </a:lnTo>
                  <a:lnTo>
                    <a:pt x="769143" y="352425"/>
                  </a:lnTo>
                  <a:lnTo>
                    <a:pt x="1004887" y="478631"/>
                  </a:lnTo>
                  <a:lnTo>
                    <a:pt x="1204912" y="597693"/>
                  </a:lnTo>
                  <a:lnTo>
                    <a:pt x="1235868" y="631031"/>
                  </a:lnTo>
                  <a:lnTo>
                    <a:pt x="1340643" y="783431"/>
                  </a:lnTo>
                  <a:lnTo>
                    <a:pt x="1416843" y="907256"/>
                  </a:lnTo>
                  <a:lnTo>
                    <a:pt x="1440656" y="959643"/>
                  </a:lnTo>
                  <a:lnTo>
                    <a:pt x="1450181" y="1007268"/>
                  </a:lnTo>
                  <a:lnTo>
                    <a:pt x="1452562" y="1047750"/>
                  </a:lnTo>
                  <a:lnTo>
                    <a:pt x="1447800" y="1092993"/>
                  </a:lnTo>
                  <a:lnTo>
                    <a:pt x="1433512" y="1138237"/>
                  </a:lnTo>
                  <a:lnTo>
                    <a:pt x="1412081" y="1171575"/>
                  </a:lnTo>
                  <a:lnTo>
                    <a:pt x="1371600" y="1195387"/>
                  </a:lnTo>
                  <a:lnTo>
                    <a:pt x="1338262" y="1202531"/>
                  </a:lnTo>
                  <a:lnTo>
                    <a:pt x="1302543" y="1204912"/>
                  </a:lnTo>
                  <a:lnTo>
                    <a:pt x="1266825" y="1197768"/>
                  </a:lnTo>
                  <a:lnTo>
                    <a:pt x="1233487" y="1181100"/>
                  </a:lnTo>
                  <a:lnTo>
                    <a:pt x="1197768" y="1143000"/>
                  </a:lnTo>
                  <a:lnTo>
                    <a:pt x="1112043" y="1031081"/>
                  </a:lnTo>
                  <a:lnTo>
                    <a:pt x="983456" y="878681"/>
                  </a:lnTo>
                  <a:lnTo>
                    <a:pt x="847725" y="742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7">
              <a:extLst>
                <a:ext uri="{FF2B5EF4-FFF2-40B4-BE49-F238E27FC236}">
                  <a16:creationId xmlns:a16="http://schemas.microsoft.com/office/drawing/2014/main" id="{BD5113D2-FE97-48EA-9069-D956ADF230E6}"/>
                </a:ext>
              </a:extLst>
            </p:cNvPr>
            <p:cNvSpPr/>
            <p:nvPr/>
          </p:nvSpPr>
          <p:spPr>
            <a:xfrm rot="16200000">
              <a:off x="3180560" y="3147220"/>
              <a:ext cx="2022475" cy="595312"/>
            </a:xfrm>
            <a:custGeom>
              <a:avLst/>
              <a:gdLst>
                <a:gd name="connsiteX0" fmla="*/ 950119 w 2021681"/>
                <a:gd name="connsiteY0" fmla="*/ 321469 h 595313"/>
                <a:gd name="connsiteX1" fmla="*/ 1297781 w 2021681"/>
                <a:gd name="connsiteY1" fmla="*/ 278606 h 595313"/>
                <a:gd name="connsiteX2" fmla="*/ 1593056 w 2021681"/>
                <a:gd name="connsiteY2" fmla="*/ 242888 h 595313"/>
                <a:gd name="connsiteX3" fmla="*/ 1740694 w 2021681"/>
                <a:gd name="connsiteY3" fmla="*/ 219075 h 595313"/>
                <a:gd name="connsiteX4" fmla="*/ 1762125 w 2021681"/>
                <a:gd name="connsiteY4" fmla="*/ 209550 h 595313"/>
                <a:gd name="connsiteX5" fmla="*/ 1793081 w 2021681"/>
                <a:gd name="connsiteY5" fmla="*/ 185738 h 595313"/>
                <a:gd name="connsiteX6" fmla="*/ 1850231 w 2021681"/>
                <a:gd name="connsiteY6" fmla="*/ 130969 h 595313"/>
                <a:gd name="connsiteX7" fmla="*/ 1905000 w 2021681"/>
                <a:gd name="connsiteY7" fmla="*/ 64294 h 595313"/>
                <a:gd name="connsiteX8" fmla="*/ 1926431 w 2021681"/>
                <a:gd name="connsiteY8" fmla="*/ 40481 h 595313"/>
                <a:gd name="connsiteX9" fmla="*/ 1952625 w 2021681"/>
                <a:gd name="connsiteY9" fmla="*/ 19050 h 595313"/>
                <a:gd name="connsiteX10" fmla="*/ 1981200 w 2021681"/>
                <a:gd name="connsiteY10" fmla="*/ 4763 h 595313"/>
                <a:gd name="connsiteX11" fmla="*/ 1993106 w 2021681"/>
                <a:gd name="connsiteY11" fmla="*/ 0 h 595313"/>
                <a:gd name="connsiteX12" fmla="*/ 2007394 w 2021681"/>
                <a:gd name="connsiteY12" fmla="*/ 0 h 595313"/>
                <a:gd name="connsiteX13" fmla="*/ 2019300 w 2021681"/>
                <a:gd name="connsiteY13" fmla="*/ 7144 h 595313"/>
                <a:gd name="connsiteX14" fmla="*/ 2021681 w 2021681"/>
                <a:gd name="connsiteY14" fmla="*/ 23813 h 595313"/>
                <a:gd name="connsiteX15" fmla="*/ 2002631 w 2021681"/>
                <a:gd name="connsiteY15" fmla="*/ 102394 h 595313"/>
                <a:gd name="connsiteX16" fmla="*/ 1959769 w 2021681"/>
                <a:gd name="connsiteY16" fmla="*/ 323850 h 595313"/>
                <a:gd name="connsiteX17" fmla="*/ 1895475 w 2021681"/>
                <a:gd name="connsiteY17" fmla="*/ 383381 h 595313"/>
                <a:gd name="connsiteX18" fmla="*/ 1833562 w 2021681"/>
                <a:gd name="connsiteY18" fmla="*/ 404813 h 595313"/>
                <a:gd name="connsiteX19" fmla="*/ 1771650 w 2021681"/>
                <a:gd name="connsiteY19" fmla="*/ 419100 h 595313"/>
                <a:gd name="connsiteX20" fmla="*/ 1662112 w 2021681"/>
                <a:gd name="connsiteY20" fmla="*/ 438150 h 595313"/>
                <a:gd name="connsiteX21" fmla="*/ 1500187 w 2021681"/>
                <a:gd name="connsiteY21" fmla="*/ 454819 h 595313"/>
                <a:gd name="connsiteX22" fmla="*/ 1376362 w 2021681"/>
                <a:gd name="connsiteY22" fmla="*/ 473869 h 595313"/>
                <a:gd name="connsiteX23" fmla="*/ 790575 w 2021681"/>
                <a:gd name="connsiteY23" fmla="*/ 523875 h 595313"/>
                <a:gd name="connsiteX24" fmla="*/ 671512 w 2021681"/>
                <a:gd name="connsiteY24" fmla="*/ 542925 h 595313"/>
                <a:gd name="connsiteX25" fmla="*/ 14287 w 2021681"/>
                <a:gd name="connsiteY25" fmla="*/ 595313 h 595313"/>
                <a:gd name="connsiteX26" fmla="*/ 0 w 2021681"/>
                <a:gd name="connsiteY26" fmla="*/ 392906 h 595313"/>
                <a:gd name="connsiteX27" fmla="*/ 338137 w 2021681"/>
                <a:gd name="connsiteY27" fmla="*/ 373856 h 595313"/>
                <a:gd name="connsiteX28" fmla="*/ 666750 w 2021681"/>
                <a:gd name="connsiteY28" fmla="*/ 350044 h 595313"/>
                <a:gd name="connsiteX29" fmla="*/ 950119 w 2021681"/>
                <a:gd name="connsiteY29" fmla="*/ 321469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95313">
                  <a:moveTo>
                    <a:pt x="950119" y="321469"/>
                  </a:moveTo>
                  <a:lnTo>
                    <a:pt x="1297781" y="278606"/>
                  </a:lnTo>
                  <a:lnTo>
                    <a:pt x="1593056" y="242888"/>
                  </a:lnTo>
                  <a:lnTo>
                    <a:pt x="1740694" y="219075"/>
                  </a:lnTo>
                  <a:lnTo>
                    <a:pt x="1762125" y="209550"/>
                  </a:lnTo>
                  <a:lnTo>
                    <a:pt x="1793081" y="185738"/>
                  </a:lnTo>
                  <a:lnTo>
                    <a:pt x="1850231" y="130969"/>
                  </a:lnTo>
                  <a:lnTo>
                    <a:pt x="1905000" y="64294"/>
                  </a:lnTo>
                  <a:lnTo>
                    <a:pt x="1926431" y="40481"/>
                  </a:lnTo>
                  <a:lnTo>
                    <a:pt x="1952625" y="19050"/>
                  </a:lnTo>
                  <a:lnTo>
                    <a:pt x="1981200" y="4763"/>
                  </a:lnTo>
                  <a:lnTo>
                    <a:pt x="1993106" y="0"/>
                  </a:lnTo>
                  <a:lnTo>
                    <a:pt x="2007394" y="0"/>
                  </a:lnTo>
                  <a:lnTo>
                    <a:pt x="2019300" y="7144"/>
                  </a:lnTo>
                  <a:lnTo>
                    <a:pt x="2021681" y="23813"/>
                  </a:lnTo>
                  <a:lnTo>
                    <a:pt x="2002631" y="102394"/>
                  </a:lnTo>
                  <a:lnTo>
                    <a:pt x="1959769" y="323850"/>
                  </a:lnTo>
                  <a:lnTo>
                    <a:pt x="1895475" y="383381"/>
                  </a:lnTo>
                  <a:lnTo>
                    <a:pt x="1833562" y="404813"/>
                  </a:lnTo>
                  <a:lnTo>
                    <a:pt x="1771650" y="419100"/>
                  </a:lnTo>
                  <a:lnTo>
                    <a:pt x="1662112" y="438150"/>
                  </a:lnTo>
                  <a:lnTo>
                    <a:pt x="1500187" y="454819"/>
                  </a:lnTo>
                  <a:lnTo>
                    <a:pt x="1376362" y="473869"/>
                  </a:lnTo>
                  <a:lnTo>
                    <a:pt x="790575" y="523875"/>
                  </a:lnTo>
                  <a:lnTo>
                    <a:pt x="671512" y="542925"/>
                  </a:lnTo>
                  <a:lnTo>
                    <a:pt x="14287" y="595313"/>
                  </a:lnTo>
                  <a:lnTo>
                    <a:pt x="0" y="392906"/>
                  </a:lnTo>
                  <a:lnTo>
                    <a:pt x="338137" y="373856"/>
                  </a:lnTo>
                  <a:lnTo>
                    <a:pt x="666750" y="350044"/>
                  </a:lnTo>
                  <a:lnTo>
                    <a:pt x="950119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7">
              <a:extLst>
                <a:ext uri="{FF2B5EF4-FFF2-40B4-BE49-F238E27FC236}">
                  <a16:creationId xmlns:a16="http://schemas.microsoft.com/office/drawing/2014/main" id="{B7B07565-F31D-4ADC-BE35-8D8F191C250F}"/>
                </a:ext>
              </a:extLst>
            </p:cNvPr>
            <p:cNvSpPr/>
            <p:nvPr/>
          </p:nvSpPr>
          <p:spPr>
            <a:xfrm>
              <a:off x="4278316" y="2819400"/>
              <a:ext cx="781050" cy="280988"/>
            </a:xfrm>
            <a:custGeom>
              <a:avLst/>
              <a:gdLst>
                <a:gd name="connsiteX0" fmla="*/ 326232 w 781050"/>
                <a:gd name="connsiteY0" fmla="*/ 257175 h 280988"/>
                <a:gd name="connsiteX1" fmla="*/ 30957 w 781050"/>
                <a:gd name="connsiteY1" fmla="*/ 280988 h 280988"/>
                <a:gd name="connsiteX2" fmla="*/ 0 w 781050"/>
                <a:gd name="connsiteY2" fmla="*/ 121444 h 280988"/>
                <a:gd name="connsiteX3" fmla="*/ 119063 w 781050"/>
                <a:gd name="connsiteY3" fmla="*/ 114300 h 280988"/>
                <a:gd name="connsiteX4" fmla="*/ 195263 w 781050"/>
                <a:gd name="connsiteY4" fmla="*/ 107156 h 280988"/>
                <a:gd name="connsiteX5" fmla="*/ 238125 w 781050"/>
                <a:gd name="connsiteY5" fmla="*/ 102394 h 280988"/>
                <a:gd name="connsiteX6" fmla="*/ 273844 w 781050"/>
                <a:gd name="connsiteY6" fmla="*/ 95250 h 280988"/>
                <a:gd name="connsiteX7" fmla="*/ 338138 w 781050"/>
                <a:gd name="connsiteY7" fmla="*/ 78581 h 280988"/>
                <a:gd name="connsiteX8" fmla="*/ 407194 w 781050"/>
                <a:gd name="connsiteY8" fmla="*/ 52388 h 280988"/>
                <a:gd name="connsiteX9" fmla="*/ 504825 w 781050"/>
                <a:gd name="connsiteY9" fmla="*/ 23813 h 280988"/>
                <a:gd name="connsiteX10" fmla="*/ 571500 w 781050"/>
                <a:gd name="connsiteY10" fmla="*/ 9525 h 280988"/>
                <a:gd name="connsiteX11" fmla="*/ 626269 w 781050"/>
                <a:gd name="connsiteY11" fmla="*/ 0 h 280988"/>
                <a:gd name="connsiteX12" fmla="*/ 671513 w 781050"/>
                <a:gd name="connsiteY12" fmla="*/ 0 h 280988"/>
                <a:gd name="connsiteX13" fmla="*/ 700088 w 781050"/>
                <a:gd name="connsiteY13" fmla="*/ 2381 h 280988"/>
                <a:gd name="connsiteX14" fmla="*/ 719138 w 781050"/>
                <a:gd name="connsiteY14" fmla="*/ 9525 h 280988"/>
                <a:gd name="connsiteX15" fmla="*/ 745332 w 781050"/>
                <a:gd name="connsiteY15" fmla="*/ 23813 h 280988"/>
                <a:gd name="connsiteX16" fmla="*/ 764382 w 781050"/>
                <a:gd name="connsiteY16" fmla="*/ 38100 h 280988"/>
                <a:gd name="connsiteX17" fmla="*/ 773907 w 781050"/>
                <a:gd name="connsiteY17" fmla="*/ 52388 h 280988"/>
                <a:gd name="connsiteX18" fmla="*/ 781050 w 781050"/>
                <a:gd name="connsiteY18" fmla="*/ 73819 h 280988"/>
                <a:gd name="connsiteX19" fmla="*/ 781050 w 781050"/>
                <a:gd name="connsiteY19" fmla="*/ 104775 h 280988"/>
                <a:gd name="connsiteX20" fmla="*/ 773907 w 781050"/>
                <a:gd name="connsiteY20" fmla="*/ 135731 h 280988"/>
                <a:gd name="connsiteX21" fmla="*/ 752475 w 781050"/>
                <a:gd name="connsiteY21" fmla="*/ 159544 h 280988"/>
                <a:gd name="connsiteX22" fmla="*/ 697707 w 781050"/>
                <a:gd name="connsiteY22" fmla="*/ 180975 h 280988"/>
                <a:gd name="connsiteX23" fmla="*/ 557213 w 781050"/>
                <a:gd name="connsiteY23" fmla="*/ 214313 h 280988"/>
                <a:gd name="connsiteX24" fmla="*/ 326232 w 781050"/>
                <a:gd name="connsiteY24" fmla="*/ 257175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81050" h="280988">
                  <a:moveTo>
                    <a:pt x="326232" y="257175"/>
                  </a:moveTo>
                  <a:lnTo>
                    <a:pt x="30957" y="280988"/>
                  </a:lnTo>
                  <a:lnTo>
                    <a:pt x="0" y="121444"/>
                  </a:lnTo>
                  <a:lnTo>
                    <a:pt x="119063" y="114300"/>
                  </a:lnTo>
                  <a:lnTo>
                    <a:pt x="195263" y="107156"/>
                  </a:lnTo>
                  <a:lnTo>
                    <a:pt x="238125" y="102394"/>
                  </a:lnTo>
                  <a:lnTo>
                    <a:pt x="273844" y="95250"/>
                  </a:lnTo>
                  <a:lnTo>
                    <a:pt x="338138" y="78581"/>
                  </a:lnTo>
                  <a:lnTo>
                    <a:pt x="407194" y="52388"/>
                  </a:lnTo>
                  <a:lnTo>
                    <a:pt x="504825" y="23813"/>
                  </a:lnTo>
                  <a:lnTo>
                    <a:pt x="571500" y="9525"/>
                  </a:lnTo>
                  <a:lnTo>
                    <a:pt x="626269" y="0"/>
                  </a:lnTo>
                  <a:lnTo>
                    <a:pt x="671513" y="0"/>
                  </a:lnTo>
                  <a:lnTo>
                    <a:pt x="700088" y="2381"/>
                  </a:lnTo>
                  <a:lnTo>
                    <a:pt x="719138" y="9525"/>
                  </a:lnTo>
                  <a:lnTo>
                    <a:pt x="745332" y="23813"/>
                  </a:lnTo>
                  <a:lnTo>
                    <a:pt x="764382" y="38100"/>
                  </a:lnTo>
                  <a:lnTo>
                    <a:pt x="773907" y="52388"/>
                  </a:lnTo>
                  <a:lnTo>
                    <a:pt x="781050" y="73819"/>
                  </a:lnTo>
                  <a:lnTo>
                    <a:pt x="781050" y="104775"/>
                  </a:lnTo>
                  <a:lnTo>
                    <a:pt x="773907" y="135731"/>
                  </a:lnTo>
                  <a:lnTo>
                    <a:pt x="752475" y="159544"/>
                  </a:lnTo>
                  <a:lnTo>
                    <a:pt x="697707" y="180975"/>
                  </a:lnTo>
                  <a:lnTo>
                    <a:pt x="557213" y="214313"/>
                  </a:lnTo>
                  <a:lnTo>
                    <a:pt x="326232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">
              <a:extLst>
                <a:ext uri="{FF2B5EF4-FFF2-40B4-BE49-F238E27FC236}">
                  <a16:creationId xmlns:a16="http://schemas.microsoft.com/office/drawing/2014/main" id="{13D98211-2AAE-4BE1-8BCC-41AD121F41F6}"/>
                </a:ext>
              </a:extLst>
            </p:cNvPr>
            <p:cNvSpPr/>
            <p:nvPr/>
          </p:nvSpPr>
          <p:spPr>
            <a:xfrm>
              <a:off x="4338641" y="3535364"/>
              <a:ext cx="720725" cy="274637"/>
            </a:xfrm>
            <a:custGeom>
              <a:avLst/>
              <a:gdLst>
                <a:gd name="connsiteX0" fmla="*/ 538162 w 721518"/>
                <a:gd name="connsiteY0" fmla="*/ 230982 h 273844"/>
                <a:gd name="connsiteX1" fmla="*/ 409575 w 721518"/>
                <a:gd name="connsiteY1" fmla="*/ 261938 h 273844"/>
                <a:gd name="connsiteX2" fmla="*/ 369093 w 721518"/>
                <a:gd name="connsiteY2" fmla="*/ 269082 h 273844"/>
                <a:gd name="connsiteX3" fmla="*/ 321468 w 721518"/>
                <a:gd name="connsiteY3" fmla="*/ 273844 h 273844"/>
                <a:gd name="connsiteX4" fmla="*/ 261937 w 721518"/>
                <a:gd name="connsiteY4" fmla="*/ 273844 h 273844"/>
                <a:gd name="connsiteX5" fmla="*/ 209550 w 721518"/>
                <a:gd name="connsiteY5" fmla="*/ 266700 h 273844"/>
                <a:gd name="connsiteX6" fmla="*/ 11906 w 721518"/>
                <a:gd name="connsiteY6" fmla="*/ 238125 h 273844"/>
                <a:gd name="connsiteX7" fmla="*/ 0 w 721518"/>
                <a:gd name="connsiteY7" fmla="*/ 121444 h 273844"/>
                <a:gd name="connsiteX8" fmla="*/ 176212 w 721518"/>
                <a:gd name="connsiteY8" fmla="*/ 100013 h 273844"/>
                <a:gd name="connsiteX9" fmla="*/ 414337 w 721518"/>
                <a:gd name="connsiteY9" fmla="*/ 61913 h 273844"/>
                <a:gd name="connsiteX10" fmla="*/ 478631 w 721518"/>
                <a:gd name="connsiteY10" fmla="*/ 40482 h 273844"/>
                <a:gd name="connsiteX11" fmla="*/ 550068 w 721518"/>
                <a:gd name="connsiteY11" fmla="*/ 14288 h 273844"/>
                <a:gd name="connsiteX12" fmla="*/ 611981 w 721518"/>
                <a:gd name="connsiteY12" fmla="*/ 0 h 273844"/>
                <a:gd name="connsiteX13" fmla="*/ 650081 w 721518"/>
                <a:gd name="connsiteY13" fmla="*/ 2382 h 273844"/>
                <a:gd name="connsiteX14" fmla="*/ 671512 w 721518"/>
                <a:gd name="connsiteY14" fmla="*/ 9525 h 273844"/>
                <a:gd name="connsiteX15" fmla="*/ 695325 w 721518"/>
                <a:gd name="connsiteY15" fmla="*/ 26194 h 273844"/>
                <a:gd name="connsiteX16" fmla="*/ 711993 w 721518"/>
                <a:gd name="connsiteY16" fmla="*/ 50007 h 273844"/>
                <a:gd name="connsiteX17" fmla="*/ 719137 w 721518"/>
                <a:gd name="connsiteY17" fmla="*/ 85725 h 273844"/>
                <a:gd name="connsiteX18" fmla="*/ 721518 w 721518"/>
                <a:gd name="connsiteY18" fmla="*/ 121444 h 273844"/>
                <a:gd name="connsiteX19" fmla="*/ 716756 w 721518"/>
                <a:gd name="connsiteY19" fmla="*/ 145257 h 273844"/>
                <a:gd name="connsiteX20" fmla="*/ 702468 w 721518"/>
                <a:gd name="connsiteY20" fmla="*/ 169069 h 273844"/>
                <a:gd name="connsiteX21" fmla="*/ 669131 w 721518"/>
                <a:gd name="connsiteY21" fmla="*/ 188119 h 273844"/>
                <a:gd name="connsiteX22" fmla="*/ 538162 w 721518"/>
                <a:gd name="connsiteY22" fmla="*/ 230982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518" h="273844">
                  <a:moveTo>
                    <a:pt x="538162" y="230982"/>
                  </a:moveTo>
                  <a:lnTo>
                    <a:pt x="409575" y="261938"/>
                  </a:lnTo>
                  <a:lnTo>
                    <a:pt x="369093" y="269082"/>
                  </a:lnTo>
                  <a:lnTo>
                    <a:pt x="321468" y="273844"/>
                  </a:lnTo>
                  <a:lnTo>
                    <a:pt x="261937" y="273844"/>
                  </a:lnTo>
                  <a:lnTo>
                    <a:pt x="209550" y="266700"/>
                  </a:lnTo>
                  <a:lnTo>
                    <a:pt x="11906" y="238125"/>
                  </a:lnTo>
                  <a:lnTo>
                    <a:pt x="0" y="121444"/>
                  </a:lnTo>
                  <a:lnTo>
                    <a:pt x="176212" y="100013"/>
                  </a:lnTo>
                  <a:lnTo>
                    <a:pt x="414337" y="61913"/>
                  </a:lnTo>
                  <a:lnTo>
                    <a:pt x="478631" y="40482"/>
                  </a:lnTo>
                  <a:lnTo>
                    <a:pt x="550068" y="14288"/>
                  </a:lnTo>
                  <a:lnTo>
                    <a:pt x="611981" y="0"/>
                  </a:lnTo>
                  <a:lnTo>
                    <a:pt x="650081" y="2382"/>
                  </a:lnTo>
                  <a:lnTo>
                    <a:pt x="671512" y="9525"/>
                  </a:lnTo>
                  <a:lnTo>
                    <a:pt x="695325" y="26194"/>
                  </a:lnTo>
                  <a:lnTo>
                    <a:pt x="711993" y="50007"/>
                  </a:lnTo>
                  <a:lnTo>
                    <a:pt x="719137" y="85725"/>
                  </a:lnTo>
                  <a:lnTo>
                    <a:pt x="721518" y="121444"/>
                  </a:lnTo>
                  <a:lnTo>
                    <a:pt x="716756" y="145257"/>
                  </a:lnTo>
                  <a:lnTo>
                    <a:pt x="702468" y="169069"/>
                  </a:lnTo>
                  <a:lnTo>
                    <a:pt x="669131" y="188119"/>
                  </a:lnTo>
                  <a:lnTo>
                    <a:pt x="538162" y="230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B43968AB-1A15-4E8D-9DB6-2E82944A71BE}"/>
                </a:ext>
              </a:extLst>
            </p:cNvPr>
            <p:cNvSpPr/>
            <p:nvPr/>
          </p:nvSpPr>
          <p:spPr>
            <a:xfrm rot="16200000">
              <a:off x="3883821" y="2831307"/>
              <a:ext cx="2643188" cy="434975"/>
            </a:xfrm>
            <a:custGeom>
              <a:avLst/>
              <a:gdLst>
                <a:gd name="connsiteX0" fmla="*/ 881062 w 2643187"/>
                <a:gd name="connsiteY0" fmla="*/ 431006 h 435769"/>
                <a:gd name="connsiteX1" fmla="*/ 21431 w 2643187"/>
                <a:gd name="connsiteY1" fmla="*/ 435769 h 435769"/>
                <a:gd name="connsiteX2" fmla="*/ 0 w 2643187"/>
                <a:gd name="connsiteY2" fmla="*/ 233362 h 435769"/>
                <a:gd name="connsiteX3" fmla="*/ 411956 w 2643187"/>
                <a:gd name="connsiteY3" fmla="*/ 228600 h 435769"/>
                <a:gd name="connsiteX4" fmla="*/ 1081087 w 2643187"/>
                <a:gd name="connsiteY4" fmla="*/ 221456 h 435769"/>
                <a:gd name="connsiteX5" fmla="*/ 1602581 w 2643187"/>
                <a:gd name="connsiteY5" fmla="*/ 207169 h 435769"/>
                <a:gd name="connsiteX6" fmla="*/ 2071687 w 2643187"/>
                <a:gd name="connsiteY6" fmla="*/ 192881 h 435769"/>
                <a:gd name="connsiteX7" fmla="*/ 2264569 w 2643187"/>
                <a:gd name="connsiteY7" fmla="*/ 185737 h 435769"/>
                <a:gd name="connsiteX8" fmla="*/ 2309812 w 2643187"/>
                <a:gd name="connsiteY8" fmla="*/ 180975 h 435769"/>
                <a:gd name="connsiteX9" fmla="*/ 2381250 w 2643187"/>
                <a:gd name="connsiteY9" fmla="*/ 157162 h 435769"/>
                <a:gd name="connsiteX10" fmla="*/ 2428875 w 2643187"/>
                <a:gd name="connsiteY10" fmla="*/ 130969 h 435769"/>
                <a:gd name="connsiteX11" fmla="*/ 2493169 w 2643187"/>
                <a:gd name="connsiteY11" fmla="*/ 92869 h 435769"/>
                <a:gd name="connsiteX12" fmla="*/ 2538412 w 2643187"/>
                <a:gd name="connsiteY12" fmla="*/ 57150 h 435769"/>
                <a:gd name="connsiteX13" fmla="*/ 2578894 w 2643187"/>
                <a:gd name="connsiteY13" fmla="*/ 21431 h 435769"/>
                <a:gd name="connsiteX14" fmla="*/ 2600325 w 2643187"/>
                <a:gd name="connsiteY14" fmla="*/ 7144 h 435769"/>
                <a:gd name="connsiteX15" fmla="*/ 2616994 w 2643187"/>
                <a:gd name="connsiteY15" fmla="*/ 0 h 435769"/>
                <a:gd name="connsiteX16" fmla="*/ 2633662 w 2643187"/>
                <a:gd name="connsiteY16" fmla="*/ 2381 h 435769"/>
                <a:gd name="connsiteX17" fmla="*/ 2643187 w 2643187"/>
                <a:gd name="connsiteY17" fmla="*/ 9525 h 435769"/>
                <a:gd name="connsiteX18" fmla="*/ 2643187 w 2643187"/>
                <a:gd name="connsiteY18" fmla="*/ 23812 h 435769"/>
                <a:gd name="connsiteX19" fmla="*/ 2628900 w 2643187"/>
                <a:gd name="connsiteY19" fmla="*/ 90487 h 435769"/>
                <a:gd name="connsiteX20" fmla="*/ 2593181 w 2643187"/>
                <a:gd name="connsiteY20" fmla="*/ 228600 h 435769"/>
                <a:gd name="connsiteX21" fmla="*/ 2547937 w 2643187"/>
                <a:gd name="connsiteY21" fmla="*/ 381000 h 435769"/>
                <a:gd name="connsiteX22" fmla="*/ 2526506 w 2643187"/>
                <a:gd name="connsiteY22" fmla="*/ 426244 h 435769"/>
                <a:gd name="connsiteX23" fmla="*/ 2395537 w 2643187"/>
                <a:gd name="connsiteY23" fmla="*/ 409575 h 435769"/>
                <a:gd name="connsiteX24" fmla="*/ 2005012 w 2643187"/>
                <a:gd name="connsiteY24" fmla="*/ 409575 h 435769"/>
                <a:gd name="connsiteX25" fmla="*/ 1340644 w 2643187"/>
                <a:gd name="connsiteY25" fmla="*/ 433387 h 435769"/>
                <a:gd name="connsiteX26" fmla="*/ 881062 w 2643187"/>
                <a:gd name="connsiteY26" fmla="*/ 431006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43187" h="435769">
                  <a:moveTo>
                    <a:pt x="881062" y="431006"/>
                  </a:moveTo>
                  <a:lnTo>
                    <a:pt x="21431" y="435769"/>
                  </a:lnTo>
                  <a:lnTo>
                    <a:pt x="0" y="233362"/>
                  </a:lnTo>
                  <a:lnTo>
                    <a:pt x="411956" y="228600"/>
                  </a:lnTo>
                  <a:lnTo>
                    <a:pt x="1081087" y="221456"/>
                  </a:lnTo>
                  <a:lnTo>
                    <a:pt x="1602581" y="207169"/>
                  </a:lnTo>
                  <a:lnTo>
                    <a:pt x="2071687" y="192881"/>
                  </a:lnTo>
                  <a:lnTo>
                    <a:pt x="2264569" y="185737"/>
                  </a:lnTo>
                  <a:lnTo>
                    <a:pt x="2309812" y="180975"/>
                  </a:lnTo>
                  <a:lnTo>
                    <a:pt x="2381250" y="157162"/>
                  </a:lnTo>
                  <a:lnTo>
                    <a:pt x="2428875" y="130969"/>
                  </a:lnTo>
                  <a:lnTo>
                    <a:pt x="2493169" y="92869"/>
                  </a:lnTo>
                  <a:lnTo>
                    <a:pt x="2538412" y="57150"/>
                  </a:lnTo>
                  <a:lnTo>
                    <a:pt x="2578894" y="21431"/>
                  </a:lnTo>
                  <a:lnTo>
                    <a:pt x="2600325" y="7144"/>
                  </a:lnTo>
                  <a:lnTo>
                    <a:pt x="2616994" y="0"/>
                  </a:lnTo>
                  <a:lnTo>
                    <a:pt x="2633662" y="2381"/>
                  </a:lnTo>
                  <a:lnTo>
                    <a:pt x="2643187" y="9525"/>
                  </a:lnTo>
                  <a:lnTo>
                    <a:pt x="2643187" y="23812"/>
                  </a:lnTo>
                  <a:lnTo>
                    <a:pt x="2628900" y="90487"/>
                  </a:lnTo>
                  <a:lnTo>
                    <a:pt x="2593181" y="228600"/>
                  </a:lnTo>
                  <a:lnTo>
                    <a:pt x="2547937" y="381000"/>
                  </a:lnTo>
                  <a:lnTo>
                    <a:pt x="2526506" y="426244"/>
                  </a:lnTo>
                  <a:lnTo>
                    <a:pt x="2395537" y="409575"/>
                  </a:lnTo>
                  <a:lnTo>
                    <a:pt x="2005012" y="409575"/>
                  </a:lnTo>
                  <a:lnTo>
                    <a:pt x="1340644" y="433387"/>
                  </a:lnTo>
                  <a:lnTo>
                    <a:pt x="881062" y="431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0381AF47-521A-4A70-B20A-8D971D82E98C}"/>
                </a:ext>
              </a:extLst>
            </p:cNvPr>
            <p:cNvSpPr/>
            <p:nvPr/>
          </p:nvSpPr>
          <p:spPr>
            <a:xfrm rot="16200000">
              <a:off x="4748214" y="2109788"/>
              <a:ext cx="2700338" cy="1725613"/>
            </a:xfrm>
            <a:custGeom>
              <a:avLst/>
              <a:gdLst>
                <a:gd name="connsiteX0" fmla="*/ 1119187 w 2700337"/>
                <a:gd name="connsiteY0" fmla="*/ 1552575 h 1726406"/>
                <a:gd name="connsiteX1" fmla="*/ 369094 w 2700337"/>
                <a:gd name="connsiteY1" fmla="*/ 1516856 h 1726406"/>
                <a:gd name="connsiteX2" fmla="*/ 2381 w 2700337"/>
                <a:gd name="connsiteY2" fmla="*/ 1497806 h 1726406"/>
                <a:gd name="connsiteX3" fmla="*/ 0 w 2700337"/>
                <a:gd name="connsiteY3" fmla="*/ 1252537 h 1726406"/>
                <a:gd name="connsiteX4" fmla="*/ 383381 w 2700337"/>
                <a:gd name="connsiteY4" fmla="*/ 1266825 h 1726406"/>
                <a:gd name="connsiteX5" fmla="*/ 1042987 w 2700337"/>
                <a:gd name="connsiteY5" fmla="*/ 1295400 h 1726406"/>
                <a:gd name="connsiteX6" fmla="*/ 1454944 w 2700337"/>
                <a:gd name="connsiteY6" fmla="*/ 1312069 h 1726406"/>
                <a:gd name="connsiteX7" fmla="*/ 1902619 w 2700337"/>
                <a:gd name="connsiteY7" fmla="*/ 1331119 h 1726406"/>
                <a:gd name="connsiteX8" fmla="*/ 2307431 w 2700337"/>
                <a:gd name="connsiteY8" fmla="*/ 1347787 h 1726406"/>
                <a:gd name="connsiteX9" fmla="*/ 2347912 w 2700337"/>
                <a:gd name="connsiteY9" fmla="*/ 1345406 h 1726406"/>
                <a:gd name="connsiteX10" fmla="*/ 2381250 w 2700337"/>
                <a:gd name="connsiteY10" fmla="*/ 1335881 h 1726406"/>
                <a:gd name="connsiteX11" fmla="*/ 2409825 w 2700337"/>
                <a:gd name="connsiteY11" fmla="*/ 1321594 h 1726406"/>
                <a:gd name="connsiteX12" fmla="*/ 2436019 w 2700337"/>
                <a:gd name="connsiteY12" fmla="*/ 1297781 h 1726406"/>
                <a:gd name="connsiteX13" fmla="*/ 2452687 w 2700337"/>
                <a:gd name="connsiteY13" fmla="*/ 1264444 h 1726406"/>
                <a:gd name="connsiteX14" fmla="*/ 2459831 w 2700337"/>
                <a:gd name="connsiteY14" fmla="*/ 1231106 h 1726406"/>
                <a:gd name="connsiteX15" fmla="*/ 2462212 w 2700337"/>
                <a:gd name="connsiteY15" fmla="*/ 1169194 h 1726406"/>
                <a:gd name="connsiteX16" fmla="*/ 2428875 w 2700337"/>
                <a:gd name="connsiteY16" fmla="*/ 935831 h 1726406"/>
                <a:gd name="connsiteX17" fmla="*/ 2371725 w 2700337"/>
                <a:gd name="connsiteY17" fmla="*/ 516731 h 1726406"/>
                <a:gd name="connsiteX18" fmla="*/ 2312194 w 2700337"/>
                <a:gd name="connsiteY18" fmla="*/ 111919 h 1726406"/>
                <a:gd name="connsiteX19" fmla="*/ 2476500 w 2700337"/>
                <a:gd name="connsiteY19" fmla="*/ 0 h 1726406"/>
                <a:gd name="connsiteX20" fmla="*/ 2509837 w 2700337"/>
                <a:gd name="connsiteY20" fmla="*/ 211931 h 1726406"/>
                <a:gd name="connsiteX21" fmla="*/ 2540794 w 2700337"/>
                <a:gd name="connsiteY21" fmla="*/ 471487 h 1726406"/>
                <a:gd name="connsiteX22" fmla="*/ 2574131 w 2700337"/>
                <a:gd name="connsiteY22" fmla="*/ 738187 h 1726406"/>
                <a:gd name="connsiteX23" fmla="*/ 2605087 w 2700337"/>
                <a:gd name="connsiteY23" fmla="*/ 1002506 h 1726406"/>
                <a:gd name="connsiteX24" fmla="*/ 2636044 w 2700337"/>
                <a:gd name="connsiteY24" fmla="*/ 1228725 h 1726406"/>
                <a:gd name="connsiteX25" fmla="*/ 2647950 w 2700337"/>
                <a:gd name="connsiteY25" fmla="*/ 1264444 h 1726406"/>
                <a:gd name="connsiteX26" fmla="*/ 2690812 w 2700337"/>
                <a:gd name="connsiteY26" fmla="*/ 1335881 h 1726406"/>
                <a:gd name="connsiteX27" fmla="*/ 2700337 w 2700337"/>
                <a:gd name="connsiteY27" fmla="*/ 1357312 h 1726406"/>
                <a:gd name="connsiteX28" fmla="*/ 2695575 w 2700337"/>
                <a:gd name="connsiteY28" fmla="*/ 1378744 h 1726406"/>
                <a:gd name="connsiteX29" fmla="*/ 2647950 w 2700337"/>
                <a:gd name="connsiteY29" fmla="*/ 1485900 h 1726406"/>
                <a:gd name="connsiteX30" fmla="*/ 2557462 w 2700337"/>
                <a:gd name="connsiteY30" fmla="*/ 1633537 h 1726406"/>
                <a:gd name="connsiteX31" fmla="*/ 2505075 w 2700337"/>
                <a:gd name="connsiteY31" fmla="*/ 1709737 h 1726406"/>
                <a:gd name="connsiteX32" fmla="*/ 2490787 w 2700337"/>
                <a:gd name="connsiteY32" fmla="*/ 1724025 h 1726406"/>
                <a:gd name="connsiteX33" fmla="*/ 2474119 w 2700337"/>
                <a:gd name="connsiteY33" fmla="*/ 1726406 h 1726406"/>
                <a:gd name="connsiteX34" fmla="*/ 2447925 w 2700337"/>
                <a:gd name="connsiteY34" fmla="*/ 1721644 h 1726406"/>
                <a:gd name="connsiteX35" fmla="*/ 2407444 w 2700337"/>
                <a:gd name="connsiteY35" fmla="*/ 1683544 h 1726406"/>
                <a:gd name="connsiteX36" fmla="*/ 2371725 w 2700337"/>
                <a:gd name="connsiteY36" fmla="*/ 1652587 h 1726406"/>
                <a:gd name="connsiteX37" fmla="*/ 2340769 w 2700337"/>
                <a:gd name="connsiteY37" fmla="*/ 1631156 h 1726406"/>
                <a:gd name="connsiteX38" fmla="*/ 2312194 w 2700337"/>
                <a:gd name="connsiteY38" fmla="*/ 1619250 h 1726406"/>
                <a:gd name="connsiteX39" fmla="*/ 2257425 w 2700337"/>
                <a:gd name="connsiteY39" fmla="*/ 1612106 h 1726406"/>
                <a:gd name="connsiteX40" fmla="*/ 1912144 w 2700337"/>
                <a:gd name="connsiteY40" fmla="*/ 1593056 h 1726406"/>
                <a:gd name="connsiteX41" fmla="*/ 1119187 w 2700337"/>
                <a:gd name="connsiteY41" fmla="*/ 1552575 h 172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700337" h="1726406">
                  <a:moveTo>
                    <a:pt x="1119187" y="1552575"/>
                  </a:moveTo>
                  <a:lnTo>
                    <a:pt x="369094" y="1516856"/>
                  </a:lnTo>
                  <a:lnTo>
                    <a:pt x="2381" y="1497806"/>
                  </a:lnTo>
                  <a:cubicBezTo>
                    <a:pt x="1587" y="1416050"/>
                    <a:pt x="794" y="1334293"/>
                    <a:pt x="0" y="1252537"/>
                  </a:cubicBezTo>
                  <a:lnTo>
                    <a:pt x="383381" y="1266825"/>
                  </a:lnTo>
                  <a:lnTo>
                    <a:pt x="1042987" y="1295400"/>
                  </a:lnTo>
                  <a:lnTo>
                    <a:pt x="1454944" y="1312069"/>
                  </a:lnTo>
                  <a:lnTo>
                    <a:pt x="1902619" y="1331119"/>
                  </a:lnTo>
                  <a:lnTo>
                    <a:pt x="2307431" y="1347787"/>
                  </a:lnTo>
                  <a:lnTo>
                    <a:pt x="2347912" y="1345406"/>
                  </a:lnTo>
                  <a:lnTo>
                    <a:pt x="2381250" y="1335881"/>
                  </a:lnTo>
                  <a:lnTo>
                    <a:pt x="2409825" y="1321594"/>
                  </a:lnTo>
                  <a:lnTo>
                    <a:pt x="2436019" y="1297781"/>
                  </a:lnTo>
                  <a:lnTo>
                    <a:pt x="2452687" y="1264444"/>
                  </a:lnTo>
                  <a:lnTo>
                    <a:pt x="2459831" y="1231106"/>
                  </a:lnTo>
                  <a:cubicBezTo>
                    <a:pt x="2460625" y="1210469"/>
                    <a:pt x="2461418" y="1189831"/>
                    <a:pt x="2462212" y="1169194"/>
                  </a:cubicBezTo>
                  <a:lnTo>
                    <a:pt x="2428875" y="935831"/>
                  </a:lnTo>
                  <a:lnTo>
                    <a:pt x="2371725" y="516731"/>
                  </a:lnTo>
                  <a:lnTo>
                    <a:pt x="2312194" y="111919"/>
                  </a:lnTo>
                  <a:lnTo>
                    <a:pt x="2476500" y="0"/>
                  </a:lnTo>
                  <a:lnTo>
                    <a:pt x="2509837" y="211931"/>
                  </a:lnTo>
                  <a:lnTo>
                    <a:pt x="2540794" y="471487"/>
                  </a:lnTo>
                  <a:lnTo>
                    <a:pt x="2574131" y="738187"/>
                  </a:lnTo>
                  <a:lnTo>
                    <a:pt x="2605087" y="1002506"/>
                  </a:lnTo>
                  <a:lnTo>
                    <a:pt x="2636044" y="1228725"/>
                  </a:lnTo>
                  <a:lnTo>
                    <a:pt x="2647950" y="1264444"/>
                  </a:lnTo>
                  <a:lnTo>
                    <a:pt x="2690812" y="1335881"/>
                  </a:lnTo>
                  <a:lnTo>
                    <a:pt x="2700337" y="1357312"/>
                  </a:lnTo>
                  <a:lnTo>
                    <a:pt x="2695575" y="1378744"/>
                  </a:lnTo>
                  <a:lnTo>
                    <a:pt x="2647950" y="1485900"/>
                  </a:lnTo>
                  <a:lnTo>
                    <a:pt x="2557462" y="1633537"/>
                  </a:lnTo>
                  <a:lnTo>
                    <a:pt x="2505075" y="1709737"/>
                  </a:lnTo>
                  <a:lnTo>
                    <a:pt x="2490787" y="1724025"/>
                  </a:lnTo>
                  <a:lnTo>
                    <a:pt x="2474119" y="1726406"/>
                  </a:lnTo>
                  <a:lnTo>
                    <a:pt x="2447925" y="1721644"/>
                  </a:lnTo>
                  <a:lnTo>
                    <a:pt x="2407444" y="1683544"/>
                  </a:lnTo>
                  <a:lnTo>
                    <a:pt x="2371725" y="1652587"/>
                  </a:lnTo>
                  <a:lnTo>
                    <a:pt x="2340769" y="1631156"/>
                  </a:lnTo>
                  <a:lnTo>
                    <a:pt x="2312194" y="1619250"/>
                  </a:lnTo>
                  <a:lnTo>
                    <a:pt x="2257425" y="1612106"/>
                  </a:lnTo>
                  <a:lnTo>
                    <a:pt x="1912144" y="1593056"/>
                  </a:lnTo>
                  <a:lnTo>
                    <a:pt x="1119187" y="1552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9">
              <a:extLst>
                <a:ext uri="{FF2B5EF4-FFF2-40B4-BE49-F238E27FC236}">
                  <a16:creationId xmlns:a16="http://schemas.microsoft.com/office/drawing/2014/main" id="{72041905-017C-4C00-9A0A-91F216413C24}"/>
                </a:ext>
              </a:extLst>
            </p:cNvPr>
            <p:cNvSpPr/>
            <p:nvPr/>
          </p:nvSpPr>
          <p:spPr>
            <a:xfrm>
              <a:off x="5324476" y="2266951"/>
              <a:ext cx="1057275" cy="315913"/>
            </a:xfrm>
            <a:custGeom>
              <a:avLst/>
              <a:gdLst>
                <a:gd name="connsiteX0" fmla="*/ 681038 w 1057275"/>
                <a:gd name="connsiteY0" fmla="*/ 266700 h 316706"/>
                <a:gd name="connsiteX1" fmla="*/ 561975 w 1057275"/>
                <a:gd name="connsiteY1" fmla="*/ 292894 h 316706"/>
                <a:gd name="connsiteX2" fmla="*/ 473869 w 1057275"/>
                <a:gd name="connsiteY2" fmla="*/ 307181 h 316706"/>
                <a:gd name="connsiteX3" fmla="*/ 409575 w 1057275"/>
                <a:gd name="connsiteY3" fmla="*/ 314325 h 316706"/>
                <a:gd name="connsiteX4" fmla="*/ 357188 w 1057275"/>
                <a:gd name="connsiteY4" fmla="*/ 316706 h 316706"/>
                <a:gd name="connsiteX5" fmla="*/ 326231 w 1057275"/>
                <a:gd name="connsiteY5" fmla="*/ 314325 h 316706"/>
                <a:gd name="connsiteX6" fmla="*/ 302419 w 1057275"/>
                <a:gd name="connsiteY6" fmla="*/ 309563 h 316706"/>
                <a:gd name="connsiteX7" fmla="*/ 226219 w 1057275"/>
                <a:gd name="connsiteY7" fmla="*/ 280988 h 316706"/>
                <a:gd name="connsiteX8" fmla="*/ 145256 w 1057275"/>
                <a:gd name="connsiteY8" fmla="*/ 233363 h 316706"/>
                <a:gd name="connsiteX9" fmla="*/ 88106 w 1057275"/>
                <a:gd name="connsiteY9" fmla="*/ 197644 h 316706"/>
                <a:gd name="connsiteX10" fmla="*/ 54769 w 1057275"/>
                <a:gd name="connsiteY10" fmla="*/ 171450 h 316706"/>
                <a:gd name="connsiteX11" fmla="*/ 28575 w 1057275"/>
                <a:gd name="connsiteY11" fmla="*/ 150019 h 316706"/>
                <a:gd name="connsiteX12" fmla="*/ 7144 w 1057275"/>
                <a:gd name="connsiteY12" fmla="*/ 121444 h 316706"/>
                <a:gd name="connsiteX13" fmla="*/ 0 w 1057275"/>
                <a:gd name="connsiteY13" fmla="*/ 100013 h 316706"/>
                <a:gd name="connsiteX14" fmla="*/ 0 w 1057275"/>
                <a:gd name="connsiteY14" fmla="*/ 80963 h 316706"/>
                <a:gd name="connsiteX15" fmla="*/ 4763 w 1057275"/>
                <a:gd name="connsiteY15" fmla="*/ 61913 h 316706"/>
                <a:gd name="connsiteX16" fmla="*/ 33338 w 1057275"/>
                <a:gd name="connsiteY16" fmla="*/ 52388 h 316706"/>
                <a:gd name="connsiteX17" fmla="*/ 69056 w 1057275"/>
                <a:gd name="connsiteY17" fmla="*/ 64294 h 316706"/>
                <a:gd name="connsiteX18" fmla="*/ 104775 w 1057275"/>
                <a:gd name="connsiteY18" fmla="*/ 85725 h 316706"/>
                <a:gd name="connsiteX19" fmla="*/ 154781 w 1057275"/>
                <a:gd name="connsiteY19" fmla="*/ 102394 h 316706"/>
                <a:gd name="connsiteX20" fmla="*/ 216694 w 1057275"/>
                <a:gd name="connsiteY20" fmla="*/ 111919 h 316706"/>
                <a:gd name="connsiteX21" fmla="*/ 297656 w 1057275"/>
                <a:gd name="connsiteY21" fmla="*/ 114300 h 316706"/>
                <a:gd name="connsiteX22" fmla="*/ 378619 w 1057275"/>
                <a:gd name="connsiteY22" fmla="*/ 107156 h 316706"/>
                <a:gd name="connsiteX23" fmla="*/ 457200 w 1057275"/>
                <a:gd name="connsiteY23" fmla="*/ 100013 h 316706"/>
                <a:gd name="connsiteX24" fmla="*/ 561975 w 1057275"/>
                <a:gd name="connsiteY24" fmla="*/ 78581 h 316706"/>
                <a:gd name="connsiteX25" fmla="*/ 695325 w 1057275"/>
                <a:gd name="connsiteY25" fmla="*/ 42863 h 316706"/>
                <a:gd name="connsiteX26" fmla="*/ 795338 w 1057275"/>
                <a:gd name="connsiteY26" fmla="*/ 19050 h 316706"/>
                <a:gd name="connsiteX27" fmla="*/ 883444 w 1057275"/>
                <a:gd name="connsiteY27" fmla="*/ 0 h 316706"/>
                <a:gd name="connsiteX28" fmla="*/ 940594 w 1057275"/>
                <a:gd name="connsiteY28" fmla="*/ 2381 h 316706"/>
                <a:gd name="connsiteX29" fmla="*/ 985838 w 1057275"/>
                <a:gd name="connsiteY29" fmla="*/ 11906 h 316706"/>
                <a:gd name="connsiteX30" fmla="*/ 1014413 w 1057275"/>
                <a:gd name="connsiteY30" fmla="*/ 21431 h 316706"/>
                <a:gd name="connsiteX31" fmla="*/ 1033463 w 1057275"/>
                <a:gd name="connsiteY31" fmla="*/ 33338 h 316706"/>
                <a:gd name="connsiteX32" fmla="*/ 1045369 w 1057275"/>
                <a:gd name="connsiteY32" fmla="*/ 47625 h 316706"/>
                <a:gd name="connsiteX33" fmla="*/ 1054894 w 1057275"/>
                <a:gd name="connsiteY33" fmla="*/ 69056 h 316706"/>
                <a:gd name="connsiteX34" fmla="*/ 1057275 w 1057275"/>
                <a:gd name="connsiteY34" fmla="*/ 97631 h 316706"/>
                <a:gd name="connsiteX35" fmla="*/ 1045369 w 1057275"/>
                <a:gd name="connsiteY35" fmla="*/ 121444 h 316706"/>
                <a:gd name="connsiteX36" fmla="*/ 1019175 w 1057275"/>
                <a:gd name="connsiteY36" fmla="*/ 147638 h 316706"/>
                <a:gd name="connsiteX37" fmla="*/ 969169 w 1057275"/>
                <a:gd name="connsiteY37" fmla="*/ 180975 h 316706"/>
                <a:gd name="connsiteX38" fmla="*/ 852488 w 1057275"/>
                <a:gd name="connsiteY38" fmla="*/ 223838 h 316706"/>
                <a:gd name="connsiteX39" fmla="*/ 681038 w 1057275"/>
                <a:gd name="connsiteY39" fmla="*/ 266700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7275" h="316706">
                  <a:moveTo>
                    <a:pt x="681038" y="266700"/>
                  </a:moveTo>
                  <a:lnTo>
                    <a:pt x="561975" y="292894"/>
                  </a:lnTo>
                  <a:lnTo>
                    <a:pt x="473869" y="307181"/>
                  </a:lnTo>
                  <a:lnTo>
                    <a:pt x="409575" y="314325"/>
                  </a:lnTo>
                  <a:lnTo>
                    <a:pt x="357188" y="316706"/>
                  </a:lnTo>
                  <a:lnTo>
                    <a:pt x="326231" y="314325"/>
                  </a:lnTo>
                  <a:lnTo>
                    <a:pt x="302419" y="309563"/>
                  </a:lnTo>
                  <a:lnTo>
                    <a:pt x="226219" y="280988"/>
                  </a:lnTo>
                  <a:lnTo>
                    <a:pt x="145256" y="233363"/>
                  </a:lnTo>
                  <a:lnTo>
                    <a:pt x="88106" y="197644"/>
                  </a:lnTo>
                  <a:lnTo>
                    <a:pt x="54769" y="171450"/>
                  </a:lnTo>
                  <a:lnTo>
                    <a:pt x="28575" y="150019"/>
                  </a:lnTo>
                  <a:lnTo>
                    <a:pt x="7144" y="121444"/>
                  </a:lnTo>
                  <a:lnTo>
                    <a:pt x="0" y="100013"/>
                  </a:lnTo>
                  <a:lnTo>
                    <a:pt x="0" y="80963"/>
                  </a:lnTo>
                  <a:lnTo>
                    <a:pt x="4763" y="61913"/>
                  </a:lnTo>
                  <a:lnTo>
                    <a:pt x="33338" y="52388"/>
                  </a:lnTo>
                  <a:lnTo>
                    <a:pt x="69056" y="64294"/>
                  </a:lnTo>
                  <a:lnTo>
                    <a:pt x="104775" y="85725"/>
                  </a:lnTo>
                  <a:lnTo>
                    <a:pt x="154781" y="102394"/>
                  </a:lnTo>
                  <a:lnTo>
                    <a:pt x="216694" y="111919"/>
                  </a:lnTo>
                  <a:lnTo>
                    <a:pt x="297656" y="114300"/>
                  </a:lnTo>
                  <a:lnTo>
                    <a:pt x="378619" y="107156"/>
                  </a:lnTo>
                  <a:lnTo>
                    <a:pt x="457200" y="100013"/>
                  </a:lnTo>
                  <a:lnTo>
                    <a:pt x="561975" y="78581"/>
                  </a:lnTo>
                  <a:lnTo>
                    <a:pt x="695325" y="42863"/>
                  </a:lnTo>
                  <a:lnTo>
                    <a:pt x="795338" y="19050"/>
                  </a:lnTo>
                  <a:lnTo>
                    <a:pt x="883444" y="0"/>
                  </a:lnTo>
                  <a:lnTo>
                    <a:pt x="940594" y="2381"/>
                  </a:lnTo>
                  <a:lnTo>
                    <a:pt x="985838" y="11906"/>
                  </a:lnTo>
                  <a:lnTo>
                    <a:pt x="1014413" y="21431"/>
                  </a:lnTo>
                  <a:lnTo>
                    <a:pt x="1033463" y="33338"/>
                  </a:lnTo>
                  <a:lnTo>
                    <a:pt x="1045369" y="47625"/>
                  </a:lnTo>
                  <a:lnTo>
                    <a:pt x="1054894" y="69056"/>
                  </a:lnTo>
                  <a:lnTo>
                    <a:pt x="1057275" y="97631"/>
                  </a:lnTo>
                  <a:lnTo>
                    <a:pt x="1045369" y="121444"/>
                  </a:lnTo>
                  <a:lnTo>
                    <a:pt x="1019175" y="147638"/>
                  </a:lnTo>
                  <a:lnTo>
                    <a:pt x="969169" y="180975"/>
                  </a:lnTo>
                  <a:lnTo>
                    <a:pt x="852488" y="223838"/>
                  </a:lnTo>
                  <a:lnTo>
                    <a:pt x="681038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0">
              <a:extLst>
                <a:ext uri="{FF2B5EF4-FFF2-40B4-BE49-F238E27FC236}">
                  <a16:creationId xmlns:a16="http://schemas.microsoft.com/office/drawing/2014/main" id="{DA8C2A2B-8C45-41CA-939D-AADE59B50118}"/>
                </a:ext>
              </a:extLst>
            </p:cNvPr>
            <p:cNvSpPr/>
            <p:nvPr/>
          </p:nvSpPr>
          <p:spPr>
            <a:xfrm>
              <a:off x="5353051" y="2982913"/>
              <a:ext cx="442913" cy="895350"/>
            </a:xfrm>
            <a:custGeom>
              <a:avLst/>
              <a:gdLst>
                <a:gd name="connsiteX0" fmla="*/ 214313 w 442913"/>
                <a:gd name="connsiteY0" fmla="*/ 404813 h 895350"/>
                <a:gd name="connsiteX1" fmla="*/ 183356 w 442913"/>
                <a:gd name="connsiteY1" fmla="*/ 252413 h 895350"/>
                <a:gd name="connsiteX2" fmla="*/ 169069 w 442913"/>
                <a:gd name="connsiteY2" fmla="*/ 192882 h 895350"/>
                <a:gd name="connsiteX3" fmla="*/ 152400 w 442913"/>
                <a:gd name="connsiteY3" fmla="*/ 157163 h 895350"/>
                <a:gd name="connsiteX4" fmla="*/ 130969 w 442913"/>
                <a:gd name="connsiteY4" fmla="*/ 135732 h 895350"/>
                <a:gd name="connsiteX5" fmla="*/ 104775 w 442913"/>
                <a:gd name="connsiteY5" fmla="*/ 119063 h 895350"/>
                <a:gd name="connsiteX6" fmla="*/ 61913 w 442913"/>
                <a:gd name="connsiteY6" fmla="*/ 109538 h 895350"/>
                <a:gd name="connsiteX7" fmla="*/ 23813 w 442913"/>
                <a:gd name="connsiteY7" fmla="*/ 100013 h 895350"/>
                <a:gd name="connsiteX8" fmla="*/ 0 w 442913"/>
                <a:gd name="connsiteY8" fmla="*/ 4763 h 895350"/>
                <a:gd name="connsiteX9" fmla="*/ 73819 w 442913"/>
                <a:gd name="connsiteY9" fmla="*/ 0 h 895350"/>
                <a:gd name="connsiteX10" fmla="*/ 128588 w 442913"/>
                <a:gd name="connsiteY10" fmla="*/ 4763 h 895350"/>
                <a:gd name="connsiteX11" fmla="*/ 171450 w 442913"/>
                <a:gd name="connsiteY11" fmla="*/ 11907 h 895350"/>
                <a:gd name="connsiteX12" fmla="*/ 221456 w 442913"/>
                <a:gd name="connsiteY12" fmla="*/ 28575 h 895350"/>
                <a:gd name="connsiteX13" fmla="*/ 264319 w 442913"/>
                <a:gd name="connsiteY13" fmla="*/ 50007 h 895350"/>
                <a:gd name="connsiteX14" fmla="*/ 307181 w 442913"/>
                <a:gd name="connsiteY14" fmla="*/ 83344 h 895350"/>
                <a:gd name="connsiteX15" fmla="*/ 326231 w 442913"/>
                <a:gd name="connsiteY15" fmla="*/ 169069 h 895350"/>
                <a:gd name="connsiteX16" fmla="*/ 350044 w 442913"/>
                <a:gd name="connsiteY16" fmla="*/ 250032 h 895350"/>
                <a:gd name="connsiteX17" fmla="*/ 369094 w 442913"/>
                <a:gd name="connsiteY17" fmla="*/ 319088 h 895350"/>
                <a:gd name="connsiteX18" fmla="*/ 400050 w 442913"/>
                <a:gd name="connsiteY18" fmla="*/ 461963 h 895350"/>
                <a:gd name="connsiteX19" fmla="*/ 431006 w 442913"/>
                <a:gd name="connsiteY19" fmla="*/ 647700 h 895350"/>
                <a:gd name="connsiteX20" fmla="*/ 442913 w 442913"/>
                <a:gd name="connsiteY20" fmla="*/ 738188 h 895350"/>
                <a:gd name="connsiteX21" fmla="*/ 442913 w 442913"/>
                <a:gd name="connsiteY21" fmla="*/ 783432 h 895350"/>
                <a:gd name="connsiteX22" fmla="*/ 433388 w 442913"/>
                <a:gd name="connsiteY22" fmla="*/ 835819 h 895350"/>
                <a:gd name="connsiteX23" fmla="*/ 426244 w 442913"/>
                <a:gd name="connsiteY23" fmla="*/ 859632 h 895350"/>
                <a:gd name="connsiteX24" fmla="*/ 414338 w 442913"/>
                <a:gd name="connsiteY24" fmla="*/ 871538 h 895350"/>
                <a:gd name="connsiteX25" fmla="*/ 392906 w 442913"/>
                <a:gd name="connsiteY25" fmla="*/ 885825 h 895350"/>
                <a:gd name="connsiteX26" fmla="*/ 364331 w 442913"/>
                <a:gd name="connsiteY26" fmla="*/ 895350 h 895350"/>
                <a:gd name="connsiteX27" fmla="*/ 345281 w 442913"/>
                <a:gd name="connsiteY27" fmla="*/ 895350 h 895350"/>
                <a:gd name="connsiteX28" fmla="*/ 323850 w 442913"/>
                <a:gd name="connsiteY28" fmla="*/ 885825 h 895350"/>
                <a:gd name="connsiteX29" fmla="*/ 297656 w 442913"/>
                <a:gd name="connsiteY29" fmla="*/ 864394 h 895350"/>
                <a:gd name="connsiteX30" fmla="*/ 271463 w 442913"/>
                <a:gd name="connsiteY30" fmla="*/ 828675 h 895350"/>
                <a:gd name="connsiteX31" fmla="*/ 247650 w 442913"/>
                <a:gd name="connsiteY31" fmla="*/ 781050 h 895350"/>
                <a:gd name="connsiteX32" fmla="*/ 238125 w 442913"/>
                <a:gd name="connsiteY32" fmla="*/ 742950 h 895350"/>
                <a:gd name="connsiteX33" fmla="*/ 238125 w 442913"/>
                <a:gd name="connsiteY33" fmla="*/ 704850 h 895350"/>
                <a:gd name="connsiteX34" fmla="*/ 245269 w 442913"/>
                <a:gd name="connsiteY34" fmla="*/ 657225 h 895350"/>
                <a:gd name="connsiteX35" fmla="*/ 233363 w 442913"/>
                <a:gd name="connsiteY35" fmla="*/ 521494 h 895350"/>
                <a:gd name="connsiteX36" fmla="*/ 214313 w 442913"/>
                <a:gd name="connsiteY36" fmla="*/ 404813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913" h="895350">
                  <a:moveTo>
                    <a:pt x="214313" y="404813"/>
                  </a:moveTo>
                  <a:lnTo>
                    <a:pt x="183356" y="252413"/>
                  </a:lnTo>
                  <a:lnTo>
                    <a:pt x="169069" y="192882"/>
                  </a:lnTo>
                  <a:lnTo>
                    <a:pt x="152400" y="157163"/>
                  </a:lnTo>
                  <a:lnTo>
                    <a:pt x="130969" y="135732"/>
                  </a:lnTo>
                  <a:lnTo>
                    <a:pt x="104775" y="119063"/>
                  </a:lnTo>
                  <a:lnTo>
                    <a:pt x="61913" y="109538"/>
                  </a:lnTo>
                  <a:lnTo>
                    <a:pt x="23813" y="100013"/>
                  </a:lnTo>
                  <a:lnTo>
                    <a:pt x="0" y="4763"/>
                  </a:lnTo>
                  <a:lnTo>
                    <a:pt x="73819" y="0"/>
                  </a:lnTo>
                  <a:lnTo>
                    <a:pt x="128588" y="4763"/>
                  </a:lnTo>
                  <a:lnTo>
                    <a:pt x="171450" y="11907"/>
                  </a:lnTo>
                  <a:lnTo>
                    <a:pt x="221456" y="28575"/>
                  </a:lnTo>
                  <a:lnTo>
                    <a:pt x="264319" y="50007"/>
                  </a:lnTo>
                  <a:lnTo>
                    <a:pt x="307181" y="83344"/>
                  </a:lnTo>
                  <a:lnTo>
                    <a:pt x="326231" y="169069"/>
                  </a:lnTo>
                  <a:lnTo>
                    <a:pt x="350044" y="250032"/>
                  </a:lnTo>
                  <a:lnTo>
                    <a:pt x="369094" y="319088"/>
                  </a:lnTo>
                  <a:lnTo>
                    <a:pt x="400050" y="461963"/>
                  </a:lnTo>
                  <a:lnTo>
                    <a:pt x="431006" y="647700"/>
                  </a:lnTo>
                  <a:lnTo>
                    <a:pt x="442913" y="738188"/>
                  </a:lnTo>
                  <a:lnTo>
                    <a:pt x="442913" y="783432"/>
                  </a:lnTo>
                  <a:lnTo>
                    <a:pt x="433388" y="835819"/>
                  </a:lnTo>
                  <a:lnTo>
                    <a:pt x="426244" y="859632"/>
                  </a:lnTo>
                  <a:lnTo>
                    <a:pt x="414338" y="871538"/>
                  </a:lnTo>
                  <a:lnTo>
                    <a:pt x="392906" y="885825"/>
                  </a:lnTo>
                  <a:lnTo>
                    <a:pt x="364331" y="895350"/>
                  </a:lnTo>
                  <a:lnTo>
                    <a:pt x="345281" y="895350"/>
                  </a:lnTo>
                  <a:lnTo>
                    <a:pt x="323850" y="885825"/>
                  </a:lnTo>
                  <a:lnTo>
                    <a:pt x="297656" y="864394"/>
                  </a:lnTo>
                  <a:lnTo>
                    <a:pt x="271463" y="828675"/>
                  </a:lnTo>
                  <a:lnTo>
                    <a:pt x="247650" y="781050"/>
                  </a:lnTo>
                  <a:lnTo>
                    <a:pt x="238125" y="742950"/>
                  </a:lnTo>
                  <a:lnTo>
                    <a:pt x="238125" y="704850"/>
                  </a:lnTo>
                  <a:lnTo>
                    <a:pt x="245269" y="657225"/>
                  </a:lnTo>
                  <a:lnTo>
                    <a:pt x="233363" y="521494"/>
                  </a:lnTo>
                  <a:lnTo>
                    <a:pt x="214313" y="4048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1">
              <a:extLst>
                <a:ext uri="{FF2B5EF4-FFF2-40B4-BE49-F238E27FC236}">
                  <a16:creationId xmlns:a16="http://schemas.microsoft.com/office/drawing/2014/main" id="{FABD7775-1316-4B31-A8F7-B0830986208C}"/>
                </a:ext>
              </a:extLst>
            </p:cNvPr>
            <p:cNvSpPr/>
            <p:nvPr/>
          </p:nvSpPr>
          <p:spPr>
            <a:xfrm>
              <a:off x="5576889" y="2890838"/>
              <a:ext cx="892175" cy="876300"/>
            </a:xfrm>
            <a:custGeom>
              <a:avLst/>
              <a:gdLst>
                <a:gd name="connsiteX0" fmla="*/ 350043 w 892968"/>
                <a:gd name="connsiteY0" fmla="*/ 230981 h 876300"/>
                <a:gd name="connsiteX1" fmla="*/ 78581 w 892968"/>
                <a:gd name="connsiteY1" fmla="*/ 300037 h 876300"/>
                <a:gd name="connsiteX2" fmla="*/ 0 w 892968"/>
                <a:gd name="connsiteY2" fmla="*/ 178593 h 876300"/>
                <a:gd name="connsiteX3" fmla="*/ 97631 w 892968"/>
                <a:gd name="connsiteY3" fmla="*/ 152400 h 876300"/>
                <a:gd name="connsiteX4" fmla="*/ 369093 w 892968"/>
                <a:gd name="connsiteY4" fmla="*/ 88106 h 876300"/>
                <a:gd name="connsiteX5" fmla="*/ 552450 w 892968"/>
                <a:gd name="connsiteY5" fmla="*/ 50006 h 876300"/>
                <a:gd name="connsiteX6" fmla="*/ 666750 w 892968"/>
                <a:gd name="connsiteY6" fmla="*/ 0 h 876300"/>
                <a:gd name="connsiteX7" fmla="*/ 683418 w 892968"/>
                <a:gd name="connsiteY7" fmla="*/ 4762 h 876300"/>
                <a:gd name="connsiteX8" fmla="*/ 719137 w 892968"/>
                <a:gd name="connsiteY8" fmla="*/ 21431 h 876300"/>
                <a:gd name="connsiteX9" fmla="*/ 776287 w 892968"/>
                <a:gd name="connsiteY9" fmla="*/ 54768 h 876300"/>
                <a:gd name="connsiteX10" fmla="*/ 842962 w 892968"/>
                <a:gd name="connsiteY10" fmla="*/ 104775 h 876300"/>
                <a:gd name="connsiteX11" fmla="*/ 866775 w 892968"/>
                <a:gd name="connsiteY11" fmla="*/ 126206 h 876300"/>
                <a:gd name="connsiteX12" fmla="*/ 881062 w 892968"/>
                <a:gd name="connsiteY12" fmla="*/ 145256 h 876300"/>
                <a:gd name="connsiteX13" fmla="*/ 890587 w 892968"/>
                <a:gd name="connsiteY13" fmla="*/ 164306 h 876300"/>
                <a:gd name="connsiteX14" fmla="*/ 892968 w 892968"/>
                <a:gd name="connsiteY14" fmla="*/ 180975 h 876300"/>
                <a:gd name="connsiteX15" fmla="*/ 883443 w 892968"/>
                <a:gd name="connsiteY15" fmla="*/ 204787 h 876300"/>
                <a:gd name="connsiteX16" fmla="*/ 857250 w 892968"/>
                <a:gd name="connsiteY16" fmla="*/ 233362 h 876300"/>
                <a:gd name="connsiteX17" fmla="*/ 823912 w 892968"/>
                <a:gd name="connsiteY17" fmla="*/ 269081 h 876300"/>
                <a:gd name="connsiteX18" fmla="*/ 800100 w 892968"/>
                <a:gd name="connsiteY18" fmla="*/ 302418 h 876300"/>
                <a:gd name="connsiteX19" fmla="*/ 785812 w 892968"/>
                <a:gd name="connsiteY19" fmla="*/ 340518 h 876300"/>
                <a:gd name="connsiteX20" fmla="*/ 776287 w 892968"/>
                <a:gd name="connsiteY20" fmla="*/ 411956 h 876300"/>
                <a:gd name="connsiteX21" fmla="*/ 764381 w 892968"/>
                <a:gd name="connsiteY21" fmla="*/ 633412 h 876300"/>
                <a:gd name="connsiteX22" fmla="*/ 757237 w 892968"/>
                <a:gd name="connsiteY22" fmla="*/ 728662 h 876300"/>
                <a:gd name="connsiteX23" fmla="*/ 750093 w 892968"/>
                <a:gd name="connsiteY23" fmla="*/ 766762 h 876300"/>
                <a:gd name="connsiteX24" fmla="*/ 740568 w 892968"/>
                <a:gd name="connsiteY24" fmla="*/ 800100 h 876300"/>
                <a:gd name="connsiteX25" fmla="*/ 728662 w 892968"/>
                <a:gd name="connsiteY25" fmla="*/ 828675 h 876300"/>
                <a:gd name="connsiteX26" fmla="*/ 711993 w 892968"/>
                <a:gd name="connsiteY26" fmla="*/ 852487 h 876300"/>
                <a:gd name="connsiteX27" fmla="*/ 688181 w 892968"/>
                <a:gd name="connsiteY27" fmla="*/ 864393 h 876300"/>
                <a:gd name="connsiteX28" fmla="*/ 669131 w 892968"/>
                <a:gd name="connsiteY28" fmla="*/ 873918 h 876300"/>
                <a:gd name="connsiteX29" fmla="*/ 642937 w 892968"/>
                <a:gd name="connsiteY29" fmla="*/ 876300 h 876300"/>
                <a:gd name="connsiteX30" fmla="*/ 626268 w 892968"/>
                <a:gd name="connsiteY30" fmla="*/ 871537 h 876300"/>
                <a:gd name="connsiteX31" fmla="*/ 609600 w 892968"/>
                <a:gd name="connsiteY31" fmla="*/ 859631 h 876300"/>
                <a:gd name="connsiteX32" fmla="*/ 595312 w 892968"/>
                <a:gd name="connsiteY32" fmla="*/ 838200 h 876300"/>
                <a:gd name="connsiteX33" fmla="*/ 571500 w 892968"/>
                <a:gd name="connsiteY33" fmla="*/ 762000 h 876300"/>
                <a:gd name="connsiteX34" fmla="*/ 578643 w 892968"/>
                <a:gd name="connsiteY34" fmla="*/ 683418 h 876300"/>
                <a:gd name="connsiteX35" fmla="*/ 578643 w 892968"/>
                <a:gd name="connsiteY35" fmla="*/ 326231 h 876300"/>
                <a:gd name="connsiteX36" fmla="*/ 576262 w 892968"/>
                <a:gd name="connsiteY36" fmla="*/ 259556 h 876300"/>
                <a:gd name="connsiteX37" fmla="*/ 566737 w 892968"/>
                <a:gd name="connsiteY37" fmla="*/ 233362 h 876300"/>
                <a:gd name="connsiteX38" fmla="*/ 554831 w 892968"/>
                <a:gd name="connsiteY38" fmla="*/ 216693 h 876300"/>
                <a:gd name="connsiteX39" fmla="*/ 533400 w 892968"/>
                <a:gd name="connsiteY39" fmla="*/ 202406 h 876300"/>
                <a:gd name="connsiteX40" fmla="*/ 502443 w 892968"/>
                <a:gd name="connsiteY40" fmla="*/ 200025 h 876300"/>
                <a:gd name="connsiteX41" fmla="*/ 350043 w 892968"/>
                <a:gd name="connsiteY41" fmla="*/ 230981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92968" h="876300">
                  <a:moveTo>
                    <a:pt x="350043" y="230981"/>
                  </a:moveTo>
                  <a:lnTo>
                    <a:pt x="78581" y="300037"/>
                  </a:lnTo>
                  <a:lnTo>
                    <a:pt x="0" y="178593"/>
                  </a:lnTo>
                  <a:lnTo>
                    <a:pt x="97631" y="152400"/>
                  </a:lnTo>
                  <a:lnTo>
                    <a:pt x="369093" y="88106"/>
                  </a:lnTo>
                  <a:lnTo>
                    <a:pt x="552450" y="50006"/>
                  </a:lnTo>
                  <a:lnTo>
                    <a:pt x="666750" y="0"/>
                  </a:lnTo>
                  <a:lnTo>
                    <a:pt x="683418" y="4762"/>
                  </a:lnTo>
                  <a:lnTo>
                    <a:pt x="719137" y="21431"/>
                  </a:lnTo>
                  <a:lnTo>
                    <a:pt x="776287" y="54768"/>
                  </a:lnTo>
                  <a:lnTo>
                    <a:pt x="842962" y="104775"/>
                  </a:lnTo>
                  <a:lnTo>
                    <a:pt x="866775" y="126206"/>
                  </a:lnTo>
                  <a:lnTo>
                    <a:pt x="881062" y="145256"/>
                  </a:lnTo>
                  <a:lnTo>
                    <a:pt x="890587" y="164306"/>
                  </a:lnTo>
                  <a:lnTo>
                    <a:pt x="892968" y="180975"/>
                  </a:lnTo>
                  <a:lnTo>
                    <a:pt x="883443" y="204787"/>
                  </a:lnTo>
                  <a:lnTo>
                    <a:pt x="857250" y="233362"/>
                  </a:lnTo>
                  <a:lnTo>
                    <a:pt x="823912" y="269081"/>
                  </a:lnTo>
                  <a:lnTo>
                    <a:pt x="800100" y="302418"/>
                  </a:lnTo>
                  <a:lnTo>
                    <a:pt x="785812" y="340518"/>
                  </a:lnTo>
                  <a:lnTo>
                    <a:pt x="776287" y="411956"/>
                  </a:lnTo>
                  <a:lnTo>
                    <a:pt x="764381" y="633412"/>
                  </a:lnTo>
                  <a:lnTo>
                    <a:pt x="757237" y="728662"/>
                  </a:lnTo>
                  <a:lnTo>
                    <a:pt x="750093" y="766762"/>
                  </a:lnTo>
                  <a:lnTo>
                    <a:pt x="740568" y="800100"/>
                  </a:lnTo>
                  <a:lnTo>
                    <a:pt x="728662" y="828675"/>
                  </a:lnTo>
                  <a:lnTo>
                    <a:pt x="711993" y="852487"/>
                  </a:lnTo>
                  <a:lnTo>
                    <a:pt x="688181" y="864393"/>
                  </a:lnTo>
                  <a:lnTo>
                    <a:pt x="669131" y="873918"/>
                  </a:lnTo>
                  <a:lnTo>
                    <a:pt x="642937" y="876300"/>
                  </a:lnTo>
                  <a:lnTo>
                    <a:pt x="626268" y="871537"/>
                  </a:lnTo>
                  <a:lnTo>
                    <a:pt x="609600" y="859631"/>
                  </a:lnTo>
                  <a:lnTo>
                    <a:pt x="595312" y="838200"/>
                  </a:lnTo>
                  <a:lnTo>
                    <a:pt x="571500" y="762000"/>
                  </a:lnTo>
                  <a:lnTo>
                    <a:pt x="578643" y="683418"/>
                  </a:lnTo>
                  <a:lnTo>
                    <a:pt x="578643" y="326231"/>
                  </a:lnTo>
                  <a:cubicBezTo>
                    <a:pt x="577849" y="304006"/>
                    <a:pt x="580627" y="278606"/>
                    <a:pt x="576262" y="259556"/>
                  </a:cubicBezTo>
                  <a:lnTo>
                    <a:pt x="566737" y="233362"/>
                  </a:lnTo>
                  <a:lnTo>
                    <a:pt x="554831" y="216693"/>
                  </a:lnTo>
                  <a:lnTo>
                    <a:pt x="533400" y="202406"/>
                  </a:lnTo>
                  <a:lnTo>
                    <a:pt x="502443" y="200025"/>
                  </a:lnTo>
                  <a:lnTo>
                    <a:pt x="350043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2">
              <a:extLst>
                <a:ext uri="{FF2B5EF4-FFF2-40B4-BE49-F238E27FC236}">
                  <a16:creationId xmlns:a16="http://schemas.microsoft.com/office/drawing/2014/main" id="{0370F1B2-6EA3-41D1-A2B6-61C9BA849AD1}"/>
                </a:ext>
              </a:extLst>
            </p:cNvPr>
            <p:cNvSpPr/>
            <p:nvPr/>
          </p:nvSpPr>
          <p:spPr>
            <a:xfrm>
              <a:off x="5713413" y="3538538"/>
              <a:ext cx="487362" cy="222250"/>
            </a:xfrm>
            <a:custGeom>
              <a:avLst/>
              <a:gdLst>
                <a:gd name="connsiteX0" fmla="*/ 257175 w 488156"/>
                <a:gd name="connsiteY0" fmla="*/ 171450 h 221456"/>
                <a:gd name="connsiteX1" fmla="*/ 16669 w 488156"/>
                <a:gd name="connsiteY1" fmla="*/ 221456 h 221456"/>
                <a:gd name="connsiteX2" fmla="*/ 0 w 488156"/>
                <a:gd name="connsiteY2" fmla="*/ 80962 h 221456"/>
                <a:gd name="connsiteX3" fmla="*/ 173831 w 488156"/>
                <a:gd name="connsiteY3" fmla="*/ 50006 h 221456"/>
                <a:gd name="connsiteX4" fmla="*/ 469106 w 488156"/>
                <a:gd name="connsiteY4" fmla="*/ 0 h 221456"/>
                <a:gd name="connsiteX5" fmla="*/ 488156 w 488156"/>
                <a:gd name="connsiteY5" fmla="*/ 130968 h 221456"/>
                <a:gd name="connsiteX6" fmla="*/ 257175 w 488156"/>
                <a:gd name="connsiteY6" fmla="*/ 171450 h 22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8156" h="221456">
                  <a:moveTo>
                    <a:pt x="257175" y="171450"/>
                  </a:moveTo>
                  <a:lnTo>
                    <a:pt x="16669" y="221456"/>
                  </a:lnTo>
                  <a:lnTo>
                    <a:pt x="0" y="80962"/>
                  </a:lnTo>
                  <a:lnTo>
                    <a:pt x="173831" y="50006"/>
                  </a:lnTo>
                  <a:lnTo>
                    <a:pt x="469106" y="0"/>
                  </a:lnTo>
                  <a:lnTo>
                    <a:pt x="488156" y="130968"/>
                  </a:lnTo>
                  <a:lnTo>
                    <a:pt x="257175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70401EA7-9230-4DEB-8B43-4AC4DB29F474}"/>
                </a:ext>
              </a:extLst>
            </p:cNvPr>
            <p:cNvSpPr/>
            <p:nvPr/>
          </p:nvSpPr>
          <p:spPr>
            <a:xfrm>
              <a:off x="6940551" y="2016126"/>
              <a:ext cx="1203325" cy="2314575"/>
            </a:xfrm>
            <a:custGeom>
              <a:avLst/>
              <a:gdLst>
                <a:gd name="connsiteX0" fmla="*/ 790575 w 1203325"/>
                <a:gd name="connsiteY0" fmla="*/ 596900 h 2314575"/>
                <a:gd name="connsiteX1" fmla="*/ 822325 w 1203325"/>
                <a:gd name="connsiteY1" fmla="*/ 384175 h 2314575"/>
                <a:gd name="connsiteX2" fmla="*/ 822325 w 1203325"/>
                <a:gd name="connsiteY2" fmla="*/ 336550 h 2314575"/>
                <a:gd name="connsiteX3" fmla="*/ 815975 w 1203325"/>
                <a:gd name="connsiteY3" fmla="*/ 295275 h 2314575"/>
                <a:gd name="connsiteX4" fmla="*/ 806450 w 1203325"/>
                <a:gd name="connsiteY4" fmla="*/ 257175 h 2314575"/>
                <a:gd name="connsiteX5" fmla="*/ 787400 w 1203325"/>
                <a:gd name="connsiteY5" fmla="*/ 238125 h 2314575"/>
                <a:gd name="connsiteX6" fmla="*/ 758825 w 1203325"/>
                <a:gd name="connsiteY6" fmla="*/ 228600 h 2314575"/>
                <a:gd name="connsiteX7" fmla="*/ 625475 w 1203325"/>
                <a:gd name="connsiteY7" fmla="*/ 238125 h 2314575"/>
                <a:gd name="connsiteX8" fmla="*/ 488950 w 1203325"/>
                <a:gd name="connsiteY8" fmla="*/ 247650 h 2314575"/>
                <a:gd name="connsiteX9" fmla="*/ 352425 w 1203325"/>
                <a:gd name="connsiteY9" fmla="*/ 250825 h 2314575"/>
                <a:gd name="connsiteX10" fmla="*/ 263525 w 1203325"/>
                <a:gd name="connsiteY10" fmla="*/ 254000 h 2314575"/>
                <a:gd name="connsiteX11" fmla="*/ 247650 w 1203325"/>
                <a:gd name="connsiteY11" fmla="*/ 254000 h 2314575"/>
                <a:gd name="connsiteX12" fmla="*/ 222250 w 1203325"/>
                <a:gd name="connsiteY12" fmla="*/ 247650 h 2314575"/>
                <a:gd name="connsiteX13" fmla="*/ 171450 w 1203325"/>
                <a:gd name="connsiteY13" fmla="*/ 225425 h 2314575"/>
                <a:gd name="connsiteX14" fmla="*/ 120650 w 1203325"/>
                <a:gd name="connsiteY14" fmla="*/ 180975 h 2314575"/>
                <a:gd name="connsiteX15" fmla="*/ 66675 w 1203325"/>
                <a:gd name="connsiteY15" fmla="*/ 130175 h 2314575"/>
                <a:gd name="connsiteX16" fmla="*/ 31750 w 1203325"/>
                <a:gd name="connsiteY16" fmla="*/ 88900 h 2314575"/>
                <a:gd name="connsiteX17" fmla="*/ 6350 w 1203325"/>
                <a:gd name="connsiteY17" fmla="*/ 50800 h 2314575"/>
                <a:gd name="connsiteX18" fmla="*/ 0 w 1203325"/>
                <a:gd name="connsiteY18" fmla="*/ 28575 h 2314575"/>
                <a:gd name="connsiteX19" fmla="*/ 3175 w 1203325"/>
                <a:gd name="connsiteY19" fmla="*/ 15875 h 2314575"/>
                <a:gd name="connsiteX20" fmla="*/ 12700 w 1203325"/>
                <a:gd name="connsiteY20" fmla="*/ 6350 h 2314575"/>
                <a:gd name="connsiteX21" fmla="*/ 41275 w 1203325"/>
                <a:gd name="connsiteY21" fmla="*/ 0 h 2314575"/>
                <a:gd name="connsiteX22" fmla="*/ 69850 w 1203325"/>
                <a:gd name="connsiteY22" fmla="*/ 0 h 2314575"/>
                <a:gd name="connsiteX23" fmla="*/ 92075 w 1203325"/>
                <a:gd name="connsiteY23" fmla="*/ 6350 h 2314575"/>
                <a:gd name="connsiteX24" fmla="*/ 130175 w 1203325"/>
                <a:gd name="connsiteY24" fmla="*/ 25400 h 2314575"/>
                <a:gd name="connsiteX25" fmla="*/ 200025 w 1203325"/>
                <a:gd name="connsiteY25" fmla="*/ 60325 h 2314575"/>
                <a:gd name="connsiteX26" fmla="*/ 260350 w 1203325"/>
                <a:gd name="connsiteY26" fmla="*/ 82550 h 2314575"/>
                <a:gd name="connsiteX27" fmla="*/ 298450 w 1203325"/>
                <a:gd name="connsiteY27" fmla="*/ 95250 h 2314575"/>
                <a:gd name="connsiteX28" fmla="*/ 317500 w 1203325"/>
                <a:gd name="connsiteY28" fmla="*/ 98425 h 2314575"/>
                <a:gd name="connsiteX29" fmla="*/ 441325 w 1203325"/>
                <a:gd name="connsiteY29" fmla="*/ 88900 h 2314575"/>
                <a:gd name="connsiteX30" fmla="*/ 676275 w 1203325"/>
                <a:gd name="connsiteY30" fmla="*/ 60325 h 2314575"/>
                <a:gd name="connsiteX31" fmla="*/ 771525 w 1203325"/>
                <a:gd name="connsiteY31" fmla="*/ 44450 h 2314575"/>
                <a:gd name="connsiteX32" fmla="*/ 841375 w 1203325"/>
                <a:gd name="connsiteY32" fmla="*/ 31750 h 2314575"/>
                <a:gd name="connsiteX33" fmla="*/ 889000 w 1203325"/>
                <a:gd name="connsiteY33" fmla="*/ 15875 h 2314575"/>
                <a:gd name="connsiteX34" fmla="*/ 917575 w 1203325"/>
                <a:gd name="connsiteY34" fmla="*/ 3175 h 2314575"/>
                <a:gd name="connsiteX35" fmla="*/ 936625 w 1203325"/>
                <a:gd name="connsiteY35" fmla="*/ 3175 h 2314575"/>
                <a:gd name="connsiteX36" fmla="*/ 971550 w 1203325"/>
                <a:gd name="connsiteY36" fmla="*/ 12700 h 2314575"/>
                <a:gd name="connsiteX37" fmla="*/ 1025525 w 1203325"/>
                <a:gd name="connsiteY37" fmla="*/ 44450 h 2314575"/>
                <a:gd name="connsiteX38" fmla="*/ 1066800 w 1203325"/>
                <a:gd name="connsiteY38" fmla="*/ 76200 h 2314575"/>
                <a:gd name="connsiteX39" fmla="*/ 1136650 w 1203325"/>
                <a:gd name="connsiteY39" fmla="*/ 142875 h 2314575"/>
                <a:gd name="connsiteX40" fmla="*/ 1177925 w 1203325"/>
                <a:gd name="connsiteY40" fmla="*/ 184150 h 2314575"/>
                <a:gd name="connsiteX41" fmla="*/ 1196975 w 1203325"/>
                <a:gd name="connsiteY41" fmla="*/ 209550 h 2314575"/>
                <a:gd name="connsiteX42" fmla="*/ 1203325 w 1203325"/>
                <a:gd name="connsiteY42" fmla="*/ 228600 h 2314575"/>
                <a:gd name="connsiteX43" fmla="*/ 1200150 w 1203325"/>
                <a:gd name="connsiteY43" fmla="*/ 244475 h 2314575"/>
                <a:gd name="connsiteX44" fmla="*/ 1174750 w 1203325"/>
                <a:gd name="connsiteY44" fmla="*/ 279400 h 2314575"/>
                <a:gd name="connsiteX45" fmla="*/ 1117600 w 1203325"/>
                <a:gd name="connsiteY45" fmla="*/ 339725 h 2314575"/>
                <a:gd name="connsiteX46" fmla="*/ 1089025 w 1203325"/>
                <a:gd name="connsiteY46" fmla="*/ 384175 h 2314575"/>
                <a:gd name="connsiteX47" fmla="*/ 1050925 w 1203325"/>
                <a:gd name="connsiteY47" fmla="*/ 593725 h 2314575"/>
                <a:gd name="connsiteX48" fmla="*/ 971550 w 1203325"/>
                <a:gd name="connsiteY48" fmla="*/ 1054100 h 2314575"/>
                <a:gd name="connsiteX49" fmla="*/ 882650 w 1203325"/>
                <a:gd name="connsiteY49" fmla="*/ 1520825 h 2314575"/>
                <a:gd name="connsiteX50" fmla="*/ 800100 w 1203325"/>
                <a:gd name="connsiteY50" fmla="*/ 1962150 h 2314575"/>
                <a:gd name="connsiteX51" fmla="*/ 733425 w 1203325"/>
                <a:gd name="connsiteY51" fmla="*/ 2314575 h 2314575"/>
                <a:gd name="connsiteX52" fmla="*/ 546100 w 1203325"/>
                <a:gd name="connsiteY52" fmla="*/ 2276475 h 2314575"/>
                <a:gd name="connsiteX53" fmla="*/ 581025 w 1203325"/>
                <a:gd name="connsiteY53" fmla="*/ 2006600 h 2314575"/>
                <a:gd name="connsiteX54" fmla="*/ 615950 w 1203325"/>
                <a:gd name="connsiteY54" fmla="*/ 1733550 h 2314575"/>
                <a:gd name="connsiteX55" fmla="*/ 638175 w 1203325"/>
                <a:gd name="connsiteY55" fmla="*/ 1520825 h 2314575"/>
                <a:gd name="connsiteX56" fmla="*/ 660400 w 1203325"/>
                <a:gd name="connsiteY56" fmla="*/ 1377950 h 2314575"/>
                <a:gd name="connsiteX57" fmla="*/ 711200 w 1203325"/>
                <a:gd name="connsiteY57" fmla="*/ 1085850 h 2314575"/>
                <a:gd name="connsiteX58" fmla="*/ 758825 w 1203325"/>
                <a:gd name="connsiteY58" fmla="*/ 815975 h 2314575"/>
                <a:gd name="connsiteX59" fmla="*/ 781050 w 1203325"/>
                <a:gd name="connsiteY59" fmla="*/ 711200 h 2314575"/>
                <a:gd name="connsiteX60" fmla="*/ 790575 w 1203325"/>
                <a:gd name="connsiteY60" fmla="*/ 596900 h 23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03325" h="2314575">
                  <a:moveTo>
                    <a:pt x="790575" y="596900"/>
                  </a:moveTo>
                  <a:lnTo>
                    <a:pt x="822325" y="384175"/>
                  </a:lnTo>
                  <a:lnTo>
                    <a:pt x="822325" y="336550"/>
                  </a:lnTo>
                  <a:lnTo>
                    <a:pt x="815975" y="295275"/>
                  </a:lnTo>
                  <a:lnTo>
                    <a:pt x="806450" y="257175"/>
                  </a:lnTo>
                  <a:lnTo>
                    <a:pt x="787400" y="238125"/>
                  </a:lnTo>
                  <a:lnTo>
                    <a:pt x="758825" y="228600"/>
                  </a:lnTo>
                  <a:lnTo>
                    <a:pt x="625475" y="238125"/>
                  </a:lnTo>
                  <a:lnTo>
                    <a:pt x="488950" y="247650"/>
                  </a:lnTo>
                  <a:lnTo>
                    <a:pt x="352425" y="250825"/>
                  </a:lnTo>
                  <a:lnTo>
                    <a:pt x="263525" y="254000"/>
                  </a:lnTo>
                  <a:lnTo>
                    <a:pt x="247650" y="254000"/>
                  </a:lnTo>
                  <a:lnTo>
                    <a:pt x="222250" y="247650"/>
                  </a:lnTo>
                  <a:lnTo>
                    <a:pt x="171450" y="225425"/>
                  </a:lnTo>
                  <a:lnTo>
                    <a:pt x="120650" y="180975"/>
                  </a:lnTo>
                  <a:lnTo>
                    <a:pt x="66675" y="130175"/>
                  </a:lnTo>
                  <a:lnTo>
                    <a:pt x="31750" y="88900"/>
                  </a:lnTo>
                  <a:lnTo>
                    <a:pt x="6350" y="50800"/>
                  </a:lnTo>
                  <a:lnTo>
                    <a:pt x="0" y="28575"/>
                  </a:lnTo>
                  <a:lnTo>
                    <a:pt x="3175" y="15875"/>
                  </a:lnTo>
                  <a:lnTo>
                    <a:pt x="12700" y="6350"/>
                  </a:lnTo>
                  <a:lnTo>
                    <a:pt x="41275" y="0"/>
                  </a:lnTo>
                  <a:lnTo>
                    <a:pt x="69850" y="0"/>
                  </a:lnTo>
                  <a:lnTo>
                    <a:pt x="92075" y="6350"/>
                  </a:lnTo>
                  <a:lnTo>
                    <a:pt x="130175" y="25400"/>
                  </a:lnTo>
                  <a:lnTo>
                    <a:pt x="200025" y="60325"/>
                  </a:lnTo>
                  <a:lnTo>
                    <a:pt x="260350" y="82550"/>
                  </a:lnTo>
                  <a:lnTo>
                    <a:pt x="298450" y="95250"/>
                  </a:lnTo>
                  <a:lnTo>
                    <a:pt x="317500" y="98425"/>
                  </a:lnTo>
                  <a:lnTo>
                    <a:pt x="441325" y="88900"/>
                  </a:lnTo>
                  <a:lnTo>
                    <a:pt x="676275" y="60325"/>
                  </a:lnTo>
                  <a:lnTo>
                    <a:pt x="771525" y="44450"/>
                  </a:lnTo>
                  <a:lnTo>
                    <a:pt x="841375" y="31750"/>
                  </a:lnTo>
                  <a:lnTo>
                    <a:pt x="889000" y="15875"/>
                  </a:lnTo>
                  <a:lnTo>
                    <a:pt x="917575" y="3175"/>
                  </a:lnTo>
                  <a:lnTo>
                    <a:pt x="936625" y="3175"/>
                  </a:lnTo>
                  <a:lnTo>
                    <a:pt x="971550" y="12700"/>
                  </a:lnTo>
                  <a:lnTo>
                    <a:pt x="1025525" y="44450"/>
                  </a:lnTo>
                  <a:lnTo>
                    <a:pt x="1066800" y="76200"/>
                  </a:lnTo>
                  <a:lnTo>
                    <a:pt x="1136650" y="142875"/>
                  </a:lnTo>
                  <a:lnTo>
                    <a:pt x="1177925" y="184150"/>
                  </a:lnTo>
                  <a:lnTo>
                    <a:pt x="1196975" y="209550"/>
                  </a:lnTo>
                  <a:lnTo>
                    <a:pt x="1203325" y="228600"/>
                  </a:lnTo>
                  <a:lnTo>
                    <a:pt x="1200150" y="244475"/>
                  </a:lnTo>
                  <a:lnTo>
                    <a:pt x="1174750" y="279400"/>
                  </a:lnTo>
                  <a:lnTo>
                    <a:pt x="1117600" y="339725"/>
                  </a:lnTo>
                  <a:lnTo>
                    <a:pt x="1089025" y="384175"/>
                  </a:lnTo>
                  <a:lnTo>
                    <a:pt x="1050925" y="593725"/>
                  </a:lnTo>
                  <a:lnTo>
                    <a:pt x="971550" y="1054100"/>
                  </a:lnTo>
                  <a:lnTo>
                    <a:pt x="882650" y="1520825"/>
                  </a:lnTo>
                  <a:lnTo>
                    <a:pt x="800100" y="1962150"/>
                  </a:lnTo>
                  <a:lnTo>
                    <a:pt x="733425" y="2314575"/>
                  </a:lnTo>
                  <a:lnTo>
                    <a:pt x="546100" y="2276475"/>
                  </a:lnTo>
                  <a:lnTo>
                    <a:pt x="581025" y="2006600"/>
                  </a:lnTo>
                  <a:lnTo>
                    <a:pt x="615950" y="1733550"/>
                  </a:lnTo>
                  <a:lnTo>
                    <a:pt x="638175" y="1520825"/>
                  </a:lnTo>
                  <a:lnTo>
                    <a:pt x="660400" y="1377950"/>
                  </a:lnTo>
                  <a:lnTo>
                    <a:pt x="711200" y="1085850"/>
                  </a:lnTo>
                  <a:lnTo>
                    <a:pt x="758825" y="815975"/>
                  </a:lnTo>
                  <a:lnTo>
                    <a:pt x="781050" y="711200"/>
                  </a:lnTo>
                  <a:lnTo>
                    <a:pt x="790575" y="596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3">
              <a:extLst>
                <a:ext uri="{FF2B5EF4-FFF2-40B4-BE49-F238E27FC236}">
                  <a16:creationId xmlns:a16="http://schemas.microsoft.com/office/drawing/2014/main" id="{BA1CFD8B-F673-4F38-A02C-FADD715F1A89}"/>
                </a:ext>
              </a:extLst>
            </p:cNvPr>
            <p:cNvSpPr/>
            <p:nvPr/>
          </p:nvSpPr>
          <p:spPr>
            <a:xfrm>
              <a:off x="6897688" y="2652714"/>
              <a:ext cx="889000" cy="288925"/>
            </a:xfrm>
            <a:custGeom>
              <a:avLst/>
              <a:gdLst>
                <a:gd name="connsiteX0" fmla="*/ 633413 w 888207"/>
                <a:gd name="connsiteY0" fmla="*/ 233362 h 288131"/>
                <a:gd name="connsiteX1" fmla="*/ 476250 w 888207"/>
                <a:gd name="connsiteY1" fmla="*/ 266700 h 288131"/>
                <a:gd name="connsiteX2" fmla="*/ 357188 w 888207"/>
                <a:gd name="connsiteY2" fmla="*/ 283368 h 288131"/>
                <a:gd name="connsiteX3" fmla="*/ 302419 w 888207"/>
                <a:gd name="connsiteY3" fmla="*/ 288131 h 288131"/>
                <a:gd name="connsiteX4" fmla="*/ 254794 w 888207"/>
                <a:gd name="connsiteY4" fmla="*/ 288131 h 288131"/>
                <a:gd name="connsiteX5" fmla="*/ 214313 w 888207"/>
                <a:gd name="connsiteY5" fmla="*/ 280987 h 288131"/>
                <a:gd name="connsiteX6" fmla="*/ 180975 w 888207"/>
                <a:gd name="connsiteY6" fmla="*/ 269081 h 288131"/>
                <a:gd name="connsiteX7" fmla="*/ 157163 w 888207"/>
                <a:gd name="connsiteY7" fmla="*/ 257175 h 288131"/>
                <a:gd name="connsiteX8" fmla="*/ 130969 w 888207"/>
                <a:gd name="connsiteY8" fmla="*/ 240506 h 288131"/>
                <a:gd name="connsiteX9" fmla="*/ 107157 w 888207"/>
                <a:gd name="connsiteY9" fmla="*/ 216693 h 288131"/>
                <a:gd name="connsiteX10" fmla="*/ 76200 w 888207"/>
                <a:gd name="connsiteY10" fmla="*/ 176212 h 288131"/>
                <a:gd name="connsiteX11" fmla="*/ 52388 w 888207"/>
                <a:gd name="connsiteY11" fmla="*/ 140493 h 288131"/>
                <a:gd name="connsiteX12" fmla="*/ 26194 w 888207"/>
                <a:gd name="connsiteY12" fmla="*/ 95250 h 288131"/>
                <a:gd name="connsiteX13" fmla="*/ 7144 w 888207"/>
                <a:gd name="connsiteY13" fmla="*/ 52387 h 288131"/>
                <a:gd name="connsiteX14" fmla="*/ 0 w 888207"/>
                <a:gd name="connsiteY14" fmla="*/ 26193 h 288131"/>
                <a:gd name="connsiteX15" fmla="*/ 2382 w 888207"/>
                <a:gd name="connsiteY15" fmla="*/ 7143 h 288131"/>
                <a:gd name="connsiteX16" fmla="*/ 11907 w 888207"/>
                <a:gd name="connsiteY16" fmla="*/ 0 h 288131"/>
                <a:gd name="connsiteX17" fmla="*/ 28575 w 888207"/>
                <a:gd name="connsiteY17" fmla="*/ 0 h 288131"/>
                <a:gd name="connsiteX18" fmla="*/ 50007 w 888207"/>
                <a:gd name="connsiteY18" fmla="*/ 7143 h 288131"/>
                <a:gd name="connsiteX19" fmla="*/ 90488 w 888207"/>
                <a:gd name="connsiteY19" fmla="*/ 33337 h 288131"/>
                <a:gd name="connsiteX20" fmla="*/ 130969 w 888207"/>
                <a:gd name="connsiteY20" fmla="*/ 54768 h 288131"/>
                <a:gd name="connsiteX21" fmla="*/ 166688 w 888207"/>
                <a:gd name="connsiteY21" fmla="*/ 71437 h 288131"/>
                <a:gd name="connsiteX22" fmla="*/ 223838 w 888207"/>
                <a:gd name="connsiteY22" fmla="*/ 92868 h 288131"/>
                <a:gd name="connsiteX23" fmla="*/ 285750 w 888207"/>
                <a:gd name="connsiteY23" fmla="*/ 104775 h 288131"/>
                <a:gd name="connsiteX24" fmla="*/ 357188 w 888207"/>
                <a:gd name="connsiteY24" fmla="*/ 104775 h 288131"/>
                <a:gd name="connsiteX25" fmla="*/ 621507 w 888207"/>
                <a:gd name="connsiteY25" fmla="*/ 80962 h 288131"/>
                <a:gd name="connsiteX26" fmla="*/ 888207 w 888207"/>
                <a:gd name="connsiteY26" fmla="*/ 54768 h 288131"/>
                <a:gd name="connsiteX27" fmla="*/ 878682 w 888207"/>
                <a:gd name="connsiteY27" fmla="*/ 176212 h 288131"/>
                <a:gd name="connsiteX28" fmla="*/ 762000 w 888207"/>
                <a:gd name="connsiteY28" fmla="*/ 204787 h 288131"/>
                <a:gd name="connsiteX29" fmla="*/ 633413 w 888207"/>
                <a:gd name="connsiteY29" fmla="*/ 233362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8207" h="288131">
                  <a:moveTo>
                    <a:pt x="633413" y="233362"/>
                  </a:moveTo>
                  <a:lnTo>
                    <a:pt x="476250" y="266700"/>
                  </a:lnTo>
                  <a:lnTo>
                    <a:pt x="357188" y="283368"/>
                  </a:lnTo>
                  <a:lnTo>
                    <a:pt x="302419" y="288131"/>
                  </a:lnTo>
                  <a:lnTo>
                    <a:pt x="254794" y="288131"/>
                  </a:lnTo>
                  <a:lnTo>
                    <a:pt x="214313" y="280987"/>
                  </a:lnTo>
                  <a:lnTo>
                    <a:pt x="180975" y="269081"/>
                  </a:lnTo>
                  <a:lnTo>
                    <a:pt x="157163" y="257175"/>
                  </a:lnTo>
                  <a:lnTo>
                    <a:pt x="130969" y="240506"/>
                  </a:lnTo>
                  <a:lnTo>
                    <a:pt x="107157" y="216693"/>
                  </a:lnTo>
                  <a:lnTo>
                    <a:pt x="76200" y="176212"/>
                  </a:lnTo>
                  <a:lnTo>
                    <a:pt x="52388" y="140493"/>
                  </a:lnTo>
                  <a:lnTo>
                    <a:pt x="26194" y="95250"/>
                  </a:lnTo>
                  <a:lnTo>
                    <a:pt x="7144" y="52387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11907" y="0"/>
                  </a:lnTo>
                  <a:lnTo>
                    <a:pt x="28575" y="0"/>
                  </a:lnTo>
                  <a:lnTo>
                    <a:pt x="50007" y="7143"/>
                  </a:lnTo>
                  <a:lnTo>
                    <a:pt x="90488" y="33337"/>
                  </a:lnTo>
                  <a:lnTo>
                    <a:pt x="130969" y="54768"/>
                  </a:lnTo>
                  <a:lnTo>
                    <a:pt x="166688" y="71437"/>
                  </a:lnTo>
                  <a:lnTo>
                    <a:pt x="223838" y="92868"/>
                  </a:lnTo>
                  <a:lnTo>
                    <a:pt x="285750" y="104775"/>
                  </a:lnTo>
                  <a:lnTo>
                    <a:pt x="357188" y="104775"/>
                  </a:lnTo>
                  <a:lnTo>
                    <a:pt x="621507" y="80962"/>
                  </a:lnTo>
                  <a:lnTo>
                    <a:pt x="888207" y="54768"/>
                  </a:lnTo>
                  <a:lnTo>
                    <a:pt x="878682" y="176212"/>
                  </a:lnTo>
                  <a:lnTo>
                    <a:pt x="762000" y="204787"/>
                  </a:lnTo>
                  <a:lnTo>
                    <a:pt x="633413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8">
              <a:extLst>
                <a:ext uri="{FF2B5EF4-FFF2-40B4-BE49-F238E27FC236}">
                  <a16:creationId xmlns:a16="http://schemas.microsoft.com/office/drawing/2014/main" id="{0C663ECA-005C-49C7-BC26-C5984AE831E0}"/>
                </a:ext>
              </a:extLst>
            </p:cNvPr>
            <p:cNvSpPr/>
            <p:nvPr/>
          </p:nvSpPr>
          <p:spPr>
            <a:xfrm>
              <a:off x="6877050" y="3348039"/>
              <a:ext cx="795338" cy="263525"/>
            </a:xfrm>
            <a:custGeom>
              <a:avLst/>
              <a:gdLst>
                <a:gd name="connsiteX0" fmla="*/ 638175 w 795338"/>
                <a:gd name="connsiteY0" fmla="*/ 197643 h 264318"/>
                <a:gd name="connsiteX1" fmla="*/ 419100 w 795338"/>
                <a:gd name="connsiteY1" fmla="*/ 221456 h 264318"/>
                <a:gd name="connsiteX2" fmla="*/ 342900 w 795338"/>
                <a:gd name="connsiteY2" fmla="*/ 240506 h 264318"/>
                <a:gd name="connsiteX3" fmla="*/ 273844 w 795338"/>
                <a:gd name="connsiteY3" fmla="*/ 259556 h 264318"/>
                <a:gd name="connsiteX4" fmla="*/ 228600 w 795338"/>
                <a:gd name="connsiteY4" fmla="*/ 264318 h 264318"/>
                <a:gd name="connsiteX5" fmla="*/ 190500 w 795338"/>
                <a:gd name="connsiteY5" fmla="*/ 259556 h 264318"/>
                <a:gd name="connsiteX6" fmla="*/ 166688 w 795338"/>
                <a:gd name="connsiteY6" fmla="*/ 247650 h 264318"/>
                <a:gd name="connsiteX7" fmla="*/ 133350 w 795338"/>
                <a:gd name="connsiteY7" fmla="*/ 219075 h 264318"/>
                <a:gd name="connsiteX8" fmla="*/ 100013 w 795338"/>
                <a:gd name="connsiteY8" fmla="*/ 183356 h 264318"/>
                <a:gd name="connsiteX9" fmla="*/ 61913 w 795338"/>
                <a:gd name="connsiteY9" fmla="*/ 140493 h 264318"/>
                <a:gd name="connsiteX10" fmla="*/ 35719 w 795338"/>
                <a:gd name="connsiteY10" fmla="*/ 102393 h 264318"/>
                <a:gd name="connsiteX11" fmla="*/ 16669 w 795338"/>
                <a:gd name="connsiteY11" fmla="*/ 64293 h 264318"/>
                <a:gd name="connsiteX12" fmla="*/ 2381 w 795338"/>
                <a:gd name="connsiteY12" fmla="*/ 30956 h 264318"/>
                <a:gd name="connsiteX13" fmla="*/ 0 w 795338"/>
                <a:gd name="connsiteY13" fmla="*/ 9525 h 264318"/>
                <a:gd name="connsiteX14" fmla="*/ 7144 w 795338"/>
                <a:gd name="connsiteY14" fmla="*/ 0 h 264318"/>
                <a:gd name="connsiteX15" fmla="*/ 30956 w 795338"/>
                <a:gd name="connsiteY15" fmla="*/ 2381 h 264318"/>
                <a:gd name="connsiteX16" fmla="*/ 76200 w 795338"/>
                <a:gd name="connsiteY16" fmla="*/ 16668 h 264318"/>
                <a:gd name="connsiteX17" fmla="*/ 176213 w 795338"/>
                <a:gd name="connsiteY17" fmla="*/ 45243 h 264318"/>
                <a:gd name="connsiteX18" fmla="*/ 264319 w 795338"/>
                <a:gd name="connsiteY18" fmla="*/ 59531 h 264318"/>
                <a:gd name="connsiteX19" fmla="*/ 407194 w 795338"/>
                <a:gd name="connsiteY19" fmla="*/ 54768 h 264318"/>
                <a:gd name="connsiteX20" fmla="*/ 666750 w 795338"/>
                <a:gd name="connsiteY20" fmla="*/ 42862 h 264318"/>
                <a:gd name="connsiteX21" fmla="*/ 795338 w 795338"/>
                <a:gd name="connsiteY21" fmla="*/ 30956 h 264318"/>
                <a:gd name="connsiteX22" fmla="*/ 788194 w 795338"/>
                <a:gd name="connsiteY22" fmla="*/ 197643 h 264318"/>
                <a:gd name="connsiteX23" fmla="*/ 638175 w 795338"/>
                <a:gd name="connsiteY23" fmla="*/ 197643 h 2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5338" h="264318">
                  <a:moveTo>
                    <a:pt x="638175" y="197643"/>
                  </a:moveTo>
                  <a:lnTo>
                    <a:pt x="419100" y="221456"/>
                  </a:lnTo>
                  <a:lnTo>
                    <a:pt x="342900" y="240506"/>
                  </a:lnTo>
                  <a:lnTo>
                    <a:pt x="273844" y="259556"/>
                  </a:lnTo>
                  <a:lnTo>
                    <a:pt x="228600" y="264318"/>
                  </a:lnTo>
                  <a:lnTo>
                    <a:pt x="190500" y="259556"/>
                  </a:lnTo>
                  <a:lnTo>
                    <a:pt x="166688" y="247650"/>
                  </a:lnTo>
                  <a:lnTo>
                    <a:pt x="133350" y="219075"/>
                  </a:lnTo>
                  <a:lnTo>
                    <a:pt x="100013" y="183356"/>
                  </a:lnTo>
                  <a:lnTo>
                    <a:pt x="61913" y="140493"/>
                  </a:lnTo>
                  <a:lnTo>
                    <a:pt x="35719" y="102393"/>
                  </a:lnTo>
                  <a:lnTo>
                    <a:pt x="16669" y="64293"/>
                  </a:lnTo>
                  <a:lnTo>
                    <a:pt x="2381" y="30956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30956" y="2381"/>
                  </a:lnTo>
                  <a:lnTo>
                    <a:pt x="76200" y="16668"/>
                  </a:lnTo>
                  <a:lnTo>
                    <a:pt x="176213" y="45243"/>
                  </a:lnTo>
                  <a:cubicBezTo>
                    <a:pt x="205560" y="50134"/>
                    <a:pt x="234567" y="59531"/>
                    <a:pt x="264319" y="59531"/>
                  </a:cubicBezTo>
                  <a:lnTo>
                    <a:pt x="407194" y="54768"/>
                  </a:lnTo>
                  <a:lnTo>
                    <a:pt x="666750" y="42862"/>
                  </a:lnTo>
                  <a:lnTo>
                    <a:pt x="795338" y="30956"/>
                  </a:lnTo>
                  <a:lnTo>
                    <a:pt x="788194" y="197643"/>
                  </a:lnTo>
                  <a:lnTo>
                    <a:pt x="638175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FAE78C94-CED7-451A-8B86-F0EFCEDB5C8A}"/>
                </a:ext>
              </a:extLst>
            </p:cNvPr>
            <p:cNvSpPr/>
            <p:nvPr/>
          </p:nvSpPr>
          <p:spPr>
            <a:xfrm>
              <a:off x="3571875" y="4141788"/>
              <a:ext cx="4857750" cy="520700"/>
            </a:xfrm>
            <a:custGeom>
              <a:avLst/>
              <a:gdLst>
                <a:gd name="connsiteX0" fmla="*/ 2354269 w 4857491"/>
                <a:gd name="connsiteY0" fmla="*/ 273079 h 521332"/>
                <a:gd name="connsiteX1" fmla="*/ 1952926 w 4857491"/>
                <a:gd name="connsiteY1" fmla="*/ 297904 h 521332"/>
                <a:gd name="connsiteX2" fmla="*/ 1609509 w 4857491"/>
                <a:gd name="connsiteY2" fmla="*/ 331005 h 521332"/>
                <a:gd name="connsiteX3" fmla="*/ 1286780 w 4857491"/>
                <a:gd name="connsiteY3" fmla="*/ 364105 h 521332"/>
                <a:gd name="connsiteX4" fmla="*/ 1046802 w 4857491"/>
                <a:gd name="connsiteY4" fmla="*/ 393068 h 521332"/>
                <a:gd name="connsiteX5" fmla="*/ 790273 w 4857491"/>
                <a:gd name="connsiteY5" fmla="*/ 434444 h 521332"/>
                <a:gd name="connsiteX6" fmla="*/ 703384 w 4857491"/>
                <a:gd name="connsiteY6" fmla="*/ 455131 h 521332"/>
                <a:gd name="connsiteX7" fmla="*/ 653734 w 4857491"/>
                <a:gd name="connsiteY7" fmla="*/ 471682 h 521332"/>
                <a:gd name="connsiteX8" fmla="*/ 604083 w 4857491"/>
                <a:gd name="connsiteY8" fmla="*/ 492369 h 521332"/>
                <a:gd name="connsiteX9" fmla="*/ 562707 w 4857491"/>
                <a:gd name="connsiteY9" fmla="*/ 504782 h 521332"/>
                <a:gd name="connsiteX10" fmla="*/ 508919 w 4857491"/>
                <a:gd name="connsiteY10" fmla="*/ 517195 h 521332"/>
                <a:gd name="connsiteX11" fmla="*/ 484094 w 4857491"/>
                <a:gd name="connsiteY11" fmla="*/ 521332 h 521332"/>
                <a:gd name="connsiteX12" fmla="*/ 446856 w 4857491"/>
                <a:gd name="connsiteY12" fmla="*/ 517195 h 521332"/>
                <a:gd name="connsiteX13" fmla="*/ 405480 w 4857491"/>
                <a:gd name="connsiteY13" fmla="*/ 504782 h 521332"/>
                <a:gd name="connsiteX14" fmla="*/ 355830 w 4857491"/>
                <a:gd name="connsiteY14" fmla="*/ 484094 h 521332"/>
                <a:gd name="connsiteX15" fmla="*/ 268941 w 4857491"/>
                <a:gd name="connsiteY15" fmla="*/ 434444 h 521332"/>
                <a:gd name="connsiteX16" fmla="*/ 165502 w 4857491"/>
                <a:gd name="connsiteY16" fmla="*/ 355830 h 521332"/>
                <a:gd name="connsiteX17" fmla="*/ 99301 w 4857491"/>
                <a:gd name="connsiteY17" fmla="*/ 297904 h 521332"/>
                <a:gd name="connsiteX18" fmla="*/ 28963 w 4857491"/>
                <a:gd name="connsiteY18" fmla="*/ 227566 h 521332"/>
                <a:gd name="connsiteX19" fmla="*/ 8275 w 4857491"/>
                <a:gd name="connsiteY19" fmla="*/ 198603 h 521332"/>
                <a:gd name="connsiteX20" fmla="*/ 0 w 4857491"/>
                <a:gd name="connsiteY20" fmla="*/ 177915 h 521332"/>
                <a:gd name="connsiteX21" fmla="*/ 4137 w 4857491"/>
                <a:gd name="connsiteY21" fmla="*/ 161365 h 521332"/>
                <a:gd name="connsiteX22" fmla="*/ 16550 w 4857491"/>
                <a:gd name="connsiteY22" fmla="*/ 161365 h 521332"/>
                <a:gd name="connsiteX23" fmla="*/ 53788 w 4857491"/>
                <a:gd name="connsiteY23" fmla="*/ 177915 h 521332"/>
                <a:gd name="connsiteX24" fmla="*/ 119989 w 4857491"/>
                <a:gd name="connsiteY24" fmla="*/ 202740 h 521332"/>
                <a:gd name="connsiteX25" fmla="*/ 165502 w 4857491"/>
                <a:gd name="connsiteY25" fmla="*/ 223428 h 521332"/>
                <a:gd name="connsiteX26" fmla="*/ 235840 w 4857491"/>
                <a:gd name="connsiteY26" fmla="*/ 244116 h 521332"/>
                <a:gd name="connsiteX27" fmla="*/ 306179 w 4857491"/>
                <a:gd name="connsiteY27" fmla="*/ 260666 h 521332"/>
                <a:gd name="connsiteX28" fmla="*/ 376517 w 4857491"/>
                <a:gd name="connsiteY28" fmla="*/ 273079 h 521332"/>
                <a:gd name="connsiteX29" fmla="*/ 450993 w 4857491"/>
                <a:gd name="connsiteY29" fmla="*/ 273079 h 521332"/>
                <a:gd name="connsiteX30" fmla="*/ 719935 w 4857491"/>
                <a:gd name="connsiteY30" fmla="*/ 223428 h 521332"/>
                <a:gd name="connsiteX31" fmla="*/ 885437 w 4857491"/>
                <a:gd name="connsiteY31" fmla="*/ 202740 h 521332"/>
                <a:gd name="connsiteX32" fmla="*/ 1228854 w 4857491"/>
                <a:gd name="connsiteY32" fmla="*/ 182053 h 521332"/>
                <a:gd name="connsiteX33" fmla="*/ 1675710 w 4857491"/>
                <a:gd name="connsiteY33" fmla="*/ 157227 h 521332"/>
                <a:gd name="connsiteX34" fmla="*/ 1837075 w 4857491"/>
                <a:gd name="connsiteY34" fmla="*/ 136539 h 521332"/>
                <a:gd name="connsiteX35" fmla="*/ 2337719 w 4857491"/>
                <a:gd name="connsiteY35" fmla="*/ 111714 h 521332"/>
                <a:gd name="connsiteX36" fmla="*/ 2941802 w 4857491"/>
                <a:gd name="connsiteY36" fmla="*/ 91026 h 521332"/>
                <a:gd name="connsiteX37" fmla="*/ 3132130 w 4857491"/>
                <a:gd name="connsiteY37" fmla="*/ 95164 h 521332"/>
                <a:gd name="connsiteX38" fmla="*/ 3367971 w 4857491"/>
                <a:gd name="connsiteY38" fmla="*/ 78614 h 521332"/>
                <a:gd name="connsiteX39" fmla="*/ 3616224 w 4857491"/>
                <a:gd name="connsiteY39" fmla="*/ 70339 h 521332"/>
                <a:gd name="connsiteX40" fmla="*/ 3943091 w 4857491"/>
                <a:gd name="connsiteY40" fmla="*/ 70339 h 521332"/>
                <a:gd name="connsiteX41" fmla="*/ 4096181 w 4857491"/>
                <a:gd name="connsiteY41" fmla="*/ 78614 h 521332"/>
                <a:gd name="connsiteX42" fmla="*/ 4207895 w 4857491"/>
                <a:gd name="connsiteY42" fmla="*/ 53788 h 521332"/>
                <a:gd name="connsiteX43" fmla="*/ 4282371 w 4857491"/>
                <a:gd name="connsiteY43" fmla="*/ 33101 h 521332"/>
                <a:gd name="connsiteX44" fmla="*/ 4336159 w 4857491"/>
                <a:gd name="connsiteY44" fmla="*/ 8275 h 521332"/>
                <a:gd name="connsiteX45" fmla="*/ 4373397 w 4857491"/>
                <a:gd name="connsiteY45" fmla="*/ 0 h 521332"/>
                <a:gd name="connsiteX46" fmla="*/ 4423048 w 4857491"/>
                <a:gd name="connsiteY46" fmla="*/ 4138 h 521332"/>
                <a:gd name="connsiteX47" fmla="*/ 4547174 w 4857491"/>
                <a:gd name="connsiteY47" fmla="*/ 49651 h 521332"/>
                <a:gd name="connsiteX48" fmla="*/ 4720952 w 4857491"/>
                <a:gd name="connsiteY48" fmla="*/ 128264 h 521332"/>
                <a:gd name="connsiteX49" fmla="*/ 4811978 w 4857491"/>
                <a:gd name="connsiteY49" fmla="*/ 182053 h 521332"/>
                <a:gd name="connsiteX50" fmla="*/ 4840941 w 4857491"/>
                <a:gd name="connsiteY50" fmla="*/ 206878 h 521332"/>
                <a:gd name="connsiteX51" fmla="*/ 4857491 w 4857491"/>
                <a:gd name="connsiteY51" fmla="*/ 235841 h 521332"/>
                <a:gd name="connsiteX52" fmla="*/ 4857491 w 4857491"/>
                <a:gd name="connsiteY52" fmla="*/ 260666 h 521332"/>
                <a:gd name="connsiteX53" fmla="*/ 4849216 w 4857491"/>
                <a:gd name="connsiteY53" fmla="*/ 289629 h 521332"/>
                <a:gd name="connsiteX54" fmla="*/ 4832666 w 4857491"/>
                <a:gd name="connsiteY54" fmla="*/ 314454 h 521332"/>
                <a:gd name="connsiteX55" fmla="*/ 4795428 w 4857491"/>
                <a:gd name="connsiteY55" fmla="*/ 331005 h 521332"/>
                <a:gd name="connsiteX56" fmla="*/ 4696126 w 4857491"/>
                <a:gd name="connsiteY56" fmla="*/ 335142 h 521332"/>
                <a:gd name="connsiteX57" fmla="*/ 4501661 w 4857491"/>
                <a:gd name="connsiteY57" fmla="*/ 314454 h 521332"/>
                <a:gd name="connsiteX58" fmla="*/ 4282371 w 4857491"/>
                <a:gd name="connsiteY58" fmla="*/ 289629 h 521332"/>
                <a:gd name="connsiteX59" fmla="*/ 4001017 w 4857491"/>
                <a:gd name="connsiteY59" fmla="*/ 281354 h 521332"/>
                <a:gd name="connsiteX60" fmla="*/ 3479685 w 4857491"/>
                <a:gd name="connsiteY60" fmla="*/ 273079 h 521332"/>
                <a:gd name="connsiteX61" fmla="*/ 3082479 w 4857491"/>
                <a:gd name="connsiteY61" fmla="*/ 268941 h 521332"/>
                <a:gd name="connsiteX62" fmla="*/ 2354269 w 4857491"/>
                <a:gd name="connsiteY62" fmla="*/ 273079 h 5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857491" h="521332">
                  <a:moveTo>
                    <a:pt x="2354269" y="273079"/>
                  </a:moveTo>
                  <a:lnTo>
                    <a:pt x="1952926" y="297904"/>
                  </a:lnTo>
                  <a:lnTo>
                    <a:pt x="1609509" y="331005"/>
                  </a:lnTo>
                  <a:lnTo>
                    <a:pt x="1286780" y="364105"/>
                  </a:lnTo>
                  <a:lnTo>
                    <a:pt x="1046802" y="393068"/>
                  </a:lnTo>
                  <a:lnTo>
                    <a:pt x="790273" y="434444"/>
                  </a:lnTo>
                  <a:lnTo>
                    <a:pt x="703384" y="455131"/>
                  </a:lnTo>
                  <a:lnTo>
                    <a:pt x="653734" y="471682"/>
                  </a:lnTo>
                  <a:lnTo>
                    <a:pt x="604083" y="492369"/>
                  </a:lnTo>
                  <a:lnTo>
                    <a:pt x="562707" y="504782"/>
                  </a:lnTo>
                  <a:lnTo>
                    <a:pt x="508919" y="517195"/>
                  </a:lnTo>
                  <a:lnTo>
                    <a:pt x="484094" y="521332"/>
                  </a:lnTo>
                  <a:lnTo>
                    <a:pt x="446856" y="517195"/>
                  </a:lnTo>
                  <a:lnTo>
                    <a:pt x="405480" y="504782"/>
                  </a:lnTo>
                  <a:lnTo>
                    <a:pt x="355830" y="484094"/>
                  </a:lnTo>
                  <a:lnTo>
                    <a:pt x="268941" y="434444"/>
                  </a:lnTo>
                  <a:lnTo>
                    <a:pt x="165502" y="355830"/>
                  </a:lnTo>
                  <a:lnTo>
                    <a:pt x="99301" y="297904"/>
                  </a:lnTo>
                  <a:lnTo>
                    <a:pt x="28963" y="227566"/>
                  </a:lnTo>
                  <a:lnTo>
                    <a:pt x="8275" y="198603"/>
                  </a:lnTo>
                  <a:lnTo>
                    <a:pt x="0" y="177915"/>
                  </a:lnTo>
                  <a:lnTo>
                    <a:pt x="4137" y="161365"/>
                  </a:lnTo>
                  <a:lnTo>
                    <a:pt x="16550" y="161365"/>
                  </a:lnTo>
                  <a:lnTo>
                    <a:pt x="53788" y="177915"/>
                  </a:lnTo>
                  <a:lnTo>
                    <a:pt x="119989" y="202740"/>
                  </a:lnTo>
                  <a:lnTo>
                    <a:pt x="165502" y="223428"/>
                  </a:lnTo>
                  <a:lnTo>
                    <a:pt x="235840" y="244116"/>
                  </a:lnTo>
                  <a:lnTo>
                    <a:pt x="306179" y="260666"/>
                  </a:lnTo>
                  <a:lnTo>
                    <a:pt x="376517" y="273079"/>
                  </a:lnTo>
                  <a:lnTo>
                    <a:pt x="450993" y="273079"/>
                  </a:lnTo>
                  <a:lnTo>
                    <a:pt x="719935" y="223428"/>
                  </a:lnTo>
                  <a:lnTo>
                    <a:pt x="885437" y="202740"/>
                  </a:lnTo>
                  <a:lnTo>
                    <a:pt x="1228854" y="182053"/>
                  </a:lnTo>
                  <a:lnTo>
                    <a:pt x="1675710" y="157227"/>
                  </a:lnTo>
                  <a:lnTo>
                    <a:pt x="1837075" y="136539"/>
                  </a:lnTo>
                  <a:lnTo>
                    <a:pt x="2337719" y="111714"/>
                  </a:lnTo>
                  <a:lnTo>
                    <a:pt x="2941802" y="91026"/>
                  </a:lnTo>
                  <a:lnTo>
                    <a:pt x="3132130" y="95164"/>
                  </a:lnTo>
                  <a:lnTo>
                    <a:pt x="3367971" y="78614"/>
                  </a:lnTo>
                  <a:lnTo>
                    <a:pt x="3616224" y="70339"/>
                  </a:lnTo>
                  <a:lnTo>
                    <a:pt x="3943091" y="70339"/>
                  </a:lnTo>
                  <a:lnTo>
                    <a:pt x="4096181" y="78614"/>
                  </a:lnTo>
                  <a:lnTo>
                    <a:pt x="4207895" y="53788"/>
                  </a:lnTo>
                  <a:lnTo>
                    <a:pt x="4282371" y="33101"/>
                  </a:lnTo>
                  <a:lnTo>
                    <a:pt x="4336159" y="8275"/>
                  </a:lnTo>
                  <a:lnTo>
                    <a:pt x="4373397" y="0"/>
                  </a:lnTo>
                  <a:lnTo>
                    <a:pt x="4423048" y="4138"/>
                  </a:lnTo>
                  <a:lnTo>
                    <a:pt x="4547174" y="49651"/>
                  </a:lnTo>
                  <a:lnTo>
                    <a:pt x="4720952" y="128264"/>
                  </a:lnTo>
                  <a:lnTo>
                    <a:pt x="4811978" y="182053"/>
                  </a:lnTo>
                  <a:lnTo>
                    <a:pt x="4840941" y="206878"/>
                  </a:lnTo>
                  <a:lnTo>
                    <a:pt x="4857491" y="235841"/>
                  </a:lnTo>
                  <a:lnTo>
                    <a:pt x="4857491" y="260666"/>
                  </a:lnTo>
                  <a:lnTo>
                    <a:pt x="4849216" y="289629"/>
                  </a:lnTo>
                  <a:lnTo>
                    <a:pt x="4832666" y="314454"/>
                  </a:lnTo>
                  <a:lnTo>
                    <a:pt x="4795428" y="331005"/>
                  </a:lnTo>
                  <a:lnTo>
                    <a:pt x="4696126" y="335142"/>
                  </a:lnTo>
                  <a:lnTo>
                    <a:pt x="4501661" y="314454"/>
                  </a:lnTo>
                  <a:lnTo>
                    <a:pt x="4282371" y="289629"/>
                  </a:lnTo>
                  <a:lnTo>
                    <a:pt x="4001017" y="281354"/>
                  </a:lnTo>
                  <a:lnTo>
                    <a:pt x="3479685" y="273079"/>
                  </a:lnTo>
                  <a:lnTo>
                    <a:pt x="3082479" y="268941"/>
                  </a:lnTo>
                  <a:lnTo>
                    <a:pt x="2354269" y="2730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95416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FAC19539-2EFE-43D2-9A5C-723E3077FD34}"/>
              </a:ext>
            </a:extLst>
          </p:cNvPr>
          <p:cNvSpPr/>
          <p:nvPr/>
        </p:nvSpPr>
        <p:spPr>
          <a:xfrm>
            <a:off x="4538664" y="1641475"/>
            <a:ext cx="2643187" cy="476250"/>
          </a:xfrm>
          <a:custGeom>
            <a:avLst/>
            <a:gdLst>
              <a:gd name="connsiteX0" fmla="*/ 751114 w 2642507"/>
              <a:gd name="connsiteY0" fmla="*/ 206829 h 476250"/>
              <a:gd name="connsiteX1" fmla="*/ 1219200 w 2642507"/>
              <a:gd name="connsiteY1" fmla="*/ 149679 h 476250"/>
              <a:gd name="connsiteX2" fmla="*/ 1583871 w 2642507"/>
              <a:gd name="connsiteY2" fmla="*/ 111579 h 476250"/>
              <a:gd name="connsiteX3" fmla="*/ 1880507 w 2642507"/>
              <a:gd name="connsiteY3" fmla="*/ 81643 h 476250"/>
              <a:gd name="connsiteX4" fmla="*/ 2008414 w 2642507"/>
              <a:gd name="connsiteY4" fmla="*/ 54429 h 476250"/>
              <a:gd name="connsiteX5" fmla="*/ 2185307 w 2642507"/>
              <a:gd name="connsiteY5" fmla="*/ 16329 h 476250"/>
              <a:gd name="connsiteX6" fmla="*/ 2247900 w 2642507"/>
              <a:gd name="connsiteY6" fmla="*/ 2722 h 476250"/>
              <a:gd name="connsiteX7" fmla="*/ 2280557 w 2642507"/>
              <a:gd name="connsiteY7" fmla="*/ 0 h 476250"/>
              <a:gd name="connsiteX8" fmla="*/ 2332264 w 2642507"/>
              <a:gd name="connsiteY8" fmla="*/ 10886 h 476250"/>
              <a:gd name="connsiteX9" fmla="*/ 2457450 w 2642507"/>
              <a:gd name="connsiteY9" fmla="*/ 57150 h 476250"/>
              <a:gd name="connsiteX10" fmla="*/ 2533650 w 2642507"/>
              <a:gd name="connsiteY10" fmla="*/ 100693 h 476250"/>
              <a:gd name="connsiteX11" fmla="*/ 2593521 w 2642507"/>
              <a:gd name="connsiteY11" fmla="*/ 136072 h 476250"/>
              <a:gd name="connsiteX12" fmla="*/ 2626178 w 2642507"/>
              <a:gd name="connsiteY12" fmla="*/ 163286 h 476250"/>
              <a:gd name="connsiteX13" fmla="*/ 2637064 w 2642507"/>
              <a:gd name="connsiteY13" fmla="*/ 176893 h 476250"/>
              <a:gd name="connsiteX14" fmla="*/ 2642507 w 2642507"/>
              <a:gd name="connsiteY14" fmla="*/ 201386 h 476250"/>
              <a:gd name="connsiteX15" fmla="*/ 2634343 w 2642507"/>
              <a:gd name="connsiteY15" fmla="*/ 220436 h 476250"/>
              <a:gd name="connsiteX16" fmla="*/ 2607128 w 2642507"/>
              <a:gd name="connsiteY16" fmla="*/ 244929 h 476250"/>
              <a:gd name="connsiteX17" fmla="*/ 2558143 w 2642507"/>
              <a:gd name="connsiteY17" fmla="*/ 266700 h 476250"/>
              <a:gd name="connsiteX18" fmla="*/ 2514600 w 2642507"/>
              <a:gd name="connsiteY18" fmla="*/ 274865 h 476250"/>
              <a:gd name="connsiteX19" fmla="*/ 2473778 w 2642507"/>
              <a:gd name="connsiteY19" fmla="*/ 280308 h 476250"/>
              <a:gd name="connsiteX20" fmla="*/ 2427514 w 2642507"/>
              <a:gd name="connsiteY20" fmla="*/ 280308 h 476250"/>
              <a:gd name="connsiteX21" fmla="*/ 2392136 w 2642507"/>
              <a:gd name="connsiteY21" fmla="*/ 272143 h 476250"/>
              <a:gd name="connsiteX22" fmla="*/ 2321378 w 2642507"/>
              <a:gd name="connsiteY22" fmla="*/ 263979 h 476250"/>
              <a:gd name="connsiteX23" fmla="*/ 2209800 w 2642507"/>
              <a:gd name="connsiteY23" fmla="*/ 263979 h 476250"/>
              <a:gd name="connsiteX24" fmla="*/ 1796143 w 2642507"/>
              <a:gd name="connsiteY24" fmla="*/ 283029 h 476250"/>
              <a:gd name="connsiteX25" fmla="*/ 1445078 w 2642507"/>
              <a:gd name="connsiteY25" fmla="*/ 304800 h 476250"/>
              <a:gd name="connsiteX26" fmla="*/ 1213757 w 2642507"/>
              <a:gd name="connsiteY26" fmla="*/ 326572 h 476250"/>
              <a:gd name="connsiteX27" fmla="*/ 971550 w 2642507"/>
              <a:gd name="connsiteY27" fmla="*/ 359229 h 476250"/>
              <a:gd name="connsiteX28" fmla="*/ 650421 w 2642507"/>
              <a:gd name="connsiteY28" fmla="*/ 405493 h 476250"/>
              <a:gd name="connsiteX29" fmla="*/ 361950 w 2642507"/>
              <a:gd name="connsiteY29" fmla="*/ 462643 h 476250"/>
              <a:gd name="connsiteX30" fmla="*/ 310243 w 2642507"/>
              <a:gd name="connsiteY30" fmla="*/ 473529 h 476250"/>
              <a:gd name="connsiteX31" fmla="*/ 288471 w 2642507"/>
              <a:gd name="connsiteY31" fmla="*/ 476250 h 476250"/>
              <a:gd name="connsiteX32" fmla="*/ 244928 w 2642507"/>
              <a:gd name="connsiteY32" fmla="*/ 459922 h 476250"/>
              <a:gd name="connsiteX33" fmla="*/ 201386 w 2642507"/>
              <a:gd name="connsiteY33" fmla="*/ 435429 h 476250"/>
              <a:gd name="connsiteX34" fmla="*/ 152400 w 2642507"/>
              <a:gd name="connsiteY34" fmla="*/ 397329 h 476250"/>
              <a:gd name="connsiteX35" fmla="*/ 100693 w 2642507"/>
              <a:gd name="connsiteY35" fmla="*/ 337458 h 476250"/>
              <a:gd name="connsiteX36" fmla="*/ 40821 w 2642507"/>
              <a:gd name="connsiteY36" fmla="*/ 272143 h 476250"/>
              <a:gd name="connsiteX37" fmla="*/ 5443 w 2642507"/>
              <a:gd name="connsiteY37" fmla="*/ 214993 h 476250"/>
              <a:gd name="connsiteX38" fmla="*/ 0 w 2642507"/>
              <a:gd name="connsiteY38" fmla="*/ 193222 h 476250"/>
              <a:gd name="connsiteX39" fmla="*/ 5443 w 2642507"/>
              <a:gd name="connsiteY39" fmla="*/ 171450 h 476250"/>
              <a:gd name="connsiteX40" fmla="*/ 24493 w 2642507"/>
              <a:gd name="connsiteY40" fmla="*/ 171450 h 476250"/>
              <a:gd name="connsiteX41" fmla="*/ 65314 w 2642507"/>
              <a:gd name="connsiteY41" fmla="*/ 193222 h 476250"/>
              <a:gd name="connsiteX42" fmla="*/ 130628 w 2642507"/>
              <a:gd name="connsiteY42" fmla="*/ 220436 h 476250"/>
              <a:gd name="connsiteX43" fmla="*/ 220436 w 2642507"/>
              <a:gd name="connsiteY43" fmla="*/ 244929 h 476250"/>
              <a:gd name="connsiteX44" fmla="*/ 310243 w 2642507"/>
              <a:gd name="connsiteY44" fmla="*/ 250372 h 476250"/>
              <a:gd name="connsiteX45" fmla="*/ 405493 w 2642507"/>
              <a:gd name="connsiteY45" fmla="*/ 244929 h 476250"/>
              <a:gd name="connsiteX46" fmla="*/ 751114 w 2642507"/>
              <a:gd name="connsiteY46" fmla="*/ 206829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642507" h="476250">
                <a:moveTo>
                  <a:pt x="751114" y="206829"/>
                </a:moveTo>
                <a:lnTo>
                  <a:pt x="1219200" y="149679"/>
                </a:lnTo>
                <a:lnTo>
                  <a:pt x="1583871" y="111579"/>
                </a:lnTo>
                <a:lnTo>
                  <a:pt x="1880507" y="81643"/>
                </a:lnTo>
                <a:lnTo>
                  <a:pt x="2008414" y="54429"/>
                </a:lnTo>
                <a:lnTo>
                  <a:pt x="2185307" y="16329"/>
                </a:lnTo>
                <a:lnTo>
                  <a:pt x="2247900" y="2722"/>
                </a:lnTo>
                <a:lnTo>
                  <a:pt x="2280557" y="0"/>
                </a:lnTo>
                <a:lnTo>
                  <a:pt x="2332264" y="10886"/>
                </a:lnTo>
                <a:lnTo>
                  <a:pt x="2457450" y="57150"/>
                </a:lnTo>
                <a:lnTo>
                  <a:pt x="2533650" y="100693"/>
                </a:lnTo>
                <a:lnTo>
                  <a:pt x="2593521" y="136072"/>
                </a:lnTo>
                <a:lnTo>
                  <a:pt x="2626178" y="163286"/>
                </a:lnTo>
                <a:lnTo>
                  <a:pt x="2637064" y="176893"/>
                </a:lnTo>
                <a:lnTo>
                  <a:pt x="2642507" y="201386"/>
                </a:lnTo>
                <a:lnTo>
                  <a:pt x="2634343" y="220436"/>
                </a:lnTo>
                <a:lnTo>
                  <a:pt x="2607128" y="244929"/>
                </a:lnTo>
                <a:lnTo>
                  <a:pt x="2558143" y="266700"/>
                </a:lnTo>
                <a:lnTo>
                  <a:pt x="2514600" y="274865"/>
                </a:lnTo>
                <a:lnTo>
                  <a:pt x="2473778" y="280308"/>
                </a:lnTo>
                <a:lnTo>
                  <a:pt x="2427514" y="280308"/>
                </a:lnTo>
                <a:lnTo>
                  <a:pt x="2392136" y="272143"/>
                </a:lnTo>
                <a:lnTo>
                  <a:pt x="2321378" y="263979"/>
                </a:lnTo>
                <a:lnTo>
                  <a:pt x="2209800" y="263979"/>
                </a:lnTo>
                <a:lnTo>
                  <a:pt x="1796143" y="283029"/>
                </a:lnTo>
                <a:lnTo>
                  <a:pt x="1445078" y="304800"/>
                </a:lnTo>
                <a:lnTo>
                  <a:pt x="1213757" y="326572"/>
                </a:lnTo>
                <a:lnTo>
                  <a:pt x="971550" y="359229"/>
                </a:lnTo>
                <a:lnTo>
                  <a:pt x="650421" y="405493"/>
                </a:lnTo>
                <a:lnTo>
                  <a:pt x="361950" y="462643"/>
                </a:lnTo>
                <a:lnTo>
                  <a:pt x="310243" y="473529"/>
                </a:lnTo>
                <a:lnTo>
                  <a:pt x="288471" y="476250"/>
                </a:lnTo>
                <a:lnTo>
                  <a:pt x="244928" y="459922"/>
                </a:lnTo>
                <a:lnTo>
                  <a:pt x="201386" y="435429"/>
                </a:lnTo>
                <a:lnTo>
                  <a:pt x="152400" y="397329"/>
                </a:lnTo>
                <a:lnTo>
                  <a:pt x="100693" y="337458"/>
                </a:lnTo>
                <a:lnTo>
                  <a:pt x="40821" y="272143"/>
                </a:lnTo>
                <a:lnTo>
                  <a:pt x="5443" y="214993"/>
                </a:lnTo>
                <a:lnTo>
                  <a:pt x="0" y="193222"/>
                </a:lnTo>
                <a:lnTo>
                  <a:pt x="5443" y="171450"/>
                </a:lnTo>
                <a:lnTo>
                  <a:pt x="24493" y="171450"/>
                </a:lnTo>
                <a:lnTo>
                  <a:pt x="65314" y="193222"/>
                </a:lnTo>
                <a:lnTo>
                  <a:pt x="130628" y="220436"/>
                </a:lnTo>
                <a:lnTo>
                  <a:pt x="220436" y="244929"/>
                </a:lnTo>
                <a:lnTo>
                  <a:pt x="310243" y="250372"/>
                </a:lnTo>
                <a:lnTo>
                  <a:pt x="405493" y="244929"/>
                </a:lnTo>
                <a:lnTo>
                  <a:pt x="751114" y="20682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9880670F-6773-4F93-981D-0492C7718800}"/>
              </a:ext>
            </a:extLst>
          </p:cNvPr>
          <p:cNvSpPr/>
          <p:nvPr/>
        </p:nvSpPr>
        <p:spPr>
          <a:xfrm>
            <a:off x="6340476" y="5299076"/>
            <a:ext cx="1331913" cy="811213"/>
          </a:xfrm>
          <a:custGeom>
            <a:avLst/>
            <a:gdLst>
              <a:gd name="connsiteX0" fmla="*/ 258535 w 1330778"/>
              <a:gd name="connsiteY0" fmla="*/ 48986 h 810986"/>
              <a:gd name="connsiteX1" fmla="*/ 563335 w 1330778"/>
              <a:gd name="connsiteY1" fmla="*/ 114300 h 810986"/>
              <a:gd name="connsiteX2" fmla="*/ 783771 w 1330778"/>
              <a:gd name="connsiteY2" fmla="*/ 168729 h 810986"/>
              <a:gd name="connsiteX3" fmla="*/ 957942 w 1330778"/>
              <a:gd name="connsiteY3" fmla="*/ 225879 h 810986"/>
              <a:gd name="connsiteX4" fmla="*/ 1009650 w 1330778"/>
              <a:gd name="connsiteY4" fmla="*/ 247650 h 810986"/>
              <a:gd name="connsiteX5" fmla="*/ 1064078 w 1330778"/>
              <a:gd name="connsiteY5" fmla="*/ 280308 h 810986"/>
              <a:gd name="connsiteX6" fmla="*/ 1113064 w 1330778"/>
              <a:gd name="connsiteY6" fmla="*/ 318408 h 810986"/>
              <a:gd name="connsiteX7" fmla="*/ 1156607 w 1330778"/>
              <a:gd name="connsiteY7" fmla="*/ 359229 h 810986"/>
              <a:gd name="connsiteX8" fmla="*/ 1197428 w 1330778"/>
              <a:gd name="connsiteY8" fmla="*/ 410936 h 810986"/>
              <a:gd name="connsiteX9" fmla="*/ 1238250 w 1330778"/>
              <a:gd name="connsiteY9" fmla="*/ 473529 h 810986"/>
              <a:gd name="connsiteX10" fmla="*/ 1281792 w 1330778"/>
              <a:gd name="connsiteY10" fmla="*/ 549729 h 810986"/>
              <a:gd name="connsiteX11" fmla="*/ 1317171 w 1330778"/>
              <a:gd name="connsiteY11" fmla="*/ 615043 h 810986"/>
              <a:gd name="connsiteX12" fmla="*/ 1330778 w 1330778"/>
              <a:gd name="connsiteY12" fmla="*/ 666750 h 810986"/>
              <a:gd name="connsiteX13" fmla="*/ 1328057 w 1330778"/>
              <a:gd name="connsiteY13" fmla="*/ 702129 h 810986"/>
              <a:gd name="connsiteX14" fmla="*/ 1306285 w 1330778"/>
              <a:gd name="connsiteY14" fmla="*/ 753836 h 810986"/>
              <a:gd name="connsiteX15" fmla="*/ 1268185 w 1330778"/>
              <a:gd name="connsiteY15" fmla="*/ 791936 h 810986"/>
              <a:gd name="connsiteX16" fmla="*/ 1238250 w 1330778"/>
              <a:gd name="connsiteY16" fmla="*/ 810986 h 810986"/>
              <a:gd name="connsiteX17" fmla="*/ 1197428 w 1330778"/>
              <a:gd name="connsiteY17" fmla="*/ 802822 h 810986"/>
              <a:gd name="connsiteX18" fmla="*/ 1148442 w 1330778"/>
              <a:gd name="connsiteY18" fmla="*/ 775608 h 810986"/>
              <a:gd name="connsiteX19" fmla="*/ 1069521 w 1330778"/>
              <a:gd name="connsiteY19" fmla="*/ 704850 h 810986"/>
              <a:gd name="connsiteX20" fmla="*/ 917121 w 1330778"/>
              <a:gd name="connsiteY20" fmla="*/ 579665 h 810986"/>
              <a:gd name="connsiteX21" fmla="*/ 734785 w 1330778"/>
              <a:gd name="connsiteY21" fmla="*/ 451758 h 810986"/>
              <a:gd name="connsiteX22" fmla="*/ 547007 w 1330778"/>
              <a:gd name="connsiteY22" fmla="*/ 334736 h 810986"/>
              <a:gd name="connsiteX23" fmla="*/ 370114 w 1330778"/>
              <a:gd name="connsiteY23" fmla="*/ 228600 h 810986"/>
              <a:gd name="connsiteX24" fmla="*/ 136071 w 1330778"/>
              <a:gd name="connsiteY24" fmla="*/ 111579 h 810986"/>
              <a:gd name="connsiteX25" fmla="*/ 35378 w 1330778"/>
              <a:gd name="connsiteY25" fmla="*/ 62593 h 810986"/>
              <a:gd name="connsiteX26" fmla="*/ 13607 w 1330778"/>
              <a:gd name="connsiteY26" fmla="*/ 51708 h 810986"/>
              <a:gd name="connsiteX27" fmla="*/ 0 w 1330778"/>
              <a:gd name="connsiteY27" fmla="*/ 24493 h 810986"/>
              <a:gd name="connsiteX28" fmla="*/ 10885 w 1330778"/>
              <a:gd name="connsiteY28" fmla="*/ 0 h 810986"/>
              <a:gd name="connsiteX29" fmla="*/ 57150 w 1330778"/>
              <a:gd name="connsiteY29" fmla="*/ 5443 h 810986"/>
              <a:gd name="connsiteX30" fmla="*/ 258535 w 1330778"/>
              <a:gd name="connsiteY30" fmla="*/ 48986 h 810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330778" h="810986">
                <a:moveTo>
                  <a:pt x="258535" y="48986"/>
                </a:moveTo>
                <a:lnTo>
                  <a:pt x="563335" y="114300"/>
                </a:lnTo>
                <a:lnTo>
                  <a:pt x="783771" y="168729"/>
                </a:lnTo>
                <a:lnTo>
                  <a:pt x="957942" y="225879"/>
                </a:lnTo>
                <a:lnTo>
                  <a:pt x="1009650" y="247650"/>
                </a:lnTo>
                <a:lnTo>
                  <a:pt x="1064078" y="280308"/>
                </a:lnTo>
                <a:lnTo>
                  <a:pt x="1113064" y="318408"/>
                </a:lnTo>
                <a:lnTo>
                  <a:pt x="1156607" y="359229"/>
                </a:lnTo>
                <a:lnTo>
                  <a:pt x="1197428" y="410936"/>
                </a:lnTo>
                <a:lnTo>
                  <a:pt x="1238250" y="473529"/>
                </a:lnTo>
                <a:lnTo>
                  <a:pt x="1281792" y="549729"/>
                </a:lnTo>
                <a:lnTo>
                  <a:pt x="1317171" y="615043"/>
                </a:lnTo>
                <a:lnTo>
                  <a:pt x="1330778" y="666750"/>
                </a:lnTo>
                <a:lnTo>
                  <a:pt x="1328057" y="702129"/>
                </a:lnTo>
                <a:lnTo>
                  <a:pt x="1306285" y="753836"/>
                </a:lnTo>
                <a:lnTo>
                  <a:pt x="1268185" y="791936"/>
                </a:lnTo>
                <a:lnTo>
                  <a:pt x="1238250" y="810986"/>
                </a:lnTo>
                <a:lnTo>
                  <a:pt x="1197428" y="802822"/>
                </a:lnTo>
                <a:lnTo>
                  <a:pt x="1148442" y="775608"/>
                </a:lnTo>
                <a:lnTo>
                  <a:pt x="1069521" y="704850"/>
                </a:lnTo>
                <a:lnTo>
                  <a:pt x="917121" y="579665"/>
                </a:lnTo>
                <a:lnTo>
                  <a:pt x="734785" y="451758"/>
                </a:lnTo>
                <a:lnTo>
                  <a:pt x="547007" y="334736"/>
                </a:lnTo>
                <a:lnTo>
                  <a:pt x="370114" y="228600"/>
                </a:lnTo>
                <a:lnTo>
                  <a:pt x="136071" y="111579"/>
                </a:lnTo>
                <a:lnTo>
                  <a:pt x="35378" y="62593"/>
                </a:lnTo>
                <a:lnTo>
                  <a:pt x="13607" y="51708"/>
                </a:lnTo>
                <a:lnTo>
                  <a:pt x="0" y="24493"/>
                </a:lnTo>
                <a:lnTo>
                  <a:pt x="10885" y="0"/>
                </a:lnTo>
                <a:lnTo>
                  <a:pt x="57150" y="5443"/>
                </a:lnTo>
                <a:lnTo>
                  <a:pt x="258535" y="4898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F45702D1-FDCF-43D1-8050-920D74EBE402}"/>
              </a:ext>
            </a:extLst>
          </p:cNvPr>
          <p:cNvSpPr/>
          <p:nvPr/>
        </p:nvSpPr>
        <p:spPr>
          <a:xfrm rot="16200000">
            <a:off x="4074320" y="4190208"/>
            <a:ext cx="1984375" cy="376237"/>
          </a:xfrm>
          <a:custGeom>
            <a:avLst/>
            <a:gdLst>
              <a:gd name="connsiteX0" fmla="*/ 957262 w 1983581"/>
              <a:gd name="connsiteY0" fmla="*/ 140494 h 376238"/>
              <a:gd name="connsiteX1" fmla="*/ 1716881 w 1983581"/>
              <a:gd name="connsiteY1" fmla="*/ 142875 h 376238"/>
              <a:gd name="connsiteX2" fmla="*/ 1778794 w 1983581"/>
              <a:gd name="connsiteY2" fmla="*/ 135732 h 376238"/>
              <a:gd name="connsiteX3" fmla="*/ 1814512 w 1983581"/>
              <a:gd name="connsiteY3" fmla="*/ 119063 h 376238"/>
              <a:gd name="connsiteX4" fmla="*/ 1869281 w 1983581"/>
              <a:gd name="connsiteY4" fmla="*/ 71438 h 376238"/>
              <a:gd name="connsiteX5" fmla="*/ 1902619 w 1983581"/>
              <a:gd name="connsiteY5" fmla="*/ 28575 h 376238"/>
              <a:gd name="connsiteX6" fmla="*/ 1919287 w 1983581"/>
              <a:gd name="connsiteY6" fmla="*/ 11907 h 376238"/>
              <a:gd name="connsiteX7" fmla="*/ 1938337 w 1983581"/>
              <a:gd name="connsiteY7" fmla="*/ 0 h 376238"/>
              <a:gd name="connsiteX8" fmla="*/ 1957387 w 1983581"/>
              <a:gd name="connsiteY8" fmla="*/ 0 h 376238"/>
              <a:gd name="connsiteX9" fmla="*/ 1971675 w 1983581"/>
              <a:gd name="connsiteY9" fmla="*/ 9525 h 376238"/>
              <a:gd name="connsiteX10" fmla="*/ 1981200 w 1983581"/>
              <a:gd name="connsiteY10" fmla="*/ 30957 h 376238"/>
              <a:gd name="connsiteX11" fmla="*/ 1983581 w 1983581"/>
              <a:gd name="connsiteY11" fmla="*/ 54769 h 376238"/>
              <a:gd name="connsiteX12" fmla="*/ 1947862 w 1983581"/>
              <a:gd name="connsiteY12" fmla="*/ 164307 h 376238"/>
              <a:gd name="connsiteX13" fmla="*/ 1900237 w 1983581"/>
              <a:gd name="connsiteY13" fmla="*/ 376238 h 376238"/>
              <a:gd name="connsiteX14" fmla="*/ 1688306 w 1983581"/>
              <a:gd name="connsiteY14" fmla="*/ 366713 h 376238"/>
              <a:gd name="connsiteX15" fmla="*/ 1207294 w 1983581"/>
              <a:gd name="connsiteY15" fmla="*/ 361950 h 376238"/>
              <a:gd name="connsiteX16" fmla="*/ 695325 w 1983581"/>
              <a:gd name="connsiteY16" fmla="*/ 364332 h 376238"/>
              <a:gd name="connsiteX17" fmla="*/ 166687 w 1983581"/>
              <a:gd name="connsiteY17" fmla="*/ 361950 h 376238"/>
              <a:gd name="connsiteX18" fmla="*/ 19050 w 1983581"/>
              <a:gd name="connsiteY18" fmla="*/ 364332 h 376238"/>
              <a:gd name="connsiteX19" fmla="*/ 9525 w 1983581"/>
              <a:gd name="connsiteY19" fmla="*/ 330994 h 376238"/>
              <a:gd name="connsiteX20" fmla="*/ 0 w 1983581"/>
              <a:gd name="connsiteY20" fmla="*/ 295275 h 376238"/>
              <a:gd name="connsiteX21" fmla="*/ 16669 w 1983581"/>
              <a:gd name="connsiteY21" fmla="*/ 257175 h 376238"/>
              <a:gd name="connsiteX22" fmla="*/ 50006 w 1983581"/>
              <a:gd name="connsiteY22" fmla="*/ 204788 h 376238"/>
              <a:gd name="connsiteX23" fmla="*/ 90487 w 1983581"/>
              <a:gd name="connsiteY23" fmla="*/ 169069 h 376238"/>
              <a:gd name="connsiteX24" fmla="*/ 145256 w 1983581"/>
              <a:gd name="connsiteY24" fmla="*/ 135732 h 376238"/>
              <a:gd name="connsiteX25" fmla="*/ 219075 w 1983581"/>
              <a:gd name="connsiteY25" fmla="*/ 111919 h 376238"/>
              <a:gd name="connsiteX26" fmla="*/ 283369 w 1983581"/>
              <a:gd name="connsiteY26" fmla="*/ 97632 h 376238"/>
              <a:gd name="connsiteX27" fmla="*/ 340519 w 1983581"/>
              <a:gd name="connsiteY27" fmla="*/ 97632 h 376238"/>
              <a:gd name="connsiteX28" fmla="*/ 385762 w 1983581"/>
              <a:gd name="connsiteY28" fmla="*/ 97632 h 376238"/>
              <a:gd name="connsiteX29" fmla="*/ 419100 w 1983581"/>
              <a:gd name="connsiteY29" fmla="*/ 107157 h 376238"/>
              <a:gd name="connsiteX30" fmla="*/ 459581 w 1983581"/>
              <a:gd name="connsiteY30" fmla="*/ 123825 h 376238"/>
              <a:gd name="connsiteX31" fmla="*/ 521494 w 1983581"/>
              <a:gd name="connsiteY31" fmla="*/ 138113 h 376238"/>
              <a:gd name="connsiteX32" fmla="*/ 685800 w 1983581"/>
              <a:gd name="connsiteY32" fmla="*/ 142875 h 376238"/>
              <a:gd name="connsiteX33" fmla="*/ 957262 w 1983581"/>
              <a:gd name="connsiteY33" fmla="*/ 140494 h 37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983581" h="376238">
                <a:moveTo>
                  <a:pt x="957262" y="140494"/>
                </a:moveTo>
                <a:lnTo>
                  <a:pt x="1716881" y="142875"/>
                </a:lnTo>
                <a:lnTo>
                  <a:pt x="1778794" y="135732"/>
                </a:lnTo>
                <a:lnTo>
                  <a:pt x="1814512" y="119063"/>
                </a:lnTo>
                <a:lnTo>
                  <a:pt x="1869281" y="71438"/>
                </a:lnTo>
                <a:lnTo>
                  <a:pt x="1902619" y="28575"/>
                </a:lnTo>
                <a:lnTo>
                  <a:pt x="1919287" y="11907"/>
                </a:lnTo>
                <a:lnTo>
                  <a:pt x="1938337" y="0"/>
                </a:lnTo>
                <a:lnTo>
                  <a:pt x="1957387" y="0"/>
                </a:lnTo>
                <a:lnTo>
                  <a:pt x="1971675" y="9525"/>
                </a:lnTo>
                <a:lnTo>
                  <a:pt x="1981200" y="30957"/>
                </a:lnTo>
                <a:lnTo>
                  <a:pt x="1983581" y="54769"/>
                </a:lnTo>
                <a:lnTo>
                  <a:pt x="1947862" y="164307"/>
                </a:lnTo>
                <a:lnTo>
                  <a:pt x="1900237" y="376238"/>
                </a:lnTo>
                <a:lnTo>
                  <a:pt x="1688306" y="366713"/>
                </a:lnTo>
                <a:lnTo>
                  <a:pt x="1207294" y="361950"/>
                </a:lnTo>
                <a:lnTo>
                  <a:pt x="695325" y="364332"/>
                </a:lnTo>
                <a:lnTo>
                  <a:pt x="166687" y="361950"/>
                </a:lnTo>
                <a:lnTo>
                  <a:pt x="19050" y="364332"/>
                </a:lnTo>
                <a:lnTo>
                  <a:pt x="9525" y="330994"/>
                </a:lnTo>
                <a:lnTo>
                  <a:pt x="0" y="295275"/>
                </a:lnTo>
                <a:lnTo>
                  <a:pt x="16669" y="257175"/>
                </a:lnTo>
                <a:lnTo>
                  <a:pt x="50006" y="204788"/>
                </a:lnTo>
                <a:lnTo>
                  <a:pt x="90487" y="169069"/>
                </a:lnTo>
                <a:lnTo>
                  <a:pt x="145256" y="135732"/>
                </a:lnTo>
                <a:lnTo>
                  <a:pt x="219075" y="111919"/>
                </a:lnTo>
                <a:lnTo>
                  <a:pt x="283369" y="97632"/>
                </a:lnTo>
                <a:lnTo>
                  <a:pt x="340519" y="97632"/>
                </a:lnTo>
                <a:lnTo>
                  <a:pt x="385762" y="97632"/>
                </a:lnTo>
                <a:lnTo>
                  <a:pt x="419100" y="107157"/>
                </a:lnTo>
                <a:lnTo>
                  <a:pt x="459581" y="123825"/>
                </a:lnTo>
                <a:lnTo>
                  <a:pt x="521494" y="138113"/>
                </a:lnTo>
                <a:lnTo>
                  <a:pt x="685800" y="142875"/>
                </a:lnTo>
                <a:lnTo>
                  <a:pt x="957262" y="1404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8D324C2F-5F39-44B1-99AB-92E675D6C3AA}"/>
              </a:ext>
            </a:extLst>
          </p:cNvPr>
          <p:cNvSpPr/>
          <p:nvPr/>
        </p:nvSpPr>
        <p:spPr>
          <a:xfrm rot="16200000">
            <a:off x="5076826" y="1849439"/>
            <a:ext cx="1565275" cy="485775"/>
          </a:xfrm>
          <a:custGeom>
            <a:avLst/>
            <a:gdLst>
              <a:gd name="connsiteX0" fmla="*/ 692944 w 1564481"/>
              <a:gd name="connsiteY0" fmla="*/ 207169 h 485775"/>
              <a:gd name="connsiteX1" fmla="*/ 1128712 w 1564481"/>
              <a:gd name="connsiteY1" fmla="*/ 204787 h 485775"/>
              <a:gd name="connsiteX2" fmla="*/ 1252537 w 1564481"/>
              <a:gd name="connsiteY2" fmla="*/ 197644 h 485775"/>
              <a:gd name="connsiteX3" fmla="*/ 1307306 w 1564481"/>
              <a:gd name="connsiteY3" fmla="*/ 178594 h 485775"/>
              <a:gd name="connsiteX4" fmla="*/ 1385887 w 1564481"/>
              <a:gd name="connsiteY4" fmla="*/ 126206 h 485775"/>
              <a:gd name="connsiteX5" fmla="*/ 1464469 w 1564481"/>
              <a:gd name="connsiteY5" fmla="*/ 61912 h 485775"/>
              <a:gd name="connsiteX6" fmla="*/ 1514475 w 1564481"/>
              <a:gd name="connsiteY6" fmla="*/ 14287 h 485775"/>
              <a:gd name="connsiteX7" fmla="*/ 1535906 w 1564481"/>
              <a:gd name="connsiteY7" fmla="*/ 0 h 485775"/>
              <a:gd name="connsiteX8" fmla="*/ 1554956 w 1564481"/>
              <a:gd name="connsiteY8" fmla="*/ 2381 h 485775"/>
              <a:gd name="connsiteX9" fmla="*/ 1564481 w 1564481"/>
              <a:gd name="connsiteY9" fmla="*/ 28575 h 485775"/>
              <a:gd name="connsiteX10" fmla="*/ 1564481 w 1564481"/>
              <a:gd name="connsiteY10" fmla="*/ 64294 h 485775"/>
              <a:gd name="connsiteX11" fmla="*/ 1559719 w 1564481"/>
              <a:gd name="connsiteY11" fmla="*/ 176212 h 485775"/>
              <a:gd name="connsiteX12" fmla="*/ 1538287 w 1564481"/>
              <a:gd name="connsiteY12" fmla="*/ 247650 h 485775"/>
              <a:gd name="connsiteX13" fmla="*/ 1509712 w 1564481"/>
              <a:gd name="connsiteY13" fmla="*/ 335756 h 485775"/>
              <a:gd name="connsiteX14" fmla="*/ 1457325 w 1564481"/>
              <a:gd name="connsiteY14" fmla="*/ 423862 h 485775"/>
              <a:gd name="connsiteX15" fmla="*/ 1428750 w 1564481"/>
              <a:gd name="connsiteY15" fmla="*/ 457200 h 485775"/>
              <a:gd name="connsiteX16" fmla="*/ 1404937 w 1564481"/>
              <a:gd name="connsiteY16" fmla="*/ 476250 h 485775"/>
              <a:gd name="connsiteX17" fmla="*/ 1378744 w 1564481"/>
              <a:gd name="connsiteY17" fmla="*/ 483394 h 485775"/>
              <a:gd name="connsiteX18" fmla="*/ 1340644 w 1564481"/>
              <a:gd name="connsiteY18" fmla="*/ 485775 h 485775"/>
              <a:gd name="connsiteX19" fmla="*/ 1302544 w 1564481"/>
              <a:gd name="connsiteY19" fmla="*/ 478631 h 485775"/>
              <a:gd name="connsiteX20" fmla="*/ 1226344 w 1564481"/>
              <a:gd name="connsiteY20" fmla="*/ 450056 h 485775"/>
              <a:gd name="connsiteX21" fmla="*/ 1097756 w 1564481"/>
              <a:gd name="connsiteY21" fmla="*/ 447675 h 485775"/>
              <a:gd name="connsiteX22" fmla="*/ 7144 w 1564481"/>
              <a:gd name="connsiteY22" fmla="*/ 450056 h 485775"/>
              <a:gd name="connsiteX23" fmla="*/ 0 w 1564481"/>
              <a:gd name="connsiteY23" fmla="*/ 204787 h 485775"/>
              <a:gd name="connsiteX24" fmla="*/ 692944 w 1564481"/>
              <a:gd name="connsiteY24" fmla="*/ 207169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564481" h="485775">
                <a:moveTo>
                  <a:pt x="692944" y="207169"/>
                </a:moveTo>
                <a:lnTo>
                  <a:pt x="1128712" y="204787"/>
                </a:lnTo>
                <a:lnTo>
                  <a:pt x="1252537" y="197644"/>
                </a:lnTo>
                <a:lnTo>
                  <a:pt x="1307306" y="178594"/>
                </a:lnTo>
                <a:lnTo>
                  <a:pt x="1385887" y="126206"/>
                </a:lnTo>
                <a:lnTo>
                  <a:pt x="1464469" y="61912"/>
                </a:lnTo>
                <a:lnTo>
                  <a:pt x="1514475" y="14287"/>
                </a:lnTo>
                <a:lnTo>
                  <a:pt x="1535906" y="0"/>
                </a:lnTo>
                <a:lnTo>
                  <a:pt x="1554956" y="2381"/>
                </a:lnTo>
                <a:lnTo>
                  <a:pt x="1564481" y="28575"/>
                </a:lnTo>
                <a:lnTo>
                  <a:pt x="1564481" y="64294"/>
                </a:lnTo>
                <a:lnTo>
                  <a:pt x="1559719" y="176212"/>
                </a:lnTo>
                <a:lnTo>
                  <a:pt x="1538287" y="247650"/>
                </a:lnTo>
                <a:lnTo>
                  <a:pt x="1509712" y="335756"/>
                </a:lnTo>
                <a:lnTo>
                  <a:pt x="1457325" y="423862"/>
                </a:lnTo>
                <a:lnTo>
                  <a:pt x="1428750" y="457200"/>
                </a:lnTo>
                <a:lnTo>
                  <a:pt x="1404937" y="476250"/>
                </a:lnTo>
                <a:lnTo>
                  <a:pt x="1378744" y="483394"/>
                </a:lnTo>
                <a:lnTo>
                  <a:pt x="1340644" y="485775"/>
                </a:lnTo>
                <a:lnTo>
                  <a:pt x="1302544" y="478631"/>
                </a:lnTo>
                <a:lnTo>
                  <a:pt x="1226344" y="450056"/>
                </a:lnTo>
                <a:lnTo>
                  <a:pt x="1097756" y="447675"/>
                </a:lnTo>
                <a:lnTo>
                  <a:pt x="7144" y="450056"/>
                </a:lnTo>
                <a:lnTo>
                  <a:pt x="0" y="204787"/>
                </a:lnTo>
                <a:lnTo>
                  <a:pt x="692944" y="2071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87591513-B583-4BCB-962E-A46B0F17AE83}"/>
              </a:ext>
            </a:extLst>
          </p:cNvPr>
          <p:cNvSpPr/>
          <p:nvPr/>
        </p:nvSpPr>
        <p:spPr>
          <a:xfrm>
            <a:off x="4583113" y="2157414"/>
            <a:ext cx="2603500" cy="517525"/>
          </a:xfrm>
          <a:custGeom>
            <a:avLst/>
            <a:gdLst>
              <a:gd name="connsiteX0" fmla="*/ 721178 w 2604407"/>
              <a:gd name="connsiteY0" fmla="*/ 236764 h 517071"/>
              <a:gd name="connsiteX1" fmla="*/ 1298121 w 2604407"/>
              <a:gd name="connsiteY1" fmla="*/ 144236 h 517071"/>
              <a:gd name="connsiteX2" fmla="*/ 1562100 w 2604407"/>
              <a:gd name="connsiteY2" fmla="*/ 103414 h 517071"/>
              <a:gd name="connsiteX3" fmla="*/ 1956707 w 2604407"/>
              <a:gd name="connsiteY3" fmla="*/ 65314 h 517071"/>
              <a:gd name="connsiteX4" fmla="*/ 2041071 w 2604407"/>
              <a:gd name="connsiteY4" fmla="*/ 46264 h 517071"/>
              <a:gd name="connsiteX5" fmla="*/ 2128157 w 2604407"/>
              <a:gd name="connsiteY5" fmla="*/ 19050 h 517071"/>
              <a:gd name="connsiteX6" fmla="*/ 2174421 w 2604407"/>
              <a:gd name="connsiteY6" fmla="*/ 0 h 517071"/>
              <a:gd name="connsiteX7" fmla="*/ 2204357 w 2604407"/>
              <a:gd name="connsiteY7" fmla="*/ 0 h 517071"/>
              <a:gd name="connsiteX8" fmla="*/ 2253343 w 2604407"/>
              <a:gd name="connsiteY8" fmla="*/ 2721 h 517071"/>
              <a:gd name="connsiteX9" fmla="*/ 2351314 w 2604407"/>
              <a:gd name="connsiteY9" fmla="*/ 29936 h 517071"/>
              <a:gd name="connsiteX10" fmla="*/ 2427514 w 2604407"/>
              <a:gd name="connsiteY10" fmla="*/ 57150 h 517071"/>
              <a:gd name="connsiteX11" fmla="*/ 2511878 w 2604407"/>
              <a:gd name="connsiteY11" fmla="*/ 95250 h 517071"/>
              <a:gd name="connsiteX12" fmla="*/ 2566307 w 2604407"/>
              <a:gd name="connsiteY12" fmla="*/ 127907 h 517071"/>
              <a:gd name="connsiteX13" fmla="*/ 2596243 w 2604407"/>
              <a:gd name="connsiteY13" fmla="*/ 149678 h 517071"/>
              <a:gd name="connsiteX14" fmla="*/ 2604407 w 2604407"/>
              <a:gd name="connsiteY14" fmla="*/ 174171 h 517071"/>
              <a:gd name="connsiteX15" fmla="*/ 2604407 w 2604407"/>
              <a:gd name="connsiteY15" fmla="*/ 190500 h 517071"/>
              <a:gd name="connsiteX16" fmla="*/ 2601685 w 2604407"/>
              <a:gd name="connsiteY16" fmla="*/ 209550 h 517071"/>
              <a:gd name="connsiteX17" fmla="*/ 2579914 w 2604407"/>
              <a:gd name="connsiteY17" fmla="*/ 236764 h 517071"/>
              <a:gd name="connsiteX18" fmla="*/ 2552700 w 2604407"/>
              <a:gd name="connsiteY18" fmla="*/ 250371 h 517071"/>
              <a:gd name="connsiteX19" fmla="*/ 2520043 w 2604407"/>
              <a:gd name="connsiteY19" fmla="*/ 255814 h 517071"/>
              <a:gd name="connsiteX20" fmla="*/ 2473778 w 2604407"/>
              <a:gd name="connsiteY20" fmla="*/ 255814 h 517071"/>
              <a:gd name="connsiteX21" fmla="*/ 2413907 w 2604407"/>
              <a:gd name="connsiteY21" fmla="*/ 250371 h 517071"/>
              <a:gd name="connsiteX22" fmla="*/ 2375807 w 2604407"/>
              <a:gd name="connsiteY22" fmla="*/ 244928 h 517071"/>
              <a:gd name="connsiteX23" fmla="*/ 2302328 w 2604407"/>
              <a:gd name="connsiteY23" fmla="*/ 234043 h 517071"/>
              <a:gd name="connsiteX24" fmla="*/ 2198914 w 2604407"/>
              <a:gd name="connsiteY24" fmla="*/ 231321 h 517071"/>
              <a:gd name="connsiteX25" fmla="*/ 1945821 w 2604407"/>
              <a:gd name="connsiteY25" fmla="*/ 250371 h 517071"/>
              <a:gd name="connsiteX26" fmla="*/ 1436914 w 2604407"/>
              <a:gd name="connsiteY26" fmla="*/ 296636 h 517071"/>
              <a:gd name="connsiteX27" fmla="*/ 1178378 w 2604407"/>
              <a:gd name="connsiteY27" fmla="*/ 321128 h 517071"/>
              <a:gd name="connsiteX28" fmla="*/ 911678 w 2604407"/>
              <a:gd name="connsiteY28" fmla="*/ 370114 h 517071"/>
              <a:gd name="connsiteX29" fmla="*/ 721178 w 2604407"/>
              <a:gd name="connsiteY29" fmla="*/ 405493 h 517071"/>
              <a:gd name="connsiteX30" fmla="*/ 519793 w 2604407"/>
              <a:gd name="connsiteY30" fmla="*/ 451757 h 517071"/>
              <a:gd name="connsiteX31" fmla="*/ 394607 w 2604407"/>
              <a:gd name="connsiteY31" fmla="*/ 489857 h 517071"/>
              <a:gd name="connsiteX32" fmla="*/ 348343 w 2604407"/>
              <a:gd name="connsiteY32" fmla="*/ 508907 h 517071"/>
              <a:gd name="connsiteX33" fmla="*/ 321128 w 2604407"/>
              <a:gd name="connsiteY33" fmla="*/ 517071 h 517071"/>
              <a:gd name="connsiteX34" fmla="*/ 293914 w 2604407"/>
              <a:gd name="connsiteY34" fmla="*/ 517071 h 517071"/>
              <a:gd name="connsiteX35" fmla="*/ 253093 w 2604407"/>
              <a:gd name="connsiteY35" fmla="*/ 506186 h 517071"/>
              <a:gd name="connsiteX36" fmla="*/ 212271 w 2604407"/>
              <a:gd name="connsiteY36" fmla="*/ 484414 h 517071"/>
              <a:gd name="connsiteX37" fmla="*/ 160564 w 2604407"/>
              <a:gd name="connsiteY37" fmla="*/ 443593 h 517071"/>
              <a:gd name="connsiteX38" fmla="*/ 108857 w 2604407"/>
              <a:gd name="connsiteY38" fmla="*/ 386443 h 517071"/>
              <a:gd name="connsiteX39" fmla="*/ 59871 w 2604407"/>
              <a:gd name="connsiteY39" fmla="*/ 332014 h 517071"/>
              <a:gd name="connsiteX40" fmla="*/ 19050 w 2604407"/>
              <a:gd name="connsiteY40" fmla="*/ 280307 h 517071"/>
              <a:gd name="connsiteX41" fmla="*/ 0 w 2604407"/>
              <a:gd name="connsiteY41" fmla="*/ 242207 h 517071"/>
              <a:gd name="connsiteX42" fmla="*/ 0 w 2604407"/>
              <a:gd name="connsiteY42" fmla="*/ 212271 h 517071"/>
              <a:gd name="connsiteX43" fmla="*/ 13607 w 2604407"/>
              <a:gd name="connsiteY43" fmla="*/ 206828 h 517071"/>
              <a:gd name="connsiteX44" fmla="*/ 38100 w 2604407"/>
              <a:gd name="connsiteY44" fmla="*/ 214993 h 517071"/>
              <a:gd name="connsiteX45" fmla="*/ 100693 w 2604407"/>
              <a:gd name="connsiteY45" fmla="*/ 247650 h 517071"/>
              <a:gd name="connsiteX46" fmla="*/ 160564 w 2604407"/>
              <a:gd name="connsiteY46" fmla="*/ 272143 h 517071"/>
              <a:gd name="connsiteX47" fmla="*/ 209550 w 2604407"/>
              <a:gd name="connsiteY47" fmla="*/ 283028 h 517071"/>
              <a:gd name="connsiteX48" fmla="*/ 266700 w 2604407"/>
              <a:gd name="connsiteY48" fmla="*/ 291193 h 517071"/>
              <a:gd name="connsiteX49" fmla="*/ 337457 w 2604407"/>
              <a:gd name="connsiteY49" fmla="*/ 291193 h 517071"/>
              <a:gd name="connsiteX50" fmla="*/ 563335 w 2604407"/>
              <a:gd name="connsiteY50" fmla="*/ 263978 h 517071"/>
              <a:gd name="connsiteX51" fmla="*/ 721178 w 2604407"/>
              <a:gd name="connsiteY51" fmla="*/ 236764 h 517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604407" h="517071">
                <a:moveTo>
                  <a:pt x="721178" y="236764"/>
                </a:moveTo>
                <a:lnTo>
                  <a:pt x="1298121" y="144236"/>
                </a:lnTo>
                <a:lnTo>
                  <a:pt x="1562100" y="103414"/>
                </a:lnTo>
                <a:lnTo>
                  <a:pt x="1956707" y="65314"/>
                </a:lnTo>
                <a:lnTo>
                  <a:pt x="2041071" y="46264"/>
                </a:lnTo>
                <a:lnTo>
                  <a:pt x="2128157" y="19050"/>
                </a:lnTo>
                <a:lnTo>
                  <a:pt x="2174421" y="0"/>
                </a:lnTo>
                <a:lnTo>
                  <a:pt x="2204357" y="0"/>
                </a:lnTo>
                <a:lnTo>
                  <a:pt x="2253343" y="2721"/>
                </a:lnTo>
                <a:lnTo>
                  <a:pt x="2351314" y="29936"/>
                </a:lnTo>
                <a:lnTo>
                  <a:pt x="2427514" y="57150"/>
                </a:lnTo>
                <a:lnTo>
                  <a:pt x="2511878" y="95250"/>
                </a:lnTo>
                <a:lnTo>
                  <a:pt x="2566307" y="127907"/>
                </a:lnTo>
                <a:lnTo>
                  <a:pt x="2596243" y="149678"/>
                </a:lnTo>
                <a:lnTo>
                  <a:pt x="2604407" y="174171"/>
                </a:lnTo>
                <a:lnTo>
                  <a:pt x="2604407" y="190500"/>
                </a:lnTo>
                <a:lnTo>
                  <a:pt x="2601685" y="209550"/>
                </a:lnTo>
                <a:lnTo>
                  <a:pt x="2579914" y="236764"/>
                </a:lnTo>
                <a:lnTo>
                  <a:pt x="2552700" y="250371"/>
                </a:lnTo>
                <a:lnTo>
                  <a:pt x="2520043" y="255814"/>
                </a:lnTo>
                <a:lnTo>
                  <a:pt x="2473778" y="255814"/>
                </a:lnTo>
                <a:lnTo>
                  <a:pt x="2413907" y="250371"/>
                </a:lnTo>
                <a:lnTo>
                  <a:pt x="2375807" y="244928"/>
                </a:lnTo>
                <a:lnTo>
                  <a:pt x="2302328" y="234043"/>
                </a:lnTo>
                <a:lnTo>
                  <a:pt x="2198914" y="231321"/>
                </a:lnTo>
                <a:lnTo>
                  <a:pt x="1945821" y="250371"/>
                </a:lnTo>
                <a:lnTo>
                  <a:pt x="1436914" y="296636"/>
                </a:lnTo>
                <a:lnTo>
                  <a:pt x="1178378" y="321128"/>
                </a:lnTo>
                <a:lnTo>
                  <a:pt x="911678" y="370114"/>
                </a:lnTo>
                <a:lnTo>
                  <a:pt x="721178" y="405493"/>
                </a:lnTo>
                <a:lnTo>
                  <a:pt x="519793" y="451757"/>
                </a:lnTo>
                <a:lnTo>
                  <a:pt x="394607" y="489857"/>
                </a:lnTo>
                <a:lnTo>
                  <a:pt x="348343" y="508907"/>
                </a:lnTo>
                <a:lnTo>
                  <a:pt x="321128" y="517071"/>
                </a:lnTo>
                <a:lnTo>
                  <a:pt x="293914" y="517071"/>
                </a:lnTo>
                <a:lnTo>
                  <a:pt x="253093" y="506186"/>
                </a:lnTo>
                <a:lnTo>
                  <a:pt x="212271" y="484414"/>
                </a:lnTo>
                <a:lnTo>
                  <a:pt x="160564" y="443593"/>
                </a:lnTo>
                <a:lnTo>
                  <a:pt x="108857" y="386443"/>
                </a:lnTo>
                <a:lnTo>
                  <a:pt x="59871" y="332014"/>
                </a:lnTo>
                <a:lnTo>
                  <a:pt x="19050" y="280307"/>
                </a:lnTo>
                <a:lnTo>
                  <a:pt x="0" y="242207"/>
                </a:lnTo>
                <a:lnTo>
                  <a:pt x="0" y="212271"/>
                </a:lnTo>
                <a:lnTo>
                  <a:pt x="13607" y="206828"/>
                </a:lnTo>
                <a:lnTo>
                  <a:pt x="38100" y="214993"/>
                </a:lnTo>
                <a:lnTo>
                  <a:pt x="100693" y="247650"/>
                </a:lnTo>
                <a:lnTo>
                  <a:pt x="160564" y="272143"/>
                </a:lnTo>
                <a:lnTo>
                  <a:pt x="209550" y="283028"/>
                </a:lnTo>
                <a:lnTo>
                  <a:pt x="266700" y="291193"/>
                </a:lnTo>
                <a:lnTo>
                  <a:pt x="337457" y="291193"/>
                </a:lnTo>
                <a:lnTo>
                  <a:pt x="563335" y="263978"/>
                </a:lnTo>
                <a:lnTo>
                  <a:pt x="721178" y="23676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7BA91F52-8BE4-41D5-A901-FEBFAF9399B9}"/>
              </a:ext>
            </a:extLst>
          </p:cNvPr>
          <p:cNvSpPr/>
          <p:nvPr/>
        </p:nvSpPr>
        <p:spPr>
          <a:xfrm>
            <a:off x="3803651" y="2630489"/>
            <a:ext cx="4213225" cy="636587"/>
          </a:xfrm>
          <a:custGeom>
            <a:avLst/>
            <a:gdLst>
              <a:gd name="connsiteX0" fmla="*/ 1495109 w 4212307"/>
              <a:gd name="connsiteY0" fmla="*/ 450700 h 637047"/>
              <a:gd name="connsiteX1" fmla="*/ 2049816 w 4212307"/>
              <a:gd name="connsiteY1" fmla="*/ 372694 h 637047"/>
              <a:gd name="connsiteX2" fmla="*/ 2348838 w 4212307"/>
              <a:gd name="connsiteY2" fmla="*/ 342358 h 637047"/>
              <a:gd name="connsiteX3" fmla="*/ 2786536 w 4212307"/>
              <a:gd name="connsiteY3" fmla="*/ 316357 h 637047"/>
              <a:gd name="connsiteX4" fmla="*/ 3297907 w 4212307"/>
              <a:gd name="connsiteY4" fmla="*/ 303356 h 637047"/>
              <a:gd name="connsiteX5" fmla="*/ 3735605 w 4212307"/>
              <a:gd name="connsiteY5" fmla="*/ 312023 h 637047"/>
              <a:gd name="connsiteX6" fmla="*/ 3995624 w 4212307"/>
              <a:gd name="connsiteY6" fmla="*/ 320690 h 637047"/>
              <a:gd name="connsiteX7" fmla="*/ 4073630 w 4212307"/>
              <a:gd name="connsiteY7" fmla="*/ 325024 h 637047"/>
              <a:gd name="connsiteX8" fmla="*/ 4125634 w 4212307"/>
              <a:gd name="connsiteY8" fmla="*/ 325024 h 637047"/>
              <a:gd name="connsiteX9" fmla="*/ 4151636 w 4212307"/>
              <a:gd name="connsiteY9" fmla="*/ 320690 h 637047"/>
              <a:gd name="connsiteX10" fmla="*/ 4190639 w 4212307"/>
              <a:gd name="connsiteY10" fmla="*/ 307689 h 637047"/>
              <a:gd name="connsiteX11" fmla="*/ 4207973 w 4212307"/>
              <a:gd name="connsiteY11" fmla="*/ 281687 h 637047"/>
              <a:gd name="connsiteX12" fmla="*/ 4212307 w 4212307"/>
              <a:gd name="connsiteY12" fmla="*/ 264353 h 637047"/>
              <a:gd name="connsiteX13" fmla="*/ 4203639 w 4212307"/>
              <a:gd name="connsiteY13" fmla="*/ 221016 h 637047"/>
              <a:gd name="connsiteX14" fmla="*/ 4194972 w 4212307"/>
              <a:gd name="connsiteY14" fmla="*/ 182013 h 637047"/>
              <a:gd name="connsiteX15" fmla="*/ 4134301 w 4212307"/>
              <a:gd name="connsiteY15" fmla="*/ 147344 h 637047"/>
              <a:gd name="connsiteX16" fmla="*/ 4025960 w 4212307"/>
              <a:gd name="connsiteY16" fmla="*/ 91007 h 637047"/>
              <a:gd name="connsiteX17" fmla="*/ 3900284 w 4212307"/>
              <a:gd name="connsiteY17" fmla="*/ 43337 h 637047"/>
              <a:gd name="connsiteX18" fmla="*/ 3796276 w 4212307"/>
              <a:gd name="connsiteY18" fmla="*/ 8667 h 637047"/>
              <a:gd name="connsiteX19" fmla="*/ 3757274 w 4212307"/>
              <a:gd name="connsiteY19" fmla="*/ 0 h 637047"/>
              <a:gd name="connsiteX20" fmla="*/ 3709603 w 4212307"/>
              <a:gd name="connsiteY20" fmla="*/ 21668 h 637047"/>
              <a:gd name="connsiteX21" fmla="*/ 3609930 w 4212307"/>
              <a:gd name="connsiteY21" fmla="*/ 65005 h 637047"/>
              <a:gd name="connsiteX22" fmla="*/ 3544925 w 4212307"/>
              <a:gd name="connsiteY22" fmla="*/ 86673 h 637047"/>
              <a:gd name="connsiteX23" fmla="*/ 3475586 w 4212307"/>
              <a:gd name="connsiteY23" fmla="*/ 86673 h 637047"/>
              <a:gd name="connsiteX24" fmla="*/ 2803871 w 4212307"/>
              <a:gd name="connsiteY24" fmla="*/ 125676 h 637047"/>
              <a:gd name="connsiteX25" fmla="*/ 2210161 w 4212307"/>
              <a:gd name="connsiteY25" fmla="*/ 177680 h 637047"/>
              <a:gd name="connsiteX26" fmla="*/ 1924140 w 4212307"/>
              <a:gd name="connsiteY26" fmla="*/ 203682 h 637047"/>
              <a:gd name="connsiteX27" fmla="*/ 1421437 w 4212307"/>
              <a:gd name="connsiteY27" fmla="*/ 268686 h 637047"/>
              <a:gd name="connsiteX28" fmla="*/ 970737 w 4212307"/>
              <a:gd name="connsiteY28" fmla="*/ 342358 h 637047"/>
              <a:gd name="connsiteX29" fmla="*/ 754055 w 4212307"/>
              <a:gd name="connsiteY29" fmla="*/ 372694 h 637047"/>
              <a:gd name="connsiteX30" fmla="*/ 637046 w 4212307"/>
              <a:gd name="connsiteY30" fmla="*/ 390029 h 637047"/>
              <a:gd name="connsiteX31" fmla="*/ 533039 w 4212307"/>
              <a:gd name="connsiteY31" fmla="*/ 398696 h 637047"/>
              <a:gd name="connsiteX32" fmla="*/ 481035 w 4212307"/>
              <a:gd name="connsiteY32" fmla="*/ 398696 h 637047"/>
              <a:gd name="connsiteX33" fmla="*/ 385694 w 4212307"/>
              <a:gd name="connsiteY33" fmla="*/ 385695 h 637047"/>
              <a:gd name="connsiteX34" fmla="*/ 299021 w 4212307"/>
              <a:gd name="connsiteY34" fmla="*/ 364027 h 637047"/>
              <a:gd name="connsiteX35" fmla="*/ 190680 w 4212307"/>
              <a:gd name="connsiteY35" fmla="*/ 329357 h 637047"/>
              <a:gd name="connsiteX36" fmla="*/ 39003 w 4212307"/>
              <a:gd name="connsiteY36" fmla="*/ 277354 h 637047"/>
              <a:gd name="connsiteX37" fmla="*/ 17334 w 4212307"/>
              <a:gd name="connsiteY37" fmla="*/ 273020 h 637047"/>
              <a:gd name="connsiteX38" fmla="*/ 0 w 4212307"/>
              <a:gd name="connsiteY38" fmla="*/ 277354 h 637047"/>
              <a:gd name="connsiteX39" fmla="*/ 0 w 4212307"/>
              <a:gd name="connsiteY39" fmla="*/ 303356 h 637047"/>
              <a:gd name="connsiteX40" fmla="*/ 13001 w 4212307"/>
              <a:gd name="connsiteY40" fmla="*/ 329357 h 637047"/>
              <a:gd name="connsiteX41" fmla="*/ 56337 w 4212307"/>
              <a:gd name="connsiteY41" fmla="*/ 368360 h 637047"/>
              <a:gd name="connsiteX42" fmla="*/ 134343 w 4212307"/>
              <a:gd name="connsiteY42" fmla="*/ 437699 h 637047"/>
              <a:gd name="connsiteX43" fmla="*/ 247018 w 4212307"/>
              <a:gd name="connsiteY43" fmla="*/ 528705 h 637047"/>
              <a:gd name="connsiteX44" fmla="*/ 329357 w 4212307"/>
              <a:gd name="connsiteY44" fmla="*/ 580709 h 637047"/>
              <a:gd name="connsiteX45" fmla="*/ 442032 w 4212307"/>
              <a:gd name="connsiteY45" fmla="*/ 628379 h 637047"/>
              <a:gd name="connsiteX46" fmla="*/ 494036 w 4212307"/>
              <a:gd name="connsiteY46" fmla="*/ 637047 h 637047"/>
              <a:gd name="connsiteX47" fmla="*/ 550373 w 4212307"/>
              <a:gd name="connsiteY47" fmla="*/ 632713 h 637047"/>
              <a:gd name="connsiteX48" fmla="*/ 823393 w 4212307"/>
              <a:gd name="connsiteY48" fmla="*/ 576375 h 637047"/>
              <a:gd name="connsiteX49" fmla="*/ 1174419 w 4212307"/>
              <a:gd name="connsiteY49" fmla="*/ 502703 h 637047"/>
              <a:gd name="connsiteX50" fmla="*/ 1495109 w 4212307"/>
              <a:gd name="connsiteY50" fmla="*/ 450700 h 637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212307" h="637047">
                <a:moveTo>
                  <a:pt x="1495109" y="450700"/>
                </a:moveTo>
                <a:lnTo>
                  <a:pt x="2049816" y="372694"/>
                </a:lnTo>
                <a:lnTo>
                  <a:pt x="2348838" y="342358"/>
                </a:lnTo>
                <a:lnTo>
                  <a:pt x="2786536" y="316357"/>
                </a:lnTo>
                <a:lnTo>
                  <a:pt x="3297907" y="303356"/>
                </a:lnTo>
                <a:lnTo>
                  <a:pt x="3735605" y="312023"/>
                </a:lnTo>
                <a:lnTo>
                  <a:pt x="3995624" y="320690"/>
                </a:lnTo>
                <a:lnTo>
                  <a:pt x="4073630" y="325024"/>
                </a:lnTo>
                <a:lnTo>
                  <a:pt x="4125634" y="325024"/>
                </a:lnTo>
                <a:lnTo>
                  <a:pt x="4151636" y="320690"/>
                </a:lnTo>
                <a:lnTo>
                  <a:pt x="4190639" y="307689"/>
                </a:lnTo>
                <a:lnTo>
                  <a:pt x="4207973" y="281687"/>
                </a:lnTo>
                <a:lnTo>
                  <a:pt x="4212307" y="264353"/>
                </a:lnTo>
                <a:lnTo>
                  <a:pt x="4203639" y="221016"/>
                </a:lnTo>
                <a:lnTo>
                  <a:pt x="4194972" y="182013"/>
                </a:lnTo>
                <a:lnTo>
                  <a:pt x="4134301" y="147344"/>
                </a:lnTo>
                <a:lnTo>
                  <a:pt x="4025960" y="91007"/>
                </a:lnTo>
                <a:lnTo>
                  <a:pt x="3900284" y="43337"/>
                </a:lnTo>
                <a:lnTo>
                  <a:pt x="3796276" y="8667"/>
                </a:lnTo>
                <a:lnTo>
                  <a:pt x="3757274" y="0"/>
                </a:lnTo>
                <a:lnTo>
                  <a:pt x="3709603" y="21668"/>
                </a:lnTo>
                <a:lnTo>
                  <a:pt x="3609930" y="65005"/>
                </a:lnTo>
                <a:lnTo>
                  <a:pt x="3544925" y="86673"/>
                </a:lnTo>
                <a:lnTo>
                  <a:pt x="3475586" y="86673"/>
                </a:lnTo>
                <a:lnTo>
                  <a:pt x="2803871" y="125676"/>
                </a:lnTo>
                <a:lnTo>
                  <a:pt x="2210161" y="177680"/>
                </a:lnTo>
                <a:lnTo>
                  <a:pt x="1924140" y="203682"/>
                </a:lnTo>
                <a:lnTo>
                  <a:pt x="1421437" y="268686"/>
                </a:lnTo>
                <a:lnTo>
                  <a:pt x="970737" y="342358"/>
                </a:lnTo>
                <a:lnTo>
                  <a:pt x="754055" y="372694"/>
                </a:lnTo>
                <a:lnTo>
                  <a:pt x="637046" y="390029"/>
                </a:lnTo>
                <a:lnTo>
                  <a:pt x="533039" y="398696"/>
                </a:lnTo>
                <a:lnTo>
                  <a:pt x="481035" y="398696"/>
                </a:lnTo>
                <a:lnTo>
                  <a:pt x="385694" y="385695"/>
                </a:lnTo>
                <a:lnTo>
                  <a:pt x="299021" y="364027"/>
                </a:lnTo>
                <a:lnTo>
                  <a:pt x="190680" y="329357"/>
                </a:lnTo>
                <a:lnTo>
                  <a:pt x="39003" y="277354"/>
                </a:lnTo>
                <a:lnTo>
                  <a:pt x="17334" y="273020"/>
                </a:lnTo>
                <a:lnTo>
                  <a:pt x="0" y="277354"/>
                </a:lnTo>
                <a:lnTo>
                  <a:pt x="0" y="303356"/>
                </a:lnTo>
                <a:lnTo>
                  <a:pt x="13001" y="329357"/>
                </a:lnTo>
                <a:lnTo>
                  <a:pt x="56337" y="368360"/>
                </a:lnTo>
                <a:lnTo>
                  <a:pt x="134343" y="437699"/>
                </a:lnTo>
                <a:lnTo>
                  <a:pt x="247018" y="528705"/>
                </a:lnTo>
                <a:lnTo>
                  <a:pt x="329357" y="580709"/>
                </a:lnTo>
                <a:lnTo>
                  <a:pt x="442032" y="628379"/>
                </a:lnTo>
                <a:lnTo>
                  <a:pt x="494036" y="637047"/>
                </a:lnTo>
                <a:lnTo>
                  <a:pt x="550373" y="632713"/>
                </a:lnTo>
                <a:lnTo>
                  <a:pt x="823393" y="576375"/>
                </a:lnTo>
                <a:lnTo>
                  <a:pt x="1174419" y="502703"/>
                </a:lnTo>
                <a:lnTo>
                  <a:pt x="1495109" y="450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BED848C7-3269-46EC-8EAE-DBAC29A229FD}"/>
              </a:ext>
            </a:extLst>
          </p:cNvPr>
          <p:cNvSpPr/>
          <p:nvPr/>
        </p:nvSpPr>
        <p:spPr>
          <a:xfrm rot="16200000">
            <a:off x="5149851" y="3270251"/>
            <a:ext cx="1985963" cy="1909763"/>
          </a:xfrm>
          <a:custGeom>
            <a:avLst/>
            <a:gdLst>
              <a:gd name="connsiteX0" fmla="*/ 1770278 w 1986076"/>
              <a:gd name="connsiteY0" fmla="*/ 259690 h 1909268"/>
              <a:gd name="connsiteX1" fmla="*/ 1839772 w 1986076"/>
              <a:gd name="connsiteY1" fmla="*/ 793700 h 1909268"/>
              <a:gd name="connsiteX2" fmla="*/ 1920240 w 1986076"/>
              <a:gd name="connsiteY2" fmla="*/ 1378916 h 1909268"/>
              <a:gd name="connsiteX3" fmla="*/ 1927555 w 1986076"/>
              <a:gd name="connsiteY3" fmla="*/ 1415492 h 1909268"/>
              <a:gd name="connsiteX4" fmla="*/ 1942185 w 1986076"/>
              <a:gd name="connsiteY4" fmla="*/ 1448410 h 1909268"/>
              <a:gd name="connsiteX5" fmla="*/ 1964131 w 1986076"/>
              <a:gd name="connsiteY5" fmla="*/ 1492301 h 1909268"/>
              <a:gd name="connsiteX6" fmla="*/ 1982419 w 1986076"/>
              <a:gd name="connsiteY6" fmla="*/ 1539850 h 1909268"/>
              <a:gd name="connsiteX7" fmla="*/ 1986076 w 1986076"/>
              <a:gd name="connsiteY7" fmla="*/ 1591056 h 1909268"/>
              <a:gd name="connsiteX8" fmla="*/ 1975104 w 1986076"/>
              <a:gd name="connsiteY8" fmla="*/ 1623975 h 1909268"/>
              <a:gd name="connsiteX9" fmla="*/ 1938528 w 1986076"/>
              <a:gd name="connsiteY9" fmla="*/ 1678839 h 1909268"/>
              <a:gd name="connsiteX10" fmla="*/ 1876348 w 1986076"/>
              <a:gd name="connsiteY10" fmla="*/ 1766621 h 1909268"/>
              <a:gd name="connsiteX11" fmla="*/ 1825142 w 1986076"/>
              <a:gd name="connsiteY11" fmla="*/ 1825143 h 1909268"/>
              <a:gd name="connsiteX12" fmla="*/ 1766620 w 1986076"/>
              <a:gd name="connsiteY12" fmla="*/ 1880007 h 1909268"/>
              <a:gd name="connsiteX13" fmla="*/ 1730044 w 1986076"/>
              <a:gd name="connsiteY13" fmla="*/ 1905610 h 1909268"/>
              <a:gd name="connsiteX14" fmla="*/ 1708099 w 1986076"/>
              <a:gd name="connsiteY14" fmla="*/ 1909268 h 1909268"/>
              <a:gd name="connsiteX15" fmla="*/ 1671523 w 1986076"/>
              <a:gd name="connsiteY15" fmla="*/ 1890980 h 1909268"/>
              <a:gd name="connsiteX16" fmla="*/ 1594713 w 1986076"/>
              <a:gd name="connsiteY16" fmla="*/ 1854404 h 1909268"/>
              <a:gd name="connsiteX17" fmla="*/ 1510588 w 1986076"/>
              <a:gd name="connsiteY17" fmla="*/ 1825143 h 1909268"/>
              <a:gd name="connsiteX18" fmla="*/ 1430121 w 1986076"/>
              <a:gd name="connsiteY18" fmla="*/ 1817828 h 1909268"/>
              <a:gd name="connsiteX19" fmla="*/ 1100937 w 1986076"/>
              <a:gd name="connsiteY19" fmla="*/ 1817828 h 1909268"/>
              <a:gd name="connsiteX20" fmla="*/ 636422 w 1986076"/>
              <a:gd name="connsiteY20" fmla="*/ 1817828 h 1909268"/>
              <a:gd name="connsiteX21" fmla="*/ 274320 w 1986076"/>
              <a:gd name="connsiteY21" fmla="*/ 1821485 h 1909268"/>
              <a:gd name="connsiteX22" fmla="*/ 168249 w 1986076"/>
              <a:gd name="connsiteY22" fmla="*/ 1814170 h 1909268"/>
              <a:gd name="connsiteX23" fmla="*/ 113385 w 1986076"/>
              <a:gd name="connsiteY23" fmla="*/ 1806855 h 1909268"/>
              <a:gd name="connsiteX24" fmla="*/ 47548 w 1986076"/>
              <a:gd name="connsiteY24" fmla="*/ 1792224 h 1909268"/>
              <a:gd name="connsiteX25" fmla="*/ 21945 w 1986076"/>
              <a:gd name="connsiteY25" fmla="*/ 1759306 h 1909268"/>
              <a:gd name="connsiteX26" fmla="*/ 3657 w 1986076"/>
              <a:gd name="connsiteY26" fmla="*/ 1715415 h 1909268"/>
              <a:gd name="connsiteX27" fmla="*/ 0 w 1986076"/>
              <a:gd name="connsiteY27" fmla="*/ 1671524 h 1909268"/>
              <a:gd name="connsiteX28" fmla="*/ 7315 w 1986076"/>
              <a:gd name="connsiteY28" fmla="*/ 1642263 h 1909268"/>
              <a:gd name="connsiteX29" fmla="*/ 25603 w 1986076"/>
              <a:gd name="connsiteY29" fmla="*/ 1613002 h 1909268"/>
              <a:gd name="connsiteX30" fmla="*/ 69494 w 1986076"/>
              <a:gd name="connsiteY30" fmla="*/ 1565453 h 1909268"/>
              <a:gd name="connsiteX31" fmla="*/ 325526 w 1986076"/>
              <a:gd name="connsiteY31" fmla="*/ 1587399 h 1909268"/>
              <a:gd name="connsiteX32" fmla="*/ 757123 w 1986076"/>
              <a:gd name="connsiteY32" fmla="*/ 1591056 h 1909268"/>
              <a:gd name="connsiteX33" fmla="*/ 1349654 w 1986076"/>
              <a:gd name="connsiteY33" fmla="*/ 1594714 h 1909268"/>
              <a:gd name="connsiteX34" fmla="*/ 1656892 w 1986076"/>
              <a:gd name="connsiteY34" fmla="*/ 1594714 h 1909268"/>
              <a:gd name="connsiteX35" fmla="*/ 1704441 w 1986076"/>
              <a:gd name="connsiteY35" fmla="*/ 1587399 h 1909268"/>
              <a:gd name="connsiteX36" fmla="*/ 1737360 w 1986076"/>
              <a:gd name="connsiteY36" fmla="*/ 1576426 h 1909268"/>
              <a:gd name="connsiteX37" fmla="*/ 1759305 w 1986076"/>
              <a:gd name="connsiteY37" fmla="*/ 1554480 h 1909268"/>
              <a:gd name="connsiteX38" fmla="*/ 1770278 w 1986076"/>
              <a:gd name="connsiteY38" fmla="*/ 1521562 h 1909268"/>
              <a:gd name="connsiteX39" fmla="*/ 1762963 w 1986076"/>
              <a:gd name="connsiteY39" fmla="*/ 1466698 h 1909268"/>
              <a:gd name="connsiteX40" fmla="*/ 1726387 w 1986076"/>
              <a:gd name="connsiteY40" fmla="*/ 1196036 h 1909268"/>
              <a:gd name="connsiteX41" fmla="*/ 1561795 w 1986076"/>
              <a:gd name="connsiteY41" fmla="*/ 0 h 1909268"/>
              <a:gd name="connsiteX42" fmla="*/ 1744675 w 1986076"/>
              <a:gd name="connsiteY42" fmla="*/ 3658 h 1909268"/>
              <a:gd name="connsiteX43" fmla="*/ 1755648 w 1986076"/>
              <a:gd name="connsiteY43" fmla="*/ 124359 h 1909268"/>
              <a:gd name="connsiteX44" fmla="*/ 1770278 w 1986076"/>
              <a:gd name="connsiteY44" fmla="*/ 259690 h 1909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86076" h="1909268">
                <a:moveTo>
                  <a:pt x="1770278" y="259690"/>
                </a:moveTo>
                <a:lnTo>
                  <a:pt x="1839772" y="793700"/>
                </a:lnTo>
                <a:lnTo>
                  <a:pt x="1920240" y="1378916"/>
                </a:lnTo>
                <a:lnTo>
                  <a:pt x="1927555" y="1415492"/>
                </a:lnTo>
                <a:lnTo>
                  <a:pt x="1942185" y="1448410"/>
                </a:lnTo>
                <a:lnTo>
                  <a:pt x="1964131" y="1492301"/>
                </a:lnTo>
                <a:lnTo>
                  <a:pt x="1982419" y="1539850"/>
                </a:lnTo>
                <a:lnTo>
                  <a:pt x="1986076" y="1591056"/>
                </a:lnTo>
                <a:lnTo>
                  <a:pt x="1975104" y="1623975"/>
                </a:lnTo>
                <a:lnTo>
                  <a:pt x="1938528" y="1678839"/>
                </a:lnTo>
                <a:lnTo>
                  <a:pt x="1876348" y="1766621"/>
                </a:lnTo>
                <a:lnTo>
                  <a:pt x="1825142" y="1825143"/>
                </a:lnTo>
                <a:lnTo>
                  <a:pt x="1766620" y="1880007"/>
                </a:lnTo>
                <a:lnTo>
                  <a:pt x="1730044" y="1905610"/>
                </a:lnTo>
                <a:lnTo>
                  <a:pt x="1708099" y="1909268"/>
                </a:lnTo>
                <a:lnTo>
                  <a:pt x="1671523" y="1890980"/>
                </a:lnTo>
                <a:lnTo>
                  <a:pt x="1594713" y="1854404"/>
                </a:lnTo>
                <a:lnTo>
                  <a:pt x="1510588" y="1825143"/>
                </a:lnTo>
                <a:lnTo>
                  <a:pt x="1430121" y="1817828"/>
                </a:lnTo>
                <a:lnTo>
                  <a:pt x="1100937" y="1817828"/>
                </a:lnTo>
                <a:lnTo>
                  <a:pt x="636422" y="1817828"/>
                </a:lnTo>
                <a:lnTo>
                  <a:pt x="274320" y="1821485"/>
                </a:lnTo>
                <a:lnTo>
                  <a:pt x="168249" y="1814170"/>
                </a:lnTo>
                <a:lnTo>
                  <a:pt x="113385" y="1806855"/>
                </a:lnTo>
                <a:lnTo>
                  <a:pt x="47548" y="1792224"/>
                </a:lnTo>
                <a:lnTo>
                  <a:pt x="21945" y="1759306"/>
                </a:lnTo>
                <a:lnTo>
                  <a:pt x="3657" y="1715415"/>
                </a:lnTo>
                <a:lnTo>
                  <a:pt x="0" y="1671524"/>
                </a:lnTo>
                <a:lnTo>
                  <a:pt x="7315" y="1642263"/>
                </a:lnTo>
                <a:lnTo>
                  <a:pt x="25603" y="1613002"/>
                </a:lnTo>
                <a:lnTo>
                  <a:pt x="69494" y="1565453"/>
                </a:lnTo>
                <a:lnTo>
                  <a:pt x="325526" y="1587399"/>
                </a:lnTo>
                <a:lnTo>
                  <a:pt x="757123" y="1591056"/>
                </a:lnTo>
                <a:lnTo>
                  <a:pt x="1349654" y="1594714"/>
                </a:lnTo>
                <a:lnTo>
                  <a:pt x="1656892" y="1594714"/>
                </a:lnTo>
                <a:lnTo>
                  <a:pt x="1704441" y="1587399"/>
                </a:lnTo>
                <a:lnTo>
                  <a:pt x="1737360" y="1576426"/>
                </a:lnTo>
                <a:lnTo>
                  <a:pt x="1759305" y="1554480"/>
                </a:lnTo>
                <a:lnTo>
                  <a:pt x="1770278" y="1521562"/>
                </a:lnTo>
                <a:lnTo>
                  <a:pt x="1762963" y="1466698"/>
                </a:lnTo>
                <a:lnTo>
                  <a:pt x="1726387" y="1196036"/>
                </a:lnTo>
                <a:lnTo>
                  <a:pt x="1561795" y="0"/>
                </a:lnTo>
                <a:lnTo>
                  <a:pt x="1744675" y="3658"/>
                </a:lnTo>
                <a:lnTo>
                  <a:pt x="1755648" y="124359"/>
                </a:lnTo>
                <a:lnTo>
                  <a:pt x="1770278" y="25969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E2460CE8-740B-471D-BFBF-703989363A40}"/>
              </a:ext>
            </a:extLst>
          </p:cNvPr>
          <p:cNvSpPr/>
          <p:nvPr/>
        </p:nvSpPr>
        <p:spPr>
          <a:xfrm>
            <a:off x="5165725" y="3779839"/>
            <a:ext cx="1708150" cy="320675"/>
          </a:xfrm>
          <a:custGeom>
            <a:avLst/>
            <a:gdLst>
              <a:gd name="connsiteX0" fmla="*/ 307522 w 1709058"/>
              <a:gd name="connsiteY0" fmla="*/ 152400 h 321129"/>
              <a:gd name="connsiteX1" fmla="*/ 737508 w 1709058"/>
              <a:gd name="connsiteY1" fmla="*/ 92529 h 321129"/>
              <a:gd name="connsiteX2" fmla="*/ 1216479 w 1709058"/>
              <a:gd name="connsiteY2" fmla="*/ 27215 h 321129"/>
              <a:gd name="connsiteX3" fmla="*/ 1311729 w 1709058"/>
              <a:gd name="connsiteY3" fmla="*/ 8165 h 321129"/>
              <a:gd name="connsiteX4" fmla="*/ 1390650 w 1709058"/>
              <a:gd name="connsiteY4" fmla="*/ 0 h 321129"/>
              <a:gd name="connsiteX5" fmla="*/ 1453243 w 1709058"/>
              <a:gd name="connsiteY5" fmla="*/ 0 h 321129"/>
              <a:gd name="connsiteX6" fmla="*/ 1556658 w 1709058"/>
              <a:gd name="connsiteY6" fmla="*/ 10886 h 321129"/>
              <a:gd name="connsiteX7" fmla="*/ 1635579 w 1709058"/>
              <a:gd name="connsiteY7" fmla="*/ 32657 h 321129"/>
              <a:gd name="connsiteX8" fmla="*/ 1703615 w 1709058"/>
              <a:gd name="connsiteY8" fmla="*/ 62593 h 321129"/>
              <a:gd name="connsiteX9" fmla="*/ 1709058 w 1709058"/>
              <a:gd name="connsiteY9" fmla="*/ 190500 h 321129"/>
              <a:gd name="connsiteX10" fmla="*/ 1564822 w 1709058"/>
              <a:gd name="connsiteY10" fmla="*/ 187779 h 321129"/>
              <a:gd name="connsiteX11" fmla="*/ 1289958 w 1709058"/>
              <a:gd name="connsiteY11" fmla="*/ 185057 h 321129"/>
              <a:gd name="connsiteX12" fmla="*/ 1189265 w 1709058"/>
              <a:gd name="connsiteY12" fmla="*/ 195943 h 321129"/>
              <a:gd name="connsiteX13" fmla="*/ 212272 w 1709058"/>
              <a:gd name="connsiteY13" fmla="*/ 318407 h 321129"/>
              <a:gd name="connsiteX14" fmla="*/ 174172 w 1709058"/>
              <a:gd name="connsiteY14" fmla="*/ 321129 h 321129"/>
              <a:gd name="connsiteX15" fmla="*/ 125186 w 1709058"/>
              <a:gd name="connsiteY15" fmla="*/ 310243 h 321129"/>
              <a:gd name="connsiteX16" fmla="*/ 0 w 1709058"/>
              <a:gd name="connsiteY16" fmla="*/ 283029 h 321129"/>
              <a:gd name="connsiteX17" fmla="*/ 0 w 1709058"/>
              <a:gd name="connsiteY17" fmla="*/ 152400 h 321129"/>
              <a:gd name="connsiteX18" fmla="*/ 138793 w 1709058"/>
              <a:gd name="connsiteY18" fmla="*/ 163286 h 321129"/>
              <a:gd name="connsiteX19" fmla="*/ 228600 w 1709058"/>
              <a:gd name="connsiteY19" fmla="*/ 163286 h 321129"/>
              <a:gd name="connsiteX20" fmla="*/ 307522 w 1709058"/>
              <a:gd name="connsiteY20" fmla="*/ 152400 h 321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09058" h="321129">
                <a:moveTo>
                  <a:pt x="307522" y="152400"/>
                </a:moveTo>
                <a:lnTo>
                  <a:pt x="737508" y="92529"/>
                </a:lnTo>
                <a:lnTo>
                  <a:pt x="1216479" y="27215"/>
                </a:lnTo>
                <a:lnTo>
                  <a:pt x="1311729" y="8165"/>
                </a:lnTo>
                <a:lnTo>
                  <a:pt x="1390650" y="0"/>
                </a:lnTo>
                <a:lnTo>
                  <a:pt x="1453243" y="0"/>
                </a:lnTo>
                <a:lnTo>
                  <a:pt x="1556658" y="10886"/>
                </a:lnTo>
                <a:lnTo>
                  <a:pt x="1635579" y="32657"/>
                </a:lnTo>
                <a:lnTo>
                  <a:pt x="1703615" y="62593"/>
                </a:lnTo>
                <a:lnTo>
                  <a:pt x="1709058" y="190500"/>
                </a:lnTo>
                <a:lnTo>
                  <a:pt x="1564822" y="187779"/>
                </a:lnTo>
                <a:lnTo>
                  <a:pt x="1289958" y="185057"/>
                </a:lnTo>
                <a:lnTo>
                  <a:pt x="1189265" y="195943"/>
                </a:lnTo>
                <a:lnTo>
                  <a:pt x="212272" y="318407"/>
                </a:lnTo>
                <a:lnTo>
                  <a:pt x="174172" y="321129"/>
                </a:lnTo>
                <a:lnTo>
                  <a:pt x="125186" y="310243"/>
                </a:lnTo>
                <a:lnTo>
                  <a:pt x="0" y="283029"/>
                </a:lnTo>
                <a:lnTo>
                  <a:pt x="0" y="152400"/>
                </a:lnTo>
                <a:lnTo>
                  <a:pt x="138793" y="163286"/>
                </a:lnTo>
                <a:lnTo>
                  <a:pt x="228600" y="163286"/>
                </a:lnTo>
                <a:lnTo>
                  <a:pt x="307522" y="1524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38887623-787B-4877-9A46-14F058C5EC02}"/>
              </a:ext>
            </a:extLst>
          </p:cNvPr>
          <p:cNvSpPr/>
          <p:nvPr/>
        </p:nvSpPr>
        <p:spPr>
          <a:xfrm>
            <a:off x="5167313" y="4294189"/>
            <a:ext cx="1693862" cy="320675"/>
          </a:xfrm>
          <a:custGeom>
            <a:avLst/>
            <a:gdLst>
              <a:gd name="connsiteX0" fmla="*/ 381000 w 1692728"/>
              <a:gd name="connsiteY0" fmla="*/ 146957 h 321129"/>
              <a:gd name="connsiteX1" fmla="*/ 1197428 w 1692728"/>
              <a:gd name="connsiteY1" fmla="*/ 29936 h 321129"/>
              <a:gd name="connsiteX2" fmla="*/ 1249136 w 1692728"/>
              <a:gd name="connsiteY2" fmla="*/ 19050 h 321129"/>
              <a:gd name="connsiteX3" fmla="*/ 1357993 w 1692728"/>
              <a:gd name="connsiteY3" fmla="*/ 0 h 321129"/>
              <a:gd name="connsiteX4" fmla="*/ 1401536 w 1692728"/>
              <a:gd name="connsiteY4" fmla="*/ 0 h 321129"/>
              <a:gd name="connsiteX5" fmla="*/ 1447800 w 1692728"/>
              <a:gd name="connsiteY5" fmla="*/ 0 h 321129"/>
              <a:gd name="connsiteX6" fmla="*/ 1513114 w 1692728"/>
              <a:gd name="connsiteY6" fmla="*/ 10886 h 321129"/>
              <a:gd name="connsiteX7" fmla="*/ 1551214 w 1692728"/>
              <a:gd name="connsiteY7" fmla="*/ 21772 h 321129"/>
              <a:gd name="connsiteX8" fmla="*/ 1643743 w 1692728"/>
              <a:gd name="connsiteY8" fmla="*/ 57150 h 321129"/>
              <a:gd name="connsiteX9" fmla="*/ 1690007 w 1692728"/>
              <a:gd name="connsiteY9" fmla="*/ 87086 h 321129"/>
              <a:gd name="connsiteX10" fmla="*/ 1692728 w 1692728"/>
              <a:gd name="connsiteY10" fmla="*/ 209550 h 321129"/>
              <a:gd name="connsiteX11" fmla="*/ 1540328 w 1692728"/>
              <a:gd name="connsiteY11" fmla="*/ 209550 h 321129"/>
              <a:gd name="connsiteX12" fmla="*/ 1262743 w 1692728"/>
              <a:gd name="connsiteY12" fmla="*/ 209550 h 321129"/>
              <a:gd name="connsiteX13" fmla="*/ 1088571 w 1692728"/>
              <a:gd name="connsiteY13" fmla="*/ 225879 h 321129"/>
              <a:gd name="connsiteX14" fmla="*/ 345621 w 1692728"/>
              <a:gd name="connsiteY14" fmla="*/ 304800 h 321129"/>
              <a:gd name="connsiteX15" fmla="*/ 209550 w 1692728"/>
              <a:gd name="connsiteY15" fmla="*/ 321129 h 321129"/>
              <a:gd name="connsiteX16" fmla="*/ 0 w 1692728"/>
              <a:gd name="connsiteY16" fmla="*/ 291193 h 321129"/>
              <a:gd name="connsiteX17" fmla="*/ 0 w 1692728"/>
              <a:gd name="connsiteY17" fmla="*/ 163286 h 321129"/>
              <a:gd name="connsiteX18" fmla="*/ 125186 w 1692728"/>
              <a:gd name="connsiteY18" fmla="*/ 163286 h 321129"/>
              <a:gd name="connsiteX19" fmla="*/ 239486 w 1692728"/>
              <a:gd name="connsiteY19" fmla="*/ 166007 h 321129"/>
              <a:gd name="connsiteX20" fmla="*/ 381000 w 1692728"/>
              <a:gd name="connsiteY20" fmla="*/ 146957 h 321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692728" h="321129">
                <a:moveTo>
                  <a:pt x="381000" y="146957"/>
                </a:moveTo>
                <a:lnTo>
                  <a:pt x="1197428" y="29936"/>
                </a:lnTo>
                <a:lnTo>
                  <a:pt x="1249136" y="19050"/>
                </a:lnTo>
                <a:lnTo>
                  <a:pt x="1357993" y="0"/>
                </a:lnTo>
                <a:lnTo>
                  <a:pt x="1401536" y="0"/>
                </a:lnTo>
                <a:lnTo>
                  <a:pt x="1447800" y="0"/>
                </a:lnTo>
                <a:lnTo>
                  <a:pt x="1513114" y="10886"/>
                </a:lnTo>
                <a:lnTo>
                  <a:pt x="1551214" y="21772"/>
                </a:lnTo>
                <a:lnTo>
                  <a:pt x="1643743" y="57150"/>
                </a:lnTo>
                <a:lnTo>
                  <a:pt x="1690007" y="87086"/>
                </a:lnTo>
                <a:lnTo>
                  <a:pt x="1692728" y="209550"/>
                </a:lnTo>
                <a:lnTo>
                  <a:pt x="1540328" y="209550"/>
                </a:lnTo>
                <a:lnTo>
                  <a:pt x="1262743" y="209550"/>
                </a:lnTo>
                <a:lnTo>
                  <a:pt x="1088571" y="225879"/>
                </a:lnTo>
                <a:lnTo>
                  <a:pt x="345621" y="304800"/>
                </a:lnTo>
                <a:lnTo>
                  <a:pt x="209550" y="321129"/>
                </a:lnTo>
                <a:lnTo>
                  <a:pt x="0" y="291193"/>
                </a:lnTo>
                <a:lnTo>
                  <a:pt x="0" y="163286"/>
                </a:lnTo>
                <a:lnTo>
                  <a:pt x="125186" y="163286"/>
                </a:lnTo>
                <a:lnTo>
                  <a:pt x="239486" y="166007"/>
                </a:lnTo>
                <a:lnTo>
                  <a:pt x="381000" y="1469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80AFACAE-106C-4D25-85CE-E2F19740E892}"/>
              </a:ext>
            </a:extLst>
          </p:cNvPr>
          <p:cNvSpPr/>
          <p:nvPr/>
        </p:nvSpPr>
        <p:spPr>
          <a:xfrm>
            <a:off x="5176839" y="4873626"/>
            <a:ext cx="1673225" cy="303213"/>
          </a:xfrm>
          <a:custGeom>
            <a:avLst/>
            <a:gdLst>
              <a:gd name="connsiteX0" fmla="*/ 187779 w 1673679"/>
              <a:gd name="connsiteY0" fmla="*/ 130628 h 302078"/>
              <a:gd name="connsiteX1" fmla="*/ 1181100 w 1673679"/>
              <a:gd name="connsiteY1" fmla="*/ 46264 h 302078"/>
              <a:gd name="connsiteX2" fmla="*/ 1673679 w 1673679"/>
              <a:gd name="connsiteY2" fmla="*/ 0 h 302078"/>
              <a:gd name="connsiteX3" fmla="*/ 1597479 w 1673679"/>
              <a:gd name="connsiteY3" fmla="*/ 291192 h 302078"/>
              <a:gd name="connsiteX4" fmla="*/ 1545772 w 1673679"/>
              <a:gd name="connsiteY4" fmla="*/ 255814 h 302078"/>
              <a:gd name="connsiteX5" fmla="*/ 1496786 w 1673679"/>
              <a:gd name="connsiteY5" fmla="*/ 225878 h 302078"/>
              <a:gd name="connsiteX6" fmla="*/ 1453243 w 1673679"/>
              <a:gd name="connsiteY6" fmla="*/ 212271 h 302078"/>
              <a:gd name="connsiteX7" fmla="*/ 1415143 w 1673679"/>
              <a:gd name="connsiteY7" fmla="*/ 209550 h 302078"/>
              <a:gd name="connsiteX8" fmla="*/ 1102179 w 1673679"/>
              <a:gd name="connsiteY8" fmla="*/ 231321 h 302078"/>
              <a:gd name="connsiteX9" fmla="*/ 10886 w 1673679"/>
              <a:gd name="connsiteY9" fmla="*/ 302078 h 302078"/>
              <a:gd name="connsiteX10" fmla="*/ 0 w 1673679"/>
              <a:gd name="connsiteY10" fmla="*/ 146957 h 302078"/>
              <a:gd name="connsiteX11" fmla="*/ 187779 w 1673679"/>
              <a:gd name="connsiteY11" fmla="*/ 130628 h 302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73679" h="302078">
                <a:moveTo>
                  <a:pt x="187779" y="130628"/>
                </a:moveTo>
                <a:lnTo>
                  <a:pt x="1181100" y="46264"/>
                </a:lnTo>
                <a:lnTo>
                  <a:pt x="1673679" y="0"/>
                </a:lnTo>
                <a:lnTo>
                  <a:pt x="1597479" y="291192"/>
                </a:lnTo>
                <a:lnTo>
                  <a:pt x="1545772" y="255814"/>
                </a:lnTo>
                <a:lnTo>
                  <a:pt x="1496786" y="225878"/>
                </a:lnTo>
                <a:lnTo>
                  <a:pt x="1453243" y="212271"/>
                </a:lnTo>
                <a:lnTo>
                  <a:pt x="1415143" y="209550"/>
                </a:lnTo>
                <a:lnTo>
                  <a:pt x="1102179" y="231321"/>
                </a:lnTo>
                <a:lnTo>
                  <a:pt x="10886" y="302078"/>
                </a:lnTo>
                <a:lnTo>
                  <a:pt x="0" y="146957"/>
                </a:lnTo>
                <a:lnTo>
                  <a:pt x="187779" y="13062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BDE2C391-0959-4907-9F00-0A2E67669EF2}"/>
              </a:ext>
            </a:extLst>
          </p:cNvPr>
          <p:cNvSpPr/>
          <p:nvPr/>
        </p:nvSpPr>
        <p:spPr>
          <a:xfrm>
            <a:off x="4264026" y="5284789"/>
            <a:ext cx="1400175" cy="758825"/>
          </a:xfrm>
          <a:custGeom>
            <a:avLst/>
            <a:gdLst>
              <a:gd name="connsiteX0" fmla="*/ 966107 w 1399011"/>
              <a:gd name="connsiteY0" fmla="*/ 446315 h 759279"/>
              <a:gd name="connsiteX1" fmla="*/ 966107 w 1399011"/>
              <a:gd name="connsiteY1" fmla="*/ 446315 h 759279"/>
              <a:gd name="connsiteX2" fmla="*/ 753835 w 1399011"/>
              <a:gd name="connsiteY2" fmla="*/ 530679 h 759279"/>
              <a:gd name="connsiteX3" fmla="*/ 446314 w 1399011"/>
              <a:gd name="connsiteY3" fmla="*/ 639536 h 759279"/>
              <a:gd name="connsiteX4" fmla="*/ 163285 w 1399011"/>
              <a:gd name="connsiteY4" fmla="*/ 726622 h 759279"/>
              <a:gd name="connsiteX5" fmla="*/ 51707 w 1399011"/>
              <a:gd name="connsiteY5" fmla="*/ 756557 h 759279"/>
              <a:gd name="connsiteX6" fmla="*/ 21771 w 1399011"/>
              <a:gd name="connsiteY6" fmla="*/ 759279 h 759279"/>
              <a:gd name="connsiteX7" fmla="*/ 0 w 1399011"/>
              <a:gd name="connsiteY7" fmla="*/ 748393 h 759279"/>
              <a:gd name="connsiteX8" fmla="*/ 0 w 1399011"/>
              <a:gd name="connsiteY8" fmla="*/ 734786 h 759279"/>
              <a:gd name="connsiteX9" fmla="*/ 19050 w 1399011"/>
              <a:gd name="connsiteY9" fmla="*/ 710293 h 759279"/>
              <a:gd name="connsiteX10" fmla="*/ 68035 w 1399011"/>
              <a:gd name="connsiteY10" fmla="*/ 685800 h 759279"/>
              <a:gd name="connsiteX11" fmla="*/ 261257 w 1399011"/>
              <a:gd name="connsiteY11" fmla="*/ 582386 h 759279"/>
              <a:gd name="connsiteX12" fmla="*/ 576942 w 1399011"/>
              <a:gd name="connsiteY12" fmla="*/ 408215 h 759279"/>
              <a:gd name="connsiteX13" fmla="*/ 898071 w 1399011"/>
              <a:gd name="connsiteY13" fmla="*/ 198665 h 759279"/>
              <a:gd name="connsiteX14" fmla="*/ 955221 w 1399011"/>
              <a:gd name="connsiteY14" fmla="*/ 155122 h 759279"/>
              <a:gd name="connsiteX15" fmla="*/ 971550 w 1399011"/>
              <a:gd name="connsiteY15" fmla="*/ 125186 h 759279"/>
              <a:gd name="connsiteX16" fmla="*/ 974271 w 1399011"/>
              <a:gd name="connsiteY16" fmla="*/ 92529 h 759279"/>
              <a:gd name="connsiteX17" fmla="*/ 971550 w 1399011"/>
              <a:gd name="connsiteY17" fmla="*/ 76200 h 759279"/>
              <a:gd name="connsiteX18" fmla="*/ 955221 w 1399011"/>
              <a:gd name="connsiteY18" fmla="*/ 57150 h 759279"/>
              <a:gd name="connsiteX19" fmla="*/ 925285 w 1399011"/>
              <a:gd name="connsiteY19" fmla="*/ 19050 h 759279"/>
              <a:gd name="connsiteX20" fmla="*/ 982435 w 1399011"/>
              <a:gd name="connsiteY20" fmla="*/ 2722 h 759279"/>
              <a:gd name="connsiteX21" fmla="*/ 1025978 w 1399011"/>
              <a:gd name="connsiteY21" fmla="*/ 0 h 759279"/>
              <a:gd name="connsiteX22" fmla="*/ 1072242 w 1399011"/>
              <a:gd name="connsiteY22" fmla="*/ 2722 h 759279"/>
              <a:gd name="connsiteX23" fmla="*/ 1162050 w 1399011"/>
              <a:gd name="connsiteY23" fmla="*/ 21772 h 759279"/>
              <a:gd name="connsiteX24" fmla="*/ 1246414 w 1399011"/>
              <a:gd name="connsiteY24" fmla="*/ 57150 h 759279"/>
              <a:gd name="connsiteX25" fmla="*/ 1325335 w 1399011"/>
              <a:gd name="connsiteY25" fmla="*/ 103415 h 759279"/>
              <a:gd name="connsiteX26" fmla="*/ 1371600 w 1399011"/>
              <a:gd name="connsiteY26" fmla="*/ 138793 h 759279"/>
              <a:gd name="connsiteX27" fmla="*/ 1393371 w 1399011"/>
              <a:gd name="connsiteY27" fmla="*/ 157843 h 759279"/>
              <a:gd name="connsiteX28" fmla="*/ 1398814 w 1399011"/>
              <a:gd name="connsiteY28" fmla="*/ 185057 h 759279"/>
              <a:gd name="connsiteX29" fmla="*/ 1398814 w 1399011"/>
              <a:gd name="connsiteY29" fmla="*/ 214993 h 759279"/>
              <a:gd name="connsiteX30" fmla="*/ 1387928 w 1399011"/>
              <a:gd name="connsiteY30" fmla="*/ 242207 h 759279"/>
              <a:gd name="connsiteX31" fmla="*/ 1357992 w 1399011"/>
              <a:gd name="connsiteY31" fmla="*/ 272143 h 759279"/>
              <a:gd name="connsiteX32" fmla="*/ 1314450 w 1399011"/>
              <a:gd name="connsiteY32" fmla="*/ 296636 h 759279"/>
              <a:gd name="connsiteX33" fmla="*/ 1126671 w 1399011"/>
              <a:gd name="connsiteY33" fmla="*/ 370115 h 759279"/>
              <a:gd name="connsiteX34" fmla="*/ 966107 w 1399011"/>
              <a:gd name="connsiteY34" fmla="*/ 446315 h 759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99011" h="759279">
                <a:moveTo>
                  <a:pt x="966107" y="446315"/>
                </a:moveTo>
                <a:lnTo>
                  <a:pt x="966107" y="446315"/>
                </a:lnTo>
                <a:lnTo>
                  <a:pt x="753835" y="530679"/>
                </a:lnTo>
                <a:lnTo>
                  <a:pt x="446314" y="639536"/>
                </a:lnTo>
                <a:lnTo>
                  <a:pt x="163285" y="726622"/>
                </a:lnTo>
                <a:lnTo>
                  <a:pt x="51707" y="756557"/>
                </a:lnTo>
                <a:lnTo>
                  <a:pt x="21771" y="759279"/>
                </a:lnTo>
                <a:lnTo>
                  <a:pt x="0" y="748393"/>
                </a:lnTo>
                <a:lnTo>
                  <a:pt x="0" y="734786"/>
                </a:lnTo>
                <a:lnTo>
                  <a:pt x="19050" y="710293"/>
                </a:lnTo>
                <a:lnTo>
                  <a:pt x="68035" y="685800"/>
                </a:lnTo>
                <a:lnTo>
                  <a:pt x="261257" y="582386"/>
                </a:lnTo>
                <a:lnTo>
                  <a:pt x="576942" y="408215"/>
                </a:lnTo>
                <a:lnTo>
                  <a:pt x="898071" y="198665"/>
                </a:lnTo>
                <a:lnTo>
                  <a:pt x="955221" y="155122"/>
                </a:lnTo>
                <a:lnTo>
                  <a:pt x="971550" y="125186"/>
                </a:lnTo>
                <a:lnTo>
                  <a:pt x="974271" y="92529"/>
                </a:lnTo>
                <a:lnTo>
                  <a:pt x="971550" y="76200"/>
                </a:lnTo>
                <a:lnTo>
                  <a:pt x="955221" y="57150"/>
                </a:lnTo>
                <a:lnTo>
                  <a:pt x="925285" y="19050"/>
                </a:lnTo>
                <a:lnTo>
                  <a:pt x="982435" y="2722"/>
                </a:lnTo>
                <a:lnTo>
                  <a:pt x="1025978" y="0"/>
                </a:lnTo>
                <a:lnTo>
                  <a:pt x="1072242" y="2722"/>
                </a:lnTo>
                <a:lnTo>
                  <a:pt x="1162050" y="21772"/>
                </a:lnTo>
                <a:lnTo>
                  <a:pt x="1246414" y="57150"/>
                </a:lnTo>
                <a:lnTo>
                  <a:pt x="1325335" y="103415"/>
                </a:lnTo>
                <a:lnTo>
                  <a:pt x="1371600" y="138793"/>
                </a:lnTo>
                <a:lnTo>
                  <a:pt x="1393371" y="157843"/>
                </a:lnTo>
                <a:cubicBezTo>
                  <a:pt x="1399011" y="183221"/>
                  <a:pt x="1398814" y="173972"/>
                  <a:pt x="1398814" y="185057"/>
                </a:cubicBezTo>
                <a:lnTo>
                  <a:pt x="1398814" y="214993"/>
                </a:lnTo>
                <a:lnTo>
                  <a:pt x="1387928" y="242207"/>
                </a:lnTo>
                <a:lnTo>
                  <a:pt x="1357992" y="272143"/>
                </a:lnTo>
                <a:lnTo>
                  <a:pt x="1314450" y="296636"/>
                </a:lnTo>
                <a:lnTo>
                  <a:pt x="1126671" y="370115"/>
                </a:lnTo>
                <a:lnTo>
                  <a:pt x="966107" y="44631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A5456109-55AB-4B59-A8CB-38A7821B4480}"/>
              </a:ext>
            </a:extLst>
          </p:cNvPr>
          <p:cNvGrpSpPr/>
          <p:nvPr/>
        </p:nvGrpSpPr>
        <p:grpSpPr>
          <a:xfrm>
            <a:off x="3803651" y="1309689"/>
            <a:ext cx="4213225" cy="4800600"/>
            <a:chOff x="3803651" y="1309689"/>
            <a:chExt cx="4213225" cy="4800600"/>
          </a:xfrm>
        </p:grpSpPr>
        <p:sp>
          <p:nvSpPr>
            <p:cNvPr id="14" name="フリーフォーム 101">
              <a:extLst>
                <a:ext uri="{FF2B5EF4-FFF2-40B4-BE49-F238E27FC236}">
                  <a16:creationId xmlns:a16="http://schemas.microsoft.com/office/drawing/2014/main" id="{085B409B-DA63-4734-8603-2C3BE7404B88}"/>
                </a:ext>
              </a:extLst>
            </p:cNvPr>
            <p:cNvSpPr/>
            <p:nvPr/>
          </p:nvSpPr>
          <p:spPr>
            <a:xfrm>
              <a:off x="4538664" y="1641475"/>
              <a:ext cx="2643187" cy="476250"/>
            </a:xfrm>
            <a:custGeom>
              <a:avLst/>
              <a:gdLst>
                <a:gd name="connsiteX0" fmla="*/ 751114 w 2642507"/>
                <a:gd name="connsiteY0" fmla="*/ 206829 h 476250"/>
                <a:gd name="connsiteX1" fmla="*/ 1219200 w 2642507"/>
                <a:gd name="connsiteY1" fmla="*/ 149679 h 476250"/>
                <a:gd name="connsiteX2" fmla="*/ 1583871 w 2642507"/>
                <a:gd name="connsiteY2" fmla="*/ 111579 h 476250"/>
                <a:gd name="connsiteX3" fmla="*/ 1880507 w 2642507"/>
                <a:gd name="connsiteY3" fmla="*/ 81643 h 476250"/>
                <a:gd name="connsiteX4" fmla="*/ 2008414 w 2642507"/>
                <a:gd name="connsiteY4" fmla="*/ 54429 h 476250"/>
                <a:gd name="connsiteX5" fmla="*/ 2185307 w 2642507"/>
                <a:gd name="connsiteY5" fmla="*/ 16329 h 476250"/>
                <a:gd name="connsiteX6" fmla="*/ 2247900 w 2642507"/>
                <a:gd name="connsiteY6" fmla="*/ 2722 h 476250"/>
                <a:gd name="connsiteX7" fmla="*/ 2280557 w 2642507"/>
                <a:gd name="connsiteY7" fmla="*/ 0 h 476250"/>
                <a:gd name="connsiteX8" fmla="*/ 2332264 w 2642507"/>
                <a:gd name="connsiteY8" fmla="*/ 10886 h 476250"/>
                <a:gd name="connsiteX9" fmla="*/ 2457450 w 2642507"/>
                <a:gd name="connsiteY9" fmla="*/ 57150 h 476250"/>
                <a:gd name="connsiteX10" fmla="*/ 2533650 w 2642507"/>
                <a:gd name="connsiteY10" fmla="*/ 100693 h 476250"/>
                <a:gd name="connsiteX11" fmla="*/ 2593521 w 2642507"/>
                <a:gd name="connsiteY11" fmla="*/ 136072 h 476250"/>
                <a:gd name="connsiteX12" fmla="*/ 2626178 w 2642507"/>
                <a:gd name="connsiteY12" fmla="*/ 163286 h 476250"/>
                <a:gd name="connsiteX13" fmla="*/ 2637064 w 2642507"/>
                <a:gd name="connsiteY13" fmla="*/ 176893 h 476250"/>
                <a:gd name="connsiteX14" fmla="*/ 2642507 w 2642507"/>
                <a:gd name="connsiteY14" fmla="*/ 201386 h 476250"/>
                <a:gd name="connsiteX15" fmla="*/ 2634343 w 2642507"/>
                <a:gd name="connsiteY15" fmla="*/ 220436 h 476250"/>
                <a:gd name="connsiteX16" fmla="*/ 2607128 w 2642507"/>
                <a:gd name="connsiteY16" fmla="*/ 244929 h 476250"/>
                <a:gd name="connsiteX17" fmla="*/ 2558143 w 2642507"/>
                <a:gd name="connsiteY17" fmla="*/ 266700 h 476250"/>
                <a:gd name="connsiteX18" fmla="*/ 2514600 w 2642507"/>
                <a:gd name="connsiteY18" fmla="*/ 274865 h 476250"/>
                <a:gd name="connsiteX19" fmla="*/ 2473778 w 2642507"/>
                <a:gd name="connsiteY19" fmla="*/ 280308 h 476250"/>
                <a:gd name="connsiteX20" fmla="*/ 2427514 w 2642507"/>
                <a:gd name="connsiteY20" fmla="*/ 280308 h 476250"/>
                <a:gd name="connsiteX21" fmla="*/ 2392136 w 2642507"/>
                <a:gd name="connsiteY21" fmla="*/ 272143 h 476250"/>
                <a:gd name="connsiteX22" fmla="*/ 2321378 w 2642507"/>
                <a:gd name="connsiteY22" fmla="*/ 263979 h 476250"/>
                <a:gd name="connsiteX23" fmla="*/ 2209800 w 2642507"/>
                <a:gd name="connsiteY23" fmla="*/ 263979 h 476250"/>
                <a:gd name="connsiteX24" fmla="*/ 1796143 w 2642507"/>
                <a:gd name="connsiteY24" fmla="*/ 283029 h 476250"/>
                <a:gd name="connsiteX25" fmla="*/ 1445078 w 2642507"/>
                <a:gd name="connsiteY25" fmla="*/ 304800 h 476250"/>
                <a:gd name="connsiteX26" fmla="*/ 1213757 w 2642507"/>
                <a:gd name="connsiteY26" fmla="*/ 326572 h 476250"/>
                <a:gd name="connsiteX27" fmla="*/ 971550 w 2642507"/>
                <a:gd name="connsiteY27" fmla="*/ 359229 h 476250"/>
                <a:gd name="connsiteX28" fmla="*/ 650421 w 2642507"/>
                <a:gd name="connsiteY28" fmla="*/ 405493 h 476250"/>
                <a:gd name="connsiteX29" fmla="*/ 361950 w 2642507"/>
                <a:gd name="connsiteY29" fmla="*/ 462643 h 476250"/>
                <a:gd name="connsiteX30" fmla="*/ 310243 w 2642507"/>
                <a:gd name="connsiteY30" fmla="*/ 473529 h 476250"/>
                <a:gd name="connsiteX31" fmla="*/ 288471 w 2642507"/>
                <a:gd name="connsiteY31" fmla="*/ 476250 h 476250"/>
                <a:gd name="connsiteX32" fmla="*/ 244928 w 2642507"/>
                <a:gd name="connsiteY32" fmla="*/ 459922 h 476250"/>
                <a:gd name="connsiteX33" fmla="*/ 201386 w 2642507"/>
                <a:gd name="connsiteY33" fmla="*/ 435429 h 476250"/>
                <a:gd name="connsiteX34" fmla="*/ 152400 w 2642507"/>
                <a:gd name="connsiteY34" fmla="*/ 397329 h 476250"/>
                <a:gd name="connsiteX35" fmla="*/ 100693 w 2642507"/>
                <a:gd name="connsiteY35" fmla="*/ 337458 h 476250"/>
                <a:gd name="connsiteX36" fmla="*/ 40821 w 2642507"/>
                <a:gd name="connsiteY36" fmla="*/ 272143 h 476250"/>
                <a:gd name="connsiteX37" fmla="*/ 5443 w 2642507"/>
                <a:gd name="connsiteY37" fmla="*/ 214993 h 476250"/>
                <a:gd name="connsiteX38" fmla="*/ 0 w 2642507"/>
                <a:gd name="connsiteY38" fmla="*/ 193222 h 476250"/>
                <a:gd name="connsiteX39" fmla="*/ 5443 w 2642507"/>
                <a:gd name="connsiteY39" fmla="*/ 171450 h 476250"/>
                <a:gd name="connsiteX40" fmla="*/ 24493 w 2642507"/>
                <a:gd name="connsiteY40" fmla="*/ 171450 h 476250"/>
                <a:gd name="connsiteX41" fmla="*/ 65314 w 2642507"/>
                <a:gd name="connsiteY41" fmla="*/ 193222 h 476250"/>
                <a:gd name="connsiteX42" fmla="*/ 130628 w 2642507"/>
                <a:gd name="connsiteY42" fmla="*/ 220436 h 476250"/>
                <a:gd name="connsiteX43" fmla="*/ 220436 w 2642507"/>
                <a:gd name="connsiteY43" fmla="*/ 244929 h 476250"/>
                <a:gd name="connsiteX44" fmla="*/ 310243 w 2642507"/>
                <a:gd name="connsiteY44" fmla="*/ 250372 h 476250"/>
                <a:gd name="connsiteX45" fmla="*/ 405493 w 2642507"/>
                <a:gd name="connsiteY45" fmla="*/ 244929 h 476250"/>
                <a:gd name="connsiteX46" fmla="*/ 751114 w 2642507"/>
                <a:gd name="connsiteY46" fmla="*/ 20682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42507" h="476250">
                  <a:moveTo>
                    <a:pt x="751114" y="206829"/>
                  </a:moveTo>
                  <a:lnTo>
                    <a:pt x="1219200" y="149679"/>
                  </a:lnTo>
                  <a:lnTo>
                    <a:pt x="1583871" y="111579"/>
                  </a:lnTo>
                  <a:lnTo>
                    <a:pt x="1880507" y="81643"/>
                  </a:lnTo>
                  <a:lnTo>
                    <a:pt x="2008414" y="54429"/>
                  </a:lnTo>
                  <a:lnTo>
                    <a:pt x="2185307" y="16329"/>
                  </a:lnTo>
                  <a:lnTo>
                    <a:pt x="2247900" y="2722"/>
                  </a:lnTo>
                  <a:lnTo>
                    <a:pt x="2280557" y="0"/>
                  </a:lnTo>
                  <a:lnTo>
                    <a:pt x="2332264" y="10886"/>
                  </a:lnTo>
                  <a:lnTo>
                    <a:pt x="2457450" y="57150"/>
                  </a:lnTo>
                  <a:lnTo>
                    <a:pt x="2533650" y="100693"/>
                  </a:lnTo>
                  <a:lnTo>
                    <a:pt x="2593521" y="136072"/>
                  </a:lnTo>
                  <a:lnTo>
                    <a:pt x="2626178" y="163286"/>
                  </a:lnTo>
                  <a:lnTo>
                    <a:pt x="2637064" y="176893"/>
                  </a:lnTo>
                  <a:lnTo>
                    <a:pt x="2642507" y="201386"/>
                  </a:lnTo>
                  <a:lnTo>
                    <a:pt x="2634343" y="220436"/>
                  </a:lnTo>
                  <a:lnTo>
                    <a:pt x="2607128" y="244929"/>
                  </a:lnTo>
                  <a:lnTo>
                    <a:pt x="2558143" y="266700"/>
                  </a:lnTo>
                  <a:lnTo>
                    <a:pt x="2514600" y="274865"/>
                  </a:lnTo>
                  <a:lnTo>
                    <a:pt x="2473778" y="280308"/>
                  </a:lnTo>
                  <a:lnTo>
                    <a:pt x="2427514" y="280308"/>
                  </a:lnTo>
                  <a:lnTo>
                    <a:pt x="2392136" y="272143"/>
                  </a:lnTo>
                  <a:lnTo>
                    <a:pt x="2321378" y="263979"/>
                  </a:lnTo>
                  <a:lnTo>
                    <a:pt x="2209800" y="263979"/>
                  </a:lnTo>
                  <a:lnTo>
                    <a:pt x="1796143" y="283029"/>
                  </a:lnTo>
                  <a:lnTo>
                    <a:pt x="1445078" y="304800"/>
                  </a:lnTo>
                  <a:lnTo>
                    <a:pt x="1213757" y="326572"/>
                  </a:lnTo>
                  <a:lnTo>
                    <a:pt x="971550" y="359229"/>
                  </a:lnTo>
                  <a:lnTo>
                    <a:pt x="650421" y="405493"/>
                  </a:lnTo>
                  <a:lnTo>
                    <a:pt x="361950" y="462643"/>
                  </a:lnTo>
                  <a:lnTo>
                    <a:pt x="310243" y="473529"/>
                  </a:lnTo>
                  <a:lnTo>
                    <a:pt x="288471" y="476250"/>
                  </a:lnTo>
                  <a:lnTo>
                    <a:pt x="244928" y="459922"/>
                  </a:lnTo>
                  <a:lnTo>
                    <a:pt x="201386" y="435429"/>
                  </a:lnTo>
                  <a:lnTo>
                    <a:pt x="152400" y="397329"/>
                  </a:lnTo>
                  <a:lnTo>
                    <a:pt x="100693" y="337458"/>
                  </a:lnTo>
                  <a:lnTo>
                    <a:pt x="40821" y="272143"/>
                  </a:lnTo>
                  <a:lnTo>
                    <a:pt x="5443" y="214993"/>
                  </a:lnTo>
                  <a:lnTo>
                    <a:pt x="0" y="193222"/>
                  </a:lnTo>
                  <a:lnTo>
                    <a:pt x="5443" y="171450"/>
                  </a:lnTo>
                  <a:lnTo>
                    <a:pt x="24493" y="171450"/>
                  </a:lnTo>
                  <a:lnTo>
                    <a:pt x="65314" y="193222"/>
                  </a:lnTo>
                  <a:lnTo>
                    <a:pt x="130628" y="220436"/>
                  </a:lnTo>
                  <a:lnTo>
                    <a:pt x="220436" y="244929"/>
                  </a:lnTo>
                  <a:lnTo>
                    <a:pt x="310243" y="250372"/>
                  </a:lnTo>
                  <a:lnTo>
                    <a:pt x="405493" y="244929"/>
                  </a:lnTo>
                  <a:lnTo>
                    <a:pt x="751114" y="20682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07">
              <a:extLst>
                <a:ext uri="{FF2B5EF4-FFF2-40B4-BE49-F238E27FC236}">
                  <a16:creationId xmlns:a16="http://schemas.microsoft.com/office/drawing/2014/main" id="{C018E95A-BD73-4682-A439-A169B83E2567}"/>
                </a:ext>
              </a:extLst>
            </p:cNvPr>
            <p:cNvSpPr/>
            <p:nvPr/>
          </p:nvSpPr>
          <p:spPr>
            <a:xfrm>
              <a:off x="6340476" y="5299076"/>
              <a:ext cx="1331913" cy="811213"/>
            </a:xfrm>
            <a:custGeom>
              <a:avLst/>
              <a:gdLst>
                <a:gd name="connsiteX0" fmla="*/ 258535 w 1330778"/>
                <a:gd name="connsiteY0" fmla="*/ 48986 h 810986"/>
                <a:gd name="connsiteX1" fmla="*/ 563335 w 1330778"/>
                <a:gd name="connsiteY1" fmla="*/ 114300 h 810986"/>
                <a:gd name="connsiteX2" fmla="*/ 783771 w 1330778"/>
                <a:gd name="connsiteY2" fmla="*/ 168729 h 810986"/>
                <a:gd name="connsiteX3" fmla="*/ 957942 w 1330778"/>
                <a:gd name="connsiteY3" fmla="*/ 225879 h 810986"/>
                <a:gd name="connsiteX4" fmla="*/ 1009650 w 1330778"/>
                <a:gd name="connsiteY4" fmla="*/ 247650 h 810986"/>
                <a:gd name="connsiteX5" fmla="*/ 1064078 w 1330778"/>
                <a:gd name="connsiteY5" fmla="*/ 280308 h 810986"/>
                <a:gd name="connsiteX6" fmla="*/ 1113064 w 1330778"/>
                <a:gd name="connsiteY6" fmla="*/ 318408 h 810986"/>
                <a:gd name="connsiteX7" fmla="*/ 1156607 w 1330778"/>
                <a:gd name="connsiteY7" fmla="*/ 359229 h 810986"/>
                <a:gd name="connsiteX8" fmla="*/ 1197428 w 1330778"/>
                <a:gd name="connsiteY8" fmla="*/ 410936 h 810986"/>
                <a:gd name="connsiteX9" fmla="*/ 1238250 w 1330778"/>
                <a:gd name="connsiteY9" fmla="*/ 473529 h 810986"/>
                <a:gd name="connsiteX10" fmla="*/ 1281792 w 1330778"/>
                <a:gd name="connsiteY10" fmla="*/ 549729 h 810986"/>
                <a:gd name="connsiteX11" fmla="*/ 1317171 w 1330778"/>
                <a:gd name="connsiteY11" fmla="*/ 615043 h 810986"/>
                <a:gd name="connsiteX12" fmla="*/ 1330778 w 1330778"/>
                <a:gd name="connsiteY12" fmla="*/ 666750 h 810986"/>
                <a:gd name="connsiteX13" fmla="*/ 1328057 w 1330778"/>
                <a:gd name="connsiteY13" fmla="*/ 702129 h 810986"/>
                <a:gd name="connsiteX14" fmla="*/ 1306285 w 1330778"/>
                <a:gd name="connsiteY14" fmla="*/ 753836 h 810986"/>
                <a:gd name="connsiteX15" fmla="*/ 1268185 w 1330778"/>
                <a:gd name="connsiteY15" fmla="*/ 791936 h 810986"/>
                <a:gd name="connsiteX16" fmla="*/ 1238250 w 1330778"/>
                <a:gd name="connsiteY16" fmla="*/ 810986 h 810986"/>
                <a:gd name="connsiteX17" fmla="*/ 1197428 w 1330778"/>
                <a:gd name="connsiteY17" fmla="*/ 802822 h 810986"/>
                <a:gd name="connsiteX18" fmla="*/ 1148442 w 1330778"/>
                <a:gd name="connsiteY18" fmla="*/ 775608 h 810986"/>
                <a:gd name="connsiteX19" fmla="*/ 1069521 w 1330778"/>
                <a:gd name="connsiteY19" fmla="*/ 704850 h 810986"/>
                <a:gd name="connsiteX20" fmla="*/ 917121 w 1330778"/>
                <a:gd name="connsiteY20" fmla="*/ 579665 h 810986"/>
                <a:gd name="connsiteX21" fmla="*/ 734785 w 1330778"/>
                <a:gd name="connsiteY21" fmla="*/ 451758 h 810986"/>
                <a:gd name="connsiteX22" fmla="*/ 547007 w 1330778"/>
                <a:gd name="connsiteY22" fmla="*/ 334736 h 810986"/>
                <a:gd name="connsiteX23" fmla="*/ 370114 w 1330778"/>
                <a:gd name="connsiteY23" fmla="*/ 228600 h 810986"/>
                <a:gd name="connsiteX24" fmla="*/ 136071 w 1330778"/>
                <a:gd name="connsiteY24" fmla="*/ 111579 h 810986"/>
                <a:gd name="connsiteX25" fmla="*/ 35378 w 1330778"/>
                <a:gd name="connsiteY25" fmla="*/ 62593 h 810986"/>
                <a:gd name="connsiteX26" fmla="*/ 13607 w 1330778"/>
                <a:gd name="connsiteY26" fmla="*/ 51708 h 810986"/>
                <a:gd name="connsiteX27" fmla="*/ 0 w 1330778"/>
                <a:gd name="connsiteY27" fmla="*/ 24493 h 810986"/>
                <a:gd name="connsiteX28" fmla="*/ 10885 w 1330778"/>
                <a:gd name="connsiteY28" fmla="*/ 0 h 810986"/>
                <a:gd name="connsiteX29" fmla="*/ 57150 w 1330778"/>
                <a:gd name="connsiteY29" fmla="*/ 5443 h 810986"/>
                <a:gd name="connsiteX30" fmla="*/ 258535 w 1330778"/>
                <a:gd name="connsiteY30" fmla="*/ 48986 h 81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30778" h="810986">
                  <a:moveTo>
                    <a:pt x="258535" y="48986"/>
                  </a:moveTo>
                  <a:lnTo>
                    <a:pt x="563335" y="114300"/>
                  </a:lnTo>
                  <a:lnTo>
                    <a:pt x="783771" y="168729"/>
                  </a:lnTo>
                  <a:lnTo>
                    <a:pt x="957942" y="225879"/>
                  </a:lnTo>
                  <a:lnTo>
                    <a:pt x="1009650" y="247650"/>
                  </a:lnTo>
                  <a:lnTo>
                    <a:pt x="1064078" y="280308"/>
                  </a:lnTo>
                  <a:lnTo>
                    <a:pt x="1113064" y="318408"/>
                  </a:lnTo>
                  <a:lnTo>
                    <a:pt x="1156607" y="359229"/>
                  </a:lnTo>
                  <a:lnTo>
                    <a:pt x="1197428" y="410936"/>
                  </a:lnTo>
                  <a:lnTo>
                    <a:pt x="1238250" y="473529"/>
                  </a:lnTo>
                  <a:lnTo>
                    <a:pt x="1281792" y="549729"/>
                  </a:lnTo>
                  <a:lnTo>
                    <a:pt x="1317171" y="615043"/>
                  </a:lnTo>
                  <a:lnTo>
                    <a:pt x="1330778" y="666750"/>
                  </a:lnTo>
                  <a:lnTo>
                    <a:pt x="1328057" y="702129"/>
                  </a:lnTo>
                  <a:lnTo>
                    <a:pt x="1306285" y="753836"/>
                  </a:lnTo>
                  <a:lnTo>
                    <a:pt x="1268185" y="791936"/>
                  </a:lnTo>
                  <a:lnTo>
                    <a:pt x="1238250" y="810986"/>
                  </a:lnTo>
                  <a:lnTo>
                    <a:pt x="1197428" y="802822"/>
                  </a:lnTo>
                  <a:lnTo>
                    <a:pt x="1148442" y="775608"/>
                  </a:lnTo>
                  <a:lnTo>
                    <a:pt x="1069521" y="704850"/>
                  </a:lnTo>
                  <a:lnTo>
                    <a:pt x="917121" y="579665"/>
                  </a:lnTo>
                  <a:lnTo>
                    <a:pt x="734785" y="451758"/>
                  </a:lnTo>
                  <a:lnTo>
                    <a:pt x="547007" y="334736"/>
                  </a:lnTo>
                  <a:lnTo>
                    <a:pt x="370114" y="228600"/>
                  </a:lnTo>
                  <a:lnTo>
                    <a:pt x="136071" y="111579"/>
                  </a:lnTo>
                  <a:lnTo>
                    <a:pt x="35378" y="62593"/>
                  </a:lnTo>
                  <a:lnTo>
                    <a:pt x="13607" y="51708"/>
                  </a:lnTo>
                  <a:lnTo>
                    <a:pt x="0" y="24493"/>
                  </a:lnTo>
                  <a:lnTo>
                    <a:pt x="10885" y="0"/>
                  </a:lnTo>
                  <a:lnTo>
                    <a:pt x="57150" y="5443"/>
                  </a:lnTo>
                  <a:lnTo>
                    <a:pt x="258535" y="4898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0">
              <a:extLst>
                <a:ext uri="{FF2B5EF4-FFF2-40B4-BE49-F238E27FC236}">
                  <a16:creationId xmlns:a16="http://schemas.microsoft.com/office/drawing/2014/main" id="{632E24CD-27F1-4AE6-AABA-A5D452DBC78C}"/>
                </a:ext>
              </a:extLst>
            </p:cNvPr>
            <p:cNvSpPr/>
            <p:nvPr/>
          </p:nvSpPr>
          <p:spPr>
            <a:xfrm rot="16200000">
              <a:off x="4074320" y="4190208"/>
              <a:ext cx="1984375" cy="376237"/>
            </a:xfrm>
            <a:custGeom>
              <a:avLst/>
              <a:gdLst>
                <a:gd name="connsiteX0" fmla="*/ 957262 w 1983581"/>
                <a:gd name="connsiteY0" fmla="*/ 140494 h 376238"/>
                <a:gd name="connsiteX1" fmla="*/ 1716881 w 1983581"/>
                <a:gd name="connsiteY1" fmla="*/ 142875 h 376238"/>
                <a:gd name="connsiteX2" fmla="*/ 1778794 w 1983581"/>
                <a:gd name="connsiteY2" fmla="*/ 135732 h 376238"/>
                <a:gd name="connsiteX3" fmla="*/ 1814512 w 1983581"/>
                <a:gd name="connsiteY3" fmla="*/ 119063 h 376238"/>
                <a:gd name="connsiteX4" fmla="*/ 1869281 w 1983581"/>
                <a:gd name="connsiteY4" fmla="*/ 71438 h 376238"/>
                <a:gd name="connsiteX5" fmla="*/ 1902619 w 1983581"/>
                <a:gd name="connsiteY5" fmla="*/ 28575 h 376238"/>
                <a:gd name="connsiteX6" fmla="*/ 1919287 w 1983581"/>
                <a:gd name="connsiteY6" fmla="*/ 11907 h 376238"/>
                <a:gd name="connsiteX7" fmla="*/ 1938337 w 1983581"/>
                <a:gd name="connsiteY7" fmla="*/ 0 h 376238"/>
                <a:gd name="connsiteX8" fmla="*/ 1957387 w 1983581"/>
                <a:gd name="connsiteY8" fmla="*/ 0 h 376238"/>
                <a:gd name="connsiteX9" fmla="*/ 1971675 w 1983581"/>
                <a:gd name="connsiteY9" fmla="*/ 9525 h 376238"/>
                <a:gd name="connsiteX10" fmla="*/ 1981200 w 1983581"/>
                <a:gd name="connsiteY10" fmla="*/ 30957 h 376238"/>
                <a:gd name="connsiteX11" fmla="*/ 1983581 w 1983581"/>
                <a:gd name="connsiteY11" fmla="*/ 54769 h 376238"/>
                <a:gd name="connsiteX12" fmla="*/ 1947862 w 1983581"/>
                <a:gd name="connsiteY12" fmla="*/ 164307 h 376238"/>
                <a:gd name="connsiteX13" fmla="*/ 1900237 w 1983581"/>
                <a:gd name="connsiteY13" fmla="*/ 376238 h 376238"/>
                <a:gd name="connsiteX14" fmla="*/ 1688306 w 1983581"/>
                <a:gd name="connsiteY14" fmla="*/ 366713 h 376238"/>
                <a:gd name="connsiteX15" fmla="*/ 1207294 w 1983581"/>
                <a:gd name="connsiteY15" fmla="*/ 361950 h 376238"/>
                <a:gd name="connsiteX16" fmla="*/ 695325 w 1983581"/>
                <a:gd name="connsiteY16" fmla="*/ 364332 h 376238"/>
                <a:gd name="connsiteX17" fmla="*/ 166687 w 1983581"/>
                <a:gd name="connsiteY17" fmla="*/ 361950 h 376238"/>
                <a:gd name="connsiteX18" fmla="*/ 19050 w 1983581"/>
                <a:gd name="connsiteY18" fmla="*/ 364332 h 376238"/>
                <a:gd name="connsiteX19" fmla="*/ 9525 w 1983581"/>
                <a:gd name="connsiteY19" fmla="*/ 330994 h 376238"/>
                <a:gd name="connsiteX20" fmla="*/ 0 w 1983581"/>
                <a:gd name="connsiteY20" fmla="*/ 295275 h 376238"/>
                <a:gd name="connsiteX21" fmla="*/ 16669 w 1983581"/>
                <a:gd name="connsiteY21" fmla="*/ 257175 h 376238"/>
                <a:gd name="connsiteX22" fmla="*/ 50006 w 1983581"/>
                <a:gd name="connsiteY22" fmla="*/ 204788 h 376238"/>
                <a:gd name="connsiteX23" fmla="*/ 90487 w 1983581"/>
                <a:gd name="connsiteY23" fmla="*/ 169069 h 376238"/>
                <a:gd name="connsiteX24" fmla="*/ 145256 w 1983581"/>
                <a:gd name="connsiteY24" fmla="*/ 135732 h 376238"/>
                <a:gd name="connsiteX25" fmla="*/ 219075 w 1983581"/>
                <a:gd name="connsiteY25" fmla="*/ 111919 h 376238"/>
                <a:gd name="connsiteX26" fmla="*/ 283369 w 1983581"/>
                <a:gd name="connsiteY26" fmla="*/ 97632 h 376238"/>
                <a:gd name="connsiteX27" fmla="*/ 340519 w 1983581"/>
                <a:gd name="connsiteY27" fmla="*/ 97632 h 376238"/>
                <a:gd name="connsiteX28" fmla="*/ 385762 w 1983581"/>
                <a:gd name="connsiteY28" fmla="*/ 97632 h 376238"/>
                <a:gd name="connsiteX29" fmla="*/ 419100 w 1983581"/>
                <a:gd name="connsiteY29" fmla="*/ 107157 h 376238"/>
                <a:gd name="connsiteX30" fmla="*/ 459581 w 1983581"/>
                <a:gd name="connsiteY30" fmla="*/ 123825 h 376238"/>
                <a:gd name="connsiteX31" fmla="*/ 521494 w 1983581"/>
                <a:gd name="connsiteY31" fmla="*/ 138113 h 376238"/>
                <a:gd name="connsiteX32" fmla="*/ 685800 w 1983581"/>
                <a:gd name="connsiteY32" fmla="*/ 142875 h 376238"/>
                <a:gd name="connsiteX33" fmla="*/ 957262 w 1983581"/>
                <a:gd name="connsiteY33" fmla="*/ 140494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83581" h="376238">
                  <a:moveTo>
                    <a:pt x="957262" y="140494"/>
                  </a:moveTo>
                  <a:lnTo>
                    <a:pt x="1716881" y="142875"/>
                  </a:lnTo>
                  <a:lnTo>
                    <a:pt x="1778794" y="135732"/>
                  </a:lnTo>
                  <a:lnTo>
                    <a:pt x="1814512" y="119063"/>
                  </a:lnTo>
                  <a:lnTo>
                    <a:pt x="1869281" y="71438"/>
                  </a:lnTo>
                  <a:lnTo>
                    <a:pt x="1902619" y="28575"/>
                  </a:lnTo>
                  <a:lnTo>
                    <a:pt x="1919287" y="11907"/>
                  </a:lnTo>
                  <a:lnTo>
                    <a:pt x="1938337" y="0"/>
                  </a:lnTo>
                  <a:lnTo>
                    <a:pt x="1957387" y="0"/>
                  </a:lnTo>
                  <a:lnTo>
                    <a:pt x="1971675" y="9525"/>
                  </a:lnTo>
                  <a:lnTo>
                    <a:pt x="1981200" y="30957"/>
                  </a:lnTo>
                  <a:lnTo>
                    <a:pt x="1983581" y="54769"/>
                  </a:lnTo>
                  <a:lnTo>
                    <a:pt x="1947862" y="164307"/>
                  </a:lnTo>
                  <a:lnTo>
                    <a:pt x="1900237" y="376238"/>
                  </a:lnTo>
                  <a:lnTo>
                    <a:pt x="1688306" y="366713"/>
                  </a:lnTo>
                  <a:lnTo>
                    <a:pt x="1207294" y="361950"/>
                  </a:lnTo>
                  <a:lnTo>
                    <a:pt x="695325" y="364332"/>
                  </a:lnTo>
                  <a:lnTo>
                    <a:pt x="166687" y="361950"/>
                  </a:lnTo>
                  <a:lnTo>
                    <a:pt x="19050" y="364332"/>
                  </a:lnTo>
                  <a:lnTo>
                    <a:pt x="9525" y="330994"/>
                  </a:lnTo>
                  <a:lnTo>
                    <a:pt x="0" y="295275"/>
                  </a:lnTo>
                  <a:lnTo>
                    <a:pt x="16669" y="257175"/>
                  </a:lnTo>
                  <a:lnTo>
                    <a:pt x="50006" y="204788"/>
                  </a:lnTo>
                  <a:lnTo>
                    <a:pt x="90487" y="169069"/>
                  </a:lnTo>
                  <a:lnTo>
                    <a:pt x="145256" y="135732"/>
                  </a:lnTo>
                  <a:lnTo>
                    <a:pt x="219075" y="111919"/>
                  </a:lnTo>
                  <a:lnTo>
                    <a:pt x="283369" y="97632"/>
                  </a:lnTo>
                  <a:lnTo>
                    <a:pt x="340519" y="97632"/>
                  </a:lnTo>
                  <a:lnTo>
                    <a:pt x="385762" y="97632"/>
                  </a:lnTo>
                  <a:lnTo>
                    <a:pt x="419100" y="107157"/>
                  </a:lnTo>
                  <a:lnTo>
                    <a:pt x="459581" y="123825"/>
                  </a:lnTo>
                  <a:lnTo>
                    <a:pt x="521494" y="138113"/>
                  </a:lnTo>
                  <a:lnTo>
                    <a:pt x="685800" y="142875"/>
                  </a:lnTo>
                  <a:lnTo>
                    <a:pt x="957262" y="1404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9">
              <a:extLst>
                <a:ext uri="{FF2B5EF4-FFF2-40B4-BE49-F238E27FC236}">
                  <a16:creationId xmlns:a16="http://schemas.microsoft.com/office/drawing/2014/main" id="{109E8FF4-47BE-4C9F-B362-94AA3FF9ABDC}"/>
                </a:ext>
              </a:extLst>
            </p:cNvPr>
            <p:cNvSpPr/>
            <p:nvPr/>
          </p:nvSpPr>
          <p:spPr>
            <a:xfrm rot="16200000">
              <a:off x="5076826" y="1849439"/>
              <a:ext cx="1565275" cy="485775"/>
            </a:xfrm>
            <a:custGeom>
              <a:avLst/>
              <a:gdLst>
                <a:gd name="connsiteX0" fmla="*/ 692944 w 1564481"/>
                <a:gd name="connsiteY0" fmla="*/ 207169 h 485775"/>
                <a:gd name="connsiteX1" fmla="*/ 1128712 w 1564481"/>
                <a:gd name="connsiteY1" fmla="*/ 204787 h 485775"/>
                <a:gd name="connsiteX2" fmla="*/ 1252537 w 1564481"/>
                <a:gd name="connsiteY2" fmla="*/ 197644 h 485775"/>
                <a:gd name="connsiteX3" fmla="*/ 1307306 w 1564481"/>
                <a:gd name="connsiteY3" fmla="*/ 178594 h 485775"/>
                <a:gd name="connsiteX4" fmla="*/ 1385887 w 1564481"/>
                <a:gd name="connsiteY4" fmla="*/ 126206 h 485775"/>
                <a:gd name="connsiteX5" fmla="*/ 1464469 w 1564481"/>
                <a:gd name="connsiteY5" fmla="*/ 61912 h 485775"/>
                <a:gd name="connsiteX6" fmla="*/ 1514475 w 1564481"/>
                <a:gd name="connsiteY6" fmla="*/ 14287 h 485775"/>
                <a:gd name="connsiteX7" fmla="*/ 1535906 w 1564481"/>
                <a:gd name="connsiteY7" fmla="*/ 0 h 485775"/>
                <a:gd name="connsiteX8" fmla="*/ 1554956 w 1564481"/>
                <a:gd name="connsiteY8" fmla="*/ 2381 h 485775"/>
                <a:gd name="connsiteX9" fmla="*/ 1564481 w 1564481"/>
                <a:gd name="connsiteY9" fmla="*/ 28575 h 485775"/>
                <a:gd name="connsiteX10" fmla="*/ 1564481 w 1564481"/>
                <a:gd name="connsiteY10" fmla="*/ 64294 h 485775"/>
                <a:gd name="connsiteX11" fmla="*/ 1559719 w 1564481"/>
                <a:gd name="connsiteY11" fmla="*/ 176212 h 485775"/>
                <a:gd name="connsiteX12" fmla="*/ 1538287 w 1564481"/>
                <a:gd name="connsiteY12" fmla="*/ 247650 h 485775"/>
                <a:gd name="connsiteX13" fmla="*/ 1509712 w 1564481"/>
                <a:gd name="connsiteY13" fmla="*/ 335756 h 485775"/>
                <a:gd name="connsiteX14" fmla="*/ 1457325 w 1564481"/>
                <a:gd name="connsiteY14" fmla="*/ 423862 h 485775"/>
                <a:gd name="connsiteX15" fmla="*/ 1428750 w 1564481"/>
                <a:gd name="connsiteY15" fmla="*/ 457200 h 485775"/>
                <a:gd name="connsiteX16" fmla="*/ 1404937 w 1564481"/>
                <a:gd name="connsiteY16" fmla="*/ 476250 h 485775"/>
                <a:gd name="connsiteX17" fmla="*/ 1378744 w 1564481"/>
                <a:gd name="connsiteY17" fmla="*/ 483394 h 485775"/>
                <a:gd name="connsiteX18" fmla="*/ 1340644 w 1564481"/>
                <a:gd name="connsiteY18" fmla="*/ 485775 h 485775"/>
                <a:gd name="connsiteX19" fmla="*/ 1302544 w 1564481"/>
                <a:gd name="connsiteY19" fmla="*/ 478631 h 485775"/>
                <a:gd name="connsiteX20" fmla="*/ 1226344 w 1564481"/>
                <a:gd name="connsiteY20" fmla="*/ 450056 h 485775"/>
                <a:gd name="connsiteX21" fmla="*/ 1097756 w 1564481"/>
                <a:gd name="connsiteY21" fmla="*/ 447675 h 485775"/>
                <a:gd name="connsiteX22" fmla="*/ 7144 w 1564481"/>
                <a:gd name="connsiteY22" fmla="*/ 450056 h 485775"/>
                <a:gd name="connsiteX23" fmla="*/ 0 w 1564481"/>
                <a:gd name="connsiteY23" fmla="*/ 204787 h 485775"/>
                <a:gd name="connsiteX24" fmla="*/ 692944 w 1564481"/>
                <a:gd name="connsiteY24" fmla="*/ 2071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64481" h="485775">
                  <a:moveTo>
                    <a:pt x="692944" y="207169"/>
                  </a:moveTo>
                  <a:lnTo>
                    <a:pt x="1128712" y="204787"/>
                  </a:lnTo>
                  <a:lnTo>
                    <a:pt x="1252537" y="197644"/>
                  </a:lnTo>
                  <a:lnTo>
                    <a:pt x="1307306" y="178594"/>
                  </a:lnTo>
                  <a:lnTo>
                    <a:pt x="1385887" y="126206"/>
                  </a:lnTo>
                  <a:lnTo>
                    <a:pt x="1464469" y="61912"/>
                  </a:lnTo>
                  <a:lnTo>
                    <a:pt x="1514475" y="14287"/>
                  </a:lnTo>
                  <a:lnTo>
                    <a:pt x="1535906" y="0"/>
                  </a:lnTo>
                  <a:lnTo>
                    <a:pt x="1554956" y="2381"/>
                  </a:lnTo>
                  <a:lnTo>
                    <a:pt x="1564481" y="28575"/>
                  </a:lnTo>
                  <a:lnTo>
                    <a:pt x="1564481" y="64294"/>
                  </a:lnTo>
                  <a:lnTo>
                    <a:pt x="1559719" y="176212"/>
                  </a:lnTo>
                  <a:lnTo>
                    <a:pt x="1538287" y="247650"/>
                  </a:lnTo>
                  <a:lnTo>
                    <a:pt x="1509712" y="335756"/>
                  </a:lnTo>
                  <a:lnTo>
                    <a:pt x="1457325" y="423862"/>
                  </a:lnTo>
                  <a:lnTo>
                    <a:pt x="1428750" y="457200"/>
                  </a:lnTo>
                  <a:lnTo>
                    <a:pt x="1404937" y="476250"/>
                  </a:lnTo>
                  <a:lnTo>
                    <a:pt x="1378744" y="483394"/>
                  </a:lnTo>
                  <a:lnTo>
                    <a:pt x="1340644" y="485775"/>
                  </a:lnTo>
                  <a:lnTo>
                    <a:pt x="1302544" y="478631"/>
                  </a:lnTo>
                  <a:lnTo>
                    <a:pt x="1226344" y="450056"/>
                  </a:lnTo>
                  <a:lnTo>
                    <a:pt x="1097756" y="447675"/>
                  </a:lnTo>
                  <a:lnTo>
                    <a:pt x="7144" y="450056"/>
                  </a:lnTo>
                  <a:lnTo>
                    <a:pt x="0" y="204787"/>
                  </a:lnTo>
                  <a:lnTo>
                    <a:pt x="692944" y="2071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2">
              <a:extLst>
                <a:ext uri="{FF2B5EF4-FFF2-40B4-BE49-F238E27FC236}">
                  <a16:creationId xmlns:a16="http://schemas.microsoft.com/office/drawing/2014/main" id="{431110CB-498F-4693-91B9-F64200C6C0AE}"/>
                </a:ext>
              </a:extLst>
            </p:cNvPr>
            <p:cNvSpPr/>
            <p:nvPr/>
          </p:nvSpPr>
          <p:spPr>
            <a:xfrm>
              <a:off x="4583113" y="2157414"/>
              <a:ext cx="2603500" cy="517525"/>
            </a:xfrm>
            <a:custGeom>
              <a:avLst/>
              <a:gdLst>
                <a:gd name="connsiteX0" fmla="*/ 721178 w 2604407"/>
                <a:gd name="connsiteY0" fmla="*/ 236764 h 517071"/>
                <a:gd name="connsiteX1" fmla="*/ 1298121 w 2604407"/>
                <a:gd name="connsiteY1" fmla="*/ 144236 h 517071"/>
                <a:gd name="connsiteX2" fmla="*/ 1562100 w 2604407"/>
                <a:gd name="connsiteY2" fmla="*/ 103414 h 517071"/>
                <a:gd name="connsiteX3" fmla="*/ 1956707 w 2604407"/>
                <a:gd name="connsiteY3" fmla="*/ 65314 h 517071"/>
                <a:gd name="connsiteX4" fmla="*/ 2041071 w 2604407"/>
                <a:gd name="connsiteY4" fmla="*/ 46264 h 517071"/>
                <a:gd name="connsiteX5" fmla="*/ 2128157 w 2604407"/>
                <a:gd name="connsiteY5" fmla="*/ 19050 h 517071"/>
                <a:gd name="connsiteX6" fmla="*/ 2174421 w 2604407"/>
                <a:gd name="connsiteY6" fmla="*/ 0 h 517071"/>
                <a:gd name="connsiteX7" fmla="*/ 2204357 w 2604407"/>
                <a:gd name="connsiteY7" fmla="*/ 0 h 517071"/>
                <a:gd name="connsiteX8" fmla="*/ 2253343 w 2604407"/>
                <a:gd name="connsiteY8" fmla="*/ 2721 h 517071"/>
                <a:gd name="connsiteX9" fmla="*/ 2351314 w 2604407"/>
                <a:gd name="connsiteY9" fmla="*/ 29936 h 517071"/>
                <a:gd name="connsiteX10" fmla="*/ 2427514 w 2604407"/>
                <a:gd name="connsiteY10" fmla="*/ 57150 h 517071"/>
                <a:gd name="connsiteX11" fmla="*/ 2511878 w 2604407"/>
                <a:gd name="connsiteY11" fmla="*/ 95250 h 517071"/>
                <a:gd name="connsiteX12" fmla="*/ 2566307 w 2604407"/>
                <a:gd name="connsiteY12" fmla="*/ 127907 h 517071"/>
                <a:gd name="connsiteX13" fmla="*/ 2596243 w 2604407"/>
                <a:gd name="connsiteY13" fmla="*/ 149678 h 517071"/>
                <a:gd name="connsiteX14" fmla="*/ 2604407 w 2604407"/>
                <a:gd name="connsiteY14" fmla="*/ 174171 h 517071"/>
                <a:gd name="connsiteX15" fmla="*/ 2604407 w 2604407"/>
                <a:gd name="connsiteY15" fmla="*/ 190500 h 517071"/>
                <a:gd name="connsiteX16" fmla="*/ 2601685 w 2604407"/>
                <a:gd name="connsiteY16" fmla="*/ 209550 h 517071"/>
                <a:gd name="connsiteX17" fmla="*/ 2579914 w 2604407"/>
                <a:gd name="connsiteY17" fmla="*/ 236764 h 517071"/>
                <a:gd name="connsiteX18" fmla="*/ 2552700 w 2604407"/>
                <a:gd name="connsiteY18" fmla="*/ 250371 h 517071"/>
                <a:gd name="connsiteX19" fmla="*/ 2520043 w 2604407"/>
                <a:gd name="connsiteY19" fmla="*/ 255814 h 517071"/>
                <a:gd name="connsiteX20" fmla="*/ 2473778 w 2604407"/>
                <a:gd name="connsiteY20" fmla="*/ 255814 h 517071"/>
                <a:gd name="connsiteX21" fmla="*/ 2413907 w 2604407"/>
                <a:gd name="connsiteY21" fmla="*/ 250371 h 517071"/>
                <a:gd name="connsiteX22" fmla="*/ 2375807 w 2604407"/>
                <a:gd name="connsiteY22" fmla="*/ 244928 h 517071"/>
                <a:gd name="connsiteX23" fmla="*/ 2302328 w 2604407"/>
                <a:gd name="connsiteY23" fmla="*/ 234043 h 517071"/>
                <a:gd name="connsiteX24" fmla="*/ 2198914 w 2604407"/>
                <a:gd name="connsiteY24" fmla="*/ 231321 h 517071"/>
                <a:gd name="connsiteX25" fmla="*/ 1945821 w 2604407"/>
                <a:gd name="connsiteY25" fmla="*/ 250371 h 517071"/>
                <a:gd name="connsiteX26" fmla="*/ 1436914 w 2604407"/>
                <a:gd name="connsiteY26" fmla="*/ 296636 h 517071"/>
                <a:gd name="connsiteX27" fmla="*/ 1178378 w 2604407"/>
                <a:gd name="connsiteY27" fmla="*/ 321128 h 517071"/>
                <a:gd name="connsiteX28" fmla="*/ 911678 w 2604407"/>
                <a:gd name="connsiteY28" fmla="*/ 370114 h 517071"/>
                <a:gd name="connsiteX29" fmla="*/ 721178 w 2604407"/>
                <a:gd name="connsiteY29" fmla="*/ 405493 h 517071"/>
                <a:gd name="connsiteX30" fmla="*/ 519793 w 2604407"/>
                <a:gd name="connsiteY30" fmla="*/ 451757 h 517071"/>
                <a:gd name="connsiteX31" fmla="*/ 394607 w 2604407"/>
                <a:gd name="connsiteY31" fmla="*/ 489857 h 517071"/>
                <a:gd name="connsiteX32" fmla="*/ 348343 w 2604407"/>
                <a:gd name="connsiteY32" fmla="*/ 508907 h 517071"/>
                <a:gd name="connsiteX33" fmla="*/ 321128 w 2604407"/>
                <a:gd name="connsiteY33" fmla="*/ 517071 h 517071"/>
                <a:gd name="connsiteX34" fmla="*/ 293914 w 2604407"/>
                <a:gd name="connsiteY34" fmla="*/ 517071 h 517071"/>
                <a:gd name="connsiteX35" fmla="*/ 253093 w 2604407"/>
                <a:gd name="connsiteY35" fmla="*/ 506186 h 517071"/>
                <a:gd name="connsiteX36" fmla="*/ 212271 w 2604407"/>
                <a:gd name="connsiteY36" fmla="*/ 484414 h 517071"/>
                <a:gd name="connsiteX37" fmla="*/ 160564 w 2604407"/>
                <a:gd name="connsiteY37" fmla="*/ 443593 h 517071"/>
                <a:gd name="connsiteX38" fmla="*/ 108857 w 2604407"/>
                <a:gd name="connsiteY38" fmla="*/ 386443 h 517071"/>
                <a:gd name="connsiteX39" fmla="*/ 59871 w 2604407"/>
                <a:gd name="connsiteY39" fmla="*/ 332014 h 517071"/>
                <a:gd name="connsiteX40" fmla="*/ 19050 w 2604407"/>
                <a:gd name="connsiteY40" fmla="*/ 280307 h 517071"/>
                <a:gd name="connsiteX41" fmla="*/ 0 w 2604407"/>
                <a:gd name="connsiteY41" fmla="*/ 242207 h 517071"/>
                <a:gd name="connsiteX42" fmla="*/ 0 w 2604407"/>
                <a:gd name="connsiteY42" fmla="*/ 212271 h 517071"/>
                <a:gd name="connsiteX43" fmla="*/ 13607 w 2604407"/>
                <a:gd name="connsiteY43" fmla="*/ 206828 h 517071"/>
                <a:gd name="connsiteX44" fmla="*/ 38100 w 2604407"/>
                <a:gd name="connsiteY44" fmla="*/ 214993 h 517071"/>
                <a:gd name="connsiteX45" fmla="*/ 100693 w 2604407"/>
                <a:gd name="connsiteY45" fmla="*/ 247650 h 517071"/>
                <a:gd name="connsiteX46" fmla="*/ 160564 w 2604407"/>
                <a:gd name="connsiteY46" fmla="*/ 272143 h 517071"/>
                <a:gd name="connsiteX47" fmla="*/ 209550 w 2604407"/>
                <a:gd name="connsiteY47" fmla="*/ 283028 h 517071"/>
                <a:gd name="connsiteX48" fmla="*/ 266700 w 2604407"/>
                <a:gd name="connsiteY48" fmla="*/ 291193 h 517071"/>
                <a:gd name="connsiteX49" fmla="*/ 337457 w 2604407"/>
                <a:gd name="connsiteY49" fmla="*/ 291193 h 517071"/>
                <a:gd name="connsiteX50" fmla="*/ 563335 w 2604407"/>
                <a:gd name="connsiteY50" fmla="*/ 263978 h 517071"/>
                <a:gd name="connsiteX51" fmla="*/ 721178 w 2604407"/>
                <a:gd name="connsiteY51" fmla="*/ 236764 h 51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4407" h="517071">
                  <a:moveTo>
                    <a:pt x="721178" y="236764"/>
                  </a:moveTo>
                  <a:lnTo>
                    <a:pt x="1298121" y="144236"/>
                  </a:lnTo>
                  <a:lnTo>
                    <a:pt x="1562100" y="103414"/>
                  </a:lnTo>
                  <a:lnTo>
                    <a:pt x="1956707" y="65314"/>
                  </a:lnTo>
                  <a:lnTo>
                    <a:pt x="2041071" y="46264"/>
                  </a:lnTo>
                  <a:lnTo>
                    <a:pt x="2128157" y="19050"/>
                  </a:lnTo>
                  <a:lnTo>
                    <a:pt x="2174421" y="0"/>
                  </a:lnTo>
                  <a:lnTo>
                    <a:pt x="2204357" y="0"/>
                  </a:lnTo>
                  <a:lnTo>
                    <a:pt x="2253343" y="2721"/>
                  </a:lnTo>
                  <a:lnTo>
                    <a:pt x="2351314" y="29936"/>
                  </a:lnTo>
                  <a:lnTo>
                    <a:pt x="2427514" y="57150"/>
                  </a:lnTo>
                  <a:lnTo>
                    <a:pt x="2511878" y="95250"/>
                  </a:lnTo>
                  <a:lnTo>
                    <a:pt x="2566307" y="127907"/>
                  </a:lnTo>
                  <a:lnTo>
                    <a:pt x="2596243" y="149678"/>
                  </a:lnTo>
                  <a:lnTo>
                    <a:pt x="2604407" y="174171"/>
                  </a:lnTo>
                  <a:lnTo>
                    <a:pt x="2604407" y="190500"/>
                  </a:lnTo>
                  <a:lnTo>
                    <a:pt x="2601685" y="209550"/>
                  </a:lnTo>
                  <a:lnTo>
                    <a:pt x="2579914" y="236764"/>
                  </a:lnTo>
                  <a:lnTo>
                    <a:pt x="2552700" y="250371"/>
                  </a:lnTo>
                  <a:lnTo>
                    <a:pt x="2520043" y="255814"/>
                  </a:lnTo>
                  <a:lnTo>
                    <a:pt x="2473778" y="255814"/>
                  </a:lnTo>
                  <a:lnTo>
                    <a:pt x="2413907" y="250371"/>
                  </a:lnTo>
                  <a:lnTo>
                    <a:pt x="2375807" y="244928"/>
                  </a:lnTo>
                  <a:lnTo>
                    <a:pt x="2302328" y="234043"/>
                  </a:lnTo>
                  <a:lnTo>
                    <a:pt x="2198914" y="231321"/>
                  </a:lnTo>
                  <a:lnTo>
                    <a:pt x="1945821" y="250371"/>
                  </a:lnTo>
                  <a:lnTo>
                    <a:pt x="1436914" y="296636"/>
                  </a:lnTo>
                  <a:lnTo>
                    <a:pt x="1178378" y="321128"/>
                  </a:lnTo>
                  <a:lnTo>
                    <a:pt x="911678" y="370114"/>
                  </a:lnTo>
                  <a:lnTo>
                    <a:pt x="721178" y="405493"/>
                  </a:lnTo>
                  <a:lnTo>
                    <a:pt x="519793" y="451757"/>
                  </a:lnTo>
                  <a:lnTo>
                    <a:pt x="394607" y="489857"/>
                  </a:lnTo>
                  <a:lnTo>
                    <a:pt x="348343" y="508907"/>
                  </a:lnTo>
                  <a:lnTo>
                    <a:pt x="321128" y="517071"/>
                  </a:lnTo>
                  <a:lnTo>
                    <a:pt x="293914" y="517071"/>
                  </a:lnTo>
                  <a:lnTo>
                    <a:pt x="253093" y="506186"/>
                  </a:lnTo>
                  <a:lnTo>
                    <a:pt x="212271" y="484414"/>
                  </a:lnTo>
                  <a:lnTo>
                    <a:pt x="160564" y="443593"/>
                  </a:lnTo>
                  <a:lnTo>
                    <a:pt x="108857" y="386443"/>
                  </a:lnTo>
                  <a:lnTo>
                    <a:pt x="59871" y="332014"/>
                  </a:lnTo>
                  <a:lnTo>
                    <a:pt x="19050" y="280307"/>
                  </a:lnTo>
                  <a:lnTo>
                    <a:pt x="0" y="242207"/>
                  </a:lnTo>
                  <a:lnTo>
                    <a:pt x="0" y="212271"/>
                  </a:lnTo>
                  <a:lnTo>
                    <a:pt x="13607" y="206828"/>
                  </a:lnTo>
                  <a:lnTo>
                    <a:pt x="38100" y="214993"/>
                  </a:lnTo>
                  <a:lnTo>
                    <a:pt x="100693" y="247650"/>
                  </a:lnTo>
                  <a:lnTo>
                    <a:pt x="160564" y="272143"/>
                  </a:lnTo>
                  <a:lnTo>
                    <a:pt x="209550" y="283028"/>
                  </a:lnTo>
                  <a:lnTo>
                    <a:pt x="266700" y="291193"/>
                  </a:lnTo>
                  <a:lnTo>
                    <a:pt x="337457" y="291193"/>
                  </a:lnTo>
                  <a:lnTo>
                    <a:pt x="563335" y="263978"/>
                  </a:lnTo>
                  <a:lnTo>
                    <a:pt x="721178" y="23676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00">
              <a:extLst>
                <a:ext uri="{FF2B5EF4-FFF2-40B4-BE49-F238E27FC236}">
                  <a16:creationId xmlns:a16="http://schemas.microsoft.com/office/drawing/2014/main" id="{625B2F15-8F14-4437-8FD5-8522229FC47B}"/>
                </a:ext>
              </a:extLst>
            </p:cNvPr>
            <p:cNvSpPr/>
            <p:nvPr/>
          </p:nvSpPr>
          <p:spPr>
            <a:xfrm>
              <a:off x="3803651" y="2630489"/>
              <a:ext cx="4213225" cy="636587"/>
            </a:xfrm>
            <a:custGeom>
              <a:avLst/>
              <a:gdLst>
                <a:gd name="connsiteX0" fmla="*/ 1495109 w 4212307"/>
                <a:gd name="connsiteY0" fmla="*/ 450700 h 637047"/>
                <a:gd name="connsiteX1" fmla="*/ 2049816 w 4212307"/>
                <a:gd name="connsiteY1" fmla="*/ 372694 h 637047"/>
                <a:gd name="connsiteX2" fmla="*/ 2348838 w 4212307"/>
                <a:gd name="connsiteY2" fmla="*/ 342358 h 637047"/>
                <a:gd name="connsiteX3" fmla="*/ 2786536 w 4212307"/>
                <a:gd name="connsiteY3" fmla="*/ 316357 h 637047"/>
                <a:gd name="connsiteX4" fmla="*/ 3297907 w 4212307"/>
                <a:gd name="connsiteY4" fmla="*/ 303356 h 637047"/>
                <a:gd name="connsiteX5" fmla="*/ 3735605 w 4212307"/>
                <a:gd name="connsiteY5" fmla="*/ 312023 h 637047"/>
                <a:gd name="connsiteX6" fmla="*/ 3995624 w 4212307"/>
                <a:gd name="connsiteY6" fmla="*/ 320690 h 637047"/>
                <a:gd name="connsiteX7" fmla="*/ 4073630 w 4212307"/>
                <a:gd name="connsiteY7" fmla="*/ 325024 h 637047"/>
                <a:gd name="connsiteX8" fmla="*/ 4125634 w 4212307"/>
                <a:gd name="connsiteY8" fmla="*/ 325024 h 637047"/>
                <a:gd name="connsiteX9" fmla="*/ 4151636 w 4212307"/>
                <a:gd name="connsiteY9" fmla="*/ 320690 h 637047"/>
                <a:gd name="connsiteX10" fmla="*/ 4190639 w 4212307"/>
                <a:gd name="connsiteY10" fmla="*/ 307689 h 637047"/>
                <a:gd name="connsiteX11" fmla="*/ 4207973 w 4212307"/>
                <a:gd name="connsiteY11" fmla="*/ 281687 h 637047"/>
                <a:gd name="connsiteX12" fmla="*/ 4212307 w 4212307"/>
                <a:gd name="connsiteY12" fmla="*/ 264353 h 637047"/>
                <a:gd name="connsiteX13" fmla="*/ 4203639 w 4212307"/>
                <a:gd name="connsiteY13" fmla="*/ 221016 h 637047"/>
                <a:gd name="connsiteX14" fmla="*/ 4194972 w 4212307"/>
                <a:gd name="connsiteY14" fmla="*/ 182013 h 637047"/>
                <a:gd name="connsiteX15" fmla="*/ 4134301 w 4212307"/>
                <a:gd name="connsiteY15" fmla="*/ 147344 h 637047"/>
                <a:gd name="connsiteX16" fmla="*/ 4025960 w 4212307"/>
                <a:gd name="connsiteY16" fmla="*/ 91007 h 637047"/>
                <a:gd name="connsiteX17" fmla="*/ 3900284 w 4212307"/>
                <a:gd name="connsiteY17" fmla="*/ 43337 h 637047"/>
                <a:gd name="connsiteX18" fmla="*/ 3796276 w 4212307"/>
                <a:gd name="connsiteY18" fmla="*/ 8667 h 637047"/>
                <a:gd name="connsiteX19" fmla="*/ 3757274 w 4212307"/>
                <a:gd name="connsiteY19" fmla="*/ 0 h 637047"/>
                <a:gd name="connsiteX20" fmla="*/ 3709603 w 4212307"/>
                <a:gd name="connsiteY20" fmla="*/ 21668 h 637047"/>
                <a:gd name="connsiteX21" fmla="*/ 3609930 w 4212307"/>
                <a:gd name="connsiteY21" fmla="*/ 65005 h 637047"/>
                <a:gd name="connsiteX22" fmla="*/ 3544925 w 4212307"/>
                <a:gd name="connsiteY22" fmla="*/ 86673 h 637047"/>
                <a:gd name="connsiteX23" fmla="*/ 3475586 w 4212307"/>
                <a:gd name="connsiteY23" fmla="*/ 86673 h 637047"/>
                <a:gd name="connsiteX24" fmla="*/ 2803871 w 4212307"/>
                <a:gd name="connsiteY24" fmla="*/ 125676 h 637047"/>
                <a:gd name="connsiteX25" fmla="*/ 2210161 w 4212307"/>
                <a:gd name="connsiteY25" fmla="*/ 177680 h 637047"/>
                <a:gd name="connsiteX26" fmla="*/ 1924140 w 4212307"/>
                <a:gd name="connsiteY26" fmla="*/ 203682 h 637047"/>
                <a:gd name="connsiteX27" fmla="*/ 1421437 w 4212307"/>
                <a:gd name="connsiteY27" fmla="*/ 268686 h 637047"/>
                <a:gd name="connsiteX28" fmla="*/ 970737 w 4212307"/>
                <a:gd name="connsiteY28" fmla="*/ 342358 h 637047"/>
                <a:gd name="connsiteX29" fmla="*/ 754055 w 4212307"/>
                <a:gd name="connsiteY29" fmla="*/ 372694 h 637047"/>
                <a:gd name="connsiteX30" fmla="*/ 637046 w 4212307"/>
                <a:gd name="connsiteY30" fmla="*/ 390029 h 637047"/>
                <a:gd name="connsiteX31" fmla="*/ 533039 w 4212307"/>
                <a:gd name="connsiteY31" fmla="*/ 398696 h 637047"/>
                <a:gd name="connsiteX32" fmla="*/ 481035 w 4212307"/>
                <a:gd name="connsiteY32" fmla="*/ 398696 h 637047"/>
                <a:gd name="connsiteX33" fmla="*/ 385694 w 4212307"/>
                <a:gd name="connsiteY33" fmla="*/ 385695 h 637047"/>
                <a:gd name="connsiteX34" fmla="*/ 299021 w 4212307"/>
                <a:gd name="connsiteY34" fmla="*/ 364027 h 637047"/>
                <a:gd name="connsiteX35" fmla="*/ 190680 w 4212307"/>
                <a:gd name="connsiteY35" fmla="*/ 329357 h 637047"/>
                <a:gd name="connsiteX36" fmla="*/ 39003 w 4212307"/>
                <a:gd name="connsiteY36" fmla="*/ 277354 h 637047"/>
                <a:gd name="connsiteX37" fmla="*/ 17334 w 4212307"/>
                <a:gd name="connsiteY37" fmla="*/ 273020 h 637047"/>
                <a:gd name="connsiteX38" fmla="*/ 0 w 4212307"/>
                <a:gd name="connsiteY38" fmla="*/ 277354 h 637047"/>
                <a:gd name="connsiteX39" fmla="*/ 0 w 4212307"/>
                <a:gd name="connsiteY39" fmla="*/ 303356 h 637047"/>
                <a:gd name="connsiteX40" fmla="*/ 13001 w 4212307"/>
                <a:gd name="connsiteY40" fmla="*/ 329357 h 637047"/>
                <a:gd name="connsiteX41" fmla="*/ 56337 w 4212307"/>
                <a:gd name="connsiteY41" fmla="*/ 368360 h 637047"/>
                <a:gd name="connsiteX42" fmla="*/ 134343 w 4212307"/>
                <a:gd name="connsiteY42" fmla="*/ 437699 h 637047"/>
                <a:gd name="connsiteX43" fmla="*/ 247018 w 4212307"/>
                <a:gd name="connsiteY43" fmla="*/ 528705 h 637047"/>
                <a:gd name="connsiteX44" fmla="*/ 329357 w 4212307"/>
                <a:gd name="connsiteY44" fmla="*/ 580709 h 637047"/>
                <a:gd name="connsiteX45" fmla="*/ 442032 w 4212307"/>
                <a:gd name="connsiteY45" fmla="*/ 628379 h 637047"/>
                <a:gd name="connsiteX46" fmla="*/ 494036 w 4212307"/>
                <a:gd name="connsiteY46" fmla="*/ 637047 h 637047"/>
                <a:gd name="connsiteX47" fmla="*/ 550373 w 4212307"/>
                <a:gd name="connsiteY47" fmla="*/ 632713 h 637047"/>
                <a:gd name="connsiteX48" fmla="*/ 823393 w 4212307"/>
                <a:gd name="connsiteY48" fmla="*/ 576375 h 637047"/>
                <a:gd name="connsiteX49" fmla="*/ 1174419 w 4212307"/>
                <a:gd name="connsiteY49" fmla="*/ 502703 h 637047"/>
                <a:gd name="connsiteX50" fmla="*/ 1495109 w 4212307"/>
                <a:gd name="connsiteY50" fmla="*/ 450700 h 63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12307" h="637047">
                  <a:moveTo>
                    <a:pt x="1495109" y="450700"/>
                  </a:moveTo>
                  <a:lnTo>
                    <a:pt x="2049816" y="372694"/>
                  </a:lnTo>
                  <a:lnTo>
                    <a:pt x="2348838" y="342358"/>
                  </a:lnTo>
                  <a:lnTo>
                    <a:pt x="2786536" y="316357"/>
                  </a:lnTo>
                  <a:lnTo>
                    <a:pt x="3297907" y="303356"/>
                  </a:lnTo>
                  <a:lnTo>
                    <a:pt x="3735605" y="312023"/>
                  </a:lnTo>
                  <a:lnTo>
                    <a:pt x="3995624" y="320690"/>
                  </a:lnTo>
                  <a:lnTo>
                    <a:pt x="4073630" y="325024"/>
                  </a:lnTo>
                  <a:lnTo>
                    <a:pt x="4125634" y="325024"/>
                  </a:lnTo>
                  <a:lnTo>
                    <a:pt x="4151636" y="320690"/>
                  </a:lnTo>
                  <a:lnTo>
                    <a:pt x="4190639" y="307689"/>
                  </a:lnTo>
                  <a:lnTo>
                    <a:pt x="4207973" y="281687"/>
                  </a:lnTo>
                  <a:lnTo>
                    <a:pt x="4212307" y="264353"/>
                  </a:lnTo>
                  <a:lnTo>
                    <a:pt x="4203639" y="221016"/>
                  </a:lnTo>
                  <a:lnTo>
                    <a:pt x="4194972" y="182013"/>
                  </a:lnTo>
                  <a:lnTo>
                    <a:pt x="4134301" y="147344"/>
                  </a:lnTo>
                  <a:lnTo>
                    <a:pt x="4025960" y="91007"/>
                  </a:lnTo>
                  <a:lnTo>
                    <a:pt x="3900284" y="43337"/>
                  </a:lnTo>
                  <a:lnTo>
                    <a:pt x="3796276" y="8667"/>
                  </a:lnTo>
                  <a:lnTo>
                    <a:pt x="3757274" y="0"/>
                  </a:lnTo>
                  <a:lnTo>
                    <a:pt x="3709603" y="21668"/>
                  </a:lnTo>
                  <a:lnTo>
                    <a:pt x="3609930" y="65005"/>
                  </a:lnTo>
                  <a:lnTo>
                    <a:pt x="3544925" y="86673"/>
                  </a:lnTo>
                  <a:lnTo>
                    <a:pt x="3475586" y="86673"/>
                  </a:lnTo>
                  <a:lnTo>
                    <a:pt x="2803871" y="125676"/>
                  </a:lnTo>
                  <a:lnTo>
                    <a:pt x="2210161" y="177680"/>
                  </a:lnTo>
                  <a:lnTo>
                    <a:pt x="1924140" y="203682"/>
                  </a:lnTo>
                  <a:lnTo>
                    <a:pt x="1421437" y="268686"/>
                  </a:lnTo>
                  <a:lnTo>
                    <a:pt x="970737" y="342358"/>
                  </a:lnTo>
                  <a:lnTo>
                    <a:pt x="754055" y="372694"/>
                  </a:lnTo>
                  <a:lnTo>
                    <a:pt x="637046" y="390029"/>
                  </a:lnTo>
                  <a:lnTo>
                    <a:pt x="533039" y="398696"/>
                  </a:lnTo>
                  <a:lnTo>
                    <a:pt x="481035" y="398696"/>
                  </a:lnTo>
                  <a:lnTo>
                    <a:pt x="385694" y="385695"/>
                  </a:lnTo>
                  <a:lnTo>
                    <a:pt x="299021" y="364027"/>
                  </a:lnTo>
                  <a:lnTo>
                    <a:pt x="190680" y="329357"/>
                  </a:lnTo>
                  <a:lnTo>
                    <a:pt x="39003" y="277354"/>
                  </a:lnTo>
                  <a:lnTo>
                    <a:pt x="17334" y="273020"/>
                  </a:lnTo>
                  <a:lnTo>
                    <a:pt x="0" y="277354"/>
                  </a:lnTo>
                  <a:lnTo>
                    <a:pt x="0" y="303356"/>
                  </a:lnTo>
                  <a:lnTo>
                    <a:pt x="13001" y="329357"/>
                  </a:lnTo>
                  <a:lnTo>
                    <a:pt x="56337" y="368360"/>
                  </a:lnTo>
                  <a:lnTo>
                    <a:pt x="134343" y="437699"/>
                  </a:lnTo>
                  <a:lnTo>
                    <a:pt x="247018" y="528705"/>
                  </a:lnTo>
                  <a:lnTo>
                    <a:pt x="329357" y="580709"/>
                  </a:lnTo>
                  <a:lnTo>
                    <a:pt x="442032" y="628379"/>
                  </a:lnTo>
                  <a:lnTo>
                    <a:pt x="494036" y="637047"/>
                  </a:lnTo>
                  <a:lnTo>
                    <a:pt x="550373" y="632713"/>
                  </a:lnTo>
                  <a:lnTo>
                    <a:pt x="823393" y="576375"/>
                  </a:lnTo>
                  <a:lnTo>
                    <a:pt x="1174419" y="502703"/>
                  </a:lnTo>
                  <a:lnTo>
                    <a:pt x="1495109" y="450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1">
              <a:extLst>
                <a:ext uri="{FF2B5EF4-FFF2-40B4-BE49-F238E27FC236}">
                  <a16:creationId xmlns:a16="http://schemas.microsoft.com/office/drawing/2014/main" id="{6F941E3F-D469-43DB-87CF-A2262EED82AB}"/>
                </a:ext>
              </a:extLst>
            </p:cNvPr>
            <p:cNvSpPr/>
            <p:nvPr/>
          </p:nvSpPr>
          <p:spPr>
            <a:xfrm rot="16200000">
              <a:off x="5149851" y="3270251"/>
              <a:ext cx="1985963" cy="1909763"/>
            </a:xfrm>
            <a:custGeom>
              <a:avLst/>
              <a:gdLst>
                <a:gd name="connsiteX0" fmla="*/ 1770278 w 1986076"/>
                <a:gd name="connsiteY0" fmla="*/ 259690 h 1909268"/>
                <a:gd name="connsiteX1" fmla="*/ 1839772 w 1986076"/>
                <a:gd name="connsiteY1" fmla="*/ 793700 h 1909268"/>
                <a:gd name="connsiteX2" fmla="*/ 1920240 w 1986076"/>
                <a:gd name="connsiteY2" fmla="*/ 1378916 h 1909268"/>
                <a:gd name="connsiteX3" fmla="*/ 1927555 w 1986076"/>
                <a:gd name="connsiteY3" fmla="*/ 1415492 h 1909268"/>
                <a:gd name="connsiteX4" fmla="*/ 1942185 w 1986076"/>
                <a:gd name="connsiteY4" fmla="*/ 1448410 h 1909268"/>
                <a:gd name="connsiteX5" fmla="*/ 1964131 w 1986076"/>
                <a:gd name="connsiteY5" fmla="*/ 1492301 h 1909268"/>
                <a:gd name="connsiteX6" fmla="*/ 1982419 w 1986076"/>
                <a:gd name="connsiteY6" fmla="*/ 1539850 h 1909268"/>
                <a:gd name="connsiteX7" fmla="*/ 1986076 w 1986076"/>
                <a:gd name="connsiteY7" fmla="*/ 1591056 h 1909268"/>
                <a:gd name="connsiteX8" fmla="*/ 1975104 w 1986076"/>
                <a:gd name="connsiteY8" fmla="*/ 1623975 h 1909268"/>
                <a:gd name="connsiteX9" fmla="*/ 1938528 w 1986076"/>
                <a:gd name="connsiteY9" fmla="*/ 1678839 h 1909268"/>
                <a:gd name="connsiteX10" fmla="*/ 1876348 w 1986076"/>
                <a:gd name="connsiteY10" fmla="*/ 1766621 h 1909268"/>
                <a:gd name="connsiteX11" fmla="*/ 1825142 w 1986076"/>
                <a:gd name="connsiteY11" fmla="*/ 1825143 h 1909268"/>
                <a:gd name="connsiteX12" fmla="*/ 1766620 w 1986076"/>
                <a:gd name="connsiteY12" fmla="*/ 1880007 h 1909268"/>
                <a:gd name="connsiteX13" fmla="*/ 1730044 w 1986076"/>
                <a:gd name="connsiteY13" fmla="*/ 1905610 h 1909268"/>
                <a:gd name="connsiteX14" fmla="*/ 1708099 w 1986076"/>
                <a:gd name="connsiteY14" fmla="*/ 1909268 h 1909268"/>
                <a:gd name="connsiteX15" fmla="*/ 1671523 w 1986076"/>
                <a:gd name="connsiteY15" fmla="*/ 1890980 h 1909268"/>
                <a:gd name="connsiteX16" fmla="*/ 1594713 w 1986076"/>
                <a:gd name="connsiteY16" fmla="*/ 1854404 h 1909268"/>
                <a:gd name="connsiteX17" fmla="*/ 1510588 w 1986076"/>
                <a:gd name="connsiteY17" fmla="*/ 1825143 h 1909268"/>
                <a:gd name="connsiteX18" fmla="*/ 1430121 w 1986076"/>
                <a:gd name="connsiteY18" fmla="*/ 1817828 h 1909268"/>
                <a:gd name="connsiteX19" fmla="*/ 1100937 w 1986076"/>
                <a:gd name="connsiteY19" fmla="*/ 1817828 h 1909268"/>
                <a:gd name="connsiteX20" fmla="*/ 636422 w 1986076"/>
                <a:gd name="connsiteY20" fmla="*/ 1817828 h 1909268"/>
                <a:gd name="connsiteX21" fmla="*/ 274320 w 1986076"/>
                <a:gd name="connsiteY21" fmla="*/ 1821485 h 1909268"/>
                <a:gd name="connsiteX22" fmla="*/ 168249 w 1986076"/>
                <a:gd name="connsiteY22" fmla="*/ 1814170 h 1909268"/>
                <a:gd name="connsiteX23" fmla="*/ 113385 w 1986076"/>
                <a:gd name="connsiteY23" fmla="*/ 1806855 h 1909268"/>
                <a:gd name="connsiteX24" fmla="*/ 47548 w 1986076"/>
                <a:gd name="connsiteY24" fmla="*/ 1792224 h 1909268"/>
                <a:gd name="connsiteX25" fmla="*/ 21945 w 1986076"/>
                <a:gd name="connsiteY25" fmla="*/ 1759306 h 1909268"/>
                <a:gd name="connsiteX26" fmla="*/ 3657 w 1986076"/>
                <a:gd name="connsiteY26" fmla="*/ 1715415 h 1909268"/>
                <a:gd name="connsiteX27" fmla="*/ 0 w 1986076"/>
                <a:gd name="connsiteY27" fmla="*/ 1671524 h 1909268"/>
                <a:gd name="connsiteX28" fmla="*/ 7315 w 1986076"/>
                <a:gd name="connsiteY28" fmla="*/ 1642263 h 1909268"/>
                <a:gd name="connsiteX29" fmla="*/ 25603 w 1986076"/>
                <a:gd name="connsiteY29" fmla="*/ 1613002 h 1909268"/>
                <a:gd name="connsiteX30" fmla="*/ 69494 w 1986076"/>
                <a:gd name="connsiteY30" fmla="*/ 1565453 h 1909268"/>
                <a:gd name="connsiteX31" fmla="*/ 325526 w 1986076"/>
                <a:gd name="connsiteY31" fmla="*/ 1587399 h 1909268"/>
                <a:gd name="connsiteX32" fmla="*/ 757123 w 1986076"/>
                <a:gd name="connsiteY32" fmla="*/ 1591056 h 1909268"/>
                <a:gd name="connsiteX33" fmla="*/ 1349654 w 1986076"/>
                <a:gd name="connsiteY33" fmla="*/ 1594714 h 1909268"/>
                <a:gd name="connsiteX34" fmla="*/ 1656892 w 1986076"/>
                <a:gd name="connsiteY34" fmla="*/ 1594714 h 1909268"/>
                <a:gd name="connsiteX35" fmla="*/ 1704441 w 1986076"/>
                <a:gd name="connsiteY35" fmla="*/ 1587399 h 1909268"/>
                <a:gd name="connsiteX36" fmla="*/ 1737360 w 1986076"/>
                <a:gd name="connsiteY36" fmla="*/ 1576426 h 1909268"/>
                <a:gd name="connsiteX37" fmla="*/ 1759305 w 1986076"/>
                <a:gd name="connsiteY37" fmla="*/ 1554480 h 1909268"/>
                <a:gd name="connsiteX38" fmla="*/ 1770278 w 1986076"/>
                <a:gd name="connsiteY38" fmla="*/ 1521562 h 1909268"/>
                <a:gd name="connsiteX39" fmla="*/ 1762963 w 1986076"/>
                <a:gd name="connsiteY39" fmla="*/ 1466698 h 1909268"/>
                <a:gd name="connsiteX40" fmla="*/ 1726387 w 1986076"/>
                <a:gd name="connsiteY40" fmla="*/ 1196036 h 1909268"/>
                <a:gd name="connsiteX41" fmla="*/ 1561795 w 1986076"/>
                <a:gd name="connsiteY41" fmla="*/ 0 h 1909268"/>
                <a:gd name="connsiteX42" fmla="*/ 1744675 w 1986076"/>
                <a:gd name="connsiteY42" fmla="*/ 3658 h 1909268"/>
                <a:gd name="connsiteX43" fmla="*/ 1755648 w 1986076"/>
                <a:gd name="connsiteY43" fmla="*/ 124359 h 1909268"/>
                <a:gd name="connsiteX44" fmla="*/ 1770278 w 1986076"/>
                <a:gd name="connsiteY44" fmla="*/ 259690 h 190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86076" h="1909268">
                  <a:moveTo>
                    <a:pt x="1770278" y="259690"/>
                  </a:moveTo>
                  <a:lnTo>
                    <a:pt x="1839772" y="793700"/>
                  </a:lnTo>
                  <a:lnTo>
                    <a:pt x="1920240" y="1378916"/>
                  </a:lnTo>
                  <a:lnTo>
                    <a:pt x="1927555" y="1415492"/>
                  </a:lnTo>
                  <a:lnTo>
                    <a:pt x="1942185" y="1448410"/>
                  </a:lnTo>
                  <a:lnTo>
                    <a:pt x="1964131" y="1492301"/>
                  </a:lnTo>
                  <a:lnTo>
                    <a:pt x="1982419" y="1539850"/>
                  </a:lnTo>
                  <a:lnTo>
                    <a:pt x="1986076" y="1591056"/>
                  </a:lnTo>
                  <a:lnTo>
                    <a:pt x="1975104" y="1623975"/>
                  </a:lnTo>
                  <a:lnTo>
                    <a:pt x="1938528" y="1678839"/>
                  </a:lnTo>
                  <a:lnTo>
                    <a:pt x="1876348" y="1766621"/>
                  </a:lnTo>
                  <a:lnTo>
                    <a:pt x="1825142" y="1825143"/>
                  </a:lnTo>
                  <a:lnTo>
                    <a:pt x="1766620" y="1880007"/>
                  </a:lnTo>
                  <a:lnTo>
                    <a:pt x="1730044" y="1905610"/>
                  </a:lnTo>
                  <a:lnTo>
                    <a:pt x="1708099" y="1909268"/>
                  </a:lnTo>
                  <a:lnTo>
                    <a:pt x="1671523" y="1890980"/>
                  </a:lnTo>
                  <a:lnTo>
                    <a:pt x="1594713" y="1854404"/>
                  </a:lnTo>
                  <a:lnTo>
                    <a:pt x="1510588" y="1825143"/>
                  </a:lnTo>
                  <a:lnTo>
                    <a:pt x="1430121" y="1817828"/>
                  </a:lnTo>
                  <a:lnTo>
                    <a:pt x="1100937" y="1817828"/>
                  </a:lnTo>
                  <a:lnTo>
                    <a:pt x="636422" y="1817828"/>
                  </a:lnTo>
                  <a:lnTo>
                    <a:pt x="274320" y="1821485"/>
                  </a:lnTo>
                  <a:lnTo>
                    <a:pt x="168249" y="1814170"/>
                  </a:lnTo>
                  <a:lnTo>
                    <a:pt x="113385" y="1806855"/>
                  </a:lnTo>
                  <a:lnTo>
                    <a:pt x="47548" y="1792224"/>
                  </a:lnTo>
                  <a:lnTo>
                    <a:pt x="21945" y="1759306"/>
                  </a:lnTo>
                  <a:lnTo>
                    <a:pt x="3657" y="1715415"/>
                  </a:lnTo>
                  <a:lnTo>
                    <a:pt x="0" y="1671524"/>
                  </a:lnTo>
                  <a:lnTo>
                    <a:pt x="7315" y="1642263"/>
                  </a:lnTo>
                  <a:lnTo>
                    <a:pt x="25603" y="1613002"/>
                  </a:lnTo>
                  <a:lnTo>
                    <a:pt x="69494" y="1565453"/>
                  </a:lnTo>
                  <a:lnTo>
                    <a:pt x="325526" y="1587399"/>
                  </a:lnTo>
                  <a:lnTo>
                    <a:pt x="757123" y="1591056"/>
                  </a:lnTo>
                  <a:lnTo>
                    <a:pt x="1349654" y="1594714"/>
                  </a:lnTo>
                  <a:lnTo>
                    <a:pt x="1656892" y="1594714"/>
                  </a:lnTo>
                  <a:lnTo>
                    <a:pt x="1704441" y="1587399"/>
                  </a:lnTo>
                  <a:lnTo>
                    <a:pt x="1737360" y="1576426"/>
                  </a:lnTo>
                  <a:lnTo>
                    <a:pt x="1759305" y="1554480"/>
                  </a:lnTo>
                  <a:lnTo>
                    <a:pt x="1770278" y="1521562"/>
                  </a:lnTo>
                  <a:lnTo>
                    <a:pt x="1762963" y="1466698"/>
                  </a:lnTo>
                  <a:lnTo>
                    <a:pt x="1726387" y="1196036"/>
                  </a:lnTo>
                  <a:lnTo>
                    <a:pt x="1561795" y="0"/>
                  </a:lnTo>
                  <a:lnTo>
                    <a:pt x="1744675" y="3658"/>
                  </a:lnTo>
                  <a:lnTo>
                    <a:pt x="1755648" y="124359"/>
                  </a:lnTo>
                  <a:lnTo>
                    <a:pt x="1770278" y="25969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3">
              <a:extLst>
                <a:ext uri="{FF2B5EF4-FFF2-40B4-BE49-F238E27FC236}">
                  <a16:creationId xmlns:a16="http://schemas.microsoft.com/office/drawing/2014/main" id="{A306247B-5F7F-4DF1-AAF8-84366C53832C}"/>
                </a:ext>
              </a:extLst>
            </p:cNvPr>
            <p:cNvSpPr/>
            <p:nvPr/>
          </p:nvSpPr>
          <p:spPr>
            <a:xfrm>
              <a:off x="5165725" y="3779839"/>
              <a:ext cx="1708150" cy="320675"/>
            </a:xfrm>
            <a:custGeom>
              <a:avLst/>
              <a:gdLst>
                <a:gd name="connsiteX0" fmla="*/ 307522 w 1709058"/>
                <a:gd name="connsiteY0" fmla="*/ 152400 h 321129"/>
                <a:gd name="connsiteX1" fmla="*/ 737508 w 1709058"/>
                <a:gd name="connsiteY1" fmla="*/ 92529 h 321129"/>
                <a:gd name="connsiteX2" fmla="*/ 1216479 w 1709058"/>
                <a:gd name="connsiteY2" fmla="*/ 27215 h 321129"/>
                <a:gd name="connsiteX3" fmla="*/ 1311729 w 1709058"/>
                <a:gd name="connsiteY3" fmla="*/ 8165 h 321129"/>
                <a:gd name="connsiteX4" fmla="*/ 1390650 w 1709058"/>
                <a:gd name="connsiteY4" fmla="*/ 0 h 321129"/>
                <a:gd name="connsiteX5" fmla="*/ 1453243 w 1709058"/>
                <a:gd name="connsiteY5" fmla="*/ 0 h 321129"/>
                <a:gd name="connsiteX6" fmla="*/ 1556658 w 1709058"/>
                <a:gd name="connsiteY6" fmla="*/ 10886 h 321129"/>
                <a:gd name="connsiteX7" fmla="*/ 1635579 w 1709058"/>
                <a:gd name="connsiteY7" fmla="*/ 32657 h 321129"/>
                <a:gd name="connsiteX8" fmla="*/ 1703615 w 1709058"/>
                <a:gd name="connsiteY8" fmla="*/ 62593 h 321129"/>
                <a:gd name="connsiteX9" fmla="*/ 1709058 w 1709058"/>
                <a:gd name="connsiteY9" fmla="*/ 190500 h 321129"/>
                <a:gd name="connsiteX10" fmla="*/ 1564822 w 1709058"/>
                <a:gd name="connsiteY10" fmla="*/ 187779 h 321129"/>
                <a:gd name="connsiteX11" fmla="*/ 1289958 w 1709058"/>
                <a:gd name="connsiteY11" fmla="*/ 185057 h 321129"/>
                <a:gd name="connsiteX12" fmla="*/ 1189265 w 1709058"/>
                <a:gd name="connsiteY12" fmla="*/ 195943 h 321129"/>
                <a:gd name="connsiteX13" fmla="*/ 212272 w 1709058"/>
                <a:gd name="connsiteY13" fmla="*/ 318407 h 321129"/>
                <a:gd name="connsiteX14" fmla="*/ 174172 w 1709058"/>
                <a:gd name="connsiteY14" fmla="*/ 321129 h 321129"/>
                <a:gd name="connsiteX15" fmla="*/ 125186 w 1709058"/>
                <a:gd name="connsiteY15" fmla="*/ 310243 h 321129"/>
                <a:gd name="connsiteX16" fmla="*/ 0 w 1709058"/>
                <a:gd name="connsiteY16" fmla="*/ 283029 h 321129"/>
                <a:gd name="connsiteX17" fmla="*/ 0 w 1709058"/>
                <a:gd name="connsiteY17" fmla="*/ 152400 h 321129"/>
                <a:gd name="connsiteX18" fmla="*/ 138793 w 1709058"/>
                <a:gd name="connsiteY18" fmla="*/ 163286 h 321129"/>
                <a:gd name="connsiteX19" fmla="*/ 228600 w 1709058"/>
                <a:gd name="connsiteY19" fmla="*/ 163286 h 321129"/>
                <a:gd name="connsiteX20" fmla="*/ 307522 w 1709058"/>
                <a:gd name="connsiteY20" fmla="*/ 152400 h 3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9058" h="321129">
                  <a:moveTo>
                    <a:pt x="307522" y="152400"/>
                  </a:moveTo>
                  <a:lnTo>
                    <a:pt x="737508" y="92529"/>
                  </a:lnTo>
                  <a:lnTo>
                    <a:pt x="1216479" y="27215"/>
                  </a:lnTo>
                  <a:lnTo>
                    <a:pt x="1311729" y="8165"/>
                  </a:lnTo>
                  <a:lnTo>
                    <a:pt x="1390650" y="0"/>
                  </a:lnTo>
                  <a:lnTo>
                    <a:pt x="1453243" y="0"/>
                  </a:lnTo>
                  <a:lnTo>
                    <a:pt x="1556658" y="10886"/>
                  </a:lnTo>
                  <a:lnTo>
                    <a:pt x="1635579" y="32657"/>
                  </a:lnTo>
                  <a:lnTo>
                    <a:pt x="1703615" y="62593"/>
                  </a:lnTo>
                  <a:lnTo>
                    <a:pt x="1709058" y="190500"/>
                  </a:lnTo>
                  <a:lnTo>
                    <a:pt x="1564822" y="187779"/>
                  </a:lnTo>
                  <a:lnTo>
                    <a:pt x="1289958" y="185057"/>
                  </a:lnTo>
                  <a:lnTo>
                    <a:pt x="1189265" y="195943"/>
                  </a:lnTo>
                  <a:lnTo>
                    <a:pt x="212272" y="318407"/>
                  </a:lnTo>
                  <a:lnTo>
                    <a:pt x="174172" y="321129"/>
                  </a:lnTo>
                  <a:lnTo>
                    <a:pt x="125186" y="310243"/>
                  </a:lnTo>
                  <a:lnTo>
                    <a:pt x="0" y="283029"/>
                  </a:lnTo>
                  <a:lnTo>
                    <a:pt x="0" y="152400"/>
                  </a:lnTo>
                  <a:lnTo>
                    <a:pt x="138793" y="163286"/>
                  </a:lnTo>
                  <a:lnTo>
                    <a:pt x="228600" y="163286"/>
                  </a:lnTo>
                  <a:lnTo>
                    <a:pt x="307522" y="1524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04">
              <a:extLst>
                <a:ext uri="{FF2B5EF4-FFF2-40B4-BE49-F238E27FC236}">
                  <a16:creationId xmlns:a16="http://schemas.microsoft.com/office/drawing/2014/main" id="{B62813F4-36AB-4F3E-8872-F69B0C198A9B}"/>
                </a:ext>
              </a:extLst>
            </p:cNvPr>
            <p:cNvSpPr/>
            <p:nvPr/>
          </p:nvSpPr>
          <p:spPr>
            <a:xfrm>
              <a:off x="5167313" y="4294189"/>
              <a:ext cx="1693862" cy="320675"/>
            </a:xfrm>
            <a:custGeom>
              <a:avLst/>
              <a:gdLst>
                <a:gd name="connsiteX0" fmla="*/ 381000 w 1692728"/>
                <a:gd name="connsiteY0" fmla="*/ 146957 h 321129"/>
                <a:gd name="connsiteX1" fmla="*/ 1197428 w 1692728"/>
                <a:gd name="connsiteY1" fmla="*/ 29936 h 321129"/>
                <a:gd name="connsiteX2" fmla="*/ 1249136 w 1692728"/>
                <a:gd name="connsiteY2" fmla="*/ 19050 h 321129"/>
                <a:gd name="connsiteX3" fmla="*/ 1357993 w 1692728"/>
                <a:gd name="connsiteY3" fmla="*/ 0 h 321129"/>
                <a:gd name="connsiteX4" fmla="*/ 1401536 w 1692728"/>
                <a:gd name="connsiteY4" fmla="*/ 0 h 321129"/>
                <a:gd name="connsiteX5" fmla="*/ 1447800 w 1692728"/>
                <a:gd name="connsiteY5" fmla="*/ 0 h 321129"/>
                <a:gd name="connsiteX6" fmla="*/ 1513114 w 1692728"/>
                <a:gd name="connsiteY6" fmla="*/ 10886 h 321129"/>
                <a:gd name="connsiteX7" fmla="*/ 1551214 w 1692728"/>
                <a:gd name="connsiteY7" fmla="*/ 21772 h 321129"/>
                <a:gd name="connsiteX8" fmla="*/ 1643743 w 1692728"/>
                <a:gd name="connsiteY8" fmla="*/ 57150 h 321129"/>
                <a:gd name="connsiteX9" fmla="*/ 1690007 w 1692728"/>
                <a:gd name="connsiteY9" fmla="*/ 87086 h 321129"/>
                <a:gd name="connsiteX10" fmla="*/ 1692728 w 1692728"/>
                <a:gd name="connsiteY10" fmla="*/ 209550 h 321129"/>
                <a:gd name="connsiteX11" fmla="*/ 1540328 w 1692728"/>
                <a:gd name="connsiteY11" fmla="*/ 209550 h 321129"/>
                <a:gd name="connsiteX12" fmla="*/ 1262743 w 1692728"/>
                <a:gd name="connsiteY12" fmla="*/ 209550 h 321129"/>
                <a:gd name="connsiteX13" fmla="*/ 1088571 w 1692728"/>
                <a:gd name="connsiteY13" fmla="*/ 225879 h 321129"/>
                <a:gd name="connsiteX14" fmla="*/ 345621 w 1692728"/>
                <a:gd name="connsiteY14" fmla="*/ 304800 h 321129"/>
                <a:gd name="connsiteX15" fmla="*/ 209550 w 1692728"/>
                <a:gd name="connsiteY15" fmla="*/ 321129 h 321129"/>
                <a:gd name="connsiteX16" fmla="*/ 0 w 1692728"/>
                <a:gd name="connsiteY16" fmla="*/ 291193 h 321129"/>
                <a:gd name="connsiteX17" fmla="*/ 0 w 1692728"/>
                <a:gd name="connsiteY17" fmla="*/ 163286 h 321129"/>
                <a:gd name="connsiteX18" fmla="*/ 125186 w 1692728"/>
                <a:gd name="connsiteY18" fmla="*/ 163286 h 321129"/>
                <a:gd name="connsiteX19" fmla="*/ 239486 w 1692728"/>
                <a:gd name="connsiteY19" fmla="*/ 166007 h 321129"/>
                <a:gd name="connsiteX20" fmla="*/ 381000 w 1692728"/>
                <a:gd name="connsiteY20" fmla="*/ 146957 h 3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92728" h="321129">
                  <a:moveTo>
                    <a:pt x="381000" y="146957"/>
                  </a:moveTo>
                  <a:lnTo>
                    <a:pt x="1197428" y="29936"/>
                  </a:lnTo>
                  <a:lnTo>
                    <a:pt x="1249136" y="19050"/>
                  </a:lnTo>
                  <a:lnTo>
                    <a:pt x="1357993" y="0"/>
                  </a:lnTo>
                  <a:lnTo>
                    <a:pt x="1401536" y="0"/>
                  </a:lnTo>
                  <a:lnTo>
                    <a:pt x="1447800" y="0"/>
                  </a:lnTo>
                  <a:lnTo>
                    <a:pt x="1513114" y="10886"/>
                  </a:lnTo>
                  <a:lnTo>
                    <a:pt x="1551214" y="21772"/>
                  </a:lnTo>
                  <a:lnTo>
                    <a:pt x="1643743" y="57150"/>
                  </a:lnTo>
                  <a:lnTo>
                    <a:pt x="1690007" y="87086"/>
                  </a:lnTo>
                  <a:lnTo>
                    <a:pt x="1692728" y="209550"/>
                  </a:lnTo>
                  <a:lnTo>
                    <a:pt x="1540328" y="209550"/>
                  </a:lnTo>
                  <a:lnTo>
                    <a:pt x="1262743" y="209550"/>
                  </a:lnTo>
                  <a:lnTo>
                    <a:pt x="1088571" y="225879"/>
                  </a:lnTo>
                  <a:lnTo>
                    <a:pt x="345621" y="304800"/>
                  </a:lnTo>
                  <a:lnTo>
                    <a:pt x="209550" y="321129"/>
                  </a:lnTo>
                  <a:lnTo>
                    <a:pt x="0" y="291193"/>
                  </a:lnTo>
                  <a:lnTo>
                    <a:pt x="0" y="163286"/>
                  </a:lnTo>
                  <a:lnTo>
                    <a:pt x="125186" y="163286"/>
                  </a:lnTo>
                  <a:lnTo>
                    <a:pt x="239486" y="166007"/>
                  </a:lnTo>
                  <a:lnTo>
                    <a:pt x="381000" y="1469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5">
              <a:extLst>
                <a:ext uri="{FF2B5EF4-FFF2-40B4-BE49-F238E27FC236}">
                  <a16:creationId xmlns:a16="http://schemas.microsoft.com/office/drawing/2014/main" id="{9BD03E93-EBB5-46B8-B3B5-11E6027F7BAE}"/>
                </a:ext>
              </a:extLst>
            </p:cNvPr>
            <p:cNvSpPr/>
            <p:nvPr/>
          </p:nvSpPr>
          <p:spPr>
            <a:xfrm>
              <a:off x="5176839" y="4873626"/>
              <a:ext cx="1673225" cy="303213"/>
            </a:xfrm>
            <a:custGeom>
              <a:avLst/>
              <a:gdLst>
                <a:gd name="connsiteX0" fmla="*/ 187779 w 1673679"/>
                <a:gd name="connsiteY0" fmla="*/ 130628 h 302078"/>
                <a:gd name="connsiteX1" fmla="*/ 1181100 w 1673679"/>
                <a:gd name="connsiteY1" fmla="*/ 46264 h 302078"/>
                <a:gd name="connsiteX2" fmla="*/ 1673679 w 1673679"/>
                <a:gd name="connsiteY2" fmla="*/ 0 h 302078"/>
                <a:gd name="connsiteX3" fmla="*/ 1597479 w 1673679"/>
                <a:gd name="connsiteY3" fmla="*/ 291192 h 302078"/>
                <a:gd name="connsiteX4" fmla="*/ 1545772 w 1673679"/>
                <a:gd name="connsiteY4" fmla="*/ 255814 h 302078"/>
                <a:gd name="connsiteX5" fmla="*/ 1496786 w 1673679"/>
                <a:gd name="connsiteY5" fmla="*/ 225878 h 302078"/>
                <a:gd name="connsiteX6" fmla="*/ 1453243 w 1673679"/>
                <a:gd name="connsiteY6" fmla="*/ 212271 h 302078"/>
                <a:gd name="connsiteX7" fmla="*/ 1415143 w 1673679"/>
                <a:gd name="connsiteY7" fmla="*/ 209550 h 302078"/>
                <a:gd name="connsiteX8" fmla="*/ 1102179 w 1673679"/>
                <a:gd name="connsiteY8" fmla="*/ 231321 h 302078"/>
                <a:gd name="connsiteX9" fmla="*/ 10886 w 1673679"/>
                <a:gd name="connsiteY9" fmla="*/ 302078 h 302078"/>
                <a:gd name="connsiteX10" fmla="*/ 0 w 1673679"/>
                <a:gd name="connsiteY10" fmla="*/ 146957 h 302078"/>
                <a:gd name="connsiteX11" fmla="*/ 187779 w 1673679"/>
                <a:gd name="connsiteY11" fmla="*/ 130628 h 30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3679" h="302078">
                  <a:moveTo>
                    <a:pt x="187779" y="130628"/>
                  </a:moveTo>
                  <a:lnTo>
                    <a:pt x="1181100" y="46264"/>
                  </a:lnTo>
                  <a:lnTo>
                    <a:pt x="1673679" y="0"/>
                  </a:lnTo>
                  <a:lnTo>
                    <a:pt x="1597479" y="291192"/>
                  </a:lnTo>
                  <a:lnTo>
                    <a:pt x="1545772" y="255814"/>
                  </a:lnTo>
                  <a:lnTo>
                    <a:pt x="1496786" y="225878"/>
                  </a:lnTo>
                  <a:lnTo>
                    <a:pt x="1453243" y="212271"/>
                  </a:lnTo>
                  <a:lnTo>
                    <a:pt x="1415143" y="209550"/>
                  </a:lnTo>
                  <a:lnTo>
                    <a:pt x="1102179" y="231321"/>
                  </a:lnTo>
                  <a:lnTo>
                    <a:pt x="10886" y="302078"/>
                  </a:lnTo>
                  <a:lnTo>
                    <a:pt x="0" y="146957"/>
                  </a:lnTo>
                  <a:lnTo>
                    <a:pt x="187779" y="13062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6">
              <a:extLst>
                <a:ext uri="{FF2B5EF4-FFF2-40B4-BE49-F238E27FC236}">
                  <a16:creationId xmlns:a16="http://schemas.microsoft.com/office/drawing/2014/main" id="{CD651DFE-CB3B-4E0D-85E1-7FAF050BD799}"/>
                </a:ext>
              </a:extLst>
            </p:cNvPr>
            <p:cNvSpPr/>
            <p:nvPr/>
          </p:nvSpPr>
          <p:spPr>
            <a:xfrm>
              <a:off x="4264026" y="5284789"/>
              <a:ext cx="1400175" cy="758825"/>
            </a:xfrm>
            <a:custGeom>
              <a:avLst/>
              <a:gdLst>
                <a:gd name="connsiteX0" fmla="*/ 966107 w 1399011"/>
                <a:gd name="connsiteY0" fmla="*/ 446315 h 759279"/>
                <a:gd name="connsiteX1" fmla="*/ 966107 w 1399011"/>
                <a:gd name="connsiteY1" fmla="*/ 446315 h 759279"/>
                <a:gd name="connsiteX2" fmla="*/ 753835 w 1399011"/>
                <a:gd name="connsiteY2" fmla="*/ 530679 h 759279"/>
                <a:gd name="connsiteX3" fmla="*/ 446314 w 1399011"/>
                <a:gd name="connsiteY3" fmla="*/ 639536 h 759279"/>
                <a:gd name="connsiteX4" fmla="*/ 163285 w 1399011"/>
                <a:gd name="connsiteY4" fmla="*/ 726622 h 759279"/>
                <a:gd name="connsiteX5" fmla="*/ 51707 w 1399011"/>
                <a:gd name="connsiteY5" fmla="*/ 756557 h 759279"/>
                <a:gd name="connsiteX6" fmla="*/ 21771 w 1399011"/>
                <a:gd name="connsiteY6" fmla="*/ 759279 h 759279"/>
                <a:gd name="connsiteX7" fmla="*/ 0 w 1399011"/>
                <a:gd name="connsiteY7" fmla="*/ 748393 h 759279"/>
                <a:gd name="connsiteX8" fmla="*/ 0 w 1399011"/>
                <a:gd name="connsiteY8" fmla="*/ 734786 h 759279"/>
                <a:gd name="connsiteX9" fmla="*/ 19050 w 1399011"/>
                <a:gd name="connsiteY9" fmla="*/ 710293 h 759279"/>
                <a:gd name="connsiteX10" fmla="*/ 68035 w 1399011"/>
                <a:gd name="connsiteY10" fmla="*/ 685800 h 759279"/>
                <a:gd name="connsiteX11" fmla="*/ 261257 w 1399011"/>
                <a:gd name="connsiteY11" fmla="*/ 582386 h 759279"/>
                <a:gd name="connsiteX12" fmla="*/ 576942 w 1399011"/>
                <a:gd name="connsiteY12" fmla="*/ 408215 h 759279"/>
                <a:gd name="connsiteX13" fmla="*/ 898071 w 1399011"/>
                <a:gd name="connsiteY13" fmla="*/ 198665 h 759279"/>
                <a:gd name="connsiteX14" fmla="*/ 955221 w 1399011"/>
                <a:gd name="connsiteY14" fmla="*/ 155122 h 759279"/>
                <a:gd name="connsiteX15" fmla="*/ 971550 w 1399011"/>
                <a:gd name="connsiteY15" fmla="*/ 125186 h 759279"/>
                <a:gd name="connsiteX16" fmla="*/ 974271 w 1399011"/>
                <a:gd name="connsiteY16" fmla="*/ 92529 h 759279"/>
                <a:gd name="connsiteX17" fmla="*/ 971550 w 1399011"/>
                <a:gd name="connsiteY17" fmla="*/ 76200 h 759279"/>
                <a:gd name="connsiteX18" fmla="*/ 955221 w 1399011"/>
                <a:gd name="connsiteY18" fmla="*/ 57150 h 759279"/>
                <a:gd name="connsiteX19" fmla="*/ 925285 w 1399011"/>
                <a:gd name="connsiteY19" fmla="*/ 19050 h 759279"/>
                <a:gd name="connsiteX20" fmla="*/ 982435 w 1399011"/>
                <a:gd name="connsiteY20" fmla="*/ 2722 h 759279"/>
                <a:gd name="connsiteX21" fmla="*/ 1025978 w 1399011"/>
                <a:gd name="connsiteY21" fmla="*/ 0 h 759279"/>
                <a:gd name="connsiteX22" fmla="*/ 1072242 w 1399011"/>
                <a:gd name="connsiteY22" fmla="*/ 2722 h 759279"/>
                <a:gd name="connsiteX23" fmla="*/ 1162050 w 1399011"/>
                <a:gd name="connsiteY23" fmla="*/ 21772 h 759279"/>
                <a:gd name="connsiteX24" fmla="*/ 1246414 w 1399011"/>
                <a:gd name="connsiteY24" fmla="*/ 57150 h 759279"/>
                <a:gd name="connsiteX25" fmla="*/ 1325335 w 1399011"/>
                <a:gd name="connsiteY25" fmla="*/ 103415 h 759279"/>
                <a:gd name="connsiteX26" fmla="*/ 1371600 w 1399011"/>
                <a:gd name="connsiteY26" fmla="*/ 138793 h 759279"/>
                <a:gd name="connsiteX27" fmla="*/ 1393371 w 1399011"/>
                <a:gd name="connsiteY27" fmla="*/ 157843 h 759279"/>
                <a:gd name="connsiteX28" fmla="*/ 1398814 w 1399011"/>
                <a:gd name="connsiteY28" fmla="*/ 185057 h 759279"/>
                <a:gd name="connsiteX29" fmla="*/ 1398814 w 1399011"/>
                <a:gd name="connsiteY29" fmla="*/ 214993 h 759279"/>
                <a:gd name="connsiteX30" fmla="*/ 1387928 w 1399011"/>
                <a:gd name="connsiteY30" fmla="*/ 242207 h 759279"/>
                <a:gd name="connsiteX31" fmla="*/ 1357992 w 1399011"/>
                <a:gd name="connsiteY31" fmla="*/ 272143 h 759279"/>
                <a:gd name="connsiteX32" fmla="*/ 1314450 w 1399011"/>
                <a:gd name="connsiteY32" fmla="*/ 296636 h 759279"/>
                <a:gd name="connsiteX33" fmla="*/ 1126671 w 1399011"/>
                <a:gd name="connsiteY33" fmla="*/ 370115 h 759279"/>
                <a:gd name="connsiteX34" fmla="*/ 966107 w 1399011"/>
                <a:gd name="connsiteY34" fmla="*/ 446315 h 75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99011" h="759279">
                  <a:moveTo>
                    <a:pt x="966107" y="446315"/>
                  </a:moveTo>
                  <a:lnTo>
                    <a:pt x="966107" y="446315"/>
                  </a:lnTo>
                  <a:lnTo>
                    <a:pt x="753835" y="530679"/>
                  </a:lnTo>
                  <a:lnTo>
                    <a:pt x="446314" y="639536"/>
                  </a:lnTo>
                  <a:lnTo>
                    <a:pt x="163285" y="726622"/>
                  </a:lnTo>
                  <a:lnTo>
                    <a:pt x="51707" y="756557"/>
                  </a:lnTo>
                  <a:lnTo>
                    <a:pt x="21771" y="759279"/>
                  </a:lnTo>
                  <a:lnTo>
                    <a:pt x="0" y="748393"/>
                  </a:lnTo>
                  <a:lnTo>
                    <a:pt x="0" y="734786"/>
                  </a:lnTo>
                  <a:lnTo>
                    <a:pt x="19050" y="710293"/>
                  </a:lnTo>
                  <a:lnTo>
                    <a:pt x="68035" y="685800"/>
                  </a:lnTo>
                  <a:lnTo>
                    <a:pt x="261257" y="582386"/>
                  </a:lnTo>
                  <a:lnTo>
                    <a:pt x="576942" y="408215"/>
                  </a:lnTo>
                  <a:lnTo>
                    <a:pt x="898071" y="198665"/>
                  </a:lnTo>
                  <a:lnTo>
                    <a:pt x="955221" y="155122"/>
                  </a:lnTo>
                  <a:lnTo>
                    <a:pt x="971550" y="125186"/>
                  </a:lnTo>
                  <a:lnTo>
                    <a:pt x="974271" y="92529"/>
                  </a:lnTo>
                  <a:lnTo>
                    <a:pt x="971550" y="76200"/>
                  </a:lnTo>
                  <a:lnTo>
                    <a:pt x="955221" y="57150"/>
                  </a:lnTo>
                  <a:lnTo>
                    <a:pt x="925285" y="19050"/>
                  </a:lnTo>
                  <a:lnTo>
                    <a:pt x="982435" y="2722"/>
                  </a:lnTo>
                  <a:lnTo>
                    <a:pt x="1025978" y="0"/>
                  </a:lnTo>
                  <a:lnTo>
                    <a:pt x="1072242" y="2722"/>
                  </a:lnTo>
                  <a:lnTo>
                    <a:pt x="1162050" y="21772"/>
                  </a:lnTo>
                  <a:lnTo>
                    <a:pt x="1246414" y="57150"/>
                  </a:lnTo>
                  <a:lnTo>
                    <a:pt x="1325335" y="103415"/>
                  </a:lnTo>
                  <a:lnTo>
                    <a:pt x="1371600" y="138793"/>
                  </a:lnTo>
                  <a:lnTo>
                    <a:pt x="1393371" y="157843"/>
                  </a:lnTo>
                  <a:cubicBezTo>
                    <a:pt x="1399011" y="183221"/>
                    <a:pt x="1398814" y="173972"/>
                    <a:pt x="1398814" y="185057"/>
                  </a:cubicBezTo>
                  <a:lnTo>
                    <a:pt x="1398814" y="214993"/>
                  </a:lnTo>
                  <a:lnTo>
                    <a:pt x="1387928" y="242207"/>
                  </a:lnTo>
                  <a:lnTo>
                    <a:pt x="1357992" y="272143"/>
                  </a:lnTo>
                  <a:lnTo>
                    <a:pt x="1314450" y="296636"/>
                  </a:lnTo>
                  <a:lnTo>
                    <a:pt x="1126671" y="370115"/>
                  </a:lnTo>
                  <a:lnTo>
                    <a:pt x="966107" y="44631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37472996-1227-4935-988C-833200DD89D0}"/>
              </a:ext>
            </a:extLst>
          </p:cNvPr>
          <p:cNvGrpSpPr/>
          <p:nvPr/>
        </p:nvGrpSpPr>
        <p:grpSpPr>
          <a:xfrm>
            <a:off x="3803650" y="1309689"/>
            <a:ext cx="4213225" cy="4800600"/>
            <a:chOff x="3803651" y="1309689"/>
            <a:chExt cx="4213225" cy="4800600"/>
          </a:xfrm>
          <a:solidFill>
            <a:schemeClr val="tx1"/>
          </a:solidFill>
        </p:grpSpPr>
        <p:sp>
          <p:nvSpPr>
            <p:cNvPr id="26" name="フリーフォーム 101">
              <a:extLst>
                <a:ext uri="{FF2B5EF4-FFF2-40B4-BE49-F238E27FC236}">
                  <a16:creationId xmlns:a16="http://schemas.microsoft.com/office/drawing/2014/main" id="{DF173488-125C-48D6-BD45-2FDDF8ABB843}"/>
                </a:ext>
              </a:extLst>
            </p:cNvPr>
            <p:cNvSpPr/>
            <p:nvPr/>
          </p:nvSpPr>
          <p:spPr>
            <a:xfrm>
              <a:off x="4538664" y="1641475"/>
              <a:ext cx="2643187" cy="476250"/>
            </a:xfrm>
            <a:custGeom>
              <a:avLst/>
              <a:gdLst>
                <a:gd name="connsiteX0" fmla="*/ 751114 w 2642507"/>
                <a:gd name="connsiteY0" fmla="*/ 206829 h 476250"/>
                <a:gd name="connsiteX1" fmla="*/ 1219200 w 2642507"/>
                <a:gd name="connsiteY1" fmla="*/ 149679 h 476250"/>
                <a:gd name="connsiteX2" fmla="*/ 1583871 w 2642507"/>
                <a:gd name="connsiteY2" fmla="*/ 111579 h 476250"/>
                <a:gd name="connsiteX3" fmla="*/ 1880507 w 2642507"/>
                <a:gd name="connsiteY3" fmla="*/ 81643 h 476250"/>
                <a:gd name="connsiteX4" fmla="*/ 2008414 w 2642507"/>
                <a:gd name="connsiteY4" fmla="*/ 54429 h 476250"/>
                <a:gd name="connsiteX5" fmla="*/ 2185307 w 2642507"/>
                <a:gd name="connsiteY5" fmla="*/ 16329 h 476250"/>
                <a:gd name="connsiteX6" fmla="*/ 2247900 w 2642507"/>
                <a:gd name="connsiteY6" fmla="*/ 2722 h 476250"/>
                <a:gd name="connsiteX7" fmla="*/ 2280557 w 2642507"/>
                <a:gd name="connsiteY7" fmla="*/ 0 h 476250"/>
                <a:gd name="connsiteX8" fmla="*/ 2332264 w 2642507"/>
                <a:gd name="connsiteY8" fmla="*/ 10886 h 476250"/>
                <a:gd name="connsiteX9" fmla="*/ 2457450 w 2642507"/>
                <a:gd name="connsiteY9" fmla="*/ 57150 h 476250"/>
                <a:gd name="connsiteX10" fmla="*/ 2533650 w 2642507"/>
                <a:gd name="connsiteY10" fmla="*/ 100693 h 476250"/>
                <a:gd name="connsiteX11" fmla="*/ 2593521 w 2642507"/>
                <a:gd name="connsiteY11" fmla="*/ 136072 h 476250"/>
                <a:gd name="connsiteX12" fmla="*/ 2626178 w 2642507"/>
                <a:gd name="connsiteY12" fmla="*/ 163286 h 476250"/>
                <a:gd name="connsiteX13" fmla="*/ 2637064 w 2642507"/>
                <a:gd name="connsiteY13" fmla="*/ 176893 h 476250"/>
                <a:gd name="connsiteX14" fmla="*/ 2642507 w 2642507"/>
                <a:gd name="connsiteY14" fmla="*/ 201386 h 476250"/>
                <a:gd name="connsiteX15" fmla="*/ 2634343 w 2642507"/>
                <a:gd name="connsiteY15" fmla="*/ 220436 h 476250"/>
                <a:gd name="connsiteX16" fmla="*/ 2607128 w 2642507"/>
                <a:gd name="connsiteY16" fmla="*/ 244929 h 476250"/>
                <a:gd name="connsiteX17" fmla="*/ 2558143 w 2642507"/>
                <a:gd name="connsiteY17" fmla="*/ 266700 h 476250"/>
                <a:gd name="connsiteX18" fmla="*/ 2514600 w 2642507"/>
                <a:gd name="connsiteY18" fmla="*/ 274865 h 476250"/>
                <a:gd name="connsiteX19" fmla="*/ 2473778 w 2642507"/>
                <a:gd name="connsiteY19" fmla="*/ 280308 h 476250"/>
                <a:gd name="connsiteX20" fmla="*/ 2427514 w 2642507"/>
                <a:gd name="connsiteY20" fmla="*/ 280308 h 476250"/>
                <a:gd name="connsiteX21" fmla="*/ 2392136 w 2642507"/>
                <a:gd name="connsiteY21" fmla="*/ 272143 h 476250"/>
                <a:gd name="connsiteX22" fmla="*/ 2321378 w 2642507"/>
                <a:gd name="connsiteY22" fmla="*/ 263979 h 476250"/>
                <a:gd name="connsiteX23" fmla="*/ 2209800 w 2642507"/>
                <a:gd name="connsiteY23" fmla="*/ 263979 h 476250"/>
                <a:gd name="connsiteX24" fmla="*/ 1796143 w 2642507"/>
                <a:gd name="connsiteY24" fmla="*/ 283029 h 476250"/>
                <a:gd name="connsiteX25" fmla="*/ 1445078 w 2642507"/>
                <a:gd name="connsiteY25" fmla="*/ 304800 h 476250"/>
                <a:gd name="connsiteX26" fmla="*/ 1213757 w 2642507"/>
                <a:gd name="connsiteY26" fmla="*/ 326572 h 476250"/>
                <a:gd name="connsiteX27" fmla="*/ 971550 w 2642507"/>
                <a:gd name="connsiteY27" fmla="*/ 359229 h 476250"/>
                <a:gd name="connsiteX28" fmla="*/ 650421 w 2642507"/>
                <a:gd name="connsiteY28" fmla="*/ 405493 h 476250"/>
                <a:gd name="connsiteX29" fmla="*/ 361950 w 2642507"/>
                <a:gd name="connsiteY29" fmla="*/ 462643 h 476250"/>
                <a:gd name="connsiteX30" fmla="*/ 310243 w 2642507"/>
                <a:gd name="connsiteY30" fmla="*/ 473529 h 476250"/>
                <a:gd name="connsiteX31" fmla="*/ 288471 w 2642507"/>
                <a:gd name="connsiteY31" fmla="*/ 476250 h 476250"/>
                <a:gd name="connsiteX32" fmla="*/ 244928 w 2642507"/>
                <a:gd name="connsiteY32" fmla="*/ 459922 h 476250"/>
                <a:gd name="connsiteX33" fmla="*/ 201386 w 2642507"/>
                <a:gd name="connsiteY33" fmla="*/ 435429 h 476250"/>
                <a:gd name="connsiteX34" fmla="*/ 152400 w 2642507"/>
                <a:gd name="connsiteY34" fmla="*/ 397329 h 476250"/>
                <a:gd name="connsiteX35" fmla="*/ 100693 w 2642507"/>
                <a:gd name="connsiteY35" fmla="*/ 337458 h 476250"/>
                <a:gd name="connsiteX36" fmla="*/ 40821 w 2642507"/>
                <a:gd name="connsiteY36" fmla="*/ 272143 h 476250"/>
                <a:gd name="connsiteX37" fmla="*/ 5443 w 2642507"/>
                <a:gd name="connsiteY37" fmla="*/ 214993 h 476250"/>
                <a:gd name="connsiteX38" fmla="*/ 0 w 2642507"/>
                <a:gd name="connsiteY38" fmla="*/ 193222 h 476250"/>
                <a:gd name="connsiteX39" fmla="*/ 5443 w 2642507"/>
                <a:gd name="connsiteY39" fmla="*/ 171450 h 476250"/>
                <a:gd name="connsiteX40" fmla="*/ 24493 w 2642507"/>
                <a:gd name="connsiteY40" fmla="*/ 171450 h 476250"/>
                <a:gd name="connsiteX41" fmla="*/ 65314 w 2642507"/>
                <a:gd name="connsiteY41" fmla="*/ 193222 h 476250"/>
                <a:gd name="connsiteX42" fmla="*/ 130628 w 2642507"/>
                <a:gd name="connsiteY42" fmla="*/ 220436 h 476250"/>
                <a:gd name="connsiteX43" fmla="*/ 220436 w 2642507"/>
                <a:gd name="connsiteY43" fmla="*/ 244929 h 476250"/>
                <a:gd name="connsiteX44" fmla="*/ 310243 w 2642507"/>
                <a:gd name="connsiteY44" fmla="*/ 250372 h 476250"/>
                <a:gd name="connsiteX45" fmla="*/ 405493 w 2642507"/>
                <a:gd name="connsiteY45" fmla="*/ 244929 h 476250"/>
                <a:gd name="connsiteX46" fmla="*/ 751114 w 2642507"/>
                <a:gd name="connsiteY46" fmla="*/ 20682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42507" h="476250">
                  <a:moveTo>
                    <a:pt x="751114" y="206829"/>
                  </a:moveTo>
                  <a:lnTo>
                    <a:pt x="1219200" y="149679"/>
                  </a:lnTo>
                  <a:lnTo>
                    <a:pt x="1583871" y="111579"/>
                  </a:lnTo>
                  <a:lnTo>
                    <a:pt x="1880507" y="81643"/>
                  </a:lnTo>
                  <a:lnTo>
                    <a:pt x="2008414" y="54429"/>
                  </a:lnTo>
                  <a:lnTo>
                    <a:pt x="2185307" y="16329"/>
                  </a:lnTo>
                  <a:lnTo>
                    <a:pt x="2247900" y="2722"/>
                  </a:lnTo>
                  <a:lnTo>
                    <a:pt x="2280557" y="0"/>
                  </a:lnTo>
                  <a:lnTo>
                    <a:pt x="2332264" y="10886"/>
                  </a:lnTo>
                  <a:lnTo>
                    <a:pt x="2457450" y="57150"/>
                  </a:lnTo>
                  <a:lnTo>
                    <a:pt x="2533650" y="100693"/>
                  </a:lnTo>
                  <a:lnTo>
                    <a:pt x="2593521" y="136072"/>
                  </a:lnTo>
                  <a:lnTo>
                    <a:pt x="2626178" y="163286"/>
                  </a:lnTo>
                  <a:lnTo>
                    <a:pt x="2637064" y="176893"/>
                  </a:lnTo>
                  <a:lnTo>
                    <a:pt x="2642507" y="201386"/>
                  </a:lnTo>
                  <a:lnTo>
                    <a:pt x="2634343" y="220436"/>
                  </a:lnTo>
                  <a:lnTo>
                    <a:pt x="2607128" y="244929"/>
                  </a:lnTo>
                  <a:lnTo>
                    <a:pt x="2558143" y="266700"/>
                  </a:lnTo>
                  <a:lnTo>
                    <a:pt x="2514600" y="274865"/>
                  </a:lnTo>
                  <a:lnTo>
                    <a:pt x="2473778" y="280308"/>
                  </a:lnTo>
                  <a:lnTo>
                    <a:pt x="2427514" y="280308"/>
                  </a:lnTo>
                  <a:lnTo>
                    <a:pt x="2392136" y="272143"/>
                  </a:lnTo>
                  <a:lnTo>
                    <a:pt x="2321378" y="263979"/>
                  </a:lnTo>
                  <a:lnTo>
                    <a:pt x="2209800" y="263979"/>
                  </a:lnTo>
                  <a:lnTo>
                    <a:pt x="1796143" y="283029"/>
                  </a:lnTo>
                  <a:lnTo>
                    <a:pt x="1445078" y="304800"/>
                  </a:lnTo>
                  <a:lnTo>
                    <a:pt x="1213757" y="326572"/>
                  </a:lnTo>
                  <a:lnTo>
                    <a:pt x="971550" y="359229"/>
                  </a:lnTo>
                  <a:lnTo>
                    <a:pt x="650421" y="405493"/>
                  </a:lnTo>
                  <a:lnTo>
                    <a:pt x="361950" y="462643"/>
                  </a:lnTo>
                  <a:lnTo>
                    <a:pt x="310243" y="473529"/>
                  </a:lnTo>
                  <a:lnTo>
                    <a:pt x="288471" y="476250"/>
                  </a:lnTo>
                  <a:lnTo>
                    <a:pt x="244928" y="459922"/>
                  </a:lnTo>
                  <a:lnTo>
                    <a:pt x="201386" y="435429"/>
                  </a:lnTo>
                  <a:lnTo>
                    <a:pt x="152400" y="397329"/>
                  </a:lnTo>
                  <a:lnTo>
                    <a:pt x="100693" y="337458"/>
                  </a:lnTo>
                  <a:lnTo>
                    <a:pt x="40821" y="272143"/>
                  </a:lnTo>
                  <a:lnTo>
                    <a:pt x="5443" y="214993"/>
                  </a:lnTo>
                  <a:lnTo>
                    <a:pt x="0" y="193222"/>
                  </a:lnTo>
                  <a:lnTo>
                    <a:pt x="5443" y="171450"/>
                  </a:lnTo>
                  <a:lnTo>
                    <a:pt x="24493" y="171450"/>
                  </a:lnTo>
                  <a:lnTo>
                    <a:pt x="65314" y="193222"/>
                  </a:lnTo>
                  <a:lnTo>
                    <a:pt x="130628" y="220436"/>
                  </a:lnTo>
                  <a:lnTo>
                    <a:pt x="220436" y="244929"/>
                  </a:lnTo>
                  <a:lnTo>
                    <a:pt x="310243" y="250372"/>
                  </a:lnTo>
                  <a:lnTo>
                    <a:pt x="405493" y="244929"/>
                  </a:lnTo>
                  <a:lnTo>
                    <a:pt x="751114" y="2068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7">
              <a:extLst>
                <a:ext uri="{FF2B5EF4-FFF2-40B4-BE49-F238E27FC236}">
                  <a16:creationId xmlns:a16="http://schemas.microsoft.com/office/drawing/2014/main" id="{E6FDE0D0-8FAB-423C-A44B-B838494F60FA}"/>
                </a:ext>
              </a:extLst>
            </p:cNvPr>
            <p:cNvSpPr/>
            <p:nvPr/>
          </p:nvSpPr>
          <p:spPr>
            <a:xfrm>
              <a:off x="6340476" y="5299076"/>
              <a:ext cx="1331913" cy="811213"/>
            </a:xfrm>
            <a:custGeom>
              <a:avLst/>
              <a:gdLst>
                <a:gd name="connsiteX0" fmla="*/ 258535 w 1330778"/>
                <a:gd name="connsiteY0" fmla="*/ 48986 h 810986"/>
                <a:gd name="connsiteX1" fmla="*/ 563335 w 1330778"/>
                <a:gd name="connsiteY1" fmla="*/ 114300 h 810986"/>
                <a:gd name="connsiteX2" fmla="*/ 783771 w 1330778"/>
                <a:gd name="connsiteY2" fmla="*/ 168729 h 810986"/>
                <a:gd name="connsiteX3" fmla="*/ 957942 w 1330778"/>
                <a:gd name="connsiteY3" fmla="*/ 225879 h 810986"/>
                <a:gd name="connsiteX4" fmla="*/ 1009650 w 1330778"/>
                <a:gd name="connsiteY4" fmla="*/ 247650 h 810986"/>
                <a:gd name="connsiteX5" fmla="*/ 1064078 w 1330778"/>
                <a:gd name="connsiteY5" fmla="*/ 280308 h 810986"/>
                <a:gd name="connsiteX6" fmla="*/ 1113064 w 1330778"/>
                <a:gd name="connsiteY6" fmla="*/ 318408 h 810986"/>
                <a:gd name="connsiteX7" fmla="*/ 1156607 w 1330778"/>
                <a:gd name="connsiteY7" fmla="*/ 359229 h 810986"/>
                <a:gd name="connsiteX8" fmla="*/ 1197428 w 1330778"/>
                <a:gd name="connsiteY8" fmla="*/ 410936 h 810986"/>
                <a:gd name="connsiteX9" fmla="*/ 1238250 w 1330778"/>
                <a:gd name="connsiteY9" fmla="*/ 473529 h 810986"/>
                <a:gd name="connsiteX10" fmla="*/ 1281792 w 1330778"/>
                <a:gd name="connsiteY10" fmla="*/ 549729 h 810986"/>
                <a:gd name="connsiteX11" fmla="*/ 1317171 w 1330778"/>
                <a:gd name="connsiteY11" fmla="*/ 615043 h 810986"/>
                <a:gd name="connsiteX12" fmla="*/ 1330778 w 1330778"/>
                <a:gd name="connsiteY12" fmla="*/ 666750 h 810986"/>
                <a:gd name="connsiteX13" fmla="*/ 1328057 w 1330778"/>
                <a:gd name="connsiteY13" fmla="*/ 702129 h 810986"/>
                <a:gd name="connsiteX14" fmla="*/ 1306285 w 1330778"/>
                <a:gd name="connsiteY14" fmla="*/ 753836 h 810986"/>
                <a:gd name="connsiteX15" fmla="*/ 1268185 w 1330778"/>
                <a:gd name="connsiteY15" fmla="*/ 791936 h 810986"/>
                <a:gd name="connsiteX16" fmla="*/ 1238250 w 1330778"/>
                <a:gd name="connsiteY16" fmla="*/ 810986 h 810986"/>
                <a:gd name="connsiteX17" fmla="*/ 1197428 w 1330778"/>
                <a:gd name="connsiteY17" fmla="*/ 802822 h 810986"/>
                <a:gd name="connsiteX18" fmla="*/ 1148442 w 1330778"/>
                <a:gd name="connsiteY18" fmla="*/ 775608 h 810986"/>
                <a:gd name="connsiteX19" fmla="*/ 1069521 w 1330778"/>
                <a:gd name="connsiteY19" fmla="*/ 704850 h 810986"/>
                <a:gd name="connsiteX20" fmla="*/ 917121 w 1330778"/>
                <a:gd name="connsiteY20" fmla="*/ 579665 h 810986"/>
                <a:gd name="connsiteX21" fmla="*/ 734785 w 1330778"/>
                <a:gd name="connsiteY21" fmla="*/ 451758 h 810986"/>
                <a:gd name="connsiteX22" fmla="*/ 547007 w 1330778"/>
                <a:gd name="connsiteY22" fmla="*/ 334736 h 810986"/>
                <a:gd name="connsiteX23" fmla="*/ 370114 w 1330778"/>
                <a:gd name="connsiteY23" fmla="*/ 228600 h 810986"/>
                <a:gd name="connsiteX24" fmla="*/ 136071 w 1330778"/>
                <a:gd name="connsiteY24" fmla="*/ 111579 h 810986"/>
                <a:gd name="connsiteX25" fmla="*/ 35378 w 1330778"/>
                <a:gd name="connsiteY25" fmla="*/ 62593 h 810986"/>
                <a:gd name="connsiteX26" fmla="*/ 13607 w 1330778"/>
                <a:gd name="connsiteY26" fmla="*/ 51708 h 810986"/>
                <a:gd name="connsiteX27" fmla="*/ 0 w 1330778"/>
                <a:gd name="connsiteY27" fmla="*/ 24493 h 810986"/>
                <a:gd name="connsiteX28" fmla="*/ 10885 w 1330778"/>
                <a:gd name="connsiteY28" fmla="*/ 0 h 810986"/>
                <a:gd name="connsiteX29" fmla="*/ 57150 w 1330778"/>
                <a:gd name="connsiteY29" fmla="*/ 5443 h 810986"/>
                <a:gd name="connsiteX30" fmla="*/ 258535 w 1330778"/>
                <a:gd name="connsiteY30" fmla="*/ 48986 h 81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30778" h="810986">
                  <a:moveTo>
                    <a:pt x="258535" y="48986"/>
                  </a:moveTo>
                  <a:lnTo>
                    <a:pt x="563335" y="114300"/>
                  </a:lnTo>
                  <a:lnTo>
                    <a:pt x="783771" y="168729"/>
                  </a:lnTo>
                  <a:lnTo>
                    <a:pt x="957942" y="225879"/>
                  </a:lnTo>
                  <a:lnTo>
                    <a:pt x="1009650" y="247650"/>
                  </a:lnTo>
                  <a:lnTo>
                    <a:pt x="1064078" y="280308"/>
                  </a:lnTo>
                  <a:lnTo>
                    <a:pt x="1113064" y="318408"/>
                  </a:lnTo>
                  <a:lnTo>
                    <a:pt x="1156607" y="359229"/>
                  </a:lnTo>
                  <a:lnTo>
                    <a:pt x="1197428" y="410936"/>
                  </a:lnTo>
                  <a:lnTo>
                    <a:pt x="1238250" y="473529"/>
                  </a:lnTo>
                  <a:lnTo>
                    <a:pt x="1281792" y="549729"/>
                  </a:lnTo>
                  <a:lnTo>
                    <a:pt x="1317171" y="615043"/>
                  </a:lnTo>
                  <a:lnTo>
                    <a:pt x="1330778" y="666750"/>
                  </a:lnTo>
                  <a:lnTo>
                    <a:pt x="1328057" y="702129"/>
                  </a:lnTo>
                  <a:lnTo>
                    <a:pt x="1306285" y="753836"/>
                  </a:lnTo>
                  <a:lnTo>
                    <a:pt x="1268185" y="791936"/>
                  </a:lnTo>
                  <a:lnTo>
                    <a:pt x="1238250" y="810986"/>
                  </a:lnTo>
                  <a:lnTo>
                    <a:pt x="1197428" y="802822"/>
                  </a:lnTo>
                  <a:lnTo>
                    <a:pt x="1148442" y="775608"/>
                  </a:lnTo>
                  <a:lnTo>
                    <a:pt x="1069521" y="704850"/>
                  </a:lnTo>
                  <a:lnTo>
                    <a:pt x="917121" y="579665"/>
                  </a:lnTo>
                  <a:lnTo>
                    <a:pt x="734785" y="451758"/>
                  </a:lnTo>
                  <a:lnTo>
                    <a:pt x="547007" y="334736"/>
                  </a:lnTo>
                  <a:lnTo>
                    <a:pt x="370114" y="228600"/>
                  </a:lnTo>
                  <a:lnTo>
                    <a:pt x="136071" y="111579"/>
                  </a:lnTo>
                  <a:lnTo>
                    <a:pt x="35378" y="62593"/>
                  </a:lnTo>
                  <a:lnTo>
                    <a:pt x="13607" y="51708"/>
                  </a:lnTo>
                  <a:lnTo>
                    <a:pt x="0" y="24493"/>
                  </a:lnTo>
                  <a:lnTo>
                    <a:pt x="10885" y="0"/>
                  </a:lnTo>
                  <a:lnTo>
                    <a:pt x="57150" y="5443"/>
                  </a:lnTo>
                  <a:lnTo>
                    <a:pt x="258535" y="489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10">
              <a:extLst>
                <a:ext uri="{FF2B5EF4-FFF2-40B4-BE49-F238E27FC236}">
                  <a16:creationId xmlns:a16="http://schemas.microsoft.com/office/drawing/2014/main" id="{A5F342DA-66B3-42FC-8957-426021879282}"/>
                </a:ext>
              </a:extLst>
            </p:cNvPr>
            <p:cNvSpPr/>
            <p:nvPr/>
          </p:nvSpPr>
          <p:spPr>
            <a:xfrm rot="16200000">
              <a:off x="4074320" y="4190208"/>
              <a:ext cx="1984375" cy="376237"/>
            </a:xfrm>
            <a:custGeom>
              <a:avLst/>
              <a:gdLst>
                <a:gd name="connsiteX0" fmla="*/ 957262 w 1983581"/>
                <a:gd name="connsiteY0" fmla="*/ 140494 h 376238"/>
                <a:gd name="connsiteX1" fmla="*/ 1716881 w 1983581"/>
                <a:gd name="connsiteY1" fmla="*/ 142875 h 376238"/>
                <a:gd name="connsiteX2" fmla="*/ 1778794 w 1983581"/>
                <a:gd name="connsiteY2" fmla="*/ 135732 h 376238"/>
                <a:gd name="connsiteX3" fmla="*/ 1814512 w 1983581"/>
                <a:gd name="connsiteY3" fmla="*/ 119063 h 376238"/>
                <a:gd name="connsiteX4" fmla="*/ 1869281 w 1983581"/>
                <a:gd name="connsiteY4" fmla="*/ 71438 h 376238"/>
                <a:gd name="connsiteX5" fmla="*/ 1902619 w 1983581"/>
                <a:gd name="connsiteY5" fmla="*/ 28575 h 376238"/>
                <a:gd name="connsiteX6" fmla="*/ 1919287 w 1983581"/>
                <a:gd name="connsiteY6" fmla="*/ 11907 h 376238"/>
                <a:gd name="connsiteX7" fmla="*/ 1938337 w 1983581"/>
                <a:gd name="connsiteY7" fmla="*/ 0 h 376238"/>
                <a:gd name="connsiteX8" fmla="*/ 1957387 w 1983581"/>
                <a:gd name="connsiteY8" fmla="*/ 0 h 376238"/>
                <a:gd name="connsiteX9" fmla="*/ 1971675 w 1983581"/>
                <a:gd name="connsiteY9" fmla="*/ 9525 h 376238"/>
                <a:gd name="connsiteX10" fmla="*/ 1981200 w 1983581"/>
                <a:gd name="connsiteY10" fmla="*/ 30957 h 376238"/>
                <a:gd name="connsiteX11" fmla="*/ 1983581 w 1983581"/>
                <a:gd name="connsiteY11" fmla="*/ 54769 h 376238"/>
                <a:gd name="connsiteX12" fmla="*/ 1947862 w 1983581"/>
                <a:gd name="connsiteY12" fmla="*/ 164307 h 376238"/>
                <a:gd name="connsiteX13" fmla="*/ 1900237 w 1983581"/>
                <a:gd name="connsiteY13" fmla="*/ 376238 h 376238"/>
                <a:gd name="connsiteX14" fmla="*/ 1688306 w 1983581"/>
                <a:gd name="connsiteY14" fmla="*/ 366713 h 376238"/>
                <a:gd name="connsiteX15" fmla="*/ 1207294 w 1983581"/>
                <a:gd name="connsiteY15" fmla="*/ 361950 h 376238"/>
                <a:gd name="connsiteX16" fmla="*/ 695325 w 1983581"/>
                <a:gd name="connsiteY16" fmla="*/ 364332 h 376238"/>
                <a:gd name="connsiteX17" fmla="*/ 166687 w 1983581"/>
                <a:gd name="connsiteY17" fmla="*/ 361950 h 376238"/>
                <a:gd name="connsiteX18" fmla="*/ 19050 w 1983581"/>
                <a:gd name="connsiteY18" fmla="*/ 364332 h 376238"/>
                <a:gd name="connsiteX19" fmla="*/ 9525 w 1983581"/>
                <a:gd name="connsiteY19" fmla="*/ 330994 h 376238"/>
                <a:gd name="connsiteX20" fmla="*/ 0 w 1983581"/>
                <a:gd name="connsiteY20" fmla="*/ 295275 h 376238"/>
                <a:gd name="connsiteX21" fmla="*/ 16669 w 1983581"/>
                <a:gd name="connsiteY21" fmla="*/ 257175 h 376238"/>
                <a:gd name="connsiteX22" fmla="*/ 50006 w 1983581"/>
                <a:gd name="connsiteY22" fmla="*/ 204788 h 376238"/>
                <a:gd name="connsiteX23" fmla="*/ 90487 w 1983581"/>
                <a:gd name="connsiteY23" fmla="*/ 169069 h 376238"/>
                <a:gd name="connsiteX24" fmla="*/ 145256 w 1983581"/>
                <a:gd name="connsiteY24" fmla="*/ 135732 h 376238"/>
                <a:gd name="connsiteX25" fmla="*/ 219075 w 1983581"/>
                <a:gd name="connsiteY25" fmla="*/ 111919 h 376238"/>
                <a:gd name="connsiteX26" fmla="*/ 283369 w 1983581"/>
                <a:gd name="connsiteY26" fmla="*/ 97632 h 376238"/>
                <a:gd name="connsiteX27" fmla="*/ 340519 w 1983581"/>
                <a:gd name="connsiteY27" fmla="*/ 97632 h 376238"/>
                <a:gd name="connsiteX28" fmla="*/ 385762 w 1983581"/>
                <a:gd name="connsiteY28" fmla="*/ 97632 h 376238"/>
                <a:gd name="connsiteX29" fmla="*/ 419100 w 1983581"/>
                <a:gd name="connsiteY29" fmla="*/ 107157 h 376238"/>
                <a:gd name="connsiteX30" fmla="*/ 459581 w 1983581"/>
                <a:gd name="connsiteY30" fmla="*/ 123825 h 376238"/>
                <a:gd name="connsiteX31" fmla="*/ 521494 w 1983581"/>
                <a:gd name="connsiteY31" fmla="*/ 138113 h 376238"/>
                <a:gd name="connsiteX32" fmla="*/ 685800 w 1983581"/>
                <a:gd name="connsiteY32" fmla="*/ 142875 h 376238"/>
                <a:gd name="connsiteX33" fmla="*/ 957262 w 1983581"/>
                <a:gd name="connsiteY33" fmla="*/ 140494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83581" h="376238">
                  <a:moveTo>
                    <a:pt x="957262" y="140494"/>
                  </a:moveTo>
                  <a:lnTo>
                    <a:pt x="1716881" y="142875"/>
                  </a:lnTo>
                  <a:lnTo>
                    <a:pt x="1778794" y="135732"/>
                  </a:lnTo>
                  <a:lnTo>
                    <a:pt x="1814512" y="119063"/>
                  </a:lnTo>
                  <a:lnTo>
                    <a:pt x="1869281" y="71438"/>
                  </a:lnTo>
                  <a:lnTo>
                    <a:pt x="1902619" y="28575"/>
                  </a:lnTo>
                  <a:lnTo>
                    <a:pt x="1919287" y="11907"/>
                  </a:lnTo>
                  <a:lnTo>
                    <a:pt x="1938337" y="0"/>
                  </a:lnTo>
                  <a:lnTo>
                    <a:pt x="1957387" y="0"/>
                  </a:lnTo>
                  <a:lnTo>
                    <a:pt x="1971675" y="9525"/>
                  </a:lnTo>
                  <a:lnTo>
                    <a:pt x="1981200" y="30957"/>
                  </a:lnTo>
                  <a:lnTo>
                    <a:pt x="1983581" y="54769"/>
                  </a:lnTo>
                  <a:lnTo>
                    <a:pt x="1947862" y="164307"/>
                  </a:lnTo>
                  <a:lnTo>
                    <a:pt x="1900237" y="376238"/>
                  </a:lnTo>
                  <a:lnTo>
                    <a:pt x="1688306" y="366713"/>
                  </a:lnTo>
                  <a:lnTo>
                    <a:pt x="1207294" y="361950"/>
                  </a:lnTo>
                  <a:lnTo>
                    <a:pt x="695325" y="364332"/>
                  </a:lnTo>
                  <a:lnTo>
                    <a:pt x="166687" y="361950"/>
                  </a:lnTo>
                  <a:lnTo>
                    <a:pt x="19050" y="364332"/>
                  </a:lnTo>
                  <a:lnTo>
                    <a:pt x="9525" y="330994"/>
                  </a:lnTo>
                  <a:lnTo>
                    <a:pt x="0" y="295275"/>
                  </a:lnTo>
                  <a:lnTo>
                    <a:pt x="16669" y="257175"/>
                  </a:lnTo>
                  <a:lnTo>
                    <a:pt x="50006" y="204788"/>
                  </a:lnTo>
                  <a:lnTo>
                    <a:pt x="90487" y="169069"/>
                  </a:lnTo>
                  <a:lnTo>
                    <a:pt x="145256" y="135732"/>
                  </a:lnTo>
                  <a:lnTo>
                    <a:pt x="219075" y="111919"/>
                  </a:lnTo>
                  <a:lnTo>
                    <a:pt x="283369" y="97632"/>
                  </a:lnTo>
                  <a:lnTo>
                    <a:pt x="340519" y="97632"/>
                  </a:lnTo>
                  <a:lnTo>
                    <a:pt x="385762" y="97632"/>
                  </a:lnTo>
                  <a:lnTo>
                    <a:pt x="419100" y="107157"/>
                  </a:lnTo>
                  <a:lnTo>
                    <a:pt x="459581" y="123825"/>
                  </a:lnTo>
                  <a:lnTo>
                    <a:pt x="521494" y="138113"/>
                  </a:lnTo>
                  <a:lnTo>
                    <a:pt x="685800" y="142875"/>
                  </a:lnTo>
                  <a:lnTo>
                    <a:pt x="957262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9">
              <a:extLst>
                <a:ext uri="{FF2B5EF4-FFF2-40B4-BE49-F238E27FC236}">
                  <a16:creationId xmlns:a16="http://schemas.microsoft.com/office/drawing/2014/main" id="{684F1A70-7F67-44A0-9971-27AEFEB02FB1}"/>
                </a:ext>
              </a:extLst>
            </p:cNvPr>
            <p:cNvSpPr/>
            <p:nvPr/>
          </p:nvSpPr>
          <p:spPr>
            <a:xfrm rot="16200000">
              <a:off x="5076826" y="1849439"/>
              <a:ext cx="1565275" cy="485775"/>
            </a:xfrm>
            <a:custGeom>
              <a:avLst/>
              <a:gdLst>
                <a:gd name="connsiteX0" fmla="*/ 692944 w 1564481"/>
                <a:gd name="connsiteY0" fmla="*/ 207169 h 485775"/>
                <a:gd name="connsiteX1" fmla="*/ 1128712 w 1564481"/>
                <a:gd name="connsiteY1" fmla="*/ 204787 h 485775"/>
                <a:gd name="connsiteX2" fmla="*/ 1252537 w 1564481"/>
                <a:gd name="connsiteY2" fmla="*/ 197644 h 485775"/>
                <a:gd name="connsiteX3" fmla="*/ 1307306 w 1564481"/>
                <a:gd name="connsiteY3" fmla="*/ 178594 h 485775"/>
                <a:gd name="connsiteX4" fmla="*/ 1385887 w 1564481"/>
                <a:gd name="connsiteY4" fmla="*/ 126206 h 485775"/>
                <a:gd name="connsiteX5" fmla="*/ 1464469 w 1564481"/>
                <a:gd name="connsiteY5" fmla="*/ 61912 h 485775"/>
                <a:gd name="connsiteX6" fmla="*/ 1514475 w 1564481"/>
                <a:gd name="connsiteY6" fmla="*/ 14287 h 485775"/>
                <a:gd name="connsiteX7" fmla="*/ 1535906 w 1564481"/>
                <a:gd name="connsiteY7" fmla="*/ 0 h 485775"/>
                <a:gd name="connsiteX8" fmla="*/ 1554956 w 1564481"/>
                <a:gd name="connsiteY8" fmla="*/ 2381 h 485775"/>
                <a:gd name="connsiteX9" fmla="*/ 1564481 w 1564481"/>
                <a:gd name="connsiteY9" fmla="*/ 28575 h 485775"/>
                <a:gd name="connsiteX10" fmla="*/ 1564481 w 1564481"/>
                <a:gd name="connsiteY10" fmla="*/ 64294 h 485775"/>
                <a:gd name="connsiteX11" fmla="*/ 1559719 w 1564481"/>
                <a:gd name="connsiteY11" fmla="*/ 176212 h 485775"/>
                <a:gd name="connsiteX12" fmla="*/ 1538287 w 1564481"/>
                <a:gd name="connsiteY12" fmla="*/ 247650 h 485775"/>
                <a:gd name="connsiteX13" fmla="*/ 1509712 w 1564481"/>
                <a:gd name="connsiteY13" fmla="*/ 335756 h 485775"/>
                <a:gd name="connsiteX14" fmla="*/ 1457325 w 1564481"/>
                <a:gd name="connsiteY14" fmla="*/ 423862 h 485775"/>
                <a:gd name="connsiteX15" fmla="*/ 1428750 w 1564481"/>
                <a:gd name="connsiteY15" fmla="*/ 457200 h 485775"/>
                <a:gd name="connsiteX16" fmla="*/ 1404937 w 1564481"/>
                <a:gd name="connsiteY16" fmla="*/ 476250 h 485775"/>
                <a:gd name="connsiteX17" fmla="*/ 1378744 w 1564481"/>
                <a:gd name="connsiteY17" fmla="*/ 483394 h 485775"/>
                <a:gd name="connsiteX18" fmla="*/ 1340644 w 1564481"/>
                <a:gd name="connsiteY18" fmla="*/ 485775 h 485775"/>
                <a:gd name="connsiteX19" fmla="*/ 1302544 w 1564481"/>
                <a:gd name="connsiteY19" fmla="*/ 478631 h 485775"/>
                <a:gd name="connsiteX20" fmla="*/ 1226344 w 1564481"/>
                <a:gd name="connsiteY20" fmla="*/ 450056 h 485775"/>
                <a:gd name="connsiteX21" fmla="*/ 1097756 w 1564481"/>
                <a:gd name="connsiteY21" fmla="*/ 447675 h 485775"/>
                <a:gd name="connsiteX22" fmla="*/ 7144 w 1564481"/>
                <a:gd name="connsiteY22" fmla="*/ 450056 h 485775"/>
                <a:gd name="connsiteX23" fmla="*/ 0 w 1564481"/>
                <a:gd name="connsiteY23" fmla="*/ 204787 h 485775"/>
                <a:gd name="connsiteX24" fmla="*/ 692944 w 1564481"/>
                <a:gd name="connsiteY24" fmla="*/ 2071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64481" h="485775">
                  <a:moveTo>
                    <a:pt x="692944" y="207169"/>
                  </a:moveTo>
                  <a:lnTo>
                    <a:pt x="1128712" y="204787"/>
                  </a:lnTo>
                  <a:lnTo>
                    <a:pt x="1252537" y="197644"/>
                  </a:lnTo>
                  <a:lnTo>
                    <a:pt x="1307306" y="178594"/>
                  </a:lnTo>
                  <a:lnTo>
                    <a:pt x="1385887" y="126206"/>
                  </a:lnTo>
                  <a:lnTo>
                    <a:pt x="1464469" y="61912"/>
                  </a:lnTo>
                  <a:lnTo>
                    <a:pt x="1514475" y="14287"/>
                  </a:lnTo>
                  <a:lnTo>
                    <a:pt x="1535906" y="0"/>
                  </a:lnTo>
                  <a:lnTo>
                    <a:pt x="1554956" y="2381"/>
                  </a:lnTo>
                  <a:lnTo>
                    <a:pt x="1564481" y="28575"/>
                  </a:lnTo>
                  <a:lnTo>
                    <a:pt x="1564481" y="64294"/>
                  </a:lnTo>
                  <a:lnTo>
                    <a:pt x="1559719" y="176212"/>
                  </a:lnTo>
                  <a:lnTo>
                    <a:pt x="1538287" y="247650"/>
                  </a:lnTo>
                  <a:lnTo>
                    <a:pt x="1509712" y="335756"/>
                  </a:lnTo>
                  <a:lnTo>
                    <a:pt x="1457325" y="423862"/>
                  </a:lnTo>
                  <a:lnTo>
                    <a:pt x="1428750" y="457200"/>
                  </a:lnTo>
                  <a:lnTo>
                    <a:pt x="1404937" y="476250"/>
                  </a:lnTo>
                  <a:lnTo>
                    <a:pt x="1378744" y="483394"/>
                  </a:lnTo>
                  <a:lnTo>
                    <a:pt x="1340644" y="485775"/>
                  </a:lnTo>
                  <a:lnTo>
                    <a:pt x="1302544" y="478631"/>
                  </a:lnTo>
                  <a:lnTo>
                    <a:pt x="1226344" y="450056"/>
                  </a:lnTo>
                  <a:lnTo>
                    <a:pt x="1097756" y="447675"/>
                  </a:lnTo>
                  <a:lnTo>
                    <a:pt x="7144" y="450056"/>
                  </a:lnTo>
                  <a:lnTo>
                    <a:pt x="0" y="204787"/>
                  </a:lnTo>
                  <a:lnTo>
                    <a:pt x="692944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02">
              <a:extLst>
                <a:ext uri="{FF2B5EF4-FFF2-40B4-BE49-F238E27FC236}">
                  <a16:creationId xmlns:a16="http://schemas.microsoft.com/office/drawing/2014/main" id="{E0F548DA-EB37-4F3D-8D39-8A73EE3B5889}"/>
                </a:ext>
              </a:extLst>
            </p:cNvPr>
            <p:cNvSpPr/>
            <p:nvPr/>
          </p:nvSpPr>
          <p:spPr>
            <a:xfrm>
              <a:off x="4583113" y="2157414"/>
              <a:ext cx="2603500" cy="517525"/>
            </a:xfrm>
            <a:custGeom>
              <a:avLst/>
              <a:gdLst>
                <a:gd name="connsiteX0" fmla="*/ 721178 w 2604407"/>
                <a:gd name="connsiteY0" fmla="*/ 236764 h 517071"/>
                <a:gd name="connsiteX1" fmla="*/ 1298121 w 2604407"/>
                <a:gd name="connsiteY1" fmla="*/ 144236 h 517071"/>
                <a:gd name="connsiteX2" fmla="*/ 1562100 w 2604407"/>
                <a:gd name="connsiteY2" fmla="*/ 103414 h 517071"/>
                <a:gd name="connsiteX3" fmla="*/ 1956707 w 2604407"/>
                <a:gd name="connsiteY3" fmla="*/ 65314 h 517071"/>
                <a:gd name="connsiteX4" fmla="*/ 2041071 w 2604407"/>
                <a:gd name="connsiteY4" fmla="*/ 46264 h 517071"/>
                <a:gd name="connsiteX5" fmla="*/ 2128157 w 2604407"/>
                <a:gd name="connsiteY5" fmla="*/ 19050 h 517071"/>
                <a:gd name="connsiteX6" fmla="*/ 2174421 w 2604407"/>
                <a:gd name="connsiteY6" fmla="*/ 0 h 517071"/>
                <a:gd name="connsiteX7" fmla="*/ 2204357 w 2604407"/>
                <a:gd name="connsiteY7" fmla="*/ 0 h 517071"/>
                <a:gd name="connsiteX8" fmla="*/ 2253343 w 2604407"/>
                <a:gd name="connsiteY8" fmla="*/ 2721 h 517071"/>
                <a:gd name="connsiteX9" fmla="*/ 2351314 w 2604407"/>
                <a:gd name="connsiteY9" fmla="*/ 29936 h 517071"/>
                <a:gd name="connsiteX10" fmla="*/ 2427514 w 2604407"/>
                <a:gd name="connsiteY10" fmla="*/ 57150 h 517071"/>
                <a:gd name="connsiteX11" fmla="*/ 2511878 w 2604407"/>
                <a:gd name="connsiteY11" fmla="*/ 95250 h 517071"/>
                <a:gd name="connsiteX12" fmla="*/ 2566307 w 2604407"/>
                <a:gd name="connsiteY12" fmla="*/ 127907 h 517071"/>
                <a:gd name="connsiteX13" fmla="*/ 2596243 w 2604407"/>
                <a:gd name="connsiteY13" fmla="*/ 149678 h 517071"/>
                <a:gd name="connsiteX14" fmla="*/ 2604407 w 2604407"/>
                <a:gd name="connsiteY14" fmla="*/ 174171 h 517071"/>
                <a:gd name="connsiteX15" fmla="*/ 2604407 w 2604407"/>
                <a:gd name="connsiteY15" fmla="*/ 190500 h 517071"/>
                <a:gd name="connsiteX16" fmla="*/ 2601685 w 2604407"/>
                <a:gd name="connsiteY16" fmla="*/ 209550 h 517071"/>
                <a:gd name="connsiteX17" fmla="*/ 2579914 w 2604407"/>
                <a:gd name="connsiteY17" fmla="*/ 236764 h 517071"/>
                <a:gd name="connsiteX18" fmla="*/ 2552700 w 2604407"/>
                <a:gd name="connsiteY18" fmla="*/ 250371 h 517071"/>
                <a:gd name="connsiteX19" fmla="*/ 2520043 w 2604407"/>
                <a:gd name="connsiteY19" fmla="*/ 255814 h 517071"/>
                <a:gd name="connsiteX20" fmla="*/ 2473778 w 2604407"/>
                <a:gd name="connsiteY20" fmla="*/ 255814 h 517071"/>
                <a:gd name="connsiteX21" fmla="*/ 2413907 w 2604407"/>
                <a:gd name="connsiteY21" fmla="*/ 250371 h 517071"/>
                <a:gd name="connsiteX22" fmla="*/ 2375807 w 2604407"/>
                <a:gd name="connsiteY22" fmla="*/ 244928 h 517071"/>
                <a:gd name="connsiteX23" fmla="*/ 2302328 w 2604407"/>
                <a:gd name="connsiteY23" fmla="*/ 234043 h 517071"/>
                <a:gd name="connsiteX24" fmla="*/ 2198914 w 2604407"/>
                <a:gd name="connsiteY24" fmla="*/ 231321 h 517071"/>
                <a:gd name="connsiteX25" fmla="*/ 1945821 w 2604407"/>
                <a:gd name="connsiteY25" fmla="*/ 250371 h 517071"/>
                <a:gd name="connsiteX26" fmla="*/ 1436914 w 2604407"/>
                <a:gd name="connsiteY26" fmla="*/ 296636 h 517071"/>
                <a:gd name="connsiteX27" fmla="*/ 1178378 w 2604407"/>
                <a:gd name="connsiteY27" fmla="*/ 321128 h 517071"/>
                <a:gd name="connsiteX28" fmla="*/ 911678 w 2604407"/>
                <a:gd name="connsiteY28" fmla="*/ 370114 h 517071"/>
                <a:gd name="connsiteX29" fmla="*/ 721178 w 2604407"/>
                <a:gd name="connsiteY29" fmla="*/ 405493 h 517071"/>
                <a:gd name="connsiteX30" fmla="*/ 519793 w 2604407"/>
                <a:gd name="connsiteY30" fmla="*/ 451757 h 517071"/>
                <a:gd name="connsiteX31" fmla="*/ 394607 w 2604407"/>
                <a:gd name="connsiteY31" fmla="*/ 489857 h 517071"/>
                <a:gd name="connsiteX32" fmla="*/ 348343 w 2604407"/>
                <a:gd name="connsiteY32" fmla="*/ 508907 h 517071"/>
                <a:gd name="connsiteX33" fmla="*/ 321128 w 2604407"/>
                <a:gd name="connsiteY33" fmla="*/ 517071 h 517071"/>
                <a:gd name="connsiteX34" fmla="*/ 293914 w 2604407"/>
                <a:gd name="connsiteY34" fmla="*/ 517071 h 517071"/>
                <a:gd name="connsiteX35" fmla="*/ 253093 w 2604407"/>
                <a:gd name="connsiteY35" fmla="*/ 506186 h 517071"/>
                <a:gd name="connsiteX36" fmla="*/ 212271 w 2604407"/>
                <a:gd name="connsiteY36" fmla="*/ 484414 h 517071"/>
                <a:gd name="connsiteX37" fmla="*/ 160564 w 2604407"/>
                <a:gd name="connsiteY37" fmla="*/ 443593 h 517071"/>
                <a:gd name="connsiteX38" fmla="*/ 108857 w 2604407"/>
                <a:gd name="connsiteY38" fmla="*/ 386443 h 517071"/>
                <a:gd name="connsiteX39" fmla="*/ 59871 w 2604407"/>
                <a:gd name="connsiteY39" fmla="*/ 332014 h 517071"/>
                <a:gd name="connsiteX40" fmla="*/ 19050 w 2604407"/>
                <a:gd name="connsiteY40" fmla="*/ 280307 h 517071"/>
                <a:gd name="connsiteX41" fmla="*/ 0 w 2604407"/>
                <a:gd name="connsiteY41" fmla="*/ 242207 h 517071"/>
                <a:gd name="connsiteX42" fmla="*/ 0 w 2604407"/>
                <a:gd name="connsiteY42" fmla="*/ 212271 h 517071"/>
                <a:gd name="connsiteX43" fmla="*/ 13607 w 2604407"/>
                <a:gd name="connsiteY43" fmla="*/ 206828 h 517071"/>
                <a:gd name="connsiteX44" fmla="*/ 38100 w 2604407"/>
                <a:gd name="connsiteY44" fmla="*/ 214993 h 517071"/>
                <a:gd name="connsiteX45" fmla="*/ 100693 w 2604407"/>
                <a:gd name="connsiteY45" fmla="*/ 247650 h 517071"/>
                <a:gd name="connsiteX46" fmla="*/ 160564 w 2604407"/>
                <a:gd name="connsiteY46" fmla="*/ 272143 h 517071"/>
                <a:gd name="connsiteX47" fmla="*/ 209550 w 2604407"/>
                <a:gd name="connsiteY47" fmla="*/ 283028 h 517071"/>
                <a:gd name="connsiteX48" fmla="*/ 266700 w 2604407"/>
                <a:gd name="connsiteY48" fmla="*/ 291193 h 517071"/>
                <a:gd name="connsiteX49" fmla="*/ 337457 w 2604407"/>
                <a:gd name="connsiteY49" fmla="*/ 291193 h 517071"/>
                <a:gd name="connsiteX50" fmla="*/ 563335 w 2604407"/>
                <a:gd name="connsiteY50" fmla="*/ 263978 h 517071"/>
                <a:gd name="connsiteX51" fmla="*/ 721178 w 2604407"/>
                <a:gd name="connsiteY51" fmla="*/ 236764 h 51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4407" h="517071">
                  <a:moveTo>
                    <a:pt x="721178" y="236764"/>
                  </a:moveTo>
                  <a:lnTo>
                    <a:pt x="1298121" y="144236"/>
                  </a:lnTo>
                  <a:lnTo>
                    <a:pt x="1562100" y="103414"/>
                  </a:lnTo>
                  <a:lnTo>
                    <a:pt x="1956707" y="65314"/>
                  </a:lnTo>
                  <a:lnTo>
                    <a:pt x="2041071" y="46264"/>
                  </a:lnTo>
                  <a:lnTo>
                    <a:pt x="2128157" y="19050"/>
                  </a:lnTo>
                  <a:lnTo>
                    <a:pt x="2174421" y="0"/>
                  </a:lnTo>
                  <a:lnTo>
                    <a:pt x="2204357" y="0"/>
                  </a:lnTo>
                  <a:lnTo>
                    <a:pt x="2253343" y="2721"/>
                  </a:lnTo>
                  <a:lnTo>
                    <a:pt x="2351314" y="29936"/>
                  </a:lnTo>
                  <a:lnTo>
                    <a:pt x="2427514" y="57150"/>
                  </a:lnTo>
                  <a:lnTo>
                    <a:pt x="2511878" y="95250"/>
                  </a:lnTo>
                  <a:lnTo>
                    <a:pt x="2566307" y="127907"/>
                  </a:lnTo>
                  <a:lnTo>
                    <a:pt x="2596243" y="149678"/>
                  </a:lnTo>
                  <a:lnTo>
                    <a:pt x="2604407" y="174171"/>
                  </a:lnTo>
                  <a:lnTo>
                    <a:pt x="2604407" y="190500"/>
                  </a:lnTo>
                  <a:lnTo>
                    <a:pt x="2601685" y="209550"/>
                  </a:lnTo>
                  <a:lnTo>
                    <a:pt x="2579914" y="236764"/>
                  </a:lnTo>
                  <a:lnTo>
                    <a:pt x="2552700" y="250371"/>
                  </a:lnTo>
                  <a:lnTo>
                    <a:pt x="2520043" y="255814"/>
                  </a:lnTo>
                  <a:lnTo>
                    <a:pt x="2473778" y="255814"/>
                  </a:lnTo>
                  <a:lnTo>
                    <a:pt x="2413907" y="250371"/>
                  </a:lnTo>
                  <a:lnTo>
                    <a:pt x="2375807" y="244928"/>
                  </a:lnTo>
                  <a:lnTo>
                    <a:pt x="2302328" y="234043"/>
                  </a:lnTo>
                  <a:lnTo>
                    <a:pt x="2198914" y="231321"/>
                  </a:lnTo>
                  <a:lnTo>
                    <a:pt x="1945821" y="250371"/>
                  </a:lnTo>
                  <a:lnTo>
                    <a:pt x="1436914" y="296636"/>
                  </a:lnTo>
                  <a:lnTo>
                    <a:pt x="1178378" y="321128"/>
                  </a:lnTo>
                  <a:lnTo>
                    <a:pt x="911678" y="370114"/>
                  </a:lnTo>
                  <a:lnTo>
                    <a:pt x="721178" y="405493"/>
                  </a:lnTo>
                  <a:lnTo>
                    <a:pt x="519793" y="451757"/>
                  </a:lnTo>
                  <a:lnTo>
                    <a:pt x="394607" y="489857"/>
                  </a:lnTo>
                  <a:lnTo>
                    <a:pt x="348343" y="508907"/>
                  </a:lnTo>
                  <a:lnTo>
                    <a:pt x="321128" y="517071"/>
                  </a:lnTo>
                  <a:lnTo>
                    <a:pt x="293914" y="517071"/>
                  </a:lnTo>
                  <a:lnTo>
                    <a:pt x="253093" y="506186"/>
                  </a:lnTo>
                  <a:lnTo>
                    <a:pt x="212271" y="484414"/>
                  </a:lnTo>
                  <a:lnTo>
                    <a:pt x="160564" y="443593"/>
                  </a:lnTo>
                  <a:lnTo>
                    <a:pt x="108857" y="386443"/>
                  </a:lnTo>
                  <a:lnTo>
                    <a:pt x="59871" y="332014"/>
                  </a:lnTo>
                  <a:lnTo>
                    <a:pt x="19050" y="280307"/>
                  </a:lnTo>
                  <a:lnTo>
                    <a:pt x="0" y="242207"/>
                  </a:lnTo>
                  <a:lnTo>
                    <a:pt x="0" y="212271"/>
                  </a:lnTo>
                  <a:lnTo>
                    <a:pt x="13607" y="206828"/>
                  </a:lnTo>
                  <a:lnTo>
                    <a:pt x="38100" y="214993"/>
                  </a:lnTo>
                  <a:lnTo>
                    <a:pt x="100693" y="247650"/>
                  </a:lnTo>
                  <a:lnTo>
                    <a:pt x="160564" y="272143"/>
                  </a:lnTo>
                  <a:lnTo>
                    <a:pt x="209550" y="283028"/>
                  </a:lnTo>
                  <a:lnTo>
                    <a:pt x="266700" y="291193"/>
                  </a:lnTo>
                  <a:lnTo>
                    <a:pt x="337457" y="291193"/>
                  </a:lnTo>
                  <a:lnTo>
                    <a:pt x="563335" y="263978"/>
                  </a:lnTo>
                  <a:lnTo>
                    <a:pt x="721178" y="2367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0">
              <a:extLst>
                <a:ext uri="{FF2B5EF4-FFF2-40B4-BE49-F238E27FC236}">
                  <a16:creationId xmlns:a16="http://schemas.microsoft.com/office/drawing/2014/main" id="{59F6FB8D-CE23-4406-960B-21522B20C325}"/>
                </a:ext>
              </a:extLst>
            </p:cNvPr>
            <p:cNvSpPr/>
            <p:nvPr/>
          </p:nvSpPr>
          <p:spPr>
            <a:xfrm>
              <a:off x="3803651" y="2630489"/>
              <a:ext cx="4213225" cy="636587"/>
            </a:xfrm>
            <a:custGeom>
              <a:avLst/>
              <a:gdLst>
                <a:gd name="connsiteX0" fmla="*/ 1495109 w 4212307"/>
                <a:gd name="connsiteY0" fmla="*/ 450700 h 637047"/>
                <a:gd name="connsiteX1" fmla="*/ 2049816 w 4212307"/>
                <a:gd name="connsiteY1" fmla="*/ 372694 h 637047"/>
                <a:gd name="connsiteX2" fmla="*/ 2348838 w 4212307"/>
                <a:gd name="connsiteY2" fmla="*/ 342358 h 637047"/>
                <a:gd name="connsiteX3" fmla="*/ 2786536 w 4212307"/>
                <a:gd name="connsiteY3" fmla="*/ 316357 h 637047"/>
                <a:gd name="connsiteX4" fmla="*/ 3297907 w 4212307"/>
                <a:gd name="connsiteY4" fmla="*/ 303356 h 637047"/>
                <a:gd name="connsiteX5" fmla="*/ 3735605 w 4212307"/>
                <a:gd name="connsiteY5" fmla="*/ 312023 h 637047"/>
                <a:gd name="connsiteX6" fmla="*/ 3995624 w 4212307"/>
                <a:gd name="connsiteY6" fmla="*/ 320690 h 637047"/>
                <a:gd name="connsiteX7" fmla="*/ 4073630 w 4212307"/>
                <a:gd name="connsiteY7" fmla="*/ 325024 h 637047"/>
                <a:gd name="connsiteX8" fmla="*/ 4125634 w 4212307"/>
                <a:gd name="connsiteY8" fmla="*/ 325024 h 637047"/>
                <a:gd name="connsiteX9" fmla="*/ 4151636 w 4212307"/>
                <a:gd name="connsiteY9" fmla="*/ 320690 h 637047"/>
                <a:gd name="connsiteX10" fmla="*/ 4190639 w 4212307"/>
                <a:gd name="connsiteY10" fmla="*/ 307689 h 637047"/>
                <a:gd name="connsiteX11" fmla="*/ 4207973 w 4212307"/>
                <a:gd name="connsiteY11" fmla="*/ 281687 h 637047"/>
                <a:gd name="connsiteX12" fmla="*/ 4212307 w 4212307"/>
                <a:gd name="connsiteY12" fmla="*/ 264353 h 637047"/>
                <a:gd name="connsiteX13" fmla="*/ 4203639 w 4212307"/>
                <a:gd name="connsiteY13" fmla="*/ 221016 h 637047"/>
                <a:gd name="connsiteX14" fmla="*/ 4194972 w 4212307"/>
                <a:gd name="connsiteY14" fmla="*/ 182013 h 637047"/>
                <a:gd name="connsiteX15" fmla="*/ 4134301 w 4212307"/>
                <a:gd name="connsiteY15" fmla="*/ 147344 h 637047"/>
                <a:gd name="connsiteX16" fmla="*/ 4025960 w 4212307"/>
                <a:gd name="connsiteY16" fmla="*/ 91007 h 637047"/>
                <a:gd name="connsiteX17" fmla="*/ 3900284 w 4212307"/>
                <a:gd name="connsiteY17" fmla="*/ 43337 h 637047"/>
                <a:gd name="connsiteX18" fmla="*/ 3796276 w 4212307"/>
                <a:gd name="connsiteY18" fmla="*/ 8667 h 637047"/>
                <a:gd name="connsiteX19" fmla="*/ 3757274 w 4212307"/>
                <a:gd name="connsiteY19" fmla="*/ 0 h 637047"/>
                <a:gd name="connsiteX20" fmla="*/ 3709603 w 4212307"/>
                <a:gd name="connsiteY20" fmla="*/ 21668 h 637047"/>
                <a:gd name="connsiteX21" fmla="*/ 3609930 w 4212307"/>
                <a:gd name="connsiteY21" fmla="*/ 65005 h 637047"/>
                <a:gd name="connsiteX22" fmla="*/ 3544925 w 4212307"/>
                <a:gd name="connsiteY22" fmla="*/ 86673 h 637047"/>
                <a:gd name="connsiteX23" fmla="*/ 3475586 w 4212307"/>
                <a:gd name="connsiteY23" fmla="*/ 86673 h 637047"/>
                <a:gd name="connsiteX24" fmla="*/ 2803871 w 4212307"/>
                <a:gd name="connsiteY24" fmla="*/ 125676 h 637047"/>
                <a:gd name="connsiteX25" fmla="*/ 2210161 w 4212307"/>
                <a:gd name="connsiteY25" fmla="*/ 177680 h 637047"/>
                <a:gd name="connsiteX26" fmla="*/ 1924140 w 4212307"/>
                <a:gd name="connsiteY26" fmla="*/ 203682 h 637047"/>
                <a:gd name="connsiteX27" fmla="*/ 1421437 w 4212307"/>
                <a:gd name="connsiteY27" fmla="*/ 268686 h 637047"/>
                <a:gd name="connsiteX28" fmla="*/ 970737 w 4212307"/>
                <a:gd name="connsiteY28" fmla="*/ 342358 h 637047"/>
                <a:gd name="connsiteX29" fmla="*/ 754055 w 4212307"/>
                <a:gd name="connsiteY29" fmla="*/ 372694 h 637047"/>
                <a:gd name="connsiteX30" fmla="*/ 637046 w 4212307"/>
                <a:gd name="connsiteY30" fmla="*/ 390029 h 637047"/>
                <a:gd name="connsiteX31" fmla="*/ 533039 w 4212307"/>
                <a:gd name="connsiteY31" fmla="*/ 398696 h 637047"/>
                <a:gd name="connsiteX32" fmla="*/ 481035 w 4212307"/>
                <a:gd name="connsiteY32" fmla="*/ 398696 h 637047"/>
                <a:gd name="connsiteX33" fmla="*/ 385694 w 4212307"/>
                <a:gd name="connsiteY33" fmla="*/ 385695 h 637047"/>
                <a:gd name="connsiteX34" fmla="*/ 299021 w 4212307"/>
                <a:gd name="connsiteY34" fmla="*/ 364027 h 637047"/>
                <a:gd name="connsiteX35" fmla="*/ 190680 w 4212307"/>
                <a:gd name="connsiteY35" fmla="*/ 329357 h 637047"/>
                <a:gd name="connsiteX36" fmla="*/ 39003 w 4212307"/>
                <a:gd name="connsiteY36" fmla="*/ 277354 h 637047"/>
                <a:gd name="connsiteX37" fmla="*/ 17334 w 4212307"/>
                <a:gd name="connsiteY37" fmla="*/ 273020 h 637047"/>
                <a:gd name="connsiteX38" fmla="*/ 0 w 4212307"/>
                <a:gd name="connsiteY38" fmla="*/ 277354 h 637047"/>
                <a:gd name="connsiteX39" fmla="*/ 0 w 4212307"/>
                <a:gd name="connsiteY39" fmla="*/ 303356 h 637047"/>
                <a:gd name="connsiteX40" fmla="*/ 13001 w 4212307"/>
                <a:gd name="connsiteY40" fmla="*/ 329357 h 637047"/>
                <a:gd name="connsiteX41" fmla="*/ 56337 w 4212307"/>
                <a:gd name="connsiteY41" fmla="*/ 368360 h 637047"/>
                <a:gd name="connsiteX42" fmla="*/ 134343 w 4212307"/>
                <a:gd name="connsiteY42" fmla="*/ 437699 h 637047"/>
                <a:gd name="connsiteX43" fmla="*/ 247018 w 4212307"/>
                <a:gd name="connsiteY43" fmla="*/ 528705 h 637047"/>
                <a:gd name="connsiteX44" fmla="*/ 329357 w 4212307"/>
                <a:gd name="connsiteY44" fmla="*/ 580709 h 637047"/>
                <a:gd name="connsiteX45" fmla="*/ 442032 w 4212307"/>
                <a:gd name="connsiteY45" fmla="*/ 628379 h 637047"/>
                <a:gd name="connsiteX46" fmla="*/ 494036 w 4212307"/>
                <a:gd name="connsiteY46" fmla="*/ 637047 h 637047"/>
                <a:gd name="connsiteX47" fmla="*/ 550373 w 4212307"/>
                <a:gd name="connsiteY47" fmla="*/ 632713 h 637047"/>
                <a:gd name="connsiteX48" fmla="*/ 823393 w 4212307"/>
                <a:gd name="connsiteY48" fmla="*/ 576375 h 637047"/>
                <a:gd name="connsiteX49" fmla="*/ 1174419 w 4212307"/>
                <a:gd name="connsiteY49" fmla="*/ 502703 h 637047"/>
                <a:gd name="connsiteX50" fmla="*/ 1495109 w 4212307"/>
                <a:gd name="connsiteY50" fmla="*/ 450700 h 63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12307" h="637047">
                  <a:moveTo>
                    <a:pt x="1495109" y="450700"/>
                  </a:moveTo>
                  <a:lnTo>
                    <a:pt x="2049816" y="372694"/>
                  </a:lnTo>
                  <a:lnTo>
                    <a:pt x="2348838" y="342358"/>
                  </a:lnTo>
                  <a:lnTo>
                    <a:pt x="2786536" y="316357"/>
                  </a:lnTo>
                  <a:lnTo>
                    <a:pt x="3297907" y="303356"/>
                  </a:lnTo>
                  <a:lnTo>
                    <a:pt x="3735605" y="312023"/>
                  </a:lnTo>
                  <a:lnTo>
                    <a:pt x="3995624" y="320690"/>
                  </a:lnTo>
                  <a:lnTo>
                    <a:pt x="4073630" y="325024"/>
                  </a:lnTo>
                  <a:lnTo>
                    <a:pt x="4125634" y="325024"/>
                  </a:lnTo>
                  <a:lnTo>
                    <a:pt x="4151636" y="320690"/>
                  </a:lnTo>
                  <a:lnTo>
                    <a:pt x="4190639" y="307689"/>
                  </a:lnTo>
                  <a:lnTo>
                    <a:pt x="4207973" y="281687"/>
                  </a:lnTo>
                  <a:lnTo>
                    <a:pt x="4212307" y="264353"/>
                  </a:lnTo>
                  <a:lnTo>
                    <a:pt x="4203639" y="221016"/>
                  </a:lnTo>
                  <a:lnTo>
                    <a:pt x="4194972" y="182013"/>
                  </a:lnTo>
                  <a:lnTo>
                    <a:pt x="4134301" y="147344"/>
                  </a:lnTo>
                  <a:lnTo>
                    <a:pt x="4025960" y="91007"/>
                  </a:lnTo>
                  <a:lnTo>
                    <a:pt x="3900284" y="43337"/>
                  </a:lnTo>
                  <a:lnTo>
                    <a:pt x="3796276" y="8667"/>
                  </a:lnTo>
                  <a:lnTo>
                    <a:pt x="3757274" y="0"/>
                  </a:lnTo>
                  <a:lnTo>
                    <a:pt x="3709603" y="21668"/>
                  </a:lnTo>
                  <a:lnTo>
                    <a:pt x="3609930" y="65005"/>
                  </a:lnTo>
                  <a:lnTo>
                    <a:pt x="3544925" y="86673"/>
                  </a:lnTo>
                  <a:lnTo>
                    <a:pt x="3475586" y="86673"/>
                  </a:lnTo>
                  <a:lnTo>
                    <a:pt x="2803871" y="125676"/>
                  </a:lnTo>
                  <a:lnTo>
                    <a:pt x="2210161" y="177680"/>
                  </a:lnTo>
                  <a:lnTo>
                    <a:pt x="1924140" y="203682"/>
                  </a:lnTo>
                  <a:lnTo>
                    <a:pt x="1421437" y="268686"/>
                  </a:lnTo>
                  <a:lnTo>
                    <a:pt x="970737" y="342358"/>
                  </a:lnTo>
                  <a:lnTo>
                    <a:pt x="754055" y="372694"/>
                  </a:lnTo>
                  <a:lnTo>
                    <a:pt x="637046" y="390029"/>
                  </a:lnTo>
                  <a:lnTo>
                    <a:pt x="533039" y="398696"/>
                  </a:lnTo>
                  <a:lnTo>
                    <a:pt x="481035" y="398696"/>
                  </a:lnTo>
                  <a:lnTo>
                    <a:pt x="385694" y="385695"/>
                  </a:lnTo>
                  <a:lnTo>
                    <a:pt x="299021" y="364027"/>
                  </a:lnTo>
                  <a:lnTo>
                    <a:pt x="190680" y="329357"/>
                  </a:lnTo>
                  <a:lnTo>
                    <a:pt x="39003" y="277354"/>
                  </a:lnTo>
                  <a:lnTo>
                    <a:pt x="17334" y="273020"/>
                  </a:lnTo>
                  <a:lnTo>
                    <a:pt x="0" y="277354"/>
                  </a:lnTo>
                  <a:lnTo>
                    <a:pt x="0" y="303356"/>
                  </a:lnTo>
                  <a:lnTo>
                    <a:pt x="13001" y="329357"/>
                  </a:lnTo>
                  <a:lnTo>
                    <a:pt x="56337" y="368360"/>
                  </a:lnTo>
                  <a:lnTo>
                    <a:pt x="134343" y="437699"/>
                  </a:lnTo>
                  <a:lnTo>
                    <a:pt x="247018" y="528705"/>
                  </a:lnTo>
                  <a:lnTo>
                    <a:pt x="329357" y="580709"/>
                  </a:lnTo>
                  <a:lnTo>
                    <a:pt x="442032" y="628379"/>
                  </a:lnTo>
                  <a:lnTo>
                    <a:pt x="494036" y="637047"/>
                  </a:lnTo>
                  <a:lnTo>
                    <a:pt x="550373" y="632713"/>
                  </a:lnTo>
                  <a:lnTo>
                    <a:pt x="823393" y="576375"/>
                  </a:lnTo>
                  <a:lnTo>
                    <a:pt x="1174419" y="502703"/>
                  </a:lnTo>
                  <a:lnTo>
                    <a:pt x="1495109" y="450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1">
              <a:extLst>
                <a:ext uri="{FF2B5EF4-FFF2-40B4-BE49-F238E27FC236}">
                  <a16:creationId xmlns:a16="http://schemas.microsoft.com/office/drawing/2014/main" id="{9FE97E61-075B-4B80-95F4-62177BA30266}"/>
                </a:ext>
              </a:extLst>
            </p:cNvPr>
            <p:cNvSpPr/>
            <p:nvPr/>
          </p:nvSpPr>
          <p:spPr>
            <a:xfrm rot="16200000">
              <a:off x="5149851" y="3270251"/>
              <a:ext cx="1985963" cy="1909763"/>
            </a:xfrm>
            <a:custGeom>
              <a:avLst/>
              <a:gdLst>
                <a:gd name="connsiteX0" fmla="*/ 1770278 w 1986076"/>
                <a:gd name="connsiteY0" fmla="*/ 259690 h 1909268"/>
                <a:gd name="connsiteX1" fmla="*/ 1839772 w 1986076"/>
                <a:gd name="connsiteY1" fmla="*/ 793700 h 1909268"/>
                <a:gd name="connsiteX2" fmla="*/ 1920240 w 1986076"/>
                <a:gd name="connsiteY2" fmla="*/ 1378916 h 1909268"/>
                <a:gd name="connsiteX3" fmla="*/ 1927555 w 1986076"/>
                <a:gd name="connsiteY3" fmla="*/ 1415492 h 1909268"/>
                <a:gd name="connsiteX4" fmla="*/ 1942185 w 1986076"/>
                <a:gd name="connsiteY4" fmla="*/ 1448410 h 1909268"/>
                <a:gd name="connsiteX5" fmla="*/ 1964131 w 1986076"/>
                <a:gd name="connsiteY5" fmla="*/ 1492301 h 1909268"/>
                <a:gd name="connsiteX6" fmla="*/ 1982419 w 1986076"/>
                <a:gd name="connsiteY6" fmla="*/ 1539850 h 1909268"/>
                <a:gd name="connsiteX7" fmla="*/ 1986076 w 1986076"/>
                <a:gd name="connsiteY7" fmla="*/ 1591056 h 1909268"/>
                <a:gd name="connsiteX8" fmla="*/ 1975104 w 1986076"/>
                <a:gd name="connsiteY8" fmla="*/ 1623975 h 1909268"/>
                <a:gd name="connsiteX9" fmla="*/ 1938528 w 1986076"/>
                <a:gd name="connsiteY9" fmla="*/ 1678839 h 1909268"/>
                <a:gd name="connsiteX10" fmla="*/ 1876348 w 1986076"/>
                <a:gd name="connsiteY10" fmla="*/ 1766621 h 1909268"/>
                <a:gd name="connsiteX11" fmla="*/ 1825142 w 1986076"/>
                <a:gd name="connsiteY11" fmla="*/ 1825143 h 1909268"/>
                <a:gd name="connsiteX12" fmla="*/ 1766620 w 1986076"/>
                <a:gd name="connsiteY12" fmla="*/ 1880007 h 1909268"/>
                <a:gd name="connsiteX13" fmla="*/ 1730044 w 1986076"/>
                <a:gd name="connsiteY13" fmla="*/ 1905610 h 1909268"/>
                <a:gd name="connsiteX14" fmla="*/ 1708099 w 1986076"/>
                <a:gd name="connsiteY14" fmla="*/ 1909268 h 1909268"/>
                <a:gd name="connsiteX15" fmla="*/ 1671523 w 1986076"/>
                <a:gd name="connsiteY15" fmla="*/ 1890980 h 1909268"/>
                <a:gd name="connsiteX16" fmla="*/ 1594713 w 1986076"/>
                <a:gd name="connsiteY16" fmla="*/ 1854404 h 1909268"/>
                <a:gd name="connsiteX17" fmla="*/ 1510588 w 1986076"/>
                <a:gd name="connsiteY17" fmla="*/ 1825143 h 1909268"/>
                <a:gd name="connsiteX18" fmla="*/ 1430121 w 1986076"/>
                <a:gd name="connsiteY18" fmla="*/ 1817828 h 1909268"/>
                <a:gd name="connsiteX19" fmla="*/ 1100937 w 1986076"/>
                <a:gd name="connsiteY19" fmla="*/ 1817828 h 1909268"/>
                <a:gd name="connsiteX20" fmla="*/ 636422 w 1986076"/>
                <a:gd name="connsiteY20" fmla="*/ 1817828 h 1909268"/>
                <a:gd name="connsiteX21" fmla="*/ 274320 w 1986076"/>
                <a:gd name="connsiteY21" fmla="*/ 1821485 h 1909268"/>
                <a:gd name="connsiteX22" fmla="*/ 168249 w 1986076"/>
                <a:gd name="connsiteY22" fmla="*/ 1814170 h 1909268"/>
                <a:gd name="connsiteX23" fmla="*/ 113385 w 1986076"/>
                <a:gd name="connsiteY23" fmla="*/ 1806855 h 1909268"/>
                <a:gd name="connsiteX24" fmla="*/ 47548 w 1986076"/>
                <a:gd name="connsiteY24" fmla="*/ 1792224 h 1909268"/>
                <a:gd name="connsiteX25" fmla="*/ 21945 w 1986076"/>
                <a:gd name="connsiteY25" fmla="*/ 1759306 h 1909268"/>
                <a:gd name="connsiteX26" fmla="*/ 3657 w 1986076"/>
                <a:gd name="connsiteY26" fmla="*/ 1715415 h 1909268"/>
                <a:gd name="connsiteX27" fmla="*/ 0 w 1986076"/>
                <a:gd name="connsiteY27" fmla="*/ 1671524 h 1909268"/>
                <a:gd name="connsiteX28" fmla="*/ 7315 w 1986076"/>
                <a:gd name="connsiteY28" fmla="*/ 1642263 h 1909268"/>
                <a:gd name="connsiteX29" fmla="*/ 25603 w 1986076"/>
                <a:gd name="connsiteY29" fmla="*/ 1613002 h 1909268"/>
                <a:gd name="connsiteX30" fmla="*/ 69494 w 1986076"/>
                <a:gd name="connsiteY30" fmla="*/ 1565453 h 1909268"/>
                <a:gd name="connsiteX31" fmla="*/ 325526 w 1986076"/>
                <a:gd name="connsiteY31" fmla="*/ 1587399 h 1909268"/>
                <a:gd name="connsiteX32" fmla="*/ 757123 w 1986076"/>
                <a:gd name="connsiteY32" fmla="*/ 1591056 h 1909268"/>
                <a:gd name="connsiteX33" fmla="*/ 1349654 w 1986076"/>
                <a:gd name="connsiteY33" fmla="*/ 1594714 h 1909268"/>
                <a:gd name="connsiteX34" fmla="*/ 1656892 w 1986076"/>
                <a:gd name="connsiteY34" fmla="*/ 1594714 h 1909268"/>
                <a:gd name="connsiteX35" fmla="*/ 1704441 w 1986076"/>
                <a:gd name="connsiteY35" fmla="*/ 1587399 h 1909268"/>
                <a:gd name="connsiteX36" fmla="*/ 1737360 w 1986076"/>
                <a:gd name="connsiteY36" fmla="*/ 1576426 h 1909268"/>
                <a:gd name="connsiteX37" fmla="*/ 1759305 w 1986076"/>
                <a:gd name="connsiteY37" fmla="*/ 1554480 h 1909268"/>
                <a:gd name="connsiteX38" fmla="*/ 1770278 w 1986076"/>
                <a:gd name="connsiteY38" fmla="*/ 1521562 h 1909268"/>
                <a:gd name="connsiteX39" fmla="*/ 1762963 w 1986076"/>
                <a:gd name="connsiteY39" fmla="*/ 1466698 h 1909268"/>
                <a:gd name="connsiteX40" fmla="*/ 1726387 w 1986076"/>
                <a:gd name="connsiteY40" fmla="*/ 1196036 h 1909268"/>
                <a:gd name="connsiteX41" fmla="*/ 1561795 w 1986076"/>
                <a:gd name="connsiteY41" fmla="*/ 0 h 1909268"/>
                <a:gd name="connsiteX42" fmla="*/ 1744675 w 1986076"/>
                <a:gd name="connsiteY42" fmla="*/ 3658 h 1909268"/>
                <a:gd name="connsiteX43" fmla="*/ 1755648 w 1986076"/>
                <a:gd name="connsiteY43" fmla="*/ 124359 h 1909268"/>
                <a:gd name="connsiteX44" fmla="*/ 1770278 w 1986076"/>
                <a:gd name="connsiteY44" fmla="*/ 259690 h 190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86076" h="1909268">
                  <a:moveTo>
                    <a:pt x="1770278" y="259690"/>
                  </a:moveTo>
                  <a:lnTo>
                    <a:pt x="1839772" y="793700"/>
                  </a:lnTo>
                  <a:lnTo>
                    <a:pt x="1920240" y="1378916"/>
                  </a:lnTo>
                  <a:lnTo>
                    <a:pt x="1927555" y="1415492"/>
                  </a:lnTo>
                  <a:lnTo>
                    <a:pt x="1942185" y="1448410"/>
                  </a:lnTo>
                  <a:lnTo>
                    <a:pt x="1964131" y="1492301"/>
                  </a:lnTo>
                  <a:lnTo>
                    <a:pt x="1982419" y="1539850"/>
                  </a:lnTo>
                  <a:lnTo>
                    <a:pt x="1986076" y="1591056"/>
                  </a:lnTo>
                  <a:lnTo>
                    <a:pt x="1975104" y="1623975"/>
                  </a:lnTo>
                  <a:lnTo>
                    <a:pt x="1938528" y="1678839"/>
                  </a:lnTo>
                  <a:lnTo>
                    <a:pt x="1876348" y="1766621"/>
                  </a:lnTo>
                  <a:lnTo>
                    <a:pt x="1825142" y="1825143"/>
                  </a:lnTo>
                  <a:lnTo>
                    <a:pt x="1766620" y="1880007"/>
                  </a:lnTo>
                  <a:lnTo>
                    <a:pt x="1730044" y="1905610"/>
                  </a:lnTo>
                  <a:lnTo>
                    <a:pt x="1708099" y="1909268"/>
                  </a:lnTo>
                  <a:lnTo>
                    <a:pt x="1671523" y="1890980"/>
                  </a:lnTo>
                  <a:lnTo>
                    <a:pt x="1594713" y="1854404"/>
                  </a:lnTo>
                  <a:lnTo>
                    <a:pt x="1510588" y="1825143"/>
                  </a:lnTo>
                  <a:lnTo>
                    <a:pt x="1430121" y="1817828"/>
                  </a:lnTo>
                  <a:lnTo>
                    <a:pt x="1100937" y="1817828"/>
                  </a:lnTo>
                  <a:lnTo>
                    <a:pt x="636422" y="1817828"/>
                  </a:lnTo>
                  <a:lnTo>
                    <a:pt x="274320" y="1821485"/>
                  </a:lnTo>
                  <a:lnTo>
                    <a:pt x="168249" y="1814170"/>
                  </a:lnTo>
                  <a:lnTo>
                    <a:pt x="113385" y="1806855"/>
                  </a:lnTo>
                  <a:lnTo>
                    <a:pt x="47548" y="1792224"/>
                  </a:lnTo>
                  <a:lnTo>
                    <a:pt x="21945" y="1759306"/>
                  </a:lnTo>
                  <a:lnTo>
                    <a:pt x="3657" y="1715415"/>
                  </a:lnTo>
                  <a:lnTo>
                    <a:pt x="0" y="1671524"/>
                  </a:lnTo>
                  <a:lnTo>
                    <a:pt x="7315" y="1642263"/>
                  </a:lnTo>
                  <a:lnTo>
                    <a:pt x="25603" y="1613002"/>
                  </a:lnTo>
                  <a:lnTo>
                    <a:pt x="69494" y="1565453"/>
                  </a:lnTo>
                  <a:lnTo>
                    <a:pt x="325526" y="1587399"/>
                  </a:lnTo>
                  <a:lnTo>
                    <a:pt x="757123" y="1591056"/>
                  </a:lnTo>
                  <a:lnTo>
                    <a:pt x="1349654" y="1594714"/>
                  </a:lnTo>
                  <a:lnTo>
                    <a:pt x="1656892" y="1594714"/>
                  </a:lnTo>
                  <a:lnTo>
                    <a:pt x="1704441" y="1587399"/>
                  </a:lnTo>
                  <a:lnTo>
                    <a:pt x="1737360" y="1576426"/>
                  </a:lnTo>
                  <a:lnTo>
                    <a:pt x="1759305" y="1554480"/>
                  </a:lnTo>
                  <a:lnTo>
                    <a:pt x="1770278" y="1521562"/>
                  </a:lnTo>
                  <a:lnTo>
                    <a:pt x="1762963" y="1466698"/>
                  </a:lnTo>
                  <a:lnTo>
                    <a:pt x="1726387" y="1196036"/>
                  </a:lnTo>
                  <a:lnTo>
                    <a:pt x="1561795" y="0"/>
                  </a:lnTo>
                  <a:lnTo>
                    <a:pt x="1744675" y="3658"/>
                  </a:lnTo>
                  <a:lnTo>
                    <a:pt x="1755648" y="124359"/>
                  </a:lnTo>
                  <a:lnTo>
                    <a:pt x="1770278" y="2596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3">
              <a:extLst>
                <a:ext uri="{FF2B5EF4-FFF2-40B4-BE49-F238E27FC236}">
                  <a16:creationId xmlns:a16="http://schemas.microsoft.com/office/drawing/2014/main" id="{D36EE0DD-9916-4894-8B29-1C4EC1C78626}"/>
                </a:ext>
              </a:extLst>
            </p:cNvPr>
            <p:cNvSpPr/>
            <p:nvPr/>
          </p:nvSpPr>
          <p:spPr>
            <a:xfrm>
              <a:off x="5165725" y="3779839"/>
              <a:ext cx="1708150" cy="320675"/>
            </a:xfrm>
            <a:custGeom>
              <a:avLst/>
              <a:gdLst>
                <a:gd name="connsiteX0" fmla="*/ 307522 w 1709058"/>
                <a:gd name="connsiteY0" fmla="*/ 152400 h 321129"/>
                <a:gd name="connsiteX1" fmla="*/ 737508 w 1709058"/>
                <a:gd name="connsiteY1" fmla="*/ 92529 h 321129"/>
                <a:gd name="connsiteX2" fmla="*/ 1216479 w 1709058"/>
                <a:gd name="connsiteY2" fmla="*/ 27215 h 321129"/>
                <a:gd name="connsiteX3" fmla="*/ 1311729 w 1709058"/>
                <a:gd name="connsiteY3" fmla="*/ 8165 h 321129"/>
                <a:gd name="connsiteX4" fmla="*/ 1390650 w 1709058"/>
                <a:gd name="connsiteY4" fmla="*/ 0 h 321129"/>
                <a:gd name="connsiteX5" fmla="*/ 1453243 w 1709058"/>
                <a:gd name="connsiteY5" fmla="*/ 0 h 321129"/>
                <a:gd name="connsiteX6" fmla="*/ 1556658 w 1709058"/>
                <a:gd name="connsiteY6" fmla="*/ 10886 h 321129"/>
                <a:gd name="connsiteX7" fmla="*/ 1635579 w 1709058"/>
                <a:gd name="connsiteY7" fmla="*/ 32657 h 321129"/>
                <a:gd name="connsiteX8" fmla="*/ 1703615 w 1709058"/>
                <a:gd name="connsiteY8" fmla="*/ 62593 h 321129"/>
                <a:gd name="connsiteX9" fmla="*/ 1709058 w 1709058"/>
                <a:gd name="connsiteY9" fmla="*/ 190500 h 321129"/>
                <a:gd name="connsiteX10" fmla="*/ 1564822 w 1709058"/>
                <a:gd name="connsiteY10" fmla="*/ 187779 h 321129"/>
                <a:gd name="connsiteX11" fmla="*/ 1289958 w 1709058"/>
                <a:gd name="connsiteY11" fmla="*/ 185057 h 321129"/>
                <a:gd name="connsiteX12" fmla="*/ 1189265 w 1709058"/>
                <a:gd name="connsiteY12" fmla="*/ 195943 h 321129"/>
                <a:gd name="connsiteX13" fmla="*/ 212272 w 1709058"/>
                <a:gd name="connsiteY13" fmla="*/ 318407 h 321129"/>
                <a:gd name="connsiteX14" fmla="*/ 174172 w 1709058"/>
                <a:gd name="connsiteY14" fmla="*/ 321129 h 321129"/>
                <a:gd name="connsiteX15" fmla="*/ 125186 w 1709058"/>
                <a:gd name="connsiteY15" fmla="*/ 310243 h 321129"/>
                <a:gd name="connsiteX16" fmla="*/ 0 w 1709058"/>
                <a:gd name="connsiteY16" fmla="*/ 283029 h 321129"/>
                <a:gd name="connsiteX17" fmla="*/ 0 w 1709058"/>
                <a:gd name="connsiteY17" fmla="*/ 152400 h 321129"/>
                <a:gd name="connsiteX18" fmla="*/ 138793 w 1709058"/>
                <a:gd name="connsiteY18" fmla="*/ 163286 h 321129"/>
                <a:gd name="connsiteX19" fmla="*/ 228600 w 1709058"/>
                <a:gd name="connsiteY19" fmla="*/ 163286 h 321129"/>
                <a:gd name="connsiteX20" fmla="*/ 307522 w 1709058"/>
                <a:gd name="connsiteY20" fmla="*/ 152400 h 3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9058" h="321129">
                  <a:moveTo>
                    <a:pt x="307522" y="152400"/>
                  </a:moveTo>
                  <a:lnTo>
                    <a:pt x="737508" y="92529"/>
                  </a:lnTo>
                  <a:lnTo>
                    <a:pt x="1216479" y="27215"/>
                  </a:lnTo>
                  <a:lnTo>
                    <a:pt x="1311729" y="8165"/>
                  </a:lnTo>
                  <a:lnTo>
                    <a:pt x="1390650" y="0"/>
                  </a:lnTo>
                  <a:lnTo>
                    <a:pt x="1453243" y="0"/>
                  </a:lnTo>
                  <a:lnTo>
                    <a:pt x="1556658" y="10886"/>
                  </a:lnTo>
                  <a:lnTo>
                    <a:pt x="1635579" y="32657"/>
                  </a:lnTo>
                  <a:lnTo>
                    <a:pt x="1703615" y="62593"/>
                  </a:lnTo>
                  <a:lnTo>
                    <a:pt x="1709058" y="190500"/>
                  </a:lnTo>
                  <a:lnTo>
                    <a:pt x="1564822" y="187779"/>
                  </a:lnTo>
                  <a:lnTo>
                    <a:pt x="1289958" y="185057"/>
                  </a:lnTo>
                  <a:lnTo>
                    <a:pt x="1189265" y="195943"/>
                  </a:lnTo>
                  <a:lnTo>
                    <a:pt x="212272" y="318407"/>
                  </a:lnTo>
                  <a:lnTo>
                    <a:pt x="174172" y="321129"/>
                  </a:lnTo>
                  <a:lnTo>
                    <a:pt x="125186" y="310243"/>
                  </a:lnTo>
                  <a:lnTo>
                    <a:pt x="0" y="283029"/>
                  </a:lnTo>
                  <a:lnTo>
                    <a:pt x="0" y="152400"/>
                  </a:lnTo>
                  <a:lnTo>
                    <a:pt x="138793" y="163286"/>
                  </a:lnTo>
                  <a:lnTo>
                    <a:pt x="228600" y="163286"/>
                  </a:lnTo>
                  <a:lnTo>
                    <a:pt x="307522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4">
              <a:extLst>
                <a:ext uri="{FF2B5EF4-FFF2-40B4-BE49-F238E27FC236}">
                  <a16:creationId xmlns:a16="http://schemas.microsoft.com/office/drawing/2014/main" id="{9BB3BAA8-85F4-4019-A279-AEFBEEB8CF39}"/>
                </a:ext>
              </a:extLst>
            </p:cNvPr>
            <p:cNvSpPr/>
            <p:nvPr/>
          </p:nvSpPr>
          <p:spPr>
            <a:xfrm>
              <a:off x="5167313" y="4294189"/>
              <a:ext cx="1693862" cy="320675"/>
            </a:xfrm>
            <a:custGeom>
              <a:avLst/>
              <a:gdLst>
                <a:gd name="connsiteX0" fmla="*/ 381000 w 1692728"/>
                <a:gd name="connsiteY0" fmla="*/ 146957 h 321129"/>
                <a:gd name="connsiteX1" fmla="*/ 1197428 w 1692728"/>
                <a:gd name="connsiteY1" fmla="*/ 29936 h 321129"/>
                <a:gd name="connsiteX2" fmla="*/ 1249136 w 1692728"/>
                <a:gd name="connsiteY2" fmla="*/ 19050 h 321129"/>
                <a:gd name="connsiteX3" fmla="*/ 1357993 w 1692728"/>
                <a:gd name="connsiteY3" fmla="*/ 0 h 321129"/>
                <a:gd name="connsiteX4" fmla="*/ 1401536 w 1692728"/>
                <a:gd name="connsiteY4" fmla="*/ 0 h 321129"/>
                <a:gd name="connsiteX5" fmla="*/ 1447800 w 1692728"/>
                <a:gd name="connsiteY5" fmla="*/ 0 h 321129"/>
                <a:gd name="connsiteX6" fmla="*/ 1513114 w 1692728"/>
                <a:gd name="connsiteY6" fmla="*/ 10886 h 321129"/>
                <a:gd name="connsiteX7" fmla="*/ 1551214 w 1692728"/>
                <a:gd name="connsiteY7" fmla="*/ 21772 h 321129"/>
                <a:gd name="connsiteX8" fmla="*/ 1643743 w 1692728"/>
                <a:gd name="connsiteY8" fmla="*/ 57150 h 321129"/>
                <a:gd name="connsiteX9" fmla="*/ 1690007 w 1692728"/>
                <a:gd name="connsiteY9" fmla="*/ 87086 h 321129"/>
                <a:gd name="connsiteX10" fmla="*/ 1692728 w 1692728"/>
                <a:gd name="connsiteY10" fmla="*/ 209550 h 321129"/>
                <a:gd name="connsiteX11" fmla="*/ 1540328 w 1692728"/>
                <a:gd name="connsiteY11" fmla="*/ 209550 h 321129"/>
                <a:gd name="connsiteX12" fmla="*/ 1262743 w 1692728"/>
                <a:gd name="connsiteY12" fmla="*/ 209550 h 321129"/>
                <a:gd name="connsiteX13" fmla="*/ 1088571 w 1692728"/>
                <a:gd name="connsiteY13" fmla="*/ 225879 h 321129"/>
                <a:gd name="connsiteX14" fmla="*/ 345621 w 1692728"/>
                <a:gd name="connsiteY14" fmla="*/ 304800 h 321129"/>
                <a:gd name="connsiteX15" fmla="*/ 209550 w 1692728"/>
                <a:gd name="connsiteY15" fmla="*/ 321129 h 321129"/>
                <a:gd name="connsiteX16" fmla="*/ 0 w 1692728"/>
                <a:gd name="connsiteY16" fmla="*/ 291193 h 321129"/>
                <a:gd name="connsiteX17" fmla="*/ 0 w 1692728"/>
                <a:gd name="connsiteY17" fmla="*/ 163286 h 321129"/>
                <a:gd name="connsiteX18" fmla="*/ 125186 w 1692728"/>
                <a:gd name="connsiteY18" fmla="*/ 163286 h 321129"/>
                <a:gd name="connsiteX19" fmla="*/ 239486 w 1692728"/>
                <a:gd name="connsiteY19" fmla="*/ 166007 h 321129"/>
                <a:gd name="connsiteX20" fmla="*/ 381000 w 1692728"/>
                <a:gd name="connsiteY20" fmla="*/ 146957 h 3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92728" h="321129">
                  <a:moveTo>
                    <a:pt x="381000" y="146957"/>
                  </a:moveTo>
                  <a:lnTo>
                    <a:pt x="1197428" y="29936"/>
                  </a:lnTo>
                  <a:lnTo>
                    <a:pt x="1249136" y="19050"/>
                  </a:lnTo>
                  <a:lnTo>
                    <a:pt x="1357993" y="0"/>
                  </a:lnTo>
                  <a:lnTo>
                    <a:pt x="1401536" y="0"/>
                  </a:lnTo>
                  <a:lnTo>
                    <a:pt x="1447800" y="0"/>
                  </a:lnTo>
                  <a:lnTo>
                    <a:pt x="1513114" y="10886"/>
                  </a:lnTo>
                  <a:lnTo>
                    <a:pt x="1551214" y="21772"/>
                  </a:lnTo>
                  <a:lnTo>
                    <a:pt x="1643743" y="57150"/>
                  </a:lnTo>
                  <a:lnTo>
                    <a:pt x="1690007" y="87086"/>
                  </a:lnTo>
                  <a:lnTo>
                    <a:pt x="1692728" y="209550"/>
                  </a:lnTo>
                  <a:lnTo>
                    <a:pt x="1540328" y="209550"/>
                  </a:lnTo>
                  <a:lnTo>
                    <a:pt x="1262743" y="209550"/>
                  </a:lnTo>
                  <a:lnTo>
                    <a:pt x="1088571" y="225879"/>
                  </a:lnTo>
                  <a:lnTo>
                    <a:pt x="345621" y="304800"/>
                  </a:lnTo>
                  <a:lnTo>
                    <a:pt x="209550" y="321129"/>
                  </a:lnTo>
                  <a:lnTo>
                    <a:pt x="0" y="291193"/>
                  </a:lnTo>
                  <a:lnTo>
                    <a:pt x="0" y="163286"/>
                  </a:lnTo>
                  <a:lnTo>
                    <a:pt x="125186" y="163286"/>
                  </a:lnTo>
                  <a:lnTo>
                    <a:pt x="239486" y="166007"/>
                  </a:lnTo>
                  <a:lnTo>
                    <a:pt x="381000" y="1469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5">
              <a:extLst>
                <a:ext uri="{FF2B5EF4-FFF2-40B4-BE49-F238E27FC236}">
                  <a16:creationId xmlns:a16="http://schemas.microsoft.com/office/drawing/2014/main" id="{1B05C577-55B8-45BF-B91B-71DE2A969B97}"/>
                </a:ext>
              </a:extLst>
            </p:cNvPr>
            <p:cNvSpPr/>
            <p:nvPr/>
          </p:nvSpPr>
          <p:spPr>
            <a:xfrm>
              <a:off x="5176839" y="4873626"/>
              <a:ext cx="1673225" cy="303213"/>
            </a:xfrm>
            <a:custGeom>
              <a:avLst/>
              <a:gdLst>
                <a:gd name="connsiteX0" fmla="*/ 187779 w 1673679"/>
                <a:gd name="connsiteY0" fmla="*/ 130628 h 302078"/>
                <a:gd name="connsiteX1" fmla="*/ 1181100 w 1673679"/>
                <a:gd name="connsiteY1" fmla="*/ 46264 h 302078"/>
                <a:gd name="connsiteX2" fmla="*/ 1673679 w 1673679"/>
                <a:gd name="connsiteY2" fmla="*/ 0 h 302078"/>
                <a:gd name="connsiteX3" fmla="*/ 1597479 w 1673679"/>
                <a:gd name="connsiteY3" fmla="*/ 291192 h 302078"/>
                <a:gd name="connsiteX4" fmla="*/ 1545772 w 1673679"/>
                <a:gd name="connsiteY4" fmla="*/ 255814 h 302078"/>
                <a:gd name="connsiteX5" fmla="*/ 1496786 w 1673679"/>
                <a:gd name="connsiteY5" fmla="*/ 225878 h 302078"/>
                <a:gd name="connsiteX6" fmla="*/ 1453243 w 1673679"/>
                <a:gd name="connsiteY6" fmla="*/ 212271 h 302078"/>
                <a:gd name="connsiteX7" fmla="*/ 1415143 w 1673679"/>
                <a:gd name="connsiteY7" fmla="*/ 209550 h 302078"/>
                <a:gd name="connsiteX8" fmla="*/ 1102179 w 1673679"/>
                <a:gd name="connsiteY8" fmla="*/ 231321 h 302078"/>
                <a:gd name="connsiteX9" fmla="*/ 10886 w 1673679"/>
                <a:gd name="connsiteY9" fmla="*/ 302078 h 302078"/>
                <a:gd name="connsiteX10" fmla="*/ 0 w 1673679"/>
                <a:gd name="connsiteY10" fmla="*/ 146957 h 302078"/>
                <a:gd name="connsiteX11" fmla="*/ 187779 w 1673679"/>
                <a:gd name="connsiteY11" fmla="*/ 130628 h 30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3679" h="302078">
                  <a:moveTo>
                    <a:pt x="187779" y="130628"/>
                  </a:moveTo>
                  <a:lnTo>
                    <a:pt x="1181100" y="46264"/>
                  </a:lnTo>
                  <a:lnTo>
                    <a:pt x="1673679" y="0"/>
                  </a:lnTo>
                  <a:lnTo>
                    <a:pt x="1597479" y="291192"/>
                  </a:lnTo>
                  <a:lnTo>
                    <a:pt x="1545772" y="255814"/>
                  </a:lnTo>
                  <a:lnTo>
                    <a:pt x="1496786" y="225878"/>
                  </a:lnTo>
                  <a:lnTo>
                    <a:pt x="1453243" y="212271"/>
                  </a:lnTo>
                  <a:lnTo>
                    <a:pt x="1415143" y="209550"/>
                  </a:lnTo>
                  <a:lnTo>
                    <a:pt x="1102179" y="231321"/>
                  </a:lnTo>
                  <a:lnTo>
                    <a:pt x="10886" y="302078"/>
                  </a:lnTo>
                  <a:lnTo>
                    <a:pt x="0" y="146957"/>
                  </a:lnTo>
                  <a:lnTo>
                    <a:pt x="187779" y="1306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06">
              <a:extLst>
                <a:ext uri="{FF2B5EF4-FFF2-40B4-BE49-F238E27FC236}">
                  <a16:creationId xmlns:a16="http://schemas.microsoft.com/office/drawing/2014/main" id="{78494EC2-F96D-4CAF-9279-2AFC26CACCBE}"/>
                </a:ext>
              </a:extLst>
            </p:cNvPr>
            <p:cNvSpPr/>
            <p:nvPr/>
          </p:nvSpPr>
          <p:spPr>
            <a:xfrm>
              <a:off x="4264026" y="5284789"/>
              <a:ext cx="1400175" cy="758825"/>
            </a:xfrm>
            <a:custGeom>
              <a:avLst/>
              <a:gdLst>
                <a:gd name="connsiteX0" fmla="*/ 966107 w 1399011"/>
                <a:gd name="connsiteY0" fmla="*/ 446315 h 759279"/>
                <a:gd name="connsiteX1" fmla="*/ 966107 w 1399011"/>
                <a:gd name="connsiteY1" fmla="*/ 446315 h 759279"/>
                <a:gd name="connsiteX2" fmla="*/ 753835 w 1399011"/>
                <a:gd name="connsiteY2" fmla="*/ 530679 h 759279"/>
                <a:gd name="connsiteX3" fmla="*/ 446314 w 1399011"/>
                <a:gd name="connsiteY3" fmla="*/ 639536 h 759279"/>
                <a:gd name="connsiteX4" fmla="*/ 163285 w 1399011"/>
                <a:gd name="connsiteY4" fmla="*/ 726622 h 759279"/>
                <a:gd name="connsiteX5" fmla="*/ 51707 w 1399011"/>
                <a:gd name="connsiteY5" fmla="*/ 756557 h 759279"/>
                <a:gd name="connsiteX6" fmla="*/ 21771 w 1399011"/>
                <a:gd name="connsiteY6" fmla="*/ 759279 h 759279"/>
                <a:gd name="connsiteX7" fmla="*/ 0 w 1399011"/>
                <a:gd name="connsiteY7" fmla="*/ 748393 h 759279"/>
                <a:gd name="connsiteX8" fmla="*/ 0 w 1399011"/>
                <a:gd name="connsiteY8" fmla="*/ 734786 h 759279"/>
                <a:gd name="connsiteX9" fmla="*/ 19050 w 1399011"/>
                <a:gd name="connsiteY9" fmla="*/ 710293 h 759279"/>
                <a:gd name="connsiteX10" fmla="*/ 68035 w 1399011"/>
                <a:gd name="connsiteY10" fmla="*/ 685800 h 759279"/>
                <a:gd name="connsiteX11" fmla="*/ 261257 w 1399011"/>
                <a:gd name="connsiteY11" fmla="*/ 582386 h 759279"/>
                <a:gd name="connsiteX12" fmla="*/ 576942 w 1399011"/>
                <a:gd name="connsiteY12" fmla="*/ 408215 h 759279"/>
                <a:gd name="connsiteX13" fmla="*/ 898071 w 1399011"/>
                <a:gd name="connsiteY13" fmla="*/ 198665 h 759279"/>
                <a:gd name="connsiteX14" fmla="*/ 955221 w 1399011"/>
                <a:gd name="connsiteY14" fmla="*/ 155122 h 759279"/>
                <a:gd name="connsiteX15" fmla="*/ 971550 w 1399011"/>
                <a:gd name="connsiteY15" fmla="*/ 125186 h 759279"/>
                <a:gd name="connsiteX16" fmla="*/ 974271 w 1399011"/>
                <a:gd name="connsiteY16" fmla="*/ 92529 h 759279"/>
                <a:gd name="connsiteX17" fmla="*/ 971550 w 1399011"/>
                <a:gd name="connsiteY17" fmla="*/ 76200 h 759279"/>
                <a:gd name="connsiteX18" fmla="*/ 955221 w 1399011"/>
                <a:gd name="connsiteY18" fmla="*/ 57150 h 759279"/>
                <a:gd name="connsiteX19" fmla="*/ 925285 w 1399011"/>
                <a:gd name="connsiteY19" fmla="*/ 19050 h 759279"/>
                <a:gd name="connsiteX20" fmla="*/ 982435 w 1399011"/>
                <a:gd name="connsiteY20" fmla="*/ 2722 h 759279"/>
                <a:gd name="connsiteX21" fmla="*/ 1025978 w 1399011"/>
                <a:gd name="connsiteY21" fmla="*/ 0 h 759279"/>
                <a:gd name="connsiteX22" fmla="*/ 1072242 w 1399011"/>
                <a:gd name="connsiteY22" fmla="*/ 2722 h 759279"/>
                <a:gd name="connsiteX23" fmla="*/ 1162050 w 1399011"/>
                <a:gd name="connsiteY23" fmla="*/ 21772 h 759279"/>
                <a:gd name="connsiteX24" fmla="*/ 1246414 w 1399011"/>
                <a:gd name="connsiteY24" fmla="*/ 57150 h 759279"/>
                <a:gd name="connsiteX25" fmla="*/ 1325335 w 1399011"/>
                <a:gd name="connsiteY25" fmla="*/ 103415 h 759279"/>
                <a:gd name="connsiteX26" fmla="*/ 1371600 w 1399011"/>
                <a:gd name="connsiteY26" fmla="*/ 138793 h 759279"/>
                <a:gd name="connsiteX27" fmla="*/ 1393371 w 1399011"/>
                <a:gd name="connsiteY27" fmla="*/ 157843 h 759279"/>
                <a:gd name="connsiteX28" fmla="*/ 1398814 w 1399011"/>
                <a:gd name="connsiteY28" fmla="*/ 185057 h 759279"/>
                <a:gd name="connsiteX29" fmla="*/ 1398814 w 1399011"/>
                <a:gd name="connsiteY29" fmla="*/ 214993 h 759279"/>
                <a:gd name="connsiteX30" fmla="*/ 1387928 w 1399011"/>
                <a:gd name="connsiteY30" fmla="*/ 242207 h 759279"/>
                <a:gd name="connsiteX31" fmla="*/ 1357992 w 1399011"/>
                <a:gd name="connsiteY31" fmla="*/ 272143 h 759279"/>
                <a:gd name="connsiteX32" fmla="*/ 1314450 w 1399011"/>
                <a:gd name="connsiteY32" fmla="*/ 296636 h 759279"/>
                <a:gd name="connsiteX33" fmla="*/ 1126671 w 1399011"/>
                <a:gd name="connsiteY33" fmla="*/ 370115 h 759279"/>
                <a:gd name="connsiteX34" fmla="*/ 966107 w 1399011"/>
                <a:gd name="connsiteY34" fmla="*/ 446315 h 75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99011" h="759279">
                  <a:moveTo>
                    <a:pt x="966107" y="446315"/>
                  </a:moveTo>
                  <a:lnTo>
                    <a:pt x="966107" y="446315"/>
                  </a:lnTo>
                  <a:lnTo>
                    <a:pt x="753835" y="530679"/>
                  </a:lnTo>
                  <a:lnTo>
                    <a:pt x="446314" y="639536"/>
                  </a:lnTo>
                  <a:lnTo>
                    <a:pt x="163285" y="726622"/>
                  </a:lnTo>
                  <a:lnTo>
                    <a:pt x="51707" y="756557"/>
                  </a:lnTo>
                  <a:lnTo>
                    <a:pt x="21771" y="759279"/>
                  </a:lnTo>
                  <a:lnTo>
                    <a:pt x="0" y="748393"/>
                  </a:lnTo>
                  <a:lnTo>
                    <a:pt x="0" y="734786"/>
                  </a:lnTo>
                  <a:lnTo>
                    <a:pt x="19050" y="710293"/>
                  </a:lnTo>
                  <a:lnTo>
                    <a:pt x="68035" y="685800"/>
                  </a:lnTo>
                  <a:lnTo>
                    <a:pt x="261257" y="582386"/>
                  </a:lnTo>
                  <a:lnTo>
                    <a:pt x="576942" y="408215"/>
                  </a:lnTo>
                  <a:lnTo>
                    <a:pt x="898071" y="198665"/>
                  </a:lnTo>
                  <a:lnTo>
                    <a:pt x="955221" y="155122"/>
                  </a:lnTo>
                  <a:lnTo>
                    <a:pt x="971550" y="125186"/>
                  </a:lnTo>
                  <a:lnTo>
                    <a:pt x="974271" y="92529"/>
                  </a:lnTo>
                  <a:lnTo>
                    <a:pt x="971550" y="76200"/>
                  </a:lnTo>
                  <a:lnTo>
                    <a:pt x="955221" y="57150"/>
                  </a:lnTo>
                  <a:lnTo>
                    <a:pt x="925285" y="19050"/>
                  </a:lnTo>
                  <a:lnTo>
                    <a:pt x="982435" y="2722"/>
                  </a:lnTo>
                  <a:lnTo>
                    <a:pt x="1025978" y="0"/>
                  </a:lnTo>
                  <a:lnTo>
                    <a:pt x="1072242" y="2722"/>
                  </a:lnTo>
                  <a:lnTo>
                    <a:pt x="1162050" y="21772"/>
                  </a:lnTo>
                  <a:lnTo>
                    <a:pt x="1246414" y="57150"/>
                  </a:lnTo>
                  <a:lnTo>
                    <a:pt x="1325335" y="103415"/>
                  </a:lnTo>
                  <a:lnTo>
                    <a:pt x="1371600" y="138793"/>
                  </a:lnTo>
                  <a:lnTo>
                    <a:pt x="1393371" y="157843"/>
                  </a:lnTo>
                  <a:cubicBezTo>
                    <a:pt x="1399011" y="183221"/>
                    <a:pt x="1398814" y="173972"/>
                    <a:pt x="1398814" y="185057"/>
                  </a:cubicBezTo>
                  <a:lnTo>
                    <a:pt x="1398814" y="214993"/>
                  </a:lnTo>
                  <a:lnTo>
                    <a:pt x="1387928" y="242207"/>
                  </a:lnTo>
                  <a:lnTo>
                    <a:pt x="1357992" y="272143"/>
                  </a:lnTo>
                  <a:lnTo>
                    <a:pt x="1314450" y="296636"/>
                  </a:lnTo>
                  <a:lnTo>
                    <a:pt x="1126671" y="370115"/>
                  </a:lnTo>
                  <a:lnTo>
                    <a:pt x="966107" y="4463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56356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animBg="1"/>
      <p:bldP spid="108" grpId="0" animBg="1"/>
      <p:bldP spid="111" grpId="0" animBg="1"/>
      <p:bldP spid="110" grpId="0" animBg="1"/>
      <p:bldP spid="103" grpId="0" animBg="1"/>
      <p:bldP spid="101" grpId="0" animBg="1"/>
      <p:bldP spid="112" grpId="0" animBg="1"/>
      <p:bldP spid="104" grpId="0" animBg="1"/>
      <p:bldP spid="105" grpId="0" animBg="1"/>
      <p:bldP spid="106" grpId="0" animBg="1"/>
      <p:bldP spid="107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0ED085CA-1A22-4E77-80FC-417BA4B29C14}"/>
              </a:ext>
            </a:extLst>
          </p:cNvPr>
          <p:cNvGrpSpPr/>
          <p:nvPr/>
        </p:nvGrpSpPr>
        <p:grpSpPr>
          <a:xfrm>
            <a:off x="3803651" y="1309689"/>
            <a:ext cx="4213225" cy="4800600"/>
            <a:chOff x="3803651" y="1309689"/>
            <a:chExt cx="4213225" cy="4800600"/>
          </a:xfrm>
          <a:solidFill>
            <a:schemeClr val="tx1"/>
          </a:solidFill>
        </p:grpSpPr>
        <p:sp>
          <p:nvSpPr>
            <p:cNvPr id="3" name="フリーフォーム 101">
              <a:extLst>
                <a:ext uri="{FF2B5EF4-FFF2-40B4-BE49-F238E27FC236}">
                  <a16:creationId xmlns:a16="http://schemas.microsoft.com/office/drawing/2014/main" id="{C4506475-247D-4651-867C-E241FC038450}"/>
                </a:ext>
              </a:extLst>
            </p:cNvPr>
            <p:cNvSpPr/>
            <p:nvPr/>
          </p:nvSpPr>
          <p:spPr>
            <a:xfrm>
              <a:off x="4538664" y="1641475"/>
              <a:ext cx="2643187" cy="476250"/>
            </a:xfrm>
            <a:custGeom>
              <a:avLst/>
              <a:gdLst>
                <a:gd name="connsiteX0" fmla="*/ 751114 w 2642507"/>
                <a:gd name="connsiteY0" fmla="*/ 206829 h 476250"/>
                <a:gd name="connsiteX1" fmla="*/ 1219200 w 2642507"/>
                <a:gd name="connsiteY1" fmla="*/ 149679 h 476250"/>
                <a:gd name="connsiteX2" fmla="*/ 1583871 w 2642507"/>
                <a:gd name="connsiteY2" fmla="*/ 111579 h 476250"/>
                <a:gd name="connsiteX3" fmla="*/ 1880507 w 2642507"/>
                <a:gd name="connsiteY3" fmla="*/ 81643 h 476250"/>
                <a:gd name="connsiteX4" fmla="*/ 2008414 w 2642507"/>
                <a:gd name="connsiteY4" fmla="*/ 54429 h 476250"/>
                <a:gd name="connsiteX5" fmla="*/ 2185307 w 2642507"/>
                <a:gd name="connsiteY5" fmla="*/ 16329 h 476250"/>
                <a:gd name="connsiteX6" fmla="*/ 2247900 w 2642507"/>
                <a:gd name="connsiteY6" fmla="*/ 2722 h 476250"/>
                <a:gd name="connsiteX7" fmla="*/ 2280557 w 2642507"/>
                <a:gd name="connsiteY7" fmla="*/ 0 h 476250"/>
                <a:gd name="connsiteX8" fmla="*/ 2332264 w 2642507"/>
                <a:gd name="connsiteY8" fmla="*/ 10886 h 476250"/>
                <a:gd name="connsiteX9" fmla="*/ 2457450 w 2642507"/>
                <a:gd name="connsiteY9" fmla="*/ 57150 h 476250"/>
                <a:gd name="connsiteX10" fmla="*/ 2533650 w 2642507"/>
                <a:gd name="connsiteY10" fmla="*/ 100693 h 476250"/>
                <a:gd name="connsiteX11" fmla="*/ 2593521 w 2642507"/>
                <a:gd name="connsiteY11" fmla="*/ 136072 h 476250"/>
                <a:gd name="connsiteX12" fmla="*/ 2626178 w 2642507"/>
                <a:gd name="connsiteY12" fmla="*/ 163286 h 476250"/>
                <a:gd name="connsiteX13" fmla="*/ 2637064 w 2642507"/>
                <a:gd name="connsiteY13" fmla="*/ 176893 h 476250"/>
                <a:gd name="connsiteX14" fmla="*/ 2642507 w 2642507"/>
                <a:gd name="connsiteY14" fmla="*/ 201386 h 476250"/>
                <a:gd name="connsiteX15" fmla="*/ 2634343 w 2642507"/>
                <a:gd name="connsiteY15" fmla="*/ 220436 h 476250"/>
                <a:gd name="connsiteX16" fmla="*/ 2607128 w 2642507"/>
                <a:gd name="connsiteY16" fmla="*/ 244929 h 476250"/>
                <a:gd name="connsiteX17" fmla="*/ 2558143 w 2642507"/>
                <a:gd name="connsiteY17" fmla="*/ 266700 h 476250"/>
                <a:gd name="connsiteX18" fmla="*/ 2514600 w 2642507"/>
                <a:gd name="connsiteY18" fmla="*/ 274865 h 476250"/>
                <a:gd name="connsiteX19" fmla="*/ 2473778 w 2642507"/>
                <a:gd name="connsiteY19" fmla="*/ 280308 h 476250"/>
                <a:gd name="connsiteX20" fmla="*/ 2427514 w 2642507"/>
                <a:gd name="connsiteY20" fmla="*/ 280308 h 476250"/>
                <a:gd name="connsiteX21" fmla="*/ 2392136 w 2642507"/>
                <a:gd name="connsiteY21" fmla="*/ 272143 h 476250"/>
                <a:gd name="connsiteX22" fmla="*/ 2321378 w 2642507"/>
                <a:gd name="connsiteY22" fmla="*/ 263979 h 476250"/>
                <a:gd name="connsiteX23" fmla="*/ 2209800 w 2642507"/>
                <a:gd name="connsiteY23" fmla="*/ 263979 h 476250"/>
                <a:gd name="connsiteX24" fmla="*/ 1796143 w 2642507"/>
                <a:gd name="connsiteY24" fmla="*/ 283029 h 476250"/>
                <a:gd name="connsiteX25" fmla="*/ 1445078 w 2642507"/>
                <a:gd name="connsiteY25" fmla="*/ 304800 h 476250"/>
                <a:gd name="connsiteX26" fmla="*/ 1213757 w 2642507"/>
                <a:gd name="connsiteY26" fmla="*/ 326572 h 476250"/>
                <a:gd name="connsiteX27" fmla="*/ 971550 w 2642507"/>
                <a:gd name="connsiteY27" fmla="*/ 359229 h 476250"/>
                <a:gd name="connsiteX28" fmla="*/ 650421 w 2642507"/>
                <a:gd name="connsiteY28" fmla="*/ 405493 h 476250"/>
                <a:gd name="connsiteX29" fmla="*/ 361950 w 2642507"/>
                <a:gd name="connsiteY29" fmla="*/ 462643 h 476250"/>
                <a:gd name="connsiteX30" fmla="*/ 310243 w 2642507"/>
                <a:gd name="connsiteY30" fmla="*/ 473529 h 476250"/>
                <a:gd name="connsiteX31" fmla="*/ 288471 w 2642507"/>
                <a:gd name="connsiteY31" fmla="*/ 476250 h 476250"/>
                <a:gd name="connsiteX32" fmla="*/ 244928 w 2642507"/>
                <a:gd name="connsiteY32" fmla="*/ 459922 h 476250"/>
                <a:gd name="connsiteX33" fmla="*/ 201386 w 2642507"/>
                <a:gd name="connsiteY33" fmla="*/ 435429 h 476250"/>
                <a:gd name="connsiteX34" fmla="*/ 152400 w 2642507"/>
                <a:gd name="connsiteY34" fmla="*/ 397329 h 476250"/>
                <a:gd name="connsiteX35" fmla="*/ 100693 w 2642507"/>
                <a:gd name="connsiteY35" fmla="*/ 337458 h 476250"/>
                <a:gd name="connsiteX36" fmla="*/ 40821 w 2642507"/>
                <a:gd name="connsiteY36" fmla="*/ 272143 h 476250"/>
                <a:gd name="connsiteX37" fmla="*/ 5443 w 2642507"/>
                <a:gd name="connsiteY37" fmla="*/ 214993 h 476250"/>
                <a:gd name="connsiteX38" fmla="*/ 0 w 2642507"/>
                <a:gd name="connsiteY38" fmla="*/ 193222 h 476250"/>
                <a:gd name="connsiteX39" fmla="*/ 5443 w 2642507"/>
                <a:gd name="connsiteY39" fmla="*/ 171450 h 476250"/>
                <a:gd name="connsiteX40" fmla="*/ 24493 w 2642507"/>
                <a:gd name="connsiteY40" fmla="*/ 171450 h 476250"/>
                <a:gd name="connsiteX41" fmla="*/ 65314 w 2642507"/>
                <a:gd name="connsiteY41" fmla="*/ 193222 h 476250"/>
                <a:gd name="connsiteX42" fmla="*/ 130628 w 2642507"/>
                <a:gd name="connsiteY42" fmla="*/ 220436 h 476250"/>
                <a:gd name="connsiteX43" fmla="*/ 220436 w 2642507"/>
                <a:gd name="connsiteY43" fmla="*/ 244929 h 476250"/>
                <a:gd name="connsiteX44" fmla="*/ 310243 w 2642507"/>
                <a:gd name="connsiteY44" fmla="*/ 250372 h 476250"/>
                <a:gd name="connsiteX45" fmla="*/ 405493 w 2642507"/>
                <a:gd name="connsiteY45" fmla="*/ 244929 h 476250"/>
                <a:gd name="connsiteX46" fmla="*/ 751114 w 2642507"/>
                <a:gd name="connsiteY46" fmla="*/ 206829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42507" h="476250">
                  <a:moveTo>
                    <a:pt x="751114" y="206829"/>
                  </a:moveTo>
                  <a:lnTo>
                    <a:pt x="1219200" y="149679"/>
                  </a:lnTo>
                  <a:lnTo>
                    <a:pt x="1583871" y="111579"/>
                  </a:lnTo>
                  <a:lnTo>
                    <a:pt x="1880507" y="81643"/>
                  </a:lnTo>
                  <a:lnTo>
                    <a:pt x="2008414" y="54429"/>
                  </a:lnTo>
                  <a:lnTo>
                    <a:pt x="2185307" y="16329"/>
                  </a:lnTo>
                  <a:lnTo>
                    <a:pt x="2247900" y="2722"/>
                  </a:lnTo>
                  <a:lnTo>
                    <a:pt x="2280557" y="0"/>
                  </a:lnTo>
                  <a:lnTo>
                    <a:pt x="2332264" y="10886"/>
                  </a:lnTo>
                  <a:lnTo>
                    <a:pt x="2457450" y="57150"/>
                  </a:lnTo>
                  <a:lnTo>
                    <a:pt x="2533650" y="100693"/>
                  </a:lnTo>
                  <a:lnTo>
                    <a:pt x="2593521" y="136072"/>
                  </a:lnTo>
                  <a:lnTo>
                    <a:pt x="2626178" y="163286"/>
                  </a:lnTo>
                  <a:lnTo>
                    <a:pt x="2637064" y="176893"/>
                  </a:lnTo>
                  <a:lnTo>
                    <a:pt x="2642507" y="201386"/>
                  </a:lnTo>
                  <a:lnTo>
                    <a:pt x="2634343" y="220436"/>
                  </a:lnTo>
                  <a:lnTo>
                    <a:pt x="2607128" y="244929"/>
                  </a:lnTo>
                  <a:lnTo>
                    <a:pt x="2558143" y="266700"/>
                  </a:lnTo>
                  <a:lnTo>
                    <a:pt x="2514600" y="274865"/>
                  </a:lnTo>
                  <a:lnTo>
                    <a:pt x="2473778" y="280308"/>
                  </a:lnTo>
                  <a:lnTo>
                    <a:pt x="2427514" y="280308"/>
                  </a:lnTo>
                  <a:lnTo>
                    <a:pt x="2392136" y="272143"/>
                  </a:lnTo>
                  <a:lnTo>
                    <a:pt x="2321378" y="263979"/>
                  </a:lnTo>
                  <a:lnTo>
                    <a:pt x="2209800" y="263979"/>
                  </a:lnTo>
                  <a:lnTo>
                    <a:pt x="1796143" y="283029"/>
                  </a:lnTo>
                  <a:lnTo>
                    <a:pt x="1445078" y="304800"/>
                  </a:lnTo>
                  <a:lnTo>
                    <a:pt x="1213757" y="326572"/>
                  </a:lnTo>
                  <a:lnTo>
                    <a:pt x="971550" y="359229"/>
                  </a:lnTo>
                  <a:lnTo>
                    <a:pt x="650421" y="405493"/>
                  </a:lnTo>
                  <a:lnTo>
                    <a:pt x="361950" y="462643"/>
                  </a:lnTo>
                  <a:lnTo>
                    <a:pt x="310243" y="473529"/>
                  </a:lnTo>
                  <a:lnTo>
                    <a:pt x="288471" y="476250"/>
                  </a:lnTo>
                  <a:lnTo>
                    <a:pt x="244928" y="459922"/>
                  </a:lnTo>
                  <a:lnTo>
                    <a:pt x="201386" y="435429"/>
                  </a:lnTo>
                  <a:lnTo>
                    <a:pt x="152400" y="397329"/>
                  </a:lnTo>
                  <a:lnTo>
                    <a:pt x="100693" y="337458"/>
                  </a:lnTo>
                  <a:lnTo>
                    <a:pt x="40821" y="272143"/>
                  </a:lnTo>
                  <a:lnTo>
                    <a:pt x="5443" y="214993"/>
                  </a:lnTo>
                  <a:lnTo>
                    <a:pt x="0" y="193222"/>
                  </a:lnTo>
                  <a:lnTo>
                    <a:pt x="5443" y="171450"/>
                  </a:lnTo>
                  <a:lnTo>
                    <a:pt x="24493" y="171450"/>
                  </a:lnTo>
                  <a:lnTo>
                    <a:pt x="65314" y="193222"/>
                  </a:lnTo>
                  <a:lnTo>
                    <a:pt x="130628" y="220436"/>
                  </a:lnTo>
                  <a:lnTo>
                    <a:pt x="220436" y="244929"/>
                  </a:lnTo>
                  <a:lnTo>
                    <a:pt x="310243" y="250372"/>
                  </a:lnTo>
                  <a:lnTo>
                    <a:pt x="405493" y="244929"/>
                  </a:lnTo>
                  <a:lnTo>
                    <a:pt x="751114" y="2068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07">
              <a:extLst>
                <a:ext uri="{FF2B5EF4-FFF2-40B4-BE49-F238E27FC236}">
                  <a16:creationId xmlns:a16="http://schemas.microsoft.com/office/drawing/2014/main" id="{D33DBE5D-D770-45A3-BCD8-35757A1EB68C}"/>
                </a:ext>
              </a:extLst>
            </p:cNvPr>
            <p:cNvSpPr/>
            <p:nvPr/>
          </p:nvSpPr>
          <p:spPr>
            <a:xfrm>
              <a:off x="6340476" y="5299076"/>
              <a:ext cx="1331913" cy="811213"/>
            </a:xfrm>
            <a:custGeom>
              <a:avLst/>
              <a:gdLst>
                <a:gd name="connsiteX0" fmla="*/ 258535 w 1330778"/>
                <a:gd name="connsiteY0" fmla="*/ 48986 h 810986"/>
                <a:gd name="connsiteX1" fmla="*/ 563335 w 1330778"/>
                <a:gd name="connsiteY1" fmla="*/ 114300 h 810986"/>
                <a:gd name="connsiteX2" fmla="*/ 783771 w 1330778"/>
                <a:gd name="connsiteY2" fmla="*/ 168729 h 810986"/>
                <a:gd name="connsiteX3" fmla="*/ 957942 w 1330778"/>
                <a:gd name="connsiteY3" fmla="*/ 225879 h 810986"/>
                <a:gd name="connsiteX4" fmla="*/ 1009650 w 1330778"/>
                <a:gd name="connsiteY4" fmla="*/ 247650 h 810986"/>
                <a:gd name="connsiteX5" fmla="*/ 1064078 w 1330778"/>
                <a:gd name="connsiteY5" fmla="*/ 280308 h 810986"/>
                <a:gd name="connsiteX6" fmla="*/ 1113064 w 1330778"/>
                <a:gd name="connsiteY6" fmla="*/ 318408 h 810986"/>
                <a:gd name="connsiteX7" fmla="*/ 1156607 w 1330778"/>
                <a:gd name="connsiteY7" fmla="*/ 359229 h 810986"/>
                <a:gd name="connsiteX8" fmla="*/ 1197428 w 1330778"/>
                <a:gd name="connsiteY8" fmla="*/ 410936 h 810986"/>
                <a:gd name="connsiteX9" fmla="*/ 1238250 w 1330778"/>
                <a:gd name="connsiteY9" fmla="*/ 473529 h 810986"/>
                <a:gd name="connsiteX10" fmla="*/ 1281792 w 1330778"/>
                <a:gd name="connsiteY10" fmla="*/ 549729 h 810986"/>
                <a:gd name="connsiteX11" fmla="*/ 1317171 w 1330778"/>
                <a:gd name="connsiteY11" fmla="*/ 615043 h 810986"/>
                <a:gd name="connsiteX12" fmla="*/ 1330778 w 1330778"/>
                <a:gd name="connsiteY12" fmla="*/ 666750 h 810986"/>
                <a:gd name="connsiteX13" fmla="*/ 1328057 w 1330778"/>
                <a:gd name="connsiteY13" fmla="*/ 702129 h 810986"/>
                <a:gd name="connsiteX14" fmla="*/ 1306285 w 1330778"/>
                <a:gd name="connsiteY14" fmla="*/ 753836 h 810986"/>
                <a:gd name="connsiteX15" fmla="*/ 1268185 w 1330778"/>
                <a:gd name="connsiteY15" fmla="*/ 791936 h 810986"/>
                <a:gd name="connsiteX16" fmla="*/ 1238250 w 1330778"/>
                <a:gd name="connsiteY16" fmla="*/ 810986 h 810986"/>
                <a:gd name="connsiteX17" fmla="*/ 1197428 w 1330778"/>
                <a:gd name="connsiteY17" fmla="*/ 802822 h 810986"/>
                <a:gd name="connsiteX18" fmla="*/ 1148442 w 1330778"/>
                <a:gd name="connsiteY18" fmla="*/ 775608 h 810986"/>
                <a:gd name="connsiteX19" fmla="*/ 1069521 w 1330778"/>
                <a:gd name="connsiteY19" fmla="*/ 704850 h 810986"/>
                <a:gd name="connsiteX20" fmla="*/ 917121 w 1330778"/>
                <a:gd name="connsiteY20" fmla="*/ 579665 h 810986"/>
                <a:gd name="connsiteX21" fmla="*/ 734785 w 1330778"/>
                <a:gd name="connsiteY21" fmla="*/ 451758 h 810986"/>
                <a:gd name="connsiteX22" fmla="*/ 547007 w 1330778"/>
                <a:gd name="connsiteY22" fmla="*/ 334736 h 810986"/>
                <a:gd name="connsiteX23" fmla="*/ 370114 w 1330778"/>
                <a:gd name="connsiteY23" fmla="*/ 228600 h 810986"/>
                <a:gd name="connsiteX24" fmla="*/ 136071 w 1330778"/>
                <a:gd name="connsiteY24" fmla="*/ 111579 h 810986"/>
                <a:gd name="connsiteX25" fmla="*/ 35378 w 1330778"/>
                <a:gd name="connsiteY25" fmla="*/ 62593 h 810986"/>
                <a:gd name="connsiteX26" fmla="*/ 13607 w 1330778"/>
                <a:gd name="connsiteY26" fmla="*/ 51708 h 810986"/>
                <a:gd name="connsiteX27" fmla="*/ 0 w 1330778"/>
                <a:gd name="connsiteY27" fmla="*/ 24493 h 810986"/>
                <a:gd name="connsiteX28" fmla="*/ 10885 w 1330778"/>
                <a:gd name="connsiteY28" fmla="*/ 0 h 810986"/>
                <a:gd name="connsiteX29" fmla="*/ 57150 w 1330778"/>
                <a:gd name="connsiteY29" fmla="*/ 5443 h 810986"/>
                <a:gd name="connsiteX30" fmla="*/ 258535 w 1330778"/>
                <a:gd name="connsiteY30" fmla="*/ 48986 h 81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30778" h="810986">
                  <a:moveTo>
                    <a:pt x="258535" y="48986"/>
                  </a:moveTo>
                  <a:lnTo>
                    <a:pt x="563335" y="114300"/>
                  </a:lnTo>
                  <a:lnTo>
                    <a:pt x="783771" y="168729"/>
                  </a:lnTo>
                  <a:lnTo>
                    <a:pt x="957942" y="225879"/>
                  </a:lnTo>
                  <a:lnTo>
                    <a:pt x="1009650" y="247650"/>
                  </a:lnTo>
                  <a:lnTo>
                    <a:pt x="1064078" y="280308"/>
                  </a:lnTo>
                  <a:lnTo>
                    <a:pt x="1113064" y="318408"/>
                  </a:lnTo>
                  <a:lnTo>
                    <a:pt x="1156607" y="359229"/>
                  </a:lnTo>
                  <a:lnTo>
                    <a:pt x="1197428" y="410936"/>
                  </a:lnTo>
                  <a:lnTo>
                    <a:pt x="1238250" y="473529"/>
                  </a:lnTo>
                  <a:lnTo>
                    <a:pt x="1281792" y="549729"/>
                  </a:lnTo>
                  <a:lnTo>
                    <a:pt x="1317171" y="615043"/>
                  </a:lnTo>
                  <a:lnTo>
                    <a:pt x="1330778" y="666750"/>
                  </a:lnTo>
                  <a:lnTo>
                    <a:pt x="1328057" y="702129"/>
                  </a:lnTo>
                  <a:lnTo>
                    <a:pt x="1306285" y="753836"/>
                  </a:lnTo>
                  <a:lnTo>
                    <a:pt x="1268185" y="791936"/>
                  </a:lnTo>
                  <a:lnTo>
                    <a:pt x="1238250" y="810986"/>
                  </a:lnTo>
                  <a:lnTo>
                    <a:pt x="1197428" y="802822"/>
                  </a:lnTo>
                  <a:lnTo>
                    <a:pt x="1148442" y="775608"/>
                  </a:lnTo>
                  <a:lnTo>
                    <a:pt x="1069521" y="704850"/>
                  </a:lnTo>
                  <a:lnTo>
                    <a:pt x="917121" y="579665"/>
                  </a:lnTo>
                  <a:lnTo>
                    <a:pt x="734785" y="451758"/>
                  </a:lnTo>
                  <a:lnTo>
                    <a:pt x="547007" y="334736"/>
                  </a:lnTo>
                  <a:lnTo>
                    <a:pt x="370114" y="228600"/>
                  </a:lnTo>
                  <a:lnTo>
                    <a:pt x="136071" y="111579"/>
                  </a:lnTo>
                  <a:lnTo>
                    <a:pt x="35378" y="62593"/>
                  </a:lnTo>
                  <a:lnTo>
                    <a:pt x="13607" y="51708"/>
                  </a:lnTo>
                  <a:lnTo>
                    <a:pt x="0" y="24493"/>
                  </a:lnTo>
                  <a:lnTo>
                    <a:pt x="10885" y="0"/>
                  </a:lnTo>
                  <a:lnTo>
                    <a:pt x="57150" y="5443"/>
                  </a:lnTo>
                  <a:lnTo>
                    <a:pt x="258535" y="489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0">
              <a:extLst>
                <a:ext uri="{FF2B5EF4-FFF2-40B4-BE49-F238E27FC236}">
                  <a16:creationId xmlns:a16="http://schemas.microsoft.com/office/drawing/2014/main" id="{64C7EB02-0D97-4FB3-826D-5B8BB75486FB}"/>
                </a:ext>
              </a:extLst>
            </p:cNvPr>
            <p:cNvSpPr/>
            <p:nvPr/>
          </p:nvSpPr>
          <p:spPr>
            <a:xfrm rot="16200000">
              <a:off x="4074320" y="4190208"/>
              <a:ext cx="1984375" cy="376237"/>
            </a:xfrm>
            <a:custGeom>
              <a:avLst/>
              <a:gdLst>
                <a:gd name="connsiteX0" fmla="*/ 957262 w 1983581"/>
                <a:gd name="connsiteY0" fmla="*/ 140494 h 376238"/>
                <a:gd name="connsiteX1" fmla="*/ 1716881 w 1983581"/>
                <a:gd name="connsiteY1" fmla="*/ 142875 h 376238"/>
                <a:gd name="connsiteX2" fmla="*/ 1778794 w 1983581"/>
                <a:gd name="connsiteY2" fmla="*/ 135732 h 376238"/>
                <a:gd name="connsiteX3" fmla="*/ 1814512 w 1983581"/>
                <a:gd name="connsiteY3" fmla="*/ 119063 h 376238"/>
                <a:gd name="connsiteX4" fmla="*/ 1869281 w 1983581"/>
                <a:gd name="connsiteY4" fmla="*/ 71438 h 376238"/>
                <a:gd name="connsiteX5" fmla="*/ 1902619 w 1983581"/>
                <a:gd name="connsiteY5" fmla="*/ 28575 h 376238"/>
                <a:gd name="connsiteX6" fmla="*/ 1919287 w 1983581"/>
                <a:gd name="connsiteY6" fmla="*/ 11907 h 376238"/>
                <a:gd name="connsiteX7" fmla="*/ 1938337 w 1983581"/>
                <a:gd name="connsiteY7" fmla="*/ 0 h 376238"/>
                <a:gd name="connsiteX8" fmla="*/ 1957387 w 1983581"/>
                <a:gd name="connsiteY8" fmla="*/ 0 h 376238"/>
                <a:gd name="connsiteX9" fmla="*/ 1971675 w 1983581"/>
                <a:gd name="connsiteY9" fmla="*/ 9525 h 376238"/>
                <a:gd name="connsiteX10" fmla="*/ 1981200 w 1983581"/>
                <a:gd name="connsiteY10" fmla="*/ 30957 h 376238"/>
                <a:gd name="connsiteX11" fmla="*/ 1983581 w 1983581"/>
                <a:gd name="connsiteY11" fmla="*/ 54769 h 376238"/>
                <a:gd name="connsiteX12" fmla="*/ 1947862 w 1983581"/>
                <a:gd name="connsiteY12" fmla="*/ 164307 h 376238"/>
                <a:gd name="connsiteX13" fmla="*/ 1900237 w 1983581"/>
                <a:gd name="connsiteY13" fmla="*/ 376238 h 376238"/>
                <a:gd name="connsiteX14" fmla="*/ 1688306 w 1983581"/>
                <a:gd name="connsiteY14" fmla="*/ 366713 h 376238"/>
                <a:gd name="connsiteX15" fmla="*/ 1207294 w 1983581"/>
                <a:gd name="connsiteY15" fmla="*/ 361950 h 376238"/>
                <a:gd name="connsiteX16" fmla="*/ 695325 w 1983581"/>
                <a:gd name="connsiteY16" fmla="*/ 364332 h 376238"/>
                <a:gd name="connsiteX17" fmla="*/ 166687 w 1983581"/>
                <a:gd name="connsiteY17" fmla="*/ 361950 h 376238"/>
                <a:gd name="connsiteX18" fmla="*/ 19050 w 1983581"/>
                <a:gd name="connsiteY18" fmla="*/ 364332 h 376238"/>
                <a:gd name="connsiteX19" fmla="*/ 9525 w 1983581"/>
                <a:gd name="connsiteY19" fmla="*/ 330994 h 376238"/>
                <a:gd name="connsiteX20" fmla="*/ 0 w 1983581"/>
                <a:gd name="connsiteY20" fmla="*/ 295275 h 376238"/>
                <a:gd name="connsiteX21" fmla="*/ 16669 w 1983581"/>
                <a:gd name="connsiteY21" fmla="*/ 257175 h 376238"/>
                <a:gd name="connsiteX22" fmla="*/ 50006 w 1983581"/>
                <a:gd name="connsiteY22" fmla="*/ 204788 h 376238"/>
                <a:gd name="connsiteX23" fmla="*/ 90487 w 1983581"/>
                <a:gd name="connsiteY23" fmla="*/ 169069 h 376238"/>
                <a:gd name="connsiteX24" fmla="*/ 145256 w 1983581"/>
                <a:gd name="connsiteY24" fmla="*/ 135732 h 376238"/>
                <a:gd name="connsiteX25" fmla="*/ 219075 w 1983581"/>
                <a:gd name="connsiteY25" fmla="*/ 111919 h 376238"/>
                <a:gd name="connsiteX26" fmla="*/ 283369 w 1983581"/>
                <a:gd name="connsiteY26" fmla="*/ 97632 h 376238"/>
                <a:gd name="connsiteX27" fmla="*/ 340519 w 1983581"/>
                <a:gd name="connsiteY27" fmla="*/ 97632 h 376238"/>
                <a:gd name="connsiteX28" fmla="*/ 385762 w 1983581"/>
                <a:gd name="connsiteY28" fmla="*/ 97632 h 376238"/>
                <a:gd name="connsiteX29" fmla="*/ 419100 w 1983581"/>
                <a:gd name="connsiteY29" fmla="*/ 107157 h 376238"/>
                <a:gd name="connsiteX30" fmla="*/ 459581 w 1983581"/>
                <a:gd name="connsiteY30" fmla="*/ 123825 h 376238"/>
                <a:gd name="connsiteX31" fmla="*/ 521494 w 1983581"/>
                <a:gd name="connsiteY31" fmla="*/ 138113 h 376238"/>
                <a:gd name="connsiteX32" fmla="*/ 685800 w 1983581"/>
                <a:gd name="connsiteY32" fmla="*/ 142875 h 376238"/>
                <a:gd name="connsiteX33" fmla="*/ 957262 w 1983581"/>
                <a:gd name="connsiteY33" fmla="*/ 140494 h 37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83581" h="376238">
                  <a:moveTo>
                    <a:pt x="957262" y="140494"/>
                  </a:moveTo>
                  <a:lnTo>
                    <a:pt x="1716881" y="142875"/>
                  </a:lnTo>
                  <a:lnTo>
                    <a:pt x="1778794" y="135732"/>
                  </a:lnTo>
                  <a:lnTo>
                    <a:pt x="1814512" y="119063"/>
                  </a:lnTo>
                  <a:lnTo>
                    <a:pt x="1869281" y="71438"/>
                  </a:lnTo>
                  <a:lnTo>
                    <a:pt x="1902619" y="28575"/>
                  </a:lnTo>
                  <a:lnTo>
                    <a:pt x="1919287" y="11907"/>
                  </a:lnTo>
                  <a:lnTo>
                    <a:pt x="1938337" y="0"/>
                  </a:lnTo>
                  <a:lnTo>
                    <a:pt x="1957387" y="0"/>
                  </a:lnTo>
                  <a:lnTo>
                    <a:pt x="1971675" y="9525"/>
                  </a:lnTo>
                  <a:lnTo>
                    <a:pt x="1981200" y="30957"/>
                  </a:lnTo>
                  <a:lnTo>
                    <a:pt x="1983581" y="54769"/>
                  </a:lnTo>
                  <a:lnTo>
                    <a:pt x="1947862" y="164307"/>
                  </a:lnTo>
                  <a:lnTo>
                    <a:pt x="1900237" y="376238"/>
                  </a:lnTo>
                  <a:lnTo>
                    <a:pt x="1688306" y="366713"/>
                  </a:lnTo>
                  <a:lnTo>
                    <a:pt x="1207294" y="361950"/>
                  </a:lnTo>
                  <a:lnTo>
                    <a:pt x="695325" y="364332"/>
                  </a:lnTo>
                  <a:lnTo>
                    <a:pt x="166687" y="361950"/>
                  </a:lnTo>
                  <a:lnTo>
                    <a:pt x="19050" y="364332"/>
                  </a:lnTo>
                  <a:lnTo>
                    <a:pt x="9525" y="330994"/>
                  </a:lnTo>
                  <a:lnTo>
                    <a:pt x="0" y="295275"/>
                  </a:lnTo>
                  <a:lnTo>
                    <a:pt x="16669" y="257175"/>
                  </a:lnTo>
                  <a:lnTo>
                    <a:pt x="50006" y="204788"/>
                  </a:lnTo>
                  <a:lnTo>
                    <a:pt x="90487" y="169069"/>
                  </a:lnTo>
                  <a:lnTo>
                    <a:pt x="145256" y="135732"/>
                  </a:lnTo>
                  <a:lnTo>
                    <a:pt x="219075" y="111919"/>
                  </a:lnTo>
                  <a:lnTo>
                    <a:pt x="283369" y="97632"/>
                  </a:lnTo>
                  <a:lnTo>
                    <a:pt x="340519" y="97632"/>
                  </a:lnTo>
                  <a:lnTo>
                    <a:pt x="385762" y="97632"/>
                  </a:lnTo>
                  <a:lnTo>
                    <a:pt x="419100" y="107157"/>
                  </a:lnTo>
                  <a:lnTo>
                    <a:pt x="459581" y="123825"/>
                  </a:lnTo>
                  <a:lnTo>
                    <a:pt x="521494" y="138113"/>
                  </a:lnTo>
                  <a:lnTo>
                    <a:pt x="685800" y="142875"/>
                  </a:lnTo>
                  <a:lnTo>
                    <a:pt x="957262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09">
              <a:extLst>
                <a:ext uri="{FF2B5EF4-FFF2-40B4-BE49-F238E27FC236}">
                  <a16:creationId xmlns:a16="http://schemas.microsoft.com/office/drawing/2014/main" id="{B8FB69C5-4DA9-4253-BFEA-A4CA78494855}"/>
                </a:ext>
              </a:extLst>
            </p:cNvPr>
            <p:cNvSpPr/>
            <p:nvPr/>
          </p:nvSpPr>
          <p:spPr>
            <a:xfrm rot="16200000">
              <a:off x="5076826" y="1849439"/>
              <a:ext cx="1565275" cy="485775"/>
            </a:xfrm>
            <a:custGeom>
              <a:avLst/>
              <a:gdLst>
                <a:gd name="connsiteX0" fmla="*/ 692944 w 1564481"/>
                <a:gd name="connsiteY0" fmla="*/ 207169 h 485775"/>
                <a:gd name="connsiteX1" fmla="*/ 1128712 w 1564481"/>
                <a:gd name="connsiteY1" fmla="*/ 204787 h 485775"/>
                <a:gd name="connsiteX2" fmla="*/ 1252537 w 1564481"/>
                <a:gd name="connsiteY2" fmla="*/ 197644 h 485775"/>
                <a:gd name="connsiteX3" fmla="*/ 1307306 w 1564481"/>
                <a:gd name="connsiteY3" fmla="*/ 178594 h 485775"/>
                <a:gd name="connsiteX4" fmla="*/ 1385887 w 1564481"/>
                <a:gd name="connsiteY4" fmla="*/ 126206 h 485775"/>
                <a:gd name="connsiteX5" fmla="*/ 1464469 w 1564481"/>
                <a:gd name="connsiteY5" fmla="*/ 61912 h 485775"/>
                <a:gd name="connsiteX6" fmla="*/ 1514475 w 1564481"/>
                <a:gd name="connsiteY6" fmla="*/ 14287 h 485775"/>
                <a:gd name="connsiteX7" fmla="*/ 1535906 w 1564481"/>
                <a:gd name="connsiteY7" fmla="*/ 0 h 485775"/>
                <a:gd name="connsiteX8" fmla="*/ 1554956 w 1564481"/>
                <a:gd name="connsiteY8" fmla="*/ 2381 h 485775"/>
                <a:gd name="connsiteX9" fmla="*/ 1564481 w 1564481"/>
                <a:gd name="connsiteY9" fmla="*/ 28575 h 485775"/>
                <a:gd name="connsiteX10" fmla="*/ 1564481 w 1564481"/>
                <a:gd name="connsiteY10" fmla="*/ 64294 h 485775"/>
                <a:gd name="connsiteX11" fmla="*/ 1559719 w 1564481"/>
                <a:gd name="connsiteY11" fmla="*/ 176212 h 485775"/>
                <a:gd name="connsiteX12" fmla="*/ 1538287 w 1564481"/>
                <a:gd name="connsiteY12" fmla="*/ 247650 h 485775"/>
                <a:gd name="connsiteX13" fmla="*/ 1509712 w 1564481"/>
                <a:gd name="connsiteY13" fmla="*/ 335756 h 485775"/>
                <a:gd name="connsiteX14" fmla="*/ 1457325 w 1564481"/>
                <a:gd name="connsiteY14" fmla="*/ 423862 h 485775"/>
                <a:gd name="connsiteX15" fmla="*/ 1428750 w 1564481"/>
                <a:gd name="connsiteY15" fmla="*/ 457200 h 485775"/>
                <a:gd name="connsiteX16" fmla="*/ 1404937 w 1564481"/>
                <a:gd name="connsiteY16" fmla="*/ 476250 h 485775"/>
                <a:gd name="connsiteX17" fmla="*/ 1378744 w 1564481"/>
                <a:gd name="connsiteY17" fmla="*/ 483394 h 485775"/>
                <a:gd name="connsiteX18" fmla="*/ 1340644 w 1564481"/>
                <a:gd name="connsiteY18" fmla="*/ 485775 h 485775"/>
                <a:gd name="connsiteX19" fmla="*/ 1302544 w 1564481"/>
                <a:gd name="connsiteY19" fmla="*/ 478631 h 485775"/>
                <a:gd name="connsiteX20" fmla="*/ 1226344 w 1564481"/>
                <a:gd name="connsiteY20" fmla="*/ 450056 h 485775"/>
                <a:gd name="connsiteX21" fmla="*/ 1097756 w 1564481"/>
                <a:gd name="connsiteY21" fmla="*/ 447675 h 485775"/>
                <a:gd name="connsiteX22" fmla="*/ 7144 w 1564481"/>
                <a:gd name="connsiteY22" fmla="*/ 450056 h 485775"/>
                <a:gd name="connsiteX23" fmla="*/ 0 w 1564481"/>
                <a:gd name="connsiteY23" fmla="*/ 204787 h 485775"/>
                <a:gd name="connsiteX24" fmla="*/ 692944 w 1564481"/>
                <a:gd name="connsiteY24" fmla="*/ 2071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64481" h="485775">
                  <a:moveTo>
                    <a:pt x="692944" y="207169"/>
                  </a:moveTo>
                  <a:lnTo>
                    <a:pt x="1128712" y="204787"/>
                  </a:lnTo>
                  <a:lnTo>
                    <a:pt x="1252537" y="197644"/>
                  </a:lnTo>
                  <a:lnTo>
                    <a:pt x="1307306" y="178594"/>
                  </a:lnTo>
                  <a:lnTo>
                    <a:pt x="1385887" y="126206"/>
                  </a:lnTo>
                  <a:lnTo>
                    <a:pt x="1464469" y="61912"/>
                  </a:lnTo>
                  <a:lnTo>
                    <a:pt x="1514475" y="14287"/>
                  </a:lnTo>
                  <a:lnTo>
                    <a:pt x="1535906" y="0"/>
                  </a:lnTo>
                  <a:lnTo>
                    <a:pt x="1554956" y="2381"/>
                  </a:lnTo>
                  <a:lnTo>
                    <a:pt x="1564481" y="28575"/>
                  </a:lnTo>
                  <a:lnTo>
                    <a:pt x="1564481" y="64294"/>
                  </a:lnTo>
                  <a:lnTo>
                    <a:pt x="1559719" y="176212"/>
                  </a:lnTo>
                  <a:lnTo>
                    <a:pt x="1538287" y="247650"/>
                  </a:lnTo>
                  <a:lnTo>
                    <a:pt x="1509712" y="335756"/>
                  </a:lnTo>
                  <a:lnTo>
                    <a:pt x="1457325" y="423862"/>
                  </a:lnTo>
                  <a:lnTo>
                    <a:pt x="1428750" y="457200"/>
                  </a:lnTo>
                  <a:lnTo>
                    <a:pt x="1404937" y="476250"/>
                  </a:lnTo>
                  <a:lnTo>
                    <a:pt x="1378744" y="483394"/>
                  </a:lnTo>
                  <a:lnTo>
                    <a:pt x="1340644" y="485775"/>
                  </a:lnTo>
                  <a:lnTo>
                    <a:pt x="1302544" y="478631"/>
                  </a:lnTo>
                  <a:lnTo>
                    <a:pt x="1226344" y="450056"/>
                  </a:lnTo>
                  <a:lnTo>
                    <a:pt x="1097756" y="447675"/>
                  </a:lnTo>
                  <a:lnTo>
                    <a:pt x="7144" y="450056"/>
                  </a:lnTo>
                  <a:lnTo>
                    <a:pt x="0" y="204787"/>
                  </a:lnTo>
                  <a:lnTo>
                    <a:pt x="692944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2">
              <a:extLst>
                <a:ext uri="{FF2B5EF4-FFF2-40B4-BE49-F238E27FC236}">
                  <a16:creationId xmlns:a16="http://schemas.microsoft.com/office/drawing/2014/main" id="{8BF7C84B-BA36-46FD-8D60-E8C21FF9C4B3}"/>
                </a:ext>
              </a:extLst>
            </p:cNvPr>
            <p:cNvSpPr/>
            <p:nvPr/>
          </p:nvSpPr>
          <p:spPr>
            <a:xfrm>
              <a:off x="4583113" y="2157414"/>
              <a:ext cx="2603500" cy="517525"/>
            </a:xfrm>
            <a:custGeom>
              <a:avLst/>
              <a:gdLst>
                <a:gd name="connsiteX0" fmla="*/ 721178 w 2604407"/>
                <a:gd name="connsiteY0" fmla="*/ 236764 h 517071"/>
                <a:gd name="connsiteX1" fmla="*/ 1298121 w 2604407"/>
                <a:gd name="connsiteY1" fmla="*/ 144236 h 517071"/>
                <a:gd name="connsiteX2" fmla="*/ 1562100 w 2604407"/>
                <a:gd name="connsiteY2" fmla="*/ 103414 h 517071"/>
                <a:gd name="connsiteX3" fmla="*/ 1956707 w 2604407"/>
                <a:gd name="connsiteY3" fmla="*/ 65314 h 517071"/>
                <a:gd name="connsiteX4" fmla="*/ 2041071 w 2604407"/>
                <a:gd name="connsiteY4" fmla="*/ 46264 h 517071"/>
                <a:gd name="connsiteX5" fmla="*/ 2128157 w 2604407"/>
                <a:gd name="connsiteY5" fmla="*/ 19050 h 517071"/>
                <a:gd name="connsiteX6" fmla="*/ 2174421 w 2604407"/>
                <a:gd name="connsiteY6" fmla="*/ 0 h 517071"/>
                <a:gd name="connsiteX7" fmla="*/ 2204357 w 2604407"/>
                <a:gd name="connsiteY7" fmla="*/ 0 h 517071"/>
                <a:gd name="connsiteX8" fmla="*/ 2253343 w 2604407"/>
                <a:gd name="connsiteY8" fmla="*/ 2721 h 517071"/>
                <a:gd name="connsiteX9" fmla="*/ 2351314 w 2604407"/>
                <a:gd name="connsiteY9" fmla="*/ 29936 h 517071"/>
                <a:gd name="connsiteX10" fmla="*/ 2427514 w 2604407"/>
                <a:gd name="connsiteY10" fmla="*/ 57150 h 517071"/>
                <a:gd name="connsiteX11" fmla="*/ 2511878 w 2604407"/>
                <a:gd name="connsiteY11" fmla="*/ 95250 h 517071"/>
                <a:gd name="connsiteX12" fmla="*/ 2566307 w 2604407"/>
                <a:gd name="connsiteY12" fmla="*/ 127907 h 517071"/>
                <a:gd name="connsiteX13" fmla="*/ 2596243 w 2604407"/>
                <a:gd name="connsiteY13" fmla="*/ 149678 h 517071"/>
                <a:gd name="connsiteX14" fmla="*/ 2604407 w 2604407"/>
                <a:gd name="connsiteY14" fmla="*/ 174171 h 517071"/>
                <a:gd name="connsiteX15" fmla="*/ 2604407 w 2604407"/>
                <a:gd name="connsiteY15" fmla="*/ 190500 h 517071"/>
                <a:gd name="connsiteX16" fmla="*/ 2601685 w 2604407"/>
                <a:gd name="connsiteY16" fmla="*/ 209550 h 517071"/>
                <a:gd name="connsiteX17" fmla="*/ 2579914 w 2604407"/>
                <a:gd name="connsiteY17" fmla="*/ 236764 h 517071"/>
                <a:gd name="connsiteX18" fmla="*/ 2552700 w 2604407"/>
                <a:gd name="connsiteY18" fmla="*/ 250371 h 517071"/>
                <a:gd name="connsiteX19" fmla="*/ 2520043 w 2604407"/>
                <a:gd name="connsiteY19" fmla="*/ 255814 h 517071"/>
                <a:gd name="connsiteX20" fmla="*/ 2473778 w 2604407"/>
                <a:gd name="connsiteY20" fmla="*/ 255814 h 517071"/>
                <a:gd name="connsiteX21" fmla="*/ 2413907 w 2604407"/>
                <a:gd name="connsiteY21" fmla="*/ 250371 h 517071"/>
                <a:gd name="connsiteX22" fmla="*/ 2375807 w 2604407"/>
                <a:gd name="connsiteY22" fmla="*/ 244928 h 517071"/>
                <a:gd name="connsiteX23" fmla="*/ 2302328 w 2604407"/>
                <a:gd name="connsiteY23" fmla="*/ 234043 h 517071"/>
                <a:gd name="connsiteX24" fmla="*/ 2198914 w 2604407"/>
                <a:gd name="connsiteY24" fmla="*/ 231321 h 517071"/>
                <a:gd name="connsiteX25" fmla="*/ 1945821 w 2604407"/>
                <a:gd name="connsiteY25" fmla="*/ 250371 h 517071"/>
                <a:gd name="connsiteX26" fmla="*/ 1436914 w 2604407"/>
                <a:gd name="connsiteY26" fmla="*/ 296636 h 517071"/>
                <a:gd name="connsiteX27" fmla="*/ 1178378 w 2604407"/>
                <a:gd name="connsiteY27" fmla="*/ 321128 h 517071"/>
                <a:gd name="connsiteX28" fmla="*/ 911678 w 2604407"/>
                <a:gd name="connsiteY28" fmla="*/ 370114 h 517071"/>
                <a:gd name="connsiteX29" fmla="*/ 721178 w 2604407"/>
                <a:gd name="connsiteY29" fmla="*/ 405493 h 517071"/>
                <a:gd name="connsiteX30" fmla="*/ 519793 w 2604407"/>
                <a:gd name="connsiteY30" fmla="*/ 451757 h 517071"/>
                <a:gd name="connsiteX31" fmla="*/ 394607 w 2604407"/>
                <a:gd name="connsiteY31" fmla="*/ 489857 h 517071"/>
                <a:gd name="connsiteX32" fmla="*/ 348343 w 2604407"/>
                <a:gd name="connsiteY32" fmla="*/ 508907 h 517071"/>
                <a:gd name="connsiteX33" fmla="*/ 321128 w 2604407"/>
                <a:gd name="connsiteY33" fmla="*/ 517071 h 517071"/>
                <a:gd name="connsiteX34" fmla="*/ 293914 w 2604407"/>
                <a:gd name="connsiteY34" fmla="*/ 517071 h 517071"/>
                <a:gd name="connsiteX35" fmla="*/ 253093 w 2604407"/>
                <a:gd name="connsiteY35" fmla="*/ 506186 h 517071"/>
                <a:gd name="connsiteX36" fmla="*/ 212271 w 2604407"/>
                <a:gd name="connsiteY36" fmla="*/ 484414 h 517071"/>
                <a:gd name="connsiteX37" fmla="*/ 160564 w 2604407"/>
                <a:gd name="connsiteY37" fmla="*/ 443593 h 517071"/>
                <a:gd name="connsiteX38" fmla="*/ 108857 w 2604407"/>
                <a:gd name="connsiteY38" fmla="*/ 386443 h 517071"/>
                <a:gd name="connsiteX39" fmla="*/ 59871 w 2604407"/>
                <a:gd name="connsiteY39" fmla="*/ 332014 h 517071"/>
                <a:gd name="connsiteX40" fmla="*/ 19050 w 2604407"/>
                <a:gd name="connsiteY40" fmla="*/ 280307 h 517071"/>
                <a:gd name="connsiteX41" fmla="*/ 0 w 2604407"/>
                <a:gd name="connsiteY41" fmla="*/ 242207 h 517071"/>
                <a:gd name="connsiteX42" fmla="*/ 0 w 2604407"/>
                <a:gd name="connsiteY42" fmla="*/ 212271 h 517071"/>
                <a:gd name="connsiteX43" fmla="*/ 13607 w 2604407"/>
                <a:gd name="connsiteY43" fmla="*/ 206828 h 517071"/>
                <a:gd name="connsiteX44" fmla="*/ 38100 w 2604407"/>
                <a:gd name="connsiteY44" fmla="*/ 214993 h 517071"/>
                <a:gd name="connsiteX45" fmla="*/ 100693 w 2604407"/>
                <a:gd name="connsiteY45" fmla="*/ 247650 h 517071"/>
                <a:gd name="connsiteX46" fmla="*/ 160564 w 2604407"/>
                <a:gd name="connsiteY46" fmla="*/ 272143 h 517071"/>
                <a:gd name="connsiteX47" fmla="*/ 209550 w 2604407"/>
                <a:gd name="connsiteY47" fmla="*/ 283028 h 517071"/>
                <a:gd name="connsiteX48" fmla="*/ 266700 w 2604407"/>
                <a:gd name="connsiteY48" fmla="*/ 291193 h 517071"/>
                <a:gd name="connsiteX49" fmla="*/ 337457 w 2604407"/>
                <a:gd name="connsiteY49" fmla="*/ 291193 h 517071"/>
                <a:gd name="connsiteX50" fmla="*/ 563335 w 2604407"/>
                <a:gd name="connsiteY50" fmla="*/ 263978 h 517071"/>
                <a:gd name="connsiteX51" fmla="*/ 721178 w 2604407"/>
                <a:gd name="connsiteY51" fmla="*/ 236764 h 51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4407" h="517071">
                  <a:moveTo>
                    <a:pt x="721178" y="236764"/>
                  </a:moveTo>
                  <a:lnTo>
                    <a:pt x="1298121" y="144236"/>
                  </a:lnTo>
                  <a:lnTo>
                    <a:pt x="1562100" y="103414"/>
                  </a:lnTo>
                  <a:lnTo>
                    <a:pt x="1956707" y="65314"/>
                  </a:lnTo>
                  <a:lnTo>
                    <a:pt x="2041071" y="46264"/>
                  </a:lnTo>
                  <a:lnTo>
                    <a:pt x="2128157" y="19050"/>
                  </a:lnTo>
                  <a:lnTo>
                    <a:pt x="2174421" y="0"/>
                  </a:lnTo>
                  <a:lnTo>
                    <a:pt x="2204357" y="0"/>
                  </a:lnTo>
                  <a:lnTo>
                    <a:pt x="2253343" y="2721"/>
                  </a:lnTo>
                  <a:lnTo>
                    <a:pt x="2351314" y="29936"/>
                  </a:lnTo>
                  <a:lnTo>
                    <a:pt x="2427514" y="57150"/>
                  </a:lnTo>
                  <a:lnTo>
                    <a:pt x="2511878" y="95250"/>
                  </a:lnTo>
                  <a:lnTo>
                    <a:pt x="2566307" y="127907"/>
                  </a:lnTo>
                  <a:lnTo>
                    <a:pt x="2596243" y="149678"/>
                  </a:lnTo>
                  <a:lnTo>
                    <a:pt x="2604407" y="174171"/>
                  </a:lnTo>
                  <a:lnTo>
                    <a:pt x="2604407" y="190500"/>
                  </a:lnTo>
                  <a:lnTo>
                    <a:pt x="2601685" y="209550"/>
                  </a:lnTo>
                  <a:lnTo>
                    <a:pt x="2579914" y="236764"/>
                  </a:lnTo>
                  <a:lnTo>
                    <a:pt x="2552700" y="250371"/>
                  </a:lnTo>
                  <a:lnTo>
                    <a:pt x="2520043" y="255814"/>
                  </a:lnTo>
                  <a:lnTo>
                    <a:pt x="2473778" y="255814"/>
                  </a:lnTo>
                  <a:lnTo>
                    <a:pt x="2413907" y="250371"/>
                  </a:lnTo>
                  <a:lnTo>
                    <a:pt x="2375807" y="244928"/>
                  </a:lnTo>
                  <a:lnTo>
                    <a:pt x="2302328" y="234043"/>
                  </a:lnTo>
                  <a:lnTo>
                    <a:pt x="2198914" y="231321"/>
                  </a:lnTo>
                  <a:lnTo>
                    <a:pt x="1945821" y="250371"/>
                  </a:lnTo>
                  <a:lnTo>
                    <a:pt x="1436914" y="296636"/>
                  </a:lnTo>
                  <a:lnTo>
                    <a:pt x="1178378" y="321128"/>
                  </a:lnTo>
                  <a:lnTo>
                    <a:pt x="911678" y="370114"/>
                  </a:lnTo>
                  <a:lnTo>
                    <a:pt x="721178" y="405493"/>
                  </a:lnTo>
                  <a:lnTo>
                    <a:pt x="519793" y="451757"/>
                  </a:lnTo>
                  <a:lnTo>
                    <a:pt x="394607" y="489857"/>
                  </a:lnTo>
                  <a:lnTo>
                    <a:pt x="348343" y="508907"/>
                  </a:lnTo>
                  <a:lnTo>
                    <a:pt x="321128" y="517071"/>
                  </a:lnTo>
                  <a:lnTo>
                    <a:pt x="293914" y="517071"/>
                  </a:lnTo>
                  <a:lnTo>
                    <a:pt x="253093" y="506186"/>
                  </a:lnTo>
                  <a:lnTo>
                    <a:pt x="212271" y="484414"/>
                  </a:lnTo>
                  <a:lnTo>
                    <a:pt x="160564" y="443593"/>
                  </a:lnTo>
                  <a:lnTo>
                    <a:pt x="108857" y="386443"/>
                  </a:lnTo>
                  <a:lnTo>
                    <a:pt x="59871" y="332014"/>
                  </a:lnTo>
                  <a:lnTo>
                    <a:pt x="19050" y="280307"/>
                  </a:lnTo>
                  <a:lnTo>
                    <a:pt x="0" y="242207"/>
                  </a:lnTo>
                  <a:lnTo>
                    <a:pt x="0" y="212271"/>
                  </a:lnTo>
                  <a:lnTo>
                    <a:pt x="13607" y="206828"/>
                  </a:lnTo>
                  <a:lnTo>
                    <a:pt x="38100" y="214993"/>
                  </a:lnTo>
                  <a:lnTo>
                    <a:pt x="100693" y="247650"/>
                  </a:lnTo>
                  <a:lnTo>
                    <a:pt x="160564" y="272143"/>
                  </a:lnTo>
                  <a:lnTo>
                    <a:pt x="209550" y="283028"/>
                  </a:lnTo>
                  <a:lnTo>
                    <a:pt x="266700" y="291193"/>
                  </a:lnTo>
                  <a:lnTo>
                    <a:pt x="337457" y="291193"/>
                  </a:lnTo>
                  <a:lnTo>
                    <a:pt x="563335" y="263978"/>
                  </a:lnTo>
                  <a:lnTo>
                    <a:pt x="721178" y="2367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0">
              <a:extLst>
                <a:ext uri="{FF2B5EF4-FFF2-40B4-BE49-F238E27FC236}">
                  <a16:creationId xmlns:a16="http://schemas.microsoft.com/office/drawing/2014/main" id="{D384F1F3-5CF0-4282-A554-ED9F6DF2E448}"/>
                </a:ext>
              </a:extLst>
            </p:cNvPr>
            <p:cNvSpPr/>
            <p:nvPr/>
          </p:nvSpPr>
          <p:spPr>
            <a:xfrm>
              <a:off x="3803651" y="2630489"/>
              <a:ext cx="4213225" cy="636587"/>
            </a:xfrm>
            <a:custGeom>
              <a:avLst/>
              <a:gdLst>
                <a:gd name="connsiteX0" fmla="*/ 1495109 w 4212307"/>
                <a:gd name="connsiteY0" fmla="*/ 450700 h 637047"/>
                <a:gd name="connsiteX1" fmla="*/ 2049816 w 4212307"/>
                <a:gd name="connsiteY1" fmla="*/ 372694 h 637047"/>
                <a:gd name="connsiteX2" fmla="*/ 2348838 w 4212307"/>
                <a:gd name="connsiteY2" fmla="*/ 342358 h 637047"/>
                <a:gd name="connsiteX3" fmla="*/ 2786536 w 4212307"/>
                <a:gd name="connsiteY3" fmla="*/ 316357 h 637047"/>
                <a:gd name="connsiteX4" fmla="*/ 3297907 w 4212307"/>
                <a:gd name="connsiteY4" fmla="*/ 303356 h 637047"/>
                <a:gd name="connsiteX5" fmla="*/ 3735605 w 4212307"/>
                <a:gd name="connsiteY5" fmla="*/ 312023 h 637047"/>
                <a:gd name="connsiteX6" fmla="*/ 3995624 w 4212307"/>
                <a:gd name="connsiteY6" fmla="*/ 320690 h 637047"/>
                <a:gd name="connsiteX7" fmla="*/ 4073630 w 4212307"/>
                <a:gd name="connsiteY7" fmla="*/ 325024 h 637047"/>
                <a:gd name="connsiteX8" fmla="*/ 4125634 w 4212307"/>
                <a:gd name="connsiteY8" fmla="*/ 325024 h 637047"/>
                <a:gd name="connsiteX9" fmla="*/ 4151636 w 4212307"/>
                <a:gd name="connsiteY9" fmla="*/ 320690 h 637047"/>
                <a:gd name="connsiteX10" fmla="*/ 4190639 w 4212307"/>
                <a:gd name="connsiteY10" fmla="*/ 307689 h 637047"/>
                <a:gd name="connsiteX11" fmla="*/ 4207973 w 4212307"/>
                <a:gd name="connsiteY11" fmla="*/ 281687 h 637047"/>
                <a:gd name="connsiteX12" fmla="*/ 4212307 w 4212307"/>
                <a:gd name="connsiteY12" fmla="*/ 264353 h 637047"/>
                <a:gd name="connsiteX13" fmla="*/ 4203639 w 4212307"/>
                <a:gd name="connsiteY13" fmla="*/ 221016 h 637047"/>
                <a:gd name="connsiteX14" fmla="*/ 4194972 w 4212307"/>
                <a:gd name="connsiteY14" fmla="*/ 182013 h 637047"/>
                <a:gd name="connsiteX15" fmla="*/ 4134301 w 4212307"/>
                <a:gd name="connsiteY15" fmla="*/ 147344 h 637047"/>
                <a:gd name="connsiteX16" fmla="*/ 4025960 w 4212307"/>
                <a:gd name="connsiteY16" fmla="*/ 91007 h 637047"/>
                <a:gd name="connsiteX17" fmla="*/ 3900284 w 4212307"/>
                <a:gd name="connsiteY17" fmla="*/ 43337 h 637047"/>
                <a:gd name="connsiteX18" fmla="*/ 3796276 w 4212307"/>
                <a:gd name="connsiteY18" fmla="*/ 8667 h 637047"/>
                <a:gd name="connsiteX19" fmla="*/ 3757274 w 4212307"/>
                <a:gd name="connsiteY19" fmla="*/ 0 h 637047"/>
                <a:gd name="connsiteX20" fmla="*/ 3709603 w 4212307"/>
                <a:gd name="connsiteY20" fmla="*/ 21668 h 637047"/>
                <a:gd name="connsiteX21" fmla="*/ 3609930 w 4212307"/>
                <a:gd name="connsiteY21" fmla="*/ 65005 h 637047"/>
                <a:gd name="connsiteX22" fmla="*/ 3544925 w 4212307"/>
                <a:gd name="connsiteY22" fmla="*/ 86673 h 637047"/>
                <a:gd name="connsiteX23" fmla="*/ 3475586 w 4212307"/>
                <a:gd name="connsiteY23" fmla="*/ 86673 h 637047"/>
                <a:gd name="connsiteX24" fmla="*/ 2803871 w 4212307"/>
                <a:gd name="connsiteY24" fmla="*/ 125676 h 637047"/>
                <a:gd name="connsiteX25" fmla="*/ 2210161 w 4212307"/>
                <a:gd name="connsiteY25" fmla="*/ 177680 h 637047"/>
                <a:gd name="connsiteX26" fmla="*/ 1924140 w 4212307"/>
                <a:gd name="connsiteY26" fmla="*/ 203682 h 637047"/>
                <a:gd name="connsiteX27" fmla="*/ 1421437 w 4212307"/>
                <a:gd name="connsiteY27" fmla="*/ 268686 h 637047"/>
                <a:gd name="connsiteX28" fmla="*/ 970737 w 4212307"/>
                <a:gd name="connsiteY28" fmla="*/ 342358 h 637047"/>
                <a:gd name="connsiteX29" fmla="*/ 754055 w 4212307"/>
                <a:gd name="connsiteY29" fmla="*/ 372694 h 637047"/>
                <a:gd name="connsiteX30" fmla="*/ 637046 w 4212307"/>
                <a:gd name="connsiteY30" fmla="*/ 390029 h 637047"/>
                <a:gd name="connsiteX31" fmla="*/ 533039 w 4212307"/>
                <a:gd name="connsiteY31" fmla="*/ 398696 h 637047"/>
                <a:gd name="connsiteX32" fmla="*/ 481035 w 4212307"/>
                <a:gd name="connsiteY32" fmla="*/ 398696 h 637047"/>
                <a:gd name="connsiteX33" fmla="*/ 385694 w 4212307"/>
                <a:gd name="connsiteY33" fmla="*/ 385695 h 637047"/>
                <a:gd name="connsiteX34" fmla="*/ 299021 w 4212307"/>
                <a:gd name="connsiteY34" fmla="*/ 364027 h 637047"/>
                <a:gd name="connsiteX35" fmla="*/ 190680 w 4212307"/>
                <a:gd name="connsiteY35" fmla="*/ 329357 h 637047"/>
                <a:gd name="connsiteX36" fmla="*/ 39003 w 4212307"/>
                <a:gd name="connsiteY36" fmla="*/ 277354 h 637047"/>
                <a:gd name="connsiteX37" fmla="*/ 17334 w 4212307"/>
                <a:gd name="connsiteY37" fmla="*/ 273020 h 637047"/>
                <a:gd name="connsiteX38" fmla="*/ 0 w 4212307"/>
                <a:gd name="connsiteY38" fmla="*/ 277354 h 637047"/>
                <a:gd name="connsiteX39" fmla="*/ 0 w 4212307"/>
                <a:gd name="connsiteY39" fmla="*/ 303356 h 637047"/>
                <a:gd name="connsiteX40" fmla="*/ 13001 w 4212307"/>
                <a:gd name="connsiteY40" fmla="*/ 329357 h 637047"/>
                <a:gd name="connsiteX41" fmla="*/ 56337 w 4212307"/>
                <a:gd name="connsiteY41" fmla="*/ 368360 h 637047"/>
                <a:gd name="connsiteX42" fmla="*/ 134343 w 4212307"/>
                <a:gd name="connsiteY42" fmla="*/ 437699 h 637047"/>
                <a:gd name="connsiteX43" fmla="*/ 247018 w 4212307"/>
                <a:gd name="connsiteY43" fmla="*/ 528705 h 637047"/>
                <a:gd name="connsiteX44" fmla="*/ 329357 w 4212307"/>
                <a:gd name="connsiteY44" fmla="*/ 580709 h 637047"/>
                <a:gd name="connsiteX45" fmla="*/ 442032 w 4212307"/>
                <a:gd name="connsiteY45" fmla="*/ 628379 h 637047"/>
                <a:gd name="connsiteX46" fmla="*/ 494036 w 4212307"/>
                <a:gd name="connsiteY46" fmla="*/ 637047 h 637047"/>
                <a:gd name="connsiteX47" fmla="*/ 550373 w 4212307"/>
                <a:gd name="connsiteY47" fmla="*/ 632713 h 637047"/>
                <a:gd name="connsiteX48" fmla="*/ 823393 w 4212307"/>
                <a:gd name="connsiteY48" fmla="*/ 576375 h 637047"/>
                <a:gd name="connsiteX49" fmla="*/ 1174419 w 4212307"/>
                <a:gd name="connsiteY49" fmla="*/ 502703 h 637047"/>
                <a:gd name="connsiteX50" fmla="*/ 1495109 w 4212307"/>
                <a:gd name="connsiteY50" fmla="*/ 450700 h 63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12307" h="637047">
                  <a:moveTo>
                    <a:pt x="1495109" y="450700"/>
                  </a:moveTo>
                  <a:lnTo>
                    <a:pt x="2049816" y="372694"/>
                  </a:lnTo>
                  <a:lnTo>
                    <a:pt x="2348838" y="342358"/>
                  </a:lnTo>
                  <a:lnTo>
                    <a:pt x="2786536" y="316357"/>
                  </a:lnTo>
                  <a:lnTo>
                    <a:pt x="3297907" y="303356"/>
                  </a:lnTo>
                  <a:lnTo>
                    <a:pt x="3735605" y="312023"/>
                  </a:lnTo>
                  <a:lnTo>
                    <a:pt x="3995624" y="320690"/>
                  </a:lnTo>
                  <a:lnTo>
                    <a:pt x="4073630" y="325024"/>
                  </a:lnTo>
                  <a:lnTo>
                    <a:pt x="4125634" y="325024"/>
                  </a:lnTo>
                  <a:lnTo>
                    <a:pt x="4151636" y="320690"/>
                  </a:lnTo>
                  <a:lnTo>
                    <a:pt x="4190639" y="307689"/>
                  </a:lnTo>
                  <a:lnTo>
                    <a:pt x="4207973" y="281687"/>
                  </a:lnTo>
                  <a:lnTo>
                    <a:pt x="4212307" y="264353"/>
                  </a:lnTo>
                  <a:lnTo>
                    <a:pt x="4203639" y="221016"/>
                  </a:lnTo>
                  <a:lnTo>
                    <a:pt x="4194972" y="182013"/>
                  </a:lnTo>
                  <a:lnTo>
                    <a:pt x="4134301" y="147344"/>
                  </a:lnTo>
                  <a:lnTo>
                    <a:pt x="4025960" y="91007"/>
                  </a:lnTo>
                  <a:lnTo>
                    <a:pt x="3900284" y="43337"/>
                  </a:lnTo>
                  <a:lnTo>
                    <a:pt x="3796276" y="8667"/>
                  </a:lnTo>
                  <a:lnTo>
                    <a:pt x="3757274" y="0"/>
                  </a:lnTo>
                  <a:lnTo>
                    <a:pt x="3709603" y="21668"/>
                  </a:lnTo>
                  <a:lnTo>
                    <a:pt x="3609930" y="65005"/>
                  </a:lnTo>
                  <a:lnTo>
                    <a:pt x="3544925" y="86673"/>
                  </a:lnTo>
                  <a:lnTo>
                    <a:pt x="3475586" y="86673"/>
                  </a:lnTo>
                  <a:lnTo>
                    <a:pt x="2803871" y="125676"/>
                  </a:lnTo>
                  <a:lnTo>
                    <a:pt x="2210161" y="177680"/>
                  </a:lnTo>
                  <a:lnTo>
                    <a:pt x="1924140" y="203682"/>
                  </a:lnTo>
                  <a:lnTo>
                    <a:pt x="1421437" y="268686"/>
                  </a:lnTo>
                  <a:lnTo>
                    <a:pt x="970737" y="342358"/>
                  </a:lnTo>
                  <a:lnTo>
                    <a:pt x="754055" y="372694"/>
                  </a:lnTo>
                  <a:lnTo>
                    <a:pt x="637046" y="390029"/>
                  </a:lnTo>
                  <a:lnTo>
                    <a:pt x="533039" y="398696"/>
                  </a:lnTo>
                  <a:lnTo>
                    <a:pt x="481035" y="398696"/>
                  </a:lnTo>
                  <a:lnTo>
                    <a:pt x="385694" y="385695"/>
                  </a:lnTo>
                  <a:lnTo>
                    <a:pt x="299021" y="364027"/>
                  </a:lnTo>
                  <a:lnTo>
                    <a:pt x="190680" y="329357"/>
                  </a:lnTo>
                  <a:lnTo>
                    <a:pt x="39003" y="277354"/>
                  </a:lnTo>
                  <a:lnTo>
                    <a:pt x="17334" y="273020"/>
                  </a:lnTo>
                  <a:lnTo>
                    <a:pt x="0" y="277354"/>
                  </a:lnTo>
                  <a:lnTo>
                    <a:pt x="0" y="303356"/>
                  </a:lnTo>
                  <a:lnTo>
                    <a:pt x="13001" y="329357"/>
                  </a:lnTo>
                  <a:lnTo>
                    <a:pt x="56337" y="368360"/>
                  </a:lnTo>
                  <a:lnTo>
                    <a:pt x="134343" y="437699"/>
                  </a:lnTo>
                  <a:lnTo>
                    <a:pt x="247018" y="528705"/>
                  </a:lnTo>
                  <a:lnTo>
                    <a:pt x="329357" y="580709"/>
                  </a:lnTo>
                  <a:lnTo>
                    <a:pt x="442032" y="628379"/>
                  </a:lnTo>
                  <a:lnTo>
                    <a:pt x="494036" y="637047"/>
                  </a:lnTo>
                  <a:lnTo>
                    <a:pt x="550373" y="632713"/>
                  </a:lnTo>
                  <a:lnTo>
                    <a:pt x="823393" y="576375"/>
                  </a:lnTo>
                  <a:lnTo>
                    <a:pt x="1174419" y="502703"/>
                  </a:lnTo>
                  <a:lnTo>
                    <a:pt x="1495109" y="450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11">
              <a:extLst>
                <a:ext uri="{FF2B5EF4-FFF2-40B4-BE49-F238E27FC236}">
                  <a16:creationId xmlns:a16="http://schemas.microsoft.com/office/drawing/2014/main" id="{B44F13CF-285F-480D-B49E-E75D2FB89114}"/>
                </a:ext>
              </a:extLst>
            </p:cNvPr>
            <p:cNvSpPr/>
            <p:nvPr/>
          </p:nvSpPr>
          <p:spPr>
            <a:xfrm rot="16200000">
              <a:off x="5149851" y="3270251"/>
              <a:ext cx="1985963" cy="1909763"/>
            </a:xfrm>
            <a:custGeom>
              <a:avLst/>
              <a:gdLst>
                <a:gd name="connsiteX0" fmla="*/ 1770278 w 1986076"/>
                <a:gd name="connsiteY0" fmla="*/ 259690 h 1909268"/>
                <a:gd name="connsiteX1" fmla="*/ 1839772 w 1986076"/>
                <a:gd name="connsiteY1" fmla="*/ 793700 h 1909268"/>
                <a:gd name="connsiteX2" fmla="*/ 1920240 w 1986076"/>
                <a:gd name="connsiteY2" fmla="*/ 1378916 h 1909268"/>
                <a:gd name="connsiteX3" fmla="*/ 1927555 w 1986076"/>
                <a:gd name="connsiteY3" fmla="*/ 1415492 h 1909268"/>
                <a:gd name="connsiteX4" fmla="*/ 1942185 w 1986076"/>
                <a:gd name="connsiteY4" fmla="*/ 1448410 h 1909268"/>
                <a:gd name="connsiteX5" fmla="*/ 1964131 w 1986076"/>
                <a:gd name="connsiteY5" fmla="*/ 1492301 h 1909268"/>
                <a:gd name="connsiteX6" fmla="*/ 1982419 w 1986076"/>
                <a:gd name="connsiteY6" fmla="*/ 1539850 h 1909268"/>
                <a:gd name="connsiteX7" fmla="*/ 1986076 w 1986076"/>
                <a:gd name="connsiteY7" fmla="*/ 1591056 h 1909268"/>
                <a:gd name="connsiteX8" fmla="*/ 1975104 w 1986076"/>
                <a:gd name="connsiteY8" fmla="*/ 1623975 h 1909268"/>
                <a:gd name="connsiteX9" fmla="*/ 1938528 w 1986076"/>
                <a:gd name="connsiteY9" fmla="*/ 1678839 h 1909268"/>
                <a:gd name="connsiteX10" fmla="*/ 1876348 w 1986076"/>
                <a:gd name="connsiteY10" fmla="*/ 1766621 h 1909268"/>
                <a:gd name="connsiteX11" fmla="*/ 1825142 w 1986076"/>
                <a:gd name="connsiteY11" fmla="*/ 1825143 h 1909268"/>
                <a:gd name="connsiteX12" fmla="*/ 1766620 w 1986076"/>
                <a:gd name="connsiteY12" fmla="*/ 1880007 h 1909268"/>
                <a:gd name="connsiteX13" fmla="*/ 1730044 w 1986076"/>
                <a:gd name="connsiteY13" fmla="*/ 1905610 h 1909268"/>
                <a:gd name="connsiteX14" fmla="*/ 1708099 w 1986076"/>
                <a:gd name="connsiteY14" fmla="*/ 1909268 h 1909268"/>
                <a:gd name="connsiteX15" fmla="*/ 1671523 w 1986076"/>
                <a:gd name="connsiteY15" fmla="*/ 1890980 h 1909268"/>
                <a:gd name="connsiteX16" fmla="*/ 1594713 w 1986076"/>
                <a:gd name="connsiteY16" fmla="*/ 1854404 h 1909268"/>
                <a:gd name="connsiteX17" fmla="*/ 1510588 w 1986076"/>
                <a:gd name="connsiteY17" fmla="*/ 1825143 h 1909268"/>
                <a:gd name="connsiteX18" fmla="*/ 1430121 w 1986076"/>
                <a:gd name="connsiteY18" fmla="*/ 1817828 h 1909268"/>
                <a:gd name="connsiteX19" fmla="*/ 1100937 w 1986076"/>
                <a:gd name="connsiteY19" fmla="*/ 1817828 h 1909268"/>
                <a:gd name="connsiteX20" fmla="*/ 636422 w 1986076"/>
                <a:gd name="connsiteY20" fmla="*/ 1817828 h 1909268"/>
                <a:gd name="connsiteX21" fmla="*/ 274320 w 1986076"/>
                <a:gd name="connsiteY21" fmla="*/ 1821485 h 1909268"/>
                <a:gd name="connsiteX22" fmla="*/ 168249 w 1986076"/>
                <a:gd name="connsiteY22" fmla="*/ 1814170 h 1909268"/>
                <a:gd name="connsiteX23" fmla="*/ 113385 w 1986076"/>
                <a:gd name="connsiteY23" fmla="*/ 1806855 h 1909268"/>
                <a:gd name="connsiteX24" fmla="*/ 47548 w 1986076"/>
                <a:gd name="connsiteY24" fmla="*/ 1792224 h 1909268"/>
                <a:gd name="connsiteX25" fmla="*/ 21945 w 1986076"/>
                <a:gd name="connsiteY25" fmla="*/ 1759306 h 1909268"/>
                <a:gd name="connsiteX26" fmla="*/ 3657 w 1986076"/>
                <a:gd name="connsiteY26" fmla="*/ 1715415 h 1909268"/>
                <a:gd name="connsiteX27" fmla="*/ 0 w 1986076"/>
                <a:gd name="connsiteY27" fmla="*/ 1671524 h 1909268"/>
                <a:gd name="connsiteX28" fmla="*/ 7315 w 1986076"/>
                <a:gd name="connsiteY28" fmla="*/ 1642263 h 1909268"/>
                <a:gd name="connsiteX29" fmla="*/ 25603 w 1986076"/>
                <a:gd name="connsiteY29" fmla="*/ 1613002 h 1909268"/>
                <a:gd name="connsiteX30" fmla="*/ 69494 w 1986076"/>
                <a:gd name="connsiteY30" fmla="*/ 1565453 h 1909268"/>
                <a:gd name="connsiteX31" fmla="*/ 325526 w 1986076"/>
                <a:gd name="connsiteY31" fmla="*/ 1587399 h 1909268"/>
                <a:gd name="connsiteX32" fmla="*/ 757123 w 1986076"/>
                <a:gd name="connsiteY32" fmla="*/ 1591056 h 1909268"/>
                <a:gd name="connsiteX33" fmla="*/ 1349654 w 1986076"/>
                <a:gd name="connsiteY33" fmla="*/ 1594714 h 1909268"/>
                <a:gd name="connsiteX34" fmla="*/ 1656892 w 1986076"/>
                <a:gd name="connsiteY34" fmla="*/ 1594714 h 1909268"/>
                <a:gd name="connsiteX35" fmla="*/ 1704441 w 1986076"/>
                <a:gd name="connsiteY35" fmla="*/ 1587399 h 1909268"/>
                <a:gd name="connsiteX36" fmla="*/ 1737360 w 1986076"/>
                <a:gd name="connsiteY36" fmla="*/ 1576426 h 1909268"/>
                <a:gd name="connsiteX37" fmla="*/ 1759305 w 1986076"/>
                <a:gd name="connsiteY37" fmla="*/ 1554480 h 1909268"/>
                <a:gd name="connsiteX38" fmla="*/ 1770278 w 1986076"/>
                <a:gd name="connsiteY38" fmla="*/ 1521562 h 1909268"/>
                <a:gd name="connsiteX39" fmla="*/ 1762963 w 1986076"/>
                <a:gd name="connsiteY39" fmla="*/ 1466698 h 1909268"/>
                <a:gd name="connsiteX40" fmla="*/ 1726387 w 1986076"/>
                <a:gd name="connsiteY40" fmla="*/ 1196036 h 1909268"/>
                <a:gd name="connsiteX41" fmla="*/ 1561795 w 1986076"/>
                <a:gd name="connsiteY41" fmla="*/ 0 h 1909268"/>
                <a:gd name="connsiteX42" fmla="*/ 1744675 w 1986076"/>
                <a:gd name="connsiteY42" fmla="*/ 3658 h 1909268"/>
                <a:gd name="connsiteX43" fmla="*/ 1755648 w 1986076"/>
                <a:gd name="connsiteY43" fmla="*/ 124359 h 1909268"/>
                <a:gd name="connsiteX44" fmla="*/ 1770278 w 1986076"/>
                <a:gd name="connsiteY44" fmla="*/ 259690 h 190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86076" h="1909268">
                  <a:moveTo>
                    <a:pt x="1770278" y="259690"/>
                  </a:moveTo>
                  <a:lnTo>
                    <a:pt x="1839772" y="793700"/>
                  </a:lnTo>
                  <a:lnTo>
                    <a:pt x="1920240" y="1378916"/>
                  </a:lnTo>
                  <a:lnTo>
                    <a:pt x="1927555" y="1415492"/>
                  </a:lnTo>
                  <a:lnTo>
                    <a:pt x="1942185" y="1448410"/>
                  </a:lnTo>
                  <a:lnTo>
                    <a:pt x="1964131" y="1492301"/>
                  </a:lnTo>
                  <a:lnTo>
                    <a:pt x="1982419" y="1539850"/>
                  </a:lnTo>
                  <a:lnTo>
                    <a:pt x="1986076" y="1591056"/>
                  </a:lnTo>
                  <a:lnTo>
                    <a:pt x="1975104" y="1623975"/>
                  </a:lnTo>
                  <a:lnTo>
                    <a:pt x="1938528" y="1678839"/>
                  </a:lnTo>
                  <a:lnTo>
                    <a:pt x="1876348" y="1766621"/>
                  </a:lnTo>
                  <a:lnTo>
                    <a:pt x="1825142" y="1825143"/>
                  </a:lnTo>
                  <a:lnTo>
                    <a:pt x="1766620" y="1880007"/>
                  </a:lnTo>
                  <a:lnTo>
                    <a:pt x="1730044" y="1905610"/>
                  </a:lnTo>
                  <a:lnTo>
                    <a:pt x="1708099" y="1909268"/>
                  </a:lnTo>
                  <a:lnTo>
                    <a:pt x="1671523" y="1890980"/>
                  </a:lnTo>
                  <a:lnTo>
                    <a:pt x="1594713" y="1854404"/>
                  </a:lnTo>
                  <a:lnTo>
                    <a:pt x="1510588" y="1825143"/>
                  </a:lnTo>
                  <a:lnTo>
                    <a:pt x="1430121" y="1817828"/>
                  </a:lnTo>
                  <a:lnTo>
                    <a:pt x="1100937" y="1817828"/>
                  </a:lnTo>
                  <a:lnTo>
                    <a:pt x="636422" y="1817828"/>
                  </a:lnTo>
                  <a:lnTo>
                    <a:pt x="274320" y="1821485"/>
                  </a:lnTo>
                  <a:lnTo>
                    <a:pt x="168249" y="1814170"/>
                  </a:lnTo>
                  <a:lnTo>
                    <a:pt x="113385" y="1806855"/>
                  </a:lnTo>
                  <a:lnTo>
                    <a:pt x="47548" y="1792224"/>
                  </a:lnTo>
                  <a:lnTo>
                    <a:pt x="21945" y="1759306"/>
                  </a:lnTo>
                  <a:lnTo>
                    <a:pt x="3657" y="1715415"/>
                  </a:lnTo>
                  <a:lnTo>
                    <a:pt x="0" y="1671524"/>
                  </a:lnTo>
                  <a:lnTo>
                    <a:pt x="7315" y="1642263"/>
                  </a:lnTo>
                  <a:lnTo>
                    <a:pt x="25603" y="1613002"/>
                  </a:lnTo>
                  <a:lnTo>
                    <a:pt x="69494" y="1565453"/>
                  </a:lnTo>
                  <a:lnTo>
                    <a:pt x="325526" y="1587399"/>
                  </a:lnTo>
                  <a:lnTo>
                    <a:pt x="757123" y="1591056"/>
                  </a:lnTo>
                  <a:lnTo>
                    <a:pt x="1349654" y="1594714"/>
                  </a:lnTo>
                  <a:lnTo>
                    <a:pt x="1656892" y="1594714"/>
                  </a:lnTo>
                  <a:lnTo>
                    <a:pt x="1704441" y="1587399"/>
                  </a:lnTo>
                  <a:lnTo>
                    <a:pt x="1737360" y="1576426"/>
                  </a:lnTo>
                  <a:lnTo>
                    <a:pt x="1759305" y="1554480"/>
                  </a:lnTo>
                  <a:lnTo>
                    <a:pt x="1770278" y="1521562"/>
                  </a:lnTo>
                  <a:lnTo>
                    <a:pt x="1762963" y="1466698"/>
                  </a:lnTo>
                  <a:lnTo>
                    <a:pt x="1726387" y="1196036"/>
                  </a:lnTo>
                  <a:lnTo>
                    <a:pt x="1561795" y="0"/>
                  </a:lnTo>
                  <a:lnTo>
                    <a:pt x="1744675" y="3658"/>
                  </a:lnTo>
                  <a:lnTo>
                    <a:pt x="1755648" y="124359"/>
                  </a:lnTo>
                  <a:lnTo>
                    <a:pt x="1770278" y="2596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03">
              <a:extLst>
                <a:ext uri="{FF2B5EF4-FFF2-40B4-BE49-F238E27FC236}">
                  <a16:creationId xmlns:a16="http://schemas.microsoft.com/office/drawing/2014/main" id="{15F79611-A4D6-490C-A3E0-2D56FF09220C}"/>
                </a:ext>
              </a:extLst>
            </p:cNvPr>
            <p:cNvSpPr/>
            <p:nvPr/>
          </p:nvSpPr>
          <p:spPr>
            <a:xfrm>
              <a:off x="5165725" y="3779839"/>
              <a:ext cx="1708150" cy="320675"/>
            </a:xfrm>
            <a:custGeom>
              <a:avLst/>
              <a:gdLst>
                <a:gd name="connsiteX0" fmla="*/ 307522 w 1709058"/>
                <a:gd name="connsiteY0" fmla="*/ 152400 h 321129"/>
                <a:gd name="connsiteX1" fmla="*/ 737508 w 1709058"/>
                <a:gd name="connsiteY1" fmla="*/ 92529 h 321129"/>
                <a:gd name="connsiteX2" fmla="*/ 1216479 w 1709058"/>
                <a:gd name="connsiteY2" fmla="*/ 27215 h 321129"/>
                <a:gd name="connsiteX3" fmla="*/ 1311729 w 1709058"/>
                <a:gd name="connsiteY3" fmla="*/ 8165 h 321129"/>
                <a:gd name="connsiteX4" fmla="*/ 1390650 w 1709058"/>
                <a:gd name="connsiteY4" fmla="*/ 0 h 321129"/>
                <a:gd name="connsiteX5" fmla="*/ 1453243 w 1709058"/>
                <a:gd name="connsiteY5" fmla="*/ 0 h 321129"/>
                <a:gd name="connsiteX6" fmla="*/ 1556658 w 1709058"/>
                <a:gd name="connsiteY6" fmla="*/ 10886 h 321129"/>
                <a:gd name="connsiteX7" fmla="*/ 1635579 w 1709058"/>
                <a:gd name="connsiteY7" fmla="*/ 32657 h 321129"/>
                <a:gd name="connsiteX8" fmla="*/ 1703615 w 1709058"/>
                <a:gd name="connsiteY8" fmla="*/ 62593 h 321129"/>
                <a:gd name="connsiteX9" fmla="*/ 1709058 w 1709058"/>
                <a:gd name="connsiteY9" fmla="*/ 190500 h 321129"/>
                <a:gd name="connsiteX10" fmla="*/ 1564822 w 1709058"/>
                <a:gd name="connsiteY10" fmla="*/ 187779 h 321129"/>
                <a:gd name="connsiteX11" fmla="*/ 1289958 w 1709058"/>
                <a:gd name="connsiteY11" fmla="*/ 185057 h 321129"/>
                <a:gd name="connsiteX12" fmla="*/ 1189265 w 1709058"/>
                <a:gd name="connsiteY12" fmla="*/ 195943 h 321129"/>
                <a:gd name="connsiteX13" fmla="*/ 212272 w 1709058"/>
                <a:gd name="connsiteY13" fmla="*/ 318407 h 321129"/>
                <a:gd name="connsiteX14" fmla="*/ 174172 w 1709058"/>
                <a:gd name="connsiteY14" fmla="*/ 321129 h 321129"/>
                <a:gd name="connsiteX15" fmla="*/ 125186 w 1709058"/>
                <a:gd name="connsiteY15" fmla="*/ 310243 h 321129"/>
                <a:gd name="connsiteX16" fmla="*/ 0 w 1709058"/>
                <a:gd name="connsiteY16" fmla="*/ 283029 h 321129"/>
                <a:gd name="connsiteX17" fmla="*/ 0 w 1709058"/>
                <a:gd name="connsiteY17" fmla="*/ 152400 h 321129"/>
                <a:gd name="connsiteX18" fmla="*/ 138793 w 1709058"/>
                <a:gd name="connsiteY18" fmla="*/ 163286 h 321129"/>
                <a:gd name="connsiteX19" fmla="*/ 228600 w 1709058"/>
                <a:gd name="connsiteY19" fmla="*/ 163286 h 321129"/>
                <a:gd name="connsiteX20" fmla="*/ 307522 w 1709058"/>
                <a:gd name="connsiteY20" fmla="*/ 152400 h 3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09058" h="321129">
                  <a:moveTo>
                    <a:pt x="307522" y="152400"/>
                  </a:moveTo>
                  <a:lnTo>
                    <a:pt x="737508" y="92529"/>
                  </a:lnTo>
                  <a:lnTo>
                    <a:pt x="1216479" y="27215"/>
                  </a:lnTo>
                  <a:lnTo>
                    <a:pt x="1311729" y="8165"/>
                  </a:lnTo>
                  <a:lnTo>
                    <a:pt x="1390650" y="0"/>
                  </a:lnTo>
                  <a:lnTo>
                    <a:pt x="1453243" y="0"/>
                  </a:lnTo>
                  <a:lnTo>
                    <a:pt x="1556658" y="10886"/>
                  </a:lnTo>
                  <a:lnTo>
                    <a:pt x="1635579" y="32657"/>
                  </a:lnTo>
                  <a:lnTo>
                    <a:pt x="1703615" y="62593"/>
                  </a:lnTo>
                  <a:lnTo>
                    <a:pt x="1709058" y="190500"/>
                  </a:lnTo>
                  <a:lnTo>
                    <a:pt x="1564822" y="187779"/>
                  </a:lnTo>
                  <a:lnTo>
                    <a:pt x="1289958" y="185057"/>
                  </a:lnTo>
                  <a:lnTo>
                    <a:pt x="1189265" y="195943"/>
                  </a:lnTo>
                  <a:lnTo>
                    <a:pt x="212272" y="318407"/>
                  </a:lnTo>
                  <a:lnTo>
                    <a:pt x="174172" y="321129"/>
                  </a:lnTo>
                  <a:lnTo>
                    <a:pt x="125186" y="310243"/>
                  </a:lnTo>
                  <a:lnTo>
                    <a:pt x="0" y="283029"/>
                  </a:lnTo>
                  <a:lnTo>
                    <a:pt x="0" y="152400"/>
                  </a:lnTo>
                  <a:lnTo>
                    <a:pt x="138793" y="163286"/>
                  </a:lnTo>
                  <a:lnTo>
                    <a:pt x="228600" y="163286"/>
                  </a:lnTo>
                  <a:lnTo>
                    <a:pt x="307522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4">
              <a:extLst>
                <a:ext uri="{FF2B5EF4-FFF2-40B4-BE49-F238E27FC236}">
                  <a16:creationId xmlns:a16="http://schemas.microsoft.com/office/drawing/2014/main" id="{4BEE0D61-6039-44B9-94E6-DADB606ED516}"/>
                </a:ext>
              </a:extLst>
            </p:cNvPr>
            <p:cNvSpPr/>
            <p:nvPr/>
          </p:nvSpPr>
          <p:spPr>
            <a:xfrm>
              <a:off x="5167313" y="4294189"/>
              <a:ext cx="1693862" cy="320675"/>
            </a:xfrm>
            <a:custGeom>
              <a:avLst/>
              <a:gdLst>
                <a:gd name="connsiteX0" fmla="*/ 381000 w 1692728"/>
                <a:gd name="connsiteY0" fmla="*/ 146957 h 321129"/>
                <a:gd name="connsiteX1" fmla="*/ 1197428 w 1692728"/>
                <a:gd name="connsiteY1" fmla="*/ 29936 h 321129"/>
                <a:gd name="connsiteX2" fmla="*/ 1249136 w 1692728"/>
                <a:gd name="connsiteY2" fmla="*/ 19050 h 321129"/>
                <a:gd name="connsiteX3" fmla="*/ 1357993 w 1692728"/>
                <a:gd name="connsiteY3" fmla="*/ 0 h 321129"/>
                <a:gd name="connsiteX4" fmla="*/ 1401536 w 1692728"/>
                <a:gd name="connsiteY4" fmla="*/ 0 h 321129"/>
                <a:gd name="connsiteX5" fmla="*/ 1447800 w 1692728"/>
                <a:gd name="connsiteY5" fmla="*/ 0 h 321129"/>
                <a:gd name="connsiteX6" fmla="*/ 1513114 w 1692728"/>
                <a:gd name="connsiteY6" fmla="*/ 10886 h 321129"/>
                <a:gd name="connsiteX7" fmla="*/ 1551214 w 1692728"/>
                <a:gd name="connsiteY7" fmla="*/ 21772 h 321129"/>
                <a:gd name="connsiteX8" fmla="*/ 1643743 w 1692728"/>
                <a:gd name="connsiteY8" fmla="*/ 57150 h 321129"/>
                <a:gd name="connsiteX9" fmla="*/ 1690007 w 1692728"/>
                <a:gd name="connsiteY9" fmla="*/ 87086 h 321129"/>
                <a:gd name="connsiteX10" fmla="*/ 1692728 w 1692728"/>
                <a:gd name="connsiteY10" fmla="*/ 209550 h 321129"/>
                <a:gd name="connsiteX11" fmla="*/ 1540328 w 1692728"/>
                <a:gd name="connsiteY11" fmla="*/ 209550 h 321129"/>
                <a:gd name="connsiteX12" fmla="*/ 1262743 w 1692728"/>
                <a:gd name="connsiteY12" fmla="*/ 209550 h 321129"/>
                <a:gd name="connsiteX13" fmla="*/ 1088571 w 1692728"/>
                <a:gd name="connsiteY13" fmla="*/ 225879 h 321129"/>
                <a:gd name="connsiteX14" fmla="*/ 345621 w 1692728"/>
                <a:gd name="connsiteY14" fmla="*/ 304800 h 321129"/>
                <a:gd name="connsiteX15" fmla="*/ 209550 w 1692728"/>
                <a:gd name="connsiteY15" fmla="*/ 321129 h 321129"/>
                <a:gd name="connsiteX16" fmla="*/ 0 w 1692728"/>
                <a:gd name="connsiteY16" fmla="*/ 291193 h 321129"/>
                <a:gd name="connsiteX17" fmla="*/ 0 w 1692728"/>
                <a:gd name="connsiteY17" fmla="*/ 163286 h 321129"/>
                <a:gd name="connsiteX18" fmla="*/ 125186 w 1692728"/>
                <a:gd name="connsiteY18" fmla="*/ 163286 h 321129"/>
                <a:gd name="connsiteX19" fmla="*/ 239486 w 1692728"/>
                <a:gd name="connsiteY19" fmla="*/ 166007 h 321129"/>
                <a:gd name="connsiteX20" fmla="*/ 381000 w 1692728"/>
                <a:gd name="connsiteY20" fmla="*/ 146957 h 32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92728" h="321129">
                  <a:moveTo>
                    <a:pt x="381000" y="146957"/>
                  </a:moveTo>
                  <a:lnTo>
                    <a:pt x="1197428" y="29936"/>
                  </a:lnTo>
                  <a:lnTo>
                    <a:pt x="1249136" y="19050"/>
                  </a:lnTo>
                  <a:lnTo>
                    <a:pt x="1357993" y="0"/>
                  </a:lnTo>
                  <a:lnTo>
                    <a:pt x="1401536" y="0"/>
                  </a:lnTo>
                  <a:lnTo>
                    <a:pt x="1447800" y="0"/>
                  </a:lnTo>
                  <a:lnTo>
                    <a:pt x="1513114" y="10886"/>
                  </a:lnTo>
                  <a:lnTo>
                    <a:pt x="1551214" y="21772"/>
                  </a:lnTo>
                  <a:lnTo>
                    <a:pt x="1643743" y="57150"/>
                  </a:lnTo>
                  <a:lnTo>
                    <a:pt x="1690007" y="87086"/>
                  </a:lnTo>
                  <a:lnTo>
                    <a:pt x="1692728" y="209550"/>
                  </a:lnTo>
                  <a:lnTo>
                    <a:pt x="1540328" y="209550"/>
                  </a:lnTo>
                  <a:lnTo>
                    <a:pt x="1262743" y="209550"/>
                  </a:lnTo>
                  <a:lnTo>
                    <a:pt x="1088571" y="225879"/>
                  </a:lnTo>
                  <a:lnTo>
                    <a:pt x="345621" y="304800"/>
                  </a:lnTo>
                  <a:lnTo>
                    <a:pt x="209550" y="321129"/>
                  </a:lnTo>
                  <a:lnTo>
                    <a:pt x="0" y="291193"/>
                  </a:lnTo>
                  <a:lnTo>
                    <a:pt x="0" y="163286"/>
                  </a:lnTo>
                  <a:lnTo>
                    <a:pt x="125186" y="163286"/>
                  </a:lnTo>
                  <a:lnTo>
                    <a:pt x="239486" y="166007"/>
                  </a:lnTo>
                  <a:lnTo>
                    <a:pt x="381000" y="1469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05">
              <a:extLst>
                <a:ext uri="{FF2B5EF4-FFF2-40B4-BE49-F238E27FC236}">
                  <a16:creationId xmlns:a16="http://schemas.microsoft.com/office/drawing/2014/main" id="{C29FA01C-35A8-40FC-A4C1-7916A8AC0B62}"/>
                </a:ext>
              </a:extLst>
            </p:cNvPr>
            <p:cNvSpPr/>
            <p:nvPr/>
          </p:nvSpPr>
          <p:spPr>
            <a:xfrm>
              <a:off x="5176839" y="4873626"/>
              <a:ext cx="1673225" cy="303213"/>
            </a:xfrm>
            <a:custGeom>
              <a:avLst/>
              <a:gdLst>
                <a:gd name="connsiteX0" fmla="*/ 187779 w 1673679"/>
                <a:gd name="connsiteY0" fmla="*/ 130628 h 302078"/>
                <a:gd name="connsiteX1" fmla="*/ 1181100 w 1673679"/>
                <a:gd name="connsiteY1" fmla="*/ 46264 h 302078"/>
                <a:gd name="connsiteX2" fmla="*/ 1673679 w 1673679"/>
                <a:gd name="connsiteY2" fmla="*/ 0 h 302078"/>
                <a:gd name="connsiteX3" fmla="*/ 1597479 w 1673679"/>
                <a:gd name="connsiteY3" fmla="*/ 291192 h 302078"/>
                <a:gd name="connsiteX4" fmla="*/ 1545772 w 1673679"/>
                <a:gd name="connsiteY4" fmla="*/ 255814 h 302078"/>
                <a:gd name="connsiteX5" fmla="*/ 1496786 w 1673679"/>
                <a:gd name="connsiteY5" fmla="*/ 225878 h 302078"/>
                <a:gd name="connsiteX6" fmla="*/ 1453243 w 1673679"/>
                <a:gd name="connsiteY6" fmla="*/ 212271 h 302078"/>
                <a:gd name="connsiteX7" fmla="*/ 1415143 w 1673679"/>
                <a:gd name="connsiteY7" fmla="*/ 209550 h 302078"/>
                <a:gd name="connsiteX8" fmla="*/ 1102179 w 1673679"/>
                <a:gd name="connsiteY8" fmla="*/ 231321 h 302078"/>
                <a:gd name="connsiteX9" fmla="*/ 10886 w 1673679"/>
                <a:gd name="connsiteY9" fmla="*/ 302078 h 302078"/>
                <a:gd name="connsiteX10" fmla="*/ 0 w 1673679"/>
                <a:gd name="connsiteY10" fmla="*/ 146957 h 302078"/>
                <a:gd name="connsiteX11" fmla="*/ 187779 w 1673679"/>
                <a:gd name="connsiteY11" fmla="*/ 130628 h 302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3679" h="302078">
                  <a:moveTo>
                    <a:pt x="187779" y="130628"/>
                  </a:moveTo>
                  <a:lnTo>
                    <a:pt x="1181100" y="46264"/>
                  </a:lnTo>
                  <a:lnTo>
                    <a:pt x="1673679" y="0"/>
                  </a:lnTo>
                  <a:lnTo>
                    <a:pt x="1597479" y="291192"/>
                  </a:lnTo>
                  <a:lnTo>
                    <a:pt x="1545772" y="255814"/>
                  </a:lnTo>
                  <a:lnTo>
                    <a:pt x="1496786" y="225878"/>
                  </a:lnTo>
                  <a:lnTo>
                    <a:pt x="1453243" y="212271"/>
                  </a:lnTo>
                  <a:lnTo>
                    <a:pt x="1415143" y="209550"/>
                  </a:lnTo>
                  <a:lnTo>
                    <a:pt x="1102179" y="231321"/>
                  </a:lnTo>
                  <a:lnTo>
                    <a:pt x="10886" y="302078"/>
                  </a:lnTo>
                  <a:lnTo>
                    <a:pt x="0" y="146957"/>
                  </a:lnTo>
                  <a:lnTo>
                    <a:pt x="187779" y="1306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06">
              <a:extLst>
                <a:ext uri="{FF2B5EF4-FFF2-40B4-BE49-F238E27FC236}">
                  <a16:creationId xmlns:a16="http://schemas.microsoft.com/office/drawing/2014/main" id="{106E811E-A290-4E98-AD7A-0AF7E2F07C28}"/>
                </a:ext>
              </a:extLst>
            </p:cNvPr>
            <p:cNvSpPr/>
            <p:nvPr/>
          </p:nvSpPr>
          <p:spPr>
            <a:xfrm>
              <a:off x="4264026" y="5284789"/>
              <a:ext cx="1400175" cy="758825"/>
            </a:xfrm>
            <a:custGeom>
              <a:avLst/>
              <a:gdLst>
                <a:gd name="connsiteX0" fmla="*/ 966107 w 1399011"/>
                <a:gd name="connsiteY0" fmla="*/ 446315 h 759279"/>
                <a:gd name="connsiteX1" fmla="*/ 966107 w 1399011"/>
                <a:gd name="connsiteY1" fmla="*/ 446315 h 759279"/>
                <a:gd name="connsiteX2" fmla="*/ 753835 w 1399011"/>
                <a:gd name="connsiteY2" fmla="*/ 530679 h 759279"/>
                <a:gd name="connsiteX3" fmla="*/ 446314 w 1399011"/>
                <a:gd name="connsiteY3" fmla="*/ 639536 h 759279"/>
                <a:gd name="connsiteX4" fmla="*/ 163285 w 1399011"/>
                <a:gd name="connsiteY4" fmla="*/ 726622 h 759279"/>
                <a:gd name="connsiteX5" fmla="*/ 51707 w 1399011"/>
                <a:gd name="connsiteY5" fmla="*/ 756557 h 759279"/>
                <a:gd name="connsiteX6" fmla="*/ 21771 w 1399011"/>
                <a:gd name="connsiteY6" fmla="*/ 759279 h 759279"/>
                <a:gd name="connsiteX7" fmla="*/ 0 w 1399011"/>
                <a:gd name="connsiteY7" fmla="*/ 748393 h 759279"/>
                <a:gd name="connsiteX8" fmla="*/ 0 w 1399011"/>
                <a:gd name="connsiteY8" fmla="*/ 734786 h 759279"/>
                <a:gd name="connsiteX9" fmla="*/ 19050 w 1399011"/>
                <a:gd name="connsiteY9" fmla="*/ 710293 h 759279"/>
                <a:gd name="connsiteX10" fmla="*/ 68035 w 1399011"/>
                <a:gd name="connsiteY10" fmla="*/ 685800 h 759279"/>
                <a:gd name="connsiteX11" fmla="*/ 261257 w 1399011"/>
                <a:gd name="connsiteY11" fmla="*/ 582386 h 759279"/>
                <a:gd name="connsiteX12" fmla="*/ 576942 w 1399011"/>
                <a:gd name="connsiteY12" fmla="*/ 408215 h 759279"/>
                <a:gd name="connsiteX13" fmla="*/ 898071 w 1399011"/>
                <a:gd name="connsiteY13" fmla="*/ 198665 h 759279"/>
                <a:gd name="connsiteX14" fmla="*/ 955221 w 1399011"/>
                <a:gd name="connsiteY14" fmla="*/ 155122 h 759279"/>
                <a:gd name="connsiteX15" fmla="*/ 971550 w 1399011"/>
                <a:gd name="connsiteY15" fmla="*/ 125186 h 759279"/>
                <a:gd name="connsiteX16" fmla="*/ 974271 w 1399011"/>
                <a:gd name="connsiteY16" fmla="*/ 92529 h 759279"/>
                <a:gd name="connsiteX17" fmla="*/ 971550 w 1399011"/>
                <a:gd name="connsiteY17" fmla="*/ 76200 h 759279"/>
                <a:gd name="connsiteX18" fmla="*/ 955221 w 1399011"/>
                <a:gd name="connsiteY18" fmla="*/ 57150 h 759279"/>
                <a:gd name="connsiteX19" fmla="*/ 925285 w 1399011"/>
                <a:gd name="connsiteY19" fmla="*/ 19050 h 759279"/>
                <a:gd name="connsiteX20" fmla="*/ 982435 w 1399011"/>
                <a:gd name="connsiteY20" fmla="*/ 2722 h 759279"/>
                <a:gd name="connsiteX21" fmla="*/ 1025978 w 1399011"/>
                <a:gd name="connsiteY21" fmla="*/ 0 h 759279"/>
                <a:gd name="connsiteX22" fmla="*/ 1072242 w 1399011"/>
                <a:gd name="connsiteY22" fmla="*/ 2722 h 759279"/>
                <a:gd name="connsiteX23" fmla="*/ 1162050 w 1399011"/>
                <a:gd name="connsiteY23" fmla="*/ 21772 h 759279"/>
                <a:gd name="connsiteX24" fmla="*/ 1246414 w 1399011"/>
                <a:gd name="connsiteY24" fmla="*/ 57150 h 759279"/>
                <a:gd name="connsiteX25" fmla="*/ 1325335 w 1399011"/>
                <a:gd name="connsiteY25" fmla="*/ 103415 h 759279"/>
                <a:gd name="connsiteX26" fmla="*/ 1371600 w 1399011"/>
                <a:gd name="connsiteY26" fmla="*/ 138793 h 759279"/>
                <a:gd name="connsiteX27" fmla="*/ 1393371 w 1399011"/>
                <a:gd name="connsiteY27" fmla="*/ 157843 h 759279"/>
                <a:gd name="connsiteX28" fmla="*/ 1398814 w 1399011"/>
                <a:gd name="connsiteY28" fmla="*/ 185057 h 759279"/>
                <a:gd name="connsiteX29" fmla="*/ 1398814 w 1399011"/>
                <a:gd name="connsiteY29" fmla="*/ 214993 h 759279"/>
                <a:gd name="connsiteX30" fmla="*/ 1387928 w 1399011"/>
                <a:gd name="connsiteY30" fmla="*/ 242207 h 759279"/>
                <a:gd name="connsiteX31" fmla="*/ 1357992 w 1399011"/>
                <a:gd name="connsiteY31" fmla="*/ 272143 h 759279"/>
                <a:gd name="connsiteX32" fmla="*/ 1314450 w 1399011"/>
                <a:gd name="connsiteY32" fmla="*/ 296636 h 759279"/>
                <a:gd name="connsiteX33" fmla="*/ 1126671 w 1399011"/>
                <a:gd name="connsiteY33" fmla="*/ 370115 h 759279"/>
                <a:gd name="connsiteX34" fmla="*/ 966107 w 1399011"/>
                <a:gd name="connsiteY34" fmla="*/ 446315 h 75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99011" h="759279">
                  <a:moveTo>
                    <a:pt x="966107" y="446315"/>
                  </a:moveTo>
                  <a:lnTo>
                    <a:pt x="966107" y="446315"/>
                  </a:lnTo>
                  <a:lnTo>
                    <a:pt x="753835" y="530679"/>
                  </a:lnTo>
                  <a:lnTo>
                    <a:pt x="446314" y="639536"/>
                  </a:lnTo>
                  <a:lnTo>
                    <a:pt x="163285" y="726622"/>
                  </a:lnTo>
                  <a:lnTo>
                    <a:pt x="51707" y="756557"/>
                  </a:lnTo>
                  <a:lnTo>
                    <a:pt x="21771" y="759279"/>
                  </a:lnTo>
                  <a:lnTo>
                    <a:pt x="0" y="748393"/>
                  </a:lnTo>
                  <a:lnTo>
                    <a:pt x="0" y="734786"/>
                  </a:lnTo>
                  <a:lnTo>
                    <a:pt x="19050" y="710293"/>
                  </a:lnTo>
                  <a:lnTo>
                    <a:pt x="68035" y="685800"/>
                  </a:lnTo>
                  <a:lnTo>
                    <a:pt x="261257" y="582386"/>
                  </a:lnTo>
                  <a:lnTo>
                    <a:pt x="576942" y="408215"/>
                  </a:lnTo>
                  <a:lnTo>
                    <a:pt x="898071" y="198665"/>
                  </a:lnTo>
                  <a:lnTo>
                    <a:pt x="955221" y="155122"/>
                  </a:lnTo>
                  <a:lnTo>
                    <a:pt x="971550" y="125186"/>
                  </a:lnTo>
                  <a:lnTo>
                    <a:pt x="974271" y="92529"/>
                  </a:lnTo>
                  <a:lnTo>
                    <a:pt x="971550" y="76200"/>
                  </a:lnTo>
                  <a:lnTo>
                    <a:pt x="955221" y="57150"/>
                  </a:lnTo>
                  <a:lnTo>
                    <a:pt x="925285" y="19050"/>
                  </a:lnTo>
                  <a:lnTo>
                    <a:pt x="982435" y="2722"/>
                  </a:lnTo>
                  <a:lnTo>
                    <a:pt x="1025978" y="0"/>
                  </a:lnTo>
                  <a:lnTo>
                    <a:pt x="1072242" y="2722"/>
                  </a:lnTo>
                  <a:lnTo>
                    <a:pt x="1162050" y="21772"/>
                  </a:lnTo>
                  <a:lnTo>
                    <a:pt x="1246414" y="57150"/>
                  </a:lnTo>
                  <a:lnTo>
                    <a:pt x="1325335" y="103415"/>
                  </a:lnTo>
                  <a:lnTo>
                    <a:pt x="1371600" y="138793"/>
                  </a:lnTo>
                  <a:lnTo>
                    <a:pt x="1393371" y="157843"/>
                  </a:lnTo>
                  <a:cubicBezTo>
                    <a:pt x="1399011" y="183221"/>
                    <a:pt x="1398814" y="173972"/>
                    <a:pt x="1398814" y="185057"/>
                  </a:cubicBezTo>
                  <a:lnTo>
                    <a:pt x="1398814" y="214993"/>
                  </a:lnTo>
                  <a:lnTo>
                    <a:pt x="1387928" y="242207"/>
                  </a:lnTo>
                  <a:lnTo>
                    <a:pt x="1357992" y="272143"/>
                  </a:lnTo>
                  <a:lnTo>
                    <a:pt x="1314450" y="296636"/>
                  </a:lnTo>
                  <a:lnTo>
                    <a:pt x="1126671" y="370115"/>
                  </a:lnTo>
                  <a:lnTo>
                    <a:pt x="966107" y="4463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364781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79473FAC-E22F-41D7-AE7F-C715334B1F47}"/>
              </a:ext>
            </a:extLst>
          </p:cNvPr>
          <p:cNvSpPr/>
          <p:nvPr/>
        </p:nvSpPr>
        <p:spPr>
          <a:xfrm>
            <a:off x="3575050" y="1606551"/>
            <a:ext cx="1600200" cy="2486025"/>
          </a:xfrm>
          <a:custGeom>
            <a:avLst/>
            <a:gdLst>
              <a:gd name="connsiteX0" fmla="*/ 1260475 w 1600200"/>
              <a:gd name="connsiteY0" fmla="*/ 917575 h 2486025"/>
              <a:gd name="connsiteX1" fmla="*/ 1365250 w 1600200"/>
              <a:gd name="connsiteY1" fmla="*/ 733425 h 2486025"/>
              <a:gd name="connsiteX2" fmla="*/ 1447800 w 1600200"/>
              <a:gd name="connsiteY2" fmla="*/ 590550 h 2486025"/>
              <a:gd name="connsiteX3" fmla="*/ 1504950 w 1600200"/>
              <a:gd name="connsiteY3" fmla="*/ 492125 h 2486025"/>
              <a:gd name="connsiteX4" fmla="*/ 1511300 w 1600200"/>
              <a:gd name="connsiteY4" fmla="*/ 479425 h 2486025"/>
              <a:gd name="connsiteX5" fmla="*/ 1533525 w 1600200"/>
              <a:gd name="connsiteY5" fmla="*/ 473075 h 2486025"/>
              <a:gd name="connsiteX6" fmla="*/ 1562100 w 1600200"/>
              <a:gd name="connsiteY6" fmla="*/ 460375 h 2486025"/>
              <a:gd name="connsiteX7" fmla="*/ 1581150 w 1600200"/>
              <a:gd name="connsiteY7" fmla="*/ 444500 h 2486025"/>
              <a:gd name="connsiteX8" fmla="*/ 1593850 w 1600200"/>
              <a:gd name="connsiteY8" fmla="*/ 428625 h 2486025"/>
              <a:gd name="connsiteX9" fmla="*/ 1600200 w 1600200"/>
              <a:gd name="connsiteY9" fmla="*/ 406400 h 2486025"/>
              <a:gd name="connsiteX10" fmla="*/ 1593850 w 1600200"/>
              <a:gd name="connsiteY10" fmla="*/ 384175 h 2486025"/>
              <a:gd name="connsiteX11" fmla="*/ 1577975 w 1600200"/>
              <a:gd name="connsiteY11" fmla="*/ 352425 h 2486025"/>
              <a:gd name="connsiteX12" fmla="*/ 1539875 w 1600200"/>
              <a:gd name="connsiteY12" fmla="*/ 298450 h 2486025"/>
              <a:gd name="connsiteX13" fmla="*/ 1463675 w 1600200"/>
              <a:gd name="connsiteY13" fmla="*/ 215900 h 2486025"/>
              <a:gd name="connsiteX14" fmla="*/ 1403350 w 1600200"/>
              <a:gd name="connsiteY14" fmla="*/ 161925 h 2486025"/>
              <a:gd name="connsiteX15" fmla="*/ 1349375 w 1600200"/>
              <a:gd name="connsiteY15" fmla="*/ 117475 h 2486025"/>
              <a:gd name="connsiteX16" fmla="*/ 1314450 w 1600200"/>
              <a:gd name="connsiteY16" fmla="*/ 92075 h 2486025"/>
              <a:gd name="connsiteX17" fmla="*/ 1266825 w 1600200"/>
              <a:gd name="connsiteY17" fmla="*/ 60325 h 2486025"/>
              <a:gd name="connsiteX18" fmla="*/ 1225550 w 1600200"/>
              <a:gd name="connsiteY18" fmla="*/ 38100 h 2486025"/>
              <a:gd name="connsiteX19" fmla="*/ 1181100 w 1600200"/>
              <a:gd name="connsiteY19" fmla="*/ 15875 h 2486025"/>
              <a:gd name="connsiteX20" fmla="*/ 1139825 w 1600200"/>
              <a:gd name="connsiteY20" fmla="*/ 0 h 2486025"/>
              <a:gd name="connsiteX21" fmla="*/ 1127125 w 1600200"/>
              <a:gd name="connsiteY21" fmla="*/ 0 h 2486025"/>
              <a:gd name="connsiteX22" fmla="*/ 1114425 w 1600200"/>
              <a:gd name="connsiteY22" fmla="*/ 6350 h 2486025"/>
              <a:gd name="connsiteX23" fmla="*/ 1114425 w 1600200"/>
              <a:gd name="connsiteY23" fmla="*/ 22225 h 2486025"/>
              <a:gd name="connsiteX24" fmla="*/ 1123950 w 1600200"/>
              <a:gd name="connsiteY24" fmla="*/ 44450 h 2486025"/>
              <a:gd name="connsiteX25" fmla="*/ 1139825 w 1600200"/>
              <a:gd name="connsiteY25" fmla="*/ 66675 h 2486025"/>
              <a:gd name="connsiteX26" fmla="*/ 1158875 w 1600200"/>
              <a:gd name="connsiteY26" fmla="*/ 85725 h 2486025"/>
              <a:gd name="connsiteX27" fmla="*/ 1181100 w 1600200"/>
              <a:gd name="connsiteY27" fmla="*/ 111125 h 2486025"/>
              <a:gd name="connsiteX28" fmla="*/ 1196975 w 1600200"/>
              <a:gd name="connsiteY28" fmla="*/ 142875 h 2486025"/>
              <a:gd name="connsiteX29" fmla="*/ 1212850 w 1600200"/>
              <a:gd name="connsiteY29" fmla="*/ 193675 h 2486025"/>
              <a:gd name="connsiteX30" fmla="*/ 1219200 w 1600200"/>
              <a:gd name="connsiteY30" fmla="*/ 254000 h 2486025"/>
              <a:gd name="connsiteX31" fmla="*/ 1216025 w 1600200"/>
              <a:gd name="connsiteY31" fmla="*/ 317500 h 2486025"/>
              <a:gd name="connsiteX32" fmla="*/ 1209675 w 1600200"/>
              <a:gd name="connsiteY32" fmla="*/ 358775 h 2486025"/>
              <a:gd name="connsiteX33" fmla="*/ 1190625 w 1600200"/>
              <a:gd name="connsiteY33" fmla="*/ 425450 h 2486025"/>
              <a:gd name="connsiteX34" fmla="*/ 1146175 w 1600200"/>
              <a:gd name="connsiteY34" fmla="*/ 546100 h 2486025"/>
              <a:gd name="connsiteX35" fmla="*/ 1079500 w 1600200"/>
              <a:gd name="connsiteY35" fmla="*/ 698500 h 2486025"/>
              <a:gd name="connsiteX36" fmla="*/ 971550 w 1600200"/>
              <a:gd name="connsiteY36" fmla="*/ 930275 h 2486025"/>
              <a:gd name="connsiteX37" fmla="*/ 901700 w 1600200"/>
              <a:gd name="connsiteY37" fmla="*/ 1073150 h 2486025"/>
              <a:gd name="connsiteX38" fmla="*/ 847725 w 1600200"/>
              <a:gd name="connsiteY38" fmla="*/ 1177925 h 2486025"/>
              <a:gd name="connsiteX39" fmla="*/ 723900 w 1600200"/>
              <a:gd name="connsiteY39" fmla="*/ 1387475 h 2486025"/>
              <a:gd name="connsiteX40" fmla="*/ 619125 w 1600200"/>
              <a:gd name="connsiteY40" fmla="*/ 1555750 h 2486025"/>
              <a:gd name="connsiteX41" fmla="*/ 508000 w 1600200"/>
              <a:gd name="connsiteY41" fmla="*/ 1733550 h 2486025"/>
              <a:gd name="connsiteX42" fmla="*/ 361950 w 1600200"/>
              <a:gd name="connsiteY42" fmla="*/ 1949450 h 2486025"/>
              <a:gd name="connsiteX43" fmla="*/ 231775 w 1600200"/>
              <a:gd name="connsiteY43" fmla="*/ 2136775 h 2486025"/>
              <a:gd name="connsiteX44" fmla="*/ 120650 w 1600200"/>
              <a:gd name="connsiteY44" fmla="*/ 2286000 h 2486025"/>
              <a:gd name="connsiteX45" fmla="*/ 50800 w 1600200"/>
              <a:gd name="connsiteY45" fmla="*/ 2374900 h 2486025"/>
              <a:gd name="connsiteX46" fmla="*/ 9525 w 1600200"/>
              <a:gd name="connsiteY46" fmla="*/ 2428875 h 2486025"/>
              <a:gd name="connsiteX47" fmla="*/ 0 w 1600200"/>
              <a:gd name="connsiteY47" fmla="*/ 2457450 h 2486025"/>
              <a:gd name="connsiteX48" fmla="*/ 0 w 1600200"/>
              <a:gd name="connsiteY48" fmla="*/ 2473325 h 2486025"/>
              <a:gd name="connsiteX49" fmla="*/ 6350 w 1600200"/>
              <a:gd name="connsiteY49" fmla="*/ 2482850 h 2486025"/>
              <a:gd name="connsiteX50" fmla="*/ 15875 w 1600200"/>
              <a:gd name="connsiteY50" fmla="*/ 2486025 h 2486025"/>
              <a:gd name="connsiteX51" fmla="*/ 41275 w 1600200"/>
              <a:gd name="connsiteY51" fmla="*/ 2476500 h 2486025"/>
              <a:gd name="connsiteX52" fmla="*/ 69850 w 1600200"/>
              <a:gd name="connsiteY52" fmla="*/ 2457450 h 2486025"/>
              <a:gd name="connsiteX53" fmla="*/ 174625 w 1600200"/>
              <a:gd name="connsiteY53" fmla="*/ 2368550 h 2486025"/>
              <a:gd name="connsiteX54" fmla="*/ 298450 w 1600200"/>
              <a:gd name="connsiteY54" fmla="*/ 2251075 h 2486025"/>
              <a:gd name="connsiteX55" fmla="*/ 400050 w 1600200"/>
              <a:gd name="connsiteY55" fmla="*/ 2139950 h 2486025"/>
              <a:gd name="connsiteX56" fmla="*/ 482600 w 1600200"/>
              <a:gd name="connsiteY56" fmla="*/ 2047875 h 2486025"/>
              <a:gd name="connsiteX57" fmla="*/ 558800 w 1600200"/>
              <a:gd name="connsiteY57" fmla="*/ 1962150 h 2486025"/>
              <a:gd name="connsiteX58" fmla="*/ 657225 w 1600200"/>
              <a:gd name="connsiteY58" fmla="*/ 1838325 h 2486025"/>
              <a:gd name="connsiteX59" fmla="*/ 774700 w 1600200"/>
              <a:gd name="connsiteY59" fmla="*/ 1679575 h 2486025"/>
              <a:gd name="connsiteX60" fmla="*/ 844550 w 1600200"/>
              <a:gd name="connsiteY60" fmla="*/ 1581150 h 2486025"/>
              <a:gd name="connsiteX61" fmla="*/ 984250 w 1600200"/>
              <a:gd name="connsiteY61" fmla="*/ 1390650 h 2486025"/>
              <a:gd name="connsiteX62" fmla="*/ 1044575 w 1600200"/>
              <a:gd name="connsiteY62" fmla="*/ 1292225 h 2486025"/>
              <a:gd name="connsiteX63" fmla="*/ 1136650 w 1600200"/>
              <a:gd name="connsiteY63" fmla="*/ 1130300 h 2486025"/>
              <a:gd name="connsiteX64" fmla="*/ 1212850 w 1600200"/>
              <a:gd name="connsiteY64" fmla="*/ 1003300 h 2486025"/>
              <a:gd name="connsiteX65" fmla="*/ 1260475 w 1600200"/>
              <a:gd name="connsiteY65" fmla="*/ 917575 h 248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600200" h="2486025">
                <a:moveTo>
                  <a:pt x="1260475" y="917575"/>
                </a:moveTo>
                <a:lnTo>
                  <a:pt x="1365250" y="733425"/>
                </a:lnTo>
                <a:lnTo>
                  <a:pt x="1447800" y="590550"/>
                </a:lnTo>
                <a:lnTo>
                  <a:pt x="1504950" y="492125"/>
                </a:lnTo>
                <a:lnTo>
                  <a:pt x="1511300" y="479425"/>
                </a:lnTo>
                <a:lnTo>
                  <a:pt x="1533525" y="473075"/>
                </a:lnTo>
                <a:lnTo>
                  <a:pt x="1562100" y="460375"/>
                </a:lnTo>
                <a:lnTo>
                  <a:pt x="1581150" y="444500"/>
                </a:lnTo>
                <a:lnTo>
                  <a:pt x="1593850" y="428625"/>
                </a:lnTo>
                <a:lnTo>
                  <a:pt x="1600200" y="406400"/>
                </a:lnTo>
                <a:lnTo>
                  <a:pt x="1593850" y="384175"/>
                </a:lnTo>
                <a:lnTo>
                  <a:pt x="1577975" y="352425"/>
                </a:lnTo>
                <a:lnTo>
                  <a:pt x="1539875" y="298450"/>
                </a:lnTo>
                <a:lnTo>
                  <a:pt x="1463675" y="215900"/>
                </a:lnTo>
                <a:lnTo>
                  <a:pt x="1403350" y="161925"/>
                </a:lnTo>
                <a:lnTo>
                  <a:pt x="1349375" y="117475"/>
                </a:lnTo>
                <a:lnTo>
                  <a:pt x="1314450" y="92075"/>
                </a:lnTo>
                <a:lnTo>
                  <a:pt x="1266825" y="60325"/>
                </a:lnTo>
                <a:lnTo>
                  <a:pt x="1225550" y="38100"/>
                </a:lnTo>
                <a:lnTo>
                  <a:pt x="1181100" y="15875"/>
                </a:lnTo>
                <a:lnTo>
                  <a:pt x="1139825" y="0"/>
                </a:lnTo>
                <a:lnTo>
                  <a:pt x="1127125" y="0"/>
                </a:lnTo>
                <a:lnTo>
                  <a:pt x="1114425" y="6350"/>
                </a:lnTo>
                <a:lnTo>
                  <a:pt x="1114425" y="22225"/>
                </a:lnTo>
                <a:lnTo>
                  <a:pt x="1123950" y="44450"/>
                </a:lnTo>
                <a:lnTo>
                  <a:pt x="1139825" y="66675"/>
                </a:lnTo>
                <a:lnTo>
                  <a:pt x="1158875" y="85725"/>
                </a:lnTo>
                <a:lnTo>
                  <a:pt x="1181100" y="111125"/>
                </a:lnTo>
                <a:lnTo>
                  <a:pt x="1196975" y="142875"/>
                </a:lnTo>
                <a:lnTo>
                  <a:pt x="1212850" y="193675"/>
                </a:lnTo>
                <a:lnTo>
                  <a:pt x="1219200" y="254000"/>
                </a:lnTo>
                <a:lnTo>
                  <a:pt x="1216025" y="317500"/>
                </a:lnTo>
                <a:lnTo>
                  <a:pt x="1209675" y="358775"/>
                </a:lnTo>
                <a:lnTo>
                  <a:pt x="1190625" y="425450"/>
                </a:lnTo>
                <a:lnTo>
                  <a:pt x="1146175" y="546100"/>
                </a:lnTo>
                <a:lnTo>
                  <a:pt x="1079500" y="698500"/>
                </a:lnTo>
                <a:lnTo>
                  <a:pt x="971550" y="930275"/>
                </a:lnTo>
                <a:lnTo>
                  <a:pt x="901700" y="1073150"/>
                </a:lnTo>
                <a:lnTo>
                  <a:pt x="847725" y="1177925"/>
                </a:lnTo>
                <a:lnTo>
                  <a:pt x="723900" y="1387475"/>
                </a:lnTo>
                <a:lnTo>
                  <a:pt x="619125" y="1555750"/>
                </a:lnTo>
                <a:lnTo>
                  <a:pt x="508000" y="1733550"/>
                </a:lnTo>
                <a:lnTo>
                  <a:pt x="361950" y="1949450"/>
                </a:lnTo>
                <a:lnTo>
                  <a:pt x="231775" y="2136775"/>
                </a:lnTo>
                <a:lnTo>
                  <a:pt x="120650" y="2286000"/>
                </a:lnTo>
                <a:lnTo>
                  <a:pt x="50800" y="2374900"/>
                </a:lnTo>
                <a:lnTo>
                  <a:pt x="9525" y="2428875"/>
                </a:lnTo>
                <a:lnTo>
                  <a:pt x="0" y="2457450"/>
                </a:lnTo>
                <a:lnTo>
                  <a:pt x="0" y="2473325"/>
                </a:lnTo>
                <a:lnTo>
                  <a:pt x="6350" y="2482850"/>
                </a:lnTo>
                <a:lnTo>
                  <a:pt x="15875" y="2486025"/>
                </a:lnTo>
                <a:lnTo>
                  <a:pt x="41275" y="2476500"/>
                </a:lnTo>
                <a:lnTo>
                  <a:pt x="69850" y="2457450"/>
                </a:lnTo>
                <a:lnTo>
                  <a:pt x="174625" y="2368550"/>
                </a:lnTo>
                <a:lnTo>
                  <a:pt x="298450" y="2251075"/>
                </a:lnTo>
                <a:lnTo>
                  <a:pt x="400050" y="2139950"/>
                </a:lnTo>
                <a:lnTo>
                  <a:pt x="482600" y="2047875"/>
                </a:lnTo>
                <a:lnTo>
                  <a:pt x="558800" y="1962150"/>
                </a:lnTo>
                <a:lnTo>
                  <a:pt x="657225" y="1838325"/>
                </a:lnTo>
                <a:lnTo>
                  <a:pt x="774700" y="1679575"/>
                </a:lnTo>
                <a:lnTo>
                  <a:pt x="844550" y="1581150"/>
                </a:lnTo>
                <a:lnTo>
                  <a:pt x="984250" y="1390650"/>
                </a:lnTo>
                <a:lnTo>
                  <a:pt x="1044575" y="1292225"/>
                </a:lnTo>
                <a:lnTo>
                  <a:pt x="1136650" y="1130300"/>
                </a:lnTo>
                <a:lnTo>
                  <a:pt x="1212850" y="1003300"/>
                </a:lnTo>
                <a:lnTo>
                  <a:pt x="1260475" y="9175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838DDF25-191B-4382-A8EF-3C7C5D2DF8B1}"/>
              </a:ext>
            </a:extLst>
          </p:cNvPr>
          <p:cNvSpPr/>
          <p:nvPr/>
        </p:nvSpPr>
        <p:spPr>
          <a:xfrm rot="16200000">
            <a:off x="3119438" y="4208463"/>
            <a:ext cx="2938462" cy="417512"/>
          </a:xfrm>
          <a:custGeom>
            <a:avLst/>
            <a:gdLst>
              <a:gd name="connsiteX0" fmla="*/ 1619250 w 2938462"/>
              <a:gd name="connsiteY0" fmla="*/ 176213 h 416719"/>
              <a:gd name="connsiteX1" fmla="*/ 1874043 w 2938462"/>
              <a:gd name="connsiteY1" fmla="*/ 190500 h 416719"/>
              <a:gd name="connsiteX2" fmla="*/ 2057400 w 2938462"/>
              <a:gd name="connsiteY2" fmla="*/ 195263 h 416719"/>
              <a:gd name="connsiteX3" fmla="*/ 2169318 w 2938462"/>
              <a:gd name="connsiteY3" fmla="*/ 200025 h 416719"/>
              <a:gd name="connsiteX4" fmla="*/ 2333625 w 2938462"/>
              <a:gd name="connsiteY4" fmla="*/ 200025 h 416719"/>
              <a:gd name="connsiteX5" fmla="*/ 2400300 w 2938462"/>
              <a:gd name="connsiteY5" fmla="*/ 197644 h 416719"/>
              <a:gd name="connsiteX6" fmla="*/ 2450306 w 2938462"/>
              <a:gd name="connsiteY6" fmla="*/ 195263 h 416719"/>
              <a:gd name="connsiteX7" fmla="*/ 2490787 w 2938462"/>
              <a:gd name="connsiteY7" fmla="*/ 190500 h 416719"/>
              <a:gd name="connsiteX8" fmla="*/ 2545556 w 2938462"/>
              <a:gd name="connsiteY8" fmla="*/ 178594 h 416719"/>
              <a:gd name="connsiteX9" fmla="*/ 2581275 w 2938462"/>
              <a:gd name="connsiteY9" fmla="*/ 169069 h 416719"/>
              <a:gd name="connsiteX10" fmla="*/ 2619375 w 2938462"/>
              <a:gd name="connsiteY10" fmla="*/ 152400 h 416719"/>
              <a:gd name="connsiteX11" fmla="*/ 2650331 w 2938462"/>
              <a:gd name="connsiteY11" fmla="*/ 133350 h 416719"/>
              <a:gd name="connsiteX12" fmla="*/ 2688431 w 2938462"/>
              <a:gd name="connsiteY12" fmla="*/ 104775 h 416719"/>
              <a:gd name="connsiteX13" fmla="*/ 2712243 w 2938462"/>
              <a:gd name="connsiteY13" fmla="*/ 76200 h 416719"/>
              <a:gd name="connsiteX14" fmla="*/ 2755106 w 2938462"/>
              <a:gd name="connsiteY14" fmla="*/ 0 h 416719"/>
              <a:gd name="connsiteX15" fmla="*/ 2938462 w 2938462"/>
              <a:gd name="connsiteY15" fmla="*/ 133350 h 416719"/>
              <a:gd name="connsiteX16" fmla="*/ 2883693 w 2938462"/>
              <a:gd name="connsiteY16" fmla="*/ 211931 h 416719"/>
              <a:gd name="connsiteX17" fmla="*/ 2855118 w 2938462"/>
              <a:gd name="connsiteY17" fmla="*/ 247650 h 416719"/>
              <a:gd name="connsiteX18" fmla="*/ 2828925 w 2938462"/>
              <a:gd name="connsiteY18" fmla="*/ 276225 h 416719"/>
              <a:gd name="connsiteX19" fmla="*/ 2790825 w 2938462"/>
              <a:gd name="connsiteY19" fmla="*/ 314325 h 416719"/>
              <a:gd name="connsiteX20" fmla="*/ 2750343 w 2938462"/>
              <a:gd name="connsiteY20" fmla="*/ 350044 h 416719"/>
              <a:gd name="connsiteX21" fmla="*/ 2707481 w 2938462"/>
              <a:gd name="connsiteY21" fmla="*/ 381000 h 416719"/>
              <a:gd name="connsiteX22" fmla="*/ 2678906 w 2938462"/>
              <a:gd name="connsiteY22" fmla="*/ 397669 h 416719"/>
              <a:gd name="connsiteX23" fmla="*/ 2636043 w 2938462"/>
              <a:gd name="connsiteY23" fmla="*/ 411956 h 416719"/>
              <a:gd name="connsiteX24" fmla="*/ 2597943 w 2938462"/>
              <a:gd name="connsiteY24" fmla="*/ 416719 h 416719"/>
              <a:gd name="connsiteX25" fmla="*/ 2457450 w 2938462"/>
              <a:gd name="connsiteY25" fmla="*/ 416719 h 416719"/>
              <a:gd name="connsiteX26" fmla="*/ 2205037 w 2938462"/>
              <a:gd name="connsiteY26" fmla="*/ 409575 h 416719"/>
              <a:gd name="connsiteX27" fmla="*/ 1969293 w 2938462"/>
              <a:gd name="connsiteY27" fmla="*/ 402431 h 416719"/>
              <a:gd name="connsiteX28" fmla="*/ 1612106 w 2938462"/>
              <a:gd name="connsiteY28" fmla="*/ 385763 h 416719"/>
              <a:gd name="connsiteX29" fmla="*/ 1323975 w 2938462"/>
              <a:gd name="connsiteY29" fmla="*/ 366713 h 416719"/>
              <a:gd name="connsiteX30" fmla="*/ 1088231 w 2938462"/>
              <a:gd name="connsiteY30" fmla="*/ 350044 h 416719"/>
              <a:gd name="connsiteX31" fmla="*/ 764381 w 2938462"/>
              <a:gd name="connsiteY31" fmla="*/ 328613 h 416719"/>
              <a:gd name="connsiteX32" fmla="*/ 552450 w 2938462"/>
              <a:gd name="connsiteY32" fmla="*/ 314325 h 416719"/>
              <a:gd name="connsiteX33" fmla="*/ 383381 w 2938462"/>
              <a:gd name="connsiteY33" fmla="*/ 297656 h 416719"/>
              <a:gd name="connsiteX34" fmla="*/ 221456 w 2938462"/>
              <a:gd name="connsiteY34" fmla="*/ 276225 h 416719"/>
              <a:gd name="connsiteX35" fmla="*/ 133350 w 2938462"/>
              <a:gd name="connsiteY35" fmla="*/ 261938 h 416719"/>
              <a:gd name="connsiteX36" fmla="*/ 66675 w 2938462"/>
              <a:gd name="connsiteY36" fmla="*/ 245269 h 416719"/>
              <a:gd name="connsiteX37" fmla="*/ 40481 w 2938462"/>
              <a:gd name="connsiteY37" fmla="*/ 235744 h 416719"/>
              <a:gd name="connsiteX38" fmla="*/ 19050 w 2938462"/>
              <a:gd name="connsiteY38" fmla="*/ 223838 h 416719"/>
              <a:gd name="connsiteX39" fmla="*/ 7143 w 2938462"/>
              <a:gd name="connsiteY39" fmla="*/ 211931 h 416719"/>
              <a:gd name="connsiteX40" fmla="*/ 0 w 2938462"/>
              <a:gd name="connsiteY40" fmla="*/ 192881 h 416719"/>
              <a:gd name="connsiteX41" fmla="*/ 0 w 2938462"/>
              <a:gd name="connsiteY41" fmla="*/ 173831 h 416719"/>
              <a:gd name="connsiteX42" fmla="*/ 4762 w 2938462"/>
              <a:gd name="connsiteY42" fmla="*/ 152400 h 416719"/>
              <a:gd name="connsiteX43" fmla="*/ 26193 w 2938462"/>
              <a:gd name="connsiteY43" fmla="*/ 121444 h 416719"/>
              <a:gd name="connsiteX44" fmla="*/ 40481 w 2938462"/>
              <a:gd name="connsiteY44" fmla="*/ 107156 h 416719"/>
              <a:gd name="connsiteX45" fmla="*/ 64293 w 2938462"/>
              <a:gd name="connsiteY45" fmla="*/ 88106 h 416719"/>
              <a:gd name="connsiteX46" fmla="*/ 130968 w 2938462"/>
              <a:gd name="connsiteY46" fmla="*/ 61913 h 416719"/>
              <a:gd name="connsiteX47" fmla="*/ 204787 w 2938462"/>
              <a:gd name="connsiteY47" fmla="*/ 45244 h 416719"/>
              <a:gd name="connsiteX48" fmla="*/ 273843 w 2938462"/>
              <a:gd name="connsiteY48" fmla="*/ 33338 h 416719"/>
              <a:gd name="connsiteX49" fmla="*/ 359568 w 2938462"/>
              <a:gd name="connsiteY49" fmla="*/ 16669 h 416719"/>
              <a:gd name="connsiteX50" fmla="*/ 411956 w 2938462"/>
              <a:gd name="connsiteY50" fmla="*/ 11906 h 416719"/>
              <a:gd name="connsiteX51" fmla="*/ 461962 w 2938462"/>
              <a:gd name="connsiteY51" fmla="*/ 14288 h 416719"/>
              <a:gd name="connsiteX52" fmla="*/ 495300 w 2938462"/>
              <a:gd name="connsiteY52" fmla="*/ 14288 h 416719"/>
              <a:gd name="connsiteX53" fmla="*/ 554831 w 2938462"/>
              <a:gd name="connsiteY53" fmla="*/ 23813 h 416719"/>
              <a:gd name="connsiteX54" fmla="*/ 590550 w 2938462"/>
              <a:gd name="connsiteY54" fmla="*/ 35719 h 416719"/>
              <a:gd name="connsiteX55" fmla="*/ 611981 w 2938462"/>
              <a:gd name="connsiteY55" fmla="*/ 47625 h 416719"/>
              <a:gd name="connsiteX56" fmla="*/ 631031 w 2938462"/>
              <a:gd name="connsiteY56" fmla="*/ 59531 h 416719"/>
              <a:gd name="connsiteX57" fmla="*/ 721518 w 2938462"/>
              <a:gd name="connsiteY57" fmla="*/ 78581 h 416719"/>
              <a:gd name="connsiteX58" fmla="*/ 931068 w 2938462"/>
              <a:gd name="connsiteY58" fmla="*/ 114300 h 416719"/>
              <a:gd name="connsiteX59" fmla="*/ 1123950 w 2938462"/>
              <a:gd name="connsiteY59" fmla="*/ 135731 h 416719"/>
              <a:gd name="connsiteX60" fmla="*/ 1478756 w 2938462"/>
              <a:gd name="connsiteY60" fmla="*/ 169069 h 416719"/>
              <a:gd name="connsiteX61" fmla="*/ 1619250 w 2938462"/>
              <a:gd name="connsiteY61" fmla="*/ 176213 h 41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938462" h="416719">
                <a:moveTo>
                  <a:pt x="1619250" y="176213"/>
                </a:moveTo>
                <a:lnTo>
                  <a:pt x="1874043" y="190500"/>
                </a:lnTo>
                <a:lnTo>
                  <a:pt x="2057400" y="195263"/>
                </a:lnTo>
                <a:lnTo>
                  <a:pt x="2169318" y="200025"/>
                </a:lnTo>
                <a:lnTo>
                  <a:pt x="2333625" y="200025"/>
                </a:lnTo>
                <a:lnTo>
                  <a:pt x="2400300" y="197644"/>
                </a:lnTo>
                <a:lnTo>
                  <a:pt x="2450306" y="195263"/>
                </a:lnTo>
                <a:lnTo>
                  <a:pt x="2490787" y="190500"/>
                </a:lnTo>
                <a:lnTo>
                  <a:pt x="2545556" y="178594"/>
                </a:lnTo>
                <a:lnTo>
                  <a:pt x="2581275" y="169069"/>
                </a:lnTo>
                <a:lnTo>
                  <a:pt x="2619375" y="152400"/>
                </a:lnTo>
                <a:lnTo>
                  <a:pt x="2650331" y="133350"/>
                </a:lnTo>
                <a:lnTo>
                  <a:pt x="2688431" y="104775"/>
                </a:lnTo>
                <a:lnTo>
                  <a:pt x="2712243" y="76200"/>
                </a:lnTo>
                <a:lnTo>
                  <a:pt x="2755106" y="0"/>
                </a:lnTo>
                <a:lnTo>
                  <a:pt x="2938462" y="133350"/>
                </a:lnTo>
                <a:lnTo>
                  <a:pt x="2883693" y="211931"/>
                </a:lnTo>
                <a:lnTo>
                  <a:pt x="2855118" y="247650"/>
                </a:lnTo>
                <a:lnTo>
                  <a:pt x="2828925" y="276225"/>
                </a:lnTo>
                <a:lnTo>
                  <a:pt x="2790825" y="314325"/>
                </a:lnTo>
                <a:lnTo>
                  <a:pt x="2750343" y="350044"/>
                </a:lnTo>
                <a:lnTo>
                  <a:pt x="2707481" y="381000"/>
                </a:lnTo>
                <a:lnTo>
                  <a:pt x="2678906" y="397669"/>
                </a:lnTo>
                <a:lnTo>
                  <a:pt x="2636043" y="411956"/>
                </a:lnTo>
                <a:lnTo>
                  <a:pt x="2597943" y="416719"/>
                </a:lnTo>
                <a:lnTo>
                  <a:pt x="2457450" y="416719"/>
                </a:lnTo>
                <a:lnTo>
                  <a:pt x="2205037" y="409575"/>
                </a:lnTo>
                <a:lnTo>
                  <a:pt x="1969293" y="402431"/>
                </a:lnTo>
                <a:lnTo>
                  <a:pt x="1612106" y="385763"/>
                </a:lnTo>
                <a:lnTo>
                  <a:pt x="1323975" y="366713"/>
                </a:lnTo>
                <a:lnTo>
                  <a:pt x="1088231" y="350044"/>
                </a:lnTo>
                <a:lnTo>
                  <a:pt x="764381" y="328613"/>
                </a:lnTo>
                <a:lnTo>
                  <a:pt x="552450" y="314325"/>
                </a:lnTo>
                <a:lnTo>
                  <a:pt x="383381" y="297656"/>
                </a:lnTo>
                <a:lnTo>
                  <a:pt x="221456" y="276225"/>
                </a:lnTo>
                <a:lnTo>
                  <a:pt x="133350" y="261938"/>
                </a:lnTo>
                <a:lnTo>
                  <a:pt x="66675" y="245269"/>
                </a:lnTo>
                <a:lnTo>
                  <a:pt x="40481" y="235744"/>
                </a:lnTo>
                <a:lnTo>
                  <a:pt x="19050" y="223838"/>
                </a:lnTo>
                <a:lnTo>
                  <a:pt x="7143" y="211931"/>
                </a:lnTo>
                <a:lnTo>
                  <a:pt x="0" y="192881"/>
                </a:lnTo>
                <a:lnTo>
                  <a:pt x="0" y="173831"/>
                </a:lnTo>
                <a:lnTo>
                  <a:pt x="4762" y="152400"/>
                </a:lnTo>
                <a:lnTo>
                  <a:pt x="26193" y="121444"/>
                </a:lnTo>
                <a:lnTo>
                  <a:pt x="40481" y="107156"/>
                </a:lnTo>
                <a:lnTo>
                  <a:pt x="64293" y="88106"/>
                </a:lnTo>
                <a:lnTo>
                  <a:pt x="130968" y="61913"/>
                </a:lnTo>
                <a:lnTo>
                  <a:pt x="204787" y="45244"/>
                </a:lnTo>
                <a:lnTo>
                  <a:pt x="273843" y="33338"/>
                </a:lnTo>
                <a:lnTo>
                  <a:pt x="359568" y="16669"/>
                </a:lnTo>
                <a:lnTo>
                  <a:pt x="411956" y="11906"/>
                </a:lnTo>
                <a:lnTo>
                  <a:pt x="461962" y="14288"/>
                </a:lnTo>
                <a:lnTo>
                  <a:pt x="495300" y="14288"/>
                </a:lnTo>
                <a:lnTo>
                  <a:pt x="554831" y="23813"/>
                </a:lnTo>
                <a:lnTo>
                  <a:pt x="590550" y="35719"/>
                </a:lnTo>
                <a:lnTo>
                  <a:pt x="611981" y="47625"/>
                </a:lnTo>
                <a:lnTo>
                  <a:pt x="631031" y="59531"/>
                </a:lnTo>
                <a:lnTo>
                  <a:pt x="721518" y="78581"/>
                </a:lnTo>
                <a:lnTo>
                  <a:pt x="931068" y="114300"/>
                </a:lnTo>
                <a:lnTo>
                  <a:pt x="1123950" y="135731"/>
                </a:lnTo>
                <a:lnTo>
                  <a:pt x="1478756" y="169069"/>
                </a:lnTo>
                <a:lnTo>
                  <a:pt x="1619250" y="1762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EC3835DB-7329-4476-A823-5F584698F76C}"/>
              </a:ext>
            </a:extLst>
          </p:cNvPr>
          <p:cNvSpPr/>
          <p:nvPr/>
        </p:nvSpPr>
        <p:spPr>
          <a:xfrm>
            <a:off x="5414964" y="1674814"/>
            <a:ext cx="2185987" cy="930275"/>
          </a:xfrm>
          <a:custGeom>
            <a:avLst/>
            <a:gdLst>
              <a:gd name="connsiteX0" fmla="*/ 990600 w 2185987"/>
              <a:gd name="connsiteY0" fmla="*/ 590550 h 931069"/>
              <a:gd name="connsiteX1" fmla="*/ 842962 w 2185987"/>
              <a:gd name="connsiteY1" fmla="*/ 638175 h 931069"/>
              <a:gd name="connsiteX2" fmla="*/ 702468 w 2185987"/>
              <a:gd name="connsiteY2" fmla="*/ 681037 h 931069"/>
              <a:gd name="connsiteX3" fmla="*/ 545306 w 2185987"/>
              <a:gd name="connsiteY3" fmla="*/ 726281 h 931069"/>
              <a:gd name="connsiteX4" fmla="*/ 364331 w 2185987"/>
              <a:gd name="connsiteY4" fmla="*/ 776287 h 931069"/>
              <a:gd name="connsiteX5" fmla="*/ 202406 w 2185987"/>
              <a:gd name="connsiteY5" fmla="*/ 816769 h 931069"/>
              <a:gd name="connsiteX6" fmla="*/ 95250 w 2185987"/>
              <a:gd name="connsiteY6" fmla="*/ 840581 h 931069"/>
              <a:gd name="connsiteX7" fmla="*/ 16668 w 2185987"/>
              <a:gd name="connsiteY7" fmla="*/ 859631 h 931069"/>
              <a:gd name="connsiteX8" fmla="*/ 4762 w 2185987"/>
              <a:gd name="connsiteY8" fmla="*/ 864394 h 931069"/>
              <a:gd name="connsiteX9" fmla="*/ 0 w 2185987"/>
              <a:gd name="connsiteY9" fmla="*/ 873919 h 931069"/>
              <a:gd name="connsiteX10" fmla="*/ 0 w 2185987"/>
              <a:gd name="connsiteY10" fmla="*/ 892969 h 931069"/>
              <a:gd name="connsiteX11" fmla="*/ 4762 w 2185987"/>
              <a:gd name="connsiteY11" fmla="*/ 909637 h 931069"/>
              <a:gd name="connsiteX12" fmla="*/ 9525 w 2185987"/>
              <a:gd name="connsiteY12" fmla="*/ 916781 h 931069"/>
              <a:gd name="connsiteX13" fmla="*/ 19050 w 2185987"/>
              <a:gd name="connsiteY13" fmla="*/ 923925 h 931069"/>
              <a:gd name="connsiteX14" fmla="*/ 33337 w 2185987"/>
              <a:gd name="connsiteY14" fmla="*/ 928687 h 931069"/>
              <a:gd name="connsiteX15" fmla="*/ 73818 w 2185987"/>
              <a:gd name="connsiteY15" fmla="*/ 931069 h 931069"/>
              <a:gd name="connsiteX16" fmla="*/ 228600 w 2185987"/>
              <a:gd name="connsiteY16" fmla="*/ 912019 h 931069"/>
              <a:gd name="connsiteX17" fmla="*/ 435768 w 2185987"/>
              <a:gd name="connsiteY17" fmla="*/ 883444 h 931069"/>
              <a:gd name="connsiteX18" fmla="*/ 566737 w 2185987"/>
              <a:gd name="connsiteY18" fmla="*/ 866775 h 931069"/>
              <a:gd name="connsiteX19" fmla="*/ 721518 w 2185987"/>
              <a:gd name="connsiteY19" fmla="*/ 840581 h 931069"/>
              <a:gd name="connsiteX20" fmla="*/ 840581 w 2185987"/>
              <a:gd name="connsiteY20" fmla="*/ 816769 h 931069"/>
              <a:gd name="connsiteX21" fmla="*/ 921543 w 2185987"/>
              <a:gd name="connsiteY21" fmla="*/ 797719 h 931069"/>
              <a:gd name="connsiteX22" fmla="*/ 1009650 w 2185987"/>
              <a:gd name="connsiteY22" fmla="*/ 773906 h 931069"/>
              <a:gd name="connsiteX23" fmla="*/ 1188243 w 2185987"/>
              <a:gd name="connsiteY23" fmla="*/ 721519 h 931069"/>
              <a:gd name="connsiteX24" fmla="*/ 1352550 w 2185987"/>
              <a:gd name="connsiteY24" fmla="*/ 671512 h 931069"/>
              <a:gd name="connsiteX25" fmla="*/ 1524000 w 2185987"/>
              <a:gd name="connsiteY25" fmla="*/ 619125 h 931069"/>
              <a:gd name="connsiteX26" fmla="*/ 1664493 w 2185987"/>
              <a:gd name="connsiteY26" fmla="*/ 576262 h 931069"/>
              <a:gd name="connsiteX27" fmla="*/ 1793081 w 2185987"/>
              <a:gd name="connsiteY27" fmla="*/ 538162 h 931069"/>
              <a:gd name="connsiteX28" fmla="*/ 1871662 w 2185987"/>
              <a:gd name="connsiteY28" fmla="*/ 514350 h 931069"/>
              <a:gd name="connsiteX29" fmla="*/ 1912143 w 2185987"/>
              <a:gd name="connsiteY29" fmla="*/ 502444 h 931069"/>
              <a:gd name="connsiteX30" fmla="*/ 2002631 w 2185987"/>
              <a:gd name="connsiteY30" fmla="*/ 485775 h 931069"/>
              <a:gd name="connsiteX31" fmla="*/ 2081212 w 2185987"/>
              <a:gd name="connsiteY31" fmla="*/ 469106 h 931069"/>
              <a:gd name="connsiteX32" fmla="*/ 2126456 w 2185987"/>
              <a:gd name="connsiteY32" fmla="*/ 457200 h 931069"/>
              <a:gd name="connsiteX33" fmla="*/ 2150268 w 2185987"/>
              <a:gd name="connsiteY33" fmla="*/ 445294 h 931069"/>
              <a:gd name="connsiteX34" fmla="*/ 2174081 w 2185987"/>
              <a:gd name="connsiteY34" fmla="*/ 426244 h 931069"/>
              <a:gd name="connsiteX35" fmla="*/ 2185987 w 2185987"/>
              <a:gd name="connsiteY35" fmla="*/ 409575 h 931069"/>
              <a:gd name="connsiteX36" fmla="*/ 2185987 w 2185987"/>
              <a:gd name="connsiteY36" fmla="*/ 390525 h 931069"/>
              <a:gd name="connsiteX37" fmla="*/ 2171700 w 2185987"/>
              <a:gd name="connsiteY37" fmla="*/ 371475 h 931069"/>
              <a:gd name="connsiteX38" fmla="*/ 2147887 w 2185987"/>
              <a:gd name="connsiteY38" fmla="*/ 345281 h 931069"/>
              <a:gd name="connsiteX39" fmla="*/ 2107406 w 2185987"/>
              <a:gd name="connsiteY39" fmla="*/ 302419 h 931069"/>
              <a:gd name="connsiteX40" fmla="*/ 2076450 w 2185987"/>
              <a:gd name="connsiteY40" fmla="*/ 273844 h 931069"/>
              <a:gd name="connsiteX41" fmla="*/ 2045493 w 2185987"/>
              <a:gd name="connsiteY41" fmla="*/ 250031 h 931069"/>
              <a:gd name="connsiteX42" fmla="*/ 2016918 w 2185987"/>
              <a:gd name="connsiteY42" fmla="*/ 226219 h 931069"/>
              <a:gd name="connsiteX43" fmla="*/ 1981200 w 2185987"/>
              <a:gd name="connsiteY43" fmla="*/ 202406 h 931069"/>
              <a:gd name="connsiteX44" fmla="*/ 1938337 w 2185987"/>
              <a:gd name="connsiteY44" fmla="*/ 176212 h 931069"/>
              <a:gd name="connsiteX45" fmla="*/ 1881187 w 2185987"/>
              <a:gd name="connsiteY45" fmla="*/ 145256 h 931069"/>
              <a:gd name="connsiteX46" fmla="*/ 1828800 w 2185987"/>
              <a:gd name="connsiteY46" fmla="*/ 119062 h 931069"/>
              <a:gd name="connsiteX47" fmla="*/ 1771650 w 2185987"/>
              <a:gd name="connsiteY47" fmla="*/ 92869 h 931069"/>
              <a:gd name="connsiteX48" fmla="*/ 1697831 w 2185987"/>
              <a:gd name="connsiteY48" fmla="*/ 59531 h 931069"/>
              <a:gd name="connsiteX49" fmla="*/ 1645443 w 2185987"/>
              <a:gd name="connsiteY49" fmla="*/ 40481 h 931069"/>
              <a:gd name="connsiteX50" fmla="*/ 1581150 w 2185987"/>
              <a:gd name="connsiteY50" fmla="*/ 19050 h 931069"/>
              <a:gd name="connsiteX51" fmla="*/ 1543050 w 2185987"/>
              <a:gd name="connsiteY51" fmla="*/ 4762 h 931069"/>
              <a:gd name="connsiteX52" fmla="*/ 1528762 w 2185987"/>
              <a:gd name="connsiteY52" fmla="*/ 0 h 931069"/>
              <a:gd name="connsiteX53" fmla="*/ 1519237 w 2185987"/>
              <a:gd name="connsiteY53" fmla="*/ 0 h 931069"/>
              <a:gd name="connsiteX54" fmla="*/ 1509712 w 2185987"/>
              <a:gd name="connsiteY54" fmla="*/ 4762 h 931069"/>
              <a:gd name="connsiteX55" fmla="*/ 1507331 w 2185987"/>
              <a:gd name="connsiteY55" fmla="*/ 19050 h 931069"/>
              <a:gd name="connsiteX56" fmla="*/ 1512093 w 2185987"/>
              <a:gd name="connsiteY56" fmla="*/ 33337 h 931069"/>
              <a:gd name="connsiteX57" fmla="*/ 1521618 w 2185987"/>
              <a:gd name="connsiteY57" fmla="*/ 57150 h 931069"/>
              <a:gd name="connsiteX58" fmla="*/ 1540668 w 2185987"/>
              <a:gd name="connsiteY58" fmla="*/ 69056 h 931069"/>
              <a:gd name="connsiteX59" fmla="*/ 1574006 w 2185987"/>
              <a:gd name="connsiteY59" fmla="*/ 88106 h 931069"/>
              <a:gd name="connsiteX60" fmla="*/ 1619250 w 2185987"/>
              <a:gd name="connsiteY60" fmla="*/ 121444 h 931069"/>
              <a:gd name="connsiteX61" fmla="*/ 1645443 w 2185987"/>
              <a:gd name="connsiteY61" fmla="*/ 142875 h 931069"/>
              <a:gd name="connsiteX62" fmla="*/ 1664493 w 2185987"/>
              <a:gd name="connsiteY62" fmla="*/ 161925 h 931069"/>
              <a:gd name="connsiteX63" fmla="*/ 1671637 w 2185987"/>
              <a:gd name="connsiteY63" fmla="*/ 173831 h 931069"/>
              <a:gd name="connsiteX64" fmla="*/ 1674018 w 2185987"/>
              <a:gd name="connsiteY64" fmla="*/ 185737 h 931069"/>
              <a:gd name="connsiteX65" fmla="*/ 1674018 w 2185987"/>
              <a:gd name="connsiteY65" fmla="*/ 197644 h 931069"/>
              <a:gd name="connsiteX66" fmla="*/ 1654968 w 2185987"/>
              <a:gd name="connsiteY66" fmla="*/ 221456 h 931069"/>
              <a:gd name="connsiteX67" fmla="*/ 1607343 w 2185987"/>
              <a:gd name="connsiteY67" fmla="*/ 269081 h 931069"/>
              <a:gd name="connsiteX68" fmla="*/ 1535906 w 2185987"/>
              <a:gd name="connsiteY68" fmla="*/ 323850 h 931069"/>
              <a:gd name="connsiteX69" fmla="*/ 1431131 w 2185987"/>
              <a:gd name="connsiteY69" fmla="*/ 388144 h 931069"/>
              <a:gd name="connsiteX70" fmla="*/ 1338262 w 2185987"/>
              <a:gd name="connsiteY70" fmla="*/ 438150 h 931069"/>
              <a:gd name="connsiteX71" fmla="*/ 1219200 w 2185987"/>
              <a:gd name="connsiteY71" fmla="*/ 497681 h 931069"/>
              <a:gd name="connsiteX72" fmla="*/ 1097756 w 2185987"/>
              <a:gd name="connsiteY72" fmla="*/ 550069 h 931069"/>
              <a:gd name="connsiteX73" fmla="*/ 990600 w 2185987"/>
              <a:gd name="connsiteY73" fmla="*/ 590550 h 93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185987" h="931069">
                <a:moveTo>
                  <a:pt x="990600" y="590550"/>
                </a:moveTo>
                <a:lnTo>
                  <a:pt x="842962" y="638175"/>
                </a:lnTo>
                <a:lnTo>
                  <a:pt x="702468" y="681037"/>
                </a:lnTo>
                <a:lnTo>
                  <a:pt x="545306" y="726281"/>
                </a:lnTo>
                <a:lnTo>
                  <a:pt x="364331" y="776287"/>
                </a:lnTo>
                <a:lnTo>
                  <a:pt x="202406" y="816769"/>
                </a:lnTo>
                <a:lnTo>
                  <a:pt x="95250" y="840581"/>
                </a:lnTo>
                <a:lnTo>
                  <a:pt x="16668" y="859631"/>
                </a:lnTo>
                <a:lnTo>
                  <a:pt x="4762" y="864394"/>
                </a:lnTo>
                <a:lnTo>
                  <a:pt x="0" y="873919"/>
                </a:lnTo>
                <a:lnTo>
                  <a:pt x="0" y="892969"/>
                </a:lnTo>
                <a:lnTo>
                  <a:pt x="4762" y="909637"/>
                </a:lnTo>
                <a:lnTo>
                  <a:pt x="9525" y="916781"/>
                </a:lnTo>
                <a:lnTo>
                  <a:pt x="19050" y="923925"/>
                </a:lnTo>
                <a:lnTo>
                  <a:pt x="33337" y="928687"/>
                </a:lnTo>
                <a:lnTo>
                  <a:pt x="73818" y="931069"/>
                </a:lnTo>
                <a:lnTo>
                  <a:pt x="228600" y="912019"/>
                </a:lnTo>
                <a:lnTo>
                  <a:pt x="435768" y="883444"/>
                </a:lnTo>
                <a:lnTo>
                  <a:pt x="566737" y="866775"/>
                </a:lnTo>
                <a:lnTo>
                  <a:pt x="721518" y="840581"/>
                </a:lnTo>
                <a:lnTo>
                  <a:pt x="840581" y="816769"/>
                </a:lnTo>
                <a:lnTo>
                  <a:pt x="921543" y="797719"/>
                </a:lnTo>
                <a:lnTo>
                  <a:pt x="1009650" y="773906"/>
                </a:lnTo>
                <a:lnTo>
                  <a:pt x="1188243" y="721519"/>
                </a:lnTo>
                <a:lnTo>
                  <a:pt x="1352550" y="671512"/>
                </a:lnTo>
                <a:lnTo>
                  <a:pt x="1524000" y="619125"/>
                </a:lnTo>
                <a:lnTo>
                  <a:pt x="1664493" y="576262"/>
                </a:lnTo>
                <a:lnTo>
                  <a:pt x="1793081" y="538162"/>
                </a:lnTo>
                <a:lnTo>
                  <a:pt x="1871662" y="514350"/>
                </a:lnTo>
                <a:lnTo>
                  <a:pt x="1912143" y="502444"/>
                </a:lnTo>
                <a:lnTo>
                  <a:pt x="2002631" y="485775"/>
                </a:lnTo>
                <a:lnTo>
                  <a:pt x="2081212" y="469106"/>
                </a:lnTo>
                <a:lnTo>
                  <a:pt x="2126456" y="457200"/>
                </a:lnTo>
                <a:lnTo>
                  <a:pt x="2150268" y="445294"/>
                </a:lnTo>
                <a:lnTo>
                  <a:pt x="2174081" y="426244"/>
                </a:lnTo>
                <a:lnTo>
                  <a:pt x="2185987" y="409575"/>
                </a:lnTo>
                <a:lnTo>
                  <a:pt x="2185987" y="390525"/>
                </a:lnTo>
                <a:lnTo>
                  <a:pt x="2171700" y="371475"/>
                </a:lnTo>
                <a:lnTo>
                  <a:pt x="2147887" y="345281"/>
                </a:lnTo>
                <a:lnTo>
                  <a:pt x="2107406" y="302419"/>
                </a:lnTo>
                <a:lnTo>
                  <a:pt x="2076450" y="273844"/>
                </a:lnTo>
                <a:lnTo>
                  <a:pt x="2045493" y="250031"/>
                </a:lnTo>
                <a:lnTo>
                  <a:pt x="2016918" y="226219"/>
                </a:lnTo>
                <a:lnTo>
                  <a:pt x="1981200" y="202406"/>
                </a:lnTo>
                <a:lnTo>
                  <a:pt x="1938337" y="176212"/>
                </a:lnTo>
                <a:lnTo>
                  <a:pt x="1881187" y="145256"/>
                </a:lnTo>
                <a:lnTo>
                  <a:pt x="1828800" y="119062"/>
                </a:lnTo>
                <a:lnTo>
                  <a:pt x="1771650" y="92869"/>
                </a:lnTo>
                <a:lnTo>
                  <a:pt x="1697831" y="59531"/>
                </a:lnTo>
                <a:lnTo>
                  <a:pt x="1645443" y="40481"/>
                </a:lnTo>
                <a:lnTo>
                  <a:pt x="1581150" y="19050"/>
                </a:lnTo>
                <a:lnTo>
                  <a:pt x="1543050" y="4762"/>
                </a:lnTo>
                <a:lnTo>
                  <a:pt x="1528762" y="0"/>
                </a:lnTo>
                <a:lnTo>
                  <a:pt x="1519237" y="0"/>
                </a:lnTo>
                <a:lnTo>
                  <a:pt x="1509712" y="4762"/>
                </a:lnTo>
                <a:lnTo>
                  <a:pt x="1507331" y="19050"/>
                </a:lnTo>
                <a:lnTo>
                  <a:pt x="1512093" y="33337"/>
                </a:lnTo>
                <a:lnTo>
                  <a:pt x="1521618" y="57150"/>
                </a:lnTo>
                <a:lnTo>
                  <a:pt x="1540668" y="69056"/>
                </a:lnTo>
                <a:lnTo>
                  <a:pt x="1574006" y="88106"/>
                </a:lnTo>
                <a:lnTo>
                  <a:pt x="1619250" y="121444"/>
                </a:lnTo>
                <a:lnTo>
                  <a:pt x="1645443" y="142875"/>
                </a:lnTo>
                <a:lnTo>
                  <a:pt x="1664493" y="161925"/>
                </a:lnTo>
                <a:lnTo>
                  <a:pt x="1671637" y="173831"/>
                </a:lnTo>
                <a:lnTo>
                  <a:pt x="1674018" y="185737"/>
                </a:lnTo>
                <a:lnTo>
                  <a:pt x="1674018" y="197644"/>
                </a:lnTo>
                <a:lnTo>
                  <a:pt x="1654968" y="221456"/>
                </a:lnTo>
                <a:lnTo>
                  <a:pt x="1607343" y="269081"/>
                </a:lnTo>
                <a:lnTo>
                  <a:pt x="1535906" y="323850"/>
                </a:lnTo>
                <a:lnTo>
                  <a:pt x="1431131" y="388144"/>
                </a:lnTo>
                <a:lnTo>
                  <a:pt x="1338262" y="438150"/>
                </a:lnTo>
                <a:lnTo>
                  <a:pt x="1219200" y="497681"/>
                </a:lnTo>
                <a:lnTo>
                  <a:pt x="1097756" y="550069"/>
                </a:lnTo>
                <a:lnTo>
                  <a:pt x="990600" y="5905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DA52E7D2-AE2E-4A6A-9F85-31E595A22E85}"/>
              </a:ext>
            </a:extLst>
          </p:cNvPr>
          <p:cNvSpPr/>
          <p:nvPr/>
        </p:nvSpPr>
        <p:spPr>
          <a:xfrm>
            <a:off x="5040313" y="3429000"/>
            <a:ext cx="3306762" cy="560388"/>
          </a:xfrm>
          <a:custGeom>
            <a:avLst/>
            <a:gdLst>
              <a:gd name="connsiteX0" fmla="*/ 1080407 w 3306535"/>
              <a:gd name="connsiteY0" fmla="*/ 234043 h 560614"/>
              <a:gd name="connsiteX1" fmla="*/ 1224643 w 3306535"/>
              <a:gd name="connsiteY1" fmla="*/ 212271 h 560614"/>
              <a:gd name="connsiteX2" fmla="*/ 1371600 w 3306535"/>
              <a:gd name="connsiteY2" fmla="*/ 187779 h 560614"/>
              <a:gd name="connsiteX3" fmla="*/ 1496785 w 3306535"/>
              <a:gd name="connsiteY3" fmla="*/ 166007 h 560614"/>
              <a:gd name="connsiteX4" fmla="*/ 1570264 w 3306535"/>
              <a:gd name="connsiteY4" fmla="*/ 152400 h 560614"/>
              <a:gd name="connsiteX5" fmla="*/ 1801585 w 3306535"/>
              <a:gd name="connsiteY5" fmla="*/ 133350 h 560614"/>
              <a:gd name="connsiteX6" fmla="*/ 2011135 w 3306535"/>
              <a:gd name="connsiteY6" fmla="*/ 122464 h 560614"/>
              <a:gd name="connsiteX7" fmla="*/ 2185307 w 3306535"/>
              <a:gd name="connsiteY7" fmla="*/ 111579 h 560614"/>
              <a:gd name="connsiteX8" fmla="*/ 2487385 w 3306535"/>
              <a:gd name="connsiteY8" fmla="*/ 95250 h 560614"/>
              <a:gd name="connsiteX9" fmla="*/ 2585357 w 3306535"/>
              <a:gd name="connsiteY9" fmla="*/ 89807 h 560614"/>
              <a:gd name="connsiteX10" fmla="*/ 2628900 w 3306535"/>
              <a:gd name="connsiteY10" fmla="*/ 87086 h 560614"/>
              <a:gd name="connsiteX11" fmla="*/ 2669721 w 3306535"/>
              <a:gd name="connsiteY11" fmla="*/ 78921 h 560614"/>
              <a:gd name="connsiteX12" fmla="*/ 2702378 w 3306535"/>
              <a:gd name="connsiteY12" fmla="*/ 68036 h 560614"/>
              <a:gd name="connsiteX13" fmla="*/ 2745921 w 3306535"/>
              <a:gd name="connsiteY13" fmla="*/ 46264 h 560614"/>
              <a:gd name="connsiteX14" fmla="*/ 2792185 w 3306535"/>
              <a:gd name="connsiteY14" fmla="*/ 13607 h 560614"/>
              <a:gd name="connsiteX15" fmla="*/ 2808514 w 3306535"/>
              <a:gd name="connsiteY15" fmla="*/ 0 h 560614"/>
              <a:gd name="connsiteX16" fmla="*/ 2841171 w 3306535"/>
              <a:gd name="connsiteY16" fmla="*/ 5443 h 560614"/>
              <a:gd name="connsiteX17" fmla="*/ 2925535 w 3306535"/>
              <a:gd name="connsiteY17" fmla="*/ 27214 h 560614"/>
              <a:gd name="connsiteX18" fmla="*/ 3072493 w 3306535"/>
              <a:gd name="connsiteY18" fmla="*/ 73479 h 560614"/>
              <a:gd name="connsiteX19" fmla="*/ 3140528 w 3306535"/>
              <a:gd name="connsiteY19" fmla="*/ 100693 h 560614"/>
              <a:gd name="connsiteX20" fmla="*/ 3216728 w 3306535"/>
              <a:gd name="connsiteY20" fmla="*/ 136071 h 560614"/>
              <a:gd name="connsiteX21" fmla="*/ 3262993 w 3306535"/>
              <a:gd name="connsiteY21" fmla="*/ 163286 h 560614"/>
              <a:gd name="connsiteX22" fmla="*/ 3276600 w 3306535"/>
              <a:gd name="connsiteY22" fmla="*/ 171450 h 560614"/>
              <a:gd name="connsiteX23" fmla="*/ 3292928 w 3306535"/>
              <a:gd name="connsiteY23" fmla="*/ 190500 h 560614"/>
              <a:gd name="connsiteX24" fmla="*/ 3303814 w 3306535"/>
              <a:gd name="connsiteY24" fmla="*/ 212271 h 560614"/>
              <a:gd name="connsiteX25" fmla="*/ 3306535 w 3306535"/>
              <a:gd name="connsiteY25" fmla="*/ 231321 h 560614"/>
              <a:gd name="connsiteX26" fmla="*/ 3298371 w 3306535"/>
              <a:gd name="connsiteY26" fmla="*/ 263979 h 560614"/>
              <a:gd name="connsiteX27" fmla="*/ 3284764 w 3306535"/>
              <a:gd name="connsiteY27" fmla="*/ 291193 h 560614"/>
              <a:gd name="connsiteX28" fmla="*/ 3262993 w 3306535"/>
              <a:gd name="connsiteY28" fmla="*/ 315686 h 560614"/>
              <a:gd name="connsiteX29" fmla="*/ 3241221 w 3306535"/>
              <a:gd name="connsiteY29" fmla="*/ 329293 h 560614"/>
              <a:gd name="connsiteX30" fmla="*/ 3205843 w 3306535"/>
              <a:gd name="connsiteY30" fmla="*/ 340179 h 560614"/>
              <a:gd name="connsiteX31" fmla="*/ 3162300 w 3306535"/>
              <a:gd name="connsiteY31" fmla="*/ 345621 h 560614"/>
              <a:gd name="connsiteX32" fmla="*/ 3083378 w 3306535"/>
              <a:gd name="connsiteY32" fmla="*/ 337457 h 560614"/>
              <a:gd name="connsiteX33" fmla="*/ 2958193 w 3306535"/>
              <a:gd name="connsiteY33" fmla="*/ 323850 h 560614"/>
              <a:gd name="connsiteX34" fmla="*/ 2860221 w 3306535"/>
              <a:gd name="connsiteY34" fmla="*/ 318407 h 560614"/>
              <a:gd name="connsiteX35" fmla="*/ 2718707 w 3306535"/>
              <a:gd name="connsiteY35" fmla="*/ 312964 h 560614"/>
              <a:gd name="connsiteX36" fmla="*/ 2522764 w 3306535"/>
              <a:gd name="connsiteY36" fmla="*/ 318407 h 560614"/>
              <a:gd name="connsiteX37" fmla="*/ 2367643 w 3306535"/>
              <a:gd name="connsiteY37" fmla="*/ 323850 h 560614"/>
              <a:gd name="connsiteX38" fmla="*/ 2149928 w 3306535"/>
              <a:gd name="connsiteY38" fmla="*/ 334736 h 560614"/>
              <a:gd name="connsiteX39" fmla="*/ 1913164 w 3306535"/>
              <a:gd name="connsiteY39" fmla="*/ 351064 h 560614"/>
              <a:gd name="connsiteX40" fmla="*/ 1736271 w 3306535"/>
              <a:gd name="connsiteY40" fmla="*/ 361950 h 560614"/>
              <a:gd name="connsiteX41" fmla="*/ 1513114 w 3306535"/>
              <a:gd name="connsiteY41" fmla="*/ 383721 h 560614"/>
              <a:gd name="connsiteX42" fmla="*/ 1287235 w 3306535"/>
              <a:gd name="connsiteY42" fmla="*/ 413657 h 560614"/>
              <a:gd name="connsiteX43" fmla="*/ 1061357 w 3306535"/>
              <a:gd name="connsiteY43" fmla="*/ 443593 h 560614"/>
              <a:gd name="connsiteX44" fmla="*/ 816428 w 3306535"/>
              <a:gd name="connsiteY44" fmla="*/ 476250 h 560614"/>
              <a:gd name="connsiteX45" fmla="*/ 699407 w 3306535"/>
              <a:gd name="connsiteY45" fmla="*/ 492579 h 560614"/>
              <a:gd name="connsiteX46" fmla="*/ 653143 w 3306535"/>
              <a:gd name="connsiteY46" fmla="*/ 503464 h 560614"/>
              <a:gd name="connsiteX47" fmla="*/ 503464 w 3306535"/>
              <a:gd name="connsiteY47" fmla="*/ 541564 h 560614"/>
              <a:gd name="connsiteX48" fmla="*/ 438150 w 3306535"/>
              <a:gd name="connsiteY48" fmla="*/ 557893 h 560614"/>
              <a:gd name="connsiteX49" fmla="*/ 410935 w 3306535"/>
              <a:gd name="connsiteY49" fmla="*/ 560614 h 560614"/>
              <a:gd name="connsiteX50" fmla="*/ 381000 w 3306535"/>
              <a:gd name="connsiteY50" fmla="*/ 555171 h 560614"/>
              <a:gd name="connsiteX51" fmla="*/ 332014 w 3306535"/>
              <a:gd name="connsiteY51" fmla="*/ 538843 h 560614"/>
              <a:gd name="connsiteX52" fmla="*/ 274864 w 3306535"/>
              <a:gd name="connsiteY52" fmla="*/ 514350 h 560614"/>
              <a:gd name="connsiteX53" fmla="*/ 204107 w 3306535"/>
              <a:gd name="connsiteY53" fmla="*/ 473529 h 560614"/>
              <a:gd name="connsiteX54" fmla="*/ 157843 w 3306535"/>
              <a:gd name="connsiteY54" fmla="*/ 446314 h 560614"/>
              <a:gd name="connsiteX55" fmla="*/ 127907 w 3306535"/>
              <a:gd name="connsiteY55" fmla="*/ 421821 h 560614"/>
              <a:gd name="connsiteX56" fmla="*/ 108857 w 3306535"/>
              <a:gd name="connsiteY56" fmla="*/ 405493 h 560614"/>
              <a:gd name="connsiteX57" fmla="*/ 81643 w 3306535"/>
              <a:gd name="connsiteY57" fmla="*/ 378279 h 560614"/>
              <a:gd name="connsiteX58" fmla="*/ 57150 w 3306535"/>
              <a:gd name="connsiteY58" fmla="*/ 348343 h 560614"/>
              <a:gd name="connsiteX59" fmla="*/ 32657 w 3306535"/>
              <a:gd name="connsiteY59" fmla="*/ 310243 h 560614"/>
              <a:gd name="connsiteX60" fmla="*/ 10885 w 3306535"/>
              <a:gd name="connsiteY60" fmla="*/ 261257 h 560614"/>
              <a:gd name="connsiteX61" fmla="*/ 0 w 3306535"/>
              <a:gd name="connsiteY61" fmla="*/ 220436 h 560614"/>
              <a:gd name="connsiteX62" fmla="*/ 0 w 3306535"/>
              <a:gd name="connsiteY62" fmla="*/ 182336 h 560614"/>
              <a:gd name="connsiteX63" fmla="*/ 5443 w 3306535"/>
              <a:gd name="connsiteY63" fmla="*/ 163286 h 560614"/>
              <a:gd name="connsiteX64" fmla="*/ 13607 w 3306535"/>
              <a:gd name="connsiteY64" fmla="*/ 155121 h 560614"/>
              <a:gd name="connsiteX65" fmla="*/ 21771 w 3306535"/>
              <a:gd name="connsiteY65" fmla="*/ 155121 h 560614"/>
              <a:gd name="connsiteX66" fmla="*/ 35378 w 3306535"/>
              <a:gd name="connsiteY66" fmla="*/ 157843 h 560614"/>
              <a:gd name="connsiteX67" fmla="*/ 48985 w 3306535"/>
              <a:gd name="connsiteY67" fmla="*/ 166007 h 560614"/>
              <a:gd name="connsiteX68" fmla="*/ 62593 w 3306535"/>
              <a:gd name="connsiteY68" fmla="*/ 176893 h 560614"/>
              <a:gd name="connsiteX69" fmla="*/ 84364 w 3306535"/>
              <a:gd name="connsiteY69" fmla="*/ 201386 h 560614"/>
              <a:gd name="connsiteX70" fmla="*/ 103414 w 3306535"/>
              <a:gd name="connsiteY70" fmla="*/ 223157 h 560614"/>
              <a:gd name="connsiteX71" fmla="*/ 125185 w 3306535"/>
              <a:gd name="connsiteY71" fmla="*/ 242207 h 560614"/>
              <a:gd name="connsiteX72" fmla="*/ 160564 w 3306535"/>
              <a:gd name="connsiteY72" fmla="*/ 261257 h 560614"/>
              <a:gd name="connsiteX73" fmla="*/ 206828 w 3306535"/>
              <a:gd name="connsiteY73" fmla="*/ 277586 h 560614"/>
              <a:gd name="connsiteX74" fmla="*/ 261257 w 3306535"/>
              <a:gd name="connsiteY74" fmla="*/ 288471 h 560614"/>
              <a:gd name="connsiteX75" fmla="*/ 348343 w 3306535"/>
              <a:gd name="connsiteY75" fmla="*/ 293914 h 560614"/>
              <a:gd name="connsiteX76" fmla="*/ 500743 w 3306535"/>
              <a:gd name="connsiteY76" fmla="*/ 296636 h 560614"/>
              <a:gd name="connsiteX77" fmla="*/ 715735 w 3306535"/>
              <a:gd name="connsiteY77" fmla="*/ 280307 h 560614"/>
              <a:gd name="connsiteX78" fmla="*/ 928007 w 3306535"/>
              <a:gd name="connsiteY78" fmla="*/ 255814 h 560614"/>
              <a:gd name="connsiteX79" fmla="*/ 1080407 w 3306535"/>
              <a:gd name="connsiteY79" fmla="*/ 234043 h 560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306535" h="560614">
                <a:moveTo>
                  <a:pt x="1080407" y="234043"/>
                </a:moveTo>
                <a:lnTo>
                  <a:pt x="1224643" y="212271"/>
                </a:lnTo>
                <a:lnTo>
                  <a:pt x="1371600" y="187779"/>
                </a:lnTo>
                <a:lnTo>
                  <a:pt x="1496785" y="166007"/>
                </a:lnTo>
                <a:lnTo>
                  <a:pt x="1570264" y="152400"/>
                </a:lnTo>
                <a:lnTo>
                  <a:pt x="1801585" y="133350"/>
                </a:lnTo>
                <a:lnTo>
                  <a:pt x="2011135" y="122464"/>
                </a:lnTo>
                <a:lnTo>
                  <a:pt x="2185307" y="111579"/>
                </a:lnTo>
                <a:lnTo>
                  <a:pt x="2487385" y="95250"/>
                </a:lnTo>
                <a:lnTo>
                  <a:pt x="2585357" y="89807"/>
                </a:lnTo>
                <a:lnTo>
                  <a:pt x="2628900" y="87086"/>
                </a:lnTo>
                <a:lnTo>
                  <a:pt x="2669721" y="78921"/>
                </a:lnTo>
                <a:lnTo>
                  <a:pt x="2702378" y="68036"/>
                </a:lnTo>
                <a:lnTo>
                  <a:pt x="2745921" y="46264"/>
                </a:lnTo>
                <a:lnTo>
                  <a:pt x="2792185" y="13607"/>
                </a:lnTo>
                <a:lnTo>
                  <a:pt x="2808514" y="0"/>
                </a:lnTo>
                <a:lnTo>
                  <a:pt x="2841171" y="5443"/>
                </a:lnTo>
                <a:lnTo>
                  <a:pt x="2925535" y="27214"/>
                </a:lnTo>
                <a:lnTo>
                  <a:pt x="3072493" y="73479"/>
                </a:lnTo>
                <a:lnTo>
                  <a:pt x="3140528" y="100693"/>
                </a:lnTo>
                <a:lnTo>
                  <a:pt x="3216728" y="136071"/>
                </a:lnTo>
                <a:lnTo>
                  <a:pt x="3262993" y="163286"/>
                </a:lnTo>
                <a:lnTo>
                  <a:pt x="3276600" y="171450"/>
                </a:lnTo>
                <a:lnTo>
                  <a:pt x="3292928" y="190500"/>
                </a:lnTo>
                <a:lnTo>
                  <a:pt x="3303814" y="212271"/>
                </a:lnTo>
                <a:lnTo>
                  <a:pt x="3306535" y="231321"/>
                </a:lnTo>
                <a:lnTo>
                  <a:pt x="3298371" y="263979"/>
                </a:lnTo>
                <a:lnTo>
                  <a:pt x="3284764" y="291193"/>
                </a:lnTo>
                <a:lnTo>
                  <a:pt x="3262993" y="315686"/>
                </a:lnTo>
                <a:lnTo>
                  <a:pt x="3241221" y="329293"/>
                </a:lnTo>
                <a:lnTo>
                  <a:pt x="3205843" y="340179"/>
                </a:lnTo>
                <a:lnTo>
                  <a:pt x="3162300" y="345621"/>
                </a:lnTo>
                <a:lnTo>
                  <a:pt x="3083378" y="337457"/>
                </a:lnTo>
                <a:lnTo>
                  <a:pt x="2958193" y="323850"/>
                </a:lnTo>
                <a:lnTo>
                  <a:pt x="2860221" y="318407"/>
                </a:lnTo>
                <a:lnTo>
                  <a:pt x="2718707" y="312964"/>
                </a:lnTo>
                <a:lnTo>
                  <a:pt x="2522764" y="318407"/>
                </a:lnTo>
                <a:lnTo>
                  <a:pt x="2367643" y="323850"/>
                </a:lnTo>
                <a:lnTo>
                  <a:pt x="2149928" y="334736"/>
                </a:lnTo>
                <a:lnTo>
                  <a:pt x="1913164" y="351064"/>
                </a:lnTo>
                <a:lnTo>
                  <a:pt x="1736271" y="361950"/>
                </a:lnTo>
                <a:lnTo>
                  <a:pt x="1513114" y="383721"/>
                </a:lnTo>
                <a:lnTo>
                  <a:pt x="1287235" y="413657"/>
                </a:lnTo>
                <a:lnTo>
                  <a:pt x="1061357" y="443593"/>
                </a:lnTo>
                <a:lnTo>
                  <a:pt x="816428" y="476250"/>
                </a:lnTo>
                <a:lnTo>
                  <a:pt x="699407" y="492579"/>
                </a:lnTo>
                <a:lnTo>
                  <a:pt x="653143" y="503464"/>
                </a:lnTo>
                <a:lnTo>
                  <a:pt x="503464" y="541564"/>
                </a:lnTo>
                <a:lnTo>
                  <a:pt x="438150" y="557893"/>
                </a:lnTo>
                <a:lnTo>
                  <a:pt x="410935" y="560614"/>
                </a:lnTo>
                <a:lnTo>
                  <a:pt x="381000" y="555171"/>
                </a:lnTo>
                <a:lnTo>
                  <a:pt x="332014" y="538843"/>
                </a:lnTo>
                <a:lnTo>
                  <a:pt x="274864" y="514350"/>
                </a:lnTo>
                <a:lnTo>
                  <a:pt x="204107" y="473529"/>
                </a:lnTo>
                <a:lnTo>
                  <a:pt x="157843" y="446314"/>
                </a:lnTo>
                <a:lnTo>
                  <a:pt x="127907" y="421821"/>
                </a:lnTo>
                <a:lnTo>
                  <a:pt x="108857" y="405493"/>
                </a:lnTo>
                <a:lnTo>
                  <a:pt x="81643" y="378279"/>
                </a:lnTo>
                <a:lnTo>
                  <a:pt x="57150" y="348343"/>
                </a:lnTo>
                <a:lnTo>
                  <a:pt x="32657" y="310243"/>
                </a:lnTo>
                <a:lnTo>
                  <a:pt x="10885" y="261257"/>
                </a:lnTo>
                <a:lnTo>
                  <a:pt x="0" y="220436"/>
                </a:lnTo>
                <a:lnTo>
                  <a:pt x="0" y="182336"/>
                </a:lnTo>
                <a:lnTo>
                  <a:pt x="5443" y="163286"/>
                </a:lnTo>
                <a:lnTo>
                  <a:pt x="13607" y="155121"/>
                </a:lnTo>
                <a:lnTo>
                  <a:pt x="21771" y="155121"/>
                </a:lnTo>
                <a:lnTo>
                  <a:pt x="35378" y="157843"/>
                </a:lnTo>
                <a:lnTo>
                  <a:pt x="48985" y="166007"/>
                </a:lnTo>
                <a:lnTo>
                  <a:pt x="62593" y="176893"/>
                </a:lnTo>
                <a:lnTo>
                  <a:pt x="84364" y="201386"/>
                </a:lnTo>
                <a:lnTo>
                  <a:pt x="103414" y="223157"/>
                </a:lnTo>
                <a:lnTo>
                  <a:pt x="125185" y="242207"/>
                </a:lnTo>
                <a:lnTo>
                  <a:pt x="160564" y="261257"/>
                </a:lnTo>
                <a:lnTo>
                  <a:pt x="206828" y="277586"/>
                </a:lnTo>
                <a:lnTo>
                  <a:pt x="261257" y="288471"/>
                </a:lnTo>
                <a:lnTo>
                  <a:pt x="348343" y="293914"/>
                </a:lnTo>
                <a:lnTo>
                  <a:pt x="500743" y="296636"/>
                </a:lnTo>
                <a:lnTo>
                  <a:pt x="715735" y="280307"/>
                </a:lnTo>
                <a:lnTo>
                  <a:pt x="928007" y="255814"/>
                </a:lnTo>
                <a:lnTo>
                  <a:pt x="1080407" y="23404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62866944-7F63-46C0-B03F-75C97D3DA7D2}"/>
              </a:ext>
            </a:extLst>
          </p:cNvPr>
          <p:cNvSpPr/>
          <p:nvPr/>
        </p:nvSpPr>
        <p:spPr>
          <a:xfrm rot="16200000">
            <a:off x="5202239" y="3492501"/>
            <a:ext cx="2943225" cy="574675"/>
          </a:xfrm>
          <a:custGeom>
            <a:avLst/>
            <a:gdLst>
              <a:gd name="connsiteX0" fmla="*/ 781624 w 2943616"/>
              <a:gd name="connsiteY0" fmla="*/ 182880 h 573692"/>
              <a:gd name="connsiteX1" fmla="*/ 606259 w 2943616"/>
              <a:gd name="connsiteY1" fmla="*/ 177870 h 573692"/>
              <a:gd name="connsiteX2" fmla="*/ 415864 w 2943616"/>
              <a:gd name="connsiteY2" fmla="*/ 175364 h 573692"/>
              <a:gd name="connsiteX3" fmla="*/ 215447 w 2943616"/>
              <a:gd name="connsiteY3" fmla="*/ 172859 h 573692"/>
              <a:gd name="connsiteX4" fmla="*/ 0 w 2943616"/>
              <a:gd name="connsiteY4" fmla="*/ 167849 h 573692"/>
              <a:gd name="connsiteX5" fmla="*/ 27557 w 2943616"/>
              <a:gd name="connsiteY5" fmla="*/ 395822 h 573692"/>
              <a:gd name="connsiteX6" fmla="*/ 220458 w 2943616"/>
              <a:gd name="connsiteY6" fmla="*/ 395822 h 573692"/>
              <a:gd name="connsiteX7" fmla="*/ 413358 w 2943616"/>
              <a:gd name="connsiteY7" fmla="*/ 403338 h 573692"/>
              <a:gd name="connsiteX8" fmla="*/ 643837 w 2943616"/>
              <a:gd name="connsiteY8" fmla="*/ 408348 h 573692"/>
              <a:gd name="connsiteX9" fmla="*/ 854275 w 2943616"/>
              <a:gd name="connsiteY9" fmla="*/ 410854 h 573692"/>
              <a:gd name="connsiteX10" fmla="*/ 1112311 w 2943616"/>
              <a:gd name="connsiteY10" fmla="*/ 415864 h 573692"/>
              <a:gd name="connsiteX11" fmla="*/ 1350305 w 2943616"/>
              <a:gd name="connsiteY11" fmla="*/ 415864 h 573692"/>
              <a:gd name="connsiteX12" fmla="*/ 1440493 w 2943616"/>
              <a:gd name="connsiteY12" fmla="*/ 413359 h 573692"/>
              <a:gd name="connsiteX13" fmla="*/ 1525670 w 2943616"/>
              <a:gd name="connsiteY13" fmla="*/ 415864 h 573692"/>
              <a:gd name="connsiteX14" fmla="*/ 1663456 w 2943616"/>
              <a:gd name="connsiteY14" fmla="*/ 438411 h 573692"/>
              <a:gd name="connsiteX15" fmla="*/ 1808758 w 2943616"/>
              <a:gd name="connsiteY15" fmla="*/ 448432 h 573692"/>
              <a:gd name="connsiteX16" fmla="*/ 1916482 w 2943616"/>
              <a:gd name="connsiteY16" fmla="*/ 458453 h 573692"/>
              <a:gd name="connsiteX17" fmla="*/ 1979112 w 2943616"/>
              <a:gd name="connsiteY17" fmla="*/ 460958 h 573692"/>
              <a:gd name="connsiteX18" fmla="*/ 2071804 w 2943616"/>
              <a:gd name="connsiteY18" fmla="*/ 463463 h 573692"/>
              <a:gd name="connsiteX19" fmla="*/ 2154476 w 2943616"/>
              <a:gd name="connsiteY19" fmla="*/ 468473 h 573692"/>
              <a:gd name="connsiteX20" fmla="*/ 2244664 w 2943616"/>
              <a:gd name="connsiteY20" fmla="*/ 478494 h 573692"/>
              <a:gd name="connsiteX21" fmla="*/ 2324830 w 2943616"/>
              <a:gd name="connsiteY21" fmla="*/ 493525 h 573692"/>
              <a:gd name="connsiteX22" fmla="*/ 2382450 w 2943616"/>
              <a:gd name="connsiteY22" fmla="*/ 508557 h 573692"/>
              <a:gd name="connsiteX23" fmla="*/ 2435059 w 2943616"/>
              <a:gd name="connsiteY23" fmla="*/ 531104 h 573692"/>
              <a:gd name="connsiteX24" fmla="*/ 2502700 w 2943616"/>
              <a:gd name="connsiteY24" fmla="*/ 553650 h 573692"/>
              <a:gd name="connsiteX25" fmla="*/ 2557814 w 2943616"/>
              <a:gd name="connsiteY25" fmla="*/ 568682 h 573692"/>
              <a:gd name="connsiteX26" fmla="*/ 2597898 w 2943616"/>
              <a:gd name="connsiteY26" fmla="*/ 573692 h 573692"/>
              <a:gd name="connsiteX27" fmla="*/ 2625455 w 2943616"/>
              <a:gd name="connsiteY27" fmla="*/ 566176 h 573692"/>
              <a:gd name="connsiteX28" fmla="*/ 2648002 w 2943616"/>
              <a:gd name="connsiteY28" fmla="*/ 551145 h 573692"/>
              <a:gd name="connsiteX29" fmla="*/ 2675559 w 2943616"/>
              <a:gd name="connsiteY29" fmla="*/ 528598 h 573692"/>
              <a:gd name="connsiteX30" fmla="*/ 2693095 w 2943616"/>
              <a:gd name="connsiteY30" fmla="*/ 506051 h 573692"/>
              <a:gd name="connsiteX31" fmla="*/ 2710632 w 2943616"/>
              <a:gd name="connsiteY31" fmla="*/ 478494 h 573692"/>
              <a:gd name="connsiteX32" fmla="*/ 2733179 w 2943616"/>
              <a:gd name="connsiteY32" fmla="*/ 440916 h 573692"/>
              <a:gd name="connsiteX33" fmla="*/ 2755726 w 2943616"/>
              <a:gd name="connsiteY33" fmla="*/ 380791 h 573692"/>
              <a:gd name="connsiteX34" fmla="*/ 2770757 w 2943616"/>
              <a:gd name="connsiteY34" fmla="*/ 335698 h 573692"/>
              <a:gd name="connsiteX35" fmla="*/ 2780778 w 2943616"/>
              <a:gd name="connsiteY35" fmla="*/ 298119 h 573692"/>
              <a:gd name="connsiteX36" fmla="*/ 2795809 w 2943616"/>
              <a:gd name="connsiteY36" fmla="*/ 265552 h 573692"/>
              <a:gd name="connsiteX37" fmla="*/ 2818356 w 2943616"/>
              <a:gd name="connsiteY37" fmla="*/ 227974 h 573692"/>
              <a:gd name="connsiteX38" fmla="*/ 2833387 w 2943616"/>
              <a:gd name="connsiteY38" fmla="*/ 210437 h 573692"/>
              <a:gd name="connsiteX39" fmla="*/ 2893512 w 2943616"/>
              <a:gd name="connsiteY39" fmla="*/ 172859 h 573692"/>
              <a:gd name="connsiteX40" fmla="*/ 2943616 w 2943616"/>
              <a:gd name="connsiteY40" fmla="*/ 152818 h 573692"/>
              <a:gd name="connsiteX41" fmla="*/ 2858439 w 2943616"/>
              <a:gd name="connsiteY41" fmla="*/ 0 h 573692"/>
              <a:gd name="connsiteX42" fmla="*/ 2758231 w 2943616"/>
              <a:gd name="connsiteY42" fmla="*/ 60125 h 573692"/>
              <a:gd name="connsiteX43" fmla="*/ 2693095 w 2943616"/>
              <a:gd name="connsiteY43" fmla="*/ 97703 h 573692"/>
              <a:gd name="connsiteX44" fmla="*/ 2632970 w 2943616"/>
              <a:gd name="connsiteY44" fmla="*/ 135281 h 573692"/>
              <a:gd name="connsiteX45" fmla="*/ 2575351 w 2943616"/>
              <a:gd name="connsiteY45" fmla="*/ 165344 h 573692"/>
              <a:gd name="connsiteX46" fmla="*/ 2510215 w 2943616"/>
              <a:gd name="connsiteY46" fmla="*/ 190396 h 573692"/>
              <a:gd name="connsiteX47" fmla="*/ 2457606 w 2943616"/>
              <a:gd name="connsiteY47" fmla="*/ 195406 h 573692"/>
              <a:gd name="connsiteX48" fmla="*/ 2294768 w 2943616"/>
              <a:gd name="connsiteY48" fmla="*/ 192901 h 573692"/>
              <a:gd name="connsiteX49" fmla="*/ 1908966 w 2943616"/>
              <a:gd name="connsiteY49" fmla="*/ 192901 h 573692"/>
              <a:gd name="connsiteX50" fmla="*/ 1678487 w 2943616"/>
              <a:gd name="connsiteY50" fmla="*/ 192901 h 573692"/>
              <a:gd name="connsiteX51" fmla="*/ 1272644 w 2943616"/>
              <a:gd name="connsiteY51" fmla="*/ 190396 h 573692"/>
              <a:gd name="connsiteX52" fmla="*/ 906884 w 2943616"/>
              <a:gd name="connsiteY52" fmla="*/ 185385 h 573692"/>
              <a:gd name="connsiteX53" fmla="*/ 781624 w 2943616"/>
              <a:gd name="connsiteY53" fmla="*/ 182880 h 573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943616" h="573692">
                <a:moveTo>
                  <a:pt x="781624" y="182880"/>
                </a:moveTo>
                <a:lnTo>
                  <a:pt x="606259" y="177870"/>
                </a:lnTo>
                <a:lnTo>
                  <a:pt x="415864" y="175364"/>
                </a:lnTo>
                <a:lnTo>
                  <a:pt x="215447" y="172859"/>
                </a:lnTo>
                <a:lnTo>
                  <a:pt x="0" y="167849"/>
                </a:lnTo>
                <a:lnTo>
                  <a:pt x="27557" y="395822"/>
                </a:lnTo>
                <a:lnTo>
                  <a:pt x="220458" y="395822"/>
                </a:lnTo>
                <a:lnTo>
                  <a:pt x="413358" y="403338"/>
                </a:lnTo>
                <a:lnTo>
                  <a:pt x="643837" y="408348"/>
                </a:lnTo>
                <a:lnTo>
                  <a:pt x="854275" y="410854"/>
                </a:lnTo>
                <a:lnTo>
                  <a:pt x="1112311" y="415864"/>
                </a:lnTo>
                <a:lnTo>
                  <a:pt x="1350305" y="415864"/>
                </a:lnTo>
                <a:lnTo>
                  <a:pt x="1440493" y="413359"/>
                </a:lnTo>
                <a:lnTo>
                  <a:pt x="1525670" y="415864"/>
                </a:lnTo>
                <a:lnTo>
                  <a:pt x="1663456" y="438411"/>
                </a:lnTo>
                <a:lnTo>
                  <a:pt x="1808758" y="448432"/>
                </a:lnTo>
                <a:lnTo>
                  <a:pt x="1916482" y="458453"/>
                </a:lnTo>
                <a:lnTo>
                  <a:pt x="1979112" y="460958"/>
                </a:lnTo>
                <a:lnTo>
                  <a:pt x="2071804" y="463463"/>
                </a:lnTo>
                <a:lnTo>
                  <a:pt x="2154476" y="468473"/>
                </a:lnTo>
                <a:lnTo>
                  <a:pt x="2244664" y="478494"/>
                </a:lnTo>
                <a:lnTo>
                  <a:pt x="2324830" y="493525"/>
                </a:lnTo>
                <a:lnTo>
                  <a:pt x="2382450" y="508557"/>
                </a:lnTo>
                <a:lnTo>
                  <a:pt x="2435059" y="531104"/>
                </a:lnTo>
                <a:lnTo>
                  <a:pt x="2502700" y="553650"/>
                </a:lnTo>
                <a:lnTo>
                  <a:pt x="2557814" y="568682"/>
                </a:lnTo>
                <a:lnTo>
                  <a:pt x="2597898" y="573692"/>
                </a:lnTo>
                <a:lnTo>
                  <a:pt x="2625455" y="566176"/>
                </a:lnTo>
                <a:lnTo>
                  <a:pt x="2648002" y="551145"/>
                </a:lnTo>
                <a:lnTo>
                  <a:pt x="2675559" y="528598"/>
                </a:lnTo>
                <a:lnTo>
                  <a:pt x="2693095" y="506051"/>
                </a:lnTo>
                <a:lnTo>
                  <a:pt x="2710632" y="478494"/>
                </a:lnTo>
                <a:lnTo>
                  <a:pt x="2733179" y="440916"/>
                </a:lnTo>
                <a:lnTo>
                  <a:pt x="2755726" y="380791"/>
                </a:lnTo>
                <a:lnTo>
                  <a:pt x="2770757" y="335698"/>
                </a:lnTo>
                <a:lnTo>
                  <a:pt x="2780778" y="298119"/>
                </a:lnTo>
                <a:lnTo>
                  <a:pt x="2795809" y="265552"/>
                </a:lnTo>
                <a:lnTo>
                  <a:pt x="2818356" y="227974"/>
                </a:lnTo>
                <a:lnTo>
                  <a:pt x="2833387" y="210437"/>
                </a:lnTo>
                <a:lnTo>
                  <a:pt x="2893512" y="172859"/>
                </a:lnTo>
                <a:lnTo>
                  <a:pt x="2943616" y="152818"/>
                </a:lnTo>
                <a:lnTo>
                  <a:pt x="2858439" y="0"/>
                </a:lnTo>
                <a:lnTo>
                  <a:pt x="2758231" y="60125"/>
                </a:lnTo>
                <a:lnTo>
                  <a:pt x="2693095" y="97703"/>
                </a:lnTo>
                <a:lnTo>
                  <a:pt x="2632970" y="135281"/>
                </a:lnTo>
                <a:lnTo>
                  <a:pt x="2575351" y="165344"/>
                </a:lnTo>
                <a:lnTo>
                  <a:pt x="2510215" y="190396"/>
                </a:lnTo>
                <a:lnTo>
                  <a:pt x="2457606" y="195406"/>
                </a:lnTo>
                <a:lnTo>
                  <a:pt x="2294768" y="192901"/>
                </a:lnTo>
                <a:lnTo>
                  <a:pt x="1908966" y="192901"/>
                </a:lnTo>
                <a:lnTo>
                  <a:pt x="1678487" y="192901"/>
                </a:lnTo>
                <a:lnTo>
                  <a:pt x="1272644" y="190396"/>
                </a:lnTo>
                <a:lnTo>
                  <a:pt x="906884" y="185385"/>
                </a:lnTo>
                <a:lnTo>
                  <a:pt x="781624" y="18288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6286FBEC-21F2-4DBC-B45E-468031CA5465}"/>
              </a:ext>
            </a:extLst>
          </p:cNvPr>
          <p:cNvSpPr/>
          <p:nvPr/>
        </p:nvSpPr>
        <p:spPr>
          <a:xfrm>
            <a:off x="5300664" y="5038725"/>
            <a:ext cx="2828925" cy="509588"/>
          </a:xfrm>
          <a:custGeom>
            <a:avLst/>
            <a:gdLst>
              <a:gd name="connsiteX0" fmla="*/ 792956 w 2828925"/>
              <a:gd name="connsiteY0" fmla="*/ 180975 h 509588"/>
              <a:gd name="connsiteX1" fmla="*/ 1012031 w 2828925"/>
              <a:gd name="connsiteY1" fmla="*/ 157163 h 509588"/>
              <a:gd name="connsiteX2" fmla="*/ 1204912 w 2828925"/>
              <a:gd name="connsiteY2" fmla="*/ 138113 h 509588"/>
              <a:gd name="connsiteX3" fmla="*/ 1293018 w 2828925"/>
              <a:gd name="connsiteY3" fmla="*/ 128588 h 509588"/>
              <a:gd name="connsiteX4" fmla="*/ 1462087 w 2828925"/>
              <a:gd name="connsiteY4" fmla="*/ 109538 h 509588"/>
              <a:gd name="connsiteX5" fmla="*/ 1609725 w 2828925"/>
              <a:gd name="connsiteY5" fmla="*/ 104775 h 509588"/>
              <a:gd name="connsiteX6" fmla="*/ 1785937 w 2828925"/>
              <a:gd name="connsiteY6" fmla="*/ 97631 h 509588"/>
              <a:gd name="connsiteX7" fmla="*/ 1966912 w 2828925"/>
              <a:gd name="connsiteY7" fmla="*/ 90488 h 509588"/>
              <a:gd name="connsiteX8" fmla="*/ 2097881 w 2828925"/>
              <a:gd name="connsiteY8" fmla="*/ 88106 h 509588"/>
              <a:gd name="connsiteX9" fmla="*/ 2138362 w 2828925"/>
              <a:gd name="connsiteY9" fmla="*/ 80963 h 509588"/>
              <a:gd name="connsiteX10" fmla="*/ 2190750 w 2828925"/>
              <a:gd name="connsiteY10" fmla="*/ 71438 h 509588"/>
              <a:gd name="connsiteX11" fmla="*/ 2243137 w 2828925"/>
              <a:gd name="connsiteY11" fmla="*/ 57150 h 509588"/>
              <a:gd name="connsiteX12" fmla="*/ 2288381 w 2828925"/>
              <a:gd name="connsiteY12" fmla="*/ 40481 h 509588"/>
              <a:gd name="connsiteX13" fmla="*/ 2326481 w 2828925"/>
              <a:gd name="connsiteY13" fmla="*/ 23813 h 509588"/>
              <a:gd name="connsiteX14" fmla="*/ 2359818 w 2828925"/>
              <a:gd name="connsiteY14" fmla="*/ 4763 h 509588"/>
              <a:gd name="connsiteX15" fmla="*/ 2371725 w 2828925"/>
              <a:gd name="connsiteY15" fmla="*/ 0 h 509588"/>
              <a:gd name="connsiteX16" fmla="*/ 2388393 w 2828925"/>
              <a:gd name="connsiteY16" fmla="*/ 0 h 509588"/>
              <a:gd name="connsiteX17" fmla="*/ 2443162 w 2828925"/>
              <a:gd name="connsiteY17" fmla="*/ 19050 h 509588"/>
              <a:gd name="connsiteX18" fmla="*/ 2509837 w 2828925"/>
              <a:gd name="connsiteY18" fmla="*/ 42863 h 509588"/>
              <a:gd name="connsiteX19" fmla="*/ 2569368 w 2828925"/>
              <a:gd name="connsiteY19" fmla="*/ 69056 h 509588"/>
              <a:gd name="connsiteX20" fmla="*/ 2624137 w 2828925"/>
              <a:gd name="connsiteY20" fmla="*/ 97631 h 509588"/>
              <a:gd name="connsiteX21" fmla="*/ 2662237 w 2828925"/>
              <a:gd name="connsiteY21" fmla="*/ 116681 h 509588"/>
              <a:gd name="connsiteX22" fmla="*/ 2702718 w 2828925"/>
              <a:gd name="connsiteY22" fmla="*/ 140494 h 509588"/>
              <a:gd name="connsiteX23" fmla="*/ 2733675 w 2828925"/>
              <a:gd name="connsiteY23" fmla="*/ 159544 h 509588"/>
              <a:gd name="connsiteX24" fmla="*/ 2759868 w 2828925"/>
              <a:gd name="connsiteY24" fmla="*/ 178594 h 509588"/>
              <a:gd name="connsiteX25" fmla="*/ 2783681 w 2828925"/>
              <a:gd name="connsiteY25" fmla="*/ 197644 h 509588"/>
              <a:gd name="connsiteX26" fmla="*/ 2802731 w 2828925"/>
              <a:gd name="connsiteY26" fmla="*/ 216694 h 509588"/>
              <a:gd name="connsiteX27" fmla="*/ 2809875 w 2828925"/>
              <a:gd name="connsiteY27" fmla="*/ 226219 h 509588"/>
              <a:gd name="connsiteX28" fmla="*/ 2821781 w 2828925"/>
              <a:gd name="connsiteY28" fmla="*/ 245269 h 509588"/>
              <a:gd name="connsiteX29" fmla="*/ 2826543 w 2828925"/>
              <a:gd name="connsiteY29" fmla="*/ 261938 h 509588"/>
              <a:gd name="connsiteX30" fmla="*/ 2828925 w 2828925"/>
              <a:gd name="connsiteY30" fmla="*/ 283369 h 509588"/>
              <a:gd name="connsiteX31" fmla="*/ 2824162 w 2828925"/>
              <a:gd name="connsiteY31" fmla="*/ 302419 h 509588"/>
              <a:gd name="connsiteX32" fmla="*/ 2812256 w 2828925"/>
              <a:gd name="connsiteY32" fmla="*/ 319088 h 509588"/>
              <a:gd name="connsiteX33" fmla="*/ 2793206 w 2828925"/>
              <a:gd name="connsiteY33" fmla="*/ 335756 h 509588"/>
              <a:gd name="connsiteX34" fmla="*/ 2759868 w 2828925"/>
              <a:gd name="connsiteY34" fmla="*/ 347663 h 509588"/>
              <a:gd name="connsiteX35" fmla="*/ 2702718 w 2828925"/>
              <a:gd name="connsiteY35" fmla="*/ 357188 h 509588"/>
              <a:gd name="connsiteX36" fmla="*/ 2647950 w 2828925"/>
              <a:gd name="connsiteY36" fmla="*/ 354806 h 509588"/>
              <a:gd name="connsiteX37" fmla="*/ 2543175 w 2828925"/>
              <a:gd name="connsiteY37" fmla="*/ 347663 h 509588"/>
              <a:gd name="connsiteX38" fmla="*/ 2371725 w 2828925"/>
              <a:gd name="connsiteY38" fmla="*/ 338138 h 509588"/>
              <a:gd name="connsiteX39" fmla="*/ 2174081 w 2828925"/>
              <a:gd name="connsiteY39" fmla="*/ 333375 h 509588"/>
              <a:gd name="connsiteX40" fmla="*/ 1928812 w 2828925"/>
              <a:gd name="connsiteY40" fmla="*/ 333375 h 509588"/>
              <a:gd name="connsiteX41" fmla="*/ 1624012 w 2828925"/>
              <a:gd name="connsiteY41" fmla="*/ 340519 h 509588"/>
              <a:gd name="connsiteX42" fmla="*/ 1412081 w 2828925"/>
              <a:gd name="connsiteY42" fmla="*/ 350044 h 509588"/>
              <a:gd name="connsiteX43" fmla="*/ 1176337 w 2828925"/>
              <a:gd name="connsiteY43" fmla="*/ 366713 h 509588"/>
              <a:gd name="connsiteX44" fmla="*/ 983456 w 2828925"/>
              <a:gd name="connsiteY44" fmla="*/ 388144 h 509588"/>
              <a:gd name="connsiteX45" fmla="*/ 850106 w 2828925"/>
              <a:gd name="connsiteY45" fmla="*/ 407194 h 509588"/>
              <a:gd name="connsiteX46" fmla="*/ 707231 w 2828925"/>
              <a:gd name="connsiteY46" fmla="*/ 433388 h 509588"/>
              <a:gd name="connsiteX47" fmla="*/ 545306 w 2828925"/>
              <a:gd name="connsiteY47" fmla="*/ 466725 h 509588"/>
              <a:gd name="connsiteX48" fmla="*/ 426243 w 2828925"/>
              <a:gd name="connsiteY48" fmla="*/ 495300 h 509588"/>
              <a:gd name="connsiteX49" fmla="*/ 373856 w 2828925"/>
              <a:gd name="connsiteY49" fmla="*/ 507206 h 509588"/>
              <a:gd name="connsiteX50" fmla="*/ 359568 w 2828925"/>
              <a:gd name="connsiteY50" fmla="*/ 509588 h 509588"/>
              <a:gd name="connsiteX51" fmla="*/ 307181 w 2828925"/>
              <a:gd name="connsiteY51" fmla="*/ 483394 h 509588"/>
              <a:gd name="connsiteX52" fmla="*/ 257175 w 2828925"/>
              <a:gd name="connsiteY52" fmla="*/ 454819 h 509588"/>
              <a:gd name="connsiteX53" fmla="*/ 211931 w 2828925"/>
              <a:gd name="connsiteY53" fmla="*/ 423863 h 509588"/>
              <a:gd name="connsiteX54" fmla="*/ 180975 w 2828925"/>
              <a:gd name="connsiteY54" fmla="*/ 397669 h 509588"/>
              <a:gd name="connsiteX55" fmla="*/ 147637 w 2828925"/>
              <a:gd name="connsiteY55" fmla="*/ 369094 h 509588"/>
              <a:gd name="connsiteX56" fmla="*/ 121443 w 2828925"/>
              <a:gd name="connsiteY56" fmla="*/ 340519 h 509588"/>
              <a:gd name="connsiteX57" fmla="*/ 83343 w 2828925"/>
              <a:gd name="connsiteY57" fmla="*/ 292894 h 509588"/>
              <a:gd name="connsiteX58" fmla="*/ 50006 w 2828925"/>
              <a:gd name="connsiteY58" fmla="*/ 240506 h 509588"/>
              <a:gd name="connsiteX59" fmla="*/ 19050 w 2828925"/>
              <a:gd name="connsiteY59" fmla="*/ 190500 h 509588"/>
              <a:gd name="connsiteX60" fmla="*/ 2381 w 2828925"/>
              <a:gd name="connsiteY60" fmla="*/ 147638 h 509588"/>
              <a:gd name="connsiteX61" fmla="*/ 0 w 2828925"/>
              <a:gd name="connsiteY61" fmla="*/ 116681 h 509588"/>
              <a:gd name="connsiteX62" fmla="*/ 2381 w 2828925"/>
              <a:gd name="connsiteY62" fmla="*/ 102394 h 509588"/>
              <a:gd name="connsiteX63" fmla="*/ 11906 w 2828925"/>
              <a:gd name="connsiteY63" fmla="*/ 95250 h 509588"/>
              <a:gd name="connsiteX64" fmla="*/ 26193 w 2828925"/>
              <a:gd name="connsiteY64" fmla="*/ 97631 h 509588"/>
              <a:gd name="connsiteX65" fmla="*/ 50006 w 2828925"/>
              <a:gd name="connsiteY65" fmla="*/ 109538 h 509588"/>
              <a:gd name="connsiteX66" fmla="*/ 104775 w 2828925"/>
              <a:gd name="connsiteY66" fmla="*/ 140494 h 509588"/>
              <a:gd name="connsiteX67" fmla="*/ 157162 w 2828925"/>
              <a:gd name="connsiteY67" fmla="*/ 169069 h 509588"/>
              <a:gd name="connsiteX68" fmla="*/ 209550 w 2828925"/>
              <a:gd name="connsiteY68" fmla="*/ 190500 h 509588"/>
              <a:gd name="connsiteX69" fmla="*/ 242887 w 2828925"/>
              <a:gd name="connsiteY69" fmla="*/ 202406 h 509588"/>
              <a:gd name="connsiteX70" fmla="*/ 290512 w 2828925"/>
              <a:gd name="connsiteY70" fmla="*/ 216694 h 509588"/>
              <a:gd name="connsiteX71" fmla="*/ 330993 w 2828925"/>
              <a:gd name="connsiteY71" fmla="*/ 221456 h 509588"/>
              <a:gd name="connsiteX72" fmla="*/ 407193 w 2828925"/>
              <a:gd name="connsiteY72" fmla="*/ 219075 h 509588"/>
              <a:gd name="connsiteX73" fmla="*/ 571500 w 2828925"/>
              <a:gd name="connsiteY73" fmla="*/ 202406 h 509588"/>
              <a:gd name="connsiteX74" fmla="*/ 792956 w 2828925"/>
              <a:gd name="connsiteY74" fmla="*/ 180975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828925" h="509588">
                <a:moveTo>
                  <a:pt x="792956" y="180975"/>
                </a:moveTo>
                <a:lnTo>
                  <a:pt x="1012031" y="157163"/>
                </a:lnTo>
                <a:lnTo>
                  <a:pt x="1204912" y="138113"/>
                </a:lnTo>
                <a:lnTo>
                  <a:pt x="1293018" y="128588"/>
                </a:lnTo>
                <a:lnTo>
                  <a:pt x="1462087" y="109538"/>
                </a:lnTo>
                <a:lnTo>
                  <a:pt x="1609725" y="104775"/>
                </a:lnTo>
                <a:lnTo>
                  <a:pt x="1785937" y="97631"/>
                </a:lnTo>
                <a:lnTo>
                  <a:pt x="1966912" y="90488"/>
                </a:lnTo>
                <a:lnTo>
                  <a:pt x="2097881" y="88106"/>
                </a:lnTo>
                <a:lnTo>
                  <a:pt x="2138362" y="80963"/>
                </a:lnTo>
                <a:lnTo>
                  <a:pt x="2190750" y="71438"/>
                </a:lnTo>
                <a:lnTo>
                  <a:pt x="2243137" y="57150"/>
                </a:lnTo>
                <a:lnTo>
                  <a:pt x="2288381" y="40481"/>
                </a:lnTo>
                <a:lnTo>
                  <a:pt x="2326481" y="23813"/>
                </a:lnTo>
                <a:lnTo>
                  <a:pt x="2359818" y="4763"/>
                </a:lnTo>
                <a:lnTo>
                  <a:pt x="2371725" y="0"/>
                </a:lnTo>
                <a:lnTo>
                  <a:pt x="2388393" y="0"/>
                </a:lnTo>
                <a:lnTo>
                  <a:pt x="2443162" y="19050"/>
                </a:lnTo>
                <a:lnTo>
                  <a:pt x="2509837" y="42863"/>
                </a:lnTo>
                <a:lnTo>
                  <a:pt x="2569368" y="69056"/>
                </a:lnTo>
                <a:lnTo>
                  <a:pt x="2624137" y="97631"/>
                </a:lnTo>
                <a:lnTo>
                  <a:pt x="2662237" y="116681"/>
                </a:lnTo>
                <a:lnTo>
                  <a:pt x="2702718" y="140494"/>
                </a:lnTo>
                <a:lnTo>
                  <a:pt x="2733675" y="159544"/>
                </a:lnTo>
                <a:lnTo>
                  <a:pt x="2759868" y="178594"/>
                </a:lnTo>
                <a:lnTo>
                  <a:pt x="2783681" y="197644"/>
                </a:lnTo>
                <a:lnTo>
                  <a:pt x="2802731" y="216694"/>
                </a:lnTo>
                <a:lnTo>
                  <a:pt x="2809875" y="226219"/>
                </a:lnTo>
                <a:lnTo>
                  <a:pt x="2821781" y="245269"/>
                </a:lnTo>
                <a:lnTo>
                  <a:pt x="2826543" y="261938"/>
                </a:lnTo>
                <a:lnTo>
                  <a:pt x="2828925" y="283369"/>
                </a:lnTo>
                <a:lnTo>
                  <a:pt x="2824162" y="302419"/>
                </a:lnTo>
                <a:lnTo>
                  <a:pt x="2812256" y="319088"/>
                </a:lnTo>
                <a:lnTo>
                  <a:pt x="2793206" y="335756"/>
                </a:lnTo>
                <a:lnTo>
                  <a:pt x="2759868" y="347663"/>
                </a:lnTo>
                <a:lnTo>
                  <a:pt x="2702718" y="357188"/>
                </a:lnTo>
                <a:lnTo>
                  <a:pt x="2647950" y="354806"/>
                </a:lnTo>
                <a:lnTo>
                  <a:pt x="2543175" y="347663"/>
                </a:lnTo>
                <a:lnTo>
                  <a:pt x="2371725" y="338138"/>
                </a:lnTo>
                <a:lnTo>
                  <a:pt x="2174081" y="333375"/>
                </a:lnTo>
                <a:lnTo>
                  <a:pt x="1928812" y="333375"/>
                </a:lnTo>
                <a:lnTo>
                  <a:pt x="1624012" y="340519"/>
                </a:lnTo>
                <a:lnTo>
                  <a:pt x="1412081" y="350044"/>
                </a:lnTo>
                <a:lnTo>
                  <a:pt x="1176337" y="366713"/>
                </a:lnTo>
                <a:lnTo>
                  <a:pt x="983456" y="388144"/>
                </a:lnTo>
                <a:lnTo>
                  <a:pt x="850106" y="407194"/>
                </a:lnTo>
                <a:lnTo>
                  <a:pt x="707231" y="433388"/>
                </a:lnTo>
                <a:lnTo>
                  <a:pt x="545306" y="466725"/>
                </a:lnTo>
                <a:lnTo>
                  <a:pt x="426243" y="495300"/>
                </a:lnTo>
                <a:lnTo>
                  <a:pt x="373856" y="507206"/>
                </a:lnTo>
                <a:lnTo>
                  <a:pt x="359568" y="509588"/>
                </a:lnTo>
                <a:lnTo>
                  <a:pt x="307181" y="483394"/>
                </a:lnTo>
                <a:lnTo>
                  <a:pt x="257175" y="454819"/>
                </a:lnTo>
                <a:lnTo>
                  <a:pt x="211931" y="423863"/>
                </a:lnTo>
                <a:lnTo>
                  <a:pt x="180975" y="397669"/>
                </a:lnTo>
                <a:lnTo>
                  <a:pt x="147637" y="369094"/>
                </a:lnTo>
                <a:lnTo>
                  <a:pt x="121443" y="340519"/>
                </a:lnTo>
                <a:lnTo>
                  <a:pt x="83343" y="292894"/>
                </a:lnTo>
                <a:lnTo>
                  <a:pt x="50006" y="240506"/>
                </a:lnTo>
                <a:lnTo>
                  <a:pt x="19050" y="190500"/>
                </a:lnTo>
                <a:lnTo>
                  <a:pt x="2381" y="147638"/>
                </a:lnTo>
                <a:lnTo>
                  <a:pt x="0" y="116681"/>
                </a:lnTo>
                <a:lnTo>
                  <a:pt x="2381" y="102394"/>
                </a:lnTo>
                <a:lnTo>
                  <a:pt x="11906" y="95250"/>
                </a:lnTo>
                <a:lnTo>
                  <a:pt x="26193" y="97631"/>
                </a:lnTo>
                <a:lnTo>
                  <a:pt x="50006" y="109538"/>
                </a:lnTo>
                <a:lnTo>
                  <a:pt x="104775" y="140494"/>
                </a:lnTo>
                <a:lnTo>
                  <a:pt x="157162" y="169069"/>
                </a:lnTo>
                <a:lnTo>
                  <a:pt x="209550" y="190500"/>
                </a:lnTo>
                <a:lnTo>
                  <a:pt x="242887" y="202406"/>
                </a:lnTo>
                <a:lnTo>
                  <a:pt x="290512" y="216694"/>
                </a:lnTo>
                <a:lnTo>
                  <a:pt x="330993" y="221456"/>
                </a:lnTo>
                <a:lnTo>
                  <a:pt x="407193" y="219075"/>
                </a:lnTo>
                <a:lnTo>
                  <a:pt x="571500" y="202406"/>
                </a:lnTo>
                <a:lnTo>
                  <a:pt x="792956" y="1809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F1CADDCA-5A53-40FD-A2F8-C1CA246BD052}"/>
              </a:ext>
            </a:extLst>
          </p:cNvPr>
          <p:cNvGrpSpPr/>
          <p:nvPr/>
        </p:nvGrpSpPr>
        <p:grpSpPr>
          <a:xfrm>
            <a:off x="3575050" y="1606551"/>
            <a:ext cx="4772025" cy="4279899"/>
            <a:chOff x="3575050" y="1606551"/>
            <a:chExt cx="4772025" cy="4279899"/>
          </a:xfrm>
        </p:grpSpPr>
        <p:sp>
          <p:nvSpPr>
            <p:cNvPr id="9" name="フリーフォーム 57">
              <a:extLst>
                <a:ext uri="{FF2B5EF4-FFF2-40B4-BE49-F238E27FC236}">
                  <a16:creationId xmlns:a16="http://schemas.microsoft.com/office/drawing/2014/main" id="{42B70C53-7B1A-451A-B8BD-78435398A72E}"/>
                </a:ext>
              </a:extLst>
            </p:cNvPr>
            <p:cNvSpPr/>
            <p:nvPr/>
          </p:nvSpPr>
          <p:spPr>
            <a:xfrm>
              <a:off x="3575050" y="1606551"/>
              <a:ext cx="1600200" cy="2486025"/>
            </a:xfrm>
            <a:custGeom>
              <a:avLst/>
              <a:gdLst>
                <a:gd name="connsiteX0" fmla="*/ 1260475 w 1600200"/>
                <a:gd name="connsiteY0" fmla="*/ 917575 h 2486025"/>
                <a:gd name="connsiteX1" fmla="*/ 1365250 w 1600200"/>
                <a:gd name="connsiteY1" fmla="*/ 733425 h 2486025"/>
                <a:gd name="connsiteX2" fmla="*/ 1447800 w 1600200"/>
                <a:gd name="connsiteY2" fmla="*/ 590550 h 2486025"/>
                <a:gd name="connsiteX3" fmla="*/ 1504950 w 1600200"/>
                <a:gd name="connsiteY3" fmla="*/ 492125 h 2486025"/>
                <a:gd name="connsiteX4" fmla="*/ 1511300 w 1600200"/>
                <a:gd name="connsiteY4" fmla="*/ 479425 h 2486025"/>
                <a:gd name="connsiteX5" fmla="*/ 1533525 w 1600200"/>
                <a:gd name="connsiteY5" fmla="*/ 473075 h 2486025"/>
                <a:gd name="connsiteX6" fmla="*/ 1562100 w 1600200"/>
                <a:gd name="connsiteY6" fmla="*/ 460375 h 2486025"/>
                <a:gd name="connsiteX7" fmla="*/ 1581150 w 1600200"/>
                <a:gd name="connsiteY7" fmla="*/ 444500 h 2486025"/>
                <a:gd name="connsiteX8" fmla="*/ 1593850 w 1600200"/>
                <a:gd name="connsiteY8" fmla="*/ 428625 h 2486025"/>
                <a:gd name="connsiteX9" fmla="*/ 1600200 w 1600200"/>
                <a:gd name="connsiteY9" fmla="*/ 406400 h 2486025"/>
                <a:gd name="connsiteX10" fmla="*/ 1593850 w 1600200"/>
                <a:gd name="connsiteY10" fmla="*/ 384175 h 2486025"/>
                <a:gd name="connsiteX11" fmla="*/ 1577975 w 1600200"/>
                <a:gd name="connsiteY11" fmla="*/ 352425 h 2486025"/>
                <a:gd name="connsiteX12" fmla="*/ 1539875 w 1600200"/>
                <a:gd name="connsiteY12" fmla="*/ 298450 h 2486025"/>
                <a:gd name="connsiteX13" fmla="*/ 1463675 w 1600200"/>
                <a:gd name="connsiteY13" fmla="*/ 215900 h 2486025"/>
                <a:gd name="connsiteX14" fmla="*/ 1403350 w 1600200"/>
                <a:gd name="connsiteY14" fmla="*/ 161925 h 2486025"/>
                <a:gd name="connsiteX15" fmla="*/ 1349375 w 1600200"/>
                <a:gd name="connsiteY15" fmla="*/ 117475 h 2486025"/>
                <a:gd name="connsiteX16" fmla="*/ 1314450 w 1600200"/>
                <a:gd name="connsiteY16" fmla="*/ 92075 h 2486025"/>
                <a:gd name="connsiteX17" fmla="*/ 1266825 w 1600200"/>
                <a:gd name="connsiteY17" fmla="*/ 60325 h 2486025"/>
                <a:gd name="connsiteX18" fmla="*/ 1225550 w 1600200"/>
                <a:gd name="connsiteY18" fmla="*/ 38100 h 2486025"/>
                <a:gd name="connsiteX19" fmla="*/ 1181100 w 1600200"/>
                <a:gd name="connsiteY19" fmla="*/ 15875 h 2486025"/>
                <a:gd name="connsiteX20" fmla="*/ 1139825 w 1600200"/>
                <a:gd name="connsiteY20" fmla="*/ 0 h 2486025"/>
                <a:gd name="connsiteX21" fmla="*/ 1127125 w 1600200"/>
                <a:gd name="connsiteY21" fmla="*/ 0 h 2486025"/>
                <a:gd name="connsiteX22" fmla="*/ 1114425 w 1600200"/>
                <a:gd name="connsiteY22" fmla="*/ 6350 h 2486025"/>
                <a:gd name="connsiteX23" fmla="*/ 1114425 w 1600200"/>
                <a:gd name="connsiteY23" fmla="*/ 22225 h 2486025"/>
                <a:gd name="connsiteX24" fmla="*/ 1123950 w 1600200"/>
                <a:gd name="connsiteY24" fmla="*/ 44450 h 2486025"/>
                <a:gd name="connsiteX25" fmla="*/ 1139825 w 1600200"/>
                <a:gd name="connsiteY25" fmla="*/ 66675 h 2486025"/>
                <a:gd name="connsiteX26" fmla="*/ 1158875 w 1600200"/>
                <a:gd name="connsiteY26" fmla="*/ 85725 h 2486025"/>
                <a:gd name="connsiteX27" fmla="*/ 1181100 w 1600200"/>
                <a:gd name="connsiteY27" fmla="*/ 111125 h 2486025"/>
                <a:gd name="connsiteX28" fmla="*/ 1196975 w 1600200"/>
                <a:gd name="connsiteY28" fmla="*/ 142875 h 2486025"/>
                <a:gd name="connsiteX29" fmla="*/ 1212850 w 1600200"/>
                <a:gd name="connsiteY29" fmla="*/ 193675 h 2486025"/>
                <a:gd name="connsiteX30" fmla="*/ 1219200 w 1600200"/>
                <a:gd name="connsiteY30" fmla="*/ 254000 h 2486025"/>
                <a:gd name="connsiteX31" fmla="*/ 1216025 w 1600200"/>
                <a:gd name="connsiteY31" fmla="*/ 317500 h 2486025"/>
                <a:gd name="connsiteX32" fmla="*/ 1209675 w 1600200"/>
                <a:gd name="connsiteY32" fmla="*/ 358775 h 2486025"/>
                <a:gd name="connsiteX33" fmla="*/ 1190625 w 1600200"/>
                <a:gd name="connsiteY33" fmla="*/ 425450 h 2486025"/>
                <a:gd name="connsiteX34" fmla="*/ 1146175 w 1600200"/>
                <a:gd name="connsiteY34" fmla="*/ 546100 h 2486025"/>
                <a:gd name="connsiteX35" fmla="*/ 1079500 w 1600200"/>
                <a:gd name="connsiteY35" fmla="*/ 698500 h 2486025"/>
                <a:gd name="connsiteX36" fmla="*/ 971550 w 1600200"/>
                <a:gd name="connsiteY36" fmla="*/ 930275 h 2486025"/>
                <a:gd name="connsiteX37" fmla="*/ 901700 w 1600200"/>
                <a:gd name="connsiteY37" fmla="*/ 1073150 h 2486025"/>
                <a:gd name="connsiteX38" fmla="*/ 847725 w 1600200"/>
                <a:gd name="connsiteY38" fmla="*/ 1177925 h 2486025"/>
                <a:gd name="connsiteX39" fmla="*/ 723900 w 1600200"/>
                <a:gd name="connsiteY39" fmla="*/ 1387475 h 2486025"/>
                <a:gd name="connsiteX40" fmla="*/ 619125 w 1600200"/>
                <a:gd name="connsiteY40" fmla="*/ 1555750 h 2486025"/>
                <a:gd name="connsiteX41" fmla="*/ 508000 w 1600200"/>
                <a:gd name="connsiteY41" fmla="*/ 1733550 h 2486025"/>
                <a:gd name="connsiteX42" fmla="*/ 361950 w 1600200"/>
                <a:gd name="connsiteY42" fmla="*/ 1949450 h 2486025"/>
                <a:gd name="connsiteX43" fmla="*/ 231775 w 1600200"/>
                <a:gd name="connsiteY43" fmla="*/ 2136775 h 2486025"/>
                <a:gd name="connsiteX44" fmla="*/ 120650 w 1600200"/>
                <a:gd name="connsiteY44" fmla="*/ 2286000 h 2486025"/>
                <a:gd name="connsiteX45" fmla="*/ 50800 w 1600200"/>
                <a:gd name="connsiteY45" fmla="*/ 2374900 h 2486025"/>
                <a:gd name="connsiteX46" fmla="*/ 9525 w 1600200"/>
                <a:gd name="connsiteY46" fmla="*/ 2428875 h 2486025"/>
                <a:gd name="connsiteX47" fmla="*/ 0 w 1600200"/>
                <a:gd name="connsiteY47" fmla="*/ 2457450 h 2486025"/>
                <a:gd name="connsiteX48" fmla="*/ 0 w 1600200"/>
                <a:gd name="connsiteY48" fmla="*/ 2473325 h 2486025"/>
                <a:gd name="connsiteX49" fmla="*/ 6350 w 1600200"/>
                <a:gd name="connsiteY49" fmla="*/ 2482850 h 2486025"/>
                <a:gd name="connsiteX50" fmla="*/ 15875 w 1600200"/>
                <a:gd name="connsiteY50" fmla="*/ 2486025 h 2486025"/>
                <a:gd name="connsiteX51" fmla="*/ 41275 w 1600200"/>
                <a:gd name="connsiteY51" fmla="*/ 2476500 h 2486025"/>
                <a:gd name="connsiteX52" fmla="*/ 69850 w 1600200"/>
                <a:gd name="connsiteY52" fmla="*/ 2457450 h 2486025"/>
                <a:gd name="connsiteX53" fmla="*/ 174625 w 1600200"/>
                <a:gd name="connsiteY53" fmla="*/ 2368550 h 2486025"/>
                <a:gd name="connsiteX54" fmla="*/ 298450 w 1600200"/>
                <a:gd name="connsiteY54" fmla="*/ 2251075 h 2486025"/>
                <a:gd name="connsiteX55" fmla="*/ 400050 w 1600200"/>
                <a:gd name="connsiteY55" fmla="*/ 2139950 h 2486025"/>
                <a:gd name="connsiteX56" fmla="*/ 482600 w 1600200"/>
                <a:gd name="connsiteY56" fmla="*/ 2047875 h 2486025"/>
                <a:gd name="connsiteX57" fmla="*/ 558800 w 1600200"/>
                <a:gd name="connsiteY57" fmla="*/ 1962150 h 2486025"/>
                <a:gd name="connsiteX58" fmla="*/ 657225 w 1600200"/>
                <a:gd name="connsiteY58" fmla="*/ 1838325 h 2486025"/>
                <a:gd name="connsiteX59" fmla="*/ 774700 w 1600200"/>
                <a:gd name="connsiteY59" fmla="*/ 1679575 h 2486025"/>
                <a:gd name="connsiteX60" fmla="*/ 844550 w 1600200"/>
                <a:gd name="connsiteY60" fmla="*/ 1581150 h 2486025"/>
                <a:gd name="connsiteX61" fmla="*/ 984250 w 1600200"/>
                <a:gd name="connsiteY61" fmla="*/ 1390650 h 2486025"/>
                <a:gd name="connsiteX62" fmla="*/ 1044575 w 1600200"/>
                <a:gd name="connsiteY62" fmla="*/ 1292225 h 2486025"/>
                <a:gd name="connsiteX63" fmla="*/ 1136650 w 1600200"/>
                <a:gd name="connsiteY63" fmla="*/ 1130300 h 2486025"/>
                <a:gd name="connsiteX64" fmla="*/ 1212850 w 1600200"/>
                <a:gd name="connsiteY64" fmla="*/ 1003300 h 2486025"/>
                <a:gd name="connsiteX65" fmla="*/ 1260475 w 1600200"/>
                <a:gd name="connsiteY65" fmla="*/ 917575 h 248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00200" h="2486025">
                  <a:moveTo>
                    <a:pt x="1260475" y="917575"/>
                  </a:moveTo>
                  <a:lnTo>
                    <a:pt x="1365250" y="733425"/>
                  </a:lnTo>
                  <a:lnTo>
                    <a:pt x="1447800" y="590550"/>
                  </a:lnTo>
                  <a:lnTo>
                    <a:pt x="1504950" y="492125"/>
                  </a:lnTo>
                  <a:lnTo>
                    <a:pt x="1511300" y="479425"/>
                  </a:lnTo>
                  <a:lnTo>
                    <a:pt x="1533525" y="473075"/>
                  </a:lnTo>
                  <a:lnTo>
                    <a:pt x="1562100" y="460375"/>
                  </a:lnTo>
                  <a:lnTo>
                    <a:pt x="1581150" y="444500"/>
                  </a:lnTo>
                  <a:lnTo>
                    <a:pt x="1593850" y="428625"/>
                  </a:lnTo>
                  <a:lnTo>
                    <a:pt x="1600200" y="406400"/>
                  </a:lnTo>
                  <a:lnTo>
                    <a:pt x="1593850" y="384175"/>
                  </a:lnTo>
                  <a:lnTo>
                    <a:pt x="1577975" y="352425"/>
                  </a:lnTo>
                  <a:lnTo>
                    <a:pt x="1539875" y="298450"/>
                  </a:lnTo>
                  <a:lnTo>
                    <a:pt x="1463675" y="215900"/>
                  </a:lnTo>
                  <a:lnTo>
                    <a:pt x="1403350" y="161925"/>
                  </a:lnTo>
                  <a:lnTo>
                    <a:pt x="1349375" y="117475"/>
                  </a:lnTo>
                  <a:lnTo>
                    <a:pt x="1314450" y="92075"/>
                  </a:lnTo>
                  <a:lnTo>
                    <a:pt x="1266825" y="60325"/>
                  </a:lnTo>
                  <a:lnTo>
                    <a:pt x="1225550" y="38100"/>
                  </a:lnTo>
                  <a:lnTo>
                    <a:pt x="1181100" y="15875"/>
                  </a:lnTo>
                  <a:lnTo>
                    <a:pt x="1139825" y="0"/>
                  </a:lnTo>
                  <a:lnTo>
                    <a:pt x="1127125" y="0"/>
                  </a:lnTo>
                  <a:lnTo>
                    <a:pt x="1114425" y="6350"/>
                  </a:lnTo>
                  <a:lnTo>
                    <a:pt x="1114425" y="22225"/>
                  </a:lnTo>
                  <a:lnTo>
                    <a:pt x="1123950" y="44450"/>
                  </a:lnTo>
                  <a:lnTo>
                    <a:pt x="1139825" y="66675"/>
                  </a:lnTo>
                  <a:lnTo>
                    <a:pt x="1158875" y="85725"/>
                  </a:lnTo>
                  <a:lnTo>
                    <a:pt x="1181100" y="111125"/>
                  </a:lnTo>
                  <a:lnTo>
                    <a:pt x="1196975" y="142875"/>
                  </a:lnTo>
                  <a:lnTo>
                    <a:pt x="1212850" y="193675"/>
                  </a:lnTo>
                  <a:lnTo>
                    <a:pt x="1219200" y="254000"/>
                  </a:lnTo>
                  <a:lnTo>
                    <a:pt x="1216025" y="317500"/>
                  </a:lnTo>
                  <a:lnTo>
                    <a:pt x="1209675" y="358775"/>
                  </a:lnTo>
                  <a:lnTo>
                    <a:pt x="1190625" y="425450"/>
                  </a:lnTo>
                  <a:lnTo>
                    <a:pt x="1146175" y="546100"/>
                  </a:lnTo>
                  <a:lnTo>
                    <a:pt x="1079500" y="698500"/>
                  </a:lnTo>
                  <a:lnTo>
                    <a:pt x="971550" y="930275"/>
                  </a:lnTo>
                  <a:lnTo>
                    <a:pt x="901700" y="1073150"/>
                  </a:lnTo>
                  <a:lnTo>
                    <a:pt x="847725" y="1177925"/>
                  </a:lnTo>
                  <a:lnTo>
                    <a:pt x="723900" y="1387475"/>
                  </a:lnTo>
                  <a:lnTo>
                    <a:pt x="619125" y="1555750"/>
                  </a:lnTo>
                  <a:lnTo>
                    <a:pt x="508000" y="1733550"/>
                  </a:lnTo>
                  <a:lnTo>
                    <a:pt x="361950" y="1949450"/>
                  </a:lnTo>
                  <a:lnTo>
                    <a:pt x="231775" y="2136775"/>
                  </a:lnTo>
                  <a:lnTo>
                    <a:pt x="120650" y="2286000"/>
                  </a:lnTo>
                  <a:lnTo>
                    <a:pt x="50800" y="2374900"/>
                  </a:lnTo>
                  <a:lnTo>
                    <a:pt x="9525" y="2428875"/>
                  </a:lnTo>
                  <a:lnTo>
                    <a:pt x="0" y="2457450"/>
                  </a:lnTo>
                  <a:lnTo>
                    <a:pt x="0" y="2473325"/>
                  </a:lnTo>
                  <a:lnTo>
                    <a:pt x="6350" y="2482850"/>
                  </a:lnTo>
                  <a:lnTo>
                    <a:pt x="15875" y="2486025"/>
                  </a:lnTo>
                  <a:lnTo>
                    <a:pt x="41275" y="2476500"/>
                  </a:lnTo>
                  <a:lnTo>
                    <a:pt x="69850" y="2457450"/>
                  </a:lnTo>
                  <a:lnTo>
                    <a:pt x="174625" y="2368550"/>
                  </a:lnTo>
                  <a:lnTo>
                    <a:pt x="298450" y="2251075"/>
                  </a:lnTo>
                  <a:lnTo>
                    <a:pt x="400050" y="2139950"/>
                  </a:lnTo>
                  <a:lnTo>
                    <a:pt x="482600" y="2047875"/>
                  </a:lnTo>
                  <a:lnTo>
                    <a:pt x="558800" y="1962150"/>
                  </a:lnTo>
                  <a:lnTo>
                    <a:pt x="657225" y="1838325"/>
                  </a:lnTo>
                  <a:lnTo>
                    <a:pt x="774700" y="1679575"/>
                  </a:lnTo>
                  <a:lnTo>
                    <a:pt x="844550" y="1581150"/>
                  </a:lnTo>
                  <a:lnTo>
                    <a:pt x="984250" y="1390650"/>
                  </a:lnTo>
                  <a:lnTo>
                    <a:pt x="1044575" y="1292225"/>
                  </a:lnTo>
                  <a:lnTo>
                    <a:pt x="1136650" y="1130300"/>
                  </a:lnTo>
                  <a:lnTo>
                    <a:pt x="1212850" y="1003300"/>
                  </a:lnTo>
                  <a:lnTo>
                    <a:pt x="1260475" y="9175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2">
              <a:extLst>
                <a:ext uri="{FF2B5EF4-FFF2-40B4-BE49-F238E27FC236}">
                  <a16:creationId xmlns:a16="http://schemas.microsoft.com/office/drawing/2014/main" id="{916918C3-EB90-4493-B734-465A30AD64C3}"/>
                </a:ext>
              </a:extLst>
            </p:cNvPr>
            <p:cNvSpPr/>
            <p:nvPr/>
          </p:nvSpPr>
          <p:spPr>
            <a:xfrm rot="16200000">
              <a:off x="3119438" y="4208463"/>
              <a:ext cx="2938462" cy="417512"/>
            </a:xfrm>
            <a:custGeom>
              <a:avLst/>
              <a:gdLst>
                <a:gd name="connsiteX0" fmla="*/ 1619250 w 2938462"/>
                <a:gd name="connsiteY0" fmla="*/ 176213 h 416719"/>
                <a:gd name="connsiteX1" fmla="*/ 1874043 w 2938462"/>
                <a:gd name="connsiteY1" fmla="*/ 190500 h 416719"/>
                <a:gd name="connsiteX2" fmla="*/ 2057400 w 2938462"/>
                <a:gd name="connsiteY2" fmla="*/ 195263 h 416719"/>
                <a:gd name="connsiteX3" fmla="*/ 2169318 w 2938462"/>
                <a:gd name="connsiteY3" fmla="*/ 200025 h 416719"/>
                <a:gd name="connsiteX4" fmla="*/ 2333625 w 2938462"/>
                <a:gd name="connsiteY4" fmla="*/ 200025 h 416719"/>
                <a:gd name="connsiteX5" fmla="*/ 2400300 w 2938462"/>
                <a:gd name="connsiteY5" fmla="*/ 197644 h 416719"/>
                <a:gd name="connsiteX6" fmla="*/ 2450306 w 2938462"/>
                <a:gd name="connsiteY6" fmla="*/ 195263 h 416719"/>
                <a:gd name="connsiteX7" fmla="*/ 2490787 w 2938462"/>
                <a:gd name="connsiteY7" fmla="*/ 190500 h 416719"/>
                <a:gd name="connsiteX8" fmla="*/ 2545556 w 2938462"/>
                <a:gd name="connsiteY8" fmla="*/ 178594 h 416719"/>
                <a:gd name="connsiteX9" fmla="*/ 2581275 w 2938462"/>
                <a:gd name="connsiteY9" fmla="*/ 169069 h 416719"/>
                <a:gd name="connsiteX10" fmla="*/ 2619375 w 2938462"/>
                <a:gd name="connsiteY10" fmla="*/ 152400 h 416719"/>
                <a:gd name="connsiteX11" fmla="*/ 2650331 w 2938462"/>
                <a:gd name="connsiteY11" fmla="*/ 133350 h 416719"/>
                <a:gd name="connsiteX12" fmla="*/ 2688431 w 2938462"/>
                <a:gd name="connsiteY12" fmla="*/ 104775 h 416719"/>
                <a:gd name="connsiteX13" fmla="*/ 2712243 w 2938462"/>
                <a:gd name="connsiteY13" fmla="*/ 76200 h 416719"/>
                <a:gd name="connsiteX14" fmla="*/ 2755106 w 2938462"/>
                <a:gd name="connsiteY14" fmla="*/ 0 h 416719"/>
                <a:gd name="connsiteX15" fmla="*/ 2938462 w 2938462"/>
                <a:gd name="connsiteY15" fmla="*/ 133350 h 416719"/>
                <a:gd name="connsiteX16" fmla="*/ 2883693 w 2938462"/>
                <a:gd name="connsiteY16" fmla="*/ 211931 h 416719"/>
                <a:gd name="connsiteX17" fmla="*/ 2855118 w 2938462"/>
                <a:gd name="connsiteY17" fmla="*/ 247650 h 416719"/>
                <a:gd name="connsiteX18" fmla="*/ 2828925 w 2938462"/>
                <a:gd name="connsiteY18" fmla="*/ 276225 h 416719"/>
                <a:gd name="connsiteX19" fmla="*/ 2790825 w 2938462"/>
                <a:gd name="connsiteY19" fmla="*/ 314325 h 416719"/>
                <a:gd name="connsiteX20" fmla="*/ 2750343 w 2938462"/>
                <a:gd name="connsiteY20" fmla="*/ 350044 h 416719"/>
                <a:gd name="connsiteX21" fmla="*/ 2707481 w 2938462"/>
                <a:gd name="connsiteY21" fmla="*/ 381000 h 416719"/>
                <a:gd name="connsiteX22" fmla="*/ 2678906 w 2938462"/>
                <a:gd name="connsiteY22" fmla="*/ 397669 h 416719"/>
                <a:gd name="connsiteX23" fmla="*/ 2636043 w 2938462"/>
                <a:gd name="connsiteY23" fmla="*/ 411956 h 416719"/>
                <a:gd name="connsiteX24" fmla="*/ 2597943 w 2938462"/>
                <a:gd name="connsiteY24" fmla="*/ 416719 h 416719"/>
                <a:gd name="connsiteX25" fmla="*/ 2457450 w 2938462"/>
                <a:gd name="connsiteY25" fmla="*/ 416719 h 416719"/>
                <a:gd name="connsiteX26" fmla="*/ 2205037 w 2938462"/>
                <a:gd name="connsiteY26" fmla="*/ 409575 h 416719"/>
                <a:gd name="connsiteX27" fmla="*/ 1969293 w 2938462"/>
                <a:gd name="connsiteY27" fmla="*/ 402431 h 416719"/>
                <a:gd name="connsiteX28" fmla="*/ 1612106 w 2938462"/>
                <a:gd name="connsiteY28" fmla="*/ 385763 h 416719"/>
                <a:gd name="connsiteX29" fmla="*/ 1323975 w 2938462"/>
                <a:gd name="connsiteY29" fmla="*/ 366713 h 416719"/>
                <a:gd name="connsiteX30" fmla="*/ 1088231 w 2938462"/>
                <a:gd name="connsiteY30" fmla="*/ 350044 h 416719"/>
                <a:gd name="connsiteX31" fmla="*/ 764381 w 2938462"/>
                <a:gd name="connsiteY31" fmla="*/ 328613 h 416719"/>
                <a:gd name="connsiteX32" fmla="*/ 552450 w 2938462"/>
                <a:gd name="connsiteY32" fmla="*/ 314325 h 416719"/>
                <a:gd name="connsiteX33" fmla="*/ 383381 w 2938462"/>
                <a:gd name="connsiteY33" fmla="*/ 297656 h 416719"/>
                <a:gd name="connsiteX34" fmla="*/ 221456 w 2938462"/>
                <a:gd name="connsiteY34" fmla="*/ 276225 h 416719"/>
                <a:gd name="connsiteX35" fmla="*/ 133350 w 2938462"/>
                <a:gd name="connsiteY35" fmla="*/ 261938 h 416719"/>
                <a:gd name="connsiteX36" fmla="*/ 66675 w 2938462"/>
                <a:gd name="connsiteY36" fmla="*/ 245269 h 416719"/>
                <a:gd name="connsiteX37" fmla="*/ 40481 w 2938462"/>
                <a:gd name="connsiteY37" fmla="*/ 235744 h 416719"/>
                <a:gd name="connsiteX38" fmla="*/ 19050 w 2938462"/>
                <a:gd name="connsiteY38" fmla="*/ 223838 h 416719"/>
                <a:gd name="connsiteX39" fmla="*/ 7143 w 2938462"/>
                <a:gd name="connsiteY39" fmla="*/ 211931 h 416719"/>
                <a:gd name="connsiteX40" fmla="*/ 0 w 2938462"/>
                <a:gd name="connsiteY40" fmla="*/ 192881 h 416719"/>
                <a:gd name="connsiteX41" fmla="*/ 0 w 2938462"/>
                <a:gd name="connsiteY41" fmla="*/ 173831 h 416719"/>
                <a:gd name="connsiteX42" fmla="*/ 4762 w 2938462"/>
                <a:gd name="connsiteY42" fmla="*/ 152400 h 416719"/>
                <a:gd name="connsiteX43" fmla="*/ 26193 w 2938462"/>
                <a:gd name="connsiteY43" fmla="*/ 121444 h 416719"/>
                <a:gd name="connsiteX44" fmla="*/ 40481 w 2938462"/>
                <a:gd name="connsiteY44" fmla="*/ 107156 h 416719"/>
                <a:gd name="connsiteX45" fmla="*/ 64293 w 2938462"/>
                <a:gd name="connsiteY45" fmla="*/ 88106 h 416719"/>
                <a:gd name="connsiteX46" fmla="*/ 130968 w 2938462"/>
                <a:gd name="connsiteY46" fmla="*/ 61913 h 416719"/>
                <a:gd name="connsiteX47" fmla="*/ 204787 w 2938462"/>
                <a:gd name="connsiteY47" fmla="*/ 45244 h 416719"/>
                <a:gd name="connsiteX48" fmla="*/ 273843 w 2938462"/>
                <a:gd name="connsiteY48" fmla="*/ 33338 h 416719"/>
                <a:gd name="connsiteX49" fmla="*/ 359568 w 2938462"/>
                <a:gd name="connsiteY49" fmla="*/ 16669 h 416719"/>
                <a:gd name="connsiteX50" fmla="*/ 411956 w 2938462"/>
                <a:gd name="connsiteY50" fmla="*/ 11906 h 416719"/>
                <a:gd name="connsiteX51" fmla="*/ 461962 w 2938462"/>
                <a:gd name="connsiteY51" fmla="*/ 14288 h 416719"/>
                <a:gd name="connsiteX52" fmla="*/ 495300 w 2938462"/>
                <a:gd name="connsiteY52" fmla="*/ 14288 h 416719"/>
                <a:gd name="connsiteX53" fmla="*/ 554831 w 2938462"/>
                <a:gd name="connsiteY53" fmla="*/ 23813 h 416719"/>
                <a:gd name="connsiteX54" fmla="*/ 590550 w 2938462"/>
                <a:gd name="connsiteY54" fmla="*/ 35719 h 416719"/>
                <a:gd name="connsiteX55" fmla="*/ 611981 w 2938462"/>
                <a:gd name="connsiteY55" fmla="*/ 47625 h 416719"/>
                <a:gd name="connsiteX56" fmla="*/ 631031 w 2938462"/>
                <a:gd name="connsiteY56" fmla="*/ 59531 h 416719"/>
                <a:gd name="connsiteX57" fmla="*/ 721518 w 2938462"/>
                <a:gd name="connsiteY57" fmla="*/ 78581 h 416719"/>
                <a:gd name="connsiteX58" fmla="*/ 931068 w 2938462"/>
                <a:gd name="connsiteY58" fmla="*/ 114300 h 416719"/>
                <a:gd name="connsiteX59" fmla="*/ 1123950 w 2938462"/>
                <a:gd name="connsiteY59" fmla="*/ 135731 h 416719"/>
                <a:gd name="connsiteX60" fmla="*/ 1478756 w 2938462"/>
                <a:gd name="connsiteY60" fmla="*/ 169069 h 416719"/>
                <a:gd name="connsiteX61" fmla="*/ 1619250 w 2938462"/>
                <a:gd name="connsiteY61" fmla="*/ 176213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38462" h="416719">
                  <a:moveTo>
                    <a:pt x="1619250" y="176213"/>
                  </a:moveTo>
                  <a:lnTo>
                    <a:pt x="1874043" y="190500"/>
                  </a:lnTo>
                  <a:lnTo>
                    <a:pt x="2057400" y="195263"/>
                  </a:lnTo>
                  <a:lnTo>
                    <a:pt x="2169318" y="200025"/>
                  </a:lnTo>
                  <a:lnTo>
                    <a:pt x="2333625" y="200025"/>
                  </a:lnTo>
                  <a:lnTo>
                    <a:pt x="2400300" y="197644"/>
                  </a:lnTo>
                  <a:lnTo>
                    <a:pt x="2450306" y="195263"/>
                  </a:lnTo>
                  <a:lnTo>
                    <a:pt x="2490787" y="190500"/>
                  </a:lnTo>
                  <a:lnTo>
                    <a:pt x="2545556" y="178594"/>
                  </a:lnTo>
                  <a:lnTo>
                    <a:pt x="2581275" y="169069"/>
                  </a:lnTo>
                  <a:lnTo>
                    <a:pt x="2619375" y="152400"/>
                  </a:lnTo>
                  <a:lnTo>
                    <a:pt x="2650331" y="133350"/>
                  </a:lnTo>
                  <a:lnTo>
                    <a:pt x="2688431" y="104775"/>
                  </a:lnTo>
                  <a:lnTo>
                    <a:pt x="2712243" y="76200"/>
                  </a:lnTo>
                  <a:lnTo>
                    <a:pt x="2755106" y="0"/>
                  </a:lnTo>
                  <a:lnTo>
                    <a:pt x="2938462" y="133350"/>
                  </a:lnTo>
                  <a:lnTo>
                    <a:pt x="2883693" y="211931"/>
                  </a:lnTo>
                  <a:lnTo>
                    <a:pt x="2855118" y="247650"/>
                  </a:lnTo>
                  <a:lnTo>
                    <a:pt x="2828925" y="276225"/>
                  </a:lnTo>
                  <a:lnTo>
                    <a:pt x="2790825" y="314325"/>
                  </a:lnTo>
                  <a:lnTo>
                    <a:pt x="2750343" y="350044"/>
                  </a:lnTo>
                  <a:lnTo>
                    <a:pt x="2707481" y="381000"/>
                  </a:lnTo>
                  <a:lnTo>
                    <a:pt x="2678906" y="397669"/>
                  </a:lnTo>
                  <a:lnTo>
                    <a:pt x="2636043" y="411956"/>
                  </a:lnTo>
                  <a:lnTo>
                    <a:pt x="2597943" y="416719"/>
                  </a:lnTo>
                  <a:lnTo>
                    <a:pt x="2457450" y="416719"/>
                  </a:lnTo>
                  <a:lnTo>
                    <a:pt x="2205037" y="409575"/>
                  </a:lnTo>
                  <a:lnTo>
                    <a:pt x="1969293" y="402431"/>
                  </a:lnTo>
                  <a:lnTo>
                    <a:pt x="1612106" y="385763"/>
                  </a:lnTo>
                  <a:lnTo>
                    <a:pt x="1323975" y="366713"/>
                  </a:lnTo>
                  <a:lnTo>
                    <a:pt x="1088231" y="350044"/>
                  </a:lnTo>
                  <a:lnTo>
                    <a:pt x="764381" y="328613"/>
                  </a:lnTo>
                  <a:lnTo>
                    <a:pt x="552450" y="314325"/>
                  </a:lnTo>
                  <a:lnTo>
                    <a:pt x="383381" y="297656"/>
                  </a:lnTo>
                  <a:lnTo>
                    <a:pt x="221456" y="276225"/>
                  </a:lnTo>
                  <a:lnTo>
                    <a:pt x="133350" y="261938"/>
                  </a:lnTo>
                  <a:lnTo>
                    <a:pt x="66675" y="245269"/>
                  </a:lnTo>
                  <a:lnTo>
                    <a:pt x="40481" y="235744"/>
                  </a:lnTo>
                  <a:lnTo>
                    <a:pt x="19050" y="223838"/>
                  </a:lnTo>
                  <a:lnTo>
                    <a:pt x="7143" y="211931"/>
                  </a:lnTo>
                  <a:lnTo>
                    <a:pt x="0" y="192881"/>
                  </a:lnTo>
                  <a:lnTo>
                    <a:pt x="0" y="173831"/>
                  </a:lnTo>
                  <a:lnTo>
                    <a:pt x="4762" y="152400"/>
                  </a:lnTo>
                  <a:lnTo>
                    <a:pt x="26193" y="121444"/>
                  </a:lnTo>
                  <a:lnTo>
                    <a:pt x="40481" y="107156"/>
                  </a:lnTo>
                  <a:lnTo>
                    <a:pt x="64293" y="88106"/>
                  </a:lnTo>
                  <a:lnTo>
                    <a:pt x="130968" y="61913"/>
                  </a:lnTo>
                  <a:lnTo>
                    <a:pt x="204787" y="45244"/>
                  </a:lnTo>
                  <a:lnTo>
                    <a:pt x="273843" y="33338"/>
                  </a:lnTo>
                  <a:lnTo>
                    <a:pt x="359568" y="16669"/>
                  </a:lnTo>
                  <a:lnTo>
                    <a:pt x="411956" y="11906"/>
                  </a:lnTo>
                  <a:lnTo>
                    <a:pt x="461962" y="14288"/>
                  </a:lnTo>
                  <a:lnTo>
                    <a:pt x="495300" y="14288"/>
                  </a:lnTo>
                  <a:lnTo>
                    <a:pt x="554831" y="23813"/>
                  </a:lnTo>
                  <a:lnTo>
                    <a:pt x="590550" y="35719"/>
                  </a:lnTo>
                  <a:lnTo>
                    <a:pt x="611981" y="47625"/>
                  </a:lnTo>
                  <a:lnTo>
                    <a:pt x="631031" y="59531"/>
                  </a:lnTo>
                  <a:lnTo>
                    <a:pt x="721518" y="78581"/>
                  </a:lnTo>
                  <a:lnTo>
                    <a:pt x="931068" y="114300"/>
                  </a:lnTo>
                  <a:lnTo>
                    <a:pt x="1123950" y="135731"/>
                  </a:lnTo>
                  <a:lnTo>
                    <a:pt x="1478756" y="169069"/>
                  </a:lnTo>
                  <a:lnTo>
                    <a:pt x="1619250" y="1762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8">
              <a:extLst>
                <a:ext uri="{FF2B5EF4-FFF2-40B4-BE49-F238E27FC236}">
                  <a16:creationId xmlns:a16="http://schemas.microsoft.com/office/drawing/2014/main" id="{A588F549-E7E6-42D0-9236-E298B248CA30}"/>
                </a:ext>
              </a:extLst>
            </p:cNvPr>
            <p:cNvSpPr/>
            <p:nvPr/>
          </p:nvSpPr>
          <p:spPr>
            <a:xfrm>
              <a:off x="5414964" y="1674814"/>
              <a:ext cx="2185987" cy="930275"/>
            </a:xfrm>
            <a:custGeom>
              <a:avLst/>
              <a:gdLst>
                <a:gd name="connsiteX0" fmla="*/ 990600 w 2185987"/>
                <a:gd name="connsiteY0" fmla="*/ 590550 h 931069"/>
                <a:gd name="connsiteX1" fmla="*/ 842962 w 2185987"/>
                <a:gd name="connsiteY1" fmla="*/ 638175 h 931069"/>
                <a:gd name="connsiteX2" fmla="*/ 702468 w 2185987"/>
                <a:gd name="connsiteY2" fmla="*/ 681037 h 931069"/>
                <a:gd name="connsiteX3" fmla="*/ 545306 w 2185987"/>
                <a:gd name="connsiteY3" fmla="*/ 726281 h 931069"/>
                <a:gd name="connsiteX4" fmla="*/ 364331 w 2185987"/>
                <a:gd name="connsiteY4" fmla="*/ 776287 h 931069"/>
                <a:gd name="connsiteX5" fmla="*/ 202406 w 2185987"/>
                <a:gd name="connsiteY5" fmla="*/ 816769 h 931069"/>
                <a:gd name="connsiteX6" fmla="*/ 95250 w 2185987"/>
                <a:gd name="connsiteY6" fmla="*/ 840581 h 931069"/>
                <a:gd name="connsiteX7" fmla="*/ 16668 w 2185987"/>
                <a:gd name="connsiteY7" fmla="*/ 859631 h 931069"/>
                <a:gd name="connsiteX8" fmla="*/ 4762 w 2185987"/>
                <a:gd name="connsiteY8" fmla="*/ 864394 h 931069"/>
                <a:gd name="connsiteX9" fmla="*/ 0 w 2185987"/>
                <a:gd name="connsiteY9" fmla="*/ 873919 h 931069"/>
                <a:gd name="connsiteX10" fmla="*/ 0 w 2185987"/>
                <a:gd name="connsiteY10" fmla="*/ 892969 h 931069"/>
                <a:gd name="connsiteX11" fmla="*/ 4762 w 2185987"/>
                <a:gd name="connsiteY11" fmla="*/ 909637 h 931069"/>
                <a:gd name="connsiteX12" fmla="*/ 9525 w 2185987"/>
                <a:gd name="connsiteY12" fmla="*/ 916781 h 931069"/>
                <a:gd name="connsiteX13" fmla="*/ 19050 w 2185987"/>
                <a:gd name="connsiteY13" fmla="*/ 923925 h 931069"/>
                <a:gd name="connsiteX14" fmla="*/ 33337 w 2185987"/>
                <a:gd name="connsiteY14" fmla="*/ 928687 h 931069"/>
                <a:gd name="connsiteX15" fmla="*/ 73818 w 2185987"/>
                <a:gd name="connsiteY15" fmla="*/ 931069 h 931069"/>
                <a:gd name="connsiteX16" fmla="*/ 228600 w 2185987"/>
                <a:gd name="connsiteY16" fmla="*/ 912019 h 931069"/>
                <a:gd name="connsiteX17" fmla="*/ 435768 w 2185987"/>
                <a:gd name="connsiteY17" fmla="*/ 883444 h 931069"/>
                <a:gd name="connsiteX18" fmla="*/ 566737 w 2185987"/>
                <a:gd name="connsiteY18" fmla="*/ 866775 h 931069"/>
                <a:gd name="connsiteX19" fmla="*/ 721518 w 2185987"/>
                <a:gd name="connsiteY19" fmla="*/ 840581 h 931069"/>
                <a:gd name="connsiteX20" fmla="*/ 840581 w 2185987"/>
                <a:gd name="connsiteY20" fmla="*/ 816769 h 931069"/>
                <a:gd name="connsiteX21" fmla="*/ 921543 w 2185987"/>
                <a:gd name="connsiteY21" fmla="*/ 797719 h 931069"/>
                <a:gd name="connsiteX22" fmla="*/ 1009650 w 2185987"/>
                <a:gd name="connsiteY22" fmla="*/ 773906 h 931069"/>
                <a:gd name="connsiteX23" fmla="*/ 1188243 w 2185987"/>
                <a:gd name="connsiteY23" fmla="*/ 721519 h 931069"/>
                <a:gd name="connsiteX24" fmla="*/ 1352550 w 2185987"/>
                <a:gd name="connsiteY24" fmla="*/ 671512 h 931069"/>
                <a:gd name="connsiteX25" fmla="*/ 1524000 w 2185987"/>
                <a:gd name="connsiteY25" fmla="*/ 619125 h 931069"/>
                <a:gd name="connsiteX26" fmla="*/ 1664493 w 2185987"/>
                <a:gd name="connsiteY26" fmla="*/ 576262 h 931069"/>
                <a:gd name="connsiteX27" fmla="*/ 1793081 w 2185987"/>
                <a:gd name="connsiteY27" fmla="*/ 538162 h 931069"/>
                <a:gd name="connsiteX28" fmla="*/ 1871662 w 2185987"/>
                <a:gd name="connsiteY28" fmla="*/ 514350 h 931069"/>
                <a:gd name="connsiteX29" fmla="*/ 1912143 w 2185987"/>
                <a:gd name="connsiteY29" fmla="*/ 502444 h 931069"/>
                <a:gd name="connsiteX30" fmla="*/ 2002631 w 2185987"/>
                <a:gd name="connsiteY30" fmla="*/ 485775 h 931069"/>
                <a:gd name="connsiteX31" fmla="*/ 2081212 w 2185987"/>
                <a:gd name="connsiteY31" fmla="*/ 469106 h 931069"/>
                <a:gd name="connsiteX32" fmla="*/ 2126456 w 2185987"/>
                <a:gd name="connsiteY32" fmla="*/ 457200 h 931069"/>
                <a:gd name="connsiteX33" fmla="*/ 2150268 w 2185987"/>
                <a:gd name="connsiteY33" fmla="*/ 445294 h 931069"/>
                <a:gd name="connsiteX34" fmla="*/ 2174081 w 2185987"/>
                <a:gd name="connsiteY34" fmla="*/ 426244 h 931069"/>
                <a:gd name="connsiteX35" fmla="*/ 2185987 w 2185987"/>
                <a:gd name="connsiteY35" fmla="*/ 409575 h 931069"/>
                <a:gd name="connsiteX36" fmla="*/ 2185987 w 2185987"/>
                <a:gd name="connsiteY36" fmla="*/ 390525 h 931069"/>
                <a:gd name="connsiteX37" fmla="*/ 2171700 w 2185987"/>
                <a:gd name="connsiteY37" fmla="*/ 371475 h 931069"/>
                <a:gd name="connsiteX38" fmla="*/ 2147887 w 2185987"/>
                <a:gd name="connsiteY38" fmla="*/ 345281 h 931069"/>
                <a:gd name="connsiteX39" fmla="*/ 2107406 w 2185987"/>
                <a:gd name="connsiteY39" fmla="*/ 302419 h 931069"/>
                <a:gd name="connsiteX40" fmla="*/ 2076450 w 2185987"/>
                <a:gd name="connsiteY40" fmla="*/ 273844 h 931069"/>
                <a:gd name="connsiteX41" fmla="*/ 2045493 w 2185987"/>
                <a:gd name="connsiteY41" fmla="*/ 250031 h 931069"/>
                <a:gd name="connsiteX42" fmla="*/ 2016918 w 2185987"/>
                <a:gd name="connsiteY42" fmla="*/ 226219 h 931069"/>
                <a:gd name="connsiteX43" fmla="*/ 1981200 w 2185987"/>
                <a:gd name="connsiteY43" fmla="*/ 202406 h 931069"/>
                <a:gd name="connsiteX44" fmla="*/ 1938337 w 2185987"/>
                <a:gd name="connsiteY44" fmla="*/ 176212 h 931069"/>
                <a:gd name="connsiteX45" fmla="*/ 1881187 w 2185987"/>
                <a:gd name="connsiteY45" fmla="*/ 145256 h 931069"/>
                <a:gd name="connsiteX46" fmla="*/ 1828800 w 2185987"/>
                <a:gd name="connsiteY46" fmla="*/ 119062 h 931069"/>
                <a:gd name="connsiteX47" fmla="*/ 1771650 w 2185987"/>
                <a:gd name="connsiteY47" fmla="*/ 92869 h 931069"/>
                <a:gd name="connsiteX48" fmla="*/ 1697831 w 2185987"/>
                <a:gd name="connsiteY48" fmla="*/ 59531 h 931069"/>
                <a:gd name="connsiteX49" fmla="*/ 1645443 w 2185987"/>
                <a:gd name="connsiteY49" fmla="*/ 40481 h 931069"/>
                <a:gd name="connsiteX50" fmla="*/ 1581150 w 2185987"/>
                <a:gd name="connsiteY50" fmla="*/ 19050 h 931069"/>
                <a:gd name="connsiteX51" fmla="*/ 1543050 w 2185987"/>
                <a:gd name="connsiteY51" fmla="*/ 4762 h 931069"/>
                <a:gd name="connsiteX52" fmla="*/ 1528762 w 2185987"/>
                <a:gd name="connsiteY52" fmla="*/ 0 h 931069"/>
                <a:gd name="connsiteX53" fmla="*/ 1519237 w 2185987"/>
                <a:gd name="connsiteY53" fmla="*/ 0 h 931069"/>
                <a:gd name="connsiteX54" fmla="*/ 1509712 w 2185987"/>
                <a:gd name="connsiteY54" fmla="*/ 4762 h 931069"/>
                <a:gd name="connsiteX55" fmla="*/ 1507331 w 2185987"/>
                <a:gd name="connsiteY55" fmla="*/ 19050 h 931069"/>
                <a:gd name="connsiteX56" fmla="*/ 1512093 w 2185987"/>
                <a:gd name="connsiteY56" fmla="*/ 33337 h 931069"/>
                <a:gd name="connsiteX57" fmla="*/ 1521618 w 2185987"/>
                <a:gd name="connsiteY57" fmla="*/ 57150 h 931069"/>
                <a:gd name="connsiteX58" fmla="*/ 1540668 w 2185987"/>
                <a:gd name="connsiteY58" fmla="*/ 69056 h 931069"/>
                <a:gd name="connsiteX59" fmla="*/ 1574006 w 2185987"/>
                <a:gd name="connsiteY59" fmla="*/ 88106 h 931069"/>
                <a:gd name="connsiteX60" fmla="*/ 1619250 w 2185987"/>
                <a:gd name="connsiteY60" fmla="*/ 121444 h 931069"/>
                <a:gd name="connsiteX61" fmla="*/ 1645443 w 2185987"/>
                <a:gd name="connsiteY61" fmla="*/ 142875 h 931069"/>
                <a:gd name="connsiteX62" fmla="*/ 1664493 w 2185987"/>
                <a:gd name="connsiteY62" fmla="*/ 161925 h 931069"/>
                <a:gd name="connsiteX63" fmla="*/ 1671637 w 2185987"/>
                <a:gd name="connsiteY63" fmla="*/ 173831 h 931069"/>
                <a:gd name="connsiteX64" fmla="*/ 1674018 w 2185987"/>
                <a:gd name="connsiteY64" fmla="*/ 185737 h 931069"/>
                <a:gd name="connsiteX65" fmla="*/ 1674018 w 2185987"/>
                <a:gd name="connsiteY65" fmla="*/ 197644 h 931069"/>
                <a:gd name="connsiteX66" fmla="*/ 1654968 w 2185987"/>
                <a:gd name="connsiteY66" fmla="*/ 221456 h 931069"/>
                <a:gd name="connsiteX67" fmla="*/ 1607343 w 2185987"/>
                <a:gd name="connsiteY67" fmla="*/ 269081 h 931069"/>
                <a:gd name="connsiteX68" fmla="*/ 1535906 w 2185987"/>
                <a:gd name="connsiteY68" fmla="*/ 323850 h 931069"/>
                <a:gd name="connsiteX69" fmla="*/ 1431131 w 2185987"/>
                <a:gd name="connsiteY69" fmla="*/ 388144 h 931069"/>
                <a:gd name="connsiteX70" fmla="*/ 1338262 w 2185987"/>
                <a:gd name="connsiteY70" fmla="*/ 438150 h 931069"/>
                <a:gd name="connsiteX71" fmla="*/ 1219200 w 2185987"/>
                <a:gd name="connsiteY71" fmla="*/ 497681 h 931069"/>
                <a:gd name="connsiteX72" fmla="*/ 1097756 w 2185987"/>
                <a:gd name="connsiteY72" fmla="*/ 550069 h 931069"/>
                <a:gd name="connsiteX73" fmla="*/ 990600 w 2185987"/>
                <a:gd name="connsiteY73" fmla="*/ 59055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85987" h="931069">
                  <a:moveTo>
                    <a:pt x="990600" y="590550"/>
                  </a:moveTo>
                  <a:lnTo>
                    <a:pt x="842962" y="638175"/>
                  </a:lnTo>
                  <a:lnTo>
                    <a:pt x="702468" y="681037"/>
                  </a:lnTo>
                  <a:lnTo>
                    <a:pt x="545306" y="726281"/>
                  </a:lnTo>
                  <a:lnTo>
                    <a:pt x="364331" y="776287"/>
                  </a:lnTo>
                  <a:lnTo>
                    <a:pt x="202406" y="816769"/>
                  </a:lnTo>
                  <a:lnTo>
                    <a:pt x="95250" y="840581"/>
                  </a:lnTo>
                  <a:lnTo>
                    <a:pt x="16668" y="859631"/>
                  </a:lnTo>
                  <a:lnTo>
                    <a:pt x="4762" y="864394"/>
                  </a:lnTo>
                  <a:lnTo>
                    <a:pt x="0" y="873919"/>
                  </a:lnTo>
                  <a:lnTo>
                    <a:pt x="0" y="892969"/>
                  </a:lnTo>
                  <a:lnTo>
                    <a:pt x="4762" y="909637"/>
                  </a:lnTo>
                  <a:lnTo>
                    <a:pt x="9525" y="916781"/>
                  </a:lnTo>
                  <a:lnTo>
                    <a:pt x="19050" y="923925"/>
                  </a:lnTo>
                  <a:lnTo>
                    <a:pt x="33337" y="928687"/>
                  </a:lnTo>
                  <a:lnTo>
                    <a:pt x="73818" y="931069"/>
                  </a:lnTo>
                  <a:lnTo>
                    <a:pt x="228600" y="912019"/>
                  </a:lnTo>
                  <a:lnTo>
                    <a:pt x="435768" y="883444"/>
                  </a:lnTo>
                  <a:lnTo>
                    <a:pt x="566737" y="866775"/>
                  </a:lnTo>
                  <a:lnTo>
                    <a:pt x="721518" y="840581"/>
                  </a:lnTo>
                  <a:lnTo>
                    <a:pt x="840581" y="816769"/>
                  </a:lnTo>
                  <a:lnTo>
                    <a:pt x="921543" y="797719"/>
                  </a:lnTo>
                  <a:lnTo>
                    <a:pt x="1009650" y="773906"/>
                  </a:lnTo>
                  <a:lnTo>
                    <a:pt x="1188243" y="721519"/>
                  </a:lnTo>
                  <a:lnTo>
                    <a:pt x="1352550" y="671512"/>
                  </a:lnTo>
                  <a:lnTo>
                    <a:pt x="1524000" y="619125"/>
                  </a:lnTo>
                  <a:lnTo>
                    <a:pt x="1664493" y="576262"/>
                  </a:lnTo>
                  <a:lnTo>
                    <a:pt x="1793081" y="538162"/>
                  </a:lnTo>
                  <a:lnTo>
                    <a:pt x="1871662" y="514350"/>
                  </a:lnTo>
                  <a:lnTo>
                    <a:pt x="1912143" y="502444"/>
                  </a:lnTo>
                  <a:lnTo>
                    <a:pt x="2002631" y="485775"/>
                  </a:lnTo>
                  <a:lnTo>
                    <a:pt x="2081212" y="469106"/>
                  </a:lnTo>
                  <a:lnTo>
                    <a:pt x="2126456" y="457200"/>
                  </a:lnTo>
                  <a:lnTo>
                    <a:pt x="2150268" y="445294"/>
                  </a:lnTo>
                  <a:lnTo>
                    <a:pt x="2174081" y="426244"/>
                  </a:lnTo>
                  <a:lnTo>
                    <a:pt x="2185987" y="409575"/>
                  </a:lnTo>
                  <a:lnTo>
                    <a:pt x="2185987" y="390525"/>
                  </a:lnTo>
                  <a:lnTo>
                    <a:pt x="2171700" y="371475"/>
                  </a:lnTo>
                  <a:lnTo>
                    <a:pt x="2147887" y="345281"/>
                  </a:lnTo>
                  <a:lnTo>
                    <a:pt x="2107406" y="302419"/>
                  </a:lnTo>
                  <a:lnTo>
                    <a:pt x="2076450" y="273844"/>
                  </a:lnTo>
                  <a:lnTo>
                    <a:pt x="2045493" y="250031"/>
                  </a:lnTo>
                  <a:lnTo>
                    <a:pt x="2016918" y="226219"/>
                  </a:lnTo>
                  <a:lnTo>
                    <a:pt x="1981200" y="202406"/>
                  </a:lnTo>
                  <a:lnTo>
                    <a:pt x="1938337" y="176212"/>
                  </a:lnTo>
                  <a:lnTo>
                    <a:pt x="1881187" y="145256"/>
                  </a:lnTo>
                  <a:lnTo>
                    <a:pt x="1828800" y="119062"/>
                  </a:lnTo>
                  <a:lnTo>
                    <a:pt x="1771650" y="92869"/>
                  </a:lnTo>
                  <a:lnTo>
                    <a:pt x="1697831" y="59531"/>
                  </a:lnTo>
                  <a:lnTo>
                    <a:pt x="1645443" y="40481"/>
                  </a:lnTo>
                  <a:lnTo>
                    <a:pt x="1581150" y="19050"/>
                  </a:lnTo>
                  <a:lnTo>
                    <a:pt x="1543050" y="4762"/>
                  </a:lnTo>
                  <a:lnTo>
                    <a:pt x="1528762" y="0"/>
                  </a:lnTo>
                  <a:lnTo>
                    <a:pt x="1519237" y="0"/>
                  </a:lnTo>
                  <a:lnTo>
                    <a:pt x="1509712" y="4762"/>
                  </a:lnTo>
                  <a:lnTo>
                    <a:pt x="1507331" y="19050"/>
                  </a:lnTo>
                  <a:lnTo>
                    <a:pt x="1512093" y="33337"/>
                  </a:lnTo>
                  <a:lnTo>
                    <a:pt x="1521618" y="57150"/>
                  </a:lnTo>
                  <a:lnTo>
                    <a:pt x="1540668" y="69056"/>
                  </a:lnTo>
                  <a:lnTo>
                    <a:pt x="1574006" y="88106"/>
                  </a:lnTo>
                  <a:lnTo>
                    <a:pt x="1619250" y="121444"/>
                  </a:lnTo>
                  <a:lnTo>
                    <a:pt x="1645443" y="142875"/>
                  </a:lnTo>
                  <a:lnTo>
                    <a:pt x="1664493" y="161925"/>
                  </a:lnTo>
                  <a:lnTo>
                    <a:pt x="1671637" y="173831"/>
                  </a:lnTo>
                  <a:lnTo>
                    <a:pt x="1674018" y="185737"/>
                  </a:lnTo>
                  <a:lnTo>
                    <a:pt x="1674018" y="197644"/>
                  </a:lnTo>
                  <a:lnTo>
                    <a:pt x="1654968" y="221456"/>
                  </a:lnTo>
                  <a:lnTo>
                    <a:pt x="1607343" y="269081"/>
                  </a:lnTo>
                  <a:lnTo>
                    <a:pt x="1535906" y="323850"/>
                  </a:lnTo>
                  <a:lnTo>
                    <a:pt x="1431131" y="388144"/>
                  </a:lnTo>
                  <a:lnTo>
                    <a:pt x="1338262" y="438150"/>
                  </a:lnTo>
                  <a:lnTo>
                    <a:pt x="1219200" y="497681"/>
                  </a:lnTo>
                  <a:lnTo>
                    <a:pt x="1097756" y="550069"/>
                  </a:lnTo>
                  <a:lnTo>
                    <a:pt x="990600" y="5905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9">
              <a:extLst>
                <a:ext uri="{FF2B5EF4-FFF2-40B4-BE49-F238E27FC236}">
                  <a16:creationId xmlns:a16="http://schemas.microsoft.com/office/drawing/2014/main" id="{D82F27BF-435B-477C-B8A8-47135256B9F2}"/>
                </a:ext>
              </a:extLst>
            </p:cNvPr>
            <p:cNvSpPr/>
            <p:nvPr/>
          </p:nvSpPr>
          <p:spPr>
            <a:xfrm>
              <a:off x="5040313" y="3429000"/>
              <a:ext cx="3306762" cy="560388"/>
            </a:xfrm>
            <a:custGeom>
              <a:avLst/>
              <a:gdLst>
                <a:gd name="connsiteX0" fmla="*/ 1080407 w 3306535"/>
                <a:gd name="connsiteY0" fmla="*/ 234043 h 560614"/>
                <a:gd name="connsiteX1" fmla="*/ 1224643 w 3306535"/>
                <a:gd name="connsiteY1" fmla="*/ 212271 h 560614"/>
                <a:gd name="connsiteX2" fmla="*/ 1371600 w 3306535"/>
                <a:gd name="connsiteY2" fmla="*/ 187779 h 560614"/>
                <a:gd name="connsiteX3" fmla="*/ 1496785 w 3306535"/>
                <a:gd name="connsiteY3" fmla="*/ 166007 h 560614"/>
                <a:gd name="connsiteX4" fmla="*/ 1570264 w 3306535"/>
                <a:gd name="connsiteY4" fmla="*/ 152400 h 560614"/>
                <a:gd name="connsiteX5" fmla="*/ 1801585 w 3306535"/>
                <a:gd name="connsiteY5" fmla="*/ 133350 h 560614"/>
                <a:gd name="connsiteX6" fmla="*/ 2011135 w 3306535"/>
                <a:gd name="connsiteY6" fmla="*/ 122464 h 560614"/>
                <a:gd name="connsiteX7" fmla="*/ 2185307 w 3306535"/>
                <a:gd name="connsiteY7" fmla="*/ 111579 h 560614"/>
                <a:gd name="connsiteX8" fmla="*/ 2487385 w 3306535"/>
                <a:gd name="connsiteY8" fmla="*/ 95250 h 560614"/>
                <a:gd name="connsiteX9" fmla="*/ 2585357 w 3306535"/>
                <a:gd name="connsiteY9" fmla="*/ 89807 h 560614"/>
                <a:gd name="connsiteX10" fmla="*/ 2628900 w 3306535"/>
                <a:gd name="connsiteY10" fmla="*/ 87086 h 560614"/>
                <a:gd name="connsiteX11" fmla="*/ 2669721 w 3306535"/>
                <a:gd name="connsiteY11" fmla="*/ 78921 h 560614"/>
                <a:gd name="connsiteX12" fmla="*/ 2702378 w 3306535"/>
                <a:gd name="connsiteY12" fmla="*/ 68036 h 560614"/>
                <a:gd name="connsiteX13" fmla="*/ 2745921 w 3306535"/>
                <a:gd name="connsiteY13" fmla="*/ 46264 h 560614"/>
                <a:gd name="connsiteX14" fmla="*/ 2792185 w 3306535"/>
                <a:gd name="connsiteY14" fmla="*/ 13607 h 560614"/>
                <a:gd name="connsiteX15" fmla="*/ 2808514 w 3306535"/>
                <a:gd name="connsiteY15" fmla="*/ 0 h 560614"/>
                <a:gd name="connsiteX16" fmla="*/ 2841171 w 3306535"/>
                <a:gd name="connsiteY16" fmla="*/ 5443 h 560614"/>
                <a:gd name="connsiteX17" fmla="*/ 2925535 w 3306535"/>
                <a:gd name="connsiteY17" fmla="*/ 27214 h 560614"/>
                <a:gd name="connsiteX18" fmla="*/ 3072493 w 3306535"/>
                <a:gd name="connsiteY18" fmla="*/ 73479 h 560614"/>
                <a:gd name="connsiteX19" fmla="*/ 3140528 w 3306535"/>
                <a:gd name="connsiteY19" fmla="*/ 100693 h 560614"/>
                <a:gd name="connsiteX20" fmla="*/ 3216728 w 3306535"/>
                <a:gd name="connsiteY20" fmla="*/ 136071 h 560614"/>
                <a:gd name="connsiteX21" fmla="*/ 3262993 w 3306535"/>
                <a:gd name="connsiteY21" fmla="*/ 163286 h 560614"/>
                <a:gd name="connsiteX22" fmla="*/ 3276600 w 3306535"/>
                <a:gd name="connsiteY22" fmla="*/ 171450 h 560614"/>
                <a:gd name="connsiteX23" fmla="*/ 3292928 w 3306535"/>
                <a:gd name="connsiteY23" fmla="*/ 190500 h 560614"/>
                <a:gd name="connsiteX24" fmla="*/ 3303814 w 3306535"/>
                <a:gd name="connsiteY24" fmla="*/ 212271 h 560614"/>
                <a:gd name="connsiteX25" fmla="*/ 3306535 w 3306535"/>
                <a:gd name="connsiteY25" fmla="*/ 231321 h 560614"/>
                <a:gd name="connsiteX26" fmla="*/ 3298371 w 3306535"/>
                <a:gd name="connsiteY26" fmla="*/ 263979 h 560614"/>
                <a:gd name="connsiteX27" fmla="*/ 3284764 w 3306535"/>
                <a:gd name="connsiteY27" fmla="*/ 291193 h 560614"/>
                <a:gd name="connsiteX28" fmla="*/ 3262993 w 3306535"/>
                <a:gd name="connsiteY28" fmla="*/ 315686 h 560614"/>
                <a:gd name="connsiteX29" fmla="*/ 3241221 w 3306535"/>
                <a:gd name="connsiteY29" fmla="*/ 329293 h 560614"/>
                <a:gd name="connsiteX30" fmla="*/ 3205843 w 3306535"/>
                <a:gd name="connsiteY30" fmla="*/ 340179 h 560614"/>
                <a:gd name="connsiteX31" fmla="*/ 3162300 w 3306535"/>
                <a:gd name="connsiteY31" fmla="*/ 345621 h 560614"/>
                <a:gd name="connsiteX32" fmla="*/ 3083378 w 3306535"/>
                <a:gd name="connsiteY32" fmla="*/ 337457 h 560614"/>
                <a:gd name="connsiteX33" fmla="*/ 2958193 w 3306535"/>
                <a:gd name="connsiteY33" fmla="*/ 323850 h 560614"/>
                <a:gd name="connsiteX34" fmla="*/ 2860221 w 3306535"/>
                <a:gd name="connsiteY34" fmla="*/ 318407 h 560614"/>
                <a:gd name="connsiteX35" fmla="*/ 2718707 w 3306535"/>
                <a:gd name="connsiteY35" fmla="*/ 312964 h 560614"/>
                <a:gd name="connsiteX36" fmla="*/ 2522764 w 3306535"/>
                <a:gd name="connsiteY36" fmla="*/ 318407 h 560614"/>
                <a:gd name="connsiteX37" fmla="*/ 2367643 w 3306535"/>
                <a:gd name="connsiteY37" fmla="*/ 323850 h 560614"/>
                <a:gd name="connsiteX38" fmla="*/ 2149928 w 3306535"/>
                <a:gd name="connsiteY38" fmla="*/ 334736 h 560614"/>
                <a:gd name="connsiteX39" fmla="*/ 1913164 w 3306535"/>
                <a:gd name="connsiteY39" fmla="*/ 351064 h 560614"/>
                <a:gd name="connsiteX40" fmla="*/ 1736271 w 3306535"/>
                <a:gd name="connsiteY40" fmla="*/ 361950 h 560614"/>
                <a:gd name="connsiteX41" fmla="*/ 1513114 w 3306535"/>
                <a:gd name="connsiteY41" fmla="*/ 383721 h 560614"/>
                <a:gd name="connsiteX42" fmla="*/ 1287235 w 3306535"/>
                <a:gd name="connsiteY42" fmla="*/ 413657 h 560614"/>
                <a:gd name="connsiteX43" fmla="*/ 1061357 w 3306535"/>
                <a:gd name="connsiteY43" fmla="*/ 443593 h 560614"/>
                <a:gd name="connsiteX44" fmla="*/ 816428 w 3306535"/>
                <a:gd name="connsiteY44" fmla="*/ 476250 h 560614"/>
                <a:gd name="connsiteX45" fmla="*/ 699407 w 3306535"/>
                <a:gd name="connsiteY45" fmla="*/ 492579 h 560614"/>
                <a:gd name="connsiteX46" fmla="*/ 653143 w 3306535"/>
                <a:gd name="connsiteY46" fmla="*/ 503464 h 560614"/>
                <a:gd name="connsiteX47" fmla="*/ 503464 w 3306535"/>
                <a:gd name="connsiteY47" fmla="*/ 541564 h 560614"/>
                <a:gd name="connsiteX48" fmla="*/ 438150 w 3306535"/>
                <a:gd name="connsiteY48" fmla="*/ 557893 h 560614"/>
                <a:gd name="connsiteX49" fmla="*/ 410935 w 3306535"/>
                <a:gd name="connsiteY49" fmla="*/ 560614 h 560614"/>
                <a:gd name="connsiteX50" fmla="*/ 381000 w 3306535"/>
                <a:gd name="connsiteY50" fmla="*/ 555171 h 560614"/>
                <a:gd name="connsiteX51" fmla="*/ 332014 w 3306535"/>
                <a:gd name="connsiteY51" fmla="*/ 538843 h 560614"/>
                <a:gd name="connsiteX52" fmla="*/ 274864 w 3306535"/>
                <a:gd name="connsiteY52" fmla="*/ 514350 h 560614"/>
                <a:gd name="connsiteX53" fmla="*/ 204107 w 3306535"/>
                <a:gd name="connsiteY53" fmla="*/ 473529 h 560614"/>
                <a:gd name="connsiteX54" fmla="*/ 157843 w 3306535"/>
                <a:gd name="connsiteY54" fmla="*/ 446314 h 560614"/>
                <a:gd name="connsiteX55" fmla="*/ 127907 w 3306535"/>
                <a:gd name="connsiteY55" fmla="*/ 421821 h 560614"/>
                <a:gd name="connsiteX56" fmla="*/ 108857 w 3306535"/>
                <a:gd name="connsiteY56" fmla="*/ 405493 h 560614"/>
                <a:gd name="connsiteX57" fmla="*/ 81643 w 3306535"/>
                <a:gd name="connsiteY57" fmla="*/ 378279 h 560614"/>
                <a:gd name="connsiteX58" fmla="*/ 57150 w 3306535"/>
                <a:gd name="connsiteY58" fmla="*/ 348343 h 560614"/>
                <a:gd name="connsiteX59" fmla="*/ 32657 w 3306535"/>
                <a:gd name="connsiteY59" fmla="*/ 310243 h 560614"/>
                <a:gd name="connsiteX60" fmla="*/ 10885 w 3306535"/>
                <a:gd name="connsiteY60" fmla="*/ 261257 h 560614"/>
                <a:gd name="connsiteX61" fmla="*/ 0 w 3306535"/>
                <a:gd name="connsiteY61" fmla="*/ 220436 h 560614"/>
                <a:gd name="connsiteX62" fmla="*/ 0 w 3306535"/>
                <a:gd name="connsiteY62" fmla="*/ 182336 h 560614"/>
                <a:gd name="connsiteX63" fmla="*/ 5443 w 3306535"/>
                <a:gd name="connsiteY63" fmla="*/ 163286 h 560614"/>
                <a:gd name="connsiteX64" fmla="*/ 13607 w 3306535"/>
                <a:gd name="connsiteY64" fmla="*/ 155121 h 560614"/>
                <a:gd name="connsiteX65" fmla="*/ 21771 w 3306535"/>
                <a:gd name="connsiteY65" fmla="*/ 155121 h 560614"/>
                <a:gd name="connsiteX66" fmla="*/ 35378 w 3306535"/>
                <a:gd name="connsiteY66" fmla="*/ 157843 h 560614"/>
                <a:gd name="connsiteX67" fmla="*/ 48985 w 3306535"/>
                <a:gd name="connsiteY67" fmla="*/ 166007 h 560614"/>
                <a:gd name="connsiteX68" fmla="*/ 62593 w 3306535"/>
                <a:gd name="connsiteY68" fmla="*/ 176893 h 560614"/>
                <a:gd name="connsiteX69" fmla="*/ 84364 w 3306535"/>
                <a:gd name="connsiteY69" fmla="*/ 201386 h 560614"/>
                <a:gd name="connsiteX70" fmla="*/ 103414 w 3306535"/>
                <a:gd name="connsiteY70" fmla="*/ 223157 h 560614"/>
                <a:gd name="connsiteX71" fmla="*/ 125185 w 3306535"/>
                <a:gd name="connsiteY71" fmla="*/ 242207 h 560614"/>
                <a:gd name="connsiteX72" fmla="*/ 160564 w 3306535"/>
                <a:gd name="connsiteY72" fmla="*/ 261257 h 560614"/>
                <a:gd name="connsiteX73" fmla="*/ 206828 w 3306535"/>
                <a:gd name="connsiteY73" fmla="*/ 277586 h 560614"/>
                <a:gd name="connsiteX74" fmla="*/ 261257 w 3306535"/>
                <a:gd name="connsiteY74" fmla="*/ 288471 h 560614"/>
                <a:gd name="connsiteX75" fmla="*/ 348343 w 3306535"/>
                <a:gd name="connsiteY75" fmla="*/ 293914 h 560614"/>
                <a:gd name="connsiteX76" fmla="*/ 500743 w 3306535"/>
                <a:gd name="connsiteY76" fmla="*/ 296636 h 560614"/>
                <a:gd name="connsiteX77" fmla="*/ 715735 w 3306535"/>
                <a:gd name="connsiteY77" fmla="*/ 280307 h 560614"/>
                <a:gd name="connsiteX78" fmla="*/ 928007 w 3306535"/>
                <a:gd name="connsiteY78" fmla="*/ 255814 h 560614"/>
                <a:gd name="connsiteX79" fmla="*/ 1080407 w 3306535"/>
                <a:gd name="connsiteY79" fmla="*/ 234043 h 560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306535" h="560614">
                  <a:moveTo>
                    <a:pt x="1080407" y="234043"/>
                  </a:moveTo>
                  <a:lnTo>
                    <a:pt x="1224643" y="212271"/>
                  </a:lnTo>
                  <a:lnTo>
                    <a:pt x="1371600" y="187779"/>
                  </a:lnTo>
                  <a:lnTo>
                    <a:pt x="1496785" y="166007"/>
                  </a:lnTo>
                  <a:lnTo>
                    <a:pt x="1570264" y="152400"/>
                  </a:lnTo>
                  <a:lnTo>
                    <a:pt x="1801585" y="133350"/>
                  </a:lnTo>
                  <a:lnTo>
                    <a:pt x="2011135" y="122464"/>
                  </a:lnTo>
                  <a:lnTo>
                    <a:pt x="2185307" y="111579"/>
                  </a:lnTo>
                  <a:lnTo>
                    <a:pt x="2487385" y="95250"/>
                  </a:lnTo>
                  <a:lnTo>
                    <a:pt x="2585357" y="89807"/>
                  </a:lnTo>
                  <a:lnTo>
                    <a:pt x="2628900" y="87086"/>
                  </a:lnTo>
                  <a:lnTo>
                    <a:pt x="2669721" y="78921"/>
                  </a:lnTo>
                  <a:lnTo>
                    <a:pt x="2702378" y="68036"/>
                  </a:lnTo>
                  <a:lnTo>
                    <a:pt x="2745921" y="46264"/>
                  </a:lnTo>
                  <a:lnTo>
                    <a:pt x="2792185" y="13607"/>
                  </a:lnTo>
                  <a:lnTo>
                    <a:pt x="2808514" y="0"/>
                  </a:lnTo>
                  <a:lnTo>
                    <a:pt x="2841171" y="5443"/>
                  </a:lnTo>
                  <a:lnTo>
                    <a:pt x="2925535" y="27214"/>
                  </a:lnTo>
                  <a:lnTo>
                    <a:pt x="3072493" y="73479"/>
                  </a:lnTo>
                  <a:lnTo>
                    <a:pt x="3140528" y="100693"/>
                  </a:lnTo>
                  <a:lnTo>
                    <a:pt x="3216728" y="136071"/>
                  </a:lnTo>
                  <a:lnTo>
                    <a:pt x="3262993" y="163286"/>
                  </a:lnTo>
                  <a:lnTo>
                    <a:pt x="3276600" y="171450"/>
                  </a:lnTo>
                  <a:lnTo>
                    <a:pt x="3292928" y="190500"/>
                  </a:lnTo>
                  <a:lnTo>
                    <a:pt x="3303814" y="212271"/>
                  </a:lnTo>
                  <a:lnTo>
                    <a:pt x="3306535" y="231321"/>
                  </a:lnTo>
                  <a:lnTo>
                    <a:pt x="3298371" y="263979"/>
                  </a:lnTo>
                  <a:lnTo>
                    <a:pt x="3284764" y="291193"/>
                  </a:lnTo>
                  <a:lnTo>
                    <a:pt x="3262993" y="315686"/>
                  </a:lnTo>
                  <a:lnTo>
                    <a:pt x="3241221" y="329293"/>
                  </a:lnTo>
                  <a:lnTo>
                    <a:pt x="3205843" y="340179"/>
                  </a:lnTo>
                  <a:lnTo>
                    <a:pt x="3162300" y="345621"/>
                  </a:lnTo>
                  <a:lnTo>
                    <a:pt x="3083378" y="337457"/>
                  </a:lnTo>
                  <a:lnTo>
                    <a:pt x="2958193" y="323850"/>
                  </a:lnTo>
                  <a:lnTo>
                    <a:pt x="2860221" y="318407"/>
                  </a:lnTo>
                  <a:lnTo>
                    <a:pt x="2718707" y="312964"/>
                  </a:lnTo>
                  <a:lnTo>
                    <a:pt x="2522764" y="318407"/>
                  </a:lnTo>
                  <a:lnTo>
                    <a:pt x="2367643" y="323850"/>
                  </a:lnTo>
                  <a:lnTo>
                    <a:pt x="2149928" y="334736"/>
                  </a:lnTo>
                  <a:lnTo>
                    <a:pt x="1913164" y="351064"/>
                  </a:lnTo>
                  <a:lnTo>
                    <a:pt x="1736271" y="361950"/>
                  </a:lnTo>
                  <a:lnTo>
                    <a:pt x="1513114" y="383721"/>
                  </a:lnTo>
                  <a:lnTo>
                    <a:pt x="1287235" y="413657"/>
                  </a:lnTo>
                  <a:lnTo>
                    <a:pt x="1061357" y="443593"/>
                  </a:lnTo>
                  <a:lnTo>
                    <a:pt x="816428" y="476250"/>
                  </a:lnTo>
                  <a:lnTo>
                    <a:pt x="699407" y="492579"/>
                  </a:lnTo>
                  <a:lnTo>
                    <a:pt x="653143" y="503464"/>
                  </a:lnTo>
                  <a:lnTo>
                    <a:pt x="503464" y="541564"/>
                  </a:lnTo>
                  <a:lnTo>
                    <a:pt x="438150" y="557893"/>
                  </a:lnTo>
                  <a:lnTo>
                    <a:pt x="410935" y="560614"/>
                  </a:lnTo>
                  <a:lnTo>
                    <a:pt x="381000" y="555171"/>
                  </a:lnTo>
                  <a:lnTo>
                    <a:pt x="332014" y="538843"/>
                  </a:lnTo>
                  <a:lnTo>
                    <a:pt x="274864" y="514350"/>
                  </a:lnTo>
                  <a:lnTo>
                    <a:pt x="204107" y="473529"/>
                  </a:lnTo>
                  <a:lnTo>
                    <a:pt x="157843" y="446314"/>
                  </a:lnTo>
                  <a:lnTo>
                    <a:pt x="127907" y="421821"/>
                  </a:lnTo>
                  <a:lnTo>
                    <a:pt x="108857" y="405493"/>
                  </a:lnTo>
                  <a:lnTo>
                    <a:pt x="81643" y="378279"/>
                  </a:lnTo>
                  <a:lnTo>
                    <a:pt x="57150" y="348343"/>
                  </a:lnTo>
                  <a:lnTo>
                    <a:pt x="32657" y="310243"/>
                  </a:lnTo>
                  <a:lnTo>
                    <a:pt x="10885" y="261257"/>
                  </a:lnTo>
                  <a:lnTo>
                    <a:pt x="0" y="220436"/>
                  </a:lnTo>
                  <a:lnTo>
                    <a:pt x="0" y="182336"/>
                  </a:lnTo>
                  <a:lnTo>
                    <a:pt x="5443" y="163286"/>
                  </a:lnTo>
                  <a:lnTo>
                    <a:pt x="13607" y="155121"/>
                  </a:lnTo>
                  <a:lnTo>
                    <a:pt x="21771" y="155121"/>
                  </a:lnTo>
                  <a:lnTo>
                    <a:pt x="35378" y="157843"/>
                  </a:lnTo>
                  <a:lnTo>
                    <a:pt x="48985" y="166007"/>
                  </a:lnTo>
                  <a:lnTo>
                    <a:pt x="62593" y="176893"/>
                  </a:lnTo>
                  <a:lnTo>
                    <a:pt x="84364" y="201386"/>
                  </a:lnTo>
                  <a:lnTo>
                    <a:pt x="103414" y="223157"/>
                  </a:lnTo>
                  <a:lnTo>
                    <a:pt x="125185" y="242207"/>
                  </a:lnTo>
                  <a:lnTo>
                    <a:pt x="160564" y="261257"/>
                  </a:lnTo>
                  <a:lnTo>
                    <a:pt x="206828" y="277586"/>
                  </a:lnTo>
                  <a:lnTo>
                    <a:pt x="261257" y="288471"/>
                  </a:lnTo>
                  <a:lnTo>
                    <a:pt x="348343" y="293914"/>
                  </a:lnTo>
                  <a:lnTo>
                    <a:pt x="500743" y="296636"/>
                  </a:lnTo>
                  <a:lnTo>
                    <a:pt x="715735" y="280307"/>
                  </a:lnTo>
                  <a:lnTo>
                    <a:pt x="928007" y="255814"/>
                  </a:lnTo>
                  <a:lnTo>
                    <a:pt x="1080407" y="23404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3">
              <a:extLst>
                <a:ext uri="{FF2B5EF4-FFF2-40B4-BE49-F238E27FC236}">
                  <a16:creationId xmlns:a16="http://schemas.microsoft.com/office/drawing/2014/main" id="{88C2C7E1-2ACA-4A14-BEA3-64273B0C4E48}"/>
                </a:ext>
              </a:extLst>
            </p:cNvPr>
            <p:cNvSpPr/>
            <p:nvPr/>
          </p:nvSpPr>
          <p:spPr>
            <a:xfrm rot="16200000">
              <a:off x="5202239" y="3492501"/>
              <a:ext cx="2943225" cy="574675"/>
            </a:xfrm>
            <a:custGeom>
              <a:avLst/>
              <a:gdLst>
                <a:gd name="connsiteX0" fmla="*/ 781624 w 2943616"/>
                <a:gd name="connsiteY0" fmla="*/ 182880 h 573692"/>
                <a:gd name="connsiteX1" fmla="*/ 606259 w 2943616"/>
                <a:gd name="connsiteY1" fmla="*/ 177870 h 573692"/>
                <a:gd name="connsiteX2" fmla="*/ 415864 w 2943616"/>
                <a:gd name="connsiteY2" fmla="*/ 175364 h 573692"/>
                <a:gd name="connsiteX3" fmla="*/ 215447 w 2943616"/>
                <a:gd name="connsiteY3" fmla="*/ 172859 h 573692"/>
                <a:gd name="connsiteX4" fmla="*/ 0 w 2943616"/>
                <a:gd name="connsiteY4" fmla="*/ 167849 h 573692"/>
                <a:gd name="connsiteX5" fmla="*/ 27557 w 2943616"/>
                <a:gd name="connsiteY5" fmla="*/ 395822 h 573692"/>
                <a:gd name="connsiteX6" fmla="*/ 220458 w 2943616"/>
                <a:gd name="connsiteY6" fmla="*/ 395822 h 573692"/>
                <a:gd name="connsiteX7" fmla="*/ 413358 w 2943616"/>
                <a:gd name="connsiteY7" fmla="*/ 403338 h 573692"/>
                <a:gd name="connsiteX8" fmla="*/ 643837 w 2943616"/>
                <a:gd name="connsiteY8" fmla="*/ 408348 h 573692"/>
                <a:gd name="connsiteX9" fmla="*/ 854275 w 2943616"/>
                <a:gd name="connsiteY9" fmla="*/ 410854 h 573692"/>
                <a:gd name="connsiteX10" fmla="*/ 1112311 w 2943616"/>
                <a:gd name="connsiteY10" fmla="*/ 415864 h 573692"/>
                <a:gd name="connsiteX11" fmla="*/ 1350305 w 2943616"/>
                <a:gd name="connsiteY11" fmla="*/ 415864 h 573692"/>
                <a:gd name="connsiteX12" fmla="*/ 1440493 w 2943616"/>
                <a:gd name="connsiteY12" fmla="*/ 413359 h 573692"/>
                <a:gd name="connsiteX13" fmla="*/ 1525670 w 2943616"/>
                <a:gd name="connsiteY13" fmla="*/ 415864 h 573692"/>
                <a:gd name="connsiteX14" fmla="*/ 1663456 w 2943616"/>
                <a:gd name="connsiteY14" fmla="*/ 438411 h 573692"/>
                <a:gd name="connsiteX15" fmla="*/ 1808758 w 2943616"/>
                <a:gd name="connsiteY15" fmla="*/ 448432 h 573692"/>
                <a:gd name="connsiteX16" fmla="*/ 1916482 w 2943616"/>
                <a:gd name="connsiteY16" fmla="*/ 458453 h 573692"/>
                <a:gd name="connsiteX17" fmla="*/ 1979112 w 2943616"/>
                <a:gd name="connsiteY17" fmla="*/ 460958 h 573692"/>
                <a:gd name="connsiteX18" fmla="*/ 2071804 w 2943616"/>
                <a:gd name="connsiteY18" fmla="*/ 463463 h 573692"/>
                <a:gd name="connsiteX19" fmla="*/ 2154476 w 2943616"/>
                <a:gd name="connsiteY19" fmla="*/ 468473 h 573692"/>
                <a:gd name="connsiteX20" fmla="*/ 2244664 w 2943616"/>
                <a:gd name="connsiteY20" fmla="*/ 478494 h 573692"/>
                <a:gd name="connsiteX21" fmla="*/ 2324830 w 2943616"/>
                <a:gd name="connsiteY21" fmla="*/ 493525 h 573692"/>
                <a:gd name="connsiteX22" fmla="*/ 2382450 w 2943616"/>
                <a:gd name="connsiteY22" fmla="*/ 508557 h 573692"/>
                <a:gd name="connsiteX23" fmla="*/ 2435059 w 2943616"/>
                <a:gd name="connsiteY23" fmla="*/ 531104 h 573692"/>
                <a:gd name="connsiteX24" fmla="*/ 2502700 w 2943616"/>
                <a:gd name="connsiteY24" fmla="*/ 553650 h 573692"/>
                <a:gd name="connsiteX25" fmla="*/ 2557814 w 2943616"/>
                <a:gd name="connsiteY25" fmla="*/ 568682 h 573692"/>
                <a:gd name="connsiteX26" fmla="*/ 2597898 w 2943616"/>
                <a:gd name="connsiteY26" fmla="*/ 573692 h 573692"/>
                <a:gd name="connsiteX27" fmla="*/ 2625455 w 2943616"/>
                <a:gd name="connsiteY27" fmla="*/ 566176 h 573692"/>
                <a:gd name="connsiteX28" fmla="*/ 2648002 w 2943616"/>
                <a:gd name="connsiteY28" fmla="*/ 551145 h 573692"/>
                <a:gd name="connsiteX29" fmla="*/ 2675559 w 2943616"/>
                <a:gd name="connsiteY29" fmla="*/ 528598 h 573692"/>
                <a:gd name="connsiteX30" fmla="*/ 2693095 w 2943616"/>
                <a:gd name="connsiteY30" fmla="*/ 506051 h 573692"/>
                <a:gd name="connsiteX31" fmla="*/ 2710632 w 2943616"/>
                <a:gd name="connsiteY31" fmla="*/ 478494 h 573692"/>
                <a:gd name="connsiteX32" fmla="*/ 2733179 w 2943616"/>
                <a:gd name="connsiteY32" fmla="*/ 440916 h 573692"/>
                <a:gd name="connsiteX33" fmla="*/ 2755726 w 2943616"/>
                <a:gd name="connsiteY33" fmla="*/ 380791 h 573692"/>
                <a:gd name="connsiteX34" fmla="*/ 2770757 w 2943616"/>
                <a:gd name="connsiteY34" fmla="*/ 335698 h 573692"/>
                <a:gd name="connsiteX35" fmla="*/ 2780778 w 2943616"/>
                <a:gd name="connsiteY35" fmla="*/ 298119 h 573692"/>
                <a:gd name="connsiteX36" fmla="*/ 2795809 w 2943616"/>
                <a:gd name="connsiteY36" fmla="*/ 265552 h 573692"/>
                <a:gd name="connsiteX37" fmla="*/ 2818356 w 2943616"/>
                <a:gd name="connsiteY37" fmla="*/ 227974 h 573692"/>
                <a:gd name="connsiteX38" fmla="*/ 2833387 w 2943616"/>
                <a:gd name="connsiteY38" fmla="*/ 210437 h 573692"/>
                <a:gd name="connsiteX39" fmla="*/ 2893512 w 2943616"/>
                <a:gd name="connsiteY39" fmla="*/ 172859 h 573692"/>
                <a:gd name="connsiteX40" fmla="*/ 2943616 w 2943616"/>
                <a:gd name="connsiteY40" fmla="*/ 152818 h 573692"/>
                <a:gd name="connsiteX41" fmla="*/ 2858439 w 2943616"/>
                <a:gd name="connsiteY41" fmla="*/ 0 h 573692"/>
                <a:gd name="connsiteX42" fmla="*/ 2758231 w 2943616"/>
                <a:gd name="connsiteY42" fmla="*/ 60125 h 573692"/>
                <a:gd name="connsiteX43" fmla="*/ 2693095 w 2943616"/>
                <a:gd name="connsiteY43" fmla="*/ 97703 h 573692"/>
                <a:gd name="connsiteX44" fmla="*/ 2632970 w 2943616"/>
                <a:gd name="connsiteY44" fmla="*/ 135281 h 573692"/>
                <a:gd name="connsiteX45" fmla="*/ 2575351 w 2943616"/>
                <a:gd name="connsiteY45" fmla="*/ 165344 h 573692"/>
                <a:gd name="connsiteX46" fmla="*/ 2510215 w 2943616"/>
                <a:gd name="connsiteY46" fmla="*/ 190396 h 573692"/>
                <a:gd name="connsiteX47" fmla="*/ 2457606 w 2943616"/>
                <a:gd name="connsiteY47" fmla="*/ 195406 h 573692"/>
                <a:gd name="connsiteX48" fmla="*/ 2294768 w 2943616"/>
                <a:gd name="connsiteY48" fmla="*/ 192901 h 573692"/>
                <a:gd name="connsiteX49" fmla="*/ 1908966 w 2943616"/>
                <a:gd name="connsiteY49" fmla="*/ 192901 h 573692"/>
                <a:gd name="connsiteX50" fmla="*/ 1678487 w 2943616"/>
                <a:gd name="connsiteY50" fmla="*/ 192901 h 573692"/>
                <a:gd name="connsiteX51" fmla="*/ 1272644 w 2943616"/>
                <a:gd name="connsiteY51" fmla="*/ 190396 h 573692"/>
                <a:gd name="connsiteX52" fmla="*/ 906884 w 2943616"/>
                <a:gd name="connsiteY52" fmla="*/ 185385 h 573692"/>
                <a:gd name="connsiteX53" fmla="*/ 781624 w 2943616"/>
                <a:gd name="connsiteY53" fmla="*/ 182880 h 573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43616" h="573692">
                  <a:moveTo>
                    <a:pt x="781624" y="182880"/>
                  </a:moveTo>
                  <a:lnTo>
                    <a:pt x="606259" y="177870"/>
                  </a:lnTo>
                  <a:lnTo>
                    <a:pt x="415864" y="175364"/>
                  </a:lnTo>
                  <a:lnTo>
                    <a:pt x="215447" y="172859"/>
                  </a:lnTo>
                  <a:lnTo>
                    <a:pt x="0" y="167849"/>
                  </a:lnTo>
                  <a:lnTo>
                    <a:pt x="27557" y="395822"/>
                  </a:lnTo>
                  <a:lnTo>
                    <a:pt x="220458" y="395822"/>
                  </a:lnTo>
                  <a:lnTo>
                    <a:pt x="413358" y="403338"/>
                  </a:lnTo>
                  <a:lnTo>
                    <a:pt x="643837" y="408348"/>
                  </a:lnTo>
                  <a:lnTo>
                    <a:pt x="854275" y="410854"/>
                  </a:lnTo>
                  <a:lnTo>
                    <a:pt x="1112311" y="415864"/>
                  </a:lnTo>
                  <a:lnTo>
                    <a:pt x="1350305" y="415864"/>
                  </a:lnTo>
                  <a:lnTo>
                    <a:pt x="1440493" y="413359"/>
                  </a:lnTo>
                  <a:lnTo>
                    <a:pt x="1525670" y="415864"/>
                  </a:lnTo>
                  <a:lnTo>
                    <a:pt x="1663456" y="438411"/>
                  </a:lnTo>
                  <a:lnTo>
                    <a:pt x="1808758" y="448432"/>
                  </a:lnTo>
                  <a:lnTo>
                    <a:pt x="1916482" y="458453"/>
                  </a:lnTo>
                  <a:lnTo>
                    <a:pt x="1979112" y="460958"/>
                  </a:lnTo>
                  <a:lnTo>
                    <a:pt x="2071804" y="463463"/>
                  </a:lnTo>
                  <a:lnTo>
                    <a:pt x="2154476" y="468473"/>
                  </a:lnTo>
                  <a:lnTo>
                    <a:pt x="2244664" y="478494"/>
                  </a:lnTo>
                  <a:lnTo>
                    <a:pt x="2324830" y="493525"/>
                  </a:lnTo>
                  <a:lnTo>
                    <a:pt x="2382450" y="508557"/>
                  </a:lnTo>
                  <a:lnTo>
                    <a:pt x="2435059" y="531104"/>
                  </a:lnTo>
                  <a:lnTo>
                    <a:pt x="2502700" y="553650"/>
                  </a:lnTo>
                  <a:lnTo>
                    <a:pt x="2557814" y="568682"/>
                  </a:lnTo>
                  <a:lnTo>
                    <a:pt x="2597898" y="573692"/>
                  </a:lnTo>
                  <a:lnTo>
                    <a:pt x="2625455" y="566176"/>
                  </a:lnTo>
                  <a:lnTo>
                    <a:pt x="2648002" y="551145"/>
                  </a:lnTo>
                  <a:lnTo>
                    <a:pt x="2675559" y="528598"/>
                  </a:lnTo>
                  <a:lnTo>
                    <a:pt x="2693095" y="506051"/>
                  </a:lnTo>
                  <a:lnTo>
                    <a:pt x="2710632" y="478494"/>
                  </a:lnTo>
                  <a:lnTo>
                    <a:pt x="2733179" y="440916"/>
                  </a:lnTo>
                  <a:lnTo>
                    <a:pt x="2755726" y="380791"/>
                  </a:lnTo>
                  <a:lnTo>
                    <a:pt x="2770757" y="335698"/>
                  </a:lnTo>
                  <a:lnTo>
                    <a:pt x="2780778" y="298119"/>
                  </a:lnTo>
                  <a:lnTo>
                    <a:pt x="2795809" y="265552"/>
                  </a:lnTo>
                  <a:lnTo>
                    <a:pt x="2818356" y="227974"/>
                  </a:lnTo>
                  <a:lnTo>
                    <a:pt x="2833387" y="210437"/>
                  </a:lnTo>
                  <a:lnTo>
                    <a:pt x="2893512" y="172859"/>
                  </a:lnTo>
                  <a:lnTo>
                    <a:pt x="2943616" y="152818"/>
                  </a:lnTo>
                  <a:lnTo>
                    <a:pt x="2858439" y="0"/>
                  </a:lnTo>
                  <a:lnTo>
                    <a:pt x="2758231" y="60125"/>
                  </a:lnTo>
                  <a:lnTo>
                    <a:pt x="2693095" y="97703"/>
                  </a:lnTo>
                  <a:lnTo>
                    <a:pt x="2632970" y="135281"/>
                  </a:lnTo>
                  <a:lnTo>
                    <a:pt x="2575351" y="165344"/>
                  </a:lnTo>
                  <a:lnTo>
                    <a:pt x="2510215" y="190396"/>
                  </a:lnTo>
                  <a:lnTo>
                    <a:pt x="2457606" y="195406"/>
                  </a:lnTo>
                  <a:lnTo>
                    <a:pt x="2294768" y="192901"/>
                  </a:lnTo>
                  <a:lnTo>
                    <a:pt x="1908966" y="192901"/>
                  </a:lnTo>
                  <a:lnTo>
                    <a:pt x="1678487" y="192901"/>
                  </a:lnTo>
                  <a:lnTo>
                    <a:pt x="1272644" y="190396"/>
                  </a:lnTo>
                  <a:lnTo>
                    <a:pt x="906884" y="185385"/>
                  </a:lnTo>
                  <a:lnTo>
                    <a:pt x="781624" y="18288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0">
              <a:extLst>
                <a:ext uri="{FF2B5EF4-FFF2-40B4-BE49-F238E27FC236}">
                  <a16:creationId xmlns:a16="http://schemas.microsoft.com/office/drawing/2014/main" id="{9F034042-C291-4D32-84FC-061F9577B127}"/>
                </a:ext>
              </a:extLst>
            </p:cNvPr>
            <p:cNvSpPr/>
            <p:nvPr/>
          </p:nvSpPr>
          <p:spPr>
            <a:xfrm>
              <a:off x="5300664" y="5038725"/>
              <a:ext cx="2828925" cy="509588"/>
            </a:xfrm>
            <a:custGeom>
              <a:avLst/>
              <a:gdLst>
                <a:gd name="connsiteX0" fmla="*/ 792956 w 2828925"/>
                <a:gd name="connsiteY0" fmla="*/ 180975 h 509588"/>
                <a:gd name="connsiteX1" fmla="*/ 1012031 w 2828925"/>
                <a:gd name="connsiteY1" fmla="*/ 157163 h 509588"/>
                <a:gd name="connsiteX2" fmla="*/ 1204912 w 2828925"/>
                <a:gd name="connsiteY2" fmla="*/ 138113 h 509588"/>
                <a:gd name="connsiteX3" fmla="*/ 1293018 w 2828925"/>
                <a:gd name="connsiteY3" fmla="*/ 128588 h 509588"/>
                <a:gd name="connsiteX4" fmla="*/ 1462087 w 2828925"/>
                <a:gd name="connsiteY4" fmla="*/ 109538 h 509588"/>
                <a:gd name="connsiteX5" fmla="*/ 1609725 w 2828925"/>
                <a:gd name="connsiteY5" fmla="*/ 104775 h 509588"/>
                <a:gd name="connsiteX6" fmla="*/ 1785937 w 2828925"/>
                <a:gd name="connsiteY6" fmla="*/ 97631 h 509588"/>
                <a:gd name="connsiteX7" fmla="*/ 1966912 w 2828925"/>
                <a:gd name="connsiteY7" fmla="*/ 90488 h 509588"/>
                <a:gd name="connsiteX8" fmla="*/ 2097881 w 2828925"/>
                <a:gd name="connsiteY8" fmla="*/ 88106 h 509588"/>
                <a:gd name="connsiteX9" fmla="*/ 2138362 w 2828925"/>
                <a:gd name="connsiteY9" fmla="*/ 80963 h 509588"/>
                <a:gd name="connsiteX10" fmla="*/ 2190750 w 2828925"/>
                <a:gd name="connsiteY10" fmla="*/ 71438 h 509588"/>
                <a:gd name="connsiteX11" fmla="*/ 2243137 w 2828925"/>
                <a:gd name="connsiteY11" fmla="*/ 57150 h 509588"/>
                <a:gd name="connsiteX12" fmla="*/ 2288381 w 2828925"/>
                <a:gd name="connsiteY12" fmla="*/ 40481 h 509588"/>
                <a:gd name="connsiteX13" fmla="*/ 2326481 w 2828925"/>
                <a:gd name="connsiteY13" fmla="*/ 23813 h 509588"/>
                <a:gd name="connsiteX14" fmla="*/ 2359818 w 2828925"/>
                <a:gd name="connsiteY14" fmla="*/ 4763 h 509588"/>
                <a:gd name="connsiteX15" fmla="*/ 2371725 w 2828925"/>
                <a:gd name="connsiteY15" fmla="*/ 0 h 509588"/>
                <a:gd name="connsiteX16" fmla="*/ 2388393 w 2828925"/>
                <a:gd name="connsiteY16" fmla="*/ 0 h 509588"/>
                <a:gd name="connsiteX17" fmla="*/ 2443162 w 2828925"/>
                <a:gd name="connsiteY17" fmla="*/ 19050 h 509588"/>
                <a:gd name="connsiteX18" fmla="*/ 2509837 w 2828925"/>
                <a:gd name="connsiteY18" fmla="*/ 42863 h 509588"/>
                <a:gd name="connsiteX19" fmla="*/ 2569368 w 2828925"/>
                <a:gd name="connsiteY19" fmla="*/ 69056 h 509588"/>
                <a:gd name="connsiteX20" fmla="*/ 2624137 w 2828925"/>
                <a:gd name="connsiteY20" fmla="*/ 97631 h 509588"/>
                <a:gd name="connsiteX21" fmla="*/ 2662237 w 2828925"/>
                <a:gd name="connsiteY21" fmla="*/ 116681 h 509588"/>
                <a:gd name="connsiteX22" fmla="*/ 2702718 w 2828925"/>
                <a:gd name="connsiteY22" fmla="*/ 140494 h 509588"/>
                <a:gd name="connsiteX23" fmla="*/ 2733675 w 2828925"/>
                <a:gd name="connsiteY23" fmla="*/ 159544 h 509588"/>
                <a:gd name="connsiteX24" fmla="*/ 2759868 w 2828925"/>
                <a:gd name="connsiteY24" fmla="*/ 178594 h 509588"/>
                <a:gd name="connsiteX25" fmla="*/ 2783681 w 2828925"/>
                <a:gd name="connsiteY25" fmla="*/ 197644 h 509588"/>
                <a:gd name="connsiteX26" fmla="*/ 2802731 w 2828925"/>
                <a:gd name="connsiteY26" fmla="*/ 216694 h 509588"/>
                <a:gd name="connsiteX27" fmla="*/ 2809875 w 2828925"/>
                <a:gd name="connsiteY27" fmla="*/ 226219 h 509588"/>
                <a:gd name="connsiteX28" fmla="*/ 2821781 w 2828925"/>
                <a:gd name="connsiteY28" fmla="*/ 245269 h 509588"/>
                <a:gd name="connsiteX29" fmla="*/ 2826543 w 2828925"/>
                <a:gd name="connsiteY29" fmla="*/ 261938 h 509588"/>
                <a:gd name="connsiteX30" fmla="*/ 2828925 w 2828925"/>
                <a:gd name="connsiteY30" fmla="*/ 283369 h 509588"/>
                <a:gd name="connsiteX31" fmla="*/ 2824162 w 2828925"/>
                <a:gd name="connsiteY31" fmla="*/ 302419 h 509588"/>
                <a:gd name="connsiteX32" fmla="*/ 2812256 w 2828925"/>
                <a:gd name="connsiteY32" fmla="*/ 319088 h 509588"/>
                <a:gd name="connsiteX33" fmla="*/ 2793206 w 2828925"/>
                <a:gd name="connsiteY33" fmla="*/ 335756 h 509588"/>
                <a:gd name="connsiteX34" fmla="*/ 2759868 w 2828925"/>
                <a:gd name="connsiteY34" fmla="*/ 347663 h 509588"/>
                <a:gd name="connsiteX35" fmla="*/ 2702718 w 2828925"/>
                <a:gd name="connsiteY35" fmla="*/ 357188 h 509588"/>
                <a:gd name="connsiteX36" fmla="*/ 2647950 w 2828925"/>
                <a:gd name="connsiteY36" fmla="*/ 354806 h 509588"/>
                <a:gd name="connsiteX37" fmla="*/ 2543175 w 2828925"/>
                <a:gd name="connsiteY37" fmla="*/ 347663 h 509588"/>
                <a:gd name="connsiteX38" fmla="*/ 2371725 w 2828925"/>
                <a:gd name="connsiteY38" fmla="*/ 338138 h 509588"/>
                <a:gd name="connsiteX39" fmla="*/ 2174081 w 2828925"/>
                <a:gd name="connsiteY39" fmla="*/ 333375 h 509588"/>
                <a:gd name="connsiteX40" fmla="*/ 1928812 w 2828925"/>
                <a:gd name="connsiteY40" fmla="*/ 333375 h 509588"/>
                <a:gd name="connsiteX41" fmla="*/ 1624012 w 2828925"/>
                <a:gd name="connsiteY41" fmla="*/ 340519 h 509588"/>
                <a:gd name="connsiteX42" fmla="*/ 1412081 w 2828925"/>
                <a:gd name="connsiteY42" fmla="*/ 350044 h 509588"/>
                <a:gd name="connsiteX43" fmla="*/ 1176337 w 2828925"/>
                <a:gd name="connsiteY43" fmla="*/ 366713 h 509588"/>
                <a:gd name="connsiteX44" fmla="*/ 983456 w 2828925"/>
                <a:gd name="connsiteY44" fmla="*/ 388144 h 509588"/>
                <a:gd name="connsiteX45" fmla="*/ 850106 w 2828925"/>
                <a:gd name="connsiteY45" fmla="*/ 407194 h 509588"/>
                <a:gd name="connsiteX46" fmla="*/ 707231 w 2828925"/>
                <a:gd name="connsiteY46" fmla="*/ 433388 h 509588"/>
                <a:gd name="connsiteX47" fmla="*/ 545306 w 2828925"/>
                <a:gd name="connsiteY47" fmla="*/ 466725 h 509588"/>
                <a:gd name="connsiteX48" fmla="*/ 426243 w 2828925"/>
                <a:gd name="connsiteY48" fmla="*/ 495300 h 509588"/>
                <a:gd name="connsiteX49" fmla="*/ 373856 w 2828925"/>
                <a:gd name="connsiteY49" fmla="*/ 507206 h 509588"/>
                <a:gd name="connsiteX50" fmla="*/ 359568 w 2828925"/>
                <a:gd name="connsiteY50" fmla="*/ 509588 h 509588"/>
                <a:gd name="connsiteX51" fmla="*/ 307181 w 2828925"/>
                <a:gd name="connsiteY51" fmla="*/ 483394 h 509588"/>
                <a:gd name="connsiteX52" fmla="*/ 257175 w 2828925"/>
                <a:gd name="connsiteY52" fmla="*/ 454819 h 509588"/>
                <a:gd name="connsiteX53" fmla="*/ 211931 w 2828925"/>
                <a:gd name="connsiteY53" fmla="*/ 423863 h 509588"/>
                <a:gd name="connsiteX54" fmla="*/ 180975 w 2828925"/>
                <a:gd name="connsiteY54" fmla="*/ 397669 h 509588"/>
                <a:gd name="connsiteX55" fmla="*/ 147637 w 2828925"/>
                <a:gd name="connsiteY55" fmla="*/ 369094 h 509588"/>
                <a:gd name="connsiteX56" fmla="*/ 121443 w 2828925"/>
                <a:gd name="connsiteY56" fmla="*/ 340519 h 509588"/>
                <a:gd name="connsiteX57" fmla="*/ 83343 w 2828925"/>
                <a:gd name="connsiteY57" fmla="*/ 292894 h 509588"/>
                <a:gd name="connsiteX58" fmla="*/ 50006 w 2828925"/>
                <a:gd name="connsiteY58" fmla="*/ 240506 h 509588"/>
                <a:gd name="connsiteX59" fmla="*/ 19050 w 2828925"/>
                <a:gd name="connsiteY59" fmla="*/ 190500 h 509588"/>
                <a:gd name="connsiteX60" fmla="*/ 2381 w 2828925"/>
                <a:gd name="connsiteY60" fmla="*/ 147638 h 509588"/>
                <a:gd name="connsiteX61" fmla="*/ 0 w 2828925"/>
                <a:gd name="connsiteY61" fmla="*/ 116681 h 509588"/>
                <a:gd name="connsiteX62" fmla="*/ 2381 w 2828925"/>
                <a:gd name="connsiteY62" fmla="*/ 102394 h 509588"/>
                <a:gd name="connsiteX63" fmla="*/ 11906 w 2828925"/>
                <a:gd name="connsiteY63" fmla="*/ 95250 h 509588"/>
                <a:gd name="connsiteX64" fmla="*/ 26193 w 2828925"/>
                <a:gd name="connsiteY64" fmla="*/ 97631 h 509588"/>
                <a:gd name="connsiteX65" fmla="*/ 50006 w 2828925"/>
                <a:gd name="connsiteY65" fmla="*/ 109538 h 509588"/>
                <a:gd name="connsiteX66" fmla="*/ 104775 w 2828925"/>
                <a:gd name="connsiteY66" fmla="*/ 140494 h 509588"/>
                <a:gd name="connsiteX67" fmla="*/ 157162 w 2828925"/>
                <a:gd name="connsiteY67" fmla="*/ 169069 h 509588"/>
                <a:gd name="connsiteX68" fmla="*/ 209550 w 2828925"/>
                <a:gd name="connsiteY68" fmla="*/ 190500 h 509588"/>
                <a:gd name="connsiteX69" fmla="*/ 242887 w 2828925"/>
                <a:gd name="connsiteY69" fmla="*/ 202406 h 509588"/>
                <a:gd name="connsiteX70" fmla="*/ 290512 w 2828925"/>
                <a:gd name="connsiteY70" fmla="*/ 216694 h 509588"/>
                <a:gd name="connsiteX71" fmla="*/ 330993 w 2828925"/>
                <a:gd name="connsiteY71" fmla="*/ 221456 h 509588"/>
                <a:gd name="connsiteX72" fmla="*/ 407193 w 2828925"/>
                <a:gd name="connsiteY72" fmla="*/ 219075 h 509588"/>
                <a:gd name="connsiteX73" fmla="*/ 571500 w 2828925"/>
                <a:gd name="connsiteY73" fmla="*/ 202406 h 509588"/>
                <a:gd name="connsiteX74" fmla="*/ 792956 w 2828925"/>
                <a:gd name="connsiteY74" fmla="*/ 180975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828925" h="509588">
                  <a:moveTo>
                    <a:pt x="792956" y="180975"/>
                  </a:moveTo>
                  <a:lnTo>
                    <a:pt x="1012031" y="157163"/>
                  </a:lnTo>
                  <a:lnTo>
                    <a:pt x="1204912" y="138113"/>
                  </a:lnTo>
                  <a:lnTo>
                    <a:pt x="1293018" y="128588"/>
                  </a:lnTo>
                  <a:lnTo>
                    <a:pt x="1462087" y="109538"/>
                  </a:lnTo>
                  <a:lnTo>
                    <a:pt x="1609725" y="104775"/>
                  </a:lnTo>
                  <a:lnTo>
                    <a:pt x="1785937" y="97631"/>
                  </a:lnTo>
                  <a:lnTo>
                    <a:pt x="1966912" y="90488"/>
                  </a:lnTo>
                  <a:lnTo>
                    <a:pt x="2097881" y="88106"/>
                  </a:lnTo>
                  <a:lnTo>
                    <a:pt x="2138362" y="80963"/>
                  </a:lnTo>
                  <a:lnTo>
                    <a:pt x="2190750" y="71438"/>
                  </a:lnTo>
                  <a:lnTo>
                    <a:pt x="2243137" y="57150"/>
                  </a:lnTo>
                  <a:lnTo>
                    <a:pt x="2288381" y="40481"/>
                  </a:lnTo>
                  <a:lnTo>
                    <a:pt x="2326481" y="23813"/>
                  </a:lnTo>
                  <a:lnTo>
                    <a:pt x="2359818" y="4763"/>
                  </a:lnTo>
                  <a:lnTo>
                    <a:pt x="2371725" y="0"/>
                  </a:lnTo>
                  <a:lnTo>
                    <a:pt x="2388393" y="0"/>
                  </a:lnTo>
                  <a:lnTo>
                    <a:pt x="2443162" y="19050"/>
                  </a:lnTo>
                  <a:lnTo>
                    <a:pt x="2509837" y="42863"/>
                  </a:lnTo>
                  <a:lnTo>
                    <a:pt x="2569368" y="69056"/>
                  </a:lnTo>
                  <a:lnTo>
                    <a:pt x="2624137" y="97631"/>
                  </a:lnTo>
                  <a:lnTo>
                    <a:pt x="2662237" y="116681"/>
                  </a:lnTo>
                  <a:lnTo>
                    <a:pt x="2702718" y="140494"/>
                  </a:lnTo>
                  <a:lnTo>
                    <a:pt x="2733675" y="159544"/>
                  </a:lnTo>
                  <a:lnTo>
                    <a:pt x="2759868" y="178594"/>
                  </a:lnTo>
                  <a:lnTo>
                    <a:pt x="2783681" y="197644"/>
                  </a:lnTo>
                  <a:lnTo>
                    <a:pt x="2802731" y="216694"/>
                  </a:lnTo>
                  <a:lnTo>
                    <a:pt x="2809875" y="226219"/>
                  </a:lnTo>
                  <a:lnTo>
                    <a:pt x="2821781" y="245269"/>
                  </a:lnTo>
                  <a:lnTo>
                    <a:pt x="2826543" y="261938"/>
                  </a:lnTo>
                  <a:lnTo>
                    <a:pt x="2828925" y="283369"/>
                  </a:lnTo>
                  <a:lnTo>
                    <a:pt x="2824162" y="302419"/>
                  </a:lnTo>
                  <a:lnTo>
                    <a:pt x="2812256" y="319088"/>
                  </a:lnTo>
                  <a:lnTo>
                    <a:pt x="2793206" y="335756"/>
                  </a:lnTo>
                  <a:lnTo>
                    <a:pt x="2759868" y="347663"/>
                  </a:lnTo>
                  <a:lnTo>
                    <a:pt x="2702718" y="357188"/>
                  </a:lnTo>
                  <a:lnTo>
                    <a:pt x="2647950" y="354806"/>
                  </a:lnTo>
                  <a:lnTo>
                    <a:pt x="2543175" y="347663"/>
                  </a:lnTo>
                  <a:lnTo>
                    <a:pt x="2371725" y="338138"/>
                  </a:lnTo>
                  <a:lnTo>
                    <a:pt x="2174081" y="333375"/>
                  </a:lnTo>
                  <a:lnTo>
                    <a:pt x="1928812" y="333375"/>
                  </a:lnTo>
                  <a:lnTo>
                    <a:pt x="1624012" y="340519"/>
                  </a:lnTo>
                  <a:lnTo>
                    <a:pt x="1412081" y="350044"/>
                  </a:lnTo>
                  <a:lnTo>
                    <a:pt x="1176337" y="366713"/>
                  </a:lnTo>
                  <a:lnTo>
                    <a:pt x="983456" y="388144"/>
                  </a:lnTo>
                  <a:lnTo>
                    <a:pt x="850106" y="407194"/>
                  </a:lnTo>
                  <a:lnTo>
                    <a:pt x="707231" y="433388"/>
                  </a:lnTo>
                  <a:lnTo>
                    <a:pt x="545306" y="466725"/>
                  </a:lnTo>
                  <a:lnTo>
                    <a:pt x="426243" y="495300"/>
                  </a:lnTo>
                  <a:lnTo>
                    <a:pt x="373856" y="507206"/>
                  </a:lnTo>
                  <a:lnTo>
                    <a:pt x="359568" y="509588"/>
                  </a:lnTo>
                  <a:lnTo>
                    <a:pt x="307181" y="483394"/>
                  </a:lnTo>
                  <a:lnTo>
                    <a:pt x="257175" y="454819"/>
                  </a:lnTo>
                  <a:lnTo>
                    <a:pt x="211931" y="423863"/>
                  </a:lnTo>
                  <a:lnTo>
                    <a:pt x="180975" y="397669"/>
                  </a:lnTo>
                  <a:lnTo>
                    <a:pt x="147637" y="369094"/>
                  </a:lnTo>
                  <a:lnTo>
                    <a:pt x="121443" y="340519"/>
                  </a:lnTo>
                  <a:lnTo>
                    <a:pt x="83343" y="292894"/>
                  </a:lnTo>
                  <a:lnTo>
                    <a:pt x="50006" y="240506"/>
                  </a:lnTo>
                  <a:lnTo>
                    <a:pt x="19050" y="190500"/>
                  </a:lnTo>
                  <a:lnTo>
                    <a:pt x="2381" y="147638"/>
                  </a:lnTo>
                  <a:lnTo>
                    <a:pt x="0" y="116681"/>
                  </a:lnTo>
                  <a:lnTo>
                    <a:pt x="2381" y="102394"/>
                  </a:lnTo>
                  <a:lnTo>
                    <a:pt x="11906" y="95250"/>
                  </a:lnTo>
                  <a:lnTo>
                    <a:pt x="26193" y="97631"/>
                  </a:lnTo>
                  <a:lnTo>
                    <a:pt x="50006" y="109538"/>
                  </a:lnTo>
                  <a:lnTo>
                    <a:pt x="104775" y="140494"/>
                  </a:lnTo>
                  <a:lnTo>
                    <a:pt x="157162" y="169069"/>
                  </a:lnTo>
                  <a:lnTo>
                    <a:pt x="209550" y="190500"/>
                  </a:lnTo>
                  <a:lnTo>
                    <a:pt x="242887" y="202406"/>
                  </a:lnTo>
                  <a:lnTo>
                    <a:pt x="290512" y="216694"/>
                  </a:lnTo>
                  <a:lnTo>
                    <a:pt x="330993" y="221456"/>
                  </a:lnTo>
                  <a:lnTo>
                    <a:pt x="407193" y="219075"/>
                  </a:lnTo>
                  <a:lnTo>
                    <a:pt x="571500" y="202406"/>
                  </a:lnTo>
                  <a:lnTo>
                    <a:pt x="792956" y="1809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49F2ECEF-1DC7-4BFE-9A77-18CAA22C6D71}"/>
              </a:ext>
            </a:extLst>
          </p:cNvPr>
          <p:cNvGrpSpPr/>
          <p:nvPr/>
        </p:nvGrpSpPr>
        <p:grpSpPr>
          <a:xfrm>
            <a:off x="3575050" y="1606551"/>
            <a:ext cx="4772025" cy="4279899"/>
            <a:chOff x="3575050" y="1606551"/>
            <a:chExt cx="4772025" cy="4279899"/>
          </a:xfrm>
          <a:solidFill>
            <a:schemeClr val="tx1"/>
          </a:solidFill>
        </p:grpSpPr>
        <p:sp>
          <p:nvSpPr>
            <p:cNvPr id="16" name="フリーフォーム 57">
              <a:extLst>
                <a:ext uri="{FF2B5EF4-FFF2-40B4-BE49-F238E27FC236}">
                  <a16:creationId xmlns:a16="http://schemas.microsoft.com/office/drawing/2014/main" id="{A9655110-A121-4846-81DA-8662F703FFA8}"/>
                </a:ext>
              </a:extLst>
            </p:cNvPr>
            <p:cNvSpPr/>
            <p:nvPr/>
          </p:nvSpPr>
          <p:spPr>
            <a:xfrm>
              <a:off x="3575050" y="1606551"/>
              <a:ext cx="1600200" cy="2486025"/>
            </a:xfrm>
            <a:custGeom>
              <a:avLst/>
              <a:gdLst>
                <a:gd name="connsiteX0" fmla="*/ 1260475 w 1600200"/>
                <a:gd name="connsiteY0" fmla="*/ 917575 h 2486025"/>
                <a:gd name="connsiteX1" fmla="*/ 1365250 w 1600200"/>
                <a:gd name="connsiteY1" fmla="*/ 733425 h 2486025"/>
                <a:gd name="connsiteX2" fmla="*/ 1447800 w 1600200"/>
                <a:gd name="connsiteY2" fmla="*/ 590550 h 2486025"/>
                <a:gd name="connsiteX3" fmla="*/ 1504950 w 1600200"/>
                <a:gd name="connsiteY3" fmla="*/ 492125 h 2486025"/>
                <a:gd name="connsiteX4" fmla="*/ 1511300 w 1600200"/>
                <a:gd name="connsiteY4" fmla="*/ 479425 h 2486025"/>
                <a:gd name="connsiteX5" fmla="*/ 1533525 w 1600200"/>
                <a:gd name="connsiteY5" fmla="*/ 473075 h 2486025"/>
                <a:gd name="connsiteX6" fmla="*/ 1562100 w 1600200"/>
                <a:gd name="connsiteY6" fmla="*/ 460375 h 2486025"/>
                <a:gd name="connsiteX7" fmla="*/ 1581150 w 1600200"/>
                <a:gd name="connsiteY7" fmla="*/ 444500 h 2486025"/>
                <a:gd name="connsiteX8" fmla="*/ 1593850 w 1600200"/>
                <a:gd name="connsiteY8" fmla="*/ 428625 h 2486025"/>
                <a:gd name="connsiteX9" fmla="*/ 1600200 w 1600200"/>
                <a:gd name="connsiteY9" fmla="*/ 406400 h 2486025"/>
                <a:gd name="connsiteX10" fmla="*/ 1593850 w 1600200"/>
                <a:gd name="connsiteY10" fmla="*/ 384175 h 2486025"/>
                <a:gd name="connsiteX11" fmla="*/ 1577975 w 1600200"/>
                <a:gd name="connsiteY11" fmla="*/ 352425 h 2486025"/>
                <a:gd name="connsiteX12" fmla="*/ 1539875 w 1600200"/>
                <a:gd name="connsiteY12" fmla="*/ 298450 h 2486025"/>
                <a:gd name="connsiteX13" fmla="*/ 1463675 w 1600200"/>
                <a:gd name="connsiteY13" fmla="*/ 215900 h 2486025"/>
                <a:gd name="connsiteX14" fmla="*/ 1403350 w 1600200"/>
                <a:gd name="connsiteY14" fmla="*/ 161925 h 2486025"/>
                <a:gd name="connsiteX15" fmla="*/ 1349375 w 1600200"/>
                <a:gd name="connsiteY15" fmla="*/ 117475 h 2486025"/>
                <a:gd name="connsiteX16" fmla="*/ 1314450 w 1600200"/>
                <a:gd name="connsiteY16" fmla="*/ 92075 h 2486025"/>
                <a:gd name="connsiteX17" fmla="*/ 1266825 w 1600200"/>
                <a:gd name="connsiteY17" fmla="*/ 60325 h 2486025"/>
                <a:gd name="connsiteX18" fmla="*/ 1225550 w 1600200"/>
                <a:gd name="connsiteY18" fmla="*/ 38100 h 2486025"/>
                <a:gd name="connsiteX19" fmla="*/ 1181100 w 1600200"/>
                <a:gd name="connsiteY19" fmla="*/ 15875 h 2486025"/>
                <a:gd name="connsiteX20" fmla="*/ 1139825 w 1600200"/>
                <a:gd name="connsiteY20" fmla="*/ 0 h 2486025"/>
                <a:gd name="connsiteX21" fmla="*/ 1127125 w 1600200"/>
                <a:gd name="connsiteY21" fmla="*/ 0 h 2486025"/>
                <a:gd name="connsiteX22" fmla="*/ 1114425 w 1600200"/>
                <a:gd name="connsiteY22" fmla="*/ 6350 h 2486025"/>
                <a:gd name="connsiteX23" fmla="*/ 1114425 w 1600200"/>
                <a:gd name="connsiteY23" fmla="*/ 22225 h 2486025"/>
                <a:gd name="connsiteX24" fmla="*/ 1123950 w 1600200"/>
                <a:gd name="connsiteY24" fmla="*/ 44450 h 2486025"/>
                <a:gd name="connsiteX25" fmla="*/ 1139825 w 1600200"/>
                <a:gd name="connsiteY25" fmla="*/ 66675 h 2486025"/>
                <a:gd name="connsiteX26" fmla="*/ 1158875 w 1600200"/>
                <a:gd name="connsiteY26" fmla="*/ 85725 h 2486025"/>
                <a:gd name="connsiteX27" fmla="*/ 1181100 w 1600200"/>
                <a:gd name="connsiteY27" fmla="*/ 111125 h 2486025"/>
                <a:gd name="connsiteX28" fmla="*/ 1196975 w 1600200"/>
                <a:gd name="connsiteY28" fmla="*/ 142875 h 2486025"/>
                <a:gd name="connsiteX29" fmla="*/ 1212850 w 1600200"/>
                <a:gd name="connsiteY29" fmla="*/ 193675 h 2486025"/>
                <a:gd name="connsiteX30" fmla="*/ 1219200 w 1600200"/>
                <a:gd name="connsiteY30" fmla="*/ 254000 h 2486025"/>
                <a:gd name="connsiteX31" fmla="*/ 1216025 w 1600200"/>
                <a:gd name="connsiteY31" fmla="*/ 317500 h 2486025"/>
                <a:gd name="connsiteX32" fmla="*/ 1209675 w 1600200"/>
                <a:gd name="connsiteY32" fmla="*/ 358775 h 2486025"/>
                <a:gd name="connsiteX33" fmla="*/ 1190625 w 1600200"/>
                <a:gd name="connsiteY33" fmla="*/ 425450 h 2486025"/>
                <a:gd name="connsiteX34" fmla="*/ 1146175 w 1600200"/>
                <a:gd name="connsiteY34" fmla="*/ 546100 h 2486025"/>
                <a:gd name="connsiteX35" fmla="*/ 1079500 w 1600200"/>
                <a:gd name="connsiteY35" fmla="*/ 698500 h 2486025"/>
                <a:gd name="connsiteX36" fmla="*/ 971550 w 1600200"/>
                <a:gd name="connsiteY36" fmla="*/ 930275 h 2486025"/>
                <a:gd name="connsiteX37" fmla="*/ 901700 w 1600200"/>
                <a:gd name="connsiteY37" fmla="*/ 1073150 h 2486025"/>
                <a:gd name="connsiteX38" fmla="*/ 847725 w 1600200"/>
                <a:gd name="connsiteY38" fmla="*/ 1177925 h 2486025"/>
                <a:gd name="connsiteX39" fmla="*/ 723900 w 1600200"/>
                <a:gd name="connsiteY39" fmla="*/ 1387475 h 2486025"/>
                <a:gd name="connsiteX40" fmla="*/ 619125 w 1600200"/>
                <a:gd name="connsiteY40" fmla="*/ 1555750 h 2486025"/>
                <a:gd name="connsiteX41" fmla="*/ 508000 w 1600200"/>
                <a:gd name="connsiteY41" fmla="*/ 1733550 h 2486025"/>
                <a:gd name="connsiteX42" fmla="*/ 361950 w 1600200"/>
                <a:gd name="connsiteY42" fmla="*/ 1949450 h 2486025"/>
                <a:gd name="connsiteX43" fmla="*/ 231775 w 1600200"/>
                <a:gd name="connsiteY43" fmla="*/ 2136775 h 2486025"/>
                <a:gd name="connsiteX44" fmla="*/ 120650 w 1600200"/>
                <a:gd name="connsiteY44" fmla="*/ 2286000 h 2486025"/>
                <a:gd name="connsiteX45" fmla="*/ 50800 w 1600200"/>
                <a:gd name="connsiteY45" fmla="*/ 2374900 h 2486025"/>
                <a:gd name="connsiteX46" fmla="*/ 9525 w 1600200"/>
                <a:gd name="connsiteY46" fmla="*/ 2428875 h 2486025"/>
                <a:gd name="connsiteX47" fmla="*/ 0 w 1600200"/>
                <a:gd name="connsiteY47" fmla="*/ 2457450 h 2486025"/>
                <a:gd name="connsiteX48" fmla="*/ 0 w 1600200"/>
                <a:gd name="connsiteY48" fmla="*/ 2473325 h 2486025"/>
                <a:gd name="connsiteX49" fmla="*/ 6350 w 1600200"/>
                <a:gd name="connsiteY49" fmla="*/ 2482850 h 2486025"/>
                <a:gd name="connsiteX50" fmla="*/ 15875 w 1600200"/>
                <a:gd name="connsiteY50" fmla="*/ 2486025 h 2486025"/>
                <a:gd name="connsiteX51" fmla="*/ 41275 w 1600200"/>
                <a:gd name="connsiteY51" fmla="*/ 2476500 h 2486025"/>
                <a:gd name="connsiteX52" fmla="*/ 69850 w 1600200"/>
                <a:gd name="connsiteY52" fmla="*/ 2457450 h 2486025"/>
                <a:gd name="connsiteX53" fmla="*/ 174625 w 1600200"/>
                <a:gd name="connsiteY53" fmla="*/ 2368550 h 2486025"/>
                <a:gd name="connsiteX54" fmla="*/ 298450 w 1600200"/>
                <a:gd name="connsiteY54" fmla="*/ 2251075 h 2486025"/>
                <a:gd name="connsiteX55" fmla="*/ 400050 w 1600200"/>
                <a:gd name="connsiteY55" fmla="*/ 2139950 h 2486025"/>
                <a:gd name="connsiteX56" fmla="*/ 482600 w 1600200"/>
                <a:gd name="connsiteY56" fmla="*/ 2047875 h 2486025"/>
                <a:gd name="connsiteX57" fmla="*/ 558800 w 1600200"/>
                <a:gd name="connsiteY57" fmla="*/ 1962150 h 2486025"/>
                <a:gd name="connsiteX58" fmla="*/ 657225 w 1600200"/>
                <a:gd name="connsiteY58" fmla="*/ 1838325 h 2486025"/>
                <a:gd name="connsiteX59" fmla="*/ 774700 w 1600200"/>
                <a:gd name="connsiteY59" fmla="*/ 1679575 h 2486025"/>
                <a:gd name="connsiteX60" fmla="*/ 844550 w 1600200"/>
                <a:gd name="connsiteY60" fmla="*/ 1581150 h 2486025"/>
                <a:gd name="connsiteX61" fmla="*/ 984250 w 1600200"/>
                <a:gd name="connsiteY61" fmla="*/ 1390650 h 2486025"/>
                <a:gd name="connsiteX62" fmla="*/ 1044575 w 1600200"/>
                <a:gd name="connsiteY62" fmla="*/ 1292225 h 2486025"/>
                <a:gd name="connsiteX63" fmla="*/ 1136650 w 1600200"/>
                <a:gd name="connsiteY63" fmla="*/ 1130300 h 2486025"/>
                <a:gd name="connsiteX64" fmla="*/ 1212850 w 1600200"/>
                <a:gd name="connsiteY64" fmla="*/ 1003300 h 2486025"/>
                <a:gd name="connsiteX65" fmla="*/ 1260475 w 1600200"/>
                <a:gd name="connsiteY65" fmla="*/ 917575 h 248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00200" h="2486025">
                  <a:moveTo>
                    <a:pt x="1260475" y="917575"/>
                  </a:moveTo>
                  <a:lnTo>
                    <a:pt x="1365250" y="733425"/>
                  </a:lnTo>
                  <a:lnTo>
                    <a:pt x="1447800" y="590550"/>
                  </a:lnTo>
                  <a:lnTo>
                    <a:pt x="1504950" y="492125"/>
                  </a:lnTo>
                  <a:lnTo>
                    <a:pt x="1511300" y="479425"/>
                  </a:lnTo>
                  <a:lnTo>
                    <a:pt x="1533525" y="473075"/>
                  </a:lnTo>
                  <a:lnTo>
                    <a:pt x="1562100" y="460375"/>
                  </a:lnTo>
                  <a:lnTo>
                    <a:pt x="1581150" y="444500"/>
                  </a:lnTo>
                  <a:lnTo>
                    <a:pt x="1593850" y="428625"/>
                  </a:lnTo>
                  <a:lnTo>
                    <a:pt x="1600200" y="406400"/>
                  </a:lnTo>
                  <a:lnTo>
                    <a:pt x="1593850" y="384175"/>
                  </a:lnTo>
                  <a:lnTo>
                    <a:pt x="1577975" y="352425"/>
                  </a:lnTo>
                  <a:lnTo>
                    <a:pt x="1539875" y="298450"/>
                  </a:lnTo>
                  <a:lnTo>
                    <a:pt x="1463675" y="215900"/>
                  </a:lnTo>
                  <a:lnTo>
                    <a:pt x="1403350" y="161925"/>
                  </a:lnTo>
                  <a:lnTo>
                    <a:pt x="1349375" y="117475"/>
                  </a:lnTo>
                  <a:lnTo>
                    <a:pt x="1314450" y="92075"/>
                  </a:lnTo>
                  <a:lnTo>
                    <a:pt x="1266825" y="60325"/>
                  </a:lnTo>
                  <a:lnTo>
                    <a:pt x="1225550" y="38100"/>
                  </a:lnTo>
                  <a:lnTo>
                    <a:pt x="1181100" y="15875"/>
                  </a:lnTo>
                  <a:lnTo>
                    <a:pt x="1139825" y="0"/>
                  </a:lnTo>
                  <a:lnTo>
                    <a:pt x="1127125" y="0"/>
                  </a:lnTo>
                  <a:lnTo>
                    <a:pt x="1114425" y="6350"/>
                  </a:lnTo>
                  <a:lnTo>
                    <a:pt x="1114425" y="22225"/>
                  </a:lnTo>
                  <a:lnTo>
                    <a:pt x="1123950" y="44450"/>
                  </a:lnTo>
                  <a:lnTo>
                    <a:pt x="1139825" y="66675"/>
                  </a:lnTo>
                  <a:lnTo>
                    <a:pt x="1158875" y="85725"/>
                  </a:lnTo>
                  <a:lnTo>
                    <a:pt x="1181100" y="111125"/>
                  </a:lnTo>
                  <a:lnTo>
                    <a:pt x="1196975" y="142875"/>
                  </a:lnTo>
                  <a:lnTo>
                    <a:pt x="1212850" y="193675"/>
                  </a:lnTo>
                  <a:lnTo>
                    <a:pt x="1219200" y="254000"/>
                  </a:lnTo>
                  <a:lnTo>
                    <a:pt x="1216025" y="317500"/>
                  </a:lnTo>
                  <a:lnTo>
                    <a:pt x="1209675" y="358775"/>
                  </a:lnTo>
                  <a:lnTo>
                    <a:pt x="1190625" y="425450"/>
                  </a:lnTo>
                  <a:lnTo>
                    <a:pt x="1146175" y="546100"/>
                  </a:lnTo>
                  <a:lnTo>
                    <a:pt x="1079500" y="698500"/>
                  </a:lnTo>
                  <a:lnTo>
                    <a:pt x="971550" y="930275"/>
                  </a:lnTo>
                  <a:lnTo>
                    <a:pt x="901700" y="1073150"/>
                  </a:lnTo>
                  <a:lnTo>
                    <a:pt x="847725" y="1177925"/>
                  </a:lnTo>
                  <a:lnTo>
                    <a:pt x="723900" y="1387475"/>
                  </a:lnTo>
                  <a:lnTo>
                    <a:pt x="619125" y="1555750"/>
                  </a:lnTo>
                  <a:lnTo>
                    <a:pt x="508000" y="1733550"/>
                  </a:lnTo>
                  <a:lnTo>
                    <a:pt x="361950" y="1949450"/>
                  </a:lnTo>
                  <a:lnTo>
                    <a:pt x="231775" y="2136775"/>
                  </a:lnTo>
                  <a:lnTo>
                    <a:pt x="120650" y="2286000"/>
                  </a:lnTo>
                  <a:lnTo>
                    <a:pt x="50800" y="2374900"/>
                  </a:lnTo>
                  <a:lnTo>
                    <a:pt x="9525" y="2428875"/>
                  </a:lnTo>
                  <a:lnTo>
                    <a:pt x="0" y="2457450"/>
                  </a:lnTo>
                  <a:lnTo>
                    <a:pt x="0" y="2473325"/>
                  </a:lnTo>
                  <a:lnTo>
                    <a:pt x="6350" y="2482850"/>
                  </a:lnTo>
                  <a:lnTo>
                    <a:pt x="15875" y="2486025"/>
                  </a:lnTo>
                  <a:lnTo>
                    <a:pt x="41275" y="2476500"/>
                  </a:lnTo>
                  <a:lnTo>
                    <a:pt x="69850" y="2457450"/>
                  </a:lnTo>
                  <a:lnTo>
                    <a:pt x="174625" y="2368550"/>
                  </a:lnTo>
                  <a:lnTo>
                    <a:pt x="298450" y="2251075"/>
                  </a:lnTo>
                  <a:lnTo>
                    <a:pt x="400050" y="2139950"/>
                  </a:lnTo>
                  <a:lnTo>
                    <a:pt x="482600" y="2047875"/>
                  </a:lnTo>
                  <a:lnTo>
                    <a:pt x="558800" y="1962150"/>
                  </a:lnTo>
                  <a:lnTo>
                    <a:pt x="657225" y="1838325"/>
                  </a:lnTo>
                  <a:lnTo>
                    <a:pt x="774700" y="1679575"/>
                  </a:lnTo>
                  <a:lnTo>
                    <a:pt x="844550" y="1581150"/>
                  </a:lnTo>
                  <a:lnTo>
                    <a:pt x="984250" y="1390650"/>
                  </a:lnTo>
                  <a:lnTo>
                    <a:pt x="1044575" y="1292225"/>
                  </a:lnTo>
                  <a:lnTo>
                    <a:pt x="1136650" y="1130300"/>
                  </a:lnTo>
                  <a:lnTo>
                    <a:pt x="1212850" y="1003300"/>
                  </a:lnTo>
                  <a:lnTo>
                    <a:pt x="1260475" y="917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2">
              <a:extLst>
                <a:ext uri="{FF2B5EF4-FFF2-40B4-BE49-F238E27FC236}">
                  <a16:creationId xmlns:a16="http://schemas.microsoft.com/office/drawing/2014/main" id="{CD28F61E-1E92-4F45-8FD9-7591F54E3ACB}"/>
                </a:ext>
              </a:extLst>
            </p:cNvPr>
            <p:cNvSpPr/>
            <p:nvPr/>
          </p:nvSpPr>
          <p:spPr>
            <a:xfrm rot="16200000">
              <a:off x="3119438" y="4208463"/>
              <a:ext cx="2938462" cy="417512"/>
            </a:xfrm>
            <a:custGeom>
              <a:avLst/>
              <a:gdLst>
                <a:gd name="connsiteX0" fmla="*/ 1619250 w 2938462"/>
                <a:gd name="connsiteY0" fmla="*/ 176213 h 416719"/>
                <a:gd name="connsiteX1" fmla="*/ 1874043 w 2938462"/>
                <a:gd name="connsiteY1" fmla="*/ 190500 h 416719"/>
                <a:gd name="connsiteX2" fmla="*/ 2057400 w 2938462"/>
                <a:gd name="connsiteY2" fmla="*/ 195263 h 416719"/>
                <a:gd name="connsiteX3" fmla="*/ 2169318 w 2938462"/>
                <a:gd name="connsiteY3" fmla="*/ 200025 h 416719"/>
                <a:gd name="connsiteX4" fmla="*/ 2333625 w 2938462"/>
                <a:gd name="connsiteY4" fmla="*/ 200025 h 416719"/>
                <a:gd name="connsiteX5" fmla="*/ 2400300 w 2938462"/>
                <a:gd name="connsiteY5" fmla="*/ 197644 h 416719"/>
                <a:gd name="connsiteX6" fmla="*/ 2450306 w 2938462"/>
                <a:gd name="connsiteY6" fmla="*/ 195263 h 416719"/>
                <a:gd name="connsiteX7" fmla="*/ 2490787 w 2938462"/>
                <a:gd name="connsiteY7" fmla="*/ 190500 h 416719"/>
                <a:gd name="connsiteX8" fmla="*/ 2545556 w 2938462"/>
                <a:gd name="connsiteY8" fmla="*/ 178594 h 416719"/>
                <a:gd name="connsiteX9" fmla="*/ 2581275 w 2938462"/>
                <a:gd name="connsiteY9" fmla="*/ 169069 h 416719"/>
                <a:gd name="connsiteX10" fmla="*/ 2619375 w 2938462"/>
                <a:gd name="connsiteY10" fmla="*/ 152400 h 416719"/>
                <a:gd name="connsiteX11" fmla="*/ 2650331 w 2938462"/>
                <a:gd name="connsiteY11" fmla="*/ 133350 h 416719"/>
                <a:gd name="connsiteX12" fmla="*/ 2688431 w 2938462"/>
                <a:gd name="connsiteY12" fmla="*/ 104775 h 416719"/>
                <a:gd name="connsiteX13" fmla="*/ 2712243 w 2938462"/>
                <a:gd name="connsiteY13" fmla="*/ 76200 h 416719"/>
                <a:gd name="connsiteX14" fmla="*/ 2755106 w 2938462"/>
                <a:gd name="connsiteY14" fmla="*/ 0 h 416719"/>
                <a:gd name="connsiteX15" fmla="*/ 2938462 w 2938462"/>
                <a:gd name="connsiteY15" fmla="*/ 133350 h 416719"/>
                <a:gd name="connsiteX16" fmla="*/ 2883693 w 2938462"/>
                <a:gd name="connsiteY16" fmla="*/ 211931 h 416719"/>
                <a:gd name="connsiteX17" fmla="*/ 2855118 w 2938462"/>
                <a:gd name="connsiteY17" fmla="*/ 247650 h 416719"/>
                <a:gd name="connsiteX18" fmla="*/ 2828925 w 2938462"/>
                <a:gd name="connsiteY18" fmla="*/ 276225 h 416719"/>
                <a:gd name="connsiteX19" fmla="*/ 2790825 w 2938462"/>
                <a:gd name="connsiteY19" fmla="*/ 314325 h 416719"/>
                <a:gd name="connsiteX20" fmla="*/ 2750343 w 2938462"/>
                <a:gd name="connsiteY20" fmla="*/ 350044 h 416719"/>
                <a:gd name="connsiteX21" fmla="*/ 2707481 w 2938462"/>
                <a:gd name="connsiteY21" fmla="*/ 381000 h 416719"/>
                <a:gd name="connsiteX22" fmla="*/ 2678906 w 2938462"/>
                <a:gd name="connsiteY22" fmla="*/ 397669 h 416719"/>
                <a:gd name="connsiteX23" fmla="*/ 2636043 w 2938462"/>
                <a:gd name="connsiteY23" fmla="*/ 411956 h 416719"/>
                <a:gd name="connsiteX24" fmla="*/ 2597943 w 2938462"/>
                <a:gd name="connsiteY24" fmla="*/ 416719 h 416719"/>
                <a:gd name="connsiteX25" fmla="*/ 2457450 w 2938462"/>
                <a:gd name="connsiteY25" fmla="*/ 416719 h 416719"/>
                <a:gd name="connsiteX26" fmla="*/ 2205037 w 2938462"/>
                <a:gd name="connsiteY26" fmla="*/ 409575 h 416719"/>
                <a:gd name="connsiteX27" fmla="*/ 1969293 w 2938462"/>
                <a:gd name="connsiteY27" fmla="*/ 402431 h 416719"/>
                <a:gd name="connsiteX28" fmla="*/ 1612106 w 2938462"/>
                <a:gd name="connsiteY28" fmla="*/ 385763 h 416719"/>
                <a:gd name="connsiteX29" fmla="*/ 1323975 w 2938462"/>
                <a:gd name="connsiteY29" fmla="*/ 366713 h 416719"/>
                <a:gd name="connsiteX30" fmla="*/ 1088231 w 2938462"/>
                <a:gd name="connsiteY30" fmla="*/ 350044 h 416719"/>
                <a:gd name="connsiteX31" fmla="*/ 764381 w 2938462"/>
                <a:gd name="connsiteY31" fmla="*/ 328613 h 416719"/>
                <a:gd name="connsiteX32" fmla="*/ 552450 w 2938462"/>
                <a:gd name="connsiteY32" fmla="*/ 314325 h 416719"/>
                <a:gd name="connsiteX33" fmla="*/ 383381 w 2938462"/>
                <a:gd name="connsiteY33" fmla="*/ 297656 h 416719"/>
                <a:gd name="connsiteX34" fmla="*/ 221456 w 2938462"/>
                <a:gd name="connsiteY34" fmla="*/ 276225 h 416719"/>
                <a:gd name="connsiteX35" fmla="*/ 133350 w 2938462"/>
                <a:gd name="connsiteY35" fmla="*/ 261938 h 416719"/>
                <a:gd name="connsiteX36" fmla="*/ 66675 w 2938462"/>
                <a:gd name="connsiteY36" fmla="*/ 245269 h 416719"/>
                <a:gd name="connsiteX37" fmla="*/ 40481 w 2938462"/>
                <a:gd name="connsiteY37" fmla="*/ 235744 h 416719"/>
                <a:gd name="connsiteX38" fmla="*/ 19050 w 2938462"/>
                <a:gd name="connsiteY38" fmla="*/ 223838 h 416719"/>
                <a:gd name="connsiteX39" fmla="*/ 7143 w 2938462"/>
                <a:gd name="connsiteY39" fmla="*/ 211931 h 416719"/>
                <a:gd name="connsiteX40" fmla="*/ 0 w 2938462"/>
                <a:gd name="connsiteY40" fmla="*/ 192881 h 416719"/>
                <a:gd name="connsiteX41" fmla="*/ 0 w 2938462"/>
                <a:gd name="connsiteY41" fmla="*/ 173831 h 416719"/>
                <a:gd name="connsiteX42" fmla="*/ 4762 w 2938462"/>
                <a:gd name="connsiteY42" fmla="*/ 152400 h 416719"/>
                <a:gd name="connsiteX43" fmla="*/ 26193 w 2938462"/>
                <a:gd name="connsiteY43" fmla="*/ 121444 h 416719"/>
                <a:gd name="connsiteX44" fmla="*/ 40481 w 2938462"/>
                <a:gd name="connsiteY44" fmla="*/ 107156 h 416719"/>
                <a:gd name="connsiteX45" fmla="*/ 64293 w 2938462"/>
                <a:gd name="connsiteY45" fmla="*/ 88106 h 416719"/>
                <a:gd name="connsiteX46" fmla="*/ 130968 w 2938462"/>
                <a:gd name="connsiteY46" fmla="*/ 61913 h 416719"/>
                <a:gd name="connsiteX47" fmla="*/ 204787 w 2938462"/>
                <a:gd name="connsiteY47" fmla="*/ 45244 h 416719"/>
                <a:gd name="connsiteX48" fmla="*/ 273843 w 2938462"/>
                <a:gd name="connsiteY48" fmla="*/ 33338 h 416719"/>
                <a:gd name="connsiteX49" fmla="*/ 359568 w 2938462"/>
                <a:gd name="connsiteY49" fmla="*/ 16669 h 416719"/>
                <a:gd name="connsiteX50" fmla="*/ 411956 w 2938462"/>
                <a:gd name="connsiteY50" fmla="*/ 11906 h 416719"/>
                <a:gd name="connsiteX51" fmla="*/ 461962 w 2938462"/>
                <a:gd name="connsiteY51" fmla="*/ 14288 h 416719"/>
                <a:gd name="connsiteX52" fmla="*/ 495300 w 2938462"/>
                <a:gd name="connsiteY52" fmla="*/ 14288 h 416719"/>
                <a:gd name="connsiteX53" fmla="*/ 554831 w 2938462"/>
                <a:gd name="connsiteY53" fmla="*/ 23813 h 416719"/>
                <a:gd name="connsiteX54" fmla="*/ 590550 w 2938462"/>
                <a:gd name="connsiteY54" fmla="*/ 35719 h 416719"/>
                <a:gd name="connsiteX55" fmla="*/ 611981 w 2938462"/>
                <a:gd name="connsiteY55" fmla="*/ 47625 h 416719"/>
                <a:gd name="connsiteX56" fmla="*/ 631031 w 2938462"/>
                <a:gd name="connsiteY56" fmla="*/ 59531 h 416719"/>
                <a:gd name="connsiteX57" fmla="*/ 721518 w 2938462"/>
                <a:gd name="connsiteY57" fmla="*/ 78581 h 416719"/>
                <a:gd name="connsiteX58" fmla="*/ 931068 w 2938462"/>
                <a:gd name="connsiteY58" fmla="*/ 114300 h 416719"/>
                <a:gd name="connsiteX59" fmla="*/ 1123950 w 2938462"/>
                <a:gd name="connsiteY59" fmla="*/ 135731 h 416719"/>
                <a:gd name="connsiteX60" fmla="*/ 1478756 w 2938462"/>
                <a:gd name="connsiteY60" fmla="*/ 169069 h 416719"/>
                <a:gd name="connsiteX61" fmla="*/ 1619250 w 2938462"/>
                <a:gd name="connsiteY61" fmla="*/ 176213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38462" h="416719">
                  <a:moveTo>
                    <a:pt x="1619250" y="176213"/>
                  </a:moveTo>
                  <a:lnTo>
                    <a:pt x="1874043" y="190500"/>
                  </a:lnTo>
                  <a:lnTo>
                    <a:pt x="2057400" y="195263"/>
                  </a:lnTo>
                  <a:lnTo>
                    <a:pt x="2169318" y="200025"/>
                  </a:lnTo>
                  <a:lnTo>
                    <a:pt x="2333625" y="200025"/>
                  </a:lnTo>
                  <a:lnTo>
                    <a:pt x="2400300" y="197644"/>
                  </a:lnTo>
                  <a:lnTo>
                    <a:pt x="2450306" y="195263"/>
                  </a:lnTo>
                  <a:lnTo>
                    <a:pt x="2490787" y="190500"/>
                  </a:lnTo>
                  <a:lnTo>
                    <a:pt x="2545556" y="178594"/>
                  </a:lnTo>
                  <a:lnTo>
                    <a:pt x="2581275" y="169069"/>
                  </a:lnTo>
                  <a:lnTo>
                    <a:pt x="2619375" y="152400"/>
                  </a:lnTo>
                  <a:lnTo>
                    <a:pt x="2650331" y="133350"/>
                  </a:lnTo>
                  <a:lnTo>
                    <a:pt x="2688431" y="104775"/>
                  </a:lnTo>
                  <a:lnTo>
                    <a:pt x="2712243" y="76200"/>
                  </a:lnTo>
                  <a:lnTo>
                    <a:pt x="2755106" y="0"/>
                  </a:lnTo>
                  <a:lnTo>
                    <a:pt x="2938462" y="133350"/>
                  </a:lnTo>
                  <a:lnTo>
                    <a:pt x="2883693" y="211931"/>
                  </a:lnTo>
                  <a:lnTo>
                    <a:pt x="2855118" y="247650"/>
                  </a:lnTo>
                  <a:lnTo>
                    <a:pt x="2828925" y="276225"/>
                  </a:lnTo>
                  <a:lnTo>
                    <a:pt x="2790825" y="314325"/>
                  </a:lnTo>
                  <a:lnTo>
                    <a:pt x="2750343" y="350044"/>
                  </a:lnTo>
                  <a:lnTo>
                    <a:pt x="2707481" y="381000"/>
                  </a:lnTo>
                  <a:lnTo>
                    <a:pt x="2678906" y="397669"/>
                  </a:lnTo>
                  <a:lnTo>
                    <a:pt x="2636043" y="411956"/>
                  </a:lnTo>
                  <a:lnTo>
                    <a:pt x="2597943" y="416719"/>
                  </a:lnTo>
                  <a:lnTo>
                    <a:pt x="2457450" y="416719"/>
                  </a:lnTo>
                  <a:lnTo>
                    <a:pt x="2205037" y="409575"/>
                  </a:lnTo>
                  <a:lnTo>
                    <a:pt x="1969293" y="402431"/>
                  </a:lnTo>
                  <a:lnTo>
                    <a:pt x="1612106" y="385763"/>
                  </a:lnTo>
                  <a:lnTo>
                    <a:pt x="1323975" y="366713"/>
                  </a:lnTo>
                  <a:lnTo>
                    <a:pt x="1088231" y="350044"/>
                  </a:lnTo>
                  <a:lnTo>
                    <a:pt x="764381" y="328613"/>
                  </a:lnTo>
                  <a:lnTo>
                    <a:pt x="552450" y="314325"/>
                  </a:lnTo>
                  <a:lnTo>
                    <a:pt x="383381" y="297656"/>
                  </a:lnTo>
                  <a:lnTo>
                    <a:pt x="221456" y="276225"/>
                  </a:lnTo>
                  <a:lnTo>
                    <a:pt x="133350" y="261938"/>
                  </a:lnTo>
                  <a:lnTo>
                    <a:pt x="66675" y="245269"/>
                  </a:lnTo>
                  <a:lnTo>
                    <a:pt x="40481" y="235744"/>
                  </a:lnTo>
                  <a:lnTo>
                    <a:pt x="19050" y="223838"/>
                  </a:lnTo>
                  <a:lnTo>
                    <a:pt x="7143" y="211931"/>
                  </a:lnTo>
                  <a:lnTo>
                    <a:pt x="0" y="192881"/>
                  </a:lnTo>
                  <a:lnTo>
                    <a:pt x="0" y="173831"/>
                  </a:lnTo>
                  <a:lnTo>
                    <a:pt x="4762" y="152400"/>
                  </a:lnTo>
                  <a:lnTo>
                    <a:pt x="26193" y="121444"/>
                  </a:lnTo>
                  <a:lnTo>
                    <a:pt x="40481" y="107156"/>
                  </a:lnTo>
                  <a:lnTo>
                    <a:pt x="64293" y="88106"/>
                  </a:lnTo>
                  <a:lnTo>
                    <a:pt x="130968" y="61913"/>
                  </a:lnTo>
                  <a:lnTo>
                    <a:pt x="204787" y="45244"/>
                  </a:lnTo>
                  <a:lnTo>
                    <a:pt x="273843" y="33338"/>
                  </a:lnTo>
                  <a:lnTo>
                    <a:pt x="359568" y="16669"/>
                  </a:lnTo>
                  <a:lnTo>
                    <a:pt x="411956" y="11906"/>
                  </a:lnTo>
                  <a:lnTo>
                    <a:pt x="461962" y="14288"/>
                  </a:lnTo>
                  <a:lnTo>
                    <a:pt x="495300" y="14288"/>
                  </a:lnTo>
                  <a:lnTo>
                    <a:pt x="554831" y="23813"/>
                  </a:lnTo>
                  <a:lnTo>
                    <a:pt x="590550" y="35719"/>
                  </a:lnTo>
                  <a:lnTo>
                    <a:pt x="611981" y="47625"/>
                  </a:lnTo>
                  <a:lnTo>
                    <a:pt x="631031" y="59531"/>
                  </a:lnTo>
                  <a:lnTo>
                    <a:pt x="721518" y="78581"/>
                  </a:lnTo>
                  <a:lnTo>
                    <a:pt x="931068" y="114300"/>
                  </a:lnTo>
                  <a:lnTo>
                    <a:pt x="1123950" y="135731"/>
                  </a:lnTo>
                  <a:lnTo>
                    <a:pt x="1478756" y="169069"/>
                  </a:lnTo>
                  <a:lnTo>
                    <a:pt x="1619250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8">
              <a:extLst>
                <a:ext uri="{FF2B5EF4-FFF2-40B4-BE49-F238E27FC236}">
                  <a16:creationId xmlns:a16="http://schemas.microsoft.com/office/drawing/2014/main" id="{BE1C7986-BB17-4BBA-9BB2-0E74F523AA7F}"/>
                </a:ext>
              </a:extLst>
            </p:cNvPr>
            <p:cNvSpPr/>
            <p:nvPr/>
          </p:nvSpPr>
          <p:spPr>
            <a:xfrm>
              <a:off x="5414964" y="1674814"/>
              <a:ext cx="2185987" cy="930275"/>
            </a:xfrm>
            <a:custGeom>
              <a:avLst/>
              <a:gdLst>
                <a:gd name="connsiteX0" fmla="*/ 990600 w 2185987"/>
                <a:gd name="connsiteY0" fmla="*/ 590550 h 931069"/>
                <a:gd name="connsiteX1" fmla="*/ 842962 w 2185987"/>
                <a:gd name="connsiteY1" fmla="*/ 638175 h 931069"/>
                <a:gd name="connsiteX2" fmla="*/ 702468 w 2185987"/>
                <a:gd name="connsiteY2" fmla="*/ 681037 h 931069"/>
                <a:gd name="connsiteX3" fmla="*/ 545306 w 2185987"/>
                <a:gd name="connsiteY3" fmla="*/ 726281 h 931069"/>
                <a:gd name="connsiteX4" fmla="*/ 364331 w 2185987"/>
                <a:gd name="connsiteY4" fmla="*/ 776287 h 931069"/>
                <a:gd name="connsiteX5" fmla="*/ 202406 w 2185987"/>
                <a:gd name="connsiteY5" fmla="*/ 816769 h 931069"/>
                <a:gd name="connsiteX6" fmla="*/ 95250 w 2185987"/>
                <a:gd name="connsiteY6" fmla="*/ 840581 h 931069"/>
                <a:gd name="connsiteX7" fmla="*/ 16668 w 2185987"/>
                <a:gd name="connsiteY7" fmla="*/ 859631 h 931069"/>
                <a:gd name="connsiteX8" fmla="*/ 4762 w 2185987"/>
                <a:gd name="connsiteY8" fmla="*/ 864394 h 931069"/>
                <a:gd name="connsiteX9" fmla="*/ 0 w 2185987"/>
                <a:gd name="connsiteY9" fmla="*/ 873919 h 931069"/>
                <a:gd name="connsiteX10" fmla="*/ 0 w 2185987"/>
                <a:gd name="connsiteY10" fmla="*/ 892969 h 931069"/>
                <a:gd name="connsiteX11" fmla="*/ 4762 w 2185987"/>
                <a:gd name="connsiteY11" fmla="*/ 909637 h 931069"/>
                <a:gd name="connsiteX12" fmla="*/ 9525 w 2185987"/>
                <a:gd name="connsiteY12" fmla="*/ 916781 h 931069"/>
                <a:gd name="connsiteX13" fmla="*/ 19050 w 2185987"/>
                <a:gd name="connsiteY13" fmla="*/ 923925 h 931069"/>
                <a:gd name="connsiteX14" fmla="*/ 33337 w 2185987"/>
                <a:gd name="connsiteY14" fmla="*/ 928687 h 931069"/>
                <a:gd name="connsiteX15" fmla="*/ 73818 w 2185987"/>
                <a:gd name="connsiteY15" fmla="*/ 931069 h 931069"/>
                <a:gd name="connsiteX16" fmla="*/ 228600 w 2185987"/>
                <a:gd name="connsiteY16" fmla="*/ 912019 h 931069"/>
                <a:gd name="connsiteX17" fmla="*/ 435768 w 2185987"/>
                <a:gd name="connsiteY17" fmla="*/ 883444 h 931069"/>
                <a:gd name="connsiteX18" fmla="*/ 566737 w 2185987"/>
                <a:gd name="connsiteY18" fmla="*/ 866775 h 931069"/>
                <a:gd name="connsiteX19" fmla="*/ 721518 w 2185987"/>
                <a:gd name="connsiteY19" fmla="*/ 840581 h 931069"/>
                <a:gd name="connsiteX20" fmla="*/ 840581 w 2185987"/>
                <a:gd name="connsiteY20" fmla="*/ 816769 h 931069"/>
                <a:gd name="connsiteX21" fmla="*/ 921543 w 2185987"/>
                <a:gd name="connsiteY21" fmla="*/ 797719 h 931069"/>
                <a:gd name="connsiteX22" fmla="*/ 1009650 w 2185987"/>
                <a:gd name="connsiteY22" fmla="*/ 773906 h 931069"/>
                <a:gd name="connsiteX23" fmla="*/ 1188243 w 2185987"/>
                <a:gd name="connsiteY23" fmla="*/ 721519 h 931069"/>
                <a:gd name="connsiteX24" fmla="*/ 1352550 w 2185987"/>
                <a:gd name="connsiteY24" fmla="*/ 671512 h 931069"/>
                <a:gd name="connsiteX25" fmla="*/ 1524000 w 2185987"/>
                <a:gd name="connsiteY25" fmla="*/ 619125 h 931069"/>
                <a:gd name="connsiteX26" fmla="*/ 1664493 w 2185987"/>
                <a:gd name="connsiteY26" fmla="*/ 576262 h 931069"/>
                <a:gd name="connsiteX27" fmla="*/ 1793081 w 2185987"/>
                <a:gd name="connsiteY27" fmla="*/ 538162 h 931069"/>
                <a:gd name="connsiteX28" fmla="*/ 1871662 w 2185987"/>
                <a:gd name="connsiteY28" fmla="*/ 514350 h 931069"/>
                <a:gd name="connsiteX29" fmla="*/ 1912143 w 2185987"/>
                <a:gd name="connsiteY29" fmla="*/ 502444 h 931069"/>
                <a:gd name="connsiteX30" fmla="*/ 2002631 w 2185987"/>
                <a:gd name="connsiteY30" fmla="*/ 485775 h 931069"/>
                <a:gd name="connsiteX31" fmla="*/ 2081212 w 2185987"/>
                <a:gd name="connsiteY31" fmla="*/ 469106 h 931069"/>
                <a:gd name="connsiteX32" fmla="*/ 2126456 w 2185987"/>
                <a:gd name="connsiteY32" fmla="*/ 457200 h 931069"/>
                <a:gd name="connsiteX33" fmla="*/ 2150268 w 2185987"/>
                <a:gd name="connsiteY33" fmla="*/ 445294 h 931069"/>
                <a:gd name="connsiteX34" fmla="*/ 2174081 w 2185987"/>
                <a:gd name="connsiteY34" fmla="*/ 426244 h 931069"/>
                <a:gd name="connsiteX35" fmla="*/ 2185987 w 2185987"/>
                <a:gd name="connsiteY35" fmla="*/ 409575 h 931069"/>
                <a:gd name="connsiteX36" fmla="*/ 2185987 w 2185987"/>
                <a:gd name="connsiteY36" fmla="*/ 390525 h 931069"/>
                <a:gd name="connsiteX37" fmla="*/ 2171700 w 2185987"/>
                <a:gd name="connsiteY37" fmla="*/ 371475 h 931069"/>
                <a:gd name="connsiteX38" fmla="*/ 2147887 w 2185987"/>
                <a:gd name="connsiteY38" fmla="*/ 345281 h 931069"/>
                <a:gd name="connsiteX39" fmla="*/ 2107406 w 2185987"/>
                <a:gd name="connsiteY39" fmla="*/ 302419 h 931069"/>
                <a:gd name="connsiteX40" fmla="*/ 2076450 w 2185987"/>
                <a:gd name="connsiteY40" fmla="*/ 273844 h 931069"/>
                <a:gd name="connsiteX41" fmla="*/ 2045493 w 2185987"/>
                <a:gd name="connsiteY41" fmla="*/ 250031 h 931069"/>
                <a:gd name="connsiteX42" fmla="*/ 2016918 w 2185987"/>
                <a:gd name="connsiteY42" fmla="*/ 226219 h 931069"/>
                <a:gd name="connsiteX43" fmla="*/ 1981200 w 2185987"/>
                <a:gd name="connsiteY43" fmla="*/ 202406 h 931069"/>
                <a:gd name="connsiteX44" fmla="*/ 1938337 w 2185987"/>
                <a:gd name="connsiteY44" fmla="*/ 176212 h 931069"/>
                <a:gd name="connsiteX45" fmla="*/ 1881187 w 2185987"/>
                <a:gd name="connsiteY45" fmla="*/ 145256 h 931069"/>
                <a:gd name="connsiteX46" fmla="*/ 1828800 w 2185987"/>
                <a:gd name="connsiteY46" fmla="*/ 119062 h 931069"/>
                <a:gd name="connsiteX47" fmla="*/ 1771650 w 2185987"/>
                <a:gd name="connsiteY47" fmla="*/ 92869 h 931069"/>
                <a:gd name="connsiteX48" fmla="*/ 1697831 w 2185987"/>
                <a:gd name="connsiteY48" fmla="*/ 59531 h 931069"/>
                <a:gd name="connsiteX49" fmla="*/ 1645443 w 2185987"/>
                <a:gd name="connsiteY49" fmla="*/ 40481 h 931069"/>
                <a:gd name="connsiteX50" fmla="*/ 1581150 w 2185987"/>
                <a:gd name="connsiteY50" fmla="*/ 19050 h 931069"/>
                <a:gd name="connsiteX51" fmla="*/ 1543050 w 2185987"/>
                <a:gd name="connsiteY51" fmla="*/ 4762 h 931069"/>
                <a:gd name="connsiteX52" fmla="*/ 1528762 w 2185987"/>
                <a:gd name="connsiteY52" fmla="*/ 0 h 931069"/>
                <a:gd name="connsiteX53" fmla="*/ 1519237 w 2185987"/>
                <a:gd name="connsiteY53" fmla="*/ 0 h 931069"/>
                <a:gd name="connsiteX54" fmla="*/ 1509712 w 2185987"/>
                <a:gd name="connsiteY54" fmla="*/ 4762 h 931069"/>
                <a:gd name="connsiteX55" fmla="*/ 1507331 w 2185987"/>
                <a:gd name="connsiteY55" fmla="*/ 19050 h 931069"/>
                <a:gd name="connsiteX56" fmla="*/ 1512093 w 2185987"/>
                <a:gd name="connsiteY56" fmla="*/ 33337 h 931069"/>
                <a:gd name="connsiteX57" fmla="*/ 1521618 w 2185987"/>
                <a:gd name="connsiteY57" fmla="*/ 57150 h 931069"/>
                <a:gd name="connsiteX58" fmla="*/ 1540668 w 2185987"/>
                <a:gd name="connsiteY58" fmla="*/ 69056 h 931069"/>
                <a:gd name="connsiteX59" fmla="*/ 1574006 w 2185987"/>
                <a:gd name="connsiteY59" fmla="*/ 88106 h 931069"/>
                <a:gd name="connsiteX60" fmla="*/ 1619250 w 2185987"/>
                <a:gd name="connsiteY60" fmla="*/ 121444 h 931069"/>
                <a:gd name="connsiteX61" fmla="*/ 1645443 w 2185987"/>
                <a:gd name="connsiteY61" fmla="*/ 142875 h 931069"/>
                <a:gd name="connsiteX62" fmla="*/ 1664493 w 2185987"/>
                <a:gd name="connsiteY62" fmla="*/ 161925 h 931069"/>
                <a:gd name="connsiteX63" fmla="*/ 1671637 w 2185987"/>
                <a:gd name="connsiteY63" fmla="*/ 173831 h 931069"/>
                <a:gd name="connsiteX64" fmla="*/ 1674018 w 2185987"/>
                <a:gd name="connsiteY64" fmla="*/ 185737 h 931069"/>
                <a:gd name="connsiteX65" fmla="*/ 1674018 w 2185987"/>
                <a:gd name="connsiteY65" fmla="*/ 197644 h 931069"/>
                <a:gd name="connsiteX66" fmla="*/ 1654968 w 2185987"/>
                <a:gd name="connsiteY66" fmla="*/ 221456 h 931069"/>
                <a:gd name="connsiteX67" fmla="*/ 1607343 w 2185987"/>
                <a:gd name="connsiteY67" fmla="*/ 269081 h 931069"/>
                <a:gd name="connsiteX68" fmla="*/ 1535906 w 2185987"/>
                <a:gd name="connsiteY68" fmla="*/ 323850 h 931069"/>
                <a:gd name="connsiteX69" fmla="*/ 1431131 w 2185987"/>
                <a:gd name="connsiteY69" fmla="*/ 388144 h 931069"/>
                <a:gd name="connsiteX70" fmla="*/ 1338262 w 2185987"/>
                <a:gd name="connsiteY70" fmla="*/ 438150 h 931069"/>
                <a:gd name="connsiteX71" fmla="*/ 1219200 w 2185987"/>
                <a:gd name="connsiteY71" fmla="*/ 497681 h 931069"/>
                <a:gd name="connsiteX72" fmla="*/ 1097756 w 2185987"/>
                <a:gd name="connsiteY72" fmla="*/ 550069 h 931069"/>
                <a:gd name="connsiteX73" fmla="*/ 990600 w 2185987"/>
                <a:gd name="connsiteY73" fmla="*/ 59055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85987" h="931069">
                  <a:moveTo>
                    <a:pt x="990600" y="590550"/>
                  </a:moveTo>
                  <a:lnTo>
                    <a:pt x="842962" y="638175"/>
                  </a:lnTo>
                  <a:lnTo>
                    <a:pt x="702468" y="681037"/>
                  </a:lnTo>
                  <a:lnTo>
                    <a:pt x="545306" y="726281"/>
                  </a:lnTo>
                  <a:lnTo>
                    <a:pt x="364331" y="776287"/>
                  </a:lnTo>
                  <a:lnTo>
                    <a:pt x="202406" y="816769"/>
                  </a:lnTo>
                  <a:lnTo>
                    <a:pt x="95250" y="840581"/>
                  </a:lnTo>
                  <a:lnTo>
                    <a:pt x="16668" y="859631"/>
                  </a:lnTo>
                  <a:lnTo>
                    <a:pt x="4762" y="864394"/>
                  </a:lnTo>
                  <a:lnTo>
                    <a:pt x="0" y="873919"/>
                  </a:lnTo>
                  <a:lnTo>
                    <a:pt x="0" y="892969"/>
                  </a:lnTo>
                  <a:lnTo>
                    <a:pt x="4762" y="909637"/>
                  </a:lnTo>
                  <a:lnTo>
                    <a:pt x="9525" y="916781"/>
                  </a:lnTo>
                  <a:lnTo>
                    <a:pt x="19050" y="923925"/>
                  </a:lnTo>
                  <a:lnTo>
                    <a:pt x="33337" y="928687"/>
                  </a:lnTo>
                  <a:lnTo>
                    <a:pt x="73818" y="931069"/>
                  </a:lnTo>
                  <a:lnTo>
                    <a:pt x="228600" y="912019"/>
                  </a:lnTo>
                  <a:lnTo>
                    <a:pt x="435768" y="883444"/>
                  </a:lnTo>
                  <a:lnTo>
                    <a:pt x="566737" y="866775"/>
                  </a:lnTo>
                  <a:lnTo>
                    <a:pt x="721518" y="840581"/>
                  </a:lnTo>
                  <a:lnTo>
                    <a:pt x="840581" y="816769"/>
                  </a:lnTo>
                  <a:lnTo>
                    <a:pt x="921543" y="797719"/>
                  </a:lnTo>
                  <a:lnTo>
                    <a:pt x="1009650" y="773906"/>
                  </a:lnTo>
                  <a:lnTo>
                    <a:pt x="1188243" y="721519"/>
                  </a:lnTo>
                  <a:lnTo>
                    <a:pt x="1352550" y="671512"/>
                  </a:lnTo>
                  <a:lnTo>
                    <a:pt x="1524000" y="619125"/>
                  </a:lnTo>
                  <a:lnTo>
                    <a:pt x="1664493" y="576262"/>
                  </a:lnTo>
                  <a:lnTo>
                    <a:pt x="1793081" y="538162"/>
                  </a:lnTo>
                  <a:lnTo>
                    <a:pt x="1871662" y="514350"/>
                  </a:lnTo>
                  <a:lnTo>
                    <a:pt x="1912143" y="502444"/>
                  </a:lnTo>
                  <a:lnTo>
                    <a:pt x="2002631" y="485775"/>
                  </a:lnTo>
                  <a:lnTo>
                    <a:pt x="2081212" y="469106"/>
                  </a:lnTo>
                  <a:lnTo>
                    <a:pt x="2126456" y="457200"/>
                  </a:lnTo>
                  <a:lnTo>
                    <a:pt x="2150268" y="445294"/>
                  </a:lnTo>
                  <a:lnTo>
                    <a:pt x="2174081" y="426244"/>
                  </a:lnTo>
                  <a:lnTo>
                    <a:pt x="2185987" y="409575"/>
                  </a:lnTo>
                  <a:lnTo>
                    <a:pt x="2185987" y="390525"/>
                  </a:lnTo>
                  <a:lnTo>
                    <a:pt x="2171700" y="371475"/>
                  </a:lnTo>
                  <a:lnTo>
                    <a:pt x="2147887" y="345281"/>
                  </a:lnTo>
                  <a:lnTo>
                    <a:pt x="2107406" y="302419"/>
                  </a:lnTo>
                  <a:lnTo>
                    <a:pt x="2076450" y="273844"/>
                  </a:lnTo>
                  <a:lnTo>
                    <a:pt x="2045493" y="250031"/>
                  </a:lnTo>
                  <a:lnTo>
                    <a:pt x="2016918" y="226219"/>
                  </a:lnTo>
                  <a:lnTo>
                    <a:pt x="1981200" y="202406"/>
                  </a:lnTo>
                  <a:lnTo>
                    <a:pt x="1938337" y="176212"/>
                  </a:lnTo>
                  <a:lnTo>
                    <a:pt x="1881187" y="145256"/>
                  </a:lnTo>
                  <a:lnTo>
                    <a:pt x="1828800" y="119062"/>
                  </a:lnTo>
                  <a:lnTo>
                    <a:pt x="1771650" y="92869"/>
                  </a:lnTo>
                  <a:lnTo>
                    <a:pt x="1697831" y="59531"/>
                  </a:lnTo>
                  <a:lnTo>
                    <a:pt x="1645443" y="40481"/>
                  </a:lnTo>
                  <a:lnTo>
                    <a:pt x="1581150" y="19050"/>
                  </a:lnTo>
                  <a:lnTo>
                    <a:pt x="1543050" y="4762"/>
                  </a:lnTo>
                  <a:lnTo>
                    <a:pt x="1528762" y="0"/>
                  </a:lnTo>
                  <a:lnTo>
                    <a:pt x="1519237" y="0"/>
                  </a:lnTo>
                  <a:lnTo>
                    <a:pt x="1509712" y="4762"/>
                  </a:lnTo>
                  <a:lnTo>
                    <a:pt x="1507331" y="19050"/>
                  </a:lnTo>
                  <a:lnTo>
                    <a:pt x="1512093" y="33337"/>
                  </a:lnTo>
                  <a:lnTo>
                    <a:pt x="1521618" y="57150"/>
                  </a:lnTo>
                  <a:lnTo>
                    <a:pt x="1540668" y="69056"/>
                  </a:lnTo>
                  <a:lnTo>
                    <a:pt x="1574006" y="88106"/>
                  </a:lnTo>
                  <a:lnTo>
                    <a:pt x="1619250" y="121444"/>
                  </a:lnTo>
                  <a:lnTo>
                    <a:pt x="1645443" y="142875"/>
                  </a:lnTo>
                  <a:lnTo>
                    <a:pt x="1664493" y="161925"/>
                  </a:lnTo>
                  <a:lnTo>
                    <a:pt x="1671637" y="173831"/>
                  </a:lnTo>
                  <a:lnTo>
                    <a:pt x="1674018" y="185737"/>
                  </a:lnTo>
                  <a:lnTo>
                    <a:pt x="1674018" y="197644"/>
                  </a:lnTo>
                  <a:lnTo>
                    <a:pt x="1654968" y="221456"/>
                  </a:lnTo>
                  <a:lnTo>
                    <a:pt x="1607343" y="269081"/>
                  </a:lnTo>
                  <a:lnTo>
                    <a:pt x="1535906" y="323850"/>
                  </a:lnTo>
                  <a:lnTo>
                    <a:pt x="1431131" y="388144"/>
                  </a:lnTo>
                  <a:lnTo>
                    <a:pt x="1338262" y="438150"/>
                  </a:lnTo>
                  <a:lnTo>
                    <a:pt x="1219200" y="497681"/>
                  </a:lnTo>
                  <a:lnTo>
                    <a:pt x="1097756" y="550069"/>
                  </a:lnTo>
                  <a:lnTo>
                    <a:pt x="990600" y="590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9">
              <a:extLst>
                <a:ext uri="{FF2B5EF4-FFF2-40B4-BE49-F238E27FC236}">
                  <a16:creationId xmlns:a16="http://schemas.microsoft.com/office/drawing/2014/main" id="{4EB9113A-47B2-4261-B204-A488C58964A2}"/>
                </a:ext>
              </a:extLst>
            </p:cNvPr>
            <p:cNvSpPr/>
            <p:nvPr/>
          </p:nvSpPr>
          <p:spPr>
            <a:xfrm>
              <a:off x="5040313" y="3429000"/>
              <a:ext cx="3306762" cy="560388"/>
            </a:xfrm>
            <a:custGeom>
              <a:avLst/>
              <a:gdLst>
                <a:gd name="connsiteX0" fmla="*/ 1080407 w 3306535"/>
                <a:gd name="connsiteY0" fmla="*/ 234043 h 560614"/>
                <a:gd name="connsiteX1" fmla="*/ 1224643 w 3306535"/>
                <a:gd name="connsiteY1" fmla="*/ 212271 h 560614"/>
                <a:gd name="connsiteX2" fmla="*/ 1371600 w 3306535"/>
                <a:gd name="connsiteY2" fmla="*/ 187779 h 560614"/>
                <a:gd name="connsiteX3" fmla="*/ 1496785 w 3306535"/>
                <a:gd name="connsiteY3" fmla="*/ 166007 h 560614"/>
                <a:gd name="connsiteX4" fmla="*/ 1570264 w 3306535"/>
                <a:gd name="connsiteY4" fmla="*/ 152400 h 560614"/>
                <a:gd name="connsiteX5" fmla="*/ 1801585 w 3306535"/>
                <a:gd name="connsiteY5" fmla="*/ 133350 h 560614"/>
                <a:gd name="connsiteX6" fmla="*/ 2011135 w 3306535"/>
                <a:gd name="connsiteY6" fmla="*/ 122464 h 560614"/>
                <a:gd name="connsiteX7" fmla="*/ 2185307 w 3306535"/>
                <a:gd name="connsiteY7" fmla="*/ 111579 h 560614"/>
                <a:gd name="connsiteX8" fmla="*/ 2487385 w 3306535"/>
                <a:gd name="connsiteY8" fmla="*/ 95250 h 560614"/>
                <a:gd name="connsiteX9" fmla="*/ 2585357 w 3306535"/>
                <a:gd name="connsiteY9" fmla="*/ 89807 h 560614"/>
                <a:gd name="connsiteX10" fmla="*/ 2628900 w 3306535"/>
                <a:gd name="connsiteY10" fmla="*/ 87086 h 560614"/>
                <a:gd name="connsiteX11" fmla="*/ 2669721 w 3306535"/>
                <a:gd name="connsiteY11" fmla="*/ 78921 h 560614"/>
                <a:gd name="connsiteX12" fmla="*/ 2702378 w 3306535"/>
                <a:gd name="connsiteY12" fmla="*/ 68036 h 560614"/>
                <a:gd name="connsiteX13" fmla="*/ 2745921 w 3306535"/>
                <a:gd name="connsiteY13" fmla="*/ 46264 h 560614"/>
                <a:gd name="connsiteX14" fmla="*/ 2792185 w 3306535"/>
                <a:gd name="connsiteY14" fmla="*/ 13607 h 560614"/>
                <a:gd name="connsiteX15" fmla="*/ 2808514 w 3306535"/>
                <a:gd name="connsiteY15" fmla="*/ 0 h 560614"/>
                <a:gd name="connsiteX16" fmla="*/ 2841171 w 3306535"/>
                <a:gd name="connsiteY16" fmla="*/ 5443 h 560614"/>
                <a:gd name="connsiteX17" fmla="*/ 2925535 w 3306535"/>
                <a:gd name="connsiteY17" fmla="*/ 27214 h 560614"/>
                <a:gd name="connsiteX18" fmla="*/ 3072493 w 3306535"/>
                <a:gd name="connsiteY18" fmla="*/ 73479 h 560614"/>
                <a:gd name="connsiteX19" fmla="*/ 3140528 w 3306535"/>
                <a:gd name="connsiteY19" fmla="*/ 100693 h 560614"/>
                <a:gd name="connsiteX20" fmla="*/ 3216728 w 3306535"/>
                <a:gd name="connsiteY20" fmla="*/ 136071 h 560614"/>
                <a:gd name="connsiteX21" fmla="*/ 3262993 w 3306535"/>
                <a:gd name="connsiteY21" fmla="*/ 163286 h 560614"/>
                <a:gd name="connsiteX22" fmla="*/ 3276600 w 3306535"/>
                <a:gd name="connsiteY22" fmla="*/ 171450 h 560614"/>
                <a:gd name="connsiteX23" fmla="*/ 3292928 w 3306535"/>
                <a:gd name="connsiteY23" fmla="*/ 190500 h 560614"/>
                <a:gd name="connsiteX24" fmla="*/ 3303814 w 3306535"/>
                <a:gd name="connsiteY24" fmla="*/ 212271 h 560614"/>
                <a:gd name="connsiteX25" fmla="*/ 3306535 w 3306535"/>
                <a:gd name="connsiteY25" fmla="*/ 231321 h 560614"/>
                <a:gd name="connsiteX26" fmla="*/ 3298371 w 3306535"/>
                <a:gd name="connsiteY26" fmla="*/ 263979 h 560614"/>
                <a:gd name="connsiteX27" fmla="*/ 3284764 w 3306535"/>
                <a:gd name="connsiteY27" fmla="*/ 291193 h 560614"/>
                <a:gd name="connsiteX28" fmla="*/ 3262993 w 3306535"/>
                <a:gd name="connsiteY28" fmla="*/ 315686 h 560614"/>
                <a:gd name="connsiteX29" fmla="*/ 3241221 w 3306535"/>
                <a:gd name="connsiteY29" fmla="*/ 329293 h 560614"/>
                <a:gd name="connsiteX30" fmla="*/ 3205843 w 3306535"/>
                <a:gd name="connsiteY30" fmla="*/ 340179 h 560614"/>
                <a:gd name="connsiteX31" fmla="*/ 3162300 w 3306535"/>
                <a:gd name="connsiteY31" fmla="*/ 345621 h 560614"/>
                <a:gd name="connsiteX32" fmla="*/ 3083378 w 3306535"/>
                <a:gd name="connsiteY32" fmla="*/ 337457 h 560614"/>
                <a:gd name="connsiteX33" fmla="*/ 2958193 w 3306535"/>
                <a:gd name="connsiteY33" fmla="*/ 323850 h 560614"/>
                <a:gd name="connsiteX34" fmla="*/ 2860221 w 3306535"/>
                <a:gd name="connsiteY34" fmla="*/ 318407 h 560614"/>
                <a:gd name="connsiteX35" fmla="*/ 2718707 w 3306535"/>
                <a:gd name="connsiteY35" fmla="*/ 312964 h 560614"/>
                <a:gd name="connsiteX36" fmla="*/ 2522764 w 3306535"/>
                <a:gd name="connsiteY36" fmla="*/ 318407 h 560614"/>
                <a:gd name="connsiteX37" fmla="*/ 2367643 w 3306535"/>
                <a:gd name="connsiteY37" fmla="*/ 323850 h 560614"/>
                <a:gd name="connsiteX38" fmla="*/ 2149928 w 3306535"/>
                <a:gd name="connsiteY38" fmla="*/ 334736 h 560614"/>
                <a:gd name="connsiteX39" fmla="*/ 1913164 w 3306535"/>
                <a:gd name="connsiteY39" fmla="*/ 351064 h 560614"/>
                <a:gd name="connsiteX40" fmla="*/ 1736271 w 3306535"/>
                <a:gd name="connsiteY40" fmla="*/ 361950 h 560614"/>
                <a:gd name="connsiteX41" fmla="*/ 1513114 w 3306535"/>
                <a:gd name="connsiteY41" fmla="*/ 383721 h 560614"/>
                <a:gd name="connsiteX42" fmla="*/ 1287235 w 3306535"/>
                <a:gd name="connsiteY42" fmla="*/ 413657 h 560614"/>
                <a:gd name="connsiteX43" fmla="*/ 1061357 w 3306535"/>
                <a:gd name="connsiteY43" fmla="*/ 443593 h 560614"/>
                <a:gd name="connsiteX44" fmla="*/ 816428 w 3306535"/>
                <a:gd name="connsiteY44" fmla="*/ 476250 h 560614"/>
                <a:gd name="connsiteX45" fmla="*/ 699407 w 3306535"/>
                <a:gd name="connsiteY45" fmla="*/ 492579 h 560614"/>
                <a:gd name="connsiteX46" fmla="*/ 653143 w 3306535"/>
                <a:gd name="connsiteY46" fmla="*/ 503464 h 560614"/>
                <a:gd name="connsiteX47" fmla="*/ 503464 w 3306535"/>
                <a:gd name="connsiteY47" fmla="*/ 541564 h 560614"/>
                <a:gd name="connsiteX48" fmla="*/ 438150 w 3306535"/>
                <a:gd name="connsiteY48" fmla="*/ 557893 h 560614"/>
                <a:gd name="connsiteX49" fmla="*/ 410935 w 3306535"/>
                <a:gd name="connsiteY49" fmla="*/ 560614 h 560614"/>
                <a:gd name="connsiteX50" fmla="*/ 381000 w 3306535"/>
                <a:gd name="connsiteY50" fmla="*/ 555171 h 560614"/>
                <a:gd name="connsiteX51" fmla="*/ 332014 w 3306535"/>
                <a:gd name="connsiteY51" fmla="*/ 538843 h 560614"/>
                <a:gd name="connsiteX52" fmla="*/ 274864 w 3306535"/>
                <a:gd name="connsiteY52" fmla="*/ 514350 h 560614"/>
                <a:gd name="connsiteX53" fmla="*/ 204107 w 3306535"/>
                <a:gd name="connsiteY53" fmla="*/ 473529 h 560614"/>
                <a:gd name="connsiteX54" fmla="*/ 157843 w 3306535"/>
                <a:gd name="connsiteY54" fmla="*/ 446314 h 560614"/>
                <a:gd name="connsiteX55" fmla="*/ 127907 w 3306535"/>
                <a:gd name="connsiteY55" fmla="*/ 421821 h 560614"/>
                <a:gd name="connsiteX56" fmla="*/ 108857 w 3306535"/>
                <a:gd name="connsiteY56" fmla="*/ 405493 h 560614"/>
                <a:gd name="connsiteX57" fmla="*/ 81643 w 3306535"/>
                <a:gd name="connsiteY57" fmla="*/ 378279 h 560614"/>
                <a:gd name="connsiteX58" fmla="*/ 57150 w 3306535"/>
                <a:gd name="connsiteY58" fmla="*/ 348343 h 560614"/>
                <a:gd name="connsiteX59" fmla="*/ 32657 w 3306535"/>
                <a:gd name="connsiteY59" fmla="*/ 310243 h 560614"/>
                <a:gd name="connsiteX60" fmla="*/ 10885 w 3306535"/>
                <a:gd name="connsiteY60" fmla="*/ 261257 h 560614"/>
                <a:gd name="connsiteX61" fmla="*/ 0 w 3306535"/>
                <a:gd name="connsiteY61" fmla="*/ 220436 h 560614"/>
                <a:gd name="connsiteX62" fmla="*/ 0 w 3306535"/>
                <a:gd name="connsiteY62" fmla="*/ 182336 h 560614"/>
                <a:gd name="connsiteX63" fmla="*/ 5443 w 3306535"/>
                <a:gd name="connsiteY63" fmla="*/ 163286 h 560614"/>
                <a:gd name="connsiteX64" fmla="*/ 13607 w 3306535"/>
                <a:gd name="connsiteY64" fmla="*/ 155121 h 560614"/>
                <a:gd name="connsiteX65" fmla="*/ 21771 w 3306535"/>
                <a:gd name="connsiteY65" fmla="*/ 155121 h 560614"/>
                <a:gd name="connsiteX66" fmla="*/ 35378 w 3306535"/>
                <a:gd name="connsiteY66" fmla="*/ 157843 h 560614"/>
                <a:gd name="connsiteX67" fmla="*/ 48985 w 3306535"/>
                <a:gd name="connsiteY67" fmla="*/ 166007 h 560614"/>
                <a:gd name="connsiteX68" fmla="*/ 62593 w 3306535"/>
                <a:gd name="connsiteY68" fmla="*/ 176893 h 560614"/>
                <a:gd name="connsiteX69" fmla="*/ 84364 w 3306535"/>
                <a:gd name="connsiteY69" fmla="*/ 201386 h 560614"/>
                <a:gd name="connsiteX70" fmla="*/ 103414 w 3306535"/>
                <a:gd name="connsiteY70" fmla="*/ 223157 h 560614"/>
                <a:gd name="connsiteX71" fmla="*/ 125185 w 3306535"/>
                <a:gd name="connsiteY71" fmla="*/ 242207 h 560614"/>
                <a:gd name="connsiteX72" fmla="*/ 160564 w 3306535"/>
                <a:gd name="connsiteY72" fmla="*/ 261257 h 560614"/>
                <a:gd name="connsiteX73" fmla="*/ 206828 w 3306535"/>
                <a:gd name="connsiteY73" fmla="*/ 277586 h 560614"/>
                <a:gd name="connsiteX74" fmla="*/ 261257 w 3306535"/>
                <a:gd name="connsiteY74" fmla="*/ 288471 h 560614"/>
                <a:gd name="connsiteX75" fmla="*/ 348343 w 3306535"/>
                <a:gd name="connsiteY75" fmla="*/ 293914 h 560614"/>
                <a:gd name="connsiteX76" fmla="*/ 500743 w 3306535"/>
                <a:gd name="connsiteY76" fmla="*/ 296636 h 560614"/>
                <a:gd name="connsiteX77" fmla="*/ 715735 w 3306535"/>
                <a:gd name="connsiteY77" fmla="*/ 280307 h 560614"/>
                <a:gd name="connsiteX78" fmla="*/ 928007 w 3306535"/>
                <a:gd name="connsiteY78" fmla="*/ 255814 h 560614"/>
                <a:gd name="connsiteX79" fmla="*/ 1080407 w 3306535"/>
                <a:gd name="connsiteY79" fmla="*/ 234043 h 560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306535" h="560614">
                  <a:moveTo>
                    <a:pt x="1080407" y="234043"/>
                  </a:moveTo>
                  <a:lnTo>
                    <a:pt x="1224643" y="212271"/>
                  </a:lnTo>
                  <a:lnTo>
                    <a:pt x="1371600" y="187779"/>
                  </a:lnTo>
                  <a:lnTo>
                    <a:pt x="1496785" y="166007"/>
                  </a:lnTo>
                  <a:lnTo>
                    <a:pt x="1570264" y="152400"/>
                  </a:lnTo>
                  <a:lnTo>
                    <a:pt x="1801585" y="133350"/>
                  </a:lnTo>
                  <a:lnTo>
                    <a:pt x="2011135" y="122464"/>
                  </a:lnTo>
                  <a:lnTo>
                    <a:pt x="2185307" y="111579"/>
                  </a:lnTo>
                  <a:lnTo>
                    <a:pt x="2487385" y="95250"/>
                  </a:lnTo>
                  <a:lnTo>
                    <a:pt x="2585357" y="89807"/>
                  </a:lnTo>
                  <a:lnTo>
                    <a:pt x="2628900" y="87086"/>
                  </a:lnTo>
                  <a:lnTo>
                    <a:pt x="2669721" y="78921"/>
                  </a:lnTo>
                  <a:lnTo>
                    <a:pt x="2702378" y="68036"/>
                  </a:lnTo>
                  <a:lnTo>
                    <a:pt x="2745921" y="46264"/>
                  </a:lnTo>
                  <a:lnTo>
                    <a:pt x="2792185" y="13607"/>
                  </a:lnTo>
                  <a:lnTo>
                    <a:pt x="2808514" y="0"/>
                  </a:lnTo>
                  <a:lnTo>
                    <a:pt x="2841171" y="5443"/>
                  </a:lnTo>
                  <a:lnTo>
                    <a:pt x="2925535" y="27214"/>
                  </a:lnTo>
                  <a:lnTo>
                    <a:pt x="3072493" y="73479"/>
                  </a:lnTo>
                  <a:lnTo>
                    <a:pt x="3140528" y="100693"/>
                  </a:lnTo>
                  <a:lnTo>
                    <a:pt x="3216728" y="136071"/>
                  </a:lnTo>
                  <a:lnTo>
                    <a:pt x="3262993" y="163286"/>
                  </a:lnTo>
                  <a:lnTo>
                    <a:pt x="3276600" y="171450"/>
                  </a:lnTo>
                  <a:lnTo>
                    <a:pt x="3292928" y="190500"/>
                  </a:lnTo>
                  <a:lnTo>
                    <a:pt x="3303814" y="212271"/>
                  </a:lnTo>
                  <a:lnTo>
                    <a:pt x="3306535" y="231321"/>
                  </a:lnTo>
                  <a:lnTo>
                    <a:pt x="3298371" y="263979"/>
                  </a:lnTo>
                  <a:lnTo>
                    <a:pt x="3284764" y="291193"/>
                  </a:lnTo>
                  <a:lnTo>
                    <a:pt x="3262993" y="315686"/>
                  </a:lnTo>
                  <a:lnTo>
                    <a:pt x="3241221" y="329293"/>
                  </a:lnTo>
                  <a:lnTo>
                    <a:pt x="3205843" y="340179"/>
                  </a:lnTo>
                  <a:lnTo>
                    <a:pt x="3162300" y="345621"/>
                  </a:lnTo>
                  <a:lnTo>
                    <a:pt x="3083378" y="337457"/>
                  </a:lnTo>
                  <a:lnTo>
                    <a:pt x="2958193" y="323850"/>
                  </a:lnTo>
                  <a:lnTo>
                    <a:pt x="2860221" y="318407"/>
                  </a:lnTo>
                  <a:lnTo>
                    <a:pt x="2718707" y="312964"/>
                  </a:lnTo>
                  <a:lnTo>
                    <a:pt x="2522764" y="318407"/>
                  </a:lnTo>
                  <a:lnTo>
                    <a:pt x="2367643" y="323850"/>
                  </a:lnTo>
                  <a:lnTo>
                    <a:pt x="2149928" y="334736"/>
                  </a:lnTo>
                  <a:lnTo>
                    <a:pt x="1913164" y="351064"/>
                  </a:lnTo>
                  <a:lnTo>
                    <a:pt x="1736271" y="361950"/>
                  </a:lnTo>
                  <a:lnTo>
                    <a:pt x="1513114" y="383721"/>
                  </a:lnTo>
                  <a:lnTo>
                    <a:pt x="1287235" y="413657"/>
                  </a:lnTo>
                  <a:lnTo>
                    <a:pt x="1061357" y="443593"/>
                  </a:lnTo>
                  <a:lnTo>
                    <a:pt x="816428" y="476250"/>
                  </a:lnTo>
                  <a:lnTo>
                    <a:pt x="699407" y="492579"/>
                  </a:lnTo>
                  <a:lnTo>
                    <a:pt x="653143" y="503464"/>
                  </a:lnTo>
                  <a:lnTo>
                    <a:pt x="503464" y="541564"/>
                  </a:lnTo>
                  <a:lnTo>
                    <a:pt x="438150" y="557893"/>
                  </a:lnTo>
                  <a:lnTo>
                    <a:pt x="410935" y="560614"/>
                  </a:lnTo>
                  <a:lnTo>
                    <a:pt x="381000" y="555171"/>
                  </a:lnTo>
                  <a:lnTo>
                    <a:pt x="332014" y="538843"/>
                  </a:lnTo>
                  <a:lnTo>
                    <a:pt x="274864" y="514350"/>
                  </a:lnTo>
                  <a:lnTo>
                    <a:pt x="204107" y="473529"/>
                  </a:lnTo>
                  <a:lnTo>
                    <a:pt x="157843" y="446314"/>
                  </a:lnTo>
                  <a:lnTo>
                    <a:pt x="127907" y="421821"/>
                  </a:lnTo>
                  <a:lnTo>
                    <a:pt x="108857" y="405493"/>
                  </a:lnTo>
                  <a:lnTo>
                    <a:pt x="81643" y="378279"/>
                  </a:lnTo>
                  <a:lnTo>
                    <a:pt x="57150" y="348343"/>
                  </a:lnTo>
                  <a:lnTo>
                    <a:pt x="32657" y="310243"/>
                  </a:lnTo>
                  <a:lnTo>
                    <a:pt x="10885" y="261257"/>
                  </a:lnTo>
                  <a:lnTo>
                    <a:pt x="0" y="220436"/>
                  </a:lnTo>
                  <a:lnTo>
                    <a:pt x="0" y="182336"/>
                  </a:lnTo>
                  <a:lnTo>
                    <a:pt x="5443" y="163286"/>
                  </a:lnTo>
                  <a:lnTo>
                    <a:pt x="13607" y="155121"/>
                  </a:lnTo>
                  <a:lnTo>
                    <a:pt x="21771" y="155121"/>
                  </a:lnTo>
                  <a:lnTo>
                    <a:pt x="35378" y="157843"/>
                  </a:lnTo>
                  <a:lnTo>
                    <a:pt x="48985" y="166007"/>
                  </a:lnTo>
                  <a:lnTo>
                    <a:pt x="62593" y="176893"/>
                  </a:lnTo>
                  <a:lnTo>
                    <a:pt x="84364" y="201386"/>
                  </a:lnTo>
                  <a:lnTo>
                    <a:pt x="103414" y="223157"/>
                  </a:lnTo>
                  <a:lnTo>
                    <a:pt x="125185" y="242207"/>
                  </a:lnTo>
                  <a:lnTo>
                    <a:pt x="160564" y="261257"/>
                  </a:lnTo>
                  <a:lnTo>
                    <a:pt x="206828" y="277586"/>
                  </a:lnTo>
                  <a:lnTo>
                    <a:pt x="261257" y="288471"/>
                  </a:lnTo>
                  <a:lnTo>
                    <a:pt x="348343" y="293914"/>
                  </a:lnTo>
                  <a:lnTo>
                    <a:pt x="500743" y="296636"/>
                  </a:lnTo>
                  <a:lnTo>
                    <a:pt x="715735" y="280307"/>
                  </a:lnTo>
                  <a:lnTo>
                    <a:pt x="928007" y="255814"/>
                  </a:lnTo>
                  <a:lnTo>
                    <a:pt x="1080407" y="2340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3">
              <a:extLst>
                <a:ext uri="{FF2B5EF4-FFF2-40B4-BE49-F238E27FC236}">
                  <a16:creationId xmlns:a16="http://schemas.microsoft.com/office/drawing/2014/main" id="{33B44279-C771-436F-B0DE-4079A60BE9CD}"/>
                </a:ext>
              </a:extLst>
            </p:cNvPr>
            <p:cNvSpPr/>
            <p:nvPr/>
          </p:nvSpPr>
          <p:spPr>
            <a:xfrm rot="16200000">
              <a:off x="5202239" y="3492501"/>
              <a:ext cx="2943225" cy="574675"/>
            </a:xfrm>
            <a:custGeom>
              <a:avLst/>
              <a:gdLst>
                <a:gd name="connsiteX0" fmla="*/ 781624 w 2943616"/>
                <a:gd name="connsiteY0" fmla="*/ 182880 h 573692"/>
                <a:gd name="connsiteX1" fmla="*/ 606259 w 2943616"/>
                <a:gd name="connsiteY1" fmla="*/ 177870 h 573692"/>
                <a:gd name="connsiteX2" fmla="*/ 415864 w 2943616"/>
                <a:gd name="connsiteY2" fmla="*/ 175364 h 573692"/>
                <a:gd name="connsiteX3" fmla="*/ 215447 w 2943616"/>
                <a:gd name="connsiteY3" fmla="*/ 172859 h 573692"/>
                <a:gd name="connsiteX4" fmla="*/ 0 w 2943616"/>
                <a:gd name="connsiteY4" fmla="*/ 167849 h 573692"/>
                <a:gd name="connsiteX5" fmla="*/ 27557 w 2943616"/>
                <a:gd name="connsiteY5" fmla="*/ 395822 h 573692"/>
                <a:gd name="connsiteX6" fmla="*/ 220458 w 2943616"/>
                <a:gd name="connsiteY6" fmla="*/ 395822 h 573692"/>
                <a:gd name="connsiteX7" fmla="*/ 413358 w 2943616"/>
                <a:gd name="connsiteY7" fmla="*/ 403338 h 573692"/>
                <a:gd name="connsiteX8" fmla="*/ 643837 w 2943616"/>
                <a:gd name="connsiteY8" fmla="*/ 408348 h 573692"/>
                <a:gd name="connsiteX9" fmla="*/ 854275 w 2943616"/>
                <a:gd name="connsiteY9" fmla="*/ 410854 h 573692"/>
                <a:gd name="connsiteX10" fmla="*/ 1112311 w 2943616"/>
                <a:gd name="connsiteY10" fmla="*/ 415864 h 573692"/>
                <a:gd name="connsiteX11" fmla="*/ 1350305 w 2943616"/>
                <a:gd name="connsiteY11" fmla="*/ 415864 h 573692"/>
                <a:gd name="connsiteX12" fmla="*/ 1440493 w 2943616"/>
                <a:gd name="connsiteY12" fmla="*/ 413359 h 573692"/>
                <a:gd name="connsiteX13" fmla="*/ 1525670 w 2943616"/>
                <a:gd name="connsiteY13" fmla="*/ 415864 h 573692"/>
                <a:gd name="connsiteX14" fmla="*/ 1663456 w 2943616"/>
                <a:gd name="connsiteY14" fmla="*/ 438411 h 573692"/>
                <a:gd name="connsiteX15" fmla="*/ 1808758 w 2943616"/>
                <a:gd name="connsiteY15" fmla="*/ 448432 h 573692"/>
                <a:gd name="connsiteX16" fmla="*/ 1916482 w 2943616"/>
                <a:gd name="connsiteY16" fmla="*/ 458453 h 573692"/>
                <a:gd name="connsiteX17" fmla="*/ 1979112 w 2943616"/>
                <a:gd name="connsiteY17" fmla="*/ 460958 h 573692"/>
                <a:gd name="connsiteX18" fmla="*/ 2071804 w 2943616"/>
                <a:gd name="connsiteY18" fmla="*/ 463463 h 573692"/>
                <a:gd name="connsiteX19" fmla="*/ 2154476 w 2943616"/>
                <a:gd name="connsiteY19" fmla="*/ 468473 h 573692"/>
                <a:gd name="connsiteX20" fmla="*/ 2244664 w 2943616"/>
                <a:gd name="connsiteY20" fmla="*/ 478494 h 573692"/>
                <a:gd name="connsiteX21" fmla="*/ 2324830 w 2943616"/>
                <a:gd name="connsiteY21" fmla="*/ 493525 h 573692"/>
                <a:gd name="connsiteX22" fmla="*/ 2382450 w 2943616"/>
                <a:gd name="connsiteY22" fmla="*/ 508557 h 573692"/>
                <a:gd name="connsiteX23" fmla="*/ 2435059 w 2943616"/>
                <a:gd name="connsiteY23" fmla="*/ 531104 h 573692"/>
                <a:gd name="connsiteX24" fmla="*/ 2502700 w 2943616"/>
                <a:gd name="connsiteY24" fmla="*/ 553650 h 573692"/>
                <a:gd name="connsiteX25" fmla="*/ 2557814 w 2943616"/>
                <a:gd name="connsiteY25" fmla="*/ 568682 h 573692"/>
                <a:gd name="connsiteX26" fmla="*/ 2597898 w 2943616"/>
                <a:gd name="connsiteY26" fmla="*/ 573692 h 573692"/>
                <a:gd name="connsiteX27" fmla="*/ 2625455 w 2943616"/>
                <a:gd name="connsiteY27" fmla="*/ 566176 h 573692"/>
                <a:gd name="connsiteX28" fmla="*/ 2648002 w 2943616"/>
                <a:gd name="connsiteY28" fmla="*/ 551145 h 573692"/>
                <a:gd name="connsiteX29" fmla="*/ 2675559 w 2943616"/>
                <a:gd name="connsiteY29" fmla="*/ 528598 h 573692"/>
                <a:gd name="connsiteX30" fmla="*/ 2693095 w 2943616"/>
                <a:gd name="connsiteY30" fmla="*/ 506051 h 573692"/>
                <a:gd name="connsiteX31" fmla="*/ 2710632 w 2943616"/>
                <a:gd name="connsiteY31" fmla="*/ 478494 h 573692"/>
                <a:gd name="connsiteX32" fmla="*/ 2733179 w 2943616"/>
                <a:gd name="connsiteY32" fmla="*/ 440916 h 573692"/>
                <a:gd name="connsiteX33" fmla="*/ 2755726 w 2943616"/>
                <a:gd name="connsiteY33" fmla="*/ 380791 h 573692"/>
                <a:gd name="connsiteX34" fmla="*/ 2770757 w 2943616"/>
                <a:gd name="connsiteY34" fmla="*/ 335698 h 573692"/>
                <a:gd name="connsiteX35" fmla="*/ 2780778 w 2943616"/>
                <a:gd name="connsiteY35" fmla="*/ 298119 h 573692"/>
                <a:gd name="connsiteX36" fmla="*/ 2795809 w 2943616"/>
                <a:gd name="connsiteY36" fmla="*/ 265552 h 573692"/>
                <a:gd name="connsiteX37" fmla="*/ 2818356 w 2943616"/>
                <a:gd name="connsiteY37" fmla="*/ 227974 h 573692"/>
                <a:gd name="connsiteX38" fmla="*/ 2833387 w 2943616"/>
                <a:gd name="connsiteY38" fmla="*/ 210437 h 573692"/>
                <a:gd name="connsiteX39" fmla="*/ 2893512 w 2943616"/>
                <a:gd name="connsiteY39" fmla="*/ 172859 h 573692"/>
                <a:gd name="connsiteX40" fmla="*/ 2943616 w 2943616"/>
                <a:gd name="connsiteY40" fmla="*/ 152818 h 573692"/>
                <a:gd name="connsiteX41" fmla="*/ 2858439 w 2943616"/>
                <a:gd name="connsiteY41" fmla="*/ 0 h 573692"/>
                <a:gd name="connsiteX42" fmla="*/ 2758231 w 2943616"/>
                <a:gd name="connsiteY42" fmla="*/ 60125 h 573692"/>
                <a:gd name="connsiteX43" fmla="*/ 2693095 w 2943616"/>
                <a:gd name="connsiteY43" fmla="*/ 97703 h 573692"/>
                <a:gd name="connsiteX44" fmla="*/ 2632970 w 2943616"/>
                <a:gd name="connsiteY44" fmla="*/ 135281 h 573692"/>
                <a:gd name="connsiteX45" fmla="*/ 2575351 w 2943616"/>
                <a:gd name="connsiteY45" fmla="*/ 165344 h 573692"/>
                <a:gd name="connsiteX46" fmla="*/ 2510215 w 2943616"/>
                <a:gd name="connsiteY46" fmla="*/ 190396 h 573692"/>
                <a:gd name="connsiteX47" fmla="*/ 2457606 w 2943616"/>
                <a:gd name="connsiteY47" fmla="*/ 195406 h 573692"/>
                <a:gd name="connsiteX48" fmla="*/ 2294768 w 2943616"/>
                <a:gd name="connsiteY48" fmla="*/ 192901 h 573692"/>
                <a:gd name="connsiteX49" fmla="*/ 1908966 w 2943616"/>
                <a:gd name="connsiteY49" fmla="*/ 192901 h 573692"/>
                <a:gd name="connsiteX50" fmla="*/ 1678487 w 2943616"/>
                <a:gd name="connsiteY50" fmla="*/ 192901 h 573692"/>
                <a:gd name="connsiteX51" fmla="*/ 1272644 w 2943616"/>
                <a:gd name="connsiteY51" fmla="*/ 190396 h 573692"/>
                <a:gd name="connsiteX52" fmla="*/ 906884 w 2943616"/>
                <a:gd name="connsiteY52" fmla="*/ 185385 h 573692"/>
                <a:gd name="connsiteX53" fmla="*/ 781624 w 2943616"/>
                <a:gd name="connsiteY53" fmla="*/ 182880 h 573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43616" h="573692">
                  <a:moveTo>
                    <a:pt x="781624" y="182880"/>
                  </a:moveTo>
                  <a:lnTo>
                    <a:pt x="606259" y="177870"/>
                  </a:lnTo>
                  <a:lnTo>
                    <a:pt x="415864" y="175364"/>
                  </a:lnTo>
                  <a:lnTo>
                    <a:pt x="215447" y="172859"/>
                  </a:lnTo>
                  <a:lnTo>
                    <a:pt x="0" y="167849"/>
                  </a:lnTo>
                  <a:lnTo>
                    <a:pt x="27557" y="395822"/>
                  </a:lnTo>
                  <a:lnTo>
                    <a:pt x="220458" y="395822"/>
                  </a:lnTo>
                  <a:lnTo>
                    <a:pt x="413358" y="403338"/>
                  </a:lnTo>
                  <a:lnTo>
                    <a:pt x="643837" y="408348"/>
                  </a:lnTo>
                  <a:lnTo>
                    <a:pt x="854275" y="410854"/>
                  </a:lnTo>
                  <a:lnTo>
                    <a:pt x="1112311" y="415864"/>
                  </a:lnTo>
                  <a:lnTo>
                    <a:pt x="1350305" y="415864"/>
                  </a:lnTo>
                  <a:lnTo>
                    <a:pt x="1440493" y="413359"/>
                  </a:lnTo>
                  <a:lnTo>
                    <a:pt x="1525670" y="415864"/>
                  </a:lnTo>
                  <a:lnTo>
                    <a:pt x="1663456" y="438411"/>
                  </a:lnTo>
                  <a:lnTo>
                    <a:pt x="1808758" y="448432"/>
                  </a:lnTo>
                  <a:lnTo>
                    <a:pt x="1916482" y="458453"/>
                  </a:lnTo>
                  <a:lnTo>
                    <a:pt x="1979112" y="460958"/>
                  </a:lnTo>
                  <a:lnTo>
                    <a:pt x="2071804" y="463463"/>
                  </a:lnTo>
                  <a:lnTo>
                    <a:pt x="2154476" y="468473"/>
                  </a:lnTo>
                  <a:lnTo>
                    <a:pt x="2244664" y="478494"/>
                  </a:lnTo>
                  <a:lnTo>
                    <a:pt x="2324830" y="493525"/>
                  </a:lnTo>
                  <a:lnTo>
                    <a:pt x="2382450" y="508557"/>
                  </a:lnTo>
                  <a:lnTo>
                    <a:pt x="2435059" y="531104"/>
                  </a:lnTo>
                  <a:lnTo>
                    <a:pt x="2502700" y="553650"/>
                  </a:lnTo>
                  <a:lnTo>
                    <a:pt x="2557814" y="568682"/>
                  </a:lnTo>
                  <a:lnTo>
                    <a:pt x="2597898" y="573692"/>
                  </a:lnTo>
                  <a:lnTo>
                    <a:pt x="2625455" y="566176"/>
                  </a:lnTo>
                  <a:lnTo>
                    <a:pt x="2648002" y="551145"/>
                  </a:lnTo>
                  <a:lnTo>
                    <a:pt x="2675559" y="528598"/>
                  </a:lnTo>
                  <a:lnTo>
                    <a:pt x="2693095" y="506051"/>
                  </a:lnTo>
                  <a:lnTo>
                    <a:pt x="2710632" y="478494"/>
                  </a:lnTo>
                  <a:lnTo>
                    <a:pt x="2733179" y="440916"/>
                  </a:lnTo>
                  <a:lnTo>
                    <a:pt x="2755726" y="380791"/>
                  </a:lnTo>
                  <a:lnTo>
                    <a:pt x="2770757" y="335698"/>
                  </a:lnTo>
                  <a:lnTo>
                    <a:pt x="2780778" y="298119"/>
                  </a:lnTo>
                  <a:lnTo>
                    <a:pt x="2795809" y="265552"/>
                  </a:lnTo>
                  <a:lnTo>
                    <a:pt x="2818356" y="227974"/>
                  </a:lnTo>
                  <a:lnTo>
                    <a:pt x="2833387" y="210437"/>
                  </a:lnTo>
                  <a:lnTo>
                    <a:pt x="2893512" y="172859"/>
                  </a:lnTo>
                  <a:lnTo>
                    <a:pt x="2943616" y="152818"/>
                  </a:lnTo>
                  <a:lnTo>
                    <a:pt x="2858439" y="0"/>
                  </a:lnTo>
                  <a:lnTo>
                    <a:pt x="2758231" y="60125"/>
                  </a:lnTo>
                  <a:lnTo>
                    <a:pt x="2693095" y="97703"/>
                  </a:lnTo>
                  <a:lnTo>
                    <a:pt x="2632970" y="135281"/>
                  </a:lnTo>
                  <a:lnTo>
                    <a:pt x="2575351" y="165344"/>
                  </a:lnTo>
                  <a:lnTo>
                    <a:pt x="2510215" y="190396"/>
                  </a:lnTo>
                  <a:lnTo>
                    <a:pt x="2457606" y="195406"/>
                  </a:lnTo>
                  <a:lnTo>
                    <a:pt x="2294768" y="192901"/>
                  </a:lnTo>
                  <a:lnTo>
                    <a:pt x="1908966" y="192901"/>
                  </a:lnTo>
                  <a:lnTo>
                    <a:pt x="1678487" y="192901"/>
                  </a:lnTo>
                  <a:lnTo>
                    <a:pt x="1272644" y="190396"/>
                  </a:lnTo>
                  <a:lnTo>
                    <a:pt x="906884" y="185385"/>
                  </a:lnTo>
                  <a:lnTo>
                    <a:pt x="781624" y="1828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0">
              <a:extLst>
                <a:ext uri="{FF2B5EF4-FFF2-40B4-BE49-F238E27FC236}">
                  <a16:creationId xmlns:a16="http://schemas.microsoft.com/office/drawing/2014/main" id="{582797EF-D164-4C1E-885D-DEFE475C411D}"/>
                </a:ext>
              </a:extLst>
            </p:cNvPr>
            <p:cNvSpPr/>
            <p:nvPr/>
          </p:nvSpPr>
          <p:spPr>
            <a:xfrm>
              <a:off x="5300664" y="5038725"/>
              <a:ext cx="2828925" cy="509588"/>
            </a:xfrm>
            <a:custGeom>
              <a:avLst/>
              <a:gdLst>
                <a:gd name="connsiteX0" fmla="*/ 792956 w 2828925"/>
                <a:gd name="connsiteY0" fmla="*/ 180975 h 509588"/>
                <a:gd name="connsiteX1" fmla="*/ 1012031 w 2828925"/>
                <a:gd name="connsiteY1" fmla="*/ 157163 h 509588"/>
                <a:gd name="connsiteX2" fmla="*/ 1204912 w 2828925"/>
                <a:gd name="connsiteY2" fmla="*/ 138113 h 509588"/>
                <a:gd name="connsiteX3" fmla="*/ 1293018 w 2828925"/>
                <a:gd name="connsiteY3" fmla="*/ 128588 h 509588"/>
                <a:gd name="connsiteX4" fmla="*/ 1462087 w 2828925"/>
                <a:gd name="connsiteY4" fmla="*/ 109538 h 509588"/>
                <a:gd name="connsiteX5" fmla="*/ 1609725 w 2828925"/>
                <a:gd name="connsiteY5" fmla="*/ 104775 h 509588"/>
                <a:gd name="connsiteX6" fmla="*/ 1785937 w 2828925"/>
                <a:gd name="connsiteY6" fmla="*/ 97631 h 509588"/>
                <a:gd name="connsiteX7" fmla="*/ 1966912 w 2828925"/>
                <a:gd name="connsiteY7" fmla="*/ 90488 h 509588"/>
                <a:gd name="connsiteX8" fmla="*/ 2097881 w 2828925"/>
                <a:gd name="connsiteY8" fmla="*/ 88106 h 509588"/>
                <a:gd name="connsiteX9" fmla="*/ 2138362 w 2828925"/>
                <a:gd name="connsiteY9" fmla="*/ 80963 h 509588"/>
                <a:gd name="connsiteX10" fmla="*/ 2190750 w 2828925"/>
                <a:gd name="connsiteY10" fmla="*/ 71438 h 509588"/>
                <a:gd name="connsiteX11" fmla="*/ 2243137 w 2828925"/>
                <a:gd name="connsiteY11" fmla="*/ 57150 h 509588"/>
                <a:gd name="connsiteX12" fmla="*/ 2288381 w 2828925"/>
                <a:gd name="connsiteY12" fmla="*/ 40481 h 509588"/>
                <a:gd name="connsiteX13" fmla="*/ 2326481 w 2828925"/>
                <a:gd name="connsiteY13" fmla="*/ 23813 h 509588"/>
                <a:gd name="connsiteX14" fmla="*/ 2359818 w 2828925"/>
                <a:gd name="connsiteY14" fmla="*/ 4763 h 509588"/>
                <a:gd name="connsiteX15" fmla="*/ 2371725 w 2828925"/>
                <a:gd name="connsiteY15" fmla="*/ 0 h 509588"/>
                <a:gd name="connsiteX16" fmla="*/ 2388393 w 2828925"/>
                <a:gd name="connsiteY16" fmla="*/ 0 h 509588"/>
                <a:gd name="connsiteX17" fmla="*/ 2443162 w 2828925"/>
                <a:gd name="connsiteY17" fmla="*/ 19050 h 509588"/>
                <a:gd name="connsiteX18" fmla="*/ 2509837 w 2828925"/>
                <a:gd name="connsiteY18" fmla="*/ 42863 h 509588"/>
                <a:gd name="connsiteX19" fmla="*/ 2569368 w 2828925"/>
                <a:gd name="connsiteY19" fmla="*/ 69056 h 509588"/>
                <a:gd name="connsiteX20" fmla="*/ 2624137 w 2828925"/>
                <a:gd name="connsiteY20" fmla="*/ 97631 h 509588"/>
                <a:gd name="connsiteX21" fmla="*/ 2662237 w 2828925"/>
                <a:gd name="connsiteY21" fmla="*/ 116681 h 509588"/>
                <a:gd name="connsiteX22" fmla="*/ 2702718 w 2828925"/>
                <a:gd name="connsiteY22" fmla="*/ 140494 h 509588"/>
                <a:gd name="connsiteX23" fmla="*/ 2733675 w 2828925"/>
                <a:gd name="connsiteY23" fmla="*/ 159544 h 509588"/>
                <a:gd name="connsiteX24" fmla="*/ 2759868 w 2828925"/>
                <a:gd name="connsiteY24" fmla="*/ 178594 h 509588"/>
                <a:gd name="connsiteX25" fmla="*/ 2783681 w 2828925"/>
                <a:gd name="connsiteY25" fmla="*/ 197644 h 509588"/>
                <a:gd name="connsiteX26" fmla="*/ 2802731 w 2828925"/>
                <a:gd name="connsiteY26" fmla="*/ 216694 h 509588"/>
                <a:gd name="connsiteX27" fmla="*/ 2809875 w 2828925"/>
                <a:gd name="connsiteY27" fmla="*/ 226219 h 509588"/>
                <a:gd name="connsiteX28" fmla="*/ 2821781 w 2828925"/>
                <a:gd name="connsiteY28" fmla="*/ 245269 h 509588"/>
                <a:gd name="connsiteX29" fmla="*/ 2826543 w 2828925"/>
                <a:gd name="connsiteY29" fmla="*/ 261938 h 509588"/>
                <a:gd name="connsiteX30" fmla="*/ 2828925 w 2828925"/>
                <a:gd name="connsiteY30" fmla="*/ 283369 h 509588"/>
                <a:gd name="connsiteX31" fmla="*/ 2824162 w 2828925"/>
                <a:gd name="connsiteY31" fmla="*/ 302419 h 509588"/>
                <a:gd name="connsiteX32" fmla="*/ 2812256 w 2828925"/>
                <a:gd name="connsiteY32" fmla="*/ 319088 h 509588"/>
                <a:gd name="connsiteX33" fmla="*/ 2793206 w 2828925"/>
                <a:gd name="connsiteY33" fmla="*/ 335756 h 509588"/>
                <a:gd name="connsiteX34" fmla="*/ 2759868 w 2828925"/>
                <a:gd name="connsiteY34" fmla="*/ 347663 h 509588"/>
                <a:gd name="connsiteX35" fmla="*/ 2702718 w 2828925"/>
                <a:gd name="connsiteY35" fmla="*/ 357188 h 509588"/>
                <a:gd name="connsiteX36" fmla="*/ 2647950 w 2828925"/>
                <a:gd name="connsiteY36" fmla="*/ 354806 h 509588"/>
                <a:gd name="connsiteX37" fmla="*/ 2543175 w 2828925"/>
                <a:gd name="connsiteY37" fmla="*/ 347663 h 509588"/>
                <a:gd name="connsiteX38" fmla="*/ 2371725 w 2828925"/>
                <a:gd name="connsiteY38" fmla="*/ 338138 h 509588"/>
                <a:gd name="connsiteX39" fmla="*/ 2174081 w 2828925"/>
                <a:gd name="connsiteY39" fmla="*/ 333375 h 509588"/>
                <a:gd name="connsiteX40" fmla="*/ 1928812 w 2828925"/>
                <a:gd name="connsiteY40" fmla="*/ 333375 h 509588"/>
                <a:gd name="connsiteX41" fmla="*/ 1624012 w 2828925"/>
                <a:gd name="connsiteY41" fmla="*/ 340519 h 509588"/>
                <a:gd name="connsiteX42" fmla="*/ 1412081 w 2828925"/>
                <a:gd name="connsiteY42" fmla="*/ 350044 h 509588"/>
                <a:gd name="connsiteX43" fmla="*/ 1176337 w 2828925"/>
                <a:gd name="connsiteY43" fmla="*/ 366713 h 509588"/>
                <a:gd name="connsiteX44" fmla="*/ 983456 w 2828925"/>
                <a:gd name="connsiteY44" fmla="*/ 388144 h 509588"/>
                <a:gd name="connsiteX45" fmla="*/ 850106 w 2828925"/>
                <a:gd name="connsiteY45" fmla="*/ 407194 h 509588"/>
                <a:gd name="connsiteX46" fmla="*/ 707231 w 2828925"/>
                <a:gd name="connsiteY46" fmla="*/ 433388 h 509588"/>
                <a:gd name="connsiteX47" fmla="*/ 545306 w 2828925"/>
                <a:gd name="connsiteY47" fmla="*/ 466725 h 509588"/>
                <a:gd name="connsiteX48" fmla="*/ 426243 w 2828925"/>
                <a:gd name="connsiteY48" fmla="*/ 495300 h 509588"/>
                <a:gd name="connsiteX49" fmla="*/ 373856 w 2828925"/>
                <a:gd name="connsiteY49" fmla="*/ 507206 h 509588"/>
                <a:gd name="connsiteX50" fmla="*/ 359568 w 2828925"/>
                <a:gd name="connsiteY50" fmla="*/ 509588 h 509588"/>
                <a:gd name="connsiteX51" fmla="*/ 307181 w 2828925"/>
                <a:gd name="connsiteY51" fmla="*/ 483394 h 509588"/>
                <a:gd name="connsiteX52" fmla="*/ 257175 w 2828925"/>
                <a:gd name="connsiteY52" fmla="*/ 454819 h 509588"/>
                <a:gd name="connsiteX53" fmla="*/ 211931 w 2828925"/>
                <a:gd name="connsiteY53" fmla="*/ 423863 h 509588"/>
                <a:gd name="connsiteX54" fmla="*/ 180975 w 2828925"/>
                <a:gd name="connsiteY54" fmla="*/ 397669 h 509588"/>
                <a:gd name="connsiteX55" fmla="*/ 147637 w 2828925"/>
                <a:gd name="connsiteY55" fmla="*/ 369094 h 509588"/>
                <a:gd name="connsiteX56" fmla="*/ 121443 w 2828925"/>
                <a:gd name="connsiteY56" fmla="*/ 340519 h 509588"/>
                <a:gd name="connsiteX57" fmla="*/ 83343 w 2828925"/>
                <a:gd name="connsiteY57" fmla="*/ 292894 h 509588"/>
                <a:gd name="connsiteX58" fmla="*/ 50006 w 2828925"/>
                <a:gd name="connsiteY58" fmla="*/ 240506 h 509588"/>
                <a:gd name="connsiteX59" fmla="*/ 19050 w 2828925"/>
                <a:gd name="connsiteY59" fmla="*/ 190500 h 509588"/>
                <a:gd name="connsiteX60" fmla="*/ 2381 w 2828925"/>
                <a:gd name="connsiteY60" fmla="*/ 147638 h 509588"/>
                <a:gd name="connsiteX61" fmla="*/ 0 w 2828925"/>
                <a:gd name="connsiteY61" fmla="*/ 116681 h 509588"/>
                <a:gd name="connsiteX62" fmla="*/ 2381 w 2828925"/>
                <a:gd name="connsiteY62" fmla="*/ 102394 h 509588"/>
                <a:gd name="connsiteX63" fmla="*/ 11906 w 2828925"/>
                <a:gd name="connsiteY63" fmla="*/ 95250 h 509588"/>
                <a:gd name="connsiteX64" fmla="*/ 26193 w 2828925"/>
                <a:gd name="connsiteY64" fmla="*/ 97631 h 509588"/>
                <a:gd name="connsiteX65" fmla="*/ 50006 w 2828925"/>
                <a:gd name="connsiteY65" fmla="*/ 109538 h 509588"/>
                <a:gd name="connsiteX66" fmla="*/ 104775 w 2828925"/>
                <a:gd name="connsiteY66" fmla="*/ 140494 h 509588"/>
                <a:gd name="connsiteX67" fmla="*/ 157162 w 2828925"/>
                <a:gd name="connsiteY67" fmla="*/ 169069 h 509588"/>
                <a:gd name="connsiteX68" fmla="*/ 209550 w 2828925"/>
                <a:gd name="connsiteY68" fmla="*/ 190500 h 509588"/>
                <a:gd name="connsiteX69" fmla="*/ 242887 w 2828925"/>
                <a:gd name="connsiteY69" fmla="*/ 202406 h 509588"/>
                <a:gd name="connsiteX70" fmla="*/ 290512 w 2828925"/>
                <a:gd name="connsiteY70" fmla="*/ 216694 h 509588"/>
                <a:gd name="connsiteX71" fmla="*/ 330993 w 2828925"/>
                <a:gd name="connsiteY71" fmla="*/ 221456 h 509588"/>
                <a:gd name="connsiteX72" fmla="*/ 407193 w 2828925"/>
                <a:gd name="connsiteY72" fmla="*/ 219075 h 509588"/>
                <a:gd name="connsiteX73" fmla="*/ 571500 w 2828925"/>
                <a:gd name="connsiteY73" fmla="*/ 202406 h 509588"/>
                <a:gd name="connsiteX74" fmla="*/ 792956 w 2828925"/>
                <a:gd name="connsiteY74" fmla="*/ 180975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828925" h="509588">
                  <a:moveTo>
                    <a:pt x="792956" y="180975"/>
                  </a:moveTo>
                  <a:lnTo>
                    <a:pt x="1012031" y="157163"/>
                  </a:lnTo>
                  <a:lnTo>
                    <a:pt x="1204912" y="138113"/>
                  </a:lnTo>
                  <a:lnTo>
                    <a:pt x="1293018" y="128588"/>
                  </a:lnTo>
                  <a:lnTo>
                    <a:pt x="1462087" y="109538"/>
                  </a:lnTo>
                  <a:lnTo>
                    <a:pt x="1609725" y="104775"/>
                  </a:lnTo>
                  <a:lnTo>
                    <a:pt x="1785937" y="97631"/>
                  </a:lnTo>
                  <a:lnTo>
                    <a:pt x="1966912" y="90488"/>
                  </a:lnTo>
                  <a:lnTo>
                    <a:pt x="2097881" y="88106"/>
                  </a:lnTo>
                  <a:lnTo>
                    <a:pt x="2138362" y="80963"/>
                  </a:lnTo>
                  <a:lnTo>
                    <a:pt x="2190750" y="71438"/>
                  </a:lnTo>
                  <a:lnTo>
                    <a:pt x="2243137" y="57150"/>
                  </a:lnTo>
                  <a:lnTo>
                    <a:pt x="2288381" y="40481"/>
                  </a:lnTo>
                  <a:lnTo>
                    <a:pt x="2326481" y="23813"/>
                  </a:lnTo>
                  <a:lnTo>
                    <a:pt x="2359818" y="4763"/>
                  </a:lnTo>
                  <a:lnTo>
                    <a:pt x="2371725" y="0"/>
                  </a:lnTo>
                  <a:lnTo>
                    <a:pt x="2388393" y="0"/>
                  </a:lnTo>
                  <a:lnTo>
                    <a:pt x="2443162" y="19050"/>
                  </a:lnTo>
                  <a:lnTo>
                    <a:pt x="2509837" y="42863"/>
                  </a:lnTo>
                  <a:lnTo>
                    <a:pt x="2569368" y="69056"/>
                  </a:lnTo>
                  <a:lnTo>
                    <a:pt x="2624137" y="97631"/>
                  </a:lnTo>
                  <a:lnTo>
                    <a:pt x="2662237" y="116681"/>
                  </a:lnTo>
                  <a:lnTo>
                    <a:pt x="2702718" y="140494"/>
                  </a:lnTo>
                  <a:lnTo>
                    <a:pt x="2733675" y="159544"/>
                  </a:lnTo>
                  <a:lnTo>
                    <a:pt x="2759868" y="178594"/>
                  </a:lnTo>
                  <a:lnTo>
                    <a:pt x="2783681" y="197644"/>
                  </a:lnTo>
                  <a:lnTo>
                    <a:pt x="2802731" y="216694"/>
                  </a:lnTo>
                  <a:lnTo>
                    <a:pt x="2809875" y="226219"/>
                  </a:lnTo>
                  <a:lnTo>
                    <a:pt x="2821781" y="245269"/>
                  </a:lnTo>
                  <a:lnTo>
                    <a:pt x="2826543" y="261938"/>
                  </a:lnTo>
                  <a:lnTo>
                    <a:pt x="2828925" y="283369"/>
                  </a:lnTo>
                  <a:lnTo>
                    <a:pt x="2824162" y="302419"/>
                  </a:lnTo>
                  <a:lnTo>
                    <a:pt x="2812256" y="319088"/>
                  </a:lnTo>
                  <a:lnTo>
                    <a:pt x="2793206" y="335756"/>
                  </a:lnTo>
                  <a:lnTo>
                    <a:pt x="2759868" y="347663"/>
                  </a:lnTo>
                  <a:lnTo>
                    <a:pt x="2702718" y="357188"/>
                  </a:lnTo>
                  <a:lnTo>
                    <a:pt x="2647950" y="354806"/>
                  </a:lnTo>
                  <a:lnTo>
                    <a:pt x="2543175" y="347663"/>
                  </a:lnTo>
                  <a:lnTo>
                    <a:pt x="2371725" y="338138"/>
                  </a:lnTo>
                  <a:lnTo>
                    <a:pt x="2174081" y="333375"/>
                  </a:lnTo>
                  <a:lnTo>
                    <a:pt x="1928812" y="333375"/>
                  </a:lnTo>
                  <a:lnTo>
                    <a:pt x="1624012" y="340519"/>
                  </a:lnTo>
                  <a:lnTo>
                    <a:pt x="1412081" y="350044"/>
                  </a:lnTo>
                  <a:lnTo>
                    <a:pt x="1176337" y="366713"/>
                  </a:lnTo>
                  <a:lnTo>
                    <a:pt x="983456" y="388144"/>
                  </a:lnTo>
                  <a:lnTo>
                    <a:pt x="850106" y="407194"/>
                  </a:lnTo>
                  <a:lnTo>
                    <a:pt x="707231" y="433388"/>
                  </a:lnTo>
                  <a:lnTo>
                    <a:pt x="545306" y="466725"/>
                  </a:lnTo>
                  <a:lnTo>
                    <a:pt x="426243" y="495300"/>
                  </a:lnTo>
                  <a:lnTo>
                    <a:pt x="373856" y="507206"/>
                  </a:lnTo>
                  <a:lnTo>
                    <a:pt x="359568" y="509588"/>
                  </a:lnTo>
                  <a:lnTo>
                    <a:pt x="307181" y="483394"/>
                  </a:lnTo>
                  <a:lnTo>
                    <a:pt x="257175" y="454819"/>
                  </a:lnTo>
                  <a:lnTo>
                    <a:pt x="211931" y="423863"/>
                  </a:lnTo>
                  <a:lnTo>
                    <a:pt x="180975" y="397669"/>
                  </a:lnTo>
                  <a:lnTo>
                    <a:pt x="147637" y="369094"/>
                  </a:lnTo>
                  <a:lnTo>
                    <a:pt x="121443" y="340519"/>
                  </a:lnTo>
                  <a:lnTo>
                    <a:pt x="83343" y="292894"/>
                  </a:lnTo>
                  <a:lnTo>
                    <a:pt x="50006" y="240506"/>
                  </a:lnTo>
                  <a:lnTo>
                    <a:pt x="19050" y="190500"/>
                  </a:lnTo>
                  <a:lnTo>
                    <a:pt x="2381" y="147638"/>
                  </a:lnTo>
                  <a:lnTo>
                    <a:pt x="0" y="116681"/>
                  </a:lnTo>
                  <a:lnTo>
                    <a:pt x="2381" y="102394"/>
                  </a:lnTo>
                  <a:lnTo>
                    <a:pt x="11906" y="95250"/>
                  </a:lnTo>
                  <a:lnTo>
                    <a:pt x="26193" y="97631"/>
                  </a:lnTo>
                  <a:lnTo>
                    <a:pt x="50006" y="109538"/>
                  </a:lnTo>
                  <a:lnTo>
                    <a:pt x="104775" y="140494"/>
                  </a:lnTo>
                  <a:lnTo>
                    <a:pt x="157162" y="169069"/>
                  </a:lnTo>
                  <a:lnTo>
                    <a:pt x="209550" y="190500"/>
                  </a:lnTo>
                  <a:lnTo>
                    <a:pt x="242887" y="202406"/>
                  </a:lnTo>
                  <a:lnTo>
                    <a:pt x="290512" y="216694"/>
                  </a:lnTo>
                  <a:lnTo>
                    <a:pt x="330993" y="221456"/>
                  </a:lnTo>
                  <a:lnTo>
                    <a:pt x="407193" y="219075"/>
                  </a:lnTo>
                  <a:lnTo>
                    <a:pt x="571500" y="202406"/>
                  </a:lnTo>
                  <a:lnTo>
                    <a:pt x="792956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31456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63" grpId="0" animBg="1"/>
      <p:bldP spid="59" grpId="0" animBg="1"/>
      <p:bldP spid="60" grpId="0" animBg="1"/>
      <p:bldP spid="64" grpId="0" animBg="1"/>
      <p:bldP spid="61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5785ED67-4C6F-44BB-B32F-B6CBEEB51307}"/>
              </a:ext>
            </a:extLst>
          </p:cNvPr>
          <p:cNvGrpSpPr/>
          <p:nvPr/>
        </p:nvGrpSpPr>
        <p:grpSpPr>
          <a:xfrm>
            <a:off x="3575050" y="1606551"/>
            <a:ext cx="4772025" cy="4279899"/>
            <a:chOff x="3575050" y="1606551"/>
            <a:chExt cx="4772025" cy="4279899"/>
          </a:xfrm>
          <a:solidFill>
            <a:schemeClr val="tx1"/>
          </a:solidFill>
        </p:grpSpPr>
        <p:sp>
          <p:nvSpPr>
            <p:cNvPr id="3" name="フリーフォーム 57">
              <a:extLst>
                <a:ext uri="{FF2B5EF4-FFF2-40B4-BE49-F238E27FC236}">
                  <a16:creationId xmlns:a16="http://schemas.microsoft.com/office/drawing/2014/main" id="{2F45BD56-3925-4666-A6D4-8865EB312BCE}"/>
                </a:ext>
              </a:extLst>
            </p:cNvPr>
            <p:cNvSpPr/>
            <p:nvPr/>
          </p:nvSpPr>
          <p:spPr>
            <a:xfrm>
              <a:off x="3575050" y="1606551"/>
              <a:ext cx="1600200" cy="2486025"/>
            </a:xfrm>
            <a:custGeom>
              <a:avLst/>
              <a:gdLst>
                <a:gd name="connsiteX0" fmla="*/ 1260475 w 1600200"/>
                <a:gd name="connsiteY0" fmla="*/ 917575 h 2486025"/>
                <a:gd name="connsiteX1" fmla="*/ 1365250 w 1600200"/>
                <a:gd name="connsiteY1" fmla="*/ 733425 h 2486025"/>
                <a:gd name="connsiteX2" fmla="*/ 1447800 w 1600200"/>
                <a:gd name="connsiteY2" fmla="*/ 590550 h 2486025"/>
                <a:gd name="connsiteX3" fmla="*/ 1504950 w 1600200"/>
                <a:gd name="connsiteY3" fmla="*/ 492125 h 2486025"/>
                <a:gd name="connsiteX4" fmla="*/ 1511300 w 1600200"/>
                <a:gd name="connsiteY4" fmla="*/ 479425 h 2486025"/>
                <a:gd name="connsiteX5" fmla="*/ 1533525 w 1600200"/>
                <a:gd name="connsiteY5" fmla="*/ 473075 h 2486025"/>
                <a:gd name="connsiteX6" fmla="*/ 1562100 w 1600200"/>
                <a:gd name="connsiteY6" fmla="*/ 460375 h 2486025"/>
                <a:gd name="connsiteX7" fmla="*/ 1581150 w 1600200"/>
                <a:gd name="connsiteY7" fmla="*/ 444500 h 2486025"/>
                <a:gd name="connsiteX8" fmla="*/ 1593850 w 1600200"/>
                <a:gd name="connsiteY8" fmla="*/ 428625 h 2486025"/>
                <a:gd name="connsiteX9" fmla="*/ 1600200 w 1600200"/>
                <a:gd name="connsiteY9" fmla="*/ 406400 h 2486025"/>
                <a:gd name="connsiteX10" fmla="*/ 1593850 w 1600200"/>
                <a:gd name="connsiteY10" fmla="*/ 384175 h 2486025"/>
                <a:gd name="connsiteX11" fmla="*/ 1577975 w 1600200"/>
                <a:gd name="connsiteY11" fmla="*/ 352425 h 2486025"/>
                <a:gd name="connsiteX12" fmla="*/ 1539875 w 1600200"/>
                <a:gd name="connsiteY12" fmla="*/ 298450 h 2486025"/>
                <a:gd name="connsiteX13" fmla="*/ 1463675 w 1600200"/>
                <a:gd name="connsiteY13" fmla="*/ 215900 h 2486025"/>
                <a:gd name="connsiteX14" fmla="*/ 1403350 w 1600200"/>
                <a:gd name="connsiteY14" fmla="*/ 161925 h 2486025"/>
                <a:gd name="connsiteX15" fmla="*/ 1349375 w 1600200"/>
                <a:gd name="connsiteY15" fmla="*/ 117475 h 2486025"/>
                <a:gd name="connsiteX16" fmla="*/ 1314450 w 1600200"/>
                <a:gd name="connsiteY16" fmla="*/ 92075 h 2486025"/>
                <a:gd name="connsiteX17" fmla="*/ 1266825 w 1600200"/>
                <a:gd name="connsiteY17" fmla="*/ 60325 h 2486025"/>
                <a:gd name="connsiteX18" fmla="*/ 1225550 w 1600200"/>
                <a:gd name="connsiteY18" fmla="*/ 38100 h 2486025"/>
                <a:gd name="connsiteX19" fmla="*/ 1181100 w 1600200"/>
                <a:gd name="connsiteY19" fmla="*/ 15875 h 2486025"/>
                <a:gd name="connsiteX20" fmla="*/ 1139825 w 1600200"/>
                <a:gd name="connsiteY20" fmla="*/ 0 h 2486025"/>
                <a:gd name="connsiteX21" fmla="*/ 1127125 w 1600200"/>
                <a:gd name="connsiteY21" fmla="*/ 0 h 2486025"/>
                <a:gd name="connsiteX22" fmla="*/ 1114425 w 1600200"/>
                <a:gd name="connsiteY22" fmla="*/ 6350 h 2486025"/>
                <a:gd name="connsiteX23" fmla="*/ 1114425 w 1600200"/>
                <a:gd name="connsiteY23" fmla="*/ 22225 h 2486025"/>
                <a:gd name="connsiteX24" fmla="*/ 1123950 w 1600200"/>
                <a:gd name="connsiteY24" fmla="*/ 44450 h 2486025"/>
                <a:gd name="connsiteX25" fmla="*/ 1139825 w 1600200"/>
                <a:gd name="connsiteY25" fmla="*/ 66675 h 2486025"/>
                <a:gd name="connsiteX26" fmla="*/ 1158875 w 1600200"/>
                <a:gd name="connsiteY26" fmla="*/ 85725 h 2486025"/>
                <a:gd name="connsiteX27" fmla="*/ 1181100 w 1600200"/>
                <a:gd name="connsiteY27" fmla="*/ 111125 h 2486025"/>
                <a:gd name="connsiteX28" fmla="*/ 1196975 w 1600200"/>
                <a:gd name="connsiteY28" fmla="*/ 142875 h 2486025"/>
                <a:gd name="connsiteX29" fmla="*/ 1212850 w 1600200"/>
                <a:gd name="connsiteY29" fmla="*/ 193675 h 2486025"/>
                <a:gd name="connsiteX30" fmla="*/ 1219200 w 1600200"/>
                <a:gd name="connsiteY30" fmla="*/ 254000 h 2486025"/>
                <a:gd name="connsiteX31" fmla="*/ 1216025 w 1600200"/>
                <a:gd name="connsiteY31" fmla="*/ 317500 h 2486025"/>
                <a:gd name="connsiteX32" fmla="*/ 1209675 w 1600200"/>
                <a:gd name="connsiteY32" fmla="*/ 358775 h 2486025"/>
                <a:gd name="connsiteX33" fmla="*/ 1190625 w 1600200"/>
                <a:gd name="connsiteY33" fmla="*/ 425450 h 2486025"/>
                <a:gd name="connsiteX34" fmla="*/ 1146175 w 1600200"/>
                <a:gd name="connsiteY34" fmla="*/ 546100 h 2486025"/>
                <a:gd name="connsiteX35" fmla="*/ 1079500 w 1600200"/>
                <a:gd name="connsiteY35" fmla="*/ 698500 h 2486025"/>
                <a:gd name="connsiteX36" fmla="*/ 971550 w 1600200"/>
                <a:gd name="connsiteY36" fmla="*/ 930275 h 2486025"/>
                <a:gd name="connsiteX37" fmla="*/ 901700 w 1600200"/>
                <a:gd name="connsiteY37" fmla="*/ 1073150 h 2486025"/>
                <a:gd name="connsiteX38" fmla="*/ 847725 w 1600200"/>
                <a:gd name="connsiteY38" fmla="*/ 1177925 h 2486025"/>
                <a:gd name="connsiteX39" fmla="*/ 723900 w 1600200"/>
                <a:gd name="connsiteY39" fmla="*/ 1387475 h 2486025"/>
                <a:gd name="connsiteX40" fmla="*/ 619125 w 1600200"/>
                <a:gd name="connsiteY40" fmla="*/ 1555750 h 2486025"/>
                <a:gd name="connsiteX41" fmla="*/ 508000 w 1600200"/>
                <a:gd name="connsiteY41" fmla="*/ 1733550 h 2486025"/>
                <a:gd name="connsiteX42" fmla="*/ 361950 w 1600200"/>
                <a:gd name="connsiteY42" fmla="*/ 1949450 h 2486025"/>
                <a:gd name="connsiteX43" fmla="*/ 231775 w 1600200"/>
                <a:gd name="connsiteY43" fmla="*/ 2136775 h 2486025"/>
                <a:gd name="connsiteX44" fmla="*/ 120650 w 1600200"/>
                <a:gd name="connsiteY44" fmla="*/ 2286000 h 2486025"/>
                <a:gd name="connsiteX45" fmla="*/ 50800 w 1600200"/>
                <a:gd name="connsiteY45" fmla="*/ 2374900 h 2486025"/>
                <a:gd name="connsiteX46" fmla="*/ 9525 w 1600200"/>
                <a:gd name="connsiteY46" fmla="*/ 2428875 h 2486025"/>
                <a:gd name="connsiteX47" fmla="*/ 0 w 1600200"/>
                <a:gd name="connsiteY47" fmla="*/ 2457450 h 2486025"/>
                <a:gd name="connsiteX48" fmla="*/ 0 w 1600200"/>
                <a:gd name="connsiteY48" fmla="*/ 2473325 h 2486025"/>
                <a:gd name="connsiteX49" fmla="*/ 6350 w 1600200"/>
                <a:gd name="connsiteY49" fmla="*/ 2482850 h 2486025"/>
                <a:gd name="connsiteX50" fmla="*/ 15875 w 1600200"/>
                <a:gd name="connsiteY50" fmla="*/ 2486025 h 2486025"/>
                <a:gd name="connsiteX51" fmla="*/ 41275 w 1600200"/>
                <a:gd name="connsiteY51" fmla="*/ 2476500 h 2486025"/>
                <a:gd name="connsiteX52" fmla="*/ 69850 w 1600200"/>
                <a:gd name="connsiteY52" fmla="*/ 2457450 h 2486025"/>
                <a:gd name="connsiteX53" fmla="*/ 174625 w 1600200"/>
                <a:gd name="connsiteY53" fmla="*/ 2368550 h 2486025"/>
                <a:gd name="connsiteX54" fmla="*/ 298450 w 1600200"/>
                <a:gd name="connsiteY54" fmla="*/ 2251075 h 2486025"/>
                <a:gd name="connsiteX55" fmla="*/ 400050 w 1600200"/>
                <a:gd name="connsiteY55" fmla="*/ 2139950 h 2486025"/>
                <a:gd name="connsiteX56" fmla="*/ 482600 w 1600200"/>
                <a:gd name="connsiteY56" fmla="*/ 2047875 h 2486025"/>
                <a:gd name="connsiteX57" fmla="*/ 558800 w 1600200"/>
                <a:gd name="connsiteY57" fmla="*/ 1962150 h 2486025"/>
                <a:gd name="connsiteX58" fmla="*/ 657225 w 1600200"/>
                <a:gd name="connsiteY58" fmla="*/ 1838325 h 2486025"/>
                <a:gd name="connsiteX59" fmla="*/ 774700 w 1600200"/>
                <a:gd name="connsiteY59" fmla="*/ 1679575 h 2486025"/>
                <a:gd name="connsiteX60" fmla="*/ 844550 w 1600200"/>
                <a:gd name="connsiteY60" fmla="*/ 1581150 h 2486025"/>
                <a:gd name="connsiteX61" fmla="*/ 984250 w 1600200"/>
                <a:gd name="connsiteY61" fmla="*/ 1390650 h 2486025"/>
                <a:gd name="connsiteX62" fmla="*/ 1044575 w 1600200"/>
                <a:gd name="connsiteY62" fmla="*/ 1292225 h 2486025"/>
                <a:gd name="connsiteX63" fmla="*/ 1136650 w 1600200"/>
                <a:gd name="connsiteY63" fmla="*/ 1130300 h 2486025"/>
                <a:gd name="connsiteX64" fmla="*/ 1212850 w 1600200"/>
                <a:gd name="connsiteY64" fmla="*/ 1003300 h 2486025"/>
                <a:gd name="connsiteX65" fmla="*/ 1260475 w 1600200"/>
                <a:gd name="connsiteY65" fmla="*/ 917575 h 248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00200" h="2486025">
                  <a:moveTo>
                    <a:pt x="1260475" y="917575"/>
                  </a:moveTo>
                  <a:lnTo>
                    <a:pt x="1365250" y="733425"/>
                  </a:lnTo>
                  <a:lnTo>
                    <a:pt x="1447800" y="590550"/>
                  </a:lnTo>
                  <a:lnTo>
                    <a:pt x="1504950" y="492125"/>
                  </a:lnTo>
                  <a:lnTo>
                    <a:pt x="1511300" y="479425"/>
                  </a:lnTo>
                  <a:lnTo>
                    <a:pt x="1533525" y="473075"/>
                  </a:lnTo>
                  <a:lnTo>
                    <a:pt x="1562100" y="460375"/>
                  </a:lnTo>
                  <a:lnTo>
                    <a:pt x="1581150" y="444500"/>
                  </a:lnTo>
                  <a:lnTo>
                    <a:pt x="1593850" y="428625"/>
                  </a:lnTo>
                  <a:lnTo>
                    <a:pt x="1600200" y="406400"/>
                  </a:lnTo>
                  <a:lnTo>
                    <a:pt x="1593850" y="384175"/>
                  </a:lnTo>
                  <a:lnTo>
                    <a:pt x="1577975" y="352425"/>
                  </a:lnTo>
                  <a:lnTo>
                    <a:pt x="1539875" y="298450"/>
                  </a:lnTo>
                  <a:lnTo>
                    <a:pt x="1463675" y="215900"/>
                  </a:lnTo>
                  <a:lnTo>
                    <a:pt x="1403350" y="161925"/>
                  </a:lnTo>
                  <a:lnTo>
                    <a:pt x="1349375" y="117475"/>
                  </a:lnTo>
                  <a:lnTo>
                    <a:pt x="1314450" y="92075"/>
                  </a:lnTo>
                  <a:lnTo>
                    <a:pt x="1266825" y="60325"/>
                  </a:lnTo>
                  <a:lnTo>
                    <a:pt x="1225550" y="38100"/>
                  </a:lnTo>
                  <a:lnTo>
                    <a:pt x="1181100" y="15875"/>
                  </a:lnTo>
                  <a:lnTo>
                    <a:pt x="1139825" y="0"/>
                  </a:lnTo>
                  <a:lnTo>
                    <a:pt x="1127125" y="0"/>
                  </a:lnTo>
                  <a:lnTo>
                    <a:pt x="1114425" y="6350"/>
                  </a:lnTo>
                  <a:lnTo>
                    <a:pt x="1114425" y="22225"/>
                  </a:lnTo>
                  <a:lnTo>
                    <a:pt x="1123950" y="44450"/>
                  </a:lnTo>
                  <a:lnTo>
                    <a:pt x="1139825" y="66675"/>
                  </a:lnTo>
                  <a:lnTo>
                    <a:pt x="1158875" y="85725"/>
                  </a:lnTo>
                  <a:lnTo>
                    <a:pt x="1181100" y="111125"/>
                  </a:lnTo>
                  <a:lnTo>
                    <a:pt x="1196975" y="142875"/>
                  </a:lnTo>
                  <a:lnTo>
                    <a:pt x="1212850" y="193675"/>
                  </a:lnTo>
                  <a:lnTo>
                    <a:pt x="1219200" y="254000"/>
                  </a:lnTo>
                  <a:lnTo>
                    <a:pt x="1216025" y="317500"/>
                  </a:lnTo>
                  <a:lnTo>
                    <a:pt x="1209675" y="358775"/>
                  </a:lnTo>
                  <a:lnTo>
                    <a:pt x="1190625" y="425450"/>
                  </a:lnTo>
                  <a:lnTo>
                    <a:pt x="1146175" y="546100"/>
                  </a:lnTo>
                  <a:lnTo>
                    <a:pt x="1079500" y="698500"/>
                  </a:lnTo>
                  <a:lnTo>
                    <a:pt x="971550" y="930275"/>
                  </a:lnTo>
                  <a:lnTo>
                    <a:pt x="901700" y="1073150"/>
                  </a:lnTo>
                  <a:lnTo>
                    <a:pt x="847725" y="1177925"/>
                  </a:lnTo>
                  <a:lnTo>
                    <a:pt x="723900" y="1387475"/>
                  </a:lnTo>
                  <a:lnTo>
                    <a:pt x="619125" y="1555750"/>
                  </a:lnTo>
                  <a:lnTo>
                    <a:pt x="508000" y="1733550"/>
                  </a:lnTo>
                  <a:lnTo>
                    <a:pt x="361950" y="1949450"/>
                  </a:lnTo>
                  <a:lnTo>
                    <a:pt x="231775" y="2136775"/>
                  </a:lnTo>
                  <a:lnTo>
                    <a:pt x="120650" y="2286000"/>
                  </a:lnTo>
                  <a:lnTo>
                    <a:pt x="50800" y="2374900"/>
                  </a:lnTo>
                  <a:lnTo>
                    <a:pt x="9525" y="2428875"/>
                  </a:lnTo>
                  <a:lnTo>
                    <a:pt x="0" y="2457450"/>
                  </a:lnTo>
                  <a:lnTo>
                    <a:pt x="0" y="2473325"/>
                  </a:lnTo>
                  <a:lnTo>
                    <a:pt x="6350" y="2482850"/>
                  </a:lnTo>
                  <a:lnTo>
                    <a:pt x="15875" y="2486025"/>
                  </a:lnTo>
                  <a:lnTo>
                    <a:pt x="41275" y="2476500"/>
                  </a:lnTo>
                  <a:lnTo>
                    <a:pt x="69850" y="2457450"/>
                  </a:lnTo>
                  <a:lnTo>
                    <a:pt x="174625" y="2368550"/>
                  </a:lnTo>
                  <a:lnTo>
                    <a:pt x="298450" y="2251075"/>
                  </a:lnTo>
                  <a:lnTo>
                    <a:pt x="400050" y="2139950"/>
                  </a:lnTo>
                  <a:lnTo>
                    <a:pt x="482600" y="2047875"/>
                  </a:lnTo>
                  <a:lnTo>
                    <a:pt x="558800" y="1962150"/>
                  </a:lnTo>
                  <a:lnTo>
                    <a:pt x="657225" y="1838325"/>
                  </a:lnTo>
                  <a:lnTo>
                    <a:pt x="774700" y="1679575"/>
                  </a:lnTo>
                  <a:lnTo>
                    <a:pt x="844550" y="1581150"/>
                  </a:lnTo>
                  <a:lnTo>
                    <a:pt x="984250" y="1390650"/>
                  </a:lnTo>
                  <a:lnTo>
                    <a:pt x="1044575" y="1292225"/>
                  </a:lnTo>
                  <a:lnTo>
                    <a:pt x="1136650" y="1130300"/>
                  </a:lnTo>
                  <a:lnTo>
                    <a:pt x="1212850" y="1003300"/>
                  </a:lnTo>
                  <a:lnTo>
                    <a:pt x="1260475" y="917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2">
              <a:extLst>
                <a:ext uri="{FF2B5EF4-FFF2-40B4-BE49-F238E27FC236}">
                  <a16:creationId xmlns:a16="http://schemas.microsoft.com/office/drawing/2014/main" id="{C83A0B15-2A53-4F6E-B9A1-9C4F2190912F}"/>
                </a:ext>
              </a:extLst>
            </p:cNvPr>
            <p:cNvSpPr/>
            <p:nvPr/>
          </p:nvSpPr>
          <p:spPr>
            <a:xfrm rot="16200000">
              <a:off x="3119438" y="4208463"/>
              <a:ext cx="2938462" cy="417512"/>
            </a:xfrm>
            <a:custGeom>
              <a:avLst/>
              <a:gdLst>
                <a:gd name="connsiteX0" fmla="*/ 1619250 w 2938462"/>
                <a:gd name="connsiteY0" fmla="*/ 176213 h 416719"/>
                <a:gd name="connsiteX1" fmla="*/ 1874043 w 2938462"/>
                <a:gd name="connsiteY1" fmla="*/ 190500 h 416719"/>
                <a:gd name="connsiteX2" fmla="*/ 2057400 w 2938462"/>
                <a:gd name="connsiteY2" fmla="*/ 195263 h 416719"/>
                <a:gd name="connsiteX3" fmla="*/ 2169318 w 2938462"/>
                <a:gd name="connsiteY3" fmla="*/ 200025 h 416719"/>
                <a:gd name="connsiteX4" fmla="*/ 2333625 w 2938462"/>
                <a:gd name="connsiteY4" fmla="*/ 200025 h 416719"/>
                <a:gd name="connsiteX5" fmla="*/ 2400300 w 2938462"/>
                <a:gd name="connsiteY5" fmla="*/ 197644 h 416719"/>
                <a:gd name="connsiteX6" fmla="*/ 2450306 w 2938462"/>
                <a:gd name="connsiteY6" fmla="*/ 195263 h 416719"/>
                <a:gd name="connsiteX7" fmla="*/ 2490787 w 2938462"/>
                <a:gd name="connsiteY7" fmla="*/ 190500 h 416719"/>
                <a:gd name="connsiteX8" fmla="*/ 2545556 w 2938462"/>
                <a:gd name="connsiteY8" fmla="*/ 178594 h 416719"/>
                <a:gd name="connsiteX9" fmla="*/ 2581275 w 2938462"/>
                <a:gd name="connsiteY9" fmla="*/ 169069 h 416719"/>
                <a:gd name="connsiteX10" fmla="*/ 2619375 w 2938462"/>
                <a:gd name="connsiteY10" fmla="*/ 152400 h 416719"/>
                <a:gd name="connsiteX11" fmla="*/ 2650331 w 2938462"/>
                <a:gd name="connsiteY11" fmla="*/ 133350 h 416719"/>
                <a:gd name="connsiteX12" fmla="*/ 2688431 w 2938462"/>
                <a:gd name="connsiteY12" fmla="*/ 104775 h 416719"/>
                <a:gd name="connsiteX13" fmla="*/ 2712243 w 2938462"/>
                <a:gd name="connsiteY13" fmla="*/ 76200 h 416719"/>
                <a:gd name="connsiteX14" fmla="*/ 2755106 w 2938462"/>
                <a:gd name="connsiteY14" fmla="*/ 0 h 416719"/>
                <a:gd name="connsiteX15" fmla="*/ 2938462 w 2938462"/>
                <a:gd name="connsiteY15" fmla="*/ 133350 h 416719"/>
                <a:gd name="connsiteX16" fmla="*/ 2883693 w 2938462"/>
                <a:gd name="connsiteY16" fmla="*/ 211931 h 416719"/>
                <a:gd name="connsiteX17" fmla="*/ 2855118 w 2938462"/>
                <a:gd name="connsiteY17" fmla="*/ 247650 h 416719"/>
                <a:gd name="connsiteX18" fmla="*/ 2828925 w 2938462"/>
                <a:gd name="connsiteY18" fmla="*/ 276225 h 416719"/>
                <a:gd name="connsiteX19" fmla="*/ 2790825 w 2938462"/>
                <a:gd name="connsiteY19" fmla="*/ 314325 h 416719"/>
                <a:gd name="connsiteX20" fmla="*/ 2750343 w 2938462"/>
                <a:gd name="connsiteY20" fmla="*/ 350044 h 416719"/>
                <a:gd name="connsiteX21" fmla="*/ 2707481 w 2938462"/>
                <a:gd name="connsiteY21" fmla="*/ 381000 h 416719"/>
                <a:gd name="connsiteX22" fmla="*/ 2678906 w 2938462"/>
                <a:gd name="connsiteY22" fmla="*/ 397669 h 416719"/>
                <a:gd name="connsiteX23" fmla="*/ 2636043 w 2938462"/>
                <a:gd name="connsiteY23" fmla="*/ 411956 h 416719"/>
                <a:gd name="connsiteX24" fmla="*/ 2597943 w 2938462"/>
                <a:gd name="connsiteY24" fmla="*/ 416719 h 416719"/>
                <a:gd name="connsiteX25" fmla="*/ 2457450 w 2938462"/>
                <a:gd name="connsiteY25" fmla="*/ 416719 h 416719"/>
                <a:gd name="connsiteX26" fmla="*/ 2205037 w 2938462"/>
                <a:gd name="connsiteY26" fmla="*/ 409575 h 416719"/>
                <a:gd name="connsiteX27" fmla="*/ 1969293 w 2938462"/>
                <a:gd name="connsiteY27" fmla="*/ 402431 h 416719"/>
                <a:gd name="connsiteX28" fmla="*/ 1612106 w 2938462"/>
                <a:gd name="connsiteY28" fmla="*/ 385763 h 416719"/>
                <a:gd name="connsiteX29" fmla="*/ 1323975 w 2938462"/>
                <a:gd name="connsiteY29" fmla="*/ 366713 h 416719"/>
                <a:gd name="connsiteX30" fmla="*/ 1088231 w 2938462"/>
                <a:gd name="connsiteY30" fmla="*/ 350044 h 416719"/>
                <a:gd name="connsiteX31" fmla="*/ 764381 w 2938462"/>
                <a:gd name="connsiteY31" fmla="*/ 328613 h 416719"/>
                <a:gd name="connsiteX32" fmla="*/ 552450 w 2938462"/>
                <a:gd name="connsiteY32" fmla="*/ 314325 h 416719"/>
                <a:gd name="connsiteX33" fmla="*/ 383381 w 2938462"/>
                <a:gd name="connsiteY33" fmla="*/ 297656 h 416719"/>
                <a:gd name="connsiteX34" fmla="*/ 221456 w 2938462"/>
                <a:gd name="connsiteY34" fmla="*/ 276225 h 416719"/>
                <a:gd name="connsiteX35" fmla="*/ 133350 w 2938462"/>
                <a:gd name="connsiteY35" fmla="*/ 261938 h 416719"/>
                <a:gd name="connsiteX36" fmla="*/ 66675 w 2938462"/>
                <a:gd name="connsiteY36" fmla="*/ 245269 h 416719"/>
                <a:gd name="connsiteX37" fmla="*/ 40481 w 2938462"/>
                <a:gd name="connsiteY37" fmla="*/ 235744 h 416719"/>
                <a:gd name="connsiteX38" fmla="*/ 19050 w 2938462"/>
                <a:gd name="connsiteY38" fmla="*/ 223838 h 416719"/>
                <a:gd name="connsiteX39" fmla="*/ 7143 w 2938462"/>
                <a:gd name="connsiteY39" fmla="*/ 211931 h 416719"/>
                <a:gd name="connsiteX40" fmla="*/ 0 w 2938462"/>
                <a:gd name="connsiteY40" fmla="*/ 192881 h 416719"/>
                <a:gd name="connsiteX41" fmla="*/ 0 w 2938462"/>
                <a:gd name="connsiteY41" fmla="*/ 173831 h 416719"/>
                <a:gd name="connsiteX42" fmla="*/ 4762 w 2938462"/>
                <a:gd name="connsiteY42" fmla="*/ 152400 h 416719"/>
                <a:gd name="connsiteX43" fmla="*/ 26193 w 2938462"/>
                <a:gd name="connsiteY43" fmla="*/ 121444 h 416719"/>
                <a:gd name="connsiteX44" fmla="*/ 40481 w 2938462"/>
                <a:gd name="connsiteY44" fmla="*/ 107156 h 416719"/>
                <a:gd name="connsiteX45" fmla="*/ 64293 w 2938462"/>
                <a:gd name="connsiteY45" fmla="*/ 88106 h 416719"/>
                <a:gd name="connsiteX46" fmla="*/ 130968 w 2938462"/>
                <a:gd name="connsiteY46" fmla="*/ 61913 h 416719"/>
                <a:gd name="connsiteX47" fmla="*/ 204787 w 2938462"/>
                <a:gd name="connsiteY47" fmla="*/ 45244 h 416719"/>
                <a:gd name="connsiteX48" fmla="*/ 273843 w 2938462"/>
                <a:gd name="connsiteY48" fmla="*/ 33338 h 416719"/>
                <a:gd name="connsiteX49" fmla="*/ 359568 w 2938462"/>
                <a:gd name="connsiteY49" fmla="*/ 16669 h 416719"/>
                <a:gd name="connsiteX50" fmla="*/ 411956 w 2938462"/>
                <a:gd name="connsiteY50" fmla="*/ 11906 h 416719"/>
                <a:gd name="connsiteX51" fmla="*/ 461962 w 2938462"/>
                <a:gd name="connsiteY51" fmla="*/ 14288 h 416719"/>
                <a:gd name="connsiteX52" fmla="*/ 495300 w 2938462"/>
                <a:gd name="connsiteY52" fmla="*/ 14288 h 416719"/>
                <a:gd name="connsiteX53" fmla="*/ 554831 w 2938462"/>
                <a:gd name="connsiteY53" fmla="*/ 23813 h 416719"/>
                <a:gd name="connsiteX54" fmla="*/ 590550 w 2938462"/>
                <a:gd name="connsiteY54" fmla="*/ 35719 h 416719"/>
                <a:gd name="connsiteX55" fmla="*/ 611981 w 2938462"/>
                <a:gd name="connsiteY55" fmla="*/ 47625 h 416719"/>
                <a:gd name="connsiteX56" fmla="*/ 631031 w 2938462"/>
                <a:gd name="connsiteY56" fmla="*/ 59531 h 416719"/>
                <a:gd name="connsiteX57" fmla="*/ 721518 w 2938462"/>
                <a:gd name="connsiteY57" fmla="*/ 78581 h 416719"/>
                <a:gd name="connsiteX58" fmla="*/ 931068 w 2938462"/>
                <a:gd name="connsiteY58" fmla="*/ 114300 h 416719"/>
                <a:gd name="connsiteX59" fmla="*/ 1123950 w 2938462"/>
                <a:gd name="connsiteY59" fmla="*/ 135731 h 416719"/>
                <a:gd name="connsiteX60" fmla="*/ 1478756 w 2938462"/>
                <a:gd name="connsiteY60" fmla="*/ 169069 h 416719"/>
                <a:gd name="connsiteX61" fmla="*/ 1619250 w 2938462"/>
                <a:gd name="connsiteY61" fmla="*/ 176213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38462" h="416719">
                  <a:moveTo>
                    <a:pt x="1619250" y="176213"/>
                  </a:moveTo>
                  <a:lnTo>
                    <a:pt x="1874043" y="190500"/>
                  </a:lnTo>
                  <a:lnTo>
                    <a:pt x="2057400" y="195263"/>
                  </a:lnTo>
                  <a:lnTo>
                    <a:pt x="2169318" y="200025"/>
                  </a:lnTo>
                  <a:lnTo>
                    <a:pt x="2333625" y="200025"/>
                  </a:lnTo>
                  <a:lnTo>
                    <a:pt x="2400300" y="197644"/>
                  </a:lnTo>
                  <a:lnTo>
                    <a:pt x="2450306" y="195263"/>
                  </a:lnTo>
                  <a:lnTo>
                    <a:pt x="2490787" y="190500"/>
                  </a:lnTo>
                  <a:lnTo>
                    <a:pt x="2545556" y="178594"/>
                  </a:lnTo>
                  <a:lnTo>
                    <a:pt x="2581275" y="169069"/>
                  </a:lnTo>
                  <a:lnTo>
                    <a:pt x="2619375" y="152400"/>
                  </a:lnTo>
                  <a:lnTo>
                    <a:pt x="2650331" y="133350"/>
                  </a:lnTo>
                  <a:lnTo>
                    <a:pt x="2688431" y="104775"/>
                  </a:lnTo>
                  <a:lnTo>
                    <a:pt x="2712243" y="76200"/>
                  </a:lnTo>
                  <a:lnTo>
                    <a:pt x="2755106" y="0"/>
                  </a:lnTo>
                  <a:lnTo>
                    <a:pt x="2938462" y="133350"/>
                  </a:lnTo>
                  <a:lnTo>
                    <a:pt x="2883693" y="211931"/>
                  </a:lnTo>
                  <a:lnTo>
                    <a:pt x="2855118" y="247650"/>
                  </a:lnTo>
                  <a:lnTo>
                    <a:pt x="2828925" y="276225"/>
                  </a:lnTo>
                  <a:lnTo>
                    <a:pt x="2790825" y="314325"/>
                  </a:lnTo>
                  <a:lnTo>
                    <a:pt x="2750343" y="350044"/>
                  </a:lnTo>
                  <a:lnTo>
                    <a:pt x="2707481" y="381000"/>
                  </a:lnTo>
                  <a:lnTo>
                    <a:pt x="2678906" y="397669"/>
                  </a:lnTo>
                  <a:lnTo>
                    <a:pt x="2636043" y="411956"/>
                  </a:lnTo>
                  <a:lnTo>
                    <a:pt x="2597943" y="416719"/>
                  </a:lnTo>
                  <a:lnTo>
                    <a:pt x="2457450" y="416719"/>
                  </a:lnTo>
                  <a:lnTo>
                    <a:pt x="2205037" y="409575"/>
                  </a:lnTo>
                  <a:lnTo>
                    <a:pt x="1969293" y="402431"/>
                  </a:lnTo>
                  <a:lnTo>
                    <a:pt x="1612106" y="385763"/>
                  </a:lnTo>
                  <a:lnTo>
                    <a:pt x="1323975" y="366713"/>
                  </a:lnTo>
                  <a:lnTo>
                    <a:pt x="1088231" y="350044"/>
                  </a:lnTo>
                  <a:lnTo>
                    <a:pt x="764381" y="328613"/>
                  </a:lnTo>
                  <a:lnTo>
                    <a:pt x="552450" y="314325"/>
                  </a:lnTo>
                  <a:lnTo>
                    <a:pt x="383381" y="297656"/>
                  </a:lnTo>
                  <a:lnTo>
                    <a:pt x="221456" y="276225"/>
                  </a:lnTo>
                  <a:lnTo>
                    <a:pt x="133350" y="261938"/>
                  </a:lnTo>
                  <a:lnTo>
                    <a:pt x="66675" y="245269"/>
                  </a:lnTo>
                  <a:lnTo>
                    <a:pt x="40481" y="235744"/>
                  </a:lnTo>
                  <a:lnTo>
                    <a:pt x="19050" y="223838"/>
                  </a:lnTo>
                  <a:lnTo>
                    <a:pt x="7143" y="211931"/>
                  </a:lnTo>
                  <a:lnTo>
                    <a:pt x="0" y="192881"/>
                  </a:lnTo>
                  <a:lnTo>
                    <a:pt x="0" y="173831"/>
                  </a:lnTo>
                  <a:lnTo>
                    <a:pt x="4762" y="152400"/>
                  </a:lnTo>
                  <a:lnTo>
                    <a:pt x="26193" y="121444"/>
                  </a:lnTo>
                  <a:lnTo>
                    <a:pt x="40481" y="107156"/>
                  </a:lnTo>
                  <a:lnTo>
                    <a:pt x="64293" y="88106"/>
                  </a:lnTo>
                  <a:lnTo>
                    <a:pt x="130968" y="61913"/>
                  </a:lnTo>
                  <a:lnTo>
                    <a:pt x="204787" y="45244"/>
                  </a:lnTo>
                  <a:lnTo>
                    <a:pt x="273843" y="33338"/>
                  </a:lnTo>
                  <a:lnTo>
                    <a:pt x="359568" y="16669"/>
                  </a:lnTo>
                  <a:lnTo>
                    <a:pt x="411956" y="11906"/>
                  </a:lnTo>
                  <a:lnTo>
                    <a:pt x="461962" y="14288"/>
                  </a:lnTo>
                  <a:lnTo>
                    <a:pt x="495300" y="14288"/>
                  </a:lnTo>
                  <a:lnTo>
                    <a:pt x="554831" y="23813"/>
                  </a:lnTo>
                  <a:lnTo>
                    <a:pt x="590550" y="35719"/>
                  </a:lnTo>
                  <a:lnTo>
                    <a:pt x="611981" y="47625"/>
                  </a:lnTo>
                  <a:lnTo>
                    <a:pt x="631031" y="59531"/>
                  </a:lnTo>
                  <a:lnTo>
                    <a:pt x="721518" y="78581"/>
                  </a:lnTo>
                  <a:lnTo>
                    <a:pt x="931068" y="114300"/>
                  </a:lnTo>
                  <a:lnTo>
                    <a:pt x="1123950" y="135731"/>
                  </a:lnTo>
                  <a:lnTo>
                    <a:pt x="1478756" y="169069"/>
                  </a:lnTo>
                  <a:lnTo>
                    <a:pt x="1619250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8">
              <a:extLst>
                <a:ext uri="{FF2B5EF4-FFF2-40B4-BE49-F238E27FC236}">
                  <a16:creationId xmlns:a16="http://schemas.microsoft.com/office/drawing/2014/main" id="{6E4AC6AF-0BD4-4F08-A37C-40E522D34FA5}"/>
                </a:ext>
              </a:extLst>
            </p:cNvPr>
            <p:cNvSpPr/>
            <p:nvPr/>
          </p:nvSpPr>
          <p:spPr>
            <a:xfrm>
              <a:off x="5414964" y="1674814"/>
              <a:ext cx="2185987" cy="930275"/>
            </a:xfrm>
            <a:custGeom>
              <a:avLst/>
              <a:gdLst>
                <a:gd name="connsiteX0" fmla="*/ 990600 w 2185987"/>
                <a:gd name="connsiteY0" fmla="*/ 590550 h 931069"/>
                <a:gd name="connsiteX1" fmla="*/ 842962 w 2185987"/>
                <a:gd name="connsiteY1" fmla="*/ 638175 h 931069"/>
                <a:gd name="connsiteX2" fmla="*/ 702468 w 2185987"/>
                <a:gd name="connsiteY2" fmla="*/ 681037 h 931069"/>
                <a:gd name="connsiteX3" fmla="*/ 545306 w 2185987"/>
                <a:gd name="connsiteY3" fmla="*/ 726281 h 931069"/>
                <a:gd name="connsiteX4" fmla="*/ 364331 w 2185987"/>
                <a:gd name="connsiteY4" fmla="*/ 776287 h 931069"/>
                <a:gd name="connsiteX5" fmla="*/ 202406 w 2185987"/>
                <a:gd name="connsiteY5" fmla="*/ 816769 h 931069"/>
                <a:gd name="connsiteX6" fmla="*/ 95250 w 2185987"/>
                <a:gd name="connsiteY6" fmla="*/ 840581 h 931069"/>
                <a:gd name="connsiteX7" fmla="*/ 16668 w 2185987"/>
                <a:gd name="connsiteY7" fmla="*/ 859631 h 931069"/>
                <a:gd name="connsiteX8" fmla="*/ 4762 w 2185987"/>
                <a:gd name="connsiteY8" fmla="*/ 864394 h 931069"/>
                <a:gd name="connsiteX9" fmla="*/ 0 w 2185987"/>
                <a:gd name="connsiteY9" fmla="*/ 873919 h 931069"/>
                <a:gd name="connsiteX10" fmla="*/ 0 w 2185987"/>
                <a:gd name="connsiteY10" fmla="*/ 892969 h 931069"/>
                <a:gd name="connsiteX11" fmla="*/ 4762 w 2185987"/>
                <a:gd name="connsiteY11" fmla="*/ 909637 h 931069"/>
                <a:gd name="connsiteX12" fmla="*/ 9525 w 2185987"/>
                <a:gd name="connsiteY12" fmla="*/ 916781 h 931069"/>
                <a:gd name="connsiteX13" fmla="*/ 19050 w 2185987"/>
                <a:gd name="connsiteY13" fmla="*/ 923925 h 931069"/>
                <a:gd name="connsiteX14" fmla="*/ 33337 w 2185987"/>
                <a:gd name="connsiteY14" fmla="*/ 928687 h 931069"/>
                <a:gd name="connsiteX15" fmla="*/ 73818 w 2185987"/>
                <a:gd name="connsiteY15" fmla="*/ 931069 h 931069"/>
                <a:gd name="connsiteX16" fmla="*/ 228600 w 2185987"/>
                <a:gd name="connsiteY16" fmla="*/ 912019 h 931069"/>
                <a:gd name="connsiteX17" fmla="*/ 435768 w 2185987"/>
                <a:gd name="connsiteY17" fmla="*/ 883444 h 931069"/>
                <a:gd name="connsiteX18" fmla="*/ 566737 w 2185987"/>
                <a:gd name="connsiteY18" fmla="*/ 866775 h 931069"/>
                <a:gd name="connsiteX19" fmla="*/ 721518 w 2185987"/>
                <a:gd name="connsiteY19" fmla="*/ 840581 h 931069"/>
                <a:gd name="connsiteX20" fmla="*/ 840581 w 2185987"/>
                <a:gd name="connsiteY20" fmla="*/ 816769 h 931069"/>
                <a:gd name="connsiteX21" fmla="*/ 921543 w 2185987"/>
                <a:gd name="connsiteY21" fmla="*/ 797719 h 931069"/>
                <a:gd name="connsiteX22" fmla="*/ 1009650 w 2185987"/>
                <a:gd name="connsiteY22" fmla="*/ 773906 h 931069"/>
                <a:gd name="connsiteX23" fmla="*/ 1188243 w 2185987"/>
                <a:gd name="connsiteY23" fmla="*/ 721519 h 931069"/>
                <a:gd name="connsiteX24" fmla="*/ 1352550 w 2185987"/>
                <a:gd name="connsiteY24" fmla="*/ 671512 h 931069"/>
                <a:gd name="connsiteX25" fmla="*/ 1524000 w 2185987"/>
                <a:gd name="connsiteY25" fmla="*/ 619125 h 931069"/>
                <a:gd name="connsiteX26" fmla="*/ 1664493 w 2185987"/>
                <a:gd name="connsiteY26" fmla="*/ 576262 h 931069"/>
                <a:gd name="connsiteX27" fmla="*/ 1793081 w 2185987"/>
                <a:gd name="connsiteY27" fmla="*/ 538162 h 931069"/>
                <a:gd name="connsiteX28" fmla="*/ 1871662 w 2185987"/>
                <a:gd name="connsiteY28" fmla="*/ 514350 h 931069"/>
                <a:gd name="connsiteX29" fmla="*/ 1912143 w 2185987"/>
                <a:gd name="connsiteY29" fmla="*/ 502444 h 931069"/>
                <a:gd name="connsiteX30" fmla="*/ 2002631 w 2185987"/>
                <a:gd name="connsiteY30" fmla="*/ 485775 h 931069"/>
                <a:gd name="connsiteX31" fmla="*/ 2081212 w 2185987"/>
                <a:gd name="connsiteY31" fmla="*/ 469106 h 931069"/>
                <a:gd name="connsiteX32" fmla="*/ 2126456 w 2185987"/>
                <a:gd name="connsiteY32" fmla="*/ 457200 h 931069"/>
                <a:gd name="connsiteX33" fmla="*/ 2150268 w 2185987"/>
                <a:gd name="connsiteY33" fmla="*/ 445294 h 931069"/>
                <a:gd name="connsiteX34" fmla="*/ 2174081 w 2185987"/>
                <a:gd name="connsiteY34" fmla="*/ 426244 h 931069"/>
                <a:gd name="connsiteX35" fmla="*/ 2185987 w 2185987"/>
                <a:gd name="connsiteY35" fmla="*/ 409575 h 931069"/>
                <a:gd name="connsiteX36" fmla="*/ 2185987 w 2185987"/>
                <a:gd name="connsiteY36" fmla="*/ 390525 h 931069"/>
                <a:gd name="connsiteX37" fmla="*/ 2171700 w 2185987"/>
                <a:gd name="connsiteY37" fmla="*/ 371475 h 931069"/>
                <a:gd name="connsiteX38" fmla="*/ 2147887 w 2185987"/>
                <a:gd name="connsiteY38" fmla="*/ 345281 h 931069"/>
                <a:gd name="connsiteX39" fmla="*/ 2107406 w 2185987"/>
                <a:gd name="connsiteY39" fmla="*/ 302419 h 931069"/>
                <a:gd name="connsiteX40" fmla="*/ 2076450 w 2185987"/>
                <a:gd name="connsiteY40" fmla="*/ 273844 h 931069"/>
                <a:gd name="connsiteX41" fmla="*/ 2045493 w 2185987"/>
                <a:gd name="connsiteY41" fmla="*/ 250031 h 931069"/>
                <a:gd name="connsiteX42" fmla="*/ 2016918 w 2185987"/>
                <a:gd name="connsiteY42" fmla="*/ 226219 h 931069"/>
                <a:gd name="connsiteX43" fmla="*/ 1981200 w 2185987"/>
                <a:gd name="connsiteY43" fmla="*/ 202406 h 931069"/>
                <a:gd name="connsiteX44" fmla="*/ 1938337 w 2185987"/>
                <a:gd name="connsiteY44" fmla="*/ 176212 h 931069"/>
                <a:gd name="connsiteX45" fmla="*/ 1881187 w 2185987"/>
                <a:gd name="connsiteY45" fmla="*/ 145256 h 931069"/>
                <a:gd name="connsiteX46" fmla="*/ 1828800 w 2185987"/>
                <a:gd name="connsiteY46" fmla="*/ 119062 h 931069"/>
                <a:gd name="connsiteX47" fmla="*/ 1771650 w 2185987"/>
                <a:gd name="connsiteY47" fmla="*/ 92869 h 931069"/>
                <a:gd name="connsiteX48" fmla="*/ 1697831 w 2185987"/>
                <a:gd name="connsiteY48" fmla="*/ 59531 h 931069"/>
                <a:gd name="connsiteX49" fmla="*/ 1645443 w 2185987"/>
                <a:gd name="connsiteY49" fmla="*/ 40481 h 931069"/>
                <a:gd name="connsiteX50" fmla="*/ 1581150 w 2185987"/>
                <a:gd name="connsiteY50" fmla="*/ 19050 h 931069"/>
                <a:gd name="connsiteX51" fmla="*/ 1543050 w 2185987"/>
                <a:gd name="connsiteY51" fmla="*/ 4762 h 931069"/>
                <a:gd name="connsiteX52" fmla="*/ 1528762 w 2185987"/>
                <a:gd name="connsiteY52" fmla="*/ 0 h 931069"/>
                <a:gd name="connsiteX53" fmla="*/ 1519237 w 2185987"/>
                <a:gd name="connsiteY53" fmla="*/ 0 h 931069"/>
                <a:gd name="connsiteX54" fmla="*/ 1509712 w 2185987"/>
                <a:gd name="connsiteY54" fmla="*/ 4762 h 931069"/>
                <a:gd name="connsiteX55" fmla="*/ 1507331 w 2185987"/>
                <a:gd name="connsiteY55" fmla="*/ 19050 h 931069"/>
                <a:gd name="connsiteX56" fmla="*/ 1512093 w 2185987"/>
                <a:gd name="connsiteY56" fmla="*/ 33337 h 931069"/>
                <a:gd name="connsiteX57" fmla="*/ 1521618 w 2185987"/>
                <a:gd name="connsiteY57" fmla="*/ 57150 h 931069"/>
                <a:gd name="connsiteX58" fmla="*/ 1540668 w 2185987"/>
                <a:gd name="connsiteY58" fmla="*/ 69056 h 931069"/>
                <a:gd name="connsiteX59" fmla="*/ 1574006 w 2185987"/>
                <a:gd name="connsiteY59" fmla="*/ 88106 h 931069"/>
                <a:gd name="connsiteX60" fmla="*/ 1619250 w 2185987"/>
                <a:gd name="connsiteY60" fmla="*/ 121444 h 931069"/>
                <a:gd name="connsiteX61" fmla="*/ 1645443 w 2185987"/>
                <a:gd name="connsiteY61" fmla="*/ 142875 h 931069"/>
                <a:gd name="connsiteX62" fmla="*/ 1664493 w 2185987"/>
                <a:gd name="connsiteY62" fmla="*/ 161925 h 931069"/>
                <a:gd name="connsiteX63" fmla="*/ 1671637 w 2185987"/>
                <a:gd name="connsiteY63" fmla="*/ 173831 h 931069"/>
                <a:gd name="connsiteX64" fmla="*/ 1674018 w 2185987"/>
                <a:gd name="connsiteY64" fmla="*/ 185737 h 931069"/>
                <a:gd name="connsiteX65" fmla="*/ 1674018 w 2185987"/>
                <a:gd name="connsiteY65" fmla="*/ 197644 h 931069"/>
                <a:gd name="connsiteX66" fmla="*/ 1654968 w 2185987"/>
                <a:gd name="connsiteY66" fmla="*/ 221456 h 931069"/>
                <a:gd name="connsiteX67" fmla="*/ 1607343 w 2185987"/>
                <a:gd name="connsiteY67" fmla="*/ 269081 h 931069"/>
                <a:gd name="connsiteX68" fmla="*/ 1535906 w 2185987"/>
                <a:gd name="connsiteY68" fmla="*/ 323850 h 931069"/>
                <a:gd name="connsiteX69" fmla="*/ 1431131 w 2185987"/>
                <a:gd name="connsiteY69" fmla="*/ 388144 h 931069"/>
                <a:gd name="connsiteX70" fmla="*/ 1338262 w 2185987"/>
                <a:gd name="connsiteY70" fmla="*/ 438150 h 931069"/>
                <a:gd name="connsiteX71" fmla="*/ 1219200 w 2185987"/>
                <a:gd name="connsiteY71" fmla="*/ 497681 h 931069"/>
                <a:gd name="connsiteX72" fmla="*/ 1097756 w 2185987"/>
                <a:gd name="connsiteY72" fmla="*/ 550069 h 931069"/>
                <a:gd name="connsiteX73" fmla="*/ 990600 w 2185987"/>
                <a:gd name="connsiteY73" fmla="*/ 59055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85987" h="931069">
                  <a:moveTo>
                    <a:pt x="990600" y="590550"/>
                  </a:moveTo>
                  <a:lnTo>
                    <a:pt x="842962" y="638175"/>
                  </a:lnTo>
                  <a:lnTo>
                    <a:pt x="702468" y="681037"/>
                  </a:lnTo>
                  <a:lnTo>
                    <a:pt x="545306" y="726281"/>
                  </a:lnTo>
                  <a:lnTo>
                    <a:pt x="364331" y="776287"/>
                  </a:lnTo>
                  <a:lnTo>
                    <a:pt x="202406" y="816769"/>
                  </a:lnTo>
                  <a:lnTo>
                    <a:pt x="95250" y="840581"/>
                  </a:lnTo>
                  <a:lnTo>
                    <a:pt x="16668" y="859631"/>
                  </a:lnTo>
                  <a:lnTo>
                    <a:pt x="4762" y="864394"/>
                  </a:lnTo>
                  <a:lnTo>
                    <a:pt x="0" y="873919"/>
                  </a:lnTo>
                  <a:lnTo>
                    <a:pt x="0" y="892969"/>
                  </a:lnTo>
                  <a:lnTo>
                    <a:pt x="4762" y="909637"/>
                  </a:lnTo>
                  <a:lnTo>
                    <a:pt x="9525" y="916781"/>
                  </a:lnTo>
                  <a:lnTo>
                    <a:pt x="19050" y="923925"/>
                  </a:lnTo>
                  <a:lnTo>
                    <a:pt x="33337" y="928687"/>
                  </a:lnTo>
                  <a:lnTo>
                    <a:pt x="73818" y="931069"/>
                  </a:lnTo>
                  <a:lnTo>
                    <a:pt x="228600" y="912019"/>
                  </a:lnTo>
                  <a:lnTo>
                    <a:pt x="435768" y="883444"/>
                  </a:lnTo>
                  <a:lnTo>
                    <a:pt x="566737" y="866775"/>
                  </a:lnTo>
                  <a:lnTo>
                    <a:pt x="721518" y="840581"/>
                  </a:lnTo>
                  <a:lnTo>
                    <a:pt x="840581" y="816769"/>
                  </a:lnTo>
                  <a:lnTo>
                    <a:pt x="921543" y="797719"/>
                  </a:lnTo>
                  <a:lnTo>
                    <a:pt x="1009650" y="773906"/>
                  </a:lnTo>
                  <a:lnTo>
                    <a:pt x="1188243" y="721519"/>
                  </a:lnTo>
                  <a:lnTo>
                    <a:pt x="1352550" y="671512"/>
                  </a:lnTo>
                  <a:lnTo>
                    <a:pt x="1524000" y="619125"/>
                  </a:lnTo>
                  <a:lnTo>
                    <a:pt x="1664493" y="576262"/>
                  </a:lnTo>
                  <a:lnTo>
                    <a:pt x="1793081" y="538162"/>
                  </a:lnTo>
                  <a:lnTo>
                    <a:pt x="1871662" y="514350"/>
                  </a:lnTo>
                  <a:lnTo>
                    <a:pt x="1912143" y="502444"/>
                  </a:lnTo>
                  <a:lnTo>
                    <a:pt x="2002631" y="485775"/>
                  </a:lnTo>
                  <a:lnTo>
                    <a:pt x="2081212" y="469106"/>
                  </a:lnTo>
                  <a:lnTo>
                    <a:pt x="2126456" y="457200"/>
                  </a:lnTo>
                  <a:lnTo>
                    <a:pt x="2150268" y="445294"/>
                  </a:lnTo>
                  <a:lnTo>
                    <a:pt x="2174081" y="426244"/>
                  </a:lnTo>
                  <a:lnTo>
                    <a:pt x="2185987" y="409575"/>
                  </a:lnTo>
                  <a:lnTo>
                    <a:pt x="2185987" y="390525"/>
                  </a:lnTo>
                  <a:lnTo>
                    <a:pt x="2171700" y="371475"/>
                  </a:lnTo>
                  <a:lnTo>
                    <a:pt x="2147887" y="345281"/>
                  </a:lnTo>
                  <a:lnTo>
                    <a:pt x="2107406" y="302419"/>
                  </a:lnTo>
                  <a:lnTo>
                    <a:pt x="2076450" y="273844"/>
                  </a:lnTo>
                  <a:lnTo>
                    <a:pt x="2045493" y="250031"/>
                  </a:lnTo>
                  <a:lnTo>
                    <a:pt x="2016918" y="226219"/>
                  </a:lnTo>
                  <a:lnTo>
                    <a:pt x="1981200" y="202406"/>
                  </a:lnTo>
                  <a:lnTo>
                    <a:pt x="1938337" y="176212"/>
                  </a:lnTo>
                  <a:lnTo>
                    <a:pt x="1881187" y="145256"/>
                  </a:lnTo>
                  <a:lnTo>
                    <a:pt x="1828800" y="119062"/>
                  </a:lnTo>
                  <a:lnTo>
                    <a:pt x="1771650" y="92869"/>
                  </a:lnTo>
                  <a:lnTo>
                    <a:pt x="1697831" y="59531"/>
                  </a:lnTo>
                  <a:lnTo>
                    <a:pt x="1645443" y="40481"/>
                  </a:lnTo>
                  <a:lnTo>
                    <a:pt x="1581150" y="19050"/>
                  </a:lnTo>
                  <a:lnTo>
                    <a:pt x="1543050" y="4762"/>
                  </a:lnTo>
                  <a:lnTo>
                    <a:pt x="1528762" y="0"/>
                  </a:lnTo>
                  <a:lnTo>
                    <a:pt x="1519237" y="0"/>
                  </a:lnTo>
                  <a:lnTo>
                    <a:pt x="1509712" y="4762"/>
                  </a:lnTo>
                  <a:lnTo>
                    <a:pt x="1507331" y="19050"/>
                  </a:lnTo>
                  <a:lnTo>
                    <a:pt x="1512093" y="33337"/>
                  </a:lnTo>
                  <a:lnTo>
                    <a:pt x="1521618" y="57150"/>
                  </a:lnTo>
                  <a:lnTo>
                    <a:pt x="1540668" y="69056"/>
                  </a:lnTo>
                  <a:lnTo>
                    <a:pt x="1574006" y="88106"/>
                  </a:lnTo>
                  <a:lnTo>
                    <a:pt x="1619250" y="121444"/>
                  </a:lnTo>
                  <a:lnTo>
                    <a:pt x="1645443" y="142875"/>
                  </a:lnTo>
                  <a:lnTo>
                    <a:pt x="1664493" y="161925"/>
                  </a:lnTo>
                  <a:lnTo>
                    <a:pt x="1671637" y="173831"/>
                  </a:lnTo>
                  <a:lnTo>
                    <a:pt x="1674018" y="185737"/>
                  </a:lnTo>
                  <a:lnTo>
                    <a:pt x="1674018" y="197644"/>
                  </a:lnTo>
                  <a:lnTo>
                    <a:pt x="1654968" y="221456"/>
                  </a:lnTo>
                  <a:lnTo>
                    <a:pt x="1607343" y="269081"/>
                  </a:lnTo>
                  <a:lnTo>
                    <a:pt x="1535906" y="323850"/>
                  </a:lnTo>
                  <a:lnTo>
                    <a:pt x="1431131" y="388144"/>
                  </a:lnTo>
                  <a:lnTo>
                    <a:pt x="1338262" y="438150"/>
                  </a:lnTo>
                  <a:lnTo>
                    <a:pt x="1219200" y="497681"/>
                  </a:lnTo>
                  <a:lnTo>
                    <a:pt x="1097756" y="550069"/>
                  </a:lnTo>
                  <a:lnTo>
                    <a:pt x="990600" y="590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9">
              <a:extLst>
                <a:ext uri="{FF2B5EF4-FFF2-40B4-BE49-F238E27FC236}">
                  <a16:creationId xmlns:a16="http://schemas.microsoft.com/office/drawing/2014/main" id="{BA0606F0-6F9B-4053-AD41-5F34E3933298}"/>
                </a:ext>
              </a:extLst>
            </p:cNvPr>
            <p:cNvSpPr/>
            <p:nvPr/>
          </p:nvSpPr>
          <p:spPr>
            <a:xfrm>
              <a:off x="5040313" y="3429000"/>
              <a:ext cx="3306762" cy="560388"/>
            </a:xfrm>
            <a:custGeom>
              <a:avLst/>
              <a:gdLst>
                <a:gd name="connsiteX0" fmla="*/ 1080407 w 3306535"/>
                <a:gd name="connsiteY0" fmla="*/ 234043 h 560614"/>
                <a:gd name="connsiteX1" fmla="*/ 1224643 w 3306535"/>
                <a:gd name="connsiteY1" fmla="*/ 212271 h 560614"/>
                <a:gd name="connsiteX2" fmla="*/ 1371600 w 3306535"/>
                <a:gd name="connsiteY2" fmla="*/ 187779 h 560614"/>
                <a:gd name="connsiteX3" fmla="*/ 1496785 w 3306535"/>
                <a:gd name="connsiteY3" fmla="*/ 166007 h 560614"/>
                <a:gd name="connsiteX4" fmla="*/ 1570264 w 3306535"/>
                <a:gd name="connsiteY4" fmla="*/ 152400 h 560614"/>
                <a:gd name="connsiteX5" fmla="*/ 1801585 w 3306535"/>
                <a:gd name="connsiteY5" fmla="*/ 133350 h 560614"/>
                <a:gd name="connsiteX6" fmla="*/ 2011135 w 3306535"/>
                <a:gd name="connsiteY6" fmla="*/ 122464 h 560614"/>
                <a:gd name="connsiteX7" fmla="*/ 2185307 w 3306535"/>
                <a:gd name="connsiteY7" fmla="*/ 111579 h 560614"/>
                <a:gd name="connsiteX8" fmla="*/ 2487385 w 3306535"/>
                <a:gd name="connsiteY8" fmla="*/ 95250 h 560614"/>
                <a:gd name="connsiteX9" fmla="*/ 2585357 w 3306535"/>
                <a:gd name="connsiteY9" fmla="*/ 89807 h 560614"/>
                <a:gd name="connsiteX10" fmla="*/ 2628900 w 3306535"/>
                <a:gd name="connsiteY10" fmla="*/ 87086 h 560614"/>
                <a:gd name="connsiteX11" fmla="*/ 2669721 w 3306535"/>
                <a:gd name="connsiteY11" fmla="*/ 78921 h 560614"/>
                <a:gd name="connsiteX12" fmla="*/ 2702378 w 3306535"/>
                <a:gd name="connsiteY12" fmla="*/ 68036 h 560614"/>
                <a:gd name="connsiteX13" fmla="*/ 2745921 w 3306535"/>
                <a:gd name="connsiteY13" fmla="*/ 46264 h 560614"/>
                <a:gd name="connsiteX14" fmla="*/ 2792185 w 3306535"/>
                <a:gd name="connsiteY14" fmla="*/ 13607 h 560614"/>
                <a:gd name="connsiteX15" fmla="*/ 2808514 w 3306535"/>
                <a:gd name="connsiteY15" fmla="*/ 0 h 560614"/>
                <a:gd name="connsiteX16" fmla="*/ 2841171 w 3306535"/>
                <a:gd name="connsiteY16" fmla="*/ 5443 h 560614"/>
                <a:gd name="connsiteX17" fmla="*/ 2925535 w 3306535"/>
                <a:gd name="connsiteY17" fmla="*/ 27214 h 560614"/>
                <a:gd name="connsiteX18" fmla="*/ 3072493 w 3306535"/>
                <a:gd name="connsiteY18" fmla="*/ 73479 h 560614"/>
                <a:gd name="connsiteX19" fmla="*/ 3140528 w 3306535"/>
                <a:gd name="connsiteY19" fmla="*/ 100693 h 560614"/>
                <a:gd name="connsiteX20" fmla="*/ 3216728 w 3306535"/>
                <a:gd name="connsiteY20" fmla="*/ 136071 h 560614"/>
                <a:gd name="connsiteX21" fmla="*/ 3262993 w 3306535"/>
                <a:gd name="connsiteY21" fmla="*/ 163286 h 560614"/>
                <a:gd name="connsiteX22" fmla="*/ 3276600 w 3306535"/>
                <a:gd name="connsiteY22" fmla="*/ 171450 h 560614"/>
                <a:gd name="connsiteX23" fmla="*/ 3292928 w 3306535"/>
                <a:gd name="connsiteY23" fmla="*/ 190500 h 560614"/>
                <a:gd name="connsiteX24" fmla="*/ 3303814 w 3306535"/>
                <a:gd name="connsiteY24" fmla="*/ 212271 h 560614"/>
                <a:gd name="connsiteX25" fmla="*/ 3306535 w 3306535"/>
                <a:gd name="connsiteY25" fmla="*/ 231321 h 560614"/>
                <a:gd name="connsiteX26" fmla="*/ 3298371 w 3306535"/>
                <a:gd name="connsiteY26" fmla="*/ 263979 h 560614"/>
                <a:gd name="connsiteX27" fmla="*/ 3284764 w 3306535"/>
                <a:gd name="connsiteY27" fmla="*/ 291193 h 560614"/>
                <a:gd name="connsiteX28" fmla="*/ 3262993 w 3306535"/>
                <a:gd name="connsiteY28" fmla="*/ 315686 h 560614"/>
                <a:gd name="connsiteX29" fmla="*/ 3241221 w 3306535"/>
                <a:gd name="connsiteY29" fmla="*/ 329293 h 560614"/>
                <a:gd name="connsiteX30" fmla="*/ 3205843 w 3306535"/>
                <a:gd name="connsiteY30" fmla="*/ 340179 h 560614"/>
                <a:gd name="connsiteX31" fmla="*/ 3162300 w 3306535"/>
                <a:gd name="connsiteY31" fmla="*/ 345621 h 560614"/>
                <a:gd name="connsiteX32" fmla="*/ 3083378 w 3306535"/>
                <a:gd name="connsiteY32" fmla="*/ 337457 h 560614"/>
                <a:gd name="connsiteX33" fmla="*/ 2958193 w 3306535"/>
                <a:gd name="connsiteY33" fmla="*/ 323850 h 560614"/>
                <a:gd name="connsiteX34" fmla="*/ 2860221 w 3306535"/>
                <a:gd name="connsiteY34" fmla="*/ 318407 h 560614"/>
                <a:gd name="connsiteX35" fmla="*/ 2718707 w 3306535"/>
                <a:gd name="connsiteY35" fmla="*/ 312964 h 560614"/>
                <a:gd name="connsiteX36" fmla="*/ 2522764 w 3306535"/>
                <a:gd name="connsiteY36" fmla="*/ 318407 h 560614"/>
                <a:gd name="connsiteX37" fmla="*/ 2367643 w 3306535"/>
                <a:gd name="connsiteY37" fmla="*/ 323850 h 560614"/>
                <a:gd name="connsiteX38" fmla="*/ 2149928 w 3306535"/>
                <a:gd name="connsiteY38" fmla="*/ 334736 h 560614"/>
                <a:gd name="connsiteX39" fmla="*/ 1913164 w 3306535"/>
                <a:gd name="connsiteY39" fmla="*/ 351064 h 560614"/>
                <a:gd name="connsiteX40" fmla="*/ 1736271 w 3306535"/>
                <a:gd name="connsiteY40" fmla="*/ 361950 h 560614"/>
                <a:gd name="connsiteX41" fmla="*/ 1513114 w 3306535"/>
                <a:gd name="connsiteY41" fmla="*/ 383721 h 560614"/>
                <a:gd name="connsiteX42" fmla="*/ 1287235 w 3306535"/>
                <a:gd name="connsiteY42" fmla="*/ 413657 h 560614"/>
                <a:gd name="connsiteX43" fmla="*/ 1061357 w 3306535"/>
                <a:gd name="connsiteY43" fmla="*/ 443593 h 560614"/>
                <a:gd name="connsiteX44" fmla="*/ 816428 w 3306535"/>
                <a:gd name="connsiteY44" fmla="*/ 476250 h 560614"/>
                <a:gd name="connsiteX45" fmla="*/ 699407 w 3306535"/>
                <a:gd name="connsiteY45" fmla="*/ 492579 h 560614"/>
                <a:gd name="connsiteX46" fmla="*/ 653143 w 3306535"/>
                <a:gd name="connsiteY46" fmla="*/ 503464 h 560614"/>
                <a:gd name="connsiteX47" fmla="*/ 503464 w 3306535"/>
                <a:gd name="connsiteY47" fmla="*/ 541564 h 560614"/>
                <a:gd name="connsiteX48" fmla="*/ 438150 w 3306535"/>
                <a:gd name="connsiteY48" fmla="*/ 557893 h 560614"/>
                <a:gd name="connsiteX49" fmla="*/ 410935 w 3306535"/>
                <a:gd name="connsiteY49" fmla="*/ 560614 h 560614"/>
                <a:gd name="connsiteX50" fmla="*/ 381000 w 3306535"/>
                <a:gd name="connsiteY50" fmla="*/ 555171 h 560614"/>
                <a:gd name="connsiteX51" fmla="*/ 332014 w 3306535"/>
                <a:gd name="connsiteY51" fmla="*/ 538843 h 560614"/>
                <a:gd name="connsiteX52" fmla="*/ 274864 w 3306535"/>
                <a:gd name="connsiteY52" fmla="*/ 514350 h 560614"/>
                <a:gd name="connsiteX53" fmla="*/ 204107 w 3306535"/>
                <a:gd name="connsiteY53" fmla="*/ 473529 h 560614"/>
                <a:gd name="connsiteX54" fmla="*/ 157843 w 3306535"/>
                <a:gd name="connsiteY54" fmla="*/ 446314 h 560614"/>
                <a:gd name="connsiteX55" fmla="*/ 127907 w 3306535"/>
                <a:gd name="connsiteY55" fmla="*/ 421821 h 560614"/>
                <a:gd name="connsiteX56" fmla="*/ 108857 w 3306535"/>
                <a:gd name="connsiteY56" fmla="*/ 405493 h 560614"/>
                <a:gd name="connsiteX57" fmla="*/ 81643 w 3306535"/>
                <a:gd name="connsiteY57" fmla="*/ 378279 h 560614"/>
                <a:gd name="connsiteX58" fmla="*/ 57150 w 3306535"/>
                <a:gd name="connsiteY58" fmla="*/ 348343 h 560614"/>
                <a:gd name="connsiteX59" fmla="*/ 32657 w 3306535"/>
                <a:gd name="connsiteY59" fmla="*/ 310243 h 560614"/>
                <a:gd name="connsiteX60" fmla="*/ 10885 w 3306535"/>
                <a:gd name="connsiteY60" fmla="*/ 261257 h 560614"/>
                <a:gd name="connsiteX61" fmla="*/ 0 w 3306535"/>
                <a:gd name="connsiteY61" fmla="*/ 220436 h 560614"/>
                <a:gd name="connsiteX62" fmla="*/ 0 w 3306535"/>
                <a:gd name="connsiteY62" fmla="*/ 182336 h 560614"/>
                <a:gd name="connsiteX63" fmla="*/ 5443 w 3306535"/>
                <a:gd name="connsiteY63" fmla="*/ 163286 h 560614"/>
                <a:gd name="connsiteX64" fmla="*/ 13607 w 3306535"/>
                <a:gd name="connsiteY64" fmla="*/ 155121 h 560614"/>
                <a:gd name="connsiteX65" fmla="*/ 21771 w 3306535"/>
                <a:gd name="connsiteY65" fmla="*/ 155121 h 560614"/>
                <a:gd name="connsiteX66" fmla="*/ 35378 w 3306535"/>
                <a:gd name="connsiteY66" fmla="*/ 157843 h 560614"/>
                <a:gd name="connsiteX67" fmla="*/ 48985 w 3306535"/>
                <a:gd name="connsiteY67" fmla="*/ 166007 h 560614"/>
                <a:gd name="connsiteX68" fmla="*/ 62593 w 3306535"/>
                <a:gd name="connsiteY68" fmla="*/ 176893 h 560614"/>
                <a:gd name="connsiteX69" fmla="*/ 84364 w 3306535"/>
                <a:gd name="connsiteY69" fmla="*/ 201386 h 560614"/>
                <a:gd name="connsiteX70" fmla="*/ 103414 w 3306535"/>
                <a:gd name="connsiteY70" fmla="*/ 223157 h 560614"/>
                <a:gd name="connsiteX71" fmla="*/ 125185 w 3306535"/>
                <a:gd name="connsiteY71" fmla="*/ 242207 h 560614"/>
                <a:gd name="connsiteX72" fmla="*/ 160564 w 3306535"/>
                <a:gd name="connsiteY72" fmla="*/ 261257 h 560614"/>
                <a:gd name="connsiteX73" fmla="*/ 206828 w 3306535"/>
                <a:gd name="connsiteY73" fmla="*/ 277586 h 560614"/>
                <a:gd name="connsiteX74" fmla="*/ 261257 w 3306535"/>
                <a:gd name="connsiteY74" fmla="*/ 288471 h 560614"/>
                <a:gd name="connsiteX75" fmla="*/ 348343 w 3306535"/>
                <a:gd name="connsiteY75" fmla="*/ 293914 h 560614"/>
                <a:gd name="connsiteX76" fmla="*/ 500743 w 3306535"/>
                <a:gd name="connsiteY76" fmla="*/ 296636 h 560614"/>
                <a:gd name="connsiteX77" fmla="*/ 715735 w 3306535"/>
                <a:gd name="connsiteY77" fmla="*/ 280307 h 560614"/>
                <a:gd name="connsiteX78" fmla="*/ 928007 w 3306535"/>
                <a:gd name="connsiteY78" fmla="*/ 255814 h 560614"/>
                <a:gd name="connsiteX79" fmla="*/ 1080407 w 3306535"/>
                <a:gd name="connsiteY79" fmla="*/ 234043 h 560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306535" h="560614">
                  <a:moveTo>
                    <a:pt x="1080407" y="234043"/>
                  </a:moveTo>
                  <a:lnTo>
                    <a:pt x="1224643" y="212271"/>
                  </a:lnTo>
                  <a:lnTo>
                    <a:pt x="1371600" y="187779"/>
                  </a:lnTo>
                  <a:lnTo>
                    <a:pt x="1496785" y="166007"/>
                  </a:lnTo>
                  <a:lnTo>
                    <a:pt x="1570264" y="152400"/>
                  </a:lnTo>
                  <a:lnTo>
                    <a:pt x="1801585" y="133350"/>
                  </a:lnTo>
                  <a:lnTo>
                    <a:pt x="2011135" y="122464"/>
                  </a:lnTo>
                  <a:lnTo>
                    <a:pt x="2185307" y="111579"/>
                  </a:lnTo>
                  <a:lnTo>
                    <a:pt x="2487385" y="95250"/>
                  </a:lnTo>
                  <a:lnTo>
                    <a:pt x="2585357" y="89807"/>
                  </a:lnTo>
                  <a:lnTo>
                    <a:pt x="2628900" y="87086"/>
                  </a:lnTo>
                  <a:lnTo>
                    <a:pt x="2669721" y="78921"/>
                  </a:lnTo>
                  <a:lnTo>
                    <a:pt x="2702378" y="68036"/>
                  </a:lnTo>
                  <a:lnTo>
                    <a:pt x="2745921" y="46264"/>
                  </a:lnTo>
                  <a:lnTo>
                    <a:pt x="2792185" y="13607"/>
                  </a:lnTo>
                  <a:lnTo>
                    <a:pt x="2808514" y="0"/>
                  </a:lnTo>
                  <a:lnTo>
                    <a:pt x="2841171" y="5443"/>
                  </a:lnTo>
                  <a:lnTo>
                    <a:pt x="2925535" y="27214"/>
                  </a:lnTo>
                  <a:lnTo>
                    <a:pt x="3072493" y="73479"/>
                  </a:lnTo>
                  <a:lnTo>
                    <a:pt x="3140528" y="100693"/>
                  </a:lnTo>
                  <a:lnTo>
                    <a:pt x="3216728" y="136071"/>
                  </a:lnTo>
                  <a:lnTo>
                    <a:pt x="3262993" y="163286"/>
                  </a:lnTo>
                  <a:lnTo>
                    <a:pt x="3276600" y="171450"/>
                  </a:lnTo>
                  <a:lnTo>
                    <a:pt x="3292928" y="190500"/>
                  </a:lnTo>
                  <a:lnTo>
                    <a:pt x="3303814" y="212271"/>
                  </a:lnTo>
                  <a:lnTo>
                    <a:pt x="3306535" y="231321"/>
                  </a:lnTo>
                  <a:lnTo>
                    <a:pt x="3298371" y="263979"/>
                  </a:lnTo>
                  <a:lnTo>
                    <a:pt x="3284764" y="291193"/>
                  </a:lnTo>
                  <a:lnTo>
                    <a:pt x="3262993" y="315686"/>
                  </a:lnTo>
                  <a:lnTo>
                    <a:pt x="3241221" y="329293"/>
                  </a:lnTo>
                  <a:lnTo>
                    <a:pt x="3205843" y="340179"/>
                  </a:lnTo>
                  <a:lnTo>
                    <a:pt x="3162300" y="345621"/>
                  </a:lnTo>
                  <a:lnTo>
                    <a:pt x="3083378" y="337457"/>
                  </a:lnTo>
                  <a:lnTo>
                    <a:pt x="2958193" y="323850"/>
                  </a:lnTo>
                  <a:lnTo>
                    <a:pt x="2860221" y="318407"/>
                  </a:lnTo>
                  <a:lnTo>
                    <a:pt x="2718707" y="312964"/>
                  </a:lnTo>
                  <a:lnTo>
                    <a:pt x="2522764" y="318407"/>
                  </a:lnTo>
                  <a:lnTo>
                    <a:pt x="2367643" y="323850"/>
                  </a:lnTo>
                  <a:lnTo>
                    <a:pt x="2149928" y="334736"/>
                  </a:lnTo>
                  <a:lnTo>
                    <a:pt x="1913164" y="351064"/>
                  </a:lnTo>
                  <a:lnTo>
                    <a:pt x="1736271" y="361950"/>
                  </a:lnTo>
                  <a:lnTo>
                    <a:pt x="1513114" y="383721"/>
                  </a:lnTo>
                  <a:lnTo>
                    <a:pt x="1287235" y="413657"/>
                  </a:lnTo>
                  <a:lnTo>
                    <a:pt x="1061357" y="443593"/>
                  </a:lnTo>
                  <a:lnTo>
                    <a:pt x="816428" y="476250"/>
                  </a:lnTo>
                  <a:lnTo>
                    <a:pt x="699407" y="492579"/>
                  </a:lnTo>
                  <a:lnTo>
                    <a:pt x="653143" y="503464"/>
                  </a:lnTo>
                  <a:lnTo>
                    <a:pt x="503464" y="541564"/>
                  </a:lnTo>
                  <a:lnTo>
                    <a:pt x="438150" y="557893"/>
                  </a:lnTo>
                  <a:lnTo>
                    <a:pt x="410935" y="560614"/>
                  </a:lnTo>
                  <a:lnTo>
                    <a:pt x="381000" y="555171"/>
                  </a:lnTo>
                  <a:lnTo>
                    <a:pt x="332014" y="538843"/>
                  </a:lnTo>
                  <a:lnTo>
                    <a:pt x="274864" y="514350"/>
                  </a:lnTo>
                  <a:lnTo>
                    <a:pt x="204107" y="473529"/>
                  </a:lnTo>
                  <a:lnTo>
                    <a:pt x="157843" y="446314"/>
                  </a:lnTo>
                  <a:lnTo>
                    <a:pt x="127907" y="421821"/>
                  </a:lnTo>
                  <a:lnTo>
                    <a:pt x="108857" y="405493"/>
                  </a:lnTo>
                  <a:lnTo>
                    <a:pt x="81643" y="378279"/>
                  </a:lnTo>
                  <a:lnTo>
                    <a:pt x="57150" y="348343"/>
                  </a:lnTo>
                  <a:lnTo>
                    <a:pt x="32657" y="310243"/>
                  </a:lnTo>
                  <a:lnTo>
                    <a:pt x="10885" y="261257"/>
                  </a:lnTo>
                  <a:lnTo>
                    <a:pt x="0" y="220436"/>
                  </a:lnTo>
                  <a:lnTo>
                    <a:pt x="0" y="182336"/>
                  </a:lnTo>
                  <a:lnTo>
                    <a:pt x="5443" y="163286"/>
                  </a:lnTo>
                  <a:lnTo>
                    <a:pt x="13607" y="155121"/>
                  </a:lnTo>
                  <a:lnTo>
                    <a:pt x="21771" y="155121"/>
                  </a:lnTo>
                  <a:lnTo>
                    <a:pt x="35378" y="157843"/>
                  </a:lnTo>
                  <a:lnTo>
                    <a:pt x="48985" y="166007"/>
                  </a:lnTo>
                  <a:lnTo>
                    <a:pt x="62593" y="176893"/>
                  </a:lnTo>
                  <a:lnTo>
                    <a:pt x="84364" y="201386"/>
                  </a:lnTo>
                  <a:lnTo>
                    <a:pt x="103414" y="223157"/>
                  </a:lnTo>
                  <a:lnTo>
                    <a:pt x="125185" y="242207"/>
                  </a:lnTo>
                  <a:lnTo>
                    <a:pt x="160564" y="261257"/>
                  </a:lnTo>
                  <a:lnTo>
                    <a:pt x="206828" y="277586"/>
                  </a:lnTo>
                  <a:lnTo>
                    <a:pt x="261257" y="288471"/>
                  </a:lnTo>
                  <a:lnTo>
                    <a:pt x="348343" y="293914"/>
                  </a:lnTo>
                  <a:lnTo>
                    <a:pt x="500743" y="296636"/>
                  </a:lnTo>
                  <a:lnTo>
                    <a:pt x="715735" y="280307"/>
                  </a:lnTo>
                  <a:lnTo>
                    <a:pt x="928007" y="255814"/>
                  </a:lnTo>
                  <a:lnTo>
                    <a:pt x="1080407" y="2340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3">
              <a:extLst>
                <a:ext uri="{FF2B5EF4-FFF2-40B4-BE49-F238E27FC236}">
                  <a16:creationId xmlns:a16="http://schemas.microsoft.com/office/drawing/2014/main" id="{C9B81B7F-918D-4342-BD37-3BF53BAB246F}"/>
                </a:ext>
              </a:extLst>
            </p:cNvPr>
            <p:cNvSpPr/>
            <p:nvPr/>
          </p:nvSpPr>
          <p:spPr>
            <a:xfrm rot="16200000">
              <a:off x="5202239" y="3492501"/>
              <a:ext cx="2943225" cy="574675"/>
            </a:xfrm>
            <a:custGeom>
              <a:avLst/>
              <a:gdLst>
                <a:gd name="connsiteX0" fmla="*/ 781624 w 2943616"/>
                <a:gd name="connsiteY0" fmla="*/ 182880 h 573692"/>
                <a:gd name="connsiteX1" fmla="*/ 606259 w 2943616"/>
                <a:gd name="connsiteY1" fmla="*/ 177870 h 573692"/>
                <a:gd name="connsiteX2" fmla="*/ 415864 w 2943616"/>
                <a:gd name="connsiteY2" fmla="*/ 175364 h 573692"/>
                <a:gd name="connsiteX3" fmla="*/ 215447 w 2943616"/>
                <a:gd name="connsiteY3" fmla="*/ 172859 h 573692"/>
                <a:gd name="connsiteX4" fmla="*/ 0 w 2943616"/>
                <a:gd name="connsiteY4" fmla="*/ 167849 h 573692"/>
                <a:gd name="connsiteX5" fmla="*/ 27557 w 2943616"/>
                <a:gd name="connsiteY5" fmla="*/ 395822 h 573692"/>
                <a:gd name="connsiteX6" fmla="*/ 220458 w 2943616"/>
                <a:gd name="connsiteY6" fmla="*/ 395822 h 573692"/>
                <a:gd name="connsiteX7" fmla="*/ 413358 w 2943616"/>
                <a:gd name="connsiteY7" fmla="*/ 403338 h 573692"/>
                <a:gd name="connsiteX8" fmla="*/ 643837 w 2943616"/>
                <a:gd name="connsiteY8" fmla="*/ 408348 h 573692"/>
                <a:gd name="connsiteX9" fmla="*/ 854275 w 2943616"/>
                <a:gd name="connsiteY9" fmla="*/ 410854 h 573692"/>
                <a:gd name="connsiteX10" fmla="*/ 1112311 w 2943616"/>
                <a:gd name="connsiteY10" fmla="*/ 415864 h 573692"/>
                <a:gd name="connsiteX11" fmla="*/ 1350305 w 2943616"/>
                <a:gd name="connsiteY11" fmla="*/ 415864 h 573692"/>
                <a:gd name="connsiteX12" fmla="*/ 1440493 w 2943616"/>
                <a:gd name="connsiteY12" fmla="*/ 413359 h 573692"/>
                <a:gd name="connsiteX13" fmla="*/ 1525670 w 2943616"/>
                <a:gd name="connsiteY13" fmla="*/ 415864 h 573692"/>
                <a:gd name="connsiteX14" fmla="*/ 1663456 w 2943616"/>
                <a:gd name="connsiteY14" fmla="*/ 438411 h 573692"/>
                <a:gd name="connsiteX15" fmla="*/ 1808758 w 2943616"/>
                <a:gd name="connsiteY15" fmla="*/ 448432 h 573692"/>
                <a:gd name="connsiteX16" fmla="*/ 1916482 w 2943616"/>
                <a:gd name="connsiteY16" fmla="*/ 458453 h 573692"/>
                <a:gd name="connsiteX17" fmla="*/ 1979112 w 2943616"/>
                <a:gd name="connsiteY17" fmla="*/ 460958 h 573692"/>
                <a:gd name="connsiteX18" fmla="*/ 2071804 w 2943616"/>
                <a:gd name="connsiteY18" fmla="*/ 463463 h 573692"/>
                <a:gd name="connsiteX19" fmla="*/ 2154476 w 2943616"/>
                <a:gd name="connsiteY19" fmla="*/ 468473 h 573692"/>
                <a:gd name="connsiteX20" fmla="*/ 2244664 w 2943616"/>
                <a:gd name="connsiteY20" fmla="*/ 478494 h 573692"/>
                <a:gd name="connsiteX21" fmla="*/ 2324830 w 2943616"/>
                <a:gd name="connsiteY21" fmla="*/ 493525 h 573692"/>
                <a:gd name="connsiteX22" fmla="*/ 2382450 w 2943616"/>
                <a:gd name="connsiteY22" fmla="*/ 508557 h 573692"/>
                <a:gd name="connsiteX23" fmla="*/ 2435059 w 2943616"/>
                <a:gd name="connsiteY23" fmla="*/ 531104 h 573692"/>
                <a:gd name="connsiteX24" fmla="*/ 2502700 w 2943616"/>
                <a:gd name="connsiteY24" fmla="*/ 553650 h 573692"/>
                <a:gd name="connsiteX25" fmla="*/ 2557814 w 2943616"/>
                <a:gd name="connsiteY25" fmla="*/ 568682 h 573692"/>
                <a:gd name="connsiteX26" fmla="*/ 2597898 w 2943616"/>
                <a:gd name="connsiteY26" fmla="*/ 573692 h 573692"/>
                <a:gd name="connsiteX27" fmla="*/ 2625455 w 2943616"/>
                <a:gd name="connsiteY27" fmla="*/ 566176 h 573692"/>
                <a:gd name="connsiteX28" fmla="*/ 2648002 w 2943616"/>
                <a:gd name="connsiteY28" fmla="*/ 551145 h 573692"/>
                <a:gd name="connsiteX29" fmla="*/ 2675559 w 2943616"/>
                <a:gd name="connsiteY29" fmla="*/ 528598 h 573692"/>
                <a:gd name="connsiteX30" fmla="*/ 2693095 w 2943616"/>
                <a:gd name="connsiteY30" fmla="*/ 506051 h 573692"/>
                <a:gd name="connsiteX31" fmla="*/ 2710632 w 2943616"/>
                <a:gd name="connsiteY31" fmla="*/ 478494 h 573692"/>
                <a:gd name="connsiteX32" fmla="*/ 2733179 w 2943616"/>
                <a:gd name="connsiteY32" fmla="*/ 440916 h 573692"/>
                <a:gd name="connsiteX33" fmla="*/ 2755726 w 2943616"/>
                <a:gd name="connsiteY33" fmla="*/ 380791 h 573692"/>
                <a:gd name="connsiteX34" fmla="*/ 2770757 w 2943616"/>
                <a:gd name="connsiteY34" fmla="*/ 335698 h 573692"/>
                <a:gd name="connsiteX35" fmla="*/ 2780778 w 2943616"/>
                <a:gd name="connsiteY35" fmla="*/ 298119 h 573692"/>
                <a:gd name="connsiteX36" fmla="*/ 2795809 w 2943616"/>
                <a:gd name="connsiteY36" fmla="*/ 265552 h 573692"/>
                <a:gd name="connsiteX37" fmla="*/ 2818356 w 2943616"/>
                <a:gd name="connsiteY37" fmla="*/ 227974 h 573692"/>
                <a:gd name="connsiteX38" fmla="*/ 2833387 w 2943616"/>
                <a:gd name="connsiteY38" fmla="*/ 210437 h 573692"/>
                <a:gd name="connsiteX39" fmla="*/ 2893512 w 2943616"/>
                <a:gd name="connsiteY39" fmla="*/ 172859 h 573692"/>
                <a:gd name="connsiteX40" fmla="*/ 2943616 w 2943616"/>
                <a:gd name="connsiteY40" fmla="*/ 152818 h 573692"/>
                <a:gd name="connsiteX41" fmla="*/ 2858439 w 2943616"/>
                <a:gd name="connsiteY41" fmla="*/ 0 h 573692"/>
                <a:gd name="connsiteX42" fmla="*/ 2758231 w 2943616"/>
                <a:gd name="connsiteY42" fmla="*/ 60125 h 573692"/>
                <a:gd name="connsiteX43" fmla="*/ 2693095 w 2943616"/>
                <a:gd name="connsiteY43" fmla="*/ 97703 h 573692"/>
                <a:gd name="connsiteX44" fmla="*/ 2632970 w 2943616"/>
                <a:gd name="connsiteY44" fmla="*/ 135281 h 573692"/>
                <a:gd name="connsiteX45" fmla="*/ 2575351 w 2943616"/>
                <a:gd name="connsiteY45" fmla="*/ 165344 h 573692"/>
                <a:gd name="connsiteX46" fmla="*/ 2510215 w 2943616"/>
                <a:gd name="connsiteY46" fmla="*/ 190396 h 573692"/>
                <a:gd name="connsiteX47" fmla="*/ 2457606 w 2943616"/>
                <a:gd name="connsiteY47" fmla="*/ 195406 h 573692"/>
                <a:gd name="connsiteX48" fmla="*/ 2294768 w 2943616"/>
                <a:gd name="connsiteY48" fmla="*/ 192901 h 573692"/>
                <a:gd name="connsiteX49" fmla="*/ 1908966 w 2943616"/>
                <a:gd name="connsiteY49" fmla="*/ 192901 h 573692"/>
                <a:gd name="connsiteX50" fmla="*/ 1678487 w 2943616"/>
                <a:gd name="connsiteY50" fmla="*/ 192901 h 573692"/>
                <a:gd name="connsiteX51" fmla="*/ 1272644 w 2943616"/>
                <a:gd name="connsiteY51" fmla="*/ 190396 h 573692"/>
                <a:gd name="connsiteX52" fmla="*/ 906884 w 2943616"/>
                <a:gd name="connsiteY52" fmla="*/ 185385 h 573692"/>
                <a:gd name="connsiteX53" fmla="*/ 781624 w 2943616"/>
                <a:gd name="connsiteY53" fmla="*/ 182880 h 573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43616" h="573692">
                  <a:moveTo>
                    <a:pt x="781624" y="182880"/>
                  </a:moveTo>
                  <a:lnTo>
                    <a:pt x="606259" y="177870"/>
                  </a:lnTo>
                  <a:lnTo>
                    <a:pt x="415864" y="175364"/>
                  </a:lnTo>
                  <a:lnTo>
                    <a:pt x="215447" y="172859"/>
                  </a:lnTo>
                  <a:lnTo>
                    <a:pt x="0" y="167849"/>
                  </a:lnTo>
                  <a:lnTo>
                    <a:pt x="27557" y="395822"/>
                  </a:lnTo>
                  <a:lnTo>
                    <a:pt x="220458" y="395822"/>
                  </a:lnTo>
                  <a:lnTo>
                    <a:pt x="413358" y="403338"/>
                  </a:lnTo>
                  <a:lnTo>
                    <a:pt x="643837" y="408348"/>
                  </a:lnTo>
                  <a:lnTo>
                    <a:pt x="854275" y="410854"/>
                  </a:lnTo>
                  <a:lnTo>
                    <a:pt x="1112311" y="415864"/>
                  </a:lnTo>
                  <a:lnTo>
                    <a:pt x="1350305" y="415864"/>
                  </a:lnTo>
                  <a:lnTo>
                    <a:pt x="1440493" y="413359"/>
                  </a:lnTo>
                  <a:lnTo>
                    <a:pt x="1525670" y="415864"/>
                  </a:lnTo>
                  <a:lnTo>
                    <a:pt x="1663456" y="438411"/>
                  </a:lnTo>
                  <a:lnTo>
                    <a:pt x="1808758" y="448432"/>
                  </a:lnTo>
                  <a:lnTo>
                    <a:pt x="1916482" y="458453"/>
                  </a:lnTo>
                  <a:lnTo>
                    <a:pt x="1979112" y="460958"/>
                  </a:lnTo>
                  <a:lnTo>
                    <a:pt x="2071804" y="463463"/>
                  </a:lnTo>
                  <a:lnTo>
                    <a:pt x="2154476" y="468473"/>
                  </a:lnTo>
                  <a:lnTo>
                    <a:pt x="2244664" y="478494"/>
                  </a:lnTo>
                  <a:lnTo>
                    <a:pt x="2324830" y="493525"/>
                  </a:lnTo>
                  <a:lnTo>
                    <a:pt x="2382450" y="508557"/>
                  </a:lnTo>
                  <a:lnTo>
                    <a:pt x="2435059" y="531104"/>
                  </a:lnTo>
                  <a:lnTo>
                    <a:pt x="2502700" y="553650"/>
                  </a:lnTo>
                  <a:lnTo>
                    <a:pt x="2557814" y="568682"/>
                  </a:lnTo>
                  <a:lnTo>
                    <a:pt x="2597898" y="573692"/>
                  </a:lnTo>
                  <a:lnTo>
                    <a:pt x="2625455" y="566176"/>
                  </a:lnTo>
                  <a:lnTo>
                    <a:pt x="2648002" y="551145"/>
                  </a:lnTo>
                  <a:lnTo>
                    <a:pt x="2675559" y="528598"/>
                  </a:lnTo>
                  <a:lnTo>
                    <a:pt x="2693095" y="506051"/>
                  </a:lnTo>
                  <a:lnTo>
                    <a:pt x="2710632" y="478494"/>
                  </a:lnTo>
                  <a:lnTo>
                    <a:pt x="2733179" y="440916"/>
                  </a:lnTo>
                  <a:lnTo>
                    <a:pt x="2755726" y="380791"/>
                  </a:lnTo>
                  <a:lnTo>
                    <a:pt x="2770757" y="335698"/>
                  </a:lnTo>
                  <a:lnTo>
                    <a:pt x="2780778" y="298119"/>
                  </a:lnTo>
                  <a:lnTo>
                    <a:pt x="2795809" y="265552"/>
                  </a:lnTo>
                  <a:lnTo>
                    <a:pt x="2818356" y="227974"/>
                  </a:lnTo>
                  <a:lnTo>
                    <a:pt x="2833387" y="210437"/>
                  </a:lnTo>
                  <a:lnTo>
                    <a:pt x="2893512" y="172859"/>
                  </a:lnTo>
                  <a:lnTo>
                    <a:pt x="2943616" y="152818"/>
                  </a:lnTo>
                  <a:lnTo>
                    <a:pt x="2858439" y="0"/>
                  </a:lnTo>
                  <a:lnTo>
                    <a:pt x="2758231" y="60125"/>
                  </a:lnTo>
                  <a:lnTo>
                    <a:pt x="2693095" y="97703"/>
                  </a:lnTo>
                  <a:lnTo>
                    <a:pt x="2632970" y="135281"/>
                  </a:lnTo>
                  <a:lnTo>
                    <a:pt x="2575351" y="165344"/>
                  </a:lnTo>
                  <a:lnTo>
                    <a:pt x="2510215" y="190396"/>
                  </a:lnTo>
                  <a:lnTo>
                    <a:pt x="2457606" y="195406"/>
                  </a:lnTo>
                  <a:lnTo>
                    <a:pt x="2294768" y="192901"/>
                  </a:lnTo>
                  <a:lnTo>
                    <a:pt x="1908966" y="192901"/>
                  </a:lnTo>
                  <a:lnTo>
                    <a:pt x="1678487" y="192901"/>
                  </a:lnTo>
                  <a:lnTo>
                    <a:pt x="1272644" y="190396"/>
                  </a:lnTo>
                  <a:lnTo>
                    <a:pt x="906884" y="185385"/>
                  </a:lnTo>
                  <a:lnTo>
                    <a:pt x="781624" y="1828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0">
              <a:extLst>
                <a:ext uri="{FF2B5EF4-FFF2-40B4-BE49-F238E27FC236}">
                  <a16:creationId xmlns:a16="http://schemas.microsoft.com/office/drawing/2014/main" id="{A28D669B-D2D8-444D-ABFA-FAECE50FD674}"/>
                </a:ext>
              </a:extLst>
            </p:cNvPr>
            <p:cNvSpPr/>
            <p:nvPr/>
          </p:nvSpPr>
          <p:spPr>
            <a:xfrm>
              <a:off x="5300664" y="5038725"/>
              <a:ext cx="2828925" cy="509588"/>
            </a:xfrm>
            <a:custGeom>
              <a:avLst/>
              <a:gdLst>
                <a:gd name="connsiteX0" fmla="*/ 792956 w 2828925"/>
                <a:gd name="connsiteY0" fmla="*/ 180975 h 509588"/>
                <a:gd name="connsiteX1" fmla="*/ 1012031 w 2828925"/>
                <a:gd name="connsiteY1" fmla="*/ 157163 h 509588"/>
                <a:gd name="connsiteX2" fmla="*/ 1204912 w 2828925"/>
                <a:gd name="connsiteY2" fmla="*/ 138113 h 509588"/>
                <a:gd name="connsiteX3" fmla="*/ 1293018 w 2828925"/>
                <a:gd name="connsiteY3" fmla="*/ 128588 h 509588"/>
                <a:gd name="connsiteX4" fmla="*/ 1462087 w 2828925"/>
                <a:gd name="connsiteY4" fmla="*/ 109538 h 509588"/>
                <a:gd name="connsiteX5" fmla="*/ 1609725 w 2828925"/>
                <a:gd name="connsiteY5" fmla="*/ 104775 h 509588"/>
                <a:gd name="connsiteX6" fmla="*/ 1785937 w 2828925"/>
                <a:gd name="connsiteY6" fmla="*/ 97631 h 509588"/>
                <a:gd name="connsiteX7" fmla="*/ 1966912 w 2828925"/>
                <a:gd name="connsiteY7" fmla="*/ 90488 h 509588"/>
                <a:gd name="connsiteX8" fmla="*/ 2097881 w 2828925"/>
                <a:gd name="connsiteY8" fmla="*/ 88106 h 509588"/>
                <a:gd name="connsiteX9" fmla="*/ 2138362 w 2828925"/>
                <a:gd name="connsiteY9" fmla="*/ 80963 h 509588"/>
                <a:gd name="connsiteX10" fmla="*/ 2190750 w 2828925"/>
                <a:gd name="connsiteY10" fmla="*/ 71438 h 509588"/>
                <a:gd name="connsiteX11" fmla="*/ 2243137 w 2828925"/>
                <a:gd name="connsiteY11" fmla="*/ 57150 h 509588"/>
                <a:gd name="connsiteX12" fmla="*/ 2288381 w 2828925"/>
                <a:gd name="connsiteY12" fmla="*/ 40481 h 509588"/>
                <a:gd name="connsiteX13" fmla="*/ 2326481 w 2828925"/>
                <a:gd name="connsiteY13" fmla="*/ 23813 h 509588"/>
                <a:gd name="connsiteX14" fmla="*/ 2359818 w 2828925"/>
                <a:gd name="connsiteY14" fmla="*/ 4763 h 509588"/>
                <a:gd name="connsiteX15" fmla="*/ 2371725 w 2828925"/>
                <a:gd name="connsiteY15" fmla="*/ 0 h 509588"/>
                <a:gd name="connsiteX16" fmla="*/ 2388393 w 2828925"/>
                <a:gd name="connsiteY16" fmla="*/ 0 h 509588"/>
                <a:gd name="connsiteX17" fmla="*/ 2443162 w 2828925"/>
                <a:gd name="connsiteY17" fmla="*/ 19050 h 509588"/>
                <a:gd name="connsiteX18" fmla="*/ 2509837 w 2828925"/>
                <a:gd name="connsiteY18" fmla="*/ 42863 h 509588"/>
                <a:gd name="connsiteX19" fmla="*/ 2569368 w 2828925"/>
                <a:gd name="connsiteY19" fmla="*/ 69056 h 509588"/>
                <a:gd name="connsiteX20" fmla="*/ 2624137 w 2828925"/>
                <a:gd name="connsiteY20" fmla="*/ 97631 h 509588"/>
                <a:gd name="connsiteX21" fmla="*/ 2662237 w 2828925"/>
                <a:gd name="connsiteY21" fmla="*/ 116681 h 509588"/>
                <a:gd name="connsiteX22" fmla="*/ 2702718 w 2828925"/>
                <a:gd name="connsiteY22" fmla="*/ 140494 h 509588"/>
                <a:gd name="connsiteX23" fmla="*/ 2733675 w 2828925"/>
                <a:gd name="connsiteY23" fmla="*/ 159544 h 509588"/>
                <a:gd name="connsiteX24" fmla="*/ 2759868 w 2828925"/>
                <a:gd name="connsiteY24" fmla="*/ 178594 h 509588"/>
                <a:gd name="connsiteX25" fmla="*/ 2783681 w 2828925"/>
                <a:gd name="connsiteY25" fmla="*/ 197644 h 509588"/>
                <a:gd name="connsiteX26" fmla="*/ 2802731 w 2828925"/>
                <a:gd name="connsiteY26" fmla="*/ 216694 h 509588"/>
                <a:gd name="connsiteX27" fmla="*/ 2809875 w 2828925"/>
                <a:gd name="connsiteY27" fmla="*/ 226219 h 509588"/>
                <a:gd name="connsiteX28" fmla="*/ 2821781 w 2828925"/>
                <a:gd name="connsiteY28" fmla="*/ 245269 h 509588"/>
                <a:gd name="connsiteX29" fmla="*/ 2826543 w 2828925"/>
                <a:gd name="connsiteY29" fmla="*/ 261938 h 509588"/>
                <a:gd name="connsiteX30" fmla="*/ 2828925 w 2828925"/>
                <a:gd name="connsiteY30" fmla="*/ 283369 h 509588"/>
                <a:gd name="connsiteX31" fmla="*/ 2824162 w 2828925"/>
                <a:gd name="connsiteY31" fmla="*/ 302419 h 509588"/>
                <a:gd name="connsiteX32" fmla="*/ 2812256 w 2828925"/>
                <a:gd name="connsiteY32" fmla="*/ 319088 h 509588"/>
                <a:gd name="connsiteX33" fmla="*/ 2793206 w 2828925"/>
                <a:gd name="connsiteY33" fmla="*/ 335756 h 509588"/>
                <a:gd name="connsiteX34" fmla="*/ 2759868 w 2828925"/>
                <a:gd name="connsiteY34" fmla="*/ 347663 h 509588"/>
                <a:gd name="connsiteX35" fmla="*/ 2702718 w 2828925"/>
                <a:gd name="connsiteY35" fmla="*/ 357188 h 509588"/>
                <a:gd name="connsiteX36" fmla="*/ 2647950 w 2828925"/>
                <a:gd name="connsiteY36" fmla="*/ 354806 h 509588"/>
                <a:gd name="connsiteX37" fmla="*/ 2543175 w 2828925"/>
                <a:gd name="connsiteY37" fmla="*/ 347663 h 509588"/>
                <a:gd name="connsiteX38" fmla="*/ 2371725 w 2828925"/>
                <a:gd name="connsiteY38" fmla="*/ 338138 h 509588"/>
                <a:gd name="connsiteX39" fmla="*/ 2174081 w 2828925"/>
                <a:gd name="connsiteY39" fmla="*/ 333375 h 509588"/>
                <a:gd name="connsiteX40" fmla="*/ 1928812 w 2828925"/>
                <a:gd name="connsiteY40" fmla="*/ 333375 h 509588"/>
                <a:gd name="connsiteX41" fmla="*/ 1624012 w 2828925"/>
                <a:gd name="connsiteY41" fmla="*/ 340519 h 509588"/>
                <a:gd name="connsiteX42" fmla="*/ 1412081 w 2828925"/>
                <a:gd name="connsiteY42" fmla="*/ 350044 h 509588"/>
                <a:gd name="connsiteX43" fmla="*/ 1176337 w 2828925"/>
                <a:gd name="connsiteY43" fmla="*/ 366713 h 509588"/>
                <a:gd name="connsiteX44" fmla="*/ 983456 w 2828925"/>
                <a:gd name="connsiteY44" fmla="*/ 388144 h 509588"/>
                <a:gd name="connsiteX45" fmla="*/ 850106 w 2828925"/>
                <a:gd name="connsiteY45" fmla="*/ 407194 h 509588"/>
                <a:gd name="connsiteX46" fmla="*/ 707231 w 2828925"/>
                <a:gd name="connsiteY46" fmla="*/ 433388 h 509588"/>
                <a:gd name="connsiteX47" fmla="*/ 545306 w 2828925"/>
                <a:gd name="connsiteY47" fmla="*/ 466725 h 509588"/>
                <a:gd name="connsiteX48" fmla="*/ 426243 w 2828925"/>
                <a:gd name="connsiteY48" fmla="*/ 495300 h 509588"/>
                <a:gd name="connsiteX49" fmla="*/ 373856 w 2828925"/>
                <a:gd name="connsiteY49" fmla="*/ 507206 h 509588"/>
                <a:gd name="connsiteX50" fmla="*/ 359568 w 2828925"/>
                <a:gd name="connsiteY50" fmla="*/ 509588 h 509588"/>
                <a:gd name="connsiteX51" fmla="*/ 307181 w 2828925"/>
                <a:gd name="connsiteY51" fmla="*/ 483394 h 509588"/>
                <a:gd name="connsiteX52" fmla="*/ 257175 w 2828925"/>
                <a:gd name="connsiteY52" fmla="*/ 454819 h 509588"/>
                <a:gd name="connsiteX53" fmla="*/ 211931 w 2828925"/>
                <a:gd name="connsiteY53" fmla="*/ 423863 h 509588"/>
                <a:gd name="connsiteX54" fmla="*/ 180975 w 2828925"/>
                <a:gd name="connsiteY54" fmla="*/ 397669 h 509588"/>
                <a:gd name="connsiteX55" fmla="*/ 147637 w 2828925"/>
                <a:gd name="connsiteY55" fmla="*/ 369094 h 509588"/>
                <a:gd name="connsiteX56" fmla="*/ 121443 w 2828925"/>
                <a:gd name="connsiteY56" fmla="*/ 340519 h 509588"/>
                <a:gd name="connsiteX57" fmla="*/ 83343 w 2828925"/>
                <a:gd name="connsiteY57" fmla="*/ 292894 h 509588"/>
                <a:gd name="connsiteX58" fmla="*/ 50006 w 2828925"/>
                <a:gd name="connsiteY58" fmla="*/ 240506 h 509588"/>
                <a:gd name="connsiteX59" fmla="*/ 19050 w 2828925"/>
                <a:gd name="connsiteY59" fmla="*/ 190500 h 509588"/>
                <a:gd name="connsiteX60" fmla="*/ 2381 w 2828925"/>
                <a:gd name="connsiteY60" fmla="*/ 147638 h 509588"/>
                <a:gd name="connsiteX61" fmla="*/ 0 w 2828925"/>
                <a:gd name="connsiteY61" fmla="*/ 116681 h 509588"/>
                <a:gd name="connsiteX62" fmla="*/ 2381 w 2828925"/>
                <a:gd name="connsiteY62" fmla="*/ 102394 h 509588"/>
                <a:gd name="connsiteX63" fmla="*/ 11906 w 2828925"/>
                <a:gd name="connsiteY63" fmla="*/ 95250 h 509588"/>
                <a:gd name="connsiteX64" fmla="*/ 26193 w 2828925"/>
                <a:gd name="connsiteY64" fmla="*/ 97631 h 509588"/>
                <a:gd name="connsiteX65" fmla="*/ 50006 w 2828925"/>
                <a:gd name="connsiteY65" fmla="*/ 109538 h 509588"/>
                <a:gd name="connsiteX66" fmla="*/ 104775 w 2828925"/>
                <a:gd name="connsiteY66" fmla="*/ 140494 h 509588"/>
                <a:gd name="connsiteX67" fmla="*/ 157162 w 2828925"/>
                <a:gd name="connsiteY67" fmla="*/ 169069 h 509588"/>
                <a:gd name="connsiteX68" fmla="*/ 209550 w 2828925"/>
                <a:gd name="connsiteY68" fmla="*/ 190500 h 509588"/>
                <a:gd name="connsiteX69" fmla="*/ 242887 w 2828925"/>
                <a:gd name="connsiteY69" fmla="*/ 202406 h 509588"/>
                <a:gd name="connsiteX70" fmla="*/ 290512 w 2828925"/>
                <a:gd name="connsiteY70" fmla="*/ 216694 h 509588"/>
                <a:gd name="connsiteX71" fmla="*/ 330993 w 2828925"/>
                <a:gd name="connsiteY71" fmla="*/ 221456 h 509588"/>
                <a:gd name="connsiteX72" fmla="*/ 407193 w 2828925"/>
                <a:gd name="connsiteY72" fmla="*/ 219075 h 509588"/>
                <a:gd name="connsiteX73" fmla="*/ 571500 w 2828925"/>
                <a:gd name="connsiteY73" fmla="*/ 202406 h 509588"/>
                <a:gd name="connsiteX74" fmla="*/ 792956 w 2828925"/>
                <a:gd name="connsiteY74" fmla="*/ 180975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828925" h="509588">
                  <a:moveTo>
                    <a:pt x="792956" y="180975"/>
                  </a:moveTo>
                  <a:lnTo>
                    <a:pt x="1012031" y="157163"/>
                  </a:lnTo>
                  <a:lnTo>
                    <a:pt x="1204912" y="138113"/>
                  </a:lnTo>
                  <a:lnTo>
                    <a:pt x="1293018" y="128588"/>
                  </a:lnTo>
                  <a:lnTo>
                    <a:pt x="1462087" y="109538"/>
                  </a:lnTo>
                  <a:lnTo>
                    <a:pt x="1609725" y="104775"/>
                  </a:lnTo>
                  <a:lnTo>
                    <a:pt x="1785937" y="97631"/>
                  </a:lnTo>
                  <a:lnTo>
                    <a:pt x="1966912" y="90488"/>
                  </a:lnTo>
                  <a:lnTo>
                    <a:pt x="2097881" y="88106"/>
                  </a:lnTo>
                  <a:lnTo>
                    <a:pt x="2138362" y="80963"/>
                  </a:lnTo>
                  <a:lnTo>
                    <a:pt x="2190750" y="71438"/>
                  </a:lnTo>
                  <a:lnTo>
                    <a:pt x="2243137" y="57150"/>
                  </a:lnTo>
                  <a:lnTo>
                    <a:pt x="2288381" y="40481"/>
                  </a:lnTo>
                  <a:lnTo>
                    <a:pt x="2326481" y="23813"/>
                  </a:lnTo>
                  <a:lnTo>
                    <a:pt x="2359818" y="4763"/>
                  </a:lnTo>
                  <a:lnTo>
                    <a:pt x="2371725" y="0"/>
                  </a:lnTo>
                  <a:lnTo>
                    <a:pt x="2388393" y="0"/>
                  </a:lnTo>
                  <a:lnTo>
                    <a:pt x="2443162" y="19050"/>
                  </a:lnTo>
                  <a:lnTo>
                    <a:pt x="2509837" y="42863"/>
                  </a:lnTo>
                  <a:lnTo>
                    <a:pt x="2569368" y="69056"/>
                  </a:lnTo>
                  <a:lnTo>
                    <a:pt x="2624137" y="97631"/>
                  </a:lnTo>
                  <a:lnTo>
                    <a:pt x="2662237" y="116681"/>
                  </a:lnTo>
                  <a:lnTo>
                    <a:pt x="2702718" y="140494"/>
                  </a:lnTo>
                  <a:lnTo>
                    <a:pt x="2733675" y="159544"/>
                  </a:lnTo>
                  <a:lnTo>
                    <a:pt x="2759868" y="178594"/>
                  </a:lnTo>
                  <a:lnTo>
                    <a:pt x="2783681" y="197644"/>
                  </a:lnTo>
                  <a:lnTo>
                    <a:pt x="2802731" y="216694"/>
                  </a:lnTo>
                  <a:lnTo>
                    <a:pt x="2809875" y="226219"/>
                  </a:lnTo>
                  <a:lnTo>
                    <a:pt x="2821781" y="245269"/>
                  </a:lnTo>
                  <a:lnTo>
                    <a:pt x="2826543" y="261938"/>
                  </a:lnTo>
                  <a:lnTo>
                    <a:pt x="2828925" y="283369"/>
                  </a:lnTo>
                  <a:lnTo>
                    <a:pt x="2824162" y="302419"/>
                  </a:lnTo>
                  <a:lnTo>
                    <a:pt x="2812256" y="319088"/>
                  </a:lnTo>
                  <a:lnTo>
                    <a:pt x="2793206" y="335756"/>
                  </a:lnTo>
                  <a:lnTo>
                    <a:pt x="2759868" y="347663"/>
                  </a:lnTo>
                  <a:lnTo>
                    <a:pt x="2702718" y="357188"/>
                  </a:lnTo>
                  <a:lnTo>
                    <a:pt x="2647950" y="354806"/>
                  </a:lnTo>
                  <a:lnTo>
                    <a:pt x="2543175" y="347663"/>
                  </a:lnTo>
                  <a:lnTo>
                    <a:pt x="2371725" y="338138"/>
                  </a:lnTo>
                  <a:lnTo>
                    <a:pt x="2174081" y="333375"/>
                  </a:lnTo>
                  <a:lnTo>
                    <a:pt x="1928812" y="333375"/>
                  </a:lnTo>
                  <a:lnTo>
                    <a:pt x="1624012" y="340519"/>
                  </a:lnTo>
                  <a:lnTo>
                    <a:pt x="1412081" y="350044"/>
                  </a:lnTo>
                  <a:lnTo>
                    <a:pt x="1176337" y="366713"/>
                  </a:lnTo>
                  <a:lnTo>
                    <a:pt x="983456" y="388144"/>
                  </a:lnTo>
                  <a:lnTo>
                    <a:pt x="850106" y="407194"/>
                  </a:lnTo>
                  <a:lnTo>
                    <a:pt x="707231" y="433388"/>
                  </a:lnTo>
                  <a:lnTo>
                    <a:pt x="545306" y="466725"/>
                  </a:lnTo>
                  <a:lnTo>
                    <a:pt x="426243" y="495300"/>
                  </a:lnTo>
                  <a:lnTo>
                    <a:pt x="373856" y="507206"/>
                  </a:lnTo>
                  <a:lnTo>
                    <a:pt x="359568" y="509588"/>
                  </a:lnTo>
                  <a:lnTo>
                    <a:pt x="307181" y="483394"/>
                  </a:lnTo>
                  <a:lnTo>
                    <a:pt x="257175" y="454819"/>
                  </a:lnTo>
                  <a:lnTo>
                    <a:pt x="211931" y="423863"/>
                  </a:lnTo>
                  <a:lnTo>
                    <a:pt x="180975" y="397669"/>
                  </a:lnTo>
                  <a:lnTo>
                    <a:pt x="147637" y="369094"/>
                  </a:lnTo>
                  <a:lnTo>
                    <a:pt x="121443" y="340519"/>
                  </a:lnTo>
                  <a:lnTo>
                    <a:pt x="83343" y="292894"/>
                  </a:lnTo>
                  <a:lnTo>
                    <a:pt x="50006" y="240506"/>
                  </a:lnTo>
                  <a:lnTo>
                    <a:pt x="19050" y="190500"/>
                  </a:lnTo>
                  <a:lnTo>
                    <a:pt x="2381" y="147638"/>
                  </a:lnTo>
                  <a:lnTo>
                    <a:pt x="0" y="116681"/>
                  </a:lnTo>
                  <a:lnTo>
                    <a:pt x="2381" y="102394"/>
                  </a:lnTo>
                  <a:lnTo>
                    <a:pt x="11906" y="95250"/>
                  </a:lnTo>
                  <a:lnTo>
                    <a:pt x="26193" y="97631"/>
                  </a:lnTo>
                  <a:lnTo>
                    <a:pt x="50006" y="109538"/>
                  </a:lnTo>
                  <a:lnTo>
                    <a:pt x="104775" y="140494"/>
                  </a:lnTo>
                  <a:lnTo>
                    <a:pt x="157162" y="169069"/>
                  </a:lnTo>
                  <a:lnTo>
                    <a:pt x="209550" y="190500"/>
                  </a:lnTo>
                  <a:lnTo>
                    <a:pt x="242887" y="202406"/>
                  </a:lnTo>
                  <a:lnTo>
                    <a:pt x="290512" y="216694"/>
                  </a:lnTo>
                  <a:lnTo>
                    <a:pt x="330993" y="221456"/>
                  </a:lnTo>
                  <a:lnTo>
                    <a:pt x="407193" y="219075"/>
                  </a:lnTo>
                  <a:lnTo>
                    <a:pt x="571500" y="202406"/>
                  </a:lnTo>
                  <a:lnTo>
                    <a:pt x="792956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7780646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8A275A3-5A72-4AFA-9FA4-8BF07A313906}"/>
              </a:ext>
            </a:extLst>
          </p:cNvPr>
          <p:cNvSpPr/>
          <p:nvPr/>
        </p:nvSpPr>
        <p:spPr>
          <a:xfrm>
            <a:off x="3886200" y="2179639"/>
            <a:ext cx="1703388" cy="415925"/>
          </a:xfrm>
          <a:custGeom>
            <a:avLst/>
            <a:gdLst>
              <a:gd name="connsiteX0" fmla="*/ 716756 w 1702594"/>
              <a:gd name="connsiteY0" fmla="*/ 178594 h 416719"/>
              <a:gd name="connsiteX1" fmla="*/ 621506 w 1702594"/>
              <a:gd name="connsiteY1" fmla="*/ 195262 h 416719"/>
              <a:gd name="connsiteX2" fmla="*/ 545306 w 1702594"/>
              <a:gd name="connsiteY2" fmla="*/ 207169 h 416719"/>
              <a:gd name="connsiteX3" fmla="*/ 466725 w 1702594"/>
              <a:gd name="connsiteY3" fmla="*/ 216694 h 416719"/>
              <a:gd name="connsiteX4" fmla="*/ 400050 w 1702594"/>
              <a:gd name="connsiteY4" fmla="*/ 221456 h 416719"/>
              <a:gd name="connsiteX5" fmla="*/ 347663 w 1702594"/>
              <a:gd name="connsiteY5" fmla="*/ 223837 h 416719"/>
              <a:gd name="connsiteX6" fmla="*/ 302419 w 1702594"/>
              <a:gd name="connsiteY6" fmla="*/ 223837 h 416719"/>
              <a:gd name="connsiteX7" fmla="*/ 245269 w 1702594"/>
              <a:gd name="connsiteY7" fmla="*/ 219075 h 416719"/>
              <a:gd name="connsiteX8" fmla="*/ 185738 w 1702594"/>
              <a:gd name="connsiteY8" fmla="*/ 211931 h 416719"/>
              <a:gd name="connsiteX9" fmla="*/ 140494 w 1702594"/>
              <a:gd name="connsiteY9" fmla="*/ 204787 h 416719"/>
              <a:gd name="connsiteX10" fmla="*/ 100013 w 1702594"/>
              <a:gd name="connsiteY10" fmla="*/ 192881 h 416719"/>
              <a:gd name="connsiteX11" fmla="*/ 78581 w 1702594"/>
              <a:gd name="connsiteY11" fmla="*/ 185737 h 416719"/>
              <a:gd name="connsiteX12" fmla="*/ 54769 w 1702594"/>
              <a:gd name="connsiteY12" fmla="*/ 176212 h 416719"/>
              <a:gd name="connsiteX13" fmla="*/ 33338 w 1702594"/>
              <a:gd name="connsiteY13" fmla="*/ 169069 h 416719"/>
              <a:gd name="connsiteX14" fmla="*/ 14288 w 1702594"/>
              <a:gd name="connsiteY14" fmla="*/ 164306 h 416719"/>
              <a:gd name="connsiteX15" fmla="*/ 7144 w 1702594"/>
              <a:gd name="connsiteY15" fmla="*/ 166687 h 416719"/>
              <a:gd name="connsiteX16" fmla="*/ 0 w 1702594"/>
              <a:gd name="connsiteY16" fmla="*/ 171450 h 416719"/>
              <a:gd name="connsiteX17" fmla="*/ 0 w 1702594"/>
              <a:gd name="connsiteY17" fmla="*/ 178594 h 416719"/>
              <a:gd name="connsiteX18" fmla="*/ 4763 w 1702594"/>
              <a:gd name="connsiteY18" fmla="*/ 200025 h 416719"/>
              <a:gd name="connsiteX19" fmla="*/ 14288 w 1702594"/>
              <a:gd name="connsiteY19" fmla="*/ 221456 h 416719"/>
              <a:gd name="connsiteX20" fmla="*/ 28575 w 1702594"/>
              <a:gd name="connsiteY20" fmla="*/ 235744 h 416719"/>
              <a:gd name="connsiteX21" fmla="*/ 73819 w 1702594"/>
              <a:gd name="connsiteY21" fmla="*/ 269081 h 416719"/>
              <a:gd name="connsiteX22" fmla="*/ 150019 w 1702594"/>
              <a:gd name="connsiteY22" fmla="*/ 319087 h 416719"/>
              <a:gd name="connsiteX23" fmla="*/ 207169 w 1702594"/>
              <a:gd name="connsiteY23" fmla="*/ 354806 h 416719"/>
              <a:gd name="connsiteX24" fmla="*/ 271463 w 1702594"/>
              <a:gd name="connsiteY24" fmla="*/ 388144 h 416719"/>
              <a:gd name="connsiteX25" fmla="*/ 321469 w 1702594"/>
              <a:gd name="connsiteY25" fmla="*/ 411956 h 416719"/>
              <a:gd name="connsiteX26" fmla="*/ 354806 w 1702594"/>
              <a:gd name="connsiteY26" fmla="*/ 416719 h 416719"/>
              <a:gd name="connsiteX27" fmla="*/ 464344 w 1702594"/>
              <a:gd name="connsiteY27" fmla="*/ 381000 h 416719"/>
              <a:gd name="connsiteX28" fmla="*/ 571500 w 1702594"/>
              <a:gd name="connsiteY28" fmla="*/ 373856 h 416719"/>
              <a:gd name="connsiteX29" fmla="*/ 678656 w 1702594"/>
              <a:gd name="connsiteY29" fmla="*/ 366712 h 416719"/>
              <a:gd name="connsiteX30" fmla="*/ 790575 w 1702594"/>
              <a:gd name="connsiteY30" fmla="*/ 357187 h 416719"/>
              <a:gd name="connsiteX31" fmla="*/ 923925 w 1702594"/>
              <a:gd name="connsiteY31" fmla="*/ 340519 h 416719"/>
              <a:gd name="connsiteX32" fmla="*/ 1085850 w 1702594"/>
              <a:gd name="connsiteY32" fmla="*/ 314325 h 416719"/>
              <a:gd name="connsiteX33" fmla="*/ 1245394 w 1702594"/>
              <a:gd name="connsiteY33" fmla="*/ 285750 h 416719"/>
              <a:gd name="connsiteX34" fmla="*/ 1421606 w 1702594"/>
              <a:gd name="connsiteY34" fmla="*/ 250031 h 416719"/>
              <a:gd name="connsiteX35" fmla="*/ 1631156 w 1702594"/>
              <a:gd name="connsiteY35" fmla="*/ 204787 h 416719"/>
              <a:gd name="connsiteX36" fmla="*/ 1654969 w 1702594"/>
              <a:gd name="connsiteY36" fmla="*/ 197644 h 416719"/>
              <a:gd name="connsiteX37" fmla="*/ 1671638 w 1702594"/>
              <a:gd name="connsiteY37" fmla="*/ 185737 h 416719"/>
              <a:gd name="connsiteX38" fmla="*/ 1690688 w 1702594"/>
              <a:gd name="connsiteY38" fmla="*/ 166687 h 416719"/>
              <a:gd name="connsiteX39" fmla="*/ 1702594 w 1702594"/>
              <a:gd name="connsiteY39" fmla="*/ 145256 h 416719"/>
              <a:gd name="connsiteX40" fmla="*/ 1702594 w 1702594"/>
              <a:gd name="connsiteY40" fmla="*/ 130969 h 416719"/>
              <a:gd name="connsiteX41" fmla="*/ 1697831 w 1702594"/>
              <a:gd name="connsiteY41" fmla="*/ 111919 h 416719"/>
              <a:gd name="connsiteX42" fmla="*/ 1688306 w 1702594"/>
              <a:gd name="connsiteY42" fmla="*/ 97631 h 416719"/>
              <a:gd name="connsiteX43" fmla="*/ 1666875 w 1702594"/>
              <a:gd name="connsiteY43" fmla="*/ 78581 h 416719"/>
              <a:gd name="connsiteX44" fmla="*/ 1635919 w 1702594"/>
              <a:gd name="connsiteY44" fmla="*/ 61912 h 416719"/>
              <a:gd name="connsiteX45" fmla="*/ 1595438 w 1702594"/>
              <a:gd name="connsiteY45" fmla="*/ 45244 h 416719"/>
              <a:gd name="connsiteX46" fmla="*/ 1540669 w 1702594"/>
              <a:gd name="connsiteY46" fmla="*/ 26194 h 416719"/>
              <a:gd name="connsiteX47" fmla="*/ 1497806 w 1702594"/>
              <a:gd name="connsiteY47" fmla="*/ 14287 h 416719"/>
              <a:gd name="connsiteX48" fmla="*/ 1450181 w 1702594"/>
              <a:gd name="connsiteY48" fmla="*/ 7144 h 416719"/>
              <a:gd name="connsiteX49" fmla="*/ 1397794 w 1702594"/>
              <a:gd name="connsiteY49" fmla="*/ 2381 h 416719"/>
              <a:gd name="connsiteX50" fmla="*/ 1362075 w 1702594"/>
              <a:gd name="connsiteY50" fmla="*/ 0 h 416719"/>
              <a:gd name="connsiteX51" fmla="*/ 1345406 w 1702594"/>
              <a:gd name="connsiteY51" fmla="*/ 4762 h 416719"/>
              <a:gd name="connsiteX52" fmla="*/ 1266825 w 1702594"/>
              <a:gd name="connsiteY52" fmla="*/ 42862 h 416719"/>
              <a:gd name="connsiteX53" fmla="*/ 1231106 w 1702594"/>
              <a:gd name="connsiteY53" fmla="*/ 61912 h 416719"/>
              <a:gd name="connsiteX54" fmla="*/ 1207294 w 1702594"/>
              <a:gd name="connsiteY54" fmla="*/ 71437 h 416719"/>
              <a:gd name="connsiteX55" fmla="*/ 1104900 w 1702594"/>
              <a:gd name="connsiteY55" fmla="*/ 95250 h 416719"/>
              <a:gd name="connsiteX56" fmla="*/ 954881 w 1702594"/>
              <a:gd name="connsiteY56" fmla="*/ 130969 h 416719"/>
              <a:gd name="connsiteX57" fmla="*/ 809625 w 1702594"/>
              <a:gd name="connsiteY57" fmla="*/ 161925 h 416719"/>
              <a:gd name="connsiteX58" fmla="*/ 716756 w 1702594"/>
              <a:gd name="connsiteY58" fmla="*/ 178594 h 41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702594" h="416719">
                <a:moveTo>
                  <a:pt x="716756" y="178594"/>
                </a:moveTo>
                <a:lnTo>
                  <a:pt x="621506" y="195262"/>
                </a:lnTo>
                <a:lnTo>
                  <a:pt x="545306" y="207169"/>
                </a:lnTo>
                <a:lnTo>
                  <a:pt x="466725" y="216694"/>
                </a:lnTo>
                <a:lnTo>
                  <a:pt x="400050" y="221456"/>
                </a:lnTo>
                <a:lnTo>
                  <a:pt x="347663" y="223837"/>
                </a:lnTo>
                <a:lnTo>
                  <a:pt x="302419" y="223837"/>
                </a:lnTo>
                <a:lnTo>
                  <a:pt x="245269" y="219075"/>
                </a:lnTo>
                <a:lnTo>
                  <a:pt x="185738" y="211931"/>
                </a:lnTo>
                <a:lnTo>
                  <a:pt x="140494" y="204787"/>
                </a:lnTo>
                <a:lnTo>
                  <a:pt x="100013" y="192881"/>
                </a:lnTo>
                <a:lnTo>
                  <a:pt x="78581" y="185737"/>
                </a:lnTo>
                <a:lnTo>
                  <a:pt x="54769" y="176212"/>
                </a:lnTo>
                <a:lnTo>
                  <a:pt x="33338" y="169069"/>
                </a:lnTo>
                <a:lnTo>
                  <a:pt x="14288" y="164306"/>
                </a:lnTo>
                <a:lnTo>
                  <a:pt x="7144" y="166687"/>
                </a:lnTo>
                <a:lnTo>
                  <a:pt x="0" y="171450"/>
                </a:lnTo>
                <a:lnTo>
                  <a:pt x="0" y="178594"/>
                </a:lnTo>
                <a:lnTo>
                  <a:pt x="4763" y="200025"/>
                </a:lnTo>
                <a:lnTo>
                  <a:pt x="14288" y="221456"/>
                </a:lnTo>
                <a:lnTo>
                  <a:pt x="28575" y="235744"/>
                </a:lnTo>
                <a:lnTo>
                  <a:pt x="73819" y="269081"/>
                </a:lnTo>
                <a:lnTo>
                  <a:pt x="150019" y="319087"/>
                </a:lnTo>
                <a:lnTo>
                  <a:pt x="207169" y="354806"/>
                </a:lnTo>
                <a:lnTo>
                  <a:pt x="271463" y="388144"/>
                </a:lnTo>
                <a:lnTo>
                  <a:pt x="321469" y="411956"/>
                </a:lnTo>
                <a:lnTo>
                  <a:pt x="354806" y="416719"/>
                </a:lnTo>
                <a:lnTo>
                  <a:pt x="464344" y="381000"/>
                </a:lnTo>
                <a:lnTo>
                  <a:pt x="571500" y="373856"/>
                </a:lnTo>
                <a:lnTo>
                  <a:pt x="678656" y="366712"/>
                </a:lnTo>
                <a:lnTo>
                  <a:pt x="790575" y="357187"/>
                </a:lnTo>
                <a:lnTo>
                  <a:pt x="923925" y="340519"/>
                </a:lnTo>
                <a:lnTo>
                  <a:pt x="1085850" y="314325"/>
                </a:lnTo>
                <a:lnTo>
                  <a:pt x="1245394" y="285750"/>
                </a:lnTo>
                <a:lnTo>
                  <a:pt x="1421606" y="250031"/>
                </a:lnTo>
                <a:lnTo>
                  <a:pt x="1631156" y="204787"/>
                </a:lnTo>
                <a:lnTo>
                  <a:pt x="1654969" y="197644"/>
                </a:lnTo>
                <a:lnTo>
                  <a:pt x="1671638" y="185737"/>
                </a:lnTo>
                <a:lnTo>
                  <a:pt x="1690688" y="166687"/>
                </a:lnTo>
                <a:lnTo>
                  <a:pt x="1702594" y="145256"/>
                </a:lnTo>
                <a:lnTo>
                  <a:pt x="1702594" y="130969"/>
                </a:lnTo>
                <a:lnTo>
                  <a:pt x="1697831" y="111919"/>
                </a:lnTo>
                <a:lnTo>
                  <a:pt x="1688306" y="97631"/>
                </a:lnTo>
                <a:lnTo>
                  <a:pt x="1666875" y="78581"/>
                </a:lnTo>
                <a:lnTo>
                  <a:pt x="1635919" y="61912"/>
                </a:lnTo>
                <a:lnTo>
                  <a:pt x="1595438" y="45244"/>
                </a:lnTo>
                <a:lnTo>
                  <a:pt x="1540669" y="26194"/>
                </a:lnTo>
                <a:lnTo>
                  <a:pt x="1497806" y="14287"/>
                </a:lnTo>
                <a:lnTo>
                  <a:pt x="1450181" y="7144"/>
                </a:lnTo>
                <a:lnTo>
                  <a:pt x="1397794" y="2381"/>
                </a:lnTo>
                <a:lnTo>
                  <a:pt x="1362075" y="0"/>
                </a:lnTo>
                <a:lnTo>
                  <a:pt x="1345406" y="4762"/>
                </a:lnTo>
                <a:lnTo>
                  <a:pt x="1266825" y="42862"/>
                </a:lnTo>
                <a:lnTo>
                  <a:pt x="1231106" y="61912"/>
                </a:lnTo>
                <a:lnTo>
                  <a:pt x="1207294" y="71437"/>
                </a:lnTo>
                <a:lnTo>
                  <a:pt x="1104900" y="95250"/>
                </a:lnTo>
                <a:lnTo>
                  <a:pt x="954881" y="130969"/>
                </a:lnTo>
                <a:lnTo>
                  <a:pt x="809625" y="161925"/>
                </a:lnTo>
                <a:lnTo>
                  <a:pt x="716756" y="1785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CC44DA7-503B-44C6-899C-F6475E68BF22}"/>
              </a:ext>
            </a:extLst>
          </p:cNvPr>
          <p:cNvSpPr/>
          <p:nvPr/>
        </p:nvSpPr>
        <p:spPr>
          <a:xfrm>
            <a:off x="4249738" y="3602038"/>
            <a:ext cx="425450" cy="1416050"/>
          </a:xfrm>
          <a:custGeom>
            <a:avLst/>
            <a:gdLst>
              <a:gd name="connsiteX0" fmla="*/ 169069 w 423863"/>
              <a:gd name="connsiteY0" fmla="*/ 561975 h 1414463"/>
              <a:gd name="connsiteX1" fmla="*/ 154782 w 423863"/>
              <a:gd name="connsiteY1" fmla="*/ 397669 h 1414463"/>
              <a:gd name="connsiteX2" fmla="*/ 140494 w 423863"/>
              <a:gd name="connsiteY2" fmla="*/ 259557 h 1414463"/>
              <a:gd name="connsiteX3" fmla="*/ 130969 w 423863"/>
              <a:gd name="connsiteY3" fmla="*/ 228600 h 1414463"/>
              <a:gd name="connsiteX4" fmla="*/ 114300 w 423863"/>
              <a:gd name="connsiteY4" fmla="*/ 202407 h 1414463"/>
              <a:gd name="connsiteX5" fmla="*/ 85725 w 423863"/>
              <a:gd name="connsiteY5" fmla="*/ 166688 h 1414463"/>
              <a:gd name="connsiteX6" fmla="*/ 61913 w 423863"/>
              <a:gd name="connsiteY6" fmla="*/ 142875 h 1414463"/>
              <a:gd name="connsiteX7" fmla="*/ 35719 w 423863"/>
              <a:gd name="connsiteY7" fmla="*/ 121444 h 1414463"/>
              <a:gd name="connsiteX8" fmla="*/ 0 w 423863"/>
              <a:gd name="connsiteY8" fmla="*/ 92869 h 1414463"/>
              <a:gd name="connsiteX9" fmla="*/ 33338 w 423863"/>
              <a:gd name="connsiteY9" fmla="*/ 0 h 1414463"/>
              <a:gd name="connsiteX10" fmla="*/ 100013 w 423863"/>
              <a:gd name="connsiteY10" fmla="*/ 7144 h 1414463"/>
              <a:gd name="connsiteX11" fmla="*/ 133350 w 423863"/>
              <a:gd name="connsiteY11" fmla="*/ 9525 h 1414463"/>
              <a:gd name="connsiteX12" fmla="*/ 176213 w 423863"/>
              <a:gd name="connsiteY12" fmla="*/ 19050 h 1414463"/>
              <a:gd name="connsiteX13" fmla="*/ 216694 w 423863"/>
              <a:gd name="connsiteY13" fmla="*/ 30957 h 1414463"/>
              <a:gd name="connsiteX14" fmla="*/ 254794 w 423863"/>
              <a:gd name="connsiteY14" fmla="*/ 47625 h 1414463"/>
              <a:gd name="connsiteX15" fmla="*/ 295275 w 423863"/>
              <a:gd name="connsiteY15" fmla="*/ 69057 h 1414463"/>
              <a:gd name="connsiteX16" fmla="*/ 316707 w 423863"/>
              <a:gd name="connsiteY16" fmla="*/ 88107 h 1414463"/>
              <a:gd name="connsiteX17" fmla="*/ 345282 w 423863"/>
              <a:gd name="connsiteY17" fmla="*/ 233363 h 1414463"/>
              <a:gd name="connsiteX18" fmla="*/ 352425 w 423863"/>
              <a:gd name="connsiteY18" fmla="*/ 295275 h 1414463"/>
              <a:gd name="connsiteX19" fmla="*/ 366713 w 423863"/>
              <a:gd name="connsiteY19" fmla="*/ 423863 h 1414463"/>
              <a:gd name="connsiteX20" fmla="*/ 383382 w 423863"/>
              <a:gd name="connsiteY20" fmla="*/ 650082 h 1414463"/>
              <a:gd name="connsiteX21" fmla="*/ 400050 w 423863"/>
              <a:gd name="connsiteY21" fmla="*/ 883444 h 1414463"/>
              <a:gd name="connsiteX22" fmla="*/ 409575 w 423863"/>
              <a:gd name="connsiteY22" fmla="*/ 1107282 h 1414463"/>
              <a:gd name="connsiteX23" fmla="*/ 409575 w 423863"/>
              <a:gd name="connsiteY23" fmla="*/ 1193007 h 1414463"/>
              <a:gd name="connsiteX24" fmla="*/ 419100 w 423863"/>
              <a:gd name="connsiteY24" fmla="*/ 1247775 h 1414463"/>
              <a:gd name="connsiteX25" fmla="*/ 423863 w 423863"/>
              <a:gd name="connsiteY25" fmla="*/ 1281113 h 1414463"/>
              <a:gd name="connsiteX26" fmla="*/ 423863 w 423863"/>
              <a:gd name="connsiteY26" fmla="*/ 1323975 h 1414463"/>
              <a:gd name="connsiteX27" fmla="*/ 411957 w 423863"/>
              <a:gd name="connsiteY27" fmla="*/ 1366838 h 1414463"/>
              <a:gd name="connsiteX28" fmla="*/ 392907 w 423863"/>
              <a:gd name="connsiteY28" fmla="*/ 1395413 h 1414463"/>
              <a:gd name="connsiteX29" fmla="*/ 371475 w 423863"/>
              <a:gd name="connsiteY29" fmla="*/ 1412082 h 1414463"/>
              <a:gd name="connsiteX30" fmla="*/ 357188 w 423863"/>
              <a:gd name="connsiteY30" fmla="*/ 1414463 h 1414463"/>
              <a:gd name="connsiteX31" fmla="*/ 326232 w 423863"/>
              <a:gd name="connsiteY31" fmla="*/ 1402557 h 1414463"/>
              <a:gd name="connsiteX32" fmla="*/ 297657 w 423863"/>
              <a:gd name="connsiteY32" fmla="*/ 1376363 h 1414463"/>
              <a:gd name="connsiteX33" fmla="*/ 254794 w 423863"/>
              <a:gd name="connsiteY33" fmla="*/ 1331119 h 1414463"/>
              <a:gd name="connsiteX34" fmla="*/ 211932 w 423863"/>
              <a:gd name="connsiteY34" fmla="*/ 1271588 h 1414463"/>
              <a:gd name="connsiteX35" fmla="*/ 188119 w 423863"/>
              <a:gd name="connsiteY35" fmla="*/ 1233488 h 1414463"/>
              <a:gd name="connsiteX36" fmla="*/ 192882 w 423863"/>
              <a:gd name="connsiteY36" fmla="*/ 1202532 h 1414463"/>
              <a:gd name="connsiteX37" fmla="*/ 200025 w 423863"/>
              <a:gd name="connsiteY37" fmla="*/ 1143000 h 1414463"/>
              <a:gd name="connsiteX38" fmla="*/ 207169 w 423863"/>
              <a:gd name="connsiteY38" fmla="*/ 1047750 h 1414463"/>
              <a:gd name="connsiteX39" fmla="*/ 207169 w 423863"/>
              <a:gd name="connsiteY39" fmla="*/ 981075 h 1414463"/>
              <a:gd name="connsiteX40" fmla="*/ 190500 w 423863"/>
              <a:gd name="connsiteY40" fmla="*/ 809625 h 1414463"/>
              <a:gd name="connsiteX41" fmla="*/ 169069 w 423863"/>
              <a:gd name="connsiteY41" fmla="*/ 561975 h 141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23863" h="1414463">
                <a:moveTo>
                  <a:pt x="169069" y="561975"/>
                </a:moveTo>
                <a:lnTo>
                  <a:pt x="154782" y="397669"/>
                </a:lnTo>
                <a:lnTo>
                  <a:pt x="140494" y="259557"/>
                </a:lnTo>
                <a:lnTo>
                  <a:pt x="130969" y="228600"/>
                </a:lnTo>
                <a:lnTo>
                  <a:pt x="114300" y="202407"/>
                </a:lnTo>
                <a:lnTo>
                  <a:pt x="85725" y="166688"/>
                </a:lnTo>
                <a:lnTo>
                  <a:pt x="61913" y="142875"/>
                </a:lnTo>
                <a:lnTo>
                  <a:pt x="35719" y="121444"/>
                </a:lnTo>
                <a:lnTo>
                  <a:pt x="0" y="92869"/>
                </a:lnTo>
                <a:lnTo>
                  <a:pt x="33338" y="0"/>
                </a:lnTo>
                <a:lnTo>
                  <a:pt x="100013" y="7144"/>
                </a:lnTo>
                <a:lnTo>
                  <a:pt x="133350" y="9525"/>
                </a:lnTo>
                <a:lnTo>
                  <a:pt x="176213" y="19050"/>
                </a:lnTo>
                <a:lnTo>
                  <a:pt x="216694" y="30957"/>
                </a:lnTo>
                <a:lnTo>
                  <a:pt x="254794" y="47625"/>
                </a:lnTo>
                <a:lnTo>
                  <a:pt x="295275" y="69057"/>
                </a:lnTo>
                <a:lnTo>
                  <a:pt x="316707" y="88107"/>
                </a:lnTo>
                <a:lnTo>
                  <a:pt x="345282" y="233363"/>
                </a:lnTo>
                <a:lnTo>
                  <a:pt x="352425" y="295275"/>
                </a:lnTo>
                <a:lnTo>
                  <a:pt x="366713" y="423863"/>
                </a:lnTo>
                <a:lnTo>
                  <a:pt x="383382" y="650082"/>
                </a:lnTo>
                <a:lnTo>
                  <a:pt x="400050" y="883444"/>
                </a:lnTo>
                <a:lnTo>
                  <a:pt x="409575" y="1107282"/>
                </a:lnTo>
                <a:lnTo>
                  <a:pt x="409575" y="1193007"/>
                </a:lnTo>
                <a:lnTo>
                  <a:pt x="419100" y="1247775"/>
                </a:lnTo>
                <a:lnTo>
                  <a:pt x="423863" y="1281113"/>
                </a:lnTo>
                <a:lnTo>
                  <a:pt x="423863" y="1323975"/>
                </a:lnTo>
                <a:lnTo>
                  <a:pt x="411957" y="1366838"/>
                </a:lnTo>
                <a:lnTo>
                  <a:pt x="392907" y="1395413"/>
                </a:lnTo>
                <a:lnTo>
                  <a:pt x="371475" y="1412082"/>
                </a:lnTo>
                <a:lnTo>
                  <a:pt x="357188" y="1414463"/>
                </a:lnTo>
                <a:lnTo>
                  <a:pt x="326232" y="1402557"/>
                </a:lnTo>
                <a:lnTo>
                  <a:pt x="297657" y="1376363"/>
                </a:lnTo>
                <a:lnTo>
                  <a:pt x="254794" y="1331119"/>
                </a:lnTo>
                <a:lnTo>
                  <a:pt x="211932" y="1271588"/>
                </a:lnTo>
                <a:lnTo>
                  <a:pt x="188119" y="1233488"/>
                </a:lnTo>
                <a:lnTo>
                  <a:pt x="192882" y="1202532"/>
                </a:lnTo>
                <a:lnTo>
                  <a:pt x="200025" y="1143000"/>
                </a:lnTo>
                <a:lnTo>
                  <a:pt x="207169" y="1047750"/>
                </a:lnTo>
                <a:lnTo>
                  <a:pt x="207169" y="981075"/>
                </a:lnTo>
                <a:lnTo>
                  <a:pt x="190500" y="809625"/>
                </a:lnTo>
                <a:lnTo>
                  <a:pt x="169069" y="5619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DBC5F52D-4DAA-4D41-A03C-40A4B5EC7603}"/>
              </a:ext>
            </a:extLst>
          </p:cNvPr>
          <p:cNvSpPr/>
          <p:nvPr/>
        </p:nvSpPr>
        <p:spPr>
          <a:xfrm>
            <a:off x="5276850" y="2387601"/>
            <a:ext cx="901700" cy="3198813"/>
          </a:xfrm>
          <a:custGeom>
            <a:avLst/>
            <a:gdLst>
              <a:gd name="connsiteX0" fmla="*/ 893712 w 901987"/>
              <a:gd name="connsiteY0" fmla="*/ 633046 h 3198331"/>
              <a:gd name="connsiteX1" fmla="*/ 901987 w 901987"/>
              <a:gd name="connsiteY1" fmla="*/ 471682 h 3198331"/>
              <a:gd name="connsiteX2" fmla="*/ 901987 w 901987"/>
              <a:gd name="connsiteY2" fmla="*/ 285492 h 3198331"/>
              <a:gd name="connsiteX3" fmla="*/ 860612 w 901987"/>
              <a:gd name="connsiteY3" fmla="*/ 128264 h 3198331"/>
              <a:gd name="connsiteX4" fmla="*/ 806824 w 901987"/>
              <a:gd name="connsiteY4" fmla="*/ 103439 h 3198331"/>
              <a:gd name="connsiteX5" fmla="*/ 744760 w 901987"/>
              <a:gd name="connsiteY5" fmla="*/ 74476 h 3198331"/>
              <a:gd name="connsiteX6" fmla="*/ 678559 w 901987"/>
              <a:gd name="connsiteY6" fmla="*/ 45513 h 3198331"/>
              <a:gd name="connsiteX7" fmla="*/ 612358 w 901987"/>
              <a:gd name="connsiteY7" fmla="*/ 24825 h 3198331"/>
              <a:gd name="connsiteX8" fmla="*/ 562708 w 901987"/>
              <a:gd name="connsiteY8" fmla="*/ 12413 h 3198331"/>
              <a:gd name="connsiteX9" fmla="*/ 529607 w 901987"/>
              <a:gd name="connsiteY9" fmla="*/ 0 h 3198331"/>
              <a:gd name="connsiteX10" fmla="*/ 521332 w 901987"/>
              <a:gd name="connsiteY10" fmla="*/ 0 h 3198331"/>
              <a:gd name="connsiteX11" fmla="*/ 521332 w 901987"/>
              <a:gd name="connsiteY11" fmla="*/ 0 h 3198331"/>
              <a:gd name="connsiteX12" fmla="*/ 508919 w 901987"/>
              <a:gd name="connsiteY12" fmla="*/ 4138 h 3198331"/>
              <a:gd name="connsiteX13" fmla="*/ 504782 w 901987"/>
              <a:gd name="connsiteY13" fmla="*/ 16550 h 3198331"/>
              <a:gd name="connsiteX14" fmla="*/ 517195 w 901987"/>
              <a:gd name="connsiteY14" fmla="*/ 49651 h 3198331"/>
              <a:gd name="connsiteX15" fmla="*/ 542020 w 901987"/>
              <a:gd name="connsiteY15" fmla="*/ 86889 h 3198331"/>
              <a:gd name="connsiteX16" fmla="*/ 566845 w 901987"/>
              <a:gd name="connsiteY16" fmla="*/ 119989 h 3198331"/>
              <a:gd name="connsiteX17" fmla="*/ 599946 w 901987"/>
              <a:gd name="connsiteY17" fmla="*/ 161365 h 3198331"/>
              <a:gd name="connsiteX18" fmla="*/ 616496 w 901987"/>
              <a:gd name="connsiteY18" fmla="*/ 182053 h 3198331"/>
              <a:gd name="connsiteX19" fmla="*/ 624771 w 901987"/>
              <a:gd name="connsiteY19" fmla="*/ 202740 h 3198331"/>
              <a:gd name="connsiteX20" fmla="*/ 633046 w 901987"/>
              <a:gd name="connsiteY20" fmla="*/ 302042 h 3198331"/>
              <a:gd name="connsiteX21" fmla="*/ 633046 w 901987"/>
              <a:gd name="connsiteY21" fmla="*/ 475819 h 3198331"/>
              <a:gd name="connsiteX22" fmla="*/ 633046 w 901987"/>
              <a:gd name="connsiteY22" fmla="*/ 686835 h 3198331"/>
              <a:gd name="connsiteX23" fmla="*/ 624771 w 901987"/>
              <a:gd name="connsiteY23" fmla="*/ 976463 h 3198331"/>
              <a:gd name="connsiteX24" fmla="*/ 612358 w 901987"/>
              <a:gd name="connsiteY24" fmla="*/ 1228854 h 3198331"/>
              <a:gd name="connsiteX25" fmla="*/ 595808 w 901987"/>
              <a:gd name="connsiteY25" fmla="*/ 1435732 h 3198331"/>
              <a:gd name="connsiteX26" fmla="*/ 579258 w 901987"/>
              <a:gd name="connsiteY26" fmla="*/ 1613647 h 3198331"/>
              <a:gd name="connsiteX27" fmla="*/ 558570 w 901987"/>
              <a:gd name="connsiteY27" fmla="*/ 1758462 h 3198331"/>
              <a:gd name="connsiteX28" fmla="*/ 533745 w 901987"/>
              <a:gd name="connsiteY28" fmla="*/ 1886726 h 3198331"/>
              <a:gd name="connsiteX29" fmla="*/ 508919 w 901987"/>
              <a:gd name="connsiteY29" fmla="*/ 1986027 h 3198331"/>
              <a:gd name="connsiteX30" fmla="*/ 484094 w 901987"/>
              <a:gd name="connsiteY30" fmla="*/ 2077054 h 3198331"/>
              <a:gd name="connsiteX31" fmla="*/ 438581 w 901987"/>
              <a:gd name="connsiteY31" fmla="*/ 2226006 h 3198331"/>
              <a:gd name="connsiteX32" fmla="*/ 384793 w 901987"/>
              <a:gd name="connsiteY32" fmla="*/ 2370820 h 3198331"/>
              <a:gd name="connsiteX33" fmla="*/ 331005 w 901987"/>
              <a:gd name="connsiteY33" fmla="*/ 2515635 h 3198331"/>
              <a:gd name="connsiteX34" fmla="*/ 252391 w 901987"/>
              <a:gd name="connsiteY34" fmla="*/ 2693549 h 3198331"/>
              <a:gd name="connsiteX35" fmla="*/ 169640 w 901987"/>
              <a:gd name="connsiteY35" fmla="*/ 2863189 h 3198331"/>
              <a:gd name="connsiteX36" fmla="*/ 74476 w 901987"/>
              <a:gd name="connsiteY36" fmla="*/ 3028692 h 3198331"/>
              <a:gd name="connsiteX37" fmla="*/ 16550 w 901987"/>
              <a:gd name="connsiteY37" fmla="*/ 3127993 h 3198331"/>
              <a:gd name="connsiteX38" fmla="*/ 0 w 901987"/>
              <a:gd name="connsiteY38" fmla="*/ 3165231 h 3198331"/>
              <a:gd name="connsiteX39" fmla="*/ 0 w 901987"/>
              <a:gd name="connsiteY39" fmla="*/ 3185919 h 3198331"/>
              <a:gd name="connsiteX40" fmla="*/ 12413 w 901987"/>
              <a:gd name="connsiteY40" fmla="*/ 3198331 h 3198331"/>
              <a:gd name="connsiteX41" fmla="*/ 28963 w 901987"/>
              <a:gd name="connsiteY41" fmla="*/ 3198331 h 3198331"/>
              <a:gd name="connsiteX42" fmla="*/ 53788 w 901987"/>
              <a:gd name="connsiteY42" fmla="*/ 3181781 h 3198331"/>
              <a:gd name="connsiteX43" fmla="*/ 111714 w 901987"/>
              <a:gd name="connsiteY43" fmla="*/ 3115580 h 3198331"/>
              <a:gd name="connsiteX44" fmla="*/ 194465 w 901987"/>
              <a:gd name="connsiteY44" fmla="*/ 3012141 h 3198331"/>
              <a:gd name="connsiteX45" fmla="*/ 273079 w 901987"/>
              <a:gd name="connsiteY45" fmla="*/ 2904565 h 3198331"/>
              <a:gd name="connsiteX46" fmla="*/ 355830 w 901987"/>
              <a:gd name="connsiteY46" fmla="*/ 2776301 h 3198331"/>
              <a:gd name="connsiteX47" fmla="*/ 434443 w 901987"/>
              <a:gd name="connsiteY47" fmla="*/ 2639761 h 3198331"/>
              <a:gd name="connsiteX48" fmla="*/ 500644 w 901987"/>
              <a:gd name="connsiteY48" fmla="*/ 2511497 h 3198331"/>
              <a:gd name="connsiteX49" fmla="*/ 554433 w 901987"/>
              <a:gd name="connsiteY49" fmla="*/ 2395645 h 3198331"/>
              <a:gd name="connsiteX50" fmla="*/ 595808 w 901987"/>
              <a:gd name="connsiteY50" fmla="*/ 2308757 h 3198331"/>
              <a:gd name="connsiteX51" fmla="*/ 645459 w 901987"/>
              <a:gd name="connsiteY51" fmla="*/ 2188768 h 3198331"/>
              <a:gd name="connsiteX52" fmla="*/ 707522 w 901987"/>
              <a:gd name="connsiteY52" fmla="*/ 2027403 h 3198331"/>
              <a:gd name="connsiteX53" fmla="*/ 744760 w 901987"/>
              <a:gd name="connsiteY53" fmla="*/ 1915689 h 3198331"/>
              <a:gd name="connsiteX54" fmla="*/ 777861 w 901987"/>
              <a:gd name="connsiteY54" fmla="*/ 1799837 h 3198331"/>
              <a:gd name="connsiteX55" fmla="*/ 794411 w 901987"/>
              <a:gd name="connsiteY55" fmla="*/ 1712949 h 3198331"/>
              <a:gd name="connsiteX56" fmla="*/ 819236 w 901987"/>
              <a:gd name="connsiteY56" fmla="*/ 1576409 h 3198331"/>
              <a:gd name="connsiteX57" fmla="*/ 839924 w 901987"/>
              <a:gd name="connsiteY57" fmla="*/ 1460558 h 3198331"/>
              <a:gd name="connsiteX58" fmla="*/ 856474 w 901987"/>
              <a:gd name="connsiteY58" fmla="*/ 1319881 h 3198331"/>
              <a:gd name="connsiteX59" fmla="*/ 877162 w 901987"/>
              <a:gd name="connsiteY59" fmla="*/ 1100590 h 3198331"/>
              <a:gd name="connsiteX60" fmla="*/ 893712 w 901987"/>
              <a:gd name="connsiteY60" fmla="*/ 815099 h 3198331"/>
              <a:gd name="connsiteX61" fmla="*/ 893712 w 901987"/>
              <a:gd name="connsiteY61" fmla="*/ 633046 h 3198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1987" h="3198331">
                <a:moveTo>
                  <a:pt x="893712" y="633046"/>
                </a:moveTo>
                <a:lnTo>
                  <a:pt x="901987" y="471682"/>
                </a:lnTo>
                <a:lnTo>
                  <a:pt x="901987" y="285492"/>
                </a:lnTo>
                <a:lnTo>
                  <a:pt x="860612" y="128264"/>
                </a:lnTo>
                <a:lnTo>
                  <a:pt x="806824" y="103439"/>
                </a:lnTo>
                <a:lnTo>
                  <a:pt x="744760" y="74476"/>
                </a:lnTo>
                <a:lnTo>
                  <a:pt x="678559" y="45513"/>
                </a:lnTo>
                <a:lnTo>
                  <a:pt x="612358" y="24825"/>
                </a:lnTo>
                <a:lnTo>
                  <a:pt x="562708" y="12413"/>
                </a:lnTo>
                <a:lnTo>
                  <a:pt x="529607" y="0"/>
                </a:lnTo>
                <a:lnTo>
                  <a:pt x="521332" y="0"/>
                </a:lnTo>
                <a:lnTo>
                  <a:pt x="521332" y="0"/>
                </a:lnTo>
                <a:lnTo>
                  <a:pt x="508919" y="4138"/>
                </a:lnTo>
                <a:lnTo>
                  <a:pt x="504782" y="16550"/>
                </a:lnTo>
                <a:lnTo>
                  <a:pt x="517195" y="49651"/>
                </a:lnTo>
                <a:lnTo>
                  <a:pt x="542020" y="86889"/>
                </a:lnTo>
                <a:lnTo>
                  <a:pt x="566845" y="119989"/>
                </a:lnTo>
                <a:lnTo>
                  <a:pt x="599946" y="161365"/>
                </a:lnTo>
                <a:lnTo>
                  <a:pt x="616496" y="182053"/>
                </a:lnTo>
                <a:lnTo>
                  <a:pt x="624771" y="202740"/>
                </a:lnTo>
                <a:lnTo>
                  <a:pt x="633046" y="302042"/>
                </a:lnTo>
                <a:lnTo>
                  <a:pt x="633046" y="475819"/>
                </a:lnTo>
                <a:lnTo>
                  <a:pt x="633046" y="686835"/>
                </a:lnTo>
                <a:lnTo>
                  <a:pt x="624771" y="976463"/>
                </a:lnTo>
                <a:lnTo>
                  <a:pt x="612358" y="1228854"/>
                </a:lnTo>
                <a:lnTo>
                  <a:pt x="595808" y="1435732"/>
                </a:lnTo>
                <a:lnTo>
                  <a:pt x="579258" y="1613647"/>
                </a:lnTo>
                <a:lnTo>
                  <a:pt x="558570" y="1758462"/>
                </a:lnTo>
                <a:lnTo>
                  <a:pt x="533745" y="1886726"/>
                </a:lnTo>
                <a:lnTo>
                  <a:pt x="508919" y="1986027"/>
                </a:lnTo>
                <a:lnTo>
                  <a:pt x="484094" y="2077054"/>
                </a:lnTo>
                <a:lnTo>
                  <a:pt x="438581" y="2226006"/>
                </a:lnTo>
                <a:lnTo>
                  <a:pt x="384793" y="2370820"/>
                </a:lnTo>
                <a:lnTo>
                  <a:pt x="331005" y="2515635"/>
                </a:lnTo>
                <a:lnTo>
                  <a:pt x="252391" y="2693549"/>
                </a:lnTo>
                <a:lnTo>
                  <a:pt x="169640" y="2863189"/>
                </a:lnTo>
                <a:lnTo>
                  <a:pt x="74476" y="3028692"/>
                </a:lnTo>
                <a:lnTo>
                  <a:pt x="16550" y="3127993"/>
                </a:lnTo>
                <a:lnTo>
                  <a:pt x="0" y="3165231"/>
                </a:lnTo>
                <a:lnTo>
                  <a:pt x="0" y="3185919"/>
                </a:lnTo>
                <a:lnTo>
                  <a:pt x="12413" y="3198331"/>
                </a:lnTo>
                <a:lnTo>
                  <a:pt x="28963" y="3198331"/>
                </a:lnTo>
                <a:lnTo>
                  <a:pt x="53788" y="3181781"/>
                </a:lnTo>
                <a:lnTo>
                  <a:pt x="111714" y="3115580"/>
                </a:lnTo>
                <a:lnTo>
                  <a:pt x="194465" y="3012141"/>
                </a:lnTo>
                <a:lnTo>
                  <a:pt x="273079" y="2904565"/>
                </a:lnTo>
                <a:lnTo>
                  <a:pt x="355830" y="2776301"/>
                </a:lnTo>
                <a:lnTo>
                  <a:pt x="434443" y="2639761"/>
                </a:lnTo>
                <a:lnTo>
                  <a:pt x="500644" y="2511497"/>
                </a:lnTo>
                <a:lnTo>
                  <a:pt x="554433" y="2395645"/>
                </a:lnTo>
                <a:lnTo>
                  <a:pt x="595808" y="2308757"/>
                </a:lnTo>
                <a:lnTo>
                  <a:pt x="645459" y="2188768"/>
                </a:lnTo>
                <a:lnTo>
                  <a:pt x="707522" y="2027403"/>
                </a:lnTo>
                <a:lnTo>
                  <a:pt x="744760" y="1915689"/>
                </a:lnTo>
                <a:lnTo>
                  <a:pt x="777861" y="1799837"/>
                </a:lnTo>
                <a:lnTo>
                  <a:pt x="794411" y="1712949"/>
                </a:lnTo>
                <a:lnTo>
                  <a:pt x="819236" y="1576409"/>
                </a:lnTo>
                <a:lnTo>
                  <a:pt x="839924" y="1460558"/>
                </a:lnTo>
                <a:lnTo>
                  <a:pt x="856474" y="1319881"/>
                </a:lnTo>
                <a:lnTo>
                  <a:pt x="877162" y="1100590"/>
                </a:lnTo>
                <a:lnTo>
                  <a:pt x="893712" y="815099"/>
                </a:lnTo>
                <a:lnTo>
                  <a:pt x="893712" y="63304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2AF1E1B8-7BEA-405B-93F8-8449DC6ABE71}"/>
              </a:ext>
            </a:extLst>
          </p:cNvPr>
          <p:cNvSpPr/>
          <p:nvPr/>
        </p:nvSpPr>
        <p:spPr>
          <a:xfrm>
            <a:off x="3600451" y="2517775"/>
            <a:ext cx="955675" cy="2374900"/>
          </a:xfrm>
          <a:custGeom>
            <a:avLst/>
            <a:gdLst>
              <a:gd name="connsiteX0" fmla="*/ 822325 w 955675"/>
              <a:gd name="connsiteY0" fmla="*/ 679450 h 2374900"/>
              <a:gd name="connsiteX1" fmla="*/ 847725 w 955675"/>
              <a:gd name="connsiteY1" fmla="*/ 574675 h 2374900"/>
              <a:gd name="connsiteX2" fmla="*/ 876300 w 955675"/>
              <a:gd name="connsiteY2" fmla="*/ 466725 h 2374900"/>
              <a:gd name="connsiteX3" fmla="*/ 901700 w 955675"/>
              <a:gd name="connsiteY3" fmla="*/ 361950 h 2374900"/>
              <a:gd name="connsiteX4" fmla="*/ 904875 w 955675"/>
              <a:gd name="connsiteY4" fmla="*/ 352425 h 2374900"/>
              <a:gd name="connsiteX5" fmla="*/ 917575 w 955675"/>
              <a:gd name="connsiteY5" fmla="*/ 339725 h 2374900"/>
              <a:gd name="connsiteX6" fmla="*/ 933450 w 955675"/>
              <a:gd name="connsiteY6" fmla="*/ 327025 h 2374900"/>
              <a:gd name="connsiteX7" fmla="*/ 949325 w 955675"/>
              <a:gd name="connsiteY7" fmla="*/ 301625 h 2374900"/>
              <a:gd name="connsiteX8" fmla="*/ 955675 w 955675"/>
              <a:gd name="connsiteY8" fmla="*/ 266700 h 2374900"/>
              <a:gd name="connsiteX9" fmla="*/ 946150 w 955675"/>
              <a:gd name="connsiteY9" fmla="*/ 241300 h 2374900"/>
              <a:gd name="connsiteX10" fmla="*/ 920750 w 955675"/>
              <a:gd name="connsiteY10" fmla="*/ 212725 h 2374900"/>
              <a:gd name="connsiteX11" fmla="*/ 850900 w 955675"/>
              <a:gd name="connsiteY11" fmla="*/ 133350 h 2374900"/>
              <a:gd name="connsiteX12" fmla="*/ 739775 w 955675"/>
              <a:gd name="connsiteY12" fmla="*/ 0 h 2374900"/>
              <a:gd name="connsiteX13" fmla="*/ 628650 w 955675"/>
              <a:gd name="connsiteY13" fmla="*/ 34925 h 2374900"/>
              <a:gd name="connsiteX14" fmla="*/ 635000 w 955675"/>
              <a:gd name="connsiteY14" fmla="*/ 114300 h 2374900"/>
              <a:gd name="connsiteX15" fmla="*/ 631825 w 955675"/>
              <a:gd name="connsiteY15" fmla="*/ 215900 h 2374900"/>
              <a:gd name="connsiteX16" fmla="*/ 625475 w 955675"/>
              <a:gd name="connsiteY16" fmla="*/ 314325 h 2374900"/>
              <a:gd name="connsiteX17" fmla="*/ 619125 w 955675"/>
              <a:gd name="connsiteY17" fmla="*/ 393700 h 2374900"/>
              <a:gd name="connsiteX18" fmla="*/ 603250 w 955675"/>
              <a:gd name="connsiteY18" fmla="*/ 511175 h 2374900"/>
              <a:gd name="connsiteX19" fmla="*/ 593725 w 955675"/>
              <a:gd name="connsiteY19" fmla="*/ 587375 h 2374900"/>
              <a:gd name="connsiteX20" fmla="*/ 571500 w 955675"/>
              <a:gd name="connsiteY20" fmla="*/ 720725 h 2374900"/>
              <a:gd name="connsiteX21" fmla="*/ 536575 w 955675"/>
              <a:gd name="connsiteY21" fmla="*/ 882650 h 2374900"/>
              <a:gd name="connsiteX22" fmla="*/ 469900 w 955675"/>
              <a:gd name="connsiteY22" fmla="*/ 1139825 h 2374900"/>
              <a:gd name="connsiteX23" fmla="*/ 365125 w 955675"/>
              <a:gd name="connsiteY23" fmla="*/ 1470025 h 2374900"/>
              <a:gd name="connsiteX24" fmla="*/ 238125 w 955675"/>
              <a:gd name="connsiteY24" fmla="*/ 1809750 h 2374900"/>
              <a:gd name="connsiteX25" fmla="*/ 168275 w 955675"/>
              <a:gd name="connsiteY25" fmla="*/ 1984375 h 2374900"/>
              <a:gd name="connsiteX26" fmla="*/ 82550 w 955675"/>
              <a:gd name="connsiteY26" fmla="*/ 2168525 h 2374900"/>
              <a:gd name="connsiteX27" fmla="*/ 6350 w 955675"/>
              <a:gd name="connsiteY27" fmla="*/ 2327275 h 2374900"/>
              <a:gd name="connsiteX28" fmla="*/ 0 w 955675"/>
              <a:gd name="connsiteY28" fmla="*/ 2343150 h 2374900"/>
              <a:gd name="connsiteX29" fmla="*/ 0 w 955675"/>
              <a:gd name="connsiteY29" fmla="*/ 2362200 h 2374900"/>
              <a:gd name="connsiteX30" fmla="*/ 9525 w 955675"/>
              <a:gd name="connsiteY30" fmla="*/ 2371725 h 2374900"/>
              <a:gd name="connsiteX31" fmla="*/ 28575 w 955675"/>
              <a:gd name="connsiteY31" fmla="*/ 2374900 h 2374900"/>
              <a:gd name="connsiteX32" fmla="*/ 50800 w 955675"/>
              <a:gd name="connsiteY32" fmla="*/ 2362200 h 2374900"/>
              <a:gd name="connsiteX33" fmla="*/ 73025 w 955675"/>
              <a:gd name="connsiteY33" fmla="*/ 2339975 h 2374900"/>
              <a:gd name="connsiteX34" fmla="*/ 130175 w 955675"/>
              <a:gd name="connsiteY34" fmla="*/ 2263775 h 2374900"/>
              <a:gd name="connsiteX35" fmla="*/ 219075 w 955675"/>
              <a:gd name="connsiteY35" fmla="*/ 2136775 h 2374900"/>
              <a:gd name="connsiteX36" fmla="*/ 317500 w 955675"/>
              <a:gd name="connsiteY36" fmla="*/ 1981200 h 2374900"/>
              <a:gd name="connsiteX37" fmla="*/ 390525 w 955675"/>
              <a:gd name="connsiteY37" fmla="*/ 1857375 h 2374900"/>
              <a:gd name="connsiteX38" fmla="*/ 485775 w 955675"/>
              <a:gd name="connsiteY38" fmla="*/ 1670050 h 2374900"/>
              <a:gd name="connsiteX39" fmla="*/ 549275 w 955675"/>
              <a:gd name="connsiteY39" fmla="*/ 1539875 h 2374900"/>
              <a:gd name="connsiteX40" fmla="*/ 644525 w 955675"/>
              <a:gd name="connsiteY40" fmla="*/ 1298575 h 2374900"/>
              <a:gd name="connsiteX41" fmla="*/ 692150 w 955675"/>
              <a:gd name="connsiteY41" fmla="*/ 1171575 h 2374900"/>
              <a:gd name="connsiteX42" fmla="*/ 723900 w 955675"/>
              <a:gd name="connsiteY42" fmla="*/ 1101725 h 2374900"/>
              <a:gd name="connsiteX43" fmla="*/ 739775 w 955675"/>
              <a:gd name="connsiteY43" fmla="*/ 1019175 h 2374900"/>
              <a:gd name="connsiteX44" fmla="*/ 781050 w 955675"/>
              <a:gd name="connsiteY44" fmla="*/ 854075 h 2374900"/>
              <a:gd name="connsiteX45" fmla="*/ 822325 w 955675"/>
              <a:gd name="connsiteY45" fmla="*/ 679450 h 237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55675" h="2374900">
                <a:moveTo>
                  <a:pt x="822325" y="679450"/>
                </a:moveTo>
                <a:lnTo>
                  <a:pt x="847725" y="574675"/>
                </a:lnTo>
                <a:lnTo>
                  <a:pt x="876300" y="466725"/>
                </a:lnTo>
                <a:lnTo>
                  <a:pt x="901700" y="361950"/>
                </a:lnTo>
                <a:lnTo>
                  <a:pt x="904875" y="352425"/>
                </a:lnTo>
                <a:lnTo>
                  <a:pt x="917575" y="339725"/>
                </a:lnTo>
                <a:lnTo>
                  <a:pt x="933450" y="327025"/>
                </a:lnTo>
                <a:lnTo>
                  <a:pt x="949325" y="301625"/>
                </a:lnTo>
                <a:lnTo>
                  <a:pt x="955675" y="266700"/>
                </a:lnTo>
                <a:lnTo>
                  <a:pt x="946150" y="241300"/>
                </a:lnTo>
                <a:lnTo>
                  <a:pt x="920750" y="212725"/>
                </a:lnTo>
                <a:lnTo>
                  <a:pt x="850900" y="133350"/>
                </a:lnTo>
                <a:lnTo>
                  <a:pt x="739775" y="0"/>
                </a:lnTo>
                <a:lnTo>
                  <a:pt x="628650" y="34925"/>
                </a:lnTo>
                <a:lnTo>
                  <a:pt x="635000" y="114300"/>
                </a:lnTo>
                <a:cubicBezTo>
                  <a:pt x="633942" y="148167"/>
                  <a:pt x="632883" y="182033"/>
                  <a:pt x="631825" y="215900"/>
                </a:cubicBezTo>
                <a:lnTo>
                  <a:pt x="625475" y="314325"/>
                </a:lnTo>
                <a:lnTo>
                  <a:pt x="619125" y="393700"/>
                </a:lnTo>
                <a:lnTo>
                  <a:pt x="603250" y="511175"/>
                </a:lnTo>
                <a:lnTo>
                  <a:pt x="593725" y="587375"/>
                </a:lnTo>
                <a:lnTo>
                  <a:pt x="571500" y="720725"/>
                </a:lnTo>
                <a:lnTo>
                  <a:pt x="536575" y="882650"/>
                </a:lnTo>
                <a:lnTo>
                  <a:pt x="469900" y="1139825"/>
                </a:lnTo>
                <a:lnTo>
                  <a:pt x="365125" y="1470025"/>
                </a:lnTo>
                <a:lnTo>
                  <a:pt x="238125" y="1809750"/>
                </a:lnTo>
                <a:lnTo>
                  <a:pt x="168275" y="1984375"/>
                </a:lnTo>
                <a:lnTo>
                  <a:pt x="82550" y="2168525"/>
                </a:lnTo>
                <a:lnTo>
                  <a:pt x="6350" y="2327275"/>
                </a:lnTo>
                <a:lnTo>
                  <a:pt x="0" y="2343150"/>
                </a:lnTo>
                <a:lnTo>
                  <a:pt x="0" y="2362200"/>
                </a:lnTo>
                <a:lnTo>
                  <a:pt x="9525" y="2371725"/>
                </a:lnTo>
                <a:lnTo>
                  <a:pt x="28575" y="2374900"/>
                </a:lnTo>
                <a:lnTo>
                  <a:pt x="50800" y="2362200"/>
                </a:lnTo>
                <a:lnTo>
                  <a:pt x="73025" y="2339975"/>
                </a:lnTo>
                <a:lnTo>
                  <a:pt x="130175" y="2263775"/>
                </a:lnTo>
                <a:lnTo>
                  <a:pt x="219075" y="2136775"/>
                </a:lnTo>
                <a:lnTo>
                  <a:pt x="317500" y="1981200"/>
                </a:lnTo>
                <a:lnTo>
                  <a:pt x="390525" y="1857375"/>
                </a:lnTo>
                <a:lnTo>
                  <a:pt x="485775" y="1670050"/>
                </a:lnTo>
                <a:lnTo>
                  <a:pt x="549275" y="1539875"/>
                </a:lnTo>
                <a:lnTo>
                  <a:pt x="644525" y="1298575"/>
                </a:lnTo>
                <a:lnTo>
                  <a:pt x="692150" y="1171575"/>
                </a:lnTo>
                <a:lnTo>
                  <a:pt x="723900" y="1101725"/>
                </a:lnTo>
                <a:lnTo>
                  <a:pt x="739775" y="1019175"/>
                </a:lnTo>
                <a:lnTo>
                  <a:pt x="781050" y="854075"/>
                </a:lnTo>
                <a:lnTo>
                  <a:pt x="822325" y="6794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3EF39575-2CDF-4B1F-B4C6-F84E50FCE3FB}"/>
              </a:ext>
            </a:extLst>
          </p:cNvPr>
          <p:cNvSpPr/>
          <p:nvPr/>
        </p:nvSpPr>
        <p:spPr>
          <a:xfrm>
            <a:off x="4516439" y="3471863"/>
            <a:ext cx="1120775" cy="1166812"/>
          </a:xfrm>
          <a:custGeom>
            <a:avLst/>
            <a:gdLst>
              <a:gd name="connsiteX0" fmla="*/ 500063 w 1119188"/>
              <a:gd name="connsiteY0" fmla="*/ 271462 h 1240631"/>
              <a:gd name="connsiteX1" fmla="*/ 378619 w 1119188"/>
              <a:gd name="connsiteY1" fmla="*/ 295275 h 1240631"/>
              <a:gd name="connsiteX2" fmla="*/ 219075 w 1119188"/>
              <a:gd name="connsiteY2" fmla="*/ 328612 h 1240631"/>
              <a:gd name="connsiteX3" fmla="*/ 40482 w 1119188"/>
              <a:gd name="connsiteY3" fmla="*/ 366712 h 1240631"/>
              <a:gd name="connsiteX4" fmla="*/ 0 w 1119188"/>
              <a:gd name="connsiteY4" fmla="*/ 211931 h 1240631"/>
              <a:gd name="connsiteX5" fmla="*/ 207169 w 1119188"/>
              <a:gd name="connsiteY5" fmla="*/ 164306 h 1240631"/>
              <a:gd name="connsiteX6" fmla="*/ 397669 w 1119188"/>
              <a:gd name="connsiteY6" fmla="*/ 116681 h 1240631"/>
              <a:gd name="connsiteX7" fmla="*/ 561975 w 1119188"/>
              <a:gd name="connsiteY7" fmla="*/ 76200 h 1240631"/>
              <a:gd name="connsiteX8" fmla="*/ 695325 w 1119188"/>
              <a:gd name="connsiteY8" fmla="*/ 42862 h 1240631"/>
              <a:gd name="connsiteX9" fmla="*/ 785813 w 1119188"/>
              <a:gd name="connsiteY9" fmla="*/ 16668 h 1240631"/>
              <a:gd name="connsiteX10" fmla="*/ 833438 w 1119188"/>
              <a:gd name="connsiteY10" fmla="*/ 0 h 1240631"/>
              <a:gd name="connsiteX11" fmla="*/ 845344 w 1119188"/>
              <a:gd name="connsiteY11" fmla="*/ 0 h 1240631"/>
              <a:gd name="connsiteX12" fmla="*/ 866775 w 1119188"/>
              <a:gd name="connsiteY12" fmla="*/ 4762 h 1240631"/>
              <a:gd name="connsiteX13" fmla="*/ 900113 w 1119188"/>
              <a:gd name="connsiteY13" fmla="*/ 19050 h 1240631"/>
              <a:gd name="connsiteX14" fmla="*/ 971550 w 1119188"/>
              <a:gd name="connsiteY14" fmla="*/ 66675 h 1240631"/>
              <a:gd name="connsiteX15" fmla="*/ 1045369 w 1119188"/>
              <a:gd name="connsiteY15" fmla="*/ 130968 h 1240631"/>
              <a:gd name="connsiteX16" fmla="*/ 1097757 w 1119188"/>
              <a:gd name="connsiteY16" fmla="*/ 173831 h 1240631"/>
              <a:gd name="connsiteX17" fmla="*/ 1112044 w 1119188"/>
              <a:gd name="connsiteY17" fmla="*/ 185737 h 1240631"/>
              <a:gd name="connsiteX18" fmla="*/ 1116807 w 1119188"/>
              <a:gd name="connsiteY18" fmla="*/ 195262 h 1240631"/>
              <a:gd name="connsiteX19" fmla="*/ 1119188 w 1119188"/>
              <a:gd name="connsiteY19" fmla="*/ 211931 h 1240631"/>
              <a:gd name="connsiteX20" fmla="*/ 1114425 w 1119188"/>
              <a:gd name="connsiteY20" fmla="*/ 242887 h 1240631"/>
              <a:gd name="connsiteX21" fmla="*/ 1102519 w 1119188"/>
              <a:gd name="connsiteY21" fmla="*/ 273843 h 1240631"/>
              <a:gd name="connsiteX22" fmla="*/ 1076325 w 1119188"/>
              <a:gd name="connsiteY22" fmla="*/ 311943 h 1240631"/>
              <a:gd name="connsiteX23" fmla="*/ 1059657 w 1119188"/>
              <a:gd name="connsiteY23" fmla="*/ 338137 h 1240631"/>
              <a:gd name="connsiteX24" fmla="*/ 1047750 w 1119188"/>
              <a:gd name="connsiteY24" fmla="*/ 390525 h 1240631"/>
              <a:gd name="connsiteX25" fmla="*/ 1016794 w 1119188"/>
              <a:gd name="connsiteY25" fmla="*/ 557212 h 1240631"/>
              <a:gd name="connsiteX26" fmla="*/ 964407 w 1119188"/>
              <a:gd name="connsiteY26" fmla="*/ 821531 h 1240631"/>
              <a:gd name="connsiteX27" fmla="*/ 931069 w 1119188"/>
              <a:gd name="connsiteY27" fmla="*/ 997743 h 1240631"/>
              <a:gd name="connsiteX28" fmla="*/ 902494 w 1119188"/>
              <a:gd name="connsiteY28" fmla="*/ 1135856 h 1240631"/>
              <a:gd name="connsiteX29" fmla="*/ 883444 w 1119188"/>
              <a:gd name="connsiteY29" fmla="*/ 1166812 h 1240631"/>
              <a:gd name="connsiteX30" fmla="*/ 847725 w 1119188"/>
              <a:gd name="connsiteY30" fmla="*/ 1216818 h 1240631"/>
              <a:gd name="connsiteX31" fmla="*/ 828675 w 1119188"/>
              <a:gd name="connsiteY31" fmla="*/ 1233487 h 1240631"/>
              <a:gd name="connsiteX32" fmla="*/ 807244 w 1119188"/>
              <a:gd name="connsiteY32" fmla="*/ 1240631 h 1240631"/>
              <a:gd name="connsiteX33" fmla="*/ 721519 w 1119188"/>
              <a:gd name="connsiteY33" fmla="*/ 1121568 h 1240631"/>
              <a:gd name="connsiteX34" fmla="*/ 733425 w 1119188"/>
              <a:gd name="connsiteY34" fmla="*/ 978693 h 1240631"/>
              <a:gd name="connsiteX35" fmla="*/ 754857 w 1119188"/>
              <a:gd name="connsiteY35" fmla="*/ 731043 h 1240631"/>
              <a:gd name="connsiteX36" fmla="*/ 778669 w 1119188"/>
              <a:gd name="connsiteY36" fmla="*/ 440531 h 1240631"/>
              <a:gd name="connsiteX37" fmla="*/ 790575 w 1119188"/>
              <a:gd name="connsiteY37" fmla="*/ 290512 h 1240631"/>
              <a:gd name="connsiteX38" fmla="*/ 788194 w 1119188"/>
              <a:gd name="connsiteY38" fmla="*/ 269081 h 1240631"/>
              <a:gd name="connsiteX39" fmla="*/ 778669 w 1119188"/>
              <a:gd name="connsiteY39" fmla="*/ 240506 h 1240631"/>
              <a:gd name="connsiteX40" fmla="*/ 766763 w 1119188"/>
              <a:gd name="connsiteY40" fmla="*/ 228600 h 1240631"/>
              <a:gd name="connsiteX41" fmla="*/ 745332 w 1119188"/>
              <a:gd name="connsiteY41" fmla="*/ 221456 h 1240631"/>
              <a:gd name="connsiteX42" fmla="*/ 726282 w 1119188"/>
              <a:gd name="connsiteY42" fmla="*/ 221456 h 1240631"/>
              <a:gd name="connsiteX43" fmla="*/ 652463 w 1119188"/>
              <a:gd name="connsiteY43" fmla="*/ 238125 h 1240631"/>
              <a:gd name="connsiteX44" fmla="*/ 500063 w 1119188"/>
              <a:gd name="connsiteY44" fmla="*/ 271462 h 1240631"/>
              <a:gd name="connsiteX0" fmla="*/ 500063 w 1119188"/>
              <a:gd name="connsiteY0" fmla="*/ 271462 h 1240631"/>
              <a:gd name="connsiteX1" fmla="*/ 378619 w 1119188"/>
              <a:gd name="connsiteY1" fmla="*/ 295275 h 1240631"/>
              <a:gd name="connsiteX2" fmla="*/ 219075 w 1119188"/>
              <a:gd name="connsiteY2" fmla="*/ 328612 h 1240631"/>
              <a:gd name="connsiteX3" fmla="*/ 40482 w 1119188"/>
              <a:gd name="connsiteY3" fmla="*/ 366712 h 1240631"/>
              <a:gd name="connsiteX4" fmla="*/ 0 w 1119188"/>
              <a:gd name="connsiteY4" fmla="*/ 211931 h 1240631"/>
              <a:gd name="connsiteX5" fmla="*/ 207169 w 1119188"/>
              <a:gd name="connsiteY5" fmla="*/ 164306 h 1240631"/>
              <a:gd name="connsiteX6" fmla="*/ 397669 w 1119188"/>
              <a:gd name="connsiteY6" fmla="*/ 116681 h 1240631"/>
              <a:gd name="connsiteX7" fmla="*/ 561975 w 1119188"/>
              <a:gd name="connsiteY7" fmla="*/ 76200 h 1240631"/>
              <a:gd name="connsiteX8" fmla="*/ 695325 w 1119188"/>
              <a:gd name="connsiteY8" fmla="*/ 42862 h 1240631"/>
              <a:gd name="connsiteX9" fmla="*/ 785813 w 1119188"/>
              <a:gd name="connsiteY9" fmla="*/ 16668 h 1240631"/>
              <a:gd name="connsiteX10" fmla="*/ 833438 w 1119188"/>
              <a:gd name="connsiteY10" fmla="*/ 0 h 1240631"/>
              <a:gd name="connsiteX11" fmla="*/ 845344 w 1119188"/>
              <a:gd name="connsiteY11" fmla="*/ 0 h 1240631"/>
              <a:gd name="connsiteX12" fmla="*/ 866775 w 1119188"/>
              <a:gd name="connsiteY12" fmla="*/ 4762 h 1240631"/>
              <a:gd name="connsiteX13" fmla="*/ 900113 w 1119188"/>
              <a:gd name="connsiteY13" fmla="*/ 19050 h 1240631"/>
              <a:gd name="connsiteX14" fmla="*/ 971550 w 1119188"/>
              <a:gd name="connsiteY14" fmla="*/ 66675 h 1240631"/>
              <a:gd name="connsiteX15" fmla="*/ 1045369 w 1119188"/>
              <a:gd name="connsiteY15" fmla="*/ 130968 h 1240631"/>
              <a:gd name="connsiteX16" fmla="*/ 1097757 w 1119188"/>
              <a:gd name="connsiteY16" fmla="*/ 173831 h 1240631"/>
              <a:gd name="connsiteX17" fmla="*/ 1112044 w 1119188"/>
              <a:gd name="connsiteY17" fmla="*/ 185737 h 1240631"/>
              <a:gd name="connsiteX18" fmla="*/ 1116807 w 1119188"/>
              <a:gd name="connsiteY18" fmla="*/ 195262 h 1240631"/>
              <a:gd name="connsiteX19" fmla="*/ 1119188 w 1119188"/>
              <a:gd name="connsiteY19" fmla="*/ 211931 h 1240631"/>
              <a:gd name="connsiteX20" fmla="*/ 1114425 w 1119188"/>
              <a:gd name="connsiteY20" fmla="*/ 242887 h 1240631"/>
              <a:gd name="connsiteX21" fmla="*/ 1102519 w 1119188"/>
              <a:gd name="connsiteY21" fmla="*/ 273843 h 1240631"/>
              <a:gd name="connsiteX22" fmla="*/ 1076325 w 1119188"/>
              <a:gd name="connsiteY22" fmla="*/ 311943 h 1240631"/>
              <a:gd name="connsiteX23" fmla="*/ 1059657 w 1119188"/>
              <a:gd name="connsiteY23" fmla="*/ 338137 h 1240631"/>
              <a:gd name="connsiteX24" fmla="*/ 1047750 w 1119188"/>
              <a:gd name="connsiteY24" fmla="*/ 390525 h 1240631"/>
              <a:gd name="connsiteX25" fmla="*/ 1016794 w 1119188"/>
              <a:gd name="connsiteY25" fmla="*/ 557212 h 1240631"/>
              <a:gd name="connsiteX26" fmla="*/ 964407 w 1119188"/>
              <a:gd name="connsiteY26" fmla="*/ 821531 h 1240631"/>
              <a:gd name="connsiteX27" fmla="*/ 931069 w 1119188"/>
              <a:gd name="connsiteY27" fmla="*/ 997743 h 1240631"/>
              <a:gd name="connsiteX28" fmla="*/ 902494 w 1119188"/>
              <a:gd name="connsiteY28" fmla="*/ 1135856 h 1240631"/>
              <a:gd name="connsiteX29" fmla="*/ 883444 w 1119188"/>
              <a:gd name="connsiteY29" fmla="*/ 1166812 h 1240631"/>
              <a:gd name="connsiteX30" fmla="*/ 847725 w 1119188"/>
              <a:gd name="connsiteY30" fmla="*/ 1216818 h 1240631"/>
              <a:gd name="connsiteX31" fmla="*/ 828675 w 1119188"/>
              <a:gd name="connsiteY31" fmla="*/ 1233487 h 1240631"/>
              <a:gd name="connsiteX32" fmla="*/ 807244 w 1119188"/>
              <a:gd name="connsiteY32" fmla="*/ 1240631 h 1240631"/>
              <a:gd name="connsiteX33" fmla="*/ 721519 w 1119188"/>
              <a:gd name="connsiteY33" fmla="*/ 1192937 h 1240631"/>
              <a:gd name="connsiteX34" fmla="*/ 733425 w 1119188"/>
              <a:gd name="connsiteY34" fmla="*/ 978693 h 1240631"/>
              <a:gd name="connsiteX35" fmla="*/ 754857 w 1119188"/>
              <a:gd name="connsiteY35" fmla="*/ 731043 h 1240631"/>
              <a:gd name="connsiteX36" fmla="*/ 778669 w 1119188"/>
              <a:gd name="connsiteY36" fmla="*/ 440531 h 1240631"/>
              <a:gd name="connsiteX37" fmla="*/ 790575 w 1119188"/>
              <a:gd name="connsiteY37" fmla="*/ 290512 h 1240631"/>
              <a:gd name="connsiteX38" fmla="*/ 788194 w 1119188"/>
              <a:gd name="connsiteY38" fmla="*/ 269081 h 1240631"/>
              <a:gd name="connsiteX39" fmla="*/ 778669 w 1119188"/>
              <a:gd name="connsiteY39" fmla="*/ 240506 h 1240631"/>
              <a:gd name="connsiteX40" fmla="*/ 766763 w 1119188"/>
              <a:gd name="connsiteY40" fmla="*/ 228600 h 1240631"/>
              <a:gd name="connsiteX41" fmla="*/ 745332 w 1119188"/>
              <a:gd name="connsiteY41" fmla="*/ 221456 h 1240631"/>
              <a:gd name="connsiteX42" fmla="*/ 726282 w 1119188"/>
              <a:gd name="connsiteY42" fmla="*/ 221456 h 1240631"/>
              <a:gd name="connsiteX43" fmla="*/ 652463 w 1119188"/>
              <a:gd name="connsiteY43" fmla="*/ 238125 h 1240631"/>
              <a:gd name="connsiteX44" fmla="*/ 500063 w 1119188"/>
              <a:gd name="connsiteY44" fmla="*/ 271462 h 1240631"/>
              <a:gd name="connsiteX0" fmla="*/ 500063 w 1119188"/>
              <a:gd name="connsiteY0" fmla="*/ 271462 h 1240631"/>
              <a:gd name="connsiteX1" fmla="*/ 378619 w 1119188"/>
              <a:gd name="connsiteY1" fmla="*/ 295275 h 1240631"/>
              <a:gd name="connsiteX2" fmla="*/ 219075 w 1119188"/>
              <a:gd name="connsiteY2" fmla="*/ 328612 h 1240631"/>
              <a:gd name="connsiteX3" fmla="*/ 40482 w 1119188"/>
              <a:gd name="connsiteY3" fmla="*/ 366712 h 1240631"/>
              <a:gd name="connsiteX4" fmla="*/ 0 w 1119188"/>
              <a:gd name="connsiteY4" fmla="*/ 211931 h 1240631"/>
              <a:gd name="connsiteX5" fmla="*/ 207169 w 1119188"/>
              <a:gd name="connsiteY5" fmla="*/ 164306 h 1240631"/>
              <a:gd name="connsiteX6" fmla="*/ 397669 w 1119188"/>
              <a:gd name="connsiteY6" fmla="*/ 116681 h 1240631"/>
              <a:gd name="connsiteX7" fmla="*/ 561975 w 1119188"/>
              <a:gd name="connsiteY7" fmla="*/ 76200 h 1240631"/>
              <a:gd name="connsiteX8" fmla="*/ 695325 w 1119188"/>
              <a:gd name="connsiteY8" fmla="*/ 42862 h 1240631"/>
              <a:gd name="connsiteX9" fmla="*/ 785813 w 1119188"/>
              <a:gd name="connsiteY9" fmla="*/ 16668 h 1240631"/>
              <a:gd name="connsiteX10" fmla="*/ 833438 w 1119188"/>
              <a:gd name="connsiteY10" fmla="*/ 0 h 1240631"/>
              <a:gd name="connsiteX11" fmla="*/ 845344 w 1119188"/>
              <a:gd name="connsiteY11" fmla="*/ 0 h 1240631"/>
              <a:gd name="connsiteX12" fmla="*/ 866775 w 1119188"/>
              <a:gd name="connsiteY12" fmla="*/ 4762 h 1240631"/>
              <a:gd name="connsiteX13" fmla="*/ 900113 w 1119188"/>
              <a:gd name="connsiteY13" fmla="*/ 19050 h 1240631"/>
              <a:gd name="connsiteX14" fmla="*/ 971550 w 1119188"/>
              <a:gd name="connsiteY14" fmla="*/ 66675 h 1240631"/>
              <a:gd name="connsiteX15" fmla="*/ 1045369 w 1119188"/>
              <a:gd name="connsiteY15" fmla="*/ 130968 h 1240631"/>
              <a:gd name="connsiteX16" fmla="*/ 1097757 w 1119188"/>
              <a:gd name="connsiteY16" fmla="*/ 173831 h 1240631"/>
              <a:gd name="connsiteX17" fmla="*/ 1112044 w 1119188"/>
              <a:gd name="connsiteY17" fmla="*/ 185737 h 1240631"/>
              <a:gd name="connsiteX18" fmla="*/ 1116807 w 1119188"/>
              <a:gd name="connsiteY18" fmla="*/ 195262 h 1240631"/>
              <a:gd name="connsiteX19" fmla="*/ 1119188 w 1119188"/>
              <a:gd name="connsiteY19" fmla="*/ 211931 h 1240631"/>
              <a:gd name="connsiteX20" fmla="*/ 1114425 w 1119188"/>
              <a:gd name="connsiteY20" fmla="*/ 242887 h 1240631"/>
              <a:gd name="connsiteX21" fmla="*/ 1102519 w 1119188"/>
              <a:gd name="connsiteY21" fmla="*/ 273843 h 1240631"/>
              <a:gd name="connsiteX22" fmla="*/ 1076325 w 1119188"/>
              <a:gd name="connsiteY22" fmla="*/ 311943 h 1240631"/>
              <a:gd name="connsiteX23" fmla="*/ 1059657 w 1119188"/>
              <a:gd name="connsiteY23" fmla="*/ 338137 h 1240631"/>
              <a:gd name="connsiteX24" fmla="*/ 1047750 w 1119188"/>
              <a:gd name="connsiteY24" fmla="*/ 390525 h 1240631"/>
              <a:gd name="connsiteX25" fmla="*/ 1016794 w 1119188"/>
              <a:gd name="connsiteY25" fmla="*/ 557212 h 1240631"/>
              <a:gd name="connsiteX26" fmla="*/ 964407 w 1119188"/>
              <a:gd name="connsiteY26" fmla="*/ 821531 h 1240631"/>
              <a:gd name="connsiteX27" fmla="*/ 931069 w 1119188"/>
              <a:gd name="connsiteY27" fmla="*/ 997743 h 1240631"/>
              <a:gd name="connsiteX28" fmla="*/ 902494 w 1119188"/>
              <a:gd name="connsiteY28" fmla="*/ 1135856 h 1240631"/>
              <a:gd name="connsiteX29" fmla="*/ 883444 w 1119188"/>
              <a:gd name="connsiteY29" fmla="*/ 1166812 h 1240631"/>
              <a:gd name="connsiteX30" fmla="*/ 847725 w 1119188"/>
              <a:gd name="connsiteY30" fmla="*/ 1216818 h 1240631"/>
              <a:gd name="connsiteX31" fmla="*/ 828675 w 1119188"/>
              <a:gd name="connsiteY31" fmla="*/ 1233487 h 1240631"/>
              <a:gd name="connsiteX32" fmla="*/ 807244 w 1119188"/>
              <a:gd name="connsiteY32" fmla="*/ 1240631 h 1240631"/>
              <a:gd name="connsiteX33" fmla="*/ 721519 w 1119188"/>
              <a:gd name="connsiteY33" fmla="*/ 1192937 h 1240631"/>
              <a:gd name="connsiteX34" fmla="*/ 726045 w 1119188"/>
              <a:gd name="connsiteY34" fmla="*/ 1127990 h 1240631"/>
              <a:gd name="connsiteX35" fmla="*/ 733425 w 1119188"/>
              <a:gd name="connsiteY35" fmla="*/ 978693 h 1240631"/>
              <a:gd name="connsiteX36" fmla="*/ 754857 w 1119188"/>
              <a:gd name="connsiteY36" fmla="*/ 731043 h 1240631"/>
              <a:gd name="connsiteX37" fmla="*/ 778669 w 1119188"/>
              <a:gd name="connsiteY37" fmla="*/ 440531 h 1240631"/>
              <a:gd name="connsiteX38" fmla="*/ 790575 w 1119188"/>
              <a:gd name="connsiteY38" fmla="*/ 290512 h 1240631"/>
              <a:gd name="connsiteX39" fmla="*/ 788194 w 1119188"/>
              <a:gd name="connsiteY39" fmla="*/ 269081 h 1240631"/>
              <a:gd name="connsiteX40" fmla="*/ 778669 w 1119188"/>
              <a:gd name="connsiteY40" fmla="*/ 240506 h 1240631"/>
              <a:gd name="connsiteX41" fmla="*/ 766763 w 1119188"/>
              <a:gd name="connsiteY41" fmla="*/ 228600 h 1240631"/>
              <a:gd name="connsiteX42" fmla="*/ 745332 w 1119188"/>
              <a:gd name="connsiteY42" fmla="*/ 221456 h 1240631"/>
              <a:gd name="connsiteX43" fmla="*/ 726282 w 1119188"/>
              <a:gd name="connsiteY43" fmla="*/ 221456 h 1240631"/>
              <a:gd name="connsiteX44" fmla="*/ 652463 w 1119188"/>
              <a:gd name="connsiteY44" fmla="*/ 238125 h 1240631"/>
              <a:gd name="connsiteX45" fmla="*/ 500063 w 1119188"/>
              <a:gd name="connsiteY45" fmla="*/ 271462 h 1240631"/>
              <a:gd name="connsiteX0" fmla="*/ 500063 w 1119188"/>
              <a:gd name="connsiteY0" fmla="*/ 271462 h 1240631"/>
              <a:gd name="connsiteX1" fmla="*/ 378619 w 1119188"/>
              <a:gd name="connsiteY1" fmla="*/ 295275 h 1240631"/>
              <a:gd name="connsiteX2" fmla="*/ 219075 w 1119188"/>
              <a:gd name="connsiteY2" fmla="*/ 328612 h 1240631"/>
              <a:gd name="connsiteX3" fmla="*/ 40482 w 1119188"/>
              <a:gd name="connsiteY3" fmla="*/ 366712 h 1240631"/>
              <a:gd name="connsiteX4" fmla="*/ 0 w 1119188"/>
              <a:gd name="connsiteY4" fmla="*/ 211931 h 1240631"/>
              <a:gd name="connsiteX5" fmla="*/ 207169 w 1119188"/>
              <a:gd name="connsiteY5" fmla="*/ 164306 h 1240631"/>
              <a:gd name="connsiteX6" fmla="*/ 397669 w 1119188"/>
              <a:gd name="connsiteY6" fmla="*/ 116681 h 1240631"/>
              <a:gd name="connsiteX7" fmla="*/ 561975 w 1119188"/>
              <a:gd name="connsiteY7" fmla="*/ 76200 h 1240631"/>
              <a:gd name="connsiteX8" fmla="*/ 695325 w 1119188"/>
              <a:gd name="connsiteY8" fmla="*/ 42862 h 1240631"/>
              <a:gd name="connsiteX9" fmla="*/ 785813 w 1119188"/>
              <a:gd name="connsiteY9" fmla="*/ 16668 h 1240631"/>
              <a:gd name="connsiteX10" fmla="*/ 833438 w 1119188"/>
              <a:gd name="connsiteY10" fmla="*/ 0 h 1240631"/>
              <a:gd name="connsiteX11" fmla="*/ 845344 w 1119188"/>
              <a:gd name="connsiteY11" fmla="*/ 0 h 1240631"/>
              <a:gd name="connsiteX12" fmla="*/ 866775 w 1119188"/>
              <a:gd name="connsiteY12" fmla="*/ 4762 h 1240631"/>
              <a:gd name="connsiteX13" fmla="*/ 900113 w 1119188"/>
              <a:gd name="connsiteY13" fmla="*/ 19050 h 1240631"/>
              <a:gd name="connsiteX14" fmla="*/ 971550 w 1119188"/>
              <a:gd name="connsiteY14" fmla="*/ 66675 h 1240631"/>
              <a:gd name="connsiteX15" fmla="*/ 1045369 w 1119188"/>
              <a:gd name="connsiteY15" fmla="*/ 130968 h 1240631"/>
              <a:gd name="connsiteX16" fmla="*/ 1097757 w 1119188"/>
              <a:gd name="connsiteY16" fmla="*/ 173831 h 1240631"/>
              <a:gd name="connsiteX17" fmla="*/ 1112044 w 1119188"/>
              <a:gd name="connsiteY17" fmla="*/ 185737 h 1240631"/>
              <a:gd name="connsiteX18" fmla="*/ 1116807 w 1119188"/>
              <a:gd name="connsiteY18" fmla="*/ 195262 h 1240631"/>
              <a:gd name="connsiteX19" fmla="*/ 1119188 w 1119188"/>
              <a:gd name="connsiteY19" fmla="*/ 211931 h 1240631"/>
              <a:gd name="connsiteX20" fmla="*/ 1114425 w 1119188"/>
              <a:gd name="connsiteY20" fmla="*/ 242887 h 1240631"/>
              <a:gd name="connsiteX21" fmla="*/ 1102519 w 1119188"/>
              <a:gd name="connsiteY21" fmla="*/ 273843 h 1240631"/>
              <a:gd name="connsiteX22" fmla="*/ 1076325 w 1119188"/>
              <a:gd name="connsiteY22" fmla="*/ 311943 h 1240631"/>
              <a:gd name="connsiteX23" fmla="*/ 1059657 w 1119188"/>
              <a:gd name="connsiteY23" fmla="*/ 338137 h 1240631"/>
              <a:gd name="connsiteX24" fmla="*/ 1047750 w 1119188"/>
              <a:gd name="connsiteY24" fmla="*/ 390525 h 1240631"/>
              <a:gd name="connsiteX25" fmla="*/ 1016794 w 1119188"/>
              <a:gd name="connsiteY25" fmla="*/ 557212 h 1240631"/>
              <a:gd name="connsiteX26" fmla="*/ 964407 w 1119188"/>
              <a:gd name="connsiteY26" fmla="*/ 821531 h 1240631"/>
              <a:gd name="connsiteX27" fmla="*/ 931069 w 1119188"/>
              <a:gd name="connsiteY27" fmla="*/ 997743 h 1240631"/>
              <a:gd name="connsiteX28" fmla="*/ 902494 w 1119188"/>
              <a:gd name="connsiteY28" fmla="*/ 1135856 h 1240631"/>
              <a:gd name="connsiteX29" fmla="*/ 883444 w 1119188"/>
              <a:gd name="connsiteY29" fmla="*/ 1166812 h 1240631"/>
              <a:gd name="connsiteX30" fmla="*/ 847725 w 1119188"/>
              <a:gd name="connsiteY30" fmla="*/ 1216818 h 1240631"/>
              <a:gd name="connsiteX31" fmla="*/ 828675 w 1119188"/>
              <a:gd name="connsiteY31" fmla="*/ 1233487 h 1240631"/>
              <a:gd name="connsiteX32" fmla="*/ 807244 w 1119188"/>
              <a:gd name="connsiteY32" fmla="*/ 1240631 h 1240631"/>
              <a:gd name="connsiteX33" fmla="*/ 721519 w 1119188"/>
              <a:gd name="connsiteY33" fmla="*/ 1192938 h 1240631"/>
              <a:gd name="connsiteX34" fmla="*/ 726045 w 1119188"/>
              <a:gd name="connsiteY34" fmla="*/ 1127990 h 1240631"/>
              <a:gd name="connsiteX35" fmla="*/ 733425 w 1119188"/>
              <a:gd name="connsiteY35" fmla="*/ 978693 h 1240631"/>
              <a:gd name="connsiteX36" fmla="*/ 754857 w 1119188"/>
              <a:gd name="connsiteY36" fmla="*/ 731043 h 1240631"/>
              <a:gd name="connsiteX37" fmla="*/ 778669 w 1119188"/>
              <a:gd name="connsiteY37" fmla="*/ 440531 h 1240631"/>
              <a:gd name="connsiteX38" fmla="*/ 790575 w 1119188"/>
              <a:gd name="connsiteY38" fmla="*/ 290512 h 1240631"/>
              <a:gd name="connsiteX39" fmla="*/ 788194 w 1119188"/>
              <a:gd name="connsiteY39" fmla="*/ 269081 h 1240631"/>
              <a:gd name="connsiteX40" fmla="*/ 778669 w 1119188"/>
              <a:gd name="connsiteY40" fmla="*/ 240506 h 1240631"/>
              <a:gd name="connsiteX41" fmla="*/ 766763 w 1119188"/>
              <a:gd name="connsiteY41" fmla="*/ 228600 h 1240631"/>
              <a:gd name="connsiteX42" fmla="*/ 745332 w 1119188"/>
              <a:gd name="connsiteY42" fmla="*/ 221456 h 1240631"/>
              <a:gd name="connsiteX43" fmla="*/ 726282 w 1119188"/>
              <a:gd name="connsiteY43" fmla="*/ 221456 h 1240631"/>
              <a:gd name="connsiteX44" fmla="*/ 652463 w 1119188"/>
              <a:gd name="connsiteY44" fmla="*/ 238125 h 1240631"/>
              <a:gd name="connsiteX45" fmla="*/ 500063 w 1119188"/>
              <a:gd name="connsiteY45" fmla="*/ 271462 h 1240631"/>
              <a:gd name="connsiteX0" fmla="*/ 500063 w 1119188"/>
              <a:gd name="connsiteY0" fmla="*/ 271462 h 1240631"/>
              <a:gd name="connsiteX1" fmla="*/ 378619 w 1119188"/>
              <a:gd name="connsiteY1" fmla="*/ 295275 h 1240631"/>
              <a:gd name="connsiteX2" fmla="*/ 219075 w 1119188"/>
              <a:gd name="connsiteY2" fmla="*/ 328612 h 1240631"/>
              <a:gd name="connsiteX3" fmla="*/ 40482 w 1119188"/>
              <a:gd name="connsiteY3" fmla="*/ 366712 h 1240631"/>
              <a:gd name="connsiteX4" fmla="*/ 0 w 1119188"/>
              <a:gd name="connsiteY4" fmla="*/ 211931 h 1240631"/>
              <a:gd name="connsiteX5" fmla="*/ 207169 w 1119188"/>
              <a:gd name="connsiteY5" fmla="*/ 164306 h 1240631"/>
              <a:gd name="connsiteX6" fmla="*/ 397669 w 1119188"/>
              <a:gd name="connsiteY6" fmla="*/ 116681 h 1240631"/>
              <a:gd name="connsiteX7" fmla="*/ 561975 w 1119188"/>
              <a:gd name="connsiteY7" fmla="*/ 76200 h 1240631"/>
              <a:gd name="connsiteX8" fmla="*/ 695325 w 1119188"/>
              <a:gd name="connsiteY8" fmla="*/ 42862 h 1240631"/>
              <a:gd name="connsiteX9" fmla="*/ 785813 w 1119188"/>
              <a:gd name="connsiteY9" fmla="*/ 16668 h 1240631"/>
              <a:gd name="connsiteX10" fmla="*/ 833438 w 1119188"/>
              <a:gd name="connsiteY10" fmla="*/ 0 h 1240631"/>
              <a:gd name="connsiteX11" fmla="*/ 845344 w 1119188"/>
              <a:gd name="connsiteY11" fmla="*/ 0 h 1240631"/>
              <a:gd name="connsiteX12" fmla="*/ 866775 w 1119188"/>
              <a:gd name="connsiteY12" fmla="*/ 4762 h 1240631"/>
              <a:gd name="connsiteX13" fmla="*/ 900113 w 1119188"/>
              <a:gd name="connsiteY13" fmla="*/ 19050 h 1240631"/>
              <a:gd name="connsiteX14" fmla="*/ 971550 w 1119188"/>
              <a:gd name="connsiteY14" fmla="*/ 66675 h 1240631"/>
              <a:gd name="connsiteX15" fmla="*/ 1045369 w 1119188"/>
              <a:gd name="connsiteY15" fmla="*/ 130968 h 1240631"/>
              <a:gd name="connsiteX16" fmla="*/ 1097757 w 1119188"/>
              <a:gd name="connsiteY16" fmla="*/ 173831 h 1240631"/>
              <a:gd name="connsiteX17" fmla="*/ 1112044 w 1119188"/>
              <a:gd name="connsiteY17" fmla="*/ 185737 h 1240631"/>
              <a:gd name="connsiteX18" fmla="*/ 1116807 w 1119188"/>
              <a:gd name="connsiteY18" fmla="*/ 195262 h 1240631"/>
              <a:gd name="connsiteX19" fmla="*/ 1119188 w 1119188"/>
              <a:gd name="connsiteY19" fmla="*/ 211931 h 1240631"/>
              <a:gd name="connsiteX20" fmla="*/ 1114425 w 1119188"/>
              <a:gd name="connsiteY20" fmla="*/ 242887 h 1240631"/>
              <a:gd name="connsiteX21" fmla="*/ 1102519 w 1119188"/>
              <a:gd name="connsiteY21" fmla="*/ 273843 h 1240631"/>
              <a:gd name="connsiteX22" fmla="*/ 1076325 w 1119188"/>
              <a:gd name="connsiteY22" fmla="*/ 311943 h 1240631"/>
              <a:gd name="connsiteX23" fmla="*/ 1059657 w 1119188"/>
              <a:gd name="connsiteY23" fmla="*/ 338137 h 1240631"/>
              <a:gd name="connsiteX24" fmla="*/ 1047750 w 1119188"/>
              <a:gd name="connsiteY24" fmla="*/ 390525 h 1240631"/>
              <a:gd name="connsiteX25" fmla="*/ 1016794 w 1119188"/>
              <a:gd name="connsiteY25" fmla="*/ 557212 h 1240631"/>
              <a:gd name="connsiteX26" fmla="*/ 964407 w 1119188"/>
              <a:gd name="connsiteY26" fmla="*/ 821531 h 1240631"/>
              <a:gd name="connsiteX27" fmla="*/ 931069 w 1119188"/>
              <a:gd name="connsiteY27" fmla="*/ 997743 h 1240631"/>
              <a:gd name="connsiteX28" fmla="*/ 902494 w 1119188"/>
              <a:gd name="connsiteY28" fmla="*/ 1135856 h 1240631"/>
              <a:gd name="connsiteX29" fmla="*/ 883444 w 1119188"/>
              <a:gd name="connsiteY29" fmla="*/ 1166812 h 1240631"/>
              <a:gd name="connsiteX30" fmla="*/ 847725 w 1119188"/>
              <a:gd name="connsiteY30" fmla="*/ 1216818 h 1240631"/>
              <a:gd name="connsiteX31" fmla="*/ 828675 w 1119188"/>
              <a:gd name="connsiteY31" fmla="*/ 1233487 h 1240631"/>
              <a:gd name="connsiteX32" fmla="*/ 807244 w 1119188"/>
              <a:gd name="connsiteY32" fmla="*/ 1240631 h 1240631"/>
              <a:gd name="connsiteX33" fmla="*/ 726045 w 1119188"/>
              <a:gd name="connsiteY33" fmla="*/ 1127990 h 1240631"/>
              <a:gd name="connsiteX34" fmla="*/ 733425 w 1119188"/>
              <a:gd name="connsiteY34" fmla="*/ 978693 h 1240631"/>
              <a:gd name="connsiteX35" fmla="*/ 754857 w 1119188"/>
              <a:gd name="connsiteY35" fmla="*/ 731043 h 1240631"/>
              <a:gd name="connsiteX36" fmla="*/ 778669 w 1119188"/>
              <a:gd name="connsiteY36" fmla="*/ 440531 h 1240631"/>
              <a:gd name="connsiteX37" fmla="*/ 790575 w 1119188"/>
              <a:gd name="connsiteY37" fmla="*/ 290512 h 1240631"/>
              <a:gd name="connsiteX38" fmla="*/ 788194 w 1119188"/>
              <a:gd name="connsiteY38" fmla="*/ 269081 h 1240631"/>
              <a:gd name="connsiteX39" fmla="*/ 778669 w 1119188"/>
              <a:gd name="connsiteY39" fmla="*/ 240506 h 1240631"/>
              <a:gd name="connsiteX40" fmla="*/ 766763 w 1119188"/>
              <a:gd name="connsiteY40" fmla="*/ 228600 h 1240631"/>
              <a:gd name="connsiteX41" fmla="*/ 745332 w 1119188"/>
              <a:gd name="connsiteY41" fmla="*/ 221456 h 1240631"/>
              <a:gd name="connsiteX42" fmla="*/ 726282 w 1119188"/>
              <a:gd name="connsiteY42" fmla="*/ 221456 h 1240631"/>
              <a:gd name="connsiteX43" fmla="*/ 652463 w 1119188"/>
              <a:gd name="connsiteY43" fmla="*/ 238125 h 1240631"/>
              <a:gd name="connsiteX44" fmla="*/ 500063 w 1119188"/>
              <a:gd name="connsiteY44" fmla="*/ 271462 h 1240631"/>
              <a:gd name="connsiteX0" fmla="*/ 500063 w 1119188"/>
              <a:gd name="connsiteY0" fmla="*/ 271462 h 1233487"/>
              <a:gd name="connsiteX1" fmla="*/ 378619 w 1119188"/>
              <a:gd name="connsiteY1" fmla="*/ 295275 h 1233487"/>
              <a:gd name="connsiteX2" fmla="*/ 219075 w 1119188"/>
              <a:gd name="connsiteY2" fmla="*/ 328612 h 1233487"/>
              <a:gd name="connsiteX3" fmla="*/ 40482 w 1119188"/>
              <a:gd name="connsiteY3" fmla="*/ 366712 h 1233487"/>
              <a:gd name="connsiteX4" fmla="*/ 0 w 1119188"/>
              <a:gd name="connsiteY4" fmla="*/ 211931 h 1233487"/>
              <a:gd name="connsiteX5" fmla="*/ 207169 w 1119188"/>
              <a:gd name="connsiteY5" fmla="*/ 164306 h 1233487"/>
              <a:gd name="connsiteX6" fmla="*/ 397669 w 1119188"/>
              <a:gd name="connsiteY6" fmla="*/ 116681 h 1233487"/>
              <a:gd name="connsiteX7" fmla="*/ 561975 w 1119188"/>
              <a:gd name="connsiteY7" fmla="*/ 76200 h 1233487"/>
              <a:gd name="connsiteX8" fmla="*/ 695325 w 1119188"/>
              <a:gd name="connsiteY8" fmla="*/ 42862 h 1233487"/>
              <a:gd name="connsiteX9" fmla="*/ 785813 w 1119188"/>
              <a:gd name="connsiteY9" fmla="*/ 16668 h 1233487"/>
              <a:gd name="connsiteX10" fmla="*/ 833438 w 1119188"/>
              <a:gd name="connsiteY10" fmla="*/ 0 h 1233487"/>
              <a:gd name="connsiteX11" fmla="*/ 845344 w 1119188"/>
              <a:gd name="connsiteY11" fmla="*/ 0 h 1233487"/>
              <a:gd name="connsiteX12" fmla="*/ 866775 w 1119188"/>
              <a:gd name="connsiteY12" fmla="*/ 4762 h 1233487"/>
              <a:gd name="connsiteX13" fmla="*/ 900113 w 1119188"/>
              <a:gd name="connsiteY13" fmla="*/ 19050 h 1233487"/>
              <a:gd name="connsiteX14" fmla="*/ 971550 w 1119188"/>
              <a:gd name="connsiteY14" fmla="*/ 66675 h 1233487"/>
              <a:gd name="connsiteX15" fmla="*/ 1045369 w 1119188"/>
              <a:gd name="connsiteY15" fmla="*/ 130968 h 1233487"/>
              <a:gd name="connsiteX16" fmla="*/ 1097757 w 1119188"/>
              <a:gd name="connsiteY16" fmla="*/ 173831 h 1233487"/>
              <a:gd name="connsiteX17" fmla="*/ 1112044 w 1119188"/>
              <a:gd name="connsiteY17" fmla="*/ 185737 h 1233487"/>
              <a:gd name="connsiteX18" fmla="*/ 1116807 w 1119188"/>
              <a:gd name="connsiteY18" fmla="*/ 195262 h 1233487"/>
              <a:gd name="connsiteX19" fmla="*/ 1119188 w 1119188"/>
              <a:gd name="connsiteY19" fmla="*/ 211931 h 1233487"/>
              <a:gd name="connsiteX20" fmla="*/ 1114425 w 1119188"/>
              <a:gd name="connsiteY20" fmla="*/ 242887 h 1233487"/>
              <a:gd name="connsiteX21" fmla="*/ 1102519 w 1119188"/>
              <a:gd name="connsiteY21" fmla="*/ 273843 h 1233487"/>
              <a:gd name="connsiteX22" fmla="*/ 1076325 w 1119188"/>
              <a:gd name="connsiteY22" fmla="*/ 311943 h 1233487"/>
              <a:gd name="connsiteX23" fmla="*/ 1059657 w 1119188"/>
              <a:gd name="connsiteY23" fmla="*/ 338137 h 1233487"/>
              <a:gd name="connsiteX24" fmla="*/ 1047750 w 1119188"/>
              <a:gd name="connsiteY24" fmla="*/ 390525 h 1233487"/>
              <a:gd name="connsiteX25" fmla="*/ 1016794 w 1119188"/>
              <a:gd name="connsiteY25" fmla="*/ 557212 h 1233487"/>
              <a:gd name="connsiteX26" fmla="*/ 964407 w 1119188"/>
              <a:gd name="connsiteY26" fmla="*/ 821531 h 1233487"/>
              <a:gd name="connsiteX27" fmla="*/ 931069 w 1119188"/>
              <a:gd name="connsiteY27" fmla="*/ 997743 h 1233487"/>
              <a:gd name="connsiteX28" fmla="*/ 902494 w 1119188"/>
              <a:gd name="connsiteY28" fmla="*/ 1135856 h 1233487"/>
              <a:gd name="connsiteX29" fmla="*/ 883444 w 1119188"/>
              <a:gd name="connsiteY29" fmla="*/ 1166812 h 1233487"/>
              <a:gd name="connsiteX30" fmla="*/ 847725 w 1119188"/>
              <a:gd name="connsiteY30" fmla="*/ 1216818 h 1233487"/>
              <a:gd name="connsiteX31" fmla="*/ 828675 w 1119188"/>
              <a:gd name="connsiteY31" fmla="*/ 1233487 h 1233487"/>
              <a:gd name="connsiteX32" fmla="*/ 726045 w 1119188"/>
              <a:gd name="connsiteY32" fmla="*/ 1127990 h 1233487"/>
              <a:gd name="connsiteX33" fmla="*/ 733425 w 1119188"/>
              <a:gd name="connsiteY33" fmla="*/ 978693 h 1233487"/>
              <a:gd name="connsiteX34" fmla="*/ 754857 w 1119188"/>
              <a:gd name="connsiteY34" fmla="*/ 731043 h 1233487"/>
              <a:gd name="connsiteX35" fmla="*/ 778669 w 1119188"/>
              <a:gd name="connsiteY35" fmla="*/ 440531 h 1233487"/>
              <a:gd name="connsiteX36" fmla="*/ 790575 w 1119188"/>
              <a:gd name="connsiteY36" fmla="*/ 290512 h 1233487"/>
              <a:gd name="connsiteX37" fmla="*/ 788194 w 1119188"/>
              <a:gd name="connsiteY37" fmla="*/ 269081 h 1233487"/>
              <a:gd name="connsiteX38" fmla="*/ 778669 w 1119188"/>
              <a:gd name="connsiteY38" fmla="*/ 240506 h 1233487"/>
              <a:gd name="connsiteX39" fmla="*/ 766763 w 1119188"/>
              <a:gd name="connsiteY39" fmla="*/ 228600 h 1233487"/>
              <a:gd name="connsiteX40" fmla="*/ 745332 w 1119188"/>
              <a:gd name="connsiteY40" fmla="*/ 221456 h 1233487"/>
              <a:gd name="connsiteX41" fmla="*/ 726282 w 1119188"/>
              <a:gd name="connsiteY41" fmla="*/ 221456 h 1233487"/>
              <a:gd name="connsiteX42" fmla="*/ 652463 w 1119188"/>
              <a:gd name="connsiteY42" fmla="*/ 238125 h 1233487"/>
              <a:gd name="connsiteX43" fmla="*/ 500063 w 1119188"/>
              <a:gd name="connsiteY43" fmla="*/ 271462 h 1233487"/>
              <a:gd name="connsiteX0" fmla="*/ 500063 w 1119188"/>
              <a:gd name="connsiteY0" fmla="*/ 271462 h 1216818"/>
              <a:gd name="connsiteX1" fmla="*/ 378619 w 1119188"/>
              <a:gd name="connsiteY1" fmla="*/ 295275 h 1216818"/>
              <a:gd name="connsiteX2" fmla="*/ 219075 w 1119188"/>
              <a:gd name="connsiteY2" fmla="*/ 328612 h 1216818"/>
              <a:gd name="connsiteX3" fmla="*/ 40482 w 1119188"/>
              <a:gd name="connsiteY3" fmla="*/ 366712 h 1216818"/>
              <a:gd name="connsiteX4" fmla="*/ 0 w 1119188"/>
              <a:gd name="connsiteY4" fmla="*/ 211931 h 1216818"/>
              <a:gd name="connsiteX5" fmla="*/ 207169 w 1119188"/>
              <a:gd name="connsiteY5" fmla="*/ 164306 h 1216818"/>
              <a:gd name="connsiteX6" fmla="*/ 397669 w 1119188"/>
              <a:gd name="connsiteY6" fmla="*/ 116681 h 1216818"/>
              <a:gd name="connsiteX7" fmla="*/ 561975 w 1119188"/>
              <a:gd name="connsiteY7" fmla="*/ 76200 h 1216818"/>
              <a:gd name="connsiteX8" fmla="*/ 695325 w 1119188"/>
              <a:gd name="connsiteY8" fmla="*/ 42862 h 1216818"/>
              <a:gd name="connsiteX9" fmla="*/ 785813 w 1119188"/>
              <a:gd name="connsiteY9" fmla="*/ 16668 h 1216818"/>
              <a:gd name="connsiteX10" fmla="*/ 833438 w 1119188"/>
              <a:gd name="connsiteY10" fmla="*/ 0 h 1216818"/>
              <a:gd name="connsiteX11" fmla="*/ 845344 w 1119188"/>
              <a:gd name="connsiteY11" fmla="*/ 0 h 1216818"/>
              <a:gd name="connsiteX12" fmla="*/ 866775 w 1119188"/>
              <a:gd name="connsiteY12" fmla="*/ 4762 h 1216818"/>
              <a:gd name="connsiteX13" fmla="*/ 900113 w 1119188"/>
              <a:gd name="connsiteY13" fmla="*/ 19050 h 1216818"/>
              <a:gd name="connsiteX14" fmla="*/ 971550 w 1119188"/>
              <a:gd name="connsiteY14" fmla="*/ 66675 h 1216818"/>
              <a:gd name="connsiteX15" fmla="*/ 1045369 w 1119188"/>
              <a:gd name="connsiteY15" fmla="*/ 130968 h 1216818"/>
              <a:gd name="connsiteX16" fmla="*/ 1097757 w 1119188"/>
              <a:gd name="connsiteY16" fmla="*/ 173831 h 1216818"/>
              <a:gd name="connsiteX17" fmla="*/ 1112044 w 1119188"/>
              <a:gd name="connsiteY17" fmla="*/ 185737 h 1216818"/>
              <a:gd name="connsiteX18" fmla="*/ 1116807 w 1119188"/>
              <a:gd name="connsiteY18" fmla="*/ 195262 h 1216818"/>
              <a:gd name="connsiteX19" fmla="*/ 1119188 w 1119188"/>
              <a:gd name="connsiteY19" fmla="*/ 211931 h 1216818"/>
              <a:gd name="connsiteX20" fmla="*/ 1114425 w 1119188"/>
              <a:gd name="connsiteY20" fmla="*/ 242887 h 1216818"/>
              <a:gd name="connsiteX21" fmla="*/ 1102519 w 1119188"/>
              <a:gd name="connsiteY21" fmla="*/ 273843 h 1216818"/>
              <a:gd name="connsiteX22" fmla="*/ 1076325 w 1119188"/>
              <a:gd name="connsiteY22" fmla="*/ 311943 h 1216818"/>
              <a:gd name="connsiteX23" fmla="*/ 1059657 w 1119188"/>
              <a:gd name="connsiteY23" fmla="*/ 338137 h 1216818"/>
              <a:gd name="connsiteX24" fmla="*/ 1047750 w 1119188"/>
              <a:gd name="connsiteY24" fmla="*/ 390525 h 1216818"/>
              <a:gd name="connsiteX25" fmla="*/ 1016794 w 1119188"/>
              <a:gd name="connsiteY25" fmla="*/ 557212 h 1216818"/>
              <a:gd name="connsiteX26" fmla="*/ 964407 w 1119188"/>
              <a:gd name="connsiteY26" fmla="*/ 821531 h 1216818"/>
              <a:gd name="connsiteX27" fmla="*/ 931069 w 1119188"/>
              <a:gd name="connsiteY27" fmla="*/ 997743 h 1216818"/>
              <a:gd name="connsiteX28" fmla="*/ 902494 w 1119188"/>
              <a:gd name="connsiteY28" fmla="*/ 1135856 h 1216818"/>
              <a:gd name="connsiteX29" fmla="*/ 883444 w 1119188"/>
              <a:gd name="connsiteY29" fmla="*/ 1166812 h 1216818"/>
              <a:gd name="connsiteX30" fmla="*/ 847725 w 1119188"/>
              <a:gd name="connsiteY30" fmla="*/ 1216818 h 1216818"/>
              <a:gd name="connsiteX31" fmla="*/ 726045 w 1119188"/>
              <a:gd name="connsiteY31" fmla="*/ 1127990 h 1216818"/>
              <a:gd name="connsiteX32" fmla="*/ 733425 w 1119188"/>
              <a:gd name="connsiteY32" fmla="*/ 978693 h 1216818"/>
              <a:gd name="connsiteX33" fmla="*/ 754857 w 1119188"/>
              <a:gd name="connsiteY33" fmla="*/ 731043 h 1216818"/>
              <a:gd name="connsiteX34" fmla="*/ 778669 w 1119188"/>
              <a:gd name="connsiteY34" fmla="*/ 440531 h 1216818"/>
              <a:gd name="connsiteX35" fmla="*/ 790575 w 1119188"/>
              <a:gd name="connsiteY35" fmla="*/ 290512 h 1216818"/>
              <a:gd name="connsiteX36" fmla="*/ 788194 w 1119188"/>
              <a:gd name="connsiteY36" fmla="*/ 269081 h 1216818"/>
              <a:gd name="connsiteX37" fmla="*/ 778669 w 1119188"/>
              <a:gd name="connsiteY37" fmla="*/ 240506 h 1216818"/>
              <a:gd name="connsiteX38" fmla="*/ 766763 w 1119188"/>
              <a:gd name="connsiteY38" fmla="*/ 228600 h 1216818"/>
              <a:gd name="connsiteX39" fmla="*/ 745332 w 1119188"/>
              <a:gd name="connsiteY39" fmla="*/ 221456 h 1216818"/>
              <a:gd name="connsiteX40" fmla="*/ 726282 w 1119188"/>
              <a:gd name="connsiteY40" fmla="*/ 221456 h 1216818"/>
              <a:gd name="connsiteX41" fmla="*/ 652463 w 1119188"/>
              <a:gd name="connsiteY41" fmla="*/ 238125 h 1216818"/>
              <a:gd name="connsiteX42" fmla="*/ 500063 w 1119188"/>
              <a:gd name="connsiteY42" fmla="*/ 271462 h 1216818"/>
              <a:gd name="connsiteX0" fmla="*/ 500063 w 1119188"/>
              <a:gd name="connsiteY0" fmla="*/ 271462 h 1166812"/>
              <a:gd name="connsiteX1" fmla="*/ 378619 w 1119188"/>
              <a:gd name="connsiteY1" fmla="*/ 295275 h 1166812"/>
              <a:gd name="connsiteX2" fmla="*/ 219075 w 1119188"/>
              <a:gd name="connsiteY2" fmla="*/ 328612 h 1166812"/>
              <a:gd name="connsiteX3" fmla="*/ 40482 w 1119188"/>
              <a:gd name="connsiteY3" fmla="*/ 366712 h 1166812"/>
              <a:gd name="connsiteX4" fmla="*/ 0 w 1119188"/>
              <a:gd name="connsiteY4" fmla="*/ 211931 h 1166812"/>
              <a:gd name="connsiteX5" fmla="*/ 207169 w 1119188"/>
              <a:gd name="connsiteY5" fmla="*/ 164306 h 1166812"/>
              <a:gd name="connsiteX6" fmla="*/ 397669 w 1119188"/>
              <a:gd name="connsiteY6" fmla="*/ 116681 h 1166812"/>
              <a:gd name="connsiteX7" fmla="*/ 561975 w 1119188"/>
              <a:gd name="connsiteY7" fmla="*/ 76200 h 1166812"/>
              <a:gd name="connsiteX8" fmla="*/ 695325 w 1119188"/>
              <a:gd name="connsiteY8" fmla="*/ 42862 h 1166812"/>
              <a:gd name="connsiteX9" fmla="*/ 785813 w 1119188"/>
              <a:gd name="connsiteY9" fmla="*/ 16668 h 1166812"/>
              <a:gd name="connsiteX10" fmla="*/ 833438 w 1119188"/>
              <a:gd name="connsiteY10" fmla="*/ 0 h 1166812"/>
              <a:gd name="connsiteX11" fmla="*/ 845344 w 1119188"/>
              <a:gd name="connsiteY11" fmla="*/ 0 h 1166812"/>
              <a:gd name="connsiteX12" fmla="*/ 866775 w 1119188"/>
              <a:gd name="connsiteY12" fmla="*/ 4762 h 1166812"/>
              <a:gd name="connsiteX13" fmla="*/ 900113 w 1119188"/>
              <a:gd name="connsiteY13" fmla="*/ 19050 h 1166812"/>
              <a:gd name="connsiteX14" fmla="*/ 971550 w 1119188"/>
              <a:gd name="connsiteY14" fmla="*/ 66675 h 1166812"/>
              <a:gd name="connsiteX15" fmla="*/ 1045369 w 1119188"/>
              <a:gd name="connsiteY15" fmla="*/ 130968 h 1166812"/>
              <a:gd name="connsiteX16" fmla="*/ 1097757 w 1119188"/>
              <a:gd name="connsiteY16" fmla="*/ 173831 h 1166812"/>
              <a:gd name="connsiteX17" fmla="*/ 1112044 w 1119188"/>
              <a:gd name="connsiteY17" fmla="*/ 185737 h 1166812"/>
              <a:gd name="connsiteX18" fmla="*/ 1116807 w 1119188"/>
              <a:gd name="connsiteY18" fmla="*/ 195262 h 1166812"/>
              <a:gd name="connsiteX19" fmla="*/ 1119188 w 1119188"/>
              <a:gd name="connsiteY19" fmla="*/ 211931 h 1166812"/>
              <a:gd name="connsiteX20" fmla="*/ 1114425 w 1119188"/>
              <a:gd name="connsiteY20" fmla="*/ 242887 h 1166812"/>
              <a:gd name="connsiteX21" fmla="*/ 1102519 w 1119188"/>
              <a:gd name="connsiteY21" fmla="*/ 273843 h 1166812"/>
              <a:gd name="connsiteX22" fmla="*/ 1076325 w 1119188"/>
              <a:gd name="connsiteY22" fmla="*/ 311943 h 1166812"/>
              <a:gd name="connsiteX23" fmla="*/ 1059657 w 1119188"/>
              <a:gd name="connsiteY23" fmla="*/ 338137 h 1166812"/>
              <a:gd name="connsiteX24" fmla="*/ 1047750 w 1119188"/>
              <a:gd name="connsiteY24" fmla="*/ 390525 h 1166812"/>
              <a:gd name="connsiteX25" fmla="*/ 1016794 w 1119188"/>
              <a:gd name="connsiteY25" fmla="*/ 557212 h 1166812"/>
              <a:gd name="connsiteX26" fmla="*/ 964407 w 1119188"/>
              <a:gd name="connsiteY26" fmla="*/ 821531 h 1166812"/>
              <a:gd name="connsiteX27" fmla="*/ 931069 w 1119188"/>
              <a:gd name="connsiteY27" fmla="*/ 997743 h 1166812"/>
              <a:gd name="connsiteX28" fmla="*/ 902494 w 1119188"/>
              <a:gd name="connsiteY28" fmla="*/ 1135856 h 1166812"/>
              <a:gd name="connsiteX29" fmla="*/ 883444 w 1119188"/>
              <a:gd name="connsiteY29" fmla="*/ 1166812 h 1166812"/>
              <a:gd name="connsiteX30" fmla="*/ 726045 w 1119188"/>
              <a:gd name="connsiteY30" fmla="*/ 1127990 h 1166812"/>
              <a:gd name="connsiteX31" fmla="*/ 733425 w 1119188"/>
              <a:gd name="connsiteY31" fmla="*/ 978693 h 1166812"/>
              <a:gd name="connsiteX32" fmla="*/ 754857 w 1119188"/>
              <a:gd name="connsiteY32" fmla="*/ 731043 h 1166812"/>
              <a:gd name="connsiteX33" fmla="*/ 778669 w 1119188"/>
              <a:gd name="connsiteY33" fmla="*/ 440531 h 1166812"/>
              <a:gd name="connsiteX34" fmla="*/ 790575 w 1119188"/>
              <a:gd name="connsiteY34" fmla="*/ 290512 h 1166812"/>
              <a:gd name="connsiteX35" fmla="*/ 788194 w 1119188"/>
              <a:gd name="connsiteY35" fmla="*/ 269081 h 1166812"/>
              <a:gd name="connsiteX36" fmla="*/ 778669 w 1119188"/>
              <a:gd name="connsiteY36" fmla="*/ 240506 h 1166812"/>
              <a:gd name="connsiteX37" fmla="*/ 766763 w 1119188"/>
              <a:gd name="connsiteY37" fmla="*/ 228600 h 1166812"/>
              <a:gd name="connsiteX38" fmla="*/ 745332 w 1119188"/>
              <a:gd name="connsiteY38" fmla="*/ 221456 h 1166812"/>
              <a:gd name="connsiteX39" fmla="*/ 726282 w 1119188"/>
              <a:gd name="connsiteY39" fmla="*/ 221456 h 1166812"/>
              <a:gd name="connsiteX40" fmla="*/ 652463 w 1119188"/>
              <a:gd name="connsiteY40" fmla="*/ 238125 h 1166812"/>
              <a:gd name="connsiteX41" fmla="*/ 500063 w 1119188"/>
              <a:gd name="connsiteY41" fmla="*/ 271462 h 116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19188" h="1166812">
                <a:moveTo>
                  <a:pt x="500063" y="271462"/>
                </a:moveTo>
                <a:lnTo>
                  <a:pt x="378619" y="295275"/>
                </a:lnTo>
                <a:lnTo>
                  <a:pt x="219075" y="328612"/>
                </a:lnTo>
                <a:lnTo>
                  <a:pt x="40482" y="366712"/>
                </a:lnTo>
                <a:lnTo>
                  <a:pt x="0" y="211931"/>
                </a:lnTo>
                <a:lnTo>
                  <a:pt x="207169" y="164306"/>
                </a:lnTo>
                <a:lnTo>
                  <a:pt x="397669" y="116681"/>
                </a:lnTo>
                <a:lnTo>
                  <a:pt x="561975" y="76200"/>
                </a:lnTo>
                <a:lnTo>
                  <a:pt x="695325" y="42862"/>
                </a:lnTo>
                <a:lnTo>
                  <a:pt x="785813" y="16668"/>
                </a:lnTo>
                <a:lnTo>
                  <a:pt x="833438" y="0"/>
                </a:lnTo>
                <a:lnTo>
                  <a:pt x="845344" y="0"/>
                </a:lnTo>
                <a:lnTo>
                  <a:pt x="866775" y="4762"/>
                </a:lnTo>
                <a:lnTo>
                  <a:pt x="900113" y="19050"/>
                </a:lnTo>
                <a:lnTo>
                  <a:pt x="971550" y="66675"/>
                </a:lnTo>
                <a:lnTo>
                  <a:pt x="1045369" y="130968"/>
                </a:lnTo>
                <a:lnTo>
                  <a:pt x="1097757" y="173831"/>
                </a:lnTo>
                <a:lnTo>
                  <a:pt x="1112044" y="185737"/>
                </a:lnTo>
                <a:lnTo>
                  <a:pt x="1116807" y="195262"/>
                </a:lnTo>
                <a:lnTo>
                  <a:pt x="1119188" y="211931"/>
                </a:lnTo>
                <a:lnTo>
                  <a:pt x="1114425" y="242887"/>
                </a:lnTo>
                <a:lnTo>
                  <a:pt x="1102519" y="273843"/>
                </a:lnTo>
                <a:lnTo>
                  <a:pt x="1076325" y="311943"/>
                </a:lnTo>
                <a:lnTo>
                  <a:pt x="1059657" y="338137"/>
                </a:lnTo>
                <a:lnTo>
                  <a:pt x="1047750" y="390525"/>
                </a:lnTo>
                <a:lnTo>
                  <a:pt x="1016794" y="557212"/>
                </a:lnTo>
                <a:lnTo>
                  <a:pt x="964407" y="821531"/>
                </a:lnTo>
                <a:lnTo>
                  <a:pt x="931069" y="997743"/>
                </a:lnTo>
                <a:lnTo>
                  <a:pt x="902494" y="1135856"/>
                </a:lnTo>
                <a:lnTo>
                  <a:pt x="883444" y="1166812"/>
                </a:lnTo>
                <a:lnTo>
                  <a:pt x="726045" y="1127990"/>
                </a:lnTo>
                <a:lnTo>
                  <a:pt x="733425" y="978693"/>
                </a:lnTo>
                <a:lnTo>
                  <a:pt x="754857" y="731043"/>
                </a:lnTo>
                <a:lnTo>
                  <a:pt x="778669" y="440531"/>
                </a:lnTo>
                <a:lnTo>
                  <a:pt x="790575" y="290512"/>
                </a:lnTo>
                <a:lnTo>
                  <a:pt x="788194" y="269081"/>
                </a:lnTo>
                <a:lnTo>
                  <a:pt x="778669" y="240506"/>
                </a:lnTo>
                <a:lnTo>
                  <a:pt x="766763" y="228600"/>
                </a:lnTo>
                <a:lnTo>
                  <a:pt x="745332" y="221456"/>
                </a:lnTo>
                <a:lnTo>
                  <a:pt x="726282" y="221456"/>
                </a:lnTo>
                <a:lnTo>
                  <a:pt x="652463" y="238125"/>
                </a:lnTo>
                <a:lnTo>
                  <a:pt x="500063" y="2714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F6432FF9-95B4-44E6-902E-67B3D7E43668}"/>
              </a:ext>
            </a:extLst>
          </p:cNvPr>
          <p:cNvSpPr/>
          <p:nvPr/>
        </p:nvSpPr>
        <p:spPr>
          <a:xfrm>
            <a:off x="4627563" y="4564064"/>
            <a:ext cx="787400" cy="274637"/>
          </a:xfrm>
          <a:custGeom>
            <a:avLst/>
            <a:gdLst>
              <a:gd name="connsiteX0" fmla="*/ 0 w 788194"/>
              <a:gd name="connsiteY0" fmla="*/ 116682 h 273119"/>
              <a:gd name="connsiteX1" fmla="*/ 95250 w 788194"/>
              <a:gd name="connsiteY1" fmla="*/ 102394 h 273119"/>
              <a:gd name="connsiteX2" fmla="*/ 273844 w 788194"/>
              <a:gd name="connsiteY2" fmla="*/ 64294 h 273119"/>
              <a:gd name="connsiteX3" fmla="*/ 492919 w 788194"/>
              <a:gd name="connsiteY3" fmla="*/ 21432 h 273119"/>
              <a:gd name="connsiteX4" fmla="*/ 621506 w 788194"/>
              <a:gd name="connsiteY4" fmla="*/ 0 h 273119"/>
              <a:gd name="connsiteX5" fmla="*/ 788194 w 788194"/>
              <a:gd name="connsiteY5" fmla="*/ 52388 h 273119"/>
              <a:gd name="connsiteX6" fmla="*/ 752475 w 788194"/>
              <a:gd name="connsiteY6" fmla="*/ 109538 h 273119"/>
              <a:gd name="connsiteX7" fmla="*/ 728662 w 788194"/>
              <a:gd name="connsiteY7" fmla="*/ 133350 h 273119"/>
              <a:gd name="connsiteX8" fmla="*/ 697706 w 788194"/>
              <a:gd name="connsiteY8" fmla="*/ 142875 h 273119"/>
              <a:gd name="connsiteX9" fmla="*/ 592931 w 788194"/>
              <a:gd name="connsiteY9" fmla="*/ 159544 h 273119"/>
              <a:gd name="connsiteX10" fmla="*/ 483394 w 788194"/>
              <a:gd name="connsiteY10" fmla="*/ 159544 h 273119"/>
              <a:gd name="connsiteX11" fmla="*/ 426244 w 788194"/>
              <a:gd name="connsiteY11" fmla="*/ 161925 h 273119"/>
              <a:gd name="connsiteX12" fmla="*/ 378619 w 788194"/>
              <a:gd name="connsiteY12" fmla="*/ 161925 h 273119"/>
              <a:gd name="connsiteX13" fmla="*/ 347662 w 788194"/>
              <a:gd name="connsiteY13" fmla="*/ 166688 h 273119"/>
              <a:gd name="connsiteX14" fmla="*/ 292894 w 788194"/>
              <a:gd name="connsiteY14" fmla="*/ 176213 h 273119"/>
              <a:gd name="connsiteX15" fmla="*/ 211931 w 788194"/>
              <a:gd name="connsiteY15" fmla="*/ 195263 h 273119"/>
              <a:gd name="connsiteX16" fmla="*/ 69056 w 788194"/>
              <a:gd name="connsiteY16" fmla="*/ 238125 h 273119"/>
              <a:gd name="connsiteX17" fmla="*/ 16669 w 788194"/>
              <a:gd name="connsiteY17" fmla="*/ 252413 h 273119"/>
              <a:gd name="connsiteX18" fmla="*/ 0 w 788194"/>
              <a:gd name="connsiteY18" fmla="*/ 116682 h 27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88194" h="273119">
                <a:moveTo>
                  <a:pt x="0" y="116682"/>
                </a:moveTo>
                <a:lnTo>
                  <a:pt x="95250" y="102394"/>
                </a:lnTo>
                <a:lnTo>
                  <a:pt x="273844" y="64294"/>
                </a:lnTo>
                <a:lnTo>
                  <a:pt x="492919" y="21432"/>
                </a:lnTo>
                <a:lnTo>
                  <a:pt x="621506" y="0"/>
                </a:lnTo>
                <a:lnTo>
                  <a:pt x="788194" y="52388"/>
                </a:lnTo>
                <a:lnTo>
                  <a:pt x="752475" y="109538"/>
                </a:lnTo>
                <a:lnTo>
                  <a:pt x="728662" y="133350"/>
                </a:lnTo>
                <a:lnTo>
                  <a:pt x="697706" y="142875"/>
                </a:lnTo>
                <a:lnTo>
                  <a:pt x="592931" y="159544"/>
                </a:lnTo>
                <a:lnTo>
                  <a:pt x="483394" y="159544"/>
                </a:lnTo>
                <a:lnTo>
                  <a:pt x="426244" y="161925"/>
                </a:lnTo>
                <a:lnTo>
                  <a:pt x="378619" y="161925"/>
                </a:lnTo>
                <a:lnTo>
                  <a:pt x="347662" y="166688"/>
                </a:lnTo>
                <a:lnTo>
                  <a:pt x="292894" y="176213"/>
                </a:lnTo>
                <a:lnTo>
                  <a:pt x="211931" y="195263"/>
                </a:lnTo>
                <a:lnTo>
                  <a:pt x="69056" y="238125"/>
                </a:lnTo>
                <a:cubicBezTo>
                  <a:pt x="15913" y="255035"/>
                  <a:pt x="16669" y="273119"/>
                  <a:pt x="16669" y="252413"/>
                </a:cubicBezTo>
                <a:lnTo>
                  <a:pt x="0" y="1166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E95634C7-2F12-43CB-BFF1-D681FB3FF610}"/>
              </a:ext>
            </a:extLst>
          </p:cNvPr>
          <p:cNvSpPr/>
          <p:nvPr/>
        </p:nvSpPr>
        <p:spPr>
          <a:xfrm>
            <a:off x="6075364" y="2219326"/>
            <a:ext cx="2173287" cy="487363"/>
          </a:xfrm>
          <a:custGeom>
            <a:avLst/>
            <a:gdLst>
              <a:gd name="connsiteX0" fmla="*/ 619125 w 2174081"/>
              <a:gd name="connsiteY0" fmla="*/ 228600 h 488156"/>
              <a:gd name="connsiteX1" fmla="*/ 478631 w 2174081"/>
              <a:gd name="connsiteY1" fmla="*/ 252413 h 488156"/>
              <a:gd name="connsiteX2" fmla="*/ 371475 w 2174081"/>
              <a:gd name="connsiteY2" fmla="*/ 269081 h 488156"/>
              <a:gd name="connsiteX3" fmla="*/ 295275 w 2174081"/>
              <a:gd name="connsiteY3" fmla="*/ 278606 h 488156"/>
              <a:gd name="connsiteX4" fmla="*/ 188119 w 2174081"/>
              <a:gd name="connsiteY4" fmla="*/ 290513 h 488156"/>
              <a:gd name="connsiteX5" fmla="*/ 111919 w 2174081"/>
              <a:gd name="connsiteY5" fmla="*/ 295275 h 488156"/>
              <a:gd name="connsiteX6" fmla="*/ 0 w 2174081"/>
              <a:gd name="connsiteY6" fmla="*/ 295275 h 488156"/>
              <a:gd name="connsiteX7" fmla="*/ 40481 w 2174081"/>
              <a:gd name="connsiteY7" fmla="*/ 488156 h 488156"/>
              <a:gd name="connsiteX8" fmla="*/ 183356 w 2174081"/>
              <a:gd name="connsiteY8" fmla="*/ 459581 h 488156"/>
              <a:gd name="connsiteX9" fmla="*/ 285750 w 2174081"/>
              <a:gd name="connsiteY9" fmla="*/ 440531 h 488156"/>
              <a:gd name="connsiteX10" fmla="*/ 395287 w 2174081"/>
              <a:gd name="connsiteY10" fmla="*/ 421481 h 488156"/>
              <a:gd name="connsiteX11" fmla="*/ 457200 w 2174081"/>
              <a:gd name="connsiteY11" fmla="*/ 411956 h 488156"/>
              <a:gd name="connsiteX12" fmla="*/ 531019 w 2174081"/>
              <a:gd name="connsiteY12" fmla="*/ 402431 h 488156"/>
              <a:gd name="connsiteX13" fmla="*/ 578644 w 2174081"/>
              <a:gd name="connsiteY13" fmla="*/ 395288 h 488156"/>
              <a:gd name="connsiteX14" fmla="*/ 657225 w 2174081"/>
              <a:gd name="connsiteY14" fmla="*/ 388144 h 488156"/>
              <a:gd name="connsiteX15" fmla="*/ 750094 w 2174081"/>
              <a:gd name="connsiteY15" fmla="*/ 383381 h 488156"/>
              <a:gd name="connsiteX16" fmla="*/ 950119 w 2174081"/>
              <a:gd name="connsiteY16" fmla="*/ 345281 h 488156"/>
              <a:gd name="connsiteX17" fmla="*/ 1135856 w 2174081"/>
              <a:gd name="connsiteY17" fmla="*/ 314325 h 488156"/>
              <a:gd name="connsiteX18" fmla="*/ 1288256 w 2174081"/>
              <a:gd name="connsiteY18" fmla="*/ 292894 h 488156"/>
              <a:gd name="connsiteX19" fmla="*/ 1490662 w 2174081"/>
              <a:gd name="connsiteY19" fmla="*/ 261938 h 488156"/>
              <a:gd name="connsiteX20" fmla="*/ 1657350 w 2174081"/>
              <a:gd name="connsiteY20" fmla="*/ 235744 h 488156"/>
              <a:gd name="connsiteX21" fmla="*/ 1704975 w 2174081"/>
              <a:gd name="connsiteY21" fmla="*/ 228600 h 488156"/>
              <a:gd name="connsiteX22" fmla="*/ 1728787 w 2174081"/>
              <a:gd name="connsiteY22" fmla="*/ 233363 h 488156"/>
              <a:gd name="connsiteX23" fmla="*/ 2026444 w 2174081"/>
              <a:gd name="connsiteY23" fmla="*/ 447675 h 488156"/>
              <a:gd name="connsiteX24" fmla="*/ 2064544 w 2174081"/>
              <a:gd name="connsiteY24" fmla="*/ 431006 h 488156"/>
              <a:gd name="connsiteX25" fmla="*/ 2105025 w 2174081"/>
              <a:gd name="connsiteY25" fmla="*/ 407194 h 488156"/>
              <a:gd name="connsiteX26" fmla="*/ 2131219 w 2174081"/>
              <a:gd name="connsiteY26" fmla="*/ 390525 h 488156"/>
              <a:gd name="connsiteX27" fmla="*/ 2155031 w 2174081"/>
              <a:gd name="connsiteY27" fmla="*/ 366713 h 488156"/>
              <a:gd name="connsiteX28" fmla="*/ 2169319 w 2174081"/>
              <a:gd name="connsiteY28" fmla="*/ 340519 h 488156"/>
              <a:gd name="connsiteX29" fmla="*/ 2174081 w 2174081"/>
              <a:gd name="connsiteY29" fmla="*/ 314325 h 488156"/>
              <a:gd name="connsiteX30" fmla="*/ 2174081 w 2174081"/>
              <a:gd name="connsiteY30" fmla="*/ 302419 h 488156"/>
              <a:gd name="connsiteX31" fmla="*/ 2166937 w 2174081"/>
              <a:gd name="connsiteY31" fmla="*/ 283369 h 488156"/>
              <a:gd name="connsiteX32" fmla="*/ 2140744 w 2174081"/>
              <a:gd name="connsiteY32" fmla="*/ 250031 h 488156"/>
              <a:gd name="connsiteX33" fmla="*/ 2105025 w 2174081"/>
              <a:gd name="connsiteY33" fmla="*/ 202406 h 488156"/>
              <a:gd name="connsiteX34" fmla="*/ 2047875 w 2174081"/>
              <a:gd name="connsiteY34" fmla="*/ 133350 h 488156"/>
              <a:gd name="connsiteX35" fmla="*/ 2002631 w 2174081"/>
              <a:gd name="connsiteY35" fmla="*/ 85725 h 488156"/>
              <a:gd name="connsiteX36" fmla="*/ 1959769 w 2174081"/>
              <a:gd name="connsiteY36" fmla="*/ 47625 h 488156"/>
              <a:gd name="connsiteX37" fmla="*/ 1928812 w 2174081"/>
              <a:gd name="connsiteY37" fmla="*/ 26194 h 488156"/>
              <a:gd name="connsiteX38" fmla="*/ 1895475 w 2174081"/>
              <a:gd name="connsiteY38" fmla="*/ 9525 h 488156"/>
              <a:gd name="connsiteX39" fmla="*/ 1864519 w 2174081"/>
              <a:gd name="connsiteY39" fmla="*/ 0 h 488156"/>
              <a:gd name="connsiteX40" fmla="*/ 1845469 w 2174081"/>
              <a:gd name="connsiteY40" fmla="*/ 0 h 488156"/>
              <a:gd name="connsiteX41" fmla="*/ 1819275 w 2174081"/>
              <a:gd name="connsiteY41" fmla="*/ 7144 h 488156"/>
              <a:gd name="connsiteX42" fmla="*/ 1790700 w 2174081"/>
              <a:gd name="connsiteY42" fmla="*/ 19050 h 488156"/>
              <a:gd name="connsiteX43" fmla="*/ 1728787 w 2174081"/>
              <a:gd name="connsiteY43" fmla="*/ 30956 h 488156"/>
              <a:gd name="connsiteX44" fmla="*/ 1621631 w 2174081"/>
              <a:gd name="connsiteY44" fmla="*/ 45244 h 488156"/>
              <a:gd name="connsiteX45" fmla="*/ 1538287 w 2174081"/>
              <a:gd name="connsiteY45" fmla="*/ 57150 h 488156"/>
              <a:gd name="connsiteX46" fmla="*/ 1352550 w 2174081"/>
              <a:gd name="connsiteY46" fmla="*/ 92869 h 488156"/>
              <a:gd name="connsiteX47" fmla="*/ 1140619 w 2174081"/>
              <a:gd name="connsiteY47" fmla="*/ 133350 h 488156"/>
              <a:gd name="connsiteX48" fmla="*/ 959644 w 2174081"/>
              <a:gd name="connsiteY48" fmla="*/ 166688 h 488156"/>
              <a:gd name="connsiteX49" fmla="*/ 709612 w 2174081"/>
              <a:gd name="connsiteY49" fmla="*/ 209550 h 488156"/>
              <a:gd name="connsiteX50" fmla="*/ 619125 w 2174081"/>
              <a:gd name="connsiteY50" fmla="*/ 228600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4081" h="488156">
                <a:moveTo>
                  <a:pt x="619125" y="228600"/>
                </a:moveTo>
                <a:lnTo>
                  <a:pt x="478631" y="252413"/>
                </a:lnTo>
                <a:lnTo>
                  <a:pt x="371475" y="269081"/>
                </a:lnTo>
                <a:lnTo>
                  <a:pt x="295275" y="278606"/>
                </a:lnTo>
                <a:lnTo>
                  <a:pt x="188119" y="290513"/>
                </a:lnTo>
                <a:lnTo>
                  <a:pt x="111919" y="295275"/>
                </a:lnTo>
                <a:lnTo>
                  <a:pt x="0" y="295275"/>
                </a:lnTo>
                <a:lnTo>
                  <a:pt x="40481" y="488156"/>
                </a:lnTo>
                <a:lnTo>
                  <a:pt x="183356" y="459581"/>
                </a:lnTo>
                <a:lnTo>
                  <a:pt x="285750" y="440531"/>
                </a:lnTo>
                <a:lnTo>
                  <a:pt x="395287" y="421481"/>
                </a:lnTo>
                <a:lnTo>
                  <a:pt x="457200" y="411956"/>
                </a:lnTo>
                <a:lnTo>
                  <a:pt x="531019" y="402431"/>
                </a:lnTo>
                <a:lnTo>
                  <a:pt x="578644" y="395288"/>
                </a:lnTo>
                <a:lnTo>
                  <a:pt x="657225" y="388144"/>
                </a:lnTo>
                <a:lnTo>
                  <a:pt x="750094" y="383381"/>
                </a:lnTo>
                <a:lnTo>
                  <a:pt x="950119" y="345281"/>
                </a:lnTo>
                <a:lnTo>
                  <a:pt x="1135856" y="314325"/>
                </a:lnTo>
                <a:lnTo>
                  <a:pt x="1288256" y="292894"/>
                </a:lnTo>
                <a:lnTo>
                  <a:pt x="1490662" y="261938"/>
                </a:lnTo>
                <a:lnTo>
                  <a:pt x="1657350" y="235744"/>
                </a:lnTo>
                <a:lnTo>
                  <a:pt x="1704975" y="228600"/>
                </a:lnTo>
                <a:lnTo>
                  <a:pt x="1728787" y="233363"/>
                </a:lnTo>
                <a:lnTo>
                  <a:pt x="2026444" y="447675"/>
                </a:lnTo>
                <a:lnTo>
                  <a:pt x="2064544" y="431006"/>
                </a:lnTo>
                <a:lnTo>
                  <a:pt x="2105025" y="407194"/>
                </a:lnTo>
                <a:lnTo>
                  <a:pt x="2131219" y="390525"/>
                </a:lnTo>
                <a:lnTo>
                  <a:pt x="2155031" y="366713"/>
                </a:lnTo>
                <a:lnTo>
                  <a:pt x="2169319" y="340519"/>
                </a:lnTo>
                <a:lnTo>
                  <a:pt x="2174081" y="314325"/>
                </a:lnTo>
                <a:lnTo>
                  <a:pt x="2174081" y="302419"/>
                </a:lnTo>
                <a:lnTo>
                  <a:pt x="2166937" y="283369"/>
                </a:lnTo>
                <a:lnTo>
                  <a:pt x="2140744" y="250031"/>
                </a:lnTo>
                <a:lnTo>
                  <a:pt x="2105025" y="202406"/>
                </a:lnTo>
                <a:lnTo>
                  <a:pt x="2047875" y="133350"/>
                </a:lnTo>
                <a:lnTo>
                  <a:pt x="2002631" y="85725"/>
                </a:lnTo>
                <a:lnTo>
                  <a:pt x="1959769" y="47625"/>
                </a:lnTo>
                <a:lnTo>
                  <a:pt x="1928812" y="26194"/>
                </a:lnTo>
                <a:lnTo>
                  <a:pt x="1895475" y="9525"/>
                </a:lnTo>
                <a:lnTo>
                  <a:pt x="1864519" y="0"/>
                </a:lnTo>
                <a:lnTo>
                  <a:pt x="1845469" y="0"/>
                </a:lnTo>
                <a:lnTo>
                  <a:pt x="1819275" y="7144"/>
                </a:lnTo>
                <a:lnTo>
                  <a:pt x="1790700" y="19050"/>
                </a:lnTo>
                <a:lnTo>
                  <a:pt x="1728787" y="30956"/>
                </a:lnTo>
                <a:lnTo>
                  <a:pt x="1621631" y="45244"/>
                </a:lnTo>
                <a:lnTo>
                  <a:pt x="1538287" y="57150"/>
                </a:lnTo>
                <a:lnTo>
                  <a:pt x="1352550" y="92869"/>
                </a:lnTo>
                <a:lnTo>
                  <a:pt x="1140619" y="133350"/>
                </a:lnTo>
                <a:lnTo>
                  <a:pt x="959644" y="166688"/>
                </a:lnTo>
                <a:lnTo>
                  <a:pt x="709612" y="209550"/>
                </a:lnTo>
                <a:lnTo>
                  <a:pt x="619125" y="2286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F8892B3A-2996-4C34-9F43-B1FE15F094A9}"/>
              </a:ext>
            </a:extLst>
          </p:cNvPr>
          <p:cNvSpPr/>
          <p:nvPr/>
        </p:nvSpPr>
        <p:spPr>
          <a:xfrm>
            <a:off x="7532688" y="2401889"/>
            <a:ext cx="628650" cy="708025"/>
          </a:xfrm>
          <a:custGeom>
            <a:avLst/>
            <a:gdLst>
              <a:gd name="connsiteX0" fmla="*/ 383381 w 628650"/>
              <a:gd name="connsiteY0" fmla="*/ 416719 h 707232"/>
              <a:gd name="connsiteX1" fmla="*/ 485775 w 628650"/>
              <a:gd name="connsiteY1" fmla="*/ 335757 h 707232"/>
              <a:gd name="connsiteX2" fmla="*/ 538162 w 628650"/>
              <a:gd name="connsiteY2" fmla="*/ 292894 h 707232"/>
              <a:gd name="connsiteX3" fmla="*/ 571500 w 628650"/>
              <a:gd name="connsiteY3" fmla="*/ 261938 h 707232"/>
              <a:gd name="connsiteX4" fmla="*/ 628650 w 628650"/>
              <a:gd name="connsiteY4" fmla="*/ 230982 h 707232"/>
              <a:gd name="connsiteX5" fmla="*/ 242887 w 628650"/>
              <a:gd name="connsiteY5" fmla="*/ 0 h 707232"/>
              <a:gd name="connsiteX6" fmla="*/ 269081 w 628650"/>
              <a:gd name="connsiteY6" fmla="*/ 61913 h 707232"/>
              <a:gd name="connsiteX7" fmla="*/ 285750 w 628650"/>
              <a:gd name="connsiteY7" fmla="*/ 100013 h 707232"/>
              <a:gd name="connsiteX8" fmla="*/ 292894 w 628650"/>
              <a:gd name="connsiteY8" fmla="*/ 123825 h 707232"/>
              <a:gd name="connsiteX9" fmla="*/ 295275 w 628650"/>
              <a:gd name="connsiteY9" fmla="*/ 138113 h 707232"/>
              <a:gd name="connsiteX10" fmla="*/ 290512 w 628650"/>
              <a:gd name="connsiteY10" fmla="*/ 166688 h 707232"/>
              <a:gd name="connsiteX11" fmla="*/ 278606 w 628650"/>
              <a:gd name="connsiteY11" fmla="*/ 204788 h 707232"/>
              <a:gd name="connsiteX12" fmla="*/ 247650 w 628650"/>
              <a:gd name="connsiteY12" fmla="*/ 280988 h 707232"/>
              <a:gd name="connsiteX13" fmla="*/ 190500 w 628650"/>
              <a:gd name="connsiteY13" fmla="*/ 378619 h 707232"/>
              <a:gd name="connsiteX14" fmla="*/ 107156 w 628650"/>
              <a:gd name="connsiteY14" fmla="*/ 509588 h 707232"/>
              <a:gd name="connsiteX15" fmla="*/ 42862 w 628650"/>
              <a:gd name="connsiteY15" fmla="*/ 597694 h 707232"/>
              <a:gd name="connsiteX16" fmla="*/ 19050 w 628650"/>
              <a:gd name="connsiteY16" fmla="*/ 633413 h 707232"/>
              <a:gd name="connsiteX17" fmla="*/ 4762 w 628650"/>
              <a:gd name="connsiteY17" fmla="*/ 659607 h 707232"/>
              <a:gd name="connsiteX18" fmla="*/ 0 w 628650"/>
              <a:gd name="connsiteY18" fmla="*/ 683419 h 707232"/>
              <a:gd name="connsiteX19" fmla="*/ 4762 w 628650"/>
              <a:gd name="connsiteY19" fmla="*/ 704850 h 707232"/>
              <a:gd name="connsiteX20" fmla="*/ 19050 w 628650"/>
              <a:gd name="connsiteY20" fmla="*/ 707232 h 707232"/>
              <a:gd name="connsiteX21" fmla="*/ 47625 w 628650"/>
              <a:gd name="connsiteY21" fmla="*/ 697707 h 707232"/>
              <a:gd name="connsiteX22" fmla="*/ 92869 w 628650"/>
              <a:gd name="connsiteY22" fmla="*/ 661988 h 707232"/>
              <a:gd name="connsiteX23" fmla="*/ 180975 w 628650"/>
              <a:gd name="connsiteY23" fmla="*/ 588169 h 707232"/>
              <a:gd name="connsiteX24" fmla="*/ 276225 w 628650"/>
              <a:gd name="connsiteY24" fmla="*/ 507207 h 707232"/>
              <a:gd name="connsiteX25" fmla="*/ 383381 w 628650"/>
              <a:gd name="connsiteY25" fmla="*/ 416719 h 707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28650" h="707232">
                <a:moveTo>
                  <a:pt x="383381" y="416719"/>
                </a:moveTo>
                <a:lnTo>
                  <a:pt x="485775" y="335757"/>
                </a:lnTo>
                <a:lnTo>
                  <a:pt x="538162" y="292894"/>
                </a:lnTo>
                <a:lnTo>
                  <a:pt x="571500" y="261938"/>
                </a:lnTo>
                <a:lnTo>
                  <a:pt x="628650" y="230982"/>
                </a:lnTo>
                <a:lnTo>
                  <a:pt x="242887" y="0"/>
                </a:lnTo>
                <a:lnTo>
                  <a:pt x="269081" y="61913"/>
                </a:lnTo>
                <a:lnTo>
                  <a:pt x="285750" y="100013"/>
                </a:lnTo>
                <a:lnTo>
                  <a:pt x="292894" y="123825"/>
                </a:lnTo>
                <a:lnTo>
                  <a:pt x="295275" y="138113"/>
                </a:lnTo>
                <a:lnTo>
                  <a:pt x="290512" y="166688"/>
                </a:lnTo>
                <a:lnTo>
                  <a:pt x="278606" y="204788"/>
                </a:lnTo>
                <a:lnTo>
                  <a:pt x="247650" y="280988"/>
                </a:lnTo>
                <a:lnTo>
                  <a:pt x="190500" y="378619"/>
                </a:lnTo>
                <a:lnTo>
                  <a:pt x="107156" y="509588"/>
                </a:lnTo>
                <a:lnTo>
                  <a:pt x="42862" y="597694"/>
                </a:lnTo>
                <a:lnTo>
                  <a:pt x="19050" y="633413"/>
                </a:lnTo>
                <a:lnTo>
                  <a:pt x="4762" y="659607"/>
                </a:lnTo>
                <a:lnTo>
                  <a:pt x="0" y="683419"/>
                </a:lnTo>
                <a:lnTo>
                  <a:pt x="4762" y="704850"/>
                </a:lnTo>
                <a:lnTo>
                  <a:pt x="19050" y="707232"/>
                </a:lnTo>
                <a:lnTo>
                  <a:pt x="47625" y="697707"/>
                </a:lnTo>
                <a:lnTo>
                  <a:pt x="92869" y="661988"/>
                </a:lnTo>
                <a:lnTo>
                  <a:pt x="180975" y="588169"/>
                </a:lnTo>
                <a:lnTo>
                  <a:pt x="276225" y="507207"/>
                </a:lnTo>
                <a:lnTo>
                  <a:pt x="383381" y="4167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1AB1029A-D4F1-4CA2-A863-01142B079A60}"/>
              </a:ext>
            </a:extLst>
          </p:cNvPr>
          <p:cNvSpPr/>
          <p:nvPr/>
        </p:nvSpPr>
        <p:spPr>
          <a:xfrm>
            <a:off x="6635750" y="1508125"/>
            <a:ext cx="514350" cy="2095500"/>
          </a:xfrm>
          <a:custGeom>
            <a:avLst/>
            <a:gdLst>
              <a:gd name="connsiteX0" fmla="*/ 412750 w 514350"/>
              <a:gd name="connsiteY0" fmla="*/ 1276350 h 2095500"/>
              <a:gd name="connsiteX1" fmla="*/ 409575 w 514350"/>
              <a:gd name="connsiteY1" fmla="*/ 1038225 h 2095500"/>
              <a:gd name="connsiteX2" fmla="*/ 434975 w 514350"/>
              <a:gd name="connsiteY2" fmla="*/ 873125 h 2095500"/>
              <a:gd name="connsiteX3" fmla="*/ 450850 w 514350"/>
              <a:gd name="connsiteY3" fmla="*/ 561975 h 2095500"/>
              <a:gd name="connsiteX4" fmla="*/ 457200 w 514350"/>
              <a:gd name="connsiteY4" fmla="*/ 393700 h 2095500"/>
              <a:gd name="connsiteX5" fmla="*/ 460375 w 514350"/>
              <a:gd name="connsiteY5" fmla="*/ 374650 h 2095500"/>
              <a:gd name="connsiteX6" fmla="*/ 476250 w 514350"/>
              <a:gd name="connsiteY6" fmla="*/ 352425 h 2095500"/>
              <a:gd name="connsiteX7" fmla="*/ 498475 w 514350"/>
              <a:gd name="connsiteY7" fmla="*/ 314325 h 2095500"/>
              <a:gd name="connsiteX8" fmla="*/ 508000 w 514350"/>
              <a:gd name="connsiteY8" fmla="*/ 285750 h 2095500"/>
              <a:gd name="connsiteX9" fmla="*/ 514350 w 514350"/>
              <a:gd name="connsiteY9" fmla="*/ 260350 h 2095500"/>
              <a:gd name="connsiteX10" fmla="*/ 514350 w 514350"/>
              <a:gd name="connsiteY10" fmla="*/ 238125 h 2095500"/>
              <a:gd name="connsiteX11" fmla="*/ 504825 w 514350"/>
              <a:gd name="connsiteY11" fmla="*/ 203200 h 2095500"/>
              <a:gd name="connsiteX12" fmla="*/ 495300 w 514350"/>
              <a:gd name="connsiteY12" fmla="*/ 187325 h 2095500"/>
              <a:gd name="connsiteX13" fmla="*/ 482600 w 514350"/>
              <a:gd name="connsiteY13" fmla="*/ 174625 h 2095500"/>
              <a:gd name="connsiteX14" fmla="*/ 460375 w 514350"/>
              <a:gd name="connsiteY14" fmla="*/ 158750 h 2095500"/>
              <a:gd name="connsiteX15" fmla="*/ 400050 w 514350"/>
              <a:gd name="connsiteY15" fmla="*/ 123825 h 2095500"/>
              <a:gd name="connsiteX16" fmla="*/ 336550 w 514350"/>
              <a:gd name="connsiteY16" fmla="*/ 88900 h 2095500"/>
              <a:gd name="connsiteX17" fmla="*/ 288925 w 514350"/>
              <a:gd name="connsiteY17" fmla="*/ 66675 h 2095500"/>
              <a:gd name="connsiteX18" fmla="*/ 222250 w 514350"/>
              <a:gd name="connsiteY18" fmla="*/ 34925 h 2095500"/>
              <a:gd name="connsiteX19" fmla="*/ 158750 w 514350"/>
              <a:gd name="connsiteY19" fmla="*/ 12700 h 2095500"/>
              <a:gd name="connsiteX20" fmla="*/ 111125 w 514350"/>
              <a:gd name="connsiteY20" fmla="*/ 3175 h 2095500"/>
              <a:gd name="connsiteX21" fmla="*/ 85725 w 514350"/>
              <a:gd name="connsiteY21" fmla="*/ 0 h 2095500"/>
              <a:gd name="connsiteX22" fmla="*/ 47625 w 514350"/>
              <a:gd name="connsiteY22" fmla="*/ 3175 h 2095500"/>
              <a:gd name="connsiteX23" fmla="*/ 19050 w 514350"/>
              <a:gd name="connsiteY23" fmla="*/ 12700 h 2095500"/>
              <a:gd name="connsiteX24" fmla="*/ 6350 w 514350"/>
              <a:gd name="connsiteY24" fmla="*/ 25400 h 2095500"/>
              <a:gd name="connsiteX25" fmla="*/ 0 w 514350"/>
              <a:gd name="connsiteY25" fmla="*/ 44450 h 2095500"/>
              <a:gd name="connsiteX26" fmla="*/ 12700 w 514350"/>
              <a:gd name="connsiteY26" fmla="*/ 69850 h 2095500"/>
              <a:gd name="connsiteX27" fmla="*/ 57150 w 514350"/>
              <a:gd name="connsiteY27" fmla="*/ 98425 h 2095500"/>
              <a:gd name="connsiteX28" fmla="*/ 95250 w 514350"/>
              <a:gd name="connsiteY28" fmla="*/ 123825 h 2095500"/>
              <a:gd name="connsiteX29" fmla="*/ 114300 w 514350"/>
              <a:gd name="connsiteY29" fmla="*/ 146050 h 2095500"/>
              <a:gd name="connsiteX30" fmla="*/ 136525 w 514350"/>
              <a:gd name="connsiteY30" fmla="*/ 177800 h 2095500"/>
              <a:gd name="connsiteX31" fmla="*/ 152400 w 514350"/>
              <a:gd name="connsiteY31" fmla="*/ 222250 h 2095500"/>
              <a:gd name="connsiteX32" fmla="*/ 161925 w 514350"/>
              <a:gd name="connsiteY32" fmla="*/ 292100 h 2095500"/>
              <a:gd name="connsiteX33" fmla="*/ 165100 w 514350"/>
              <a:gd name="connsiteY33" fmla="*/ 352425 h 2095500"/>
              <a:gd name="connsiteX34" fmla="*/ 168275 w 514350"/>
              <a:gd name="connsiteY34" fmla="*/ 447675 h 2095500"/>
              <a:gd name="connsiteX35" fmla="*/ 168275 w 514350"/>
              <a:gd name="connsiteY35" fmla="*/ 942975 h 2095500"/>
              <a:gd name="connsiteX36" fmla="*/ 168275 w 514350"/>
              <a:gd name="connsiteY36" fmla="*/ 1400175 h 2095500"/>
              <a:gd name="connsiteX37" fmla="*/ 168275 w 514350"/>
              <a:gd name="connsiteY37" fmla="*/ 1695450 h 2095500"/>
              <a:gd name="connsiteX38" fmla="*/ 165100 w 514350"/>
              <a:gd name="connsiteY38" fmla="*/ 2095500 h 2095500"/>
              <a:gd name="connsiteX39" fmla="*/ 409575 w 514350"/>
              <a:gd name="connsiteY39" fmla="*/ 2054225 h 2095500"/>
              <a:gd name="connsiteX40" fmla="*/ 412750 w 514350"/>
              <a:gd name="connsiteY40" fmla="*/ 1749425 h 2095500"/>
              <a:gd name="connsiteX41" fmla="*/ 412750 w 514350"/>
              <a:gd name="connsiteY41" fmla="*/ 1276350 h 2095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14350" h="2095500">
                <a:moveTo>
                  <a:pt x="412750" y="1276350"/>
                </a:moveTo>
                <a:cubicBezTo>
                  <a:pt x="411692" y="1196975"/>
                  <a:pt x="410633" y="1117600"/>
                  <a:pt x="409575" y="1038225"/>
                </a:cubicBezTo>
                <a:lnTo>
                  <a:pt x="434975" y="873125"/>
                </a:lnTo>
                <a:lnTo>
                  <a:pt x="450850" y="561975"/>
                </a:lnTo>
                <a:lnTo>
                  <a:pt x="457200" y="393700"/>
                </a:lnTo>
                <a:lnTo>
                  <a:pt x="460375" y="374650"/>
                </a:lnTo>
                <a:lnTo>
                  <a:pt x="476250" y="352425"/>
                </a:lnTo>
                <a:lnTo>
                  <a:pt x="498475" y="314325"/>
                </a:lnTo>
                <a:lnTo>
                  <a:pt x="508000" y="285750"/>
                </a:lnTo>
                <a:lnTo>
                  <a:pt x="514350" y="260350"/>
                </a:lnTo>
                <a:lnTo>
                  <a:pt x="514350" y="238125"/>
                </a:lnTo>
                <a:lnTo>
                  <a:pt x="504825" y="203200"/>
                </a:lnTo>
                <a:lnTo>
                  <a:pt x="495300" y="187325"/>
                </a:lnTo>
                <a:lnTo>
                  <a:pt x="482600" y="174625"/>
                </a:lnTo>
                <a:lnTo>
                  <a:pt x="460375" y="158750"/>
                </a:lnTo>
                <a:lnTo>
                  <a:pt x="400050" y="123825"/>
                </a:lnTo>
                <a:lnTo>
                  <a:pt x="336550" y="88900"/>
                </a:lnTo>
                <a:lnTo>
                  <a:pt x="288925" y="66675"/>
                </a:lnTo>
                <a:lnTo>
                  <a:pt x="222250" y="34925"/>
                </a:lnTo>
                <a:lnTo>
                  <a:pt x="158750" y="12700"/>
                </a:lnTo>
                <a:lnTo>
                  <a:pt x="111125" y="3175"/>
                </a:lnTo>
                <a:lnTo>
                  <a:pt x="85725" y="0"/>
                </a:lnTo>
                <a:lnTo>
                  <a:pt x="47625" y="3175"/>
                </a:lnTo>
                <a:lnTo>
                  <a:pt x="19050" y="12700"/>
                </a:lnTo>
                <a:lnTo>
                  <a:pt x="6350" y="25400"/>
                </a:lnTo>
                <a:lnTo>
                  <a:pt x="0" y="44450"/>
                </a:lnTo>
                <a:lnTo>
                  <a:pt x="12700" y="69850"/>
                </a:lnTo>
                <a:lnTo>
                  <a:pt x="57150" y="98425"/>
                </a:lnTo>
                <a:lnTo>
                  <a:pt x="95250" y="123825"/>
                </a:lnTo>
                <a:lnTo>
                  <a:pt x="114300" y="146050"/>
                </a:lnTo>
                <a:lnTo>
                  <a:pt x="136525" y="177800"/>
                </a:lnTo>
                <a:lnTo>
                  <a:pt x="152400" y="222250"/>
                </a:lnTo>
                <a:lnTo>
                  <a:pt x="161925" y="292100"/>
                </a:lnTo>
                <a:lnTo>
                  <a:pt x="165100" y="352425"/>
                </a:lnTo>
                <a:lnTo>
                  <a:pt x="168275" y="447675"/>
                </a:lnTo>
                <a:lnTo>
                  <a:pt x="168275" y="942975"/>
                </a:lnTo>
                <a:lnTo>
                  <a:pt x="168275" y="1400175"/>
                </a:lnTo>
                <a:lnTo>
                  <a:pt x="168275" y="1695450"/>
                </a:lnTo>
                <a:cubicBezTo>
                  <a:pt x="167217" y="1828800"/>
                  <a:pt x="166158" y="1962150"/>
                  <a:pt x="165100" y="2095500"/>
                </a:cubicBezTo>
                <a:lnTo>
                  <a:pt x="409575" y="2054225"/>
                </a:lnTo>
                <a:cubicBezTo>
                  <a:pt x="410633" y="1952625"/>
                  <a:pt x="411692" y="1851025"/>
                  <a:pt x="412750" y="1749425"/>
                </a:cubicBezTo>
                <a:lnTo>
                  <a:pt x="412750" y="12763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AC64FAC0-9147-4A73-BF6A-9962261CC5DE}"/>
              </a:ext>
            </a:extLst>
          </p:cNvPr>
          <p:cNvSpPr/>
          <p:nvPr/>
        </p:nvSpPr>
        <p:spPr>
          <a:xfrm>
            <a:off x="6348413" y="3371850"/>
            <a:ext cx="1428750" cy="388938"/>
          </a:xfrm>
          <a:custGeom>
            <a:avLst/>
            <a:gdLst>
              <a:gd name="connsiteX0" fmla="*/ 666750 w 1428750"/>
              <a:gd name="connsiteY0" fmla="*/ 276225 h 388144"/>
              <a:gd name="connsiteX1" fmla="*/ 792956 w 1428750"/>
              <a:gd name="connsiteY1" fmla="*/ 247650 h 388144"/>
              <a:gd name="connsiteX2" fmla="*/ 900112 w 1428750"/>
              <a:gd name="connsiteY2" fmla="*/ 226219 h 388144"/>
              <a:gd name="connsiteX3" fmla="*/ 971550 w 1428750"/>
              <a:gd name="connsiteY3" fmla="*/ 211931 h 388144"/>
              <a:gd name="connsiteX4" fmla="*/ 1016793 w 1428750"/>
              <a:gd name="connsiteY4" fmla="*/ 209550 h 388144"/>
              <a:gd name="connsiteX5" fmla="*/ 1345406 w 1428750"/>
              <a:gd name="connsiteY5" fmla="*/ 326231 h 388144"/>
              <a:gd name="connsiteX6" fmla="*/ 1378743 w 1428750"/>
              <a:gd name="connsiteY6" fmla="*/ 300038 h 388144"/>
              <a:gd name="connsiteX7" fmla="*/ 1409700 w 1428750"/>
              <a:gd name="connsiteY7" fmla="*/ 271463 h 388144"/>
              <a:gd name="connsiteX8" fmla="*/ 1423987 w 1428750"/>
              <a:gd name="connsiteY8" fmla="*/ 245269 h 388144"/>
              <a:gd name="connsiteX9" fmla="*/ 1428750 w 1428750"/>
              <a:gd name="connsiteY9" fmla="*/ 228600 h 388144"/>
              <a:gd name="connsiteX10" fmla="*/ 1428750 w 1428750"/>
              <a:gd name="connsiteY10" fmla="*/ 211931 h 388144"/>
              <a:gd name="connsiteX11" fmla="*/ 1423987 w 1428750"/>
              <a:gd name="connsiteY11" fmla="*/ 197644 h 388144"/>
              <a:gd name="connsiteX12" fmla="*/ 1400175 w 1428750"/>
              <a:gd name="connsiteY12" fmla="*/ 178594 h 388144"/>
              <a:gd name="connsiteX13" fmla="*/ 1352550 w 1428750"/>
              <a:gd name="connsiteY13" fmla="*/ 142875 h 388144"/>
              <a:gd name="connsiteX14" fmla="*/ 1293018 w 1428750"/>
              <a:gd name="connsiteY14" fmla="*/ 100013 h 388144"/>
              <a:gd name="connsiteX15" fmla="*/ 1243012 w 1428750"/>
              <a:gd name="connsiteY15" fmla="*/ 66675 h 388144"/>
              <a:gd name="connsiteX16" fmla="*/ 1190625 w 1428750"/>
              <a:gd name="connsiteY16" fmla="*/ 35719 h 388144"/>
              <a:gd name="connsiteX17" fmla="*/ 1154906 w 1428750"/>
              <a:gd name="connsiteY17" fmla="*/ 16669 h 388144"/>
              <a:gd name="connsiteX18" fmla="*/ 1116806 w 1428750"/>
              <a:gd name="connsiteY18" fmla="*/ 2381 h 388144"/>
              <a:gd name="connsiteX19" fmla="*/ 1090612 w 1428750"/>
              <a:gd name="connsiteY19" fmla="*/ 0 h 388144"/>
              <a:gd name="connsiteX20" fmla="*/ 1071562 w 1428750"/>
              <a:gd name="connsiteY20" fmla="*/ 0 h 388144"/>
              <a:gd name="connsiteX21" fmla="*/ 1059656 w 1428750"/>
              <a:gd name="connsiteY21" fmla="*/ 11906 h 388144"/>
              <a:gd name="connsiteX22" fmla="*/ 1028700 w 1428750"/>
              <a:gd name="connsiteY22" fmla="*/ 33338 h 388144"/>
              <a:gd name="connsiteX23" fmla="*/ 985837 w 1428750"/>
              <a:gd name="connsiteY23" fmla="*/ 47625 h 388144"/>
              <a:gd name="connsiteX24" fmla="*/ 921543 w 1428750"/>
              <a:gd name="connsiteY24" fmla="*/ 64294 h 388144"/>
              <a:gd name="connsiteX25" fmla="*/ 833437 w 1428750"/>
              <a:gd name="connsiteY25" fmla="*/ 80963 h 388144"/>
              <a:gd name="connsiteX26" fmla="*/ 735806 w 1428750"/>
              <a:gd name="connsiteY26" fmla="*/ 95250 h 388144"/>
              <a:gd name="connsiteX27" fmla="*/ 654843 w 1428750"/>
              <a:gd name="connsiteY27" fmla="*/ 107156 h 388144"/>
              <a:gd name="connsiteX28" fmla="*/ 466725 w 1428750"/>
              <a:gd name="connsiteY28" fmla="*/ 145256 h 388144"/>
              <a:gd name="connsiteX29" fmla="*/ 328612 w 1428750"/>
              <a:gd name="connsiteY29" fmla="*/ 161925 h 388144"/>
              <a:gd name="connsiteX30" fmla="*/ 233362 w 1428750"/>
              <a:gd name="connsiteY30" fmla="*/ 169069 h 388144"/>
              <a:gd name="connsiteX31" fmla="*/ 152400 w 1428750"/>
              <a:gd name="connsiteY31" fmla="*/ 169069 h 388144"/>
              <a:gd name="connsiteX32" fmla="*/ 61912 w 1428750"/>
              <a:gd name="connsiteY32" fmla="*/ 173831 h 388144"/>
              <a:gd name="connsiteX33" fmla="*/ 21431 w 1428750"/>
              <a:gd name="connsiteY33" fmla="*/ 180975 h 388144"/>
              <a:gd name="connsiteX34" fmla="*/ 2381 w 1428750"/>
              <a:gd name="connsiteY34" fmla="*/ 188119 h 388144"/>
              <a:gd name="connsiteX35" fmla="*/ 0 w 1428750"/>
              <a:gd name="connsiteY35" fmla="*/ 200025 h 388144"/>
              <a:gd name="connsiteX36" fmla="*/ 16668 w 1428750"/>
              <a:gd name="connsiteY36" fmla="*/ 226219 h 388144"/>
              <a:gd name="connsiteX37" fmla="*/ 61912 w 1428750"/>
              <a:gd name="connsiteY37" fmla="*/ 269081 h 388144"/>
              <a:gd name="connsiteX38" fmla="*/ 116681 w 1428750"/>
              <a:gd name="connsiteY38" fmla="*/ 314325 h 388144"/>
              <a:gd name="connsiteX39" fmla="*/ 166687 w 1428750"/>
              <a:gd name="connsiteY39" fmla="*/ 345281 h 388144"/>
              <a:gd name="connsiteX40" fmla="*/ 211931 w 1428750"/>
              <a:gd name="connsiteY40" fmla="*/ 371475 h 388144"/>
              <a:gd name="connsiteX41" fmla="*/ 242887 w 1428750"/>
              <a:gd name="connsiteY41" fmla="*/ 385763 h 388144"/>
              <a:gd name="connsiteX42" fmla="*/ 254793 w 1428750"/>
              <a:gd name="connsiteY42" fmla="*/ 388144 h 388144"/>
              <a:gd name="connsiteX43" fmla="*/ 280987 w 1428750"/>
              <a:gd name="connsiteY43" fmla="*/ 383381 h 388144"/>
              <a:gd name="connsiteX44" fmla="*/ 330993 w 1428750"/>
              <a:gd name="connsiteY44" fmla="*/ 364331 h 388144"/>
              <a:gd name="connsiteX45" fmla="*/ 419100 w 1428750"/>
              <a:gd name="connsiteY45" fmla="*/ 335756 h 388144"/>
              <a:gd name="connsiteX46" fmla="*/ 535781 w 1428750"/>
              <a:gd name="connsiteY46" fmla="*/ 304800 h 388144"/>
              <a:gd name="connsiteX47" fmla="*/ 666750 w 1428750"/>
              <a:gd name="connsiteY47" fmla="*/ 276225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428750" h="388144">
                <a:moveTo>
                  <a:pt x="666750" y="276225"/>
                </a:moveTo>
                <a:lnTo>
                  <a:pt x="792956" y="247650"/>
                </a:lnTo>
                <a:lnTo>
                  <a:pt x="900112" y="226219"/>
                </a:lnTo>
                <a:lnTo>
                  <a:pt x="971550" y="211931"/>
                </a:lnTo>
                <a:lnTo>
                  <a:pt x="1016793" y="209550"/>
                </a:lnTo>
                <a:lnTo>
                  <a:pt x="1345406" y="326231"/>
                </a:lnTo>
                <a:lnTo>
                  <a:pt x="1378743" y="300038"/>
                </a:lnTo>
                <a:lnTo>
                  <a:pt x="1409700" y="271463"/>
                </a:lnTo>
                <a:lnTo>
                  <a:pt x="1423987" y="245269"/>
                </a:lnTo>
                <a:lnTo>
                  <a:pt x="1428750" y="228600"/>
                </a:lnTo>
                <a:lnTo>
                  <a:pt x="1428750" y="211931"/>
                </a:lnTo>
                <a:lnTo>
                  <a:pt x="1423987" y="197644"/>
                </a:lnTo>
                <a:lnTo>
                  <a:pt x="1400175" y="178594"/>
                </a:lnTo>
                <a:lnTo>
                  <a:pt x="1352550" y="142875"/>
                </a:lnTo>
                <a:lnTo>
                  <a:pt x="1293018" y="100013"/>
                </a:lnTo>
                <a:lnTo>
                  <a:pt x="1243012" y="66675"/>
                </a:lnTo>
                <a:lnTo>
                  <a:pt x="1190625" y="35719"/>
                </a:lnTo>
                <a:lnTo>
                  <a:pt x="1154906" y="16669"/>
                </a:lnTo>
                <a:lnTo>
                  <a:pt x="1116806" y="2381"/>
                </a:lnTo>
                <a:lnTo>
                  <a:pt x="1090612" y="0"/>
                </a:lnTo>
                <a:lnTo>
                  <a:pt x="1071562" y="0"/>
                </a:lnTo>
                <a:lnTo>
                  <a:pt x="1059656" y="11906"/>
                </a:lnTo>
                <a:lnTo>
                  <a:pt x="1028700" y="33338"/>
                </a:lnTo>
                <a:lnTo>
                  <a:pt x="985837" y="47625"/>
                </a:lnTo>
                <a:lnTo>
                  <a:pt x="921543" y="64294"/>
                </a:lnTo>
                <a:lnTo>
                  <a:pt x="833437" y="80963"/>
                </a:lnTo>
                <a:lnTo>
                  <a:pt x="735806" y="95250"/>
                </a:lnTo>
                <a:lnTo>
                  <a:pt x="654843" y="107156"/>
                </a:lnTo>
                <a:lnTo>
                  <a:pt x="466725" y="145256"/>
                </a:lnTo>
                <a:lnTo>
                  <a:pt x="328612" y="161925"/>
                </a:lnTo>
                <a:lnTo>
                  <a:pt x="233362" y="169069"/>
                </a:lnTo>
                <a:lnTo>
                  <a:pt x="152400" y="169069"/>
                </a:lnTo>
                <a:lnTo>
                  <a:pt x="61912" y="173831"/>
                </a:lnTo>
                <a:lnTo>
                  <a:pt x="21431" y="180975"/>
                </a:lnTo>
                <a:lnTo>
                  <a:pt x="2381" y="188119"/>
                </a:lnTo>
                <a:lnTo>
                  <a:pt x="0" y="200025"/>
                </a:lnTo>
                <a:lnTo>
                  <a:pt x="16668" y="226219"/>
                </a:lnTo>
                <a:lnTo>
                  <a:pt x="61912" y="269081"/>
                </a:lnTo>
                <a:lnTo>
                  <a:pt x="116681" y="314325"/>
                </a:lnTo>
                <a:lnTo>
                  <a:pt x="166687" y="345281"/>
                </a:lnTo>
                <a:lnTo>
                  <a:pt x="211931" y="371475"/>
                </a:lnTo>
                <a:lnTo>
                  <a:pt x="242887" y="385763"/>
                </a:lnTo>
                <a:lnTo>
                  <a:pt x="254793" y="388144"/>
                </a:lnTo>
                <a:lnTo>
                  <a:pt x="280987" y="383381"/>
                </a:lnTo>
                <a:lnTo>
                  <a:pt x="330993" y="364331"/>
                </a:lnTo>
                <a:lnTo>
                  <a:pt x="419100" y="335756"/>
                </a:lnTo>
                <a:lnTo>
                  <a:pt x="535781" y="304800"/>
                </a:lnTo>
                <a:lnTo>
                  <a:pt x="666750" y="2762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EF57C2FF-40AA-461F-906E-8ABC35CBA1F0}"/>
              </a:ext>
            </a:extLst>
          </p:cNvPr>
          <p:cNvSpPr/>
          <p:nvPr/>
        </p:nvSpPr>
        <p:spPr>
          <a:xfrm>
            <a:off x="5595939" y="3549651"/>
            <a:ext cx="2162175" cy="2246313"/>
          </a:xfrm>
          <a:custGeom>
            <a:avLst/>
            <a:gdLst>
              <a:gd name="connsiteX0" fmla="*/ 1656047 w 2162392"/>
              <a:gd name="connsiteY0" fmla="*/ 434861 h 2245790"/>
              <a:gd name="connsiteX1" fmla="*/ 1605412 w 2162392"/>
              <a:gd name="connsiteY1" fmla="*/ 548044 h 2245790"/>
              <a:gd name="connsiteX2" fmla="*/ 1557756 w 2162392"/>
              <a:gd name="connsiteY2" fmla="*/ 646335 h 2245790"/>
              <a:gd name="connsiteX3" fmla="*/ 1501165 w 2162392"/>
              <a:gd name="connsiteY3" fmla="*/ 753561 h 2245790"/>
              <a:gd name="connsiteX4" fmla="*/ 1450530 w 2162392"/>
              <a:gd name="connsiteY4" fmla="*/ 839937 h 2245790"/>
              <a:gd name="connsiteX5" fmla="*/ 1396917 w 2162392"/>
              <a:gd name="connsiteY5" fmla="*/ 932271 h 2245790"/>
              <a:gd name="connsiteX6" fmla="*/ 1343304 w 2162392"/>
              <a:gd name="connsiteY6" fmla="*/ 1015669 h 2245790"/>
              <a:gd name="connsiteX7" fmla="*/ 1209272 w 2162392"/>
              <a:gd name="connsiteY7" fmla="*/ 1176508 h 2245790"/>
              <a:gd name="connsiteX8" fmla="*/ 1105024 w 2162392"/>
              <a:gd name="connsiteY8" fmla="*/ 1298627 h 2245790"/>
              <a:gd name="connsiteX9" fmla="*/ 1024604 w 2162392"/>
              <a:gd name="connsiteY9" fmla="*/ 1385003 h 2245790"/>
              <a:gd name="connsiteX10" fmla="*/ 899507 w 2162392"/>
              <a:gd name="connsiteY10" fmla="*/ 1516057 h 2245790"/>
              <a:gd name="connsiteX11" fmla="*/ 798238 w 2162392"/>
              <a:gd name="connsiteY11" fmla="*/ 1614348 h 2245790"/>
              <a:gd name="connsiteX12" fmla="*/ 664206 w 2162392"/>
              <a:gd name="connsiteY12" fmla="*/ 1730509 h 2245790"/>
              <a:gd name="connsiteX13" fmla="*/ 577829 w 2162392"/>
              <a:gd name="connsiteY13" fmla="*/ 1801993 h 2245790"/>
              <a:gd name="connsiteX14" fmla="*/ 431883 w 2162392"/>
              <a:gd name="connsiteY14" fmla="*/ 1915176 h 2245790"/>
              <a:gd name="connsiteX15" fmla="*/ 291893 w 2162392"/>
              <a:gd name="connsiteY15" fmla="*/ 2013467 h 2245790"/>
              <a:gd name="connsiteX16" fmla="*/ 196581 w 2162392"/>
              <a:gd name="connsiteY16" fmla="*/ 2076016 h 2245790"/>
              <a:gd name="connsiteX17" fmla="*/ 86376 w 2162392"/>
              <a:gd name="connsiteY17" fmla="*/ 2144521 h 2245790"/>
              <a:gd name="connsiteX18" fmla="*/ 20849 w 2162392"/>
              <a:gd name="connsiteY18" fmla="*/ 2183242 h 2245790"/>
              <a:gd name="connsiteX19" fmla="*/ 2978 w 2162392"/>
              <a:gd name="connsiteY19" fmla="*/ 2201113 h 2245790"/>
              <a:gd name="connsiteX20" fmla="*/ 0 w 2162392"/>
              <a:gd name="connsiteY20" fmla="*/ 2216005 h 2245790"/>
              <a:gd name="connsiteX21" fmla="*/ 2978 w 2162392"/>
              <a:gd name="connsiteY21" fmla="*/ 2230898 h 2245790"/>
              <a:gd name="connsiteX22" fmla="*/ 14892 w 2162392"/>
              <a:gd name="connsiteY22" fmla="*/ 2239833 h 2245790"/>
              <a:gd name="connsiteX23" fmla="*/ 29785 w 2162392"/>
              <a:gd name="connsiteY23" fmla="*/ 2245790 h 2245790"/>
              <a:gd name="connsiteX24" fmla="*/ 50634 w 2162392"/>
              <a:gd name="connsiteY24" fmla="*/ 2245790 h 2245790"/>
              <a:gd name="connsiteX25" fmla="*/ 131054 w 2162392"/>
              <a:gd name="connsiteY25" fmla="*/ 2210048 h 2245790"/>
              <a:gd name="connsiteX26" fmla="*/ 277001 w 2162392"/>
              <a:gd name="connsiteY26" fmla="*/ 2141543 h 2245790"/>
              <a:gd name="connsiteX27" fmla="*/ 458689 w 2162392"/>
              <a:gd name="connsiteY27" fmla="*/ 2046231 h 2245790"/>
              <a:gd name="connsiteX28" fmla="*/ 607614 w 2162392"/>
              <a:gd name="connsiteY28" fmla="*/ 1959854 h 2245790"/>
              <a:gd name="connsiteX29" fmla="*/ 810152 w 2162392"/>
              <a:gd name="connsiteY29" fmla="*/ 1831778 h 2245790"/>
              <a:gd name="connsiteX30" fmla="*/ 1000776 w 2162392"/>
              <a:gd name="connsiteY30" fmla="*/ 1691789 h 2245790"/>
              <a:gd name="connsiteX31" fmla="*/ 1143745 w 2162392"/>
              <a:gd name="connsiteY31" fmla="*/ 1578606 h 2245790"/>
              <a:gd name="connsiteX32" fmla="*/ 1268842 w 2162392"/>
              <a:gd name="connsiteY32" fmla="*/ 1465423 h 2245790"/>
              <a:gd name="connsiteX33" fmla="*/ 1408831 w 2162392"/>
              <a:gd name="connsiteY33" fmla="*/ 1331390 h 2245790"/>
              <a:gd name="connsiteX34" fmla="*/ 1524993 w 2162392"/>
              <a:gd name="connsiteY34" fmla="*/ 1197358 h 2245790"/>
              <a:gd name="connsiteX35" fmla="*/ 1587541 w 2162392"/>
              <a:gd name="connsiteY35" fmla="*/ 1102046 h 2245790"/>
              <a:gd name="connsiteX36" fmla="*/ 1676896 w 2162392"/>
              <a:gd name="connsiteY36" fmla="*/ 965034 h 2245790"/>
              <a:gd name="connsiteX37" fmla="*/ 1739445 w 2162392"/>
              <a:gd name="connsiteY37" fmla="*/ 857808 h 2245790"/>
              <a:gd name="connsiteX38" fmla="*/ 1816886 w 2162392"/>
              <a:gd name="connsiteY38" fmla="*/ 723776 h 2245790"/>
              <a:gd name="connsiteX39" fmla="*/ 1906241 w 2162392"/>
              <a:gd name="connsiteY39" fmla="*/ 554001 h 2245790"/>
              <a:gd name="connsiteX40" fmla="*/ 1989639 w 2162392"/>
              <a:gd name="connsiteY40" fmla="*/ 387205 h 2245790"/>
              <a:gd name="connsiteX41" fmla="*/ 2064102 w 2162392"/>
              <a:gd name="connsiteY41" fmla="*/ 226366 h 2245790"/>
              <a:gd name="connsiteX42" fmla="*/ 2099844 w 2162392"/>
              <a:gd name="connsiteY42" fmla="*/ 142968 h 2245790"/>
              <a:gd name="connsiteX43" fmla="*/ 2135586 w 2162392"/>
              <a:gd name="connsiteY43" fmla="*/ 110205 h 2245790"/>
              <a:gd name="connsiteX44" fmla="*/ 2162392 w 2162392"/>
              <a:gd name="connsiteY44" fmla="*/ 83398 h 2245790"/>
              <a:gd name="connsiteX45" fmla="*/ 1796036 w 2162392"/>
              <a:gd name="connsiteY45" fmla="*/ 0 h 2245790"/>
              <a:gd name="connsiteX46" fmla="*/ 1799015 w 2162392"/>
              <a:gd name="connsiteY46" fmla="*/ 47656 h 2245790"/>
              <a:gd name="connsiteX47" fmla="*/ 1799015 w 2162392"/>
              <a:gd name="connsiteY47" fmla="*/ 77441 h 2245790"/>
              <a:gd name="connsiteX48" fmla="*/ 1784122 w 2162392"/>
              <a:gd name="connsiteY48" fmla="*/ 119140 h 2245790"/>
              <a:gd name="connsiteX49" fmla="*/ 1724552 w 2162392"/>
              <a:gd name="connsiteY49" fmla="*/ 279979 h 2245790"/>
              <a:gd name="connsiteX50" fmla="*/ 1679875 w 2162392"/>
              <a:gd name="connsiteY50" fmla="*/ 387205 h 2245790"/>
              <a:gd name="connsiteX51" fmla="*/ 1656047 w 2162392"/>
              <a:gd name="connsiteY51" fmla="*/ 434861 h 2245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62392" h="2245790">
                <a:moveTo>
                  <a:pt x="1656047" y="434861"/>
                </a:moveTo>
                <a:lnTo>
                  <a:pt x="1605412" y="548044"/>
                </a:lnTo>
                <a:lnTo>
                  <a:pt x="1557756" y="646335"/>
                </a:lnTo>
                <a:lnTo>
                  <a:pt x="1501165" y="753561"/>
                </a:lnTo>
                <a:lnTo>
                  <a:pt x="1450530" y="839937"/>
                </a:lnTo>
                <a:lnTo>
                  <a:pt x="1396917" y="932271"/>
                </a:lnTo>
                <a:lnTo>
                  <a:pt x="1343304" y="1015669"/>
                </a:lnTo>
                <a:lnTo>
                  <a:pt x="1209272" y="1176508"/>
                </a:lnTo>
                <a:lnTo>
                  <a:pt x="1105024" y="1298627"/>
                </a:lnTo>
                <a:lnTo>
                  <a:pt x="1024604" y="1385003"/>
                </a:lnTo>
                <a:lnTo>
                  <a:pt x="899507" y="1516057"/>
                </a:lnTo>
                <a:lnTo>
                  <a:pt x="798238" y="1614348"/>
                </a:lnTo>
                <a:lnTo>
                  <a:pt x="664206" y="1730509"/>
                </a:lnTo>
                <a:lnTo>
                  <a:pt x="577829" y="1801993"/>
                </a:lnTo>
                <a:lnTo>
                  <a:pt x="431883" y="1915176"/>
                </a:lnTo>
                <a:lnTo>
                  <a:pt x="291893" y="2013467"/>
                </a:lnTo>
                <a:lnTo>
                  <a:pt x="196581" y="2076016"/>
                </a:lnTo>
                <a:lnTo>
                  <a:pt x="86376" y="2144521"/>
                </a:lnTo>
                <a:lnTo>
                  <a:pt x="20849" y="2183242"/>
                </a:lnTo>
                <a:lnTo>
                  <a:pt x="2978" y="2201113"/>
                </a:lnTo>
                <a:lnTo>
                  <a:pt x="0" y="2216005"/>
                </a:lnTo>
                <a:lnTo>
                  <a:pt x="2978" y="2230898"/>
                </a:lnTo>
                <a:lnTo>
                  <a:pt x="14892" y="2239833"/>
                </a:lnTo>
                <a:lnTo>
                  <a:pt x="29785" y="2245790"/>
                </a:lnTo>
                <a:lnTo>
                  <a:pt x="50634" y="2245790"/>
                </a:lnTo>
                <a:lnTo>
                  <a:pt x="131054" y="2210048"/>
                </a:lnTo>
                <a:lnTo>
                  <a:pt x="277001" y="2141543"/>
                </a:lnTo>
                <a:lnTo>
                  <a:pt x="458689" y="2046231"/>
                </a:lnTo>
                <a:lnTo>
                  <a:pt x="607614" y="1959854"/>
                </a:lnTo>
                <a:lnTo>
                  <a:pt x="810152" y="1831778"/>
                </a:lnTo>
                <a:lnTo>
                  <a:pt x="1000776" y="1691789"/>
                </a:lnTo>
                <a:lnTo>
                  <a:pt x="1143745" y="1578606"/>
                </a:lnTo>
                <a:lnTo>
                  <a:pt x="1268842" y="1465423"/>
                </a:lnTo>
                <a:lnTo>
                  <a:pt x="1408831" y="1331390"/>
                </a:lnTo>
                <a:lnTo>
                  <a:pt x="1524993" y="1197358"/>
                </a:lnTo>
                <a:lnTo>
                  <a:pt x="1587541" y="1102046"/>
                </a:lnTo>
                <a:lnTo>
                  <a:pt x="1676896" y="965034"/>
                </a:lnTo>
                <a:lnTo>
                  <a:pt x="1739445" y="857808"/>
                </a:lnTo>
                <a:lnTo>
                  <a:pt x="1816886" y="723776"/>
                </a:lnTo>
                <a:lnTo>
                  <a:pt x="1906241" y="554001"/>
                </a:lnTo>
                <a:lnTo>
                  <a:pt x="1989639" y="387205"/>
                </a:lnTo>
                <a:lnTo>
                  <a:pt x="2064102" y="226366"/>
                </a:lnTo>
                <a:lnTo>
                  <a:pt x="2099844" y="142968"/>
                </a:lnTo>
                <a:lnTo>
                  <a:pt x="2135586" y="110205"/>
                </a:lnTo>
                <a:lnTo>
                  <a:pt x="2162392" y="83398"/>
                </a:lnTo>
                <a:lnTo>
                  <a:pt x="1796036" y="0"/>
                </a:lnTo>
                <a:lnTo>
                  <a:pt x="1799015" y="47656"/>
                </a:lnTo>
                <a:lnTo>
                  <a:pt x="1799015" y="77441"/>
                </a:lnTo>
                <a:lnTo>
                  <a:pt x="1784122" y="119140"/>
                </a:lnTo>
                <a:lnTo>
                  <a:pt x="1724552" y="279979"/>
                </a:lnTo>
                <a:lnTo>
                  <a:pt x="1679875" y="387205"/>
                </a:lnTo>
                <a:lnTo>
                  <a:pt x="1656047" y="43486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6E72598F-B19D-4889-A3B8-D34FAD0BC6D7}"/>
              </a:ext>
            </a:extLst>
          </p:cNvPr>
          <p:cNvSpPr/>
          <p:nvPr/>
        </p:nvSpPr>
        <p:spPr>
          <a:xfrm>
            <a:off x="6323014" y="4068763"/>
            <a:ext cx="2238375" cy="1751012"/>
          </a:xfrm>
          <a:custGeom>
            <a:avLst/>
            <a:gdLst>
              <a:gd name="connsiteX0" fmla="*/ 1047750 w 2238375"/>
              <a:gd name="connsiteY0" fmla="*/ 923925 h 1750219"/>
              <a:gd name="connsiteX1" fmla="*/ 1152525 w 2238375"/>
              <a:gd name="connsiteY1" fmla="*/ 1019175 h 1750219"/>
              <a:gd name="connsiteX2" fmla="*/ 1216819 w 2238375"/>
              <a:gd name="connsiteY2" fmla="*/ 1076325 h 1750219"/>
              <a:gd name="connsiteX3" fmla="*/ 1293019 w 2238375"/>
              <a:gd name="connsiteY3" fmla="*/ 1140619 h 1750219"/>
              <a:gd name="connsiteX4" fmla="*/ 1376362 w 2238375"/>
              <a:gd name="connsiteY4" fmla="*/ 1207294 h 1750219"/>
              <a:gd name="connsiteX5" fmla="*/ 1473994 w 2238375"/>
              <a:gd name="connsiteY5" fmla="*/ 1281113 h 1750219"/>
              <a:gd name="connsiteX6" fmla="*/ 1550194 w 2238375"/>
              <a:gd name="connsiteY6" fmla="*/ 1331119 h 1750219"/>
              <a:gd name="connsiteX7" fmla="*/ 1693069 w 2238375"/>
              <a:gd name="connsiteY7" fmla="*/ 1412082 h 1750219"/>
              <a:gd name="connsiteX8" fmla="*/ 1859756 w 2238375"/>
              <a:gd name="connsiteY8" fmla="*/ 1504950 h 1750219"/>
              <a:gd name="connsiteX9" fmla="*/ 2028825 w 2238375"/>
              <a:gd name="connsiteY9" fmla="*/ 1595438 h 1750219"/>
              <a:gd name="connsiteX10" fmla="*/ 2188369 w 2238375"/>
              <a:gd name="connsiteY10" fmla="*/ 1674019 h 1750219"/>
              <a:gd name="connsiteX11" fmla="*/ 2221706 w 2238375"/>
              <a:gd name="connsiteY11" fmla="*/ 1690688 h 1750219"/>
              <a:gd name="connsiteX12" fmla="*/ 2231231 w 2238375"/>
              <a:gd name="connsiteY12" fmla="*/ 1697832 h 1750219"/>
              <a:gd name="connsiteX13" fmla="*/ 2238375 w 2238375"/>
              <a:gd name="connsiteY13" fmla="*/ 1709738 h 1750219"/>
              <a:gd name="connsiteX14" fmla="*/ 2238375 w 2238375"/>
              <a:gd name="connsiteY14" fmla="*/ 1724025 h 1750219"/>
              <a:gd name="connsiteX15" fmla="*/ 2224087 w 2238375"/>
              <a:gd name="connsiteY15" fmla="*/ 1738313 h 1750219"/>
              <a:gd name="connsiteX16" fmla="*/ 2205037 w 2238375"/>
              <a:gd name="connsiteY16" fmla="*/ 1745457 h 1750219"/>
              <a:gd name="connsiteX17" fmla="*/ 2124075 w 2238375"/>
              <a:gd name="connsiteY17" fmla="*/ 1750219 h 1750219"/>
              <a:gd name="connsiteX18" fmla="*/ 1985962 w 2238375"/>
              <a:gd name="connsiteY18" fmla="*/ 1747838 h 1750219"/>
              <a:gd name="connsiteX19" fmla="*/ 1840706 w 2238375"/>
              <a:gd name="connsiteY19" fmla="*/ 1745457 h 1750219"/>
              <a:gd name="connsiteX20" fmla="*/ 1664494 w 2238375"/>
              <a:gd name="connsiteY20" fmla="*/ 1747838 h 1750219"/>
              <a:gd name="connsiteX21" fmla="*/ 1595437 w 2238375"/>
              <a:gd name="connsiteY21" fmla="*/ 1747838 h 1750219"/>
              <a:gd name="connsiteX22" fmla="*/ 1550194 w 2238375"/>
              <a:gd name="connsiteY22" fmla="*/ 1743075 h 1750219"/>
              <a:gd name="connsiteX23" fmla="*/ 1512094 w 2238375"/>
              <a:gd name="connsiteY23" fmla="*/ 1735932 h 1750219"/>
              <a:gd name="connsiteX24" fmla="*/ 1471612 w 2238375"/>
              <a:gd name="connsiteY24" fmla="*/ 1724025 h 1750219"/>
              <a:gd name="connsiteX25" fmla="*/ 1433512 w 2238375"/>
              <a:gd name="connsiteY25" fmla="*/ 1707357 h 1750219"/>
              <a:gd name="connsiteX26" fmla="*/ 1409700 w 2238375"/>
              <a:gd name="connsiteY26" fmla="*/ 1695450 h 1750219"/>
              <a:gd name="connsiteX27" fmla="*/ 1364456 w 2238375"/>
              <a:gd name="connsiteY27" fmla="*/ 1664494 h 1750219"/>
              <a:gd name="connsiteX28" fmla="*/ 1319212 w 2238375"/>
              <a:gd name="connsiteY28" fmla="*/ 1628775 h 1750219"/>
              <a:gd name="connsiteX29" fmla="*/ 1259681 w 2238375"/>
              <a:gd name="connsiteY29" fmla="*/ 1571625 h 1750219"/>
              <a:gd name="connsiteX30" fmla="*/ 1178719 w 2238375"/>
              <a:gd name="connsiteY30" fmla="*/ 1476375 h 1750219"/>
              <a:gd name="connsiteX31" fmla="*/ 1085850 w 2238375"/>
              <a:gd name="connsiteY31" fmla="*/ 1366838 h 1750219"/>
              <a:gd name="connsiteX32" fmla="*/ 942975 w 2238375"/>
              <a:gd name="connsiteY32" fmla="*/ 1190625 h 1750219"/>
              <a:gd name="connsiteX33" fmla="*/ 807244 w 2238375"/>
              <a:gd name="connsiteY33" fmla="*/ 1019175 h 1750219"/>
              <a:gd name="connsiteX34" fmla="*/ 650081 w 2238375"/>
              <a:gd name="connsiteY34" fmla="*/ 821532 h 1750219"/>
              <a:gd name="connsiteX35" fmla="*/ 428625 w 2238375"/>
              <a:gd name="connsiteY35" fmla="*/ 531019 h 1750219"/>
              <a:gd name="connsiteX36" fmla="*/ 314325 w 2238375"/>
              <a:gd name="connsiteY36" fmla="*/ 383382 h 1750219"/>
              <a:gd name="connsiteX37" fmla="*/ 252412 w 2238375"/>
              <a:gd name="connsiteY37" fmla="*/ 311944 h 1750219"/>
              <a:gd name="connsiteX38" fmla="*/ 183356 w 2238375"/>
              <a:gd name="connsiteY38" fmla="*/ 233363 h 1750219"/>
              <a:gd name="connsiteX39" fmla="*/ 100012 w 2238375"/>
              <a:gd name="connsiteY39" fmla="*/ 152400 h 1750219"/>
              <a:gd name="connsiteX40" fmla="*/ 40481 w 2238375"/>
              <a:gd name="connsiteY40" fmla="*/ 100013 h 1750219"/>
              <a:gd name="connsiteX41" fmla="*/ 11906 w 2238375"/>
              <a:gd name="connsiteY41" fmla="*/ 73819 h 1750219"/>
              <a:gd name="connsiteX42" fmla="*/ 0 w 2238375"/>
              <a:gd name="connsiteY42" fmla="*/ 50007 h 1750219"/>
              <a:gd name="connsiteX43" fmla="*/ 0 w 2238375"/>
              <a:gd name="connsiteY43" fmla="*/ 30957 h 1750219"/>
              <a:gd name="connsiteX44" fmla="*/ 4762 w 2238375"/>
              <a:gd name="connsiteY44" fmla="*/ 16669 h 1750219"/>
              <a:gd name="connsiteX45" fmla="*/ 11906 w 2238375"/>
              <a:gd name="connsiteY45" fmla="*/ 7144 h 1750219"/>
              <a:gd name="connsiteX46" fmla="*/ 33337 w 2238375"/>
              <a:gd name="connsiteY46" fmla="*/ 2382 h 1750219"/>
              <a:gd name="connsiteX47" fmla="*/ 69056 w 2238375"/>
              <a:gd name="connsiteY47" fmla="*/ 0 h 1750219"/>
              <a:gd name="connsiteX48" fmla="*/ 111919 w 2238375"/>
              <a:gd name="connsiteY48" fmla="*/ 7144 h 1750219"/>
              <a:gd name="connsiteX49" fmla="*/ 161925 w 2238375"/>
              <a:gd name="connsiteY49" fmla="*/ 19050 h 1750219"/>
              <a:gd name="connsiteX50" fmla="*/ 178594 w 2238375"/>
              <a:gd name="connsiteY50" fmla="*/ 23813 h 1750219"/>
              <a:gd name="connsiteX51" fmla="*/ 197644 w 2238375"/>
              <a:gd name="connsiteY51" fmla="*/ 38100 h 1750219"/>
              <a:gd name="connsiteX52" fmla="*/ 235744 w 2238375"/>
              <a:gd name="connsiteY52" fmla="*/ 80963 h 1750219"/>
              <a:gd name="connsiteX53" fmla="*/ 321469 w 2238375"/>
              <a:gd name="connsiteY53" fmla="*/ 173832 h 1750219"/>
              <a:gd name="connsiteX54" fmla="*/ 442912 w 2238375"/>
              <a:gd name="connsiteY54" fmla="*/ 309563 h 1750219"/>
              <a:gd name="connsiteX55" fmla="*/ 581025 w 2238375"/>
              <a:gd name="connsiteY55" fmla="*/ 459582 h 1750219"/>
              <a:gd name="connsiteX56" fmla="*/ 647700 w 2238375"/>
              <a:gd name="connsiteY56" fmla="*/ 526257 h 1750219"/>
              <a:gd name="connsiteX57" fmla="*/ 895350 w 2238375"/>
              <a:gd name="connsiteY57" fmla="*/ 778669 h 1750219"/>
              <a:gd name="connsiteX58" fmla="*/ 1047750 w 2238375"/>
              <a:gd name="connsiteY58" fmla="*/ 923925 h 1750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238375" h="1750219">
                <a:moveTo>
                  <a:pt x="1047750" y="923925"/>
                </a:moveTo>
                <a:lnTo>
                  <a:pt x="1152525" y="1019175"/>
                </a:lnTo>
                <a:lnTo>
                  <a:pt x="1216819" y="1076325"/>
                </a:lnTo>
                <a:lnTo>
                  <a:pt x="1293019" y="1140619"/>
                </a:lnTo>
                <a:lnTo>
                  <a:pt x="1376362" y="1207294"/>
                </a:lnTo>
                <a:lnTo>
                  <a:pt x="1473994" y="1281113"/>
                </a:lnTo>
                <a:lnTo>
                  <a:pt x="1550194" y="1331119"/>
                </a:lnTo>
                <a:lnTo>
                  <a:pt x="1693069" y="1412082"/>
                </a:lnTo>
                <a:lnTo>
                  <a:pt x="1859756" y="1504950"/>
                </a:lnTo>
                <a:lnTo>
                  <a:pt x="2028825" y="1595438"/>
                </a:lnTo>
                <a:lnTo>
                  <a:pt x="2188369" y="1674019"/>
                </a:lnTo>
                <a:lnTo>
                  <a:pt x="2221706" y="1690688"/>
                </a:lnTo>
                <a:lnTo>
                  <a:pt x="2231231" y="1697832"/>
                </a:lnTo>
                <a:lnTo>
                  <a:pt x="2238375" y="1709738"/>
                </a:lnTo>
                <a:lnTo>
                  <a:pt x="2238375" y="1724025"/>
                </a:lnTo>
                <a:lnTo>
                  <a:pt x="2224087" y="1738313"/>
                </a:lnTo>
                <a:lnTo>
                  <a:pt x="2205037" y="1745457"/>
                </a:lnTo>
                <a:lnTo>
                  <a:pt x="2124075" y="1750219"/>
                </a:lnTo>
                <a:lnTo>
                  <a:pt x="1985962" y="1747838"/>
                </a:lnTo>
                <a:lnTo>
                  <a:pt x="1840706" y="1745457"/>
                </a:lnTo>
                <a:lnTo>
                  <a:pt x="1664494" y="1747838"/>
                </a:lnTo>
                <a:lnTo>
                  <a:pt x="1595437" y="1747838"/>
                </a:lnTo>
                <a:lnTo>
                  <a:pt x="1550194" y="1743075"/>
                </a:lnTo>
                <a:lnTo>
                  <a:pt x="1512094" y="1735932"/>
                </a:lnTo>
                <a:lnTo>
                  <a:pt x="1471612" y="1724025"/>
                </a:lnTo>
                <a:lnTo>
                  <a:pt x="1433512" y="1707357"/>
                </a:lnTo>
                <a:lnTo>
                  <a:pt x="1409700" y="1695450"/>
                </a:lnTo>
                <a:lnTo>
                  <a:pt x="1364456" y="1664494"/>
                </a:lnTo>
                <a:lnTo>
                  <a:pt x="1319212" y="1628775"/>
                </a:lnTo>
                <a:lnTo>
                  <a:pt x="1259681" y="1571625"/>
                </a:lnTo>
                <a:lnTo>
                  <a:pt x="1178719" y="1476375"/>
                </a:lnTo>
                <a:lnTo>
                  <a:pt x="1085850" y="1366838"/>
                </a:lnTo>
                <a:lnTo>
                  <a:pt x="942975" y="1190625"/>
                </a:lnTo>
                <a:lnTo>
                  <a:pt x="807244" y="1019175"/>
                </a:lnTo>
                <a:lnTo>
                  <a:pt x="650081" y="821532"/>
                </a:lnTo>
                <a:lnTo>
                  <a:pt x="428625" y="531019"/>
                </a:lnTo>
                <a:lnTo>
                  <a:pt x="314325" y="383382"/>
                </a:lnTo>
                <a:lnTo>
                  <a:pt x="252412" y="311944"/>
                </a:lnTo>
                <a:lnTo>
                  <a:pt x="183356" y="233363"/>
                </a:lnTo>
                <a:lnTo>
                  <a:pt x="100012" y="152400"/>
                </a:lnTo>
                <a:lnTo>
                  <a:pt x="40481" y="100013"/>
                </a:lnTo>
                <a:lnTo>
                  <a:pt x="11906" y="73819"/>
                </a:lnTo>
                <a:lnTo>
                  <a:pt x="0" y="50007"/>
                </a:lnTo>
                <a:lnTo>
                  <a:pt x="0" y="30957"/>
                </a:lnTo>
                <a:lnTo>
                  <a:pt x="4762" y="16669"/>
                </a:lnTo>
                <a:lnTo>
                  <a:pt x="11906" y="7144"/>
                </a:lnTo>
                <a:lnTo>
                  <a:pt x="33337" y="2382"/>
                </a:lnTo>
                <a:lnTo>
                  <a:pt x="69056" y="0"/>
                </a:lnTo>
                <a:lnTo>
                  <a:pt x="111919" y="7144"/>
                </a:lnTo>
                <a:lnTo>
                  <a:pt x="161925" y="19050"/>
                </a:lnTo>
                <a:lnTo>
                  <a:pt x="178594" y="23813"/>
                </a:lnTo>
                <a:lnTo>
                  <a:pt x="197644" y="38100"/>
                </a:lnTo>
                <a:lnTo>
                  <a:pt x="235744" y="80963"/>
                </a:lnTo>
                <a:lnTo>
                  <a:pt x="321469" y="173832"/>
                </a:lnTo>
                <a:lnTo>
                  <a:pt x="442912" y="309563"/>
                </a:lnTo>
                <a:lnTo>
                  <a:pt x="581025" y="459582"/>
                </a:lnTo>
                <a:lnTo>
                  <a:pt x="647700" y="526257"/>
                </a:lnTo>
                <a:lnTo>
                  <a:pt x="895350" y="778669"/>
                </a:lnTo>
                <a:lnTo>
                  <a:pt x="1047750" y="9239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90C19BDD-1431-4BE3-B398-D1B704A29145}"/>
              </a:ext>
            </a:extLst>
          </p:cNvPr>
          <p:cNvGrpSpPr/>
          <p:nvPr/>
        </p:nvGrpSpPr>
        <p:grpSpPr>
          <a:xfrm>
            <a:off x="3600451" y="1508125"/>
            <a:ext cx="4960938" cy="4311650"/>
            <a:chOff x="3600451" y="1508125"/>
            <a:chExt cx="4960938" cy="4311650"/>
          </a:xfrm>
        </p:grpSpPr>
        <p:sp>
          <p:nvSpPr>
            <p:cNvPr id="16" name="フリーフォーム 25">
              <a:extLst>
                <a:ext uri="{FF2B5EF4-FFF2-40B4-BE49-F238E27FC236}">
                  <a16:creationId xmlns:a16="http://schemas.microsoft.com/office/drawing/2014/main" id="{5C2CCF5B-9250-437A-893A-A245DBEBE48F}"/>
                </a:ext>
              </a:extLst>
            </p:cNvPr>
            <p:cNvSpPr/>
            <p:nvPr/>
          </p:nvSpPr>
          <p:spPr>
            <a:xfrm>
              <a:off x="3886200" y="2179639"/>
              <a:ext cx="1703388" cy="415925"/>
            </a:xfrm>
            <a:custGeom>
              <a:avLst/>
              <a:gdLst>
                <a:gd name="connsiteX0" fmla="*/ 716756 w 1702594"/>
                <a:gd name="connsiteY0" fmla="*/ 178594 h 416719"/>
                <a:gd name="connsiteX1" fmla="*/ 621506 w 1702594"/>
                <a:gd name="connsiteY1" fmla="*/ 195262 h 416719"/>
                <a:gd name="connsiteX2" fmla="*/ 545306 w 1702594"/>
                <a:gd name="connsiteY2" fmla="*/ 207169 h 416719"/>
                <a:gd name="connsiteX3" fmla="*/ 466725 w 1702594"/>
                <a:gd name="connsiteY3" fmla="*/ 216694 h 416719"/>
                <a:gd name="connsiteX4" fmla="*/ 400050 w 1702594"/>
                <a:gd name="connsiteY4" fmla="*/ 221456 h 416719"/>
                <a:gd name="connsiteX5" fmla="*/ 347663 w 1702594"/>
                <a:gd name="connsiteY5" fmla="*/ 223837 h 416719"/>
                <a:gd name="connsiteX6" fmla="*/ 302419 w 1702594"/>
                <a:gd name="connsiteY6" fmla="*/ 223837 h 416719"/>
                <a:gd name="connsiteX7" fmla="*/ 245269 w 1702594"/>
                <a:gd name="connsiteY7" fmla="*/ 219075 h 416719"/>
                <a:gd name="connsiteX8" fmla="*/ 185738 w 1702594"/>
                <a:gd name="connsiteY8" fmla="*/ 211931 h 416719"/>
                <a:gd name="connsiteX9" fmla="*/ 140494 w 1702594"/>
                <a:gd name="connsiteY9" fmla="*/ 204787 h 416719"/>
                <a:gd name="connsiteX10" fmla="*/ 100013 w 1702594"/>
                <a:gd name="connsiteY10" fmla="*/ 192881 h 416719"/>
                <a:gd name="connsiteX11" fmla="*/ 78581 w 1702594"/>
                <a:gd name="connsiteY11" fmla="*/ 185737 h 416719"/>
                <a:gd name="connsiteX12" fmla="*/ 54769 w 1702594"/>
                <a:gd name="connsiteY12" fmla="*/ 176212 h 416719"/>
                <a:gd name="connsiteX13" fmla="*/ 33338 w 1702594"/>
                <a:gd name="connsiteY13" fmla="*/ 169069 h 416719"/>
                <a:gd name="connsiteX14" fmla="*/ 14288 w 1702594"/>
                <a:gd name="connsiteY14" fmla="*/ 164306 h 416719"/>
                <a:gd name="connsiteX15" fmla="*/ 7144 w 1702594"/>
                <a:gd name="connsiteY15" fmla="*/ 166687 h 416719"/>
                <a:gd name="connsiteX16" fmla="*/ 0 w 1702594"/>
                <a:gd name="connsiteY16" fmla="*/ 171450 h 416719"/>
                <a:gd name="connsiteX17" fmla="*/ 0 w 1702594"/>
                <a:gd name="connsiteY17" fmla="*/ 178594 h 416719"/>
                <a:gd name="connsiteX18" fmla="*/ 4763 w 1702594"/>
                <a:gd name="connsiteY18" fmla="*/ 200025 h 416719"/>
                <a:gd name="connsiteX19" fmla="*/ 14288 w 1702594"/>
                <a:gd name="connsiteY19" fmla="*/ 221456 h 416719"/>
                <a:gd name="connsiteX20" fmla="*/ 28575 w 1702594"/>
                <a:gd name="connsiteY20" fmla="*/ 235744 h 416719"/>
                <a:gd name="connsiteX21" fmla="*/ 73819 w 1702594"/>
                <a:gd name="connsiteY21" fmla="*/ 269081 h 416719"/>
                <a:gd name="connsiteX22" fmla="*/ 150019 w 1702594"/>
                <a:gd name="connsiteY22" fmla="*/ 319087 h 416719"/>
                <a:gd name="connsiteX23" fmla="*/ 207169 w 1702594"/>
                <a:gd name="connsiteY23" fmla="*/ 354806 h 416719"/>
                <a:gd name="connsiteX24" fmla="*/ 271463 w 1702594"/>
                <a:gd name="connsiteY24" fmla="*/ 388144 h 416719"/>
                <a:gd name="connsiteX25" fmla="*/ 321469 w 1702594"/>
                <a:gd name="connsiteY25" fmla="*/ 411956 h 416719"/>
                <a:gd name="connsiteX26" fmla="*/ 354806 w 1702594"/>
                <a:gd name="connsiteY26" fmla="*/ 416719 h 416719"/>
                <a:gd name="connsiteX27" fmla="*/ 464344 w 1702594"/>
                <a:gd name="connsiteY27" fmla="*/ 381000 h 416719"/>
                <a:gd name="connsiteX28" fmla="*/ 571500 w 1702594"/>
                <a:gd name="connsiteY28" fmla="*/ 373856 h 416719"/>
                <a:gd name="connsiteX29" fmla="*/ 678656 w 1702594"/>
                <a:gd name="connsiteY29" fmla="*/ 366712 h 416719"/>
                <a:gd name="connsiteX30" fmla="*/ 790575 w 1702594"/>
                <a:gd name="connsiteY30" fmla="*/ 357187 h 416719"/>
                <a:gd name="connsiteX31" fmla="*/ 923925 w 1702594"/>
                <a:gd name="connsiteY31" fmla="*/ 340519 h 416719"/>
                <a:gd name="connsiteX32" fmla="*/ 1085850 w 1702594"/>
                <a:gd name="connsiteY32" fmla="*/ 314325 h 416719"/>
                <a:gd name="connsiteX33" fmla="*/ 1245394 w 1702594"/>
                <a:gd name="connsiteY33" fmla="*/ 285750 h 416719"/>
                <a:gd name="connsiteX34" fmla="*/ 1421606 w 1702594"/>
                <a:gd name="connsiteY34" fmla="*/ 250031 h 416719"/>
                <a:gd name="connsiteX35" fmla="*/ 1631156 w 1702594"/>
                <a:gd name="connsiteY35" fmla="*/ 204787 h 416719"/>
                <a:gd name="connsiteX36" fmla="*/ 1654969 w 1702594"/>
                <a:gd name="connsiteY36" fmla="*/ 197644 h 416719"/>
                <a:gd name="connsiteX37" fmla="*/ 1671638 w 1702594"/>
                <a:gd name="connsiteY37" fmla="*/ 185737 h 416719"/>
                <a:gd name="connsiteX38" fmla="*/ 1690688 w 1702594"/>
                <a:gd name="connsiteY38" fmla="*/ 166687 h 416719"/>
                <a:gd name="connsiteX39" fmla="*/ 1702594 w 1702594"/>
                <a:gd name="connsiteY39" fmla="*/ 145256 h 416719"/>
                <a:gd name="connsiteX40" fmla="*/ 1702594 w 1702594"/>
                <a:gd name="connsiteY40" fmla="*/ 130969 h 416719"/>
                <a:gd name="connsiteX41" fmla="*/ 1697831 w 1702594"/>
                <a:gd name="connsiteY41" fmla="*/ 111919 h 416719"/>
                <a:gd name="connsiteX42" fmla="*/ 1688306 w 1702594"/>
                <a:gd name="connsiteY42" fmla="*/ 97631 h 416719"/>
                <a:gd name="connsiteX43" fmla="*/ 1666875 w 1702594"/>
                <a:gd name="connsiteY43" fmla="*/ 78581 h 416719"/>
                <a:gd name="connsiteX44" fmla="*/ 1635919 w 1702594"/>
                <a:gd name="connsiteY44" fmla="*/ 61912 h 416719"/>
                <a:gd name="connsiteX45" fmla="*/ 1595438 w 1702594"/>
                <a:gd name="connsiteY45" fmla="*/ 45244 h 416719"/>
                <a:gd name="connsiteX46" fmla="*/ 1540669 w 1702594"/>
                <a:gd name="connsiteY46" fmla="*/ 26194 h 416719"/>
                <a:gd name="connsiteX47" fmla="*/ 1497806 w 1702594"/>
                <a:gd name="connsiteY47" fmla="*/ 14287 h 416719"/>
                <a:gd name="connsiteX48" fmla="*/ 1450181 w 1702594"/>
                <a:gd name="connsiteY48" fmla="*/ 7144 h 416719"/>
                <a:gd name="connsiteX49" fmla="*/ 1397794 w 1702594"/>
                <a:gd name="connsiteY49" fmla="*/ 2381 h 416719"/>
                <a:gd name="connsiteX50" fmla="*/ 1362075 w 1702594"/>
                <a:gd name="connsiteY50" fmla="*/ 0 h 416719"/>
                <a:gd name="connsiteX51" fmla="*/ 1345406 w 1702594"/>
                <a:gd name="connsiteY51" fmla="*/ 4762 h 416719"/>
                <a:gd name="connsiteX52" fmla="*/ 1266825 w 1702594"/>
                <a:gd name="connsiteY52" fmla="*/ 42862 h 416719"/>
                <a:gd name="connsiteX53" fmla="*/ 1231106 w 1702594"/>
                <a:gd name="connsiteY53" fmla="*/ 61912 h 416719"/>
                <a:gd name="connsiteX54" fmla="*/ 1207294 w 1702594"/>
                <a:gd name="connsiteY54" fmla="*/ 71437 h 416719"/>
                <a:gd name="connsiteX55" fmla="*/ 1104900 w 1702594"/>
                <a:gd name="connsiteY55" fmla="*/ 95250 h 416719"/>
                <a:gd name="connsiteX56" fmla="*/ 954881 w 1702594"/>
                <a:gd name="connsiteY56" fmla="*/ 130969 h 416719"/>
                <a:gd name="connsiteX57" fmla="*/ 809625 w 1702594"/>
                <a:gd name="connsiteY57" fmla="*/ 161925 h 416719"/>
                <a:gd name="connsiteX58" fmla="*/ 716756 w 1702594"/>
                <a:gd name="connsiteY58" fmla="*/ 178594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02594" h="416719">
                  <a:moveTo>
                    <a:pt x="716756" y="178594"/>
                  </a:moveTo>
                  <a:lnTo>
                    <a:pt x="621506" y="195262"/>
                  </a:lnTo>
                  <a:lnTo>
                    <a:pt x="545306" y="207169"/>
                  </a:lnTo>
                  <a:lnTo>
                    <a:pt x="466725" y="216694"/>
                  </a:lnTo>
                  <a:lnTo>
                    <a:pt x="400050" y="221456"/>
                  </a:lnTo>
                  <a:lnTo>
                    <a:pt x="347663" y="223837"/>
                  </a:lnTo>
                  <a:lnTo>
                    <a:pt x="302419" y="223837"/>
                  </a:lnTo>
                  <a:lnTo>
                    <a:pt x="245269" y="219075"/>
                  </a:lnTo>
                  <a:lnTo>
                    <a:pt x="185738" y="211931"/>
                  </a:lnTo>
                  <a:lnTo>
                    <a:pt x="140494" y="204787"/>
                  </a:lnTo>
                  <a:lnTo>
                    <a:pt x="100013" y="192881"/>
                  </a:lnTo>
                  <a:lnTo>
                    <a:pt x="78581" y="185737"/>
                  </a:lnTo>
                  <a:lnTo>
                    <a:pt x="54769" y="176212"/>
                  </a:lnTo>
                  <a:lnTo>
                    <a:pt x="33338" y="169069"/>
                  </a:lnTo>
                  <a:lnTo>
                    <a:pt x="14288" y="164306"/>
                  </a:lnTo>
                  <a:lnTo>
                    <a:pt x="7144" y="166687"/>
                  </a:lnTo>
                  <a:lnTo>
                    <a:pt x="0" y="171450"/>
                  </a:lnTo>
                  <a:lnTo>
                    <a:pt x="0" y="178594"/>
                  </a:lnTo>
                  <a:lnTo>
                    <a:pt x="4763" y="200025"/>
                  </a:lnTo>
                  <a:lnTo>
                    <a:pt x="14288" y="221456"/>
                  </a:lnTo>
                  <a:lnTo>
                    <a:pt x="28575" y="235744"/>
                  </a:lnTo>
                  <a:lnTo>
                    <a:pt x="73819" y="269081"/>
                  </a:lnTo>
                  <a:lnTo>
                    <a:pt x="150019" y="319087"/>
                  </a:lnTo>
                  <a:lnTo>
                    <a:pt x="207169" y="354806"/>
                  </a:lnTo>
                  <a:lnTo>
                    <a:pt x="271463" y="388144"/>
                  </a:lnTo>
                  <a:lnTo>
                    <a:pt x="321469" y="411956"/>
                  </a:lnTo>
                  <a:lnTo>
                    <a:pt x="354806" y="416719"/>
                  </a:lnTo>
                  <a:lnTo>
                    <a:pt x="464344" y="381000"/>
                  </a:lnTo>
                  <a:lnTo>
                    <a:pt x="571500" y="373856"/>
                  </a:lnTo>
                  <a:lnTo>
                    <a:pt x="678656" y="366712"/>
                  </a:lnTo>
                  <a:lnTo>
                    <a:pt x="790575" y="357187"/>
                  </a:lnTo>
                  <a:lnTo>
                    <a:pt x="923925" y="340519"/>
                  </a:lnTo>
                  <a:lnTo>
                    <a:pt x="1085850" y="314325"/>
                  </a:lnTo>
                  <a:lnTo>
                    <a:pt x="1245394" y="285750"/>
                  </a:lnTo>
                  <a:lnTo>
                    <a:pt x="1421606" y="250031"/>
                  </a:lnTo>
                  <a:lnTo>
                    <a:pt x="1631156" y="204787"/>
                  </a:lnTo>
                  <a:lnTo>
                    <a:pt x="1654969" y="197644"/>
                  </a:lnTo>
                  <a:lnTo>
                    <a:pt x="1671638" y="185737"/>
                  </a:lnTo>
                  <a:lnTo>
                    <a:pt x="1690688" y="166687"/>
                  </a:lnTo>
                  <a:lnTo>
                    <a:pt x="1702594" y="145256"/>
                  </a:lnTo>
                  <a:lnTo>
                    <a:pt x="1702594" y="130969"/>
                  </a:lnTo>
                  <a:lnTo>
                    <a:pt x="1697831" y="111919"/>
                  </a:lnTo>
                  <a:lnTo>
                    <a:pt x="1688306" y="97631"/>
                  </a:lnTo>
                  <a:lnTo>
                    <a:pt x="1666875" y="78581"/>
                  </a:lnTo>
                  <a:lnTo>
                    <a:pt x="1635919" y="61912"/>
                  </a:lnTo>
                  <a:lnTo>
                    <a:pt x="1595438" y="45244"/>
                  </a:lnTo>
                  <a:lnTo>
                    <a:pt x="1540669" y="26194"/>
                  </a:lnTo>
                  <a:lnTo>
                    <a:pt x="1497806" y="14287"/>
                  </a:lnTo>
                  <a:lnTo>
                    <a:pt x="1450181" y="7144"/>
                  </a:lnTo>
                  <a:lnTo>
                    <a:pt x="1397794" y="2381"/>
                  </a:lnTo>
                  <a:lnTo>
                    <a:pt x="1362075" y="0"/>
                  </a:lnTo>
                  <a:lnTo>
                    <a:pt x="1345406" y="4762"/>
                  </a:lnTo>
                  <a:lnTo>
                    <a:pt x="1266825" y="42862"/>
                  </a:lnTo>
                  <a:lnTo>
                    <a:pt x="1231106" y="61912"/>
                  </a:lnTo>
                  <a:lnTo>
                    <a:pt x="1207294" y="71437"/>
                  </a:lnTo>
                  <a:lnTo>
                    <a:pt x="1104900" y="95250"/>
                  </a:lnTo>
                  <a:lnTo>
                    <a:pt x="954881" y="130969"/>
                  </a:lnTo>
                  <a:lnTo>
                    <a:pt x="809625" y="161925"/>
                  </a:lnTo>
                  <a:lnTo>
                    <a:pt x="716756" y="1785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7">
              <a:extLst>
                <a:ext uri="{FF2B5EF4-FFF2-40B4-BE49-F238E27FC236}">
                  <a16:creationId xmlns:a16="http://schemas.microsoft.com/office/drawing/2014/main" id="{76E39669-4A7D-4BCB-9FB6-3771A4888FE4}"/>
                </a:ext>
              </a:extLst>
            </p:cNvPr>
            <p:cNvSpPr/>
            <p:nvPr/>
          </p:nvSpPr>
          <p:spPr>
            <a:xfrm>
              <a:off x="4249738" y="3602038"/>
              <a:ext cx="425450" cy="1416050"/>
            </a:xfrm>
            <a:custGeom>
              <a:avLst/>
              <a:gdLst>
                <a:gd name="connsiteX0" fmla="*/ 169069 w 423863"/>
                <a:gd name="connsiteY0" fmla="*/ 561975 h 1414463"/>
                <a:gd name="connsiteX1" fmla="*/ 154782 w 423863"/>
                <a:gd name="connsiteY1" fmla="*/ 397669 h 1414463"/>
                <a:gd name="connsiteX2" fmla="*/ 140494 w 423863"/>
                <a:gd name="connsiteY2" fmla="*/ 259557 h 1414463"/>
                <a:gd name="connsiteX3" fmla="*/ 130969 w 423863"/>
                <a:gd name="connsiteY3" fmla="*/ 228600 h 1414463"/>
                <a:gd name="connsiteX4" fmla="*/ 114300 w 423863"/>
                <a:gd name="connsiteY4" fmla="*/ 202407 h 1414463"/>
                <a:gd name="connsiteX5" fmla="*/ 85725 w 423863"/>
                <a:gd name="connsiteY5" fmla="*/ 166688 h 1414463"/>
                <a:gd name="connsiteX6" fmla="*/ 61913 w 423863"/>
                <a:gd name="connsiteY6" fmla="*/ 142875 h 1414463"/>
                <a:gd name="connsiteX7" fmla="*/ 35719 w 423863"/>
                <a:gd name="connsiteY7" fmla="*/ 121444 h 1414463"/>
                <a:gd name="connsiteX8" fmla="*/ 0 w 423863"/>
                <a:gd name="connsiteY8" fmla="*/ 92869 h 1414463"/>
                <a:gd name="connsiteX9" fmla="*/ 33338 w 423863"/>
                <a:gd name="connsiteY9" fmla="*/ 0 h 1414463"/>
                <a:gd name="connsiteX10" fmla="*/ 100013 w 423863"/>
                <a:gd name="connsiteY10" fmla="*/ 7144 h 1414463"/>
                <a:gd name="connsiteX11" fmla="*/ 133350 w 423863"/>
                <a:gd name="connsiteY11" fmla="*/ 9525 h 1414463"/>
                <a:gd name="connsiteX12" fmla="*/ 176213 w 423863"/>
                <a:gd name="connsiteY12" fmla="*/ 19050 h 1414463"/>
                <a:gd name="connsiteX13" fmla="*/ 216694 w 423863"/>
                <a:gd name="connsiteY13" fmla="*/ 30957 h 1414463"/>
                <a:gd name="connsiteX14" fmla="*/ 254794 w 423863"/>
                <a:gd name="connsiteY14" fmla="*/ 47625 h 1414463"/>
                <a:gd name="connsiteX15" fmla="*/ 295275 w 423863"/>
                <a:gd name="connsiteY15" fmla="*/ 69057 h 1414463"/>
                <a:gd name="connsiteX16" fmla="*/ 316707 w 423863"/>
                <a:gd name="connsiteY16" fmla="*/ 88107 h 1414463"/>
                <a:gd name="connsiteX17" fmla="*/ 345282 w 423863"/>
                <a:gd name="connsiteY17" fmla="*/ 233363 h 1414463"/>
                <a:gd name="connsiteX18" fmla="*/ 352425 w 423863"/>
                <a:gd name="connsiteY18" fmla="*/ 295275 h 1414463"/>
                <a:gd name="connsiteX19" fmla="*/ 366713 w 423863"/>
                <a:gd name="connsiteY19" fmla="*/ 423863 h 1414463"/>
                <a:gd name="connsiteX20" fmla="*/ 383382 w 423863"/>
                <a:gd name="connsiteY20" fmla="*/ 650082 h 1414463"/>
                <a:gd name="connsiteX21" fmla="*/ 400050 w 423863"/>
                <a:gd name="connsiteY21" fmla="*/ 883444 h 1414463"/>
                <a:gd name="connsiteX22" fmla="*/ 409575 w 423863"/>
                <a:gd name="connsiteY22" fmla="*/ 1107282 h 1414463"/>
                <a:gd name="connsiteX23" fmla="*/ 409575 w 423863"/>
                <a:gd name="connsiteY23" fmla="*/ 1193007 h 1414463"/>
                <a:gd name="connsiteX24" fmla="*/ 419100 w 423863"/>
                <a:gd name="connsiteY24" fmla="*/ 1247775 h 1414463"/>
                <a:gd name="connsiteX25" fmla="*/ 423863 w 423863"/>
                <a:gd name="connsiteY25" fmla="*/ 1281113 h 1414463"/>
                <a:gd name="connsiteX26" fmla="*/ 423863 w 423863"/>
                <a:gd name="connsiteY26" fmla="*/ 1323975 h 1414463"/>
                <a:gd name="connsiteX27" fmla="*/ 411957 w 423863"/>
                <a:gd name="connsiteY27" fmla="*/ 1366838 h 1414463"/>
                <a:gd name="connsiteX28" fmla="*/ 392907 w 423863"/>
                <a:gd name="connsiteY28" fmla="*/ 1395413 h 1414463"/>
                <a:gd name="connsiteX29" fmla="*/ 371475 w 423863"/>
                <a:gd name="connsiteY29" fmla="*/ 1412082 h 1414463"/>
                <a:gd name="connsiteX30" fmla="*/ 357188 w 423863"/>
                <a:gd name="connsiteY30" fmla="*/ 1414463 h 1414463"/>
                <a:gd name="connsiteX31" fmla="*/ 326232 w 423863"/>
                <a:gd name="connsiteY31" fmla="*/ 1402557 h 1414463"/>
                <a:gd name="connsiteX32" fmla="*/ 297657 w 423863"/>
                <a:gd name="connsiteY32" fmla="*/ 1376363 h 1414463"/>
                <a:gd name="connsiteX33" fmla="*/ 254794 w 423863"/>
                <a:gd name="connsiteY33" fmla="*/ 1331119 h 1414463"/>
                <a:gd name="connsiteX34" fmla="*/ 211932 w 423863"/>
                <a:gd name="connsiteY34" fmla="*/ 1271588 h 1414463"/>
                <a:gd name="connsiteX35" fmla="*/ 188119 w 423863"/>
                <a:gd name="connsiteY35" fmla="*/ 1233488 h 1414463"/>
                <a:gd name="connsiteX36" fmla="*/ 192882 w 423863"/>
                <a:gd name="connsiteY36" fmla="*/ 1202532 h 1414463"/>
                <a:gd name="connsiteX37" fmla="*/ 200025 w 423863"/>
                <a:gd name="connsiteY37" fmla="*/ 1143000 h 1414463"/>
                <a:gd name="connsiteX38" fmla="*/ 207169 w 423863"/>
                <a:gd name="connsiteY38" fmla="*/ 1047750 h 1414463"/>
                <a:gd name="connsiteX39" fmla="*/ 207169 w 423863"/>
                <a:gd name="connsiteY39" fmla="*/ 981075 h 1414463"/>
                <a:gd name="connsiteX40" fmla="*/ 190500 w 423863"/>
                <a:gd name="connsiteY40" fmla="*/ 809625 h 1414463"/>
                <a:gd name="connsiteX41" fmla="*/ 169069 w 423863"/>
                <a:gd name="connsiteY41" fmla="*/ 561975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3863" h="1414463">
                  <a:moveTo>
                    <a:pt x="169069" y="561975"/>
                  </a:moveTo>
                  <a:lnTo>
                    <a:pt x="154782" y="397669"/>
                  </a:lnTo>
                  <a:lnTo>
                    <a:pt x="140494" y="259557"/>
                  </a:lnTo>
                  <a:lnTo>
                    <a:pt x="130969" y="228600"/>
                  </a:lnTo>
                  <a:lnTo>
                    <a:pt x="114300" y="202407"/>
                  </a:lnTo>
                  <a:lnTo>
                    <a:pt x="85725" y="166688"/>
                  </a:lnTo>
                  <a:lnTo>
                    <a:pt x="61913" y="142875"/>
                  </a:lnTo>
                  <a:lnTo>
                    <a:pt x="35719" y="121444"/>
                  </a:lnTo>
                  <a:lnTo>
                    <a:pt x="0" y="92869"/>
                  </a:lnTo>
                  <a:lnTo>
                    <a:pt x="33338" y="0"/>
                  </a:lnTo>
                  <a:lnTo>
                    <a:pt x="100013" y="7144"/>
                  </a:lnTo>
                  <a:lnTo>
                    <a:pt x="133350" y="9525"/>
                  </a:lnTo>
                  <a:lnTo>
                    <a:pt x="176213" y="19050"/>
                  </a:lnTo>
                  <a:lnTo>
                    <a:pt x="216694" y="30957"/>
                  </a:lnTo>
                  <a:lnTo>
                    <a:pt x="254794" y="47625"/>
                  </a:lnTo>
                  <a:lnTo>
                    <a:pt x="295275" y="69057"/>
                  </a:lnTo>
                  <a:lnTo>
                    <a:pt x="316707" y="88107"/>
                  </a:lnTo>
                  <a:lnTo>
                    <a:pt x="345282" y="233363"/>
                  </a:lnTo>
                  <a:lnTo>
                    <a:pt x="352425" y="295275"/>
                  </a:lnTo>
                  <a:lnTo>
                    <a:pt x="366713" y="423863"/>
                  </a:lnTo>
                  <a:lnTo>
                    <a:pt x="383382" y="650082"/>
                  </a:lnTo>
                  <a:lnTo>
                    <a:pt x="400050" y="883444"/>
                  </a:lnTo>
                  <a:lnTo>
                    <a:pt x="409575" y="1107282"/>
                  </a:lnTo>
                  <a:lnTo>
                    <a:pt x="409575" y="1193007"/>
                  </a:lnTo>
                  <a:lnTo>
                    <a:pt x="419100" y="1247775"/>
                  </a:lnTo>
                  <a:lnTo>
                    <a:pt x="423863" y="1281113"/>
                  </a:lnTo>
                  <a:lnTo>
                    <a:pt x="423863" y="1323975"/>
                  </a:lnTo>
                  <a:lnTo>
                    <a:pt x="411957" y="1366838"/>
                  </a:lnTo>
                  <a:lnTo>
                    <a:pt x="392907" y="1395413"/>
                  </a:lnTo>
                  <a:lnTo>
                    <a:pt x="371475" y="1412082"/>
                  </a:lnTo>
                  <a:lnTo>
                    <a:pt x="357188" y="1414463"/>
                  </a:lnTo>
                  <a:lnTo>
                    <a:pt x="326232" y="1402557"/>
                  </a:lnTo>
                  <a:lnTo>
                    <a:pt x="297657" y="1376363"/>
                  </a:lnTo>
                  <a:lnTo>
                    <a:pt x="254794" y="1331119"/>
                  </a:lnTo>
                  <a:lnTo>
                    <a:pt x="211932" y="1271588"/>
                  </a:lnTo>
                  <a:lnTo>
                    <a:pt x="188119" y="1233488"/>
                  </a:lnTo>
                  <a:lnTo>
                    <a:pt x="192882" y="1202532"/>
                  </a:lnTo>
                  <a:lnTo>
                    <a:pt x="200025" y="1143000"/>
                  </a:lnTo>
                  <a:lnTo>
                    <a:pt x="207169" y="1047750"/>
                  </a:lnTo>
                  <a:lnTo>
                    <a:pt x="207169" y="981075"/>
                  </a:lnTo>
                  <a:lnTo>
                    <a:pt x="190500" y="809625"/>
                  </a:lnTo>
                  <a:lnTo>
                    <a:pt x="169069" y="5619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0">
              <a:extLst>
                <a:ext uri="{FF2B5EF4-FFF2-40B4-BE49-F238E27FC236}">
                  <a16:creationId xmlns:a16="http://schemas.microsoft.com/office/drawing/2014/main" id="{50FED9DA-1339-469B-858C-E239835A6DA7}"/>
                </a:ext>
              </a:extLst>
            </p:cNvPr>
            <p:cNvSpPr/>
            <p:nvPr/>
          </p:nvSpPr>
          <p:spPr>
            <a:xfrm>
              <a:off x="5276850" y="2387601"/>
              <a:ext cx="901700" cy="3198813"/>
            </a:xfrm>
            <a:custGeom>
              <a:avLst/>
              <a:gdLst>
                <a:gd name="connsiteX0" fmla="*/ 893712 w 901987"/>
                <a:gd name="connsiteY0" fmla="*/ 633046 h 3198331"/>
                <a:gd name="connsiteX1" fmla="*/ 901987 w 901987"/>
                <a:gd name="connsiteY1" fmla="*/ 471682 h 3198331"/>
                <a:gd name="connsiteX2" fmla="*/ 901987 w 901987"/>
                <a:gd name="connsiteY2" fmla="*/ 285492 h 3198331"/>
                <a:gd name="connsiteX3" fmla="*/ 860612 w 901987"/>
                <a:gd name="connsiteY3" fmla="*/ 128264 h 3198331"/>
                <a:gd name="connsiteX4" fmla="*/ 806824 w 901987"/>
                <a:gd name="connsiteY4" fmla="*/ 103439 h 3198331"/>
                <a:gd name="connsiteX5" fmla="*/ 744760 w 901987"/>
                <a:gd name="connsiteY5" fmla="*/ 74476 h 3198331"/>
                <a:gd name="connsiteX6" fmla="*/ 678559 w 901987"/>
                <a:gd name="connsiteY6" fmla="*/ 45513 h 3198331"/>
                <a:gd name="connsiteX7" fmla="*/ 612358 w 901987"/>
                <a:gd name="connsiteY7" fmla="*/ 24825 h 3198331"/>
                <a:gd name="connsiteX8" fmla="*/ 562708 w 901987"/>
                <a:gd name="connsiteY8" fmla="*/ 12413 h 3198331"/>
                <a:gd name="connsiteX9" fmla="*/ 529607 w 901987"/>
                <a:gd name="connsiteY9" fmla="*/ 0 h 3198331"/>
                <a:gd name="connsiteX10" fmla="*/ 521332 w 901987"/>
                <a:gd name="connsiteY10" fmla="*/ 0 h 3198331"/>
                <a:gd name="connsiteX11" fmla="*/ 521332 w 901987"/>
                <a:gd name="connsiteY11" fmla="*/ 0 h 3198331"/>
                <a:gd name="connsiteX12" fmla="*/ 508919 w 901987"/>
                <a:gd name="connsiteY12" fmla="*/ 4138 h 3198331"/>
                <a:gd name="connsiteX13" fmla="*/ 504782 w 901987"/>
                <a:gd name="connsiteY13" fmla="*/ 16550 h 3198331"/>
                <a:gd name="connsiteX14" fmla="*/ 517195 w 901987"/>
                <a:gd name="connsiteY14" fmla="*/ 49651 h 3198331"/>
                <a:gd name="connsiteX15" fmla="*/ 542020 w 901987"/>
                <a:gd name="connsiteY15" fmla="*/ 86889 h 3198331"/>
                <a:gd name="connsiteX16" fmla="*/ 566845 w 901987"/>
                <a:gd name="connsiteY16" fmla="*/ 119989 h 3198331"/>
                <a:gd name="connsiteX17" fmla="*/ 599946 w 901987"/>
                <a:gd name="connsiteY17" fmla="*/ 161365 h 3198331"/>
                <a:gd name="connsiteX18" fmla="*/ 616496 w 901987"/>
                <a:gd name="connsiteY18" fmla="*/ 182053 h 3198331"/>
                <a:gd name="connsiteX19" fmla="*/ 624771 w 901987"/>
                <a:gd name="connsiteY19" fmla="*/ 202740 h 3198331"/>
                <a:gd name="connsiteX20" fmla="*/ 633046 w 901987"/>
                <a:gd name="connsiteY20" fmla="*/ 302042 h 3198331"/>
                <a:gd name="connsiteX21" fmla="*/ 633046 w 901987"/>
                <a:gd name="connsiteY21" fmla="*/ 475819 h 3198331"/>
                <a:gd name="connsiteX22" fmla="*/ 633046 w 901987"/>
                <a:gd name="connsiteY22" fmla="*/ 686835 h 3198331"/>
                <a:gd name="connsiteX23" fmla="*/ 624771 w 901987"/>
                <a:gd name="connsiteY23" fmla="*/ 976463 h 3198331"/>
                <a:gd name="connsiteX24" fmla="*/ 612358 w 901987"/>
                <a:gd name="connsiteY24" fmla="*/ 1228854 h 3198331"/>
                <a:gd name="connsiteX25" fmla="*/ 595808 w 901987"/>
                <a:gd name="connsiteY25" fmla="*/ 1435732 h 3198331"/>
                <a:gd name="connsiteX26" fmla="*/ 579258 w 901987"/>
                <a:gd name="connsiteY26" fmla="*/ 1613647 h 3198331"/>
                <a:gd name="connsiteX27" fmla="*/ 558570 w 901987"/>
                <a:gd name="connsiteY27" fmla="*/ 1758462 h 3198331"/>
                <a:gd name="connsiteX28" fmla="*/ 533745 w 901987"/>
                <a:gd name="connsiteY28" fmla="*/ 1886726 h 3198331"/>
                <a:gd name="connsiteX29" fmla="*/ 508919 w 901987"/>
                <a:gd name="connsiteY29" fmla="*/ 1986027 h 3198331"/>
                <a:gd name="connsiteX30" fmla="*/ 484094 w 901987"/>
                <a:gd name="connsiteY30" fmla="*/ 2077054 h 3198331"/>
                <a:gd name="connsiteX31" fmla="*/ 438581 w 901987"/>
                <a:gd name="connsiteY31" fmla="*/ 2226006 h 3198331"/>
                <a:gd name="connsiteX32" fmla="*/ 384793 w 901987"/>
                <a:gd name="connsiteY32" fmla="*/ 2370820 h 3198331"/>
                <a:gd name="connsiteX33" fmla="*/ 331005 w 901987"/>
                <a:gd name="connsiteY33" fmla="*/ 2515635 h 3198331"/>
                <a:gd name="connsiteX34" fmla="*/ 252391 w 901987"/>
                <a:gd name="connsiteY34" fmla="*/ 2693549 h 3198331"/>
                <a:gd name="connsiteX35" fmla="*/ 169640 w 901987"/>
                <a:gd name="connsiteY35" fmla="*/ 2863189 h 3198331"/>
                <a:gd name="connsiteX36" fmla="*/ 74476 w 901987"/>
                <a:gd name="connsiteY36" fmla="*/ 3028692 h 3198331"/>
                <a:gd name="connsiteX37" fmla="*/ 16550 w 901987"/>
                <a:gd name="connsiteY37" fmla="*/ 3127993 h 3198331"/>
                <a:gd name="connsiteX38" fmla="*/ 0 w 901987"/>
                <a:gd name="connsiteY38" fmla="*/ 3165231 h 3198331"/>
                <a:gd name="connsiteX39" fmla="*/ 0 w 901987"/>
                <a:gd name="connsiteY39" fmla="*/ 3185919 h 3198331"/>
                <a:gd name="connsiteX40" fmla="*/ 12413 w 901987"/>
                <a:gd name="connsiteY40" fmla="*/ 3198331 h 3198331"/>
                <a:gd name="connsiteX41" fmla="*/ 28963 w 901987"/>
                <a:gd name="connsiteY41" fmla="*/ 3198331 h 3198331"/>
                <a:gd name="connsiteX42" fmla="*/ 53788 w 901987"/>
                <a:gd name="connsiteY42" fmla="*/ 3181781 h 3198331"/>
                <a:gd name="connsiteX43" fmla="*/ 111714 w 901987"/>
                <a:gd name="connsiteY43" fmla="*/ 3115580 h 3198331"/>
                <a:gd name="connsiteX44" fmla="*/ 194465 w 901987"/>
                <a:gd name="connsiteY44" fmla="*/ 3012141 h 3198331"/>
                <a:gd name="connsiteX45" fmla="*/ 273079 w 901987"/>
                <a:gd name="connsiteY45" fmla="*/ 2904565 h 3198331"/>
                <a:gd name="connsiteX46" fmla="*/ 355830 w 901987"/>
                <a:gd name="connsiteY46" fmla="*/ 2776301 h 3198331"/>
                <a:gd name="connsiteX47" fmla="*/ 434443 w 901987"/>
                <a:gd name="connsiteY47" fmla="*/ 2639761 h 3198331"/>
                <a:gd name="connsiteX48" fmla="*/ 500644 w 901987"/>
                <a:gd name="connsiteY48" fmla="*/ 2511497 h 3198331"/>
                <a:gd name="connsiteX49" fmla="*/ 554433 w 901987"/>
                <a:gd name="connsiteY49" fmla="*/ 2395645 h 3198331"/>
                <a:gd name="connsiteX50" fmla="*/ 595808 w 901987"/>
                <a:gd name="connsiteY50" fmla="*/ 2308757 h 3198331"/>
                <a:gd name="connsiteX51" fmla="*/ 645459 w 901987"/>
                <a:gd name="connsiteY51" fmla="*/ 2188768 h 3198331"/>
                <a:gd name="connsiteX52" fmla="*/ 707522 w 901987"/>
                <a:gd name="connsiteY52" fmla="*/ 2027403 h 3198331"/>
                <a:gd name="connsiteX53" fmla="*/ 744760 w 901987"/>
                <a:gd name="connsiteY53" fmla="*/ 1915689 h 3198331"/>
                <a:gd name="connsiteX54" fmla="*/ 777861 w 901987"/>
                <a:gd name="connsiteY54" fmla="*/ 1799837 h 3198331"/>
                <a:gd name="connsiteX55" fmla="*/ 794411 w 901987"/>
                <a:gd name="connsiteY55" fmla="*/ 1712949 h 3198331"/>
                <a:gd name="connsiteX56" fmla="*/ 819236 w 901987"/>
                <a:gd name="connsiteY56" fmla="*/ 1576409 h 3198331"/>
                <a:gd name="connsiteX57" fmla="*/ 839924 w 901987"/>
                <a:gd name="connsiteY57" fmla="*/ 1460558 h 3198331"/>
                <a:gd name="connsiteX58" fmla="*/ 856474 w 901987"/>
                <a:gd name="connsiteY58" fmla="*/ 1319881 h 3198331"/>
                <a:gd name="connsiteX59" fmla="*/ 877162 w 901987"/>
                <a:gd name="connsiteY59" fmla="*/ 1100590 h 3198331"/>
                <a:gd name="connsiteX60" fmla="*/ 893712 w 901987"/>
                <a:gd name="connsiteY60" fmla="*/ 815099 h 3198331"/>
                <a:gd name="connsiteX61" fmla="*/ 893712 w 901987"/>
                <a:gd name="connsiteY61" fmla="*/ 633046 h 3198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1987" h="3198331">
                  <a:moveTo>
                    <a:pt x="893712" y="633046"/>
                  </a:moveTo>
                  <a:lnTo>
                    <a:pt x="901987" y="471682"/>
                  </a:lnTo>
                  <a:lnTo>
                    <a:pt x="901987" y="285492"/>
                  </a:lnTo>
                  <a:lnTo>
                    <a:pt x="860612" y="128264"/>
                  </a:lnTo>
                  <a:lnTo>
                    <a:pt x="806824" y="103439"/>
                  </a:lnTo>
                  <a:lnTo>
                    <a:pt x="744760" y="74476"/>
                  </a:lnTo>
                  <a:lnTo>
                    <a:pt x="678559" y="45513"/>
                  </a:lnTo>
                  <a:lnTo>
                    <a:pt x="612358" y="24825"/>
                  </a:lnTo>
                  <a:lnTo>
                    <a:pt x="562708" y="12413"/>
                  </a:lnTo>
                  <a:lnTo>
                    <a:pt x="529607" y="0"/>
                  </a:lnTo>
                  <a:lnTo>
                    <a:pt x="521332" y="0"/>
                  </a:lnTo>
                  <a:lnTo>
                    <a:pt x="521332" y="0"/>
                  </a:lnTo>
                  <a:lnTo>
                    <a:pt x="508919" y="4138"/>
                  </a:lnTo>
                  <a:lnTo>
                    <a:pt x="504782" y="16550"/>
                  </a:lnTo>
                  <a:lnTo>
                    <a:pt x="517195" y="49651"/>
                  </a:lnTo>
                  <a:lnTo>
                    <a:pt x="542020" y="86889"/>
                  </a:lnTo>
                  <a:lnTo>
                    <a:pt x="566845" y="119989"/>
                  </a:lnTo>
                  <a:lnTo>
                    <a:pt x="599946" y="161365"/>
                  </a:lnTo>
                  <a:lnTo>
                    <a:pt x="616496" y="182053"/>
                  </a:lnTo>
                  <a:lnTo>
                    <a:pt x="624771" y="202740"/>
                  </a:lnTo>
                  <a:lnTo>
                    <a:pt x="633046" y="302042"/>
                  </a:lnTo>
                  <a:lnTo>
                    <a:pt x="633046" y="475819"/>
                  </a:lnTo>
                  <a:lnTo>
                    <a:pt x="633046" y="686835"/>
                  </a:lnTo>
                  <a:lnTo>
                    <a:pt x="624771" y="976463"/>
                  </a:lnTo>
                  <a:lnTo>
                    <a:pt x="612358" y="1228854"/>
                  </a:lnTo>
                  <a:lnTo>
                    <a:pt x="595808" y="1435732"/>
                  </a:lnTo>
                  <a:lnTo>
                    <a:pt x="579258" y="1613647"/>
                  </a:lnTo>
                  <a:lnTo>
                    <a:pt x="558570" y="1758462"/>
                  </a:lnTo>
                  <a:lnTo>
                    <a:pt x="533745" y="1886726"/>
                  </a:lnTo>
                  <a:lnTo>
                    <a:pt x="508919" y="1986027"/>
                  </a:lnTo>
                  <a:lnTo>
                    <a:pt x="484094" y="2077054"/>
                  </a:lnTo>
                  <a:lnTo>
                    <a:pt x="438581" y="2226006"/>
                  </a:lnTo>
                  <a:lnTo>
                    <a:pt x="384793" y="2370820"/>
                  </a:lnTo>
                  <a:lnTo>
                    <a:pt x="331005" y="2515635"/>
                  </a:lnTo>
                  <a:lnTo>
                    <a:pt x="252391" y="2693549"/>
                  </a:lnTo>
                  <a:lnTo>
                    <a:pt x="169640" y="2863189"/>
                  </a:lnTo>
                  <a:lnTo>
                    <a:pt x="74476" y="3028692"/>
                  </a:lnTo>
                  <a:lnTo>
                    <a:pt x="16550" y="3127993"/>
                  </a:lnTo>
                  <a:lnTo>
                    <a:pt x="0" y="3165231"/>
                  </a:lnTo>
                  <a:lnTo>
                    <a:pt x="0" y="3185919"/>
                  </a:lnTo>
                  <a:lnTo>
                    <a:pt x="12413" y="3198331"/>
                  </a:lnTo>
                  <a:lnTo>
                    <a:pt x="28963" y="3198331"/>
                  </a:lnTo>
                  <a:lnTo>
                    <a:pt x="53788" y="3181781"/>
                  </a:lnTo>
                  <a:lnTo>
                    <a:pt x="111714" y="3115580"/>
                  </a:lnTo>
                  <a:lnTo>
                    <a:pt x="194465" y="3012141"/>
                  </a:lnTo>
                  <a:lnTo>
                    <a:pt x="273079" y="2904565"/>
                  </a:lnTo>
                  <a:lnTo>
                    <a:pt x="355830" y="2776301"/>
                  </a:lnTo>
                  <a:lnTo>
                    <a:pt x="434443" y="2639761"/>
                  </a:lnTo>
                  <a:lnTo>
                    <a:pt x="500644" y="2511497"/>
                  </a:lnTo>
                  <a:lnTo>
                    <a:pt x="554433" y="2395645"/>
                  </a:lnTo>
                  <a:lnTo>
                    <a:pt x="595808" y="2308757"/>
                  </a:lnTo>
                  <a:lnTo>
                    <a:pt x="645459" y="2188768"/>
                  </a:lnTo>
                  <a:lnTo>
                    <a:pt x="707522" y="2027403"/>
                  </a:lnTo>
                  <a:lnTo>
                    <a:pt x="744760" y="1915689"/>
                  </a:lnTo>
                  <a:lnTo>
                    <a:pt x="777861" y="1799837"/>
                  </a:lnTo>
                  <a:lnTo>
                    <a:pt x="794411" y="1712949"/>
                  </a:lnTo>
                  <a:lnTo>
                    <a:pt x="819236" y="1576409"/>
                  </a:lnTo>
                  <a:lnTo>
                    <a:pt x="839924" y="1460558"/>
                  </a:lnTo>
                  <a:lnTo>
                    <a:pt x="856474" y="1319881"/>
                  </a:lnTo>
                  <a:lnTo>
                    <a:pt x="877162" y="1100590"/>
                  </a:lnTo>
                  <a:lnTo>
                    <a:pt x="893712" y="815099"/>
                  </a:lnTo>
                  <a:lnTo>
                    <a:pt x="893712" y="63304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6">
              <a:extLst>
                <a:ext uri="{FF2B5EF4-FFF2-40B4-BE49-F238E27FC236}">
                  <a16:creationId xmlns:a16="http://schemas.microsoft.com/office/drawing/2014/main" id="{027AEB64-557C-4E72-8F1A-6621C385C790}"/>
                </a:ext>
              </a:extLst>
            </p:cNvPr>
            <p:cNvSpPr/>
            <p:nvPr/>
          </p:nvSpPr>
          <p:spPr>
            <a:xfrm>
              <a:off x="3600451" y="2517775"/>
              <a:ext cx="955675" cy="2374900"/>
            </a:xfrm>
            <a:custGeom>
              <a:avLst/>
              <a:gdLst>
                <a:gd name="connsiteX0" fmla="*/ 822325 w 955675"/>
                <a:gd name="connsiteY0" fmla="*/ 679450 h 2374900"/>
                <a:gd name="connsiteX1" fmla="*/ 847725 w 955675"/>
                <a:gd name="connsiteY1" fmla="*/ 574675 h 2374900"/>
                <a:gd name="connsiteX2" fmla="*/ 876300 w 955675"/>
                <a:gd name="connsiteY2" fmla="*/ 466725 h 2374900"/>
                <a:gd name="connsiteX3" fmla="*/ 901700 w 955675"/>
                <a:gd name="connsiteY3" fmla="*/ 361950 h 2374900"/>
                <a:gd name="connsiteX4" fmla="*/ 904875 w 955675"/>
                <a:gd name="connsiteY4" fmla="*/ 352425 h 2374900"/>
                <a:gd name="connsiteX5" fmla="*/ 917575 w 955675"/>
                <a:gd name="connsiteY5" fmla="*/ 339725 h 2374900"/>
                <a:gd name="connsiteX6" fmla="*/ 933450 w 955675"/>
                <a:gd name="connsiteY6" fmla="*/ 327025 h 2374900"/>
                <a:gd name="connsiteX7" fmla="*/ 949325 w 955675"/>
                <a:gd name="connsiteY7" fmla="*/ 301625 h 2374900"/>
                <a:gd name="connsiteX8" fmla="*/ 955675 w 955675"/>
                <a:gd name="connsiteY8" fmla="*/ 266700 h 2374900"/>
                <a:gd name="connsiteX9" fmla="*/ 946150 w 955675"/>
                <a:gd name="connsiteY9" fmla="*/ 241300 h 2374900"/>
                <a:gd name="connsiteX10" fmla="*/ 920750 w 955675"/>
                <a:gd name="connsiteY10" fmla="*/ 212725 h 2374900"/>
                <a:gd name="connsiteX11" fmla="*/ 850900 w 955675"/>
                <a:gd name="connsiteY11" fmla="*/ 133350 h 2374900"/>
                <a:gd name="connsiteX12" fmla="*/ 739775 w 955675"/>
                <a:gd name="connsiteY12" fmla="*/ 0 h 2374900"/>
                <a:gd name="connsiteX13" fmla="*/ 628650 w 955675"/>
                <a:gd name="connsiteY13" fmla="*/ 34925 h 2374900"/>
                <a:gd name="connsiteX14" fmla="*/ 635000 w 955675"/>
                <a:gd name="connsiteY14" fmla="*/ 114300 h 2374900"/>
                <a:gd name="connsiteX15" fmla="*/ 631825 w 955675"/>
                <a:gd name="connsiteY15" fmla="*/ 215900 h 2374900"/>
                <a:gd name="connsiteX16" fmla="*/ 625475 w 955675"/>
                <a:gd name="connsiteY16" fmla="*/ 314325 h 2374900"/>
                <a:gd name="connsiteX17" fmla="*/ 619125 w 955675"/>
                <a:gd name="connsiteY17" fmla="*/ 393700 h 2374900"/>
                <a:gd name="connsiteX18" fmla="*/ 603250 w 955675"/>
                <a:gd name="connsiteY18" fmla="*/ 511175 h 2374900"/>
                <a:gd name="connsiteX19" fmla="*/ 593725 w 955675"/>
                <a:gd name="connsiteY19" fmla="*/ 587375 h 2374900"/>
                <a:gd name="connsiteX20" fmla="*/ 571500 w 955675"/>
                <a:gd name="connsiteY20" fmla="*/ 720725 h 2374900"/>
                <a:gd name="connsiteX21" fmla="*/ 536575 w 955675"/>
                <a:gd name="connsiteY21" fmla="*/ 882650 h 2374900"/>
                <a:gd name="connsiteX22" fmla="*/ 469900 w 955675"/>
                <a:gd name="connsiteY22" fmla="*/ 1139825 h 2374900"/>
                <a:gd name="connsiteX23" fmla="*/ 365125 w 955675"/>
                <a:gd name="connsiteY23" fmla="*/ 1470025 h 2374900"/>
                <a:gd name="connsiteX24" fmla="*/ 238125 w 955675"/>
                <a:gd name="connsiteY24" fmla="*/ 1809750 h 2374900"/>
                <a:gd name="connsiteX25" fmla="*/ 168275 w 955675"/>
                <a:gd name="connsiteY25" fmla="*/ 1984375 h 2374900"/>
                <a:gd name="connsiteX26" fmla="*/ 82550 w 955675"/>
                <a:gd name="connsiteY26" fmla="*/ 2168525 h 2374900"/>
                <a:gd name="connsiteX27" fmla="*/ 6350 w 955675"/>
                <a:gd name="connsiteY27" fmla="*/ 2327275 h 2374900"/>
                <a:gd name="connsiteX28" fmla="*/ 0 w 955675"/>
                <a:gd name="connsiteY28" fmla="*/ 2343150 h 2374900"/>
                <a:gd name="connsiteX29" fmla="*/ 0 w 955675"/>
                <a:gd name="connsiteY29" fmla="*/ 2362200 h 2374900"/>
                <a:gd name="connsiteX30" fmla="*/ 9525 w 955675"/>
                <a:gd name="connsiteY30" fmla="*/ 2371725 h 2374900"/>
                <a:gd name="connsiteX31" fmla="*/ 28575 w 955675"/>
                <a:gd name="connsiteY31" fmla="*/ 2374900 h 2374900"/>
                <a:gd name="connsiteX32" fmla="*/ 50800 w 955675"/>
                <a:gd name="connsiteY32" fmla="*/ 2362200 h 2374900"/>
                <a:gd name="connsiteX33" fmla="*/ 73025 w 955675"/>
                <a:gd name="connsiteY33" fmla="*/ 2339975 h 2374900"/>
                <a:gd name="connsiteX34" fmla="*/ 130175 w 955675"/>
                <a:gd name="connsiteY34" fmla="*/ 2263775 h 2374900"/>
                <a:gd name="connsiteX35" fmla="*/ 219075 w 955675"/>
                <a:gd name="connsiteY35" fmla="*/ 2136775 h 2374900"/>
                <a:gd name="connsiteX36" fmla="*/ 317500 w 955675"/>
                <a:gd name="connsiteY36" fmla="*/ 1981200 h 2374900"/>
                <a:gd name="connsiteX37" fmla="*/ 390525 w 955675"/>
                <a:gd name="connsiteY37" fmla="*/ 1857375 h 2374900"/>
                <a:gd name="connsiteX38" fmla="*/ 485775 w 955675"/>
                <a:gd name="connsiteY38" fmla="*/ 1670050 h 2374900"/>
                <a:gd name="connsiteX39" fmla="*/ 549275 w 955675"/>
                <a:gd name="connsiteY39" fmla="*/ 1539875 h 2374900"/>
                <a:gd name="connsiteX40" fmla="*/ 644525 w 955675"/>
                <a:gd name="connsiteY40" fmla="*/ 1298575 h 2374900"/>
                <a:gd name="connsiteX41" fmla="*/ 692150 w 955675"/>
                <a:gd name="connsiteY41" fmla="*/ 1171575 h 2374900"/>
                <a:gd name="connsiteX42" fmla="*/ 723900 w 955675"/>
                <a:gd name="connsiteY42" fmla="*/ 1101725 h 2374900"/>
                <a:gd name="connsiteX43" fmla="*/ 739775 w 955675"/>
                <a:gd name="connsiteY43" fmla="*/ 1019175 h 2374900"/>
                <a:gd name="connsiteX44" fmla="*/ 781050 w 955675"/>
                <a:gd name="connsiteY44" fmla="*/ 854075 h 2374900"/>
                <a:gd name="connsiteX45" fmla="*/ 822325 w 955675"/>
                <a:gd name="connsiteY45" fmla="*/ 679450 h 23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55675" h="2374900">
                  <a:moveTo>
                    <a:pt x="822325" y="679450"/>
                  </a:moveTo>
                  <a:lnTo>
                    <a:pt x="847725" y="574675"/>
                  </a:lnTo>
                  <a:lnTo>
                    <a:pt x="876300" y="466725"/>
                  </a:lnTo>
                  <a:lnTo>
                    <a:pt x="901700" y="361950"/>
                  </a:lnTo>
                  <a:lnTo>
                    <a:pt x="904875" y="352425"/>
                  </a:lnTo>
                  <a:lnTo>
                    <a:pt x="917575" y="339725"/>
                  </a:lnTo>
                  <a:lnTo>
                    <a:pt x="933450" y="327025"/>
                  </a:lnTo>
                  <a:lnTo>
                    <a:pt x="949325" y="301625"/>
                  </a:lnTo>
                  <a:lnTo>
                    <a:pt x="955675" y="266700"/>
                  </a:lnTo>
                  <a:lnTo>
                    <a:pt x="946150" y="241300"/>
                  </a:lnTo>
                  <a:lnTo>
                    <a:pt x="920750" y="212725"/>
                  </a:lnTo>
                  <a:lnTo>
                    <a:pt x="850900" y="133350"/>
                  </a:lnTo>
                  <a:lnTo>
                    <a:pt x="739775" y="0"/>
                  </a:lnTo>
                  <a:lnTo>
                    <a:pt x="628650" y="34925"/>
                  </a:lnTo>
                  <a:lnTo>
                    <a:pt x="635000" y="114300"/>
                  </a:lnTo>
                  <a:cubicBezTo>
                    <a:pt x="633942" y="148167"/>
                    <a:pt x="632883" y="182033"/>
                    <a:pt x="631825" y="215900"/>
                  </a:cubicBezTo>
                  <a:lnTo>
                    <a:pt x="625475" y="314325"/>
                  </a:lnTo>
                  <a:lnTo>
                    <a:pt x="619125" y="393700"/>
                  </a:lnTo>
                  <a:lnTo>
                    <a:pt x="603250" y="511175"/>
                  </a:lnTo>
                  <a:lnTo>
                    <a:pt x="593725" y="587375"/>
                  </a:lnTo>
                  <a:lnTo>
                    <a:pt x="571500" y="720725"/>
                  </a:lnTo>
                  <a:lnTo>
                    <a:pt x="536575" y="882650"/>
                  </a:lnTo>
                  <a:lnTo>
                    <a:pt x="469900" y="1139825"/>
                  </a:lnTo>
                  <a:lnTo>
                    <a:pt x="365125" y="1470025"/>
                  </a:lnTo>
                  <a:lnTo>
                    <a:pt x="238125" y="1809750"/>
                  </a:lnTo>
                  <a:lnTo>
                    <a:pt x="168275" y="1984375"/>
                  </a:lnTo>
                  <a:lnTo>
                    <a:pt x="82550" y="2168525"/>
                  </a:lnTo>
                  <a:lnTo>
                    <a:pt x="6350" y="2327275"/>
                  </a:lnTo>
                  <a:lnTo>
                    <a:pt x="0" y="2343150"/>
                  </a:lnTo>
                  <a:lnTo>
                    <a:pt x="0" y="2362200"/>
                  </a:lnTo>
                  <a:lnTo>
                    <a:pt x="9525" y="2371725"/>
                  </a:lnTo>
                  <a:lnTo>
                    <a:pt x="28575" y="2374900"/>
                  </a:lnTo>
                  <a:lnTo>
                    <a:pt x="50800" y="2362200"/>
                  </a:lnTo>
                  <a:lnTo>
                    <a:pt x="73025" y="2339975"/>
                  </a:lnTo>
                  <a:lnTo>
                    <a:pt x="130175" y="2263775"/>
                  </a:lnTo>
                  <a:lnTo>
                    <a:pt x="219075" y="2136775"/>
                  </a:lnTo>
                  <a:lnTo>
                    <a:pt x="317500" y="1981200"/>
                  </a:lnTo>
                  <a:lnTo>
                    <a:pt x="390525" y="1857375"/>
                  </a:lnTo>
                  <a:lnTo>
                    <a:pt x="485775" y="1670050"/>
                  </a:lnTo>
                  <a:lnTo>
                    <a:pt x="549275" y="1539875"/>
                  </a:lnTo>
                  <a:lnTo>
                    <a:pt x="644525" y="1298575"/>
                  </a:lnTo>
                  <a:lnTo>
                    <a:pt x="692150" y="1171575"/>
                  </a:lnTo>
                  <a:lnTo>
                    <a:pt x="723900" y="1101725"/>
                  </a:lnTo>
                  <a:lnTo>
                    <a:pt x="739775" y="1019175"/>
                  </a:lnTo>
                  <a:lnTo>
                    <a:pt x="781050" y="854075"/>
                  </a:lnTo>
                  <a:lnTo>
                    <a:pt x="822325" y="6794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8">
              <a:extLst>
                <a:ext uri="{FF2B5EF4-FFF2-40B4-BE49-F238E27FC236}">
                  <a16:creationId xmlns:a16="http://schemas.microsoft.com/office/drawing/2014/main" id="{8D705901-9750-4ACC-A397-791318429285}"/>
                </a:ext>
              </a:extLst>
            </p:cNvPr>
            <p:cNvSpPr/>
            <p:nvPr/>
          </p:nvSpPr>
          <p:spPr>
            <a:xfrm>
              <a:off x="4516439" y="3471863"/>
              <a:ext cx="1120775" cy="1166812"/>
            </a:xfrm>
            <a:custGeom>
              <a:avLst/>
              <a:gdLst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21568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7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7 h 1240631"/>
                <a:gd name="connsiteX34" fmla="*/ 726045 w 1119188"/>
                <a:gd name="connsiteY34" fmla="*/ 1127990 h 1240631"/>
                <a:gd name="connsiteX35" fmla="*/ 733425 w 1119188"/>
                <a:gd name="connsiteY35" fmla="*/ 978693 h 1240631"/>
                <a:gd name="connsiteX36" fmla="*/ 754857 w 1119188"/>
                <a:gd name="connsiteY36" fmla="*/ 731043 h 1240631"/>
                <a:gd name="connsiteX37" fmla="*/ 778669 w 1119188"/>
                <a:gd name="connsiteY37" fmla="*/ 440531 h 1240631"/>
                <a:gd name="connsiteX38" fmla="*/ 790575 w 1119188"/>
                <a:gd name="connsiteY38" fmla="*/ 290512 h 1240631"/>
                <a:gd name="connsiteX39" fmla="*/ 788194 w 1119188"/>
                <a:gd name="connsiteY39" fmla="*/ 269081 h 1240631"/>
                <a:gd name="connsiteX40" fmla="*/ 778669 w 1119188"/>
                <a:gd name="connsiteY40" fmla="*/ 240506 h 1240631"/>
                <a:gd name="connsiteX41" fmla="*/ 766763 w 1119188"/>
                <a:gd name="connsiteY41" fmla="*/ 228600 h 1240631"/>
                <a:gd name="connsiteX42" fmla="*/ 745332 w 1119188"/>
                <a:gd name="connsiteY42" fmla="*/ 221456 h 1240631"/>
                <a:gd name="connsiteX43" fmla="*/ 726282 w 1119188"/>
                <a:gd name="connsiteY43" fmla="*/ 221456 h 1240631"/>
                <a:gd name="connsiteX44" fmla="*/ 652463 w 1119188"/>
                <a:gd name="connsiteY44" fmla="*/ 238125 h 1240631"/>
                <a:gd name="connsiteX45" fmla="*/ 500063 w 1119188"/>
                <a:gd name="connsiteY45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8 h 1240631"/>
                <a:gd name="connsiteX34" fmla="*/ 726045 w 1119188"/>
                <a:gd name="connsiteY34" fmla="*/ 1127990 h 1240631"/>
                <a:gd name="connsiteX35" fmla="*/ 733425 w 1119188"/>
                <a:gd name="connsiteY35" fmla="*/ 978693 h 1240631"/>
                <a:gd name="connsiteX36" fmla="*/ 754857 w 1119188"/>
                <a:gd name="connsiteY36" fmla="*/ 731043 h 1240631"/>
                <a:gd name="connsiteX37" fmla="*/ 778669 w 1119188"/>
                <a:gd name="connsiteY37" fmla="*/ 440531 h 1240631"/>
                <a:gd name="connsiteX38" fmla="*/ 790575 w 1119188"/>
                <a:gd name="connsiteY38" fmla="*/ 290512 h 1240631"/>
                <a:gd name="connsiteX39" fmla="*/ 788194 w 1119188"/>
                <a:gd name="connsiteY39" fmla="*/ 269081 h 1240631"/>
                <a:gd name="connsiteX40" fmla="*/ 778669 w 1119188"/>
                <a:gd name="connsiteY40" fmla="*/ 240506 h 1240631"/>
                <a:gd name="connsiteX41" fmla="*/ 766763 w 1119188"/>
                <a:gd name="connsiteY41" fmla="*/ 228600 h 1240631"/>
                <a:gd name="connsiteX42" fmla="*/ 745332 w 1119188"/>
                <a:gd name="connsiteY42" fmla="*/ 221456 h 1240631"/>
                <a:gd name="connsiteX43" fmla="*/ 726282 w 1119188"/>
                <a:gd name="connsiteY43" fmla="*/ 221456 h 1240631"/>
                <a:gd name="connsiteX44" fmla="*/ 652463 w 1119188"/>
                <a:gd name="connsiteY44" fmla="*/ 238125 h 1240631"/>
                <a:gd name="connsiteX45" fmla="*/ 500063 w 1119188"/>
                <a:gd name="connsiteY45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6045 w 1119188"/>
                <a:gd name="connsiteY33" fmla="*/ 1127990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33487"/>
                <a:gd name="connsiteX1" fmla="*/ 378619 w 1119188"/>
                <a:gd name="connsiteY1" fmla="*/ 295275 h 1233487"/>
                <a:gd name="connsiteX2" fmla="*/ 219075 w 1119188"/>
                <a:gd name="connsiteY2" fmla="*/ 328612 h 1233487"/>
                <a:gd name="connsiteX3" fmla="*/ 40482 w 1119188"/>
                <a:gd name="connsiteY3" fmla="*/ 366712 h 1233487"/>
                <a:gd name="connsiteX4" fmla="*/ 0 w 1119188"/>
                <a:gd name="connsiteY4" fmla="*/ 211931 h 1233487"/>
                <a:gd name="connsiteX5" fmla="*/ 207169 w 1119188"/>
                <a:gd name="connsiteY5" fmla="*/ 164306 h 1233487"/>
                <a:gd name="connsiteX6" fmla="*/ 397669 w 1119188"/>
                <a:gd name="connsiteY6" fmla="*/ 116681 h 1233487"/>
                <a:gd name="connsiteX7" fmla="*/ 561975 w 1119188"/>
                <a:gd name="connsiteY7" fmla="*/ 76200 h 1233487"/>
                <a:gd name="connsiteX8" fmla="*/ 695325 w 1119188"/>
                <a:gd name="connsiteY8" fmla="*/ 42862 h 1233487"/>
                <a:gd name="connsiteX9" fmla="*/ 785813 w 1119188"/>
                <a:gd name="connsiteY9" fmla="*/ 16668 h 1233487"/>
                <a:gd name="connsiteX10" fmla="*/ 833438 w 1119188"/>
                <a:gd name="connsiteY10" fmla="*/ 0 h 1233487"/>
                <a:gd name="connsiteX11" fmla="*/ 845344 w 1119188"/>
                <a:gd name="connsiteY11" fmla="*/ 0 h 1233487"/>
                <a:gd name="connsiteX12" fmla="*/ 866775 w 1119188"/>
                <a:gd name="connsiteY12" fmla="*/ 4762 h 1233487"/>
                <a:gd name="connsiteX13" fmla="*/ 900113 w 1119188"/>
                <a:gd name="connsiteY13" fmla="*/ 19050 h 1233487"/>
                <a:gd name="connsiteX14" fmla="*/ 971550 w 1119188"/>
                <a:gd name="connsiteY14" fmla="*/ 66675 h 1233487"/>
                <a:gd name="connsiteX15" fmla="*/ 1045369 w 1119188"/>
                <a:gd name="connsiteY15" fmla="*/ 130968 h 1233487"/>
                <a:gd name="connsiteX16" fmla="*/ 1097757 w 1119188"/>
                <a:gd name="connsiteY16" fmla="*/ 173831 h 1233487"/>
                <a:gd name="connsiteX17" fmla="*/ 1112044 w 1119188"/>
                <a:gd name="connsiteY17" fmla="*/ 185737 h 1233487"/>
                <a:gd name="connsiteX18" fmla="*/ 1116807 w 1119188"/>
                <a:gd name="connsiteY18" fmla="*/ 195262 h 1233487"/>
                <a:gd name="connsiteX19" fmla="*/ 1119188 w 1119188"/>
                <a:gd name="connsiteY19" fmla="*/ 211931 h 1233487"/>
                <a:gd name="connsiteX20" fmla="*/ 1114425 w 1119188"/>
                <a:gd name="connsiteY20" fmla="*/ 242887 h 1233487"/>
                <a:gd name="connsiteX21" fmla="*/ 1102519 w 1119188"/>
                <a:gd name="connsiteY21" fmla="*/ 273843 h 1233487"/>
                <a:gd name="connsiteX22" fmla="*/ 1076325 w 1119188"/>
                <a:gd name="connsiteY22" fmla="*/ 311943 h 1233487"/>
                <a:gd name="connsiteX23" fmla="*/ 1059657 w 1119188"/>
                <a:gd name="connsiteY23" fmla="*/ 338137 h 1233487"/>
                <a:gd name="connsiteX24" fmla="*/ 1047750 w 1119188"/>
                <a:gd name="connsiteY24" fmla="*/ 390525 h 1233487"/>
                <a:gd name="connsiteX25" fmla="*/ 1016794 w 1119188"/>
                <a:gd name="connsiteY25" fmla="*/ 557212 h 1233487"/>
                <a:gd name="connsiteX26" fmla="*/ 964407 w 1119188"/>
                <a:gd name="connsiteY26" fmla="*/ 821531 h 1233487"/>
                <a:gd name="connsiteX27" fmla="*/ 931069 w 1119188"/>
                <a:gd name="connsiteY27" fmla="*/ 997743 h 1233487"/>
                <a:gd name="connsiteX28" fmla="*/ 902494 w 1119188"/>
                <a:gd name="connsiteY28" fmla="*/ 1135856 h 1233487"/>
                <a:gd name="connsiteX29" fmla="*/ 883444 w 1119188"/>
                <a:gd name="connsiteY29" fmla="*/ 1166812 h 1233487"/>
                <a:gd name="connsiteX30" fmla="*/ 847725 w 1119188"/>
                <a:gd name="connsiteY30" fmla="*/ 1216818 h 1233487"/>
                <a:gd name="connsiteX31" fmla="*/ 828675 w 1119188"/>
                <a:gd name="connsiteY31" fmla="*/ 1233487 h 1233487"/>
                <a:gd name="connsiteX32" fmla="*/ 726045 w 1119188"/>
                <a:gd name="connsiteY32" fmla="*/ 1127990 h 1233487"/>
                <a:gd name="connsiteX33" fmla="*/ 733425 w 1119188"/>
                <a:gd name="connsiteY33" fmla="*/ 978693 h 1233487"/>
                <a:gd name="connsiteX34" fmla="*/ 754857 w 1119188"/>
                <a:gd name="connsiteY34" fmla="*/ 731043 h 1233487"/>
                <a:gd name="connsiteX35" fmla="*/ 778669 w 1119188"/>
                <a:gd name="connsiteY35" fmla="*/ 440531 h 1233487"/>
                <a:gd name="connsiteX36" fmla="*/ 790575 w 1119188"/>
                <a:gd name="connsiteY36" fmla="*/ 290512 h 1233487"/>
                <a:gd name="connsiteX37" fmla="*/ 788194 w 1119188"/>
                <a:gd name="connsiteY37" fmla="*/ 269081 h 1233487"/>
                <a:gd name="connsiteX38" fmla="*/ 778669 w 1119188"/>
                <a:gd name="connsiteY38" fmla="*/ 240506 h 1233487"/>
                <a:gd name="connsiteX39" fmla="*/ 766763 w 1119188"/>
                <a:gd name="connsiteY39" fmla="*/ 228600 h 1233487"/>
                <a:gd name="connsiteX40" fmla="*/ 745332 w 1119188"/>
                <a:gd name="connsiteY40" fmla="*/ 221456 h 1233487"/>
                <a:gd name="connsiteX41" fmla="*/ 726282 w 1119188"/>
                <a:gd name="connsiteY41" fmla="*/ 221456 h 1233487"/>
                <a:gd name="connsiteX42" fmla="*/ 652463 w 1119188"/>
                <a:gd name="connsiteY42" fmla="*/ 238125 h 1233487"/>
                <a:gd name="connsiteX43" fmla="*/ 500063 w 1119188"/>
                <a:gd name="connsiteY43" fmla="*/ 271462 h 1233487"/>
                <a:gd name="connsiteX0" fmla="*/ 500063 w 1119188"/>
                <a:gd name="connsiteY0" fmla="*/ 271462 h 1216818"/>
                <a:gd name="connsiteX1" fmla="*/ 378619 w 1119188"/>
                <a:gd name="connsiteY1" fmla="*/ 295275 h 1216818"/>
                <a:gd name="connsiteX2" fmla="*/ 219075 w 1119188"/>
                <a:gd name="connsiteY2" fmla="*/ 328612 h 1216818"/>
                <a:gd name="connsiteX3" fmla="*/ 40482 w 1119188"/>
                <a:gd name="connsiteY3" fmla="*/ 366712 h 1216818"/>
                <a:gd name="connsiteX4" fmla="*/ 0 w 1119188"/>
                <a:gd name="connsiteY4" fmla="*/ 211931 h 1216818"/>
                <a:gd name="connsiteX5" fmla="*/ 207169 w 1119188"/>
                <a:gd name="connsiteY5" fmla="*/ 164306 h 1216818"/>
                <a:gd name="connsiteX6" fmla="*/ 397669 w 1119188"/>
                <a:gd name="connsiteY6" fmla="*/ 116681 h 1216818"/>
                <a:gd name="connsiteX7" fmla="*/ 561975 w 1119188"/>
                <a:gd name="connsiteY7" fmla="*/ 76200 h 1216818"/>
                <a:gd name="connsiteX8" fmla="*/ 695325 w 1119188"/>
                <a:gd name="connsiteY8" fmla="*/ 42862 h 1216818"/>
                <a:gd name="connsiteX9" fmla="*/ 785813 w 1119188"/>
                <a:gd name="connsiteY9" fmla="*/ 16668 h 1216818"/>
                <a:gd name="connsiteX10" fmla="*/ 833438 w 1119188"/>
                <a:gd name="connsiteY10" fmla="*/ 0 h 1216818"/>
                <a:gd name="connsiteX11" fmla="*/ 845344 w 1119188"/>
                <a:gd name="connsiteY11" fmla="*/ 0 h 1216818"/>
                <a:gd name="connsiteX12" fmla="*/ 866775 w 1119188"/>
                <a:gd name="connsiteY12" fmla="*/ 4762 h 1216818"/>
                <a:gd name="connsiteX13" fmla="*/ 900113 w 1119188"/>
                <a:gd name="connsiteY13" fmla="*/ 19050 h 1216818"/>
                <a:gd name="connsiteX14" fmla="*/ 971550 w 1119188"/>
                <a:gd name="connsiteY14" fmla="*/ 66675 h 1216818"/>
                <a:gd name="connsiteX15" fmla="*/ 1045369 w 1119188"/>
                <a:gd name="connsiteY15" fmla="*/ 130968 h 1216818"/>
                <a:gd name="connsiteX16" fmla="*/ 1097757 w 1119188"/>
                <a:gd name="connsiteY16" fmla="*/ 173831 h 1216818"/>
                <a:gd name="connsiteX17" fmla="*/ 1112044 w 1119188"/>
                <a:gd name="connsiteY17" fmla="*/ 185737 h 1216818"/>
                <a:gd name="connsiteX18" fmla="*/ 1116807 w 1119188"/>
                <a:gd name="connsiteY18" fmla="*/ 195262 h 1216818"/>
                <a:gd name="connsiteX19" fmla="*/ 1119188 w 1119188"/>
                <a:gd name="connsiteY19" fmla="*/ 211931 h 1216818"/>
                <a:gd name="connsiteX20" fmla="*/ 1114425 w 1119188"/>
                <a:gd name="connsiteY20" fmla="*/ 242887 h 1216818"/>
                <a:gd name="connsiteX21" fmla="*/ 1102519 w 1119188"/>
                <a:gd name="connsiteY21" fmla="*/ 273843 h 1216818"/>
                <a:gd name="connsiteX22" fmla="*/ 1076325 w 1119188"/>
                <a:gd name="connsiteY22" fmla="*/ 311943 h 1216818"/>
                <a:gd name="connsiteX23" fmla="*/ 1059657 w 1119188"/>
                <a:gd name="connsiteY23" fmla="*/ 338137 h 1216818"/>
                <a:gd name="connsiteX24" fmla="*/ 1047750 w 1119188"/>
                <a:gd name="connsiteY24" fmla="*/ 390525 h 1216818"/>
                <a:gd name="connsiteX25" fmla="*/ 1016794 w 1119188"/>
                <a:gd name="connsiteY25" fmla="*/ 557212 h 1216818"/>
                <a:gd name="connsiteX26" fmla="*/ 964407 w 1119188"/>
                <a:gd name="connsiteY26" fmla="*/ 821531 h 1216818"/>
                <a:gd name="connsiteX27" fmla="*/ 931069 w 1119188"/>
                <a:gd name="connsiteY27" fmla="*/ 997743 h 1216818"/>
                <a:gd name="connsiteX28" fmla="*/ 902494 w 1119188"/>
                <a:gd name="connsiteY28" fmla="*/ 1135856 h 1216818"/>
                <a:gd name="connsiteX29" fmla="*/ 883444 w 1119188"/>
                <a:gd name="connsiteY29" fmla="*/ 1166812 h 1216818"/>
                <a:gd name="connsiteX30" fmla="*/ 847725 w 1119188"/>
                <a:gd name="connsiteY30" fmla="*/ 1216818 h 1216818"/>
                <a:gd name="connsiteX31" fmla="*/ 726045 w 1119188"/>
                <a:gd name="connsiteY31" fmla="*/ 1127990 h 1216818"/>
                <a:gd name="connsiteX32" fmla="*/ 733425 w 1119188"/>
                <a:gd name="connsiteY32" fmla="*/ 978693 h 1216818"/>
                <a:gd name="connsiteX33" fmla="*/ 754857 w 1119188"/>
                <a:gd name="connsiteY33" fmla="*/ 731043 h 1216818"/>
                <a:gd name="connsiteX34" fmla="*/ 778669 w 1119188"/>
                <a:gd name="connsiteY34" fmla="*/ 440531 h 1216818"/>
                <a:gd name="connsiteX35" fmla="*/ 790575 w 1119188"/>
                <a:gd name="connsiteY35" fmla="*/ 290512 h 1216818"/>
                <a:gd name="connsiteX36" fmla="*/ 788194 w 1119188"/>
                <a:gd name="connsiteY36" fmla="*/ 269081 h 1216818"/>
                <a:gd name="connsiteX37" fmla="*/ 778669 w 1119188"/>
                <a:gd name="connsiteY37" fmla="*/ 240506 h 1216818"/>
                <a:gd name="connsiteX38" fmla="*/ 766763 w 1119188"/>
                <a:gd name="connsiteY38" fmla="*/ 228600 h 1216818"/>
                <a:gd name="connsiteX39" fmla="*/ 745332 w 1119188"/>
                <a:gd name="connsiteY39" fmla="*/ 221456 h 1216818"/>
                <a:gd name="connsiteX40" fmla="*/ 726282 w 1119188"/>
                <a:gd name="connsiteY40" fmla="*/ 221456 h 1216818"/>
                <a:gd name="connsiteX41" fmla="*/ 652463 w 1119188"/>
                <a:gd name="connsiteY41" fmla="*/ 238125 h 1216818"/>
                <a:gd name="connsiteX42" fmla="*/ 500063 w 1119188"/>
                <a:gd name="connsiteY42" fmla="*/ 271462 h 1216818"/>
                <a:gd name="connsiteX0" fmla="*/ 500063 w 1119188"/>
                <a:gd name="connsiteY0" fmla="*/ 271462 h 1166812"/>
                <a:gd name="connsiteX1" fmla="*/ 378619 w 1119188"/>
                <a:gd name="connsiteY1" fmla="*/ 295275 h 1166812"/>
                <a:gd name="connsiteX2" fmla="*/ 219075 w 1119188"/>
                <a:gd name="connsiteY2" fmla="*/ 328612 h 1166812"/>
                <a:gd name="connsiteX3" fmla="*/ 40482 w 1119188"/>
                <a:gd name="connsiteY3" fmla="*/ 366712 h 1166812"/>
                <a:gd name="connsiteX4" fmla="*/ 0 w 1119188"/>
                <a:gd name="connsiteY4" fmla="*/ 211931 h 1166812"/>
                <a:gd name="connsiteX5" fmla="*/ 207169 w 1119188"/>
                <a:gd name="connsiteY5" fmla="*/ 164306 h 1166812"/>
                <a:gd name="connsiteX6" fmla="*/ 397669 w 1119188"/>
                <a:gd name="connsiteY6" fmla="*/ 116681 h 1166812"/>
                <a:gd name="connsiteX7" fmla="*/ 561975 w 1119188"/>
                <a:gd name="connsiteY7" fmla="*/ 76200 h 1166812"/>
                <a:gd name="connsiteX8" fmla="*/ 695325 w 1119188"/>
                <a:gd name="connsiteY8" fmla="*/ 42862 h 1166812"/>
                <a:gd name="connsiteX9" fmla="*/ 785813 w 1119188"/>
                <a:gd name="connsiteY9" fmla="*/ 16668 h 1166812"/>
                <a:gd name="connsiteX10" fmla="*/ 833438 w 1119188"/>
                <a:gd name="connsiteY10" fmla="*/ 0 h 1166812"/>
                <a:gd name="connsiteX11" fmla="*/ 845344 w 1119188"/>
                <a:gd name="connsiteY11" fmla="*/ 0 h 1166812"/>
                <a:gd name="connsiteX12" fmla="*/ 866775 w 1119188"/>
                <a:gd name="connsiteY12" fmla="*/ 4762 h 1166812"/>
                <a:gd name="connsiteX13" fmla="*/ 900113 w 1119188"/>
                <a:gd name="connsiteY13" fmla="*/ 19050 h 1166812"/>
                <a:gd name="connsiteX14" fmla="*/ 971550 w 1119188"/>
                <a:gd name="connsiteY14" fmla="*/ 66675 h 1166812"/>
                <a:gd name="connsiteX15" fmla="*/ 1045369 w 1119188"/>
                <a:gd name="connsiteY15" fmla="*/ 130968 h 1166812"/>
                <a:gd name="connsiteX16" fmla="*/ 1097757 w 1119188"/>
                <a:gd name="connsiteY16" fmla="*/ 173831 h 1166812"/>
                <a:gd name="connsiteX17" fmla="*/ 1112044 w 1119188"/>
                <a:gd name="connsiteY17" fmla="*/ 185737 h 1166812"/>
                <a:gd name="connsiteX18" fmla="*/ 1116807 w 1119188"/>
                <a:gd name="connsiteY18" fmla="*/ 195262 h 1166812"/>
                <a:gd name="connsiteX19" fmla="*/ 1119188 w 1119188"/>
                <a:gd name="connsiteY19" fmla="*/ 211931 h 1166812"/>
                <a:gd name="connsiteX20" fmla="*/ 1114425 w 1119188"/>
                <a:gd name="connsiteY20" fmla="*/ 242887 h 1166812"/>
                <a:gd name="connsiteX21" fmla="*/ 1102519 w 1119188"/>
                <a:gd name="connsiteY21" fmla="*/ 273843 h 1166812"/>
                <a:gd name="connsiteX22" fmla="*/ 1076325 w 1119188"/>
                <a:gd name="connsiteY22" fmla="*/ 311943 h 1166812"/>
                <a:gd name="connsiteX23" fmla="*/ 1059657 w 1119188"/>
                <a:gd name="connsiteY23" fmla="*/ 338137 h 1166812"/>
                <a:gd name="connsiteX24" fmla="*/ 1047750 w 1119188"/>
                <a:gd name="connsiteY24" fmla="*/ 390525 h 1166812"/>
                <a:gd name="connsiteX25" fmla="*/ 1016794 w 1119188"/>
                <a:gd name="connsiteY25" fmla="*/ 557212 h 1166812"/>
                <a:gd name="connsiteX26" fmla="*/ 964407 w 1119188"/>
                <a:gd name="connsiteY26" fmla="*/ 821531 h 1166812"/>
                <a:gd name="connsiteX27" fmla="*/ 931069 w 1119188"/>
                <a:gd name="connsiteY27" fmla="*/ 997743 h 1166812"/>
                <a:gd name="connsiteX28" fmla="*/ 902494 w 1119188"/>
                <a:gd name="connsiteY28" fmla="*/ 1135856 h 1166812"/>
                <a:gd name="connsiteX29" fmla="*/ 883444 w 1119188"/>
                <a:gd name="connsiteY29" fmla="*/ 1166812 h 1166812"/>
                <a:gd name="connsiteX30" fmla="*/ 726045 w 1119188"/>
                <a:gd name="connsiteY30" fmla="*/ 1127990 h 1166812"/>
                <a:gd name="connsiteX31" fmla="*/ 733425 w 1119188"/>
                <a:gd name="connsiteY31" fmla="*/ 978693 h 1166812"/>
                <a:gd name="connsiteX32" fmla="*/ 754857 w 1119188"/>
                <a:gd name="connsiteY32" fmla="*/ 731043 h 1166812"/>
                <a:gd name="connsiteX33" fmla="*/ 778669 w 1119188"/>
                <a:gd name="connsiteY33" fmla="*/ 440531 h 1166812"/>
                <a:gd name="connsiteX34" fmla="*/ 790575 w 1119188"/>
                <a:gd name="connsiteY34" fmla="*/ 290512 h 1166812"/>
                <a:gd name="connsiteX35" fmla="*/ 788194 w 1119188"/>
                <a:gd name="connsiteY35" fmla="*/ 269081 h 1166812"/>
                <a:gd name="connsiteX36" fmla="*/ 778669 w 1119188"/>
                <a:gd name="connsiteY36" fmla="*/ 240506 h 1166812"/>
                <a:gd name="connsiteX37" fmla="*/ 766763 w 1119188"/>
                <a:gd name="connsiteY37" fmla="*/ 228600 h 1166812"/>
                <a:gd name="connsiteX38" fmla="*/ 745332 w 1119188"/>
                <a:gd name="connsiteY38" fmla="*/ 221456 h 1166812"/>
                <a:gd name="connsiteX39" fmla="*/ 726282 w 1119188"/>
                <a:gd name="connsiteY39" fmla="*/ 221456 h 1166812"/>
                <a:gd name="connsiteX40" fmla="*/ 652463 w 1119188"/>
                <a:gd name="connsiteY40" fmla="*/ 238125 h 1166812"/>
                <a:gd name="connsiteX41" fmla="*/ 500063 w 1119188"/>
                <a:gd name="connsiteY41" fmla="*/ 271462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19188" h="1166812">
                  <a:moveTo>
                    <a:pt x="500063" y="271462"/>
                  </a:moveTo>
                  <a:lnTo>
                    <a:pt x="378619" y="295275"/>
                  </a:lnTo>
                  <a:lnTo>
                    <a:pt x="219075" y="328612"/>
                  </a:lnTo>
                  <a:lnTo>
                    <a:pt x="40482" y="366712"/>
                  </a:lnTo>
                  <a:lnTo>
                    <a:pt x="0" y="211931"/>
                  </a:lnTo>
                  <a:lnTo>
                    <a:pt x="207169" y="164306"/>
                  </a:lnTo>
                  <a:lnTo>
                    <a:pt x="397669" y="116681"/>
                  </a:lnTo>
                  <a:lnTo>
                    <a:pt x="561975" y="76200"/>
                  </a:lnTo>
                  <a:lnTo>
                    <a:pt x="695325" y="42862"/>
                  </a:lnTo>
                  <a:lnTo>
                    <a:pt x="785813" y="16668"/>
                  </a:lnTo>
                  <a:lnTo>
                    <a:pt x="833438" y="0"/>
                  </a:lnTo>
                  <a:lnTo>
                    <a:pt x="845344" y="0"/>
                  </a:lnTo>
                  <a:lnTo>
                    <a:pt x="866775" y="4762"/>
                  </a:lnTo>
                  <a:lnTo>
                    <a:pt x="900113" y="19050"/>
                  </a:lnTo>
                  <a:lnTo>
                    <a:pt x="971550" y="66675"/>
                  </a:lnTo>
                  <a:lnTo>
                    <a:pt x="1045369" y="130968"/>
                  </a:lnTo>
                  <a:lnTo>
                    <a:pt x="1097757" y="173831"/>
                  </a:lnTo>
                  <a:lnTo>
                    <a:pt x="1112044" y="185737"/>
                  </a:lnTo>
                  <a:lnTo>
                    <a:pt x="1116807" y="195262"/>
                  </a:lnTo>
                  <a:lnTo>
                    <a:pt x="1119188" y="211931"/>
                  </a:lnTo>
                  <a:lnTo>
                    <a:pt x="1114425" y="242887"/>
                  </a:lnTo>
                  <a:lnTo>
                    <a:pt x="1102519" y="273843"/>
                  </a:lnTo>
                  <a:lnTo>
                    <a:pt x="1076325" y="311943"/>
                  </a:lnTo>
                  <a:lnTo>
                    <a:pt x="1059657" y="338137"/>
                  </a:lnTo>
                  <a:lnTo>
                    <a:pt x="1047750" y="390525"/>
                  </a:lnTo>
                  <a:lnTo>
                    <a:pt x="1016794" y="557212"/>
                  </a:lnTo>
                  <a:lnTo>
                    <a:pt x="964407" y="821531"/>
                  </a:lnTo>
                  <a:lnTo>
                    <a:pt x="931069" y="997743"/>
                  </a:lnTo>
                  <a:lnTo>
                    <a:pt x="902494" y="1135856"/>
                  </a:lnTo>
                  <a:lnTo>
                    <a:pt x="883444" y="1166812"/>
                  </a:lnTo>
                  <a:lnTo>
                    <a:pt x="726045" y="1127990"/>
                  </a:lnTo>
                  <a:lnTo>
                    <a:pt x="733425" y="978693"/>
                  </a:lnTo>
                  <a:lnTo>
                    <a:pt x="754857" y="731043"/>
                  </a:lnTo>
                  <a:lnTo>
                    <a:pt x="778669" y="440531"/>
                  </a:lnTo>
                  <a:lnTo>
                    <a:pt x="790575" y="290512"/>
                  </a:lnTo>
                  <a:lnTo>
                    <a:pt x="788194" y="269081"/>
                  </a:lnTo>
                  <a:lnTo>
                    <a:pt x="778669" y="240506"/>
                  </a:lnTo>
                  <a:lnTo>
                    <a:pt x="766763" y="228600"/>
                  </a:lnTo>
                  <a:lnTo>
                    <a:pt x="745332" y="221456"/>
                  </a:lnTo>
                  <a:lnTo>
                    <a:pt x="726282" y="221456"/>
                  </a:lnTo>
                  <a:lnTo>
                    <a:pt x="652463" y="238125"/>
                  </a:lnTo>
                  <a:lnTo>
                    <a:pt x="500063" y="2714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C93BC152-6CD1-42D3-BEC1-8B824F0DEEA7}"/>
                </a:ext>
              </a:extLst>
            </p:cNvPr>
            <p:cNvSpPr/>
            <p:nvPr/>
          </p:nvSpPr>
          <p:spPr>
            <a:xfrm>
              <a:off x="4627563" y="4564064"/>
              <a:ext cx="787400" cy="274637"/>
            </a:xfrm>
            <a:custGeom>
              <a:avLst/>
              <a:gdLst>
                <a:gd name="connsiteX0" fmla="*/ 0 w 788194"/>
                <a:gd name="connsiteY0" fmla="*/ 116682 h 273119"/>
                <a:gd name="connsiteX1" fmla="*/ 95250 w 788194"/>
                <a:gd name="connsiteY1" fmla="*/ 102394 h 273119"/>
                <a:gd name="connsiteX2" fmla="*/ 273844 w 788194"/>
                <a:gd name="connsiteY2" fmla="*/ 64294 h 273119"/>
                <a:gd name="connsiteX3" fmla="*/ 492919 w 788194"/>
                <a:gd name="connsiteY3" fmla="*/ 21432 h 273119"/>
                <a:gd name="connsiteX4" fmla="*/ 621506 w 788194"/>
                <a:gd name="connsiteY4" fmla="*/ 0 h 273119"/>
                <a:gd name="connsiteX5" fmla="*/ 788194 w 788194"/>
                <a:gd name="connsiteY5" fmla="*/ 52388 h 273119"/>
                <a:gd name="connsiteX6" fmla="*/ 752475 w 788194"/>
                <a:gd name="connsiteY6" fmla="*/ 109538 h 273119"/>
                <a:gd name="connsiteX7" fmla="*/ 728662 w 788194"/>
                <a:gd name="connsiteY7" fmla="*/ 133350 h 273119"/>
                <a:gd name="connsiteX8" fmla="*/ 697706 w 788194"/>
                <a:gd name="connsiteY8" fmla="*/ 142875 h 273119"/>
                <a:gd name="connsiteX9" fmla="*/ 592931 w 788194"/>
                <a:gd name="connsiteY9" fmla="*/ 159544 h 273119"/>
                <a:gd name="connsiteX10" fmla="*/ 483394 w 788194"/>
                <a:gd name="connsiteY10" fmla="*/ 159544 h 273119"/>
                <a:gd name="connsiteX11" fmla="*/ 426244 w 788194"/>
                <a:gd name="connsiteY11" fmla="*/ 161925 h 273119"/>
                <a:gd name="connsiteX12" fmla="*/ 378619 w 788194"/>
                <a:gd name="connsiteY12" fmla="*/ 161925 h 273119"/>
                <a:gd name="connsiteX13" fmla="*/ 347662 w 788194"/>
                <a:gd name="connsiteY13" fmla="*/ 166688 h 273119"/>
                <a:gd name="connsiteX14" fmla="*/ 292894 w 788194"/>
                <a:gd name="connsiteY14" fmla="*/ 176213 h 273119"/>
                <a:gd name="connsiteX15" fmla="*/ 211931 w 788194"/>
                <a:gd name="connsiteY15" fmla="*/ 195263 h 273119"/>
                <a:gd name="connsiteX16" fmla="*/ 69056 w 788194"/>
                <a:gd name="connsiteY16" fmla="*/ 238125 h 273119"/>
                <a:gd name="connsiteX17" fmla="*/ 16669 w 788194"/>
                <a:gd name="connsiteY17" fmla="*/ 252413 h 273119"/>
                <a:gd name="connsiteX18" fmla="*/ 0 w 788194"/>
                <a:gd name="connsiteY18" fmla="*/ 116682 h 2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8194" h="273119">
                  <a:moveTo>
                    <a:pt x="0" y="116682"/>
                  </a:moveTo>
                  <a:lnTo>
                    <a:pt x="95250" y="102394"/>
                  </a:lnTo>
                  <a:lnTo>
                    <a:pt x="273844" y="64294"/>
                  </a:lnTo>
                  <a:lnTo>
                    <a:pt x="492919" y="21432"/>
                  </a:lnTo>
                  <a:lnTo>
                    <a:pt x="621506" y="0"/>
                  </a:lnTo>
                  <a:lnTo>
                    <a:pt x="788194" y="52388"/>
                  </a:lnTo>
                  <a:lnTo>
                    <a:pt x="752475" y="109538"/>
                  </a:lnTo>
                  <a:lnTo>
                    <a:pt x="728662" y="133350"/>
                  </a:lnTo>
                  <a:lnTo>
                    <a:pt x="697706" y="142875"/>
                  </a:lnTo>
                  <a:lnTo>
                    <a:pt x="592931" y="159544"/>
                  </a:lnTo>
                  <a:lnTo>
                    <a:pt x="483394" y="159544"/>
                  </a:lnTo>
                  <a:lnTo>
                    <a:pt x="426244" y="161925"/>
                  </a:lnTo>
                  <a:lnTo>
                    <a:pt x="378619" y="161925"/>
                  </a:lnTo>
                  <a:lnTo>
                    <a:pt x="347662" y="166688"/>
                  </a:lnTo>
                  <a:lnTo>
                    <a:pt x="292894" y="176213"/>
                  </a:lnTo>
                  <a:lnTo>
                    <a:pt x="211931" y="195263"/>
                  </a:lnTo>
                  <a:lnTo>
                    <a:pt x="69056" y="238125"/>
                  </a:lnTo>
                  <a:cubicBezTo>
                    <a:pt x="15913" y="255035"/>
                    <a:pt x="16669" y="273119"/>
                    <a:pt x="16669" y="252413"/>
                  </a:cubicBezTo>
                  <a:lnTo>
                    <a:pt x="0" y="1166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1">
              <a:extLst>
                <a:ext uri="{FF2B5EF4-FFF2-40B4-BE49-F238E27FC236}">
                  <a16:creationId xmlns:a16="http://schemas.microsoft.com/office/drawing/2014/main" id="{118EE86F-5028-4318-A7A4-F598A1244055}"/>
                </a:ext>
              </a:extLst>
            </p:cNvPr>
            <p:cNvSpPr/>
            <p:nvPr/>
          </p:nvSpPr>
          <p:spPr>
            <a:xfrm>
              <a:off x="6075364" y="2219326"/>
              <a:ext cx="2173287" cy="487363"/>
            </a:xfrm>
            <a:custGeom>
              <a:avLst/>
              <a:gdLst>
                <a:gd name="connsiteX0" fmla="*/ 619125 w 2174081"/>
                <a:gd name="connsiteY0" fmla="*/ 228600 h 488156"/>
                <a:gd name="connsiteX1" fmla="*/ 478631 w 2174081"/>
                <a:gd name="connsiteY1" fmla="*/ 252413 h 488156"/>
                <a:gd name="connsiteX2" fmla="*/ 371475 w 2174081"/>
                <a:gd name="connsiteY2" fmla="*/ 269081 h 488156"/>
                <a:gd name="connsiteX3" fmla="*/ 295275 w 2174081"/>
                <a:gd name="connsiteY3" fmla="*/ 278606 h 488156"/>
                <a:gd name="connsiteX4" fmla="*/ 188119 w 2174081"/>
                <a:gd name="connsiteY4" fmla="*/ 290513 h 488156"/>
                <a:gd name="connsiteX5" fmla="*/ 111919 w 2174081"/>
                <a:gd name="connsiteY5" fmla="*/ 295275 h 488156"/>
                <a:gd name="connsiteX6" fmla="*/ 0 w 2174081"/>
                <a:gd name="connsiteY6" fmla="*/ 295275 h 488156"/>
                <a:gd name="connsiteX7" fmla="*/ 40481 w 2174081"/>
                <a:gd name="connsiteY7" fmla="*/ 488156 h 488156"/>
                <a:gd name="connsiteX8" fmla="*/ 183356 w 2174081"/>
                <a:gd name="connsiteY8" fmla="*/ 459581 h 488156"/>
                <a:gd name="connsiteX9" fmla="*/ 285750 w 2174081"/>
                <a:gd name="connsiteY9" fmla="*/ 440531 h 488156"/>
                <a:gd name="connsiteX10" fmla="*/ 395287 w 2174081"/>
                <a:gd name="connsiteY10" fmla="*/ 421481 h 488156"/>
                <a:gd name="connsiteX11" fmla="*/ 457200 w 2174081"/>
                <a:gd name="connsiteY11" fmla="*/ 411956 h 488156"/>
                <a:gd name="connsiteX12" fmla="*/ 531019 w 2174081"/>
                <a:gd name="connsiteY12" fmla="*/ 402431 h 488156"/>
                <a:gd name="connsiteX13" fmla="*/ 578644 w 2174081"/>
                <a:gd name="connsiteY13" fmla="*/ 395288 h 488156"/>
                <a:gd name="connsiteX14" fmla="*/ 657225 w 2174081"/>
                <a:gd name="connsiteY14" fmla="*/ 388144 h 488156"/>
                <a:gd name="connsiteX15" fmla="*/ 750094 w 2174081"/>
                <a:gd name="connsiteY15" fmla="*/ 383381 h 488156"/>
                <a:gd name="connsiteX16" fmla="*/ 950119 w 2174081"/>
                <a:gd name="connsiteY16" fmla="*/ 345281 h 488156"/>
                <a:gd name="connsiteX17" fmla="*/ 1135856 w 2174081"/>
                <a:gd name="connsiteY17" fmla="*/ 314325 h 488156"/>
                <a:gd name="connsiteX18" fmla="*/ 1288256 w 2174081"/>
                <a:gd name="connsiteY18" fmla="*/ 292894 h 488156"/>
                <a:gd name="connsiteX19" fmla="*/ 1490662 w 2174081"/>
                <a:gd name="connsiteY19" fmla="*/ 261938 h 488156"/>
                <a:gd name="connsiteX20" fmla="*/ 1657350 w 2174081"/>
                <a:gd name="connsiteY20" fmla="*/ 235744 h 488156"/>
                <a:gd name="connsiteX21" fmla="*/ 1704975 w 2174081"/>
                <a:gd name="connsiteY21" fmla="*/ 228600 h 488156"/>
                <a:gd name="connsiteX22" fmla="*/ 1728787 w 2174081"/>
                <a:gd name="connsiteY22" fmla="*/ 233363 h 488156"/>
                <a:gd name="connsiteX23" fmla="*/ 2026444 w 2174081"/>
                <a:gd name="connsiteY23" fmla="*/ 447675 h 488156"/>
                <a:gd name="connsiteX24" fmla="*/ 2064544 w 2174081"/>
                <a:gd name="connsiteY24" fmla="*/ 431006 h 488156"/>
                <a:gd name="connsiteX25" fmla="*/ 2105025 w 2174081"/>
                <a:gd name="connsiteY25" fmla="*/ 407194 h 488156"/>
                <a:gd name="connsiteX26" fmla="*/ 2131219 w 2174081"/>
                <a:gd name="connsiteY26" fmla="*/ 390525 h 488156"/>
                <a:gd name="connsiteX27" fmla="*/ 2155031 w 2174081"/>
                <a:gd name="connsiteY27" fmla="*/ 366713 h 488156"/>
                <a:gd name="connsiteX28" fmla="*/ 2169319 w 2174081"/>
                <a:gd name="connsiteY28" fmla="*/ 340519 h 488156"/>
                <a:gd name="connsiteX29" fmla="*/ 2174081 w 2174081"/>
                <a:gd name="connsiteY29" fmla="*/ 314325 h 488156"/>
                <a:gd name="connsiteX30" fmla="*/ 2174081 w 2174081"/>
                <a:gd name="connsiteY30" fmla="*/ 302419 h 488156"/>
                <a:gd name="connsiteX31" fmla="*/ 2166937 w 2174081"/>
                <a:gd name="connsiteY31" fmla="*/ 283369 h 488156"/>
                <a:gd name="connsiteX32" fmla="*/ 2140744 w 2174081"/>
                <a:gd name="connsiteY32" fmla="*/ 250031 h 488156"/>
                <a:gd name="connsiteX33" fmla="*/ 2105025 w 2174081"/>
                <a:gd name="connsiteY33" fmla="*/ 202406 h 488156"/>
                <a:gd name="connsiteX34" fmla="*/ 2047875 w 2174081"/>
                <a:gd name="connsiteY34" fmla="*/ 133350 h 488156"/>
                <a:gd name="connsiteX35" fmla="*/ 2002631 w 2174081"/>
                <a:gd name="connsiteY35" fmla="*/ 85725 h 488156"/>
                <a:gd name="connsiteX36" fmla="*/ 1959769 w 2174081"/>
                <a:gd name="connsiteY36" fmla="*/ 47625 h 488156"/>
                <a:gd name="connsiteX37" fmla="*/ 1928812 w 2174081"/>
                <a:gd name="connsiteY37" fmla="*/ 26194 h 488156"/>
                <a:gd name="connsiteX38" fmla="*/ 1895475 w 2174081"/>
                <a:gd name="connsiteY38" fmla="*/ 9525 h 488156"/>
                <a:gd name="connsiteX39" fmla="*/ 1864519 w 2174081"/>
                <a:gd name="connsiteY39" fmla="*/ 0 h 488156"/>
                <a:gd name="connsiteX40" fmla="*/ 1845469 w 2174081"/>
                <a:gd name="connsiteY40" fmla="*/ 0 h 488156"/>
                <a:gd name="connsiteX41" fmla="*/ 1819275 w 2174081"/>
                <a:gd name="connsiteY41" fmla="*/ 7144 h 488156"/>
                <a:gd name="connsiteX42" fmla="*/ 1790700 w 2174081"/>
                <a:gd name="connsiteY42" fmla="*/ 19050 h 488156"/>
                <a:gd name="connsiteX43" fmla="*/ 1728787 w 2174081"/>
                <a:gd name="connsiteY43" fmla="*/ 30956 h 488156"/>
                <a:gd name="connsiteX44" fmla="*/ 1621631 w 2174081"/>
                <a:gd name="connsiteY44" fmla="*/ 45244 h 488156"/>
                <a:gd name="connsiteX45" fmla="*/ 1538287 w 2174081"/>
                <a:gd name="connsiteY45" fmla="*/ 57150 h 488156"/>
                <a:gd name="connsiteX46" fmla="*/ 1352550 w 2174081"/>
                <a:gd name="connsiteY46" fmla="*/ 92869 h 488156"/>
                <a:gd name="connsiteX47" fmla="*/ 1140619 w 2174081"/>
                <a:gd name="connsiteY47" fmla="*/ 133350 h 488156"/>
                <a:gd name="connsiteX48" fmla="*/ 959644 w 2174081"/>
                <a:gd name="connsiteY48" fmla="*/ 166688 h 488156"/>
                <a:gd name="connsiteX49" fmla="*/ 709612 w 2174081"/>
                <a:gd name="connsiteY49" fmla="*/ 209550 h 488156"/>
                <a:gd name="connsiteX50" fmla="*/ 619125 w 2174081"/>
                <a:gd name="connsiteY50" fmla="*/ 228600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74081" h="488156">
                  <a:moveTo>
                    <a:pt x="619125" y="228600"/>
                  </a:moveTo>
                  <a:lnTo>
                    <a:pt x="478631" y="252413"/>
                  </a:lnTo>
                  <a:lnTo>
                    <a:pt x="371475" y="269081"/>
                  </a:lnTo>
                  <a:lnTo>
                    <a:pt x="295275" y="278606"/>
                  </a:lnTo>
                  <a:lnTo>
                    <a:pt x="188119" y="290513"/>
                  </a:lnTo>
                  <a:lnTo>
                    <a:pt x="111919" y="295275"/>
                  </a:lnTo>
                  <a:lnTo>
                    <a:pt x="0" y="295275"/>
                  </a:lnTo>
                  <a:lnTo>
                    <a:pt x="40481" y="488156"/>
                  </a:lnTo>
                  <a:lnTo>
                    <a:pt x="183356" y="459581"/>
                  </a:lnTo>
                  <a:lnTo>
                    <a:pt x="285750" y="440531"/>
                  </a:lnTo>
                  <a:lnTo>
                    <a:pt x="395287" y="421481"/>
                  </a:lnTo>
                  <a:lnTo>
                    <a:pt x="457200" y="411956"/>
                  </a:lnTo>
                  <a:lnTo>
                    <a:pt x="531019" y="402431"/>
                  </a:lnTo>
                  <a:lnTo>
                    <a:pt x="578644" y="395288"/>
                  </a:lnTo>
                  <a:lnTo>
                    <a:pt x="657225" y="388144"/>
                  </a:lnTo>
                  <a:lnTo>
                    <a:pt x="750094" y="383381"/>
                  </a:lnTo>
                  <a:lnTo>
                    <a:pt x="950119" y="345281"/>
                  </a:lnTo>
                  <a:lnTo>
                    <a:pt x="1135856" y="314325"/>
                  </a:lnTo>
                  <a:lnTo>
                    <a:pt x="1288256" y="292894"/>
                  </a:lnTo>
                  <a:lnTo>
                    <a:pt x="1490662" y="261938"/>
                  </a:lnTo>
                  <a:lnTo>
                    <a:pt x="1657350" y="235744"/>
                  </a:lnTo>
                  <a:lnTo>
                    <a:pt x="1704975" y="228600"/>
                  </a:lnTo>
                  <a:lnTo>
                    <a:pt x="1728787" y="233363"/>
                  </a:lnTo>
                  <a:lnTo>
                    <a:pt x="2026444" y="447675"/>
                  </a:lnTo>
                  <a:lnTo>
                    <a:pt x="2064544" y="431006"/>
                  </a:lnTo>
                  <a:lnTo>
                    <a:pt x="2105025" y="407194"/>
                  </a:lnTo>
                  <a:lnTo>
                    <a:pt x="2131219" y="390525"/>
                  </a:lnTo>
                  <a:lnTo>
                    <a:pt x="2155031" y="366713"/>
                  </a:lnTo>
                  <a:lnTo>
                    <a:pt x="2169319" y="340519"/>
                  </a:lnTo>
                  <a:lnTo>
                    <a:pt x="2174081" y="314325"/>
                  </a:lnTo>
                  <a:lnTo>
                    <a:pt x="2174081" y="302419"/>
                  </a:lnTo>
                  <a:lnTo>
                    <a:pt x="2166937" y="283369"/>
                  </a:lnTo>
                  <a:lnTo>
                    <a:pt x="2140744" y="250031"/>
                  </a:lnTo>
                  <a:lnTo>
                    <a:pt x="2105025" y="202406"/>
                  </a:lnTo>
                  <a:lnTo>
                    <a:pt x="2047875" y="133350"/>
                  </a:lnTo>
                  <a:lnTo>
                    <a:pt x="2002631" y="85725"/>
                  </a:lnTo>
                  <a:lnTo>
                    <a:pt x="1959769" y="47625"/>
                  </a:lnTo>
                  <a:lnTo>
                    <a:pt x="1928812" y="26194"/>
                  </a:lnTo>
                  <a:lnTo>
                    <a:pt x="1895475" y="9525"/>
                  </a:lnTo>
                  <a:lnTo>
                    <a:pt x="1864519" y="0"/>
                  </a:lnTo>
                  <a:lnTo>
                    <a:pt x="1845469" y="0"/>
                  </a:lnTo>
                  <a:lnTo>
                    <a:pt x="1819275" y="7144"/>
                  </a:lnTo>
                  <a:lnTo>
                    <a:pt x="1790700" y="19050"/>
                  </a:lnTo>
                  <a:lnTo>
                    <a:pt x="1728787" y="30956"/>
                  </a:lnTo>
                  <a:lnTo>
                    <a:pt x="1621631" y="45244"/>
                  </a:lnTo>
                  <a:lnTo>
                    <a:pt x="1538287" y="57150"/>
                  </a:lnTo>
                  <a:lnTo>
                    <a:pt x="1352550" y="92869"/>
                  </a:lnTo>
                  <a:lnTo>
                    <a:pt x="1140619" y="133350"/>
                  </a:lnTo>
                  <a:lnTo>
                    <a:pt x="959644" y="166688"/>
                  </a:lnTo>
                  <a:lnTo>
                    <a:pt x="709612" y="209550"/>
                  </a:lnTo>
                  <a:lnTo>
                    <a:pt x="619125" y="2286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2">
              <a:extLst>
                <a:ext uri="{FF2B5EF4-FFF2-40B4-BE49-F238E27FC236}">
                  <a16:creationId xmlns:a16="http://schemas.microsoft.com/office/drawing/2014/main" id="{48E3213A-F601-4CDB-9BB8-636A4457A70E}"/>
                </a:ext>
              </a:extLst>
            </p:cNvPr>
            <p:cNvSpPr/>
            <p:nvPr/>
          </p:nvSpPr>
          <p:spPr>
            <a:xfrm>
              <a:off x="7532688" y="2401889"/>
              <a:ext cx="628650" cy="708025"/>
            </a:xfrm>
            <a:custGeom>
              <a:avLst/>
              <a:gdLst>
                <a:gd name="connsiteX0" fmla="*/ 383381 w 628650"/>
                <a:gd name="connsiteY0" fmla="*/ 416719 h 707232"/>
                <a:gd name="connsiteX1" fmla="*/ 485775 w 628650"/>
                <a:gd name="connsiteY1" fmla="*/ 335757 h 707232"/>
                <a:gd name="connsiteX2" fmla="*/ 538162 w 628650"/>
                <a:gd name="connsiteY2" fmla="*/ 292894 h 707232"/>
                <a:gd name="connsiteX3" fmla="*/ 571500 w 628650"/>
                <a:gd name="connsiteY3" fmla="*/ 261938 h 707232"/>
                <a:gd name="connsiteX4" fmla="*/ 628650 w 628650"/>
                <a:gd name="connsiteY4" fmla="*/ 230982 h 707232"/>
                <a:gd name="connsiteX5" fmla="*/ 242887 w 628650"/>
                <a:gd name="connsiteY5" fmla="*/ 0 h 707232"/>
                <a:gd name="connsiteX6" fmla="*/ 269081 w 628650"/>
                <a:gd name="connsiteY6" fmla="*/ 61913 h 707232"/>
                <a:gd name="connsiteX7" fmla="*/ 285750 w 628650"/>
                <a:gd name="connsiteY7" fmla="*/ 100013 h 707232"/>
                <a:gd name="connsiteX8" fmla="*/ 292894 w 628650"/>
                <a:gd name="connsiteY8" fmla="*/ 123825 h 707232"/>
                <a:gd name="connsiteX9" fmla="*/ 295275 w 628650"/>
                <a:gd name="connsiteY9" fmla="*/ 138113 h 707232"/>
                <a:gd name="connsiteX10" fmla="*/ 290512 w 628650"/>
                <a:gd name="connsiteY10" fmla="*/ 166688 h 707232"/>
                <a:gd name="connsiteX11" fmla="*/ 278606 w 628650"/>
                <a:gd name="connsiteY11" fmla="*/ 204788 h 707232"/>
                <a:gd name="connsiteX12" fmla="*/ 247650 w 628650"/>
                <a:gd name="connsiteY12" fmla="*/ 280988 h 707232"/>
                <a:gd name="connsiteX13" fmla="*/ 190500 w 628650"/>
                <a:gd name="connsiteY13" fmla="*/ 378619 h 707232"/>
                <a:gd name="connsiteX14" fmla="*/ 107156 w 628650"/>
                <a:gd name="connsiteY14" fmla="*/ 509588 h 707232"/>
                <a:gd name="connsiteX15" fmla="*/ 42862 w 628650"/>
                <a:gd name="connsiteY15" fmla="*/ 597694 h 707232"/>
                <a:gd name="connsiteX16" fmla="*/ 19050 w 628650"/>
                <a:gd name="connsiteY16" fmla="*/ 633413 h 707232"/>
                <a:gd name="connsiteX17" fmla="*/ 4762 w 628650"/>
                <a:gd name="connsiteY17" fmla="*/ 659607 h 707232"/>
                <a:gd name="connsiteX18" fmla="*/ 0 w 628650"/>
                <a:gd name="connsiteY18" fmla="*/ 683419 h 707232"/>
                <a:gd name="connsiteX19" fmla="*/ 4762 w 628650"/>
                <a:gd name="connsiteY19" fmla="*/ 704850 h 707232"/>
                <a:gd name="connsiteX20" fmla="*/ 19050 w 628650"/>
                <a:gd name="connsiteY20" fmla="*/ 707232 h 707232"/>
                <a:gd name="connsiteX21" fmla="*/ 47625 w 628650"/>
                <a:gd name="connsiteY21" fmla="*/ 697707 h 707232"/>
                <a:gd name="connsiteX22" fmla="*/ 92869 w 628650"/>
                <a:gd name="connsiteY22" fmla="*/ 661988 h 707232"/>
                <a:gd name="connsiteX23" fmla="*/ 180975 w 628650"/>
                <a:gd name="connsiteY23" fmla="*/ 588169 h 707232"/>
                <a:gd name="connsiteX24" fmla="*/ 276225 w 628650"/>
                <a:gd name="connsiteY24" fmla="*/ 507207 h 707232"/>
                <a:gd name="connsiteX25" fmla="*/ 383381 w 628650"/>
                <a:gd name="connsiteY25" fmla="*/ 416719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8650" h="707232">
                  <a:moveTo>
                    <a:pt x="383381" y="416719"/>
                  </a:moveTo>
                  <a:lnTo>
                    <a:pt x="485775" y="335757"/>
                  </a:lnTo>
                  <a:lnTo>
                    <a:pt x="538162" y="292894"/>
                  </a:lnTo>
                  <a:lnTo>
                    <a:pt x="571500" y="261938"/>
                  </a:lnTo>
                  <a:lnTo>
                    <a:pt x="628650" y="230982"/>
                  </a:lnTo>
                  <a:lnTo>
                    <a:pt x="242887" y="0"/>
                  </a:lnTo>
                  <a:lnTo>
                    <a:pt x="269081" y="61913"/>
                  </a:lnTo>
                  <a:lnTo>
                    <a:pt x="285750" y="100013"/>
                  </a:lnTo>
                  <a:lnTo>
                    <a:pt x="292894" y="123825"/>
                  </a:lnTo>
                  <a:lnTo>
                    <a:pt x="295275" y="138113"/>
                  </a:lnTo>
                  <a:lnTo>
                    <a:pt x="290512" y="166688"/>
                  </a:lnTo>
                  <a:lnTo>
                    <a:pt x="278606" y="204788"/>
                  </a:lnTo>
                  <a:lnTo>
                    <a:pt x="247650" y="280988"/>
                  </a:lnTo>
                  <a:lnTo>
                    <a:pt x="190500" y="378619"/>
                  </a:lnTo>
                  <a:lnTo>
                    <a:pt x="107156" y="509588"/>
                  </a:lnTo>
                  <a:lnTo>
                    <a:pt x="42862" y="597694"/>
                  </a:lnTo>
                  <a:lnTo>
                    <a:pt x="19050" y="633413"/>
                  </a:lnTo>
                  <a:lnTo>
                    <a:pt x="4762" y="659607"/>
                  </a:lnTo>
                  <a:lnTo>
                    <a:pt x="0" y="683419"/>
                  </a:lnTo>
                  <a:lnTo>
                    <a:pt x="4762" y="704850"/>
                  </a:lnTo>
                  <a:lnTo>
                    <a:pt x="19050" y="707232"/>
                  </a:lnTo>
                  <a:lnTo>
                    <a:pt x="47625" y="697707"/>
                  </a:lnTo>
                  <a:lnTo>
                    <a:pt x="92869" y="661988"/>
                  </a:lnTo>
                  <a:lnTo>
                    <a:pt x="180975" y="588169"/>
                  </a:lnTo>
                  <a:lnTo>
                    <a:pt x="276225" y="507207"/>
                  </a:lnTo>
                  <a:lnTo>
                    <a:pt x="383381" y="4167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3">
              <a:extLst>
                <a:ext uri="{FF2B5EF4-FFF2-40B4-BE49-F238E27FC236}">
                  <a16:creationId xmlns:a16="http://schemas.microsoft.com/office/drawing/2014/main" id="{884C1335-E2AA-4E2E-9541-86814F1E04DB}"/>
                </a:ext>
              </a:extLst>
            </p:cNvPr>
            <p:cNvSpPr/>
            <p:nvPr/>
          </p:nvSpPr>
          <p:spPr>
            <a:xfrm>
              <a:off x="6635750" y="1508125"/>
              <a:ext cx="514350" cy="2095500"/>
            </a:xfrm>
            <a:custGeom>
              <a:avLst/>
              <a:gdLst>
                <a:gd name="connsiteX0" fmla="*/ 412750 w 514350"/>
                <a:gd name="connsiteY0" fmla="*/ 1276350 h 2095500"/>
                <a:gd name="connsiteX1" fmla="*/ 409575 w 514350"/>
                <a:gd name="connsiteY1" fmla="*/ 1038225 h 2095500"/>
                <a:gd name="connsiteX2" fmla="*/ 434975 w 514350"/>
                <a:gd name="connsiteY2" fmla="*/ 873125 h 2095500"/>
                <a:gd name="connsiteX3" fmla="*/ 450850 w 514350"/>
                <a:gd name="connsiteY3" fmla="*/ 561975 h 2095500"/>
                <a:gd name="connsiteX4" fmla="*/ 457200 w 514350"/>
                <a:gd name="connsiteY4" fmla="*/ 393700 h 2095500"/>
                <a:gd name="connsiteX5" fmla="*/ 460375 w 514350"/>
                <a:gd name="connsiteY5" fmla="*/ 374650 h 2095500"/>
                <a:gd name="connsiteX6" fmla="*/ 476250 w 514350"/>
                <a:gd name="connsiteY6" fmla="*/ 352425 h 2095500"/>
                <a:gd name="connsiteX7" fmla="*/ 498475 w 514350"/>
                <a:gd name="connsiteY7" fmla="*/ 314325 h 2095500"/>
                <a:gd name="connsiteX8" fmla="*/ 508000 w 514350"/>
                <a:gd name="connsiteY8" fmla="*/ 285750 h 2095500"/>
                <a:gd name="connsiteX9" fmla="*/ 514350 w 514350"/>
                <a:gd name="connsiteY9" fmla="*/ 260350 h 2095500"/>
                <a:gd name="connsiteX10" fmla="*/ 514350 w 514350"/>
                <a:gd name="connsiteY10" fmla="*/ 238125 h 2095500"/>
                <a:gd name="connsiteX11" fmla="*/ 504825 w 514350"/>
                <a:gd name="connsiteY11" fmla="*/ 203200 h 2095500"/>
                <a:gd name="connsiteX12" fmla="*/ 495300 w 514350"/>
                <a:gd name="connsiteY12" fmla="*/ 187325 h 2095500"/>
                <a:gd name="connsiteX13" fmla="*/ 482600 w 514350"/>
                <a:gd name="connsiteY13" fmla="*/ 174625 h 2095500"/>
                <a:gd name="connsiteX14" fmla="*/ 460375 w 514350"/>
                <a:gd name="connsiteY14" fmla="*/ 158750 h 2095500"/>
                <a:gd name="connsiteX15" fmla="*/ 400050 w 514350"/>
                <a:gd name="connsiteY15" fmla="*/ 123825 h 2095500"/>
                <a:gd name="connsiteX16" fmla="*/ 336550 w 514350"/>
                <a:gd name="connsiteY16" fmla="*/ 88900 h 2095500"/>
                <a:gd name="connsiteX17" fmla="*/ 288925 w 514350"/>
                <a:gd name="connsiteY17" fmla="*/ 66675 h 2095500"/>
                <a:gd name="connsiteX18" fmla="*/ 222250 w 514350"/>
                <a:gd name="connsiteY18" fmla="*/ 34925 h 2095500"/>
                <a:gd name="connsiteX19" fmla="*/ 158750 w 514350"/>
                <a:gd name="connsiteY19" fmla="*/ 12700 h 2095500"/>
                <a:gd name="connsiteX20" fmla="*/ 111125 w 514350"/>
                <a:gd name="connsiteY20" fmla="*/ 3175 h 2095500"/>
                <a:gd name="connsiteX21" fmla="*/ 85725 w 514350"/>
                <a:gd name="connsiteY21" fmla="*/ 0 h 2095500"/>
                <a:gd name="connsiteX22" fmla="*/ 47625 w 514350"/>
                <a:gd name="connsiteY22" fmla="*/ 3175 h 2095500"/>
                <a:gd name="connsiteX23" fmla="*/ 19050 w 514350"/>
                <a:gd name="connsiteY23" fmla="*/ 12700 h 2095500"/>
                <a:gd name="connsiteX24" fmla="*/ 6350 w 514350"/>
                <a:gd name="connsiteY24" fmla="*/ 25400 h 2095500"/>
                <a:gd name="connsiteX25" fmla="*/ 0 w 514350"/>
                <a:gd name="connsiteY25" fmla="*/ 44450 h 2095500"/>
                <a:gd name="connsiteX26" fmla="*/ 12700 w 514350"/>
                <a:gd name="connsiteY26" fmla="*/ 69850 h 2095500"/>
                <a:gd name="connsiteX27" fmla="*/ 57150 w 514350"/>
                <a:gd name="connsiteY27" fmla="*/ 98425 h 2095500"/>
                <a:gd name="connsiteX28" fmla="*/ 95250 w 514350"/>
                <a:gd name="connsiteY28" fmla="*/ 123825 h 2095500"/>
                <a:gd name="connsiteX29" fmla="*/ 114300 w 514350"/>
                <a:gd name="connsiteY29" fmla="*/ 146050 h 2095500"/>
                <a:gd name="connsiteX30" fmla="*/ 136525 w 514350"/>
                <a:gd name="connsiteY30" fmla="*/ 177800 h 2095500"/>
                <a:gd name="connsiteX31" fmla="*/ 152400 w 514350"/>
                <a:gd name="connsiteY31" fmla="*/ 222250 h 2095500"/>
                <a:gd name="connsiteX32" fmla="*/ 161925 w 514350"/>
                <a:gd name="connsiteY32" fmla="*/ 292100 h 2095500"/>
                <a:gd name="connsiteX33" fmla="*/ 165100 w 514350"/>
                <a:gd name="connsiteY33" fmla="*/ 352425 h 2095500"/>
                <a:gd name="connsiteX34" fmla="*/ 168275 w 514350"/>
                <a:gd name="connsiteY34" fmla="*/ 447675 h 2095500"/>
                <a:gd name="connsiteX35" fmla="*/ 168275 w 514350"/>
                <a:gd name="connsiteY35" fmla="*/ 942975 h 2095500"/>
                <a:gd name="connsiteX36" fmla="*/ 168275 w 514350"/>
                <a:gd name="connsiteY36" fmla="*/ 1400175 h 2095500"/>
                <a:gd name="connsiteX37" fmla="*/ 168275 w 514350"/>
                <a:gd name="connsiteY37" fmla="*/ 1695450 h 2095500"/>
                <a:gd name="connsiteX38" fmla="*/ 165100 w 514350"/>
                <a:gd name="connsiteY38" fmla="*/ 2095500 h 2095500"/>
                <a:gd name="connsiteX39" fmla="*/ 409575 w 514350"/>
                <a:gd name="connsiteY39" fmla="*/ 2054225 h 2095500"/>
                <a:gd name="connsiteX40" fmla="*/ 412750 w 514350"/>
                <a:gd name="connsiteY40" fmla="*/ 1749425 h 2095500"/>
                <a:gd name="connsiteX41" fmla="*/ 412750 w 514350"/>
                <a:gd name="connsiteY41" fmla="*/ 1276350 h 209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4350" h="2095500">
                  <a:moveTo>
                    <a:pt x="412750" y="1276350"/>
                  </a:moveTo>
                  <a:cubicBezTo>
                    <a:pt x="411692" y="1196975"/>
                    <a:pt x="410633" y="1117600"/>
                    <a:pt x="409575" y="1038225"/>
                  </a:cubicBezTo>
                  <a:lnTo>
                    <a:pt x="434975" y="873125"/>
                  </a:lnTo>
                  <a:lnTo>
                    <a:pt x="450850" y="561975"/>
                  </a:lnTo>
                  <a:lnTo>
                    <a:pt x="457200" y="393700"/>
                  </a:lnTo>
                  <a:lnTo>
                    <a:pt x="460375" y="374650"/>
                  </a:lnTo>
                  <a:lnTo>
                    <a:pt x="476250" y="352425"/>
                  </a:lnTo>
                  <a:lnTo>
                    <a:pt x="498475" y="314325"/>
                  </a:lnTo>
                  <a:lnTo>
                    <a:pt x="508000" y="285750"/>
                  </a:lnTo>
                  <a:lnTo>
                    <a:pt x="514350" y="260350"/>
                  </a:lnTo>
                  <a:lnTo>
                    <a:pt x="514350" y="238125"/>
                  </a:lnTo>
                  <a:lnTo>
                    <a:pt x="504825" y="203200"/>
                  </a:lnTo>
                  <a:lnTo>
                    <a:pt x="495300" y="187325"/>
                  </a:lnTo>
                  <a:lnTo>
                    <a:pt x="482600" y="174625"/>
                  </a:lnTo>
                  <a:lnTo>
                    <a:pt x="460375" y="158750"/>
                  </a:lnTo>
                  <a:lnTo>
                    <a:pt x="400050" y="123825"/>
                  </a:lnTo>
                  <a:lnTo>
                    <a:pt x="336550" y="88900"/>
                  </a:lnTo>
                  <a:lnTo>
                    <a:pt x="288925" y="66675"/>
                  </a:lnTo>
                  <a:lnTo>
                    <a:pt x="222250" y="34925"/>
                  </a:lnTo>
                  <a:lnTo>
                    <a:pt x="158750" y="12700"/>
                  </a:lnTo>
                  <a:lnTo>
                    <a:pt x="111125" y="3175"/>
                  </a:lnTo>
                  <a:lnTo>
                    <a:pt x="85725" y="0"/>
                  </a:lnTo>
                  <a:lnTo>
                    <a:pt x="47625" y="3175"/>
                  </a:lnTo>
                  <a:lnTo>
                    <a:pt x="19050" y="12700"/>
                  </a:lnTo>
                  <a:lnTo>
                    <a:pt x="6350" y="25400"/>
                  </a:lnTo>
                  <a:lnTo>
                    <a:pt x="0" y="44450"/>
                  </a:lnTo>
                  <a:lnTo>
                    <a:pt x="12700" y="69850"/>
                  </a:lnTo>
                  <a:lnTo>
                    <a:pt x="57150" y="98425"/>
                  </a:lnTo>
                  <a:lnTo>
                    <a:pt x="95250" y="123825"/>
                  </a:lnTo>
                  <a:lnTo>
                    <a:pt x="114300" y="146050"/>
                  </a:lnTo>
                  <a:lnTo>
                    <a:pt x="136525" y="177800"/>
                  </a:lnTo>
                  <a:lnTo>
                    <a:pt x="152400" y="222250"/>
                  </a:lnTo>
                  <a:lnTo>
                    <a:pt x="161925" y="292100"/>
                  </a:lnTo>
                  <a:lnTo>
                    <a:pt x="165100" y="352425"/>
                  </a:lnTo>
                  <a:lnTo>
                    <a:pt x="168275" y="447675"/>
                  </a:lnTo>
                  <a:lnTo>
                    <a:pt x="168275" y="942975"/>
                  </a:lnTo>
                  <a:lnTo>
                    <a:pt x="168275" y="1400175"/>
                  </a:lnTo>
                  <a:lnTo>
                    <a:pt x="168275" y="1695450"/>
                  </a:lnTo>
                  <a:cubicBezTo>
                    <a:pt x="167217" y="1828800"/>
                    <a:pt x="166158" y="1962150"/>
                    <a:pt x="165100" y="2095500"/>
                  </a:cubicBezTo>
                  <a:lnTo>
                    <a:pt x="409575" y="2054225"/>
                  </a:lnTo>
                  <a:cubicBezTo>
                    <a:pt x="410633" y="1952625"/>
                    <a:pt x="411692" y="1851025"/>
                    <a:pt x="412750" y="1749425"/>
                  </a:cubicBezTo>
                  <a:lnTo>
                    <a:pt x="412750" y="12763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34">
              <a:extLst>
                <a:ext uri="{FF2B5EF4-FFF2-40B4-BE49-F238E27FC236}">
                  <a16:creationId xmlns:a16="http://schemas.microsoft.com/office/drawing/2014/main" id="{8B10B712-1AA8-4E5D-88D7-A5B127C62703}"/>
                </a:ext>
              </a:extLst>
            </p:cNvPr>
            <p:cNvSpPr/>
            <p:nvPr/>
          </p:nvSpPr>
          <p:spPr>
            <a:xfrm>
              <a:off x="6348413" y="3371850"/>
              <a:ext cx="1428750" cy="388938"/>
            </a:xfrm>
            <a:custGeom>
              <a:avLst/>
              <a:gdLst>
                <a:gd name="connsiteX0" fmla="*/ 666750 w 1428750"/>
                <a:gd name="connsiteY0" fmla="*/ 276225 h 388144"/>
                <a:gd name="connsiteX1" fmla="*/ 792956 w 1428750"/>
                <a:gd name="connsiteY1" fmla="*/ 247650 h 388144"/>
                <a:gd name="connsiteX2" fmla="*/ 900112 w 1428750"/>
                <a:gd name="connsiteY2" fmla="*/ 226219 h 388144"/>
                <a:gd name="connsiteX3" fmla="*/ 971550 w 1428750"/>
                <a:gd name="connsiteY3" fmla="*/ 211931 h 388144"/>
                <a:gd name="connsiteX4" fmla="*/ 1016793 w 1428750"/>
                <a:gd name="connsiteY4" fmla="*/ 209550 h 388144"/>
                <a:gd name="connsiteX5" fmla="*/ 1345406 w 1428750"/>
                <a:gd name="connsiteY5" fmla="*/ 326231 h 388144"/>
                <a:gd name="connsiteX6" fmla="*/ 1378743 w 1428750"/>
                <a:gd name="connsiteY6" fmla="*/ 300038 h 388144"/>
                <a:gd name="connsiteX7" fmla="*/ 1409700 w 1428750"/>
                <a:gd name="connsiteY7" fmla="*/ 271463 h 388144"/>
                <a:gd name="connsiteX8" fmla="*/ 1423987 w 1428750"/>
                <a:gd name="connsiteY8" fmla="*/ 245269 h 388144"/>
                <a:gd name="connsiteX9" fmla="*/ 1428750 w 1428750"/>
                <a:gd name="connsiteY9" fmla="*/ 228600 h 388144"/>
                <a:gd name="connsiteX10" fmla="*/ 1428750 w 1428750"/>
                <a:gd name="connsiteY10" fmla="*/ 211931 h 388144"/>
                <a:gd name="connsiteX11" fmla="*/ 1423987 w 1428750"/>
                <a:gd name="connsiteY11" fmla="*/ 197644 h 388144"/>
                <a:gd name="connsiteX12" fmla="*/ 1400175 w 1428750"/>
                <a:gd name="connsiteY12" fmla="*/ 178594 h 388144"/>
                <a:gd name="connsiteX13" fmla="*/ 1352550 w 1428750"/>
                <a:gd name="connsiteY13" fmla="*/ 142875 h 388144"/>
                <a:gd name="connsiteX14" fmla="*/ 1293018 w 1428750"/>
                <a:gd name="connsiteY14" fmla="*/ 100013 h 388144"/>
                <a:gd name="connsiteX15" fmla="*/ 1243012 w 1428750"/>
                <a:gd name="connsiteY15" fmla="*/ 66675 h 388144"/>
                <a:gd name="connsiteX16" fmla="*/ 1190625 w 1428750"/>
                <a:gd name="connsiteY16" fmla="*/ 35719 h 388144"/>
                <a:gd name="connsiteX17" fmla="*/ 1154906 w 1428750"/>
                <a:gd name="connsiteY17" fmla="*/ 16669 h 388144"/>
                <a:gd name="connsiteX18" fmla="*/ 1116806 w 1428750"/>
                <a:gd name="connsiteY18" fmla="*/ 2381 h 388144"/>
                <a:gd name="connsiteX19" fmla="*/ 1090612 w 1428750"/>
                <a:gd name="connsiteY19" fmla="*/ 0 h 388144"/>
                <a:gd name="connsiteX20" fmla="*/ 1071562 w 1428750"/>
                <a:gd name="connsiteY20" fmla="*/ 0 h 388144"/>
                <a:gd name="connsiteX21" fmla="*/ 1059656 w 1428750"/>
                <a:gd name="connsiteY21" fmla="*/ 11906 h 388144"/>
                <a:gd name="connsiteX22" fmla="*/ 1028700 w 1428750"/>
                <a:gd name="connsiteY22" fmla="*/ 33338 h 388144"/>
                <a:gd name="connsiteX23" fmla="*/ 985837 w 1428750"/>
                <a:gd name="connsiteY23" fmla="*/ 47625 h 388144"/>
                <a:gd name="connsiteX24" fmla="*/ 921543 w 1428750"/>
                <a:gd name="connsiteY24" fmla="*/ 64294 h 388144"/>
                <a:gd name="connsiteX25" fmla="*/ 833437 w 1428750"/>
                <a:gd name="connsiteY25" fmla="*/ 80963 h 388144"/>
                <a:gd name="connsiteX26" fmla="*/ 735806 w 1428750"/>
                <a:gd name="connsiteY26" fmla="*/ 95250 h 388144"/>
                <a:gd name="connsiteX27" fmla="*/ 654843 w 1428750"/>
                <a:gd name="connsiteY27" fmla="*/ 107156 h 388144"/>
                <a:gd name="connsiteX28" fmla="*/ 466725 w 1428750"/>
                <a:gd name="connsiteY28" fmla="*/ 145256 h 388144"/>
                <a:gd name="connsiteX29" fmla="*/ 328612 w 1428750"/>
                <a:gd name="connsiteY29" fmla="*/ 161925 h 388144"/>
                <a:gd name="connsiteX30" fmla="*/ 233362 w 1428750"/>
                <a:gd name="connsiteY30" fmla="*/ 169069 h 388144"/>
                <a:gd name="connsiteX31" fmla="*/ 152400 w 1428750"/>
                <a:gd name="connsiteY31" fmla="*/ 169069 h 388144"/>
                <a:gd name="connsiteX32" fmla="*/ 61912 w 1428750"/>
                <a:gd name="connsiteY32" fmla="*/ 173831 h 388144"/>
                <a:gd name="connsiteX33" fmla="*/ 21431 w 1428750"/>
                <a:gd name="connsiteY33" fmla="*/ 180975 h 388144"/>
                <a:gd name="connsiteX34" fmla="*/ 2381 w 1428750"/>
                <a:gd name="connsiteY34" fmla="*/ 188119 h 388144"/>
                <a:gd name="connsiteX35" fmla="*/ 0 w 1428750"/>
                <a:gd name="connsiteY35" fmla="*/ 200025 h 388144"/>
                <a:gd name="connsiteX36" fmla="*/ 16668 w 1428750"/>
                <a:gd name="connsiteY36" fmla="*/ 226219 h 388144"/>
                <a:gd name="connsiteX37" fmla="*/ 61912 w 1428750"/>
                <a:gd name="connsiteY37" fmla="*/ 269081 h 388144"/>
                <a:gd name="connsiteX38" fmla="*/ 116681 w 1428750"/>
                <a:gd name="connsiteY38" fmla="*/ 314325 h 388144"/>
                <a:gd name="connsiteX39" fmla="*/ 166687 w 1428750"/>
                <a:gd name="connsiteY39" fmla="*/ 345281 h 388144"/>
                <a:gd name="connsiteX40" fmla="*/ 211931 w 1428750"/>
                <a:gd name="connsiteY40" fmla="*/ 371475 h 388144"/>
                <a:gd name="connsiteX41" fmla="*/ 242887 w 1428750"/>
                <a:gd name="connsiteY41" fmla="*/ 385763 h 388144"/>
                <a:gd name="connsiteX42" fmla="*/ 254793 w 1428750"/>
                <a:gd name="connsiteY42" fmla="*/ 388144 h 388144"/>
                <a:gd name="connsiteX43" fmla="*/ 280987 w 1428750"/>
                <a:gd name="connsiteY43" fmla="*/ 383381 h 388144"/>
                <a:gd name="connsiteX44" fmla="*/ 330993 w 1428750"/>
                <a:gd name="connsiteY44" fmla="*/ 364331 h 388144"/>
                <a:gd name="connsiteX45" fmla="*/ 419100 w 1428750"/>
                <a:gd name="connsiteY45" fmla="*/ 335756 h 388144"/>
                <a:gd name="connsiteX46" fmla="*/ 535781 w 1428750"/>
                <a:gd name="connsiteY46" fmla="*/ 304800 h 388144"/>
                <a:gd name="connsiteX47" fmla="*/ 666750 w 1428750"/>
                <a:gd name="connsiteY47" fmla="*/ 2762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28750" h="388144">
                  <a:moveTo>
                    <a:pt x="666750" y="276225"/>
                  </a:moveTo>
                  <a:lnTo>
                    <a:pt x="792956" y="247650"/>
                  </a:lnTo>
                  <a:lnTo>
                    <a:pt x="900112" y="226219"/>
                  </a:lnTo>
                  <a:lnTo>
                    <a:pt x="971550" y="211931"/>
                  </a:lnTo>
                  <a:lnTo>
                    <a:pt x="1016793" y="209550"/>
                  </a:lnTo>
                  <a:lnTo>
                    <a:pt x="1345406" y="326231"/>
                  </a:lnTo>
                  <a:lnTo>
                    <a:pt x="1378743" y="300038"/>
                  </a:lnTo>
                  <a:lnTo>
                    <a:pt x="1409700" y="271463"/>
                  </a:lnTo>
                  <a:lnTo>
                    <a:pt x="1423987" y="245269"/>
                  </a:lnTo>
                  <a:lnTo>
                    <a:pt x="1428750" y="228600"/>
                  </a:lnTo>
                  <a:lnTo>
                    <a:pt x="1428750" y="211931"/>
                  </a:lnTo>
                  <a:lnTo>
                    <a:pt x="1423987" y="197644"/>
                  </a:lnTo>
                  <a:lnTo>
                    <a:pt x="1400175" y="178594"/>
                  </a:lnTo>
                  <a:lnTo>
                    <a:pt x="1352550" y="142875"/>
                  </a:lnTo>
                  <a:lnTo>
                    <a:pt x="1293018" y="100013"/>
                  </a:lnTo>
                  <a:lnTo>
                    <a:pt x="1243012" y="66675"/>
                  </a:lnTo>
                  <a:lnTo>
                    <a:pt x="1190625" y="35719"/>
                  </a:lnTo>
                  <a:lnTo>
                    <a:pt x="1154906" y="16669"/>
                  </a:lnTo>
                  <a:lnTo>
                    <a:pt x="1116806" y="2381"/>
                  </a:lnTo>
                  <a:lnTo>
                    <a:pt x="1090612" y="0"/>
                  </a:lnTo>
                  <a:lnTo>
                    <a:pt x="1071562" y="0"/>
                  </a:lnTo>
                  <a:lnTo>
                    <a:pt x="1059656" y="11906"/>
                  </a:lnTo>
                  <a:lnTo>
                    <a:pt x="1028700" y="33338"/>
                  </a:lnTo>
                  <a:lnTo>
                    <a:pt x="985837" y="47625"/>
                  </a:lnTo>
                  <a:lnTo>
                    <a:pt x="921543" y="64294"/>
                  </a:lnTo>
                  <a:lnTo>
                    <a:pt x="833437" y="80963"/>
                  </a:lnTo>
                  <a:lnTo>
                    <a:pt x="735806" y="95250"/>
                  </a:lnTo>
                  <a:lnTo>
                    <a:pt x="654843" y="107156"/>
                  </a:lnTo>
                  <a:lnTo>
                    <a:pt x="466725" y="145256"/>
                  </a:lnTo>
                  <a:lnTo>
                    <a:pt x="328612" y="161925"/>
                  </a:lnTo>
                  <a:lnTo>
                    <a:pt x="233362" y="169069"/>
                  </a:lnTo>
                  <a:lnTo>
                    <a:pt x="152400" y="169069"/>
                  </a:lnTo>
                  <a:lnTo>
                    <a:pt x="61912" y="173831"/>
                  </a:lnTo>
                  <a:lnTo>
                    <a:pt x="21431" y="180975"/>
                  </a:lnTo>
                  <a:lnTo>
                    <a:pt x="2381" y="188119"/>
                  </a:lnTo>
                  <a:lnTo>
                    <a:pt x="0" y="200025"/>
                  </a:lnTo>
                  <a:lnTo>
                    <a:pt x="16668" y="226219"/>
                  </a:lnTo>
                  <a:lnTo>
                    <a:pt x="61912" y="269081"/>
                  </a:lnTo>
                  <a:lnTo>
                    <a:pt x="116681" y="314325"/>
                  </a:lnTo>
                  <a:lnTo>
                    <a:pt x="166687" y="345281"/>
                  </a:lnTo>
                  <a:lnTo>
                    <a:pt x="211931" y="371475"/>
                  </a:lnTo>
                  <a:lnTo>
                    <a:pt x="242887" y="385763"/>
                  </a:lnTo>
                  <a:lnTo>
                    <a:pt x="254793" y="388144"/>
                  </a:lnTo>
                  <a:lnTo>
                    <a:pt x="280987" y="383381"/>
                  </a:lnTo>
                  <a:lnTo>
                    <a:pt x="330993" y="364331"/>
                  </a:lnTo>
                  <a:lnTo>
                    <a:pt x="419100" y="335756"/>
                  </a:lnTo>
                  <a:lnTo>
                    <a:pt x="535781" y="304800"/>
                  </a:lnTo>
                  <a:lnTo>
                    <a:pt x="666750" y="2762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5">
              <a:extLst>
                <a:ext uri="{FF2B5EF4-FFF2-40B4-BE49-F238E27FC236}">
                  <a16:creationId xmlns:a16="http://schemas.microsoft.com/office/drawing/2014/main" id="{CA29B12D-77E4-48FC-949F-392B59FDDF6F}"/>
                </a:ext>
              </a:extLst>
            </p:cNvPr>
            <p:cNvSpPr/>
            <p:nvPr/>
          </p:nvSpPr>
          <p:spPr>
            <a:xfrm>
              <a:off x="5595939" y="3549651"/>
              <a:ext cx="2162175" cy="2246313"/>
            </a:xfrm>
            <a:custGeom>
              <a:avLst/>
              <a:gdLst>
                <a:gd name="connsiteX0" fmla="*/ 1656047 w 2162392"/>
                <a:gd name="connsiteY0" fmla="*/ 434861 h 2245790"/>
                <a:gd name="connsiteX1" fmla="*/ 1605412 w 2162392"/>
                <a:gd name="connsiteY1" fmla="*/ 548044 h 2245790"/>
                <a:gd name="connsiteX2" fmla="*/ 1557756 w 2162392"/>
                <a:gd name="connsiteY2" fmla="*/ 646335 h 2245790"/>
                <a:gd name="connsiteX3" fmla="*/ 1501165 w 2162392"/>
                <a:gd name="connsiteY3" fmla="*/ 753561 h 2245790"/>
                <a:gd name="connsiteX4" fmla="*/ 1450530 w 2162392"/>
                <a:gd name="connsiteY4" fmla="*/ 839937 h 2245790"/>
                <a:gd name="connsiteX5" fmla="*/ 1396917 w 2162392"/>
                <a:gd name="connsiteY5" fmla="*/ 932271 h 2245790"/>
                <a:gd name="connsiteX6" fmla="*/ 1343304 w 2162392"/>
                <a:gd name="connsiteY6" fmla="*/ 1015669 h 2245790"/>
                <a:gd name="connsiteX7" fmla="*/ 1209272 w 2162392"/>
                <a:gd name="connsiteY7" fmla="*/ 1176508 h 2245790"/>
                <a:gd name="connsiteX8" fmla="*/ 1105024 w 2162392"/>
                <a:gd name="connsiteY8" fmla="*/ 1298627 h 2245790"/>
                <a:gd name="connsiteX9" fmla="*/ 1024604 w 2162392"/>
                <a:gd name="connsiteY9" fmla="*/ 1385003 h 2245790"/>
                <a:gd name="connsiteX10" fmla="*/ 899507 w 2162392"/>
                <a:gd name="connsiteY10" fmla="*/ 1516057 h 2245790"/>
                <a:gd name="connsiteX11" fmla="*/ 798238 w 2162392"/>
                <a:gd name="connsiteY11" fmla="*/ 1614348 h 2245790"/>
                <a:gd name="connsiteX12" fmla="*/ 664206 w 2162392"/>
                <a:gd name="connsiteY12" fmla="*/ 1730509 h 2245790"/>
                <a:gd name="connsiteX13" fmla="*/ 577829 w 2162392"/>
                <a:gd name="connsiteY13" fmla="*/ 1801993 h 2245790"/>
                <a:gd name="connsiteX14" fmla="*/ 431883 w 2162392"/>
                <a:gd name="connsiteY14" fmla="*/ 1915176 h 2245790"/>
                <a:gd name="connsiteX15" fmla="*/ 291893 w 2162392"/>
                <a:gd name="connsiteY15" fmla="*/ 2013467 h 2245790"/>
                <a:gd name="connsiteX16" fmla="*/ 196581 w 2162392"/>
                <a:gd name="connsiteY16" fmla="*/ 2076016 h 2245790"/>
                <a:gd name="connsiteX17" fmla="*/ 86376 w 2162392"/>
                <a:gd name="connsiteY17" fmla="*/ 2144521 h 2245790"/>
                <a:gd name="connsiteX18" fmla="*/ 20849 w 2162392"/>
                <a:gd name="connsiteY18" fmla="*/ 2183242 h 2245790"/>
                <a:gd name="connsiteX19" fmla="*/ 2978 w 2162392"/>
                <a:gd name="connsiteY19" fmla="*/ 2201113 h 2245790"/>
                <a:gd name="connsiteX20" fmla="*/ 0 w 2162392"/>
                <a:gd name="connsiteY20" fmla="*/ 2216005 h 2245790"/>
                <a:gd name="connsiteX21" fmla="*/ 2978 w 2162392"/>
                <a:gd name="connsiteY21" fmla="*/ 2230898 h 2245790"/>
                <a:gd name="connsiteX22" fmla="*/ 14892 w 2162392"/>
                <a:gd name="connsiteY22" fmla="*/ 2239833 h 2245790"/>
                <a:gd name="connsiteX23" fmla="*/ 29785 w 2162392"/>
                <a:gd name="connsiteY23" fmla="*/ 2245790 h 2245790"/>
                <a:gd name="connsiteX24" fmla="*/ 50634 w 2162392"/>
                <a:gd name="connsiteY24" fmla="*/ 2245790 h 2245790"/>
                <a:gd name="connsiteX25" fmla="*/ 131054 w 2162392"/>
                <a:gd name="connsiteY25" fmla="*/ 2210048 h 2245790"/>
                <a:gd name="connsiteX26" fmla="*/ 277001 w 2162392"/>
                <a:gd name="connsiteY26" fmla="*/ 2141543 h 2245790"/>
                <a:gd name="connsiteX27" fmla="*/ 458689 w 2162392"/>
                <a:gd name="connsiteY27" fmla="*/ 2046231 h 2245790"/>
                <a:gd name="connsiteX28" fmla="*/ 607614 w 2162392"/>
                <a:gd name="connsiteY28" fmla="*/ 1959854 h 2245790"/>
                <a:gd name="connsiteX29" fmla="*/ 810152 w 2162392"/>
                <a:gd name="connsiteY29" fmla="*/ 1831778 h 2245790"/>
                <a:gd name="connsiteX30" fmla="*/ 1000776 w 2162392"/>
                <a:gd name="connsiteY30" fmla="*/ 1691789 h 2245790"/>
                <a:gd name="connsiteX31" fmla="*/ 1143745 w 2162392"/>
                <a:gd name="connsiteY31" fmla="*/ 1578606 h 2245790"/>
                <a:gd name="connsiteX32" fmla="*/ 1268842 w 2162392"/>
                <a:gd name="connsiteY32" fmla="*/ 1465423 h 2245790"/>
                <a:gd name="connsiteX33" fmla="*/ 1408831 w 2162392"/>
                <a:gd name="connsiteY33" fmla="*/ 1331390 h 2245790"/>
                <a:gd name="connsiteX34" fmla="*/ 1524993 w 2162392"/>
                <a:gd name="connsiteY34" fmla="*/ 1197358 h 2245790"/>
                <a:gd name="connsiteX35" fmla="*/ 1587541 w 2162392"/>
                <a:gd name="connsiteY35" fmla="*/ 1102046 h 2245790"/>
                <a:gd name="connsiteX36" fmla="*/ 1676896 w 2162392"/>
                <a:gd name="connsiteY36" fmla="*/ 965034 h 2245790"/>
                <a:gd name="connsiteX37" fmla="*/ 1739445 w 2162392"/>
                <a:gd name="connsiteY37" fmla="*/ 857808 h 2245790"/>
                <a:gd name="connsiteX38" fmla="*/ 1816886 w 2162392"/>
                <a:gd name="connsiteY38" fmla="*/ 723776 h 2245790"/>
                <a:gd name="connsiteX39" fmla="*/ 1906241 w 2162392"/>
                <a:gd name="connsiteY39" fmla="*/ 554001 h 2245790"/>
                <a:gd name="connsiteX40" fmla="*/ 1989639 w 2162392"/>
                <a:gd name="connsiteY40" fmla="*/ 387205 h 2245790"/>
                <a:gd name="connsiteX41" fmla="*/ 2064102 w 2162392"/>
                <a:gd name="connsiteY41" fmla="*/ 226366 h 2245790"/>
                <a:gd name="connsiteX42" fmla="*/ 2099844 w 2162392"/>
                <a:gd name="connsiteY42" fmla="*/ 142968 h 2245790"/>
                <a:gd name="connsiteX43" fmla="*/ 2135586 w 2162392"/>
                <a:gd name="connsiteY43" fmla="*/ 110205 h 2245790"/>
                <a:gd name="connsiteX44" fmla="*/ 2162392 w 2162392"/>
                <a:gd name="connsiteY44" fmla="*/ 83398 h 2245790"/>
                <a:gd name="connsiteX45" fmla="*/ 1796036 w 2162392"/>
                <a:gd name="connsiteY45" fmla="*/ 0 h 2245790"/>
                <a:gd name="connsiteX46" fmla="*/ 1799015 w 2162392"/>
                <a:gd name="connsiteY46" fmla="*/ 47656 h 2245790"/>
                <a:gd name="connsiteX47" fmla="*/ 1799015 w 2162392"/>
                <a:gd name="connsiteY47" fmla="*/ 77441 h 2245790"/>
                <a:gd name="connsiteX48" fmla="*/ 1784122 w 2162392"/>
                <a:gd name="connsiteY48" fmla="*/ 119140 h 2245790"/>
                <a:gd name="connsiteX49" fmla="*/ 1724552 w 2162392"/>
                <a:gd name="connsiteY49" fmla="*/ 279979 h 2245790"/>
                <a:gd name="connsiteX50" fmla="*/ 1679875 w 2162392"/>
                <a:gd name="connsiteY50" fmla="*/ 387205 h 2245790"/>
                <a:gd name="connsiteX51" fmla="*/ 1656047 w 2162392"/>
                <a:gd name="connsiteY51" fmla="*/ 434861 h 224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2392" h="2245790">
                  <a:moveTo>
                    <a:pt x="1656047" y="434861"/>
                  </a:moveTo>
                  <a:lnTo>
                    <a:pt x="1605412" y="548044"/>
                  </a:lnTo>
                  <a:lnTo>
                    <a:pt x="1557756" y="646335"/>
                  </a:lnTo>
                  <a:lnTo>
                    <a:pt x="1501165" y="753561"/>
                  </a:lnTo>
                  <a:lnTo>
                    <a:pt x="1450530" y="839937"/>
                  </a:lnTo>
                  <a:lnTo>
                    <a:pt x="1396917" y="932271"/>
                  </a:lnTo>
                  <a:lnTo>
                    <a:pt x="1343304" y="1015669"/>
                  </a:lnTo>
                  <a:lnTo>
                    <a:pt x="1209272" y="1176508"/>
                  </a:lnTo>
                  <a:lnTo>
                    <a:pt x="1105024" y="1298627"/>
                  </a:lnTo>
                  <a:lnTo>
                    <a:pt x="1024604" y="1385003"/>
                  </a:lnTo>
                  <a:lnTo>
                    <a:pt x="899507" y="1516057"/>
                  </a:lnTo>
                  <a:lnTo>
                    <a:pt x="798238" y="1614348"/>
                  </a:lnTo>
                  <a:lnTo>
                    <a:pt x="664206" y="1730509"/>
                  </a:lnTo>
                  <a:lnTo>
                    <a:pt x="577829" y="1801993"/>
                  </a:lnTo>
                  <a:lnTo>
                    <a:pt x="431883" y="1915176"/>
                  </a:lnTo>
                  <a:lnTo>
                    <a:pt x="291893" y="2013467"/>
                  </a:lnTo>
                  <a:lnTo>
                    <a:pt x="196581" y="2076016"/>
                  </a:lnTo>
                  <a:lnTo>
                    <a:pt x="86376" y="2144521"/>
                  </a:lnTo>
                  <a:lnTo>
                    <a:pt x="20849" y="2183242"/>
                  </a:lnTo>
                  <a:lnTo>
                    <a:pt x="2978" y="2201113"/>
                  </a:lnTo>
                  <a:lnTo>
                    <a:pt x="0" y="2216005"/>
                  </a:lnTo>
                  <a:lnTo>
                    <a:pt x="2978" y="2230898"/>
                  </a:lnTo>
                  <a:lnTo>
                    <a:pt x="14892" y="2239833"/>
                  </a:lnTo>
                  <a:lnTo>
                    <a:pt x="29785" y="2245790"/>
                  </a:lnTo>
                  <a:lnTo>
                    <a:pt x="50634" y="2245790"/>
                  </a:lnTo>
                  <a:lnTo>
                    <a:pt x="131054" y="2210048"/>
                  </a:lnTo>
                  <a:lnTo>
                    <a:pt x="277001" y="2141543"/>
                  </a:lnTo>
                  <a:lnTo>
                    <a:pt x="458689" y="2046231"/>
                  </a:lnTo>
                  <a:lnTo>
                    <a:pt x="607614" y="1959854"/>
                  </a:lnTo>
                  <a:lnTo>
                    <a:pt x="810152" y="1831778"/>
                  </a:lnTo>
                  <a:lnTo>
                    <a:pt x="1000776" y="1691789"/>
                  </a:lnTo>
                  <a:lnTo>
                    <a:pt x="1143745" y="1578606"/>
                  </a:lnTo>
                  <a:lnTo>
                    <a:pt x="1268842" y="1465423"/>
                  </a:lnTo>
                  <a:lnTo>
                    <a:pt x="1408831" y="1331390"/>
                  </a:lnTo>
                  <a:lnTo>
                    <a:pt x="1524993" y="1197358"/>
                  </a:lnTo>
                  <a:lnTo>
                    <a:pt x="1587541" y="1102046"/>
                  </a:lnTo>
                  <a:lnTo>
                    <a:pt x="1676896" y="965034"/>
                  </a:lnTo>
                  <a:lnTo>
                    <a:pt x="1739445" y="857808"/>
                  </a:lnTo>
                  <a:lnTo>
                    <a:pt x="1816886" y="723776"/>
                  </a:lnTo>
                  <a:lnTo>
                    <a:pt x="1906241" y="554001"/>
                  </a:lnTo>
                  <a:lnTo>
                    <a:pt x="1989639" y="387205"/>
                  </a:lnTo>
                  <a:lnTo>
                    <a:pt x="2064102" y="226366"/>
                  </a:lnTo>
                  <a:lnTo>
                    <a:pt x="2099844" y="142968"/>
                  </a:lnTo>
                  <a:lnTo>
                    <a:pt x="2135586" y="110205"/>
                  </a:lnTo>
                  <a:lnTo>
                    <a:pt x="2162392" y="83398"/>
                  </a:lnTo>
                  <a:lnTo>
                    <a:pt x="1796036" y="0"/>
                  </a:lnTo>
                  <a:lnTo>
                    <a:pt x="1799015" y="47656"/>
                  </a:lnTo>
                  <a:lnTo>
                    <a:pt x="1799015" y="77441"/>
                  </a:lnTo>
                  <a:lnTo>
                    <a:pt x="1784122" y="119140"/>
                  </a:lnTo>
                  <a:lnTo>
                    <a:pt x="1724552" y="279979"/>
                  </a:lnTo>
                  <a:lnTo>
                    <a:pt x="1679875" y="387205"/>
                  </a:lnTo>
                  <a:lnTo>
                    <a:pt x="1656047" y="43486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6">
              <a:extLst>
                <a:ext uri="{FF2B5EF4-FFF2-40B4-BE49-F238E27FC236}">
                  <a16:creationId xmlns:a16="http://schemas.microsoft.com/office/drawing/2014/main" id="{68E417C2-AC09-4103-81D6-B98E9D3731B1}"/>
                </a:ext>
              </a:extLst>
            </p:cNvPr>
            <p:cNvSpPr/>
            <p:nvPr/>
          </p:nvSpPr>
          <p:spPr>
            <a:xfrm>
              <a:off x="6323014" y="4068763"/>
              <a:ext cx="2238375" cy="1751012"/>
            </a:xfrm>
            <a:custGeom>
              <a:avLst/>
              <a:gdLst>
                <a:gd name="connsiteX0" fmla="*/ 1047750 w 2238375"/>
                <a:gd name="connsiteY0" fmla="*/ 923925 h 1750219"/>
                <a:gd name="connsiteX1" fmla="*/ 1152525 w 2238375"/>
                <a:gd name="connsiteY1" fmla="*/ 1019175 h 1750219"/>
                <a:gd name="connsiteX2" fmla="*/ 1216819 w 2238375"/>
                <a:gd name="connsiteY2" fmla="*/ 1076325 h 1750219"/>
                <a:gd name="connsiteX3" fmla="*/ 1293019 w 2238375"/>
                <a:gd name="connsiteY3" fmla="*/ 1140619 h 1750219"/>
                <a:gd name="connsiteX4" fmla="*/ 1376362 w 2238375"/>
                <a:gd name="connsiteY4" fmla="*/ 1207294 h 1750219"/>
                <a:gd name="connsiteX5" fmla="*/ 1473994 w 2238375"/>
                <a:gd name="connsiteY5" fmla="*/ 1281113 h 1750219"/>
                <a:gd name="connsiteX6" fmla="*/ 1550194 w 2238375"/>
                <a:gd name="connsiteY6" fmla="*/ 1331119 h 1750219"/>
                <a:gd name="connsiteX7" fmla="*/ 1693069 w 2238375"/>
                <a:gd name="connsiteY7" fmla="*/ 1412082 h 1750219"/>
                <a:gd name="connsiteX8" fmla="*/ 1859756 w 2238375"/>
                <a:gd name="connsiteY8" fmla="*/ 1504950 h 1750219"/>
                <a:gd name="connsiteX9" fmla="*/ 2028825 w 2238375"/>
                <a:gd name="connsiteY9" fmla="*/ 1595438 h 1750219"/>
                <a:gd name="connsiteX10" fmla="*/ 2188369 w 2238375"/>
                <a:gd name="connsiteY10" fmla="*/ 1674019 h 1750219"/>
                <a:gd name="connsiteX11" fmla="*/ 2221706 w 2238375"/>
                <a:gd name="connsiteY11" fmla="*/ 1690688 h 1750219"/>
                <a:gd name="connsiteX12" fmla="*/ 2231231 w 2238375"/>
                <a:gd name="connsiteY12" fmla="*/ 1697832 h 1750219"/>
                <a:gd name="connsiteX13" fmla="*/ 2238375 w 2238375"/>
                <a:gd name="connsiteY13" fmla="*/ 1709738 h 1750219"/>
                <a:gd name="connsiteX14" fmla="*/ 2238375 w 2238375"/>
                <a:gd name="connsiteY14" fmla="*/ 1724025 h 1750219"/>
                <a:gd name="connsiteX15" fmla="*/ 2224087 w 2238375"/>
                <a:gd name="connsiteY15" fmla="*/ 1738313 h 1750219"/>
                <a:gd name="connsiteX16" fmla="*/ 2205037 w 2238375"/>
                <a:gd name="connsiteY16" fmla="*/ 1745457 h 1750219"/>
                <a:gd name="connsiteX17" fmla="*/ 2124075 w 2238375"/>
                <a:gd name="connsiteY17" fmla="*/ 1750219 h 1750219"/>
                <a:gd name="connsiteX18" fmla="*/ 1985962 w 2238375"/>
                <a:gd name="connsiteY18" fmla="*/ 1747838 h 1750219"/>
                <a:gd name="connsiteX19" fmla="*/ 1840706 w 2238375"/>
                <a:gd name="connsiteY19" fmla="*/ 1745457 h 1750219"/>
                <a:gd name="connsiteX20" fmla="*/ 1664494 w 2238375"/>
                <a:gd name="connsiteY20" fmla="*/ 1747838 h 1750219"/>
                <a:gd name="connsiteX21" fmla="*/ 1595437 w 2238375"/>
                <a:gd name="connsiteY21" fmla="*/ 1747838 h 1750219"/>
                <a:gd name="connsiteX22" fmla="*/ 1550194 w 2238375"/>
                <a:gd name="connsiteY22" fmla="*/ 1743075 h 1750219"/>
                <a:gd name="connsiteX23" fmla="*/ 1512094 w 2238375"/>
                <a:gd name="connsiteY23" fmla="*/ 1735932 h 1750219"/>
                <a:gd name="connsiteX24" fmla="*/ 1471612 w 2238375"/>
                <a:gd name="connsiteY24" fmla="*/ 1724025 h 1750219"/>
                <a:gd name="connsiteX25" fmla="*/ 1433512 w 2238375"/>
                <a:gd name="connsiteY25" fmla="*/ 1707357 h 1750219"/>
                <a:gd name="connsiteX26" fmla="*/ 1409700 w 2238375"/>
                <a:gd name="connsiteY26" fmla="*/ 1695450 h 1750219"/>
                <a:gd name="connsiteX27" fmla="*/ 1364456 w 2238375"/>
                <a:gd name="connsiteY27" fmla="*/ 1664494 h 1750219"/>
                <a:gd name="connsiteX28" fmla="*/ 1319212 w 2238375"/>
                <a:gd name="connsiteY28" fmla="*/ 1628775 h 1750219"/>
                <a:gd name="connsiteX29" fmla="*/ 1259681 w 2238375"/>
                <a:gd name="connsiteY29" fmla="*/ 1571625 h 1750219"/>
                <a:gd name="connsiteX30" fmla="*/ 1178719 w 2238375"/>
                <a:gd name="connsiteY30" fmla="*/ 1476375 h 1750219"/>
                <a:gd name="connsiteX31" fmla="*/ 1085850 w 2238375"/>
                <a:gd name="connsiteY31" fmla="*/ 1366838 h 1750219"/>
                <a:gd name="connsiteX32" fmla="*/ 942975 w 2238375"/>
                <a:gd name="connsiteY32" fmla="*/ 1190625 h 1750219"/>
                <a:gd name="connsiteX33" fmla="*/ 807244 w 2238375"/>
                <a:gd name="connsiteY33" fmla="*/ 1019175 h 1750219"/>
                <a:gd name="connsiteX34" fmla="*/ 650081 w 2238375"/>
                <a:gd name="connsiteY34" fmla="*/ 821532 h 1750219"/>
                <a:gd name="connsiteX35" fmla="*/ 428625 w 2238375"/>
                <a:gd name="connsiteY35" fmla="*/ 531019 h 1750219"/>
                <a:gd name="connsiteX36" fmla="*/ 314325 w 2238375"/>
                <a:gd name="connsiteY36" fmla="*/ 383382 h 1750219"/>
                <a:gd name="connsiteX37" fmla="*/ 252412 w 2238375"/>
                <a:gd name="connsiteY37" fmla="*/ 311944 h 1750219"/>
                <a:gd name="connsiteX38" fmla="*/ 183356 w 2238375"/>
                <a:gd name="connsiteY38" fmla="*/ 233363 h 1750219"/>
                <a:gd name="connsiteX39" fmla="*/ 100012 w 2238375"/>
                <a:gd name="connsiteY39" fmla="*/ 152400 h 1750219"/>
                <a:gd name="connsiteX40" fmla="*/ 40481 w 2238375"/>
                <a:gd name="connsiteY40" fmla="*/ 100013 h 1750219"/>
                <a:gd name="connsiteX41" fmla="*/ 11906 w 2238375"/>
                <a:gd name="connsiteY41" fmla="*/ 73819 h 1750219"/>
                <a:gd name="connsiteX42" fmla="*/ 0 w 2238375"/>
                <a:gd name="connsiteY42" fmla="*/ 50007 h 1750219"/>
                <a:gd name="connsiteX43" fmla="*/ 0 w 2238375"/>
                <a:gd name="connsiteY43" fmla="*/ 30957 h 1750219"/>
                <a:gd name="connsiteX44" fmla="*/ 4762 w 2238375"/>
                <a:gd name="connsiteY44" fmla="*/ 16669 h 1750219"/>
                <a:gd name="connsiteX45" fmla="*/ 11906 w 2238375"/>
                <a:gd name="connsiteY45" fmla="*/ 7144 h 1750219"/>
                <a:gd name="connsiteX46" fmla="*/ 33337 w 2238375"/>
                <a:gd name="connsiteY46" fmla="*/ 2382 h 1750219"/>
                <a:gd name="connsiteX47" fmla="*/ 69056 w 2238375"/>
                <a:gd name="connsiteY47" fmla="*/ 0 h 1750219"/>
                <a:gd name="connsiteX48" fmla="*/ 111919 w 2238375"/>
                <a:gd name="connsiteY48" fmla="*/ 7144 h 1750219"/>
                <a:gd name="connsiteX49" fmla="*/ 161925 w 2238375"/>
                <a:gd name="connsiteY49" fmla="*/ 19050 h 1750219"/>
                <a:gd name="connsiteX50" fmla="*/ 178594 w 2238375"/>
                <a:gd name="connsiteY50" fmla="*/ 23813 h 1750219"/>
                <a:gd name="connsiteX51" fmla="*/ 197644 w 2238375"/>
                <a:gd name="connsiteY51" fmla="*/ 38100 h 1750219"/>
                <a:gd name="connsiteX52" fmla="*/ 235744 w 2238375"/>
                <a:gd name="connsiteY52" fmla="*/ 80963 h 1750219"/>
                <a:gd name="connsiteX53" fmla="*/ 321469 w 2238375"/>
                <a:gd name="connsiteY53" fmla="*/ 173832 h 1750219"/>
                <a:gd name="connsiteX54" fmla="*/ 442912 w 2238375"/>
                <a:gd name="connsiteY54" fmla="*/ 309563 h 1750219"/>
                <a:gd name="connsiteX55" fmla="*/ 581025 w 2238375"/>
                <a:gd name="connsiteY55" fmla="*/ 459582 h 1750219"/>
                <a:gd name="connsiteX56" fmla="*/ 647700 w 2238375"/>
                <a:gd name="connsiteY56" fmla="*/ 526257 h 1750219"/>
                <a:gd name="connsiteX57" fmla="*/ 895350 w 2238375"/>
                <a:gd name="connsiteY57" fmla="*/ 778669 h 1750219"/>
                <a:gd name="connsiteX58" fmla="*/ 1047750 w 2238375"/>
                <a:gd name="connsiteY58" fmla="*/ 923925 h 1750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238375" h="1750219">
                  <a:moveTo>
                    <a:pt x="1047750" y="923925"/>
                  </a:moveTo>
                  <a:lnTo>
                    <a:pt x="1152525" y="1019175"/>
                  </a:lnTo>
                  <a:lnTo>
                    <a:pt x="1216819" y="1076325"/>
                  </a:lnTo>
                  <a:lnTo>
                    <a:pt x="1293019" y="1140619"/>
                  </a:lnTo>
                  <a:lnTo>
                    <a:pt x="1376362" y="1207294"/>
                  </a:lnTo>
                  <a:lnTo>
                    <a:pt x="1473994" y="1281113"/>
                  </a:lnTo>
                  <a:lnTo>
                    <a:pt x="1550194" y="1331119"/>
                  </a:lnTo>
                  <a:lnTo>
                    <a:pt x="1693069" y="1412082"/>
                  </a:lnTo>
                  <a:lnTo>
                    <a:pt x="1859756" y="1504950"/>
                  </a:lnTo>
                  <a:lnTo>
                    <a:pt x="2028825" y="1595438"/>
                  </a:lnTo>
                  <a:lnTo>
                    <a:pt x="2188369" y="1674019"/>
                  </a:lnTo>
                  <a:lnTo>
                    <a:pt x="2221706" y="1690688"/>
                  </a:lnTo>
                  <a:lnTo>
                    <a:pt x="2231231" y="1697832"/>
                  </a:lnTo>
                  <a:lnTo>
                    <a:pt x="2238375" y="1709738"/>
                  </a:lnTo>
                  <a:lnTo>
                    <a:pt x="2238375" y="1724025"/>
                  </a:lnTo>
                  <a:lnTo>
                    <a:pt x="2224087" y="1738313"/>
                  </a:lnTo>
                  <a:lnTo>
                    <a:pt x="2205037" y="1745457"/>
                  </a:lnTo>
                  <a:lnTo>
                    <a:pt x="2124075" y="1750219"/>
                  </a:lnTo>
                  <a:lnTo>
                    <a:pt x="1985962" y="1747838"/>
                  </a:lnTo>
                  <a:lnTo>
                    <a:pt x="1840706" y="1745457"/>
                  </a:lnTo>
                  <a:lnTo>
                    <a:pt x="1664494" y="1747838"/>
                  </a:lnTo>
                  <a:lnTo>
                    <a:pt x="1595437" y="1747838"/>
                  </a:lnTo>
                  <a:lnTo>
                    <a:pt x="1550194" y="1743075"/>
                  </a:lnTo>
                  <a:lnTo>
                    <a:pt x="1512094" y="1735932"/>
                  </a:lnTo>
                  <a:lnTo>
                    <a:pt x="1471612" y="1724025"/>
                  </a:lnTo>
                  <a:lnTo>
                    <a:pt x="1433512" y="1707357"/>
                  </a:lnTo>
                  <a:lnTo>
                    <a:pt x="1409700" y="1695450"/>
                  </a:lnTo>
                  <a:lnTo>
                    <a:pt x="1364456" y="1664494"/>
                  </a:lnTo>
                  <a:lnTo>
                    <a:pt x="1319212" y="1628775"/>
                  </a:lnTo>
                  <a:lnTo>
                    <a:pt x="1259681" y="1571625"/>
                  </a:lnTo>
                  <a:lnTo>
                    <a:pt x="1178719" y="1476375"/>
                  </a:lnTo>
                  <a:lnTo>
                    <a:pt x="1085850" y="1366838"/>
                  </a:lnTo>
                  <a:lnTo>
                    <a:pt x="942975" y="1190625"/>
                  </a:lnTo>
                  <a:lnTo>
                    <a:pt x="807244" y="1019175"/>
                  </a:lnTo>
                  <a:lnTo>
                    <a:pt x="650081" y="821532"/>
                  </a:lnTo>
                  <a:lnTo>
                    <a:pt x="428625" y="531019"/>
                  </a:lnTo>
                  <a:lnTo>
                    <a:pt x="314325" y="383382"/>
                  </a:lnTo>
                  <a:lnTo>
                    <a:pt x="252412" y="311944"/>
                  </a:lnTo>
                  <a:lnTo>
                    <a:pt x="183356" y="233363"/>
                  </a:lnTo>
                  <a:lnTo>
                    <a:pt x="100012" y="152400"/>
                  </a:lnTo>
                  <a:lnTo>
                    <a:pt x="40481" y="100013"/>
                  </a:lnTo>
                  <a:lnTo>
                    <a:pt x="11906" y="73819"/>
                  </a:lnTo>
                  <a:lnTo>
                    <a:pt x="0" y="50007"/>
                  </a:lnTo>
                  <a:lnTo>
                    <a:pt x="0" y="30957"/>
                  </a:lnTo>
                  <a:lnTo>
                    <a:pt x="4762" y="16669"/>
                  </a:lnTo>
                  <a:lnTo>
                    <a:pt x="11906" y="7144"/>
                  </a:lnTo>
                  <a:lnTo>
                    <a:pt x="33337" y="2382"/>
                  </a:lnTo>
                  <a:lnTo>
                    <a:pt x="69056" y="0"/>
                  </a:lnTo>
                  <a:lnTo>
                    <a:pt x="111919" y="7144"/>
                  </a:lnTo>
                  <a:lnTo>
                    <a:pt x="161925" y="19050"/>
                  </a:lnTo>
                  <a:lnTo>
                    <a:pt x="178594" y="23813"/>
                  </a:lnTo>
                  <a:lnTo>
                    <a:pt x="197644" y="38100"/>
                  </a:lnTo>
                  <a:lnTo>
                    <a:pt x="235744" y="80963"/>
                  </a:lnTo>
                  <a:lnTo>
                    <a:pt x="321469" y="173832"/>
                  </a:lnTo>
                  <a:lnTo>
                    <a:pt x="442912" y="309563"/>
                  </a:lnTo>
                  <a:lnTo>
                    <a:pt x="581025" y="459582"/>
                  </a:lnTo>
                  <a:lnTo>
                    <a:pt x="647700" y="526257"/>
                  </a:lnTo>
                  <a:lnTo>
                    <a:pt x="895350" y="778669"/>
                  </a:lnTo>
                  <a:lnTo>
                    <a:pt x="1047750" y="9239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9B5E0A0A-0497-4B12-8F78-B7944EC5F089}"/>
              </a:ext>
            </a:extLst>
          </p:cNvPr>
          <p:cNvGrpSpPr/>
          <p:nvPr/>
        </p:nvGrpSpPr>
        <p:grpSpPr>
          <a:xfrm>
            <a:off x="3594895" y="1508125"/>
            <a:ext cx="4960938" cy="4311650"/>
            <a:chOff x="3600451" y="1508125"/>
            <a:chExt cx="4960938" cy="4311650"/>
          </a:xfrm>
          <a:solidFill>
            <a:schemeClr val="tx1"/>
          </a:solidFill>
        </p:grpSpPr>
        <p:sp>
          <p:nvSpPr>
            <p:cNvPr id="40" name="フリーフォーム 25">
              <a:extLst>
                <a:ext uri="{FF2B5EF4-FFF2-40B4-BE49-F238E27FC236}">
                  <a16:creationId xmlns:a16="http://schemas.microsoft.com/office/drawing/2014/main" id="{4C8C7C55-63FD-4438-9D14-9DF5B003B5F5}"/>
                </a:ext>
              </a:extLst>
            </p:cNvPr>
            <p:cNvSpPr/>
            <p:nvPr/>
          </p:nvSpPr>
          <p:spPr>
            <a:xfrm>
              <a:off x="3886200" y="2179639"/>
              <a:ext cx="1703388" cy="415925"/>
            </a:xfrm>
            <a:custGeom>
              <a:avLst/>
              <a:gdLst>
                <a:gd name="connsiteX0" fmla="*/ 716756 w 1702594"/>
                <a:gd name="connsiteY0" fmla="*/ 178594 h 416719"/>
                <a:gd name="connsiteX1" fmla="*/ 621506 w 1702594"/>
                <a:gd name="connsiteY1" fmla="*/ 195262 h 416719"/>
                <a:gd name="connsiteX2" fmla="*/ 545306 w 1702594"/>
                <a:gd name="connsiteY2" fmla="*/ 207169 h 416719"/>
                <a:gd name="connsiteX3" fmla="*/ 466725 w 1702594"/>
                <a:gd name="connsiteY3" fmla="*/ 216694 h 416719"/>
                <a:gd name="connsiteX4" fmla="*/ 400050 w 1702594"/>
                <a:gd name="connsiteY4" fmla="*/ 221456 h 416719"/>
                <a:gd name="connsiteX5" fmla="*/ 347663 w 1702594"/>
                <a:gd name="connsiteY5" fmla="*/ 223837 h 416719"/>
                <a:gd name="connsiteX6" fmla="*/ 302419 w 1702594"/>
                <a:gd name="connsiteY6" fmla="*/ 223837 h 416719"/>
                <a:gd name="connsiteX7" fmla="*/ 245269 w 1702594"/>
                <a:gd name="connsiteY7" fmla="*/ 219075 h 416719"/>
                <a:gd name="connsiteX8" fmla="*/ 185738 w 1702594"/>
                <a:gd name="connsiteY8" fmla="*/ 211931 h 416719"/>
                <a:gd name="connsiteX9" fmla="*/ 140494 w 1702594"/>
                <a:gd name="connsiteY9" fmla="*/ 204787 h 416719"/>
                <a:gd name="connsiteX10" fmla="*/ 100013 w 1702594"/>
                <a:gd name="connsiteY10" fmla="*/ 192881 h 416719"/>
                <a:gd name="connsiteX11" fmla="*/ 78581 w 1702594"/>
                <a:gd name="connsiteY11" fmla="*/ 185737 h 416719"/>
                <a:gd name="connsiteX12" fmla="*/ 54769 w 1702594"/>
                <a:gd name="connsiteY12" fmla="*/ 176212 h 416719"/>
                <a:gd name="connsiteX13" fmla="*/ 33338 w 1702594"/>
                <a:gd name="connsiteY13" fmla="*/ 169069 h 416719"/>
                <a:gd name="connsiteX14" fmla="*/ 14288 w 1702594"/>
                <a:gd name="connsiteY14" fmla="*/ 164306 h 416719"/>
                <a:gd name="connsiteX15" fmla="*/ 7144 w 1702594"/>
                <a:gd name="connsiteY15" fmla="*/ 166687 h 416719"/>
                <a:gd name="connsiteX16" fmla="*/ 0 w 1702594"/>
                <a:gd name="connsiteY16" fmla="*/ 171450 h 416719"/>
                <a:gd name="connsiteX17" fmla="*/ 0 w 1702594"/>
                <a:gd name="connsiteY17" fmla="*/ 178594 h 416719"/>
                <a:gd name="connsiteX18" fmla="*/ 4763 w 1702594"/>
                <a:gd name="connsiteY18" fmla="*/ 200025 h 416719"/>
                <a:gd name="connsiteX19" fmla="*/ 14288 w 1702594"/>
                <a:gd name="connsiteY19" fmla="*/ 221456 h 416719"/>
                <a:gd name="connsiteX20" fmla="*/ 28575 w 1702594"/>
                <a:gd name="connsiteY20" fmla="*/ 235744 h 416719"/>
                <a:gd name="connsiteX21" fmla="*/ 73819 w 1702594"/>
                <a:gd name="connsiteY21" fmla="*/ 269081 h 416719"/>
                <a:gd name="connsiteX22" fmla="*/ 150019 w 1702594"/>
                <a:gd name="connsiteY22" fmla="*/ 319087 h 416719"/>
                <a:gd name="connsiteX23" fmla="*/ 207169 w 1702594"/>
                <a:gd name="connsiteY23" fmla="*/ 354806 h 416719"/>
                <a:gd name="connsiteX24" fmla="*/ 271463 w 1702594"/>
                <a:gd name="connsiteY24" fmla="*/ 388144 h 416719"/>
                <a:gd name="connsiteX25" fmla="*/ 321469 w 1702594"/>
                <a:gd name="connsiteY25" fmla="*/ 411956 h 416719"/>
                <a:gd name="connsiteX26" fmla="*/ 354806 w 1702594"/>
                <a:gd name="connsiteY26" fmla="*/ 416719 h 416719"/>
                <a:gd name="connsiteX27" fmla="*/ 464344 w 1702594"/>
                <a:gd name="connsiteY27" fmla="*/ 381000 h 416719"/>
                <a:gd name="connsiteX28" fmla="*/ 571500 w 1702594"/>
                <a:gd name="connsiteY28" fmla="*/ 373856 h 416719"/>
                <a:gd name="connsiteX29" fmla="*/ 678656 w 1702594"/>
                <a:gd name="connsiteY29" fmla="*/ 366712 h 416719"/>
                <a:gd name="connsiteX30" fmla="*/ 790575 w 1702594"/>
                <a:gd name="connsiteY30" fmla="*/ 357187 h 416719"/>
                <a:gd name="connsiteX31" fmla="*/ 923925 w 1702594"/>
                <a:gd name="connsiteY31" fmla="*/ 340519 h 416719"/>
                <a:gd name="connsiteX32" fmla="*/ 1085850 w 1702594"/>
                <a:gd name="connsiteY32" fmla="*/ 314325 h 416719"/>
                <a:gd name="connsiteX33" fmla="*/ 1245394 w 1702594"/>
                <a:gd name="connsiteY33" fmla="*/ 285750 h 416719"/>
                <a:gd name="connsiteX34" fmla="*/ 1421606 w 1702594"/>
                <a:gd name="connsiteY34" fmla="*/ 250031 h 416719"/>
                <a:gd name="connsiteX35" fmla="*/ 1631156 w 1702594"/>
                <a:gd name="connsiteY35" fmla="*/ 204787 h 416719"/>
                <a:gd name="connsiteX36" fmla="*/ 1654969 w 1702594"/>
                <a:gd name="connsiteY36" fmla="*/ 197644 h 416719"/>
                <a:gd name="connsiteX37" fmla="*/ 1671638 w 1702594"/>
                <a:gd name="connsiteY37" fmla="*/ 185737 h 416719"/>
                <a:gd name="connsiteX38" fmla="*/ 1690688 w 1702594"/>
                <a:gd name="connsiteY38" fmla="*/ 166687 h 416719"/>
                <a:gd name="connsiteX39" fmla="*/ 1702594 w 1702594"/>
                <a:gd name="connsiteY39" fmla="*/ 145256 h 416719"/>
                <a:gd name="connsiteX40" fmla="*/ 1702594 w 1702594"/>
                <a:gd name="connsiteY40" fmla="*/ 130969 h 416719"/>
                <a:gd name="connsiteX41" fmla="*/ 1697831 w 1702594"/>
                <a:gd name="connsiteY41" fmla="*/ 111919 h 416719"/>
                <a:gd name="connsiteX42" fmla="*/ 1688306 w 1702594"/>
                <a:gd name="connsiteY42" fmla="*/ 97631 h 416719"/>
                <a:gd name="connsiteX43" fmla="*/ 1666875 w 1702594"/>
                <a:gd name="connsiteY43" fmla="*/ 78581 h 416719"/>
                <a:gd name="connsiteX44" fmla="*/ 1635919 w 1702594"/>
                <a:gd name="connsiteY44" fmla="*/ 61912 h 416719"/>
                <a:gd name="connsiteX45" fmla="*/ 1595438 w 1702594"/>
                <a:gd name="connsiteY45" fmla="*/ 45244 h 416719"/>
                <a:gd name="connsiteX46" fmla="*/ 1540669 w 1702594"/>
                <a:gd name="connsiteY46" fmla="*/ 26194 h 416719"/>
                <a:gd name="connsiteX47" fmla="*/ 1497806 w 1702594"/>
                <a:gd name="connsiteY47" fmla="*/ 14287 h 416719"/>
                <a:gd name="connsiteX48" fmla="*/ 1450181 w 1702594"/>
                <a:gd name="connsiteY48" fmla="*/ 7144 h 416719"/>
                <a:gd name="connsiteX49" fmla="*/ 1397794 w 1702594"/>
                <a:gd name="connsiteY49" fmla="*/ 2381 h 416719"/>
                <a:gd name="connsiteX50" fmla="*/ 1362075 w 1702594"/>
                <a:gd name="connsiteY50" fmla="*/ 0 h 416719"/>
                <a:gd name="connsiteX51" fmla="*/ 1345406 w 1702594"/>
                <a:gd name="connsiteY51" fmla="*/ 4762 h 416719"/>
                <a:gd name="connsiteX52" fmla="*/ 1266825 w 1702594"/>
                <a:gd name="connsiteY52" fmla="*/ 42862 h 416719"/>
                <a:gd name="connsiteX53" fmla="*/ 1231106 w 1702594"/>
                <a:gd name="connsiteY53" fmla="*/ 61912 h 416719"/>
                <a:gd name="connsiteX54" fmla="*/ 1207294 w 1702594"/>
                <a:gd name="connsiteY54" fmla="*/ 71437 h 416719"/>
                <a:gd name="connsiteX55" fmla="*/ 1104900 w 1702594"/>
                <a:gd name="connsiteY55" fmla="*/ 95250 h 416719"/>
                <a:gd name="connsiteX56" fmla="*/ 954881 w 1702594"/>
                <a:gd name="connsiteY56" fmla="*/ 130969 h 416719"/>
                <a:gd name="connsiteX57" fmla="*/ 809625 w 1702594"/>
                <a:gd name="connsiteY57" fmla="*/ 161925 h 416719"/>
                <a:gd name="connsiteX58" fmla="*/ 716756 w 1702594"/>
                <a:gd name="connsiteY58" fmla="*/ 178594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02594" h="416719">
                  <a:moveTo>
                    <a:pt x="716756" y="178594"/>
                  </a:moveTo>
                  <a:lnTo>
                    <a:pt x="621506" y="195262"/>
                  </a:lnTo>
                  <a:lnTo>
                    <a:pt x="545306" y="207169"/>
                  </a:lnTo>
                  <a:lnTo>
                    <a:pt x="466725" y="216694"/>
                  </a:lnTo>
                  <a:lnTo>
                    <a:pt x="400050" y="221456"/>
                  </a:lnTo>
                  <a:lnTo>
                    <a:pt x="347663" y="223837"/>
                  </a:lnTo>
                  <a:lnTo>
                    <a:pt x="302419" y="223837"/>
                  </a:lnTo>
                  <a:lnTo>
                    <a:pt x="245269" y="219075"/>
                  </a:lnTo>
                  <a:lnTo>
                    <a:pt x="185738" y="211931"/>
                  </a:lnTo>
                  <a:lnTo>
                    <a:pt x="140494" y="204787"/>
                  </a:lnTo>
                  <a:lnTo>
                    <a:pt x="100013" y="192881"/>
                  </a:lnTo>
                  <a:lnTo>
                    <a:pt x="78581" y="185737"/>
                  </a:lnTo>
                  <a:lnTo>
                    <a:pt x="54769" y="176212"/>
                  </a:lnTo>
                  <a:lnTo>
                    <a:pt x="33338" y="169069"/>
                  </a:lnTo>
                  <a:lnTo>
                    <a:pt x="14288" y="164306"/>
                  </a:lnTo>
                  <a:lnTo>
                    <a:pt x="7144" y="166687"/>
                  </a:lnTo>
                  <a:lnTo>
                    <a:pt x="0" y="171450"/>
                  </a:lnTo>
                  <a:lnTo>
                    <a:pt x="0" y="178594"/>
                  </a:lnTo>
                  <a:lnTo>
                    <a:pt x="4763" y="200025"/>
                  </a:lnTo>
                  <a:lnTo>
                    <a:pt x="14288" y="221456"/>
                  </a:lnTo>
                  <a:lnTo>
                    <a:pt x="28575" y="235744"/>
                  </a:lnTo>
                  <a:lnTo>
                    <a:pt x="73819" y="269081"/>
                  </a:lnTo>
                  <a:lnTo>
                    <a:pt x="150019" y="319087"/>
                  </a:lnTo>
                  <a:lnTo>
                    <a:pt x="207169" y="354806"/>
                  </a:lnTo>
                  <a:lnTo>
                    <a:pt x="271463" y="388144"/>
                  </a:lnTo>
                  <a:lnTo>
                    <a:pt x="321469" y="411956"/>
                  </a:lnTo>
                  <a:lnTo>
                    <a:pt x="354806" y="416719"/>
                  </a:lnTo>
                  <a:lnTo>
                    <a:pt x="464344" y="381000"/>
                  </a:lnTo>
                  <a:lnTo>
                    <a:pt x="571500" y="373856"/>
                  </a:lnTo>
                  <a:lnTo>
                    <a:pt x="678656" y="366712"/>
                  </a:lnTo>
                  <a:lnTo>
                    <a:pt x="790575" y="357187"/>
                  </a:lnTo>
                  <a:lnTo>
                    <a:pt x="923925" y="340519"/>
                  </a:lnTo>
                  <a:lnTo>
                    <a:pt x="1085850" y="314325"/>
                  </a:lnTo>
                  <a:lnTo>
                    <a:pt x="1245394" y="285750"/>
                  </a:lnTo>
                  <a:lnTo>
                    <a:pt x="1421606" y="250031"/>
                  </a:lnTo>
                  <a:lnTo>
                    <a:pt x="1631156" y="204787"/>
                  </a:lnTo>
                  <a:lnTo>
                    <a:pt x="1654969" y="197644"/>
                  </a:lnTo>
                  <a:lnTo>
                    <a:pt x="1671638" y="185737"/>
                  </a:lnTo>
                  <a:lnTo>
                    <a:pt x="1690688" y="166687"/>
                  </a:lnTo>
                  <a:lnTo>
                    <a:pt x="1702594" y="145256"/>
                  </a:lnTo>
                  <a:lnTo>
                    <a:pt x="1702594" y="130969"/>
                  </a:lnTo>
                  <a:lnTo>
                    <a:pt x="1697831" y="111919"/>
                  </a:lnTo>
                  <a:lnTo>
                    <a:pt x="1688306" y="97631"/>
                  </a:lnTo>
                  <a:lnTo>
                    <a:pt x="1666875" y="78581"/>
                  </a:lnTo>
                  <a:lnTo>
                    <a:pt x="1635919" y="61912"/>
                  </a:lnTo>
                  <a:lnTo>
                    <a:pt x="1595438" y="45244"/>
                  </a:lnTo>
                  <a:lnTo>
                    <a:pt x="1540669" y="26194"/>
                  </a:lnTo>
                  <a:lnTo>
                    <a:pt x="1497806" y="14287"/>
                  </a:lnTo>
                  <a:lnTo>
                    <a:pt x="1450181" y="7144"/>
                  </a:lnTo>
                  <a:lnTo>
                    <a:pt x="1397794" y="2381"/>
                  </a:lnTo>
                  <a:lnTo>
                    <a:pt x="1362075" y="0"/>
                  </a:lnTo>
                  <a:lnTo>
                    <a:pt x="1345406" y="4762"/>
                  </a:lnTo>
                  <a:lnTo>
                    <a:pt x="1266825" y="42862"/>
                  </a:lnTo>
                  <a:lnTo>
                    <a:pt x="1231106" y="61912"/>
                  </a:lnTo>
                  <a:lnTo>
                    <a:pt x="1207294" y="71437"/>
                  </a:lnTo>
                  <a:lnTo>
                    <a:pt x="1104900" y="95250"/>
                  </a:lnTo>
                  <a:lnTo>
                    <a:pt x="954881" y="130969"/>
                  </a:lnTo>
                  <a:lnTo>
                    <a:pt x="809625" y="161925"/>
                  </a:lnTo>
                  <a:lnTo>
                    <a:pt x="716756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7">
              <a:extLst>
                <a:ext uri="{FF2B5EF4-FFF2-40B4-BE49-F238E27FC236}">
                  <a16:creationId xmlns:a16="http://schemas.microsoft.com/office/drawing/2014/main" id="{68DCAA28-D163-405A-94D3-05516D26B371}"/>
                </a:ext>
              </a:extLst>
            </p:cNvPr>
            <p:cNvSpPr/>
            <p:nvPr/>
          </p:nvSpPr>
          <p:spPr>
            <a:xfrm>
              <a:off x="4249738" y="3602038"/>
              <a:ext cx="425450" cy="1416050"/>
            </a:xfrm>
            <a:custGeom>
              <a:avLst/>
              <a:gdLst>
                <a:gd name="connsiteX0" fmla="*/ 169069 w 423863"/>
                <a:gd name="connsiteY0" fmla="*/ 561975 h 1414463"/>
                <a:gd name="connsiteX1" fmla="*/ 154782 w 423863"/>
                <a:gd name="connsiteY1" fmla="*/ 397669 h 1414463"/>
                <a:gd name="connsiteX2" fmla="*/ 140494 w 423863"/>
                <a:gd name="connsiteY2" fmla="*/ 259557 h 1414463"/>
                <a:gd name="connsiteX3" fmla="*/ 130969 w 423863"/>
                <a:gd name="connsiteY3" fmla="*/ 228600 h 1414463"/>
                <a:gd name="connsiteX4" fmla="*/ 114300 w 423863"/>
                <a:gd name="connsiteY4" fmla="*/ 202407 h 1414463"/>
                <a:gd name="connsiteX5" fmla="*/ 85725 w 423863"/>
                <a:gd name="connsiteY5" fmla="*/ 166688 h 1414463"/>
                <a:gd name="connsiteX6" fmla="*/ 61913 w 423863"/>
                <a:gd name="connsiteY6" fmla="*/ 142875 h 1414463"/>
                <a:gd name="connsiteX7" fmla="*/ 35719 w 423863"/>
                <a:gd name="connsiteY7" fmla="*/ 121444 h 1414463"/>
                <a:gd name="connsiteX8" fmla="*/ 0 w 423863"/>
                <a:gd name="connsiteY8" fmla="*/ 92869 h 1414463"/>
                <a:gd name="connsiteX9" fmla="*/ 33338 w 423863"/>
                <a:gd name="connsiteY9" fmla="*/ 0 h 1414463"/>
                <a:gd name="connsiteX10" fmla="*/ 100013 w 423863"/>
                <a:gd name="connsiteY10" fmla="*/ 7144 h 1414463"/>
                <a:gd name="connsiteX11" fmla="*/ 133350 w 423863"/>
                <a:gd name="connsiteY11" fmla="*/ 9525 h 1414463"/>
                <a:gd name="connsiteX12" fmla="*/ 176213 w 423863"/>
                <a:gd name="connsiteY12" fmla="*/ 19050 h 1414463"/>
                <a:gd name="connsiteX13" fmla="*/ 216694 w 423863"/>
                <a:gd name="connsiteY13" fmla="*/ 30957 h 1414463"/>
                <a:gd name="connsiteX14" fmla="*/ 254794 w 423863"/>
                <a:gd name="connsiteY14" fmla="*/ 47625 h 1414463"/>
                <a:gd name="connsiteX15" fmla="*/ 295275 w 423863"/>
                <a:gd name="connsiteY15" fmla="*/ 69057 h 1414463"/>
                <a:gd name="connsiteX16" fmla="*/ 316707 w 423863"/>
                <a:gd name="connsiteY16" fmla="*/ 88107 h 1414463"/>
                <a:gd name="connsiteX17" fmla="*/ 345282 w 423863"/>
                <a:gd name="connsiteY17" fmla="*/ 233363 h 1414463"/>
                <a:gd name="connsiteX18" fmla="*/ 352425 w 423863"/>
                <a:gd name="connsiteY18" fmla="*/ 295275 h 1414463"/>
                <a:gd name="connsiteX19" fmla="*/ 366713 w 423863"/>
                <a:gd name="connsiteY19" fmla="*/ 423863 h 1414463"/>
                <a:gd name="connsiteX20" fmla="*/ 383382 w 423863"/>
                <a:gd name="connsiteY20" fmla="*/ 650082 h 1414463"/>
                <a:gd name="connsiteX21" fmla="*/ 400050 w 423863"/>
                <a:gd name="connsiteY21" fmla="*/ 883444 h 1414463"/>
                <a:gd name="connsiteX22" fmla="*/ 409575 w 423863"/>
                <a:gd name="connsiteY22" fmla="*/ 1107282 h 1414463"/>
                <a:gd name="connsiteX23" fmla="*/ 409575 w 423863"/>
                <a:gd name="connsiteY23" fmla="*/ 1193007 h 1414463"/>
                <a:gd name="connsiteX24" fmla="*/ 419100 w 423863"/>
                <a:gd name="connsiteY24" fmla="*/ 1247775 h 1414463"/>
                <a:gd name="connsiteX25" fmla="*/ 423863 w 423863"/>
                <a:gd name="connsiteY25" fmla="*/ 1281113 h 1414463"/>
                <a:gd name="connsiteX26" fmla="*/ 423863 w 423863"/>
                <a:gd name="connsiteY26" fmla="*/ 1323975 h 1414463"/>
                <a:gd name="connsiteX27" fmla="*/ 411957 w 423863"/>
                <a:gd name="connsiteY27" fmla="*/ 1366838 h 1414463"/>
                <a:gd name="connsiteX28" fmla="*/ 392907 w 423863"/>
                <a:gd name="connsiteY28" fmla="*/ 1395413 h 1414463"/>
                <a:gd name="connsiteX29" fmla="*/ 371475 w 423863"/>
                <a:gd name="connsiteY29" fmla="*/ 1412082 h 1414463"/>
                <a:gd name="connsiteX30" fmla="*/ 357188 w 423863"/>
                <a:gd name="connsiteY30" fmla="*/ 1414463 h 1414463"/>
                <a:gd name="connsiteX31" fmla="*/ 326232 w 423863"/>
                <a:gd name="connsiteY31" fmla="*/ 1402557 h 1414463"/>
                <a:gd name="connsiteX32" fmla="*/ 297657 w 423863"/>
                <a:gd name="connsiteY32" fmla="*/ 1376363 h 1414463"/>
                <a:gd name="connsiteX33" fmla="*/ 254794 w 423863"/>
                <a:gd name="connsiteY33" fmla="*/ 1331119 h 1414463"/>
                <a:gd name="connsiteX34" fmla="*/ 211932 w 423863"/>
                <a:gd name="connsiteY34" fmla="*/ 1271588 h 1414463"/>
                <a:gd name="connsiteX35" fmla="*/ 188119 w 423863"/>
                <a:gd name="connsiteY35" fmla="*/ 1233488 h 1414463"/>
                <a:gd name="connsiteX36" fmla="*/ 192882 w 423863"/>
                <a:gd name="connsiteY36" fmla="*/ 1202532 h 1414463"/>
                <a:gd name="connsiteX37" fmla="*/ 200025 w 423863"/>
                <a:gd name="connsiteY37" fmla="*/ 1143000 h 1414463"/>
                <a:gd name="connsiteX38" fmla="*/ 207169 w 423863"/>
                <a:gd name="connsiteY38" fmla="*/ 1047750 h 1414463"/>
                <a:gd name="connsiteX39" fmla="*/ 207169 w 423863"/>
                <a:gd name="connsiteY39" fmla="*/ 981075 h 1414463"/>
                <a:gd name="connsiteX40" fmla="*/ 190500 w 423863"/>
                <a:gd name="connsiteY40" fmla="*/ 809625 h 1414463"/>
                <a:gd name="connsiteX41" fmla="*/ 169069 w 423863"/>
                <a:gd name="connsiteY41" fmla="*/ 561975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3863" h="1414463">
                  <a:moveTo>
                    <a:pt x="169069" y="561975"/>
                  </a:moveTo>
                  <a:lnTo>
                    <a:pt x="154782" y="397669"/>
                  </a:lnTo>
                  <a:lnTo>
                    <a:pt x="140494" y="259557"/>
                  </a:lnTo>
                  <a:lnTo>
                    <a:pt x="130969" y="228600"/>
                  </a:lnTo>
                  <a:lnTo>
                    <a:pt x="114300" y="202407"/>
                  </a:lnTo>
                  <a:lnTo>
                    <a:pt x="85725" y="166688"/>
                  </a:lnTo>
                  <a:lnTo>
                    <a:pt x="61913" y="142875"/>
                  </a:lnTo>
                  <a:lnTo>
                    <a:pt x="35719" y="121444"/>
                  </a:lnTo>
                  <a:lnTo>
                    <a:pt x="0" y="92869"/>
                  </a:lnTo>
                  <a:lnTo>
                    <a:pt x="33338" y="0"/>
                  </a:lnTo>
                  <a:lnTo>
                    <a:pt x="100013" y="7144"/>
                  </a:lnTo>
                  <a:lnTo>
                    <a:pt x="133350" y="9525"/>
                  </a:lnTo>
                  <a:lnTo>
                    <a:pt x="176213" y="19050"/>
                  </a:lnTo>
                  <a:lnTo>
                    <a:pt x="216694" y="30957"/>
                  </a:lnTo>
                  <a:lnTo>
                    <a:pt x="254794" y="47625"/>
                  </a:lnTo>
                  <a:lnTo>
                    <a:pt x="295275" y="69057"/>
                  </a:lnTo>
                  <a:lnTo>
                    <a:pt x="316707" y="88107"/>
                  </a:lnTo>
                  <a:lnTo>
                    <a:pt x="345282" y="233363"/>
                  </a:lnTo>
                  <a:lnTo>
                    <a:pt x="352425" y="295275"/>
                  </a:lnTo>
                  <a:lnTo>
                    <a:pt x="366713" y="423863"/>
                  </a:lnTo>
                  <a:lnTo>
                    <a:pt x="383382" y="650082"/>
                  </a:lnTo>
                  <a:lnTo>
                    <a:pt x="400050" y="883444"/>
                  </a:lnTo>
                  <a:lnTo>
                    <a:pt x="409575" y="1107282"/>
                  </a:lnTo>
                  <a:lnTo>
                    <a:pt x="409575" y="1193007"/>
                  </a:lnTo>
                  <a:lnTo>
                    <a:pt x="419100" y="1247775"/>
                  </a:lnTo>
                  <a:lnTo>
                    <a:pt x="423863" y="1281113"/>
                  </a:lnTo>
                  <a:lnTo>
                    <a:pt x="423863" y="1323975"/>
                  </a:lnTo>
                  <a:lnTo>
                    <a:pt x="411957" y="1366838"/>
                  </a:lnTo>
                  <a:lnTo>
                    <a:pt x="392907" y="1395413"/>
                  </a:lnTo>
                  <a:lnTo>
                    <a:pt x="371475" y="1412082"/>
                  </a:lnTo>
                  <a:lnTo>
                    <a:pt x="357188" y="1414463"/>
                  </a:lnTo>
                  <a:lnTo>
                    <a:pt x="326232" y="1402557"/>
                  </a:lnTo>
                  <a:lnTo>
                    <a:pt x="297657" y="1376363"/>
                  </a:lnTo>
                  <a:lnTo>
                    <a:pt x="254794" y="1331119"/>
                  </a:lnTo>
                  <a:lnTo>
                    <a:pt x="211932" y="1271588"/>
                  </a:lnTo>
                  <a:lnTo>
                    <a:pt x="188119" y="1233488"/>
                  </a:lnTo>
                  <a:lnTo>
                    <a:pt x="192882" y="1202532"/>
                  </a:lnTo>
                  <a:lnTo>
                    <a:pt x="200025" y="1143000"/>
                  </a:lnTo>
                  <a:lnTo>
                    <a:pt x="207169" y="1047750"/>
                  </a:lnTo>
                  <a:lnTo>
                    <a:pt x="207169" y="981075"/>
                  </a:lnTo>
                  <a:lnTo>
                    <a:pt x="190500" y="809625"/>
                  </a:lnTo>
                  <a:lnTo>
                    <a:pt x="169069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67BB560E-D80A-48D0-8C03-9942F9D7E8FF}"/>
                </a:ext>
              </a:extLst>
            </p:cNvPr>
            <p:cNvSpPr/>
            <p:nvPr/>
          </p:nvSpPr>
          <p:spPr>
            <a:xfrm>
              <a:off x="5276850" y="2387601"/>
              <a:ext cx="901700" cy="3198813"/>
            </a:xfrm>
            <a:custGeom>
              <a:avLst/>
              <a:gdLst>
                <a:gd name="connsiteX0" fmla="*/ 893712 w 901987"/>
                <a:gd name="connsiteY0" fmla="*/ 633046 h 3198331"/>
                <a:gd name="connsiteX1" fmla="*/ 901987 w 901987"/>
                <a:gd name="connsiteY1" fmla="*/ 471682 h 3198331"/>
                <a:gd name="connsiteX2" fmla="*/ 901987 w 901987"/>
                <a:gd name="connsiteY2" fmla="*/ 285492 h 3198331"/>
                <a:gd name="connsiteX3" fmla="*/ 860612 w 901987"/>
                <a:gd name="connsiteY3" fmla="*/ 128264 h 3198331"/>
                <a:gd name="connsiteX4" fmla="*/ 806824 w 901987"/>
                <a:gd name="connsiteY4" fmla="*/ 103439 h 3198331"/>
                <a:gd name="connsiteX5" fmla="*/ 744760 w 901987"/>
                <a:gd name="connsiteY5" fmla="*/ 74476 h 3198331"/>
                <a:gd name="connsiteX6" fmla="*/ 678559 w 901987"/>
                <a:gd name="connsiteY6" fmla="*/ 45513 h 3198331"/>
                <a:gd name="connsiteX7" fmla="*/ 612358 w 901987"/>
                <a:gd name="connsiteY7" fmla="*/ 24825 h 3198331"/>
                <a:gd name="connsiteX8" fmla="*/ 562708 w 901987"/>
                <a:gd name="connsiteY8" fmla="*/ 12413 h 3198331"/>
                <a:gd name="connsiteX9" fmla="*/ 529607 w 901987"/>
                <a:gd name="connsiteY9" fmla="*/ 0 h 3198331"/>
                <a:gd name="connsiteX10" fmla="*/ 521332 w 901987"/>
                <a:gd name="connsiteY10" fmla="*/ 0 h 3198331"/>
                <a:gd name="connsiteX11" fmla="*/ 521332 w 901987"/>
                <a:gd name="connsiteY11" fmla="*/ 0 h 3198331"/>
                <a:gd name="connsiteX12" fmla="*/ 508919 w 901987"/>
                <a:gd name="connsiteY12" fmla="*/ 4138 h 3198331"/>
                <a:gd name="connsiteX13" fmla="*/ 504782 w 901987"/>
                <a:gd name="connsiteY13" fmla="*/ 16550 h 3198331"/>
                <a:gd name="connsiteX14" fmla="*/ 517195 w 901987"/>
                <a:gd name="connsiteY14" fmla="*/ 49651 h 3198331"/>
                <a:gd name="connsiteX15" fmla="*/ 542020 w 901987"/>
                <a:gd name="connsiteY15" fmla="*/ 86889 h 3198331"/>
                <a:gd name="connsiteX16" fmla="*/ 566845 w 901987"/>
                <a:gd name="connsiteY16" fmla="*/ 119989 h 3198331"/>
                <a:gd name="connsiteX17" fmla="*/ 599946 w 901987"/>
                <a:gd name="connsiteY17" fmla="*/ 161365 h 3198331"/>
                <a:gd name="connsiteX18" fmla="*/ 616496 w 901987"/>
                <a:gd name="connsiteY18" fmla="*/ 182053 h 3198331"/>
                <a:gd name="connsiteX19" fmla="*/ 624771 w 901987"/>
                <a:gd name="connsiteY19" fmla="*/ 202740 h 3198331"/>
                <a:gd name="connsiteX20" fmla="*/ 633046 w 901987"/>
                <a:gd name="connsiteY20" fmla="*/ 302042 h 3198331"/>
                <a:gd name="connsiteX21" fmla="*/ 633046 w 901987"/>
                <a:gd name="connsiteY21" fmla="*/ 475819 h 3198331"/>
                <a:gd name="connsiteX22" fmla="*/ 633046 w 901987"/>
                <a:gd name="connsiteY22" fmla="*/ 686835 h 3198331"/>
                <a:gd name="connsiteX23" fmla="*/ 624771 w 901987"/>
                <a:gd name="connsiteY23" fmla="*/ 976463 h 3198331"/>
                <a:gd name="connsiteX24" fmla="*/ 612358 w 901987"/>
                <a:gd name="connsiteY24" fmla="*/ 1228854 h 3198331"/>
                <a:gd name="connsiteX25" fmla="*/ 595808 w 901987"/>
                <a:gd name="connsiteY25" fmla="*/ 1435732 h 3198331"/>
                <a:gd name="connsiteX26" fmla="*/ 579258 w 901987"/>
                <a:gd name="connsiteY26" fmla="*/ 1613647 h 3198331"/>
                <a:gd name="connsiteX27" fmla="*/ 558570 w 901987"/>
                <a:gd name="connsiteY27" fmla="*/ 1758462 h 3198331"/>
                <a:gd name="connsiteX28" fmla="*/ 533745 w 901987"/>
                <a:gd name="connsiteY28" fmla="*/ 1886726 h 3198331"/>
                <a:gd name="connsiteX29" fmla="*/ 508919 w 901987"/>
                <a:gd name="connsiteY29" fmla="*/ 1986027 h 3198331"/>
                <a:gd name="connsiteX30" fmla="*/ 484094 w 901987"/>
                <a:gd name="connsiteY30" fmla="*/ 2077054 h 3198331"/>
                <a:gd name="connsiteX31" fmla="*/ 438581 w 901987"/>
                <a:gd name="connsiteY31" fmla="*/ 2226006 h 3198331"/>
                <a:gd name="connsiteX32" fmla="*/ 384793 w 901987"/>
                <a:gd name="connsiteY32" fmla="*/ 2370820 h 3198331"/>
                <a:gd name="connsiteX33" fmla="*/ 331005 w 901987"/>
                <a:gd name="connsiteY33" fmla="*/ 2515635 h 3198331"/>
                <a:gd name="connsiteX34" fmla="*/ 252391 w 901987"/>
                <a:gd name="connsiteY34" fmla="*/ 2693549 h 3198331"/>
                <a:gd name="connsiteX35" fmla="*/ 169640 w 901987"/>
                <a:gd name="connsiteY35" fmla="*/ 2863189 h 3198331"/>
                <a:gd name="connsiteX36" fmla="*/ 74476 w 901987"/>
                <a:gd name="connsiteY36" fmla="*/ 3028692 h 3198331"/>
                <a:gd name="connsiteX37" fmla="*/ 16550 w 901987"/>
                <a:gd name="connsiteY37" fmla="*/ 3127993 h 3198331"/>
                <a:gd name="connsiteX38" fmla="*/ 0 w 901987"/>
                <a:gd name="connsiteY38" fmla="*/ 3165231 h 3198331"/>
                <a:gd name="connsiteX39" fmla="*/ 0 w 901987"/>
                <a:gd name="connsiteY39" fmla="*/ 3185919 h 3198331"/>
                <a:gd name="connsiteX40" fmla="*/ 12413 w 901987"/>
                <a:gd name="connsiteY40" fmla="*/ 3198331 h 3198331"/>
                <a:gd name="connsiteX41" fmla="*/ 28963 w 901987"/>
                <a:gd name="connsiteY41" fmla="*/ 3198331 h 3198331"/>
                <a:gd name="connsiteX42" fmla="*/ 53788 w 901987"/>
                <a:gd name="connsiteY42" fmla="*/ 3181781 h 3198331"/>
                <a:gd name="connsiteX43" fmla="*/ 111714 w 901987"/>
                <a:gd name="connsiteY43" fmla="*/ 3115580 h 3198331"/>
                <a:gd name="connsiteX44" fmla="*/ 194465 w 901987"/>
                <a:gd name="connsiteY44" fmla="*/ 3012141 h 3198331"/>
                <a:gd name="connsiteX45" fmla="*/ 273079 w 901987"/>
                <a:gd name="connsiteY45" fmla="*/ 2904565 h 3198331"/>
                <a:gd name="connsiteX46" fmla="*/ 355830 w 901987"/>
                <a:gd name="connsiteY46" fmla="*/ 2776301 h 3198331"/>
                <a:gd name="connsiteX47" fmla="*/ 434443 w 901987"/>
                <a:gd name="connsiteY47" fmla="*/ 2639761 h 3198331"/>
                <a:gd name="connsiteX48" fmla="*/ 500644 w 901987"/>
                <a:gd name="connsiteY48" fmla="*/ 2511497 h 3198331"/>
                <a:gd name="connsiteX49" fmla="*/ 554433 w 901987"/>
                <a:gd name="connsiteY49" fmla="*/ 2395645 h 3198331"/>
                <a:gd name="connsiteX50" fmla="*/ 595808 w 901987"/>
                <a:gd name="connsiteY50" fmla="*/ 2308757 h 3198331"/>
                <a:gd name="connsiteX51" fmla="*/ 645459 w 901987"/>
                <a:gd name="connsiteY51" fmla="*/ 2188768 h 3198331"/>
                <a:gd name="connsiteX52" fmla="*/ 707522 w 901987"/>
                <a:gd name="connsiteY52" fmla="*/ 2027403 h 3198331"/>
                <a:gd name="connsiteX53" fmla="*/ 744760 w 901987"/>
                <a:gd name="connsiteY53" fmla="*/ 1915689 h 3198331"/>
                <a:gd name="connsiteX54" fmla="*/ 777861 w 901987"/>
                <a:gd name="connsiteY54" fmla="*/ 1799837 h 3198331"/>
                <a:gd name="connsiteX55" fmla="*/ 794411 w 901987"/>
                <a:gd name="connsiteY55" fmla="*/ 1712949 h 3198331"/>
                <a:gd name="connsiteX56" fmla="*/ 819236 w 901987"/>
                <a:gd name="connsiteY56" fmla="*/ 1576409 h 3198331"/>
                <a:gd name="connsiteX57" fmla="*/ 839924 w 901987"/>
                <a:gd name="connsiteY57" fmla="*/ 1460558 h 3198331"/>
                <a:gd name="connsiteX58" fmla="*/ 856474 w 901987"/>
                <a:gd name="connsiteY58" fmla="*/ 1319881 h 3198331"/>
                <a:gd name="connsiteX59" fmla="*/ 877162 w 901987"/>
                <a:gd name="connsiteY59" fmla="*/ 1100590 h 3198331"/>
                <a:gd name="connsiteX60" fmla="*/ 893712 w 901987"/>
                <a:gd name="connsiteY60" fmla="*/ 815099 h 3198331"/>
                <a:gd name="connsiteX61" fmla="*/ 893712 w 901987"/>
                <a:gd name="connsiteY61" fmla="*/ 633046 h 3198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1987" h="3198331">
                  <a:moveTo>
                    <a:pt x="893712" y="633046"/>
                  </a:moveTo>
                  <a:lnTo>
                    <a:pt x="901987" y="471682"/>
                  </a:lnTo>
                  <a:lnTo>
                    <a:pt x="901987" y="285492"/>
                  </a:lnTo>
                  <a:lnTo>
                    <a:pt x="860612" y="128264"/>
                  </a:lnTo>
                  <a:lnTo>
                    <a:pt x="806824" y="103439"/>
                  </a:lnTo>
                  <a:lnTo>
                    <a:pt x="744760" y="74476"/>
                  </a:lnTo>
                  <a:lnTo>
                    <a:pt x="678559" y="45513"/>
                  </a:lnTo>
                  <a:lnTo>
                    <a:pt x="612358" y="24825"/>
                  </a:lnTo>
                  <a:lnTo>
                    <a:pt x="562708" y="12413"/>
                  </a:lnTo>
                  <a:lnTo>
                    <a:pt x="529607" y="0"/>
                  </a:lnTo>
                  <a:lnTo>
                    <a:pt x="521332" y="0"/>
                  </a:lnTo>
                  <a:lnTo>
                    <a:pt x="521332" y="0"/>
                  </a:lnTo>
                  <a:lnTo>
                    <a:pt x="508919" y="4138"/>
                  </a:lnTo>
                  <a:lnTo>
                    <a:pt x="504782" y="16550"/>
                  </a:lnTo>
                  <a:lnTo>
                    <a:pt x="517195" y="49651"/>
                  </a:lnTo>
                  <a:lnTo>
                    <a:pt x="542020" y="86889"/>
                  </a:lnTo>
                  <a:lnTo>
                    <a:pt x="566845" y="119989"/>
                  </a:lnTo>
                  <a:lnTo>
                    <a:pt x="599946" y="161365"/>
                  </a:lnTo>
                  <a:lnTo>
                    <a:pt x="616496" y="182053"/>
                  </a:lnTo>
                  <a:lnTo>
                    <a:pt x="624771" y="202740"/>
                  </a:lnTo>
                  <a:lnTo>
                    <a:pt x="633046" y="302042"/>
                  </a:lnTo>
                  <a:lnTo>
                    <a:pt x="633046" y="475819"/>
                  </a:lnTo>
                  <a:lnTo>
                    <a:pt x="633046" y="686835"/>
                  </a:lnTo>
                  <a:lnTo>
                    <a:pt x="624771" y="976463"/>
                  </a:lnTo>
                  <a:lnTo>
                    <a:pt x="612358" y="1228854"/>
                  </a:lnTo>
                  <a:lnTo>
                    <a:pt x="595808" y="1435732"/>
                  </a:lnTo>
                  <a:lnTo>
                    <a:pt x="579258" y="1613647"/>
                  </a:lnTo>
                  <a:lnTo>
                    <a:pt x="558570" y="1758462"/>
                  </a:lnTo>
                  <a:lnTo>
                    <a:pt x="533745" y="1886726"/>
                  </a:lnTo>
                  <a:lnTo>
                    <a:pt x="508919" y="1986027"/>
                  </a:lnTo>
                  <a:lnTo>
                    <a:pt x="484094" y="2077054"/>
                  </a:lnTo>
                  <a:lnTo>
                    <a:pt x="438581" y="2226006"/>
                  </a:lnTo>
                  <a:lnTo>
                    <a:pt x="384793" y="2370820"/>
                  </a:lnTo>
                  <a:lnTo>
                    <a:pt x="331005" y="2515635"/>
                  </a:lnTo>
                  <a:lnTo>
                    <a:pt x="252391" y="2693549"/>
                  </a:lnTo>
                  <a:lnTo>
                    <a:pt x="169640" y="2863189"/>
                  </a:lnTo>
                  <a:lnTo>
                    <a:pt x="74476" y="3028692"/>
                  </a:lnTo>
                  <a:lnTo>
                    <a:pt x="16550" y="3127993"/>
                  </a:lnTo>
                  <a:lnTo>
                    <a:pt x="0" y="3165231"/>
                  </a:lnTo>
                  <a:lnTo>
                    <a:pt x="0" y="3185919"/>
                  </a:lnTo>
                  <a:lnTo>
                    <a:pt x="12413" y="3198331"/>
                  </a:lnTo>
                  <a:lnTo>
                    <a:pt x="28963" y="3198331"/>
                  </a:lnTo>
                  <a:lnTo>
                    <a:pt x="53788" y="3181781"/>
                  </a:lnTo>
                  <a:lnTo>
                    <a:pt x="111714" y="3115580"/>
                  </a:lnTo>
                  <a:lnTo>
                    <a:pt x="194465" y="3012141"/>
                  </a:lnTo>
                  <a:lnTo>
                    <a:pt x="273079" y="2904565"/>
                  </a:lnTo>
                  <a:lnTo>
                    <a:pt x="355830" y="2776301"/>
                  </a:lnTo>
                  <a:lnTo>
                    <a:pt x="434443" y="2639761"/>
                  </a:lnTo>
                  <a:lnTo>
                    <a:pt x="500644" y="2511497"/>
                  </a:lnTo>
                  <a:lnTo>
                    <a:pt x="554433" y="2395645"/>
                  </a:lnTo>
                  <a:lnTo>
                    <a:pt x="595808" y="2308757"/>
                  </a:lnTo>
                  <a:lnTo>
                    <a:pt x="645459" y="2188768"/>
                  </a:lnTo>
                  <a:lnTo>
                    <a:pt x="707522" y="2027403"/>
                  </a:lnTo>
                  <a:lnTo>
                    <a:pt x="744760" y="1915689"/>
                  </a:lnTo>
                  <a:lnTo>
                    <a:pt x="777861" y="1799837"/>
                  </a:lnTo>
                  <a:lnTo>
                    <a:pt x="794411" y="1712949"/>
                  </a:lnTo>
                  <a:lnTo>
                    <a:pt x="819236" y="1576409"/>
                  </a:lnTo>
                  <a:lnTo>
                    <a:pt x="839924" y="1460558"/>
                  </a:lnTo>
                  <a:lnTo>
                    <a:pt x="856474" y="1319881"/>
                  </a:lnTo>
                  <a:lnTo>
                    <a:pt x="877162" y="1100590"/>
                  </a:lnTo>
                  <a:lnTo>
                    <a:pt x="893712" y="815099"/>
                  </a:lnTo>
                  <a:lnTo>
                    <a:pt x="893712" y="6330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90A094CA-88BC-4E75-8213-E88450C6B119}"/>
                </a:ext>
              </a:extLst>
            </p:cNvPr>
            <p:cNvSpPr/>
            <p:nvPr/>
          </p:nvSpPr>
          <p:spPr>
            <a:xfrm>
              <a:off x="3600451" y="2517775"/>
              <a:ext cx="955675" cy="2374900"/>
            </a:xfrm>
            <a:custGeom>
              <a:avLst/>
              <a:gdLst>
                <a:gd name="connsiteX0" fmla="*/ 822325 w 955675"/>
                <a:gd name="connsiteY0" fmla="*/ 679450 h 2374900"/>
                <a:gd name="connsiteX1" fmla="*/ 847725 w 955675"/>
                <a:gd name="connsiteY1" fmla="*/ 574675 h 2374900"/>
                <a:gd name="connsiteX2" fmla="*/ 876300 w 955675"/>
                <a:gd name="connsiteY2" fmla="*/ 466725 h 2374900"/>
                <a:gd name="connsiteX3" fmla="*/ 901700 w 955675"/>
                <a:gd name="connsiteY3" fmla="*/ 361950 h 2374900"/>
                <a:gd name="connsiteX4" fmla="*/ 904875 w 955675"/>
                <a:gd name="connsiteY4" fmla="*/ 352425 h 2374900"/>
                <a:gd name="connsiteX5" fmla="*/ 917575 w 955675"/>
                <a:gd name="connsiteY5" fmla="*/ 339725 h 2374900"/>
                <a:gd name="connsiteX6" fmla="*/ 933450 w 955675"/>
                <a:gd name="connsiteY6" fmla="*/ 327025 h 2374900"/>
                <a:gd name="connsiteX7" fmla="*/ 949325 w 955675"/>
                <a:gd name="connsiteY7" fmla="*/ 301625 h 2374900"/>
                <a:gd name="connsiteX8" fmla="*/ 955675 w 955675"/>
                <a:gd name="connsiteY8" fmla="*/ 266700 h 2374900"/>
                <a:gd name="connsiteX9" fmla="*/ 946150 w 955675"/>
                <a:gd name="connsiteY9" fmla="*/ 241300 h 2374900"/>
                <a:gd name="connsiteX10" fmla="*/ 920750 w 955675"/>
                <a:gd name="connsiteY10" fmla="*/ 212725 h 2374900"/>
                <a:gd name="connsiteX11" fmla="*/ 850900 w 955675"/>
                <a:gd name="connsiteY11" fmla="*/ 133350 h 2374900"/>
                <a:gd name="connsiteX12" fmla="*/ 739775 w 955675"/>
                <a:gd name="connsiteY12" fmla="*/ 0 h 2374900"/>
                <a:gd name="connsiteX13" fmla="*/ 628650 w 955675"/>
                <a:gd name="connsiteY13" fmla="*/ 34925 h 2374900"/>
                <a:gd name="connsiteX14" fmla="*/ 635000 w 955675"/>
                <a:gd name="connsiteY14" fmla="*/ 114300 h 2374900"/>
                <a:gd name="connsiteX15" fmla="*/ 631825 w 955675"/>
                <a:gd name="connsiteY15" fmla="*/ 215900 h 2374900"/>
                <a:gd name="connsiteX16" fmla="*/ 625475 w 955675"/>
                <a:gd name="connsiteY16" fmla="*/ 314325 h 2374900"/>
                <a:gd name="connsiteX17" fmla="*/ 619125 w 955675"/>
                <a:gd name="connsiteY17" fmla="*/ 393700 h 2374900"/>
                <a:gd name="connsiteX18" fmla="*/ 603250 w 955675"/>
                <a:gd name="connsiteY18" fmla="*/ 511175 h 2374900"/>
                <a:gd name="connsiteX19" fmla="*/ 593725 w 955675"/>
                <a:gd name="connsiteY19" fmla="*/ 587375 h 2374900"/>
                <a:gd name="connsiteX20" fmla="*/ 571500 w 955675"/>
                <a:gd name="connsiteY20" fmla="*/ 720725 h 2374900"/>
                <a:gd name="connsiteX21" fmla="*/ 536575 w 955675"/>
                <a:gd name="connsiteY21" fmla="*/ 882650 h 2374900"/>
                <a:gd name="connsiteX22" fmla="*/ 469900 w 955675"/>
                <a:gd name="connsiteY22" fmla="*/ 1139825 h 2374900"/>
                <a:gd name="connsiteX23" fmla="*/ 365125 w 955675"/>
                <a:gd name="connsiteY23" fmla="*/ 1470025 h 2374900"/>
                <a:gd name="connsiteX24" fmla="*/ 238125 w 955675"/>
                <a:gd name="connsiteY24" fmla="*/ 1809750 h 2374900"/>
                <a:gd name="connsiteX25" fmla="*/ 168275 w 955675"/>
                <a:gd name="connsiteY25" fmla="*/ 1984375 h 2374900"/>
                <a:gd name="connsiteX26" fmla="*/ 82550 w 955675"/>
                <a:gd name="connsiteY26" fmla="*/ 2168525 h 2374900"/>
                <a:gd name="connsiteX27" fmla="*/ 6350 w 955675"/>
                <a:gd name="connsiteY27" fmla="*/ 2327275 h 2374900"/>
                <a:gd name="connsiteX28" fmla="*/ 0 w 955675"/>
                <a:gd name="connsiteY28" fmla="*/ 2343150 h 2374900"/>
                <a:gd name="connsiteX29" fmla="*/ 0 w 955675"/>
                <a:gd name="connsiteY29" fmla="*/ 2362200 h 2374900"/>
                <a:gd name="connsiteX30" fmla="*/ 9525 w 955675"/>
                <a:gd name="connsiteY30" fmla="*/ 2371725 h 2374900"/>
                <a:gd name="connsiteX31" fmla="*/ 28575 w 955675"/>
                <a:gd name="connsiteY31" fmla="*/ 2374900 h 2374900"/>
                <a:gd name="connsiteX32" fmla="*/ 50800 w 955675"/>
                <a:gd name="connsiteY32" fmla="*/ 2362200 h 2374900"/>
                <a:gd name="connsiteX33" fmla="*/ 73025 w 955675"/>
                <a:gd name="connsiteY33" fmla="*/ 2339975 h 2374900"/>
                <a:gd name="connsiteX34" fmla="*/ 130175 w 955675"/>
                <a:gd name="connsiteY34" fmla="*/ 2263775 h 2374900"/>
                <a:gd name="connsiteX35" fmla="*/ 219075 w 955675"/>
                <a:gd name="connsiteY35" fmla="*/ 2136775 h 2374900"/>
                <a:gd name="connsiteX36" fmla="*/ 317500 w 955675"/>
                <a:gd name="connsiteY36" fmla="*/ 1981200 h 2374900"/>
                <a:gd name="connsiteX37" fmla="*/ 390525 w 955675"/>
                <a:gd name="connsiteY37" fmla="*/ 1857375 h 2374900"/>
                <a:gd name="connsiteX38" fmla="*/ 485775 w 955675"/>
                <a:gd name="connsiteY38" fmla="*/ 1670050 h 2374900"/>
                <a:gd name="connsiteX39" fmla="*/ 549275 w 955675"/>
                <a:gd name="connsiteY39" fmla="*/ 1539875 h 2374900"/>
                <a:gd name="connsiteX40" fmla="*/ 644525 w 955675"/>
                <a:gd name="connsiteY40" fmla="*/ 1298575 h 2374900"/>
                <a:gd name="connsiteX41" fmla="*/ 692150 w 955675"/>
                <a:gd name="connsiteY41" fmla="*/ 1171575 h 2374900"/>
                <a:gd name="connsiteX42" fmla="*/ 723900 w 955675"/>
                <a:gd name="connsiteY42" fmla="*/ 1101725 h 2374900"/>
                <a:gd name="connsiteX43" fmla="*/ 739775 w 955675"/>
                <a:gd name="connsiteY43" fmla="*/ 1019175 h 2374900"/>
                <a:gd name="connsiteX44" fmla="*/ 781050 w 955675"/>
                <a:gd name="connsiteY44" fmla="*/ 854075 h 2374900"/>
                <a:gd name="connsiteX45" fmla="*/ 822325 w 955675"/>
                <a:gd name="connsiteY45" fmla="*/ 679450 h 23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55675" h="2374900">
                  <a:moveTo>
                    <a:pt x="822325" y="679450"/>
                  </a:moveTo>
                  <a:lnTo>
                    <a:pt x="847725" y="574675"/>
                  </a:lnTo>
                  <a:lnTo>
                    <a:pt x="876300" y="466725"/>
                  </a:lnTo>
                  <a:lnTo>
                    <a:pt x="901700" y="361950"/>
                  </a:lnTo>
                  <a:lnTo>
                    <a:pt x="904875" y="352425"/>
                  </a:lnTo>
                  <a:lnTo>
                    <a:pt x="917575" y="339725"/>
                  </a:lnTo>
                  <a:lnTo>
                    <a:pt x="933450" y="327025"/>
                  </a:lnTo>
                  <a:lnTo>
                    <a:pt x="949325" y="301625"/>
                  </a:lnTo>
                  <a:lnTo>
                    <a:pt x="955675" y="266700"/>
                  </a:lnTo>
                  <a:lnTo>
                    <a:pt x="946150" y="241300"/>
                  </a:lnTo>
                  <a:lnTo>
                    <a:pt x="920750" y="212725"/>
                  </a:lnTo>
                  <a:lnTo>
                    <a:pt x="850900" y="133350"/>
                  </a:lnTo>
                  <a:lnTo>
                    <a:pt x="739775" y="0"/>
                  </a:lnTo>
                  <a:lnTo>
                    <a:pt x="628650" y="34925"/>
                  </a:lnTo>
                  <a:lnTo>
                    <a:pt x="635000" y="114300"/>
                  </a:lnTo>
                  <a:cubicBezTo>
                    <a:pt x="633942" y="148167"/>
                    <a:pt x="632883" y="182033"/>
                    <a:pt x="631825" y="215900"/>
                  </a:cubicBezTo>
                  <a:lnTo>
                    <a:pt x="625475" y="314325"/>
                  </a:lnTo>
                  <a:lnTo>
                    <a:pt x="619125" y="393700"/>
                  </a:lnTo>
                  <a:lnTo>
                    <a:pt x="603250" y="511175"/>
                  </a:lnTo>
                  <a:lnTo>
                    <a:pt x="593725" y="587375"/>
                  </a:lnTo>
                  <a:lnTo>
                    <a:pt x="571500" y="720725"/>
                  </a:lnTo>
                  <a:lnTo>
                    <a:pt x="536575" y="882650"/>
                  </a:lnTo>
                  <a:lnTo>
                    <a:pt x="469900" y="1139825"/>
                  </a:lnTo>
                  <a:lnTo>
                    <a:pt x="365125" y="1470025"/>
                  </a:lnTo>
                  <a:lnTo>
                    <a:pt x="238125" y="1809750"/>
                  </a:lnTo>
                  <a:lnTo>
                    <a:pt x="168275" y="1984375"/>
                  </a:lnTo>
                  <a:lnTo>
                    <a:pt x="82550" y="2168525"/>
                  </a:lnTo>
                  <a:lnTo>
                    <a:pt x="6350" y="2327275"/>
                  </a:lnTo>
                  <a:lnTo>
                    <a:pt x="0" y="2343150"/>
                  </a:lnTo>
                  <a:lnTo>
                    <a:pt x="0" y="2362200"/>
                  </a:lnTo>
                  <a:lnTo>
                    <a:pt x="9525" y="2371725"/>
                  </a:lnTo>
                  <a:lnTo>
                    <a:pt x="28575" y="2374900"/>
                  </a:lnTo>
                  <a:lnTo>
                    <a:pt x="50800" y="2362200"/>
                  </a:lnTo>
                  <a:lnTo>
                    <a:pt x="73025" y="2339975"/>
                  </a:lnTo>
                  <a:lnTo>
                    <a:pt x="130175" y="2263775"/>
                  </a:lnTo>
                  <a:lnTo>
                    <a:pt x="219075" y="2136775"/>
                  </a:lnTo>
                  <a:lnTo>
                    <a:pt x="317500" y="1981200"/>
                  </a:lnTo>
                  <a:lnTo>
                    <a:pt x="390525" y="1857375"/>
                  </a:lnTo>
                  <a:lnTo>
                    <a:pt x="485775" y="1670050"/>
                  </a:lnTo>
                  <a:lnTo>
                    <a:pt x="549275" y="1539875"/>
                  </a:lnTo>
                  <a:lnTo>
                    <a:pt x="644525" y="1298575"/>
                  </a:lnTo>
                  <a:lnTo>
                    <a:pt x="692150" y="1171575"/>
                  </a:lnTo>
                  <a:lnTo>
                    <a:pt x="723900" y="1101725"/>
                  </a:lnTo>
                  <a:lnTo>
                    <a:pt x="739775" y="1019175"/>
                  </a:lnTo>
                  <a:lnTo>
                    <a:pt x="781050" y="854075"/>
                  </a:lnTo>
                  <a:lnTo>
                    <a:pt x="822325" y="679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8">
              <a:extLst>
                <a:ext uri="{FF2B5EF4-FFF2-40B4-BE49-F238E27FC236}">
                  <a16:creationId xmlns:a16="http://schemas.microsoft.com/office/drawing/2014/main" id="{C09200EF-A6DC-4613-8467-F381B3CA155F}"/>
                </a:ext>
              </a:extLst>
            </p:cNvPr>
            <p:cNvSpPr/>
            <p:nvPr/>
          </p:nvSpPr>
          <p:spPr>
            <a:xfrm>
              <a:off x="4516439" y="3471863"/>
              <a:ext cx="1120775" cy="1166812"/>
            </a:xfrm>
            <a:custGeom>
              <a:avLst/>
              <a:gdLst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21568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7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7 h 1240631"/>
                <a:gd name="connsiteX34" fmla="*/ 726045 w 1119188"/>
                <a:gd name="connsiteY34" fmla="*/ 1127990 h 1240631"/>
                <a:gd name="connsiteX35" fmla="*/ 733425 w 1119188"/>
                <a:gd name="connsiteY35" fmla="*/ 978693 h 1240631"/>
                <a:gd name="connsiteX36" fmla="*/ 754857 w 1119188"/>
                <a:gd name="connsiteY36" fmla="*/ 731043 h 1240631"/>
                <a:gd name="connsiteX37" fmla="*/ 778669 w 1119188"/>
                <a:gd name="connsiteY37" fmla="*/ 440531 h 1240631"/>
                <a:gd name="connsiteX38" fmla="*/ 790575 w 1119188"/>
                <a:gd name="connsiteY38" fmla="*/ 290512 h 1240631"/>
                <a:gd name="connsiteX39" fmla="*/ 788194 w 1119188"/>
                <a:gd name="connsiteY39" fmla="*/ 269081 h 1240631"/>
                <a:gd name="connsiteX40" fmla="*/ 778669 w 1119188"/>
                <a:gd name="connsiteY40" fmla="*/ 240506 h 1240631"/>
                <a:gd name="connsiteX41" fmla="*/ 766763 w 1119188"/>
                <a:gd name="connsiteY41" fmla="*/ 228600 h 1240631"/>
                <a:gd name="connsiteX42" fmla="*/ 745332 w 1119188"/>
                <a:gd name="connsiteY42" fmla="*/ 221456 h 1240631"/>
                <a:gd name="connsiteX43" fmla="*/ 726282 w 1119188"/>
                <a:gd name="connsiteY43" fmla="*/ 221456 h 1240631"/>
                <a:gd name="connsiteX44" fmla="*/ 652463 w 1119188"/>
                <a:gd name="connsiteY44" fmla="*/ 238125 h 1240631"/>
                <a:gd name="connsiteX45" fmla="*/ 500063 w 1119188"/>
                <a:gd name="connsiteY45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8 h 1240631"/>
                <a:gd name="connsiteX34" fmla="*/ 726045 w 1119188"/>
                <a:gd name="connsiteY34" fmla="*/ 1127990 h 1240631"/>
                <a:gd name="connsiteX35" fmla="*/ 733425 w 1119188"/>
                <a:gd name="connsiteY35" fmla="*/ 978693 h 1240631"/>
                <a:gd name="connsiteX36" fmla="*/ 754857 w 1119188"/>
                <a:gd name="connsiteY36" fmla="*/ 731043 h 1240631"/>
                <a:gd name="connsiteX37" fmla="*/ 778669 w 1119188"/>
                <a:gd name="connsiteY37" fmla="*/ 440531 h 1240631"/>
                <a:gd name="connsiteX38" fmla="*/ 790575 w 1119188"/>
                <a:gd name="connsiteY38" fmla="*/ 290512 h 1240631"/>
                <a:gd name="connsiteX39" fmla="*/ 788194 w 1119188"/>
                <a:gd name="connsiteY39" fmla="*/ 269081 h 1240631"/>
                <a:gd name="connsiteX40" fmla="*/ 778669 w 1119188"/>
                <a:gd name="connsiteY40" fmla="*/ 240506 h 1240631"/>
                <a:gd name="connsiteX41" fmla="*/ 766763 w 1119188"/>
                <a:gd name="connsiteY41" fmla="*/ 228600 h 1240631"/>
                <a:gd name="connsiteX42" fmla="*/ 745332 w 1119188"/>
                <a:gd name="connsiteY42" fmla="*/ 221456 h 1240631"/>
                <a:gd name="connsiteX43" fmla="*/ 726282 w 1119188"/>
                <a:gd name="connsiteY43" fmla="*/ 221456 h 1240631"/>
                <a:gd name="connsiteX44" fmla="*/ 652463 w 1119188"/>
                <a:gd name="connsiteY44" fmla="*/ 238125 h 1240631"/>
                <a:gd name="connsiteX45" fmla="*/ 500063 w 1119188"/>
                <a:gd name="connsiteY45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6045 w 1119188"/>
                <a:gd name="connsiteY33" fmla="*/ 1127990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33487"/>
                <a:gd name="connsiteX1" fmla="*/ 378619 w 1119188"/>
                <a:gd name="connsiteY1" fmla="*/ 295275 h 1233487"/>
                <a:gd name="connsiteX2" fmla="*/ 219075 w 1119188"/>
                <a:gd name="connsiteY2" fmla="*/ 328612 h 1233487"/>
                <a:gd name="connsiteX3" fmla="*/ 40482 w 1119188"/>
                <a:gd name="connsiteY3" fmla="*/ 366712 h 1233487"/>
                <a:gd name="connsiteX4" fmla="*/ 0 w 1119188"/>
                <a:gd name="connsiteY4" fmla="*/ 211931 h 1233487"/>
                <a:gd name="connsiteX5" fmla="*/ 207169 w 1119188"/>
                <a:gd name="connsiteY5" fmla="*/ 164306 h 1233487"/>
                <a:gd name="connsiteX6" fmla="*/ 397669 w 1119188"/>
                <a:gd name="connsiteY6" fmla="*/ 116681 h 1233487"/>
                <a:gd name="connsiteX7" fmla="*/ 561975 w 1119188"/>
                <a:gd name="connsiteY7" fmla="*/ 76200 h 1233487"/>
                <a:gd name="connsiteX8" fmla="*/ 695325 w 1119188"/>
                <a:gd name="connsiteY8" fmla="*/ 42862 h 1233487"/>
                <a:gd name="connsiteX9" fmla="*/ 785813 w 1119188"/>
                <a:gd name="connsiteY9" fmla="*/ 16668 h 1233487"/>
                <a:gd name="connsiteX10" fmla="*/ 833438 w 1119188"/>
                <a:gd name="connsiteY10" fmla="*/ 0 h 1233487"/>
                <a:gd name="connsiteX11" fmla="*/ 845344 w 1119188"/>
                <a:gd name="connsiteY11" fmla="*/ 0 h 1233487"/>
                <a:gd name="connsiteX12" fmla="*/ 866775 w 1119188"/>
                <a:gd name="connsiteY12" fmla="*/ 4762 h 1233487"/>
                <a:gd name="connsiteX13" fmla="*/ 900113 w 1119188"/>
                <a:gd name="connsiteY13" fmla="*/ 19050 h 1233487"/>
                <a:gd name="connsiteX14" fmla="*/ 971550 w 1119188"/>
                <a:gd name="connsiteY14" fmla="*/ 66675 h 1233487"/>
                <a:gd name="connsiteX15" fmla="*/ 1045369 w 1119188"/>
                <a:gd name="connsiteY15" fmla="*/ 130968 h 1233487"/>
                <a:gd name="connsiteX16" fmla="*/ 1097757 w 1119188"/>
                <a:gd name="connsiteY16" fmla="*/ 173831 h 1233487"/>
                <a:gd name="connsiteX17" fmla="*/ 1112044 w 1119188"/>
                <a:gd name="connsiteY17" fmla="*/ 185737 h 1233487"/>
                <a:gd name="connsiteX18" fmla="*/ 1116807 w 1119188"/>
                <a:gd name="connsiteY18" fmla="*/ 195262 h 1233487"/>
                <a:gd name="connsiteX19" fmla="*/ 1119188 w 1119188"/>
                <a:gd name="connsiteY19" fmla="*/ 211931 h 1233487"/>
                <a:gd name="connsiteX20" fmla="*/ 1114425 w 1119188"/>
                <a:gd name="connsiteY20" fmla="*/ 242887 h 1233487"/>
                <a:gd name="connsiteX21" fmla="*/ 1102519 w 1119188"/>
                <a:gd name="connsiteY21" fmla="*/ 273843 h 1233487"/>
                <a:gd name="connsiteX22" fmla="*/ 1076325 w 1119188"/>
                <a:gd name="connsiteY22" fmla="*/ 311943 h 1233487"/>
                <a:gd name="connsiteX23" fmla="*/ 1059657 w 1119188"/>
                <a:gd name="connsiteY23" fmla="*/ 338137 h 1233487"/>
                <a:gd name="connsiteX24" fmla="*/ 1047750 w 1119188"/>
                <a:gd name="connsiteY24" fmla="*/ 390525 h 1233487"/>
                <a:gd name="connsiteX25" fmla="*/ 1016794 w 1119188"/>
                <a:gd name="connsiteY25" fmla="*/ 557212 h 1233487"/>
                <a:gd name="connsiteX26" fmla="*/ 964407 w 1119188"/>
                <a:gd name="connsiteY26" fmla="*/ 821531 h 1233487"/>
                <a:gd name="connsiteX27" fmla="*/ 931069 w 1119188"/>
                <a:gd name="connsiteY27" fmla="*/ 997743 h 1233487"/>
                <a:gd name="connsiteX28" fmla="*/ 902494 w 1119188"/>
                <a:gd name="connsiteY28" fmla="*/ 1135856 h 1233487"/>
                <a:gd name="connsiteX29" fmla="*/ 883444 w 1119188"/>
                <a:gd name="connsiteY29" fmla="*/ 1166812 h 1233487"/>
                <a:gd name="connsiteX30" fmla="*/ 847725 w 1119188"/>
                <a:gd name="connsiteY30" fmla="*/ 1216818 h 1233487"/>
                <a:gd name="connsiteX31" fmla="*/ 828675 w 1119188"/>
                <a:gd name="connsiteY31" fmla="*/ 1233487 h 1233487"/>
                <a:gd name="connsiteX32" fmla="*/ 726045 w 1119188"/>
                <a:gd name="connsiteY32" fmla="*/ 1127990 h 1233487"/>
                <a:gd name="connsiteX33" fmla="*/ 733425 w 1119188"/>
                <a:gd name="connsiteY33" fmla="*/ 978693 h 1233487"/>
                <a:gd name="connsiteX34" fmla="*/ 754857 w 1119188"/>
                <a:gd name="connsiteY34" fmla="*/ 731043 h 1233487"/>
                <a:gd name="connsiteX35" fmla="*/ 778669 w 1119188"/>
                <a:gd name="connsiteY35" fmla="*/ 440531 h 1233487"/>
                <a:gd name="connsiteX36" fmla="*/ 790575 w 1119188"/>
                <a:gd name="connsiteY36" fmla="*/ 290512 h 1233487"/>
                <a:gd name="connsiteX37" fmla="*/ 788194 w 1119188"/>
                <a:gd name="connsiteY37" fmla="*/ 269081 h 1233487"/>
                <a:gd name="connsiteX38" fmla="*/ 778669 w 1119188"/>
                <a:gd name="connsiteY38" fmla="*/ 240506 h 1233487"/>
                <a:gd name="connsiteX39" fmla="*/ 766763 w 1119188"/>
                <a:gd name="connsiteY39" fmla="*/ 228600 h 1233487"/>
                <a:gd name="connsiteX40" fmla="*/ 745332 w 1119188"/>
                <a:gd name="connsiteY40" fmla="*/ 221456 h 1233487"/>
                <a:gd name="connsiteX41" fmla="*/ 726282 w 1119188"/>
                <a:gd name="connsiteY41" fmla="*/ 221456 h 1233487"/>
                <a:gd name="connsiteX42" fmla="*/ 652463 w 1119188"/>
                <a:gd name="connsiteY42" fmla="*/ 238125 h 1233487"/>
                <a:gd name="connsiteX43" fmla="*/ 500063 w 1119188"/>
                <a:gd name="connsiteY43" fmla="*/ 271462 h 1233487"/>
                <a:gd name="connsiteX0" fmla="*/ 500063 w 1119188"/>
                <a:gd name="connsiteY0" fmla="*/ 271462 h 1216818"/>
                <a:gd name="connsiteX1" fmla="*/ 378619 w 1119188"/>
                <a:gd name="connsiteY1" fmla="*/ 295275 h 1216818"/>
                <a:gd name="connsiteX2" fmla="*/ 219075 w 1119188"/>
                <a:gd name="connsiteY2" fmla="*/ 328612 h 1216818"/>
                <a:gd name="connsiteX3" fmla="*/ 40482 w 1119188"/>
                <a:gd name="connsiteY3" fmla="*/ 366712 h 1216818"/>
                <a:gd name="connsiteX4" fmla="*/ 0 w 1119188"/>
                <a:gd name="connsiteY4" fmla="*/ 211931 h 1216818"/>
                <a:gd name="connsiteX5" fmla="*/ 207169 w 1119188"/>
                <a:gd name="connsiteY5" fmla="*/ 164306 h 1216818"/>
                <a:gd name="connsiteX6" fmla="*/ 397669 w 1119188"/>
                <a:gd name="connsiteY6" fmla="*/ 116681 h 1216818"/>
                <a:gd name="connsiteX7" fmla="*/ 561975 w 1119188"/>
                <a:gd name="connsiteY7" fmla="*/ 76200 h 1216818"/>
                <a:gd name="connsiteX8" fmla="*/ 695325 w 1119188"/>
                <a:gd name="connsiteY8" fmla="*/ 42862 h 1216818"/>
                <a:gd name="connsiteX9" fmla="*/ 785813 w 1119188"/>
                <a:gd name="connsiteY9" fmla="*/ 16668 h 1216818"/>
                <a:gd name="connsiteX10" fmla="*/ 833438 w 1119188"/>
                <a:gd name="connsiteY10" fmla="*/ 0 h 1216818"/>
                <a:gd name="connsiteX11" fmla="*/ 845344 w 1119188"/>
                <a:gd name="connsiteY11" fmla="*/ 0 h 1216818"/>
                <a:gd name="connsiteX12" fmla="*/ 866775 w 1119188"/>
                <a:gd name="connsiteY12" fmla="*/ 4762 h 1216818"/>
                <a:gd name="connsiteX13" fmla="*/ 900113 w 1119188"/>
                <a:gd name="connsiteY13" fmla="*/ 19050 h 1216818"/>
                <a:gd name="connsiteX14" fmla="*/ 971550 w 1119188"/>
                <a:gd name="connsiteY14" fmla="*/ 66675 h 1216818"/>
                <a:gd name="connsiteX15" fmla="*/ 1045369 w 1119188"/>
                <a:gd name="connsiteY15" fmla="*/ 130968 h 1216818"/>
                <a:gd name="connsiteX16" fmla="*/ 1097757 w 1119188"/>
                <a:gd name="connsiteY16" fmla="*/ 173831 h 1216818"/>
                <a:gd name="connsiteX17" fmla="*/ 1112044 w 1119188"/>
                <a:gd name="connsiteY17" fmla="*/ 185737 h 1216818"/>
                <a:gd name="connsiteX18" fmla="*/ 1116807 w 1119188"/>
                <a:gd name="connsiteY18" fmla="*/ 195262 h 1216818"/>
                <a:gd name="connsiteX19" fmla="*/ 1119188 w 1119188"/>
                <a:gd name="connsiteY19" fmla="*/ 211931 h 1216818"/>
                <a:gd name="connsiteX20" fmla="*/ 1114425 w 1119188"/>
                <a:gd name="connsiteY20" fmla="*/ 242887 h 1216818"/>
                <a:gd name="connsiteX21" fmla="*/ 1102519 w 1119188"/>
                <a:gd name="connsiteY21" fmla="*/ 273843 h 1216818"/>
                <a:gd name="connsiteX22" fmla="*/ 1076325 w 1119188"/>
                <a:gd name="connsiteY22" fmla="*/ 311943 h 1216818"/>
                <a:gd name="connsiteX23" fmla="*/ 1059657 w 1119188"/>
                <a:gd name="connsiteY23" fmla="*/ 338137 h 1216818"/>
                <a:gd name="connsiteX24" fmla="*/ 1047750 w 1119188"/>
                <a:gd name="connsiteY24" fmla="*/ 390525 h 1216818"/>
                <a:gd name="connsiteX25" fmla="*/ 1016794 w 1119188"/>
                <a:gd name="connsiteY25" fmla="*/ 557212 h 1216818"/>
                <a:gd name="connsiteX26" fmla="*/ 964407 w 1119188"/>
                <a:gd name="connsiteY26" fmla="*/ 821531 h 1216818"/>
                <a:gd name="connsiteX27" fmla="*/ 931069 w 1119188"/>
                <a:gd name="connsiteY27" fmla="*/ 997743 h 1216818"/>
                <a:gd name="connsiteX28" fmla="*/ 902494 w 1119188"/>
                <a:gd name="connsiteY28" fmla="*/ 1135856 h 1216818"/>
                <a:gd name="connsiteX29" fmla="*/ 883444 w 1119188"/>
                <a:gd name="connsiteY29" fmla="*/ 1166812 h 1216818"/>
                <a:gd name="connsiteX30" fmla="*/ 847725 w 1119188"/>
                <a:gd name="connsiteY30" fmla="*/ 1216818 h 1216818"/>
                <a:gd name="connsiteX31" fmla="*/ 726045 w 1119188"/>
                <a:gd name="connsiteY31" fmla="*/ 1127990 h 1216818"/>
                <a:gd name="connsiteX32" fmla="*/ 733425 w 1119188"/>
                <a:gd name="connsiteY32" fmla="*/ 978693 h 1216818"/>
                <a:gd name="connsiteX33" fmla="*/ 754857 w 1119188"/>
                <a:gd name="connsiteY33" fmla="*/ 731043 h 1216818"/>
                <a:gd name="connsiteX34" fmla="*/ 778669 w 1119188"/>
                <a:gd name="connsiteY34" fmla="*/ 440531 h 1216818"/>
                <a:gd name="connsiteX35" fmla="*/ 790575 w 1119188"/>
                <a:gd name="connsiteY35" fmla="*/ 290512 h 1216818"/>
                <a:gd name="connsiteX36" fmla="*/ 788194 w 1119188"/>
                <a:gd name="connsiteY36" fmla="*/ 269081 h 1216818"/>
                <a:gd name="connsiteX37" fmla="*/ 778669 w 1119188"/>
                <a:gd name="connsiteY37" fmla="*/ 240506 h 1216818"/>
                <a:gd name="connsiteX38" fmla="*/ 766763 w 1119188"/>
                <a:gd name="connsiteY38" fmla="*/ 228600 h 1216818"/>
                <a:gd name="connsiteX39" fmla="*/ 745332 w 1119188"/>
                <a:gd name="connsiteY39" fmla="*/ 221456 h 1216818"/>
                <a:gd name="connsiteX40" fmla="*/ 726282 w 1119188"/>
                <a:gd name="connsiteY40" fmla="*/ 221456 h 1216818"/>
                <a:gd name="connsiteX41" fmla="*/ 652463 w 1119188"/>
                <a:gd name="connsiteY41" fmla="*/ 238125 h 1216818"/>
                <a:gd name="connsiteX42" fmla="*/ 500063 w 1119188"/>
                <a:gd name="connsiteY42" fmla="*/ 271462 h 1216818"/>
                <a:gd name="connsiteX0" fmla="*/ 500063 w 1119188"/>
                <a:gd name="connsiteY0" fmla="*/ 271462 h 1166812"/>
                <a:gd name="connsiteX1" fmla="*/ 378619 w 1119188"/>
                <a:gd name="connsiteY1" fmla="*/ 295275 h 1166812"/>
                <a:gd name="connsiteX2" fmla="*/ 219075 w 1119188"/>
                <a:gd name="connsiteY2" fmla="*/ 328612 h 1166812"/>
                <a:gd name="connsiteX3" fmla="*/ 40482 w 1119188"/>
                <a:gd name="connsiteY3" fmla="*/ 366712 h 1166812"/>
                <a:gd name="connsiteX4" fmla="*/ 0 w 1119188"/>
                <a:gd name="connsiteY4" fmla="*/ 211931 h 1166812"/>
                <a:gd name="connsiteX5" fmla="*/ 207169 w 1119188"/>
                <a:gd name="connsiteY5" fmla="*/ 164306 h 1166812"/>
                <a:gd name="connsiteX6" fmla="*/ 397669 w 1119188"/>
                <a:gd name="connsiteY6" fmla="*/ 116681 h 1166812"/>
                <a:gd name="connsiteX7" fmla="*/ 561975 w 1119188"/>
                <a:gd name="connsiteY7" fmla="*/ 76200 h 1166812"/>
                <a:gd name="connsiteX8" fmla="*/ 695325 w 1119188"/>
                <a:gd name="connsiteY8" fmla="*/ 42862 h 1166812"/>
                <a:gd name="connsiteX9" fmla="*/ 785813 w 1119188"/>
                <a:gd name="connsiteY9" fmla="*/ 16668 h 1166812"/>
                <a:gd name="connsiteX10" fmla="*/ 833438 w 1119188"/>
                <a:gd name="connsiteY10" fmla="*/ 0 h 1166812"/>
                <a:gd name="connsiteX11" fmla="*/ 845344 w 1119188"/>
                <a:gd name="connsiteY11" fmla="*/ 0 h 1166812"/>
                <a:gd name="connsiteX12" fmla="*/ 866775 w 1119188"/>
                <a:gd name="connsiteY12" fmla="*/ 4762 h 1166812"/>
                <a:gd name="connsiteX13" fmla="*/ 900113 w 1119188"/>
                <a:gd name="connsiteY13" fmla="*/ 19050 h 1166812"/>
                <a:gd name="connsiteX14" fmla="*/ 971550 w 1119188"/>
                <a:gd name="connsiteY14" fmla="*/ 66675 h 1166812"/>
                <a:gd name="connsiteX15" fmla="*/ 1045369 w 1119188"/>
                <a:gd name="connsiteY15" fmla="*/ 130968 h 1166812"/>
                <a:gd name="connsiteX16" fmla="*/ 1097757 w 1119188"/>
                <a:gd name="connsiteY16" fmla="*/ 173831 h 1166812"/>
                <a:gd name="connsiteX17" fmla="*/ 1112044 w 1119188"/>
                <a:gd name="connsiteY17" fmla="*/ 185737 h 1166812"/>
                <a:gd name="connsiteX18" fmla="*/ 1116807 w 1119188"/>
                <a:gd name="connsiteY18" fmla="*/ 195262 h 1166812"/>
                <a:gd name="connsiteX19" fmla="*/ 1119188 w 1119188"/>
                <a:gd name="connsiteY19" fmla="*/ 211931 h 1166812"/>
                <a:gd name="connsiteX20" fmla="*/ 1114425 w 1119188"/>
                <a:gd name="connsiteY20" fmla="*/ 242887 h 1166812"/>
                <a:gd name="connsiteX21" fmla="*/ 1102519 w 1119188"/>
                <a:gd name="connsiteY21" fmla="*/ 273843 h 1166812"/>
                <a:gd name="connsiteX22" fmla="*/ 1076325 w 1119188"/>
                <a:gd name="connsiteY22" fmla="*/ 311943 h 1166812"/>
                <a:gd name="connsiteX23" fmla="*/ 1059657 w 1119188"/>
                <a:gd name="connsiteY23" fmla="*/ 338137 h 1166812"/>
                <a:gd name="connsiteX24" fmla="*/ 1047750 w 1119188"/>
                <a:gd name="connsiteY24" fmla="*/ 390525 h 1166812"/>
                <a:gd name="connsiteX25" fmla="*/ 1016794 w 1119188"/>
                <a:gd name="connsiteY25" fmla="*/ 557212 h 1166812"/>
                <a:gd name="connsiteX26" fmla="*/ 964407 w 1119188"/>
                <a:gd name="connsiteY26" fmla="*/ 821531 h 1166812"/>
                <a:gd name="connsiteX27" fmla="*/ 931069 w 1119188"/>
                <a:gd name="connsiteY27" fmla="*/ 997743 h 1166812"/>
                <a:gd name="connsiteX28" fmla="*/ 902494 w 1119188"/>
                <a:gd name="connsiteY28" fmla="*/ 1135856 h 1166812"/>
                <a:gd name="connsiteX29" fmla="*/ 883444 w 1119188"/>
                <a:gd name="connsiteY29" fmla="*/ 1166812 h 1166812"/>
                <a:gd name="connsiteX30" fmla="*/ 726045 w 1119188"/>
                <a:gd name="connsiteY30" fmla="*/ 1127990 h 1166812"/>
                <a:gd name="connsiteX31" fmla="*/ 733425 w 1119188"/>
                <a:gd name="connsiteY31" fmla="*/ 978693 h 1166812"/>
                <a:gd name="connsiteX32" fmla="*/ 754857 w 1119188"/>
                <a:gd name="connsiteY32" fmla="*/ 731043 h 1166812"/>
                <a:gd name="connsiteX33" fmla="*/ 778669 w 1119188"/>
                <a:gd name="connsiteY33" fmla="*/ 440531 h 1166812"/>
                <a:gd name="connsiteX34" fmla="*/ 790575 w 1119188"/>
                <a:gd name="connsiteY34" fmla="*/ 290512 h 1166812"/>
                <a:gd name="connsiteX35" fmla="*/ 788194 w 1119188"/>
                <a:gd name="connsiteY35" fmla="*/ 269081 h 1166812"/>
                <a:gd name="connsiteX36" fmla="*/ 778669 w 1119188"/>
                <a:gd name="connsiteY36" fmla="*/ 240506 h 1166812"/>
                <a:gd name="connsiteX37" fmla="*/ 766763 w 1119188"/>
                <a:gd name="connsiteY37" fmla="*/ 228600 h 1166812"/>
                <a:gd name="connsiteX38" fmla="*/ 745332 w 1119188"/>
                <a:gd name="connsiteY38" fmla="*/ 221456 h 1166812"/>
                <a:gd name="connsiteX39" fmla="*/ 726282 w 1119188"/>
                <a:gd name="connsiteY39" fmla="*/ 221456 h 1166812"/>
                <a:gd name="connsiteX40" fmla="*/ 652463 w 1119188"/>
                <a:gd name="connsiteY40" fmla="*/ 238125 h 1166812"/>
                <a:gd name="connsiteX41" fmla="*/ 500063 w 1119188"/>
                <a:gd name="connsiteY41" fmla="*/ 271462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19188" h="1166812">
                  <a:moveTo>
                    <a:pt x="500063" y="271462"/>
                  </a:moveTo>
                  <a:lnTo>
                    <a:pt x="378619" y="295275"/>
                  </a:lnTo>
                  <a:lnTo>
                    <a:pt x="219075" y="328612"/>
                  </a:lnTo>
                  <a:lnTo>
                    <a:pt x="40482" y="366712"/>
                  </a:lnTo>
                  <a:lnTo>
                    <a:pt x="0" y="211931"/>
                  </a:lnTo>
                  <a:lnTo>
                    <a:pt x="207169" y="164306"/>
                  </a:lnTo>
                  <a:lnTo>
                    <a:pt x="397669" y="116681"/>
                  </a:lnTo>
                  <a:lnTo>
                    <a:pt x="561975" y="76200"/>
                  </a:lnTo>
                  <a:lnTo>
                    <a:pt x="695325" y="42862"/>
                  </a:lnTo>
                  <a:lnTo>
                    <a:pt x="785813" y="16668"/>
                  </a:lnTo>
                  <a:lnTo>
                    <a:pt x="833438" y="0"/>
                  </a:lnTo>
                  <a:lnTo>
                    <a:pt x="845344" y="0"/>
                  </a:lnTo>
                  <a:lnTo>
                    <a:pt x="866775" y="4762"/>
                  </a:lnTo>
                  <a:lnTo>
                    <a:pt x="900113" y="19050"/>
                  </a:lnTo>
                  <a:lnTo>
                    <a:pt x="971550" y="66675"/>
                  </a:lnTo>
                  <a:lnTo>
                    <a:pt x="1045369" y="130968"/>
                  </a:lnTo>
                  <a:lnTo>
                    <a:pt x="1097757" y="173831"/>
                  </a:lnTo>
                  <a:lnTo>
                    <a:pt x="1112044" y="185737"/>
                  </a:lnTo>
                  <a:lnTo>
                    <a:pt x="1116807" y="195262"/>
                  </a:lnTo>
                  <a:lnTo>
                    <a:pt x="1119188" y="211931"/>
                  </a:lnTo>
                  <a:lnTo>
                    <a:pt x="1114425" y="242887"/>
                  </a:lnTo>
                  <a:lnTo>
                    <a:pt x="1102519" y="273843"/>
                  </a:lnTo>
                  <a:lnTo>
                    <a:pt x="1076325" y="311943"/>
                  </a:lnTo>
                  <a:lnTo>
                    <a:pt x="1059657" y="338137"/>
                  </a:lnTo>
                  <a:lnTo>
                    <a:pt x="1047750" y="390525"/>
                  </a:lnTo>
                  <a:lnTo>
                    <a:pt x="1016794" y="557212"/>
                  </a:lnTo>
                  <a:lnTo>
                    <a:pt x="964407" y="821531"/>
                  </a:lnTo>
                  <a:lnTo>
                    <a:pt x="931069" y="997743"/>
                  </a:lnTo>
                  <a:lnTo>
                    <a:pt x="902494" y="1135856"/>
                  </a:lnTo>
                  <a:lnTo>
                    <a:pt x="883444" y="1166812"/>
                  </a:lnTo>
                  <a:lnTo>
                    <a:pt x="726045" y="1127990"/>
                  </a:lnTo>
                  <a:lnTo>
                    <a:pt x="733425" y="978693"/>
                  </a:lnTo>
                  <a:lnTo>
                    <a:pt x="754857" y="731043"/>
                  </a:lnTo>
                  <a:lnTo>
                    <a:pt x="778669" y="440531"/>
                  </a:lnTo>
                  <a:lnTo>
                    <a:pt x="790575" y="290512"/>
                  </a:lnTo>
                  <a:lnTo>
                    <a:pt x="788194" y="269081"/>
                  </a:lnTo>
                  <a:lnTo>
                    <a:pt x="778669" y="240506"/>
                  </a:lnTo>
                  <a:lnTo>
                    <a:pt x="766763" y="228600"/>
                  </a:lnTo>
                  <a:lnTo>
                    <a:pt x="745332" y="221456"/>
                  </a:lnTo>
                  <a:lnTo>
                    <a:pt x="726282" y="221456"/>
                  </a:lnTo>
                  <a:lnTo>
                    <a:pt x="652463" y="238125"/>
                  </a:lnTo>
                  <a:lnTo>
                    <a:pt x="500063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4">
              <a:extLst>
                <a:ext uri="{FF2B5EF4-FFF2-40B4-BE49-F238E27FC236}">
                  <a16:creationId xmlns:a16="http://schemas.microsoft.com/office/drawing/2014/main" id="{594B8FFC-0FCF-40A5-912E-9BE84171196C}"/>
                </a:ext>
              </a:extLst>
            </p:cNvPr>
            <p:cNvSpPr/>
            <p:nvPr/>
          </p:nvSpPr>
          <p:spPr>
            <a:xfrm>
              <a:off x="4627563" y="4564064"/>
              <a:ext cx="787400" cy="274637"/>
            </a:xfrm>
            <a:custGeom>
              <a:avLst/>
              <a:gdLst>
                <a:gd name="connsiteX0" fmla="*/ 0 w 788194"/>
                <a:gd name="connsiteY0" fmla="*/ 116682 h 273119"/>
                <a:gd name="connsiteX1" fmla="*/ 95250 w 788194"/>
                <a:gd name="connsiteY1" fmla="*/ 102394 h 273119"/>
                <a:gd name="connsiteX2" fmla="*/ 273844 w 788194"/>
                <a:gd name="connsiteY2" fmla="*/ 64294 h 273119"/>
                <a:gd name="connsiteX3" fmla="*/ 492919 w 788194"/>
                <a:gd name="connsiteY3" fmla="*/ 21432 h 273119"/>
                <a:gd name="connsiteX4" fmla="*/ 621506 w 788194"/>
                <a:gd name="connsiteY4" fmla="*/ 0 h 273119"/>
                <a:gd name="connsiteX5" fmla="*/ 788194 w 788194"/>
                <a:gd name="connsiteY5" fmla="*/ 52388 h 273119"/>
                <a:gd name="connsiteX6" fmla="*/ 752475 w 788194"/>
                <a:gd name="connsiteY6" fmla="*/ 109538 h 273119"/>
                <a:gd name="connsiteX7" fmla="*/ 728662 w 788194"/>
                <a:gd name="connsiteY7" fmla="*/ 133350 h 273119"/>
                <a:gd name="connsiteX8" fmla="*/ 697706 w 788194"/>
                <a:gd name="connsiteY8" fmla="*/ 142875 h 273119"/>
                <a:gd name="connsiteX9" fmla="*/ 592931 w 788194"/>
                <a:gd name="connsiteY9" fmla="*/ 159544 h 273119"/>
                <a:gd name="connsiteX10" fmla="*/ 483394 w 788194"/>
                <a:gd name="connsiteY10" fmla="*/ 159544 h 273119"/>
                <a:gd name="connsiteX11" fmla="*/ 426244 w 788194"/>
                <a:gd name="connsiteY11" fmla="*/ 161925 h 273119"/>
                <a:gd name="connsiteX12" fmla="*/ 378619 w 788194"/>
                <a:gd name="connsiteY12" fmla="*/ 161925 h 273119"/>
                <a:gd name="connsiteX13" fmla="*/ 347662 w 788194"/>
                <a:gd name="connsiteY13" fmla="*/ 166688 h 273119"/>
                <a:gd name="connsiteX14" fmla="*/ 292894 w 788194"/>
                <a:gd name="connsiteY14" fmla="*/ 176213 h 273119"/>
                <a:gd name="connsiteX15" fmla="*/ 211931 w 788194"/>
                <a:gd name="connsiteY15" fmla="*/ 195263 h 273119"/>
                <a:gd name="connsiteX16" fmla="*/ 69056 w 788194"/>
                <a:gd name="connsiteY16" fmla="*/ 238125 h 273119"/>
                <a:gd name="connsiteX17" fmla="*/ 16669 w 788194"/>
                <a:gd name="connsiteY17" fmla="*/ 252413 h 273119"/>
                <a:gd name="connsiteX18" fmla="*/ 0 w 788194"/>
                <a:gd name="connsiteY18" fmla="*/ 116682 h 2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8194" h="273119">
                  <a:moveTo>
                    <a:pt x="0" y="116682"/>
                  </a:moveTo>
                  <a:lnTo>
                    <a:pt x="95250" y="102394"/>
                  </a:lnTo>
                  <a:lnTo>
                    <a:pt x="273844" y="64294"/>
                  </a:lnTo>
                  <a:lnTo>
                    <a:pt x="492919" y="21432"/>
                  </a:lnTo>
                  <a:lnTo>
                    <a:pt x="621506" y="0"/>
                  </a:lnTo>
                  <a:lnTo>
                    <a:pt x="788194" y="52388"/>
                  </a:lnTo>
                  <a:lnTo>
                    <a:pt x="752475" y="109538"/>
                  </a:lnTo>
                  <a:lnTo>
                    <a:pt x="728662" y="133350"/>
                  </a:lnTo>
                  <a:lnTo>
                    <a:pt x="697706" y="142875"/>
                  </a:lnTo>
                  <a:lnTo>
                    <a:pt x="592931" y="159544"/>
                  </a:lnTo>
                  <a:lnTo>
                    <a:pt x="483394" y="159544"/>
                  </a:lnTo>
                  <a:lnTo>
                    <a:pt x="426244" y="161925"/>
                  </a:lnTo>
                  <a:lnTo>
                    <a:pt x="378619" y="161925"/>
                  </a:lnTo>
                  <a:lnTo>
                    <a:pt x="347662" y="166688"/>
                  </a:lnTo>
                  <a:lnTo>
                    <a:pt x="292894" y="176213"/>
                  </a:lnTo>
                  <a:lnTo>
                    <a:pt x="211931" y="195263"/>
                  </a:lnTo>
                  <a:lnTo>
                    <a:pt x="69056" y="238125"/>
                  </a:lnTo>
                  <a:cubicBezTo>
                    <a:pt x="15913" y="255035"/>
                    <a:pt x="16669" y="273119"/>
                    <a:pt x="16669" y="252413"/>
                  </a:cubicBezTo>
                  <a:lnTo>
                    <a:pt x="0" y="116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1">
              <a:extLst>
                <a:ext uri="{FF2B5EF4-FFF2-40B4-BE49-F238E27FC236}">
                  <a16:creationId xmlns:a16="http://schemas.microsoft.com/office/drawing/2014/main" id="{715D42AF-8D50-4C3C-A86A-5C7E08945EE5}"/>
                </a:ext>
              </a:extLst>
            </p:cNvPr>
            <p:cNvSpPr/>
            <p:nvPr/>
          </p:nvSpPr>
          <p:spPr>
            <a:xfrm>
              <a:off x="6075364" y="2219326"/>
              <a:ext cx="2173287" cy="487363"/>
            </a:xfrm>
            <a:custGeom>
              <a:avLst/>
              <a:gdLst>
                <a:gd name="connsiteX0" fmla="*/ 619125 w 2174081"/>
                <a:gd name="connsiteY0" fmla="*/ 228600 h 488156"/>
                <a:gd name="connsiteX1" fmla="*/ 478631 w 2174081"/>
                <a:gd name="connsiteY1" fmla="*/ 252413 h 488156"/>
                <a:gd name="connsiteX2" fmla="*/ 371475 w 2174081"/>
                <a:gd name="connsiteY2" fmla="*/ 269081 h 488156"/>
                <a:gd name="connsiteX3" fmla="*/ 295275 w 2174081"/>
                <a:gd name="connsiteY3" fmla="*/ 278606 h 488156"/>
                <a:gd name="connsiteX4" fmla="*/ 188119 w 2174081"/>
                <a:gd name="connsiteY4" fmla="*/ 290513 h 488156"/>
                <a:gd name="connsiteX5" fmla="*/ 111919 w 2174081"/>
                <a:gd name="connsiteY5" fmla="*/ 295275 h 488156"/>
                <a:gd name="connsiteX6" fmla="*/ 0 w 2174081"/>
                <a:gd name="connsiteY6" fmla="*/ 295275 h 488156"/>
                <a:gd name="connsiteX7" fmla="*/ 40481 w 2174081"/>
                <a:gd name="connsiteY7" fmla="*/ 488156 h 488156"/>
                <a:gd name="connsiteX8" fmla="*/ 183356 w 2174081"/>
                <a:gd name="connsiteY8" fmla="*/ 459581 h 488156"/>
                <a:gd name="connsiteX9" fmla="*/ 285750 w 2174081"/>
                <a:gd name="connsiteY9" fmla="*/ 440531 h 488156"/>
                <a:gd name="connsiteX10" fmla="*/ 395287 w 2174081"/>
                <a:gd name="connsiteY10" fmla="*/ 421481 h 488156"/>
                <a:gd name="connsiteX11" fmla="*/ 457200 w 2174081"/>
                <a:gd name="connsiteY11" fmla="*/ 411956 h 488156"/>
                <a:gd name="connsiteX12" fmla="*/ 531019 w 2174081"/>
                <a:gd name="connsiteY12" fmla="*/ 402431 h 488156"/>
                <a:gd name="connsiteX13" fmla="*/ 578644 w 2174081"/>
                <a:gd name="connsiteY13" fmla="*/ 395288 h 488156"/>
                <a:gd name="connsiteX14" fmla="*/ 657225 w 2174081"/>
                <a:gd name="connsiteY14" fmla="*/ 388144 h 488156"/>
                <a:gd name="connsiteX15" fmla="*/ 750094 w 2174081"/>
                <a:gd name="connsiteY15" fmla="*/ 383381 h 488156"/>
                <a:gd name="connsiteX16" fmla="*/ 950119 w 2174081"/>
                <a:gd name="connsiteY16" fmla="*/ 345281 h 488156"/>
                <a:gd name="connsiteX17" fmla="*/ 1135856 w 2174081"/>
                <a:gd name="connsiteY17" fmla="*/ 314325 h 488156"/>
                <a:gd name="connsiteX18" fmla="*/ 1288256 w 2174081"/>
                <a:gd name="connsiteY18" fmla="*/ 292894 h 488156"/>
                <a:gd name="connsiteX19" fmla="*/ 1490662 w 2174081"/>
                <a:gd name="connsiteY19" fmla="*/ 261938 h 488156"/>
                <a:gd name="connsiteX20" fmla="*/ 1657350 w 2174081"/>
                <a:gd name="connsiteY20" fmla="*/ 235744 h 488156"/>
                <a:gd name="connsiteX21" fmla="*/ 1704975 w 2174081"/>
                <a:gd name="connsiteY21" fmla="*/ 228600 h 488156"/>
                <a:gd name="connsiteX22" fmla="*/ 1728787 w 2174081"/>
                <a:gd name="connsiteY22" fmla="*/ 233363 h 488156"/>
                <a:gd name="connsiteX23" fmla="*/ 2026444 w 2174081"/>
                <a:gd name="connsiteY23" fmla="*/ 447675 h 488156"/>
                <a:gd name="connsiteX24" fmla="*/ 2064544 w 2174081"/>
                <a:gd name="connsiteY24" fmla="*/ 431006 h 488156"/>
                <a:gd name="connsiteX25" fmla="*/ 2105025 w 2174081"/>
                <a:gd name="connsiteY25" fmla="*/ 407194 h 488156"/>
                <a:gd name="connsiteX26" fmla="*/ 2131219 w 2174081"/>
                <a:gd name="connsiteY26" fmla="*/ 390525 h 488156"/>
                <a:gd name="connsiteX27" fmla="*/ 2155031 w 2174081"/>
                <a:gd name="connsiteY27" fmla="*/ 366713 h 488156"/>
                <a:gd name="connsiteX28" fmla="*/ 2169319 w 2174081"/>
                <a:gd name="connsiteY28" fmla="*/ 340519 h 488156"/>
                <a:gd name="connsiteX29" fmla="*/ 2174081 w 2174081"/>
                <a:gd name="connsiteY29" fmla="*/ 314325 h 488156"/>
                <a:gd name="connsiteX30" fmla="*/ 2174081 w 2174081"/>
                <a:gd name="connsiteY30" fmla="*/ 302419 h 488156"/>
                <a:gd name="connsiteX31" fmla="*/ 2166937 w 2174081"/>
                <a:gd name="connsiteY31" fmla="*/ 283369 h 488156"/>
                <a:gd name="connsiteX32" fmla="*/ 2140744 w 2174081"/>
                <a:gd name="connsiteY32" fmla="*/ 250031 h 488156"/>
                <a:gd name="connsiteX33" fmla="*/ 2105025 w 2174081"/>
                <a:gd name="connsiteY33" fmla="*/ 202406 h 488156"/>
                <a:gd name="connsiteX34" fmla="*/ 2047875 w 2174081"/>
                <a:gd name="connsiteY34" fmla="*/ 133350 h 488156"/>
                <a:gd name="connsiteX35" fmla="*/ 2002631 w 2174081"/>
                <a:gd name="connsiteY35" fmla="*/ 85725 h 488156"/>
                <a:gd name="connsiteX36" fmla="*/ 1959769 w 2174081"/>
                <a:gd name="connsiteY36" fmla="*/ 47625 h 488156"/>
                <a:gd name="connsiteX37" fmla="*/ 1928812 w 2174081"/>
                <a:gd name="connsiteY37" fmla="*/ 26194 h 488156"/>
                <a:gd name="connsiteX38" fmla="*/ 1895475 w 2174081"/>
                <a:gd name="connsiteY38" fmla="*/ 9525 h 488156"/>
                <a:gd name="connsiteX39" fmla="*/ 1864519 w 2174081"/>
                <a:gd name="connsiteY39" fmla="*/ 0 h 488156"/>
                <a:gd name="connsiteX40" fmla="*/ 1845469 w 2174081"/>
                <a:gd name="connsiteY40" fmla="*/ 0 h 488156"/>
                <a:gd name="connsiteX41" fmla="*/ 1819275 w 2174081"/>
                <a:gd name="connsiteY41" fmla="*/ 7144 h 488156"/>
                <a:gd name="connsiteX42" fmla="*/ 1790700 w 2174081"/>
                <a:gd name="connsiteY42" fmla="*/ 19050 h 488156"/>
                <a:gd name="connsiteX43" fmla="*/ 1728787 w 2174081"/>
                <a:gd name="connsiteY43" fmla="*/ 30956 h 488156"/>
                <a:gd name="connsiteX44" fmla="*/ 1621631 w 2174081"/>
                <a:gd name="connsiteY44" fmla="*/ 45244 h 488156"/>
                <a:gd name="connsiteX45" fmla="*/ 1538287 w 2174081"/>
                <a:gd name="connsiteY45" fmla="*/ 57150 h 488156"/>
                <a:gd name="connsiteX46" fmla="*/ 1352550 w 2174081"/>
                <a:gd name="connsiteY46" fmla="*/ 92869 h 488156"/>
                <a:gd name="connsiteX47" fmla="*/ 1140619 w 2174081"/>
                <a:gd name="connsiteY47" fmla="*/ 133350 h 488156"/>
                <a:gd name="connsiteX48" fmla="*/ 959644 w 2174081"/>
                <a:gd name="connsiteY48" fmla="*/ 166688 h 488156"/>
                <a:gd name="connsiteX49" fmla="*/ 709612 w 2174081"/>
                <a:gd name="connsiteY49" fmla="*/ 209550 h 488156"/>
                <a:gd name="connsiteX50" fmla="*/ 619125 w 2174081"/>
                <a:gd name="connsiteY50" fmla="*/ 228600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74081" h="488156">
                  <a:moveTo>
                    <a:pt x="619125" y="228600"/>
                  </a:moveTo>
                  <a:lnTo>
                    <a:pt x="478631" y="252413"/>
                  </a:lnTo>
                  <a:lnTo>
                    <a:pt x="371475" y="269081"/>
                  </a:lnTo>
                  <a:lnTo>
                    <a:pt x="295275" y="278606"/>
                  </a:lnTo>
                  <a:lnTo>
                    <a:pt x="188119" y="290513"/>
                  </a:lnTo>
                  <a:lnTo>
                    <a:pt x="111919" y="295275"/>
                  </a:lnTo>
                  <a:lnTo>
                    <a:pt x="0" y="295275"/>
                  </a:lnTo>
                  <a:lnTo>
                    <a:pt x="40481" y="488156"/>
                  </a:lnTo>
                  <a:lnTo>
                    <a:pt x="183356" y="459581"/>
                  </a:lnTo>
                  <a:lnTo>
                    <a:pt x="285750" y="440531"/>
                  </a:lnTo>
                  <a:lnTo>
                    <a:pt x="395287" y="421481"/>
                  </a:lnTo>
                  <a:lnTo>
                    <a:pt x="457200" y="411956"/>
                  </a:lnTo>
                  <a:lnTo>
                    <a:pt x="531019" y="402431"/>
                  </a:lnTo>
                  <a:lnTo>
                    <a:pt x="578644" y="395288"/>
                  </a:lnTo>
                  <a:lnTo>
                    <a:pt x="657225" y="388144"/>
                  </a:lnTo>
                  <a:lnTo>
                    <a:pt x="750094" y="383381"/>
                  </a:lnTo>
                  <a:lnTo>
                    <a:pt x="950119" y="345281"/>
                  </a:lnTo>
                  <a:lnTo>
                    <a:pt x="1135856" y="314325"/>
                  </a:lnTo>
                  <a:lnTo>
                    <a:pt x="1288256" y="292894"/>
                  </a:lnTo>
                  <a:lnTo>
                    <a:pt x="1490662" y="261938"/>
                  </a:lnTo>
                  <a:lnTo>
                    <a:pt x="1657350" y="235744"/>
                  </a:lnTo>
                  <a:lnTo>
                    <a:pt x="1704975" y="228600"/>
                  </a:lnTo>
                  <a:lnTo>
                    <a:pt x="1728787" y="233363"/>
                  </a:lnTo>
                  <a:lnTo>
                    <a:pt x="2026444" y="447675"/>
                  </a:lnTo>
                  <a:lnTo>
                    <a:pt x="2064544" y="431006"/>
                  </a:lnTo>
                  <a:lnTo>
                    <a:pt x="2105025" y="407194"/>
                  </a:lnTo>
                  <a:lnTo>
                    <a:pt x="2131219" y="390525"/>
                  </a:lnTo>
                  <a:lnTo>
                    <a:pt x="2155031" y="366713"/>
                  </a:lnTo>
                  <a:lnTo>
                    <a:pt x="2169319" y="340519"/>
                  </a:lnTo>
                  <a:lnTo>
                    <a:pt x="2174081" y="314325"/>
                  </a:lnTo>
                  <a:lnTo>
                    <a:pt x="2174081" y="302419"/>
                  </a:lnTo>
                  <a:lnTo>
                    <a:pt x="2166937" y="283369"/>
                  </a:lnTo>
                  <a:lnTo>
                    <a:pt x="2140744" y="250031"/>
                  </a:lnTo>
                  <a:lnTo>
                    <a:pt x="2105025" y="202406"/>
                  </a:lnTo>
                  <a:lnTo>
                    <a:pt x="2047875" y="133350"/>
                  </a:lnTo>
                  <a:lnTo>
                    <a:pt x="2002631" y="85725"/>
                  </a:lnTo>
                  <a:lnTo>
                    <a:pt x="1959769" y="47625"/>
                  </a:lnTo>
                  <a:lnTo>
                    <a:pt x="1928812" y="26194"/>
                  </a:lnTo>
                  <a:lnTo>
                    <a:pt x="1895475" y="9525"/>
                  </a:lnTo>
                  <a:lnTo>
                    <a:pt x="1864519" y="0"/>
                  </a:lnTo>
                  <a:lnTo>
                    <a:pt x="1845469" y="0"/>
                  </a:lnTo>
                  <a:lnTo>
                    <a:pt x="1819275" y="7144"/>
                  </a:lnTo>
                  <a:lnTo>
                    <a:pt x="1790700" y="19050"/>
                  </a:lnTo>
                  <a:lnTo>
                    <a:pt x="1728787" y="30956"/>
                  </a:lnTo>
                  <a:lnTo>
                    <a:pt x="1621631" y="45244"/>
                  </a:lnTo>
                  <a:lnTo>
                    <a:pt x="1538287" y="57150"/>
                  </a:lnTo>
                  <a:lnTo>
                    <a:pt x="1352550" y="92869"/>
                  </a:lnTo>
                  <a:lnTo>
                    <a:pt x="1140619" y="133350"/>
                  </a:lnTo>
                  <a:lnTo>
                    <a:pt x="959644" y="166688"/>
                  </a:lnTo>
                  <a:lnTo>
                    <a:pt x="709612" y="209550"/>
                  </a:lnTo>
                  <a:lnTo>
                    <a:pt x="619125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2">
              <a:extLst>
                <a:ext uri="{FF2B5EF4-FFF2-40B4-BE49-F238E27FC236}">
                  <a16:creationId xmlns:a16="http://schemas.microsoft.com/office/drawing/2014/main" id="{1685640D-8575-4092-B3B3-24342634873D}"/>
                </a:ext>
              </a:extLst>
            </p:cNvPr>
            <p:cNvSpPr/>
            <p:nvPr/>
          </p:nvSpPr>
          <p:spPr>
            <a:xfrm>
              <a:off x="7532688" y="2401889"/>
              <a:ext cx="628650" cy="708025"/>
            </a:xfrm>
            <a:custGeom>
              <a:avLst/>
              <a:gdLst>
                <a:gd name="connsiteX0" fmla="*/ 383381 w 628650"/>
                <a:gd name="connsiteY0" fmla="*/ 416719 h 707232"/>
                <a:gd name="connsiteX1" fmla="*/ 485775 w 628650"/>
                <a:gd name="connsiteY1" fmla="*/ 335757 h 707232"/>
                <a:gd name="connsiteX2" fmla="*/ 538162 w 628650"/>
                <a:gd name="connsiteY2" fmla="*/ 292894 h 707232"/>
                <a:gd name="connsiteX3" fmla="*/ 571500 w 628650"/>
                <a:gd name="connsiteY3" fmla="*/ 261938 h 707232"/>
                <a:gd name="connsiteX4" fmla="*/ 628650 w 628650"/>
                <a:gd name="connsiteY4" fmla="*/ 230982 h 707232"/>
                <a:gd name="connsiteX5" fmla="*/ 242887 w 628650"/>
                <a:gd name="connsiteY5" fmla="*/ 0 h 707232"/>
                <a:gd name="connsiteX6" fmla="*/ 269081 w 628650"/>
                <a:gd name="connsiteY6" fmla="*/ 61913 h 707232"/>
                <a:gd name="connsiteX7" fmla="*/ 285750 w 628650"/>
                <a:gd name="connsiteY7" fmla="*/ 100013 h 707232"/>
                <a:gd name="connsiteX8" fmla="*/ 292894 w 628650"/>
                <a:gd name="connsiteY8" fmla="*/ 123825 h 707232"/>
                <a:gd name="connsiteX9" fmla="*/ 295275 w 628650"/>
                <a:gd name="connsiteY9" fmla="*/ 138113 h 707232"/>
                <a:gd name="connsiteX10" fmla="*/ 290512 w 628650"/>
                <a:gd name="connsiteY10" fmla="*/ 166688 h 707232"/>
                <a:gd name="connsiteX11" fmla="*/ 278606 w 628650"/>
                <a:gd name="connsiteY11" fmla="*/ 204788 h 707232"/>
                <a:gd name="connsiteX12" fmla="*/ 247650 w 628650"/>
                <a:gd name="connsiteY12" fmla="*/ 280988 h 707232"/>
                <a:gd name="connsiteX13" fmla="*/ 190500 w 628650"/>
                <a:gd name="connsiteY13" fmla="*/ 378619 h 707232"/>
                <a:gd name="connsiteX14" fmla="*/ 107156 w 628650"/>
                <a:gd name="connsiteY14" fmla="*/ 509588 h 707232"/>
                <a:gd name="connsiteX15" fmla="*/ 42862 w 628650"/>
                <a:gd name="connsiteY15" fmla="*/ 597694 h 707232"/>
                <a:gd name="connsiteX16" fmla="*/ 19050 w 628650"/>
                <a:gd name="connsiteY16" fmla="*/ 633413 h 707232"/>
                <a:gd name="connsiteX17" fmla="*/ 4762 w 628650"/>
                <a:gd name="connsiteY17" fmla="*/ 659607 h 707232"/>
                <a:gd name="connsiteX18" fmla="*/ 0 w 628650"/>
                <a:gd name="connsiteY18" fmla="*/ 683419 h 707232"/>
                <a:gd name="connsiteX19" fmla="*/ 4762 w 628650"/>
                <a:gd name="connsiteY19" fmla="*/ 704850 h 707232"/>
                <a:gd name="connsiteX20" fmla="*/ 19050 w 628650"/>
                <a:gd name="connsiteY20" fmla="*/ 707232 h 707232"/>
                <a:gd name="connsiteX21" fmla="*/ 47625 w 628650"/>
                <a:gd name="connsiteY21" fmla="*/ 697707 h 707232"/>
                <a:gd name="connsiteX22" fmla="*/ 92869 w 628650"/>
                <a:gd name="connsiteY22" fmla="*/ 661988 h 707232"/>
                <a:gd name="connsiteX23" fmla="*/ 180975 w 628650"/>
                <a:gd name="connsiteY23" fmla="*/ 588169 h 707232"/>
                <a:gd name="connsiteX24" fmla="*/ 276225 w 628650"/>
                <a:gd name="connsiteY24" fmla="*/ 507207 h 707232"/>
                <a:gd name="connsiteX25" fmla="*/ 383381 w 628650"/>
                <a:gd name="connsiteY25" fmla="*/ 416719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8650" h="707232">
                  <a:moveTo>
                    <a:pt x="383381" y="416719"/>
                  </a:moveTo>
                  <a:lnTo>
                    <a:pt x="485775" y="335757"/>
                  </a:lnTo>
                  <a:lnTo>
                    <a:pt x="538162" y="292894"/>
                  </a:lnTo>
                  <a:lnTo>
                    <a:pt x="571500" y="261938"/>
                  </a:lnTo>
                  <a:lnTo>
                    <a:pt x="628650" y="230982"/>
                  </a:lnTo>
                  <a:lnTo>
                    <a:pt x="242887" y="0"/>
                  </a:lnTo>
                  <a:lnTo>
                    <a:pt x="269081" y="61913"/>
                  </a:lnTo>
                  <a:lnTo>
                    <a:pt x="285750" y="100013"/>
                  </a:lnTo>
                  <a:lnTo>
                    <a:pt x="292894" y="123825"/>
                  </a:lnTo>
                  <a:lnTo>
                    <a:pt x="295275" y="138113"/>
                  </a:lnTo>
                  <a:lnTo>
                    <a:pt x="290512" y="166688"/>
                  </a:lnTo>
                  <a:lnTo>
                    <a:pt x="278606" y="204788"/>
                  </a:lnTo>
                  <a:lnTo>
                    <a:pt x="247650" y="280988"/>
                  </a:lnTo>
                  <a:lnTo>
                    <a:pt x="190500" y="378619"/>
                  </a:lnTo>
                  <a:lnTo>
                    <a:pt x="107156" y="509588"/>
                  </a:lnTo>
                  <a:lnTo>
                    <a:pt x="42862" y="597694"/>
                  </a:lnTo>
                  <a:lnTo>
                    <a:pt x="19050" y="633413"/>
                  </a:lnTo>
                  <a:lnTo>
                    <a:pt x="4762" y="659607"/>
                  </a:lnTo>
                  <a:lnTo>
                    <a:pt x="0" y="683419"/>
                  </a:lnTo>
                  <a:lnTo>
                    <a:pt x="4762" y="704850"/>
                  </a:lnTo>
                  <a:lnTo>
                    <a:pt x="19050" y="707232"/>
                  </a:lnTo>
                  <a:lnTo>
                    <a:pt x="47625" y="697707"/>
                  </a:lnTo>
                  <a:lnTo>
                    <a:pt x="92869" y="661988"/>
                  </a:lnTo>
                  <a:lnTo>
                    <a:pt x="180975" y="588169"/>
                  </a:lnTo>
                  <a:lnTo>
                    <a:pt x="276225" y="507207"/>
                  </a:lnTo>
                  <a:lnTo>
                    <a:pt x="383381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3">
              <a:extLst>
                <a:ext uri="{FF2B5EF4-FFF2-40B4-BE49-F238E27FC236}">
                  <a16:creationId xmlns:a16="http://schemas.microsoft.com/office/drawing/2014/main" id="{11132191-AD3C-4103-B388-04986B31484C}"/>
                </a:ext>
              </a:extLst>
            </p:cNvPr>
            <p:cNvSpPr/>
            <p:nvPr/>
          </p:nvSpPr>
          <p:spPr>
            <a:xfrm>
              <a:off x="6635750" y="1508125"/>
              <a:ext cx="514350" cy="2095500"/>
            </a:xfrm>
            <a:custGeom>
              <a:avLst/>
              <a:gdLst>
                <a:gd name="connsiteX0" fmla="*/ 412750 w 514350"/>
                <a:gd name="connsiteY0" fmla="*/ 1276350 h 2095500"/>
                <a:gd name="connsiteX1" fmla="*/ 409575 w 514350"/>
                <a:gd name="connsiteY1" fmla="*/ 1038225 h 2095500"/>
                <a:gd name="connsiteX2" fmla="*/ 434975 w 514350"/>
                <a:gd name="connsiteY2" fmla="*/ 873125 h 2095500"/>
                <a:gd name="connsiteX3" fmla="*/ 450850 w 514350"/>
                <a:gd name="connsiteY3" fmla="*/ 561975 h 2095500"/>
                <a:gd name="connsiteX4" fmla="*/ 457200 w 514350"/>
                <a:gd name="connsiteY4" fmla="*/ 393700 h 2095500"/>
                <a:gd name="connsiteX5" fmla="*/ 460375 w 514350"/>
                <a:gd name="connsiteY5" fmla="*/ 374650 h 2095500"/>
                <a:gd name="connsiteX6" fmla="*/ 476250 w 514350"/>
                <a:gd name="connsiteY6" fmla="*/ 352425 h 2095500"/>
                <a:gd name="connsiteX7" fmla="*/ 498475 w 514350"/>
                <a:gd name="connsiteY7" fmla="*/ 314325 h 2095500"/>
                <a:gd name="connsiteX8" fmla="*/ 508000 w 514350"/>
                <a:gd name="connsiteY8" fmla="*/ 285750 h 2095500"/>
                <a:gd name="connsiteX9" fmla="*/ 514350 w 514350"/>
                <a:gd name="connsiteY9" fmla="*/ 260350 h 2095500"/>
                <a:gd name="connsiteX10" fmla="*/ 514350 w 514350"/>
                <a:gd name="connsiteY10" fmla="*/ 238125 h 2095500"/>
                <a:gd name="connsiteX11" fmla="*/ 504825 w 514350"/>
                <a:gd name="connsiteY11" fmla="*/ 203200 h 2095500"/>
                <a:gd name="connsiteX12" fmla="*/ 495300 w 514350"/>
                <a:gd name="connsiteY12" fmla="*/ 187325 h 2095500"/>
                <a:gd name="connsiteX13" fmla="*/ 482600 w 514350"/>
                <a:gd name="connsiteY13" fmla="*/ 174625 h 2095500"/>
                <a:gd name="connsiteX14" fmla="*/ 460375 w 514350"/>
                <a:gd name="connsiteY14" fmla="*/ 158750 h 2095500"/>
                <a:gd name="connsiteX15" fmla="*/ 400050 w 514350"/>
                <a:gd name="connsiteY15" fmla="*/ 123825 h 2095500"/>
                <a:gd name="connsiteX16" fmla="*/ 336550 w 514350"/>
                <a:gd name="connsiteY16" fmla="*/ 88900 h 2095500"/>
                <a:gd name="connsiteX17" fmla="*/ 288925 w 514350"/>
                <a:gd name="connsiteY17" fmla="*/ 66675 h 2095500"/>
                <a:gd name="connsiteX18" fmla="*/ 222250 w 514350"/>
                <a:gd name="connsiteY18" fmla="*/ 34925 h 2095500"/>
                <a:gd name="connsiteX19" fmla="*/ 158750 w 514350"/>
                <a:gd name="connsiteY19" fmla="*/ 12700 h 2095500"/>
                <a:gd name="connsiteX20" fmla="*/ 111125 w 514350"/>
                <a:gd name="connsiteY20" fmla="*/ 3175 h 2095500"/>
                <a:gd name="connsiteX21" fmla="*/ 85725 w 514350"/>
                <a:gd name="connsiteY21" fmla="*/ 0 h 2095500"/>
                <a:gd name="connsiteX22" fmla="*/ 47625 w 514350"/>
                <a:gd name="connsiteY22" fmla="*/ 3175 h 2095500"/>
                <a:gd name="connsiteX23" fmla="*/ 19050 w 514350"/>
                <a:gd name="connsiteY23" fmla="*/ 12700 h 2095500"/>
                <a:gd name="connsiteX24" fmla="*/ 6350 w 514350"/>
                <a:gd name="connsiteY24" fmla="*/ 25400 h 2095500"/>
                <a:gd name="connsiteX25" fmla="*/ 0 w 514350"/>
                <a:gd name="connsiteY25" fmla="*/ 44450 h 2095500"/>
                <a:gd name="connsiteX26" fmla="*/ 12700 w 514350"/>
                <a:gd name="connsiteY26" fmla="*/ 69850 h 2095500"/>
                <a:gd name="connsiteX27" fmla="*/ 57150 w 514350"/>
                <a:gd name="connsiteY27" fmla="*/ 98425 h 2095500"/>
                <a:gd name="connsiteX28" fmla="*/ 95250 w 514350"/>
                <a:gd name="connsiteY28" fmla="*/ 123825 h 2095500"/>
                <a:gd name="connsiteX29" fmla="*/ 114300 w 514350"/>
                <a:gd name="connsiteY29" fmla="*/ 146050 h 2095500"/>
                <a:gd name="connsiteX30" fmla="*/ 136525 w 514350"/>
                <a:gd name="connsiteY30" fmla="*/ 177800 h 2095500"/>
                <a:gd name="connsiteX31" fmla="*/ 152400 w 514350"/>
                <a:gd name="connsiteY31" fmla="*/ 222250 h 2095500"/>
                <a:gd name="connsiteX32" fmla="*/ 161925 w 514350"/>
                <a:gd name="connsiteY32" fmla="*/ 292100 h 2095500"/>
                <a:gd name="connsiteX33" fmla="*/ 165100 w 514350"/>
                <a:gd name="connsiteY33" fmla="*/ 352425 h 2095500"/>
                <a:gd name="connsiteX34" fmla="*/ 168275 w 514350"/>
                <a:gd name="connsiteY34" fmla="*/ 447675 h 2095500"/>
                <a:gd name="connsiteX35" fmla="*/ 168275 w 514350"/>
                <a:gd name="connsiteY35" fmla="*/ 942975 h 2095500"/>
                <a:gd name="connsiteX36" fmla="*/ 168275 w 514350"/>
                <a:gd name="connsiteY36" fmla="*/ 1400175 h 2095500"/>
                <a:gd name="connsiteX37" fmla="*/ 168275 w 514350"/>
                <a:gd name="connsiteY37" fmla="*/ 1695450 h 2095500"/>
                <a:gd name="connsiteX38" fmla="*/ 165100 w 514350"/>
                <a:gd name="connsiteY38" fmla="*/ 2095500 h 2095500"/>
                <a:gd name="connsiteX39" fmla="*/ 409575 w 514350"/>
                <a:gd name="connsiteY39" fmla="*/ 2054225 h 2095500"/>
                <a:gd name="connsiteX40" fmla="*/ 412750 w 514350"/>
                <a:gd name="connsiteY40" fmla="*/ 1749425 h 2095500"/>
                <a:gd name="connsiteX41" fmla="*/ 412750 w 514350"/>
                <a:gd name="connsiteY41" fmla="*/ 1276350 h 209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4350" h="2095500">
                  <a:moveTo>
                    <a:pt x="412750" y="1276350"/>
                  </a:moveTo>
                  <a:cubicBezTo>
                    <a:pt x="411692" y="1196975"/>
                    <a:pt x="410633" y="1117600"/>
                    <a:pt x="409575" y="1038225"/>
                  </a:cubicBezTo>
                  <a:lnTo>
                    <a:pt x="434975" y="873125"/>
                  </a:lnTo>
                  <a:lnTo>
                    <a:pt x="450850" y="561975"/>
                  </a:lnTo>
                  <a:lnTo>
                    <a:pt x="457200" y="393700"/>
                  </a:lnTo>
                  <a:lnTo>
                    <a:pt x="460375" y="374650"/>
                  </a:lnTo>
                  <a:lnTo>
                    <a:pt x="476250" y="352425"/>
                  </a:lnTo>
                  <a:lnTo>
                    <a:pt x="498475" y="314325"/>
                  </a:lnTo>
                  <a:lnTo>
                    <a:pt x="508000" y="285750"/>
                  </a:lnTo>
                  <a:lnTo>
                    <a:pt x="514350" y="260350"/>
                  </a:lnTo>
                  <a:lnTo>
                    <a:pt x="514350" y="238125"/>
                  </a:lnTo>
                  <a:lnTo>
                    <a:pt x="504825" y="203200"/>
                  </a:lnTo>
                  <a:lnTo>
                    <a:pt x="495300" y="187325"/>
                  </a:lnTo>
                  <a:lnTo>
                    <a:pt x="482600" y="174625"/>
                  </a:lnTo>
                  <a:lnTo>
                    <a:pt x="460375" y="158750"/>
                  </a:lnTo>
                  <a:lnTo>
                    <a:pt x="400050" y="123825"/>
                  </a:lnTo>
                  <a:lnTo>
                    <a:pt x="336550" y="88900"/>
                  </a:lnTo>
                  <a:lnTo>
                    <a:pt x="288925" y="66675"/>
                  </a:lnTo>
                  <a:lnTo>
                    <a:pt x="222250" y="34925"/>
                  </a:lnTo>
                  <a:lnTo>
                    <a:pt x="158750" y="12700"/>
                  </a:lnTo>
                  <a:lnTo>
                    <a:pt x="111125" y="3175"/>
                  </a:lnTo>
                  <a:lnTo>
                    <a:pt x="85725" y="0"/>
                  </a:lnTo>
                  <a:lnTo>
                    <a:pt x="47625" y="3175"/>
                  </a:lnTo>
                  <a:lnTo>
                    <a:pt x="19050" y="12700"/>
                  </a:lnTo>
                  <a:lnTo>
                    <a:pt x="6350" y="25400"/>
                  </a:lnTo>
                  <a:lnTo>
                    <a:pt x="0" y="44450"/>
                  </a:lnTo>
                  <a:lnTo>
                    <a:pt x="12700" y="69850"/>
                  </a:lnTo>
                  <a:lnTo>
                    <a:pt x="57150" y="98425"/>
                  </a:lnTo>
                  <a:lnTo>
                    <a:pt x="95250" y="123825"/>
                  </a:lnTo>
                  <a:lnTo>
                    <a:pt x="114300" y="146050"/>
                  </a:lnTo>
                  <a:lnTo>
                    <a:pt x="136525" y="177800"/>
                  </a:lnTo>
                  <a:lnTo>
                    <a:pt x="152400" y="222250"/>
                  </a:lnTo>
                  <a:lnTo>
                    <a:pt x="161925" y="292100"/>
                  </a:lnTo>
                  <a:lnTo>
                    <a:pt x="165100" y="352425"/>
                  </a:lnTo>
                  <a:lnTo>
                    <a:pt x="168275" y="447675"/>
                  </a:lnTo>
                  <a:lnTo>
                    <a:pt x="168275" y="942975"/>
                  </a:lnTo>
                  <a:lnTo>
                    <a:pt x="168275" y="1400175"/>
                  </a:lnTo>
                  <a:lnTo>
                    <a:pt x="168275" y="1695450"/>
                  </a:lnTo>
                  <a:cubicBezTo>
                    <a:pt x="167217" y="1828800"/>
                    <a:pt x="166158" y="1962150"/>
                    <a:pt x="165100" y="2095500"/>
                  </a:cubicBezTo>
                  <a:lnTo>
                    <a:pt x="409575" y="2054225"/>
                  </a:lnTo>
                  <a:cubicBezTo>
                    <a:pt x="410633" y="1952625"/>
                    <a:pt x="411692" y="1851025"/>
                    <a:pt x="412750" y="1749425"/>
                  </a:cubicBezTo>
                  <a:lnTo>
                    <a:pt x="412750" y="1276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4">
              <a:extLst>
                <a:ext uri="{FF2B5EF4-FFF2-40B4-BE49-F238E27FC236}">
                  <a16:creationId xmlns:a16="http://schemas.microsoft.com/office/drawing/2014/main" id="{A64AE698-6514-48AD-8157-EC19422CAD6B}"/>
                </a:ext>
              </a:extLst>
            </p:cNvPr>
            <p:cNvSpPr/>
            <p:nvPr/>
          </p:nvSpPr>
          <p:spPr>
            <a:xfrm>
              <a:off x="6348413" y="3371850"/>
              <a:ext cx="1428750" cy="388938"/>
            </a:xfrm>
            <a:custGeom>
              <a:avLst/>
              <a:gdLst>
                <a:gd name="connsiteX0" fmla="*/ 666750 w 1428750"/>
                <a:gd name="connsiteY0" fmla="*/ 276225 h 388144"/>
                <a:gd name="connsiteX1" fmla="*/ 792956 w 1428750"/>
                <a:gd name="connsiteY1" fmla="*/ 247650 h 388144"/>
                <a:gd name="connsiteX2" fmla="*/ 900112 w 1428750"/>
                <a:gd name="connsiteY2" fmla="*/ 226219 h 388144"/>
                <a:gd name="connsiteX3" fmla="*/ 971550 w 1428750"/>
                <a:gd name="connsiteY3" fmla="*/ 211931 h 388144"/>
                <a:gd name="connsiteX4" fmla="*/ 1016793 w 1428750"/>
                <a:gd name="connsiteY4" fmla="*/ 209550 h 388144"/>
                <a:gd name="connsiteX5" fmla="*/ 1345406 w 1428750"/>
                <a:gd name="connsiteY5" fmla="*/ 326231 h 388144"/>
                <a:gd name="connsiteX6" fmla="*/ 1378743 w 1428750"/>
                <a:gd name="connsiteY6" fmla="*/ 300038 h 388144"/>
                <a:gd name="connsiteX7" fmla="*/ 1409700 w 1428750"/>
                <a:gd name="connsiteY7" fmla="*/ 271463 h 388144"/>
                <a:gd name="connsiteX8" fmla="*/ 1423987 w 1428750"/>
                <a:gd name="connsiteY8" fmla="*/ 245269 h 388144"/>
                <a:gd name="connsiteX9" fmla="*/ 1428750 w 1428750"/>
                <a:gd name="connsiteY9" fmla="*/ 228600 h 388144"/>
                <a:gd name="connsiteX10" fmla="*/ 1428750 w 1428750"/>
                <a:gd name="connsiteY10" fmla="*/ 211931 h 388144"/>
                <a:gd name="connsiteX11" fmla="*/ 1423987 w 1428750"/>
                <a:gd name="connsiteY11" fmla="*/ 197644 h 388144"/>
                <a:gd name="connsiteX12" fmla="*/ 1400175 w 1428750"/>
                <a:gd name="connsiteY12" fmla="*/ 178594 h 388144"/>
                <a:gd name="connsiteX13" fmla="*/ 1352550 w 1428750"/>
                <a:gd name="connsiteY13" fmla="*/ 142875 h 388144"/>
                <a:gd name="connsiteX14" fmla="*/ 1293018 w 1428750"/>
                <a:gd name="connsiteY14" fmla="*/ 100013 h 388144"/>
                <a:gd name="connsiteX15" fmla="*/ 1243012 w 1428750"/>
                <a:gd name="connsiteY15" fmla="*/ 66675 h 388144"/>
                <a:gd name="connsiteX16" fmla="*/ 1190625 w 1428750"/>
                <a:gd name="connsiteY16" fmla="*/ 35719 h 388144"/>
                <a:gd name="connsiteX17" fmla="*/ 1154906 w 1428750"/>
                <a:gd name="connsiteY17" fmla="*/ 16669 h 388144"/>
                <a:gd name="connsiteX18" fmla="*/ 1116806 w 1428750"/>
                <a:gd name="connsiteY18" fmla="*/ 2381 h 388144"/>
                <a:gd name="connsiteX19" fmla="*/ 1090612 w 1428750"/>
                <a:gd name="connsiteY19" fmla="*/ 0 h 388144"/>
                <a:gd name="connsiteX20" fmla="*/ 1071562 w 1428750"/>
                <a:gd name="connsiteY20" fmla="*/ 0 h 388144"/>
                <a:gd name="connsiteX21" fmla="*/ 1059656 w 1428750"/>
                <a:gd name="connsiteY21" fmla="*/ 11906 h 388144"/>
                <a:gd name="connsiteX22" fmla="*/ 1028700 w 1428750"/>
                <a:gd name="connsiteY22" fmla="*/ 33338 h 388144"/>
                <a:gd name="connsiteX23" fmla="*/ 985837 w 1428750"/>
                <a:gd name="connsiteY23" fmla="*/ 47625 h 388144"/>
                <a:gd name="connsiteX24" fmla="*/ 921543 w 1428750"/>
                <a:gd name="connsiteY24" fmla="*/ 64294 h 388144"/>
                <a:gd name="connsiteX25" fmla="*/ 833437 w 1428750"/>
                <a:gd name="connsiteY25" fmla="*/ 80963 h 388144"/>
                <a:gd name="connsiteX26" fmla="*/ 735806 w 1428750"/>
                <a:gd name="connsiteY26" fmla="*/ 95250 h 388144"/>
                <a:gd name="connsiteX27" fmla="*/ 654843 w 1428750"/>
                <a:gd name="connsiteY27" fmla="*/ 107156 h 388144"/>
                <a:gd name="connsiteX28" fmla="*/ 466725 w 1428750"/>
                <a:gd name="connsiteY28" fmla="*/ 145256 h 388144"/>
                <a:gd name="connsiteX29" fmla="*/ 328612 w 1428750"/>
                <a:gd name="connsiteY29" fmla="*/ 161925 h 388144"/>
                <a:gd name="connsiteX30" fmla="*/ 233362 w 1428750"/>
                <a:gd name="connsiteY30" fmla="*/ 169069 h 388144"/>
                <a:gd name="connsiteX31" fmla="*/ 152400 w 1428750"/>
                <a:gd name="connsiteY31" fmla="*/ 169069 h 388144"/>
                <a:gd name="connsiteX32" fmla="*/ 61912 w 1428750"/>
                <a:gd name="connsiteY32" fmla="*/ 173831 h 388144"/>
                <a:gd name="connsiteX33" fmla="*/ 21431 w 1428750"/>
                <a:gd name="connsiteY33" fmla="*/ 180975 h 388144"/>
                <a:gd name="connsiteX34" fmla="*/ 2381 w 1428750"/>
                <a:gd name="connsiteY34" fmla="*/ 188119 h 388144"/>
                <a:gd name="connsiteX35" fmla="*/ 0 w 1428750"/>
                <a:gd name="connsiteY35" fmla="*/ 200025 h 388144"/>
                <a:gd name="connsiteX36" fmla="*/ 16668 w 1428750"/>
                <a:gd name="connsiteY36" fmla="*/ 226219 h 388144"/>
                <a:gd name="connsiteX37" fmla="*/ 61912 w 1428750"/>
                <a:gd name="connsiteY37" fmla="*/ 269081 h 388144"/>
                <a:gd name="connsiteX38" fmla="*/ 116681 w 1428750"/>
                <a:gd name="connsiteY38" fmla="*/ 314325 h 388144"/>
                <a:gd name="connsiteX39" fmla="*/ 166687 w 1428750"/>
                <a:gd name="connsiteY39" fmla="*/ 345281 h 388144"/>
                <a:gd name="connsiteX40" fmla="*/ 211931 w 1428750"/>
                <a:gd name="connsiteY40" fmla="*/ 371475 h 388144"/>
                <a:gd name="connsiteX41" fmla="*/ 242887 w 1428750"/>
                <a:gd name="connsiteY41" fmla="*/ 385763 h 388144"/>
                <a:gd name="connsiteX42" fmla="*/ 254793 w 1428750"/>
                <a:gd name="connsiteY42" fmla="*/ 388144 h 388144"/>
                <a:gd name="connsiteX43" fmla="*/ 280987 w 1428750"/>
                <a:gd name="connsiteY43" fmla="*/ 383381 h 388144"/>
                <a:gd name="connsiteX44" fmla="*/ 330993 w 1428750"/>
                <a:gd name="connsiteY44" fmla="*/ 364331 h 388144"/>
                <a:gd name="connsiteX45" fmla="*/ 419100 w 1428750"/>
                <a:gd name="connsiteY45" fmla="*/ 335756 h 388144"/>
                <a:gd name="connsiteX46" fmla="*/ 535781 w 1428750"/>
                <a:gd name="connsiteY46" fmla="*/ 304800 h 388144"/>
                <a:gd name="connsiteX47" fmla="*/ 666750 w 1428750"/>
                <a:gd name="connsiteY47" fmla="*/ 2762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28750" h="388144">
                  <a:moveTo>
                    <a:pt x="666750" y="276225"/>
                  </a:moveTo>
                  <a:lnTo>
                    <a:pt x="792956" y="247650"/>
                  </a:lnTo>
                  <a:lnTo>
                    <a:pt x="900112" y="226219"/>
                  </a:lnTo>
                  <a:lnTo>
                    <a:pt x="971550" y="211931"/>
                  </a:lnTo>
                  <a:lnTo>
                    <a:pt x="1016793" y="209550"/>
                  </a:lnTo>
                  <a:lnTo>
                    <a:pt x="1345406" y="326231"/>
                  </a:lnTo>
                  <a:lnTo>
                    <a:pt x="1378743" y="300038"/>
                  </a:lnTo>
                  <a:lnTo>
                    <a:pt x="1409700" y="271463"/>
                  </a:lnTo>
                  <a:lnTo>
                    <a:pt x="1423987" y="245269"/>
                  </a:lnTo>
                  <a:lnTo>
                    <a:pt x="1428750" y="228600"/>
                  </a:lnTo>
                  <a:lnTo>
                    <a:pt x="1428750" y="211931"/>
                  </a:lnTo>
                  <a:lnTo>
                    <a:pt x="1423987" y="197644"/>
                  </a:lnTo>
                  <a:lnTo>
                    <a:pt x="1400175" y="178594"/>
                  </a:lnTo>
                  <a:lnTo>
                    <a:pt x="1352550" y="142875"/>
                  </a:lnTo>
                  <a:lnTo>
                    <a:pt x="1293018" y="100013"/>
                  </a:lnTo>
                  <a:lnTo>
                    <a:pt x="1243012" y="66675"/>
                  </a:lnTo>
                  <a:lnTo>
                    <a:pt x="1190625" y="35719"/>
                  </a:lnTo>
                  <a:lnTo>
                    <a:pt x="1154906" y="16669"/>
                  </a:lnTo>
                  <a:lnTo>
                    <a:pt x="1116806" y="2381"/>
                  </a:lnTo>
                  <a:lnTo>
                    <a:pt x="1090612" y="0"/>
                  </a:lnTo>
                  <a:lnTo>
                    <a:pt x="1071562" y="0"/>
                  </a:lnTo>
                  <a:lnTo>
                    <a:pt x="1059656" y="11906"/>
                  </a:lnTo>
                  <a:lnTo>
                    <a:pt x="1028700" y="33338"/>
                  </a:lnTo>
                  <a:lnTo>
                    <a:pt x="985837" y="47625"/>
                  </a:lnTo>
                  <a:lnTo>
                    <a:pt x="921543" y="64294"/>
                  </a:lnTo>
                  <a:lnTo>
                    <a:pt x="833437" y="80963"/>
                  </a:lnTo>
                  <a:lnTo>
                    <a:pt x="735806" y="95250"/>
                  </a:lnTo>
                  <a:lnTo>
                    <a:pt x="654843" y="107156"/>
                  </a:lnTo>
                  <a:lnTo>
                    <a:pt x="466725" y="145256"/>
                  </a:lnTo>
                  <a:lnTo>
                    <a:pt x="328612" y="161925"/>
                  </a:lnTo>
                  <a:lnTo>
                    <a:pt x="233362" y="169069"/>
                  </a:lnTo>
                  <a:lnTo>
                    <a:pt x="152400" y="169069"/>
                  </a:lnTo>
                  <a:lnTo>
                    <a:pt x="61912" y="173831"/>
                  </a:lnTo>
                  <a:lnTo>
                    <a:pt x="21431" y="180975"/>
                  </a:lnTo>
                  <a:lnTo>
                    <a:pt x="2381" y="188119"/>
                  </a:lnTo>
                  <a:lnTo>
                    <a:pt x="0" y="200025"/>
                  </a:lnTo>
                  <a:lnTo>
                    <a:pt x="16668" y="226219"/>
                  </a:lnTo>
                  <a:lnTo>
                    <a:pt x="61912" y="269081"/>
                  </a:lnTo>
                  <a:lnTo>
                    <a:pt x="116681" y="314325"/>
                  </a:lnTo>
                  <a:lnTo>
                    <a:pt x="166687" y="345281"/>
                  </a:lnTo>
                  <a:lnTo>
                    <a:pt x="211931" y="371475"/>
                  </a:lnTo>
                  <a:lnTo>
                    <a:pt x="242887" y="385763"/>
                  </a:lnTo>
                  <a:lnTo>
                    <a:pt x="254793" y="388144"/>
                  </a:lnTo>
                  <a:lnTo>
                    <a:pt x="280987" y="383381"/>
                  </a:lnTo>
                  <a:lnTo>
                    <a:pt x="330993" y="364331"/>
                  </a:lnTo>
                  <a:lnTo>
                    <a:pt x="419100" y="335756"/>
                  </a:lnTo>
                  <a:lnTo>
                    <a:pt x="535781" y="304800"/>
                  </a:lnTo>
                  <a:lnTo>
                    <a:pt x="666750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5">
              <a:extLst>
                <a:ext uri="{FF2B5EF4-FFF2-40B4-BE49-F238E27FC236}">
                  <a16:creationId xmlns:a16="http://schemas.microsoft.com/office/drawing/2014/main" id="{56AB4DDA-5513-4DDF-871C-A3B6AF115C3D}"/>
                </a:ext>
              </a:extLst>
            </p:cNvPr>
            <p:cNvSpPr/>
            <p:nvPr/>
          </p:nvSpPr>
          <p:spPr>
            <a:xfrm>
              <a:off x="5595939" y="3549651"/>
              <a:ext cx="2162175" cy="2246313"/>
            </a:xfrm>
            <a:custGeom>
              <a:avLst/>
              <a:gdLst>
                <a:gd name="connsiteX0" fmla="*/ 1656047 w 2162392"/>
                <a:gd name="connsiteY0" fmla="*/ 434861 h 2245790"/>
                <a:gd name="connsiteX1" fmla="*/ 1605412 w 2162392"/>
                <a:gd name="connsiteY1" fmla="*/ 548044 h 2245790"/>
                <a:gd name="connsiteX2" fmla="*/ 1557756 w 2162392"/>
                <a:gd name="connsiteY2" fmla="*/ 646335 h 2245790"/>
                <a:gd name="connsiteX3" fmla="*/ 1501165 w 2162392"/>
                <a:gd name="connsiteY3" fmla="*/ 753561 h 2245790"/>
                <a:gd name="connsiteX4" fmla="*/ 1450530 w 2162392"/>
                <a:gd name="connsiteY4" fmla="*/ 839937 h 2245790"/>
                <a:gd name="connsiteX5" fmla="*/ 1396917 w 2162392"/>
                <a:gd name="connsiteY5" fmla="*/ 932271 h 2245790"/>
                <a:gd name="connsiteX6" fmla="*/ 1343304 w 2162392"/>
                <a:gd name="connsiteY6" fmla="*/ 1015669 h 2245790"/>
                <a:gd name="connsiteX7" fmla="*/ 1209272 w 2162392"/>
                <a:gd name="connsiteY7" fmla="*/ 1176508 h 2245790"/>
                <a:gd name="connsiteX8" fmla="*/ 1105024 w 2162392"/>
                <a:gd name="connsiteY8" fmla="*/ 1298627 h 2245790"/>
                <a:gd name="connsiteX9" fmla="*/ 1024604 w 2162392"/>
                <a:gd name="connsiteY9" fmla="*/ 1385003 h 2245790"/>
                <a:gd name="connsiteX10" fmla="*/ 899507 w 2162392"/>
                <a:gd name="connsiteY10" fmla="*/ 1516057 h 2245790"/>
                <a:gd name="connsiteX11" fmla="*/ 798238 w 2162392"/>
                <a:gd name="connsiteY11" fmla="*/ 1614348 h 2245790"/>
                <a:gd name="connsiteX12" fmla="*/ 664206 w 2162392"/>
                <a:gd name="connsiteY12" fmla="*/ 1730509 h 2245790"/>
                <a:gd name="connsiteX13" fmla="*/ 577829 w 2162392"/>
                <a:gd name="connsiteY13" fmla="*/ 1801993 h 2245790"/>
                <a:gd name="connsiteX14" fmla="*/ 431883 w 2162392"/>
                <a:gd name="connsiteY14" fmla="*/ 1915176 h 2245790"/>
                <a:gd name="connsiteX15" fmla="*/ 291893 w 2162392"/>
                <a:gd name="connsiteY15" fmla="*/ 2013467 h 2245790"/>
                <a:gd name="connsiteX16" fmla="*/ 196581 w 2162392"/>
                <a:gd name="connsiteY16" fmla="*/ 2076016 h 2245790"/>
                <a:gd name="connsiteX17" fmla="*/ 86376 w 2162392"/>
                <a:gd name="connsiteY17" fmla="*/ 2144521 h 2245790"/>
                <a:gd name="connsiteX18" fmla="*/ 20849 w 2162392"/>
                <a:gd name="connsiteY18" fmla="*/ 2183242 h 2245790"/>
                <a:gd name="connsiteX19" fmla="*/ 2978 w 2162392"/>
                <a:gd name="connsiteY19" fmla="*/ 2201113 h 2245790"/>
                <a:gd name="connsiteX20" fmla="*/ 0 w 2162392"/>
                <a:gd name="connsiteY20" fmla="*/ 2216005 h 2245790"/>
                <a:gd name="connsiteX21" fmla="*/ 2978 w 2162392"/>
                <a:gd name="connsiteY21" fmla="*/ 2230898 h 2245790"/>
                <a:gd name="connsiteX22" fmla="*/ 14892 w 2162392"/>
                <a:gd name="connsiteY22" fmla="*/ 2239833 h 2245790"/>
                <a:gd name="connsiteX23" fmla="*/ 29785 w 2162392"/>
                <a:gd name="connsiteY23" fmla="*/ 2245790 h 2245790"/>
                <a:gd name="connsiteX24" fmla="*/ 50634 w 2162392"/>
                <a:gd name="connsiteY24" fmla="*/ 2245790 h 2245790"/>
                <a:gd name="connsiteX25" fmla="*/ 131054 w 2162392"/>
                <a:gd name="connsiteY25" fmla="*/ 2210048 h 2245790"/>
                <a:gd name="connsiteX26" fmla="*/ 277001 w 2162392"/>
                <a:gd name="connsiteY26" fmla="*/ 2141543 h 2245790"/>
                <a:gd name="connsiteX27" fmla="*/ 458689 w 2162392"/>
                <a:gd name="connsiteY27" fmla="*/ 2046231 h 2245790"/>
                <a:gd name="connsiteX28" fmla="*/ 607614 w 2162392"/>
                <a:gd name="connsiteY28" fmla="*/ 1959854 h 2245790"/>
                <a:gd name="connsiteX29" fmla="*/ 810152 w 2162392"/>
                <a:gd name="connsiteY29" fmla="*/ 1831778 h 2245790"/>
                <a:gd name="connsiteX30" fmla="*/ 1000776 w 2162392"/>
                <a:gd name="connsiteY30" fmla="*/ 1691789 h 2245790"/>
                <a:gd name="connsiteX31" fmla="*/ 1143745 w 2162392"/>
                <a:gd name="connsiteY31" fmla="*/ 1578606 h 2245790"/>
                <a:gd name="connsiteX32" fmla="*/ 1268842 w 2162392"/>
                <a:gd name="connsiteY32" fmla="*/ 1465423 h 2245790"/>
                <a:gd name="connsiteX33" fmla="*/ 1408831 w 2162392"/>
                <a:gd name="connsiteY33" fmla="*/ 1331390 h 2245790"/>
                <a:gd name="connsiteX34" fmla="*/ 1524993 w 2162392"/>
                <a:gd name="connsiteY34" fmla="*/ 1197358 h 2245790"/>
                <a:gd name="connsiteX35" fmla="*/ 1587541 w 2162392"/>
                <a:gd name="connsiteY35" fmla="*/ 1102046 h 2245790"/>
                <a:gd name="connsiteX36" fmla="*/ 1676896 w 2162392"/>
                <a:gd name="connsiteY36" fmla="*/ 965034 h 2245790"/>
                <a:gd name="connsiteX37" fmla="*/ 1739445 w 2162392"/>
                <a:gd name="connsiteY37" fmla="*/ 857808 h 2245790"/>
                <a:gd name="connsiteX38" fmla="*/ 1816886 w 2162392"/>
                <a:gd name="connsiteY38" fmla="*/ 723776 h 2245790"/>
                <a:gd name="connsiteX39" fmla="*/ 1906241 w 2162392"/>
                <a:gd name="connsiteY39" fmla="*/ 554001 h 2245790"/>
                <a:gd name="connsiteX40" fmla="*/ 1989639 w 2162392"/>
                <a:gd name="connsiteY40" fmla="*/ 387205 h 2245790"/>
                <a:gd name="connsiteX41" fmla="*/ 2064102 w 2162392"/>
                <a:gd name="connsiteY41" fmla="*/ 226366 h 2245790"/>
                <a:gd name="connsiteX42" fmla="*/ 2099844 w 2162392"/>
                <a:gd name="connsiteY42" fmla="*/ 142968 h 2245790"/>
                <a:gd name="connsiteX43" fmla="*/ 2135586 w 2162392"/>
                <a:gd name="connsiteY43" fmla="*/ 110205 h 2245790"/>
                <a:gd name="connsiteX44" fmla="*/ 2162392 w 2162392"/>
                <a:gd name="connsiteY44" fmla="*/ 83398 h 2245790"/>
                <a:gd name="connsiteX45" fmla="*/ 1796036 w 2162392"/>
                <a:gd name="connsiteY45" fmla="*/ 0 h 2245790"/>
                <a:gd name="connsiteX46" fmla="*/ 1799015 w 2162392"/>
                <a:gd name="connsiteY46" fmla="*/ 47656 h 2245790"/>
                <a:gd name="connsiteX47" fmla="*/ 1799015 w 2162392"/>
                <a:gd name="connsiteY47" fmla="*/ 77441 h 2245790"/>
                <a:gd name="connsiteX48" fmla="*/ 1784122 w 2162392"/>
                <a:gd name="connsiteY48" fmla="*/ 119140 h 2245790"/>
                <a:gd name="connsiteX49" fmla="*/ 1724552 w 2162392"/>
                <a:gd name="connsiteY49" fmla="*/ 279979 h 2245790"/>
                <a:gd name="connsiteX50" fmla="*/ 1679875 w 2162392"/>
                <a:gd name="connsiteY50" fmla="*/ 387205 h 2245790"/>
                <a:gd name="connsiteX51" fmla="*/ 1656047 w 2162392"/>
                <a:gd name="connsiteY51" fmla="*/ 434861 h 224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2392" h="2245790">
                  <a:moveTo>
                    <a:pt x="1656047" y="434861"/>
                  </a:moveTo>
                  <a:lnTo>
                    <a:pt x="1605412" y="548044"/>
                  </a:lnTo>
                  <a:lnTo>
                    <a:pt x="1557756" y="646335"/>
                  </a:lnTo>
                  <a:lnTo>
                    <a:pt x="1501165" y="753561"/>
                  </a:lnTo>
                  <a:lnTo>
                    <a:pt x="1450530" y="839937"/>
                  </a:lnTo>
                  <a:lnTo>
                    <a:pt x="1396917" y="932271"/>
                  </a:lnTo>
                  <a:lnTo>
                    <a:pt x="1343304" y="1015669"/>
                  </a:lnTo>
                  <a:lnTo>
                    <a:pt x="1209272" y="1176508"/>
                  </a:lnTo>
                  <a:lnTo>
                    <a:pt x="1105024" y="1298627"/>
                  </a:lnTo>
                  <a:lnTo>
                    <a:pt x="1024604" y="1385003"/>
                  </a:lnTo>
                  <a:lnTo>
                    <a:pt x="899507" y="1516057"/>
                  </a:lnTo>
                  <a:lnTo>
                    <a:pt x="798238" y="1614348"/>
                  </a:lnTo>
                  <a:lnTo>
                    <a:pt x="664206" y="1730509"/>
                  </a:lnTo>
                  <a:lnTo>
                    <a:pt x="577829" y="1801993"/>
                  </a:lnTo>
                  <a:lnTo>
                    <a:pt x="431883" y="1915176"/>
                  </a:lnTo>
                  <a:lnTo>
                    <a:pt x="291893" y="2013467"/>
                  </a:lnTo>
                  <a:lnTo>
                    <a:pt x="196581" y="2076016"/>
                  </a:lnTo>
                  <a:lnTo>
                    <a:pt x="86376" y="2144521"/>
                  </a:lnTo>
                  <a:lnTo>
                    <a:pt x="20849" y="2183242"/>
                  </a:lnTo>
                  <a:lnTo>
                    <a:pt x="2978" y="2201113"/>
                  </a:lnTo>
                  <a:lnTo>
                    <a:pt x="0" y="2216005"/>
                  </a:lnTo>
                  <a:lnTo>
                    <a:pt x="2978" y="2230898"/>
                  </a:lnTo>
                  <a:lnTo>
                    <a:pt x="14892" y="2239833"/>
                  </a:lnTo>
                  <a:lnTo>
                    <a:pt x="29785" y="2245790"/>
                  </a:lnTo>
                  <a:lnTo>
                    <a:pt x="50634" y="2245790"/>
                  </a:lnTo>
                  <a:lnTo>
                    <a:pt x="131054" y="2210048"/>
                  </a:lnTo>
                  <a:lnTo>
                    <a:pt x="277001" y="2141543"/>
                  </a:lnTo>
                  <a:lnTo>
                    <a:pt x="458689" y="2046231"/>
                  </a:lnTo>
                  <a:lnTo>
                    <a:pt x="607614" y="1959854"/>
                  </a:lnTo>
                  <a:lnTo>
                    <a:pt x="810152" y="1831778"/>
                  </a:lnTo>
                  <a:lnTo>
                    <a:pt x="1000776" y="1691789"/>
                  </a:lnTo>
                  <a:lnTo>
                    <a:pt x="1143745" y="1578606"/>
                  </a:lnTo>
                  <a:lnTo>
                    <a:pt x="1268842" y="1465423"/>
                  </a:lnTo>
                  <a:lnTo>
                    <a:pt x="1408831" y="1331390"/>
                  </a:lnTo>
                  <a:lnTo>
                    <a:pt x="1524993" y="1197358"/>
                  </a:lnTo>
                  <a:lnTo>
                    <a:pt x="1587541" y="1102046"/>
                  </a:lnTo>
                  <a:lnTo>
                    <a:pt x="1676896" y="965034"/>
                  </a:lnTo>
                  <a:lnTo>
                    <a:pt x="1739445" y="857808"/>
                  </a:lnTo>
                  <a:lnTo>
                    <a:pt x="1816886" y="723776"/>
                  </a:lnTo>
                  <a:lnTo>
                    <a:pt x="1906241" y="554001"/>
                  </a:lnTo>
                  <a:lnTo>
                    <a:pt x="1989639" y="387205"/>
                  </a:lnTo>
                  <a:lnTo>
                    <a:pt x="2064102" y="226366"/>
                  </a:lnTo>
                  <a:lnTo>
                    <a:pt x="2099844" y="142968"/>
                  </a:lnTo>
                  <a:lnTo>
                    <a:pt x="2135586" y="110205"/>
                  </a:lnTo>
                  <a:lnTo>
                    <a:pt x="2162392" y="83398"/>
                  </a:lnTo>
                  <a:lnTo>
                    <a:pt x="1796036" y="0"/>
                  </a:lnTo>
                  <a:lnTo>
                    <a:pt x="1799015" y="47656"/>
                  </a:lnTo>
                  <a:lnTo>
                    <a:pt x="1799015" y="77441"/>
                  </a:lnTo>
                  <a:lnTo>
                    <a:pt x="1784122" y="119140"/>
                  </a:lnTo>
                  <a:lnTo>
                    <a:pt x="1724552" y="279979"/>
                  </a:lnTo>
                  <a:lnTo>
                    <a:pt x="1679875" y="387205"/>
                  </a:lnTo>
                  <a:lnTo>
                    <a:pt x="1656047" y="43486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6">
              <a:extLst>
                <a:ext uri="{FF2B5EF4-FFF2-40B4-BE49-F238E27FC236}">
                  <a16:creationId xmlns:a16="http://schemas.microsoft.com/office/drawing/2014/main" id="{9F1EBE31-5542-4CE9-B9EF-B55BC9110AA5}"/>
                </a:ext>
              </a:extLst>
            </p:cNvPr>
            <p:cNvSpPr/>
            <p:nvPr/>
          </p:nvSpPr>
          <p:spPr>
            <a:xfrm>
              <a:off x="6323014" y="4068763"/>
              <a:ext cx="2238375" cy="1751012"/>
            </a:xfrm>
            <a:custGeom>
              <a:avLst/>
              <a:gdLst>
                <a:gd name="connsiteX0" fmla="*/ 1047750 w 2238375"/>
                <a:gd name="connsiteY0" fmla="*/ 923925 h 1750219"/>
                <a:gd name="connsiteX1" fmla="*/ 1152525 w 2238375"/>
                <a:gd name="connsiteY1" fmla="*/ 1019175 h 1750219"/>
                <a:gd name="connsiteX2" fmla="*/ 1216819 w 2238375"/>
                <a:gd name="connsiteY2" fmla="*/ 1076325 h 1750219"/>
                <a:gd name="connsiteX3" fmla="*/ 1293019 w 2238375"/>
                <a:gd name="connsiteY3" fmla="*/ 1140619 h 1750219"/>
                <a:gd name="connsiteX4" fmla="*/ 1376362 w 2238375"/>
                <a:gd name="connsiteY4" fmla="*/ 1207294 h 1750219"/>
                <a:gd name="connsiteX5" fmla="*/ 1473994 w 2238375"/>
                <a:gd name="connsiteY5" fmla="*/ 1281113 h 1750219"/>
                <a:gd name="connsiteX6" fmla="*/ 1550194 w 2238375"/>
                <a:gd name="connsiteY6" fmla="*/ 1331119 h 1750219"/>
                <a:gd name="connsiteX7" fmla="*/ 1693069 w 2238375"/>
                <a:gd name="connsiteY7" fmla="*/ 1412082 h 1750219"/>
                <a:gd name="connsiteX8" fmla="*/ 1859756 w 2238375"/>
                <a:gd name="connsiteY8" fmla="*/ 1504950 h 1750219"/>
                <a:gd name="connsiteX9" fmla="*/ 2028825 w 2238375"/>
                <a:gd name="connsiteY9" fmla="*/ 1595438 h 1750219"/>
                <a:gd name="connsiteX10" fmla="*/ 2188369 w 2238375"/>
                <a:gd name="connsiteY10" fmla="*/ 1674019 h 1750219"/>
                <a:gd name="connsiteX11" fmla="*/ 2221706 w 2238375"/>
                <a:gd name="connsiteY11" fmla="*/ 1690688 h 1750219"/>
                <a:gd name="connsiteX12" fmla="*/ 2231231 w 2238375"/>
                <a:gd name="connsiteY12" fmla="*/ 1697832 h 1750219"/>
                <a:gd name="connsiteX13" fmla="*/ 2238375 w 2238375"/>
                <a:gd name="connsiteY13" fmla="*/ 1709738 h 1750219"/>
                <a:gd name="connsiteX14" fmla="*/ 2238375 w 2238375"/>
                <a:gd name="connsiteY14" fmla="*/ 1724025 h 1750219"/>
                <a:gd name="connsiteX15" fmla="*/ 2224087 w 2238375"/>
                <a:gd name="connsiteY15" fmla="*/ 1738313 h 1750219"/>
                <a:gd name="connsiteX16" fmla="*/ 2205037 w 2238375"/>
                <a:gd name="connsiteY16" fmla="*/ 1745457 h 1750219"/>
                <a:gd name="connsiteX17" fmla="*/ 2124075 w 2238375"/>
                <a:gd name="connsiteY17" fmla="*/ 1750219 h 1750219"/>
                <a:gd name="connsiteX18" fmla="*/ 1985962 w 2238375"/>
                <a:gd name="connsiteY18" fmla="*/ 1747838 h 1750219"/>
                <a:gd name="connsiteX19" fmla="*/ 1840706 w 2238375"/>
                <a:gd name="connsiteY19" fmla="*/ 1745457 h 1750219"/>
                <a:gd name="connsiteX20" fmla="*/ 1664494 w 2238375"/>
                <a:gd name="connsiteY20" fmla="*/ 1747838 h 1750219"/>
                <a:gd name="connsiteX21" fmla="*/ 1595437 w 2238375"/>
                <a:gd name="connsiteY21" fmla="*/ 1747838 h 1750219"/>
                <a:gd name="connsiteX22" fmla="*/ 1550194 w 2238375"/>
                <a:gd name="connsiteY22" fmla="*/ 1743075 h 1750219"/>
                <a:gd name="connsiteX23" fmla="*/ 1512094 w 2238375"/>
                <a:gd name="connsiteY23" fmla="*/ 1735932 h 1750219"/>
                <a:gd name="connsiteX24" fmla="*/ 1471612 w 2238375"/>
                <a:gd name="connsiteY24" fmla="*/ 1724025 h 1750219"/>
                <a:gd name="connsiteX25" fmla="*/ 1433512 w 2238375"/>
                <a:gd name="connsiteY25" fmla="*/ 1707357 h 1750219"/>
                <a:gd name="connsiteX26" fmla="*/ 1409700 w 2238375"/>
                <a:gd name="connsiteY26" fmla="*/ 1695450 h 1750219"/>
                <a:gd name="connsiteX27" fmla="*/ 1364456 w 2238375"/>
                <a:gd name="connsiteY27" fmla="*/ 1664494 h 1750219"/>
                <a:gd name="connsiteX28" fmla="*/ 1319212 w 2238375"/>
                <a:gd name="connsiteY28" fmla="*/ 1628775 h 1750219"/>
                <a:gd name="connsiteX29" fmla="*/ 1259681 w 2238375"/>
                <a:gd name="connsiteY29" fmla="*/ 1571625 h 1750219"/>
                <a:gd name="connsiteX30" fmla="*/ 1178719 w 2238375"/>
                <a:gd name="connsiteY30" fmla="*/ 1476375 h 1750219"/>
                <a:gd name="connsiteX31" fmla="*/ 1085850 w 2238375"/>
                <a:gd name="connsiteY31" fmla="*/ 1366838 h 1750219"/>
                <a:gd name="connsiteX32" fmla="*/ 942975 w 2238375"/>
                <a:gd name="connsiteY32" fmla="*/ 1190625 h 1750219"/>
                <a:gd name="connsiteX33" fmla="*/ 807244 w 2238375"/>
                <a:gd name="connsiteY33" fmla="*/ 1019175 h 1750219"/>
                <a:gd name="connsiteX34" fmla="*/ 650081 w 2238375"/>
                <a:gd name="connsiteY34" fmla="*/ 821532 h 1750219"/>
                <a:gd name="connsiteX35" fmla="*/ 428625 w 2238375"/>
                <a:gd name="connsiteY35" fmla="*/ 531019 h 1750219"/>
                <a:gd name="connsiteX36" fmla="*/ 314325 w 2238375"/>
                <a:gd name="connsiteY36" fmla="*/ 383382 h 1750219"/>
                <a:gd name="connsiteX37" fmla="*/ 252412 w 2238375"/>
                <a:gd name="connsiteY37" fmla="*/ 311944 h 1750219"/>
                <a:gd name="connsiteX38" fmla="*/ 183356 w 2238375"/>
                <a:gd name="connsiteY38" fmla="*/ 233363 h 1750219"/>
                <a:gd name="connsiteX39" fmla="*/ 100012 w 2238375"/>
                <a:gd name="connsiteY39" fmla="*/ 152400 h 1750219"/>
                <a:gd name="connsiteX40" fmla="*/ 40481 w 2238375"/>
                <a:gd name="connsiteY40" fmla="*/ 100013 h 1750219"/>
                <a:gd name="connsiteX41" fmla="*/ 11906 w 2238375"/>
                <a:gd name="connsiteY41" fmla="*/ 73819 h 1750219"/>
                <a:gd name="connsiteX42" fmla="*/ 0 w 2238375"/>
                <a:gd name="connsiteY42" fmla="*/ 50007 h 1750219"/>
                <a:gd name="connsiteX43" fmla="*/ 0 w 2238375"/>
                <a:gd name="connsiteY43" fmla="*/ 30957 h 1750219"/>
                <a:gd name="connsiteX44" fmla="*/ 4762 w 2238375"/>
                <a:gd name="connsiteY44" fmla="*/ 16669 h 1750219"/>
                <a:gd name="connsiteX45" fmla="*/ 11906 w 2238375"/>
                <a:gd name="connsiteY45" fmla="*/ 7144 h 1750219"/>
                <a:gd name="connsiteX46" fmla="*/ 33337 w 2238375"/>
                <a:gd name="connsiteY46" fmla="*/ 2382 h 1750219"/>
                <a:gd name="connsiteX47" fmla="*/ 69056 w 2238375"/>
                <a:gd name="connsiteY47" fmla="*/ 0 h 1750219"/>
                <a:gd name="connsiteX48" fmla="*/ 111919 w 2238375"/>
                <a:gd name="connsiteY48" fmla="*/ 7144 h 1750219"/>
                <a:gd name="connsiteX49" fmla="*/ 161925 w 2238375"/>
                <a:gd name="connsiteY49" fmla="*/ 19050 h 1750219"/>
                <a:gd name="connsiteX50" fmla="*/ 178594 w 2238375"/>
                <a:gd name="connsiteY50" fmla="*/ 23813 h 1750219"/>
                <a:gd name="connsiteX51" fmla="*/ 197644 w 2238375"/>
                <a:gd name="connsiteY51" fmla="*/ 38100 h 1750219"/>
                <a:gd name="connsiteX52" fmla="*/ 235744 w 2238375"/>
                <a:gd name="connsiteY52" fmla="*/ 80963 h 1750219"/>
                <a:gd name="connsiteX53" fmla="*/ 321469 w 2238375"/>
                <a:gd name="connsiteY53" fmla="*/ 173832 h 1750219"/>
                <a:gd name="connsiteX54" fmla="*/ 442912 w 2238375"/>
                <a:gd name="connsiteY54" fmla="*/ 309563 h 1750219"/>
                <a:gd name="connsiteX55" fmla="*/ 581025 w 2238375"/>
                <a:gd name="connsiteY55" fmla="*/ 459582 h 1750219"/>
                <a:gd name="connsiteX56" fmla="*/ 647700 w 2238375"/>
                <a:gd name="connsiteY56" fmla="*/ 526257 h 1750219"/>
                <a:gd name="connsiteX57" fmla="*/ 895350 w 2238375"/>
                <a:gd name="connsiteY57" fmla="*/ 778669 h 1750219"/>
                <a:gd name="connsiteX58" fmla="*/ 1047750 w 2238375"/>
                <a:gd name="connsiteY58" fmla="*/ 923925 h 1750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238375" h="1750219">
                  <a:moveTo>
                    <a:pt x="1047750" y="923925"/>
                  </a:moveTo>
                  <a:lnTo>
                    <a:pt x="1152525" y="1019175"/>
                  </a:lnTo>
                  <a:lnTo>
                    <a:pt x="1216819" y="1076325"/>
                  </a:lnTo>
                  <a:lnTo>
                    <a:pt x="1293019" y="1140619"/>
                  </a:lnTo>
                  <a:lnTo>
                    <a:pt x="1376362" y="1207294"/>
                  </a:lnTo>
                  <a:lnTo>
                    <a:pt x="1473994" y="1281113"/>
                  </a:lnTo>
                  <a:lnTo>
                    <a:pt x="1550194" y="1331119"/>
                  </a:lnTo>
                  <a:lnTo>
                    <a:pt x="1693069" y="1412082"/>
                  </a:lnTo>
                  <a:lnTo>
                    <a:pt x="1859756" y="1504950"/>
                  </a:lnTo>
                  <a:lnTo>
                    <a:pt x="2028825" y="1595438"/>
                  </a:lnTo>
                  <a:lnTo>
                    <a:pt x="2188369" y="1674019"/>
                  </a:lnTo>
                  <a:lnTo>
                    <a:pt x="2221706" y="1690688"/>
                  </a:lnTo>
                  <a:lnTo>
                    <a:pt x="2231231" y="1697832"/>
                  </a:lnTo>
                  <a:lnTo>
                    <a:pt x="2238375" y="1709738"/>
                  </a:lnTo>
                  <a:lnTo>
                    <a:pt x="2238375" y="1724025"/>
                  </a:lnTo>
                  <a:lnTo>
                    <a:pt x="2224087" y="1738313"/>
                  </a:lnTo>
                  <a:lnTo>
                    <a:pt x="2205037" y="1745457"/>
                  </a:lnTo>
                  <a:lnTo>
                    <a:pt x="2124075" y="1750219"/>
                  </a:lnTo>
                  <a:lnTo>
                    <a:pt x="1985962" y="1747838"/>
                  </a:lnTo>
                  <a:lnTo>
                    <a:pt x="1840706" y="1745457"/>
                  </a:lnTo>
                  <a:lnTo>
                    <a:pt x="1664494" y="1747838"/>
                  </a:lnTo>
                  <a:lnTo>
                    <a:pt x="1595437" y="1747838"/>
                  </a:lnTo>
                  <a:lnTo>
                    <a:pt x="1550194" y="1743075"/>
                  </a:lnTo>
                  <a:lnTo>
                    <a:pt x="1512094" y="1735932"/>
                  </a:lnTo>
                  <a:lnTo>
                    <a:pt x="1471612" y="1724025"/>
                  </a:lnTo>
                  <a:lnTo>
                    <a:pt x="1433512" y="1707357"/>
                  </a:lnTo>
                  <a:lnTo>
                    <a:pt x="1409700" y="1695450"/>
                  </a:lnTo>
                  <a:lnTo>
                    <a:pt x="1364456" y="1664494"/>
                  </a:lnTo>
                  <a:lnTo>
                    <a:pt x="1319212" y="1628775"/>
                  </a:lnTo>
                  <a:lnTo>
                    <a:pt x="1259681" y="1571625"/>
                  </a:lnTo>
                  <a:lnTo>
                    <a:pt x="1178719" y="1476375"/>
                  </a:lnTo>
                  <a:lnTo>
                    <a:pt x="1085850" y="1366838"/>
                  </a:lnTo>
                  <a:lnTo>
                    <a:pt x="942975" y="1190625"/>
                  </a:lnTo>
                  <a:lnTo>
                    <a:pt x="807244" y="1019175"/>
                  </a:lnTo>
                  <a:lnTo>
                    <a:pt x="650081" y="821532"/>
                  </a:lnTo>
                  <a:lnTo>
                    <a:pt x="428625" y="531019"/>
                  </a:lnTo>
                  <a:lnTo>
                    <a:pt x="314325" y="383382"/>
                  </a:lnTo>
                  <a:lnTo>
                    <a:pt x="252412" y="311944"/>
                  </a:lnTo>
                  <a:lnTo>
                    <a:pt x="183356" y="233363"/>
                  </a:lnTo>
                  <a:lnTo>
                    <a:pt x="100012" y="152400"/>
                  </a:lnTo>
                  <a:lnTo>
                    <a:pt x="40481" y="100013"/>
                  </a:lnTo>
                  <a:lnTo>
                    <a:pt x="11906" y="73819"/>
                  </a:lnTo>
                  <a:lnTo>
                    <a:pt x="0" y="50007"/>
                  </a:lnTo>
                  <a:lnTo>
                    <a:pt x="0" y="30957"/>
                  </a:lnTo>
                  <a:lnTo>
                    <a:pt x="4762" y="16669"/>
                  </a:lnTo>
                  <a:lnTo>
                    <a:pt x="11906" y="7144"/>
                  </a:lnTo>
                  <a:lnTo>
                    <a:pt x="33337" y="2382"/>
                  </a:lnTo>
                  <a:lnTo>
                    <a:pt x="69056" y="0"/>
                  </a:lnTo>
                  <a:lnTo>
                    <a:pt x="111919" y="7144"/>
                  </a:lnTo>
                  <a:lnTo>
                    <a:pt x="161925" y="19050"/>
                  </a:lnTo>
                  <a:lnTo>
                    <a:pt x="178594" y="23813"/>
                  </a:lnTo>
                  <a:lnTo>
                    <a:pt x="197644" y="38100"/>
                  </a:lnTo>
                  <a:lnTo>
                    <a:pt x="235744" y="80963"/>
                  </a:lnTo>
                  <a:lnTo>
                    <a:pt x="321469" y="173832"/>
                  </a:lnTo>
                  <a:lnTo>
                    <a:pt x="442912" y="309563"/>
                  </a:lnTo>
                  <a:lnTo>
                    <a:pt x="581025" y="459582"/>
                  </a:lnTo>
                  <a:lnTo>
                    <a:pt x="647700" y="526257"/>
                  </a:lnTo>
                  <a:lnTo>
                    <a:pt x="895350" y="778669"/>
                  </a:lnTo>
                  <a:lnTo>
                    <a:pt x="1047750" y="923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2762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8" grpId="0" animBg="1"/>
      <p:bldP spid="31" grpId="0" animBg="1"/>
      <p:bldP spid="27" grpId="0" animBg="1"/>
      <p:bldP spid="29" grpId="0" animBg="1"/>
      <p:bldP spid="15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0341CA4F-DF85-4B17-BA9C-6900750732DB}"/>
              </a:ext>
            </a:extLst>
          </p:cNvPr>
          <p:cNvGrpSpPr/>
          <p:nvPr/>
        </p:nvGrpSpPr>
        <p:grpSpPr>
          <a:xfrm>
            <a:off x="3600451" y="1508125"/>
            <a:ext cx="4960938" cy="4311650"/>
            <a:chOff x="3600451" y="1508125"/>
            <a:chExt cx="4960938" cy="4311650"/>
          </a:xfrm>
          <a:solidFill>
            <a:schemeClr val="tx1"/>
          </a:solidFill>
        </p:grpSpPr>
        <p:sp>
          <p:nvSpPr>
            <p:cNvPr id="3" name="フリーフォーム 25">
              <a:extLst>
                <a:ext uri="{FF2B5EF4-FFF2-40B4-BE49-F238E27FC236}">
                  <a16:creationId xmlns:a16="http://schemas.microsoft.com/office/drawing/2014/main" id="{E9843B85-88FB-4241-99E5-D7EA58816408}"/>
                </a:ext>
              </a:extLst>
            </p:cNvPr>
            <p:cNvSpPr/>
            <p:nvPr/>
          </p:nvSpPr>
          <p:spPr>
            <a:xfrm>
              <a:off x="3886200" y="2179639"/>
              <a:ext cx="1703388" cy="415925"/>
            </a:xfrm>
            <a:custGeom>
              <a:avLst/>
              <a:gdLst>
                <a:gd name="connsiteX0" fmla="*/ 716756 w 1702594"/>
                <a:gd name="connsiteY0" fmla="*/ 178594 h 416719"/>
                <a:gd name="connsiteX1" fmla="*/ 621506 w 1702594"/>
                <a:gd name="connsiteY1" fmla="*/ 195262 h 416719"/>
                <a:gd name="connsiteX2" fmla="*/ 545306 w 1702594"/>
                <a:gd name="connsiteY2" fmla="*/ 207169 h 416719"/>
                <a:gd name="connsiteX3" fmla="*/ 466725 w 1702594"/>
                <a:gd name="connsiteY3" fmla="*/ 216694 h 416719"/>
                <a:gd name="connsiteX4" fmla="*/ 400050 w 1702594"/>
                <a:gd name="connsiteY4" fmla="*/ 221456 h 416719"/>
                <a:gd name="connsiteX5" fmla="*/ 347663 w 1702594"/>
                <a:gd name="connsiteY5" fmla="*/ 223837 h 416719"/>
                <a:gd name="connsiteX6" fmla="*/ 302419 w 1702594"/>
                <a:gd name="connsiteY6" fmla="*/ 223837 h 416719"/>
                <a:gd name="connsiteX7" fmla="*/ 245269 w 1702594"/>
                <a:gd name="connsiteY7" fmla="*/ 219075 h 416719"/>
                <a:gd name="connsiteX8" fmla="*/ 185738 w 1702594"/>
                <a:gd name="connsiteY8" fmla="*/ 211931 h 416719"/>
                <a:gd name="connsiteX9" fmla="*/ 140494 w 1702594"/>
                <a:gd name="connsiteY9" fmla="*/ 204787 h 416719"/>
                <a:gd name="connsiteX10" fmla="*/ 100013 w 1702594"/>
                <a:gd name="connsiteY10" fmla="*/ 192881 h 416719"/>
                <a:gd name="connsiteX11" fmla="*/ 78581 w 1702594"/>
                <a:gd name="connsiteY11" fmla="*/ 185737 h 416719"/>
                <a:gd name="connsiteX12" fmla="*/ 54769 w 1702594"/>
                <a:gd name="connsiteY12" fmla="*/ 176212 h 416719"/>
                <a:gd name="connsiteX13" fmla="*/ 33338 w 1702594"/>
                <a:gd name="connsiteY13" fmla="*/ 169069 h 416719"/>
                <a:gd name="connsiteX14" fmla="*/ 14288 w 1702594"/>
                <a:gd name="connsiteY14" fmla="*/ 164306 h 416719"/>
                <a:gd name="connsiteX15" fmla="*/ 7144 w 1702594"/>
                <a:gd name="connsiteY15" fmla="*/ 166687 h 416719"/>
                <a:gd name="connsiteX16" fmla="*/ 0 w 1702594"/>
                <a:gd name="connsiteY16" fmla="*/ 171450 h 416719"/>
                <a:gd name="connsiteX17" fmla="*/ 0 w 1702594"/>
                <a:gd name="connsiteY17" fmla="*/ 178594 h 416719"/>
                <a:gd name="connsiteX18" fmla="*/ 4763 w 1702594"/>
                <a:gd name="connsiteY18" fmla="*/ 200025 h 416719"/>
                <a:gd name="connsiteX19" fmla="*/ 14288 w 1702594"/>
                <a:gd name="connsiteY19" fmla="*/ 221456 h 416719"/>
                <a:gd name="connsiteX20" fmla="*/ 28575 w 1702594"/>
                <a:gd name="connsiteY20" fmla="*/ 235744 h 416719"/>
                <a:gd name="connsiteX21" fmla="*/ 73819 w 1702594"/>
                <a:gd name="connsiteY21" fmla="*/ 269081 h 416719"/>
                <a:gd name="connsiteX22" fmla="*/ 150019 w 1702594"/>
                <a:gd name="connsiteY22" fmla="*/ 319087 h 416719"/>
                <a:gd name="connsiteX23" fmla="*/ 207169 w 1702594"/>
                <a:gd name="connsiteY23" fmla="*/ 354806 h 416719"/>
                <a:gd name="connsiteX24" fmla="*/ 271463 w 1702594"/>
                <a:gd name="connsiteY24" fmla="*/ 388144 h 416719"/>
                <a:gd name="connsiteX25" fmla="*/ 321469 w 1702594"/>
                <a:gd name="connsiteY25" fmla="*/ 411956 h 416719"/>
                <a:gd name="connsiteX26" fmla="*/ 354806 w 1702594"/>
                <a:gd name="connsiteY26" fmla="*/ 416719 h 416719"/>
                <a:gd name="connsiteX27" fmla="*/ 464344 w 1702594"/>
                <a:gd name="connsiteY27" fmla="*/ 381000 h 416719"/>
                <a:gd name="connsiteX28" fmla="*/ 571500 w 1702594"/>
                <a:gd name="connsiteY28" fmla="*/ 373856 h 416719"/>
                <a:gd name="connsiteX29" fmla="*/ 678656 w 1702594"/>
                <a:gd name="connsiteY29" fmla="*/ 366712 h 416719"/>
                <a:gd name="connsiteX30" fmla="*/ 790575 w 1702594"/>
                <a:gd name="connsiteY30" fmla="*/ 357187 h 416719"/>
                <a:gd name="connsiteX31" fmla="*/ 923925 w 1702594"/>
                <a:gd name="connsiteY31" fmla="*/ 340519 h 416719"/>
                <a:gd name="connsiteX32" fmla="*/ 1085850 w 1702594"/>
                <a:gd name="connsiteY32" fmla="*/ 314325 h 416719"/>
                <a:gd name="connsiteX33" fmla="*/ 1245394 w 1702594"/>
                <a:gd name="connsiteY33" fmla="*/ 285750 h 416719"/>
                <a:gd name="connsiteX34" fmla="*/ 1421606 w 1702594"/>
                <a:gd name="connsiteY34" fmla="*/ 250031 h 416719"/>
                <a:gd name="connsiteX35" fmla="*/ 1631156 w 1702594"/>
                <a:gd name="connsiteY35" fmla="*/ 204787 h 416719"/>
                <a:gd name="connsiteX36" fmla="*/ 1654969 w 1702594"/>
                <a:gd name="connsiteY36" fmla="*/ 197644 h 416719"/>
                <a:gd name="connsiteX37" fmla="*/ 1671638 w 1702594"/>
                <a:gd name="connsiteY37" fmla="*/ 185737 h 416719"/>
                <a:gd name="connsiteX38" fmla="*/ 1690688 w 1702594"/>
                <a:gd name="connsiteY38" fmla="*/ 166687 h 416719"/>
                <a:gd name="connsiteX39" fmla="*/ 1702594 w 1702594"/>
                <a:gd name="connsiteY39" fmla="*/ 145256 h 416719"/>
                <a:gd name="connsiteX40" fmla="*/ 1702594 w 1702594"/>
                <a:gd name="connsiteY40" fmla="*/ 130969 h 416719"/>
                <a:gd name="connsiteX41" fmla="*/ 1697831 w 1702594"/>
                <a:gd name="connsiteY41" fmla="*/ 111919 h 416719"/>
                <a:gd name="connsiteX42" fmla="*/ 1688306 w 1702594"/>
                <a:gd name="connsiteY42" fmla="*/ 97631 h 416719"/>
                <a:gd name="connsiteX43" fmla="*/ 1666875 w 1702594"/>
                <a:gd name="connsiteY43" fmla="*/ 78581 h 416719"/>
                <a:gd name="connsiteX44" fmla="*/ 1635919 w 1702594"/>
                <a:gd name="connsiteY44" fmla="*/ 61912 h 416719"/>
                <a:gd name="connsiteX45" fmla="*/ 1595438 w 1702594"/>
                <a:gd name="connsiteY45" fmla="*/ 45244 h 416719"/>
                <a:gd name="connsiteX46" fmla="*/ 1540669 w 1702594"/>
                <a:gd name="connsiteY46" fmla="*/ 26194 h 416719"/>
                <a:gd name="connsiteX47" fmla="*/ 1497806 w 1702594"/>
                <a:gd name="connsiteY47" fmla="*/ 14287 h 416719"/>
                <a:gd name="connsiteX48" fmla="*/ 1450181 w 1702594"/>
                <a:gd name="connsiteY48" fmla="*/ 7144 h 416719"/>
                <a:gd name="connsiteX49" fmla="*/ 1397794 w 1702594"/>
                <a:gd name="connsiteY49" fmla="*/ 2381 h 416719"/>
                <a:gd name="connsiteX50" fmla="*/ 1362075 w 1702594"/>
                <a:gd name="connsiteY50" fmla="*/ 0 h 416719"/>
                <a:gd name="connsiteX51" fmla="*/ 1345406 w 1702594"/>
                <a:gd name="connsiteY51" fmla="*/ 4762 h 416719"/>
                <a:gd name="connsiteX52" fmla="*/ 1266825 w 1702594"/>
                <a:gd name="connsiteY52" fmla="*/ 42862 h 416719"/>
                <a:gd name="connsiteX53" fmla="*/ 1231106 w 1702594"/>
                <a:gd name="connsiteY53" fmla="*/ 61912 h 416719"/>
                <a:gd name="connsiteX54" fmla="*/ 1207294 w 1702594"/>
                <a:gd name="connsiteY54" fmla="*/ 71437 h 416719"/>
                <a:gd name="connsiteX55" fmla="*/ 1104900 w 1702594"/>
                <a:gd name="connsiteY55" fmla="*/ 95250 h 416719"/>
                <a:gd name="connsiteX56" fmla="*/ 954881 w 1702594"/>
                <a:gd name="connsiteY56" fmla="*/ 130969 h 416719"/>
                <a:gd name="connsiteX57" fmla="*/ 809625 w 1702594"/>
                <a:gd name="connsiteY57" fmla="*/ 161925 h 416719"/>
                <a:gd name="connsiteX58" fmla="*/ 716756 w 1702594"/>
                <a:gd name="connsiteY58" fmla="*/ 178594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02594" h="416719">
                  <a:moveTo>
                    <a:pt x="716756" y="178594"/>
                  </a:moveTo>
                  <a:lnTo>
                    <a:pt x="621506" y="195262"/>
                  </a:lnTo>
                  <a:lnTo>
                    <a:pt x="545306" y="207169"/>
                  </a:lnTo>
                  <a:lnTo>
                    <a:pt x="466725" y="216694"/>
                  </a:lnTo>
                  <a:lnTo>
                    <a:pt x="400050" y="221456"/>
                  </a:lnTo>
                  <a:lnTo>
                    <a:pt x="347663" y="223837"/>
                  </a:lnTo>
                  <a:lnTo>
                    <a:pt x="302419" y="223837"/>
                  </a:lnTo>
                  <a:lnTo>
                    <a:pt x="245269" y="219075"/>
                  </a:lnTo>
                  <a:lnTo>
                    <a:pt x="185738" y="211931"/>
                  </a:lnTo>
                  <a:lnTo>
                    <a:pt x="140494" y="204787"/>
                  </a:lnTo>
                  <a:lnTo>
                    <a:pt x="100013" y="192881"/>
                  </a:lnTo>
                  <a:lnTo>
                    <a:pt x="78581" y="185737"/>
                  </a:lnTo>
                  <a:lnTo>
                    <a:pt x="54769" y="176212"/>
                  </a:lnTo>
                  <a:lnTo>
                    <a:pt x="33338" y="169069"/>
                  </a:lnTo>
                  <a:lnTo>
                    <a:pt x="14288" y="164306"/>
                  </a:lnTo>
                  <a:lnTo>
                    <a:pt x="7144" y="166687"/>
                  </a:lnTo>
                  <a:lnTo>
                    <a:pt x="0" y="171450"/>
                  </a:lnTo>
                  <a:lnTo>
                    <a:pt x="0" y="178594"/>
                  </a:lnTo>
                  <a:lnTo>
                    <a:pt x="4763" y="200025"/>
                  </a:lnTo>
                  <a:lnTo>
                    <a:pt x="14288" y="221456"/>
                  </a:lnTo>
                  <a:lnTo>
                    <a:pt x="28575" y="235744"/>
                  </a:lnTo>
                  <a:lnTo>
                    <a:pt x="73819" y="269081"/>
                  </a:lnTo>
                  <a:lnTo>
                    <a:pt x="150019" y="319087"/>
                  </a:lnTo>
                  <a:lnTo>
                    <a:pt x="207169" y="354806"/>
                  </a:lnTo>
                  <a:lnTo>
                    <a:pt x="271463" y="388144"/>
                  </a:lnTo>
                  <a:lnTo>
                    <a:pt x="321469" y="411956"/>
                  </a:lnTo>
                  <a:lnTo>
                    <a:pt x="354806" y="416719"/>
                  </a:lnTo>
                  <a:lnTo>
                    <a:pt x="464344" y="381000"/>
                  </a:lnTo>
                  <a:lnTo>
                    <a:pt x="571500" y="373856"/>
                  </a:lnTo>
                  <a:lnTo>
                    <a:pt x="678656" y="366712"/>
                  </a:lnTo>
                  <a:lnTo>
                    <a:pt x="790575" y="357187"/>
                  </a:lnTo>
                  <a:lnTo>
                    <a:pt x="923925" y="340519"/>
                  </a:lnTo>
                  <a:lnTo>
                    <a:pt x="1085850" y="314325"/>
                  </a:lnTo>
                  <a:lnTo>
                    <a:pt x="1245394" y="285750"/>
                  </a:lnTo>
                  <a:lnTo>
                    <a:pt x="1421606" y="250031"/>
                  </a:lnTo>
                  <a:lnTo>
                    <a:pt x="1631156" y="204787"/>
                  </a:lnTo>
                  <a:lnTo>
                    <a:pt x="1654969" y="197644"/>
                  </a:lnTo>
                  <a:lnTo>
                    <a:pt x="1671638" y="185737"/>
                  </a:lnTo>
                  <a:lnTo>
                    <a:pt x="1690688" y="166687"/>
                  </a:lnTo>
                  <a:lnTo>
                    <a:pt x="1702594" y="145256"/>
                  </a:lnTo>
                  <a:lnTo>
                    <a:pt x="1702594" y="130969"/>
                  </a:lnTo>
                  <a:lnTo>
                    <a:pt x="1697831" y="111919"/>
                  </a:lnTo>
                  <a:lnTo>
                    <a:pt x="1688306" y="97631"/>
                  </a:lnTo>
                  <a:lnTo>
                    <a:pt x="1666875" y="78581"/>
                  </a:lnTo>
                  <a:lnTo>
                    <a:pt x="1635919" y="61912"/>
                  </a:lnTo>
                  <a:lnTo>
                    <a:pt x="1595438" y="45244"/>
                  </a:lnTo>
                  <a:lnTo>
                    <a:pt x="1540669" y="26194"/>
                  </a:lnTo>
                  <a:lnTo>
                    <a:pt x="1497806" y="14287"/>
                  </a:lnTo>
                  <a:lnTo>
                    <a:pt x="1450181" y="7144"/>
                  </a:lnTo>
                  <a:lnTo>
                    <a:pt x="1397794" y="2381"/>
                  </a:lnTo>
                  <a:lnTo>
                    <a:pt x="1362075" y="0"/>
                  </a:lnTo>
                  <a:lnTo>
                    <a:pt x="1345406" y="4762"/>
                  </a:lnTo>
                  <a:lnTo>
                    <a:pt x="1266825" y="42862"/>
                  </a:lnTo>
                  <a:lnTo>
                    <a:pt x="1231106" y="61912"/>
                  </a:lnTo>
                  <a:lnTo>
                    <a:pt x="1207294" y="71437"/>
                  </a:lnTo>
                  <a:lnTo>
                    <a:pt x="1104900" y="95250"/>
                  </a:lnTo>
                  <a:lnTo>
                    <a:pt x="954881" y="130969"/>
                  </a:lnTo>
                  <a:lnTo>
                    <a:pt x="809625" y="161925"/>
                  </a:lnTo>
                  <a:lnTo>
                    <a:pt x="716756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7">
              <a:extLst>
                <a:ext uri="{FF2B5EF4-FFF2-40B4-BE49-F238E27FC236}">
                  <a16:creationId xmlns:a16="http://schemas.microsoft.com/office/drawing/2014/main" id="{48D7AEC7-0007-481D-ABDA-A2968DBB9177}"/>
                </a:ext>
              </a:extLst>
            </p:cNvPr>
            <p:cNvSpPr/>
            <p:nvPr/>
          </p:nvSpPr>
          <p:spPr>
            <a:xfrm>
              <a:off x="4249738" y="3602038"/>
              <a:ext cx="425450" cy="1416050"/>
            </a:xfrm>
            <a:custGeom>
              <a:avLst/>
              <a:gdLst>
                <a:gd name="connsiteX0" fmla="*/ 169069 w 423863"/>
                <a:gd name="connsiteY0" fmla="*/ 561975 h 1414463"/>
                <a:gd name="connsiteX1" fmla="*/ 154782 w 423863"/>
                <a:gd name="connsiteY1" fmla="*/ 397669 h 1414463"/>
                <a:gd name="connsiteX2" fmla="*/ 140494 w 423863"/>
                <a:gd name="connsiteY2" fmla="*/ 259557 h 1414463"/>
                <a:gd name="connsiteX3" fmla="*/ 130969 w 423863"/>
                <a:gd name="connsiteY3" fmla="*/ 228600 h 1414463"/>
                <a:gd name="connsiteX4" fmla="*/ 114300 w 423863"/>
                <a:gd name="connsiteY4" fmla="*/ 202407 h 1414463"/>
                <a:gd name="connsiteX5" fmla="*/ 85725 w 423863"/>
                <a:gd name="connsiteY5" fmla="*/ 166688 h 1414463"/>
                <a:gd name="connsiteX6" fmla="*/ 61913 w 423863"/>
                <a:gd name="connsiteY6" fmla="*/ 142875 h 1414463"/>
                <a:gd name="connsiteX7" fmla="*/ 35719 w 423863"/>
                <a:gd name="connsiteY7" fmla="*/ 121444 h 1414463"/>
                <a:gd name="connsiteX8" fmla="*/ 0 w 423863"/>
                <a:gd name="connsiteY8" fmla="*/ 92869 h 1414463"/>
                <a:gd name="connsiteX9" fmla="*/ 33338 w 423863"/>
                <a:gd name="connsiteY9" fmla="*/ 0 h 1414463"/>
                <a:gd name="connsiteX10" fmla="*/ 100013 w 423863"/>
                <a:gd name="connsiteY10" fmla="*/ 7144 h 1414463"/>
                <a:gd name="connsiteX11" fmla="*/ 133350 w 423863"/>
                <a:gd name="connsiteY11" fmla="*/ 9525 h 1414463"/>
                <a:gd name="connsiteX12" fmla="*/ 176213 w 423863"/>
                <a:gd name="connsiteY12" fmla="*/ 19050 h 1414463"/>
                <a:gd name="connsiteX13" fmla="*/ 216694 w 423863"/>
                <a:gd name="connsiteY13" fmla="*/ 30957 h 1414463"/>
                <a:gd name="connsiteX14" fmla="*/ 254794 w 423863"/>
                <a:gd name="connsiteY14" fmla="*/ 47625 h 1414463"/>
                <a:gd name="connsiteX15" fmla="*/ 295275 w 423863"/>
                <a:gd name="connsiteY15" fmla="*/ 69057 h 1414463"/>
                <a:gd name="connsiteX16" fmla="*/ 316707 w 423863"/>
                <a:gd name="connsiteY16" fmla="*/ 88107 h 1414463"/>
                <a:gd name="connsiteX17" fmla="*/ 345282 w 423863"/>
                <a:gd name="connsiteY17" fmla="*/ 233363 h 1414463"/>
                <a:gd name="connsiteX18" fmla="*/ 352425 w 423863"/>
                <a:gd name="connsiteY18" fmla="*/ 295275 h 1414463"/>
                <a:gd name="connsiteX19" fmla="*/ 366713 w 423863"/>
                <a:gd name="connsiteY19" fmla="*/ 423863 h 1414463"/>
                <a:gd name="connsiteX20" fmla="*/ 383382 w 423863"/>
                <a:gd name="connsiteY20" fmla="*/ 650082 h 1414463"/>
                <a:gd name="connsiteX21" fmla="*/ 400050 w 423863"/>
                <a:gd name="connsiteY21" fmla="*/ 883444 h 1414463"/>
                <a:gd name="connsiteX22" fmla="*/ 409575 w 423863"/>
                <a:gd name="connsiteY22" fmla="*/ 1107282 h 1414463"/>
                <a:gd name="connsiteX23" fmla="*/ 409575 w 423863"/>
                <a:gd name="connsiteY23" fmla="*/ 1193007 h 1414463"/>
                <a:gd name="connsiteX24" fmla="*/ 419100 w 423863"/>
                <a:gd name="connsiteY24" fmla="*/ 1247775 h 1414463"/>
                <a:gd name="connsiteX25" fmla="*/ 423863 w 423863"/>
                <a:gd name="connsiteY25" fmla="*/ 1281113 h 1414463"/>
                <a:gd name="connsiteX26" fmla="*/ 423863 w 423863"/>
                <a:gd name="connsiteY26" fmla="*/ 1323975 h 1414463"/>
                <a:gd name="connsiteX27" fmla="*/ 411957 w 423863"/>
                <a:gd name="connsiteY27" fmla="*/ 1366838 h 1414463"/>
                <a:gd name="connsiteX28" fmla="*/ 392907 w 423863"/>
                <a:gd name="connsiteY28" fmla="*/ 1395413 h 1414463"/>
                <a:gd name="connsiteX29" fmla="*/ 371475 w 423863"/>
                <a:gd name="connsiteY29" fmla="*/ 1412082 h 1414463"/>
                <a:gd name="connsiteX30" fmla="*/ 357188 w 423863"/>
                <a:gd name="connsiteY30" fmla="*/ 1414463 h 1414463"/>
                <a:gd name="connsiteX31" fmla="*/ 326232 w 423863"/>
                <a:gd name="connsiteY31" fmla="*/ 1402557 h 1414463"/>
                <a:gd name="connsiteX32" fmla="*/ 297657 w 423863"/>
                <a:gd name="connsiteY32" fmla="*/ 1376363 h 1414463"/>
                <a:gd name="connsiteX33" fmla="*/ 254794 w 423863"/>
                <a:gd name="connsiteY33" fmla="*/ 1331119 h 1414463"/>
                <a:gd name="connsiteX34" fmla="*/ 211932 w 423863"/>
                <a:gd name="connsiteY34" fmla="*/ 1271588 h 1414463"/>
                <a:gd name="connsiteX35" fmla="*/ 188119 w 423863"/>
                <a:gd name="connsiteY35" fmla="*/ 1233488 h 1414463"/>
                <a:gd name="connsiteX36" fmla="*/ 192882 w 423863"/>
                <a:gd name="connsiteY36" fmla="*/ 1202532 h 1414463"/>
                <a:gd name="connsiteX37" fmla="*/ 200025 w 423863"/>
                <a:gd name="connsiteY37" fmla="*/ 1143000 h 1414463"/>
                <a:gd name="connsiteX38" fmla="*/ 207169 w 423863"/>
                <a:gd name="connsiteY38" fmla="*/ 1047750 h 1414463"/>
                <a:gd name="connsiteX39" fmla="*/ 207169 w 423863"/>
                <a:gd name="connsiteY39" fmla="*/ 981075 h 1414463"/>
                <a:gd name="connsiteX40" fmla="*/ 190500 w 423863"/>
                <a:gd name="connsiteY40" fmla="*/ 809625 h 1414463"/>
                <a:gd name="connsiteX41" fmla="*/ 169069 w 423863"/>
                <a:gd name="connsiteY41" fmla="*/ 561975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3863" h="1414463">
                  <a:moveTo>
                    <a:pt x="169069" y="561975"/>
                  </a:moveTo>
                  <a:lnTo>
                    <a:pt x="154782" y="397669"/>
                  </a:lnTo>
                  <a:lnTo>
                    <a:pt x="140494" y="259557"/>
                  </a:lnTo>
                  <a:lnTo>
                    <a:pt x="130969" y="228600"/>
                  </a:lnTo>
                  <a:lnTo>
                    <a:pt x="114300" y="202407"/>
                  </a:lnTo>
                  <a:lnTo>
                    <a:pt x="85725" y="166688"/>
                  </a:lnTo>
                  <a:lnTo>
                    <a:pt x="61913" y="142875"/>
                  </a:lnTo>
                  <a:lnTo>
                    <a:pt x="35719" y="121444"/>
                  </a:lnTo>
                  <a:lnTo>
                    <a:pt x="0" y="92869"/>
                  </a:lnTo>
                  <a:lnTo>
                    <a:pt x="33338" y="0"/>
                  </a:lnTo>
                  <a:lnTo>
                    <a:pt x="100013" y="7144"/>
                  </a:lnTo>
                  <a:lnTo>
                    <a:pt x="133350" y="9525"/>
                  </a:lnTo>
                  <a:lnTo>
                    <a:pt x="176213" y="19050"/>
                  </a:lnTo>
                  <a:lnTo>
                    <a:pt x="216694" y="30957"/>
                  </a:lnTo>
                  <a:lnTo>
                    <a:pt x="254794" y="47625"/>
                  </a:lnTo>
                  <a:lnTo>
                    <a:pt x="295275" y="69057"/>
                  </a:lnTo>
                  <a:lnTo>
                    <a:pt x="316707" y="88107"/>
                  </a:lnTo>
                  <a:lnTo>
                    <a:pt x="345282" y="233363"/>
                  </a:lnTo>
                  <a:lnTo>
                    <a:pt x="352425" y="295275"/>
                  </a:lnTo>
                  <a:lnTo>
                    <a:pt x="366713" y="423863"/>
                  </a:lnTo>
                  <a:lnTo>
                    <a:pt x="383382" y="650082"/>
                  </a:lnTo>
                  <a:lnTo>
                    <a:pt x="400050" y="883444"/>
                  </a:lnTo>
                  <a:lnTo>
                    <a:pt x="409575" y="1107282"/>
                  </a:lnTo>
                  <a:lnTo>
                    <a:pt x="409575" y="1193007"/>
                  </a:lnTo>
                  <a:lnTo>
                    <a:pt x="419100" y="1247775"/>
                  </a:lnTo>
                  <a:lnTo>
                    <a:pt x="423863" y="1281113"/>
                  </a:lnTo>
                  <a:lnTo>
                    <a:pt x="423863" y="1323975"/>
                  </a:lnTo>
                  <a:lnTo>
                    <a:pt x="411957" y="1366838"/>
                  </a:lnTo>
                  <a:lnTo>
                    <a:pt x="392907" y="1395413"/>
                  </a:lnTo>
                  <a:lnTo>
                    <a:pt x="371475" y="1412082"/>
                  </a:lnTo>
                  <a:lnTo>
                    <a:pt x="357188" y="1414463"/>
                  </a:lnTo>
                  <a:lnTo>
                    <a:pt x="326232" y="1402557"/>
                  </a:lnTo>
                  <a:lnTo>
                    <a:pt x="297657" y="1376363"/>
                  </a:lnTo>
                  <a:lnTo>
                    <a:pt x="254794" y="1331119"/>
                  </a:lnTo>
                  <a:lnTo>
                    <a:pt x="211932" y="1271588"/>
                  </a:lnTo>
                  <a:lnTo>
                    <a:pt x="188119" y="1233488"/>
                  </a:lnTo>
                  <a:lnTo>
                    <a:pt x="192882" y="1202532"/>
                  </a:lnTo>
                  <a:lnTo>
                    <a:pt x="200025" y="1143000"/>
                  </a:lnTo>
                  <a:lnTo>
                    <a:pt x="207169" y="1047750"/>
                  </a:lnTo>
                  <a:lnTo>
                    <a:pt x="207169" y="981075"/>
                  </a:lnTo>
                  <a:lnTo>
                    <a:pt x="190500" y="809625"/>
                  </a:lnTo>
                  <a:lnTo>
                    <a:pt x="169069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0">
              <a:extLst>
                <a:ext uri="{FF2B5EF4-FFF2-40B4-BE49-F238E27FC236}">
                  <a16:creationId xmlns:a16="http://schemas.microsoft.com/office/drawing/2014/main" id="{CA5782D8-76F5-492A-8897-758A620DF514}"/>
                </a:ext>
              </a:extLst>
            </p:cNvPr>
            <p:cNvSpPr/>
            <p:nvPr/>
          </p:nvSpPr>
          <p:spPr>
            <a:xfrm>
              <a:off x="5276850" y="2387601"/>
              <a:ext cx="901700" cy="3198813"/>
            </a:xfrm>
            <a:custGeom>
              <a:avLst/>
              <a:gdLst>
                <a:gd name="connsiteX0" fmla="*/ 893712 w 901987"/>
                <a:gd name="connsiteY0" fmla="*/ 633046 h 3198331"/>
                <a:gd name="connsiteX1" fmla="*/ 901987 w 901987"/>
                <a:gd name="connsiteY1" fmla="*/ 471682 h 3198331"/>
                <a:gd name="connsiteX2" fmla="*/ 901987 w 901987"/>
                <a:gd name="connsiteY2" fmla="*/ 285492 h 3198331"/>
                <a:gd name="connsiteX3" fmla="*/ 860612 w 901987"/>
                <a:gd name="connsiteY3" fmla="*/ 128264 h 3198331"/>
                <a:gd name="connsiteX4" fmla="*/ 806824 w 901987"/>
                <a:gd name="connsiteY4" fmla="*/ 103439 h 3198331"/>
                <a:gd name="connsiteX5" fmla="*/ 744760 w 901987"/>
                <a:gd name="connsiteY5" fmla="*/ 74476 h 3198331"/>
                <a:gd name="connsiteX6" fmla="*/ 678559 w 901987"/>
                <a:gd name="connsiteY6" fmla="*/ 45513 h 3198331"/>
                <a:gd name="connsiteX7" fmla="*/ 612358 w 901987"/>
                <a:gd name="connsiteY7" fmla="*/ 24825 h 3198331"/>
                <a:gd name="connsiteX8" fmla="*/ 562708 w 901987"/>
                <a:gd name="connsiteY8" fmla="*/ 12413 h 3198331"/>
                <a:gd name="connsiteX9" fmla="*/ 529607 w 901987"/>
                <a:gd name="connsiteY9" fmla="*/ 0 h 3198331"/>
                <a:gd name="connsiteX10" fmla="*/ 521332 w 901987"/>
                <a:gd name="connsiteY10" fmla="*/ 0 h 3198331"/>
                <a:gd name="connsiteX11" fmla="*/ 521332 w 901987"/>
                <a:gd name="connsiteY11" fmla="*/ 0 h 3198331"/>
                <a:gd name="connsiteX12" fmla="*/ 508919 w 901987"/>
                <a:gd name="connsiteY12" fmla="*/ 4138 h 3198331"/>
                <a:gd name="connsiteX13" fmla="*/ 504782 w 901987"/>
                <a:gd name="connsiteY13" fmla="*/ 16550 h 3198331"/>
                <a:gd name="connsiteX14" fmla="*/ 517195 w 901987"/>
                <a:gd name="connsiteY14" fmla="*/ 49651 h 3198331"/>
                <a:gd name="connsiteX15" fmla="*/ 542020 w 901987"/>
                <a:gd name="connsiteY15" fmla="*/ 86889 h 3198331"/>
                <a:gd name="connsiteX16" fmla="*/ 566845 w 901987"/>
                <a:gd name="connsiteY16" fmla="*/ 119989 h 3198331"/>
                <a:gd name="connsiteX17" fmla="*/ 599946 w 901987"/>
                <a:gd name="connsiteY17" fmla="*/ 161365 h 3198331"/>
                <a:gd name="connsiteX18" fmla="*/ 616496 w 901987"/>
                <a:gd name="connsiteY18" fmla="*/ 182053 h 3198331"/>
                <a:gd name="connsiteX19" fmla="*/ 624771 w 901987"/>
                <a:gd name="connsiteY19" fmla="*/ 202740 h 3198331"/>
                <a:gd name="connsiteX20" fmla="*/ 633046 w 901987"/>
                <a:gd name="connsiteY20" fmla="*/ 302042 h 3198331"/>
                <a:gd name="connsiteX21" fmla="*/ 633046 w 901987"/>
                <a:gd name="connsiteY21" fmla="*/ 475819 h 3198331"/>
                <a:gd name="connsiteX22" fmla="*/ 633046 w 901987"/>
                <a:gd name="connsiteY22" fmla="*/ 686835 h 3198331"/>
                <a:gd name="connsiteX23" fmla="*/ 624771 w 901987"/>
                <a:gd name="connsiteY23" fmla="*/ 976463 h 3198331"/>
                <a:gd name="connsiteX24" fmla="*/ 612358 w 901987"/>
                <a:gd name="connsiteY24" fmla="*/ 1228854 h 3198331"/>
                <a:gd name="connsiteX25" fmla="*/ 595808 w 901987"/>
                <a:gd name="connsiteY25" fmla="*/ 1435732 h 3198331"/>
                <a:gd name="connsiteX26" fmla="*/ 579258 w 901987"/>
                <a:gd name="connsiteY26" fmla="*/ 1613647 h 3198331"/>
                <a:gd name="connsiteX27" fmla="*/ 558570 w 901987"/>
                <a:gd name="connsiteY27" fmla="*/ 1758462 h 3198331"/>
                <a:gd name="connsiteX28" fmla="*/ 533745 w 901987"/>
                <a:gd name="connsiteY28" fmla="*/ 1886726 h 3198331"/>
                <a:gd name="connsiteX29" fmla="*/ 508919 w 901987"/>
                <a:gd name="connsiteY29" fmla="*/ 1986027 h 3198331"/>
                <a:gd name="connsiteX30" fmla="*/ 484094 w 901987"/>
                <a:gd name="connsiteY30" fmla="*/ 2077054 h 3198331"/>
                <a:gd name="connsiteX31" fmla="*/ 438581 w 901987"/>
                <a:gd name="connsiteY31" fmla="*/ 2226006 h 3198331"/>
                <a:gd name="connsiteX32" fmla="*/ 384793 w 901987"/>
                <a:gd name="connsiteY32" fmla="*/ 2370820 h 3198331"/>
                <a:gd name="connsiteX33" fmla="*/ 331005 w 901987"/>
                <a:gd name="connsiteY33" fmla="*/ 2515635 h 3198331"/>
                <a:gd name="connsiteX34" fmla="*/ 252391 w 901987"/>
                <a:gd name="connsiteY34" fmla="*/ 2693549 h 3198331"/>
                <a:gd name="connsiteX35" fmla="*/ 169640 w 901987"/>
                <a:gd name="connsiteY35" fmla="*/ 2863189 h 3198331"/>
                <a:gd name="connsiteX36" fmla="*/ 74476 w 901987"/>
                <a:gd name="connsiteY36" fmla="*/ 3028692 h 3198331"/>
                <a:gd name="connsiteX37" fmla="*/ 16550 w 901987"/>
                <a:gd name="connsiteY37" fmla="*/ 3127993 h 3198331"/>
                <a:gd name="connsiteX38" fmla="*/ 0 w 901987"/>
                <a:gd name="connsiteY38" fmla="*/ 3165231 h 3198331"/>
                <a:gd name="connsiteX39" fmla="*/ 0 w 901987"/>
                <a:gd name="connsiteY39" fmla="*/ 3185919 h 3198331"/>
                <a:gd name="connsiteX40" fmla="*/ 12413 w 901987"/>
                <a:gd name="connsiteY40" fmla="*/ 3198331 h 3198331"/>
                <a:gd name="connsiteX41" fmla="*/ 28963 w 901987"/>
                <a:gd name="connsiteY41" fmla="*/ 3198331 h 3198331"/>
                <a:gd name="connsiteX42" fmla="*/ 53788 w 901987"/>
                <a:gd name="connsiteY42" fmla="*/ 3181781 h 3198331"/>
                <a:gd name="connsiteX43" fmla="*/ 111714 w 901987"/>
                <a:gd name="connsiteY43" fmla="*/ 3115580 h 3198331"/>
                <a:gd name="connsiteX44" fmla="*/ 194465 w 901987"/>
                <a:gd name="connsiteY44" fmla="*/ 3012141 h 3198331"/>
                <a:gd name="connsiteX45" fmla="*/ 273079 w 901987"/>
                <a:gd name="connsiteY45" fmla="*/ 2904565 h 3198331"/>
                <a:gd name="connsiteX46" fmla="*/ 355830 w 901987"/>
                <a:gd name="connsiteY46" fmla="*/ 2776301 h 3198331"/>
                <a:gd name="connsiteX47" fmla="*/ 434443 w 901987"/>
                <a:gd name="connsiteY47" fmla="*/ 2639761 h 3198331"/>
                <a:gd name="connsiteX48" fmla="*/ 500644 w 901987"/>
                <a:gd name="connsiteY48" fmla="*/ 2511497 h 3198331"/>
                <a:gd name="connsiteX49" fmla="*/ 554433 w 901987"/>
                <a:gd name="connsiteY49" fmla="*/ 2395645 h 3198331"/>
                <a:gd name="connsiteX50" fmla="*/ 595808 w 901987"/>
                <a:gd name="connsiteY50" fmla="*/ 2308757 h 3198331"/>
                <a:gd name="connsiteX51" fmla="*/ 645459 w 901987"/>
                <a:gd name="connsiteY51" fmla="*/ 2188768 h 3198331"/>
                <a:gd name="connsiteX52" fmla="*/ 707522 w 901987"/>
                <a:gd name="connsiteY52" fmla="*/ 2027403 h 3198331"/>
                <a:gd name="connsiteX53" fmla="*/ 744760 w 901987"/>
                <a:gd name="connsiteY53" fmla="*/ 1915689 h 3198331"/>
                <a:gd name="connsiteX54" fmla="*/ 777861 w 901987"/>
                <a:gd name="connsiteY54" fmla="*/ 1799837 h 3198331"/>
                <a:gd name="connsiteX55" fmla="*/ 794411 w 901987"/>
                <a:gd name="connsiteY55" fmla="*/ 1712949 h 3198331"/>
                <a:gd name="connsiteX56" fmla="*/ 819236 w 901987"/>
                <a:gd name="connsiteY56" fmla="*/ 1576409 h 3198331"/>
                <a:gd name="connsiteX57" fmla="*/ 839924 w 901987"/>
                <a:gd name="connsiteY57" fmla="*/ 1460558 h 3198331"/>
                <a:gd name="connsiteX58" fmla="*/ 856474 w 901987"/>
                <a:gd name="connsiteY58" fmla="*/ 1319881 h 3198331"/>
                <a:gd name="connsiteX59" fmla="*/ 877162 w 901987"/>
                <a:gd name="connsiteY59" fmla="*/ 1100590 h 3198331"/>
                <a:gd name="connsiteX60" fmla="*/ 893712 w 901987"/>
                <a:gd name="connsiteY60" fmla="*/ 815099 h 3198331"/>
                <a:gd name="connsiteX61" fmla="*/ 893712 w 901987"/>
                <a:gd name="connsiteY61" fmla="*/ 633046 h 3198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1987" h="3198331">
                  <a:moveTo>
                    <a:pt x="893712" y="633046"/>
                  </a:moveTo>
                  <a:lnTo>
                    <a:pt x="901987" y="471682"/>
                  </a:lnTo>
                  <a:lnTo>
                    <a:pt x="901987" y="285492"/>
                  </a:lnTo>
                  <a:lnTo>
                    <a:pt x="860612" y="128264"/>
                  </a:lnTo>
                  <a:lnTo>
                    <a:pt x="806824" y="103439"/>
                  </a:lnTo>
                  <a:lnTo>
                    <a:pt x="744760" y="74476"/>
                  </a:lnTo>
                  <a:lnTo>
                    <a:pt x="678559" y="45513"/>
                  </a:lnTo>
                  <a:lnTo>
                    <a:pt x="612358" y="24825"/>
                  </a:lnTo>
                  <a:lnTo>
                    <a:pt x="562708" y="12413"/>
                  </a:lnTo>
                  <a:lnTo>
                    <a:pt x="529607" y="0"/>
                  </a:lnTo>
                  <a:lnTo>
                    <a:pt x="521332" y="0"/>
                  </a:lnTo>
                  <a:lnTo>
                    <a:pt x="521332" y="0"/>
                  </a:lnTo>
                  <a:lnTo>
                    <a:pt x="508919" y="4138"/>
                  </a:lnTo>
                  <a:lnTo>
                    <a:pt x="504782" y="16550"/>
                  </a:lnTo>
                  <a:lnTo>
                    <a:pt x="517195" y="49651"/>
                  </a:lnTo>
                  <a:lnTo>
                    <a:pt x="542020" y="86889"/>
                  </a:lnTo>
                  <a:lnTo>
                    <a:pt x="566845" y="119989"/>
                  </a:lnTo>
                  <a:lnTo>
                    <a:pt x="599946" y="161365"/>
                  </a:lnTo>
                  <a:lnTo>
                    <a:pt x="616496" y="182053"/>
                  </a:lnTo>
                  <a:lnTo>
                    <a:pt x="624771" y="202740"/>
                  </a:lnTo>
                  <a:lnTo>
                    <a:pt x="633046" y="302042"/>
                  </a:lnTo>
                  <a:lnTo>
                    <a:pt x="633046" y="475819"/>
                  </a:lnTo>
                  <a:lnTo>
                    <a:pt x="633046" y="686835"/>
                  </a:lnTo>
                  <a:lnTo>
                    <a:pt x="624771" y="976463"/>
                  </a:lnTo>
                  <a:lnTo>
                    <a:pt x="612358" y="1228854"/>
                  </a:lnTo>
                  <a:lnTo>
                    <a:pt x="595808" y="1435732"/>
                  </a:lnTo>
                  <a:lnTo>
                    <a:pt x="579258" y="1613647"/>
                  </a:lnTo>
                  <a:lnTo>
                    <a:pt x="558570" y="1758462"/>
                  </a:lnTo>
                  <a:lnTo>
                    <a:pt x="533745" y="1886726"/>
                  </a:lnTo>
                  <a:lnTo>
                    <a:pt x="508919" y="1986027"/>
                  </a:lnTo>
                  <a:lnTo>
                    <a:pt x="484094" y="2077054"/>
                  </a:lnTo>
                  <a:lnTo>
                    <a:pt x="438581" y="2226006"/>
                  </a:lnTo>
                  <a:lnTo>
                    <a:pt x="384793" y="2370820"/>
                  </a:lnTo>
                  <a:lnTo>
                    <a:pt x="331005" y="2515635"/>
                  </a:lnTo>
                  <a:lnTo>
                    <a:pt x="252391" y="2693549"/>
                  </a:lnTo>
                  <a:lnTo>
                    <a:pt x="169640" y="2863189"/>
                  </a:lnTo>
                  <a:lnTo>
                    <a:pt x="74476" y="3028692"/>
                  </a:lnTo>
                  <a:lnTo>
                    <a:pt x="16550" y="3127993"/>
                  </a:lnTo>
                  <a:lnTo>
                    <a:pt x="0" y="3165231"/>
                  </a:lnTo>
                  <a:lnTo>
                    <a:pt x="0" y="3185919"/>
                  </a:lnTo>
                  <a:lnTo>
                    <a:pt x="12413" y="3198331"/>
                  </a:lnTo>
                  <a:lnTo>
                    <a:pt x="28963" y="3198331"/>
                  </a:lnTo>
                  <a:lnTo>
                    <a:pt x="53788" y="3181781"/>
                  </a:lnTo>
                  <a:lnTo>
                    <a:pt x="111714" y="3115580"/>
                  </a:lnTo>
                  <a:lnTo>
                    <a:pt x="194465" y="3012141"/>
                  </a:lnTo>
                  <a:lnTo>
                    <a:pt x="273079" y="2904565"/>
                  </a:lnTo>
                  <a:lnTo>
                    <a:pt x="355830" y="2776301"/>
                  </a:lnTo>
                  <a:lnTo>
                    <a:pt x="434443" y="2639761"/>
                  </a:lnTo>
                  <a:lnTo>
                    <a:pt x="500644" y="2511497"/>
                  </a:lnTo>
                  <a:lnTo>
                    <a:pt x="554433" y="2395645"/>
                  </a:lnTo>
                  <a:lnTo>
                    <a:pt x="595808" y="2308757"/>
                  </a:lnTo>
                  <a:lnTo>
                    <a:pt x="645459" y="2188768"/>
                  </a:lnTo>
                  <a:lnTo>
                    <a:pt x="707522" y="2027403"/>
                  </a:lnTo>
                  <a:lnTo>
                    <a:pt x="744760" y="1915689"/>
                  </a:lnTo>
                  <a:lnTo>
                    <a:pt x="777861" y="1799837"/>
                  </a:lnTo>
                  <a:lnTo>
                    <a:pt x="794411" y="1712949"/>
                  </a:lnTo>
                  <a:lnTo>
                    <a:pt x="819236" y="1576409"/>
                  </a:lnTo>
                  <a:lnTo>
                    <a:pt x="839924" y="1460558"/>
                  </a:lnTo>
                  <a:lnTo>
                    <a:pt x="856474" y="1319881"/>
                  </a:lnTo>
                  <a:lnTo>
                    <a:pt x="877162" y="1100590"/>
                  </a:lnTo>
                  <a:lnTo>
                    <a:pt x="893712" y="815099"/>
                  </a:lnTo>
                  <a:lnTo>
                    <a:pt x="893712" y="6330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6">
              <a:extLst>
                <a:ext uri="{FF2B5EF4-FFF2-40B4-BE49-F238E27FC236}">
                  <a16:creationId xmlns:a16="http://schemas.microsoft.com/office/drawing/2014/main" id="{76CFF597-2156-4FED-B796-D18B28830706}"/>
                </a:ext>
              </a:extLst>
            </p:cNvPr>
            <p:cNvSpPr/>
            <p:nvPr/>
          </p:nvSpPr>
          <p:spPr>
            <a:xfrm>
              <a:off x="3600451" y="2517775"/>
              <a:ext cx="955675" cy="2374900"/>
            </a:xfrm>
            <a:custGeom>
              <a:avLst/>
              <a:gdLst>
                <a:gd name="connsiteX0" fmla="*/ 822325 w 955675"/>
                <a:gd name="connsiteY0" fmla="*/ 679450 h 2374900"/>
                <a:gd name="connsiteX1" fmla="*/ 847725 w 955675"/>
                <a:gd name="connsiteY1" fmla="*/ 574675 h 2374900"/>
                <a:gd name="connsiteX2" fmla="*/ 876300 w 955675"/>
                <a:gd name="connsiteY2" fmla="*/ 466725 h 2374900"/>
                <a:gd name="connsiteX3" fmla="*/ 901700 w 955675"/>
                <a:gd name="connsiteY3" fmla="*/ 361950 h 2374900"/>
                <a:gd name="connsiteX4" fmla="*/ 904875 w 955675"/>
                <a:gd name="connsiteY4" fmla="*/ 352425 h 2374900"/>
                <a:gd name="connsiteX5" fmla="*/ 917575 w 955675"/>
                <a:gd name="connsiteY5" fmla="*/ 339725 h 2374900"/>
                <a:gd name="connsiteX6" fmla="*/ 933450 w 955675"/>
                <a:gd name="connsiteY6" fmla="*/ 327025 h 2374900"/>
                <a:gd name="connsiteX7" fmla="*/ 949325 w 955675"/>
                <a:gd name="connsiteY7" fmla="*/ 301625 h 2374900"/>
                <a:gd name="connsiteX8" fmla="*/ 955675 w 955675"/>
                <a:gd name="connsiteY8" fmla="*/ 266700 h 2374900"/>
                <a:gd name="connsiteX9" fmla="*/ 946150 w 955675"/>
                <a:gd name="connsiteY9" fmla="*/ 241300 h 2374900"/>
                <a:gd name="connsiteX10" fmla="*/ 920750 w 955675"/>
                <a:gd name="connsiteY10" fmla="*/ 212725 h 2374900"/>
                <a:gd name="connsiteX11" fmla="*/ 850900 w 955675"/>
                <a:gd name="connsiteY11" fmla="*/ 133350 h 2374900"/>
                <a:gd name="connsiteX12" fmla="*/ 739775 w 955675"/>
                <a:gd name="connsiteY12" fmla="*/ 0 h 2374900"/>
                <a:gd name="connsiteX13" fmla="*/ 628650 w 955675"/>
                <a:gd name="connsiteY13" fmla="*/ 34925 h 2374900"/>
                <a:gd name="connsiteX14" fmla="*/ 635000 w 955675"/>
                <a:gd name="connsiteY14" fmla="*/ 114300 h 2374900"/>
                <a:gd name="connsiteX15" fmla="*/ 631825 w 955675"/>
                <a:gd name="connsiteY15" fmla="*/ 215900 h 2374900"/>
                <a:gd name="connsiteX16" fmla="*/ 625475 w 955675"/>
                <a:gd name="connsiteY16" fmla="*/ 314325 h 2374900"/>
                <a:gd name="connsiteX17" fmla="*/ 619125 w 955675"/>
                <a:gd name="connsiteY17" fmla="*/ 393700 h 2374900"/>
                <a:gd name="connsiteX18" fmla="*/ 603250 w 955675"/>
                <a:gd name="connsiteY18" fmla="*/ 511175 h 2374900"/>
                <a:gd name="connsiteX19" fmla="*/ 593725 w 955675"/>
                <a:gd name="connsiteY19" fmla="*/ 587375 h 2374900"/>
                <a:gd name="connsiteX20" fmla="*/ 571500 w 955675"/>
                <a:gd name="connsiteY20" fmla="*/ 720725 h 2374900"/>
                <a:gd name="connsiteX21" fmla="*/ 536575 w 955675"/>
                <a:gd name="connsiteY21" fmla="*/ 882650 h 2374900"/>
                <a:gd name="connsiteX22" fmla="*/ 469900 w 955675"/>
                <a:gd name="connsiteY22" fmla="*/ 1139825 h 2374900"/>
                <a:gd name="connsiteX23" fmla="*/ 365125 w 955675"/>
                <a:gd name="connsiteY23" fmla="*/ 1470025 h 2374900"/>
                <a:gd name="connsiteX24" fmla="*/ 238125 w 955675"/>
                <a:gd name="connsiteY24" fmla="*/ 1809750 h 2374900"/>
                <a:gd name="connsiteX25" fmla="*/ 168275 w 955675"/>
                <a:gd name="connsiteY25" fmla="*/ 1984375 h 2374900"/>
                <a:gd name="connsiteX26" fmla="*/ 82550 w 955675"/>
                <a:gd name="connsiteY26" fmla="*/ 2168525 h 2374900"/>
                <a:gd name="connsiteX27" fmla="*/ 6350 w 955675"/>
                <a:gd name="connsiteY27" fmla="*/ 2327275 h 2374900"/>
                <a:gd name="connsiteX28" fmla="*/ 0 w 955675"/>
                <a:gd name="connsiteY28" fmla="*/ 2343150 h 2374900"/>
                <a:gd name="connsiteX29" fmla="*/ 0 w 955675"/>
                <a:gd name="connsiteY29" fmla="*/ 2362200 h 2374900"/>
                <a:gd name="connsiteX30" fmla="*/ 9525 w 955675"/>
                <a:gd name="connsiteY30" fmla="*/ 2371725 h 2374900"/>
                <a:gd name="connsiteX31" fmla="*/ 28575 w 955675"/>
                <a:gd name="connsiteY31" fmla="*/ 2374900 h 2374900"/>
                <a:gd name="connsiteX32" fmla="*/ 50800 w 955675"/>
                <a:gd name="connsiteY32" fmla="*/ 2362200 h 2374900"/>
                <a:gd name="connsiteX33" fmla="*/ 73025 w 955675"/>
                <a:gd name="connsiteY33" fmla="*/ 2339975 h 2374900"/>
                <a:gd name="connsiteX34" fmla="*/ 130175 w 955675"/>
                <a:gd name="connsiteY34" fmla="*/ 2263775 h 2374900"/>
                <a:gd name="connsiteX35" fmla="*/ 219075 w 955675"/>
                <a:gd name="connsiteY35" fmla="*/ 2136775 h 2374900"/>
                <a:gd name="connsiteX36" fmla="*/ 317500 w 955675"/>
                <a:gd name="connsiteY36" fmla="*/ 1981200 h 2374900"/>
                <a:gd name="connsiteX37" fmla="*/ 390525 w 955675"/>
                <a:gd name="connsiteY37" fmla="*/ 1857375 h 2374900"/>
                <a:gd name="connsiteX38" fmla="*/ 485775 w 955675"/>
                <a:gd name="connsiteY38" fmla="*/ 1670050 h 2374900"/>
                <a:gd name="connsiteX39" fmla="*/ 549275 w 955675"/>
                <a:gd name="connsiteY39" fmla="*/ 1539875 h 2374900"/>
                <a:gd name="connsiteX40" fmla="*/ 644525 w 955675"/>
                <a:gd name="connsiteY40" fmla="*/ 1298575 h 2374900"/>
                <a:gd name="connsiteX41" fmla="*/ 692150 w 955675"/>
                <a:gd name="connsiteY41" fmla="*/ 1171575 h 2374900"/>
                <a:gd name="connsiteX42" fmla="*/ 723900 w 955675"/>
                <a:gd name="connsiteY42" fmla="*/ 1101725 h 2374900"/>
                <a:gd name="connsiteX43" fmla="*/ 739775 w 955675"/>
                <a:gd name="connsiteY43" fmla="*/ 1019175 h 2374900"/>
                <a:gd name="connsiteX44" fmla="*/ 781050 w 955675"/>
                <a:gd name="connsiteY44" fmla="*/ 854075 h 2374900"/>
                <a:gd name="connsiteX45" fmla="*/ 822325 w 955675"/>
                <a:gd name="connsiteY45" fmla="*/ 679450 h 23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55675" h="2374900">
                  <a:moveTo>
                    <a:pt x="822325" y="679450"/>
                  </a:moveTo>
                  <a:lnTo>
                    <a:pt x="847725" y="574675"/>
                  </a:lnTo>
                  <a:lnTo>
                    <a:pt x="876300" y="466725"/>
                  </a:lnTo>
                  <a:lnTo>
                    <a:pt x="901700" y="361950"/>
                  </a:lnTo>
                  <a:lnTo>
                    <a:pt x="904875" y="352425"/>
                  </a:lnTo>
                  <a:lnTo>
                    <a:pt x="917575" y="339725"/>
                  </a:lnTo>
                  <a:lnTo>
                    <a:pt x="933450" y="327025"/>
                  </a:lnTo>
                  <a:lnTo>
                    <a:pt x="949325" y="301625"/>
                  </a:lnTo>
                  <a:lnTo>
                    <a:pt x="955675" y="266700"/>
                  </a:lnTo>
                  <a:lnTo>
                    <a:pt x="946150" y="241300"/>
                  </a:lnTo>
                  <a:lnTo>
                    <a:pt x="920750" y="212725"/>
                  </a:lnTo>
                  <a:lnTo>
                    <a:pt x="850900" y="133350"/>
                  </a:lnTo>
                  <a:lnTo>
                    <a:pt x="739775" y="0"/>
                  </a:lnTo>
                  <a:lnTo>
                    <a:pt x="628650" y="34925"/>
                  </a:lnTo>
                  <a:lnTo>
                    <a:pt x="635000" y="114300"/>
                  </a:lnTo>
                  <a:cubicBezTo>
                    <a:pt x="633942" y="148167"/>
                    <a:pt x="632883" y="182033"/>
                    <a:pt x="631825" y="215900"/>
                  </a:cubicBezTo>
                  <a:lnTo>
                    <a:pt x="625475" y="314325"/>
                  </a:lnTo>
                  <a:lnTo>
                    <a:pt x="619125" y="393700"/>
                  </a:lnTo>
                  <a:lnTo>
                    <a:pt x="603250" y="511175"/>
                  </a:lnTo>
                  <a:lnTo>
                    <a:pt x="593725" y="587375"/>
                  </a:lnTo>
                  <a:lnTo>
                    <a:pt x="571500" y="720725"/>
                  </a:lnTo>
                  <a:lnTo>
                    <a:pt x="536575" y="882650"/>
                  </a:lnTo>
                  <a:lnTo>
                    <a:pt x="469900" y="1139825"/>
                  </a:lnTo>
                  <a:lnTo>
                    <a:pt x="365125" y="1470025"/>
                  </a:lnTo>
                  <a:lnTo>
                    <a:pt x="238125" y="1809750"/>
                  </a:lnTo>
                  <a:lnTo>
                    <a:pt x="168275" y="1984375"/>
                  </a:lnTo>
                  <a:lnTo>
                    <a:pt x="82550" y="2168525"/>
                  </a:lnTo>
                  <a:lnTo>
                    <a:pt x="6350" y="2327275"/>
                  </a:lnTo>
                  <a:lnTo>
                    <a:pt x="0" y="2343150"/>
                  </a:lnTo>
                  <a:lnTo>
                    <a:pt x="0" y="2362200"/>
                  </a:lnTo>
                  <a:lnTo>
                    <a:pt x="9525" y="2371725"/>
                  </a:lnTo>
                  <a:lnTo>
                    <a:pt x="28575" y="2374900"/>
                  </a:lnTo>
                  <a:lnTo>
                    <a:pt x="50800" y="2362200"/>
                  </a:lnTo>
                  <a:lnTo>
                    <a:pt x="73025" y="2339975"/>
                  </a:lnTo>
                  <a:lnTo>
                    <a:pt x="130175" y="2263775"/>
                  </a:lnTo>
                  <a:lnTo>
                    <a:pt x="219075" y="2136775"/>
                  </a:lnTo>
                  <a:lnTo>
                    <a:pt x="317500" y="1981200"/>
                  </a:lnTo>
                  <a:lnTo>
                    <a:pt x="390525" y="1857375"/>
                  </a:lnTo>
                  <a:lnTo>
                    <a:pt x="485775" y="1670050"/>
                  </a:lnTo>
                  <a:lnTo>
                    <a:pt x="549275" y="1539875"/>
                  </a:lnTo>
                  <a:lnTo>
                    <a:pt x="644525" y="1298575"/>
                  </a:lnTo>
                  <a:lnTo>
                    <a:pt x="692150" y="1171575"/>
                  </a:lnTo>
                  <a:lnTo>
                    <a:pt x="723900" y="1101725"/>
                  </a:lnTo>
                  <a:lnTo>
                    <a:pt x="739775" y="1019175"/>
                  </a:lnTo>
                  <a:lnTo>
                    <a:pt x="781050" y="854075"/>
                  </a:lnTo>
                  <a:lnTo>
                    <a:pt x="822325" y="679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8">
              <a:extLst>
                <a:ext uri="{FF2B5EF4-FFF2-40B4-BE49-F238E27FC236}">
                  <a16:creationId xmlns:a16="http://schemas.microsoft.com/office/drawing/2014/main" id="{E5E8E2B9-35CD-458A-ABEF-C5A61A8A853B}"/>
                </a:ext>
              </a:extLst>
            </p:cNvPr>
            <p:cNvSpPr/>
            <p:nvPr/>
          </p:nvSpPr>
          <p:spPr>
            <a:xfrm>
              <a:off x="4516439" y="3471863"/>
              <a:ext cx="1120775" cy="1166812"/>
            </a:xfrm>
            <a:custGeom>
              <a:avLst/>
              <a:gdLst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21568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7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7 h 1240631"/>
                <a:gd name="connsiteX34" fmla="*/ 726045 w 1119188"/>
                <a:gd name="connsiteY34" fmla="*/ 1127990 h 1240631"/>
                <a:gd name="connsiteX35" fmla="*/ 733425 w 1119188"/>
                <a:gd name="connsiteY35" fmla="*/ 978693 h 1240631"/>
                <a:gd name="connsiteX36" fmla="*/ 754857 w 1119188"/>
                <a:gd name="connsiteY36" fmla="*/ 731043 h 1240631"/>
                <a:gd name="connsiteX37" fmla="*/ 778669 w 1119188"/>
                <a:gd name="connsiteY37" fmla="*/ 440531 h 1240631"/>
                <a:gd name="connsiteX38" fmla="*/ 790575 w 1119188"/>
                <a:gd name="connsiteY38" fmla="*/ 290512 h 1240631"/>
                <a:gd name="connsiteX39" fmla="*/ 788194 w 1119188"/>
                <a:gd name="connsiteY39" fmla="*/ 269081 h 1240631"/>
                <a:gd name="connsiteX40" fmla="*/ 778669 w 1119188"/>
                <a:gd name="connsiteY40" fmla="*/ 240506 h 1240631"/>
                <a:gd name="connsiteX41" fmla="*/ 766763 w 1119188"/>
                <a:gd name="connsiteY41" fmla="*/ 228600 h 1240631"/>
                <a:gd name="connsiteX42" fmla="*/ 745332 w 1119188"/>
                <a:gd name="connsiteY42" fmla="*/ 221456 h 1240631"/>
                <a:gd name="connsiteX43" fmla="*/ 726282 w 1119188"/>
                <a:gd name="connsiteY43" fmla="*/ 221456 h 1240631"/>
                <a:gd name="connsiteX44" fmla="*/ 652463 w 1119188"/>
                <a:gd name="connsiteY44" fmla="*/ 238125 h 1240631"/>
                <a:gd name="connsiteX45" fmla="*/ 500063 w 1119188"/>
                <a:gd name="connsiteY45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8 h 1240631"/>
                <a:gd name="connsiteX34" fmla="*/ 726045 w 1119188"/>
                <a:gd name="connsiteY34" fmla="*/ 1127990 h 1240631"/>
                <a:gd name="connsiteX35" fmla="*/ 733425 w 1119188"/>
                <a:gd name="connsiteY35" fmla="*/ 978693 h 1240631"/>
                <a:gd name="connsiteX36" fmla="*/ 754857 w 1119188"/>
                <a:gd name="connsiteY36" fmla="*/ 731043 h 1240631"/>
                <a:gd name="connsiteX37" fmla="*/ 778669 w 1119188"/>
                <a:gd name="connsiteY37" fmla="*/ 440531 h 1240631"/>
                <a:gd name="connsiteX38" fmla="*/ 790575 w 1119188"/>
                <a:gd name="connsiteY38" fmla="*/ 290512 h 1240631"/>
                <a:gd name="connsiteX39" fmla="*/ 788194 w 1119188"/>
                <a:gd name="connsiteY39" fmla="*/ 269081 h 1240631"/>
                <a:gd name="connsiteX40" fmla="*/ 778669 w 1119188"/>
                <a:gd name="connsiteY40" fmla="*/ 240506 h 1240631"/>
                <a:gd name="connsiteX41" fmla="*/ 766763 w 1119188"/>
                <a:gd name="connsiteY41" fmla="*/ 228600 h 1240631"/>
                <a:gd name="connsiteX42" fmla="*/ 745332 w 1119188"/>
                <a:gd name="connsiteY42" fmla="*/ 221456 h 1240631"/>
                <a:gd name="connsiteX43" fmla="*/ 726282 w 1119188"/>
                <a:gd name="connsiteY43" fmla="*/ 221456 h 1240631"/>
                <a:gd name="connsiteX44" fmla="*/ 652463 w 1119188"/>
                <a:gd name="connsiteY44" fmla="*/ 238125 h 1240631"/>
                <a:gd name="connsiteX45" fmla="*/ 500063 w 1119188"/>
                <a:gd name="connsiteY45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6045 w 1119188"/>
                <a:gd name="connsiteY33" fmla="*/ 1127990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33487"/>
                <a:gd name="connsiteX1" fmla="*/ 378619 w 1119188"/>
                <a:gd name="connsiteY1" fmla="*/ 295275 h 1233487"/>
                <a:gd name="connsiteX2" fmla="*/ 219075 w 1119188"/>
                <a:gd name="connsiteY2" fmla="*/ 328612 h 1233487"/>
                <a:gd name="connsiteX3" fmla="*/ 40482 w 1119188"/>
                <a:gd name="connsiteY3" fmla="*/ 366712 h 1233487"/>
                <a:gd name="connsiteX4" fmla="*/ 0 w 1119188"/>
                <a:gd name="connsiteY4" fmla="*/ 211931 h 1233487"/>
                <a:gd name="connsiteX5" fmla="*/ 207169 w 1119188"/>
                <a:gd name="connsiteY5" fmla="*/ 164306 h 1233487"/>
                <a:gd name="connsiteX6" fmla="*/ 397669 w 1119188"/>
                <a:gd name="connsiteY6" fmla="*/ 116681 h 1233487"/>
                <a:gd name="connsiteX7" fmla="*/ 561975 w 1119188"/>
                <a:gd name="connsiteY7" fmla="*/ 76200 h 1233487"/>
                <a:gd name="connsiteX8" fmla="*/ 695325 w 1119188"/>
                <a:gd name="connsiteY8" fmla="*/ 42862 h 1233487"/>
                <a:gd name="connsiteX9" fmla="*/ 785813 w 1119188"/>
                <a:gd name="connsiteY9" fmla="*/ 16668 h 1233487"/>
                <a:gd name="connsiteX10" fmla="*/ 833438 w 1119188"/>
                <a:gd name="connsiteY10" fmla="*/ 0 h 1233487"/>
                <a:gd name="connsiteX11" fmla="*/ 845344 w 1119188"/>
                <a:gd name="connsiteY11" fmla="*/ 0 h 1233487"/>
                <a:gd name="connsiteX12" fmla="*/ 866775 w 1119188"/>
                <a:gd name="connsiteY12" fmla="*/ 4762 h 1233487"/>
                <a:gd name="connsiteX13" fmla="*/ 900113 w 1119188"/>
                <a:gd name="connsiteY13" fmla="*/ 19050 h 1233487"/>
                <a:gd name="connsiteX14" fmla="*/ 971550 w 1119188"/>
                <a:gd name="connsiteY14" fmla="*/ 66675 h 1233487"/>
                <a:gd name="connsiteX15" fmla="*/ 1045369 w 1119188"/>
                <a:gd name="connsiteY15" fmla="*/ 130968 h 1233487"/>
                <a:gd name="connsiteX16" fmla="*/ 1097757 w 1119188"/>
                <a:gd name="connsiteY16" fmla="*/ 173831 h 1233487"/>
                <a:gd name="connsiteX17" fmla="*/ 1112044 w 1119188"/>
                <a:gd name="connsiteY17" fmla="*/ 185737 h 1233487"/>
                <a:gd name="connsiteX18" fmla="*/ 1116807 w 1119188"/>
                <a:gd name="connsiteY18" fmla="*/ 195262 h 1233487"/>
                <a:gd name="connsiteX19" fmla="*/ 1119188 w 1119188"/>
                <a:gd name="connsiteY19" fmla="*/ 211931 h 1233487"/>
                <a:gd name="connsiteX20" fmla="*/ 1114425 w 1119188"/>
                <a:gd name="connsiteY20" fmla="*/ 242887 h 1233487"/>
                <a:gd name="connsiteX21" fmla="*/ 1102519 w 1119188"/>
                <a:gd name="connsiteY21" fmla="*/ 273843 h 1233487"/>
                <a:gd name="connsiteX22" fmla="*/ 1076325 w 1119188"/>
                <a:gd name="connsiteY22" fmla="*/ 311943 h 1233487"/>
                <a:gd name="connsiteX23" fmla="*/ 1059657 w 1119188"/>
                <a:gd name="connsiteY23" fmla="*/ 338137 h 1233487"/>
                <a:gd name="connsiteX24" fmla="*/ 1047750 w 1119188"/>
                <a:gd name="connsiteY24" fmla="*/ 390525 h 1233487"/>
                <a:gd name="connsiteX25" fmla="*/ 1016794 w 1119188"/>
                <a:gd name="connsiteY25" fmla="*/ 557212 h 1233487"/>
                <a:gd name="connsiteX26" fmla="*/ 964407 w 1119188"/>
                <a:gd name="connsiteY26" fmla="*/ 821531 h 1233487"/>
                <a:gd name="connsiteX27" fmla="*/ 931069 w 1119188"/>
                <a:gd name="connsiteY27" fmla="*/ 997743 h 1233487"/>
                <a:gd name="connsiteX28" fmla="*/ 902494 w 1119188"/>
                <a:gd name="connsiteY28" fmla="*/ 1135856 h 1233487"/>
                <a:gd name="connsiteX29" fmla="*/ 883444 w 1119188"/>
                <a:gd name="connsiteY29" fmla="*/ 1166812 h 1233487"/>
                <a:gd name="connsiteX30" fmla="*/ 847725 w 1119188"/>
                <a:gd name="connsiteY30" fmla="*/ 1216818 h 1233487"/>
                <a:gd name="connsiteX31" fmla="*/ 828675 w 1119188"/>
                <a:gd name="connsiteY31" fmla="*/ 1233487 h 1233487"/>
                <a:gd name="connsiteX32" fmla="*/ 726045 w 1119188"/>
                <a:gd name="connsiteY32" fmla="*/ 1127990 h 1233487"/>
                <a:gd name="connsiteX33" fmla="*/ 733425 w 1119188"/>
                <a:gd name="connsiteY33" fmla="*/ 978693 h 1233487"/>
                <a:gd name="connsiteX34" fmla="*/ 754857 w 1119188"/>
                <a:gd name="connsiteY34" fmla="*/ 731043 h 1233487"/>
                <a:gd name="connsiteX35" fmla="*/ 778669 w 1119188"/>
                <a:gd name="connsiteY35" fmla="*/ 440531 h 1233487"/>
                <a:gd name="connsiteX36" fmla="*/ 790575 w 1119188"/>
                <a:gd name="connsiteY36" fmla="*/ 290512 h 1233487"/>
                <a:gd name="connsiteX37" fmla="*/ 788194 w 1119188"/>
                <a:gd name="connsiteY37" fmla="*/ 269081 h 1233487"/>
                <a:gd name="connsiteX38" fmla="*/ 778669 w 1119188"/>
                <a:gd name="connsiteY38" fmla="*/ 240506 h 1233487"/>
                <a:gd name="connsiteX39" fmla="*/ 766763 w 1119188"/>
                <a:gd name="connsiteY39" fmla="*/ 228600 h 1233487"/>
                <a:gd name="connsiteX40" fmla="*/ 745332 w 1119188"/>
                <a:gd name="connsiteY40" fmla="*/ 221456 h 1233487"/>
                <a:gd name="connsiteX41" fmla="*/ 726282 w 1119188"/>
                <a:gd name="connsiteY41" fmla="*/ 221456 h 1233487"/>
                <a:gd name="connsiteX42" fmla="*/ 652463 w 1119188"/>
                <a:gd name="connsiteY42" fmla="*/ 238125 h 1233487"/>
                <a:gd name="connsiteX43" fmla="*/ 500063 w 1119188"/>
                <a:gd name="connsiteY43" fmla="*/ 271462 h 1233487"/>
                <a:gd name="connsiteX0" fmla="*/ 500063 w 1119188"/>
                <a:gd name="connsiteY0" fmla="*/ 271462 h 1216818"/>
                <a:gd name="connsiteX1" fmla="*/ 378619 w 1119188"/>
                <a:gd name="connsiteY1" fmla="*/ 295275 h 1216818"/>
                <a:gd name="connsiteX2" fmla="*/ 219075 w 1119188"/>
                <a:gd name="connsiteY2" fmla="*/ 328612 h 1216818"/>
                <a:gd name="connsiteX3" fmla="*/ 40482 w 1119188"/>
                <a:gd name="connsiteY3" fmla="*/ 366712 h 1216818"/>
                <a:gd name="connsiteX4" fmla="*/ 0 w 1119188"/>
                <a:gd name="connsiteY4" fmla="*/ 211931 h 1216818"/>
                <a:gd name="connsiteX5" fmla="*/ 207169 w 1119188"/>
                <a:gd name="connsiteY5" fmla="*/ 164306 h 1216818"/>
                <a:gd name="connsiteX6" fmla="*/ 397669 w 1119188"/>
                <a:gd name="connsiteY6" fmla="*/ 116681 h 1216818"/>
                <a:gd name="connsiteX7" fmla="*/ 561975 w 1119188"/>
                <a:gd name="connsiteY7" fmla="*/ 76200 h 1216818"/>
                <a:gd name="connsiteX8" fmla="*/ 695325 w 1119188"/>
                <a:gd name="connsiteY8" fmla="*/ 42862 h 1216818"/>
                <a:gd name="connsiteX9" fmla="*/ 785813 w 1119188"/>
                <a:gd name="connsiteY9" fmla="*/ 16668 h 1216818"/>
                <a:gd name="connsiteX10" fmla="*/ 833438 w 1119188"/>
                <a:gd name="connsiteY10" fmla="*/ 0 h 1216818"/>
                <a:gd name="connsiteX11" fmla="*/ 845344 w 1119188"/>
                <a:gd name="connsiteY11" fmla="*/ 0 h 1216818"/>
                <a:gd name="connsiteX12" fmla="*/ 866775 w 1119188"/>
                <a:gd name="connsiteY12" fmla="*/ 4762 h 1216818"/>
                <a:gd name="connsiteX13" fmla="*/ 900113 w 1119188"/>
                <a:gd name="connsiteY13" fmla="*/ 19050 h 1216818"/>
                <a:gd name="connsiteX14" fmla="*/ 971550 w 1119188"/>
                <a:gd name="connsiteY14" fmla="*/ 66675 h 1216818"/>
                <a:gd name="connsiteX15" fmla="*/ 1045369 w 1119188"/>
                <a:gd name="connsiteY15" fmla="*/ 130968 h 1216818"/>
                <a:gd name="connsiteX16" fmla="*/ 1097757 w 1119188"/>
                <a:gd name="connsiteY16" fmla="*/ 173831 h 1216818"/>
                <a:gd name="connsiteX17" fmla="*/ 1112044 w 1119188"/>
                <a:gd name="connsiteY17" fmla="*/ 185737 h 1216818"/>
                <a:gd name="connsiteX18" fmla="*/ 1116807 w 1119188"/>
                <a:gd name="connsiteY18" fmla="*/ 195262 h 1216818"/>
                <a:gd name="connsiteX19" fmla="*/ 1119188 w 1119188"/>
                <a:gd name="connsiteY19" fmla="*/ 211931 h 1216818"/>
                <a:gd name="connsiteX20" fmla="*/ 1114425 w 1119188"/>
                <a:gd name="connsiteY20" fmla="*/ 242887 h 1216818"/>
                <a:gd name="connsiteX21" fmla="*/ 1102519 w 1119188"/>
                <a:gd name="connsiteY21" fmla="*/ 273843 h 1216818"/>
                <a:gd name="connsiteX22" fmla="*/ 1076325 w 1119188"/>
                <a:gd name="connsiteY22" fmla="*/ 311943 h 1216818"/>
                <a:gd name="connsiteX23" fmla="*/ 1059657 w 1119188"/>
                <a:gd name="connsiteY23" fmla="*/ 338137 h 1216818"/>
                <a:gd name="connsiteX24" fmla="*/ 1047750 w 1119188"/>
                <a:gd name="connsiteY24" fmla="*/ 390525 h 1216818"/>
                <a:gd name="connsiteX25" fmla="*/ 1016794 w 1119188"/>
                <a:gd name="connsiteY25" fmla="*/ 557212 h 1216818"/>
                <a:gd name="connsiteX26" fmla="*/ 964407 w 1119188"/>
                <a:gd name="connsiteY26" fmla="*/ 821531 h 1216818"/>
                <a:gd name="connsiteX27" fmla="*/ 931069 w 1119188"/>
                <a:gd name="connsiteY27" fmla="*/ 997743 h 1216818"/>
                <a:gd name="connsiteX28" fmla="*/ 902494 w 1119188"/>
                <a:gd name="connsiteY28" fmla="*/ 1135856 h 1216818"/>
                <a:gd name="connsiteX29" fmla="*/ 883444 w 1119188"/>
                <a:gd name="connsiteY29" fmla="*/ 1166812 h 1216818"/>
                <a:gd name="connsiteX30" fmla="*/ 847725 w 1119188"/>
                <a:gd name="connsiteY30" fmla="*/ 1216818 h 1216818"/>
                <a:gd name="connsiteX31" fmla="*/ 726045 w 1119188"/>
                <a:gd name="connsiteY31" fmla="*/ 1127990 h 1216818"/>
                <a:gd name="connsiteX32" fmla="*/ 733425 w 1119188"/>
                <a:gd name="connsiteY32" fmla="*/ 978693 h 1216818"/>
                <a:gd name="connsiteX33" fmla="*/ 754857 w 1119188"/>
                <a:gd name="connsiteY33" fmla="*/ 731043 h 1216818"/>
                <a:gd name="connsiteX34" fmla="*/ 778669 w 1119188"/>
                <a:gd name="connsiteY34" fmla="*/ 440531 h 1216818"/>
                <a:gd name="connsiteX35" fmla="*/ 790575 w 1119188"/>
                <a:gd name="connsiteY35" fmla="*/ 290512 h 1216818"/>
                <a:gd name="connsiteX36" fmla="*/ 788194 w 1119188"/>
                <a:gd name="connsiteY36" fmla="*/ 269081 h 1216818"/>
                <a:gd name="connsiteX37" fmla="*/ 778669 w 1119188"/>
                <a:gd name="connsiteY37" fmla="*/ 240506 h 1216818"/>
                <a:gd name="connsiteX38" fmla="*/ 766763 w 1119188"/>
                <a:gd name="connsiteY38" fmla="*/ 228600 h 1216818"/>
                <a:gd name="connsiteX39" fmla="*/ 745332 w 1119188"/>
                <a:gd name="connsiteY39" fmla="*/ 221456 h 1216818"/>
                <a:gd name="connsiteX40" fmla="*/ 726282 w 1119188"/>
                <a:gd name="connsiteY40" fmla="*/ 221456 h 1216818"/>
                <a:gd name="connsiteX41" fmla="*/ 652463 w 1119188"/>
                <a:gd name="connsiteY41" fmla="*/ 238125 h 1216818"/>
                <a:gd name="connsiteX42" fmla="*/ 500063 w 1119188"/>
                <a:gd name="connsiteY42" fmla="*/ 271462 h 1216818"/>
                <a:gd name="connsiteX0" fmla="*/ 500063 w 1119188"/>
                <a:gd name="connsiteY0" fmla="*/ 271462 h 1166812"/>
                <a:gd name="connsiteX1" fmla="*/ 378619 w 1119188"/>
                <a:gd name="connsiteY1" fmla="*/ 295275 h 1166812"/>
                <a:gd name="connsiteX2" fmla="*/ 219075 w 1119188"/>
                <a:gd name="connsiteY2" fmla="*/ 328612 h 1166812"/>
                <a:gd name="connsiteX3" fmla="*/ 40482 w 1119188"/>
                <a:gd name="connsiteY3" fmla="*/ 366712 h 1166812"/>
                <a:gd name="connsiteX4" fmla="*/ 0 w 1119188"/>
                <a:gd name="connsiteY4" fmla="*/ 211931 h 1166812"/>
                <a:gd name="connsiteX5" fmla="*/ 207169 w 1119188"/>
                <a:gd name="connsiteY5" fmla="*/ 164306 h 1166812"/>
                <a:gd name="connsiteX6" fmla="*/ 397669 w 1119188"/>
                <a:gd name="connsiteY6" fmla="*/ 116681 h 1166812"/>
                <a:gd name="connsiteX7" fmla="*/ 561975 w 1119188"/>
                <a:gd name="connsiteY7" fmla="*/ 76200 h 1166812"/>
                <a:gd name="connsiteX8" fmla="*/ 695325 w 1119188"/>
                <a:gd name="connsiteY8" fmla="*/ 42862 h 1166812"/>
                <a:gd name="connsiteX9" fmla="*/ 785813 w 1119188"/>
                <a:gd name="connsiteY9" fmla="*/ 16668 h 1166812"/>
                <a:gd name="connsiteX10" fmla="*/ 833438 w 1119188"/>
                <a:gd name="connsiteY10" fmla="*/ 0 h 1166812"/>
                <a:gd name="connsiteX11" fmla="*/ 845344 w 1119188"/>
                <a:gd name="connsiteY11" fmla="*/ 0 h 1166812"/>
                <a:gd name="connsiteX12" fmla="*/ 866775 w 1119188"/>
                <a:gd name="connsiteY12" fmla="*/ 4762 h 1166812"/>
                <a:gd name="connsiteX13" fmla="*/ 900113 w 1119188"/>
                <a:gd name="connsiteY13" fmla="*/ 19050 h 1166812"/>
                <a:gd name="connsiteX14" fmla="*/ 971550 w 1119188"/>
                <a:gd name="connsiteY14" fmla="*/ 66675 h 1166812"/>
                <a:gd name="connsiteX15" fmla="*/ 1045369 w 1119188"/>
                <a:gd name="connsiteY15" fmla="*/ 130968 h 1166812"/>
                <a:gd name="connsiteX16" fmla="*/ 1097757 w 1119188"/>
                <a:gd name="connsiteY16" fmla="*/ 173831 h 1166812"/>
                <a:gd name="connsiteX17" fmla="*/ 1112044 w 1119188"/>
                <a:gd name="connsiteY17" fmla="*/ 185737 h 1166812"/>
                <a:gd name="connsiteX18" fmla="*/ 1116807 w 1119188"/>
                <a:gd name="connsiteY18" fmla="*/ 195262 h 1166812"/>
                <a:gd name="connsiteX19" fmla="*/ 1119188 w 1119188"/>
                <a:gd name="connsiteY19" fmla="*/ 211931 h 1166812"/>
                <a:gd name="connsiteX20" fmla="*/ 1114425 w 1119188"/>
                <a:gd name="connsiteY20" fmla="*/ 242887 h 1166812"/>
                <a:gd name="connsiteX21" fmla="*/ 1102519 w 1119188"/>
                <a:gd name="connsiteY21" fmla="*/ 273843 h 1166812"/>
                <a:gd name="connsiteX22" fmla="*/ 1076325 w 1119188"/>
                <a:gd name="connsiteY22" fmla="*/ 311943 h 1166812"/>
                <a:gd name="connsiteX23" fmla="*/ 1059657 w 1119188"/>
                <a:gd name="connsiteY23" fmla="*/ 338137 h 1166812"/>
                <a:gd name="connsiteX24" fmla="*/ 1047750 w 1119188"/>
                <a:gd name="connsiteY24" fmla="*/ 390525 h 1166812"/>
                <a:gd name="connsiteX25" fmla="*/ 1016794 w 1119188"/>
                <a:gd name="connsiteY25" fmla="*/ 557212 h 1166812"/>
                <a:gd name="connsiteX26" fmla="*/ 964407 w 1119188"/>
                <a:gd name="connsiteY26" fmla="*/ 821531 h 1166812"/>
                <a:gd name="connsiteX27" fmla="*/ 931069 w 1119188"/>
                <a:gd name="connsiteY27" fmla="*/ 997743 h 1166812"/>
                <a:gd name="connsiteX28" fmla="*/ 902494 w 1119188"/>
                <a:gd name="connsiteY28" fmla="*/ 1135856 h 1166812"/>
                <a:gd name="connsiteX29" fmla="*/ 883444 w 1119188"/>
                <a:gd name="connsiteY29" fmla="*/ 1166812 h 1166812"/>
                <a:gd name="connsiteX30" fmla="*/ 726045 w 1119188"/>
                <a:gd name="connsiteY30" fmla="*/ 1127990 h 1166812"/>
                <a:gd name="connsiteX31" fmla="*/ 733425 w 1119188"/>
                <a:gd name="connsiteY31" fmla="*/ 978693 h 1166812"/>
                <a:gd name="connsiteX32" fmla="*/ 754857 w 1119188"/>
                <a:gd name="connsiteY32" fmla="*/ 731043 h 1166812"/>
                <a:gd name="connsiteX33" fmla="*/ 778669 w 1119188"/>
                <a:gd name="connsiteY33" fmla="*/ 440531 h 1166812"/>
                <a:gd name="connsiteX34" fmla="*/ 790575 w 1119188"/>
                <a:gd name="connsiteY34" fmla="*/ 290512 h 1166812"/>
                <a:gd name="connsiteX35" fmla="*/ 788194 w 1119188"/>
                <a:gd name="connsiteY35" fmla="*/ 269081 h 1166812"/>
                <a:gd name="connsiteX36" fmla="*/ 778669 w 1119188"/>
                <a:gd name="connsiteY36" fmla="*/ 240506 h 1166812"/>
                <a:gd name="connsiteX37" fmla="*/ 766763 w 1119188"/>
                <a:gd name="connsiteY37" fmla="*/ 228600 h 1166812"/>
                <a:gd name="connsiteX38" fmla="*/ 745332 w 1119188"/>
                <a:gd name="connsiteY38" fmla="*/ 221456 h 1166812"/>
                <a:gd name="connsiteX39" fmla="*/ 726282 w 1119188"/>
                <a:gd name="connsiteY39" fmla="*/ 221456 h 1166812"/>
                <a:gd name="connsiteX40" fmla="*/ 652463 w 1119188"/>
                <a:gd name="connsiteY40" fmla="*/ 238125 h 1166812"/>
                <a:gd name="connsiteX41" fmla="*/ 500063 w 1119188"/>
                <a:gd name="connsiteY41" fmla="*/ 271462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19188" h="1166812">
                  <a:moveTo>
                    <a:pt x="500063" y="271462"/>
                  </a:moveTo>
                  <a:lnTo>
                    <a:pt x="378619" y="295275"/>
                  </a:lnTo>
                  <a:lnTo>
                    <a:pt x="219075" y="328612"/>
                  </a:lnTo>
                  <a:lnTo>
                    <a:pt x="40482" y="366712"/>
                  </a:lnTo>
                  <a:lnTo>
                    <a:pt x="0" y="211931"/>
                  </a:lnTo>
                  <a:lnTo>
                    <a:pt x="207169" y="164306"/>
                  </a:lnTo>
                  <a:lnTo>
                    <a:pt x="397669" y="116681"/>
                  </a:lnTo>
                  <a:lnTo>
                    <a:pt x="561975" y="76200"/>
                  </a:lnTo>
                  <a:lnTo>
                    <a:pt x="695325" y="42862"/>
                  </a:lnTo>
                  <a:lnTo>
                    <a:pt x="785813" y="16668"/>
                  </a:lnTo>
                  <a:lnTo>
                    <a:pt x="833438" y="0"/>
                  </a:lnTo>
                  <a:lnTo>
                    <a:pt x="845344" y="0"/>
                  </a:lnTo>
                  <a:lnTo>
                    <a:pt x="866775" y="4762"/>
                  </a:lnTo>
                  <a:lnTo>
                    <a:pt x="900113" y="19050"/>
                  </a:lnTo>
                  <a:lnTo>
                    <a:pt x="971550" y="66675"/>
                  </a:lnTo>
                  <a:lnTo>
                    <a:pt x="1045369" y="130968"/>
                  </a:lnTo>
                  <a:lnTo>
                    <a:pt x="1097757" y="173831"/>
                  </a:lnTo>
                  <a:lnTo>
                    <a:pt x="1112044" y="185737"/>
                  </a:lnTo>
                  <a:lnTo>
                    <a:pt x="1116807" y="195262"/>
                  </a:lnTo>
                  <a:lnTo>
                    <a:pt x="1119188" y="211931"/>
                  </a:lnTo>
                  <a:lnTo>
                    <a:pt x="1114425" y="242887"/>
                  </a:lnTo>
                  <a:lnTo>
                    <a:pt x="1102519" y="273843"/>
                  </a:lnTo>
                  <a:lnTo>
                    <a:pt x="1076325" y="311943"/>
                  </a:lnTo>
                  <a:lnTo>
                    <a:pt x="1059657" y="338137"/>
                  </a:lnTo>
                  <a:lnTo>
                    <a:pt x="1047750" y="390525"/>
                  </a:lnTo>
                  <a:lnTo>
                    <a:pt x="1016794" y="557212"/>
                  </a:lnTo>
                  <a:lnTo>
                    <a:pt x="964407" y="821531"/>
                  </a:lnTo>
                  <a:lnTo>
                    <a:pt x="931069" y="997743"/>
                  </a:lnTo>
                  <a:lnTo>
                    <a:pt x="902494" y="1135856"/>
                  </a:lnTo>
                  <a:lnTo>
                    <a:pt x="883444" y="1166812"/>
                  </a:lnTo>
                  <a:lnTo>
                    <a:pt x="726045" y="1127990"/>
                  </a:lnTo>
                  <a:lnTo>
                    <a:pt x="733425" y="978693"/>
                  </a:lnTo>
                  <a:lnTo>
                    <a:pt x="754857" y="731043"/>
                  </a:lnTo>
                  <a:lnTo>
                    <a:pt x="778669" y="440531"/>
                  </a:lnTo>
                  <a:lnTo>
                    <a:pt x="790575" y="290512"/>
                  </a:lnTo>
                  <a:lnTo>
                    <a:pt x="788194" y="269081"/>
                  </a:lnTo>
                  <a:lnTo>
                    <a:pt x="778669" y="240506"/>
                  </a:lnTo>
                  <a:lnTo>
                    <a:pt x="766763" y="228600"/>
                  </a:lnTo>
                  <a:lnTo>
                    <a:pt x="745332" y="221456"/>
                  </a:lnTo>
                  <a:lnTo>
                    <a:pt x="726282" y="221456"/>
                  </a:lnTo>
                  <a:lnTo>
                    <a:pt x="652463" y="238125"/>
                  </a:lnTo>
                  <a:lnTo>
                    <a:pt x="500063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4">
              <a:extLst>
                <a:ext uri="{FF2B5EF4-FFF2-40B4-BE49-F238E27FC236}">
                  <a16:creationId xmlns:a16="http://schemas.microsoft.com/office/drawing/2014/main" id="{988A19AF-566C-4097-A092-BFB3CCF73FB9}"/>
                </a:ext>
              </a:extLst>
            </p:cNvPr>
            <p:cNvSpPr/>
            <p:nvPr/>
          </p:nvSpPr>
          <p:spPr>
            <a:xfrm>
              <a:off x="4627563" y="4564064"/>
              <a:ext cx="787400" cy="274637"/>
            </a:xfrm>
            <a:custGeom>
              <a:avLst/>
              <a:gdLst>
                <a:gd name="connsiteX0" fmla="*/ 0 w 788194"/>
                <a:gd name="connsiteY0" fmla="*/ 116682 h 273119"/>
                <a:gd name="connsiteX1" fmla="*/ 95250 w 788194"/>
                <a:gd name="connsiteY1" fmla="*/ 102394 h 273119"/>
                <a:gd name="connsiteX2" fmla="*/ 273844 w 788194"/>
                <a:gd name="connsiteY2" fmla="*/ 64294 h 273119"/>
                <a:gd name="connsiteX3" fmla="*/ 492919 w 788194"/>
                <a:gd name="connsiteY3" fmla="*/ 21432 h 273119"/>
                <a:gd name="connsiteX4" fmla="*/ 621506 w 788194"/>
                <a:gd name="connsiteY4" fmla="*/ 0 h 273119"/>
                <a:gd name="connsiteX5" fmla="*/ 788194 w 788194"/>
                <a:gd name="connsiteY5" fmla="*/ 52388 h 273119"/>
                <a:gd name="connsiteX6" fmla="*/ 752475 w 788194"/>
                <a:gd name="connsiteY6" fmla="*/ 109538 h 273119"/>
                <a:gd name="connsiteX7" fmla="*/ 728662 w 788194"/>
                <a:gd name="connsiteY7" fmla="*/ 133350 h 273119"/>
                <a:gd name="connsiteX8" fmla="*/ 697706 w 788194"/>
                <a:gd name="connsiteY8" fmla="*/ 142875 h 273119"/>
                <a:gd name="connsiteX9" fmla="*/ 592931 w 788194"/>
                <a:gd name="connsiteY9" fmla="*/ 159544 h 273119"/>
                <a:gd name="connsiteX10" fmla="*/ 483394 w 788194"/>
                <a:gd name="connsiteY10" fmla="*/ 159544 h 273119"/>
                <a:gd name="connsiteX11" fmla="*/ 426244 w 788194"/>
                <a:gd name="connsiteY11" fmla="*/ 161925 h 273119"/>
                <a:gd name="connsiteX12" fmla="*/ 378619 w 788194"/>
                <a:gd name="connsiteY12" fmla="*/ 161925 h 273119"/>
                <a:gd name="connsiteX13" fmla="*/ 347662 w 788194"/>
                <a:gd name="connsiteY13" fmla="*/ 166688 h 273119"/>
                <a:gd name="connsiteX14" fmla="*/ 292894 w 788194"/>
                <a:gd name="connsiteY14" fmla="*/ 176213 h 273119"/>
                <a:gd name="connsiteX15" fmla="*/ 211931 w 788194"/>
                <a:gd name="connsiteY15" fmla="*/ 195263 h 273119"/>
                <a:gd name="connsiteX16" fmla="*/ 69056 w 788194"/>
                <a:gd name="connsiteY16" fmla="*/ 238125 h 273119"/>
                <a:gd name="connsiteX17" fmla="*/ 16669 w 788194"/>
                <a:gd name="connsiteY17" fmla="*/ 252413 h 273119"/>
                <a:gd name="connsiteX18" fmla="*/ 0 w 788194"/>
                <a:gd name="connsiteY18" fmla="*/ 116682 h 2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8194" h="273119">
                  <a:moveTo>
                    <a:pt x="0" y="116682"/>
                  </a:moveTo>
                  <a:lnTo>
                    <a:pt x="95250" y="102394"/>
                  </a:lnTo>
                  <a:lnTo>
                    <a:pt x="273844" y="64294"/>
                  </a:lnTo>
                  <a:lnTo>
                    <a:pt x="492919" y="21432"/>
                  </a:lnTo>
                  <a:lnTo>
                    <a:pt x="621506" y="0"/>
                  </a:lnTo>
                  <a:lnTo>
                    <a:pt x="788194" y="52388"/>
                  </a:lnTo>
                  <a:lnTo>
                    <a:pt x="752475" y="109538"/>
                  </a:lnTo>
                  <a:lnTo>
                    <a:pt x="728662" y="133350"/>
                  </a:lnTo>
                  <a:lnTo>
                    <a:pt x="697706" y="142875"/>
                  </a:lnTo>
                  <a:lnTo>
                    <a:pt x="592931" y="159544"/>
                  </a:lnTo>
                  <a:lnTo>
                    <a:pt x="483394" y="159544"/>
                  </a:lnTo>
                  <a:lnTo>
                    <a:pt x="426244" y="161925"/>
                  </a:lnTo>
                  <a:lnTo>
                    <a:pt x="378619" y="161925"/>
                  </a:lnTo>
                  <a:lnTo>
                    <a:pt x="347662" y="166688"/>
                  </a:lnTo>
                  <a:lnTo>
                    <a:pt x="292894" y="176213"/>
                  </a:lnTo>
                  <a:lnTo>
                    <a:pt x="211931" y="195263"/>
                  </a:lnTo>
                  <a:lnTo>
                    <a:pt x="69056" y="238125"/>
                  </a:lnTo>
                  <a:cubicBezTo>
                    <a:pt x="15913" y="255035"/>
                    <a:pt x="16669" y="273119"/>
                    <a:pt x="16669" y="252413"/>
                  </a:cubicBezTo>
                  <a:lnTo>
                    <a:pt x="0" y="116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1">
              <a:extLst>
                <a:ext uri="{FF2B5EF4-FFF2-40B4-BE49-F238E27FC236}">
                  <a16:creationId xmlns:a16="http://schemas.microsoft.com/office/drawing/2014/main" id="{9A9F20BF-A578-4DF1-817E-F396D7581FEE}"/>
                </a:ext>
              </a:extLst>
            </p:cNvPr>
            <p:cNvSpPr/>
            <p:nvPr/>
          </p:nvSpPr>
          <p:spPr>
            <a:xfrm>
              <a:off x="6075364" y="2219326"/>
              <a:ext cx="2173287" cy="487363"/>
            </a:xfrm>
            <a:custGeom>
              <a:avLst/>
              <a:gdLst>
                <a:gd name="connsiteX0" fmla="*/ 619125 w 2174081"/>
                <a:gd name="connsiteY0" fmla="*/ 228600 h 488156"/>
                <a:gd name="connsiteX1" fmla="*/ 478631 w 2174081"/>
                <a:gd name="connsiteY1" fmla="*/ 252413 h 488156"/>
                <a:gd name="connsiteX2" fmla="*/ 371475 w 2174081"/>
                <a:gd name="connsiteY2" fmla="*/ 269081 h 488156"/>
                <a:gd name="connsiteX3" fmla="*/ 295275 w 2174081"/>
                <a:gd name="connsiteY3" fmla="*/ 278606 h 488156"/>
                <a:gd name="connsiteX4" fmla="*/ 188119 w 2174081"/>
                <a:gd name="connsiteY4" fmla="*/ 290513 h 488156"/>
                <a:gd name="connsiteX5" fmla="*/ 111919 w 2174081"/>
                <a:gd name="connsiteY5" fmla="*/ 295275 h 488156"/>
                <a:gd name="connsiteX6" fmla="*/ 0 w 2174081"/>
                <a:gd name="connsiteY6" fmla="*/ 295275 h 488156"/>
                <a:gd name="connsiteX7" fmla="*/ 40481 w 2174081"/>
                <a:gd name="connsiteY7" fmla="*/ 488156 h 488156"/>
                <a:gd name="connsiteX8" fmla="*/ 183356 w 2174081"/>
                <a:gd name="connsiteY8" fmla="*/ 459581 h 488156"/>
                <a:gd name="connsiteX9" fmla="*/ 285750 w 2174081"/>
                <a:gd name="connsiteY9" fmla="*/ 440531 h 488156"/>
                <a:gd name="connsiteX10" fmla="*/ 395287 w 2174081"/>
                <a:gd name="connsiteY10" fmla="*/ 421481 h 488156"/>
                <a:gd name="connsiteX11" fmla="*/ 457200 w 2174081"/>
                <a:gd name="connsiteY11" fmla="*/ 411956 h 488156"/>
                <a:gd name="connsiteX12" fmla="*/ 531019 w 2174081"/>
                <a:gd name="connsiteY12" fmla="*/ 402431 h 488156"/>
                <a:gd name="connsiteX13" fmla="*/ 578644 w 2174081"/>
                <a:gd name="connsiteY13" fmla="*/ 395288 h 488156"/>
                <a:gd name="connsiteX14" fmla="*/ 657225 w 2174081"/>
                <a:gd name="connsiteY14" fmla="*/ 388144 h 488156"/>
                <a:gd name="connsiteX15" fmla="*/ 750094 w 2174081"/>
                <a:gd name="connsiteY15" fmla="*/ 383381 h 488156"/>
                <a:gd name="connsiteX16" fmla="*/ 950119 w 2174081"/>
                <a:gd name="connsiteY16" fmla="*/ 345281 h 488156"/>
                <a:gd name="connsiteX17" fmla="*/ 1135856 w 2174081"/>
                <a:gd name="connsiteY17" fmla="*/ 314325 h 488156"/>
                <a:gd name="connsiteX18" fmla="*/ 1288256 w 2174081"/>
                <a:gd name="connsiteY18" fmla="*/ 292894 h 488156"/>
                <a:gd name="connsiteX19" fmla="*/ 1490662 w 2174081"/>
                <a:gd name="connsiteY19" fmla="*/ 261938 h 488156"/>
                <a:gd name="connsiteX20" fmla="*/ 1657350 w 2174081"/>
                <a:gd name="connsiteY20" fmla="*/ 235744 h 488156"/>
                <a:gd name="connsiteX21" fmla="*/ 1704975 w 2174081"/>
                <a:gd name="connsiteY21" fmla="*/ 228600 h 488156"/>
                <a:gd name="connsiteX22" fmla="*/ 1728787 w 2174081"/>
                <a:gd name="connsiteY22" fmla="*/ 233363 h 488156"/>
                <a:gd name="connsiteX23" fmla="*/ 2026444 w 2174081"/>
                <a:gd name="connsiteY23" fmla="*/ 447675 h 488156"/>
                <a:gd name="connsiteX24" fmla="*/ 2064544 w 2174081"/>
                <a:gd name="connsiteY24" fmla="*/ 431006 h 488156"/>
                <a:gd name="connsiteX25" fmla="*/ 2105025 w 2174081"/>
                <a:gd name="connsiteY25" fmla="*/ 407194 h 488156"/>
                <a:gd name="connsiteX26" fmla="*/ 2131219 w 2174081"/>
                <a:gd name="connsiteY26" fmla="*/ 390525 h 488156"/>
                <a:gd name="connsiteX27" fmla="*/ 2155031 w 2174081"/>
                <a:gd name="connsiteY27" fmla="*/ 366713 h 488156"/>
                <a:gd name="connsiteX28" fmla="*/ 2169319 w 2174081"/>
                <a:gd name="connsiteY28" fmla="*/ 340519 h 488156"/>
                <a:gd name="connsiteX29" fmla="*/ 2174081 w 2174081"/>
                <a:gd name="connsiteY29" fmla="*/ 314325 h 488156"/>
                <a:gd name="connsiteX30" fmla="*/ 2174081 w 2174081"/>
                <a:gd name="connsiteY30" fmla="*/ 302419 h 488156"/>
                <a:gd name="connsiteX31" fmla="*/ 2166937 w 2174081"/>
                <a:gd name="connsiteY31" fmla="*/ 283369 h 488156"/>
                <a:gd name="connsiteX32" fmla="*/ 2140744 w 2174081"/>
                <a:gd name="connsiteY32" fmla="*/ 250031 h 488156"/>
                <a:gd name="connsiteX33" fmla="*/ 2105025 w 2174081"/>
                <a:gd name="connsiteY33" fmla="*/ 202406 h 488156"/>
                <a:gd name="connsiteX34" fmla="*/ 2047875 w 2174081"/>
                <a:gd name="connsiteY34" fmla="*/ 133350 h 488156"/>
                <a:gd name="connsiteX35" fmla="*/ 2002631 w 2174081"/>
                <a:gd name="connsiteY35" fmla="*/ 85725 h 488156"/>
                <a:gd name="connsiteX36" fmla="*/ 1959769 w 2174081"/>
                <a:gd name="connsiteY36" fmla="*/ 47625 h 488156"/>
                <a:gd name="connsiteX37" fmla="*/ 1928812 w 2174081"/>
                <a:gd name="connsiteY37" fmla="*/ 26194 h 488156"/>
                <a:gd name="connsiteX38" fmla="*/ 1895475 w 2174081"/>
                <a:gd name="connsiteY38" fmla="*/ 9525 h 488156"/>
                <a:gd name="connsiteX39" fmla="*/ 1864519 w 2174081"/>
                <a:gd name="connsiteY39" fmla="*/ 0 h 488156"/>
                <a:gd name="connsiteX40" fmla="*/ 1845469 w 2174081"/>
                <a:gd name="connsiteY40" fmla="*/ 0 h 488156"/>
                <a:gd name="connsiteX41" fmla="*/ 1819275 w 2174081"/>
                <a:gd name="connsiteY41" fmla="*/ 7144 h 488156"/>
                <a:gd name="connsiteX42" fmla="*/ 1790700 w 2174081"/>
                <a:gd name="connsiteY42" fmla="*/ 19050 h 488156"/>
                <a:gd name="connsiteX43" fmla="*/ 1728787 w 2174081"/>
                <a:gd name="connsiteY43" fmla="*/ 30956 h 488156"/>
                <a:gd name="connsiteX44" fmla="*/ 1621631 w 2174081"/>
                <a:gd name="connsiteY44" fmla="*/ 45244 h 488156"/>
                <a:gd name="connsiteX45" fmla="*/ 1538287 w 2174081"/>
                <a:gd name="connsiteY45" fmla="*/ 57150 h 488156"/>
                <a:gd name="connsiteX46" fmla="*/ 1352550 w 2174081"/>
                <a:gd name="connsiteY46" fmla="*/ 92869 h 488156"/>
                <a:gd name="connsiteX47" fmla="*/ 1140619 w 2174081"/>
                <a:gd name="connsiteY47" fmla="*/ 133350 h 488156"/>
                <a:gd name="connsiteX48" fmla="*/ 959644 w 2174081"/>
                <a:gd name="connsiteY48" fmla="*/ 166688 h 488156"/>
                <a:gd name="connsiteX49" fmla="*/ 709612 w 2174081"/>
                <a:gd name="connsiteY49" fmla="*/ 209550 h 488156"/>
                <a:gd name="connsiteX50" fmla="*/ 619125 w 2174081"/>
                <a:gd name="connsiteY50" fmla="*/ 228600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74081" h="488156">
                  <a:moveTo>
                    <a:pt x="619125" y="228600"/>
                  </a:moveTo>
                  <a:lnTo>
                    <a:pt x="478631" y="252413"/>
                  </a:lnTo>
                  <a:lnTo>
                    <a:pt x="371475" y="269081"/>
                  </a:lnTo>
                  <a:lnTo>
                    <a:pt x="295275" y="278606"/>
                  </a:lnTo>
                  <a:lnTo>
                    <a:pt x="188119" y="290513"/>
                  </a:lnTo>
                  <a:lnTo>
                    <a:pt x="111919" y="295275"/>
                  </a:lnTo>
                  <a:lnTo>
                    <a:pt x="0" y="295275"/>
                  </a:lnTo>
                  <a:lnTo>
                    <a:pt x="40481" y="488156"/>
                  </a:lnTo>
                  <a:lnTo>
                    <a:pt x="183356" y="459581"/>
                  </a:lnTo>
                  <a:lnTo>
                    <a:pt x="285750" y="440531"/>
                  </a:lnTo>
                  <a:lnTo>
                    <a:pt x="395287" y="421481"/>
                  </a:lnTo>
                  <a:lnTo>
                    <a:pt x="457200" y="411956"/>
                  </a:lnTo>
                  <a:lnTo>
                    <a:pt x="531019" y="402431"/>
                  </a:lnTo>
                  <a:lnTo>
                    <a:pt x="578644" y="395288"/>
                  </a:lnTo>
                  <a:lnTo>
                    <a:pt x="657225" y="388144"/>
                  </a:lnTo>
                  <a:lnTo>
                    <a:pt x="750094" y="383381"/>
                  </a:lnTo>
                  <a:lnTo>
                    <a:pt x="950119" y="345281"/>
                  </a:lnTo>
                  <a:lnTo>
                    <a:pt x="1135856" y="314325"/>
                  </a:lnTo>
                  <a:lnTo>
                    <a:pt x="1288256" y="292894"/>
                  </a:lnTo>
                  <a:lnTo>
                    <a:pt x="1490662" y="261938"/>
                  </a:lnTo>
                  <a:lnTo>
                    <a:pt x="1657350" y="235744"/>
                  </a:lnTo>
                  <a:lnTo>
                    <a:pt x="1704975" y="228600"/>
                  </a:lnTo>
                  <a:lnTo>
                    <a:pt x="1728787" y="233363"/>
                  </a:lnTo>
                  <a:lnTo>
                    <a:pt x="2026444" y="447675"/>
                  </a:lnTo>
                  <a:lnTo>
                    <a:pt x="2064544" y="431006"/>
                  </a:lnTo>
                  <a:lnTo>
                    <a:pt x="2105025" y="407194"/>
                  </a:lnTo>
                  <a:lnTo>
                    <a:pt x="2131219" y="390525"/>
                  </a:lnTo>
                  <a:lnTo>
                    <a:pt x="2155031" y="366713"/>
                  </a:lnTo>
                  <a:lnTo>
                    <a:pt x="2169319" y="340519"/>
                  </a:lnTo>
                  <a:lnTo>
                    <a:pt x="2174081" y="314325"/>
                  </a:lnTo>
                  <a:lnTo>
                    <a:pt x="2174081" y="302419"/>
                  </a:lnTo>
                  <a:lnTo>
                    <a:pt x="2166937" y="283369"/>
                  </a:lnTo>
                  <a:lnTo>
                    <a:pt x="2140744" y="250031"/>
                  </a:lnTo>
                  <a:lnTo>
                    <a:pt x="2105025" y="202406"/>
                  </a:lnTo>
                  <a:lnTo>
                    <a:pt x="2047875" y="133350"/>
                  </a:lnTo>
                  <a:lnTo>
                    <a:pt x="2002631" y="85725"/>
                  </a:lnTo>
                  <a:lnTo>
                    <a:pt x="1959769" y="47625"/>
                  </a:lnTo>
                  <a:lnTo>
                    <a:pt x="1928812" y="26194"/>
                  </a:lnTo>
                  <a:lnTo>
                    <a:pt x="1895475" y="9525"/>
                  </a:lnTo>
                  <a:lnTo>
                    <a:pt x="1864519" y="0"/>
                  </a:lnTo>
                  <a:lnTo>
                    <a:pt x="1845469" y="0"/>
                  </a:lnTo>
                  <a:lnTo>
                    <a:pt x="1819275" y="7144"/>
                  </a:lnTo>
                  <a:lnTo>
                    <a:pt x="1790700" y="19050"/>
                  </a:lnTo>
                  <a:lnTo>
                    <a:pt x="1728787" y="30956"/>
                  </a:lnTo>
                  <a:lnTo>
                    <a:pt x="1621631" y="45244"/>
                  </a:lnTo>
                  <a:lnTo>
                    <a:pt x="1538287" y="57150"/>
                  </a:lnTo>
                  <a:lnTo>
                    <a:pt x="1352550" y="92869"/>
                  </a:lnTo>
                  <a:lnTo>
                    <a:pt x="1140619" y="133350"/>
                  </a:lnTo>
                  <a:lnTo>
                    <a:pt x="959644" y="166688"/>
                  </a:lnTo>
                  <a:lnTo>
                    <a:pt x="709612" y="209550"/>
                  </a:lnTo>
                  <a:lnTo>
                    <a:pt x="619125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2">
              <a:extLst>
                <a:ext uri="{FF2B5EF4-FFF2-40B4-BE49-F238E27FC236}">
                  <a16:creationId xmlns:a16="http://schemas.microsoft.com/office/drawing/2014/main" id="{72FB9883-0E9C-4397-88EE-7E79C8DF2310}"/>
                </a:ext>
              </a:extLst>
            </p:cNvPr>
            <p:cNvSpPr/>
            <p:nvPr/>
          </p:nvSpPr>
          <p:spPr>
            <a:xfrm>
              <a:off x="7532688" y="2401889"/>
              <a:ext cx="628650" cy="708025"/>
            </a:xfrm>
            <a:custGeom>
              <a:avLst/>
              <a:gdLst>
                <a:gd name="connsiteX0" fmla="*/ 383381 w 628650"/>
                <a:gd name="connsiteY0" fmla="*/ 416719 h 707232"/>
                <a:gd name="connsiteX1" fmla="*/ 485775 w 628650"/>
                <a:gd name="connsiteY1" fmla="*/ 335757 h 707232"/>
                <a:gd name="connsiteX2" fmla="*/ 538162 w 628650"/>
                <a:gd name="connsiteY2" fmla="*/ 292894 h 707232"/>
                <a:gd name="connsiteX3" fmla="*/ 571500 w 628650"/>
                <a:gd name="connsiteY3" fmla="*/ 261938 h 707232"/>
                <a:gd name="connsiteX4" fmla="*/ 628650 w 628650"/>
                <a:gd name="connsiteY4" fmla="*/ 230982 h 707232"/>
                <a:gd name="connsiteX5" fmla="*/ 242887 w 628650"/>
                <a:gd name="connsiteY5" fmla="*/ 0 h 707232"/>
                <a:gd name="connsiteX6" fmla="*/ 269081 w 628650"/>
                <a:gd name="connsiteY6" fmla="*/ 61913 h 707232"/>
                <a:gd name="connsiteX7" fmla="*/ 285750 w 628650"/>
                <a:gd name="connsiteY7" fmla="*/ 100013 h 707232"/>
                <a:gd name="connsiteX8" fmla="*/ 292894 w 628650"/>
                <a:gd name="connsiteY8" fmla="*/ 123825 h 707232"/>
                <a:gd name="connsiteX9" fmla="*/ 295275 w 628650"/>
                <a:gd name="connsiteY9" fmla="*/ 138113 h 707232"/>
                <a:gd name="connsiteX10" fmla="*/ 290512 w 628650"/>
                <a:gd name="connsiteY10" fmla="*/ 166688 h 707232"/>
                <a:gd name="connsiteX11" fmla="*/ 278606 w 628650"/>
                <a:gd name="connsiteY11" fmla="*/ 204788 h 707232"/>
                <a:gd name="connsiteX12" fmla="*/ 247650 w 628650"/>
                <a:gd name="connsiteY12" fmla="*/ 280988 h 707232"/>
                <a:gd name="connsiteX13" fmla="*/ 190500 w 628650"/>
                <a:gd name="connsiteY13" fmla="*/ 378619 h 707232"/>
                <a:gd name="connsiteX14" fmla="*/ 107156 w 628650"/>
                <a:gd name="connsiteY14" fmla="*/ 509588 h 707232"/>
                <a:gd name="connsiteX15" fmla="*/ 42862 w 628650"/>
                <a:gd name="connsiteY15" fmla="*/ 597694 h 707232"/>
                <a:gd name="connsiteX16" fmla="*/ 19050 w 628650"/>
                <a:gd name="connsiteY16" fmla="*/ 633413 h 707232"/>
                <a:gd name="connsiteX17" fmla="*/ 4762 w 628650"/>
                <a:gd name="connsiteY17" fmla="*/ 659607 h 707232"/>
                <a:gd name="connsiteX18" fmla="*/ 0 w 628650"/>
                <a:gd name="connsiteY18" fmla="*/ 683419 h 707232"/>
                <a:gd name="connsiteX19" fmla="*/ 4762 w 628650"/>
                <a:gd name="connsiteY19" fmla="*/ 704850 h 707232"/>
                <a:gd name="connsiteX20" fmla="*/ 19050 w 628650"/>
                <a:gd name="connsiteY20" fmla="*/ 707232 h 707232"/>
                <a:gd name="connsiteX21" fmla="*/ 47625 w 628650"/>
                <a:gd name="connsiteY21" fmla="*/ 697707 h 707232"/>
                <a:gd name="connsiteX22" fmla="*/ 92869 w 628650"/>
                <a:gd name="connsiteY22" fmla="*/ 661988 h 707232"/>
                <a:gd name="connsiteX23" fmla="*/ 180975 w 628650"/>
                <a:gd name="connsiteY23" fmla="*/ 588169 h 707232"/>
                <a:gd name="connsiteX24" fmla="*/ 276225 w 628650"/>
                <a:gd name="connsiteY24" fmla="*/ 507207 h 707232"/>
                <a:gd name="connsiteX25" fmla="*/ 383381 w 628650"/>
                <a:gd name="connsiteY25" fmla="*/ 416719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8650" h="707232">
                  <a:moveTo>
                    <a:pt x="383381" y="416719"/>
                  </a:moveTo>
                  <a:lnTo>
                    <a:pt x="485775" y="335757"/>
                  </a:lnTo>
                  <a:lnTo>
                    <a:pt x="538162" y="292894"/>
                  </a:lnTo>
                  <a:lnTo>
                    <a:pt x="571500" y="261938"/>
                  </a:lnTo>
                  <a:lnTo>
                    <a:pt x="628650" y="230982"/>
                  </a:lnTo>
                  <a:lnTo>
                    <a:pt x="242887" y="0"/>
                  </a:lnTo>
                  <a:lnTo>
                    <a:pt x="269081" y="61913"/>
                  </a:lnTo>
                  <a:lnTo>
                    <a:pt x="285750" y="100013"/>
                  </a:lnTo>
                  <a:lnTo>
                    <a:pt x="292894" y="123825"/>
                  </a:lnTo>
                  <a:lnTo>
                    <a:pt x="295275" y="138113"/>
                  </a:lnTo>
                  <a:lnTo>
                    <a:pt x="290512" y="166688"/>
                  </a:lnTo>
                  <a:lnTo>
                    <a:pt x="278606" y="204788"/>
                  </a:lnTo>
                  <a:lnTo>
                    <a:pt x="247650" y="280988"/>
                  </a:lnTo>
                  <a:lnTo>
                    <a:pt x="190500" y="378619"/>
                  </a:lnTo>
                  <a:lnTo>
                    <a:pt x="107156" y="509588"/>
                  </a:lnTo>
                  <a:lnTo>
                    <a:pt x="42862" y="597694"/>
                  </a:lnTo>
                  <a:lnTo>
                    <a:pt x="19050" y="633413"/>
                  </a:lnTo>
                  <a:lnTo>
                    <a:pt x="4762" y="659607"/>
                  </a:lnTo>
                  <a:lnTo>
                    <a:pt x="0" y="683419"/>
                  </a:lnTo>
                  <a:lnTo>
                    <a:pt x="4762" y="704850"/>
                  </a:lnTo>
                  <a:lnTo>
                    <a:pt x="19050" y="707232"/>
                  </a:lnTo>
                  <a:lnTo>
                    <a:pt x="47625" y="697707"/>
                  </a:lnTo>
                  <a:lnTo>
                    <a:pt x="92869" y="661988"/>
                  </a:lnTo>
                  <a:lnTo>
                    <a:pt x="180975" y="588169"/>
                  </a:lnTo>
                  <a:lnTo>
                    <a:pt x="276225" y="507207"/>
                  </a:lnTo>
                  <a:lnTo>
                    <a:pt x="383381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3">
              <a:extLst>
                <a:ext uri="{FF2B5EF4-FFF2-40B4-BE49-F238E27FC236}">
                  <a16:creationId xmlns:a16="http://schemas.microsoft.com/office/drawing/2014/main" id="{F1BBEFAA-5758-4D39-A05B-5E365A90107A}"/>
                </a:ext>
              </a:extLst>
            </p:cNvPr>
            <p:cNvSpPr/>
            <p:nvPr/>
          </p:nvSpPr>
          <p:spPr>
            <a:xfrm>
              <a:off x="6635750" y="1508125"/>
              <a:ext cx="514350" cy="2095500"/>
            </a:xfrm>
            <a:custGeom>
              <a:avLst/>
              <a:gdLst>
                <a:gd name="connsiteX0" fmla="*/ 412750 w 514350"/>
                <a:gd name="connsiteY0" fmla="*/ 1276350 h 2095500"/>
                <a:gd name="connsiteX1" fmla="*/ 409575 w 514350"/>
                <a:gd name="connsiteY1" fmla="*/ 1038225 h 2095500"/>
                <a:gd name="connsiteX2" fmla="*/ 434975 w 514350"/>
                <a:gd name="connsiteY2" fmla="*/ 873125 h 2095500"/>
                <a:gd name="connsiteX3" fmla="*/ 450850 w 514350"/>
                <a:gd name="connsiteY3" fmla="*/ 561975 h 2095500"/>
                <a:gd name="connsiteX4" fmla="*/ 457200 w 514350"/>
                <a:gd name="connsiteY4" fmla="*/ 393700 h 2095500"/>
                <a:gd name="connsiteX5" fmla="*/ 460375 w 514350"/>
                <a:gd name="connsiteY5" fmla="*/ 374650 h 2095500"/>
                <a:gd name="connsiteX6" fmla="*/ 476250 w 514350"/>
                <a:gd name="connsiteY6" fmla="*/ 352425 h 2095500"/>
                <a:gd name="connsiteX7" fmla="*/ 498475 w 514350"/>
                <a:gd name="connsiteY7" fmla="*/ 314325 h 2095500"/>
                <a:gd name="connsiteX8" fmla="*/ 508000 w 514350"/>
                <a:gd name="connsiteY8" fmla="*/ 285750 h 2095500"/>
                <a:gd name="connsiteX9" fmla="*/ 514350 w 514350"/>
                <a:gd name="connsiteY9" fmla="*/ 260350 h 2095500"/>
                <a:gd name="connsiteX10" fmla="*/ 514350 w 514350"/>
                <a:gd name="connsiteY10" fmla="*/ 238125 h 2095500"/>
                <a:gd name="connsiteX11" fmla="*/ 504825 w 514350"/>
                <a:gd name="connsiteY11" fmla="*/ 203200 h 2095500"/>
                <a:gd name="connsiteX12" fmla="*/ 495300 w 514350"/>
                <a:gd name="connsiteY12" fmla="*/ 187325 h 2095500"/>
                <a:gd name="connsiteX13" fmla="*/ 482600 w 514350"/>
                <a:gd name="connsiteY13" fmla="*/ 174625 h 2095500"/>
                <a:gd name="connsiteX14" fmla="*/ 460375 w 514350"/>
                <a:gd name="connsiteY14" fmla="*/ 158750 h 2095500"/>
                <a:gd name="connsiteX15" fmla="*/ 400050 w 514350"/>
                <a:gd name="connsiteY15" fmla="*/ 123825 h 2095500"/>
                <a:gd name="connsiteX16" fmla="*/ 336550 w 514350"/>
                <a:gd name="connsiteY16" fmla="*/ 88900 h 2095500"/>
                <a:gd name="connsiteX17" fmla="*/ 288925 w 514350"/>
                <a:gd name="connsiteY17" fmla="*/ 66675 h 2095500"/>
                <a:gd name="connsiteX18" fmla="*/ 222250 w 514350"/>
                <a:gd name="connsiteY18" fmla="*/ 34925 h 2095500"/>
                <a:gd name="connsiteX19" fmla="*/ 158750 w 514350"/>
                <a:gd name="connsiteY19" fmla="*/ 12700 h 2095500"/>
                <a:gd name="connsiteX20" fmla="*/ 111125 w 514350"/>
                <a:gd name="connsiteY20" fmla="*/ 3175 h 2095500"/>
                <a:gd name="connsiteX21" fmla="*/ 85725 w 514350"/>
                <a:gd name="connsiteY21" fmla="*/ 0 h 2095500"/>
                <a:gd name="connsiteX22" fmla="*/ 47625 w 514350"/>
                <a:gd name="connsiteY22" fmla="*/ 3175 h 2095500"/>
                <a:gd name="connsiteX23" fmla="*/ 19050 w 514350"/>
                <a:gd name="connsiteY23" fmla="*/ 12700 h 2095500"/>
                <a:gd name="connsiteX24" fmla="*/ 6350 w 514350"/>
                <a:gd name="connsiteY24" fmla="*/ 25400 h 2095500"/>
                <a:gd name="connsiteX25" fmla="*/ 0 w 514350"/>
                <a:gd name="connsiteY25" fmla="*/ 44450 h 2095500"/>
                <a:gd name="connsiteX26" fmla="*/ 12700 w 514350"/>
                <a:gd name="connsiteY26" fmla="*/ 69850 h 2095500"/>
                <a:gd name="connsiteX27" fmla="*/ 57150 w 514350"/>
                <a:gd name="connsiteY27" fmla="*/ 98425 h 2095500"/>
                <a:gd name="connsiteX28" fmla="*/ 95250 w 514350"/>
                <a:gd name="connsiteY28" fmla="*/ 123825 h 2095500"/>
                <a:gd name="connsiteX29" fmla="*/ 114300 w 514350"/>
                <a:gd name="connsiteY29" fmla="*/ 146050 h 2095500"/>
                <a:gd name="connsiteX30" fmla="*/ 136525 w 514350"/>
                <a:gd name="connsiteY30" fmla="*/ 177800 h 2095500"/>
                <a:gd name="connsiteX31" fmla="*/ 152400 w 514350"/>
                <a:gd name="connsiteY31" fmla="*/ 222250 h 2095500"/>
                <a:gd name="connsiteX32" fmla="*/ 161925 w 514350"/>
                <a:gd name="connsiteY32" fmla="*/ 292100 h 2095500"/>
                <a:gd name="connsiteX33" fmla="*/ 165100 w 514350"/>
                <a:gd name="connsiteY33" fmla="*/ 352425 h 2095500"/>
                <a:gd name="connsiteX34" fmla="*/ 168275 w 514350"/>
                <a:gd name="connsiteY34" fmla="*/ 447675 h 2095500"/>
                <a:gd name="connsiteX35" fmla="*/ 168275 w 514350"/>
                <a:gd name="connsiteY35" fmla="*/ 942975 h 2095500"/>
                <a:gd name="connsiteX36" fmla="*/ 168275 w 514350"/>
                <a:gd name="connsiteY36" fmla="*/ 1400175 h 2095500"/>
                <a:gd name="connsiteX37" fmla="*/ 168275 w 514350"/>
                <a:gd name="connsiteY37" fmla="*/ 1695450 h 2095500"/>
                <a:gd name="connsiteX38" fmla="*/ 165100 w 514350"/>
                <a:gd name="connsiteY38" fmla="*/ 2095500 h 2095500"/>
                <a:gd name="connsiteX39" fmla="*/ 409575 w 514350"/>
                <a:gd name="connsiteY39" fmla="*/ 2054225 h 2095500"/>
                <a:gd name="connsiteX40" fmla="*/ 412750 w 514350"/>
                <a:gd name="connsiteY40" fmla="*/ 1749425 h 2095500"/>
                <a:gd name="connsiteX41" fmla="*/ 412750 w 514350"/>
                <a:gd name="connsiteY41" fmla="*/ 1276350 h 209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4350" h="2095500">
                  <a:moveTo>
                    <a:pt x="412750" y="1276350"/>
                  </a:moveTo>
                  <a:cubicBezTo>
                    <a:pt x="411692" y="1196975"/>
                    <a:pt x="410633" y="1117600"/>
                    <a:pt x="409575" y="1038225"/>
                  </a:cubicBezTo>
                  <a:lnTo>
                    <a:pt x="434975" y="873125"/>
                  </a:lnTo>
                  <a:lnTo>
                    <a:pt x="450850" y="561975"/>
                  </a:lnTo>
                  <a:lnTo>
                    <a:pt x="457200" y="393700"/>
                  </a:lnTo>
                  <a:lnTo>
                    <a:pt x="460375" y="374650"/>
                  </a:lnTo>
                  <a:lnTo>
                    <a:pt x="476250" y="352425"/>
                  </a:lnTo>
                  <a:lnTo>
                    <a:pt x="498475" y="314325"/>
                  </a:lnTo>
                  <a:lnTo>
                    <a:pt x="508000" y="285750"/>
                  </a:lnTo>
                  <a:lnTo>
                    <a:pt x="514350" y="260350"/>
                  </a:lnTo>
                  <a:lnTo>
                    <a:pt x="514350" y="238125"/>
                  </a:lnTo>
                  <a:lnTo>
                    <a:pt x="504825" y="203200"/>
                  </a:lnTo>
                  <a:lnTo>
                    <a:pt x="495300" y="187325"/>
                  </a:lnTo>
                  <a:lnTo>
                    <a:pt x="482600" y="174625"/>
                  </a:lnTo>
                  <a:lnTo>
                    <a:pt x="460375" y="158750"/>
                  </a:lnTo>
                  <a:lnTo>
                    <a:pt x="400050" y="123825"/>
                  </a:lnTo>
                  <a:lnTo>
                    <a:pt x="336550" y="88900"/>
                  </a:lnTo>
                  <a:lnTo>
                    <a:pt x="288925" y="66675"/>
                  </a:lnTo>
                  <a:lnTo>
                    <a:pt x="222250" y="34925"/>
                  </a:lnTo>
                  <a:lnTo>
                    <a:pt x="158750" y="12700"/>
                  </a:lnTo>
                  <a:lnTo>
                    <a:pt x="111125" y="3175"/>
                  </a:lnTo>
                  <a:lnTo>
                    <a:pt x="85725" y="0"/>
                  </a:lnTo>
                  <a:lnTo>
                    <a:pt x="47625" y="3175"/>
                  </a:lnTo>
                  <a:lnTo>
                    <a:pt x="19050" y="12700"/>
                  </a:lnTo>
                  <a:lnTo>
                    <a:pt x="6350" y="25400"/>
                  </a:lnTo>
                  <a:lnTo>
                    <a:pt x="0" y="44450"/>
                  </a:lnTo>
                  <a:lnTo>
                    <a:pt x="12700" y="69850"/>
                  </a:lnTo>
                  <a:lnTo>
                    <a:pt x="57150" y="98425"/>
                  </a:lnTo>
                  <a:lnTo>
                    <a:pt x="95250" y="123825"/>
                  </a:lnTo>
                  <a:lnTo>
                    <a:pt x="114300" y="146050"/>
                  </a:lnTo>
                  <a:lnTo>
                    <a:pt x="136525" y="177800"/>
                  </a:lnTo>
                  <a:lnTo>
                    <a:pt x="152400" y="222250"/>
                  </a:lnTo>
                  <a:lnTo>
                    <a:pt x="161925" y="292100"/>
                  </a:lnTo>
                  <a:lnTo>
                    <a:pt x="165100" y="352425"/>
                  </a:lnTo>
                  <a:lnTo>
                    <a:pt x="168275" y="447675"/>
                  </a:lnTo>
                  <a:lnTo>
                    <a:pt x="168275" y="942975"/>
                  </a:lnTo>
                  <a:lnTo>
                    <a:pt x="168275" y="1400175"/>
                  </a:lnTo>
                  <a:lnTo>
                    <a:pt x="168275" y="1695450"/>
                  </a:lnTo>
                  <a:cubicBezTo>
                    <a:pt x="167217" y="1828800"/>
                    <a:pt x="166158" y="1962150"/>
                    <a:pt x="165100" y="2095500"/>
                  </a:cubicBezTo>
                  <a:lnTo>
                    <a:pt x="409575" y="2054225"/>
                  </a:lnTo>
                  <a:cubicBezTo>
                    <a:pt x="410633" y="1952625"/>
                    <a:pt x="411692" y="1851025"/>
                    <a:pt x="412750" y="1749425"/>
                  </a:cubicBezTo>
                  <a:lnTo>
                    <a:pt x="412750" y="1276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4">
              <a:extLst>
                <a:ext uri="{FF2B5EF4-FFF2-40B4-BE49-F238E27FC236}">
                  <a16:creationId xmlns:a16="http://schemas.microsoft.com/office/drawing/2014/main" id="{B425B60E-605E-4D5E-8568-B7384E2881D3}"/>
                </a:ext>
              </a:extLst>
            </p:cNvPr>
            <p:cNvSpPr/>
            <p:nvPr/>
          </p:nvSpPr>
          <p:spPr>
            <a:xfrm>
              <a:off x="6348413" y="3371850"/>
              <a:ext cx="1428750" cy="388938"/>
            </a:xfrm>
            <a:custGeom>
              <a:avLst/>
              <a:gdLst>
                <a:gd name="connsiteX0" fmla="*/ 666750 w 1428750"/>
                <a:gd name="connsiteY0" fmla="*/ 276225 h 388144"/>
                <a:gd name="connsiteX1" fmla="*/ 792956 w 1428750"/>
                <a:gd name="connsiteY1" fmla="*/ 247650 h 388144"/>
                <a:gd name="connsiteX2" fmla="*/ 900112 w 1428750"/>
                <a:gd name="connsiteY2" fmla="*/ 226219 h 388144"/>
                <a:gd name="connsiteX3" fmla="*/ 971550 w 1428750"/>
                <a:gd name="connsiteY3" fmla="*/ 211931 h 388144"/>
                <a:gd name="connsiteX4" fmla="*/ 1016793 w 1428750"/>
                <a:gd name="connsiteY4" fmla="*/ 209550 h 388144"/>
                <a:gd name="connsiteX5" fmla="*/ 1345406 w 1428750"/>
                <a:gd name="connsiteY5" fmla="*/ 326231 h 388144"/>
                <a:gd name="connsiteX6" fmla="*/ 1378743 w 1428750"/>
                <a:gd name="connsiteY6" fmla="*/ 300038 h 388144"/>
                <a:gd name="connsiteX7" fmla="*/ 1409700 w 1428750"/>
                <a:gd name="connsiteY7" fmla="*/ 271463 h 388144"/>
                <a:gd name="connsiteX8" fmla="*/ 1423987 w 1428750"/>
                <a:gd name="connsiteY8" fmla="*/ 245269 h 388144"/>
                <a:gd name="connsiteX9" fmla="*/ 1428750 w 1428750"/>
                <a:gd name="connsiteY9" fmla="*/ 228600 h 388144"/>
                <a:gd name="connsiteX10" fmla="*/ 1428750 w 1428750"/>
                <a:gd name="connsiteY10" fmla="*/ 211931 h 388144"/>
                <a:gd name="connsiteX11" fmla="*/ 1423987 w 1428750"/>
                <a:gd name="connsiteY11" fmla="*/ 197644 h 388144"/>
                <a:gd name="connsiteX12" fmla="*/ 1400175 w 1428750"/>
                <a:gd name="connsiteY12" fmla="*/ 178594 h 388144"/>
                <a:gd name="connsiteX13" fmla="*/ 1352550 w 1428750"/>
                <a:gd name="connsiteY13" fmla="*/ 142875 h 388144"/>
                <a:gd name="connsiteX14" fmla="*/ 1293018 w 1428750"/>
                <a:gd name="connsiteY14" fmla="*/ 100013 h 388144"/>
                <a:gd name="connsiteX15" fmla="*/ 1243012 w 1428750"/>
                <a:gd name="connsiteY15" fmla="*/ 66675 h 388144"/>
                <a:gd name="connsiteX16" fmla="*/ 1190625 w 1428750"/>
                <a:gd name="connsiteY16" fmla="*/ 35719 h 388144"/>
                <a:gd name="connsiteX17" fmla="*/ 1154906 w 1428750"/>
                <a:gd name="connsiteY17" fmla="*/ 16669 h 388144"/>
                <a:gd name="connsiteX18" fmla="*/ 1116806 w 1428750"/>
                <a:gd name="connsiteY18" fmla="*/ 2381 h 388144"/>
                <a:gd name="connsiteX19" fmla="*/ 1090612 w 1428750"/>
                <a:gd name="connsiteY19" fmla="*/ 0 h 388144"/>
                <a:gd name="connsiteX20" fmla="*/ 1071562 w 1428750"/>
                <a:gd name="connsiteY20" fmla="*/ 0 h 388144"/>
                <a:gd name="connsiteX21" fmla="*/ 1059656 w 1428750"/>
                <a:gd name="connsiteY21" fmla="*/ 11906 h 388144"/>
                <a:gd name="connsiteX22" fmla="*/ 1028700 w 1428750"/>
                <a:gd name="connsiteY22" fmla="*/ 33338 h 388144"/>
                <a:gd name="connsiteX23" fmla="*/ 985837 w 1428750"/>
                <a:gd name="connsiteY23" fmla="*/ 47625 h 388144"/>
                <a:gd name="connsiteX24" fmla="*/ 921543 w 1428750"/>
                <a:gd name="connsiteY24" fmla="*/ 64294 h 388144"/>
                <a:gd name="connsiteX25" fmla="*/ 833437 w 1428750"/>
                <a:gd name="connsiteY25" fmla="*/ 80963 h 388144"/>
                <a:gd name="connsiteX26" fmla="*/ 735806 w 1428750"/>
                <a:gd name="connsiteY26" fmla="*/ 95250 h 388144"/>
                <a:gd name="connsiteX27" fmla="*/ 654843 w 1428750"/>
                <a:gd name="connsiteY27" fmla="*/ 107156 h 388144"/>
                <a:gd name="connsiteX28" fmla="*/ 466725 w 1428750"/>
                <a:gd name="connsiteY28" fmla="*/ 145256 h 388144"/>
                <a:gd name="connsiteX29" fmla="*/ 328612 w 1428750"/>
                <a:gd name="connsiteY29" fmla="*/ 161925 h 388144"/>
                <a:gd name="connsiteX30" fmla="*/ 233362 w 1428750"/>
                <a:gd name="connsiteY30" fmla="*/ 169069 h 388144"/>
                <a:gd name="connsiteX31" fmla="*/ 152400 w 1428750"/>
                <a:gd name="connsiteY31" fmla="*/ 169069 h 388144"/>
                <a:gd name="connsiteX32" fmla="*/ 61912 w 1428750"/>
                <a:gd name="connsiteY32" fmla="*/ 173831 h 388144"/>
                <a:gd name="connsiteX33" fmla="*/ 21431 w 1428750"/>
                <a:gd name="connsiteY33" fmla="*/ 180975 h 388144"/>
                <a:gd name="connsiteX34" fmla="*/ 2381 w 1428750"/>
                <a:gd name="connsiteY34" fmla="*/ 188119 h 388144"/>
                <a:gd name="connsiteX35" fmla="*/ 0 w 1428750"/>
                <a:gd name="connsiteY35" fmla="*/ 200025 h 388144"/>
                <a:gd name="connsiteX36" fmla="*/ 16668 w 1428750"/>
                <a:gd name="connsiteY36" fmla="*/ 226219 h 388144"/>
                <a:gd name="connsiteX37" fmla="*/ 61912 w 1428750"/>
                <a:gd name="connsiteY37" fmla="*/ 269081 h 388144"/>
                <a:gd name="connsiteX38" fmla="*/ 116681 w 1428750"/>
                <a:gd name="connsiteY38" fmla="*/ 314325 h 388144"/>
                <a:gd name="connsiteX39" fmla="*/ 166687 w 1428750"/>
                <a:gd name="connsiteY39" fmla="*/ 345281 h 388144"/>
                <a:gd name="connsiteX40" fmla="*/ 211931 w 1428750"/>
                <a:gd name="connsiteY40" fmla="*/ 371475 h 388144"/>
                <a:gd name="connsiteX41" fmla="*/ 242887 w 1428750"/>
                <a:gd name="connsiteY41" fmla="*/ 385763 h 388144"/>
                <a:gd name="connsiteX42" fmla="*/ 254793 w 1428750"/>
                <a:gd name="connsiteY42" fmla="*/ 388144 h 388144"/>
                <a:gd name="connsiteX43" fmla="*/ 280987 w 1428750"/>
                <a:gd name="connsiteY43" fmla="*/ 383381 h 388144"/>
                <a:gd name="connsiteX44" fmla="*/ 330993 w 1428750"/>
                <a:gd name="connsiteY44" fmla="*/ 364331 h 388144"/>
                <a:gd name="connsiteX45" fmla="*/ 419100 w 1428750"/>
                <a:gd name="connsiteY45" fmla="*/ 335756 h 388144"/>
                <a:gd name="connsiteX46" fmla="*/ 535781 w 1428750"/>
                <a:gd name="connsiteY46" fmla="*/ 304800 h 388144"/>
                <a:gd name="connsiteX47" fmla="*/ 666750 w 1428750"/>
                <a:gd name="connsiteY47" fmla="*/ 2762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28750" h="388144">
                  <a:moveTo>
                    <a:pt x="666750" y="276225"/>
                  </a:moveTo>
                  <a:lnTo>
                    <a:pt x="792956" y="247650"/>
                  </a:lnTo>
                  <a:lnTo>
                    <a:pt x="900112" y="226219"/>
                  </a:lnTo>
                  <a:lnTo>
                    <a:pt x="971550" y="211931"/>
                  </a:lnTo>
                  <a:lnTo>
                    <a:pt x="1016793" y="209550"/>
                  </a:lnTo>
                  <a:lnTo>
                    <a:pt x="1345406" y="326231"/>
                  </a:lnTo>
                  <a:lnTo>
                    <a:pt x="1378743" y="300038"/>
                  </a:lnTo>
                  <a:lnTo>
                    <a:pt x="1409700" y="271463"/>
                  </a:lnTo>
                  <a:lnTo>
                    <a:pt x="1423987" y="245269"/>
                  </a:lnTo>
                  <a:lnTo>
                    <a:pt x="1428750" y="228600"/>
                  </a:lnTo>
                  <a:lnTo>
                    <a:pt x="1428750" y="211931"/>
                  </a:lnTo>
                  <a:lnTo>
                    <a:pt x="1423987" y="197644"/>
                  </a:lnTo>
                  <a:lnTo>
                    <a:pt x="1400175" y="178594"/>
                  </a:lnTo>
                  <a:lnTo>
                    <a:pt x="1352550" y="142875"/>
                  </a:lnTo>
                  <a:lnTo>
                    <a:pt x="1293018" y="100013"/>
                  </a:lnTo>
                  <a:lnTo>
                    <a:pt x="1243012" y="66675"/>
                  </a:lnTo>
                  <a:lnTo>
                    <a:pt x="1190625" y="35719"/>
                  </a:lnTo>
                  <a:lnTo>
                    <a:pt x="1154906" y="16669"/>
                  </a:lnTo>
                  <a:lnTo>
                    <a:pt x="1116806" y="2381"/>
                  </a:lnTo>
                  <a:lnTo>
                    <a:pt x="1090612" y="0"/>
                  </a:lnTo>
                  <a:lnTo>
                    <a:pt x="1071562" y="0"/>
                  </a:lnTo>
                  <a:lnTo>
                    <a:pt x="1059656" y="11906"/>
                  </a:lnTo>
                  <a:lnTo>
                    <a:pt x="1028700" y="33338"/>
                  </a:lnTo>
                  <a:lnTo>
                    <a:pt x="985837" y="47625"/>
                  </a:lnTo>
                  <a:lnTo>
                    <a:pt x="921543" y="64294"/>
                  </a:lnTo>
                  <a:lnTo>
                    <a:pt x="833437" y="80963"/>
                  </a:lnTo>
                  <a:lnTo>
                    <a:pt x="735806" y="95250"/>
                  </a:lnTo>
                  <a:lnTo>
                    <a:pt x="654843" y="107156"/>
                  </a:lnTo>
                  <a:lnTo>
                    <a:pt x="466725" y="145256"/>
                  </a:lnTo>
                  <a:lnTo>
                    <a:pt x="328612" y="161925"/>
                  </a:lnTo>
                  <a:lnTo>
                    <a:pt x="233362" y="169069"/>
                  </a:lnTo>
                  <a:lnTo>
                    <a:pt x="152400" y="169069"/>
                  </a:lnTo>
                  <a:lnTo>
                    <a:pt x="61912" y="173831"/>
                  </a:lnTo>
                  <a:lnTo>
                    <a:pt x="21431" y="180975"/>
                  </a:lnTo>
                  <a:lnTo>
                    <a:pt x="2381" y="188119"/>
                  </a:lnTo>
                  <a:lnTo>
                    <a:pt x="0" y="200025"/>
                  </a:lnTo>
                  <a:lnTo>
                    <a:pt x="16668" y="226219"/>
                  </a:lnTo>
                  <a:lnTo>
                    <a:pt x="61912" y="269081"/>
                  </a:lnTo>
                  <a:lnTo>
                    <a:pt x="116681" y="314325"/>
                  </a:lnTo>
                  <a:lnTo>
                    <a:pt x="166687" y="345281"/>
                  </a:lnTo>
                  <a:lnTo>
                    <a:pt x="211931" y="371475"/>
                  </a:lnTo>
                  <a:lnTo>
                    <a:pt x="242887" y="385763"/>
                  </a:lnTo>
                  <a:lnTo>
                    <a:pt x="254793" y="388144"/>
                  </a:lnTo>
                  <a:lnTo>
                    <a:pt x="280987" y="383381"/>
                  </a:lnTo>
                  <a:lnTo>
                    <a:pt x="330993" y="364331"/>
                  </a:lnTo>
                  <a:lnTo>
                    <a:pt x="419100" y="335756"/>
                  </a:lnTo>
                  <a:lnTo>
                    <a:pt x="535781" y="304800"/>
                  </a:lnTo>
                  <a:lnTo>
                    <a:pt x="666750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5">
              <a:extLst>
                <a:ext uri="{FF2B5EF4-FFF2-40B4-BE49-F238E27FC236}">
                  <a16:creationId xmlns:a16="http://schemas.microsoft.com/office/drawing/2014/main" id="{0BA314CE-7189-409B-8335-692EB90F4AB3}"/>
                </a:ext>
              </a:extLst>
            </p:cNvPr>
            <p:cNvSpPr/>
            <p:nvPr/>
          </p:nvSpPr>
          <p:spPr>
            <a:xfrm>
              <a:off x="5595939" y="3549651"/>
              <a:ext cx="2162175" cy="2246313"/>
            </a:xfrm>
            <a:custGeom>
              <a:avLst/>
              <a:gdLst>
                <a:gd name="connsiteX0" fmla="*/ 1656047 w 2162392"/>
                <a:gd name="connsiteY0" fmla="*/ 434861 h 2245790"/>
                <a:gd name="connsiteX1" fmla="*/ 1605412 w 2162392"/>
                <a:gd name="connsiteY1" fmla="*/ 548044 h 2245790"/>
                <a:gd name="connsiteX2" fmla="*/ 1557756 w 2162392"/>
                <a:gd name="connsiteY2" fmla="*/ 646335 h 2245790"/>
                <a:gd name="connsiteX3" fmla="*/ 1501165 w 2162392"/>
                <a:gd name="connsiteY3" fmla="*/ 753561 h 2245790"/>
                <a:gd name="connsiteX4" fmla="*/ 1450530 w 2162392"/>
                <a:gd name="connsiteY4" fmla="*/ 839937 h 2245790"/>
                <a:gd name="connsiteX5" fmla="*/ 1396917 w 2162392"/>
                <a:gd name="connsiteY5" fmla="*/ 932271 h 2245790"/>
                <a:gd name="connsiteX6" fmla="*/ 1343304 w 2162392"/>
                <a:gd name="connsiteY6" fmla="*/ 1015669 h 2245790"/>
                <a:gd name="connsiteX7" fmla="*/ 1209272 w 2162392"/>
                <a:gd name="connsiteY7" fmla="*/ 1176508 h 2245790"/>
                <a:gd name="connsiteX8" fmla="*/ 1105024 w 2162392"/>
                <a:gd name="connsiteY8" fmla="*/ 1298627 h 2245790"/>
                <a:gd name="connsiteX9" fmla="*/ 1024604 w 2162392"/>
                <a:gd name="connsiteY9" fmla="*/ 1385003 h 2245790"/>
                <a:gd name="connsiteX10" fmla="*/ 899507 w 2162392"/>
                <a:gd name="connsiteY10" fmla="*/ 1516057 h 2245790"/>
                <a:gd name="connsiteX11" fmla="*/ 798238 w 2162392"/>
                <a:gd name="connsiteY11" fmla="*/ 1614348 h 2245790"/>
                <a:gd name="connsiteX12" fmla="*/ 664206 w 2162392"/>
                <a:gd name="connsiteY12" fmla="*/ 1730509 h 2245790"/>
                <a:gd name="connsiteX13" fmla="*/ 577829 w 2162392"/>
                <a:gd name="connsiteY13" fmla="*/ 1801993 h 2245790"/>
                <a:gd name="connsiteX14" fmla="*/ 431883 w 2162392"/>
                <a:gd name="connsiteY14" fmla="*/ 1915176 h 2245790"/>
                <a:gd name="connsiteX15" fmla="*/ 291893 w 2162392"/>
                <a:gd name="connsiteY15" fmla="*/ 2013467 h 2245790"/>
                <a:gd name="connsiteX16" fmla="*/ 196581 w 2162392"/>
                <a:gd name="connsiteY16" fmla="*/ 2076016 h 2245790"/>
                <a:gd name="connsiteX17" fmla="*/ 86376 w 2162392"/>
                <a:gd name="connsiteY17" fmla="*/ 2144521 h 2245790"/>
                <a:gd name="connsiteX18" fmla="*/ 20849 w 2162392"/>
                <a:gd name="connsiteY18" fmla="*/ 2183242 h 2245790"/>
                <a:gd name="connsiteX19" fmla="*/ 2978 w 2162392"/>
                <a:gd name="connsiteY19" fmla="*/ 2201113 h 2245790"/>
                <a:gd name="connsiteX20" fmla="*/ 0 w 2162392"/>
                <a:gd name="connsiteY20" fmla="*/ 2216005 h 2245790"/>
                <a:gd name="connsiteX21" fmla="*/ 2978 w 2162392"/>
                <a:gd name="connsiteY21" fmla="*/ 2230898 h 2245790"/>
                <a:gd name="connsiteX22" fmla="*/ 14892 w 2162392"/>
                <a:gd name="connsiteY22" fmla="*/ 2239833 h 2245790"/>
                <a:gd name="connsiteX23" fmla="*/ 29785 w 2162392"/>
                <a:gd name="connsiteY23" fmla="*/ 2245790 h 2245790"/>
                <a:gd name="connsiteX24" fmla="*/ 50634 w 2162392"/>
                <a:gd name="connsiteY24" fmla="*/ 2245790 h 2245790"/>
                <a:gd name="connsiteX25" fmla="*/ 131054 w 2162392"/>
                <a:gd name="connsiteY25" fmla="*/ 2210048 h 2245790"/>
                <a:gd name="connsiteX26" fmla="*/ 277001 w 2162392"/>
                <a:gd name="connsiteY26" fmla="*/ 2141543 h 2245790"/>
                <a:gd name="connsiteX27" fmla="*/ 458689 w 2162392"/>
                <a:gd name="connsiteY27" fmla="*/ 2046231 h 2245790"/>
                <a:gd name="connsiteX28" fmla="*/ 607614 w 2162392"/>
                <a:gd name="connsiteY28" fmla="*/ 1959854 h 2245790"/>
                <a:gd name="connsiteX29" fmla="*/ 810152 w 2162392"/>
                <a:gd name="connsiteY29" fmla="*/ 1831778 h 2245790"/>
                <a:gd name="connsiteX30" fmla="*/ 1000776 w 2162392"/>
                <a:gd name="connsiteY30" fmla="*/ 1691789 h 2245790"/>
                <a:gd name="connsiteX31" fmla="*/ 1143745 w 2162392"/>
                <a:gd name="connsiteY31" fmla="*/ 1578606 h 2245790"/>
                <a:gd name="connsiteX32" fmla="*/ 1268842 w 2162392"/>
                <a:gd name="connsiteY32" fmla="*/ 1465423 h 2245790"/>
                <a:gd name="connsiteX33" fmla="*/ 1408831 w 2162392"/>
                <a:gd name="connsiteY33" fmla="*/ 1331390 h 2245790"/>
                <a:gd name="connsiteX34" fmla="*/ 1524993 w 2162392"/>
                <a:gd name="connsiteY34" fmla="*/ 1197358 h 2245790"/>
                <a:gd name="connsiteX35" fmla="*/ 1587541 w 2162392"/>
                <a:gd name="connsiteY35" fmla="*/ 1102046 h 2245790"/>
                <a:gd name="connsiteX36" fmla="*/ 1676896 w 2162392"/>
                <a:gd name="connsiteY36" fmla="*/ 965034 h 2245790"/>
                <a:gd name="connsiteX37" fmla="*/ 1739445 w 2162392"/>
                <a:gd name="connsiteY37" fmla="*/ 857808 h 2245790"/>
                <a:gd name="connsiteX38" fmla="*/ 1816886 w 2162392"/>
                <a:gd name="connsiteY38" fmla="*/ 723776 h 2245790"/>
                <a:gd name="connsiteX39" fmla="*/ 1906241 w 2162392"/>
                <a:gd name="connsiteY39" fmla="*/ 554001 h 2245790"/>
                <a:gd name="connsiteX40" fmla="*/ 1989639 w 2162392"/>
                <a:gd name="connsiteY40" fmla="*/ 387205 h 2245790"/>
                <a:gd name="connsiteX41" fmla="*/ 2064102 w 2162392"/>
                <a:gd name="connsiteY41" fmla="*/ 226366 h 2245790"/>
                <a:gd name="connsiteX42" fmla="*/ 2099844 w 2162392"/>
                <a:gd name="connsiteY42" fmla="*/ 142968 h 2245790"/>
                <a:gd name="connsiteX43" fmla="*/ 2135586 w 2162392"/>
                <a:gd name="connsiteY43" fmla="*/ 110205 h 2245790"/>
                <a:gd name="connsiteX44" fmla="*/ 2162392 w 2162392"/>
                <a:gd name="connsiteY44" fmla="*/ 83398 h 2245790"/>
                <a:gd name="connsiteX45" fmla="*/ 1796036 w 2162392"/>
                <a:gd name="connsiteY45" fmla="*/ 0 h 2245790"/>
                <a:gd name="connsiteX46" fmla="*/ 1799015 w 2162392"/>
                <a:gd name="connsiteY46" fmla="*/ 47656 h 2245790"/>
                <a:gd name="connsiteX47" fmla="*/ 1799015 w 2162392"/>
                <a:gd name="connsiteY47" fmla="*/ 77441 h 2245790"/>
                <a:gd name="connsiteX48" fmla="*/ 1784122 w 2162392"/>
                <a:gd name="connsiteY48" fmla="*/ 119140 h 2245790"/>
                <a:gd name="connsiteX49" fmla="*/ 1724552 w 2162392"/>
                <a:gd name="connsiteY49" fmla="*/ 279979 h 2245790"/>
                <a:gd name="connsiteX50" fmla="*/ 1679875 w 2162392"/>
                <a:gd name="connsiteY50" fmla="*/ 387205 h 2245790"/>
                <a:gd name="connsiteX51" fmla="*/ 1656047 w 2162392"/>
                <a:gd name="connsiteY51" fmla="*/ 434861 h 224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2392" h="2245790">
                  <a:moveTo>
                    <a:pt x="1656047" y="434861"/>
                  </a:moveTo>
                  <a:lnTo>
                    <a:pt x="1605412" y="548044"/>
                  </a:lnTo>
                  <a:lnTo>
                    <a:pt x="1557756" y="646335"/>
                  </a:lnTo>
                  <a:lnTo>
                    <a:pt x="1501165" y="753561"/>
                  </a:lnTo>
                  <a:lnTo>
                    <a:pt x="1450530" y="839937"/>
                  </a:lnTo>
                  <a:lnTo>
                    <a:pt x="1396917" y="932271"/>
                  </a:lnTo>
                  <a:lnTo>
                    <a:pt x="1343304" y="1015669"/>
                  </a:lnTo>
                  <a:lnTo>
                    <a:pt x="1209272" y="1176508"/>
                  </a:lnTo>
                  <a:lnTo>
                    <a:pt x="1105024" y="1298627"/>
                  </a:lnTo>
                  <a:lnTo>
                    <a:pt x="1024604" y="1385003"/>
                  </a:lnTo>
                  <a:lnTo>
                    <a:pt x="899507" y="1516057"/>
                  </a:lnTo>
                  <a:lnTo>
                    <a:pt x="798238" y="1614348"/>
                  </a:lnTo>
                  <a:lnTo>
                    <a:pt x="664206" y="1730509"/>
                  </a:lnTo>
                  <a:lnTo>
                    <a:pt x="577829" y="1801993"/>
                  </a:lnTo>
                  <a:lnTo>
                    <a:pt x="431883" y="1915176"/>
                  </a:lnTo>
                  <a:lnTo>
                    <a:pt x="291893" y="2013467"/>
                  </a:lnTo>
                  <a:lnTo>
                    <a:pt x="196581" y="2076016"/>
                  </a:lnTo>
                  <a:lnTo>
                    <a:pt x="86376" y="2144521"/>
                  </a:lnTo>
                  <a:lnTo>
                    <a:pt x="20849" y="2183242"/>
                  </a:lnTo>
                  <a:lnTo>
                    <a:pt x="2978" y="2201113"/>
                  </a:lnTo>
                  <a:lnTo>
                    <a:pt x="0" y="2216005"/>
                  </a:lnTo>
                  <a:lnTo>
                    <a:pt x="2978" y="2230898"/>
                  </a:lnTo>
                  <a:lnTo>
                    <a:pt x="14892" y="2239833"/>
                  </a:lnTo>
                  <a:lnTo>
                    <a:pt x="29785" y="2245790"/>
                  </a:lnTo>
                  <a:lnTo>
                    <a:pt x="50634" y="2245790"/>
                  </a:lnTo>
                  <a:lnTo>
                    <a:pt x="131054" y="2210048"/>
                  </a:lnTo>
                  <a:lnTo>
                    <a:pt x="277001" y="2141543"/>
                  </a:lnTo>
                  <a:lnTo>
                    <a:pt x="458689" y="2046231"/>
                  </a:lnTo>
                  <a:lnTo>
                    <a:pt x="607614" y="1959854"/>
                  </a:lnTo>
                  <a:lnTo>
                    <a:pt x="810152" y="1831778"/>
                  </a:lnTo>
                  <a:lnTo>
                    <a:pt x="1000776" y="1691789"/>
                  </a:lnTo>
                  <a:lnTo>
                    <a:pt x="1143745" y="1578606"/>
                  </a:lnTo>
                  <a:lnTo>
                    <a:pt x="1268842" y="1465423"/>
                  </a:lnTo>
                  <a:lnTo>
                    <a:pt x="1408831" y="1331390"/>
                  </a:lnTo>
                  <a:lnTo>
                    <a:pt x="1524993" y="1197358"/>
                  </a:lnTo>
                  <a:lnTo>
                    <a:pt x="1587541" y="1102046"/>
                  </a:lnTo>
                  <a:lnTo>
                    <a:pt x="1676896" y="965034"/>
                  </a:lnTo>
                  <a:lnTo>
                    <a:pt x="1739445" y="857808"/>
                  </a:lnTo>
                  <a:lnTo>
                    <a:pt x="1816886" y="723776"/>
                  </a:lnTo>
                  <a:lnTo>
                    <a:pt x="1906241" y="554001"/>
                  </a:lnTo>
                  <a:lnTo>
                    <a:pt x="1989639" y="387205"/>
                  </a:lnTo>
                  <a:lnTo>
                    <a:pt x="2064102" y="226366"/>
                  </a:lnTo>
                  <a:lnTo>
                    <a:pt x="2099844" y="142968"/>
                  </a:lnTo>
                  <a:lnTo>
                    <a:pt x="2135586" y="110205"/>
                  </a:lnTo>
                  <a:lnTo>
                    <a:pt x="2162392" y="83398"/>
                  </a:lnTo>
                  <a:lnTo>
                    <a:pt x="1796036" y="0"/>
                  </a:lnTo>
                  <a:lnTo>
                    <a:pt x="1799015" y="47656"/>
                  </a:lnTo>
                  <a:lnTo>
                    <a:pt x="1799015" y="77441"/>
                  </a:lnTo>
                  <a:lnTo>
                    <a:pt x="1784122" y="119140"/>
                  </a:lnTo>
                  <a:lnTo>
                    <a:pt x="1724552" y="279979"/>
                  </a:lnTo>
                  <a:lnTo>
                    <a:pt x="1679875" y="387205"/>
                  </a:lnTo>
                  <a:lnTo>
                    <a:pt x="1656047" y="43486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6">
              <a:extLst>
                <a:ext uri="{FF2B5EF4-FFF2-40B4-BE49-F238E27FC236}">
                  <a16:creationId xmlns:a16="http://schemas.microsoft.com/office/drawing/2014/main" id="{29C27936-A24A-42AE-92A1-0E3DF3041365}"/>
                </a:ext>
              </a:extLst>
            </p:cNvPr>
            <p:cNvSpPr/>
            <p:nvPr/>
          </p:nvSpPr>
          <p:spPr>
            <a:xfrm>
              <a:off x="6323014" y="4068763"/>
              <a:ext cx="2238375" cy="1751012"/>
            </a:xfrm>
            <a:custGeom>
              <a:avLst/>
              <a:gdLst>
                <a:gd name="connsiteX0" fmla="*/ 1047750 w 2238375"/>
                <a:gd name="connsiteY0" fmla="*/ 923925 h 1750219"/>
                <a:gd name="connsiteX1" fmla="*/ 1152525 w 2238375"/>
                <a:gd name="connsiteY1" fmla="*/ 1019175 h 1750219"/>
                <a:gd name="connsiteX2" fmla="*/ 1216819 w 2238375"/>
                <a:gd name="connsiteY2" fmla="*/ 1076325 h 1750219"/>
                <a:gd name="connsiteX3" fmla="*/ 1293019 w 2238375"/>
                <a:gd name="connsiteY3" fmla="*/ 1140619 h 1750219"/>
                <a:gd name="connsiteX4" fmla="*/ 1376362 w 2238375"/>
                <a:gd name="connsiteY4" fmla="*/ 1207294 h 1750219"/>
                <a:gd name="connsiteX5" fmla="*/ 1473994 w 2238375"/>
                <a:gd name="connsiteY5" fmla="*/ 1281113 h 1750219"/>
                <a:gd name="connsiteX6" fmla="*/ 1550194 w 2238375"/>
                <a:gd name="connsiteY6" fmla="*/ 1331119 h 1750219"/>
                <a:gd name="connsiteX7" fmla="*/ 1693069 w 2238375"/>
                <a:gd name="connsiteY7" fmla="*/ 1412082 h 1750219"/>
                <a:gd name="connsiteX8" fmla="*/ 1859756 w 2238375"/>
                <a:gd name="connsiteY8" fmla="*/ 1504950 h 1750219"/>
                <a:gd name="connsiteX9" fmla="*/ 2028825 w 2238375"/>
                <a:gd name="connsiteY9" fmla="*/ 1595438 h 1750219"/>
                <a:gd name="connsiteX10" fmla="*/ 2188369 w 2238375"/>
                <a:gd name="connsiteY10" fmla="*/ 1674019 h 1750219"/>
                <a:gd name="connsiteX11" fmla="*/ 2221706 w 2238375"/>
                <a:gd name="connsiteY11" fmla="*/ 1690688 h 1750219"/>
                <a:gd name="connsiteX12" fmla="*/ 2231231 w 2238375"/>
                <a:gd name="connsiteY12" fmla="*/ 1697832 h 1750219"/>
                <a:gd name="connsiteX13" fmla="*/ 2238375 w 2238375"/>
                <a:gd name="connsiteY13" fmla="*/ 1709738 h 1750219"/>
                <a:gd name="connsiteX14" fmla="*/ 2238375 w 2238375"/>
                <a:gd name="connsiteY14" fmla="*/ 1724025 h 1750219"/>
                <a:gd name="connsiteX15" fmla="*/ 2224087 w 2238375"/>
                <a:gd name="connsiteY15" fmla="*/ 1738313 h 1750219"/>
                <a:gd name="connsiteX16" fmla="*/ 2205037 w 2238375"/>
                <a:gd name="connsiteY16" fmla="*/ 1745457 h 1750219"/>
                <a:gd name="connsiteX17" fmla="*/ 2124075 w 2238375"/>
                <a:gd name="connsiteY17" fmla="*/ 1750219 h 1750219"/>
                <a:gd name="connsiteX18" fmla="*/ 1985962 w 2238375"/>
                <a:gd name="connsiteY18" fmla="*/ 1747838 h 1750219"/>
                <a:gd name="connsiteX19" fmla="*/ 1840706 w 2238375"/>
                <a:gd name="connsiteY19" fmla="*/ 1745457 h 1750219"/>
                <a:gd name="connsiteX20" fmla="*/ 1664494 w 2238375"/>
                <a:gd name="connsiteY20" fmla="*/ 1747838 h 1750219"/>
                <a:gd name="connsiteX21" fmla="*/ 1595437 w 2238375"/>
                <a:gd name="connsiteY21" fmla="*/ 1747838 h 1750219"/>
                <a:gd name="connsiteX22" fmla="*/ 1550194 w 2238375"/>
                <a:gd name="connsiteY22" fmla="*/ 1743075 h 1750219"/>
                <a:gd name="connsiteX23" fmla="*/ 1512094 w 2238375"/>
                <a:gd name="connsiteY23" fmla="*/ 1735932 h 1750219"/>
                <a:gd name="connsiteX24" fmla="*/ 1471612 w 2238375"/>
                <a:gd name="connsiteY24" fmla="*/ 1724025 h 1750219"/>
                <a:gd name="connsiteX25" fmla="*/ 1433512 w 2238375"/>
                <a:gd name="connsiteY25" fmla="*/ 1707357 h 1750219"/>
                <a:gd name="connsiteX26" fmla="*/ 1409700 w 2238375"/>
                <a:gd name="connsiteY26" fmla="*/ 1695450 h 1750219"/>
                <a:gd name="connsiteX27" fmla="*/ 1364456 w 2238375"/>
                <a:gd name="connsiteY27" fmla="*/ 1664494 h 1750219"/>
                <a:gd name="connsiteX28" fmla="*/ 1319212 w 2238375"/>
                <a:gd name="connsiteY28" fmla="*/ 1628775 h 1750219"/>
                <a:gd name="connsiteX29" fmla="*/ 1259681 w 2238375"/>
                <a:gd name="connsiteY29" fmla="*/ 1571625 h 1750219"/>
                <a:gd name="connsiteX30" fmla="*/ 1178719 w 2238375"/>
                <a:gd name="connsiteY30" fmla="*/ 1476375 h 1750219"/>
                <a:gd name="connsiteX31" fmla="*/ 1085850 w 2238375"/>
                <a:gd name="connsiteY31" fmla="*/ 1366838 h 1750219"/>
                <a:gd name="connsiteX32" fmla="*/ 942975 w 2238375"/>
                <a:gd name="connsiteY32" fmla="*/ 1190625 h 1750219"/>
                <a:gd name="connsiteX33" fmla="*/ 807244 w 2238375"/>
                <a:gd name="connsiteY33" fmla="*/ 1019175 h 1750219"/>
                <a:gd name="connsiteX34" fmla="*/ 650081 w 2238375"/>
                <a:gd name="connsiteY34" fmla="*/ 821532 h 1750219"/>
                <a:gd name="connsiteX35" fmla="*/ 428625 w 2238375"/>
                <a:gd name="connsiteY35" fmla="*/ 531019 h 1750219"/>
                <a:gd name="connsiteX36" fmla="*/ 314325 w 2238375"/>
                <a:gd name="connsiteY36" fmla="*/ 383382 h 1750219"/>
                <a:gd name="connsiteX37" fmla="*/ 252412 w 2238375"/>
                <a:gd name="connsiteY37" fmla="*/ 311944 h 1750219"/>
                <a:gd name="connsiteX38" fmla="*/ 183356 w 2238375"/>
                <a:gd name="connsiteY38" fmla="*/ 233363 h 1750219"/>
                <a:gd name="connsiteX39" fmla="*/ 100012 w 2238375"/>
                <a:gd name="connsiteY39" fmla="*/ 152400 h 1750219"/>
                <a:gd name="connsiteX40" fmla="*/ 40481 w 2238375"/>
                <a:gd name="connsiteY40" fmla="*/ 100013 h 1750219"/>
                <a:gd name="connsiteX41" fmla="*/ 11906 w 2238375"/>
                <a:gd name="connsiteY41" fmla="*/ 73819 h 1750219"/>
                <a:gd name="connsiteX42" fmla="*/ 0 w 2238375"/>
                <a:gd name="connsiteY42" fmla="*/ 50007 h 1750219"/>
                <a:gd name="connsiteX43" fmla="*/ 0 w 2238375"/>
                <a:gd name="connsiteY43" fmla="*/ 30957 h 1750219"/>
                <a:gd name="connsiteX44" fmla="*/ 4762 w 2238375"/>
                <a:gd name="connsiteY44" fmla="*/ 16669 h 1750219"/>
                <a:gd name="connsiteX45" fmla="*/ 11906 w 2238375"/>
                <a:gd name="connsiteY45" fmla="*/ 7144 h 1750219"/>
                <a:gd name="connsiteX46" fmla="*/ 33337 w 2238375"/>
                <a:gd name="connsiteY46" fmla="*/ 2382 h 1750219"/>
                <a:gd name="connsiteX47" fmla="*/ 69056 w 2238375"/>
                <a:gd name="connsiteY47" fmla="*/ 0 h 1750219"/>
                <a:gd name="connsiteX48" fmla="*/ 111919 w 2238375"/>
                <a:gd name="connsiteY48" fmla="*/ 7144 h 1750219"/>
                <a:gd name="connsiteX49" fmla="*/ 161925 w 2238375"/>
                <a:gd name="connsiteY49" fmla="*/ 19050 h 1750219"/>
                <a:gd name="connsiteX50" fmla="*/ 178594 w 2238375"/>
                <a:gd name="connsiteY50" fmla="*/ 23813 h 1750219"/>
                <a:gd name="connsiteX51" fmla="*/ 197644 w 2238375"/>
                <a:gd name="connsiteY51" fmla="*/ 38100 h 1750219"/>
                <a:gd name="connsiteX52" fmla="*/ 235744 w 2238375"/>
                <a:gd name="connsiteY52" fmla="*/ 80963 h 1750219"/>
                <a:gd name="connsiteX53" fmla="*/ 321469 w 2238375"/>
                <a:gd name="connsiteY53" fmla="*/ 173832 h 1750219"/>
                <a:gd name="connsiteX54" fmla="*/ 442912 w 2238375"/>
                <a:gd name="connsiteY54" fmla="*/ 309563 h 1750219"/>
                <a:gd name="connsiteX55" fmla="*/ 581025 w 2238375"/>
                <a:gd name="connsiteY55" fmla="*/ 459582 h 1750219"/>
                <a:gd name="connsiteX56" fmla="*/ 647700 w 2238375"/>
                <a:gd name="connsiteY56" fmla="*/ 526257 h 1750219"/>
                <a:gd name="connsiteX57" fmla="*/ 895350 w 2238375"/>
                <a:gd name="connsiteY57" fmla="*/ 778669 h 1750219"/>
                <a:gd name="connsiteX58" fmla="*/ 1047750 w 2238375"/>
                <a:gd name="connsiteY58" fmla="*/ 923925 h 1750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238375" h="1750219">
                  <a:moveTo>
                    <a:pt x="1047750" y="923925"/>
                  </a:moveTo>
                  <a:lnTo>
                    <a:pt x="1152525" y="1019175"/>
                  </a:lnTo>
                  <a:lnTo>
                    <a:pt x="1216819" y="1076325"/>
                  </a:lnTo>
                  <a:lnTo>
                    <a:pt x="1293019" y="1140619"/>
                  </a:lnTo>
                  <a:lnTo>
                    <a:pt x="1376362" y="1207294"/>
                  </a:lnTo>
                  <a:lnTo>
                    <a:pt x="1473994" y="1281113"/>
                  </a:lnTo>
                  <a:lnTo>
                    <a:pt x="1550194" y="1331119"/>
                  </a:lnTo>
                  <a:lnTo>
                    <a:pt x="1693069" y="1412082"/>
                  </a:lnTo>
                  <a:lnTo>
                    <a:pt x="1859756" y="1504950"/>
                  </a:lnTo>
                  <a:lnTo>
                    <a:pt x="2028825" y="1595438"/>
                  </a:lnTo>
                  <a:lnTo>
                    <a:pt x="2188369" y="1674019"/>
                  </a:lnTo>
                  <a:lnTo>
                    <a:pt x="2221706" y="1690688"/>
                  </a:lnTo>
                  <a:lnTo>
                    <a:pt x="2231231" y="1697832"/>
                  </a:lnTo>
                  <a:lnTo>
                    <a:pt x="2238375" y="1709738"/>
                  </a:lnTo>
                  <a:lnTo>
                    <a:pt x="2238375" y="1724025"/>
                  </a:lnTo>
                  <a:lnTo>
                    <a:pt x="2224087" y="1738313"/>
                  </a:lnTo>
                  <a:lnTo>
                    <a:pt x="2205037" y="1745457"/>
                  </a:lnTo>
                  <a:lnTo>
                    <a:pt x="2124075" y="1750219"/>
                  </a:lnTo>
                  <a:lnTo>
                    <a:pt x="1985962" y="1747838"/>
                  </a:lnTo>
                  <a:lnTo>
                    <a:pt x="1840706" y="1745457"/>
                  </a:lnTo>
                  <a:lnTo>
                    <a:pt x="1664494" y="1747838"/>
                  </a:lnTo>
                  <a:lnTo>
                    <a:pt x="1595437" y="1747838"/>
                  </a:lnTo>
                  <a:lnTo>
                    <a:pt x="1550194" y="1743075"/>
                  </a:lnTo>
                  <a:lnTo>
                    <a:pt x="1512094" y="1735932"/>
                  </a:lnTo>
                  <a:lnTo>
                    <a:pt x="1471612" y="1724025"/>
                  </a:lnTo>
                  <a:lnTo>
                    <a:pt x="1433512" y="1707357"/>
                  </a:lnTo>
                  <a:lnTo>
                    <a:pt x="1409700" y="1695450"/>
                  </a:lnTo>
                  <a:lnTo>
                    <a:pt x="1364456" y="1664494"/>
                  </a:lnTo>
                  <a:lnTo>
                    <a:pt x="1319212" y="1628775"/>
                  </a:lnTo>
                  <a:lnTo>
                    <a:pt x="1259681" y="1571625"/>
                  </a:lnTo>
                  <a:lnTo>
                    <a:pt x="1178719" y="1476375"/>
                  </a:lnTo>
                  <a:lnTo>
                    <a:pt x="1085850" y="1366838"/>
                  </a:lnTo>
                  <a:lnTo>
                    <a:pt x="942975" y="1190625"/>
                  </a:lnTo>
                  <a:lnTo>
                    <a:pt x="807244" y="1019175"/>
                  </a:lnTo>
                  <a:lnTo>
                    <a:pt x="650081" y="821532"/>
                  </a:lnTo>
                  <a:lnTo>
                    <a:pt x="428625" y="531019"/>
                  </a:lnTo>
                  <a:lnTo>
                    <a:pt x="314325" y="383382"/>
                  </a:lnTo>
                  <a:lnTo>
                    <a:pt x="252412" y="311944"/>
                  </a:lnTo>
                  <a:lnTo>
                    <a:pt x="183356" y="233363"/>
                  </a:lnTo>
                  <a:lnTo>
                    <a:pt x="100012" y="152400"/>
                  </a:lnTo>
                  <a:lnTo>
                    <a:pt x="40481" y="100013"/>
                  </a:lnTo>
                  <a:lnTo>
                    <a:pt x="11906" y="73819"/>
                  </a:lnTo>
                  <a:lnTo>
                    <a:pt x="0" y="50007"/>
                  </a:lnTo>
                  <a:lnTo>
                    <a:pt x="0" y="30957"/>
                  </a:lnTo>
                  <a:lnTo>
                    <a:pt x="4762" y="16669"/>
                  </a:lnTo>
                  <a:lnTo>
                    <a:pt x="11906" y="7144"/>
                  </a:lnTo>
                  <a:lnTo>
                    <a:pt x="33337" y="2382"/>
                  </a:lnTo>
                  <a:lnTo>
                    <a:pt x="69056" y="0"/>
                  </a:lnTo>
                  <a:lnTo>
                    <a:pt x="111919" y="7144"/>
                  </a:lnTo>
                  <a:lnTo>
                    <a:pt x="161925" y="19050"/>
                  </a:lnTo>
                  <a:lnTo>
                    <a:pt x="178594" y="23813"/>
                  </a:lnTo>
                  <a:lnTo>
                    <a:pt x="197644" y="38100"/>
                  </a:lnTo>
                  <a:lnTo>
                    <a:pt x="235744" y="80963"/>
                  </a:lnTo>
                  <a:lnTo>
                    <a:pt x="321469" y="173832"/>
                  </a:lnTo>
                  <a:lnTo>
                    <a:pt x="442912" y="309563"/>
                  </a:lnTo>
                  <a:lnTo>
                    <a:pt x="581025" y="459582"/>
                  </a:lnTo>
                  <a:lnTo>
                    <a:pt x="647700" y="526257"/>
                  </a:lnTo>
                  <a:lnTo>
                    <a:pt x="895350" y="778669"/>
                  </a:lnTo>
                  <a:lnTo>
                    <a:pt x="1047750" y="923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0676582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2646A86-55EB-4496-97CF-16DE86029B08}"/>
              </a:ext>
            </a:extLst>
          </p:cNvPr>
          <p:cNvSpPr/>
          <p:nvPr/>
        </p:nvSpPr>
        <p:spPr>
          <a:xfrm>
            <a:off x="3684591" y="2519362"/>
            <a:ext cx="2024062" cy="623888"/>
          </a:xfrm>
          <a:custGeom>
            <a:avLst/>
            <a:gdLst>
              <a:gd name="connsiteX0" fmla="*/ 1754981 w 2024062"/>
              <a:gd name="connsiteY0" fmla="*/ 247650 h 623888"/>
              <a:gd name="connsiteX1" fmla="*/ 1459706 w 2024062"/>
              <a:gd name="connsiteY1" fmla="*/ 295275 h 623888"/>
              <a:gd name="connsiteX2" fmla="*/ 1181100 w 2024062"/>
              <a:gd name="connsiteY2" fmla="*/ 390525 h 623888"/>
              <a:gd name="connsiteX3" fmla="*/ 871537 w 2024062"/>
              <a:gd name="connsiteY3" fmla="*/ 490538 h 623888"/>
              <a:gd name="connsiteX4" fmla="*/ 611981 w 2024062"/>
              <a:gd name="connsiteY4" fmla="*/ 569119 h 623888"/>
              <a:gd name="connsiteX5" fmla="*/ 402431 w 2024062"/>
              <a:gd name="connsiteY5" fmla="*/ 623888 h 623888"/>
              <a:gd name="connsiteX6" fmla="*/ 383381 w 2024062"/>
              <a:gd name="connsiteY6" fmla="*/ 623888 h 623888"/>
              <a:gd name="connsiteX7" fmla="*/ 352425 w 2024062"/>
              <a:gd name="connsiteY7" fmla="*/ 621506 h 623888"/>
              <a:gd name="connsiteX8" fmla="*/ 321469 w 2024062"/>
              <a:gd name="connsiteY8" fmla="*/ 611981 h 623888"/>
              <a:gd name="connsiteX9" fmla="*/ 285750 w 2024062"/>
              <a:gd name="connsiteY9" fmla="*/ 592931 h 623888"/>
              <a:gd name="connsiteX10" fmla="*/ 238125 w 2024062"/>
              <a:gd name="connsiteY10" fmla="*/ 564356 h 623888"/>
              <a:gd name="connsiteX11" fmla="*/ 176212 w 2024062"/>
              <a:gd name="connsiteY11" fmla="*/ 514350 h 623888"/>
              <a:gd name="connsiteX12" fmla="*/ 95250 w 2024062"/>
              <a:gd name="connsiteY12" fmla="*/ 435769 h 623888"/>
              <a:gd name="connsiteX13" fmla="*/ 35719 w 2024062"/>
              <a:gd name="connsiteY13" fmla="*/ 369094 h 623888"/>
              <a:gd name="connsiteX14" fmla="*/ 19050 w 2024062"/>
              <a:gd name="connsiteY14" fmla="*/ 345281 h 623888"/>
              <a:gd name="connsiteX15" fmla="*/ 9525 w 2024062"/>
              <a:gd name="connsiteY15" fmla="*/ 326231 h 623888"/>
              <a:gd name="connsiteX16" fmla="*/ 0 w 2024062"/>
              <a:gd name="connsiteY16" fmla="*/ 304800 h 623888"/>
              <a:gd name="connsiteX17" fmla="*/ 2381 w 2024062"/>
              <a:gd name="connsiteY17" fmla="*/ 285750 h 623888"/>
              <a:gd name="connsiteX18" fmla="*/ 9525 w 2024062"/>
              <a:gd name="connsiteY18" fmla="*/ 276225 h 623888"/>
              <a:gd name="connsiteX19" fmla="*/ 23812 w 2024062"/>
              <a:gd name="connsiteY19" fmla="*/ 271463 h 623888"/>
              <a:gd name="connsiteX20" fmla="*/ 40481 w 2024062"/>
              <a:gd name="connsiteY20" fmla="*/ 276225 h 623888"/>
              <a:gd name="connsiteX21" fmla="*/ 90487 w 2024062"/>
              <a:gd name="connsiteY21" fmla="*/ 309563 h 623888"/>
              <a:gd name="connsiteX22" fmla="*/ 116681 w 2024062"/>
              <a:gd name="connsiteY22" fmla="*/ 330994 h 623888"/>
              <a:gd name="connsiteX23" fmla="*/ 152400 w 2024062"/>
              <a:gd name="connsiteY23" fmla="*/ 352425 h 623888"/>
              <a:gd name="connsiteX24" fmla="*/ 192881 w 2024062"/>
              <a:gd name="connsiteY24" fmla="*/ 371475 h 623888"/>
              <a:gd name="connsiteX25" fmla="*/ 233362 w 2024062"/>
              <a:gd name="connsiteY25" fmla="*/ 383381 h 623888"/>
              <a:gd name="connsiteX26" fmla="*/ 285750 w 2024062"/>
              <a:gd name="connsiteY26" fmla="*/ 392906 h 623888"/>
              <a:gd name="connsiteX27" fmla="*/ 321469 w 2024062"/>
              <a:gd name="connsiteY27" fmla="*/ 392906 h 623888"/>
              <a:gd name="connsiteX28" fmla="*/ 388144 w 2024062"/>
              <a:gd name="connsiteY28" fmla="*/ 383381 h 623888"/>
              <a:gd name="connsiteX29" fmla="*/ 640556 w 2024062"/>
              <a:gd name="connsiteY29" fmla="*/ 323850 h 623888"/>
              <a:gd name="connsiteX30" fmla="*/ 926306 w 2024062"/>
              <a:gd name="connsiteY30" fmla="*/ 252413 h 623888"/>
              <a:gd name="connsiteX31" fmla="*/ 1121569 w 2024062"/>
              <a:gd name="connsiteY31" fmla="*/ 197644 h 623888"/>
              <a:gd name="connsiteX32" fmla="*/ 1293019 w 2024062"/>
              <a:gd name="connsiteY32" fmla="*/ 147638 h 623888"/>
              <a:gd name="connsiteX33" fmla="*/ 1462087 w 2024062"/>
              <a:gd name="connsiteY33" fmla="*/ 95250 h 623888"/>
              <a:gd name="connsiteX34" fmla="*/ 1545431 w 2024062"/>
              <a:gd name="connsiteY34" fmla="*/ 80963 h 623888"/>
              <a:gd name="connsiteX35" fmla="*/ 1645444 w 2024062"/>
              <a:gd name="connsiteY35" fmla="*/ 59531 h 623888"/>
              <a:gd name="connsiteX36" fmla="*/ 1724025 w 2024062"/>
              <a:gd name="connsiteY36" fmla="*/ 35719 h 623888"/>
              <a:gd name="connsiteX37" fmla="*/ 1802606 w 2024062"/>
              <a:gd name="connsiteY37" fmla="*/ 0 h 623888"/>
              <a:gd name="connsiteX38" fmla="*/ 1819275 w 2024062"/>
              <a:gd name="connsiteY38" fmla="*/ 0 h 623888"/>
              <a:gd name="connsiteX39" fmla="*/ 1866900 w 2024062"/>
              <a:gd name="connsiteY39" fmla="*/ 14288 h 623888"/>
              <a:gd name="connsiteX40" fmla="*/ 1926431 w 2024062"/>
              <a:gd name="connsiteY40" fmla="*/ 38100 h 623888"/>
              <a:gd name="connsiteX41" fmla="*/ 1974056 w 2024062"/>
              <a:gd name="connsiteY41" fmla="*/ 66675 h 623888"/>
              <a:gd name="connsiteX42" fmla="*/ 2005012 w 2024062"/>
              <a:gd name="connsiteY42" fmla="*/ 88106 h 623888"/>
              <a:gd name="connsiteX43" fmla="*/ 2016919 w 2024062"/>
              <a:gd name="connsiteY43" fmla="*/ 109538 h 623888"/>
              <a:gd name="connsiteX44" fmla="*/ 2024062 w 2024062"/>
              <a:gd name="connsiteY44" fmla="*/ 145256 h 623888"/>
              <a:gd name="connsiteX45" fmla="*/ 2021681 w 2024062"/>
              <a:gd name="connsiteY45" fmla="*/ 164306 h 623888"/>
              <a:gd name="connsiteX46" fmla="*/ 2014537 w 2024062"/>
              <a:gd name="connsiteY46" fmla="*/ 188119 h 623888"/>
              <a:gd name="connsiteX47" fmla="*/ 1997869 w 2024062"/>
              <a:gd name="connsiteY47" fmla="*/ 202406 h 623888"/>
              <a:gd name="connsiteX48" fmla="*/ 1940719 w 2024062"/>
              <a:gd name="connsiteY48" fmla="*/ 221456 h 623888"/>
              <a:gd name="connsiteX49" fmla="*/ 1754981 w 2024062"/>
              <a:gd name="connsiteY49" fmla="*/ 247650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024062" h="623888">
                <a:moveTo>
                  <a:pt x="1754981" y="247650"/>
                </a:moveTo>
                <a:lnTo>
                  <a:pt x="1459706" y="295275"/>
                </a:lnTo>
                <a:lnTo>
                  <a:pt x="1181100" y="390525"/>
                </a:lnTo>
                <a:lnTo>
                  <a:pt x="871537" y="490538"/>
                </a:lnTo>
                <a:lnTo>
                  <a:pt x="611981" y="569119"/>
                </a:lnTo>
                <a:lnTo>
                  <a:pt x="402431" y="623888"/>
                </a:lnTo>
                <a:lnTo>
                  <a:pt x="383381" y="623888"/>
                </a:lnTo>
                <a:lnTo>
                  <a:pt x="352425" y="621506"/>
                </a:lnTo>
                <a:lnTo>
                  <a:pt x="321469" y="611981"/>
                </a:lnTo>
                <a:lnTo>
                  <a:pt x="285750" y="592931"/>
                </a:lnTo>
                <a:lnTo>
                  <a:pt x="238125" y="564356"/>
                </a:lnTo>
                <a:lnTo>
                  <a:pt x="176212" y="514350"/>
                </a:lnTo>
                <a:lnTo>
                  <a:pt x="95250" y="435769"/>
                </a:lnTo>
                <a:lnTo>
                  <a:pt x="35719" y="369094"/>
                </a:lnTo>
                <a:lnTo>
                  <a:pt x="19050" y="345281"/>
                </a:lnTo>
                <a:lnTo>
                  <a:pt x="9525" y="326231"/>
                </a:lnTo>
                <a:lnTo>
                  <a:pt x="0" y="304800"/>
                </a:lnTo>
                <a:lnTo>
                  <a:pt x="2381" y="285750"/>
                </a:lnTo>
                <a:lnTo>
                  <a:pt x="9525" y="276225"/>
                </a:lnTo>
                <a:lnTo>
                  <a:pt x="23812" y="271463"/>
                </a:lnTo>
                <a:lnTo>
                  <a:pt x="40481" y="276225"/>
                </a:lnTo>
                <a:lnTo>
                  <a:pt x="90487" y="309563"/>
                </a:lnTo>
                <a:lnTo>
                  <a:pt x="116681" y="330994"/>
                </a:lnTo>
                <a:lnTo>
                  <a:pt x="152400" y="352425"/>
                </a:lnTo>
                <a:lnTo>
                  <a:pt x="192881" y="371475"/>
                </a:lnTo>
                <a:lnTo>
                  <a:pt x="233362" y="383381"/>
                </a:lnTo>
                <a:lnTo>
                  <a:pt x="285750" y="392906"/>
                </a:lnTo>
                <a:lnTo>
                  <a:pt x="321469" y="392906"/>
                </a:lnTo>
                <a:lnTo>
                  <a:pt x="388144" y="383381"/>
                </a:lnTo>
                <a:lnTo>
                  <a:pt x="640556" y="323850"/>
                </a:lnTo>
                <a:lnTo>
                  <a:pt x="926306" y="252413"/>
                </a:lnTo>
                <a:lnTo>
                  <a:pt x="1121569" y="197644"/>
                </a:lnTo>
                <a:lnTo>
                  <a:pt x="1293019" y="147638"/>
                </a:lnTo>
                <a:lnTo>
                  <a:pt x="1462087" y="95250"/>
                </a:lnTo>
                <a:lnTo>
                  <a:pt x="1545431" y="80963"/>
                </a:lnTo>
                <a:lnTo>
                  <a:pt x="1645444" y="59531"/>
                </a:lnTo>
                <a:lnTo>
                  <a:pt x="1724025" y="35719"/>
                </a:lnTo>
                <a:lnTo>
                  <a:pt x="1802606" y="0"/>
                </a:lnTo>
                <a:lnTo>
                  <a:pt x="1819275" y="0"/>
                </a:lnTo>
                <a:lnTo>
                  <a:pt x="1866900" y="14288"/>
                </a:lnTo>
                <a:lnTo>
                  <a:pt x="1926431" y="38100"/>
                </a:lnTo>
                <a:lnTo>
                  <a:pt x="1974056" y="66675"/>
                </a:lnTo>
                <a:lnTo>
                  <a:pt x="2005012" y="88106"/>
                </a:lnTo>
                <a:lnTo>
                  <a:pt x="2016919" y="109538"/>
                </a:lnTo>
                <a:lnTo>
                  <a:pt x="2024062" y="145256"/>
                </a:lnTo>
                <a:lnTo>
                  <a:pt x="2021681" y="164306"/>
                </a:lnTo>
                <a:lnTo>
                  <a:pt x="2014537" y="188119"/>
                </a:lnTo>
                <a:lnTo>
                  <a:pt x="1997869" y="202406"/>
                </a:lnTo>
                <a:lnTo>
                  <a:pt x="1940719" y="221456"/>
                </a:lnTo>
                <a:lnTo>
                  <a:pt x="1754981" y="2476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6251899-41C2-47EF-993B-8FFAEE72F2E1}"/>
              </a:ext>
            </a:extLst>
          </p:cNvPr>
          <p:cNvSpPr/>
          <p:nvPr/>
        </p:nvSpPr>
        <p:spPr>
          <a:xfrm>
            <a:off x="5829302" y="2406651"/>
            <a:ext cx="2393950" cy="541337"/>
          </a:xfrm>
          <a:custGeom>
            <a:avLst/>
            <a:gdLst>
              <a:gd name="connsiteX0" fmla="*/ 1640681 w 2393156"/>
              <a:gd name="connsiteY0" fmla="*/ 314325 h 540544"/>
              <a:gd name="connsiteX1" fmla="*/ 1257300 w 2393156"/>
              <a:gd name="connsiteY1" fmla="*/ 364332 h 540544"/>
              <a:gd name="connsiteX2" fmla="*/ 1069181 w 2393156"/>
              <a:gd name="connsiteY2" fmla="*/ 397669 h 540544"/>
              <a:gd name="connsiteX3" fmla="*/ 871538 w 2393156"/>
              <a:gd name="connsiteY3" fmla="*/ 428625 h 540544"/>
              <a:gd name="connsiteX4" fmla="*/ 731044 w 2393156"/>
              <a:gd name="connsiteY4" fmla="*/ 457200 h 540544"/>
              <a:gd name="connsiteX5" fmla="*/ 566738 w 2393156"/>
              <a:gd name="connsiteY5" fmla="*/ 492919 h 540544"/>
              <a:gd name="connsiteX6" fmla="*/ 466725 w 2393156"/>
              <a:gd name="connsiteY6" fmla="*/ 519113 h 540544"/>
              <a:gd name="connsiteX7" fmla="*/ 431006 w 2393156"/>
              <a:gd name="connsiteY7" fmla="*/ 531019 h 540544"/>
              <a:gd name="connsiteX8" fmla="*/ 404813 w 2393156"/>
              <a:gd name="connsiteY8" fmla="*/ 535782 h 540544"/>
              <a:gd name="connsiteX9" fmla="*/ 359569 w 2393156"/>
              <a:gd name="connsiteY9" fmla="*/ 540544 h 540544"/>
              <a:gd name="connsiteX10" fmla="*/ 328613 w 2393156"/>
              <a:gd name="connsiteY10" fmla="*/ 535782 h 540544"/>
              <a:gd name="connsiteX11" fmla="*/ 307181 w 2393156"/>
              <a:gd name="connsiteY11" fmla="*/ 531019 h 540544"/>
              <a:gd name="connsiteX12" fmla="*/ 285750 w 2393156"/>
              <a:gd name="connsiteY12" fmla="*/ 523875 h 540544"/>
              <a:gd name="connsiteX13" fmla="*/ 242888 w 2393156"/>
              <a:gd name="connsiteY13" fmla="*/ 500063 h 540544"/>
              <a:gd name="connsiteX14" fmla="*/ 176213 w 2393156"/>
              <a:gd name="connsiteY14" fmla="*/ 450057 h 540544"/>
              <a:gd name="connsiteX15" fmla="*/ 116681 w 2393156"/>
              <a:gd name="connsiteY15" fmla="*/ 395288 h 540544"/>
              <a:gd name="connsiteX16" fmla="*/ 50006 w 2393156"/>
              <a:gd name="connsiteY16" fmla="*/ 319088 h 540544"/>
              <a:gd name="connsiteX17" fmla="*/ 16669 w 2393156"/>
              <a:gd name="connsiteY17" fmla="*/ 276225 h 540544"/>
              <a:gd name="connsiteX18" fmla="*/ 4763 w 2393156"/>
              <a:gd name="connsiteY18" fmla="*/ 257175 h 540544"/>
              <a:gd name="connsiteX19" fmla="*/ 0 w 2393156"/>
              <a:gd name="connsiteY19" fmla="*/ 230982 h 540544"/>
              <a:gd name="connsiteX20" fmla="*/ 0 w 2393156"/>
              <a:gd name="connsiteY20" fmla="*/ 216694 h 540544"/>
              <a:gd name="connsiteX21" fmla="*/ 4763 w 2393156"/>
              <a:gd name="connsiteY21" fmla="*/ 204788 h 540544"/>
              <a:gd name="connsiteX22" fmla="*/ 23813 w 2393156"/>
              <a:gd name="connsiteY22" fmla="*/ 202407 h 540544"/>
              <a:gd name="connsiteX23" fmla="*/ 57150 w 2393156"/>
              <a:gd name="connsiteY23" fmla="*/ 216694 h 540544"/>
              <a:gd name="connsiteX24" fmla="*/ 142875 w 2393156"/>
              <a:gd name="connsiteY24" fmla="*/ 261938 h 540544"/>
              <a:gd name="connsiteX25" fmla="*/ 207169 w 2393156"/>
              <a:gd name="connsiteY25" fmla="*/ 295275 h 540544"/>
              <a:gd name="connsiteX26" fmla="*/ 269081 w 2393156"/>
              <a:gd name="connsiteY26" fmla="*/ 316707 h 540544"/>
              <a:gd name="connsiteX27" fmla="*/ 330994 w 2393156"/>
              <a:gd name="connsiteY27" fmla="*/ 333375 h 540544"/>
              <a:gd name="connsiteX28" fmla="*/ 371475 w 2393156"/>
              <a:gd name="connsiteY28" fmla="*/ 335757 h 540544"/>
              <a:gd name="connsiteX29" fmla="*/ 423863 w 2393156"/>
              <a:gd name="connsiteY29" fmla="*/ 323850 h 540544"/>
              <a:gd name="connsiteX30" fmla="*/ 711994 w 2393156"/>
              <a:gd name="connsiteY30" fmla="*/ 266700 h 540544"/>
              <a:gd name="connsiteX31" fmla="*/ 1069181 w 2393156"/>
              <a:gd name="connsiteY31" fmla="*/ 195263 h 540544"/>
              <a:gd name="connsiteX32" fmla="*/ 1250156 w 2393156"/>
              <a:gd name="connsiteY32" fmla="*/ 159544 h 540544"/>
              <a:gd name="connsiteX33" fmla="*/ 1412081 w 2393156"/>
              <a:gd name="connsiteY33" fmla="*/ 133350 h 540544"/>
              <a:gd name="connsiteX34" fmla="*/ 1571625 w 2393156"/>
              <a:gd name="connsiteY34" fmla="*/ 109538 h 540544"/>
              <a:gd name="connsiteX35" fmla="*/ 1766888 w 2393156"/>
              <a:gd name="connsiteY35" fmla="*/ 85725 h 540544"/>
              <a:gd name="connsiteX36" fmla="*/ 2043113 w 2393156"/>
              <a:gd name="connsiteY36" fmla="*/ 0 h 540544"/>
              <a:gd name="connsiteX37" fmla="*/ 2074069 w 2393156"/>
              <a:gd name="connsiteY37" fmla="*/ 0 h 540544"/>
              <a:gd name="connsiteX38" fmla="*/ 2147888 w 2393156"/>
              <a:gd name="connsiteY38" fmla="*/ 14288 h 540544"/>
              <a:gd name="connsiteX39" fmla="*/ 2212181 w 2393156"/>
              <a:gd name="connsiteY39" fmla="*/ 33338 h 540544"/>
              <a:gd name="connsiteX40" fmla="*/ 2266950 w 2393156"/>
              <a:gd name="connsiteY40" fmla="*/ 52388 h 540544"/>
              <a:gd name="connsiteX41" fmla="*/ 2314575 w 2393156"/>
              <a:gd name="connsiteY41" fmla="*/ 76200 h 540544"/>
              <a:gd name="connsiteX42" fmla="*/ 2338388 w 2393156"/>
              <a:gd name="connsiteY42" fmla="*/ 90488 h 540544"/>
              <a:gd name="connsiteX43" fmla="*/ 2369344 w 2393156"/>
              <a:gd name="connsiteY43" fmla="*/ 119063 h 540544"/>
              <a:gd name="connsiteX44" fmla="*/ 2381250 w 2393156"/>
              <a:gd name="connsiteY44" fmla="*/ 135732 h 540544"/>
              <a:gd name="connsiteX45" fmla="*/ 2390775 w 2393156"/>
              <a:gd name="connsiteY45" fmla="*/ 157163 h 540544"/>
              <a:gd name="connsiteX46" fmla="*/ 2393156 w 2393156"/>
              <a:gd name="connsiteY46" fmla="*/ 178594 h 540544"/>
              <a:gd name="connsiteX47" fmla="*/ 2383631 w 2393156"/>
              <a:gd name="connsiteY47" fmla="*/ 195263 h 540544"/>
              <a:gd name="connsiteX48" fmla="*/ 2362200 w 2393156"/>
              <a:gd name="connsiteY48" fmla="*/ 214313 h 540544"/>
              <a:gd name="connsiteX49" fmla="*/ 2319338 w 2393156"/>
              <a:gd name="connsiteY49" fmla="*/ 230982 h 540544"/>
              <a:gd name="connsiteX50" fmla="*/ 2164556 w 2393156"/>
              <a:gd name="connsiteY50" fmla="*/ 254794 h 540544"/>
              <a:gd name="connsiteX51" fmla="*/ 2019300 w 2393156"/>
              <a:gd name="connsiteY51" fmla="*/ 273844 h 540544"/>
              <a:gd name="connsiteX52" fmla="*/ 1640681 w 2393156"/>
              <a:gd name="connsiteY52" fmla="*/ 314325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393156" h="540544">
                <a:moveTo>
                  <a:pt x="1640681" y="314325"/>
                </a:moveTo>
                <a:lnTo>
                  <a:pt x="1257300" y="364332"/>
                </a:lnTo>
                <a:lnTo>
                  <a:pt x="1069181" y="397669"/>
                </a:lnTo>
                <a:lnTo>
                  <a:pt x="871538" y="428625"/>
                </a:lnTo>
                <a:lnTo>
                  <a:pt x="731044" y="457200"/>
                </a:lnTo>
                <a:lnTo>
                  <a:pt x="566738" y="492919"/>
                </a:lnTo>
                <a:lnTo>
                  <a:pt x="466725" y="519113"/>
                </a:lnTo>
                <a:lnTo>
                  <a:pt x="431006" y="531019"/>
                </a:lnTo>
                <a:lnTo>
                  <a:pt x="404813" y="535782"/>
                </a:lnTo>
                <a:lnTo>
                  <a:pt x="359569" y="540544"/>
                </a:lnTo>
                <a:lnTo>
                  <a:pt x="328613" y="535782"/>
                </a:lnTo>
                <a:lnTo>
                  <a:pt x="307181" y="531019"/>
                </a:lnTo>
                <a:lnTo>
                  <a:pt x="285750" y="523875"/>
                </a:lnTo>
                <a:lnTo>
                  <a:pt x="242888" y="500063"/>
                </a:lnTo>
                <a:lnTo>
                  <a:pt x="176213" y="450057"/>
                </a:lnTo>
                <a:lnTo>
                  <a:pt x="116681" y="395288"/>
                </a:lnTo>
                <a:lnTo>
                  <a:pt x="50006" y="319088"/>
                </a:lnTo>
                <a:lnTo>
                  <a:pt x="16669" y="276225"/>
                </a:lnTo>
                <a:lnTo>
                  <a:pt x="4763" y="257175"/>
                </a:lnTo>
                <a:lnTo>
                  <a:pt x="0" y="230982"/>
                </a:lnTo>
                <a:lnTo>
                  <a:pt x="0" y="216694"/>
                </a:lnTo>
                <a:lnTo>
                  <a:pt x="4763" y="204788"/>
                </a:lnTo>
                <a:lnTo>
                  <a:pt x="23813" y="202407"/>
                </a:lnTo>
                <a:lnTo>
                  <a:pt x="57150" y="216694"/>
                </a:lnTo>
                <a:lnTo>
                  <a:pt x="142875" y="261938"/>
                </a:lnTo>
                <a:lnTo>
                  <a:pt x="207169" y="295275"/>
                </a:lnTo>
                <a:lnTo>
                  <a:pt x="269081" y="316707"/>
                </a:lnTo>
                <a:lnTo>
                  <a:pt x="330994" y="333375"/>
                </a:lnTo>
                <a:lnTo>
                  <a:pt x="371475" y="335757"/>
                </a:lnTo>
                <a:lnTo>
                  <a:pt x="423863" y="323850"/>
                </a:lnTo>
                <a:lnTo>
                  <a:pt x="711994" y="266700"/>
                </a:lnTo>
                <a:lnTo>
                  <a:pt x="1069181" y="195263"/>
                </a:lnTo>
                <a:lnTo>
                  <a:pt x="1250156" y="159544"/>
                </a:lnTo>
                <a:lnTo>
                  <a:pt x="1412081" y="133350"/>
                </a:lnTo>
                <a:lnTo>
                  <a:pt x="1571625" y="109538"/>
                </a:lnTo>
                <a:lnTo>
                  <a:pt x="1766888" y="85725"/>
                </a:lnTo>
                <a:lnTo>
                  <a:pt x="2043113" y="0"/>
                </a:lnTo>
                <a:lnTo>
                  <a:pt x="2074069" y="0"/>
                </a:lnTo>
                <a:lnTo>
                  <a:pt x="2147888" y="14288"/>
                </a:lnTo>
                <a:lnTo>
                  <a:pt x="2212181" y="33338"/>
                </a:lnTo>
                <a:lnTo>
                  <a:pt x="2266950" y="52388"/>
                </a:lnTo>
                <a:lnTo>
                  <a:pt x="2314575" y="76200"/>
                </a:lnTo>
                <a:lnTo>
                  <a:pt x="2338388" y="90488"/>
                </a:lnTo>
                <a:lnTo>
                  <a:pt x="2369344" y="119063"/>
                </a:lnTo>
                <a:lnTo>
                  <a:pt x="2381250" y="135732"/>
                </a:lnTo>
                <a:lnTo>
                  <a:pt x="2390775" y="157163"/>
                </a:lnTo>
                <a:lnTo>
                  <a:pt x="2393156" y="178594"/>
                </a:lnTo>
                <a:lnTo>
                  <a:pt x="2383631" y="195263"/>
                </a:lnTo>
                <a:lnTo>
                  <a:pt x="2362200" y="214313"/>
                </a:lnTo>
                <a:lnTo>
                  <a:pt x="2319338" y="230982"/>
                </a:lnTo>
                <a:lnTo>
                  <a:pt x="2164556" y="254794"/>
                </a:lnTo>
                <a:lnTo>
                  <a:pt x="2019300" y="273844"/>
                </a:lnTo>
                <a:lnTo>
                  <a:pt x="1640681" y="3143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C395998-9D02-439D-94A6-FF461EED1D22}"/>
              </a:ext>
            </a:extLst>
          </p:cNvPr>
          <p:cNvSpPr/>
          <p:nvPr/>
        </p:nvSpPr>
        <p:spPr>
          <a:xfrm rot="16200000">
            <a:off x="2855916" y="3376613"/>
            <a:ext cx="4268788" cy="585787"/>
          </a:xfrm>
          <a:custGeom>
            <a:avLst/>
            <a:gdLst>
              <a:gd name="connsiteX0" fmla="*/ 1835861 w 4268377"/>
              <a:gd name="connsiteY0" fmla="*/ 420130 h 586063"/>
              <a:gd name="connsiteX1" fmla="*/ 1398079 w 4268377"/>
              <a:gd name="connsiteY1" fmla="*/ 409538 h 586063"/>
              <a:gd name="connsiteX2" fmla="*/ 1034437 w 4268377"/>
              <a:gd name="connsiteY2" fmla="*/ 406008 h 586063"/>
              <a:gd name="connsiteX3" fmla="*/ 656673 w 4268377"/>
              <a:gd name="connsiteY3" fmla="*/ 409538 h 586063"/>
              <a:gd name="connsiteX4" fmla="*/ 427191 w 4268377"/>
              <a:gd name="connsiteY4" fmla="*/ 409538 h 586063"/>
              <a:gd name="connsiteX5" fmla="*/ 349520 w 4268377"/>
              <a:gd name="connsiteY5" fmla="*/ 409538 h 586063"/>
              <a:gd name="connsiteX6" fmla="*/ 257727 w 4268377"/>
              <a:gd name="connsiteY6" fmla="*/ 398947 h 586063"/>
              <a:gd name="connsiteX7" fmla="*/ 172994 w 4268377"/>
              <a:gd name="connsiteY7" fmla="*/ 377764 h 586063"/>
              <a:gd name="connsiteX8" fmla="*/ 88262 w 4268377"/>
              <a:gd name="connsiteY8" fmla="*/ 349520 h 586063"/>
              <a:gd name="connsiteX9" fmla="*/ 35305 w 4268377"/>
              <a:gd name="connsiteY9" fmla="*/ 324806 h 586063"/>
              <a:gd name="connsiteX10" fmla="*/ 14122 w 4268377"/>
              <a:gd name="connsiteY10" fmla="*/ 310684 h 586063"/>
              <a:gd name="connsiteX11" fmla="*/ 7061 w 4268377"/>
              <a:gd name="connsiteY11" fmla="*/ 296562 h 586063"/>
              <a:gd name="connsiteX12" fmla="*/ 0 w 4268377"/>
              <a:gd name="connsiteY12" fmla="*/ 275379 h 586063"/>
              <a:gd name="connsiteX13" fmla="*/ 7061 w 4268377"/>
              <a:gd name="connsiteY13" fmla="*/ 243605 h 586063"/>
              <a:gd name="connsiteX14" fmla="*/ 28244 w 4268377"/>
              <a:gd name="connsiteY14" fmla="*/ 204769 h 586063"/>
              <a:gd name="connsiteX15" fmla="*/ 60018 w 4268377"/>
              <a:gd name="connsiteY15" fmla="*/ 180056 h 586063"/>
              <a:gd name="connsiteX16" fmla="*/ 84732 w 4268377"/>
              <a:gd name="connsiteY16" fmla="*/ 165934 h 586063"/>
              <a:gd name="connsiteX17" fmla="*/ 141220 w 4268377"/>
              <a:gd name="connsiteY17" fmla="*/ 148281 h 586063"/>
              <a:gd name="connsiteX18" fmla="*/ 208299 w 4268377"/>
              <a:gd name="connsiteY18" fmla="*/ 130629 h 586063"/>
              <a:gd name="connsiteX19" fmla="*/ 321276 w 4268377"/>
              <a:gd name="connsiteY19" fmla="*/ 120037 h 586063"/>
              <a:gd name="connsiteX20" fmla="*/ 416599 w 4268377"/>
              <a:gd name="connsiteY20" fmla="*/ 116507 h 586063"/>
              <a:gd name="connsiteX21" fmla="*/ 526045 w 4268377"/>
              <a:gd name="connsiteY21" fmla="*/ 134159 h 586063"/>
              <a:gd name="connsiteX22" fmla="*/ 727283 w 4268377"/>
              <a:gd name="connsiteY22" fmla="*/ 162403 h 586063"/>
              <a:gd name="connsiteX23" fmla="*/ 903808 w 4268377"/>
              <a:gd name="connsiteY23" fmla="*/ 180056 h 586063"/>
              <a:gd name="connsiteX24" fmla="*/ 1097986 w 4268377"/>
              <a:gd name="connsiteY24" fmla="*/ 190647 h 586063"/>
              <a:gd name="connsiteX25" fmla="*/ 1359243 w 4268377"/>
              <a:gd name="connsiteY25" fmla="*/ 201239 h 586063"/>
              <a:gd name="connsiteX26" fmla="*/ 1556951 w 4268377"/>
              <a:gd name="connsiteY26" fmla="*/ 208300 h 586063"/>
              <a:gd name="connsiteX27" fmla="*/ 1729946 w 4268377"/>
              <a:gd name="connsiteY27" fmla="*/ 218891 h 586063"/>
              <a:gd name="connsiteX28" fmla="*/ 1895879 w 4268377"/>
              <a:gd name="connsiteY28" fmla="*/ 233013 h 586063"/>
              <a:gd name="connsiteX29" fmla="*/ 2259521 w 4268377"/>
              <a:gd name="connsiteY29" fmla="*/ 243605 h 586063"/>
              <a:gd name="connsiteX30" fmla="*/ 2626693 w 4268377"/>
              <a:gd name="connsiteY30" fmla="*/ 254196 h 586063"/>
              <a:gd name="connsiteX31" fmla="*/ 3113903 w 4268377"/>
              <a:gd name="connsiteY31" fmla="*/ 250666 h 586063"/>
              <a:gd name="connsiteX32" fmla="*/ 3459892 w 4268377"/>
              <a:gd name="connsiteY32" fmla="*/ 254196 h 586063"/>
              <a:gd name="connsiteX33" fmla="*/ 3795289 w 4268377"/>
              <a:gd name="connsiteY33" fmla="*/ 250666 h 586063"/>
              <a:gd name="connsiteX34" fmla="*/ 3858838 w 4268377"/>
              <a:gd name="connsiteY34" fmla="*/ 247135 h 586063"/>
              <a:gd name="connsiteX35" fmla="*/ 3908266 w 4268377"/>
              <a:gd name="connsiteY35" fmla="*/ 240074 h 586063"/>
              <a:gd name="connsiteX36" fmla="*/ 3964754 w 4268377"/>
              <a:gd name="connsiteY36" fmla="*/ 225952 h 586063"/>
              <a:gd name="connsiteX37" fmla="*/ 4035364 w 4268377"/>
              <a:gd name="connsiteY37" fmla="*/ 194178 h 586063"/>
              <a:gd name="connsiteX38" fmla="*/ 4098913 w 4268377"/>
              <a:gd name="connsiteY38" fmla="*/ 148281 h 586063"/>
              <a:gd name="connsiteX39" fmla="*/ 4158931 w 4268377"/>
              <a:gd name="connsiteY39" fmla="*/ 88263 h 586063"/>
              <a:gd name="connsiteX40" fmla="*/ 4197767 w 4268377"/>
              <a:gd name="connsiteY40" fmla="*/ 35305 h 586063"/>
              <a:gd name="connsiteX41" fmla="*/ 4222480 w 4268377"/>
              <a:gd name="connsiteY41" fmla="*/ 7061 h 586063"/>
              <a:gd name="connsiteX42" fmla="*/ 4250724 w 4268377"/>
              <a:gd name="connsiteY42" fmla="*/ 0 h 586063"/>
              <a:gd name="connsiteX43" fmla="*/ 4261316 w 4268377"/>
              <a:gd name="connsiteY43" fmla="*/ 10592 h 586063"/>
              <a:gd name="connsiteX44" fmla="*/ 4268377 w 4268377"/>
              <a:gd name="connsiteY44" fmla="*/ 28244 h 586063"/>
              <a:gd name="connsiteX45" fmla="*/ 4268377 w 4268377"/>
              <a:gd name="connsiteY45" fmla="*/ 77671 h 586063"/>
              <a:gd name="connsiteX46" fmla="*/ 4250724 w 4268377"/>
              <a:gd name="connsiteY46" fmla="*/ 158873 h 586063"/>
              <a:gd name="connsiteX47" fmla="*/ 4226011 w 4268377"/>
              <a:gd name="connsiteY47" fmla="*/ 236544 h 586063"/>
              <a:gd name="connsiteX48" fmla="*/ 4194236 w 4268377"/>
              <a:gd name="connsiteY48" fmla="*/ 314215 h 586063"/>
              <a:gd name="connsiteX49" fmla="*/ 4144809 w 4268377"/>
              <a:gd name="connsiteY49" fmla="*/ 402477 h 586063"/>
              <a:gd name="connsiteX50" fmla="*/ 4088321 w 4268377"/>
              <a:gd name="connsiteY50" fmla="*/ 487209 h 586063"/>
              <a:gd name="connsiteX51" fmla="*/ 4024772 w 4268377"/>
              <a:gd name="connsiteY51" fmla="*/ 564880 h 586063"/>
              <a:gd name="connsiteX52" fmla="*/ 3996528 w 4268377"/>
              <a:gd name="connsiteY52" fmla="*/ 582533 h 586063"/>
              <a:gd name="connsiteX53" fmla="*/ 3964754 w 4268377"/>
              <a:gd name="connsiteY53" fmla="*/ 586063 h 586063"/>
              <a:gd name="connsiteX54" fmla="*/ 3929449 w 4268377"/>
              <a:gd name="connsiteY54" fmla="*/ 575472 h 586063"/>
              <a:gd name="connsiteX55" fmla="*/ 3887083 w 4268377"/>
              <a:gd name="connsiteY55" fmla="*/ 543697 h 586063"/>
              <a:gd name="connsiteX56" fmla="*/ 3834125 w 4268377"/>
              <a:gd name="connsiteY56" fmla="*/ 526045 h 586063"/>
              <a:gd name="connsiteX57" fmla="*/ 3745862 w 4268377"/>
              <a:gd name="connsiteY57" fmla="*/ 508392 h 586063"/>
              <a:gd name="connsiteX58" fmla="*/ 3678783 w 4268377"/>
              <a:gd name="connsiteY58" fmla="*/ 497801 h 586063"/>
              <a:gd name="connsiteX59" fmla="*/ 3590520 w 4268377"/>
              <a:gd name="connsiteY59" fmla="*/ 497801 h 586063"/>
              <a:gd name="connsiteX60" fmla="*/ 3452831 w 4268377"/>
              <a:gd name="connsiteY60" fmla="*/ 494270 h 586063"/>
              <a:gd name="connsiteX61" fmla="*/ 3170391 w 4268377"/>
              <a:gd name="connsiteY61" fmla="*/ 480148 h 586063"/>
              <a:gd name="connsiteX62" fmla="*/ 3018579 w 4268377"/>
              <a:gd name="connsiteY62" fmla="*/ 476618 h 586063"/>
              <a:gd name="connsiteX63" fmla="*/ 2513717 w 4268377"/>
              <a:gd name="connsiteY63" fmla="*/ 455435 h 586063"/>
              <a:gd name="connsiteX64" fmla="*/ 2206564 w 4268377"/>
              <a:gd name="connsiteY64" fmla="*/ 437782 h 586063"/>
              <a:gd name="connsiteX65" fmla="*/ 1835861 w 4268377"/>
              <a:gd name="connsiteY65" fmla="*/ 420130 h 586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268377" h="586063">
                <a:moveTo>
                  <a:pt x="1835861" y="420130"/>
                </a:moveTo>
                <a:lnTo>
                  <a:pt x="1398079" y="409538"/>
                </a:lnTo>
                <a:lnTo>
                  <a:pt x="1034437" y="406008"/>
                </a:lnTo>
                <a:lnTo>
                  <a:pt x="656673" y="409538"/>
                </a:lnTo>
                <a:lnTo>
                  <a:pt x="427191" y="409538"/>
                </a:lnTo>
                <a:lnTo>
                  <a:pt x="349520" y="409538"/>
                </a:lnTo>
                <a:lnTo>
                  <a:pt x="257727" y="398947"/>
                </a:lnTo>
                <a:lnTo>
                  <a:pt x="172994" y="377764"/>
                </a:lnTo>
                <a:lnTo>
                  <a:pt x="88262" y="349520"/>
                </a:lnTo>
                <a:lnTo>
                  <a:pt x="35305" y="324806"/>
                </a:lnTo>
                <a:lnTo>
                  <a:pt x="14122" y="310684"/>
                </a:lnTo>
                <a:lnTo>
                  <a:pt x="7061" y="296562"/>
                </a:lnTo>
                <a:lnTo>
                  <a:pt x="0" y="275379"/>
                </a:lnTo>
                <a:lnTo>
                  <a:pt x="7061" y="243605"/>
                </a:lnTo>
                <a:lnTo>
                  <a:pt x="28244" y="204769"/>
                </a:lnTo>
                <a:lnTo>
                  <a:pt x="60018" y="180056"/>
                </a:lnTo>
                <a:lnTo>
                  <a:pt x="84732" y="165934"/>
                </a:lnTo>
                <a:lnTo>
                  <a:pt x="141220" y="148281"/>
                </a:lnTo>
                <a:lnTo>
                  <a:pt x="208299" y="130629"/>
                </a:lnTo>
                <a:lnTo>
                  <a:pt x="321276" y="120037"/>
                </a:lnTo>
                <a:lnTo>
                  <a:pt x="416599" y="116507"/>
                </a:lnTo>
                <a:lnTo>
                  <a:pt x="526045" y="134159"/>
                </a:lnTo>
                <a:lnTo>
                  <a:pt x="727283" y="162403"/>
                </a:lnTo>
                <a:lnTo>
                  <a:pt x="903808" y="180056"/>
                </a:lnTo>
                <a:lnTo>
                  <a:pt x="1097986" y="190647"/>
                </a:lnTo>
                <a:lnTo>
                  <a:pt x="1359243" y="201239"/>
                </a:lnTo>
                <a:lnTo>
                  <a:pt x="1556951" y="208300"/>
                </a:lnTo>
                <a:lnTo>
                  <a:pt x="1729946" y="218891"/>
                </a:lnTo>
                <a:lnTo>
                  <a:pt x="1895879" y="233013"/>
                </a:lnTo>
                <a:lnTo>
                  <a:pt x="2259521" y="243605"/>
                </a:lnTo>
                <a:lnTo>
                  <a:pt x="2626693" y="254196"/>
                </a:lnTo>
                <a:lnTo>
                  <a:pt x="3113903" y="250666"/>
                </a:lnTo>
                <a:lnTo>
                  <a:pt x="3459892" y="254196"/>
                </a:lnTo>
                <a:lnTo>
                  <a:pt x="3795289" y="250666"/>
                </a:lnTo>
                <a:lnTo>
                  <a:pt x="3858838" y="247135"/>
                </a:lnTo>
                <a:lnTo>
                  <a:pt x="3908266" y="240074"/>
                </a:lnTo>
                <a:lnTo>
                  <a:pt x="3964754" y="225952"/>
                </a:lnTo>
                <a:lnTo>
                  <a:pt x="4035364" y="194178"/>
                </a:lnTo>
                <a:lnTo>
                  <a:pt x="4098913" y="148281"/>
                </a:lnTo>
                <a:lnTo>
                  <a:pt x="4158931" y="88263"/>
                </a:lnTo>
                <a:lnTo>
                  <a:pt x="4197767" y="35305"/>
                </a:lnTo>
                <a:lnTo>
                  <a:pt x="4222480" y="7061"/>
                </a:lnTo>
                <a:lnTo>
                  <a:pt x="4250724" y="0"/>
                </a:lnTo>
                <a:lnTo>
                  <a:pt x="4261316" y="10592"/>
                </a:lnTo>
                <a:lnTo>
                  <a:pt x="4268377" y="28244"/>
                </a:lnTo>
                <a:lnTo>
                  <a:pt x="4268377" y="77671"/>
                </a:lnTo>
                <a:lnTo>
                  <a:pt x="4250724" y="158873"/>
                </a:lnTo>
                <a:lnTo>
                  <a:pt x="4226011" y="236544"/>
                </a:lnTo>
                <a:lnTo>
                  <a:pt x="4194236" y="314215"/>
                </a:lnTo>
                <a:lnTo>
                  <a:pt x="4144809" y="402477"/>
                </a:lnTo>
                <a:lnTo>
                  <a:pt x="4088321" y="487209"/>
                </a:lnTo>
                <a:lnTo>
                  <a:pt x="4024772" y="564880"/>
                </a:lnTo>
                <a:lnTo>
                  <a:pt x="3996528" y="582533"/>
                </a:lnTo>
                <a:lnTo>
                  <a:pt x="3964754" y="586063"/>
                </a:lnTo>
                <a:lnTo>
                  <a:pt x="3929449" y="575472"/>
                </a:lnTo>
                <a:lnTo>
                  <a:pt x="3887083" y="543697"/>
                </a:lnTo>
                <a:lnTo>
                  <a:pt x="3834125" y="526045"/>
                </a:lnTo>
                <a:lnTo>
                  <a:pt x="3745862" y="508392"/>
                </a:lnTo>
                <a:lnTo>
                  <a:pt x="3678783" y="497801"/>
                </a:lnTo>
                <a:lnTo>
                  <a:pt x="3590520" y="497801"/>
                </a:lnTo>
                <a:lnTo>
                  <a:pt x="3452831" y="494270"/>
                </a:lnTo>
                <a:lnTo>
                  <a:pt x="3170391" y="480148"/>
                </a:lnTo>
                <a:lnTo>
                  <a:pt x="3018579" y="476618"/>
                </a:lnTo>
                <a:lnTo>
                  <a:pt x="2513717" y="455435"/>
                </a:lnTo>
                <a:lnTo>
                  <a:pt x="2206564" y="437782"/>
                </a:lnTo>
                <a:lnTo>
                  <a:pt x="1835861" y="42013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6F30225-B0A1-41FB-868D-A76812E05B10}"/>
              </a:ext>
            </a:extLst>
          </p:cNvPr>
          <p:cNvSpPr/>
          <p:nvPr/>
        </p:nvSpPr>
        <p:spPr>
          <a:xfrm rot="16200000">
            <a:off x="3348040" y="3130550"/>
            <a:ext cx="2062162" cy="1306512"/>
          </a:xfrm>
          <a:custGeom>
            <a:avLst/>
            <a:gdLst>
              <a:gd name="connsiteX0" fmla="*/ 1323975 w 2062162"/>
              <a:gd name="connsiteY0" fmla="*/ 835819 h 1307307"/>
              <a:gd name="connsiteX1" fmla="*/ 1581150 w 2062162"/>
              <a:gd name="connsiteY1" fmla="*/ 969169 h 1307307"/>
              <a:gd name="connsiteX2" fmla="*/ 1778793 w 2062162"/>
              <a:gd name="connsiteY2" fmla="*/ 1062038 h 1307307"/>
              <a:gd name="connsiteX3" fmla="*/ 2043112 w 2062162"/>
              <a:gd name="connsiteY3" fmla="*/ 1171575 h 1307307"/>
              <a:gd name="connsiteX4" fmla="*/ 2062162 w 2062162"/>
              <a:gd name="connsiteY4" fmla="*/ 1307307 h 1307307"/>
              <a:gd name="connsiteX5" fmla="*/ 1690687 w 2062162"/>
              <a:gd name="connsiteY5" fmla="*/ 1269207 h 1307307"/>
              <a:gd name="connsiteX6" fmla="*/ 1547812 w 2062162"/>
              <a:gd name="connsiteY6" fmla="*/ 1193007 h 1307307"/>
              <a:gd name="connsiteX7" fmla="*/ 1259681 w 2062162"/>
              <a:gd name="connsiteY7" fmla="*/ 1021557 h 1307307"/>
              <a:gd name="connsiteX8" fmla="*/ 1014412 w 2062162"/>
              <a:gd name="connsiteY8" fmla="*/ 864394 h 1307307"/>
              <a:gd name="connsiteX9" fmla="*/ 866775 w 2062162"/>
              <a:gd name="connsiteY9" fmla="*/ 769144 h 1307307"/>
              <a:gd name="connsiteX10" fmla="*/ 642937 w 2062162"/>
              <a:gd name="connsiteY10" fmla="*/ 607219 h 1307307"/>
              <a:gd name="connsiteX11" fmla="*/ 509587 w 2062162"/>
              <a:gd name="connsiteY11" fmla="*/ 502444 h 1307307"/>
              <a:gd name="connsiteX12" fmla="*/ 364331 w 2062162"/>
              <a:gd name="connsiteY12" fmla="*/ 383382 h 1307307"/>
              <a:gd name="connsiteX13" fmla="*/ 219075 w 2062162"/>
              <a:gd name="connsiteY13" fmla="*/ 257175 h 1307307"/>
              <a:gd name="connsiteX14" fmla="*/ 95250 w 2062162"/>
              <a:gd name="connsiteY14" fmla="*/ 145257 h 1307307"/>
              <a:gd name="connsiteX15" fmla="*/ 26193 w 2062162"/>
              <a:gd name="connsiteY15" fmla="*/ 80963 h 1307307"/>
              <a:gd name="connsiteX16" fmla="*/ 9525 w 2062162"/>
              <a:gd name="connsiteY16" fmla="*/ 59532 h 1307307"/>
              <a:gd name="connsiteX17" fmla="*/ 0 w 2062162"/>
              <a:gd name="connsiteY17" fmla="*/ 38100 h 1307307"/>
              <a:gd name="connsiteX18" fmla="*/ 0 w 2062162"/>
              <a:gd name="connsiteY18" fmla="*/ 19050 h 1307307"/>
              <a:gd name="connsiteX19" fmla="*/ 2381 w 2062162"/>
              <a:gd name="connsiteY19" fmla="*/ 9525 h 1307307"/>
              <a:gd name="connsiteX20" fmla="*/ 16668 w 2062162"/>
              <a:gd name="connsiteY20" fmla="*/ 0 h 1307307"/>
              <a:gd name="connsiteX21" fmla="*/ 38100 w 2062162"/>
              <a:gd name="connsiteY21" fmla="*/ 2382 h 1307307"/>
              <a:gd name="connsiteX22" fmla="*/ 88106 w 2062162"/>
              <a:gd name="connsiteY22" fmla="*/ 35719 h 1307307"/>
              <a:gd name="connsiteX23" fmla="*/ 254793 w 2062162"/>
              <a:gd name="connsiteY23" fmla="*/ 164307 h 1307307"/>
              <a:gd name="connsiteX24" fmla="*/ 419100 w 2062162"/>
              <a:gd name="connsiteY24" fmla="*/ 280988 h 1307307"/>
              <a:gd name="connsiteX25" fmla="*/ 592931 w 2062162"/>
              <a:gd name="connsiteY25" fmla="*/ 397669 h 1307307"/>
              <a:gd name="connsiteX26" fmla="*/ 740568 w 2062162"/>
              <a:gd name="connsiteY26" fmla="*/ 497682 h 1307307"/>
              <a:gd name="connsiteX27" fmla="*/ 914400 w 2062162"/>
              <a:gd name="connsiteY27" fmla="*/ 602457 h 1307307"/>
              <a:gd name="connsiteX28" fmla="*/ 1081087 w 2062162"/>
              <a:gd name="connsiteY28" fmla="*/ 702469 h 1307307"/>
              <a:gd name="connsiteX29" fmla="*/ 1323975 w 2062162"/>
              <a:gd name="connsiteY29" fmla="*/ 835819 h 130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62162" h="1307307">
                <a:moveTo>
                  <a:pt x="1323975" y="835819"/>
                </a:moveTo>
                <a:lnTo>
                  <a:pt x="1581150" y="969169"/>
                </a:lnTo>
                <a:lnTo>
                  <a:pt x="1778793" y="1062038"/>
                </a:lnTo>
                <a:lnTo>
                  <a:pt x="2043112" y="1171575"/>
                </a:lnTo>
                <a:lnTo>
                  <a:pt x="2062162" y="1307307"/>
                </a:lnTo>
                <a:lnTo>
                  <a:pt x="1690687" y="1269207"/>
                </a:lnTo>
                <a:lnTo>
                  <a:pt x="1547812" y="1193007"/>
                </a:lnTo>
                <a:lnTo>
                  <a:pt x="1259681" y="1021557"/>
                </a:lnTo>
                <a:lnTo>
                  <a:pt x="1014412" y="864394"/>
                </a:lnTo>
                <a:lnTo>
                  <a:pt x="866775" y="769144"/>
                </a:lnTo>
                <a:lnTo>
                  <a:pt x="642937" y="607219"/>
                </a:lnTo>
                <a:lnTo>
                  <a:pt x="509587" y="502444"/>
                </a:lnTo>
                <a:lnTo>
                  <a:pt x="364331" y="383382"/>
                </a:lnTo>
                <a:lnTo>
                  <a:pt x="219075" y="257175"/>
                </a:lnTo>
                <a:lnTo>
                  <a:pt x="95250" y="145257"/>
                </a:lnTo>
                <a:lnTo>
                  <a:pt x="26193" y="80963"/>
                </a:lnTo>
                <a:lnTo>
                  <a:pt x="9525" y="59532"/>
                </a:lnTo>
                <a:lnTo>
                  <a:pt x="0" y="38100"/>
                </a:lnTo>
                <a:lnTo>
                  <a:pt x="0" y="19050"/>
                </a:lnTo>
                <a:lnTo>
                  <a:pt x="2381" y="9525"/>
                </a:lnTo>
                <a:lnTo>
                  <a:pt x="16668" y="0"/>
                </a:lnTo>
                <a:lnTo>
                  <a:pt x="38100" y="2382"/>
                </a:lnTo>
                <a:lnTo>
                  <a:pt x="88106" y="35719"/>
                </a:lnTo>
                <a:lnTo>
                  <a:pt x="254793" y="164307"/>
                </a:lnTo>
                <a:lnTo>
                  <a:pt x="419100" y="280988"/>
                </a:lnTo>
                <a:lnTo>
                  <a:pt x="592931" y="397669"/>
                </a:lnTo>
                <a:lnTo>
                  <a:pt x="740568" y="497682"/>
                </a:lnTo>
                <a:lnTo>
                  <a:pt x="914400" y="602457"/>
                </a:lnTo>
                <a:lnTo>
                  <a:pt x="1081087" y="702469"/>
                </a:lnTo>
                <a:lnTo>
                  <a:pt x="1323975" y="8358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85D34D9-306C-4999-BA25-2B888DFCD778}"/>
              </a:ext>
            </a:extLst>
          </p:cNvPr>
          <p:cNvSpPr/>
          <p:nvPr/>
        </p:nvSpPr>
        <p:spPr>
          <a:xfrm>
            <a:off x="5080002" y="3270251"/>
            <a:ext cx="630238" cy="536575"/>
          </a:xfrm>
          <a:custGeom>
            <a:avLst/>
            <a:gdLst>
              <a:gd name="connsiteX0" fmla="*/ 164307 w 631032"/>
              <a:gd name="connsiteY0" fmla="*/ 140494 h 538162"/>
              <a:gd name="connsiteX1" fmla="*/ 2382 w 631032"/>
              <a:gd name="connsiteY1" fmla="*/ 35719 h 538162"/>
              <a:gd name="connsiteX2" fmla="*/ 0 w 631032"/>
              <a:gd name="connsiteY2" fmla="*/ 0 h 538162"/>
              <a:gd name="connsiteX3" fmla="*/ 119063 w 631032"/>
              <a:gd name="connsiteY3" fmla="*/ 9525 h 538162"/>
              <a:gd name="connsiteX4" fmla="*/ 171450 w 631032"/>
              <a:gd name="connsiteY4" fmla="*/ 16669 h 538162"/>
              <a:gd name="connsiteX5" fmla="*/ 247650 w 631032"/>
              <a:gd name="connsiteY5" fmla="*/ 30956 h 538162"/>
              <a:gd name="connsiteX6" fmla="*/ 307182 w 631032"/>
              <a:gd name="connsiteY6" fmla="*/ 45244 h 538162"/>
              <a:gd name="connsiteX7" fmla="*/ 357188 w 631032"/>
              <a:gd name="connsiteY7" fmla="*/ 59531 h 538162"/>
              <a:gd name="connsiteX8" fmla="*/ 411957 w 631032"/>
              <a:gd name="connsiteY8" fmla="*/ 78581 h 538162"/>
              <a:gd name="connsiteX9" fmla="*/ 454819 w 631032"/>
              <a:gd name="connsiteY9" fmla="*/ 97631 h 538162"/>
              <a:gd name="connsiteX10" fmla="*/ 473869 w 631032"/>
              <a:gd name="connsiteY10" fmla="*/ 111919 h 538162"/>
              <a:gd name="connsiteX11" fmla="*/ 502444 w 631032"/>
              <a:gd name="connsiteY11" fmla="*/ 145256 h 538162"/>
              <a:gd name="connsiteX12" fmla="*/ 535782 w 631032"/>
              <a:gd name="connsiteY12" fmla="*/ 192881 h 538162"/>
              <a:gd name="connsiteX13" fmla="*/ 552450 w 631032"/>
              <a:gd name="connsiteY13" fmla="*/ 221456 h 538162"/>
              <a:gd name="connsiteX14" fmla="*/ 576263 w 631032"/>
              <a:gd name="connsiteY14" fmla="*/ 269081 h 538162"/>
              <a:gd name="connsiteX15" fmla="*/ 597694 w 631032"/>
              <a:gd name="connsiteY15" fmla="*/ 326231 h 538162"/>
              <a:gd name="connsiteX16" fmla="*/ 621507 w 631032"/>
              <a:gd name="connsiteY16" fmla="*/ 392906 h 538162"/>
              <a:gd name="connsiteX17" fmla="*/ 631032 w 631032"/>
              <a:gd name="connsiteY17" fmla="*/ 435769 h 538162"/>
              <a:gd name="connsiteX18" fmla="*/ 621507 w 631032"/>
              <a:gd name="connsiteY18" fmla="*/ 476250 h 538162"/>
              <a:gd name="connsiteX19" fmla="*/ 604838 w 631032"/>
              <a:gd name="connsiteY19" fmla="*/ 511969 h 538162"/>
              <a:gd name="connsiteX20" fmla="*/ 585788 w 631032"/>
              <a:gd name="connsiteY20" fmla="*/ 528637 h 538162"/>
              <a:gd name="connsiteX21" fmla="*/ 559594 w 631032"/>
              <a:gd name="connsiteY21" fmla="*/ 538162 h 538162"/>
              <a:gd name="connsiteX22" fmla="*/ 514350 w 631032"/>
              <a:gd name="connsiteY22" fmla="*/ 531019 h 538162"/>
              <a:gd name="connsiteX23" fmla="*/ 473869 w 631032"/>
              <a:gd name="connsiteY23" fmla="*/ 516731 h 538162"/>
              <a:gd name="connsiteX24" fmla="*/ 433388 w 631032"/>
              <a:gd name="connsiteY24" fmla="*/ 492919 h 538162"/>
              <a:gd name="connsiteX25" fmla="*/ 411957 w 631032"/>
              <a:gd name="connsiteY25" fmla="*/ 471487 h 538162"/>
              <a:gd name="connsiteX26" fmla="*/ 381000 w 631032"/>
              <a:gd name="connsiteY26" fmla="*/ 433387 h 538162"/>
              <a:gd name="connsiteX27" fmla="*/ 359569 w 631032"/>
              <a:gd name="connsiteY27" fmla="*/ 392906 h 538162"/>
              <a:gd name="connsiteX28" fmla="*/ 338138 w 631032"/>
              <a:gd name="connsiteY28" fmla="*/ 340519 h 538162"/>
              <a:gd name="connsiteX29" fmla="*/ 307182 w 631032"/>
              <a:gd name="connsiteY29" fmla="*/ 290512 h 538162"/>
              <a:gd name="connsiteX30" fmla="*/ 254794 w 631032"/>
              <a:gd name="connsiteY30" fmla="*/ 226219 h 538162"/>
              <a:gd name="connsiteX31" fmla="*/ 204788 w 631032"/>
              <a:gd name="connsiteY31" fmla="*/ 176212 h 538162"/>
              <a:gd name="connsiteX32" fmla="*/ 164307 w 631032"/>
              <a:gd name="connsiteY32" fmla="*/ 140494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31032" h="538162">
                <a:moveTo>
                  <a:pt x="164307" y="140494"/>
                </a:moveTo>
                <a:lnTo>
                  <a:pt x="2382" y="35719"/>
                </a:lnTo>
                <a:lnTo>
                  <a:pt x="0" y="0"/>
                </a:lnTo>
                <a:lnTo>
                  <a:pt x="119063" y="9525"/>
                </a:lnTo>
                <a:lnTo>
                  <a:pt x="171450" y="16669"/>
                </a:lnTo>
                <a:lnTo>
                  <a:pt x="247650" y="30956"/>
                </a:lnTo>
                <a:lnTo>
                  <a:pt x="307182" y="45244"/>
                </a:lnTo>
                <a:lnTo>
                  <a:pt x="357188" y="59531"/>
                </a:lnTo>
                <a:lnTo>
                  <a:pt x="411957" y="78581"/>
                </a:lnTo>
                <a:lnTo>
                  <a:pt x="454819" y="97631"/>
                </a:lnTo>
                <a:lnTo>
                  <a:pt x="473869" y="111919"/>
                </a:lnTo>
                <a:lnTo>
                  <a:pt x="502444" y="145256"/>
                </a:lnTo>
                <a:lnTo>
                  <a:pt x="535782" y="192881"/>
                </a:lnTo>
                <a:lnTo>
                  <a:pt x="552450" y="221456"/>
                </a:lnTo>
                <a:lnTo>
                  <a:pt x="576263" y="269081"/>
                </a:lnTo>
                <a:lnTo>
                  <a:pt x="597694" y="326231"/>
                </a:lnTo>
                <a:lnTo>
                  <a:pt x="621507" y="392906"/>
                </a:lnTo>
                <a:lnTo>
                  <a:pt x="631032" y="435769"/>
                </a:lnTo>
                <a:lnTo>
                  <a:pt x="621507" y="476250"/>
                </a:lnTo>
                <a:lnTo>
                  <a:pt x="604838" y="511969"/>
                </a:lnTo>
                <a:lnTo>
                  <a:pt x="585788" y="528637"/>
                </a:lnTo>
                <a:lnTo>
                  <a:pt x="559594" y="538162"/>
                </a:lnTo>
                <a:lnTo>
                  <a:pt x="514350" y="531019"/>
                </a:lnTo>
                <a:lnTo>
                  <a:pt x="473869" y="516731"/>
                </a:lnTo>
                <a:lnTo>
                  <a:pt x="433388" y="492919"/>
                </a:lnTo>
                <a:lnTo>
                  <a:pt x="411957" y="471487"/>
                </a:lnTo>
                <a:lnTo>
                  <a:pt x="381000" y="433387"/>
                </a:lnTo>
                <a:lnTo>
                  <a:pt x="359569" y="392906"/>
                </a:lnTo>
                <a:lnTo>
                  <a:pt x="338138" y="340519"/>
                </a:lnTo>
                <a:lnTo>
                  <a:pt x="307182" y="290512"/>
                </a:lnTo>
                <a:lnTo>
                  <a:pt x="254794" y="226219"/>
                </a:lnTo>
                <a:lnTo>
                  <a:pt x="204788" y="176212"/>
                </a:lnTo>
                <a:lnTo>
                  <a:pt x="164307" y="1404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2F1A830-D1B0-4482-A6D1-73880A8B643C}"/>
              </a:ext>
            </a:extLst>
          </p:cNvPr>
          <p:cNvSpPr/>
          <p:nvPr/>
        </p:nvSpPr>
        <p:spPr>
          <a:xfrm rot="16200000">
            <a:off x="5885659" y="2194719"/>
            <a:ext cx="2036762" cy="581025"/>
          </a:xfrm>
          <a:custGeom>
            <a:avLst/>
            <a:gdLst>
              <a:gd name="connsiteX0" fmla="*/ 421482 w 2035969"/>
              <a:gd name="connsiteY0" fmla="*/ 490537 h 581025"/>
              <a:gd name="connsiteX1" fmla="*/ 59532 w 2035969"/>
              <a:gd name="connsiteY1" fmla="*/ 481012 h 581025"/>
              <a:gd name="connsiteX2" fmla="*/ 0 w 2035969"/>
              <a:gd name="connsiteY2" fmla="*/ 257175 h 581025"/>
              <a:gd name="connsiteX3" fmla="*/ 400050 w 2035969"/>
              <a:gd name="connsiteY3" fmla="*/ 254793 h 581025"/>
              <a:gd name="connsiteX4" fmla="*/ 702469 w 2035969"/>
              <a:gd name="connsiteY4" fmla="*/ 257175 h 581025"/>
              <a:gd name="connsiteX5" fmla="*/ 878682 w 2035969"/>
              <a:gd name="connsiteY5" fmla="*/ 259556 h 581025"/>
              <a:gd name="connsiteX6" fmla="*/ 1188244 w 2035969"/>
              <a:gd name="connsiteY6" fmla="*/ 259556 h 581025"/>
              <a:gd name="connsiteX7" fmla="*/ 1524000 w 2035969"/>
              <a:gd name="connsiteY7" fmla="*/ 259556 h 581025"/>
              <a:gd name="connsiteX8" fmla="*/ 1588294 w 2035969"/>
              <a:gd name="connsiteY8" fmla="*/ 257175 h 581025"/>
              <a:gd name="connsiteX9" fmla="*/ 1650207 w 2035969"/>
              <a:gd name="connsiteY9" fmla="*/ 252412 h 581025"/>
              <a:gd name="connsiteX10" fmla="*/ 1700213 w 2035969"/>
              <a:gd name="connsiteY10" fmla="*/ 242887 h 581025"/>
              <a:gd name="connsiteX11" fmla="*/ 1752600 w 2035969"/>
              <a:gd name="connsiteY11" fmla="*/ 226218 h 581025"/>
              <a:gd name="connsiteX12" fmla="*/ 1814513 w 2035969"/>
              <a:gd name="connsiteY12" fmla="*/ 197643 h 581025"/>
              <a:gd name="connsiteX13" fmla="*/ 1859757 w 2035969"/>
              <a:gd name="connsiteY13" fmla="*/ 164306 h 581025"/>
              <a:gd name="connsiteX14" fmla="*/ 1905000 w 2035969"/>
              <a:gd name="connsiteY14" fmla="*/ 123825 h 581025"/>
              <a:gd name="connsiteX15" fmla="*/ 1940719 w 2035969"/>
              <a:gd name="connsiteY15" fmla="*/ 78581 h 581025"/>
              <a:gd name="connsiteX16" fmla="*/ 1962150 w 2035969"/>
              <a:gd name="connsiteY16" fmla="*/ 42862 h 581025"/>
              <a:gd name="connsiteX17" fmla="*/ 1976438 w 2035969"/>
              <a:gd name="connsiteY17" fmla="*/ 21431 h 581025"/>
              <a:gd name="connsiteX18" fmla="*/ 1993107 w 2035969"/>
              <a:gd name="connsiteY18" fmla="*/ 7143 h 581025"/>
              <a:gd name="connsiteX19" fmla="*/ 2012157 w 2035969"/>
              <a:gd name="connsiteY19" fmla="*/ 0 h 581025"/>
              <a:gd name="connsiteX20" fmla="*/ 2024063 w 2035969"/>
              <a:gd name="connsiteY20" fmla="*/ 4762 h 581025"/>
              <a:gd name="connsiteX21" fmla="*/ 2031207 w 2035969"/>
              <a:gd name="connsiteY21" fmla="*/ 14287 h 581025"/>
              <a:gd name="connsiteX22" fmla="*/ 2035969 w 2035969"/>
              <a:gd name="connsiteY22" fmla="*/ 35718 h 581025"/>
              <a:gd name="connsiteX23" fmla="*/ 2035969 w 2035969"/>
              <a:gd name="connsiteY23" fmla="*/ 64293 h 581025"/>
              <a:gd name="connsiteX24" fmla="*/ 2028825 w 2035969"/>
              <a:gd name="connsiteY24" fmla="*/ 109537 h 581025"/>
              <a:gd name="connsiteX25" fmla="*/ 2014538 w 2035969"/>
              <a:gd name="connsiteY25" fmla="*/ 157162 h 581025"/>
              <a:gd name="connsiteX26" fmla="*/ 1990725 w 2035969"/>
              <a:gd name="connsiteY26" fmla="*/ 223837 h 581025"/>
              <a:gd name="connsiteX27" fmla="*/ 1950244 w 2035969"/>
              <a:gd name="connsiteY27" fmla="*/ 330993 h 581025"/>
              <a:gd name="connsiteX28" fmla="*/ 1912144 w 2035969"/>
              <a:gd name="connsiteY28" fmla="*/ 409575 h 581025"/>
              <a:gd name="connsiteX29" fmla="*/ 1885950 w 2035969"/>
              <a:gd name="connsiteY29" fmla="*/ 461962 h 581025"/>
              <a:gd name="connsiteX30" fmla="*/ 1852613 w 2035969"/>
              <a:gd name="connsiteY30" fmla="*/ 504825 h 581025"/>
              <a:gd name="connsiteX31" fmla="*/ 1814513 w 2035969"/>
              <a:gd name="connsiteY31" fmla="*/ 545306 h 581025"/>
              <a:gd name="connsiteX32" fmla="*/ 1783557 w 2035969"/>
              <a:gd name="connsiteY32" fmla="*/ 571500 h 581025"/>
              <a:gd name="connsiteX33" fmla="*/ 1766888 w 2035969"/>
              <a:gd name="connsiteY33" fmla="*/ 578643 h 581025"/>
              <a:gd name="connsiteX34" fmla="*/ 1743075 w 2035969"/>
              <a:gd name="connsiteY34" fmla="*/ 581025 h 581025"/>
              <a:gd name="connsiteX35" fmla="*/ 1719263 w 2035969"/>
              <a:gd name="connsiteY35" fmla="*/ 573881 h 581025"/>
              <a:gd name="connsiteX36" fmla="*/ 1690688 w 2035969"/>
              <a:gd name="connsiteY36" fmla="*/ 557212 h 581025"/>
              <a:gd name="connsiteX37" fmla="*/ 1659732 w 2035969"/>
              <a:gd name="connsiteY37" fmla="*/ 540543 h 581025"/>
              <a:gd name="connsiteX38" fmla="*/ 1626394 w 2035969"/>
              <a:gd name="connsiteY38" fmla="*/ 531018 h 581025"/>
              <a:gd name="connsiteX39" fmla="*/ 1578769 w 2035969"/>
              <a:gd name="connsiteY39" fmla="*/ 521493 h 581025"/>
              <a:gd name="connsiteX40" fmla="*/ 1524000 w 2035969"/>
              <a:gd name="connsiteY40" fmla="*/ 519112 h 581025"/>
              <a:gd name="connsiteX41" fmla="*/ 1483519 w 2035969"/>
              <a:gd name="connsiteY41" fmla="*/ 523875 h 581025"/>
              <a:gd name="connsiteX42" fmla="*/ 909638 w 2035969"/>
              <a:gd name="connsiteY42" fmla="*/ 500062 h 581025"/>
              <a:gd name="connsiteX43" fmla="*/ 762000 w 2035969"/>
              <a:gd name="connsiteY43" fmla="*/ 504825 h 581025"/>
              <a:gd name="connsiteX44" fmla="*/ 421482 w 2035969"/>
              <a:gd name="connsiteY44" fmla="*/ 490537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35969" h="581025">
                <a:moveTo>
                  <a:pt x="421482" y="490537"/>
                </a:moveTo>
                <a:lnTo>
                  <a:pt x="59532" y="481012"/>
                </a:lnTo>
                <a:lnTo>
                  <a:pt x="0" y="257175"/>
                </a:lnTo>
                <a:lnTo>
                  <a:pt x="400050" y="254793"/>
                </a:lnTo>
                <a:lnTo>
                  <a:pt x="702469" y="257175"/>
                </a:lnTo>
                <a:lnTo>
                  <a:pt x="878682" y="259556"/>
                </a:lnTo>
                <a:lnTo>
                  <a:pt x="1188244" y="259556"/>
                </a:lnTo>
                <a:lnTo>
                  <a:pt x="1524000" y="259556"/>
                </a:lnTo>
                <a:lnTo>
                  <a:pt x="1588294" y="257175"/>
                </a:lnTo>
                <a:lnTo>
                  <a:pt x="1650207" y="252412"/>
                </a:lnTo>
                <a:lnTo>
                  <a:pt x="1700213" y="242887"/>
                </a:lnTo>
                <a:lnTo>
                  <a:pt x="1752600" y="226218"/>
                </a:lnTo>
                <a:lnTo>
                  <a:pt x="1814513" y="197643"/>
                </a:lnTo>
                <a:lnTo>
                  <a:pt x="1859757" y="164306"/>
                </a:lnTo>
                <a:lnTo>
                  <a:pt x="1905000" y="123825"/>
                </a:lnTo>
                <a:lnTo>
                  <a:pt x="1940719" y="78581"/>
                </a:lnTo>
                <a:lnTo>
                  <a:pt x="1962150" y="42862"/>
                </a:lnTo>
                <a:lnTo>
                  <a:pt x="1976438" y="21431"/>
                </a:lnTo>
                <a:lnTo>
                  <a:pt x="1993107" y="7143"/>
                </a:lnTo>
                <a:lnTo>
                  <a:pt x="2012157" y="0"/>
                </a:lnTo>
                <a:lnTo>
                  <a:pt x="2024063" y="4762"/>
                </a:lnTo>
                <a:lnTo>
                  <a:pt x="2031207" y="14287"/>
                </a:lnTo>
                <a:lnTo>
                  <a:pt x="2035969" y="35718"/>
                </a:lnTo>
                <a:lnTo>
                  <a:pt x="2035969" y="64293"/>
                </a:lnTo>
                <a:lnTo>
                  <a:pt x="2028825" y="109537"/>
                </a:lnTo>
                <a:lnTo>
                  <a:pt x="2014538" y="157162"/>
                </a:lnTo>
                <a:lnTo>
                  <a:pt x="1990725" y="223837"/>
                </a:lnTo>
                <a:lnTo>
                  <a:pt x="1950244" y="330993"/>
                </a:lnTo>
                <a:lnTo>
                  <a:pt x="1912144" y="409575"/>
                </a:lnTo>
                <a:lnTo>
                  <a:pt x="1885950" y="461962"/>
                </a:lnTo>
                <a:lnTo>
                  <a:pt x="1852613" y="504825"/>
                </a:lnTo>
                <a:lnTo>
                  <a:pt x="1814513" y="545306"/>
                </a:lnTo>
                <a:lnTo>
                  <a:pt x="1783557" y="571500"/>
                </a:lnTo>
                <a:lnTo>
                  <a:pt x="1766888" y="578643"/>
                </a:lnTo>
                <a:lnTo>
                  <a:pt x="1743075" y="581025"/>
                </a:lnTo>
                <a:lnTo>
                  <a:pt x="1719263" y="573881"/>
                </a:lnTo>
                <a:lnTo>
                  <a:pt x="1690688" y="557212"/>
                </a:lnTo>
                <a:lnTo>
                  <a:pt x="1659732" y="540543"/>
                </a:lnTo>
                <a:lnTo>
                  <a:pt x="1626394" y="531018"/>
                </a:lnTo>
                <a:lnTo>
                  <a:pt x="1578769" y="521493"/>
                </a:lnTo>
                <a:lnTo>
                  <a:pt x="1524000" y="519112"/>
                </a:lnTo>
                <a:lnTo>
                  <a:pt x="1483519" y="523875"/>
                </a:lnTo>
                <a:lnTo>
                  <a:pt x="909638" y="500062"/>
                </a:lnTo>
                <a:lnTo>
                  <a:pt x="762000" y="504825"/>
                </a:lnTo>
                <a:lnTo>
                  <a:pt x="421482" y="4905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2DA062D-D439-4607-8DE3-D1EF592941ED}"/>
              </a:ext>
            </a:extLst>
          </p:cNvPr>
          <p:cNvSpPr/>
          <p:nvPr/>
        </p:nvSpPr>
        <p:spPr>
          <a:xfrm>
            <a:off x="5956302" y="3276601"/>
            <a:ext cx="1914525" cy="549275"/>
          </a:xfrm>
          <a:custGeom>
            <a:avLst/>
            <a:gdLst>
              <a:gd name="connsiteX0" fmla="*/ 1169194 w 1914525"/>
              <a:gd name="connsiteY0" fmla="*/ 273843 h 550068"/>
              <a:gd name="connsiteX1" fmla="*/ 957263 w 1914525"/>
              <a:gd name="connsiteY1" fmla="*/ 323850 h 550068"/>
              <a:gd name="connsiteX2" fmla="*/ 816769 w 1914525"/>
              <a:gd name="connsiteY2" fmla="*/ 364331 h 550068"/>
              <a:gd name="connsiteX3" fmla="*/ 709613 w 1914525"/>
              <a:gd name="connsiteY3" fmla="*/ 402431 h 550068"/>
              <a:gd name="connsiteX4" fmla="*/ 619125 w 1914525"/>
              <a:gd name="connsiteY4" fmla="*/ 435768 h 550068"/>
              <a:gd name="connsiteX5" fmla="*/ 528638 w 1914525"/>
              <a:gd name="connsiteY5" fmla="*/ 473868 h 550068"/>
              <a:gd name="connsiteX6" fmla="*/ 423863 w 1914525"/>
              <a:gd name="connsiteY6" fmla="*/ 528637 h 550068"/>
              <a:gd name="connsiteX7" fmla="*/ 392907 w 1914525"/>
              <a:gd name="connsiteY7" fmla="*/ 540543 h 550068"/>
              <a:gd name="connsiteX8" fmla="*/ 366713 w 1914525"/>
              <a:gd name="connsiteY8" fmla="*/ 547687 h 550068"/>
              <a:gd name="connsiteX9" fmla="*/ 345282 w 1914525"/>
              <a:gd name="connsiteY9" fmla="*/ 550068 h 550068"/>
              <a:gd name="connsiteX10" fmla="*/ 307182 w 1914525"/>
              <a:gd name="connsiteY10" fmla="*/ 550068 h 550068"/>
              <a:gd name="connsiteX11" fmla="*/ 271463 w 1914525"/>
              <a:gd name="connsiteY11" fmla="*/ 542925 h 550068"/>
              <a:gd name="connsiteX12" fmla="*/ 235744 w 1914525"/>
              <a:gd name="connsiteY12" fmla="*/ 523875 h 550068"/>
              <a:gd name="connsiteX13" fmla="*/ 185738 w 1914525"/>
              <a:gd name="connsiteY13" fmla="*/ 492918 h 550068"/>
              <a:gd name="connsiteX14" fmla="*/ 104775 w 1914525"/>
              <a:gd name="connsiteY14" fmla="*/ 428625 h 550068"/>
              <a:gd name="connsiteX15" fmla="*/ 64294 w 1914525"/>
              <a:gd name="connsiteY15" fmla="*/ 392906 h 550068"/>
              <a:gd name="connsiteX16" fmla="*/ 30957 w 1914525"/>
              <a:gd name="connsiteY16" fmla="*/ 352425 h 550068"/>
              <a:gd name="connsiteX17" fmla="*/ 14288 w 1914525"/>
              <a:gd name="connsiteY17" fmla="*/ 326231 h 550068"/>
              <a:gd name="connsiteX18" fmla="*/ 2382 w 1914525"/>
              <a:gd name="connsiteY18" fmla="*/ 292893 h 550068"/>
              <a:gd name="connsiteX19" fmla="*/ 0 w 1914525"/>
              <a:gd name="connsiteY19" fmla="*/ 266700 h 550068"/>
              <a:gd name="connsiteX20" fmla="*/ 2382 w 1914525"/>
              <a:gd name="connsiteY20" fmla="*/ 242887 h 550068"/>
              <a:gd name="connsiteX21" fmla="*/ 7144 w 1914525"/>
              <a:gd name="connsiteY21" fmla="*/ 221456 h 550068"/>
              <a:gd name="connsiteX22" fmla="*/ 19050 w 1914525"/>
              <a:gd name="connsiteY22" fmla="*/ 214312 h 550068"/>
              <a:gd name="connsiteX23" fmla="*/ 30957 w 1914525"/>
              <a:gd name="connsiteY23" fmla="*/ 216693 h 550068"/>
              <a:gd name="connsiteX24" fmla="*/ 64294 w 1914525"/>
              <a:gd name="connsiteY24" fmla="*/ 250031 h 550068"/>
              <a:gd name="connsiteX25" fmla="*/ 100013 w 1914525"/>
              <a:gd name="connsiteY25" fmla="*/ 278606 h 550068"/>
              <a:gd name="connsiteX26" fmla="*/ 130969 w 1914525"/>
              <a:gd name="connsiteY26" fmla="*/ 297656 h 550068"/>
              <a:gd name="connsiteX27" fmla="*/ 157163 w 1914525"/>
              <a:gd name="connsiteY27" fmla="*/ 311943 h 550068"/>
              <a:gd name="connsiteX28" fmla="*/ 192882 w 1914525"/>
              <a:gd name="connsiteY28" fmla="*/ 323850 h 550068"/>
              <a:gd name="connsiteX29" fmla="*/ 230982 w 1914525"/>
              <a:gd name="connsiteY29" fmla="*/ 330993 h 550068"/>
              <a:gd name="connsiteX30" fmla="*/ 288132 w 1914525"/>
              <a:gd name="connsiteY30" fmla="*/ 323850 h 550068"/>
              <a:gd name="connsiteX31" fmla="*/ 476250 w 1914525"/>
              <a:gd name="connsiteY31" fmla="*/ 271462 h 550068"/>
              <a:gd name="connsiteX32" fmla="*/ 723900 w 1914525"/>
              <a:gd name="connsiteY32" fmla="*/ 207168 h 550068"/>
              <a:gd name="connsiteX33" fmla="*/ 942975 w 1914525"/>
              <a:gd name="connsiteY33" fmla="*/ 150018 h 550068"/>
              <a:gd name="connsiteX34" fmla="*/ 1104900 w 1914525"/>
              <a:gd name="connsiteY34" fmla="*/ 100012 h 550068"/>
              <a:gd name="connsiteX35" fmla="*/ 1314450 w 1914525"/>
              <a:gd name="connsiteY35" fmla="*/ 52387 h 550068"/>
              <a:gd name="connsiteX36" fmla="*/ 1535907 w 1914525"/>
              <a:gd name="connsiteY36" fmla="*/ 0 h 550068"/>
              <a:gd name="connsiteX37" fmla="*/ 1585913 w 1914525"/>
              <a:gd name="connsiteY37" fmla="*/ 4762 h 550068"/>
              <a:gd name="connsiteX38" fmla="*/ 1647825 w 1914525"/>
              <a:gd name="connsiteY38" fmla="*/ 21431 h 550068"/>
              <a:gd name="connsiteX39" fmla="*/ 1712119 w 1914525"/>
              <a:gd name="connsiteY39" fmla="*/ 47625 h 550068"/>
              <a:gd name="connsiteX40" fmla="*/ 1764507 w 1914525"/>
              <a:gd name="connsiteY40" fmla="*/ 76200 h 550068"/>
              <a:gd name="connsiteX41" fmla="*/ 1788319 w 1914525"/>
              <a:gd name="connsiteY41" fmla="*/ 90487 h 550068"/>
              <a:gd name="connsiteX42" fmla="*/ 1828800 w 1914525"/>
              <a:gd name="connsiteY42" fmla="*/ 114300 h 550068"/>
              <a:gd name="connsiteX43" fmla="*/ 1857375 w 1914525"/>
              <a:gd name="connsiteY43" fmla="*/ 130968 h 550068"/>
              <a:gd name="connsiteX44" fmla="*/ 1881188 w 1914525"/>
              <a:gd name="connsiteY44" fmla="*/ 154781 h 550068"/>
              <a:gd name="connsiteX45" fmla="*/ 1900238 w 1914525"/>
              <a:gd name="connsiteY45" fmla="*/ 178593 h 550068"/>
              <a:gd name="connsiteX46" fmla="*/ 1909763 w 1914525"/>
              <a:gd name="connsiteY46" fmla="*/ 204787 h 550068"/>
              <a:gd name="connsiteX47" fmla="*/ 1914525 w 1914525"/>
              <a:gd name="connsiteY47" fmla="*/ 230981 h 550068"/>
              <a:gd name="connsiteX48" fmla="*/ 1909763 w 1914525"/>
              <a:gd name="connsiteY48" fmla="*/ 259556 h 550068"/>
              <a:gd name="connsiteX49" fmla="*/ 1893094 w 1914525"/>
              <a:gd name="connsiteY49" fmla="*/ 288131 h 550068"/>
              <a:gd name="connsiteX50" fmla="*/ 1847850 w 1914525"/>
              <a:gd name="connsiteY50" fmla="*/ 345281 h 550068"/>
              <a:gd name="connsiteX51" fmla="*/ 1804988 w 1914525"/>
              <a:gd name="connsiteY51" fmla="*/ 400050 h 550068"/>
              <a:gd name="connsiteX52" fmla="*/ 1514475 w 1914525"/>
              <a:gd name="connsiteY52" fmla="*/ 219075 h 550068"/>
              <a:gd name="connsiteX53" fmla="*/ 1407319 w 1914525"/>
              <a:gd name="connsiteY53" fmla="*/ 228600 h 550068"/>
              <a:gd name="connsiteX54" fmla="*/ 1169194 w 1914525"/>
              <a:gd name="connsiteY54" fmla="*/ 273843 h 550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914525" h="550068">
                <a:moveTo>
                  <a:pt x="1169194" y="273843"/>
                </a:moveTo>
                <a:lnTo>
                  <a:pt x="957263" y="323850"/>
                </a:lnTo>
                <a:lnTo>
                  <a:pt x="816769" y="364331"/>
                </a:lnTo>
                <a:lnTo>
                  <a:pt x="709613" y="402431"/>
                </a:lnTo>
                <a:lnTo>
                  <a:pt x="619125" y="435768"/>
                </a:lnTo>
                <a:lnTo>
                  <a:pt x="528638" y="473868"/>
                </a:lnTo>
                <a:lnTo>
                  <a:pt x="423863" y="528637"/>
                </a:lnTo>
                <a:lnTo>
                  <a:pt x="392907" y="540543"/>
                </a:lnTo>
                <a:lnTo>
                  <a:pt x="366713" y="547687"/>
                </a:lnTo>
                <a:lnTo>
                  <a:pt x="345282" y="550068"/>
                </a:lnTo>
                <a:lnTo>
                  <a:pt x="307182" y="550068"/>
                </a:lnTo>
                <a:lnTo>
                  <a:pt x="271463" y="542925"/>
                </a:lnTo>
                <a:lnTo>
                  <a:pt x="235744" y="523875"/>
                </a:lnTo>
                <a:lnTo>
                  <a:pt x="185738" y="492918"/>
                </a:lnTo>
                <a:lnTo>
                  <a:pt x="104775" y="428625"/>
                </a:lnTo>
                <a:lnTo>
                  <a:pt x="64294" y="392906"/>
                </a:lnTo>
                <a:lnTo>
                  <a:pt x="30957" y="352425"/>
                </a:lnTo>
                <a:lnTo>
                  <a:pt x="14288" y="326231"/>
                </a:lnTo>
                <a:lnTo>
                  <a:pt x="2382" y="292893"/>
                </a:lnTo>
                <a:lnTo>
                  <a:pt x="0" y="266700"/>
                </a:lnTo>
                <a:lnTo>
                  <a:pt x="2382" y="242887"/>
                </a:lnTo>
                <a:lnTo>
                  <a:pt x="7144" y="221456"/>
                </a:lnTo>
                <a:lnTo>
                  <a:pt x="19050" y="214312"/>
                </a:lnTo>
                <a:lnTo>
                  <a:pt x="30957" y="216693"/>
                </a:lnTo>
                <a:lnTo>
                  <a:pt x="64294" y="250031"/>
                </a:lnTo>
                <a:lnTo>
                  <a:pt x="100013" y="278606"/>
                </a:lnTo>
                <a:lnTo>
                  <a:pt x="130969" y="297656"/>
                </a:lnTo>
                <a:lnTo>
                  <a:pt x="157163" y="311943"/>
                </a:lnTo>
                <a:lnTo>
                  <a:pt x="192882" y="323850"/>
                </a:lnTo>
                <a:lnTo>
                  <a:pt x="230982" y="330993"/>
                </a:lnTo>
                <a:lnTo>
                  <a:pt x="288132" y="323850"/>
                </a:lnTo>
                <a:lnTo>
                  <a:pt x="476250" y="271462"/>
                </a:lnTo>
                <a:lnTo>
                  <a:pt x="723900" y="207168"/>
                </a:lnTo>
                <a:lnTo>
                  <a:pt x="942975" y="150018"/>
                </a:lnTo>
                <a:lnTo>
                  <a:pt x="1104900" y="100012"/>
                </a:lnTo>
                <a:lnTo>
                  <a:pt x="1314450" y="52387"/>
                </a:lnTo>
                <a:lnTo>
                  <a:pt x="1535907" y="0"/>
                </a:lnTo>
                <a:lnTo>
                  <a:pt x="1585913" y="4762"/>
                </a:lnTo>
                <a:lnTo>
                  <a:pt x="1647825" y="21431"/>
                </a:lnTo>
                <a:lnTo>
                  <a:pt x="1712119" y="47625"/>
                </a:lnTo>
                <a:lnTo>
                  <a:pt x="1764507" y="76200"/>
                </a:lnTo>
                <a:lnTo>
                  <a:pt x="1788319" y="90487"/>
                </a:lnTo>
                <a:lnTo>
                  <a:pt x="1828800" y="114300"/>
                </a:lnTo>
                <a:lnTo>
                  <a:pt x="1857375" y="130968"/>
                </a:lnTo>
                <a:lnTo>
                  <a:pt x="1881188" y="154781"/>
                </a:lnTo>
                <a:lnTo>
                  <a:pt x="1900238" y="178593"/>
                </a:lnTo>
                <a:lnTo>
                  <a:pt x="1909763" y="204787"/>
                </a:lnTo>
                <a:lnTo>
                  <a:pt x="1914525" y="230981"/>
                </a:lnTo>
                <a:lnTo>
                  <a:pt x="1909763" y="259556"/>
                </a:lnTo>
                <a:lnTo>
                  <a:pt x="1893094" y="288131"/>
                </a:lnTo>
                <a:lnTo>
                  <a:pt x="1847850" y="345281"/>
                </a:lnTo>
                <a:lnTo>
                  <a:pt x="1804988" y="400050"/>
                </a:lnTo>
                <a:lnTo>
                  <a:pt x="1514475" y="219075"/>
                </a:lnTo>
                <a:lnTo>
                  <a:pt x="1407319" y="228600"/>
                </a:lnTo>
                <a:lnTo>
                  <a:pt x="1169194" y="2738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988281A-926F-48F9-80F5-9AC1B11995B5}"/>
              </a:ext>
            </a:extLst>
          </p:cNvPr>
          <p:cNvSpPr/>
          <p:nvPr/>
        </p:nvSpPr>
        <p:spPr>
          <a:xfrm rot="16200000">
            <a:off x="5435602" y="3411538"/>
            <a:ext cx="2330450" cy="2365375"/>
          </a:xfrm>
          <a:custGeom>
            <a:avLst/>
            <a:gdLst>
              <a:gd name="connsiteX0" fmla="*/ 1746250 w 2330450"/>
              <a:gd name="connsiteY0" fmla="*/ 2130425 h 2365375"/>
              <a:gd name="connsiteX1" fmla="*/ 1885950 w 2330450"/>
              <a:gd name="connsiteY1" fmla="*/ 2216150 h 2365375"/>
              <a:gd name="connsiteX2" fmla="*/ 1990725 w 2330450"/>
              <a:gd name="connsiteY2" fmla="*/ 2282825 h 2365375"/>
              <a:gd name="connsiteX3" fmla="*/ 2120900 w 2330450"/>
              <a:gd name="connsiteY3" fmla="*/ 2365375 h 2365375"/>
              <a:gd name="connsiteX4" fmla="*/ 2330450 w 2330450"/>
              <a:gd name="connsiteY4" fmla="*/ 1917700 h 2365375"/>
              <a:gd name="connsiteX5" fmla="*/ 2247900 w 2330450"/>
              <a:gd name="connsiteY5" fmla="*/ 2016125 h 2365375"/>
              <a:gd name="connsiteX6" fmla="*/ 2219325 w 2330450"/>
              <a:gd name="connsiteY6" fmla="*/ 2032000 h 2365375"/>
              <a:gd name="connsiteX7" fmla="*/ 2184400 w 2330450"/>
              <a:gd name="connsiteY7" fmla="*/ 2038350 h 2365375"/>
              <a:gd name="connsiteX8" fmla="*/ 2133600 w 2330450"/>
              <a:gd name="connsiteY8" fmla="*/ 2032000 h 2365375"/>
              <a:gd name="connsiteX9" fmla="*/ 1984375 w 2330450"/>
              <a:gd name="connsiteY9" fmla="*/ 1974850 h 2365375"/>
              <a:gd name="connsiteX10" fmla="*/ 1863725 w 2330450"/>
              <a:gd name="connsiteY10" fmla="*/ 1917700 h 2365375"/>
              <a:gd name="connsiteX11" fmla="*/ 1685925 w 2330450"/>
              <a:gd name="connsiteY11" fmla="*/ 1809750 h 2365375"/>
              <a:gd name="connsiteX12" fmla="*/ 1416050 w 2330450"/>
              <a:gd name="connsiteY12" fmla="*/ 1619250 h 2365375"/>
              <a:gd name="connsiteX13" fmla="*/ 1241425 w 2330450"/>
              <a:gd name="connsiteY13" fmla="*/ 1473200 h 2365375"/>
              <a:gd name="connsiteX14" fmla="*/ 1104900 w 2330450"/>
              <a:gd name="connsiteY14" fmla="*/ 1371600 h 2365375"/>
              <a:gd name="connsiteX15" fmla="*/ 946150 w 2330450"/>
              <a:gd name="connsiteY15" fmla="*/ 1241425 h 2365375"/>
              <a:gd name="connsiteX16" fmla="*/ 841375 w 2330450"/>
              <a:gd name="connsiteY16" fmla="*/ 1136650 h 2365375"/>
              <a:gd name="connsiteX17" fmla="*/ 730250 w 2330450"/>
              <a:gd name="connsiteY17" fmla="*/ 1022350 h 2365375"/>
              <a:gd name="connsiteX18" fmla="*/ 644525 w 2330450"/>
              <a:gd name="connsiteY18" fmla="*/ 923925 h 2365375"/>
              <a:gd name="connsiteX19" fmla="*/ 536575 w 2330450"/>
              <a:gd name="connsiteY19" fmla="*/ 781050 h 2365375"/>
              <a:gd name="connsiteX20" fmla="*/ 457200 w 2330450"/>
              <a:gd name="connsiteY20" fmla="*/ 673100 h 2365375"/>
              <a:gd name="connsiteX21" fmla="*/ 377825 w 2330450"/>
              <a:gd name="connsiteY21" fmla="*/ 549275 h 2365375"/>
              <a:gd name="connsiteX22" fmla="*/ 285750 w 2330450"/>
              <a:gd name="connsiteY22" fmla="*/ 409575 h 2365375"/>
              <a:gd name="connsiteX23" fmla="*/ 215900 w 2330450"/>
              <a:gd name="connsiteY23" fmla="*/ 292100 h 2365375"/>
              <a:gd name="connsiteX24" fmla="*/ 95250 w 2330450"/>
              <a:gd name="connsiteY24" fmla="*/ 73025 h 2365375"/>
              <a:gd name="connsiteX25" fmla="*/ 69850 w 2330450"/>
              <a:gd name="connsiteY25" fmla="*/ 25400 h 2365375"/>
              <a:gd name="connsiteX26" fmla="*/ 50800 w 2330450"/>
              <a:gd name="connsiteY26" fmla="*/ 6350 h 2365375"/>
              <a:gd name="connsiteX27" fmla="*/ 28575 w 2330450"/>
              <a:gd name="connsiteY27" fmla="*/ 0 h 2365375"/>
              <a:gd name="connsiteX28" fmla="*/ 9525 w 2330450"/>
              <a:gd name="connsiteY28" fmla="*/ 3175 h 2365375"/>
              <a:gd name="connsiteX29" fmla="*/ 0 w 2330450"/>
              <a:gd name="connsiteY29" fmla="*/ 22225 h 2365375"/>
              <a:gd name="connsiteX30" fmla="*/ 12700 w 2330450"/>
              <a:gd name="connsiteY30" fmla="*/ 76200 h 2365375"/>
              <a:gd name="connsiteX31" fmla="*/ 79375 w 2330450"/>
              <a:gd name="connsiteY31" fmla="*/ 222250 h 2365375"/>
              <a:gd name="connsiteX32" fmla="*/ 165100 w 2330450"/>
              <a:gd name="connsiteY32" fmla="*/ 415925 h 2365375"/>
              <a:gd name="connsiteX33" fmla="*/ 250825 w 2330450"/>
              <a:gd name="connsiteY33" fmla="*/ 587375 h 2365375"/>
              <a:gd name="connsiteX34" fmla="*/ 346075 w 2330450"/>
              <a:gd name="connsiteY34" fmla="*/ 755650 h 2365375"/>
              <a:gd name="connsiteX35" fmla="*/ 431800 w 2330450"/>
              <a:gd name="connsiteY35" fmla="*/ 885825 h 2365375"/>
              <a:gd name="connsiteX36" fmla="*/ 523875 w 2330450"/>
              <a:gd name="connsiteY36" fmla="*/ 1009650 h 2365375"/>
              <a:gd name="connsiteX37" fmla="*/ 606425 w 2330450"/>
              <a:gd name="connsiteY37" fmla="*/ 1117600 h 2365375"/>
              <a:gd name="connsiteX38" fmla="*/ 742950 w 2330450"/>
              <a:gd name="connsiteY38" fmla="*/ 1276350 h 2365375"/>
              <a:gd name="connsiteX39" fmla="*/ 854075 w 2330450"/>
              <a:gd name="connsiteY39" fmla="*/ 1400175 h 2365375"/>
              <a:gd name="connsiteX40" fmla="*/ 962025 w 2330450"/>
              <a:gd name="connsiteY40" fmla="*/ 1517650 h 2365375"/>
              <a:gd name="connsiteX41" fmla="*/ 1095375 w 2330450"/>
              <a:gd name="connsiteY41" fmla="*/ 1651000 h 2365375"/>
              <a:gd name="connsiteX42" fmla="*/ 1228725 w 2330450"/>
              <a:gd name="connsiteY42" fmla="*/ 1765300 h 2365375"/>
              <a:gd name="connsiteX43" fmla="*/ 1368425 w 2330450"/>
              <a:gd name="connsiteY43" fmla="*/ 1873250 h 2365375"/>
              <a:gd name="connsiteX44" fmla="*/ 1504950 w 2330450"/>
              <a:gd name="connsiteY44" fmla="*/ 1971675 h 2365375"/>
              <a:gd name="connsiteX45" fmla="*/ 1606550 w 2330450"/>
              <a:gd name="connsiteY45" fmla="*/ 2041525 h 2365375"/>
              <a:gd name="connsiteX46" fmla="*/ 1746250 w 2330450"/>
              <a:gd name="connsiteY46" fmla="*/ 2130425 h 236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330450" h="2365375">
                <a:moveTo>
                  <a:pt x="1746250" y="2130425"/>
                </a:moveTo>
                <a:lnTo>
                  <a:pt x="1885950" y="2216150"/>
                </a:lnTo>
                <a:lnTo>
                  <a:pt x="1990725" y="2282825"/>
                </a:lnTo>
                <a:lnTo>
                  <a:pt x="2120900" y="2365375"/>
                </a:lnTo>
                <a:lnTo>
                  <a:pt x="2330450" y="1917700"/>
                </a:lnTo>
                <a:lnTo>
                  <a:pt x="2247900" y="2016125"/>
                </a:lnTo>
                <a:lnTo>
                  <a:pt x="2219325" y="2032000"/>
                </a:lnTo>
                <a:lnTo>
                  <a:pt x="2184400" y="2038350"/>
                </a:lnTo>
                <a:lnTo>
                  <a:pt x="2133600" y="2032000"/>
                </a:lnTo>
                <a:lnTo>
                  <a:pt x="1984375" y="1974850"/>
                </a:lnTo>
                <a:lnTo>
                  <a:pt x="1863725" y="1917700"/>
                </a:lnTo>
                <a:lnTo>
                  <a:pt x="1685925" y="1809750"/>
                </a:lnTo>
                <a:lnTo>
                  <a:pt x="1416050" y="1619250"/>
                </a:lnTo>
                <a:lnTo>
                  <a:pt x="1241425" y="1473200"/>
                </a:lnTo>
                <a:lnTo>
                  <a:pt x="1104900" y="1371600"/>
                </a:lnTo>
                <a:lnTo>
                  <a:pt x="946150" y="1241425"/>
                </a:lnTo>
                <a:lnTo>
                  <a:pt x="841375" y="1136650"/>
                </a:lnTo>
                <a:lnTo>
                  <a:pt x="730250" y="1022350"/>
                </a:lnTo>
                <a:lnTo>
                  <a:pt x="644525" y="923925"/>
                </a:lnTo>
                <a:lnTo>
                  <a:pt x="536575" y="781050"/>
                </a:lnTo>
                <a:lnTo>
                  <a:pt x="457200" y="673100"/>
                </a:lnTo>
                <a:lnTo>
                  <a:pt x="377825" y="549275"/>
                </a:lnTo>
                <a:lnTo>
                  <a:pt x="285750" y="409575"/>
                </a:lnTo>
                <a:lnTo>
                  <a:pt x="215900" y="292100"/>
                </a:lnTo>
                <a:lnTo>
                  <a:pt x="95250" y="73025"/>
                </a:lnTo>
                <a:lnTo>
                  <a:pt x="69850" y="25400"/>
                </a:lnTo>
                <a:lnTo>
                  <a:pt x="50800" y="6350"/>
                </a:lnTo>
                <a:lnTo>
                  <a:pt x="28575" y="0"/>
                </a:lnTo>
                <a:lnTo>
                  <a:pt x="9525" y="3175"/>
                </a:lnTo>
                <a:lnTo>
                  <a:pt x="0" y="22225"/>
                </a:lnTo>
                <a:lnTo>
                  <a:pt x="12700" y="76200"/>
                </a:lnTo>
                <a:lnTo>
                  <a:pt x="79375" y="222250"/>
                </a:lnTo>
                <a:lnTo>
                  <a:pt x="165100" y="415925"/>
                </a:lnTo>
                <a:lnTo>
                  <a:pt x="250825" y="587375"/>
                </a:lnTo>
                <a:lnTo>
                  <a:pt x="346075" y="755650"/>
                </a:lnTo>
                <a:lnTo>
                  <a:pt x="431800" y="885825"/>
                </a:lnTo>
                <a:lnTo>
                  <a:pt x="523875" y="1009650"/>
                </a:lnTo>
                <a:lnTo>
                  <a:pt x="606425" y="1117600"/>
                </a:lnTo>
                <a:lnTo>
                  <a:pt x="742950" y="1276350"/>
                </a:lnTo>
                <a:lnTo>
                  <a:pt x="854075" y="1400175"/>
                </a:lnTo>
                <a:lnTo>
                  <a:pt x="962025" y="1517650"/>
                </a:lnTo>
                <a:lnTo>
                  <a:pt x="1095375" y="1651000"/>
                </a:lnTo>
                <a:lnTo>
                  <a:pt x="1228725" y="1765300"/>
                </a:lnTo>
                <a:lnTo>
                  <a:pt x="1368425" y="1873250"/>
                </a:lnTo>
                <a:lnTo>
                  <a:pt x="1504950" y="1971675"/>
                </a:lnTo>
                <a:lnTo>
                  <a:pt x="1606550" y="2041525"/>
                </a:lnTo>
                <a:lnTo>
                  <a:pt x="1746250" y="2130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59D30DB-FA61-461D-A7C6-2BCB2CF8483B}"/>
              </a:ext>
            </a:extLst>
          </p:cNvPr>
          <p:cNvSpPr/>
          <p:nvPr/>
        </p:nvSpPr>
        <p:spPr>
          <a:xfrm>
            <a:off x="6013451" y="3938588"/>
            <a:ext cx="2640013" cy="1903412"/>
          </a:xfrm>
          <a:custGeom>
            <a:avLst/>
            <a:gdLst>
              <a:gd name="connsiteX0" fmla="*/ 1120462 w 2640169"/>
              <a:gd name="connsiteY0" fmla="*/ 1115311 h 1903498"/>
              <a:gd name="connsiteX1" fmla="*/ 886066 w 2640169"/>
              <a:gd name="connsiteY1" fmla="*/ 857733 h 1903498"/>
              <a:gd name="connsiteX2" fmla="*/ 790763 w 2640169"/>
              <a:gd name="connsiteY2" fmla="*/ 741824 h 1903498"/>
              <a:gd name="connsiteX3" fmla="*/ 641368 w 2640169"/>
              <a:gd name="connsiteY3" fmla="*/ 597580 h 1903498"/>
              <a:gd name="connsiteX4" fmla="*/ 553791 w 2640169"/>
              <a:gd name="connsiteY4" fmla="*/ 512580 h 1903498"/>
              <a:gd name="connsiteX5" fmla="*/ 437882 w 2640169"/>
              <a:gd name="connsiteY5" fmla="*/ 404397 h 1903498"/>
              <a:gd name="connsiteX6" fmla="*/ 347729 w 2640169"/>
              <a:gd name="connsiteY6" fmla="*/ 324548 h 1903498"/>
              <a:gd name="connsiteX7" fmla="*/ 213789 w 2640169"/>
              <a:gd name="connsiteY7" fmla="*/ 213790 h 1903498"/>
              <a:gd name="connsiteX8" fmla="*/ 133940 w 2640169"/>
              <a:gd name="connsiteY8" fmla="*/ 154547 h 1903498"/>
              <a:gd name="connsiteX9" fmla="*/ 72122 w 2640169"/>
              <a:gd name="connsiteY9" fmla="*/ 115910 h 1903498"/>
              <a:gd name="connsiteX10" fmla="*/ 25758 w 2640169"/>
              <a:gd name="connsiteY10" fmla="*/ 92728 h 1903498"/>
              <a:gd name="connsiteX11" fmla="*/ 10303 w 2640169"/>
              <a:gd name="connsiteY11" fmla="*/ 74698 h 1903498"/>
              <a:gd name="connsiteX12" fmla="*/ 2576 w 2640169"/>
              <a:gd name="connsiteY12" fmla="*/ 56667 h 1903498"/>
              <a:gd name="connsiteX13" fmla="*/ 0 w 2640169"/>
              <a:gd name="connsiteY13" fmla="*/ 36061 h 1903498"/>
              <a:gd name="connsiteX14" fmla="*/ 10303 w 2640169"/>
              <a:gd name="connsiteY14" fmla="*/ 18031 h 1903498"/>
              <a:gd name="connsiteX15" fmla="*/ 30909 w 2640169"/>
              <a:gd name="connsiteY15" fmla="*/ 7728 h 1903498"/>
              <a:gd name="connsiteX16" fmla="*/ 64394 w 2640169"/>
              <a:gd name="connsiteY16" fmla="*/ 0 h 1903498"/>
              <a:gd name="connsiteX17" fmla="*/ 92728 w 2640169"/>
              <a:gd name="connsiteY17" fmla="*/ 7728 h 1903498"/>
              <a:gd name="connsiteX18" fmla="*/ 180304 w 2640169"/>
              <a:gd name="connsiteY18" fmla="*/ 51516 h 1903498"/>
              <a:gd name="connsiteX19" fmla="*/ 280759 w 2640169"/>
              <a:gd name="connsiteY19" fmla="*/ 110759 h 1903498"/>
              <a:gd name="connsiteX20" fmla="*/ 455912 w 2640169"/>
              <a:gd name="connsiteY20" fmla="*/ 229244 h 1903498"/>
              <a:gd name="connsiteX21" fmla="*/ 595004 w 2640169"/>
              <a:gd name="connsiteY21" fmla="*/ 329700 h 1903498"/>
              <a:gd name="connsiteX22" fmla="*/ 754702 w 2640169"/>
              <a:gd name="connsiteY22" fmla="*/ 455913 h 1903498"/>
              <a:gd name="connsiteX23" fmla="*/ 901521 w 2640169"/>
              <a:gd name="connsiteY23" fmla="*/ 576974 h 1903498"/>
              <a:gd name="connsiteX24" fmla="*/ 1038037 w 2640169"/>
              <a:gd name="connsiteY24" fmla="*/ 698035 h 1903498"/>
              <a:gd name="connsiteX25" fmla="*/ 1316221 w 2640169"/>
              <a:gd name="connsiteY25" fmla="*/ 927279 h 1903498"/>
              <a:gd name="connsiteX26" fmla="*/ 1496525 w 2640169"/>
              <a:gd name="connsiteY26" fmla="*/ 1071523 h 1903498"/>
              <a:gd name="connsiteX27" fmla="*/ 1594404 w 2640169"/>
              <a:gd name="connsiteY27" fmla="*/ 1151372 h 1903498"/>
              <a:gd name="connsiteX28" fmla="*/ 1723193 w 2640169"/>
              <a:gd name="connsiteY28" fmla="*/ 1256978 h 1903498"/>
              <a:gd name="connsiteX29" fmla="*/ 1882891 w 2640169"/>
              <a:gd name="connsiteY29" fmla="*/ 1388343 h 1903498"/>
              <a:gd name="connsiteX30" fmla="*/ 2029710 w 2640169"/>
              <a:gd name="connsiteY30" fmla="*/ 1501677 h 1903498"/>
              <a:gd name="connsiteX31" fmla="*/ 2135317 w 2640169"/>
              <a:gd name="connsiteY31" fmla="*/ 1586678 h 1903498"/>
              <a:gd name="connsiteX32" fmla="*/ 2222893 w 2640169"/>
              <a:gd name="connsiteY32" fmla="*/ 1643345 h 1903498"/>
              <a:gd name="connsiteX33" fmla="*/ 2295015 w 2640169"/>
              <a:gd name="connsiteY33" fmla="*/ 1684557 h 1903498"/>
              <a:gd name="connsiteX34" fmla="*/ 2390319 w 2640169"/>
              <a:gd name="connsiteY34" fmla="*/ 1733497 h 1903498"/>
              <a:gd name="connsiteX35" fmla="*/ 2524259 w 2640169"/>
              <a:gd name="connsiteY35" fmla="*/ 1787588 h 1903498"/>
              <a:gd name="connsiteX36" fmla="*/ 2604108 w 2640169"/>
              <a:gd name="connsiteY36" fmla="*/ 1813346 h 1903498"/>
              <a:gd name="connsiteX37" fmla="*/ 2619563 w 2640169"/>
              <a:gd name="connsiteY37" fmla="*/ 1821073 h 1903498"/>
              <a:gd name="connsiteX38" fmla="*/ 2632442 w 2640169"/>
              <a:gd name="connsiteY38" fmla="*/ 1833952 h 1903498"/>
              <a:gd name="connsiteX39" fmla="*/ 2637593 w 2640169"/>
              <a:gd name="connsiteY39" fmla="*/ 1844255 h 1903498"/>
              <a:gd name="connsiteX40" fmla="*/ 2640169 w 2640169"/>
              <a:gd name="connsiteY40" fmla="*/ 1857134 h 1903498"/>
              <a:gd name="connsiteX41" fmla="*/ 2632442 w 2640169"/>
              <a:gd name="connsiteY41" fmla="*/ 1875164 h 1903498"/>
              <a:gd name="connsiteX42" fmla="*/ 2609260 w 2640169"/>
              <a:gd name="connsiteY42" fmla="*/ 1890619 h 1903498"/>
              <a:gd name="connsiteX43" fmla="*/ 2570623 w 2640169"/>
              <a:gd name="connsiteY43" fmla="*/ 1903498 h 1903498"/>
              <a:gd name="connsiteX44" fmla="*/ 2320773 w 2640169"/>
              <a:gd name="connsiteY44" fmla="*/ 1903498 h 1903498"/>
              <a:gd name="connsiteX45" fmla="*/ 1965316 w 2640169"/>
              <a:gd name="connsiteY45" fmla="*/ 1900922 h 1903498"/>
              <a:gd name="connsiteX46" fmla="*/ 1864861 w 2640169"/>
              <a:gd name="connsiteY46" fmla="*/ 1898346 h 1903498"/>
              <a:gd name="connsiteX47" fmla="*/ 1826224 w 2640169"/>
              <a:gd name="connsiteY47" fmla="*/ 1895771 h 1903498"/>
              <a:gd name="connsiteX48" fmla="*/ 1797891 w 2640169"/>
              <a:gd name="connsiteY48" fmla="*/ 1888043 h 1903498"/>
              <a:gd name="connsiteX49" fmla="*/ 1761830 w 2640169"/>
              <a:gd name="connsiteY49" fmla="*/ 1867437 h 1903498"/>
              <a:gd name="connsiteX50" fmla="*/ 1728345 w 2640169"/>
              <a:gd name="connsiteY50" fmla="*/ 1841679 h 1903498"/>
              <a:gd name="connsiteX51" fmla="*/ 1689708 w 2640169"/>
              <a:gd name="connsiteY51" fmla="*/ 1795315 h 1903498"/>
              <a:gd name="connsiteX52" fmla="*/ 1584101 w 2640169"/>
              <a:gd name="connsiteY52" fmla="*/ 1658799 h 1903498"/>
              <a:gd name="connsiteX53" fmla="*/ 1432131 w 2640169"/>
              <a:gd name="connsiteY53" fmla="*/ 1473344 h 1903498"/>
              <a:gd name="connsiteX54" fmla="*/ 1311069 w 2640169"/>
              <a:gd name="connsiteY54" fmla="*/ 1329100 h 1903498"/>
              <a:gd name="connsiteX55" fmla="*/ 1120462 w 2640169"/>
              <a:gd name="connsiteY55" fmla="*/ 1115311 h 1903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640169" h="1903498">
                <a:moveTo>
                  <a:pt x="1120462" y="1115311"/>
                </a:moveTo>
                <a:lnTo>
                  <a:pt x="886066" y="857733"/>
                </a:lnTo>
                <a:lnTo>
                  <a:pt x="790763" y="741824"/>
                </a:lnTo>
                <a:lnTo>
                  <a:pt x="641368" y="597580"/>
                </a:lnTo>
                <a:lnTo>
                  <a:pt x="553791" y="512580"/>
                </a:lnTo>
                <a:lnTo>
                  <a:pt x="437882" y="404397"/>
                </a:lnTo>
                <a:lnTo>
                  <a:pt x="347729" y="324548"/>
                </a:lnTo>
                <a:lnTo>
                  <a:pt x="213789" y="213790"/>
                </a:lnTo>
                <a:lnTo>
                  <a:pt x="133940" y="154547"/>
                </a:lnTo>
                <a:lnTo>
                  <a:pt x="72122" y="115910"/>
                </a:lnTo>
                <a:lnTo>
                  <a:pt x="25758" y="92728"/>
                </a:lnTo>
                <a:lnTo>
                  <a:pt x="10303" y="74698"/>
                </a:lnTo>
                <a:lnTo>
                  <a:pt x="2576" y="56667"/>
                </a:lnTo>
                <a:lnTo>
                  <a:pt x="0" y="36061"/>
                </a:lnTo>
                <a:lnTo>
                  <a:pt x="10303" y="18031"/>
                </a:lnTo>
                <a:lnTo>
                  <a:pt x="30909" y="7728"/>
                </a:lnTo>
                <a:lnTo>
                  <a:pt x="64394" y="0"/>
                </a:lnTo>
                <a:lnTo>
                  <a:pt x="92728" y="7728"/>
                </a:lnTo>
                <a:lnTo>
                  <a:pt x="180304" y="51516"/>
                </a:lnTo>
                <a:lnTo>
                  <a:pt x="280759" y="110759"/>
                </a:lnTo>
                <a:lnTo>
                  <a:pt x="455912" y="229244"/>
                </a:lnTo>
                <a:lnTo>
                  <a:pt x="595004" y="329700"/>
                </a:lnTo>
                <a:lnTo>
                  <a:pt x="754702" y="455913"/>
                </a:lnTo>
                <a:lnTo>
                  <a:pt x="901521" y="576974"/>
                </a:lnTo>
                <a:lnTo>
                  <a:pt x="1038037" y="698035"/>
                </a:lnTo>
                <a:lnTo>
                  <a:pt x="1316221" y="927279"/>
                </a:lnTo>
                <a:lnTo>
                  <a:pt x="1496525" y="1071523"/>
                </a:lnTo>
                <a:lnTo>
                  <a:pt x="1594404" y="1151372"/>
                </a:lnTo>
                <a:lnTo>
                  <a:pt x="1723193" y="1256978"/>
                </a:lnTo>
                <a:lnTo>
                  <a:pt x="1882891" y="1388343"/>
                </a:lnTo>
                <a:lnTo>
                  <a:pt x="2029710" y="1501677"/>
                </a:lnTo>
                <a:lnTo>
                  <a:pt x="2135317" y="1586678"/>
                </a:lnTo>
                <a:lnTo>
                  <a:pt x="2222893" y="1643345"/>
                </a:lnTo>
                <a:lnTo>
                  <a:pt x="2295015" y="1684557"/>
                </a:lnTo>
                <a:lnTo>
                  <a:pt x="2390319" y="1733497"/>
                </a:lnTo>
                <a:lnTo>
                  <a:pt x="2524259" y="1787588"/>
                </a:lnTo>
                <a:lnTo>
                  <a:pt x="2604108" y="1813346"/>
                </a:lnTo>
                <a:lnTo>
                  <a:pt x="2619563" y="1821073"/>
                </a:lnTo>
                <a:lnTo>
                  <a:pt x="2632442" y="1833952"/>
                </a:lnTo>
                <a:lnTo>
                  <a:pt x="2637593" y="1844255"/>
                </a:lnTo>
                <a:lnTo>
                  <a:pt x="2640169" y="1857134"/>
                </a:lnTo>
                <a:lnTo>
                  <a:pt x="2632442" y="1875164"/>
                </a:lnTo>
                <a:lnTo>
                  <a:pt x="2609260" y="1890619"/>
                </a:lnTo>
                <a:lnTo>
                  <a:pt x="2570623" y="1903498"/>
                </a:lnTo>
                <a:lnTo>
                  <a:pt x="2320773" y="1903498"/>
                </a:lnTo>
                <a:lnTo>
                  <a:pt x="1965316" y="1900922"/>
                </a:lnTo>
                <a:lnTo>
                  <a:pt x="1864861" y="1898346"/>
                </a:lnTo>
                <a:lnTo>
                  <a:pt x="1826224" y="1895771"/>
                </a:lnTo>
                <a:lnTo>
                  <a:pt x="1797891" y="1888043"/>
                </a:lnTo>
                <a:lnTo>
                  <a:pt x="1761830" y="1867437"/>
                </a:lnTo>
                <a:lnTo>
                  <a:pt x="1728345" y="1841679"/>
                </a:lnTo>
                <a:lnTo>
                  <a:pt x="1689708" y="1795315"/>
                </a:lnTo>
                <a:lnTo>
                  <a:pt x="1584101" y="1658799"/>
                </a:lnTo>
                <a:lnTo>
                  <a:pt x="1432131" y="1473344"/>
                </a:lnTo>
                <a:lnTo>
                  <a:pt x="1311069" y="1329100"/>
                </a:lnTo>
                <a:lnTo>
                  <a:pt x="1120462" y="111531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A762C946-517F-4DDC-8AD9-D08AFE34FB0E}"/>
              </a:ext>
            </a:extLst>
          </p:cNvPr>
          <p:cNvGrpSpPr/>
          <p:nvPr/>
        </p:nvGrpSpPr>
        <p:grpSpPr>
          <a:xfrm>
            <a:off x="3684591" y="1466851"/>
            <a:ext cx="4968873" cy="4375149"/>
            <a:chOff x="3684591" y="1466851"/>
            <a:chExt cx="4968873" cy="4375149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713415D4-13C9-42AA-8C89-770847748BEB}"/>
                </a:ext>
              </a:extLst>
            </p:cNvPr>
            <p:cNvSpPr/>
            <p:nvPr/>
          </p:nvSpPr>
          <p:spPr>
            <a:xfrm>
              <a:off x="3684591" y="2519362"/>
              <a:ext cx="2024062" cy="623888"/>
            </a:xfrm>
            <a:custGeom>
              <a:avLst/>
              <a:gdLst>
                <a:gd name="connsiteX0" fmla="*/ 1754981 w 2024062"/>
                <a:gd name="connsiteY0" fmla="*/ 247650 h 623888"/>
                <a:gd name="connsiteX1" fmla="*/ 1459706 w 2024062"/>
                <a:gd name="connsiteY1" fmla="*/ 295275 h 623888"/>
                <a:gd name="connsiteX2" fmla="*/ 1181100 w 2024062"/>
                <a:gd name="connsiteY2" fmla="*/ 390525 h 623888"/>
                <a:gd name="connsiteX3" fmla="*/ 871537 w 2024062"/>
                <a:gd name="connsiteY3" fmla="*/ 490538 h 623888"/>
                <a:gd name="connsiteX4" fmla="*/ 611981 w 2024062"/>
                <a:gd name="connsiteY4" fmla="*/ 569119 h 623888"/>
                <a:gd name="connsiteX5" fmla="*/ 402431 w 2024062"/>
                <a:gd name="connsiteY5" fmla="*/ 623888 h 623888"/>
                <a:gd name="connsiteX6" fmla="*/ 383381 w 2024062"/>
                <a:gd name="connsiteY6" fmla="*/ 623888 h 623888"/>
                <a:gd name="connsiteX7" fmla="*/ 352425 w 2024062"/>
                <a:gd name="connsiteY7" fmla="*/ 621506 h 623888"/>
                <a:gd name="connsiteX8" fmla="*/ 321469 w 2024062"/>
                <a:gd name="connsiteY8" fmla="*/ 611981 h 623888"/>
                <a:gd name="connsiteX9" fmla="*/ 285750 w 2024062"/>
                <a:gd name="connsiteY9" fmla="*/ 592931 h 623888"/>
                <a:gd name="connsiteX10" fmla="*/ 238125 w 2024062"/>
                <a:gd name="connsiteY10" fmla="*/ 564356 h 623888"/>
                <a:gd name="connsiteX11" fmla="*/ 176212 w 2024062"/>
                <a:gd name="connsiteY11" fmla="*/ 514350 h 623888"/>
                <a:gd name="connsiteX12" fmla="*/ 95250 w 2024062"/>
                <a:gd name="connsiteY12" fmla="*/ 435769 h 623888"/>
                <a:gd name="connsiteX13" fmla="*/ 35719 w 2024062"/>
                <a:gd name="connsiteY13" fmla="*/ 369094 h 623888"/>
                <a:gd name="connsiteX14" fmla="*/ 19050 w 2024062"/>
                <a:gd name="connsiteY14" fmla="*/ 345281 h 623888"/>
                <a:gd name="connsiteX15" fmla="*/ 9525 w 2024062"/>
                <a:gd name="connsiteY15" fmla="*/ 326231 h 623888"/>
                <a:gd name="connsiteX16" fmla="*/ 0 w 2024062"/>
                <a:gd name="connsiteY16" fmla="*/ 304800 h 623888"/>
                <a:gd name="connsiteX17" fmla="*/ 2381 w 2024062"/>
                <a:gd name="connsiteY17" fmla="*/ 285750 h 623888"/>
                <a:gd name="connsiteX18" fmla="*/ 9525 w 2024062"/>
                <a:gd name="connsiteY18" fmla="*/ 276225 h 623888"/>
                <a:gd name="connsiteX19" fmla="*/ 23812 w 2024062"/>
                <a:gd name="connsiteY19" fmla="*/ 271463 h 623888"/>
                <a:gd name="connsiteX20" fmla="*/ 40481 w 2024062"/>
                <a:gd name="connsiteY20" fmla="*/ 276225 h 623888"/>
                <a:gd name="connsiteX21" fmla="*/ 90487 w 2024062"/>
                <a:gd name="connsiteY21" fmla="*/ 309563 h 623888"/>
                <a:gd name="connsiteX22" fmla="*/ 116681 w 2024062"/>
                <a:gd name="connsiteY22" fmla="*/ 330994 h 623888"/>
                <a:gd name="connsiteX23" fmla="*/ 152400 w 2024062"/>
                <a:gd name="connsiteY23" fmla="*/ 352425 h 623888"/>
                <a:gd name="connsiteX24" fmla="*/ 192881 w 2024062"/>
                <a:gd name="connsiteY24" fmla="*/ 371475 h 623888"/>
                <a:gd name="connsiteX25" fmla="*/ 233362 w 2024062"/>
                <a:gd name="connsiteY25" fmla="*/ 383381 h 623888"/>
                <a:gd name="connsiteX26" fmla="*/ 285750 w 2024062"/>
                <a:gd name="connsiteY26" fmla="*/ 392906 h 623888"/>
                <a:gd name="connsiteX27" fmla="*/ 321469 w 2024062"/>
                <a:gd name="connsiteY27" fmla="*/ 392906 h 623888"/>
                <a:gd name="connsiteX28" fmla="*/ 388144 w 2024062"/>
                <a:gd name="connsiteY28" fmla="*/ 383381 h 623888"/>
                <a:gd name="connsiteX29" fmla="*/ 640556 w 2024062"/>
                <a:gd name="connsiteY29" fmla="*/ 323850 h 623888"/>
                <a:gd name="connsiteX30" fmla="*/ 926306 w 2024062"/>
                <a:gd name="connsiteY30" fmla="*/ 252413 h 623888"/>
                <a:gd name="connsiteX31" fmla="*/ 1121569 w 2024062"/>
                <a:gd name="connsiteY31" fmla="*/ 197644 h 623888"/>
                <a:gd name="connsiteX32" fmla="*/ 1293019 w 2024062"/>
                <a:gd name="connsiteY32" fmla="*/ 147638 h 623888"/>
                <a:gd name="connsiteX33" fmla="*/ 1462087 w 2024062"/>
                <a:gd name="connsiteY33" fmla="*/ 95250 h 623888"/>
                <a:gd name="connsiteX34" fmla="*/ 1545431 w 2024062"/>
                <a:gd name="connsiteY34" fmla="*/ 80963 h 623888"/>
                <a:gd name="connsiteX35" fmla="*/ 1645444 w 2024062"/>
                <a:gd name="connsiteY35" fmla="*/ 59531 h 623888"/>
                <a:gd name="connsiteX36" fmla="*/ 1724025 w 2024062"/>
                <a:gd name="connsiteY36" fmla="*/ 35719 h 623888"/>
                <a:gd name="connsiteX37" fmla="*/ 1802606 w 2024062"/>
                <a:gd name="connsiteY37" fmla="*/ 0 h 623888"/>
                <a:gd name="connsiteX38" fmla="*/ 1819275 w 2024062"/>
                <a:gd name="connsiteY38" fmla="*/ 0 h 623888"/>
                <a:gd name="connsiteX39" fmla="*/ 1866900 w 2024062"/>
                <a:gd name="connsiteY39" fmla="*/ 14288 h 623888"/>
                <a:gd name="connsiteX40" fmla="*/ 1926431 w 2024062"/>
                <a:gd name="connsiteY40" fmla="*/ 38100 h 623888"/>
                <a:gd name="connsiteX41" fmla="*/ 1974056 w 2024062"/>
                <a:gd name="connsiteY41" fmla="*/ 66675 h 623888"/>
                <a:gd name="connsiteX42" fmla="*/ 2005012 w 2024062"/>
                <a:gd name="connsiteY42" fmla="*/ 88106 h 623888"/>
                <a:gd name="connsiteX43" fmla="*/ 2016919 w 2024062"/>
                <a:gd name="connsiteY43" fmla="*/ 109538 h 623888"/>
                <a:gd name="connsiteX44" fmla="*/ 2024062 w 2024062"/>
                <a:gd name="connsiteY44" fmla="*/ 145256 h 623888"/>
                <a:gd name="connsiteX45" fmla="*/ 2021681 w 2024062"/>
                <a:gd name="connsiteY45" fmla="*/ 164306 h 623888"/>
                <a:gd name="connsiteX46" fmla="*/ 2014537 w 2024062"/>
                <a:gd name="connsiteY46" fmla="*/ 188119 h 623888"/>
                <a:gd name="connsiteX47" fmla="*/ 1997869 w 2024062"/>
                <a:gd name="connsiteY47" fmla="*/ 202406 h 623888"/>
                <a:gd name="connsiteX48" fmla="*/ 1940719 w 2024062"/>
                <a:gd name="connsiteY48" fmla="*/ 221456 h 623888"/>
                <a:gd name="connsiteX49" fmla="*/ 1754981 w 2024062"/>
                <a:gd name="connsiteY49" fmla="*/ 247650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24062" h="623888">
                  <a:moveTo>
                    <a:pt x="1754981" y="247650"/>
                  </a:moveTo>
                  <a:lnTo>
                    <a:pt x="1459706" y="295275"/>
                  </a:lnTo>
                  <a:lnTo>
                    <a:pt x="1181100" y="390525"/>
                  </a:lnTo>
                  <a:lnTo>
                    <a:pt x="871537" y="490538"/>
                  </a:lnTo>
                  <a:lnTo>
                    <a:pt x="611981" y="569119"/>
                  </a:lnTo>
                  <a:lnTo>
                    <a:pt x="402431" y="623888"/>
                  </a:lnTo>
                  <a:lnTo>
                    <a:pt x="383381" y="623888"/>
                  </a:lnTo>
                  <a:lnTo>
                    <a:pt x="352425" y="621506"/>
                  </a:lnTo>
                  <a:lnTo>
                    <a:pt x="321469" y="611981"/>
                  </a:lnTo>
                  <a:lnTo>
                    <a:pt x="285750" y="592931"/>
                  </a:lnTo>
                  <a:lnTo>
                    <a:pt x="238125" y="564356"/>
                  </a:lnTo>
                  <a:lnTo>
                    <a:pt x="176212" y="514350"/>
                  </a:lnTo>
                  <a:lnTo>
                    <a:pt x="95250" y="435769"/>
                  </a:lnTo>
                  <a:lnTo>
                    <a:pt x="35719" y="369094"/>
                  </a:lnTo>
                  <a:lnTo>
                    <a:pt x="19050" y="345281"/>
                  </a:lnTo>
                  <a:lnTo>
                    <a:pt x="9525" y="326231"/>
                  </a:lnTo>
                  <a:lnTo>
                    <a:pt x="0" y="304800"/>
                  </a:lnTo>
                  <a:lnTo>
                    <a:pt x="2381" y="285750"/>
                  </a:lnTo>
                  <a:lnTo>
                    <a:pt x="9525" y="276225"/>
                  </a:lnTo>
                  <a:lnTo>
                    <a:pt x="23812" y="271463"/>
                  </a:lnTo>
                  <a:lnTo>
                    <a:pt x="40481" y="276225"/>
                  </a:lnTo>
                  <a:lnTo>
                    <a:pt x="90487" y="309563"/>
                  </a:lnTo>
                  <a:lnTo>
                    <a:pt x="116681" y="330994"/>
                  </a:lnTo>
                  <a:lnTo>
                    <a:pt x="152400" y="352425"/>
                  </a:lnTo>
                  <a:lnTo>
                    <a:pt x="192881" y="371475"/>
                  </a:lnTo>
                  <a:lnTo>
                    <a:pt x="233362" y="383381"/>
                  </a:lnTo>
                  <a:lnTo>
                    <a:pt x="285750" y="392906"/>
                  </a:lnTo>
                  <a:lnTo>
                    <a:pt x="321469" y="392906"/>
                  </a:lnTo>
                  <a:lnTo>
                    <a:pt x="388144" y="383381"/>
                  </a:lnTo>
                  <a:lnTo>
                    <a:pt x="640556" y="323850"/>
                  </a:lnTo>
                  <a:lnTo>
                    <a:pt x="926306" y="252413"/>
                  </a:lnTo>
                  <a:lnTo>
                    <a:pt x="1121569" y="197644"/>
                  </a:lnTo>
                  <a:lnTo>
                    <a:pt x="1293019" y="147638"/>
                  </a:lnTo>
                  <a:lnTo>
                    <a:pt x="1462087" y="95250"/>
                  </a:lnTo>
                  <a:lnTo>
                    <a:pt x="1545431" y="80963"/>
                  </a:lnTo>
                  <a:lnTo>
                    <a:pt x="1645444" y="59531"/>
                  </a:lnTo>
                  <a:lnTo>
                    <a:pt x="1724025" y="35719"/>
                  </a:lnTo>
                  <a:lnTo>
                    <a:pt x="1802606" y="0"/>
                  </a:lnTo>
                  <a:lnTo>
                    <a:pt x="1819275" y="0"/>
                  </a:lnTo>
                  <a:lnTo>
                    <a:pt x="1866900" y="14288"/>
                  </a:lnTo>
                  <a:lnTo>
                    <a:pt x="1926431" y="38100"/>
                  </a:lnTo>
                  <a:lnTo>
                    <a:pt x="1974056" y="66675"/>
                  </a:lnTo>
                  <a:lnTo>
                    <a:pt x="2005012" y="88106"/>
                  </a:lnTo>
                  <a:lnTo>
                    <a:pt x="2016919" y="109538"/>
                  </a:lnTo>
                  <a:lnTo>
                    <a:pt x="2024062" y="145256"/>
                  </a:lnTo>
                  <a:lnTo>
                    <a:pt x="2021681" y="164306"/>
                  </a:lnTo>
                  <a:lnTo>
                    <a:pt x="2014537" y="188119"/>
                  </a:lnTo>
                  <a:lnTo>
                    <a:pt x="1997869" y="202406"/>
                  </a:lnTo>
                  <a:lnTo>
                    <a:pt x="1940719" y="221456"/>
                  </a:lnTo>
                  <a:lnTo>
                    <a:pt x="1754981" y="2476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DADD29A8-08AE-4ACB-BB2A-FAAC32C7F3D0}"/>
                </a:ext>
              </a:extLst>
            </p:cNvPr>
            <p:cNvSpPr/>
            <p:nvPr/>
          </p:nvSpPr>
          <p:spPr>
            <a:xfrm>
              <a:off x="5829302" y="2406651"/>
              <a:ext cx="2393950" cy="541337"/>
            </a:xfrm>
            <a:custGeom>
              <a:avLst/>
              <a:gdLst>
                <a:gd name="connsiteX0" fmla="*/ 1640681 w 2393156"/>
                <a:gd name="connsiteY0" fmla="*/ 314325 h 540544"/>
                <a:gd name="connsiteX1" fmla="*/ 1257300 w 2393156"/>
                <a:gd name="connsiteY1" fmla="*/ 364332 h 540544"/>
                <a:gd name="connsiteX2" fmla="*/ 1069181 w 2393156"/>
                <a:gd name="connsiteY2" fmla="*/ 397669 h 540544"/>
                <a:gd name="connsiteX3" fmla="*/ 871538 w 2393156"/>
                <a:gd name="connsiteY3" fmla="*/ 428625 h 540544"/>
                <a:gd name="connsiteX4" fmla="*/ 731044 w 2393156"/>
                <a:gd name="connsiteY4" fmla="*/ 457200 h 540544"/>
                <a:gd name="connsiteX5" fmla="*/ 566738 w 2393156"/>
                <a:gd name="connsiteY5" fmla="*/ 492919 h 540544"/>
                <a:gd name="connsiteX6" fmla="*/ 466725 w 2393156"/>
                <a:gd name="connsiteY6" fmla="*/ 519113 h 540544"/>
                <a:gd name="connsiteX7" fmla="*/ 431006 w 2393156"/>
                <a:gd name="connsiteY7" fmla="*/ 531019 h 540544"/>
                <a:gd name="connsiteX8" fmla="*/ 404813 w 2393156"/>
                <a:gd name="connsiteY8" fmla="*/ 535782 h 540544"/>
                <a:gd name="connsiteX9" fmla="*/ 359569 w 2393156"/>
                <a:gd name="connsiteY9" fmla="*/ 540544 h 540544"/>
                <a:gd name="connsiteX10" fmla="*/ 328613 w 2393156"/>
                <a:gd name="connsiteY10" fmla="*/ 535782 h 540544"/>
                <a:gd name="connsiteX11" fmla="*/ 307181 w 2393156"/>
                <a:gd name="connsiteY11" fmla="*/ 531019 h 540544"/>
                <a:gd name="connsiteX12" fmla="*/ 285750 w 2393156"/>
                <a:gd name="connsiteY12" fmla="*/ 523875 h 540544"/>
                <a:gd name="connsiteX13" fmla="*/ 242888 w 2393156"/>
                <a:gd name="connsiteY13" fmla="*/ 500063 h 540544"/>
                <a:gd name="connsiteX14" fmla="*/ 176213 w 2393156"/>
                <a:gd name="connsiteY14" fmla="*/ 450057 h 540544"/>
                <a:gd name="connsiteX15" fmla="*/ 116681 w 2393156"/>
                <a:gd name="connsiteY15" fmla="*/ 395288 h 540544"/>
                <a:gd name="connsiteX16" fmla="*/ 50006 w 2393156"/>
                <a:gd name="connsiteY16" fmla="*/ 319088 h 540544"/>
                <a:gd name="connsiteX17" fmla="*/ 16669 w 2393156"/>
                <a:gd name="connsiteY17" fmla="*/ 276225 h 540544"/>
                <a:gd name="connsiteX18" fmla="*/ 4763 w 2393156"/>
                <a:gd name="connsiteY18" fmla="*/ 257175 h 540544"/>
                <a:gd name="connsiteX19" fmla="*/ 0 w 2393156"/>
                <a:gd name="connsiteY19" fmla="*/ 230982 h 540544"/>
                <a:gd name="connsiteX20" fmla="*/ 0 w 2393156"/>
                <a:gd name="connsiteY20" fmla="*/ 216694 h 540544"/>
                <a:gd name="connsiteX21" fmla="*/ 4763 w 2393156"/>
                <a:gd name="connsiteY21" fmla="*/ 204788 h 540544"/>
                <a:gd name="connsiteX22" fmla="*/ 23813 w 2393156"/>
                <a:gd name="connsiteY22" fmla="*/ 202407 h 540544"/>
                <a:gd name="connsiteX23" fmla="*/ 57150 w 2393156"/>
                <a:gd name="connsiteY23" fmla="*/ 216694 h 540544"/>
                <a:gd name="connsiteX24" fmla="*/ 142875 w 2393156"/>
                <a:gd name="connsiteY24" fmla="*/ 261938 h 540544"/>
                <a:gd name="connsiteX25" fmla="*/ 207169 w 2393156"/>
                <a:gd name="connsiteY25" fmla="*/ 295275 h 540544"/>
                <a:gd name="connsiteX26" fmla="*/ 269081 w 2393156"/>
                <a:gd name="connsiteY26" fmla="*/ 316707 h 540544"/>
                <a:gd name="connsiteX27" fmla="*/ 330994 w 2393156"/>
                <a:gd name="connsiteY27" fmla="*/ 333375 h 540544"/>
                <a:gd name="connsiteX28" fmla="*/ 371475 w 2393156"/>
                <a:gd name="connsiteY28" fmla="*/ 335757 h 540544"/>
                <a:gd name="connsiteX29" fmla="*/ 423863 w 2393156"/>
                <a:gd name="connsiteY29" fmla="*/ 323850 h 540544"/>
                <a:gd name="connsiteX30" fmla="*/ 711994 w 2393156"/>
                <a:gd name="connsiteY30" fmla="*/ 266700 h 540544"/>
                <a:gd name="connsiteX31" fmla="*/ 1069181 w 2393156"/>
                <a:gd name="connsiteY31" fmla="*/ 195263 h 540544"/>
                <a:gd name="connsiteX32" fmla="*/ 1250156 w 2393156"/>
                <a:gd name="connsiteY32" fmla="*/ 159544 h 540544"/>
                <a:gd name="connsiteX33" fmla="*/ 1412081 w 2393156"/>
                <a:gd name="connsiteY33" fmla="*/ 133350 h 540544"/>
                <a:gd name="connsiteX34" fmla="*/ 1571625 w 2393156"/>
                <a:gd name="connsiteY34" fmla="*/ 109538 h 540544"/>
                <a:gd name="connsiteX35" fmla="*/ 1766888 w 2393156"/>
                <a:gd name="connsiteY35" fmla="*/ 85725 h 540544"/>
                <a:gd name="connsiteX36" fmla="*/ 2043113 w 2393156"/>
                <a:gd name="connsiteY36" fmla="*/ 0 h 540544"/>
                <a:gd name="connsiteX37" fmla="*/ 2074069 w 2393156"/>
                <a:gd name="connsiteY37" fmla="*/ 0 h 540544"/>
                <a:gd name="connsiteX38" fmla="*/ 2147888 w 2393156"/>
                <a:gd name="connsiteY38" fmla="*/ 14288 h 540544"/>
                <a:gd name="connsiteX39" fmla="*/ 2212181 w 2393156"/>
                <a:gd name="connsiteY39" fmla="*/ 33338 h 540544"/>
                <a:gd name="connsiteX40" fmla="*/ 2266950 w 2393156"/>
                <a:gd name="connsiteY40" fmla="*/ 52388 h 540544"/>
                <a:gd name="connsiteX41" fmla="*/ 2314575 w 2393156"/>
                <a:gd name="connsiteY41" fmla="*/ 76200 h 540544"/>
                <a:gd name="connsiteX42" fmla="*/ 2338388 w 2393156"/>
                <a:gd name="connsiteY42" fmla="*/ 90488 h 540544"/>
                <a:gd name="connsiteX43" fmla="*/ 2369344 w 2393156"/>
                <a:gd name="connsiteY43" fmla="*/ 119063 h 540544"/>
                <a:gd name="connsiteX44" fmla="*/ 2381250 w 2393156"/>
                <a:gd name="connsiteY44" fmla="*/ 135732 h 540544"/>
                <a:gd name="connsiteX45" fmla="*/ 2390775 w 2393156"/>
                <a:gd name="connsiteY45" fmla="*/ 157163 h 540544"/>
                <a:gd name="connsiteX46" fmla="*/ 2393156 w 2393156"/>
                <a:gd name="connsiteY46" fmla="*/ 178594 h 540544"/>
                <a:gd name="connsiteX47" fmla="*/ 2383631 w 2393156"/>
                <a:gd name="connsiteY47" fmla="*/ 195263 h 540544"/>
                <a:gd name="connsiteX48" fmla="*/ 2362200 w 2393156"/>
                <a:gd name="connsiteY48" fmla="*/ 214313 h 540544"/>
                <a:gd name="connsiteX49" fmla="*/ 2319338 w 2393156"/>
                <a:gd name="connsiteY49" fmla="*/ 230982 h 540544"/>
                <a:gd name="connsiteX50" fmla="*/ 2164556 w 2393156"/>
                <a:gd name="connsiteY50" fmla="*/ 254794 h 540544"/>
                <a:gd name="connsiteX51" fmla="*/ 2019300 w 2393156"/>
                <a:gd name="connsiteY51" fmla="*/ 273844 h 540544"/>
                <a:gd name="connsiteX52" fmla="*/ 1640681 w 2393156"/>
                <a:gd name="connsiteY52" fmla="*/ 31432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93156" h="540544">
                  <a:moveTo>
                    <a:pt x="1640681" y="314325"/>
                  </a:moveTo>
                  <a:lnTo>
                    <a:pt x="1257300" y="364332"/>
                  </a:lnTo>
                  <a:lnTo>
                    <a:pt x="1069181" y="397669"/>
                  </a:lnTo>
                  <a:lnTo>
                    <a:pt x="871538" y="428625"/>
                  </a:lnTo>
                  <a:lnTo>
                    <a:pt x="731044" y="457200"/>
                  </a:lnTo>
                  <a:lnTo>
                    <a:pt x="566738" y="492919"/>
                  </a:lnTo>
                  <a:lnTo>
                    <a:pt x="466725" y="519113"/>
                  </a:lnTo>
                  <a:lnTo>
                    <a:pt x="431006" y="531019"/>
                  </a:lnTo>
                  <a:lnTo>
                    <a:pt x="404813" y="535782"/>
                  </a:lnTo>
                  <a:lnTo>
                    <a:pt x="359569" y="540544"/>
                  </a:lnTo>
                  <a:lnTo>
                    <a:pt x="328613" y="535782"/>
                  </a:lnTo>
                  <a:lnTo>
                    <a:pt x="307181" y="531019"/>
                  </a:lnTo>
                  <a:lnTo>
                    <a:pt x="285750" y="523875"/>
                  </a:lnTo>
                  <a:lnTo>
                    <a:pt x="242888" y="500063"/>
                  </a:lnTo>
                  <a:lnTo>
                    <a:pt x="176213" y="450057"/>
                  </a:lnTo>
                  <a:lnTo>
                    <a:pt x="116681" y="395288"/>
                  </a:lnTo>
                  <a:lnTo>
                    <a:pt x="50006" y="319088"/>
                  </a:lnTo>
                  <a:lnTo>
                    <a:pt x="16669" y="276225"/>
                  </a:lnTo>
                  <a:lnTo>
                    <a:pt x="4763" y="257175"/>
                  </a:lnTo>
                  <a:lnTo>
                    <a:pt x="0" y="230982"/>
                  </a:lnTo>
                  <a:lnTo>
                    <a:pt x="0" y="216694"/>
                  </a:lnTo>
                  <a:lnTo>
                    <a:pt x="4763" y="204788"/>
                  </a:lnTo>
                  <a:lnTo>
                    <a:pt x="23813" y="202407"/>
                  </a:lnTo>
                  <a:lnTo>
                    <a:pt x="57150" y="216694"/>
                  </a:lnTo>
                  <a:lnTo>
                    <a:pt x="142875" y="261938"/>
                  </a:lnTo>
                  <a:lnTo>
                    <a:pt x="207169" y="295275"/>
                  </a:lnTo>
                  <a:lnTo>
                    <a:pt x="269081" y="316707"/>
                  </a:lnTo>
                  <a:lnTo>
                    <a:pt x="330994" y="333375"/>
                  </a:lnTo>
                  <a:lnTo>
                    <a:pt x="371475" y="335757"/>
                  </a:lnTo>
                  <a:lnTo>
                    <a:pt x="423863" y="323850"/>
                  </a:lnTo>
                  <a:lnTo>
                    <a:pt x="711994" y="266700"/>
                  </a:lnTo>
                  <a:lnTo>
                    <a:pt x="1069181" y="195263"/>
                  </a:lnTo>
                  <a:lnTo>
                    <a:pt x="1250156" y="159544"/>
                  </a:lnTo>
                  <a:lnTo>
                    <a:pt x="1412081" y="133350"/>
                  </a:lnTo>
                  <a:lnTo>
                    <a:pt x="1571625" y="109538"/>
                  </a:lnTo>
                  <a:lnTo>
                    <a:pt x="1766888" y="85725"/>
                  </a:lnTo>
                  <a:lnTo>
                    <a:pt x="2043113" y="0"/>
                  </a:lnTo>
                  <a:lnTo>
                    <a:pt x="2074069" y="0"/>
                  </a:lnTo>
                  <a:lnTo>
                    <a:pt x="2147888" y="14288"/>
                  </a:lnTo>
                  <a:lnTo>
                    <a:pt x="2212181" y="33338"/>
                  </a:lnTo>
                  <a:lnTo>
                    <a:pt x="2266950" y="52388"/>
                  </a:lnTo>
                  <a:lnTo>
                    <a:pt x="2314575" y="76200"/>
                  </a:lnTo>
                  <a:lnTo>
                    <a:pt x="2338388" y="90488"/>
                  </a:lnTo>
                  <a:lnTo>
                    <a:pt x="2369344" y="119063"/>
                  </a:lnTo>
                  <a:lnTo>
                    <a:pt x="2381250" y="135732"/>
                  </a:lnTo>
                  <a:lnTo>
                    <a:pt x="2390775" y="157163"/>
                  </a:lnTo>
                  <a:lnTo>
                    <a:pt x="2393156" y="178594"/>
                  </a:lnTo>
                  <a:lnTo>
                    <a:pt x="2383631" y="195263"/>
                  </a:lnTo>
                  <a:lnTo>
                    <a:pt x="2362200" y="214313"/>
                  </a:lnTo>
                  <a:lnTo>
                    <a:pt x="2319338" y="230982"/>
                  </a:lnTo>
                  <a:lnTo>
                    <a:pt x="2164556" y="254794"/>
                  </a:lnTo>
                  <a:lnTo>
                    <a:pt x="2019300" y="273844"/>
                  </a:lnTo>
                  <a:lnTo>
                    <a:pt x="1640681" y="3143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52255277-B423-4A0F-958E-E57C18D8E666}"/>
                </a:ext>
              </a:extLst>
            </p:cNvPr>
            <p:cNvSpPr/>
            <p:nvPr/>
          </p:nvSpPr>
          <p:spPr>
            <a:xfrm rot="16200000">
              <a:off x="2855916" y="3376613"/>
              <a:ext cx="4268788" cy="585787"/>
            </a:xfrm>
            <a:custGeom>
              <a:avLst/>
              <a:gdLst>
                <a:gd name="connsiteX0" fmla="*/ 1835861 w 4268377"/>
                <a:gd name="connsiteY0" fmla="*/ 420130 h 586063"/>
                <a:gd name="connsiteX1" fmla="*/ 1398079 w 4268377"/>
                <a:gd name="connsiteY1" fmla="*/ 409538 h 586063"/>
                <a:gd name="connsiteX2" fmla="*/ 1034437 w 4268377"/>
                <a:gd name="connsiteY2" fmla="*/ 406008 h 586063"/>
                <a:gd name="connsiteX3" fmla="*/ 656673 w 4268377"/>
                <a:gd name="connsiteY3" fmla="*/ 409538 h 586063"/>
                <a:gd name="connsiteX4" fmla="*/ 427191 w 4268377"/>
                <a:gd name="connsiteY4" fmla="*/ 409538 h 586063"/>
                <a:gd name="connsiteX5" fmla="*/ 349520 w 4268377"/>
                <a:gd name="connsiteY5" fmla="*/ 409538 h 586063"/>
                <a:gd name="connsiteX6" fmla="*/ 257727 w 4268377"/>
                <a:gd name="connsiteY6" fmla="*/ 398947 h 586063"/>
                <a:gd name="connsiteX7" fmla="*/ 172994 w 4268377"/>
                <a:gd name="connsiteY7" fmla="*/ 377764 h 586063"/>
                <a:gd name="connsiteX8" fmla="*/ 88262 w 4268377"/>
                <a:gd name="connsiteY8" fmla="*/ 349520 h 586063"/>
                <a:gd name="connsiteX9" fmla="*/ 35305 w 4268377"/>
                <a:gd name="connsiteY9" fmla="*/ 324806 h 586063"/>
                <a:gd name="connsiteX10" fmla="*/ 14122 w 4268377"/>
                <a:gd name="connsiteY10" fmla="*/ 310684 h 586063"/>
                <a:gd name="connsiteX11" fmla="*/ 7061 w 4268377"/>
                <a:gd name="connsiteY11" fmla="*/ 296562 h 586063"/>
                <a:gd name="connsiteX12" fmla="*/ 0 w 4268377"/>
                <a:gd name="connsiteY12" fmla="*/ 275379 h 586063"/>
                <a:gd name="connsiteX13" fmla="*/ 7061 w 4268377"/>
                <a:gd name="connsiteY13" fmla="*/ 243605 h 586063"/>
                <a:gd name="connsiteX14" fmla="*/ 28244 w 4268377"/>
                <a:gd name="connsiteY14" fmla="*/ 204769 h 586063"/>
                <a:gd name="connsiteX15" fmla="*/ 60018 w 4268377"/>
                <a:gd name="connsiteY15" fmla="*/ 180056 h 586063"/>
                <a:gd name="connsiteX16" fmla="*/ 84732 w 4268377"/>
                <a:gd name="connsiteY16" fmla="*/ 165934 h 586063"/>
                <a:gd name="connsiteX17" fmla="*/ 141220 w 4268377"/>
                <a:gd name="connsiteY17" fmla="*/ 148281 h 586063"/>
                <a:gd name="connsiteX18" fmla="*/ 208299 w 4268377"/>
                <a:gd name="connsiteY18" fmla="*/ 130629 h 586063"/>
                <a:gd name="connsiteX19" fmla="*/ 321276 w 4268377"/>
                <a:gd name="connsiteY19" fmla="*/ 120037 h 586063"/>
                <a:gd name="connsiteX20" fmla="*/ 416599 w 4268377"/>
                <a:gd name="connsiteY20" fmla="*/ 116507 h 586063"/>
                <a:gd name="connsiteX21" fmla="*/ 526045 w 4268377"/>
                <a:gd name="connsiteY21" fmla="*/ 134159 h 586063"/>
                <a:gd name="connsiteX22" fmla="*/ 727283 w 4268377"/>
                <a:gd name="connsiteY22" fmla="*/ 162403 h 586063"/>
                <a:gd name="connsiteX23" fmla="*/ 903808 w 4268377"/>
                <a:gd name="connsiteY23" fmla="*/ 180056 h 586063"/>
                <a:gd name="connsiteX24" fmla="*/ 1097986 w 4268377"/>
                <a:gd name="connsiteY24" fmla="*/ 190647 h 586063"/>
                <a:gd name="connsiteX25" fmla="*/ 1359243 w 4268377"/>
                <a:gd name="connsiteY25" fmla="*/ 201239 h 586063"/>
                <a:gd name="connsiteX26" fmla="*/ 1556951 w 4268377"/>
                <a:gd name="connsiteY26" fmla="*/ 208300 h 586063"/>
                <a:gd name="connsiteX27" fmla="*/ 1729946 w 4268377"/>
                <a:gd name="connsiteY27" fmla="*/ 218891 h 586063"/>
                <a:gd name="connsiteX28" fmla="*/ 1895879 w 4268377"/>
                <a:gd name="connsiteY28" fmla="*/ 233013 h 586063"/>
                <a:gd name="connsiteX29" fmla="*/ 2259521 w 4268377"/>
                <a:gd name="connsiteY29" fmla="*/ 243605 h 586063"/>
                <a:gd name="connsiteX30" fmla="*/ 2626693 w 4268377"/>
                <a:gd name="connsiteY30" fmla="*/ 254196 h 586063"/>
                <a:gd name="connsiteX31" fmla="*/ 3113903 w 4268377"/>
                <a:gd name="connsiteY31" fmla="*/ 250666 h 586063"/>
                <a:gd name="connsiteX32" fmla="*/ 3459892 w 4268377"/>
                <a:gd name="connsiteY32" fmla="*/ 254196 h 586063"/>
                <a:gd name="connsiteX33" fmla="*/ 3795289 w 4268377"/>
                <a:gd name="connsiteY33" fmla="*/ 250666 h 586063"/>
                <a:gd name="connsiteX34" fmla="*/ 3858838 w 4268377"/>
                <a:gd name="connsiteY34" fmla="*/ 247135 h 586063"/>
                <a:gd name="connsiteX35" fmla="*/ 3908266 w 4268377"/>
                <a:gd name="connsiteY35" fmla="*/ 240074 h 586063"/>
                <a:gd name="connsiteX36" fmla="*/ 3964754 w 4268377"/>
                <a:gd name="connsiteY36" fmla="*/ 225952 h 586063"/>
                <a:gd name="connsiteX37" fmla="*/ 4035364 w 4268377"/>
                <a:gd name="connsiteY37" fmla="*/ 194178 h 586063"/>
                <a:gd name="connsiteX38" fmla="*/ 4098913 w 4268377"/>
                <a:gd name="connsiteY38" fmla="*/ 148281 h 586063"/>
                <a:gd name="connsiteX39" fmla="*/ 4158931 w 4268377"/>
                <a:gd name="connsiteY39" fmla="*/ 88263 h 586063"/>
                <a:gd name="connsiteX40" fmla="*/ 4197767 w 4268377"/>
                <a:gd name="connsiteY40" fmla="*/ 35305 h 586063"/>
                <a:gd name="connsiteX41" fmla="*/ 4222480 w 4268377"/>
                <a:gd name="connsiteY41" fmla="*/ 7061 h 586063"/>
                <a:gd name="connsiteX42" fmla="*/ 4250724 w 4268377"/>
                <a:gd name="connsiteY42" fmla="*/ 0 h 586063"/>
                <a:gd name="connsiteX43" fmla="*/ 4261316 w 4268377"/>
                <a:gd name="connsiteY43" fmla="*/ 10592 h 586063"/>
                <a:gd name="connsiteX44" fmla="*/ 4268377 w 4268377"/>
                <a:gd name="connsiteY44" fmla="*/ 28244 h 586063"/>
                <a:gd name="connsiteX45" fmla="*/ 4268377 w 4268377"/>
                <a:gd name="connsiteY45" fmla="*/ 77671 h 586063"/>
                <a:gd name="connsiteX46" fmla="*/ 4250724 w 4268377"/>
                <a:gd name="connsiteY46" fmla="*/ 158873 h 586063"/>
                <a:gd name="connsiteX47" fmla="*/ 4226011 w 4268377"/>
                <a:gd name="connsiteY47" fmla="*/ 236544 h 586063"/>
                <a:gd name="connsiteX48" fmla="*/ 4194236 w 4268377"/>
                <a:gd name="connsiteY48" fmla="*/ 314215 h 586063"/>
                <a:gd name="connsiteX49" fmla="*/ 4144809 w 4268377"/>
                <a:gd name="connsiteY49" fmla="*/ 402477 h 586063"/>
                <a:gd name="connsiteX50" fmla="*/ 4088321 w 4268377"/>
                <a:gd name="connsiteY50" fmla="*/ 487209 h 586063"/>
                <a:gd name="connsiteX51" fmla="*/ 4024772 w 4268377"/>
                <a:gd name="connsiteY51" fmla="*/ 564880 h 586063"/>
                <a:gd name="connsiteX52" fmla="*/ 3996528 w 4268377"/>
                <a:gd name="connsiteY52" fmla="*/ 582533 h 586063"/>
                <a:gd name="connsiteX53" fmla="*/ 3964754 w 4268377"/>
                <a:gd name="connsiteY53" fmla="*/ 586063 h 586063"/>
                <a:gd name="connsiteX54" fmla="*/ 3929449 w 4268377"/>
                <a:gd name="connsiteY54" fmla="*/ 575472 h 586063"/>
                <a:gd name="connsiteX55" fmla="*/ 3887083 w 4268377"/>
                <a:gd name="connsiteY55" fmla="*/ 543697 h 586063"/>
                <a:gd name="connsiteX56" fmla="*/ 3834125 w 4268377"/>
                <a:gd name="connsiteY56" fmla="*/ 526045 h 586063"/>
                <a:gd name="connsiteX57" fmla="*/ 3745862 w 4268377"/>
                <a:gd name="connsiteY57" fmla="*/ 508392 h 586063"/>
                <a:gd name="connsiteX58" fmla="*/ 3678783 w 4268377"/>
                <a:gd name="connsiteY58" fmla="*/ 497801 h 586063"/>
                <a:gd name="connsiteX59" fmla="*/ 3590520 w 4268377"/>
                <a:gd name="connsiteY59" fmla="*/ 497801 h 586063"/>
                <a:gd name="connsiteX60" fmla="*/ 3452831 w 4268377"/>
                <a:gd name="connsiteY60" fmla="*/ 494270 h 586063"/>
                <a:gd name="connsiteX61" fmla="*/ 3170391 w 4268377"/>
                <a:gd name="connsiteY61" fmla="*/ 480148 h 586063"/>
                <a:gd name="connsiteX62" fmla="*/ 3018579 w 4268377"/>
                <a:gd name="connsiteY62" fmla="*/ 476618 h 586063"/>
                <a:gd name="connsiteX63" fmla="*/ 2513717 w 4268377"/>
                <a:gd name="connsiteY63" fmla="*/ 455435 h 586063"/>
                <a:gd name="connsiteX64" fmla="*/ 2206564 w 4268377"/>
                <a:gd name="connsiteY64" fmla="*/ 437782 h 586063"/>
                <a:gd name="connsiteX65" fmla="*/ 1835861 w 4268377"/>
                <a:gd name="connsiteY65" fmla="*/ 420130 h 58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268377" h="586063">
                  <a:moveTo>
                    <a:pt x="1835861" y="420130"/>
                  </a:moveTo>
                  <a:lnTo>
                    <a:pt x="1398079" y="409538"/>
                  </a:lnTo>
                  <a:lnTo>
                    <a:pt x="1034437" y="406008"/>
                  </a:lnTo>
                  <a:lnTo>
                    <a:pt x="656673" y="409538"/>
                  </a:lnTo>
                  <a:lnTo>
                    <a:pt x="427191" y="409538"/>
                  </a:lnTo>
                  <a:lnTo>
                    <a:pt x="349520" y="409538"/>
                  </a:lnTo>
                  <a:lnTo>
                    <a:pt x="257727" y="398947"/>
                  </a:lnTo>
                  <a:lnTo>
                    <a:pt x="172994" y="377764"/>
                  </a:lnTo>
                  <a:lnTo>
                    <a:pt x="88262" y="349520"/>
                  </a:lnTo>
                  <a:lnTo>
                    <a:pt x="35305" y="324806"/>
                  </a:lnTo>
                  <a:lnTo>
                    <a:pt x="14122" y="310684"/>
                  </a:lnTo>
                  <a:lnTo>
                    <a:pt x="7061" y="296562"/>
                  </a:lnTo>
                  <a:lnTo>
                    <a:pt x="0" y="275379"/>
                  </a:lnTo>
                  <a:lnTo>
                    <a:pt x="7061" y="243605"/>
                  </a:lnTo>
                  <a:lnTo>
                    <a:pt x="28244" y="204769"/>
                  </a:lnTo>
                  <a:lnTo>
                    <a:pt x="60018" y="180056"/>
                  </a:lnTo>
                  <a:lnTo>
                    <a:pt x="84732" y="165934"/>
                  </a:lnTo>
                  <a:lnTo>
                    <a:pt x="141220" y="148281"/>
                  </a:lnTo>
                  <a:lnTo>
                    <a:pt x="208299" y="130629"/>
                  </a:lnTo>
                  <a:lnTo>
                    <a:pt x="321276" y="120037"/>
                  </a:lnTo>
                  <a:lnTo>
                    <a:pt x="416599" y="116507"/>
                  </a:lnTo>
                  <a:lnTo>
                    <a:pt x="526045" y="134159"/>
                  </a:lnTo>
                  <a:lnTo>
                    <a:pt x="727283" y="162403"/>
                  </a:lnTo>
                  <a:lnTo>
                    <a:pt x="903808" y="180056"/>
                  </a:lnTo>
                  <a:lnTo>
                    <a:pt x="1097986" y="190647"/>
                  </a:lnTo>
                  <a:lnTo>
                    <a:pt x="1359243" y="201239"/>
                  </a:lnTo>
                  <a:lnTo>
                    <a:pt x="1556951" y="208300"/>
                  </a:lnTo>
                  <a:lnTo>
                    <a:pt x="1729946" y="218891"/>
                  </a:lnTo>
                  <a:lnTo>
                    <a:pt x="1895879" y="233013"/>
                  </a:lnTo>
                  <a:lnTo>
                    <a:pt x="2259521" y="243605"/>
                  </a:lnTo>
                  <a:lnTo>
                    <a:pt x="2626693" y="254196"/>
                  </a:lnTo>
                  <a:lnTo>
                    <a:pt x="3113903" y="250666"/>
                  </a:lnTo>
                  <a:lnTo>
                    <a:pt x="3459892" y="254196"/>
                  </a:lnTo>
                  <a:lnTo>
                    <a:pt x="3795289" y="250666"/>
                  </a:lnTo>
                  <a:lnTo>
                    <a:pt x="3858838" y="247135"/>
                  </a:lnTo>
                  <a:lnTo>
                    <a:pt x="3908266" y="240074"/>
                  </a:lnTo>
                  <a:lnTo>
                    <a:pt x="3964754" y="225952"/>
                  </a:lnTo>
                  <a:lnTo>
                    <a:pt x="4035364" y="194178"/>
                  </a:lnTo>
                  <a:lnTo>
                    <a:pt x="4098913" y="148281"/>
                  </a:lnTo>
                  <a:lnTo>
                    <a:pt x="4158931" y="88263"/>
                  </a:lnTo>
                  <a:lnTo>
                    <a:pt x="4197767" y="35305"/>
                  </a:lnTo>
                  <a:lnTo>
                    <a:pt x="4222480" y="7061"/>
                  </a:lnTo>
                  <a:lnTo>
                    <a:pt x="4250724" y="0"/>
                  </a:lnTo>
                  <a:lnTo>
                    <a:pt x="4261316" y="10592"/>
                  </a:lnTo>
                  <a:lnTo>
                    <a:pt x="4268377" y="28244"/>
                  </a:lnTo>
                  <a:lnTo>
                    <a:pt x="4268377" y="77671"/>
                  </a:lnTo>
                  <a:lnTo>
                    <a:pt x="4250724" y="158873"/>
                  </a:lnTo>
                  <a:lnTo>
                    <a:pt x="4226011" y="236544"/>
                  </a:lnTo>
                  <a:lnTo>
                    <a:pt x="4194236" y="314215"/>
                  </a:lnTo>
                  <a:lnTo>
                    <a:pt x="4144809" y="402477"/>
                  </a:lnTo>
                  <a:lnTo>
                    <a:pt x="4088321" y="487209"/>
                  </a:lnTo>
                  <a:lnTo>
                    <a:pt x="4024772" y="564880"/>
                  </a:lnTo>
                  <a:lnTo>
                    <a:pt x="3996528" y="582533"/>
                  </a:lnTo>
                  <a:lnTo>
                    <a:pt x="3964754" y="586063"/>
                  </a:lnTo>
                  <a:lnTo>
                    <a:pt x="3929449" y="575472"/>
                  </a:lnTo>
                  <a:lnTo>
                    <a:pt x="3887083" y="543697"/>
                  </a:lnTo>
                  <a:lnTo>
                    <a:pt x="3834125" y="526045"/>
                  </a:lnTo>
                  <a:lnTo>
                    <a:pt x="3745862" y="508392"/>
                  </a:lnTo>
                  <a:lnTo>
                    <a:pt x="3678783" y="497801"/>
                  </a:lnTo>
                  <a:lnTo>
                    <a:pt x="3590520" y="497801"/>
                  </a:lnTo>
                  <a:lnTo>
                    <a:pt x="3452831" y="494270"/>
                  </a:lnTo>
                  <a:lnTo>
                    <a:pt x="3170391" y="480148"/>
                  </a:lnTo>
                  <a:lnTo>
                    <a:pt x="3018579" y="476618"/>
                  </a:lnTo>
                  <a:lnTo>
                    <a:pt x="2513717" y="455435"/>
                  </a:lnTo>
                  <a:lnTo>
                    <a:pt x="2206564" y="437782"/>
                  </a:lnTo>
                  <a:lnTo>
                    <a:pt x="1835861" y="42013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0372611E-8D73-4DCF-AFE8-1B92955124FE}"/>
                </a:ext>
              </a:extLst>
            </p:cNvPr>
            <p:cNvSpPr/>
            <p:nvPr/>
          </p:nvSpPr>
          <p:spPr>
            <a:xfrm rot="16200000">
              <a:off x="3348040" y="3130550"/>
              <a:ext cx="2062162" cy="1306512"/>
            </a:xfrm>
            <a:custGeom>
              <a:avLst/>
              <a:gdLst>
                <a:gd name="connsiteX0" fmla="*/ 1323975 w 2062162"/>
                <a:gd name="connsiteY0" fmla="*/ 835819 h 1307307"/>
                <a:gd name="connsiteX1" fmla="*/ 1581150 w 2062162"/>
                <a:gd name="connsiteY1" fmla="*/ 969169 h 1307307"/>
                <a:gd name="connsiteX2" fmla="*/ 1778793 w 2062162"/>
                <a:gd name="connsiteY2" fmla="*/ 1062038 h 1307307"/>
                <a:gd name="connsiteX3" fmla="*/ 2043112 w 2062162"/>
                <a:gd name="connsiteY3" fmla="*/ 1171575 h 1307307"/>
                <a:gd name="connsiteX4" fmla="*/ 2062162 w 2062162"/>
                <a:gd name="connsiteY4" fmla="*/ 1307307 h 1307307"/>
                <a:gd name="connsiteX5" fmla="*/ 1690687 w 2062162"/>
                <a:gd name="connsiteY5" fmla="*/ 1269207 h 1307307"/>
                <a:gd name="connsiteX6" fmla="*/ 1547812 w 2062162"/>
                <a:gd name="connsiteY6" fmla="*/ 1193007 h 1307307"/>
                <a:gd name="connsiteX7" fmla="*/ 1259681 w 2062162"/>
                <a:gd name="connsiteY7" fmla="*/ 1021557 h 1307307"/>
                <a:gd name="connsiteX8" fmla="*/ 1014412 w 2062162"/>
                <a:gd name="connsiteY8" fmla="*/ 864394 h 1307307"/>
                <a:gd name="connsiteX9" fmla="*/ 866775 w 2062162"/>
                <a:gd name="connsiteY9" fmla="*/ 769144 h 1307307"/>
                <a:gd name="connsiteX10" fmla="*/ 642937 w 2062162"/>
                <a:gd name="connsiteY10" fmla="*/ 607219 h 1307307"/>
                <a:gd name="connsiteX11" fmla="*/ 509587 w 2062162"/>
                <a:gd name="connsiteY11" fmla="*/ 502444 h 1307307"/>
                <a:gd name="connsiteX12" fmla="*/ 364331 w 2062162"/>
                <a:gd name="connsiteY12" fmla="*/ 383382 h 1307307"/>
                <a:gd name="connsiteX13" fmla="*/ 219075 w 2062162"/>
                <a:gd name="connsiteY13" fmla="*/ 257175 h 1307307"/>
                <a:gd name="connsiteX14" fmla="*/ 95250 w 2062162"/>
                <a:gd name="connsiteY14" fmla="*/ 145257 h 1307307"/>
                <a:gd name="connsiteX15" fmla="*/ 26193 w 2062162"/>
                <a:gd name="connsiteY15" fmla="*/ 80963 h 1307307"/>
                <a:gd name="connsiteX16" fmla="*/ 9525 w 2062162"/>
                <a:gd name="connsiteY16" fmla="*/ 59532 h 1307307"/>
                <a:gd name="connsiteX17" fmla="*/ 0 w 2062162"/>
                <a:gd name="connsiteY17" fmla="*/ 38100 h 1307307"/>
                <a:gd name="connsiteX18" fmla="*/ 0 w 2062162"/>
                <a:gd name="connsiteY18" fmla="*/ 19050 h 1307307"/>
                <a:gd name="connsiteX19" fmla="*/ 2381 w 2062162"/>
                <a:gd name="connsiteY19" fmla="*/ 9525 h 1307307"/>
                <a:gd name="connsiteX20" fmla="*/ 16668 w 2062162"/>
                <a:gd name="connsiteY20" fmla="*/ 0 h 1307307"/>
                <a:gd name="connsiteX21" fmla="*/ 38100 w 2062162"/>
                <a:gd name="connsiteY21" fmla="*/ 2382 h 1307307"/>
                <a:gd name="connsiteX22" fmla="*/ 88106 w 2062162"/>
                <a:gd name="connsiteY22" fmla="*/ 35719 h 1307307"/>
                <a:gd name="connsiteX23" fmla="*/ 254793 w 2062162"/>
                <a:gd name="connsiteY23" fmla="*/ 164307 h 1307307"/>
                <a:gd name="connsiteX24" fmla="*/ 419100 w 2062162"/>
                <a:gd name="connsiteY24" fmla="*/ 280988 h 1307307"/>
                <a:gd name="connsiteX25" fmla="*/ 592931 w 2062162"/>
                <a:gd name="connsiteY25" fmla="*/ 397669 h 1307307"/>
                <a:gd name="connsiteX26" fmla="*/ 740568 w 2062162"/>
                <a:gd name="connsiteY26" fmla="*/ 497682 h 1307307"/>
                <a:gd name="connsiteX27" fmla="*/ 914400 w 2062162"/>
                <a:gd name="connsiteY27" fmla="*/ 602457 h 1307307"/>
                <a:gd name="connsiteX28" fmla="*/ 1081087 w 2062162"/>
                <a:gd name="connsiteY28" fmla="*/ 702469 h 1307307"/>
                <a:gd name="connsiteX29" fmla="*/ 1323975 w 2062162"/>
                <a:gd name="connsiteY29" fmla="*/ 835819 h 130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62162" h="1307307">
                  <a:moveTo>
                    <a:pt x="1323975" y="835819"/>
                  </a:moveTo>
                  <a:lnTo>
                    <a:pt x="1581150" y="969169"/>
                  </a:lnTo>
                  <a:lnTo>
                    <a:pt x="1778793" y="1062038"/>
                  </a:lnTo>
                  <a:lnTo>
                    <a:pt x="2043112" y="1171575"/>
                  </a:lnTo>
                  <a:lnTo>
                    <a:pt x="2062162" y="1307307"/>
                  </a:lnTo>
                  <a:lnTo>
                    <a:pt x="1690687" y="1269207"/>
                  </a:lnTo>
                  <a:lnTo>
                    <a:pt x="1547812" y="1193007"/>
                  </a:lnTo>
                  <a:lnTo>
                    <a:pt x="1259681" y="1021557"/>
                  </a:lnTo>
                  <a:lnTo>
                    <a:pt x="1014412" y="864394"/>
                  </a:lnTo>
                  <a:lnTo>
                    <a:pt x="866775" y="769144"/>
                  </a:lnTo>
                  <a:lnTo>
                    <a:pt x="642937" y="607219"/>
                  </a:lnTo>
                  <a:lnTo>
                    <a:pt x="509587" y="502444"/>
                  </a:lnTo>
                  <a:lnTo>
                    <a:pt x="364331" y="383382"/>
                  </a:lnTo>
                  <a:lnTo>
                    <a:pt x="219075" y="257175"/>
                  </a:lnTo>
                  <a:lnTo>
                    <a:pt x="95250" y="145257"/>
                  </a:lnTo>
                  <a:lnTo>
                    <a:pt x="26193" y="80963"/>
                  </a:lnTo>
                  <a:lnTo>
                    <a:pt x="9525" y="59532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38100" y="2382"/>
                  </a:lnTo>
                  <a:lnTo>
                    <a:pt x="88106" y="35719"/>
                  </a:lnTo>
                  <a:lnTo>
                    <a:pt x="254793" y="164307"/>
                  </a:lnTo>
                  <a:lnTo>
                    <a:pt x="419100" y="280988"/>
                  </a:lnTo>
                  <a:lnTo>
                    <a:pt x="592931" y="397669"/>
                  </a:lnTo>
                  <a:lnTo>
                    <a:pt x="740568" y="497682"/>
                  </a:lnTo>
                  <a:lnTo>
                    <a:pt x="914400" y="602457"/>
                  </a:lnTo>
                  <a:lnTo>
                    <a:pt x="1081087" y="702469"/>
                  </a:lnTo>
                  <a:lnTo>
                    <a:pt x="1323975" y="8358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5E2300A5-5D3E-4CDC-BD81-51E7772E3D0F}"/>
                </a:ext>
              </a:extLst>
            </p:cNvPr>
            <p:cNvSpPr/>
            <p:nvPr/>
          </p:nvSpPr>
          <p:spPr>
            <a:xfrm>
              <a:off x="5080002" y="3270251"/>
              <a:ext cx="630238" cy="536575"/>
            </a:xfrm>
            <a:custGeom>
              <a:avLst/>
              <a:gdLst>
                <a:gd name="connsiteX0" fmla="*/ 164307 w 631032"/>
                <a:gd name="connsiteY0" fmla="*/ 140494 h 538162"/>
                <a:gd name="connsiteX1" fmla="*/ 2382 w 631032"/>
                <a:gd name="connsiteY1" fmla="*/ 35719 h 538162"/>
                <a:gd name="connsiteX2" fmla="*/ 0 w 631032"/>
                <a:gd name="connsiteY2" fmla="*/ 0 h 538162"/>
                <a:gd name="connsiteX3" fmla="*/ 119063 w 631032"/>
                <a:gd name="connsiteY3" fmla="*/ 9525 h 538162"/>
                <a:gd name="connsiteX4" fmla="*/ 171450 w 631032"/>
                <a:gd name="connsiteY4" fmla="*/ 16669 h 538162"/>
                <a:gd name="connsiteX5" fmla="*/ 247650 w 631032"/>
                <a:gd name="connsiteY5" fmla="*/ 30956 h 538162"/>
                <a:gd name="connsiteX6" fmla="*/ 307182 w 631032"/>
                <a:gd name="connsiteY6" fmla="*/ 45244 h 538162"/>
                <a:gd name="connsiteX7" fmla="*/ 357188 w 631032"/>
                <a:gd name="connsiteY7" fmla="*/ 59531 h 538162"/>
                <a:gd name="connsiteX8" fmla="*/ 411957 w 631032"/>
                <a:gd name="connsiteY8" fmla="*/ 78581 h 538162"/>
                <a:gd name="connsiteX9" fmla="*/ 454819 w 631032"/>
                <a:gd name="connsiteY9" fmla="*/ 97631 h 538162"/>
                <a:gd name="connsiteX10" fmla="*/ 473869 w 631032"/>
                <a:gd name="connsiteY10" fmla="*/ 111919 h 538162"/>
                <a:gd name="connsiteX11" fmla="*/ 502444 w 631032"/>
                <a:gd name="connsiteY11" fmla="*/ 145256 h 538162"/>
                <a:gd name="connsiteX12" fmla="*/ 535782 w 631032"/>
                <a:gd name="connsiteY12" fmla="*/ 192881 h 538162"/>
                <a:gd name="connsiteX13" fmla="*/ 552450 w 631032"/>
                <a:gd name="connsiteY13" fmla="*/ 221456 h 538162"/>
                <a:gd name="connsiteX14" fmla="*/ 576263 w 631032"/>
                <a:gd name="connsiteY14" fmla="*/ 269081 h 538162"/>
                <a:gd name="connsiteX15" fmla="*/ 597694 w 631032"/>
                <a:gd name="connsiteY15" fmla="*/ 326231 h 538162"/>
                <a:gd name="connsiteX16" fmla="*/ 621507 w 631032"/>
                <a:gd name="connsiteY16" fmla="*/ 392906 h 538162"/>
                <a:gd name="connsiteX17" fmla="*/ 631032 w 631032"/>
                <a:gd name="connsiteY17" fmla="*/ 435769 h 538162"/>
                <a:gd name="connsiteX18" fmla="*/ 621507 w 631032"/>
                <a:gd name="connsiteY18" fmla="*/ 476250 h 538162"/>
                <a:gd name="connsiteX19" fmla="*/ 604838 w 631032"/>
                <a:gd name="connsiteY19" fmla="*/ 511969 h 538162"/>
                <a:gd name="connsiteX20" fmla="*/ 585788 w 631032"/>
                <a:gd name="connsiteY20" fmla="*/ 528637 h 538162"/>
                <a:gd name="connsiteX21" fmla="*/ 559594 w 631032"/>
                <a:gd name="connsiteY21" fmla="*/ 538162 h 538162"/>
                <a:gd name="connsiteX22" fmla="*/ 514350 w 631032"/>
                <a:gd name="connsiteY22" fmla="*/ 531019 h 538162"/>
                <a:gd name="connsiteX23" fmla="*/ 473869 w 631032"/>
                <a:gd name="connsiteY23" fmla="*/ 516731 h 538162"/>
                <a:gd name="connsiteX24" fmla="*/ 433388 w 631032"/>
                <a:gd name="connsiteY24" fmla="*/ 492919 h 538162"/>
                <a:gd name="connsiteX25" fmla="*/ 411957 w 631032"/>
                <a:gd name="connsiteY25" fmla="*/ 471487 h 538162"/>
                <a:gd name="connsiteX26" fmla="*/ 381000 w 631032"/>
                <a:gd name="connsiteY26" fmla="*/ 433387 h 538162"/>
                <a:gd name="connsiteX27" fmla="*/ 359569 w 631032"/>
                <a:gd name="connsiteY27" fmla="*/ 392906 h 538162"/>
                <a:gd name="connsiteX28" fmla="*/ 338138 w 631032"/>
                <a:gd name="connsiteY28" fmla="*/ 340519 h 538162"/>
                <a:gd name="connsiteX29" fmla="*/ 307182 w 631032"/>
                <a:gd name="connsiteY29" fmla="*/ 290512 h 538162"/>
                <a:gd name="connsiteX30" fmla="*/ 254794 w 631032"/>
                <a:gd name="connsiteY30" fmla="*/ 226219 h 538162"/>
                <a:gd name="connsiteX31" fmla="*/ 204788 w 631032"/>
                <a:gd name="connsiteY31" fmla="*/ 176212 h 538162"/>
                <a:gd name="connsiteX32" fmla="*/ 164307 w 631032"/>
                <a:gd name="connsiteY32" fmla="*/ 140494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1032" h="538162">
                  <a:moveTo>
                    <a:pt x="164307" y="140494"/>
                  </a:moveTo>
                  <a:lnTo>
                    <a:pt x="2382" y="35719"/>
                  </a:lnTo>
                  <a:lnTo>
                    <a:pt x="0" y="0"/>
                  </a:lnTo>
                  <a:lnTo>
                    <a:pt x="119063" y="9525"/>
                  </a:lnTo>
                  <a:lnTo>
                    <a:pt x="171450" y="16669"/>
                  </a:lnTo>
                  <a:lnTo>
                    <a:pt x="247650" y="30956"/>
                  </a:lnTo>
                  <a:lnTo>
                    <a:pt x="307182" y="45244"/>
                  </a:lnTo>
                  <a:lnTo>
                    <a:pt x="357188" y="59531"/>
                  </a:lnTo>
                  <a:lnTo>
                    <a:pt x="411957" y="78581"/>
                  </a:lnTo>
                  <a:lnTo>
                    <a:pt x="454819" y="97631"/>
                  </a:lnTo>
                  <a:lnTo>
                    <a:pt x="473869" y="111919"/>
                  </a:lnTo>
                  <a:lnTo>
                    <a:pt x="502444" y="145256"/>
                  </a:lnTo>
                  <a:lnTo>
                    <a:pt x="535782" y="192881"/>
                  </a:lnTo>
                  <a:lnTo>
                    <a:pt x="552450" y="221456"/>
                  </a:lnTo>
                  <a:lnTo>
                    <a:pt x="576263" y="269081"/>
                  </a:lnTo>
                  <a:lnTo>
                    <a:pt x="597694" y="326231"/>
                  </a:lnTo>
                  <a:lnTo>
                    <a:pt x="621507" y="392906"/>
                  </a:lnTo>
                  <a:lnTo>
                    <a:pt x="631032" y="435769"/>
                  </a:lnTo>
                  <a:lnTo>
                    <a:pt x="621507" y="476250"/>
                  </a:lnTo>
                  <a:lnTo>
                    <a:pt x="604838" y="511969"/>
                  </a:lnTo>
                  <a:lnTo>
                    <a:pt x="585788" y="528637"/>
                  </a:lnTo>
                  <a:lnTo>
                    <a:pt x="559594" y="538162"/>
                  </a:lnTo>
                  <a:lnTo>
                    <a:pt x="514350" y="531019"/>
                  </a:lnTo>
                  <a:lnTo>
                    <a:pt x="473869" y="516731"/>
                  </a:lnTo>
                  <a:lnTo>
                    <a:pt x="433388" y="492919"/>
                  </a:lnTo>
                  <a:lnTo>
                    <a:pt x="411957" y="471487"/>
                  </a:lnTo>
                  <a:lnTo>
                    <a:pt x="381000" y="433387"/>
                  </a:lnTo>
                  <a:lnTo>
                    <a:pt x="359569" y="392906"/>
                  </a:lnTo>
                  <a:lnTo>
                    <a:pt x="338138" y="340519"/>
                  </a:lnTo>
                  <a:lnTo>
                    <a:pt x="307182" y="290512"/>
                  </a:lnTo>
                  <a:lnTo>
                    <a:pt x="254794" y="226219"/>
                  </a:lnTo>
                  <a:lnTo>
                    <a:pt x="204788" y="176212"/>
                  </a:lnTo>
                  <a:lnTo>
                    <a:pt x="164307" y="1404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ADD975CD-BEE4-4554-934F-9473080F3E4A}"/>
                </a:ext>
              </a:extLst>
            </p:cNvPr>
            <p:cNvSpPr/>
            <p:nvPr/>
          </p:nvSpPr>
          <p:spPr>
            <a:xfrm rot="16200000">
              <a:off x="5885659" y="2194719"/>
              <a:ext cx="2036762" cy="581025"/>
            </a:xfrm>
            <a:custGeom>
              <a:avLst/>
              <a:gdLst>
                <a:gd name="connsiteX0" fmla="*/ 421482 w 2035969"/>
                <a:gd name="connsiteY0" fmla="*/ 490537 h 581025"/>
                <a:gd name="connsiteX1" fmla="*/ 59532 w 2035969"/>
                <a:gd name="connsiteY1" fmla="*/ 481012 h 581025"/>
                <a:gd name="connsiteX2" fmla="*/ 0 w 2035969"/>
                <a:gd name="connsiteY2" fmla="*/ 257175 h 581025"/>
                <a:gd name="connsiteX3" fmla="*/ 400050 w 2035969"/>
                <a:gd name="connsiteY3" fmla="*/ 254793 h 581025"/>
                <a:gd name="connsiteX4" fmla="*/ 702469 w 2035969"/>
                <a:gd name="connsiteY4" fmla="*/ 257175 h 581025"/>
                <a:gd name="connsiteX5" fmla="*/ 878682 w 2035969"/>
                <a:gd name="connsiteY5" fmla="*/ 259556 h 581025"/>
                <a:gd name="connsiteX6" fmla="*/ 1188244 w 2035969"/>
                <a:gd name="connsiteY6" fmla="*/ 259556 h 581025"/>
                <a:gd name="connsiteX7" fmla="*/ 1524000 w 2035969"/>
                <a:gd name="connsiteY7" fmla="*/ 259556 h 581025"/>
                <a:gd name="connsiteX8" fmla="*/ 1588294 w 2035969"/>
                <a:gd name="connsiteY8" fmla="*/ 257175 h 581025"/>
                <a:gd name="connsiteX9" fmla="*/ 1650207 w 2035969"/>
                <a:gd name="connsiteY9" fmla="*/ 252412 h 581025"/>
                <a:gd name="connsiteX10" fmla="*/ 1700213 w 2035969"/>
                <a:gd name="connsiteY10" fmla="*/ 242887 h 581025"/>
                <a:gd name="connsiteX11" fmla="*/ 1752600 w 2035969"/>
                <a:gd name="connsiteY11" fmla="*/ 226218 h 581025"/>
                <a:gd name="connsiteX12" fmla="*/ 1814513 w 2035969"/>
                <a:gd name="connsiteY12" fmla="*/ 197643 h 581025"/>
                <a:gd name="connsiteX13" fmla="*/ 1859757 w 2035969"/>
                <a:gd name="connsiteY13" fmla="*/ 164306 h 581025"/>
                <a:gd name="connsiteX14" fmla="*/ 1905000 w 2035969"/>
                <a:gd name="connsiteY14" fmla="*/ 123825 h 581025"/>
                <a:gd name="connsiteX15" fmla="*/ 1940719 w 2035969"/>
                <a:gd name="connsiteY15" fmla="*/ 78581 h 581025"/>
                <a:gd name="connsiteX16" fmla="*/ 1962150 w 2035969"/>
                <a:gd name="connsiteY16" fmla="*/ 42862 h 581025"/>
                <a:gd name="connsiteX17" fmla="*/ 1976438 w 2035969"/>
                <a:gd name="connsiteY17" fmla="*/ 21431 h 581025"/>
                <a:gd name="connsiteX18" fmla="*/ 1993107 w 2035969"/>
                <a:gd name="connsiteY18" fmla="*/ 7143 h 581025"/>
                <a:gd name="connsiteX19" fmla="*/ 2012157 w 2035969"/>
                <a:gd name="connsiteY19" fmla="*/ 0 h 581025"/>
                <a:gd name="connsiteX20" fmla="*/ 2024063 w 2035969"/>
                <a:gd name="connsiteY20" fmla="*/ 4762 h 581025"/>
                <a:gd name="connsiteX21" fmla="*/ 2031207 w 2035969"/>
                <a:gd name="connsiteY21" fmla="*/ 14287 h 581025"/>
                <a:gd name="connsiteX22" fmla="*/ 2035969 w 2035969"/>
                <a:gd name="connsiteY22" fmla="*/ 35718 h 581025"/>
                <a:gd name="connsiteX23" fmla="*/ 2035969 w 2035969"/>
                <a:gd name="connsiteY23" fmla="*/ 64293 h 581025"/>
                <a:gd name="connsiteX24" fmla="*/ 2028825 w 2035969"/>
                <a:gd name="connsiteY24" fmla="*/ 109537 h 581025"/>
                <a:gd name="connsiteX25" fmla="*/ 2014538 w 2035969"/>
                <a:gd name="connsiteY25" fmla="*/ 157162 h 581025"/>
                <a:gd name="connsiteX26" fmla="*/ 1990725 w 2035969"/>
                <a:gd name="connsiteY26" fmla="*/ 223837 h 581025"/>
                <a:gd name="connsiteX27" fmla="*/ 1950244 w 2035969"/>
                <a:gd name="connsiteY27" fmla="*/ 330993 h 581025"/>
                <a:gd name="connsiteX28" fmla="*/ 1912144 w 2035969"/>
                <a:gd name="connsiteY28" fmla="*/ 409575 h 581025"/>
                <a:gd name="connsiteX29" fmla="*/ 1885950 w 2035969"/>
                <a:gd name="connsiteY29" fmla="*/ 461962 h 581025"/>
                <a:gd name="connsiteX30" fmla="*/ 1852613 w 2035969"/>
                <a:gd name="connsiteY30" fmla="*/ 504825 h 581025"/>
                <a:gd name="connsiteX31" fmla="*/ 1814513 w 2035969"/>
                <a:gd name="connsiteY31" fmla="*/ 545306 h 581025"/>
                <a:gd name="connsiteX32" fmla="*/ 1783557 w 2035969"/>
                <a:gd name="connsiteY32" fmla="*/ 571500 h 581025"/>
                <a:gd name="connsiteX33" fmla="*/ 1766888 w 2035969"/>
                <a:gd name="connsiteY33" fmla="*/ 578643 h 581025"/>
                <a:gd name="connsiteX34" fmla="*/ 1743075 w 2035969"/>
                <a:gd name="connsiteY34" fmla="*/ 581025 h 581025"/>
                <a:gd name="connsiteX35" fmla="*/ 1719263 w 2035969"/>
                <a:gd name="connsiteY35" fmla="*/ 573881 h 581025"/>
                <a:gd name="connsiteX36" fmla="*/ 1690688 w 2035969"/>
                <a:gd name="connsiteY36" fmla="*/ 557212 h 581025"/>
                <a:gd name="connsiteX37" fmla="*/ 1659732 w 2035969"/>
                <a:gd name="connsiteY37" fmla="*/ 540543 h 581025"/>
                <a:gd name="connsiteX38" fmla="*/ 1626394 w 2035969"/>
                <a:gd name="connsiteY38" fmla="*/ 531018 h 581025"/>
                <a:gd name="connsiteX39" fmla="*/ 1578769 w 2035969"/>
                <a:gd name="connsiteY39" fmla="*/ 521493 h 581025"/>
                <a:gd name="connsiteX40" fmla="*/ 1524000 w 2035969"/>
                <a:gd name="connsiteY40" fmla="*/ 519112 h 581025"/>
                <a:gd name="connsiteX41" fmla="*/ 1483519 w 2035969"/>
                <a:gd name="connsiteY41" fmla="*/ 523875 h 581025"/>
                <a:gd name="connsiteX42" fmla="*/ 909638 w 2035969"/>
                <a:gd name="connsiteY42" fmla="*/ 500062 h 581025"/>
                <a:gd name="connsiteX43" fmla="*/ 762000 w 2035969"/>
                <a:gd name="connsiteY43" fmla="*/ 504825 h 581025"/>
                <a:gd name="connsiteX44" fmla="*/ 421482 w 2035969"/>
                <a:gd name="connsiteY44" fmla="*/ 490537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35969" h="581025">
                  <a:moveTo>
                    <a:pt x="421482" y="490537"/>
                  </a:moveTo>
                  <a:lnTo>
                    <a:pt x="59532" y="481012"/>
                  </a:lnTo>
                  <a:lnTo>
                    <a:pt x="0" y="257175"/>
                  </a:lnTo>
                  <a:lnTo>
                    <a:pt x="400050" y="254793"/>
                  </a:lnTo>
                  <a:lnTo>
                    <a:pt x="702469" y="257175"/>
                  </a:lnTo>
                  <a:lnTo>
                    <a:pt x="878682" y="259556"/>
                  </a:lnTo>
                  <a:lnTo>
                    <a:pt x="1188244" y="259556"/>
                  </a:lnTo>
                  <a:lnTo>
                    <a:pt x="1524000" y="259556"/>
                  </a:lnTo>
                  <a:lnTo>
                    <a:pt x="1588294" y="257175"/>
                  </a:lnTo>
                  <a:lnTo>
                    <a:pt x="1650207" y="252412"/>
                  </a:lnTo>
                  <a:lnTo>
                    <a:pt x="1700213" y="242887"/>
                  </a:lnTo>
                  <a:lnTo>
                    <a:pt x="1752600" y="226218"/>
                  </a:lnTo>
                  <a:lnTo>
                    <a:pt x="1814513" y="197643"/>
                  </a:lnTo>
                  <a:lnTo>
                    <a:pt x="1859757" y="164306"/>
                  </a:lnTo>
                  <a:lnTo>
                    <a:pt x="1905000" y="123825"/>
                  </a:lnTo>
                  <a:lnTo>
                    <a:pt x="1940719" y="78581"/>
                  </a:lnTo>
                  <a:lnTo>
                    <a:pt x="1962150" y="42862"/>
                  </a:lnTo>
                  <a:lnTo>
                    <a:pt x="1976438" y="21431"/>
                  </a:lnTo>
                  <a:lnTo>
                    <a:pt x="1993107" y="7143"/>
                  </a:lnTo>
                  <a:lnTo>
                    <a:pt x="2012157" y="0"/>
                  </a:lnTo>
                  <a:lnTo>
                    <a:pt x="2024063" y="4762"/>
                  </a:lnTo>
                  <a:lnTo>
                    <a:pt x="2031207" y="14287"/>
                  </a:lnTo>
                  <a:lnTo>
                    <a:pt x="2035969" y="35718"/>
                  </a:lnTo>
                  <a:lnTo>
                    <a:pt x="2035969" y="64293"/>
                  </a:lnTo>
                  <a:lnTo>
                    <a:pt x="2028825" y="109537"/>
                  </a:lnTo>
                  <a:lnTo>
                    <a:pt x="2014538" y="157162"/>
                  </a:lnTo>
                  <a:lnTo>
                    <a:pt x="1990725" y="223837"/>
                  </a:lnTo>
                  <a:lnTo>
                    <a:pt x="1950244" y="330993"/>
                  </a:lnTo>
                  <a:lnTo>
                    <a:pt x="1912144" y="409575"/>
                  </a:lnTo>
                  <a:lnTo>
                    <a:pt x="1885950" y="461962"/>
                  </a:lnTo>
                  <a:lnTo>
                    <a:pt x="1852613" y="504825"/>
                  </a:lnTo>
                  <a:lnTo>
                    <a:pt x="1814513" y="545306"/>
                  </a:lnTo>
                  <a:lnTo>
                    <a:pt x="1783557" y="571500"/>
                  </a:lnTo>
                  <a:lnTo>
                    <a:pt x="1766888" y="578643"/>
                  </a:lnTo>
                  <a:lnTo>
                    <a:pt x="1743075" y="581025"/>
                  </a:lnTo>
                  <a:lnTo>
                    <a:pt x="1719263" y="573881"/>
                  </a:lnTo>
                  <a:lnTo>
                    <a:pt x="1690688" y="557212"/>
                  </a:lnTo>
                  <a:lnTo>
                    <a:pt x="1659732" y="540543"/>
                  </a:lnTo>
                  <a:lnTo>
                    <a:pt x="1626394" y="531018"/>
                  </a:lnTo>
                  <a:lnTo>
                    <a:pt x="1578769" y="521493"/>
                  </a:lnTo>
                  <a:lnTo>
                    <a:pt x="1524000" y="519112"/>
                  </a:lnTo>
                  <a:lnTo>
                    <a:pt x="1483519" y="523875"/>
                  </a:lnTo>
                  <a:lnTo>
                    <a:pt x="909638" y="500062"/>
                  </a:lnTo>
                  <a:lnTo>
                    <a:pt x="762000" y="504825"/>
                  </a:lnTo>
                  <a:lnTo>
                    <a:pt x="421482" y="4905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FE749068-0D5F-4783-A3BF-D5B88D05D11C}"/>
                </a:ext>
              </a:extLst>
            </p:cNvPr>
            <p:cNvSpPr/>
            <p:nvPr/>
          </p:nvSpPr>
          <p:spPr>
            <a:xfrm>
              <a:off x="5956302" y="3276601"/>
              <a:ext cx="1914525" cy="549275"/>
            </a:xfrm>
            <a:custGeom>
              <a:avLst/>
              <a:gdLst>
                <a:gd name="connsiteX0" fmla="*/ 1169194 w 1914525"/>
                <a:gd name="connsiteY0" fmla="*/ 273843 h 550068"/>
                <a:gd name="connsiteX1" fmla="*/ 957263 w 1914525"/>
                <a:gd name="connsiteY1" fmla="*/ 323850 h 550068"/>
                <a:gd name="connsiteX2" fmla="*/ 816769 w 1914525"/>
                <a:gd name="connsiteY2" fmla="*/ 364331 h 550068"/>
                <a:gd name="connsiteX3" fmla="*/ 709613 w 1914525"/>
                <a:gd name="connsiteY3" fmla="*/ 402431 h 550068"/>
                <a:gd name="connsiteX4" fmla="*/ 619125 w 1914525"/>
                <a:gd name="connsiteY4" fmla="*/ 435768 h 550068"/>
                <a:gd name="connsiteX5" fmla="*/ 528638 w 1914525"/>
                <a:gd name="connsiteY5" fmla="*/ 473868 h 550068"/>
                <a:gd name="connsiteX6" fmla="*/ 423863 w 1914525"/>
                <a:gd name="connsiteY6" fmla="*/ 528637 h 550068"/>
                <a:gd name="connsiteX7" fmla="*/ 392907 w 1914525"/>
                <a:gd name="connsiteY7" fmla="*/ 540543 h 550068"/>
                <a:gd name="connsiteX8" fmla="*/ 366713 w 1914525"/>
                <a:gd name="connsiteY8" fmla="*/ 547687 h 550068"/>
                <a:gd name="connsiteX9" fmla="*/ 345282 w 1914525"/>
                <a:gd name="connsiteY9" fmla="*/ 550068 h 550068"/>
                <a:gd name="connsiteX10" fmla="*/ 307182 w 1914525"/>
                <a:gd name="connsiteY10" fmla="*/ 550068 h 550068"/>
                <a:gd name="connsiteX11" fmla="*/ 271463 w 1914525"/>
                <a:gd name="connsiteY11" fmla="*/ 542925 h 550068"/>
                <a:gd name="connsiteX12" fmla="*/ 235744 w 1914525"/>
                <a:gd name="connsiteY12" fmla="*/ 523875 h 550068"/>
                <a:gd name="connsiteX13" fmla="*/ 185738 w 1914525"/>
                <a:gd name="connsiteY13" fmla="*/ 492918 h 550068"/>
                <a:gd name="connsiteX14" fmla="*/ 104775 w 1914525"/>
                <a:gd name="connsiteY14" fmla="*/ 428625 h 550068"/>
                <a:gd name="connsiteX15" fmla="*/ 64294 w 1914525"/>
                <a:gd name="connsiteY15" fmla="*/ 392906 h 550068"/>
                <a:gd name="connsiteX16" fmla="*/ 30957 w 1914525"/>
                <a:gd name="connsiteY16" fmla="*/ 352425 h 550068"/>
                <a:gd name="connsiteX17" fmla="*/ 14288 w 1914525"/>
                <a:gd name="connsiteY17" fmla="*/ 326231 h 550068"/>
                <a:gd name="connsiteX18" fmla="*/ 2382 w 1914525"/>
                <a:gd name="connsiteY18" fmla="*/ 292893 h 550068"/>
                <a:gd name="connsiteX19" fmla="*/ 0 w 1914525"/>
                <a:gd name="connsiteY19" fmla="*/ 266700 h 550068"/>
                <a:gd name="connsiteX20" fmla="*/ 2382 w 1914525"/>
                <a:gd name="connsiteY20" fmla="*/ 242887 h 550068"/>
                <a:gd name="connsiteX21" fmla="*/ 7144 w 1914525"/>
                <a:gd name="connsiteY21" fmla="*/ 221456 h 550068"/>
                <a:gd name="connsiteX22" fmla="*/ 19050 w 1914525"/>
                <a:gd name="connsiteY22" fmla="*/ 214312 h 550068"/>
                <a:gd name="connsiteX23" fmla="*/ 30957 w 1914525"/>
                <a:gd name="connsiteY23" fmla="*/ 216693 h 550068"/>
                <a:gd name="connsiteX24" fmla="*/ 64294 w 1914525"/>
                <a:gd name="connsiteY24" fmla="*/ 250031 h 550068"/>
                <a:gd name="connsiteX25" fmla="*/ 100013 w 1914525"/>
                <a:gd name="connsiteY25" fmla="*/ 278606 h 550068"/>
                <a:gd name="connsiteX26" fmla="*/ 130969 w 1914525"/>
                <a:gd name="connsiteY26" fmla="*/ 297656 h 550068"/>
                <a:gd name="connsiteX27" fmla="*/ 157163 w 1914525"/>
                <a:gd name="connsiteY27" fmla="*/ 311943 h 550068"/>
                <a:gd name="connsiteX28" fmla="*/ 192882 w 1914525"/>
                <a:gd name="connsiteY28" fmla="*/ 323850 h 550068"/>
                <a:gd name="connsiteX29" fmla="*/ 230982 w 1914525"/>
                <a:gd name="connsiteY29" fmla="*/ 330993 h 550068"/>
                <a:gd name="connsiteX30" fmla="*/ 288132 w 1914525"/>
                <a:gd name="connsiteY30" fmla="*/ 323850 h 550068"/>
                <a:gd name="connsiteX31" fmla="*/ 476250 w 1914525"/>
                <a:gd name="connsiteY31" fmla="*/ 271462 h 550068"/>
                <a:gd name="connsiteX32" fmla="*/ 723900 w 1914525"/>
                <a:gd name="connsiteY32" fmla="*/ 207168 h 550068"/>
                <a:gd name="connsiteX33" fmla="*/ 942975 w 1914525"/>
                <a:gd name="connsiteY33" fmla="*/ 150018 h 550068"/>
                <a:gd name="connsiteX34" fmla="*/ 1104900 w 1914525"/>
                <a:gd name="connsiteY34" fmla="*/ 100012 h 550068"/>
                <a:gd name="connsiteX35" fmla="*/ 1314450 w 1914525"/>
                <a:gd name="connsiteY35" fmla="*/ 52387 h 550068"/>
                <a:gd name="connsiteX36" fmla="*/ 1535907 w 1914525"/>
                <a:gd name="connsiteY36" fmla="*/ 0 h 550068"/>
                <a:gd name="connsiteX37" fmla="*/ 1585913 w 1914525"/>
                <a:gd name="connsiteY37" fmla="*/ 4762 h 550068"/>
                <a:gd name="connsiteX38" fmla="*/ 1647825 w 1914525"/>
                <a:gd name="connsiteY38" fmla="*/ 21431 h 550068"/>
                <a:gd name="connsiteX39" fmla="*/ 1712119 w 1914525"/>
                <a:gd name="connsiteY39" fmla="*/ 47625 h 550068"/>
                <a:gd name="connsiteX40" fmla="*/ 1764507 w 1914525"/>
                <a:gd name="connsiteY40" fmla="*/ 76200 h 550068"/>
                <a:gd name="connsiteX41" fmla="*/ 1788319 w 1914525"/>
                <a:gd name="connsiteY41" fmla="*/ 90487 h 550068"/>
                <a:gd name="connsiteX42" fmla="*/ 1828800 w 1914525"/>
                <a:gd name="connsiteY42" fmla="*/ 114300 h 550068"/>
                <a:gd name="connsiteX43" fmla="*/ 1857375 w 1914525"/>
                <a:gd name="connsiteY43" fmla="*/ 130968 h 550068"/>
                <a:gd name="connsiteX44" fmla="*/ 1881188 w 1914525"/>
                <a:gd name="connsiteY44" fmla="*/ 154781 h 550068"/>
                <a:gd name="connsiteX45" fmla="*/ 1900238 w 1914525"/>
                <a:gd name="connsiteY45" fmla="*/ 178593 h 550068"/>
                <a:gd name="connsiteX46" fmla="*/ 1909763 w 1914525"/>
                <a:gd name="connsiteY46" fmla="*/ 204787 h 550068"/>
                <a:gd name="connsiteX47" fmla="*/ 1914525 w 1914525"/>
                <a:gd name="connsiteY47" fmla="*/ 230981 h 550068"/>
                <a:gd name="connsiteX48" fmla="*/ 1909763 w 1914525"/>
                <a:gd name="connsiteY48" fmla="*/ 259556 h 550068"/>
                <a:gd name="connsiteX49" fmla="*/ 1893094 w 1914525"/>
                <a:gd name="connsiteY49" fmla="*/ 288131 h 550068"/>
                <a:gd name="connsiteX50" fmla="*/ 1847850 w 1914525"/>
                <a:gd name="connsiteY50" fmla="*/ 345281 h 550068"/>
                <a:gd name="connsiteX51" fmla="*/ 1804988 w 1914525"/>
                <a:gd name="connsiteY51" fmla="*/ 400050 h 550068"/>
                <a:gd name="connsiteX52" fmla="*/ 1514475 w 1914525"/>
                <a:gd name="connsiteY52" fmla="*/ 219075 h 550068"/>
                <a:gd name="connsiteX53" fmla="*/ 1407319 w 1914525"/>
                <a:gd name="connsiteY53" fmla="*/ 228600 h 550068"/>
                <a:gd name="connsiteX54" fmla="*/ 1169194 w 1914525"/>
                <a:gd name="connsiteY54" fmla="*/ 273843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14525" h="550068">
                  <a:moveTo>
                    <a:pt x="1169194" y="273843"/>
                  </a:moveTo>
                  <a:lnTo>
                    <a:pt x="957263" y="323850"/>
                  </a:lnTo>
                  <a:lnTo>
                    <a:pt x="816769" y="364331"/>
                  </a:lnTo>
                  <a:lnTo>
                    <a:pt x="709613" y="402431"/>
                  </a:lnTo>
                  <a:lnTo>
                    <a:pt x="619125" y="435768"/>
                  </a:lnTo>
                  <a:lnTo>
                    <a:pt x="528638" y="473868"/>
                  </a:lnTo>
                  <a:lnTo>
                    <a:pt x="423863" y="528637"/>
                  </a:lnTo>
                  <a:lnTo>
                    <a:pt x="392907" y="540543"/>
                  </a:lnTo>
                  <a:lnTo>
                    <a:pt x="366713" y="547687"/>
                  </a:lnTo>
                  <a:lnTo>
                    <a:pt x="345282" y="550068"/>
                  </a:lnTo>
                  <a:lnTo>
                    <a:pt x="307182" y="550068"/>
                  </a:lnTo>
                  <a:lnTo>
                    <a:pt x="271463" y="542925"/>
                  </a:lnTo>
                  <a:lnTo>
                    <a:pt x="235744" y="523875"/>
                  </a:lnTo>
                  <a:lnTo>
                    <a:pt x="185738" y="492918"/>
                  </a:lnTo>
                  <a:lnTo>
                    <a:pt x="104775" y="428625"/>
                  </a:lnTo>
                  <a:lnTo>
                    <a:pt x="64294" y="392906"/>
                  </a:lnTo>
                  <a:lnTo>
                    <a:pt x="30957" y="352425"/>
                  </a:lnTo>
                  <a:lnTo>
                    <a:pt x="14288" y="326231"/>
                  </a:lnTo>
                  <a:lnTo>
                    <a:pt x="2382" y="292893"/>
                  </a:lnTo>
                  <a:lnTo>
                    <a:pt x="0" y="266700"/>
                  </a:lnTo>
                  <a:lnTo>
                    <a:pt x="2382" y="242887"/>
                  </a:lnTo>
                  <a:lnTo>
                    <a:pt x="7144" y="221456"/>
                  </a:lnTo>
                  <a:lnTo>
                    <a:pt x="19050" y="214312"/>
                  </a:lnTo>
                  <a:lnTo>
                    <a:pt x="30957" y="216693"/>
                  </a:lnTo>
                  <a:lnTo>
                    <a:pt x="64294" y="250031"/>
                  </a:lnTo>
                  <a:lnTo>
                    <a:pt x="100013" y="278606"/>
                  </a:lnTo>
                  <a:lnTo>
                    <a:pt x="130969" y="297656"/>
                  </a:lnTo>
                  <a:lnTo>
                    <a:pt x="157163" y="311943"/>
                  </a:lnTo>
                  <a:lnTo>
                    <a:pt x="192882" y="323850"/>
                  </a:lnTo>
                  <a:lnTo>
                    <a:pt x="230982" y="330993"/>
                  </a:lnTo>
                  <a:lnTo>
                    <a:pt x="288132" y="323850"/>
                  </a:lnTo>
                  <a:lnTo>
                    <a:pt x="476250" y="271462"/>
                  </a:lnTo>
                  <a:lnTo>
                    <a:pt x="723900" y="207168"/>
                  </a:lnTo>
                  <a:lnTo>
                    <a:pt x="942975" y="150018"/>
                  </a:lnTo>
                  <a:lnTo>
                    <a:pt x="1104900" y="100012"/>
                  </a:lnTo>
                  <a:lnTo>
                    <a:pt x="1314450" y="52387"/>
                  </a:lnTo>
                  <a:lnTo>
                    <a:pt x="1535907" y="0"/>
                  </a:lnTo>
                  <a:lnTo>
                    <a:pt x="1585913" y="4762"/>
                  </a:lnTo>
                  <a:lnTo>
                    <a:pt x="1647825" y="21431"/>
                  </a:lnTo>
                  <a:lnTo>
                    <a:pt x="1712119" y="47625"/>
                  </a:lnTo>
                  <a:lnTo>
                    <a:pt x="1764507" y="76200"/>
                  </a:lnTo>
                  <a:lnTo>
                    <a:pt x="1788319" y="90487"/>
                  </a:lnTo>
                  <a:lnTo>
                    <a:pt x="1828800" y="114300"/>
                  </a:lnTo>
                  <a:lnTo>
                    <a:pt x="1857375" y="130968"/>
                  </a:lnTo>
                  <a:lnTo>
                    <a:pt x="1881188" y="154781"/>
                  </a:lnTo>
                  <a:lnTo>
                    <a:pt x="1900238" y="178593"/>
                  </a:lnTo>
                  <a:lnTo>
                    <a:pt x="1909763" y="204787"/>
                  </a:lnTo>
                  <a:lnTo>
                    <a:pt x="1914525" y="230981"/>
                  </a:lnTo>
                  <a:lnTo>
                    <a:pt x="1909763" y="259556"/>
                  </a:lnTo>
                  <a:lnTo>
                    <a:pt x="1893094" y="288131"/>
                  </a:lnTo>
                  <a:lnTo>
                    <a:pt x="1847850" y="345281"/>
                  </a:lnTo>
                  <a:lnTo>
                    <a:pt x="1804988" y="400050"/>
                  </a:lnTo>
                  <a:lnTo>
                    <a:pt x="1514475" y="219075"/>
                  </a:lnTo>
                  <a:lnTo>
                    <a:pt x="1407319" y="228600"/>
                  </a:lnTo>
                  <a:lnTo>
                    <a:pt x="1169194" y="2738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A353799E-48A6-4B1F-8C9E-6745F65A091C}"/>
                </a:ext>
              </a:extLst>
            </p:cNvPr>
            <p:cNvSpPr/>
            <p:nvPr/>
          </p:nvSpPr>
          <p:spPr>
            <a:xfrm rot="16200000">
              <a:off x="5435602" y="3411538"/>
              <a:ext cx="2330450" cy="2365375"/>
            </a:xfrm>
            <a:custGeom>
              <a:avLst/>
              <a:gdLst>
                <a:gd name="connsiteX0" fmla="*/ 1746250 w 2330450"/>
                <a:gd name="connsiteY0" fmla="*/ 2130425 h 2365375"/>
                <a:gd name="connsiteX1" fmla="*/ 1885950 w 2330450"/>
                <a:gd name="connsiteY1" fmla="*/ 2216150 h 2365375"/>
                <a:gd name="connsiteX2" fmla="*/ 1990725 w 2330450"/>
                <a:gd name="connsiteY2" fmla="*/ 2282825 h 2365375"/>
                <a:gd name="connsiteX3" fmla="*/ 2120900 w 2330450"/>
                <a:gd name="connsiteY3" fmla="*/ 2365375 h 2365375"/>
                <a:gd name="connsiteX4" fmla="*/ 2330450 w 2330450"/>
                <a:gd name="connsiteY4" fmla="*/ 1917700 h 2365375"/>
                <a:gd name="connsiteX5" fmla="*/ 2247900 w 2330450"/>
                <a:gd name="connsiteY5" fmla="*/ 2016125 h 2365375"/>
                <a:gd name="connsiteX6" fmla="*/ 2219325 w 2330450"/>
                <a:gd name="connsiteY6" fmla="*/ 2032000 h 2365375"/>
                <a:gd name="connsiteX7" fmla="*/ 2184400 w 2330450"/>
                <a:gd name="connsiteY7" fmla="*/ 2038350 h 2365375"/>
                <a:gd name="connsiteX8" fmla="*/ 2133600 w 2330450"/>
                <a:gd name="connsiteY8" fmla="*/ 2032000 h 2365375"/>
                <a:gd name="connsiteX9" fmla="*/ 1984375 w 2330450"/>
                <a:gd name="connsiteY9" fmla="*/ 1974850 h 2365375"/>
                <a:gd name="connsiteX10" fmla="*/ 1863725 w 2330450"/>
                <a:gd name="connsiteY10" fmla="*/ 1917700 h 2365375"/>
                <a:gd name="connsiteX11" fmla="*/ 1685925 w 2330450"/>
                <a:gd name="connsiteY11" fmla="*/ 1809750 h 2365375"/>
                <a:gd name="connsiteX12" fmla="*/ 1416050 w 2330450"/>
                <a:gd name="connsiteY12" fmla="*/ 1619250 h 2365375"/>
                <a:gd name="connsiteX13" fmla="*/ 1241425 w 2330450"/>
                <a:gd name="connsiteY13" fmla="*/ 1473200 h 2365375"/>
                <a:gd name="connsiteX14" fmla="*/ 1104900 w 2330450"/>
                <a:gd name="connsiteY14" fmla="*/ 1371600 h 2365375"/>
                <a:gd name="connsiteX15" fmla="*/ 946150 w 2330450"/>
                <a:gd name="connsiteY15" fmla="*/ 1241425 h 2365375"/>
                <a:gd name="connsiteX16" fmla="*/ 841375 w 2330450"/>
                <a:gd name="connsiteY16" fmla="*/ 1136650 h 2365375"/>
                <a:gd name="connsiteX17" fmla="*/ 730250 w 2330450"/>
                <a:gd name="connsiteY17" fmla="*/ 1022350 h 2365375"/>
                <a:gd name="connsiteX18" fmla="*/ 644525 w 2330450"/>
                <a:gd name="connsiteY18" fmla="*/ 923925 h 2365375"/>
                <a:gd name="connsiteX19" fmla="*/ 536575 w 2330450"/>
                <a:gd name="connsiteY19" fmla="*/ 781050 h 2365375"/>
                <a:gd name="connsiteX20" fmla="*/ 457200 w 2330450"/>
                <a:gd name="connsiteY20" fmla="*/ 673100 h 2365375"/>
                <a:gd name="connsiteX21" fmla="*/ 377825 w 2330450"/>
                <a:gd name="connsiteY21" fmla="*/ 549275 h 2365375"/>
                <a:gd name="connsiteX22" fmla="*/ 285750 w 2330450"/>
                <a:gd name="connsiteY22" fmla="*/ 409575 h 2365375"/>
                <a:gd name="connsiteX23" fmla="*/ 215900 w 2330450"/>
                <a:gd name="connsiteY23" fmla="*/ 292100 h 2365375"/>
                <a:gd name="connsiteX24" fmla="*/ 95250 w 2330450"/>
                <a:gd name="connsiteY24" fmla="*/ 73025 h 2365375"/>
                <a:gd name="connsiteX25" fmla="*/ 69850 w 2330450"/>
                <a:gd name="connsiteY25" fmla="*/ 25400 h 2365375"/>
                <a:gd name="connsiteX26" fmla="*/ 50800 w 2330450"/>
                <a:gd name="connsiteY26" fmla="*/ 6350 h 2365375"/>
                <a:gd name="connsiteX27" fmla="*/ 28575 w 2330450"/>
                <a:gd name="connsiteY27" fmla="*/ 0 h 2365375"/>
                <a:gd name="connsiteX28" fmla="*/ 9525 w 2330450"/>
                <a:gd name="connsiteY28" fmla="*/ 3175 h 2365375"/>
                <a:gd name="connsiteX29" fmla="*/ 0 w 2330450"/>
                <a:gd name="connsiteY29" fmla="*/ 22225 h 2365375"/>
                <a:gd name="connsiteX30" fmla="*/ 12700 w 2330450"/>
                <a:gd name="connsiteY30" fmla="*/ 76200 h 2365375"/>
                <a:gd name="connsiteX31" fmla="*/ 79375 w 2330450"/>
                <a:gd name="connsiteY31" fmla="*/ 222250 h 2365375"/>
                <a:gd name="connsiteX32" fmla="*/ 165100 w 2330450"/>
                <a:gd name="connsiteY32" fmla="*/ 415925 h 2365375"/>
                <a:gd name="connsiteX33" fmla="*/ 250825 w 2330450"/>
                <a:gd name="connsiteY33" fmla="*/ 587375 h 2365375"/>
                <a:gd name="connsiteX34" fmla="*/ 346075 w 2330450"/>
                <a:gd name="connsiteY34" fmla="*/ 755650 h 2365375"/>
                <a:gd name="connsiteX35" fmla="*/ 431800 w 2330450"/>
                <a:gd name="connsiteY35" fmla="*/ 885825 h 2365375"/>
                <a:gd name="connsiteX36" fmla="*/ 523875 w 2330450"/>
                <a:gd name="connsiteY36" fmla="*/ 1009650 h 2365375"/>
                <a:gd name="connsiteX37" fmla="*/ 606425 w 2330450"/>
                <a:gd name="connsiteY37" fmla="*/ 1117600 h 2365375"/>
                <a:gd name="connsiteX38" fmla="*/ 742950 w 2330450"/>
                <a:gd name="connsiteY38" fmla="*/ 1276350 h 2365375"/>
                <a:gd name="connsiteX39" fmla="*/ 854075 w 2330450"/>
                <a:gd name="connsiteY39" fmla="*/ 1400175 h 2365375"/>
                <a:gd name="connsiteX40" fmla="*/ 962025 w 2330450"/>
                <a:gd name="connsiteY40" fmla="*/ 1517650 h 2365375"/>
                <a:gd name="connsiteX41" fmla="*/ 1095375 w 2330450"/>
                <a:gd name="connsiteY41" fmla="*/ 1651000 h 2365375"/>
                <a:gd name="connsiteX42" fmla="*/ 1228725 w 2330450"/>
                <a:gd name="connsiteY42" fmla="*/ 1765300 h 2365375"/>
                <a:gd name="connsiteX43" fmla="*/ 1368425 w 2330450"/>
                <a:gd name="connsiteY43" fmla="*/ 1873250 h 2365375"/>
                <a:gd name="connsiteX44" fmla="*/ 1504950 w 2330450"/>
                <a:gd name="connsiteY44" fmla="*/ 1971675 h 2365375"/>
                <a:gd name="connsiteX45" fmla="*/ 1606550 w 2330450"/>
                <a:gd name="connsiteY45" fmla="*/ 2041525 h 2365375"/>
                <a:gd name="connsiteX46" fmla="*/ 1746250 w 2330450"/>
                <a:gd name="connsiteY46" fmla="*/ 2130425 h 236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30450" h="2365375">
                  <a:moveTo>
                    <a:pt x="1746250" y="2130425"/>
                  </a:moveTo>
                  <a:lnTo>
                    <a:pt x="1885950" y="2216150"/>
                  </a:lnTo>
                  <a:lnTo>
                    <a:pt x="1990725" y="2282825"/>
                  </a:lnTo>
                  <a:lnTo>
                    <a:pt x="2120900" y="2365375"/>
                  </a:lnTo>
                  <a:lnTo>
                    <a:pt x="2330450" y="1917700"/>
                  </a:lnTo>
                  <a:lnTo>
                    <a:pt x="2247900" y="2016125"/>
                  </a:lnTo>
                  <a:lnTo>
                    <a:pt x="2219325" y="2032000"/>
                  </a:lnTo>
                  <a:lnTo>
                    <a:pt x="2184400" y="2038350"/>
                  </a:lnTo>
                  <a:lnTo>
                    <a:pt x="2133600" y="2032000"/>
                  </a:lnTo>
                  <a:lnTo>
                    <a:pt x="1984375" y="1974850"/>
                  </a:lnTo>
                  <a:lnTo>
                    <a:pt x="1863725" y="1917700"/>
                  </a:lnTo>
                  <a:lnTo>
                    <a:pt x="1685925" y="1809750"/>
                  </a:lnTo>
                  <a:lnTo>
                    <a:pt x="1416050" y="1619250"/>
                  </a:lnTo>
                  <a:lnTo>
                    <a:pt x="1241425" y="1473200"/>
                  </a:lnTo>
                  <a:lnTo>
                    <a:pt x="1104900" y="1371600"/>
                  </a:lnTo>
                  <a:lnTo>
                    <a:pt x="946150" y="1241425"/>
                  </a:lnTo>
                  <a:lnTo>
                    <a:pt x="841375" y="1136650"/>
                  </a:lnTo>
                  <a:lnTo>
                    <a:pt x="730250" y="1022350"/>
                  </a:lnTo>
                  <a:lnTo>
                    <a:pt x="644525" y="923925"/>
                  </a:lnTo>
                  <a:lnTo>
                    <a:pt x="536575" y="781050"/>
                  </a:lnTo>
                  <a:lnTo>
                    <a:pt x="457200" y="673100"/>
                  </a:lnTo>
                  <a:lnTo>
                    <a:pt x="377825" y="549275"/>
                  </a:lnTo>
                  <a:lnTo>
                    <a:pt x="285750" y="409575"/>
                  </a:lnTo>
                  <a:lnTo>
                    <a:pt x="215900" y="292100"/>
                  </a:lnTo>
                  <a:lnTo>
                    <a:pt x="95250" y="73025"/>
                  </a:lnTo>
                  <a:lnTo>
                    <a:pt x="69850" y="25400"/>
                  </a:lnTo>
                  <a:lnTo>
                    <a:pt x="50800" y="6350"/>
                  </a:lnTo>
                  <a:lnTo>
                    <a:pt x="28575" y="0"/>
                  </a:lnTo>
                  <a:lnTo>
                    <a:pt x="9525" y="3175"/>
                  </a:lnTo>
                  <a:lnTo>
                    <a:pt x="0" y="22225"/>
                  </a:lnTo>
                  <a:lnTo>
                    <a:pt x="12700" y="76200"/>
                  </a:lnTo>
                  <a:lnTo>
                    <a:pt x="79375" y="222250"/>
                  </a:lnTo>
                  <a:lnTo>
                    <a:pt x="165100" y="415925"/>
                  </a:lnTo>
                  <a:lnTo>
                    <a:pt x="250825" y="587375"/>
                  </a:lnTo>
                  <a:lnTo>
                    <a:pt x="346075" y="755650"/>
                  </a:lnTo>
                  <a:lnTo>
                    <a:pt x="431800" y="885825"/>
                  </a:lnTo>
                  <a:lnTo>
                    <a:pt x="523875" y="1009650"/>
                  </a:lnTo>
                  <a:lnTo>
                    <a:pt x="606425" y="1117600"/>
                  </a:lnTo>
                  <a:lnTo>
                    <a:pt x="742950" y="1276350"/>
                  </a:lnTo>
                  <a:lnTo>
                    <a:pt x="854075" y="1400175"/>
                  </a:lnTo>
                  <a:lnTo>
                    <a:pt x="962025" y="1517650"/>
                  </a:lnTo>
                  <a:lnTo>
                    <a:pt x="1095375" y="1651000"/>
                  </a:lnTo>
                  <a:lnTo>
                    <a:pt x="1228725" y="1765300"/>
                  </a:lnTo>
                  <a:lnTo>
                    <a:pt x="1368425" y="1873250"/>
                  </a:lnTo>
                  <a:lnTo>
                    <a:pt x="1504950" y="1971675"/>
                  </a:lnTo>
                  <a:lnTo>
                    <a:pt x="1606550" y="2041525"/>
                  </a:lnTo>
                  <a:lnTo>
                    <a:pt x="1746250" y="2130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2240A6C2-1382-428F-BA94-91B533D17455}"/>
                </a:ext>
              </a:extLst>
            </p:cNvPr>
            <p:cNvSpPr/>
            <p:nvPr/>
          </p:nvSpPr>
          <p:spPr>
            <a:xfrm>
              <a:off x="6013451" y="3938588"/>
              <a:ext cx="2640013" cy="1903412"/>
            </a:xfrm>
            <a:custGeom>
              <a:avLst/>
              <a:gdLst>
                <a:gd name="connsiteX0" fmla="*/ 1120462 w 2640169"/>
                <a:gd name="connsiteY0" fmla="*/ 1115311 h 1903498"/>
                <a:gd name="connsiteX1" fmla="*/ 886066 w 2640169"/>
                <a:gd name="connsiteY1" fmla="*/ 857733 h 1903498"/>
                <a:gd name="connsiteX2" fmla="*/ 790763 w 2640169"/>
                <a:gd name="connsiteY2" fmla="*/ 741824 h 1903498"/>
                <a:gd name="connsiteX3" fmla="*/ 641368 w 2640169"/>
                <a:gd name="connsiteY3" fmla="*/ 597580 h 1903498"/>
                <a:gd name="connsiteX4" fmla="*/ 553791 w 2640169"/>
                <a:gd name="connsiteY4" fmla="*/ 512580 h 1903498"/>
                <a:gd name="connsiteX5" fmla="*/ 437882 w 2640169"/>
                <a:gd name="connsiteY5" fmla="*/ 404397 h 1903498"/>
                <a:gd name="connsiteX6" fmla="*/ 347729 w 2640169"/>
                <a:gd name="connsiteY6" fmla="*/ 324548 h 1903498"/>
                <a:gd name="connsiteX7" fmla="*/ 213789 w 2640169"/>
                <a:gd name="connsiteY7" fmla="*/ 213790 h 1903498"/>
                <a:gd name="connsiteX8" fmla="*/ 133940 w 2640169"/>
                <a:gd name="connsiteY8" fmla="*/ 154547 h 1903498"/>
                <a:gd name="connsiteX9" fmla="*/ 72122 w 2640169"/>
                <a:gd name="connsiteY9" fmla="*/ 115910 h 1903498"/>
                <a:gd name="connsiteX10" fmla="*/ 25758 w 2640169"/>
                <a:gd name="connsiteY10" fmla="*/ 92728 h 1903498"/>
                <a:gd name="connsiteX11" fmla="*/ 10303 w 2640169"/>
                <a:gd name="connsiteY11" fmla="*/ 74698 h 1903498"/>
                <a:gd name="connsiteX12" fmla="*/ 2576 w 2640169"/>
                <a:gd name="connsiteY12" fmla="*/ 56667 h 1903498"/>
                <a:gd name="connsiteX13" fmla="*/ 0 w 2640169"/>
                <a:gd name="connsiteY13" fmla="*/ 36061 h 1903498"/>
                <a:gd name="connsiteX14" fmla="*/ 10303 w 2640169"/>
                <a:gd name="connsiteY14" fmla="*/ 18031 h 1903498"/>
                <a:gd name="connsiteX15" fmla="*/ 30909 w 2640169"/>
                <a:gd name="connsiteY15" fmla="*/ 7728 h 1903498"/>
                <a:gd name="connsiteX16" fmla="*/ 64394 w 2640169"/>
                <a:gd name="connsiteY16" fmla="*/ 0 h 1903498"/>
                <a:gd name="connsiteX17" fmla="*/ 92728 w 2640169"/>
                <a:gd name="connsiteY17" fmla="*/ 7728 h 1903498"/>
                <a:gd name="connsiteX18" fmla="*/ 180304 w 2640169"/>
                <a:gd name="connsiteY18" fmla="*/ 51516 h 1903498"/>
                <a:gd name="connsiteX19" fmla="*/ 280759 w 2640169"/>
                <a:gd name="connsiteY19" fmla="*/ 110759 h 1903498"/>
                <a:gd name="connsiteX20" fmla="*/ 455912 w 2640169"/>
                <a:gd name="connsiteY20" fmla="*/ 229244 h 1903498"/>
                <a:gd name="connsiteX21" fmla="*/ 595004 w 2640169"/>
                <a:gd name="connsiteY21" fmla="*/ 329700 h 1903498"/>
                <a:gd name="connsiteX22" fmla="*/ 754702 w 2640169"/>
                <a:gd name="connsiteY22" fmla="*/ 455913 h 1903498"/>
                <a:gd name="connsiteX23" fmla="*/ 901521 w 2640169"/>
                <a:gd name="connsiteY23" fmla="*/ 576974 h 1903498"/>
                <a:gd name="connsiteX24" fmla="*/ 1038037 w 2640169"/>
                <a:gd name="connsiteY24" fmla="*/ 698035 h 1903498"/>
                <a:gd name="connsiteX25" fmla="*/ 1316221 w 2640169"/>
                <a:gd name="connsiteY25" fmla="*/ 927279 h 1903498"/>
                <a:gd name="connsiteX26" fmla="*/ 1496525 w 2640169"/>
                <a:gd name="connsiteY26" fmla="*/ 1071523 h 1903498"/>
                <a:gd name="connsiteX27" fmla="*/ 1594404 w 2640169"/>
                <a:gd name="connsiteY27" fmla="*/ 1151372 h 1903498"/>
                <a:gd name="connsiteX28" fmla="*/ 1723193 w 2640169"/>
                <a:gd name="connsiteY28" fmla="*/ 1256978 h 1903498"/>
                <a:gd name="connsiteX29" fmla="*/ 1882891 w 2640169"/>
                <a:gd name="connsiteY29" fmla="*/ 1388343 h 1903498"/>
                <a:gd name="connsiteX30" fmla="*/ 2029710 w 2640169"/>
                <a:gd name="connsiteY30" fmla="*/ 1501677 h 1903498"/>
                <a:gd name="connsiteX31" fmla="*/ 2135317 w 2640169"/>
                <a:gd name="connsiteY31" fmla="*/ 1586678 h 1903498"/>
                <a:gd name="connsiteX32" fmla="*/ 2222893 w 2640169"/>
                <a:gd name="connsiteY32" fmla="*/ 1643345 h 1903498"/>
                <a:gd name="connsiteX33" fmla="*/ 2295015 w 2640169"/>
                <a:gd name="connsiteY33" fmla="*/ 1684557 h 1903498"/>
                <a:gd name="connsiteX34" fmla="*/ 2390319 w 2640169"/>
                <a:gd name="connsiteY34" fmla="*/ 1733497 h 1903498"/>
                <a:gd name="connsiteX35" fmla="*/ 2524259 w 2640169"/>
                <a:gd name="connsiteY35" fmla="*/ 1787588 h 1903498"/>
                <a:gd name="connsiteX36" fmla="*/ 2604108 w 2640169"/>
                <a:gd name="connsiteY36" fmla="*/ 1813346 h 1903498"/>
                <a:gd name="connsiteX37" fmla="*/ 2619563 w 2640169"/>
                <a:gd name="connsiteY37" fmla="*/ 1821073 h 1903498"/>
                <a:gd name="connsiteX38" fmla="*/ 2632442 w 2640169"/>
                <a:gd name="connsiteY38" fmla="*/ 1833952 h 1903498"/>
                <a:gd name="connsiteX39" fmla="*/ 2637593 w 2640169"/>
                <a:gd name="connsiteY39" fmla="*/ 1844255 h 1903498"/>
                <a:gd name="connsiteX40" fmla="*/ 2640169 w 2640169"/>
                <a:gd name="connsiteY40" fmla="*/ 1857134 h 1903498"/>
                <a:gd name="connsiteX41" fmla="*/ 2632442 w 2640169"/>
                <a:gd name="connsiteY41" fmla="*/ 1875164 h 1903498"/>
                <a:gd name="connsiteX42" fmla="*/ 2609260 w 2640169"/>
                <a:gd name="connsiteY42" fmla="*/ 1890619 h 1903498"/>
                <a:gd name="connsiteX43" fmla="*/ 2570623 w 2640169"/>
                <a:gd name="connsiteY43" fmla="*/ 1903498 h 1903498"/>
                <a:gd name="connsiteX44" fmla="*/ 2320773 w 2640169"/>
                <a:gd name="connsiteY44" fmla="*/ 1903498 h 1903498"/>
                <a:gd name="connsiteX45" fmla="*/ 1965316 w 2640169"/>
                <a:gd name="connsiteY45" fmla="*/ 1900922 h 1903498"/>
                <a:gd name="connsiteX46" fmla="*/ 1864861 w 2640169"/>
                <a:gd name="connsiteY46" fmla="*/ 1898346 h 1903498"/>
                <a:gd name="connsiteX47" fmla="*/ 1826224 w 2640169"/>
                <a:gd name="connsiteY47" fmla="*/ 1895771 h 1903498"/>
                <a:gd name="connsiteX48" fmla="*/ 1797891 w 2640169"/>
                <a:gd name="connsiteY48" fmla="*/ 1888043 h 1903498"/>
                <a:gd name="connsiteX49" fmla="*/ 1761830 w 2640169"/>
                <a:gd name="connsiteY49" fmla="*/ 1867437 h 1903498"/>
                <a:gd name="connsiteX50" fmla="*/ 1728345 w 2640169"/>
                <a:gd name="connsiteY50" fmla="*/ 1841679 h 1903498"/>
                <a:gd name="connsiteX51" fmla="*/ 1689708 w 2640169"/>
                <a:gd name="connsiteY51" fmla="*/ 1795315 h 1903498"/>
                <a:gd name="connsiteX52" fmla="*/ 1584101 w 2640169"/>
                <a:gd name="connsiteY52" fmla="*/ 1658799 h 1903498"/>
                <a:gd name="connsiteX53" fmla="*/ 1432131 w 2640169"/>
                <a:gd name="connsiteY53" fmla="*/ 1473344 h 1903498"/>
                <a:gd name="connsiteX54" fmla="*/ 1311069 w 2640169"/>
                <a:gd name="connsiteY54" fmla="*/ 1329100 h 1903498"/>
                <a:gd name="connsiteX55" fmla="*/ 1120462 w 2640169"/>
                <a:gd name="connsiteY55" fmla="*/ 1115311 h 1903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40169" h="1903498">
                  <a:moveTo>
                    <a:pt x="1120462" y="1115311"/>
                  </a:moveTo>
                  <a:lnTo>
                    <a:pt x="886066" y="857733"/>
                  </a:lnTo>
                  <a:lnTo>
                    <a:pt x="790763" y="741824"/>
                  </a:lnTo>
                  <a:lnTo>
                    <a:pt x="641368" y="597580"/>
                  </a:lnTo>
                  <a:lnTo>
                    <a:pt x="553791" y="512580"/>
                  </a:lnTo>
                  <a:lnTo>
                    <a:pt x="437882" y="404397"/>
                  </a:lnTo>
                  <a:lnTo>
                    <a:pt x="347729" y="324548"/>
                  </a:lnTo>
                  <a:lnTo>
                    <a:pt x="213789" y="213790"/>
                  </a:lnTo>
                  <a:lnTo>
                    <a:pt x="133940" y="154547"/>
                  </a:lnTo>
                  <a:lnTo>
                    <a:pt x="72122" y="115910"/>
                  </a:lnTo>
                  <a:lnTo>
                    <a:pt x="25758" y="92728"/>
                  </a:lnTo>
                  <a:lnTo>
                    <a:pt x="10303" y="74698"/>
                  </a:lnTo>
                  <a:lnTo>
                    <a:pt x="2576" y="56667"/>
                  </a:lnTo>
                  <a:lnTo>
                    <a:pt x="0" y="36061"/>
                  </a:lnTo>
                  <a:lnTo>
                    <a:pt x="10303" y="18031"/>
                  </a:lnTo>
                  <a:lnTo>
                    <a:pt x="30909" y="7728"/>
                  </a:lnTo>
                  <a:lnTo>
                    <a:pt x="64394" y="0"/>
                  </a:lnTo>
                  <a:lnTo>
                    <a:pt x="92728" y="7728"/>
                  </a:lnTo>
                  <a:lnTo>
                    <a:pt x="180304" y="51516"/>
                  </a:lnTo>
                  <a:lnTo>
                    <a:pt x="280759" y="110759"/>
                  </a:lnTo>
                  <a:lnTo>
                    <a:pt x="455912" y="229244"/>
                  </a:lnTo>
                  <a:lnTo>
                    <a:pt x="595004" y="329700"/>
                  </a:lnTo>
                  <a:lnTo>
                    <a:pt x="754702" y="455913"/>
                  </a:lnTo>
                  <a:lnTo>
                    <a:pt x="901521" y="576974"/>
                  </a:lnTo>
                  <a:lnTo>
                    <a:pt x="1038037" y="698035"/>
                  </a:lnTo>
                  <a:lnTo>
                    <a:pt x="1316221" y="927279"/>
                  </a:lnTo>
                  <a:lnTo>
                    <a:pt x="1496525" y="1071523"/>
                  </a:lnTo>
                  <a:lnTo>
                    <a:pt x="1594404" y="1151372"/>
                  </a:lnTo>
                  <a:lnTo>
                    <a:pt x="1723193" y="1256978"/>
                  </a:lnTo>
                  <a:lnTo>
                    <a:pt x="1882891" y="1388343"/>
                  </a:lnTo>
                  <a:lnTo>
                    <a:pt x="2029710" y="1501677"/>
                  </a:lnTo>
                  <a:lnTo>
                    <a:pt x="2135317" y="1586678"/>
                  </a:lnTo>
                  <a:lnTo>
                    <a:pt x="2222893" y="1643345"/>
                  </a:lnTo>
                  <a:lnTo>
                    <a:pt x="2295015" y="1684557"/>
                  </a:lnTo>
                  <a:lnTo>
                    <a:pt x="2390319" y="1733497"/>
                  </a:lnTo>
                  <a:lnTo>
                    <a:pt x="2524259" y="1787588"/>
                  </a:lnTo>
                  <a:lnTo>
                    <a:pt x="2604108" y="1813346"/>
                  </a:lnTo>
                  <a:lnTo>
                    <a:pt x="2619563" y="1821073"/>
                  </a:lnTo>
                  <a:lnTo>
                    <a:pt x="2632442" y="1833952"/>
                  </a:lnTo>
                  <a:lnTo>
                    <a:pt x="2637593" y="1844255"/>
                  </a:lnTo>
                  <a:lnTo>
                    <a:pt x="2640169" y="1857134"/>
                  </a:lnTo>
                  <a:lnTo>
                    <a:pt x="2632442" y="1875164"/>
                  </a:lnTo>
                  <a:lnTo>
                    <a:pt x="2609260" y="1890619"/>
                  </a:lnTo>
                  <a:lnTo>
                    <a:pt x="2570623" y="1903498"/>
                  </a:lnTo>
                  <a:lnTo>
                    <a:pt x="2320773" y="1903498"/>
                  </a:lnTo>
                  <a:lnTo>
                    <a:pt x="1965316" y="1900922"/>
                  </a:lnTo>
                  <a:lnTo>
                    <a:pt x="1864861" y="1898346"/>
                  </a:lnTo>
                  <a:lnTo>
                    <a:pt x="1826224" y="1895771"/>
                  </a:lnTo>
                  <a:lnTo>
                    <a:pt x="1797891" y="1888043"/>
                  </a:lnTo>
                  <a:lnTo>
                    <a:pt x="1761830" y="1867437"/>
                  </a:lnTo>
                  <a:lnTo>
                    <a:pt x="1728345" y="1841679"/>
                  </a:lnTo>
                  <a:lnTo>
                    <a:pt x="1689708" y="1795315"/>
                  </a:lnTo>
                  <a:lnTo>
                    <a:pt x="1584101" y="1658799"/>
                  </a:lnTo>
                  <a:lnTo>
                    <a:pt x="1432131" y="1473344"/>
                  </a:lnTo>
                  <a:lnTo>
                    <a:pt x="1311069" y="1329100"/>
                  </a:lnTo>
                  <a:lnTo>
                    <a:pt x="1120462" y="111531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FD15EC8E-3D81-4FF0-A265-093E701DB2AF}"/>
              </a:ext>
            </a:extLst>
          </p:cNvPr>
          <p:cNvGrpSpPr/>
          <p:nvPr/>
        </p:nvGrpSpPr>
        <p:grpSpPr>
          <a:xfrm>
            <a:off x="3684591" y="1466851"/>
            <a:ext cx="4968873" cy="4375149"/>
            <a:chOff x="3684591" y="1466851"/>
            <a:chExt cx="4968873" cy="4375149"/>
          </a:xfrm>
          <a:solidFill>
            <a:schemeClr val="tx1"/>
          </a:solidFill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B4E87714-968E-4CAD-AFED-BC41C998AA98}"/>
                </a:ext>
              </a:extLst>
            </p:cNvPr>
            <p:cNvSpPr/>
            <p:nvPr/>
          </p:nvSpPr>
          <p:spPr>
            <a:xfrm>
              <a:off x="3684591" y="2519362"/>
              <a:ext cx="2024062" cy="623888"/>
            </a:xfrm>
            <a:custGeom>
              <a:avLst/>
              <a:gdLst>
                <a:gd name="connsiteX0" fmla="*/ 1754981 w 2024062"/>
                <a:gd name="connsiteY0" fmla="*/ 247650 h 623888"/>
                <a:gd name="connsiteX1" fmla="*/ 1459706 w 2024062"/>
                <a:gd name="connsiteY1" fmla="*/ 295275 h 623888"/>
                <a:gd name="connsiteX2" fmla="*/ 1181100 w 2024062"/>
                <a:gd name="connsiteY2" fmla="*/ 390525 h 623888"/>
                <a:gd name="connsiteX3" fmla="*/ 871537 w 2024062"/>
                <a:gd name="connsiteY3" fmla="*/ 490538 h 623888"/>
                <a:gd name="connsiteX4" fmla="*/ 611981 w 2024062"/>
                <a:gd name="connsiteY4" fmla="*/ 569119 h 623888"/>
                <a:gd name="connsiteX5" fmla="*/ 402431 w 2024062"/>
                <a:gd name="connsiteY5" fmla="*/ 623888 h 623888"/>
                <a:gd name="connsiteX6" fmla="*/ 383381 w 2024062"/>
                <a:gd name="connsiteY6" fmla="*/ 623888 h 623888"/>
                <a:gd name="connsiteX7" fmla="*/ 352425 w 2024062"/>
                <a:gd name="connsiteY7" fmla="*/ 621506 h 623888"/>
                <a:gd name="connsiteX8" fmla="*/ 321469 w 2024062"/>
                <a:gd name="connsiteY8" fmla="*/ 611981 h 623888"/>
                <a:gd name="connsiteX9" fmla="*/ 285750 w 2024062"/>
                <a:gd name="connsiteY9" fmla="*/ 592931 h 623888"/>
                <a:gd name="connsiteX10" fmla="*/ 238125 w 2024062"/>
                <a:gd name="connsiteY10" fmla="*/ 564356 h 623888"/>
                <a:gd name="connsiteX11" fmla="*/ 176212 w 2024062"/>
                <a:gd name="connsiteY11" fmla="*/ 514350 h 623888"/>
                <a:gd name="connsiteX12" fmla="*/ 95250 w 2024062"/>
                <a:gd name="connsiteY12" fmla="*/ 435769 h 623888"/>
                <a:gd name="connsiteX13" fmla="*/ 35719 w 2024062"/>
                <a:gd name="connsiteY13" fmla="*/ 369094 h 623888"/>
                <a:gd name="connsiteX14" fmla="*/ 19050 w 2024062"/>
                <a:gd name="connsiteY14" fmla="*/ 345281 h 623888"/>
                <a:gd name="connsiteX15" fmla="*/ 9525 w 2024062"/>
                <a:gd name="connsiteY15" fmla="*/ 326231 h 623888"/>
                <a:gd name="connsiteX16" fmla="*/ 0 w 2024062"/>
                <a:gd name="connsiteY16" fmla="*/ 304800 h 623888"/>
                <a:gd name="connsiteX17" fmla="*/ 2381 w 2024062"/>
                <a:gd name="connsiteY17" fmla="*/ 285750 h 623888"/>
                <a:gd name="connsiteX18" fmla="*/ 9525 w 2024062"/>
                <a:gd name="connsiteY18" fmla="*/ 276225 h 623888"/>
                <a:gd name="connsiteX19" fmla="*/ 23812 w 2024062"/>
                <a:gd name="connsiteY19" fmla="*/ 271463 h 623888"/>
                <a:gd name="connsiteX20" fmla="*/ 40481 w 2024062"/>
                <a:gd name="connsiteY20" fmla="*/ 276225 h 623888"/>
                <a:gd name="connsiteX21" fmla="*/ 90487 w 2024062"/>
                <a:gd name="connsiteY21" fmla="*/ 309563 h 623888"/>
                <a:gd name="connsiteX22" fmla="*/ 116681 w 2024062"/>
                <a:gd name="connsiteY22" fmla="*/ 330994 h 623888"/>
                <a:gd name="connsiteX23" fmla="*/ 152400 w 2024062"/>
                <a:gd name="connsiteY23" fmla="*/ 352425 h 623888"/>
                <a:gd name="connsiteX24" fmla="*/ 192881 w 2024062"/>
                <a:gd name="connsiteY24" fmla="*/ 371475 h 623888"/>
                <a:gd name="connsiteX25" fmla="*/ 233362 w 2024062"/>
                <a:gd name="connsiteY25" fmla="*/ 383381 h 623888"/>
                <a:gd name="connsiteX26" fmla="*/ 285750 w 2024062"/>
                <a:gd name="connsiteY26" fmla="*/ 392906 h 623888"/>
                <a:gd name="connsiteX27" fmla="*/ 321469 w 2024062"/>
                <a:gd name="connsiteY27" fmla="*/ 392906 h 623888"/>
                <a:gd name="connsiteX28" fmla="*/ 388144 w 2024062"/>
                <a:gd name="connsiteY28" fmla="*/ 383381 h 623888"/>
                <a:gd name="connsiteX29" fmla="*/ 640556 w 2024062"/>
                <a:gd name="connsiteY29" fmla="*/ 323850 h 623888"/>
                <a:gd name="connsiteX30" fmla="*/ 926306 w 2024062"/>
                <a:gd name="connsiteY30" fmla="*/ 252413 h 623888"/>
                <a:gd name="connsiteX31" fmla="*/ 1121569 w 2024062"/>
                <a:gd name="connsiteY31" fmla="*/ 197644 h 623888"/>
                <a:gd name="connsiteX32" fmla="*/ 1293019 w 2024062"/>
                <a:gd name="connsiteY32" fmla="*/ 147638 h 623888"/>
                <a:gd name="connsiteX33" fmla="*/ 1462087 w 2024062"/>
                <a:gd name="connsiteY33" fmla="*/ 95250 h 623888"/>
                <a:gd name="connsiteX34" fmla="*/ 1545431 w 2024062"/>
                <a:gd name="connsiteY34" fmla="*/ 80963 h 623888"/>
                <a:gd name="connsiteX35" fmla="*/ 1645444 w 2024062"/>
                <a:gd name="connsiteY35" fmla="*/ 59531 h 623888"/>
                <a:gd name="connsiteX36" fmla="*/ 1724025 w 2024062"/>
                <a:gd name="connsiteY36" fmla="*/ 35719 h 623888"/>
                <a:gd name="connsiteX37" fmla="*/ 1802606 w 2024062"/>
                <a:gd name="connsiteY37" fmla="*/ 0 h 623888"/>
                <a:gd name="connsiteX38" fmla="*/ 1819275 w 2024062"/>
                <a:gd name="connsiteY38" fmla="*/ 0 h 623888"/>
                <a:gd name="connsiteX39" fmla="*/ 1866900 w 2024062"/>
                <a:gd name="connsiteY39" fmla="*/ 14288 h 623888"/>
                <a:gd name="connsiteX40" fmla="*/ 1926431 w 2024062"/>
                <a:gd name="connsiteY40" fmla="*/ 38100 h 623888"/>
                <a:gd name="connsiteX41" fmla="*/ 1974056 w 2024062"/>
                <a:gd name="connsiteY41" fmla="*/ 66675 h 623888"/>
                <a:gd name="connsiteX42" fmla="*/ 2005012 w 2024062"/>
                <a:gd name="connsiteY42" fmla="*/ 88106 h 623888"/>
                <a:gd name="connsiteX43" fmla="*/ 2016919 w 2024062"/>
                <a:gd name="connsiteY43" fmla="*/ 109538 h 623888"/>
                <a:gd name="connsiteX44" fmla="*/ 2024062 w 2024062"/>
                <a:gd name="connsiteY44" fmla="*/ 145256 h 623888"/>
                <a:gd name="connsiteX45" fmla="*/ 2021681 w 2024062"/>
                <a:gd name="connsiteY45" fmla="*/ 164306 h 623888"/>
                <a:gd name="connsiteX46" fmla="*/ 2014537 w 2024062"/>
                <a:gd name="connsiteY46" fmla="*/ 188119 h 623888"/>
                <a:gd name="connsiteX47" fmla="*/ 1997869 w 2024062"/>
                <a:gd name="connsiteY47" fmla="*/ 202406 h 623888"/>
                <a:gd name="connsiteX48" fmla="*/ 1940719 w 2024062"/>
                <a:gd name="connsiteY48" fmla="*/ 221456 h 623888"/>
                <a:gd name="connsiteX49" fmla="*/ 1754981 w 2024062"/>
                <a:gd name="connsiteY49" fmla="*/ 247650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24062" h="623888">
                  <a:moveTo>
                    <a:pt x="1754981" y="247650"/>
                  </a:moveTo>
                  <a:lnTo>
                    <a:pt x="1459706" y="295275"/>
                  </a:lnTo>
                  <a:lnTo>
                    <a:pt x="1181100" y="390525"/>
                  </a:lnTo>
                  <a:lnTo>
                    <a:pt x="871537" y="490538"/>
                  </a:lnTo>
                  <a:lnTo>
                    <a:pt x="611981" y="569119"/>
                  </a:lnTo>
                  <a:lnTo>
                    <a:pt x="402431" y="623888"/>
                  </a:lnTo>
                  <a:lnTo>
                    <a:pt x="383381" y="623888"/>
                  </a:lnTo>
                  <a:lnTo>
                    <a:pt x="352425" y="621506"/>
                  </a:lnTo>
                  <a:lnTo>
                    <a:pt x="321469" y="611981"/>
                  </a:lnTo>
                  <a:lnTo>
                    <a:pt x="285750" y="592931"/>
                  </a:lnTo>
                  <a:lnTo>
                    <a:pt x="238125" y="564356"/>
                  </a:lnTo>
                  <a:lnTo>
                    <a:pt x="176212" y="514350"/>
                  </a:lnTo>
                  <a:lnTo>
                    <a:pt x="95250" y="435769"/>
                  </a:lnTo>
                  <a:lnTo>
                    <a:pt x="35719" y="369094"/>
                  </a:lnTo>
                  <a:lnTo>
                    <a:pt x="19050" y="345281"/>
                  </a:lnTo>
                  <a:lnTo>
                    <a:pt x="9525" y="326231"/>
                  </a:lnTo>
                  <a:lnTo>
                    <a:pt x="0" y="304800"/>
                  </a:lnTo>
                  <a:lnTo>
                    <a:pt x="2381" y="285750"/>
                  </a:lnTo>
                  <a:lnTo>
                    <a:pt x="9525" y="276225"/>
                  </a:lnTo>
                  <a:lnTo>
                    <a:pt x="23812" y="271463"/>
                  </a:lnTo>
                  <a:lnTo>
                    <a:pt x="40481" y="276225"/>
                  </a:lnTo>
                  <a:lnTo>
                    <a:pt x="90487" y="309563"/>
                  </a:lnTo>
                  <a:lnTo>
                    <a:pt x="116681" y="330994"/>
                  </a:lnTo>
                  <a:lnTo>
                    <a:pt x="152400" y="352425"/>
                  </a:lnTo>
                  <a:lnTo>
                    <a:pt x="192881" y="371475"/>
                  </a:lnTo>
                  <a:lnTo>
                    <a:pt x="233362" y="383381"/>
                  </a:lnTo>
                  <a:lnTo>
                    <a:pt x="285750" y="392906"/>
                  </a:lnTo>
                  <a:lnTo>
                    <a:pt x="321469" y="392906"/>
                  </a:lnTo>
                  <a:lnTo>
                    <a:pt x="388144" y="383381"/>
                  </a:lnTo>
                  <a:lnTo>
                    <a:pt x="640556" y="323850"/>
                  </a:lnTo>
                  <a:lnTo>
                    <a:pt x="926306" y="252413"/>
                  </a:lnTo>
                  <a:lnTo>
                    <a:pt x="1121569" y="197644"/>
                  </a:lnTo>
                  <a:lnTo>
                    <a:pt x="1293019" y="147638"/>
                  </a:lnTo>
                  <a:lnTo>
                    <a:pt x="1462087" y="95250"/>
                  </a:lnTo>
                  <a:lnTo>
                    <a:pt x="1545431" y="80963"/>
                  </a:lnTo>
                  <a:lnTo>
                    <a:pt x="1645444" y="59531"/>
                  </a:lnTo>
                  <a:lnTo>
                    <a:pt x="1724025" y="35719"/>
                  </a:lnTo>
                  <a:lnTo>
                    <a:pt x="1802606" y="0"/>
                  </a:lnTo>
                  <a:lnTo>
                    <a:pt x="1819275" y="0"/>
                  </a:lnTo>
                  <a:lnTo>
                    <a:pt x="1866900" y="14288"/>
                  </a:lnTo>
                  <a:lnTo>
                    <a:pt x="1926431" y="38100"/>
                  </a:lnTo>
                  <a:lnTo>
                    <a:pt x="1974056" y="66675"/>
                  </a:lnTo>
                  <a:lnTo>
                    <a:pt x="2005012" y="88106"/>
                  </a:lnTo>
                  <a:lnTo>
                    <a:pt x="2016919" y="109538"/>
                  </a:lnTo>
                  <a:lnTo>
                    <a:pt x="2024062" y="145256"/>
                  </a:lnTo>
                  <a:lnTo>
                    <a:pt x="2021681" y="164306"/>
                  </a:lnTo>
                  <a:lnTo>
                    <a:pt x="2014537" y="188119"/>
                  </a:lnTo>
                  <a:lnTo>
                    <a:pt x="1997869" y="202406"/>
                  </a:lnTo>
                  <a:lnTo>
                    <a:pt x="1940719" y="221456"/>
                  </a:lnTo>
                  <a:lnTo>
                    <a:pt x="1754981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D5AF6862-105F-47A2-A826-33AA63A5AED0}"/>
                </a:ext>
              </a:extLst>
            </p:cNvPr>
            <p:cNvSpPr/>
            <p:nvPr/>
          </p:nvSpPr>
          <p:spPr>
            <a:xfrm>
              <a:off x="5829302" y="2406651"/>
              <a:ext cx="2393950" cy="541337"/>
            </a:xfrm>
            <a:custGeom>
              <a:avLst/>
              <a:gdLst>
                <a:gd name="connsiteX0" fmla="*/ 1640681 w 2393156"/>
                <a:gd name="connsiteY0" fmla="*/ 314325 h 540544"/>
                <a:gd name="connsiteX1" fmla="*/ 1257300 w 2393156"/>
                <a:gd name="connsiteY1" fmla="*/ 364332 h 540544"/>
                <a:gd name="connsiteX2" fmla="*/ 1069181 w 2393156"/>
                <a:gd name="connsiteY2" fmla="*/ 397669 h 540544"/>
                <a:gd name="connsiteX3" fmla="*/ 871538 w 2393156"/>
                <a:gd name="connsiteY3" fmla="*/ 428625 h 540544"/>
                <a:gd name="connsiteX4" fmla="*/ 731044 w 2393156"/>
                <a:gd name="connsiteY4" fmla="*/ 457200 h 540544"/>
                <a:gd name="connsiteX5" fmla="*/ 566738 w 2393156"/>
                <a:gd name="connsiteY5" fmla="*/ 492919 h 540544"/>
                <a:gd name="connsiteX6" fmla="*/ 466725 w 2393156"/>
                <a:gd name="connsiteY6" fmla="*/ 519113 h 540544"/>
                <a:gd name="connsiteX7" fmla="*/ 431006 w 2393156"/>
                <a:gd name="connsiteY7" fmla="*/ 531019 h 540544"/>
                <a:gd name="connsiteX8" fmla="*/ 404813 w 2393156"/>
                <a:gd name="connsiteY8" fmla="*/ 535782 h 540544"/>
                <a:gd name="connsiteX9" fmla="*/ 359569 w 2393156"/>
                <a:gd name="connsiteY9" fmla="*/ 540544 h 540544"/>
                <a:gd name="connsiteX10" fmla="*/ 328613 w 2393156"/>
                <a:gd name="connsiteY10" fmla="*/ 535782 h 540544"/>
                <a:gd name="connsiteX11" fmla="*/ 307181 w 2393156"/>
                <a:gd name="connsiteY11" fmla="*/ 531019 h 540544"/>
                <a:gd name="connsiteX12" fmla="*/ 285750 w 2393156"/>
                <a:gd name="connsiteY12" fmla="*/ 523875 h 540544"/>
                <a:gd name="connsiteX13" fmla="*/ 242888 w 2393156"/>
                <a:gd name="connsiteY13" fmla="*/ 500063 h 540544"/>
                <a:gd name="connsiteX14" fmla="*/ 176213 w 2393156"/>
                <a:gd name="connsiteY14" fmla="*/ 450057 h 540544"/>
                <a:gd name="connsiteX15" fmla="*/ 116681 w 2393156"/>
                <a:gd name="connsiteY15" fmla="*/ 395288 h 540544"/>
                <a:gd name="connsiteX16" fmla="*/ 50006 w 2393156"/>
                <a:gd name="connsiteY16" fmla="*/ 319088 h 540544"/>
                <a:gd name="connsiteX17" fmla="*/ 16669 w 2393156"/>
                <a:gd name="connsiteY17" fmla="*/ 276225 h 540544"/>
                <a:gd name="connsiteX18" fmla="*/ 4763 w 2393156"/>
                <a:gd name="connsiteY18" fmla="*/ 257175 h 540544"/>
                <a:gd name="connsiteX19" fmla="*/ 0 w 2393156"/>
                <a:gd name="connsiteY19" fmla="*/ 230982 h 540544"/>
                <a:gd name="connsiteX20" fmla="*/ 0 w 2393156"/>
                <a:gd name="connsiteY20" fmla="*/ 216694 h 540544"/>
                <a:gd name="connsiteX21" fmla="*/ 4763 w 2393156"/>
                <a:gd name="connsiteY21" fmla="*/ 204788 h 540544"/>
                <a:gd name="connsiteX22" fmla="*/ 23813 w 2393156"/>
                <a:gd name="connsiteY22" fmla="*/ 202407 h 540544"/>
                <a:gd name="connsiteX23" fmla="*/ 57150 w 2393156"/>
                <a:gd name="connsiteY23" fmla="*/ 216694 h 540544"/>
                <a:gd name="connsiteX24" fmla="*/ 142875 w 2393156"/>
                <a:gd name="connsiteY24" fmla="*/ 261938 h 540544"/>
                <a:gd name="connsiteX25" fmla="*/ 207169 w 2393156"/>
                <a:gd name="connsiteY25" fmla="*/ 295275 h 540544"/>
                <a:gd name="connsiteX26" fmla="*/ 269081 w 2393156"/>
                <a:gd name="connsiteY26" fmla="*/ 316707 h 540544"/>
                <a:gd name="connsiteX27" fmla="*/ 330994 w 2393156"/>
                <a:gd name="connsiteY27" fmla="*/ 333375 h 540544"/>
                <a:gd name="connsiteX28" fmla="*/ 371475 w 2393156"/>
                <a:gd name="connsiteY28" fmla="*/ 335757 h 540544"/>
                <a:gd name="connsiteX29" fmla="*/ 423863 w 2393156"/>
                <a:gd name="connsiteY29" fmla="*/ 323850 h 540544"/>
                <a:gd name="connsiteX30" fmla="*/ 711994 w 2393156"/>
                <a:gd name="connsiteY30" fmla="*/ 266700 h 540544"/>
                <a:gd name="connsiteX31" fmla="*/ 1069181 w 2393156"/>
                <a:gd name="connsiteY31" fmla="*/ 195263 h 540544"/>
                <a:gd name="connsiteX32" fmla="*/ 1250156 w 2393156"/>
                <a:gd name="connsiteY32" fmla="*/ 159544 h 540544"/>
                <a:gd name="connsiteX33" fmla="*/ 1412081 w 2393156"/>
                <a:gd name="connsiteY33" fmla="*/ 133350 h 540544"/>
                <a:gd name="connsiteX34" fmla="*/ 1571625 w 2393156"/>
                <a:gd name="connsiteY34" fmla="*/ 109538 h 540544"/>
                <a:gd name="connsiteX35" fmla="*/ 1766888 w 2393156"/>
                <a:gd name="connsiteY35" fmla="*/ 85725 h 540544"/>
                <a:gd name="connsiteX36" fmla="*/ 2043113 w 2393156"/>
                <a:gd name="connsiteY36" fmla="*/ 0 h 540544"/>
                <a:gd name="connsiteX37" fmla="*/ 2074069 w 2393156"/>
                <a:gd name="connsiteY37" fmla="*/ 0 h 540544"/>
                <a:gd name="connsiteX38" fmla="*/ 2147888 w 2393156"/>
                <a:gd name="connsiteY38" fmla="*/ 14288 h 540544"/>
                <a:gd name="connsiteX39" fmla="*/ 2212181 w 2393156"/>
                <a:gd name="connsiteY39" fmla="*/ 33338 h 540544"/>
                <a:gd name="connsiteX40" fmla="*/ 2266950 w 2393156"/>
                <a:gd name="connsiteY40" fmla="*/ 52388 h 540544"/>
                <a:gd name="connsiteX41" fmla="*/ 2314575 w 2393156"/>
                <a:gd name="connsiteY41" fmla="*/ 76200 h 540544"/>
                <a:gd name="connsiteX42" fmla="*/ 2338388 w 2393156"/>
                <a:gd name="connsiteY42" fmla="*/ 90488 h 540544"/>
                <a:gd name="connsiteX43" fmla="*/ 2369344 w 2393156"/>
                <a:gd name="connsiteY43" fmla="*/ 119063 h 540544"/>
                <a:gd name="connsiteX44" fmla="*/ 2381250 w 2393156"/>
                <a:gd name="connsiteY44" fmla="*/ 135732 h 540544"/>
                <a:gd name="connsiteX45" fmla="*/ 2390775 w 2393156"/>
                <a:gd name="connsiteY45" fmla="*/ 157163 h 540544"/>
                <a:gd name="connsiteX46" fmla="*/ 2393156 w 2393156"/>
                <a:gd name="connsiteY46" fmla="*/ 178594 h 540544"/>
                <a:gd name="connsiteX47" fmla="*/ 2383631 w 2393156"/>
                <a:gd name="connsiteY47" fmla="*/ 195263 h 540544"/>
                <a:gd name="connsiteX48" fmla="*/ 2362200 w 2393156"/>
                <a:gd name="connsiteY48" fmla="*/ 214313 h 540544"/>
                <a:gd name="connsiteX49" fmla="*/ 2319338 w 2393156"/>
                <a:gd name="connsiteY49" fmla="*/ 230982 h 540544"/>
                <a:gd name="connsiteX50" fmla="*/ 2164556 w 2393156"/>
                <a:gd name="connsiteY50" fmla="*/ 254794 h 540544"/>
                <a:gd name="connsiteX51" fmla="*/ 2019300 w 2393156"/>
                <a:gd name="connsiteY51" fmla="*/ 273844 h 540544"/>
                <a:gd name="connsiteX52" fmla="*/ 1640681 w 2393156"/>
                <a:gd name="connsiteY52" fmla="*/ 31432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93156" h="540544">
                  <a:moveTo>
                    <a:pt x="1640681" y="314325"/>
                  </a:moveTo>
                  <a:lnTo>
                    <a:pt x="1257300" y="364332"/>
                  </a:lnTo>
                  <a:lnTo>
                    <a:pt x="1069181" y="397669"/>
                  </a:lnTo>
                  <a:lnTo>
                    <a:pt x="871538" y="428625"/>
                  </a:lnTo>
                  <a:lnTo>
                    <a:pt x="731044" y="457200"/>
                  </a:lnTo>
                  <a:lnTo>
                    <a:pt x="566738" y="492919"/>
                  </a:lnTo>
                  <a:lnTo>
                    <a:pt x="466725" y="519113"/>
                  </a:lnTo>
                  <a:lnTo>
                    <a:pt x="431006" y="531019"/>
                  </a:lnTo>
                  <a:lnTo>
                    <a:pt x="404813" y="535782"/>
                  </a:lnTo>
                  <a:lnTo>
                    <a:pt x="359569" y="540544"/>
                  </a:lnTo>
                  <a:lnTo>
                    <a:pt x="328613" y="535782"/>
                  </a:lnTo>
                  <a:lnTo>
                    <a:pt x="307181" y="531019"/>
                  </a:lnTo>
                  <a:lnTo>
                    <a:pt x="285750" y="523875"/>
                  </a:lnTo>
                  <a:lnTo>
                    <a:pt x="242888" y="500063"/>
                  </a:lnTo>
                  <a:lnTo>
                    <a:pt x="176213" y="450057"/>
                  </a:lnTo>
                  <a:lnTo>
                    <a:pt x="116681" y="395288"/>
                  </a:lnTo>
                  <a:lnTo>
                    <a:pt x="50006" y="319088"/>
                  </a:lnTo>
                  <a:lnTo>
                    <a:pt x="16669" y="276225"/>
                  </a:lnTo>
                  <a:lnTo>
                    <a:pt x="4763" y="257175"/>
                  </a:lnTo>
                  <a:lnTo>
                    <a:pt x="0" y="230982"/>
                  </a:lnTo>
                  <a:lnTo>
                    <a:pt x="0" y="216694"/>
                  </a:lnTo>
                  <a:lnTo>
                    <a:pt x="4763" y="204788"/>
                  </a:lnTo>
                  <a:lnTo>
                    <a:pt x="23813" y="202407"/>
                  </a:lnTo>
                  <a:lnTo>
                    <a:pt x="57150" y="216694"/>
                  </a:lnTo>
                  <a:lnTo>
                    <a:pt x="142875" y="261938"/>
                  </a:lnTo>
                  <a:lnTo>
                    <a:pt x="207169" y="295275"/>
                  </a:lnTo>
                  <a:lnTo>
                    <a:pt x="269081" y="316707"/>
                  </a:lnTo>
                  <a:lnTo>
                    <a:pt x="330994" y="333375"/>
                  </a:lnTo>
                  <a:lnTo>
                    <a:pt x="371475" y="335757"/>
                  </a:lnTo>
                  <a:lnTo>
                    <a:pt x="423863" y="323850"/>
                  </a:lnTo>
                  <a:lnTo>
                    <a:pt x="711994" y="266700"/>
                  </a:lnTo>
                  <a:lnTo>
                    <a:pt x="1069181" y="195263"/>
                  </a:lnTo>
                  <a:lnTo>
                    <a:pt x="1250156" y="159544"/>
                  </a:lnTo>
                  <a:lnTo>
                    <a:pt x="1412081" y="133350"/>
                  </a:lnTo>
                  <a:lnTo>
                    <a:pt x="1571625" y="109538"/>
                  </a:lnTo>
                  <a:lnTo>
                    <a:pt x="1766888" y="85725"/>
                  </a:lnTo>
                  <a:lnTo>
                    <a:pt x="2043113" y="0"/>
                  </a:lnTo>
                  <a:lnTo>
                    <a:pt x="2074069" y="0"/>
                  </a:lnTo>
                  <a:lnTo>
                    <a:pt x="2147888" y="14288"/>
                  </a:lnTo>
                  <a:lnTo>
                    <a:pt x="2212181" y="33338"/>
                  </a:lnTo>
                  <a:lnTo>
                    <a:pt x="2266950" y="52388"/>
                  </a:lnTo>
                  <a:lnTo>
                    <a:pt x="2314575" y="76200"/>
                  </a:lnTo>
                  <a:lnTo>
                    <a:pt x="2338388" y="90488"/>
                  </a:lnTo>
                  <a:lnTo>
                    <a:pt x="2369344" y="119063"/>
                  </a:lnTo>
                  <a:lnTo>
                    <a:pt x="2381250" y="135732"/>
                  </a:lnTo>
                  <a:lnTo>
                    <a:pt x="2390775" y="157163"/>
                  </a:lnTo>
                  <a:lnTo>
                    <a:pt x="2393156" y="178594"/>
                  </a:lnTo>
                  <a:lnTo>
                    <a:pt x="2383631" y="195263"/>
                  </a:lnTo>
                  <a:lnTo>
                    <a:pt x="2362200" y="214313"/>
                  </a:lnTo>
                  <a:lnTo>
                    <a:pt x="2319338" y="230982"/>
                  </a:lnTo>
                  <a:lnTo>
                    <a:pt x="2164556" y="254794"/>
                  </a:lnTo>
                  <a:lnTo>
                    <a:pt x="2019300" y="273844"/>
                  </a:lnTo>
                  <a:lnTo>
                    <a:pt x="1640681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C0FCED67-489E-4BD8-8333-F7F4FD12CA9D}"/>
                </a:ext>
              </a:extLst>
            </p:cNvPr>
            <p:cNvSpPr/>
            <p:nvPr/>
          </p:nvSpPr>
          <p:spPr>
            <a:xfrm rot="16200000">
              <a:off x="2855916" y="3376613"/>
              <a:ext cx="4268788" cy="585787"/>
            </a:xfrm>
            <a:custGeom>
              <a:avLst/>
              <a:gdLst>
                <a:gd name="connsiteX0" fmla="*/ 1835861 w 4268377"/>
                <a:gd name="connsiteY0" fmla="*/ 420130 h 586063"/>
                <a:gd name="connsiteX1" fmla="*/ 1398079 w 4268377"/>
                <a:gd name="connsiteY1" fmla="*/ 409538 h 586063"/>
                <a:gd name="connsiteX2" fmla="*/ 1034437 w 4268377"/>
                <a:gd name="connsiteY2" fmla="*/ 406008 h 586063"/>
                <a:gd name="connsiteX3" fmla="*/ 656673 w 4268377"/>
                <a:gd name="connsiteY3" fmla="*/ 409538 h 586063"/>
                <a:gd name="connsiteX4" fmla="*/ 427191 w 4268377"/>
                <a:gd name="connsiteY4" fmla="*/ 409538 h 586063"/>
                <a:gd name="connsiteX5" fmla="*/ 349520 w 4268377"/>
                <a:gd name="connsiteY5" fmla="*/ 409538 h 586063"/>
                <a:gd name="connsiteX6" fmla="*/ 257727 w 4268377"/>
                <a:gd name="connsiteY6" fmla="*/ 398947 h 586063"/>
                <a:gd name="connsiteX7" fmla="*/ 172994 w 4268377"/>
                <a:gd name="connsiteY7" fmla="*/ 377764 h 586063"/>
                <a:gd name="connsiteX8" fmla="*/ 88262 w 4268377"/>
                <a:gd name="connsiteY8" fmla="*/ 349520 h 586063"/>
                <a:gd name="connsiteX9" fmla="*/ 35305 w 4268377"/>
                <a:gd name="connsiteY9" fmla="*/ 324806 h 586063"/>
                <a:gd name="connsiteX10" fmla="*/ 14122 w 4268377"/>
                <a:gd name="connsiteY10" fmla="*/ 310684 h 586063"/>
                <a:gd name="connsiteX11" fmla="*/ 7061 w 4268377"/>
                <a:gd name="connsiteY11" fmla="*/ 296562 h 586063"/>
                <a:gd name="connsiteX12" fmla="*/ 0 w 4268377"/>
                <a:gd name="connsiteY12" fmla="*/ 275379 h 586063"/>
                <a:gd name="connsiteX13" fmla="*/ 7061 w 4268377"/>
                <a:gd name="connsiteY13" fmla="*/ 243605 h 586063"/>
                <a:gd name="connsiteX14" fmla="*/ 28244 w 4268377"/>
                <a:gd name="connsiteY14" fmla="*/ 204769 h 586063"/>
                <a:gd name="connsiteX15" fmla="*/ 60018 w 4268377"/>
                <a:gd name="connsiteY15" fmla="*/ 180056 h 586063"/>
                <a:gd name="connsiteX16" fmla="*/ 84732 w 4268377"/>
                <a:gd name="connsiteY16" fmla="*/ 165934 h 586063"/>
                <a:gd name="connsiteX17" fmla="*/ 141220 w 4268377"/>
                <a:gd name="connsiteY17" fmla="*/ 148281 h 586063"/>
                <a:gd name="connsiteX18" fmla="*/ 208299 w 4268377"/>
                <a:gd name="connsiteY18" fmla="*/ 130629 h 586063"/>
                <a:gd name="connsiteX19" fmla="*/ 321276 w 4268377"/>
                <a:gd name="connsiteY19" fmla="*/ 120037 h 586063"/>
                <a:gd name="connsiteX20" fmla="*/ 416599 w 4268377"/>
                <a:gd name="connsiteY20" fmla="*/ 116507 h 586063"/>
                <a:gd name="connsiteX21" fmla="*/ 526045 w 4268377"/>
                <a:gd name="connsiteY21" fmla="*/ 134159 h 586063"/>
                <a:gd name="connsiteX22" fmla="*/ 727283 w 4268377"/>
                <a:gd name="connsiteY22" fmla="*/ 162403 h 586063"/>
                <a:gd name="connsiteX23" fmla="*/ 903808 w 4268377"/>
                <a:gd name="connsiteY23" fmla="*/ 180056 h 586063"/>
                <a:gd name="connsiteX24" fmla="*/ 1097986 w 4268377"/>
                <a:gd name="connsiteY24" fmla="*/ 190647 h 586063"/>
                <a:gd name="connsiteX25" fmla="*/ 1359243 w 4268377"/>
                <a:gd name="connsiteY25" fmla="*/ 201239 h 586063"/>
                <a:gd name="connsiteX26" fmla="*/ 1556951 w 4268377"/>
                <a:gd name="connsiteY26" fmla="*/ 208300 h 586063"/>
                <a:gd name="connsiteX27" fmla="*/ 1729946 w 4268377"/>
                <a:gd name="connsiteY27" fmla="*/ 218891 h 586063"/>
                <a:gd name="connsiteX28" fmla="*/ 1895879 w 4268377"/>
                <a:gd name="connsiteY28" fmla="*/ 233013 h 586063"/>
                <a:gd name="connsiteX29" fmla="*/ 2259521 w 4268377"/>
                <a:gd name="connsiteY29" fmla="*/ 243605 h 586063"/>
                <a:gd name="connsiteX30" fmla="*/ 2626693 w 4268377"/>
                <a:gd name="connsiteY30" fmla="*/ 254196 h 586063"/>
                <a:gd name="connsiteX31" fmla="*/ 3113903 w 4268377"/>
                <a:gd name="connsiteY31" fmla="*/ 250666 h 586063"/>
                <a:gd name="connsiteX32" fmla="*/ 3459892 w 4268377"/>
                <a:gd name="connsiteY32" fmla="*/ 254196 h 586063"/>
                <a:gd name="connsiteX33" fmla="*/ 3795289 w 4268377"/>
                <a:gd name="connsiteY33" fmla="*/ 250666 h 586063"/>
                <a:gd name="connsiteX34" fmla="*/ 3858838 w 4268377"/>
                <a:gd name="connsiteY34" fmla="*/ 247135 h 586063"/>
                <a:gd name="connsiteX35" fmla="*/ 3908266 w 4268377"/>
                <a:gd name="connsiteY35" fmla="*/ 240074 h 586063"/>
                <a:gd name="connsiteX36" fmla="*/ 3964754 w 4268377"/>
                <a:gd name="connsiteY36" fmla="*/ 225952 h 586063"/>
                <a:gd name="connsiteX37" fmla="*/ 4035364 w 4268377"/>
                <a:gd name="connsiteY37" fmla="*/ 194178 h 586063"/>
                <a:gd name="connsiteX38" fmla="*/ 4098913 w 4268377"/>
                <a:gd name="connsiteY38" fmla="*/ 148281 h 586063"/>
                <a:gd name="connsiteX39" fmla="*/ 4158931 w 4268377"/>
                <a:gd name="connsiteY39" fmla="*/ 88263 h 586063"/>
                <a:gd name="connsiteX40" fmla="*/ 4197767 w 4268377"/>
                <a:gd name="connsiteY40" fmla="*/ 35305 h 586063"/>
                <a:gd name="connsiteX41" fmla="*/ 4222480 w 4268377"/>
                <a:gd name="connsiteY41" fmla="*/ 7061 h 586063"/>
                <a:gd name="connsiteX42" fmla="*/ 4250724 w 4268377"/>
                <a:gd name="connsiteY42" fmla="*/ 0 h 586063"/>
                <a:gd name="connsiteX43" fmla="*/ 4261316 w 4268377"/>
                <a:gd name="connsiteY43" fmla="*/ 10592 h 586063"/>
                <a:gd name="connsiteX44" fmla="*/ 4268377 w 4268377"/>
                <a:gd name="connsiteY44" fmla="*/ 28244 h 586063"/>
                <a:gd name="connsiteX45" fmla="*/ 4268377 w 4268377"/>
                <a:gd name="connsiteY45" fmla="*/ 77671 h 586063"/>
                <a:gd name="connsiteX46" fmla="*/ 4250724 w 4268377"/>
                <a:gd name="connsiteY46" fmla="*/ 158873 h 586063"/>
                <a:gd name="connsiteX47" fmla="*/ 4226011 w 4268377"/>
                <a:gd name="connsiteY47" fmla="*/ 236544 h 586063"/>
                <a:gd name="connsiteX48" fmla="*/ 4194236 w 4268377"/>
                <a:gd name="connsiteY48" fmla="*/ 314215 h 586063"/>
                <a:gd name="connsiteX49" fmla="*/ 4144809 w 4268377"/>
                <a:gd name="connsiteY49" fmla="*/ 402477 h 586063"/>
                <a:gd name="connsiteX50" fmla="*/ 4088321 w 4268377"/>
                <a:gd name="connsiteY50" fmla="*/ 487209 h 586063"/>
                <a:gd name="connsiteX51" fmla="*/ 4024772 w 4268377"/>
                <a:gd name="connsiteY51" fmla="*/ 564880 h 586063"/>
                <a:gd name="connsiteX52" fmla="*/ 3996528 w 4268377"/>
                <a:gd name="connsiteY52" fmla="*/ 582533 h 586063"/>
                <a:gd name="connsiteX53" fmla="*/ 3964754 w 4268377"/>
                <a:gd name="connsiteY53" fmla="*/ 586063 h 586063"/>
                <a:gd name="connsiteX54" fmla="*/ 3929449 w 4268377"/>
                <a:gd name="connsiteY54" fmla="*/ 575472 h 586063"/>
                <a:gd name="connsiteX55" fmla="*/ 3887083 w 4268377"/>
                <a:gd name="connsiteY55" fmla="*/ 543697 h 586063"/>
                <a:gd name="connsiteX56" fmla="*/ 3834125 w 4268377"/>
                <a:gd name="connsiteY56" fmla="*/ 526045 h 586063"/>
                <a:gd name="connsiteX57" fmla="*/ 3745862 w 4268377"/>
                <a:gd name="connsiteY57" fmla="*/ 508392 h 586063"/>
                <a:gd name="connsiteX58" fmla="*/ 3678783 w 4268377"/>
                <a:gd name="connsiteY58" fmla="*/ 497801 h 586063"/>
                <a:gd name="connsiteX59" fmla="*/ 3590520 w 4268377"/>
                <a:gd name="connsiteY59" fmla="*/ 497801 h 586063"/>
                <a:gd name="connsiteX60" fmla="*/ 3452831 w 4268377"/>
                <a:gd name="connsiteY60" fmla="*/ 494270 h 586063"/>
                <a:gd name="connsiteX61" fmla="*/ 3170391 w 4268377"/>
                <a:gd name="connsiteY61" fmla="*/ 480148 h 586063"/>
                <a:gd name="connsiteX62" fmla="*/ 3018579 w 4268377"/>
                <a:gd name="connsiteY62" fmla="*/ 476618 h 586063"/>
                <a:gd name="connsiteX63" fmla="*/ 2513717 w 4268377"/>
                <a:gd name="connsiteY63" fmla="*/ 455435 h 586063"/>
                <a:gd name="connsiteX64" fmla="*/ 2206564 w 4268377"/>
                <a:gd name="connsiteY64" fmla="*/ 437782 h 586063"/>
                <a:gd name="connsiteX65" fmla="*/ 1835861 w 4268377"/>
                <a:gd name="connsiteY65" fmla="*/ 420130 h 58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268377" h="586063">
                  <a:moveTo>
                    <a:pt x="1835861" y="420130"/>
                  </a:moveTo>
                  <a:lnTo>
                    <a:pt x="1398079" y="409538"/>
                  </a:lnTo>
                  <a:lnTo>
                    <a:pt x="1034437" y="406008"/>
                  </a:lnTo>
                  <a:lnTo>
                    <a:pt x="656673" y="409538"/>
                  </a:lnTo>
                  <a:lnTo>
                    <a:pt x="427191" y="409538"/>
                  </a:lnTo>
                  <a:lnTo>
                    <a:pt x="349520" y="409538"/>
                  </a:lnTo>
                  <a:lnTo>
                    <a:pt x="257727" y="398947"/>
                  </a:lnTo>
                  <a:lnTo>
                    <a:pt x="172994" y="377764"/>
                  </a:lnTo>
                  <a:lnTo>
                    <a:pt x="88262" y="349520"/>
                  </a:lnTo>
                  <a:lnTo>
                    <a:pt x="35305" y="324806"/>
                  </a:lnTo>
                  <a:lnTo>
                    <a:pt x="14122" y="310684"/>
                  </a:lnTo>
                  <a:lnTo>
                    <a:pt x="7061" y="296562"/>
                  </a:lnTo>
                  <a:lnTo>
                    <a:pt x="0" y="275379"/>
                  </a:lnTo>
                  <a:lnTo>
                    <a:pt x="7061" y="243605"/>
                  </a:lnTo>
                  <a:lnTo>
                    <a:pt x="28244" y="204769"/>
                  </a:lnTo>
                  <a:lnTo>
                    <a:pt x="60018" y="180056"/>
                  </a:lnTo>
                  <a:lnTo>
                    <a:pt x="84732" y="165934"/>
                  </a:lnTo>
                  <a:lnTo>
                    <a:pt x="141220" y="148281"/>
                  </a:lnTo>
                  <a:lnTo>
                    <a:pt x="208299" y="130629"/>
                  </a:lnTo>
                  <a:lnTo>
                    <a:pt x="321276" y="120037"/>
                  </a:lnTo>
                  <a:lnTo>
                    <a:pt x="416599" y="116507"/>
                  </a:lnTo>
                  <a:lnTo>
                    <a:pt x="526045" y="134159"/>
                  </a:lnTo>
                  <a:lnTo>
                    <a:pt x="727283" y="162403"/>
                  </a:lnTo>
                  <a:lnTo>
                    <a:pt x="903808" y="180056"/>
                  </a:lnTo>
                  <a:lnTo>
                    <a:pt x="1097986" y="190647"/>
                  </a:lnTo>
                  <a:lnTo>
                    <a:pt x="1359243" y="201239"/>
                  </a:lnTo>
                  <a:lnTo>
                    <a:pt x="1556951" y="208300"/>
                  </a:lnTo>
                  <a:lnTo>
                    <a:pt x="1729946" y="218891"/>
                  </a:lnTo>
                  <a:lnTo>
                    <a:pt x="1895879" y="233013"/>
                  </a:lnTo>
                  <a:lnTo>
                    <a:pt x="2259521" y="243605"/>
                  </a:lnTo>
                  <a:lnTo>
                    <a:pt x="2626693" y="254196"/>
                  </a:lnTo>
                  <a:lnTo>
                    <a:pt x="3113903" y="250666"/>
                  </a:lnTo>
                  <a:lnTo>
                    <a:pt x="3459892" y="254196"/>
                  </a:lnTo>
                  <a:lnTo>
                    <a:pt x="3795289" y="250666"/>
                  </a:lnTo>
                  <a:lnTo>
                    <a:pt x="3858838" y="247135"/>
                  </a:lnTo>
                  <a:lnTo>
                    <a:pt x="3908266" y="240074"/>
                  </a:lnTo>
                  <a:lnTo>
                    <a:pt x="3964754" y="225952"/>
                  </a:lnTo>
                  <a:lnTo>
                    <a:pt x="4035364" y="194178"/>
                  </a:lnTo>
                  <a:lnTo>
                    <a:pt x="4098913" y="148281"/>
                  </a:lnTo>
                  <a:lnTo>
                    <a:pt x="4158931" y="88263"/>
                  </a:lnTo>
                  <a:lnTo>
                    <a:pt x="4197767" y="35305"/>
                  </a:lnTo>
                  <a:lnTo>
                    <a:pt x="4222480" y="7061"/>
                  </a:lnTo>
                  <a:lnTo>
                    <a:pt x="4250724" y="0"/>
                  </a:lnTo>
                  <a:lnTo>
                    <a:pt x="4261316" y="10592"/>
                  </a:lnTo>
                  <a:lnTo>
                    <a:pt x="4268377" y="28244"/>
                  </a:lnTo>
                  <a:lnTo>
                    <a:pt x="4268377" y="77671"/>
                  </a:lnTo>
                  <a:lnTo>
                    <a:pt x="4250724" y="158873"/>
                  </a:lnTo>
                  <a:lnTo>
                    <a:pt x="4226011" y="236544"/>
                  </a:lnTo>
                  <a:lnTo>
                    <a:pt x="4194236" y="314215"/>
                  </a:lnTo>
                  <a:lnTo>
                    <a:pt x="4144809" y="402477"/>
                  </a:lnTo>
                  <a:lnTo>
                    <a:pt x="4088321" y="487209"/>
                  </a:lnTo>
                  <a:lnTo>
                    <a:pt x="4024772" y="564880"/>
                  </a:lnTo>
                  <a:lnTo>
                    <a:pt x="3996528" y="582533"/>
                  </a:lnTo>
                  <a:lnTo>
                    <a:pt x="3964754" y="586063"/>
                  </a:lnTo>
                  <a:lnTo>
                    <a:pt x="3929449" y="575472"/>
                  </a:lnTo>
                  <a:lnTo>
                    <a:pt x="3887083" y="543697"/>
                  </a:lnTo>
                  <a:lnTo>
                    <a:pt x="3834125" y="526045"/>
                  </a:lnTo>
                  <a:lnTo>
                    <a:pt x="3745862" y="508392"/>
                  </a:lnTo>
                  <a:lnTo>
                    <a:pt x="3678783" y="497801"/>
                  </a:lnTo>
                  <a:lnTo>
                    <a:pt x="3590520" y="497801"/>
                  </a:lnTo>
                  <a:lnTo>
                    <a:pt x="3452831" y="494270"/>
                  </a:lnTo>
                  <a:lnTo>
                    <a:pt x="3170391" y="480148"/>
                  </a:lnTo>
                  <a:lnTo>
                    <a:pt x="3018579" y="476618"/>
                  </a:lnTo>
                  <a:lnTo>
                    <a:pt x="2513717" y="455435"/>
                  </a:lnTo>
                  <a:lnTo>
                    <a:pt x="2206564" y="437782"/>
                  </a:lnTo>
                  <a:lnTo>
                    <a:pt x="1835861" y="4201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5B82CD1B-0E7A-4751-AA8E-96480884629F}"/>
                </a:ext>
              </a:extLst>
            </p:cNvPr>
            <p:cNvSpPr/>
            <p:nvPr/>
          </p:nvSpPr>
          <p:spPr>
            <a:xfrm rot="16200000">
              <a:off x="3348040" y="3130550"/>
              <a:ext cx="2062162" cy="1306512"/>
            </a:xfrm>
            <a:custGeom>
              <a:avLst/>
              <a:gdLst>
                <a:gd name="connsiteX0" fmla="*/ 1323975 w 2062162"/>
                <a:gd name="connsiteY0" fmla="*/ 835819 h 1307307"/>
                <a:gd name="connsiteX1" fmla="*/ 1581150 w 2062162"/>
                <a:gd name="connsiteY1" fmla="*/ 969169 h 1307307"/>
                <a:gd name="connsiteX2" fmla="*/ 1778793 w 2062162"/>
                <a:gd name="connsiteY2" fmla="*/ 1062038 h 1307307"/>
                <a:gd name="connsiteX3" fmla="*/ 2043112 w 2062162"/>
                <a:gd name="connsiteY3" fmla="*/ 1171575 h 1307307"/>
                <a:gd name="connsiteX4" fmla="*/ 2062162 w 2062162"/>
                <a:gd name="connsiteY4" fmla="*/ 1307307 h 1307307"/>
                <a:gd name="connsiteX5" fmla="*/ 1690687 w 2062162"/>
                <a:gd name="connsiteY5" fmla="*/ 1269207 h 1307307"/>
                <a:gd name="connsiteX6" fmla="*/ 1547812 w 2062162"/>
                <a:gd name="connsiteY6" fmla="*/ 1193007 h 1307307"/>
                <a:gd name="connsiteX7" fmla="*/ 1259681 w 2062162"/>
                <a:gd name="connsiteY7" fmla="*/ 1021557 h 1307307"/>
                <a:gd name="connsiteX8" fmla="*/ 1014412 w 2062162"/>
                <a:gd name="connsiteY8" fmla="*/ 864394 h 1307307"/>
                <a:gd name="connsiteX9" fmla="*/ 866775 w 2062162"/>
                <a:gd name="connsiteY9" fmla="*/ 769144 h 1307307"/>
                <a:gd name="connsiteX10" fmla="*/ 642937 w 2062162"/>
                <a:gd name="connsiteY10" fmla="*/ 607219 h 1307307"/>
                <a:gd name="connsiteX11" fmla="*/ 509587 w 2062162"/>
                <a:gd name="connsiteY11" fmla="*/ 502444 h 1307307"/>
                <a:gd name="connsiteX12" fmla="*/ 364331 w 2062162"/>
                <a:gd name="connsiteY12" fmla="*/ 383382 h 1307307"/>
                <a:gd name="connsiteX13" fmla="*/ 219075 w 2062162"/>
                <a:gd name="connsiteY13" fmla="*/ 257175 h 1307307"/>
                <a:gd name="connsiteX14" fmla="*/ 95250 w 2062162"/>
                <a:gd name="connsiteY14" fmla="*/ 145257 h 1307307"/>
                <a:gd name="connsiteX15" fmla="*/ 26193 w 2062162"/>
                <a:gd name="connsiteY15" fmla="*/ 80963 h 1307307"/>
                <a:gd name="connsiteX16" fmla="*/ 9525 w 2062162"/>
                <a:gd name="connsiteY16" fmla="*/ 59532 h 1307307"/>
                <a:gd name="connsiteX17" fmla="*/ 0 w 2062162"/>
                <a:gd name="connsiteY17" fmla="*/ 38100 h 1307307"/>
                <a:gd name="connsiteX18" fmla="*/ 0 w 2062162"/>
                <a:gd name="connsiteY18" fmla="*/ 19050 h 1307307"/>
                <a:gd name="connsiteX19" fmla="*/ 2381 w 2062162"/>
                <a:gd name="connsiteY19" fmla="*/ 9525 h 1307307"/>
                <a:gd name="connsiteX20" fmla="*/ 16668 w 2062162"/>
                <a:gd name="connsiteY20" fmla="*/ 0 h 1307307"/>
                <a:gd name="connsiteX21" fmla="*/ 38100 w 2062162"/>
                <a:gd name="connsiteY21" fmla="*/ 2382 h 1307307"/>
                <a:gd name="connsiteX22" fmla="*/ 88106 w 2062162"/>
                <a:gd name="connsiteY22" fmla="*/ 35719 h 1307307"/>
                <a:gd name="connsiteX23" fmla="*/ 254793 w 2062162"/>
                <a:gd name="connsiteY23" fmla="*/ 164307 h 1307307"/>
                <a:gd name="connsiteX24" fmla="*/ 419100 w 2062162"/>
                <a:gd name="connsiteY24" fmla="*/ 280988 h 1307307"/>
                <a:gd name="connsiteX25" fmla="*/ 592931 w 2062162"/>
                <a:gd name="connsiteY25" fmla="*/ 397669 h 1307307"/>
                <a:gd name="connsiteX26" fmla="*/ 740568 w 2062162"/>
                <a:gd name="connsiteY26" fmla="*/ 497682 h 1307307"/>
                <a:gd name="connsiteX27" fmla="*/ 914400 w 2062162"/>
                <a:gd name="connsiteY27" fmla="*/ 602457 h 1307307"/>
                <a:gd name="connsiteX28" fmla="*/ 1081087 w 2062162"/>
                <a:gd name="connsiteY28" fmla="*/ 702469 h 1307307"/>
                <a:gd name="connsiteX29" fmla="*/ 1323975 w 2062162"/>
                <a:gd name="connsiteY29" fmla="*/ 835819 h 130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62162" h="1307307">
                  <a:moveTo>
                    <a:pt x="1323975" y="835819"/>
                  </a:moveTo>
                  <a:lnTo>
                    <a:pt x="1581150" y="969169"/>
                  </a:lnTo>
                  <a:lnTo>
                    <a:pt x="1778793" y="1062038"/>
                  </a:lnTo>
                  <a:lnTo>
                    <a:pt x="2043112" y="1171575"/>
                  </a:lnTo>
                  <a:lnTo>
                    <a:pt x="2062162" y="1307307"/>
                  </a:lnTo>
                  <a:lnTo>
                    <a:pt x="1690687" y="1269207"/>
                  </a:lnTo>
                  <a:lnTo>
                    <a:pt x="1547812" y="1193007"/>
                  </a:lnTo>
                  <a:lnTo>
                    <a:pt x="1259681" y="1021557"/>
                  </a:lnTo>
                  <a:lnTo>
                    <a:pt x="1014412" y="864394"/>
                  </a:lnTo>
                  <a:lnTo>
                    <a:pt x="866775" y="769144"/>
                  </a:lnTo>
                  <a:lnTo>
                    <a:pt x="642937" y="607219"/>
                  </a:lnTo>
                  <a:lnTo>
                    <a:pt x="509587" y="502444"/>
                  </a:lnTo>
                  <a:lnTo>
                    <a:pt x="364331" y="383382"/>
                  </a:lnTo>
                  <a:lnTo>
                    <a:pt x="219075" y="257175"/>
                  </a:lnTo>
                  <a:lnTo>
                    <a:pt x="95250" y="145257"/>
                  </a:lnTo>
                  <a:lnTo>
                    <a:pt x="26193" y="80963"/>
                  </a:lnTo>
                  <a:lnTo>
                    <a:pt x="9525" y="59532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38100" y="2382"/>
                  </a:lnTo>
                  <a:lnTo>
                    <a:pt x="88106" y="35719"/>
                  </a:lnTo>
                  <a:lnTo>
                    <a:pt x="254793" y="164307"/>
                  </a:lnTo>
                  <a:lnTo>
                    <a:pt x="419100" y="280988"/>
                  </a:lnTo>
                  <a:lnTo>
                    <a:pt x="592931" y="397669"/>
                  </a:lnTo>
                  <a:lnTo>
                    <a:pt x="740568" y="497682"/>
                  </a:lnTo>
                  <a:lnTo>
                    <a:pt x="914400" y="602457"/>
                  </a:lnTo>
                  <a:lnTo>
                    <a:pt x="1081087" y="702469"/>
                  </a:lnTo>
                  <a:lnTo>
                    <a:pt x="1323975" y="835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616780FC-8A8B-467D-9BA5-CE928BA765D3}"/>
                </a:ext>
              </a:extLst>
            </p:cNvPr>
            <p:cNvSpPr/>
            <p:nvPr/>
          </p:nvSpPr>
          <p:spPr>
            <a:xfrm>
              <a:off x="5080002" y="3270251"/>
              <a:ext cx="630238" cy="536575"/>
            </a:xfrm>
            <a:custGeom>
              <a:avLst/>
              <a:gdLst>
                <a:gd name="connsiteX0" fmla="*/ 164307 w 631032"/>
                <a:gd name="connsiteY0" fmla="*/ 140494 h 538162"/>
                <a:gd name="connsiteX1" fmla="*/ 2382 w 631032"/>
                <a:gd name="connsiteY1" fmla="*/ 35719 h 538162"/>
                <a:gd name="connsiteX2" fmla="*/ 0 w 631032"/>
                <a:gd name="connsiteY2" fmla="*/ 0 h 538162"/>
                <a:gd name="connsiteX3" fmla="*/ 119063 w 631032"/>
                <a:gd name="connsiteY3" fmla="*/ 9525 h 538162"/>
                <a:gd name="connsiteX4" fmla="*/ 171450 w 631032"/>
                <a:gd name="connsiteY4" fmla="*/ 16669 h 538162"/>
                <a:gd name="connsiteX5" fmla="*/ 247650 w 631032"/>
                <a:gd name="connsiteY5" fmla="*/ 30956 h 538162"/>
                <a:gd name="connsiteX6" fmla="*/ 307182 w 631032"/>
                <a:gd name="connsiteY6" fmla="*/ 45244 h 538162"/>
                <a:gd name="connsiteX7" fmla="*/ 357188 w 631032"/>
                <a:gd name="connsiteY7" fmla="*/ 59531 h 538162"/>
                <a:gd name="connsiteX8" fmla="*/ 411957 w 631032"/>
                <a:gd name="connsiteY8" fmla="*/ 78581 h 538162"/>
                <a:gd name="connsiteX9" fmla="*/ 454819 w 631032"/>
                <a:gd name="connsiteY9" fmla="*/ 97631 h 538162"/>
                <a:gd name="connsiteX10" fmla="*/ 473869 w 631032"/>
                <a:gd name="connsiteY10" fmla="*/ 111919 h 538162"/>
                <a:gd name="connsiteX11" fmla="*/ 502444 w 631032"/>
                <a:gd name="connsiteY11" fmla="*/ 145256 h 538162"/>
                <a:gd name="connsiteX12" fmla="*/ 535782 w 631032"/>
                <a:gd name="connsiteY12" fmla="*/ 192881 h 538162"/>
                <a:gd name="connsiteX13" fmla="*/ 552450 w 631032"/>
                <a:gd name="connsiteY13" fmla="*/ 221456 h 538162"/>
                <a:gd name="connsiteX14" fmla="*/ 576263 w 631032"/>
                <a:gd name="connsiteY14" fmla="*/ 269081 h 538162"/>
                <a:gd name="connsiteX15" fmla="*/ 597694 w 631032"/>
                <a:gd name="connsiteY15" fmla="*/ 326231 h 538162"/>
                <a:gd name="connsiteX16" fmla="*/ 621507 w 631032"/>
                <a:gd name="connsiteY16" fmla="*/ 392906 h 538162"/>
                <a:gd name="connsiteX17" fmla="*/ 631032 w 631032"/>
                <a:gd name="connsiteY17" fmla="*/ 435769 h 538162"/>
                <a:gd name="connsiteX18" fmla="*/ 621507 w 631032"/>
                <a:gd name="connsiteY18" fmla="*/ 476250 h 538162"/>
                <a:gd name="connsiteX19" fmla="*/ 604838 w 631032"/>
                <a:gd name="connsiteY19" fmla="*/ 511969 h 538162"/>
                <a:gd name="connsiteX20" fmla="*/ 585788 w 631032"/>
                <a:gd name="connsiteY20" fmla="*/ 528637 h 538162"/>
                <a:gd name="connsiteX21" fmla="*/ 559594 w 631032"/>
                <a:gd name="connsiteY21" fmla="*/ 538162 h 538162"/>
                <a:gd name="connsiteX22" fmla="*/ 514350 w 631032"/>
                <a:gd name="connsiteY22" fmla="*/ 531019 h 538162"/>
                <a:gd name="connsiteX23" fmla="*/ 473869 w 631032"/>
                <a:gd name="connsiteY23" fmla="*/ 516731 h 538162"/>
                <a:gd name="connsiteX24" fmla="*/ 433388 w 631032"/>
                <a:gd name="connsiteY24" fmla="*/ 492919 h 538162"/>
                <a:gd name="connsiteX25" fmla="*/ 411957 w 631032"/>
                <a:gd name="connsiteY25" fmla="*/ 471487 h 538162"/>
                <a:gd name="connsiteX26" fmla="*/ 381000 w 631032"/>
                <a:gd name="connsiteY26" fmla="*/ 433387 h 538162"/>
                <a:gd name="connsiteX27" fmla="*/ 359569 w 631032"/>
                <a:gd name="connsiteY27" fmla="*/ 392906 h 538162"/>
                <a:gd name="connsiteX28" fmla="*/ 338138 w 631032"/>
                <a:gd name="connsiteY28" fmla="*/ 340519 h 538162"/>
                <a:gd name="connsiteX29" fmla="*/ 307182 w 631032"/>
                <a:gd name="connsiteY29" fmla="*/ 290512 h 538162"/>
                <a:gd name="connsiteX30" fmla="*/ 254794 w 631032"/>
                <a:gd name="connsiteY30" fmla="*/ 226219 h 538162"/>
                <a:gd name="connsiteX31" fmla="*/ 204788 w 631032"/>
                <a:gd name="connsiteY31" fmla="*/ 176212 h 538162"/>
                <a:gd name="connsiteX32" fmla="*/ 164307 w 631032"/>
                <a:gd name="connsiteY32" fmla="*/ 140494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1032" h="538162">
                  <a:moveTo>
                    <a:pt x="164307" y="140494"/>
                  </a:moveTo>
                  <a:lnTo>
                    <a:pt x="2382" y="35719"/>
                  </a:lnTo>
                  <a:lnTo>
                    <a:pt x="0" y="0"/>
                  </a:lnTo>
                  <a:lnTo>
                    <a:pt x="119063" y="9525"/>
                  </a:lnTo>
                  <a:lnTo>
                    <a:pt x="171450" y="16669"/>
                  </a:lnTo>
                  <a:lnTo>
                    <a:pt x="247650" y="30956"/>
                  </a:lnTo>
                  <a:lnTo>
                    <a:pt x="307182" y="45244"/>
                  </a:lnTo>
                  <a:lnTo>
                    <a:pt x="357188" y="59531"/>
                  </a:lnTo>
                  <a:lnTo>
                    <a:pt x="411957" y="78581"/>
                  </a:lnTo>
                  <a:lnTo>
                    <a:pt x="454819" y="97631"/>
                  </a:lnTo>
                  <a:lnTo>
                    <a:pt x="473869" y="111919"/>
                  </a:lnTo>
                  <a:lnTo>
                    <a:pt x="502444" y="145256"/>
                  </a:lnTo>
                  <a:lnTo>
                    <a:pt x="535782" y="192881"/>
                  </a:lnTo>
                  <a:lnTo>
                    <a:pt x="552450" y="221456"/>
                  </a:lnTo>
                  <a:lnTo>
                    <a:pt x="576263" y="269081"/>
                  </a:lnTo>
                  <a:lnTo>
                    <a:pt x="597694" y="326231"/>
                  </a:lnTo>
                  <a:lnTo>
                    <a:pt x="621507" y="392906"/>
                  </a:lnTo>
                  <a:lnTo>
                    <a:pt x="631032" y="435769"/>
                  </a:lnTo>
                  <a:lnTo>
                    <a:pt x="621507" y="476250"/>
                  </a:lnTo>
                  <a:lnTo>
                    <a:pt x="604838" y="511969"/>
                  </a:lnTo>
                  <a:lnTo>
                    <a:pt x="585788" y="528637"/>
                  </a:lnTo>
                  <a:lnTo>
                    <a:pt x="559594" y="538162"/>
                  </a:lnTo>
                  <a:lnTo>
                    <a:pt x="514350" y="531019"/>
                  </a:lnTo>
                  <a:lnTo>
                    <a:pt x="473869" y="516731"/>
                  </a:lnTo>
                  <a:lnTo>
                    <a:pt x="433388" y="492919"/>
                  </a:lnTo>
                  <a:lnTo>
                    <a:pt x="411957" y="471487"/>
                  </a:lnTo>
                  <a:lnTo>
                    <a:pt x="381000" y="433387"/>
                  </a:lnTo>
                  <a:lnTo>
                    <a:pt x="359569" y="392906"/>
                  </a:lnTo>
                  <a:lnTo>
                    <a:pt x="338138" y="340519"/>
                  </a:lnTo>
                  <a:lnTo>
                    <a:pt x="307182" y="290512"/>
                  </a:lnTo>
                  <a:lnTo>
                    <a:pt x="254794" y="226219"/>
                  </a:lnTo>
                  <a:lnTo>
                    <a:pt x="204788" y="176212"/>
                  </a:lnTo>
                  <a:lnTo>
                    <a:pt x="164307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A8F3B5D1-BCD0-4BB7-A5AB-5C7738AA7E0A}"/>
                </a:ext>
              </a:extLst>
            </p:cNvPr>
            <p:cNvSpPr/>
            <p:nvPr/>
          </p:nvSpPr>
          <p:spPr>
            <a:xfrm rot="16200000">
              <a:off x="5885659" y="2194719"/>
              <a:ext cx="2036762" cy="581025"/>
            </a:xfrm>
            <a:custGeom>
              <a:avLst/>
              <a:gdLst>
                <a:gd name="connsiteX0" fmla="*/ 421482 w 2035969"/>
                <a:gd name="connsiteY0" fmla="*/ 490537 h 581025"/>
                <a:gd name="connsiteX1" fmla="*/ 59532 w 2035969"/>
                <a:gd name="connsiteY1" fmla="*/ 481012 h 581025"/>
                <a:gd name="connsiteX2" fmla="*/ 0 w 2035969"/>
                <a:gd name="connsiteY2" fmla="*/ 257175 h 581025"/>
                <a:gd name="connsiteX3" fmla="*/ 400050 w 2035969"/>
                <a:gd name="connsiteY3" fmla="*/ 254793 h 581025"/>
                <a:gd name="connsiteX4" fmla="*/ 702469 w 2035969"/>
                <a:gd name="connsiteY4" fmla="*/ 257175 h 581025"/>
                <a:gd name="connsiteX5" fmla="*/ 878682 w 2035969"/>
                <a:gd name="connsiteY5" fmla="*/ 259556 h 581025"/>
                <a:gd name="connsiteX6" fmla="*/ 1188244 w 2035969"/>
                <a:gd name="connsiteY6" fmla="*/ 259556 h 581025"/>
                <a:gd name="connsiteX7" fmla="*/ 1524000 w 2035969"/>
                <a:gd name="connsiteY7" fmla="*/ 259556 h 581025"/>
                <a:gd name="connsiteX8" fmla="*/ 1588294 w 2035969"/>
                <a:gd name="connsiteY8" fmla="*/ 257175 h 581025"/>
                <a:gd name="connsiteX9" fmla="*/ 1650207 w 2035969"/>
                <a:gd name="connsiteY9" fmla="*/ 252412 h 581025"/>
                <a:gd name="connsiteX10" fmla="*/ 1700213 w 2035969"/>
                <a:gd name="connsiteY10" fmla="*/ 242887 h 581025"/>
                <a:gd name="connsiteX11" fmla="*/ 1752600 w 2035969"/>
                <a:gd name="connsiteY11" fmla="*/ 226218 h 581025"/>
                <a:gd name="connsiteX12" fmla="*/ 1814513 w 2035969"/>
                <a:gd name="connsiteY12" fmla="*/ 197643 h 581025"/>
                <a:gd name="connsiteX13" fmla="*/ 1859757 w 2035969"/>
                <a:gd name="connsiteY13" fmla="*/ 164306 h 581025"/>
                <a:gd name="connsiteX14" fmla="*/ 1905000 w 2035969"/>
                <a:gd name="connsiteY14" fmla="*/ 123825 h 581025"/>
                <a:gd name="connsiteX15" fmla="*/ 1940719 w 2035969"/>
                <a:gd name="connsiteY15" fmla="*/ 78581 h 581025"/>
                <a:gd name="connsiteX16" fmla="*/ 1962150 w 2035969"/>
                <a:gd name="connsiteY16" fmla="*/ 42862 h 581025"/>
                <a:gd name="connsiteX17" fmla="*/ 1976438 w 2035969"/>
                <a:gd name="connsiteY17" fmla="*/ 21431 h 581025"/>
                <a:gd name="connsiteX18" fmla="*/ 1993107 w 2035969"/>
                <a:gd name="connsiteY18" fmla="*/ 7143 h 581025"/>
                <a:gd name="connsiteX19" fmla="*/ 2012157 w 2035969"/>
                <a:gd name="connsiteY19" fmla="*/ 0 h 581025"/>
                <a:gd name="connsiteX20" fmla="*/ 2024063 w 2035969"/>
                <a:gd name="connsiteY20" fmla="*/ 4762 h 581025"/>
                <a:gd name="connsiteX21" fmla="*/ 2031207 w 2035969"/>
                <a:gd name="connsiteY21" fmla="*/ 14287 h 581025"/>
                <a:gd name="connsiteX22" fmla="*/ 2035969 w 2035969"/>
                <a:gd name="connsiteY22" fmla="*/ 35718 h 581025"/>
                <a:gd name="connsiteX23" fmla="*/ 2035969 w 2035969"/>
                <a:gd name="connsiteY23" fmla="*/ 64293 h 581025"/>
                <a:gd name="connsiteX24" fmla="*/ 2028825 w 2035969"/>
                <a:gd name="connsiteY24" fmla="*/ 109537 h 581025"/>
                <a:gd name="connsiteX25" fmla="*/ 2014538 w 2035969"/>
                <a:gd name="connsiteY25" fmla="*/ 157162 h 581025"/>
                <a:gd name="connsiteX26" fmla="*/ 1990725 w 2035969"/>
                <a:gd name="connsiteY26" fmla="*/ 223837 h 581025"/>
                <a:gd name="connsiteX27" fmla="*/ 1950244 w 2035969"/>
                <a:gd name="connsiteY27" fmla="*/ 330993 h 581025"/>
                <a:gd name="connsiteX28" fmla="*/ 1912144 w 2035969"/>
                <a:gd name="connsiteY28" fmla="*/ 409575 h 581025"/>
                <a:gd name="connsiteX29" fmla="*/ 1885950 w 2035969"/>
                <a:gd name="connsiteY29" fmla="*/ 461962 h 581025"/>
                <a:gd name="connsiteX30" fmla="*/ 1852613 w 2035969"/>
                <a:gd name="connsiteY30" fmla="*/ 504825 h 581025"/>
                <a:gd name="connsiteX31" fmla="*/ 1814513 w 2035969"/>
                <a:gd name="connsiteY31" fmla="*/ 545306 h 581025"/>
                <a:gd name="connsiteX32" fmla="*/ 1783557 w 2035969"/>
                <a:gd name="connsiteY32" fmla="*/ 571500 h 581025"/>
                <a:gd name="connsiteX33" fmla="*/ 1766888 w 2035969"/>
                <a:gd name="connsiteY33" fmla="*/ 578643 h 581025"/>
                <a:gd name="connsiteX34" fmla="*/ 1743075 w 2035969"/>
                <a:gd name="connsiteY34" fmla="*/ 581025 h 581025"/>
                <a:gd name="connsiteX35" fmla="*/ 1719263 w 2035969"/>
                <a:gd name="connsiteY35" fmla="*/ 573881 h 581025"/>
                <a:gd name="connsiteX36" fmla="*/ 1690688 w 2035969"/>
                <a:gd name="connsiteY36" fmla="*/ 557212 h 581025"/>
                <a:gd name="connsiteX37" fmla="*/ 1659732 w 2035969"/>
                <a:gd name="connsiteY37" fmla="*/ 540543 h 581025"/>
                <a:gd name="connsiteX38" fmla="*/ 1626394 w 2035969"/>
                <a:gd name="connsiteY38" fmla="*/ 531018 h 581025"/>
                <a:gd name="connsiteX39" fmla="*/ 1578769 w 2035969"/>
                <a:gd name="connsiteY39" fmla="*/ 521493 h 581025"/>
                <a:gd name="connsiteX40" fmla="*/ 1524000 w 2035969"/>
                <a:gd name="connsiteY40" fmla="*/ 519112 h 581025"/>
                <a:gd name="connsiteX41" fmla="*/ 1483519 w 2035969"/>
                <a:gd name="connsiteY41" fmla="*/ 523875 h 581025"/>
                <a:gd name="connsiteX42" fmla="*/ 909638 w 2035969"/>
                <a:gd name="connsiteY42" fmla="*/ 500062 h 581025"/>
                <a:gd name="connsiteX43" fmla="*/ 762000 w 2035969"/>
                <a:gd name="connsiteY43" fmla="*/ 504825 h 581025"/>
                <a:gd name="connsiteX44" fmla="*/ 421482 w 2035969"/>
                <a:gd name="connsiteY44" fmla="*/ 490537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35969" h="581025">
                  <a:moveTo>
                    <a:pt x="421482" y="490537"/>
                  </a:moveTo>
                  <a:lnTo>
                    <a:pt x="59532" y="481012"/>
                  </a:lnTo>
                  <a:lnTo>
                    <a:pt x="0" y="257175"/>
                  </a:lnTo>
                  <a:lnTo>
                    <a:pt x="400050" y="254793"/>
                  </a:lnTo>
                  <a:lnTo>
                    <a:pt x="702469" y="257175"/>
                  </a:lnTo>
                  <a:lnTo>
                    <a:pt x="878682" y="259556"/>
                  </a:lnTo>
                  <a:lnTo>
                    <a:pt x="1188244" y="259556"/>
                  </a:lnTo>
                  <a:lnTo>
                    <a:pt x="1524000" y="259556"/>
                  </a:lnTo>
                  <a:lnTo>
                    <a:pt x="1588294" y="257175"/>
                  </a:lnTo>
                  <a:lnTo>
                    <a:pt x="1650207" y="252412"/>
                  </a:lnTo>
                  <a:lnTo>
                    <a:pt x="1700213" y="242887"/>
                  </a:lnTo>
                  <a:lnTo>
                    <a:pt x="1752600" y="226218"/>
                  </a:lnTo>
                  <a:lnTo>
                    <a:pt x="1814513" y="197643"/>
                  </a:lnTo>
                  <a:lnTo>
                    <a:pt x="1859757" y="164306"/>
                  </a:lnTo>
                  <a:lnTo>
                    <a:pt x="1905000" y="123825"/>
                  </a:lnTo>
                  <a:lnTo>
                    <a:pt x="1940719" y="78581"/>
                  </a:lnTo>
                  <a:lnTo>
                    <a:pt x="1962150" y="42862"/>
                  </a:lnTo>
                  <a:lnTo>
                    <a:pt x="1976438" y="21431"/>
                  </a:lnTo>
                  <a:lnTo>
                    <a:pt x="1993107" y="7143"/>
                  </a:lnTo>
                  <a:lnTo>
                    <a:pt x="2012157" y="0"/>
                  </a:lnTo>
                  <a:lnTo>
                    <a:pt x="2024063" y="4762"/>
                  </a:lnTo>
                  <a:lnTo>
                    <a:pt x="2031207" y="14287"/>
                  </a:lnTo>
                  <a:lnTo>
                    <a:pt x="2035969" y="35718"/>
                  </a:lnTo>
                  <a:lnTo>
                    <a:pt x="2035969" y="64293"/>
                  </a:lnTo>
                  <a:lnTo>
                    <a:pt x="2028825" y="109537"/>
                  </a:lnTo>
                  <a:lnTo>
                    <a:pt x="2014538" y="157162"/>
                  </a:lnTo>
                  <a:lnTo>
                    <a:pt x="1990725" y="223837"/>
                  </a:lnTo>
                  <a:lnTo>
                    <a:pt x="1950244" y="330993"/>
                  </a:lnTo>
                  <a:lnTo>
                    <a:pt x="1912144" y="409575"/>
                  </a:lnTo>
                  <a:lnTo>
                    <a:pt x="1885950" y="461962"/>
                  </a:lnTo>
                  <a:lnTo>
                    <a:pt x="1852613" y="504825"/>
                  </a:lnTo>
                  <a:lnTo>
                    <a:pt x="1814513" y="545306"/>
                  </a:lnTo>
                  <a:lnTo>
                    <a:pt x="1783557" y="571500"/>
                  </a:lnTo>
                  <a:lnTo>
                    <a:pt x="1766888" y="578643"/>
                  </a:lnTo>
                  <a:lnTo>
                    <a:pt x="1743075" y="581025"/>
                  </a:lnTo>
                  <a:lnTo>
                    <a:pt x="1719263" y="573881"/>
                  </a:lnTo>
                  <a:lnTo>
                    <a:pt x="1690688" y="557212"/>
                  </a:lnTo>
                  <a:lnTo>
                    <a:pt x="1659732" y="540543"/>
                  </a:lnTo>
                  <a:lnTo>
                    <a:pt x="1626394" y="531018"/>
                  </a:lnTo>
                  <a:lnTo>
                    <a:pt x="1578769" y="521493"/>
                  </a:lnTo>
                  <a:lnTo>
                    <a:pt x="1524000" y="519112"/>
                  </a:lnTo>
                  <a:lnTo>
                    <a:pt x="1483519" y="523875"/>
                  </a:lnTo>
                  <a:lnTo>
                    <a:pt x="909638" y="500062"/>
                  </a:lnTo>
                  <a:lnTo>
                    <a:pt x="762000" y="504825"/>
                  </a:lnTo>
                  <a:lnTo>
                    <a:pt x="421482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FF8FC994-0512-43B7-9F1F-4866B9B2054D}"/>
                </a:ext>
              </a:extLst>
            </p:cNvPr>
            <p:cNvSpPr/>
            <p:nvPr/>
          </p:nvSpPr>
          <p:spPr>
            <a:xfrm>
              <a:off x="5956302" y="3276601"/>
              <a:ext cx="1914525" cy="549275"/>
            </a:xfrm>
            <a:custGeom>
              <a:avLst/>
              <a:gdLst>
                <a:gd name="connsiteX0" fmla="*/ 1169194 w 1914525"/>
                <a:gd name="connsiteY0" fmla="*/ 273843 h 550068"/>
                <a:gd name="connsiteX1" fmla="*/ 957263 w 1914525"/>
                <a:gd name="connsiteY1" fmla="*/ 323850 h 550068"/>
                <a:gd name="connsiteX2" fmla="*/ 816769 w 1914525"/>
                <a:gd name="connsiteY2" fmla="*/ 364331 h 550068"/>
                <a:gd name="connsiteX3" fmla="*/ 709613 w 1914525"/>
                <a:gd name="connsiteY3" fmla="*/ 402431 h 550068"/>
                <a:gd name="connsiteX4" fmla="*/ 619125 w 1914525"/>
                <a:gd name="connsiteY4" fmla="*/ 435768 h 550068"/>
                <a:gd name="connsiteX5" fmla="*/ 528638 w 1914525"/>
                <a:gd name="connsiteY5" fmla="*/ 473868 h 550068"/>
                <a:gd name="connsiteX6" fmla="*/ 423863 w 1914525"/>
                <a:gd name="connsiteY6" fmla="*/ 528637 h 550068"/>
                <a:gd name="connsiteX7" fmla="*/ 392907 w 1914525"/>
                <a:gd name="connsiteY7" fmla="*/ 540543 h 550068"/>
                <a:gd name="connsiteX8" fmla="*/ 366713 w 1914525"/>
                <a:gd name="connsiteY8" fmla="*/ 547687 h 550068"/>
                <a:gd name="connsiteX9" fmla="*/ 345282 w 1914525"/>
                <a:gd name="connsiteY9" fmla="*/ 550068 h 550068"/>
                <a:gd name="connsiteX10" fmla="*/ 307182 w 1914525"/>
                <a:gd name="connsiteY10" fmla="*/ 550068 h 550068"/>
                <a:gd name="connsiteX11" fmla="*/ 271463 w 1914525"/>
                <a:gd name="connsiteY11" fmla="*/ 542925 h 550068"/>
                <a:gd name="connsiteX12" fmla="*/ 235744 w 1914525"/>
                <a:gd name="connsiteY12" fmla="*/ 523875 h 550068"/>
                <a:gd name="connsiteX13" fmla="*/ 185738 w 1914525"/>
                <a:gd name="connsiteY13" fmla="*/ 492918 h 550068"/>
                <a:gd name="connsiteX14" fmla="*/ 104775 w 1914525"/>
                <a:gd name="connsiteY14" fmla="*/ 428625 h 550068"/>
                <a:gd name="connsiteX15" fmla="*/ 64294 w 1914525"/>
                <a:gd name="connsiteY15" fmla="*/ 392906 h 550068"/>
                <a:gd name="connsiteX16" fmla="*/ 30957 w 1914525"/>
                <a:gd name="connsiteY16" fmla="*/ 352425 h 550068"/>
                <a:gd name="connsiteX17" fmla="*/ 14288 w 1914525"/>
                <a:gd name="connsiteY17" fmla="*/ 326231 h 550068"/>
                <a:gd name="connsiteX18" fmla="*/ 2382 w 1914525"/>
                <a:gd name="connsiteY18" fmla="*/ 292893 h 550068"/>
                <a:gd name="connsiteX19" fmla="*/ 0 w 1914525"/>
                <a:gd name="connsiteY19" fmla="*/ 266700 h 550068"/>
                <a:gd name="connsiteX20" fmla="*/ 2382 w 1914525"/>
                <a:gd name="connsiteY20" fmla="*/ 242887 h 550068"/>
                <a:gd name="connsiteX21" fmla="*/ 7144 w 1914525"/>
                <a:gd name="connsiteY21" fmla="*/ 221456 h 550068"/>
                <a:gd name="connsiteX22" fmla="*/ 19050 w 1914525"/>
                <a:gd name="connsiteY22" fmla="*/ 214312 h 550068"/>
                <a:gd name="connsiteX23" fmla="*/ 30957 w 1914525"/>
                <a:gd name="connsiteY23" fmla="*/ 216693 h 550068"/>
                <a:gd name="connsiteX24" fmla="*/ 64294 w 1914525"/>
                <a:gd name="connsiteY24" fmla="*/ 250031 h 550068"/>
                <a:gd name="connsiteX25" fmla="*/ 100013 w 1914525"/>
                <a:gd name="connsiteY25" fmla="*/ 278606 h 550068"/>
                <a:gd name="connsiteX26" fmla="*/ 130969 w 1914525"/>
                <a:gd name="connsiteY26" fmla="*/ 297656 h 550068"/>
                <a:gd name="connsiteX27" fmla="*/ 157163 w 1914525"/>
                <a:gd name="connsiteY27" fmla="*/ 311943 h 550068"/>
                <a:gd name="connsiteX28" fmla="*/ 192882 w 1914525"/>
                <a:gd name="connsiteY28" fmla="*/ 323850 h 550068"/>
                <a:gd name="connsiteX29" fmla="*/ 230982 w 1914525"/>
                <a:gd name="connsiteY29" fmla="*/ 330993 h 550068"/>
                <a:gd name="connsiteX30" fmla="*/ 288132 w 1914525"/>
                <a:gd name="connsiteY30" fmla="*/ 323850 h 550068"/>
                <a:gd name="connsiteX31" fmla="*/ 476250 w 1914525"/>
                <a:gd name="connsiteY31" fmla="*/ 271462 h 550068"/>
                <a:gd name="connsiteX32" fmla="*/ 723900 w 1914525"/>
                <a:gd name="connsiteY32" fmla="*/ 207168 h 550068"/>
                <a:gd name="connsiteX33" fmla="*/ 942975 w 1914525"/>
                <a:gd name="connsiteY33" fmla="*/ 150018 h 550068"/>
                <a:gd name="connsiteX34" fmla="*/ 1104900 w 1914525"/>
                <a:gd name="connsiteY34" fmla="*/ 100012 h 550068"/>
                <a:gd name="connsiteX35" fmla="*/ 1314450 w 1914525"/>
                <a:gd name="connsiteY35" fmla="*/ 52387 h 550068"/>
                <a:gd name="connsiteX36" fmla="*/ 1535907 w 1914525"/>
                <a:gd name="connsiteY36" fmla="*/ 0 h 550068"/>
                <a:gd name="connsiteX37" fmla="*/ 1585913 w 1914525"/>
                <a:gd name="connsiteY37" fmla="*/ 4762 h 550068"/>
                <a:gd name="connsiteX38" fmla="*/ 1647825 w 1914525"/>
                <a:gd name="connsiteY38" fmla="*/ 21431 h 550068"/>
                <a:gd name="connsiteX39" fmla="*/ 1712119 w 1914525"/>
                <a:gd name="connsiteY39" fmla="*/ 47625 h 550068"/>
                <a:gd name="connsiteX40" fmla="*/ 1764507 w 1914525"/>
                <a:gd name="connsiteY40" fmla="*/ 76200 h 550068"/>
                <a:gd name="connsiteX41" fmla="*/ 1788319 w 1914525"/>
                <a:gd name="connsiteY41" fmla="*/ 90487 h 550068"/>
                <a:gd name="connsiteX42" fmla="*/ 1828800 w 1914525"/>
                <a:gd name="connsiteY42" fmla="*/ 114300 h 550068"/>
                <a:gd name="connsiteX43" fmla="*/ 1857375 w 1914525"/>
                <a:gd name="connsiteY43" fmla="*/ 130968 h 550068"/>
                <a:gd name="connsiteX44" fmla="*/ 1881188 w 1914525"/>
                <a:gd name="connsiteY44" fmla="*/ 154781 h 550068"/>
                <a:gd name="connsiteX45" fmla="*/ 1900238 w 1914525"/>
                <a:gd name="connsiteY45" fmla="*/ 178593 h 550068"/>
                <a:gd name="connsiteX46" fmla="*/ 1909763 w 1914525"/>
                <a:gd name="connsiteY46" fmla="*/ 204787 h 550068"/>
                <a:gd name="connsiteX47" fmla="*/ 1914525 w 1914525"/>
                <a:gd name="connsiteY47" fmla="*/ 230981 h 550068"/>
                <a:gd name="connsiteX48" fmla="*/ 1909763 w 1914525"/>
                <a:gd name="connsiteY48" fmla="*/ 259556 h 550068"/>
                <a:gd name="connsiteX49" fmla="*/ 1893094 w 1914525"/>
                <a:gd name="connsiteY49" fmla="*/ 288131 h 550068"/>
                <a:gd name="connsiteX50" fmla="*/ 1847850 w 1914525"/>
                <a:gd name="connsiteY50" fmla="*/ 345281 h 550068"/>
                <a:gd name="connsiteX51" fmla="*/ 1804988 w 1914525"/>
                <a:gd name="connsiteY51" fmla="*/ 400050 h 550068"/>
                <a:gd name="connsiteX52" fmla="*/ 1514475 w 1914525"/>
                <a:gd name="connsiteY52" fmla="*/ 219075 h 550068"/>
                <a:gd name="connsiteX53" fmla="*/ 1407319 w 1914525"/>
                <a:gd name="connsiteY53" fmla="*/ 228600 h 550068"/>
                <a:gd name="connsiteX54" fmla="*/ 1169194 w 1914525"/>
                <a:gd name="connsiteY54" fmla="*/ 273843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14525" h="550068">
                  <a:moveTo>
                    <a:pt x="1169194" y="273843"/>
                  </a:moveTo>
                  <a:lnTo>
                    <a:pt x="957263" y="323850"/>
                  </a:lnTo>
                  <a:lnTo>
                    <a:pt x="816769" y="364331"/>
                  </a:lnTo>
                  <a:lnTo>
                    <a:pt x="709613" y="402431"/>
                  </a:lnTo>
                  <a:lnTo>
                    <a:pt x="619125" y="435768"/>
                  </a:lnTo>
                  <a:lnTo>
                    <a:pt x="528638" y="473868"/>
                  </a:lnTo>
                  <a:lnTo>
                    <a:pt x="423863" y="528637"/>
                  </a:lnTo>
                  <a:lnTo>
                    <a:pt x="392907" y="540543"/>
                  </a:lnTo>
                  <a:lnTo>
                    <a:pt x="366713" y="547687"/>
                  </a:lnTo>
                  <a:lnTo>
                    <a:pt x="345282" y="550068"/>
                  </a:lnTo>
                  <a:lnTo>
                    <a:pt x="307182" y="550068"/>
                  </a:lnTo>
                  <a:lnTo>
                    <a:pt x="271463" y="542925"/>
                  </a:lnTo>
                  <a:lnTo>
                    <a:pt x="235744" y="523875"/>
                  </a:lnTo>
                  <a:lnTo>
                    <a:pt x="185738" y="492918"/>
                  </a:lnTo>
                  <a:lnTo>
                    <a:pt x="104775" y="428625"/>
                  </a:lnTo>
                  <a:lnTo>
                    <a:pt x="64294" y="392906"/>
                  </a:lnTo>
                  <a:lnTo>
                    <a:pt x="30957" y="352425"/>
                  </a:lnTo>
                  <a:lnTo>
                    <a:pt x="14288" y="326231"/>
                  </a:lnTo>
                  <a:lnTo>
                    <a:pt x="2382" y="292893"/>
                  </a:lnTo>
                  <a:lnTo>
                    <a:pt x="0" y="266700"/>
                  </a:lnTo>
                  <a:lnTo>
                    <a:pt x="2382" y="242887"/>
                  </a:lnTo>
                  <a:lnTo>
                    <a:pt x="7144" y="221456"/>
                  </a:lnTo>
                  <a:lnTo>
                    <a:pt x="19050" y="214312"/>
                  </a:lnTo>
                  <a:lnTo>
                    <a:pt x="30957" y="216693"/>
                  </a:lnTo>
                  <a:lnTo>
                    <a:pt x="64294" y="250031"/>
                  </a:lnTo>
                  <a:lnTo>
                    <a:pt x="100013" y="278606"/>
                  </a:lnTo>
                  <a:lnTo>
                    <a:pt x="130969" y="297656"/>
                  </a:lnTo>
                  <a:lnTo>
                    <a:pt x="157163" y="311943"/>
                  </a:lnTo>
                  <a:lnTo>
                    <a:pt x="192882" y="323850"/>
                  </a:lnTo>
                  <a:lnTo>
                    <a:pt x="230982" y="330993"/>
                  </a:lnTo>
                  <a:lnTo>
                    <a:pt x="288132" y="323850"/>
                  </a:lnTo>
                  <a:lnTo>
                    <a:pt x="476250" y="271462"/>
                  </a:lnTo>
                  <a:lnTo>
                    <a:pt x="723900" y="207168"/>
                  </a:lnTo>
                  <a:lnTo>
                    <a:pt x="942975" y="150018"/>
                  </a:lnTo>
                  <a:lnTo>
                    <a:pt x="1104900" y="100012"/>
                  </a:lnTo>
                  <a:lnTo>
                    <a:pt x="1314450" y="52387"/>
                  </a:lnTo>
                  <a:lnTo>
                    <a:pt x="1535907" y="0"/>
                  </a:lnTo>
                  <a:lnTo>
                    <a:pt x="1585913" y="4762"/>
                  </a:lnTo>
                  <a:lnTo>
                    <a:pt x="1647825" y="21431"/>
                  </a:lnTo>
                  <a:lnTo>
                    <a:pt x="1712119" y="47625"/>
                  </a:lnTo>
                  <a:lnTo>
                    <a:pt x="1764507" y="76200"/>
                  </a:lnTo>
                  <a:lnTo>
                    <a:pt x="1788319" y="90487"/>
                  </a:lnTo>
                  <a:lnTo>
                    <a:pt x="1828800" y="114300"/>
                  </a:lnTo>
                  <a:lnTo>
                    <a:pt x="1857375" y="130968"/>
                  </a:lnTo>
                  <a:lnTo>
                    <a:pt x="1881188" y="154781"/>
                  </a:lnTo>
                  <a:lnTo>
                    <a:pt x="1900238" y="178593"/>
                  </a:lnTo>
                  <a:lnTo>
                    <a:pt x="1909763" y="204787"/>
                  </a:lnTo>
                  <a:lnTo>
                    <a:pt x="1914525" y="230981"/>
                  </a:lnTo>
                  <a:lnTo>
                    <a:pt x="1909763" y="259556"/>
                  </a:lnTo>
                  <a:lnTo>
                    <a:pt x="1893094" y="288131"/>
                  </a:lnTo>
                  <a:lnTo>
                    <a:pt x="1847850" y="345281"/>
                  </a:lnTo>
                  <a:lnTo>
                    <a:pt x="1804988" y="400050"/>
                  </a:lnTo>
                  <a:lnTo>
                    <a:pt x="1514475" y="219075"/>
                  </a:lnTo>
                  <a:lnTo>
                    <a:pt x="1407319" y="228600"/>
                  </a:lnTo>
                  <a:lnTo>
                    <a:pt x="1169194" y="2738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AA4B7371-1CC5-4E95-BDFA-0E6F5D79E99A}"/>
                </a:ext>
              </a:extLst>
            </p:cNvPr>
            <p:cNvSpPr/>
            <p:nvPr/>
          </p:nvSpPr>
          <p:spPr>
            <a:xfrm rot="16200000">
              <a:off x="5435602" y="3411538"/>
              <a:ext cx="2330450" cy="2365375"/>
            </a:xfrm>
            <a:custGeom>
              <a:avLst/>
              <a:gdLst>
                <a:gd name="connsiteX0" fmla="*/ 1746250 w 2330450"/>
                <a:gd name="connsiteY0" fmla="*/ 2130425 h 2365375"/>
                <a:gd name="connsiteX1" fmla="*/ 1885950 w 2330450"/>
                <a:gd name="connsiteY1" fmla="*/ 2216150 h 2365375"/>
                <a:gd name="connsiteX2" fmla="*/ 1990725 w 2330450"/>
                <a:gd name="connsiteY2" fmla="*/ 2282825 h 2365375"/>
                <a:gd name="connsiteX3" fmla="*/ 2120900 w 2330450"/>
                <a:gd name="connsiteY3" fmla="*/ 2365375 h 2365375"/>
                <a:gd name="connsiteX4" fmla="*/ 2330450 w 2330450"/>
                <a:gd name="connsiteY4" fmla="*/ 1917700 h 2365375"/>
                <a:gd name="connsiteX5" fmla="*/ 2247900 w 2330450"/>
                <a:gd name="connsiteY5" fmla="*/ 2016125 h 2365375"/>
                <a:gd name="connsiteX6" fmla="*/ 2219325 w 2330450"/>
                <a:gd name="connsiteY6" fmla="*/ 2032000 h 2365375"/>
                <a:gd name="connsiteX7" fmla="*/ 2184400 w 2330450"/>
                <a:gd name="connsiteY7" fmla="*/ 2038350 h 2365375"/>
                <a:gd name="connsiteX8" fmla="*/ 2133600 w 2330450"/>
                <a:gd name="connsiteY8" fmla="*/ 2032000 h 2365375"/>
                <a:gd name="connsiteX9" fmla="*/ 1984375 w 2330450"/>
                <a:gd name="connsiteY9" fmla="*/ 1974850 h 2365375"/>
                <a:gd name="connsiteX10" fmla="*/ 1863725 w 2330450"/>
                <a:gd name="connsiteY10" fmla="*/ 1917700 h 2365375"/>
                <a:gd name="connsiteX11" fmla="*/ 1685925 w 2330450"/>
                <a:gd name="connsiteY11" fmla="*/ 1809750 h 2365375"/>
                <a:gd name="connsiteX12" fmla="*/ 1416050 w 2330450"/>
                <a:gd name="connsiteY12" fmla="*/ 1619250 h 2365375"/>
                <a:gd name="connsiteX13" fmla="*/ 1241425 w 2330450"/>
                <a:gd name="connsiteY13" fmla="*/ 1473200 h 2365375"/>
                <a:gd name="connsiteX14" fmla="*/ 1104900 w 2330450"/>
                <a:gd name="connsiteY14" fmla="*/ 1371600 h 2365375"/>
                <a:gd name="connsiteX15" fmla="*/ 946150 w 2330450"/>
                <a:gd name="connsiteY15" fmla="*/ 1241425 h 2365375"/>
                <a:gd name="connsiteX16" fmla="*/ 841375 w 2330450"/>
                <a:gd name="connsiteY16" fmla="*/ 1136650 h 2365375"/>
                <a:gd name="connsiteX17" fmla="*/ 730250 w 2330450"/>
                <a:gd name="connsiteY17" fmla="*/ 1022350 h 2365375"/>
                <a:gd name="connsiteX18" fmla="*/ 644525 w 2330450"/>
                <a:gd name="connsiteY18" fmla="*/ 923925 h 2365375"/>
                <a:gd name="connsiteX19" fmla="*/ 536575 w 2330450"/>
                <a:gd name="connsiteY19" fmla="*/ 781050 h 2365375"/>
                <a:gd name="connsiteX20" fmla="*/ 457200 w 2330450"/>
                <a:gd name="connsiteY20" fmla="*/ 673100 h 2365375"/>
                <a:gd name="connsiteX21" fmla="*/ 377825 w 2330450"/>
                <a:gd name="connsiteY21" fmla="*/ 549275 h 2365375"/>
                <a:gd name="connsiteX22" fmla="*/ 285750 w 2330450"/>
                <a:gd name="connsiteY22" fmla="*/ 409575 h 2365375"/>
                <a:gd name="connsiteX23" fmla="*/ 215900 w 2330450"/>
                <a:gd name="connsiteY23" fmla="*/ 292100 h 2365375"/>
                <a:gd name="connsiteX24" fmla="*/ 95250 w 2330450"/>
                <a:gd name="connsiteY24" fmla="*/ 73025 h 2365375"/>
                <a:gd name="connsiteX25" fmla="*/ 69850 w 2330450"/>
                <a:gd name="connsiteY25" fmla="*/ 25400 h 2365375"/>
                <a:gd name="connsiteX26" fmla="*/ 50800 w 2330450"/>
                <a:gd name="connsiteY26" fmla="*/ 6350 h 2365375"/>
                <a:gd name="connsiteX27" fmla="*/ 28575 w 2330450"/>
                <a:gd name="connsiteY27" fmla="*/ 0 h 2365375"/>
                <a:gd name="connsiteX28" fmla="*/ 9525 w 2330450"/>
                <a:gd name="connsiteY28" fmla="*/ 3175 h 2365375"/>
                <a:gd name="connsiteX29" fmla="*/ 0 w 2330450"/>
                <a:gd name="connsiteY29" fmla="*/ 22225 h 2365375"/>
                <a:gd name="connsiteX30" fmla="*/ 12700 w 2330450"/>
                <a:gd name="connsiteY30" fmla="*/ 76200 h 2365375"/>
                <a:gd name="connsiteX31" fmla="*/ 79375 w 2330450"/>
                <a:gd name="connsiteY31" fmla="*/ 222250 h 2365375"/>
                <a:gd name="connsiteX32" fmla="*/ 165100 w 2330450"/>
                <a:gd name="connsiteY32" fmla="*/ 415925 h 2365375"/>
                <a:gd name="connsiteX33" fmla="*/ 250825 w 2330450"/>
                <a:gd name="connsiteY33" fmla="*/ 587375 h 2365375"/>
                <a:gd name="connsiteX34" fmla="*/ 346075 w 2330450"/>
                <a:gd name="connsiteY34" fmla="*/ 755650 h 2365375"/>
                <a:gd name="connsiteX35" fmla="*/ 431800 w 2330450"/>
                <a:gd name="connsiteY35" fmla="*/ 885825 h 2365375"/>
                <a:gd name="connsiteX36" fmla="*/ 523875 w 2330450"/>
                <a:gd name="connsiteY36" fmla="*/ 1009650 h 2365375"/>
                <a:gd name="connsiteX37" fmla="*/ 606425 w 2330450"/>
                <a:gd name="connsiteY37" fmla="*/ 1117600 h 2365375"/>
                <a:gd name="connsiteX38" fmla="*/ 742950 w 2330450"/>
                <a:gd name="connsiteY38" fmla="*/ 1276350 h 2365375"/>
                <a:gd name="connsiteX39" fmla="*/ 854075 w 2330450"/>
                <a:gd name="connsiteY39" fmla="*/ 1400175 h 2365375"/>
                <a:gd name="connsiteX40" fmla="*/ 962025 w 2330450"/>
                <a:gd name="connsiteY40" fmla="*/ 1517650 h 2365375"/>
                <a:gd name="connsiteX41" fmla="*/ 1095375 w 2330450"/>
                <a:gd name="connsiteY41" fmla="*/ 1651000 h 2365375"/>
                <a:gd name="connsiteX42" fmla="*/ 1228725 w 2330450"/>
                <a:gd name="connsiteY42" fmla="*/ 1765300 h 2365375"/>
                <a:gd name="connsiteX43" fmla="*/ 1368425 w 2330450"/>
                <a:gd name="connsiteY43" fmla="*/ 1873250 h 2365375"/>
                <a:gd name="connsiteX44" fmla="*/ 1504950 w 2330450"/>
                <a:gd name="connsiteY44" fmla="*/ 1971675 h 2365375"/>
                <a:gd name="connsiteX45" fmla="*/ 1606550 w 2330450"/>
                <a:gd name="connsiteY45" fmla="*/ 2041525 h 2365375"/>
                <a:gd name="connsiteX46" fmla="*/ 1746250 w 2330450"/>
                <a:gd name="connsiteY46" fmla="*/ 2130425 h 236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30450" h="2365375">
                  <a:moveTo>
                    <a:pt x="1746250" y="2130425"/>
                  </a:moveTo>
                  <a:lnTo>
                    <a:pt x="1885950" y="2216150"/>
                  </a:lnTo>
                  <a:lnTo>
                    <a:pt x="1990725" y="2282825"/>
                  </a:lnTo>
                  <a:lnTo>
                    <a:pt x="2120900" y="2365375"/>
                  </a:lnTo>
                  <a:lnTo>
                    <a:pt x="2330450" y="1917700"/>
                  </a:lnTo>
                  <a:lnTo>
                    <a:pt x="2247900" y="2016125"/>
                  </a:lnTo>
                  <a:lnTo>
                    <a:pt x="2219325" y="2032000"/>
                  </a:lnTo>
                  <a:lnTo>
                    <a:pt x="2184400" y="2038350"/>
                  </a:lnTo>
                  <a:lnTo>
                    <a:pt x="2133600" y="2032000"/>
                  </a:lnTo>
                  <a:lnTo>
                    <a:pt x="1984375" y="1974850"/>
                  </a:lnTo>
                  <a:lnTo>
                    <a:pt x="1863725" y="1917700"/>
                  </a:lnTo>
                  <a:lnTo>
                    <a:pt x="1685925" y="1809750"/>
                  </a:lnTo>
                  <a:lnTo>
                    <a:pt x="1416050" y="1619250"/>
                  </a:lnTo>
                  <a:lnTo>
                    <a:pt x="1241425" y="1473200"/>
                  </a:lnTo>
                  <a:lnTo>
                    <a:pt x="1104900" y="1371600"/>
                  </a:lnTo>
                  <a:lnTo>
                    <a:pt x="946150" y="1241425"/>
                  </a:lnTo>
                  <a:lnTo>
                    <a:pt x="841375" y="1136650"/>
                  </a:lnTo>
                  <a:lnTo>
                    <a:pt x="730250" y="1022350"/>
                  </a:lnTo>
                  <a:lnTo>
                    <a:pt x="644525" y="923925"/>
                  </a:lnTo>
                  <a:lnTo>
                    <a:pt x="536575" y="781050"/>
                  </a:lnTo>
                  <a:lnTo>
                    <a:pt x="457200" y="673100"/>
                  </a:lnTo>
                  <a:lnTo>
                    <a:pt x="377825" y="549275"/>
                  </a:lnTo>
                  <a:lnTo>
                    <a:pt x="285750" y="409575"/>
                  </a:lnTo>
                  <a:lnTo>
                    <a:pt x="215900" y="292100"/>
                  </a:lnTo>
                  <a:lnTo>
                    <a:pt x="95250" y="73025"/>
                  </a:lnTo>
                  <a:lnTo>
                    <a:pt x="69850" y="25400"/>
                  </a:lnTo>
                  <a:lnTo>
                    <a:pt x="50800" y="6350"/>
                  </a:lnTo>
                  <a:lnTo>
                    <a:pt x="28575" y="0"/>
                  </a:lnTo>
                  <a:lnTo>
                    <a:pt x="9525" y="3175"/>
                  </a:lnTo>
                  <a:lnTo>
                    <a:pt x="0" y="22225"/>
                  </a:lnTo>
                  <a:lnTo>
                    <a:pt x="12700" y="76200"/>
                  </a:lnTo>
                  <a:lnTo>
                    <a:pt x="79375" y="222250"/>
                  </a:lnTo>
                  <a:lnTo>
                    <a:pt x="165100" y="415925"/>
                  </a:lnTo>
                  <a:lnTo>
                    <a:pt x="250825" y="587375"/>
                  </a:lnTo>
                  <a:lnTo>
                    <a:pt x="346075" y="755650"/>
                  </a:lnTo>
                  <a:lnTo>
                    <a:pt x="431800" y="885825"/>
                  </a:lnTo>
                  <a:lnTo>
                    <a:pt x="523875" y="1009650"/>
                  </a:lnTo>
                  <a:lnTo>
                    <a:pt x="606425" y="1117600"/>
                  </a:lnTo>
                  <a:lnTo>
                    <a:pt x="742950" y="1276350"/>
                  </a:lnTo>
                  <a:lnTo>
                    <a:pt x="854075" y="1400175"/>
                  </a:lnTo>
                  <a:lnTo>
                    <a:pt x="962025" y="1517650"/>
                  </a:lnTo>
                  <a:lnTo>
                    <a:pt x="1095375" y="1651000"/>
                  </a:lnTo>
                  <a:lnTo>
                    <a:pt x="1228725" y="1765300"/>
                  </a:lnTo>
                  <a:lnTo>
                    <a:pt x="1368425" y="1873250"/>
                  </a:lnTo>
                  <a:lnTo>
                    <a:pt x="1504950" y="1971675"/>
                  </a:lnTo>
                  <a:lnTo>
                    <a:pt x="1606550" y="2041525"/>
                  </a:lnTo>
                  <a:lnTo>
                    <a:pt x="1746250" y="2130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7A06A0A0-7013-4D18-BF6A-7A8FEB0DB7DB}"/>
                </a:ext>
              </a:extLst>
            </p:cNvPr>
            <p:cNvSpPr/>
            <p:nvPr/>
          </p:nvSpPr>
          <p:spPr>
            <a:xfrm>
              <a:off x="6013451" y="3938588"/>
              <a:ext cx="2640013" cy="1903412"/>
            </a:xfrm>
            <a:custGeom>
              <a:avLst/>
              <a:gdLst>
                <a:gd name="connsiteX0" fmla="*/ 1120462 w 2640169"/>
                <a:gd name="connsiteY0" fmla="*/ 1115311 h 1903498"/>
                <a:gd name="connsiteX1" fmla="*/ 886066 w 2640169"/>
                <a:gd name="connsiteY1" fmla="*/ 857733 h 1903498"/>
                <a:gd name="connsiteX2" fmla="*/ 790763 w 2640169"/>
                <a:gd name="connsiteY2" fmla="*/ 741824 h 1903498"/>
                <a:gd name="connsiteX3" fmla="*/ 641368 w 2640169"/>
                <a:gd name="connsiteY3" fmla="*/ 597580 h 1903498"/>
                <a:gd name="connsiteX4" fmla="*/ 553791 w 2640169"/>
                <a:gd name="connsiteY4" fmla="*/ 512580 h 1903498"/>
                <a:gd name="connsiteX5" fmla="*/ 437882 w 2640169"/>
                <a:gd name="connsiteY5" fmla="*/ 404397 h 1903498"/>
                <a:gd name="connsiteX6" fmla="*/ 347729 w 2640169"/>
                <a:gd name="connsiteY6" fmla="*/ 324548 h 1903498"/>
                <a:gd name="connsiteX7" fmla="*/ 213789 w 2640169"/>
                <a:gd name="connsiteY7" fmla="*/ 213790 h 1903498"/>
                <a:gd name="connsiteX8" fmla="*/ 133940 w 2640169"/>
                <a:gd name="connsiteY8" fmla="*/ 154547 h 1903498"/>
                <a:gd name="connsiteX9" fmla="*/ 72122 w 2640169"/>
                <a:gd name="connsiteY9" fmla="*/ 115910 h 1903498"/>
                <a:gd name="connsiteX10" fmla="*/ 25758 w 2640169"/>
                <a:gd name="connsiteY10" fmla="*/ 92728 h 1903498"/>
                <a:gd name="connsiteX11" fmla="*/ 10303 w 2640169"/>
                <a:gd name="connsiteY11" fmla="*/ 74698 h 1903498"/>
                <a:gd name="connsiteX12" fmla="*/ 2576 w 2640169"/>
                <a:gd name="connsiteY12" fmla="*/ 56667 h 1903498"/>
                <a:gd name="connsiteX13" fmla="*/ 0 w 2640169"/>
                <a:gd name="connsiteY13" fmla="*/ 36061 h 1903498"/>
                <a:gd name="connsiteX14" fmla="*/ 10303 w 2640169"/>
                <a:gd name="connsiteY14" fmla="*/ 18031 h 1903498"/>
                <a:gd name="connsiteX15" fmla="*/ 30909 w 2640169"/>
                <a:gd name="connsiteY15" fmla="*/ 7728 h 1903498"/>
                <a:gd name="connsiteX16" fmla="*/ 64394 w 2640169"/>
                <a:gd name="connsiteY16" fmla="*/ 0 h 1903498"/>
                <a:gd name="connsiteX17" fmla="*/ 92728 w 2640169"/>
                <a:gd name="connsiteY17" fmla="*/ 7728 h 1903498"/>
                <a:gd name="connsiteX18" fmla="*/ 180304 w 2640169"/>
                <a:gd name="connsiteY18" fmla="*/ 51516 h 1903498"/>
                <a:gd name="connsiteX19" fmla="*/ 280759 w 2640169"/>
                <a:gd name="connsiteY19" fmla="*/ 110759 h 1903498"/>
                <a:gd name="connsiteX20" fmla="*/ 455912 w 2640169"/>
                <a:gd name="connsiteY20" fmla="*/ 229244 h 1903498"/>
                <a:gd name="connsiteX21" fmla="*/ 595004 w 2640169"/>
                <a:gd name="connsiteY21" fmla="*/ 329700 h 1903498"/>
                <a:gd name="connsiteX22" fmla="*/ 754702 w 2640169"/>
                <a:gd name="connsiteY22" fmla="*/ 455913 h 1903498"/>
                <a:gd name="connsiteX23" fmla="*/ 901521 w 2640169"/>
                <a:gd name="connsiteY23" fmla="*/ 576974 h 1903498"/>
                <a:gd name="connsiteX24" fmla="*/ 1038037 w 2640169"/>
                <a:gd name="connsiteY24" fmla="*/ 698035 h 1903498"/>
                <a:gd name="connsiteX25" fmla="*/ 1316221 w 2640169"/>
                <a:gd name="connsiteY25" fmla="*/ 927279 h 1903498"/>
                <a:gd name="connsiteX26" fmla="*/ 1496525 w 2640169"/>
                <a:gd name="connsiteY26" fmla="*/ 1071523 h 1903498"/>
                <a:gd name="connsiteX27" fmla="*/ 1594404 w 2640169"/>
                <a:gd name="connsiteY27" fmla="*/ 1151372 h 1903498"/>
                <a:gd name="connsiteX28" fmla="*/ 1723193 w 2640169"/>
                <a:gd name="connsiteY28" fmla="*/ 1256978 h 1903498"/>
                <a:gd name="connsiteX29" fmla="*/ 1882891 w 2640169"/>
                <a:gd name="connsiteY29" fmla="*/ 1388343 h 1903498"/>
                <a:gd name="connsiteX30" fmla="*/ 2029710 w 2640169"/>
                <a:gd name="connsiteY30" fmla="*/ 1501677 h 1903498"/>
                <a:gd name="connsiteX31" fmla="*/ 2135317 w 2640169"/>
                <a:gd name="connsiteY31" fmla="*/ 1586678 h 1903498"/>
                <a:gd name="connsiteX32" fmla="*/ 2222893 w 2640169"/>
                <a:gd name="connsiteY32" fmla="*/ 1643345 h 1903498"/>
                <a:gd name="connsiteX33" fmla="*/ 2295015 w 2640169"/>
                <a:gd name="connsiteY33" fmla="*/ 1684557 h 1903498"/>
                <a:gd name="connsiteX34" fmla="*/ 2390319 w 2640169"/>
                <a:gd name="connsiteY34" fmla="*/ 1733497 h 1903498"/>
                <a:gd name="connsiteX35" fmla="*/ 2524259 w 2640169"/>
                <a:gd name="connsiteY35" fmla="*/ 1787588 h 1903498"/>
                <a:gd name="connsiteX36" fmla="*/ 2604108 w 2640169"/>
                <a:gd name="connsiteY36" fmla="*/ 1813346 h 1903498"/>
                <a:gd name="connsiteX37" fmla="*/ 2619563 w 2640169"/>
                <a:gd name="connsiteY37" fmla="*/ 1821073 h 1903498"/>
                <a:gd name="connsiteX38" fmla="*/ 2632442 w 2640169"/>
                <a:gd name="connsiteY38" fmla="*/ 1833952 h 1903498"/>
                <a:gd name="connsiteX39" fmla="*/ 2637593 w 2640169"/>
                <a:gd name="connsiteY39" fmla="*/ 1844255 h 1903498"/>
                <a:gd name="connsiteX40" fmla="*/ 2640169 w 2640169"/>
                <a:gd name="connsiteY40" fmla="*/ 1857134 h 1903498"/>
                <a:gd name="connsiteX41" fmla="*/ 2632442 w 2640169"/>
                <a:gd name="connsiteY41" fmla="*/ 1875164 h 1903498"/>
                <a:gd name="connsiteX42" fmla="*/ 2609260 w 2640169"/>
                <a:gd name="connsiteY42" fmla="*/ 1890619 h 1903498"/>
                <a:gd name="connsiteX43" fmla="*/ 2570623 w 2640169"/>
                <a:gd name="connsiteY43" fmla="*/ 1903498 h 1903498"/>
                <a:gd name="connsiteX44" fmla="*/ 2320773 w 2640169"/>
                <a:gd name="connsiteY44" fmla="*/ 1903498 h 1903498"/>
                <a:gd name="connsiteX45" fmla="*/ 1965316 w 2640169"/>
                <a:gd name="connsiteY45" fmla="*/ 1900922 h 1903498"/>
                <a:gd name="connsiteX46" fmla="*/ 1864861 w 2640169"/>
                <a:gd name="connsiteY46" fmla="*/ 1898346 h 1903498"/>
                <a:gd name="connsiteX47" fmla="*/ 1826224 w 2640169"/>
                <a:gd name="connsiteY47" fmla="*/ 1895771 h 1903498"/>
                <a:gd name="connsiteX48" fmla="*/ 1797891 w 2640169"/>
                <a:gd name="connsiteY48" fmla="*/ 1888043 h 1903498"/>
                <a:gd name="connsiteX49" fmla="*/ 1761830 w 2640169"/>
                <a:gd name="connsiteY49" fmla="*/ 1867437 h 1903498"/>
                <a:gd name="connsiteX50" fmla="*/ 1728345 w 2640169"/>
                <a:gd name="connsiteY50" fmla="*/ 1841679 h 1903498"/>
                <a:gd name="connsiteX51" fmla="*/ 1689708 w 2640169"/>
                <a:gd name="connsiteY51" fmla="*/ 1795315 h 1903498"/>
                <a:gd name="connsiteX52" fmla="*/ 1584101 w 2640169"/>
                <a:gd name="connsiteY52" fmla="*/ 1658799 h 1903498"/>
                <a:gd name="connsiteX53" fmla="*/ 1432131 w 2640169"/>
                <a:gd name="connsiteY53" fmla="*/ 1473344 h 1903498"/>
                <a:gd name="connsiteX54" fmla="*/ 1311069 w 2640169"/>
                <a:gd name="connsiteY54" fmla="*/ 1329100 h 1903498"/>
                <a:gd name="connsiteX55" fmla="*/ 1120462 w 2640169"/>
                <a:gd name="connsiteY55" fmla="*/ 1115311 h 1903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40169" h="1903498">
                  <a:moveTo>
                    <a:pt x="1120462" y="1115311"/>
                  </a:moveTo>
                  <a:lnTo>
                    <a:pt x="886066" y="857733"/>
                  </a:lnTo>
                  <a:lnTo>
                    <a:pt x="790763" y="741824"/>
                  </a:lnTo>
                  <a:lnTo>
                    <a:pt x="641368" y="597580"/>
                  </a:lnTo>
                  <a:lnTo>
                    <a:pt x="553791" y="512580"/>
                  </a:lnTo>
                  <a:lnTo>
                    <a:pt x="437882" y="404397"/>
                  </a:lnTo>
                  <a:lnTo>
                    <a:pt x="347729" y="324548"/>
                  </a:lnTo>
                  <a:lnTo>
                    <a:pt x="213789" y="213790"/>
                  </a:lnTo>
                  <a:lnTo>
                    <a:pt x="133940" y="154547"/>
                  </a:lnTo>
                  <a:lnTo>
                    <a:pt x="72122" y="115910"/>
                  </a:lnTo>
                  <a:lnTo>
                    <a:pt x="25758" y="92728"/>
                  </a:lnTo>
                  <a:lnTo>
                    <a:pt x="10303" y="74698"/>
                  </a:lnTo>
                  <a:lnTo>
                    <a:pt x="2576" y="56667"/>
                  </a:lnTo>
                  <a:lnTo>
                    <a:pt x="0" y="36061"/>
                  </a:lnTo>
                  <a:lnTo>
                    <a:pt x="10303" y="18031"/>
                  </a:lnTo>
                  <a:lnTo>
                    <a:pt x="30909" y="7728"/>
                  </a:lnTo>
                  <a:lnTo>
                    <a:pt x="64394" y="0"/>
                  </a:lnTo>
                  <a:lnTo>
                    <a:pt x="92728" y="7728"/>
                  </a:lnTo>
                  <a:lnTo>
                    <a:pt x="180304" y="51516"/>
                  </a:lnTo>
                  <a:lnTo>
                    <a:pt x="280759" y="110759"/>
                  </a:lnTo>
                  <a:lnTo>
                    <a:pt x="455912" y="229244"/>
                  </a:lnTo>
                  <a:lnTo>
                    <a:pt x="595004" y="329700"/>
                  </a:lnTo>
                  <a:lnTo>
                    <a:pt x="754702" y="455913"/>
                  </a:lnTo>
                  <a:lnTo>
                    <a:pt x="901521" y="576974"/>
                  </a:lnTo>
                  <a:lnTo>
                    <a:pt x="1038037" y="698035"/>
                  </a:lnTo>
                  <a:lnTo>
                    <a:pt x="1316221" y="927279"/>
                  </a:lnTo>
                  <a:lnTo>
                    <a:pt x="1496525" y="1071523"/>
                  </a:lnTo>
                  <a:lnTo>
                    <a:pt x="1594404" y="1151372"/>
                  </a:lnTo>
                  <a:lnTo>
                    <a:pt x="1723193" y="1256978"/>
                  </a:lnTo>
                  <a:lnTo>
                    <a:pt x="1882891" y="1388343"/>
                  </a:lnTo>
                  <a:lnTo>
                    <a:pt x="2029710" y="1501677"/>
                  </a:lnTo>
                  <a:lnTo>
                    <a:pt x="2135317" y="1586678"/>
                  </a:lnTo>
                  <a:lnTo>
                    <a:pt x="2222893" y="1643345"/>
                  </a:lnTo>
                  <a:lnTo>
                    <a:pt x="2295015" y="1684557"/>
                  </a:lnTo>
                  <a:lnTo>
                    <a:pt x="2390319" y="1733497"/>
                  </a:lnTo>
                  <a:lnTo>
                    <a:pt x="2524259" y="1787588"/>
                  </a:lnTo>
                  <a:lnTo>
                    <a:pt x="2604108" y="1813346"/>
                  </a:lnTo>
                  <a:lnTo>
                    <a:pt x="2619563" y="1821073"/>
                  </a:lnTo>
                  <a:lnTo>
                    <a:pt x="2632442" y="1833952"/>
                  </a:lnTo>
                  <a:lnTo>
                    <a:pt x="2637593" y="1844255"/>
                  </a:lnTo>
                  <a:lnTo>
                    <a:pt x="2640169" y="1857134"/>
                  </a:lnTo>
                  <a:lnTo>
                    <a:pt x="2632442" y="1875164"/>
                  </a:lnTo>
                  <a:lnTo>
                    <a:pt x="2609260" y="1890619"/>
                  </a:lnTo>
                  <a:lnTo>
                    <a:pt x="2570623" y="1903498"/>
                  </a:lnTo>
                  <a:lnTo>
                    <a:pt x="2320773" y="1903498"/>
                  </a:lnTo>
                  <a:lnTo>
                    <a:pt x="1965316" y="1900922"/>
                  </a:lnTo>
                  <a:lnTo>
                    <a:pt x="1864861" y="1898346"/>
                  </a:lnTo>
                  <a:lnTo>
                    <a:pt x="1826224" y="1895771"/>
                  </a:lnTo>
                  <a:lnTo>
                    <a:pt x="1797891" y="1888043"/>
                  </a:lnTo>
                  <a:lnTo>
                    <a:pt x="1761830" y="1867437"/>
                  </a:lnTo>
                  <a:lnTo>
                    <a:pt x="1728345" y="1841679"/>
                  </a:lnTo>
                  <a:lnTo>
                    <a:pt x="1689708" y="1795315"/>
                  </a:lnTo>
                  <a:lnTo>
                    <a:pt x="1584101" y="1658799"/>
                  </a:lnTo>
                  <a:lnTo>
                    <a:pt x="1432131" y="1473344"/>
                  </a:lnTo>
                  <a:lnTo>
                    <a:pt x="1311069" y="1329100"/>
                  </a:lnTo>
                  <a:lnTo>
                    <a:pt x="1120462" y="11153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16455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4" grpId="0" animBg="1"/>
      <p:bldP spid="13" grpId="0" animBg="1"/>
      <p:bldP spid="8" grpId="0" animBg="1"/>
      <p:bldP spid="19" grpId="0" animBg="1"/>
      <p:bldP spid="10" grpId="0" animBg="1"/>
      <p:bldP spid="20" grpId="0" animBg="1"/>
      <p:bldP spid="11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5B8CD816-6C4A-47BD-B00D-AC13775DF477}"/>
              </a:ext>
            </a:extLst>
          </p:cNvPr>
          <p:cNvGrpSpPr/>
          <p:nvPr/>
        </p:nvGrpSpPr>
        <p:grpSpPr>
          <a:xfrm>
            <a:off x="3684591" y="1466851"/>
            <a:ext cx="4968873" cy="4375149"/>
            <a:chOff x="3684591" y="1466851"/>
            <a:chExt cx="4968873" cy="437514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423F24A-98EC-4933-A0E5-B7FD8B9C4308}"/>
                </a:ext>
              </a:extLst>
            </p:cNvPr>
            <p:cNvSpPr/>
            <p:nvPr/>
          </p:nvSpPr>
          <p:spPr>
            <a:xfrm>
              <a:off x="3684591" y="2519362"/>
              <a:ext cx="2024062" cy="623888"/>
            </a:xfrm>
            <a:custGeom>
              <a:avLst/>
              <a:gdLst>
                <a:gd name="connsiteX0" fmla="*/ 1754981 w 2024062"/>
                <a:gd name="connsiteY0" fmla="*/ 247650 h 623888"/>
                <a:gd name="connsiteX1" fmla="*/ 1459706 w 2024062"/>
                <a:gd name="connsiteY1" fmla="*/ 295275 h 623888"/>
                <a:gd name="connsiteX2" fmla="*/ 1181100 w 2024062"/>
                <a:gd name="connsiteY2" fmla="*/ 390525 h 623888"/>
                <a:gd name="connsiteX3" fmla="*/ 871537 w 2024062"/>
                <a:gd name="connsiteY3" fmla="*/ 490538 h 623888"/>
                <a:gd name="connsiteX4" fmla="*/ 611981 w 2024062"/>
                <a:gd name="connsiteY4" fmla="*/ 569119 h 623888"/>
                <a:gd name="connsiteX5" fmla="*/ 402431 w 2024062"/>
                <a:gd name="connsiteY5" fmla="*/ 623888 h 623888"/>
                <a:gd name="connsiteX6" fmla="*/ 383381 w 2024062"/>
                <a:gd name="connsiteY6" fmla="*/ 623888 h 623888"/>
                <a:gd name="connsiteX7" fmla="*/ 352425 w 2024062"/>
                <a:gd name="connsiteY7" fmla="*/ 621506 h 623888"/>
                <a:gd name="connsiteX8" fmla="*/ 321469 w 2024062"/>
                <a:gd name="connsiteY8" fmla="*/ 611981 h 623888"/>
                <a:gd name="connsiteX9" fmla="*/ 285750 w 2024062"/>
                <a:gd name="connsiteY9" fmla="*/ 592931 h 623888"/>
                <a:gd name="connsiteX10" fmla="*/ 238125 w 2024062"/>
                <a:gd name="connsiteY10" fmla="*/ 564356 h 623888"/>
                <a:gd name="connsiteX11" fmla="*/ 176212 w 2024062"/>
                <a:gd name="connsiteY11" fmla="*/ 514350 h 623888"/>
                <a:gd name="connsiteX12" fmla="*/ 95250 w 2024062"/>
                <a:gd name="connsiteY12" fmla="*/ 435769 h 623888"/>
                <a:gd name="connsiteX13" fmla="*/ 35719 w 2024062"/>
                <a:gd name="connsiteY13" fmla="*/ 369094 h 623888"/>
                <a:gd name="connsiteX14" fmla="*/ 19050 w 2024062"/>
                <a:gd name="connsiteY14" fmla="*/ 345281 h 623888"/>
                <a:gd name="connsiteX15" fmla="*/ 9525 w 2024062"/>
                <a:gd name="connsiteY15" fmla="*/ 326231 h 623888"/>
                <a:gd name="connsiteX16" fmla="*/ 0 w 2024062"/>
                <a:gd name="connsiteY16" fmla="*/ 304800 h 623888"/>
                <a:gd name="connsiteX17" fmla="*/ 2381 w 2024062"/>
                <a:gd name="connsiteY17" fmla="*/ 285750 h 623888"/>
                <a:gd name="connsiteX18" fmla="*/ 9525 w 2024062"/>
                <a:gd name="connsiteY18" fmla="*/ 276225 h 623888"/>
                <a:gd name="connsiteX19" fmla="*/ 23812 w 2024062"/>
                <a:gd name="connsiteY19" fmla="*/ 271463 h 623888"/>
                <a:gd name="connsiteX20" fmla="*/ 40481 w 2024062"/>
                <a:gd name="connsiteY20" fmla="*/ 276225 h 623888"/>
                <a:gd name="connsiteX21" fmla="*/ 90487 w 2024062"/>
                <a:gd name="connsiteY21" fmla="*/ 309563 h 623888"/>
                <a:gd name="connsiteX22" fmla="*/ 116681 w 2024062"/>
                <a:gd name="connsiteY22" fmla="*/ 330994 h 623888"/>
                <a:gd name="connsiteX23" fmla="*/ 152400 w 2024062"/>
                <a:gd name="connsiteY23" fmla="*/ 352425 h 623888"/>
                <a:gd name="connsiteX24" fmla="*/ 192881 w 2024062"/>
                <a:gd name="connsiteY24" fmla="*/ 371475 h 623888"/>
                <a:gd name="connsiteX25" fmla="*/ 233362 w 2024062"/>
                <a:gd name="connsiteY25" fmla="*/ 383381 h 623888"/>
                <a:gd name="connsiteX26" fmla="*/ 285750 w 2024062"/>
                <a:gd name="connsiteY26" fmla="*/ 392906 h 623888"/>
                <a:gd name="connsiteX27" fmla="*/ 321469 w 2024062"/>
                <a:gd name="connsiteY27" fmla="*/ 392906 h 623888"/>
                <a:gd name="connsiteX28" fmla="*/ 388144 w 2024062"/>
                <a:gd name="connsiteY28" fmla="*/ 383381 h 623888"/>
                <a:gd name="connsiteX29" fmla="*/ 640556 w 2024062"/>
                <a:gd name="connsiteY29" fmla="*/ 323850 h 623888"/>
                <a:gd name="connsiteX30" fmla="*/ 926306 w 2024062"/>
                <a:gd name="connsiteY30" fmla="*/ 252413 h 623888"/>
                <a:gd name="connsiteX31" fmla="*/ 1121569 w 2024062"/>
                <a:gd name="connsiteY31" fmla="*/ 197644 h 623888"/>
                <a:gd name="connsiteX32" fmla="*/ 1293019 w 2024062"/>
                <a:gd name="connsiteY32" fmla="*/ 147638 h 623888"/>
                <a:gd name="connsiteX33" fmla="*/ 1462087 w 2024062"/>
                <a:gd name="connsiteY33" fmla="*/ 95250 h 623888"/>
                <a:gd name="connsiteX34" fmla="*/ 1545431 w 2024062"/>
                <a:gd name="connsiteY34" fmla="*/ 80963 h 623888"/>
                <a:gd name="connsiteX35" fmla="*/ 1645444 w 2024062"/>
                <a:gd name="connsiteY35" fmla="*/ 59531 h 623888"/>
                <a:gd name="connsiteX36" fmla="*/ 1724025 w 2024062"/>
                <a:gd name="connsiteY36" fmla="*/ 35719 h 623888"/>
                <a:gd name="connsiteX37" fmla="*/ 1802606 w 2024062"/>
                <a:gd name="connsiteY37" fmla="*/ 0 h 623888"/>
                <a:gd name="connsiteX38" fmla="*/ 1819275 w 2024062"/>
                <a:gd name="connsiteY38" fmla="*/ 0 h 623888"/>
                <a:gd name="connsiteX39" fmla="*/ 1866900 w 2024062"/>
                <a:gd name="connsiteY39" fmla="*/ 14288 h 623888"/>
                <a:gd name="connsiteX40" fmla="*/ 1926431 w 2024062"/>
                <a:gd name="connsiteY40" fmla="*/ 38100 h 623888"/>
                <a:gd name="connsiteX41" fmla="*/ 1974056 w 2024062"/>
                <a:gd name="connsiteY41" fmla="*/ 66675 h 623888"/>
                <a:gd name="connsiteX42" fmla="*/ 2005012 w 2024062"/>
                <a:gd name="connsiteY42" fmla="*/ 88106 h 623888"/>
                <a:gd name="connsiteX43" fmla="*/ 2016919 w 2024062"/>
                <a:gd name="connsiteY43" fmla="*/ 109538 h 623888"/>
                <a:gd name="connsiteX44" fmla="*/ 2024062 w 2024062"/>
                <a:gd name="connsiteY44" fmla="*/ 145256 h 623888"/>
                <a:gd name="connsiteX45" fmla="*/ 2021681 w 2024062"/>
                <a:gd name="connsiteY45" fmla="*/ 164306 h 623888"/>
                <a:gd name="connsiteX46" fmla="*/ 2014537 w 2024062"/>
                <a:gd name="connsiteY46" fmla="*/ 188119 h 623888"/>
                <a:gd name="connsiteX47" fmla="*/ 1997869 w 2024062"/>
                <a:gd name="connsiteY47" fmla="*/ 202406 h 623888"/>
                <a:gd name="connsiteX48" fmla="*/ 1940719 w 2024062"/>
                <a:gd name="connsiteY48" fmla="*/ 221456 h 623888"/>
                <a:gd name="connsiteX49" fmla="*/ 1754981 w 2024062"/>
                <a:gd name="connsiteY49" fmla="*/ 247650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24062" h="623888">
                  <a:moveTo>
                    <a:pt x="1754981" y="247650"/>
                  </a:moveTo>
                  <a:lnTo>
                    <a:pt x="1459706" y="295275"/>
                  </a:lnTo>
                  <a:lnTo>
                    <a:pt x="1181100" y="390525"/>
                  </a:lnTo>
                  <a:lnTo>
                    <a:pt x="871537" y="490538"/>
                  </a:lnTo>
                  <a:lnTo>
                    <a:pt x="611981" y="569119"/>
                  </a:lnTo>
                  <a:lnTo>
                    <a:pt x="402431" y="623888"/>
                  </a:lnTo>
                  <a:lnTo>
                    <a:pt x="383381" y="623888"/>
                  </a:lnTo>
                  <a:lnTo>
                    <a:pt x="352425" y="621506"/>
                  </a:lnTo>
                  <a:lnTo>
                    <a:pt x="321469" y="611981"/>
                  </a:lnTo>
                  <a:lnTo>
                    <a:pt x="285750" y="592931"/>
                  </a:lnTo>
                  <a:lnTo>
                    <a:pt x="238125" y="564356"/>
                  </a:lnTo>
                  <a:lnTo>
                    <a:pt x="176212" y="514350"/>
                  </a:lnTo>
                  <a:lnTo>
                    <a:pt x="95250" y="435769"/>
                  </a:lnTo>
                  <a:lnTo>
                    <a:pt x="35719" y="369094"/>
                  </a:lnTo>
                  <a:lnTo>
                    <a:pt x="19050" y="345281"/>
                  </a:lnTo>
                  <a:lnTo>
                    <a:pt x="9525" y="326231"/>
                  </a:lnTo>
                  <a:lnTo>
                    <a:pt x="0" y="304800"/>
                  </a:lnTo>
                  <a:lnTo>
                    <a:pt x="2381" y="285750"/>
                  </a:lnTo>
                  <a:lnTo>
                    <a:pt x="9525" y="276225"/>
                  </a:lnTo>
                  <a:lnTo>
                    <a:pt x="23812" y="271463"/>
                  </a:lnTo>
                  <a:lnTo>
                    <a:pt x="40481" y="276225"/>
                  </a:lnTo>
                  <a:lnTo>
                    <a:pt x="90487" y="309563"/>
                  </a:lnTo>
                  <a:lnTo>
                    <a:pt x="116681" y="330994"/>
                  </a:lnTo>
                  <a:lnTo>
                    <a:pt x="152400" y="352425"/>
                  </a:lnTo>
                  <a:lnTo>
                    <a:pt x="192881" y="371475"/>
                  </a:lnTo>
                  <a:lnTo>
                    <a:pt x="233362" y="383381"/>
                  </a:lnTo>
                  <a:lnTo>
                    <a:pt x="285750" y="392906"/>
                  </a:lnTo>
                  <a:lnTo>
                    <a:pt x="321469" y="392906"/>
                  </a:lnTo>
                  <a:lnTo>
                    <a:pt x="388144" y="383381"/>
                  </a:lnTo>
                  <a:lnTo>
                    <a:pt x="640556" y="323850"/>
                  </a:lnTo>
                  <a:lnTo>
                    <a:pt x="926306" y="252413"/>
                  </a:lnTo>
                  <a:lnTo>
                    <a:pt x="1121569" y="197644"/>
                  </a:lnTo>
                  <a:lnTo>
                    <a:pt x="1293019" y="147638"/>
                  </a:lnTo>
                  <a:lnTo>
                    <a:pt x="1462087" y="95250"/>
                  </a:lnTo>
                  <a:lnTo>
                    <a:pt x="1545431" y="80963"/>
                  </a:lnTo>
                  <a:lnTo>
                    <a:pt x="1645444" y="59531"/>
                  </a:lnTo>
                  <a:lnTo>
                    <a:pt x="1724025" y="35719"/>
                  </a:lnTo>
                  <a:lnTo>
                    <a:pt x="1802606" y="0"/>
                  </a:lnTo>
                  <a:lnTo>
                    <a:pt x="1819275" y="0"/>
                  </a:lnTo>
                  <a:lnTo>
                    <a:pt x="1866900" y="14288"/>
                  </a:lnTo>
                  <a:lnTo>
                    <a:pt x="1926431" y="38100"/>
                  </a:lnTo>
                  <a:lnTo>
                    <a:pt x="1974056" y="66675"/>
                  </a:lnTo>
                  <a:lnTo>
                    <a:pt x="2005012" y="88106"/>
                  </a:lnTo>
                  <a:lnTo>
                    <a:pt x="2016919" y="109538"/>
                  </a:lnTo>
                  <a:lnTo>
                    <a:pt x="2024062" y="145256"/>
                  </a:lnTo>
                  <a:lnTo>
                    <a:pt x="2021681" y="164306"/>
                  </a:lnTo>
                  <a:lnTo>
                    <a:pt x="2014537" y="188119"/>
                  </a:lnTo>
                  <a:lnTo>
                    <a:pt x="1997869" y="202406"/>
                  </a:lnTo>
                  <a:lnTo>
                    <a:pt x="1940719" y="221456"/>
                  </a:lnTo>
                  <a:lnTo>
                    <a:pt x="1754981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2C22CE07-EF93-43D4-B31C-1DC098F12E9B}"/>
                </a:ext>
              </a:extLst>
            </p:cNvPr>
            <p:cNvSpPr/>
            <p:nvPr/>
          </p:nvSpPr>
          <p:spPr>
            <a:xfrm>
              <a:off x="5829302" y="2406651"/>
              <a:ext cx="2393950" cy="541337"/>
            </a:xfrm>
            <a:custGeom>
              <a:avLst/>
              <a:gdLst>
                <a:gd name="connsiteX0" fmla="*/ 1640681 w 2393156"/>
                <a:gd name="connsiteY0" fmla="*/ 314325 h 540544"/>
                <a:gd name="connsiteX1" fmla="*/ 1257300 w 2393156"/>
                <a:gd name="connsiteY1" fmla="*/ 364332 h 540544"/>
                <a:gd name="connsiteX2" fmla="*/ 1069181 w 2393156"/>
                <a:gd name="connsiteY2" fmla="*/ 397669 h 540544"/>
                <a:gd name="connsiteX3" fmla="*/ 871538 w 2393156"/>
                <a:gd name="connsiteY3" fmla="*/ 428625 h 540544"/>
                <a:gd name="connsiteX4" fmla="*/ 731044 w 2393156"/>
                <a:gd name="connsiteY4" fmla="*/ 457200 h 540544"/>
                <a:gd name="connsiteX5" fmla="*/ 566738 w 2393156"/>
                <a:gd name="connsiteY5" fmla="*/ 492919 h 540544"/>
                <a:gd name="connsiteX6" fmla="*/ 466725 w 2393156"/>
                <a:gd name="connsiteY6" fmla="*/ 519113 h 540544"/>
                <a:gd name="connsiteX7" fmla="*/ 431006 w 2393156"/>
                <a:gd name="connsiteY7" fmla="*/ 531019 h 540544"/>
                <a:gd name="connsiteX8" fmla="*/ 404813 w 2393156"/>
                <a:gd name="connsiteY8" fmla="*/ 535782 h 540544"/>
                <a:gd name="connsiteX9" fmla="*/ 359569 w 2393156"/>
                <a:gd name="connsiteY9" fmla="*/ 540544 h 540544"/>
                <a:gd name="connsiteX10" fmla="*/ 328613 w 2393156"/>
                <a:gd name="connsiteY10" fmla="*/ 535782 h 540544"/>
                <a:gd name="connsiteX11" fmla="*/ 307181 w 2393156"/>
                <a:gd name="connsiteY11" fmla="*/ 531019 h 540544"/>
                <a:gd name="connsiteX12" fmla="*/ 285750 w 2393156"/>
                <a:gd name="connsiteY12" fmla="*/ 523875 h 540544"/>
                <a:gd name="connsiteX13" fmla="*/ 242888 w 2393156"/>
                <a:gd name="connsiteY13" fmla="*/ 500063 h 540544"/>
                <a:gd name="connsiteX14" fmla="*/ 176213 w 2393156"/>
                <a:gd name="connsiteY14" fmla="*/ 450057 h 540544"/>
                <a:gd name="connsiteX15" fmla="*/ 116681 w 2393156"/>
                <a:gd name="connsiteY15" fmla="*/ 395288 h 540544"/>
                <a:gd name="connsiteX16" fmla="*/ 50006 w 2393156"/>
                <a:gd name="connsiteY16" fmla="*/ 319088 h 540544"/>
                <a:gd name="connsiteX17" fmla="*/ 16669 w 2393156"/>
                <a:gd name="connsiteY17" fmla="*/ 276225 h 540544"/>
                <a:gd name="connsiteX18" fmla="*/ 4763 w 2393156"/>
                <a:gd name="connsiteY18" fmla="*/ 257175 h 540544"/>
                <a:gd name="connsiteX19" fmla="*/ 0 w 2393156"/>
                <a:gd name="connsiteY19" fmla="*/ 230982 h 540544"/>
                <a:gd name="connsiteX20" fmla="*/ 0 w 2393156"/>
                <a:gd name="connsiteY20" fmla="*/ 216694 h 540544"/>
                <a:gd name="connsiteX21" fmla="*/ 4763 w 2393156"/>
                <a:gd name="connsiteY21" fmla="*/ 204788 h 540544"/>
                <a:gd name="connsiteX22" fmla="*/ 23813 w 2393156"/>
                <a:gd name="connsiteY22" fmla="*/ 202407 h 540544"/>
                <a:gd name="connsiteX23" fmla="*/ 57150 w 2393156"/>
                <a:gd name="connsiteY23" fmla="*/ 216694 h 540544"/>
                <a:gd name="connsiteX24" fmla="*/ 142875 w 2393156"/>
                <a:gd name="connsiteY24" fmla="*/ 261938 h 540544"/>
                <a:gd name="connsiteX25" fmla="*/ 207169 w 2393156"/>
                <a:gd name="connsiteY25" fmla="*/ 295275 h 540544"/>
                <a:gd name="connsiteX26" fmla="*/ 269081 w 2393156"/>
                <a:gd name="connsiteY26" fmla="*/ 316707 h 540544"/>
                <a:gd name="connsiteX27" fmla="*/ 330994 w 2393156"/>
                <a:gd name="connsiteY27" fmla="*/ 333375 h 540544"/>
                <a:gd name="connsiteX28" fmla="*/ 371475 w 2393156"/>
                <a:gd name="connsiteY28" fmla="*/ 335757 h 540544"/>
                <a:gd name="connsiteX29" fmla="*/ 423863 w 2393156"/>
                <a:gd name="connsiteY29" fmla="*/ 323850 h 540544"/>
                <a:gd name="connsiteX30" fmla="*/ 711994 w 2393156"/>
                <a:gd name="connsiteY30" fmla="*/ 266700 h 540544"/>
                <a:gd name="connsiteX31" fmla="*/ 1069181 w 2393156"/>
                <a:gd name="connsiteY31" fmla="*/ 195263 h 540544"/>
                <a:gd name="connsiteX32" fmla="*/ 1250156 w 2393156"/>
                <a:gd name="connsiteY32" fmla="*/ 159544 h 540544"/>
                <a:gd name="connsiteX33" fmla="*/ 1412081 w 2393156"/>
                <a:gd name="connsiteY33" fmla="*/ 133350 h 540544"/>
                <a:gd name="connsiteX34" fmla="*/ 1571625 w 2393156"/>
                <a:gd name="connsiteY34" fmla="*/ 109538 h 540544"/>
                <a:gd name="connsiteX35" fmla="*/ 1766888 w 2393156"/>
                <a:gd name="connsiteY35" fmla="*/ 85725 h 540544"/>
                <a:gd name="connsiteX36" fmla="*/ 2043113 w 2393156"/>
                <a:gd name="connsiteY36" fmla="*/ 0 h 540544"/>
                <a:gd name="connsiteX37" fmla="*/ 2074069 w 2393156"/>
                <a:gd name="connsiteY37" fmla="*/ 0 h 540544"/>
                <a:gd name="connsiteX38" fmla="*/ 2147888 w 2393156"/>
                <a:gd name="connsiteY38" fmla="*/ 14288 h 540544"/>
                <a:gd name="connsiteX39" fmla="*/ 2212181 w 2393156"/>
                <a:gd name="connsiteY39" fmla="*/ 33338 h 540544"/>
                <a:gd name="connsiteX40" fmla="*/ 2266950 w 2393156"/>
                <a:gd name="connsiteY40" fmla="*/ 52388 h 540544"/>
                <a:gd name="connsiteX41" fmla="*/ 2314575 w 2393156"/>
                <a:gd name="connsiteY41" fmla="*/ 76200 h 540544"/>
                <a:gd name="connsiteX42" fmla="*/ 2338388 w 2393156"/>
                <a:gd name="connsiteY42" fmla="*/ 90488 h 540544"/>
                <a:gd name="connsiteX43" fmla="*/ 2369344 w 2393156"/>
                <a:gd name="connsiteY43" fmla="*/ 119063 h 540544"/>
                <a:gd name="connsiteX44" fmla="*/ 2381250 w 2393156"/>
                <a:gd name="connsiteY44" fmla="*/ 135732 h 540544"/>
                <a:gd name="connsiteX45" fmla="*/ 2390775 w 2393156"/>
                <a:gd name="connsiteY45" fmla="*/ 157163 h 540544"/>
                <a:gd name="connsiteX46" fmla="*/ 2393156 w 2393156"/>
                <a:gd name="connsiteY46" fmla="*/ 178594 h 540544"/>
                <a:gd name="connsiteX47" fmla="*/ 2383631 w 2393156"/>
                <a:gd name="connsiteY47" fmla="*/ 195263 h 540544"/>
                <a:gd name="connsiteX48" fmla="*/ 2362200 w 2393156"/>
                <a:gd name="connsiteY48" fmla="*/ 214313 h 540544"/>
                <a:gd name="connsiteX49" fmla="*/ 2319338 w 2393156"/>
                <a:gd name="connsiteY49" fmla="*/ 230982 h 540544"/>
                <a:gd name="connsiteX50" fmla="*/ 2164556 w 2393156"/>
                <a:gd name="connsiteY50" fmla="*/ 254794 h 540544"/>
                <a:gd name="connsiteX51" fmla="*/ 2019300 w 2393156"/>
                <a:gd name="connsiteY51" fmla="*/ 273844 h 540544"/>
                <a:gd name="connsiteX52" fmla="*/ 1640681 w 2393156"/>
                <a:gd name="connsiteY52" fmla="*/ 31432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93156" h="540544">
                  <a:moveTo>
                    <a:pt x="1640681" y="314325"/>
                  </a:moveTo>
                  <a:lnTo>
                    <a:pt x="1257300" y="364332"/>
                  </a:lnTo>
                  <a:lnTo>
                    <a:pt x="1069181" y="397669"/>
                  </a:lnTo>
                  <a:lnTo>
                    <a:pt x="871538" y="428625"/>
                  </a:lnTo>
                  <a:lnTo>
                    <a:pt x="731044" y="457200"/>
                  </a:lnTo>
                  <a:lnTo>
                    <a:pt x="566738" y="492919"/>
                  </a:lnTo>
                  <a:lnTo>
                    <a:pt x="466725" y="519113"/>
                  </a:lnTo>
                  <a:lnTo>
                    <a:pt x="431006" y="531019"/>
                  </a:lnTo>
                  <a:lnTo>
                    <a:pt x="404813" y="535782"/>
                  </a:lnTo>
                  <a:lnTo>
                    <a:pt x="359569" y="540544"/>
                  </a:lnTo>
                  <a:lnTo>
                    <a:pt x="328613" y="535782"/>
                  </a:lnTo>
                  <a:lnTo>
                    <a:pt x="307181" y="531019"/>
                  </a:lnTo>
                  <a:lnTo>
                    <a:pt x="285750" y="523875"/>
                  </a:lnTo>
                  <a:lnTo>
                    <a:pt x="242888" y="500063"/>
                  </a:lnTo>
                  <a:lnTo>
                    <a:pt x="176213" y="450057"/>
                  </a:lnTo>
                  <a:lnTo>
                    <a:pt x="116681" y="395288"/>
                  </a:lnTo>
                  <a:lnTo>
                    <a:pt x="50006" y="319088"/>
                  </a:lnTo>
                  <a:lnTo>
                    <a:pt x="16669" y="276225"/>
                  </a:lnTo>
                  <a:lnTo>
                    <a:pt x="4763" y="257175"/>
                  </a:lnTo>
                  <a:lnTo>
                    <a:pt x="0" y="230982"/>
                  </a:lnTo>
                  <a:lnTo>
                    <a:pt x="0" y="216694"/>
                  </a:lnTo>
                  <a:lnTo>
                    <a:pt x="4763" y="204788"/>
                  </a:lnTo>
                  <a:lnTo>
                    <a:pt x="23813" y="202407"/>
                  </a:lnTo>
                  <a:lnTo>
                    <a:pt x="57150" y="216694"/>
                  </a:lnTo>
                  <a:lnTo>
                    <a:pt x="142875" y="261938"/>
                  </a:lnTo>
                  <a:lnTo>
                    <a:pt x="207169" y="295275"/>
                  </a:lnTo>
                  <a:lnTo>
                    <a:pt x="269081" y="316707"/>
                  </a:lnTo>
                  <a:lnTo>
                    <a:pt x="330994" y="333375"/>
                  </a:lnTo>
                  <a:lnTo>
                    <a:pt x="371475" y="335757"/>
                  </a:lnTo>
                  <a:lnTo>
                    <a:pt x="423863" y="323850"/>
                  </a:lnTo>
                  <a:lnTo>
                    <a:pt x="711994" y="266700"/>
                  </a:lnTo>
                  <a:lnTo>
                    <a:pt x="1069181" y="195263"/>
                  </a:lnTo>
                  <a:lnTo>
                    <a:pt x="1250156" y="159544"/>
                  </a:lnTo>
                  <a:lnTo>
                    <a:pt x="1412081" y="133350"/>
                  </a:lnTo>
                  <a:lnTo>
                    <a:pt x="1571625" y="109538"/>
                  </a:lnTo>
                  <a:lnTo>
                    <a:pt x="1766888" y="85725"/>
                  </a:lnTo>
                  <a:lnTo>
                    <a:pt x="2043113" y="0"/>
                  </a:lnTo>
                  <a:lnTo>
                    <a:pt x="2074069" y="0"/>
                  </a:lnTo>
                  <a:lnTo>
                    <a:pt x="2147888" y="14288"/>
                  </a:lnTo>
                  <a:lnTo>
                    <a:pt x="2212181" y="33338"/>
                  </a:lnTo>
                  <a:lnTo>
                    <a:pt x="2266950" y="52388"/>
                  </a:lnTo>
                  <a:lnTo>
                    <a:pt x="2314575" y="76200"/>
                  </a:lnTo>
                  <a:lnTo>
                    <a:pt x="2338388" y="90488"/>
                  </a:lnTo>
                  <a:lnTo>
                    <a:pt x="2369344" y="119063"/>
                  </a:lnTo>
                  <a:lnTo>
                    <a:pt x="2381250" y="135732"/>
                  </a:lnTo>
                  <a:lnTo>
                    <a:pt x="2390775" y="157163"/>
                  </a:lnTo>
                  <a:lnTo>
                    <a:pt x="2393156" y="178594"/>
                  </a:lnTo>
                  <a:lnTo>
                    <a:pt x="2383631" y="195263"/>
                  </a:lnTo>
                  <a:lnTo>
                    <a:pt x="2362200" y="214313"/>
                  </a:lnTo>
                  <a:lnTo>
                    <a:pt x="2319338" y="230982"/>
                  </a:lnTo>
                  <a:lnTo>
                    <a:pt x="2164556" y="254794"/>
                  </a:lnTo>
                  <a:lnTo>
                    <a:pt x="2019300" y="273844"/>
                  </a:lnTo>
                  <a:lnTo>
                    <a:pt x="1640681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3">
              <a:extLst>
                <a:ext uri="{FF2B5EF4-FFF2-40B4-BE49-F238E27FC236}">
                  <a16:creationId xmlns:a16="http://schemas.microsoft.com/office/drawing/2014/main" id="{6B84F7A9-0F97-4CDA-8BD9-3A54A4E981C2}"/>
                </a:ext>
              </a:extLst>
            </p:cNvPr>
            <p:cNvSpPr/>
            <p:nvPr/>
          </p:nvSpPr>
          <p:spPr>
            <a:xfrm rot="16200000">
              <a:off x="2855916" y="3376613"/>
              <a:ext cx="4268788" cy="585787"/>
            </a:xfrm>
            <a:custGeom>
              <a:avLst/>
              <a:gdLst>
                <a:gd name="connsiteX0" fmla="*/ 1835861 w 4268377"/>
                <a:gd name="connsiteY0" fmla="*/ 420130 h 586063"/>
                <a:gd name="connsiteX1" fmla="*/ 1398079 w 4268377"/>
                <a:gd name="connsiteY1" fmla="*/ 409538 h 586063"/>
                <a:gd name="connsiteX2" fmla="*/ 1034437 w 4268377"/>
                <a:gd name="connsiteY2" fmla="*/ 406008 h 586063"/>
                <a:gd name="connsiteX3" fmla="*/ 656673 w 4268377"/>
                <a:gd name="connsiteY3" fmla="*/ 409538 h 586063"/>
                <a:gd name="connsiteX4" fmla="*/ 427191 w 4268377"/>
                <a:gd name="connsiteY4" fmla="*/ 409538 h 586063"/>
                <a:gd name="connsiteX5" fmla="*/ 349520 w 4268377"/>
                <a:gd name="connsiteY5" fmla="*/ 409538 h 586063"/>
                <a:gd name="connsiteX6" fmla="*/ 257727 w 4268377"/>
                <a:gd name="connsiteY6" fmla="*/ 398947 h 586063"/>
                <a:gd name="connsiteX7" fmla="*/ 172994 w 4268377"/>
                <a:gd name="connsiteY7" fmla="*/ 377764 h 586063"/>
                <a:gd name="connsiteX8" fmla="*/ 88262 w 4268377"/>
                <a:gd name="connsiteY8" fmla="*/ 349520 h 586063"/>
                <a:gd name="connsiteX9" fmla="*/ 35305 w 4268377"/>
                <a:gd name="connsiteY9" fmla="*/ 324806 h 586063"/>
                <a:gd name="connsiteX10" fmla="*/ 14122 w 4268377"/>
                <a:gd name="connsiteY10" fmla="*/ 310684 h 586063"/>
                <a:gd name="connsiteX11" fmla="*/ 7061 w 4268377"/>
                <a:gd name="connsiteY11" fmla="*/ 296562 h 586063"/>
                <a:gd name="connsiteX12" fmla="*/ 0 w 4268377"/>
                <a:gd name="connsiteY12" fmla="*/ 275379 h 586063"/>
                <a:gd name="connsiteX13" fmla="*/ 7061 w 4268377"/>
                <a:gd name="connsiteY13" fmla="*/ 243605 h 586063"/>
                <a:gd name="connsiteX14" fmla="*/ 28244 w 4268377"/>
                <a:gd name="connsiteY14" fmla="*/ 204769 h 586063"/>
                <a:gd name="connsiteX15" fmla="*/ 60018 w 4268377"/>
                <a:gd name="connsiteY15" fmla="*/ 180056 h 586063"/>
                <a:gd name="connsiteX16" fmla="*/ 84732 w 4268377"/>
                <a:gd name="connsiteY16" fmla="*/ 165934 h 586063"/>
                <a:gd name="connsiteX17" fmla="*/ 141220 w 4268377"/>
                <a:gd name="connsiteY17" fmla="*/ 148281 h 586063"/>
                <a:gd name="connsiteX18" fmla="*/ 208299 w 4268377"/>
                <a:gd name="connsiteY18" fmla="*/ 130629 h 586063"/>
                <a:gd name="connsiteX19" fmla="*/ 321276 w 4268377"/>
                <a:gd name="connsiteY19" fmla="*/ 120037 h 586063"/>
                <a:gd name="connsiteX20" fmla="*/ 416599 w 4268377"/>
                <a:gd name="connsiteY20" fmla="*/ 116507 h 586063"/>
                <a:gd name="connsiteX21" fmla="*/ 526045 w 4268377"/>
                <a:gd name="connsiteY21" fmla="*/ 134159 h 586063"/>
                <a:gd name="connsiteX22" fmla="*/ 727283 w 4268377"/>
                <a:gd name="connsiteY22" fmla="*/ 162403 h 586063"/>
                <a:gd name="connsiteX23" fmla="*/ 903808 w 4268377"/>
                <a:gd name="connsiteY23" fmla="*/ 180056 h 586063"/>
                <a:gd name="connsiteX24" fmla="*/ 1097986 w 4268377"/>
                <a:gd name="connsiteY24" fmla="*/ 190647 h 586063"/>
                <a:gd name="connsiteX25" fmla="*/ 1359243 w 4268377"/>
                <a:gd name="connsiteY25" fmla="*/ 201239 h 586063"/>
                <a:gd name="connsiteX26" fmla="*/ 1556951 w 4268377"/>
                <a:gd name="connsiteY26" fmla="*/ 208300 h 586063"/>
                <a:gd name="connsiteX27" fmla="*/ 1729946 w 4268377"/>
                <a:gd name="connsiteY27" fmla="*/ 218891 h 586063"/>
                <a:gd name="connsiteX28" fmla="*/ 1895879 w 4268377"/>
                <a:gd name="connsiteY28" fmla="*/ 233013 h 586063"/>
                <a:gd name="connsiteX29" fmla="*/ 2259521 w 4268377"/>
                <a:gd name="connsiteY29" fmla="*/ 243605 h 586063"/>
                <a:gd name="connsiteX30" fmla="*/ 2626693 w 4268377"/>
                <a:gd name="connsiteY30" fmla="*/ 254196 h 586063"/>
                <a:gd name="connsiteX31" fmla="*/ 3113903 w 4268377"/>
                <a:gd name="connsiteY31" fmla="*/ 250666 h 586063"/>
                <a:gd name="connsiteX32" fmla="*/ 3459892 w 4268377"/>
                <a:gd name="connsiteY32" fmla="*/ 254196 h 586063"/>
                <a:gd name="connsiteX33" fmla="*/ 3795289 w 4268377"/>
                <a:gd name="connsiteY33" fmla="*/ 250666 h 586063"/>
                <a:gd name="connsiteX34" fmla="*/ 3858838 w 4268377"/>
                <a:gd name="connsiteY34" fmla="*/ 247135 h 586063"/>
                <a:gd name="connsiteX35" fmla="*/ 3908266 w 4268377"/>
                <a:gd name="connsiteY35" fmla="*/ 240074 h 586063"/>
                <a:gd name="connsiteX36" fmla="*/ 3964754 w 4268377"/>
                <a:gd name="connsiteY36" fmla="*/ 225952 h 586063"/>
                <a:gd name="connsiteX37" fmla="*/ 4035364 w 4268377"/>
                <a:gd name="connsiteY37" fmla="*/ 194178 h 586063"/>
                <a:gd name="connsiteX38" fmla="*/ 4098913 w 4268377"/>
                <a:gd name="connsiteY38" fmla="*/ 148281 h 586063"/>
                <a:gd name="connsiteX39" fmla="*/ 4158931 w 4268377"/>
                <a:gd name="connsiteY39" fmla="*/ 88263 h 586063"/>
                <a:gd name="connsiteX40" fmla="*/ 4197767 w 4268377"/>
                <a:gd name="connsiteY40" fmla="*/ 35305 h 586063"/>
                <a:gd name="connsiteX41" fmla="*/ 4222480 w 4268377"/>
                <a:gd name="connsiteY41" fmla="*/ 7061 h 586063"/>
                <a:gd name="connsiteX42" fmla="*/ 4250724 w 4268377"/>
                <a:gd name="connsiteY42" fmla="*/ 0 h 586063"/>
                <a:gd name="connsiteX43" fmla="*/ 4261316 w 4268377"/>
                <a:gd name="connsiteY43" fmla="*/ 10592 h 586063"/>
                <a:gd name="connsiteX44" fmla="*/ 4268377 w 4268377"/>
                <a:gd name="connsiteY44" fmla="*/ 28244 h 586063"/>
                <a:gd name="connsiteX45" fmla="*/ 4268377 w 4268377"/>
                <a:gd name="connsiteY45" fmla="*/ 77671 h 586063"/>
                <a:gd name="connsiteX46" fmla="*/ 4250724 w 4268377"/>
                <a:gd name="connsiteY46" fmla="*/ 158873 h 586063"/>
                <a:gd name="connsiteX47" fmla="*/ 4226011 w 4268377"/>
                <a:gd name="connsiteY47" fmla="*/ 236544 h 586063"/>
                <a:gd name="connsiteX48" fmla="*/ 4194236 w 4268377"/>
                <a:gd name="connsiteY48" fmla="*/ 314215 h 586063"/>
                <a:gd name="connsiteX49" fmla="*/ 4144809 w 4268377"/>
                <a:gd name="connsiteY49" fmla="*/ 402477 h 586063"/>
                <a:gd name="connsiteX50" fmla="*/ 4088321 w 4268377"/>
                <a:gd name="connsiteY50" fmla="*/ 487209 h 586063"/>
                <a:gd name="connsiteX51" fmla="*/ 4024772 w 4268377"/>
                <a:gd name="connsiteY51" fmla="*/ 564880 h 586063"/>
                <a:gd name="connsiteX52" fmla="*/ 3996528 w 4268377"/>
                <a:gd name="connsiteY52" fmla="*/ 582533 h 586063"/>
                <a:gd name="connsiteX53" fmla="*/ 3964754 w 4268377"/>
                <a:gd name="connsiteY53" fmla="*/ 586063 h 586063"/>
                <a:gd name="connsiteX54" fmla="*/ 3929449 w 4268377"/>
                <a:gd name="connsiteY54" fmla="*/ 575472 h 586063"/>
                <a:gd name="connsiteX55" fmla="*/ 3887083 w 4268377"/>
                <a:gd name="connsiteY55" fmla="*/ 543697 h 586063"/>
                <a:gd name="connsiteX56" fmla="*/ 3834125 w 4268377"/>
                <a:gd name="connsiteY56" fmla="*/ 526045 h 586063"/>
                <a:gd name="connsiteX57" fmla="*/ 3745862 w 4268377"/>
                <a:gd name="connsiteY57" fmla="*/ 508392 h 586063"/>
                <a:gd name="connsiteX58" fmla="*/ 3678783 w 4268377"/>
                <a:gd name="connsiteY58" fmla="*/ 497801 h 586063"/>
                <a:gd name="connsiteX59" fmla="*/ 3590520 w 4268377"/>
                <a:gd name="connsiteY59" fmla="*/ 497801 h 586063"/>
                <a:gd name="connsiteX60" fmla="*/ 3452831 w 4268377"/>
                <a:gd name="connsiteY60" fmla="*/ 494270 h 586063"/>
                <a:gd name="connsiteX61" fmla="*/ 3170391 w 4268377"/>
                <a:gd name="connsiteY61" fmla="*/ 480148 h 586063"/>
                <a:gd name="connsiteX62" fmla="*/ 3018579 w 4268377"/>
                <a:gd name="connsiteY62" fmla="*/ 476618 h 586063"/>
                <a:gd name="connsiteX63" fmla="*/ 2513717 w 4268377"/>
                <a:gd name="connsiteY63" fmla="*/ 455435 h 586063"/>
                <a:gd name="connsiteX64" fmla="*/ 2206564 w 4268377"/>
                <a:gd name="connsiteY64" fmla="*/ 437782 h 586063"/>
                <a:gd name="connsiteX65" fmla="*/ 1835861 w 4268377"/>
                <a:gd name="connsiteY65" fmla="*/ 420130 h 58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268377" h="586063">
                  <a:moveTo>
                    <a:pt x="1835861" y="420130"/>
                  </a:moveTo>
                  <a:lnTo>
                    <a:pt x="1398079" y="409538"/>
                  </a:lnTo>
                  <a:lnTo>
                    <a:pt x="1034437" y="406008"/>
                  </a:lnTo>
                  <a:lnTo>
                    <a:pt x="656673" y="409538"/>
                  </a:lnTo>
                  <a:lnTo>
                    <a:pt x="427191" y="409538"/>
                  </a:lnTo>
                  <a:lnTo>
                    <a:pt x="349520" y="409538"/>
                  </a:lnTo>
                  <a:lnTo>
                    <a:pt x="257727" y="398947"/>
                  </a:lnTo>
                  <a:lnTo>
                    <a:pt x="172994" y="377764"/>
                  </a:lnTo>
                  <a:lnTo>
                    <a:pt x="88262" y="349520"/>
                  </a:lnTo>
                  <a:lnTo>
                    <a:pt x="35305" y="324806"/>
                  </a:lnTo>
                  <a:lnTo>
                    <a:pt x="14122" y="310684"/>
                  </a:lnTo>
                  <a:lnTo>
                    <a:pt x="7061" y="296562"/>
                  </a:lnTo>
                  <a:lnTo>
                    <a:pt x="0" y="275379"/>
                  </a:lnTo>
                  <a:lnTo>
                    <a:pt x="7061" y="243605"/>
                  </a:lnTo>
                  <a:lnTo>
                    <a:pt x="28244" y="204769"/>
                  </a:lnTo>
                  <a:lnTo>
                    <a:pt x="60018" y="180056"/>
                  </a:lnTo>
                  <a:lnTo>
                    <a:pt x="84732" y="165934"/>
                  </a:lnTo>
                  <a:lnTo>
                    <a:pt x="141220" y="148281"/>
                  </a:lnTo>
                  <a:lnTo>
                    <a:pt x="208299" y="130629"/>
                  </a:lnTo>
                  <a:lnTo>
                    <a:pt x="321276" y="120037"/>
                  </a:lnTo>
                  <a:lnTo>
                    <a:pt x="416599" y="116507"/>
                  </a:lnTo>
                  <a:lnTo>
                    <a:pt x="526045" y="134159"/>
                  </a:lnTo>
                  <a:lnTo>
                    <a:pt x="727283" y="162403"/>
                  </a:lnTo>
                  <a:lnTo>
                    <a:pt x="903808" y="180056"/>
                  </a:lnTo>
                  <a:lnTo>
                    <a:pt x="1097986" y="190647"/>
                  </a:lnTo>
                  <a:lnTo>
                    <a:pt x="1359243" y="201239"/>
                  </a:lnTo>
                  <a:lnTo>
                    <a:pt x="1556951" y="208300"/>
                  </a:lnTo>
                  <a:lnTo>
                    <a:pt x="1729946" y="218891"/>
                  </a:lnTo>
                  <a:lnTo>
                    <a:pt x="1895879" y="233013"/>
                  </a:lnTo>
                  <a:lnTo>
                    <a:pt x="2259521" y="243605"/>
                  </a:lnTo>
                  <a:lnTo>
                    <a:pt x="2626693" y="254196"/>
                  </a:lnTo>
                  <a:lnTo>
                    <a:pt x="3113903" y="250666"/>
                  </a:lnTo>
                  <a:lnTo>
                    <a:pt x="3459892" y="254196"/>
                  </a:lnTo>
                  <a:lnTo>
                    <a:pt x="3795289" y="250666"/>
                  </a:lnTo>
                  <a:lnTo>
                    <a:pt x="3858838" y="247135"/>
                  </a:lnTo>
                  <a:lnTo>
                    <a:pt x="3908266" y="240074"/>
                  </a:lnTo>
                  <a:lnTo>
                    <a:pt x="3964754" y="225952"/>
                  </a:lnTo>
                  <a:lnTo>
                    <a:pt x="4035364" y="194178"/>
                  </a:lnTo>
                  <a:lnTo>
                    <a:pt x="4098913" y="148281"/>
                  </a:lnTo>
                  <a:lnTo>
                    <a:pt x="4158931" y="88263"/>
                  </a:lnTo>
                  <a:lnTo>
                    <a:pt x="4197767" y="35305"/>
                  </a:lnTo>
                  <a:lnTo>
                    <a:pt x="4222480" y="7061"/>
                  </a:lnTo>
                  <a:lnTo>
                    <a:pt x="4250724" y="0"/>
                  </a:lnTo>
                  <a:lnTo>
                    <a:pt x="4261316" y="10592"/>
                  </a:lnTo>
                  <a:lnTo>
                    <a:pt x="4268377" y="28244"/>
                  </a:lnTo>
                  <a:lnTo>
                    <a:pt x="4268377" y="77671"/>
                  </a:lnTo>
                  <a:lnTo>
                    <a:pt x="4250724" y="158873"/>
                  </a:lnTo>
                  <a:lnTo>
                    <a:pt x="4226011" y="236544"/>
                  </a:lnTo>
                  <a:lnTo>
                    <a:pt x="4194236" y="314215"/>
                  </a:lnTo>
                  <a:lnTo>
                    <a:pt x="4144809" y="402477"/>
                  </a:lnTo>
                  <a:lnTo>
                    <a:pt x="4088321" y="487209"/>
                  </a:lnTo>
                  <a:lnTo>
                    <a:pt x="4024772" y="564880"/>
                  </a:lnTo>
                  <a:lnTo>
                    <a:pt x="3996528" y="582533"/>
                  </a:lnTo>
                  <a:lnTo>
                    <a:pt x="3964754" y="586063"/>
                  </a:lnTo>
                  <a:lnTo>
                    <a:pt x="3929449" y="575472"/>
                  </a:lnTo>
                  <a:lnTo>
                    <a:pt x="3887083" y="543697"/>
                  </a:lnTo>
                  <a:lnTo>
                    <a:pt x="3834125" y="526045"/>
                  </a:lnTo>
                  <a:lnTo>
                    <a:pt x="3745862" y="508392"/>
                  </a:lnTo>
                  <a:lnTo>
                    <a:pt x="3678783" y="497801"/>
                  </a:lnTo>
                  <a:lnTo>
                    <a:pt x="3590520" y="497801"/>
                  </a:lnTo>
                  <a:lnTo>
                    <a:pt x="3452831" y="494270"/>
                  </a:lnTo>
                  <a:lnTo>
                    <a:pt x="3170391" y="480148"/>
                  </a:lnTo>
                  <a:lnTo>
                    <a:pt x="3018579" y="476618"/>
                  </a:lnTo>
                  <a:lnTo>
                    <a:pt x="2513717" y="455435"/>
                  </a:lnTo>
                  <a:lnTo>
                    <a:pt x="2206564" y="437782"/>
                  </a:lnTo>
                  <a:lnTo>
                    <a:pt x="1835861" y="4201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B8CD4857-A8A4-453C-AB29-E4D9F97B806E}"/>
                </a:ext>
              </a:extLst>
            </p:cNvPr>
            <p:cNvSpPr/>
            <p:nvPr/>
          </p:nvSpPr>
          <p:spPr>
            <a:xfrm rot="16200000">
              <a:off x="3348040" y="3130550"/>
              <a:ext cx="2062162" cy="1306512"/>
            </a:xfrm>
            <a:custGeom>
              <a:avLst/>
              <a:gdLst>
                <a:gd name="connsiteX0" fmla="*/ 1323975 w 2062162"/>
                <a:gd name="connsiteY0" fmla="*/ 835819 h 1307307"/>
                <a:gd name="connsiteX1" fmla="*/ 1581150 w 2062162"/>
                <a:gd name="connsiteY1" fmla="*/ 969169 h 1307307"/>
                <a:gd name="connsiteX2" fmla="*/ 1778793 w 2062162"/>
                <a:gd name="connsiteY2" fmla="*/ 1062038 h 1307307"/>
                <a:gd name="connsiteX3" fmla="*/ 2043112 w 2062162"/>
                <a:gd name="connsiteY3" fmla="*/ 1171575 h 1307307"/>
                <a:gd name="connsiteX4" fmla="*/ 2062162 w 2062162"/>
                <a:gd name="connsiteY4" fmla="*/ 1307307 h 1307307"/>
                <a:gd name="connsiteX5" fmla="*/ 1690687 w 2062162"/>
                <a:gd name="connsiteY5" fmla="*/ 1269207 h 1307307"/>
                <a:gd name="connsiteX6" fmla="*/ 1547812 w 2062162"/>
                <a:gd name="connsiteY6" fmla="*/ 1193007 h 1307307"/>
                <a:gd name="connsiteX7" fmla="*/ 1259681 w 2062162"/>
                <a:gd name="connsiteY7" fmla="*/ 1021557 h 1307307"/>
                <a:gd name="connsiteX8" fmla="*/ 1014412 w 2062162"/>
                <a:gd name="connsiteY8" fmla="*/ 864394 h 1307307"/>
                <a:gd name="connsiteX9" fmla="*/ 866775 w 2062162"/>
                <a:gd name="connsiteY9" fmla="*/ 769144 h 1307307"/>
                <a:gd name="connsiteX10" fmla="*/ 642937 w 2062162"/>
                <a:gd name="connsiteY10" fmla="*/ 607219 h 1307307"/>
                <a:gd name="connsiteX11" fmla="*/ 509587 w 2062162"/>
                <a:gd name="connsiteY11" fmla="*/ 502444 h 1307307"/>
                <a:gd name="connsiteX12" fmla="*/ 364331 w 2062162"/>
                <a:gd name="connsiteY12" fmla="*/ 383382 h 1307307"/>
                <a:gd name="connsiteX13" fmla="*/ 219075 w 2062162"/>
                <a:gd name="connsiteY13" fmla="*/ 257175 h 1307307"/>
                <a:gd name="connsiteX14" fmla="*/ 95250 w 2062162"/>
                <a:gd name="connsiteY14" fmla="*/ 145257 h 1307307"/>
                <a:gd name="connsiteX15" fmla="*/ 26193 w 2062162"/>
                <a:gd name="connsiteY15" fmla="*/ 80963 h 1307307"/>
                <a:gd name="connsiteX16" fmla="*/ 9525 w 2062162"/>
                <a:gd name="connsiteY16" fmla="*/ 59532 h 1307307"/>
                <a:gd name="connsiteX17" fmla="*/ 0 w 2062162"/>
                <a:gd name="connsiteY17" fmla="*/ 38100 h 1307307"/>
                <a:gd name="connsiteX18" fmla="*/ 0 w 2062162"/>
                <a:gd name="connsiteY18" fmla="*/ 19050 h 1307307"/>
                <a:gd name="connsiteX19" fmla="*/ 2381 w 2062162"/>
                <a:gd name="connsiteY19" fmla="*/ 9525 h 1307307"/>
                <a:gd name="connsiteX20" fmla="*/ 16668 w 2062162"/>
                <a:gd name="connsiteY20" fmla="*/ 0 h 1307307"/>
                <a:gd name="connsiteX21" fmla="*/ 38100 w 2062162"/>
                <a:gd name="connsiteY21" fmla="*/ 2382 h 1307307"/>
                <a:gd name="connsiteX22" fmla="*/ 88106 w 2062162"/>
                <a:gd name="connsiteY22" fmla="*/ 35719 h 1307307"/>
                <a:gd name="connsiteX23" fmla="*/ 254793 w 2062162"/>
                <a:gd name="connsiteY23" fmla="*/ 164307 h 1307307"/>
                <a:gd name="connsiteX24" fmla="*/ 419100 w 2062162"/>
                <a:gd name="connsiteY24" fmla="*/ 280988 h 1307307"/>
                <a:gd name="connsiteX25" fmla="*/ 592931 w 2062162"/>
                <a:gd name="connsiteY25" fmla="*/ 397669 h 1307307"/>
                <a:gd name="connsiteX26" fmla="*/ 740568 w 2062162"/>
                <a:gd name="connsiteY26" fmla="*/ 497682 h 1307307"/>
                <a:gd name="connsiteX27" fmla="*/ 914400 w 2062162"/>
                <a:gd name="connsiteY27" fmla="*/ 602457 h 1307307"/>
                <a:gd name="connsiteX28" fmla="*/ 1081087 w 2062162"/>
                <a:gd name="connsiteY28" fmla="*/ 702469 h 1307307"/>
                <a:gd name="connsiteX29" fmla="*/ 1323975 w 2062162"/>
                <a:gd name="connsiteY29" fmla="*/ 835819 h 130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62162" h="1307307">
                  <a:moveTo>
                    <a:pt x="1323975" y="835819"/>
                  </a:moveTo>
                  <a:lnTo>
                    <a:pt x="1581150" y="969169"/>
                  </a:lnTo>
                  <a:lnTo>
                    <a:pt x="1778793" y="1062038"/>
                  </a:lnTo>
                  <a:lnTo>
                    <a:pt x="2043112" y="1171575"/>
                  </a:lnTo>
                  <a:lnTo>
                    <a:pt x="2062162" y="1307307"/>
                  </a:lnTo>
                  <a:lnTo>
                    <a:pt x="1690687" y="1269207"/>
                  </a:lnTo>
                  <a:lnTo>
                    <a:pt x="1547812" y="1193007"/>
                  </a:lnTo>
                  <a:lnTo>
                    <a:pt x="1259681" y="1021557"/>
                  </a:lnTo>
                  <a:lnTo>
                    <a:pt x="1014412" y="864394"/>
                  </a:lnTo>
                  <a:lnTo>
                    <a:pt x="866775" y="769144"/>
                  </a:lnTo>
                  <a:lnTo>
                    <a:pt x="642937" y="607219"/>
                  </a:lnTo>
                  <a:lnTo>
                    <a:pt x="509587" y="502444"/>
                  </a:lnTo>
                  <a:lnTo>
                    <a:pt x="364331" y="383382"/>
                  </a:lnTo>
                  <a:lnTo>
                    <a:pt x="219075" y="257175"/>
                  </a:lnTo>
                  <a:lnTo>
                    <a:pt x="95250" y="145257"/>
                  </a:lnTo>
                  <a:lnTo>
                    <a:pt x="26193" y="80963"/>
                  </a:lnTo>
                  <a:lnTo>
                    <a:pt x="9525" y="59532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38100" y="2382"/>
                  </a:lnTo>
                  <a:lnTo>
                    <a:pt x="88106" y="35719"/>
                  </a:lnTo>
                  <a:lnTo>
                    <a:pt x="254793" y="164307"/>
                  </a:lnTo>
                  <a:lnTo>
                    <a:pt x="419100" y="280988"/>
                  </a:lnTo>
                  <a:lnTo>
                    <a:pt x="592931" y="397669"/>
                  </a:lnTo>
                  <a:lnTo>
                    <a:pt x="740568" y="497682"/>
                  </a:lnTo>
                  <a:lnTo>
                    <a:pt x="914400" y="602457"/>
                  </a:lnTo>
                  <a:lnTo>
                    <a:pt x="1081087" y="702469"/>
                  </a:lnTo>
                  <a:lnTo>
                    <a:pt x="1323975" y="835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DF8EFC7F-4828-458D-978D-F2D7181433FD}"/>
                </a:ext>
              </a:extLst>
            </p:cNvPr>
            <p:cNvSpPr/>
            <p:nvPr/>
          </p:nvSpPr>
          <p:spPr>
            <a:xfrm>
              <a:off x="5080002" y="3270251"/>
              <a:ext cx="630238" cy="536575"/>
            </a:xfrm>
            <a:custGeom>
              <a:avLst/>
              <a:gdLst>
                <a:gd name="connsiteX0" fmla="*/ 164307 w 631032"/>
                <a:gd name="connsiteY0" fmla="*/ 140494 h 538162"/>
                <a:gd name="connsiteX1" fmla="*/ 2382 w 631032"/>
                <a:gd name="connsiteY1" fmla="*/ 35719 h 538162"/>
                <a:gd name="connsiteX2" fmla="*/ 0 w 631032"/>
                <a:gd name="connsiteY2" fmla="*/ 0 h 538162"/>
                <a:gd name="connsiteX3" fmla="*/ 119063 w 631032"/>
                <a:gd name="connsiteY3" fmla="*/ 9525 h 538162"/>
                <a:gd name="connsiteX4" fmla="*/ 171450 w 631032"/>
                <a:gd name="connsiteY4" fmla="*/ 16669 h 538162"/>
                <a:gd name="connsiteX5" fmla="*/ 247650 w 631032"/>
                <a:gd name="connsiteY5" fmla="*/ 30956 h 538162"/>
                <a:gd name="connsiteX6" fmla="*/ 307182 w 631032"/>
                <a:gd name="connsiteY6" fmla="*/ 45244 h 538162"/>
                <a:gd name="connsiteX7" fmla="*/ 357188 w 631032"/>
                <a:gd name="connsiteY7" fmla="*/ 59531 h 538162"/>
                <a:gd name="connsiteX8" fmla="*/ 411957 w 631032"/>
                <a:gd name="connsiteY8" fmla="*/ 78581 h 538162"/>
                <a:gd name="connsiteX9" fmla="*/ 454819 w 631032"/>
                <a:gd name="connsiteY9" fmla="*/ 97631 h 538162"/>
                <a:gd name="connsiteX10" fmla="*/ 473869 w 631032"/>
                <a:gd name="connsiteY10" fmla="*/ 111919 h 538162"/>
                <a:gd name="connsiteX11" fmla="*/ 502444 w 631032"/>
                <a:gd name="connsiteY11" fmla="*/ 145256 h 538162"/>
                <a:gd name="connsiteX12" fmla="*/ 535782 w 631032"/>
                <a:gd name="connsiteY12" fmla="*/ 192881 h 538162"/>
                <a:gd name="connsiteX13" fmla="*/ 552450 w 631032"/>
                <a:gd name="connsiteY13" fmla="*/ 221456 h 538162"/>
                <a:gd name="connsiteX14" fmla="*/ 576263 w 631032"/>
                <a:gd name="connsiteY14" fmla="*/ 269081 h 538162"/>
                <a:gd name="connsiteX15" fmla="*/ 597694 w 631032"/>
                <a:gd name="connsiteY15" fmla="*/ 326231 h 538162"/>
                <a:gd name="connsiteX16" fmla="*/ 621507 w 631032"/>
                <a:gd name="connsiteY16" fmla="*/ 392906 h 538162"/>
                <a:gd name="connsiteX17" fmla="*/ 631032 w 631032"/>
                <a:gd name="connsiteY17" fmla="*/ 435769 h 538162"/>
                <a:gd name="connsiteX18" fmla="*/ 621507 w 631032"/>
                <a:gd name="connsiteY18" fmla="*/ 476250 h 538162"/>
                <a:gd name="connsiteX19" fmla="*/ 604838 w 631032"/>
                <a:gd name="connsiteY19" fmla="*/ 511969 h 538162"/>
                <a:gd name="connsiteX20" fmla="*/ 585788 w 631032"/>
                <a:gd name="connsiteY20" fmla="*/ 528637 h 538162"/>
                <a:gd name="connsiteX21" fmla="*/ 559594 w 631032"/>
                <a:gd name="connsiteY21" fmla="*/ 538162 h 538162"/>
                <a:gd name="connsiteX22" fmla="*/ 514350 w 631032"/>
                <a:gd name="connsiteY22" fmla="*/ 531019 h 538162"/>
                <a:gd name="connsiteX23" fmla="*/ 473869 w 631032"/>
                <a:gd name="connsiteY23" fmla="*/ 516731 h 538162"/>
                <a:gd name="connsiteX24" fmla="*/ 433388 w 631032"/>
                <a:gd name="connsiteY24" fmla="*/ 492919 h 538162"/>
                <a:gd name="connsiteX25" fmla="*/ 411957 w 631032"/>
                <a:gd name="connsiteY25" fmla="*/ 471487 h 538162"/>
                <a:gd name="connsiteX26" fmla="*/ 381000 w 631032"/>
                <a:gd name="connsiteY26" fmla="*/ 433387 h 538162"/>
                <a:gd name="connsiteX27" fmla="*/ 359569 w 631032"/>
                <a:gd name="connsiteY27" fmla="*/ 392906 h 538162"/>
                <a:gd name="connsiteX28" fmla="*/ 338138 w 631032"/>
                <a:gd name="connsiteY28" fmla="*/ 340519 h 538162"/>
                <a:gd name="connsiteX29" fmla="*/ 307182 w 631032"/>
                <a:gd name="connsiteY29" fmla="*/ 290512 h 538162"/>
                <a:gd name="connsiteX30" fmla="*/ 254794 w 631032"/>
                <a:gd name="connsiteY30" fmla="*/ 226219 h 538162"/>
                <a:gd name="connsiteX31" fmla="*/ 204788 w 631032"/>
                <a:gd name="connsiteY31" fmla="*/ 176212 h 538162"/>
                <a:gd name="connsiteX32" fmla="*/ 164307 w 631032"/>
                <a:gd name="connsiteY32" fmla="*/ 140494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1032" h="538162">
                  <a:moveTo>
                    <a:pt x="164307" y="140494"/>
                  </a:moveTo>
                  <a:lnTo>
                    <a:pt x="2382" y="35719"/>
                  </a:lnTo>
                  <a:lnTo>
                    <a:pt x="0" y="0"/>
                  </a:lnTo>
                  <a:lnTo>
                    <a:pt x="119063" y="9525"/>
                  </a:lnTo>
                  <a:lnTo>
                    <a:pt x="171450" y="16669"/>
                  </a:lnTo>
                  <a:lnTo>
                    <a:pt x="247650" y="30956"/>
                  </a:lnTo>
                  <a:lnTo>
                    <a:pt x="307182" y="45244"/>
                  </a:lnTo>
                  <a:lnTo>
                    <a:pt x="357188" y="59531"/>
                  </a:lnTo>
                  <a:lnTo>
                    <a:pt x="411957" y="78581"/>
                  </a:lnTo>
                  <a:lnTo>
                    <a:pt x="454819" y="97631"/>
                  </a:lnTo>
                  <a:lnTo>
                    <a:pt x="473869" y="111919"/>
                  </a:lnTo>
                  <a:lnTo>
                    <a:pt x="502444" y="145256"/>
                  </a:lnTo>
                  <a:lnTo>
                    <a:pt x="535782" y="192881"/>
                  </a:lnTo>
                  <a:lnTo>
                    <a:pt x="552450" y="221456"/>
                  </a:lnTo>
                  <a:lnTo>
                    <a:pt x="576263" y="269081"/>
                  </a:lnTo>
                  <a:lnTo>
                    <a:pt x="597694" y="326231"/>
                  </a:lnTo>
                  <a:lnTo>
                    <a:pt x="621507" y="392906"/>
                  </a:lnTo>
                  <a:lnTo>
                    <a:pt x="631032" y="435769"/>
                  </a:lnTo>
                  <a:lnTo>
                    <a:pt x="621507" y="476250"/>
                  </a:lnTo>
                  <a:lnTo>
                    <a:pt x="604838" y="511969"/>
                  </a:lnTo>
                  <a:lnTo>
                    <a:pt x="585788" y="528637"/>
                  </a:lnTo>
                  <a:lnTo>
                    <a:pt x="559594" y="538162"/>
                  </a:lnTo>
                  <a:lnTo>
                    <a:pt x="514350" y="531019"/>
                  </a:lnTo>
                  <a:lnTo>
                    <a:pt x="473869" y="516731"/>
                  </a:lnTo>
                  <a:lnTo>
                    <a:pt x="433388" y="492919"/>
                  </a:lnTo>
                  <a:lnTo>
                    <a:pt x="411957" y="471487"/>
                  </a:lnTo>
                  <a:lnTo>
                    <a:pt x="381000" y="433387"/>
                  </a:lnTo>
                  <a:lnTo>
                    <a:pt x="359569" y="392906"/>
                  </a:lnTo>
                  <a:lnTo>
                    <a:pt x="338138" y="340519"/>
                  </a:lnTo>
                  <a:lnTo>
                    <a:pt x="307182" y="290512"/>
                  </a:lnTo>
                  <a:lnTo>
                    <a:pt x="254794" y="226219"/>
                  </a:lnTo>
                  <a:lnTo>
                    <a:pt x="204788" y="176212"/>
                  </a:lnTo>
                  <a:lnTo>
                    <a:pt x="164307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8">
              <a:extLst>
                <a:ext uri="{FF2B5EF4-FFF2-40B4-BE49-F238E27FC236}">
                  <a16:creationId xmlns:a16="http://schemas.microsoft.com/office/drawing/2014/main" id="{5B908E79-0743-4366-B4D4-73BD18207BA0}"/>
                </a:ext>
              </a:extLst>
            </p:cNvPr>
            <p:cNvSpPr/>
            <p:nvPr/>
          </p:nvSpPr>
          <p:spPr>
            <a:xfrm rot="16200000">
              <a:off x="5885659" y="2194719"/>
              <a:ext cx="2036762" cy="581025"/>
            </a:xfrm>
            <a:custGeom>
              <a:avLst/>
              <a:gdLst>
                <a:gd name="connsiteX0" fmla="*/ 421482 w 2035969"/>
                <a:gd name="connsiteY0" fmla="*/ 490537 h 581025"/>
                <a:gd name="connsiteX1" fmla="*/ 59532 w 2035969"/>
                <a:gd name="connsiteY1" fmla="*/ 481012 h 581025"/>
                <a:gd name="connsiteX2" fmla="*/ 0 w 2035969"/>
                <a:gd name="connsiteY2" fmla="*/ 257175 h 581025"/>
                <a:gd name="connsiteX3" fmla="*/ 400050 w 2035969"/>
                <a:gd name="connsiteY3" fmla="*/ 254793 h 581025"/>
                <a:gd name="connsiteX4" fmla="*/ 702469 w 2035969"/>
                <a:gd name="connsiteY4" fmla="*/ 257175 h 581025"/>
                <a:gd name="connsiteX5" fmla="*/ 878682 w 2035969"/>
                <a:gd name="connsiteY5" fmla="*/ 259556 h 581025"/>
                <a:gd name="connsiteX6" fmla="*/ 1188244 w 2035969"/>
                <a:gd name="connsiteY6" fmla="*/ 259556 h 581025"/>
                <a:gd name="connsiteX7" fmla="*/ 1524000 w 2035969"/>
                <a:gd name="connsiteY7" fmla="*/ 259556 h 581025"/>
                <a:gd name="connsiteX8" fmla="*/ 1588294 w 2035969"/>
                <a:gd name="connsiteY8" fmla="*/ 257175 h 581025"/>
                <a:gd name="connsiteX9" fmla="*/ 1650207 w 2035969"/>
                <a:gd name="connsiteY9" fmla="*/ 252412 h 581025"/>
                <a:gd name="connsiteX10" fmla="*/ 1700213 w 2035969"/>
                <a:gd name="connsiteY10" fmla="*/ 242887 h 581025"/>
                <a:gd name="connsiteX11" fmla="*/ 1752600 w 2035969"/>
                <a:gd name="connsiteY11" fmla="*/ 226218 h 581025"/>
                <a:gd name="connsiteX12" fmla="*/ 1814513 w 2035969"/>
                <a:gd name="connsiteY12" fmla="*/ 197643 h 581025"/>
                <a:gd name="connsiteX13" fmla="*/ 1859757 w 2035969"/>
                <a:gd name="connsiteY13" fmla="*/ 164306 h 581025"/>
                <a:gd name="connsiteX14" fmla="*/ 1905000 w 2035969"/>
                <a:gd name="connsiteY14" fmla="*/ 123825 h 581025"/>
                <a:gd name="connsiteX15" fmla="*/ 1940719 w 2035969"/>
                <a:gd name="connsiteY15" fmla="*/ 78581 h 581025"/>
                <a:gd name="connsiteX16" fmla="*/ 1962150 w 2035969"/>
                <a:gd name="connsiteY16" fmla="*/ 42862 h 581025"/>
                <a:gd name="connsiteX17" fmla="*/ 1976438 w 2035969"/>
                <a:gd name="connsiteY17" fmla="*/ 21431 h 581025"/>
                <a:gd name="connsiteX18" fmla="*/ 1993107 w 2035969"/>
                <a:gd name="connsiteY18" fmla="*/ 7143 h 581025"/>
                <a:gd name="connsiteX19" fmla="*/ 2012157 w 2035969"/>
                <a:gd name="connsiteY19" fmla="*/ 0 h 581025"/>
                <a:gd name="connsiteX20" fmla="*/ 2024063 w 2035969"/>
                <a:gd name="connsiteY20" fmla="*/ 4762 h 581025"/>
                <a:gd name="connsiteX21" fmla="*/ 2031207 w 2035969"/>
                <a:gd name="connsiteY21" fmla="*/ 14287 h 581025"/>
                <a:gd name="connsiteX22" fmla="*/ 2035969 w 2035969"/>
                <a:gd name="connsiteY22" fmla="*/ 35718 h 581025"/>
                <a:gd name="connsiteX23" fmla="*/ 2035969 w 2035969"/>
                <a:gd name="connsiteY23" fmla="*/ 64293 h 581025"/>
                <a:gd name="connsiteX24" fmla="*/ 2028825 w 2035969"/>
                <a:gd name="connsiteY24" fmla="*/ 109537 h 581025"/>
                <a:gd name="connsiteX25" fmla="*/ 2014538 w 2035969"/>
                <a:gd name="connsiteY25" fmla="*/ 157162 h 581025"/>
                <a:gd name="connsiteX26" fmla="*/ 1990725 w 2035969"/>
                <a:gd name="connsiteY26" fmla="*/ 223837 h 581025"/>
                <a:gd name="connsiteX27" fmla="*/ 1950244 w 2035969"/>
                <a:gd name="connsiteY27" fmla="*/ 330993 h 581025"/>
                <a:gd name="connsiteX28" fmla="*/ 1912144 w 2035969"/>
                <a:gd name="connsiteY28" fmla="*/ 409575 h 581025"/>
                <a:gd name="connsiteX29" fmla="*/ 1885950 w 2035969"/>
                <a:gd name="connsiteY29" fmla="*/ 461962 h 581025"/>
                <a:gd name="connsiteX30" fmla="*/ 1852613 w 2035969"/>
                <a:gd name="connsiteY30" fmla="*/ 504825 h 581025"/>
                <a:gd name="connsiteX31" fmla="*/ 1814513 w 2035969"/>
                <a:gd name="connsiteY31" fmla="*/ 545306 h 581025"/>
                <a:gd name="connsiteX32" fmla="*/ 1783557 w 2035969"/>
                <a:gd name="connsiteY32" fmla="*/ 571500 h 581025"/>
                <a:gd name="connsiteX33" fmla="*/ 1766888 w 2035969"/>
                <a:gd name="connsiteY33" fmla="*/ 578643 h 581025"/>
                <a:gd name="connsiteX34" fmla="*/ 1743075 w 2035969"/>
                <a:gd name="connsiteY34" fmla="*/ 581025 h 581025"/>
                <a:gd name="connsiteX35" fmla="*/ 1719263 w 2035969"/>
                <a:gd name="connsiteY35" fmla="*/ 573881 h 581025"/>
                <a:gd name="connsiteX36" fmla="*/ 1690688 w 2035969"/>
                <a:gd name="connsiteY36" fmla="*/ 557212 h 581025"/>
                <a:gd name="connsiteX37" fmla="*/ 1659732 w 2035969"/>
                <a:gd name="connsiteY37" fmla="*/ 540543 h 581025"/>
                <a:gd name="connsiteX38" fmla="*/ 1626394 w 2035969"/>
                <a:gd name="connsiteY38" fmla="*/ 531018 h 581025"/>
                <a:gd name="connsiteX39" fmla="*/ 1578769 w 2035969"/>
                <a:gd name="connsiteY39" fmla="*/ 521493 h 581025"/>
                <a:gd name="connsiteX40" fmla="*/ 1524000 w 2035969"/>
                <a:gd name="connsiteY40" fmla="*/ 519112 h 581025"/>
                <a:gd name="connsiteX41" fmla="*/ 1483519 w 2035969"/>
                <a:gd name="connsiteY41" fmla="*/ 523875 h 581025"/>
                <a:gd name="connsiteX42" fmla="*/ 909638 w 2035969"/>
                <a:gd name="connsiteY42" fmla="*/ 500062 h 581025"/>
                <a:gd name="connsiteX43" fmla="*/ 762000 w 2035969"/>
                <a:gd name="connsiteY43" fmla="*/ 504825 h 581025"/>
                <a:gd name="connsiteX44" fmla="*/ 421482 w 2035969"/>
                <a:gd name="connsiteY44" fmla="*/ 490537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35969" h="581025">
                  <a:moveTo>
                    <a:pt x="421482" y="490537"/>
                  </a:moveTo>
                  <a:lnTo>
                    <a:pt x="59532" y="481012"/>
                  </a:lnTo>
                  <a:lnTo>
                    <a:pt x="0" y="257175"/>
                  </a:lnTo>
                  <a:lnTo>
                    <a:pt x="400050" y="254793"/>
                  </a:lnTo>
                  <a:lnTo>
                    <a:pt x="702469" y="257175"/>
                  </a:lnTo>
                  <a:lnTo>
                    <a:pt x="878682" y="259556"/>
                  </a:lnTo>
                  <a:lnTo>
                    <a:pt x="1188244" y="259556"/>
                  </a:lnTo>
                  <a:lnTo>
                    <a:pt x="1524000" y="259556"/>
                  </a:lnTo>
                  <a:lnTo>
                    <a:pt x="1588294" y="257175"/>
                  </a:lnTo>
                  <a:lnTo>
                    <a:pt x="1650207" y="252412"/>
                  </a:lnTo>
                  <a:lnTo>
                    <a:pt x="1700213" y="242887"/>
                  </a:lnTo>
                  <a:lnTo>
                    <a:pt x="1752600" y="226218"/>
                  </a:lnTo>
                  <a:lnTo>
                    <a:pt x="1814513" y="197643"/>
                  </a:lnTo>
                  <a:lnTo>
                    <a:pt x="1859757" y="164306"/>
                  </a:lnTo>
                  <a:lnTo>
                    <a:pt x="1905000" y="123825"/>
                  </a:lnTo>
                  <a:lnTo>
                    <a:pt x="1940719" y="78581"/>
                  </a:lnTo>
                  <a:lnTo>
                    <a:pt x="1962150" y="42862"/>
                  </a:lnTo>
                  <a:lnTo>
                    <a:pt x="1976438" y="21431"/>
                  </a:lnTo>
                  <a:lnTo>
                    <a:pt x="1993107" y="7143"/>
                  </a:lnTo>
                  <a:lnTo>
                    <a:pt x="2012157" y="0"/>
                  </a:lnTo>
                  <a:lnTo>
                    <a:pt x="2024063" y="4762"/>
                  </a:lnTo>
                  <a:lnTo>
                    <a:pt x="2031207" y="14287"/>
                  </a:lnTo>
                  <a:lnTo>
                    <a:pt x="2035969" y="35718"/>
                  </a:lnTo>
                  <a:lnTo>
                    <a:pt x="2035969" y="64293"/>
                  </a:lnTo>
                  <a:lnTo>
                    <a:pt x="2028825" y="109537"/>
                  </a:lnTo>
                  <a:lnTo>
                    <a:pt x="2014538" y="157162"/>
                  </a:lnTo>
                  <a:lnTo>
                    <a:pt x="1990725" y="223837"/>
                  </a:lnTo>
                  <a:lnTo>
                    <a:pt x="1950244" y="330993"/>
                  </a:lnTo>
                  <a:lnTo>
                    <a:pt x="1912144" y="409575"/>
                  </a:lnTo>
                  <a:lnTo>
                    <a:pt x="1885950" y="461962"/>
                  </a:lnTo>
                  <a:lnTo>
                    <a:pt x="1852613" y="504825"/>
                  </a:lnTo>
                  <a:lnTo>
                    <a:pt x="1814513" y="545306"/>
                  </a:lnTo>
                  <a:lnTo>
                    <a:pt x="1783557" y="571500"/>
                  </a:lnTo>
                  <a:lnTo>
                    <a:pt x="1766888" y="578643"/>
                  </a:lnTo>
                  <a:lnTo>
                    <a:pt x="1743075" y="581025"/>
                  </a:lnTo>
                  <a:lnTo>
                    <a:pt x="1719263" y="573881"/>
                  </a:lnTo>
                  <a:lnTo>
                    <a:pt x="1690688" y="557212"/>
                  </a:lnTo>
                  <a:lnTo>
                    <a:pt x="1659732" y="540543"/>
                  </a:lnTo>
                  <a:lnTo>
                    <a:pt x="1626394" y="531018"/>
                  </a:lnTo>
                  <a:lnTo>
                    <a:pt x="1578769" y="521493"/>
                  </a:lnTo>
                  <a:lnTo>
                    <a:pt x="1524000" y="519112"/>
                  </a:lnTo>
                  <a:lnTo>
                    <a:pt x="1483519" y="523875"/>
                  </a:lnTo>
                  <a:lnTo>
                    <a:pt x="909638" y="500062"/>
                  </a:lnTo>
                  <a:lnTo>
                    <a:pt x="762000" y="504825"/>
                  </a:lnTo>
                  <a:lnTo>
                    <a:pt x="421482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1BAE7D70-6C0B-4700-AA0F-044264882559}"/>
                </a:ext>
              </a:extLst>
            </p:cNvPr>
            <p:cNvSpPr/>
            <p:nvPr/>
          </p:nvSpPr>
          <p:spPr>
            <a:xfrm>
              <a:off x="5956302" y="3276601"/>
              <a:ext cx="1914525" cy="549275"/>
            </a:xfrm>
            <a:custGeom>
              <a:avLst/>
              <a:gdLst>
                <a:gd name="connsiteX0" fmla="*/ 1169194 w 1914525"/>
                <a:gd name="connsiteY0" fmla="*/ 273843 h 550068"/>
                <a:gd name="connsiteX1" fmla="*/ 957263 w 1914525"/>
                <a:gd name="connsiteY1" fmla="*/ 323850 h 550068"/>
                <a:gd name="connsiteX2" fmla="*/ 816769 w 1914525"/>
                <a:gd name="connsiteY2" fmla="*/ 364331 h 550068"/>
                <a:gd name="connsiteX3" fmla="*/ 709613 w 1914525"/>
                <a:gd name="connsiteY3" fmla="*/ 402431 h 550068"/>
                <a:gd name="connsiteX4" fmla="*/ 619125 w 1914525"/>
                <a:gd name="connsiteY4" fmla="*/ 435768 h 550068"/>
                <a:gd name="connsiteX5" fmla="*/ 528638 w 1914525"/>
                <a:gd name="connsiteY5" fmla="*/ 473868 h 550068"/>
                <a:gd name="connsiteX6" fmla="*/ 423863 w 1914525"/>
                <a:gd name="connsiteY6" fmla="*/ 528637 h 550068"/>
                <a:gd name="connsiteX7" fmla="*/ 392907 w 1914525"/>
                <a:gd name="connsiteY7" fmla="*/ 540543 h 550068"/>
                <a:gd name="connsiteX8" fmla="*/ 366713 w 1914525"/>
                <a:gd name="connsiteY8" fmla="*/ 547687 h 550068"/>
                <a:gd name="connsiteX9" fmla="*/ 345282 w 1914525"/>
                <a:gd name="connsiteY9" fmla="*/ 550068 h 550068"/>
                <a:gd name="connsiteX10" fmla="*/ 307182 w 1914525"/>
                <a:gd name="connsiteY10" fmla="*/ 550068 h 550068"/>
                <a:gd name="connsiteX11" fmla="*/ 271463 w 1914525"/>
                <a:gd name="connsiteY11" fmla="*/ 542925 h 550068"/>
                <a:gd name="connsiteX12" fmla="*/ 235744 w 1914525"/>
                <a:gd name="connsiteY12" fmla="*/ 523875 h 550068"/>
                <a:gd name="connsiteX13" fmla="*/ 185738 w 1914525"/>
                <a:gd name="connsiteY13" fmla="*/ 492918 h 550068"/>
                <a:gd name="connsiteX14" fmla="*/ 104775 w 1914525"/>
                <a:gd name="connsiteY14" fmla="*/ 428625 h 550068"/>
                <a:gd name="connsiteX15" fmla="*/ 64294 w 1914525"/>
                <a:gd name="connsiteY15" fmla="*/ 392906 h 550068"/>
                <a:gd name="connsiteX16" fmla="*/ 30957 w 1914525"/>
                <a:gd name="connsiteY16" fmla="*/ 352425 h 550068"/>
                <a:gd name="connsiteX17" fmla="*/ 14288 w 1914525"/>
                <a:gd name="connsiteY17" fmla="*/ 326231 h 550068"/>
                <a:gd name="connsiteX18" fmla="*/ 2382 w 1914525"/>
                <a:gd name="connsiteY18" fmla="*/ 292893 h 550068"/>
                <a:gd name="connsiteX19" fmla="*/ 0 w 1914525"/>
                <a:gd name="connsiteY19" fmla="*/ 266700 h 550068"/>
                <a:gd name="connsiteX20" fmla="*/ 2382 w 1914525"/>
                <a:gd name="connsiteY20" fmla="*/ 242887 h 550068"/>
                <a:gd name="connsiteX21" fmla="*/ 7144 w 1914525"/>
                <a:gd name="connsiteY21" fmla="*/ 221456 h 550068"/>
                <a:gd name="connsiteX22" fmla="*/ 19050 w 1914525"/>
                <a:gd name="connsiteY22" fmla="*/ 214312 h 550068"/>
                <a:gd name="connsiteX23" fmla="*/ 30957 w 1914525"/>
                <a:gd name="connsiteY23" fmla="*/ 216693 h 550068"/>
                <a:gd name="connsiteX24" fmla="*/ 64294 w 1914525"/>
                <a:gd name="connsiteY24" fmla="*/ 250031 h 550068"/>
                <a:gd name="connsiteX25" fmla="*/ 100013 w 1914525"/>
                <a:gd name="connsiteY25" fmla="*/ 278606 h 550068"/>
                <a:gd name="connsiteX26" fmla="*/ 130969 w 1914525"/>
                <a:gd name="connsiteY26" fmla="*/ 297656 h 550068"/>
                <a:gd name="connsiteX27" fmla="*/ 157163 w 1914525"/>
                <a:gd name="connsiteY27" fmla="*/ 311943 h 550068"/>
                <a:gd name="connsiteX28" fmla="*/ 192882 w 1914525"/>
                <a:gd name="connsiteY28" fmla="*/ 323850 h 550068"/>
                <a:gd name="connsiteX29" fmla="*/ 230982 w 1914525"/>
                <a:gd name="connsiteY29" fmla="*/ 330993 h 550068"/>
                <a:gd name="connsiteX30" fmla="*/ 288132 w 1914525"/>
                <a:gd name="connsiteY30" fmla="*/ 323850 h 550068"/>
                <a:gd name="connsiteX31" fmla="*/ 476250 w 1914525"/>
                <a:gd name="connsiteY31" fmla="*/ 271462 h 550068"/>
                <a:gd name="connsiteX32" fmla="*/ 723900 w 1914525"/>
                <a:gd name="connsiteY32" fmla="*/ 207168 h 550068"/>
                <a:gd name="connsiteX33" fmla="*/ 942975 w 1914525"/>
                <a:gd name="connsiteY33" fmla="*/ 150018 h 550068"/>
                <a:gd name="connsiteX34" fmla="*/ 1104900 w 1914525"/>
                <a:gd name="connsiteY34" fmla="*/ 100012 h 550068"/>
                <a:gd name="connsiteX35" fmla="*/ 1314450 w 1914525"/>
                <a:gd name="connsiteY35" fmla="*/ 52387 h 550068"/>
                <a:gd name="connsiteX36" fmla="*/ 1535907 w 1914525"/>
                <a:gd name="connsiteY36" fmla="*/ 0 h 550068"/>
                <a:gd name="connsiteX37" fmla="*/ 1585913 w 1914525"/>
                <a:gd name="connsiteY37" fmla="*/ 4762 h 550068"/>
                <a:gd name="connsiteX38" fmla="*/ 1647825 w 1914525"/>
                <a:gd name="connsiteY38" fmla="*/ 21431 h 550068"/>
                <a:gd name="connsiteX39" fmla="*/ 1712119 w 1914525"/>
                <a:gd name="connsiteY39" fmla="*/ 47625 h 550068"/>
                <a:gd name="connsiteX40" fmla="*/ 1764507 w 1914525"/>
                <a:gd name="connsiteY40" fmla="*/ 76200 h 550068"/>
                <a:gd name="connsiteX41" fmla="*/ 1788319 w 1914525"/>
                <a:gd name="connsiteY41" fmla="*/ 90487 h 550068"/>
                <a:gd name="connsiteX42" fmla="*/ 1828800 w 1914525"/>
                <a:gd name="connsiteY42" fmla="*/ 114300 h 550068"/>
                <a:gd name="connsiteX43" fmla="*/ 1857375 w 1914525"/>
                <a:gd name="connsiteY43" fmla="*/ 130968 h 550068"/>
                <a:gd name="connsiteX44" fmla="*/ 1881188 w 1914525"/>
                <a:gd name="connsiteY44" fmla="*/ 154781 h 550068"/>
                <a:gd name="connsiteX45" fmla="*/ 1900238 w 1914525"/>
                <a:gd name="connsiteY45" fmla="*/ 178593 h 550068"/>
                <a:gd name="connsiteX46" fmla="*/ 1909763 w 1914525"/>
                <a:gd name="connsiteY46" fmla="*/ 204787 h 550068"/>
                <a:gd name="connsiteX47" fmla="*/ 1914525 w 1914525"/>
                <a:gd name="connsiteY47" fmla="*/ 230981 h 550068"/>
                <a:gd name="connsiteX48" fmla="*/ 1909763 w 1914525"/>
                <a:gd name="connsiteY48" fmla="*/ 259556 h 550068"/>
                <a:gd name="connsiteX49" fmla="*/ 1893094 w 1914525"/>
                <a:gd name="connsiteY49" fmla="*/ 288131 h 550068"/>
                <a:gd name="connsiteX50" fmla="*/ 1847850 w 1914525"/>
                <a:gd name="connsiteY50" fmla="*/ 345281 h 550068"/>
                <a:gd name="connsiteX51" fmla="*/ 1804988 w 1914525"/>
                <a:gd name="connsiteY51" fmla="*/ 400050 h 550068"/>
                <a:gd name="connsiteX52" fmla="*/ 1514475 w 1914525"/>
                <a:gd name="connsiteY52" fmla="*/ 219075 h 550068"/>
                <a:gd name="connsiteX53" fmla="*/ 1407319 w 1914525"/>
                <a:gd name="connsiteY53" fmla="*/ 228600 h 550068"/>
                <a:gd name="connsiteX54" fmla="*/ 1169194 w 1914525"/>
                <a:gd name="connsiteY54" fmla="*/ 273843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14525" h="550068">
                  <a:moveTo>
                    <a:pt x="1169194" y="273843"/>
                  </a:moveTo>
                  <a:lnTo>
                    <a:pt x="957263" y="323850"/>
                  </a:lnTo>
                  <a:lnTo>
                    <a:pt x="816769" y="364331"/>
                  </a:lnTo>
                  <a:lnTo>
                    <a:pt x="709613" y="402431"/>
                  </a:lnTo>
                  <a:lnTo>
                    <a:pt x="619125" y="435768"/>
                  </a:lnTo>
                  <a:lnTo>
                    <a:pt x="528638" y="473868"/>
                  </a:lnTo>
                  <a:lnTo>
                    <a:pt x="423863" y="528637"/>
                  </a:lnTo>
                  <a:lnTo>
                    <a:pt x="392907" y="540543"/>
                  </a:lnTo>
                  <a:lnTo>
                    <a:pt x="366713" y="547687"/>
                  </a:lnTo>
                  <a:lnTo>
                    <a:pt x="345282" y="550068"/>
                  </a:lnTo>
                  <a:lnTo>
                    <a:pt x="307182" y="550068"/>
                  </a:lnTo>
                  <a:lnTo>
                    <a:pt x="271463" y="542925"/>
                  </a:lnTo>
                  <a:lnTo>
                    <a:pt x="235744" y="523875"/>
                  </a:lnTo>
                  <a:lnTo>
                    <a:pt x="185738" y="492918"/>
                  </a:lnTo>
                  <a:lnTo>
                    <a:pt x="104775" y="428625"/>
                  </a:lnTo>
                  <a:lnTo>
                    <a:pt x="64294" y="392906"/>
                  </a:lnTo>
                  <a:lnTo>
                    <a:pt x="30957" y="352425"/>
                  </a:lnTo>
                  <a:lnTo>
                    <a:pt x="14288" y="326231"/>
                  </a:lnTo>
                  <a:lnTo>
                    <a:pt x="2382" y="292893"/>
                  </a:lnTo>
                  <a:lnTo>
                    <a:pt x="0" y="266700"/>
                  </a:lnTo>
                  <a:lnTo>
                    <a:pt x="2382" y="242887"/>
                  </a:lnTo>
                  <a:lnTo>
                    <a:pt x="7144" y="221456"/>
                  </a:lnTo>
                  <a:lnTo>
                    <a:pt x="19050" y="214312"/>
                  </a:lnTo>
                  <a:lnTo>
                    <a:pt x="30957" y="216693"/>
                  </a:lnTo>
                  <a:lnTo>
                    <a:pt x="64294" y="250031"/>
                  </a:lnTo>
                  <a:lnTo>
                    <a:pt x="100013" y="278606"/>
                  </a:lnTo>
                  <a:lnTo>
                    <a:pt x="130969" y="297656"/>
                  </a:lnTo>
                  <a:lnTo>
                    <a:pt x="157163" y="311943"/>
                  </a:lnTo>
                  <a:lnTo>
                    <a:pt x="192882" y="323850"/>
                  </a:lnTo>
                  <a:lnTo>
                    <a:pt x="230982" y="330993"/>
                  </a:lnTo>
                  <a:lnTo>
                    <a:pt x="288132" y="323850"/>
                  </a:lnTo>
                  <a:lnTo>
                    <a:pt x="476250" y="271462"/>
                  </a:lnTo>
                  <a:lnTo>
                    <a:pt x="723900" y="207168"/>
                  </a:lnTo>
                  <a:lnTo>
                    <a:pt x="942975" y="150018"/>
                  </a:lnTo>
                  <a:lnTo>
                    <a:pt x="1104900" y="100012"/>
                  </a:lnTo>
                  <a:lnTo>
                    <a:pt x="1314450" y="52387"/>
                  </a:lnTo>
                  <a:lnTo>
                    <a:pt x="1535907" y="0"/>
                  </a:lnTo>
                  <a:lnTo>
                    <a:pt x="1585913" y="4762"/>
                  </a:lnTo>
                  <a:lnTo>
                    <a:pt x="1647825" y="21431"/>
                  </a:lnTo>
                  <a:lnTo>
                    <a:pt x="1712119" y="47625"/>
                  </a:lnTo>
                  <a:lnTo>
                    <a:pt x="1764507" y="76200"/>
                  </a:lnTo>
                  <a:lnTo>
                    <a:pt x="1788319" y="90487"/>
                  </a:lnTo>
                  <a:lnTo>
                    <a:pt x="1828800" y="114300"/>
                  </a:lnTo>
                  <a:lnTo>
                    <a:pt x="1857375" y="130968"/>
                  </a:lnTo>
                  <a:lnTo>
                    <a:pt x="1881188" y="154781"/>
                  </a:lnTo>
                  <a:lnTo>
                    <a:pt x="1900238" y="178593"/>
                  </a:lnTo>
                  <a:lnTo>
                    <a:pt x="1909763" y="204787"/>
                  </a:lnTo>
                  <a:lnTo>
                    <a:pt x="1914525" y="230981"/>
                  </a:lnTo>
                  <a:lnTo>
                    <a:pt x="1909763" y="259556"/>
                  </a:lnTo>
                  <a:lnTo>
                    <a:pt x="1893094" y="288131"/>
                  </a:lnTo>
                  <a:lnTo>
                    <a:pt x="1847850" y="345281"/>
                  </a:lnTo>
                  <a:lnTo>
                    <a:pt x="1804988" y="400050"/>
                  </a:lnTo>
                  <a:lnTo>
                    <a:pt x="1514475" y="219075"/>
                  </a:lnTo>
                  <a:lnTo>
                    <a:pt x="1407319" y="228600"/>
                  </a:lnTo>
                  <a:lnTo>
                    <a:pt x="1169194" y="2738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9">
              <a:extLst>
                <a:ext uri="{FF2B5EF4-FFF2-40B4-BE49-F238E27FC236}">
                  <a16:creationId xmlns:a16="http://schemas.microsoft.com/office/drawing/2014/main" id="{55BA6A95-3E24-4585-820C-EFFCC1D5F531}"/>
                </a:ext>
              </a:extLst>
            </p:cNvPr>
            <p:cNvSpPr/>
            <p:nvPr/>
          </p:nvSpPr>
          <p:spPr>
            <a:xfrm rot="16200000">
              <a:off x="5435602" y="3411538"/>
              <a:ext cx="2330450" cy="2365375"/>
            </a:xfrm>
            <a:custGeom>
              <a:avLst/>
              <a:gdLst>
                <a:gd name="connsiteX0" fmla="*/ 1746250 w 2330450"/>
                <a:gd name="connsiteY0" fmla="*/ 2130425 h 2365375"/>
                <a:gd name="connsiteX1" fmla="*/ 1885950 w 2330450"/>
                <a:gd name="connsiteY1" fmla="*/ 2216150 h 2365375"/>
                <a:gd name="connsiteX2" fmla="*/ 1990725 w 2330450"/>
                <a:gd name="connsiteY2" fmla="*/ 2282825 h 2365375"/>
                <a:gd name="connsiteX3" fmla="*/ 2120900 w 2330450"/>
                <a:gd name="connsiteY3" fmla="*/ 2365375 h 2365375"/>
                <a:gd name="connsiteX4" fmla="*/ 2330450 w 2330450"/>
                <a:gd name="connsiteY4" fmla="*/ 1917700 h 2365375"/>
                <a:gd name="connsiteX5" fmla="*/ 2247900 w 2330450"/>
                <a:gd name="connsiteY5" fmla="*/ 2016125 h 2365375"/>
                <a:gd name="connsiteX6" fmla="*/ 2219325 w 2330450"/>
                <a:gd name="connsiteY6" fmla="*/ 2032000 h 2365375"/>
                <a:gd name="connsiteX7" fmla="*/ 2184400 w 2330450"/>
                <a:gd name="connsiteY7" fmla="*/ 2038350 h 2365375"/>
                <a:gd name="connsiteX8" fmla="*/ 2133600 w 2330450"/>
                <a:gd name="connsiteY8" fmla="*/ 2032000 h 2365375"/>
                <a:gd name="connsiteX9" fmla="*/ 1984375 w 2330450"/>
                <a:gd name="connsiteY9" fmla="*/ 1974850 h 2365375"/>
                <a:gd name="connsiteX10" fmla="*/ 1863725 w 2330450"/>
                <a:gd name="connsiteY10" fmla="*/ 1917700 h 2365375"/>
                <a:gd name="connsiteX11" fmla="*/ 1685925 w 2330450"/>
                <a:gd name="connsiteY11" fmla="*/ 1809750 h 2365375"/>
                <a:gd name="connsiteX12" fmla="*/ 1416050 w 2330450"/>
                <a:gd name="connsiteY12" fmla="*/ 1619250 h 2365375"/>
                <a:gd name="connsiteX13" fmla="*/ 1241425 w 2330450"/>
                <a:gd name="connsiteY13" fmla="*/ 1473200 h 2365375"/>
                <a:gd name="connsiteX14" fmla="*/ 1104900 w 2330450"/>
                <a:gd name="connsiteY14" fmla="*/ 1371600 h 2365375"/>
                <a:gd name="connsiteX15" fmla="*/ 946150 w 2330450"/>
                <a:gd name="connsiteY15" fmla="*/ 1241425 h 2365375"/>
                <a:gd name="connsiteX16" fmla="*/ 841375 w 2330450"/>
                <a:gd name="connsiteY16" fmla="*/ 1136650 h 2365375"/>
                <a:gd name="connsiteX17" fmla="*/ 730250 w 2330450"/>
                <a:gd name="connsiteY17" fmla="*/ 1022350 h 2365375"/>
                <a:gd name="connsiteX18" fmla="*/ 644525 w 2330450"/>
                <a:gd name="connsiteY18" fmla="*/ 923925 h 2365375"/>
                <a:gd name="connsiteX19" fmla="*/ 536575 w 2330450"/>
                <a:gd name="connsiteY19" fmla="*/ 781050 h 2365375"/>
                <a:gd name="connsiteX20" fmla="*/ 457200 w 2330450"/>
                <a:gd name="connsiteY20" fmla="*/ 673100 h 2365375"/>
                <a:gd name="connsiteX21" fmla="*/ 377825 w 2330450"/>
                <a:gd name="connsiteY21" fmla="*/ 549275 h 2365375"/>
                <a:gd name="connsiteX22" fmla="*/ 285750 w 2330450"/>
                <a:gd name="connsiteY22" fmla="*/ 409575 h 2365375"/>
                <a:gd name="connsiteX23" fmla="*/ 215900 w 2330450"/>
                <a:gd name="connsiteY23" fmla="*/ 292100 h 2365375"/>
                <a:gd name="connsiteX24" fmla="*/ 95250 w 2330450"/>
                <a:gd name="connsiteY24" fmla="*/ 73025 h 2365375"/>
                <a:gd name="connsiteX25" fmla="*/ 69850 w 2330450"/>
                <a:gd name="connsiteY25" fmla="*/ 25400 h 2365375"/>
                <a:gd name="connsiteX26" fmla="*/ 50800 w 2330450"/>
                <a:gd name="connsiteY26" fmla="*/ 6350 h 2365375"/>
                <a:gd name="connsiteX27" fmla="*/ 28575 w 2330450"/>
                <a:gd name="connsiteY27" fmla="*/ 0 h 2365375"/>
                <a:gd name="connsiteX28" fmla="*/ 9525 w 2330450"/>
                <a:gd name="connsiteY28" fmla="*/ 3175 h 2365375"/>
                <a:gd name="connsiteX29" fmla="*/ 0 w 2330450"/>
                <a:gd name="connsiteY29" fmla="*/ 22225 h 2365375"/>
                <a:gd name="connsiteX30" fmla="*/ 12700 w 2330450"/>
                <a:gd name="connsiteY30" fmla="*/ 76200 h 2365375"/>
                <a:gd name="connsiteX31" fmla="*/ 79375 w 2330450"/>
                <a:gd name="connsiteY31" fmla="*/ 222250 h 2365375"/>
                <a:gd name="connsiteX32" fmla="*/ 165100 w 2330450"/>
                <a:gd name="connsiteY32" fmla="*/ 415925 h 2365375"/>
                <a:gd name="connsiteX33" fmla="*/ 250825 w 2330450"/>
                <a:gd name="connsiteY33" fmla="*/ 587375 h 2365375"/>
                <a:gd name="connsiteX34" fmla="*/ 346075 w 2330450"/>
                <a:gd name="connsiteY34" fmla="*/ 755650 h 2365375"/>
                <a:gd name="connsiteX35" fmla="*/ 431800 w 2330450"/>
                <a:gd name="connsiteY35" fmla="*/ 885825 h 2365375"/>
                <a:gd name="connsiteX36" fmla="*/ 523875 w 2330450"/>
                <a:gd name="connsiteY36" fmla="*/ 1009650 h 2365375"/>
                <a:gd name="connsiteX37" fmla="*/ 606425 w 2330450"/>
                <a:gd name="connsiteY37" fmla="*/ 1117600 h 2365375"/>
                <a:gd name="connsiteX38" fmla="*/ 742950 w 2330450"/>
                <a:gd name="connsiteY38" fmla="*/ 1276350 h 2365375"/>
                <a:gd name="connsiteX39" fmla="*/ 854075 w 2330450"/>
                <a:gd name="connsiteY39" fmla="*/ 1400175 h 2365375"/>
                <a:gd name="connsiteX40" fmla="*/ 962025 w 2330450"/>
                <a:gd name="connsiteY40" fmla="*/ 1517650 h 2365375"/>
                <a:gd name="connsiteX41" fmla="*/ 1095375 w 2330450"/>
                <a:gd name="connsiteY41" fmla="*/ 1651000 h 2365375"/>
                <a:gd name="connsiteX42" fmla="*/ 1228725 w 2330450"/>
                <a:gd name="connsiteY42" fmla="*/ 1765300 h 2365375"/>
                <a:gd name="connsiteX43" fmla="*/ 1368425 w 2330450"/>
                <a:gd name="connsiteY43" fmla="*/ 1873250 h 2365375"/>
                <a:gd name="connsiteX44" fmla="*/ 1504950 w 2330450"/>
                <a:gd name="connsiteY44" fmla="*/ 1971675 h 2365375"/>
                <a:gd name="connsiteX45" fmla="*/ 1606550 w 2330450"/>
                <a:gd name="connsiteY45" fmla="*/ 2041525 h 2365375"/>
                <a:gd name="connsiteX46" fmla="*/ 1746250 w 2330450"/>
                <a:gd name="connsiteY46" fmla="*/ 2130425 h 236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30450" h="2365375">
                  <a:moveTo>
                    <a:pt x="1746250" y="2130425"/>
                  </a:moveTo>
                  <a:lnTo>
                    <a:pt x="1885950" y="2216150"/>
                  </a:lnTo>
                  <a:lnTo>
                    <a:pt x="1990725" y="2282825"/>
                  </a:lnTo>
                  <a:lnTo>
                    <a:pt x="2120900" y="2365375"/>
                  </a:lnTo>
                  <a:lnTo>
                    <a:pt x="2330450" y="1917700"/>
                  </a:lnTo>
                  <a:lnTo>
                    <a:pt x="2247900" y="2016125"/>
                  </a:lnTo>
                  <a:lnTo>
                    <a:pt x="2219325" y="2032000"/>
                  </a:lnTo>
                  <a:lnTo>
                    <a:pt x="2184400" y="2038350"/>
                  </a:lnTo>
                  <a:lnTo>
                    <a:pt x="2133600" y="2032000"/>
                  </a:lnTo>
                  <a:lnTo>
                    <a:pt x="1984375" y="1974850"/>
                  </a:lnTo>
                  <a:lnTo>
                    <a:pt x="1863725" y="1917700"/>
                  </a:lnTo>
                  <a:lnTo>
                    <a:pt x="1685925" y="1809750"/>
                  </a:lnTo>
                  <a:lnTo>
                    <a:pt x="1416050" y="1619250"/>
                  </a:lnTo>
                  <a:lnTo>
                    <a:pt x="1241425" y="1473200"/>
                  </a:lnTo>
                  <a:lnTo>
                    <a:pt x="1104900" y="1371600"/>
                  </a:lnTo>
                  <a:lnTo>
                    <a:pt x="946150" y="1241425"/>
                  </a:lnTo>
                  <a:lnTo>
                    <a:pt x="841375" y="1136650"/>
                  </a:lnTo>
                  <a:lnTo>
                    <a:pt x="730250" y="1022350"/>
                  </a:lnTo>
                  <a:lnTo>
                    <a:pt x="644525" y="923925"/>
                  </a:lnTo>
                  <a:lnTo>
                    <a:pt x="536575" y="781050"/>
                  </a:lnTo>
                  <a:lnTo>
                    <a:pt x="457200" y="673100"/>
                  </a:lnTo>
                  <a:lnTo>
                    <a:pt x="377825" y="549275"/>
                  </a:lnTo>
                  <a:lnTo>
                    <a:pt x="285750" y="409575"/>
                  </a:lnTo>
                  <a:lnTo>
                    <a:pt x="215900" y="292100"/>
                  </a:lnTo>
                  <a:lnTo>
                    <a:pt x="95250" y="73025"/>
                  </a:lnTo>
                  <a:lnTo>
                    <a:pt x="69850" y="25400"/>
                  </a:lnTo>
                  <a:lnTo>
                    <a:pt x="50800" y="6350"/>
                  </a:lnTo>
                  <a:lnTo>
                    <a:pt x="28575" y="0"/>
                  </a:lnTo>
                  <a:lnTo>
                    <a:pt x="9525" y="3175"/>
                  </a:lnTo>
                  <a:lnTo>
                    <a:pt x="0" y="22225"/>
                  </a:lnTo>
                  <a:lnTo>
                    <a:pt x="12700" y="76200"/>
                  </a:lnTo>
                  <a:lnTo>
                    <a:pt x="79375" y="222250"/>
                  </a:lnTo>
                  <a:lnTo>
                    <a:pt x="165100" y="415925"/>
                  </a:lnTo>
                  <a:lnTo>
                    <a:pt x="250825" y="587375"/>
                  </a:lnTo>
                  <a:lnTo>
                    <a:pt x="346075" y="755650"/>
                  </a:lnTo>
                  <a:lnTo>
                    <a:pt x="431800" y="885825"/>
                  </a:lnTo>
                  <a:lnTo>
                    <a:pt x="523875" y="1009650"/>
                  </a:lnTo>
                  <a:lnTo>
                    <a:pt x="606425" y="1117600"/>
                  </a:lnTo>
                  <a:lnTo>
                    <a:pt x="742950" y="1276350"/>
                  </a:lnTo>
                  <a:lnTo>
                    <a:pt x="854075" y="1400175"/>
                  </a:lnTo>
                  <a:lnTo>
                    <a:pt x="962025" y="1517650"/>
                  </a:lnTo>
                  <a:lnTo>
                    <a:pt x="1095375" y="1651000"/>
                  </a:lnTo>
                  <a:lnTo>
                    <a:pt x="1228725" y="1765300"/>
                  </a:lnTo>
                  <a:lnTo>
                    <a:pt x="1368425" y="1873250"/>
                  </a:lnTo>
                  <a:lnTo>
                    <a:pt x="1504950" y="1971675"/>
                  </a:lnTo>
                  <a:lnTo>
                    <a:pt x="1606550" y="2041525"/>
                  </a:lnTo>
                  <a:lnTo>
                    <a:pt x="1746250" y="2130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D8B0D58-5EA9-4FA1-B4D0-477E0B1375B3}"/>
                </a:ext>
              </a:extLst>
            </p:cNvPr>
            <p:cNvSpPr/>
            <p:nvPr/>
          </p:nvSpPr>
          <p:spPr>
            <a:xfrm>
              <a:off x="6013451" y="3938588"/>
              <a:ext cx="2640013" cy="1903412"/>
            </a:xfrm>
            <a:custGeom>
              <a:avLst/>
              <a:gdLst>
                <a:gd name="connsiteX0" fmla="*/ 1120462 w 2640169"/>
                <a:gd name="connsiteY0" fmla="*/ 1115311 h 1903498"/>
                <a:gd name="connsiteX1" fmla="*/ 886066 w 2640169"/>
                <a:gd name="connsiteY1" fmla="*/ 857733 h 1903498"/>
                <a:gd name="connsiteX2" fmla="*/ 790763 w 2640169"/>
                <a:gd name="connsiteY2" fmla="*/ 741824 h 1903498"/>
                <a:gd name="connsiteX3" fmla="*/ 641368 w 2640169"/>
                <a:gd name="connsiteY3" fmla="*/ 597580 h 1903498"/>
                <a:gd name="connsiteX4" fmla="*/ 553791 w 2640169"/>
                <a:gd name="connsiteY4" fmla="*/ 512580 h 1903498"/>
                <a:gd name="connsiteX5" fmla="*/ 437882 w 2640169"/>
                <a:gd name="connsiteY5" fmla="*/ 404397 h 1903498"/>
                <a:gd name="connsiteX6" fmla="*/ 347729 w 2640169"/>
                <a:gd name="connsiteY6" fmla="*/ 324548 h 1903498"/>
                <a:gd name="connsiteX7" fmla="*/ 213789 w 2640169"/>
                <a:gd name="connsiteY7" fmla="*/ 213790 h 1903498"/>
                <a:gd name="connsiteX8" fmla="*/ 133940 w 2640169"/>
                <a:gd name="connsiteY8" fmla="*/ 154547 h 1903498"/>
                <a:gd name="connsiteX9" fmla="*/ 72122 w 2640169"/>
                <a:gd name="connsiteY9" fmla="*/ 115910 h 1903498"/>
                <a:gd name="connsiteX10" fmla="*/ 25758 w 2640169"/>
                <a:gd name="connsiteY10" fmla="*/ 92728 h 1903498"/>
                <a:gd name="connsiteX11" fmla="*/ 10303 w 2640169"/>
                <a:gd name="connsiteY11" fmla="*/ 74698 h 1903498"/>
                <a:gd name="connsiteX12" fmla="*/ 2576 w 2640169"/>
                <a:gd name="connsiteY12" fmla="*/ 56667 h 1903498"/>
                <a:gd name="connsiteX13" fmla="*/ 0 w 2640169"/>
                <a:gd name="connsiteY13" fmla="*/ 36061 h 1903498"/>
                <a:gd name="connsiteX14" fmla="*/ 10303 w 2640169"/>
                <a:gd name="connsiteY14" fmla="*/ 18031 h 1903498"/>
                <a:gd name="connsiteX15" fmla="*/ 30909 w 2640169"/>
                <a:gd name="connsiteY15" fmla="*/ 7728 h 1903498"/>
                <a:gd name="connsiteX16" fmla="*/ 64394 w 2640169"/>
                <a:gd name="connsiteY16" fmla="*/ 0 h 1903498"/>
                <a:gd name="connsiteX17" fmla="*/ 92728 w 2640169"/>
                <a:gd name="connsiteY17" fmla="*/ 7728 h 1903498"/>
                <a:gd name="connsiteX18" fmla="*/ 180304 w 2640169"/>
                <a:gd name="connsiteY18" fmla="*/ 51516 h 1903498"/>
                <a:gd name="connsiteX19" fmla="*/ 280759 w 2640169"/>
                <a:gd name="connsiteY19" fmla="*/ 110759 h 1903498"/>
                <a:gd name="connsiteX20" fmla="*/ 455912 w 2640169"/>
                <a:gd name="connsiteY20" fmla="*/ 229244 h 1903498"/>
                <a:gd name="connsiteX21" fmla="*/ 595004 w 2640169"/>
                <a:gd name="connsiteY21" fmla="*/ 329700 h 1903498"/>
                <a:gd name="connsiteX22" fmla="*/ 754702 w 2640169"/>
                <a:gd name="connsiteY22" fmla="*/ 455913 h 1903498"/>
                <a:gd name="connsiteX23" fmla="*/ 901521 w 2640169"/>
                <a:gd name="connsiteY23" fmla="*/ 576974 h 1903498"/>
                <a:gd name="connsiteX24" fmla="*/ 1038037 w 2640169"/>
                <a:gd name="connsiteY24" fmla="*/ 698035 h 1903498"/>
                <a:gd name="connsiteX25" fmla="*/ 1316221 w 2640169"/>
                <a:gd name="connsiteY25" fmla="*/ 927279 h 1903498"/>
                <a:gd name="connsiteX26" fmla="*/ 1496525 w 2640169"/>
                <a:gd name="connsiteY26" fmla="*/ 1071523 h 1903498"/>
                <a:gd name="connsiteX27" fmla="*/ 1594404 w 2640169"/>
                <a:gd name="connsiteY27" fmla="*/ 1151372 h 1903498"/>
                <a:gd name="connsiteX28" fmla="*/ 1723193 w 2640169"/>
                <a:gd name="connsiteY28" fmla="*/ 1256978 h 1903498"/>
                <a:gd name="connsiteX29" fmla="*/ 1882891 w 2640169"/>
                <a:gd name="connsiteY29" fmla="*/ 1388343 h 1903498"/>
                <a:gd name="connsiteX30" fmla="*/ 2029710 w 2640169"/>
                <a:gd name="connsiteY30" fmla="*/ 1501677 h 1903498"/>
                <a:gd name="connsiteX31" fmla="*/ 2135317 w 2640169"/>
                <a:gd name="connsiteY31" fmla="*/ 1586678 h 1903498"/>
                <a:gd name="connsiteX32" fmla="*/ 2222893 w 2640169"/>
                <a:gd name="connsiteY32" fmla="*/ 1643345 h 1903498"/>
                <a:gd name="connsiteX33" fmla="*/ 2295015 w 2640169"/>
                <a:gd name="connsiteY33" fmla="*/ 1684557 h 1903498"/>
                <a:gd name="connsiteX34" fmla="*/ 2390319 w 2640169"/>
                <a:gd name="connsiteY34" fmla="*/ 1733497 h 1903498"/>
                <a:gd name="connsiteX35" fmla="*/ 2524259 w 2640169"/>
                <a:gd name="connsiteY35" fmla="*/ 1787588 h 1903498"/>
                <a:gd name="connsiteX36" fmla="*/ 2604108 w 2640169"/>
                <a:gd name="connsiteY36" fmla="*/ 1813346 h 1903498"/>
                <a:gd name="connsiteX37" fmla="*/ 2619563 w 2640169"/>
                <a:gd name="connsiteY37" fmla="*/ 1821073 h 1903498"/>
                <a:gd name="connsiteX38" fmla="*/ 2632442 w 2640169"/>
                <a:gd name="connsiteY38" fmla="*/ 1833952 h 1903498"/>
                <a:gd name="connsiteX39" fmla="*/ 2637593 w 2640169"/>
                <a:gd name="connsiteY39" fmla="*/ 1844255 h 1903498"/>
                <a:gd name="connsiteX40" fmla="*/ 2640169 w 2640169"/>
                <a:gd name="connsiteY40" fmla="*/ 1857134 h 1903498"/>
                <a:gd name="connsiteX41" fmla="*/ 2632442 w 2640169"/>
                <a:gd name="connsiteY41" fmla="*/ 1875164 h 1903498"/>
                <a:gd name="connsiteX42" fmla="*/ 2609260 w 2640169"/>
                <a:gd name="connsiteY42" fmla="*/ 1890619 h 1903498"/>
                <a:gd name="connsiteX43" fmla="*/ 2570623 w 2640169"/>
                <a:gd name="connsiteY43" fmla="*/ 1903498 h 1903498"/>
                <a:gd name="connsiteX44" fmla="*/ 2320773 w 2640169"/>
                <a:gd name="connsiteY44" fmla="*/ 1903498 h 1903498"/>
                <a:gd name="connsiteX45" fmla="*/ 1965316 w 2640169"/>
                <a:gd name="connsiteY45" fmla="*/ 1900922 h 1903498"/>
                <a:gd name="connsiteX46" fmla="*/ 1864861 w 2640169"/>
                <a:gd name="connsiteY46" fmla="*/ 1898346 h 1903498"/>
                <a:gd name="connsiteX47" fmla="*/ 1826224 w 2640169"/>
                <a:gd name="connsiteY47" fmla="*/ 1895771 h 1903498"/>
                <a:gd name="connsiteX48" fmla="*/ 1797891 w 2640169"/>
                <a:gd name="connsiteY48" fmla="*/ 1888043 h 1903498"/>
                <a:gd name="connsiteX49" fmla="*/ 1761830 w 2640169"/>
                <a:gd name="connsiteY49" fmla="*/ 1867437 h 1903498"/>
                <a:gd name="connsiteX50" fmla="*/ 1728345 w 2640169"/>
                <a:gd name="connsiteY50" fmla="*/ 1841679 h 1903498"/>
                <a:gd name="connsiteX51" fmla="*/ 1689708 w 2640169"/>
                <a:gd name="connsiteY51" fmla="*/ 1795315 h 1903498"/>
                <a:gd name="connsiteX52" fmla="*/ 1584101 w 2640169"/>
                <a:gd name="connsiteY52" fmla="*/ 1658799 h 1903498"/>
                <a:gd name="connsiteX53" fmla="*/ 1432131 w 2640169"/>
                <a:gd name="connsiteY53" fmla="*/ 1473344 h 1903498"/>
                <a:gd name="connsiteX54" fmla="*/ 1311069 w 2640169"/>
                <a:gd name="connsiteY54" fmla="*/ 1329100 h 1903498"/>
                <a:gd name="connsiteX55" fmla="*/ 1120462 w 2640169"/>
                <a:gd name="connsiteY55" fmla="*/ 1115311 h 1903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40169" h="1903498">
                  <a:moveTo>
                    <a:pt x="1120462" y="1115311"/>
                  </a:moveTo>
                  <a:lnTo>
                    <a:pt x="886066" y="857733"/>
                  </a:lnTo>
                  <a:lnTo>
                    <a:pt x="790763" y="741824"/>
                  </a:lnTo>
                  <a:lnTo>
                    <a:pt x="641368" y="597580"/>
                  </a:lnTo>
                  <a:lnTo>
                    <a:pt x="553791" y="512580"/>
                  </a:lnTo>
                  <a:lnTo>
                    <a:pt x="437882" y="404397"/>
                  </a:lnTo>
                  <a:lnTo>
                    <a:pt x="347729" y="324548"/>
                  </a:lnTo>
                  <a:lnTo>
                    <a:pt x="213789" y="213790"/>
                  </a:lnTo>
                  <a:lnTo>
                    <a:pt x="133940" y="154547"/>
                  </a:lnTo>
                  <a:lnTo>
                    <a:pt x="72122" y="115910"/>
                  </a:lnTo>
                  <a:lnTo>
                    <a:pt x="25758" y="92728"/>
                  </a:lnTo>
                  <a:lnTo>
                    <a:pt x="10303" y="74698"/>
                  </a:lnTo>
                  <a:lnTo>
                    <a:pt x="2576" y="56667"/>
                  </a:lnTo>
                  <a:lnTo>
                    <a:pt x="0" y="36061"/>
                  </a:lnTo>
                  <a:lnTo>
                    <a:pt x="10303" y="18031"/>
                  </a:lnTo>
                  <a:lnTo>
                    <a:pt x="30909" y="7728"/>
                  </a:lnTo>
                  <a:lnTo>
                    <a:pt x="64394" y="0"/>
                  </a:lnTo>
                  <a:lnTo>
                    <a:pt x="92728" y="7728"/>
                  </a:lnTo>
                  <a:lnTo>
                    <a:pt x="180304" y="51516"/>
                  </a:lnTo>
                  <a:lnTo>
                    <a:pt x="280759" y="110759"/>
                  </a:lnTo>
                  <a:lnTo>
                    <a:pt x="455912" y="229244"/>
                  </a:lnTo>
                  <a:lnTo>
                    <a:pt x="595004" y="329700"/>
                  </a:lnTo>
                  <a:lnTo>
                    <a:pt x="754702" y="455913"/>
                  </a:lnTo>
                  <a:lnTo>
                    <a:pt x="901521" y="576974"/>
                  </a:lnTo>
                  <a:lnTo>
                    <a:pt x="1038037" y="698035"/>
                  </a:lnTo>
                  <a:lnTo>
                    <a:pt x="1316221" y="927279"/>
                  </a:lnTo>
                  <a:lnTo>
                    <a:pt x="1496525" y="1071523"/>
                  </a:lnTo>
                  <a:lnTo>
                    <a:pt x="1594404" y="1151372"/>
                  </a:lnTo>
                  <a:lnTo>
                    <a:pt x="1723193" y="1256978"/>
                  </a:lnTo>
                  <a:lnTo>
                    <a:pt x="1882891" y="1388343"/>
                  </a:lnTo>
                  <a:lnTo>
                    <a:pt x="2029710" y="1501677"/>
                  </a:lnTo>
                  <a:lnTo>
                    <a:pt x="2135317" y="1586678"/>
                  </a:lnTo>
                  <a:lnTo>
                    <a:pt x="2222893" y="1643345"/>
                  </a:lnTo>
                  <a:lnTo>
                    <a:pt x="2295015" y="1684557"/>
                  </a:lnTo>
                  <a:lnTo>
                    <a:pt x="2390319" y="1733497"/>
                  </a:lnTo>
                  <a:lnTo>
                    <a:pt x="2524259" y="1787588"/>
                  </a:lnTo>
                  <a:lnTo>
                    <a:pt x="2604108" y="1813346"/>
                  </a:lnTo>
                  <a:lnTo>
                    <a:pt x="2619563" y="1821073"/>
                  </a:lnTo>
                  <a:lnTo>
                    <a:pt x="2632442" y="1833952"/>
                  </a:lnTo>
                  <a:lnTo>
                    <a:pt x="2637593" y="1844255"/>
                  </a:lnTo>
                  <a:lnTo>
                    <a:pt x="2640169" y="1857134"/>
                  </a:lnTo>
                  <a:lnTo>
                    <a:pt x="2632442" y="1875164"/>
                  </a:lnTo>
                  <a:lnTo>
                    <a:pt x="2609260" y="1890619"/>
                  </a:lnTo>
                  <a:lnTo>
                    <a:pt x="2570623" y="1903498"/>
                  </a:lnTo>
                  <a:lnTo>
                    <a:pt x="2320773" y="1903498"/>
                  </a:lnTo>
                  <a:lnTo>
                    <a:pt x="1965316" y="1900922"/>
                  </a:lnTo>
                  <a:lnTo>
                    <a:pt x="1864861" y="1898346"/>
                  </a:lnTo>
                  <a:lnTo>
                    <a:pt x="1826224" y="1895771"/>
                  </a:lnTo>
                  <a:lnTo>
                    <a:pt x="1797891" y="1888043"/>
                  </a:lnTo>
                  <a:lnTo>
                    <a:pt x="1761830" y="1867437"/>
                  </a:lnTo>
                  <a:lnTo>
                    <a:pt x="1728345" y="1841679"/>
                  </a:lnTo>
                  <a:lnTo>
                    <a:pt x="1689708" y="1795315"/>
                  </a:lnTo>
                  <a:lnTo>
                    <a:pt x="1584101" y="1658799"/>
                  </a:lnTo>
                  <a:lnTo>
                    <a:pt x="1432131" y="1473344"/>
                  </a:lnTo>
                  <a:lnTo>
                    <a:pt x="1311069" y="1329100"/>
                  </a:lnTo>
                  <a:lnTo>
                    <a:pt x="1120462" y="11153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85600813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539A28A-0B45-4919-A01E-772569A12168}"/>
              </a:ext>
            </a:extLst>
          </p:cNvPr>
          <p:cNvSpPr/>
          <p:nvPr/>
        </p:nvSpPr>
        <p:spPr>
          <a:xfrm>
            <a:off x="4115595" y="1371600"/>
            <a:ext cx="1201738" cy="1100138"/>
          </a:xfrm>
          <a:custGeom>
            <a:avLst/>
            <a:gdLst>
              <a:gd name="connsiteX0" fmla="*/ 450057 w 1202532"/>
              <a:gd name="connsiteY0" fmla="*/ 816769 h 1100138"/>
              <a:gd name="connsiteX1" fmla="*/ 61913 w 1202532"/>
              <a:gd name="connsiteY1" fmla="*/ 1100138 h 1100138"/>
              <a:gd name="connsiteX2" fmla="*/ 0 w 1202532"/>
              <a:gd name="connsiteY2" fmla="*/ 1047750 h 1100138"/>
              <a:gd name="connsiteX3" fmla="*/ 116682 w 1202532"/>
              <a:gd name="connsiteY3" fmla="*/ 931069 h 1100138"/>
              <a:gd name="connsiteX4" fmla="*/ 252413 w 1202532"/>
              <a:gd name="connsiteY4" fmla="*/ 800100 h 1100138"/>
              <a:gd name="connsiteX5" fmla="*/ 383382 w 1202532"/>
              <a:gd name="connsiteY5" fmla="*/ 671513 h 1100138"/>
              <a:gd name="connsiteX6" fmla="*/ 495300 w 1202532"/>
              <a:gd name="connsiteY6" fmla="*/ 557213 h 1100138"/>
              <a:gd name="connsiteX7" fmla="*/ 581025 w 1202532"/>
              <a:gd name="connsiteY7" fmla="*/ 459581 h 1100138"/>
              <a:gd name="connsiteX8" fmla="*/ 647700 w 1202532"/>
              <a:gd name="connsiteY8" fmla="*/ 381000 h 1100138"/>
              <a:gd name="connsiteX9" fmla="*/ 685800 w 1202532"/>
              <a:gd name="connsiteY9" fmla="*/ 330994 h 1100138"/>
              <a:gd name="connsiteX10" fmla="*/ 707232 w 1202532"/>
              <a:gd name="connsiteY10" fmla="*/ 295275 h 1100138"/>
              <a:gd name="connsiteX11" fmla="*/ 721519 w 1202532"/>
              <a:gd name="connsiteY11" fmla="*/ 266700 h 1100138"/>
              <a:gd name="connsiteX12" fmla="*/ 728663 w 1202532"/>
              <a:gd name="connsiteY12" fmla="*/ 245269 h 1100138"/>
              <a:gd name="connsiteX13" fmla="*/ 731044 w 1202532"/>
              <a:gd name="connsiteY13" fmla="*/ 216694 h 1100138"/>
              <a:gd name="connsiteX14" fmla="*/ 723900 w 1202532"/>
              <a:gd name="connsiteY14" fmla="*/ 176213 h 1100138"/>
              <a:gd name="connsiteX15" fmla="*/ 714375 w 1202532"/>
              <a:gd name="connsiteY15" fmla="*/ 145256 h 1100138"/>
              <a:gd name="connsiteX16" fmla="*/ 690563 w 1202532"/>
              <a:gd name="connsiteY16" fmla="*/ 114300 h 1100138"/>
              <a:gd name="connsiteX17" fmla="*/ 673894 w 1202532"/>
              <a:gd name="connsiteY17" fmla="*/ 97631 h 1100138"/>
              <a:gd name="connsiteX18" fmla="*/ 647700 w 1202532"/>
              <a:gd name="connsiteY18" fmla="*/ 78581 h 1100138"/>
              <a:gd name="connsiteX19" fmla="*/ 626269 w 1202532"/>
              <a:gd name="connsiteY19" fmla="*/ 69056 h 1100138"/>
              <a:gd name="connsiteX20" fmla="*/ 609600 w 1202532"/>
              <a:gd name="connsiteY20" fmla="*/ 57150 h 1100138"/>
              <a:gd name="connsiteX21" fmla="*/ 600075 w 1202532"/>
              <a:gd name="connsiteY21" fmla="*/ 40481 h 1100138"/>
              <a:gd name="connsiteX22" fmla="*/ 602457 w 1202532"/>
              <a:gd name="connsiteY22" fmla="*/ 28575 h 1100138"/>
              <a:gd name="connsiteX23" fmla="*/ 607219 w 1202532"/>
              <a:gd name="connsiteY23" fmla="*/ 16669 h 1100138"/>
              <a:gd name="connsiteX24" fmla="*/ 621507 w 1202532"/>
              <a:gd name="connsiteY24" fmla="*/ 4763 h 1100138"/>
              <a:gd name="connsiteX25" fmla="*/ 652463 w 1202532"/>
              <a:gd name="connsiteY25" fmla="*/ 0 h 1100138"/>
              <a:gd name="connsiteX26" fmla="*/ 711994 w 1202532"/>
              <a:gd name="connsiteY26" fmla="*/ 9525 h 1100138"/>
              <a:gd name="connsiteX27" fmla="*/ 773907 w 1202532"/>
              <a:gd name="connsiteY27" fmla="*/ 30956 h 1100138"/>
              <a:gd name="connsiteX28" fmla="*/ 878682 w 1202532"/>
              <a:gd name="connsiteY28" fmla="*/ 73819 h 1100138"/>
              <a:gd name="connsiteX29" fmla="*/ 978694 w 1202532"/>
              <a:gd name="connsiteY29" fmla="*/ 121444 h 1100138"/>
              <a:gd name="connsiteX30" fmla="*/ 1107282 w 1202532"/>
              <a:gd name="connsiteY30" fmla="*/ 188119 h 1100138"/>
              <a:gd name="connsiteX31" fmla="*/ 1169194 w 1202532"/>
              <a:gd name="connsiteY31" fmla="*/ 221456 h 1100138"/>
              <a:gd name="connsiteX32" fmla="*/ 1185863 w 1202532"/>
              <a:gd name="connsiteY32" fmla="*/ 238125 h 1100138"/>
              <a:gd name="connsiteX33" fmla="*/ 1197769 w 1202532"/>
              <a:gd name="connsiteY33" fmla="*/ 259556 h 1100138"/>
              <a:gd name="connsiteX34" fmla="*/ 1202532 w 1202532"/>
              <a:gd name="connsiteY34" fmla="*/ 283369 h 1100138"/>
              <a:gd name="connsiteX35" fmla="*/ 1197769 w 1202532"/>
              <a:gd name="connsiteY35" fmla="*/ 300038 h 1100138"/>
              <a:gd name="connsiteX36" fmla="*/ 1188244 w 1202532"/>
              <a:gd name="connsiteY36" fmla="*/ 319088 h 1100138"/>
              <a:gd name="connsiteX37" fmla="*/ 1152525 w 1202532"/>
              <a:gd name="connsiteY37" fmla="*/ 350044 h 1100138"/>
              <a:gd name="connsiteX38" fmla="*/ 1119188 w 1202532"/>
              <a:gd name="connsiteY38" fmla="*/ 366713 h 1100138"/>
              <a:gd name="connsiteX39" fmla="*/ 1076325 w 1202532"/>
              <a:gd name="connsiteY39" fmla="*/ 378619 h 1100138"/>
              <a:gd name="connsiteX40" fmla="*/ 1042988 w 1202532"/>
              <a:gd name="connsiteY40" fmla="*/ 392906 h 1100138"/>
              <a:gd name="connsiteX41" fmla="*/ 1002507 w 1202532"/>
              <a:gd name="connsiteY41" fmla="*/ 419100 h 1100138"/>
              <a:gd name="connsiteX42" fmla="*/ 966788 w 1202532"/>
              <a:gd name="connsiteY42" fmla="*/ 454819 h 1100138"/>
              <a:gd name="connsiteX43" fmla="*/ 735807 w 1202532"/>
              <a:gd name="connsiteY43" fmla="*/ 611981 h 1100138"/>
              <a:gd name="connsiteX44" fmla="*/ 450057 w 1202532"/>
              <a:gd name="connsiteY44" fmla="*/ 816769 h 1100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02532" h="1100138">
                <a:moveTo>
                  <a:pt x="450057" y="816769"/>
                </a:moveTo>
                <a:lnTo>
                  <a:pt x="61913" y="1100138"/>
                </a:lnTo>
                <a:lnTo>
                  <a:pt x="0" y="1047750"/>
                </a:lnTo>
                <a:lnTo>
                  <a:pt x="116682" y="931069"/>
                </a:lnTo>
                <a:lnTo>
                  <a:pt x="252413" y="800100"/>
                </a:lnTo>
                <a:lnTo>
                  <a:pt x="383382" y="671513"/>
                </a:lnTo>
                <a:lnTo>
                  <a:pt x="495300" y="557213"/>
                </a:lnTo>
                <a:lnTo>
                  <a:pt x="581025" y="459581"/>
                </a:lnTo>
                <a:lnTo>
                  <a:pt x="647700" y="381000"/>
                </a:lnTo>
                <a:lnTo>
                  <a:pt x="685800" y="330994"/>
                </a:lnTo>
                <a:lnTo>
                  <a:pt x="707232" y="295275"/>
                </a:lnTo>
                <a:lnTo>
                  <a:pt x="721519" y="266700"/>
                </a:lnTo>
                <a:lnTo>
                  <a:pt x="728663" y="245269"/>
                </a:lnTo>
                <a:lnTo>
                  <a:pt x="731044" y="216694"/>
                </a:lnTo>
                <a:lnTo>
                  <a:pt x="723900" y="176213"/>
                </a:lnTo>
                <a:lnTo>
                  <a:pt x="714375" y="145256"/>
                </a:lnTo>
                <a:lnTo>
                  <a:pt x="690563" y="114300"/>
                </a:lnTo>
                <a:lnTo>
                  <a:pt x="673894" y="97631"/>
                </a:lnTo>
                <a:lnTo>
                  <a:pt x="647700" y="78581"/>
                </a:lnTo>
                <a:lnTo>
                  <a:pt x="626269" y="69056"/>
                </a:lnTo>
                <a:lnTo>
                  <a:pt x="609600" y="57150"/>
                </a:lnTo>
                <a:lnTo>
                  <a:pt x="600075" y="40481"/>
                </a:lnTo>
                <a:lnTo>
                  <a:pt x="602457" y="28575"/>
                </a:lnTo>
                <a:lnTo>
                  <a:pt x="607219" y="16669"/>
                </a:lnTo>
                <a:lnTo>
                  <a:pt x="621507" y="4763"/>
                </a:lnTo>
                <a:lnTo>
                  <a:pt x="652463" y="0"/>
                </a:lnTo>
                <a:lnTo>
                  <a:pt x="711994" y="9525"/>
                </a:lnTo>
                <a:lnTo>
                  <a:pt x="773907" y="30956"/>
                </a:lnTo>
                <a:lnTo>
                  <a:pt x="878682" y="73819"/>
                </a:lnTo>
                <a:lnTo>
                  <a:pt x="978694" y="121444"/>
                </a:lnTo>
                <a:lnTo>
                  <a:pt x="1107282" y="188119"/>
                </a:lnTo>
                <a:lnTo>
                  <a:pt x="1169194" y="221456"/>
                </a:lnTo>
                <a:lnTo>
                  <a:pt x="1185863" y="238125"/>
                </a:lnTo>
                <a:lnTo>
                  <a:pt x="1197769" y="259556"/>
                </a:lnTo>
                <a:lnTo>
                  <a:pt x="1202532" y="283369"/>
                </a:lnTo>
                <a:lnTo>
                  <a:pt x="1197769" y="300038"/>
                </a:lnTo>
                <a:lnTo>
                  <a:pt x="1188244" y="319088"/>
                </a:lnTo>
                <a:lnTo>
                  <a:pt x="1152525" y="350044"/>
                </a:lnTo>
                <a:lnTo>
                  <a:pt x="1119188" y="366713"/>
                </a:lnTo>
                <a:lnTo>
                  <a:pt x="1076325" y="378619"/>
                </a:lnTo>
                <a:lnTo>
                  <a:pt x="1042988" y="392906"/>
                </a:lnTo>
                <a:lnTo>
                  <a:pt x="1002507" y="419100"/>
                </a:lnTo>
                <a:lnTo>
                  <a:pt x="966788" y="454819"/>
                </a:lnTo>
                <a:lnTo>
                  <a:pt x="735807" y="611981"/>
                </a:lnTo>
                <a:lnTo>
                  <a:pt x="450057" y="8167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D729C28-F955-4A69-A40A-4C630101D9D1}"/>
              </a:ext>
            </a:extLst>
          </p:cNvPr>
          <p:cNvSpPr/>
          <p:nvPr/>
        </p:nvSpPr>
        <p:spPr>
          <a:xfrm>
            <a:off x="5674520" y="1643064"/>
            <a:ext cx="2686050" cy="536575"/>
          </a:xfrm>
          <a:custGeom>
            <a:avLst/>
            <a:gdLst>
              <a:gd name="connsiteX0" fmla="*/ 1688306 w 2686050"/>
              <a:gd name="connsiteY0" fmla="*/ 314325 h 535781"/>
              <a:gd name="connsiteX1" fmla="*/ 1247775 w 2686050"/>
              <a:gd name="connsiteY1" fmla="*/ 361950 h 535781"/>
              <a:gd name="connsiteX2" fmla="*/ 1112044 w 2686050"/>
              <a:gd name="connsiteY2" fmla="*/ 392906 h 535781"/>
              <a:gd name="connsiteX3" fmla="*/ 771525 w 2686050"/>
              <a:gd name="connsiteY3" fmla="*/ 442912 h 535781"/>
              <a:gd name="connsiteX4" fmla="*/ 638175 w 2686050"/>
              <a:gd name="connsiteY4" fmla="*/ 466725 h 535781"/>
              <a:gd name="connsiteX5" fmla="*/ 540544 w 2686050"/>
              <a:gd name="connsiteY5" fmla="*/ 488156 h 535781"/>
              <a:gd name="connsiteX6" fmla="*/ 466725 w 2686050"/>
              <a:gd name="connsiteY6" fmla="*/ 511968 h 535781"/>
              <a:gd name="connsiteX7" fmla="*/ 414338 w 2686050"/>
              <a:gd name="connsiteY7" fmla="*/ 535781 h 535781"/>
              <a:gd name="connsiteX8" fmla="*/ 376238 w 2686050"/>
              <a:gd name="connsiteY8" fmla="*/ 535781 h 535781"/>
              <a:gd name="connsiteX9" fmla="*/ 326231 w 2686050"/>
              <a:gd name="connsiteY9" fmla="*/ 526256 h 535781"/>
              <a:gd name="connsiteX10" fmla="*/ 278606 w 2686050"/>
              <a:gd name="connsiteY10" fmla="*/ 511968 h 535781"/>
              <a:gd name="connsiteX11" fmla="*/ 247650 w 2686050"/>
              <a:gd name="connsiteY11" fmla="*/ 495300 h 535781"/>
              <a:gd name="connsiteX12" fmla="*/ 200025 w 2686050"/>
              <a:gd name="connsiteY12" fmla="*/ 464343 h 535781"/>
              <a:gd name="connsiteX13" fmla="*/ 152400 w 2686050"/>
              <a:gd name="connsiteY13" fmla="*/ 423862 h 535781"/>
              <a:gd name="connsiteX14" fmla="*/ 97631 w 2686050"/>
              <a:gd name="connsiteY14" fmla="*/ 366712 h 535781"/>
              <a:gd name="connsiteX15" fmla="*/ 52388 w 2686050"/>
              <a:gd name="connsiteY15" fmla="*/ 309562 h 535781"/>
              <a:gd name="connsiteX16" fmla="*/ 26194 w 2686050"/>
              <a:gd name="connsiteY16" fmla="*/ 271462 h 535781"/>
              <a:gd name="connsiteX17" fmla="*/ 7144 w 2686050"/>
              <a:gd name="connsiteY17" fmla="*/ 235743 h 535781"/>
              <a:gd name="connsiteX18" fmla="*/ 0 w 2686050"/>
              <a:gd name="connsiteY18" fmla="*/ 209550 h 535781"/>
              <a:gd name="connsiteX19" fmla="*/ 2381 w 2686050"/>
              <a:gd name="connsiteY19" fmla="*/ 192881 h 535781"/>
              <a:gd name="connsiteX20" fmla="*/ 11906 w 2686050"/>
              <a:gd name="connsiteY20" fmla="*/ 185737 h 535781"/>
              <a:gd name="connsiteX21" fmla="*/ 21431 w 2686050"/>
              <a:gd name="connsiteY21" fmla="*/ 183356 h 535781"/>
              <a:gd name="connsiteX22" fmla="*/ 47625 w 2686050"/>
              <a:gd name="connsiteY22" fmla="*/ 190500 h 535781"/>
              <a:gd name="connsiteX23" fmla="*/ 73819 w 2686050"/>
              <a:gd name="connsiteY23" fmla="*/ 207168 h 535781"/>
              <a:gd name="connsiteX24" fmla="*/ 90488 w 2686050"/>
              <a:gd name="connsiteY24" fmla="*/ 226218 h 535781"/>
              <a:gd name="connsiteX25" fmla="*/ 116681 w 2686050"/>
              <a:gd name="connsiteY25" fmla="*/ 247650 h 535781"/>
              <a:gd name="connsiteX26" fmla="*/ 157163 w 2686050"/>
              <a:gd name="connsiteY26" fmla="*/ 269081 h 535781"/>
              <a:gd name="connsiteX27" fmla="*/ 197644 w 2686050"/>
              <a:gd name="connsiteY27" fmla="*/ 285750 h 535781"/>
              <a:gd name="connsiteX28" fmla="*/ 235744 w 2686050"/>
              <a:gd name="connsiteY28" fmla="*/ 295275 h 535781"/>
              <a:gd name="connsiteX29" fmla="*/ 271463 w 2686050"/>
              <a:gd name="connsiteY29" fmla="*/ 300037 h 535781"/>
              <a:gd name="connsiteX30" fmla="*/ 314325 w 2686050"/>
              <a:gd name="connsiteY30" fmla="*/ 302418 h 535781"/>
              <a:gd name="connsiteX31" fmla="*/ 388144 w 2686050"/>
              <a:gd name="connsiteY31" fmla="*/ 295275 h 535781"/>
              <a:gd name="connsiteX32" fmla="*/ 683419 w 2686050"/>
              <a:gd name="connsiteY32" fmla="*/ 252412 h 535781"/>
              <a:gd name="connsiteX33" fmla="*/ 1092994 w 2686050"/>
              <a:gd name="connsiteY33" fmla="*/ 195262 h 535781"/>
              <a:gd name="connsiteX34" fmla="*/ 1393031 w 2686050"/>
              <a:gd name="connsiteY34" fmla="*/ 152400 h 535781"/>
              <a:gd name="connsiteX35" fmla="*/ 1678781 w 2686050"/>
              <a:gd name="connsiteY35" fmla="*/ 111918 h 535781"/>
              <a:gd name="connsiteX36" fmla="*/ 1902619 w 2686050"/>
              <a:gd name="connsiteY36" fmla="*/ 80962 h 535781"/>
              <a:gd name="connsiteX37" fmla="*/ 2005013 w 2686050"/>
              <a:gd name="connsiteY37" fmla="*/ 66675 h 535781"/>
              <a:gd name="connsiteX38" fmla="*/ 2107406 w 2686050"/>
              <a:gd name="connsiteY38" fmla="*/ 45243 h 535781"/>
              <a:gd name="connsiteX39" fmla="*/ 2209800 w 2686050"/>
              <a:gd name="connsiteY39" fmla="*/ 16668 h 535781"/>
              <a:gd name="connsiteX40" fmla="*/ 2255044 w 2686050"/>
              <a:gd name="connsiteY40" fmla="*/ 0 h 535781"/>
              <a:gd name="connsiteX41" fmla="*/ 2324100 w 2686050"/>
              <a:gd name="connsiteY41" fmla="*/ 19050 h 535781"/>
              <a:gd name="connsiteX42" fmla="*/ 2426494 w 2686050"/>
              <a:gd name="connsiteY42" fmla="*/ 54768 h 535781"/>
              <a:gd name="connsiteX43" fmla="*/ 2493169 w 2686050"/>
              <a:gd name="connsiteY43" fmla="*/ 80962 h 535781"/>
              <a:gd name="connsiteX44" fmla="*/ 2562225 w 2686050"/>
              <a:gd name="connsiteY44" fmla="*/ 111918 h 535781"/>
              <a:gd name="connsiteX45" fmla="*/ 2626519 w 2686050"/>
              <a:gd name="connsiteY45" fmla="*/ 145256 h 535781"/>
              <a:gd name="connsiteX46" fmla="*/ 2650331 w 2686050"/>
              <a:gd name="connsiteY46" fmla="*/ 161925 h 535781"/>
              <a:gd name="connsiteX47" fmla="*/ 2674144 w 2686050"/>
              <a:gd name="connsiteY47" fmla="*/ 188118 h 535781"/>
              <a:gd name="connsiteX48" fmla="*/ 2683669 w 2686050"/>
              <a:gd name="connsiteY48" fmla="*/ 207168 h 535781"/>
              <a:gd name="connsiteX49" fmla="*/ 2686050 w 2686050"/>
              <a:gd name="connsiteY49" fmla="*/ 235743 h 535781"/>
              <a:gd name="connsiteX50" fmla="*/ 2674144 w 2686050"/>
              <a:gd name="connsiteY50" fmla="*/ 257175 h 535781"/>
              <a:gd name="connsiteX51" fmla="*/ 2636044 w 2686050"/>
              <a:gd name="connsiteY51" fmla="*/ 280987 h 535781"/>
              <a:gd name="connsiteX52" fmla="*/ 2588419 w 2686050"/>
              <a:gd name="connsiteY52" fmla="*/ 304800 h 535781"/>
              <a:gd name="connsiteX53" fmla="*/ 2547938 w 2686050"/>
              <a:gd name="connsiteY53" fmla="*/ 311943 h 535781"/>
              <a:gd name="connsiteX54" fmla="*/ 2431256 w 2686050"/>
              <a:gd name="connsiteY54" fmla="*/ 300037 h 535781"/>
              <a:gd name="connsiteX55" fmla="*/ 2231231 w 2686050"/>
              <a:gd name="connsiteY55" fmla="*/ 290512 h 535781"/>
              <a:gd name="connsiteX56" fmla="*/ 2024063 w 2686050"/>
              <a:gd name="connsiteY56" fmla="*/ 290512 h 535781"/>
              <a:gd name="connsiteX57" fmla="*/ 1874044 w 2686050"/>
              <a:gd name="connsiteY57" fmla="*/ 300037 h 535781"/>
              <a:gd name="connsiteX58" fmla="*/ 1688306 w 2686050"/>
              <a:gd name="connsiteY58" fmla="*/ 314325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86050" h="535781">
                <a:moveTo>
                  <a:pt x="1688306" y="314325"/>
                </a:moveTo>
                <a:lnTo>
                  <a:pt x="1247775" y="361950"/>
                </a:lnTo>
                <a:lnTo>
                  <a:pt x="1112044" y="392906"/>
                </a:lnTo>
                <a:lnTo>
                  <a:pt x="771525" y="442912"/>
                </a:lnTo>
                <a:lnTo>
                  <a:pt x="638175" y="466725"/>
                </a:lnTo>
                <a:lnTo>
                  <a:pt x="540544" y="488156"/>
                </a:lnTo>
                <a:lnTo>
                  <a:pt x="466725" y="511968"/>
                </a:lnTo>
                <a:lnTo>
                  <a:pt x="414338" y="535781"/>
                </a:lnTo>
                <a:lnTo>
                  <a:pt x="376238" y="535781"/>
                </a:lnTo>
                <a:lnTo>
                  <a:pt x="326231" y="526256"/>
                </a:lnTo>
                <a:lnTo>
                  <a:pt x="278606" y="511968"/>
                </a:lnTo>
                <a:lnTo>
                  <a:pt x="247650" y="495300"/>
                </a:lnTo>
                <a:lnTo>
                  <a:pt x="200025" y="464343"/>
                </a:lnTo>
                <a:lnTo>
                  <a:pt x="152400" y="423862"/>
                </a:lnTo>
                <a:lnTo>
                  <a:pt x="97631" y="366712"/>
                </a:lnTo>
                <a:lnTo>
                  <a:pt x="52388" y="309562"/>
                </a:lnTo>
                <a:lnTo>
                  <a:pt x="26194" y="271462"/>
                </a:lnTo>
                <a:lnTo>
                  <a:pt x="7144" y="235743"/>
                </a:lnTo>
                <a:lnTo>
                  <a:pt x="0" y="209550"/>
                </a:lnTo>
                <a:lnTo>
                  <a:pt x="2381" y="192881"/>
                </a:lnTo>
                <a:lnTo>
                  <a:pt x="11906" y="185737"/>
                </a:lnTo>
                <a:lnTo>
                  <a:pt x="21431" y="183356"/>
                </a:lnTo>
                <a:lnTo>
                  <a:pt x="47625" y="190500"/>
                </a:lnTo>
                <a:lnTo>
                  <a:pt x="73819" y="207168"/>
                </a:lnTo>
                <a:lnTo>
                  <a:pt x="90488" y="226218"/>
                </a:lnTo>
                <a:lnTo>
                  <a:pt x="116681" y="247650"/>
                </a:lnTo>
                <a:lnTo>
                  <a:pt x="157163" y="269081"/>
                </a:lnTo>
                <a:lnTo>
                  <a:pt x="197644" y="285750"/>
                </a:lnTo>
                <a:lnTo>
                  <a:pt x="235744" y="295275"/>
                </a:lnTo>
                <a:lnTo>
                  <a:pt x="271463" y="300037"/>
                </a:lnTo>
                <a:lnTo>
                  <a:pt x="314325" y="302418"/>
                </a:lnTo>
                <a:lnTo>
                  <a:pt x="388144" y="295275"/>
                </a:lnTo>
                <a:lnTo>
                  <a:pt x="683419" y="252412"/>
                </a:lnTo>
                <a:lnTo>
                  <a:pt x="1092994" y="195262"/>
                </a:lnTo>
                <a:lnTo>
                  <a:pt x="1393031" y="152400"/>
                </a:lnTo>
                <a:lnTo>
                  <a:pt x="1678781" y="111918"/>
                </a:lnTo>
                <a:lnTo>
                  <a:pt x="1902619" y="80962"/>
                </a:lnTo>
                <a:lnTo>
                  <a:pt x="2005013" y="66675"/>
                </a:lnTo>
                <a:lnTo>
                  <a:pt x="2107406" y="45243"/>
                </a:lnTo>
                <a:lnTo>
                  <a:pt x="2209800" y="16668"/>
                </a:lnTo>
                <a:lnTo>
                  <a:pt x="2255044" y="0"/>
                </a:lnTo>
                <a:lnTo>
                  <a:pt x="2324100" y="19050"/>
                </a:lnTo>
                <a:lnTo>
                  <a:pt x="2426494" y="54768"/>
                </a:lnTo>
                <a:lnTo>
                  <a:pt x="2493169" y="80962"/>
                </a:lnTo>
                <a:lnTo>
                  <a:pt x="2562225" y="111918"/>
                </a:lnTo>
                <a:lnTo>
                  <a:pt x="2626519" y="145256"/>
                </a:lnTo>
                <a:lnTo>
                  <a:pt x="2650331" y="161925"/>
                </a:lnTo>
                <a:lnTo>
                  <a:pt x="2674144" y="188118"/>
                </a:lnTo>
                <a:lnTo>
                  <a:pt x="2683669" y="207168"/>
                </a:lnTo>
                <a:lnTo>
                  <a:pt x="2686050" y="235743"/>
                </a:lnTo>
                <a:lnTo>
                  <a:pt x="2674144" y="257175"/>
                </a:lnTo>
                <a:lnTo>
                  <a:pt x="2636044" y="280987"/>
                </a:lnTo>
                <a:lnTo>
                  <a:pt x="2588419" y="304800"/>
                </a:lnTo>
                <a:lnTo>
                  <a:pt x="2547938" y="311943"/>
                </a:lnTo>
                <a:lnTo>
                  <a:pt x="2431256" y="300037"/>
                </a:lnTo>
                <a:lnTo>
                  <a:pt x="2231231" y="290512"/>
                </a:lnTo>
                <a:lnTo>
                  <a:pt x="2024063" y="290512"/>
                </a:lnTo>
                <a:lnTo>
                  <a:pt x="1874044" y="300037"/>
                </a:lnTo>
                <a:lnTo>
                  <a:pt x="1688306" y="3143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F00E216-2E58-45A2-8290-D9199BFC7570}"/>
              </a:ext>
            </a:extLst>
          </p:cNvPr>
          <p:cNvSpPr/>
          <p:nvPr/>
        </p:nvSpPr>
        <p:spPr>
          <a:xfrm rot="16200000">
            <a:off x="2574927" y="3655220"/>
            <a:ext cx="3101975" cy="411162"/>
          </a:xfrm>
          <a:custGeom>
            <a:avLst/>
            <a:gdLst>
              <a:gd name="connsiteX0" fmla="*/ 1618363 w 3101445"/>
              <a:gd name="connsiteY0" fmla="*/ 373275 h 410853"/>
              <a:gd name="connsiteX1" fmla="*/ 1295192 w 3101445"/>
              <a:gd name="connsiteY1" fmla="*/ 363254 h 410853"/>
              <a:gd name="connsiteX2" fmla="*/ 1112312 w 3101445"/>
              <a:gd name="connsiteY2" fmla="*/ 360749 h 410853"/>
              <a:gd name="connsiteX3" fmla="*/ 511062 w 3101445"/>
              <a:gd name="connsiteY3" fmla="*/ 340707 h 410853"/>
              <a:gd name="connsiteX4" fmla="*/ 335698 w 3101445"/>
              <a:gd name="connsiteY4" fmla="*/ 343213 h 410853"/>
              <a:gd name="connsiteX5" fmla="*/ 230479 w 3101445"/>
              <a:gd name="connsiteY5" fmla="*/ 323171 h 410853"/>
              <a:gd name="connsiteX6" fmla="*/ 160334 w 3101445"/>
              <a:gd name="connsiteY6" fmla="*/ 305635 h 410853"/>
              <a:gd name="connsiteX7" fmla="*/ 112735 w 3101445"/>
              <a:gd name="connsiteY7" fmla="*/ 290603 h 410853"/>
              <a:gd name="connsiteX8" fmla="*/ 57620 w 3101445"/>
              <a:gd name="connsiteY8" fmla="*/ 265551 h 410853"/>
              <a:gd name="connsiteX9" fmla="*/ 25052 w 3101445"/>
              <a:gd name="connsiteY9" fmla="*/ 248015 h 410853"/>
              <a:gd name="connsiteX10" fmla="*/ 10021 w 3101445"/>
              <a:gd name="connsiteY10" fmla="*/ 232984 h 410853"/>
              <a:gd name="connsiteX11" fmla="*/ 0 w 3101445"/>
              <a:gd name="connsiteY11" fmla="*/ 210437 h 410853"/>
              <a:gd name="connsiteX12" fmla="*/ 5011 w 3101445"/>
              <a:gd name="connsiteY12" fmla="*/ 187890 h 410853"/>
              <a:gd name="connsiteX13" fmla="*/ 25052 w 3101445"/>
              <a:gd name="connsiteY13" fmla="*/ 160333 h 410853"/>
              <a:gd name="connsiteX14" fmla="*/ 55115 w 3101445"/>
              <a:gd name="connsiteY14" fmla="*/ 137786 h 410853"/>
              <a:gd name="connsiteX15" fmla="*/ 127766 w 3101445"/>
              <a:gd name="connsiteY15" fmla="*/ 100208 h 410853"/>
              <a:gd name="connsiteX16" fmla="*/ 202922 w 3101445"/>
              <a:gd name="connsiteY16" fmla="*/ 72650 h 410853"/>
              <a:gd name="connsiteX17" fmla="*/ 278078 w 3101445"/>
              <a:gd name="connsiteY17" fmla="*/ 45093 h 410853"/>
              <a:gd name="connsiteX18" fmla="*/ 355740 w 3101445"/>
              <a:gd name="connsiteY18" fmla="*/ 27557 h 410853"/>
              <a:gd name="connsiteX19" fmla="*/ 428391 w 3101445"/>
              <a:gd name="connsiteY19" fmla="*/ 22546 h 410853"/>
              <a:gd name="connsiteX20" fmla="*/ 491021 w 3101445"/>
              <a:gd name="connsiteY20" fmla="*/ 27557 h 410853"/>
              <a:gd name="connsiteX21" fmla="*/ 608765 w 3101445"/>
              <a:gd name="connsiteY21" fmla="*/ 52609 h 410853"/>
              <a:gd name="connsiteX22" fmla="*/ 711479 w 3101445"/>
              <a:gd name="connsiteY22" fmla="*/ 75156 h 410853"/>
              <a:gd name="connsiteX23" fmla="*/ 1022124 w 3101445"/>
              <a:gd name="connsiteY23" fmla="*/ 105218 h 410853"/>
              <a:gd name="connsiteX24" fmla="*/ 1352811 w 3101445"/>
              <a:gd name="connsiteY24" fmla="*/ 135281 h 410853"/>
              <a:gd name="connsiteX25" fmla="*/ 1758655 w 3101445"/>
              <a:gd name="connsiteY25" fmla="*/ 160333 h 410853"/>
              <a:gd name="connsiteX26" fmla="*/ 1991639 w 3101445"/>
              <a:gd name="connsiteY26" fmla="*/ 165343 h 410853"/>
              <a:gd name="connsiteX27" fmla="*/ 2394977 w 3101445"/>
              <a:gd name="connsiteY27" fmla="*/ 162838 h 410853"/>
              <a:gd name="connsiteX28" fmla="*/ 2745706 w 3101445"/>
              <a:gd name="connsiteY28" fmla="*/ 162838 h 410853"/>
              <a:gd name="connsiteX29" fmla="*/ 2825872 w 3101445"/>
              <a:gd name="connsiteY29" fmla="*/ 157827 h 410853"/>
              <a:gd name="connsiteX30" fmla="*/ 2875976 w 3101445"/>
              <a:gd name="connsiteY30" fmla="*/ 142796 h 410853"/>
              <a:gd name="connsiteX31" fmla="*/ 2928586 w 3101445"/>
              <a:gd name="connsiteY31" fmla="*/ 102713 h 410853"/>
              <a:gd name="connsiteX32" fmla="*/ 3008752 w 3101445"/>
              <a:gd name="connsiteY32" fmla="*/ 25052 h 410853"/>
              <a:gd name="connsiteX33" fmla="*/ 3023783 w 3101445"/>
              <a:gd name="connsiteY33" fmla="*/ 10020 h 410853"/>
              <a:gd name="connsiteX34" fmla="*/ 3038815 w 3101445"/>
              <a:gd name="connsiteY34" fmla="*/ 2505 h 410853"/>
              <a:gd name="connsiteX35" fmla="*/ 3063867 w 3101445"/>
              <a:gd name="connsiteY35" fmla="*/ 0 h 410853"/>
              <a:gd name="connsiteX36" fmla="*/ 3083908 w 3101445"/>
              <a:gd name="connsiteY36" fmla="*/ 5010 h 410853"/>
              <a:gd name="connsiteX37" fmla="*/ 3096434 w 3101445"/>
              <a:gd name="connsiteY37" fmla="*/ 15031 h 410853"/>
              <a:gd name="connsiteX38" fmla="*/ 3101445 w 3101445"/>
              <a:gd name="connsiteY38" fmla="*/ 35072 h 410853"/>
              <a:gd name="connsiteX39" fmla="*/ 3096434 w 3101445"/>
              <a:gd name="connsiteY39" fmla="*/ 65135 h 410853"/>
              <a:gd name="connsiteX40" fmla="*/ 3046330 w 3101445"/>
              <a:gd name="connsiteY40" fmla="*/ 263046 h 410853"/>
              <a:gd name="connsiteX41" fmla="*/ 2983700 w 3101445"/>
              <a:gd name="connsiteY41" fmla="*/ 310645 h 410853"/>
              <a:gd name="connsiteX42" fmla="*/ 2963658 w 3101445"/>
              <a:gd name="connsiteY42" fmla="*/ 350728 h 410853"/>
              <a:gd name="connsiteX43" fmla="*/ 2941112 w 3101445"/>
              <a:gd name="connsiteY43" fmla="*/ 378286 h 410853"/>
              <a:gd name="connsiteX44" fmla="*/ 2913554 w 3101445"/>
              <a:gd name="connsiteY44" fmla="*/ 393317 h 410853"/>
              <a:gd name="connsiteX45" fmla="*/ 2868461 w 3101445"/>
              <a:gd name="connsiteY45" fmla="*/ 405843 h 410853"/>
              <a:gd name="connsiteX46" fmla="*/ 2783284 w 3101445"/>
              <a:gd name="connsiteY46" fmla="*/ 410853 h 410853"/>
              <a:gd name="connsiteX47" fmla="*/ 2645497 w 3101445"/>
              <a:gd name="connsiteY47" fmla="*/ 408348 h 410853"/>
              <a:gd name="connsiteX48" fmla="*/ 2039238 w 3101445"/>
              <a:gd name="connsiteY48" fmla="*/ 410853 h 410853"/>
              <a:gd name="connsiteX49" fmla="*/ 1898946 w 3101445"/>
              <a:gd name="connsiteY49" fmla="*/ 383296 h 410853"/>
              <a:gd name="connsiteX50" fmla="*/ 1618363 w 3101445"/>
              <a:gd name="connsiteY50" fmla="*/ 373275 h 410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101445" h="410853">
                <a:moveTo>
                  <a:pt x="1618363" y="373275"/>
                </a:moveTo>
                <a:lnTo>
                  <a:pt x="1295192" y="363254"/>
                </a:lnTo>
                <a:lnTo>
                  <a:pt x="1112312" y="360749"/>
                </a:lnTo>
                <a:lnTo>
                  <a:pt x="511062" y="340707"/>
                </a:lnTo>
                <a:lnTo>
                  <a:pt x="335698" y="343213"/>
                </a:lnTo>
                <a:lnTo>
                  <a:pt x="230479" y="323171"/>
                </a:lnTo>
                <a:lnTo>
                  <a:pt x="160334" y="305635"/>
                </a:lnTo>
                <a:lnTo>
                  <a:pt x="112735" y="290603"/>
                </a:lnTo>
                <a:lnTo>
                  <a:pt x="57620" y="265551"/>
                </a:lnTo>
                <a:lnTo>
                  <a:pt x="25052" y="248015"/>
                </a:lnTo>
                <a:lnTo>
                  <a:pt x="10021" y="232984"/>
                </a:lnTo>
                <a:lnTo>
                  <a:pt x="0" y="210437"/>
                </a:lnTo>
                <a:lnTo>
                  <a:pt x="5011" y="187890"/>
                </a:lnTo>
                <a:lnTo>
                  <a:pt x="25052" y="160333"/>
                </a:lnTo>
                <a:lnTo>
                  <a:pt x="55115" y="137786"/>
                </a:lnTo>
                <a:lnTo>
                  <a:pt x="127766" y="100208"/>
                </a:lnTo>
                <a:lnTo>
                  <a:pt x="202922" y="72650"/>
                </a:lnTo>
                <a:lnTo>
                  <a:pt x="278078" y="45093"/>
                </a:lnTo>
                <a:lnTo>
                  <a:pt x="355740" y="27557"/>
                </a:lnTo>
                <a:lnTo>
                  <a:pt x="428391" y="22546"/>
                </a:lnTo>
                <a:lnTo>
                  <a:pt x="491021" y="27557"/>
                </a:lnTo>
                <a:lnTo>
                  <a:pt x="608765" y="52609"/>
                </a:lnTo>
                <a:lnTo>
                  <a:pt x="711479" y="75156"/>
                </a:lnTo>
                <a:lnTo>
                  <a:pt x="1022124" y="105218"/>
                </a:lnTo>
                <a:lnTo>
                  <a:pt x="1352811" y="135281"/>
                </a:lnTo>
                <a:lnTo>
                  <a:pt x="1758655" y="160333"/>
                </a:lnTo>
                <a:lnTo>
                  <a:pt x="1991639" y="165343"/>
                </a:lnTo>
                <a:lnTo>
                  <a:pt x="2394977" y="162838"/>
                </a:lnTo>
                <a:lnTo>
                  <a:pt x="2745706" y="162838"/>
                </a:lnTo>
                <a:lnTo>
                  <a:pt x="2825872" y="157827"/>
                </a:lnTo>
                <a:lnTo>
                  <a:pt x="2875976" y="142796"/>
                </a:lnTo>
                <a:lnTo>
                  <a:pt x="2928586" y="102713"/>
                </a:lnTo>
                <a:lnTo>
                  <a:pt x="3008752" y="25052"/>
                </a:lnTo>
                <a:lnTo>
                  <a:pt x="3023783" y="10020"/>
                </a:lnTo>
                <a:lnTo>
                  <a:pt x="3038815" y="2505"/>
                </a:lnTo>
                <a:lnTo>
                  <a:pt x="3063867" y="0"/>
                </a:lnTo>
                <a:lnTo>
                  <a:pt x="3083908" y="5010"/>
                </a:lnTo>
                <a:lnTo>
                  <a:pt x="3096434" y="15031"/>
                </a:lnTo>
                <a:lnTo>
                  <a:pt x="3101445" y="35072"/>
                </a:lnTo>
                <a:lnTo>
                  <a:pt x="3096434" y="65135"/>
                </a:lnTo>
                <a:lnTo>
                  <a:pt x="3046330" y="263046"/>
                </a:lnTo>
                <a:lnTo>
                  <a:pt x="2983700" y="310645"/>
                </a:lnTo>
                <a:lnTo>
                  <a:pt x="2963658" y="350728"/>
                </a:lnTo>
                <a:lnTo>
                  <a:pt x="2941112" y="378286"/>
                </a:lnTo>
                <a:lnTo>
                  <a:pt x="2913554" y="393317"/>
                </a:lnTo>
                <a:lnTo>
                  <a:pt x="2868461" y="405843"/>
                </a:lnTo>
                <a:lnTo>
                  <a:pt x="2783284" y="410853"/>
                </a:lnTo>
                <a:lnTo>
                  <a:pt x="2645497" y="408348"/>
                </a:lnTo>
                <a:lnTo>
                  <a:pt x="2039238" y="410853"/>
                </a:lnTo>
                <a:lnTo>
                  <a:pt x="1898946" y="383296"/>
                </a:lnTo>
                <a:lnTo>
                  <a:pt x="1618363" y="3732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3B21B56-ECAB-4686-B361-D75A5E0FBAE1}"/>
              </a:ext>
            </a:extLst>
          </p:cNvPr>
          <p:cNvSpPr/>
          <p:nvPr/>
        </p:nvSpPr>
        <p:spPr>
          <a:xfrm>
            <a:off x="4245770" y="2360613"/>
            <a:ext cx="1284288" cy="1162050"/>
          </a:xfrm>
          <a:custGeom>
            <a:avLst/>
            <a:gdLst>
              <a:gd name="connsiteX0" fmla="*/ 323850 w 1283494"/>
              <a:gd name="connsiteY0" fmla="*/ 352425 h 1162050"/>
              <a:gd name="connsiteX1" fmla="*/ 2381 w 1283494"/>
              <a:gd name="connsiteY1" fmla="*/ 421481 h 1162050"/>
              <a:gd name="connsiteX2" fmla="*/ 0 w 1283494"/>
              <a:gd name="connsiteY2" fmla="*/ 257175 h 1162050"/>
              <a:gd name="connsiteX3" fmla="*/ 219075 w 1283494"/>
              <a:gd name="connsiteY3" fmla="*/ 214312 h 1162050"/>
              <a:gd name="connsiteX4" fmla="*/ 481013 w 1283494"/>
              <a:gd name="connsiteY4" fmla="*/ 154781 h 1162050"/>
              <a:gd name="connsiteX5" fmla="*/ 752475 w 1283494"/>
              <a:gd name="connsiteY5" fmla="*/ 85725 h 1162050"/>
              <a:gd name="connsiteX6" fmla="*/ 921544 w 1283494"/>
              <a:gd name="connsiteY6" fmla="*/ 0 h 1162050"/>
              <a:gd name="connsiteX7" fmla="*/ 938213 w 1283494"/>
              <a:gd name="connsiteY7" fmla="*/ 0 h 1162050"/>
              <a:gd name="connsiteX8" fmla="*/ 1007269 w 1283494"/>
              <a:gd name="connsiteY8" fmla="*/ 35719 h 1162050"/>
              <a:gd name="connsiteX9" fmla="*/ 1152525 w 1283494"/>
              <a:gd name="connsiteY9" fmla="*/ 123825 h 1162050"/>
              <a:gd name="connsiteX10" fmla="*/ 1259681 w 1283494"/>
              <a:gd name="connsiteY10" fmla="*/ 190500 h 1162050"/>
              <a:gd name="connsiteX11" fmla="*/ 1273969 w 1283494"/>
              <a:gd name="connsiteY11" fmla="*/ 202406 h 1162050"/>
              <a:gd name="connsiteX12" fmla="*/ 1281113 w 1283494"/>
              <a:gd name="connsiteY12" fmla="*/ 216694 h 1162050"/>
              <a:gd name="connsiteX13" fmla="*/ 1283494 w 1283494"/>
              <a:gd name="connsiteY13" fmla="*/ 238125 h 1162050"/>
              <a:gd name="connsiteX14" fmla="*/ 1278731 w 1283494"/>
              <a:gd name="connsiteY14" fmla="*/ 269081 h 1162050"/>
              <a:gd name="connsiteX15" fmla="*/ 1259681 w 1283494"/>
              <a:gd name="connsiteY15" fmla="*/ 309562 h 1162050"/>
              <a:gd name="connsiteX16" fmla="*/ 1240631 w 1283494"/>
              <a:gd name="connsiteY16" fmla="*/ 335756 h 1162050"/>
              <a:gd name="connsiteX17" fmla="*/ 1185863 w 1283494"/>
              <a:gd name="connsiteY17" fmla="*/ 547687 h 1162050"/>
              <a:gd name="connsiteX18" fmla="*/ 1133475 w 1283494"/>
              <a:gd name="connsiteY18" fmla="*/ 740569 h 1162050"/>
              <a:gd name="connsiteX19" fmla="*/ 1092994 w 1283494"/>
              <a:gd name="connsiteY19" fmla="*/ 883444 h 1162050"/>
              <a:gd name="connsiteX20" fmla="*/ 1066800 w 1283494"/>
              <a:gd name="connsiteY20" fmla="*/ 969169 h 1162050"/>
              <a:gd name="connsiteX21" fmla="*/ 1035844 w 1283494"/>
              <a:gd name="connsiteY21" fmla="*/ 1040606 h 1162050"/>
              <a:gd name="connsiteX22" fmla="*/ 1012031 w 1283494"/>
              <a:gd name="connsiteY22" fmla="*/ 1090612 h 1162050"/>
              <a:gd name="connsiteX23" fmla="*/ 973931 w 1283494"/>
              <a:gd name="connsiteY23" fmla="*/ 1140619 h 1162050"/>
              <a:gd name="connsiteX24" fmla="*/ 959644 w 1283494"/>
              <a:gd name="connsiteY24" fmla="*/ 1157287 h 1162050"/>
              <a:gd name="connsiteX25" fmla="*/ 945356 w 1283494"/>
              <a:gd name="connsiteY25" fmla="*/ 1162050 h 1162050"/>
              <a:gd name="connsiteX26" fmla="*/ 900113 w 1283494"/>
              <a:gd name="connsiteY26" fmla="*/ 1147762 h 1162050"/>
              <a:gd name="connsiteX27" fmla="*/ 862013 w 1283494"/>
              <a:gd name="connsiteY27" fmla="*/ 1121569 h 1162050"/>
              <a:gd name="connsiteX28" fmla="*/ 835819 w 1283494"/>
              <a:gd name="connsiteY28" fmla="*/ 1092994 h 1162050"/>
              <a:gd name="connsiteX29" fmla="*/ 821531 w 1283494"/>
              <a:gd name="connsiteY29" fmla="*/ 1064419 h 1162050"/>
              <a:gd name="connsiteX30" fmla="*/ 809625 w 1283494"/>
              <a:gd name="connsiteY30" fmla="*/ 1023937 h 1162050"/>
              <a:gd name="connsiteX31" fmla="*/ 814388 w 1283494"/>
              <a:gd name="connsiteY31" fmla="*/ 919162 h 1162050"/>
              <a:gd name="connsiteX32" fmla="*/ 857250 w 1283494"/>
              <a:gd name="connsiteY32" fmla="*/ 635794 h 1162050"/>
              <a:gd name="connsiteX33" fmla="*/ 892969 w 1283494"/>
              <a:gd name="connsiteY33" fmla="*/ 400050 h 1162050"/>
              <a:gd name="connsiteX34" fmla="*/ 904875 w 1283494"/>
              <a:gd name="connsiteY34" fmla="*/ 321469 h 1162050"/>
              <a:gd name="connsiteX35" fmla="*/ 907256 w 1283494"/>
              <a:gd name="connsiteY35" fmla="*/ 290512 h 1162050"/>
              <a:gd name="connsiteX36" fmla="*/ 897731 w 1283494"/>
              <a:gd name="connsiteY36" fmla="*/ 257175 h 1162050"/>
              <a:gd name="connsiteX37" fmla="*/ 881063 w 1283494"/>
              <a:gd name="connsiteY37" fmla="*/ 242887 h 1162050"/>
              <a:gd name="connsiteX38" fmla="*/ 850106 w 1283494"/>
              <a:gd name="connsiteY38" fmla="*/ 238125 h 1162050"/>
              <a:gd name="connsiteX39" fmla="*/ 652463 w 1283494"/>
              <a:gd name="connsiteY39" fmla="*/ 280987 h 1162050"/>
              <a:gd name="connsiteX40" fmla="*/ 323850 w 1283494"/>
              <a:gd name="connsiteY40" fmla="*/ 352425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283494" h="1162050">
                <a:moveTo>
                  <a:pt x="323850" y="352425"/>
                </a:moveTo>
                <a:lnTo>
                  <a:pt x="2381" y="421481"/>
                </a:lnTo>
                <a:cubicBezTo>
                  <a:pt x="1587" y="366712"/>
                  <a:pt x="794" y="311944"/>
                  <a:pt x="0" y="257175"/>
                </a:cubicBezTo>
                <a:lnTo>
                  <a:pt x="219075" y="214312"/>
                </a:lnTo>
                <a:lnTo>
                  <a:pt x="481013" y="154781"/>
                </a:lnTo>
                <a:lnTo>
                  <a:pt x="752475" y="85725"/>
                </a:lnTo>
                <a:lnTo>
                  <a:pt x="921544" y="0"/>
                </a:lnTo>
                <a:lnTo>
                  <a:pt x="938213" y="0"/>
                </a:lnTo>
                <a:lnTo>
                  <a:pt x="1007269" y="35719"/>
                </a:lnTo>
                <a:lnTo>
                  <a:pt x="1152525" y="123825"/>
                </a:lnTo>
                <a:lnTo>
                  <a:pt x="1259681" y="190500"/>
                </a:lnTo>
                <a:lnTo>
                  <a:pt x="1273969" y="202406"/>
                </a:lnTo>
                <a:lnTo>
                  <a:pt x="1281113" y="216694"/>
                </a:lnTo>
                <a:lnTo>
                  <a:pt x="1283494" y="238125"/>
                </a:lnTo>
                <a:lnTo>
                  <a:pt x="1278731" y="269081"/>
                </a:lnTo>
                <a:lnTo>
                  <a:pt x="1259681" y="309562"/>
                </a:lnTo>
                <a:lnTo>
                  <a:pt x="1240631" y="335756"/>
                </a:lnTo>
                <a:lnTo>
                  <a:pt x="1185863" y="547687"/>
                </a:lnTo>
                <a:lnTo>
                  <a:pt x="1133475" y="740569"/>
                </a:lnTo>
                <a:lnTo>
                  <a:pt x="1092994" y="883444"/>
                </a:lnTo>
                <a:lnTo>
                  <a:pt x="1066800" y="969169"/>
                </a:lnTo>
                <a:lnTo>
                  <a:pt x="1035844" y="1040606"/>
                </a:lnTo>
                <a:lnTo>
                  <a:pt x="1012031" y="1090612"/>
                </a:lnTo>
                <a:lnTo>
                  <a:pt x="973931" y="1140619"/>
                </a:lnTo>
                <a:lnTo>
                  <a:pt x="959644" y="1157287"/>
                </a:lnTo>
                <a:lnTo>
                  <a:pt x="945356" y="1162050"/>
                </a:lnTo>
                <a:lnTo>
                  <a:pt x="900113" y="1147762"/>
                </a:lnTo>
                <a:lnTo>
                  <a:pt x="862013" y="1121569"/>
                </a:lnTo>
                <a:lnTo>
                  <a:pt x="835819" y="1092994"/>
                </a:lnTo>
                <a:lnTo>
                  <a:pt x="821531" y="1064419"/>
                </a:lnTo>
                <a:lnTo>
                  <a:pt x="809625" y="1023937"/>
                </a:lnTo>
                <a:lnTo>
                  <a:pt x="814388" y="919162"/>
                </a:lnTo>
                <a:lnTo>
                  <a:pt x="857250" y="635794"/>
                </a:lnTo>
                <a:lnTo>
                  <a:pt x="892969" y="400050"/>
                </a:lnTo>
                <a:lnTo>
                  <a:pt x="904875" y="321469"/>
                </a:lnTo>
                <a:lnTo>
                  <a:pt x="907256" y="290512"/>
                </a:lnTo>
                <a:lnTo>
                  <a:pt x="897731" y="257175"/>
                </a:lnTo>
                <a:lnTo>
                  <a:pt x="881063" y="242887"/>
                </a:lnTo>
                <a:lnTo>
                  <a:pt x="850106" y="238125"/>
                </a:lnTo>
                <a:lnTo>
                  <a:pt x="652463" y="280987"/>
                </a:lnTo>
                <a:lnTo>
                  <a:pt x="323850" y="352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51AF7DA-225D-4D7C-A6E9-E8C43855F002}"/>
              </a:ext>
            </a:extLst>
          </p:cNvPr>
          <p:cNvSpPr/>
          <p:nvPr/>
        </p:nvSpPr>
        <p:spPr>
          <a:xfrm>
            <a:off x="4231484" y="3243264"/>
            <a:ext cx="884237" cy="288925"/>
          </a:xfrm>
          <a:custGeom>
            <a:avLst/>
            <a:gdLst>
              <a:gd name="connsiteX0" fmla="*/ 414337 w 883443"/>
              <a:gd name="connsiteY0" fmla="*/ 226218 h 288131"/>
              <a:gd name="connsiteX1" fmla="*/ 0 w 883443"/>
              <a:gd name="connsiteY1" fmla="*/ 288131 h 288131"/>
              <a:gd name="connsiteX2" fmla="*/ 7143 w 883443"/>
              <a:gd name="connsiteY2" fmla="*/ 100012 h 288131"/>
              <a:gd name="connsiteX3" fmla="*/ 235743 w 883443"/>
              <a:gd name="connsiteY3" fmla="*/ 76200 h 288131"/>
              <a:gd name="connsiteX4" fmla="*/ 538162 w 883443"/>
              <a:gd name="connsiteY4" fmla="*/ 42862 h 288131"/>
              <a:gd name="connsiteX5" fmla="*/ 883443 w 883443"/>
              <a:gd name="connsiteY5" fmla="*/ 0 h 288131"/>
              <a:gd name="connsiteX6" fmla="*/ 883443 w 883443"/>
              <a:gd name="connsiteY6" fmla="*/ 154781 h 288131"/>
              <a:gd name="connsiteX7" fmla="*/ 414337 w 883443"/>
              <a:gd name="connsiteY7" fmla="*/ 226218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3443" h="288131">
                <a:moveTo>
                  <a:pt x="414337" y="226218"/>
                </a:moveTo>
                <a:lnTo>
                  <a:pt x="0" y="288131"/>
                </a:lnTo>
                <a:lnTo>
                  <a:pt x="7143" y="100012"/>
                </a:lnTo>
                <a:lnTo>
                  <a:pt x="235743" y="76200"/>
                </a:lnTo>
                <a:lnTo>
                  <a:pt x="538162" y="42862"/>
                </a:lnTo>
                <a:lnTo>
                  <a:pt x="883443" y="0"/>
                </a:lnTo>
                <a:lnTo>
                  <a:pt x="883443" y="154781"/>
                </a:lnTo>
                <a:lnTo>
                  <a:pt x="414337" y="2262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B79DC63-9D92-4826-AC6F-54932AED11DF}"/>
              </a:ext>
            </a:extLst>
          </p:cNvPr>
          <p:cNvSpPr/>
          <p:nvPr/>
        </p:nvSpPr>
        <p:spPr>
          <a:xfrm>
            <a:off x="4210846" y="3913188"/>
            <a:ext cx="1323975" cy="1155700"/>
          </a:xfrm>
          <a:custGeom>
            <a:avLst/>
            <a:gdLst>
              <a:gd name="connsiteX0" fmla="*/ 264319 w 1323975"/>
              <a:gd name="connsiteY0" fmla="*/ 350044 h 1157287"/>
              <a:gd name="connsiteX1" fmla="*/ 0 w 1323975"/>
              <a:gd name="connsiteY1" fmla="*/ 407194 h 1157287"/>
              <a:gd name="connsiteX2" fmla="*/ 7144 w 1323975"/>
              <a:gd name="connsiteY2" fmla="*/ 192881 h 1157287"/>
              <a:gd name="connsiteX3" fmla="*/ 200025 w 1323975"/>
              <a:gd name="connsiteY3" fmla="*/ 164306 h 1157287"/>
              <a:gd name="connsiteX4" fmla="*/ 442913 w 1323975"/>
              <a:gd name="connsiteY4" fmla="*/ 123825 h 1157287"/>
              <a:gd name="connsiteX5" fmla="*/ 631032 w 1323975"/>
              <a:gd name="connsiteY5" fmla="*/ 85725 h 1157287"/>
              <a:gd name="connsiteX6" fmla="*/ 800100 w 1323975"/>
              <a:gd name="connsiteY6" fmla="*/ 45244 h 1157287"/>
              <a:gd name="connsiteX7" fmla="*/ 890588 w 1323975"/>
              <a:gd name="connsiteY7" fmla="*/ 19050 h 1157287"/>
              <a:gd name="connsiteX8" fmla="*/ 945357 w 1323975"/>
              <a:gd name="connsiteY8" fmla="*/ 2381 h 1157287"/>
              <a:gd name="connsiteX9" fmla="*/ 973932 w 1323975"/>
              <a:gd name="connsiteY9" fmla="*/ 0 h 1157287"/>
              <a:gd name="connsiteX10" fmla="*/ 1007269 w 1323975"/>
              <a:gd name="connsiteY10" fmla="*/ 7144 h 1157287"/>
              <a:gd name="connsiteX11" fmla="*/ 1038225 w 1323975"/>
              <a:gd name="connsiteY11" fmla="*/ 26194 h 1157287"/>
              <a:gd name="connsiteX12" fmla="*/ 1112044 w 1323975"/>
              <a:gd name="connsiteY12" fmla="*/ 71437 h 1157287"/>
              <a:gd name="connsiteX13" fmla="*/ 1173957 w 1323975"/>
              <a:gd name="connsiteY13" fmla="*/ 111919 h 1157287"/>
              <a:gd name="connsiteX14" fmla="*/ 1290638 w 1323975"/>
              <a:gd name="connsiteY14" fmla="*/ 197644 h 1157287"/>
              <a:gd name="connsiteX15" fmla="*/ 1304925 w 1323975"/>
              <a:gd name="connsiteY15" fmla="*/ 209550 h 1157287"/>
              <a:gd name="connsiteX16" fmla="*/ 1316832 w 1323975"/>
              <a:gd name="connsiteY16" fmla="*/ 226219 h 1157287"/>
              <a:gd name="connsiteX17" fmla="*/ 1323975 w 1323975"/>
              <a:gd name="connsiteY17" fmla="*/ 254794 h 1157287"/>
              <a:gd name="connsiteX18" fmla="*/ 1323975 w 1323975"/>
              <a:gd name="connsiteY18" fmla="*/ 278606 h 1157287"/>
              <a:gd name="connsiteX19" fmla="*/ 1319213 w 1323975"/>
              <a:gd name="connsiteY19" fmla="*/ 311944 h 1157287"/>
              <a:gd name="connsiteX20" fmla="*/ 1304925 w 1323975"/>
              <a:gd name="connsiteY20" fmla="*/ 354806 h 1157287"/>
              <a:gd name="connsiteX21" fmla="*/ 1266825 w 1323975"/>
              <a:gd name="connsiteY21" fmla="*/ 402431 h 1157287"/>
              <a:gd name="connsiteX22" fmla="*/ 1223963 w 1323975"/>
              <a:gd name="connsiteY22" fmla="*/ 473869 h 1157287"/>
              <a:gd name="connsiteX23" fmla="*/ 1197769 w 1323975"/>
              <a:gd name="connsiteY23" fmla="*/ 531019 h 1157287"/>
              <a:gd name="connsiteX24" fmla="*/ 1173957 w 1323975"/>
              <a:gd name="connsiteY24" fmla="*/ 626269 h 1157287"/>
              <a:gd name="connsiteX25" fmla="*/ 1131094 w 1323975"/>
              <a:gd name="connsiteY25" fmla="*/ 842962 h 1157287"/>
              <a:gd name="connsiteX26" fmla="*/ 1102519 w 1323975"/>
              <a:gd name="connsiteY26" fmla="*/ 992981 h 1157287"/>
              <a:gd name="connsiteX27" fmla="*/ 1088232 w 1323975"/>
              <a:gd name="connsiteY27" fmla="*/ 1059656 h 1157287"/>
              <a:gd name="connsiteX28" fmla="*/ 1076325 w 1323975"/>
              <a:gd name="connsiteY28" fmla="*/ 1095375 h 1157287"/>
              <a:gd name="connsiteX29" fmla="*/ 1057275 w 1323975"/>
              <a:gd name="connsiteY29" fmla="*/ 1128712 h 1157287"/>
              <a:gd name="connsiteX30" fmla="*/ 1045369 w 1323975"/>
              <a:gd name="connsiteY30" fmla="*/ 1143000 h 1157287"/>
              <a:gd name="connsiteX31" fmla="*/ 1023938 w 1323975"/>
              <a:gd name="connsiteY31" fmla="*/ 1152525 h 1157287"/>
              <a:gd name="connsiteX32" fmla="*/ 997744 w 1323975"/>
              <a:gd name="connsiteY32" fmla="*/ 1157287 h 1157287"/>
              <a:gd name="connsiteX33" fmla="*/ 969169 w 1323975"/>
              <a:gd name="connsiteY33" fmla="*/ 1152525 h 1157287"/>
              <a:gd name="connsiteX34" fmla="*/ 947738 w 1323975"/>
              <a:gd name="connsiteY34" fmla="*/ 1145381 h 1157287"/>
              <a:gd name="connsiteX35" fmla="*/ 926307 w 1323975"/>
              <a:gd name="connsiteY35" fmla="*/ 1131094 h 1157287"/>
              <a:gd name="connsiteX36" fmla="*/ 902494 w 1323975"/>
              <a:gd name="connsiteY36" fmla="*/ 1107281 h 1157287"/>
              <a:gd name="connsiteX37" fmla="*/ 876300 w 1323975"/>
              <a:gd name="connsiteY37" fmla="*/ 1071562 h 1157287"/>
              <a:gd name="connsiteX38" fmla="*/ 862013 w 1323975"/>
              <a:gd name="connsiteY38" fmla="*/ 1045369 h 1157287"/>
              <a:gd name="connsiteX39" fmla="*/ 852488 w 1323975"/>
              <a:gd name="connsiteY39" fmla="*/ 1009650 h 1157287"/>
              <a:gd name="connsiteX40" fmla="*/ 878682 w 1323975"/>
              <a:gd name="connsiteY40" fmla="*/ 878681 h 1157287"/>
              <a:gd name="connsiteX41" fmla="*/ 926307 w 1323975"/>
              <a:gd name="connsiteY41" fmla="*/ 523875 h 1157287"/>
              <a:gd name="connsiteX42" fmla="*/ 942975 w 1323975"/>
              <a:gd name="connsiteY42" fmla="*/ 364331 h 1157287"/>
              <a:gd name="connsiteX43" fmla="*/ 950119 w 1323975"/>
              <a:gd name="connsiteY43" fmla="*/ 266700 h 1157287"/>
              <a:gd name="connsiteX44" fmla="*/ 947738 w 1323975"/>
              <a:gd name="connsiteY44" fmla="*/ 250031 h 1157287"/>
              <a:gd name="connsiteX45" fmla="*/ 940594 w 1323975"/>
              <a:gd name="connsiteY45" fmla="*/ 235744 h 1157287"/>
              <a:gd name="connsiteX46" fmla="*/ 919163 w 1323975"/>
              <a:gd name="connsiteY46" fmla="*/ 228600 h 1157287"/>
              <a:gd name="connsiteX47" fmla="*/ 845344 w 1323975"/>
              <a:gd name="connsiteY47" fmla="*/ 233362 h 1157287"/>
              <a:gd name="connsiteX48" fmla="*/ 733425 w 1323975"/>
              <a:gd name="connsiteY48" fmla="*/ 247650 h 1157287"/>
              <a:gd name="connsiteX49" fmla="*/ 566738 w 1323975"/>
              <a:gd name="connsiteY49" fmla="*/ 285750 h 1157287"/>
              <a:gd name="connsiteX50" fmla="*/ 264319 w 1323975"/>
              <a:gd name="connsiteY50" fmla="*/ 350044 h 1157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323975" h="1157287">
                <a:moveTo>
                  <a:pt x="264319" y="350044"/>
                </a:moveTo>
                <a:lnTo>
                  <a:pt x="0" y="407194"/>
                </a:lnTo>
                <a:lnTo>
                  <a:pt x="7144" y="192881"/>
                </a:lnTo>
                <a:lnTo>
                  <a:pt x="200025" y="164306"/>
                </a:lnTo>
                <a:lnTo>
                  <a:pt x="442913" y="123825"/>
                </a:lnTo>
                <a:lnTo>
                  <a:pt x="631032" y="85725"/>
                </a:lnTo>
                <a:lnTo>
                  <a:pt x="800100" y="45244"/>
                </a:lnTo>
                <a:lnTo>
                  <a:pt x="890588" y="19050"/>
                </a:lnTo>
                <a:lnTo>
                  <a:pt x="945357" y="2381"/>
                </a:lnTo>
                <a:lnTo>
                  <a:pt x="973932" y="0"/>
                </a:lnTo>
                <a:lnTo>
                  <a:pt x="1007269" y="7144"/>
                </a:lnTo>
                <a:lnTo>
                  <a:pt x="1038225" y="26194"/>
                </a:lnTo>
                <a:lnTo>
                  <a:pt x="1112044" y="71437"/>
                </a:lnTo>
                <a:lnTo>
                  <a:pt x="1173957" y="111919"/>
                </a:lnTo>
                <a:lnTo>
                  <a:pt x="1290638" y="197644"/>
                </a:lnTo>
                <a:lnTo>
                  <a:pt x="1304925" y="209550"/>
                </a:lnTo>
                <a:lnTo>
                  <a:pt x="1316832" y="226219"/>
                </a:lnTo>
                <a:lnTo>
                  <a:pt x="1323975" y="254794"/>
                </a:lnTo>
                <a:lnTo>
                  <a:pt x="1323975" y="278606"/>
                </a:lnTo>
                <a:lnTo>
                  <a:pt x="1319213" y="311944"/>
                </a:lnTo>
                <a:lnTo>
                  <a:pt x="1304925" y="354806"/>
                </a:lnTo>
                <a:lnTo>
                  <a:pt x="1266825" y="402431"/>
                </a:lnTo>
                <a:lnTo>
                  <a:pt x="1223963" y="473869"/>
                </a:lnTo>
                <a:lnTo>
                  <a:pt x="1197769" y="531019"/>
                </a:lnTo>
                <a:lnTo>
                  <a:pt x="1173957" y="626269"/>
                </a:lnTo>
                <a:lnTo>
                  <a:pt x="1131094" y="842962"/>
                </a:lnTo>
                <a:lnTo>
                  <a:pt x="1102519" y="992981"/>
                </a:lnTo>
                <a:lnTo>
                  <a:pt x="1088232" y="1059656"/>
                </a:lnTo>
                <a:lnTo>
                  <a:pt x="1076325" y="1095375"/>
                </a:lnTo>
                <a:lnTo>
                  <a:pt x="1057275" y="1128712"/>
                </a:lnTo>
                <a:lnTo>
                  <a:pt x="1045369" y="1143000"/>
                </a:lnTo>
                <a:lnTo>
                  <a:pt x="1023938" y="1152525"/>
                </a:lnTo>
                <a:lnTo>
                  <a:pt x="997744" y="1157287"/>
                </a:lnTo>
                <a:lnTo>
                  <a:pt x="969169" y="1152525"/>
                </a:lnTo>
                <a:lnTo>
                  <a:pt x="947738" y="1145381"/>
                </a:lnTo>
                <a:lnTo>
                  <a:pt x="926307" y="1131094"/>
                </a:lnTo>
                <a:lnTo>
                  <a:pt x="902494" y="1107281"/>
                </a:lnTo>
                <a:lnTo>
                  <a:pt x="876300" y="1071562"/>
                </a:lnTo>
                <a:lnTo>
                  <a:pt x="862013" y="1045369"/>
                </a:lnTo>
                <a:lnTo>
                  <a:pt x="852488" y="1009650"/>
                </a:lnTo>
                <a:lnTo>
                  <a:pt x="878682" y="878681"/>
                </a:lnTo>
                <a:lnTo>
                  <a:pt x="926307" y="523875"/>
                </a:lnTo>
                <a:lnTo>
                  <a:pt x="942975" y="364331"/>
                </a:lnTo>
                <a:lnTo>
                  <a:pt x="950119" y="266700"/>
                </a:lnTo>
                <a:lnTo>
                  <a:pt x="947738" y="250031"/>
                </a:lnTo>
                <a:lnTo>
                  <a:pt x="940594" y="235744"/>
                </a:lnTo>
                <a:lnTo>
                  <a:pt x="919163" y="228600"/>
                </a:lnTo>
                <a:lnTo>
                  <a:pt x="845344" y="233362"/>
                </a:lnTo>
                <a:lnTo>
                  <a:pt x="733425" y="247650"/>
                </a:lnTo>
                <a:lnTo>
                  <a:pt x="566738" y="285750"/>
                </a:lnTo>
                <a:lnTo>
                  <a:pt x="264319" y="3500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FEAAE7E-0B53-44BE-BC77-35A506E2B24C}"/>
              </a:ext>
            </a:extLst>
          </p:cNvPr>
          <p:cNvSpPr/>
          <p:nvPr/>
        </p:nvSpPr>
        <p:spPr>
          <a:xfrm>
            <a:off x="4177509" y="4762501"/>
            <a:ext cx="949325" cy="333375"/>
          </a:xfrm>
          <a:custGeom>
            <a:avLst/>
            <a:gdLst>
              <a:gd name="connsiteX0" fmla="*/ 390525 w 950119"/>
              <a:gd name="connsiteY0" fmla="*/ 264319 h 333375"/>
              <a:gd name="connsiteX1" fmla="*/ 0 w 950119"/>
              <a:gd name="connsiteY1" fmla="*/ 333375 h 333375"/>
              <a:gd name="connsiteX2" fmla="*/ 14287 w 950119"/>
              <a:gd name="connsiteY2" fmla="*/ 121444 h 333375"/>
              <a:gd name="connsiteX3" fmla="*/ 252412 w 950119"/>
              <a:gd name="connsiteY3" fmla="*/ 92869 h 333375"/>
              <a:gd name="connsiteX4" fmla="*/ 604837 w 950119"/>
              <a:gd name="connsiteY4" fmla="*/ 50006 h 333375"/>
              <a:gd name="connsiteX5" fmla="*/ 947737 w 950119"/>
              <a:gd name="connsiteY5" fmla="*/ 0 h 333375"/>
              <a:gd name="connsiteX6" fmla="*/ 950119 w 950119"/>
              <a:gd name="connsiteY6" fmla="*/ 171450 h 333375"/>
              <a:gd name="connsiteX7" fmla="*/ 628650 w 950119"/>
              <a:gd name="connsiteY7" fmla="*/ 228600 h 333375"/>
              <a:gd name="connsiteX8" fmla="*/ 390525 w 950119"/>
              <a:gd name="connsiteY8" fmla="*/ 264319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0119" h="333375">
                <a:moveTo>
                  <a:pt x="390525" y="264319"/>
                </a:moveTo>
                <a:lnTo>
                  <a:pt x="0" y="333375"/>
                </a:lnTo>
                <a:lnTo>
                  <a:pt x="14287" y="121444"/>
                </a:lnTo>
                <a:lnTo>
                  <a:pt x="252412" y="92869"/>
                </a:lnTo>
                <a:lnTo>
                  <a:pt x="604837" y="50006"/>
                </a:lnTo>
                <a:lnTo>
                  <a:pt x="947737" y="0"/>
                </a:lnTo>
                <a:lnTo>
                  <a:pt x="950119" y="171450"/>
                </a:lnTo>
                <a:lnTo>
                  <a:pt x="628650" y="228600"/>
                </a:lnTo>
                <a:lnTo>
                  <a:pt x="390525" y="2643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2CC5FA9-2116-41C6-8246-1CCDB88F1B19}"/>
              </a:ext>
            </a:extLst>
          </p:cNvPr>
          <p:cNvSpPr/>
          <p:nvPr/>
        </p:nvSpPr>
        <p:spPr>
          <a:xfrm rot="16200000">
            <a:off x="5070477" y="3698082"/>
            <a:ext cx="1912938" cy="365125"/>
          </a:xfrm>
          <a:custGeom>
            <a:avLst/>
            <a:gdLst>
              <a:gd name="connsiteX0" fmla="*/ 1016794 w 1912144"/>
              <a:gd name="connsiteY0" fmla="*/ 359569 h 364331"/>
              <a:gd name="connsiteX1" fmla="*/ 492919 w 1912144"/>
              <a:gd name="connsiteY1" fmla="*/ 361950 h 364331"/>
              <a:gd name="connsiteX2" fmla="*/ 316706 w 1912144"/>
              <a:gd name="connsiteY2" fmla="*/ 359569 h 364331"/>
              <a:gd name="connsiteX3" fmla="*/ 254794 w 1912144"/>
              <a:gd name="connsiteY3" fmla="*/ 354806 h 364331"/>
              <a:gd name="connsiteX4" fmla="*/ 173831 w 1912144"/>
              <a:gd name="connsiteY4" fmla="*/ 340519 h 364331"/>
              <a:gd name="connsiteX5" fmla="*/ 114300 w 1912144"/>
              <a:gd name="connsiteY5" fmla="*/ 321469 h 364331"/>
              <a:gd name="connsiteX6" fmla="*/ 61912 w 1912144"/>
              <a:gd name="connsiteY6" fmla="*/ 297656 h 364331"/>
              <a:gd name="connsiteX7" fmla="*/ 21431 w 1912144"/>
              <a:gd name="connsiteY7" fmla="*/ 276225 h 364331"/>
              <a:gd name="connsiteX8" fmla="*/ 7144 w 1912144"/>
              <a:gd name="connsiteY8" fmla="*/ 261938 h 364331"/>
              <a:gd name="connsiteX9" fmla="*/ 0 w 1912144"/>
              <a:gd name="connsiteY9" fmla="*/ 240506 h 364331"/>
              <a:gd name="connsiteX10" fmla="*/ 0 w 1912144"/>
              <a:gd name="connsiteY10" fmla="*/ 197644 h 364331"/>
              <a:gd name="connsiteX11" fmla="*/ 9525 w 1912144"/>
              <a:gd name="connsiteY11" fmla="*/ 159544 h 364331"/>
              <a:gd name="connsiteX12" fmla="*/ 21431 w 1912144"/>
              <a:gd name="connsiteY12" fmla="*/ 130969 h 364331"/>
              <a:gd name="connsiteX13" fmla="*/ 42862 w 1912144"/>
              <a:gd name="connsiteY13" fmla="*/ 114300 h 364331"/>
              <a:gd name="connsiteX14" fmla="*/ 80962 w 1912144"/>
              <a:gd name="connsiteY14" fmla="*/ 90488 h 364331"/>
              <a:gd name="connsiteX15" fmla="*/ 138112 w 1912144"/>
              <a:gd name="connsiteY15" fmla="*/ 64294 h 364331"/>
              <a:gd name="connsiteX16" fmla="*/ 216694 w 1912144"/>
              <a:gd name="connsiteY16" fmla="*/ 40481 h 364331"/>
              <a:gd name="connsiteX17" fmla="*/ 326231 w 1912144"/>
              <a:gd name="connsiteY17" fmla="*/ 14288 h 364331"/>
              <a:gd name="connsiteX18" fmla="*/ 402431 w 1912144"/>
              <a:gd name="connsiteY18" fmla="*/ 0 h 364331"/>
              <a:gd name="connsiteX19" fmla="*/ 471487 w 1912144"/>
              <a:gd name="connsiteY19" fmla="*/ 21431 h 364331"/>
              <a:gd name="connsiteX20" fmla="*/ 597694 w 1912144"/>
              <a:gd name="connsiteY20" fmla="*/ 54769 h 364331"/>
              <a:gd name="connsiteX21" fmla="*/ 692944 w 1912144"/>
              <a:gd name="connsiteY21" fmla="*/ 78581 h 364331"/>
              <a:gd name="connsiteX22" fmla="*/ 773906 w 1912144"/>
              <a:gd name="connsiteY22" fmla="*/ 92869 h 364331"/>
              <a:gd name="connsiteX23" fmla="*/ 895350 w 1912144"/>
              <a:gd name="connsiteY23" fmla="*/ 102394 h 364331"/>
              <a:gd name="connsiteX24" fmla="*/ 1404937 w 1912144"/>
              <a:gd name="connsiteY24" fmla="*/ 114300 h 364331"/>
              <a:gd name="connsiteX25" fmla="*/ 1619250 w 1912144"/>
              <a:gd name="connsiteY25" fmla="*/ 114300 h 364331"/>
              <a:gd name="connsiteX26" fmla="*/ 1669256 w 1912144"/>
              <a:gd name="connsiteY26" fmla="*/ 107156 h 364331"/>
              <a:gd name="connsiteX27" fmla="*/ 1743075 w 1912144"/>
              <a:gd name="connsiteY27" fmla="*/ 85725 h 364331"/>
              <a:gd name="connsiteX28" fmla="*/ 1812131 w 1912144"/>
              <a:gd name="connsiteY28" fmla="*/ 50006 h 364331"/>
              <a:gd name="connsiteX29" fmla="*/ 1850231 w 1912144"/>
              <a:gd name="connsiteY29" fmla="*/ 26194 h 364331"/>
              <a:gd name="connsiteX30" fmla="*/ 1878806 w 1912144"/>
              <a:gd name="connsiteY30" fmla="*/ 9525 h 364331"/>
              <a:gd name="connsiteX31" fmla="*/ 1902619 w 1912144"/>
              <a:gd name="connsiteY31" fmla="*/ 9525 h 364331"/>
              <a:gd name="connsiteX32" fmla="*/ 1909762 w 1912144"/>
              <a:gd name="connsiteY32" fmla="*/ 14288 h 364331"/>
              <a:gd name="connsiteX33" fmla="*/ 1912144 w 1912144"/>
              <a:gd name="connsiteY33" fmla="*/ 26194 h 364331"/>
              <a:gd name="connsiteX34" fmla="*/ 1907381 w 1912144"/>
              <a:gd name="connsiteY34" fmla="*/ 61913 h 364331"/>
              <a:gd name="connsiteX35" fmla="*/ 1895475 w 1912144"/>
              <a:gd name="connsiteY35" fmla="*/ 104775 h 364331"/>
              <a:gd name="connsiteX36" fmla="*/ 1878806 w 1912144"/>
              <a:gd name="connsiteY36" fmla="*/ 173831 h 364331"/>
              <a:gd name="connsiteX37" fmla="*/ 1862137 w 1912144"/>
              <a:gd name="connsiteY37" fmla="*/ 223838 h 364331"/>
              <a:gd name="connsiteX38" fmla="*/ 1835944 w 1912144"/>
              <a:gd name="connsiteY38" fmla="*/ 283369 h 364331"/>
              <a:gd name="connsiteX39" fmla="*/ 1802606 w 1912144"/>
              <a:gd name="connsiteY39" fmla="*/ 345281 h 364331"/>
              <a:gd name="connsiteX40" fmla="*/ 1631156 w 1912144"/>
              <a:gd name="connsiteY40" fmla="*/ 364331 h 364331"/>
              <a:gd name="connsiteX41" fmla="*/ 1016794 w 1912144"/>
              <a:gd name="connsiteY41" fmla="*/ 35956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912144" h="364331">
                <a:moveTo>
                  <a:pt x="1016794" y="359569"/>
                </a:moveTo>
                <a:lnTo>
                  <a:pt x="492919" y="361950"/>
                </a:lnTo>
                <a:lnTo>
                  <a:pt x="316706" y="359569"/>
                </a:lnTo>
                <a:lnTo>
                  <a:pt x="254794" y="354806"/>
                </a:lnTo>
                <a:lnTo>
                  <a:pt x="173831" y="340519"/>
                </a:lnTo>
                <a:lnTo>
                  <a:pt x="114300" y="321469"/>
                </a:lnTo>
                <a:lnTo>
                  <a:pt x="61912" y="297656"/>
                </a:lnTo>
                <a:lnTo>
                  <a:pt x="21431" y="276225"/>
                </a:lnTo>
                <a:lnTo>
                  <a:pt x="7144" y="261938"/>
                </a:lnTo>
                <a:lnTo>
                  <a:pt x="0" y="240506"/>
                </a:lnTo>
                <a:lnTo>
                  <a:pt x="0" y="197644"/>
                </a:lnTo>
                <a:lnTo>
                  <a:pt x="9525" y="159544"/>
                </a:lnTo>
                <a:lnTo>
                  <a:pt x="21431" y="130969"/>
                </a:lnTo>
                <a:lnTo>
                  <a:pt x="42862" y="114300"/>
                </a:lnTo>
                <a:lnTo>
                  <a:pt x="80962" y="90488"/>
                </a:lnTo>
                <a:lnTo>
                  <a:pt x="138112" y="64294"/>
                </a:lnTo>
                <a:lnTo>
                  <a:pt x="216694" y="40481"/>
                </a:lnTo>
                <a:lnTo>
                  <a:pt x="326231" y="14288"/>
                </a:lnTo>
                <a:lnTo>
                  <a:pt x="402431" y="0"/>
                </a:lnTo>
                <a:lnTo>
                  <a:pt x="471487" y="21431"/>
                </a:lnTo>
                <a:lnTo>
                  <a:pt x="597694" y="54769"/>
                </a:lnTo>
                <a:lnTo>
                  <a:pt x="692944" y="78581"/>
                </a:lnTo>
                <a:lnTo>
                  <a:pt x="773906" y="92869"/>
                </a:lnTo>
                <a:lnTo>
                  <a:pt x="895350" y="102394"/>
                </a:lnTo>
                <a:lnTo>
                  <a:pt x="1404937" y="114300"/>
                </a:lnTo>
                <a:lnTo>
                  <a:pt x="1619250" y="114300"/>
                </a:lnTo>
                <a:lnTo>
                  <a:pt x="1669256" y="107156"/>
                </a:lnTo>
                <a:lnTo>
                  <a:pt x="1743075" y="85725"/>
                </a:lnTo>
                <a:lnTo>
                  <a:pt x="1812131" y="50006"/>
                </a:lnTo>
                <a:lnTo>
                  <a:pt x="1850231" y="26194"/>
                </a:lnTo>
                <a:lnTo>
                  <a:pt x="1878806" y="9525"/>
                </a:lnTo>
                <a:lnTo>
                  <a:pt x="1902619" y="9525"/>
                </a:lnTo>
                <a:lnTo>
                  <a:pt x="1909762" y="14288"/>
                </a:lnTo>
                <a:lnTo>
                  <a:pt x="1912144" y="26194"/>
                </a:lnTo>
                <a:lnTo>
                  <a:pt x="1907381" y="61913"/>
                </a:lnTo>
                <a:lnTo>
                  <a:pt x="1895475" y="104775"/>
                </a:lnTo>
                <a:lnTo>
                  <a:pt x="1878806" y="173831"/>
                </a:lnTo>
                <a:lnTo>
                  <a:pt x="1862137" y="223838"/>
                </a:lnTo>
                <a:lnTo>
                  <a:pt x="1835944" y="283369"/>
                </a:lnTo>
                <a:lnTo>
                  <a:pt x="1802606" y="345281"/>
                </a:lnTo>
                <a:lnTo>
                  <a:pt x="1631156" y="364331"/>
                </a:lnTo>
                <a:lnTo>
                  <a:pt x="1016794" y="3595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E349108-AA5C-44D5-8BAD-CA00D55AAD7F}"/>
              </a:ext>
            </a:extLst>
          </p:cNvPr>
          <p:cNvSpPr/>
          <p:nvPr/>
        </p:nvSpPr>
        <p:spPr>
          <a:xfrm>
            <a:off x="6084094" y="2781300"/>
            <a:ext cx="2198688" cy="2139950"/>
          </a:xfrm>
          <a:custGeom>
            <a:avLst/>
            <a:gdLst>
              <a:gd name="connsiteX0" fmla="*/ 1378811 w 2198021"/>
              <a:gd name="connsiteY0" fmla="*/ 250955 h 2140331"/>
              <a:gd name="connsiteX1" fmla="*/ 1047089 w 2198021"/>
              <a:gd name="connsiteY1" fmla="*/ 274032 h 2140331"/>
              <a:gd name="connsiteX2" fmla="*/ 836517 w 2198021"/>
              <a:gd name="connsiteY2" fmla="*/ 308646 h 2140331"/>
              <a:gd name="connsiteX3" fmla="*/ 611523 w 2198021"/>
              <a:gd name="connsiteY3" fmla="*/ 343261 h 2140331"/>
              <a:gd name="connsiteX4" fmla="*/ 412489 w 2198021"/>
              <a:gd name="connsiteY4" fmla="*/ 374991 h 2140331"/>
              <a:gd name="connsiteX5" fmla="*/ 49037 w 2198021"/>
              <a:gd name="connsiteY5" fmla="*/ 438451 h 2140331"/>
              <a:gd name="connsiteX6" fmla="*/ 0 w 2198021"/>
              <a:gd name="connsiteY6" fmla="*/ 259609 h 2140331"/>
              <a:gd name="connsiteX7" fmla="*/ 115381 w 2198021"/>
              <a:gd name="connsiteY7" fmla="*/ 242302 h 2140331"/>
              <a:gd name="connsiteX8" fmla="*/ 349029 w 2198021"/>
              <a:gd name="connsiteY8" fmla="*/ 204803 h 2140331"/>
              <a:gd name="connsiteX9" fmla="*/ 562485 w 2198021"/>
              <a:gd name="connsiteY9" fmla="*/ 173073 h 2140331"/>
              <a:gd name="connsiteX10" fmla="*/ 839401 w 2198021"/>
              <a:gd name="connsiteY10" fmla="*/ 132689 h 2140331"/>
              <a:gd name="connsiteX11" fmla="*/ 1047089 w 2198021"/>
              <a:gd name="connsiteY11" fmla="*/ 95190 h 2140331"/>
              <a:gd name="connsiteX12" fmla="*/ 1124971 w 2198021"/>
              <a:gd name="connsiteY12" fmla="*/ 89421 h 2140331"/>
              <a:gd name="connsiteX13" fmla="*/ 1326889 w 2198021"/>
              <a:gd name="connsiteY13" fmla="*/ 72114 h 2140331"/>
              <a:gd name="connsiteX14" fmla="*/ 1499962 w 2198021"/>
              <a:gd name="connsiteY14" fmla="*/ 57691 h 2140331"/>
              <a:gd name="connsiteX15" fmla="*/ 1678803 w 2198021"/>
              <a:gd name="connsiteY15" fmla="*/ 46153 h 2140331"/>
              <a:gd name="connsiteX16" fmla="*/ 1750917 w 2198021"/>
              <a:gd name="connsiteY16" fmla="*/ 31730 h 2140331"/>
              <a:gd name="connsiteX17" fmla="*/ 1857645 w 2198021"/>
              <a:gd name="connsiteY17" fmla="*/ 0 h 2140331"/>
              <a:gd name="connsiteX18" fmla="*/ 1866299 w 2198021"/>
              <a:gd name="connsiteY18" fmla="*/ 0 h 2140331"/>
              <a:gd name="connsiteX19" fmla="*/ 1926874 w 2198021"/>
              <a:gd name="connsiteY19" fmla="*/ 28845 h 2140331"/>
              <a:gd name="connsiteX20" fmla="*/ 2001872 w 2198021"/>
              <a:gd name="connsiteY20" fmla="*/ 69229 h 2140331"/>
              <a:gd name="connsiteX21" fmla="*/ 2073986 w 2198021"/>
              <a:gd name="connsiteY21" fmla="*/ 109613 h 2140331"/>
              <a:gd name="connsiteX22" fmla="*/ 2128792 w 2198021"/>
              <a:gd name="connsiteY22" fmla="*/ 144227 h 2140331"/>
              <a:gd name="connsiteX23" fmla="*/ 2166291 w 2198021"/>
              <a:gd name="connsiteY23" fmla="*/ 175957 h 2140331"/>
              <a:gd name="connsiteX24" fmla="*/ 2183598 w 2198021"/>
              <a:gd name="connsiteY24" fmla="*/ 193264 h 2140331"/>
              <a:gd name="connsiteX25" fmla="*/ 2192252 w 2198021"/>
              <a:gd name="connsiteY25" fmla="*/ 213456 h 2140331"/>
              <a:gd name="connsiteX26" fmla="*/ 2198021 w 2198021"/>
              <a:gd name="connsiteY26" fmla="*/ 233648 h 2140331"/>
              <a:gd name="connsiteX27" fmla="*/ 2195136 w 2198021"/>
              <a:gd name="connsiteY27" fmla="*/ 256724 h 2140331"/>
              <a:gd name="connsiteX28" fmla="*/ 2177829 w 2198021"/>
              <a:gd name="connsiteY28" fmla="*/ 299992 h 2140331"/>
              <a:gd name="connsiteX29" fmla="*/ 2151868 w 2198021"/>
              <a:gd name="connsiteY29" fmla="*/ 349030 h 2140331"/>
              <a:gd name="connsiteX30" fmla="*/ 2134561 w 2198021"/>
              <a:gd name="connsiteY30" fmla="*/ 389413 h 2140331"/>
              <a:gd name="connsiteX31" fmla="*/ 2125907 w 2198021"/>
              <a:gd name="connsiteY31" fmla="*/ 452873 h 2140331"/>
              <a:gd name="connsiteX32" fmla="*/ 2128792 w 2198021"/>
              <a:gd name="connsiteY32" fmla="*/ 669214 h 2140331"/>
              <a:gd name="connsiteX33" fmla="*/ 2128792 w 2198021"/>
              <a:gd name="connsiteY33" fmla="*/ 940361 h 2140331"/>
              <a:gd name="connsiteX34" fmla="*/ 2128792 w 2198021"/>
              <a:gd name="connsiteY34" fmla="*/ 1251892 h 2140331"/>
              <a:gd name="connsiteX35" fmla="*/ 2128792 w 2198021"/>
              <a:gd name="connsiteY35" fmla="*/ 1442271 h 2140331"/>
              <a:gd name="connsiteX36" fmla="*/ 2125907 w 2198021"/>
              <a:gd name="connsiteY36" fmla="*/ 1566307 h 2140331"/>
              <a:gd name="connsiteX37" fmla="*/ 2128792 w 2198021"/>
              <a:gd name="connsiteY37" fmla="*/ 1647074 h 2140331"/>
              <a:gd name="connsiteX38" fmla="*/ 2123023 w 2198021"/>
              <a:gd name="connsiteY38" fmla="*/ 1722072 h 2140331"/>
              <a:gd name="connsiteX39" fmla="*/ 2105716 w 2198021"/>
              <a:gd name="connsiteY39" fmla="*/ 1808608 h 2140331"/>
              <a:gd name="connsiteX40" fmla="*/ 2071101 w 2198021"/>
              <a:gd name="connsiteY40" fmla="*/ 1889375 h 2140331"/>
              <a:gd name="connsiteX41" fmla="*/ 2042256 w 2198021"/>
              <a:gd name="connsiteY41" fmla="*/ 1952835 h 2140331"/>
              <a:gd name="connsiteX42" fmla="*/ 2007641 w 2198021"/>
              <a:gd name="connsiteY42" fmla="*/ 2004757 h 2140331"/>
              <a:gd name="connsiteX43" fmla="*/ 1955719 w 2198021"/>
              <a:gd name="connsiteY43" fmla="*/ 2068217 h 2140331"/>
              <a:gd name="connsiteX44" fmla="*/ 1918220 w 2198021"/>
              <a:gd name="connsiteY44" fmla="*/ 2108601 h 2140331"/>
              <a:gd name="connsiteX45" fmla="*/ 1880721 w 2198021"/>
              <a:gd name="connsiteY45" fmla="*/ 2134562 h 2140331"/>
              <a:gd name="connsiteX46" fmla="*/ 1857645 w 2198021"/>
              <a:gd name="connsiteY46" fmla="*/ 2140331 h 2140331"/>
              <a:gd name="connsiteX47" fmla="*/ 1828800 w 2198021"/>
              <a:gd name="connsiteY47" fmla="*/ 2140331 h 2140331"/>
              <a:gd name="connsiteX48" fmla="*/ 1808608 w 2198021"/>
              <a:gd name="connsiteY48" fmla="*/ 2128792 h 2140331"/>
              <a:gd name="connsiteX49" fmla="*/ 1782647 w 2198021"/>
              <a:gd name="connsiteY49" fmla="*/ 2082640 h 2140331"/>
              <a:gd name="connsiteX50" fmla="*/ 1748032 w 2198021"/>
              <a:gd name="connsiteY50" fmla="*/ 2013411 h 2140331"/>
              <a:gd name="connsiteX51" fmla="*/ 1799954 w 2198021"/>
              <a:gd name="connsiteY51" fmla="*/ 1592268 h 2140331"/>
              <a:gd name="connsiteX52" fmla="*/ 1837453 w 2198021"/>
              <a:gd name="connsiteY52" fmla="*/ 1554769 h 2140331"/>
              <a:gd name="connsiteX53" fmla="*/ 1854760 w 2198021"/>
              <a:gd name="connsiteY53" fmla="*/ 1523039 h 2140331"/>
              <a:gd name="connsiteX54" fmla="*/ 1869183 w 2198021"/>
              <a:gd name="connsiteY54" fmla="*/ 1485539 h 2140331"/>
              <a:gd name="connsiteX55" fmla="*/ 1880721 w 2198021"/>
              <a:gd name="connsiteY55" fmla="*/ 1436502 h 2140331"/>
              <a:gd name="connsiteX56" fmla="*/ 1880721 w 2198021"/>
              <a:gd name="connsiteY56" fmla="*/ 1182663 h 2140331"/>
              <a:gd name="connsiteX57" fmla="*/ 1883606 w 2198021"/>
              <a:gd name="connsiteY57" fmla="*/ 842286 h 2140331"/>
              <a:gd name="connsiteX58" fmla="*/ 1880721 w 2198021"/>
              <a:gd name="connsiteY58" fmla="*/ 625946 h 2140331"/>
              <a:gd name="connsiteX59" fmla="*/ 1880721 w 2198021"/>
              <a:gd name="connsiteY59" fmla="*/ 400951 h 2140331"/>
              <a:gd name="connsiteX60" fmla="*/ 1880721 w 2198021"/>
              <a:gd name="connsiteY60" fmla="*/ 314415 h 2140331"/>
              <a:gd name="connsiteX61" fmla="*/ 1874952 w 2198021"/>
              <a:gd name="connsiteY61" fmla="*/ 282685 h 2140331"/>
              <a:gd name="connsiteX62" fmla="*/ 1857645 w 2198021"/>
              <a:gd name="connsiteY62" fmla="*/ 256724 h 2140331"/>
              <a:gd name="connsiteX63" fmla="*/ 1843222 w 2198021"/>
              <a:gd name="connsiteY63" fmla="*/ 239417 h 2140331"/>
              <a:gd name="connsiteX64" fmla="*/ 1814377 w 2198021"/>
              <a:gd name="connsiteY64" fmla="*/ 227879 h 2140331"/>
              <a:gd name="connsiteX65" fmla="*/ 1756686 w 2198021"/>
              <a:gd name="connsiteY65" fmla="*/ 227879 h 2140331"/>
              <a:gd name="connsiteX66" fmla="*/ 1378811 w 2198021"/>
              <a:gd name="connsiteY66" fmla="*/ 250955 h 214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198021" h="2140331">
                <a:moveTo>
                  <a:pt x="1378811" y="250955"/>
                </a:moveTo>
                <a:lnTo>
                  <a:pt x="1047089" y="274032"/>
                </a:lnTo>
                <a:lnTo>
                  <a:pt x="836517" y="308646"/>
                </a:lnTo>
                <a:lnTo>
                  <a:pt x="611523" y="343261"/>
                </a:lnTo>
                <a:lnTo>
                  <a:pt x="412489" y="374991"/>
                </a:lnTo>
                <a:lnTo>
                  <a:pt x="49037" y="438451"/>
                </a:lnTo>
                <a:lnTo>
                  <a:pt x="0" y="259609"/>
                </a:lnTo>
                <a:lnTo>
                  <a:pt x="115381" y="242302"/>
                </a:lnTo>
                <a:lnTo>
                  <a:pt x="349029" y="204803"/>
                </a:lnTo>
                <a:lnTo>
                  <a:pt x="562485" y="173073"/>
                </a:lnTo>
                <a:lnTo>
                  <a:pt x="839401" y="132689"/>
                </a:lnTo>
                <a:lnTo>
                  <a:pt x="1047089" y="95190"/>
                </a:lnTo>
                <a:lnTo>
                  <a:pt x="1124971" y="89421"/>
                </a:lnTo>
                <a:lnTo>
                  <a:pt x="1326889" y="72114"/>
                </a:lnTo>
                <a:lnTo>
                  <a:pt x="1499962" y="57691"/>
                </a:lnTo>
                <a:lnTo>
                  <a:pt x="1678803" y="46153"/>
                </a:lnTo>
                <a:lnTo>
                  <a:pt x="1750917" y="31730"/>
                </a:lnTo>
                <a:lnTo>
                  <a:pt x="1857645" y="0"/>
                </a:lnTo>
                <a:lnTo>
                  <a:pt x="1866299" y="0"/>
                </a:lnTo>
                <a:lnTo>
                  <a:pt x="1926874" y="28845"/>
                </a:lnTo>
                <a:lnTo>
                  <a:pt x="2001872" y="69229"/>
                </a:lnTo>
                <a:lnTo>
                  <a:pt x="2073986" y="109613"/>
                </a:lnTo>
                <a:lnTo>
                  <a:pt x="2128792" y="144227"/>
                </a:lnTo>
                <a:lnTo>
                  <a:pt x="2166291" y="175957"/>
                </a:lnTo>
                <a:lnTo>
                  <a:pt x="2183598" y="193264"/>
                </a:lnTo>
                <a:lnTo>
                  <a:pt x="2192252" y="213456"/>
                </a:lnTo>
                <a:lnTo>
                  <a:pt x="2198021" y="233648"/>
                </a:lnTo>
                <a:lnTo>
                  <a:pt x="2195136" y="256724"/>
                </a:lnTo>
                <a:lnTo>
                  <a:pt x="2177829" y="299992"/>
                </a:lnTo>
                <a:lnTo>
                  <a:pt x="2151868" y="349030"/>
                </a:lnTo>
                <a:lnTo>
                  <a:pt x="2134561" y="389413"/>
                </a:lnTo>
                <a:lnTo>
                  <a:pt x="2125907" y="452873"/>
                </a:lnTo>
                <a:cubicBezTo>
                  <a:pt x="2126869" y="524987"/>
                  <a:pt x="2127830" y="597100"/>
                  <a:pt x="2128792" y="669214"/>
                </a:cubicBezTo>
                <a:lnTo>
                  <a:pt x="2128792" y="940361"/>
                </a:lnTo>
                <a:lnTo>
                  <a:pt x="2128792" y="1251892"/>
                </a:lnTo>
                <a:lnTo>
                  <a:pt x="2128792" y="1442271"/>
                </a:lnTo>
                <a:cubicBezTo>
                  <a:pt x="2127830" y="1483616"/>
                  <a:pt x="2126869" y="1524962"/>
                  <a:pt x="2125907" y="1566307"/>
                </a:cubicBezTo>
                <a:cubicBezTo>
                  <a:pt x="2126869" y="1593229"/>
                  <a:pt x="2127830" y="1620152"/>
                  <a:pt x="2128792" y="1647074"/>
                </a:cubicBezTo>
                <a:lnTo>
                  <a:pt x="2123023" y="1722072"/>
                </a:lnTo>
                <a:lnTo>
                  <a:pt x="2105716" y="1808608"/>
                </a:lnTo>
                <a:lnTo>
                  <a:pt x="2071101" y="1889375"/>
                </a:lnTo>
                <a:lnTo>
                  <a:pt x="2042256" y="1952835"/>
                </a:lnTo>
                <a:lnTo>
                  <a:pt x="2007641" y="2004757"/>
                </a:lnTo>
                <a:lnTo>
                  <a:pt x="1955719" y="2068217"/>
                </a:lnTo>
                <a:lnTo>
                  <a:pt x="1918220" y="2108601"/>
                </a:lnTo>
                <a:lnTo>
                  <a:pt x="1880721" y="2134562"/>
                </a:lnTo>
                <a:lnTo>
                  <a:pt x="1857645" y="2140331"/>
                </a:lnTo>
                <a:lnTo>
                  <a:pt x="1828800" y="2140331"/>
                </a:lnTo>
                <a:lnTo>
                  <a:pt x="1808608" y="2128792"/>
                </a:lnTo>
                <a:lnTo>
                  <a:pt x="1782647" y="2082640"/>
                </a:lnTo>
                <a:lnTo>
                  <a:pt x="1748032" y="2013411"/>
                </a:lnTo>
                <a:lnTo>
                  <a:pt x="1799954" y="1592268"/>
                </a:lnTo>
                <a:lnTo>
                  <a:pt x="1837453" y="1554769"/>
                </a:lnTo>
                <a:lnTo>
                  <a:pt x="1854760" y="1523039"/>
                </a:lnTo>
                <a:lnTo>
                  <a:pt x="1869183" y="1485539"/>
                </a:lnTo>
                <a:lnTo>
                  <a:pt x="1880721" y="1436502"/>
                </a:lnTo>
                <a:lnTo>
                  <a:pt x="1880721" y="1182663"/>
                </a:lnTo>
                <a:cubicBezTo>
                  <a:pt x="1881683" y="1069204"/>
                  <a:pt x="1882644" y="955745"/>
                  <a:pt x="1883606" y="842286"/>
                </a:cubicBezTo>
                <a:cubicBezTo>
                  <a:pt x="1882644" y="770173"/>
                  <a:pt x="1881683" y="698059"/>
                  <a:pt x="1880721" y="625946"/>
                </a:cubicBezTo>
                <a:lnTo>
                  <a:pt x="1880721" y="400951"/>
                </a:lnTo>
                <a:lnTo>
                  <a:pt x="1880721" y="314415"/>
                </a:lnTo>
                <a:lnTo>
                  <a:pt x="1874952" y="282685"/>
                </a:lnTo>
                <a:lnTo>
                  <a:pt x="1857645" y="256724"/>
                </a:lnTo>
                <a:lnTo>
                  <a:pt x="1843222" y="239417"/>
                </a:lnTo>
                <a:lnTo>
                  <a:pt x="1814377" y="227879"/>
                </a:lnTo>
                <a:lnTo>
                  <a:pt x="1756686" y="227879"/>
                </a:lnTo>
                <a:lnTo>
                  <a:pt x="1378811" y="25095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1ABC5A9-9410-46C1-9C0B-DFDC232285BD}"/>
              </a:ext>
            </a:extLst>
          </p:cNvPr>
          <p:cNvSpPr/>
          <p:nvPr/>
        </p:nvSpPr>
        <p:spPr>
          <a:xfrm>
            <a:off x="7405689" y="4268789"/>
            <a:ext cx="498475" cy="555625"/>
          </a:xfrm>
          <a:custGeom>
            <a:avLst/>
            <a:gdLst>
              <a:gd name="connsiteX0" fmla="*/ 178593 w 497681"/>
              <a:gd name="connsiteY0" fmla="*/ 76200 h 554832"/>
              <a:gd name="connsiteX1" fmla="*/ 254793 w 497681"/>
              <a:gd name="connsiteY1" fmla="*/ 104775 h 554832"/>
              <a:gd name="connsiteX2" fmla="*/ 297656 w 497681"/>
              <a:gd name="connsiteY2" fmla="*/ 114300 h 554832"/>
              <a:gd name="connsiteX3" fmla="*/ 335756 w 497681"/>
              <a:gd name="connsiteY3" fmla="*/ 119063 h 554832"/>
              <a:gd name="connsiteX4" fmla="*/ 378618 w 497681"/>
              <a:gd name="connsiteY4" fmla="*/ 121444 h 554832"/>
              <a:gd name="connsiteX5" fmla="*/ 411956 w 497681"/>
              <a:gd name="connsiteY5" fmla="*/ 116682 h 554832"/>
              <a:gd name="connsiteX6" fmla="*/ 497681 w 497681"/>
              <a:gd name="connsiteY6" fmla="*/ 88107 h 554832"/>
              <a:gd name="connsiteX7" fmla="*/ 447675 w 497681"/>
              <a:gd name="connsiteY7" fmla="*/ 554832 h 554832"/>
              <a:gd name="connsiteX8" fmla="*/ 402431 w 497681"/>
              <a:gd name="connsiteY8" fmla="*/ 531019 h 554832"/>
              <a:gd name="connsiteX9" fmla="*/ 373856 w 497681"/>
              <a:gd name="connsiteY9" fmla="*/ 485775 h 554832"/>
              <a:gd name="connsiteX10" fmla="*/ 342900 w 497681"/>
              <a:gd name="connsiteY10" fmla="*/ 428625 h 554832"/>
              <a:gd name="connsiteX11" fmla="*/ 283368 w 497681"/>
              <a:gd name="connsiteY11" fmla="*/ 342900 h 554832"/>
              <a:gd name="connsiteX12" fmla="*/ 192881 w 497681"/>
              <a:gd name="connsiteY12" fmla="*/ 228600 h 554832"/>
              <a:gd name="connsiteX13" fmla="*/ 104775 w 497681"/>
              <a:gd name="connsiteY13" fmla="*/ 135732 h 554832"/>
              <a:gd name="connsiteX14" fmla="*/ 30956 w 497681"/>
              <a:gd name="connsiteY14" fmla="*/ 64294 h 554832"/>
              <a:gd name="connsiteX15" fmla="*/ 9525 w 497681"/>
              <a:gd name="connsiteY15" fmla="*/ 42863 h 554832"/>
              <a:gd name="connsiteX16" fmla="*/ 0 w 497681"/>
              <a:gd name="connsiteY16" fmla="*/ 23813 h 554832"/>
              <a:gd name="connsiteX17" fmla="*/ 0 w 497681"/>
              <a:gd name="connsiteY17" fmla="*/ 7144 h 554832"/>
              <a:gd name="connsiteX18" fmla="*/ 7143 w 497681"/>
              <a:gd name="connsiteY18" fmla="*/ 0 h 554832"/>
              <a:gd name="connsiteX19" fmla="*/ 30956 w 497681"/>
              <a:gd name="connsiteY19" fmla="*/ 0 h 554832"/>
              <a:gd name="connsiteX20" fmla="*/ 69056 w 497681"/>
              <a:gd name="connsiteY20" fmla="*/ 16669 h 554832"/>
              <a:gd name="connsiteX21" fmla="*/ 178593 w 497681"/>
              <a:gd name="connsiteY21" fmla="*/ 76200 h 554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7681" h="554832">
                <a:moveTo>
                  <a:pt x="178593" y="76200"/>
                </a:moveTo>
                <a:lnTo>
                  <a:pt x="254793" y="104775"/>
                </a:lnTo>
                <a:lnTo>
                  <a:pt x="297656" y="114300"/>
                </a:lnTo>
                <a:lnTo>
                  <a:pt x="335756" y="119063"/>
                </a:lnTo>
                <a:lnTo>
                  <a:pt x="378618" y="121444"/>
                </a:lnTo>
                <a:lnTo>
                  <a:pt x="411956" y="116682"/>
                </a:lnTo>
                <a:lnTo>
                  <a:pt x="497681" y="88107"/>
                </a:lnTo>
                <a:lnTo>
                  <a:pt x="447675" y="554832"/>
                </a:lnTo>
                <a:lnTo>
                  <a:pt x="402431" y="531019"/>
                </a:lnTo>
                <a:lnTo>
                  <a:pt x="373856" y="485775"/>
                </a:lnTo>
                <a:lnTo>
                  <a:pt x="342900" y="428625"/>
                </a:lnTo>
                <a:lnTo>
                  <a:pt x="283368" y="342900"/>
                </a:lnTo>
                <a:lnTo>
                  <a:pt x="192881" y="228600"/>
                </a:lnTo>
                <a:lnTo>
                  <a:pt x="104775" y="135732"/>
                </a:lnTo>
                <a:lnTo>
                  <a:pt x="30956" y="64294"/>
                </a:lnTo>
                <a:lnTo>
                  <a:pt x="9525" y="42863"/>
                </a:lnTo>
                <a:lnTo>
                  <a:pt x="0" y="23813"/>
                </a:lnTo>
                <a:lnTo>
                  <a:pt x="0" y="7144"/>
                </a:lnTo>
                <a:lnTo>
                  <a:pt x="7143" y="0"/>
                </a:lnTo>
                <a:lnTo>
                  <a:pt x="30956" y="0"/>
                </a:lnTo>
                <a:lnTo>
                  <a:pt x="69056" y="16669"/>
                </a:lnTo>
                <a:lnTo>
                  <a:pt x="178593" y="762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4AD31B0-2270-4E76-B335-FFD12E4415C3}"/>
              </a:ext>
            </a:extLst>
          </p:cNvPr>
          <p:cNvSpPr/>
          <p:nvPr/>
        </p:nvSpPr>
        <p:spPr>
          <a:xfrm rot="16200000">
            <a:off x="4874419" y="3718719"/>
            <a:ext cx="4102100" cy="515938"/>
          </a:xfrm>
          <a:custGeom>
            <a:avLst/>
            <a:gdLst>
              <a:gd name="connsiteX0" fmla="*/ 1895880 w 4102444"/>
              <a:gd name="connsiteY0" fmla="*/ 473087 h 515453"/>
              <a:gd name="connsiteX1" fmla="*/ 1055620 w 4102444"/>
              <a:gd name="connsiteY1" fmla="*/ 473087 h 515453"/>
              <a:gd name="connsiteX2" fmla="*/ 402477 w 4102444"/>
              <a:gd name="connsiteY2" fmla="*/ 469557 h 515453"/>
              <a:gd name="connsiteX3" fmla="*/ 307154 w 4102444"/>
              <a:gd name="connsiteY3" fmla="*/ 473087 h 515453"/>
              <a:gd name="connsiteX4" fmla="*/ 215361 w 4102444"/>
              <a:gd name="connsiteY4" fmla="*/ 466026 h 515453"/>
              <a:gd name="connsiteX5" fmla="*/ 155342 w 4102444"/>
              <a:gd name="connsiteY5" fmla="*/ 455435 h 515453"/>
              <a:gd name="connsiteX6" fmla="*/ 112976 w 4102444"/>
              <a:gd name="connsiteY6" fmla="*/ 444843 h 515453"/>
              <a:gd name="connsiteX7" fmla="*/ 77671 w 4102444"/>
              <a:gd name="connsiteY7" fmla="*/ 427191 h 515453"/>
              <a:gd name="connsiteX8" fmla="*/ 42366 w 4102444"/>
              <a:gd name="connsiteY8" fmla="*/ 402477 h 515453"/>
              <a:gd name="connsiteX9" fmla="*/ 14122 w 4102444"/>
              <a:gd name="connsiteY9" fmla="*/ 374233 h 515453"/>
              <a:gd name="connsiteX10" fmla="*/ 0 w 4102444"/>
              <a:gd name="connsiteY10" fmla="*/ 349520 h 515453"/>
              <a:gd name="connsiteX11" fmla="*/ 0 w 4102444"/>
              <a:gd name="connsiteY11" fmla="*/ 317745 h 515453"/>
              <a:gd name="connsiteX12" fmla="*/ 10592 w 4102444"/>
              <a:gd name="connsiteY12" fmla="*/ 285971 h 515453"/>
              <a:gd name="connsiteX13" fmla="*/ 35305 w 4102444"/>
              <a:gd name="connsiteY13" fmla="*/ 268318 h 515453"/>
              <a:gd name="connsiteX14" fmla="*/ 95324 w 4102444"/>
              <a:gd name="connsiteY14" fmla="*/ 250666 h 515453"/>
              <a:gd name="connsiteX15" fmla="*/ 169464 w 4102444"/>
              <a:gd name="connsiteY15" fmla="*/ 233013 h 515453"/>
              <a:gd name="connsiteX16" fmla="*/ 268318 w 4102444"/>
              <a:gd name="connsiteY16" fmla="*/ 215361 h 515453"/>
              <a:gd name="connsiteX17" fmla="*/ 377764 w 4102444"/>
              <a:gd name="connsiteY17" fmla="*/ 204769 h 515453"/>
              <a:gd name="connsiteX18" fmla="*/ 653143 w 4102444"/>
              <a:gd name="connsiteY18" fmla="*/ 201239 h 515453"/>
              <a:gd name="connsiteX19" fmla="*/ 1447506 w 4102444"/>
              <a:gd name="connsiteY19" fmla="*/ 204769 h 515453"/>
              <a:gd name="connsiteX20" fmla="*/ 2086527 w 4102444"/>
              <a:gd name="connsiteY20" fmla="*/ 204769 h 515453"/>
              <a:gd name="connsiteX21" fmla="*/ 2714956 w 4102444"/>
              <a:gd name="connsiteY21" fmla="*/ 201239 h 515453"/>
              <a:gd name="connsiteX22" fmla="*/ 2944439 w 4102444"/>
              <a:gd name="connsiteY22" fmla="*/ 204769 h 515453"/>
              <a:gd name="connsiteX23" fmla="*/ 3096250 w 4102444"/>
              <a:gd name="connsiteY23" fmla="*/ 204769 h 515453"/>
              <a:gd name="connsiteX24" fmla="*/ 3329264 w 4102444"/>
              <a:gd name="connsiteY24" fmla="*/ 204769 h 515453"/>
              <a:gd name="connsiteX25" fmla="*/ 3710558 w 4102444"/>
              <a:gd name="connsiteY25" fmla="*/ 204769 h 515453"/>
              <a:gd name="connsiteX26" fmla="*/ 3781168 w 4102444"/>
              <a:gd name="connsiteY26" fmla="*/ 201239 h 515453"/>
              <a:gd name="connsiteX27" fmla="*/ 3827064 w 4102444"/>
              <a:gd name="connsiteY27" fmla="*/ 190647 h 515453"/>
              <a:gd name="connsiteX28" fmla="*/ 3869430 w 4102444"/>
              <a:gd name="connsiteY28" fmla="*/ 172995 h 515453"/>
              <a:gd name="connsiteX29" fmla="*/ 3915327 w 4102444"/>
              <a:gd name="connsiteY29" fmla="*/ 141220 h 515453"/>
              <a:gd name="connsiteX30" fmla="*/ 4031833 w 4102444"/>
              <a:gd name="connsiteY30" fmla="*/ 0 h 515453"/>
              <a:gd name="connsiteX31" fmla="*/ 4102444 w 4102444"/>
              <a:gd name="connsiteY31" fmla="*/ 208300 h 515453"/>
              <a:gd name="connsiteX32" fmla="*/ 4003589 w 4102444"/>
              <a:gd name="connsiteY32" fmla="*/ 303623 h 515453"/>
              <a:gd name="connsiteX33" fmla="*/ 3968284 w 4102444"/>
              <a:gd name="connsiteY33" fmla="*/ 360111 h 515453"/>
              <a:gd name="connsiteX34" fmla="*/ 3915327 w 4102444"/>
              <a:gd name="connsiteY34" fmla="*/ 430721 h 515453"/>
              <a:gd name="connsiteX35" fmla="*/ 3872961 w 4102444"/>
              <a:gd name="connsiteY35" fmla="*/ 473087 h 515453"/>
              <a:gd name="connsiteX36" fmla="*/ 3837656 w 4102444"/>
              <a:gd name="connsiteY36" fmla="*/ 504862 h 515453"/>
              <a:gd name="connsiteX37" fmla="*/ 3809412 w 4102444"/>
              <a:gd name="connsiteY37" fmla="*/ 511923 h 515453"/>
              <a:gd name="connsiteX38" fmla="*/ 3777637 w 4102444"/>
              <a:gd name="connsiteY38" fmla="*/ 515453 h 515453"/>
              <a:gd name="connsiteX39" fmla="*/ 3735271 w 4102444"/>
              <a:gd name="connsiteY39" fmla="*/ 504862 h 515453"/>
              <a:gd name="connsiteX40" fmla="*/ 3675253 w 4102444"/>
              <a:gd name="connsiteY40" fmla="*/ 473087 h 515453"/>
              <a:gd name="connsiteX41" fmla="*/ 3544624 w 4102444"/>
              <a:gd name="connsiteY41" fmla="*/ 469557 h 515453"/>
              <a:gd name="connsiteX42" fmla="*/ 2760853 w 4102444"/>
              <a:gd name="connsiteY42" fmla="*/ 473087 h 515453"/>
              <a:gd name="connsiteX43" fmla="*/ 1895880 w 4102444"/>
              <a:gd name="connsiteY43" fmla="*/ 473087 h 515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102444" h="515453">
                <a:moveTo>
                  <a:pt x="1895880" y="473087"/>
                </a:moveTo>
                <a:lnTo>
                  <a:pt x="1055620" y="473087"/>
                </a:lnTo>
                <a:lnTo>
                  <a:pt x="402477" y="469557"/>
                </a:lnTo>
                <a:lnTo>
                  <a:pt x="307154" y="473087"/>
                </a:lnTo>
                <a:lnTo>
                  <a:pt x="215361" y="466026"/>
                </a:lnTo>
                <a:lnTo>
                  <a:pt x="155342" y="455435"/>
                </a:lnTo>
                <a:lnTo>
                  <a:pt x="112976" y="444843"/>
                </a:lnTo>
                <a:lnTo>
                  <a:pt x="77671" y="427191"/>
                </a:lnTo>
                <a:lnTo>
                  <a:pt x="42366" y="402477"/>
                </a:lnTo>
                <a:lnTo>
                  <a:pt x="14122" y="374233"/>
                </a:lnTo>
                <a:lnTo>
                  <a:pt x="0" y="349520"/>
                </a:lnTo>
                <a:lnTo>
                  <a:pt x="0" y="317745"/>
                </a:lnTo>
                <a:lnTo>
                  <a:pt x="10592" y="285971"/>
                </a:lnTo>
                <a:lnTo>
                  <a:pt x="35305" y="268318"/>
                </a:lnTo>
                <a:lnTo>
                  <a:pt x="95324" y="250666"/>
                </a:lnTo>
                <a:lnTo>
                  <a:pt x="169464" y="233013"/>
                </a:lnTo>
                <a:lnTo>
                  <a:pt x="268318" y="215361"/>
                </a:lnTo>
                <a:lnTo>
                  <a:pt x="377764" y="204769"/>
                </a:lnTo>
                <a:lnTo>
                  <a:pt x="653143" y="201239"/>
                </a:lnTo>
                <a:lnTo>
                  <a:pt x="1447506" y="204769"/>
                </a:lnTo>
                <a:lnTo>
                  <a:pt x="2086527" y="204769"/>
                </a:lnTo>
                <a:lnTo>
                  <a:pt x="2714956" y="201239"/>
                </a:lnTo>
                <a:lnTo>
                  <a:pt x="2944439" y="204769"/>
                </a:lnTo>
                <a:lnTo>
                  <a:pt x="3096250" y="204769"/>
                </a:lnTo>
                <a:lnTo>
                  <a:pt x="3329264" y="204769"/>
                </a:lnTo>
                <a:lnTo>
                  <a:pt x="3710558" y="204769"/>
                </a:lnTo>
                <a:lnTo>
                  <a:pt x="3781168" y="201239"/>
                </a:lnTo>
                <a:lnTo>
                  <a:pt x="3827064" y="190647"/>
                </a:lnTo>
                <a:lnTo>
                  <a:pt x="3869430" y="172995"/>
                </a:lnTo>
                <a:lnTo>
                  <a:pt x="3915327" y="141220"/>
                </a:lnTo>
                <a:lnTo>
                  <a:pt x="4031833" y="0"/>
                </a:lnTo>
                <a:lnTo>
                  <a:pt x="4102444" y="208300"/>
                </a:lnTo>
                <a:lnTo>
                  <a:pt x="4003589" y="303623"/>
                </a:lnTo>
                <a:lnTo>
                  <a:pt x="3968284" y="360111"/>
                </a:lnTo>
                <a:lnTo>
                  <a:pt x="3915327" y="430721"/>
                </a:lnTo>
                <a:lnTo>
                  <a:pt x="3872961" y="473087"/>
                </a:lnTo>
                <a:lnTo>
                  <a:pt x="3837656" y="504862"/>
                </a:lnTo>
                <a:lnTo>
                  <a:pt x="3809412" y="511923"/>
                </a:lnTo>
                <a:lnTo>
                  <a:pt x="3777637" y="515453"/>
                </a:lnTo>
                <a:lnTo>
                  <a:pt x="3735271" y="504862"/>
                </a:lnTo>
                <a:lnTo>
                  <a:pt x="3675253" y="473087"/>
                </a:lnTo>
                <a:lnTo>
                  <a:pt x="3544624" y="469557"/>
                </a:lnTo>
                <a:lnTo>
                  <a:pt x="2760853" y="473087"/>
                </a:lnTo>
                <a:lnTo>
                  <a:pt x="1895880" y="4730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C6DABA4-97AB-4929-8E3D-3119EA4E8E0F}"/>
              </a:ext>
            </a:extLst>
          </p:cNvPr>
          <p:cNvGrpSpPr/>
          <p:nvPr/>
        </p:nvGrpSpPr>
        <p:grpSpPr>
          <a:xfrm>
            <a:off x="3920334" y="1371600"/>
            <a:ext cx="4440236" cy="4656138"/>
            <a:chOff x="3920334" y="1371600"/>
            <a:chExt cx="4440236" cy="4656138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4052F1DF-1783-4984-9D83-4325950C3896}"/>
                </a:ext>
              </a:extLst>
            </p:cNvPr>
            <p:cNvSpPr/>
            <p:nvPr/>
          </p:nvSpPr>
          <p:spPr>
            <a:xfrm>
              <a:off x="4115595" y="1371600"/>
              <a:ext cx="1201738" cy="1100138"/>
            </a:xfrm>
            <a:custGeom>
              <a:avLst/>
              <a:gdLst>
                <a:gd name="connsiteX0" fmla="*/ 450057 w 1202532"/>
                <a:gd name="connsiteY0" fmla="*/ 816769 h 1100138"/>
                <a:gd name="connsiteX1" fmla="*/ 61913 w 1202532"/>
                <a:gd name="connsiteY1" fmla="*/ 1100138 h 1100138"/>
                <a:gd name="connsiteX2" fmla="*/ 0 w 1202532"/>
                <a:gd name="connsiteY2" fmla="*/ 1047750 h 1100138"/>
                <a:gd name="connsiteX3" fmla="*/ 116682 w 1202532"/>
                <a:gd name="connsiteY3" fmla="*/ 931069 h 1100138"/>
                <a:gd name="connsiteX4" fmla="*/ 252413 w 1202532"/>
                <a:gd name="connsiteY4" fmla="*/ 800100 h 1100138"/>
                <a:gd name="connsiteX5" fmla="*/ 383382 w 1202532"/>
                <a:gd name="connsiteY5" fmla="*/ 671513 h 1100138"/>
                <a:gd name="connsiteX6" fmla="*/ 495300 w 1202532"/>
                <a:gd name="connsiteY6" fmla="*/ 557213 h 1100138"/>
                <a:gd name="connsiteX7" fmla="*/ 581025 w 1202532"/>
                <a:gd name="connsiteY7" fmla="*/ 459581 h 1100138"/>
                <a:gd name="connsiteX8" fmla="*/ 647700 w 1202532"/>
                <a:gd name="connsiteY8" fmla="*/ 381000 h 1100138"/>
                <a:gd name="connsiteX9" fmla="*/ 685800 w 1202532"/>
                <a:gd name="connsiteY9" fmla="*/ 330994 h 1100138"/>
                <a:gd name="connsiteX10" fmla="*/ 707232 w 1202532"/>
                <a:gd name="connsiteY10" fmla="*/ 295275 h 1100138"/>
                <a:gd name="connsiteX11" fmla="*/ 721519 w 1202532"/>
                <a:gd name="connsiteY11" fmla="*/ 266700 h 1100138"/>
                <a:gd name="connsiteX12" fmla="*/ 728663 w 1202532"/>
                <a:gd name="connsiteY12" fmla="*/ 245269 h 1100138"/>
                <a:gd name="connsiteX13" fmla="*/ 731044 w 1202532"/>
                <a:gd name="connsiteY13" fmla="*/ 216694 h 1100138"/>
                <a:gd name="connsiteX14" fmla="*/ 723900 w 1202532"/>
                <a:gd name="connsiteY14" fmla="*/ 176213 h 1100138"/>
                <a:gd name="connsiteX15" fmla="*/ 714375 w 1202532"/>
                <a:gd name="connsiteY15" fmla="*/ 145256 h 1100138"/>
                <a:gd name="connsiteX16" fmla="*/ 690563 w 1202532"/>
                <a:gd name="connsiteY16" fmla="*/ 114300 h 1100138"/>
                <a:gd name="connsiteX17" fmla="*/ 673894 w 1202532"/>
                <a:gd name="connsiteY17" fmla="*/ 97631 h 1100138"/>
                <a:gd name="connsiteX18" fmla="*/ 647700 w 1202532"/>
                <a:gd name="connsiteY18" fmla="*/ 78581 h 1100138"/>
                <a:gd name="connsiteX19" fmla="*/ 626269 w 1202532"/>
                <a:gd name="connsiteY19" fmla="*/ 69056 h 1100138"/>
                <a:gd name="connsiteX20" fmla="*/ 609600 w 1202532"/>
                <a:gd name="connsiteY20" fmla="*/ 57150 h 1100138"/>
                <a:gd name="connsiteX21" fmla="*/ 600075 w 1202532"/>
                <a:gd name="connsiteY21" fmla="*/ 40481 h 1100138"/>
                <a:gd name="connsiteX22" fmla="*/ 602457 w 1202532"/>
                <a:gd name="connsiteY22" fmla="*/ 28575 h 1100138"/>
                <a:gd name="connsiteX23" fmla="*/ 607219 w 1202532"/>
                <a:gd name="connsiteY23" fmla="*/ 16669 h 1100138"/>
                <a:gd name="connsiteX24" fmla="*/ 621507 w 1202532"/>
                <a:gd name="connsiteY24" fmla="*/ 4763 h 1100138"/>
                <a:gd name="connsiteX25" fmla="*/ 652463 w 1202532"/>
                <a:gd name="connsiteY25" fmla="*/ 0 h 1100138"/>
                <a:gd name="connsiteX26" fmla="*/ 711994 w 1202532"/>
                <a:gd name="connsiteY26" fmla="*/ 9525 h 1100138"/>
                <a:gd name="connsiteX27" fmla="*/ 773907 w 1202532"/>
                <a:gd name="connsiteY27" fmla="*/ 30956 h 1100138"/>
                <a:gd name="connsiteX28" fmla="*/ 878682 w 1202532"/>
                <a:gd name="connsiteY28" fmla="*/ 73819 h 1100138"/>
                <a:gd name="connsiteX29" fmla="*/ 978694 w 1202532"/>
                <a:gd name="connsiteY29" fmla="*/ 121444 h 1100138"/>
                <a:gd name="connsiteX30" fmla="*/ 1107282 w 1202532"/>
                <a:gd name="connsiteY30" fmla="*/ 188119 h 1100138"/>
                <a:gd name="connsiteX31" fmla="*/ 1169194 w 1202532"/>
                <a:gd name="connsiteY31" fmla="*/ 221456 h 1100138"/>
                <a:gd name="connsiteX32" fmla="*/ 1185863 w 1202532"/>
                <a:gd name="connsiteY32" fmla="*/ 238125 h 1100138"/>
                <a:gd name="connsiteX33" fmla="*/ 1197769 w 1202532"/>
                <a:gd name="connsiteY33" fmla="*/ 259556 h 1100138"/>
                <a:gd name="connsiteX34" fmla="*/ 1202532 w 1202532"/>
                <a:gd name="connsiteY34" fmla="*/ 283369 h 1100138"/>
                <a:gd name="connsiteX35" fmla="*/ 1197769 w 1202532"/>
                <a:gd name="connsiteY35" fmla="*/ 300038 h 1100138"/>
                <a:gd name="connsiteX36" fmla="*/ 1188244 w 1202532"/>
                <a:gd name="connsiteY36" fmla="*/ 319088 h 1100138"/>
                <a:gd name="connsiteX37" fmla="*/ 1152525 w 1202532"/>
                <a:gd name="connsiteY37" fmla="*/ 350044 h 1100138"/>
                <a:gd name="connsiteX38" fmla="*/ 1119188 w 1202532"/>
                <a:gd name="connsiteY38" fmla="*/ 366713 h 1100138"/>
                <a:gd name="connsiteX39" fmla="*/ 1076325 w 1202532"/>
                <a:gd name="connsiteY39" fmla="*/ 378619 h 1100138"/>
                <a:gd name="connsiteX40" fmla="*/ 1042988 w 1202532"/>
                <a:gd name="connsiteY40" fmla="*/ 392906 h 1100138"/>
                <a:gd name="connsiteX41" fmla="*/ 1002507 w 1202532"/>
                <a:gd name="connsiteY41" fmla="*/ 419100 h 1100138"/>
                <a:gd name="connsiteX42" fmla="*/ 966788 w 1202532"/>
                <a:gd name="connsiteY42" fmla="*/ 454819 h 1100138"/>
                <a:gd name="connsiteX43" fmla="*/ 735807 w 1202532"/>
                <a:gd name="connsiteY43" fmla="*/ 611981 h 1100138"/>
                <a:gd name="connsiteX44" fmla="*/ 450057 w 1202532"/>
                <a:gd name="connsiteY44" fmla="*/ 816769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02532" h="1100138">
                  <a:moveTo>
                    <a:pt x="450057" y="816769"/>
                  </a:moveTo>
                  <a:lnTo>
                    <a:pt x="61913" y="1100138"/>
                  </a:lnTo>
                  <a:lnTo>
                    <a:pt x="0" y="1047750"/>
                  </a:lnTo>
                  <a:lnTo>
                    <a:pt x="116682" y="931069"/>
                  </a:lnTo>
                  <a:lnTo>
                    <a:pt x="252413" y="800100"/>
                  </a:lnTo>
                  <a:lnTo>
                    <a:pt x="383382" y="671513"/>
                  </a:lnTo>
                  <a:lnTo>
                    <a:pt x="495300" y="557213"/>
                  </a:lnTo>
                  <a:lnTo>
                    <a:pt x="581025" y="459581"/>
                  </a:lnTo>
                  <a:lnTo>
                    <a:pt x="647700" y="381000"/>
                  </a:lnTo>
                  <a:lnTo>
                    <a:pt x="685800" y="330994"/>
                  </a:lnTo>
                  <a:lnTo>
                    <a:pt x="707232" y="295275"/>
                  </a:lnTo>
                  <a:lnTo>
                    <a:pt x="721519" y="266700"/>
                  </a:lnTo>
                  <a:lnTo>
                    <a:pt x="728663" y="245269"/>
                  </a:lnTo>
                  <a:lnTo>
                    <a:pt x="731044" y="216694"/>
                  </a:lnTo>
                  <a:lnTo>
                    <a:pt x="723900" y="176213"/>
                  </a:lnTo>
                  <a:lnTo>
                    <a:pt x="714375" y="145256"/>
                  </a:lnTo>
                  <a:lnTo>
                    <a:pt x="690563" y="114300"/>
                  </a:lnTo>
                  <a:lnTo>
                    <a:pt x="673894" y="97631"/>
                  </a:lnTo>
                  <a:lnTo>
                    <a:pt x="647700" y="78581"/>
                  </a:lnTo>
                  <a:lnTo>
                    <a:pt x="626269" y="69056"/>
                  </a:lnTo>
                  <a:lnTo>
                    <a:pt x="609600" y="57150"/>
                  </a:lnTo>
                  <a:lnTo>
                    <a:pt x="600075" y="40481"/>
                  </a:lnTo>
                  <a:lnTo>
                    <a:pt x="602457" y="28575"/>
                  </a:lnTo>
                  <a:lnTo>
                    <a:pt x="607219" y="16669"/>
                  </a:lnTo>
                  <a:lnTo>
                    <a:pt x="621507" y="4763"/>
                  </a:lnTo>
                  <a:lnTo>
                    <a:pt x="652463" y="0"/>
                  </a:lnTo>
                  <a:lnTo>
                    <a:pt x="711994" y="9525"/>
                  </a:lnTo>
                  <a:lnTo>
                    <a:pt x="773907" y="30956"/>
                  </a:lnTo>
                  <a:lnTo>
                    <a:pt x="878682" y="73819"/>
                  </a:lnTo>
                  <a:lnTo>
                    <a:pt x="978694" y="121444"/>
                  </a:lnTo>
                  <a:lnTo>
                    <a:pt x="1107282" y="188119"/>
                  </a:lnTo>
                  <a:lnTo>
                    <a:pt x="1169194" y="221456"/>
                  </a:lnTo>
                  <a:lnTo>
                    <a:pt x="1185863" y="238125"/>
                  </a:lnTo>
                  <a:lnTo>
                    <a:pt x="1197769" y="259556"/>
                  </a:lnTo>
                  <a:lnTo>
                    <a:pt x="1202532" y="283369"/>
                  </a:lnTo>
                  <a:lnTo>
                    <a:pt x="1197769" y="300038"/>
                  </a:lnTo>
                  <a:lnTo>
                    <a:pt x="1188244" y="319088"/>
                  </a:lnTo>
                  <a:lnTo>
                    <a:pt x="1152525" y="350044"/>
                  </a:lnTo>
                  <a:lnTo>
                    <a:pt x="1119188" y="366713"/>
                  </a:lnTo>
                  <a:lnTo>
                    <a:pt x="1076325" y="378619"/>
                  </a:lnTo>
                  <a:lnTo>
                    <a:pt x="1042988" y="392906"/>
                  </a:lnTo>
                  <a:lnTo>
                    <a:pt x="1002507" y="419100"/>
                  </a:lnTo>
                  <a:lnTo>
                    <a:pt x="966788" y="454819"/>
                  </a:lnTo>
                  <a:lnTo>
                    <a:pt x="735807" y="611981"/>
                  </a:lnTo>
                  <a:lnTo>
                    <a:pt x="450057" y="8167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36132FB6-225D-43F2-B99E-0EB3ED8DD835}"/>
                </a:ext>
              </a:extLst>
            </p:cNvPr>
            <p:cNvSpPr/>
            <p:nvPr/>
          </p:nvSpPr>
          <p:spPr>
            <a:xfrm>
              <a:off x="5674520" y="1643064"/>
              <a:ext cx="2686050" cy="536575"/>
            </a:xfrm>
            <a:custGeom>
              <a:avLst/>
              <a:gdLst>
                <a:gd name="connsiteX0" fmla="*/ 1688306 w 2686050"/>
                <a:gd name="connsiteY0" fmla="*/ 314325 h 535781"/>
                <a:gd name="connsiteX1" fmla="*/ 1247775 w 2686050"/>
                <a:gd name="connsiteY1" fmla="*/ 361950 h 535781"/>
                <a:gd name="connsiteX2" fmla="*/ 1112044 w 2686050"/>
                <a:gd name="connsiteY2" fmla="*/ 392906 h 535781"/>
                <a:gd name="connsiteX3" fmla="*/ 771525 w 2686050"/>
                <a:gd name="connsiteY3" fmla="*/ 442912 h 535781"/>
                <a:gd name="connsiteX4" fmla="*/ 638175 w 2686050"/>
                <a:gd name="connsiteY4" fmla="*/ 466725 h 535781"/>
                <a:gd name="connsiteX5" fmla="*/ 540544 w 2686050"/>
                <a:gd name="connsiteY5" fmla="*/ 488156 h 535781"/>
                <a:gd name="connsiteX6" fmla="*/ 466725 w 2686050"/>
                <a:gd name="connsiteY6" fmla="*/ 511968 h 535781"/>
                <a:gd name="connsiteX7" fmla="*/ 414338 w 2686050"/>
                <a:gd name="connsiteY7" fmla="*/ 535781 h 535781"/>
                <a:gd name="connsiteX8" fmla="*/ 376238 w 2686050"/>
                <a:gd name="connsiteY8" fmla="*/ 535781 h 535781"/>
                <a:gd name="connsiteX9" fmla="*/ 326231 w 2686050"/>
                <a:gd name="connsiteY9" fmla="*/ 526256 h 535781"/>
                <a:gd name="connsiteX10" fmla="*/ 278606 w 2686050"/>
                <a:gd name="connsiteY10" fmla="*/ 511968 h 535781"/>
                <a:gd name="connsiteX11" fmla="*/ 247650 w 2686050"/>
                <a:gd name="connsiteY11" fmla="*/ 495300 h 535781"/>
                <a:gd name="connsiteX12" fmla="*/ 200025 w 2686050"/>
                <a:gd name="connsiteY12" fmla="*/ 464343 h 535781"/>
                <a:gd name="connsiteX13" fmla="*/ 152400 w 2686050"/>
                <a:gd name="connsiteY13" fmla="*/ 423862 h 535781"/>
                <a:gd name="connsiteX14" fmla="*/ 97631 w 2686050"/>
                <a:gd name="connsiteY14" fmla="*/ 366712 h 535781"/>
                <a:gd name="connsiteX15" fmla="*/ 52388 w 2686050"/>
                <a:gd name="connsiteY15" fmla="*/ 309562 h 535781"/>
                <a:gd name="connsiteX16" fmla="*/ 26194 w 2686050"/>
                <a:gd name="connsiteY16" fmla="*/ 271462 h 535781"/>
                <a:gd name="connsiteX17" fmla="*/ 7144 w 2686050"/>
                <a:gd name="connsiteY17" fmla="*/ 235743 h 535781"/>
                <a:gd name="connsiteX18" fmla="*/ 0 w 2686050"/>
                <a:gd name="connsiteY18" fmla="*/ 209550 h 535781"/>
                <a:gd name="connsiteX19" fmla="*/ 2381 w 2686050"/>
                <a:gd name="connsiteY19" fmla="*/ 192881 h 535781"/>
                <a:gd name="connsiteX20" fmla="*/ 11906 w 2686050"/>
                <a:gd name="connsiteY20" fmla="*/ 185737 h 535781"/>
                <a:gd name="connsiteX21" fmla="*/ 21431 w 2686050"/>
                <a:gd name="connsiteY21" fmla="*/ 183356 h 535781"/>
                <a:gd name="connsiteX22" fmla="*/ 47625 w 2686050"/>
                <a:gd name="connsiteY22" fmla="*/ 190500 h 535781"/>
                <a:gd name="connsiteX23" fmla="*/ 73819 w 2686050"/>
                <a:gd name="connsiteY23" fmla="*/ 207168 h 535781"/>
                <a:gd name="connsiteX24" fmla="*/ 90488 w 2686050"/>
                <a:gd name="connsiteY24" fmla="*/ 226218 h 535781"/>
                <a:gd name="connsiteX25" fmla="*/ 116681 w 2686050"/>
                <a:gd name="connsiteY25" fmla="*/ 247650 h 535781"/>
                <a:gd name="connsiteX26" fmla="*/ 157163 w 2686050"/>
                <a:gd name="connsiteY26" fmla="*/ 269081 h 535781"/>
                <a:gd name="connsiteX27" fmla="*/ 197644 w 2686050"/>
                <a:gd name="connsiteY27" fmla="*/ 285750 h 535781"/>
                <a:gd name="connsiteX28" fmla="*/ 235744 w 2686050"/>
                <a:gd name="connsiteY28" fmla="*/ 295275 h 535781"/>
                <a:gd name="connsiteX29" fmla="*/ 271463 w 2686050"/>
                <a:gd name="connsiteY29" fmla="*/ 300037 h 535781"/>
                <a:gd name="connsiteX30" fmla="*/ 314325 w 2686050"/>
                <a:gd name="connsiteY30" fmla="*/ 302418 h 535781"/>
                <a:gd name="connsiteX31" fmla="*/ 388144 w 2686050"/>
                <a:gd name="connsiteY31" fmla="*/ 295275 h 535781"/>
                <a:gd name="connsiteX32" fmla="*/ 683419 w 2686050"/>
                <a:gd name="connsiteY32" fmla="*/ 252412 h 535781"/>
                <a:gd name="connsiteX33" fmla="*/ 1092994 w 2686050"/>
                <a:gd name="connsiteY33" fmla="*/ 195262 h 535781"/>
                <a:gd name="connsiteX34" fmla="*/ 1393031 w 2686050"/>
                <a:gd name="connsiteY34" fmla="*/ 152400 h 535781"/>
                <a:gd name="connsiteX35" fmla="*/ 1678781 w 2686050"/>
                <a:gd name="connsiteY35" fmla="*/ 111918 h 535781"/>
                <a:gd name="connsiteX36" fmla="*/ 1902619 w 2686050"/>
                <a:gd name="connsiteY36" fmla="*/ 80962 h 535781"/>
                <a:gd name="connsiteX37" fmla="*/ 2005013 w 2686050"/>
                <a:gd name="connsiteY37" fmla="*/ 66675 h 535781"/>
                <a:gd name="connsiteX38" fmla="*/ 2107406 w 2686050"/>
                <a:gd name="connsiteY38" fmla="*/ 45243 h 535781"/>
                <a:gd name="connsiteX39" fmla="*/ 2209800 w 2686050"/>
                <a:gd name="connsiteY39" fmla="*/ 16668 h 535781"/>
                <a:gd name="connsiteX40" fmla="*/ 2255044 w 2686050"/>
                <a:gd name="connsiteY40" fmla="*/ 0 h 535781"/>
                <a:gd name="connsiteX41" fmla="*/ 2324100 w 2686050"/>
                <a:gd name="connsiteY41" fmla="*/ 19050 h 535781"/>
                <a:gd name="connsiteX42" fmla="*/ 2426494 w 2686050"/>
                <a:gd name="connsiteY42" fmla="*/ 54768 h 535781"/>
                <a:gd name="connsiteX43" fmla="*/ 2493169 w 2686050"/>
                <a:gd name="connsiteY43" fmla="*/ 80962 h 535781"/>
                <a:gd name="connsiteX44" fmla="*/ 2562225 w 2686050"/>
                <a:gd name="connsiteY44" fmla="*/ 111918 h 535781"/>
                <a:gd name="connsiteX45" fmla="*/ 2626519 w 2686050"/>
                <a:gd name="connsiteY45" fmla="*/ 145256 h 535781"/>
                <a:gd name="connsiteX46" fmla="*/ 2650331 w 2686050"/>
                <a:gd name="connsiteY46" fmla="*/ 161925 h 535781"/>
                <a:gd name="connsiteX47" fmla="*/ 2674144 w 2686050"/>
                <a:gd name="connsiteY47" fmla="*/ 188118 h 535781"/>
                <a:gd name="connsiteX48" fmla="*/ 2683669 w 2686050"/>
                <a:gd name="connsiteY48" fmla="*/ 207168 h 535781"/>
                <a:gd name="connsiteX49" fmla="*/ 2686050 w 2686050"/>
                <a:gd name="connsiteY49" fmla="*/ 235743 h 535781"/>
                <a:gd name="connsiteX50" fmla="*/ 2674144 w 2686050"/>
                <a:gd name="connsiteY50" fmla="*/ 257175 h 535781"/>
                <a:gd name="connsiteX51" fmla="*/ 2636044 w 2686050"/>
                <a:gd name="connsiteY51" fmla="*/ 280987 h 535781"/>
                <a:gd name="connsiteX52" fmla="*/ 2588419 w 2686050"/>
                <a:gd name="connsiteY52" fmla="*/ 304800 h 535781"/>
                <a:gd name="connsiteX53" fmla="*/ 2547938 w 2686050"/>
                <a:gd name="connsiteY53" fmla="*/ 311943 h 535781"/>
                <a:gd name="connsiteX54" fmla="*/ 2431256 w 2686050"/>
                <a:gd name="connsiteY54" fmla="*/ 300037 h 535781"/>
                <a:gd name="connsiteX55" fmla="*/ 2231231 w 2686050"/>
                <a:gd name="connsiteY55" fmla="*/ 290512 h 535781"/>
                <a:gd name="connsiteX56" fmla="*/ 2024063 w 2686050"/>
                <a:gd name="connsiteY56" fmla="*/ 290512 h 535781"/>
                <a:gd name="connsiteX57" fmla="*/ 1874044 w 2686050"/>
                <a:gd name="connsiteY57" fmla="*/ 300037 h 535781"/>
                <a:gd name="connsiteX58" fmla="*/ 1688306 w 2686050"/>
                <a:gd name="connsiteY58" fmla="*/ 314325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86050" h="535781">
                  <a:moveTo>
                    <a:pt x="1688306" y="314325"/>
                  </a:moveTo>
                  <a:lnTo>
                    <a:pt x="1247775" y="361950"/>
                  </a:lnTo>
                  <a:lnTo>
                    <a:pt x="1112044" y="392906"/>
                  </a:lnTo>
                  <a:lnTo>
                    <a:pt x="771525" y="442912"/>
                  </a:lnTo>
                  <a:lnTo>
                    <a:pt x="638175" y="466725"/>
                  </a:lnTo>
                  <a:lnTo>
                    <a:pt x="540544" y="488156"/>
                  </a:lnTo>
                  <a:lnTo>
                    <a:pt x="466725" y="511968"/>
                  </a:lnTo>
                  <a:lnTo>
                    <a:pt x="414338" y="535781"/>
                  </a:lnTo>
                  <a:lnTo>
                    <a:pt x="376238" y="535781"/>
                  </a:lnTo>
                  <a:lnTo>
                    <a:pt x="326231" y="526256"/>
                  </a:lnTo>
                  <a:lnTo>
                    <a:pt x="278606" y="511968"/>
                  </a:lnTo>
                  <a:lnTo>
                    <a:pt x="247650" y="495300"/>
                  </a:lnTo>
                  <a:lnTo>
                    <a:pt x="200025" y="464343"/>
                  </a:lnTo>
                  <a:lnTo>
                    <a:pt x="152400" y="423862"/>
                  </a:lnTo>
                  <a:lnTo>
                    <a:pt x="97631" y="366712"/>
                  </a:lnTo>
                  <a:lnTo>
                    <a:pt x="52388" y="309562"/>
                  </a:lnTo>
                  <a:lnTo>
                    <a:pt x="26194" y="271462"/>
                  </a:lnTo>
                  <a:lnTo>
                    <a:pt x="7144" y="235743"/>
                  </a:lnTo>
                  <a:lnTo>
                    <a:pt x="0" y="209550"/>
                  </a:lnTo>
                  <a:lnTo>
                    <a:pt x="2381" y="192881"/>
                  </a:lnTo>
                  <a:lnTo>
                    <a:pt x="11906" y="185737"/>
                  </a:lnTo>
                  <a:lnTo>
                    <a:pt x="21431" y="183356"/>
                  </a:lnTo>
                  <a:lnTo>
                    <a:pt x="47625" y="190500"/>
                  </a:lnTo>
                  <a:lnTo>
                    <a:pt x="73819" y="207168"/>
                  </a:lnTo>
                  <a:lnTo>
                    <a:pt x="90488" y="226218"/>
                  </a:lnTo>
                  <a:lnTo>
                    <a:pt x="116681" y="247650"/>
                  </a:lnTo>
                  <a:lnTo>
                    <a:pt x="157163" y="269081"/>
                  </a:lnTo>
                  <a:lnTo>
                    <a:pt x="197644" y="285750"/>
                  </a:lnTo>
                  <a:lnTo>
                    <a:pt x="235744" y="295275"/>
                  </a:lnTo>
                  <a:lnTo>
                    <a:pt x="271463" y="300037"/>
                  </a:lnTo>
                  <a:lnTo>
                    <a:pt x="314325" y="302418"/>
                  </a:lnTo>
                  <a:lnTo>
                    <a:pt x="388144" y="295275"/>
                  </a:lnTo>
                  <a:lnTo>
                    <a:pt x="683419" y="252412"/>
                  </a:lnTo>
                  <a:lnTo>
                    <a:pt x="1092994" y="195262"/>
                  </a:lnTo>
                  <a:lnTo>
                    <a:pt x="1393031" y="152400"/>
                  </a:lnTo>
                  <a:lnTo>
                    <a:pt x="1678781" y="111918"/>
                  </a:lnTo>
                  <a:lnTo>
                    <a:pt x="1902619" y="80962"/>
                  </a:lnTo>
                  <a:lnTo>
                    <a:pt x="2005013" y="66675"/>
                  </a:lnTo>
                  <a:lnTo>
                    <a:pt x="2107406" y="45243"/>
                  </a:lnTo>
                  <a:lnTo>
                    <a:pt x="2209800" y="16668"/>
                  </a:lnTo>
                  <a:lnTo>
                    <a:pt x="2255044" y="0"/>
                  </a:lnTo>
                  <a:lnTo>
                    <a:pt x="2324100" y="19050"/>
                  </a:lnTo>
                  <a:lnTo>
                    <a:pt x="2426494" y="54768"/>
                  </a:lnTo>
                  <a:lnTo>
                    <a:pt x="2493169" y="80962"/>
                  </a:lnTo>
                  <a:lnTo>
                    <a:pt x="2562225" y="111918"/>
                  </a:lnTo>
                  <a:lnTo>
                    <a:pt x="2626519" y="145256"/>
                  </a:lnTo>
                  <a:lnTo>
                    <a:pt x="2650331" y="161925"/>
                  </a:lnTo>
                  <a:lnTo>
                    <a:pt x="2674144" y="188118"/>
                  </a:lnTo>
                  <a:lnTo>
                    <a:pt x="2683669" y="207168"/>
                  </a:lnTo>
                  <a:lnTo>
                    <a:pt x="2686050" y="235743"/>
                  </a:lnTo>
                  <a:lnTo>
                    <a:pt x="2674144" y="257175"/>
                  </a:lnTo>
                  <a:lnTo>
                    <a:pt x="2636044" y="280987"/>
                  </a:lnTo>
                  <a:lnTo>
                    <a:pt x="2588419" y="304800"/>
                  </a:lnTo>
                  <a:lnTo>
                    <a:pt x="2547938" y="311943"/>
                  </a:lnTo>
                  <a:lnTo>
                    <a:pt x="2431256" y="300037"/>
                  </a:lnTo>
                  <a:lnTo>
                    <a:pt x="2231231" y="290512"/>
                  </a:lnTo>
                  <a:lnTo>
                    <a:pt x="2024063" y="290512"/>
                  </a:lnTo>
                  <a:lnTo>
                    <a:pt x="1874044" y="300037"/>
                  </a:lnTo>
                  <a:lnTo>
                    <a:pt x="1688306" y="3143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A70F4515-C7AB-4296-A811-17F59CCB518F}"/>
                </a:ext>
              </a:extLst>
            </p:cNvPr>
            <p:cNvSpPr/>
            <p:nvPr/>
          </p:nvSpPr>
          <p:spPr>
            <a:xfrm rot="16200000">
              <a:off x="2574927" y="3655220"/>
              <a:ext cx="3101975" cy="411162"/>
            </a:xfrm>
            <a:custGeom>
              <a:avLst/>
              <a:gdLst>
                <a:gd name="connsiteX0" fmla="*/ 1618363 w 3101445"/>
                <a:gd name="connsiteY0" fmla="*/ 373275 h 410853"/>
                <a:gd name="connsiteX1" fmla="*/ 1295192 w 3101445"/>
                <a:gd name="connsiteY1" fmla="*/ 363254 h 410853"/>
                <a:gd name="connsiteX2" fmla="*/ 1112312 w 3101445"/>
                <a:gd name="connsiteY2" fmla="*/ 360749 h 410853"/>
                <a:gd name="connsiteX3" fmla="*/ 511062 w 3101445"/>
                <a:gd name="connsiteY3" fmla="*/ 340707 h 410853"/>
                <a:gd name="connsiteX4" fmla="*/ 335698 w 3101445"/>
                <a:gd name="connsiteY4" fmla="*/ 343213 h 410853"/>
                <a:gd name="connsiteX5" fmla="*/ 230479 w 3101445"/>
                <a:gd name="connsiteY5" fmla="*/ 323171 h 410853"/>
                <a:gd name="connsiteX6" fmla="*/ 160334 w 3101445"/>
                <a:gd name="connsiteY6" fmla="*/ 305635 h 410853"/>
                <a:gd name="connsiteX7" fmla="*/ 112735 w 3101445"/>
                <a:gd name="connsiteY7" fmla="*/ 290603 h 410853"/>
                <a:gd name="connsiteX8" fmla="*/ 57620 w 3101445"/>
                <a:gd name="connsiteY8" fmla="*/ 265551 h 410853"/>
                <a:gd name="connsiteX9" fmla="*/ 25052 w 3101445"/>
                <a:gd name="connsiteY9" fmla="*/ 248015 h 410853"/>
                <a:gd name="connsiteX10" fmla="*/ 10021 w 3101445"/>
                <a:gd name="connsiteY10" fmla="*/ 232984 h 410853"/>
                <a:gd name="connsiteX11" fmla="*/ 0 w 3101445"/>
                <a:gd name="connsiteY11" fmla="*/ 210437 h 410853"/>
                <a:gd name="connsiteX12" fmla="*/ 5011 w 3101445"/>
                <a:gd name="connsiteY12" fmla="*/ 187890 h 410853"/>
                <a:gd name="connsiteX13" fmla="*/ 25052 w 3101445"/>
                <a:gd name="connsiteY13" fmla="*/ 160333 h 410853"/>
                <a:gd name="connsiteX14" fmla="*/ 55115 w 3101445"/>
                <a:gd name="connsiteY14" fmla="*/ 137786 h 410853"/>
                <a:gd name="connsiteX15" fmla="*/ 127766 w 3101445"/>
                <a:gd name="connsiteY15" fmla="*/ 100208 h 410853"/>
                <a:gd name="connsiteX16" fmla="*/ 202922 w 3101445"/>
                <a:gd name="connsiteY16" fmla="*/ 72650 h 410853"/>
                <a:gd name="connsiteX17" fmla="*/ 278078 w 3101445"/>
                <a:gd name="connsiteY17" fmla="*/ 45093 h 410853"/>
                <a:gd name="connsiteX18" fmla="*/ 355740 w 3101445"/>
                <a:gd name="connsiteY18" fmla="*/ 27557 h 410853"/>
                <a:gd name="connsiteX19" fmla="*/ 428391 w 3101445"/>
                <a:gd name="connsiteY19" fmla="*/ 22546 h 410853"/>
                <a:gd name="connsiteX20" fmla="*/ 491021 w 3101445"/>
                <a:gd name="connsiteY20" fmla="*/ 27557 h 410853"/>
                <a:gd name="connsiteX21" fmla="*/ 608765 w 3101445"/>
                <a:gd name="connsiteY21" fmla="*/ 52609 h 410853"/>
                <a:gd name="connsiteX22" fmla="*/ 711479 w 3101445"/>
                <a:gd name="connsiteY22" fmla="*/ 75156 h 410853"/>
                <a:gd name="connsiteX23" fmla="*/ 1022124 w 3101445"/>
                <a:gd name="connsiteY23" fmla="*/ 105218 h 410853"/>
                <a:gd name="connsiteX24" fmla="*/ 1352811 w 3101445"/>
                <a:gd name="connsiteY24" fmla="*/ 135281 h 410853"/>
                <a:gd name="connsiteX25" fmla="*/ 1758655 w 3101445"/>
                <a:gd name="connsiteY25" fmla="*/ 160333 h 410853"/>
                <a:gd name="connsiteX26" fmla="*/ 1991639 w 3101445"/>
                <a:gd name="connsiteY26" fmla="*/ 165343 h 410853"/>
                <a:gd name="connsiteX27" fmla="*/ 2394977 w 3101445"/>
                <a:gd name="connsiteY27" fmla="*/ 162838 h 410853"/>
                <a:gd name="connsiteX28" fmla="*/ 2745706 w 3101445"/>
                <a:gd name="connsiteY28" fmla="*/ 162838 h 410853"/>
                <a:gd name="connsiteX29" fmla="*/ 2825872 w 3101445"/>
                <a:gd name="connsiteY29" fmla="*/ 157827 h 410853"/>
                <a:gd name="connsiteX30" fmla="*/ 2875976 w 3101445"/>
                <a:gd name="connsiteY30" fmla="*/ 142796 h 410853"/>
                <a:gd name="connsiteX31" fmla="*/ 2928586 w 3101445"/>
                <a:gd name="connsiteY31" fmla="*/ 102713 h 410853"/>
                <a:gd name="connsiteX32" fmla="*/ 3008752 w 3101445"/>
                <a:gd name="connsiteY32" fmla="*/ 25052 h 410853"/>
                <a:gd name="connsiteX33" fmla="*/ 3023783 w 3101445"/>
                <a:gd name="connsiteY33" fmla="*/ 10020 h 410853"/>
                <a:gd name="connsiteX34" fmla="*/ 3038815 w 3101445"/>
                <a:gd name="connsiteY34" fmla="*/ 2505 h 410853"/>
                <a:gd name="connsiteX35" fmla="*/ 3063867 w 3101445"/>
                <a:gd name="connsiteY35" fmla="*/ 0 h 410853"/>
                <a:gd name="connsiteX36" fmla="*/ 3083908 w 3101445"/>
                <a:gd name="connsiteY36" fmla="*/ 5010 h 410853"/>
                <a:gd name="connsiteX37" fmla="*/ 3096434 w 3101445"/>
                <a:gd name="connsiteY37" fmla="*/ 15031 h 410853"/>
                <a:gd name="connsiteX38" fmla="*/ 3101445 w 3101445"/>
                <a:gd name="connsiteY38" fmla="*/ 35072 h 410853"/>
                <a:gd name="connsiteX39" fmla="*/ 3096434 w 3101445"/>
                <a:gd name="connsiteY39" fmla="*/ 65135 h 410853"/>
                <a:gd name="connsiteX40" fmla="*/ 3046330 w 3101445"/>
                <a:gd name="connsiteY40" fmla="*/ 263046 h 410853"/>
                <a:gd name="connsiteX41" fmla="*/ 2983700 w 3101445"/>
                <a:gd name="connsiteY41" fmla="*/ 310645 h 410853"/>
                <a:gd name="connsiteX42" fmla="*/ 2963658 w 3101445"/>
                <a:gd name="connsiteY42" fmla="*/ 350728 h 410853"/>
                <a:gd name="connsiteX43" fmla="*/ 2941112 w 3101445"/>
                <a:gd name="connsiteY43" fmla="*/ 378286 h 410853"/>
                <a:gd name="connsiteX44" fmla="*/ 2913554 w 3101445"/>
                <a:gd name="connsiteY44" fmla="*/ 393317 h 410853"/>
                <a:gd name="connsiteX45" fmla="*/ 2868461 w 3101445"/>
                <a:gd name="connsiteY45" fmla="*/ 405843 h 410853"/>
                <a:gd name="connsiteX46" fmla="*/ 2783284 w 3101445"/>
                <a:gd name="connsiteY46" fmla="*/ 410853 h 410853"/>
                <a:gd name="connsiteX47" fmla="*/ 2645497 w 3101445"/>
                <a:gd name="connsiteY47" fmla="*/ 408348 h 410853"/>
                <a:gd name="connsiteX48" fmla="*/ 2039238 w 3101445"/>
                <a:gd name="connsiteY48" fmla="*/ 410853 h 410853"/>
                <a:gd name="connsiteX49" fmla="*/ 1898946 w 3101445"/>
                <a:gd name="connsiteY49" fmla="*/ 383296 h 410853"/>
                <a:gd name="connsiteX50" fmla="*/ 1618363 w 3101445"/>
                <a:gd name="connsiteY50" fmla="*/ 373275 h 4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101445" h="410853">
                  <a:moveTo>
                    <a:pt x="1618363" y="373275"/>
                  </a:moveTo>
                  <a:lnTo>
                    <a:pt x="1295192" y="363254"/>
                  </a:lnTo>
                  <a:lnTo>
                    <a:pt x="1112312" y="360749"/>
                  </a:lnTo>
                  <a:lnTo>
                    <a:pt x="511062" y="340707"/>
                  </a:lnTo>
                  <a:lnTo>
                    <a:pt x="335698" y="343213"/>
                  </a:lnTo>
                  <a:lnTo>
                    <a:pt x="230479" y="323171"/>
                  </a:lnTo>
                  <a:lnTo>
                    <a:pt x="160334" y="305635"/>
                  </a:lnTo>
                  <a:lnTo>
                    <a:pt x="112735" y="290603"/>
                  </a:lnTo>
                  <a:lnTo>
                    <a:pt x="57620" y="265551"/>
                  </a:lnTo>
                  <a:lnTo>
                    <a:pt x="25052" y="248015"/>
                  </a:lnTo>
                  <a:lnTo>
                    <a:pt x="10021" y="232984"/>
                  </a:lnTo>
                  <a:lnTo>
                    <a:pt x="0" y="210437"/>
                  </a:lnTo>
                  <a:lnTo>
                    <a:pt x="5011" y="187890"/>
                  </a:lnTo>
                  <a:lnTo>
                    <a:pt x="25052" y="160333"/>
                  </a:lnTo>
                  <a:lnTo>
                    <a:pt x="55115" y="137786"/>
                  </a:lnTo>
                  <a:lnTo>
                    <a:pt x="127766" y="100208"/>
                  </a:lnTo>
                  <a:lnTo>
                    <a:pt x="202922" y="72650"/>
                  </a:lnTo>
                  <a:lnTo>
                    <a:pt x="278078" y="45093"/>
                  </a:lnTo>
                  <a:lnTo>
                    <a:pt x="355740" y="27557"/>
                  </a:lnTo>
                  <a:lnTo>
                    <a:pt x="428391" y="22546"/>
                  </a:lnTo>
                  <a:lnTo>
                    <a:pt x="491021" y="27557"/>
                  </a:lnTo>
                  <a:lnTo>
                    <a:pt x="608765" y="52609"/>
                  </a:lnTo>
                  <a:lnTo>
                    <a:pt x="711479" y="75156"/>
                  </a:lnTo>
                  <a:lnTo>
                    <a:pt x="1022124" y="105218"/>
                  </a:lnTo>
                  <a:lnTo>
                    <a:pt x="1352811" y="135281"/>
                  </a:lnTo>
                  <a:lnTo>
                    <a:pt x="1758655" y="160333"/>
                  </a:lnTo>
                  <a:lnTo>
                    <a:pt x="1991639" y="165343"/>
                  </a:lnTo>
                  <a:lnTo>
                    <a:pt x="2394977" y="162838"/>
                  </a:lnTo>
                  <a:lnTo>
                    <a:pt x="2745706" y="162838"/>
                  </a:lnTo>
                  <a:lnTo>
                    <a:pt x="2825872" y="157827"/>
                  </a:lnTo>
                  <a:lnTo>
                    <a:pt x="2875976" y="142796"/>
                  </a:lnTo>
                  <a:lnTo>
                    <a:pt x="2928586" y="102713"/>
                  </a:lnTo>
                  <a:lnTo>
                    <a:pt x="3008752" y="25052"/>
                  </a:lnTo>
                  <a:lnTo>
                    <a:pt x="3023783" y="10020"/>
                  </a:lnTo>
                  <a:lnTo>
                    <a:pt x="3038815" y="2505"/>
                  </a:lnTo>
                  <a:lnTo>
                    <a:pt x="3063867" y="0"/>
                  </a:lnTo>
                  <a:lnTo>
                    <a:pt x="3083908" y="5010"/>
                  </a:lnTo>
                  <a:lnTo>
                    <a:pt x="3096434" y="15031"/>
                  </a:lnTo>
                  <a:lnTo>
                    <a:pt x="3101445" y="35072"/>
                  </a:lnTo>
                  <a:lnTo>
                    <a:pt x="3096434" y="65135"/>
                  </a:lnTo>
                  <a:lnTo>
                    <a:pt x="3046330" y="263046"/>
                  </a:lnTo>
                  <a:lnTo>
                    <a:pt x="2983700" y="310645"/>
                  </a:lnTo>
                  <a:lnTo>
                    <a:pt x="2963658" y="350728"/>
                  </a:lnTo>
                  <a:lnTo>
                    <a:pt x="2941112" y="378286"/>
                  </a:lnTo>
                  <a:lnTo>
                    <a:pt x="2913554" y="393317"/>
                  </a:lnTo>
                  <a:lnTo>
                    <a:pt x="2868461" y="405843"/>
                  </a:lnTo>
                  <a:lnTo>
                    <a:pt x="2783284" y="410853"/>
                  </a:lnTo>
                  <a:lnTo>
                    <a:pt x="2645497" y="408348"/>
                  </a:lnTo>
                  <a:lnTo>
                    <a:pt x="2039238" y="410853"/>
                  </a:lnTo>
                  <a:lnTo>
                    <a:pt x="1898946" y="383296"/>
                  </a:lnTo>
                  <a:lnTo>
                    <a:pt x="1618363" y="3732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0D32BDEA-837C-4B2C-A6AE-7E96E33870F5}"/>
                </a:ext>
              </a:extLst>
            </p:cNvPr>
            <p:cNvSpPr/>
            <p:nvPr/>
          </p:nvSpPr>
          <p:spPr>
            <a:xfrm>
              <a:off x="4245770" y="2360613"/>
              <a:ext cx="1284288" cy="1162050"/>
            </a:xfrm>
            <a:custGeom>
              <a:avLst/>
              <a:gdLst>
                <a:gd name="connsiteX0" fmla="*/ 323850 w 1283494"/>
                <a:gd name="connsiteY0" fmla="*/ 352425 h 1162050"/>
                <a:gd name="connsiteX1" fmla="*/ 2381 w 1283494"/>
                <a:gd name="connsiteY1" fmla="*/ 421481 h 1162050"/>
                <a:gd name="connsiteX2" fmla="*/ 0 w 1283494"/>
                <a:gd name="connsiteY2" fmla="*/ 257175 h 1162050"/>
                <a:gd name="connsiteX3" fmla="*/ 219075 w 1283494"/>
                <a:gd name="connsiteY3" fmla="*/ 214312 h 1162050"/>
                <a:gd name="connsiteX4" fmla="*/ 481013 w 1283494"/>
                <a:gd name="connsiteY4" fmla="*/ 154781 h 1162050"/>
                <a:gd name="connsiteX5" fmla="*/ 752475 w 1283494"/>
                <a:gd name="connsiteY5" fmla="*/ 85725 h 1162050"/>
                <a:gd name="connsiteX6" fmla="*/ 921544 w 1283494"/>
                <a:gd name="connsiteY6" fmla="*/ 0 h 1162050"/>
                <a:gd name="connsiteX7" fmla="*/ 938213 w 1283494"/>
                <a:gd name="connsiteY7" fmla="*/ 0 h 1162050"/>
                <a:gd name="connsiteX8" fmla="*/ 1007269 w 1283494"/>
                <a:gd name="connsiteY8" fmla="*/ 35719 h 1162050"/>
                <a:gd name="connsiteX9" fmla="*/ 1152525 w 1283494"/>
                <a:gd name="connsiteY9" fmla="*/ 123825 h 1162050"/>
                <a:gd name="connsiteX10" fmla="*/ 1259681 w 1283494"/>
                <a:gd name="connsiteY10" fmla="*/ 190500 h 1162050"/>
                <a:gd name="connsiteX11" fmla="*/ 1273969 w 1283494"/>
                <a:gd name="connsiteY11" fmla="*/ 202406 h 1162050"/>
                <a:gd name="connsiteX12" fmla="*/ 1281113 w 1283494"/>
                <a:gd name="connsiteY12" fmla="*/ 216694 h 1162050"/>
                <a:gd name="connsiteX13" fmla="*/ 1283494 w 1283494"/>
                <a:gd name="connsiteY13" fmla="*/ 238125 h 1162050"/>
                <a:gd name="connsiteX14" fmla="*/ 1278731 w 1283494"/>
                <a:gd name="connsiteY14" fmla="*/ 269081 h 1162050"/>
                <a:gd name="connsiteX15" fmla="*/ 1259681 w 1283494"/>
                <a:gd name="connsiteY15" fmla="*/ 309562 h 1162050"/>
                <a:gd name="connsiteX16" fmla="*/ 1240631 w 1283494"/>
                <a:gd name="connsiteY16" fmla="*/ 335756 h 1162050"/>
                <a:gd name="connsiteX17" fmla="*/ 1185863 w 1283494"/>
                <a:gd name="connsiteY17" fmla="*/ 547687 h 1162050"/>
                <a:gd name="connsiteX18" fmla="*/ 1133475 w 1283494"/>
                <a:gd name="connsiteY18" fmla="*/ 740569 h 1162050"/>
                <a:gd name="connsiteX19" fmla="*/ 1092994 w 1283494"/>
                <a:gd name="connsiteY19" fmla="*/ 883444 h 1162050"/>
                <a:gd name="connsiteX20" fmla="*/ 1066800 w 1283494"/>
                <a:gd name="connsiteY20" fmla="*/ 969169 h 1162050"/>
                <a:gd name="connsiteX21" fmla="*/ 1035844 w 1283494"/>
                <a:gd name="connsiteY21" fmla="*/ 1040606 h 1162050"/>
                <a:gd name="connsiteX22" fmla="*/ 1012031 w 1283494"/>
                <a:gd name="connsiteY22" fmla="*/ 1090612 h 1162050"/>
                <a:gd name="connsiteX23" fmla="*/ 973931 w 1283494"/>
                <a:gd name="connsiteY23" fmla="*/ 1140619 h 1162050"/>
                <a:gd name="connsiteX24" fmla="*/ 959644 w 1283494"/>
                <a:gd name="connsiteY24" fmla="*/ 1157287 h 1162050"/>
                <a:gd name="connsiteX25" fmla="*/ 945356 w 1283494"/>
                <a:gd name="connsiteY25" fmla="*/ 1162050 h 1162050"/>
                <a:gd name="connsiteX26" fmla="*/ 900113 w 1283494"/>
                <a:gd name="connsiteY26" fmla="*/ 1147762 h 1162050"/>
                <a:gd name="connsiteX27" fmla="*/ 862013 w 1283494"/>
                <a:gd name="connsiteY27" fmla="*/ 1121569 h 1162050"/>
                <a:gd name="connsiteX28" fmla="*/ 835819 w 1283494"/>
                <a:gd name="connsiteY28" fmla="*/ 1092994 h 1162050"/>
                <a:gd name="connsiteX29" fmla="*/ 821531 w 1283494"/>
                <a:gd name="connsiteY29" fmla="*/ 1064419 h 1162050"/>
                <a:gd name="connsiteX30" fmla="*/ 809625 w 1283494"/>
                <a:gd name="connsiteY30" fmla="*/ 1023937 h 1162050"/>
                <a:gd name="connsiteX31" fmla="*/ 814388 w 1283494"/>
                <a:gd name="connsiteY31" fmla="*/ 919162 h 1162050"/>
                <a:gd name="connsiteX32" fmla="*/ 857250 w 1283494"/>
                <a:gd name="connsiteY32" fmla="*/ 635794 h 1162050"/>
                <a:gd name="connsiteX33" fmla="*/ 892969 w 1283494"/>
                <a:gd name="connsiteY33" fmla="*/ 400050 h 1162050"/>
                <a:gd name="connsiteX34" fmla="*/ 904875 w 1283494"/>
                <a:gd name="connsiteY34" fmla="*/ 321469 h 1162050"/>
                <a:gd name="connsiteX35" fmla="*/ 907256 w 1283494"/>
                <a:gd name="connsiteY35" fmla="*/ 290512 h 1162050"/>
                <a:gd name="connsiteX36" fmla="*/ 897731 w 1283494"/>
                <a:gd name="connsiteY36" fmla="*/ 257175 h 1162050"/>
                <a:gd name="connsiteX37" fmla="*/ 881063 w 1283494"/>
                <a:gd name="connsiteY37" fmla="*/ 242887 h 1162050"/>
                <a:gd name="connsiteX38" fmla="*/ 850106 w 1283494"/>
                <a:gd name="connsiteY38" fmla="*/ 238125 h 1162050"/>
                <a:gd name="connsiteX39" fmla="*/ 652463 w 1283494"/>
                <a:gd name="connsiteY39" fmla="*/ 280987 h 1162050"/>
                <a:gd name="connsiteX40" fmla="*/ 323850 w 1283494"/>
                <a:gd name="connsiteY40" fmla="*/ 352425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83494" h="1162050">
                  <a:moveTo>
                    <a:pt x="323850" y="352425"/>
                  </a:moveTo>
                  <a:lnTo>
                    <a:pt x="2381" y="421481"/>
                  </a:lnTo>
                  <a:cubicBezTo>
                    <a:pt x="1587" y="366712"/>
                    <a:pt x="794" y="311944"/>
                    <a:pt x="0" y="257175"/>
                  </a:cubicBezTo>
                  <a:lnTo>
                    <a:pt x="219075" y="214312"/>
                  </a:lnTo>
                  <a:lnTo>
                    <a:pt x="481013" y="154781"/>
                  </a:lnTo>
                  <a:lnTo>
                    <a:pt x="752475" y="85725"/>
                  </a:lnTo>
                  <a:lnTo>
                    <a:pt x="921544" y="0"/>
                  </a:lnTo>
                  <a:lnTo>
                    <a:pt x="938213" y="0"/>
                  </a:lnTo>
                  <a:lnTo>
                    <a:pt x="1007269" y="35719"/>
                  </a:lnTo>
                  <a:lnTo>
                    <a:pt x="1152525" y="123825"/>
                  </a:lnTo>
                  <a:lnTo>
                    <a:pt x="1259681" y="190500"/>
                  </a:lnTo>
                  <a:lnTo>
                    <a:pt x="1273969" y="202406"/>
                  </a:lnTo>
                  <a:lnTo>
                    <a:pt x="1281113" y="216694"/>
                  </a:lnTo>
                  <a:lnTo>
                    <a:pt x="1283494" y="238125"/>
                  </a:lnTo>
                  <a:lnTo>
                    <a:pt x="1278731" y="269081"/>
                  </a:lnTo>
                  <a:lnTo>
                    <a:pt x="1259681" y="309562"/>
                  </a:lnTo>
                  <a:lnTo>
                    <a:pt x="1240631" y="335756"/>
                  </a:lnTo>
                  <a:lnTo>
                    <a:pt x="1185863" y="547687"/>
                  </a:lnTo>
                  <a:lnTo>
                    <a:pt x="1133475" y="740569"/>
                  </a:lnTo>
                  <a:lnTo>
                    <a:pt x="1092994" y="883444"/>
                  </a:lnTo>
                  <a:lnTo>
                    <a:pt x="1066800" y="969169"/>
                  </a:lnTo>
                  <a:lnTo>
                    <a:pt x="1035844" y="1040606"/>
                  </a:lnTo>
                  <a:lnTo>
                    <a:pt x="1012031" y="1090612"/>
                  </a:lnTo>
                  <a:lnTo>
                    <a:pt x="973931" y="1140619"/>
                  </a:lnTo>
                  <a:lnTo>
                    <a:pt x="959644" y="1157287"/>
                  </a:lnTo>
                  <a:lnTo>
                    <a:pt x="945356" y="1162050"/>
                  </a:lnTo>
                  <a:lnTo>
                    <a:pt x="900113" y="1147762"/>
                  </a:lnTo>
                  <a:lnTo>
                    <a:pt x="862013" y="1121569"/>
                  </a:lnTo>
                  <a:lnTo>
                    <a:pt x="835819" y="1092994"/>
                  </a:lnTo>
                  <a:lnTo>
                    <a:pt x="821531" y="1064419"/>
                  </a:lnTo>
                  <a:lnTo>
                    <a:pt x="809625" y="1023937"/>
                  </a:lnTo>
                  <a:lnTo>
                    <a:pt x="814388" y="919162"/>
                  </a:lnTo>
                  <a:lnTo>
                    <a:pt x="857250" y="635794"/>
                  </a:lnTo>
                  <a:lnTo>
                    <a:pt x="892969" y="400050"/>
                  </a:lnTo>
                  <a:lnTo>
                    <a:pt x="904875" y="321469"/>
                  </a:lnTo>
                  <a:lnTo>
                    <a:pt x="907256" y="290512"/>
                  </a:lnTo>
                  <a:lnTo>
                    <a:pt x="897731" y="257175"/>
                  </a:lnTo>
                  <a:lnTo>
                    <a:pt x="881063" y="242887"/>
                  </a:lnTo>
                  <a:lnTo>
                    <a:pt x="850106" y="238125"/>
                  </a:lnTo>
                  <a:lnTo>
                    <a:pt x="652463" y="280987"/>
                  </a:lnTo>
                  <a:lnTo>
                    <a:pt x="323850" y="352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77ED5E47-EF24-4CB8-80AD-C53238F7B4EB}"/>
                </a:ext>
              </a:extLst>
            </p:cNvPr>
            <p:cNvSpPr/>
            <p:nvPr/>
          </p:nvSpPr>
          <p:spPr>
            <a:xfrm>
              <a:off x="4231484" y="3243264"/>
              <a:ext cx="884237" cy="288925"/>
            </a:xfrm>
            <a:custGeom>
              <a:avLst/>
              <a:gdLst>
                <a:gd name="connsiteX0" fmla="*/ 414337 w 883443"/>
                <a:gd name="connsiteY0" fmla="*/ 226218 h 288131"/>
                <a:gd name="connsiteX1" fmla="*/ 0 w 883443"/>
                <a:gd name="connsiteY1" fmla="*/ 288131 h 288131"/>
                <a:gd name="connsiteX2" fmla="*/ 7143 w 883443"/>
                <a:gd name="connsiteY2" fmla="*/ 100012 h 288131"/>
                <a:gd name="connsiteX3" fmla="*/ 235743 w 883443"/>
                <a:gd name="connsiteY3" fmla="*/ 76200 h 288131"/>
                <a:gd name="connsiteX4" fmla="*/ 538162 w 883443"/>
                <a:gd name="connsiteY4" fmla="*/ 42862 h 288131"/>
                <a:gd name="connsiteX5" fmla="*/ 883443 w 883443"/>
                <a:gd name="connsiteY5" fmla="*/ 0 h 288131"/>
                <a:gd name="connsiteX6" fmla="*/ 883443 w 883443"/>
                <a:gd name="connsiteY6" fmla="*/ 154781 h 288131"/>
                <a:gd name="connsiteX7" fmla="*/ 414337 w 883443"/>
                <a:gd name="connsiteY7" fmla="*/ 226218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3443" h="288131">
                  <a:moveTo>
                    <a:pt x="414337" y="226218"/>
                  </a:moveTo>
                  <a:lnTo>
                    <a:pt x="0" y="288131"/>
                  </a:lnTo>
                  <a:lnTo>
                    <a:pt x="7143" y="100012"/>
                  </a:lnTo>
                  <a:lnTo>
                    <a:pt x="235743" y="76200"/>
                  </a:lnTo>
                  <a:lnTo>
                    <a:pt x="538162" y="42862"/>
                  </a:lnTo>
                  <a:lnTo>
                    <a:pt x="883443" y="0"/>
                  </a:lnTo>
                  <a:lnTo>
                    <a:pt x="883443" y="154781"/>
                  </a:lnTo>
                  <a:lnTo>
                    <a:pt x="414337" y="2262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BFC34464-180A-4AC8-8801-0F68F1291B02}"/>
                </a:ext>
              </a:extLst>
            </p:cNvPr>
            <p:cNvSpPr/>
            <p:nvPr/>
          </p:nvSpPr>
          <p:spPr>
            <a:xfrm>
              <a:off x="4210846" y="3913188"/>
              <a:ext cx="1323975" cy="1155700"/>
            </a:xfrm>
            <a:custGeom>
              <a:avLst/>
              <a:gdLst>
                <a:gd name="connsiteX0" fmla="*/ 264319 w 1323975"/>
                <a:gd name="connsiteY0" fmla="*/ 350044 h 1157287"/>
                <a:gd name="connsiteX1" fmla="*/ 0 w 1323975"/>
                <a:gd name="connsiteY1" fmla="*/ 407194 h 1157287"/>
                <a:gd name="connsiteX2" fmla="*/ 7144 w 1323975"/>
                <a:gd name="connsiteY2" fmla="*/ 192881 h 1157287"/>
                <a:gd name="connsiteX3" fmla="*/ 200025 w 1323975"/>
                <a:gd name="connsiteY3" fmla="*/ 164306 h 1157287"/>
                <a:gd name="connsiteX4" fmla="*/ 442913 w 1323975"/>
                <a:gd name="connsiteY4" fmla="*/ 123825 h 1157287"/>
                <a:gd name="connsiteX5" fmla="*/ 631032 w 1323975"/>
                <a:gd name="connsiteY5" fmla="*/ 85725 h 1157287"/>
                <a:gd name="connsiteX6" fmla="*/ 800100 w 1323975"/>
                <a:gd name="connsiteY6" fmla="*/ 45244 h 1157287"/>
                <a:gd name="connsiteX7" fmla="*/ 890588 w 1323975"/>
                <a:gd name="connsiteY7" fmla="*/ 19050 h 1157287"/>
                <a:gd name="connsiteX8" fmla="*/ 945357 w 1323975"/>
                <a:gd name="connsiteY8" fmla="*/ 2381 h 1157287"/>
                <a:gd name="connsiteX9" fmla="*/ 973932 w 1323975"/>
                <a:gd name="connsiteY9" fmla="*/ 0 h 1157287"/>
                <a:gd name="connsiteX10" fmla="*/ 1007269 w 1323975"/>
                <a:gd name="connsiteY10" fmla="*/ 7144 h 1157287"/>
                <a:gd name="connsiteX11" fmla="*/ 1038225 w 1323975"/>
                <a:gd name="connsiteY11" fmla="*/ 26194 h 1157287"/>
                <a:gd name="connsiteX12" fmla="*/ 1112044 w 1323975"/>
                <a:gd name="connsiteY12" fmla="*/ 71437 h 1157287"/>
                <a:gd name="connsiteX13" fmla="*/ 1173957 w 1323975"/>
                <a:gd name="connsiteY13" fmla="*/ 111919 h 1157287"/>
                <a:gd name="connsiteX14" fmla="*/ 1290638 w 1323975"/>
                <a:gd name="connsiteY14" fmla="*/ 197644 h 1157287"/>
                <a:gd name="connsiteX15" fmla="*/ 1304925 w 1323975"/>
                <a:gd name="connsiteY15" fmla="*/ 209550 h 1157287"/>
                <a:gd name="connsiteX16" fmla="*/ 1316832 w 1323975"/>
                <a:gd name="connsiteY16" fmla="*/ 226219 h 1157287"/>
                <a:gd name="connsiteX17" fmla="*/ 1323975 w 1323975"/>
                <a:gd name="connsiteY17" fmla="*/ 254794 h 1157287"/>
                <a:gd name="connsiteX18" fmla="*/ 1323975 w 1323975"/>
                <a:gd name="connsiteY18" fmla="*/ 278606 h 1157287"/>
                <a:gd name="connsiteX19" fmla="*/ 1319213 w 1323975"/>
                <a:gd name="connsiteY19" fmla="*/ 311944 h 1157287"/>
                <a:gd name="connsiteX20" fmla="*/ 1304925 w 1323975"/>
                <a:gd name="connsiteY20" fmla="*/ 354806 h 1157287"/>
                <a:gd name="connsiteX21" fmla="*/ 1266825 w 1323975"/>
                <a:gd name="connsiteY21" fmla="*/ 402431 h 1157287"/>
                <a:gd name="connsiteX22" fmla="*/ 1223963 w 1323975"/>
                <a:gd name="connsiteY22" fmla="*/ 473869 h 1157287"/>
                <a:gd name="connsiteX23" fmla="*/ 1197769 w 1323975"/>
                <a:gd name="connsiteY23" fmla="*/ 531019 h 1157287"/>
                <a:gd name="connsiteX24" fmla="*/ 1173957 w 1323975"/>
                <a:gd name="connsiteY24" fmla="*/ 626269 h 1157287"/>
                <a:gd name="connsiteX25" fmla="*/ 1131094 w 1323975"/>
                <a:gd name="connsiteY25" fmla="*/ 842962 h 1157287"/>
                <a:gd name="connsiteX26" fmla="*/ 1102519 w 1323975"/>
                <a:gd name="connsiteY26" fmla="*/ 992981 h 1157287"/>
                <a:gd name="connsiteX27" fmla="*/ 1088232 w 1323975"/>
                <a:gd name="connsiteY27" fmla="*/ 1059656 h 1157287"/>
                <a:gd name="connsiteX28" fmla="*/ 1076325 w 1323975"/>
                <a:gd name="connsiteY28" fmla="*/ 1095375 h 1157287"/>
                <a:gd name="connsiteX29" fmla="*/ 1057275 w 1323975"/>
                <a:gd name="connsiteY29" fmla="*/ 1128712 h 1157287"/>
                <a:gd name="connsiteX30" fmla="*/ 1045369 w 1323975"/>
                <a:gd name="connsiteY30" fmla="*/ 1143000 h 1157287"/>
                <a:gd name="connsiteX31" fmla="*/ 1023938 w 1323975"/>
                <a:gd name="connsiteY31" fmla="*/ 1152525 h 1157287"/>
                <a:gd name="connsiteX32" fmla="*/ 997744 w 1323975"/>
                <a:gd name="connsiteY32" fmla="*/ 1157287 h 1157287"/>
                <a:gd name="connsiteX33" fmla="*/ 969169 w 1323975"/>
                <a:gd name="connsiteY33" fmla="*/ 1152525 h 1157287"/>
                <a:gd name="connsiteX34" fmla="*/ 947738 w 1323975"/>
                <a:gd name="connsiteY34" fmla="*/ 1145381 h 1157287"/>
                <a:gd name="connsiteX35" fmla="*/ 926307 w 1323975"/>
                <a:gd name="connsiteY35" fmla="*/ 1131094 h 1157287"/>
                <a:gd name="connsiteX36" fmla="*/ 902494 w 1323975"/>
                <a:gd name="connsiteY36" fmla="*/ 1107281 h 1157287"/>
                <a:gd name="connsiteX37" fmla="*/ 876300 w 1323975"/>
                <a:gd name="connsiteY37" fmla="*/ 1071562 h 1157287"/>
                <a:gd name="connsiteX38" fmla="*/ 862013 w 1323975"/>
                <a:gd name="connsiteY38" fmla="*/ 1045369 h 1157287"/>
                <a:gd name="connsiteX39" fmla="*/ 852488 w 1323975"/>
                <a:gd name="connsiteY39" fmla="*/ 1009650 h 1157287"/>
                <a:gd name="connsiteX40" fmla="*/ 878682 w 1323975"/>
                <a:gd name="connsiteY40" fmla="*/ 878681 h 1157287"/>
                <a:gd name="connsiteX41" fmla="*/ 926307 w 1323975"/>
                <a:gd name="connsiteY41" fmla="*/ 523875 h 1157287"/>
                <a:gd name="connsiteX42" fmla="*/ 942975 w 1323975"/>
                <a:gd name="connsiteY42" fmla="*/ 364331 h 1157287"/>
                <a:gd name="connsiteX43" fmla="*/ 950119 w 1323975"/>
                <a:gd name="connsiteY43" fmla="*/ 266700 h 1157287"/>
                <a:gd name="connsiteX44" fmla="*/ 947738 w 1323975"/>
                <a:gd name="connsiteY44" fmla="*/ 250031 h 1157287"/>
                <a:gd name="connsiteX45" fmla="*/ 940594 w 1323975"/>
                <a:gd name="connsiteY45" fmla="*/ 235744 h 1157287"/>
                <a:gd name="connsiteX46" fmla="*/ 919163 w 1323975"/>
                <a:gd name="connsiteY46" fmla="*/ 228600 h 1157287"/>
                <a:gd name="connsiteX47" fmla="*/ 845344 w 1323975"/>
                <a:gd name="connsiteY47" fmla="*/ 233362 h 1157287"/>
                <a:gd name="connsiteX48" fmla="*/ 733425 w 1323975"/>
                <a:gd name="connsiteY48" fmla="*/ 247650 h 1157287"/>
                <a:gd name="connsiteX49" fmla="*/ 566738 w 1323975"/>
                <a:gd name="connsiteY49" fmla="*/ 285750 h 1157287"/>
                <a:gd name="connsiteX50" fmla="*/ 264319 w 1323975"/>
                <a:gd name="connsiteY50" fmla="*/ 350044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23975" h="1157287">
                  <a:moveTo>
                    <a:pt x="264319" y="350044"/>
                  </a:moveTo>
                  <a:lnTo>
                    <a:pt x="0" y="407194"/>
                  </a:lnTo>
                  <a:lnTo>
                    <a:pt x="7144" y="192881"/>
                  </a:lnTo>
                  <a:lnTo>
                    <a:pt x="200025" y="164306"/>
                  </a:lnTo>
                  <a:lnTo>
                    <a:pt x="442913" y="123825"/>
                  </a:lnTo>
                  <a:lnTo>
                    <a:pt x="631032" y="85725"/>
                  </a:lnTo>
                  <a:lnTo>
                    <a:pt x="800100" y="45244"/>
                  </a:lnTo>
                  <a:lnTo>
                    <a:pt x="890588" y="19050"/>
                  </a:lnTo>
                  <a:lnTo>
                    <a:pt x="945357" y="2381"/>
                  </a:lnTo>
                  <a:lnTo>
                    <a:pt x="973932" y="0"/>
                  </a:lnTo>
                  <a:lnTo>
                    <a:pt x="1007269" y="7144"/>
                  </a:lnTo>
                  <a:lnTo>
                    <a:pt x="1038225" y="26194"/>
                  </a:lnTo>
                  <a:lnTo>
                    <a:pt x="1112044" y="71437"/>
                  </a:lnTo>
                  <a:lnTo>
                    <a:pt x="1173957" y="111919"/>
                  </a:lnTo>
                  <a:lnTo>
                    <a:pt x="1290638" y="197644"/>
                  </a:lnTo>
                  <a:lnTo>
                    <a:pt x="1304925" y="209550"/>
                  </a:lnTo>
                  <a:lnTo>
                    <a:pt x="1316832" y="226219"/>
                  </a:lnTo>
                  <a:lnTo>
                    <a:pt x="1323975" y="254794"/>
                  </a:lnTo>
                  <a:lnTo>
                    <a:pt x="1323975" y="278606"/>
                  </a:lnTo>
                  <a:lnTo>
                    <a:pt x="1319213" y="311944"/>
                  </a:lnTo>
                  <a:lnTo>
                    <a:pt x="1304925" y="354806"/>
                  </a:lnTo>
                  <a:lnTo>
                    <a:pt x="1266825" y="402431"/>
                  </a:lnTo>
                  <a:lnTo>
                    <a:pt x="1223963" y="473869"/>
                  </a:lnTo>
                  <a:lnTo>
                    <a:pt x="1197769" y="531019"/>
                  </a:lnTo>
                  <a:lnTo>
                    <a:pt x="1173957" y="626269"/>
                  </a:lnTo>
                  <a:lnTo>
                    <a:pt x="1131094" y="842962"/>
                  </a:lnTo>
                  <a:lnTo>
                    <a:pt x="1102519" y="992981"/>
                  </a:lnTo>
                  <a:lnTo>
                    <a:pt x="1088232" y="1059656"/>
                  </a:lnTo>
                  <a:lnTo>
                    <a:pt x="1076325" y="1095375"/>
                  </a:lnTo>
                  <a:lnTo>
                    <a:pt x="1057275" y="1128712"/>
                  </a:lnTo>
                  <a:lnTo>
                    <a:pt x="1045369" y="1143000"/>
                  </a:lnTo>
                  <a:lnTo>
                    <a:pt x="1023938" y="1152525"/>
                  </a:lnTo>
                  <a:lnTo>
                    <a:pt x="997744" y="1157287"/>
                  </a:lnTo>
                  <a:lnTo>
                    <a:pt x="969169" y="1152525"/>
                  </a:lnTo>
                  <a:lnTo>
                    <a:pt x="947738" y="1145381"/>
                  </a:lnTo>
                  <a:lnTo>
                    <a:pt x="926307" y="1131094"/>
                  </a:lnTo>
                  <a:lnTo>
                    <a:pt x="902494" y="1107281"/>
                  </a:lnTo>
                  <a:lnTo>
                    <a:pt x="876300" y="1071562"/>
                  </a:lnTo>
                  <a:lnTo>
                    <a:pt x="862013" y="1045369"/>
                  </a:lnTo>
                  <a:lnTo>
                    <a:pt x="852488" y="1009650"/>
                  </a:lnTo>
                  <a:lnTo>
                    <a:pt x="878682" y="878681"/>
                  </a:lnTo>
                  <a:lnTo>
                    <a:pt x="926307" y="523875"/>
                  </a:lnTo>
                  <a:lnTo>
                    <a:pt x="942975" y="364331"/>
                  </a:lnTo>
                  <a:lnTo>
                    <a:pt x="950119" y="266700"/>
                  </a:lnTo>
                  <a:lnTo>
                    <a:pt x="947738" y="250031"/>
                  </a:lnTo>
                  <a:lnTo>
                    <a:pt x="940594" y="235744"/>
                  </a:lnTo>
                  <a:lnTo>
                    <a:pt x="919163" y="228600"/>
                  </a:lnTo>
                  <a:lnTo>
                    <a:pt x="845344" y="233362"/>
                  </a:lnTo>
                  <a:lnTo>
                    <a:pt x="733425" y="247650"/>
                  </a:lnTo>
                  <a:lnTo>
                    <a:pt x="566738" y="285750"/>
                  </a:lnTo>
                  <a:lnTo>
                    <a:pt x="264319" y="3500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AA027081-CDDA-466B-AA33-C7D0FE0FEE83}"/>
                </a:ext>
              </a:extLst>
            </p:cNvPr>
            <p:cNvSpPr/>
            <p:nvPr/>
          </p:nvSpPr>
          <p:spPr>
            <a:xfrm>
              <a:off x="4177509" y="4762501"/>
              <a:ext cx="949325" cy="333375"/>
            </a:xfrm>
            <a:custGeom>
              <a:avLst/>
              <a:gdLst>
                <a:gd name="connsiteX0" fmla="*/ 390525 w 950119"/>
                <a:gd name="connsiteY0" fmla="*/ 264319 h 333375"/>
                <a:gd name="connsiteX1" fmla="*/ 0 w 950119"/>
                <a:gd name="connsiteY1" fmla="*/ 333375 h 333375"/>
                <a:gd name="connsiteX2" fmla="*/ 14287 w 950119"/>
                <a:gd name="connsiteY2" fmla="*/ 121444 h 333375"/>
                <a:gd name="connsiteX3" fmla="*/ 252412 w 950119"/>
                <a:gd name="connsiteY3" fmla="*/ 92869 h 333375"/>
                <a:gd name="connsiteX4" fmla="*/ 604837 w 950119"/>
                <a:gd name="connsiteY4" fmla="*/ 50006 h 333375"/>
                <a:gd name="connsiteX5" fmla="*/ 947737 w 950119"/>
                <a:gd name="connsiteY5" fmla="*/ 0 h 333375"/>
                <a:gd name="connsiteX6" fmla="*/ 950119 w 950119"/>
                <a:gd name="connsiteY6" fmla="*/ 171450 h 333375"/>
                <a:gd name="connsiteX7" fmla="*/ 628650 w 950119"/>
                <a:gd name="connsiteY7" fmla="*/ 228600 h 333375"/>
                <a:gd name="connsiteX8" fmla="*/ 390525 w 950119"/>
                <a:gd name="connsiteY8" fmla="*/ 26431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0119" h="333375">
                  <a:moveTo>
                    <a:pt x="390525" y="264319"/>
                  </a:moveTo>
                  <a:lnTo>
                    <a:pt x="0" y="333375"/>
                  </a:lnTo>
                  <a:lnTo>
                    <a:pt x="14287" y="121444"/>
                  </a:lnTo>
                  <a:lnTo>
                    <a:pt x="252412" y="92869"/>
                  </a:lnTo>
                  <a:lnTo>
                    <a:pt x="604837" y="50006"/>
                  </a:lnTo>
                  <a:lnTo>
                    <a:pt x="947737" y="0"/>
                  </a:lnTo>
                  <a:lnTo>
                    <a:pt x="950119" y="171450"/>
                  </a:lnTo>
                  <a:lnTo>
                    <a:pt x="628650" y="228600"/>
                  </a:lnTo>
                  <a:lnTo>
                    <a:pt x="390525" y="2643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1">
              <a:extLst>
                <a:ext uri="{FF2B5EF4-FFF2-40B4-BE49-F238E27FC236}">
                  <a16:creationId xmlns:a16="http://schemas.microsoft.com/office/drawing/2014/main" id="{3E527AB1-6F0D-43A9-A5FE-8BE9AAF6B1E6}"/>
                </a:ext>
              </a:extLst>
            </p:cNvPr>
            <p:cNvSpPr/>
            <p:nvPr/>
          </p:nvSpPr>
          <p:spPr>
            <a:xfrm rot="16200000">
              <a:off x="5070477" y="3698082"/>
              <a:ext cx="1912938" cy="365125"/>
            </a:xfrm>
            <a:custGeom>
              <a:avLst/>
              <a:gdLst>
                <a:gd name="connsiteX0" fmla="*/ 1016794 w 1912144"/>
                <a:gd name="connsiteY0" fmla="*/ 359569 h 364331"/>
                <a:gd name="connsiteX1" fmla="*/ 492919 w 1912144"/>
                <a:gd name="connsiteY1" fmla="*/ 361950 h 364331"/>
                <a:gd name="connsiteX2" fmla="*/ 316706 w 1912144"/>
                <a:gd name="connsiteY2" fmla="*/ 359569 h 364331"/>
                <a:gd name="connsiteX3" fmla="*/ 254794 w 1912144"/>
                <a:gd name="connsiteY3" fmla="*/ 354806 h 364331"/>
                <a:gd name="connsiteX4" fmla="*/ 173831 w 1912144"/>
                <a:gd name="connsiteY4" fmla="*/ 340519 h 364331"/>
                <a:gd name="connsiteX5" fmla="*/ 114300 w 1912144"/>
                <a:gd name="connsiteY5" fmla="*/ 321469 h 364331"/>
                <a:gd name="connsiteX6" fmla="*/ 61912 w 1912144"/>
                <a:gd name="connsiteY6" fmla="*/ 297656 h 364331"/>
                <a:gd name="connsiteX7" fmla="*/ 21431 w 1912144"/>
                <a:gd name="connsiteY7" fmla="*/ 276225 h 364331"/>
                <a:gd name="connsiteX8" fmla="*/ 7144 w 1912144"/>
                <a:gd name="connsiteY8" fmla="*/ 261938 h 364331"/>
                <a:gd name="connsiteX9" fmla="*/ 0 w 1912144"/>
                <a:gd name="connsiteY9" fmla="*/ 240506 h 364331"/>
                <a:gd name="connsiteX10" fmla="*/ 0 w 1912144"/>
                <a:gd name="connsiteY10" fmla="*/ 197644 h 364331"/>
                <a:gd name="connsiteX11" fmla="*/ 9525 w 1912144"/>
                <a:gd name="connsiteY11" fmla="*/ 159544 h 364331"/>
                <a:gd name="connsiteX12" fmla="*/ 21431 w 1912144"/>
                <a:gd name="connsiteY12" fmla="*/ 130969 h 364331"/>
                <a:gd name="connsiteX13" fmla="*/ 42862 w 1912144"/>
                <a:gd name="connsiteY13" fmla="*/ 114300 h 364331"/>
                <a:gd name="connsiteX14" fmla="*/ 80962 w 1912144"/>
                <a:gd name="connsiteY14" fmla="*/ 90488 h 364331"/>
                <a:gd name="connsiteX15" fmla="*/ 138112 w 1912144"/>
                <a:gd name="connsiteY15" fmla="*/ 64294 h 364331"/>
                <a:gd name="connsiteX16" fmla="*/ 216694 w 1912144"/>
                <a:gd name="connsiteY16" fmla="*/ 40481 h 364331"/>
                <a:gd name="connsiteX17" fmla="*/ 326231 w 1912144"/>
                <a:gd name="connsiteY17" fmla="*/ 14288 h 364331"/>
                <a:gd name="connsiteX18" fmla="*/ 402431 w 1912144"/>
                <a:gd name="connsiteY18" fmla="*/ 0 h 364331"/>
                <a:gd name="connsiteX19" fmla="*/ 471487 w 1912144"/>
                <a:gd name="connsiteY19" fmla="*/ 21431 h 364331"/>
                <a:gd name="connsiteX20" fmla="*/ 597694 w 1912144"/>
                <a:gd name="connsiteY20" fmla="*/ 54769 h 364331"/>
                <a:gd name="connsiteX21" fmla="*/ 692944 w 1912144"/>
                <a:gd name="connsiteY21" fmla="*/ 78581 h 364331"/>
                <a:gd name="connsiteX22" fmla="*/ 773906 w 1912144"/>
                <a:gd name="connsiteY22" fmla="*/ 92869 h 364331"/>
                <a:gd name="connsiteX23" fmla="*/ 895350 w 1912144"/>
                <a:gd name="connsiteY23" fmla="*/ 102394 h 364331"/>
                <a:gd name="connsiteX24" fmla="*/ 1404937 w 1912144"/>
                <a:gd name="connsiteY24" fmla="*/ 114300 h 364331"/>
                <a:gd name="connsiteX25" fmla="*/ 1619250 w 1912144"/>
                <a:gd name="connsiteY25" fmla="*/ 114300 h 364331"/>
                <a:gd name="connsiteX26" fmla="*/ 1669256 w 1912144"/>
                <a:gd name="connsiteY26" fmla="*/ 107156 h 364331"/>
                <a:gd name="connsiteX27" fmla="*/ 1743075 w 1912144"/>
                <a:gd name="connsiteY27" fmla="*/ 85725 h 364331"/>
                <a:gd name="connsiteX28" fmla="*/ 1812131 w 1912144"/>
                <a:gd name="connsiteY28" fmla="*/ 50006 h 364331"/>
                <a:gd name="connsiteX29" fmla="*/ 1850231 w 1912144"/>
                <a:gd name="connsiteY29" fmla="*/ 26194 h 364331"/>
                <a:gd name="connsiteX30" fmla="*/ 1878806 w 1912144"/>
                <a:gd name="connsiteY30" fmla="*/ 9525 h 364331"/>
                <a:gd name="connsiteX31" fmla="*/ 1902619 w 1912144"/>
                <a:gd name="connsiteY31" fmla="*/ 9525 h 364331"/>
                <a:gd name="connsiteX32" fmla="*/ 1909762 w 1912144"/>
                <a:gd name="connsiteY32" fmla="*/ 14288 h 364331"/>
                <a:gd name="connsiteX33" fmla="*/ 1912144 w 1912144"/>
                <a:gd name="connsiteY33" fmla="*/ 26194 h 364331"/>
                <a:gd name="connsiteX34" fmla="*/ 1907381 w 1912144"/>
                <a:gd name="connsiteY34" fmla="*/ 61913 h 364331"/>
                <a:gd name="connsiteX35" fmla="*/ 1895475 w 1912144"/>
                <a:gd name="connsiteY35" fmla="*/ 104775 h 364331"/>
                <a:gd name="connsiteX36" fmla="*/ 1878806 w 1912144"/>
                <a:gd name="connsiteY36" fmla="*/ 173831 h 364331"/>
                <a:gd name="connsiteX37" fmla="*/ 1862137 w 1912144"/>
                <a:gd name="connsiteY37" fmla="*/ 223838 h 364331"/>
                <a:gd name="connsiteX38" fmla="*/ 1835944 w 1912144"/>
                <a:gd name="connsiteY38" fmla="*/ 283369 h 364331"/>
                <a:gd name="connsiteX39" fmla="*/ 1802606 w 1912144"/>
                <a:gd name="connsiteY39" fmla="*/ 345281 h 364331"/>
                <a:gd name="connsiteX40" fmla="*/ 1631156 w 1912144"/>
                <a:gd name="connsiteY40" fmla="*/ 364331 h 364331"/>
                <a:gd name="connsiteX41" fmla="*/ 1016794 w 1912144"/>
                <a:gd name="connsiteY41" fmla="*/ 3595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12144" h="364331">
                  <a:moveTo>
                    <a:pt x="1016794" y="359569"/>
                  </a:moveTo>
                  <a:lnTo>
                    <a:pt x="492919" y="361950"/>
                  </a:lnTo>
                  <a:lnTo>
                    <a:pt x="316706" y="359569"/>
                  </a:lnTo>
                  <a:lnTo>
                    <a:pt x="254794" y="354806"/>
                  </a:lnTo>
                  <a:lnTo>
                    <a:pt x="173831" y="340519"/>
                  </a:lnTo>
                  <a:lnTo>
                    <a:pt x="114300" y="321469"/>
                  </a:lnTo>
                  <a:lnTo>
                    <a:pt x="61912" y="297656"/>
                  </a:lnTo>
                  <a:lnTo>
                    <a:pt x="21431" y="276225"/>
                  </a:lnTo>
                  <a:lnTo>
                    <a:pt x="7144" y="261938"/>
                  </a:lnTo>
                  <a:lnTo>
                    <a:pt x="0" y="240506"/>
                  </a:lnTo>
                  <a:lnTo>
                    <a:pt x="0" y="197644"/>
                  </a:lnTo>
                  <a:lnTo>
                    <a:pt x="9525" y="159544"/>
                  </a:lnTo>
                  <a:lnTo>
                    <a:pt x="21431" y="130969"/>
                  </a:lnTo>
                  <a:lnTo>
                    <a:pt x="42862" y="114300"/>
                  </a:lnTo>
                  <a:lnTo>
                    <a:pt x="80962" y="90488"/>
                  </a:lnTo>
                  <a:lnTo>
                    <a:pt x="138112" y="64294"/>
                  </a:lnTo>
                  <a:lnTo>
                    <a:pt x="216694" y="40481"/>
                  </a:lnTo>
                  <a:lnTo>
                    <a:pt x="326231" y="14288"/>
                  </a:lnTo>
                  <a:lnTo>
                    <a:pt x="402431" y="0"/>
                  </a:lnTo>
                  <a:lnTo>
                    <a:pt x="471487" y="21431"/>
                  </a:lnTo>
                  <a:lnTo>
                    <a:pt x="597694" y="54769"/>
                  </a:lnTo>
                  <a:lnTo>
                    <a:pt x="692944" y="78581"/>
                  </a:lnTo>
                  <a:lnTo>
                    <a:pt x="773906" y="92869"/>
                  </a:lnTo>
                  <a:lnTo>
                    <a:pt x="895350" y="102394"/>
                  </a:lnTo>
                  <a:lnTo>
                    <a:pt x="1404937" y="114300"/>
                  </a:lnTo>
                  <a:lnTo>
                    <a:pt x="1619250" y="114300"/>
                  </a:lnTo>
                  <a:lnTo>
                    <a:pt x="1669256" y="107156"/>
                  </a:lnTo>
                  <a:lnTo>
                    <a:pt x="1743075" y="85725"/>
                  </a:lnTo>
                  <a:lnTo>
                    <a:pt x="1812131" y="50006"/>
                  </a:lnTo>
                  <a:lnTo>
                    <a:pt x="1850231" y="26194"/>
                  </a:lnTo>
                  <a:lnTo>
                    <a:pt x="1878806" y="9525"/>
                  </a:lnTo>
                  <a:lnTo>
                    <a:pt x="1902619" y="9525"/>
                  </a:lnTo>
                  <a:lnTo>
                    <a:pt x="1909762" y="14288"/>
                  </a:lnTo>
                  <a:lnTo>
                    <a:pt x="1912144" y="26194"/>
                  </a:lnTo>
                  <a:lnTo>
                    <a:pt x="1907381" y="61913"/>
                  </a:lnTo>
                  <a:lnTo>
                    <a:pt x="1895475" y="104775"/>
                  </a:lnTo>
                  <a:lnTo>
                    <a:pt x="1878806" y="173831"/>
                  </a:lnTo>
                  <a:lnTo>
                    <a:pt x="1862137" y="223838"/>
                  </a:lnTo>
                  <a:lnTo>
                    <a:pt x="1835944" y="283369"/>
                  </a:lnTo>
                  <a:lnTo>
                    <a:pt x="1802606" y="345281"/>
                  </a:lnTo>
                  <a:lnTo>
                    <a:pt x="1631156" y="364331"/>
                  </a:lnTo>
                  <a:lnTo>
                    <a:pt x="1016794" y="3595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3D29A242-0F85-463B-A198-EDFE814C04B3}"/>
                </a:ext>
              </a:extLst>
            </p:cNvPr>
            <p:cNvSpPr/>
            <p:nvPr/>
          </p:nvSpPr>
          <p:spPr>
            <a:xfrm>
              <a:off x="6084094" y="2781300"/>
              <a:ext cx="2198688" cy="2139950"/>
            </a:xfrm>
            <a:custGeom>
              <a:avLst/>
              <a:gdLst>
                <a:gd name="connsiteX0" fmla="*/ 1378811 w 2198021"/>
                <a:gd name="connsiteY0" fmla="*/ 250955 h 2140331"/>
                <a:gd name="connsiteX1" fmla="*/ 1047089 w 2198021"/>
                <a:gd name="connsiteY1" fmla="*/ 274032 h 2140331"/>
                <a:gd name="connsiteX2" fmla="*/ 836517 w 2198021"/>
                <a:gd name="connsiteY2" fmla="*/ 308646 h 2140331"/>
                <a:gd name="connsiteX3" fmla="*/ 611523 w 2198021"/>
                <a:gd name="connsiteY3" fmla="*/ 343261 h 2140331"/>
                <a:gd name="connsiteX4" fmla="*/ 412489 w 2198021"/>
                <a:gd name="connsiteY4" fmla="*/ 374991 h 2140331"/>
                <a:gd name="connsiteX5" fmla="*/ 49037 w 2198021"/>
                <a:gd name="connsiteY5" fmla="*/ 438451 h 2140331"/>
                <a:gd name="connsiteX6" fmla="*/ 0 w 2198021"/>
                <a:gd name="connsiteY6" fmla="*/ 259609 h 2140331"/>
                <a:gd name="connsiteX7" fmla="*/ 115381 w 2198021"/>
                <a:gd name="connsiteY7" fmla="*/ 242302 h 2140331"/>
                <a:gd name="connsiteX8" fmla="*/ 349029 w 2198021"/>
                <a:gd name="connsiteY8" fmla="*/ 204803 h 2140331"/>
                <a:gd name="connsiteX9" fmla="*/ 562485 w 2198021"/>
                <a:gd name="connsiteY9" fmla="*/ 173073 h 2140331"/>
                <a:gd name="connsiteX10" fmla="*/ 839401 w 2198021"/>
                <a:gd name="connsiteY10" fmla="*/ 132689 h 2140331"/>
                <a:gd name="connsiteX11" fmla="*/ 1047089 w 2198021"/>
                <a:gd name="connsiteY11" fmla="*/ 95190 h 2140331"/>
                <a:gd name="connsiteX12" fmla="*/ 1124971 w 2198021"/>
                <a:gd name="connsiteY12" fmla="*/ 89421 h 2140331"/>
                <a:gd name="connsiteX13" fmla="*/ 1326889 w 2198021"/>
                <a:gd name="connsiteY13" fmla="*/ 72114 h 2140331"/>
                <a:gd name="connsiteX14" fmla="*/ 1499962 w 2198021"/>
                <a:gd name="connsiteY14" fmla="*/ 57691 h 2140331"/>
                <a:gd name="connsiteX15" fmla="*/ 1678803 w 2198021"/>
                <a:gd name="connsiteY15" fmla="*/ 46153 h 2140331"/>
                <a:gd name="connsiteX16" fmla="*/ 1750917 w 2198021"/>
                <a:gd name="connsiteY16" fmla="*/ 31730 h 2140331"/>
                <a:gd name="connsiteX17" fmla="*/ 1857645 w 2198021"/>
                <a:gd name="connsiteY17" fmla="*/ 0 h 2140331"/>
                <a:gd name="connsiteX18" fmla="*/ 1866299 w 2198021"/>
                <a:gd name="connsiteY18" fmla="*/ 0 h 2140331"/>
                <a:gd name="connsiteX19" fmla="*/ 1926874 w 2198021"/>
                <a:gd name="connsiteY19" fmla="*/ 28845 h 2140331"/>
                <a:gd name="connsiteX20" fmla="*/ 2001872 w 2198021"/>
                <a:gd name="connsiteY20" fmla="*/ 69229 h 2140331"/>
                <a:gd name="connsiteX21" fmla="*/ 2073986 w 2198021"/>
                <a:gd name="connsiteY21" fmla="*/ 109613 h 2140331"/>
                <a:gd name="connsiteX22" fmla="*/ 2128792 w 2198021"/>
                <a:gd name="connsiteY22" fmla="*/ 144227 h 2140331"/>
                <a:gd name="connsiteX23" fmla="*/ 2166291 w 2198021"/>
                <a:gd name="connsiteY23" fmla="*/ 175957 h 2140331"/>
                <a:gd name="connsiteX24" fmla="*/ 2183598 w 2198021"/>
                <a:gd name="connsiteY24" fmla="*/ 193264 h 2140331"/>
                <a:gd name="connsiteX25" fmla="*/ 2192252 w 2198021"/>
                <a:gd name="connsiteY25" fmla="*/ 213456 h 2140331"/>
                <a:gd name="connsiteX26" fmla="*/ 2198021 w 2198021"/>
                <a:gd name="connsiteY26" fmla="*/ 233648 h 2140331"/>
                <a:gd name="connsiteX27" fmla="*/ 2195136 w 2198021"/>
                <a:gd name="connsiteY27" fmla="*/ 256724 h 2140331"/>
                <a:gd name="connsiteX28" fmla="*/ 2177829 w 2198021"/>
                <a:gd name="connsiteY28" fmla="*/ 299992 h 2140331"/>
                <a:gd name="connsiteX29" fmla="*/ 2151868 w 2198021"/>
                <a:gd name="connsiteY29" fmla="*/ 349030 h 2140331"/>
                <a:gd name="connsiteX30" fmla="*/ 2134561 w 2198021"/>
                <a:gd name="connsiteY30" fmla="*/ 389413 h 2140331"/>
                <a:gd name="connsiteX31" fmla="*/ 2125907 w 2198021"/>
                <a:gd name="connsiteY31" fmla="*/ 452873 h 2140331"/>
                <a:gd name="connsiteX32" fmla="*/ 2128792 w 2198021"/>
                <a:gd name="connsiteY32" fmla="*/ 669214 h 2140331"/>
                <a:gd name="connsiteX33" fmla="*/ 2128792 w 2198021"/>
                <a:gd name="connsiteY33" fmla="*/ 940361 h 2140331"/>
                <a:gd name="connsiteX34" fmla="*/ 2128792 w 2198021"/>
                <a:gd name="connsiteY34" fmla="*/ 1251892 h 2140331"/>
                <a:gd name="connsiteX35" fmla="*/ 2128792 w 2198021"/>
                <a:gd name="connsiteY35" fmla="*/ 1442271 h 2140331"/>
                <a:gd name="connsiteX36" fmla="*/ 2125907 w 2198021"/>
                <a:gd name="connsiteY36" fmla="*/ 1566307 h 2140331"/>
                <a:gd name="connsiteX37" fmla="*/ 2128792 w 2198021"/>
                <a:gd name="connsiteY37" fmla="*/ 1647074 h 2140331"/>
                <a:gd name="connsiteX38" fmla="*/ 2123023 w 2198021"/>
                <a:gd name="connsiteY38" fmla="*/ 1722072 h 2140331"/>
                <a:gd name="connsiteX39" fmla="*/ 2105716 w 2198021"/>
                <a:gd name="connsiteY39" fmla="*/ 1808608 h 2140331"/>
                <a:gd name="connsiteX40" fmla="*/ 2071101 w 2198021"/>
                <a:gd name="connsiteY40" fmla="*/ 1889375 h 2140331"/>
                <a:gd name="connsiteX41" fmla="*/ 2042256 w 2198021"/>
                <a:gd name="connsiteY41" fmla="*/ 1952835 h 2140331"/>
                <a:gd name="connsiteX42" fmla="*/ 2007641 w 2198021"/>
                <a:gd name="connsiteY42" fmla="*/ 2004757 h 2140331"/>
                <a:gd name="connsiteX43" fmla="*/ 1955719 w 2198021"/>
                <a:gd name="connsiteY43" fmla="*/ 2068217 h 2140331"/>
                <a:gd name="connsiteX44" fmla="*/ 1918220 w 2198021"/>
                <a:gd name="connsiteY44" fmla="*/ 2108601 h 2140331"/>
                <a:gd name="connsiteX45" fmla="*/ 1880721 w 2198021"/>
                <a:gd name="connsiteY45" fmla="*/ 2134562 h 2140331"/>
                <a:gd name="connsiteX46" fmla="*/ 1857645 w 2198021"/>
                <a:gd name="connsiteY46" fmla="*/ 2140331 h 2140331"/>
                <a:gd name="connsiteX47" fmla="*/ 1828800 w 2198021"/>
                <a:gd name="connsiteY47" fmla="*/ 2140331 h 2140331"/>
                <a:gd name="connsiteX48" fmla="*/ 1808608 w 2198021"/>
                <a:gd name="connsiteY48" fmla="*/ 2128792 h 2140331"/>
                <a:gd name="connsiteX49" fmla="*/ 1782647 w 2198021"/>
                <a:gd name="connsiteY49" fmla="*/ 2082640 h 2140331"/>
                <a:gd name="connsiteX50" fmla="*/ 1748032 w 2198021"/>
                <a:gd name="connsiteY50" fmla="*/ 2013411 h 2140331"/>
                <a:gd name="connsiteX51" fmla="*/ 1799954 w 2198021"/>
                <a:gd name="connsiteY51" fmla="*/ 1592268 h 2140331"/>
                <a:gd name="connsiteX52" fmla="*/ 1837453 w 2198021"/>
                <a:gd name="connsiteY52" fmla="*/ 1554769 h 2140331"/>
                <a:gd name="connsiteX53" fmla="*/ 1854760 w 2198021"/>
                <a:gd name="connsiteY53" fmla="*/ 1523039 h 2140331"/>
                <a:gd name="connsiteX54" fmla="*/ 1869183 w 2198021"/>
                <a:gd name="connsiteY54" fmla="*/ 1485539 h 2140331"/>
                <a:gd name="connsiteX55" fmla="*/ 1880721 w 2198021"/>
                <a:gd name="connsiteY55" fmla="*/ 1436502 h 2140331"/>
                <a:gd name="connsiteX56" fmla="*/ 1880721 w 2198021"/>
                <a:gd name="connsiteY56" fmla="*/ 1182663 h 2140331"/>
                <a:gd name="connsiteX57" fmla="*/ 1883606 w 2198021"/>
                <a:gd name="connsiteY57" fmla="*/ 842286 h 2140331"/>
                <a:gd name="connsiteX58" fmla="*/ 1880721 w 2198021"/>
                <a:gd name="connsiteY58" fmla="*/ 625946 h 2140331"/>
                <a:gd name="connsiteX59" fmla="*/ 1880721 w 2198021"/>
                <a:gd name="connsiteY59" fmla="*/ 400951 h 2140331"/>
                <a:gd name="connsiteX60" fmla="*/ 1880721 w 2198021"/>
                <a:gd name="connsiteY60" fmla="*/ 314415 h 2140331"/>
                <a:gd name="connsiteX61" fmla="*/ 1874952 w 2198021"/>
                <a:gd name="connsiteY61" fmla="*/ 282685 h 2140331"/>
                <a:gd name="connsiteX62" fmla="*/ 1857645 w 2198021"/>
                <a:gd name="connsiteY62" fmla="*/ 256724 h 2140331"/>
                <a:gd name="connsiteX63" fmla="*/ 1843222 w 2198021"/>
                <a:gd name="connsiteY63" fmla="*/ 239417 h 2140331"/>
                <a:gd name="connsiteX64" fmla="*/ 1814377 w 2198021"/>
                <a:gd name="connsiteY64" fmla="*/ 227879 h 2140331"/>
                <a:gd name="connsiteX65" fmla="*/ 1756686 w 2198021"/>
                <a:gd name="connsiteY65" fmla="*/ 227879 h 2140331"/>
                <a:gd name="connsiteX66" fmla="*/ 1378811 w 2198021"/>
                <a:gd name="connsiteY66" fmla="*/ 250955 h 214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198021" h="2140331">
                  <a:moveTo>
                    <a:pt x="1378811" y="250955"/>
                  </a:moveTo>
                  <a:lnTo>
                    <a:pt x="1047089" y="274032"/>
                  </a:lnTo>
                  <a:lnTo>
                    <a:pt x="836517" y="308646"/>
                  </a:lnTo>
                  <a:lnTo>
                    <a:pt x="611523" y="343261"/>
                  </a:lnTo>
                  <a:lnTo>
                    <a:pt x="412489" y="374991"/>
                  </a:lnTo>
                  <a:lnTo>
                    <a:pt x="49037" y="438451"/>
                  </a:lnTo>
                  <a:lnTo>
                    <a:pt x="0" y="259609"/>
                  </a:lnTo>
                  <a:lnTo>
                    <a:pt x="115381" y="242302"/>
                  </a:lnTo>
                  <a:lnTo>
                    <a:pt x="349029" y="204803"/>
                  </a:lnTo>
                  <a:lnTo>
                    <a:pt x="562485" y="173073"/>
                  </a:lnTo>
                  <a:lnTo>
                    <a:pt x="839401" y="132689"/>
                  </a:lnTo>
                  <a:lnTo>
                    <a:pt x="1047089" y="95190"/>
                  </a:lnTo>
                  <a:lnTo>
                    <a:pt x="1124971" y="89421"/>
                  </a:lnTo>
                  <a:lnTo>
                    <a:pt x="1326889" y="72114"/>
                  </a:lnTo>
                  <a:lnTo>
                    <a:pt x="1499962" y="57691"/>
                  </a:lnTo>
                  <a:lnTo>
                    <a:pt x="1678803" y="46153"/>
                  </a:lnTo>
                  <a:lnTo>
                    <a:pt x="1750917" y="31730"/>
                  </a:lnTo>
                  <a:lnTo>
                    <a:pt x="1857645" y="0"/>
                  </a:lnTo>
                  <a:lnTo>
                    <a:pt x="1866299" y="0"/>
                  </a:lnTo>
                  <a:lnTo>
                    <a:pt x="1926874" y="28845"/>
                  </a:lnTo>
                  <a:lnTo>
                    <a:pt x="2001872" y="69229"/>
                  </a:lnTo>
                  <a:lnTo>
                    <a:pt x="2073986" y="109613"/>
                  </a:lnTo>
                  <a:lnTo>
                    <a:pt x="2128792" y="144227"/>
                  </a:lnTo>
                  <a:lnTo>
                    <a:pt x="2166291" y="175957"/>
                  </a:lnTo>
                  <a:lnTo>
                    <a:pt x="2183598" y="193264"/>
                  </a:lnTo>
                  <a:lnTo>
                    <a:pt x="2192252" y="213456"/>
                  </a:lnTo>
                  <a:lnTo>
                    <a:pt x="2198021" y="233648"/>
                  </a:lnTo>
                  <a:lnTo>
                    <a:pt x="2195136" y="256724"/>
                  </a:lnTo>
                  <a:lnTo>
                    <a:pt x="2177829" y="299992"/>
                  </a:lnTo>
                  <a:lnTo>
                    <a:pt x="2151868" y="349030"/>
                  </a:lnTo>
                  <a:lnTo>
                    <a:pt x="2134561" y="389413"/>
                  </a:lnTo>
                  <a:lnTo>
                    <a:pt x="2125907" y="452873"/>
                  </a:lnTo>
                  <a:cubicBezTo>
                    <a:pt x="2126869" y="524987"/>
                    <a:pt x="2127830" y="597100"/>
                    <a:pt x="2128792" y="669214"/>
                  </a:cubicBezTo>
                  <a:lnTo>
                    <a:pt x="2128792" y="940361"/>
                  </a:lnTo>
                  <a:lnTo>
                    <a:pt x="2128792" y="1251892"/>
                  </a:lnTo>
                  <a:lnTo>
                    <a:pt x="2128792" y="1442271"/>
                  </a:lnTo>
                  <a:cubicBezTo>
                    <a:pt x="2127830" y="1483616"/>
                    <a:pt x="2126869" y="1524962"/>
                    <a:pt x="2125907" y="1566307"/>
                  </a:cubicBezTo>
                  <a:cubicBezTo>
                    <a:pt x="2126869" y="1593229"/>
                    <a:pt x="2127830" y="1620152"/>
                    <a:pt x="2128792" y="1647074"/>
                  </a:cubicBezTo>
                  <a:lnTo>
                    <a:pt x="2123023" y="1722072"/>
                  </a:lnTo>
                  <a:lnTo>
                    <a:pt x="2105716" y="1808608"/>
                  </a:lnTo>
                  <a:lnTo>
                    <a:pt x="2071101" y="1889375"/>
                  </a:lnTo>
                  <a:lnTo>
                    <a:pt x="2042256" y="1952835"/>
                  </a:lnTo>
                  <a:lnTo>
                    <a:pt x="2007641" y="2004757"/>
                  </a:lnTo>
                  <a:lnTo>
                    <a:pt x="1955719" y="2068217"/>
                  </a:lnTo>
                  <a:lnTo>
                    <a:pt x="1918220" y="2108601"/>
                  </a:lnTo>
                  <a:lnTo>
                    <a:pt x="1880721" y="2134562"/>
                  </a:lnTo>
                  <a:lnTo>
                    <a:pt x="1857645" y="2140331"/>
                  </a:lnTo>
                  <a:lnTo>
                    <a:pt x="1828800" y="2140331"/>
                  </a:lnTo>
                  <a:lnTo>
                    <a:pt x="1808608" y="2128792"/>
                  </a:lnTo>
                  <a:lnTo>
                    <a:pt x="1782647" y="2082640"/>
                  </a:lnTo>
                  <a:lnTo>
                    <a:pt x="1748032" y="2013411"/>
                  </a:lnTo>
                  <a:lnTo>
                    <a:pt x="1799954" y="1592268"/>
                  </a:lnTo>
                  <a:lnTo>
                    <a:pt x="1837453" y="1554769"/>
                  </a:lnTo>
                  <a:lnTo>
                    <a:pt x="1854760" y="1523039"/>
                  </a:lnTo>
                  <a:lnTo>
                    <a:pt x="1869183" y="1485539"/>
                  </a:lnTo>
                  <a:lnTo>
                    <a:pt x="1880721" y="1436502"/>
                  </a:lnTo>
                  <a:lnTo>
                    <a:pt x="1880721" y="1182663"/>
                  </a:lnTo>
                  <a:cubicBezTo>
                    <a:pt x="1881683" y="1069204"/>
                    <a:pt x="1882644" y="955745"/>
                    <a:pt x="1883606" y="842286"/>
                  </a:cubicBezTo>
                  <a:cubicBezTo>
                    <a:pt x="1882644" y="770173"/>
                    <a:pt x="1881683" y="698059"/>
                    <a:pt x="1880721" y="625946"/>
                  </a:cubicBezTo>
                  <a:lnTo>
                    <a:pt x="1880721" y="400951"/>
                  </a:lnTo>
                  <a:lnTo>
                    <a:pt x="1880721" y="314415"/>
                  </a:lnTo>
                  <a:lnTo>
                    <a:pt x="1874952" y="282685"/>
                  </a:lnTo>
                  <a:lnTo>
                    <a:pt x="1857645" y="256724"/>
                  </a:lnTo>
                  <a:lnTo>
                    <a:pt x="1843222" y="239417"/>
                  </a:lnTo>
                  <a:lnTo>
                    <a:pt x="1814377" y="227879"/>
                  </a:lnTo>
                  <a:lnTo>
                    <a:pt x="1756686" y="227879"/>
                  </a:lnTo>
                  <a:lnTo>
                    <a:pt x="1378811" y="25095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C70D4CE8-B962-4FE9-84F7-69732C294045}"/>
                </a:ext>
              </a:extLst>
            </p:cNvPr>
            <p:cNvSpPr/>
            <p:nvPr/>
          </p:nvSpPr>
          <p:spPr>
            <a:xfrm>
              <a:off x="7405689" y="4268789"/>
              <a:ext cx="498475" cy="555625"/>
            </a:xfrm>
            <a:custGeom>
              <a:avLst/>
              <a:gdLst>
                <a:gd name="connsiteX0" fmla="*/ 178593 w 497681"/>
                <a:gd name="connsiteY0" fmla="*/ 76200 h 554832"/>
                <a:gd name="connsiteX1" fmla="*/ 254793 w 497681"/>
                <a:gd name="connsiteY1" fmla="*/ 104775 h 554832"/>
                <a:gd name="connsiteX2" fmla="*/ 297656 w 497681"/>
                <a:gd name="connsiteY2" fmla="*/ 114300 h 554832"/>
                <a:gd name="connsiteX3" fmla="*/ 335756 w 497681"/>
                <a:gd name="connsiteY3" fmla="*/ 119063 h 554832"/>
                <a:gd name="connsiteX4" fmla="*/ 378618 w 497681"/>
                <a:gd name="connsiteY4" fmla="*/ 121444 h 554832"/>
                <a:gd name="connsiteX5" fmla="*/ 411956 w 497681"/>
                <a:gd name="connsiteY5" fmla="*/ 116682 h 554832"/>
                <a:gd name="connsiteX6" fmla="*/ 497681 w 497681"/>
                <a:gd name="connsiteY6" fmla="*/ 88107 h 554832"/>
                <a:gd name="connsiteX7" fmla="*/ 447675 w 497681"/>
                <a:gd name="connsiteY7" fmla="*/ 554832 h 554832"/>
                <a:gd name="connsiteX8" fmla="*/ 402431 w 497681"/>
                <a:gd name="connsiteY8" fmla="*/ 531019 h 554832"/>
                <a:gd name="connsiteX9" fmla="*/ 373856 w 497681"/>
                <a:gd name="connsiteY9" fmla="*/ 485775 h 554832"/>
                <a:gd name="connsiteX10" fmla="*/ 342900 w 497681"/>
                <a:gd name="connsiteY10" fmla="*/ 428625 h 554832"/>
                <a:gd name="connsiteX11" fmla="*/ 283368 w 497681"/>
                <a:gd name="connsiteY11" fmla="*/ 342900 h 554832"/>
                <a:gd name="connsiteX12" fmla="*/ 192881 w 497681"/>
                <a:gd name="connsiteY12" fmla="*/ 228600 h 554832"/>
                <a:gd name="connsiteX13" fmla="*/ 104775 w 497681"/>
                <a:gd name="connsiteY13" fmla="*/ 135732 h 554832"/>
                <a:gd name="connsiteX14" fmla="*/ 30956 w 497681"/>
                <a:gd name="connsiteY14" fmla="*/ 64294 h 554832"/>
                <a:gd name="connsiteX15" fmla="*/ 9525 w 497681"/>
                <a:gd name="connsiteY15" fmla="*/ 42863 h 554832"/>
                <a:gd name="connsiteX16" fmla="*/ 0 w 497681"/>
                <a:gd name="connsiteY16" fmla="*/ 23813 h 554832"/>
                <a:gd name="connsiteX17" fmla="*/ 0 w 497681"/>
                <a:gd name="connsiteY17" fmla="*/ 7144 h 554832"/>
                <a:gd name="connsiteX18" fmla="*/ 7143 w 497681"/>
                <a:gd name="connsiteY18" fmla="*/ 0 h 554832"/>
                <a:gd name="connsiteX19" fmla="*/ 30956 w 497681"/>
                <a:gd name="connsiteY19" fmla="*/ 0 h 554832"/>
                <a:gd name="connsiteX20" fmla="*/ 69056 w 497681"/>
                <a:gd name="connsiteY20" fmla="*/ 16669 h 554832"/>
                <a:gd name="connsiteX21" fmla="*/ 178593 w 497681"/>
                <a:gd name="connsiteY21" fmla="*/ 76200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7681" h="554832">
                  <a:moveTo>
                    <a:pt x="178593" y="76200"/>
                  </a:moveTo>
                  <a:lnTo>
                    <a:pt x="254793" y="104775"/>
                  </a:lnTo>
                  <a:lnTo>
                    <a:pt x="297656" y="114300"/>
                  </a:lnTo>
                  <a:lnTo>
                    <a:pt x="335756" y="119063"/>
                  </a:lnTo>
                  <a:lnTo>
                    <a:pt x="378618" y="121444"/>
                  </a:lnTo>
                  <a:lnTo>
                    <a:pt x="411956" y="116682"/>
                  </a:lnTo>
                  <a:lnTo>
                    <a:pt x="497681" y="88107"/>
                  </a:lnTo>
                  <a:lnTo>
                    <a:pt x="447675" y="554832"/>
                  </a:lnTo>
                  <a:lnTo>
                    <a:pt x="402431" y="531019"/>
                  </a:lnTo>
                  <a:lnTo>
                    <a:pt x="373856" y="485775"/>
                  </a:lnTo>
                  <a:lnTo>
                    <a:pt x="342900" y="428625"/>
                  </a:lnTo>
                  <a:lnTo>
                    <a:pt x="283368" y="342900"/>
                  </a:lnTo>
                  <a:lnTo>
                    <a:pt x="192881" y="228600"/>
                  </a:lnTo>
                  <a:lnTo>
                    <a:pt x="104775" y="135732"/>
                  </a:lnTo>
                  <a:lnTo>
                    <a:pt x="30956" y="64294"/>
                  </a:lnTo>
                  <a:lnTo>
                    <a:pt x="9525" y="42863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7143" y="0"/>
                  </a:lnTo>
                  <a:lnTo>
                    <a:pt x="30956" y="0"/>
                  </a:lnTo>
                  <a:lnTo>
                    <a:pt x="69056" y="16669"/>
                  </a:lnTo>
                  <a:lnTo>
                    <a:pt x="178593" y="762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2">
              <a:extLst>
                <a:ext uri="{FF2B5EF4-FFF2-40B4-BE49-F238E27FC236}">
                  <a16:creationId xmlns:a16="http://schemas.microsoft.com/office/drawing/2014/main" id="{4DB84B3F-FBAC-4EFE-907A-709AA7AC4517}"/>
                </a:ext>
              </a:extLst>
            </p:cNvPr>
            <p:cNvSpPr/>
            <p:nvPr/>
          </p:nvSpPr>
          <p:spPr>
            <a:xfrm rot="16200000">
              <a:off x="4874419" y="3718719"/>
              <a:ext cx="4102100" cy="515938"/>
            </a:xfrm>
            <a:custGeom>
              <a:avLst/>
              <a:gdLst>
                <a:gd name="connsiteX0" fmla="*/ 1895880 w 4102444"/>
                <a:gd name="connsiteY0" fmla="*/ 473087 h 515453"/>
                <a:gd name="connsiteX1" fmla="*/ 1055620 w 4102444"/>
                <a:gd name="connsiteY1" fmla="*/ 473087 h 515453"/>
                <a:gd name="connsiteX2" fmla="*/ 402477 w 4102444"/>
                <a:gd name="connsiteY2" fmla="*/ 469557 h 515453"/>
                <a:gd name="connsiteX3" fmla="*/ 307154 w 4102444"/>
                <a:gd name="connsiteY3" fmla="*/ 473087 h 515453"/>
                <a:gd name="connsiteX4" fmla="*/ 215361 w 4102444"/>
                <a:gd name="connsiteY4" fmla="*/ 466026 h 515453"/>
                <a:gd name="connsiteX5" fmla="*/ 155342 w 4102444"/>
                <a:gd name="connsiteY5" fmla="*/ 455435 h 515453"/>
                <a:gd name="connsiteX6" fmla="*/ 112976 w 4102444"/>
                <a:gd name="connsiteY6" fmla="*/ 444843 h 515453"/>
                <a:gd name="connsiteX7" fmla="*/ 77671 w 4102444"/>
                <a:gd name="connsiteY7" fmla="*/ 427191 h 515453"/>
                <a:gd name="connsiteX8" fmla="*/ 42366 w 4102444"/>
                <a:gd name="connsiteY8" fmla="*/ 402477 h 515453"/>
                <a:gd name="connsiteX9" fmla="*/ 14122 w 4102444"/>
                <a:gd name="connsiteY9" fmla="*/ 374233 h 515453"/>
                <a:gd name="connsiteX10" fmla="*/ 0 w 4102444"/>
                <a:gd name="connsiteY10" fmla="*/ 349520 h 515453"/>
                <a:gd name="connsiteX11" fmla="*/ 0 w 4102444"/>
                <a:gd name="connsiteY11" fmla="*/ 317745 h 515453"/>
                <a:gd name="connsiteX12" fmla="*/ 10592 w 4102444"/>
                <a:gd name="connsiteY12" fmla="*/ 285971 h 515453"/>
                <a:gd name="connsiteX13" fmla="*/ 35305 w 4102444"/>
                <a:gd name="connsiteY13" fmla="*/ 268318 h 515453"/>
                <a:gd name="connsiteX14" fmla="*/ 95324 w 4102444"/>
                <a:gd name="connsiteY14" fmla="*/ 250666 h 515453"/>
                <a:gd name="connsiteX15" fmla="*/ 169464 w 4102444"/>
                <a:gd name="connsiteY15" fmla="*/ 233013 h 515453"/>
                <a:gd name="connsiteX16" fmla="*/ 268318 w 4102444"/>
                <a:gd name="connsiteY16" fmla="*/ 215361 h 515453"/>
                <a:gd name="connsiteX17" fmla="*/ 377764 w 4102444"/>
                <a:gd name="connsiteY17" fmla="*/ 204769 h 515453"/>
                <a:gd name="connsiteX18" fmla="*/ 653143 w 4102444"/>
                <a:gd name="connsiteY18" fmla="*/ 201239 h 515453"/>
                <a:gd name="connsiteX19" fmla="*/ 1447506 w 4102444"/>
                <a:gd name="connsiteY19" fmla="*/ 204769 h 515453"/>
                <a:gd name="connsiteX20" fmla="*/ 2086527 w 4102444"/>
                <a:gd name="connsiteY20" fmla="*/ 204769 h 515453"/>
                <a:gd name="connsiteX21" fmla="*/ 2714956 w 4102444"/>
                <a:gd name="connsiteY21" fmla="*/ 201239 h 515453"/>
                <a:gd name="connsiteX22" fmla="*/ 2944439 w 4102444"/>
                <a:gd name="connsiteY22" fmla="*/ 204769 h 515453"/>
                <a:gd name="connsiteX23" fmla="*/ 3096250 w 4102444"/>
                <a:gd name="connsiteY23" fmla="*/ 204769 h 515453"/>
                <a:gd name="connsiteX24" fmla="*/ 3329264 w 4102444"/>
                <a:gd name="connsiteY24" fmla="*/ 204769 h 515453"/>
                <a:gd name="connsiteX25" fmla="*/ 3710558 w 4102444"/>
                <a:gd name="connsiteY25" fmla="*/ 204769 h 515453"/>
                <a:gd name="connsiteX26" fmla="*/ 3781168 w 4102444"/>
                <a:gd name="connsiteY26" fmla="*/ 201239 h 515453"/>
                <a:gd name="connsiteX27" fmla="*/ 3827064 w 4102444"/>
                <a:gd name="connsiteY27" fmla="*/ 190647 h 515453"/>
                <a:gd name="connsiteX28" fmla="*/ 3869430 w 4102444"/>
                <a:gd name="connsiteY28" fmla="*/ 172995 h 515453"/>
                <a:gd name="connsiteX29" fmla="*/ 3915327 w 4102444"/>
                <a:gd name="connsiteY29" fmla="*/ 141220 h 515453"/>
                <a:gd name="connsiteX30" fmla="*/ 4031833 w 4102444"/>
                <a:gd name="connsiteY30" fmla="*/ 0 h 515453"/>
                <a:gd name="connsiteX31" fmla="*/ 4102444 w 4102444"/>
                <a:gd name="connsiteY31" fmla="*/ 208300 h 515453"/>
                <a:gd name="connsiteX32" fmla="*/ 4003589 w 4102444"/>
                <a:gd name="connsiteY32" fmla="*/ 303623 h 515453"/>
                <a:gd name="connsiteX33" fmla="*/ 3968284 w 4102444"/>
                <a:gd name="connsiteY33" fmla="*/ 360111 h 515453"/>
                <a:gd name="connsiteX34" fmla="*/ 3915327 w 4102444"/>
                <a:gd name="connsiteY34" fmla="*/ 430721 h 515453"/>
                <a:gd name="connsiteX35" fmla="*/ 3872961 w 4102444"/>
                <a:gd name="connsiteY35" fmla="*/ 473087 h 515453"/>
                <a:gd name="connsiteX36" fmla="*/ 3837656 w 4102444"/>
                <a:gd name="connsiteY36" fmla="*/ 504862 h 515453"/>
                <a:gd name="connsiteX37" fmla="*/ 3809412 w 4102444"/>
                <a:gd name="connsiteY37" fmla="*/ 511923 h 515453"/>
                <a:gd name="connsiteX38" fmla="*/ 3777637 w 4102444"/>
                <a:gd name="connsiteY38" fmla="*/ 515453 h 515453"/>
                <a:gd name="connsiteX39" fmla="*/ 3735271 w 4102444"/>
                <a:gd name="connsiteY39" fmla="*/ 504862 h 515453"/>
                <a:gd name="connsiteX40" fmla="*/ 3675253 w 4102444"/>
                <a:gd name="connsiteY40" fmla="*/ 473087 h 515453"/>
                <a:gd name="connsiteX41" fmla="*/ 3544624 w 4102444"/>
                <a:gd name="connsiteY41" fmla="*/ 469557 h 515453"/>
                <a:gd name="connsiteX42" fmla="*/ 2760853 w 4102444"/>
                <a:gd name="connsiteY42" fmla="*/ 473087 h 515453"/>
                <a:gd name="connsiteX43" fmla="*/ 1895880 w 4102444"/>
                <a:gd name="connsiteY43" fmla="*/ 473087 h 51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102444" h="515453">
                  <a:moveTo>
                    <a:pt x="1895880" y="473087"/>
                  </a:moveTo>
                  <a:lnTo>
                    <a:pt x="1055620" y="473087"/>
                  </a:lnTo>
                  <a:lnTo>
                    <a:pt x="402477" y="469557"/>
                  </a:lnTo>
                  <a:lnTo>
                    <a:pt x="307154" y="473087"/>
                  </a:lnTo>
                  <a:lnTo>
                    <a:pt x="215361" y="466026"/>
                  </a:lnTo>
                  <a:lnTo>
                    <a:pt x="155342" y="455435"/>
                  </a:lnTo>
                  <a:lnTo>
                    <a:pt x="112976" y="444843"/>
                  </a:lnTo>
                  <a:lnTo>
                    <a:pt x="77671" y="427191"/>
                  </a:lnTo>
                  <a:lnTo>
                    <a:pt x="42366" y="402477"/>
                  </a:lnTo>
                  <a:lnTo>
                    <a:pt x="14122" y="374233"/>
                  </a:lnTo>
                  <a:lnTo>
                    <a:pt x="0" y="349520"/>
                  </a:lnTo>
                  <a:lnTo>
                    <a:pt x="0" y="317745"/>
                  </a:lnTo>
                  <a:lnTo>
                    <a:pt x="10592" y="285971"/>
                  </a:lnTo>
                  <a:lnTo>
                    <a:pt x="35305" y="268318"/>
                  </a:lnTo>
                  <a:lnTo>
                    <a:pt x="95324" y="250666"/>
                  </a:lnTo>
                  <a:lnTo>
                    <a:pt x="169464" y="233013"/>
                  </a:lnTo>
                  <a:lnTo>
                    <a:pt x="268318" y="215361"/>
                  </a:lnTo>
                  <a:lnTo>
                    <a:pt x="377764" y="204769"/>
                  </a:lnTo>
                  <a:lnTo>
                    <a:pt x="653143" y="201239"/>
                  </a:lnTo>
                  <a:lnTo>
                    <a:pt x="1447506" y="204769"/>
                  </a:lnTo>
                  <a:lnTo>
                    <a:pt x="2086527" y="204769"/>
                  </a:lnTo>
                  <a:lnTo>
                    <a:pt x="2714956" y="201239"/>
                  </a:lnTo>
                  <a:lnTo>
                    <a:pt x="2944439" y="204769"/>
                  </a:lnTo>
                  <a:lnTo>
                    <a:pt x="3096250" y="204769"/>
                  </a:lnTo>
                  <a:lnTo>
                    <a:pt x="3329264" y="204769"/>
                  </a:lnTo>
                  <a:lnTo>
                    <a:pt x="3710558" y="204769"/>
                  </a:lnTo>
                  <a:lnTo>
                    <a:pt x="3781168" y="201239"/>
                  </a:lnTo>
                  <a:lnTo>
                    <a:pt x="3827064" y="190647"/>
                  </a:lnTo>
                  <a:lnTo>
                    <a:pt x="3869430" y="172995"/>
                  </a:lnTo>
                  <a:lnTo>
                    <a:pt x="3915327" y="141220"/>
                  </a:lnTo>
                  <a:lnTo>
                    <a:pt x="4031833" y="0"/>
                  </a:lnTo>
                  <a:lnTo>
                    <a:pt x="4102444" y="208300"/>
                  </a:lnTo>
                  <a:lnTo>
                    <a:pt x="4003589" y="303623"/>
                  </a:lnTo>
                  <a:lnTo>
                    <a:pt x="3968284" y="360111"/>
                  </a:lnTo>
                  <a:lnTo>
                    <a:pt x="3915327" y="430721"/>
                  </a:lnTo>
                  <a:lnTo>
                    <a:pt x="3872961" y="473087"/>
                  </a:lnTo>
                  <a:lnTo>
                    <a:pt x="3837656" y="504862"/>
                  </a:lnTo>
                  <a:lnTo>
                    <a:pt x="3809412" y="511923"/>
                  </a:lnTo>
                  <a:lnTo>
                    <a:pt x="3777637" y="515453"/>
                  </a:lnTo>
                  <a:lnTo>
                    <a:pt x="3735271" y="504862"/>
                  </a:lnTo>
                  <a:lnTo>
                    <a:pt x="3675253" y="473087"/>
                  </a:lnTo>
                  <a:lnTo>
                    <a:pt x="3544624" y="469557"/>
                  </a:lnTo>
                  <a:lnTo>
                    <a:pt x="2760853" y="473087"/>
                  </a:lnTo>
                  <a:lnTo>
                    <a:pt x="1895880" y="4730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097FBC13-332E-46D6-8F19-978E3E81961E}"/>
              </a:ext>
            </a:extLst>
          </p:cNvPr>
          <p:cNvGrpSpPr/>
          <p:nvPr/>
        </p:nvGrpSpPr>
        <p:grpSpPr>
          <a:xfrm>
            <a:off x="3934495" y="1371600"/>
            <a:ext cx="4440236" cy="4656138"/>
            <a:chOff x="3920334" y="1371600"/>
            <a:chExt cx="4440236" cy="4656138"/>
          </a:xfrm>
          <a:solidFill>
            <a:schemeClr val="tx1"/>
          </a:solidFill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92E2A6EC-02C5-422B-A671-E3D5D55376AE}"/>
                </a:ext>
              </a:extLst>
            </p:cNvPr>
            <p:cNvSpPr/>
            <p:nvPr/>
          </p:nvSpPr>
          <p:spPr>
            <a:xfrm>
              <a:off x="4115595" y="1371600"/>
              <a:ext cx="1201738" cy="1100138"/>
            </a:xfrm>
            <a:custGeom>
              <a:avLst/>
              <a:gdLst>
                <a:gd name="connsiteX0" fmla="*/ 450057 w 1202532"/>
                <a:gd name="connsiteY0" fmla="*/ 816769 h 1100138"/>
                <a:gd name="connsiteX1" fmla="*/ 61913 w 1202532"/>
                <a:gd name="connsiteY1" fmla="*/ 1100138 h 1100138"/>
                <a:gd name="connsiteX2" fmla="*/ 0 w 1202532"/>
                <a:gd name="connsiteY2" fmla="*/ 1047750 h 1100138"/>
                <a:gd name="connsiteX3" fmla="*/ 116682 w 1202532"/>
                <a:gd name="connsiteY3" fmla="*/ 931069 h 1100138"/>
                <a:gd name="connsiteX4" fmla="*/ 252413 w 1202532"/>
                <a:gd name="connsiteY4" fmla="*/ 800100 h 1100138"/>
                <a:gd name="connsiteX5" fmla="*/ 383382 w 1202532"/>
                <a:gd name="connsiteY5" fmla="*/ 671513 h 1100138"/>
                <a:gd name="connsiteX6" fmla="*/ 495300 w 1202532"/>
                <a:gd name="connsiteY6" fmla="*/ 557213 h 1100138"/>
                <a:gd name="connsiteX7" fmla="*/ 581025 w 1202532"/>
                <a:gd name="connsiteY7" fmla="*/ 459581 h 1100138"/>
                <a:gd name="connsiteX8" fmla="*/ 647700 w 1202532"/>
                <a:gd name="connsiteY8" fmla="*/ 381000 h 1100138"/>
                <a:gd name="connsiteX9" fmla="*/ 685800 w 1202532"/>
                <a:gd name="connsiteY9" fmla="*/ 330994 h 1100138"/>
                <a:gd name="connsiteX10" fmla="*/ 707232 w 1202532"/>
                <a:gd name="connsiteY10" fmla="*/ 295275 h 1100138"/>
                <a:gd name="connsiteX11" fmla="*/ 721519 w 1202532"/>
                <a:gd name="connsiteY11" fmla="*/ 266700 h 1100138"/>
                <a:gd name="connsiteX12" fmla="*/ 728663 w 1202532"/>
                <a:gd name="connsiteY12" fmla="*/ 245269 h 1100138"/>
                <a:gd name="connsiteX13" fmla="*/ 731044 w 1202532"/>
                <a:gd name="connsiteY13" fmla="*/ 216694 h 1100138"/>
                <a:gd name="connsiteX14" fmla="*/ 723900 w 1202532"/>
                <a:gd name="connsiteY14" fmla="*/ 176213 h 1100138"/>
                <a:gd name="connsiteX15" fmla="*/ 714375 w 1202532"/>
                <a:gd name="connsiteY15" fmla="*/ 145256 h 1100138"/>
                <a:gd name="connsiteX16" fmla="*/ 690563 w 1202532"/>
                <a:gd name="connsiteY16" fmla="*/ 114300 h 1100138"/>
                <a:gd name="connsiteX17" fmla="*/ 673894 w 1202532"/>
                <a:gd name="connsiteY17" fmla="*/ 97631 h 1100138"/>
                <a:gd name="connsiteX18" fmla="*/ 647700 w 1202532"/>
                <a:gd name="connsiteY18" fmla="*/ 78581 h 1100138"/>
                <a:gd name="connsiteX19" fmla="*/ 626269 w 1202532"/>
                <a:gd name="connsiteY19" fmla="*/ 69056 h 1100138"/>
                <a:gd name="connsiteX20" fmla="*/ 609600 w 1202532"/>
                <a:gd name="connsiteY20" fmla="*/ 57150 h 1100138"/>
                <a:gd name="connsiteX21" fmla="*/ 600075 w 1202532"/>
                <a:gd name="connsiteY21" fmla="*/ 40481 h 1100138"/>
                <a:gd name="connsiteX22" fmla="*/ 602457 w 1202532"/>
                <a:gd name="connsiteY22" fmla="*/ 28575 h 1100138"/>
                <a:gd name="connsiteX23" fmla="*/ 607219 w 1202532"/>
                <a:gd name="connsiteY23" fmla="*/ 16669 h 1100138"/>
                <a:gd name="connsiteX24" fmla="*/ 621507 w 1202532"/>
                <a:gd name="connsiteY24" fmla="*/ 4763 h 1100138"/>
                <a:gd name="connsiteX25" fmla="*/ 652463 w 1202532"/>
                <a:gd name="connsiteY25" fmla="*/ 0 h 1100138"/>
                <a:gd name="connsiteX26" fmla="*/ 711994 w 1202532"/>
                <a:gd name="connsiteY26" fmla="*/ 9525 h 1100138"/>
                <a:gd name="connsiteX27" fmla="*/ 773907 w 1202532"/>
                <a:gd name="connsiteY27" fmla="*/ 30956 h 1100138"/>
                <a:gd name="connsiteX28" fmla="*/ 878682 w 1202532"/>
                <a:gd name="connsiteY28" fmla="*/ 73819 h 1100138"/>
                <a:gd name="connsiteX29" fmla="*/ 978694 w 1202532"/>
                <a:gd name="connsiteY29" fmla="*/ 121444 h 1100138"/>
                <a:gd name="connsiteX30" fmla="*/ 1107282 w 1202532"/>
                <a:gd name="connsiteY30" fmla="*/ 188119 h 1100138"/>
                <a:gd name="connsiteX31" fmla="*/ 1169194 w 1202532"/>
                <a:gd name="connsiteY31" fmla="*/ 221456 h 1100138"/>
                <a:gd name="connsiteX32" fmla="*/ 1185863 w 1202532"/>
                <a:gd name="connsiteY32" fmla="*/ 238125 h 1100138"/>
                <a:gd name="connsiteX33" fmla="*/ 1197769 w 1202532"/>
                <a:gd name="connsiteY33" fmla="*/ 259556 h 1100138"/>
                <a:gd name="connsiteX34" fmla="*/ 1202532 w 1202532"/>
                <a:gd name="connsiteY34" fmla="*/ 283369 h 1100138"/>
                <a:gd name="connsiteX35" fmla="*/ 1197769 w 1202532"/>
                <a:gd name="connsiteY35" fmla="*/ 300038 h 1100138"/>
                <a:gd name="connsiteX36" fmla="*/ 1188244 w 1202532"/>
                <a:gd name="connsiteY36" fmla="*/ 319088 h 1100138"/>
                <a:gd name="connsiteX37" fmla="*/ 1152525 w 1202532"/>
                <a:gd name="connsiteY37" fmla="*/ 350044 h 1100138"/>
                <a:gd name="connsiteX38" fmla="*/ 1119188 w 1202532"/>
                <a:gd name="connsiteY38" fmla="*/ 366713 h 1100138"/>
                <a:gd name="connsiteX39" fmla="*/ 1076325 w 1202532"/>
                <a:gd name="connsiteY39" fmla="*/ 378619 h 1100138"/>
                <a:gd name="connsiteX40" fmla="*/ 1042988 w 1202532"/>
                <a:gd name="connsiteY40" fmla="*/ 392906 h 1100138"/>
                <a:gd name="connsiteX41" fmla="*/ 1002507 w 1202532"/>
                <a:gd name="connsiteY41" fmla="*/ 419100 h 1100138"/>
                <a:gd name="connsiteX42" fmla="*/ 966788 w 1202532"/>
                <a:gd name="connsiteY42" fmla="*/ 454819 h 1100138"/>
                <a:gd name="connsiteX43" fmla="*/ 735807 w 1202532"/>
                <a:gd name="connsiteY43" fmla="*/ 611981 h 1100138"/>
                <a:gd name="connsiteX44" fmla="*/ 450057 w 1202532"/>
                <a:gd name="connsiteY44" fmla="*/ 816769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02532" h="1100138">
                  <a:moveTo>
                    <a:pt x="450057" y="816769"/>
                  </a:moveTo>
                  <a:lnTo>
                    <a:pt x="61913" y="1100138"/>
                  </a:lnTo>
                  <a:lnTo>
                    <a:pt x="0" y="1047750"/>
                  </a:lnTo>
                  <a:lnTo>
                    <a:pt x="116682" y="931069"/>
                  </a:lnTo>
                  <a:lnTo>
                    <a:pt x="252413" y="800100"/>
                  </a:lnTo>
                  <a:lnTo>
                    <a:pt x="383382" y="671513"/>
                  </a:lnTo>
                  <a:lnTo>
                    <a:pt x="495300" y="557213"/>
                  </a:lnTo>
                  <a:lnTo>
                    <a:pt x="581025" y="459581"/>
                  </a:lnTo>
                  <a:lnTo>
                    <a:pt x="647700" y="381000"/>
                  </a:lnTo>
                  <a:lnTo>
                    <a:pt x="685800" y="330994"/>
                  </a:lnTo>
                  <a:lnTo>
                    <a:pt x="707232" y="295275"/>
                  </a:lnTo>
                  <a:lnTo>
                    <a:pt x="721519" y="266700"/>
                  </a:lnTo>
                  <a:lnTo>
                    <a:pt x="728663" y="245269"/>
                  </a:lnTo>
                  <a:lnTo>
                    <a:pt x="731044" y="216694"/>
                  </a:lnTo>
                  <a:lnTo>
                    <a:pt x="723900" y="176213"/>
                  </a:lnTo>
                  <a:lnTo>
                    <a:pt x="714375" y="145256"/>
                  </a:lnTo>
                  <a:lnTo>
                    <a:pt x="690563" y="114300"/>
                  </a:lnTo>
                  <a:lnTo>
                    <a:pt x="673894" y="97631"/>
                  </a:lnTo>
                  <a:lnTo>
                    <a:pt x="647700" y="78581"/>
                  </a:lnTo>
                  <a:lnTo>
                    <a:pt x="626269" y="69056"/>
                  </a:lnTo>
                  <a:lnTo>
                    <a:pt x="609600" y="57150"/>
                  </a:lnTo>
                  <a:lnTo>
                    <a:pt x="600075" y="40481"/>
                  </a:lnTo>
                  <a:lnTo>
                    <a:pt x="602457" y="28575"/>
                  </a:lnTo>
                  <a:lnTo>
                    <a:pt x="607219" y="16669"/>
                  </a:lnTo>
                  <a:lnTo>
                    <a:pt x="621507" y="4763"/>
                  </a:lnTo>
                  <a:lnTo>
                    <a:pt x="652463" y="0"/>
                  </a:lnTo>
                  <a:lnTo>
                    <a:pt x="711994" y="9525"/>
                  </a:lnTo>
                  <a:lnTo>
                    <a:pt x="773907" y="30956"/>
                  </a:lnTo>
                  <a:lnTo>
                    <a:pt x="878682" y="73819"/>
                  </a:lnTo>
                  <a:lnTo>
                    <a:pt x="978694" y="121444"/>
                  </a:lnTo>
                  <a:lnTo>
                    <a:pt x="1107282" y="188119"/>
                  </a:lnTo>
                  <a:lnTo>
                    <a:pt x="1169194" y="221456"/>
                  </a:lnTo>
                  <a:lnTo>
                    <a:pt x="1185863" y="238125"/>
                  </a:lnTo>
                  <a:lnTo>
                    <a:pt x="1197769" y="259556"/>
                  </a:lnTo>
                  <a:lnTo>
                    <a:pt x="1202532" y="283369"/>
                  </a:lnTo>
                  <a:lnTo>
                    <a:pt x="1197769" y="300038"/>
                  </a:lnTo>
                  <a:lnTo>
                    <a:pt x="1188244" y="319088"/>
                  </a:lnTo>
                  <a:lnTo>
                    <a:pt x="1152525" y="350044"/>
                  </a:lnTo>
                  <a:lnTo>
                    <a:pt x="1119188" y="366713"/>
                  </a:lnTo>
                  <a:lnTo>
                    <a:pt x="1076325" y="378619"/>
                  </a:lnTo>
                  <a:lnTo>
                    <a:pt x="1042988" y="392906"/>
                  </a:lnTo>
                  <a:lnTo>
                    <a:pt x="1002507" y="419100"/>
                  </a:lnTo>
                  <a:lnTo>
                    <a:pt x="966788" y="454819"/>
                  </a:lnTo>
                  <a:lnTo>
                    <a:pt x="735807" y="611981"/>
                  </a:lnTo>
                  <a:lnTo>
                    <a:pt x="450057" y="816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9F2D23D9-F5E7-48CA-BC85-572DDDBB5125}"/>
                </a:ext>
              </a:extLst>
            </p:cNvPr>
            <p:cNvSpPr/>
            <p:nvPr/>
          </p:nvSpPr>
          <p:spPr>
            <a:xfrm>
              <a:off x="5674520" y="1643064"/>
              <a:ext cx="2686050" cy="536575"/>
            </a:xfrm>
            <a:custGeom>
              <a:avLst/>
              <a:gdLst>
                <a:gd name="connsiteX0" fmla="*/ 1688306 w 2686050"/>
                <a:gd name="connsiteY0" fmla="*/ 314325 h 535781"/>
                <a:gd name="connsiteX1" fmla="*/ 1247775 w 2686050"/>
                <a:gd name="connsiteY1" fmla="*/ 361950 h 535781"/>
                <a:gd name="connsiteX2" fmla="*/ 1112044 w 2686050"/>
                <a:gd name="connsiteY2" fmla="*/ 392906 h 535781"/>
                <a:gd name="connsiteX3" fmla="*/ 771525 w 2686050"/>
                <a:gd name="connsiteY3" fmla="*/ 442912 h 535781"/>
                <a:gd name="connsiteX4" fmla="*/ 638175 w 2686050"/>
                <a:gd name="connsiteY4" fmla="*/ 466725 h 535781"/>
                <a:gd name="connsiteX5" fmla="*/ 540544 w 2686050"/>
                <a:gd name="connsiteY5" fmla="*/ 488156 h 535781"/>
                <a:gd name="connsiteX6" fmla="*/ 466725 w 2686050"/>
                <a:gd name="connsiteY6" fmla="*/ 511968 h 535781"/>
                <a:gd name="connsiteX7" fmla="*/ 414338 w 2686050"/>
                <a:gd name="connsiteY7" fmla="*/ 535781 h 535781"/>
                <a:gd name="connsiteX8" fmla="*/ 376238 w 2686050"/>
                <a:gd name="connsiteY8" fmla="*/ 535781 h 535781"/>
                <a:gd name="connsiteX9" fmla="*/ 326231 w 2686050"/>
                <a:gd name="connsiteY9" fmla="*/ 526256 h 535781"/>
                <a:gd name="connsiteX10" fmla="*/ 278606 w 2686050"/>
                <a:gd name="connsiteY10" fmla="*/ 511968 h 535781"/>
                <a:gd name="connsiteX11" fmla="*/ 247650 w 2686050"/>
                <a:gd name="connsiteY11" fmla="*/ 495300 h 535781"/>
                <a:gd name="connsiteX12" fmla="*/ 200025 w 2686050"/>
                <a:gd name="connsiteY12" fmla="*/ 464343 h 535781"/>
                <a:gd name="connsiteX13" fmla="*/ 152400 w 2686050"/>
                <a:gd name="connsiteY13" fmla="*/ 423862 h 535781"/>
                <a:gd name="connsiteX14" fmla="*/ 97631 w 2686050"/>
                <a:gd name="connsiteY14" fmla="*/ 366712 h 535781"/>
                <a:gd name="connsiteX15" fmla="*/ 52388 w 2686050"/>
                <a:gd name="connsiteY15" fmla="*/ 309562 h 535781"/>
                <a:gd name="connsiteX16" fmla="*/ 26194 w 2686050"/>
                <a:gd name="connsiteY16" fmla="*/ 271462 h 535781"/>
                <a:gd name="connsiteX17" fmla="*/ 7144 w 2686050"/>
                <a:gd name="connsiteY17" fmla="*/ 235743 h 535781"/>
                <a:gd name="connsiteX18" fmla="*/ 0 w 2686050"/>
                <a:gd name="connsiteY18" fmla="*/ 209550 h 535781"/>
                <a:gd name="connsiteX19" fmla="*/ 2381 w 2686050"/>
                <a:gd name="connsiteY19" fmla="*/ 192881 h 535781"/>
                <a:gd name="connsiteX20" fmla="*/ 11906 w 2686050"/>
                <a:gd name="connsiteY20" fmla="*/ 185737 h 535781"/>
                <a:gd name="connsiteX21" fmla="*/ 21431 w 2686050"/>
                <a:gd name="connsiteY21" fmla="*/ 183356 h 535781"/>
                <a:gd name="connsiteX22" fmla="*/ 47625 w 2686050"/>
                <a:gd name="connsiteY22" fmla="*/ 190500 h 535781"/>
                <a:gd name="connsiteX23" fmla="*/ 73819 w 2686050"/>
                <a:gd name="connsiteY23" fmla="*/ 207168 h 535781"/>
                <a:gd name="connsiteX24" fmla="*/ 90488 w 2686050"/>
                <a:gd name="connsiteY24" fmla="*/ 226218 h 535781"/>
                <a:gd name="connsiteX25" fmla="*/ 116681 w 2686050"/>
                <a:gd name="connsiteY25" fmla="*/ 247650 h 535781"/>
                <a:gd name="connsiteX26" fmla="*/ 157163 w 2686050"/>
                <a:gd name="connsiteY26" fmla="*/ 269081 h 535781"/>
                <a:gd name="connsiteX27" fmla="*/ 197644 w 2686050"/>
                <a:gd name="connsiteY27" fmla="*/ 285750 h 535781"/>
                <a:gd name="connsiteX28" fmla="*/ 235744 w 2686050"/>
                <a:gd name="connsiteY28" fmla="*/ 295275 h 535781"/>
                <a:gd name="connsiteX29" fmla="*/ 271463 w 2686050"/>
                <a:gd name="connsiteY29" fmla="*/ 300037 h 535781"/>
                <a:gd name="connsiteX30" fmla="*/ 314325 w 2686050"/>
                <a:gd name="connsiteY30" fmla="*/ 302418 h 535781"/>
                <a:gd name="connsiteX31" fmla="*/ 388144 w 2686050"/>
                <a:gd name="connsiteY31" fmla="*/ 295275 h 535781"/>
                <a:gd name="connsiteX32" fmla="*/ 683419 w 2686050"/>
                <a:gd name="connsiteY32" fmla="*/ 252412 h 535781"/>
                <a:gd name="connsiteX33" fmla="*/ 1092994 w 2686050"/>
                <a:gd name="connsiteY33" fmla="*/ 195262 h 535781"/>
                <a:gd name="connsiteX34" fmla="*/ 1393031 w 2686050"/>
                <a:gd name="connsiteY34" fmla="*/ 152400 h 535781"/>
                <a:gd name="connsiteX35" fmla="*/ 1678781 w 2686050"/>
                <a:gd name="connsiteY35" fmla="*/ 111918 h 535781"/>
                <a:gd name="connsiteX36" fmla="*/ 1902619 w 2686050"/>
                <a:gd name="connsiteY36" fmla="*/ 80962 h 535781"/>
                <a:gd name="connsiteX37" fmla="*/ 2005013 w 2686050"/>
                <a:gd name="connsiteY37" fmla="*/ 66675 h 535781"/>
                <a:gd name="connsiteX38" fmla="*/ 2107406 w 2686050"/>
                <a:gd name="connsiteY38" fmla="*/ 45243 h 535781"/>
                <a:gd name="connsiteX39" fmla="*/ 2209800 w 2686050"/>
                <a:gd name="connsiteY39" fmla="*/ 16668 h 535781"/>
                <a:gd name="connsiteX40" fmla="*/ 2255044 w 2686050"/>
                <a:gd name="connsiteY40" fmla="*/ 0 h 535781"/>
                <a:gd name="connsiteX41" fmla="*/ 2324100 w 2686050"/>
                <a:gd name="connsiteY41" fmla="*/ 19050 h 535781"/>
                <a:gd name="connsiteX42" fmla="*/ 2426494 w 2686050"/>
                <a:gd name="connsiteY42" fmla="*/ 54768 h 535781"/>
                <a:gd name="connsiteX43" fmla="*/ 2493169 w 2686050"/>
                <a:gd name="connsiteY43" fmla="*/ 80962 h 535781"/>
                <a:gd name="connsiteX44" fmla="*/ 2562225 w 2686050"/>
                <a:gd name="connsiteY44" fmla="*/ 111918 h 535781"/>
                <a:gd name="connsiteX45" fmla="*/ 2626519 w 2686050"/>
                <a:gd name="connsiteY45" fmla="*/ 145256 h 535781"/>
                <a:gd name="connsiteX46" fmla="*/ 2650331 w 2686050"/>
                <a:gd name="connsiteY46" fmla="*/ 161925 h 535781"/>
                <a:gd name="connsiteX47" fmla="*/ 2674144 w 2686050"/>
                <a:gd name="connsiteY47" fmla="*/ 188118 h 535781"/>
                <a:gd name="connsiteX48" fmla="*/ 2683669 w 2686050"/>
                <a:gd name="connsiteY48" fmla="*/ 207168 h 535781"/>
                <a:gd name="connsiteX49" fmla="*/ 2686050 w 2686050"/>
                <a:gd name="connsiteY49" fmla="*/ 235743 h 535781"/>
                <a:gd name="connsiteX50" fmla="*/ 2674144 w 2686050"/>
                <a:gd name="connsiteY50" fmla="*/ 257175 h 535781"/>
                <a:gd name="connsiteX51" fmla="*/ 2636044 w 2686050"/>
                <a:gd name="connsiteY51" fmla="*/ 280987 h 535781"/>
                <a:gd name="connsiteX52" fmla="*/ 2588419 w 2686050"/>
                <a:gd name="connsiteY52" fmla="*/ 304800 h 535781"/>
                <a:gd name="connsiteX53" fmla="*/ 2547938 w 2686050"/>
                <a:gd name="connsiteY53" fmla="*/ 311943 h 535781"/>
                <a:gd name="connsiteX54" fmla="*/ 2431256 w 2686050"/>
                <a:gd name="connsiteY54" fmla="*/ 300037 h 535781"/>
                <a:gd name="connsiteX55" fmla="*/ 2231231 w 2686050"/>
                <a:gd name="connsiteY55" fmla="*/ 290512 h 535781"/>
                <a:gd name="connsiteX56" fmla="*/ 2024063 w 2686050"/>
                <a:gd name="connsiteY56" fmla="*/ 290512 h 535781"/>
                <a:gd name="connsiteX57" fmla="*/ 1874044 w 2686050"/>
                <a:gd name="connsiteY57" fmla="*/ 300037 h 535781"/>
                <a:gd name="connsiteX58" fmla="*/ 1688306 w 2686050"/>
                <a:gd name="connsiteY58" fmla="*/ 314325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86050" h="535781">
                  <a:moveTo>
                    <a:pt x="1688306" y="314325"/>
                  </a:moveTo>
                  <a:lnTo>
                    <a:pt x="1247775" y="361950"/>
                  </a:lnTo>
                  <a:lnTo>
                    <a:pt x="1112044" y="392906"/>
                  </a:lnTo>
                  <a:lnTo>
                    <a:pt x="771525" y="442912"/>
                  </a:lnTo>
                  <a:lnTo>
                    <a:pt x="638175" y="466725"/>
                  </a:lnTo>
                  <a:lnTo>
                    <a:pt x="540544" y="488156"/>
                  </a:lnTo>
                  <a:lnTo>
                    <a:pt x="466725" y="511968"/>
                  </a:lnTo>
                  <a:lnTo>
                    <a:pt x="414338" y="535781"/>
                  </a:lnTo>
                  <a:lnTo>
                    <a:pt x="376238" y="535781"/>
                  </a:lnTo>
                  <a:lnTo>
                    <a:pt x="326231" y="526256"/>
                  </a:lnTo>
                  <a:lnTo>
                    <a:pt x="278606" y="511968"/>
                  </a:lnTo>
                  <a:lnTo>
                    <a:pt x="247650" y="495300"/>
                  </a:lnTo>
                  <a:lnTo>
                    <a:pt x="200025" y="464343"/>
                  </a:lnTo>
                  <a:lnTo>
                    <a:pt x="152400" y="423862"/>
                  </a:lnTo>
                  <a:lnTo>
                    <a:pt x="97631" y="366712"/>
                  </a:lnTo>
                  <a:lnTo>
                    <a:pt x="52388" y="309562"/>
                  </a:lnTo>
                  <a:lnTo>
                    <a:pt x="26194" y="271462"/>
                  </a:lnTo>
                  <a:lnTo>
                    <a:pt x="7144" y="235743"/>
                  </a:lnTo>
                  <a:lnTo>
                    <a:pt x="0" y="209550"/>
                  </a:lnTo>
                  <a:lnTo>
                    <a:pt x="2381" y="192881"/>
                  </a:lnTo>
                  <a:lnTo>
                    <a:pt x="11906" y="185737"/>
                  </a:lnTo>
                  <a:lnTo>
                    <a:pt x="21431" y="183356"/>
                  </a:lnTo>
                  <a:lnTo>
                    <a:pt x="47625" y="190500"/>
                  </a:lnTo>
                  <a:lnTo>
                    <a:pt x="73819" y="207168"/>
                  </a:lnTo>
                  <a:lnTo>
                    <a:pt x="90488" y="226218"/>
                  </a:lnTo>
                  <a:lnTo>
                    <a:pt x="116681" y="247650"/>
                  </a:lnTo>
                  <a:lnTo>
                    <a:pt x="157163" y="269081"/>
                  </a:lnTo>
                  <a:lnTo>
                    <a:pt x="197644" y="285750"/>
                  </a:lnTo>
                  <a:lnTo>
                    <a:pt x="235744" y="295275"/>
                  </a:lnTo>
                  <a:lnTo>
                    <a:pt x="271463" y="300037"/>
                  </a:lnTo>
                  <a:lnTo>
                    <a:pt x="314325" y="302418"/>
                  </a:lnTo>
                  <a:lnTo>
                    <a:pt x="388144" y="295275"/>
                  </a:lnTo>
                  <a:lnTo>
                    <a:pt x="683419" y="252412"/>
                  </a:lnTo>
                  <a:lnTo>
                    <a:pt x="1092994" y="195262"/>
                  </a:lnTo>
                  <a:lnTo>
                    <a:pt x="1393031" y="152400"/>
                  </a:lnTo>
                  <a:lnTo>
                    <a:pt x="1678781" y="111918"/>
                  </a:lnTo>
                  <a:lnTo>
                    <a:pt x="1902619" y="80962"/>
                  </a:lnTo>
                  <a:lnTo>
                    <a:pt x="2005013" y="66675"/>
                  </a:lnTo>
                  <a:lnTo>
                    <a:pt x="2107406" y="45243"/>
                  </a:lnTo>
                  <a:lnTo>
                    <a:pt x="2209800" y="16668"/>
                  </a:lnTo>
                  <a:lnTo>
                    <a:pt x="2255044" y="0"/>
                  </a:lnTo>
                  <a:lnTo>
                    <a:pt x="2324100" y="19050"/>
                  </a:lnTo>
                  <a:lnTo>
                    <a:pt x="2426494" y="54768"/>
                  </a:lnTo>
                  <a:lnTo>
                    <a:pt x="2493169" y="80962"/>
                  </a:lnTo>
                  <a:lnTo>
                    <a:pt x="2562225" y="111918"/>
                  </a:lnTo>
                  <a:lnTo>
                    <a:pt x="2626519" y="145256"/>
                  </a:lnTo>
                  <a:lnTo>
                    <a:pt x="2650331" y="161925"/>
                  </a:lnTo>
                  <a:lnTo>
                    <a:pt x="2674144" y="188118"/>
                  </a:lnTo>
                  <a:lnTo>
                    <a:pt x="2683669" y="207168"/>
                  </a:lnTo>
                  <a:lnTo>
                    <a:pt x="2686050" y="235743"/>
                  </a:lnTo>
                  <a:lnTo>
                    <a:pt x="2674144" y="257175"/>
                  </a:lnTo>
                  <a:lnTo>
                    <a:pt x="2636044" y="280987"/>
                  </a:lnTo>
                  <a:lnTo>
                    <a:pt x="2588419" y="304800"/>
                  </a:lnTo>
                  <a:lnTo>
                    <a:pt x="2547938" y="311943"/>
                  </a:lnTo>
                  <a:lnTo>
                    <a:pt x="2431256" y="300037"/>
                  </a:lnTo>
                  <a:lnTo>
                    <a:pt x="2231231" y="290512"/>
                  </a:lnTo>
                  <a:lnTo>
                    <a:pt x="2024063" y="290512"/>
                  </a:lnTo>
                  <a:lnTo>
                    <a:pt x="1874044" y="300037"/>
                  </a:lnTo>
                  <a:lnTo>
                    <a:pt x="1688306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0A48E06F-EDC5-4F24-AAD6-82081061A897}"/>
                </a:ext>
              </a:extLst>
            </p:cNvPr>
            <p:cNvSpPr/>
            <p:nvPr/>
          </p:nvSpPr>
          <p:spPr>
            <a:xfrm rot="16200000">
              <a:off x="2574927" y="3655220"/>
              <a:ext cx="3101975" cy="411162"/>
            </a:xfrm>
            <a:custGeom>
              <a:avLst/>
              <a:gdLst>
                <a:gd name="connsiteX0" fmla="*/ 1618363 w 3101445"/>
                <a:gd name="connsiteY0" fmla="*/ 373275 h 410853"/>
                <a:gd name="connsiteX1" fmla="*/ 1295192 w 3101445"/>
                <a:gd name="connsiteY1" fmla="*/ 363254 h 410853"/>
                <a:gd name="connsiteX2" fmla="*/ 1112312 w 3101445"/>
                <a:gd name="connsiteY2" fmla="*/ 360749 h 410853"/>
                <a:gd name="connsiteX3" fmla="*/ 511062 w 3101445"/>
                <a:gd name="connsiteY3" fmla="*/ 340707 h 410853"/>
                <a:gd name="connsiteX4" fmla="*/ 335698 w 3101445"/>
                <a:gd name="connsiteY4" fmla="*/ 343213 h 410853"/>
                <a:gd name="connsiteX5" fmla="*/ 230479 w 3101445"/>
                <a:gd name="connsiteY5" fmla="*/ 323171 h 410853"/>
                <a:gd name="connsiteX6" fmla="*/ 160334 w 3101445"/>
                <a:gd name="connsiteY6" fmla="*/ 305635 h 410853"/>
                <a:gd name="connsiteX7" fmla="*/ 112735 w 3101445"/>
                <a:gd name="connsiteY7" fmla="*/ 290603 h 410853"/>
                <a:gd name="connsiteX8" fmla="*/ 57620 w 3101445"/>
                <a:gd name="connsiteY8" fmla="*/ 265551 h 410853"/>
                <a:gd name="connsiteX9" fmla="*/ 25052 w 3101445"/>
                <a:gd name="connsiteY9" fmla="*/ 248015 h 410853"/>
                <a:gd name="connsiteX10" fmla="*/ 10021 w 3101445"/>
                <a:gd name="connsiteY10" fmla="*/ 232984 h 410853"/>
                <a:gd name="connsiteX11" fmla="*/ 0 w 3101445"/>
                <a:gd name="connsiteY11" fmla="*/ 210437 h 410853"/>
                <a:gd name="connsiteX12" fmla="*/ 5011 w 3101445"/>
                <a:gd name="connsiteY12" fmla="*/ 187890 h 410853"/>
                <a:gd name="connsiteX13" fmla="*/ 25052 w 3101445"/>
                <a:gd name="connsiteY13" fmla="*/ 160333 h 410853"/>
                <a:gd name="connsiteX14" fmla="*/ 55115 w 3101445"/>
                <a:gd name="connsiteY14" fmla="*/ 137786 h 410853"/>
                <a:gd name="connsiteX15" fmla="*/ 127766 w 3101445"/>
                <a:gd name="connsiteY15" fmla="*/ 100208 h 410853"/>
                <a:gd name="connsiteX16" fmla="*/ 202922 w 3101445"/>
                <a:gd name="connsiteY16" fmla="*/ 72650 h 410853"/>
                <a:gd name="connsiteX17" fmla="*/ 278078 w 3101445"/>
                <a:gd name="connsiteY17" fmla="*/ 45093 h 410853"/>
                <a:gd name="connsiteX18" fmla="*/ 355740 w 3101445"/>
                <a:gd name="connsiteY18" fmla="*/ 27557 h 410853"/>
                <a:gd name="connsiteX19" fmla="*/ 428391 w 3101445"/>
                <a:gd name="connsiteY19" fmla="*/ 22546 h 410853"/>
                <a:gd name="connsiteX20" fmla="*/ 491021 w 3101445"/>
                <a:gd name="connsiteY20" fmla="*/ 27557 h 410853"/>
                <a:gd name="connsiteX21" fmla="*/ 608765 w 3101445"/>
                <a:gd name="connsiteY21" fmla="*/ 52609 h 410853"/>
                <a:gd name="connsiteX22" fmla="*/ 711479 w 3101445"/>
                <a:gd name="connsiteY22" fmla="*/ 75156 h 410853"/>
                <a:gd name="connsiteX23" fmla="*/ 1022124 w 3101445"/>
                <a:gd name="connsiteY23" fmla="*/ 105218 h 410853"/>
                <a:gd name="connsiteX24" fmla="*/ 1352811 w 3101445"/>
                <a:gd name="connsiteY24" fmla="*/ 135281 h 410853"/>
                <a:gd name="connsiteX25" fmla="*/ 1758655 w 3101445"/>
                <a:gd name="connsiteY25" fmla="*/ 160333 h 410853"/>
                <a:gd name="connsiteX26" fmla="*/ 1991639 w 3101445"/>
                <a:gd name="connsiteY26" fmla="*/ 165343 h 410853"/>
                <a:gd name="connsiteX27" fmla="*/ 2394977 w 3101445"/>
                <a:gd name="connsiteY27" fmla="*/ 162838 h 410853"/>
                <a:gd name="connsiteX28" fmla="*/ 2745706 w 3101445"/>
                <a:gd name="connsiteY28" fmla="*/ 162838 h 410853"/>
                <a:gd name="connsiteX29" fmla="*/ 2825872 w 3101445"/>
                <a:gd name="connsiteY29" fmla="*/ 157827 h 410853"/>
                <a:gd name="connsiteX30" fmla="*/ 2875976 w 3101445"/>
                <a:gd name="connsiteY30" fmla="*/ 142796 h 410853"/>
                <a:gd name="connsiteX31" fmla="*/ 2928586 w 3101445"/>
                <a:gd name="connsiteY31" fmla="*/ 102713 h 410853"/>
                <a:gd name="connsiteX32" fmla="*/ 3008752 w 3101445"/>
                <a:gd name="connsiteY32" fmla="*/ 25052 h 410853"/>
                <a:gd name="connsiteX33" fmla="*/ 3023783 w 3101445"/>
                <a:gd name="connsiteY33" fmla="*/ 10020 h 410853"/>
                <a:gd name="connsiteX34" fmla="*/ 3038815 w 3101445"/>
                <a:gd name="connsiteY34" fmla="*/ 2505 h 410853"/>
                <a:gd name="connsiteX35" fmla="*/ 3063867 w 3101445"/>
                <a:gd name="connsiteY35" fmla="*/ 0 h 410853"/>
                <a:gd name="connsiteX36" fmla="*/ 3083908 w 3101445"/>
                <a:gd name="connsiteY36" fmla="*/ 5010 h 410853"/>
                <a:gd name="connsiteX37" fmla="*/ 3096434 w 3101445"/>
                <a:gd name="connsiteY37" fmla="*/ 15031 h 410853"/>
                <a:gd name="connsiteX38" fmla="*/ 3101445 w 3101445"/>
                <a:gd name="connsiteY38" fmla="*/ 35072 h 410853"/>
                <a:gd name="connsiteX39" fmla="*/ 3096434 w 3101445"/>
                <a:gd name="connsiteY39" fmla="*/ 65135 h 410853"/>
                <a:gd name="connsiteX40" fmla="*/ 3046330 w 3101445"/>
                <a:gd name="connsiteY40" fmla="*/ 263046 h 410853"/>
                <a:gd name="connsiteX41" fmla="*/ 2983700 w 3101445"/>
                <a:gd name="connsiteY41" fmla="*/ 310645 h 410853"/>
                <a:gd name="connsiteX42" fmla="*/ 2963658 w 3101445"/>
                <a:gd name="connsiteY42" fmla="*/ 350728 h 410853"/>
                <a:gd name="connsiteX43" fmla="*/ 2941112 w 3101445"/>
                <a:gd name="connsiteY43" fmla="*/ 378286 h 410853"/>
                <a:gd name="connsiteX44" fmla="*/ 2913554 w 3101445"/>
                <a:gd name="connsiteY44" fmla="*/ 393317 h 410853"/>
                <a:gd name="connsiteX45" fmla="*/ 2868461 w 3101445"/>
                <a:gd name="connsiteY45" fmla="*/ 405843 h 410853"/>
                <a:gd name="connsiteX46" fmla="*/ 2783284 w 3101445"/>
                <a:gd name="connsiteY46" fmla="*/ 410853 h 410853"/>
                <a:gd name="connsiteX47" fmla="*/ 2645497 w 3101445"/>
                <a:gd name="connsiteY47" fmla="*/ 408348 h 410853"/>
                <a:gd name="connsiteX48" fmla="*/ 2039238 w 3101445"/>
                <a:gd name="connsiteY48" fmla="*/ 410853 h 410853"/>
                <a:gd name="connsiteX49" fmla="*/ 1898946 w 3101445"/>
                <a:gd name="connsiteY49" fmla="*/ 383296 h 410853"/>
                <a:gd name="connsiteX50" fmla="*/ 1618363 w 3101445"/>
                <a:gd name="connsiteY50" fmla="*/ 373275 h 4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101445" h="410853">
                  <a:moveTo>
                    <a:pt x="1618363" y="373275"/>
                  </a:moveTo>
                  <a:lnTo>
                    <a:pt x="1295192" y="363254"/>
                  </a:lnTo>
                  <a:lnTo>
                    <a:pt x="1112312" y="360749"/>
                  </a:lnTo>
                  <a:lnTo>
                    <a:pt x="511062" y="340707"/>
                  </a:lnTo>
                  <a:lnTo>
                    <a:pt x="335698" y="343213"/>
                  </a:lnTo>
                  <a:lnTo>
                    <a:pt x="230479" y="323171"/>
                  </a:lnTo>
                  <a:lnTo>
                    <a:pt x="160334" y="305635"/>
                  </a:lnTo>
                  <a:lnTo>
                    <a:pt x="112735" y="290603"/>
                  </a:lnTo>
                  <a:lnTo>
                    <a:pt x="57620" y="265551"/>
                  </a:lnTo>
                  <a:lnTo>
                    <a:pt x="25052" y="248015"/>
                  </a:lnTo>
                  <a:lnTo>
                    <a:pt x="10021" y="232984"/>
                  </a:lnTo>
                  <a:lnTo>
                    <a:pt x="0" y="210437"/>
                  </a:lnTo>
                  <a:lnTo>
                    <a:pt x="5011" y="187890"/>
                  </a:lnTo>
                  <a:lnTo>
                    <a:pt x="25052" y="160333"/>
                  </a:lnTo>
                  <a:lnTo>
                    <a:pt x="55115" y="137786"/>
                  </a:lnTo>
                  <a:lnTo>
                    <a:pt x="127766" y="100208"/>
                  </a:lnTo>
                  <a:lnTo>
                    <a:pt x="202922" y="72650"/>
                  </a:lnTo>
                  <a:lnTo>
                    <a:pt x="278078" y="45093"/>
                  </a:lnTo>
                  <a:lnTo>
                    <a:pt x="355740" y="27557"/>
                  </a:lnTo>
                  <a:lnTo>
                    <a:pt x="428391" y="22546"/>
                  </a:lnTo>
                  <a:lnTo>
                    <a:pt x="491021" y="27557"/>
                  </a:lnTo>
                  <a:lnTo>
                    <a:pt x="608765" y="52609"/>
                  </a:lnTo>
                  <a:lnTo>
                    <a:pt x="711479" y="75156"/>
                  </a:lnTo>
                  <a:lnTo>
                    <a:pt x="1022124" y="105218"/>
                  </a:lnTo>
                  <a:lnTo>
                    <a:pt x="1352811" y="135281"/>
                  </a:lnTo>
                  <a:lnTo>
                    <a:pt x="1758655" y="160333"/>
                  </a:lnTo>
                  <a:lnTo>
                    <a:pt x="1991639" y="165343"/>
                  </a:lnTo>
                  <a:lnTo>
                    <a:pt x="2394977" y="162838"/>
                  </a:lnTo>
                  <a:lnTo>
                    <a:pt x="2745706" y="162838"/>
                  </a:lnTo>
                  <a:lnTo>
                    <a:pt x="2825872" y="157827"/>
                  </a:lnTo>
                  <a:lnTo>
                    <a:pt x="2875976" y="142796"/>
                  </a:lnTo>
                  <a:lnTo>
                    <a:pt x="2928586" y="102713"/>
                  </a:lnTo>
                  <a:lnTo>
                    <a:pt x="3008752" y="25052"/>
                  </a:lnTo>
                  <a:lnTo>
                    <a:pt x="3023783" y="10020"/>
                  </a:lnTo>
                  <a:lnTo>
                    <a:pt x="3038815" y="2505"/>
                  </a:lnTo>
                  <a:lnTo>
                    <a:pt x="3063867" y="0"/>
                  </a:lnTo>
                  <a:lnTo>
                    <a:pt x="3083908" y="5010"/>
                  </a:lnTo>
                  <a:lnTo>
                    <a:pt x="3096434" y="15031"/>
                  </a:lnTo>
                  <a:lnTo>
                    <a:pt x="3101445" y="35072"/>
                  </a:lnTo>
                  <a:lnTo>
                    <a:pt x="3096434" y="65135"/>
                  </a:lnTo>
                  <a:lnTo>
                    <a:pt x="3046330" y="263046"/>
                  </a:lnTo>
                  <a:lnTo>
                    <a:pt x="2983700" y="310645"/>
                  </a:lnTo>
                  <a:lnTo>
                    <a:pt x="2963658" y="350728"/>
                  </a:lnTo>
                  <a:lnTo>
                    <a:pt x="2941112" y="378286"/>
                  </a:lnTo>
                  <a:lnTo>
                    <a:pt x="2913554" y="393317"/>
                  </a:lnTo>
                  <a:lnTo>
                    <a:pt x="2868461" y="405843"/>
                  </a:lnTo>
                  <a:lnTo>
                    <a:pt x="2783284" y="410853"/>
                  </a:lnTo>
                  <a:lnTo>
                    <a:pt x="2645497" y="408348"/>
                  </a:lnTo>
                  <a:lnTo>
                    <a:pt x="2039238" y="410853"/>
                  </a:lnTo>
                  <a:lnTo>
                    <a:pt x="1898946" y="383296"/>
                  </a:lnTo>
                  <a:lnTo>
                    <a:pt x="1618363" y="373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A91BB301-188B-43DF-89C9-AD67734505A3}"/>
                </a:ext>
              </a:extLst>
            </p:cNvPr>
            <p:cNvSpPr/>
            <p:nvPr/>
          </p:nvSpPr>
          <p:spPr>
            <a:xfrm>
              <a:off x="4245770" y="2360613"/>
              <a:ext cx="1284288" cy="1162050"/>
            </a:xfrm>
            <a:custGeom>
              <a:avLst/>
              <a:gdLst>
                <a:gd name="connsiteX0" fmla="*/ 323850 w 1283494"/>
                <a:gd name="connsiteY0" fmla="*/ 352425 h 1162050"/>
                <a:gd name="connsiteX1" fmla="*/ 2381 w 1283494"/>
                <a:gd name="connsiteY1" fmla="*/ 421481 h 1162050"/>
                <a:gd name="connsiteX2" fmla="*/ 0 w 1283494"/>
                <a:gd name="connsiteY2" fmla="*/ 257175 h 1162050"/>
                <a:gd name="connsiteX3" fmla="*/ 219075 w 1283494"/>
                <a:gd name="connsiteY3" fmla="*/ 214312 h 1162050"/>
                <a:gd name="connsiteX4" fmla="*/ 481013 w 1283494"/>
                <a:gd name="connsiteY4" fmla="*/ 154781 h 1162050"/>
                <a:gd name="connsiteX5" fmla="*/ 752475 w 1283494"/>
                <a:gd name="connsiteY5" fmla="*/ 85725 h 1162050"/>
                <a:gd name="connsiteX6" fmla="*/ 921544 w 1283494"/>
                <a:gd name="connsiteY6" fmla="*/ 0 h 1162050"/>
                <a:gd name="connsiteX7" fmla="*/ 938213 w 1283494"/>
                <a:gd name="connsiteY7" fmla="*/ 0 h 1162050"/>
                <a:gd name="connsiteX8" fmla="*/ 1007269 w 1283494"/>
                <a:gd name="connsiteY8" fmla="*/ 35719 h 1162050"/>
                <a:gd name="connsiteX9" fmla="*/ 1152525 w 1283494"/>
                <a:gd name="connsiteY9" fmla="*/ 123825 h 1162050"/>
                <a:gd name="connsiteX10" fmla="*/ 1259681 w 1283494"/>
                <a:gd name="connsiteY10" fmla="*/ 190500 h 1162050"/>
                <a:gd name="connsiteX11" fmla="*/ 1273969 w 1283494"/>
                <a:gd name="connsiteY11" fmla="*/ 202406 h 1162050"/>
                <a:gd name="connsiteX12" fmla="*/ 1281113 w 1283494"/>
                <a:gd name="connsiteY12" fmla="*/ 216694 h 1162050"/>
                <a:gd name="connsiteX13" fmla="*/ 1283494 w 1283494"/>
                <a:gd name="connsiteY13" fmla="*/ 238125 h 1162050"/>
                <a:gd name="connsiteX14" fmla="*/ 1278731 w 1283494"/>
                <a:gd name="connsiteY14" fmla="*/ 269081 h 1162050"/>
                <a:gd name="connsiteX15" fmla="*/ 1259681 w 1283494"/>
                <a:gd name="connsiteY15" fmla="*/ 309562 h 1162050"/>
                <a:gd name="connsiteX16" fmla="*/ 1240631 w 1283494"/>
                <a:gd name="connsiteY16" fmla="*/ 335756 h 1162050"/>
                <a:gd name="connsiteX17" fmla="*/ 1185863 w 1283494"/>
                <a:gd name="connsiteY17" fmla="*/ 547687 h 1162050"/>
                <a:gd name="connsiteX18" fmla="*/ 1133475 w 1283494"/>
                <a:gd name="connsiteY18" fmla="*/ 740569 h 1162050"/>
                <a:gd name="connsiteX19" fmla="*/ 1092994 w 1283494"/>
                <a:gd name="connsiteY19" fmla="*/ 883444 h 1162050"/>
                <a:gd name="connsiteX20" fmla="*/ 1066800 w 1283494"/>
                <a:gd name="connsiteY20" fmla="*/ 969169 h 1162050"/>
                <a:gd name="connsiteX21" fmla="*/ 1035844 w 1283494"/>
                <a:gd name="connsiteY21" fmla="*/ 1040606 h 1162050"/>
                <a:gd name="connsiteX22" fmla="*/ 1012031 w 1283494"/>
                <a:gd name="connsiteY22" fmla="*/ 1090612 h 1162050"/>
                <a:gd name="connsiteX23" fmla="*/ 973931 w 1283494"/>
                <a:gd name="connsiteY23" fmla="*/ 1140619 h 1162050"/>
                <a:gd name="connsiteX24" fmla="*/ 959644 w 1283494"/>
                <a:gd name="connsiteY24" fmla="*/ 1157287 h 1162050"/>
                <a:gd name="connsiteX25" fmla="*/ 945356 w 1283494"/>
                <a:gd name="connsiteY25" fmla="*/ 1162050 h 1162050"/>
                <a:gd name="connsiteX26" fmla="*/ 900113 w 1283494"/>
                <a:gd name="connsiteY26" fmla="*/ 1147762 h 1162050"/>
                <a:gd name="connsiteX27" fmla="*/ 862013 w 1283494"/>
                <a:gd name="connsiteY27" fmla="*/ 1121569 h 1162050"/>
                <a:gd name="connsiteX28" fmla="*/ 835819 w 1283494"/>
                <a:gd name="connsiteY28" fmla="*/ 1092994 h 1162050"/>
                <a:gd name="connsiteX29" fmla="*/ 821531 w 1283494"/>
                <a:gd name="connsiteY29" fmla="*/ 1064419 h 1162050"/>
                <a:gd name="connsiteX30" fmla="*/ 809625 w 1283494"/>
                <a:gd name="connsiteY30" fmla="*/ 1023937 h 1162050"/>
                <a:gd name="connsiteX31" fmla="*/ 814388 w 1283494"/>
                <a:gd name="connsiteY31" fmla="*/ 919162 h 1162050"/>
                <a:gd name="connsiteX32" fmla="*/ 857250 w 1283494"/>
                <a:gd name="connsiteY32" fmla="*/ 635794 h 1162050"/>
                <a:gd name="connsiteX33" fmla="*/ 892969 w 1283494"/>
                <a:gd name="connsiteY33" fmla="*/ 400050 h 1162050"/>
                <a:gd name="connsiteX34" fmla="*/ 904875 w 1283494"/>
                <a:gd name="connsiteY34" fmla="*/ 321469 h 1162050"/>
                <a:gd name="connsiteX35" fmla="*/ 907256 w 1283494"/>
                <a:gd name="connsiteY35" fmla="*/ 290512 h 1162050"/>
                <a:gd name="connsiteX36" fmla="*/ 897731 w 1283494"/>
                <a:gd name="connsiteY36" fmla="*/ 257175 h 1162050"/>
                <a:gd name="connsiteX37" fmla="*/ 881063 w 1283494"/>
                <a:gd name="connsiteY37" fmla="*/ 242887 h 1162050"/>
                <a:gd name="connsiteX38" fmla="*/ 850106 w 1283494"/>
                <a:gd name="connsiteY38" fmla="*/ 238125 h 1162050"/>
                <a:gd name="connsiteX39" fmla="*/ 652463 w 1283494"/>
                <a:gd name="connsiteY39" fmla="*/ 280987 h 1162050"/>
                <a:gd name="connsiteX40" fmla="*/ 323850 w 1283494"/>
                <a:gd name="connsiteY40" fmla="*/ 352425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83494" h="1162050">
                  <a:moveTo>
                    <a:pt x="323850" y="352425"/>
                  </a:moveTo>
                  <a:lnTo>
                    <a:pt x="2381" y="421481"/>
                  </a:lnTo>
                  <a:cubicBezTo>
                    <a:pt x="1587" y="366712"/>
                    <a:pt x="794" y="311944"/>
                    <a:pt x="0" y="257175"/>
                  </a:cubicBezTo>
                  <a:lnTo>
                    <a:pt x="219075" y="214312"/>
                  </a:lnTo>
                  <a:lnTo>
                    <a:pt x="481013" y="154781"/>
                  </a:lnTo>
                  <a:lnTo>
                    <a:pt x="752475" y="85725"/>
                  </a:lnTo>
                  <a:lnTo>
                    <a:pt x="921544" y="0"/>
                  </a:lnTo>
                  <a:lnTo>
                    <a:pt x="938213" y="0"/>
                  </a:lnTo>
                  <a:lnTo>
                    <a:pt x="1007269" y="35719"/>
                  </a:lnTo>
                  <a:lnTo>
                    <a:pt x="1152525" y="123825"/>
                  </a:lnTo>
                  <a:lnTo>
                    <a:pt x="1259681" y="190500"/>
                  </a:lnTo>
                  <a:lnTo>
                    <a:pt x="1273969" y="202406"/>
                  </a:lnTo>
                  <a:lnTo>
                    <a:pt x="1281113" y="216694"/>
                  </a:lnTo>
                  <a:lnTo>
                    <a:pt x="1283494" y="238125"/>
                  </a:lnTo>
                  <a:lnTo>
                    <a:pt x="1278731" y="269081"/>
                  </a:lnTo>
                  <a:lnTo>
                    <a:pt x="1259681" y="309562"/>
                  </a:lnTo>
                  <a:lnTo>
                    <a:pt x="1240631" y="335756"/>
                  </a:lnTo>
                  <a:lnTo>
                    <a:pt x="1185863" y="547687"/>
                  </a:lnTo>
                  <a:lnTo>
                    <a:pt x="1133475" y="740569"/>
                  </a:lnTo>
                  <a:lnTo>
                    <a:pt x="1092994" y="883444"/>
                  </a:lnTo>
                  <a:lnTo>
                    <a:pt x="1066800" y="969169"/>
                  </a:lnTo>
                  <a:lnTo>
                    <a:pt x="1035844" y="1040606"/>
                  </a:lnTo>
                  <a:lnTo>
                    <a:pt x="1012031" y="1090612"/>
                  </a:lnTo>
                  <a:lnTo>
                    <a:pt x="973931" y="1140619"/>
                  </a:lnTo>
                  <a:lnTo>
                    <a:pt x="959644" y="1157287"/>
                  </a:lnTo>
                  <a:lnTo>
                    <a:pt x="945356" y="1162050"/>
                  </a:lnTo>
                  <a:lnTo>
                    <a:pt x="900113" y="1147762"/>
                  </a:lnTo>
                  <a:lnTo>
                    <a:pt x="862013" y="1121569"/>
                  </a:lnTo>
                  <a:lnTo>
                    <a:pt x="835819" y="1092994"/>
                  </a:lnTo>
                  <a:lnTo>
                    <a:pt x="821531" y="1064419"/>
                  </a:lnTo>
                  <a:lnTo>
                    <a:pt x="809625" y="1023937"/>
                  </a:lnTo>
                  <a:lnTo>
                    <a:pt x="814388" y="919162"/>
                  </a:lnTo>
                  <a:lnTo>
                    <a:pt x="857250" y="635794"/>
                  </a:lnTo>
                  <a:lnTo>
                    <a:pt x="892969" y="400050"/>
                  </a:lnTo>
                  <a:lnTo>
                    <a:pt x="904875" y="321469"/>
                  </a:lnTo>
                  <a:lnTo>
                    <a:pt x="907256" y="290512"/>
                  </a:lnTo>
                  <a:lnTo>
                    <a:pt x="897731" y="257175"/>
                  </a:lnTo>
                  <a:lnTo>
                    <a:pt x="881063" y="242887"/>
                  </a:lnTo>
                  <a:lnTo>
                    <a:pt x="850106" y="238125"/>
                  </a:lnTo>
                  <a:lnTo>
                    <a:pt x="652463" y="280987"/>
                  </a:lnTo>
                  <a:lnTo>
                    <a:pt x="32385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0D7FB783-C867-4E91-B945-C9A542FA9D23}"/>
                </a:ext>
              </a:extLst>
            </p:cNvPr>
            <p:cNvSpPr/>
            <p:nvPr/>
          </p:nvSpPr>
          <p:spPr>
            <a:xfrm>
              <a:off x="4231484" y="3243264"/>
              <a:ext cx="884237" cy="288925"/>
            </a:xfrm>
            <a:custGeom>
              <a:avLst/>
              <a:gdLst>
                <a:gd name="connsiteX0" fmla="*/ 414337 w 883443"/>
                <a:gd name="connsiteY0" fmla="*/ 226218 h 288131"/>
                <a:gd name="connsiteX1" fmla="*/ 0 w 883443"/>
                <a:gd name="connsiteY1" fmla="*/ 288131 h 288131"/>
                <a:gd name="connsiteX2" fmla="*/ 7143 w 883443"/>
                <a:gd name="connsiteY2" fmla="*/ 100012 h 288131"/>
                <a:gd name="connsiteX3" fmla="*/ 235743 w 883443"/>
                <a:gd name="connsiteY3" fmla="*/ 76200 h 288131"/>
                <a:gd name="connsiteX4" fmla="*/ 538162 w 883443"/>
                <a:gd name="connsiteY4" fmla="*/ 42862 h 288131"/>
                <a:gd name="connsiteX5" fmla="*/ 883443 w 883443"/>
                <a:gd name="connsiteY5" fmla="*/ 0 h 288131"/>
                <a:gd name="connsiteX6" fmla="*/ 883443 w 883443"/>
                <a:gd name="connsiteY6" fmla="*/ 154781 h 288131"/>
                <a:gd name="connsiteX7" fmla="*/ 414337 w 883443"/>
                <a:gd name="connsiteY7" fmla="*/ 226218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3443" h="288131">
                  <a:moveTo>
                    <a:pt x="414337" y="226218"/>
                  </a:moveTo>
                  <a:lnTo>
                    <a:pt x="0" y="288131"/>
                  </a:lnTo>
                  <a:lnTo>
                    <a:pt x="7143" y="100012"/>
                  </a:lnTo>
                  <a:lnTo>
                    <a:pt x="235743" y="76200"/>
                  </a:lnTo>
                  <a:lnTo>
                    <a:pt x="538162" y="42862"/>
                  </a:lnTo>
                  <a:lnTo>
                    <a:pt x="883443" y="0"/>
                  </a:lnTo>
                  <a:lnTo>
                    <a:pt x="883443" y="154781"/>
                  </a:lnTo>
                  <a:lnTo>
                    <a:pt x="414337" y="226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ADE30AAF-1609-4AB4-B9D2-6A36997B0775}"/>
                </a:ext>
              </a:extLst>
            </p:cNvPr>
            <p:cNvSpPr/>
            <p:nvPr/>
          </p:nvSpPr>
          <p:spPr>
            <a:xfrm>
              <a:off x="4210846" y="3913188"/>
              <a:ext cx="1323975" cy="1155700"/>
            </a:xfrm>
            <a:custGeom>
              <a:avLst/>
              <a:gdLst>
                <a:gd name="connsiteX0" fmla="*/ 264319 w 1323975"/>
                <a:gd name="connsiteY0" fmla="*/ 350044 h 1157287"/>
                <a:gd name="connsiteX1" fmla="*/ 0 w 1323975"/>
                <a:gd name="connsiteY1" fmla="*/ 407194 h 1157287"/>
                <a:gd name="connsiteX2" fmla="*/ 7144 w 1323975"/>
                <a:gd name="connsiteY2" fmla="*/ 192881 h 1157287"/>
                <a:gd name="connsiteX3" fmla="*/ 200025 w 1323975"/>
                <a:gd name="connsiteY3" fmla="*/ 164306 h 1157287"/>
                <a:gd name="connsiteX4" fmla="*/ 442913 w 1323975"/>
                <a:gd name="connsiteY4" fmla="*/ 123825 h 1157287"/>
                <a:gd name="connsiteX5" fmla="*/ 631032 w 1323975"/>
                <a:gd name="connsiteY5" fmla="*/ 85725 h 1157287"/>
                <a:gd name="connsiteX6" fmla="*/ 800100 w 1323975"/>
                <a:gd name="connsiteY6" fmla="*/ 45244 h 1157287"/>
                <a:gd name="connsiteX7" fmla="*/ 890588 w 1323975"/>
                <a:gd name="connsiteY7" fmla="*/ 19050 h 1157287"/>
                <a:gd name="connsiteX8" fmla="*/ 945357 w 1323975"/>
                <a:gd name="connsiteY8" fmla="*/ 2381 h 1157287"/>
                <a:gd name="connsiteX9" fmla="*/ 973932 w 1323975"/>
                <a:gd name="connsiteY9" fmla="*/ 0 h 1157287"/>
                <a:gd name="connsiteX10" fmla="*/ 1007269 w 1323975"/>
                <a:gd name="connsiteY10" fmla="*/ 7144 h 1157287"/>
                <a:gd name="connsiteX11" fmla="*/ 1038225 w 1323975"/>
                <a:gd name="connsiteY11" fmla="*/ 26194 h 1157287"/>
                <a:gd name="connsiteX12" fmla="*/ 1112044 w 1323975"/>
                <a:gd name="connsiteY12" fmla="*/ 71437 h 1157287"/>
                <a:gd name="connsiteX13" fmla="*/ 1173957 w 1323975"/>
                <a:gd name="connsiteY13" fmla="*/ 111919 h 1157287"/>
                <a:gd name="connsiteX14" fmla="*/ 1290638 w 1323975"/>
                <a:gd name="connsiteY14" fmla="*/ 197644 h 1157287"/>
                <a:gd name="connsiteX15" fmla="*/ 1304925 w 1323975"/>
                <a:gd name="connsiteY15" fmla="*/ 209550 h 1157287"/>
                <a:gd name="connsiteX16" fmla="*/ 1316832 w 1323975"/>
                <a:gd name="connsiteY16" fmla="*/ 226219 h 1157287"/>
                <a:gd name="connsiteX17" fmla="*/ 1323975 w 1323975"/>
                <a:gd name="connsiteY17" fmla="*/ 254794 h 1157287"/>
                <a:gd name="connsiteX18" fmla="*/ 1323975 w 1323975"/>
                <a:gd name="connsiteY18" fmla="*/ 278606 h 1157287"/>
                <a:gd name="connsiteX19" fmla="*/ 1319213 w 1323975"/>
                <a:gd name="connsiteY19" fmla="*/ 311944 h 1157287"/>
                <a:gd name="connsiteX20" fmla="*/ 1304925 w 1323975"/>
                <a:gd name="connsiteY20" fmla="*/ 354806 h 1157287"/>
                <a:gd name="connsiteX21" fmla="*/ 1266825 w 1323975"/>
                <a:gd name="connsiteY21" fmla="*/ 402431 h 1157287"/>
                <a:gd name="connsiteX22" fmla="*/ 1223963 w 1323975"/>
                <a:gd name="connsiteY22" fmla="*/ 473869 h 1157287"/>
                <a:gd name="connsiteX23" fmla="*/ 1197769 w 1323975"/>
                <a:gd name="connsiteY23" fmla="*/ 531019 h 1157287"/>
                <a:gd name="connsiteX24" fmla="*/ 1173957 w 1323975"/>
                <a:gd name="connsiteY24" fmla="*/ 626269 h 1157287"/>
                <a:gd name="connsiteX25" fmla="*/ 1131094 w 1323975"/>
                <a:gd name="connsiteY25" fmla="*/ 842962 h 1157287"/>
                <a:gd name="connsiteX26" fmla="*/ 1102519 w 1323975"/>
                <a:gd name="connsiteY26" fmla="*/ 992981 h 1157287"/>
                <a:gd name="connsiteX27" fmla="*/ 1088232 w 1323975"/>
                <a:gd name="connsiteY27" fmla="*/ 1059656 h 1157287"/>
                <a:gd name="connsiteX28" fmla="*/ 1076325 w 1323975"/>
                <a:gd name="connsiteY28" fmla="*/ 1095375 h 1157287"/>
                <a:gd name="connsiteX29" fmla="*/ 1057275 w 1323975"/>
                <a:gd name="connsiteY29" fmla="*/ 1128712 h 1157287"/>
                <a:gd name="connsiteX30" fmla="*/ 1045369 w 1323975"/>
                <a:gd name="connsiteY30" fmla="*/ 1143000 h 1157287"/>
                <a:gd name="connsiteX31" fmla="*/ 1023938 w 1323975"/>
                <a:gd name="connsiteY31" fmla="*/ 1152525 h 1157287"/>
                <a:gd name="connsiteX32" fmla="*/ 997744 w 1323975"/>
                <a:gd name="connsiteY32" fmla="*/ 1157287 h 1157287"/>
                <a:gd name="connsiteX33" fmla="*/ 969169 w 1323975"/>
                <a:gd name="connsiteY33" fmla="*/ 1152525 h 1157287"/>
                <a:gd name="connsiteX34" fmla="*/ 947738 w 1323975"/>
                <a:gd name="connsiteY34" fmla="*/ 1145381 h 1157287"/>
                <a:gd name="connsiteX35" fmla="*/ 926307 w 1323975"/>
                <a:gd name="connsiteY35" fmla="*/ 1131094 h 1157287"/>
                <a:gd name="connsiteX36" fmla="*/ 902494 w 1323975"/>
                <a:gd name="connsiteY36" fmla="*/ 1107281 h 1157287"/>
                <a:gd name="connsiteX37" fmla="*/ 876300 w 1323975"/>
                <a:gd name="connsiteY37" fmla="*/ 1071562 h 1157287"/>
                <a:gd name="connsiteX38" fmla="*/ 862013 w 1323975"/>
                <a:gd name="connsiteY38" fmla="*/ 1045369 h 1157287"/>
                <a:gd name="connsiteX39" fmla="*/ 852488 w 1323975"/>
                <a:gd name="connsiteY39" fmla="*/ 1009650 h 1157287"/>
                <a:gd name="connsiteX40" fmla="*/ 878682 w 1323975"/>
                <a:gd name="connsiteY40" fmla="*/ 878681 h 1157287"/>
                <a:gd name="connsiteX41" fmla="*/ 926307 w 1323975"/>
                <a:gd name="connsiteY41" fmla="*/ 523875 h 1157287"/>
                <a:gd name="connsiteX42" fmla="*/ 942975 w 1323975"/>
                <a:gd name="connsiteY42" fmla="*/ 364331 h 1157287"/>
                <a:gd name="connsiteX43" fmla="*/ 950119 w 1323975"/>
                <a:gd name="connsiteY43" fmla="*/ 266700 h 1157287"/>
                <a:gd name="connsiteX44" fmla="*/ 947738 w 1323975"/>
                <a:gd name="connsiteY44" fmla="*/ 250031 h 1157287"/>
                <a:gd name="connsiteX45" fmla="*/ 940594 w 1323975"/>
                <a:gd name="connsiteY45" fmla="*/ 235744 h 1157287"/>
                <a:gd name="connsiteX46" fmla="*/ 919163 w 1323975"/>
                <a:gd name="connsiteY46" fmla="*/ 228600 h 1157287"/>
                <a:gd name="connsiteX47" fmla="*/ 845344 w 1323975"/>
                <a:gd name="connsiteY47" fmla="*/ 233362 h 1157287"/>
                <a:gd name="connsiteX48" fmla="*/ 733425 w 1323975"/>
                <a:gd name="connsiteY48" fmla="*/ 247650 h 1157287"/>
                <a:gd name="connsiteX49" fmla="*/ 566738 w 1323975"/>
                <a:gd name="connsiteY49" fmla="*/ 285750 h 1157287"/>
                <a:gd name="connsiteX50" fmla="*/ 264319 w 1323975"/>
                <a:gd name="connsiteY50" fmla="*/ 350044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23975" h="1157287">
                  <a:moveTo>
                    <a:pt x="264319" y="350044"/>
                  </a:moveTo>
                  <a:lnTo>
                    <a:pt x="0" y="407194"/>
                  </a:lnTo>
                  <a:lnTo>
                    <a:pt x="7144" y="192881"/>
                  </a:lnTo>
                  <a:lnTo>
                    <a:pt x="200025" y="164306"/>
                  </a:lnTo>
                  <a:lnTo>
                    <a:pt x="442913" y="123825"/>
                  </a:lnTo>
                  <a:lnTo>
                    <a:pt x="631032" y="85725"/>
                  </a:lnTo>
                  <a:lnTo>
                    <a:pt x="800100" y="45244"/>
                  </a:lnTo>
                  <a:lnTo>
                    <a:pt x="890588" y="19050"/>
                  </a:lnTo>
                  <a:lnTo>
                    <a:pt x="945357" y="2381"/>
                  </a:lnTo>
                  <a:lnTo>
                    <a:pt x="973932" y="0"/>
                  </a:lnTo>
                  <a:lnTo>
                    <a:pt x="1007269" y="7144"/>
                  </a:lnTo>
                  <a:lnTo>
                    <a:pt x="1038225" y="26194"/>
                  </a:lnTo>
                  <a:lnTo>
                    <a:pt x="1112044" y="71437"/>
                  </a:lnTo>
                  <a:lnTo>
                    <a:pt x="1173957" y="111919"/>
                  </a:lnTo>
                  <a:lnTo>
                    <a:pt x="1290638" y="197644"/>
                  </a:lnTo>
                  <a:lnTo>
                    <a:pt x="1304925" y="209550"/>
                  </a:lnTo>
                  <a:lnTo>
                    <a:pt x="1316832" y="226219"/>
                  </a:lnTo>
                  <a:lnTo>
                    <a:pt x="1323975" y="254794"/>
                  </a:lnTo>
                  <a:lnTo>
                    <a:pt x="1323975" y="278606"/>
                  </a:lnTo>
                  <a:lnTo>
                    <a:pt x="1319213" y="311944"/>
                  </a:lnTo>
                  <a:lnTo>
                    <a:pt x="1304925" y="354806"/>
                  </a:lnTo>
                  <a:lnTo>
                    <a:pt x="1266825" y="402431"/>
                  </a:lnTo>
                  <a:lnTo>
                    <a:pt x="1223963" y="473869"/>
                  </a:lnTo>
                  <a:lnTo>
                    <a:pt x="1197769" y="531019"/>
                  </a:lnTo>
                  <a:lnTo>
                    <a:pt x="1173957" y="626269"/>
                  </a:lnTo>
                  <a:lnTo>
                    <a:pt x="1131094" y="842962"/>
                  </a:lnTo>
                  <a:lnTo>
                    <a:pt x="1102519" y="992981"/>
                  </a:lnTo>
                  <a:lnTo>
                    <a:pt x="1088232" y="1059656"/>
                  </a:lnTo>
                  <a:lnTo>
                    <a:pt x="1076325" y="1095375"/>
                  </a:lnTo>
                  <a:lnTo>
                    <a:pt x="1057275" y="1128712"/>
                  </a:lnTo>
                  <a:lnTo>
                    <a:pt x="1045369" y="1143000"/>
                  </a:lnTo>
                  <a:lnTo>
                    <a:pt x="1023938" y="1152525"/>
                  </a:lnTo>
                  <a:lnTo>
                    <a:pt x="997744" y="1157287"/>
                  </a:lnTo>
                  <a:lnTo>
                    <a:pt x="969169" y="1152525"/>
                  </a:lnTo>
                  <a:lnTo>
                    <a:pt x="947738" y="1145381"/>
                  </a:lnTo>
                  <a:lnTo>
                    <a:pt x="926307" y="1131094"/>
                  </a:lnTo>
                  <a:lnTo>
                    <a:pt x="902494" y="1107281"/>
                  </a:lnTo>
                  <a:lnTo>
                    <a:pt x="876300" y="1071562"/>
                  </a:lnTo>
                  <a:lnTo>
                    <a:pt x="862013" y="1045369"/>
                  </a:lnTo>
                  <a:lnTo>
                    <a:pt x="852488" y="1009650"/>
                  </a:lnTo>
                  <a:lnTo>
                    <a:pt x="878682" y="878681"/>
                  </a:lnTo>
                  <a:lnTo>
                    <a:pt x="926307" y="523875"/>
                  </a:lnTo>
                  <a:lnTo>
                    <a:pt x="942975" y="364331"/>
                  </a:lnTo>
                  <a:lnTo>
                    <a:pt x="950119" y="266700"/>
                  </a:lnTo>
                  <a:lnTo>
                    <a:pt x="947738" y="250031"/>
                  </a:lnTo>
                  <a:lnTo>
                    <a:pt x="940594" y="235744"/>
                  </a:lnTo>
                  <a:lnTo>
                    <a:pt x="919163" y="228600"/>
                  </a:lnTo>
                  <a:lnTo>
                    <a:pt x="845344" y="233362"/>
                  </a:lnTo>
                  <a:lnTo>
                    <a:pt x="733425" y="247650"/>
                  </a:lnTo>
                  <a:lnTo>
                    <a:pt x="566738" y="285750"/>
                  </a:lnTo>
                  <a:lnTo>
                    <a:pt x="264319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CF1BAD32-14D8-40C7-A921-B2DBDCC33373}"/>
                </a:ext>
              </a:extLst>
            </p:cNvPr>
            <p:cNvSpPr/>
            <p:nvPr/>
          </p:nvSpPr>
          <p:spPr>
            <a:xfrm>
              <a:off x="4177509" y="4762501"/>
              <a:ext cx="949325" cy="333375"/>
            </a:xfrm>
            <a:custGeom>
              <a:avLst/>
              <a:gdLst>
                <a:gd name="connsiteX0" fmla="*/ 390525 w 950119"/>
                <a:gd name="connsiteY0" fmla="*/ 264319 h 333375"/>
                <a:gd name="connsiteX1" fmla="*/ 0 w 950119"/>
                <a:gd name="connsiteY1" fmla="*/ 333375 h 333375"/>
                <a:gd name="connsiteX2" fmla="*/ 14287 w 950119"/>
                <a:gd name="connsiteY2" fmla="*/ 121444 h 333375"/>
                <a:gd name="connsiteX3" fmla="*/ 252412 w 950119"/>
                <a:gd name="connsiteY3" fmla="*/ 92869 h 333375"/>
                <a:gd name="connsiteX4" fmla="*/ 604837 w 950119"/>
                <a:gd name="connsiteY4" fmla="*/ 50006 h 333375"/>
                <a:gd name="connsiteX5" fmla="*/ 947737 w 950119"/>
                <a:gd name="connsiteY5" fmla="*/ 0 h 333375"/>
                <a:gd name="connsiteX6" fmla="*/ 950119 w 950119"/>
                <a:gd name="connsiteY6" fmla="*/ 171450 h 333375"/>
                <a:gd name="connsiteX7" fmla="*/ 628650 w 950119"/>
                <a:gd name="connsiteY7" fmla="*/ 228600 h 333375"/>
                <a:gd name="connsiteX8" fmla="*/ 390525 w 950119"/>
                <a:gd name="connsiteY8" fmla="*/ 26431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0119" h="333375">
                  <a:moveTo>
                    <a:pt x="390525" y="264319"/>
                  </a:moveTo>
                  <a:lnTo>
                    <a:pt x="0" y="333375"/>
                  </a:lnTo>
                  <a:lnTo>
                    <a:pt x="14287" y="121444"/>
                  </a:lnTo>
                  <a:lnTo>
                    <a:pt x="252412" y="92869"/>
                  </a:lnTo>
                  <a:lnTo>
                    <a:pt x="604837" y="50006"/>
                  </a:lnTo>
                  <a:lnTo>
                    <a:pt x="947737" y="0"/>
                  </a:lnTo>
                  <a:lnTo>
                    <a:pt x="950119" y="171450"/>
                  </a:lnTo>
                  <a:lnTo>
                    <a:pt x="628650" y="228600"/>
                  </a:lnTo>
                  <a:lnTo>
                    <a:pt x="390525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1">
              <a:extLst>
                <a:ext uri="{FF2B5EF4-FFF2-40B4-BE49-F238E27FC236}">
                  <a16:creationId xmlns:a16="http://schemas.microsoft.com/office/drawing/2014/main" id="{28466853-580D-42B5-A884-1B6B236D94C4}"/>
                </a:ext>
              </a:extLst>
            </p:cNvPr>
            <p:cNvSpPr/>
            <p:nvPr/>
          </p:nvSpPr>
          <p:spPr>
            <a:xfrm rot="16200000">
              <a:off x="5070477" y="3698082"/>
              <a:ext cx="1912938" cy="365125"/>
            </a:xfrm>
            <a:custGeom>
              <a:avLst/>
              <a:gdLst>
                <a:gd name="connsiteX0" fmla="*/ 1016794 w 1912144"/>
                <a:gd name="connsiteY0" fmla="*/ 359569 h 364331"/>
                <a:gd name="connsiteX1" fmla="*/ 492919 w 1912144"/>
                <a:gd name="connsiteY1" fmla="*/ 361950 h 364331"/>
                <a:gd name="connsiteX2" fmla="*/ 316706 w 1912144"/>
                <a:gd name="connsiteY2" fmla="*/ 359569 h 364331"/>
                <a:gd name="connsiteX3" fmla="*/ 254794 w 1912144"/>
                <a:gd name="connsiteY3" fmla="*/ 354806 h 364331"/>
                <a:gd name="connsiteX4" fmla="*/ 173831 w 1912144"/>
                <a:gd name="connsiteY4" fmla="*/ 340519 h 364331"/>
                <a:gd name="connsiteX5" fmla="*/ 114300 w 1912144"/>
                <a:gd name="connsiteY5" fmla="*/ 321469 h 364331"/>
                <a:gd name="connsiteX6" fmla="*/ 61912 w 1912144"/>
                <a:gd name="connsiteY6" fmla="*/ 297656 h 364331"/>
                <a:gd name="connsiteX7" fmla="*/ 21431 w 1912144"/>
                <a:gd name="connsiteY7" fmla="*/ 276225 h 364331"/>
                <a:gd name="connsiteX8" fmla="*/ 7144 w 1912144"/>
                <a:gd name="connsiteY8" fmla="*/ 261938 h 364331"/>
                <a:gd name="connsiteX9" fmla="*/ 0 w 1912144"/>
                <a:gd name="connsiteY9" fmla="*/ 240506 h 364331"/>
                <a:gd name="connsiteX10" fmla="*/ 0 w 1912144"/>
                <a:gd name="connsiteY10" fmla="*/ 197644 h 364331"/>
                <a:gd name="connsiteX11" fmla="*/ 9525 w 1912144"/>
                <a:gd name="connsiteY11" fmla="*/ 159544 h 364331"/>
                <a:gd name="connsiteX12" fmla="*/ 21431 w 1912144"/>
                <a:gd name="connsiteY12" fmla="*/ 130969 h 364331"/>
                <a:gd name="connsiteX13" fmla="*/ 42862 w 1912144"/>
                <a:gd name="connsiteY13" fmla="*/ 114300 h 364331"/>
                <a:gd name="connsiteX14" fmla="*/ 80962 w 1912144"/>
                <a:gd name="connsiteY14" fmla="*/ 90488 h 364331"/>
                <a:gd name="connsiteX15" fmla="*/ 138112 w 1912144"/>
                <a:gd name="connsiteY15" fmla="*/ 64294 h 364331"/>
                <a:gd name="connsiteX16" fmla="*/ 216694 w 1912144"/>
                <a:gd name="connsiteY16" fmla="*/ 40481 h 364331"/>
                <a:gd name="connsiteX17" fmla="*/ 326231 w 1912144"/>
                <a:gd name="connsiteY17" fmla="*/ 14288 h 364331"/>
                <a:gd name="connsiteX18" fmla="*/ 402431 w 1912144"/>
                <a:gd name="connsiteY18" fmla="*/ 0 h 364331"/>
                <a:gd name="connsiteX19" fmla="*/ 471487 w 1912144"/>
                <a:gd name="connsiteY19" fmla="*/ 21431 h 364331"/>
                <a:gd name="connsiteX20" fmla="*/ 597694 w 1912144"/>
                <a:gd name="connsiteY20" fmla="*/ 54769 h 364331"/>
                <a:gd name="connsiteX21" fmla="*/ 692944 w 1912144"/>
                <a:gd name="connsiteY21" fmla="*/ 78581 h 364331"/>
                <a:gd name="connsiteX22" fmla="*/ 773906 w 1912144"/>
                <a:gd name="connsiteY22" fmla="*/ 92869 h 364331"/>
                <a:gd name="connsiteX23" fmla="*/ 895350 w 1912144"/>
                <a:gd name="connsiteY23" fmla="*/ 102394 h 364331"/>
                <a:gd name="connsiteX24" fmla="*/ 1404937 w 1912144"/>
                <a:gd name="connsiteY24" fmla="*/ 114300 h 364331"/>
                <a:gd name="connsiteX25" fmla="*/ 1619250 w 1912144"/>
                <a:gd name="connsiteY25" fmla="*/ 114300 h 364331"/>
                <a:gd name="connsiteX26" fmla="*/ 1669256 w 1912144"/>
                <a:gd name="connsiteY26" fmla="*/ 107156 h 364331"/>
                <a:gd name="connsiteX27" fmla="*/ 1743075 w 1912144"/>
                <a:gd name="connsiteY27" fmla="*/ 85725 h 364331"/>
                <a:gd name="connsiteX28" fmla="*/ 1812131 w 1912144"/>
                <a:gd name="connsiteY28" fmla="*/ 50006 h 364331"/>
                <a:gd name="connsiteX29" fmla="*/ 1850231 w 1912144"/>
                <a:gd name="connsiteY29" fmla="*/ 26194 h 364331"/>
                <a:gd name="connsiteX30" fmla="*/ 1878806 w 1912144"/>
                <a:gd name="connsiteY30" fmla="*/ 9525 h 364331"/>
                <a:gd name="connsiteX31" fmla="*/ 1902619 w 1912144"/>
                <a:gd name="connsiteY31" fmla="*/ 9525 h 364331"/>
                <a:gd name="connsiteX32" fmla="*/ 1909762 w 1912144"/>
                <a:gd name="connsiteY32" fmla="*/ 14288 h 364331"/>
                <a:gd name="connsiteX33" fmla="*/ 1912144 w 1912144"/>
                <a:gd name="connsiteY33" fmla="*/ 26194 h 364331"/>
                <a:gd name="connsiteX34" fmla="*/ 1907381 w 1912144"/>
                <a:gd name="connsiteY34" fmla="*/ 61913 h 364331"/>
                <a:gd name="connsiteX35" fmla="*/ 1895475 w 1912144"/>
                <a:gd name="connsiteY35" fmla="*/ 104775 h 364331"/>
                <a:gd name="connsiteX36" fmla="*/ 1878806 w 1912144"/>
                <a:gd name="connsiteY36" fmla="*/ 173831 h 364331"/>
                <a:gd name="connsiteX37" fmla="*/ 1862137 w 1912144"/>
                <a:gd name="connsiteY37" fmla="*/ 223838 h 364331"/>
                <a:gd name="connsiteX38" fmla="*/ 1835944 w 1912144"/>
                <a:gd name="connsiteY38" fmla="*/ 283369 h 364331"/>
                <a:gd name="connsiteX39" fmla="*/ 1802606 w 1912144"/>
                <a:gd name="connsiteY39" fmla="*/ 345281 h 364331"/>
                <a:gd name="connsiteX40" fmla="*/ 1631156 w 1912144"/>
                <a:gd name="connsiteY40" fmla="*/ 364331 h 364331"/>
                <a:gd name="connsiteX41" fmla="*/ 1016794 w 1912144"/>
                <a:gd name="connsiteY41" fmla="*/ 3595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12144" h="364331">
                  <a:moveTo>
                    <a:pt x="1016794" y="359569"/>
                  </a:moveTo>
                  <a:lnTo>
                    <a:pt x="492919" y="361950"/>
                  </a:lnTo>
                  <a:lnTo>
                    <a:pt x="316706" y="359569"/>
                  </a:lnTo>
                  <a:lnTo>
                    <a:pt x="254794" y="354806"/>
                  </a:lnTo>
                  <a:lnTo>
                    <a:pt x="173831" y="340519"/>
                  </a:lnTo>
                  <a:lnTo>
                    <a:pt x="114300" y="321469"/>
                  </a:lnTo>
                  <a:lnTo>
                    <a:pt x="61912" y="297656"/>
                  </a:lnTo>
                  <a:lnTo>
                    <a:pt x="21431" y="276225"/>
                  </a:lnTo>
                  <a:lnTo>
                    <a:pt x="7144" y="261938"/>
                  </a:lnTo>
                  <a:lnTo>
                    <a:pt x="0" y="240506"/>
                  </a:lnTo>
                  <a:lnTo>
                    <a:pt x="0" y="197644"/>
                  </a:lnTo>
                  <a:lnTo>
                    <a:pt x="9525" y="159544"/>
                  </a:lnTo>
                  <a:lnTo>
                    <a:pt x="21431" y="130969"/>
                  </a:lnTo>
                  <a:lnTo>
                    <a:pt x="42862" y="114300"/>
                  </a:lnTo>
                  <a:lnTo>
                    <a:pt x="80962" y="90488"/>
                  </a:lnTo>
                  <a:lnTo>
                    <a:pt x="138112" y="64294"/>
                  </a:lnTo>
                  <a:lnTo>
                    <a:pt x="216694" y="40481"/>
                  </a:lnTo>
                  <a:lnTo>
                    <a:pt x="326231" y="14288"/>
                  </a:lnTo>
                  <a:lnTo>
                    <a:pt x="402431" y="0"/>
                  </a:lnTo>
                  <a:lnTo>
                    <a:pt x="471487" y="21431"/>
                  </a:lnTo>
                  <a:lnTo>
                    <a:pt x="597694" y="54769"/>
                  </a:lnTo>
                  <a:lnTo>
                    <a:pt x="692944" y="78581"/>
                  </a:lnTo>
                  <a:lnTo>
                    <a:pt x="773906" y="92869"/>
                  </a:lnTo>
                  <a:lnTo>
                    <a:pt x="895350" y="102394"/>
                  </a:lnTo>
                  <a:lnTo>
                    <a:pt x="1404937" y="114300"/>
                  </a:lnTo>
                  <a:lnTo>
                    <a:pt x="1619250" y="114300"/>
                  </a:lnTo>
                  <a:lnTo>
                    <a:pt x="1669256" y="107156"/>
                  </a:lnTo>
                  <a:lnTo>
                    <a:pt x="1743075" y="85725"/>
                  </a:lnTo>
                  <a:lnTo>
                    <a:pt x="1812131" y="50006"/>
                  </a:lnTo>
                  <a:lnTo>
                    <a:pt x="1850231" y="26194"/>
                  </a:lnTo>
                  <a:lnTo>
                    <a:pt x="1878806" y="9525"/>
                  </a:lnTo>
                  <a:lnTo>
                    <a:pt x="1902619" y="9525"/>
                  </a:lnTo>
                  <a:lnTo>
                    <a:pt x="1909762" y="14288"/>
                  </a:lnTo>
                  <a:lnTo>
                    <a:pt x="1912144" y="26194"/>
                  </a:lnTo>
                  <a:lnTo>
                    <a:pt x="1907381" y="61913"/>
                  </a:lnTo>
                  <a:lnTo>
                    <a:pt x="1895475" y="104775"/>
                  </a:lnTo>
                  <a:lnTo>
                    <a:pt x="1878806" y="173831"/>
                  </a:lnTo>
                  <a:lnTo>
                    <a:pt x="1862137" y="223838"/>
                  </a:lnTo>
                  <a:lnTo>
                    <a:pt x="1835944" y="283369"/>
                  </a:lnTo>
                  <a:lnTo>
                    <a:pt x="1802606" y="345281"/>
                  </a:lnTo>
                  <a:lnTo>
                    <a:pt x="1631156" y="364331"/>
                  </a:lnTo>
                  <a:lnTo>
                    <a:pt x="1016794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E65171B8-1FBA-4858-90DD-C181633A6073}"/>
                </a:ext>
              </a:extLst>
            </p:cNvPr>
            <p:cNvSpPr/>
            <p:nvPr/>
          </p:nvSpPr>
          <p:spPr>
            <a:xfrm>
              <a:off x="6084094" y="2781300"/>
              <a:ext cx="2198688" cy="2139950"/>
            </a:xfrm>
            <a:custGeom>
              <a:avLst/>
              <a:gdLst>
                <a:gd name="connsiteX0" fmla="*/ 1378811 w 2198021"/>
                <a:gd name="connsiteY0" fmla="*/ 250955 h 2140331"/>
                <a:gd name="connsiteX1" fmla="*/ 1047089 w 2198021"/>
                <a:gd name="connsiteY1" fmla="*/ 274032 h 2140331"/>
                <a:gd name="connsiteX2" fmla="*/ 836517 w 2198021"/>
                <a:gd name="connsiteY2" fmla="*/ 308646 h 2140331"/>
                <a:gd name="connsiteX3" fmla="*/ 611523 w 2198021"/>
                <a:gd name="connsiteY3" fmla="*/ 343261 h 2140331"/>
                <a:gd name="connsiteX4" fmla="*/ 412489 w 2198021"/>
                <a:gd name="connsiteY4" fmla="*/ 374991 h 2140331"/>
                <a:gd name="connsiteX5" fmla="*/ 49037 w 2198021"/>
                <a:gd name="connsiteY5" fmla="*/ 438451 h 2140331"/>
                <a:gd name="connsiteX6" fmla="*/ 0 w 2198021"/>
                <a:gd name="connsiteY6" fmla="*/ 259609 h 2140331"/>
                <a:gd name="connsiteX7" fmla="*/ 115381 w 2198021"/>
                <a:gd name="connsiteY7" fmla="*/ 242302 h 2140331"/>
                <a:gd name="connsiteX8" fmla="*/ 349029 w 2198021"/>
                <a:gd name="connsiteY8" fmla="*/ 204803 h 2140331"/>
                <a:gd name="connsiteX9" fmla="*/ 562485 w 2198021"/>
                <a:gd name="connsiteY9" fmla="*/ 173073 h 2140331"/>
                <a:gd name="connsiteX10" fmla="*/ 839401 w 2198021"/>
                <a:gd name="connsiteY10" fmla="*/ 132689 h 2140331"/>
                <a:gd name="connsiteX11" fmla="*/ 1047089 w 2198021"/>
                <a:gd name="connsiteY11" fmla="*/ 95190 h 2140331"/>
                <a:gd name="connsiteX12" fmla="*/ 1124971 w 2198021"/>
                <a:gd name="connsiteY12" fmla="*/ 89421 h 2140331"/>
                <a:gd name="connsiteX13" fmla="*/ 1326889 w 2198021"/>
                <a:gd name="connsiteY13" fmla="*/ 72114 h 2140331"/>
                <a:gd name="connsiteX14" fmla="*/ 1499962 w 2198021"/>
                <a:gd name="connsiteY14" fmla="*/ 57691 h 2140331"/>
                <a:gd name="connsiteX15" fmla="*/ 1678803 w 2198021"/>
                <a:gd name="connsiteY15" fmla="*/ 46153 h 2140331"/>
                <a:gd name="connsiteX16" fmla="*/ 1750917 w 2198021"/>
                <a:gd name="connsiteY16" fmla="*/ 31730 h 2140331"/>
                <a:gd name="connsiteX17" fmla="*/ 1857645 w 2198021"/>
                <a:gd name="connsiteY17" fmla="*/ 0 h 2140331"/>
                <a:gd name="connsiteX18" fmla="*/ 1866299 w 2198021"/>
                <a:gd name="connsiteY18" fmla="*/ 0 h 2140331"/>
                <a:gd name="connsiteX19" fmla="*/ 1926874 w 2198021"/>
                <a:gd name="connsiteY19" fmla="*/ 28845 h 2140331"/>
                <a:gd name="connsiteX20" fmla="*/ 2001872 w 2198021"/>
                <a:gd name="connsiteY20" fmla="*/ 69229 h 2140331"/>
                <a:gd name="connsiteX21" fmla="*/ 2073986 w 2198021"/>
                <a:gd name="connsiteY21" fmla="*/ 109613 h 2140331"/>
                <a:gd name="connsiteX22" fmla="*/ 2128792 w 2198021"/>
                <a:gd name="connsiteY22" fmla="*/ 144227 h 2140331"/>
                <a:gd name="connsiteX23" fmla="*/ 2166291 w 2198021"/>
                <a:gd name="connsiteY23" fmla="*/ 175957 h 2140331"/>
                <a:gd name="connsiteX24" fmla="*/ 2183598 w 2198021"/>
                <a:gd name="connsiteY24" fmla="*/ 193264 h 2140331"/>
                <a:gd name="connsiteX25" fmla="*/ 2192252 w 2198021"/>
                <a:gd name="connsiteY25" fmla="*/ 213456 h 2140331"/>
                <a:gd name="connsiteX26" fmla="*/ 2198021 w 2198021"/>
                <a:gd name="connsiteY26" fmla="*/ 233648 h 2140331"/>
                <a:gd name="connsiteX27" fmla="*/ 2195136 w 2198021"/>
                <a:gd name="connsiteY27" fmla="*/ 256724 h 2140331"/>
                <a:gd name="connsiteX28" fmla="*/ 2177829 w 2198021"/>
                <a:gd name="connsiteY28" fmla="*/ 299992 h 2140331"/>
                <a:gd name="connsiteX29" fmla="*/ 2151868 w 2198021"/>
                <a:gd name="connsiteY29" fmla="*/ 349030 h 2140331"/>
                <a:gd name="connsiteX30" fmla="*/ 2134561 w 2198021"/>
                <a:gd name="connsiteY30" fmla="*/ 389413 h 2140331"/>
                <a:gd name="connsiteX31" fmla="*/ 2125907 w 2198021"/>
                <a:gd name="connsiteY31" fmla="*/ 452873 h 2140331"/>
                <a:gd name="connsiteX32" fmla="*/ 2128792 w 2198021"/>
                <a:gd name="connsiteY32" fmla="*/ 669214 h 2140331"/>
                <a:gd name="connsiteX33" fmla="*/ 2128792 w 2198021"/>
                <a:gd name="connsiteY33" fmla="*/ 940361 h 2140331"/>
                <a:gd name="connsiteX34" fmla="*/ 2128792 w 2198021"/>
                <a:gd name="connsiteY34" fmla="*/ 1251892 h 2140331"/>
                <a:gd name="connsiteX35" fmla="*/ 2128792 w 2198021"/>
                <a:gd name="connsiteY35" fmla="*/ 1442271 h 2140331"/>
                <a:gd name="connsiteX36" fmla="*/ 2125907 w 2198021"/>
                <a:gd name="connsiteY36" fmla="*/ 1566307 h 2140331"/>
                <a:gd name="connsiteX37" fmla="*/ 2128792 w 2198021"/>
                <a:gd name="connsiteY37" fmla="*/ 1647074 h 2140331"/>
                <a:gd name="connsiteX38" fmla="*/ 2123023 w 2198021"/>
                <a:gd name="connsiteY38" fmla="*/ 1722072 h 2140331"/>
                <a:gd name="connsiteX39" fmla="*/ 2105716 w 2198021"/>
                <a:gd name="connsiteY39" fmla="*/ 1808608 h 2140331"/>
                <a:gd name="connsiteX40" fmla="*/ 2071101 w 2198021"/>
                <a:gd name="connsiteY40" fmla="*/ 1889375 h 2140331"/>
                <a:gd name="connsiteX41" fmla="*/ 2042256 w 2198021"/>
                <a:gd name="connsiteY41" fmla="*/ 1952835 h 2140331"/>
                <a:gd name="connsiteX42" fmla="*/ 2007641 w 2198021"/>
                <a:gd name="connsiteY42" fmla="*/ 2004757 h 2140331"/>
                <a:gd name="connsiteX43" fmla="*/ 1955719 w 2198021"/>
                <a:gd name="connsiteY43" fmla="*/ 2068217 h 2140331"/>
                <a:gd name="connsiteX44" fmla="*/ 1918220 w 2198021"/>
                <a:gd name="connsiteY44" fmla="*/ 2108601 h 2140331"/>
                <a:gd name="connsiteX45" fmla="*/ 1880721 w 2198021"/>
                <a:gd name="connsiteY45" fmla="*/ 2134562 h 2140331"/>
                <a:gd name="connsiteX46" fmla="*/ 1857645 w 2198021"/>
                <a:gd name="connsiteY46" fmla="*/ 2140331 h 2140331"/>
                <a:gd name="connsiteX47" fmla="*/ 1828800 w 2198021"/>
                <a:gd name="connsiteY47" fmla="*/ 2140331 h 2140331"/>
                <a:gd name="connsiteX48" fmla="*/ 1808608 w 2198021"/>
                <a:gd name="connsiteY48" fmla="*/ 2128792 h 2140331"/>
                <a:gd name="connsiteX49" fmla="*/ 1782647 w 2198021"/>
                <a:gd name="connsiteY49" fmla="*/ 2082640 h 2140331"/>
                <a:gd name="connsiteX50" fmla="*/ 1748032 w 2198021"/>
                <a:gd name="connsiteY50" fmla="*/ 2013411 h 2140331"/>
                <a:gd name="connsiteX51" fmla="*/ 1799954 w 2198021"/>
                <a:gd name="connsiteY51" fmla="*/ 1592268 h 2140331"/>
                <a:gd name="connsiteX52" fmla="*/ 1837453 w 2198021"/>
                <a:gd name="connsiteY52" fmla="*/ 1554769 h 2140331"/>
                <a:gd name="connsiteX53" fmla="*/ 1854760 w 2198021"/>
                <a:gd name="connsiteY53" fmla="*/ 1523039 h 2140331"/>
                <a:gd name="connsiteX54" fmla="*/ 1869183 w 2198021"/>
                <a:gd name="connsiteY54" fmla="*/ 1485539 h 2140331"/>
                <a:gd name="connsiteX55" fmla="*/ 1880721 w 2198021"/>
                <a:gd name="connsiteY55" fmla="*/ 1436502 h 2140331"/>
                <a:gd name="connsiteX56" fmla="*/ 1880721 w 2198021"/>
                <a:gd name="connsiteY56" fmla="*/ 1182663 h 2140331"/>
                <a:gd name="connsiteX57" fmla="*/ 1883606 w 2198021"/>
                <a:gd name="connsiteY57" fmla="*/ 842286 h 2140331"/>
                <a:gd name="connsiteX58" fmla="*/ 1880721 w 2198021"/>
                <a:gd name="connsiteY58" fmla="*/ 625946 h 2140331"/>
                <a:gd name="connsiteX59" fmla="*/ 1880721 w 2198021"/>
                <a:gd name="connsiteY59" fmla="*/ 400951 h 2140331"/>
                <a:gd name="connsiteX60" fmla="*/ 1880721 w 2198021"/>
                <a:gd name="connsiteY60" fmla="*/ 314415 h 2140331"/>
                <a:gd name="connsiteX61" fmla="*/ 1874952 w 2198021"/>
                <a:gd name="connsiteY61" fmla="*/ 282685 h 2140331"/>
                <a:gd name="connsiteX62" fmla="*/ 1857645 w 2198021"/>
                <a:gd name="connsiteY62" fmla="*/ 256724 h 2140331"/>
                <a:gd name="connsiteX63" fmla="*/ 1843222 w 2198021"/>
                <a:gd name="connsiteY63" fmla="*/ 239417 h 2140331"/>
                <a:gd name="connsiteX64" fmla="*/ 1814377 w 2198021"/>
                <a:gd name="connsiteY64" fmla="*/ 227879 h 2140331"/>
                <a:gd name="connsiteX65" fmla="*/ 1756686 w 2198021"/>
                <a:gd name="connsiteY65" fmla="*/ 227879 h 2140331"/>
                <a:gd name="connsiteX66" fmla="*/ 1378811 w 2198021"/>
                <a:gd name="connsiteY66" fmla="*/ 250955 h 214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198021" h="2140331">
                  <a:moveTo>
                    <a:pt x="1378811" y="250955"/>
                  </a:moveTo>
                  <a:lnTo>
                    <a:pt x="1047089" y="274032"/>
                  </a:lnTo>
                  <a:lnTo>
                    <a:pt x="836517" y="308646"/>
                  </a:lnTo>
                  <a:lnTo>
                    <a:pt x="611523" y="343261"/>
                  </a:lnTo>
                  <a:lnTo>
                    <a:pt x="412489" y="374991"/>
                  </a:lnTo>
                  <a:lnTo>
                    <a:pt x="49037" y="438451"/>
                  </a:lnTo>
                  <a:lnTo>
                    <a:pt x="0" y="259609"/>
                  </a:lnTo>
                  <a:lnTo>
                    <a:pt x="115381" y="242302"/>
                  </a:lnTo>
                  <a:lnTo>
                    <a:pt x="349029" y="204803"/>
                  </a:lnTo>
                  <a:lnTo>
                    <a:pt x="562485" y="173073"/>
                  </a:lnTo>
                  <a:lnTo>
                    <a:pt x="839401" y="132689"/>
                  </a:lnTo>
                  <a:lnTo>
                    <a:pt x="1047089" y="95190"/>
                  </a:lnTo>
                  <a:lnTo>
                    <a:pt x="1124971" y="89421"/>
                  </a:lnTo>
                  <a:lnTo>
                    <a:pt x="1326889" y="72114"/>
                  </a:lnTo>
                  <a:lnTo>
                    <a:pt x="1499962" y="57691"/>
                  </a:lnTo>
                  <a:lnTo>
                    <a:pt x="1678803" y="46153"/>
                  </a:lnTo>
                  <a:lnTo>
                    <a:pt x="1750917" y="31730"/>
                  </a:lnTo>
                  <a:lnTo>
                    <a:pt x="1857645" y="0"/>
                  </a:lnTo>
                  <a:lnTo>
                    <a:pt x="1866299" y="0"/>
                  </a:lnTo>
                  <a:lnTo>
                    <a:pt x="1926874" y="28845"/>
                  </a:lnTo>
                  <a:lnTo>
                    <a:pt x="2001872" y="69229"/>
                  </a:lnTo>
                  <a:lnTo>
                    <a:pt x="2073986" y="109613"/>
                  </a:lnTo>
                  <a:lnTo>
                    <a:pt x="2128792" y="144227"/>
                  </a:lnTo>
                  <a:lnTo>
                    <a:pt x="2166291" y="175957"/>
                  </a:lnTo>
                  <a:lnTo>
                    <a:pt x="2183598" y="193264"/>
                  </a:lnTo>
                  <a:lnTo>
                    <a:pt x="2192252" y="213456"/>
                  </a:lnTo>
                  <a:lnTo>
                    <a:pt x="2198021" y="233648"/>
                  </a:lnTo>
                  <a:lnTo>
                    <a:pt x="2195136" y="256724"/>
                  </a:lnTo>
                  <a:lnTo>
                    <a:pt x="2177829" y="299992"/>
                  </a:lnTo>
                  <a:lnTo>
                    <a:pt x="2151868" y="349030"/>
                  </a:lnTo>
                  <a:lnTo>
                    <a:pt x="2134561" y="389413"/>
                  </a:lnTo>
                  <a:lnTo>
                    <a:pt x="2125907" y="452873"/>
                  </a:lnTo>
                  <a:cubicBezTo>
                    <a:pt x="2126869" y="524987"/>
                    <a:pt x="2127830" y="597100"/>
                    <a:pt x="2128792" y="669214"/>
                  </a:cubicBezTo>
                  <a:lnTo>
                    <a:pt x="2128792" y="940361"/>
                  </a:lnTo>
                  <a:lnTo>
                    <a:pt x="2128792" y="1251892"/>
                  </a:lnTo>
                  <a:lnTo>
                    <a:pt x="2128792" y="1442271"/>
                  </a:lnTo>
                  <a:cubicBezTo>
                    <a:pt x="2127830" y="1483616"/>
                    <a:pt x="2126869" y="1524962"/>
                    <a:pt x="2125907" y="1566307"/>
                  </a:cubicBezTo>
                  <a:cubicBezTo>
                    <a:pt x="2126869" y="1593229"/>
                    <a:pt x="2127830" y="1620152"/>
                    <a:pt x="2128792" y="1647074"/>
                  </a:cubicBezTo>
                  <a:lnTo>
                    <a:pt x="2123023" y="1722072"/>
                  </a:lnTo>
                  <a:lnTo>
                    <a:pt x="2105716" y="1808608"/>
                  </a:lnTo>
                  <a:lnTo>
                    <a:pt x="2071101" y="1889375"/>
                  </a:lnTo>
                  <a:lnTo>
                    <a:pt x="2042256" y="1952835"/>
                  </a:lnTo>
                  <a:lnTo>
                    <a:pt x="2007641" y="2004757"/>
                  </a:lnTo>
                  <a:lnTo>
                    <a:pt x="1955719" y="2068217"/>
                  </a:lnTo>
                  <a:lnTo>
                    <a:pt x="1918220" y="2108601"/>
                  </a:lnTo>
                  <a:lnTo>
                    <a:pt x="1880721" y="2134562"/>
                  </a:lnTo>
                  <a:lnTo>
                    <a:pt x="1857645" y="2140331"/>
                  </a:lnTo>
                  <a:lnTo>
                    <a:pt x="1828800" y="2140331"/>
                  </a:lnTo>
                  <a:lnTo>
                    <a:pt x="1808608" y="2128792"/>
                  </a:lnTo>
                  <a:lnTo>
                    <a:pt x="1782647" y="2082640"/>
                  </a:lnTo>
                  <a:lnTo>
                    <a:pt x="1748032" y="2013411"/>
                  </a:lnTo>
                  <a:lnTo>
                    <a:pt x="1799954" y="1592268"/>
                  </a:lnTo>
                  <a:lnTo>
                    <a:pt x="1837453" y="1554769"/>
                  </a:lnTo>
                  <a:lnTo>
                    <a:pt x="1854760" y="1523039"/>
                  </a:lnTo>
                  <a:lnTo>
                    <a:pt x="1869183" y="1485539"/>
                  </a:lnTo>
                  <a:lnTo>
                    <a:pt x="1880721" y="1436502"/>
                  </a:lnTo>
                  <a:lnTo>
                    <a:pt x="1880721" y="1182663"/>
                  </a:lnTo>
                  <a:cubicBezTo>
                    <a:pt x="1881683" y="1069204"/>
                    <a:pt x="1882644" y="955745"/>
                    <a:pt x="1883606" y="842286"/>
                  </a:cubicBezTo>
                  <a:cubicBezTo>
                    <a:pt x="1882644" y="770173"/>
                    <a:pt x="1881683" y="698059"/>
                    <a:pt x="1880721" y="625946"/>
                  </a:cubicBezTo>
                  <a:lnTo>
                    <a:pt x="1880721" y="400951"/>
                  </a:lnTo>
                  <a:lnTo>
                    <a:pt x="1880721" y="314415"/>
                  </a:lnTo>
                  <a:lnTo>
                    <a:pt x="1874952" y="282685"/>
                  </a:lnTo>
                  <a:lnTo>
                    <a:pt x="1857645" y="256724"/>
                  </a:lnTo>
                  <a:lnTo>
                    <a:pt x="1843222" y="239417"/>
                  </a:lnTo>
                  <a:lnTo>
                    <a:pt x="1814377" y="227879"/>
                  </a:lnTo>
                  <a:lnTo>
                    <a:pt x="1756686" y="227879"/>
                  </a:lnTo>
                  <a:lnTo>
                    <a:pt x="1378811" y="2509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BB6AA3B9-C88C-4343-A202-70061E9DF09E}"/>
                </a:ext>
              </a:extLst>
            </p:cNvPr>
            <p:cNvSpPr/>
            <p:nvPr/>
          </p:nvSpPr>
          <p:spPr>
            <a:xfrm>
              <a:off x="7405689" y="4268789"/>
              <a:ext cx="498475" cy="555625"/>
            </a:xfrm>
            <a:custGeom>
              <a:avLst/>
              <a:gdLst>
                <a:gd name="connsiteX0" fmla="*/ 178593 w 497681"/>
                <a:gd name="connsiteY0" fmla="*/ 76200 h 554832"/>
                <a:gd name="connsiteX1" fmla="*/ 254793 w 497681"/>
                <a:gd name="connsiteY1" fmla="*/ 104775 h 554832"/>
                <a:gd name="connsiteX2" fmla="*/ 297656 w 497681"/>
                <a:gd name="connsiteY2" fmla="*/ 114300 h 554832"/>
                <a:gd name="connsiteX3" fmla="*/ 335756 w 497681"/>
                <a:gd name="connsiteY3" fmla="*/ 119063 h 554832"/>
                <a:gd name="connsiteX4" fmla="*/ 378618 w 497681"/>
                <a:gd name="connsiteY4" fmla="*/ 121444 h 554832"/>
                <a:gd name="connsiteX5" fmla="*/ 411956 w 497681"/>
                <a:gd name="connsiteY5" fmla="*/ 116682 h 554832"/>
                <a:gd name="connsiteX6" fmla="*/ 497681 w 497681"/>
                <a:gd name="connsiteY6" fmla="*/ 88107 h 554832"/>
                <a:gd name="connsiteX7" fmla="*/ 447675 w 497681"/>
                <a:gd name="connsiteY7" fmla="*/ 554832 h 554832"/>
                <a:gd name="connsiteX8" fmla="*/ 402431 w 497681"/>
                <a:gd name="connsiteY8" fmla="*/ 531019 h 554832"/>
                <a:gd name="connsiteX9" fmla="*/ 373856 w 497681"/>
                <a:gd name="connsiteY9" fmla="*/ 485775 h 554832"/>
                <a:gd name="connsiteX10" fmla="*/ 342900 w 497681"/>
                <a:gd name="connsiteY10" fmla="*/ 428625 h 554832"/>
                <a:gd name="connsiteX11" fmla="*/ 283368 w 497681"/>
                <a:gd name="connsiteY11" fmla="*/ 342900 h 554832"/>
                <a:gd name="connsiteX12" fmla="*/ 192881 w 497681"/>
                <a:gd name="connsiteY12" fmla="*/ 228600 h 554832"/>
                <a:gd name="connsiteX13" fmla="*/ 104775 w 497681"/>
                <a:gd name="connsiteY13" fmla="*/ 135732 h 554832"/>
                <a:gd name="connsiteX14" fmla="*/ 30956 w 497681"/>
                <a:gd name="connsiteY14" fmla="*/ 64294 h 554832"/>
                <a:gd name="connsiteX15" fmla="*/ 9525 w 497681"/>
                <a:gd name="connsiteY15" fmla="*/ 42863 h 554832"/>
                <a:gd name="connsiteX16" fmla="*/ 0 w 497681"/>
                <a:gd name="connsiteY16" fmla="*/ 23813 h 554832"/>
                <a:gd name="connsiteX17" fmla="*/ 0 w 497681"/>
                <a:gd name="connsiteY17" fmla="*/ 7144 h 554832"/>
                <a:gd name="connsiteX18" fmla="*/ 7143 w 497681"/>
                <a:gd name="connsiteY18" fmla="*/ 0 h 554832"/>
                <a:gd name="connsiteX19" fmla="*/ 30956 w 497681"/>
                <a:gd name="connsiteY19" fmla="*/ 0 h 554832"/>
                <a:gd name="connsiteX20" fmla="*/ 69056 w 497681"/>
                <a:gd name="connsiteY20" fmla="*/ 16669 h 554832"/>
                <a:gd name="connsiteX21" fmla="*/ 178593 w 497681"/>
                <a:gd name="connsiteY21" fmla="*/ 76200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7681" h="554832">
                  <a:moveTo>
                    <a:pt x="178593" y="76200"/>
                  </a:moveTo>
                  <a:lnTo>
                    <a:pt x="254793" y="104775"/>
                  </a:lnTo>
                  <a:lnTo>
                    <a:pt x="297656" y="114300"/>
                  </a:lnTo>
                  <a:lnTo>
                    <a:pt x="335756" y="119063"/>
                  </a:lnTo>
                  <a:lnTo>
                    <a:pt x="378618" y="121444"/>
                  </a:lnTo>
                  <a:lnTo>
                    <a:pt x="411956" y="116682"/>
                  </a:lnTo>
                  <a:lnTo>
                    <a:pt x="497681" y="88107"/>
                  </a:lnTo>
                  <a:lnTo>
                    <a:pt x="447675" y="554832"/>
                  </a:lnTo>
                  <a:lnTo>
                    <a:pt x="402431" y="531019"/>
                  </a:lnTo>
                  <a:lnTo>
                    <a:pt x="373856" y="485775"/>
                  </a:lnTo>
                  <a:lnTo>
                    <a:pt x="342900" y="428625"/>
                  </a:lnTo>
                  <a:lnTo>
                    <a:pt x="283368" y="342900"/>
                  </a:lnTo>
                  <a:lnTo>
                    <a:pt x="192881" y="228600"/>
                  </a:lnTo>
                  <a:lnTo>
                    <a:pt x="104775" y="135732"/>
                  </a:lnTo>
                  <a:lnTo>
                    <a:pt x="30956" y="64294"/>
                  </a:lnTo>
                  <a:lnTo>
                    <a:pt x="9525" y="42863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7143" y="0"/>
                  </a:lnTo>
                  <a:lnTo>
                    <a:pt x="30956" y="0"/>
                  </a:lnTo>
                  <a:lnTo>
                    <a:pt x="69056" y="16669"/>
                  </a:lnTo>
                  <a:lnTo>
                    <a:pt x="178593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2">
              <a:extLst>
                <a:ext uri="{FF2B5EF4-FFF2-40B4-BE49-F238E27FC236}">
                  <a16:creationId xmlns:a16="http://schemas.microsoft.com/office/drawing/2014/main" id="{39697349-CD8B-4654-9A66-644795525145}"/>
                </a:ext>
              </a:extLst>
            </p:cNvPr>
            <p:cNvSpPr/>
            <p:nvPr/>
          </p:nvSpPr>
          <p:spPr>
            <a:xfrm rot="16200000">
              <a:off x="4874419" y="3718719"/>
              <a:ext cx="4102100" cy="515938"/>
            </a:xfrm>
            <a:custGeom>
              <a:avLst/>
              <a:gdLst>
                <a:gd name="connsiteX0" fmla="*/ 1895880 w 4102444"/>
                <a:gd name="connsiteY0" fmla="*/ 473087 h 515453"/>
                <a:gd name="connsiteX1" fmla="*/ 1055620 w 4102444"/>
                <a:gd name="connsiteY1" fmla="*/ 473087 h 515453"/>
                <a:gd name="connsiteX2" fmla="*/ 402477 w 4102444"/>
                <a:gd name="connsiteY2" fmla="*/ 469557 h 515453"/>
                <a:gd name="connsiteX3" fmla="*/ 307154 w 4102444"/>
                <a:gd name="connsiteY3" fmla="*/ 473087 h 515453"/>
                <a:gd name="connsiteX4" fmla="*/ 215361 w 4102444"/>
                <a:gd name="connsiteY4" fmla="*/ 466026 h 515453"/>
                <a:gd name="connsiteX5" fmla="*/ 155342 w 4102444"/>
                <a:gd name="connsiteY5" fmla="*/ 455435 h 515453"/>
                <a:gd name="connsiteX6" fmla="*/ 112976 w 4102444"/>
                <a:gd name="connsiteY6" fmla="*/ 444843 h 515453"/>
                <a:gd name="connsiteX7" fmla="*/ 77671 w 4102444"/>
                <a:gd name="connsiteY7" fmla="*/ 427191 h 515453"/>
                <a:gd name="connsiteX8" fmla="*/ 42366 w 4102444"/>
                <a:gd name="connsiteY8" fmla="*/ 402477 h 515453"/>
                <a:gd name="connsiteX9" fmla="*/ 14122 w 4102444"/>
                <a:gd name="connsiteY9" fmla="*/ 374233 h 515453"/>
                <a:gd name="connsiteX10" fmla="*/ 0 w 4102444"/>
                <a:gd name="connsiteY10" fmla="*/ 349520 h 515453"/>
                <a:gd name="connsiteX11" fmla="*/ 0 w 4102444"/>
                <a:gd name="connsiteY11" fmla="*/ 317745 h 515453"/>
                <a:gd name="connsiteX12" fmla="*/ 10592 w 4102444"/>
                <a:gd name="connsiteY12" fmla="*/ 285971 h 515453"/>
                <a:gd name="connsiteX13" fmla="*/ 35305 w 4102444"/>
                <a:gd name="connsiteY13" fmla="*/ 268318 h 515453"/>
                <a:gd name="connsiteX14" fmla="*/ 95324 w 4102444"/>
                <a:gd name="connsiteY14" fmla="*/ 250666 h 515453"/>
                <a:gd name="connsiteX15" fmla="*/ 169464 w 4102444"/>
                <a:gd name="connsiteY15" fmla="*/ 233013 h 515453"/>
                <a:gd name="connsiteX16" fmla="*/ 268318 w 4102444"/>
                <a:gd name="connsiteY16" fmla="*/ 215361 h 515453"/>
                <a:gd name="connsiteX17" fmla="*/ 377764 w 4102444"/>
                <a:gd name="connsiteY17" fmla="*/ 204769 h 515453"/>
                <a:gd name="connsiteX18" fmla="*/ 653143 w 4102444"/>
                <a:gd name="connsiteY18" fmla="*/ 201239 h 515453"/>
                <a:gd name="connsiteX19" fmla="*/ 1447506 w 4102444"/>
                <a:gd name="connsiteY19" fmla="*/ 204769 h 515453"/>
                <a:gd name="connsiteX20" fmla="*/ 2086527 w 4102444"/>
                <a:gd name="connsiteY20" fmla="*/ 204769 h 515453"/>
                <a:gd name="connsiteX21" fmla="*/ 2714956 w 4102444"/>
                <a:gd name="connsiteY21" fmla="*/ 201239 h 515453"/>
                <a:gd name="connsiteX22" fmla="*/ 2944439 w 4102444"/>
                <a:gd name="connsiteY22" fmla="*/ 204769 h 515453"/>
                <a:gd name="connsiteX23" fmla="*/ 3096250 w 4102444"/>
                <a:gd name="connsiteY23" fmla="*/ 204769 h 515453"/>
                <a:gd name="connsiteX24" fmla="*/ 3329264 w 4102444"/>
                <a:gd name="connsiteY24" fmla="*/ 204769 h 515453"/>
                <a:gd name="connsiteX25" fmla="*/ 3710558 w 4102444"/>
                <a:gd name="connsiteY25" fmla="*/ 204769 h 515453"/>
                <a:gd name="connsiteX26" fmla="*/ 3781168 w 4102444"/>
                <a:gd name="connsiteY26" fmla="*/ 201239 h 515453"/>
                <a:gd name="connsiteX27" fmla="*/ 3827064 w 4102444"/>
                <a:gd name="connsiteY27" fmla="*/ 190647 h 515453"/>
                <a:gd name="connsiteX28" fmla="*/ 3869430 w 4102444"/>
                <a:gd name="connsiteY28" fmla="*/ 172995 h 515453"/>
                <a:gd name="connsiteX29" fmla="*/ 3915327 w 4102444"/>
                <a:gd name="connsiteY29" fmla="*/ 141220 h 515453"/>
                <a:gd name="connsiteX30" fmla="*/ 4031833 w 4102444"/>
                <a:gd name="connsiteY30" fmla="*/ 0 h 515453"/>
                <a:gd name="connsiteX31" fmla="*/ 4102444 w 4102444"/>
                <a:gd name="connsiteY31" fmla="*/ 208300 h 515453"/>
                <a:gd name="connsiteX32" fmla="*/ 4003589 w 4102444"/>
                <a:gd name="connsiteY32" fmla="*/ 303623 h 515453"/>
                <a:gd name="connsiteX33" fmla="*/ 3968284 w 4102444"/>
                <a:gd name="connsiteY33" fmla="*/ 360111 h 515453"/>
                <a:gd name="connsiteX34" fmla="*/ 3915327 w 4102444"/>
                <a:gd name="connsiteY34" fmla="*/ 430721 h 515453"/>
                <a:gd name="connsiteX35" fmla="*/ 3872961 w 4102444"/>
                <a:gd name="connsiteY35" fmla="*/ 473087 h 515453"/>
                <a:gd name="connsiteX36" fmla="*/ 3837656 w 4102444"/>
                <a:gd name="connsiteY36" fmla="*/ 504862 h 515453"/>
                <a:gd name="connsiteX37" fmla="*/ 3809412 w 4102444"/>
                <a:gd name="connsiteY37" fmla="*/ 511923 h 515453"/>
                <a:gd name="connsiteX38" fmla="*/ 3777637 w 4102444"/>
                <a:gd name="connsiteY38" fmla="*/ 515453 h 515453"/>
                <a:gd name="connsiteX39" fmla="*/ 3735271 w 4102444"/>
                <a:gd name="connsiteY39" fmla="*/ 504862 h 515453"/>
                <a:gd name="connsiteX40" fmla="*/ 3675253 w 4102444"/>
                <a:gd name="connsiteY40" fmla="*/ 473087 h 515453"/>
                <a:gd name="connsiteX41" fmla="*/ 3544624 w 4102444"/>
                <a:gd name="connsiteY41" fmla="*/ 469557 h 515453"/>
                <a:gd name="connsiteX42" fmla="*/ 2760853 w 4102444"/>
                <a:gd name="connsiteY42" fmla="*/ 473087 h 515453"/>
                <a:gd name="connsiteX43" fmla="*/ 1895880 w 4102444"/>
                <a:gd name="connsiteY43" fmla="*/ 473087 h 51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102444" h="515453">
                  <a:moveTo>
                    <a:pt x="1895880" y="473087"/>
                  </a:moveTo>
                  <a:lnTo>
                    <a:pt x="1055620" y="473087"/>
                  </a:lnTo>
                  <a:lnTo>
                    <a:pt x="402477" y="469557"/>
                  </a:lnTo>
                  <a:lnTo>
                    <a:pt x="307154" y="473087"/>
                  </a:lnTo>
                  <a:lnTo>
                    <a:pt x="215361" y="466026"/>
                  </a:lnTo>
                  <a:lnTo>
                    <a:pt x="155342" y="455435"/>
                  </a:lnTo>
                  <a:lnTo>
                    <a:pt x="112976" y="444843"/>
                  </a:lnTo>
                  <a:lnTo>
                    <a:pt x="77671" y="427191"/>
                  </a:lnTo>
                  <a:lnTo>
                    <a:pt x="42366" y="402477"/>
                  </a:lnTo>
                  <a:lnTo>
                    <a:pt x="14122" y="374233"/>
                  </a:lnTo>
                  <a:lnTo>
                    <a:pt x="0" y="349520"/>
                  </a:lnTo>
                  <a:lnTo>
                    <a:pt x="0" y="317745"/>
                  </a:lnTo>
                  <a:lnTo>
                    <a:pt x="10592" y="285971"/>
                  </a:lnTo>
                  <a:lnTo>
                    <a:pt x="35305" y="268318"/>
                  </a:lnTo>
                  <a:lnTo>
                    <a:pt x="95324" y="250666"/>
                  </a:lnTo>
                  <a:lnTo>
                    <a:pt x="169464" y="233013"/>
                  </a:lnTo>
                  <a:lnTo>
                    <a:pt x="268318" y="215361"/>
                  </a:lnTo>
                  <a:lnTo>
                    <a:pt x="377764" y="204769"/>
                  </a:lnTo>
                  <a:lnTo>
                    <a:pt x="653143" y="201239"/>
                  </a:lnTo>
                  <a:lnTo>
                    <a:pt x="1447506" y="204769"/>
                  </a:lnTo>
                  <a:lnTo>
                    <a:pt x="2086527" y="204769"/>
                  </a:lnTo>
                  <a:lnTo>
                    <a:pt x="2714956" y="201239"/>
                  </a:lnTo>
                  <a:lnTo>
                    <a:pt x="2944439" y="204769"/>
                  </a:lnTo>
                  <a:lnTo>
                    <a:pt x="3096250" y="204769"/>
                  </a:lnTo>
                  <a:lnTo>
                    <a:pt x="3329264" y="204769"/>
                  </a:lnTo>
                  <a:lnTo>
                    <a:pt x="3710558" y="204769"/>
                  </a:lnTo>
                  <a:lnTo>
                    <a:pt x="3781168" y="201239"/>
                  </a:lnTo>
                  <a:lnTo>
                    <a:pt x="3827064" y="190647"/>
                  </a:lnTo>
                  <a:lnTo>
                    <a:pt x="3869430" y="172995"/>
                  </a:lnTo>
                  <a:lnTo>
                    <a:pt x="3915327" y="141220"/>
                  </a:lnTo>
                  <a:lnTo>
                    <a:pt x="4031833" y="0"/>
                  </a:lnTo>
                  <a:lnTo>
                    <a:pt x="4102444" y="208300"/>
                  </a:lnTo>
                  <a:lnTo>
                    <a:pt x="4003589" y="303623"/>
                  </a:lnTo>
                  <a:lnTo>
                    <a:pt x="3968284" y="360111"/>
                  </a:lnTo>
                  <a:lnTo>
                    <a:pt x="3915327" y="430721"/>
                  </a:lnTo>
                  <a:lnTo>
                    <a:pt x="3872961" y="473087"/>
                  </a:lnTo>
                  <a:lnTo>
                    <a:pt x="3837656" y="504862"/>
                  </a:lnTo>
                  <a:lnTo>
                    <a:pt x="3809412" y="511923"/>
                  </a:lnTo>
                  <a:lnTo>
                    <a:pt x="3777637" y="515453"/>
                  </a:lnTo>
                  <a:lnTo>
                    <a:pt x="3735271" y="504862"/>
                  </a:lnTo>
                  <a:lnTo>
                    <a:pt x="3675253" y="473087"/>
                  </a:lnTo>
                  <a:lnTo>
                    <a:pt x="3544624" y="469557"/>
                  </a:lnTo>
                  <a:lnTo>
                    <a:pt x="2760853" y="473087"/>
                  </a:lnTo>
                  <a:lnTo>
                    <a:pt x="1895880" y="473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94607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4" grpId="0" animBg="1"/>
      <p:bldP spid="20" grpId="0" animBg="1"/>
      <p:bldP spid="8" grpId="0" animBg="1"/>
      <p:bldP spid="9" grpId="0" animBg="1"/>
      <p:bldP spid="10" grpId="0" animBg="1"/>
      <p:bldP spid="11" grpId="0" animBg="1"/>
      <p:bldP spid="22" grpId="0" animBg="1"/>
      <p:bldP spid="12" grpId="0" animBg="1"/>
      <p:bldP spid="13" grpId="0" animBg="1"/>
      <p:bldP spid="23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4CB4E2B0-B0F4-423E-B92E-E8B6CF08ABB7}"/>
              </a:ext>
            </a:extLst>
          </p:cNvPr>
          <p:cNvGrpSpPr/>
          <p:nvPr/>
        </p:nvGrpSpPr>
        <p:grpSpPr>
          <a:xfrm>
            <a:off x="3875882" y="1371600"/>
            <a:ext cx="4440236" cy="4656138"/>
            <a:chOff x="3920334" y="1371600"/>
            <a:chExt cx="4440236" cy="465613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ACABA771-B3EC-4C17-ADD5-00595D8ACF57}"/>
                </a:ext>
              </a:extLst>
            </p:cNvPr>
            <p:cNvSpPr/>
            <p:nvPr/>
          </p:nvSpPr>
          <p:spPr>
            <a:xfrm>
              <a:off x="4115595" y="1371600"/>
              <a:ext cx="1201738" cy="1100138"/>
            </a:xfrm>
            <a:custGeom>
              <a:avLst/>
              <a:gdLst>
                <a:gd name="connsiteX0" fmla="*/ 450057 w 1202532"/>
                <a:gd name="connsiteY0" fmla="*/ 816769 h 1100138"/>
                <a:gd name="connsiteX1" fmla="*/ 61913 w 1202532"/>
                <a:gd name="connsiteY1" fmla="*/ 1100138 h 1100138"/>
                <a:gd name="connsiteX2" fmla="*/ 0 w 1202532"/>
                <a:gd name="connsiteY2" fmla="*/ 1047750 h 1100138"/>
                <a:gd name="connsiteX3" fmla="*/ 116682 w 1202532"/>
                <a:gd name="connsiteY3" fmla="*/ 931069 h 1100138"/>
                <a:gd name="connsiteX4" fmla="*/ 252413 w 1202532"/>
                <a:gd name="connsiteY4" fmla="*/ 800100 h 1100138"/>
                <a:gd name="connsiteX5" fmla="*/ 383382 w 1202532"/>
                <a:gd name="connsiteY5" fmla="*/ 671513 h 1100138"/>
                <a:gd name="connsiteX6" fmla="*/ 495300 w 1202532"/>
                <a:gd name="connsiteY6" fmla="*/ 557213 h 1100138"/>
                <a:gd name="connsiteX7" fmla="*/ 581025 w 1202532"/>
                <a:gd name="connsiteY7" fmla="*/ 459581 h 1100138"/>
                <a:gd name="connsiteX8" fmla="*/ 647700 w 1202532"/>
                <a:gd name="connsiteY8" fmla="*/ 381000 h 1100138"/>
                <a:gd name="connsiteX9" fmla="*/ 685800 w 1202532"/>
                <a:gd name="connsiteY9" fmla="*/ 330994 h 1100138"/>
                <a:gd name="connsiteX10" fmla="*/ 707232 w 1202532"/>
                <a:gd name="connsiteY10" fmla="*/ 295275 h 1100138"/>
                <a:gd name="connsiteX11" fmla="*/ 721519 w 1202532"/>
                <a:gd name="connsiteY11" fmla="*/ 266700 h 1100138"/>
                <a:gd name="connsiteX12" fmla="*/ 728663 w 1202532"/>
                <a:gd name="connsiteY12" fmla="*/ 245269 h 1100138"/>
                <a:gd name="connsiteX13" fmla="*/ 731044 w 1202532"/>
                <a:gd name="connsiteY13" fmla="*/ 216694 h 1100138"/>
                <a:gd name="connsiteX14" fmla="*/ 723900 w 1202532"/>
                <a:gd name="connsiteY14" fmla="*/ 176213 h 1100138"/>
                <a:gd name="connsiteX15" fmla="*/ 714375 w 1202532"/>
                <a:gd name="connsiteY15" fmla="*/ 145256 h 1100138"/>
                <a:gd name="connsiteX16" fmla="*/ 690563 w 1202532"/>
                <a:gd name="connsiteY16" fmla="*/ 114300 h 1100138"/>
                <a:gd name="connsiteX17" fmla="*/ 673894 w 1202532"/>
                <a:gd name="connsiteY17" fmla="*/ 97631 h 1100138"/>
                <a:gd name="connsiteX18" fmla="*/ 647700 w 1202532"/>
                <a:gd name="connsiteY18" fmla="*/ 78581 h 1100138"/>
                <a:gd name="connsiteX19" fmla="*/ 626269 w 1202532"/>
                <a:gd name="connsiteY19" fmla="*/ 69056 h 1100138"/>
                <a:gd name="connsiteX20" fmla="*/ 609600 w 1202532"/>
                <a:gd name="connsiteY20" fmla="*/ 57150 h 1100138"/>
                <a:gd name="connsiteX21" fmla="*/ 600075 w 1202532"/>
                <a:gd name="connsiteY21" fmla="*/ 40481 h 1100138"/>
                <a:gd name="connsiteX22" fmla="*/ 602457 w 1202532"/>
                <a:gd name="connsiteY22" fmla="*/ 28575 h 1100138"/>
                <a:gd name="connsiteX23" fmla="*/ 607219 w 1202532"/>
                <a:gd name="connsiteY23" fmla="*/ 16669 h 1100138"/>
                <a:gd name="connsiteX24" fmla="*/ 621507 w 1202532"/>
                <a:gd name="connsiteY24" fmla="*/ 4763 h 1100138"/>
                <a:gd name="connsiteX25" fmla="*/ 652463 w 1202532"/>
                <a:gd name="connsiteY25" fmla="*/ 0 h 1100138"/>
                <a:gd name="connsiteX26" fmla="*/ 711994 w 1202532"/>
                <a:gd name="connsiteY26" fmla="*/ 9525 h 1100138"/>
                <a:gd name="connsiteX27" fmla="*/ 773907 w 1202532"/>
                <a:gd name="connsiteY27" fmla="*/ 30956 h 1100138"/>
                <a:gd name="connsiteX28" fmla="*/ 878682 w 1202532"/>
                <a:gd name="connsiteY28" fmla="*/ 73819 h 1100138"/>
                <a:gd name="connsiteX29" fmla="*/ 978694 w 1202532"/>
                <a:gd name="connsiteY29" fmla="*/ 121444 h 1100138"/>
                <a:gd name="connsiteX30" fmla="*/ 1107282 w 1202532"/>
                <a:gd name="connsiteY30" fmla="*/ 188119 h 1100138"/>
                <a:gd name="connsiteX31" fmla="*/ 1169194 w 1202532"/>
                <a:gd name="connsiteY31" fmla="*/ 221456 h 1100138"/>
                <a:gd name="connsiteX32" fmla="*/ 1185863 w 1202532"/>
                <a:gd name="connsiteY32" fmla="*/ 238125 h 1100138"/>
                <a:gd name="connsiteX33" fmla="*/ 1197769 w 1202532"/>
                <a:gd name="connsiteY33" fmla="*/ 259556 h 1100138"/>
                <a:gd name="connsiteX34" fmla="*/ 1202532 w 1202532"/>
                <a:gd name="connsiteY34" fmla="*/ 283369 h 1100138"/>
                <a:gd name="connsiteX35" fmla="*/ 1197769 w 1202532"/>
                <a:gd name="connsiteY35" fmla="*/ 300038 h 1100138"/>
                <a:gd name="connsiteX36" fmla="*/ 1188244 w 1202532"/>
                <a:gd name="connsiteY36" fmla="*/ 319088 h 1100138"/>
                <a:gd name="connsiteX37" fmla="*/ 1152525 w 1202532"/>
                <a:gd name="connsiteY37" fmla="*/ 350044 h 1100138"/>
                <a:gd name="connsiteX38" fmla="*/ 1119188 w 1202532"/>
                <a:gd name="connsiteY38" fmla="*/ 366713 h 1100138"/>
                <a:gd name="connsiteX39" fmla="*/ 1076325 w 1202532"/>
                <a:gd name="connsiteY39" fmla="*/ 378619 h 1100138"/>
                <a:gd name="connsiteX40" fmla="*/ 1042988 w 1202532"/>
                <a:gd name="connsiteY40" fmla="*/ 392906 h 1100138"/>
                <a:gd name="connsiteX41" fmla="*/ 1002507 w 1202532"/>
                <a:gd name="connsiteY41" fmla="*/ 419100 h 1100138"/>
                <a:gd name="connsiteX42" fmla="*/ 966788 w 1202532"/>
                <a:gd name="connsiteY42" fmla="*/ 454819 h 1100138"/>
                <a:gd name="connsiteX43" fmla="*/ 735807 w 1202532"/>
                <a:gd name="connsiteY43" fmla="*/ 611981 h 1100138"/>
                <a:gd name="connsiteX44" fmla="*/ 450057 w 1202532"/>
                <a:gd name="connsiteY44" fmla="*/ 816769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02532" h="1100138">
                  <a:moveTo>
                    <a:pt x="450057" y="816769"/>
                  </a:moveTo>
                  <a:lnTo>
                    <a:pt x="61913" y="1100138"/>
                  </a:lnTo>
                  <a:lnTo>
                    <a:pt x="0" y="1047750"/>
                  </a:lnTo>
                  <a:lnTo>
                    <a:pt x="116682" y="931069"/>
                  </a:lnTo>
                  <a:lnTo>
                    <a:pt x="252413" y="800100"/>
                  </a:lnTo>
                  <a:lnTo>
                    <a:pt x="383382" y="671513"/>
                  </a:lnTo>
                  <a:lnTo>
                    <a:pt x="495300" y="557213"/>
                  </a:lnTo>
                  <a:lnTo>
                    <a:pt x="581025" y="459581"/>
                  </a:lnTo>
                  <a:lnTo>
                    <a:pt x="647700" y="381000"/>
                  </a:lnTo>
                  <a:lnTo>
                    <a:pt x="685800" y="330994"/>
                  </a:lnTo>
                  <a:lnTo>
                    <a:pt x="707232" y="295275"/>
                  </a:lnTo>
                  <a:lnTo>
                    <a:pt x="721519" y="266700"/>
                  </a:lnTo>
                  <a:lnTo>
                    <a:pt x="728663" y="245269"/>
                  </a:lnTo>
                  <a:lnTo>
                    <a:pt x="731044" y="216694"/>
                  </a:lnTo>
                  <a:lnTo>
                    <a:pt x="723900" y="176213"/>
                  </a:lnTo>
                  <a:lnTo>
                    <a:pt x="714375" y="145256"/>
                  </a:lnTo>
                  <a:lnTo>
                    <a:pt x="690563" y="114300"/>
                  </a:lnTo>
                  <a:lnTo>
                    <a:pt x="673894" y="97631"/>
                  </a:lnTo>
                  <a:lnTo>
                    <a:pt x="647700" y="78581"/>
                  </a:lnTo>
                  <a:lnTo>
                    <a:pt x="626269" y="69056"/>
                  </a:lnTo>
                  <a:lnTo>
                    <a:pt x="609600" y="57150"/>
                  </a:lnTo>
                  <a:lnTo>
                    <a:pt x="600075" y="40481"/>
                  </a:lnTo>
                  <a:lnTo>
                    <a:pt x="602457" y="28575"/>
                  </a:lnTo>
                  <a:lnTo>
                    <a:pt x="607219" y="16669"/>
                  </a:lnTo>
                  <a:lnTo>
                    <a:pt x="621507" y="4763"/>
                  </a:lnTo>
                  <a:lnTo>
                    <a:pt x="652463" y="0"/>
                  </a:lnTo>
                  <a:lnTo>
                    <a:pt x="711994" y="9525"/>
                  </a:lnTo>
                  <a:lnTo>
                    <a:pt x="773907" y="30956"/>
                  </a:lnTo>
                  <a:lnTo>
                    <a:pt x="878682" y="73819"/>
                  </a:lnTo>
                  <a:lnTo>
                    <a:pt x="978694" y="121444"/>
                  </a:lnTo>
                  <a:lnTo>
                    <a:pt x="1107282" y="188119"/>
                  </a:lnTo>
                  <a:lnTo>
                    <a:pt x="1169194" y="221456"/>
                  </a:lnTo>
                  <a:lnTo>
                    <a:pt x="1185863" y="238125"/>
                  </a:lnTo>
                  <a:lnTo>
                    <a:pt x="1197769" y="259556"/>
                  </a:lnTo>
                  <a:lnTo>
                    <a:pt x="1202532" y="283369"/>
                  </a:lnTo>
                  <a:lnTo>
                    <a:pt x="1197769" y="300038"/>
                  </a:lnTo>
                  <a:lnTo>
                    <a:pt x="1188244" y="319088"/>
                  </a:lnTo>
                  <a:lnTo>
                    <a:pt x="1152525" y="350044"/>
                  </a:lnTo>
                  <a:lnTo>
                    <a:pt x="1119188" y="366713"/>
                  </a:lnTo>
                  <a:lnTo>
                    <a:pt x="1076325" y="378619"/>
                  </a:lnTo>
                  <a:lnTo>
                    <a:pt x="1042988" y="392906"/>
                  </a:lnTo>
                  <a:lnTo>
                    <a:pt x="1002507" y="419100"/>
                  </a:lnTo>
                  <a:lnTo>
                    <a:pt x="966788" y="454819"/>
                  </a:lnTo>
                  <a:lnTo>
                    <a:pt x="735807" y="611981"/>
                  </a:lnTo>
                  <a:lnTo>
                    <a:pt x="450057" y="816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3">
              <a:extLst>
                <a:ext uri="{FF2B5EF4-FFF2-40B4-BE49-F238E27FC236}">
                  <a16:creationId xmlns:a16="http://schemas.microsoft.com/office/drawing/2014/main" id="{0BCA5CFD-6046-486A-9671-5D9E7F23A973}"/>
                </a:ext>
              </a:extLst>
            </p:cNvPr>
            <p:cNvSpPr/>
            <p:nvPr/>
          </p:nvSpPr>
          <p:spPr>
            <a:xfrm>
              <a:off x="5674520" y="1643064"/>
              <a:ext cx="2686050" cy="536575"/>
            </a:xfrm>
            <a:custGeom>
              <a:avLst/>
              <a:gdLst>
                <a:gd name="connsiteX0" fmla="*/ 1688306 w 2686050"/>
                <a:gd name="connsiteY0" fmla="*/ 314325 h 535781"/>
                <a:gd name="connsiteX1" fmla="*/ 1247775 w 2686050"/>
                <a:gd name="connsiteY1" fmla="*/ 361950 h 535781"/>
                <a:gd name="connsiteX2" fmla="*/ 1112044 w 2686050"/>
                <a:gd name="connsiteY2" fmla="*/ 392906 h 535781"/>
                <a:gd name="connsiteX3" fmla="*/ 771525 w 2686050"/>
                <a:gd name="connsiteY3" fmla="*/ 442912 h 535781"/>
                <a:gd name="connsiteX4" fmla="*/ 638175 w 2686050"/>
                <a:gd name="connsiteY4" fmla="*/ 466725 h 535781"/>
                <a:gd name="connsiteX5" fmla="*/ 540544 w 2686050"/>
                <a:gd name="connsiteY5" fmla="*/ 488156 h 535781"/>
                <a:gd name="connsiteX6" fmla="*/ 466725 w 2686050"/>
                <a:gd name="connsiteY6" fmla="*/ 511968 h 535781"/>
                <a:gd name="connsiteX7" fmla="*/ 414338 w 2686050"/>
                <a:gd name="connsiteY7" fmla="*/ 535781 h 535781"/>
                <a:gd name="connsiteX8" fmla="*/ 376238 w 2686050"/>
                <a:gd name="connsiteY8" fmla="*/ 535781 h 535781"/>
                <a:gd name="connsiteX9" fmla="*/ 326231 w 2686050"/>
                <a:gd name="connsiteY9" fmla="*/ 526256 h 535781"/>
                <a:gd name="connsiteX10" fmla="*/ 278606 w 2686050"/>
                <a:gd name="connsiteY10" fmla="*/ 511968 h 535781"/>
                <a:gd name="connsiteX11" fmla="*/ 247650 w 2686050"/>
                <a:gd name="connsiteY11" fmla="*/ 495300 h 535781"/>
                <a:gd name="connsiteX12" fmla="*/ 200025 w 2686050"/>
                <a:gd name="connsiteY12" fmla="*/ 464343 h 535781"/>
                <a:gd name="connsiteX13" fmla="*/ 152400 w 2686050"/>
                <a:gd name="connsiteY13" fmla="*/ 423862 h 535781"/>
                <a:gd name="connsiteX14" fmla="*/ 97631 w 2686050"/>
                <a:gd name="connsiteY14" fmla="*/ 366712 h 535781"/>
                <a:gd name="connsiteX15" fmla="*/ 52388 w 2686050"/>
                <a:gd name="connsiteY15" fmla="*/ 309562 h 535781"/>
                <a:gd name="connsiteX16" fmla="*/ 26194 w 2686050"/>
                <a:gd name="connsiteY16" fmla="*/ 271462 h 535781"/>
                <a:gd name="connsiteX17" fmla="*/ 7144 w 2686050"/>
                <a:gd name="connsiteY17" fmla="*/ 235743 h 535781"/>
                <a:gd name="connsiteX18" fmla="*/ 0 w 2686050"/>
                <a:gd name="connsiteY18" fmla="*/ 209550 h 535781"/>
                <a:gd name="connsiteX19" fmla="*/ 2381 w 2686050"/>
                <a:gd name="connsiteY19" fmla="*/ 192881 h 535781"/>
                <a:gd name="connsiteX20" fmla="*/ 11906 w 2686050"/>
                <a:gd name="connsiteY20" fmla="*/ 185737 h 535781"/>
                <a:gd name="connsiteX21" fmla="*/ 21431 w 2686050"/>
                <a:gd name="connsiteY21" fmla="*/ 183356 h 535781"/>
                <a:gd name="connsiteX22" fmla="*/ 47625 w 2686050"/>
                <a:gd name="connsiteY22" fmla="*/ 190500 h 535781"/>
                <a:gd name="connsiteX23" fmla="*/ 73819 w 2686050"/>
                <a:gd name="connsiteY23" fmla="*/ 207168 h 535781"/>
                <a:gd name="connsiteX24" fmla="*/ 90488 w 2686050"/>
                <a:gd name="connsiteY24" fmla="*/ 226218 h 535781"/>
                <a:gd name="connsiteX25" fmla="*/ 116681 w 2686050"/>
                <a:gd name="connsiteY25" fmla="*/ 247650 h 535781"/>
                <a:gd name="connsiteX26" fmla="*/ 157163 w 2686050"/>
                <a:gd name="connsiteY26" fmla="*/ 269081 h 535781"/>
                <a:gd name="connsiteX27" fmla="*/ 197644 w 2686050"/>
                <a:gd name="connsiteY27" fmla="*/ 285750 h 535781"/>
                <a:gd name="connsiteX28" fmla="*/ 235744 w 2686050"/>
                <a:gd name="connsiteY28" fmla="*/ 295275 h 535781"/>
                <a:gd name="connsiteX29" fmla="*/ 271463 w 2686050"/>
                <a:gd name="connsiteY29" fmla="*/ 300037 h 535781"/>
                <a:gd name="connsiteX30" fmla="*/ 314325 w 2686050"/>
                <a:gd name="connsiteY30" fmla="*/ 302418 h 535781"/>
                <a:gd name="connsiteX31" fmla="*/ 388144 w 2686050"/>
                <a:gd name="connsiteY31" fmla="*/ 295275 h 535781"/>
                <a:gd name="connsiteX32" fmla="*/ 683419 w 2686050"/>
                <a:gd name="connsiteY32" fmla="*/ 252412 h 535781"/>
                <a:gd name="connsiteX33" fmla="*/ 1092994 w 2686050"/>
                <a:gd name="connsiteY33" fmla="*/ 195262 h 535781"/>
                <a:gd name="connsiteX34" fmla="*/ 1393031 w 2686050"/>
                <a:gd name="connsiteY34" fmla="*/ 152400 h 535781"/>
                <a:gd name="connsiteX35" fmla="*/ 1678781 w 2686050"/>
                <a:gd name="connsiteY35" fmla="*/ 111918 h 535781"/>
                <a:gd name="connsiteX36" fmla="*/ 1902619 w 2686050"/>
                <a:gd name="connsiteY36" fmla="*/ 80962 h 535781"/>
                <a:gd name="connsiteX37" fmla="*/ 2005013 w 2686050"/>
                <a:gd name="connsiteY37" fmla="*/ 66675 h 535781"/>
                <a:gd name="connsiteX38" fmla="*/ 2107406 w 2686050"/>
                <a:gd name="connsiteY38" fmla="*/ 45243 h 535781"/>
                <a:gd name="connsiteX39" fmla="*/ 2209800 w 2686050"/>
                <a:gd name="connsiteY39" fmla="*/ 16668 h 535781"/>
                <a:gd name="connsiteX40" fmla="*/ 2255044 w 2686050"/>
                <a:gd name="connsiteY40" fmla="*/ 0 h 535781"/>
                <a:gd name="connsiteX41" fmla="*/ 2324100 w 2686050"/>
                <a:gd name="connsiteY41" fmla="*/ 19050 h 535781"/>
                <a:gd name="connsiteX42" fmla="*/ 2426494 w 2686050"/>
                <a:gd name="connsiteY42" fmla="*/ 54768 h 535781"/>
                <a:gd name="connsiteX43" fmla="*/ 2493169 w 2686050"/>
                <a:gd name="connsiteY43" fmla="*/ 80962 h 535781"/>
                <a:gd name="connsiteX44" fmla="*/ 2562225 w 2686050"/>
                <a:gd name="connsiteY44" fmla="*/ 111918 h 535781"/>
                <a:gd name="connsiteX45" fmla="*/ 2626519 w 2686050"/>
                <a:gd name="connsiteY45" fmla="*/ 145256 h 535781"/>
                <a:gd name="connsiteX46" fmla="*/ 2650331 w 2686050"/>
                <a:gd name="connsiteY46" fmla="*/ 161925 h 535781"/>
                <a:gd name="connsiteX47" fmla="*/ 2674144 w 2686050"/>
                <a:gd name="connsiteY47" fmla="*/ 188118 h 535781"/>
                <a:gd name="connsiteX48" fmla="*/ 2683669 w 2686050"/>
                <a:gd name="connsiteY48" fmla="*/ 207168 h 535781"/>
                <a:gd name="connsiteX49" fmla="*/ 2686050 w 2686050"/>
                <a:gd name="connsiteY49" fmla="*/ 235743 h 535781"/>
                <a:gd name="connsiteX50" fmla="*/ 2674144 w 2686050"/>
                <a:gd name="connsiteY50" fmla="*/ 257175 h 535781"/>
                <a:gd name="connsiteX51" fmla="*/ 2636044 w 2686050"/>
                <a:gd name="connsiteY51" fmla="*/ 280987 h 535781"/>
                <a:gd name="connsiteX52" fmla="*/ 2588419 w 2686050"/>
                <a:gd name="connsiteY52" fmla="*/ 304800 h 535781"/>
                <a:gd name="connsiteX53" fmla="*/ 2547938 w 2686050"/>
                <a:gd name="connsiteY53" fmla="*/ 311943 h 535781"/>
                <a:gd name="connsiteX54" fmla="*/ 2431256 w 2686050"/>
                <a:gd name="connsiteY54" fmla="*/ 300037 h 535781"/>
                <a:gd name="connsiteX55" fmla="*/ 2231231 w 2686050"/>
                <a:gd name="connsiteY55" fmla="*/ 290512 h 535781"/>
                <a:gd name="connsiteX56" fmla="*/ 2024063 w 2686050"/>
                <a:gd name="connsiteY56" fmla="*/ 290512 h 535781"/>
                <a:gd name="connsiteX57" fmla="*/ 1874044 w 2686050"/>
                <a:gd name="connsiteY57" fmla="*/ 300037 h 535781"/>
                <a:gd name="connsiteX58" fmla="*/ 1688306 w 2686050"/>
                <a:gd name="connsiteY58" fmla="*/ 314325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86050" h="535781">
                  <a:moveTo>
                    <a:pt x="1688306" y="314325"/>
                  </a:moveTo>
                  <a:lnTo>
                    <a:pt x="1247775" y="361950"/>
                  </a:lnTo>
                  <a:lnTo>
                    <a:pt x="1112044" y="392906"/>
                  </a:lnTo>
                  <a:lnTo>
                    <a:pt x="771525" y="442912"/>
                  </a:lnTo>
                  <a:lnTo>
                    <a:pt x="638175" y="466725"/>
                  </a:lnTo>
                  <a:lnTo>
                    <a:pt x="540544" y="488156"/>
                  </a:lnTo>
                  <a:lnTo>
                    <a:pt x="466725" y="511968"/>
                  </a:lnTo>
                  <a:lnTo>
                    <a:pt x="414338" y="535781"/>
                  </a:lnTo>
                  <a:lnTo>
                    <a:pt x="376238" y="535781"/>
                  </a:lnTo>
                  <a:lnTo>
                    <a:pt x="326231" y="526256"/>
                  </a:lnTo>
                  <a:lnTo>
                    <a:pt x="278606" y="511968"/>
                  </a:lnTo>
                  <a:lnTo>
                    <a:pt x="247650" y="495300"/>
                  </a:lnTo>
                  <a:lnTo>
                    <a:pt x="200025" y="464343"/>
                  </a:lnTo>
                  <a:lnTo>
                    <a:pt x="152400" y="423862"/>
                  </a:lnTo>
                  <a:lnTo>
                    <a:pt x="97631" y="366712"/>
                  </a:lnTo>
                  <a:lnTo>
                    <a:pt x="52388" y="309562"/>
                  </a:lnTo>
                  <a:lnTo>
                    <a:pt x="26194" y="271462"/>
                  </a:lnTo>
                  <a:lnTo>
                    <a:pt x="7144" y="235743"/>
                  </a:lnTo>
                  <a:lnTo>
                    <a:pt x="0" y="209550"/>
                  </a:lnTo>
                  <a:lnTo>
                    <a:pt x="2381" y="192881"/>
                  </a:lnTo>
                  <a:lnTo>
                    <a:pt x="11906" y="185737"/>
                  </a:lnTo>
                  <a:lnTo>
                    <a:pt x="21431" y="183356"/>
                  </a:lnTo>
                  <a:lnTo>
                    <a:pt x="47625" y="190500"/>
                  </a:lnTo>
                  <a:lnTo>
                    <a:pt x="73819" y="207168"/>
                  </a:lnTo>
                  <a:lnTo>
                    <a:pt x="90488" y="226218"/>
                  </a:lnTo>
                  <a:lnTo>
                    <a:pt x="116681" y="247650"/>
                  </a:lnTo>
                  <a:lnTo>
                    <a:pt x="157163" y="269081"/>
                  </a:lnTo>
                  <a:lnTo>
                    <a:pt x="197644" y="285750"/>
                  </a:lnTo>
                  <a:lnTo>
                    <a:pt x="235744" y="295275"/>
                  </a:lnTo>
                  <a:lnTo>
                    <a:pt x="271463" y="300037"/>
                  </a:lnTo>
                  <a:lnTo>
                    <a:pt x="314325" y="302418"/>
                  </a:lnTo>
                  <a:lnTo>
                    <a:pt x="388144" y="295275"/>
                  </a:lnTo>
                  <a:lnTo>
                    <a:pt x="683419" y="252412"/>
                  </a:lnTo>
                  <a:lnTo>
                    <a:pt x="1092994" y="195262"/>
                  </a:lnTo>
                  <a:lnTo>
                    <a:pt x="1393031" y="152400"/>
                  </a:lnTo>
                  <a:lnTo>
                    <a:pt x="1678781" y="111918"/>
                  </a:lnTo>
                  <a:lnTo>
                    <a:pt x="1902619" y="80962"/>
                  </a:lnTo>
                  <a:lnTo>
                    <a:pt x="2005013" y="66675"/>
                  </a:lnTo>
                  <a:lnTo>
                    <a:pt x="2107406" y="45243"/>
                  </a:lnTo>
                  <a:lnTo>
                    <a:pt x="2209800" y="16668"/>
                  </a:lnTo>
                  <a:lnTo>
                    <a:pt x="2255044" y="0"/>
                  </a:lnTo>
                  <a:lnTo>
                    <a:pt x="2324100" y="19050"/>
                  </a:lnTo>
                  <a:lnTo>
                    <a:pt x="2426494" y="54768"/>
                  </a:lnTo>
                  <a:lnTo>
                    <a:pt x="2493169" y="80962"/>
                  </a:lnTo>
                  <a:lnTo>
                    <a:pt x="2562225" y="111918"/>
                  </a:lnTo>
                  <a:lnTo>
                    <a:pt x="2626519" y="145256"/>
                  </a:lnTo>
                  <a:lnTo>
                    <a:pt x="2650331" y="161925"/>
                  </a:lnTo>
                  <a:lnTo>
                    <a:pt x="2674144" y="188118"/>
                  </a:lnTo>
                  <a:lnTo>
                    <a:pt x="2683669" y="207168"/>
                  </a:lnTo>
                  <a:lnTo>
                    <a:pt x="2686050" y="235743"/>
                  </a:lnTo>
                  <a:lnTo>
                    <a:pt x="2674144" y="257175"/>
                  </a:lnTo>
                  <a:lnTo>
                    <a:pt x="2636044" y="280987"/>
                  </a:lnTo>
                  <a:lnTo>
                    <a:pt x="2588419" y="304800"/>
                  </a:lnTo>
                  <a:lnTo>
                    <a:pt x="2547938" y="311943"/>
                  </a:lnTo>
                  <a:lnTo>
                    <a:pt x="2431256" y="300037"/>
                  </a:lnTo>
                  <a:lnTo>
                    <a:pt x="2231231" y="290512"/>
                  </a:lnTo>
                  <a:lnTo>
                    <a:pt x="2024063" y="290512"/>
                  </a:lnTo>
                  <a:lnTo>
                    <a:pt x="1874044" y="300037"/>
                  </a:lnTo>
                  <a:lnTo>
                    <a:pt x="1688306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9">
              <a:extLst>
                <a:ext uri="{FF2B5EF4-FFF2-40B4-BE49-F238E27FC236}">
                  <a16:creationId xmlns:a16="http://schemas.microsoft.com/office/drawing/2014/main" id="{807773B0-78A6-477E-9E0D-06C854DDCEA5}"/>
                </a:ext>
              </a:extLst>
            </p:cNvPr>
            <p:cNvSpPr/>
            <p:nvPr/>
          </p:nvSpPr>
          <p:spPr>
            <a:xfrm rot="16200000">
              <a:off x="2574927" y="3655220"/>
              <a:ext cx="3101975" cy="411162"/>
            </a:xfrm>
            <a:custGeom>
              <a:avLst/>
              <a:gdLst>
                <a:gd name="connsiteX0" fmla="*/ 1618363 w 3101445"/>
                <a:gd name="connsiteY0" fmla="*/ 373275 h 410853"/>
                <a:gd name="connsiteX1" fmla="*/ 1295192 w 3101445"/>
                <a:gd name="connsiteY1" fmla="*/ 363254 h 410853"/>
                <a:gd name="connsiteX2" fmla="*/ 1112312 w 3101445"/>
                <a:gd name="connsiteY2" fmla="*/ 360749 h 410853"/>
                <a:gd name="connsiteX3" fmla="*/ 511062 w 3101445"/>
                <a:gd name="connsiteY3" fmla="*/ 340707 h 410853"/>
                <a:gd name="connsiteX4" fmla="*/ 335698 w 3101445"/>
                <a:gd name="connsiteY4" fmla="*/ 343213 h 410853"/>
                <a:gd name="connsiteX5" fmla="*/ 230479 w 3101445"/>
                <a:gd name="connsiteY5" fmla="*/ 323171 h 410853"/>
                <a:gd name="connsiteX6" fmla="*/ 160334 w 3101445"/>
                <a:gd name="connsiteY6" fmla="*/ 305635 h 410853"/>
                <a:gd name="connsiteX7" fmla="*/ 112735 w 3101445"/>
                <a:gd name="connsiteY7" fmla="*/ 290603 h 410853"/>
                <a:gd name="connsiteX8" fmla="*/ 57620 w 3101445"/>
                <a:gd name="connsiteY8" fmla="*/ 265551 h 410853"/>
                <a:gd name="connsiteX9" fmla="*/ 25052 w 3101445"/>
                <a:gd name="connsiteY9" fmla="*/ 248015 h 410853"/>
                <a:gd name="connsiteX10" fmla="*/ 10021 w 3101445"/>
                <a:gd name="connsiteY10" fmla="*/ 232984 h 410853"/>
                <a:gd name="connsiteX11" fmla="*/ 0 w 3101445"/>
                <a:gd name="connsiteY11" fmla="*/ 210437 h 410853"/>
                <a:gd name="connsiteX12" fmla="*/ 5011 w 3101445"/>
                <a:gd name="connsiteY12" fmla="*/ 187890 h 410853"/>
                <a:gd name="connsiteX13" fmla="*/ 25052 w 3101445"/>
                <a:gd name="connsiteY13" fmla="*/ 160333 h 410853"/>
                <a:gd name="connsiteX14" fmla="*/ 55115 w 3101445"/>
                <a:gd name="connsiteY14" fmla="*/ 137786 h 410853"/>
                <a:gd name="connsiteX15" fmla="*/ 127766 w 3101445"/>
                <a:gd name="connsiteY15" fmla="*/ 100208 h 410853"/>
                <a:gd name="connsiteX16" fmla="*/ 202922 w 3101445"/>
                <a:gd name="connsiteY16" fmla="*/ 72650 h 410853"/>
                <a:gd name="connsiteX17" fmla="*/ 278078 w 3101445"/>
                <a:gd name="connsiteY17" fmla="*/ 45093 h 410853"/>
                <a:gd name="connsiteX18" fmla="*/ 355740 w 3101445"/>
                <a:gd name="connsiteY18" fmla="*/ 27557 h 410853"/>
                <a:gd name="connsiteX19" fmla="*/ 428391 w 3101445"/>
                <a:gd name="connsiteY19" fmla="*/ 22546 h 410853"/>
                <a:gd name="connsiteX20" fmla="*/ 491021 w 3101445"/>
                <a:gd name="connsiteY20" fmla="*/ 27557 h 410853"/>
                <a:gd name="connsiteX21" fmla="*/ 608765 w 3101445"/>
                <a:gd name="connsiteY21" fmla="*/ 52609 h 410853"/>
                <a:gd name="connsiteX22" fmla="*/ 711479 w 3101445"/>
                <a:gd name="connsiteY22" fmla="*/ 75156 h 410853"/>
                <a:gd name="connsiteX23" fmla="*/ 1022124 w 3101445"/>
                <a:gd name="connsiteY23" fmla="*/ 105218 h 410853"/>
                <a:gd name="connsiteX24" fmla="*/ 1352811 w 3101445"/>
                <a:gd name="connsiteY24" fmla="*/ 135281 h 410853"/>
                <a:gd name="connsiteX25" fmla="*/ 1758655 w 3101445"/>
                <a:gd name="connsiteY25" fmla="*/ 160333 h 410853"/>
                <a:gd name="connsiteX26" fmla="*/ 1991639 w 3101445"/>
                <a:gd name="connsiteY26" fmla="*/ 165343 h 410853"/>
                <a:gd name="connsiteX27" fmla="*/ 2394977 w 3101445"/>
                <a:gd name="connsiteY27" fmla="*/ 162838 h 410853"/>
                <a:gd name="connsiteX28" fmla="*/ 2745706 w 3101445"/>
                <a:gd name="connsiteY28" fmla="*/ 162838 h 410853"/>
                <a:gd name="connsiteX29" fmla="*/ 2825872 w 3101445"/>
                <a:gd name="connsiteY29" fmla="*/ 157827 h 410853"/>
                <a:gd name="connsiteX30" fmla="*/ 2875976 w 3101445"/>
                <a:gd name="connsiteY30" fmla="*/ 142796 h 410853"/>
                <a:gd name="connsiteX31" fmla="*/ 2928586 w 3101445"/>
                <a:gd name="connsiteY31" fmla="*/ 102713 h 410853"/>
                <a:gd name="connsiteX32" fmla="*/ 3008752 w 3101445"/>
                <a:gd name="connsiteY32" fmla="*/ 25052 h 410853"/>
                <a:gd name="connsiteX33" fmla="*/ 3023783 w 3101445"/>
                <a:gd name="connsiteY33" fmla="*/ 10020 h 410853"/>
                <a:gd name="connsiteX34" fmla="*/ 3038815 w 3101445"/>
                <a:gd name="connsiteY34" fmla="*/ 2505 h 410853"/>
                <a:gd name="connsiteX35" fmla="*/ 3063867 w 3101445"/>
                <a:gd name="connsiteY35" fmla="*/ 0 h 410853"/>
                <a:gd name="connsiteX36" fmla="*/ 3083908 w 3101445"/>
                <a:gd name="connsiteY36" fmla="*/ 5010 h 410853"/>
                <a:gd name="connsiteX37" fmla="*/ 3096434 w 3101445"/>
                <a:gd name="connsiteY37" fmla="*/ 15031 h 410853"/>
                <a:gd name="connsiteX38" fmla="*/ 3101445 w 3101445"/>
                <a:gd name="connsiteY38" fmla="*/ 35072 h 410853"/>
                <a:gd name="connsiteX39" fmla="*/ 3096434 w 3101445"/>
                <a:gd name="connsiteY39" fmla="*/ 65135 h 410853"/>
                <a:gd name="connsiteX40" fmla="*/ 3046330 w 3101445"/>
                <a:gd name="connsiteY40" fmla="*/ 263046 h 410853"/>
                <a:gd name="connsiteX41" fmla="*/ 2983700 w 3101445"/>
                <a:gd name="connsiteY41" fmla="*/ 310645 h 410853"/>
                <a:gd name="connsiteX42" fmla="*/ 2963658 w 3101445"/>
                <a:gd name="connsiteY42" fmla="*/ 350728 h 410853"/>
                <a:gd name="connsiteX43" fmla="*/ 2941112 w 3101445"/>
                <a:gd name="connsiteY43" fmla="*/ 378286 h 410853"/>
                <a:gd name="connsiteX44" fmla="*/ 2913554 w 3101445"/>
                <a:gd name="connsiteY44" fmla="*/ 393317 h 410853"/>
                <a:gd name="connsiteX45" fmla="*/ 2868461 w 3101445"/>
                <a:gd name="connsiteY45" fmla="*/ 405843 h 410853"/>
                <a:gd name="connsiteX46" fmla="*/ 2783284 w 3101445"/>
                <a:gd name="connsiteY46" fmla="*/ 410853 h 410853"/>
                <a:gd name="connsiteX47" fmla="*/ 2645497 w 3101445"/>
                <a:gd name="connsiteY47" fmla="*/ 408348 h 410853"/>
                <a:gd name="connsiteX48" fmla="*/ 2039238 w 3101445"/>
                <a:gd name="connsiteY48" fmla="*/ 410853 h 410853"/>
                <a:gd name="connsiteX49" fmla="*/ 1898946 w 3101445"/>
                <a:gd name="connsiteY49" fmla="*/ 383296 h 410853"/>
                <a:gd name="connsiteX50" fmla="*/ 1618363 w 3101445"/>
                <a:gd name="connsiteY50" fmla="*/ 373275 h 4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101445" h="410853">
                  <a:moveTo>
                    <a:pt x="1618363" y="373275"/>
                  </a:moveTo>
                  <a:lnTo>
                    <a:pt x="1295192" y="363254"/>
                  </a:lnTo>
                  <a:lnTo>
                    <a:pt x="1112312" y="360749"/>
                  </a:lnTo>
                  <a:lnTo>
                    <a:pt x="511062" y="340707"/>
                  </a:lnTo>
                  <a:lnTo>
                    <a:pt x="335698" y="343213"/>
                  </a:lnTo>
                  <a:lnTo>
                    <a:pt x="230479" y="323171"/>
                  </a:lnTo>
                  <a:lnTo>
                    <a:pt x="160334" y="305635"/>
                  </a:lnTo>
                  <a:lnTo>
                    <a:pt x="112735" y="290603"/>
                  </a:lnTo>
                  <a:lnTo>
                    <a:pt x="57620" y="265551"/>
                  </a:lnTo>
                  <a:lnTo>
                    <a:pt x="25052" y="248015"/>
                  </a:lnTo>
                  <a:lnTo>
                    <a:pt x="10021" y="232984"/>
                  </a:lnTo>
                  <a:lnTo>
                    <a:pt x="0" y="210437"/>
                  </a:lnTo>
                  <a:lnTo>
                    <a:pt x="5011" y="187890"/>
                  </a:lnTo>
                  <a:lnTo>
                    <a:pt x="25052" y="160333"/>
                  </a:lnTo>
                  <a:lnTo>
                    <a:pt x="55115" y="137786"/>
                  </a:lnTo>
                  <a:lnTo>
                    <a:pt x="127766" y="100208"/>
                  </a:lnTo>
                  <a:lnTo>
                    <a:pt x="202922" y="72650"/>
                  </a:lnTo>
                  <a:lnTo>
                    <a:pt x="278078" y="45093"/>
                  </a:lnTo>
                  <a:lnTo>
                    <a:pt x="355740" y="27557"/>
                  </a:lnTo>
                  <a:lnTo>
                    <a:pt x="428391" y="22546"/>
                  </a:lnTo>
                  <a:lnTo>
                    <a:pt x="491021" y="27557"/>
                  </a:lnTo>
                  <a:lnTo>
                    <a:pt x="608765" y="52609"/>
                  </a:lnTo>
                  <a:lnTo>
                    <a:pt x="711479" y="75156"/>
                  </a:lnTo>
                  <a:lnTo>
                    <a:pt x="1022124" y="105218"/>
                  </a:lnTo>
                  <a:lnTo>
                    <a:pt x="1352811" y="135281"/>
                  </a:lnTo>
                  <a:lnTo>
                    <a:pt x="1758655" y="160333"/>
                  </a:lnTo>
                  <a:lnTo>
                    <a:pt x="1991639" y="165343"/>
                  </a:lnTo>
                  <a:lnTo>
                    <a:pt x="2394977" y="162838"/>
                  </a:lnTo>
                  <a:lnTo>
                    <a:pt x="2745706" y="162838"/>
                  </a:lnTo>
                  <a:lnTo>
                    <a:pt x="2825872" y="157827"/>
                  </a:lnTo>
                  <a:lnTo>
                    <a:pt x="2875976" y="142796"/>
                  </a:lnTo>
                  <a:lnTo>
                    <a:pt x="2928586" y="102713"/>
                  </a:lnTo>
                  <a:lnTo>
                    <a:pt x="3008752" y="25052"/>
                  </a:lnTo>
                  <a:lnTo>
                    <a:pt x="3023783" y="10020"/>
                  </a:lnTo>
                  <a:lnTo>
                    <a:pt x="3038815" y="2505"/>
                  </a:lnTo>
                  <a:lnTo>
                    <a:pt x="3063867" y="0"/>
                  </a:lnTo>
                  <a:lnTo>
                    <a:pt x="3083908" y="5010"/>
                  </a:lnTo>
                  <a:lnTo>
                    <a:pt x="3096434" y="15031"/>
                  </a:lnTo>
                  <a:lnTo>
                    <a:pt x="3101445" y="35072"/>
                  </a:lnTo>
                  <a:lnTo>
                    <a:pt x="3096434" y="65135"/>
                  </a:lnTo>
                  <a:lnTo>
                    <a:pt x="3046330" y="263046"/>
                  </a:lnTo>
                  <a:lnTo>
                    <a:pt x="2983700" y="310645"/>
                  </a:lnTo>
                  <a:lnTo>
                    <a:pt x="2963658" y="350728"/>
                  </a:lnTo>
                  <a:lnTo>
                    <a:pt x="2941112" y="378286"/>
                  </a:lnTo>
                  <a:lnTo>
                    <a:pt x="2913554" y="393317"/>
                  </a:lnTo>
                  <a:lnTo>
                    <a:pt x="2868461" y="405843"/>
                  </a:lnTo>
                  <a:lnTo>
                    <a:pt x="2783284" y="410853"/>
                  </a:lnTo>
                  <a:lnTo>
                    <a:pt x="2645497" y="408348"/>
                  </a:lnTo>
                  <a:lnTo>
                    <a:pt x="2039238" y="410853"/>
                  </a:lnTo>
                  <a:lnTo>
                    <a:pt x="1898946" y="383296"/>
                  </a:lnTo>
                  <a:lnTo>
                    <a:pt x="1618363" y="373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D8A700C5-9847-471F-BBB9-644496CB74D1}"/>
                </a:ext>
              </a:extLst>
            </p:cNvPr>
            <p:cNvSpPr/>
            <p:nvPr/>
          </p:nvSpPr>
          <p:spPr>
            <a:xfrm>
              <a:off x="4245770" y="2360613"/>
              <a:ext cx="1284288" cy="1162050"/>
            </a:xfrm>
            <a:custGeom>
              <a:avLst/>
              <a:gdLst>
                <a:gd name="connsiteX0" fmla="*/ 323850 w 1283494"/>
                <a:gd name="connsiteY0" fmla="*/ 352425 h 1162050"/>
                <a:gd name="connsiteX1" fmla="*/ 2381 w 1283494"/>
                <a:gd name="connsiteY1" fmla="*/ 421481 h 1162050"/>
                <a:gd name="connsiteX2" fmla="*/ 0 w 1283494"/>
                <a:gd name="connsiteY2" fmla="*/ 257175 h 1162050"/>
                <a:gd name="connsiteX3" fmla="*/ 219075 w 1283494"/>
                <a:gd name="connsiteY3" fmla="*/ 214312 h 1162050"/>
                <a:gd name="connsiteX4" fmla="*/ 481013 w 1283494"/>
                <a:gd name="connsiteY4" fmla="*/ 154781 h 1162050"/>
                <a:gd name="connsiteX5" fmla="*/ 752475 w 1283494"/>
                <a:gd name="connsiteY5" fmla="*/ 85725 h 1162050"/>
                <a:gd name="connsiteX6" fmla="*/ 921544 w 1283494"/>
                <a:gd name="connsiteY6" fmla="*/ 0 h 1162050"/>
                <a:gd name="connsiteX7" fmla="*/ 938213 w 1283494"/>
                <a:gd name="connsiteY7" fmla="*/ 0 h 1162050"/>
                <a:gd name="connsiteX8" fmla="*/ 1007269 w 1283494"/>
                <a:gd name="connsiteY8" fmla="*/ 35719 h 1162050"/>
                <a:gd name="connsiteX9" fmla="*/ 1152525 w 1283494"/>
                <a:gd name="connsiteY9" fmla="*/ 123825 h 1162050"/>
                <a:gd name="connsiteX10" fmla="*/ 1259681 w 1283494"/>
                <a:gd name="connsiteY10" fmla="*/ 190500 h 1162050"/>
                <a:gd name="connsiteX11" fmla="*/ 1273969 w 1283494"/>
                <a:gd name="connsiteY11" fmla="*/ 202406 h 1162050"/>
                <a:gd name="connsiteX12" fmla="*/ 1281113 w 1283494"/>
                <a:gd name="connsiteY12" fmla="*/ 216694 h 1162050"/>
                <a:gd name="connsiteX13" fmla="*/ 1283494 w 1283494"/>
                <a:gd name="connsiteY13" fmla="*/ 238125 h 1162050"/>
                <a:gd name="connsiteX14" fmla="*/ 1278731 w 1283494"/>
                <a:gd name="connsiteY14" fmla="*/ 269081 h 1162050"/>
                <a:gd name="connsiteX15" fmla="*/ 1259681 w 1283494"/>
                <a:gd name="connsiteY15" fmla="*/ 309562 h 1162050"/>
                <a:gd name="connsiteX16" fmla="*/ 1240631 w 1283494"/>
                <a:gd name="connsiteY16" fmla="*/ 335756 h 1162050"/>
                <a:gd name="connsiteX17" fmla="*/ 1185863 w 1283494"/>
                <a:gd name="connsiteY17" fmla="*/ 547687 h 1162050"/>
                <a:gd name="connsiteX18" fmla="*/ 1133475 w 1283494"/>
                <a:gd name="connsiteY18" fmla="*/ 740569 h 1162050"/>
                <a:gd name="connsiteX19" fmla="*/ 1092994 w 1283494"/>
                <a:gd name="connsiteY19" fmla="*/ 883444 h 1162050"/>
                <a:gd name="connsiteX20" fmla="*/ 1066800 w 1283494"/>
                <a:gd name="connsiteY20" fmla="*/ 969169 h 1162050"/>
                <a:gd name="connsiteX21" fmla="*/ 1035844 w 1283494"/>
                <a:gd name="connsiteY21" fmla="*/ 1040606 h 1162050"/>
                <a:gd name="connsiteX22" fmla="*/ 1012031 w 1283494"/>
                <a:gd name="connsiteY22" fmla="*/ 1090612 h 1162050"/>
                <a:gd name="connsiteX23" fmla="*/ 973931 w 1283494"/>
                <a:gd name="connsiteY23" fmla="*/ 1140619 h 1162050"/>
                <a:gd name="connsiteX24" fmla="*/ 959644 w 1283494"/>
                <a:gd name="connsiteY24" fmla="*/ 1157287 h 1162050"/>
                <a:gd name="connsiteX25" fmla="*/ 945356 w 1283494"/>
                <a:gd name="connsiteY25" fmla="*/ 1162050 h 1162050"/>
                <a:gd name="connsiteX26" fmla="*/ 900113 w 1283494"/>
                <a:gd name="connsiteY26" fmla="*/ 1147762 h 1162050"/>
                <a:gd name="connsiteX27" fmla="*/ 862013 w 1283494"/>
                <a:gd name="connsiteY27" fmla="*/ 1121569 h 1162050"/>
                <a:gd name="connsiteX28" fmla="*/ 835819 w 1283494"/>
                <a:gd name="connsiteY28" fmla="*/ 1092994 h 1162050"/>
                <a:gd name="connsiteX29" fmla="*/ 821531 w 1283494"/>
                <a:gd name="connsiteY29" fmla="*/ 1064419 h 1162050"/>
                <a:gd name="connsiteX30" fmla="*/ 809625 w 1283494"/>
                <a:gd name="connsiteY30" fmla="*/ 1023937 h 1162050"/>
                <a:gd name="connsiteX31" fmla="*/ 814388 w 1283494"/>
                <a:gd name="connsiteY31" fmla="*/ 919162 h 1162050"/>
                <a:gd name="connsiteX32" fmla="*/ 857250 w 1283494"/>
                <a:gd name="connsiteY32" fmla="*/ 635794 h 1162050"/>
                <a:gd name="connsiteX33" fmla="*/ 892969 w 1283494"/>
                <a:gd name="connsiteY33" fmla="*/ 400050 h 1162050"/>
                <a:gd name="connsiteX34" fmla="*/ 904875 w 1283494"/>
                <a:gd name="connsiteY34" fmla="*/ 321469 h 1162050"/>
                <a:gd name="connsiteX35" fmla="*/ 907256 w 1283494"/>
                <a:gd name="connsiteY35" fmla="*/ 290512 h 1162050"/>
                <a:gd name="connsiteX36" fmla="*/ 897731 w 1283494"/>
                <a:gd name="connsiteY36" fmla="*/ 257175 h 1162050"/>
                <a:gd name="connsiteX37" fmla="*/ 881063 w 1283494"/>
                <a:gd name="connsiteY37" fmla="*/ 242887 h 1162050"/>
                <a:gd name="connsiteX38" fmla="*/ 850106 w 1283494"/>
                <a:gd name="connsiteY38" fmla="*/ 238125 h 1162050"/>
                <a:gd name="connsiteX39" fmla="*/ 652463 w 1283494"/>
                <a:gd name="connsiteY39" fmla="*/ 280987 h 1162050"/>
                <a:gd name="connsiteX40" fmla="*/ 323850 w 1283494"/>
                <a:gd name="connsiteY40" fmla="*/ 352425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83494" h="1162050">
                  <a:moveTo>
                    <a:pt x="323850" y="352425"/>
                  </a:moveTo>
                  <a:lnTo>
                    <a:pt x="2381" y="421481"/>
                  </a:lnTo>
                  <a:cubicBezTo>
                    <a:pt x="1587" y="366712"/>
                    <a:pt x="794" y="311944"/>
                    <a:pt x="0" y="257175"/>
                  </a:cubicBezTo>
                  <a:lnTo>
                    <a:pt x="219075" y="214312"/>
                  </a:lnTo>
                  <a:lnTo>
                    <a:pt x="481013" y="154781"/>
                  </a:lnTo>
                  <a:lnTo>
                    <a:pt x="752475" y="85725"/>
                  </a:lnTo>
                  <a:lnTo>
                    <a:pt x="921544" y="0"/>
                  </a:lnTo>
                  <a:lnTo>
                    <a:pt x="938213" y="0"/>
                  </a:lnTo>
                  <a:lnTo>
                    <a:pt x="1007269" y="35719"/>
                  </a:lnTo>
                  <a:lnTo>
                    <a:pt x="1152525" y="123825"/>
                  </a:lnTo>
                  <a:lnTo>
                    <a:pt x="1259681" y="190500"/>
                  </a:lnTo>
                  <a:lnTo>
                    <a:pt x="1273969" y="202406"/>
                  </a:lnTo>
                  <a:lnTo>
                    <a:pt x="1281113" y="216694"/>
                  </a:lnTo>
                  <a:lnTo>
                    <a:pt x="1283494" y="238125"/>
                  </a:lnTo>
                  <a:lnTo>
                    <a:pt x="1278731" y="269081"/>
                  </a:lnTo>
                  <a:lnTo>
                    <a:pt x="1259681" y="309562"/>
                  </a:lnTo>
                  <a:lnTo>
                    <a:pt x="1240631" y="335756"/>
                  </a:lnTo>
                  <a:lnTo>
                    <a:pt x="1185863" y="547687"/>
                  </a:lnTo>
                  <a:lnTo>
                    <a:pt x="1133475" y="740569"/>
                  </a:lnTo>
                  <a:lnTo>
                    <a:pt x="1092994" y="883444"/>
                  </a:lnTo>
                  <a:lnTo>
                    <a:pt x="1066800" y="969169"/>
                  </a:lnTo>
                  <a:lnTo>
                    <a:pt x="1035844" y="1040606"/>
                  </a:lnTo>
                  <a:lnTo>
                    <a:pt x="1012031" y="1090612"/>
                  </a:lnTo>
                  <a:lnTo>
                    <a:pt x="973931" y="1140619"/>
                  </a:lnTo>
                  <a:lnTo>
                    <a:pt x="959644" y="1157287"/>
                  </a:lnTo>
                  <a:lnTo>
                    <a:pt x="945356" y="1162050"/>
                  </a:lnTo>
                  <a:lnTo>
                    <a:pt x="900113" y="1147762"/>
                  </a:lnTo>
                  <a:lnTo>
                    <a:pt x="862013" y="1121569"/>
                  </a:lnTo>
                  <a:lnTo>
                    <a:pt x="835819" y="1092994"/>
                  </a:lnTo>
                  <a:lnTo>
                    <a:pt x="821531" y="1064419"/>
                  </a:lnTo>
                  <a:lnTo>
                    <a:pt x="809625" y="1023937"/>
                  </a:lnTo>
                  <a:lnTo>
                    <a:pt x="814388" y="919162"/>
                  </a:lnTo>
                  <a:lnTo>
                    <a:pt x="857250" y="635794"/>
                  </a:lnTo>
                  <a:lnTo>
                    <a:pt x="892969" y="400050"/>
                  </a:lnTo>
                  <a:lnTo>
                    <a:pt x="904875" y="321469"/>
                  </a:lnTo>
                  <a:lnTo>
                    <a:pt x="907256" y="290512"/>
                  </a:lnTo>
                  <a:lnTo>
                    <a:pt x="897731" y="257175"/>
                  </a:lnTo>
                  <a:lnTo>
                    <a:pt x="881063" y="242887"/>
                  </a:lnTo>
                  <a:lnTo>
                    <a:pt x="850106" y="238125"/>
                  </a:lnTo>
                  <a:lnTo>
                    <a:pt x="652463" y="280987"/>
                  </a:lnTo>
                  <a:lnTo>
                    <a:pt x="32385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AB1904E8-1D1D-4F31-80DB-D30C1FD8FE01}"/>
                </a:ext>
              </a:extLst>
            </p:cNvPr>
            <p:cNvSpPr/>
            <p:nvPr/>
          </p:nvSpPr>
          <p:spPr>
            <a:xfrm>
              <a:off x="4231484" y="3243264"/>
              <a:ext cx="884237" cy="288925"/>
            </a:xfrm>
            <a:custGeom>
              <a:avLst/>
              <a:gdLst>
                <a:gd name="connsiteX0" fmla="*/ 414337 w 883443"/>
                <a:gd name="connsiteY0" fmla="*/ 226218 h 288131"/>
                <a:gd name="connsiteX1" fmla="*/ 0 w 883443"/>
                <a:gd name="connsiteY1" fmla="*/ 288131 h 288131"/>
                <a:gd name="connsiteX2" fmla="*/ 7143 w 883443"/>
                <a:gd name="connsiteY2" fmla="*/ 100012 h 288131"/>
                <a:gd name="connsiteX3" fmla="*/ 235743 w 883443"/>
                <a:gd name="connsiteY3" fmla="*/ 76200 h 288131"/>
                <a:gd name="connsiteX4" fmla="*/ 538162 w 883443"/>
                <a:gd name="connsiteY4" fmla="*/ 42862 h 288131"/>
                <a:gd name="connsiteX5" fmla="*/ 883443 w 883443"/>
                <a:gd name="connsiteY5" fmla="*/ 0 h 288131"/>
                <a:gd name="connsiteX6" fmla="*/ 883443 w 883443"/>
                <a:gd name="connsiteY6" fmla="*/ 154781 h 288131"/>
                <a:gd name="connsiteX7" fmla="*/ 414337 w 883443"/>
                <a:gd name="connsiteY7" fmla="*/ 226218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3443" h="288131">
                  <a:moveTo>
                    <a:pt x="414337" y="226218"/>
                  </a:moveTo>
                  <a:lnTo>
                    <a:pt x="0" y="288131"/>
                  </a:lnTo>
                  <a:lnTo>
                    <a:pt x="7143" y="100012"/>
                  </a:lnTo>
                  <a:lnTo>
                    <a:pt x="235743" y="76200"/>
                  </a:lnTo>
                  <a:lnTo>
                    <a:pt x="538162" y="42862"/>
                  </a:lnTo>
                  <a:lnTo>
                    <a:pt x="883443" y="0"/>
                  </a:lnTo>
                  <a:lnTo>
                    <a:pt x="883443" y="154781"/>
                  </a:lnTo>
                  <a:lnTo>
                    <a:pt x="414337" y="226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A050AE1A-6B01-483E-B073-359D91AD5A01}"/>
                </a:ext>
              </a:extLst>
            </p:cNvPr>
            <p:cNvSpPr/>
            <p:nvPr/>
          </p:nvSpPr>
          <p:spPr>
            <a:xfrm>
              <a:off x="4210846" y="3913188"/>
              <a:ext cx="1323975" cy="1155700"/>
            </a:xfrm>
            <a:custGeom>
              <a:avLst/>
              <a:gdLst>
                <a:gd name="connsiteX0" fmla="*/ 264319 w 1323975"/>
                <a:gd name="connsiteY0" fmla="*/ 350044 h 1157287"/>
                <a:gd name="connsiteX1" fmla="*/ 0 w 1323975"/>
                <a:gd name="connsiteY1" fmla="*/ 407194 h 1157287"/>
                <a:gd name="connsiteX2" fmla="*/ 7144 w 1323975"/>
                <a:gd name="connsiteY2" fmla="*/ 192881 h 1157287"/>
                <a:gd name="connsiteX3" fmla="*/ 200025 w 1323975"/>
                <a:gd name="connsiteY3" fmla="*/ 164306 h 1157287"/>
                <a:gd name="connsiteX4" fmla="*/ 442913 w 1323975"/>
                <a:gd name="connsiteY4" fmla="*/ 123825 h 1157287"/>
                <a:gd name="connsiteX5" fmla="*/ 631032 w 1323975"/>
                <a:gd name="connsiteY5" fmla="*/ 85725 h 1157287"/>
                <a:gd name="connsiteX6" fmla="*/ 800100 w 1323975"/>
                <a:gd name="connsiteY6" fmla="*/ 45244 h 1157287"/>
                <a:gd name="connsiteX7" fmla="*/ 890588 w 1323975"/>
                <a:gd name="connsiteY7" fmla="*/ 19050 h 1157287"/>
                <a:gd name="connsiteX8" fmla="*/ 945357 w 1323975"/>
                <a:gd name="connsiteY8" fmla="*/ 2381 h 1157287"/>
                <a:gd name="connsiteX9" fmla="*/ 973932 w 1323975"/>
                <a:gd name="connsiteY9" fmla="*/ 0 h 1157287"/>
                <a:gd name="connsiteX10" fmla="*/ 1007269 w 1323975"/>
                <a:gd name="connsiteY10" fmla="*/ 7144 h 1157287"/>
                <a:gd name="connsiteX11" fmla="*/ 1038225 w 1323975"/>
                <a:gd name="connsiteY11" fmla="*/ 26194 h 1157287"/>
                <a:gd name="connsiteX12" fmla="*/ 1112044 w 1323975"/>
                <a:gd name="connsiteY12" fmla="*/ 71437 h 1157287"/>
                <a:gd name="connsiteX13" fmla="*/ 1173957 w 1323975"/>
                <a:gd name="connsiteY13" fmla="*/ 111919 h 1157287"/>
                <a:gd name="connsiteX14" fmla="*/ 1290638 w 1323975"/>
                <a:gd name="connsiteY14" fmla="*/ 197644 h 1157287"/>
                <a:gd name="connsiteX15" fmla="*/ 1304925 w 1323975"/>
                <a:gd name="connsiteY15" fmla="*/ 209550 h 1157287"/>
                <a:gd name="connsiteX16" fmla="*/ 1316832 w 1323975"/>
                <a:gd name="connsiteY16" fmla="*/ 226219 h 1157287"/>
                <a:gd name="connsiteX17" fmla="*/ 1323975 w 1323975"/>
                <a:gd name="connsiteY17" fmla="*/ 254794 h 1157287"/>
                <a:gd name="connsiteX18" fmla="*/ 1323975 w 1323975"/>
                <a:gd name="connsiteY18" fmla="*/ 278606 h 1157287"/>
                <a:gd name="connsiteX19" fmla="*/ 1319213 w 1323975"/>
                <a:gd name="connsiteY19" fmla="*/ 311944 h 1157287"/>
                <a:gd name="connsiteX20" fmla="*/ 1304925 w 1323975"/>
                <a:gd name="connsiteY20" fmla="*/ 354806 h 1157287"/>
                <a:gd name="connsiteX21" fmla="*/ 1266825 w 1323975"/>
                <a:gd name="connsiteY21" fmla="*/ 402431 h 1157287"/>
                <a:gd name="connsiteX22" fmla="*/ 1223963 w 1323975"/>
                <a:gd name="connsiteY22" fmla="*/ 473869 h 1157287"/>
                <a:gd name="connsiteX23" fmla="*/ 1197769 w 1323975"/>
                <a:gd name="connsiteY23" fmla="*/ 531019 h 1157287"/>
                <a:gd name="connsiteX24" fmla="*/ 1173957 w 1323975"/>
                <a:gd name="connsiteY24" fmla="*/ 626269 h 1157287"/>
                <a:gd name="connsiteX25" fmla="*/ 1131094 w 1323975"/>
                <a:gd name="connsiteY25" fmla="*/ 842962 h 1157287"/>
                <a:gd name="connsiteX26" fmla="*/ 1102519 w 1323975"/>
                <a:gd name="connsiteY26" fmla="*/ 992981 h 1157287"/>
                <a:gd name="connsiteX27" fmla="*/ 1088232 w 1323975"/>
                <a:gd name="connsiteY27" fmla="*/ 1059656 h 1157287"/>
                <a:gd name="connsiteX28" fmla="*/ 1076325 w 1323975"/>
                <a:gd name="connsiteY28" fmla="*/ 1095375 h 1157287"/>
                <a:gd name="connsiteX29" fmla="*/ 1057275 w 1323975"/>
                <a:gd name="connsiteY29" fmla="*/ 1128712 h 1157287"/>
                <a:gd name="connsiteX30" fmla="*/ 1045369 w 1323975"/>
                <a:gd name="connsiteY30" fmla="*/ 1143000 h 1157287"/>
                <a:gd name="connsiteX31" fmla="*/ 1023938 w 1323975"/>
                <a:gd name="connsiteY31" fmla="*/ 1152525 h 1157287"/>
                <a:gd name="connsiteX32" fmla="*/ 997744 w 1323975"/>
                <a:gd name="connsiteY32" fmla="*/ 1157287 h 1157287"/>
                <a:gd name="connsiteX33" fmla="*/ 969169 w 1323975"/>
                <a:gd name="connsiteY33" fmla="*/ 1152525 h 1157287"/>
                <a:gd name="connsiteX34" fmla="*/ 947738 w 1323975"/>
                <a:gd name="connsiteY34" fmla="*/ 1145381 h 1157287"/>
                <a:gd name="connsiteX35" fmla="*/ 926307 w 1323975"/>
                <a:gd name="connsiteY35" fmla="*/ 1131094 h 1157287"/>
                <a:gd name="connsiteX36" fmla="*/ 902494 w 1323975"/>
                <a:gd name="connsiteY36" fmla="*/ 1107281 h 1157287"/>
                <a:gd name="connsiteX37" fmla="*/ 876300 w 1323975"/>
                <a:gd name="connsiteY37" fmla="*/ 1071562 h 1157287"/>
                <a:gd name="connsiteX38" fmla="*/ 862013 w 1323975"/>
                <a:gd name="connsiteY38" fmla="*/ 1045369 h 1157287"/>
                <a:gd name="connsiteX39" fmla="*/ 852488 w 1323975"/>
                <a:gd name="connsiteY39" fmla="*/ 1009650 h 1157287"/>
                <a:gd name="connsiteX40" fmla="*/ 878682 w 1323975"/>
                <a:gd name="connsiteY40" fmla="*/ 878681 h 1157287"/>
                <a:gd name="connsiteX41" fmla="*/ 926307 w 1323975"/>
                <a:gd name="connsiteY41" fmla="*/ 523875 h 1157287"/>
                <a:gd name="connsiteX42" fmla="*/ 942975 w 1323975"/>
                <a:gd name="connsiteY42" fmla="*/ 364331 h 1157287"/>
                <a:gd name="connsiteX43" fmla="*/ 950119 w 1323975"/>
                <a:gd name="connsiteY43" fmla="*/ 266700 h 1157287"/>
                <a:gd name="connsiteX44" fmla="*/ 947738 w 1323975"/>
                <a:gd name="connsiteY44" fmla="*/ 250031 h 1157287"/>
                <a:gd name="connsiteX45" fmla="*/ 940594 w 1323975"/>
                <a:gd name="connsiteY45" fmla="*/ 235744 h 1157287"/>
                <a:gd name="connsiteX46" fmla="*/ 919163 w 1323975"/>
                <a:gd name="connsiteY46" fmla="*/ 228600 h 1157287"/>
                <a:gd name="connsiteX47" fmla="*/ 845344 w 1323975"/>
                <a:gd name="connsiteY47" fmla="*/ 233362 h 1157287"/>
                <a:gd name="connsiteX48" fmla="*/ 733425 w 1323975"/>
                <a:gd name="connsiteY48" fmla="*/ 247650 h 1157287"/>
                <a:gd name="connsiteX49" fmla="*/ 566738 w 1323975"/>
                <a:gd name="connsiteY49" fmla="*/ 285750 h 1157287"/>
                <a:gd name="connsiteX50" fmla="*/ 264319 w 1323975"/>
                <a:gd name="connsiteY50" fmla="*/ 350044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23975" h="1157287">
                  <a:moveTo>
                    <a:pt x="264319" y="350044"/>
                  </a:moveTo>
                  <a:lnTo>
                    <a:pt x="0" y="407194"/>
                  </a:lnTo>
                  <a:lnTo>
                    <a:pt x="7144" y="192881"/>
                  </a:lnTo>
                  <a:lnTo>
                    <a:pt x="200025" y="164306"/>
                  </a:lnTo>
                  <a:lnTo>
                    <a:pt x="442913" y="123825"/>
                  </a:lnTo>
                  <a:lnTo>
                    <a:pt x="631032" y="85725"/>
                  </a:lnTo>
                  <a:lnTo>
                    <a:pt x="800100" y="45244"/>
                  </a:lnTo>
                  <a:lnTo>
                    <a:pt x="890588" y="19050"/>
                  </a:lnTo>
                  <a:lnTo>
                    <a:pt x="945357" y="2381"/>
                  </a:lnTo>
                  <a:lnTo>
                    <a:pt x="973932" y="0"/>
                  </a:lnTo>
                  <a:lnTo>
                    <a:pt x="1007269" y="7144"/>
                  </a:lnTo>
                  <a:lnTo>
                    <a:pt x="1038225" y="26194"/>
                  </a:lnTo>
                  <a:lnTo>
                    <a:pt x="1112044" y="71437"/>
                  </a:lnTo>
                  <a:lnTo>
                    <a:pt x="1173957" y="111919"/>
                  </a:lnTo>
                  <a:lnTo>
                    <a:pt x="1290638" y="197644"/>
                  </a:lnTo>
                  <a:lnTo>
                    <a:pt x="1304925" y="209550"/>
                  </a:lnTo>
                  <a:lnTo>
                    <a:pt x="1316832" y="226219"/>
                  </a:lnTo>
                  <a:lnTo>
                    <a:pt x="1323975" y="254794"/>
                  </a:lnTo>
                  <a:lnTo>
                    <a:pt x="1323975" y="278606"/>
                  </a:lnTo>
                  <a:lnTo>
                    <a:pt x="1319213" y="311944"/>
                  </a:lnTo>
                  <a:lnTo>
                    <a:pt x="1304925" y="354806"/>
                  </a:lnTo>
                  <a:lnTo>
                    <a:pt x="1266825" y="402431"/>
                  </a:lnTo>
                  <a:lnTo>
                    <a:pt x="1223963" y="473869"/>
                  </a:lnTo>
                  <a:lnTo>
                    <a:pt x="1197769" y="531019"/>
                  </a:lnTo>
                  <a:lnTo>
                    <a:pt x="1173957" y="626269"/>
                  </a:lnTo>
                  <a:lnTo>
                    <a:pt x="1131094" y="842962"/>
                  </a:lnTo>
                  <a:lnTo>
                    <a:pt x="1102519" y="992981"/>
                  </a:lnTo>
                  <a:lnTo>
                    <a:pt x="1088232" y="1059656"/>
                  </a:lnTo>
                  <a:lnTo>
                    <a:pt x="1076325" y="1095375"/>
                  </a:lnTo>
                  <a:lnTo>
                    <a:pt x="1057275" y="1128712"/>
                  </a:lnTo>
                  <a:lnTo>
                    <a:pt x="1045369" y="1143000"/>
                  </a:lnTo>
                  <a:lnTo>
                    <a:pt x="1023938" y="1152525"/>
                  </a:lnTo>
                  <a:lnTo>
                    <a:pt x="997744" y="1157287"/>
                  </a:lnTo>
                  <a:lnTo>
                    <a:pt x="969169" y="1152525"/>
                  </a:lnTo>
                  <a:lnTo>
                    <a:pt x="947738" y="1145381"/>
                  </a:lnTo>
                  <a:lnTo>
                    <a:pt x="926307" y="1131094"/>
                  </a:lnTo>
                  <a:lnTo>
                    <a:pt x="902494" y="1107281"/>
                  </a:lnTo>
                  <a:lnTo>
                    <a:pt x="876300" y="1071562"/>
                  </a:lnTo>
                  <a:lnTo>
                    <a:pt x="862013" y="1045369"/>
                  </a:lnTo>
                  <a:lnTo>
                    <a:pt x="852488" y="1009650"/>
                  </a:lnTo>
                  <a:lnTo>
                    <a:pt x="878682" y="878681"/>
                  </a:lnTo>
                  <a:lnTo>
                    <a:pt x="926307" y="523875"/>
                  </a:lnTo>
                  <a:lnTo>
                    <a:pt x="942975" y="364331"/>
                  </a:lnTo>
                  <a:lnTo>
                    <a:pt x="950119" y="266700"/>
                  </a:lnTo>
                  <a:lnTo>
                    <a:pt x="947738" y="250031"/>
                  </a:lnTo>
                  <a:lnTo>
                    <a:pt x="940594" y="235744"/>
                  </a:lnTo>
                  <a:lnTo>
                    <a:pt x="919163" y="228600"/>
                  </a:lnTo>
                  <a:lnTo>
                    <a:pt x="845344" y="233362"/>
                  </a:lnTo>
                  <a:lnTo>
                    <a:pt x="733425" y="247650"/>
                  </a:lnTo>
                  <a:lnTo>
                    <a:pt x="566738" y="285750"/>
                  </a:lnTo>
                  <a:lnTo>
                    <a:pt x="264319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65847608-A718-4A68-8291-0961A1FD04B9}"/>
                </a:ext>
              </a:extLst>
            </p:cNvPr>
            <p:cNvSpPr/>
            <p:nvPr/>
          </p:nvSpPr>
          <p:spPr>
            <a:xfrm>
              <a:off x="4177509" y="4762501"/>
              <a:ext cx="949325" cy="333375"/>
            </a:xfrm>
            <a:custGeom>
              <a:avLst/>
              <a:gdLst>
                <a:gd name="connsiteX0" fmla="*/ 390525 w 950119"/>
                <a:gd name="connsiteY0" fmla="*/ 264319 h 333375"/>
                <a:gd name="connsiteX1" fmla="*/ 0 w 950119"/>
                <a:gd name="connsiteY1" fmla="*/ 333375 h 333375"/>
                <a:gd name="connsiteX2" fmla="*/ 14287 w 950119"/>
                <a:gd name="connsiteY2" fmla="*/ 121444 h 333375"/>
                <a:gd name="connsiteX3" fmla="*/ 252412 w 950119"/>
                <a:gd name="connsiteY3" fmla="*/ 92869 h 333375"/>
                <a:gd name="connsiteX4" fmla="*/ 604837 w 950119"/>
                <a:gd name="connsiteY4" fmla="*/ 50006 h 333375"/>
                <a:gd name="connsiteX5" fmla="*/ 947737 w 950119"/>
                <a:gd name="connsiteY5" fmla="*/ 0 h 333375"/>
                <a:gd name="connsiteX6" fmla="*/ 950119 w 950119"/>
                <a:gd name="connsiteY6" fmla="*/ 171450 h 333375"/>
                <a:gd name="connsiteX7" fmla="*/ 628650 w 950119"/>
                <a:gd name="connsiteY7" fmla="*/ 228600 h 333375"/>
                <a:gd name="connsiteX8" fmla="*/ 390525 w 950119"/>
                <a:gd name="connsiteY8" fmla="*/ 26431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0119" h="333375">
                  <a:moveTo>
                    <a:pt x="390525" y="264319"/>
                  </a:moveTo>
                  <a:lnTo>
                    <a:pt x="0" y="333375"/>
                  </a:lnTo>
                  <a:lnTo>
                    <a:pt x="14287" y="121444"/>
                  </a:lnTo>
                  <a:lnTo>
                    <a:pt x="252412" y="92869"/>
                  </a:lnTo>
                  <a:lnTo>
                    <a:pt x="604837" y="50006"/>
                  </a:lnTo>
                  <a:lnTo>
                    <a:pt x="947737" y="0"/>
                  </a:lnTo>
                  <a:lnTo>
                    <a:pt x="950119" y="171450"/>
                  </a:lnTo>
                  <a:lnTo>
                    <a:pt x="628650" y="228600"/>
                  </a:lnTo>
                  <a:lnTo>
                    <a:pt x="390525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1">
              <a:extLst>
                <a:ext uri="{FF2B5EF4-FFF2-40B4-BE49-F238E27FC236}">
                  <a16:creationId xmlns:a16="http://schemas.microsoft.com/office/drawing/2014/main" id="{7248F6D1-FF1C-4496-8D94-C15F89AE671C}"/>
                </a:ext>
              </a:extLst>
            </p:cNvPr>
            <p:cNvSpPr/>
            <p:nvPr/>
          </p:nvSpPr>
          <p:spPr>
            <a:xfrm rot="16200000">
              <a:off x="5070477" y="3698082"/>
              <a:ext cx="1912938" cy="365125"/>
            </a:xfrm>
            <a:custGeom>
              <a:avLst/>
              <a:gdLst>
                <a:gd name="connsiteX0" fmla="*/ 1016794 w 1912144"/>
                <a:gd name="connsiteY0" fmla="*/ 359569 h 364331"/>
                <a:gd name="connsiteX1" fmla="*/ 492919 w 1912144"/>
                <a:gd name="connsiteY1" fmla="*/ 361950 h 364331"/>
                <a:gd name="connsiteX2" fmla="*/ 316706 w 1912144"/>
                <a:gd name="connsiteY2" fmla="*/ 359569 h 364331"/>
                <a:gd name="connsiteX3" fmla="*/ 254794 w 1912144"/>
                <a:gd name="connsiteY3" fmla="*/ 354806 h 364331"/>
                <a:gd name="connsiteX4" fmla="*/ 173831 w 1912144"/>
                <a:gd name="connsiteY4" fmla="*/ 340519 h 364331"/>
                <a:gd name="connsiteX5" fmla="*/ 114300 w 1912144"/>
                <a:gd name="connsiteY5" fmla="*/ 321469 h 364331"/>
                <a:gd name="connsiteX6" fmla="*/ 61912 w 1912144"/>
                <a:gd name="connsiteY6" fmla="*/ 297656 h 364331"/>
                <a:gd name="connsiteX7" fmla="*/ 21431 w 1912144"/>
                <a:gd name="connsiteY7" fmla="*/ 276225 h 364331"/>
                <a:gd name="connsiteX8" fmla="*/ 7144 w 1912144"/>
                <a:gd name="connsiteY8" fmla="*/ 261938 h 364331"/>
                <a:gd name="connsiteX9" fmla="*/ 0 w 1912144"/>
                <a:gd name="connsiteY9" fmla="*/ 240506 h 364331"/>
                <a:gd name="connsiteX10" fmla="*/ 0 w 1912144"/>
                <a:gd name="connsiteY10" fmla="*/ 197644 h 364331"/>
                <a:gd name="connsiteX11" fmla="*/ 9525 w 1912144"/>
                <a:gd name="connsiteY11" fmla="*/ 159544 h 364331"/>
                <a:gd name="connsiteX12" fmla="*/ 21431 w 1912144"/>
                <a:gd name="connsiteY12" fmla="*/ 130969 h 364331"/>
                <a:gd name="connsiteX13" fmla="*/ 42862 w 1912144"/>
                <a:gd name="connsiteY13" fmla="*/ 114300 h 364331"/>
                <a:gd name="connsiteX14" fmla="*/ 80962 w 1912144"/>
                <a:gd name="connsiteY14" fmla="*/ 90488 h 364331"/>
                <a:gd name="connsiteX15" fmla="*/ 138112 w 1912144"/>
                <a:gd name="connsiteY15" fmla="*/ 64294 h 364331"/>
                <a:gd name="connsiteX16" fmla="*/ 216694 w 1912144"/>
                <a:gd name="connsiteY16" fmla="*/ 40481 h 364331"/>
                <a:gd name="connsiteX17" fmla="*/ 326231 w 1912144"/>
                <a:gd name="connsiteY17" fmla="*/ 14288 h 364331"/>
                <a:gd name="connsiteX18" fmla="*/ 402431 w 1912144"/>
                <a:gd name="connsiteY18" fmla="*/ 0 h 364331"/>
                <a:gd name="connsiteX19" fmla="*/ 471487 w 1912144"/>
                <a:gd name="connsiteY19" fmla="*/ 21431 h 364331"/>
                <a:gd name="connsiteX20" fmla="*/ 597694 w 1912144"/>
                <a:gd name="connsiteY20" fmla="*/ 54769 h 364331"/>
                <a:gd name="connsiteX21" fmla="*/ 692944 w 1912144"/>
                <a:gd name="connsiteY21" fmla="*/ 78581 h 364331"/>
                <a:gd name="connsiteX22" fmla="*/ 773906 w 1912144"/>
                <a:gd name="connsiteY22" fmla="*/ 92869 h 364331"/>
                <a:gd name="connsiteX23" fmla="*/ 895350 w 1912144"/>
                <a:gd name="connsiteY23" fmla="*/ 102394 h 364331"/>
                <a:gd name="connsiteX24" fmla="*/ 1404937 w 1912144"/>
                <a:gd name="connsiteY24" fmla="*/ 114300 h 364331"/>
                <a:gd name="connsiteX25" fmla="*/ 1619250 w 1912144"/>
                <a:gd name="connsiteY25" fmla="*/ 114300 h 364331"/>
                <a:gd name="connsiteX26" fmla="*/ 1669256 w 1912144"/>
                <a:gd name="connsiteY26" fmla="*/ 107156 h 364331"/>
                <a:gd name="connsiteX27" fmla="*/ 1743075 w 1912144"/>
                <a:gd name="connsiteY27" fmla="*/ 85725 h 364331"/>
                <a:gd name="connsiteX28" fmla="*/ 1812131 w 1912144"/>
                <a:gd name="connsiteY28" fmla="*/ 50006 h 364331"/>
                <a:gd name="connsiteX29" fmla="*/ 1850231 w 1912144"/>
                <a:gd name="connsiteY29" fmla="*/ 26194 h 364331"/>
                <a:gd name="connsiteX30" fmla="*/ 1878806 w 1912144"/>
                <a:gd name="connsiteY30" fmla="*/ 9525 h 364331"/>
                <a:gd name="connsiteX31" fmla="*/ 1902619 w 1912144"/>
                <a:gd name="connsiteY31" fmla="*/ 9525 h 364331"/>
                <a:gd name="connsiteX32" fmla="*/ 1909762 w 1912144"/>
                <a:gd name="connsiteY32" fmla="*/ 14288 h 364331"/>
                <a:gd name="connsiteX33" fmla="*/ 1912144 w 1912144"/>
                <a:gd name="connsiteY33" fmla="*/ 26194 h 364331"/>
                <a:gd name="connsiteX34" fmla="*/ 1907381 w 1912144"/>
                <a:gd name="connsiteY34" fmla="*/ 61913 h 364331"/>
                <a:gd name="connsiteX35" fmla="*/ 1895475 w 1912144"/>
                <a:gd name="connsiteY35" fmla="*/ 104775 h 364331"/>
                <a:gd name="connsiteX36" fmla="*/ 1878806 w 1912144"/>
                <a:gd name="connsiteY36" fmla="*/ 173831 h 364331"/>
                <a:gd name="connsiteX37" fmla="*/ 1862137 w 1912144"/>
                <a:gd name="connsiteY37" fmla="*/ 223838 h 364331"/>
                <a:gd name="connsiteX38" fmla="*/ 1835944 w 1912144"/>
                <a:gd name="connsiteY38" fmla="*/ 283369 h 364331"/>
                <a:gd name="connsiteX39" fmla="*/ 1802606 w 1912144"/>
                <a:gd name="connsiteY39" fmla="*/ 345281 h 364331"/>
                <a:gd name="connsiteX40" fmla="*/ 1631156 w 1912144"/>
                <a:gd name="connsiteY40" fmla="*/ 364331 h 364331"/>
                <a:gd name="connsiteX41" fmla="*/ 1016794 w 1912144"/>
                <a:gd name="connsiteY41" fmla="*/ 3595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12144" h="364331">
                  <a:moveTo>
                    <a:pt x="1016794" y="359569"/>
                  </a:moveTo>
                  <a:lnTo>
                    <a:pt x="492919" y="361950"/>
                  </a:lnTo>
                  <a:lnTo>
                    <a:pt x="316706" y="359569"/>
                  </a:lnTo>
                  <a:lnTo>
                    <a:pt x="254794" y="354806"/>
                  </a:lnTo>
                  <a:lnTo>
                    <a:pt x="173831" y="340519"/>
                  </a:lnTo>
                  <a:lnTo>
                    <a:pt x="114300" y="321469"/>
                  </a:lnTo>
                  <a:lnTo>
                    <a:pt x="61912" y="297656"/>
                  </a:lnTo>
                  <a:lnTo>
                    <a:pt x="21431" y="276225"/>
                  </a:lnTo>
                  <a:lnTo>
                    <a:pt x="7144" y="261938"/>
                  </a:lnTo>
                  <a:lnTo>
                    <a:pt x="0" y="240506"/>
                  </a:lnTo>
                  <a:lnTo>
                    <a:pt x="0" y="197644"/>
                  </a:lnTo>
                  <a:lnTo>
                    <a:pt x="9525" y="159544"/>
                  </a:lnTo>
                  <a:lnTo>
                    <a:pt x="21431" y="130969"/>
                  </a:lnTo>
                  <a:lnTo>
                    <a:pt x="42862" y="114300"/>
                  </a:lnTo>
                  <a:lnTo>
                    <a:pt x="80962" y="90488"/>
                  </a:lnTo>
                  <a:lnTo>
                    <a:pt x="138112" y="64294"/>
                  </a:lnTo>
                  <a:lnTo>
                    <a:pt x="216694" y="40481"/>
                  </a:lnTo>
                  <a:lnTo>
                    <a:pt x="326231" y="14288"/>
                  </a:lnTo>
                  <a:lnTo>
                    <a:pt x="402431" y="0"/>
                  </a:lnTo>
                  <a:lnTo>
                    <a:pt x="471487" y="21431"/>
                  </a:lnTo>
                  <a:lnTo>
                    <a:pt x="597694" y="54769"/>
                  </a:lnTo>
                  <a:lnTo>
                    <a:pt x="692944" y="78581"/>
                  </a:lnTo>
                  <a:lnTo>
                    <a:pt x="773906" y="92869"/>
                  </a:lnTo>
                  <a:lnTo>
                    <a:pt x="895350" y="102394"/>
                  </a:lnTo>
                  <a:lnTo>
                    <a:pt x="1404937" y="114300"/>
                  </a:lnTo>
                  <a:lnTo>
                    <a:pt x="1619250" y="114300"/>
                  </a:lnTo>
                  <a:lnTo>
                    <a:pt x="1669256" y="107156"/>
                  </a:lnTo>
                  <a:lnTo>
                    <a:pt x="1743075" y="85725"/>
                  </a:lnTo>
                  <a:lnTo>
                    <a:pt x="1812131" y="50006"/>
                  </a:lnTo>
                  <a:lnTo>
                    <a:pt x="1850231" y="26194"/>
                  </a:lnTo>
                  <a:lnTo>
                    <a:pt x="1878806" y="9525"/>
                  </a:lnTo>
                  <a:lnTo>
                    <a:pt x="1902619" y="9525"/>
                  </a:lnTo>
                  <a:lnTo>
                    <a:pt x="1909762" y="14288"/>
                  </a:lnTo>
                  <a:lnTo>
                    <a:pt x="1912144" y="26194"/>
                  </a:lnTo>
                  <a:lnTo>
                    <a:pt x="1907381" y="61913"/>
                  </a:lnTo>
                  <a:lnTo>
                    <a:pt x="1895475" y="104775"/>
                  </a:lnTo>
                  <a:lnTo>
                    <a:pt x="1878806" y="173831"/>
                  </a:lnTo>
                  <a:lnTo>
                    <a:pt x="1862137" y="223838"/>
                  </a:lnTo>
                  <a:lnTo>
                    <a:pt x="1835944" y="283369"/>
                  </a:lnTo>
                  <a:lnTo>
                    <a:pt x="1802606" y="345281"/>
                  </a:lnTo>
                  <a:lnTo>
                    <a:pt x="1631156" y="364331"/>
                  </a:lnTo>
                  <a:lnTo>
                    <a:pt x="1016794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1">
              <a:extLst>
                <a:ext uri="{FF2B5EF4-FFF2-40B4-BE49-F238E27FC236}">
                  <a16:creationId xmlns:a16="http://schemas.microsoft.com/office/drawing/2014/main" id="{5D409030-04D4-440B-A024-28B2869EB23E}"/>
                </a:ext>
              </a:extLst>
            </p:cNvPr>
            <p:cNvSpPr/>
            <p:nvPr/>
          </p:nvSpPr>
          <p:spPr>
            <a:xfrm>
              <a:off x="6084094" y="2781300"/>
              <a:ext cx="2198688" cy="2139950"/>
            </a:xfrm>
            <a:custGeom>
              <a:avLst/>
              <a:gdLst>
                <a:gd name="connsiteX0" fmla="*/ 1378811 w 2198021"/>
                <a:gd name="connsiteY0" fmla="*/ 250955 h 2140331"/>
                <a:gd name="connsiteX1" fmla="*/ 1047089 w 2198021"/>
                <a:gd name="connsiteY1" fmla="*/ 274032 h 2140331"/>
                <a:gd name="connsiteX2" fmla="*/ 836517 w 2198021"/>
                <a:gd name="connsiteY2" fmla="*/ 308646 h 2140331"/>
                <a:gd name="connsiteX3" fmla="*/ 611523 w 2198021"/>
                <a:gd name="connsiteY3" fmla="*/ 343261 h 2140331"/>
                <a:gd name="connsiteX4" fmla="*/ 412489 w 2198021"/>
                <a:gd name="connsiteY4" fmla="*/ 374991 h 2140331"/>
                <a:gd name="connsiteX5" fmla="*/ 49037 w 2198021"/>
                <a:gd name="connsiteY5" fmla="*/ 438451 h 2140331"/>
                <a:gd name="connsiteX6" fmla="*/ 0 w 2198021"/>
                <a:gd name="connsiteY6" fmla="*/ 259609 h 2140331"/>
                <a:gd name="connsiteX7" fmla="*/ 115381 w 2198021"/>
                <a:gd name="connsiteY7" fmla="*/ 242302 h 2140331"/>
                <a:gd name="connsiteX8" fmla="*/ 349029 w 2198021"/>
                <a:gd name="connsiteY8" fmla="*/ 204803 h 2140331"/>
                <a:gd name="connsiteX9" fmla="*/ 562485 w 2198021"/>
                <a:gd name="connsiteY9" fmla="*/ 173073 h 2140331"/>
                <a:gd name="connsiteX10" fmla="*/ 839401 w 2198021"/>
                <a:gd name="connsiteY10" fmla="*/ 132689 h 2140331"/>
                <a:gd name="connsiteX11" fmla="*/ 1047089 w 2198021"/>
                <a:gd name="connsiteY11" fmla="*/ 95190 h 2140331"/>
                <a:gd name="connsiteX12" fmla="*/ 1124971 w 2198021"/>
                <a:gd name="connsiteY12" fmla="*/ 89421 h 2140331"/>
                <a:gd name="connsiteX13" fmla="*/ 1326889 w 2198021"/>
                <a:gd name="connsiteY13" fmla="*/ 72114 h 2140331"/>
                <a:gd name="connsiteX14" fmla="*/ 1499962 w 2198021"/>
                <a:gd name="connsiteY14" fmla="*/ 57691 h 2140331"/>
                <a:gd name="connsiteX15" fmla="*/ 1678803 w 2198021"/>
                <a:gd name="connsiteY15" fmla="*/ 46153 h 2140331"/>
                <a:gd name="connsiteX16" fmla="*/ 1750917 w 2198021"/>
                <a:gd name="connsiteY16" fmla="*/ 31730 h 2140331"/>
                <a:gd name="connsiteX17" fmla="*/ 1857645 w 2198021"/>
                <a:gd name="connsiteY17" fmla="*/ 0 h 2140331"/>
                <a:gd name="connsiteX18" fmla="*/ 1866299 w 2198021"/>
                <a:gd name="connsiteY18" fmla="*/ 0 h 2140331"/>
                <a:gd name="connsiteX19" fmla="*/ 1926874 w 2198021"/>
                <a:gd name="connsiteY19" fmla="*/ 28845 h 2140331"/>
                <a:gd name="connsiteX20" fmla="*/ 2001872 w 2198021"/>
                <a:gd name="connsiteY20" fmla="*/ 69229 h 2140331"/>
                <a:gd name="connsiteX21" fmla="*/ 2073986 w 2198021"/>
                <a:gd name="connsiteY21" fmla="*/ 109613 h 2140331"/>
                <a:gd name="connsiteX22" fmla="*/ 2128792 w 2198021"/>
                <a:gd name="connsiteY22" fmla="*/ 144227 h 2140331"/>
                <a:gd name="connsiteX23" fmla="*/ 2166291 w 2198021"/>
                <a:gd name="connsiteY23" fmla="*/ 175957 h 2140331"/>
                <a:gd name="connsiteX24" fmla="*/ 2183598 w 2198021"/>
                <a:gd name="connsiteY24" fmla="*/ 193264 h 2140331"/>
                <a:gd name="connsiteX25" fmla="*/ 2192252 w 2198021"/>
                <a:gd name="connsiteY25" fmla="*/ 213456 h 2140331"/>
                <a:gd name="connsiteX26" fmla="*/ 2198021 w 2198021"/>
                <a:gd name="connsiteY26" fmla="*/ 233648 h 2140331"/>
                <a:gd name="connsiteX27" fmla="*/ 2195136 w 2198021"/>
                <a:gd name="connsiteY27" fmla="*/ 256724 h 2140331"/>
                <a:gd name="connsiteX28" fmla="*/ 2177829 w 2198021"/>
                <a:gd name="connsiteY28" fmla="*/ 299992 h 2140331"/>
                <a:gd name="connsiteX29" fmla="*/ 2151868 w 2198021"/>
                <a:gd name="connsiteY29" fmla="*/ 349030 h 2140331"/>
                <a:gd name="connsiteX30" fmla="*/ 2134561 w 2198021"/>
                <a:gd name="connsiteY30" fmla="*/ 389413 h 2140331"/>
                <a:gd name="connsiteX31" fmla="*/ 2125907 w 2198021"/>
                <a:gd name="connsiteY31" fmla="*/ 452873 h 2140331"/>
                <a:gd name="connsiteX32" fmla="*/ 2128792 w 2198021"/>
                <a:gd name="connsiteY32" fmla="*/ 669214 h 2140331"/>
                <a:gd name="connsiteX33" fmla="*/ 2128792 w 2198021"/>
                <a:gd name="connsiteY33" fmla="*/ 940361 h 2140331"/>
                <a:gd name="connsiteX34" fmla="*/ 2128792 w 2198021"/>
                <a:gd name="connsiteY34" fmla="*/ 1251892 h 2140331"/>
                <a:gd name="connsiteX35" fmla="*/ 2128792 w 2198021"/>
                <a:gd name="connsiteY35" fmla="*/ 1442271 h 2140331"/>
                <a:gd name="connsiteX36" fmla="*/ 2125907 w 2198021"/>
                <a:gd name="connsiteY36" fmla="*/ 1566307 h 2140331"/>
                <a:gd name="connsiteX37" fmla="*/ 2128792 w 2198021"/>
                <a:gd name="connsiteY37" fmla="*/ 1647074 h 2140331"/>
                <a:gd name="connsiteX38" fmla="*/ 2123023 w 2198021"/>
                <a:gd name="connsiteY38" fmla="*/ 1722072 h 2140331"/>
                <a:gd name="connsiteX39" fmla="*/ 2105716 w 2198021"/>
                <a:gd name="connsiteY39" fmla="*/ 1808608 h 2140331"/>
                <a:gd name="connsiteX40" fmla="*/ 2071101 w 2198021"/>
                <a:gd name="connsiteY40" fmla="*/ 1889375 h 2140331"/>
                <a:gd name="connsiteX41" fmla="*/ 2042256 w 2198021"/>
                <a:gd name="connsiteY41" fmla="*/ 1952835 h 2140331"/>
                <a:gd name="connsiteX42" fmla="*/ 2007641 w 2198021"/>
                <a:gd name="connsiteY42" fmla="*/ 2004757 h 2140331"/>
                <a:gd name="connsiteX43" fmla="*/ 1955719 w 2198021"/>
                <a:gd name="connsiteY43" fmla="*/ 2068217 h 2140331"/>
                <a:gd name="connsiteX44" fmla="*/ 1918220 w 2198021"/>
                <a:gd name="connsiteY44" fmla="*/ 2108601 h 2140331"/>
                <a:gd name="connsiteX45" fmla="*/ 1880721 w 2198021"/>
                <a:gd name="connsiteY45" fmla="*/ 2134562 h 2140331"/>
                <a:gd name="connsiteX46" fmla="*/ 1857645 w 2198021"/>
                <a:gd name="connsiteY46" fmla="*/ 2140331 h 2140331"/>
                <a:gd name="connsiteX47" fmla="*/ 1828800 w 2198021"/>
                <a:gd name="connsiteY47" fmla="*/ 2140331 h 2140331"/>
                <a:gd name="connsiteX48" fmla="*/ 1808608 w 2198021"/>
                <a:gd name="connsiteY48" fmla="*/ 2128792 h 2140331"/>
                <a:gd name="connsiteX49" fmla="*/ 1782647 w 2198021"/>
                <a:gd name="connsiteY49" fmla="*/ 2082640 h 2140331"/>
                <a:gd name="connsiteX50" fmla="*/ 1748032 w 2198021"/>
                <a:gd name="connsiteY50" fmla="*/ 2013411 h 2140331"/>
                <a:gd name="connsiteX51" fmla="*/ 1799954 w 2198021"/>
                <a:gd name="connsiteY51" fmla="*/ 1592268 h 2140331"/>
                <a:gd name="connsiteX52" fmla="*/ 1837453 w 2198021"/>
                <a:gd name="connsiteY52" fmla="*/ 1554769 h 2140331"/>
                <a:gd name="connsiteX53" fmla="*/ 1854760 w 2198021"/>
                <a:gd name="connsiteY53" fmla="*/ 1523039 h 2140331"/>
                <a:gd name="connsiteX54" fmla="*/ 1869183 w 2198021"/>
                <a:gd name="connsiteY54" fmla="*/ 1485539 h 2140331"/>
                <a:gd name="connsiteX55" fmla="*/ 1880721 w 2198021"/>
                <a:gd name="connsiteY55" fmla="*/ 1436502 h 2140331"/>
                <a:gd name="connsiteX56" fmla="*/ 1880721 w 2198021"/>
                <a:gd name="connsiteY56" fmla="*/ 1182663 h 2140331"/>
                <a:gd name="connsiteX57" fmla="*/ 1883606 w 2198021"/>
                <a:gd name="connsiteY57" fmla="*/ 842286 h 2140331"/>
                <a:gd name="connsiteX58" fmla="*/ 1880721 w 2198021"/>
                <a:gd name="connsiteY58" fmla="*/ 625946 h 2140331"/>
                <a:gd name="connsiteX59" fmla="*/ 1880721 w 2198021"/>
                <a:gd name="connsiteY59" fmla="*/ 400951 h 2140331"/>
                <a:gd name="connsiteX60" fmla="*/ 1880721 w 2198021"/>
                <a:gd name="connsiteY60" fmla="*/ 314415 h 2140331"/>
                <a:gd name="connsiteX61" fmla="*/ 1874952 w 2198021"/>
                <a:gd name="connsiteY61" fmla="*/ 282685 h 2140331"/>
                <a:gd name="connsiteX62" fmla="*/ 1857645 w 2198021"/>
                <a:gd name="connsiteY62" fmla="*/ 256724 h 2140331"/>
                <a:gd name="connsiteX63" fmla="*/ 1843222 w 2198021"/>
                <a:gd name="connsiteY63" fmla="*/ 239417 h 2140331"/>
                <a:gd name="connsiteX64" fmla="*/ 1814377 w 2198021"/>
                <a:gd name="connsiteY64" fmla="*/ 227879 h 2140331"/>
                <a:gd name="connsiteX65" fmla="*/ 1756686 w 2198021"/>
                <a:gd name="connsiteY65" fmla="*/ 227879 h 2140331"/>
                <a:gd name="connsiteX66" fmla="*/ 1378811 w 2198021"/>
                <a:gd name="connsiteY66" fmla="*/ 250955 h 214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198021" h="2140331">
                  <a:moveTo>
                    <a:pt x="1378811" y="250955"/>
                  </a:moveTo>
                  <a:lnTo>
                    <a:pt x="1047089" y="274032"/>
                  </a:lnTo>
                  <a:lnTo>
                    <a:pt x="836517" y="308646"/>
                  </a:lnTo>
                  <a:lnTo>
                    <a:pt x="611523" y="343261"/>
                  </a:lnTo>
                  <a:lnTo>
                    <a:pt x="412489" y="374991"/>
                  </a:lnTo>
                  <a:lnTo>
                    <a:pt x="49037" y="438451"/>
                  </a:lnTo>
                  <a:lnTo>
                    <a:pt x="0" y="259609"/>
                  </a:lnTo>
                  <a:lnTo>
                    <a:pt x="115381" y="242302"/>
                  </a:lnTo>
                  <a:lnTo>
                    <a:pt x="349029" y="204803"/>
                  </a:lnTo>
                  <a:lnTo>
                    <a:pt x="562485" y="173073"/>
                  </a:lnTo>
                  <a:lnTo>
                    <a:pt x="839401" y="132689"/>
                  </a:lnTo>
                  <a:lnTo>
                    <a:pt x="1047089" y="95190"/>
                  </a:lnTo>
                  <a:lnTo>
                    <a:pt x="1124971" y="89421"/>
                  </a:lnTo>
                  <a:lnTo>
                    <a:pt x="1326889" y="72114"/>
                  </a:lnTo>
                  <a:lnTo>
                    <a:pt x="1499962" y="57691"/>
                  </a:lnTo>
                  <a:lnTo>
                    <a:pt x="1678803" y="46153"/>
                  </a:lnTo>
                  <a:lnTo>
                    <a:pt x="1750917" y="31730"/>
                  </a:lnTo>
                  <a:lnTo>
                    <a:pt x="1857645" y="0"/>
                  </a:lnTo>
                  <a:lnTo>
                    <a:pt x="1866299" y="0"/>
                  </a:lnTo>
                  <a:lnTo>
                    <a:pt x="1926874" y="28845"/>
                  </a:lnTo>
                  <a:lnTo>
                    <a:pt x="2001872" y="69229"/>
                  </a:lnTo>
                  <a:lnTo>
                    <a:pt x="2073986" y="109613"/>
                  </a:lnTo>
                  <a:lnTo>
                    <a:pt x="2128792" y="144227"/>
                  </a:lnTo>
                  <a:lnTo>
                    <a:pt x="2166291" y="175957"/>
                  </a:lnTo>
                  <a:lnTo>
                    <a:pt x="2183598" y="193264"/>
                  </a:lnTo>
                  <a:lnTo>
                    <a:pt x="2192252" y="213456"/>
                  </a:lnTo>
                  <a:lnTo>
                    <a:pt x="2198021" y="233648"/>
                  </a:lnTo>
                  <a:lnTo>
                    <a:pt x="2195136" y="256724"/>
                  </a:lnTo>
                  <a:lnTo>
                    <a:pt x="2177829" y="299992"/>
                  </a:lnTo>
                  <a:lnTo>
                    <a:pt x="2151868" y="349030"/>
                  </a:lnTo>
                  <a:lnTo>
                    <a:pt x="2134561" y="389413"/>
                  </a:lnTo>
                  <a:lnTo>
                    <a:pt x="2125907" y="452873"/>
                  </a:lnTo>
                  <a:cubicBezTo>
                    <a:pt x="2126869" y="524987"/>
                    <a:pt x="2127830" y="597100"/>
                    <a:pt x="2128792" y="669214"/>
                  </a:cubicBezTo>
                  <a:lnTo>
                    <a:pt x="2128792" y="940361"/>
                  </a:lnTo>
                  <a:lnTo>
                    <a:pt x="2128792" y="1251892"/>
                  </a:lnTo>
                  <a:lnTo>
                    <a:pt x="2128792" y="1442271"/>
                  </a:lnTo>
                  <a:cubicBezTo>
                    <a:pt x="2127830" y="1483616"/>
                    <a:pt x="2126869" y="1524962"/>
                    <a:pt x="2125907" y="1566307"/>
                  </a:cubicBezTo>
                  <a:cubicBezTo>
                    <a:pt x="2126869" y="1593229"/>
                    <a:pt x="2127830" y="1620152"/>
                    <a:pt x="2128792" y="1647074"/>
                  </a:cubicBezTo>
                  <a:lnTo>
                    <a:pt x="2123023" y="1722072"/>
                  </a:lnTo>
                  <a:lnTo>
                    <a:pt x="2105716" y="1808608"/>
                  </a:lnTo>
                  <a:lnTo>
                    <a:pt x="2071101" y="1889375"/>
                  </a:lnTo>
                  <a:lnTo>
                    <a:pt x="2042256" y="1952835"/>
                  </a:lnTo>
                  <a:lnTo>
                    <a:pt x="2007641" y="2004757"/>
                  </a:lnTo>
                  <a:lnTo>
                    <a:pt x="1955719" y="2068217"/>
                  </a:lnTo>
                  <a:lnTo>
                    <a:pt x="1918220" y="2108601"/>
                  </a:lnTo>
                  <a:lnTo>
                    <a:pt x="1880721" y="2134562"/>
                  </a:lnTo>
                  <a:lnTo>
                    <a:pt x="1857645" y="2140331"/>
                  </a:lnTo>
                  <a:lnTo>
                    <a:pt x="1828800" y="2140331"/>
                  </a:lnTo>
                  <a:lnTo>
                    <a:pt x="1808608" y="2128792"/>
                  </a:lnTo>
                  <a:lnTo>
                    <a:pt x="1782647" y="2082640"/>
                  </a:lnTo>
                  <a:lnTo>
                    <a:pt x="1748032" y="2013411"/>
                  </a:lnTo>
                  <a:lnTo>
                    <a:pt x="1799954" y="1592268"/>
                  </a:lnTo>
                  <a:lnTo>
                    <a:pt x="1837453" y="1554769"/>
                  </a:lnTo>
                  <a:lnTo>
                    <a:pt x="1854760" y="1523039"/>
                  </a:lnTo>
                  <a:lnTo>
                    <a:pt x="1869183" y="1485539"/>
                  </a:lnTo>
                  <a:lnTo>
                    <a:pt x="1880721" y="1436502"/>
                  </a:lnTo>
                  <a:lnTo>
                    <a:pt x="1880721" y="1182663"/>
                  </a:lnTo>
                  <a:cubicBezTo>
                    <a:pt x="1881683" y="1069204"/>
                    <a:pt x="1882644" y="955745"/>
                    <a:pt x="1883606" y="842286"/>
                  </a:cubicBezTo>
                  <a:cubicBezTo>
                    <a:pt x="1882644" y="770173"/>
                    <a:pt x="1881683" y="698059"/>
                    <a:pt x="1880721" y="625946"/>
                  </a:cubicBezTo>
                  <a:lnTo>
                    <a:pt x="1880721" y="400951"/>
                  </a:lnTo>
                  <a:lnTo>
                    <a:pt x="1880721" y="314415"/>
                  </a:lnTo>
                  <a:lnTo>
                    <a:pt x="1874952" y="282685"/>
                  </a:lnTo>
                  <a:lnTo>
                    <a:pt x="1857645" y="256724"/>
                  </a:lnTo>
                  <a:lnTo>
                    <a:pt x="1843222" y="239417"/>
                  </a:lnTo>
                  <a:lnTo>
                    <a:pt x="1814377" y="227879"/>
                  </a:lnTo>
                  <a:lnTo>
                    <a:pt x="1756686" y="227879"/>
                  </a:lnTo>
                  <a:lnTo>
                    <a:pt x="1378811" y="2509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2">
              <a:extLst>
                <a:ext uri="{FF2B5EF4-FFF2-40B4-BE49-F238E27FC236}">
                  <a16:creationId xmlns:a16="http://schemas.microsoft.com/office/drawing/2014/main" id="{F67E4B33-81CE-47CA-B7EF-2D49346D4502}"/>
                </a:ext>
              </a:extLst>
            </p:cNvPr>
            <p:cNvSpPr/>
            <p:nvPr/>
          </p:nvSpPr>
          <p:spPr>
            <a:xfrm>
              <a:off x="7405689" y="4268789"/>
              <a:ext cx="498475" cy="555625"/>
            </a:xfrm>
            <a:custGeom>
              <a:avLst/>
              <a:gdLst>
                <a:gd name="connsiteX0" fmla="*/ 178593 w 497681"/>
                <a:gd name="connsiteY0" fmla="*/ 76200 h 554832"/>
                <a:gd name="connsiteX1" fmla="*/ 254793 w 497681"/>
                <a:gd name="connsiteY1" fmla="*/ 104775 h 554832"/>
                <a:gd name="connsiteX2" fmla="*/ 297656 w 497681"/>
                <a:gd name="connsiteY2" fmla="*/ 114300 h 554832"/>
                <a:gd name="connsiteX3" fmla="*/ 335756 w 497681"/>
                <a:gd name="connsiteY3" fmla="*/ 119063 h 554832"/>
                <a:gd name="connsiteX4" fmla="*/ 378618 w 497681"/>
                <a:gd name="connsiteY4" fmla="*/ 121444 h 554832"/>
                <a:gd name="connsiteX5" fmla="*/ 411956 w 497681"/>
                <a:gd name="connsiteY5" fmla="*/ 116682 h 554832"/>
                <a:gd name="connsiteX6" fmla="*/ 497681 w 497681"/>
                <a:gd name="connsiteY6" fmla="*/ 88107 h 554832"/>
                <a:gd name="connsiteX7" fmla="*/ 447675 w 497681"/>
                <a:gd name="connsiteY7" fmla="*/ 554832 h 554832"/>
                <a:gd name="connsiteX8" fmla="*/ 402431 w 497681"/>
                <a:gd name="connsiteY8" fmla="*/ 531019 h 554832"/>
                <a:gd name="connsiteX9" fmla="*/ 373856 w 497681"/>
                <a:gd name="connsiteY9" fmla="*/ 485775 h 554832"/>
                <a:gd name="connsiteX10" fmla="*/ 342900 w 497681"/>
                <a:gd name="connsiteY10" fmla="*/ 428625 h 554832"/>
                <a:gd name="connsiteX11" fmla="*/ 283368 w 497681"/>
                <a:gd name="connsiteY11" fmla="*/ 342900 h 554832"/>
                <a:gd name="connsiteX12" fmla="*/ 192881 w 497681"/>
                <a:gd name="connsiteY12" fmla="*/ 228600 h 554832"/>
                <a:gd name="connsiteX13" fmla="*/ 104775 w 497681"/>
                <a:gd name="connsiteY13" fmla="*/ 135732 h 554832"/>
                <a:gd name="connsiteX14" fmla="*/ 30956 w 497681"/>
                <a:gd name="connsiteY14" fmla="*/ 64294 h 554832"/>
                <a:gd name="connsiteX15" fmla="*/ 9525 w 497681"/>
                <a:gd name="connsiteY15" fmla="*/ 42863 h 554832"/>
                <a:gd name="connsiteX16" fmla="*/ 0 w 497681"/>
                <a:gd name="connsiteY16" fmla="*/ 23813 h 554832"/>
                <a:gd name="connsiteX17" fmla="*/ 0 w 497681"/>
                <a:gd name="connsiteY17" fmla="*/ 7144 h 554832"/>
                <a:gd name="connsiteX18" fmla="*/ 7143 w 497681"/>
                <a:gd name="connsiteY18" fmla="*/ 0 h 554832"/>
                <a:gd name="connsiteX19" fmla="*/ 30956 w 497681"/>
                <a:gd name="connsiteY19" fmla="*/ 0 h 554832"/>
                <a:gd name="connsiteX20" fmla="*/ 69056 w 497681"/>
                <a:gd name="connsiteY20" fmla="*/ 16669 h 554832"/>
                <a:gd name="connsiteX21" fmla="*/ 178593 w 497681"/>
                <a:gd name="connsiteY21" fmla="*/ 76200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7681" h="554832">
                  <a:moveTo>
                    <a:pt x="178593" y="76200"/>
                  </a:moveTo>
                  <a:lnTo>
                    <a:pt x="254793" y="104775"/>
                  </a:lnTo>
                  <a:lnTo>
                    <a:pt x="297656" y="114300"/>
                  </a:lnTo>
                  <a:lnTo>
                    <a:pt x="335756" y="119063"/>
                  </a:lnTo>
                  <a:lnTo>
                    <a:pt x="378618" y="121444"/>
                  </a:lnTo>
                  <a:lnTo>
                    <a:pt x="411956" y="116682"/>
                  </a:lnTo>
                  <a:lnTo>
                    <a:pt x="497681" y="88107"/>
                  </a:lnTo>
                  <a:lnTo>
                    <a:pt x="447675" y="554832"/>
                  </a:lnTo>
                  <a:lnTo>
                    <a:pt x="402431" y="531019"/>
                  </a:lnTo>
                  <a:lnTo>
                    <a:pt x="373856" y="485775"/>
                  </a:lnTo>
                  <a:lnTo>
                    <a:pt x="342900" y="428625"/>
                  </a:lnTo>
                  <a:lnTo>
                    <a:pt x="283368" y="342900"/>
                  </a:lnTo>
                  <a:lnTo>
                    <a:pt x="192881" y="228600"/>
                  </a:lnTo>
                  <a:lnTo>
                    <a:pt x="104775" y="135732"/>
                  </a:lnTo>
                  <a:lnTo>
                    <a:pt x="30956" y="64294"/>
                  </a:lnTo>
                  <a:lnTo>
                    <a:pt x="9525" y="42863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7143" y="0"/>
                  </a:lnTo>
                  <a:lnTo>
                    <a:pt x="30956" y="0"/>
                  </a:lnTo>
                  <a:lnTo>
                    <a:pt x="69056" y="16669"/>
                  </a:lnTo>
                  <a:lnTo>
                    <a:pt x="178593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2">
              <a:extLst>
                <a:ext uri="{FF2B5EF4-FFF2-40B4-BE49-F238E27FC236}">
                  <a16:creationId xmlns:a16="http://schemas.microsoft.com/office/drawing/2014/main" id="{60D6EDCA-8D8D-4836-8783-E7FD0B8A34E9}"/>
                </a:ext>
              </a:extLst>
            </p:cNvPr>
            <p:cNvSpPr/>
            <p:nvPr/>
          </p:nvSpPr>
          <p:spPr>
            <a:xfrm rot="16200000">
              <a:off x="4874419" y="3718719"/>
              <a:ext cx="4102100" cy="515938"/>
            </a:xfrm>
            <a:custGeom>
              <a:avLst/>
              <a:gdLst>
                <a:gd name="connsiteX0" fmla="*/ 1895880 w 4102444"/>
                <a:gd name="connsiteY0" fmla="*/ 473087 h 515453"/>
                <a:gd name="connsiteX1" fmla="*/ 1055620 w 4102444"/>
                <a:gd name="connsiteY1" fmla="*/ 473087 h 515453"/>
                <a:gd name="connsiteX2" fmla="*/ 402477 w 4102444"/>
                <a:gd name="connsiteY2" fmla="*/ 469557 h 515453"/>
                <a:gd name="connsiteX3" fmla="*/ 307154 w 4102444"/>
                <a:gd name="connsiteY3" fmla="*/ 473087 h 515453"/>
                <a:gd name="connsiteX4" fmla="*/ 215361 w 4102444"/>
                <a:gd name="connsiteY4" fmla="*/ 466026 h 515453"/>
                <a:gd name="connsiteX5" fmla="*/ 155342 w 4102444"/>
                <a:gd name="connsiteY5" fmla="*/ 455435 h 515453"/>
                <a:gd name="connsiteX6" fmla="*/ 112976 w 4102444"/>
                <a:gd name="connsiteY6" fmla="*/ 444843 h 515453"/>
                <a:gd name="connsiteX7" fmla="*/ 77671 w 4102444"/>
                <a:gd name="connsiteY7" fmla="*/ 427191 h 515453"/>
                <a:gd name="connsiteX8" fmla="*/ 42366 w 4102444"/>
                <a:gd name="connsiteY8" fmla="*/ 402477 h 515453"/>
                <a:gd name="connsiteX9" fmla="*/ 14122 w 4102444"/>
                <a:gd name="connsiteY9" fmla="*/ 374233 h 515453"/>
                <a:gd name="connsiteX10" fmla="*/ 0 w 4102444"/>
                <a:gd name="connsiteY10" fmla="*/ 349520 h 515453"/>
                <a:gd name="connsiteX11" fmla="*/ 0 w 4102444"/>
                <a:gd name="connsiteY11" fmla="*/ 317745 h 515453"/>
                <a:gd name="connsiteX12" fmla="*/ 10592 w 4102444"/>
                <a:gd name="connsiteY12" fmla="*/ 285971 h 515453"/>
                <a:gd name="connsiteX13" fmla="*/ 35305 w 4102444"/>
                <a:gd name="connsiteY13" fmla="*/ 268318 h 515453"/>
                <a:gd name="connsiteX14" fmla="*/ 95324 w 4102444"/>
                <a:gd name="connsiteY14" fmla="*/ 250666 h 515453"/>
                <a:gd name="connsiteX15" fmla="*/ 169464 w 4102444"/>
                <a:gd name="connsiteY15" fmla="*/ 233013 h 515453"/>
                <a:gd name="connsiteX16" fmla="*/ 268318 w 4102444"/>
                <a:gd name="connsiteY16" fmla="*/ 215361 h 515453"/>
                <a:gd name="connsiteX17" fmla="*/ 377764 w 4102444"/>
                <a:gd name="connsiteY17" fmla="*/ 204769 h 515453"/>
                <a:gd name="connsiteX18" fmla="*/ 653143 w 4102444"/>
                <a:gd name="connsiteY18" fmla="*/ 201239 h 515453"/>
                <a:gd name="connsiteX19" fmla="*/ 1447506 w 4102444"/>
                <a:gd name="connsiteY19" fmla="*/ 204769 h 515453"/>
                <a:gd name="connsiteX20" fmla="*/ 2086527 w 4102444"/>
                <a:gd name="connsiteY20" fmla="*/ 204769 h 515453"/>
                <a:gd name="connsiteX21" fmla="*/ 2714956 w 4102444"/>
                <a:gd name="connsiteY21" fmla="*/ 201239 h 515453"/>
                <a:gd name="connsiteX22" fmla="*/ 2944439 w 4102444"/>
                <a:gd name="connsiteY22" fmla="*/ 204769 h 515453"/>
                <a:gd name="connsiteX23" fmla="*/ 3096250 w 4102444"/>
                <a:gd name="connsiteY23" fmla="*/ 204769 h 515453"/>
                <a:gd name="connsiteX24" fmla="*/ 3329264 w 4102444"/>
                <a:gd name="connsiteY24" fmla="*/ 204769 h 515453"/>
                <a:gd name="connsiteX25" fmla="*/ 3710558 w 4102444"/>
                <a:gd name="connsiteY25" fmla="*/ 204769 h 515453"/>
                <a:gd name="connsiteX26" fmla="*/ 3781168 w 4102444"/>
                <a:gd name="connsiteY26" fmla="*/ 201239 h 515453"/>
                <a:gd name="connsiteX27" fmla="*/ 3827064 w 4102444"/>
                <a:gd name="connsiteY27" fmla="*/ 190647 h 515453"/>
                <a:gd name="connsiteX28" fmla="*/ 3869430 w 4102444"/>
                <a:gd name="connsiteY28" fmla="*/ 172995 h 515453"/>
                <a:gd name="connsiteX29" fmla="*/ 3915327 w 4102444"/>
                <a:gd name="connsiteY29" fmla="*/ 141220 h 515453"/>
                <a:gd name="connsiteX30" fmla="*/ 4031833 w 4102444"/>
                <a:gd name="connsiteY30" fmla="*/ 0 h 515453"/>
                <a:gd name="connsiteX31" fmla="*/ 4102444 w 4102444"/>
                <a:gd name="connsiteY31" fmla="*/ 208300 h 515453"/>
                <a:gd name="connsiteX32" fmla="*/ 4003589 w 4102444"/>
                <a:gd name="connsiteY32" fmla="*/ 303623 h 515453"/>
                <a:gd name="connsiteX33" fmla="*/ 3968284 w 4102444"/>
                <a:gd name="connsiteY33" fmla="*/ 360111 h 515453"/>
                <a:gd name="connsiteX34" fmla="*/ 3915327 w 4102444"/>
                <a:gd name="connsiteY34" fmla="*/ 430721 h 515453"/>
                <a:gd name="connsiteX35" fmla="*/ 3872961 w 4102444"/>
                <a:gd name="connsiteY35" fmla="*/ 473087 h 515453"/>
                <a:gd name="connsiteX36" fmla="*/ 3837656 w 4102444"/>
                <a:gd name="connsiteY36" fmla="*/ 504862 h 515453"/>
                <a:gd name="connsiteX37" fmla="*/ 3809412 w 4102444"/>
                <a:gd name="connsiteY37" fmla="*/ 511923 h 515453"/>
                <a:gd name="connsiteX38" fmla="*/ 3777637 w 4102444"/>
                <a:gd name="connsiteY38" fmla="*/ 515453 h 515453"/>
                <a:gd name="connsiteX39" fmla="*/ 3735271 w 4102444"/>
                <a:gd name="connsiteY39" fmla="*/ 504862 h 515453"/>
                <a:gd name="connsiteX40" fmla="*/ 3675253 w 4102444"/>
                <a:gd name="connsiteY40" fmla="*/ 473087 h 515453"/>
                <a:gd name="connsiteX41" fmla="*/ 3544624 w 4102444"/>
                <a:gd name="connsiteY41" fmla="*/ 469557 h 515453"/>
                <a:gd name="connsiteX42" fmla="*/ 2760853 w 4102444"/>
                <a:gd name="connsiteY42" fmla="*/ 473087 h 515453"/>
                <a:gd name="connsiteX43" fmla="*/ 1895880 w 4102444"/>
                <a:gd name="connsiteY43" fmla="*/ 473087 h 51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102444" h="515453">
                  <a:moveTo>
                    <a:pt x="1895880" y="473087"/>
                  </a:moveTo>
                  <a:lnTo>
                    <a:pt x="1055620" y="473087"/>
                  </a:lnTo>
                  <a:lnTo>
                    <a:pt x="402477" y="469557"/>
                  </a:lnTo>
                  <a:lnTo>
                    <a:pt x="307154" y="473087"/>
                  </a:lnTo>
                  <a:lnTo>
                    <a:pt x="215361" y="466026"/>
                  </a:lnTo>
                  <a:lnTo>
                    <a:pt x="155342" y="455435"/>
                  </a:lnTo>
                  <a:lnTo>
                    <a:pt x="112976" y="444843"/>
                  </a:lnTo>
                  <a:lnTo>
                    <a:pt x="77671" y="427191"/>
                  </a:lnTo>
                  <a:lnTo>
                    <a:pt x="42366" y="402477"/>
                  </a:lnTo>
                  <a:lnTo>
                    <a:pt x="14122" y="374233"/>
                  </a:lnTo>
                  <a:lnTo>
                    <a:pt x="0" y="349520"/>
                  </a:lnTo>
                  <a:lnTo>
                    <a:pt x="0" y="317745"/>
                  </a:lnTo>
                  <a:lnTo>
                    <a:pt x="10592" y="285971"/>
                  </a:lnTo>
                  <a:lnTo>
                    <a:pt x="35305" y="268318"/>
                  </a:lnTo>
                  <a:lnTo>
                    <a:pt x="95324" y="250666"/>
                  </a:lnTo>
                  <a:lnTo>
                    <a:pt x="169464" y="233013"/>
                  </a:lnTo>
                  <a:lnTo>
                    <a:pt x="268318" y="215361"/>
                  </a:lnTo>
                  <a:lnTo>
                    <a:pt x="377764" y="204769"/>
                  </a:lnTo>
                  <a:lnTo>
                    <a:pt x="653143" y="201239"/>
                  </a:lnTo>
                  <a:lnTo>
                    <a:pt x="1447506" y="204769"/>
                  </a:lnTo>
                  <a:lnTo>
                    <a:pt x="2086527" y="204769"/>
                  </a:lnTo>
                  <a:lnTo>
                    <a:pt x="2714956" y="201239"/>
                  </a:lnTo>
                  <a:lnTo>
                    <a:pt x="2944439" y="204769"/>
                  </a:lnTo>
                  <a:lnTo>
                    <a:pt x="3096250" y="204769"/>
                  </a:lnTo>
                  <a:lnTo>
                    <a:pt x="3329264" y="204769"/>
                  </a:lnTo>
                  <a:lnTo>
                    <a:pt x="3710558" y="204769"/>
                  </a:lnTo>
                  <a:lnTo>
                    <a:pt x="3781168" y="201239"/>
                  </a:lnTo>
                  <a:lnTo>
                    <a:pt x="3827064" y="190647"/>
                  </a:lnTo>
                  <a:lnTo>
                    <a:pt x="3869430" y="172995"/>
                  </a:lnTo>
                  <a:lnTo>
                    <a:pt x="3915327" y="141220"/>
                  </a:lnTo>
                  <a:lnTo>
                    <a:pt x="4031833" y="0"/>
                  </a:lnTo>
                  <a:lnTo>
                    <a:pt x="4102444" y="208300"/>
                  </a:lnTo>
                  <a:lnTo>
                    <a:pt x="4003589" y="303623"/>
                  </a:lnTo>
                  <a:lnTo>
                    <a:pt x="3968284" y="360111"/>
                  </a:lnTo>
                  <a:lnTo>
                    <a:pt x="3915327" y="430721"/>
                  </a:lnTo>
                  <a:lnTo>
                    <a:pt x="3872961" y="473087"/>
                  </a:lnTo>
                  <a:lnTo>
                    <a:pt x="3837656" y="504862"/>
                  </a:lnTo>
                  <a:lnTo>
                    <a:pt x="3809412" y="511923"/>
                  </a:lnTo>
                  <a:lnTo>
                    <a:pt x="3777637" y="515453"/>
                  </a:lnTo>
                  <a:lnTo>
                    <a:pt x="3735271" y="504862"/>
                  </a:lnTo>
                  <a:lnTo>
                    <a:pt x="3675253" y="473087"/>
                  </a:lnTo>
                  <a:lnTo>
                    <a:pt x="3544624" y="469557"/>
                  </a:lnTo>
                  <a:lnTo>
                    <a:pt x="2760853" y="473087"/>
                  </a:lnTo>
                  <a:lnTo>
                    <a:pt x="1895880" y="473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7250710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6B6B72B-9C57-49D5-9E7C-92BFAC4EB842}"/>
              </a:ext>
            </a:extLst>
          </p:cNvPr>
          <p:cNvGrpSpPr/>
          <p:nvPr/>
        </p:nvGrpSpPr>
        <p:grpSpPr>
          <a:xfrm>
            <a:off x="3571875" y="1622426"/>
            <a:ext cx="4857750" cy="4264024"/>
            <a:chOff x="3571875" y="1622426"/>
            <a:chExt cx="4857750" cy="4264024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465476A4-755B-4E15-9D34-E86C1C3DE1EE}"/>
                </a:ext>
              </a:extLst>
            </p:cNvPr>
            <p:cNvSpPr/>
            <p:nvPr/>
          </p:nvSpPr>
          <p:spPr>
            <a:xfrm>
              <a:off x="4141792" y="1836738"/>
              <a:ext cx="896937" cy="755650"/>
            </a:xfrm>
            <a:custGeom>
              <a:avLst/>
              <a:gdLst>
                <a:gd name="connsiteX0" fmla="*/ 504825 w 897731"/>
                <a:gd name="connsiteY0" fmla="*/ 535781 h 757237"/>
                <a:gd name="connsiteX1" fmla="*/ 359569 w 897731"/>
                <a:gd name="connsiteY1" fmla="*/ 621506 h 757237"/>
                <a:gd name="connsiteX2" fmla="*/ 166687 w 897731"/>
                <a:gd name="connsiteY2" fmla="*/ 714375 h 757237"/>
                <a:gd name="connsiteX3" fmla="*/ 80962 w 897731"/>
                <a:gd name="connsiteY3" fmla="*/ 757237 h 757237"/>
                <a:gd name="connsiteX4" fmla="*/ 0 w 897731"/>
                <a:gd name="connsiteY4" fmla="*/ 700087 h 757237"/>
                <a:gd name="connsiteX5" fmla="*/ 88106 w 897731"/>
                <a:gd name="connsiteY5" fmla="*/ 621506 h 757237"/>
                <a:gd name="connsiteX6" fmla="*/ 269081 w 897731"/>
                <a:gd name="connsiteY6" fmla="*/ 478631 h 757237"/>
                <a:gd name="connsiteX7" fmla="*/ 419100 w 897731"/>
                <a:gd name="connsiteY7" fmla="*/ 350044 h 757237"/>
                <a:gd name="connsiteX8" fmla="*/ 485775 w 897731"/>
                <a:gd name="connsiteY8" fmla="*/ 290512 h 757237"/>
                <a:gd name="connsiteX9" fmla="*/ 516731 w 897731"/>
                <a:gd name="connsiteY9" fmla="*/ 254794 h 757237"/>
                <a:gd name="connsiteX10" fmla="*/ 528637 w 897731"/>
                <a:gd name="connsiteY10" fmla="*/ 235744 h 757237"/>
                <a:gd name="connsiteX11" fmla="*/ 533400 w 897731"/>
                <a:gd name="connsiteY11" fmla="*/ 216694 h 757237"/>
                <a:gd name="connsiteX12" fmla="*/ 538162 w 897731"/>
                <a:gd name="connsiteY12" fmla="*/ 192881 h 757237"/>
                <a:gd name="connsiteX13" fmla="*/ 538162 w 897731"/>
                <a:gd name="connsiteY13" fmla="*/ 166687 h 757237"/>
                <a:gd name="connsiteX14" fmla="*/ 533400 w 897731"/>
                <a:gd name="connsiteY14" fmla="*/ 133350 h 757237"/>
                <a:gd name="connsiteX15" fmla="*/ 521494 w 897731"/>
                <a:gd name="connsiteY15" fmla="*/ 107156 h 757237"/>
                <a:gd name="connsiteX16" fmla="*/ 492919 w 897731"/>
                <a:gd name="connsiteY16" fmla="*/ 76200 h 757237"/>
                <a:gd name="connsiteX17" fmla="*/ 473869 w 897731"/>
                <a:gd name="connsiteY17" fmla="*/ 57150 h 757237"/>
                <a:gd name="connsiteX18" fmla="*/ 461962 w 897731"/>
                <a:gd name="connsiteY18" fmla="*/ 40481 h 757237"/>
                <a:gd name="connsiteX19" fmla="*/ 459581 w 897731"/>
                <a:gd name="connsiteY19" fmla="*/ 23812 h 757237"/>
                <a:gd name="connsiteX20" fmla="*/ 464344 w 897731"/>
                <a:gd name="connsiteY20" fmla="*/ 7144 h 757237"/>
                <a:gd name="connsiteX21" fmla="*/ 478631 w 897731"/>
                <a:gd name="connsiteY21" fmla="*/ 2381 h 757237"/>
                <a:gd name="connsiteX22" fmla="*/ 507206 w 897731"/>
                <a:gd name="connsiteY22" fmla="*/ 0 h 757237"/>
                <a:gd name="connsiteX23" fmla="*/ 528637 w 897731"/>
                <a:gd name="connsiteY23" fmla="*/ 0 h 757237"/>
                <a:gd name="connsiteX24" fmla="*/ 554831 w 897731"/>
                <a:gd name="connsiteY24" fmla="*/ 7144 h 757237"/>
                <a:gd name="connsiteX25" fmla="*/ 616744 w 897731"/>
                <a:gd name="connsiteY25" fmla="*/ 38100 h 757237"/>
                <a:gd name="connsiteX26" fmla="*/ 676275 w 897731"/>
                <a:gd name="connsiteY26" fmla="*/ 69056 h 757237"/>
                <a:gd name="connsiteX27" fmla="*/ 740569 w 897731"/>
                <a:gd name="connsiteY27" fmla="*/ 102394 h 757237"/>
                <a:gd name="connsiteX28" fmla="*/ 778669 w 897731"/>
                <a:gd name="connsiteY28" fmla="*/ 128587 h 757237"/>
                <a:gd name="connsiteX29" fmla="*/ 826294 w 897731"/>
                <a:gd name="connsiteY29" fmla="*/ 164306 h 757237"/>
                <a:gd name="connsiteX30" fmla="*/ 871537 w 897731"/>
                <a:gd name="connsiteY30" fmla="*/ 200025 h 757237"/>
                <a:gd name="connsiteX31" fmla="*/ 892969 w 897731"/>
                <a:gd name="connsiteY31" fmla="*/ 226219 h 757237"/>
                <a:gd name="connsiteX32" fmla="*/ 897731 w 897731"/>
                <a:gd name="connsiteY32" fmla="*/ 245269 h 757237"/>
                <a:gd name="connsiteX33" fmla="*/ 897731 w 897731"/>
                <a:gd name="connsiteY33" fmla="*/ 264319 h 757237"/>
                <a:gd name="connsiteX34" fmla="*/ 888206 w 897731"/>
                <a:gd name="connsiteY34" fmla="*/ 285750 h 757237"/>
                <a:gd name="connsiteX35" fmla="*/ 869156 w 897731"/>
                <a:gd name="connsiteY35" fmla="*/ 304800 h 757237"/>
                <a:gd name="connsiteX36" fmla="*/ 821531 w 897731"/>
                <a:gd name="connsiteY36" fmla="*/ 323850 h 757237"/>
                <a:gd name="connsiteX37" fmla="*/ 771525 w 897731"/>
                <a:gd name="connsiteY37" fmla="*/ 347662 h 757237"/>
                <a:gd name="connsiteX38" fmla="*/ 719137 w 897731"/>
                <a:gd name="connsiteY38" fmla="*/ 381000 h 757237"/>
                <a:gd name="connsiteX39" fmla="*/ 642937 w 897731"/>
                <a:gd name="connsiteY39" fmla="*/ 438150 h 757237"/>
                <a:gd name="connsiteX40" fmla="*/ 571500 w 897731"/>
                <a:gd name="connsiteY40" fmla="*/ 495300 h 757237"/>
                <a:gd name="connsiteX41" fmla="*/ 504825 w 897731"/>
                <a:gd name="connsiteY41" fmla="*/ 535781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97731" h="757237">
                  <a:moveTo>
                    <a:pt x="504825" y="535781"/>
                  </a:moveTo>
                  <a:lnTo>
                    <a:pt x="359569" y="621506"/>
                  </a:lnTo>
                  <a:lnTo>
                    <a:pt x="166687" y="714375"/>
                  </a:lnTo>
                  <a:lnTo>
                    <a:pt x="80962" y="757237"/>
                  </a:lnTo>
                  <a:lnTo>
                    <a:pt x="0" y="700087"/>
                  </a:lnTo>
                  <a:lnTo>
                    <a:pt x="88106" y="621506"/>
                  </a:lnTo>
                  <a:lnTo>
                    <a:pt x="269081" y="478631"/>
                  </a:lnTo>
                  <a:lnTo>
                    <a:pt x="419100" y="350044"/>
                  </a:lnTo>
                  <a:lnTo>
                    <a:pt x="485775" y="290512"/>
                  </a:lnTo>
                  <a:lnTo>
                    <a:pt x="516731" y="254794"/>
                  </a:lnTo>
                  <a:lnTo>
                    <a:pt x="528637" y="235744"/>
                  </a:lnTo>
                  <a:lnTo>
                    <a:pt x="533400" y="216694"/>
                  </a:lnTo>
                  <a:lnTo>
                    <a:pt x="538162" y="192881"/>
                  </a:lnTo>
                  <a:lnTo>
                    <a:pt x="538162" y="166687"/>
                  </a:lnTo>
                  <a:lnTo>
                    <a:pt x="533400" y="133350"/>
                  </a:lnTo>
                  <a:lnTo>
                    <a:pt x="521494" y="107156"/>
                  </a:lnTo>
                  <a:lnTo>
                    <a:pt x="492919" y="76200"/>
                  </a:lnTo>
                  <a:lnTo>
                    <a:pt x="473869" y="57150"/>
                  </a:lnTo>
                  <a:lnTo>
                    <a:pt x="461962" y="40481"/>
                  </a:lnTo>
                  <a:lnTo>
                    <a:pt x="459581" y="23812"/>
                  </a:lnTo>
                  <a:lnTo>
                    <a:pt x="464344" y="7144"/>
                  </a:lnTo>
                  <a:lnTo>
                    <a:pt x="478631" y="2381"/>
                  </a:lnTo>
                  <a:lnTo>
                    <a:pt x="507206" y="0"/>
                  </a:lnTo>
                  <a:lnTo>
                    <a:pt x="528637" y="0"/>
                  </a:lnTo>
                  <a:lnTo>
                    <a:pt x="554831" y="7144"/>
                  </a:lnTo>
                  <a:lnTo>
                    <a:pt x="616744" y="38100"/>
                  </a:lnTo>
                  <a:lnTo>
                    <a:pt x="676275" y="69056"/>
                  </a:lnTo>
                  <a:lnTo>
                    <a:pt x="740569" y="102394"/>
                  </a:lnTo>
                  <a:lnTo>
                    <a:pt x="778669" y="128587"/>
                  </a:lnTo>
                  <a:lnTo>
                    <a:pt x="826294" y="164306"/>
                  </a:lnTo>
                  <a:lnTo>
                    <a:pt x="871537" y="200025"/>
                  </a:lnTo>
                  <a:lnTo>
                    <a:pt x="892969" y="226219"/>
                  </a:lnTo>
                  <a:lnTo>
                    <a:pt x="897731" y="245269"/>
                  </a:lnTo>
                  <a:lnTo>
                    <a:pt x="897731" y="264319"/>
                  </a:lnTo>
                  <a:lnTo>
                    <a:pt x="888206" y="285750"/>
                  </a:lnTo>
                  <a:lnTo>
                    <a:pt x="869156" y="304800"/>
                  </a:lnTo>
                  <a:lnTo>
                    <a:pt x="821531" y="323850"/>
                  </a:lnTo>
                  <a:lnTo>
                    <a:pt x="771525" y="347662"/>
                  </a:lnTo>
                  <a:lnTo>
                    <a:pt x="719137" y="381000"/>
                  </a:lnTo>
                  <a:lnTo>
                    <a:pt x="642937" y="438150"/>
                  </a:lnTo>
                  <a:lnTo>
                    <a:pt x="571500" y="495300"/>
                  </a:lnTo>
                  <a:lnTo>
                    <a:pt x="504825" y="535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4">
              <a:extLst>
                <a:ext uri="{FF2B5EF4-FFF2-40B4-BE49-F238E27FC236}">
                  <a16:creationId xmlns:a16="http://schemas.microsoft.com/office/drawing/2014/main" id="{65945B17-1B10-4E61-90FF-736950CB82E0}"/>
                </a:ext>
              </a:extLst>
            </p:cNvPr>
            <p:cNvSpPr/>
            <p:nvPr/>
          </p:nvSpPr>
          <p:spPr>
            <a:xfrm>
              <a:off x="3951289" y="4772025"/>
              <a:ext cx="1735137" cy="1030288"/>
            </a:xfrm>
            <a:custGeom>
              <a:avLst/>
              <a:gdLst>
                <a:gd name="connsiteX0" fmla="*/ 1243012 w 1735931"/>
                <a:gd name="connsiteY0" fmla="*/ 585788 h 1031081"/>
                <a:gd name="connsiteX1" fmla="*/ 873919 w 1735931"/>
                <a:gd name="connsiteY1" fmla="*/ 773906 h 1031081"/>
                <a:gd name="connsiteX2" fmla="*/ 688181 w 1735931"/>
                <a:gd name="connsiteY2" fmla="*/ 845344 h 1031081"/>
                <a:gd name="connsiteX3" fmla="*/ 447675 w 1735931"/>
                <a:gd name="connsiteY3" fmla="*/ 921544 h 1031081"/>
                <a:gd name="connsiteX4" fmla="*/ 264319 w 1735931"/>
                <a:gd name="connsiteY4" fmla="*/ 973931 h 1031081"/>
                <a:gd name="connsiteX5" fmla="*/ 102394 w 1735931"/>
                <a:gd name="connsiteY5" fmla="*/ 1016794 h 1031081"/>
                <a:gd name="connsiteX6" fmla="*/ 30956 w 1735931"/>
                <a:gd name="connsiteY6" fmla="*/ 1031081 h 1031081"/>
                <a:gd name="connsiteX7" fmla="*/ 9525 w 1735931"/>
                <a:gd name="connsiteY7" fmla="*/ 1028700 h 1031081"/>
                <a:gd name="connsiteX8" fmla="*/ 0 w 1735931"/>
                <a:gd name="connsiteY8" fmla="*/ 1019175 h 1031081"/>
                <a:gd name="connsiteX9" fmla="*/ 2381 w 1735931"/>
                <a:gd name="connsiteY9" fmla="*/ 1004888 h 1031081"/>
                <a:gd name="connsiteX10" fmla="*/ 9525 w 1735931"/>
                <a:gd name="connsiteY10" fmla="*/ 992981 h 1031081"/>
                <a:gd name="connsiteX11" fmla="*/ 16669 w 1735931"/>
                <a:gd name="connsiteY11" fmla="*/ 981075 h 1031081"/>
                <a:gd name="connsiteX12" fmla="*/ 178594 w 1735931"/>
                <a:gd name="connsiteY12" fmla="*/ 912019 h 1031081"/>
                <a:gd name="connsiteX13" fmla="*/ 423862 w 1735931"/>
                <a:gd name="connsiteY13" fmla="*/ 804863 h 1031081"/>
                <a:gd name="connsiteX14" fmla="*/ 623887 w 1735931"/>
                <a:gd name="connsiteY14" fmla="*/ 709613 h 1031081"/>
                <a:gd name="connsiteX15" fmla="*/ 762000 w 1735931"/>
                <a:gd name="connsiteY15" fmla="*/ 623888 h 1031081"/>
                <a:gd name="connsiteX16" fmla="*/ 912019 w 1735931"/>
                <a:gd name="connsiteY16" fmla="*/ 516731 h 1031081"/>
                <a:gd name="connsiteX17" fmla="*/ 1066800 w 1735931"/>
                <a:gd name="connsiteY17" fmla="*/ 395288 h 1031081"/>
                <a:gd name="connsiteX18" fmla="*/ 1209675 w 1735931"/>
                <a:gd name="connsiteY18" fmla="*/ 278606 h 1031081"/>
                <a:gd name="connsiteX19" fmla="*/ 1271587 w 1735931"/>
                <a:gd name="connsiteY19" fmla="*/ 219075 h 1031081"/>
                <a:gd name="connsiteX20" fmla="*/ 1288256 w 1735931"/>
                <a:gd name="connsiteY20" fmla="*/ 188119 h 1031081"/>
                <a:gd name="connsiteX21" fmla="*/ 1288256 w 1735931"/>
                <a:gd name="connsiteY21" fmla="*/ 164306 h 1031081"/>
                <a:gd name="connsiteX22" fmla="*/ 1281112 w 1735931"/>
                <a:gd name="connsiteY22" fmla="*/ 121444 h 1031081"/>
                <a:gd name="connsiteX23" fmla="*/ 1264444 w 1735931"/>
                <a:gd name="connsiteY23" fmla="*/ 83344 h 1031081"/>
                <a:gd name="connsiteX24" fmla="*/ 1247775 w 1735931"/>
                <a:gd name="connsiteY24" fmla="*/ 50006 h 1031081"/>
                <a:gd name="connsiteX25" fmla="*/ 1245394 w 1735931"/>
                <a:gd name="connsiteY25" fmla="*/ 33338 h 1031081"/>
                <a:gd name="connsiteX26" fmla="*/ 1250156 w 1735931"/>
                <a:gd name="connsiteY26" fmla="*/ 19050 h 1031081"/>
                <a:gd name="connsiteX27" fmla="*/ 1257300 w 1735931"/>
                <a:gd name="connsiteY27" fmla="*/ 7144 h 1031081"/>
                <a:gd name="connsiteX28" fmla="*/ 1283494 w 1735931"/>
                <a:gd name="connsiteY28" fmla="*/ 0 h 1031081"/>
                <a:gd name="connsiteX29" fmla="*/ 1335881 w 1735931"/>
                <a:gd name="connsiteY29" fmla="*/ 14288 h 1031081"/>
                <a:gd name="connsiteX30" fmla="*/ 1497806 w 1735931"/>
                <a:gd name="connsiteY30" fmla="*/ 66675 h 1031081"/>
                <a:gd name="connsiteX31" fmla="*/ 1609725 w 1735931"/>
                <a:gd name="connsiteY31" fmla="*/ 114300 h 1031081"/>
                <a:gd name="connsiteX32" fmla="*/ 1659731 w 1735931"/>
                <a:gd name="connsiteY32" fmla="*/ 142875 h 1031081"/>
                <a:gd name="connsiteX33" fmla="*/ 1690687 w 1735931"/>
                <a:gd name="connsiteY33" fmla="*/ 166688 h 1031081"/>
                <a:gd name="connsiteX34" fmla="*/ 1709737 w 1735931"/>
                <a:gd name="connsiteY34" fmla="*/ 183356 h 1031081"/>
                <a:gd name="connsiteX35" fmla="*/ 1724025 w 1735931"/>
                <a:gd name="connsiteY35" fmla="*/ 202406 h 1031081"/>
                <a:gd name="connsiteX36" fmla="*/ 1731169 w 1735931"/>
                <a:gd name="connsiteY36" fmla="*/ 223838 h 1031081"/>
                <a:gd name="connsiteX37" fmla="*/ 1735931 w 1735931"/>
                <a:gd name="connsiteY37" fmla="*/ 250031 h 1031081"/>
                <a:gd name="connsiteX38" fmla="*/ 1735931 w 1735931"/>
                <a:gd name="connsiteY38" fmla="*/ 269081 h 1031081"/>
                <a:gd name="connsiteX39" fmla="*/ 1728787 w 1735931"/>
                <a:gd name="connsiteY39" fmla="*/ 297656 h 1031081"/>
                <a:gd name="connsiteX40" fmla="*/ 1712119 w 1735931"/>
                <a:gd name="connsiteY40" fmla="*/ 323850 h 1031081"/>
                <a:gd name="connsiteX41" fmla="*/ 1674019 w 1735931"/>
                <a:gd name="connsiteY41" fmla="*/ 352425 h 1031081"/>
                <a:gd name="connsiteX42" fmla="*/ 1583531 w 1735931"/>
                <a:gd name="connsiteY42" fmla="*/ 407194 h 1031081"/>
                <a:gd name="connsiteX43" fmla="*/ 1421606 w 1735931"/>
                <a:gd name="connsiteY43" fmla="*/ 495300 h 1031081"/>
                <a:gd name="connsiteX44" fmla="*/ 1243012 w 1735931"/>
                <a:gd name="connsiteY44" fmla="*/ 585788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35931" h="1031081">
                  <a:moveTo>
                    <a:pt x="1243012" y="585788"/>
                  </a:moveTo>
                  <a:lnTo>
                    <a:pt x="873919" y="773906"/>
                  </a:lnTo>
                  <a:lnTo>
                    <a:pt x="688181" y="845344"/>
                  </a:lnTo>
                  <a:lnTo>
                    <a:pt x="447675" y="921544"/>
                  </a:lnTo>
                  <a:lnTo>
                    <a:pt x="264319" y="973931"/>
                  </a:lnTo>
                  <a:lnTo>
                    <a:pt x="102394" y="1016794"/>
                  </a:lnTo>
                  <a:lnTo>
                    <a:pt x="30956" y="1031081"/>
                  </a:lnTo>
                  <a:lnTo>
                    <a:pt x="9525" y="1028700"/>
                  </a:lnTo>
                  <a:lnTo>
                    <a:pt x="0" y="1019175"/>
                  </a:lnTo>
                  <a:lnTo>
                    <a:pt x="2381" y="1004888"/>
                  </a:lnTo>
                  <a:lnTo>
                    <a:pt x="9525" y="992981"/>
                  </a:lnTo>
                  <a:lnTo>
                    <a:pt x="16669" y="981075"/>
                  </a:lnTo>
                  <a:lnTo>
                    <a:pt x="178594" y="912019"/>
                  </a:lnTo>
                  <a:lnTo>
                    <a:pt x="423862" y="804863"/>
                  </a:lnTo>
                  <a:lnTo>
                    <a:pt x="623887" y="709613"/>
                  </a:lnTo>
                  <a:lnTo>
                    <a:pt x="762000" y="623888"/>
                  </a:lnTo>
                  <a:lnTo>
                    <a:pt x="912019" y="516731"/>
                  </a:lnTo>
                  <a:lnTo>
                    <a:pt x="1066800" y="395288"/>
                  </a:lnTo>
                  <a:lnTo>
                    <a:pt x="1209675" y="278606"/>
                  </a:lnTo>
                  <a:lnTo>
                    <a:pt x="1271587" y="219075"/>
                  </a:lnTo>
                  <a:lnTo>
                    <a:pt x="1288256" y="188119"/>
                  </a:lnTo>
                  <a:lnTo>
                    <a:pt x="1288256" y="164306"/>
                  </a:lnTo>
                  <a:lnTo>
                    <a:pt x="1281112" y="121444"/>
                  </a:lnTo>
                  <a:lnTo>
                    <a:pt x="1264444" y="83344"/>
                  </a:lnTo>
                  <a:lnTo>
                    <a:pt x="1247775" y="50006"/>
                  </a:lnTo>
                  <a:lnTo>
                    <a:pt x="1245394" y="33338"/>
                  </a:lnTo>
                  <a:lnTo>
                    <a:pt x="1250156" y="19050"/>
                  </a:lnTo>
                  <a:lnTo>
                    <a:pt x="1257300" y="7144"/>
                  </a:lnTo>
                  <a:lnTo>
                    <a:pt x="1283494" y="0"/>
                  </a:lnTo>
                  <a:lnTo>
                    <a:pt x="1335881" y="14288"/>
                  </a:lnTo>
                  <a:lnTo>
                    <a:pt x="1497806" y="66675"/>
                  </a:lnTo>
                  <a:lnTo>
                    <a:pt x="1609725" y="114300"/>
                  </a:lnTo>
                  <a:lnTo>
                    <a:pt x="1659731" y="142875"/>
                  </a:lnTo>
                  <a:lnTo>
                    <a:pt x="1690687" y="166688"/>
                  </a:lnTo>
                  <a:lnTo>
                    <a:pt x="1709737" y="183356"/>
                  </a:lnTo>
                  <a:lnTo>
                    <a:pt x="1724025" y="202406"/>
                  </a:lnTo>
                  <a:lnTo>
                    <a:pt x="1731169" y="223838"/>
                  </a:lnTo>
                  <a:lnTo>
                    <a:pt x="1735931" y="250031"/>
                  </a:lnTo>
                  <a:lnTo>
                    <a:pt x="1735931" y="269081"/>
                  </a:lnTo>
                  <a:lnTo>
                    <a:pt x="1728787" y="297656"/>
                  </a:lnTo>
                  <a:lnTo>
                    <a:pt x="1712119" y="323850"/>
                  </a:lnTo>
                  <a:lnTo>
                    <a:pt x="1674019" y="352425"/>
                  </a:lnTo>
                  <a:lnTo>
                    <a:pt x="1583531" y="407194"/>
                  </a:lnTo>
                  <a:lnTo>
                    <a:pt x="1421606" y="495300"/>
                  </a:lnTo>
                  <a:lnTo>
                    <a:pt x="1243012" y="585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5">
              <a:extLst>
                <a:ext uri="{FF2B5EF4-FFF2-40B4-BE49-F238E27FC236}">
                  <a16:creationId xmlns:a16="http://schemas.microsoft.com/office/drawing/2014/main" id="{9B705853-99DC-41BF-9C46-D127F42DE6CF}"/>
                </a:ext>
              </a:extLst>
            </p:cNvPr>
            <p:cNvSpPr/>
            <p:nvPr/>
          </p:nvSpPr>
          <p:spPr>
            <a:xfrm>
              <a:off x="6472238" y="4681538"/>
              <a:ext cx="1452562" cy="1204912"/>
            </a:xfrm>
            <a:custGeom>
              <a:avLst/>
              <a:gdLst>
                <a:gd name="connsiteX0" fmla="*/ 847725 w 1452562"/>
                <a:gd name="connsiteY0" fmla="*/ 742950 h 1204912"/>
                <a:gd name="connsiteX1" fmla="*/ 681037 w 1452562"/>
                <a:gd name="connsiteY1" fmla="*/ 585787 h 1204912"/>
                <a:gd name="connsiteX2" fmla="*/ 488156 w 1452562"/>
                <a:gd name="connsiteY2" fmla="*/ 421481 h 1204912"/>
                <a:gd name="connsiteX3" fmla="*/ 304800 w 1452562"/>
                <a:gd name="connsiteY3" fmla="*/ 280987 h 1204912"/>
                <a:gd name="connsiteX4" fmla="*/ 76200 w 1452562"/>
                <a:gd name="connsiteY4" fmla="*/ 111918 h 1204912"/>
                <a:gd name="connsiteX5" fmla="*/ 23812 w 1452562"/>
                <a:gd name="connsiteY5" fmla="*/ 73818 h 1204912"/>
                <a:gd name="connsiteX6" fmla="*/ 9525 w 1452562"/>
                <a:gd name="connsiteY6" fmla="*/ 59531 h 1204912"/>
                <a:gd name="connsiteX7" fmla="*/ 0 w 1452562"/>
                <a:gd name="connsiteY7" fmla="*/ 38100 h 1204912"/>
                <a:gd name="connsiteX8" fmla="*/ 0 w 1452562"/>
                <a:gd name="connsiteY8" fmla="*/ 21431 h 1204912"/>
                <a:gd name="connsiteX9" fmla="*/ 4762 w 1452562"/>
                <a:gd name="connsiteY9" fmla="*/ 9525 h 1204912"/>
                <a:gd name="connsiteX10" fmla="*/ 19050 w 1452562"/>
                <a:gd name="connsiteY10" fmla="*/ 0 h 1204912"/>
                <a:gd name="connsiteX11" fmla="*/ 33337 w 1452562"/>
                <a:gd name="connsiteY11" fmla="*/ 2381 h 1204912"/>
                <a:gd name="connsiteX12" fmla="*/ 92868 w 1452562"/>
                <a:gd name="connsiteY12" fmla="*/ 26193 h 1204912"/>
                <a:gd name="connsiteX13" fmla="*/ 242887 w 1452562"/>
                <a:gd name="connsiteY13" fmla="*/ 97631 h 1204912"/>
                <a:gd name="connsiteX14" fmla="*/ 428625 w 1452562"/>
                <a:gd name="connsiteY14" fmla="*/ 185737 h 1204912"/>
                <a:gd name="connsiteX15" fmla="*/ 592931 w 1452562"/>
                <a:gd name="connsiteY15" fmla="*/ 264318 h 1204912"/>
                <a:gd name="connsiteX16" fmla="*/ 769143 w 1452562"/>
                <a:gd name="connsiteY16" fmla="*/ 352425 h 1204912"/>
                <a:gd name="connsiteX17" fmla="*/ 1004887 w 1452562"/>
                <a:gd name="connsiteY17" fmla="*/ 478631 h 1204912"/>
                <a:gd name="connsiteX18" fmla="*/ 1204912 w 1452562"/>
                <a:gd name="connsiteY18" fmla="*/ 597693 h 1204912"/>
                <a:gd name="connsiteX19" fmla="*/ 1235868 w 1452562"/>
                <a:gd name="connsiteY19" fmla="*/ 631031 h 1204912"/>
                <a:gd name="connsiteX20" fmla="*/ 1340643 w 1452562"/>
                <a:gd name="connsiteY20" fmla="*/ 783431 h 1204912"/>
                <a:gd name="connsiteX21" fmla="*/ 1416843 w 1452562"/>
                <a:gd name="connsiteY21" fmla="*/ 907256 h 1204912"/>
                <a:gd name="connsiteX22" fmla="*/ 1440656 w 1452562"/>
                <a:gd name="connsiteY22" fmla="*/ 959643 h 1204912"/>
                <a:gd name="connsiteX23" fmla="*/ 1450181 w 1452562"/>
                <a:gd name="connsiteY23" fmla="*/ 1007268 h 1204912"/>
                <a:gd name="connsiteX24" fmla="*/ 1452562 w 1452562"/>
                <a:gd name="connsiteY24" fmla="*/ 1047750 h 1204912"/>
                <a:gd name="connsiteX25" fmla="*/ 1447800 w 1452562"/>
                <a:gd name="connsiteY25" fmla="*/ 1092993 h 1204912"/>
                <a:gd name="connsiteX26" fmla="*/ 1433512 w 1452562"/>
                <a:gd name="connsiteY26" fmla="*/ 1138237 h 1204912"/>
                <a:gd name="connsiteX27" fmla="*/ 1412081 w 1452562"/>
                <a:gd name="connsiteY27" fmla="*/ 1171575 h 1204912"/>
                <a:gd name="connsiteX28" fmla="*/ 1371600 w 1452562"/>
                <a:gd name="connsiteY28" fmla="*/ 1195387 h 1204912"/>
                <a:gd name="connsiteX29" fmla="*/ 1338262 w 1452562"/>
                <a:gd name="connsiteY29" fmla="*/ 1202531 h 1204912"/>
                <a:gd name="connsiteX30" fmla="*/ 1302543 w 1452562"/>
                <a:gd name="connsiteY30" fmla="*/ 1204912 h 1204912"/>
                <a:gd name="connsiteX31" fmla="*/ 1266825 w 1452562"/>
                <a:gd name="connsiteY31" fmla="*/ 1197768 h 1204912"/>
                <a:gd name="connsiteX32" fmla="*/ 1233487 w 1452562"/>
                <a:gd name="connsiteY32" fmla="*/ 1181100 h 1204912"/>
                <a:gd name="connsiteX33" fmla="*/ 1197768 w 1452562"/>
                <a:gd name="connsiteY33" fmla="*/ 1143000 h 1204912"/>
                <a:gd name="connsiteX34" fmla="*/ 1112043 w 1452562"/>
                <a:gd name="connsiteY34" fmla="*/ 1031081 h 1204912"/>
                <a:gd name="connsiteX35" fmla="*/ 983456 w 1452562"/>
                <a:gd name="connsiteY35" fmla="*/ 878681 h 1204912"/>
                <a:gd name="connsiteX36" fmla="*/ 847725 w 1452562"/>
                <a:gd name="connsiteY36" fmla="*/ 742950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52562" h="1204912">
                  <a:moveTo>
                    <a:pt x="847725" y="742950"/>
                  </a:moveTo>
                  <a:lnTo>
                    <a:pt x="681037" y="585787"/>
                  </a:lnTo>
                  <a:lnTo>
                    <a:pt x="488156" y="421481"/>
                  </a:lnTo>
                  <a:lnTo>
                    <a:pt x="304800" y="280987"/>
                  </a:lnTo>
                  <a:lnTo>
                    <a:pt x="76200" y="111918"/>
                  </a:lnTo>
                  <a:lnTo>
                    <a:pt x="23812" y="73818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4762" y="9525"/>
                  </a:lnTo>
                  <a:lnTo>
                    <a:pt x="19050" y="0"/>
                  </a:lnTo>
                  <a:lnTo>
                    <a:pt x="33337" y="2381"/>
                  </a:lnTo>
                  <a:lnTo>
                    <a:pt x="92868" y="26193"/>
                  </a:lnTo>
                  <a:lnTo>
                    <a:pt x="242887" y="97631"/>
                  </a:lnTo>
                  <a:lnTo>
                    <a:pt x="428625" y="185737"/>
                  </a:lnTo>
                  <a:lnTo>
                    <a:pt x="592931" y="264318"/>
                  </a:lnTo>
                  <a:lnTo>
                    <a:pt x="769143" y="352425"/>
                  </a:lnTo>
                  <a:lnTo>
                    <a:pt x="1004887" y="478631"/>
                  </a:lnTo>
                  <a:lnTo>
                    <a:pt x="1204912" y="597693"/>
                  </a:lnTo>
                  <a:lnTo>
                    <a:pt x="1235868" y="631031"/>
                  </a:lnTo>
                  <a:lnTo>
                    <a:pt x="1340643" y="783431"/>
                  </a:lnTo>
                  <a:lnTo>
                    <a:pt x="1416843" y="907256"/>
                  </a:lnTo>
                  <a:lnTo>
                    <a:pt x="1440656" y="959643"/>
                  </a:lnTo>
                  <a:lnTo>
                    <a:pt x="1450181" y="1007268"/>
                  </a:lnTo>
                  <a:lnTo>
                    <a:pt x="1452562" y="1047750"/>
                  </a:lnTo>
                  <a:lnTo>
                    <a:pt x="1447800" y="1092993"/>
                  </a:lnTo>
                  <a:lnTo>
                    <a:pt x="1433512" y="1138237"/>
                  </a:lnTo>
                  <a:lnTo>
                    <a:pt x="1412081" y="1171575"/>
                  </a:lnTo>
                  <a:lnTo>
                    <a:pt x="1371600" y="1195387"/>
                  </a:lnTo>
                  <a:lnTo>
                    <a:pt x="1338262" y="1202531"/>
                  </a:lnTo>
                  <a:lnTo>
                    <a:pt x="1302543" y="1204912"/>
                  </a:lnTo>
                  <a:lnTo>
                    <a:pt x="1266825" y="1197768"/>
                  </a:lnTo>
                  <a:lnTo>
                    <a:pt x="1233487" y="1181100"/>
                  </a:lnTo>
                  <a:lnTo>
                    <a:pt x="1197768" y="1143000"/>
                  </a:lnTo>
                  <a:lnTo>
                    <a:pt x="1112043" y="1031081"/>
                  </a:lnTo>
                  <a:lnTo>
                    <a:pt x="983456" y="878681"/>
                  </a:lnTo>
                  <a:lnTo>
                    <a:pt x="847725" y="742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7">
              <a:extLst>
                <a:ext uri="{FF2B5EF4-FFF2-40B4-BE49-F238E27FC236}">
                  <a16:creationId xmlns:a16="http://schemas.microsoft.com/office/drawing/2014/main" id="{1B8CB0F1-DF45-4E90-8877-EBAAFB70BC28}"/>
                </a:ext>
              </a:extLst>
            </p:cNvPr>
            <p:cNvSpPr/>
            <p:nvPr/>
          </p:nvSpPr>
          <p:spPr>
            <a:xfrm rot="16200000">
              <a:off x="3180560" y="3147220"/>
              <a:ext cx="2022475" cy="595312"/>
            </a:xfrm>
            <a:custGeom>
              <a:avLst/>
              <a:gdLst>
                <a:gd name="connsiteX0" fmla="*/ 950119 w 2021681"/>
                <a:gd name="connsiteY0" fmla="*/ 321469 h 595313"/>
                <a:gd name="connsiteX1" fmla="*/ 1297781 w 2021681"/>
                <a:gd name="connsiteY1" fmla="*/ 278606 h 595313"/>
                <a:gd name="connsiteX2" fmla="*/ 1593056 w 2021681"/>
                <a:gd name="connsiteY2" fmla="*/ 242888 h 595313"/>
                <a:gd name="connsiteX3" fmla="*/ 1740694 w 2021681"/>
                <a:gd name="connsiteY3" fmla="*/ 219075 h 595313"/>
                <a:gd name="connsiteX4" fmla="*/ 1762125 w 2021681"/>
                <a:gd name="connsiteY4" fmla="*/ 209550 h 595313"/>
                <a:gd name="connsiteX5" fmla="*/ 1793081 w 2021681"/>
                <a:gd name="connsiteY5" fmla="*/ 185738 h 595313"/>
                <a:gd name="connsiteX6" fmla="*/ 1850231 w 2021681"/>
                <a:gd name="connsiteY6" fmla="*/ 130969 h 595313"/>
                <a:gd name="connsiteX7" fmla="*/ 1905000 w 2021681"/>
                <a:gd name="connsiteY7" fmla="*/ 64294 h 595313"/>
                <a:gd name="connsiteX8" fmla="*/ 1926431 w 2021681"/>
                <a:gd name="connsiteY8" fmla="*/ 40481 h 595313"/>
                <a:gd name="connsiteX9" fmla="*/ 1952625 w 2021681"/>
                <a:gd name="connsiteY9" fmla="*/ 19050 h 595313"/>
                <a:gd name="connsiteX10" fmla="*/ 1981200 w 2021681"/>
                <a:gd name="connsiteY10" fmla="*/ 4763 h 595313"/>
                <a:gd name="connsiteX11" fmla="*/ 1993106 w 2021681"/>
                <a:gd name="connsiteY11" fmla="*/ 0 h 595313"/>
                <a:gd name="connsiteX12" fmla="*/ 2007394 w 2021681"/>
                <a:gd name="connsiteY12" fmla="*/ 0 h 595313"/>
                <a:gd name="connsiteX13" fmla="*/ 2019300 w 2021681"/>
                <a:gd name="connsiteY13" fmla="*/ 7144 h 595313"/>
                <a:gd name="connsiteX14" fmla="*/ 2021681 w 2021681"/>
                <a:gd name="connsiteY14" fmla="*/ 23813 h 595313"/>
                <a:gd name="connsiteX15" fmla="*/ 2002631 w 2021681"/>
                <a:gd name="connsiteY15" fmla="*/ 102394 h 595313"/>
                <a:gd name="connsiteX16" fmla="*/ 1959769 w 2021681"/>
                <a:gd name="connsiteY16" fmla="*/ 323850 h 595313"/>
                <a:gd name="connsiteX17" fmla="*/ 1895475 w 2021681"/>
                <a:gd name="connsiteY17" fmla="*/ 383381 h 595313"/>
                <a:gd name="connsiteX18" fmla="*/ 1833562 w 2021681"/>
                <a:gd name="connsiteY18" fmla="*/ 404813 h 595313"/>
                <a:gd name="connsiteX19" fmla="*/ 1771650 w 2021681"/>
                <a:gd name="connsiteY19" fmla="*/ 419100 h 595313"/>
                <a:gd name="connsiteX20" fmla="*/ 1662112 w 2021681"/>
                <a:gd name="connsiteY20" fmla="*/ 438150 h 595313"/>
                <a:gd name="connsiteX21" fmla="*/ 1500187 w 2021681"/>
                <a:gd name="connsiteY21" fmla="*/ 454819 h 595313"/>
                <a:gd name="connsiteX22" fmla="*/ 1376362 w 2021681"/>
                <a:gd name="connsiteY22" fmla="*/ 473869 h 595313"/>
                <a:gd name="connsiteX23" fmla="*/ 790575 w 2021681"/>
                <a:gd name="connsiteY23" fmla="*/ 523875 h 595313"/>
                <a:gd name="connsiteX24" fmla="*/ 671512 w 2021681"/>
                <a:gd name="connsiteY24" fmla="*/ 542925 h 595313"/>
                <a:gd name="connsiteX25" fmla="*/ 14287 w 2021681"/>
                <a:gd name="connsiteY25" fmla="*/ 595313 h 595313"/>
                <a:gd name="connsiteX26" fmla="*/ 0 w 2021681"/>
                <a:gd name="connsiteY26" fmla="*/ 392906 h 595313"/>
                <a:gd name="connsiteX27" fmla="*/ 338137 w 2021681"/>
                <a:gd name="connsiteY27" fmla="*/ 373856 h 595313"/>
                <a:gd name="connsiteX28" fmla="*/ 666750 w 2021681"/>
                <a:gd name="connsiteY28" fmla="*/ 350044 h 595313"/>
                <a:gd name="connsiteX29" fmla="*/ 950119 w 2021681"/>
                <a:gd name="connsiteY29" fmla="*/ 321469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95313">
                  <a:moveTo>
                    <a:pt x="950119" y="321469"/>
                  </a:moveTo>
                  <a:lnTo>
                    <a:pt x="1297781" y="278606"/>
                  </a:lnTo>
                  <a:lnTo>
                    <a:pt x="1593056" y="242888"/>
                  </a:lnTo>
                  <a:lnTo>
                    <a:pt x="1740694" y="219075"/>
                  </a:lnTo>
                  <a:lnTo>
                    <a:pt x="1762125" y="209550"/>
                  </a:lnTo>
                  <a:lnTo>
                    <a:pt x="1793081" y="185738"/>
                  </a:lnTo>
                  <a:lnTo>
                    <a:pt x="1850231" y="130969"/>
                  </a:lnTo>
                  <a:lnTo>
                    <a:pt x="1905000" y="64294"/>
                  </a:lnTo>
                  <a:lnTo>
                    <a:pt x="1926431" y="40481"/>
                  </a:lnTo>
                  <a:lnTo>
                    <a:pt x="1952625" y="19050"/>
                  </a:lnTo>
                  <a:lnTo>
                    <a:pt x="1981200" y="4763"/>
                  </a:lnTo>
                  <a:lnTo>
                    <a:pt x="1993106" y="0"/>
                  </a:lnTo>
                  <a:lnTo>
                    <a:pt x="2007394" y="0"/>
                  </a:lnTo>
                  <a:lnTo>
                    <a:pt x="2019300" y="7144"/>
                  </a:lnTo>
                  <a:lnTo>
                    <a:pt x="2021681" y="23813"/>
                  </a:lnTo>
                  <a:lnTo>
                    <a:pt x="2002631" y="102394"/>
                  </a:lnTo>
                  <a:lnTo>
                    <a:pt x="1959769" y="323850"/>
                  </a:lnTo>
                  <a:lnTo>
                    <a:pt x="1895475" y="383381"/>
                  </a:lnTo>
                  <a:lnTo>
                    <a:pt x="1833562" y="404813"/>
                  </a:lnTo>
                  <a:lnTo>
                    <a:pt x="1771650" y="419100"/>
                  </a:lnTo>
                  <a:lnTo>
                    <a:pt x="1662112" y="438150"/>
                  </a:lnTo>
                  <a:lnTo>
                    <a:pt x="1500187" y="454819"/>
                  </a:lnTo>
                  <a:lnTo>
                    <a:pt x="1376362" y="473869"/>
                  </a:lnTo>
                  <a:lnTo>
                    <a:pt x="790575" y="523875"/>
                  </a:lnTo>
                  <a:lnTo>
                    <a:pt x="671512" y="542925"/>
                  </a:lnTo>
                  <a:lnTo>
                    <a:pt x="14287" y="595313"/>
                  </a:lnTo>
                  <a:lnTo>
                    <a:pt x="0" y="392906"/>
                  </a:lnTo>
                  <a:lnTo>
                    <a:pt x="338137" y="373856"/>
                  </a:lnTo>
                  <a:lnTo>
                    <a:pt x="666750" y="350044"/>
                  </a:lnTo>
                  <a:lnTo>
                    <a:pt x="950119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6DCF4229-C53E-4FB3-9846-016B8CA4896C}"/>
                </a:ext>
              </a:extLst>
            </p:cNvPr>
            <p:cNvSpPr/>
            <p:nvPr/>
          </p:nvSpPr>
          <p:spPr>
            <a:xfrm>
              <a:off x="4278316" y="2819400"/>
              <a:ext cx="781050" cy="280988"/>
            </a:xfrm>
            <a:custGeom>
              <a:avLst/>
              <a:gdLst>
                <a:gd name="connsiteX0" fmla="*/ 326232 w 781050"/>
                <a:gd name="connsiteY0" fmla="*/ 257175 h 280988"/>
                <a:gd name="connsiteX1" fmla="*/ 30957 w 781050"/>
                <a:gd name="connsiteY1" fmla="*/ 280988 h 280988"/>
                <a:gd name="connsiteX2" fmla="*/ 0 w 781050"/>
                <a:gd name="connsiteY2" fmla="*/ 121444 h 280988"/>
                <a:gd name="connsiteX3" fmla="*/ 119063 w 781050"/>
                <a:gd name="connsiteY3" fmla="*/ 114300 h 280988"/>
                <a:gd name="connsiteX4" fmla="*/ 195263 w 781050"/>
                <a:gd name="connsiteY4" fmla="*/ 107156 h 280988"/>
                <a:gd name="connsiteX5" fmla="*/ 238125 w 781050"/>
                <a:gd name="connsiteY5" fmla="*/ 102394 h 280988"/>
                <a:gd name="connsiteX6" fmla="*/ 273844 w 781050"/>
                <a:gd name="connsiteY6" fmla="*/ 95250 h 280988"/>
                <a:gd name="connsiteX7" fmla="*/ 338138 w 781050"/>
                <a:gd name="connsiteY7" fmla="*/ 78581 h 280988"/>
                <a:gd name="connsiteX8" fmla="*/ 407194 w 781050"/>
                <a:gd name="connsiteY8" fmla="*/ 52388 h 280988"/>
                <a:gd name="connsiteX9" fmla="*/ 504825 w 781050"/>
                <a:gd name="connsiteY9" fmla="*/ 23813 h 280988"/>
                <a:gd name="connsiteX10" fmla="*/ 571500 w 781050"/>
                <a:gd name="connsiteY10" fmla="*/ 9525 h 280988"/>
                <a:gd name="connsiteX11" fmla="*/ 626269 w 781050"/>
                <a:gd name="connsiteY11" fmla="*/ 0 h 280988"/>
                <a:gd name="connsiteX12" fmla="*/ 671513 w 781050"/>
                <a:gd name="connsiteY12" fmla="*/ 0 h 280988"/>
                <a:gd name="connsiteX13" fmla="*/ 700088 w 781050"/>
                <a:gd name="connsiteY13" fmla="*/ 2381 h 280988"/>
                <a:gd name="connsiteX14" fmla="*/ 719138 w 781050"/>
                <a:gd name="connsiteY14" fmla="*/ 9525 h 280988"/>
                <a:gd name="connsiteX15" fmla="*/ 745332 w 781050"/>
                <a:gd name="connsiteY15" fmla="*/ 23813 h 280988"/>
                <a:gd name="connsiteX16" fmla="*/ 764382 w 781050"/>
                <a:gd name="connsiteY16" fmla="*/ 38100 h 280988"/>
                <a:gd name="connsiteX17" fmla="*/ 773907 w 781050"/>
                <a:gd name="connsiteY17" fmla="*/ 52388 h 280988"/>
                <a:gd name="connsiteX18" fmla="*/ 781050 w 781050"/>
                <a:gd name="connsiteY18" fmla="*/ 73819 h 280988"/>
                <a:gd name="connsiteX19" fmla="*/ 781050 w 781050"/>
                <a:gd name="connsiteY19" fmla="*/ 104775 h 280988"/>
                <a:gd name="connsiteX20" fmla="*/ 773907 w 781050"/>
                <a:gd name="connsiteY20" fmla="*/ 135731 h 280988"/>
                <a:gd name="connsiteX21" fmla="*/ 752475 w 781050"/>
                <a:gd name="connsiteY21" fmla="*/ 159544 h 280988"/>
                <a:gd name="connsiteX22" fmla="*/ 697707 w 781050"/>
                <a:gd name="connsiteY22" fmla="*/ 180975 h 280988"/>
                <a:gd name="connsiteX23" fmla="*/ 557213 w 781050"/>
                <a:gd name="connsiteY23" fmla="*/ 214313 h 280988"/>
                <a:gd name="connsiteX24" fmla="*/ 326232 w 781050"/>
                <a:gd name="connsiteY24" fmla="*/ 257175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81050" h="280988">
                  <a:moveTo>
                    <a:pt x="326232" y="257175"/>
                  </a:moveTo>
                  <a:lnTo>
                    <a:pt x="30957" y="280988"/>
                  </a:lnTo>
                  <a:lnTo>
                    <a:pt x="0" y="121444"/>
                  </a:lnTo>
                  <a:lnTo>
                    <a:pt x="119063" y="114300"/>
                  </a:lnTo>
                  <a:lnTo>
                    <a:pt x="195263" y="107156"/>
                  </a:lnTo>
                  <a:lnTo>
                    <a:pt x="238125" y="102394"/>
                  </a:lnTo>
                  <a:lnTo>
                    <a:pt x="273844" y="95250"/>
                  </a:lnTo>
                  <a:lnTo>
                    <a:pt x="338138" y="78581"/>
                  </a:lnTo>
                  <a:lnTo>
                    <a:pt x="407194" y="52388"/>
                  </a:lnTo>
                  <a:lnTo>
                    <a:pt x="504825" y="23813"/>
                  </a:lnTo>
                  <a:lnTo>
                    <a:pt x="571500" y="9525"/>
                  </a:lnTo>
                  <a:lnTo>
                    <a:pt x="626269" y="0"/>
                  </a:lnTo>
                  <a:lnTo>
                    <a:pt x="671513" y="0"/>
                  </a:lnTo>
                  <a:lnTo>
                    <a:pt x="700088" y="2381"/>
                  </a:lnTo>
                  <a:lnTo>
                    <a:pt x="719138" y="9525"/>
                  </a:lnTo>
                  <a:lnTo>
                    <a:pt x="745332" y="23813"/>
                  </a:lnTo>
                  <a:lnTo>
                    <a:pt x="764382" y="38100"/>
                  </a:lnTo>
                  <a:lnTo>
                    <a:pt x="773907" y="52388"/>
                  </a:lnTo>
                  <a:lnTo>
                    <a:pt x="781050" y="73819"/>
                  </a:lnTo>
                  <a:lnTo>
                    <a:pt x="781050" y="104775"/>
                  </a:lnTo>
                  <a:lnTo>
                    <a:pt x="773907" y="135731"/>
                  </a:lnTo>
                  <a:lnTo>
                    <a:pt x="752475" y="159544"/>
                  </a:lnTo>
                  <a:lnTo>
                    <a:pt x="697707" y="180975"/>
                  </a:lnTo>
                  <a:lnTo>
                    <a:pt x="557213" y="214313"/>
                  </a:lnTo>
                  <a:lnTo>
                    <a:pt x="326232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6E84823D-C1E7-4CC4-AC22-11897BF3495C}"/>
                </a:ext>
              </a:extLst>
            </p:cNvPr>
            <p:cNvSpPr/>
            <p:nvPr/>
          </p:nvSpPr>
          <p:spPr>
            <a:xfrm>
              <a:off x="4338641" y="3535364"/>
              <a:ext cx="720725" cy="274637"/>
            </a:xfrm>
            <a:custGeom>
              <a:avLst/>
              <a:gdLst>
                <a:gd name="connsiteX0" fmla="*/ 538162 w 721518"/>
                <a:gd name="connsiteY0" fmla="*/ 230982 h 273844"/>
                <a:gd name="connsiteX1" fmla="*/ 409575 w 721518"/>
                <a:gd name="connsiteY1" fmla="*/ 261938 h 273844"/>
                <a:gd name="connsiteX2" fmla="*/ 369093 w 721518"/>
                <a:gd name="connsiteY2" fmla="*/ 269082 h 273844"/>
                <a:gd name="connsiteX3" fmla="*/ 321468 w 721518"/>
                <a:gd name="connsiteY3" fmla="*/ 273844 h 273844"/>
                <a:gd name="connsiteX4" fmla="*/ 261937 w 721518"/>
                <a:gd name="connsiteY4" fmla="*/ 273844 h 273844"/>
                <a:gd name="connsiteX5" fmla="*/ 209550 w 721518"/>
                <a:gd name="connsiteY5" fmla="*/ 266700 h 273844"/>
                <a:gd name="connsiteX6" fmla="*/ 11906 w 721518"/>
                <a:gd name="connsiteY6" fmla="*/ 238125 h 273844"/>
                <a:gd name="connsiteX7" fmla="*/ 0 w 721518"/>
                <a:gd name="connsiteY7" fmla="*/ 121444 h 273844"/>
                <a:gd name="connsiteX8" fmla="*/ 176212 w 721518"/>
                <a:gd name="connsiteY8" fmla="*/ 100013 h 273844"/>
                <a:gd name="connsiteX9" fmla="*/ 414337 w 721518"/>
                <a:gd name="connsiteY9" fmla="*/ 61913 h 273844"/>
                <a:gd name="connsiteX10" fmla="*/ 478631 w 721518"/>
                <a:gd name="connsiteY10" fmla="*/ 40482 h 273844"/>
                <a:gd name="connsiteX11" fmla="*/ 550068 w 721518"/>
                <a:gd name="connsiteY11" fmla="*/ 14288 h 273844"/>
                <a:gd name="connsiteX12" fmla="*/ 611981 w 721518"/>
                <a:gd name="connsiteY12" fmla="*/ 0 h 273844"/>
                <a:gd name="connsiteX13" fmla="*/ 650081 w 721518"/>
                <a:gd name="connsiteY13" fmla="*/ 2382 h 273844"/>
                <a:gd name="connsiteX14" fmla="*/ 671512 w 721518"/>
                <a:gd name="connsiteY14" fmla="*/ 9525 h 273844"/>
                <a:gd name="connsiteX15" fmla="*/ 695325 w 721518"/>
                <a:gd name="connsiteY15" fmla="*/ 26194 h 273844"/>
                <a:gd name="connsiteX16" fmla="*/ 711993 w 721518"/>
                <a:gd name="connsiteY16" fmla="*/ 50007 h 273844"/>
                <a:gd name="connsiteX17" fmla="*/ 719137 w 721518"/>
                <a:gd name="connsiteY17" fmla="*/ 85725 h 273844"/>
                <a:gd name="connsiteX18" fmla="*/ 721518 w 721518"/>
                <a:gd name="connsiteY18" fmla="*/ 121444 h 273844"/>
                <a:gd name="connsiteX19" fmla="*/ 716756 w 721518"/>
                <a:gd name="connsiteY19" fmla="*/ 145257 h 273844"/>
                <a:gd name="connsiteX20" fmla="*/ 702468 w 721518"/>
                <a:gd name="connsiteY20" fmla="*/ 169069 h 273844"/>
                <a:gd name="connsiteX21" fmla="*/ 669131 w 721518"/>
                <a:gd name="connsiteY21" fmla="*/ 188119 h 273844"/>
                <a:gd name="connsiteX22" fmla="*/ 538162 w 721518"/>
                <a:gd name="connsiteY22" fmla="*/ 230982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518" h="273844">
                  <a:moveTo>
                    <a:pt x="538162" y="230982"/>
                  </a:moveTo>
                  <a:lnTo>
                    <a:pt x="409575" y="261938"/>
                  </a:lnTo>
                  <a:lnTo>
                    <a:pt x="369093" y="269082"/>
                  </a:lnTo>
                  <a:lnTo>
                    <a:pt x="321468" y="273844"/>
                  </a:lnTo>
                  <a:lnTo>
                    <a:pt x="261937" y="273844"/>
                  </a:lnTo>
                  <a:lnTo>
                    <a:pt x="209550" y="266700"/>
                  </a:lnTo>
                  <a:lnTo>
                    <a:pt x="11906" y="238125"/>
                  </a:lnTo>
                  <a:lnTo>
                    <a:pt x="0" y="121444"/>
                  </a:lnTo>
                  <a:lnTo>
                    <a:pt x="176212" y="100013"/>
                  </a:lnTo>
                  <a:lnTo>
                    <a:pt x="414337" y="61913"/>
                  </a:lnTo>
                  <a:lnTo>
                    <a:pt x="478631" y="40482"/>
                  </a:lnTo>
                  <a:lnTo>
                    <a:pt x="550068" y="14288"/>
                  </a:lnTo>
                  <a:lnTo>
                    <a:pt x="611981" y="0"/>
                  </a:lnTo>
                  <a:lnTo>
                    <a:pt x="650081" y="2382"/>
                  </a:lnTo>
                  <a:lnTo>
                    <a:pt x="671512" y="9525"/>
                  </a:lnTo>
                  <a:lnTo>
                    <a:pt x="695325" y="26194"/>
                  </a:lnTo>
                  <a:lnTo>
                    <a:pt x="711993" y="50007"/>
                  </a:lnTo>
                  <a:lnTo>
                    <a:pt x="719137" y="85725"/>
                  </a:lnTo>
                  <a:lnTo>
                    <a:pt x="721518" y="121444"/>
                  </a:lnTo>
                  <a:lnTo>
                    <a:pt x="716756" y="145257"/>
                  </a:lnTo>
                  <a:lnTo>
                    <a:pt x="702468" y="169069"/>
                  </a:lnTo>
                  <a:lnTo>
                    <a:pt x="669131" y="188119"/>
                  </a:lnTo>
                  <a:lnTo>
                    <a:pt x="538162" y="230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21">
              <a:extLst>
                <a:ext uri="{FF2B5EF4-FFF2-40B4-BE49-F238E27FC236}">
                  <a16:creationId xmlns:a16="http://schemas.microsoft.com/office/drawing/2014/main" id="{9B8AD4CD-D0E0-4668-9FD8-17E642D3C908}"/>
                </a:ext>
              </a:extLst>
            </p:cNvPr>
            <p:cNvSpPr/>
            <p:nvPr/>
          </p:nvSpPr>
          <p:spPr>
            <a:xfrm rot="16200000">
              <a:off x="3883821" y="2831307"/>
              <a:ext cx="2643188" cy="434975"/>
            </a:xfrm>
            <a:custGeom>
              <a:avLst/>
              <a:gdLst>
                <a:gd name="connsiteX0" fmla="*/ 881062 w 2643187"/>
                <a:gd name="connsiteY0" fmla="*/ 431006 h 435769"/>
                <a:gd name="connsiteX1" fmla="*/ 21431 w 2643187"/>
                <a:gd name="connsiteY1" fmla="*/ 435769 h 435769"/>
                <a:gd name="connsiteX2" fmla="*/ 0 w 2643187"/>
                <a:gd name="connsiteY2" fmla="*/ 233362 h 435769"/>
                <a:gd name="connsiteX3" fmla="*/ 411956 w 2643187"/>
                <a:gd name="connsiteY3" fmla="*/ 228600 h 435769"/>
                <a:gd name="connsiteX4" fmla="*/ 1081087 w 2643187"/>
                <a:gd name="connsiteY4" fmla="*/ 221456 h 435769"/>
                <a:gd name="connsiteX5" fmla="*/ 1602581 w 2643187"/>
                <a:gd name="connsiteY5" fmla="*/ 207169 h 435769"/>
                <a:gd name="connsiteX6" fmla="*/ 2071687 w 2643187"/>
                <a:gd name="connsiteY6" fmla="*/ 192881 h 435769"/>
                <a:gd name="connsiteX7" fmla="*/ 2264569 w 2643187"/>
                <a:gd name="connsiteY7" fmla="*/ 185737 h 435769"/>
                <a:gd name="connsiteX8" fmla="*/ 2309812 w 2643187"/>
                <a:gd name="connsiteY8" fmla="*/ 180975 h 435769"/>
                <a:gd name="connsiteX9" fmla="*/ 2381250 w 2643187"/>
                <a:gd name="connsiteY9" fmla="*/ 157162 h 435769"/>
                <a:gd name="connsiteX10" fmla="*/ 2428875 w 2643187"/>
                <a:gd name="connsiteY10" fmla="*/ 130969 h 435769"/>
                <a:gd name="connsiteX11" fmla="*/ 2493169 w 2643187"/>
                <a:gd name="connsiteY11" fmla="*/ 92869 h 435769"/>
                <a:gd name="connsiteX12" fmla="*/ 2538412 w 2643187"/>
                <a:gd name="connsiteY12" fmla="*/ 57150 h 435769"/>
                <a:gd name="connsiteX13" fmla="*/ 2578894 w 2643187"/>
                <a:gd name="connsiteY13" fmla="*/ 21431 h 435769"/>
                <a:gd name="connsiteX14" fmla="*/ 2600325 w 2643187"/>
                <a:gd name="connsiteY14" fmla="*/ 7144 h 435769"/>
                <a:gd name="connsiteX15" fmla="*/ 2616994 w 2643187"/>
                <a:gd name="connsiteY15" fmla="*/ 0 h 435769"/>
                <a:gd name="connsiteX16" fmla="*/ 2633662 w 2643187"/>
                <a:gd name="connsiteY16" fmla="*/ 2381 h 435769"/>
                <a:gd name="connsiteX17" fmla="*/ 2643187 w 2643187"/>
                <a:gd name="connsiteY17" fmla="*/ 9525 h 435769"/>
                <a:gd name="connsiteX18" fmla="*/ 2643187 w 2643187"/>
                <a:gd name="connsiteY18" fmla="*/ 23812 h 435769"/>
                <a:gd name="connsiteX19" fmla="*/ 2628900 w 2643187"/>
                <a:gd name="connsiteY19" fmla="*/ 90487 h 435769"/>
                <a:gd name="connsiteX20" fmla="*/ 2593181 w 2643187"/>
                <a:gd name="connsiteY20" fmla="*/ 228600 h 435769"/>
                <a:gd name="connsiteX21" fmla="*/ 2547937 w 2643187"/>
                <a:gd name="connsiteY21" fmla="*/ 381000 h 435769"/>
                <a:gd name="connsiteX22" fmla="*/ 2526506 w 2643187"/>
                <a:gd name="connsiteY22" fmla="*/ 426244 h 435769"/>
                <a:gd name="connsiteX23" fmla="*/ 2395537 w 2643187"/>
                <a:gd name="connsiteY23" fmla="*/ 409575 h 435769"/>
                <a:gd name="connsiteX24" fmla="*/ 2005012 w 2643187"/>
                <a:gd name="connsiteY24" fmla="*/ 409575 h 435769"/>
                <a:gd name="connsiteX25" fmla="*/ 1340644 w 2643187"/>
                <a:gd name="connsiteY25" fmla="*/ 433387 h 435769"/>
                <a:gd name="connsiteX26" fmla="*/ 881062 w 2643187"/>
                <a:gd name="connsiteY26" fmla="*/ 431006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43187" h="435769">
                  <a:moveTo>
                    <a:pt x="881062" y="431006"/>
                  </a:moveTo>
                  <a:lnTo>
                    <a:pt x="21431" y="435769"/>
                  </a:lnTo>
                  <a:lnTo>
                    <a:pt x="0" y="233362"/>
                  </a:lnTo>
                  <a:lnTo>
                    <a:pt x="411956" y="228600"/>
                  </a:lnTo>
                  <a:lnTo>
                    <a:pt x="1081087" y="221456"/>
                  </a:lnTo>
                  <a:lnTo>
                    <a:pt x="1602581" y="207169"/>
                  </a:lnTo>
                  <a:lnTo>
                    <a:pt x="2071687" y="192881"/>
                  </a:lnTo>
                  <a:lnTo>
                    <a:pt x="2264569" y="185737"/>
                  </a:lnTo>
                  <a:lnTo>
                    <a:pt x="2309812" y="180975"/>
                  </a:lnTo>
                  <a:lnTo>
                    <a:pt x="2381250" y="157162"/>
                  </a:lnTo>
                  <a:lnTo>
                    <a:pt x="2428875" y="130969"/>
                  </a:lnTo>
                  <a:lnTo>
                    <a:pt x="2493169" y="92869"/>
                  </a:lnTo>
                  <a:lnTo>
                    <a:pt x="2538412" y="57150"/>
                  </a:lnTo>
                  <a:lnTo>
                    <a:pt x="2578894" y="21431"/>
                  </a:lnTo>
                  <a:lnTo>
                    <a:pt x="2600325" y="7144"/>
                  </a:lnTo>
                  <a:lnTo>
                    <a:pt x="2616994" y="0"/>
                  </a:lnTo>
                  <a:lnTo>
                    <a:pt x="2633662" y="2381"/>
                  </a:lnTo>
                  <a:lnTo>
                    <a:pt x="2643187" y="9525"/>
                  </a:lnTo>
                  <a:lnTo>
                    <a:pt x="2643187" y="23812"/>
                  </a:lnTo>
                  <a:lnTo>
                    <a:pt x="2628900" y="90487"/>
                  </a:lnTo>
                  <a:lnTo>
                    <a:pt x="2593181" y="228600"/>
                  </a:lnTo>
                  <a:lnTo>
                    <a:pt x="2547937" y="381000"/>
                  </a:lnTo>
                  <a:lnTo>
                    <a:pt x="2526506" y="426244"/>
                  </a:lnTo>
                  <a:lnTo>
                    <a:pt x="2395537" y="409575"/>
                  </a:lnTo>
                  <a:lnTo>
                    <a:pt x="2005012" y="409575"/>
                  </a:lnTo>
                  <a:lnTo>
                    <a:pt x="1340644" y="433387"/>
                  </a:lnTo>
                  <a:lnTo>
                    <a:pt x="881062" y="431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2">
              <a:extLst>
                <a:ext uri="{FF2B5EF4-FFF2-40B4-BE49-F238E27FC236}">
                  <a16:creationId xmlns:a16="http://schemas.microsoft.com/office/drawing/2014/main" id="{2875D510-3565-4827-B0FB-8DC587FC7CD2}"/>
                </a:ext>
              </a:extLst>
            </p:cNvPr>
            <p:cNvSpPr/>
            <p:nvPr/>
          </p:nvSpPr>
          <p:spPr>
            <a:xfrm rot="16200000">
              <a:off x="4748214" y="2109788"/>
              <a:ext cx="2700338" cy="1725613"/>
            </a:xfrm>
            <a:custGeom>
              <a:avLst/>
              <a:gdLst>
                <a:gd name="connsiteX0" fmla="*/ 1119187 w 2700337"/>
                <a:gd name="connsiteY0" fmla="*/ 1552575 h 1726406"/>
                <a:gd name="connsiteX1" fmla="*/ 369094 w 2700337"/>
                <a:gd name="connsiteY1" fmla="*/ 1516856 h 1726406"/>
                <a:gd name="connsiteX2" fmla="*/ 2381 w 2700337"/>
                <a:gd name="connsiteY2" fmla="*/ 1497806 h 1726406"/>
                <a:gd name="connsiteX3" fmla="*/ 0 w 2700337"/>
                <a:gd name="connsiteY3" fmla="*/ 1252537 h 1726406"/>
                <a:gd name="connsiteX4" fmla="*/ 383381 w 2700337"/>
                <a:gd name="connsiteY4" fmla="*/ 1266825 h 1726406"/>
                <a:gd name="connsiteX5" fmla="*/ 1042987 w 2700337"/>
                <a:gd name="connsiteY5" fmla="*/ 1295400 h 1726406"/>
                <a:gd name="connsiteX6" fmla="*/ 1454944 w 2700337"/>
                <a:gd name="connsiteY6" fmla="*/ 1312069 h 1726406"/>
                <a:gd name="connsiteX7" fmla="*/ 1902619 w 2700337"/>
                <a:gd name="connsiteY7" fmla="*/ 1331119 h 1726406"/>
                <a:gd name="connsiteX8" fmla="*/ 2307431 w 2700337"/>
                <a:gd name="connsiteY8" fmla="*/ 1347787 h 1726406"/>
                <a:gd name="connsiteX9" fmla="*/ 2347912 w 2700337"/>
                <a:gd name="connsiteY9" fmla="*/ 1345406 h 1726406"/>
                <a:gd name="connsiteX10" fmla="*/ 2381250 w 2700337"/>
                <a:gd name="connsiteY10" fmla="*/ 1335881 h 1726406"/>
                <a:gd name="connsiteX11" fmla="*/ 2409825 w 2700337"/>
                <a:gd name="connsiteY11" fmla="*/ 1321594 h 1726406"/>
                <a:gd name="connsiteX12" fmla="*/ 2436019 w 2700337"/>
                <a:gd name="connsiteY12" fmla="*/ 1297781 h 1726406"/>
                <a:gd name="connsiteX13" fmla="*/ 2452687 w 2700337"/>
                <a:gd name="connsiteY13" fmla="*/ 1264444 h 1726406"/>
                <a:gd name="connsiteX14" fmla="*/ 2459831 w 2700337"/>
                <a:gd name="connsiteY14" fmla="*/ 1231106 h 1726406"/>
                <a:gd name="connsiteX15" fmla="*/ 2462212 w 2700337"/>
                <a:gd name="connsiteY15" fmla="*/ 1169194 h 1726406"/>
                <a:gd name="connsiteX16" fmla="*/ 2428875 w 2700337"/>
                <a:gd name="connsiteY16" fmla="*/ 935831 h 1726406"/>
                <a:gd name="connsiteX17" fmla="*/ 2371725 w 2700337"/>
                <a:gd name="connsiteY17" fmla="*/ 516731 h 1726406"/>
                <a:gd name="connsiteX18" fmla="*/ 2312194 w 2700337"/>
                <a:gd name="connsiteY18" fmla="*/ 111919 h 1726406"/>
                <a:gd name="connsiteX19" fmla="*/ 2476500 w 2700337"/>
                <a:gd name="connsiteY19" fmla="*/ 0 h 1726406"/>
                <a:gd name="connsiteX20" fmla="*/ 2509837 w 2700337"/>
                <a:gd name="connsiteY20" fmla="*/ 211931 h 1726406"/>
                <a:gd name="connsiteX21" fmla="*/ 2540794 w 2700337"/>
                <a:gd name="connsiteY21" fmla="*/ 471487 h 1726406"/>
                <a:gd name="connsiteX22" fmla="*/ 2574131 w 2700337"/>
                <a:gd name="connsiteY22" fmla="*/ 738187 h 1726406"/>
                <a:gd name="connsiteX23" fmla="*/ 2605087 w 2700337"/>
                <a:gd name="connsiteY23" fmla="*/ 1002506 h 1726406"/>
                <a:gd name="connsiteX24" fmla="*/ 2636044 w 2700337"/>
                <a:gd name="connsiteY24" fmla="*/ 1228725 h 1726406"/>
                <a:gd name="connsiteX25" fmla="*/ 2647950 w 2700337"/>
                <a:gd name="connsiteY25" fmla="*/ 1264444 h 1726406"/>
                <a:gd name="connsiteX26" fmla="*/ 2690812 w 2700337"/>
                <a:gd name="connsiteY26" fmla="*/ 1335881 h 1726406"/>
                <a:gd name="connsiteX27" fmla="*/ 2700337 w 2700337"/>
                <a:gd name="connsiteY27" fmla="*/ 1357312 h 1726406"/>
                <a:gd name="connsiteX28" fmla="*/ 2695575 w 2700337"/>
                <a:gd name="connsiteY28" fmla="*/ 1378744 h 1726406"/>
                <a:gd name="connsiteX29" fmla="*/ 2647950 w 2700337"/>
                <a:gd name="connsiteY29" fmla="*/ 1485900 h 1726406"/>
                <a:gd name="connsiteX30" fmla="*/ 2557462 w 2700337"/>
                <a:gd name="connsiteY30" fmla="*/ 1633537 h 1726406"/>
                <a:gd name="connsiteX31" fmla="*/ 2505075 w 2700337"/>
                <a:gd name="connsiteY31" fmla="*/ 1709737 h 1726406"/>
                <a:gd name="connsiteX32" fmla="*/ 2490787 w 2700337"/>
                <a:gd name="connsiteY32" fmla="*/ 1724025 h 1726406"/>
                <a:gd name="connsiteX33" fmla="*/ 2474119 w 2700337"/>
                <a:gd name="connsiteY33" fmla="*/ 1726406 h 1726406"/>
                <a:gd name="connsiteX34" fmla="*/ 2447925 w 2700337"/>
                <a:gd name="connsiteY34" fmla="*/ 1721644 h 1726406"/>
                <a:gd name="connsiteX35" fmla="*/ 2407444 w 2700337"/>
                <a:gd name="connsiteY35" fmla="*/ 1683544 h 1726406"/>
                <a:gd name="connsiteX36" fmla="*/ 2371725 w 2700337"/>
                <a:gd name="connsiteY36" fmla="*/ 1652587 h 1726406"/>
                <a:gd name="connsiteX37" fmla="*/ 2340769 w 2700337"/>
                <a:gd name="connsiteY37" fmla="*/ 1631156 h 1726406"/>
                <a:gd name="connsiteX38" fmla="*/ 2312194 w 2700337"/>
                <a:gd name="connsiteY38" fmla="*/ 1619250 h 1726406"/>
                <a:gd name="connsiteX39" fmla="*/ 2257425 w 2700337"/>
                <a:gd name="connsiteY39" fmla="*/ 1612106 h 1726406"/>
                <a:gd name="connsiteX40" fmla="*/ 1912144 w 2700337"/>
                <a:gd name="connsiteY40" fmla="*/ 1593056 h 1726406"/>
                <a:gd name="connsiteX41" fmla="*/ 1119187 w 2700337"/>
                <a:gd name="connsiteY41" fmla="*/ 1552575 h 172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700337" h="1726406">
                  <a:moveTo>
                    <a:pt x="1119187" y="1552575"/>
                  </a:moveTo>
                  <a:lnTo>
                    <a:pt x="369094" y="1516856"/>
                  </a:lnTo>
                  <a:lnTo>
                    <a:pt x="2381" y="1497806"/>
                  </a:lnTo>
                  <a:cubicBezTo>
                    <a:pt x="1587" y="1416050"/>
                    <a:pt x="794" y="1334293"/>
                    <a:pt x="0" y="1252537"/>
                  </a:cubicBezTo>
                  <a:lnTo>
                    <a:pt x="383381" y="1266825"/>
                  </a:lnTo>
                  <a:lnTo>
                    <a:pt x="1042987" y="1295400"/>
                  </a:lnTo>
                  <a:lnTo>
                    <a:pt x="1454944" y="1312069"/>
                  </a:lnTo>
                  <a:lnTo>
                    <a:pt x="1902619" y="1331119"/>
                  </a:lnTo>
                  <a:lnTo>
                    <a:pt x="2307431" y="1347787"/>
                  </a:lnTo>
                  <a:lnTo>
                    <a:pt x="2347912" y="1345406"/>
                  </a:lnTo>
                  <a:lnTo>
                    <a:pt x="2381250" y="1335881"/>
                  </a:lnTo>
                  <a:lnTo>
                    <a:pt x="2409825" y="1321594"/>
                  </a:lnTo>
                  <a:lnTo>
                    <a:pt x="2436019" y="1297781"/>
                  </a:lnTo>
                  <a:lnTo>
                    <a:pt x="2452687" y="1264444"/>
                  </a:lnTo>
                  <a:lnTo>
                    <a:pt x="2459831" y="1231106"/>
                  </a:lnTo>
                  <a:cubicBezTo>
                    <a:pt x="2460625" y="1210469"/>
                    <a:pt x="2461418" y="1189831"/>
                    <a:pt x="2462212" y="1169194"/>
                  </a:cubicBezTo>
                  <a:lnTo>
                    <a:pt x="2428875" y="935831"/>
                  </a:lnTo>
                  <a:lnTo>
                    <a:pt x="2371725" y="516731"/>
                  </a:lnTo>
                  <a:lnTo>
                    <a:pt x="2312194" y="111919"/>
                  </a:lnTo>
                  <a:lnTo>
                    <a:pt x="2476500" y="0"/>
                  </a:lnTo>
                  <a:lnTo>
                    <a:pt x="2509837" y="211931"/>
                  </a:lnTo>
                  <a:lnTo>
                    <a:pt x="2540794" y="471487"/>
                  </a:lnTo>
                  <a:lnTo>
                    <a:pt x="2574131" y="738187"/>
                  </a:lnTo>
                  <a:lnTo>
                    <a:pt x="2605087" y="1002506"/>
                  </a:lnTo>
                  <a:lnTo>
                    <a:pt x="2636044" y="1228725"/>
                  </a:lnTo>
                  <a:lnTo>
                    <a:pt x="2647950" y="1264444"/>
                  </a:lnTo>
                  <a:lnTo>
                    <a:pt x="2690812" y="1335881"/>
                  </a:lnTo>
                  <a:lnTo>
                    <a:pt x="2700337" y="1357312"/>
                  </a:lnTo>
                  <a:lnTo>
                    <a:pt x="2695575" y="1378744"/>
                  </a:lnTo>
                  <a:lnTo>
                    <a:pt x="2647950" y="1485900"/>
                  </a:lnTo>
                  <a:lnTo>
                    <a:pt x="2557462" y="1633537"/>
                  </a:lnTo>
                  <a:lnTo>
                    <a:pt x="2505075" y="1709737"/>
                  </a:lnTo>
                  <a:lnTo>
                    <a:pt x="2490787" y="1724025"/>
                  </a:lnTo>
                  <a:lnTo>
                    <a:pt x="2474119" y="1726406"/>
                  </a:lnTo>
                  <a:lnTo>
                    <a:pt x="2447925" y="1721644"/>
                  </a:lnTo>
                  <a:lnTo>
                    <a:pt x="2407444" y="1683544"/>
                  </a:lnTo>
                  <a:lnTo>
                    <a:pt x="2371725" y="1652587"/>
                  </a:lnTo>
                  <a:lnTo>
                    <a:pt x="2340769" y="1631156"/>
                  </a:lnTo>
                  <a:lnTo>
                    <a:pt x="2312194" y="1619250"/>
                  </a:lnTo>
                  <a:lnTo>
                    <a:pt x="2257425" y="1612106"/>
                  </a:lnTo>
                  <a:lnTo>
                    <a:pt x="1912144" y="1593056"/>
                  </a:lnTo>
                  <a:lnTo>
                    <a:pt x="1119187" y="1552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9">
              <a:extLst>
                <a:ext uri="{FF2B5EF4-FFF2-40B4-BE49-F238E27FC236}">
                  <a16:creationId xmlns:a16="http://schemas.microsoft.com/office/drawing/2014/main" id="{FA7AC753-D477-42B2-A20C-B95D8F60DB4A}"/>
                </a:ext>
              </a:extLst>
            </p:cNvPr>
            <p:cNvSpPr/>
            <p:nvPr/>
          </p:nvSpPr>
          <p:spPr>
            <a:xfrm>
              <a:off x="5324476" y="2266951"/>
              <a:ext cx="1057275" cy="315913"/>
            </a:xfrm>
            <a:custGeom>
              <a:avLst/>
              <a:gdLst>
                <a:gd name="connsiteX0" fmla="*/ 681038 w 1057275"/>
                <a:gd name="connsiteY0" fmla="*/ 266700 h 316706"/>
                <a:gd name="connsiteX1" fmla="*/ 561975 w 1057275"/>
                <a:gd name="connsiteY1" fmla="*/ 292894 h 316706"/>
                <a:gd name="connsiteX2" fmla="*/ 473869 w 1057275"/>
                <a:gd name="connsiteY2" fmla="*/ 307181 h 316706"/>
                <a:gd name="connsiteX3" fmla="*/ 409575 w 1057275"/>
                <a:gd name="connsiteY3" fmla="*/ 314325 h 316706"/>
                <a:gd name="connsiteX4" fmla="*/ 357188 w 1057275"/>
                <a:gd name="connsiteY4" fmla="*/ 316706 h 316706"/>
                <a:gd name="connsiteX5" fmla="*/ 326231 w 1057275"/>
                <a:gd name="connsiteY5" fmla="*/ 314325 h 316706"/>
                <a:gd name="connsiteX6" fmla="*/ 302419 w 1057275"/>
                <a:gd name="connsiteY6" fmla="*/ 309563 h 316706"/>
                <a:gd name="connsiteX7" fmla="*/ 226219 w 1057275"/>
                <a:gd name="connsiteY7" fmla="*/ 280988 h 316706"/>
                <a:gd name="connsiteX8" fmla="*/ 145256 w 1057275"/>
                <a:gd name="connsiteY8" fmla="*/ 233363 h 316706"/>
                <a:gd name="connsiteX9" fmla="*/ 88106 w 1057275"/>
                <a:gd name="connsiteY9" fmla="*/ 197644 h 316706"/>
                <a:gd name="connsiteX10" fmla="*/ 54769 w 1057275"/>
                <a:gd name="connsiteY10" fmla="*/ 171450 h 316706"/>
                <a:gd name="connsiteX11" fmla="*/ 28575 w 1057275"/>
                <a:gd name="connsiteY11" fmla="*/ 150019 h 316706"/>
                <a:gd name="connsiteX12" fmla="*/ 7144 w 1057275"/>
                <a:gd name="connsiteY12" fmla="*/ 121444 h 316706"/>
                <a:gd name="connsiteX13" fmla="*/ 0 w 1057275"/>
                <a:gd name="connsiteY13" fmla="*/ 100013 h 316706"/>
                <a:gd name="connsiteX14" fmla="*/ 0 w 1057275"/>
                <a:gd name="connsiteY14" fmla="*/ 80963 h 316706"/>
                <a:gd name="connsiteX15" fmla="*/ 4763 w 1057275"/>
                <a:gd name="connsiteY15" fmla="*/ 61913 h 316706"/>
                <a:gd name="connsiteX16" fmla="*/ 33338 w 1057275"/>
                <a:gd name="connsiteY16" fmla="*/ 52388 h 316706"/>
                <a:gd name="connsiteX17" fmla="*/ 69056 w 1057275"/>
                <a:gd name="connsiteY17" fmla="*/ 64294 h 316706"/>
                <a:gd name="connsiteX18" fmla="*/ 104775 w 1057275"/>
                <a:gd name="connsiteY18" fmla="*/ 85725 h 316706"/>
                <a:gd name="connsiteX19" fmla="*/ 154781 w 1057275"/>
                <a:gd name="connsiteY19" fmla="*/ 102394 h 316706"/>
                <a:gd name="connsiteX20" fmla="*/ 216694 w 1057275"/>
                <a:gd name="connsiteY20" fmla="*/ 111919 h 316706"/>
                <a:gd name="connsiteX21" fmla="*/ 297656 w 1057275"/>
                <a:gd name="connsiteY21" fmla="*/ 114300 h 316706"/>
                <a:gd name="connsiteX22" fmla="*/ 378619 w 1057275"/>
                <a:gd name="connsiteY22" fmla="*/ 107156 h 316706"/>
                <a:gd name="connsiteX23" fmla="*/ 457200 w 1057275"/>
                <a:gd name="connsiteY23" fmla="*/ 100013 h 316706"/>
                <a:gd name="connsiteX24" fmla="*/ 561975 w 1057275"/>
                <a:gd name="connsiteY24" fmla="*/ 78581 h 316706"/>
                <a:gd name="connsiteX25" fmla="*/ 695325 w 1057275"/>
                <a:gd name="connsiteY25" fmla="*/ 42863 h 316706"/>
                <a:gd name="connsiteX26" fmla="*/ 795338 w 1057275"/>
                <a:gd name="connsiteY26" fmla="*/ 19050 h 316706"/>
                <a:gd name="connsiteX27" fmla="*/ 883444 w 1057275"/>
                <a:gd name="connsiteY27" fmla="*/ 0 h 316706"/>
                <a:gd name="connsiteX28" fmla="*/ 940594 w 1057275"/>
                <a:gd name="connsiteY28" fmla="*/ 2381 h 316706"/>
                <a:gd name="connsiteX29" fmla="*/ 985838 w 1057275"/>
                <a:gd name="connsiteY29" fmla="*/ 11906 h 316706"/>
                <a:gd name="connsiteX30" fmla="*/ 1014413 w 1057275"/>
                <a:gd name="connsiteY30" fmla="*/ 21431 h 316706"/>
                <a:gd name="connsiteX31" fmla="*/ 1033463 w 1057275"/>
                <a:gd name="connsiteY31" fmla="*/ 33338 h 316706"/>
                <a:gd name="connsiteX32" fmla="*/ 1045369 w 1057275"/>
                <a:gd name="connsiteY32" fmla="*/ 47625 h 316706"/>
                <a:gd name="connsiteX33" fmla="*/ 1054894 w 1057275"/>
                <a:gd name="connsiteY33" fmla="*/ 69056 h 316706"/>
                <a:gd name="connsiteX34" fmla="*/ 1057275 w 1057275"/>
                <a:gd name="connsiteY34" fmla="*/ 97631 h 316706"/>
                <a:gd name="connsiteX35" fmla="*/ 1045369 w 1057275"/>
                <a:gd name="connsiteY35" fmla="*/ 121444 h 316706"/>
                <a:gd name="connsiteX36" fmla="*/ 1019175 w 1057275"/>
                <a:gd name="connsiteY36" fmla="*/ 147638 h 316706"/>
                <a:gd name="connsiteX37" fmla="*/ 969169 w 1057275"/>
                <a:gd name="connsiteY37" fmla="*/ 180975 h 316706"/>
                <a:gd name="connsiteX38" fmla="*/ 852488 w 1057275"/>
                <a:gd name="connsiteY38" fmla="*/ 223838 h 316706"/>
                <a:gd name="connsiteX39" fmla="*/ 681038 w 1057275"/>
                <a:gd name="connsiteY39" fmla="*/ 266700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7275" h="316706">
                  <a:moveTo>
                    <a:pt x="681038" y="266700"/>
                  </a:moveTo>
                  <a:lnTo>
                    <a:pt x="561975" y="292894"/>
                  </a:lnTo>
                  <a:lnTo>
                    <a:pt x="473869" y="307181"/>
                  </a:lnTo>
                  <a:lnTo>
                    <a:pt x="409575" y="314325"/>
                  </a:lnTo>
                  <a:lnTo>
                    <a:pt x="357188" y="316706"/>
                  </a:lnTo>
                  <a:lnTo>
                    <a:pt x="326231" y="314325"/>
                  </a:lnTo>
                  <a:lnTo>
                    <a:pt x="302419" y="309563"/>
                  </a:lnTo>
                  <a:lnTo>
                    <a:pt x="226219" y="280988"/>
                  </a:lnTo>
                  <a:lnTo>
                    <a:pt x="145256" y="233363"/>
                  </a:lnTo>
                  <a:lnTo>
                    <a:pt x="88106" y="197644"/>
                  </a:lnTo>
                  <a:lnTo>
                    <a:pt x="54769" y="171450"/>
                  </a:lnTo>
                  <a:lnTo>
                    <a:pt x="28575" y="150019"/>
                  </a:lnTo>
                  <a:lnTo>
                    <a:pt x="7144" y="121444"/>
                  </a:lnTo>
                  <a:lnTo>
                    <a:pt x="0" y="100013"/>
                  </a:lnTo>
                  <a:lnTo>
                    <a:pt x="0" y="80963"/>
                  </a:lnTo>
                  <a:lnTo>
                    <a:pt x="4763" y="61913"/>
                  </a:lnTo>
                  <a:lnTo>
                    <a:pt x="33338" y="52388"/>
                  </a:lnTo>
                  <a:lnTo>
                    <a:pt x="69056" y="64294"/>
                  </a:lnTo>
                  <a:lnTo>
                    <a:pt x="104775" y="85725"/>
                  </a:lnTo>
                  <a:lnTo>
                    <a:pt x="154781" y="102394"/>
                  </a:lnTo>
                  <a:lnTo>
                    <a:pt x="216694" y="111919"/>
                  </a:lnTo>
                  <a:lnTo>
                    <a:pt x="297656" y="114300"/>
                  </a:lnTo>
                  <a:lnTo>
                    <a:pt x="378619" y="107156"/>
                  </a:lnTo>
                  <a:lnTo>
                    <a:pt x="457200" y="100013"/>
                  </a:lnTo>
                  <a:lnTo>
                    <a:pt x="561975" y="78581"/>
                  </a:lnTo>
                  <a:lnTo>
                    <a:pt x="695325" y="42863"/>
                  </a:lnTo>
                  <a:lnTo>
                    <a:pt x="795338" y="19050"/>
                  </a:lnTo>
                  <a:lnTo>
                    <a:pt x="883444" y="0"/>
                  </a:lnTo>
                  <a:lnTo>
                    <a:pt x="940594" y="2381"/>
                  </a:lnTo>
                  <a:lnTo>
                    <a:pt x="985838" y="11906"/>
                  </a:lnTo>
                  <a:lnTo>
                    <a:pt x="1014413" y="21431"/>
                  </a:lnTo>
                  <a:lnTo>
                    <a:pt x="1033463" y="33338"/>
                  </a:lnTo>
                  <a:lnTo>
                    <a:pt x="1045369" y="47625"/>
                  </a:lnTo>
                  <a:lnTo>
                    <a:pt x="1054894" y="69056"/>
                  </a:lnTo>
                  <a:lnTo>
                    <a:pt x="1057275" y="97631"/>
                  </a:lnTo>
                  <a:lnTo>
                    <a:pt x="1045369" y="121444"/>
                  </a:lnTo>
                  <a:lnTo>
                    <a:pt x="1019175" y="147638"/>
                  </a:lnTo>
                  <a:lnTo>
                    <a:pt x="969169" y="180975"/>
                  </a:lnTo>
                  <a:lnTo>
                    <a:pt x="852488" y="223838"/>
                  </a:lnTo>
                  <a:lnTo>
                    <a:pt x="681038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0">
              <a:extLst>
                <a:ext uri="{FF2B5EF4-FFF2-40B4-BE49-F238E27FC236}">
                  <a16:creationId xmlns:a16="http://schemas.microsoft.com/office/drawing/2014/main" id="{B75E64D9-3C40-4489-BB8A-98F46CEDD03B}"/>
                </a:ext>
              </a:extLst>
            </p:cNvPr>
            <p:cNvSpPr/>
            <p:nvPr/>
          </p:nvSpPr>
          <p:spPr>
            <a:xfrm>
              <a:off x="5353051" y="2982913"/>
              <a:ext cx="442913" cy="895350"/>
            </a:xfrm>
            <a:custGeom>
              <a:avLst/>
              <a:gdLst>
                <a:gd name="connsiteX0" fmla="*/ 214313 w 442913"/>
                <a:gd name="connsiteY0" fmla="*/ 404813 h 895350"/>
                <a:gd name="connsiteX1" fmla="*/ 183356 w 442913"/>
                <a:gd name="connsiteY1" fmla="*/ 252413 h 895350"/>
                <a:gd name="connsiteX2" fmla="*/ 169069 w 442913"/>
                <a:gd name="connsiteY2" fmla="*/ 192882 h 895350"/>
                <a:gd name="connsiteX3" fmla="*/ 152400 w 442913"/>
                <a:gd name="connsiteY3" fmla="*/ 157163 h 895350"/>
                <a:gd name="connsiteX4" fmla="*/ 130969 w 442913"/>
                <a:gd name="connsiteY4" fmla="*/ 135732 h 895350"/>
                <a:gd name="connsiteX5" fmla="*/ 104775 w 442913"/>
                <a:gd name="connsiteY5" fmla="*/ 119063 h 895350"/>
                <a:gd name="connsiteX6" fmla="*/ 61913 w 442913"/>
                <a:gd name="connsiteY6" fmla="*/ 109538 h 895350"/>
                <a:gd name="connsiteX7" fmla="*/ 23813 w 442913"/>
                <a:gd name="connsiteY7" fmla="*/ 100013 h 895350"/>
                <a:gd name="connsiteX8" fmla="*/ 0 w 442913"/>
                <a:gd name="connsiteY8" fmla="*/ 4763 h 895350"/>
                <a:gd name="connsiteX9" fmla="*/ 73819 w 442913"/>
                <a:gd name="connsiteY9" fmla="*/ 0 h 895350"/>
                <a:gd name="connsiteX10" fmla="*/ 128588 w 442913"/>
                <a:gd name="connsiteY10" fmla="*/ 4763 h 895350"/>
                <a:gd name="connsiteX11" fmla="*/ 171450 w 442913"/>
                <a:gd name="connsiteY11" fmla="*/ 11907 h 895350"/>
                <a:gd name="connsiteX12" fmla="*/ 221456 w 442913"/>
                <a:gd name="connsiteY12" fmla="*/ 28575 h 895350"/>
                <a:gd name="connsiteX13" fmla="*/ 264319 w 442913"/>
                <a:gd name="connsiteY13" fmla="*/ 50007 h 895350"/>
                <a:gd name="connsiteX14" fmla="*/ 307181 w 442913"/>
                <a:gd name="connsiteY14" fmla="*/ 83344 h 895350"/>
                <a:gd name="connsiteX15" fmla="*/ 326231 w 442913"/>
                <a:gd name="connsiteY15" fmla="*/ 169069 h 895350"/>
                <a:gd name="connsiteX16" fmla="*/ 350044 w 442913"/>
                <a:gd name="connsiteY16" fmla="*/ 250032 h 895350"/>
                <a:gd name="connsiteX17" fmla="*/ 369094 w 442913"/>
                <a:gd name="connsiteY17" fmla="*/ 319088 h 895350"/>
                <a:gd name="connsiteX18" fmla="*/ 400050 w 442913"/>
                <a:gd name="connsiteY18" fmla="*/ 461963 h 895350"/>
                <a:gd name="connsiteX19" fmla="*/ 431006 w 442913"/>
                <a:gd name="connsiteY19" fmla="*/ 647700 h 895350"/>
                <a:gd name="connsiteX20" fmla="*/ 442913 w 442913"/>
                <a:gd name="connsiteY20" fmla="*/ 738188 h 895350"/>
                <a:gd name="connsiteX21" fmla="*/ 442913 w 442913"/>
                <a:gd name="connsiteY21" fmla="*/ 783432 h 895350"/>
                <a:gd name="connsiteX22" fmla="*/ 433388 w 442913"/>
                <a:gd name="connsiteY22" fmla="*/ 835819 h 895350"/>
                <a:gd name="connsiteX23" fmla="*/ 426244 w 442913"/>
                <a:gd name="connsiteY23" fmla="*/ 859632 h 895350"/>
                <a:gd name="connsiteX24" fmla="*/ 414338 w 442913"/>
                <a:gd name="connsiteY24" fmla="*/ 871538 h 895350"/>
                <a:gd name="connsiteX25" fmla="*/ 392906 w 442913"/>
                <a:gd name="connsiteY25" fmla="*/ 885825 h 895350"/>
                <a:gd name="connsiteX26" fmla="*/ 364331 w 442913"/>
                <a:gd name="connsiteY26" fmla="*/ 895350 h 895350"/>
                <a:gd name="connsiteX27" fmla="*/ 345281 w 442913"/>
                <a:gd name="connsiteY27" fmla="*/ 895350 h 895350"/>
                <a:gd name="connsiteX28" fmla="*/ 323850 w 442913"/>
                <a:gd name="connsiteY28" fmla="*/ 885825 h 895350"/>
                <a:gd name="connsiteX29" fmla="*/ 297656 w 442913"/>
                <a:gd name="connsiteY29" fmla="*/ 864394 h 895350"/>
                <a:gd name="connsiteX30" fmla="*/ 271463 w 442913"/>
                <a:gd name="connsiteY30" fmla="*/ 828675 h 895350"/>
                <a:gd name="connsiteX31" fmla="*/ 247650 w 442913"/>
                <a:gd name="connsiteY31" fmla="*/ 781050 h 895350"/>
                <a:gd name="connsiteX32" fmla="*/ 238125 w 442913"/>
                <a:gd name="connsiteY32" fmla="*/ 742950 h 895350"/>
                <a:gd name="connsiteX33" fmla="*/ 238125 w 442913"/>
                <a:gd name="connsiteY33" fmla="*/ 704850 h 895350"/>
                <a:gd name="connsiteX34" fmla="*/ 245269 w 442913"/>
                <a:gd name="connsiteY34" fmla="*/ 657225 h 895350"/>
                <a:gd name="connsiteX35" fmla="*/ 233363 w 442913"/>
                <a:gd name="connsiteY35" fmla="*/ 521494 h 895350"/>
                <a:gd name="connsiteX36" fmla="*/ 214313 w 442913"/>
                <a:gd name="connsiteY36" fmla="*/ 404813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913" h="895350">
                  <a:moveTo>
                    <a:pt x="214313" y="404813"/>
                  </a:moveTo>
                  <a:lnTo>
                    <a:pt x="183356" y="252413"/>
                  </a:lnTo>
                  <a:lnTo>
                    <a:pt x="169069" y="192882"/>
                  </a:lnTo>
                  <a:lnTo>
                    <a:pt x="152400" y="157163"/>
                  </a:lnTo>
                  <a:lnTo>
                    <a:pt x="130969" y="135732"/>
                  </a:lnTo>
                  <a:lnTo>
                    <a:pt x="104775" y="119063"/>
                  </a:lnTo>
                  <a:lnTo>
                    <a:pt x="61913" y="109538"/>
                  </a:lnTo>
                  <a:lnTo>
                    <a:pt x="23813" y="100013"/>
                  </a:lnTo>
                  <a:lnTo>
                    <a:pt x="0" y="4763"/>
                  </a:lnTo>
                  <a:lnTo>
                    <a:pt x="73819" y="0"/>
                  </a:lnTo>
                  <a:lnTo>
                    <a:pt x="128588" y="4763"/>
                  </a:lnTo>
                  <a:lnTo>
                    <a:pt x="171450" y="11907"/>
                  </a:lnTo>
                  <a:lnTo>
                    <a:pt x="221456" y="28575"/>
                  </a:lnTo>
                  <a:lnTo>
                    <a:pt x="264319" y="50007"/>
                  </a:lnTo>
                  <a:lnTo>
                    <a:pt x="307181" y="83344"/>
                  </a:lnTo>
                  <a:lnTo>
                    <a:pt x="326231" y="169069"/>
                  </a:lnTo>
                  <a:lnTo>
                    <a:pt x="350044" y="250032"/>
                  </a:lnTo>
                  <a:lnTo>
                    <a:pt x="369094" y="319088"/>
                  </a:lnTo>
                  <a:lnTo>
                    <a:pt x="400050" y="461963"/>
                  </a:lnTo>
                  <a:lnTo>
                    <a:pt x="431006" y="647700"/>
                  </a:lnTo>
                  <a:lnTo>
                    <a:pt x="442913" y="738188"/>
                  </a:lnTo>
                  <a:lnTo>
                    <a:pt x="442913" y="783432"/>
                  </a:lnTo>
                  <a:lnTo>
                    <a:pt x="433388" y="835819"/>
                  </a:lnTo>
                  <a:lnTo>
                    <a:pt x="426244" y="859632"/>
                  </a:lnTo>
                  <a:lnTo>
                    <a:pt x="414338" y="871538"/>
                  </a:lnTo>
                  <a:lnTo>
                    <a:pt x="392906" y="885825"/>
                  </a:lnTo>
                  <a:lnTo>
                    <a:pt x="364331" y="895350"/>
                  </a:lnTo>
                  <a:lnTo>
                    <a:pt x="345281" y="895350"/>
                  </a:lnTo>
                  <a:lnTo>
                    <a:pt x="323850" y="885825"/>
                  </a:lnTo>
                  <a:lnTo>
                    <a:pt x="297656" y="864394"/>
                  </a:lnTo>
                  <a:lnTo>
                    <a:pt x="271463" y="828675"/>
                  </a:lnTo>
                  <a:lnTo>
                    <a:pt x="247650" y="781050"/>
                  </a:lnTo>
                  <a:lnTo>
                    <a:pt x="238125" y="742950"/>
                  </a:lnTo>
                  <a:lnTo>
                    <a:pt x="238125" y="704850"/>
                  </a:lnTo>
                  <a:lnTo>
                    <a:pt x="245269" y="657225"/>
                  </a:lnTo>
                  <a:lnTo>
                    <a:pt x="233363" y="521494"/>
                  </a:lnTo>
                  <a:lnTo>
                    <a:pt x="214313" y="4048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1">
              <a:extLst>
                <a:ext uri="{FF2B5EF4-FFF2-40B4-BE49-F238E27FC236}">
                  <a16:creationId xmlns:a16="http://schemas.microsoft.com/office/drawing/2014/main" id="{A6DE2CC7-E839-4075-BD9E-3C41FCB76E4C}"/>
                </a:ext>
              </a:extLst>
            </p:cNvPr>
            <p:cNvSpPr/>
            <p:nvPr/>
          </p:nvSpPr>
          <p:spPr>
            <a:xfrm>
              <a:off x="5576889" y="2890838"/>
              <a:ext cx="892175" cy="876300"/>
            </a:xfrm>
            <a:custGeom>
              <a:avLst/>
              <a:gdLst>
                <a:gd name="connsiteX0" fmla="*/ 350043 w 892968"/>
                <a:gd name="connsiteY0" fmla="*/ 230981 h 876300"/>
                <a:gd name="connsiteX1" fmla="*/ 78581 w 892968"/>
                <a:gd name="connsiteY1" fmla="*/ 300037 h 876300"/>
                <a:gd name="connsiteX2" fmla="*/ 0 w 892968"/>
                <a:gd name="connsiteY2" fmla="*/ 178593 h 876300"/>
                <a:gd name="connsiteX3" fmla="*/ 97631 w 892968"/>
                <a:gd name="connsiteY3" fmla="*/ 152400 h 876300"/>
                <a:gd name="connsiteX4" fmla="*/ 369093 w 892968"/>
                <a:gd name="connsiteY4" fmla="*/ 88106 h 876300"/>
                <a:gd name="connsiteX5" fmla="*/ 552450 w 892968"/>
                <a:gd name="connsiteY5" fmla="*/ 50006 h 876300"/>
                <a:gd name="connsiteX6" fmla="*/ 666750 w 892968"/>
                <a:gd name="connsiteY6" fmla="*/ 0 h 876300"/>
                <a:gd name="connsiteX7" fmla="*/ 683418 w 892968"/>
                <a:gd name="connsiteY7" fmla="*/ 4762 h 876300"/>
                <a:gd name="connsiteX8" fmla="*/ 719137 w 892968"/>
                <a:gd name="connsiteY8" fmla="*/ 21431 h 876300"/>
                <a:gd name="connsiteX9" fmla="*/ 776287 w 892968"/>
                <a:gd name="connsiteY9" fmla="*/ 54768 h 876300"/>
                <a:gd name="connsiteX10" fmla="*/ 842962 w 892968"/>
                <a:gd name="connsiteY10" fmla="*/ 104775 h 876300"/>
                <a:gd name="connsiteX11" fmla="*/ 866775 w 892968"/>
                <a:gd name="connsiteY11" fmla="*/ 126206 h 876300"/>
                <a:gd name="connsiteX12" fmla="*/ 881062 w 892968"/>
                <a:gd name="connsiteY12" fmla="*/ 145256 h 876300"/>
                <a:gd name="connsiteX13" fmla="*/ 890587 w 892968"/>
                <a:gd name="connsiteY13" fmla="*/ 164306 h 876300"/>
                <a:gd name="connsiteX14" fmla="*/ 892968 w 892968"/>
                <a:gd name="connsiteY14" fmla="*/ 180975 h 876300"/>
                <a:gd name="connsiteX15" fmla="*/ 883443 w 892968"/>
                <a:gd name="connsiteY15" fmla="*/ 204787 h 876300"/>
                <a:gd name="connsiteX16" fmla="*/ 857250 w 892968"/>
                <a:gd name="connsiteY16" fmla="*/ 233362 h 876300"/>
                <a:gd name="connsiteX17" fmla="*/ 823912 w 892968"/>
                <a:gd name="connsiteY17" fmla="*/ 269081 h 876300"/>
                <a:gd name="connsiteX18" fmla="*/ 800100 w 892968"/>
                <a:gd name="connsiteY18" fmla="*/ 302418 h 876300"/>
                <a:gd name="connsiteX19" fmla="*/ 785812 w 892968"/>
                <a:gd name="connsiteY19" fmla="*/ 340518 h 876300"/>
                <a:gd name="connsiteX20" fmla="*/ 776287 w 892968"/>
                <a:gd name="connsiteY20" fmla="*/ 411956 h 876300"/>
                <a:gd name="connsiteX21" fmla="*/ 764381 w 892968"/>
                <a:gd name="connsiteY21" fmla="*/ 633412 h 876300"/>
                <a:gd name="connsiteX22" fmla="*/ 757237 w 892968"/>
                <a:gd name="connsiteY22" fmla="*/ 728662 h 876300"/>
                <a:gd name="connsiteX23" fmla="*/ 750093 w 892968"/>
                <a:gd name="connsiteY23" fmla="*/ 766762 h 876300"/>
                <a:gd name="connsiteX24" fmla="*/ 740568 w 892968"/>
                <a:gd name="connsiteY24" fmla="*/ 800100 h 876300"/>
                <a:gd name="connsiteX25" fmla="*/ 728662 w 892968"/>
                <a:gd name="connsiteY25" fmla="*/ 828675 h 876300"/>
                <a:gd name="connsiteX26" fmla="*/ 711993 w 892968"/>
                <a:gd name="connsiteY26" fmla="*/ 852487 h 876300"/>
                <a:gd name="connsiteX27" fmla="*/ 688181 w 892968"/>
                <a:gd name="connsiteY27" fmla="*/ 864393 h 876300"/>
                <a:gd name="connsiteX28" fmla="*/ 669131 w 892968"/>
                <a:gd name="connsiteY28" fmla="*/ 873918 h 876300"/>
                <a:gd name="connsiteX29" fmla="*/ 642937 w 892968"/>
                <a:gd name="connsiteY29" fmla="*/ 876300 h 876300"/>
                <a:gd name="connsiteX30" fmla="*/ 626268 w 892968"/>
                <a:gd name="connsiteY30" fmla="*/ 871537 h 876300"/>
                <a:gd name="connsiteX31" fmla="*/ 609600 w 892968"/>
                <a:gd name="connsiteY31" fmla="*/ 859631 h 876300"/>
                <a:gd name="connsiteX32" fmla="*/ 595312 w 892968"/>
                <a:gd name="connsiteY32" fmla="*/ 838200 h 876300"/>
                <a:gd name="connsiteX33" fmla="*/ 571500 w 892968"/>
                <a:gd name="connsiteY33" fmla="*/ 762000 h 876300"/>
                <a:gd name="connsiteX34" fmla="*/ 578643 w 892968"/>
                <a:gd name="connsiteY34" fmla="*/ 683418 h 876300"/>
                <a:gd name="connsiteX35" fmla="*/ 578643 w 892968"/>
                <a:gd name="connsiteY35" fmla="*/ 326231 h 876300"/>
                <a:gd name="connsiteX36" fmla="*/ 576262 w 892968"/>
                <a:gd name="connsiteY36" fmla="*/ 259556 h 876300"/>
                <a:gd name="connsiteX37" fmla="*/ 566737 w 892968"/>
                <a:gd name="connsiteY37" fmla="*/ 233362 h 876300"/>
                <a:gd name="connsiteX38" fmla="*/ 554831 w 892968"/>
                <a:gd name="connsiteY38" fmla="*/ 216693 h 876300"/>
                <a:gd name="connsiteX39" fmla="*/ 533400 w 892968"/>
                <a:gd name="connsiteY39" fmla="*/ 202406 h 876300"/>
                <a:gd name="connsiteX40" fmla="*/ 502443 w 892968"/>
                <a:gd name="connsiteY40" fmla="*/ 200025 h 876300"/>
                <a:gd name="connsiteX41" fmla="*/ 350043 w 892968"/>
                <a:gd name="connsiteY41" fmla="*/ 230981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92968" h="876300">
                  <a:moveTo>
                    <a:pt x="350043" y="230981"/>
                  </a:moveTo>
                  <a:lnTo>
                    <a:pt x="78581" y="300037"/>
                  </a:lnTo>
                  <a:lnTo>
                    <a:pt x="0" y="178593"/>
                  </a:lnTo>
                  <a:lnTo>
                    <a:pt x="97631" y="152400"/>
                  </a:lnTo>
                  <a:lnTo>
                    <a:pt x="369093" y="88106"/>
                  </a:lnTo>
                  <a:lnTo>
                    <a:pt x="552450" y="50006"/>
                  </a:lnTo>
                  <a:lnTo>
                    <a:pt x="666750" y="0"/>
                  </a:lnTo>
                  <a:lnTo>
                    <a:pt x="683418" y="4762"/>
                  </a:lnTo>
                  <a:lnTo>
                    <a:pt x="719137" y="21431"/>
                  </a:lnTo>
                  <a:lnTo>
                    <a:pt x="776287" y="54768"/>
                  </a:lnTo>
                  <a:lnTo>
                    <a:pt x="842962" y="104775"/>
                  </a:lnTo>
                  <a:lnTo>
                    <a:pt x="866775" y="126206"/>
                  </a:lnTo>
                  <a:lnTo>
                    <a:pt x="881062" y="145256"/>
                  </a:lnTo>
                  <a:lnTo>
                    <a:pt x="890587" y="164306"/>
                  </a:lnTo>
                  <a:lnTo>
                    <a:pt x="892968" y="180975"/>
                  </a:lnTo>
                  <a:lnTo>
                    <a:pt x="883443" y="204787"/>
                  </a:lnTo>
                  <a:lnTo>
                    <a:pt x="857250" y="233362"/>
                  </a:lnTo>
                  <a:lnTo>
                    <a:pt x="823912" y="269081"/>
                  </a:lnTo>
                  <a:lnTo>
                    <a:pt x="800100" y="302418"/>
                  </a:lnTo>
                  <a:lnTo>
                    <a:pt x="785812" y="340518"/>
                  </a:lnTo>
                  <a:lnTo>
                    <a:pt x="776287" y="411956"/>
                  </a:lnTo>
                  <a:lnTo>
                    <a:pt x="764381" y="633412"/>
                  </a:lnTo>
                  <a:lnTo>
                    <a:pt x="757237" y="728662"/>
                  </a:lnTo>
                  <a:lnTo>
                    <a:pt x="750093" y="766762"/>
                  </a:lnTo>
                  <a:lnTo>
                    <a:pt x="740568" y="800100"/>
                  </a:lnTo>
                  <a:lnTo>
                    <a:pt x="728662" y="828675"/>
                  </a:lnTo>
                  <a:lnTo>
                    <a:pt x="711993" y="852487"/>
                  </a:lnTo>
                  <a:lnTo>
                    <a:pt x="688181" y="864393"/>
                  </a:lnTo>
                  <a:lnTo>
                    <a:pt x="669131" y="873918"/>
                  </a:lnTo>
                  <a:lnTo>
                    <a:pt x="642937" y="876300"/>
                  </a:lnTo>
                  <a:lnTo>
                    <a:pt x="626268" y="871537"/>
                  </a:lnTo>
                  <a:lnTo>
                    <a:pt x="609600" y="859631"/>
                  </a:lnTo>
                  <a:lnTo>
                    <a:pt x="595312" y="838200"/>
                  </a:lnTo>
                  <a:lnTo>
                    <a:pt x="571500" y="762000"/>
                  </a:lnTo>
                  <a:lnTo>
                    <a:pt x="578643" y="683418"/>
                  </a:lnTo>
                  <a:lnTo>
                    <a:pt x="578643" y="326231"/>
                  </a:lnTo>
                  <a:cubicBezTo>
                    <a:pt x="577849" y="304006"/>
                    <a:pt x="580627" y="278606"/>
                    <a:pt x="576262" y="259556"/>
                  </a:cubicBezTo>
                  <a:lnTo>
                    <a:pt x="566737" y="233362"/>
                  </a:lnTo>
                  <a:lnTo>
                    <a:pt x="554831" y="216693"/>
                  </a:lnTo>
                  <a:lnTo>
                    <a:pt x="533400" y="202406"/>
                  </a:lnTo>
                  <a:lnTo>
                    <a:pt x="502443" y="200025"/>
                  </a:lnTo>
                  <a:lnTo>
                    <a:pt x="350043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2">
              <a:extLst>
                <a:ext uri="{FF2B5EF4-FFF2-40B4-BE49-F238E27FC236}">
                  <a16:creationId xmlns:a16="http://schemas.microsoft.com/office/drawing/2014/main" id="{D97CC24F-8BF1-47C3-BED6-62C0C36C640A}"/>
                </a:ext>
              </a:extLst>
            </p:cNvPr>
            <p:cNvSpPr/>
            <p:nvPr/>
          </p:nvSpPr>
          <p:spPr>
            <a:xfrm>
              <a:off x="5713413" y="3538538"/>
              <a:ext cx="487362" cy="222250"/>
            </a:xfrm>
            <a:custGeom>
              <a:avLst/>
              <a:gdLst>
                <a:gd name="connsiteX0" fmla="*/ 257175 w 488156"/>
                <a:gd name="connsiteY0" fmla="*/ 171450 h 221456"/>
                <a:gd name="connsiteX1" fmla="*/ 16669 w 488156"/>
                <a:gd name="connsiteY1" fmla="*/ 221456 h 221456"/>
                <a:gd name="connsiteX2" fmla="*/ 0 w 488156"/>
                <a:gd name="connsiteY2" fmla="*/ 80962 h 221456"/>
                <a:gd name="connsiteX3" fmla="*/ 173831 w 488156"/>
                <a:gd name="connsiteY3" fmla="*/ 50006 h 221456"/>
                <a:gd name="connsiteX4" fmla="*/ 469106 w 488156"/>
                <a:gd name="connsiteY4" fmla="*/ 0 h 221456"/>
                <a:gd name="connsiteX5" fmla="*/ 488156 w 488156"/>
                <a:gd name="connsiteY5" fmla="*/ 130968 h 221456"/>
                <a:gd name="connsiteX6" fmla="*/ 257175 w 488156"/>
                <a:gd name="connsiteY6" fmla="*/ 171450 h 22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8156" h="221456">
                  <a:moveTo>
                    <a:pt x="257175" y="171450"/>
                  </a:moveTo>
                  <a:lnTo>
                    <a:pt x="16669" y="221456"/>
                  </a:lnTo>
                  <a:lnTo>
                    <a:pt x="0" y="80962"/>
                  </a:lnTo>
                  <a:lnTo>
                    <a:pt x="173831" y="50006"/>
                  </a:lnTo>
                  <a:lnTo>
                    <a:pt x="469106" y="0"/>
                  </a:lnTo>
                  <a:lnTo>
                    <a:pt x="488156" y="130968"/>
                  </a:lnTo>
                  <a:lnTo>
                    <a:pt x="257175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6">
              <a:extLst>
                <a:ext uri="{FF2B5EF4-FFF2-40B4-BE49-F238E27FC236}">
                  <a16:creationId xmlns:a16="http://schemas.microsoft.com/office/drawing/2014/main" id="{C0ECE0AA-33F2-4B16-8F7B-65C1496717D5}"/>
                </a:ext>
              </a:extLst>
            </p:cNvPr>
            <p:cNvSpPr/>
            <p:nvPr/>
          </p:nvSpPr>
          <p:spPr>
            <a:xfrm>
              <a:off x="6940551" y="2016126"/>
              <a:ext cx="1203325" cy="2314575"/>
            </a:xfrm>
            <a:custGeom>
              <a:avLst/>
              <a:gdLst>
                <a:gd name="connsiteX0" fmla="*/ 790575 w 1203325"/>
                <a:gd name="connsiteY0" fmla="*/ 596900 h 2314575"/>
                <a:gd name="connsiteX1" fmla="*/ 822325 w 1203325"/>
                <a:gd name="connsiteY1" fmla="*/ 384175 h 2314575"/>
                <a:gd name="connsiteX2" fmla="*/ 822325 w 1203325"/>
                <a:gd name="connsiteY2" fmla="*/ 336550 h 2314575"/>
                <a:gd name="connsiteX3" fmla="*/ 815975 w 1203325"/>
                <a:gd name="connsiteY3" fmla="*/ 295275 h 2314575"/>
                <a:gd name="connsiteX4" fmla="*/ 806450 w 1203325"/>
                <a:gd name="connsiteY4" fmla="*/ 257175 h 2314575"/>
                <a:gd name="connsiteX5" fmla="*/ 787400 w 1203325"/>
                <a:gd name="connsiteY5" fmla="*/ 238125 h 2314575"/>
                <a:gd name="connsiteX6" fmla="*/ 758825 w 1203325"/>
                <a:gd name="connsiteY6" fmla="*/ 228600 h 2314575"/>
                <a:gd name="connsiteX7" fmla="*/ 625475 w 1203325"/>
                <a:gd name="connsiteY7" fmla="*/ 238125 h 2314575"/>
                <a:gd name="connsiteX8" fmla="*/ 488950 w 1203325"/>
                <a:gd name="connsiteY8" fmla="*/ 247650 h 2314575"/>
                <a:gd name="connsiteX9" fmla="*/ 352425 w 1203325"/>
                <a:gd name="connsiteY9" fmla="*/ 250825 h 2314575"/>
                <a:gd name="connsiteX10" fmla="*/ 263525 w 1203325"/>
                <a:gd name="connsiteY10" fmla="*/ 254000 h 2314575"/>
                <a:gd name="connsiteX11" fmla="*/ 247650 w 1203325"/>
                <a:gd name="connsiteY11" fmla="*/ 254000 h 2314575"/>
                <a:gd name="connsiteX12" fmla="*/ 222250 w 1203325"/>
                <a:gd name="connsiteY12" fmla="*/ 247650 h 2314575"/>
                <a:gd name="connsiteX13" fmla="*/ 171450 w 1203325"/>
                <a:gd name="connsiteY13" fmla="*/ 225425 h 2314575"/>
                <a:gd name="connsiteX14" fmla="*/ 120650 w 1203325"/>
                <a:gd name="connsiteY14" fmla="*/ 180975 h 2314575"/>
                <a:gd name="connsiteX15" fmla="*/ 66675 w 1203325"/>
                <a:gd name="connsiteY15" fmla="*/ 130175 h 2314575"/>
                <a:gd name="connsiteX16" fmla="*/ 31750 w 1203325"/>
                <a:gd name="connsiteY16" fmla="*/ 88900 h 2314575"/>
                <a:gd name="connsiteX17" fmla="*/ 6350 w 1203325"/>
                <a:gd name="connsiteY17" fmla="*/ 50800 h 2314575"/>
                <a:gd name="connsiteX18" fmla="*/ 0 w 1203325"/>
                <a:gd name="connsiteY18" fmla="*/ 28575 h 2314575"/>
                <a:gd name="connsiteX19" fmla="*/ 3175 w 1203325"/>
                <a:gd name="connsiteY19" fmla="*/ 15875 h 2314575"/>
                <a:gd name="connsiteX20" fmla="*/ 12700 w 1203325"/>
                <a:gd name="connsiteY20" fmla="*/ 6350 h 2314575"/>
                <a:gd name="connsiteX21" fmla="*/ 41275 w 1203325"/>
                <a:gd name="connsiteY21" fmla="*/ 0 h 2314575"/>
                <a:gd name="connsiteX22" fmla="*/ 69850 w 1203325"/>
                <a:gd name="connsiteY22" fmla="*/ 0 h 2314575"/>
                <a:gd name="connsiteX23" fmla="*/ 92075 w 1203325"/>
                <a:gd name="connsiteY23" fmla="*/ 6350 h 2314575"/>
                <a:gd name="connsiteX24" fmla="*/ 130175 w 1203325"/>
                <a:gd name="connsiteY24" fmla="*/ 25400 h 2314575"/>
                <a:gd name="connsiteX25" fmla="*/ 200025 w 1203325"/>
                <a:gd name="connsiteY25" fmla="*/ 60325 h 2314575"/>
                <a:gd name="connsiteX26" fmla="*/ 260350 w 1203325"/>
                <a:gd name="connsiteY26" fmla="*/ 82550 h 2314575"/>
                <a:gd name="connsiteX27" fmla="*/ 298450 w 1203325"/>
                <a:gd name="connsiteY27" fmla="*/ 95250 h 2314575"/>
                <a:gd name="connsiteX28" fmla="*/ 317500 w 1203325"/>
                <a:gd name="connsiteY28" fmla="*/ 98425 h 2314575"/>
                <a:gd name="connsiteX29" fmla="*/ 441325 w 1203325"/>
                <a:gd name="connsiteY29" fmla="*/ 88900 h 2314575"/>
                <a:gd name="connsiteX30" fmla="*/ 676275 w 1203325"/>
                <a:gd name="connsiteY30" fmla="*/ 60325 h 2314575"/>
                <a:gd name="connsiteX31" fmla="*/ 771525 w 1203325"/>
                <a:gd name="connsiteY31" fmla="*/ 44450 h 2314575"/>
                <a:gd name="connsiteX32" fmla="*/ 841375 w 1203325"/>
                <a:gd name="connsiteY32" fmla="*/ 31750 h 2314575"/>
                <a:gd name="connsiteX33" fmla="*/ 889000 w 1203325"/>
                <a:gd name="connsiteY33" fmla="*/ 15875 h 2314575"/>
                <a:gd name="connsiteX34" fmla="*/ 917575 w 1203325"/>
                <a:gd name="connsiteY34" fmla="*/ 3175 h 2314575"/>
                <a:gd name="connsiteX35" fmla="*/ 936625 w 1203325"/>
                <a:gd name="connsiteY35" fmla="*/ 3175 h 2314575"/>
                <a:gd name="connsiteX36" fmla="*/ 971550 w 1203325"/>
                <a:gd name="connsiteY36" fmla="*/ 12700 h 2314575"/>
                <a:gd name="connsiteX37" fmla="*/ 1025525 w 1203325"/>
                <a:gd name="connsiteY37" fmla="*/ 44450 h 2314575"/>
                <a:gd name="connsiteX38" fmla="*/ 1066800 w 1203325"/>
                <a:gd name="connsiteY38" fmla="*/ 76200 h 2314575"/>
                <a:gd name="connsiteX39" fmla="*/ 1136650 w 1203325"/>
                <a:gd name="connsiteY39" fmla="*/ 142875 h 2314575"/>
                <a:gd name="connsiteX40" fmla="*/ 1177925 w 1203325"/>
                <a:gd name="connsiteY40" fmla="*/ 184150 h 2314575"/>
                <a:gd name="connsiteX41" fmla="*/ 1196975 w 1203325"/>
                <a:gd name="connsiteY41" fmla="*/ 209550 h 2314575"/>
                <a:gd name="connsiteX42" fmla="*/ 1203325 w 1203325"/>
                <a:gd name="connsiteY42" fmla="*/ 228600 h 2314575"/>
                <a:gd name="connsiteX43" fmla="*/ 1200150 w 1203325"/>
                <a:gd name="connsiteY43" fmla="*/ 244475 h 2314575"/>
                <a:gd name="connsiteX44" fmla="*/ 1174750 w 1203325"/>
                <a:gd name="connsiteY44" fmla="*/ 279400 h 2314575"/>
                <a:gd name="connsiteX45" fmla="*/ 1117600 w 1203325"/>
                <a:gd name="connsiteY45" fmla="*/ 339725 h 2314575"/>
                <a:gd name="connsiteX46" fmla="*/ 1089025 w 1203325"/>
                <a:gd name="connsiteY46" fmla="*/ 384175 h 2314575"/>
                <a:gd name="connsiteX47" fmla="*/ 1050925 w 1203325"/>
                <a:gd name="connsiteY47" fmla="*/ 593725 h 2314575"/>
                <a:gd name="connsiteX48" fmla="*/ 971550 w 1203325"/>
                <a:gd name="connsiteY48" fmla="*/ 1054100 h 2314575"/>
                <a:gd name="connsiteX49" fmla="*/ 882650 w 1203325"/>
                <a:gd name="connsiteY49" fmla="*/ 1520825 h 2314575"/>
                <a:gd name="connsiteX50" fmla="*/ 800100 w 1203325"/>
                <a:gd name="connsiteY50" fmla="*/ 1962150 h 2314575"/>
                <a:gd name="connsiteX51" fmla="*/ 733425 w 1203325"/>
                <a:gd name="connsiteY51" fmla="*/ 2314575 h 2314575"/>
                <a:gd name="connsiteX52" fmla="*/ 546100 w 1203325"/>
                <a:gd name="connsiteY52" fmla="*/ 2276475 h 2314575"/>
                <a:gd name="connsiteX53" fmla="*/ 581025 w 1203325"/>
                <a:gd name="connsiteY53" fmla="*/ 2006600 h 2314575"/>
                <a:gd name="connsiteX54" fmla="*/ 615950 w 1203325"/>
                <a:gd name="connsiteY54" fmla="*/ 1733550 h 2314575"/>
                <a:gd name="connsiteX55" fmla="*/ 638175 w 1203325"/>
                <a:gd name="connsiteY55" fmla="*/ 1520825 h 2314575"/>
                <a:gd name="connsiteX56" fmla="*/ 660400 w 1203325"/>
                <a:gd name="connsiteY56" fmla="*/ 1377950 h 2314575"/>
                <a:gd name="connsiteX57" fmla="*/ 711200 w 1203325"/>
                <a:gd name="connsiteY57" fmla="*/ 1085850 h 2314575"/>
                <a:gd name="connsiteX58" fmla="*/ 758825 w 1203325"/>
                <a:gd name="connsiteY58" fmla="*/ 815975 h 2314575"/>
                <a:gd name="connsiteX59" fmla="*/ 781050 w 1203325"/>
                <a:gd name="connsiteY59" fmla="*/ 711200 h 2314575"/>
                <a:gd name="connsiteX60" fmla="*/ 790575 w 1203325"/>
                <a:gd name="connsiteY60" fmla="*/ 596900 h 23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03325" h="2314575">
                  <a:moveTo>
                    <a:pt x="790575" y="596900"/>
                  </a:moveTo>
                  <a:lnTo>
                    <a:pt x="822325" y="384175"/>
                  </a:lnTo>
                  <a:lnTo>
                    <a:pt x="822325" y="336550"/>
                  </a:lnTo>
                  <a:lnTo>
                    <a:pt x="815975" y="295275"/>
                  </a:lnTo>
                  <a:lnTo>
                    <a:pt x="806450" y="257175"/>
                  </a:lnTo>
                  <a:lnTo>
                    <a:pt x="787400" y="238125"/>
                  </a:lnTo>
                  <a:lnTo>
                    <a:pt x="758825" y="228600"/>
                  </a:lnTo>
                  <a:lnTo>
                    <a:pt x="625475" y="238125"/>
                  </a:lnTo>
                  <a:lnTo>
                    <a:pt x="488950" y="247650"/>
                  </a:lnTo>
                  <a:lnTo>
                    <a:pt x="352425" y="250825"/>
                  </a:lnTo>
                  <a:lnTo>
                    <a:pt x="263525" y="254000"/>
                  </a:lnTo>
                  <a:lnTo>
                    <a:pt x="247650" y="254000"/>
                  </a:lnTo>
                  <a:lnTo>
                    <a:pt x="222250" y="247650"/>
                  </a:lnTo>
                  <a:lnTo>
                    <a:pt x="171450" y="225425"/>
                  </a:lnTo>
                  <a:lnTo>
                    <a:pt x="120650" y="180975"/>
                  </a:lnTo>
                  <a:lnTo>
                    <a:pt x="66675" y="130175"/>
                  </a:lnTo>
                  <a:lnTo>
                    <a:pt x="31750" y="88900"/>
                  </a:lnTo>
                  <a:lnTo>
                    <a:pt x="6350" y="50800"/>
                  </a:lnTo>
                  <a:lnTo>
                    <a:pt x="0" y="28575"/>
                  </a:lnTo>
                  <a:lnTo>
                    <a:pt x="3175" y="15875"/>
                  </a:lnTo>
                  <a:lnTo>
                    <a:pt x="12700" y="6350"/>
                  </a:lnTo>
                  <a:lnTo>
                    <a:pt x="41275" y="0"/>
                  </a:lnTo>
                  <a:lnTo>
                    <a:pt x="69850" y="0"/>
                  </a:lnTo>
                  <a:lnTo>
                    <a:pt x="92075" y="6350"/>
                  </a:lnTo>
                  <a:lnTo>
                    <a:pt x="130175" y="25400"/>
                  </a:lnTo>
                  <a:lnTo>
                    <a:pt x="200025" y="60325"/>
                  </a:lnTo>
                  <a:lnTo>
                    <a:pt x="260350" y="82550"/>
                  </a:lnTo>
                  <a:lnTo>
                    <a:pt x="298450" y="95250"/>
                  </a:lnTo>
                  <a:lnTo>
                    <a:pt x="317500" y="98425"/>
                  </a:lnTo>
                  <a:lnTo>
                    <a:pt x="441325" y="88900"/>
                  </a:lnTo>
                  <a:lnTo>
                    <a:pt x="676275" y="60325"/>
                  </a:lnTo>
                  <a:lnTo>
                    <a:pt x="771525" y="44450"/>
                  </a:lnTo>
                  <a:lnTo>
                    <a:pt x="841375" y="31750"/>
                  </a:lnTo>
                  <a:lnTo>
                    <a:pt x="889000" y="15875"/>
                  </a:lnTo>
                  <a:lnTo>
                    <a:pt x="917575" y="3175"/>
                  </a:lnTo>
                  <a:lnTo>
                    <a:pt x="936625" y="3175"/>
                  </a:lnTo>
                  <a:lnTo>
                    <a:pt x="971550" y="12700"/>
                  </a:lnTo>
                  <a:lnTo>
                    <a:pt x="1025525" y="44450"/>
                  </a:lnTo>
                  <a:lnTo>
                    <a:pt x="1066800" y="76200"/>
                  </a:lnTo>
                  <a:lnTo>
                    <a:pt x="1136650" y="142875"/>
                  </a:lnTo>
                  <a:lnTo>
                    <a:pt x="1177925" y="184150"/>
                  </a:lnTo>
                  <a:lnTo>
                    <a:pt x="1196975" y="209550"/>
                  </a:lnTo>
                  <a:lnTo>
                    <a:pt x="1203325" y="228600"/>
                  </a:lnTo>
                  <a:lnTo>
                    <a:pt x="1200150" y="244475"/>
                  </a:lnTo>
                  <a:lnTo>
                    <a:pt x="1174750" y="279400"/>
                  </a:lnTo>
                  <a:lnTo>
                    <a:pt x="1117600" y="339725"/>
                  </a:lnTo>
                  <a:lnTo>
                    <a:pt x="1089025" y="384175"/>
                  </a:lnTo>
                  <a:lnTo>
                    <a:pt x="1050925" y="593725"/>
                  </a:lnTo>
                  <a:lnTo>
                    <a:pt x="971550" y="1054100"/>
                  </a:lnTo>
                  <a:lnTo>
                    <a:pt x="882650" y="1520825"/>
                  </a:lnTo>
                  <a:lnTo>
                    <a:pt x="800100" y="1962150"/>
                  </a:lnTo>
                  <a:lnTo>
                    <a:pt x="733425" y="2314575"/>
                  </a:lnTo>
                  <a:lnTo>
                    <a:pt x="546100" y="2276475"/>
                  </a:lnTo>
                  <a:lnTo>
                    <a:pt x="581025" y="2006600"/>
                  </a:lnTo>
                  <a:lnTo>
                    <a:pt x="615950" y="1733550"/>
                  </a:lnTo>
                  <a:lnTo>
                    <a:pt x="638175" y="1520825"/>
                  </a:lnTo>
                  <a:lnTo>
                    <a:pt x="660400" y="1377950"/>
                  </a:lnTo>
                  <a:lnTo>
                    <a:pt x="711200" y="1085850"/>
                  </a:lnTo>
                  <a:lnTo>
                    <a:pt x="758825" y="815975"/>
                  </a:lnTo>
                  <a:lnTo>
                    <a:pt x="781050" y="711200"/>
                  </a:lnTo>
                  <a:lnTo>
                    <a:pt x="790575" y="596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3">
              <a:extLst>
                <a:ext uri="{FF2B5EF4-FFF2-40B4-BE49-F238E27FC236}">
                  <a16:creationId xmlns:a16="http://schemas.microsoft.com/office/drawing/2014/main" id="{0726039F-A4E8-4A32-AF79-875A2F8D48AA}"/>
                </a:ext>
              </a:extLst>
            </p:cNvPr>
            <p:cNvSpPr/>
            <p:nvPr/>
          </p:nvSpPr>
          <p:spPr>
            <a:xfrm>
              <a:off x="6897688" y="2652714"/>
              <a:ext cx="889000" cy="288925"/>
            </a:xfrm>
            <a:custGeom>
              <a:avLst/>
              <a:gdLst>
                <a:gd name="connsiteX0" fmla="*/ 633413 w 888207"/>
                <a:gd name="connsiteY0" fmla="*/ 233362 h 288131"/>
                <a:gd name="connsiteX1" fmla="*/ 476250 w 888207"/>
                <a:gd name="connsiteY1" fmla="*/ 266700 h 288131"/>
                <a:gd name="connsiteX2" fmla="*/ 357188 w 888207"/>
                <a:gd name="connsiteY2" fmla="*/ 283368 h 288131"/>
                <a:gd name="connsiteX3" fmla="*/ 302419 w 888207"/>
                <a:gd name="connsiteY3" fmla="*/ 288131 h 288131"/>
                <a:gd name="connsiteX4" fmla="*/ 254794 w 888207"/>
                <a:gd name="connsiteY4" fmla="*/ 288131 h 288131"/>
                <a:gd name="connsiteX5" fmla="*/ 214313 w 888207"/>
                <a:gd name="connsiteY5" fmla="*/ 280987 h 288131"/>
                <a:gd name="connsiteX6" fmla="*/ 180975 w 888207"/>
                <a:gd name="connsiteY6" fmla="*/ 269081 h 288131"/>
                <a:gd name="connsiteX7" fmla="*/ 157163 w 888207"/>
                <a:gd name="connsiteY7" fmla="*/ 257175 h 288131"/>
                <a:gd name="connsiteX8" fmla="*/ 130969 w 888207"/>
                <a:gd name="connsiteY8" fmla="*/ 240506 h 288131"/>
                <a:gd name="connsiteX9" fmla="*/ 107157 w 888207"/>
                <a:gd name="connsiteY9" fmla="*/ 216693 h 288131"/>
                <a:gd name="connsiteX10" fmla="*/ 76200 w 888207"/>
                <a:gd name="connsiteY10" fmla="*/ 176212 h 288131"/>
                <a:gd name="connsiteX11" fmla="*/ 52388 w 888207"/>
                <a:gd name="connsiteY11" fmla="*/ 140493 h 288131"/>
                <a:gd name="connsiteX12" fmla="*/ 26194 w 888207"/>
                <a:gd name="connsiteY12" fmla="*/ 95250 h 288131"/>
                <a:gd name="connsiteX13" fmla="*/ 7144 w 888207"/>
                <a:gd name="connsiteY13" fmla="*/ 52387 h 288131"/>
                <a:gd name="connsiteX14" fmla="*/ 0 w 888207"/>
                <a:gd name="connsiteY14" fmla="*/ 26193 h 288131"/>
                <a:gd name="connsiteX15" fmla="*/ 2382 w 888207"/>
                <a:gd name="connsiteY15" fmla="*/ 7143 h 288131"/>
                <a:gd name="connsiteX16" fmla="*/ 11907 w 888207"/>
                <a:gd name="connsiteY16" fmla="*/ 0 h 288131"/>
                <a:gd name="connsiteX17" fmla="*/ 28575 w 888207"/>
                <a:gd name="connsiteY17" fmla="*/ 0 h 288131"/>
                <a:gd name="connsiteX18" fmla="*/ 50007 w 888207"/>
                <a:gd name="connsiteY18" fmla="*/ 7143 h 288131"/>
                <a:gd name="connsiteX19" fmla="*/ 90488 w 888207"/>
                <a:gd name="connsiteY19" fmla="*/ 33337 h 288131"/>
                <a:gd name="connsiteX20" fmla="*/ 130969 w 888207"/>
                <a:gd name="connsiteY20" fmla="*/ 54768 h 288131"/>
                <a:gd name="connsiteX21" fmla="*/ 166688 w 888207"/>
                <a:gd name="connsiteY21" fmla="*/ 71437 h 288131"/>
                <a:gd name="connsiteX22" fmla="*/ 223838 w 888207"/>
                <a:gd name="connsiteY22" fmla="*/ 92868 h 288131"/>
                <a:gd name="connsiteX23" fmla="*/ 285750 w 888207"/>
                <a:gd name="connsiteY23" fmla="*/ 104775 h 288131"/>
                <a:gd name="connsiteX24" fmla="*/ 357188 w 888207"/>
                <a:gd name="connsiteY24" fmla="*/ 104775 h 288131"/>
                <a:gd name="connsiteX25" fmla="*/ 621507 w 888207"/>
                <a:gd name="connsiteY25" fmla="*/ 80962 h 288131"/>
                <a:gd name="connsiteX26" fmla="*/ 888207 w 888207"/>
                <a:gd name="connsiteY26" fmla="*/ 54768 h 288131"/>
                <a:gd name="connsiteX27" fmla="*/ 878682 w 888207"/>
                <a:gd name="connsiteY27" fmla="*/ 176212 h 288131"/>
                <a:gd name="connsiteX28" fmla="*/ 762000 w 888207"/>
                <a:gd name="connsiteY28" fmla="*/ 204787 h 288131"/>
                <a:gd name="connsiteX29" fmla="*/ 633413 w 888207"/>
                <a:gd name="connsiteY29" fmla="*/ 233362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8207" h="288131">
                  <a:moveTo>
                    <a:pt x="633413" y="233362"/>
                  </a:moveTo>
                  <a:lnTo>
                    <a:pt x="476250" y="266700"/>
                  </a:lnTo>
                  <a:lnTo>
                    <a:pt x="357188" y="283368"/>
                  </a:lnTo>
                  <a:lnTo>
                    <a:pt x="302419" y="288131"/>
                  </a:lnTo>
                  <a:lnTo>
                    <a:pt x="254794" y="288131"/>
                  </a:lnTo>
                  <a:lnTo>
                    <a:pt x="214313" y="280987"/>
                  </a:lnTo>
                  <a:lnTo>
                    <a:pt x="180975" y="269081"/>
                  </a:lnTo>
                  <a:lnTo>
                    <a:pt x="157163" y="257175"/>
                  </a:lnTo>
                  <a:lnTo>
                    <a:pt x="130969" y="240506"/>
                  </a:lnTo>
                  <a:lnTo>
                    <a:pt x="107157" y="216693"/>
                  </a:lnTo>
                  <a:lnTo>
                    <a:pt x="76200" y="176212"/>
                  </a:lnTo>
                  <a:lnTo>
                    <a:pt x="52388" y="140493"/>
                  </a:lnTo>
                  <a:lnTo>
                    <a:pt x="26194" y="95250"/>
                  </a:lnTo>
                  <a:lnTo>
                    <a:pt x="7144" y="52387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11907" y="0"/>
                  </a:lnTo>
                  <a:lnTo>
                    <a:pt x="28575" y="0"/>
                  </a:lnTo>
                  <a:lnTo>
                    <a:pt x="50007" y="7143"/>
                  </a:lnTo>
                  <a:lnTo>
                    <a:pt x="90488" y="33337"/>
                  </a:lnTo>
                  <a:lnTo>
                    <a:pt x="130969" y="54768"/>
                  </a:lnTo>
                  <a:lnTo>
                    <a:pt x="166688" y="71437"/>
                  </a:lnTo>
                  <a:lnTo>
                    <a:pt x="223838" y="92868"/>
                  </a:lnTo>
                  <a:lnTo>
                    <a:pt x="285750" y="104775"/>
                  </a:lnTo>
                  <a:lnTo>
                    <a:pt x="357188" y="104775"/>
                  </a:lnTo>
                  <a:lnTo>
                    <a:pt x="621507" y="80962"/>
                  </a:lnTo>
                  <a:lnTo>
                    <a:pt x="888207" y="54768"/>
                  </a:lnTo>
                  <a:lnTo>
                    <a:pt x="878682" y="176212"/>
                  </a:lnTo>
                  <a:lnTo>
                    <a:pt x="762000" y="204787"/>
                  </a:lnTo>
                  <a:lnTo>
                    <a:pt x="633413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51ADE406-1307-4E23-BCA4-04EA12F7D3CF}"/>
                </a:ext>
              </a:extLst>
            </p:cNvPr>
            <p:cNvSpPr/>
            <p:nvPr/>
          </p:nvSpPr>
          <p:spPr>
            <a:xfrm>
              <a:off x="6877050" y="3348039"/>
              <a:ext cx="795338" cy="263525"/>
            </a:xfrm>
            <a:custGeom>
              <a:avLst/>
              <a:gdLst>
                <a:gd name="connsiteX0" fmla="*/ 638175 w 795338"/>
                <a:gd name="connsiteY0" fmla="*/ 197643 h 264318"/>
                <a:gd name="connsiteX1" fmla="*/ 419100 w 795338"/>
                <a:gd name="connsiteY1" fmla="*/ 221456 h 264318"/>
                <a:gd name="connsiteX2" fmla="*/ 342900 w 795338"/>
                <a:gd name="connsiteY2" fmla="*/ 240506 h 264318"/>
                <a:gd name="connsiteX3" fmla="*/ 273844 w 795338"/>
                <a:gd name="connsiteY3" fmla="*/ 259556 h 264318"/>
                <a:gd name="connsiteX4" fmla="*/ 228600 w 795338"/>
                <a:gd name="connsiteY4" fmla="*/ 264318 h 264318"/>
                <a:gd name="connsiteX5" fmla="*/ 190500 w 795338"/>
                <a:gd name="connsiteY5" fmla="*/ 259556 h 264318"/>
                <a:gd name="connsiteX6" fmla="*/ 166688 w 795338"/>
                <a:gd name="connsiteY6" fmla="*/ 247650 h 264318"/>
                <a:gd name="connsiteX7" fmla="*/ 133350 w 795338"/>
                <a:gd name="connsiteY7" fmla="*/ 219075 h 264318"/>
                <a:gd name="connsiteX8" fmla="*/ 100013 w 795338"/>
                <a:gd name="connsiteY8" fmla="*/ 183356 h 264318"/>
                <a:gd name="connsiteX9" fmla="*/ 61913 w 795338"/>
                <a:gd name="connsiteY9" fmla="*/ 140493 h 264318"/>
                <a:gd name="connsiteX10" fmla="*/ 35719 w 795338"/>
                <a:gd name="connsiteY10" fmla="*/ 102393 h 264318"/>
                <a:gd name="connsiteX11" fmla="*/ 16669 w 795338"/>
                <a:gd name="connsiteY11" fmla="*/ 64293 h 264318"/>
                <a:gd name="connsiteX12" fmla="*/ 2381 w 795338"/>
                <a:gd name="connsiteY12" fmla="*/ 30956 h 264318"/>
                <a:gd name="connsiteX13" fmla="*/ 0 w 795338"/>
                <a:gd name="connsiteY13" fmla="*/ 9525 h 264318"/>
                <a:gd name="connsiteX14" fmla="*/ 7144 w 795338"/>
                <a:gd name="connsiteY14" fmla="*/ 0 h 264318"/>
                <a:gd name="connsiteX15" fmla="*/ 30956 w 795338"/>
                <a:gd name="connsiteY15" fmla="*/ 2381 h 264318"/>
                <a:gd name="connsiteX16" fmla="*/ 76200 w 795338"/>
                <a:gd name="connsiteY16" fmla="*/ 16668 h 264318"/>
                <a:gd name="connsiteX17" fmla="*/ 176213 w 795338"/>
                <a:gd name="connsiteY17" fmla="*/ 45243 h 264318"/>
                <a:gd name="connsiteX18" fmla="*/ 264319 w 795338"/>
                <a:gd name="connsiteY18" fmla="*/ 59531 h 264318"/>
                <a:gd name="connsiteX19" fmla="*/ 407194 w 795338"/>
                <a:gd name="connsiteY19" fmla="*/ 54768 h 264318"/>
                <a:gd name="connsiteX20" fmla="*/ 666750 w 795338"/>
                <a:gd name="connsiteY20" fmla="*/ 42862 h 264318"/>
                <a:gd name="connsiteX21" fmla="*/ 795338 w 795338"/>
                <a:gd name="connsiteY21" fmla="*/ 30956 h 264318"/>
                <a:gd name="connsiteX22" fmla="*/ 788194 w 795338"/>
                <a:gd name="connsiteY22" fmla="*/ 197643 h 264318"/>
                <a:gd name="connsiteX23" fmla="*/ 638175 w 795338"/>
                <a:gd name="connsiteY23" fmla="*/ 197643 h 2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5338" h="264318">
                  <a:moveTo>
                    <a:pt x="638175" y="197643"/>
                  </a:moveTo>
                  <a:lnTo>
                    <a:pt x="419100" y="221456"/>
                  </a:lnTo>
                  <a:lnTo>
                    <a:pt x="342900" y="240506"/>
                  </a:lnTo>
                  <a:lnTo>
                    <a:pt x="273844" y="259556"/>
                  </a:lnTo>
                  <a:lnTo>
                    <a:pt x="228600" y="264318"/>
                  </a:lnTo>
                  <a:lnTo>
                    <a:pt x="190500" y="259556"/>
                  </a:lnTo>
                  <a:lnTo>
                    <a:pt x="166688" y="247650"/>
                  </a:lnTo>
                  <a:lnTo>
                    <a:pt x="133350" y="219075"/>
                  </a:lnTo>
                  <a:lnTo>
                    <a:pt x="100013" y="183356"/>
                  </a:lnTo>
                  <a:lnTo>
                    <a:pt x="61913" y="140493"/>
                  </a:lnTo>
                  <a:lnTo>
                    <a:pt x="35719" y="102393"/>
                  </a:lnTo>
                  <a:lnTo>
                    <a:pt x="16669" y="64293"/>
                  </a:lnTo>
                  <a:lnTo>
                    <a:pt x="2381" y="30956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30956" y="2381"/>
                  </a:lnTo>
                  <a:lnTo>
                    <a:pt x="76200" y="16668"/>
                  </a:lnTo>
                  <a:lnTo>
                    <a:pt x="176213" y="45243"/>
                  </a:lnTo>
                  <a:cubicBezTo>
                    <a:pt x="205560" y="50134"/>
                    <a:pt x="234567" y="59531"/>
                    <a:pt x="264319" y="59531"/>
                  </a:cubicBezTo>
                  <a:lnTo>
                    <a:pt x="407194" y="54768"/>
                  </a:lnTo>
                  <a:lnTo>
                    <a:pt x="666750" y="42862"/>
                  </a:lnTo>
                  <a:lnTo>
                    <a:pt x="795338" y="30956"/>
                  </a:lnTo>
                  <a:lnTo>
                    <a:pt x="788194" y="197643"/>
                  </a:lnTo>
                  <a:lnTo>
                    <a:pt x="638175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7C552117-40A0-4173-B9E3-6ABFC1F657B7}"/>
                </a:ext>
              </a:extLst>
            </p:cNvPr>
            <p:cNvSpPr/>
            <p:nvPr/>
          </p:nvSpPr>
          <p:spPr>
            <a:xfrm>
              <a:off x="3571875" y="4141788"/>
              <a:ext cx="4857750" cy="520700"/>
            </a:xfrm>
            <a:custGeom>
              <a:avLst/>
              <a:gdLst>
                <a:gd name="connsiteX0" fmla="*/ 2354269 w 4857491"/>
                <a:gd name="connsiteY0" fmla="*/ 273079 h 521332"/>
                <a:gd name="connsiteX1" fmla="*/ 1952926 w 4857491"/>
                <a:gd name="connsiteY1" fmla="*/ 297904 h 521332"/>
                <a:gd name="connsiteX2" fmla="*/ 1609509 w 4857491"/>
                <a:gd name="connsiteY2" fmla="*/ 331005 h 521332"/>
                <a:gd name="connsiteX3" fmla="*/ 1286780 w 4857491"/>
                <a:gd name="connsiteY3" fmla="*/ 364105 h 521332"/>
                <a:gd name="connsiteX4" fmla="*/ 1046802 w 4857491"/>
                <a:gd name="connsiteY4" fmla="*/ 393068 h 521332"/>
                <a:gd name="connsiteX5" fmla="*/ 790273 w 4857491"/>
                <a:gd name="connsiteY5" fmla="*/ 434444 h 521332"/>
                <a:gd name="connsiteX6" fmla="*/ 703384 w 4857491"/>
                <a:gd name="connsiteY6" fmla="*/ 455131 h 521332"/>
                <a:gd name="connsiteX7" fmla="*/ 653734 w 4857491"/>
                <a:gd name="connsiteY7" fmla="*/ 471682 h 521332"/>
                <a:gd name="connsiteX8" fmla="*/ 604083 w 4857491"/>
                <a:gd name="connsiteY8" fmla="*/ 492369 h 521332"/>
                <a:gd name="connsiteX9" fmla="*/ 562707 w 4857491"/>
                <a:gd name="connsiteY9" fmla="*/ 504782 h 521332"/>
                <a:gd name="connsiteX10" fmla="*/ 508919 w 4857491"/>
                <a:gd name="connsiteY10" fmla="*/ 517195 h 521332"/>
                <a:gd name="connsiteX11" fmla="*/ 484094 w 4857491"/>
                <a:gd name="connsiteY11" fmla="*/ 521332 h 521332"/>
                <a:gd name="connsiteX12" fmla="*/ 446856 w 4857491"/>
                <a:gd name="connsiteY12" fmla="*/ 517195 h 521332"/>
                <a:gd name="connsiteX13" fmla="*/ 405480 w 4857491"/>
                <a:gd name="connsiteY13" fmla="*/ 504782 h 521332"/>
                <a:gd name="connsiteX14" fmla="*/ 355830 w 4857491"/>
                <a:gd name="connsiteY14" fmla="*/ 484094 h 521332"/>
                <a:gd name="connsiteX15" fmla="*/ 268941 w 4857491"/>
                <a:gd name="connsiteY15" fmla="*/ 434444 h 521332"/>
                <a:gd name="connsiteX16" fmla="*/ 165502 w 4857491"/>
                <a:gd name="connsiteY16" fmla="*/ 355830 h 521332"/>
                <a:gd name="connsiteX17" fmla="*/ 99301 w 4857491"/>
                <a:gd name="connsiteY17" fmla="*/ 297904 h 521332"/>
                <a:gd name="connsiteX18" fmla="*/ 28963 w 4857491"/>
                <a:gd name="connsiteY18" fmla="*/ 227566 h 521332"/>
                <a:gd name="connsiteX19" fmla="*/ 8275 w 4857491"/>
                <a:gd name="connsiteY19" fmla="*/ 198603 h 521332"/>
                <a:gd name="connsiteX20" fmla="*/ 0 w 4857491"/>
                <a:gd name="connsiteY20" fmla="*/ 177915 h 521332"/>
                <a:gd name="connsiteX21" fmla="*/ 4137 w 4857491"/>
                <a:gd name="connsiteY21" fmla="*/ 161365 h 521332"/>
                <a:gd name="connsiteX22" fmla="*/ 16550 w 4857491"/>
                <a:gd name="connsiteY22" fmla="*/ 161365 h 521332"/>
                <a:gd name="connsiteX23" fmla="*/ 53788 w 4857491"/>
                <a:gd name="connsiteY23" fmla="*/ 177915 h 521332"/>
                <a:gd name="connsiteX24" fmla="*/ 119989 w 4857491"/>
                <a:gd name="connsiteY24" fmla="*/ 202740 h 521332"/>
                <a:gd name="connsiteX25" fmla="*/ 165502 w 4857491"/>
                <a:gd name="connsiteY25" fmla="*/ 223428 h 521332"/>
                <a:gd name="connsiteX26" fmla="*/ 235840 w 4857491"/>
                <a:gd name="connsiteY26" fmla="*/ 244116 h 521332"/>
                <a:gd name="connsiteX27" fmla="*/ 306179 w 4857491"/>
                <a:gd name="connsiteY27" fmla="*/ 260666 h 521332"/>
                <a:gd name="connsiteX28" fmla="*/ 376517 w 4857491"/>
                <a:gd name="connsiteY28" fmla="*/ 273079 h 521332"/>
                <a:gd name="connsiteX29" fmla="*/ 450993 w 4857491"/>
                <a:gd name="connsiteY29" fmla="*/ 273079 h 521332"/>
                <a:gd name="connsiteX30" fmla="*/ 719935 w 4857491"/>
                <a:gd name="connsiteY30" fmla="*/ 223428 h 521332"/>
                <a:gd name="connsiteX31" fmla="*/ 885437 w 4857491"/>
                <a:gd name="connsiteY31" fmla="*/ 202740 h 521332"/>
                <a:gd name="connsiteX32" fmla="*/ 1228854 w 4857491"/>
                <a:gd name="connsiteY32" fmla="*/ 182053 h 521332"/>
                <a:gd name="connsiteX33" fmla="*/ 1675710 w 4857491"/>
                <a:gd name="connsiteY33" fmla="*/ 157227 h 521332"/>
                <a:gd name="connsiteX34" fmla="*/ 1837075 w 4857491"/>
                <a:gd name="connsiteY34" fmla="*/ 136539 h 521332"/>
                <a:gd name="connsiteX35" fmla="*/ 2337719 w 4857491"/>
                <a:gd name="connsiteY35" fmla="*/ 111714 h 521332"/>
                <a:gd name="connsiteX36" fmla="*/ 2941802 w 4857491"/>
                <a:gd name="connsiteY36" fmla="*/ 91026 h 521332"/>
                <a:gd name="connsiteX37" fmla="*/ 3132130 w 4857491"/>
                <a:gd name="connsiteY37" fmla="*/ 95164 h 521332"/>
                <a:gd name="connsiteX38" fmla="*/ 3367971 w 4857491"/>
                <a:gd name="connsiteY38" fmla="*/ 78614 h 521332"/>
                <a:gd name="connsiteX39" fmla="*/ 3616224 w 4857491"/>
                <a:gd name="connsiteY39" fmla="*/ 70339 h 521332"/>
                <a:gd name="connsiteX40" fmla="*/ 3943091 w 4857491"/>
                <a:gd name="connsiteY40" fmla="*/ 70339 h 521332"/>
                <a:gd name="connsiteX41" fmla="*/ 4096181 w 4857491"/>
                <a:gd name="connsiteY41" fmla="*/ 78614 h 521332"/>
                <a:gd name="connsiteX42" fmla="*/ 4207895 w 4857491"/>
                <a:gd name="connsiteY42" fmla="*/ 53788 h 521332"/>
                <a:gd name="connsiteX43" fmla="*/ 4282371 w 4857491"/>
                <a:gd name="connsiteY43" fmla="*/ 33101 h 521332"/>
                <a:gd name="connsiteX44" fmla="*/ 4336159 w 4857491"/>
                <a:gd name="connsiteY44" fmla="*/ 8275 h 521332"/>
                <a:gd name="connsiteX45" fmla="*/ 4373397 w 4857491"/>
                <a:gd name="connsiteY45" fmla="*/ 0 h 521332"/>
                <a:gd name="connsiteX46" fmla="*/ 4423048 w 4857491"/>
                <a:gd name="connsiteY46" fmla="*/ 4138 h 521332"/>
                <a:gd name="connsiteX47" fmla="*/ 4547174 w 4857491"/>
                <a:gd name="connsiteY47" fmla="*/ 49651 h 521332"/>
                <a:gd name="connsiteX48" fmla="*/ 4720952 w 4857491"/>
                <a:gd name="connsiteY48" fmla="*/ 128264 h 521332"/>
                <a:gd name="connsiteX49" fmla="*/ 4811978 w 4857491"/>
                <a:gd name="connsiteY49" fmla="*/ 182053 h 521332"/>
                <a:gd name="connsiteX50" fmla="*/ 4840941 w 4857491"/>
                <a:gd name="connsiteY50" fmla="*/ 206878 h 521332"/>
                <a:gd name="connsiteX51" fmla="*/ 4857491 w 4857491"/>
                <a:gd name="connsiteY51" fmla="*/ 235841 h 521332"/>
                <a:gd name="connsiteX52" fmla="*/ 4857491 w 4857491"/>
                <a:gd name="connsiteY52" fmla="*/ 260666 h 521332"/>
                <a:gd name="connsiteX53" fmla="*/ 4849216 w 4857491"/>
                <a:gd name="connsiteY53" fmla="*/ 289629 h 521332"/>
                <a:gd name="connsiteX54" fmla="*/ 4832666 w 4857491"/>
                <a:gd name="connsiteY54" fmla="*/ 314454 h 521332"/>
                <a:gd name="connsiteX55" fmla="*/ 4795428 w 4857491"/>
                <a:gd name="connsiteY55" fmla="*/ 331005 h 521332"/>
                <a:gd name="connsiteX56" fmla="*/ 4696126 w 4857491"/>
                <a:gd name="connsiteY56" fmla="*/ 335142 h 521332"/>
                <a:gd name="connsiteX57" fmla="*/ 4501661 w 4857491"/>
                <a:gd name="connsiteY57" fmla="*/ 314454 h 521332"/>
                <a:gd name="connsiteX58" fmla="*/ 4282371 w 4857491"/>
                <a:gd name="connsiteY58" fmla="*/ 289629 h 521332"/>
                <a:gd name="connsiteX59" fmla="*/ 4001017 w 4857491"/>
                <a:gd name="connsiteY59" fmla="*/ 281354 h 521332"/>
                <a:gd name="connsiteX60" fmla="*/ 3479685 w 4857491"/>
                <a:gd name="connsiteY60" fmla="*/ 273079 h 521332"/>
                <a:gd name="connsiteX61" fmla="*/ 3082479 w 4857491"/>
                <a:gd name="connsiteY61" fmla="*/ 268941 h 521332"/>
                <a:gd name="connsiteX62" fmla="*/ 2354269 w 4857491"/>
                <a:gd name="connsiteY62" fmla="*/ 273079 h 5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857491" h="521332">
                  <a:moveTo>
                    <a:pt x="2354269" y="273079"/>
                  </a:moveTo>
                  <a:lnTo>
                    <a:pt x="1952926" y="297904"/>
                  </a:lnTo>
                  <a:lnTo>
                    <a:pt x="1609509" y="331005"/>
                  </a:lnTo>
                  <a:lnTo>
                    <a:pt x="1286780" y="364105"/>
                  </a:lnTo>
                  <a:lnTo>
                    <a:pt x="1046802" y="393068"/>
                  </a:lnTo>
                  <a:lnTo>
                    <a:pt x="790273" y="434444"/>
                  </a:lnTo>
                  <a:lnTo>
                    <a:pt x="703384" y="455131"/>
                  </a:lnTo>
                  <a:lnTo>
                    <a:pt x="653734" y="471682"/>
                  </a:lnTo>
                  <a:lnTo>
                    <a:pt x="604083" y="492369"/>
                  </a:lnTo>
                  <a:lnTo>
                    <a:pt x="562707" y="504782"/>
                  </a:lnTo>
                  <a:lnTo>
                    <a:pt x="508919" y="517195"/>
                  </a:lnTo>
                  <a:lnTo>
                    <a:pt x="484094" y="521332"/>
                  </a:lnTo>
                  <a:lnTo>
                    <a:pt x="446856" y="517195"/>
                  </a:lnTo>
                  <a:lnTo>
                    <a:pt x="405480" y="504782"/>
                  </a:lnTo>
                  <a:lnTo>
                    <a:pt x="355830" y="484094"/>
                  </a:lnTo>
                  <a:lnTo>
                    <a:pt x="268941" y="434444"/>
                  </a:lnTo>
                  <a:lnTo>
                    <a:pt x="165502" y="355830"/>
                  </a:lnTo>
                  <a:lnTo>
                    <a:pt x="99301" y="297904"/>
                  </a:lnTo>
                  <a:lnTo>
                    <a:pt x="28963" y="227566"/>
                  </a:lnTo>
                  <a:lnTo>
                    <a:pt x="8275" y="198603"/>
                  </a:lnTo>
                  <a:lnTo>
                    <a:pt x="0" y="177915"/>
                  </a:lnTo>
                  <a:lnTo>
                    <a:pt x="4137" y="161365"/>
                  </a:lnTo>
                  <a:lnTo>
                    <a:pt x="16550" y="161365"/>
                  </a:lnTo>
                  <a:lnTo>
                    <a:pt x="53788" y="177915"/>
                  </a:lnTo>
                  <a:lnTo>
                    <a:pt x="119989" y="202740"/>
                  </a:lnTo>
                  <a:lnTo>
                    <a:pt x="165502" y="223428"/>
                  </a:lnTo>
                  <a:lnTo>
                    <a:pt x="235840" y="244116"/>
                  </a:lnTo>
                  <a:lnTo>
                    <a:pt x="306179" y="260666"/>
                  </a:lnTo>
                  <a:lnTo>
                    <a:pt x="376517" y="273079"/>
                  </a:lnTo>
                  <a:lnTo>
                    <a:pt x="450993" y="273079"/>
                  </a:lnTo>
                  <a:lnTo>
                    <a:pt x="719935" y="223428"/>
                  </a:lnTo>
                  <a:lnTo>
                    <a:pt x="885437" y="202740"/>
                  </a:lnTo>
                  <a:lnTo>
                    <a:pt x="1228854" y="182053"/>
                  </a:lnTo>
                  <a:lnTo>
                    <a:pt x="1675710" y="157227"/>
                  </a:lnTo>
                  <a:lnTo>
                    <a:pt x="1837075" y="136539"/>
                  </a:lnTo>
                  <a:lnTo>
                    <a:pt x="2337719" y="111714"/>
                  </a:lnTo>
                  <a:lnTo>
                    <a:pt x="2941802" y="91026"/>
                  </a:lnTo>
                  <a:lnTo>
                    <a:pt x="3132130" y="95164"/>
                  </a:lnTo>
                  <a:lnTo>
                    <a:pt x="3367971" y="78614"/>
                  </a:lnTo>
                  <a:lnTo>
                    <a:pt x="3616224" y="70339"/>
                  </a:lnTo>
                  <a:lnTo>
                    <a:pt x="3943091" y="70339"/>
                  </a:lnTo>
                  <a:lnTo>
                    <a:pt x="4096181" y="78614"/>
                  </a:lnTo>
                  <a:lnTo>
                    <a:pt x="4207895" y="53788"/>
                  </a:lnTo>
                  <a:lnTo>
                    <a:pt x="4282371" y="33101"/>
                  </a:lnTo>
                  <a:lnTo>
                    <a:pt x="4336159" y="8275"/>
                  </a:lnTo>
                  <a:lnTo>
                    <a:pt x="4373397" y="0"/>
                  </a:lnTo>
                  <a:lnTo>
                    <a:pt x="4423048" y="4138"/>
                  </a:lnTo>
                  <a:lnTo>
                    <a:pt x="4547174" y="49651"/>
                  </a:lnTo>
                  <a:lnTo>
                    <a:pt x="4720952" y="128264"/>
                  </a:lnTo>
                  <a:lnTo>
                    <a:pt x="4811978" y="182053"/>
                  </a:lnTo>
                  <a:lnTo>
                    <a:pt x="4840941" y="206878"/>
                  </a:lnTo>
                  <a:lnTo>
                    <a:pt x="4857491" y="235841"/>
                  </a:lnTo>
                  <a:lnTo>
                    <a:pt x="4857491" y="260666"/>
                  </a:lnTo>
                  <a:lnTo>
                    <a:pt x="4849216" y="289629"/>
                  </a:lnTo>
                  <a:lnTo>
                    <a:pt x="4832666" y="314454"/>
                  </a:lnTo>
                  <a:lnTo>
                    <a:pt x="4795428" y="331005"/>
                  </a:lnTo>
                  <a:lnTo>
                    <a:pt x="4696126" y="335142"/>
                  </a:lnTo>
                  <a:lnTo>
                    <a:pt x="4501661" y="314454"/>
                  </a:lnTo>
                  <a:lnTo>
                    <a:pt x="4282371" y="289629"/>
                  </a:lnTo>
                  <a:lnTo>
                    <a:pt x="4001017" y="281354"/>
                  </a:lnTo>
                  <a:lnTo>
                    <a:pt x="3479685" y="273079"/>
                  </a:lnTo>
                  <a:lnTo>
                    <a:pt x="3082479" y="268941"/>
                  </a:lnTo>
                  <a:lnTo>
                    <a:pt x="2354269" y="2730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33468343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8A978D3-DBC6-440C-8A09-5088A30F77A7}"/>
              </a:ext>
            </a:extLst>
          </p:cNvPr>
          <p:cNvSpPr/>
          <p:nvPr/>
        </p:nvSpPr>
        <p:spPr>
          <a:xfrm>
            <a:off x="4271965" y="1641475"/>
            <a:ext cx="3465512" cy="585788"/>
          </a:xfrm>
          <a:custGeom>
            <a:avLst/>
            <a:gdLst>
              <a:gd name="connsiteX0" fmla="*/ 2195137 w 3464335"/>
              <a:gd name="connsiteY0" fmla="*/ 302877 h 585562"/>
              <a:gd name="connsiteX1" fmla="*/ 1831684 w 3464335"/>
              <a:gd name="connsiteY1" fmla="*/ 331722 h 585562"/>
              <a:gd name="connsiteX2" fmla="*/ 1589383 w 3464335"/>
              <a:gd name="connsiteY2" fmla="*/ 360568 h 585562"/>
              <a:gd name="connsiteX3" fmla="*/ 1514385 w 3464335"/>
              <a:gd name="connsiteY3" fmla="*/ 374990 h 585562"/>
              <a:gd name="connsiteX4" fmla="*/ 1269198 w 3464335"/>
              <a:gd name="connsiteY4" fmla="*/ 400951 h 585562"/>
              <a:gd name="connsiteX5" fmla="*/ 1035550 w 3464335"/>
              <a:gd name="connsiteY5" fmla="*/ 432681 h 585562"/>
              <a:gd name="connsiteX6" fmla="*/ 833633 w 3464335"/>
              <a:gd name="connsiteY6" fmla="*/ 467296 h 585562"/>
              <a:gd name="connsiteX7" fmla="*/ 767288 w 3464335"/>
              <a:gd name="connsiteY7" fmla="*/ 478834 h 585562"/>
              <a:gd name="connsiteX8" fmla="*/ 611523 w 3464335"/>
              <a:gd name="connsiteY8" fmla="*/ 522102 h 585562"/>
              <a:gd name="connsiteX9" fmla="*/ 429797 w 3464335"/>
              <a:gd name="connsiteY9" fmla="*/ 585562 h 585562"/>
              <a:gd name="connsiteX10" fmla="*/ 398067 w 3464335"/>
              <a:gd name="connsiteY10" fmla="*/ 579793 h 585562"/>
              <a:gd name="connsiteX11" fmla="*/ 351914 w 3464335"/>
              <a:gd name="connsiteY11" fmla="*/ 565370 h 585562"/>
              <a:gd name="connsiteX12" fmla="*/ 302877 w 3464335"/>
              <a:gd name="connsiteY12" fmla="*/ 539409 h 585562"/>
              <a:gd name="connsiteX13" fmla="*/ 250955 w 3464335"/>
              <a:gd name="connsiteY13" fmla="*/ 501910 h 585562"/>
              <a:gd name="connsiteX14" fmla="*/ 201918 w 3464335"/>
              <a:gd name="connsiteY14" fmla="*/ 461527 h 585562"/>
              <a:gd name="connsiteX15" fmla="*/ 147111 w 3464335"/>
              <a:gd name="connsiteY15" fmla="*/ 403836 h 585562"/>
              <a:gd name="connsiteX16" fmla="*/ 92305 w 3464335"/>
              <a:gd name="connsiteY16" fmla="*/ 334607 h 585562"/>
              <a:gd name="connsiteX17" fmla="*/ 40383 w 3464335"/>
              <a:gd name="connsiteY17" fmla="*/ 259609 h 585562"/>
              <a:gd name="connsiteX18" fmla="*/ 5769 w 3464335"/>
              <a:gd name="connsiteY18" fmla="*/ 207687 h 585562"/>
              <a:gd name="connsiteX19" fmla="*/ 0 w 3464335"/>
              <a:gd name="connsiteY19" fmla="*/ 181726 h 585562"/>
              <a:gd name="connsiteX20" fmla="*/ 0 w 3464335"/>
              <a:gd name="connsiteY20" fmla="*/ 167303 h 585562"/>
              <a:gd name="connsiteX21" fmla="*/ 2884 w 3464335"/>
              <a:gd name="connsiteY21" fmla="*/ 152880 h 585562"/>
              <a:gd name="connsiteX22" fmla="*/ 11538 w 3464335"/>
              <a:gd name="connsiteY22" fmla="*/ 141342 h 585562"/>
              <a:gd name="connsiteX23" fmla="*/ 28845 w 3464335"/>
              <a:gd name="connsiteY23" fmla="*/ 141342 h 585562"/>
              <a:gd name="connsiteX24" fmla="*/ 57691 w 3464335"/>
              <a:gd name="connsiteY24" fmla="*/ 147111 h 585562"/>
              <a:gd name="connsiteX25" fmla="*/ 83651 w 3464335"/>
              <a:gd name="connsiteY25" fmla="*/ 164419 h 585562"/>
              <a:gd name="connsiteX26" fmla="*/ 121150 w 3464335"/>
              <a:gd name="connsiteY26" fmla="*/ 204802 h 585562"/>
              <a:gd name="connsiteX27" fmla="*/ 152880 w 3464335"/>
              <a:gd name="connsiteY27" fmla="*/ 227879 h 585562"/>
              <a:gd name="connsiteX28" fmla="*/ 204802 w 3464335"/>
              <a:gd name="connsiteY28" fmla="*/ 253839 h 585562"/>
              <a:gd name="connsiteX29" fmla="*/ 236532 w 3464335"/>
              <a:gd name="connsiteY29" fmla="*/ 262493 h 585562"/>
              <a:gd name="connsiteX30" fmla="*/ 334607 w 3464335"/>
              <a:gd name="connsiteY30" fmla="*/ 274031 h 585562"/>
              <a:gd name="connsiteX31" fmla="*/ 389413 w 3464335"/>
              <a:gd name="connsiteY31" fmla="*/ 271147 h 585562"/>
              <a:gd name="connsiteX32" fmla="*/ 741327 w 3464335"/>
              <a:gd name="connsiteY32" fmla="*/ 239417 h 585562"/>
              <a:gd name="connsiteX33" fmla="*/ 1352850 w 3464335"/>
              <a:gd name="connsiteY33" fmla="*/ 187495 h 585562"/>
              <a:gd name="connsiteX34" fmla="*/ 1736494 w 3464335"/>
              <a:gd name="connsiteY34" fmla="*/ 155765 h 585562"/>
              <a:gd name="connsiteX35" fmla="*/ 2128792 w 3464335"/>
              <a:gd name="connsiteY35" fmla="*/ 126920 h 585562"/>
              <a:gd name="connsiteX36" fmla="*/ 2604742 w 3464335"/>
              <a:gd name="connsiteY36" fmla="*/ 95190 h 585562"/>
              <a:gd name="connsiteX37" fmla="*/ 2676855 w 3464335"/>
              <a:gd name="connsiteY37" fmla="*/ 92305 h 585562"/>
              <a:gd name="connsiteX38" fmla="*/ 2725892 w 3464335"/>
              <a:gd name="connsiteY38" fmla="*/ 80767 h 585562"/>
              <a:gd name="connsiteX39" fmla="*/ 2772045 w 3464335"/>
              <a:gd name="connsiteY39" fmla="*/ 63460 h 585562"/>
              <a:gd name="connsiteX40" fmla="*/ 2821082 w 3464335"/>
              <a:gd name="connsiteY40" fmla="*/ 43268 h 585562"/>
              <a:gd name="connsiteX41" fmla="*/ 2890311 w 3464335"/>
              <a:gd name="connsiteY41" fmla="*/ 0 h 585562"/>
              <a:gd name="connsiteX42" fmla="*/ 2953771 w 3464335"/>
              <a:gd name="connsiteY42" fmla="*/ 8653 h 585562"/>
              <a:gd name="connsiteX43" fmla="*/ 3069153 w 3464335"/>
              <a:gd name="connsiteY43" fmla="*/ 34614 h 585562"/>
              <a:gd name="connsiteX44" fmla="*/ 3167227 w 3464335"/>
              <a:gd name="connsiteY44" fmla="*/ 63460 h 585562"/>
              <a:gd name="connsiteX45" fmla="*/ 3285494 w 3464335"/>
              <a:gd name="connsiteY45" fmla="*/ 106728 h 585562"/>
              <a:gd name="connsiteX46" fmla="*/ 3360492 w 3464335"/>
              <a:gd name="connsiteY46" fmla="*/ 135573 h 585562"/>
              <a:gd name="connsiteX47" fmla="*/ 3392222 w 3464335"/>
              <a:gd name="connsiteY47" fmla="*/ 149996 h 585562"/>
              <a:gd name="connsiteX48" fmla="*/ 3421067 w 3464335"/>
              <a:gd name="connsiteY48" fmla="*/ 173072 h 585562"/>
              <a:gd name="connsiteX49" fmla="*/ 3449913 w 3464335"/>
              <a:gd name="connsiteY49" fmla="*/ 210571 h 585562"/>
              <a:gd name="connsiteX50" fmla="*/ 3461451 w 3464335"/>
              <a:gd name="connsiteY50" fmla="*/ 239417 h 585562"/>
              <a:gd name="connsiteX51" fmla="*/ 3464335 w 3464335"/>
              <a:gd name="connsiteY51" fmla="*/ 262493 h 585562"/>
              <a:gd name="connsiteX52" fmla="*/ 3458566 w 3464335"/>
              <a:gd name="connsiteY52" fmla="*/ 285569 h 585562"/>
              <a:gd name="connsiteX53" fmla="*/ 3444144 w 3464335"/>
              <a:gd name="connsiteY53" fmla="*/ 305761 h 585562"/>
              <a:gd name="connsiteX54" fmla="*/ 3409529 w 3464335"/>
              <a:gd name="connsiteY54" fmla="*/ 323069 h 585562"/>
              <a:gd name="connsiteX55" fmla="*/ 3351838 w 3464335"/>
              <a:gd name="connsiteY55" fmla="*/ 334607 h 585562"/>
              <a:gd name="connsiteX56" fmla="*/ 3317224 w 3464335"/>
              <a:gd name="connsiteY56" fmla="*/ 334607 h 585562"/>
              <a:gd name="connsiteX57" fmla="*/ 3233572 w 3464335"/>
              <a:gd name="connsiteY57" fmla="*/ 317299 h 585562"/>
              <a:gd name="connsiteX58" fmla="*/ 3106652 w 3464335"/>
              <a:gd name="connsiteY58" fmla="*/ 299992 h 585562"/>
              <a:gd name="connsiteX59" fmla="*/ 2919157 w 3464335"/>
              <a:gd name="connsiteY59" fmla="*/ 291339 h 585562"/>
              <a:gd name="connsiteX60" fmla="*/ 2711470 w 3464335"/>
              <a:gd name="connsiteY60" fmla="*/ 288454 h 585562"/>
              <a:gd name="connsiteX61" fmla="*/ 2489360 w 3464335"/>
              <a:gd name="connsiteY61" fmla="*/ 294223 h 585562"/>
              <a:gd name="connsiteX62" fmla="*/ 2195137 w 3464335"/>
              <a:gd name="connsiteY62" fmla="*/ 302877 h 585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464335" h="585562">
                <a:moveTo>
                  <a:pt x="2195137" y="302877"/>
                </a:moveTo>
                <a:lnTo>
                  <a:pt x="1831684" y="331722"/>
                </a:lnTo>
                <a:lnTo>
                  <a:pt x="1589383" y="360568"/>
                </a:lnTo>
                <a:lnTo>
                  <a:pt x="1514385" y="374990"/>
                </a:lnTo>
                <a:lnTo>
                  <a:pt x="1269198" y="400951"/>
                </a:lnTo>
                <a:lnTo>
                  <a:pt x="1035550" y="432681"/>
                </a:lnTo>
                <a:lnTo>
                  <a:pt x="833633" y="467296"/>
                </a:lnTo>
                <a:lnTo>
                  <a:pt x="767288" y="478834"/>
                </a:lnTo>
                <a:lnTo>
                  <a:pt x="611523" y="522102"/>
                </a:lnTo>
                <a:lnTo>
                  <a:pt x="429797" y="585562"/>
                </a:lnTo>
                <a:lnTo>
                  <a:pt x="398067" y="579793"/>
                </a:lnTo>
                <a:lnTo>
                  <a:pt x="351914" y="565370"/>
                </a:lnTo>
                <a:lnTo>
                  <a:pt x="302877" y="539409"/>
                </a:lnTo>
                <a:lnTo>
                  <a:pt x="250955" y="501910"/>
                </a:lnTo>
                <a:lnTo>
                  <a:pt x="201918" y="461527"/>
                </a:lnTo>
                <a:lnTo>
                  <a:pt x="147111" y="403836"/>
                </a:lnTo>
                <a:lnTo>
                  <a:pt x="92305" y="334607"/>
                </a:lnTo>
                <a:lnTo>
                  <a:pt x="40383" y="259609"/>
                </a:lnTo>
                <a:lnTo>
                  <a:pt x="5769" y="207687"/>
                </a:lnTo>
                <a:lnTo>
                  <a:pt x="0" y="181726"/>
                </a:lnTo>
                <a:lnTo>
                  <a:pt x="0" y="167303"/>
                </a:lnTo>
                <a:lnTo>
                  <a:pt x="2884" y="152880"/>
                </a:lnTo>
                <a:lnTo>
                  <a:pt x="11538" y="141342"/>
                </a:lnTo>
                <a:lnTo>
                  <a:pt x="28845" y="141342"/>
                </a:lnTo>
                <a:lnTo>
                  <a:pt x="57691" y="147111"/>
                </a:lnTo>
                <a:lnTo>
                  <a:pt x="83651" y="164419"/>
                </a:lnTo>
                <a:lnTo>
                  <a:pt x="121150" y="204802"/>
                </a:lnTo>
                <a:lnTo>
                  <a:pt x="152880" y="227879"/>
                </a:lnTo>
                <a:lnTo>
                  <a:pt x="204802" y="253839"/>
                </a:lnTo>
                <a:lnTo>
                  <a:pt x="236532" y="262493"/>
                </a:lnTo>
                <a:lnTo>
                  <a:pt x="334607" y="274031"/>
                </a:lnTo>
                <a:lnTo>
                  <a:pt x="389413" y="271147"/>
                </a:lnTo>
                <a:lnTo>
                  <a:pt x="741327" y="239417"/>
                </a:lnTo>
                <a:lnTo>
                  <a:pt x="1352850" y="187495"/>
                </a:lnTo>
                <a:lnTo>
                  <a:pt x="1736494" y="155765"/>
                </a:lnTo>
                <a:lnTo>
                  <a:pt x="2128792" y="126920"/>
                </a:lnTo>
                <a:lnTo>
                  <a:pt x="2604742" y="95190"/>
                </a:lnTo>
                <a:lnTo>
                  <a:pt x="2676855" y="92305"/>
                </a:lnTo>
                <a:lnTo>
                  <a:pt x="2725892" y="80767"/>
                </a:lnTo>
                <a:lnTo>
                  <a:pt x="2772045" y="63460"/>
                </a:lnTo>
                <a:lnTo>
                  <a:pt x="2821082" y="43268"/>
                </a:lnTo>
                <a:lnTo>
                  <a:pt x="2890311" y="0"/>
                </a:lnTo>
                <a:lnTo>
                  <a:pt x="2953771" y="8653"/>
                </a:lnTo>
                <a:lnTo>
                  <a:pt x="3069153" y="34614"/>
                </a:lnTo>
                <a:lnTo>
                  <a:pt x="3167227" y="63460"/>
                </a:lnTo>
                <a:lnTo>
                  <a:pt x="3285494" y="106728"/>
                </a:lnTo>
                <a:lnTo>
                  <a:pt x="3360492" y="135573"/>
                </a:lnTo>
                <a:lnTo>
                  <a:pt x="3392222" y="149996"/>
                </a:lnTo>
                <a:lnTo>
                  <a:pt x="3421067" y="173072"/>
                </a:lnTo>
                <a:lnTo>
                  <a:pt x="3449913" y="210571"/>
                </a:lnTo>
                <a:lnTo>
                  <a:pt x="3461451" y="239417"/>
                </a:lnTo>
                <a:lnTo>
                  <a:pt x="3464335" y="262493"/>
                </a:lnTo>
                <a:lnTo>
                  <a:pt x="3458566" y="285569"/>
                </a:lnTo>
                <a:lnTo>
                  <a:pt x="3444144" y="305761"/>
                </a:lnTo>
                <a:lnTo>
                  <a:pt x="3409529" y="323069"/>
                </a:lnTo>
                <a:lnTo>
                  <a:pt x="3351838" y="334607"/>
                </a:lnTo>
                <a:lnTo>
                  <a:pt x="3317224" y="334607"/>
                </a:lnTo>
                <a:lnTo>
                  <a:pt x="3233572" y="317299"/>
                </a:lnTo>
                <a:lnTo>
                  <a:pt x="3106652" y="299992"/>
                </a:lnTo>
                <a:lnTo>
                  <a:pt x="2919157" y="291339"/>
                </a:lnTo>
                <a:lnTo>
                  <a:pt x="2711470" y="288454"/>
                </a:lnTo>
                <a:lnTo>
                  <a:pt x="2489360" y="294223"/>
                </a:lnTo>
                <a:lnTo>
                  <a:pt x="2195137" y="30287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3FB4994-DF8D-47F5-B442-C607A95ECA1F}"/>
              </a:ext>
            </a:extLst>
          </p:cNvPr>
          <p:cNvSpPr/>
          <p:nvPr/>
        </p:nvSpPr>
        <p:spPr>
          <a:xfrm rot="16200000">
            <a:off x="3102771" y="4174332"/>
            <a:ext cx="3268663" cy="476250"/>
          </a:xfrm>
          <a:custGeom>
            <a:avLst/>
            <a:gdLst>
              <a:gd name="connsiteX0" fmla="*/ 1817914 w 3268435"/>
              <a:gd name="connsiteY0" fmla="*/ 438150 h 476250"/>
              <a:gd name="connsiteX1" fmla="*/ 1455964 w 3268435"/>
              <a:gd name="connsiteY1" fmla="*/ 427264 h 476250"/>
              <a:gd name="connsiteX2" fmla="*/ 1328057 w 3268435"/>
              <a:gd name="connsiteY2" fmla="*/ 429986 h 476250"/>
              <a:gd name="connsiteX3" fmla="*/ 895350 w 3268435"/>
              <a:gd name="connsiteY3" fmla="*/ 410936 h 476250"/>
              <a:gd name="connsiteX4" fmla="*/ 544285 w 3268435"/>
              <a:gd name="connsiteY4" fmla="*/ 397328 h 476250"/>
              <a:gd name="connsiteX5" fmla="*/ 244928 w 3268435"/>
              <a:gd name="connsiteY5" fmla="*/ 383721 h 476250"/>
              <a:gd name="connsiteX6" fmla="*/ 201385 w 3268435"/>
              <a:gd name="connsiteY6" fmla="*/ 375557 h 476250"/>
              <a:gd name="connsiteX7" fmla="*/ 144235 w 3268435"/>
              <a:gd name="connsiteY7" fmla="*/ 361950 h 476250"/>
              <a:gd name="connsiteX8" fmla="*/ 103414 w 3268435"/>
              <a:gd name="connsiteY8" fmla="*/ 348343 h 476250"/>
              <a:gd name="connsiteX9" fmla="*/ 62592 w 3268435"/>
              <a:gd name="connsiteY9" fmla="*/ 332014 h 476250"/>
              <a:gd name="connsiteX10" fmla="*/ 35378 w 3268435"/>
              <a:gd name="connsiteY10" fmla="*/ 315686 h 476250"/>
              <a:gd name="connsiteX11" fmla="*/ 13607 w 3268435"/>
              <a:gd name="connsiteY11" fmla="*/ 296636 h 476250"/>
              <a:gd name="connsiteX12" fmla="*/ 5442 w 3268435"/>
              <a:gd name="connsiteY12" fmla="*/ 277586 h 476250"/>
              <a:gd name="connsiteX13" fmla="*/ 0 w 3268435"/>
              <a:gd name="connsiteY13" fmla="*/ 247650 h 476250"/>
              <a:gd name="connsiteX14" fmla="*/ 10885 w 3268435"/>
              <a:gd name="connsiteY14" fmla="*/ 214993 h 476250"/>
              <a:gd name="connsiteX15" fmla="*/ 29935 w 3268435"/>
              <a:gd name="connsiteY15" fmla="*/ 187778 h 476250"/>
              <a:gd name="connsiteX16" fmla="*/ 59871 w 3268435"/>
              <a:gd name="connsiteY16" fmla="*/ 166007 h 476250"/>
              <a:gd name="connsiteX17" fmla="*/ 103414 w 3268435"/>
              <a:gd name="connsiteY17" fmla="*/ 141514 h 476250"/>
              <a:gd name="connsiteX18" fmla="*/ 168728 w 3268435"/>
              <a:gd name="connsiteY18" fmla="*/ 117021 h 476250"/>
              <a:gd name="connsiteX19" fmla="*/ 266700 w 3268435"/>
              <a:gd name="connsiteY19" fmla="*/ 95250 h 476250"/>
              <a:gd name="connsiteX20" fmla="*/ 348342 w 3268435"/>
              <a:gd name="connsiteY20" fmla="*/ 78921 h 476250"/>
              <a:gd name="connsiteX21" fmla="*/ 446314 w 3268435"/>
              <a:gd name="connsiteY21" fmla="*/ 68036 h 476250"/>
              <a:gd name="connsiteX22" fmla="*/ 487135 w 3268435"/>
              <a:gd name="connsiteY22" fmla="*/ 87086 h 476250"/>
              <a:gd name="connsiteX23" fmla="*/ 541564 w 3268435"/>
              <a:gd name="connsiteY23" fmla="*/ 111578 h 476250"/>
              <a:gd name="connsiteX24" fmla="*/ 609600 w 3268435"/>
              <a:gd name="connsiteY24" fmla="*/ 138793 h 476250"/>
              <a:gd name="connsiteX25" fmla="*/ 664028 w 3268435"/>
              <a:gd name="connsiteY25" fmla="*/ 155121 h 476250"/>
              <a:gd name="connsiteX26" fmla="*/ 710292 w 3268435"/>
              <a:gd name="connsiteY26" fmla="*/ 160564 h 476250"/>
              <a:gd name="connsiteX27" fmla="*/ 925285 w 3268435"/>
              <a:gd name="connsiteY27" fmla="*/ 171450 h 476250"/>
              <a:gd name="connsiteX28" fmla="*/ 1284514 w 3268435"/>
              <a:gd name="connsiteY28" fmla="*/ 179614 h 476250"/>
              <a:gd name="connsiteX29" fmla="*/ 1453242 w 3268435"/>
              <a:gd name="connsiteY29" fmla="*/ 209550 h 476250"/>
              <a:gd name="connsiteX30" fmla="*/ 1970314 w 3268435"/>
              <a:gd name="connsiteY30" fmla="*/ 212271 h 476250"/>
              <a:gd name="connsiteX31" fmla="*/ 2465614 w 3268435"/>
              <a:gd name="connsiteY31" fmla="*/ 220436 h 476250"/>
              <a:gd name="connsiteX32" fmla="*/ 2930978 w 3268435"/>
              <a:gd name="connsiteY32" fmla="*/ 225878 h 476250"/>
              <a:gd name="connsiteX33" fmla="*/ 2971800 w 3268435"/>
              <a:gd name="connsiteY33" fmla="*/ 220436 h 476250"/>
              <a:gd name="connsiteX34" fmla="*/ 2999014 w 3268435"/>
              <a:gd name="connsiteY34" fmla="*/ 214993 h 476250"/>
              <a:gd name="connsiteX35" fmla="*/ 3037114 w 3268435"/>
              <a:gd name="connsiteY35" fmla="*/ 193221 h 476250"/>
              <a:gd name="connsiteX36" fmla="*/ 3086100 w 3268435"/>
              <a:gd name="connsiteY36" fmla="*/ 160564 h 476250"/>
              <a:gd name="connsiteX37" fmla="*/ 3143250 w 3268435"/>
              <a:gd name="connsiteY37" fmla="*/ 103414 h 476250"/>
              <a:gd name="connsiteX38" fmla="*/ 3211285 w 3268435"/>
              <a:gd name="connsiteY38" fmla="*/ 13607 h 476250"/>
              <a:gd name="connsiteX39" fmla="*/ 3219450 w 3268435"/>
              <a:gd name="connsiteY39" fmla="*/ 2721 h 476250"/>
              <a:gd name="connsiteX40" fmla="*/ 3241221 w 3268435"/>
              <a:gd name="connsiteY40" fmla="*/ 0 h 476250"/>
              <a:gd name="connsiteX41" fmla="*/ 3257550 w 3268435"/>
              <a:gd name="connsiteY41" fmla="*/ 8164 h 476250"/>
              <a:gd name="connsiteX42" fmla="*/ 3265714 w 3268435"/>
              <a:gd name="connsiteY42" fmla="*/ 19050 h 476250"/>
              <a:gd name="connsiteX43" fmla="*/ 3268435 w 3268435"/>
              <a:gd name="connsiteY43" fmla="*/ 46264 h 476250"/>
              <a:gd name="connsiteX44" fmla="*/ 3249385 w 3268435"/>
              <a:gd name="connsiteY44" fmla="*/ 122464 h 476250"/>
              <a:gd name="connsiteX45" fmla="*/ 3178628 w 3268435"/>
              <a:gd name="connsiteY45" fmla="*/ 359228 h 476250"/>
              <a:gd name="connsiteX46" fmla="*/ 3072492 w 3268435"/>
              <a:gd name="connsiteY46" fmla="*/ 473528 h 476250"/>
              <a:gd name="connsiteX47" fmla="*/ 2383971 w 3268435"/>
              <a:gd name="connsiteY47" fmla="*/ 476250 h 476250"/>
              <a:gd name="connsiteX48" fmla="*/ 2264228 w 3268435"/>
              <a:gd name="connsiteY48" fmla="*/ 449036 h 476250"/>
              <a:gd name="connsiteX49" fmla="*/ 1817914 w 3268435"/>
              <a:gd name="connsiteY49" fmla="*/ 438150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268435" h="476250">
                <a:moveTo>
                  <a:pt x="1817914" y="438150"/>
                </a:moveTo>
                <a:lnTo>
                  <a:pt x="1455964" y="427264"/>
                </a:lnTo>
                <a:lnTo>
                  <a:pt x="1328057" y="429986"/>
                </a:lnTo>
                <a:lnTo>
                  <a:pt x="895350" y="410936"/>
                </a:lnTo>
                <a:lnTo>
                  <a:pt x="544285" y="397328"/>
                </a:lnTo>
                <a:lnTo>
                  <a:pt x="244928" y="383721"/>
                </a:lnTo>
                <a:lnTo>
                  <a:pt x="201385" y="375557"/>
                </a:lnTo>
                <a:lnTo>
                  <a:pt x="144235" y="361950"/>
                </a:lnTo>
                <a:lnTo>
                  <a:pt x="103414" y="348343"/>
                </a:lnTo>
                <a:lnTo>
                  <a:pt x="62592" y="332014"/>
                </a:lnTo>
                <a:lnTo>
                  <a:pt x="35378" y="315686"/>
                </a:lnTo>
                <a:lnTo>
                  <a:pt x="13607" y="296636"/>
                </a:lnTo>
                <a:lnTo>
                  <a:pt x="5442" y="277586"/>
                </a:lnTo>
                <a:lnTo>
                  <a:pt x="0" y="247650"/>
                </a:lnTo>
                <a:lnTo>
                  <a:pt x="10885" y="214993"/>
                </a:lnTo>
                <a:lnTo>
                  <a:pt x="29935" y="187778"/>
                </a:lnTo>
                <a:lnTo>
                  <a:pt x="59871" y="166007"/>
                </a:lnTo>
                <a:lnTo>
                  <a:pt x="103414" y="141514"/>
                </a:lnTo>
                <a:lnTo>
                  <a:pt x="168728" y="117021"/>
                </a:lnTo>
                <a:lnTo>
                  <a:pt x="266700" y="95250"/>
                </a:lnTo>
                <a:lnTo>
                  <a:pt x="348342" y="78921"/>
                </a:lnTo>
                <a:lnTo>
                  <a:pt x="446314" y="68036"/>
                </a:lnTo>
                <a:lnTo>
                  <a:pt x="487135" y="87086"/>
                </a:lnTo>
                <a:lnTo>
                  <a:pt x="541564" y="111578"/>
                </a:lnTo>
                <a:lnTo>
                  <a:pt x="609600" y="138793"/>
                </a:lnTo>
                <a:lnTo>
                  <a:pt x="664028" y="155121"/>
                </a:lnTo>
                <a:lnTo>
                  <a:pt x="710292" y="160564"/>
                </a:lnTo>
                <a:lnTo>
                  <a:pt x="925285" y="171450"/>
                </a:lnTo>
                <a:lnTo>
                  <a:pt x="1284514" y="179614"/>
                </a:lnTo>
                <a:lnTo>
                  <a:pt x="1453242" y="209550"/>
                </a:lnTo>
                <a:lnTo>
                  <a:pt x="1970314" y="212271"/>
                </a:lnTo>
                <a:lnTo>
                  <a:pt x="2465614" y="220436"/>
                </a:lnTo>
                <a:lnTo>
                  <a:pt x="2930978" y="225878"/>
                </a:lnTo>
                <a:lnTo>
                  <a:pt x="2971800" y="220436"/>
                </a:lnTo>
                <a:lnTo>
                  <a:pt x="2999014" y="214993"/>
                </a:lnTo>
                <a:lnTo>
                  <a:pt x="3037114" y="193221"/>
                </a:lnTo>
                <a:lnTo>
                  <a:pt x="3086100" y="160564"/>
                </a:lnTo>
                <a:lnTo>
                  <a:pt x="3143250" y="103414"/>
                </a:lnTo>
                <a:lnTo>
                  <a:pt x="3211285" y="13607"/>
                </a:lnTo>
                <a:lnTo>
                  <a:pt x="3219450" y="2721"/>
                </a:lnTo>
                <a:lnTo>
                  <a:pt x="3241221" y="0"/>
                </a:lnTo>
                <a:lnTo>
                  <a:pt x="3257550" y="8164"/>
                </a:lnTo>
                <a:lnTo>
                  <a:pt x="3265714" y="19050"/>
                </a:lnTo>
                <a:lnTo>
                  <a:pt x="3268435" y="46264"/>
                </a:lnTo>
                <a:lnTo>
                  <a:pt x="3249385" y="122464"/>
                </a:lnTo>
                <a:lnTo>
                  <a:pt x="3178628" y="359228"/>
                </a:lnTo>
                <a:lnTo>
                  <a:pt x="3072492" y="473528"/>
                </a:lnTo>
                <a:lnTo>
                  <a:pt x="2383971" y="476250"/>
                </a:lnTo>
                <a:lnTo>
                  <a:pt x="2264228" y="449036"/>
                </a:lnTo>
                <a:lnTo>
                  <a:pt x="1817914" y="4381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AFA3CD0-51D6-409E-93C5-D1C583E5FE0F}"/>
              </a:ext>
            </a:extLst>
          </p:cNvPr>
          <p:cNvSpPr/>
          <p:nvPr/>
        </p:nvSpPr>
        <p:spPr>
          <a:xfrm rot="16200000">
            <a:off x="4283870" y="3002757"/>
            <a:ext cx="3671888" cy="2740025"/>
          </a:xfrm>
          <a:custGeom>
            <a:avLst/>
            <a:gdLst>
              <a:gd name="connsiteX0" fmla="*/ 3290427 w 3671722"/>
              <a:gd name="connsiteY0" fmla="*/ 684917 h 2739669"/>
              <a:gd name="connsiteX1" fmla="*/ 3191573 w 3671722"/>
              <a:gd name="connsiteY1" fmla="*/ 169464 h 2739669"/>
              <a:gd name="connsiteX2" fmla="*/ 3350446 w 3671722"/>
              <a:gd name="connsiteY2" fmla="*/ 0 h 2739669"/>
              <a:gd name="connsiteX3" fmla="*/ 3378690 w 3671722"/>
              <a:gd name="connsiteY3" fmla="*/ 169464 h 2739669"/>
              <a:gd name="connsiteX4" fmla="*/ 3417526 w 3671722"/>
              <a:gd name="connsiteY4" fmla="*/ 416599 h 2739669"/>
              <a:gd name="connsiteX5" fmla="*/ 3452831 w 3671722"/>
              <a:gd name="connsiteY5" fmla="*/ 628429 h 2739669"/>
              <a:gd name="connsiteX6" fmla="*/ 3488136 w 3671722"/>
              <a:gd name="connsiteY6" fmla="*/ 836729 h 2739669"/>
              <a:gd name="connsiteX7" fmla="*/ 3541093 w 3671722"/>
              <a:gd name="connsiteY7" fmla="*/ 1154474 h 2739669"/>
              <a:gd name="connsiteX8" fmla="*/ 3555215 w 3671722"/>
              <a:gd name="connsiteY8" fmla="*/ 1383956 h 2739669"/>
              <a:gd name="connsiteX9" fmla="*/ 3569337 w 3671722"/>
              <a:gd name="connsiteY9" fmla="*/ 1465158 h 2739669"/>
              <a:gd name="connsiteX10" fmla="*/ 3590520 w 3671722"/>
              <a:gd name="connsiteY10" fmla="*/ 1680519 h 2739669"/>
              <a:gd name="connsiteX11" fmla="*/ 3622295 w 3671722"/>
              <a:gd name="connsiteY11" fmla="*/ 1987672 h 2739669"/>
              <a:gd name="connsiteX12" fmla="*/ 3643478 w 3671722"/>
              <a:gd name="connsiteY12" fmla="*/ 2178319 h 2739669"/>
              <a:gd name="connsiteX13" fmla="*/ 3671722 w 3671722"/>
              <a:gd name="connsiteY13" fmla="*/ 2457229 h 2739669"/>
              <a:gd name="connsiteX14" fmla="*/ 3664661 w 3671722"/>
              <a:gd name="connsiteY14" fmla="*/ 2492534 h 2739669"/>
              <a:gd name="connsiteX15" fmla="*/ 3636417 w 3671722"/>
              <a:gd name="connsiteY15" fmla="*/ 2527839 h 2739669"/>
              <a:gd name="connsiteX16" fmla="*/ 3562276 w 3671722"/>
              <a:gd name="connsiteY16" fmla="*/ 2626693 h 2739669"/>
              <a:gd name="connsiteX17" fmla="*/ 3488136 w 3671722"/>
              <a:gd name="connsiteY17" fmla="*/ 2704364 h 2739669"/>
              <a:gd name="connsiteX18" fmla="*/ 3449300 w 3671722"/>
              <a:gd name="connsiteY18" fmla="*/ 2736139 h 2739669"/>
              <a:gd name="connsiteX19" fmla="*/ 3431648 w 3671722"/>
              <a:gd name="connsiteY19" fmla="*/ 2739669 h 2739669"/>
              <a:gd name="connsiteX20" fmla="*/ 3403404 w 3671722"/>
              <a:gd name="connsiteY20" fmla="*/ 2732608 h 2739669"/>
              <a:gd name="connsiteX21" fmla="*/ 3378690 w 3671722"/>
              <a:gd name="connsiteY21" fmla="*/ 2714956 h 2739669"/>
              <a:gd name="connsiteX22" fmla="*/ 3346915 w 3671722"/>
              <a:gd name="connsiteY22" fmla="*/ 2690242 h 2739669"/>
              <a:gd name="connsiteX23" fmla="*/ 3311610 w 3671722"/>
              <a:gd name="connsiteY23" fmla="*/ 2661998 h 2739669"/>
              <a:gd name="connsiteX24" fmla="*/ 3286897 w 3671722"/>
              <a:gd name="connsiteY24" fmla="*/ 2647876 h 2739669"/>
              <a:gd name="connsiteX25" fmla="*/ 3244531 w 3671722"/>
              <a:gd name="connsiteY25" fmla="*/ 2630224 h 2739669"/>
              <a:gd name="connsiteX26" fmla="*/ 3202165 w 3671722"/>
              <a:gd name="connsiteY26" fmla="*/ 2616102 h 2739669"/>
              <a:gd name="connsiteX27" fmla="*/ 3166860 w 3671722"/>
              <a:gd name="connsiteY27" fmla="*/ 2609041 h 2739669"/>
              <a:gd name="connsiteX28" fmla="*/ 2820871 w 3671722"/>
              <a:gd name="connsiteY28" fmla="*/ 2605510 h 2739669"/>
              <a:gd name="connsiteX29" fmla="*/ 2330131 w 3671722"/>
              <a:gd name="connsiteY29" fmla="*/ 2594919 h 2739669"/>
              <a:gd name="connsiteX30" fmla="*/ 1800556 w 3671722"/>
              <a:gd name="connsiteY30" fmla="*/ 2591388 h 2739669"/>
              <a:gd name="connsiteX31" fmla="*/ 1652275 w 3671722"/>
              <a:gd name="connsiteY31" fmla="*/ 2587858 h 2739669"/>
              <a:gd name="connsiteX32" fmla="*/ 1260389 w 3671722"/>
              <a:gd name="connsiteY32" fmla="*/ 2587858 h 2739669"/>
              <a:gd name="connsiteX33" fmla="*/ 730814 w 3671722"/>
              <a:gd name="connsiteY33" fmla="*/ 2591388 h 2739669"/>
              <a:gd name="connsiteX34" fmla="*/ 649612 w 3671722"/>
              <a:gd name="connsiteY34" fmla="*/ 2591388 h 2739669"/>
              <a:gd name="connsiteX35" fmla="*/ 575471 w 3671722"/>
              <a:gd name="connsiteY35" fmla="*/ 2601980 h 2739669"/>
              <a:gd name="connsiteX36" fmla="*/ 490739 w 3671722"/>
              <a:gd name="connsiteY36" fmla="*/ 2630224 h 2739669"/>
              <a:gd name="connsiteX37" fmla="*/ 458965 w 3671722"/>
              <a:gd name="connsiteY37" fmla="*/ 2633754 h 2739669"/>
              <a:gd name="connsiteX38" fmla="*/ 353050 w 3671722"/>
              <a:gd name="connsiteY38" fmla="*/ 2605510 h 2739669"/>
              <a:gd name="connsiteX39" fmla="*/ 236543 w 3671722"/>
              <a:gd name="connsiteY39" fmla="*/ 2556083 h 2739669"/>
              <a:gd name="connsiteX40" fmla="*/ 134159 w 3671722"/>
              <a:gd name="connsiteY40" fmla="*/ 2503125 h 2739669"/>
              <a:gd name="connsiteX41" fmla="*/ 60018 w 3671722"/>
              <a:gd name="connsiteY41" fmla="*/ 2457229 h 2739669"/>
              <a:gd name="connsiteX42" fmla="*/ 10591 w 3671722"/>
              <a:gd name="connsiteY42" fmla="*/ 2418393 h 2739669"/>
              <a:gd name="connsiteX43" fmla="*/ 0 w 3671722"/>
              <a:gd name="connsiteY43" fmla="*/ 2397210 h 2739669"/>
              <a:gd name="connsiteX44" fmla="*/ 3530 w 3671722"/>
              <a:gd name="connsiteY44" fmla="*/ 2372497 h 2739669"/>
              <a:gd name="connsiteX45" fmla="*/ 17652 w 3671722"/>
              <a:gd name="connsiteY45" fmla="*/ 2344253 h 2739669"/>
              <a:gd name="connsiteX46" fmla="*/ 42366 w 3671722"/>
              <a:gd name="connsiteY46" fmla="*/ 2319539 h 2739669"/>
              <a:gd name="connsiteX47" fmla="*/ 88262 w 3671722"/>
              <a:gd name="connsiteY47" fmla="*/ 2294826 h 2739669"/>
              <a:gd name="connsiteX48" fmla="*/ 144750 w 3671722"/>
              <a:gd name="connsiteY48" fmla="*/ 2266582 h 2739669"/>
              <a:gd name="connsiteX49" fmla="*/ 201238 w 3671722"/>
              <a:gd name="connsiteY49" fmla="*/ 2231277 h 2739669"/>
              <a:gd name="connsiteX50" fmla="*/ 646082 w 3671722"/>
              <a:gd name="connsiteY50" fmla="*/ 2308948 h 2739669"/>
              <a:gd name="connsiteX51" fmla="*/ 734344 w 3671722"/>
              <a:gd name="connsiteY51" fmla="*/ 2319539 h 2739669"/>
              <a:gd name="connsiteX52" fmla="*/ 1076803 w 3671722"/>
              <a:gd name="connsiteY52" fmla="*/ 2323070 h 2739669"/>
              <a:gd name="connsiteX53" fmla="*/ 1641683 w 3671722"/>
              <a:gd name="connsiteY53" fmla="*/ 2319539 h 2739669"/>
              <a:gd name="connsiteX54" fmla="*/ 1811147 w 3671722"/>
              <a:gd name="connsiteY54" fmla="*/ 2319539 h 2739669"/>
              <a:gd name="connsiteX55" fmla="*/ 2580797 w 3671722"/>
              <a:gd name="connsiteY55" fmla="*/ 2319539 h 2739669"/>
              <a:gd name="connsiteX56" fmla="*/ 2725547 w 3671722"/>
              <a:gd name="connsiteY56" fmla="*/ 2344253 h 2739669"/>
              <a:gd name="connsiteX57" fmla="*/ 3064475 w 3671722"/>
              <a:gd name="connsiteY57" fmla="*/ 2330131 h 2739669"/>
              <a:gd name="connsiteX58" fmla="*/ 3346915 w 3671722"/>
              <a:gd name="connsiteY58" fmla="*/ 2323070 h 2739669"/>
              <a:gd name="connsiteX59" fmla="*/ 3385751 w 3671722"/>
              <a:gd name="connsiteY59" fmla="*/ 2312478 h 2739669"/>
              <a:gd name="connsiteX60" fmla="*/ 3421056 w 3671722"/>
              <a:gd name="connsiteY60" fmla="*/ 2284234 h 2739669"/>
              <a:gd name="connsiteX61" fmla="*/ 3445770 w 3671722"/>
              <a:gd name="connsiteY61" fmla="*/ 2252460 h 2739669"/>
              <a:gd name="connsiteX62" fmla="*/ 3463422 w 3671722"/>
              <a:gd name="connsiteY62" fmla="*/ 2210094 h 2739669"/>
              <a:gd name="connsiteX63" fmla="*/ 3470483 w 3671722"/>
              <a:gd name="connsiteY63" fmla="*/ 2160667 h 2739669"/>
              <a:gd name="connsiteX64" fmla="*/ 3466953 w 3671722"/>
              <a:gd name="connsiteY64" fmla="*/ 1994733 h 2739669"/>
              <a:gd name="connsiteX65" fmla="*/ 3452831 w 3671722"/>
              <a:gd name="connsiteY65" fmla="*/ 1722885 h 2739669"/>
              <a:gd name="connsiteX66" fmla="*/ 3421056 w 3671722"/>
              <a:gd name="connsiteY66" fmla="*/ 1369834 h 2739669"/>
              <a:gd name="connsiteX67" fmla="*/ 3389282 w 3671722"/>
              <a:gd name="connsiteY67" fmla="*/ 1143882 h 2739669"/>
              <a:gd name="connsiteX68" fmla="*/ 3290427 w 3671722"/>
              <a:gd name="connsiteY68" fmla="*/ 684917 h 2739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671722" h="2739669">
                <a:moveTo>
                  <a:pt x="3290427" y="684917"/>
                </a:moveTo>
                <a:lnTo>
                  <a:pt x="3191573" y="169464"/>
                </a:lnTo>
                <a:lnTo>
                  <a:pt x="3350446" y="0"/>
                </a:lnTo>
                <a:lnTo>
                  <a:pt x="3378690" y="169464"/>
                </a:lnTo>
                <a:lnTo>
                  <a:pt x="3417526" y="416599"/>
                </a:lnTo>
                <a:lnTo>
                  <a:pt x="3452831" y="628429"/>
                </a:lnTo>
                <a:lnTo>
                  <a:pt x="3488136" y="836729"/>
                </a:lnTo>
                <a:lnTo>
                  <a:pt x="3541093" y="1154474"/>
                </a:lnTo>
                <a:lnTo>
                  <a:pt x="3555215" y="1383956"/>
                </a:lnTo>
                <a:lnTo>
                  <a:pt x="3569337" y="1465158"/>
                </a:lnTo>
                <a:lnTo>
                  <a:pt x="3590520" y="1680519"/>
                </a:lnTo>
                <a:lnTo>
                  <a:pt x="3622295" y="1987672"/>
                </a:lnTo>
                <a:lnTo>
                  <a:pt x="3643478" y="2178319"/>
                </a:lnTo>
                <a:lnTo>
                  <a:pt x="3671722" y="2457229"/>
                </a:lnTo>
                <a:lnTo>
                  <a:pt x="3664661" y="2492534"/>
                </a:lnTo>
                <a:lnTo>
                  <a:pt x="3636417" y="2527839"/>
                </a:lnTo>
                <a:lnTo>
                  <a:pt x="3562276" y="2626693"/>
                </a:lnTo>
                <a:lnTo>
                  <a:pt x="3488136" y="2704364"/>
                </a:lnTo>
                <a:lnTo>
                  <a:pt x="3449300" y="2736139"/>
                </a:lnTo>
                <a:lnTo>
                  <a:pt x="3431648" y="2739669"/>
                </a:lnTo>
                <a:lnTo>
                  <a:pt x="3403404" y="2732608"/>
                </a:lnTo>
                <a:lnTo>
                  <a:pt x="3378690" y="2714956"/>
                </a:lnTo>
                <a:lnTo>
                  <a:pt x="3346915" y="2690242"/>
                </a:lnTo>
                <a:lnTo>
                  <a:pt x="3311610" y="2661998"/>
                </a:lnTo>
                <a:lnTo>
                  <a:pt x="3286897" y="2647876"/>
                </a:lnTo>
                <a:lnTo>
                  <a:pt x="3244531" y="2630224"/>
                </a:lnTo>
                <a:lnTo>
                  <a:pt x="3202165" y="2616102"/>
                </a:lnTo>
                <a:lnTo>
                  <a:pt x="3166860" y="2609041"/>
                </a:lnTo>
                <a:lnTo>
                  <a:pt x="2820871" y="2605510"/>
                </a:lnTo>
                <a:lnTo>
                  <a:pt x="2330131" y="2594919"/>
                </a:lnTo>
                <a:lnTo>
                  <a:pt x="1800556" y="2591388"/>
                </a:lnTo>
                <a:lnTo>
                  <a:pt x="1652275" y="2587858"/>
                </a:lnTo>
                <a:lnTo>
                  <a:pt x="1260389" y="2587858"/>
                </a:lnTo>
                <a:lnTo>
                  <a:pt x="730814" y="2591388"/>
                </a:lnTo>
                <a:lnTo>
                  <a:pt x="649612" y="2591388"/>
                </a:lnTo>
                <a:lnTo>
                  <a:pt x="575471" y="2601980"/>
                </a:lnTo>
                <a:lnTo>
                  <a:pt x="490739" y="2630224"/>
                </a:lnTo>
                <a:lnTo>
                  <a:pt x="458965" y="2633754"/>
                </a:lnTo>
                <a:lnTo>
                  <a:pt x="353050" y="2605510"/>
                </a:lnTo>
                <a:lnTo>
                  <a:pt x="236543" y="2556083"/>
                </a:lnTo>
                <a:lnTo>
                  <a:pt x="134159" y="2503125"/>
                </a:lnTo>
                <a:lnTo>
                  <a:pt x="60018" y="2457229"/>
                </a:lnTo>
                <a:lnTo>
                  <a:pt x="10591" y="2418393"/>
                </a:lnTo>
                <a:lnTo>
                  <a:pt x="0" y="2397210"/>
                </a:lnTo>
                <a:lnTo>
                  <a:pt x="3530" y="2372497"/>
                </a:lnTo>
                <a:lnTo>
                  <a:pt x="17652" y="2344253"/>
                </a:lnTo>
                <a:lnTo>
                  <a:pt x="42366" y="2319539"/>
                </a:lnTo>
                <a:lnTo>
                  <a:pt x="88262" y="2294826"/>
                </a:lnTo>
                <a:lnTo>
                  <a:pt x="144750" y="2266582"/>
                </a:lnTo>
                <a:lnTo>
                  <a:pt x="201238" y="2231277"/>
                </a:lnTo>
                <a:lnTo>
                  <a:pt x="646082" y="2308948"/>
                </a:lnTo>
                <a:lnTo>
                  <a:pt x="734344" y="2319539"/>
                </a:lnTo>
                <a:lnTo>
                  <a:pt x="1076803" y="2323070"/>
                </a:lnTo>
                <a:lnTo>
                  <a:pt x="1641683" y="2319539"/>
                </a:lnTo>
                <a:lnTo>
                  <a:pt x="1811147" y="2319539"/>
                </a:lnTo>
                <a:lnTo>
                  <a:pt x="2580797" y="2319539"/>
                </a:lnTo>
                <a:lnTo>
                  <a:pt x="2725547" y="2344253"/>
                </a:lnTo>
                <a:lnTo>
                  <a:pt x="3064475" y="2330131"/>
                </a:lnTo>
                <a:lnTo>
                  <a:pt x="3346915" y="2323070"/>
                </a:lnTo>
                <a:lnTo>
                  <a:pt x="3385751" y="2312478"/>
                </a:lnTo>
                <a:lnTo>
                  <a:pt x="3421056" y="2284234"/>
                </a:lnTo>
                <a:lnTo>
                  <a:pt x="3445770" y="2252460"/>
                </a:lnTo>
                <a:lnTo>
                  <a:pt x="3463422" y="2210094"/>
                </a:lnTo>
                <a:lnTo>
                  <a:pt x="3470483" y="2160667"/>
                </a:lnTo>
                <a:cubicBezTo>
                  <a:pt x="3469306" y="2105356"/>
                  <a:pt x="3468130" y="2050044"/>
                  <a:pt x="3466953" y="1994733"/>
                </a:cubicBezTo>
                <a:lnTo>
                  <a:pt x="3452831" y="1722885"/>
                </a:lnTo>
                <a:lnTo>
                  <a:pt x="3421056" y="1369834"/>
                </a:lnTo>
                <a:lnTo>
                  <a:pt x="3389282" y="1143882"/>
                </a:lnTo>
                <a:lnTo>
                  <a:pt x="3290427" y="68491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46AB585-4839-4295-B7A4-FB004460AABF}"/>
              </a:ext>
            </a:extLst>
          </p:cNvPr>
          <p:cNvSpPr/>
          <p:nvPr/>
        </p:nvSpPr>
        <p:spPr>
          <a:xfrm>
            <a:off x="6367464" y="5516564"/>
            <a:ext cx="719137" cy="542925"/>
          </a:xfrm>
          <a:custGeom>
            <a:avLst/>
            <a:gdLst>
              <a:gd name="connsiteX0" fmla="*/ 280987 w 719137"/>
              <a:gd name="connsiteY0" fmla="*/ 95250 h 542925"/>
              <a:gd name="connsiteX1" fmla="*/ 521493 w 719137"/>
              <a:gd name="connsiteY1" fmla="*/ 145257 h 542925"/>
              <a:gd name="connsiteX2" fmla="*/ 557212 w 719137"/>
              <a:gd name="connsiteY2" fmla="*/ 145257 h 542925"/>
              <a:gd name="connsiteX3" fmla="*/ 597693 w 719137"/>
              <a:gd name="connsiteY3" fmla="*/ 138113 h 542925"/>
              <a:gd name="connsiteX4" fmla="*/ 640556 w 719137"/>
              <a:gd name="connsiteY4" fmla="*/ 119063 h 542925"/>
              <a:gd name="connsiteX5" fmla="*/ 664368 w 719137"/>
              <a:gd name="connsiteY5" fmla="*/ 100013 h 542925"/>
              <a:gd name="connsiteX6" fmla="*/ 719137 w 719137"/>
              <a:gd name="connsiteY6" fmla="*/ 9525 h 542925"/>
              <a:gd name="connsiteX7" fmla="*/ 669131 w 719137"/>
              <a:gd name="connsiteY7" fmla="*/ 542925 h 542925"/>
              <a:gd name="connsiteX8" fmla="*/ 614362 w 719137"/>
              <a:gd name="connsiteY8" fmla="*/ 488157 h 542925"/>
              <a:gd name="connsiteX9" fmla="*/ 533400 w 719137"/>
              <a:gd name="connsiteY9" fmla="*/ 397669 h 542925"/>
              <a:gd name="connsiteX10" fmla="*/ 459581 w 719137"/>
              <a:gd name="connsiteY10" fmla="*/ 345282 h 542925"/>
              <a:gd name="connsiteX11" fmla="*/ 245268 w 719137"/>
              <a:gd name="connsiteY11" fmla="*/ 207169 h 542925"/>
              <a:gd name="connsiteX12" fmla="*/ 38100 w 719137"/>
              <a:gd name="connsiteY12" fmla="*/ 73819 h 542925"/>
              <a:gd name="connsiteX13" fmla="*/ 16668 w 719137"/>
              <a:gd name="connsiteY13" fmla="*/ 61913 h 542925"/>
              <a:gd name="connsiteX14" fmla="*/ 7143 w 719137"/>
              <a:gd name="connsiteY14" fmla="*/ 50007 h 542925"/>
              <a:gd name="connsiteX15" fmla="*/ 0 w 719137"/>
              <a:gd name="connsiteY15" fmla="*/ 30957 h 542925"/>
              <a:gd name="connsiteX16" fmla="*/ 4762 w 719137"/>
              <a:gd name="connsiteY16" fmla="*/ 9525 h 542925"/>
              <a:gd name="connsiteX17" fmla="*/ 16668 w 719137"/>
              <a:gd name="connsiteY17" fmla="*/ 0 h 542925"/>
              <a:gd name="connsiteX18" fmla="*/ 33337 w 719137"/>
              <a:gd name="connsiteY18" fmla="*/ 0 h 542925"/>
              <a:gd name="connsiteX19" fmla="*/ 54768 w 719137"/>
              <a:gd name="connsiteY19" fmla="*/ 4763 h 542925"/>
              <a:gd name="connsiteX20" fmla="*/ 280987 w 719137"/>
              <a:gd name="connsiteY20" fmla="*/ 95250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19137" h="542925">
                <a:moveTo>
                  <a:pt x="280987" y="95250"/>
                </a:moveTo>
                <a:lnTo>
                  <a:pt x="521493" y="145257"/>
                </a:lnTo>
                <a:lnTo>
                  <a:pt x="557212" y="145257"/>
                </a:lnTo>
                <a:lnTo>
                  <a:pt x="597693" y="138113"/>
                </a:lnTo>
                <a:lnTo>
                  <a:pt x="640556" y="119063"/>
                </a:lnTo>
                <a:lnTo>
                  <a:pt x="664368" y="100013"/>
                </a:lnTo>
                <a:lnTo>
                  <a:pt x="719137" y="9525"/>
                </a:lnTo>
                <a:lnTo>
                  <a:pt x="669131" y="542925"/>
                </a:lnTo>
                <a:lnTo>
                  <a:pt x="614362" y="488157"/>
                </a:lnTo>
                <a:lnTo>
                  <a:pt x="533400" y="397669"/>
                </a:lnTo>
                <a:lnTo>
                  <a:pt x="459581" y="345282"/>
                </a:lnTo>
                <a:lnTo>
                  <a:pt x="245268" y="207169"/>
                </a:lnTo>
                <a:lnTo>
                  <a:pt x="38100" y="73819"/>
                </a:lnTo>
                <a:lnTo>
                  <a:pt x="16668" y="61913"/>
                </a:lnTo>
                <a:lnTo>
                  <a:pt x="7143" y="50007"/>
                </a:lnTo>
                <a:lnTo>
                  <a:pt x="0" y="30957"/>
                </a:lnTo>
                <a:lnTo>
                  <a:pt x="4762" y="9525"/>
                </a:lnTo>
                <a:lnTo>
                  <a:pt x="16668" y="0"/>
                </a:lnTo>
                <a:lnTo>
                  <a:pt x="33337" y="0"/>
                </a:lnTo>
                <a:lnTo>
                  <a:pt x="54768" y="4763"/>
                </a:lnTo>
                <a:lnTo>
                  <a:pt x="280987" y="952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0E8EC0E-4BC4-4C08-AF1D-890A88F9E7EA}"/>
              </a:ext>
            </a:extLst>
          </p:cNvPr>
          <p:cNvSpPr/>
          <p:nvPr/>
        </p:nvSpPr>
        <p:spPr>
          <a:xfrm rot="16200000">
            <a:off x="4682331" y="2991644"/>
            <a:ext cx="2579688" cy="501650"/>
          </a:xfrm>
          <a:custGeom>
            <a:avLst/>
            <a:gdLst>
              <a:gd name="connsiteX0" fmla="*/ 464344 w 2578894"/>
              <a:gd name="connsiteY0" fmla="*/ 414337 h 502444"/>
              <a:gd name="connsiteX1" fmla="*/ 464344 w 2578894"/>
              <a:gd name="connsiteY1" fmla="*/ 414337 h 502444"/>
              <a:gd name="connsiteX2" fmla="*/ 38100 w 2578894"/>
              <a:gd name="connsiteY2" fmla="*/ 416719 h 502444"/>
              <a:gd name="connsiteX3" fmla="*/ 0 w 2578894"/>
              <a:gd name="connsiteY3" fmla="*/ 166687 h 502444"/>
              <a:gd name="connsiteX4" fmla="*/ 392906 w 2578894"/>
              <a:gd name="connsiteY4" fmla="*/ 166687 h 502444"/>
              <a:gd name="connsiteX5" fmla="*/ 842962 w 2578894"/>
              <a:gd name="connsiteY5" fmla="*/ 164306 h 502444"/>
              <a:gd name="connsiteX6" fmla="*/ 988219 w 2578894"/>
              <a:gd name="connsiteY6" fmla="*/ 166687 h 502444"/>
              <a:gd name="connsiteX7" fmla="*/ 1728787 w 2578894"/>
              <a:gd name="connsiteY7" fmla="*/ 164306 h 502444"/>
              <a:gd name="connsiteX8" fmla="*/ 1828800 w 2578894"/>
              <a:gd name="connsiteY8" fmla="*/ 166687 h 502444"/>
              <a:gd name="connsiteX9" fmla="*/ 2047875 w 2578894"/>
              <a:gd name="connsiteY9" fmla="*/ 157162 h 502444"/>
              <a:gd name="connsiteX10" fmla="*/ 2300287 w 2578894"/>
              <a:gd name="connsiteY10" fmla="*/ 145256 h 502444"/>
              <a:gd name="connsiteX11" fmla="*/ 2347912 w 2578894"/>
              <a:gd name="connsiteY11" fmla="*/ 130969 h 502444"/>
              <a:gd name="connsiteX12" fmla="*/ 2424112 w 2578894"/>
              <a:gd name="connsiteY12" fmla="*/ 95250 h 502444"/>
              <a:gd name="connsiteX13" fmla="*/ 2476500 w 2578894"/>
              <a:gd name="connsiteY13" fmla="*/ 61912 h 502444"/>
              <a:gd name="connsiteX14" fmla="*/ 2540794 w 2578894"/>
              <a:gd name="connsiteY14" fmla="*/ 0 h 502444"/>
              <a:gd name="connsiteX15" fmla="*/ 2578894 w 2578894"/>
              <a:gd name="connsiteY15" fmla="*/ 102394 h 502444"/>
              <a:gd name="connsiteX16" fmla="*/ 2497931 w 2578894"/>
              <a:gd name="connsiteY16" fmla="*/ 250031 h 502444"/>
              <a:gd name="connsiteX17" fmla="*/ 2462212 w 2578894"/>
              <a:gd name="connsiteY17" fmla="*/ 326231 h 502444"/>
              <a:gd name="connsiteX18" fmla="*/ 2416969 w 2578894"/>
              <a:gd name="connsiteY18" fmla="*/ 404812 h 502444"/>
              <a:gd name="connsiteX19" fmla="*/ 2386012 w 2578894"/>
              <a:gd name="connsiteY19" fmla="*/ 457200 h 502444"/>
              <a:gd name="connsiteX20" fmla="*/ 2364581 w 2578894"/>
              <a:gd name="connsiteY20" fmla="*/ 485775 h 502444"/>
              <a:gd name="connsiteX21" fmla="*/ 2350294 w 2578894"/>
              <a:gd name="connsiteY21" fmla="*/ 497681 h 502444"/>
              <a:gd name="connsiteX22" fmla="*/ 2328862 w 2578894"/>
              <a:gd name="connsiteY22" fmla="*/ 502444 h 502444"/>
              <a:gd name="connsiteX23" fmla="*/ 2295525 w 2578894"/>
              <a:gd name="connsiteY23" fmla="*/ 495300 h 502444"/>
              <a:gd name="connsiteX24" fmla="*/ 2259806 w 2578894"/>
              <a:gd name="connsiteY24" fmla="*/ 473869 h 502444"/>
              <a:gd name="connsiteX25" fmla="*/ 2226469 w 2578894"/>
              <a:gd name="connsiteY25" fmla="*/ 450056 h 502444"/>
              <a:gd name="connsiteX26" fmla="*/ 2185987 w 2578894"/>
              <a:gd name="connsiteY26" fmla="*/ 438150 h 502444"/>
              <a:gd name="connsiteX27" fmla="*/ 2097881 w 2578894"/>
              <a:gd name="connsiteY27" fmla="*/ 431006 h 502444"/>
              <a:gd name="connsiteX28" fmla="*/ 1850231 w 2578894"/>
              <a:gd name="connsiteY28" fmla="*/ 435769 h 502444"/>
              <a:gd name="connsiteX29" fmla="*/ 1774031 w 2578894"/>
              <a:gd name="connsiteY29" fmla="*/ 435769 h 502444"/>
              <a:gd name="connsiteX30" fmla="*/ 1009650 w 2578894"/>
              <a:gd name="connsiteY30" fmla="*/ 411956 h 502444"/>
              <a:gd name="connsiteX31" fmla="*/ 857250 w 2578894"/>
              <a:gd name="connsiteY31" fmla="*/ 411956 h 502444"/>
              <a:gd name="connsiteX32" fmla="*/ 464344 w 2578894"/>
              <a:gd name="connsiteY32" fmla="*/ 414337 h 50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578894" h="502444">
                <a:moveTo>
                  <a:pt x="464344" y="414337"/>
                </a:moveTo>
                <a:lnTo>
                  <a:pt x="464344" y="414337"/>
                </a:lnTo>
                <a:lnTo>
                  <a:pt x="38100" y="416719"/>
                </a:lnTo>
                <a:lnTo>
                  <a:pt x="0" y="166687"/>
                </a:lnTo>
                <a:lnTo>
                  <a:pt x="392906" y="166687"/>
                </a:lnTo>
                <a:lnTo>
                  <a:pt x="842962" y="164306"/>
                </a:lnTo>
                <a:lnTo>
                  <a:pt x="988219" y="166687"/>
                </a:lnTo>
                <a:lnTo>
                  <a:pt x="1728787" y="164306"/>
                </a:lnTo>
                <a:lnTo>
                  <a:pt x="1828800" y="166687"/>
                </a:lnTo>
                <a:lnTo>
                  <a:pt x="2047875" y="157162"/>
                </a:lnTo>
                <a:lnTo>
                  <a:pt x="2300287" y="145256"/>
                </a:lnTo>
                <a:lnTo>
                  <a:pt x="2347912" y="130969"/>
                </a:lnTo>
                <a:lnTo>
                  <a:pt x="2424112" y="95250"/>
                </a:lnTo>
                <a:lnTo>
                  <a:pt x="2476500" y="61912"/>
                </a:lnTo>
                <a:lnTo>
                  <a:pt x="2540794" y="0"/>
                </a:lnTo>
                <a:lnTo>
                  <a:pt x="2578894" y="102394"/>
                </a:lnTo>
                <a:lnTo>
                  <a:pt x="2497931" y="250031"/>
                </a:lnTo>
                <a:lnTo>
                  <a:pt x="2462212" y="326231"/>
                </a:lnTo>
                <a:lnTo>
                  <a:pt x="2416969" y="404812"/>
                </a:lnTo>
                <a:lnTo>
                  <a:pt x="2386012" y="457200"/>
                </a:lnTo>
                <a:lnTo>
                  <a:pt x="2364581" y="485775"/>
                </a:lnTo>
                <a:lnTo>
                  <a:pt x="2350294" y="497681"/>
                </a:lnTo>
                <a:lnTo>
                  <a:pt x="2328862" y="502444"/>
                </a:lnTo>
                <a:lnTo>
                  <a:pt x="2295525" y="495300"/>
                </a:lnTo>
                <a:lnTo>
                  <a:pt x="2259806" y="473869"/>
                </a:lnTo>
                <a:lnTo>
                  <a:pt x="2226469" y="450056"/>
                </a:lnTo>
                <a:lnTo>
                  <a:pt x="2185987" y="438150"/>
                </a:lnTo>
                <a:lnTo>
                  <a:pt x="2097881" y="431006"/>
                </a:lnTo>
                <a:lnTo>
                  <a:pt x="1850231" y="435769"/>
                </a:lnTo>
                <a:lnTo>
                  <a:pt x="1774031" y="435769"/>
                </a:lnTo>
                <a:lnTo>
                  <a:pt x="1009650" y="411956"/>
                </a:lnTo>
                <a:lnTo>
                  <a:pt x="857250" y="411956"/>
                </a:lnTo>
                <a:lnTo>
                  <a:pt x="464344" y="41433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E1ADCA9-2D18-4C15-8A8D-0F8769CF4A68}"/>
              </a:ext>
            </a:extLst>
          </p:cNvPr>
          <p:cNvSpPr/>
          <p:nvPr/>
        </p:nvSpPr>
        <p:spPr>
          <a:xfrm>
            <a:off x="4876801" y="3405188"/>
            <a:ext cx="2289175" cy="404812"/>
          </a:xfrm>
          <a:custGeom>
            <a:avLst/>
            <a:gdLst>
              <a:gd name="connsiteX0" fmla="*/ 1664494 w 2288381"/>
              <a:gd name="connsiteY0" fmla="*/ 230981 h 404812"/>
              <a:gd name="connsiteX1" fmla="*/ 1433513 w 2288381"/>
              <a:gd name="connsiteY1" fmla="*/ 245268 h 404812"/>
              <a:gd name="connsiteX2" fmla="*/ 1226344 w 2288381"/>
              <a:gd name="connsiteY2" fmla="*/ 273843 h 404812"/>
              <a:gd name="connsiteX3" fmla="*/ 1038225 w 2288381"/>
              <a:gd name="connsiteY3" fmla="*/ 285750 h 404812"/>
              <a:gd name="connsiteX4" fmla="*/ 762000 w 2288381"/>
              <a:gd name="connsiteY4" fmla="*/ 326231 h 404812"/>
              <a:gd name="connsiteX5" fmla="*/ 230981 w 2288381"/>
              <a:gd name="connsiteY5" fmla="*/ 404812 h 404812"/>
              <a:gd name="connsiteX6" fmla="*/ 7144 w 2288381"/>
              <a:gd name="connsiteY6" fmla="*/ 373856 h 404812"/>
              <a:gd name="connsiteX7" fmla="*/ 0 w 2288381"/>
              <a:gd name="connsiteY7" fmla="*/ 259556 h 404812"/>
              <a:gd name="connsiteX8" fmla="*/ 195263 w 2288381"/>
              <a:gd name="connsiteY8" fmla="*/ 233362 h 404812"/>
              <a:gd name="connsiteX9" fmla="*/ 573881 w 2288381"/>
              <a:gd name="connsiteY9" fmla="*/ 192881 h 404812"/>
              <a:gd name="connsiteX10" fmla="*/ 1040606 w 2288381"/>
              <a:gd name="connsiteY10" fmla="*/ 130968 h 404812"/>
              <a:gd name="connsiteX11" fmla="*/ 1219200 w 2288381"/>
              <a:gd name="connsiteY11" fmla="*/ 92868 h 404812"/>
              <a:gd name="connsiteX12" fmla="*/ 1609725 w 2288381"/>
              <a:gd name="connsiteY12" fmla="*/ 64293 h 404812"/>
              <a:gd name="connsiteX13" fmla="*/ 1852613 w 2288381"/>
              <a:gd name="connsiteY13" fmla="*/ 47625 h 404812"/>
              <a:gd name="connsiteX14" fmla="*/ 1916906 w 2288381"/>
              <a:gd name="connsiteY14" fmla="*/ 33337 h 404812"/>
              <a:gd name="connsiteX15" fmla="*/ 2005013 w 2288381"/>
              <a:gd name="connsiteY15" fmla="*/ 9525 h 404812"/>
              <a:gd name="connsiteX16" fmla="*/ 2035969 w 2288381"/>
              <a:gd name="connsiteY16" fmla="*/ 2381 h 404812"/>
              <a:gd name="connsiteX17" fmla="*/ 2059781 w 2288381"/>
              <a:gd name="connsiteY17" fmla="*/ 0 h 404812"/>
              <a:gd name="connsiteX18" fmla="*/ 2095500 w 2288381"/>
              <a:gd name="connsiteY18" fmla="*/ 4762 h 404812"/>
              <a:gd name="connsiteX19" fmla="*/ 2147888 w 2288381"/>
              <a:gd name="connsiteY19" fmla="*/ 26193 h 404812"/>
              <a:gd name="connsiteX20" fmla="*/ 2207419 w 2288381"/>
              <a:gd name="connsiteY20" fmla="*/ 54768 h 404812"/>
              <a:gd name="connsiteX21" fmla="*/ 2286000 w 2288381"/>
              <a:gd name="connsiteY21" fmla="*/ 92868 h 404812"/>
              <a:gd name="connsiteX22" fmla="*/ 2288381 w 2288381"/>
              <a:gd name="connsiteY22" fmla="*/ 233362 h 404812"/>
              <a:gd name="connsiteX23" fmla="*/ 2088356 w 2288381"/>
              <a:gd name="connsiteY23" fmla="*/ 223837 h 404812"/>
              <a:gd name="connsiteX24" fmla="*/ 1883569 w 2288381"/>
              <a:gd name="connsiteY24" fmla="*/ 223837 h 404812"/>
              <a:gd name="connsiteX25" fmla="*/ 1664494 w 2288381"/>
              <a:gd name="connsiteY25" fmla="*/ 230981 h 4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288381" h="404812">
                <a:moveTo>
                  <a:pt x="1664494" y="230981"/>
                </a:moveTo>
                <a:lnTo>
                  <a:pt x="1433513" y="245268"/>
                </a:lnTo>
                <a:lnTo>
                  <a:pt x="1226344" y="273843"/>
                </a:lnTo>
                <a:lnTo>
                  <a:pt x="1038225" y="285750"/>
                </a:lnTo>
                <a:lnTo>
                  <a:pt x="762000" y="326231"/>
                </a:lnTo>
                <a:lnTo>
                  <a:pt x="230981" y="404812"/>
                </a:lnTo>
                <a:lnTo>
                  <a:pt x="7144" y="373856"/>
                </a:lnTo>
                <a:lnTo>
                  <a:pt x="0" y="259556"/>
                </a:lnTo>
                <a:lnTo>
                  <a:pt x="195263" y="233362"/>
                </a:lnTo>
                <a:lnTo>
                  <a:pt x="573881" y="192881"/>
                </a:lnTo>
                <a:lnTo>
                  <a:pt x="1040606" y="130968"/>
                </a:lnTo>
                <a:lnTo>
                  <a:pt x="1219200" y="92868"/>
                </a:lnTo>
                <a:lnTo>
                  <a:pt x="1609725" y="64293"/>
                </a:lnTo>
                <a:lnTo>
                  <a:pt x="1852613" y="47625"/>
                </a:lnTo>
                <a:lnTo>
                  <a:pt x="1916906" y="33337"/>
                </a:lnTo>
                <a:lnTo>
                  <a:pt x="2005013" y="9525"/>
                </a:lnTo>
                <a:lnTo>
                  <a:pt x="2035969" y="2381"/>
                </a:lnTo>
                <a:lnTo>
                  <a:pt x="2059781" y="0"/>
                </a:lnTo>
                <a:lnTo>
                  <a:pt x="2095500" y="4762"/>
                </a:lnTo>
                <a:lnTo>
                  <a:pt x="2147888" y="26193"/>
                </a:lnTo>
                <a:lnTo>
                  <a:pt x="2207419" y="54768"/>
                </a:lnTo>
                <a:lnTo>
                  <a:pt x="2286000" y="92868"/>
                </a:lnTo>
                <a:cubicBezTo>
                  <a:pt x="2286794" y="139699"/>
                  <a:pt x="2287587" y="186531"/>
                  <a:pt x="2288381" y="233362"/>
                </a:cubicBezTo>
                <a:lnTo>
                  <a:pt x="2088356" y="223837"/>
                </a:lnTo>
                <a:lnTo>
                  <a:pt x="1883569" y="223837"/>
                </a:lnTo>
                <a:lnTo>
                  <a:pt x="1664494" y="23098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1E7C2B6-EB68-47FB-BD56-5B68C4775ED7}"/>
              </a:ext>
            </a:extLst>
          </p:cNvPr>
          <p:cNvSpPr/>
          <p:nvPr/>
        </p:nvSpPr>
        <p:spPr>
          <a:xfrm>
            <a:off x="3649663" y="4324351"/>
            <a:ext cx="4716462" cy="620713"/>
          </a:xfrm>
          <a:custGeom>
            <a:avLst/>
            <a:gdLst>
              <a:gd name="connsiteX0" fmla="*/ 2499360 w 4716780"/>
              <a:gd name="connsiteY0" fmla="*/ 270510 h 621030"/>
              <a:gd name="connsiteX1" fmla="*/ 2042160 w 4716780"/>
              <a:gd name="connsiteY1" fmla="*/ 308610 h 621030"/>
              <a:gd name="connsiteX2" fmla="*/ 1623060 w 4716780"/>
              <a:gd name="connsiteY2" fmla="*/ 354330 h 621030"/>
              <a:gd name="connsiteX3" fmla="*/ 1249680 w 4716780"/>
              <a:gd name="connsiteY3" fmla="*/ 403860 h 621030"/>
              <a:gd name="connsiteX4" fmla="*/ 1051560 w 4716780"/>
              <a:gd name="connsiteY4" fmla="*/ 438150 h 621030"/>
              <a:gd name="connsiteX5" fmla="*/ 773430 w 4716780"/>
              <a:gd name="connsiteY5" fmla="*/ 495300 h 621030"/>
              <a:gd name="connsiteX6" fmla="*/ 678180 w 4716780"/>
              <a:gd name="connsiteY6" fmla="*/ 521970 h 621030"/>
              <a:gd name="connsiteX7" fmla="*/ 571500 w 4716780"/>
              <a:gd name="connsiteY7" fmla="*/ 548640 h 621030"/>
              <a:gd name="connsiteX8" fmla="*/ 495300 w 4716780"/>
              <a:gd name="connsiteY8" fmla="*/ 582930 h 621030"/>
              <a:gd name="connsiteX9" fmla="*/ 430530 w 4716780"/>
              <a:gd name="connsiteY9" fmla="*/ 621030 h 621030"/>
              <a:gd name="connsiteX10" fmla="*/ 384810 w 4716780"/>
              <a:gd name="connsiteY10" fmla="*/ 609600 h 621030"/>
              <a:gd name="connsiteX11" fmla="*/ 327660 w 4716780"/>
              <a:gd name="connsiteY11" fmla="*/ 586740 h 621030"/>
              <a:gd name="connsiteX12" fmla="*/ 293370 w 4716780"/>
              <a:gd name="connsiteY12" fmla="*/ 567690 h 621030"/>
              <a:gd name="connsiteX13" fmla="*/ 240030 w 4716780"/>
              <a:gd name="connsiteY13" fmla="*/ 533400 h 621030"/>
              <a:gd name="connsiteX14" fmla="*/ 175260 w 4716780"/>
              <a:gd name="connsiteY14" fmla="*/ 480060 h 621030"/>
              <a:gd name="connsiteX15" fmla="*/ 125730 w 4716780"/>
              <a:gd name="connsiteY15" fmla="*/ 426720 h 621030"/>
              <a:gd name="connsiteX16" fmla="*/ 68580 w 4716780"/>
              <a:gd name="connsiteY16" fmla="*/ 358140 h 621030"/>
              <a:gd name="connsiteX17" fmla="*/ 30480 w 4716780"/>
              <a:gd name="connsiteY17" fmla="*/ 300990 h 621030"/>
              <a:gd name="connsiteX18" fmla="*/ 7620 w 4716780"/>
              <a:gd name="connsiteY18" fmla="*/ 259080 h 621030"/>
              <a:gd name="connsiteX19" fmla="*/ 0 w 4716780"/>
              <a:gd name="connsiteY19" fmla="*/ 209550 h 621030"/>
              <a:gd name="connsiteX20" fmla="*/ 3810 w 4716780"/>
              <a:gd name="connsiteY20" fmla="*/ 190500 h 621030"/>
              <a:gd name="connsiteX21" fmla="*/ 19050 w 4716780"/>
              <a:gd name="connsiteY21" fmla="*/ 186690 h 621030"/>
              <a:gd name="connsiteX22" fmla="*/ 34290 w 4716780"/>
              <a:gd name="connsiteY22" fmla="*/ 186690 h 621030"/>
              <a:gd name="connsiteX23" fmla="*/ 64770 w 4716780"/>
              <a:gd name="connsiteY23" fmla="*/ 213360 h 621030"/>
              <a:gd name="connsiteX24" fmla="*/ 114300 w 4716780"/>
              <a:gd name="connsiteY24" fmla="*/ 251460 h 621030"/>
              <a:gd name="connsiteX25" fmla="*/ 156210 w 4716780"/>
              <a:gd name="connsiteY25" fmla="*/ 278130 h 621030"/>
              <a:gd name="connsiteX26" fmla="*/ 209550 w 4716780"/>
              <a:gd name="connsiteY26" fmla="*/ 300990 h 621030"/>
              <a:gd name="connsiteX27" fmla="*/ 266700 w 4716780"/>
              <a:gd name="connsiteY27" fmla="*/ 320040 h 621030"/>
              <a:gd name="connsiteX28" fmla="*/ 316230 w 4716780"/>
              <a:gd name="connsiteY28" fmla="*/ 331470 h 621030"/>
              <a:gd name="connsiteX29" fmla="*/ 373380 w 4716780"/>
              <a:gd name="connsiteY29" fmla="*/ 335280 h 621030"/>
              <a:gd name="connsiteX30" fmla="*/ 518160 w 4716780"/>
              <a:gd name="connsiteY30" fmla="*/ 323850 h 621030"/>
              <a:gd name="connsiteX31" fmla="*/ 739140 w 4716780"/>
              <a:gd name="connsiteY31" fmla="*/ 304800 h 621030"/>
              <a:gd name="connsiteX32" fmla="*/ 1078230 w 4716780"/>
              <a:gd name="connsiteY32" fmla="*/ 262890 h 621030"/>
              <a:gd name="connsiteX33" fmla="*/ 1249680 w 4716780"/>
              <a:gd name="connsiteY33" fmla="*/ 243840 h 621030"/>
              <a:gd name="connsiteX34" fmla="*/ 1485900 w 4716780"/>
              <a:gd name="connsiteY34" fmla="*/ 217170 h 621030"/>
              <a:gd name="connsiteX35" fmla="*/ 1710690 w 4716780"/>
              <a:gd name="connsiteY35" fmla="*/ 190500 h 621030"/>
              <a:gd name="connsiteX36" fmla="*/ 1889760 w 4716780"/>
              <a:gd name="connsiteY36" fmla="*/ 167640 h 621030"/>
              <a:gd name="connsiteX37" fmla="*/ 2274570 w 4716780"/>
              <a:gd name="connsiteY37" fmla="*/ 129540 h 621030"/>
              <a:gd name="connsiteX38" fmla="*/ 2442210 w 4716780"/>
              <a:gd name="connsiteY38" fmla="*/ 110490 h 621030"/>
              <a:gd name="connsiteX39" fmla="*/ 2785110 w 4716780"/>
              <a:gd name="connsiteY39" fmla="*/ 95250 h 621030"/>
              <a:gd name="connsiteX40" fmla="*/ 3440430 w 4716780"/>
              <a:gd name="connsiteY40" fmla="*/ 64770 h 621030"/>
              <a:gd name="connsiteX41" fmla="*/ 3657600 w 4716780"/>
              <a:gd name="connsiteY41" fmla="*/ 64770 h 621030"/>
              <a:gd name="connsiteX42" fmla="*/ 3829050 w 4716780"/>
              <a:gd name="connsiteY42" fmla="*/ 60960 h 621030"/>
              <a:gd name="connsiteX43" fmla="*/ 4004310 w 4716780"/>
              <a:gd name="connsiteY43" fmla="*/ 49530 h 621030"/>
              <a:gd name="connsiteX44" fmla="*/ 4099560 w 4716780"/>
              <a:gd name="connsiteY44" fmla="*/ 45720 h 621030"/>
              <a:gd name="connsiteX45" fmla="*/ 4152900 w 4716780"/>
              <a:gd name="connsiteY45" fmla="*/ 34290 h 621030"/>
              <a:gd name="connsiteX46" fmla="*/ 4263390 w 4716780"/>
              <a:gd name="connsiteY46" fmla="*/ 0 h 621030"/>
              <a:gd name="connsiteX47" fmla="*/ 4290060 w 4716780"/>
              <a:gd name="connsiteY47" fmla="*/ 0 h 621030"/>
              <a:gd name="connsiteX48" fmla="*/ 4389120 w 4716780"/>
              <a:gd name="connsiteY48" fmla="*/ 22860 h 621030"/>
              <a:gd name="connsiteX49" fmla="*/ 4533900 w 4716780"/>
              <a:gd name="connsiteY49" fmla="*/ 72390 h 621030"/>
              <a:gd name="connsiteX50" fmla="*/ 4625340 w 4716780"/>
              <a:gd name="connsiteY50" fmla="*/ 114300 h 621030"/>
              <a:gd name="connsiteX51" fmla="*/ 4674870 w 4716780"/>
              <a:gd name="connsiteY51" fmla="*/ 144780 h 621030"/>
              <a:gd name="connsiteX52" fmla="*/ 4701540 w 4716780"/>
              <a:gd name="connsiteY52" fmla="*/ 171450 h 621030"/>
              <a:gd name="connsiteX53" fmla="*/ 4712970 w 4716780"/>
              <a:gd name="connsiteY53" fmla="*/ 194310 h 621030"/>
              <a:gd name="connsiteX54" fmla="*/ 4716780 w 4716780"/>
              <a:gd name="connsiteY54" fmla="*/ 217170 h 621030"/>
              <a:gd name="connsiteX55" fmla="*/ 4716780 w 4716780"/>
              <a:gd name="connsiteY55" fmla="*/ 251460 h 621030"/>
              <a:gd name="connsiteX56" fmla="*/ 4709160 w 4716780"/>
              <a:gd name="connsiteY56" fmla="*/ 278130 h 621030"/>
              <a:gd name="connsiteX57" fmla="*/ 4686300 w 4716780"/>
              <a:gd name="connsiteY57" fmla="*/ 297180 h 621030"/>
              <a:gd name="connsiteX58" fmla="*/ 4629150 w 4716780"/>
              <a:gd name="connsiteY58" fmla="*/ 308610 h 621030"/>
              <a:gd name="connsiteX59" fmla="*/ 4522470 w 4716780"/>
              <a:gd name="connsiteY59" fmla="*/ 308610 h 621030"/>
              <a:gd name="connsiteX60" fmla="*/ 4381500 w 4716780"/>
              <a:gd name="connsiteY60" fmla="*/ 289560 h 621030"/>
              <a:gd name="connsiteX61" fmla="*/ 4110990 w 4716780"/>
              <a:gd name="connsiteY61" fmla="*/ 259080 h 621030"/>
              <a:gd name="connsiteX62" fmla="*/ 3768090 w 4716780"/>
              <a:gd name="connsiteY62" fmla="*/ 240030 h 621030"/>
              <a:gd name="connsiteX63" fmla="*/ 3646170 w 4716780"/>
              <a:gd name="connsiteY63" fmla="*/ 243840 h 621030"/>
              <a:gd name="connsiteX64" fmla="*/ 3448050 w 4716780"/>
              <a:gd name="connsiteY64" fmla="*/ 243840 h 621030"/>
              <a:gd name="connsiteX65" fmla="*/ 3139440 w 4716780"/>
              <a:gd name="connsiteY65" fmla="*/ 247650 h 621030"/>
              <a:gd name="connsiteX66" fmla="*/ 2849880 w 4716780"/>
              <a:gd name="connsiteY66" fmla="*/ 255270 h 621030"/>
              <a:gd name="connsiteX67" fmla="*/ 2499360 w 4716780"/>
              <a:gd name="connsiteY67" fmla="*/ 270510 h 621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716780" h="621030">
                <a:moveTo>
                  <a:pt x="2499360" y="270510"/>
                </a:moveTo>
                <a:lnTo>
                  <a:pt x="2042160" y="308610"/>
                </a:lnTo>
                <a:lnTo>
                  <a:pt x="1623060" y="354330"/>
                </a:lnTo>
                <a:lnTo>
                  <a:pt x="1249680" y="403860"/>
                </a:lnTo>
                <a:lnTo>
                  <a:pt x="1051560" y="438150"/>
                </a:lnTo>
                <a:lnTo>
                  <a:pt x="773430" y="495300"/>
                </a:lnTo>
                <a:lnTo>
                  <a:pt x="678180" y="521970"/>
                </a:lnTo>
                <a:lnTo>
                  <a:pt x="571500" y="548640"/>
                </a:lnTo>
                <a:lnTo>
                  <a:pt x="495300" y="582930"/>
                </a:lnTo>
                <a:lnTo>
                  <a:pt x="430530" y="621030"/>
                </a:lnTo>
                <a:lnTo>
                  <a:pt x="384810" y="609600"/>
                </a:lnTo>
                <a:lnTo>
                  <a:pt x="327660" y="586740"/>
                </a:lnTo>
                <a:lnTo>
                  <a:pt x="293370" y="567690"/>
                </a:lnTo>
                <a:lnTo>
                  <a:pt x="240030" y="533400"/>
                </a:lnTo>
                <a:lnTo>
                  <a:pt x="175260" y="480060"/>
                </a:lnTo>
                <a:lnTo>
                  <a:pt x="125730" y="426720"/>
                </a:lnTo>
                <a:lnTo>
                  <a:pt x="68580" y="358140"/>
                </a:lnTo>
                <a:lnTo>
                  <a:pt x="30480" y="300990"/>
                </a:lnTo>
                <a:lnTo>
                  <a:pt x="7620" y="259080"/>
                </a:lnTo>
                <a:lnTo>
                  <a:pt x="0" y="209550"/>
                </a:lnTo>
                <a:lnTo>
                  <a:pt x="3810" y="190500"/>
                </a:lnTo>
                <a:lnTo>
                  <a:pt x="19050" y="186690"/>
                </a:lnTo>
                <a:lnTo>
                  <a:pt x="34290" y="186690"/>
                </a:lnTo>
                <a:lnTo>
                  <a:pt x="64770" y="213360"/>
                </a:lnTo>
                <a:lnTo>
                  <a:pt x="114300" y="251460"/>
                </a:lnTo>
                <a:lnTo>
                  <a:pt x="156210" y="278130"/>
                </a:lnTo>
                <a:lnTo>
                  <a:pt x="209550" y="300990"/>
                </a:lnTo>
                <a:lnTo>
                  <a:pt x="266700" y="320040"/>
                </a:lnTo>
                <a:lnTo>
                  <a:pt x="316230" y="331470"/>
                </a:lnTo>
                <a:lnTo>
                  <a:pt x="373380" y="335280"/>
                </a:lnTo>
                <a:lnTo>
                  <a:pt x="518160" y="323850"/>
                </a:lnTo>
                <a:lnTo>
                  <a:pt x="739140" y="304800"/>
                </a:lnTo>
                <a:lnTo>
                  <a:pt x="1078230" y="262890"/>
                </a:lnTo>
                <a:lnTo>
                  <a:pt x="1249680" y="243840"/>
                </a:lnTo>
                <a:lnTo>
                  <a:pt x="1485900" y="217170"/>
                </a:lnTo>
                <a:lnTo>
                  <a:pt x="1710690" y="190500"/>
                </a:lnTo>
                <a:lnTo>
                  <a:pt x="1889760" y="167640"/>
                </a:lnTo>
                <a:lnTo>
                  <a:pt x="2274570" y="129540"/>
                </a:lnTo>
                <a:lnTo>
                  <a:pt x="2442210" y="110490"/>
                </a:lnTo>
                <a:lnTo>
                  <a:pt x="2785110" y="95250"/>
                </a:lnTo>
                <a:lnTo>
                  <a:pt x="3440430" y="64770"/>
                </a:lnTo>
                <a:lnTo>
                  <a:pt x="3657600" y="64770"/>
                </a:lnTo>
                <a:lnTo>
                  <a:pt x="3829050" y="60960"/>
                </a:lnTo>
                <a:lnTo>
                  <a:pt x="4004310" y="49530"/>
                </a:lnTo>
                <a:lnTo>
                  <a:pt x="4099560" y="45720"/>
                </a:lnTo>
                <a:lnTo>
                  <a:pt x="4152900" y="34290"/>
                </a:lnTo>
                <a:lnTo>
                  <a:pt x="4263390" y="0"/>
                </a:lnTo>
                <a:lnTo>
                  <a:pt x="4290060" y="0"/>
                </a:lnTo>
                <a:lnTo>
                  <a:pt x="4389120" y="22860"/>
                </a:lnTo>
                <a:lnTo>
                  <a:pt x="4533900" y="72390"/>
                </a:lnTo>
                <a:lnTo>
                  <a:pt x="4625340" y="114300"/>
                </a:lnTo>
                <a:lnTo>
                  <a:pt x="4674870" y="144780"/>
                </a:lnTo>
                <a:lnTo>
                  <a:pt x="4701540" y="171450"/>
                </a:lnTo>
                <a:lnTo>
                  <a:pt x="4712970" y="194310"/>
                </a:lnTo>
                <a:lnTo>
                  <a:pt x="4716780" y="217170"/>
                </a:lnTo>
                <a:lnTo>
                  <a:pt x="4716780" y="251460"/>
                </a:lnTo>
                <a:lnTo>
                  <a:pt x="4709160" y="278130"/>
                </a:lnTo>
                <a:lnTo>
                  <a:pt x="4686300" y="297180"/>
                </a:lnTo>
                <a:lnTo>
                  <a:pt x="4629150" y="308610"/>
                </a:lnTo>
                <a:lnTo>
                  <a:pt x="4522470" y="308610"/>
                </a:lnTo>
                <a:lnTo>
                  <a:pt x="4381500" y="289560"/>
                </a:lnTo>
                <a:lnTo>
                  <a:pt x="4110990" y="259080"/>
                </a:lnTo>
                <a:lnTo>
                  <a:pt x="3768090" y="240030"/>
                </a:lnTo>
                <a:lnTo>
                  <a:pt x="3646170" y="243840"/>
                </a:lnTo>
                <a:lnTo>
                  <a:pt x="3448050" y="243840"/>
                </a:lnTo>
                <a:lnTo>
                  <a:pt x="3139440" y="247650"/>
                </a:lnTo>
                <a:lnTo>
                  <a:pt x="2849880" y="255270"/>
                </a:lnTo>
                <a:lnTo>
                  <a:pt x="2499360" y="27051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F4D8ADA3-2646-4FB5-B9C2-350D23E3F256}"/>
              </a:ext>
            </a:extLst>
          </p:cNvPr>
          <p:cNvGrpSpPr/>
          <p:nvPr/>
        </p:nvGrpSpPr>
        <p:grpSpPr>
          <a:xfrm>
            <a:off x="3649663" y="1641475"/>
            <a:ext cx="4716462" cy="4567239"/>
            <a:chOff x="3649663" y="1641475"/>
            <a:chExt cx="4716462" cy="4567239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AFAF3715-C73E-4C10-90AE-74B214C31B23}"/>
                </a:ext>
              </a:extLst>
            </p:cNvPr>
            <p:cNvSpPr/>
            <p:nvPr/>
          </p:nvSpPr>
          <p:spPr>
            <a:xfrm>
              <a:off x="4271965" y="1641475"/>
              <a:ext cx="3465512" cy="585788"/>
            </a:xfrm>
            <a:custGeom>
              <a:avLst/>
              <a:gdLst>
                <a:gd name="connsiteX0" fmla="*/ 2195137 w 3464335"/>
                <a:gd name="connsiteY0" fmla="*/ 302877 h 585562"/>
                <a:gd name="connsiteX1" fmla="*/ 1831684 w 3464335"/>
                <a:gd name="connsiteY1" fmla="*/ 331722 h 585562"/>
                <a:gd name="connsiteX2" fmla="*/ 1589383 w 3464335"/>
                <a:gd name="connsiteY2" fmla="*/ 360568 h 585562"/>
                <a:gd name="connsiteX3" fmla="*/ 1514385 w 3464335"/>
                <a:gd name="connsiteY3" fmla="*/ 374990 h 585562"/>
                <a:gd name="connsiteX4" fmla="*/ 1269198 w 3464335"/>
                <a:gd name="connsiteY4" fmla="*/ 400951 h 585562"/>
                <a:gd name="connsiteX5" fmla="*/ 1035550 w 3464335"/>
                <a:gd name="connsiteY5" fmla="*/ 432681 h 585562"/>
                <a:gd name="connsiteX6" fmla="*/ 833633 w 3464335"/>
                <a:gd name="connsiteY6" fmla="*/ 467296 h 585562"/>
                <a:gd name="connsiteX7" fmla="*/ 767288 w 3464335"/>
                <a:gd name="connsiteY7" fmla="*/ 478834 h 585562"/>
                <a:gd name="connsiteX8" fmla="*/ 611523 w 3464335"/>
                <a:gd name="connsiteY8" fmla="*/ 522102 h 585562"/>
                <a:gd name="connsiteX9" fmla="*/ 429797 w 3464335"/>
                <a:gd name="connsiteY9" fmla="*/ 585562 h 585562"/>
                <a:gd name="connsiteX10" fmla="*/ 398067 w 3464335"/>
                <a:gd name="connsiteY10" fmla="*/ 579793 h 585562"/>
                <a:gd name="connsiteX11" fmla="*/ 351914 w 3464335"/>
                <a:gd name="connsiteY11" fmla="*/ 565370 h 585562"/>
                <a:gd name="connsiteX12" fmla="*/ 302877 w 3464335"/>
                <a:gd name="connsiteY12" fmla="*/ 539409 h 585562"/>
                <a:gd name="connsiteX13" fmla="*/ 250955 w 3464335"/>
                <a:gd name="connsiteY13" fmla="*/ 501910 h 585562"/>
                <a:gd name="connsiteX14" fmla="*/ 201918 w 3464335"/>
                <a:gd name="connsiteY14" fmla="*/ 461527 h 585562"/>
                <a:gd name="connsiteX15" fmla="*/ 147111 w 3464335"/>
                <a:gd name="connsiteY15" fmla="*/ 403836 h 585562"/>
                <a:gd name="connsiteX16" fmla="*/ 92305 w 3464335"/>
                <a:gd name="connsiteY16" fmla="*/ 334607 h 585562"/>
                <a:gd name="connsiteX17" fmla="*/ 40383 w 3464335"/>
                <a:gd name="connsiteY17" fmla="*/ 259609 h 585562"/>
                <a:gd name="connsiteX18" fmla="*/ 5769 w 3464335"/>
                <a:gd name="connsiteY18" fmla="*/ 207687 h 585562"/>
                <a:gd name="connsiteX19" fmla="*/ 0 w 3464335"/>
                <a:gd name="connsiteY19" fmla="*/ 181726 h 585562"/>
                <a:gd name="connsiteX20" fmla="*/ 0 w 3464335"/>
                <a:gd name="connsiteY20" fmla="*/ 167303 h 585562"/>
                <a:gd name="connsiteX21" fmla="*/ 2884 w 3464335"/>
                <a:gd name="connsiteY21" fmla="*/ 152880 h 585562"/>
                <a:gd name="connsiteX22" fmla="*/ 11538 w 3464335"/>
                <a:gd name="connsiteY22" fmla="*/ 141342 h 585562"/>
                <a:gd name="connsiteX23" fmla="*/ 28845 w 3464335"/>
                <a:gd name="connsiteY23" fmla="*/ 141342 h 585562"/>
                <a:gd name="connsiteX24" fmla="*/ 57691 w 3464335"/>
                <a:gd name="connsiteY24" fmla="*/ 147111 h 585562"/>
                <a:gd name="connsiteX25" fmla="*/ 83651 w 3464335"/>
                <a:gd name="connsiteY25" fmla="*/ 164419 h 585562"/>
                <a:gd name="connsiteX26" fmla="*/ 121150 w 3464335"/>
                <a:gd name="connsiteY26" fmla="*/ 204802 h 585562"/>
                <a:gd name="connsiteX27" fmla="*/ 152880 w 3464335"/>
                <a:gd name="connsiteY27" fmla="*/ 227879 h 585562"/>
                <a:gd name="connsiteX28" fmla="*/ 204802 w 3464335"/>
                <a:gd name="connsiteY28" fmla="*/ 253839 h 585562"/>
                <a:gd name="connsiteX29" fmla="*/ 236532 w 3464335"/>
                <a:gd name="connsiteY29" fmla="*/ 262493 h 585562"/>
                <a:gd name="connsiteX30" fmla="*/ 334607 w 3464335"/>
                <a:gd name="connsiteY30" fmla="*/ 274031 h 585562"/>
                <a:gd name="connsiteX31" fmla="*/ 389413 w 3464335"/>
                <a:gd name="connsiteY31" fmla="*/ 271147 h 585562"/>
                <a:gd name="connsiteX32" fmla="*/ 741327 w 3464335"/>
                <a:gd name="connsiteY32" fmla="*/ 239417 h 585562"/>
                <a:gd name="connsiteX33" fmla="*/ 1352850 w 3464335"/>
                <a:gd name="connsiteY33" fmla="*/ 187495 h 585562"/>
                <a:gd name="connsiteX34" fmla="*/ 1736494 w 3464335"/>
                <a:gd name="connsiteY34" fmla="*/ 155765 h 585562"/>
                <a:gd name="connsiteX35" fmla="*/ 2128792 w 3464335"/>
                <a:gd name="connsiteY35" fmla="*/ 126920 h 585562"/>
                <a:gd name="connsiteX36" fmla="*/ 2604742 w 3464335"/>
                <a:gd name="connsiteY36" fmla="*/ 95190 h 585562"/>
                <a:gd name="connsiteX37" fmla="*/ 2676855 w 3464335"/>
                <a:gd name="connsiteY37" fmla="*/ 92305 h 585562"/>
                <a:gd name="connsiteX38" fmla="*/ 2725892 w 3464335"/>
                <a:gd name="connsiteY38" fmla="*/ 80767 h 585562"/>
                <a:gd name="connsiteX39" fmla="*/ 2772045 w 3464335"/>
                <a:gd name="connsiteY39" fmla="*/ 63460 h 585562"/>
                <a:gd name="connsiteX40" fmla="*/ 2821082 w 3464335"/>
                <a:gd name="connsiteY40" fmla="*/ 43268 h 585562"/>
                <a:gd name="connsiteX41" fmla="*/ 2890311 w 3464335"/>
                <a:gd name="connsiteY41" fmla="*/ 0 h 585562"/>
                <a:gd name="connsiteX42" fmla="*/ 2953771 w 3464335"/>
                <a:gd name="connsiteY42" fmla="*/ 8653 h 585562"/>
                <a:gd name="connsiteX43" fmla="*/ 3069153 w 3464335"/>
                <a:gd name="connsiteY43" fmla="*/ 34614 h 585562"/>
                <a:gd name="connsiteX44" fmla="*/ 3167227 w 3464335"/>
                <a:gd name="connsiteY44" fmla="*/ 63460 h 585562"/>
                <a:gd name="connsiteX45" fmla="*/ 3285494 w 3464335"/>
                <a:gd name="connsiteY45" fmla="*/ 106728 h 585562"/>
                <a:gd name="connsiteX46" fmla="*/ 3360492 w 3464335"/>
                <a:gd name="connsiteY46" fmla="*/ 135573 h 585562"/>
                <a:gd name="connsiteX47" fmla="*/ 3392222 w 3464335"/>
                <a:gd name="connsiteY47" fmla="*/ 149996 h 585562"/>
                <a:gd name="connsiteX48" fmla="*/ 3421067 w 3464335"/>
                <a:gd name="connsiteY48" fmla="*/ 173072 h 585562"/>
                <a:gd name="connsiteX49" fmla="*/ 3449913 w 3464335"/>
                <a:gd name="connsiteY49" fmla="*/ 210571 h 585562"/>
                <a:gd name="connsiteX50" fmla="*/ 3461451 w 3464335"/>
                <a:gd name="connsiteY50" fmla="*/ 239417 h 585562"/>
                <a:gd name="connsiteX51" fmla="*/ 3464335 w 3464335"/>
                <a:gd name="connsiteY51" fmla="*/ 262493 h 585562"/>
                <a:gd name="connsiteX52" fmla="*/ 3458566 w 3464335"/>
                <a:gd name="connsiteY52" fmla="*/ 285569 h 585562"/>
                <a:gd name="connsiteX53" fmla="*/ 3444144 w 3464335"/>
                <a:gd name="connsiteY53" fmla="*/ 305761 h 585562"/>
                <a:gd name="connsiteX54" fmla="*/ 3409529 w 3464335"/>
                <a:gd name="connsiteY54" fmla="*/ 323069 h 585562"/>
                <a:gd name="connsiteX55" fmla="*/ 3351838 w 3464335"/>
                <a:gd name="connsiteY55" fmla="*/ 334607 h 585562"/>
                <a:gd name="connsiteX56" fmla="*/ 3317224 w 3464335"/>
                <a:gd name="connsiteY56" fmla="*/ 334607 h 585562"/>
                <a:gd name="connsiteX57" fmla="*/ 3233572 w 3464335"/>
                <a:gd name="connsiteY57" fmla="*/ 317299 h 585562"/>
                <a:gd name="connsiteX58" fmla="*/ 3106652 w 3464335"/>
                <a:gd name="connsiteY58" fmla="*/ 299992 h 585562"/>
                <a:gd name="connsiteX59" fmla="*/ 2919157 w 3464335"/>
                <a:gd name="connsiteY59" fmla="*/ 291339 h 585562"/>
                <a:gd name="connsiteX60" fmla="*/ 2711470 w 3464335"/>
                <a:gd name="connsiteY60" fmla="*/ 288454 h 585562"/>
                <a:gd name="connsiteX61" fmla="*/ 2489360 w 3464335"/>
                <a:gd name="connsiteY61" fmla="*/ 294223 h 585562"/>
                <a:gd name="connsiteX62" fmla="*/ 2195137 w 3464335"/>
                <a:gd name="connsiteY62" fmla="*/ 302877 h 58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64335" h="585562">
                  <a:moveTo>
                    <a:pt x="2195137" y="302877"/>
                  </a:moveTo>
                  <a:lnTo>
                    <a:pt x="1831684" y="331722"/>
                  </a:lnTo>
                  <a:lnTo>
                    <a:pt x="1589383" y="360568"/>
                  </a:lnTo>
                  <a:lnTo>
                    <a:pt x="1514385" y="374990"/>
                  </a:lnTo>
                  <a:lnTo>
                    <a:pt x="1269198" y="400951"/>
                  </a:lnTo>
                  <a:lnTo>
                    <a:pt x="1035550" y="432681"/>
                  </a:lnTo>
                  <a:lnTo>
                    <a:pt x="833633" y="467296"/>
                  </a:lnTo>
                  <a:lnTo>
                    <a:pt x="767288" y="478834"/>
                  </a:lnTo>
                  <a:lnTo>
                    <a:pt x="611523" y="522102"/>
                  </a:lnTo>
                  <a:lnTo>
                    <a:pt x="429797" y="585562"/>
                  </a:lnTo>
                  <a:lnTo>
                    <a:pt x="398067" y="579793"/>
                  </a:lnTo>
                  <a:lnTo>
                    <a:pt x="351914" y="565370"/>
                  </a:lnTo>
                  <a:lnTo>
                    <a:pt x="302877" y="539409"/>
                  </a:lnTo>
                  <a:lnTo>
                    <a:pt x="250955" y="501910"/>
                  </a:lnTo>
                  <a:lnTo>
                    <a:pt x="201918" y="461527"/>
                  </a:lnTo>
                  <a:lnTo>
                    <a:pt x="147111" y="403836"/>
                  </a:lnTo>
                  <a:lnTo>
                    <a:pt x="92305" y="334607"/>
                  </a:lnTo>
                  <a:lnTo>
                    <a:pt x="40383" y="259609"/>
                  </a:lnTo>
                  <a:lnTo>
                    <a:pt x="5769" y="207687"/>
                  </a:lnTo>
                  <a:lnTo>
                    <a:pt x="0" y="181726"/>
                  </a:lnTo>
                  <a:lnTo>
                    <a:pt x="0" y="167303"/>
                  </a:lnTo>
                  <a:lnTo>
                    <a:pt x="2884" y="152880"/>
                  </a:lnTo>
                  <a:lnTo>
                    <a:pt x="11538" y="141342"/>
                  </a:lnTo>
                  <a:lnTo>
                    <a:pt x="28845" y="141342"/>
                  </a:lnTo>
                  <a:lnTo>
                    <a:pt x="57691" y="147111"/>
                  </a:lnTo>
                  <a:lnTo>
                    <a:pt x="83651" y="164419"/>
                  </a:lnTo>
                  <a:lnTo>
                    <a:pt x="121150" y="204802"/>
                  </a:lnTo>
                  <a:lnTo>
                    <a:pt x="152880" y="227879"/>
                  </a:lnTo>
                  <a:lnTo>
                    <a:pt x="204802" y="253839"/>
                  </a:lnTo>
                  <a:lnTo>
                    <a:pt x="236532" y="262493"/>
                  </a:lnTo>
                  <a:lnTo>
                    <a:pt x="334607" y="274031"/>
                  </a:lnTo>
                  <a:lnTo>
                    <a:pt x="389413" y="271147"/>
                  </a:lnTo>
                  <a:lnTo>
                    <a:pt x="741327" y="239417"/>
                  </a:lnTo>
                  <a:lnTo>
                    <a:pt x="1352850" y="187495"/>
                  </a:lnTo>
                  <a:lnTo>
                    <a:pt x="1736494" y="155765"/>
                  </a:lnTo>
                  <a:lnTo>
                    <a:pt x="2128792" y="126920"/>
                  </a:lnTo>
                  <a:lnTo>
                    <a:pt x="2604742" y="95190"/>
                  </a:lnTo>
                  <a:lnTo>
                    <a:pt x="2676855" y="92305"/>
                  </a:lnTo>
                  <a:lnTo>
                    <a:pt x="2725892" y="80767"/>
                  </a:lnTo>
                  <a:lnTo>
                    <a:pt x="2772045" y="63460"/>
                  </a:lnTo>
                  <a:lnTo>
                    <a:pt x="2821082" y="43268"/>
                  </a:lnTo>
                  <a:lnTo>
                    <a:pt x="2890311" y="0"/>
                  </a:lnTo>
                  <a:lnTo>
                    <a:pt x="2953771" y="8653"/>
                  </a:lnTo>
                  <a:lnTo>
                    <a:pt x="3069153" y="34614"/>
                  </a:lnTo>
                  <a:lnTo>
                    <a:pt x="3167227" y="63460"/>
                  </a:lnTo>
                  <a:lnTo>
                    <a:pt x="3285494" y="106728"/>
                  </a:lnTo>
                  <a:lnTo>
                    <a:pt x="3360492" y="135573"/>
                  </a:lnTo>
                  <a:lnTo>
                    <a:pt x="3392222" y="149996"/>
                  </a:lnTo>
                  <a:lnTo>
                    <a:pt x="3421067" y="173072"/>
                  </a:lnTo>
                  <a:lnTo>
                    <a:pt x="3449913" y="210571"/>
                  </a:lnTo>
                  <a:lnTo>
                    <a:pt x="3461451" y="239417"/>
                  </a:lnTo>
                  <a:lnTo>
                    <a:pt x="3464335" y="262493"/>
                  </a:lnTo>
                  <a:lnTo>
                    <a:pt x="3458566" y="285569"/>
                  </a:lnTo>
                  <a:lnTo>
                    <a:pt x="3444144" y="305761"/>
                  </a:lnTo>
                  <a:lnTo>
                    <a:pt x="3409529" y="323069"/>
                  </a:lnTo>
                  <a:lnTo>
                    <a:pt x="3351838" y="334607"/>
                  </a:lnTo>
                  <a:lnTo>
                    <a:pt x="3317224" y="334607"/>
                  </a:lnTo>
                  <a:lnTo>
                    <a:pt x="3233572" y="317299"/>
                  </a:lnTo>
                  <a:lnTo>
                    <a:pt x="3106652" y="299992"/>
                  </a:lnTo>
                  <a:lnTo>
                    <a:pt x="2919157" y="291339"/>
                  </a:lnTo>
                  <a:lnTo>
                    <a:pt x="2711470" y="288454"/>
                  </a:lnTo>
                  <a:lnTo>
                    <a:pt x="2489360" y="294223"/>
                  </a:lnTo>
                  <a:lnTo>
                    <a:pt x="2195137" y="30287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0E960DE1-3024-4E98-B4DF-F3F7B1C5C2D3}"/>
                </a:ext>
              </a:extLst>
            </p:cNvPr>
            <p:cNvSpPr/>
            <p:nvPr/>
          </p:nvSpPr>
          <p:spPr>
            <a:xfrm rot="16200000">
              <a:off x="3102771" y="4174332"/>
              <a:ext cx="3268663" cy="476250"/>
            </a:xfrm>
            <a:custGeom>
              <a:avLst/>
              <a:gdLst>
                <a:gd name="connsiteX0" fmla="*/ 1817914 w 3268435"/>
                <a:gd name="connsiteY0" fmla="*/ 438150 h 476250"/>
                <a:gd name="connsiteX1" fmla="*/ 1455964 w 3268435"/>
                <a:gd name="connsiteY1" fmla="*/ 427264 h 476250"/>
                <a:gd name="connsiteX2" fmla="*/ 1328057 w 3268435"/>
                <a:gd name="connsiteY2" fmla="*/ 429986 h 476250"/>
                <a:gd name="connsiteX3" fmla="*/ 895350 w 3268435"/>
                <a:gd name="connsiteY3" fmla="*/ 410936 h 476250"/>
                <a:gd name="connsiteX4" fmla="*/ 544285 w 3268435"/>
                <a:gd name="connsiteY4" fmla="*/ 397328 h 476250"/>
                <a:gd name="connsiteX5" fmla="*/ 244928 w 3268435"/>
                <a:gd name="connsiteY5" fmla="*/ 383721 h 476250"/>
                <a:gd name="connsiteX6" fmla="*/ 201385 w 3268435"/>
                <a:gd name="connsiteY6" fmla="*/ 375557 h 476250"/>
                <a:gd name="connsiteX7" fmla="*/ 144235 w 3268435"/>
                <a:gd name="connsiteY7" fmla="*/ 361950 h 476250"/>
                <a:gd name="connsiteX8" fmla="*/ 103414 w 3268435"/>
                <a:gd name="connsiteY8" fmla="*/ 348343 h 476250"/>
                <a:gd name="connsiteX9" fmla="*/ 62592 w 3268435"/>
                <a:gd name="connsiteY9" fmla="*/ 332014 h 476250"/>
                <a:gd name="connsiteX10" fmla="*/ 35378 w 3268435"/>
                <a:gd name="connsiteY10" fmla="*/ 315686 h 476250"/>
                <a:gd name="connsiteX11" fmla="*/ 13607 w 3268435"/>
                <a:gd name="connsiteY11" fmla="*/ 296636 h 476250"/>
                <a:gd name="connsiteX12" fmla="*/ 5442 w 3268435"/>
                <a:gd name="connsiteY12" fmla="*/ 277586 h 476250"/>
                <a:gd name="connsiteX13" fmla="*/ 0 w 3268435"/>
                <a:gd name="connsiteY13" fmla="*/ 247650 h 476250"/>
                <a:gd name="connsiteX14" fmla="*/ 10885 w 3268435"/>
                <a:gd name="connsiteY14" fmla="*/ 214993 h 476250"/>
                <a:gd name="connsiteX15" fmla="*/ 29935 w 3268435"/>
                <a:gd name="connsiteY15" fmla="*/ 187778 h 476250"/>
                <a:gd name="connsiteX16" fmla="*/ 59871 w 3268435"/>
                <a:gd name="connsiteY16" fmla="*/ 166007 h 476250"/>
                <a:gd name="connsiteX17" fmla="*/ 103414 w 3268435"/>
                <a:gd name="connsiteY17" fmla="*/ 141514 h 476250"/>
                <a:gd name="connsiteX18" fmla="*/ 168728 w 3268435"/>
                <a:gd name="connsiteY18" fmla="*/ 117021 h 476250"/>
                <a:gd name="connsiteX19" fmla="*/ 266700 w 3268435"/>
                <a:gd name="connsiteY19" fmla="*/ 95250 h 476250"/>
                <a:gd name="connsiteX20" fmla="*/ 348342 w 3268435"/>
                <a:gd name="connsiteY20" fmla="*/ 78921 h 476250"/>
                <a:gd name="connsiteX21" fmla="*/ 446314 w 3268435"/>
                <a:gd name="connsiteY21" fmla="*/ 68036 h 476250"/>
                <a:gd name="connsiteX22" fmla="*/ 487135 w 3268435"/>
                <a:gd name="connsiteY22" fmla="*/ 87086 h 476250"/>
                <a:gd name="connsiteX23" fmla="*/ 541564 w 3268435"/>
                <a:gd name="connsiteY23" fmla="*/ 111578 h 476250"/>
                <a:gd name="connsiteX24" fmla="*/ 609600 w 3268435"/>
                <a:gd name="connsiteY24" fmla="*/ 138793 h 476250"/>
                <a:gd name="connsiteX25" fmla="*/ 664028 w 3268435"/>
                <a:gd name="connsiteY25" fmla="*/ 155121 h 476250"/>
                <a:gd name="connsiteX26" fmla="*/ 710292 w 3268435"/>
                <a:gd name="connsiteY26" fmla="*/ 160564 h 476250"/>
                <a:gd name="connsiteX27" fmla="*/ 925285 w 3268435"/>
                <a:gd name="connsiteY27" fmla="*/ 171450 h 476250"/>
                <a:gd name="connsiteX28" fmla="*/ 1284514 w 3268435"/>
                <a:gd name="connsiteY28" fmla="*/ 179614 h 476250"/>
                <a:gd name="connsiteX29" fmla="*/ 1453242 w 3268435"/>
                <a:gd name="connsiteY29" fmla="*/ 209550 h 476250"/>
                <a:gd name="connsiteX30" fmla="*/ 1970314 w 3268435"/>
                <a:gd name="connsiteY30" fmla="*/ 212271 h 476250"/>
                <a:gd name="connsiteX31" fmla="*/ 2465614 w 3268435"/>
                <a:gd name="connsiteY31" fmla="*/ 220436 h 476250"/>
                <a:gd name="connsiteX32" fmla="*/ 2930978 w 3268435"/>
                <a:gd name="connsiteY32" fmla="*/ 225878 h 476250"/>
                <a:gd name="connsiteX33" fmla="*/ 2971800 w 3268435"/>
                <a:gd name="connsiteY33" fmla="*/ 220436 h 476250"/>
                <a:gd name="connsiteX34" fmla="*/ 2999014 w 3268435"/>
                <a:gd name="connsiteY34" fmla="*/ 214993 h 476250"/>
                <a:gd name="connsiteX35" fmla="*/ 3037114 w 3268435"/>
                <a:gd name="connsiteY35" fmla="*/ 193221 h 476250"/>
                <a:gd name="connsiteX36" fmla="*/ 3086100 w 3268435"/>
                <a:gd name="connsiteY36" fmla="*/ 160564 h 476250"/>
                <a:gd name="connsiteX37" fmla="*/ 3143250 w 3268435"/>
                <a:gd name="connsiteY37" fmla="*/ 103414 h 476250"/>
                <a:gd name="connsiteX38" fmla="*/ 3211285 w 3268435"/>
                <a:gd name="connsiteY38" fmla="*/ 13607 h 476250"/>
                <a:gd name="connsiteX39" fmla="*/ 3219450 w 3268435"/>
                <a:gd name="connsiteY39" fmla="*/ 2721 h 476250"/>
                <a:gd name="connsiteX40" fmla="*/ 3241221 w 3268435"/>
                <a:gd name="connsiteY40" fmla="*/ 0 h 476250"/>
                <a:gd name="connsiteX41" fmla="*/ 3257550 w 3268435"/>
                <a:gd name="connsiteY41" fmla="*/ 8164 h 476250"/>
                <a:gd name="connsiteX42" fmla="*/ 3265714 w 3268435"/>
                <a:gd name="connsiteY42" fmla="*/ 19050 h 476250"/>
                <a:gd name="connsiteX43" fmla="*/ 3268435 w 3268435"/>
                <a:gd name="connsiteY43" fmla="*/ 46264 h 476250"/>
                <a:gd name="connsiteX44" fmla="*/ 3249385 w 3268435"/>
                <a:gd name="connsiteY44" fmla="*/ 122464 h 476250"/>
                <a:gd name="connsiteX45" fmla="*/ 3178628 w 3268435"/>
                <a:gd name="connsiteY45" fmla="*/ 359228 h 476250"/>
                <a:gd name="connsiteX46" fmla="*/ 3072492 w 3268435"/>
                <a:gd name="connsiteY46" fmla="*/ 473528 h 476250"/>
                <a:gd name="connsiteX47" fmla="*/ 2383971 w 3268435"/>
                <a:gd name="connsiteY47" fmla="*/ 476250 h 476250"/>
                <a:gd name="connsiteX48" fmla="*/ 2264228 w 3268435"/>
                <a:gd name="connsiteY48" fmla="*/ 449036 h 476250"/>
                <a:gd name="connsiteX49" fmla="*/ 1817914 w 3268435"/>
                <a:gd name="connsiteY49" fmla="*/ 438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68435" h="476250">
                  <a:moveTo>
                    <a:pt x="1817914" y="438150"/>
                  </a:moveTo>
                  <a:lnTo>
                    <a:pt x="1455964" y="427264"/>
                  </a:lnTo>
                  <a:lnTo>
                    <a:pt x="1328057" y="429986"/>
                  </a:lnTo>
                  <a:lnTo>
                    <a:pt x="895350" y="410936"/>
                  </a:lnTo>
                  <a:lnTo>
                    <a:pt x="544285" y="397328"/>
                  </a:lnTo>
                  <a:lnTo>
                    <a:pt x="244928" y="383721"/>
                  </a:lnTo>
                  <a:lnTo>
                    <a:pt x="201385" y="375557"/>
                  </a:lnTo>
                  <a:lnTo>
                    <a:pt x="144235" y="361950"/>
                  </a:lnTo>
                  <a:lnTo>
                    <a:pt x="103414" y="348343"/>
                  </a:lnTo>
                  <a:lnTo>
                    <a:pt x="62592" y="332014"/>
                  </a:lnTo>
                  <a:lnTo>
                    <a:pt x="35378" y="315686"/>
                  </a:lnTo>
                  <a:lnTo>
                    <a:pt x="13607" y="296636"/>
                  </a:lnTo>
                  <a:lnTo>
                    <a:pt x="5442" y="277586"/>
                  </a:lnTo>
                  <a:lnTo>
                    <a:pt x="0" y="247650"/>
                  </a:lnTo>
                  <a:lnTo>
                    <a:pt x="10885" y="214993"/>
                  </a:lnTo>
                  <a:lnTo>
                    <a:pt x="29935" y="187778"/>
                  </a:lnTo>
                  <a:lnTo>
                    <a:pt x="59871" y="166007"/>
                  </a:lnTo>
                  <a:lnTo>
                    <a:pt x="103414" y="141514"/>
                  </a:lnTo>
                  <a:lnTo>
                    <a:pt x="168728" y="117021"/>
                  </a:lnTo>
                  <a:lnTo>
                    <a:pt x="266700" y="95250"/>
                  </a:lnTo>
                  <a:lnTo>
                    <a:pt x="348342" y="78921"/>
                  </a:lnTo>
                  <a:lnTo>
                    <a:pt x="446314" y="68036"/>
                  </a:lnTo>
                  <a:lnTo>
                    <a:pt x="487135" y="87086"/>
                  </a:lnTo>
                  <a:lnTo>
                    <a:pt x="541564" y="111578"/>
                  </a:lnTo>
                  <a:lnTo>
                    <a:pt x="609600" y="138793"/>
                  </a:lnTo>
                  <a:lnTo>
                    <a:pt x="664028" y="155121"/>
                  </a:lnTo>
                  <a:lnTo>
                    <a:pt x="710292" y="160564"/>
                  </a:lnTo>
                  <a:lnTo>
                    <a:pt x="925285" y="171450"/>
                  </a:lnTo>
                  <a:lnTo>
                    <a:pt x="1284514" y="179614"/>
                  </a:lnTo>
                  <a:lnTo>
                    <a:pt x="1453242" y="209550"/>
                  </a:lnTo>
                  <a:lnTo>
                    <a:pt x="1970314" y="212271"/>
                  </a:lnTo>
                  <a:lnTo>
                    <a:pt x="2465614" y="220436"/>
                  </a:lnTo>
                  <a:lnTo>
                    <a:pt x="2930978" y="225878"/>
                  </a:lnTo>
                  <a:lnTo>
                    <a:pt x="2971800" y="220436"/>
                  </a:lnTo>
                  <a:lnTo>
                    <a:pt x="2999014" y="214993"/>
                  </a:lnTo>
                  <a:lnTo>
                    <a:pt x="3037114" y="193221"/>
                  </a:lnTo>
                  <a:lnTo>
                    <a:pt x="3086100" y="160564"/>
                  </a:lnTo>
                  <a:lnTo>
                    <a:pt x="3143250" y="103414"/>
                  </a:lnTo>
                  <a:lnTo>
                    <a:pt x="3211285" y="13607"/>
                  </a:lnTo>
                  <a:lnTo>
                    <a:pt x="3219450" y="2721"/>
                  </a:lnTo>
                  <a:lnTo>
                    <a:pt x="3241221" y="0"/>
                  </a:lnTo>
                  <a:lnTo>
                    <a:pt x="3257550" y="8164"/>
                  </a:lnTo>
                  <a:lnTo>
                    <a:pt x="3265714" y="19050"/>
                  </a:lnTo>
                  <a:lnTo>
                    <a:pt x="3268435" y="46264"/>
                  </a:lnTo>
                  <a:lnTo>
                    <a:pt x="3249385" y="122464"/>
                  </a:lnTo>
                  <a:lnTo>
                    <a:pt x="3178628" y="359228"/>
                  </a:lnTo>
                  <a:lnTo>
                    <a:pt x="3072492" y="473528"/>
                  </a:lnTo>
                  <a:lnTo>
                    <a:pt x="2383971" y="476250"/>
                  </a:lnTo>
                  <a:lnTo>
                    <a:pt x="2264228" y="449036"/>
                  </a:lnTo>
                  <a:lnTo>
                    <a:pt x="1817914" y="4381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D7A99C6E-12B2-45F0-9946-EAAACE28CDFA}"/>
                </a:ext>
              </a:extLst>
            </p:cNvPr>
            <p:cNvSpPr/>
            <p:nvPr/>
          </p:nvSpPr>
          <p:spPr>
            <a:xfrm rot="16200000">
              <a:off x="4283870" y="3002757"/>
              <a:ext cx="3671888" cy="2740025"/>
            </a:xfrm>
            <a:custGeom>
              <a:avLst/>
              <a:gdLst>
                <a:gd name="connsiteX0" fmla="*/ 3290427 w 3671722"/>
                <a:gd name="connsiteY0" fmla="*/ 684917 h 2739669"/>
                <a:gd name="connsiteX1" fmla="*/ 3191573 w 3671722"/>
                <a:gd name="connsiteY1" fmla="*/ 169464 h 2739669"/>
                <a:gd name="connsiteX2" fmla="*/ 3350446 w 3671722"/>
                <a:gd name="connsiteY2" fmla="*/ 0 h 2739669"/>
                <a:gd name="connsiteX3" fmla="*/ 3378690 w 3671722"/>
                <a:gd name="connsiteY3" fmla="*/ 169464 h 2739669"/>
                <a:gd name="connsiteX4" fmla="*/ 3417526 w 3671722"/>
                <a:gd name="connsiteY4" fmla="*/ 416599 h 2739669"/>
                <a:gd name="connsiteX5" fmla="*/ 3452831 w 3671722"/>
                <a:gd name="connsiteY5" fmla="*/ 628429 h 2739669"/>
                <a:gd name="connsiteX6" fmla="*/ 3488136 w 3671722"/>
                <a:gd name="connsiteY6" fmla="*/ 836729 h 2739669"/>
                <a:gd name="connsiteX7" fmla="*/ 3541093 w 3671722"/>
                <a:gd name="connsiteY7" fmla="*/ 1154474 h 2739669"/>
                <a:gd name="connsiteX8" fmla="*/ 3555215 w 3671722"/>
                <a:gd name="connsiteY8" fmla="*/ 1383956 h 2739669"/>
                <a:gd name="connsiteX9" fmla="*/ 3569337 w 3671722"/>
                <a:gd name="connsiteY9" fmla="*/ 1465158 h 2739669"/>
                <a:gd name="connsiteX10" fmla="*/ 3590520 w 3671722"/>
                <a:gd name="connsiteY10" fmla="*/ 1680519 h 2739669"/>
                <a:gd name="connsiteX11" fmla="*/ 3622295 w 3671722"/>
                <a:gd name="connsiteY11" fmla="*/ 1987672 h 2739669"/>
                <a:gd name="connsiteX12" fmla="*/ 3643478 w 3671722"/>
                <a:gd name="connsiteY12" fmla="*/ 2178319 h 2739669"/>
                <a:gd name="connsiteX13" fmla="*/ 3671722 w 3671722"/>
                <a:gd name="connsiteY13" fmla="*/ 2457229 h 2739669"/>
                <a:gd name="connsiteX14" fmla="*/ 3664661 w 3671722"/>
                <a:gd name="connsiteY14" fmla="*/ 2492534 h 2739669"/>
                <a:gd name="connsiteX15" fmla="*/ 3636417 w 3671722"/>
                <a:gd name="connsiteY15" fmla="*/ 2527839 h 2739669"/>
                <a:gd name="connsiteX16" fmla="*/ 3562276 w 3671722"/>
                <a:gd name="connsiteY16" fmla="*/ 2626693 h 2739669"/>
                <a:gd name="connsiteX17" fmla="*/ 3488136 w 3671722"/>
                <a:gd name="connsiteY17" fmla="*/ 2704364 h 2739669"/>
                <a:gd name="connsiteX18" fmla="*/ 3449300 w 3671722"/>
                <a:gd name="connsiteY18" fmla="*/ 2736139 h 2739669"/>
                <a:gd name="connsiteX19" fmla="*/ 3431648 w 3671722"/>
                <a:gd name="connsiteY19" fmla="*/ 2739669 h 2739669"/>
                <a:gd name="connsiteX20" fmla="*/ 3403404 w 3671722"/>
                <a:gd name="connsiteY20" fmla="*/ 2732608 h 2739669"/>
                <a:gd name="connsiteX21" fmla="*/ 3378690 w 3671722"/>
                <a:gd name="connsiteY21" fmla="*/ 2714956 h 2739669"/>
                <a:gd name="connsiteX22" fmla="*/ 3346915 w 3671722"/>
                <a:gd name="connsiteY22" fmla="*/ 2690242 h 2739669"/>
                <a:gd name="connsiteX23" fmla="*/ 3311610 w 3671722"/>
                <a:gd name="connsiteY23" fmla="*/ 2661998 h 2739669"/>
                <a:gd name="connsiteX24" fmla="*/ 3286897 w 3671722"/>
                <a:gd name="connsiteY24" fmla="*/ 2647876 h 2739669"/>
                <a:gd name="connsiteX25" fmla="*/ 3244531 w 3671722"/>
                <a:gd name="connsiteY25" fmla="*/ 2630224 h 2739669"/>
                <a:gd name="connsiteX26" fmla="*/ 3202165 w 3671722"/>
                <a:gd name="connsiteY26" fmla="*/ 2616102 h 2739669"/>
                <a:gd name="connsiteX27" fmla="*/ 3166860 w 3671722"/>
                <a:gd name="connsiteY27" fmla="*/ 2609041 h 2739669"/>
                <a:gd name="connsiteX28" fmla="*/ 2820871 w 3671722"/>
                <a:gd name="connsiteY28" fmla="*/ 2605510 h 2739669"/>
                <a:gd name="connsiteX29" fmla="*/ 2330131 w 3671722"/>
                <a:gd name="connsiteY29" fmla="*/ 2594919 h 2739669"/>
                <a:gd name="connsiteX30" fmla="*/ 1800556 w 3671722"/>
                <a:gd name="connsiteY30" fmla="*/ 2591388 h 2739669"/>
                <a:gd name="connsiteX31" fmla="*/ 1652275 w 3671722"/>
                <a:gd name="connsiteY31" fmla="*/ 2587858 h 2739669"/>
                <a:gd name="connsiteX32" fmla="*/ 1260389 w 3671722"/>
                <a:gd name="connsiteY32" fmla="*/ 2587858 h 2739669"/>
                <a:gd name="connsiteX33" fmla="*/ 730814 w 3671722"/>
                <a:gd name="connsiteY33" fmla="*/ 2591388 h 2739669"/>
                <a:gd name="connsiteX34" fmla="*/ 649612 w 3671722"/>
                <a:gd name="connsiteY34" fmla="*/ 2591388 h 2739669"/>
                <a:gd name="connsiteX35" fmla="*/ 575471 w 3671722"/>
                <a:gd name="connsiteY35" fmla="*/ 2601980 h 2739669"/>
                <a:gd name="connsiteX36" fmla="*/ 490739 w 3671722"/>
                <a:gd name="connsiteY36" fmla="*/ 2630224 h 2739669"/>
                <a:gd name="connsiteX37" fmla="*/ 458965 w 3671722"/>
                <a:gd name="connsiteY37" fmla="*/ 2633754 h 2739669"/>
                <a:gd name="connsiteX38" fmla="*/ 353050 w 3671722"/>
                <a:gd name="connsiteY38" fmla="*/ 2605510 h 2739669"/>
                <a:gd name="connsiteX39" fmla="*/ 236543 w 3671722"/>
                <a:gd name="connsiteY39" fmla="*/ 2556083 h 2739669"/>
                <a:gd name="connsiteX40" fmla="*/ 134159 w 3671722"/>
                <a:gd name="connsiteY40" fmla="*/ 2503125 h 2739669"/>
                <a:gd name="connsiteX41" fmla="*/ 60018 w 3671722"/>
                <a:gd name="connsiteY41" fmla="*/ 2457229 h 2739669"/>
                <a:gd name="connsiteX42" fmla="*/ 10591 w 3671722"/>
                <a:gd name="connsiteY42" fmla="*/ 2418393 h 2739669"/>
                <a:gd name="connsiteX43" fmla="*/ 0 w 3671722"/>
                <a:gd name="connsiteY43" fmla="*/ 2397210 h 2739669"/>
                <a:gd name="connsiteX44" fmla="*/ 3530 w 3671722"/>
                <a:gd name="connsiteY44" fmla="*/ 2372497 h 2739669"/>
                <a:gd name="connsiteX45" fmla="*/ 17652 w 3671722"/>
                <a:gd name="connsiteY45" fmla="*/ 2344253 h 2739669"/>
                <a:gd name="connsiteX46" fmla="*/ 42366 w 3671722"/>
                <a:gd name="connsiteY46" fmla="*/ 2319539 h 2739669"/>
                <a:gd name="connsiteX47" fmla="*/ 88262 w 3671722"/>
                <a:gd name="connsiteY47" fmla="*/ 2294826 h 2739669"/>
                <a:gd name="connsiteX48" fmla="*/ 144750 w 3671722"/>
                <a:gd name="connsiteY48" fmla="*/ 2266582 h 2739669"/>
                <a:gd name="connsiteX49" fmla="*/ 201238 w 3671722"/>
                <a:gd name="connsiteY49" fmla="*/ 2231277 h 2739669"/>
                <a:gd name="connsiteX50" fmla="*/ 646082 w 3671722"/>
                <a:gd name="connsiteY50" fmla="*/ 2308948 h 2739669"/>
                <a:gd name="connsiteX51" fmla="*/ 734344 w 3671722"/>
                <a:gd name="connsiteY51" fmla="*/ 2319539 h 2739669"/>
                <a:gd name="connsiteX52" fmla="*/ 1076803 w 3671722"/>
                <a:gd name="connsiteY52" fmla="*/ 2323070 h 2739669"/>
                <a:gd name="connsiteX53" fmla="*/ 1641683 w 3671722"/>
                <a:gd name="connsiteY53" fmla="*/ 2319539 h 2739669"/>
                <a:gd name="connsiteX54" fmla="*/ 1811147 w 3671722"/>
                <a:gd name="connsiteY54" fmla="*/ 2319539 h 2739669"/>
                <a:gd name="connsiteX55" fmla="*/ 2580797 w 3671722"/>
                <a:gd name="connsiteY55" fmla="*/ 2319539 h 2739669"/>
                <a:gd name="connsiteX56" fmla="*/ 2725547 w 3671722"/>
                <a:gd name="connsiteY56" fmla="*/ 2344253 h 2739669"/>
                <a:gd name="connsiteX57" fmla="*/ 3064475 w 3671722"/>
                <a:gd name="connsiteY57" fmla="*/ 2330131 h 2739669"/>
                <a:gd name="connsiteX58" fmla="*/ 3346915 w 3671722"/>
                <a:gd name="connsiteY58" fmla="*/ 2323070 h 2739669"/>
                <a:gd name="connsiteX59" fmla="*/ 3385751 w 3671722"/>
                <a:gd name="connsiteY59" fmla="*/ 2312478 h 2739669"/>
                <a:gd name="connsiteX60" fmla="*/ 3421056 w 3671722"/>
                <a:gd name="connsiteY60" fmla="*/ 2284234 h 2739669"/>
                <a:gd name="connsiteX61" fmla="*/ 3445770 w 3671722"/>
                <a:gd name="connsiteY61" fmla="*/ 2252460 h 2739669"/>
                <a:gd name="connsiteX62" fmla="*/ 3463422 w 3671722"/>
                <a:gd name="connsiteY62" fmla="*/ 2210094 h 2739669"/>
                <a:gd name="connsiteX63" fmla="*/ 3470483 w 3671722"/>
                <a:gd name="connsiteY63" fmla="*/ 2160667 h 2739669"/>
                <a:gd name="connsiteX64" fmla="*/ 3466953 w 3671722"/>
                <a:gd name="connsiteY64" fmla="*/ 1994733 h 2739669"/>
                <a:gd name="connsiteX65" fmla="*/ 3452831 w 3671722"/>
                <a:gd name="connsiteY65" fmla="*/ 1722885 h 2739669"/>
                <a:gd name="connsiteX66" fmla="*/ 3421056 w 3671722"/>
                <a:gd name="connsiteY66" fmla="*/ 1369834 h 2739669"/>
                <a:gd name="connsiteX67" fmla="*/ 3389282 w 3671722"/>
                <a:gd name="connsiteY67" fmla="*/ 1143882 h 2739669"/>
                <a:gd name="connsiteX68" fmla="*/ 3290427 w 3671722"/>
                <a:gd name="connsiteY68" fmla="*/ 684917 h 273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71722" h="2739669">
                  <a:moveTo>
                    <a:pt x="3290427" y="684917"/>
                  </a:moveTo>
                  <a:lnTo>
                    <a:pt x="3191573" y="169464"/>
                  </a:lnTo>
                  <a:lnTo>
                    <a:pt x="3350446" y="0"/>
                  </a:lnTo>
                  <a:lnTo>
                    <a:pt x="3378690" y="169464"/>
                  </a:lnTo>
                  <a:lnTo>
                    <a:pt x="3417526" y="416599"/>
                  </a:lnTo>
                  <a:lnTo>
                    <a:pt x="3452831" y="628429"/>
                  </a:lnTo>
                  <a:lnTo>
                    <a:pt x="3488136" y="836729"/>
                  </a:lnTo>
                  <a:lnTo>
                    <a:pt x="3541093" y="1154474"/>
                  </a:lnTo>
                  <a:lnTo>
                    <a:pt x="3555215" y="1383956"/>
                  </a:lnTo>
                  <a:lnTo>
                    <a:pt x="3569337" y="1465158"/>
                  </a:lnTo>
                  <a:lnTo>
                    <a:pt x="3590520" y="1680519"/>
                  </a:lnTo>
                  <a:lnTo>
                    <a:pt x="3622295" y="1987672"/>
                  </a:lnTo>
                  <a:lnTo>
                    <a:pt x="3643478" y="2178319"/>
                  </a:lnTo>
                  <a:lnTo>
                    <a:pt x="3671722" y="2457229"/>
                  </a:lnTo>
                  <a:lnTo>
                    <a:pt x="3664661" y="2492534"/>
                  </a:lnTo>
                  <a:lnTo>
                    <a:pt x="3636417" y="2527839"/>
                  </a:lnTo>
                  <a:lnTo>
                    <a:pt x="3562276" y="2626693"/>
                  </a:lnTo>
                  <a:lnTo>
                    <a:pt x="3488136" y="2704364"/>
                  </a:lnTo>
                  <a:lnTo>
                    <a:pt x="3449300" y="2736139"/>
                  </a:lnTo>
                  <a:lnTo>
                    <a:pt x="3431648" y="2739669"/>
                  </a:lnTo>
                  <a:lnTo>
                    <a:pt x="3403404" y="2732608"/>
                  </a:lnTo>
                  <a:lnTo>
                    <a:pt x="3378690" y="2714956"/>
                  </a:lnTo>
                  <a:lnTo>
                    <a:pt x="3346915" y="2690242"/>
                  </a:lnTo>
                  <a:lnTo>
                    <a:pt x="3311610" y="2661998"/>
                  </a:lnTo>
                  <a:lnTo>
                    <a:pt x="3286897" y="2647876"/>
                  </a:lnTo>
                  <a:lnTo>
                    <a:pt x="3244531" y="2630224"/>
                  </a:lnTo>
                  <a:lnTo>
                    <a:pt x="3202165" y="2616102"/>
                  </a:lnTo>
                  <a:lnTo>
                    <a:pt x="3166860" y="2609041"/>
                  </a:lnTo>
                  <a:lnTo>
                    <a:pt x="2820871" y="2605510"/>
                  </a:lnTo>
                  <a:lnTo>
                    <a:pt x="2330131" y="2594919"/>
                  </a:lnTo>
                  <a:lnTo>
                    <a:pt x="1800556" y="2591388"/>
                  </a:lnTo>
                  <a:lnTo>
                    <a:pt x="1652275" y="2587858"/>
                  </a:lnTo>
                  <a:lnTo>
                    <a:pt x="1260389" y="2587858"/>
                  </a:lnTo>
                  <a:lnTo>
                    <a:pt x="730814" y="2591388"/>
                  </a:lnTo>
                  <a:lnTo>
                    <a:pt x="649612" y="2591388"/>
                  </a:lnTo>
                  <a:lnTo>
                    <a:pt x="575471" y="2601980"/>
                  </a:lnTo>
                  <a:lnTo>
                    <a:pt x="490739" y="2630224"/>
                  </a:lnTo>
                  <a:lnTo>
                    <a:pt x="458965" y="2633754"/>
                  </a:lnTo>
                  <a:lnTo>
                    <a:pt x="353050" y="2605510"/>
                  </a:lnTo>
                  <a:lnTo>
                    <a:pt x="236543" y="2556083"/>
                  </a:lnTo>
                  <a:lnTo>
                    <a:pt x="134159" y="2503125"/>
                  </a:lnTo>
                  <a:lnTo>
                    <a:pt x="60018" y="2457229"/>
                  </a:lnTo>
                  <a:lnTo>
                    <a:pt x="10591" y="2418393"/>
                  </a:lnTo>
                  <a:lnTo>
                    <a:pt x="0" y="2397210"/>
                  </a:lnTo>
                  <a:lnTo>
                    <a:pt x="3530" y="2372497"/>
                  </a:lnTo>
                  <a:lnTo>
                    <a:pt x="17652" y="2344253"/>
                  </a:lnTo>
                  <a:lnTo>
                    <a:pt x="42366" y="2319539"/>
                  </a:lnTo>
                  <a:lnTo>
                    <a:pt x="88262" y="2294826"/>
                  </a:lnTo>
                  <a:lnTo>
                    <a:pt x="144750" y="2266582"/>
                  </a:lnTo>
                  <a:lnTo>
                    <a:pt x="201238" y="2231277"/>
                  </a:lnTo>
                  <a:lnTo>
                    <a:pt x="646082" y="2308948"/>
                  </a:lnTo>
                  <a:lnTo>
                    <a:pt x="734344" y="2319539"/>
                  </a:lnTo>
                  <a:lnTo>
                    <a:pt x="1076803" y="2323070"/>
                  </a:lnTo>
                  <a:lnTo>
                    <a:pt x="1641683" y="2319539"/>
                  </a:lnTo>
                  <a:lnTo>
                    <a:pt x="1811147" y="2319539"/>
                  </a:lnTo>
                  <a:lnTo>
                    <a:pt x="2580797" y="2319539"/>
                  </a:lnTo>
                  <a:lnTo>
                    <a:pt x="2725547" y="2344253"/>
                  </a:lnTo>
                  <a:lnTo>
                    <a:pt x="3064475" y="2330131"/>
                  </a:lnTo>
                  <a:lnTo>
                    <a:pt x="3346915" y="2323070"/>
                  </a:lnTo>
                  <a:lnTo>
                    <a:pt x="3385751" y="2312478"/>
                  </a:lnTo>
                  <a:lnTo>
                    <a:pt x="3421056" y="2284234"/>
                  </a:lnTo>
                  <a:lnTo>
                    <a:pt x="3445770" y="2252460"/>
                  </a:lnTo>
                  <a:lnTo>
                    <a:pt x="3463422" y="2210094"/>
                  </a:lnTo>
                  <a:lnTo>
                    <a:pt x="3470483" y="2160667"/>
                  </a:lnTo>
                  <a:cubicBezTo>
                    <a:pt x="3469306" y="2105356"/>
                    <a:pt x="3468130" y="2050044"/>
                    <a:pt x="3466953" y="1994733"/>
                  </a:cubicBezTo>
                  <a:lnTo>
                    <a:pt x="3452831" y="1722885"/>
                  </a:lnTo>
                  <a:lnTo>
                    <a:pt x="3421056" y="1369834"/>
                  </a:lnTo>
                  <a:lnTo>
                    <a:pt x="3389282" y="1143882"/>
                  </a:lnTo>
                  <a:lnTo>
                    <a:pt x="3290427" y="68491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2A3A3C2D-FEEE-4349-ADAE-B157F2CBA8B1}"/>
                </a:ext>
              </a:extLst>
            </p:cNvPr>
            <p:cNvSpPr/>
            <p:nvPr/>
          </p:nvSpPr>
          <p:spPr>
            <a:xfrm>
              <a:off x="6367464" y="5516564"/>
              <a:ext cx="719137" cy="542925"/>
            </a:xfrm>
            <a:custGeom>
              <a:avLst/>
              <a:gdLst>
                <a:gd name="connsiteX0" fmla="*/ 280987 w 719137"/>
                <a:gd name="connsiteY0" fmla="*/ 95250 h 542925"/>
                <a:gd name="connsiteX1" fmla="*/ 521493 w 719137"/>
                <a:gd name="connsiteY1" fmla="*/ 145257 h 542925"/>
                <a:gd name="connsiteX2" fmla="*/ 557212 w 719137"/>
                <a:gd name="connsiteY2" fmla="*/ 145257 h 542925"/>
                <a:gd name="connsiteX3" fmla="*/ 597693 w 719137"/>
                <a:gd name="connsiteY3" fmla="*/ 138113 h 542925"/>
                <a:gd name="connsiteX4" fmla="*/ 640556 w 719137"/>
                <a:gd name="connsiteY4" fmla="*/ 119063 h 542925"/>
                <a:gd name="connsiteX5" fmla="*/ 664368 w 719137"/>
                <a:gd name="connsiteY5" fmla="*/ 100013 h 542925"/>
                <a:gd name="connsiteX6" fmla="*/ 719137 w 719137"/>
                <a:gd name="connsiteY6" fmla="*/ 9525 h 542925"/>
                <a:gd name="connsiteX7" fmla="*/ 669131 w 719137"/>
                <a:gd name="connsiteY7" fmla="*/ 542925 h 542925"/>
                <a:gd name="connsiteX8" fmla="*/ 614362 w 719137"/>
                <a:gd name="connsiteY8" fmla="*/ 488157 h 542925"/>
                <a:gd name="connsiteX9" fmla="*/ 533400 w 719137"/>
                <a:gd name="connsiteY9" fmla="*/ 397669 h 542925"/>
                <a:gd name="connsiteX10" fmla="*/ 459581 w 719137"/>
                <a:gd name="connsiteY10" fmla="*/ 345282 h 542925"/>
                <a:gd name="connsiteX11" fmla="*/ 245268 w 719137"/>
                <a:gd name="connsiteY11" fmla="*/ 207169 h 542925"/>
                <a:gd name="connsiteX12" fmla="*/ 38100 w 719137"/>
                <a:gd name="connsiteY12" fmla="*/ 73819 h 542925"/>
                <a:gd name="connsiteX13" fmla="*/ 16668 w 719137"/>
                <a:gd name="connsiteY13" fmla="*/ 61913 h 542925"/>
                <a:gd name="connsiteX14" fmla="*/ 7143 w 719137"/>
                <a:gd name="connsiteY14" fmla="*/ 50007 h 542925"/>
                <a:gd name="connsiteX15" fmla="*/ 0 w 719137"/>
                <a:gd name="connsiteY15" fmla="*/ 30957 h 542925"/>
                <a:gd name="connsiteX16" fmla="*/ 4762 w 719137"/>
                <a:gd name="connsiteY16" fmla="*/ 9525 h 542925"/>
                <a:gd name="connsiteX17" fmla="*/ 16668 w 719137"/>
                <a:gd name="connsiteY17" fmla="*/ 0 h 542925"/>
                <a:gd name="connsiteX18" fmla="*/ 33337 w 719137"/>
                <a:gd name="connsiteY18" fmla="*/ 0 h 542925"/>
                <a:gd name="connsiteX19" fmla="*/ 54768 w 719137"/>
                <a:gd name="connsiteY19" fmla="*/ 4763 h 542925"/>
                <a:gd name="connsiteX20" fmla="*/ 280987 w 719137"/>
                <a:gd name="connsiteY20" fmla="*/ 9525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19137" h="542925">
                  <a:moveTo>
                    <a:pt x="280987" y="95250"/>
                  </a:moveTo>
                  <a:lnTo>
                    <a:pt x="521493" y="145257"/>
                  </a:lnTo>
                  <a:lnTo>
                    <a:pt x="557212" y="145257"/>
                  </a:lnTo>
                  <a:lnTo>
                    <a:pt x="597693" y="138113"/>
                  </a:lnTo>
                  <a:lnTo>
                    <a:pt x="640556" y="119063"/>
                  </a:lnTo>
                  <a:lnTo>
                    <a:pt x="664368" y="100013"/>
                  </a:lnTo>
                  <a:lnTo>
                    <a:pt x="719137" y="9525"/>
                  </a:lnTo>
                  <a:lnTo>
                    <a:pt x="669131" y="542925"/>
                  </a:lnTo>
                  <a:lnTo>
                    <a:pt x="614362" y="488157"/>
                  </a:lnTo>
                  <a:lnTo>
                    <a:pt x="533400" y="397669"/>
                  </a:lnTo>
                  <a:lnTo>
                    <a:pt x="459581" y="345282"/>
                  </a:lnTo>
                  <a:lnTo>
                    <a:pt x="245268" y="207169"/>
                  </a:lnTo>
                  <a:lnTo>
                    <a:pt x="38100" y="73819"/>
                  </a:lnTo>
                  <a:lnTo>
                    <a:pt x="16668" y="61913"/>
                  </a:lnTo>
                  <a:lnTo>
                    <a:pt x="7143" y="50007"/>
                  </a:lnTo>
                  <a:lnTo>
                    <a:pt x="0" y="30957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33337" y="0"/>
                  </a:lnTo>
                  <a:lnTo>
                    <a:pt x="54768" y="4763"/>
                  </a:lnTo>
                  <a:lnTo>
                    <a:pt x="280987" y="952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A86E85A3-24C6-496C-98D6-2BDDCF71D89A}"/>
                </a:ext>
              </a:extLst>
            </p:cNvPr>
            <p:cNvSpPr/>
            <p:nvPr/>
          </p:nvSpPr>
          <p:spPr>
            <a:xfrm rot="16200000">
              <a:off x="4682331" y="2991644"/>
              <a:ext cx="2579688" cy="501650"/>
            </a:xfrm>
            <a:custGeom>
              <a:avLst/>
              <a:gdLst>
                <a:gd name="connsiteX0" fmla="*/ 464344 w 2578894"/>
                <a:gd name="connsiteY0" fmla="*/ 414337 h 502444"/>
                <a:gd name="connsiteX1" fmla="*/ 464344 w 2578894"/>
                <a:gd name="connsiteY1" fmla="*/ 414337 h 502444"/>
                <a:gd name="connsiteX2" fmla="*/ 38100 w 2578894"/>
                <a:gd name="connsiteY2" fmla="*/ 416719 h 502444"/>
                <a:gd name="connsiteX3" fmla="*/ 0 w 2578894"/>
                <a:gd name="connsiteY3" fmla="*/ 166687 h 502444"/>
                <a:gd name="connsiteX4" fmla="*/ 392906 w 2578894"/>
                <a:gd name="connsiteY4" fmla="*/ 166687 h 502444"/>
                <a:gd name="connsiteX5" fmla="*/ 842962 w 2578894"/>
                <a:gd name="connsiteY5" fmla="*/ 164306 h 502444"/>
                <a:gd name="connsiteX6" fmla="*/ 988219 w 2578894"/>
                <a:gd name="connsiteY6" fmla="*/ 166687 h 502444"/>
                <a:gd name="connsiteX7" fmla="*/ 1728787 w 2578894"/>
                <a:gd name="connsiteY7" fmla="*/ 164306 h 502444"/>
                <a:gd name="connsiteX8" fmla="*/ 1828800 w 2578894"/>
                <a:gd name="connsiteY8" fmla="*/ 166687 h 502444"/>
                <a:gd name="connsiteX9" fmla="*/ 2047875 w 2578894"/>
                <a:gd name="connsiteY9" fmla="*/ 157162 h 502444"/>
                <a:gd name="connsiteX10" fmla="*/ 2300287 w 2578894"/>
                <a:gd name="connsiteY10" fmla="*/ 145256 h 502444"/>
                <a:gd name="connsiteX11" fmla="*/ 2347912 w 2578894"/>
                <a:gd name="connsiteY11" fmla="*/ 130969 h 502444"/>
                <a:gd name="connsiteX12" fmla="*/ 2424112 w 2578894"/>
                <a:gd name="connsiteY12" fmla="*/ 95250 h 502444"/>
                <a:gd name="connsiteX13" fmla="*/ 2476500 w 2578894"/>
                <a:gd name="connsiteY13" fmla="*/ 61912 h 502444"/>
                <a:gd name="connsiteX14" fmla="*/ 2540794 w 2578894"/>
                <a:gd name="connsiteY14" fmla="*/ 0 h 502444"/>
                <a:gd name="connsiteX15" fmla="*/ 2578894 w 2578894"/>
                <a:gd name="connsiteY15" fmla="*/ 102394 h 502444"/>
                <a:gd name="connsiteX16" fmla="*/ 2497931 w 2578894"/>
                <a:gd name="connsiteY16" fmla="*/ 250031 h 502444"/>
                <a:gd name="connsiteX17" fmla="*/ 2462212 w 2578894"/>
                <a:gd name="connsiteY17" fmla="*/ 326231 h 502444"/>
                <a:gd name="connsiteX18" fmla="*/ 2416969 w 2578894"/>
                <a:gd name="connsiteY18" fmla="*/ 404812 h 502444"/>
                <a:gd name="connsiteX19" fmla="*/ 2386012 w 2578894"/>
                <a:gd name="connsiteY19" fmla="*/ 457200 h 502444"/>
                <a:gd name="connsiteX20" fmla="*/ 2364581 w 2578894"/>
                <a:gd name="connsiteY20" fmla="*/ 485775 h 502444"/>
                <a:gd name="connsiteX21" fmla="*/ 2350294 w 2578894"/>
                <a:gd name="connsiteY21" fmla="*/ 497681 h 502444"/>
                <a:gd name="connsiteX22" fmla="*/ 2328862 w 2578894"/>
                <a:gd name="connsiteY22" fmla="*/ 502444 h 502444"/>
                <a:gd name="connsiteX23" fmla="*/ 2295525 w 2578894"/>
                <a:gd name="connsiteY23" fmla="*/ 495300 h 502444"/>
                <a:gd name="connsiteX24" fmla="*/ 2259806 w 2578894"/>
                <a:gd name="connsiteY24" fmla="*/ 473869 h 502444"/>
                <a:gd name="connsiteX25" fmla="*/ 2226469 w 2578894"/>
                <a:gd name="connsiteY25" fmla="*/ 450056 h 502444"/>
                <a:gd name="connsiteX26" fmla="*/ 2185987 w 2578894"/>
                <a:gd name="connsiteY26" fmla="*/ 438150 h 502444"/>
                <a:gd name="connsiteX27" fmla="*/ 2097881 w 2578894"/>
                <a:gd name="connsiteY27" fmla="*/ 431006 h 502444"/>
                <a:gd name="connsiteX28" fmla="*/ 1850231 w 2578894"/>
                <a:gd name="connsiteY28" fmla="*/ 435769 h 502444"/>
                <a:gd name="connsiteX29" fmla="*/ 1774031 w 2578894"/>
                <a:gd name="connsiteY29" fmla="*/ 435769 h 502444"/>
                <a:gd name="connsiteX30" fmla="*/ 1009650 w 2578894"/>
                <a:gd name="connsiteY30" fmla="*/ 411956 h 502444"/>
                <a:gd name="connsiteX31" fmla="*/ 857250 w 2578894"/>
                <a:gd name="connsiteY31" fmla="*/ 411956 h 502444"/>
                <a:gd name="connsiteX32" fmla="*/ 464344 w 2578894"/>
                <a:gd name="connsiteY32" fmla="*/ 414337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78894" h="502444">
                  <a:moveTo>
                    <a:pt x="464344" y="414337"/>
                  </a:moveTo>
                  <a:lnTo>
                    <a:pt x="464344" y="414337"/>
                  </a:lnTo>
                  <a:lnTo>
                    <a:pt x="38100" y="416719"/>
                  </a:lnTo>
                  <a:lnTo>
                    <a:pt x="0" y="166687"/>
                  </a:lnTo>
                  <a:lnTo>
                    <a:pt x="392906" y="166687"/>
                  </a:lnTo>
                  <a:lnTo>
                    <a:pt x="842962" y="164306"/>
                  </a:lnTo>
                  <a:lnTo>
                    <a:pt x="988219" y="166687"/>
                  </a:lnTo>
                  <a:lnTo>
                    <a:pt x="1728787" y="164306"/>
                  </a:lnTo>
                  <a:lnTo>
                    <a:pt x="1828800" y="166687"/>
                  </a:lnTo>
                  <a:lnTo>
                    <a:pt x="2047875" y="157162"/>
                  </a:lnTo>
                  <a:lnTo>
                    <a:pt x="2300287" y="145256"/>
                  </a:lnTo>
                  <a:lnTo>
                    <a:pt x="2347912" y="130969"/>
                  </a:lnTo>
                  <a:lnTo>
                    <a:pt x="2424112" y="95250"/>
                  </a:lnTo>
                  <a:lnTo>
                    <a:pt x="2476500" y="61912"/>
                  </a:lnTo>
                  <a:lnTo>
                    <a:pt x="2540794" y="0"/>
                  </a:lnTo>
                  <a:lnTo>
                    <a:pt x="2578894" y="102394"/>
                  </a:lnTo>
                  <a:lnTo>
                    <a:pt x="2497931" y="250031"/>
                  </a:lnTo>
                  <a:lnTo>
                    <a:pt x="2462212" y="326231"/>
                  </a:lnTo>
                  <a:lnTo>
                    <a:pt x="2416969" y="404812"/>
                  </a:lnTo>
                  <a:lnTo>
                    <a:pt x="2386012" y="457200"/>
                  </a:lnTo>
                  <a:lnTo>
                    <a:pt x="2364581" y="485775"/>
                  </a:lnTo>
                  <a:lnTo>
                    <a:pt x="2350294" y="497681"/>
                  </a:lnTo>
                  <a:lnTo>
                    <a:pt x="2328862" y="502444"/>
                  </a:lnTo>
                  <a:lnTo>
                    <a:pt x="2295525" y="495300"/>
                  </a:lnTo>
                  <a:lnTo>
                    <a:pt x="2259806" y="473869"/>
                  </a:lnTo>
                  <a:lnTo>
                    <a:pt x="2226469" y="450056"/>
                  </a:lnTo>
                  <a:lnTo>
                    <a:pt x="2185987" y="438150"/>
                  </a:lnTo>
                  <a:lnTo>
                    <a:pt x="2097881" y="431006"/>
                  </a:lnTo>
                  <a:lnTo>
                    <a:pt x="1850231" y="435769"/>
                  </a:lnTo>
                  <a:lnTo>
                    <a:pt x="1774031" y="435769"/>
                  </a:lnTo>
                  <a:lnTo>
                    <a:pt x="1009650" y="411956"/>
                  </a:lnTo>
                  <a:lnTo>
                    <a:pt x="857250" y="411956"/>
                  </a:lnTo>
                  <a:lnTo>
                    <a:pt x="464344" y="41433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D4BD6E47-BA01-4486-B693-41BF5F32329C}"/>
                </a:ext>
              </a:extLst>
            </p:cNvPr>
            <p:cNvSpPr/>
            <p:nvPr/>
          </p:nvSpPr>
          <p:spPr>
            <a:xfrm>
              <a:off x="4876801" y="3405188"/>
              <a:ext cx="2289175" cy="404812"/>
            </a:xfrm>
            <a:custGeom>
              <a:avLst/>
              <a:gdLst>
                <a:gd name="connsiteX0" fmla="*/ 1664494 w 2288381"/>
                <a:gd name="connsiteY0" fmla="*/ 230981 h 404812"/>
                <a:gd name="connsiteX1" fmla="*/ 1433513 w 2288381"/>
                <a:gd name="connsiteY1" fmla="*/ 245268 h 404812"/>
                <a:gd name="connsiteX2" fmla="*/ 1226344 w 2288381"/>
                <a:gd name="connsiteY2" fmla="*/ 273843 h 404812"/>
                <a:gd name="connsiteX3" fmla="*/ 1038225 w 2288381"/>
                <a:gd name="connsiteY3" fmla="*/ 285750 h 404812"/>
                <a:gd name="connsiteX4" fmla="*/ 762000 w 2288381"/>
                <a:gd name="connsiteY4" fmla="*/ 326231 h 404812"/>
                <a:gd name="connsiteX5" fmla="*/ 230981 w 2288381"/>
                <a:gd name="connsiteY5" fmla="*/ 404812 h 404812"/>
                <a:gd name="connsiteX6" fmla="*/ 7144 w 2288381"/>
                <a:gd name="connsiteY6" fmla="*/ 373856 h 404812"/>
                <a:gd name="connsiteX7" fmla="*/ 0 w 2288381"/>
                <a:gd name="connsiteY7" fmla="*/ 259556 h 404812"/>
                <a:gd name="connsiteX8" fmla="*/ 195263 w 2288381"/>
                <a:gd name="connsiteY8" fmla="*/ 233362 h 404812"/>
                <a:gd name="connsiteX9" fmla="*/ 573881 w 2288381"/>
                <a:gd name="connsiteY9" fmla="*/ 192881 h 404812"/>
                <a:gd name="connsiteX10" fmla="*/ 1040606 w 2288381"/>
                <a:gd name="connsiteY10" fmla="*/ 130968 h 404812"/>
                <a:gd name="connsiteX11" fmla="*/ 1219200 w 2288381"/>
                <a:gd name="connsiteY11" fmla="*/ 92868 h 404812"/>
                <a:gd name="connsiteX12" fmla="*/ 1609725 w 2288381"/>
                <a:gd name="connsiteY12" fmla="*/ 64293 h 404812"/>
                <a:gd name="connsiteX13" fmla="*/ 1852613 w 2288381"/>
                <a:gd name="connsiteY13" fmla="*/ 47625 h 404812"/>
                <a:gd name="connsiteX14" fmla="*/ 1916906 w 2288381"/>
                <a:gd name="connsiteY14" fmla="*/ 33337 h 404812"/>
                <a:gd name="connsiteX15" fmla="*/ 2005013 w 2288381"/>
                <a:gd name="connsiteY15" fmla="*/ 9525 h 404812"/>
                <a:gd name="connsiteX16" fmla="*/ 2035969 w 2288381"/>
                <a:gd name="connsiteY16" fmla="*/ 2381 h 404812"/>
                <a:gd name="connsiteX17" fmla="*/ 2059781 w 2288381"/>
                <a:gd name="connsiteY17" fmla="*/ 0 h 404812"/>
                <a:gd name="connsiteX18" fmla="*/ 2095500 w 2288381"/>
                <a:gd name="connsiteY18" fmla="*/ 4762 h 404812"/>
                <a:gd name="connsiteX19" fmla="*/ 2147888 w 2288381"/>
                <a:gd name="connsiteY19" fmla="*/ 26193 h 404812"/>
                <a:gd name="connsiteX20" fmla="*/ 2207419 w 2288381"/>
                <a:gd name="connsiteY20" fmla="*/ 54768 h 404812"/>
                <a:gd name="connsiteX21" fmla="*/ 2286000 w 2288381"/>
                <a:gd name="connsiteY21" fmla="*/ 92868 h 404812"/>
                <a:gd name="connsiteX22" fmla="*/ 2288381 w 2288381"/>
                <a:gd name="connsiteY22" fmla="*/ 233362 h 404812"/>
                <a:gd name="connsiteX23" fmla="*/ 2088356 w 2288381"/>
                <a:gd name="connsiteY23" fmla="*/ 223837 h 404812"/>
                <a:gd name="connsiteX24" fmla="*/ 1883569 w 2288381"/>
                <a:gd name="connsiteY24" fmla="*/ 223837 h 404812"/>
                <a:gd name="connsiteX25" fmla="*/ 1664494 w 2288381"/>
                <a:gd name="connsiteY25" fmla="*/ 230981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88381" h="404812">
                  <a:moveTo>
                    <a:pt x="1664494" y="230981"/>
                  </a:moveTo>
                  <a:lnTo>
                    <a:pt x="1433513" y="245268"/>
                  </a:lnTo>
                  <a:lnTo>
                    <a:pt x="1226344" y="273843"/>
                  </a:lnTo>
                  <a:lnTo>
                    <a:pt x="1038225" y="285750"/>
                  </a:lnTo>
                  <a:lnTo>
                    <a:pt x="762000" y="326231"/>
                  </a:lnTo>
                  <a:lnTo>
                    <a:pt x="230981" y="404812"/>
                  </a:lnTo>
                  <a:lnTo>
                    <a:pt x="7144" y="373856"/>
                  </a:lnTo>
                  <a:lnTo>
                    <a:pt x="0" y="259556"/>
                  </a:lnTo>
                  <a:lnTo>
                    <a:pt x="195263" y="233362"/>
                  </a:lnTo>
                  <a:lnTo>
                    <a:pt x="573881" y="192881"/>
                  </a:lnTo>
                  <a:lnTo>
                    <a:pt x="1040606" y="130968"/>
                  </a:lnTo>
                  <a:lnTo>
                    <a:pt x="1219200" y="92868"/>
                  </a:lnTo>
                  <a:lnTo>
                    <a:pt x="1609725" y="64293"/>
                  </a:lnTo>
                  <a:lnTo>
                    <a:pt x="1852613" y="47625"/>
                  </a:lnTo>
                  <a:lnTo>
                    <a:pt x="1916906" y="33337"/>
                  </a:lnTo>
                  <a:lnTo>
                    <a:pt x="2005013" y="9525"/>
                  </a:lnTo>
                  <a:lnTo>
                    <a:pt x="2035969" y="2381"/>
                  </a:lnTo>
                  <a:lnTo>
                    <a:pt x="2059781" y="0"/>
                  </a:lnTo>
                  <a:lnTo>
                    <a:pt x="2095500" y="4762"/>
                  </a:lnTo>
                  <a:lnTo>
                    <a:pt x="2147888" y="26193"/>
                  </a:lnTo>
                  <a:lnTo>
                    <a:pt x="2207419" y="54768"/>
                  </a:lnTo>
                  <a:lnTo>
                    <a:pt x="2286000" y="92868"/>
                  </a:lnTo>
                  <a:cubicBezTo>
                    <a:pt x="2286794" y="139699"/>
                    <a:pt x="2287587" y="186531"/>
                    <a:pt x="2288381" y="233362"/>
                  </a:cubicBezTo>
                  <a:lnTo>
                    <a:pt x="2088356" y="223837"/>
                  </a:lnTo>
                  <a:lnTo>
                    <a:pt x="1883569" y="223837"/>
                  </a:lnTo>
                  <a:lnTo>
                    <a:pt x="1664494" y="23098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44A859D5-1E07-4AFB-81FD-9121A414038D}"/>
                </a:ext>
              </a:extLst>
            </p:cNvPr>
            <p:cNvSpPr/>
            <p:nvPr/>
          </p:nvSpPr>
          <p:spPr>
            <a:xfrm>
              <a:off x="3649663" y="4324351"/>
              <a:ext cx="4716462" cy="620713"/>
            </a:xfrm>
            <a:custGeom>
              <a:avLst/>
              <a:gdLst>
                <a:gd name="connsiteX0" fmla="*/ 2499360 w 4716780"/>
                <a:gd name="connsiteY0" fmla="*/ 270510 h 621030"/>
                <a:gd name="connsiteX1" fmla="*/ 2042160 w 4716780"/>
                <a:gd name="connsiteY1" fmla="*/ 308610 h 621030"/>
                <a:gd name="connsiteX2" fmla="*/ 1623060 w 4716780"/>
                <a:gd name="connsiteY2" fmla="*/ 354330 h 621030"/>
                <a:gd name="connsiteX3" fmla="*/ 1249680 w 4716780"/>
                <a:gd name="connsiteY3" fmla="*/ 403860 h 621030"/>
                <a:gd name="connsiteX4" fmla="*/ 1051560 w 4716780"/>
                <a:gd name="connsiteY4" fmla="*/ 438150 h 621030"/>
                <a:gd name="connsiteX5" fmla="*/ 773430 w 4716780"/>
                <a:gd name="connsiteY5" fmla="*/ 495300 h 621030"/>
                <a:gd name="connsiteX6" fmla="*/ 678180 w 4716780"/>
                <a:gd name="connsiteY6" fmla="*/ 521970 h 621030"/>
                <a:gd name="connsiteX7" fmla="*/ 571500 w 4716780"/>
                <a:gd name="connsiteY7" fmla="*/ 548640 h 621030"/>
                <a:gd name="connsiteX8" fmla="*/ 495300 w 4716780"/>
                <a:gd name="connsiteY8" fmla="*/ 582930 h 621030"/>
                <a:gd name="connsiteX9" fmla="*/ 430530 w 4716780"/>
                <a:gd name="connsiteY9" fmla="*/ 621030 h 621030"/>
                <a:gd name="connsiteX10" fmla="*/ 384810 w 4716780"/>
                <a:gd name="connsiteY10" fmla="*/ 609600 h 621030"/>
                <a:gd name="connsiteX11" fmla="*/ 327660 w 4716780"/>
                <a:gd name="connsiteY11" fmla="*/ 586740 h 621030"/>
                <a:gd name="connsiteX12" fmla="*/ 293370 w 4716780"/>
                <a:gd name="connsiteY12" fmla="*/ 567690 h 621030"/>
                <a:gd name="connsiteX13" fmla="*/ 240030 w 4716780"/>
                <a:gd name="connsiteY13" fmla="*/ 533400 h 621030"/>
                <a:gd name="connsiteX14" fmla="*/ 175260 w 4716780"/>
                <a:gd name="connsiteY14" fmla="*/ 480060 h 621030"/>
                <a:gd name="connsiteX15" fmla="*/ 125730 w 4716780"/>
                <a:gd name="connsiteY15" fmla="*/ 426720 h 621030"/>
                <a:gd name="connsiteX16" fmla="*/ 68580 w 4716780"/>
                <a:gd name="connsiteY16" fmla="*/ 358140 h 621030"/>
                <a:gd name="connsiteX17" fmla="*/ 30480 w 4716780"/>
                <a:gd name="connsiteY17" fmla="*/ 300990 h 621030"/>
                <a:gd name="connsiteX18" fmla="*/ 7620 w 4716780"/>
                <a:gd name="connsiteY18" fmla="*/ 259080 h 621030"/>
                <a:gd name="connsiteX19" fmla="*/ 0 w 4716780"/>
                <a:gd name="connsiteY19" fmla="*/ 209550 h 621030"/>
                <a:gd name="connsiteX20" fmla="*/ 3810 w 4716780"/>
                <a:gd name="connsiteY20" fmla="*/ 190500 h 621030"/>
                <a:gd name="connsiteX21" fmla="*/ 19050 w 4716780"/>
                <a:gd name="connsiteY21" fmla="*/ 186690 h 621030"/>
                <a:gd name="connsiteX22" fmla="*/ 34290 w 4716780"/>
                <a:gd name="connsiteY22" fmla="*/ 186690 h 621030"/>
                <a:gd name="connsiteX23" fmla="*/ 64770 w 4716780"/>
                <a:gd name="connsiteY23" fmla="*/ 213360 h 621030"/>
                <a:gd name="connsiteX24" fmla="*/ 114300 w 4716780"/>
                <a:gd name="connsiteY24" fmla="*/ 251460 h 621030"/>
                <a:gd name="connsiteX25" fmla="*/ 156210 w 4716780"/>
                <a:gd name="connsiteY25" fmla="*/ 278130 h 621030"/>
                <a:gd name="connsiteX26" fmla="*/ 209550 w 4716780"/>
                <a:gd name="connsiteY26" fmla="*/ 300990 h 621030"/>
                <a:gd name="connsiteX27" fmla="*/ 266700 w 4716780"/>
                <a:gd name="connsiteY27" fmla="*/ 320040 h 621030"/>
                <a:gd name="connsiteX28" fmla="*/ 316230 w 4716780"/>
                <a:gd name="connsiteY28" fmla="*/ 331470 h 621030"/>
                <a:gd name="connsiteX29" fmla="*/ 373380 w 4716780"/>
                <a:gd name="connsiteY29" fmla="*/ 335280 h 621030"/>
                <a:gd name="connsiteX30" fmla="*/ 518160 w 4716780"/>
                <a:gd name="connsiteY30" fmla="*/ 323850 h 621030"/>
                <a:gd name="connsiteX31" fmla="*/ 739140 w 4716780"/>
                <a:gd name="connsiteY31" fmla="*/ 304800 h 621030"/>
                <a:gd name="connsiteX32" fmla="*/ 1078230 w 4716780"/>
                <a:gd name="connsiteY32" fmla="*/ 262890 h 621030"/>
                <a:gd name="connsiteX33" fmla="*/ 1249680 w 4716780"/>
                <a:gd name="connsiteY33" fmla="*/ 243840 h 621030"/>
                <a:gd name="connsiteX34" fmla="*/ 1485900 w 4716780"/>
                <a:gd name="connsiteY34" fmla="*/ 217170 h 621030"/>
                <a:gd name="connsiteX35" fmla="*/ 1710690 w 4716780"/>
                <a:gd name="connsiteY35" fmla="*/ 190500 h 621030"/>
                <a:gd name="connsiteX36" fmla="*/ 1889760 w 4716780"/>
                <a:gd name="connsiteY36" fmla="*/ 167640 h 621030"/>
                <a:gd name="connsiteX37" fmla="*/ 2274570 w 4716780"/>
                <a:gd name="connsiteY37" fmla="*/ 129540 h 621030"/>
                <a:gd name="connsiteX38" fmla="*/ 2442210 w 4716780"/>
                <a:gd name="connsiteY38" fmla="*/ 110490 h 621030"/>
                <a:gd name="connsiteX39" fmla="*/ 2785110 w 4716780"/>
                <a:gd name="connsiteY39" fmla="*/ 95250 h 621030"/>
                <a:gd name="connsiteX40" fmla="*/ 3440430 w 4716780"/>
                <a:gd name="connsiteY40" fmla="*/ 64770 h 621030"/>
                <a:gd name="connsiteX41" fmla="*/ 3657600 w 4716780"/>
                <a:gd name="connsiteY41" fmla="*/ 64770 h 621030"/>
                <a:gd name="connsiteX42" fmla="*/ 3829050 w 4716780"/>
                <a:gd name="connsiteY42" fmla="*/ 60960 h 621030"/>
                <a:gd name="connsiteX43" fmla="*/ 4004310 w 4716780"/>
                <a:gd name="connsiteY43" fmla="*/ 49530 h 621030"/>
                <a:gd name="connsiteX44" fmla="*/ 4099560 w 4716780"/>
                <a:gd name="connsiteY44" fmla="*/ 45720 h 621030"/>
                <a:gd name="connsiteX45" fmla="*/ 4152900 w 4716780"/>
                <a:gd name="connsiteY45" fmla="*/ 34290 h 621030"/>
                <a:gd name="connsiteX46" fmla="*/ 4263390 w 4716780"/>
                <a:gd name="connsiteY46" fmla="*/ 0 h 621030"/>
                <a:gd name="connsiteX47" fmla="*/ 4290060 w 4716780"/>
                <a:gd name="connsiteY47" fmla="*/ 0 h 621030"/>
                <a:gd name="connsiteX48" fmla="*/ 4389120 w 4716780"/>
                <a:gd name="connsiteY48" fmla="*/ 22860 h 621030"/>
                <a:gd name="connsiteX49" fmla="*/ 4533900 w 4716780"/>
                <a:gd name="connsiteY49" fmla="*/ 72390 h 621030"/>
                <a:gd name="connsiteX50" fmla="*/ 4625340 w 4716780"/>
                <a:gd name="connsiteY50" fmla="*/ 114300 h 621030"/>
                <a:gd name="connsiteX51" fmla="*/ 4674870 w 4716780"/>
                <a:gd name="connsiteY51" fmla="*/ 144780 h 621030"/>
                <a:gd name="connsiteX52" fmla="*/ 4701540 w 4716780"/>
                <a:gd name="connsiteY52" fmla="*/ 171450 h 621030"/>
                <a:gd name="connsiteX53" fmla="*/ 4712970 w 4716780"/>
                <a:gd name="connsiteY53" fmla="*/ 194310 h 621030"/>
                <a:gd name="connsiteX54" fmla="*/ 4716780 w 4716780"/>
                <a:gd name="connsiteY54" fmla="*/ 217170 h 621030"/>
                <a:gd name="connsiteX55" fmla="*/ 4716780 w 4716780"/>
                <a:gd name="connsiteY55" fmla="*/ 251460 h 621030"/>
                <a:gd name="connsiteX56" fmla="*/ 4709160 w 4716780"/>
                <a:gd name="connsiteY56" fmla="*/ 278130 h 621030"/>
                <a:gd name="connsiteX57" fmla="*/ 4686300 w 4716780"/>
                <a:gd name="connsiteY57" fmla="*/ 297180 h 621030"/>
                <a:gd name="connsiteX58" fmla="*/ 4629150 w 4716780"/>
                <a:gd name="connsiteY58" fmla="*/ 308610 h 621030"/>
                <a:gd name="connsiteX59" fmla="*/ 4522470 w 4716780"/>
                <a:gd name="connsiteY59" fmla="*/ 308610 h 621030"/>
                <a:gd name="connsiteX60" fmla="*/ 4381500 w 4716780"/>
                <a:gd name="connsiteY60" fmla="*/ 289560 h 621030"/>
                <a:gd name="connsiteX61" fmla="*/ 4110990 w 4716780"/>
                <a:gd name="connsiteY61" fmla="*/ 259080 h 621030"/>
                <a:gd name="connsiteX62" fmla="*/ 3768090 w 4716780"/>
                <a:gd name="connsiteY62" fmla="*/ 240030 h 621030"/>
                <a:gd name="connsiteX63" fmla="*/ 3646170 w 4716780"/>
                <a:gd name="connsiteY63" fmla="*/ 243840 h 621030"/>
                <a:gd name="connsiteX64" fmla="*/ 3448050 w 4716780"/>
                <a:gd name="connsiteY64" fmla="*/ 243840 h 621030"/>
                <a:gd name="connsiteX65" fmla="*/ 3139440 w 4716780"/>
                <a:gd name="connsiteY65" fmla="*/ 247650 h 621030"/>
                <a:gd name="connsiteX66" fmla="*/ 2849880 w 4716780"/>
                <a:gd name="connsiteY66" fmla="*/ 255270 h 621030"/>
                <a:gd name="connsiteX67" fmla="*/ 2499360 w 4716780"/>
                <a:gd name="connsiteY67" fmla="*/ 270510 h 621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16780" h="621030">
                  <a:moveTo>
                    <a:pt x="2499360" y="270510"/>
                  </a:moveTo>
                  <a:lnTo>
                    <a:pt x="2042160" y="308610"/>
                  </a:lnTo>
                  <a:lnTo>
                    <a:pt x="1623060" y="354330"/>
                  </a:lnTo>
                  <a:lnTo>
                    <a:pt x="1249680" y="403860"/>
                  </a:lnTo>
                  <a:lnTo>
                    <a:pt x="1051560" y="438150"/>
                  </a:lnTo>
                  <a:lnTo>
                    <a:pt x="773430" y="495300"/>
                  </a:lnTo>
                  <a:lnTo>
                    <a:pt x="678180" y="521970"/>
                  </a:lnTo>
                  <a:lnTo>
                    <a:pt x="571500" y="548640"/>
                  </a:lnTo>
                  <a:lnTo>
                    <a:pt x="495300" y="582930"/>
                  </a:lnTo>
                  <a:lnTo>
                    <a:pt x="430530" y="621030"/>
                  </a:lnTo>
                  <a:lnTo>
                    <a:pt x="384810" y="609600"/>
                  </a:lnTo>
                  <a:lnTo>
                    <a:pt x="327660" y="586740"/>
                  </a:lnTo>
                  <a:lnTo>
                    <a:pt x="293370" y="567690"/>
                  </a:lnTo>
                  <a:lnTo>
                    <a:pt x="240030" y="533400"/>
                  </a:lnTo>
                  <a:lnTo>
                    <a:pt x="175260" y="480060"/>
                  </a:lnTo>
                  <a:lnTo>
                    <a:pt x="125730" y="426720"/>
                  </a:lnTo>
                  <a:lnTo>
                    <a:pt x="68580" y="358140"/>
                  </a:lnTo>
                  <a:lnTo>
                    <a:pt x="30480" y="300990"/>
                  </a:lnTo>
                  <a:lnTo>
                    <a:pt x="7620" y="259080"/>
                  </a:lnTo>
                  <a:lnTo>
                    <a:pt x="0" y="209550"/>
                  </a:lnTo>
                  <a:lnTo>
                    <a:pt x="3810" y="190500"/>
                  </a:lnTo>
                  <a:lnTo>
                    <a:pt x="19050" y="186690"/>
                  </a:lnTo>
                  <a:lnTo>
                    <a:pt x="34290" y="186690"/>
                  </a:lnTo>
                  <a:lnTo>
                    <a:pt x="64770" y="213360"/>
                  </a:lnTo>
                  <a:lnTo>
                    <a:pt x="114300" y="251460"/>
                  </a:lnTo>
                  <a:lnTo>
                    <a:pt x="156210" y="278130"/>
                  </a:lnTo>
                  <a:lnTo>
                    <a:pt x="209550" y="300990"/>
                  </a:lnTo>
                  <a:lnTo>
                    <a:pt x="266700" y="320040"/>
                  </a:lnTo>
                  <a:lnTo>
                    <a:pt x="316230" y="331470"/>
                  </a:lnTo>
                  <a:lnTo>
                    <a:pt x="373380" y="335280"/>
                  </a:lnTo>
                  <a:lnTo>
                    <a:pt x="518160" y="323850"/>
                  </a:lnTo>
                  <a:lnTo>
                    <a:pt x="739140" y="304800"/>
                  </a:lnTo>
                  <a:lnTo>
                    <a:pt x="1078230" y="262890"/>
                  </a:lnTo>
                  <a:lnTo>
                    <a:pt x="1249680" y="243840"/>
                  </a:lnTo>
                  <a:lnTo>
                    <a:pt x="1485900" y="217170"/>
                  </a:lnTo>
                  <a:lnTo>
                    <a:pt x="1710690" y="190500"/>
                  </a:lnTo>
                  <a:lnTo>
                    <a:pt x="1889760" y="167640"/>
                  </a:lnTo>
                  <a:lnTo>
                    <a:pt x="2274570" y="129540"/>
                  </a:lnTo>
                  <a:lnTo>
                    <a:pt x="2442210" y="110490"/>
                  </a:lnTo>
                  <a:lnTo>
                    <a:pt x="2785110" y="95250"/>
                  </a:lnTo>
                  <a:lnTo>
                    <a:pt x="3440430" y="64770"/>
                  </a:lnTo>
                  <a:lnTo>
                    <a:pt x="3657600" y="64770"/>
                  </a:lnTo>
                  <a:lnTo>
                    <a:pt x="3829050" y="60960"/>
                  </a:lnTo>
                  <a:lnTo>
                    <a:pt x="4004310" y="49530"/>
                  </a:lnTo>
                  <a:lnTo>
                    <a:pt x="4099560" y="45720"/>
                  </a:lnTo>
                  <a:lnTo>
                    <a:pt x="4152900" y="34290"/>
                  </a:lnTo>
                  <a:lnTo>
                    <a:pt x="4263390" y="0"/>
                  </a:lnTo>
                  <a:lnTo>
                    <a:pt x="4290060" y="0"/>
                  </a:lnTo>
                  <a:lnTo>
                    <a:pt x="4389120" y="22860"/>
                  </a:lnTo>
                  <a:lnTo>
                    <a:pt x="4533900" y="72390"/>
                  </a:lnTo>
                  <a:lnTo>
                    <a:pt x="4625340" y="114300"/>
                  </a:lnTo>
                  <a:lnTo>
                    <a:pt x="4674870" y="144780"/>
                  </a:lnTo>
                  <a:lnTo>
                    <a:pt x="4701540" y="171450"/>
                  </a:lnTo>
                  <a:lnTo>
                    <a:pt x="4712970" y="194310"/>
                  </a:lnTo>
                  <a:lnTo>
                    <a:pt x="4716780" y="217170"/>
                  </a:lnTo>
                  <a:lnTo>
                    <a:pt x="4716780" y="251460"/>
                  </a:lnTo>
                  <a:lnTo>
                    <a:pt x="4709160" y="278130"/>
                  </a:lnTo>
                  <a:lnTo>
                    <a:pt x="4686300" y="297180"/>
                  </a:lnTo>
                  <a:lnTo>
                    <a:pt x="4629150" y="308610"/>
                  </a:lnTo>
                  <a:lnTo>
                    <a:pt x="4522470" y="308610"/>
                  </a:lnTo>
                  <a:lnTo>
                    <a:pt x="4381500" y="289560"/>
                  </a:lnTo>
                  <a:lnTo>
                    <a:pt x="4110990" y="259080"/>
                  </a:lnTo>
                  <a:lnTo>
                    <a:pt x="3768090" y="240030"/>
                  </a:lnTo>
                  <a:lnTo>
                    <a:pt x="3646170" y="243840"/>
                  </a:lnTo>
                  <a:lnTo>
                    <a:pt x="3448050" y="243840"/>
                  </a:lnTo>
                  <a:lnTo>
                    <a:pt x="3139440" y="247650"/>
                  </a:lnTo>
                  <a:lnTo>
                    <a:pt x="2849880" y="255270"/>
                  </a:lnTo>
                  <a:lnTo>
                    <a:pt x="2499360" y="27051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24E4C360-8C86-476A-A641-57383C71C464}"/>
              </a:ext>
            </a:extLst>
          </p:cNvPr>
          <p:cNvGrpSpPr/>
          <p:nvPr/>
        </p:nvGrpSpPr>
        <p:grpSpPr>
          <a:xfrm>
            <a:off x="3649663" y="1641475"/>
            <a:ext cx="4716462" cy="4567239"/>
            <a:chOff x="3649663" y="1641475"/>
            <a:chExt cx="4716462" cy="4567239"/>
          </a:xfrm>
          <a:solidFill>
            <a:schemeClr val="tx1"/>
          </a:solidFill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F6309296-C1ED-422F-B429-C7BED42FAB79}"/>
                </a:ext>
              </a:extLst>
            </p:cNvPr>
            <p:cNvSpPr/>
            <p:nvPr/>
          </p:nvSpPr>
          <p:spPr>
            <a:xfrm>
              <a:off x="4271965" y="1641475"/>
              <a:ext cx="3465512" cy="585788"/>
            </a:xfrm>
            <a:custGeom>
              <a:avLst/>
              <a:gdLst>
                <a:gd name="connsiteX0" fmla="*/ 2195137 w 3464335"/>
                <a:gd name="connsiteY0" fmla="*/ 302877 h 585562"/>
                <a:gd name="connsiteX1" fmla="*/ 1831684 w 3464335"/>
                <a:gd name="connsiteY1" fmla="*/ 331722 h 585562"/>
                <a:gd name="connsiteX2" fmla="*/ 1589383 w 3464335"/>
                <a:gd name="connsiteY2" fmla="*/ 360568 h 585562"/>
                <a:gd name="connsiteX3" fmla="*/ 1514385 w 3464335"/>
                <a:gd name="connsiteY3" fmla="*/ 374990 h 585562"/>
                <a:gd name="connsiteX4" fmla="*/ 1269198 w 3464335"/>
                <a:gd name="connsiteY4" fmla="*/ 400951 h 585562"/>
                <a:gd name="connsiteX5" fmla="*/ 1035550 w 3464335"/>
                <a:gd name="connsiteY5" fmla="*/ 432681 h 585562"/>
                <a:gd name="connsiteX6" fmla="*/ 833633 w 3464335"/>
                <a:gd name="connsiteY6" fmla="*/ 467296 h 585562"/>
                <a:gd name="connsiteX7" fmla="*/ 767288 w 3464335"/>
                <a:gd name="connsiteY7" fmla="*/ 478834 h 585562"/>
                <a:gd name="connsiteX8" fmla="*/ 611523 w 3464335"/>
                <a:gd name="connsiteY8" fmla="*/ 522102 h 585562"/>
                <a:gd name="connsiteX9" fmla="*/ 429797 w 3464335"/>
                <a:gd name="connsiteY9" fmla="*/ 585562 h 585562"/>
                <a:gd name="connsiteX10" fmla="*/ 398067 w 3464335"/>
                <a:gd name="connsiteY10" fmla="*/ 579793 h 585562"/>
                <a:gd name="connsiteX11" fmla="*/ 351914 w 3464335"/>
                <a:gd name="connsiteY11" fmla="*/ 565370 h 585562"/>
                <a:gd name="connsiteX12" fmla="*/ 302877 w 3464335"/>
                <a:gd name="connsiteY12" fmla="*/ 539409 h 585562"/>
                <a:gd name="connsiteX13" fmla="*/ 250955 w 3464335"/>
                <a:gd name="connsiteY13" fmla="*/ 501910 h 585562"/>
                <a:gd name="connsiteX14" fmla="*/ 201918 w 3464335"/>
                <a:gd name="connsiteY14" fmla="*/ 461527 h 585562"/>
                <a:gd name="connsiteX15" fmla="*/ 147111 w 3464335"/>
                <a:gd name="connsiteY15" fmla="*/ 403836 h 585562"/>
                <a:gd name="connsiteX16" fmla="*/ 92305 w 3464335"/>
                <a:gd name="connsiteY16" fmla="*/ 334607 h 585562"/>
                <a:gd name="connsiteX17" fmla="*/ 40383 w 3464335"/>
                <a:gd name="connsiteY17" fmla="*/ 259609 h 585562"/>
                <a:gd name="connsiteX18" fmla="*/ 5769 w 3464335"/>
                <a:gd name="connsiteY18" fmla="*/ 207687 h 585562"/>
                <a:gd name="connsiteX19" fmla="*/ 0 w 3464335"/>
                <a:gd name="connsiteY19" fmla="*/ 181726 h 585562"/>
                <a:gd name="connsiteX20" fmla="*/ 0 w 3464335"/>
                <a:gd name="connsiteY20" fmla="*/ 167303 h 585562"/>
                <a:gd name="connsiteX21" fmla="*/ 2884 w 3464335"/>
                <a:gd name="connsiteY21" fmla="*/ 152880 h 585562"/>
                <a:gd name="connsiteX22" fmla="*/ 11538 w 3464335"/>
                <a:gd name="connsiteY22" fmla="*/ 141342 h 585562"/>
                <a:gd name="connsiteX23" fmla="*/ 28845 w 3464335"/>
                <a:gd name="connsiteY23" fmla="*/ 141342 h 585562"/>
                <a:gd name="connsiteX24" fmla="*/ 57691 w 3464335"/>
                <a:gd name="connsiteY24" fmla="*/ 147111 h 585562"/>
                <a:gd name="connsiteX25" fmla="*/ 83651 w 3464335"/>
                <a:gd name="connsiteY25" fmla="*/ 164419 h 585562"/>
                <a:gd name="connsiteX26" fmla="*/ 121150 w 3464335"/>
                <a:gd name="connsiteY26" fmla="*/ 204802 h 585562"/>
                <a:gd name="connsiteX27" fmla="*/ 152880 w 3464335"/>
                <a:gd name="connsiteY27" fmla="*/ 227879 h 585562"/>
                <a:gd name="connsiteX28" fmla="*/ 204802 w 3464335"/>
                <a:gd name="connsiteY28" fmla="*/ 253839 h 585562"/>
                <a:gd name="connsiteX29" fmla="*/ 236532 w 3464335"/>
                <a:gd name="connsiteY29" fmla="*/ 262493 h 585562"/>
                <a:gd name="connsiteX30" fmla="*/ 334607 w 3464335"/>
                <a:gd name="connsiteY30" fmla="*/ 274031 h 585562"/>
                <a:gd name="connsiteX31" fmla="*/ 389413 w 3464335"/>
                <a:gd name="connsiteY31" fmla="*/ 271147 h 585562"/>
                <a:gd name="connsiteX32" fmla="*/ 741327 w 3464335"/>
                <a:gd name="connsiteY32" fmla="*/ 239417 h 585562"/>
                <a:gd name="connsiteX33" fmla="*/ 1352850 w 3464335"/>
                <a:gd name="connsiteY33" fmla="*/ 187495 h 585562"/>
                <a:gd name="connsiteX34" fmla="*/ 1736494 w 3464335"/>
                <a:gd name="connsiteY34" fmla="*/ 155765 h 585562"/>
                <a:gd name="connsiteX35" fmla="*/ 2128792 w 3464335"/>
                <a:gd name="connsiteY35" fmla="*/ 126920 h 585562"/>
                <a:gd name="connsiteX36" fmla="*/ 2604742 w 3464335"/>
                <a:gd name="connsiteY36" fmla="*/ 95190 h 585562"/>
                <a:gd name="connsiteX37" fmla="*/ 2676855 w 3464335"/>
                <a:gd name="connsiteY37" fmla="*/ 92305 h 585562"/>
                <a:gd name="connsiteX38" fmla="*/ 2725892 w 3464335"/>
                <a:gd name="connsiteY38" fmla="*/ 80767 h 585562"/>
                <a:gd name="connsiteX39" fmla="*/ 2772045 w 3464335"/>
                <a:gd name="connsiteY39" fmla="*/ 63460 h 585562"/>
                <a:gd name="connsiteX40" fmla="*/ 2821082 w 3464335"/>
                <a:gd name="connsiteY40" fmla="*/ 43268 h 585562"/>
                <a:gd name="connsiteX41" fmla="*/ 2890311 w 3464335"/>
                <a:gd name="connsiteY41" fmla="*/ 0 h 585562"/>
                <a:gd name="connsiteX42" fmla="*/ 2953771 w 3464335"/>
                <a:gd name="connsiteY42" fmla="*/ 8653 h 585562"/>
                <a:gd name="connsiteX43" fmla="*/ 3069153 w 3464335"/>
                <a:gd name="connsiteY43" fmla="*/ 34614 h 585562"/>
                <a:gd name="connsiteX44" fmla="*/ 3167227 w 3464335"/>
                <a:gd name="connsiteY44" fmla="*/ 63460 h 585562"/>
                <a:gd name="connsiteX45" fmla="*/ 3285494 w 3464335"/>
                <a:gd name="connsiteY45" fmla="*/ 106728 h 585562"/>
                <a:gd name="connsiteX46" fmla="*/ 3360492 w 3464335"/>
                <a:gd name="connsiteY46" fmla="*/ 135573 h 585562"/>
                <a:gd name="connsiteX47" fmla="*/ 3392222 w 3464335"/>
                <a:gd name="connsiteY47" fmla="*/ 149996 h 585562"/>
                <a:gd name="connsiteX48" fmla="*/ 3421067 w 3464335"/>
                <a:gd name="connsiteY48" fmla="*/ 173072 h 585562"/>
                <a:gd name="connsiteX49" fmla="*/ 3449913 w 3464335"/>
                <a:gd name="connsiteY49" fmla="*/ 210571 h 585562"/>
                <a:gd name="connsiteX50" fmla="*/ 3461451 w 3464335"/>
                <a:gd name="connsiteY50" fmla="*/ 239417 h 585562"/>
                <a:gd name="connsiteX51" fmla="*/ 3464335 w 3464335"/>
                <a:gd name="connsiteY51" fmla="*/ 262493 h 585562"/>
                <a:gd name="connsiteX52" fmla="*/ 3458566 w 3464335"/>
                <a:gd name="connsiteY52" fmla="*/ 285569 h 585562"/>
                <a:gd name="connsiteX53" fmla="*/ 3444144 w 3464335"/>
                <a:gd name="connsiteY53" fmla="*/ 305761 h 585562"/>
                <a:gd name="connsiteX54" fmla="*/ 3409529 w 3464335"/>
                <a:gd name="connsiteY54" fmla="*/ 323069 h 585562"/>
                <a:gd name="connsiteX55" fmla="*/ 3351838 w 3464335"/>
                <a:gd name="connsiteY55" fmla="*/ 334607 h 585562"/>
                <a:gd name="connsiteX56" fmla="*/ 3317224 w 3464335"/>
                <a:gd name="connsiteY56" fmla="*/ 334607 h 585562"/>
                <a:gd name="connsiteX57" fmla="*/ 3233572 w 3464335"/>
                <a:gd name="connsiteY57" fmla="*/ 317299 h 585562"/>
                <a:gd name="connsiteX58" fmla="*/ 3106652 w 3464335"/>
                <a:gd name="connsiteY58" fmla="*/ 299992 h 585562"/>
                <a:gd name="connsiteX59" fmla="*/ 2919157 w 3464335"/>
                <a:gd name="connsiteY59" fmla="*/ 291339 h 585562"/>
                <a:gd name="connsiteX60" fmla="*/ 2711470 w 3464335"/>
                <a:gd name="connsiteY60" fmla="*/ 288454 h 585562"/>
                <a:gd name="connsiteX61" fmla="*/ 2489360 w 3464335"/>
                <a:gd name="connsiteY61" fmla="*/ 294223 h 585562"/>
                <a:gd name="connsiteX62" fmla="*/ 2195137 w 3464335"/>
                <a:gd name="connsiteY62" fmla="*/ 302877 h 58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64335" h="585562">
                  <a:moveTo>
                    <a:pt x="2195137" y="302877"/>
                  </a:moveTo>
                  <a:lnTo>
                    <a:pt x="1831684" y="331722"/>
                  </a:lnTo>
                  <a:lnTo>
                    <a:pt x="1589383" y="360568"/>
                  </a:lnTo>
                  <a:lnTo>
                    <a:pt x="1514385" y="374990"/>
                  </a:lnTo>
                  <a:lnTo>
                    <a:pt x="1269198" y="400951"/>
                  </a:lnTo>
                  <a:lnTo>
                    <a:pt x="1035550" y="432681"/>
                  </a:lnTo>
                  <a:lnTo>
                    <a:pt x="833633" y="467296"/>
                  </a:lnTo>
                  <a:lnTo>
                    <a:pt x="767288" y="478834"/>
                  </a:lnTo>
                  <a:lnTo>
                    <a:pt x="611523" y="522102"/>
                  </a:lnTo>
                  <a:lnTo>
                    <a:pt x="429797" y="585562"/>
                  </a:lnTo>
                  <a:lnTo>
                    <a:pt x="398067" y="579793"/>
                  </a:lnTo>
                  <a:lnTo>
                    <a:pt x="351914" y="565370"/>
                  </a:lnTo>
                  <a:lnTo>
                    <a:pt x="302877" y="539409"/>
                  </a:lnTo>
                  <a:lnTo>
                    <a:pt x="250955" y="501910"/>
                  </a:lnTo>
                  <a:lnTo>
                    <a:pt x="201918" y="461527"/>
                  </a:lnTo>
                  <a:lnTo>
                    <a:pt x="147111" y="403836"/>
                  </a:lnTo>
                  <a:lnTo>
                    <a:pt x="92305" y="334607"/>
                  </a:lnTo>
                  <a:lnTo>
                    <a:pt x="40383" y="259609"/>
                  </a:lnTo>
                  <a:lnTo>
                    <a:pt x="5769" y="207687"/>
                  </a:lnTo>
                  <a:lnTo>
                    <a:pt x="0" y="181726"/>
                  </a:lnTo>
                  <a:lnTo>
                    <a:pt x="0" y="167303"/>
                  </a:lnTo>
                  <a:lnTo>
                    <a:pt x="2884" y="152880"/>
                  </a:lnTo>
                  <a:lnTo>
                    <a:pt x="11538" y="141342"/>
                  </a:lnTo>
                  <a:lnTo>
                    <a:pt x="28845" y="141342"/>
                  </a:lnTo>
                  <a:lnTo>
                    <a:pt x="57691" y="147111"/>
                  </a:lnTo>
                  <a:lnTo>
                    <a:pt x="83651" y="164419"/>
                  </a:lnTo>
                  <a:lnTo>
                    <a:pt x="121150" y="204802"/>
                  </a:lnTo>
                  <a:lnTo>
                    <a:pt x="152880" y="227879"/>
                  </a:lnTo>
                  <a:lnTo>
                    <a:pt x="204802" y="253839"/>
                  </a:lnTo>
                  <a:lnTo>
                    <a:pt x="236532" y="262493"/>
                  </a:lnTo>
                  <a:lnTo>
                    <a:pt x="334607" y="274031"/>
                  </a:lnTo>
                  <a:lnTo>
                    <a:pt x="389413" y="271147"/>
                  </a:lnTo>
                  <a:lnTo>
                    <a:pt x="741327" y="239417"/>
                  </a:lnTo>
                  <a:lnTo>
                    <a:pt x="1352850" y="187495"/>
                  </a:lnTo>
                  <a:lnTo>
                    <a:pt x="1736494" y="155765"/>
                  </a:lnTo>
                  <a:lnTo>
                    <a:pt x="2128792" y="126920"/>
                  </a:lnTo>
                  <a:lnTo>
                    <a:pt x="2604742" y="95190"/>
                  </a:lnTo>
                  <a:lnTo>
                    <a:pt x="2676855" y="92305"/>
                  </a:lnTo>
                  <a:lnTo>
                    <a:pt x="2725892" y="80767"/>
                  </a:lnTo>
                  <a:lnTo>
                    <a:pt x="2772045" y="63460"/>
                  </a:lnTo>
                  <a:lnTo>
                    <a:pt x="2821082" y="43268"/>
                  </a:lnTo>
                  <a:lnTo>
                    <a:pt x="2890311" y="0"/>
                  </a:lnTo>
                  <a:lnTo>
                    <a:pt x="2953771" y="8653"/>
                  </a:lnTo>
                  <a:lnTo>
                    <a:pt x="3069153" y="34614"/>
                  </a:lnTo>
                  <a:lnTo>
                    <a:pt x="3167227" y="63460"/>
                  </a:lnTo>
                  <a:lnTo>
                    <a:pt x="3285494" y="106728"/>
                  </a:lnTo>
                  <a:lnTo>
                    <a:pt x="3360492" y="135573"/>
                  </a:lnTo>
                  <a:lnTo>
                    <a:pt x="3392222" y="149996"/>
                  </a:lnTo>
                  <a:lnTo>
                    <a:pt x="3421067" y="173072"/>
                  </a:lnTo>
                  <a:lnTo>
                    <a:pt x="3449913" y="210571"/>
                  </a:lnTo>
                  <a:lnTo>
                    <a:pt x="3461451" y="239417"/>
                  </a:lnTo>
                  <a:lnTo>
                    <a:pt x="3464335" y="262493"/>
                  </a:lnTo>
                  <a:lnTo>
                    <a:pt x="3458566" y="285569"/>
                  </a:lnTo>
                  <a:lnTo>
                    <a:pt x="3444144" y="305761"/>
                  </a:lnTo>
                  <a:lnTo>
                    <a:pt x="3409529" y="323069"/>
                  </a:lnTo>
                  <a:lnTo>
                    <a:pt x="3351838" y="334607"/>
                  </a:lnTo>
                  <a:lnTo>
                    <a:pt x="3317224" y="334607"/>
                  </a:lnTo>
                  <a:lnTo>
                    <a:pt x="3233572" y="317299"/>
                  </a:lnTo>
                  <a:lnTo>
                    <a:pt x="3106652" y="299992"/>
                  </a:lnTo>
                  <a:lnTo>
                    <a:pt x="2919157" y="291339"/>
                  </a:lnTo>
                  <a:lnTo>
                    <a:pt x="2711470" y="288454"/>
                  </a:lnTo>
                  <a:lnTo>
                    <a:pt x="2489360" y="294223"/>
                  </a:lnTo>
                  <a:lnTo>
                    <a:pt x="2195137" y="3028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C631EB19-DF9A-451F-BDAC-DBDD682D505D}"/>
                </a:ext>
              </a:extLst>
            </p:cNvPr>
            <p:cNvSpPr/>
            <p:nvPr/>
          </p:nvSpPr>
          <p:spPr>
            <a:xfrm rot="16200000">
              <a:off x="3102771" y="4174332"/>
              <a:ext cx="3268663" cy="476250"/>
            </a:xfrm>
            <a:custGeom>
              <a:avLst/>
              <a:gdLst>
                <a:gd name="connsiteX0" fmla="*/ 1817914 w 3268435"/>
                <a:gd name="connsiteY0" fmla="*/ 438150 h 476250"/>
                <a:gd name="connsiteX1" fmla="*/ 1455964 w 3268435"/>
                <a:gd name="connsiteY1" fmla="*/ 427264 h 476250"/>
                <a:gd name="connsiteX2" fmla="*/ 1328057 w 3268435"/>
                <a:gd name="connsiteY2" fmla="*/ 429986 h 476250"/>
                <a:gd name="connsiteX3" fmla="*/ 895350 w 3268435"/>
                <a:gd name="connsiteY3" fmla="*/ 410936 h 476250"/>
                <a:gd name="connsiteX4" fmla="*/ 544285 w 3268435"/>
                <a:gd name="connsiteY4" fmla="*/ 397328 h 476250"/>
                <a:gd name="connsiteX5" fmla="*/ 244928 w 3268435"/>
                <a:gd name="connsiteY5" fmla="*/ 383721 h 476250"/>
                <a:gd name="connsiteX6" fmla="*/ 201385 w 3268435"/>
                <a:gd name="connsiteY6" fmla="*/ 375557 h 476250"/>
                <a:gd name="connsiteX7" fmla="*/ 144235 w 3268435"/>
                <a:gd name="connsiteY7" fmla="*/ 361950 h 476250"/>
                <a:gd name="connsiteX8" fmla="*/ 103414 w 3268435"/>
                <a:gd name="connsiteY8" fmla="*/ 348343 h 476250"/>
                <a:gd name="connsiteX9" fmla="*/ 62592 w 3268435"/>
                <a:gd name="connsiteY9" fmla="*/ 332014 h 476250"/>
                <a:gd name="connsiteX10" fmla="*/ 35378 w 3268435"/>
                <a:gd name="connsiteY10" fmla="*/ 315686 h 476250"/>
                <a:gd name="connsiteX11" fmla="*/ 13607 w 3268435"/>
                <a:gd name="connsiteY11" fmla="*/ 296636 h 476250"/>
                <a:gd name="connsiteX12" fmla="*/ 5442 w 3268435"/>
                <a:gd name="connsiteY12" fmla="*/ 277586 h 476250"/>
                <a:gd name="connsiteX13" fmla="*/ 0 w 3268435"/>
                <a:gd name="connsiteY13" fmla="*/ 247650 h 476250"/>
                <a:gd name="connsiteX14" fmla="*/ 10885 w 3268435"/>
                <a:gd name="connsiteY14" fmla="*/ 214993 h 476250"/>
                <a:gd name="connsiteX15" fmla="*/ 29935 w 3268435"/>
                <a:gd name="connsiteY15" fmla="*/ 187778 h 476250"/>
                <a:gd name="connsiteX16" fmla="*/ 59871 w 3268435"/>
                <a:gd name="connsiteY16" fmla="*/ 166007 h 476250"/>
                <a:gd name="connsiteX17" fmla="*/ 103414 w 3268435"/>
                <a:gd name="connsiteY17" fmla="*/ 141514 h 476250"/>
                <a:gd name="connsiteX18" fmla="*/ 168728 w 3268435"/>
                <a:gd name="connsiteY18" fmla="*/ 117021 h 476250"/>
                <a:gd name="connsiteX19" fmla="*/ 266700 w 3268435"/>
                <a:gd name="connsiteY19" fmla="*/ 95250 h 476250"/>
                <a:gd name="connsiteX20" fmla="*/ 348342 w 3268435"/>
                <a:gd name="connsiteY20" fmla="*/ 78921 h 476250"/>
                <a:gd name="connsiteX21" fmla="*/ 446314 w 3268435"/>
                <a:gd name="connsiteY21" fmla="*/ 68036 h 476250"/>
                <a:gd name="connsiteX22" fmla="*/ 487135 w 3268435"/>
                <a:gd name="connsiteY22" fmla="*/ 87086 h 476250"/>
                <a:gd name="connsiteX23" fmla="*/ 541564 w 3268435"/>
                <a:gd name="connsiteY23" fmla="*/ 111578 h 476250"/>
                <a:gd name="connsiteX24" fmla="*/ 609600 w 3268435"/>
                <a:gd name="connsiteY24" fmla="*/ 138793 h 476250"/>
                <a:gd name="connsiteX25" fmla="*/ 664028 w 3268435"/>
                <a:gd name="connsiteY25" fmla="*/ 155121 h 476250"/>
                <a:gd name="connsiteX26" fmla="*/ 710292 w 3268435"/>
                <a:gd name="connsiteY26" fmla="*/ 160564 h 476250"/>
                <a:gd name="connsiteX27" fmla="*/ 925285 w 3268435"/>
                <a:gd name="connsiteY27" fmla="*/ 171450 h 476250"/>
                <a:gd name="connsiteX28" fmla="*/ 1284514 w 3268435"/>
                <a:gd name="connsiteY28" fmla="*/ 179614 h 476250"/>
                <a:gd name="connsiteX29" fmla="*/ 1453242 w 3268435"/>
                <a:gd name="connsiteY29" fmla="*/ 209550 h 476250"/>
                <a:gd name="connsiteX30" fmla="*/ 1970314 w 3268435"/>
                <a:gd name="connsiteY30" fmla="*/ 212271 h 476250"/>
                <a:gd name="connsiteX31" fmla="*/ 2465614 w 3268435"/>
                <a:gd name="connsiteY31" fmla="*/ 220436 h 476250"/>
                <a:gd name="connsiteX32" fmla="*/ 2930978 w 3268435"/>
                <a:gd name="connsiteY32" fmla="*/ 225878 h 476250"/>
                <a:gd name="connsiteX33" fmla="*/ 2971800 w 3268435"/>
                <a:gd name="connsiteY33" fmla="*/ 220436 h 476250"/>
                <a:gd name="connsiteX34" fmla="*/ 2999014 w 3268435"/>
                <a:gd name="connsiteY34" fmla="*/ 214993 h 476250"/>
                <a:gd name="connsiteX35" fmla="*/ 3037114 w 3268435"/>
                <a:gd name="connsiteY35" fmla="*/ 193221 h 476250"/>
                <a:gd name="connsiteX36" fmla="*/ 3086100 w 3268435"/>
                <a:gd name="connsiteY36" fmla="*/ 160564 h 476250"/>
                <a:gd name="connsiteX37" fmla="*/ 3143250 w 3268435"/>
                <a:gd name="connsiteY37" fmla="*/ 103414 h 476250"/>
                <a:gd name="connsiteX38" fmla="*/ 3211285 w 3268435"/>
                <a:gd name="connsiteY38" fmla="*/ 13607 h 476250"/>
                <a:gd name="connsiteX39" fmla="*/ 3219450 w 3268435"/>
                <a:gd name="connsiteY39" fmla="*/ 2721 h 476250"/>
                <a:gd name="connsiteX40" fmla="*/ 3241221 w 3268435"/>
                <a:gd name="connsiteY40" fmla="*/ 0 h 476250"/>
                <a:gd name="connsiteX41" fmla="*/ 3257550 w 3268435"/>
                <a:gd name="connsiteY41" fmla="*/ 8164 h 476250"/>
                <a:gd name="connsiteX42" fmla="*/ 3265714 w 3268435"/>
                <a:gd name="connsiteY42" fmla="*/ 19050 h 476250"/>
                <a:gd name="connsiteX43" fmla="*/ 3268435 w 3268435"/>
                <a:gd name="connsiteY43" fmla="*/ 46264 h 476250"/>
                <a:gd name="connsiteX44" fmla="*/ 3249385 w 3268435"/>
                <a:gd name="connsiteY44" fmla="*/ 122464 h 476250"/>
                <a:gd name="connsiteX45" fmla="*/ 3178628 w 3268435"/>
                <a:gd name="connsiteY45" fmla="*/ 359228 h 476250"/>
                <a:gd name="connsiteX46" fmla="*/ 3072492 w 3268435"/>
                <a:gd name="connsiteY46" fmla="*/ 473528 h 476250"/>
                <a:gd name="connsiteX47" fmla="*/ 2383971 w 3268435"/>
                <a:gd name="connsiteY47" fmla="*/ 476250 h 476250"/>
                <a:gd name="connsiteX48" fmla="*/ 2264228 w 3268435"/>
                <a:gd name="connsiteY48" fmla="*/ 449036 h 476250"/>
                <a:gd name="connsiteX49" fmla="*/ 1817914 w 3268435"/>
                <a:gd name="connsiteY49" fmla="*/ 438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68435" h="476250">
                  <a:moveTo>
                    <a:pt x="1817914" y="438150"/>
                  </a:moveTo>
                  <a:lnTo>
                    <a:pt x="1455964" y="427264"/>
                  </a:lnTo>
                  <a:lnTo>
                    <a:pt x="1328057" y="429986"/>
                  </a:lnTo>
                  <a:lnTo>
                    <a:pt x="895350" y="410936"/>
                  </a:lnTo>
                  <a:lnTo>
                    <a:pt x="544285" y="397328"/>
                  </a:lnTo>
                  <a:lnTo>
                    <a:pt x="244928" y="383721"/>
                  </a:lnTo>
                  <a:lnTo>
                    <a:pt x="201385" y="375557"/>
                  </a:lnTo>
                  <a:lnTo>
                    <a:pt x="144235" y="361950"/>
                  </a:lnTo>
                  <a:lnTo>
                    <a:pt x="103414" y="348343"/>
                  </a:lnTo>
                  <a:lnTo>
                    <a:pt x="62592" y="332014"/>
                  </a:lnTo>
                  <a:lnTo>
                    <a:pt x="35378" y="315686"/>
                  </a:lnTo>
                  <a:lnTo>
                    <a:pt x="13607" y="296636"/>
                  </a:lnTo>
                  <a:lnTo>
                    <a:pt x="5442" y="277586"/>
                  </a:lnTo>
                  <a:lnTo>
                    <a:pt x="0" y="247650"/>
                  </a:lnTo>
                  <a:lnTo>
                    <a:pt x="10885" y="214993"/>
                  </a:lnTo>
                  <a:lnTo>
                    <a:pt x="29935" y="187778"/>
                  </a:lnTo>
                  <a:lnTo>
                    <a:pt x="59871" y="166007"/>
                  </a:lnTo>
                  <a:lnTo>
                    <a:pt x="103414" y="141514"/>
                  </a:lnTo>
                  <a:lnTo>
                    <a:pt x="168728" y="117021"/>
                  </a:lnTo>
                  <a:lnTo>
                    <a:pt x="266700" y="95250"/>
                  </a:lnTo>
                  <a:lnTo>
                    <a:pt x="348342" y="78921"/>
                  </a:lnTo>
                  <a:lnTo>
                    <a:pt x="446314" y="68036"/>
                  </a:lnTo>
                  <a:lnTo>
                    <a:pt x="487135" y="87086"/>
                  </a:lnTo>
                  <a:lnTo>
                    <a:pt x="541564" y="111578"/>
                  </a:lnTo>
                  <a:lnTo>
                    <a:pt x="609600" y="138793"/>
                  </a:lnTo>
                  <a:lnTo>
                    <a:pt x="664028" y="155121"/>
                  </a:lnTo>
                  <a:lnTo>
                    <a:pt x="710292" y="160564"/>
                  </a:lnTo>
                  <a:lnTo>
                    <a:pt x="925285" y="171450"/>
                  </a:lnTo>
                  <a:lnTo>
                    <a:pt x="1284514" y="179614"/>
                  </a:lnTo>
                  <a:lnTo>
                    <a:pt x="1453242" y="209550"/>
                  </a:lnTo>
                  <a:lnTo>
                    <a:pt x="1970314" y="212271"/>
                  </a:lnTo>
                  <a:lnTo>
                    <a:pt x="2465614" y="220436"/>
                  </a:lnTo>
                  <a:lnTo>
                    <a:pt x="2930978" y="225878"/>
                  </a:lnTo>
                  <a:lnTo>
                    <a:pt x="2971800" y="220436"/>
                  </a:lnTo>
                  <a:lnTo>
                    <a:pt x="2999014" y="214993"/>
                  </a:lnTo>
                  <a:lnTo>
                    <a:pt x="3037114" y="193221"/>
                  </a:lnTo>
                  <a:lnTo>
                    <a:pt x="3086100" y="160564"/>
                  </a:lnTo>
                  <a:lnTo>
                    <a:pt x="3143250" y="103414"/>
                  </a:lnTo>
                  <a:lnTo>
                    <a:pt x="3211285" y="13607"/>
                  </a:lnTo>
                  <a:lnTo>
                    <a:pt x="3219450" y="2721"/>
                  </a:lnTo>
                  <a:lnTo>
                    <a:pt x="3241221" y="0"/>
                  </a:lnTo>
                  <a:lnTo>
                    <a:pt x="3257550" y="8164"/>
                  </a:lnTo>
                  <a:lnTo>
                    <a:pt x="3265714" y="19050"/>
                  </a:lnTo>
                  <a:lnTo>
                    <a:pt x="3268435" y="46264"/>
                  </a:lnTo>
                  <a:lnTo>
                    <a:pt x="3249385" y="122464"/>
                  </a:lnTo>
                  <a:lnTo>
                    <a:pt x="3178628" y="359228"/>
                  </a:lnTo>
                  <a:lnTo>
                    <a:pt x="3072492" y="473528"/>
                  </a:lnTo>
                  <a:lnTo>
                    <a:pt x="2383971" y="476250"/>
                  </a:lnTo>
                  <a:lnTo>
                    <a:pt x="2264228" y="449036"/>
                  </a:lnTo>
                  <a:lnTo>
                    <a:pt x="1817914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246C462B-7A73-4BED-8B64-C3685CC92D1E}"/>
                </a:ext>
              </a:extLst>
            </p:cNvPr>
            <p:cNvSpPr/>
            <p:nvPr/>
          </p:nvSpPr>
          <p:spPr>
            <a:xfrm rot="16200000">
              <a:off x="4283870" y="3002757"/>
              <a:ext cx="3671888" cy="2740025"/>
            </a:xfrm>
            <a:custGeom>
              <a:avLst/>
              <a:gdLst>
                <a:gd name="connsiteX0" fmla="*/ 3290427 w 3671722"/>
                <a:gd name="connsiteY0" fmla="*/ 684917 h 2739669"/>
                <a:gd name="connsiteX1" fmla="*/ 3191573 w 3671722"/>
                <a:gd name="connsiteY1" fmla="*/ 169464 h 2739669"/>
                <a:gd name="connsiteX2" fmla="*/ 3350446 w 3671722"/>
                <a:gd name="connsiteY2" fmla="*/ 0 h 2739669"/>
                <a:gd name="connsiteX3" fmla="*/ 3378690 w 3671722"/>
                <a:gd name="connsiteY3" fmla="*/ 169464 h 2739669"/>
                <a:gd name="connsiteX4" fmla="*/ 3417526 w 3671722"/>
                <a:gd name="connsiteY4" fmla="*/ 416599 h 2739669"/>
                <a:gd name="connsiteX5" fmla="*/ 3452831 w 3671722"/>
                <a:gd name="connsiteY5" fmla="*/ 628429 h 2739669"/>
                <a:gd name="connsiteX6" fmla="*/ 3488136 w 3671722"/>
                <a:gd name="connsiteY6" fmla="*/ 836729 h 2739669"/>
                <a:gd name="connsiteX7" fmla="*/ 3541093 w 3671722"/>
                <a:gd name="connsiteY7" fmla="*/ 1154474 h 2739669"/>
                <a:gd name="connsiteX8" fmla="*/ 3555215 w 3671722"/>
                <a:gd name="connsiteY8" fmla="*/ 1383956 h 2739669"/>
                <a:gd name="connsiteX9" fmla="*/ 3569337 w 3671722"/>
                <a:gd name="connsiteY9" fmla="*/ 1465158 h 2739669"/>
                <a:gd name="connsiteX10" fmla="*/ 3590520 w 3671722"/>
                <a:gd name="connsiteY10" fmla="*/ 1680519 h 2739669"/>
                <a:gd name="connsiteX11" fmla="*/ 3622295 w 3671722"/>
                <a:gd name="connsiteY11" fmla="*/ 1987672 h 2739669"/>
                <a:gd name="connsiteX12" fmla="*/ 3643478 w 3671722"/>
                <a:gd name="connsiteY12" fmla="*/ 2178319 h 2739669"/>
                <a:gd name="connsiteX13" fmla="*/ 3671722 w 3671722"/>
                <a:gd name="connsiteY13" fmla="*/ 2457229 h 2739669"/>
                <a:gd name="connsiteX14" fmla="*/ 3664661 w 3671722"/>
                <a:gd name="connsiteY14" fmla="*/ 2492534 h 2739669"/>
                <a:gd name="connsiteX15" fmla="*/ 3636417 w 3671722"/>
                <a:gd name="connsiteY15" fmla="*/ 2527839 h 2739669"/>
                <a:gd name="connsiteX16" fmla="*/ 3562276 w 3671722"/>
                <a:gd name="connsiteY16" fmla="*/ 2626693 h 2739669"/>
                <a:gd name="connsiteX17" fmla="*/ 3488136 w 3671722"/>
                <a:gd name="connsiteY17" fmla="*/ 2704364 h 2739669"/>
                <a:gd name="connsiteX18" fmla="*/ 3449300 w 3671722"/>
                <a:gd name="connsiteY18" fmla="*/ 2736139 h 2739669"/>
                <a:gd name="connsiteX19" fmla="*/ 3431648 w 3671722"/>
                <a:gd name="connsiteY19" fmla="*/ 2739669 h 2739669"/>
                <a:gd name="connsiteX20" fmla="*/ 3403404 w 3671722"/>
                <a:gd name="connsiteY20" fmla="*/ 2732608 h 2739669"/>
                <a:gd name="connsiteX21" fmla="*/ 3378690 w 3671722"/>
                <a:gd name="connsiteY21" fmla="*/ 2714956 h 2739669"/>
                <a:gd name="connsiteX22" fmla="*/ 3346915 w 3671722"/>
                <a:gd name="connsiteY22" fmla="*/ 2690242 h 2739669"/>
                <a:gd name="connsiteX23" fmla="*/ 3311610 w 3671722"/>
                <a:gd name="connsiteY23" fmla="*/ 2661998 h 2739669"/>
                <a:gd name="connsiteX24" fmla="*/ 3286897 w 3671722"/>
                <a:gd name="connsiteY24" fmla="*/ 2647876 h 2739669"/>
                <a:gd name="connsiteX25" fmla="*/ 3244531 w 3671722"/>
                <a:gd name="connsiteY25" fmla="*/ 2630224 h 2739669"/>
                <a:gd name="connsiteX26" fmla="*/ 3202165 w 3671722"/>
                <a:gd name="connsiteY26" fmla="*/ 2616102 h 2739669"/>
                <a:gd name="connsiteX27" fmla="*/ 3166860 w 3671722"/>
                <a:gd name="connsiteY27" fmla="*/ 2609041 h 2739669"/>
                <a:gd name="connsiteX28" fmla="*/ 2820871 w 3671722"/>
                <a:gd name="connsiteY28" fmla="*/ 2605510 h 2739669"/>
                <a:gd name="connsiteX29" fmla="*/ 2330131 w 3671722"/>
                <a:gd name="connsiteY29" fmla="*/ 2594919 h 2739669"/>
                <a:gd name="connsiteX30" fmla="*/ 1800556 w 3671722"/>
                <a:gd name="connsiteY30" fmla="*/ 2591388 h 2739669"/>
                <a:gd name="connsiteX31" fmla="*/ 1652275 w 3671722"/>
                <a:gd name="connsiteY31" fmla="*/ 2587858 h 2739669"/>
                <a:gd name="connsiteX32" fmla="*/ 1260389 w 3671722"/>
                <a:gd name="connsiteY32" fmla="*/ 2587858 h 2739669"/>
                <a:gd name="connsiteX33" fmla="*/ 730814 w 3671722"/>
                <a:gd name="connsiteY33" fmla="*/ 2591388 h 2739669"/>
                <a:gd name="connsiteX34" fmla="*/ 649612 w 3671722"/>
                <a:gd name="connsiteY34" fmla="*/ 2591388 h 2739669"/>
                <a:gd name="connsiteX35" fmla="*/ 575471 w 3671722"/>
                <a:gd name="connsiteY35" fmla="*/ 2601980 h 2739669"/>
                <a:gd name="connsiteX36" fmla="*/ 490739 w 3671722"/>
                <a:gd name="connsiteY36" fmla="*/ 2630224 h 2739669"/>
                <a:gd name="connsiteX37" fmla="*/ 458965 w 3671722"/>
                <a:gd name="connsiteY37" fmla="*/ 2633754 h 2739669"/>
                <a:gd name="connsiteX38" fmla="*/ 353050 w 3671722"/>
                <a:gd name="connsiteY38" fmla="*/ 2605510 h 2739669"/>
                <a:gd name="connsiteX39" fmla="*/ 236543 w 3671722"/>
                <a:gd name="connsiteY39" fmla="*/ 2556083 h 2739669"/>
                <a:gd name="connsiteX40" fmla="*/ 134159 w 3671722"/>
                <a:gd name="connsiteY40" fmla="*/ 2503125 h 2739669"/>
                <a:gd name="connsiteX41" fmla="*/ 60018 w 3671722"/>
                <a:gd name="connsiteY41" fmla="*/ 2457229 h 2739669"/>
                <a:gd name="connsiteX42" fmla="*/ 10591 w 3671722"/>
                <a:gd name="connsiteY42" fmla="*/ 2418393 h 2739669"/>
                <a:gd name="connsiteX43" fmla="*/ 0 w 3671722"/>
                <a:gd name="connsiteY43" fmla="*/ 2397210 h 2739669"/>
                <a:gd name="connsiteX44" fmla="*/ 3530 w 3671722"/>
                <a:gd name="connsiteY44" fmla="*/ 2372497 h 2739669"/>
                <a:gd name="connsiteX45" fmla="*/ 17652 w 3671722"/>
                <a:gd name="connsiteY45" fmla="*/ 2344253 h 2739669"/>
                <a:gd name="connsiteX46" fmla="*/ 42366 w 3671722"/>
                <a:gd name="connsiteY46" fmla="*/ 2319539 h 2739669"/>
                <a:gd name="connsiteX47" fmla="*/ 88262 w 3671722"/>
                <a:gd name="connsiteY47" fmla="*/ 2294826 h 2739669"/>
                <a:gd name="connsiteX48" fmla="*/ 144750 w 3671722"/>
                <a:gd name="connsiteY48" fmla="*/ 2266582 h 2739669"/>
                <a:gd name="connsiteX49" fmla="*/ 201238 w 3671722"/>
                <a:gd name="connsiteY49" fmla="*/ 2231277 h 2739669"/>
                <a:gd name="connsiteX50" fmla="*/ 646082 w 3671722"/>
                <a:gd name="connsiteY50" fmla="*/ 2308948 h 2739669"/>
                <a:gd name="connsiteX51" fmla="*/ 734344 w 3671722"/>
                <a:gd name="connsiteY51" fmla="*/ 2319539 h 2739669"/>
                <a:gd name="connsiteX52" fmla="*/ 1076803 w 3671722"/>
                <a:gd name="connsiteY52" fmla="*/ 2323070 h 2739669"/>
                <a:gd name="connsiteX53" fmla="*/ 1641683 w 3671722"/>
                <a:gd name="connsiteY53" fmla="*/ 2319539 h 2739669"/>
                <a:gd name="connsiteX54" fmla="*/ 1811147 w 3671722"/>
                <a:gd name="connsiteY54" fmla="*/ 2319539 h 2739669"/>
                <a:gd name="connsiteX55" fmla="*/ 2580797 w 3671722"/>
                <a:gd name="connsiteY55" fmla="*/ 2319539 h 2739669"/>
                <a:gd name="connsiteX56" fmla="*/ 2725547 w 3671722"/>
                <a:gd name="connsiteY56" fmla="*/ 2344253 h 2739669"/>
                <a:gd name="connsiteX57" fmla="*/ 3064475 w 3671722"/>
                <a:gd name="connsiteY57" fmla="*/ 2330131 h 2739669"/>
                <a:gd name="connsiteX58" fmla="*/ 3346915 w 3671722"/>
                <a:gd name="connsiteY58" fmla="*/ 2323070 h 2739669"/>
                <a:gd name="connsiteX59" fmla="*/ 3385751 w 3671722"/>
                <a:gd name="connsiteY59" fmla="*/ 2312478 h 2739669"/>
                <a:gd name="connsiteX60" fmla="*/ 3421056 w 3671722"/>
                <a:gd name="connsiteY60" fmla="*/ 2284234 h 2739669"/>
                <a:gd name="connsiteX61" fmla="*/ 3445770 w 3671722"/>
                <a:gd name="connsiteY61" fmla="*/ 2252460 h 2739669"/>
                <a:gd name="connsiteX62" fmla="*/ 3463422 w 3671722"/>
                <a:gd name="connsiteY62" fmla="*/ 2210094 h 2739669"/>
                <a:gd name="connsiteX63" fmla="*/ 3470483 w 3671722"/>
                <a:gd name="connsiteY63" fmla="*/ 2160667 h 2739669"/>
                <a:gd name="connsiteX64" fmla="*/ 3466953 w 3671722"/>
                <a:gd name="connsiteY64" fmla="*/ 1994733 h 2739669"/>
                <a:gd name="connsiteX65" fmla="*/ 3452831 w 3671722"/>
                <a:gd name="connsiteY65" fmla="*/ 1722885 h 2739669"/>
                <a:gd name="connsiteX66" fmla="*/ 3421056 w 3671722"/>
                <a:gd name="connsiteY66" fmla="*/ 1369834 h 2739669"/>
                <a:gd name="connsiteX67" fmla="*/ 3389282 w 3671722"/>
                <a:gd name="connsiteY67" fmla="*/ 1143882 h 2739669"/>
                <a:gd name="connsiteX68" fmla="*/ 3290427 w 3671722"/>
                <a:gd name="connsiteY68" fmla="*/ 684917 h 273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71722" h="2739669">
                  <a:moveTo>
                    <a:pt x="3290427" y="684917"/>
                  </a:moveTo>
                  <a:lnTo>
                    <a:pt x="3191573" y="169464"/>
                  </a:lnTo>
                  <a:lnTo>
                    <a:pt x="3350446" y="0"/>
                  </a:lnTo>
                  <a:lnTo>
                    <a:pt x="3378690" y="169464"/>
                  </a:lnTo>
                  <a:lnTo>
                    <a:pt x="3417526" y="416599"/>
                  </a:lnTo>
                  <a:lnTo>
                    <a:pt x="3452831" y="628429"/>
                  </a:lnTo>
                  <a:lnTo>
                    <a:pt x="3488136" y="836729"/>
                  </a:lnTo>
                  <a:lnTo>
                    <a:pt x="3541093" y="1154474"/>
                  </a:lnTo>
                  <a:lnTo>
                    <a:pt x="3555215" y="1383956"/>
                  </a:lnTo>
                  <a:lnTo>
                    <a:pt x="3569337" y="1465158"/>
                  </a:lnTo>
                  <a:lnTo>
                    <a:pt x="3590520" y="1680519"/>
                  </a:lnTo>
                  <a:lnTo>
                    <a:pt x="3622295" y="1987672"/>
                  </a:lnTo>
                  <a:lnTo>
                    <a:pt x="3643478" y="2178319"/>
                  </a:lnTo>
                  <a:lnTo>
                    <a:pt x="3671722" y="2457229"/>
                  </a:lnTo>
                  <a:lnTo>
                    <a:pt x="3664661" y="2492534"/>
                  </a:lnTo>
                  <a:lnTo>
                    <a:pt x="3636417" y="2527839"/>
                  </a:lnTo>
                  <a:lnTo>
                    <a:pt x="3562276" y="2626693"/>
                  </a:lnTo>
                  <a:lnTo>
                    <a:pt x="3488136" y="2704364"/>
                  </a:lnTo>
                  <a:lnTo>
                    <a:pt x="3449300" y="2736139"/>
                  </a:lnTo>
                  <a:lnTo>
                    <a:pt x="3431648" y="2739669"/>
                  </a:lnTo>
                  <a:lnTo>
                    <a:pt x="3403404" y="2732608"/>
                  </a:lnTo>
                  <a:lnTo>
                    <a:pt x="3378690" y="2714956"/>
                  </a:lnTo>
                  <a:lnTo>
                    <a:pt x="3346915" y="2690242"/>
                  </a:lnTo>
                  <a:lnTo>
                    <a:pt x="3311610" y="2661998"/>
                  </a:lnTo>
                  <a:lnTo>
                    <a:pt x="3286897" y="2647876"/>
                  </a:lnTo>
                  <a:lnTo>
                    <a:pt x="3244531" y="2630224"/>
                  </a:lnTo>
                  <a:lnTo>
                    <a:pt x="3202165" y="2616102"/>
                  </a:lnTo>
                  <a:lnTo>
                    <a:pt x="3166860" y="2609041"/>
                  </a:lnTo>
                  <a:lnTo>
                    <a:pt x="2820871" y="2605510"/>
                  </a:lnTo>
                  <a:lnTo>
                    <a:pt x="2330131" y="2594919"/>
                  </a:lnTo>
                  <a:lnTo>
                    <a:pt x="1800556" y="2591388"/>
                  </a:lnTo>
                  <a:lnTo>
                    <a:pt x="1652275" y="2587858"/>
                  </a:lnTo>
                  <a:lnTo>
                    <a:pt x="1260389" y="2587858"/>
                  </a:lnTo>
                  <a:lnTo>
                    <a:pt x="730814" y="2591388"/>
                  </a:lnTo>
                  <a:lnTo>
                    <a:pt x="649612" y="2591388"/>
                  </a:lnTo>
                  <a:lnTo>
                    <a:pt x="575471" y="2601980"/>
                  </a:lnTo>
                  <a:lnTo>
                    <a:pt x="490739" y="2630224"/>
                  </a:lnTo>
                  <a:lnTo>
                    <a:pt x="458965" y="2633754"/>
                  </a:lnTo>
                  <a:lnTo>
                    <a:pt x="353050" y="2605510"/>
                  </a:lnTo>
                  <a:lnTo>
                    <a:pt x="236543" y="2556083"/>
                  </a:lnTo>
                  <a:lnTo>
                    <a:pt x="134159" y="2503125"/>
                  </a:lnTo>
                  <a:lnTo>
                    <a:pt x="60018" y="2457229"/>
                  </a:lnTo>
                  <a:lnTo>
                    <a:pt x="10591" y="2418393"/>
                  </a:lnTo>
                  <a:lnTo>
                    <a:pt x="0" y="2397210"/>
                  </a:lnTo>
                  <a:lnTo>
                    <a:pt x="3530" y="2372497"/>
                  </a:lnTo>
                  <a:lnTo>
                    <a:pt x="17652" y="2344253"/>
                  </a:lnTo>
                  <a:lnTo>
                    <a:pt x="42366" y="2319539"/>
                  </a:lnTo>
                  <a:lnTo>
                    <a:pt x="88262" y="2294826"/>
                  </a:lnTo>
                  <a:lnTo>
                    <a:pt x="144750" y="2266582"/>
                  </a:lnTo>
                  <a:lnTo>
                    <a:pt x="201238" y="2231277"/>
                  </a:lnTo>
                  <a:lnTo>
                    <a:pt x="646082" y="2308948"/>
                  </a:lnTo>
                  <a:lnTo>
                    <a:pt x="734344" y="2319539"/>
                  </a:lnTo>
                  <a:lnTo>
                    <a:pt x="1076803" y="2323070"/>
                  </a:lnTo>
                  <a:lnTo>
                    <a:pt x="1641683" y="2319539"/>
                  </a:lnTo>
                  <a:lnTo>
                    <a:pt x="1811147" y="2319539"/>
                  </a:lnTo>
                  <a:lnTo>
                    <a:pt x="2580797" y="2319539"/>
                  </a:lnTo>
                  <a:lnTo>
                    <a:pt x="2725547" y="2344253"/>
                  </a:lnTo>
                  <a:lnTo>
                    <a:pt x="3064475" y="2330131"/>
                  </a:lnTo>
                  <a:lnTo>
                    <a:pt x="3346915" y="2323070"/>
                  </a:lnTo>
                  <a:lnTo>
                    <a:pt x="3385751" y="2312478"/>
                  </a:lnTo>
                  <a:lnTo>
                    <a:pt x="3421056" y="2284234"/>
                  </a:lnTo>
                  <a:lnTo>
                    <a:pt x="3445770" y="2252460"/>
                  </a:lnTo>
                  <a:lnTo>
                    <a:pt x="3463422" y="2210094"/>
                  </a:lnTo>
                  <a:lnTo>
                    <a:pt x="3470483" y="2160667"/>
                  </a:lnTo>
                  <a:cubicBezTo>
                    <a:pt x="3469306" y="2105356"/>
                    <a:pt x="3468130" y="2050044"/>
                    <a:pt x="3466953" y="1994733"/>
                  </a:cubicBezTo>
                  <a:lnTo>
                    <a:pt x="3452831" y="1722885"/>
                  </a:lnTo>
                  <a:lnTo>
                    <a:pt x="3421056" y="1369834"/>
                  </a:lnTo>
                  <a:lnTo>
                    <a:pt x="3389282" y="1143882"/>
                  </a:lnTo>
                  <a:lnTo>
                    <a:pt x="3290427" y="6849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6BAC06FF-11E8-4AD9-855A-A963890A9F5C}"/>
                </a:ext>
              </a:extLst>
            </p:cNvPr>
            <p:cNvSpPr/>
            <p:nvPr/>
          </p:nvSpPr>
          <p:spPr>
            <a:xfrm>
              <a:off x="6367464" y="5516564"/>
              <a:ext cx="719137" cy="542925"/>
            </a:xfrm>
            <a:custGeom>
              <a:avLst/>
              <a:gdLst>
                <a:gd name="connsiteX0" fmla="*/ 280987 w 719137"/>
                <a:gd name="connsiteY0" fmla="*/ 95250 h 542925"/>
                <a:gd name="connsiteX1" fmla="*/ 521493 w 719137"/>
                <a:gd name="connsiteY1" fmla="*/ 145257 h 542925"/>
                <a:gd name="connsiteX2" fmla="*/ 557212 w 719137"/>
                <a:gd name="connsiteY2" fmla="*/ 145257 h 542925"/>
                <a:gd name="connsiteX3" fmla="*/ 597693 w 719137"/>
                <a:gd name="connsiteY3" fmla="*/ 138113 h 542925"/>
                <a:gd name="connsiteX4" fmla="*/ 640556 w 719137"/>
                <a:gd name="connsiteY4" fmla="*/ 119063 h 542925"/>
                <a:gd name="connsiteX5" fmla="*/ 664368 w 719137"/>
                <a:gd name="connsiteY5" fmla="*/ 100013 h 542925"/>
                <a:gd name="connsiteX6" fmla="*/ 719137 w 719137"/>
                <a:gd name="connsiteY6" fmla="*/ 9525 h 542925"/>
                <a:gd name="connsiteX7" fmla="*/ 669131 w 719137"/>
                <a:gd name="connsiteY7" fmla="*/ 542925 h 542925"/>
                <a:gd name="connsiteX8" fmla="*/ 614362 w 719137"/>
                <a:gd name="connsiteY8" fmla="*/ 488157 h 542925"/>
                <a:gd name="connsiteX9" fmla="*/ 533400 w 719137"/>
                <a:gd name="connsiteY9" fmla="*/ 397669 h 542925"/>
                <a:gd name="connsiteX10" fmla="*/ 459581 w 719137"/>
                <a:gd name="connsiteY10" fmla="*/ 345282 h 542925"/>
                <a:gd name="connsiteX11" fmla="*/ 245268 w 719137"/>
                <a:gd name="connsiteY11" fmla="*/ 207169 h 542925"/>
                <a:gd name="connsiteX12" fmla="*/ 38100 w 719137"/>
                <a:gd name="connsiteY12" fmla="*/ 73819 h 542925"/>
                <a:gd name="connsiteX13" fmla="*/ 16668 w 719137"/>
                <a:gd name="connsiteY13" fmla="*/ 61913 h 542925"/>
                <a:gd name="connsiteX14" fmla="*/ 7143 w 719137"/>
                <a:gd name="connsiteY14" fmla="*/ 50007 h 542925"/>
                <a:gd name="connsiteX15" fmla="*/ 0 w 719137"/>
                <a:gd name="connsiteY15" fmla="*/ 30957 h 542925"/>
                <a:gd name="connsiteX16" fmla="*/ 4762 w 719137"/>
                <a:gd name="connsiteY16" fmla="*/ 9525 h 542925"/>
                <a:gd name="connsiteX17" fmla="*/ 16668 w 719137"/>
                <a:gd name="connsiteY17" fmla="*/ 0 h 542925"/>
                <a:gd name="connsiteX18" fmla="*/ 33337 w 719137"/>
                <a:gd name="connsiteY18" fmla="*/ 0 h 542925"/>
                <a:gd name="connsiteX19" fmla="*/ 54768 w 719137"/>
                <a:gd name="connsiteY19" fmla="*/ 4763 h 542925"/>
                <a:gd name="connsiteX20" fmla="*/ 280987 w 719137"/>
                <a:gd name="connsiteY20" fmla="*/ 9525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19137" h="542925">
                  <a:moveTo>
                    <a:pt x="280987" y="95250"/>
                  </a:moveTo>
                  <a:lnTo>
                    <a:pt x="521493" y="145257"/>
                  </a:lnTo>
                  <a:lnTo>
                    <a:pt x="557212" y="145257"/>
                  </a:lnTo>
                  <a:lnTo>
                    <a:pt x="597693" y="138113"/>
                  </a:lnTo>
                  <a:lnTo>
                    <a:pt x="640556" y="119063"/>
                  </a:lnTo>
                  <a:lnTo>
                    <a:pt x="664368" y="100013"/>
                  </a:lnTo>
                  <a:lnTo>
                    <a:pt x="719137" y="9525"/>
                  </a:lnTo>
                  <a:lnTo>
                    <a:pt x="669131" y="542925"/>
                  </a:lnTo>
                  <a:lnTo>
                    <a:pt x="614362" y="488157"/>
                  </a:lnTo>
                  <a:lnTo>
                    <a:pt x="533400" y="397669"/>
                  </a:lnTo>
                  <a:lnTo>
                    <a:pt x="459581" y="345282"/>
                  </a:lnTo>
                  <a:lnTo>
                    <a:pt x="245268" y="207169"/>
                  </a:lnTo>
                  <a:lnTo>
                    <a:pt x="38100" y="73819"/>
                  </a:lnTo>
                  <a:lnTo>
                    <a:pt x="16668" y="61913"/>
                  </a:lnTo>
                  <a:lnTo>
                    <a:pt x="7143" y="50007"/>
                  </a:lnTo>
                  <a:lnTo>
                    <a:pt x="0" y="30957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33337" y="0"/>
                  </a:lnTo>
                  <a:lnTo>
                    <a:pt x="54768" y="4763"/>
                  </a:lnTo>
                  <a:lnTo>
                    <a:pt x="280987" y="95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09ED607A-B5E5-451E-817A-BE8544371E4D}"/>
                </a:ext>
              </a:extLst>
            </p:cNvPr>
            <p:cNvSpPr/>
            <p:nvPr/>
          </p:nvSpPr>
          <p:spPr>
            <a:xfrm rot="16200000">
              <a:off x="4682331" y="2991644"/>
              <a:ext cx="2579688" cy="501650"/>
            </a:xfrm>
            <a:custGeom>
              <a:avLst/>
              <a:gdLst>
                <a:gd name="connsiteX0" fmla="*/ 464344 w 2578894"/>
                <a:gd name="connsiteY0" fmla="*/ 414337 h 502444"/>
                <a:gd name="connsiteX1" fmla="*/ 464344 w 2578894"/>
                <a:gd name="connsiteY1" fmla="*/ 414337 h 502444"/>
                <a:gd name="connsiteX2" fmla="*/ 38100 w 2578894"/>
                <a:gd name="connsiteY2" fmla="*/ 416719 h 502444"/>
                <a:gd name="connsiteX3" fmla="*/ 0 w 2578894"/>
                <a:gd name="connsiteY3" fmla="*/ 166687 h 502444"/>
                <a:gd name="connsiteX4" fmla="*/ 392906 w 2578894"/>
                <a:gd name="connsiteY4" fmla="*/ 166687 h 502444"/>
                <a:gd name="connsiteX5" fmla="*/ 842962 w 2578894"/>
                <a:gd name="connsiteY5" fmla="*/ 164306 h 502444"/>
                <a:gd name="connsiteX6" fmla="*/ 988219 w 2578894"/>
                <a:gd name="connsiteY6" fmla="*/ 166687 h 502444"/>
                <a:gd name="connsiteX7" fmla="*/ 1728787 w 2578894"/>
                <a:gd name="connsiteY7" fmla="*/ 164306 h 502444"/>
                <a:gd name="connsiteX8" fmla="*/ 1828800 w 2578894"/>
                <a:gd name="connsiteY8" fmla="*/ 166687 h 502444"/>
                <a:gd name="connsiteX9" fmla="*/ 2047875 w 2578894"/>
                <a:gd name="connsiteY9" fmla="*/ 157162 h 502444"/>
                <a:gd name="connsiteX10" fmla="*/ 2300287 w 2578894"/>
                <a:gd name="connsiteY10" fmla="*/ 145256 h 502444"/>
                <a:gd name="connsiteX11" fmla="*/ 2347912 w 2578894"/>
                <a:gd name="connsiteY11" fmla="*/ 130969 h 502444"/>
                <a:gd name="connsiteX12" fmla="*/ 2424112 w 2578894"/>
                <a:gd name="connsiteY12" fmla="*/ 95250 h 502444"/>
                <a:gd name="connsiteX13" fmla="*/ 2476500 w 2578894"/>
                <a:gd name="connsiteY13" fmla="*/ 61912 h 502444"/>
                <a:gd name="connsiteX14" fmla="*/ 2540794 w 2578894"/>
                <a:gd name="connsiteY14" fmla="*/ 0 h 502444"/>
                <a:gd name="connsiteX15" fmla="*/ 2578894 w 2578894"/>
                <a:gd name="connsiteY15" fmla="*/ 102394 h 502444"/>
                <a:gd name="connsiteX16" fmla="*/ 2497931 w 2578894"/>
                <a:gd name="connsiteY16" fmla="*/ 250031 h 502444"/>
                <a:gd name="connsiteX17" fmla="*/ 2462212 w 2578894"/>
                <a:gd name="connsiteY17" fmla="*/ 326231 h 502444"/>
                <a:gd name="connsiteX18" fmla="*/ 2416969 w 2578894"/>
                <a:gd name="connsiteY18" fmla="*/ 404812 h 502444"/>
                <a:gd name="connsiteX19" fmla="*/ 2386012 w 2578894"/>
                <a:gd name="connsiteY19" fmla="*/ 457200 h 502444"/>
                <a:gd name="connsiteX20" fmla="*/ 2364581 w 2578894"/>
                <a:gd name="connsiteY20" fmla="*/ 485775 h 502444"/>
                <a:gd name="connsiteX21" fmla="*/ 2350294 w 2578894"/>
                <a:gd name="connsiteY21" fmla="*/ 497681 h 502444"/>
                <a:gd name="connsiteX22" fmla="*/ 2328862 w 2578894"/>
                <a:gd name="connsiteY22" fmla="*/ 502444 h 502444"/>
                <a:gd name="connsiteX23" fmla="*/ 2295525 w 2578894"/>
                <a:gd name="connsiteY23" fmla="*/ 495300 h 502444"/>
                <a:gd name="connsiteX24" fmla="*/ 2259806 w 2578894"/>
                <a:gd name="connsiteY24" fmla="*/ 473869 h 502444"/>
                <a:gd name="connsiteX25" fmla="*/ 2226469 w 2578894"/>
                <a:gd name="connsiteY25" fmla="*/ 450056 h 502444"/>
                <a:gd name="connsiteX26" fmla="*/ 2185987 w 2578894"/>
                <a:gd name="connsiteY26" fmla="*/ 438150 h 502444"/>
                <a:gd name="connsiteX27" fmla="*/ 2097881 w 2578894"/>
                <a:gd name="connsiteY27" fmla="*/ 431006 h 502444"/>
                <a:gd name="connsiteX28" fmla="*/ 1850231 w 2578894"/>
                <a:gd name="connsiteY28" fmla="*/ 435769 h 502444"/>
                <a:gd name="connsiteX29" fmla="*/ 1774031 w 2578894"/>
                <a:gd name="connsiteY29" fmla="*/ 435769 h 502444"/>
                <a:gd name="connsiteX30" fmla="*/ 1009650 w 2578894"/>
                <a:gd name="connsiteY30" fmla="*/ 411956 h 502444"/>
                <a:gd name="connsiteX31" fmla="*/ 857250 w 2578894"/>
                <a:gd name="connsiteY31" fmla="*/ 411956 h 502444"/>
                <a:gd name="connsiteX32" fmla="*/ 464344 w 2578894"/>
                <a:gd name="connsiteY32" fmla="*/ 414337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78894" h="502444">
                  <a:moveTo>
                    <a:pt x="464344" y="414337"/>
                  </a:moveTo>
                  <a:lnTo>
                    <a:pt x="464344" y="414337"/>
                  </a:lnTo>
                  <a:lnTo>
                    <a:pt x="38100" y="416719"/>
                  </a:lnTo>
                  <a:lnTo>
                    <a:pt x="0" y="166687"/>
                  </a:lnTo>
                  <a:lnTo>
                    <a:pt x="392906" y="166687"/>
                  </a:lnTo>
                  <a:lnTo>
                    <a:pt x="842962" y="164306"/>
                  </a:lnTo>
                  <a:lnTo>
                    <a:pt x="988219" y="166687"/>
                  </a:lnTo>
                  <a:lnTo>
                    <a:pt x="1728787" y="164306"/>
                  </a:lnTo>
                  <a:lnTo>
                    <a:pt x="1828800" y="166687"/>
                  </a:lnTo>
                  <a:lnTo>
                    <a:pt x="2047875" y="157162"/>
                  </a:lnTo>
                  <a:lnTo>
                    <a:pt x="2300287" y="145256"/>
                  </a:lnTo>
                  <a:lnTo>
                    <a:pt x="2347912" y="130969"/>
                  </a:lnTo>
                  <a:lnTo>
                    <a:pt x="2424112" y="95250"/>
                  </a:lnTo>
                  <a:lnTo>
                    <a:pt x="2476500" y="61912"/>
                  </a:lnTo>
                  <a:lnTo>
                    <a:pt x="2540794" y="0"/>
                  </a:lnTo>
                  <a:lnTo>
                    <a:pt x="2578894" y="102394"/>
                  </a:lnTo>
                  <a:lnTo>
                    <a:pt x="2497931" y="250031"/>
                  </a:lnTo>
                  <a:lnTo>
                    <a:pt x="2462212" y="326231"/>
                  </a:lnTo>
                  <a:lnTo>
                    <a:pt x="2416969" y="404812"/>
                  </a:lnTo>
                  <a:lnTo>
                    <a:pt x="2386012" y="457200"/>
                  </a:lnTo>
                  <a:lnTo>
                    <a:pt x="2364581" y="485775"/>
                  </a:lnTo>
                  <a:lnTo>
                    <a:pt x="2350294" y="497681"/>
                  </a:lnTo>
                  <a:lnTo>
                    <a:pt x="2328862" y="502444"/>
                  </a:lnTo>
                  <a:lnTo>
                    <a:pt x="2295525" y="495300"/>
                  </a:lnTo>
                  <a:lnTo>
                    <a:pt x="2259806" y="473869"/>
                  </a:lnTo>
                  <a:lnTo>
                    <a:pt x="2226469" y="450056"/>
                  </a:lnTo>
                  <a:lnTo>
                    <a:pt x="2185987" y="438150"/>
                  </a:lnTo>
                  <a:lnTo>
                    <a:pt x="2097881" y="431006"/>
                  </a:lnTo>
                  <a:lnTo>
                    <a:pt x="1850231" y="435769"/>
                  </a:lnTo>
                  <a:lnTo>
                    <a:pt x="1774031" y="435769"/>
                  </a:lnTo>
                  <a:lnTo>
                    <a:pt x="1009650" y="411956"/>
                  </a:lnTo>
                  <a:lnTo>
                    <a:pt x="857250" y="411956"/>
                  </a:lnTo>
                  <a:lnTo>
                    <a:pt x="464344" y="414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F3288670-8A85-4A71-8036-A7BE28CC9E56}"/>
                </a:ext>
              </a:extLst>
            </p:cNvPr>
            <p:cNvSpPr/>
            <p:nvPr/>
          </p:nvSpPr>
          <p:spPr>
            <a:xfrm>
              <a:off x="4876801" y="3405188"/>
              <a:ext cx="2289175" cy="404812"/>
            </a:xfrm>
            <a:custGeom>
              <a:avLst/>
              <a:gdLst>
                <a:gd name="connsiteX0" fmla="*/ 1664494 w 2288381"/>
                <a:gd name="connsiteY0" fmla="*/ 230981 h 404812"/>
                <a:gd name="connsiteX1" fmla="*/ 1433513 w 2288381"/>
                <a:gd name="connsiteY1" fmla="*/ 245268 h 404812"/>
                <a:gd name="connsiteX2" fmla="*/ 1226344 w 2288381"/>
                <a:gd name="connsiteY2" fmla="*/ 273843 h 404812"/>
                <a:gd name="connsiteX3" fmla="*/ 1038225 w 2288381"/>
                <a:gd name="connsiteY3" fmla="*/ 285750 h 404812"/>
                <a:gd name="connsiteX4" fmla="*/ 762000 w 2288381"/>
                <a:gd name="connsiteY4" fmla="*/ 326231 h 404812"/>
                <a:gd name="connsiteX5" fmla="*/ 230981 w 2288381"/>
                <a:gd name="connsiteY5" fmla="*/ 404812 h 404812"/>
                <a:gd name="connsiteX6" fmla="*/ 7144 w 2288381"/>
                <a:gd name="connsiteY6" fmla="*/ 373856 h 404812"/>
                <a:gd name="connsiteX7" fmla="*/ 0 w 2288381"/>
                <a:gd name="connsiteY7" fmla="*/ 259556 h 404812"/>
                <a:gd name="connsiteX8" fmla="*/ 195263 w 2288381"/>
                <a:gd name="connsiteY8" fmla="*/ 233362 h 404812"/>
                <a:gd name="connsiteX9" fmla="*/ 573881 w 2288381"/>
                <a:gd name="connsiteY9" fmla="*/ 192881 h 404812"/>
                <a:gd name="connsiteX10" fmla="*/ 1040606 w 2288381"/>
                <a:gd name="connsiteY10" fmla="*/ 130968 h 404812"/>
                <a:gd name="connsiteX11" fmla="*/ 1219200 w 2288381"/>
                <a:gd name="connsiteY11" fmla="*/ 92868 h 404812"/>
                <a:gd name="connsiteX12" fmla="*/ 1609725 w 2288381"/>
                <a:gd name="connsiteY12" fmla="*/ 64293 h 404812"/>
                <a:gd name="connsiteX13" fmla="*/ 1852613 w 2288381"/>
                <a:gd name="connsiteY13" fmla="*/ 47625 h 404812"/>
                <a:gd name="connsiteX14" fmla="*/ 1916906 w 2288381"/>
                <a:gd name="connsiteY14" fmla="*/ 33337 h 404812"/>
                <a:gd name="connsiteX15" fmla="*/ 2005013 w 2288381"/>
                <a:gd name="connsiteY15" fmla="*/ 9525 h 404812"/>
                <a:gd name="connsiteX16" fmla="*/ 2035969 w 2288381"/>
                <a:gd name="connsiteY16" fmla="*/ 2381 h 404812"/>
                <a:gd name="connsiteX17" fmla="*/ 2059781 w 2288381"/>
                <a:gd name="connsiteY17" fmla="*/ 0 h 404812"/>
                <a:gd name="connsiteX18" fmla="*/ 2095500 w 2288381"/>
                <a:gd name="connsiteY18" fmla="*/ 4762 h 404812"/>
                <a:gd name="connsiteX19" fmla="*/ 2147888 w 2288381"/>
                <a:gd name="connsiteY19" fmla="*/ 26193 h 404812"/>
                <a:gd name="connsiteX20" fmla="*/ 2207419 w 2288381"/>
                <a:gd name="connsiteY20" fmla="*/ 54768 h 404812"/>
                <a:gd name="connsiteX21" fmla="*/ 2286000 w 2288381"/>
                <a:gd name="connsiteY21" fmla="*/ 92868 h 404812"/>
                <a:gd name="connsiteX22" fmla="*/ 2288381 w 2288381"/>
                <a:gd name="connsiteY22" fmla="*/ 233362 h 404812"/>
                <a:gd name="connsiteX23" fmla="*/ 2088356 w 2288381"/>
                <a:gd name="connsiteY23" fmla="*/ 223837 h 404812"/>
                <a:gd name="connsiteX24" fmla="*/ 1883569 w 2288381"/>
                <a:gd name="connsiteY24" fmla="*/ 223837 h 404812"/>
                <a:gd name="connsiteX25" fmla="*/ 1664494 w 2288381"/>
                <a:gd name="connsiteY25" fmla="*/ 230981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88381" h="404812">
                  <a:moveTo>
                    <a:pt x="1664494" y="230981"/>
                  </a:moveTo>
                  <a:lnTo>
                    <a:pt x="1433513" y="245268"/>
                  </a:lnTo>
                  <a:lnTo>
                    <a:pt x="1226344" y="273843"/>
                  </a:lnTo>
                  <a:lnTo>
                    <a:pt x="1038225" y="285750"/>
                  </a:lnTo>
                  <a:lnTo>
                    <a:pt x="762000" y="326231"/>
                  </a:lnTo>
                  <a:lnTo>
                    <a:pt x="230981" y="404812"/>
                  </a:lnTo>
                  <a:lnTo>
                    <a:pt x="7144" y="373856"/>
                  </a:lnTo>
                  <a:lnTo>
                    <a:pt x="0" y="259556"/>
                  </a:lnTo>
                  <a:lnTo>
                    <a:pt x="195263" y="233362"/>
                  </a:lnTo>
                  <a:lnTo>
                    <a:pt x="573881" y="192881"/>
                  </a:lnTo>
                  <a:lnTo>
                    <a:pt x="1040606" y="130968"/>
                  </a:lnTo>
                  <a:lnTo>
                    <a:pt x="1219200" y="92868"/>
                  </a:lnTo>
                  <a:lnTo>
                    <a:pt x="1609725" y="64293"/>
                  </a:lnTo>
                  <a:lnTo>
                    <a:pt x="1852613" y="47625"/>
                  </a:lnTo>
                  <a:lnTo>
                    <a:pt x="1916906" y="33337"/>
                  </a:lnTo>
                  <a:lnTo>
                    <a:pt x="2005013" y="9525"/>
                  </a:lnTo>
                  <a:lnTo>
                    <a:pt x="2035969" y="2381"/>
                  </a:lnTo>
                  <a:lnTo>
                    <a:pt x="2059781" y="0"/>
                  </a:lnTo>
                  <a:lnTo>
                    <a:pt x="2095500" y="4762"/>
                  </a:lnTo>
                  <a:lnTo>
                    <a:pt x="2147888" y="26193"/>
                  </a:lnTo>
                  <a:lnTo>
                    <a:pt x="2207419" y="54768"/>
                  </a:lnTo>
                  <a:lnTo>
                    <a:pt x="2286000" y="92868"/>
                  </a:lnTo>
                  <a:cubicBezTo>
                    <a:pt x="2286794" y="139699"/>
                    <a:pt x="2287587" y="186531"/>
                    <a:pt x="2288381" y="233362"/>
                  </a:cubicBezTo>
                  <a:lnTo>
                    <a:pt x="2088356" y="223837"/>
                  </a:lnTo>
                  <a:lnTo>
                    <a:pt x="1883569" y="223837"/>
                  </a:lnTo>
                  <a:lnTo>
                    <a:pt x="1664494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88E6342A-5E5E-451E-942B-0BCAF834E97E}"/>
                </a:ext>
              </a:extLst>
            </p:cNvPr>
            <p:cNvSpPr/>
            <p:nvPr/>
          </p:nvSpPr>
          <p:spPr>
            <a:xfrm>
              <a:off x="3649663" y="4324351"/>
              <a:ext cx="4716462" cy="620713"/>
            </a:xfrm>
            <a:custGeom>
              <a:avLst/>
              <a:gdLst>
                <a:gd name="connsiteX0" fmla="*/ 2499360 w 4716780"/>
                <a:gd name="connsiteY0" fmla="*/ 270510 h 621030"/>
                <a:gd name="connsiteX1" fmla="*/ 2042160 w 4716780"/>
                <a:gd name="connsiteY1" fmla="*/ 308610 h 621030"/>
                <a:gd name="connsiteX2" fmla="*/ 1623060 w 4716780"/>
                <a:gd name="connsiteY2" fmla="*/ 354330 h 621030"/>
                <a:gd name="connsiteX3" fmla="*/ 1249680 w 4716780"/>
                <a:gd name="connsiteY3" fmla="*/ 403860 h 621030"/>
                <a:gd name="connsiteX4" fmla="*/ 1051560 w 4716780"/>
                <a:gd name="connsiteY4" fmla="*/ 438150 h 621030"/>
                <a:gd name="connsiteX5" fmla="*/ 773430 w 4716780"/>
                <a:gd name="connsiteY5" fmla="*/ 495300 h 621030"/>
                <a:gd name="connsiteX6" fmla="*/ 678180 w 4716780"/>
                <a:gd name="connsiteY6" fmla="*/ 521970 h 621030"/>
                <a:gd name="connsiteX7" fmla="*/ 571500 w 4716780"/>
                <a:gd name="connsiteY7" fmla="*/ 548640 h 621030"/>
                <a:gd name="connsiteX8" fmla="*/ 495300 w 4716780"/>
                <a:gd name="connsiteY8" fmla="*/ 582930 h 621030"/>
                <a:gd name="connsiteX9" fmla="*/ 430530 w 4716780"/>
                <a:gd name="connsiteY9" fmla="*/ 621030 h 621030"/>
                <a:gd name="connsiteX10" fmla="*/ 384810 w 4716780"/>
                <a:gd name="connsiteY10" fmla="*/ 609600 h 621030"/>
                <a:gd name="connsiteX11" fmla="*/ 327660 w 4716780"/>
                <a:gd name="connsiteY11" fmla="*/ 586740 h 621030"/>
                <a:gd name="connsiteX12" fmla="*/ 293370 w 4716780"/>
                <a:gd name="connsiteY12" fmla="*/ 567690 h 621030"/>
                <a:gd name="connsiteX13" fmla="*/ 240030 w 4716780"/>
                <a:gd name="connsiteY13" fmla="*/ 533400 h 621030"/>
                <a:gd name="connsiteX14" fmla="*/ 175260 w 4716780"/>
                <a:gd name="connsiteY14" fmla="*/ 480060 h 621030"/>
                <a:gd name="connsiteX15" fmla="*/ 125730 w 4716780"/>
                <a:gd name="connsiteY15" fmla="*/ 426720 h 621030"/>
                <a:gd name="connsiteX16" fmla="*/ 68580 w 4716780"/>
                <a:gd name="connsiteY16" fmla="*/ 358140 h 621030"/>
                <a:gd name="connsiteX17" fmla="*/ 30480 w 4716780"/>
                <a:gd name="connsiteY17" fmla="*/ 300990 h 621030"/>
                <a:gd name="connsiteX18" fmla="*/ 7620 w 4716780"/>
                <a:gd name="connsiteY18" fmla="*/ 259080 h 621030"/>
                <a:gd name="connsiteX19" fmla="*/ 0 w 4716780"/>
                <a:gd name="connsiteY19" fmla="*/ 209550 h 621030"/>
                <a:gd name="connsiteX20" fmla="*/ 3810 w 4716780"/>
                <a:gd name="connsiteY20" fmla="*/ 190500 h 621030"/>
                <a:gd name="connsiteX21" fmla="*/ 19050 w 4716780"/>
                <a:gd name="connsiteY21" fmla="*/ 186690 h 621030"/>
                <a:gd name="connsiteX22" fmla="*/ 34290 w 4716780"/>
                <a:gd name="connsiteY22" fmla="*/ 186690 h 621030"/>
                <a:gd name="connsiteX23" fmla="*/ 64770 w 4716780"/>
                <a:gd name="connsiteY23" fmla="*/ 213360 h 621030"/>
                <a:gd name="connsiteX24" fmla="*/ 114300 w 4716780"/>
                <a:gd name="connsiteY24" fmla="*/ 251460 h 621030"/>
                <a:gd name="connsiteX25" fmla="*/ 156210 w 4716780"/>
                <a:gd name="connsiteY25" fmla="*/ 278130 h 621030"/>
                <a:gd name="connsiteX26" fmla="*/ 209550 w 4716780"/>
                <a:gd name="connsiteY26" fmla="*/ 300990 h 621030"/>
                <a:gd name="connsiteX27" fmla="*/ 266700 w 4716780"/>
                <a:gd name="connsiteY27" fmla="*/ 320040 h 621030"/>
                <a:gd name="connsiteX28" fmla="*/ 316230 w 4716780"/>
                <a:gd name="connsiteY28" fmla="*/ 331470 h 621030"/>
                <a:gd name="connsiteX29" fmla="*/ 373380 w 4716780"/>
                <a:gd name="connsiteY29" fmla="*/ 335280 h 621030"/>
                <a:gd name="connsiteX30" fmla="*/ 518160 w 4716780"/>
                <a:gd name="connsiteY30" fmla="*/ 323850 h 621030"/>
                <a:gd name="connsiteX31" fmla="*/ 739140 w 4716780"/>
                <a:gd name="connsiteY31" fmla="*/ 304800 h 621030"/>
                <a:gd name="connsiteX32" fmla="*/ 1078230 w 4716780"/>
                <a:gd name="connsiteY32" fmla="*/ 262890 h 621030"/>
                <a:gd name="connsiteX33" fmla="*/ 1249680 w 4716780"/>
                <a:gd name="connsiteY33" fmla="*/ 243840 h 621030"/>
                <a:gd name="connsiteX34" fmla="*/ 1485900 w 4716780"/>
                <a:gd name="connsiteY34" fmla="*/ 217170 h 621030"/>
                <a:gd name="connsiteX35" fmla="*/ 1710690 w 4716780"/>
                <a:gd name="connsiteY35" fmla="*/ 190500 h 621030"/>
                <a:gd name="connsiteX36" fmla="*/ 1889760 w 4716780"/>
                <a:gd name="connsiteY36" fmla="*/ 167640 h 621030"/>
                <a:gd name="connsiteX37" fmla="*/ 2274570 w 4716780"/>
                <a:gd name="connsiteY37" fmla="*/ 129540 h 621030"/>
                <a:gd name="connsiteX38" fmla="*/ 2442210 w 4716780"/>
                <a:gd name="connsiteY38" fmla="*/ 110490 h 621030"/>
                <a:gd name="connsiteX39" fmla="*/ 2785110 w 4716780"/>
                <a:gd name="connsiteY39" fmla="*/ 95250 h 621030"/>
                <a:gd name="connsiteX40" fmla="*/ 3440430 w 4716780"/>
                <a:gd name="connsiteY40" fmla="*/ 64770 h 621030"/>
                <a:gd name="connsiteX41" fmla="*/ 3657600 w 4716780"/>
                <a:gd name="connsiteY41" fmla="*/ 64770 h 621030"/>
                <a:gd name="connsiteX42" fmla="*/ 3829050 w 4716780"/>
                <a:gd name="connsiteY42" fmla="*/ 60960 h 621030"/>
                <a:gd name="connsiteX43" fmla="*/ 4004310 w 4716780"/>
                <a:gd name="connsiteY43" fmla="*/ 49530 h 621030"/>
                <a:gd name="connsiteX44" fmla="*/ 4099560 w 4716780"/>
                <a:gd name="connsiteY44" fmla="*/ 45720 h 621030"/>
                <a:gd name="connsiteX45" fmla="*/ 4152900 w 4716780"/>
                <a:gd name="connsiteY45" fmla="*/ 34290 h 621030"/>
                <a:gd name="connsiteX46" fmla="*/ 4263390 w 4716780"/>
                <a:gd name="connsiteY46" fmla="*/ 0 h 621030"/>
                <a:gd name="connsiteX47" fmla="*/ 4290060 w 4716780"/>
                <a:gd name="connsiteY47" fmla="*/ 0 h 621030"/>
                <a:gd name="connsiteX48" fmla="*/ 4389120 w 4716780"/>
                <a:gd name="connsiteY48" fmla="*/ 22860 h 621030"/>
                <a:gd name="connsiteX49" fmla="*/ 4533900 w 4716780"/>
                <a:gd name="connsiteY49" fmla="*/ 72390 h 621030"/>
                <a:gd name="connsiteX50" fmla="*/ 4625340 w 4716780"/>
                <a:gd name="connsiteY50" fmla="*/ 114300 h 621030"/>
                <a:gd name="connsiteX51" fmla="*/ 4674870 w 4716780"/>
                <a:gd name="connsiteY51" fmla="*/ 144780 h 621030"/>
                <a:gd name="connsiteX52" fmla="*/ 4701540 w 4716780"/>
                <a:gd name="connsiteY52" fmla="*/ 171450 h 621030"/>
                <a:gd name="connsiteX53" fmla="*/ 4712970 w 4716780"/>
                <a:gd name="connsiteY53" fmla="*/ 194310 h 621030"/>
                <a:gd name="connsiteX54" fmla="*/ 4716780 w 4716780"/>
                <a:gd name="connsiteY54" fmla="*/ 217170 h 621030"/>
                <a:gd name="connsiteX55" fmla="*/ 4716780 w 4716780"/>
                <a:gd name="connsiteY55" fmla="*/ 251460 h 621030"/>
                <a:gd name="connsiteX56" fmla="*/ 4709160 w 4716780"/>
                <a:gd name="connsiteY56" fmla="*/ 278130 h 621030"/>
                <a:gd name="connsiteX57" fmla="*/ 4686300 w 4716780"/>
                <a:gd name="connsiteY57" fmla="*/ 297180 h 621030"/>
                <a:gd name="connsiteX58" fmla="*/ 4629150 w 4716780"/>
                <a:gd name="connsiteY58" fmla="*/ 308610 h 621030"/>
                <a:gd name="connsiteX59" fmla="*/ 4522470 w 4716780"/>
                <a:gd name="connsiteY59" fmla="*/ 308610 h 621030"/>
                <a:gd name="connsiteX60" fmla="*/ 4381500 w 4716780"/>
                <a:gd name="connsiteY60" fmla="*/ 289560 h 621030"/>
                <a:gd name="connsiteX61" fmla="*/ 4110990 w 4716780"/>
                <a:gd name="connsiteY61" fmla="*/ 259080 h 621030"/>
                <a:gd name="connsiteX62" fmla="*/ 3768090 w 4716780"/>
                <a:gd name="connsiteY62" fmla="*/ 240030 h 621030"/>
                <a:gd name="connsiteX63" fmla="*/ 3646170 w 4716780"/>
                <a:gd name="connsiteY63" fmla="*/ 243840 h 621030"/>
                <a:gd name="connsiteX64" fmla="*/ 3448050 w 4716780"/>
                <a:gd name="connsiteY64" fmla="*/ 243840 h 621030"/>
                <a:gd name="connsiteX65" fmla="*/ 3139440 w 4716780"/>
                <a:gd name="connsiteY65" fmla="*/ 247650 h 621030"/>
                <a:gd name="connsiteX66" fmla="*/ 2849880 w 4716780"/>
                <a:gd name="connsiteY66" fmla="*/ 255270 h 621030"/>
                <a:gd name="connsiteX67" fmla="*/ 2499360 w 4716780"/>
                <a:gd name="connsiteY67" fmla="*/ 270510 h 621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16780" h="621030">
                  <a:moveTo>
                    <a:pt x="2499360" y="270510"/>
                  </a:moveTo>
                  <a:lnTo>
                    <a:pt x="2042160" y="308610"/>
                  </a:lnTo>
                  <a:lnTo>
                    <a:pt x="1623060" y="354330"/>
                  </a:lnTo>
                  <a:lnTo>
                    <a:pt x="1249680" y="403860"/>
                  </a:lnTo>
                  <a:lnTo>
                    <a:pt x="1051560" y="438150"/>
                  </a:lnTo>
                  <a:lnTo>
                    <a:pt x="773430" y="495300"/>
                  </a:lnTo>
                  <a:lnTo>
                    <a:pt x="678180" y="521970"/>
                  </a:lnTo>
                  <a:lnTo>
                    <a:pt x="571500" y="548640"/>
                  </a:lnTo>
                  <a:lnTo>
                    <a:pt x="495300" y="582930"/>
                  </a:lnTo>
                  <a:lnTo>
                    <a:pt x="430530" y="621030"/>
                  </a:lnTo>
                  <a:lnTo>
                    <a:pt x="384810" y="609600"/>
                  </a:lnTo>
                  <a:lnTo>
                    <a:pt x="327660" y="586740"/>
                  </a:lnTo>
                  <a:lnTo>
                    <a:pt x="293370" y="567690"/>
                  </a:lnTo>
                  <a:lnTo>
                    <a:pt x="240030" y="533400"/>
                  </a:lnTo>
                  <a:lnTo>
                    <a:pt x="175260" y="480060"/>
                  </a:lnTo>
                  <a:lnTo>
                    <a:pt x="125730" y="426720"/>
                  </a:lnTo>
                  <a:lnTo>
                    <a:pt x="68580" y="358140"/>
                  </a:lnTo>
                  <a:lnTo>
                    <a:pt x="30480" y="300990"/>
                  </a:lnTo>
                  <a:lnTo>
                    <a:pt x="7620" y="259080"/>
                  </a:lnTo>
                  <a:lnTo>
                    <a:pt x="0" y="209550"/>
                  </a:lnTo>
                  <a:lnTo>
                    <a:pt x="3810" y="190500"/>
                  </a:lnTo>
                  <a:lnTo>
                    <a:pt x="19050" y="186690"/>
                  </a:lnTo>
                  <a:lnTo>
                    <a:pt x="34290" y="186690"/>
                  </a:lnTo>
                  <a:lnTo>
                    <a:pt x="64770" y="213360"/>
                  </a:lnTo>
                  <a:lnTo>
                    <a:pt x="114300" y="251460"/>
                  </a:lnTo>
                  <a:lnTo>
                    <a:pt x="156210" y="278130"/>
                  </a:lnTo>
                  <a:lnTo>
                    <a:pt x="209550" y="300990"/>
                  </a:lnTo>
                  <a:lnTo>
                    <a:pt x="266700" y="320040"/>
                  </a:lnTo>
                  <a:lnTo>
                    <a:pt x="316230" y="331470"/>
                  </a:lnTo>
                  <a:lnTo>
                    <a:pt x="373380" y="335280"/>
                  </a:lnTo>
                  <a:lnTo>
                    <a:pt x="518160" y="323850"/>
                  </a:lnTo>
                  <a:lnTo>
                    <a:pt x="739140" y="304800"/>
                  </a:lnTo>
                  <a:lnTo>
                    <a:pt x="1078230" y="262890"/>
                  </a:lnTo>
                  <a:lnTo>
                    <a:pt x="1249680" y="243840"/>
                  </a:lnTo>
                  <a:lnTo>
                    <a:pt x="1485900" y="217170"/>
                  </a:lnTo>
                  <a:lnTo>
                    <a:pt x="1710690" y="190500"/>
                  </a:lnTo>
                  <a:lnTo>
                    <a:pt x="1889760" y="167640"/>
                  </a:lnTo>
                  <a:lnTo>
                    <a:pt x="2274570" y="129540"/>
                  </a:lnTo>
                  <a:lnTo>
                    <a:pt x="2442210" y="110490"/>
                  </a:lnTo>
                  <a:lnTo>
                    <a:pt x="2785110" y="95250"/>
                  </a:lnTo>
                  <a:lnTo>
                    <a:pt x="3440430" y="64770"/>
                  </a:lnTo>
                  <a:lnTo>
                    <a:pt x="3657600" y="64770"/>
                  </a:lnTo>
                  <a:lnTo>
                    <a:pt x="3829050" y="60960"/>
                  </a:lnTo>
                  <a:lnTo>
                    <a:pt x="4004310" y="49530"/>
                  </a:lnTo>
                  <a:lnTo>
                    <a:pt x="4099560" y="45720"/>
                  </a:lnTo>
                  <a:lnTo>
                    <a:pt x="4152900" y="34290"/>
                  </a:lnTo>
                  <a:lnTo>
                    <a:pt x="4263390" y="0"/>
                  </a:lnTo>
                  <a:lnTo>
                    <a:pt x="4290060" y="0"/>
                  </a:lnTo>
                  <a:lnTo>
                    <a:pt x="4389120" y="22860"/>
                  </a:lnTo>
                  <a:lnTo>
                    <a:pt x="4533900" y="72390"/>
                  </a:lnTo>
                  <a:lnTo>
                    <a:pt x="4625340" y="114300"/>
                  </a:lnTo>
                  <a:lnTo>
                    <a:pt x="4674870" y="144780"/>
                  </a:lnTo>
                  <a:lnTo>
                    <a:pt x="4701540" y="171450"/>
                  </a:lnTo>
                  <a:lnTo>
                    <a:pt x="4712970" y="194310"/>
                  </a:lnTo>
                  <a:lnTo>
                    <a:pt x="4716780" y="217170"/>
                  </a:lnTo>
                  <a:lnTo>
                    <a:pt x="4716780" y="251460"/>
                  </a:lnTo>
                  <a:lnTo>
                    <a:pt x="4709160" y="278130"/>
                  </a:lnTo>
                  <a:lnTo>
                    <a:pt x="4686300" y="297180"/>
                  </a:lnTo>
                  <a:lnTo>
                    <a:pt x="4629150" y="308610"/>
                  </a:lnTo>
                  <a:lnTo>
                    <a:pt x="4522470" y="308610"/>
                  </a:lnTo>
                  <a:lnTo>
                    <a:pt x="4381500" y="289560"/>
                  </a:lnTo>
                  <a:lnTo>
                    <a:pt x="4110990" y="259080"/>
                  </a:lnTo>
                  <a:lnTo>
                    <a:pt x="3768090" y="240030"/>
                  </a:lnTo>
                  <a:lnTo>
                    <a:pt x="3646170" y="243840"/>
                  </a:lnTo>
                  <a:lnTo>
                    <a:pt x="3448050" y="243840"/>
                  </a:lnTo>
                  <a:lnTo>
                    <a:pt x="3139440" y="247650"/>
                  </a:lnTo>
                  <a:lnTo>
                    <a:pt x="2849880" y="255270"/>
                  </a:lnTo>
                  <a:lnTo>
                    <a:pt x="2499360" y="270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97671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13" grpId="0" animBg="1"/>
      <p:bldP spid="19" grpId="0" animBg="1"/>
      <p:bldP spid="11" grpId="0" animBg="1"/>
      <p:bldP spid="8" grpId="0" animBg="1"/>
      <p:bldP spid="9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8FBBB77-1E53-4BFB-9022-30422DBE0EA9}"/>
              </a:ext>
            </a:extLst>
          </p:cNvPr>
          <p:cNvGrpSpPr/>
          <p:nvPr/>
        </p:nvGrpSpPr>
        <p:grpSpPr>
          <a:xfrm>
            <a:off x="3649663" y="1641475"/>
            <a:ext cx="4716462" cy="4567239"/>
            <a:chOff x="3649663" y="1641475"/>
            <a:chExt cx="4716462" cy="456723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5A3053FE-2F0F-4C39-98AC-D2E43420269E}"/>
                </a:ext>
              </a:extLst>
            </p:cNvPr>
            <p:cNvSpPr/>
            <p:nvPr/>
          </p:nvSpPr>
          <p:spPr>
            <a:xfrm>
              <a:off x="4271965" y="1641475"/>
              <a:ext cx="3465512" cy="585788"/>
            </a:xfrm>
            <a:custGeom>
              <a:avLst/>
              <a:gdLst>
                <a:gd name="connsiteX0" fmla="*/ 2195137 w 3464335"/>
                <a:gd name="connsiteY0" fmla="*/ 302877 h 585562"/>
                <a:gd name="connsiteX1" fmla="*/ 1831684 w 3464335"/>
                <a:gd name="connsiteY1" fmla="*/ 331722 h 585562"/>
                <a:gd name="connsiteX2" fmla="*/ 1589383 w 3464335"/>
                <a:gd name="connsiteY2" fmla="*/ 360568 h 585562"/>
                <a:gd name="connsiteX3" fmla="*/ 1514385 w 3464335"/>
                <a:gd name="connsiteY3" fmla="*/ 374990 h 585562"/>
                <a:gd name="connsiteX4" fmla="*/ 1269198 w 3464335"/>
                <a:gd name="connsiteY4" fmla="*/ 400951 h 585562"/>
                <a:gd name="connsiteX5" fmla="*/ 1035550 w 3464335"/>
                <a:gd name="connsiteY5" fmla="*/ 432681 h 585562"/>
                <a:gd name="connsiteX6" fmla="*/ 833633 w 3464335"/>
                <a:gd name="connsiteY6" fmla="*/ 467296 h 585562"/>
                <a:gd name="connsiteX7" fmla="*/ 767288 w 3464335"/>
                <a:gd name="connsiteY7" fmla="*/ 478834 h 585562"/>
                <a:gd name="connsiteX8" fmla="*/ 611523 w 3464335"/>
                <a:gd name="connsiteY8" fmla="*/ 522102 h 585562"/>
                <a:gd name="connsiteX9" fmla="*/ 429797 w 3464335"/>
                <a:gd name="connsiteY9" fmla="*/ 585562 h 585562"/>
                <a:gd name="connsiteX10" fmla="*/ 398067 w 3464335"/>
                <a:gd name="connsiteY10" fmla="*/ 579793 h 585562"/>
                <a:gd name="connsiteX11" fmla="*/ 351914 w 3464335"/>
                <a:gd name="connsiteY11" fmla="*/ 565370 h 585562"/>
                <a:gd name="connsiteX12" fmla="*/ 302877 w 3464335"/>
                <a:gd name="connsiteY12" fmla="*/ 539409 h 585562"/>
                <a:gd name="connsiteX13" fmla="*/ 250955 w 3464335"/>
                <a:gd name="connsiteY13" fmla="*/ 501910 h 585562"/>
                <a:gd name="connsiteX14" fmla="*/ 201918 w 3464335"/>
                <a:gd name="connsiteY14" fmla="*/ 461527 h 585562"/>
                <a:gd name="connsiteX15" fmla="*/ 147111 w 3464335"/>
                <a:gd name="connsiteY15" fmla="*/ 403836 h 585562"/>
                <a:gd name="connsiteX16" fmla="*/ 92305 w 3464335"/>
                <a:gd name="connsiteY16" fmla="*/ 334607 h 585562"/>
                <a:gd name="connsiteX17" fmla="*/ 40383 w 3464335"/>
                <a:gd name="connsiteY17" fmla="*/ 259609 h 585562"/>
                <a:gd name="connsiteX18" fmla="*/ 5769 w 3464335"/>
                <a:gd name="connsiteY18" fmla="*/ 207687 h 585562"/>
                <a:gd name="connsiteX19" fmla="*/ 0 w 3464335"/>
                <a:gd name="connsiteY19" fmla="*/ 181726 h 585562"/>
                <a:gd name="connsiteX20" fmla="*/ 0 w 3464335"/>
                <a:gd name="connsiteY20" fmla="*/ 167303 h 585562"/>
                <a:gd name="connsiteX21" fmla="*/ 2884 w 3464335"/>
                <a:gd name="connsiteY21" fmla="*/ 152880 h 585562"/>
                <a:gd name="connsiteX22" fmla="*/ 11538 w 3464335"/>
                <a:gd name="connsiteY22" fmla="*/ 141342 h 585562"/>
                <a:gd name="connsiteX23" fmla="*/ 28845 w 3464335"/>
                <a:gd name="connsiteY23" fmla="*/ 141342 h 585562"/>
                <a:gd name="connsiteX24" fmla="*/ 57691 w 3464335"/>
                <a:gd name="connsiteY24" fmla="*/ 147111 h 585562"/>
                <a:gd name="connsiteX25" fmla="*/ 83651 w 3464335"/>
                <a:gd name="connsiteY25" fmla="*/ 164419 h 585562"/>
                <a:gd name="connsiteX26" fmla="*/ 121150 w 3464335"/>
                <a:gd name="connsiteY26" fmla="*/ 204802 h 585562"/>
                <a:gd name="connsiteX27" fmla="*/ 152880 w 3464335"/>
                <a:gd name="connsiteY27" fmla="*/ 227879 h 585562"/>
                <a:gd name="connsiteX28" fmla="*/ 204802 w 3464335"/>
                <a:gd name="connsiteY28" fmla="*/ 253839 h 585562"/>
                <a:gd name="connsiteX29" fmla="*/ 236532 w 3464335"/>
                <a:gd name="connsiteY29" fmla="*/ 262493 h 585562"/>
                <a:gd name="connsiteX30" fmla="*/ 334607 w 3464335"/>
                <a:gd name="connsiteY30" fmla="*/ 274031 h 585562"/>
                <a:gd name="connsiteX31" fmla="*/ 389413 w 3464335"/>
                <a:gd name="connsiteY31" fmla="*/ 271147 h 585562"/>
                <a:gd name="connsiteX32" fmla="*/ 741327 w 3464335"/>
                <a:gd name="connsiteY32" fmla="*/ 239417 h 585562"/>
                <a:gd name="connsiteX33" fmla="*/ 1352850 w 3464335"/>
                <a:gd name="connsiteY33" fmla="*/ 187495 h 585562"/>
                <a:gd name="connsiteX34" fmla="*/ 1736494 w 3464335"/>
                <a:gd name="connsiteY34" fmla="*/ 155765 h 585562"/>
                <a:gd name="connsiteX35" fmla="*/ 2128792 w 3464335"/>
                <a:gd name="connsiteY35" fmla="*/ 126920 h 585562"/>
                <a:gd name="connsiteX36" fmla="*/ 2604742 w 3464335"/>
                <a:gd name="connsiteY36" fmla="*/ 95190 h 585562"/>
                <a:gd name="connsiteX37" fmla="*/ 2676855 w 3464335"/>
                <a:gd name="connsiteY37" fmla="*/ 92305 h 585562"/>
                <a:gd name="connsiteX38" fmla="*/ 2725892 w 3464335"/>
                <a:gd name="connsiteY38" fmla="*/ 80767 h 585562"/>
                <a:gd name="connsiteX39" fmla="*/ 2772045 w 3464335"/>
                <a:gd name="connsiteY39" fmla="*/ 63460 h 585562"/>
                <a:gd name="connsiteX40" fmla="*/ 2821082 w 3464335"/>
                <a:gd name="connsiteY40" fmla="*/ 43268 h 585562"/>
                <a:gd name="connsiteX41" fmla="*/ 2890311 w 3464335"/>
                <a:gd name="connsiteY41" fmla="*/ 0 h 585562"/>
                <a:gd name="connsiteX42" fmla="*/ 2953771 w 3464335"/>
                <a:gd name="connsiteY42" fmla="*/ 8653 h 585562"/>
                <a:gd name="connsiteX43" fmla="*/ 3069153 w 3464335"/>
                <a:gd name="connsiteY43" fmla="*/ 34614 h 585562"/>
                <a:gd name="connsiteX44" fmla="*/ 3167227 w 3464335"/>
                <a:gd name="connsiteY44" fmla="*/ 63460 h 585562"/>
                <a:gd name="connsiteX45" fmla="*/ 3285494 w 3464335"/>
                <a:gd name="connsiteY45" fmla="*/ 106728 h 585562"/>
                <a:gd name="connsiteX46" fmla="*/ 3360492 w 3464335"/>
                <a:gd name="connsiteY46" fmla="*/ 135573 h 585562"/>
                <a:gd name="connsiteX47" fmla="*/ 3392222 w 3464335"/>
                <a:gd name="connsiteY47" fmla="*/ 149996 h 585562"/>
                <a:gd name="connsiteX48" fmla="*/ 3421067 w 3464335"/>
                <a:gd name="connsiteY48" fmla="*/ 173072 h 585562"/>
                <a:gd name="connsiteX49" fmla="*/ 3449913 w 3464335"/>
                <a:gd name="connsiteY49" fmla="*/ 210571 h 585562"/>
                <a:gd name="connsiteX50" fmla="*/ 3461451 w 3464335"/>
                <a:gd name="connsiteY50" fmla="*/ 239417 h 585562"/>
                <a:gd name="connsiteX51" fmla="*/ 3464335 w 3464335"/>
                <a:gd name="connsiteY51" fmla="*/ 262493 h 585562"/>
                <a:gd name="connsiteX52" fmla="*/ 3458566 w 3464335"/>
                <a:gd name="connsiteY52" fmla="*/ 285569 h 585562"/>
                <a:gd name="connsiteX53" fmla="*/ 3444144 w 3464335"/>
                <a:gd name="connsiteY53" fmla="*/ 305761 h 585562"/>
                <a:gd name="connsiteX54" fmla="*/ 3409529 w 3464335"/>
                <a:gd name="connsiteY54" fmla="*/ 323069 h 585562"/>
                <a:gd name="connsiteX55" fmla="*/ 3351838 w 3464335"/>
                <a:gd name="connsiteY55" fmla="*/ 334607 h 585562"/>
                <a:gd name="connsiteX56" fmla="*/ 3317224 w 3464335"/>
                <a:gd name="connsiteY56" fmla="*/ 334607 h 585562"/>
                <a:gd name="connsiteX57" fmla="*/ 3233572 w 3464335"/>
                <a:gd name="connsiteY57" fmla="*/ 317299 h 585562"/>
                <a:gd name="connsiteX58" fmla="*/ 3106652 w 3464335"/>
                <a:gd name="connsiteY58" fmla="*/ 299992 h 585562"/>
                <a:gd name="connsiteX59" fmla="*/ 2919157 w 3464335"/>
                <a:gd name="connsiteY59" fmla="*/ 291339 h 585562"/>
                <a:gd name="connsiteX60" fmla="*/ 2711470 w 3464335"/>
                <a:gd name="connsiteY60" fmla="*/ 288454 h 585562"/>
                <a:gd name="connsiteX61" fmla="*/ 2489360 w 3464335"/>
                <a:gd name="connsiteY61" fmla="*/ 294223 h 585562"/>
                <a:gd name="connsiteX62" fmla="*/ 2195137 w 3464335"/>
                <a:gd name="connsiteY62" fmla="*/ 302877 h 58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64335" h="585562">
                  <a:moveTo>
                    <a:pt x="2195137" y="302877"/>
                  </a:moveTo>
                  <a:lnTo>
                    <a:pt x="1831684" y="331722"/>
                  </a:lnTo>
                  <a:lnTo>
                    <a:pt x="1589383" y="360568"/>
                  </a:lnTo>
                  <a:lnTo>
                    <a:pt x="1514385" y="374990"/>
                  </a:lnTo>
                  <a:lnTo>
                    <a:pt x="1269198" y="400951"/>
                  </a:lnTo>
                  <a:lnTo>
                    <a:pt x="1035550" y="432681"/>
                  </a:lnTo>
                  <a:lnTo>
                    <a:pt x="833633" y="467296"/>
                  </a:lnTo>
                  <a:lnTo>
                    <a:pt x="767288" y="478834"/>
                  </a:lnTo>
                  <a:lnTo>
                    <a:pt x="611523" y="522102"/>
                  </a:lnTo>
                  <a:lnTo>
                    <a:pt x="429797" y="585562"/>
                  </a:lnTo>
                  <a:lnTo>
                    <a:pt x="398067" y="579793"/>
                  </a:lnTo>
                  <a:lnTo>
                    <a:pt x="351914" y="565370"/>
                  </a:lnTo>
                  <a:lnTo>
                    <a:pt x="302877" y="539409"/>
                  </a:lnTo>
                  <a:lnTo>
                    <a:pt x="250955" y="501910"/>
                  </a:lnTo>
                  <a:lnTo>
                    <a:pt x="201918" y="461527"/>
                  </a:lnTo>
                  <a:lnTo>
                    <a:pt x="147111" y="403836"/>
                  </a:lnTo>
                  <a:lnTo>
                    <a:pt x="92305" y="334607"/>
                  </a:lnTo>
                  <a:lnTo>
                    <a:pt x="40383" y="259609"/>
                  </a:lnTo>
                  <a:lnTo>
                    <a:pt x="5769" y="207687"/>
                  </a:lnTo>
                  <a:lnTo>
                    <a:pt x="0" y="181726"/>
                  </a:lnTo>
                  <a:lnTo>
                    <a:pt x="0" y="167303"/>
                  </a:lnTo>
                  <a:lnTo>
                    <a:pt x="2884" y="152880"/>
                  </a:lnTo>
                  <a:lnTo>
                    <a:pt x="11538" y="141342"/>
                  </a:lnTo>
                  <a:lnTo>
                    <a:pt x="28845" y="141342"/>
                  </a:lnTo>
                  <a:lnTo>
                    <a:pt x="57691" y="147111"/>
                  </a:lnTo>
                  <a:lnTo>
                    <a:pt x="83651" y="164419"/>
                  </a:lnTo>
                  <a:lnTo>
                    <a:pt x="121150" y="204802"/>
                  </a:lnTo>
                  <a:lnTo>
                    <a:pt x="152880" y="227879"/>
                  </a:lnTo>
                  <a:lnTo>
                    <a:pt x="204802" y="253839"/>
                  </a:lnTo>
                  <a:lnTo>
                    <a:pt x="236532" y="262493"/>
                  </a:lnTo>
                  <a:lnTo>
                    <a:pt x="334607" y="274031"/>
                  </a:lnTo>
                  <a:lnTo>
                    <a:pt x="389413" y="271147"/>
                  </a:lnTo>
                  <a:lnTo>
                    <a:pt x="741327" y="239417"/>
                  </a:lnTo>
                  <a:lnTo>
                    <a:pt x="1352850" y="187495"/>
                  </a:lnTo>
                  <a:lnTo>
                    <a:pt x="1736494" y="155765"/>
                  </a:lnTo>
                  <a:lnTo>
                    <a:pt x="2128792" y="126920"/>
                  </a:lnTo>
                  <a:lnTo>
                    <a:pt x="2604742" y="95190"/>
                  </a:lnTo>
                  <a:lnTo>
                    <a:pt x="2676855" y="92305"/>
                  </a:lnTo>
                  <a:lnTo>
                    <a:pt x="2725892" y="80767"/>
                  </a:lnTo>
                  <a:lnTo>
                    <a:pt x="2772045" y="63460"/>
                  </a:lnTo>
                  <a:lnTo>
                    <a:pt x="2821082" y="43268"/>
                  </a:lnTo>
                  <a:lnTo>
                    <a:pt x="2890311" y="0"/>
                  </a:lnTo>
                  <a:lnTo>
                    <a:pt x="2953771" y="8653"/>
                  </a:lnTo>
                  <a:lnTo>
                    <a:pt x="3069153" y="34614"/>
                  </a:lnTo>
                  <a:lnTo>
                    <a:pt x="3167227" y="63460"/>
                  </a:lnTo>
                  <a:lnTo>
                    <a:pt x="3285494" y="106728"/>
                  </a:lnTo>
                  <a:lnTo>
                    <a:pt x="3360492" y="135573"/>
                  </a:lnTo>
                  <a:lnTo>
                    <a:pt x="3392222" y="149996"/>
                  </a:lnTo>
                  <a:lnTo>
                    <a:pt x="3421067" y="173072"/>
                  </a:lnTo>
                  <a:lnTo>
                    <a:pt x="3449913" y="210571"/>
                  </a:lnTo>
                  <a:lnTo>
                    <a:pt x="3461451" y="239417"/>
                  </a:lnTo>
                  <a:lnTo>
                    <a:pt x="3464335" y="262493"/>
                  </a:lnTo>
                  <a:lnTo>
                    <a:pt x="3458566" y="285569"/>
                  </a:lnTo>
                  <a:lnTo>
                    <a:pt x="3444144" y="305761"/>
                  </a:lnTo>
                  <a:lnTo>
                    <a:pt x="3409529" y="323069"/>
                  </a:lnTo>
                  <a:lnTo>
                    <a:pt x="3351838" y="334607"/>
                  </a:lnTo>
                  <a:lnTo>
                    <a:pt x="3317224" y="334607"/>
                  </a:lnTo>
                  <a:lnTo>
                    <a:pt x="3233572" y="317299"/>
                  </a:lnTo>
                  <a:lnTo>
                    <a:pt x="3106652" y="299992"/>
                  </a:lnTo>
                  <a:lnTo>
                    <a:pt x="2919157" y="291339"/>
                  </a:lnTo>
                  <a:lnTo>
                    <a:pt x="2711470" y="288454"/>
                  </a:lnTo>
                  <a:lnTo>
                    <a:pt x="2489360" y="294223"/>
                  </a:lnTo>
                  <a:lnTo>
                    <a:pt x="2195137" y="3028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0212E0C2-ED72-44EA-89B4-E467317E4687}"/>
                </a:ext>
              </a:extLst>
            </p:cNvPr>
            <p:cNvSpPr/>
            <p:nvPr/>
          </p:nvSpPr>
          <p:spPr>
            <a:xfrm rot="16200000">
              <a:off x="3102771" y="4174332"/>
              <a:ext cx="3268663" cy="476250"/>
            </a:xfrm>
            <a:custGeom>
              <a:avLst/>
              <a:gdLst>
                <a:gd name="connsiteX0" fmla="*/ 1817914 w 3268435"/>
                <a:gd name="connsiteY0" fmla="*/ 438150 h 476250"/>
                <a:gd name="connsiteX1" fmla="*/ 1455964 w 3268435"/>
                <a:gd name="connsiteY1" fmla="*/ 427264 h 476250"/>
                <a:gd name="connsiteX2" fmla="*/ 1328057 w 3268435"/>
                <a:gd name="connsiteY2" fmla="*/ 429986 h 476250"/>
                <a:gd name="connsiteX3" fmla="*/ 895350 w 3268435"/>
                <a:gd name="connsiteY3" fmla="*/ 410936 h 476250"/>
                <a:gd name="connsiteX4" fmla="*/ 544285 w 3268435"/>
                <a:gd name="connsiteY4" fmla="*/ 397328 h 476250"/>
                <a:gd name="connsiteX5" fmla="*/ 244928 w 3268435"/>
                <a:gd name="connsiteY5" fmla="*/ 383721 h 476250"/>
                <a:gd name="connsiteX6" fmla="*/ 201385 w 3268435"/>
                <a:gd name="connsiteY6" fmla="*/ 375557 h 476250"/>
                <a:gd name="connsiteX7" fmla="*/ 144235 w 3268435"/>
                <a:gd name="connsiteY7" fmla="*/ 361950 h 476250"/>
                <a:gd name="connsiteX8" fmla="*/ 103414 w 3268435"/>
                <a:gd name="connsiteY8" fmla="*/ 348343 h 476250"/>
                <a:gd name="connsiteX9" fmla="*/ 62592 w 3268435"/>
                <a:gd name="connsiteY9" fmla="*/ 332014 h 476250"/>
                <a:gd name="connsiteX10" fmla="*/ 35378 w 3268435"/>
                <a:gd name="connsiteY10" fmla="*/ 315686 h 476250"/>
                <a:gd name="connsiteX11" fmla="*/ 13607 w 3268435"/>
                <a:gd name="connsiteY11" fmla="*/ 296636 h 476250"/>
                <a:gd name="connsiteX12" fmla="*/ 5442 w 3268435"/>
                <a:gd name="connsiteY12" fmla="*/ 277586 h 476250"/>
                <a:gd name="connsiteX13" fmla="*/ 0 w 3268435"/>
                <a:gd name="connsiteY13" fmla="*/ 247650 h 476250"/>
                <a:gd name="connsiteX14" fmla="*/ 10885 w 3268435"/>
                <a:gd name="connsiteY14" fmla="*/ 214993 h 476250"/>
                <a:gd name="connsiteX15" fmla="*/ 29935 w 3268435"/>
                <a:gd name="connsiteY15" fmla="*/ 187778 h 476250"/>
                <a:gd name="connsiteX16" fmla="*/ 59871 w 3268435"/>
                <a:gd name="connsiteY16" fmla="*/ 166007 h 476250"/>
                <a:gd name="connsiteX17" fmla="*/ 103414 w 3268435"/>
                <a:gd name="connsiteY17" fmla="*/ 141514 h 476250"/>
                <a:gd name="connsiteX18" fmla="*/ 168728 w 3268435"/>
                <a:gd name="connsiteY18" fmla="*/ 117021 h 476250"/>
                <a:gd name="connsiteX19" fmla="*/ 266700 w 3268435"/>
                <a:gd name="connsiteY19" fmla="*/ 95250 h 476250"/>
                <a:gd name="connsiteX20" fmla="*/ 348342 w 3268435"/>
                <a:gd name="connsiteY20" fmla="*/ 78921 h 476250"/>
                <a:gd name="connsiteX21" fmla="*/ 446314 w 3268435"/>
                <a:gd name="connsiteY21" fmla="*/ 68036 h 476250"/>
                <a:gd name="connsiteX22" fmla="*/ 487135 w 3268435"/>
                <a:gd name="connsiteY22" fmla="*/ 87086 h 476250"/>
                <a:gd name="connsiteX23" fmla="*/ 541564 w 3268435"/>
                <a:gd name="connsiteY23" fmla="*/ 111578 h 476250"/>
                <a:gd name="connsiteX24" fmla="*/ 609600 w 3268435"/>
                <a:gd name="connsiteY24" fmla="*/ 138793 h 476250"/>
                <a:gd name="connsiteX25" fmla="*/ 664028 w 3268435"/>
                <a:gd name="connsiteY25" fmla="*/ 155121 h 476250"/>
                <a:gd name="connsiteX26" fmla="*/ 710292 w 3268435"/>
                <a:gd name="connsiteY26" fmla="*/ 160564 h 476250"/>
                <a:gd name="connsiteX27" fmla="*/ 925285 w 3268435"/>
                <a:gd name="connsiteY27" fmla="*/ 171450 h 476250"/>
                <a:gd name="connsiteX28" fmla="*/ 1284514 w 3268435"/>
                <a:gd name="connsiteY28" fmla="*/ 179614 h 476250"/>
                <a:gd name="connsiteX29" fmla="*/ 1453242 w 3268435"/>
                <a:gd name="connsiteY29" fmla="*/ 209550 h 476250"/>
                <a:gd name="connsiteX30" fmla="*/ 1970314 w 3268435"/>
                <a:gd name="connsiteY30" fmla="*/ 212271 h 476250"/>
                <a:gd name="connsiteX31" fmla="*/ 2465614 w 3268435"/>
                <a:gd name="connsiteY31" fmla="*/ 220436 h 476250"/>
                <a:gd name="connsiteX32" fmla="*/ 2930978 w 3268435"/>
                <a:gd name="connsiteY32" fmla="*/ 225878 h 476250"/>
                <a:gd name="connsiteX33" fmla="*/ 2971800 w 3268435"/>
                <a:gd name="connsiteY33" fmla="*/ 220436 h 476250"/>
                <a:gd name="connsiteX34" fmla="*/ 2999014 w 3268435"/>
                <a:gd name="connsiteY34" fmla="*/ 214993 h 476250"/>
                <a:gd name="connsiteX35" fmla="*/ 3037114 w 3268435"/>
                <a:gd name="connsiteY35" fmla="*/ 193221 h 476250"/>
                <a:gd name="connsiteX36" fmla="*/ 3086100 w 3268435"/>
                <a:gd name="connsiteY36" fmla="*/ 160564 h 476250"/>
                <a:gd name="connsiteX37" fmla="*/ 3143250 w 3268435"/>
                <a:gd name="connsiteY37" fmla="*/ 103414 h 476250"/>
                <a:gd name="connsiteX38" fmla="*/ 3211285 w 3268435"/>
                <a:gd name="connsiteY38" fmla="*/ 13607 h 476250"/>
                <a:gd name="connsiteX39" fmla="*/ 3219450 w 3268435"/>
                <a:gd name="connsiteY39" fmla="*/ 2721 h 476250"/>
                <a:gd name="connsiteX40" fmla="*/ 3241221 w 3268435"/>
                <a:gd name="connsiteY40" fmla="*/ 0 h 476250"/>
                <a:gd name="connsiteX41" fmla="*/ 3257550 w 3268435"/>
                <a:gd name="connsiteY41" fmla="*/ 8164 h 476250"/>
                <a:gd name="connsiteX42" fmla="*/ 3265714 w 3268435"/>
                <a:gd name="connsiteY42" fmla="*/ 19050 h 476250"/>
                <a:gd name="connsiteX43" fmla="*/ 3268435 w 3268435"/>
                <a:gd name="connsiteY43" fmla="*/ 46264 h 476250"/>
                <a:gd name="connsiteX44" fmla="*/ 3249385 w 3268435"/>
                <a:gd name="connsiteY44" fmla="*/ 122464 h 476250"/>
                <a:gd name="connsiteX45" fmla="*/ 3178628 w 3268435"/>
                <a:gd name="connsiteY45" fmla="*/ 359228 h 476250"/>
                <a:gd name="connsiteX46" fmla="*/ 3072492 w 3268435"/>
                <a:gd name="connsiteY46" fmla="*/ 473528 h 476250"/>
                <a:gd name="connsiteX47" fmla="*/ 2383971 w 3268435"/>
                <a:gd name="connsiteY47" fmla="*/ 476250 h 476250"/>
                <a:gd name="connsiteX48" fmla="*/ 2264228 w 3268435"/>
                <a:gd name="connsiteY48" fmla="*/ 449036 h 476250"/>
                <a:gd name="connsiteX49" fmla="*/ 1817914 w 3268435"/>
                <a:gd name="connsiteY49" fmla="*/ 438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68435" h="476250">
                  <a:moveTo>
                    <a:pt x="1817914" y="438150"/>
                  </a:moveTo>
                  <a:lnTo>
                    <a:pt x="1455964" y="427264"/>
                  </a:lnTo>
                  <a:lnTo>
                    <a:pt x="1328057" y="429986"/>
                  </a:lnTo>
                  <a:lnTo>
                    <a:pt x="895350" y="410936"/>
                  </a:lnTo>
                  <a:lnTo>
                    <a:pt x="544285" y="397328"/>
                  </a:lnTo>
                  <a:lnTo>
                    <a:pt x="244928" y="383721"/>
                  </a:lnTo>
                  <a:lnTo>
                    <a:pt x="201385" y="375557"/>
                  </a:lnTo>
                  <a:lnTo>
                    <a:pt x="144235" y="361950"/>
                  </a:lnTo>
                  <a:lnTo>
                    <a:pt x="103414" y="348343"/>
                  </a:lnTo>
                  <a:lnTo>
                    <a:pt x="62592" y="332014"/>
                  </a:lnTo>
                  <a:lnTo>
                    <a:pt x="35378" y="315686"/>
                  </a:lnTo>
                  <a:lnTo>
                    <a:pt x="13607" y="296636"/>
                  </a:lnTo>
                  <a:lnTo>
                    <a:pt x="5442" y="277586"/>
                  </a:lnTo>
                  <a:lnTo>
                    <a:pt x="0" y="247650"/>
                  </a:lnTo>
                  <a:lnTo>
                    <a:pt x="10885" y="214993"/>
                  </a:lnTo>
                  <a:lnTo>
                    <a:pt x="29935" y="187778"/>
                  </a:lnTo>
                  <a:lnTo>
                    <a:pt x="59871" y="166007"/>
                  </a:lnTo>
                  <a:lnTo>
                    <a:pt x="103414" y="141514"/>
                  </a:lnTo>
                  <a:lnTo>
                    <a:pt x="168728" y="117021"/>
                  </a:lnTo>
                  <a:lnTo>
                    <a:pt x="266700" y="95250"/>
                  </a:lnTo>
                  <a:lnTo>
                    <a:pt x="348342" y="78921"/>
                  </a:lnTo>
                  <a:lnTo>
                    <a:pt x="446314" y="68036"/>
                  </a:lnTo>
                  <a:lnTo>
                    <a:pt x="487135" y="87086"/>
                  </a:lnTo>
                  <a:lnTo>
                    <a:pt x="541564" y="111578"/>
                  </a:lnTo>
                  <a:lnTo>
                    <a:pt x="609600" y="138793"/>
                  </a:lnTo>
                  <a:lnTo>
                    <a:pt x="664028" y="155121"/>
                  </a:lnTo>
                  <a:lnTo>
                    <a:pt x="710292" y="160564"/>
                  </a:lnTo>
                  <a:lnTo>
                    <a:pt x="925285" y="171450"/>
                  </a:lnTo>
                  <a:lnTo>
                    <a:pt x="1284514" y="179614"/>
                  </a:lnTo>
                  <a:lnTo>
                    <a:pt x="1453242" y="209550"/>
                  </a:lnTo>
                  <a:lnTo>
                    <a:pt x="1970314" y="212271"/>
                  </a:lnTo>
                  <a:lnTo>
                    <a:pt x="2465614" y="220436"/>
                  </a:lnTo>
                  <a:lnTo>
                    <a:pt x="2930978" y="225878"/>
                  </a:lnTo>
                  <a:lnTo>
                    <a:pt x="2971800" y="220436"/>
                  </a:lnTo>
                  <a:lnTo>
                    <a:pt x="2999014" y="214993"/>
                  </a:lnTo>
                  <a:lnTo>
                    <a:pt x="3037114" y="193221"/>
                  </a:lnTo>
                  <a:lnTo>
                    <a:pt x="3086100" y="160564"/>
                  </a:lnTo>
                  <a:lnTo>
                    <a:pt x="3143250" y="103414"/>
                  </a:lnTo>
                  <a:lnTo>
                    <a:pt x="3211285" y="13607"/>
                  </a:lnTo>
                  <a:lnTo>
                    <a:pt x="3219450" y="2721"/>
                  </a:lnTo>
                  <a:lnTo>
                    <a:pt x="3241221" y="0"/>
                  </a:lnTo>
                  <a:lnTo>
                    <a:pt x="3257550" y="8164"/>
                  </a:lnTo>
                  <a:lnTo>
                    <a:pt x="3265714" y="19050"/>
                  </a:lnTo>
                  <a:lnTo>
                    <a:pt x="3268435" y="46264"/>
                  </a:lnTo>
                  <a:lnTo>
                    <a:pt x="3249385" y="122464"/>
                  </a:lnTo>
                  <a:lnTo>
                    <a:pt x="3178628" y="359228"/>
                  </a:lnTo>
                  <a:lnTo>
                    <a:pt x="3072492" y="473528"/>
                  </a:lnTo>
                  <a:lnTo>
                    <a:pt x="2383971" y="476250"/>
                  </a:lnTo>
                  <a:lnTo>
                    <a:pt x="2264228" y="449036"/>
                  </a:lnTo>
                  <a:lnTo>
                    <a:pt x="1817914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80B28566-B7E8-496B-BAB2-3163BDD819D4}"/>
                </a:ext>
              </a:extLst>
            </p:cNvPr>
            <p:cNvSpPr/>
            <p:nvPr/>
          </p:nvSpPr>
          <p:spPr>
            <a:xfrm rot="16200000">
              <a:off x="4283870" y="3002757"/>
              <a:ext cx="3671888" cy="2740025"/>
            </a:xfrm>
            <a:custGeom>
              <a:avLst/>
              <a:gdLst>
                <a:gd name="connsiteX0" fmla="*/ 3290427 w 3671722"/>
                <a:gd name="connsiteY0" fmla="*/ 684917 h 2739669"/>
                <a:gd name="connsiteX1" fmla="*/ 3191573 w 3671722"/>
                <a:gd name="connsiteY1" fmla="*/ 169464 h 2739669"/>
                <a:gd name="connsiteX2" fmla="*/ 3350446 w 3671722"/>
                <a:gd name="connsiteY2" fmla="*/ 0 h 2739669"/>
                <a:gd name="connsiteX3" fmla="*/ 3378690 w 3671722"/>
                <a:gd name="connsiteY3" fmla="*/ 169464 h 2739669"/>
                <a:gd name="connsiteX4" fmla="*/ 3417526 w 3671722"/>
                <a:gd name="connsiteY4" fmla="*/ 416599 h 2739669"/>
                <a:gd name="connsiteX5" fmla="*/ 3452831 w 3671722"/>
                <a:gd name="connsiteY5" fmla="*/ 628429 h 2739669"/>
                <a:gd name="connsiteX6" fmla="*/ 3488136 w 3671722"/>
                <a:gd name="connsiteY6" fmla="*/ 836729 h 2739669"/>
                <a:gd name="connsiteX7" fmla="*/ 3541093 w 3671722"/>
                <a:gd name="connsiteY7" fmla="*/ 1154474 h 2739669"/>
                <a:gd name="connsiteX8" fmla="*/ 3555215 w 3671722"/>
                <a:gd name="connsiteY8" fmla="*/ 1383956 h 2739669"/>
                <a:gd name="connsiteX9" fmla="*/ 3569337 w 3671722"/>
                <a:gd name="connsiteY9" fmla="*/ 1465158 h 2739669"/>
                <a:gd name="connsiteX10" fmla="*/ 3590520 w 3671722"/>
                <a:gd name="connsiteY10" fmla="*/ 1680519 h 2739669"/>
                <a:gd name="connsiteX11" fmla="*/ 3622295 w 3671722"/>
                <a:gd name="connsiteY11" fmla="*/ 1987672 h 2739669"/>
                <a:gd name="connsiteX12" fmla="*/ 3643478 w 3671722"/>
                <a:gd name="connsiteY12" fmla="*/ 2178319 h 2739669"/>
                <a:gd name="connsiteX13" fmla="*/ 3671722 w 3671722"/>
                <a:gd name="connsiteY13" fmla="*/ 2457229 h 2739669"/>
                <a:gd name="connsiteX14" fmla="*/ 3664661 w 3671722"/>
                <a:gd name="connsiteY14" fmla="*/ 2492534 h 2739669"/>
                <a:gd name="connsiteX15" fmla="*/ 3636417 w 3671722"/>
                <a:gd name="connsiteY15" fmla="*/ 2527839 h 2739669"/>
                <a:gd name="connsiteX16" fmla="*/ 3562276 w 3671722"/>
                <a:gd name="connsiteY16" fmla="*/ 2626693 h 2739669"/>
                <a:gd name="connsiteX17" fmla="*/ 3488136 w 3671722"/>
                <a:gd name="connsiteY17" fmla="*/ 2704364 h 2739669"/>
                <a:gd name="connsiteX18" fmla="*/ 3449300 w 3671722"/>
                <a:gd name="connsiteY18" fmla="*/ 2736139 h 2739669"/>
                <a:gd name="connsiteX19" fmla="*/ 3431648 w 3671722"/>
                <a:gd name="connsiteY19" fmla="*/ 2739669 h 2739669"/>
                <a:gd name="connsiteX20" fmla="*/ 3403404 w 3671722"/>
                <a:gd name="connsiteY20" fmla="*/ 2732608 h 2739669"/>
                <a:gd name="connsiteX21" fmla="*/ 3378690 w 3671722"/>
                <a:gd name="connsiteY21" fmla="*/ 2714956 h 2739669"/>
                <a:gd name="connsiteX22" fmla="*/ 3346915 w 3671722"/>
                <a:gd name="connsiteY22" fmla="*/ 2690242 h 2739669"/>
                <a:gd name="connsiteX23" fmla="*/ 3311610 w 3671722"/>
                <a:gd name="connsiteY23" fmla="*/ 2661998 h 2739669"/>
                <a:gd name="connsiteX24" fmla="*/ 3286897 w 3671722"/>
                <a:gd name="connsiteY24" fmla="*/ 2647876 h 2739669"/>
                <a:gd name="connsiteX25" fmla="*/ 3244531 w 3671722"/>
                <a:gd name="connsiteY25" fmla="*/ 2630224 h 2739669"/>
                <a:gd name="connsiteX26" fmla="*/ 3202165 w 3671722"/>
                <a:gd name="connsiteY26" fmla="*/ 2616102 h 2739669"/>
                <a:gd name="connsiteX27" fmla="*/ 3166860 w 3671722"/>
                <a:gd name="connsiteY27" fmla="*/ 2609041 h 2739669"/>
                <a:gd name="connsiteX28" fmla="*/ 2820871 w 3671722"/>
                <a:gd name="connsiteY28" fmla="*/ 2605510 h 2739669"/>
                <a:gd name="connsiteX29" fmla="*/ 2330131 w 3671722"/>
                <a:gd name="connsiteY29" fmla="*/ 2594919 h 2739669"/>
                <a:gd name="connsiteX30" fmla="*/ 1800556 w 3671722"/>
                <a:gd name="connsiteY30" fmla="*/ 2591388 h 2739669"/>
                <a:gd name="connsiteX31" fmla="*/ 1652275 w 3671722"/>
                <a:gd name="connsiteY31" fmla="*/ 2587858 h 2739669"/>
                <a:gd name="connsiteX32" fmla="*/ 1260389 w 3671722"/>
                <a:gd name="connsiteY32" fmla="*/ 2587858 h 2739669"/>
                <a:gd name="connsiteX33" fmla="*/ 730814 w 3671722"/>
                <a:gd name="connsiteY33" fmla="*/ 2591388 h 2739669"/>
                <a:gd name="connsiteX34" fmla="*/ 649612 w 3671722"/>
                <a:gd name="connsiteY34" fmla="*/ 2591388 h 2739669"/>
                <a:gd name="connsiteX35" fmla="*/ 575471 w 3671722"/>
                <a:gd name="connsiteY35" fmla="*/ 2601980 h 2739669"/>
                <a:gd name="connsiteX36" fmla="*/ 490739 w 3671722"/>
                <a:gd name="connsiteY36" fmla="*/ 2630224 h 2739669"/>
                <a:gd name="connsiteX37" fmla="*/ 458965 w 3671722"/>
                <a:gd name="connsiteY37" fmla="*/ 2633754 h 2739669"/>
                <a:gd name="connsiteX38" fmla="*/ 353050 w 3671722"/>
                <a:gd name="connsiteY38" fmla="*/ 2605510 h 2739669"/>
                <a:gd name="connsiteX39" fmla="*/ 236543 w 3671722"/>
                <a:gd name="connsiteY39" fmla="*/ 2556083 h 2739669"/>
                <a:gd name="connsiteX40" fmla="*/ 134159 w 3671722"/>
                <a:gd name="connsiteY40" fmla="*/ 2503125 h 2739669"/>
                <a:gd name="connsiteX41" fmla="*/ 60018 w 3671722"/>
                <a:gd name="connsiteY41" fmla="*/ 2457229 h 2739669"/>
                <a:gd name="connsiteX42" fmla="*/ 10591 w 3671722"/>
                <a:gd name="connsiteY42" fmla="*/ 2418393 h 2739669"/>
                <a:gd name="connsiteX43" fmla="*/ 0 w 3671722"/>
                <a:gd name="connsiteY43" fmla="*/ 2397210 h 2739669"/>
                <a:gd name="connsiteX44" fmla="*/ 3530 w 3671722"/>
                <a:gd name="connsiteY44" fmla="*/ 2372497 h 2739669"/>
                <a:gd name="connsiteX45" fmla="*/ 17652 w 3671722"/>
                <a:gd name="connsiteY45" fmla="*/ 2344253 h 2739669"/>
                <a:gd name="connsiteX46" fmla="*/ 42366 w 3671722"/>
                <a:gd name="connsiteY46" fmla="*/ 2319539 h 2739669"/>
                <a:gd name="connsiteX47" fmla="*/ 88262 w 3671722"/>
                <a:gd name="connsiteY47" fmla="*/ 2294826 h 2739669"/>
                <a:gd name="connsiteX48" fmla="*/ 144750 w 3671722"/>
                <a:gd name="connsiteY48" fmla="*/ 2266582 h 2739669"/>
                <a:gd name="connsiteX49" fmla="*/ 201238 w 3671722"/>
                <a:gd name="connsiteY49" fmla="*/ 2231277 h 2739669"/>
                <a:gd name="connsiteX50" fmla="*/ 646082 w 3671722"/>
                <a:gd name="connsiteY50" fmla="*/ 2308948 h 2739669"/>
                <a:gd name="connsiteX51" fmla="*/ 734344 w 3671722"/>
                <a:gd name="connsiteY51" fmla="*/ 2319539 h 2739669"/>
                <a:gd name="connsiteX52" fmla="*/ 1076803 w 3671722"/>
                <a:gd name="connsiteY52" fmla="*/ 2323070 h 2739669"/>
                <a:gd name="connsiteX53" fmla="*/ 1641683 w 3671722"/>
                <a:gd name="connsiteY53" fmla="*/ 2319539 h 2739669"/>
                <a:gd name="connsiteX54" fmla="*/ 1811147 w 3671722"/>
                <a:gd name="connsiteY54" fmla="*/ 2319539 h 2739669"/>
                <a:gd name="connsiteX55" fmla="*/ 2580797 w 3671722"/>
                <a:gd name="connsiteY55" fmla="*/ 2319539 h 2739669"/>
                <a:gd name="connsiteX56" fmla="*/ 2725547 w 3671722"/>
                <a:gd name="connsiteY56" fmla="*/ 2344253 h 2739669"/>
                <a:gd name="connsiteX57" fmla="*/ 3064475 w 3671722"/>
                <a:gd name="connsiteY57" fmla="*/ 2330131 h 2739669"/>
                <a:gd name="connsiteX58" fmla="*/ 3346915 w 3671722"/>
                <a:gd name="connsiteY58" fmla="*/ 2323070 h 2739669"/>
                <a:gd name="connsiteX59" fmla="*/ 3385751 w 3671722"/>
                <a:gd name="connsiteY59" fmla="*/ 2312478 h 2739669"/>
                <a:gd name="connsiteX60" fmla="*/ 3421056 w 3671722"/>
                <a:gd name="connsiteY60" fmla="*/ 2284234 h 2739669"/>
                <a:gd name="connsiteX61" fmla="*/ 3445770 w 3671722"/>
                <a:gd name="connsiteY61" fmla="*/ 2252460 h 2739669"/>
                <a:gd name="connsiteX62" fmla="*/ 3463422 w 3671722"/>
                <a:gd name="connsiteY62" fmla="*/ 2210094 h 2739669"/>
                <a:gd name="connsiteX63" fmla="*/ 3470483 w 3671722"/>
                <a:gd name="connsiteY63" fmla="*/ 2160667 h 2739669"/>
                <a:gd name="connsiteX64" fmla="*/ 3466953 w 3671722"/>
                <a:gd name="connsiteY64" fmla="*/ 1994733 h 2739669"/>
                <a:gd name="connsiteX65" fmla="*/ 3452831 w 3671722"/>
                <a:gd name="connsiteY65" fmla="*/ 1722885 h 2739669"/>
                <a:gd name="connsiteX66" fmla="*/ 3421056 w 3671722"/>
                <a:gd name="connsiteY66" fmla="*/ 1369834 h 2739669"/>
                <a:gd name="connsiteX67" fmla="*/ 3389282 w 3671722"/>
                <a:gd name="connsiteY67" fmla="*/ 1143882 h 2739669"/>
                <a:gd name="connsiteX68" fmla="*/ 3290427 w 3671722"/>
                <a:gd name="connsiteY68" fmla="*/ 684917 h 273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71722" h="2739669">
                  <a:moveTo>
                    <a:pt x="3290427" y="684917"/>
                  </a:moveTo>
                  <a:lnTo>
                    <a:pt x="3191573" y="169464"/>
                  </a:lnTo>
                  <a:lnTo>
                    <a:pt x="3350446" y="0"/>
                  </a:lnTo>
                  <a:lnTo>
                    <a:pt x="3378690" y="169464"/>
                  </a:lnTo>
                  <a:lnTo>
                    <a:pt x="3417526" y="416599"/>
                  </a:lnTo>
                  <a:lnTo>
                    <a:pt x="3452831" y="628429"/>
                  </a:lnTo>
                  <a:lnTo>
                    <a:pt x="3488136" y="836729"/>
                  </a:lnTo>
                  <a:lnTo>
                    <a:pt x="3541093" y="1154474"/>
                  </a:lnTo>
                  <a:lnTo>
                    <a:pt x="3555215" y="1383956"/>
                  </a:lnTo>
                  <a:lnTo>
                    <a:pt x="3569337" y="1465158"/>
                  </a:lnTo>
                  <a:lnTo>
                    <a:pt x="3590520" y="1680519"/>
                  </a:lnTo>
                  <a:lnTo>
                    <a:pt x="3622295" y="1987672"/>
                  </a:lnTo>
                  <a:lnTo>
                    <a:pt x="3643478" y="2178319"/>
                  </a:lnTo>
                  <a:lnTo>
                    <a:pt x="3671722" y="2457229"/>
                  </a:lnTo>
                  <a:lnTo>
                    <a:pt x="3664661" y="2492534"/>
                  </a:lnTo>
                  <a:lnTo>
                    <a:pt x="3636417" y="2527839"/>
                  </a:lnTo>
                  <a:lnTo>
                    <a:pt x="3562276" y="2626693"/>
                  </a:lnTo>
                  <a:lnTo>
                    <a:pt x="3488136" y="2704364"/>
                  </a:lnTo>
                  <a:lnTo>
                    <a:pt x="3449300" y="2736139"/>
                  </a:lnTo>
                  <a:lnTo>
                    <a:pt x="3431648" y="2739669"/>
                  </a:lnTo>
                  <a:lnTo>
                    <a:pt x="3403404" y="2732608"/>
                  </a:lnTo>
                  <a:lnTo>
                    <a:pt x="3378690" y="2714956"/>
                  </a:lnTo>
                  <a:lnTo>
                    <a:pt x="3346915" y="2690242"/>
                  </a:lnTo>
                  <a:lnTo>
                    <a:pt x="3311610" y="2661998"/>
                  </a:lnTo>
                  <a:lnTo>
                    <a:pt x="3286897" y="2647876"/>
                  </a:lnTo>
                  <a:lnTo>
                    <a:pt x="3244531" y="2630224"/>
                  </a:lnTo>
                  <a:lnTo>
                    <a:pt x="3202165" y="2616102"/>
                  </a:lnTo>
                  <a:lnTo>
                    <a:pt x="3166860" y="2609041"/>
                  </a:lnTo>
                  <a:lnTo>
                    <a:pt x="2820871" y="2605510"/>
                  </a:lnTo>
                  <a:lnTo>
                    <a:pt x="2330131" y="2594919"/>
                  </a:lnTo>
                  <a:lnTo>
                    <a:pt x="1800556" y="2591388"/>
                  </a:lnTo>
                  <a:lnTo>
                    <a:pt x="1652275" y="2587858"/>
                  </a:lnTo>
                  <a:lnTo>
                    <a:pt x="1260389" y="2587858"/>
                  </a:lnTo>
                  <a:lnTo>
                    <a:pt x="730814" y="2591388"/>
                  </a:lnTo>
                  <a:lnTo>
                    <a:pt x="649612" y="2591388"/>
                  </a:lnTo>
                  <a:lnTo>
                    <a:pt x="575471" y="2601980"/>
                  </a:lnTo>
                  <a:lnTo>
                    <a:pt x="490739" y="2630224"/>
                  </a:lnTo>
                  <a:lnTo>
                    <a:pt x="458965" y="2633754"/>
                  </a:lnTo>
                  <a:lnTo>
                    <a:pt x="353050" y="2605510"/>
                  </a:lnTo>
                  <a:lnTo>
                    <a:pt x="236543" y="2556083"/>
                  </a:lnTo>
                  <a:lnTo>
                    <a:pt x="134159" y="2503125"/>
                  </a:lnTo>
                  <a:lnTo>
                    <a:pt x="60018" y="2457229"/>
                  </a:lnTo>
                  <a:lnTo>
                    <a:pt x="10591" y="2418393"/>
                  </a:lnTo>
                  <a:lnTo>
                    <a:pt x="0" y="2397210"/>
                  </a:lnTo>
                  <a:lnTo>
                    <a:pt x="3530" y="2372497"/>
                  </a:lnTo>
                  <a:lnTo>
                    <a:pt x="17652" y="2344253"/>
                  </a:lnTo>
                  <a:lnTo>
                    <a:pt x="42366" y="2319539"/>
                  </a:lnTo>
                  <a:lnTo>
                    <a:pt x="88262" y="2294826"/>
                  </a:lnTo>
                  <a:lnTo>
                    <a:pt x="144750" y="2266582"/>
                  </a:lnTo>
                  <a:lnTo>
                    <a:pt x="201238" y="2231277"/>
                  </a:lnTo>
                  <a:lnTo>
                    <a:pt x="646082" y="2308948"/>
                  </a:lnTo>
                  <a:lnTo>
                    <a:pt x="734344" y="2319539"/>
                  </a:lnTo>
                  <a:lnTo>
                    <a:pt x="1076803" y="2323070"/>
                  </a:lnTo>
                  <a:lnTo>
                    <a:pt x="1641683" y="2319539"/>
                  </a:lnTo>
                  <a:lnTo>
                    <a:pt x="1811147" y="2319539"/>
                  </a:lnTo>
                  <a:lnTo>
                    <a:pt x="2580797" y="2319539"/>
                  </a:lnTo>
                  <a:lnTo>
                    <a:pt x="2725547" y="2344253"/>
                  </a:lnTo>
                  <a:lnTo>
                    <a:pt x="3064475" y="2330131"/>
                  </a:lnTo>
                  <a:lnTo>
                    <a:pt x="3346915" y="2323070"/>
                  </a:lnTo>
                  <a:lnTo>
                    <a:pt x="3385751" y="2312478"/>
                  </a:lnTo>
                  <a:lnTo>
                    <a:pt x="3421056" y="2284234"/>
                  </a:lnTo>
                  <a:lnTo>
                    <a:pt x="3445770" y="2252460"/>
                  </a:lnTo>
                  <a:lnTo>
                    <a:pt x="3463422" y="2210094"/>
                  </a:lnTo>
                  <a:lnTo>
                    <a:pt x="3470483" y="2160667"/>
                  </a:lnTo>
                  <a:cubicBezTo>
                    <a:pt x="3469306" y="2105356"/>
                    <a:pt x="3468130" y="2050044"/>
                    <a:pt x="3466953" y="1994733"/>
                  </a:cubicBezTo>
                  <a:lnTo>
                    <a:pt x="3452831" y="1722885"/>
                  </a:lnTo>
                  <a:lnTo>
                    <a:pt x="3421056" y="1369834"/>
                  </a:lnTo>
                  <a:lnTo>
                    <a:pt x="3389282" y="1143882"/>
                  </a:lnTo>
                  <a:lnTo>
                    <a:pt x="3290427" y="6849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90276AF9-DE72-42FC-A269-AAFB37082B1C}"/>
                </a:ext>
              </a:extLst>
            </p:cNvPr>
            <p:cNvSpPr/>
            <p:nvPr/>
          </p:nvSpPr>
          <p:spPr>
            <a:xfrm>
              <a:off x="6367464" y="5516564"/>
              <a:ext cx="719137" cy="542925"/>
            </a:xfrm>
            <a:custGeom>
              <a:avLst/>
              <a:gdLst>
                <a:gd name="connsiteX0" fmla="*/ 280987 w 719137"/>
                <a:gd name="connsiteY0" fmla="*/ 95250 h 542925"/>
                <a:gd name="connsiteX1" fmla="*/ 521493 w 719137"/>
                <a:gd name="connsiteY1" fmla="*/ 145257 h 542925"/>
                <a:gd name="connsiteX2" fmla="*/ 557212 w 719137"/>
                <a:gd name="connsiteY2" fmla="*/ 145257 h 542925"/>
                <a:gd name="connsiteX3" fmla="*/ 597693 w 719137"/>
                <a:gd name="connsiteY3" fmla="*/ 138113 h 542925"/>
                <a:gd name="connsiteX4" fmla="*/ 640556 w 719137"/>
                <a:gd name="connsiteY4" fmla="*/ 119063 h 542925"/>
                <a:gd name="connsiteX5" fmla="*/ 664368 w 719137"/>
                <a:gd name="connsiteY5" fmla="*/ 100013 h 542925"/>
                <a:gd name="connsiteX6" fmla="*/ 719137 w 719137"/>
                <a:gd name="connsiteY6" fmla="*/ 9525 h 542925"/>
                <a:gd name="connsiteX7" fmla="*/ 669131 w 719137"/>
                <a:gd name="connsiteY7" fmla="*/ 542925 h 542925"/>
                <a:gd name="connsiteX8" fmla="*/ 614362 w 719137"/>
                <a:gd name="connsiteY8" fmla="*/ 488157 h 542925"/>
                <a:gd name="connsiteX9" fmla="*/ 533400 w 719137"/>
                <a:gd name="connsiteY9" fmla="*/ 397669 h 542925"/>
                <a:gd name="connsiteX10" fmla="*/ 459581 w 719137"/>
                <a:gd name="connsiteY10" fmla="*/ 345282 h 542925"/>
                <a:gd name="connsiteX11" fmla="*/ 245268 w 719137"/>
                <a:gd name="connsiteY11" fmla="*/ 207169 h 542925"/>
                <a:gd name="connsiteX12" fmla="*/ 38100 w 719137"/>
                <a:gd name="connsiteY12" fmla="*/ 73819 h 542925"/>
                <a:gd name="connsiteX13" fmla="*/ 16668 w 719137"/>
                <a:gd name="connsiteY13" fmla="*/ 61913 h 542925"/>
                <a:gd name="connsiteX14" fmla="*/ 7143 w 719137"/>
                <a:gd name="connsiteY14" fmla="*/ 50007 h 542925"/>
                <a:gd name="connsiteX15" fmla="*/ 0 w 719137"/>
                <a:gd name="connsiteY15" fmla="*/ 30957 h 542925"/>
                <a:gd name="connsiteX16" fmla="*/ 4762 w 719137"/>
                <a:gd name="connsiteY16" fmla="*/ 9525 h 542925"/>
                <a:gd name="connsiteX17" fmla="*/ 16668 w 719137"/>
                <a:gd name="connsiteY17" fmla="*/ 0 h 542925"/>
                <a:gd name="connsiteX18" fmla="*/ 33337 w 719137"/>
                <a:gd name="connsiteY18" fmla="*/ 0 h 542925"/>
                <a:gd name="connsiteX19" fmla="*/ 54768 w 719137"/>
                <a:gd name="connsiteY19" fmla="*/ 4763 h 542925"/>
                <a:gd name="connsiteX20" fmla="*/ 280987 w 719137"/>
                <a:gd name="connsiteY20" fmla="*/ 9525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19137" h="542925">
                  <a:moveTo>
                    <a:pt x="280987" y="95250"/>
                  </a:moveTo>
                  <a:lnTo>
                    <a:pt x="521493" y="145257"/>
                  </a:lnTo>
                  <a:lnTo>
                    <a:pt x="557212" y="145257"/>
                  </a:lnTo>
                  <a:lnTo>
                    <a:pt x="597693" y="138113"/>
                  </a:lnTo>
                  <a:lnTo>
                    <a:pt x="640556" y="119063"/>
                  </a:lnTo>
                  <a:lnTo>
                    <a:pt x="664368" y="100013"/>
                  </a:lnTo>
                  <a:lnTo>
                    <a:pt x="719137" y="9525"/>
                  </a:lnTo>
                  <a:lnTo>
                    <a:pt x="669131" y="542925"/>
                  </a:lnTo>
                  <a:lnTo>
                    <a:pt x="614362" y="488157"/>
                  </a:lnTo>
                  <a:lnTo>
                    <a:pt x="533400" y="397669"/>
                  </a:lnTo>
                  <a:lnTo>
                    <a:pt x="459581" y="345282"/>
                  </a:lnTo>
                  <a:lnTo>
                    <a:pt x="245268" y="207169"/>
                  </a:lnTo>
                  <a:lnTo>
                    <a:pt x="38100" y="73819"/>
                  </a:lnTo>
                  <a:lnTo>
                    <a:pt x="16668" y="61913"/>
                  </a:lnTo>
                  <a:lnTo>
                    <a:pt x="7143" y="50007"/>
                  </a:lnTo>
                  <a:lnTo>
                    <a:pt x="0" y="30957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33337" y="0"/>
                  </a:lnTo>
                  <a:lnTo>
                    <a:pt x="54768" y="4763"/>
                  </a:lnTo>
                  <a:lnTo>
                    <a:pt x="280987" y="95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799C7433-9ABD-4A9B-A300-4EA1659BAAEE}"/>
                </a:ext>
              </a:extLst>
            </p:cNvPr>
            <p:cNvSpPr/>
            <p:nvPr/>
          </p:nvSpPr>
          <p:spPr>
            <a:xfrm rot="16200000">
              <a:off x="4682331" y="2991644"/>
              <a:ext cx="2579688" cy="501650"/>
            </a:xfrm>
            <a:custGeom>
              <a:avLst/>
              <a:gdLst>
                <a:gd name="connsiteX0" fmla="*/ 464344 w 2578894"/>
                <a:gd name="connsiteY0" fmla="*/ 414337 h 502444"/>
                <a:gd name="connsiteX1" fmla="*/ 464344 w 2578894"/>
                <a:gd name="connsiteY1" fmla="*/ 414337 h 502444"/>
                <a:gd name="connsiteX2" fmla="*/ 38100 w 2578894"/>
                <a:gd name="connsiteY2" fmla="*/ 416719 h 502444"/>
                <a:gd name="connsiteX3" fmla="*/ 0 w 2578894"/>
                <a:gd name="connsiteY3" fmla="*/ 166687 h 502444"/>
                <a:gd name="connsiteX4" fmla="*/ 392906 w 2578894"/>
                <a:gd name="connsiteY4" fmla="*/ 166687 h 502444"/>
                <a:gd name="connsiteX5" fmla="*/ 842962 w 2578894"/>
                <a:gd name="connsiteY5" fmla="*/ 164306 h 502444"/>
                <a:gd name="connsiteX6" fmla="*/ 988219 w 2578894"/>
                <a:gd name="connsiteY6" fmla="*/ 166687 h 502444"/>
                <a:gd name="connsiteX7" fmla="*/ 1728787 w 2578894"/>
                <a:gd name="connsiteY7" fmla="*/ 164306 h 502444"/>
                <a:gd name="connsiteX8" fmla="*/ 1828800 w 2578894"/>
                <a:gd name="connsiteY8" fmla="*/ 166687 h 502444"/>
                <a:gd name="connsiteX9" fmla="*/ 2047875 w 2578894"/>
                <a:gd name="connsiteY9" fmla="*/ 157162 h 502444"/>
                <a:gd name="connsiteX10" fmla="*/ 2300287 w 2578894"/>
                <a:gd name="connsiteY10" fmla="*/ 145256 h 502444"/>
                <a:gd name="connsiteX11" fmla="*/ 2347912 w 2578894"/>
                <a:gd name="connsiteY11" fmla="*/ 130969 h 502444"/>
                <a:gd name="connsiteX12" fmla="*/ 2424112 w 2578894"/>
                <a:gd name="connsiteY12" fmla="*/ 95250 h 502444"/>
                <a:gd name="connsiteX13" fmla="*/ 2476500 w 2578894"/>
                <a:gd name="connsiteY13" fmla="*/ 61912 h 502444"/>
                <a:gd name="connsiteX14" fmla="*/ 2540794 w 2578894"/>
                <a:gd name="connsiteY14" fmla="*/ 0 h 502444"/>
                <a:gd name="connsiteX15" fmla="*/ 2578894 w 2578894"/>
                <a:gd name="connsiteY15" fmla="*/ 102394 h 502444"/>
                <a:gd name="connsiteX16" fmla="*/ 2497931 w 2578894"/>
                <a:gd name="connsiteY16" fmla="*/ 250031 h 502444"/>
                <a:gd name="connsiteX17" fmla="*/ 2462212 w 2578894"/>
                <a:gd name="connsiteY17" fmla="*/ 326231 h 502444"/>
                <a:gd name="connsiteX18" fmla="*/ 2416969 w 2578894"/>
                <a:gd name="connsiteY18" fmla="*/ 404812 h 502444"/>
                <a:gd name="connsiteX19" fmla="*/ 2386012 w 2578894"/>
                <a:gd name="connsiteY19" fmla="*/ 457200 h 502444"/>
                <a:gd name="connsiteX20" fmla="*/ 2364581 w 2578894"/>
                <a:gd name="connsiteY20" fmla="*/ 485775 h 502444"/>
                <a:gd name="connsiteX21" fmla="*/ 2350294 w 2578894"/>
                <a:gd name="connsiteY21" fmla="*/ 497681 h 502444"/>
                <a:gd name="connsiteX22" fmla="*/ 2328862 w 2578894"/>
                <a:gd name="connsiteY22" fmla="*/ 502444 h 502444"/>
                <a:gd name="connsiteX23" fmla="*/ 2295525 w 2578894"/>
                <a:gd name="connsiteY23" fmla="*/ 495300 h 502444"/>
                <a:gd name="connsiteX24" fmla="*/ 2259806 w 2578894"/>
                <a:gd name="connsiteY24" fmla="*/ 473869 h 502444"/>
                <a:gd name="connsiteX25" fmla="*/ 2226469 w 2578894"/>
                <a:gd name="connsiteY25" fmla="*/ 450056 h 502444"/>
                <a:gd name="connsiteX26" fmla="*/ 2185987 w 2578894"/>
                <a:gd name="connsiteY26" fmla="*/ 438150 h 502444"/>
                <a:gd name="connsiteX27" fmla="*/ 2097881 w 2578894"/>
                <a:gd name="connsiteY27" fmla="*/ 431006 h 502444"/>
                <a:gd name="connsiteX28" fmla="*/ 1850231 w 2578894"/>
                <a:gd name="connsiteY28" fmla="*/ 435769 h 502444"/>
                <a:gd name="connsiteX29" fmla="*/ 1774031 w 2578894"/>
                <a:gd name="connsiteY29" fmla="*/ 435769 h 502444"/>
                <a:gd name="connsiteX30" fmla="*/ 1009650 w 2578894"/>
                <a:gd name="connsiteY30" fmla="*/ 411956 h 502444"/>
                <a:gd name="connsiteX31" fmla="*/ 857250 w 2578894"/>
                <a:gd name="connsiteY31" fmla="*/ 411956 h 502444"/>
                <a:gd name="connsiteX32" fmla="*/ 464344 w 2578894"/>
                <a:gd name="connsiteY32" fmla="*/ 414337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78894" h="502444">
                  <a:moveTo>
                    <a:pt x="464344" y="414337"/>
                  </a:moveTo>
                  <a:lnTo>
                    <a:pt x="464344" y="414337"/>
                  </a:lnTo>
                  <a:lnTo>
                    <a:pt x="38100" y="416719"/>
                  </a:lnTo>
                  <a:lnTo>
                    <a:pt x="0" y="166687"/>
                  </a:lnTo>
                  <a:lnTo>
                    <a:pt x="392906" y="166687"/>
                  </a:lnTo>
                  <a:lnTo>
                    <a:pt x="842962" y="164306"/>
                  </a:lnTo>
                  <a:lnTo>
                    <a:pt x="988219" y="166687"/>
                  </a:lnTo>
                  <a:lnTo>
                    <a:pt x="1728787" y="164306"/>
                  </a:lnTo>
                  <a:lnTo>
                    <a:pt x="1828800" y="166687"/>
                  </a:lnTo>
                  <a:lnTo>
                    <a:pt x="2047875" y="157162"/>
                  </a:lnTo>
                  <a:lnTo>
                    <a:pt x="2300287" y="145256"/>
                  </a:lnTo>
                  <a:lnTo>
                    <a:pt x="2347912" y="130969"/>
                  </a:lnTo>
                  <a:lnTo>
                    <a:pt x="2424112" y="95250"/>
                  </a:lnTo>
                  <a:lnTo>
                    <a:pt x="2476500" y="61912"/>
                  </a:lnTo>
                  <a:lnTo>
                    <a:pt x="2540794" y="0"/>
                  </a:lnTo>
                  <a:lnTo>
                    <a:pt x="2578894" y="102394"/>
                  </a:lnTo>
                  <a:lnTo>
                    <a:pt x="2497931" y="250031"/>
                  </a:lnTo>
                  <a:lnTo>
                    <a:pt x="2462212" y="326231"/>
                  </a:lnTo>
                  <a:lnTo>
                    <a:pt x="2416969" y="404812"/>
                  </a:lnTo>
                  <a:lnTo>
                    <a:pt x="2386012" y="457200"/>
                  </a:lnTo>
                  <a:lnTo>
                    <a:pt x="2364581" y="485775"/>
                  </a:lnTo>
                  <a:lnTo>
                    <a:pt x="2350294" y="497681"/>
                  </a:lnTo>
                  <a:lnTo>
                    <a:pt x="2328862" y="502444"/>
                  </a:lnTo>
                  <a:lnTo>
                    <a:pt x="2295525" y="495300"/>
                  </a:lnTo>
                  <a:lnTo>
                    <a:pt x="2259806" y="473869"/>
                  </a:lnTo>
                  <a:lnTo>
                    <a:pt x="2226469" y="450056"/>
                  </a:lnTo>
                  <a:lnTo>
                    <a:pt x="2185987" y="438150"/>
                  </a:lnTo>
                  <a:lnTo>
                    <a:pt x="2097881" y="431006"/>
                  </a:lnTo>
                  <a:lnTo>
                    <a:pt x="1850231" y="435769"/>
                  </a:lnTo>
                  <a:lnTo>
                    <a:pt x="1774031" y="435769"/>
                  </a:lnTo>
                  <a:lnTo>
                    <a:pt x="1009650" y="411956"/>
                  </a:lnTo>
                  <a:lnTo>
                    <a:pt x="857250" y="411956"/>
                  </a:lnTo>
                  <a:lnTo>
                    <a:pt x="464344" y="414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">
              <a:extLst>
                <a:ext uri="{FF2B5EF4-FFF2-40B4-BE49-F238E27FC236}">
                  <a16:creationId xmlns:a16="http://schemas.microsoft.com/office/drawing/2014/main" id="{C5D97100-1C1D-4723-8341-D29126695EC2}"/>
                </a:ext>
              </a:extLst>
            </p:cNvPr>
            <p:cNvSpPr/>
            <p:nvPr/>
          </p:nvSpPr>
          <p:spPr>
            <a:xfrm>
              <a:off x="4876801" y="3405188"/>
              <a:ext cx="2289175" cy="404812"/>
            </a:xfrm>
            <a:custGeom>
              <a:avLst/>
              <a:gdLst>
                <a:gd name="connsiteX0" fmla="*/ 1664494 w 2288381"/>
                <a:gd name="connsiteY0" fmla="*/ 230981 h 404812"/>
                <a:gd name="connsiteX1" fmla="*/ 1433513 w 2288381"/>
                <a:gd name="connsiteY1" fmla="*/ 245268 h 404812"/>
                <a:gd name="connsiteX2" fmla="*/ 1226344 w 2288381"/>
                <a:gd name="connsiteY2" fmla="*/ 273843 h 404812"/>
                <a:gd name="connsiteX3" fmla="*/ 1038225 w 2288381"/>
                <a:gd name="connsiteY3" fmla="*/ 285750 h 404812"/>
                <a:gd name="connsiteX4" fmla="*/ 762000 w 2288381"/>
                <a:gd name="connsiteY4" fmla="*/ 326231 h 404812"/>
                <a:gd name="connsiteX5" fmla="*/ 230981 w 2288381"/>
                <a:gd name="connsiteY5" fmla="*/ 404812 h 404812"/>
                <a:gd name="connsiteX6" fmla="*/ 7144 w 2288381"/>
                <a:gd name="connsiteY6" fmla="*/ 373856 h 404812"/>
                <a:gd name="connsiteX7" fmla="*/ 0 w 2288381"/>
                <a:gd name="connsiteY7" fmla="*/ 259556 h 404812"/>
                <a:gd name="connsiteX8" fmla="*/ 195263 w 2288381"/>
                <a:gd name="connsiteY8" fmla="*/ 233362 h 404812"/>
                <a:gd name="connsiteX9" fmla="*/ 573881 w 2288381"/>
                <a:gd name="connsiteY9" fmla="*/ 192881 h 404812"/>
                <a:gd name="connsiteX10" fmla="*/ 1040606 w 2288381"/>
                <a:gd name="connsiteY10" fmla="*/ 130968 h 404812"/>
                <a:gd name="connsiteX11" fmla="*/ 1219200 w 2288381"/>
                <a:gd name="connsiteY11" fmla="*/ 92868 h 404812"/>
                <a:gd name="connsiteX12" fmla="*/ 1609725 w 2288381"/>
                <a:gd name="connsiteY12" fmla="*/ 64293 h 404812"/>
                <a:gd name="connsiteX13" fmla="*/ 1852613 w 2288381"/>
                <a:gd name="connsiteY13" fmla="*/ 47625 h 404812"/>
                <a:gd name="connsiteX14" fmla="*/ 1916906 w 2288381"/>
                <a:gd name="connsiteY14" fmla="*/ 33337 h 404812"/>
                <a:gd name="connsiteX15" fmla="*/ 2005013 w 2288381"/>
                <a:gd name="connsiteY15" fmla="*/ 9525 h 404812"/>
                <a:gd name="connsiteX16" fmla="*/ 2035969 w 2288381"/>
                <a:gd name="connsiteY16" fmla="*/ 2381 h 404812"/>
                <a:gd name="connsiteX17" fmla="*/ 2059781 w 2288381"/>
                <a:gd name="connsiteY17" fmla="*/ 0 h 404812"/>
                <a:gd name="connsiteX18" fmla="*/ 2095500 w 2288381"/>
                <a:gd name="connsiteY18" fmla="*/ 4762 h 404812"/>
                <a:gd name="connsiteX19" fmla="*/ 2147888 w 2288381"/>
                <a:gd name="connsiteY19" fmla="*/ 26193 h 404812"/>
                <a:gd name="connsiteX20" fmla="*/ 2207419 w 2288381"/>
                <a:gd name="connsiteY20" fmla="*/ 54768 h 404812"/>
                <a:gd name="connsiteX21" fmla="*/ 2286000 w 2288381"/>
                <a:gd name="connsiteY21" fmla="*/ 92868 h 404812"/>
                <a:gd name="connsiteX22" fmla="*/ 2288381 w 2288381"/>
                <a:gd name="connsiteY22" fmla="*/ 233362 h 404812"/>
                <a:gd name="connsiteX23" fmla="*/ 2088356 w 2288381"/>
                <a:gd name="connsiteY23" fmla="*/ 223837 h 404812"/>
                <a:gd name="connsiteX24" fmla="*/ 1883569 w 2288381"/>
                <a:gd name="connsiteY24" fmla="*/ 223837 h 404812"/>
                <a:gd name="connsiteX25" fmla="*/ 1664494 w 2288381"/>
                <a:gd name="connsiteY25" fmla="*/ 230981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88381" h="404812">
                  <a:moveTo>
                    <a:pt x="1664494" y="230981"/>
                  </a:moveTo>
                  <a:lnTo>
                    <a:pt x="1433513" y="245268"/>
                  </a:lnTo>
                  <a:lnTo>
                    <a:pt x="1226344" y="273843"/>
                  </a:lnTo>
                  <a:lnTo>
                    <a:pt x="1038225" y="285750"/>
                  </a:lnTo>
                  <a:lnTo>
                    <a:pt x="762000" y="326231"/>
                  </a:lnTo>
                  <a:lnTo>
                    <a:pt x="230981" y="404812"/>
                  </a:lnTo>
                  <a:lnTo>
                    <a:pt x="7144" y="373856"/>
                  </a:lnTo>
                  <a:lnTo>
                    <a:pt x="0" y="259556"/>
                  </a:lnTo>
                  <a:lnTo>
                    <a:pt x="195263" y="233362"/>
                  </a:lnTo>
                  <a:lnTo>
                    <a:pt x="573881" y="192881"/>
                  </a:lnTo>
                  <a:lnTo>
                    <a:pt x="1040606" y="130968"/>
                  </a:lnTo>
                  <a:lnTo>
                    <a:pt x="1219200" y="92868"/>
                  </a:lnTo>
                  <a:lnTo>
                    <a:pt x="1609725" y="64293"/>
                  </a:lnTo>
                  <a:lnTo>
                    <a:pt x="1852613" y="47625"/>
                  </a:lnTo>
                  <a:lnTo>
                    <a:pt x="1916906" y="33337"/>
                  </a:lnTo>
                  <a:lnTo>
                    <a:pt x="2005013" y="9525"/>
                  </a:lnTo>
                  <a:lnTo>
                    <a:pt x="2035969" y="2381"/>
                  </a:lnTo>
                  <a:lnTo>
                    <a:pt x="2059781" y="0"/>
                  </a:lnTo>
                  <a:lnTo>
                    <a:pt x="2095500" y="4762"/>
                  </a:lnTo>
                  <a:lnTo>
                    <a:pt x="2147888" y="26193"/>
                  </a:lnTo>
                  <a:lnTo>
                    <a:pt x="2207419" y="54768"/>
                  </a:lnTo>
                  <a:lnTo>
                    <a:pt x="2286000" y="92868"/>
                  </a:lnTo>
                  <a:cubicBezTo>
                    <a:pt x="2286794" y="139699"/>
                    <a:pt x="2287587" y="186531"/>
                    <a:pt x="2288381" y="233362"/>
                  </a:cubicBezTo>
                  <a:lnTo>
                    <a:pt x="2088356" y="223837"/>
                  </a:lnTo>
                  <a:lnTo>
                    <a:pt x="1883569" y="223837"/>
                  </a:lnTo>
                  <a:lnTo>
                    <a:pt x="1664494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8">
              <a:extLst>
                <a:ext uri="{FF2B5EF4-FFF2-40B4-BE49-F238E27FC236}">
                  <a16:creationId xmlns:a16="http://schemas.microsoft.com/office/drawing/2014/main" id="{A70D38EB-8C64-433F-BC44-E9B2381D14C8}"/>
                </a:ext>
              </a:extLst>
            </p:cNvPr>
            <p:cNvSpPr/>
            <p:nvPr/>
          </p:nvSpPr>
          <p:spPr>
            <a:xfrm>
              <a:off x="3649663" y="4324351"/>
              <a:ext cx="4716462" cy="620713"/>
            </a:xfrm>
            <a:custGeom>
              <a:avLst/>
              <a:gdLst>
                <a:gd name="connsiteX0" fmla="*/ 2499360 w 4716780"/>
                <a:gd name="connsiteY0" fmla="*/ 270510 h 621030"/>
                <a:gd name="connsiteX1" fmla="*/ 2042160 w 4716780"/>
                <a:gd name="connsiteY1" fmla="*/ 308610 h 621030"/>
                <a:gd name="connsiteX2" fmla="*/ 1623060 w 4716780"/>
                <a:gd name="connsiteY2" fmla="*/ 354330 h 621030"/>
                <a:gd name="connsiteX3" fmla="*/ 1249680 w 4716780"/>
                <a:gd name="connsiteY3" fmla="*/ 403860 h 621030"/>
                <a:gd name="connsiteX4" fmla="*/ 1051560 w 4716780"/>
                <a:gd name="connsiteY4" fmla="*/ 438150 h 621030"/>
                <a:gd name="connsiteX5" fmla="*/ 773430 w 4716780"/>
                <a:gd name="connsiteY5" fmla="*/ 495300 h 621030"/>
                <a:gd name="connsiteX6" fmla="*/ 678180 w 4716780"/>
                <a:gd name="connsiteY6" fmla="*/ 521970 h 621030"/>
                <a:gd name="connsiteX7" fmla="*/ 571500 w 4716780"/>
                <a:gd name="connsiteY7" fmla="*/ 548640 h 621030"/>
                <a:gd name="connsiteX8" fmla="*/ 495300 w 4716780"/>
                <a:gd name="connsiteY8" fmla="*/ 582930 h 621030"/>
                <a:gd name="connsiteX9" fmla="*/ 430530 w 4716780"/>
                <a:gd name="connsiteY9" fmla="*/ 621030 h 621030"/>
                <a:gd name="connsiteX10" fmla="*/ 384810 w 4716780"/>
                <a:gd name="connsiteY10" fmla="*/ 609600 h 621030"/>
                <a:gd name="connsiteX11" fmla="*/ 327660 w 4716780"/>
                <a:gd name="connsiteY11" fmla="*/ 586740 h 621030"/>
                <a:gd name="connsiteX12" fmla="*/ 293370 w 4716780"/>
                <a:gd name="connsiteY12" fmla="*/ 567690 h 621030"/>
                <a:gd name="connsiteX13" fmla="*/ 240030 w 4716780"/>
                <a:gd name="connsiteY13" fmla="*/ 533400 h 621030"/>
                <a:gd name="connsiteX14" fmla="*/ 175260 w 4716780"/>
                <a:gd name="connsiteY14" fmla="*/ 480060 h 621030"/>
                <a:gd name="connsiteX15" fmla="*/ 125730 w 4716780"/>
                <a:gd name="connsiteY15" fmla="*/ 426720 h 621030"/>
                <a:gd name="connsiteX16" fmla="*/ 68580 w 4716780"/>
                <a:gd name="connsiteY16" fmla="*/ 358140 h 621030"/>
                <a:gd name="connsiteX17" fmla="*/ 30480 w 4716780"/>
                <a:gd name="connsiteY17" fmla="*/ 300990 h 621030"/>
                <a:gd name="connsiteX18" fmla="*/ 7620 w 4716780"/>
                <a:gd name="connsiteY18" fmla="*/ 259080 h 621030"/>
                <a:gd name="connsiteX19" fmla="*/ 0 w 4716780"/>
                <a:gd name="connsiteY19" fmla="*/ 209550 h 621030"/>
                <a:gd name="connsiteX20" fmla="*/ 3810 w 4716780"/>
                <a:gd name="connsiteY20" fmla="*/ 190500 h 621030"/>
                <a:gd name="connsiteX21" fmla="*/ 19050 w 4716780"/>
                <a:gd name="connsiteY21" fmla="*/ 186690 h 621030"/>
                <a:gd name="connsiteX22" fmla="*/ 34290 w 4716780"/>
                <a:gd name="connsiteY22" fmla="*/ 186690 h 621030"/>
                <a:gd name="connsiteX23" fmla="*/ 64770 w 4716780"/>
                <a:gd name="connsiteY23" fmla="*/ 213360 h 621030"/>
                <a:gd name="connsiteX24" fmla="*/ 114300 w 4716780"/>
                <a:gd name="connsiteY24" fmla="*/ 251460 h 621030"/>
                <a:gd name="connsiteX25" fmla="*/ 156210 w 4716780"/>
                <a:gd name="connsiteY25" fmla="*/ 278130 h 621030"/>
                <a:gd name="connsiteX26" fmla="*/ 209550 w 4716780"/>
                <a:gd name="connsiteY26" fmla="*/ 300990 h 621030"/>
                <a:gd name="connsiteX27" fmla="*/ 266700 w 4716780"/>
                <a:gd name="connsiteY27" fmla="*/ 320040 h 621030"/>
                <a:gd name="connsiteX28" fmla="*/ 316230 w 4716780"/>
                <a:gd name="connsiteY28" fmla="*/ 331470 h 621030"/>
                <a:gd name="connsiteX29" fmla="*/ 373380 w 4716780"/>
                <a:gd name="connsiteY29" fmla="*/ 335280 h 621030"/>
                <a:gd name="connsiteX30" fmla="*/ 518160 w 4716780"/>
                <a:gd name="connsiteY30" fmla="*/ 323850 h 621030"/>
                <a:gd name="connsiteX31" fmla="*/ 739140 w 4716780"/>
                <a:gd name="connsiteY31" fmla="*/ 304800 h 621030"/>
                <a:gd name="connsiteX32" fmla="*/ 1078230 w 4716780"/>
                <a:gd name="connsiteY32" fmla="*/ 262890 h 621030"/>
                <a:gd name="connsiteX33" fmla="*/ 1249680 w 4716780"/>
                <a:gd name="connsiteY33" fmla="*/ 243840 h 621030"/>
                <a:gd name="connsiteX34" fmla="*/ 1485900 w 4716780"/>
                <a:gd name="connsiteY34" fmla="*/ 217170 h 621030"/>
                <a:gd name="connsiteX35" fmla="*/ 1710690 w 4716780"/>
                <a:gd name="connsiteY35" fmla="*/ 190500 h 621030"/>
                <a:gd name="connsiteX36" fmla="*/ 1889760 w 4716780"/>
                <a:gd name="connsiteY36" fmla="*/ 167640 h 621030"/>
                <a:gd name="connsiteX37" fmla="*/ 2274570 w 4716780"/>
                <a:gd name="connsiteY37" fmla="*/ 129540 h 621030"/>
                <a:gd name="connsiteX38" fmla="*/ 2442210 w 4716780"/>
                <a:gd name="connsiteY38" fmla="*/ 110490 h 621030"/>
                <a:gd name="connsiteX39" fmla="*/ 2785110 w 4716780"/>
                <a:gd name="connsiteY39" fmla="*/ 95250 h 621030"/>
                <a:gd name="connsiteX40" fmla="*/ 3440430 w 4716780"/>
                <a:gd name="connsiteY40" fmla="*/ 64770 h 621030"/>
                <a:gd name="connsiteX41" fmla="*/ 3657600 w 4716780"/>
                <a:gd name="connsiteY41" fmla="*/ 64770 h 621030"/>
                <a:gd name="connsiteX42" fmla="*/ 3829050 w 4716780"/>
                <a:gd name="connsiteY42" fmla="*/ 60960 h 621030"/>
                <a:gd name="connsiteX43" fmla="*/ 4004310 w 4716780"/>
                <a:gd name="connsiteY43" fmla="*/ 49530 h 621030"/>
                <a:gd name="connsiteX44" fmla="*/ 4099560 w 4716780"/>
                <a:gd name="connsiteY44" fmla="*/ 45720 h 621030"/>
                <a:gd name="connsiteX45" fmla="*/ 4152900 w 4716780"/>
                <a:gd name="connsiteY45" fmla="*/ 34290 h 621030"/>
                <a:gd name="connsiteX46" fmla="*/ 4263390 w 4716780"/>
                <a:gd name="connsiteY46" fmla="*/ 0 h 621030"/>
                <a:gd name="connsiteX47" fmla="*/ 4290060 w 4716780"/>
                <a:gd name="connsiteY47" fmla="*/ 0 h 621030"/>
                <a:gd name="connsiteX48" fmla="*/ 4389120 w 4716780"/>
                <a:gd name="connsiteY48" fmla="*/ 22860 h 621030"/>
                <a:gd name="connsiteX49" fmla="*/ 4533900 w 4716780"/>
                <a:gd name="connsiteY49" fmla="*/ 72390 h 621030"/>
                <a:gd name="connsiteX50" fmla="*/ 4625340 w 4716780"/>
                <a:gd name="connsiteY50" fmla="*/ 114300 h 621030"/>
                <a:gd name="connsiteX51" fmla="*/ 4674870 w 4716780"/>
                <a:gd name="connsiteY51" fmla="*/ 144780 h 621030"/>
                <a:gd name="connsiteX52" fmla="*/ 4701540 w 4716780"/>
                <a:gd name="connsiteY52" fmla="*/ 171450 h 621030"/>
                <a:gd name="connsiteX53" fmla="*/ 4712970 w 4716780"/>
                <a:gd name="connsiteY53" fmla="*/ 194310 h 621030"/>
                <a:gd name="connsiteX54" fmla="*/ 4716780 w 4716780"/>
                <a:gd name="connsiteY54" fmla="*/ 217170 h 621030"/>
                <a:gd name="connsiteX55" fmla="*/ 4716780 w 4716780"/>
                <a:gd name="connsiteY55" fmla="*/ 251460 h 621030"/>
                <a:gd name="connsiteX56" fmla="*/ 4709160 w 4716780"/>
                <a:gd name="connsiteY56" fmla="*/ 278130 h 621030"/>
                <a:gd name="connsiteX57" fmla="*/ 4686300 w 4716780"/>
                <a:gd name="connsiteY57" fmla="*/ 297180 h 621030"/>
                <a:gd name="connsiteX58" fmla="*/ 4629150 w 4716780"/>
                <a:gd name="connsiteY58" fmla="*/ 308610 h 621030"/>
                <a:gd name="connsiteX59" fmla="*/ 4522470 w 4716780"/>
                <a:gd name="connsiteY59" fmla="*/ 308610 h 621030"/>
                <a:gd name="connsiteX60" fmla="*/ 4381500 w 4716780"/>
                <a:gd name="connsiteY60" fmla="*/ 289560 h 621030"/>
                <a:gd name="connsiteX61" fmla="*/ 4110990 w 4716780"/>
                <a:gd name="connsiteY61" fmla="*/ 259080 h 621030"/>
                <a:gd name="connsiteX62" fmla="*/ 3768090 w 4716780"/>
                <a:gd name="connsiteY62" fmla="*/ 240030 h 621030"/>
                <a:gd name="connsiteX63" fmla="*/ 3646170 w 4716780"/>
                <a:gd name="connsiteY63" fmla="*/ 243840 h 621030"/>
                <a:gd name="connsiteX64" fmla="*/ 3448050 w 4716780"/>
                <a:gd name="connsiteY64" fmla="*/ 243840 h 621030"/>
                <a:gd name="connsiteX65" fmla="*/ 3139440 w 4716780"/>
                <a:gd name="connsiteY65" fmla="*/ 247650 h 621030"/>
                <a:gd name="connsiteX66" fmla="*/ 2849880 w 4716780"/>
                <a:gd name="connsiteY66" fmla="*/ 255270 h 621030"/>
                <a:gd name="connsiteX67" fmla="*/ 2499360 w 4716780"/>
                <a:gd name="connsiteY67" fmla="*/ 270510 h 621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16780" h="621030">
                  <a:moveTo>
                    <a:pt x="2499360" y="270510"/>
                  </a:moveTo>
                  <a:lnTo>
                    <a:pt x="2042160" y="308610"/>
                  </a:lnTo>
                  <a:lnTo>
                    <a:pt x="1623060" y="354330"/>
                  </a:lnTo>
                  <a:lnTo>
                    <a:pt x="1249680" y="403860"/>
                  </a:lnTo>
                  <a:lnTo>
                    <a:pt x="1051560" y="438150"/>
                  </a:lnTo>
                  <a:lnTo>
                    <a:pt x="773430" y="495300"/>
                  </a:lnTo>
                  <a:lnTo>
                    <a:pt x="678180" y="521970"/>
                  </a:lnTo>
                  <a:lnTo>
                    <a:pt x="571500" y="548640"/>
                  </a:lnTo>
                  <a:lnTo>
                    <a:pt x="495300" y="582930"/>
                  </a:lnTo>
                  <a:lnTo>
                    <a:pt x="430530" y="621030"/>
                  </a:lnTo>
                  <a:lnTo>
                    <a:pt x="384810" y="609600"/>
                  </a:lnTo>
                  <a:lnTo>
                    <a:pt x="327660" y="586740"/>
                  </a:lnTo>
                  <a:lnTo>
                    <a:pt x="293370" y="567690"/>
                  </a:lnTo>
                  <a:lnTo>
                    <a:pt x="240030" y="533400"/>
                  </a:lnTo>
                  <a:lnTo>
                    <a:pt x="175260" y="480060"/>
                  </a:lnTo>
                  <a:lnTo>
                    <a:pt x="125730" y="426720"/>
                  </a:lnTo>
                  <a:lnTo>
                    <a:pt x="68580" y="358140"/>
                  </a:lnTo>
                  <a:lnTo>
                    <a:pt x="30480" y="300990"/>
                  </a:lnTo>
                  <a:lnTo>
                    <a:pt x="7620" y="259080"/>
                  </a:lnTo>
                  <a:lnTo>
                    <a:pt x="0" y="209550"/>
                  </a:lnTo>
                  <a:lnTo>
                    <a:pt x="3810" y="190500"/>
                  </a:lnTo>
                  <a:lnTo>
                    <a:pt x="19050" y="186690"/>
                  </a:lnTo>
                  <a:lnTo>
                    <a:pt x="34290" y="186690"/>
                  </a:lnTo>
                  <a:lnTo>
                    <a:pt x="64770" y="213360"/>
                  </a:lnTo>
                  <a:lnTo>
                    <a:pt x="114300" y="251460"/>
                  </a:lnTo>
                  <a:lnTo>
                    <a:pt x="156210" y="278130"/>
                  </a:lnTo>
                  <a:lnTo>
                    <a:pt x="209550" y="300990"/>
                  </a:lnTo>
                  <a:lnTo>
                    <a:pt x="266700" y="320040"/>
                  </a:lnTo>
                  <a:lnTo>
                    <a:pt x="316230" y="331470"/>
                  </a:lnTo>
                  <a:lnTo>
                    <a:pt x="373380" y="335280"/>
                  </a:lnTo>
                  <a:lnTo>
                    <a:pt x="518160" y="323850"/>
                  </a:lnTo>
                  <a:lnTo>
                    <a:pt x="739140" y="304800"/>
                  </a:lnTo>
                  <a:lnTo>
                    <a:pt x="1078230" y="262890"/>
                  </a:lnTo>
                  <a:lnTo>
                    <a:pt x="1249680" y="243840"/>
                  </a:lnTo>
                  <a:lnTo>
                    <a:pt x="1485900" y="217170"/>
                  </a:lnTo>
                  <a:lnTo>
                    <a:pt x="1710690" y="190500"/>
                  </a:lnTo>
                  <a:lnTo>
                    <a:pt x="1889760" y="167640"/>
                  </a:lnTo>
                  <a:lnTo>
                    <a:pt x="2274570" y="129540"/>
                  </a:lnTo>
                  <a:lnTo>
                    <a:pt x="2442210" y="110490"/>
                  </a:lnTo>
                  <a:lnTo>
                    <a:pt x="2785110" y="95250"/>
                  </a:lnTo>
                  <a:lnTo>
                    <a:pt x="3440430" y="64770"/>
                  </a:lnTo>
                  <a:lnTo>
                    <a:pt x="3657600" y="64770"/>
                  </a:lnTo>
                  <a:lnTo>
                    <a:pt x="3829050" y="60960"/>
                  </a:lnTo>
                  <a:lnTo>
                    <a:pt x="4004310" y="49530"/>
                  </a:lnTo>
                  <a:lnTo>
                    <a:pt x="4099560" y="45720"/>
                  </a:lnTo>
                  <a:lnTo>
                    <a:pt x="4152900" y="34290"/>
                  </a:lnTo>
                  <a:lnTo>
                    <a:pt x="4263390" y="0"/>
                  </a:lnTo>
                  <a:lnTo>
                    <a:pt x="4290060" y="0"/>
                  </a:lnTo>
                  <a:lnTo>
                    <a:pt x="4389120" y="22860"/>
                  </a:lnTo>
                  <a:lnTo>
                    <a:pt x="4533900" y="72390"/>
                  </a:lnTo>
                  <a:lnTo>
                    <a:pt x="4625340" y="114300"/>
                  </a:lnTo>
                  <a:lnTo>
                    <a:pt x="4674870" y="144780"/>
                  </a:lnTo>
                  <a:lnTo>
                    <a:pt x="4701540" y="171450"/>
                  </a:lnTo>
                  <a:lnTo>
                    <a:pt x="4712970" y="194310"/>
                  </a:lnTo>
                  <a:lnTo>
                    <a:pt x="4716780" y="217170"/>
                  </a:lnTo>
                  <a:lnTo>
                    <a:pt x="4716780" y="251460"/>
                  </a:lnTo>
                  <a:lnTo>
                    <a:pt x="4709160" y="278130"/>
                  </a:lnTo>
                  <a:lnTo>
                    <a:pt x="4686300" y="297180"/>
                  </a:lnTo>
                  <a:lnTo>
                    <a:pt x="4629150" y="308610"/>
                  </a:lnTo>
                  <a:lnTo>
                    <a:pt x="4522470" y="308610"/>
                  </a:lnTo>
                  <a:lnTo>
                    <a:pt x="4381500" y="289560"/>
                  </a:lnTo>
                  <a:lnTo>
                    <a:pt x="4110990" y="259080"/>
                  </a:lnTo>
                  <a:lnTo>
                    <a:pt x="3768090" y="240030"/>
                  </a:lnTo>
                  <a:lnTo>
                    <a:pt x="3646170" y="243840"/>
                  </a:lnTo>
                  <a:lnTo>
                    <a:pt x="3448050" y="243840"/>
                  </a:lnTo>
                  <a:lnTo>
                    <a:pt x="3139440" y="247650"/>
                  </a:lnTo>
                  <a:lnTo>
                    <a:pt x="2849880" y="255270"/>
                  </a:lnTo>
                  <a:lnTo>
                    <a:pt x="2499360" y="270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3792184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FB6F600C-4DE8-44E1-A715-F6A847A63D98}"/>
              </a:ext>
            </a:extLst>
          </p:cNvPr>
          <p:cNvSpPr/>
          <p:nvPr/>
        </p:nvSpPr>
        <p:spPr>
          <a:xfrm>
            <a:off x="4298951" y="2066926"/>
            <a:ext cx="1511300" cy="449263"/>
          </a:xfrm>
          <a:custGeom>
            <a:avLst/>
            <a:gdLst>
              <a:gd name="connsiteX0" fmla="*/ 783432 w 1512094"/>
              <a:gd name="connsiteY0" fmla="*/ 183356 h 450056"/>
              <a:gd name="connsiteX1" fmla="*/ 945357 w 1512094"/>
              <a:gd name="connsiteY1" fmla="*/ 138113 h 450056"/>
              <a:gd name="connsiteX2" fmla="*/ 1033463 w 1512094"/>
              <a:gd name="connsiteY2" fmla="*/ 111919 h 450056"/>
              <a:gd name="connsiteX3" fmla="*/ 1076325 w 1512094"/>
              <a:gd name="connsiteY3" fmla="*/ 90488 h 450056"/>
              <a:gd name="connsiteX4" fmla="*/ 1143000 w 1512094"/>
              <a:gd name="connsiteY4" fmla="*/ 54769 h 450056"/>
              <a:gd name="connsiteX5" fmla="*/ 1200150 w 1512094"/>
              <a:gd name="connsiteY5" fmla="*/ 21431 h 450056"/>
              <a:gd name="connsiteX6" fmla="*/ 1231107 w 1512094"/>
              <a:gd name="connsiteY6" fmla="*/ 2381 h 450056"/>
              <a:gd name="connsiteX7" fmla="*/ 1273969 w 1512094"/>
              <a:gd name="connsiteY7" fmla="*/ 0 h 450056"/>
              <a:gd name="connsiteX8" fmla="*/ 1335882 w 1512094"/>
              <a:gd name="connsiteY8" fmla="*/ 9525 h 450056"/>
              <a:gd name="connsiteX9" fmla="*/ 1378744 w 1512094"/>
              <a:gd name="connsiteY9" fmla="*/ 19050 h 450056"/>
              <a:gd name="connsiteX10" fmla="*/ 1419225 w 1512094"/>
              <a:gd name="connsiteY10" fmla="*/ 33338 h 450056"/>
              <a:gd name="connsiteX11" fmla="*/ 1459707 w 1512094"/>
              <a:gd name="connsiteY11" fmla="*/ 50006 h 450056"/>
              <a:gd name="connsiteX12" fmla="*/ 1481138 w 1512094"/>
              <a:gd name="connsiteY12" fmla="*/ 66675 h 450056"/>
              <a:gd name="connsiteX13" fmla="*/ 1504950 w 1512094"/>
              <a:gd name="connsiteY13" fmla="*/ 95250 h 450056"/>
              <a:gd name="connsiteX14" fmla="*/ 1512094 w 1512094"/>
              <a:gd name="connsiteY14" fmla="*/ 111919 h 450056"/>
              <a:gd name="connsiteX15" fmla="*/ 1512094 w 1512094"/>
              <a:gd name="connsiteY15" fmla="*/ 140494 h 450056"/>
              <a:gd name="connsiteX16" fmla="*/ 1504950 w 1512094"/>
              <a:gd name="connsiteY16" fmla="*/ 166688 h 450056"/>
              <a:gd name="connsiteX17" fmla="*/ 1483519 w 1512094"/>
              <a:gd name="connsiteY17" fmla="*/ 195263 h 450056"/>
              <a:gd name="connsiteX18" fmla="*/ 1445419 w 1512094"/>
              <a:gd name="connsiteY18" fmla="*/ 221456 h 450056"/>
              <a:gd name="connsiteX19" fmla="*/ 1312069 w 1512094"/>
              <a:gd name="connsiteY19" fmla="*/ 259556 h 450056"/>
              <a:gd name="connsiteX20" fmla="*/ 1162050 w 1512094"/>
              <a:gd name="connsiteY20" fmla="*/ 300038 h 450056"/>
              <a:gd name="connsiteX21" fmla="*/ 1019175 w 1512094"/>
              <a:gd name="connsiteY21" fmla="*/ 338138 h 450056"/>
              <a:gd name="connsiteX22" fmla="*/ 885825 w 1512094"/>
              <a:gd name="connsiteY22" fmla="*/ 369094 h 450056"/>
              <a:gd name="connsiteX23" fmla="*/ 726282 w 1512094"/>
              <a:gd name="connsiteY23" fmla="*/ 404813 h 450056"/>
              <a:gd name="connsiteX24" fmla="*/ 588169 w 1512094"/>
              <a:gd name="connsiteY24" fmla="*/ 431006 h 450056"/>
              <a:gd name="connsiteX25" fmla="*/ 490538 w 1512094"/>
              <a:gd name="connsiteY25" fmla="*/ 445294 h 450056"/>
              <a:gd name="connsiteX26" fmla="*/ 423863 w 1512094"/>
              <a:gd name="connsiteY26" fmla="*/ 450056 h 450056"/>
              <a:gd name="connsiteX27" fmla="*/ 347663 w 1512094"/>
              <a:gd name="connsiteY27" fmla="*/ 445294 h 450056"/>
              <a:gd name="connsiteX28" fmla="*/ 271463 w 1512094"/>
              <a:gd name="connsiteY28" fmla="*/ 433388 h 450056"/>
              <a:gd name="connsiteX29" fmla="*/ 221457 w 1512094"/>
              <a:gd name="connsiteY29" fmla="*/ 419100 h 450056"/>
              <a:gd name="connsiteX30" fmla="*/ 176213 w 1512094"/>
              <a:gd name="connsiteY30" fmla="*/ 397669 h 450056"/>
              <a:gd name="connsiteX31" fmla="*/ 130969 w 1512094"/>
              <a:gd name="connsiteY31" fmla="*/ 369094 h 450056"/>
              <a:gd name="connsiteX32" fmla="*/ 78582 w 1512094"/>
              <a:gd name="connsiteY32" fmla="*/ 323850 h 450056"/>
              <a:gd name="connsiteX33" fmla="*/ 45244 w 1512094"/>
              <a:gd name="connsiteY33" fmla="*/ 292894 h 450056"/>
              <a:gd name="connsiteX34" fmla="*/ 9525 w 1512094"/>
              <a:gd name="connsiteY34" fmla="*/ 254794 h 450056"/>
              <a:gd name="connsiteX35" fmla="*/ 0 w 1512094"/>
              <a:gd name="connsiteY35" fmla="*/ 233363 h 450056"/>
              <a:gd name="connsiteX36" fmla="*/ 0 w 1512094"/>
              <a:gd name="connsiteY36" fmla="*/ 219075 h 450056"/>
              <a:gd name="connsiteX37" fmla="*/ 4763 w 1512094"/>
              <a:gd name="connsiteY37" fmla="*/ 204788 h 450056"/>
              <a:gd name="connsiteX38" fmla="*/ 19050 w 1512094"/>
              <a:gd name="connsiteY38" fmla="*/ 197644 h 450056"/>
              <a:gd name="connsiteX39" fmla="*/ 40482 w 1512094"/>
              <a:gd name="connsiteY39" fmla="*/ 200025 h 450056"/>
              <a:gd name="connsiteX40" fmla="*/ 80963 w 1512094"/>
              <a:gd name="connsiteY40" fmla="*/ 216694 h 450056"/>
              <a:gd name="connsiteX41" fmla="*/ 119063 w 1512094"/>
              <a:gd name="connsiteY41" fmla="*/ 233363 h 450056"/>
              <a:gd name="connsiteX42" fmla="*/ 166688 w 1512094"/>
              <a:gd name="connsiteY42" fmla="*/ 250031 h 450056"/>
              <a:gd name="connsiteX43" fmla="*/ 245269 w 1512094"/>
              <a:gd name="connsiteY43" fmla="*/ 266700 h 450056"/>
              <a:gd name="connsiteX44" fmla="*/ 300038 w 1512094"/>
              <a:gd name="connsiteY44" fmla="*/ 269081 h 450056"/>
              <a:gd name="connsiteX45" fmla="*/ 352425 w 1512094"/>
              <a:gd name="connsiteY45" fmla="*/ 266700 h 450056"/>
              <a:gd name="connsiteX46" fmla="*/ 583407 w 1512094"/>
              <a:gd name="connsiteY46" fmla="*/ 228600 h 450056"/>
              <a:gd name="connsiteX47" fmla="*/ 783432 w 1512094"/>
              <a:gd name="connsiteY47" fmla="*/ 183356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12094" h="450056">
                <a:moveTo>
                  <a:pt x="783432" y="183356"/>
                </a:moveTo>
                <a:lnTo>
                  <a:pt x="945357" y="138113"/>
                </a:lnTo>
                <a:lnTo>
                  <a:pt x="1033463" y="111919"/>
                </a:lnTo>
                <a:lnTo>
                  <a:pt x="1076325" y="90488"/>
                </a:lnTo>
                <a:lnTo>
                  <a:pt x="1143000" y="54769"/>
                </a:lnTo>
                <a:lnTo>
                  <a:pt x="1200150" y="21431"/>
                </a:lnTo>
                <a:lnTo>
                  <a:pt x="1231107" y="2381"/>
                </a:lnTo>
                <a:lnTo>
                  <a:pt x="1273969" y="0"/>
                </a:lnTo>
                <a:lnTo>
                  <a:pt x="1335882" y="9525"/>
                </a:lnTo>
                <a:lnTo>
                  <a:pt x="1378744" y="19050"/>
                </a:lnTo>
                <a:lnTo>
                  <a:pt x="1419225" y="33338"/>
                </a:lnTo>
                <a:lnTo>
                  <a:pt x="1459707" y="50006"/>
                </a:lnTo>
                <a:lnTo>
                  <a:pt x="1481138" y="66675"/>
                </a:lnTo>
                <a:lnTo>
                  <a:pt x="1504950" y="95250"/>
                </a:lnTo>
                <a:lnTo>
                  <a:pt x="1512094" y="111919"/>
                </a:lnTo>
                <a:lnTo>
                  <a:pt x="1512094" y="140494"/>
                </a:lnTo>
                <a:lnTo>
                  <a:pt x="1504950" y="166688"/>
                </a:lnTo>
                <a:lnTo>
                  <a:pt x="1483519" y="195263"/>
                </a:lnTo>
                <a:lnTo>
                  <a:pt x="1445419" y="221456"/>
                </a:lnTo>
                <a:lnTo>
                  <a:pt x="1312069" y="259556"/>
                </a:lnTo>
                <a:lnTo>
                  <a:pt x="1162050" y="300038"/>
                </a:lnTo>
                <a:lnTo>
                  <a:pt x="1019175" y="338138"/>
                </a:lnTo>
                <a:lnTo>
                  <a:pt x="885825" y="369094"/>
                </a:lnTo>
                <a:lnTo>
                  <a:pt x="726282" y="404813"/>
                </a:lnTo>
                <a:lnTo>
                  <a:pt x="588169" y="431006"/>
                </a:lnTo>
                <a:lnTo>
                  <a:pt x="490538" y="445294"/>
                </a:lnTo>
                <a:lnTo>
                  <a:pt x="423863" y="450056"/>
                </a:lnTo>
                <a:lnTo>
                  <a:pt x="347663" y="445294"/>
                </a:lnTo>
                <a:lnTo>
                  <a:pt x="271463" y="433388"/>
                </a:lnTo>
                <a:lnTo>
                  <a:pt x="221457" y="419100"/>
                </a:lnTo>
                <a:lnTo>
                  <a:pt x="176213" y="397669"/>
                </a:lnTo>
                <a:lnTo>
                  <a:pt x="130969" y="369094"/>
                </a:lnTo>
                <a:lnTo>
                  <a:pt x="78582" y="323850"/>
                </a:lnTo>
                <a:lnTo>
                  <a:pt x="45244" y="292894"/>
                </a:lnTo>
                <a:lnTo>
                  <a:pt x="9525" y="254794"/>
                </a:lnTo>
                <a:lnTo>
                  <a:pt x="0" y="233363"/>
                </a:lnTo>
                <a:lnTo>
                  <a:pt x="0" y="219075"/>
                </a:lnTo>
                <a:lnTo>
                  <a:pt x="4763" y="204788"/>
                </a:lnTo>
                <a:lnTo>
                  <a:pt x="19050" y="197644"/>
                </a:lnTo>
                <a:lnTo>
                  <a:pt x="40482" y="200025"/>
                </a:lnTo>
                <a:lnTo>
                  <a:pt x="80963" y="216694"/>
                </a:lnTo>
                <a:lnTo>
                  <a:pt x="119063" y="233363"/>
                </a:lnTo>
                <a:lnTo>
                  <a:pt x="166688" y="250031"/>
                </a:lnTo>
                <a:lnTo>
                  <a:pt x="245269" y="266700"/>
                </a:lnTo>
                <a:lnTo>
                  <a:pt x="300038" y="269081"/>
                </a:lnTo>
                <a:lnTo>
                  <a:pt x="352425" y="266700"/>
                </a:lnTo>
                <a:lnTo>
                  <a:pt x="583407" y="228600"/>
                </a:lnTo>
                <a:lnTo>
                  <a:pt x="783432" y="18335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BC3E72B3-4451-450B-B3DA-29658534513F}"/>
              </a:ext>
            </a:extLst>
          </p:cNvPr>
          <p:cNvSpPr/>
          <p:nvPr/>
        </p:nvSpPr>
        <p:spPr>
          <a:xfrm>
            <a:off x="6746876" y="1665289"/>
            <a:ext cx="815975" cy="631825"/>
          </a:xfrm>
          <a:custGeom>
            <a:avLst/>
            <a:gdLst>
              <a:gd name="connsiteX0" fmla="*/ 211932 w 816769"/>
              <a:gd name="connsiteY0" fmla="*/ 180975 h 633412"/>
              <a:gd name="connsiteX1" fmla="*/ 152400 w 816769"/>
              <a:gd name="connsiteY1" fmla="*/ 138112 h 633412"/>
              <a:gd name="connsiteX2" fmla="*/ 102394 w 816769"/>
              <a:gd name="connsiteY2" fmla="*/ 107156 h 633412"/>
              <a:gd name="connsiteX3" fmla="*/ 40482 w 816769"/>
              <a:gd name="connsiteY3" fmla="*/ 73819 h 633412"/>
              <a:gd name="connsiteX4" fmla="*/ 11907 w 816769"/>
              <a:gd name="connsiteY4" fmla="*/ 57150 h 633412"/>
              <a:gd name="connsiteX5" fmla="*/ 0 w 816769"/>
              <a:gd name="connsiteY5" fmla="*/ 42862 h 633412"/>
              <a:gd name="connsiteX6" fmla="*/ 0 w 816769"/>
              <a:gd name="connsiteY6" fmla="*/ 28575 h 633412"/>
              <a:gd name="connsiteX7" fmla="*/ 9525 w 816769"/>
              <a:gd name="connsiteY7" fmla="*/ 11906 h 633412"/>
              <a:gd name="connsiteX8" fmla="*/ 28575 w 816769"/>
              <a:gd name="connsiteY8" fmla="*/ 2381 h 633412"/>
              <a:gd name="connsiteX9" fmla="*/ 83344 w 816769"/>
              <a:gd name="connsiteY9" fmla="*/ 0 h 633412"/>
              <a:gd name="connsiteX10" fmla="*/ 138113 w 816769"/>
              <a:gd name="connsiteY10" fmla="*/ 0 h 633412"/>
              <a:gd name="connsiteX11" fmla="*/ 192882 w 816769"/>
              <a:gd name="connsiteY11" fmla="*/ 9525 h 633412"/>
              <a:gd name="connsiteX12" fmla="*/ 276225 w 816769"/>
              <a:gd name="connsiteY12" fmla="*/ 26194 h 633412"/>
              <a:gd name="connsiteX13" fmla="*/ 357188 w 816769"/>
              <a:gd name="connsiteY13" fmla="*/ 42862 h 633412"/>
              <a:gd name="connsiteX14" fmla="*/ 450057 w 816769"/>
              <a:gd name="connsiteY14" fmla="*/ 69056 h 633412"/>
              <a:gd name="connsiteX15" fmla="*/ 526257 w 816769"/>
              <a:gd name="connsiteY15" fmla="*/ 95250 h 633412"/>
              <a:gd name="connsiteX16" fmla="*/ 571500 w 816769"/>
              <a:gd name="connsiteY16" fmla="*/ 114300 h 633412"/>
              <a:gd name="connsiteX17" fmla="*/ 623888 w 816769"/>
              <a:gd name="connsiteY17" fmla="*/ 140494 h 633412"/>
              <a:gd name="connsiteX18" fmla="*/ 669132 w 816769"/>
              <a:gd name="connsiteY18" fmla="*/ 169069 h 633412"/>
              <a:gd name="connsiteX19" fmla="*/ 702469 w 816769"/>
              <a:gd name="connsiteY19" fmla="*/ 195262 h 633412"/>
              <a:gd name="connsiteX20" fmla="*/ 735807 w 816769"/>
              <a:gd name="connsiteY20" fmla="*/ 233362 h 633412"/>
              <a:gd name="connsiteX21" fmla="*/ 762000 w 816769"/>
              <a:gd name="connsiteY21" fmla="*/ 269081 h 633412"/>
              <a:gd name="connsiteX22" fmla="*/ 778669 w 816769"/>
              <a:gd name="connsiteY22" fmla="*/ 300037 h 633412"/>
              <a:gd name="connsiteX23" fmla="*/ 792957 w 816769"/>
              <a:gd name="connsiteY23" fmla="*/ 338137 h 633412"/>
              <a:gd name="connsiteX24" fmla="*/ 804863 w 816769"/>
              <a:gd name="connsiteY24" fmla="*/ 376237 h 633412"/>
              <a:gd name="connsiteX25" fmla="*/ 814388 w 816769"/>
              <a:gd name="connsiteY25" fmla="*/ 435769 h 633412"/>
              <a:gd name="connsiteX26" fmla="*/ 816769 w 816769"/>
              <a:gd name="connsiteY26" fmla="*/ 490537 h 633412"/>
              <a:gd name="connsiteX27" fmla="*/ 814388 w 816769"/>
              <a:gd name="connsiteY27" fmla="*/ 523875 h 633412"/>
              <a:gd name="connsiteX28" fmla="*/ 802482 w 816769"/>
              <a:gd name="connsiteY28" fmla="*/ 564356 h 633412"/>
              <a:gd name="connsiteX29" fmla="*/ 781050 w 816769"/>
              <a:gd name="connsiteY29" fmla="*/ 597694 h 633412"/>
              <a:gd name="connsiteX30" fmla="*/ 754857 w 816769"/>
              <a:gd name="connsiteY30" fmla="*/ 626269 h 633412"/>
              <a:gd name="connsiteX31" fmla="*/ 731044 w 816769"/>
              <a:gd name="connsiteY31" fmla="*/ 633412 h 633412"/>
              <a:gd name="connsiteX32" fmla="*/ 707232 w 816769"/>
              <a:gd name="connsiteY32" fmla="*/ 631031 h 633412"/>
              <a:gd name="connsiteX33" fmla="*/ 657225 w 816769"/>
              <a:gd name="connsiteY33" fmla="*/ 616744 h 633412"/>
              <a:gd name="connsiteX34" fmla="*/ 600075 w 816769"/>
              <a:gd name="connsiteY34" fmla="*/ 588169 h 633412"/>
              <a:gd name="connsiteX35" fmla="*/ 569119 w 816769"/>
              <a:gd name="connsiteY35" fmla="*/ 542925 h 633412"/>
              <a:gd name="connsiteX36" fmla="*/ 514350 w 816769"/>
              <a:gd name="connsiteY36" fmla="*/ 471487 h 633412"/>
              <a:gd name="connsiteX37" fmla="*/ 447675 w 816769"/>
              <a:gd name="connsiteY37" fmla="*/ 392906 h 633412"/>
              <a:gd name="connsiteX38" fmla="*/ 383382 w 816769"/>
              <a:gd name="connsiteY38" fmla="*/ 326231 h 633412"/>
              <a:gd name="connsiteX39" fmla="*/ 307182 w 816769"/>
              <a:gd name="connsiteY39" fmla="*/ 252412 h 633412"/>
              <a:gd name="connsiteX40" fmla="*/ 211932 w 816769"/>
              <a:gd name="connsiteY40" fmla="*/ 180975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16769" h="633412">
                <a:moveTo>
                  <a:pt x="211932" y="180975"/>
                </a:moveTo>
                <a:lnTo>
                  <a:pt x="152400" y="138112"/>
                </a:lnTo>
                <a:lnTo>
                  <a:pt x="102394" y="107156"/>
                </a:lnTo>
                <a:lnTo>
                  <a:pt x="40482" y="73819"/>
                </a:lnTo>
                <a:lnTo>
                  <a:pt x="11907" y="57150"/>
                </a:lnTo>
                <a:lnTo>
                  <a:pt x="0" y="42862"/>
                </a:lnTo>
                <a:lnTo>
                  <a:pt x="0" y="28575"/>
                </a:lnTo>
                <a:lnTo>
                  <a:pt x="9525" y="11906"/>
                </a:lnTo>
                <a:lnTo>
                  <a:pt x="28575" y="2381"/>
                </a:lnTo>
                <a:lnTo>
                  <a:pt x="83344" y="0"/>
                </a:lnTo>
                <a:lnTo>
                  <a:pt x="138113" y="0"/>
                </a:lnTo>
                <a:lnTo>
                  <a:pt x="192882" y="9525"/>
                </a:lnTo>
                <a:lnTo>
                  <a:pt x="276225" y="26194"/>
                </a:lnTo>
                <a:lnTo>
                  <a:pt x="357188" y="42862"/>
                </a:lnTo>
                <a:lnTo>
                  <a:pt x="450057" y="69056"/>
                </a:lnTo>
                <a:lnTo>
                  <a:pt x="526257" y="95250"/>
                </a:lnTo>
                <a:lnTo>
                  <a:pt x="571500" y="114300"/>
                </a:lnTo>
                <a:lnTo>
                  <a:pt x="623888" y="140494"/>
                </a:lnTo>
                <a:lnTo>
                  <a:pt x="669132" y="169069"/>
                </a:lnTo>
                <a:lnTo>
                  <a:pt x="702469" y="195262"/>
                </a:lnTo>
                <a:lnTo>
                  <a:pt x="735807" y="233362"/>
                </a:lnTo>
                <a:lnTo>
                  <a:pt x="762000" y="269081"/>
                </a:lnTo>
                <a:lnTo>
                  <a:pt x="778669" y="300037"/>
                </a:lnTo>
                <a:lnTo>
                  <a:pt x="792957" y="338137"/>
                </a:lnTo>
                <a:lnTo>
                  <a:pt x="804863" y="376237"/>
                </a:lnTo>
                <a:lnTo>
                  <a:pt x="814388" y="435769"/>
                </a:lnTo>
                <a:lnTo>
                  <a:pt x="816769" y="490537"/>
                </a:lnTo>
                <a:lnTo>
                  <a:pt x="814388" y="523875"/>
                </a:lnTo>
                <a:lnTo>
                  <a:pt x="802482" y="564356"/>
                </a:lnTo>
                <a:lnTo>
                  <a:pt x="781050" y="597694"/>
                </a:lnTo>
                <a:lnTo>
                  <a:pt x="754857" y="626269"/>
                </a:lnTo>
                <a:lnTo>
                  <a:pt x="731044" y="633412"/>
                </a:lnTo>
                <a:lnTo>
                  <a:pt x="707232" y="631031"/>
                </a:lnTo>
                <a:lnTo>
                  <a:pt x="657225" y="616744"/>
                </a:lnTo>
                <a:lnTo>
                  <a:pt x="600075" y="588169"/>
                </a:lnTo>
                <a:lnTo>
                  <a:pt x="569119" y="542925"/>
                </a:lnTo>
                <a:lnTo>
                  <a:pt x="514350" y="471487"/>
                </a:lnTo>
                <a:lnTo>
                  <a:pt x="447675" y="392906"/>
                </a:lnTo>
                <a:lnTo>
                  <a:pt x="383382" y="326231"/>
                </a:lnTo>
                <a:lnTo>
                  <a:pt x="307182" y="252412"/>
                </a:lnTo>
                <a:lnTo>
                  <a:pt x="211932" y="1809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2667BCD3-9578-4E63-8604-5485B25A71DA}"/>
              </a:ext>
            </a:extLst>
          </p:cNvPr>
          <p:cNvSpPr/>
          <p:nvPr/>
        </p:nvSpPr>
        <p:spPr>
          <a:xfrm>
            <a:off x="3779839" y="2581276"/>
            <a:ext cx="4286250" cy="906463"/>
          </a:xfrm>
          <a:custGeom>
            <a:avLst/>
            <a:gdLst>
              <a:gd name="connsiteX0" fmla="*/ 1747598 w 4286029"/>
              <a:gd name="connsiteY0" fmla="*/ 402477 h 907339"/>
              <a:gd name="connsiteX1" fmla="*/ 2090057 w 4286029"/>
              <a:gd name="connsiteY1" fmla="*/ 338928 h 907339"/>
              <a:gd name="connsiteX2" fmla="*/ 2372497 w 4286029"/>
              <a:gd name="connsiteY2" fmla="*/ 285971 h 907339"/>
              <a:gd name="connsiteX3" fmla="*/ 2492534 w 4286029"/>
              <a:gd name="connsiteY3" fmla="*/ 261257 h 907339"/>
              <a:gd name="connsiteX4" fmla="*/ 2693773 w 4286029"/>
              <a:gd name="connsiteY4" fmla="*/ 225952 h 907339"/>
              <a:gd name="connsiteX5" fmla="*/ 2810279 w 4286029"/>
              <a:gd name="connsiteY5" fmla="*/ 204769 h 907339"/>
              <a:gd name="connsiteX6" fmla="*/ 3032701 w 4286029"/>
              <a:gd name="connsiteY6" fmla="*/ 169464 h 907339"/>
              <a:gd name="connsiteX7" fmla="*/ 3318672 w 4286029"/>
              <a:gd name="connsiteY7" fmla="*/ 127098 h 907339"/>
              <a:gd name="connsiteX8" fmla="*/ 3526971 w 4286029"/>
              <a:gd name="connsiteY8" fmla="*/ 95323 h 907339"/>
              <a:gd name="connsiteX9" fmla="*/ 3583459 w 4286029"/>
              <a:gd name="connsiteY9" fmla="*/ 88262 h 907339"/>
              <a:gd name="connsiteX10" fmla="*/ 3636417 w 4286029"/>
              <a:gd name="connsiteY10" fmla="*/ 67079 h 907339"/>
              <a:gd name="connsiteX11" fmla="*/ 3749393 w 4286029"/>
              <a:gd name="connsiteY11" fmla="*/ 28244 h 907339"/>
              <a:gd name="connsiteX12" fmla="*/ 3823534 w 4286029"/>
              <a:gd name="connsiteY12" fmla="*/ 0 h 907339"/>
              <a:gd name="connsiteX13" fmla="*/ 3876491 w 4286029"/>
              <a:gd name="connsiteY13" fmla="*/ 3530 h 907339"/>
              <a:gd name="connsiteX14" fmla="*/ 3961223 w 4286029"/>
              <a:gd name="connsiteY14" fmla="*/ 17652 h 907339"/>
              <a:gd name="connsiteX15" fmla="*/ 4038894 w 4286029"/>
              <a:gd name="connsiteY15" fmla="*/ 35305 h 907339"/>
              <a:gd name="connsiteX16" fmla="*/ 4098913 w 4286029"/>
              <a:gd name="connsiteY16" fmla="*/ 52957 h 907339"/>
              <a:gd name="connsiteX17" fmla="*/ 4169523 w 4286029"/>
              <a:gd name="connsiteY17" fmla="*/ 81201 h 907339"/>
              <a:gd name="connsiteX18" fmla="*/ 4222480 w 4286029"/>
              <a:gd name="connsiteY18" fmla="*/ 105915 h 907339"/>
              <a:gd name="connsiteX19" fmla="*/ 4233072 w 4286029"/>
              <a:gd name="connsiteY19" fmla="*/ 112976 h 907339"/>
              <a:gd name="connsiteX20" fmla="*/ 4254255 w 4286029"/>
              <a:gd name="connsiteY20" fmla="*/ 134159 h 907339"/>
              <a:gd name="connsiteX21" fmla="*/ 4268377 w 4286029"/>
              <a:gd name="connsiteY21" fmla="*/ 148281 h 907339"/>
              <a:gd name="connsiteX22" fmla="*/ 4282499 w 4286029"/>
              <a:gd name="connsiteY22" fmla="*/ 169464 h 907339"/>
              <a:gd name="connsiteX23" fmla="*/ 4286029 w 4286029"/>
              <a:gd name="connsiteY23" fmla="*/ 183586 h 907339"/>
              <a:gd name="connsiteX24" fmla="*/ 4282499 w 4286029"/>
              <a:gd name="connsiteY24" fmla="*/ 204769 h 907339"/>
              <a:gd name="connsiteX25" fmla="*/ 4271907 w 4286029"/>
              <a:gd name="connsiteY25" fmla="*/ 225952 h 907339"/>
              <a:gd name="connsiteX26" fmla="*/ 4243663 w 4286029"/>
              <a:gd name="connsiteY26" fmla="*/ 247135 h 907339"/>
              <a:gd name="connsiteX27" fmla="*/ 4211889 w 4286029"/>
              <a:gd name="connsiteY27" fmla="*/ 257727 h 907339"/>
              <a:gd name="connsiteX28" fmla="*/ 4165992 w 4286029"/>
              <a:gd name="connsiteY28" fmla="*/ 268318 h 907339"/>
              <a:gd name="connsiteX29" fmla="*/ 4063608 w 4286029"/>
              <a:gd name="connsiteY29" fmla="*/ 282440 h 907339"/>
              <a:gd name="connsiteX30" fmla="*/ 3918857 w 4286029"/>
              <a:gd name="connsiteY30" fmla="*/ 296562 h 907339"/>
              <a:gd name="connsiteX31" fmla="*/ 3756454 w 4286029"/>
              <a:gd name="connsiteY31" fmla="*/ 314215 h 907339"/>
              <a:gd name="connsiteX32" fmla="*/ 3562276 w 4286029"/>
              <a:gd name="connsiteY32" fmla="*/ 328337 h 907339"/>
              <a:gd name="connsiteX33" fmla="*/ 3329263 w 4286029"/>
              <a:gd name="connsiteY33" fmla="*/ 345989 h 907339"/>
              <a:gd name="connsiteX34" fmla="*/ 3117433 w 4286029"/>
              <a:gd name="connsiteY34" fmla="*/ 367172 h 907339"/>
              <a:gd name="connsiteX35" fmla="*/ 2898542 w 4286029"/>
              <a:gd name="connsiteY35" fmla="*/ 395416 h 907339"/>
              <a:gd name="connsiteX36" fmla="*/ 2732608 w 4286029"/>
              <a:gd name="connsiteY36" fmla="*/ 427191 h 907339"/>
              <a:gd name="connsiteX37" fmla="*/ 2474882 w 4286029"/>
              <a:gd name="connsiteY37" fmla="*/ 480148 h 907339"/>
              <a:gd name="connsiteX38" fmla="*/ 2270113 w 4286029"/>
              <a:gd name="connsiteY38" fmla="*/ 518984 h 907339"/>
              <a:gd name="connsiteX39" fmla="*/ 2001795 w 4286029"/>
              <a:gd name="connsiteY39" fmla="*/ 568411 h 907339"/>
              <a:gd name="connsiteX40" fmla="*/ 1729946 w 4286029"/>
              <a:gd name="connsiteY40" fmla="*/ 624899 h 907339"/>
              <a:gd name="connsiteX41" fmla="*/ 1447506 w 4286029"/>
              <a:gd name="connsiteY41" fmla="*/ 670795 h 907339"/>
              <a:gd name="connsiteX42" fmla="*/ 1270981 w 4286029"/>
              <a:gd name="connsiteY42" fmla="*/ 706100 h 907339"/>
              <a:gd name="connsiteX43" fmla="*/ 981479 w 4286029"/>
              <a:gd name="connsiteY43" fmla="*/ 769649 h 907339"/>
              <a:gd name="connsiteX44" fmla="*/ 723753 w 4286029"/>
              <a:gd name="connsiteY44" fmla="*/ 833198 h 907339"/>
              <a:gd name="connsiteX45" fmla="*/ 593124 w 4286029"/>
              <a:gd name="connsiteY45" fmla="*/ 868503 h 907339"/>
              <a:gd name="connsiteX46" fmla="*/ 554289 w 4286029"/>
              <a:gd name="connsiteY46" fmla="*/ 889686 h 907339"/>
              <a:gd name="connsiteX47" fmla="*/ 504862 w 4286029"/>
              <a:gd name="connsiteY47" fmla="*/ 900278 h 907339"/>
              <a:gd name="connsiteX48" fmla="*/ 466026 w 4286029"/>
              <a:gd name="connsiteY48" fmla="*/ 907339 h 907339"/>
              <a:gd name="connsiteX49" fmla="*/ 406008 w 4286029"/>
              <a:gd name="connsiteY49" fmla="*/ 896747 h 907339"/>
              <a:gd name="connsiteX50" fmla="*/ 338928 w 4286029"/>
              <a:gd name="connsiteY50" fmla="*/ 868503 h 907339"/>
              <a:gd name="connsiteX51" fmla="*/ 264788 w 4286029"/>
              <a:gd name="connsiteY51" fmla="*/ 829668 h 907339"/>
              <a:gd name="connsiteX52" fmla="*/ 208300 w 4286029"/>
              <a:gd name="connsiteY52" fmla="*/ 794363 h 907339"/>
              <a:gd name="connsiteX53" fmla="*/ 155342 w 4286029"/>
              <a:gd name="connsiteY53" fmla="*/ 748466 h 907339"/>
              <a:gd name="connsiteX54" fmla="*/ 109446 w 4286029"/>
              <a:gd name="connsiteY54" fmla="*/ 706100 h 907339"/>
              <a:gd name="connsiteX55" fmla="*/ 60018 w 4286029"/>
              <a:gd name="connsiteY55" fmla="*/ 653143 h 907339"/>
              <a:gd name="connsiteX56" fmla="*/ 14122 w 4286029"/>
              <a:gd name="connsiteY56" fmla="*/ 593124 h 907339"/>
              <a:gd name="connsiteX57" fmla="*/ 3530 w 4286029"/>
              <a:gd name="connsiteY57" fmla="*/ 568411 h 907339"/>
              <a:gd name="connsiteX58" fmla="*/ 0 w 4286029"/>
              <a:gd name="connsiteY58" fmla="*/ 547228 h 907339"/>
              <a:gd name="connsiteX59" fmla="*/ 3530 w 4286029"/>
              <a:gd name="connsiteY59" fmla="*/ 536636 h 907339"/>
              <a:gd name="connsiteX60" fmla="*/ 21183 w 4286029"/>
              <a:gd name="connsiteY60" fmla="*/ 529575 h 907339"/>
              <a:gd name="connsiteX61" fmla="*/ 38835 w 4286029"/>
              <a:gd name="connsiteY61" fmla="*/ 529575 h 907339"/>
              <a:gd name="connsiteX62" fmla="*/ 60018 w 4286029"/>
              <a:gd name="connsiteY62" fmla="*/ 543697 h 907339"/>
              <a:gd name="connsiteX63" fmla="*/ 105915 w 4286029"/>
              <a:gd name="connsiteY63" fmla="*/ 575472 h 907339"/>
              <a:gd name="connsiteX64" fmla="*/ 155342 w 4286029"/>
              <a:gd name="connsiteY64" fmla="*/ 603716 h 907339"/>
              <a:gd name="connsiteX65" fmla="*/ 208300 w 4286029"/>
              <a:gd name="connsiteY65" fmla="*/ 621368 h 907339"/>
              <a:gd name="connsiteX66" fmla="*/ 271849 w 4286029"/>
              <a:gd name="connsiteY66" fmla="*/ 635490 h 907339"/>
              <a:gd name="connsiteX67" fmla="*/ 321276 w 4286029"/>
              <a:gd name="connsiteY67" fmla="*/ 642551 h 907339"/>
              <a:gd name="connsiteX68" fmla="*/ 395416 w 4286029"/>
              <a:gd name="connsiteY68" fmla="*/ 649612 h 907339"/>
              <a:gd name="connsiteX69" fmla="*/ 458965 w 4286029"/>
              <a:gd name="connsiteY69" fmla="*/ 642551 h 907339"/>
              <a:gd name="connsiteX70" fmla="*/ 663734 w 4286029"/>
              <a:gd name="connsiteY70" fmla="*/ 607246 h 907339"/>
              <a:gd name="connsiteX71" fmla="*/ 999132 w 4286029"/>
              <a:gd name="connsiteY71" fmla="*/ 543697 h 907339"/>
              <a:gd name="connsiteX72" fmla="*/ 1468689 w 4286029"/>
              <a:gd name="connsiteY72" fmla="*/ 455435 h 907339"/>
              <a:gd name="connsiteX73" fmla="*/ 1747598 w 4286029"/>
              <a:gd name="connsiteY73" fmla="*/ 402477 h 907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286029" h="907339">
                <a:moveTo>
                  <a:pt x="1747598" y="402477"/>
                </a:moveTo>
                <a:lnTo>
                  <a:pt x="2090057" y="338928"/>
                </a:lnTo>
                <a:lnTo>
                  <a:pt x="2372497" y="285971"/>
                </a:lnTo>
                <a:lnTo>
                  <a:pt x="2492534" y="261257"/>
                </a:lnTo>
                <a:lnTo>
                  <a:pt x="2693773" y="225952"/>
                </a:lnTo>
                <a:lnTo>
                  <a:pt x="2810279" y="204769"/>
                </a:lnTo>
                <a:lnTo>
                  <a:pt x="3032701" y="169464"/>
                </a:lnTo>
                <a:lnTo>
                  <a:pt x="3318672" y="127098"/>
                </a:lnTo>
                <a:lnTo>
                  <a:pt x="3526971" y="95323"/>
                </a:lnTo>
                <a:lnTo>
                  <a:pt x="3583459" y="88262"/>
                </a:lnTo>
                <a:lnTo>
                  <a:pt x="3636417" y="67079"/>
                </a:lnTo>
                <a:lnTo>
                  <a:pt x="3749393" y="28244"/>
                </a:lnTo>
                <a:lnTo>
                  <a:pt x="3823534" y="0"/>
                </a:lnTo>
                <a:lnTo>
                  <a:pt x="3876491" y="3530"/>
                </a:lnTo>
                <a:lnTo>
                  <a:pt x="3961223" y="17652"/>
                </a:lnTo>
                <a:lnTo>
                  <a:pt x="4038894" y="35305"/>
                </a:lnTo>
                <a:lnTo>
                  <a:pt x="4098913" y="52957"/>
                </a:lnTo>
                <a:lnTo>
                  <a:pt x="4169523" y="81201"/>
                </a:lnTo>
                <a:lnTo>
                  <a:pt x="4222480" y="105915"/>
                </a:lnTo>
                <a:lnTo>
                  <a:pt x="4233072" y="112976"/>
                </a:lnTo>
                <a:lnTo>
                  <a:pt x="4254255" y="134159"/>
                </a:lnTo>
                <a:lnTo>
                  <a:pt x="4268377" y="148281"/>
                </a:lnTo>
                <a:lnTo>
                  <a:pt x="4282499" y="169464"/>
                </a:lnTo>
                <a:lnTo>
                  <a:pt x="4286029" y="183586"/>
                </a:lnTo>
                <a:lnTo>
                  <a:pt x="4282499" y="204769"/>
                </a:lnTo>
                <a:lnTo>
                  <a:pt x="4271907" y="225952"/>
                </a:lnTo>
                <a:lnTo>
                  <a:pt x="4243663" y="247135"/>
                </a:lnTo>
                <a:lnTo>
                  <a:pt x="4211889" y="257727"/>
                </a:lnTo>
                <a:lnTo>
                  <a:pt x="4165992" y="268318"/>
                </a:lnTo>
                <a:lnTo>
                  <a:pt x="4063608" y="282440"/>
                </a:lnTo>
                <a:lnTo>
                  <a:pt x="3918857" y="296562"/>
                </a:lnTo>
                <a:lnTo>
                  <a:pt x="3756454" y="314215"/>
                </a:lnTo>
                <a:lnTo>
                  <a:pt x="3562276" y="328337"/>
                </a:lnTo>
                <a:lnTo>
                  <a:pt x="3329263" y="345989"/>
                </a:lnTo>
                <a:lnTo>
                  <a:pt x="3117433" y="367172"/>
                </a:lnTo>
                <a:lnTo>
                  <a:pt x="2898542" y="395416"/>
                </a:lnTo>
                <a:lnTo>
                  <a:pt x="2732608" y="427191"/>
                </a:lnTo>
                <a:lnTo>
                  <a:pt x="2474882" y="480148"/>
                </a:lnTo>
                <a:lnTo>
                  <a:pt x="2270113" y="518984"/>
                </a:lnTo>
                <a:lnTo>
                  <a:pt x="2001795" y="568411"/>
                </a:lnTo>
                <a:lnTo>
                  <a:pt x="1729946" y="624899"/>
                </a:lnTo>
                <a:lnTo>
                  <a:pt x="1447506" y="670795"/>
                </a:lnTo>
                <a:lnTo>
                  <a:pt x="1270981" y="706100"/>
                </a:lnTo>
                <a:lnTo>
                  <a:pt x="981479" y="769649"/>
                </a:lnTo>
                <a:lnTo>
                  <a:pt x="723753" y="833198"/>
                </a:lnTo>
                <a:lnTo>
                  <a:pt x="593124" y="868503"/>
                </a:lnTo>
                <a:lnTo>
                  <a:pt x="554289" y="889686"/>
                </a:lnTo>
                <a:lnTo>
                  <a:pt x="504862" y="900278"/>
                </a:lnTo>
                <a:lnTo>
                  <a:pt x="466026" y="907339"/>
                </a:lnTo>
                <a:lnTo>
                  <a:pt x="406008" y="896747"/>
                </a:lnTo>
                <a:lnTo>
                  <a:pt x="338928" y="868503"/>
                </a:lnTo>
                <a:lnTo>
                  <a:pt x="264788" y="829668"/>
                </a:lnTo>
                <a:lnTo>
                  <a:pt x="208300" y="794363"/>
                </a:lnTo>
                <a:lnTo>
                  <a:pt x="155342" y="748466"/>
                </a:lnTo>
                <a:lnTo>
                  <a:pt x="109446" y="706100"/>
                </a:lnTo>
                <a:lnTo>
                  <a:pt x="60018" y="653143"/>
                </a:lnTo>
                <a:lnTo>
                  <a:pt x="14122" y="593124"/>
                </a:lnTo>
                <a:lnTo>
                  <a:pt x="3530" y="568411"/>
                </a:lnTo>
                <a:lnTo>
                  <a:pt x="0" y="547228"/>
                </a:lnTo>
                <a:lnTo>
                  <a:pt x="3530" y="536636"/>
                </a:lnTo>
                <a:lnTo>
                  <a:pt x="21183" y="529575"/>
                </a:lnTo>
                <a:lnTo>
                  <a:pt x="38835" y="529575"/>
                </a:lnTo>
                <a:lnTo>
                  <a:pt x="60018" y="543697"/>
                </a:lnTo>
                <a:lnTo>
                  <a:pt x="105915" y="575472"/>
                </a:lnTo>
                <a:lnTo>
                  <a:pt x="155342" y="603716"/>
                </a:lnTo>
                <a:lnTo>
                  <a:pt x="208300" y="621368"/>
                </a:lnTo>
                <a:lnTo>
                  <a:pt x="271849" y="635490"/>
                </a:lnTo>
                <a:lnTo>
                  <a:pt x="321276" y="642551"/>
                </a:lnTo>
                <a:lnTo>
                  <a:pt x="395416" y="649612"/>
                </a:lnTo>
                <a:lnTo>
                  <a:pt x="458965" y="642551"/>
                </a:lnTo>
                <a:lnTo>
                  <a:pt x="663734" y="607246"/>
                </a:lnTo>
                <a:lnTo>
                  <a:pt x="999132" y="543697"/>
                </a:lnTo>
                <a:lnTo>
                  <a:pt x="1468689" y="455435"/>
                </a:lnTo>
                <a:lnTo>
                  <a:pt x="1747598" y="40247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DDADEBA7-BBC2-43EB-8823-8739B42839BF}"/>
              </a:ext>
            </a:extLst>
          </p:cNvPr>
          <p:cNvSpPr/>
          <p:nvPr/>
        </p:nvSpPr>
        <p:spPr>
          <a:xfrm>
            <a:off x="5186364" y="3168650"/>
            <a:ext cx="412750" cy="1938338"/>
          </a:xfrm>
          <a:custGeom>
            <a:avLst/>
            <a:gdLst>
              <a:gd name="connsiteX0" fmla="*/ 386366 w 412124"/>
              <a:gd name="connsiteY0" fmla="*/ 1120462 h 1939558"/>
              <a:gd name="connsiteX1" fmla="*/ 386366 w 412124"/>
              <a:gd name="connsiteY1" fmla="*/ 332275 h 1939558"/>
              <a:gd name="connsiteX2" fmla="*/ 388942 w 412124"/>
              <a:gd name="connsiteY2" fmla="*/ 309093 h 1939558"/>
              <a:gd name="connsiteX3" fmla="*/ 396669 w 412124"/>
              <a:gd name="connsiteY3" fmla="*/ 278183 h 1939558"/>
              <a:gd name="connsiteX4" fmla="*/ 406973 w 412124"/>
              <a:gd name="connsiteY4" fmla="*/ 229244 h 1939558"/>
              <a:gd name="connsiteX5" fmla="*/ 412124 w 412124"/>
              <a:gd name="connsiteY5" fmla="*/ 177728 h 1939558"/>
              <a:gd name="connsiteX6" fmla="*/ 409548 w 412124"/>
              <a:gd name="connsiteY6" fmla="*/ 151971 h 1939558"/>
              <a:gd name="connsiteX7" fmla="*/ 404397 w 412124"/>
              <a:gd name="connsiteY7" fmla="*/ 123637 h 1939558"/>
              <a:gd name="connsiteX8" fmla="*/ 386366 w 412124"/>
              <a:gd name="connsiteY8" fmla="*/ 100455 h 1939558"/>
              <a:gd name="connsiteX9" fmla="*/ 340002 w 412124"/>
              <a:gd name="connsiteY9" fmla="*/ 51515 h 1939558"/>
              <a:gd name="connsiteX10" fmla="*/ 280760 w 412124"/>
              <a:gd name="connsiteY10" fmla="*/ 0 h 1939558"/>
              <a:gd name="connsiteX11" fmla="*/ 0 w 412124"/>
              <a:gd name="connsiteY11" fmla="*/ 54091 h 1939558"/>
              <a:gd name="connsiteX12" fmla="*/ 59243 w 412124"/>
              <a:gd name="connsiteY12" fmla="*/ 92728 h 1939558"/>
              <a:gd name="connsiteX13" fmla="*/ 82425 w 412124"/>
              <a:gd name="connsiteY13" fmla="*/ 113334 h 1939558"/>
              <a:gd name="connsiteX14" fmla="*/ 97880 w 412124"/>
              <a:gd name="connsiteY14" fmla="*/ 128789 h 1939558"/>
              <a:gd name="connsiteX15" fmla="*/ 115910 w 412124"/>
              <a:gd name="connsiteY15" fmla="*/ 154546 h 1939558"/>
              <a:gd name="connsiteX16" fmla="*/ 123637 w 412124"/>
              <a:gd name="connsiteY16" fmla="*/ 172577 h 1939558"/>
              <a:gd name="connsiteX17" fmla="*/ 133940 w 412124"/>
              <a:gd name="connsiteY17" fmla="*/ 208638 h 1939558"/>
              <a:gd name="connsiteX18" fmla="*/ 139092 w 412124"/>
              <a:gd name="connsiteY18" fmla="*/ 242123 h 1939558"/>
              <a:gd name="connsiteX19" fmla="*/ 141668 w 412124"/>
              <a:gd name="connsiteY19" fmla="*/ 283335 h 1939558"/>
              <a:gd name="connsiteX20" fmla="*/ 144244 w 412124"/>
              <a:gd name="connsiteY20" fmla="*/ 404396 h 1939558"/>
              <a:gd name="connsiteX21" fmla="*/ 149395 w 412124"/>
              <a:gd name="connsiteY21" fmla="*/ 752126 h 1939558"/>
              <a:gd name="connsiteX22" fmla="*/ 157122 w 412124"/>
              <a:gd name="connsiteY22" fmla="*/ 1272432 h 1939558"/>
              <a:gd name="connsiteX23" fmla="*/ 164850 w 412124"/>
              <a:gd name="connsiteY23" fmla="*/ 1754102 h 1939558"/>
              <a:gd name="connsiteX24" fmla="*/ 164850 w 412124"/>
              <a:gd name="connsiteY24" fmla="*/ 1939558 h 1939558"/>
              <a:gd name="connsiteX25" fmla="*/ 386366 w 412124"/>
              <a:gd name="connsiteY25" fmla="*/ 1875164 h 1939558"/>
              <a:gd name="connsiteX26" fmla="*/ 386366 w 412124"/>
              <a:gd name="connsiteY26" fmla="*/ 1120462 h 1939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12124" h="1939558">
                <a:moveTo>
                  <a:pt x="386366" y="1120462"/>
                </a:moveTo>
                <a:lnTo>
                  <a:pt x="386366" y="332275"/>
                </a:lnTo>
                <a:lnTo>
                  <a:pt x="388942" y="309093"/>
                </a:lnTo>
                <a:lnTo>
                  <a:pt x="396669" y="278183"/>
                </a:lnTo>
                <a:lnTo>
                  <a:pt x="406973" y="229244"/>
                </a:lnTo>
                <a:lnTo>
                  <a:pt x="412124" y="177728"/>
                </a:lnTo>
                <a:lnTo>
                  <a:pt x="409548" y="151971"/>
                </a:lnTo>
                <a:lnTo>
                  <a:pt x="404397" y="123637"/>
                </a:lnTo>
                <a:lnTo>
                  <a:pt x="386366" y="100455"/>
                </a:lnTo>
                <a:lnTo>
                  <a:pt x="340002" y="51515"/>
                </a:lnTo>
                <a:lnTo>
                  <a:pt x="280760" y="0"/>
                </a:lnTo>
                <a:lnTo>
                  <a:pt x="0" y="54091"/>
                </a:lnTo>
                <a:lnTo>
                  <a:pt x="59243" y="92728"/>
                </a:lnTo>
                <a:lnTo>
                  <a:pt x="82425" y="113334"/>
                </a:lnTo>
                <a:lnTo>
                  <a:pt x="97880" y="128789"/>
                </a:lnTo>
                <a:lnTo>
                  <a:pt x="115910" y="154546"/>
                </a:lnTo>
                <a:lnTo>
                  <a:pt x="123637" y="172577"/>
                </a:lnTo>
                <a:lnTo>
                  <a:pt x="133940" y="208638"/>
                </a:lnTo>
                <a:lnTo>
                  <a:pt x="139092" y="242123"/>
                </a:lnTo>
                <a:lnTo>
                  <a:pt x="141668" y="283335"/>
                </a:lnTo>
                <a:cubicBezTo>
                  <a:pt x="142527" y="323689"/>
                  <a:pt x="143385" y="364042"/>
                  <a:pt x="144244" y="404396"/>
                </a:cubicBezTo>
                <a:lnTo>
                  <a:pt x="149395" y="752126"/>
                </a:lnTo>
                <a:lnTo>
                  <a:pt x="157122" y="1272432"/>
                </a:lnTo>
                <a:lnTo>
                  <a:pt x="164850" y="1754102"/>
                </a:lnTo>
                <a:lnTo>
                  <a:pt x="164850" y="1939558"/>
                </a:lnTo>
                <a:lnTo>
                  <a:pt x="386366" y="1875164"/>
                </a:lnTo>
                <a:lnTo>
                  <a:pt x="386366" y="11204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5F5BBDBD-091B-49DC-B9A6-21D2AB357E3D}"/>
              </a:ext>
            </a:extLst>
          </p:cNvPr>
          <p:cNvSpPr/>
          <p:nvPr/>
        </p:nvSpPr>
        <p:spPr>
          <a:xfrm>
            <a:off x="5481639" y="3808413"/>
            <a:ext cx="946150" cy="317500"/>
          </a:xfrm>
          <a:custGeom>
            <a:avLst/>
            <a:gdLst>
              <a:gd name="connsiteX0" fmla="*/ 426243 w 945356"/>
              <a:gd name="connsiteY0" fmla="*/ 269081 h 319087"/>
              <a:gd name="connsiteX1" fmla="*/ 592931 w 945356"/>
              <a:gd name="connsiteY1" fmla="*/ 242887 h 319087"/>
              <a:gd name="connsiteX2" fmla="*/ 759618 w 945356"/>
              <a:gd name="connsiteY2" fmla="*/ 211931 h 319087"/>
              <a:gd name="connsiteX3" fmla="*/ 819150 w 945356"/>
              <a:gd name="connsiteY3" fmla="*/ 197644 h 319087"/>
              <a:gd name="connsiteX4" fmla="*/ 859631 w 945356"/>
              <a:gd name="connsiteY4" fmla="*/ 183356 h 319087"/>
              <a:gd name="connsiteX5" fmla="*/ 892968 w 945356"/>
              <a:gd name="connsiteY5" fmla="*/ 166687 h 319087"/>
              <a:gd name="connsiteX6" fmla="*/ 921543 w 945356"/>
              <a:gd name="connsiteY6" fmla="*/ 147637 h 319087"/>
              <a:gd name="connsiteX7" fmla="*/ 938212 w 945356"/>
              <a:gd name="connsiteY7" fmla="*/ 128587 h 319087"/>
              <a:gd name="connsiteX8" fmla="*/ 945356 w 945356"/>
              <a:gd name="connsiteY8" fmla="*/ 114300 h 319087"/>
              <a:gd name="connsiteX9" fmla="*/ 945356 w 945356"/>
              <a:gd name="connsiteY9" fmla="*/ 104775 h 319087"/>
              <a:gd name="connsiteX10" fmla="*/ 938212 w 945356"/>
              <a:gd name="connsiteY10" fmla="*/ 83344 h 319087"/>
              <a:gd name="connsiteX11" fmla="*/ 912018 w 945356"/>
              <a:gd name="connsiteY11" fmla="*/ 64294 h 319087"/>
              <a:gd name="connsiteX12" fmla="*/ 859631 w 945356"/>
              <a:gd name="connsiteY12" fmla="*/ 38100 h 319087"/>
              <a:gd name="connsiteX13" fmla="*/ 807243 w 945356"/>
              <a:gd name="connsiteY13" fmla="*/ 16669 h 319087"/>
              <a:gd name="connsiteX14" fmla="*/ 750093 w 945356"/>
              <a:gd name="connsiteY14" fmla="*/ 2381 h 319087"/>
              <a:gd name="connsiteX15" fmla="*/ 714375 w 945356"/>
              <a:gd name="connsiteY15" fmla="*/ 0 h 319087"/>
              <a:gd name="connsiteX16" fmla="*/ 678656 w 945356"/>
              <a:gd name="connsiteY16" fmla="*/ 4762 h 319087"/>
              <a:gd name="connsiteX17" fmla="*/ 633412 w 945356"/>
              <a:gd name="connsiteY17" fmla="*/ 21431 h 319087"/>
              <a:gd name="connsiteX18" fmla="*/ 583406 w 945356"/>
              <a:gd name="connsiteY18" fmla="*/ 45244 h 319087"/>
              <a:gd name="connsiteX19" fmla="*/ 540543 w 945356"/>
              <a:gd name="connsiteY19" fmla="*/ 66675 h 319087"/>
              <a:gd name="connsiteX20" fmla="*/ 473868 w 945356"/>
              <a:gd name="connsiteY20" fmla="*/ 85725 h 319087"/>
              <a:gd name="connsiteX21" fmla="*/ 347662 w 945356"/>
              <a:gd name="connsiteY21" fmla="*/ 114300 h 319087"/>
              <a:gd name="connsiteX22" fmla="*/ 257175 w 945356"/>
              <a:gd name="connsiteY22" fmla="*/ 128587 h 319087"/>
              <a:gd name="connsiteX23" fmla="*/ 188118 w 945356"/>
              <a:gd name="connsiteY23" fmla="*/ 135731 h 319087"/>
              <a:gd name="connsiteX24" fmla="*/ 104775 w 945356"/>
              <a:gd name="connsiteY24" fmla="*/ 135731 h 319087"/>
              <a:gd name="connsiteX25" fmla="*/ 0 w 945356"/>
              <a:gd name="connsiteY25" fmla="*/ 130969 h 319087"/>
              <a:gd name="connsiteX26" fmla="*/ 11906 w 945356"/>
              <a:gd name="connsiteY26" fmla="*/ 319087 h 319087"/>
              <a:gd name="connsiteX27" fmla="*/ 164306 w 945356"/>
              <a:gd name="connsiteY27" fmla="*/ 309562 h 319087"/>
              <a:gd name="connsiteX28" fmla="*/ 361950 w 945356"/>
              <a:gd name="connsiteY28" fmla="*/ 280987 h 319087"/>
              <a:gd name="connsiteX29" fmla="*/ 426243 w 945356"/>
              <a:gd name="connsiteY29" fmla="*/ 269081 h 319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45356" h="319087">
                <a:moveTo>
                  <a:pt x="426243" y="269081"/>
                </a:moveTo>
                <a:lnTo>
                  <a:pt x="592931" y="242887"/>
                </a:lnTo>
                <a:lnTo>
                  <a:pt x="759618" y="211931"/>
                </a:lnTo>
                <a:lnTo>
                  <a:pt x="819150" y="197644"/>
                </a:lnTo>
                <a:lnTo>
                  <a:pt x="859631" y="183356"/>
                </a:lnTo>
                <a:lnTo>
                  <a:pt x="892968" y="166687"/>
                </a:lnTo>
                <a:lnTo>
                  <a:pt x="921543" y="147637"/>
                </a:lnTo>
                <a:lnTo>
                  <a:pt x="938212" y="128587"/>
                </a:lnTo>
                <a:lnTo>
                  <a:pt x="945356" y="114300"/>
                </a:lnTo>
                <a:lnTo>
                  <a:pt x="945356" y="104775"/>
                </a:lnTo>
                <a:lnTo>
                  <a:pt x="938212" y="83344"/>
                </a:lnTo>
                <a:lnTo>
                  <a:pt x="912018" y="64294"/>
                </a:lnTo>
                <a:lnTo>
                  <a:pt x="859631" y="38100"/>
                </a:lnTo>
                <a:lnTo>
                  <a:pt x="807243" y="16669"/>
                </a:lnTo>
                <a:lnTo>
                  <a:pt x="750093" y="2381"/>
                </a:lnTo>
                <a:lnTo>
                  <a:pt x="714375" y="0"/>
                </a:lnTo>
                <a:lnTo>
                  <a:pt x="678656" y="4762"/>
                </a:lnTo>
                <a:lnTo>
                  <a:pt x="633412" y="21431"/>
                </a:lnTo>
                <a:lnTo>
                  <a:pt x="583406" y="45244"/>
                </a:lnTo>
                <a:lnTo>
                  <a:pt x="540543" y="66675"/>
                </a:lnTo>
                <a:lnTo>
                  <a:pt x="473868" y="85725"/>
                </a:lnTo>
                <a:lnTo>
                  <a:pt x="347662" y="114300"/>
                </a:lnTo>
                <a:lnTo>
                  <a:pt x="257175" y="128587"/>
                </a:lnTo>
                <a:lnTo>
                  <a:pt x="188118" y="135731"/>
                </a:lnTo>
                <a:lnTo>
                  <a:pt x="104775" y="135731"/>
                </a:lnTo>
                <a:lnTo>
                  <a:pt x="0" y="130969"/>
                </a:lnTo>
                <a:lnTo>
                  <a:pt x="11906" y="319087"/>
                </a:lnTo>
                <a:lnTo>
                  <a:pt x="164306" y="309562"/>
                </a:lnTo>
                <a:lnTo>
                  <a:pt x="361950" y="280987"/>
                </a:lnTo>
                <a:lnTo>
                  <a:pt x="426243" y="2690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554B7846-24E6-4E44-9B6B-594E85524648}"/>
              </a:ext>
            </a:extLst>
          </p:cNvPr>
          <p:cNvSpPr/>
          <p:nvPr/>
        </p:nvSpPr>
        <p:spPr>
          <a:xfrm>
            <a:off x="4154490" y="3938588"/>
            <a:ext cx="574675" cy="1517650"/>
          </a:xfrm>
          <a:custGeom>
            <a:avLst/>
            <a:gdLst>
              <a:gd name="connsiteX0" fmla="*/ 260153 w 574397"/>
              <a:gd name="connsiteY0" fmla="*/ 690308 h 1517132"/>
              <a:gd name="connsiteX1" fmla="*/ 260153 w 574397"/>
              <a:gd name="connsiteY1" fmla="*/ 394094 h 1517132"/>
              <a:gd name="connsiteX2" fmla="*/ 252425 w 574397"/>
              <a:gd name="connsiteY2" fmla="*/ 334851 h 1517132"/>
              <a:gd name="connsiteX3" fmla="*/ 234395 w 574397"/>
              <a:gd name="connsiteY3" fmla="*/ 278184 h 1517132"/>
              <a:gd name="connsiteX4" fmla="*/ 213789 w 574397"/>
              <a:gd name="connsiteY4" fmla="*/ 236972 h 1517132"/>
              <a:gd name="connsiteX5" fmla="*/ 185455 w 574397"/>
              <a:gd name="connsiteY5" fmla="*/ 195759 h 1517132"/>
              <a:gd name="connsiteX6" fmla="*/ 146819 w 574397"/>
              <a:gd name="connsiteY6" fmla="*/ 151971 h 1517132"/>
              <a:gd name="connsiteX7" fmla="*/ 95303 w 574397"/>
              <a:gd name="connsiteY7" fmla="*/ 108183 h 1517132"/>
              <a:gd name="connsiteX8" fmla="*/ 48939 w 574397"/>
              <a:gd name="connsiteY8" fmla="*/ 72122 h 1517132"/>
              <a:gd name="connsiteX9" fmla="*/ 20606 w 574397"/>
              <a:gd name="connsiteY9" fmla="*/ 51516 h 1517132"/>
              <a:gd name="connsiteX10" fmla="*/ 5151 w 574397"/>
              <a:gd name="connsiteY10" fmla="*/ 36061 h 1517132"/>
              <a:gd name="connsiteX11" fmla="*/ 0 w 574397"/>
              <a:gd name="connsiteY11" fmla="*/ 20607 h 1517132"/>
              <a:gd name="connsiteX12" fmla="*/ 2575 w 574397"/>
              <a:gd name="connsiteY12" fmla="*/ 7728 h 1517132"/>
              <a:gd name="connsiteX13" fmla="*/ 18030 w 574397"/>
              <a:gd name="connsiteY13" fmla="*/ 0 h 1517132"/>
              <a:gd name="connsiteX14" fmla="*/ 54091 w 574397"/>
              <a:gd name="connsiteY14" fmla="*/ 2576 h 1517132"/>
              <a:gd name="connsiteX15" fmla="*/ 128788 w 574397"/>
              <a:gd name="connsiteY15" fmla="*/ 18031 h 1517132"/>
              <a:gd name="connsiteX16" fmla="*/ 229244 w 574397"/>
              <a:gd name="connsiteY16" fmla="*/ 46364 h 1517132"/>
              <a:gd name="connsiteX17" fmla="*/ 303941 w 574397"/>
              <a:gd name="connsiteY17" fmla="*/ 72122 h 1517132"/>
              <a:gd name="connsiteX18" fmla="*/ 370911 w 574397"/>
              <a:gd name="connsiteY18" fmla="*/ 97880 h 1517132"/>
              <a:gd name="connsiteX19" fmla="*/ 422427 w 574397"/>
              <a:gd name="connsiteY19" fmla="*/ 121062 h 1517132"/>
              <a:gd name="connsiteX20" fmla="*/ 463639 w 574397"/>
              <a:gd name="connsiteY20" fmla="*/ 144244 h 1517132"/>
              <a:gd name="connsiteX21" fmla="*/ 499700 w 574397"/>
              <a:gd name="connsiteY21" fmla="*/ 170002 h 1517132"/>
              <a:gd name="connsiteX22" fmla="*/ 533185 w 574397"/>
              <a:gd name="connsiteY22" fmla="*/ 203487 h 1517132"/>
              <a:gd name="connsiteX23" fmla="*/ 548640 w 574397"/>
              <a:gd name="connsiteY23" fmla="*/ 224093 h 1517132"/>
              <a:gd name="connsiteX24" fmla="*/ 561518 w 574397"/>
              <a:gd name="connsiteY24" fmla="*/ 249851 h 1517132"/>
              <a:gd name="connsiteX25" fmla="*/ 571822 w 574397"/>
              <a:gd name="connsiteY25" fmla="*/ 283336 h 1517132"/>
              <a:gd name="connsiteX26" fmla="*/ 574397 w 574397"/>
              <a:gd name="connsiteY26" fmla="*/ 316821 h 1517132"/>
              <a:gd name="connsiteX27" fmla="*/ 569246 w 574397"/>
              <a:gd name="connsiteY27" fmla="*/ 355457 h 1517132"/>
              <a:gd name="connsiteX28" fmla="*/ 561518 w 574397"/>
              <a:gd name="connsiteY28" fmla="*/ 381215 h 1517132"/>
              <a:gd name="connsiteX29" fmla="*/ 543488 w 574397"/>
              <a:gd name="connsiteY29" fmla="*/ 458488 h 1517132"/>
              <a:gd name="connsiteX30" fmla="*/ 533185 w 574397"/>
              <a:gd name="connsiteY30" fmla="*/ 530610 h 1517132"/>
              <a:gd name="connsiteX31" fmla="*/ 528033 w 574397"/>
              <a:gd name="connsiteY31" fmla="*/ 651671 h 1517132"/>
              <a:gd name="connsiteX32" fmla="*/ 530609 w 574397"/>
              <a:gd name="connsiteY32" fmla="*/ 965916 h 1517132"/>
              <a:gd name="connsiteX33" fmla="*/ 530609 w 574397"/>
              <a:gd name="connsiteY33" fmla="*/ 1437283 h 1517132"/>
              <a:gd name="connsiteX34" fmla="*/ 257577 w 574397"/>
              <a:gd name="connsiteY34" fmla="*/ 1517132 h 1517132"/>
              <a:gd name="connsiteX35" fmla="*/ 260153 w 574397"/>
              <a:gd name="connsiteY35" fmla="*/ 1208039 h 1517132"/>
              <a:gd name="connsiteX36" fmla="*/ 260153 w 574397"/>
              <a:gd name="connsiteY36" fmla="*/ 690308 h 1517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74397" h="1517132">
                <a:moveTo>
                  <a:pt x="260153" y="690308"/>
                </a:moveTo>
                <a:lnTo>
                  <a:pt x="260153" y="394094"/>
                </a:lnTo>
                <a:lnTo>
                  <a:pt x="252425" y="334851"/>
                </a:lnTo>
                <a:lnTo>
                  <a:pt x="234395" y="278184"/>
                </a:lnTo>
                <a:lnTo>
                  <a:pt x="213789" y="236972"/>
                </a:lnTo>
                <a:lnTo>
                  <a:pt x="185455" y="195759"/>
                </a:lnTo>
                <a:lnTo>
                  <a:pt x="146819" y="151971"/>
                </a:lnTo>
                <a:lnTo>
                  <a:pt x="95303" y="108183"/>
                </a:lnTo>
                <a:lnTo>
                  <a:pt x="48939" y="72122"/>
                </a:lnTo>
                <a:lnTo>
                  <a:pt x="20606" y="51516"/>
                </a:lnTo>
                <a:lnTo>
                  <a:pt x="5151" y="36061"/>
                </a:lnTo>
                <a:lnTo>
                  <a:pt x="0" y="20607"/>
                </a:lnTo>
                <a:lnTo>
                  <a:pt x="2575" y="7728"/>
                </a:lnTo>
                <a:lnTo>
                  <a:pt x="18030" y="0"/>
                </a:lnTo>
                <a:lnTo>
                  <a:pt x="54091" y="2576"/>
                </a:lnTo>
                <a:lnTo>
                  <a:pt x="128788" y="18031"/>
                </a:lnTo>
                <a:lnTo>
                  <a:pt x="229244" y="46364"/>
                </a:lnTo>
                <a:lnTo>
                  <a:pt x="303941" y="72122"/>
                </a:lnTo>
                <a:lnTo>
                  <a:pt x="370911" y="97880"/>
                </a:lnTo>
                <a:lnTo>
                  <a:pt x="422427" y="121062"/>
                </a:lnTo>
                <a:lnTo>
                  <a:pt x="463639" y="144244"/>
                </a:lnTo>
                <a:lnTo>
                  <a:pt x="499700" y="170002"/>
                </a:lnTo>
                <a:lnTo>
                  <a:pt x="533185" y="203487"/>
                </a:lnTo>
                <a:lnTo>
                  <a:pt x="548640" y="224093"/>
                </a:lnTo>
                <a:lnTo>
                  <a:pt x="561518" y="249851"/>
                </a:lnTo>
                <a:lnTo>
                  <a:pt x="571822" y="283336"/>
                </a:lnTo>
                <a:lnTo>
                  <a:pt x="574397" y="316821"/>
                </a:lnTo>
                <a:lnTo>
                  <a:pt x="569246" y="355457"/>
                </a:lnTo>
                <a:lnTo>
                  <a:pt x="561518" y="381215"/>
                </a:lnTo>
                <a:lnTo>
                  <a:pt x="543488" y="458488"/>
                </a:lnTo>
                <a:lnTo>
                  <a:pt x="533185" y="530610"/>
                </a:lnTo>
                <a:lnTo>
                  <a:pt x="528033" y="651671"/>
                </a:lnTo>
                <a:cubicBezTo>
                  <a:pt x="528892" y="756419"/>
                  <a:pt x="529750" y="861168"/>
                  <a:pt x="530609" y="965916"/>
                </a:cubicBezTo>
                <a:lnTo>
                  <a:pt x="530609" y="1437283"/>
                </a:lnTo>
                <a:lnTo>
                  <a:pt x="257577" y="1517132"/>
                </a:lnTo>
                <a:cubicBezTo>
                  <a:pt x="258436" y="1414101"/>
                  <a:pt x="259294" y="1311070"/>
                  <a:pt x="260153" y="1208039"/>
                </a:cubicBezTo>
                <a:lnTo>
                  <a:pt x="260153" y="69030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FB4D983E-8717-4990-A0BB-528A75A2B31E}"/>
              </a:ext>
            </a:extLst>
          </p:cNvPr>
          <p:cNvSpPr/>
          <p:nvPr/>
        </p:nvSpPr>
        <p:spPr>
          <a:xfrm>
            <a:off x="3811589" y="4716464"/>
            <a:ext cx="2830512" cy="981075"/>
          </a:xfrm>
          <a:custGeom>
            <a:avLst/>
            <a:gdLst>
              <a:gd name="connsiteX0" fmla="*/ 1156522 w 2830776"/>
              <a:gd name="connsiteY0" fmla="*/ 422427 h 981371"/>
              <a:gd name="connsiteX1" fmla="*/ 847429 w 2830776"/>
              <a:gd name="connsiteY1" fmla="*/ 507428 h 981371"/>
              <a:gd name="connsiteX2" fmla="*/ 607882 w 2830776"/>
              <a:gd name="connsiteY2" fmla="*/ 587277 h 981371"/>
              <a:gd name="connsiteX3" fmla="*/ 510003 w 2830776"/>
              <a:gd name="connsiteY3" fmla="*/ 613035 h 981371"/>
              <a:gd name="connsiteX4" fmla="*/ 440457 w 2830776"/>
              <a:gd name="connsiteY4" fmla="*/ 625914 h 981371"/>
              <a:gd name="connsiteX5" fmla="*/ 396669 w 2830776"/>
              <a:gd name="connsiteY5" fmla="*/ 631065 h 981371"/>
              <a:gd name="connsiteX6" fmla="*/ 350305 w 2830776"/>
              <a:gd name="connsiteY6" fmla="*/ 633641 h 981371"/>
              <a:gd name="connsiteX7" fmla="*/ 296214 w 2830776"/>
              <a:gd name="connsiteY7" fmla="*/ 633641 h 981371"/>
              <a:gd name="connsiteX8" fmla="*/ 242122 w 2830776"/>
              <a:gd name="connsiteY8" fmla="*/ 628489 h 981371"/>
              <a:gd name="connsiteX9" fmla="*/ 177728 w 2830776"/>
              <a:gd name="connsiteY9" fmla="*/ 615611 h 981371"/>
              <a:gd name="connsiteX10" fmla="*/ 118485 w 2830776"/>
              <a:gd name="connsiteY10" fmla="*/ 595004 h 981371"/>
              <a:gd name="connsiteX11" fmla="*/ 72121 w 2830776"/>
              <a:gd name="connsiteY11" fmla="*/ 569247 h 981371"/>
              <a:gd name="connsiteX12" fmla="*/ 46363 w 2830776"/>
              <a:gd name="connsiteY12" fmla="*/ 548640 h 981371"/>
              <a:gd name="connsiteX13" fmla="*/ 25757 w 2830776"/>
              <a:gd name="connsiteY13" fmla="*/ 535762 h 981371"/>
              <a:gd name="connsiteX14" fmla="*/ 10303 w 2830776"/>
              <a:gd name="connsiteY14" fmla="*/ 535762 h 981371"/>
              <a:gd name="connsiteX15" fmla="*/ 0 w 2830776"/>
              <a:gd name="connsiteY15" fmla="*/ 548640 h 981371"/>
              <a:gd name="connsiteX16" fmla="*/ 2575 w 2830776"/>
              <a:gd name="connsiteY16" fmla="*/ 584701 h 981371"/>
              <a:gd name="connsiteX17" fmla="*/ 12878 w 2830776"/>
              <a:gd name="connsiteY17" fmla="*/ 633641 h 981371"/>
              <a:gd name="connsiteX18" fmla="*/ 38636 w 2830776"/>
              <a:gd name="connsiteY18" fmla="*/ 687732 h 981371"/>
              <a:gd name="connsiteX19" fmla="*/ 66970 w 2830776"/>
              <a:gd name="connsiteY19" fmla="*/ 734096 h 981371"/>
              <a:gd name="connsiteX20" fmla="*/ 100455 w 2830776"/>
              <a:gd name="connsiteY20" fmla="*/ 775309 h 981371"/>
              <a:gd name="connsiteX21" fmla="*/ 128788 w 2830776"/>
              <a:gd name="connsiteY21" fmla="*/ 806218 h 981371"/>
              <a:gd name="connsiteX22" fmla="*/ 170001 w 2830776"/>
              <a:gd name="connsiteY22" fmla="*/ 842279 h 981371"/>
              <a:gd name="connsiteX23" fmla="*/ 234395 w 2830776"/>
              <a:gd name="connsiteY23" fmla="*/ 891218 h 981371"/>
              <a:gd name="connsiteX24" fmla="*/ 291062 w 2830776"/>
              <a:gd name="connsiteY24" fmla="*/ 929855 h 981371"/>
              <a:gd name="connsiteX25" fmla="*/ 316820 w 2830776"/>
              <a:gd name="connsiteY25" fmla="*/ 945310 h 981371"/>
              <a:gd name="connsiteX26" fmla="*/ 327123 w 2830776"/>
              <a:gd name="connsiteY26" fmla="*/ 960764 h 981371"/>
              <a:gd name="connsiteX27" fmla="*/ 350305 w 2830776"/>
              <a:gd name="connsiteY27" fmla="*/ 976219 h 981371"/>
              <a:gd name="connsiteX28" fmla="*/ 370911 w 2830776"/>
              <a:gd name="connsiteY28" fmla="*/ 981371 h 981371"/>
              <a:gd name="connsiteX29" fmla="*/ 401820 w 2830776"/>
              <a:gd name="connsiteY29" fmla="*/ 981371 h 981371"/>
              <a:gd name="connsiteX30" fmla="*/ 458487 w 2830776"/>
              <a:gd name="connsiteY30" fmla="*/ 963340 h 981371"/>
              <a:gd name="connsiteX31" fmla="*/ 525458 w 2830776"/>
              <a:gd name="connsiteY31" fmla="*/ 929855 h 981371"/>
              <a:gd name="connsiteX32" fmla="*/ 582125 w 2830776"/>
              <a:gd name="connsiteY32" fmla="*/ 893794 h 981371"/>
              <a:gd name="connsiteX33" fmla="*/ 625913 w 2830776"/>
              <a:gd name="connsiteY33" fmla="*/ 865461 h 981371"/>
              <a:gd name="connsiteX34" fmla="*/ 736671 w 2830776"/>
              <a:gd name="connsiteY34" fmla="*/ 811369 h 981371"/>
              <a:gd name="connsiteX35" fmla="*/ 940157 w 2830776"/>
              <a:gd name="connsiteY35" fmla="*/ 734096 h 981371"/>
              <a:gd name="connsiteX36" fmla="*/ 1190007 w 2830776"/>
              <a:gd name="connsiteY36" fmla="*/ 654247 h 981371"/>
              <a:gd name="connsiteX37" fmla="*/ 1406372 w 2830776"/>
              <a:gd name="connsiteY37" fmla="*/ 576974 h 981371"/>
              <a:gd name="connsiteX38" fmla="*/ 1730920 w 2830776"/>
              <a:gd name="connsiteY38" fmla="*/ 461064 h 981371"/>
              <a:gd name="connsiteX39" fmla="*/ 1970467 w 2830776"/>
              <a:gd name="connsiteY39" fmla="*/ 373488 h 981371"/>
              <a:gd name="connsiteX40" fmla="*/ 2331076 w 2830776"/>
              <a:gd name="connsiteY40" fmla="*/ 236972 h 981371"/>
              <a:gd name="connsiteX41" fmla="*/ 2663351 w 2830776"/>
              <a:gd name="connsiteY41" fmla="*/ 110759 h 981371"/>
              <a:gd name="connsiteX42" fmla="*/ 2781836 w 2830776"/>
              <a:gd name="connsiteY42" fmla="*/ 66971 h 981371"/>
              <a:gd name="connsiteX43" fmla="*/ 2812745 w 2830776"/>
              <a:gd name="connsiteY43" fmla="*/ 54092 h 981371"/>
              <a:gd name="connsiteX44" fmla="*/ 2823049 w 2830776"/>
              <a:gd name="connsiteY44" fmla="*/ 41213 h 981371"/>
              <a:gd name="connsiteX45" fmla="*/ 2830776 w 2830776"/>
              <a:gd name="connsiteY45" fmla="*/ 20607 h 981371"/>
              <a:gd name="connsiteX46" fmla="*/ 2828200 w 2830776"/>
              <a:gd name="connsiteY46" fmla="*/ 5152 h 981371"/>
              <a:gd name="connsiteX47" fmla="*/ 2820473 w 2830776"/>
              <a:gd name="connsiteY47" fmla="*/ 0 h 981371"/>
              <a:gd name="connsiteX48" fmla="*/ 2774109 w 2830776"/>
              <a:gd name="connsiteY48" fmla="*/ 5152 h 981371"/>
              <a:gd name="connsiteX49" fmla="*/ 2645320 w 2830776"/>
              <a:gd name="connsiteY49" fmla="*/ 41213 h 981371"/>
              <a:gd name="connsiteX50" fmla="*/ 2436682 w 2830776"/>
              <a:gd name="connsiteY50" fmla="*/ 92728 h 981371"/>
              <a:gd name="connsiteX51" fmla="*/ 2228045 w 2830776"/>
              <a:gd name="connsiteY51" fmla="*/ 144244 h 981371"/>
              <a:gd name="connsiteX52" fmla="*/ 1957588 w 2830776"/>
              <a:gd name="connsiteY52" fmla="*/ 211214 h 981371"/>
              <a:gd name="connsiteX53" fmla="*/ 1728344 w 2830776"/>
              <a:gd name="connsiteY53" fmla="*/ 262729 h 981371"/>
              <a:gd name="connsiteX54" fmla="*/ 1452736 w 2830776"/>
              <a:gd name="connsiteY54" fmla="*/ 345154 h 981371"/>
              <a:gd name="connsiteX55" fmla="*/ 1156522 w 2830776"/>
              <a:gd name="connsiteY55" fmla="*/ 422427 h 981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830776" h="981371">
                <a:moveTo>
                  <a:pt x="1156522" y="422427"/>
                </a:moveTo>
                <a:lnTo>
                  <a:pt x="847429" y="507428"/>
                </a:lnTo>
                <a:lnTo>
                  <a:pt x="607882" y="587277"/>
                </a:lnTo>
                <a:lnTo>
                  <a:pt x="510003" y="613035"/>
                </a:lnTo>
                <a:lnTo>
                  <a:pt x="440457" y="625914"/>
                </a:lnTo>
                <a:lnTo>
                  <a:pt x="396669" y="631065"/>
                </a:lnTo>
                <a:lnTo>
                  <a:pt x="350305" y="633641"/>
                </a:lnTo>
                <a:lnTo>
                  <a:pt x="296214" y="633641"/>
                </a:lnTo>
                <a:lnTo>
                  <a:pt x="242122" y="628489"/>
                </a:lnTo>
                <a:lnTo>
                  <a:pt x="177728" y="615611"/>
                </a:lnTo>
                <a:lnTo>
                  <a:pt x="118485" y="595004"/>
                </a:lnTo>
                <a:lnTo>
                  <a:pt x="72121" y="569247"/>
                </a:lnTo>
                <a:lnTo>
                  <a:pt x="46363" y="548640"/>
                </a:lnTo>
                <a:lnTo>
                  <a:pt x="25757" y="535762"/>
                </a:lnTo>
                <a:lnTo>
                  <a:pt x="10303" y="535762"/>
                </a:lnTo>
                <a:lnTo>
                  <a:pt x="0" y="548640"/>
                </a:lnTo>
                <a:lnTo>
                  <a:pt x="2575" y="584701"/>
                </a:lnTo>
                <a:lnTo>
                  <a:pt x="12878" y="633641"/>
                </a:lnTo>
                <a:lnTo>
                  <a:pt x="38636" y="687732"/>
                </a:lnTo>
                <a:lnTo>
                  <a:pt x="66970" y="734096"/>
                </a:lnTo>
                <a:lnTo>
                  <a:pt x="100455" y="775309"/>
                </a:lnTo>
                <a:lnTo>
                  <a:pt x="128788" y="806218"/>
                </a:lnTo>
                <a:lnTo>
                  <a:pt x="170001" y="842279"/>
                </a:lnTo>
                <a:lnTo>
                  <a:pt x="234395" y="891218"/>
                </a:lnTo>
                <a:lnTo>
                  <a:pt x="291062" y="929855"/>
                </a:lnTo>
                <a:lnTo>
                  <a:pt x="316820" y="945310"/>
                </a:lnTo>
                <a:lnTo>
                  <a:pt x="327123" y="960764"/>
                </a:lnTo>
                <a:lnTo>
                  <a:pt x="350305" y="976219"/>
                </a:lnTo>
                <a:lnTo>
                  <a:pt x="370911" y="981371"/>
                </a:lnTo>
                <a:lnTo>
                  <a:pt x="401820" y="981371"/>
                </a:lnTo>
                <a:lnTo>
                  <a:pt x="458487" y="963340"/>
                </a:lnTo>
                <a:lnTo>
                  <a:pt x="525458" y="929855"/>
                </a:lnTo>
                <a:lnTo>
                  <a:pt x="582125" y="893794"/>
                </a:lnTo>
                <a:lnTo>
                  <a:pt x="625913" y="865461"/>
                </a:lnTo>
                <a:lnTo>
                  <a:pt x="736671" y="811369"/>
                </a:lnTo>
                <a:lnTo>
                  <a:pt x="940157" y="734096"/>
                </a:lnTo>
                <a:lnTo>
                  <a:pt x="1190007" y="654247"/>
                </a:lnTo>
                <a:lnTo>
                  <a:pt x="1406372" y="576974"/>
                </a:lnTo>
                <a:lnTo>
                  <a:pt x="1730920" y="461064"/>
                </a:lnTo>
                <a:lnTo>
                  <a:pt x="1970467" y="373488"/>
                </a:lnTo>
                <a:lnTo>
                  <a:pt x="2331076" y="236972"/>
                </a:lnTo>
                <a:lnTo>
                  <a:pt x="2663351" y="110759"/>
                </a:lnTo>
                <a:lnTo>
                  <a:pt x="2781836" y="66971"/>
                </a:lnTo>
                <a:lnTo>
                  <a:pt x="2812745" y="54092"/>
                </a:lnTo>
                <a:lnTo>
                  <a:pt x="2823049" y="41213"/>
                </a:lnTo>
                <a:lnTo>
                  <a:pt x="2830776" y="20607"/>
                </a:lnTo>
                <a:lnTo>
                  <a:pt x="2828200" y="5152"/>
                </a:lnTo>
                <a:lnTo>
                  <a:pt x="2820473" y="0"/>
                </a:lnTo>
                <a:lnTo>
                  <a:pt x="2774109" y="5152"/>
                </a:lnTo>
                <a:lnTo>
                  <a:pt x="2645320" y="41213"/>
                </a:lnTo>
                <a:lnTo>
                  <a:pt x="2436682" y="92728"/>
                </a:lnTo>
                <a:lnTo>
                  <a:pt x="2228045" y="144244"/>
                </a:lnTo>
                <a:lnTo>
                  <a:pt x="1957588" y="211214"/>
                </a:lnTo>
                <a:lnTo>
                  <a:pt x="1728344" y="262729"/>
                </a:lnTo>
                <a:lnTo>
                  <a:pt x="1452736" y="345154"/>
                </a:lnTo>
                <a:lnTo>
                  <a:pt x="1156522" y="42242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D51D61B3-FBF3-4BCF-844B-15FFD950C868}"/>
              </a:ext>
            </a:extLst>
          </p:cNvPr>
          <p:cNvSpPr/>
          <p:nvPr/>
        </p:nvSpPr>
        <p:spPr>
          <a:xfrm rot="16200000">
            <a:off x="4861720" y="2186782"/>
            <a:ext cx="4294188" cy="2841625"/>
          </a:xfrm>
          <a:custGeom>
            <a:avLst/>
            <a:gdLst>
              <a:gd name="connsiteX0" fmla="*/ 2359152 w 4294023"/>
              <a:gd name="connsiteY0" fmla="*/ 863193 h 2841955"/>
              <a:gd name="connsiteX1" fmla="*/ 2516429 w 4294023"/>
              <a:gd name="connsiteY1" fmla="*/ 797357 h 2841955"/>
              <a:gd name="connsiteX2" fmla="*/ 2666391 w 4294023"/>
              <a:gd name="connsiteY2" fmla="*/ 738835 h 2841955"/>
              <a:gd name="connsiteX3" fmla="*/ 2732228 w 4294023"/>
              <a:gd name="connsiteY3" fmla="*/ 716889 h 2841955"/>
              <a:gd name="connsiteX4" fmla="*/ 3013863 w 4294023"/>
              <a:gd name="connsiteY4" fmla="*/ 629107 h 2841955"/>
              <a:gd name="connsiteX5" fmla="*/ 3222346 w 4294023"/>
              <a:gd name="connsiteY5" fmla="*/ 574243 h 2841955"/>
              <a:gd name="connsiteX6" fmla="*/ 3357677 w 4294023"/>
              <a:gd name="connsiteY6" fmla="*/ 541325 h 2841955"/>
              <a:gd name="connsiteX7" fmla="*/ 3511296 w 4294023"/>
              <a:gd name="connsiteY7" fmla="*/ 501091 h 2841955"/>
              <a:gd name="connsiteX8" fmla="*/ 3661258 w 4294023"/>
              <a:gd name="connsiteY8" fmla="*/ 464515 h 2841955"/>
              <a:gd name="connsiteX9" fmla="*/ 3745383 w 4294023"/>
              <a:gd name="connsiteY9" fmla="*/ 442569 h 2841955"/>
              <a:gd name="connsiteX10" fmla="*/ 3796589 w 4294023"/>
              <a:gd name="connsiteY10" fmla="*/ 431597 h 2841955"/>
              <a:gd name="connsiteX11" fmla="*/ 3866084 w 4294023"/>
              <a:gd name="connsiteY11" fmla="*/ 398678 h 2841955"/>
              <a:gd name="connsiteX12" fmla="*/ 3928263 w 4294023"/>
              <a:gd name="connsiteY12" fmla="*/ 365760 h 2841955"/>
              <a:gd name="connsiteX13" fmla="*/ 3979469 w 4294023"/>
              <a:gd name="connsiteY13" fmla="*/ 336499 h 2841955"/>
              <a:gd name="connsiteX14" fmla="*/ 4030676 w 4294023"/>
              <a:gd name="connsiteY14" fmla="*/ 299923 h 2841955"/>
              <a:gd name="connsiteX15" fmla="*/ 4081882 w 4294023"/>
              <a:gd name="connsiteY15" fmla="*/ 256032 h 2841955"/>
              <a:gd name="connsiteX16" fmla="*/ 4118458 w 4294023"/>
              <a:gd name="connsiteY16" fmla="*/ 219456 h 2841955"/>
              <a:gd name="connsiteX17" fmla="*/ 4155034 w 4294023"/>
              <a:gd name="connsiteY17" fmla="*/ 171907 h 2841955"/>
              <a:gd name="connsiteX18" fmla="*/ 4198925 w 4294023"/>
              <a:gd name="connsiteY18" fmla="*/ 113385 h 2841955"/>
              <a:gd name="connsiteX19" fmla="*/ 4235501 w 4294023"/>
              <a:gd name="connsiteY19" fmla="*/ 36576 h 2841955"/>
              <a:gd name="connsiteX20" fmla="*/ 4250132 w 4294023"/>
              <a:gd name="connsiteY20" fmla="*/ 10973 h 2841955"/>
              <a:gd name="connsiteX21" fmla="*/ 4272077 w 4294023"/>
              <a:gd name="connsiteY21" fmla="*/ 0 h 2841955"/>
              <a:gd name="connsiteX22" fmla="*/ 4290365 w 4294023"/>
              <a:gd name="connsiteY22" fmla="*/ 0 h 2841955"/>
              <a:gd name="connsiteX23" fmla="*/ 4294023 w 4294023"/>
              <a:gd name="connsiteY23" fmla="*/ 10973 h 2841955"/>
              <a:gd name="connsiteX24" fmla="*/ 4290365 w 4294023"/>
              <a:gd name="connsiteY24" fmla="*/ 43891 h 2841955"/>
              <a:gd name="connsiteX25" fmla="*/ 4279392 w 4294023"/>
              <a:gd name="connsiteY25" fmla="*/ 131673 h 2841955"/>
              <a:gd name="connsiteX26" fmla="*/ 4272077 w 4294023"/>
              <a:gd name="connsiteY26" fmla="*/ 248717 h 2841955"/>
              <a:gd name="connsiteX27" fmla="*/ 4268420 w 4294023"/>
              <a:gd name="connsiteY27" fmla="*/ 332841 h 2841955"/>
              <a:gd name="connsiteX28" fmla="*/ 4264762 w 4294023"/>
              <a:gd name="connsiteY28" fmla="*/ 405993 h 2841955"/>
              <a:gd name="connsiteX29" fmla="*/ 4257447 w 4294023"/>
              <a:gd name="connsiteY29" fmla="*/ 453542 h 2841955"/>
              <a:gd name="connsiteX30" fmla="*/ 4239159 w 4294023"/>
              <a:gd name="connsiteY30" fmla="*/ 512064 h 2841955"/>
              <a:gd name="connsiteX31" fmla="*/ 4209898 w 4294023"/>
              <a:gd name="connsiteY31" fmla="*/ 559613 h 2841955"/>
              <a:gd name="connsiteX32" fmla="*/ 4176980 w 4294023"/>
              <a:gd name="connsiteY32" fmla="*/ 603504 h 2841955"/>
              <a:gd name="connsiteX33" fmla="*/ 4144061 w 4294023"/>
              <a:gd name="connsiteY33" fmla="*/ 636422 h 2841955"/>
              <a:gd name="connsiteX34" fmla="*/ 4096512 w 4294023"/>
              <a:gd name="connsiteY34" fmla="*/ 662025 h 2841955"/>
              <a:gd name="connsiteX35" fmla="*/ 4037991 w 4294023"/>
              <a:gd name="connsiteY35" fmla="*/ 683971 h 2841955"/>
              <a:gd name="connsiteX36" fmla="*/ 3979469 w 4294023"/>
              <a:gd name="connsiteY36" fmla="*/ 698601 h 2841955"/>
              <a:gd name="connsiteX37" fmla="*/ 3895344 w 4294023"/>
              <a:gd name="connsiteY37" fmla="*/ 705917 h 2841955"/>
              <a:gd name="connsiteX38" fmla="*/ 3822192 w 4294023"/>
              <a:gd name="connsiteY38" fmla="*/ 705917 h 2841955"/>
              <a:gd name="connsiteX39" fmla="*/ 3741725 w 4294023"/>
              <a:gd name="connsiteY39" fmla="*/ 709574 h 2841955"/>
              <a:gd name="connsiteX40" fmla="*/ 3642970 w 4294023"/>
              <a:gd name="connsiteY40" fmla="*/ 720547 h 2841955"/>
              <a:gd name="connsiteX41" fmla="*/ 3500324 w 4294023"/>
              <a:gd name="connsiteY41" fmla="*/ 738835 h 2841955"/>
              <a:gd name="connsiteX42" fmla="*/ 3361335 w 4294023"/>
              <a:gd name="connsiteY42" fmla="*/ 764438 h 2841955"/>
              <a:gd name="connsiteX43" fmla="*/ 3226004 w 4294023"/>
              <a:gd name="connsiteY43" fmla="*/ 793699 h 2841955"/>
              <a:gd name="connsiteX44" fmla="*/ 3046781 w 4294023"/>
              <a:gd name="connsiteY44" fmla="*/ 848563 h 2841955"/>
              <a:gd name="connsiteX45" fmla="*/ 2915108 w 4294023"/>
              <a:gd name="connsiteY45" fmla="*/ 899769 h 2841955"/>
              <a:gd name="connsiteX46" fmla="*/ 2724912 w 4294023"/>
              <a:gd name="connsiteY46" fmla="*/ 958291 h 2841955"/>
              <a:gd name="connsiteX47" fmla="*/ 2618842 w 4294023"/>
              <a:gd name="connsiteY47" fmla="*/ 998525 h 2841955"/>
              <a:gd name="connsiteX48" fmla="*/ 2487168 w 4294023"/>
              <a:gd name="connsiteY48" fmla="*/ 1049731 h 2841955"/>
              <a:gd name="connsiteX49" fmla="*/ 2329892 w 4294023"/>
              <a:gd name="connsiteY49" fmla="*/ 1108253 h 2841955"/>
              <a:gd name="connsiteX50" fmla="*/ 2132381 w 4294023"/>
              <a:gd name="connsiteY50" fmla="*/ 1192377 h 2841955"/>
              <a:gd name="connsiteX51" fmla="*/ 2004365 w 4294023"/>
              <a:gd name="connsiteY51" fmla="*/ 1254557 h 2841955"/>
              <a:gd name="connsiteX52" fmla="*/ 1887322 w 4294023"/>
              <a:gd name="connsiteY52" fmla="*/ 1313078 h 2841955"/>
              <a:gd name="connsiteX53" fmla="*/ 1766621 w 4294023"/>
              <a:gd name="connsiteY53" fmla="*/ 1375257 h 2841955"/>
              <a:gd name="connsiteX54" fmla="*/ 1602029 w 4294023"/>
              <a:gd name="connsiteY54" fmla="*/ 1466697 h 2841955"/>
              <a:gd name="connsiteX55" fmla="*/ 1455725 w 4294023"/>
              <a:gd name="connsiteY55" fmla="*/ 1558137 h 2841955"/>
              <a:gd name="connsiteX56" fmla="*/ 1345997 w 4294023"/>
              <a:gd name="connsiteY56" fmla="*/ 1631289 h 2841955"/>
              <a:gd name="connsiteX57" fmla="*/ 1243584 w 4294023"/>
              <a:gd name="connsiteY57" fmla="*/ 1697126 h 2841955"/>
              <a:gd name="connsiteX58" fmla="*/ 1148487 w 4294023"/>
              <a:gd name="connsiteY58" fmla="*/ 1770278 h 2841955"/>
              <a:gd name="connsiteX59" fmla="*/ 1027786 w 4294023"/>
              <a:gd name="connsiteY59" fmla="*/ 1865376 h 2841955"/>
              <a:gd name="connsiteX60" fmla="*/ 925373 w 4294023"/>
              <a:gd name="connsiteY60" fmla="*/ 1960473 h 2841955"/>
              <a:gd name="connsiteX61" fmla="*/ 822960 w 4294023"/>
              <a:gd name="connsiteY61" fmla="*/ 2059229 h 2841955"/>
              <a:gd name="connsiteX62" fmla="*/ 716890 w 4294023"/>
              <a:gd name="connsiteY62" fmla="*/ 2172614 h 2841955"/>
              <a:gd name="connsiteX63" fmla="*/ 621792 w 4294023"/>
              <a:gd name="connsiteY63" fmla="*/ 2296973 h 2841955"/>
              <a:gd name="connsiteX64" fmla="*/ 596189 w 4294023"/>
              <a:gd name="connsiteY64" fmla="*/ 2329891 h 2841955"/>
              <a:gd name="connsiteX65" fmla="*/ 585216 w 4294023"/>
              <a:gd name="connsiteY65" fmla="*/ 2362809 h 2841955"/>
              <a:gd name="connsiteX66" fmla="*/ 435255 w 4294023"/>
              <a:gd name="connsiteY66" fmla="*/ 2713939 h 2841955"/>
              <a:gd name="connsiteX67" fmla="*/ 358445 w 4294023"/>
              <a:gd name="connsiteY67" fmla="*/ 2743200 h 2841955"/>
              <a:gd name="connsiteX68" fmla="*/ 277978 w 4294023"/>
              <a:gd name="connsiteY68" fmla="*/ 2779776 h 2841955"/>
              <a:gd name="connsiteX69" fmla="*/ 226772 w 4294023"/>
              <a:gd name="connsiteY69" fmla="*/ 2805379 h 2841955"/>
              <a:gd name="connsiteX70" fmla="*/ 182880 w 4294023"/>
              <a:gd name="connsiteY70" fmla="*/ 2823667 h 2841955"/>
              <a:gd name="connsiteX71" fmla="*/ 142647 w 4294023"/>
              <a:gd name="connsiteY71" fmla="*/ 2838297 h 2841955"/>
              <a:gd name="connsiteX72" fmla="*/ 98756 w 4294023"/>
              <a:gd name="connsiteY72" fmla="*/ 2841955 h 2841955"/>
              <a:gd name="connsiteX73" fmla="*/ 76810 w 4294023"/>
              <a:gd name="connsiteY73" fmla="*/ 2841955 h 2841955"/>
              <a:gd name="connsiteX74" fmla="*/ 51207 w 4294023"/>
              <a:gd name="connsiteY74" fmla="*/ 2830982 h 2841955"/>
              <a:gd name="connsiteX75" fmla="*/ 29261 w 4294023"/>
              <a:gd name="connsiteY75" fmla="*/ 2809037 h 2841955"/>
              <a:gd name="connsiteX76" fmla="*/ 14631 w 4294023"/>
              <a:gd name="connsiteY76" fmla="*/ 2779776 h 2841955"/>
              <a:gd name="connsiteX77" fmla="*/ 0 w 4294023"/>
              <a:gd name="connsiteY77" fmla="*/ 2739542 h 2841955"/>
              <a:gd name="connsiteX78" fmla="*/ 0 w 4294023"/>
              <a:gd name="connsiteY78" fmla="*/ 2699309 h 2841955"/>
              <a:gd name="connsiteX79" fmla="*/ 3658 w 4294023"/>
              <a:gd name="connsiteY79" fmla="*/ 2670048 h 2841955"/>
              <a:gd name="connsiteX80" fmla="*/ 32919 w 4294023"/>
              <a:gd name="connsiteY80" fmla="*/ 2604211 h 2841955"/>
              <a:gd name="connsiteX81" fmla="*/ 76810 w 4294023"/>
              <a:gd name="connsiteY81" fmla="*/ 2509113 h 2841955"/>
              <a:gd name="connsiteX82" fmla="*/ 142647 w 4294023"/>
              <a:gd name="connsiteY82" fmla="*/ 2399385 h 2841955"/>
              <a:gd name="connsiteX83" fmla="*/ 215799 w 4294023"/>
              <a:gd name="connsiteY83" fmla="*/ 2293315 h 2841955"/>
              <a:gd name="connsiteX84" fmla="*/ 292608 w 4294023"/>
              <a:gd name="connsiteY84" fmla="*/ 2205533 h 2841955"/>
              <a:gd name="connsiteX85" fmla="*/ 376733 w 4294023"/>
              <a:gd name="connsiteY85" fmla="*/ 2106777 h 2841955"/>
              <a:gd name="connsiteX86" fmla="*/ 479146 w 4294023"/>
              <a:gd name="connsiteY86" fmla="*/ 2008022 h 2841955"/>
              <a:gd name="connsiteX87" fmla="*/ 555956 w 4294023"/>
              <a:gd name="connsiteY87" fmla="*/ 1934870 h 2841955"/>
              <a:gd name="connsiteX88" fmla="*/ 651053 w 4294023"/>
              <a:gd name="connsiteY88" fmla="*/ 1854403 h 2841955"/>
              <a:gd name="connsiteX89" fmla="*/ 720548 w 4294023"/>
              <a:gd name="connsiteY89" fmla="*/ 1795881 h 2841955"/>
              <a:gd name="connsiteX90" fmla="*/ 808330 w 4294023"/>
              <a:gd name="connsiteY90" fmla="*/ 1730045 h 2841955"/>
              <a:gd name="connsiteX91" fmla="*/ 888797 w 4294023"/>
              <a:gd name="connsiteY91" fmla="*/ 1671523 h 2841955"/>
              <a:gd name="connsiteX92" fmla="*/ 1009498 w 4294023"/>
              <a:gd name="connsiteY92" fmla="*/ 1580083 h 2841955"/>
              <a:gd name="connsiteX93" fmla="*/ 1148487 w 4294023"/>
              <a:gd name="connsiteY93" fmla="*/ 1488643 h 2841955"/>
              <a:gd name="connsiteX94" fmla="*/ 1272845 w 4294023"/>
              <a:gd name="connsiteY94" fmla="*/ 1408176 h 2841955"/>
              <a:gd name="connsiteX95" fmla="*/ 1386231 w 4294023"/>
              <a:gd name="connsiteY95" fmla="*/ 1338681 h 2841955"/>
              <a:gd name="connsiteX96" fmla="*/ 1539850 w 4294023"/>
              <a:gd name="connsiteY96" fmla="*/ 1250899 h 2841955"/>
              <a:gd name="connsiteX97" fmla="*/ 1700784 w 4294023"/>
              <a:gd name="connsiteY97" fmla="*/ 1163117 h 2841955"/>
              <a:gd name="connsiteX98" fmla="*/ 1850746 w 4294023"/>
              <a:gd name="connsiteY98" fmla="*/ 1089965 h 2841955"/>
              <a:gd name="connsiteX99" fmla="*/ 1997050 w 4294023"/>
              <a:gd name="connsiteY99" fmla="*/ 1020470 h 2841955"/>
              <a:gd name="connsiteX100" fmla="*/ 2132381 w 4294023"/>
              <a:gd name="connsiteY100" fmla="*/ 958291 h 2841955"/>
              <a:gd name="connsiteX101" fmla="*/ 2359152 w 4294023"/>
              <a:gd name="connsiteY101" fmla="*/ 863193 h 2841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4294023" h="2841955">
                <a:moveTo>
                  <a:pt x="2359152" y="863193"/>
                </a:moveTo>
                <a:lnTo>
                  <a:pt x="2516429" y="797357"/>
                </a:lnTo>
                <a:lnTo>
                  <a:pt x="2666391" y="738835"/>
                </a:lnTo>
                <a:lnTo>
                  <a:pt x="2732228" y="716889"/>
                </a:lnTo>
                <a:lnTo>
                  <a:pt x="3013863" y="629107"/>
                </a:lnTo>
                <a:lnTo>
                  <a:pt x="3222346" y="574243"/>
                </a:lnTo>
                <a:lnTo>
                  <a:pt x="3357677" y="541325"/>
                </a:lnTo>
                <a:lnTo>
                  <a:pt x="3511296" y="501091"/>
                </a:lnTo>
                <a:lnTo>
                  <a:pt x="3661258" y="464515"/>
                </a:lnTo>
                <a:lnTo>
                  <a:pt x="3745383" y="442569"/>
                </a:lnTo>
                <a:lnTo>
                  <a:pt x="3796589" y="431597"/>
                </a:lnTo>
                <a:lnTo>
                  <a:pt x="3866084" y="398678"/>
                </a:lnTo>
                <a:lnTo>
                  <a:pt x="3928263" y="365760"/>
                </a:lnTo>
                <a:lnTo>
                  <a:pt x="3979469" y="336499"/>
                </a:lnTo>
                <a:lnTo>
                  <a:pt x="4030676" y="299923"/>
                </a:lnTo>
                <a:lnTo>
                  <a:pt x="4081882" y="256032"/>
                </a:lnTo>
                <a:lnTo>
                  <a:pt x="4118458" y="219456"/>
                </a:lnTo>
                <a:lnTo>
                  <a:pt x="4155034" y="171907"/>
                </a:lnTo>
                <a:lnTo>
                  <a:pt x="4198925" y="113385"/>
                </a:lnTo>
                <a:lnTo>
                  <a:pt x="4235501" y="36576"/>
                </a:lnTo>
                <a:lnTo>
                  <a:pt x="4250132" y="10973"/>
                </a:lnTo>
                <a:lnTo>
                  <a:pt x="4272077" y="0"/>
                </a:lnTo>
                <a:lnTo>
                  <a:pt x="4290365" y="0"/>
                </a:lnTo>
                <a:lnTo>
                  <a:pt x="4294023" y="10973"/>
                </a:lnTo>
                <a:lnTo>
                  <a:pt x="4290365" y="43891"/>
                </a:lnTo>
                <a:lnTo>
                  <a:pt x="4279392" y="131673"/>
                </a:lnTo>
                <a:lnTo>
                  <a:pt x="4272077" y="248717"/>
                </a:lnTo>
                <a:lnTo>
                  <a:pt x="4268420" y="332841"/>
                </a:lnTo>
                <a:lnTo>
                  <a:pt x="4264762" y="405993"/>
                </a:lnTo>
                <a:lnTo>
                  <a:pt x="4257447" y="453542"/>
                </a:lnTo>
                <a:lnTo>
                  <a:pt x="4239159" y="512064"/>
                </a:lnTo>
                <a:lnTo>
                  <a:pt x="4209898" y="559613"/>
                </a:lnTo>
                <a:lnTo>
                  <a:pt x="4176980" y="603504"/>
                </a:lnTo>
                <a:lnTo>
                  <a:pt x="4144061" y="636422"/>
                </a:lnTo>
                <a:lnTo>
                  <a:pt x="4096512" y="662025"/>
                </a:lnTo>
                <a:lnTo>
                  <a:pt x="4037991" y="683971"/>
                </a:lnTo>
                <a:lnTo>
                  <a:pt x="3979469" y="698601"/>
                </a:lnTo>
                <a:lnTo>
                  <a:pt x="3895344" y="705917"/>
                </a:lnTo>
                <a:lnTo>
                  <a:pt x="3822192" y="705917"/>
                </a:lnTo>
                <a:lnTo>
                  <a:pt x="3741725" y="709574"/>
                </a:lnTo>
                <a:lnTo>
                  <a:pt x="3642970" y="720547"/>
                </a:lnTo>
                <a:lnTo>
                  <a:pt x="3500324" y="738835"/>
                </a:lnTo>
                <a:lnTo>
                  <a:pt x="3361335" y="764438"/>
                </a:lnTo>
                <a:lnTo>
                  <a:pt x="3226004" y="793699"/>
                </a:lnTo>
                <a:lnTo>
                  <a:pt x="3046781" y="848563"/>
                </a:lnTo>
                <a:lnTo>
                  <a:pt x="2915108" y="899769"/>
                </a:lnTo>
                <a:lnTo>
                  <a:pt x="2724912" y="958291"/>
                </a:lnTo>
                <a:lnTo>
                  <a:pt x="2618842" y="998525"/>
                </a:lnTo>
                <a:lnTo>
                  <a:pt x="2487168" y="1049731"/>
                </a:lnTo>
                <a:lnTo>
                  <a:pt x="2329892" y="1108253"/>
                </a:lnTo>
                <a:lnTo>
                  <a:pt x="2132381" y="1192377"/>
                </a:lnTo>
                <a:lnTo>
                  <a:pt x="2004365" y="1254557"/>
                </a:lnTo>
                <a:lnTo>
                  <a:pt x="1887322" y="1313078"/>
                </a:lnTo>
                <a:lnTo>
                  <a:pt x="1766621" y="1375257"/>
                </a:lnTo>
                <a:lnTo>
                  <a:pt x="1602029" y="1466697"/>
                </a:lnTo>
                <a:lnTo>
                  <a:pt x="1455725" y="1558137"/>
                </a:lnTo>
                <a:lnTo>
                  <a:pt x="1345997" y="1631289"/>
                </a:lnTo>
                <a:lnTo>
                  <a:pt x="1243584" y="1697126"/>
                </a:lnTo>
                <a:lnTo>
                  <a:pt x="1148487" y="1770278"/>
                </a:lnTo>
                <a:lnTo>
                  <a:pt x="1027786" y="1865376"/>
                </a:lnTo>
                <a:lnTo>
                  <a:pt x="925373" y="1960473"/>
                </a:lnTo>
                <a:lnTo>
                  <a:pt x="822960" y="2059229"/>
                </a:lnTo>
                <a:lnTo>
                  <a:pt x="716890" y="2172614"/>
                </a:lnTo>
                <a:lnTo>
                  <a:pt x="621792" y="2296973"/>
                </a:lnTo>
                <a:lnTo>
                  <a:pt x="596189" y="2329891"/>
                </a:lnTo>
                <a:lnTo>
                  <a:pt x="585216" y="2362809"/>
                </a:lnTo>
                <a:lnTo>
                  <a:pt x="435255" y="2713939"/>
                </a:lnTo>
                <a:lnTo>
                  <a:pt x="358445" y="2743200"/>
                </a:lnTo>
                <a:lnTo>
                  <a:pt x="277978" y="2779776"/>
                </a:lnTo>
                <a:lnTo>
                  <a:pt x="226772" y="2805379"/>
                </a:lnTo>
                <a:lnTo>
                  <a:pt x="182880" y="2823667"/>
                </a:lnTo>
                <a:lnTo>
                  <a:pt x="142647" y="2838297"/>
                </a:lnTo>
                <a:lnTo>
                  <a:pt x="98756" y="2841955"/>
                </a:lnTo>
                <a:lnTo>
                  <a:pt x="76810" y="2841955"/>
                </a:lnTo>
                <a:lnTo>
                  <a:pt x="51207" y="2830982"/>
                </a:lnTo>
                <a:lnTo>
                  <a:pt x="29261" y="2809037"/>
                </a:lnTo>
                <a:lnTo>
                  <a:pt x="14631" y="2779776"/>
                </a:lnTo>
                <a:lnTo>
                  <a:pt x="0" y="2739542"/>
                </a:lnTo>
                <a:lnTo>
                  <a:pt x="0" y="2699309"/>
                </a:lnTo>
                <a:lnTo>
                  <a:pt x="3658" y="2670048"/>
                </a:lnTo>
                <a:lnTo>
                  <a:pt x="32919" y="2604211"/>
                </a:lnTo>
                <a:lnTo>
                  <a:pt x="76810" y="2509113"/>
                </a:lnTo>
                <a:lnTo>
                  <a:pt x="142647" y="2399385"/>
                </a:lnTo>
                <a:lnTo>
                  <a:pt x="215799" y="2293315"/>
                </a:lnTo>
                <a:lnTo>
                  <a:pt x="292608" y="2205533"/>
                </a:lnTo>
                <a:lnTo>
                  <a:pt x="376733" y="2106777"/>
                </a:lnTo>
                <a:lnTo>
                  <a:pt x="479146" y="2008022"/>
                </a:lnTo>
                <a:lnTo>
                  <a:pt x="555956" y="1934870"/>
                </a:lnTo>
                <a:lnTo>
                  <a:pt x="651053" y="1854403"/>
                </a:lnTo>
                <a:lnTo>
                  <a:pt x="720548" y="1795881"/>
                </a:lnTo>
                <a:lnTo>
                  <a:pt x="808330" y="1730045"/>
                </a:lnTo>
                <a:lnTo>
                  <a:pt x="888797" y="1671523"/>
                </a:lnTo>
                <a:lnTo>
                  <a:pt x="1009498" y="1580083"/>
                </a:lnTo>
                <a:lnTo>
                  <a:pt x="1148487" y="1488643"/>
                </a:lnTo>
                <a:lnTo>
                  <a:pt x="1272845" y="1408176"/>
                </a:lnTo>
                <a:lnTo>
                  <a:pt x="1386231" y="1338681"/>
                </a:lnTo>
                <a:lnTo>
                  <a:pt x="1539850" y="1250899"/>
                </a:lnTo>
                <a:lnTo>
                  <a:pt x="1700784" y="1163117"/>
                </a:lnTo>
                <a:lnTo>
                  <a:pt x="1850746" y="1089965"/>
                </a:lnTo>
                <a:lnTo>
                  <a:pt x="1997050" y="1020470"/>
                </a:lnTo>
                <a:lnTo>
                  <a:pt x="2132381" y="958291"/>
                </a:lnTo>
                <a:lnTo>
                  <a:pt x="2359152" y="8631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C7C60A8C-D017-4862-89F5-D2B015C08415}"/>
              </a:ext>
            </a:extLst>
          </p:cNvPr>
          <p:cNvSpPr/>
          <p:nvPr/>
        </p:nvSpPr>
        <p:spPr>
          <a:xfrm>
            <a:off x="7910513" y="4421189"/>
            <a:ext cx="527050" cy="949325"/>
          </a:xfrm>
          <a:custGeom>
            <a:avLst/>
            <a:gdLst>
              <a:gd name="connsiteX0" fmla="*/ 457200 w 526256"/>
              <a:gd name="connsiteY0" fmla="*/ 409731 h 947894"/>
              <a:gd name="connsiteX1" fmla="*/ 431006 w 526256"/>
              <a:gd name="connsiteY1" fmla="*/ 581181 h 947894"/>
              <a:gd name="connsiteX2" fmla="*/ 409575 w 526256"/>
              <a:gd name="connsiteY2" fmla="*/ 721675 h 947894"/>
              <a:gd name="connsiteX3" fmla="*/ 392906 w 526256"/>
              <a:gd name="connsiteY3" fmla="*/ 843119 h 947894"/>
              <a:gd name="connsiteX4" fmla="*/ 390525 w 526256"/>
              <a:gd name="connsiteY4" fmla="*/ 878838 h 947894"/>
              <a:gd name="connsiteX5" fmla="*/ 390525 w 526256"/>
              <a:gd name="connsiteY5" fmla="*/ 897888 h 947894"/>
              <a:gd name="connsiteX6" fmla="*/ 404812 w 526256"/>
              <a:gd name="connsiteY6" fmla="*/ 947894 h 947894"/>
              <a:gd name="connsiteX7" fmla="*/ 0 w 526256"/>
              <a:gd name="connsiteY7" fmla="*/ 735963 h 947894"/>
              <a:gd name="connsiteX8" fmla="*/ 42862 w 526256"/>
              <a:gd name="connsiteY8" fmla="*/ 745488 h 947894"/>
              <a:gd name="connsiteX9" fmla="*/ 83343 w 526256"/>
              <a:gd name="connsiteY9" fmla="*/ 740725 h 947894"/>
              <a:gd name="connsiteX10" fmla="*/ 128587 w 526256"/>
              <a:gd name="connsiteY10" fmla="*/ 724056 h 947894"/>
              <a:gd name="connsiteX11" fmla="*/ 161925 w 526256"/>
              <a:gd name="connsiteY11" fmla="*/ 707388 h 947894"/>
              <a:gd name="connsiteX12" fmla="*/ 173831 w 526256"/>
              <a:gd name="connsiteY12" fmla="*/ 690719 h 947894"/>
              <a:gd name="connsiteX13" fmla="*/ 245268 w 526256"/>
              <a:gd name="connsiteY13" fmla="*/ 540700 h 947894"/>
              <a:gd name="connsiteX14" fmla="*/ 311943 w 526256"/>
              <a:gd name="connsiteY14" fmla="*/ 393063 h 947894"/>
              <a:gd name="connsiteX15" fmla="*/ 395287 w 526256"/>
              <a:gd name="connsiteY15" fmla="*/ 207325 h 947894"/>
              <a:gd name="connsiteX16" fmla="*/ 461962 w 526256"/>
              <a:gd name="connsiteY16" fmla="*/ 50163 h 947894"/>
              <a:gd name="connsiteX17" fmla="*/ 478631 w 526256"/>
              <a:gd name="connsiteY17" fmla="*/ 9681 h 947894"/>
              <a:gd name="connsiteX18" fmla="*/ 490537 w 526256"/>
              <a:gd name="connsiteY18" fmla="*/ 2538 h 947894"/>
              <a:gd name="connsiteX19" fmla="*/ 504825 w 526256"/>
              <a:gd name="connsiteY19" fmla="*/ 156 h 947894"/>
              <a:gd name="connsiteX20" fmla="*/ 519112 w 526256"/>
              <a:gd name="connsiteY20" fmla="*/ 4919 h 947894"/>
              <a:gd name="connsiteX21" fmla="*/ 526256 w 526256"/>
              <a:gd name="connsiteY21" fmla="*/ 16825 h 947894"/>
              <a:gd name="connsiteX22" fmla="*/ 526256 w 526256"/>
              <a:gd name="connsiteY22" fmla="*/ 43019 h 947894"/>
              <a:gd name="connsiteX23" fmla="*/ 507206 w 526256"/>
              <a:gd name="connsiteY23" fmla="*/ 140650 h 947894"/>
              <a:gd name="connsiteX24" fmla="*/ 483393 w 526256"/>
              <a:gd name="connsiteY24" fmla="*/ 276381 h 947894"/>
              <a:gd name="connsiteX25" fmla="*/ 457200 w 526256"/>
              <a:gd name="connsiteY25" fmla="*/ 409731 h 947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26256" h="947894">
                <a:moveTo>
                  <a:pt x="457200" y="409731"/>
                </a:moveTo>
                <a:lnTo>
                  <a:pt x="431006" y="581181"/>
                </a:lnTo>
                <a:lnTo>
                  <a:pt x="409575" y="721675"/>
                </a:lnTo>
                <a:lnTo>
                  <a:pt x="392906" y="843119"/>
                </a:lnTo>
                <a:lnTo>
                  <a:pt x="390525" y="878838"/>
                </a:lnTo>
                <a:lnTo>
                  <a:pt x="390525" y="897888"/>
                </a:lnTo>
                <a:lnTo>
                  <a:pt x="404812" y="947894"/>
                </a:lnTo>
                <a:lnTo>
                  <a:pt x="0" y="735963"/>
                </a:lnTo>
                <a:lnTo>
                  <a:pt x="42862" y="745488"/>
                </a:lnTo>
                <a:lnTo>
                  <a:pt x="83343" y="740725"/>
                </a:lnTo>
                <a:lnTo>
                  <a:pt x="128587" y="724056"/>
                </a:lnTo>
                <a:lnTo>
                  <a:pt x="161925" y="707388"/>
                </a:lnTo>
                <a:lnTo>
                  <a:pt x="173831" y="690719"/>
                </a:lnTo>
                <a:lnTo>
                  <a:pt x="245268" y="540700"/>
                </a:lnTo>
                <a:lnTo>
                  <a:pt x="311943" y="393063"/>
                </a:lnTo>
                <a:lnTo>
                  <a:pt x="395287" y="207325"/>
                </a:lnTo>
                <a:lnTo>
                  <a:pt x="461962" y="50163"/>
                </a:lnTo>
                <a:lnTo>
                  <a:pt x="478631" y="9681"/>
                </a:lnTo>
                <a:lnTo>
                  <a:pt x="490537" y="2538"/>
                </a:lnTo>
                <a:cubicBezTo>
                  <a:pt x="503222" y="0"/>
                  <a:pt x="498396" y="156"/>
                  <a:pt x="504825" y="156"/>
                </a:cubicBezTo>
                <a:lnTo>
                  <a:pt x="519112" y="4919"/>
                </a:lnTo>
                <a:lnTo>
                  <a:pt x="526256" y="16825"/>
                </a:lnTo>
                <a:lnTo>
                  <a:pt x="526256" y="43019"/>
                </a:lnTo>
                <a:lnTo>
                  <a:pt x="507206" y="140650"/>
                </a:lnTo>
                <a:lnTo>
                  <a:pt x="483393" y="276381"/>
                </a:lnTo>
                <a:lnTo>
                  <a:pt x="457200" y="4097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4158A8E6-3EAD-430F-9B3C-5F80EE46CF6B}"/>
              </a:ext>
            </a:extLst>
          </p:cNvPr>
          <p:cNvGrpSpPr/>
          <p:nvPr/>
        </p:nvGrpSpPr>
        <p:grpSpPr>
          <a:xfrm>
            <a:off x="3779839" y="1460501"/>
            <a:ext cx="4657724" cy="4294188"/>
            <a:chOff x="3779839" y="1460501"/>
            <a:chExt cx="4657724" cy="4294188"/>
          </a:xfrm>
        </p:grpSpPr>
        <p:sp>
          <p:nvSpPr>
            <p:cNvPr id="12" name="フリーフォーム 77">
              <a:extLst>
                <a:ext uri="{FF2B5EF4-FFF2-40B4-BE49-F238E27FC236}">
                  <a16:creationId xmlns:a16="http://schemas.microsoft.com/office/drawing/2014/main" id="{DEFE28E0-48C8-4DB6-A16C-1AC4787BE113}"/>
                </a:ext>
              </a:extLst>
            </p:cNvPr>
            <p:cNvSpPr/>
            <p:nvPr/>
          </p:nvSpPr>
          <p:spPr>
            <a:xfrm>
              <a:off x="4298951" y="2066926"/>
              <a:ext cx="1511300" cy="449263"/>
            </a:xfrm>
            <a:custGeom>
              <a:avLst/>
              <a:gdLst>
                <a:gd name="connsiteX0" fmla="*/ 783432 w 1512094"/>
                <a:gd name="connsiteY0" fmla="*/ 183356 h 450056"/>
                <a:gd name="connsiteX1" fmla="*/ 945357 w 1512094"/>
                <a:gd name="connsiteY1" fmla="*/ 138113 h 450056"/>
                <a:gd name="connsiteX2" fmla="*/ 1033463 w 1512094"/>
                <a:gd name="connsiteY2" fmla="*/ 111919 h 450056"/>
                <a:gd name="connsiteX3" fmla="*/ 1076325 w 1512094"/>
                <a:gd name="connsiteY3" fmla="*/ 90488 h 450056"/>
                <a:gd name="connsiteX4" fmla="*/ 1143000 w 1512094"/>
                <a:gd name="connsiteY4" fmla="*/ 54769 h 450056"/>
                <a:gd name="connsiteX5" fmla="*/ 1200150 w 1512094"/>
                <a:gd name="connsiteY5" fmla="*/ 21431 h 450056"/>
                <a:gd name="connsiteX6" fmla="*/ 1231107 w 1512094"/>
                <a:gd name="connsiteY6" fmla="*/ 2381 h 450056"/>
                <a:gd name="connsiteX7" fmla="*/ 1273969 w 1512094"/>
                <a:gd name="connsiteY7" fmla="*/ 0 h 450056"/>
                <a:gd name="connsiteX8" fmla="*/ 1335882 w 1512094"/>
                <a:gd name="connsiteY8" fmla="*/ 9525 h 450056"/>
                <a:gd name="connsiteX9" fmla="*/ 1378744 w 1512094"/>
                <a:gd name="connsiteY9" fmla="*/ 19050 h 450056"/>
                <a:gd name="connsiteX10" fmla="*/ 1419225 w 1512094"/>
                <a:gd name="connsiteY10" fmla="*/ 33338 h 450056"/>
                <a:gd name="connsiteX11" fmla="*/ 1459707 w 1512094"/>
                <a:gd name="connsiteY11" fmla="*/ 50006 h 450056"/>
                <a:gd name="connsiteX12" fmla="*/ 1481138 w 1512094"/>
                <a:gd name="connsiteY12" fmla="*/ 66675 h 450056"/>
                <a:gd name="connsiteX13" fmla="*/ 1504950 w 1512094"/>
                <a:gd name="connsiteY13" fmla="*/ 95250 h 450056"/>
                <a:gd name="connsiteX14" fmla="*/ 1512094 w 1512094"/>
                <a:gd name="connsiteY14" fmla="*/ 111919 h 450056"/>
                <a:gd name="connsiteX15" fmla="*/ 1512094 w 1512094"/>
                <a:gd name="connsiteY15" fmla="*/ 140494 h 450056"/>
                <a:gd name="connsiteX16" fmla="*/ 1504950 w 1512094"/>
                <a:gd name="connsiteY16" fmla="*/ 166688 h 450056"/>
                <a:gd name="connsiteX17" fmla="*/ 1483519 w 1512094"/>
                <a:gd name="connsiteY17" fmla="*/ 195263 h 450056"/>
                <a:gd name="connsiteX18" fmla="*/ 1445419 w 1512094"/>
                <a:gd name="connsiteY18" fmla="*/ 221456 h 450056"/>
                <a:gd name="connsiteX19" fmla="*/ 1312069 w 1512094"/>
                <a:gd name="connsiteY19" fmla="*/ 259556 h 450056"/>
                <a:gd name="connsiteX20" fmla="*/ 1162050 w 1512094"/>
                <a:gd name="connsiteY20" fmla="*/ 300038 h 450056"/>
                <a:gd name="connsiteX21" fmla="*/ 1019175 w 1512094"/>
                <a:gd name="connsiteY21" fmla="*/ 338138 h 450056"/>
                <a:gd name="connsiteX22" fmla="*/ 885825 w 1512094"/>
                <a:gd name="connsiteY22" fmla="*/ 369094 h 450056"/>
                <a:gd name="connsiteX23" fmla="*/ 726282 w 1512094"/>
                <a:gd name="connsiteY23" fmla="*/ 404813 h 450056"/>
                <a:gd name="connsiteX24" fmla="*/ 588169 w 1512094"/>
                <a:gd name="connsiteY24" fmla="*/ 431006 h 450056"/>
                <a:gd name="connsiteX25" fmla="*/ 490538 w 1512094"/>
                <a:gd name="connsiteY25" fmla="*/ 445294 h 450056"/>
                <a:gd name="connsiteX26" fmla="*/ 423863 w 1512094"/>
                <a:gd name="connsiteY26" fmla="*/ 450056 h 450056"/>
                <a:gd name="connsiteX27" fmla="*/ 347663 w 1512094"/>
                <a:gd name="connsiteY27" fmla="*/ 445294 h 450056"/>
                <a:gd name="connsiteX28" fmla="*/ 271463 w 1512094"/>
                <a:gd name="connsiteY28" fmla="*/ 433388 h 450056"/>
                <a:gd name="connsiteX29" fmla="*/ 221457 w 1512094"/>
                <a:gd name="connsiteY29" fmla="*/ 419100 h 450056"/>
                <a:gd name="connsiteX30" fmla="*/ 176213 w 1512094"/>
                <a:gd name="connsiteY30" fmla="*/ 397669 h 450056"/>
                <a:gd name="connsiteX31" fmla="*/ 130969 w 1512094"/>
                <a:gd name="connsiteY31" fmla="*/ 369094 h 450056"/>
                <a:gd name="connsiteX32" fmla="*/ 78582 w 1512094"/>
                <a:gd name="connsiteY32" fmla="*/ 323850 h 450056"/>
                <a:gd name="connsiteX33" fmla="*/ 45244 w 1512094"/>
                <a:gd name="connsiteY33" fmla="*/ 292894 h 450056"/>
                <a:gd name="connsiteX34" fmla="*/ 9525 w 1512094"/>
                <a:gd name="connsiteY34" fmla="*/ 254794 h 450056"/>
                <a:gd name="connsiteX35" fmla="*/ 0 w 1512094"/>
                <a:gd name="connsiteY35" fmla="*/ 233363 h 450056"/>
                <a:gd name="connsiteX36" fmla="*/ 0 w 1512094"/>
                <a:gd name="connsiteY36" fmla="*/ 219075 h 450056"/>
                <a:gd name="connsiteX37" fmla="*/ 4763 w 1512094"/>
                <a:gd name="connsiteY37" fmla="*/ 204788 h 450056"/>
                <a:gd name="connsiteX38" fmla="*/ 19050 w 1512094"/>
                <a:gd name="connsiteY38" fmla="*/ 197644 h 450056"/>
                <a:gd name="connsiteX39" fmla="*/ 40482 w 1512094"/>
                <a:gd name="connsiteY39" fmla="*/ 200025 h 450056"/>
                <a:gd name="connsiteX40" fmla="*/ 80963 w 1512094"/>
                <a:gd name="connsiteY40" fmla="*/ 216694 h 450056"/>
                <a:gd name="connsiteX41" fmla="*/ 119063 w 1512094"/>
                <a:gd name="connsiteY41" fmla="*/ 233363 h 450056"/>
                <a:gd name="connsiteX42" fmla="*/ 166688 w 1512094"/>
                <a:gd name="connsiteY42" fmla="*/ 250031 h 450056"/>
                <a:gd name="connsiteX43" fmla="*/ 245269 w 1512094"/>
                <a:gd name="connsiteY43" fmla="*/ 266700 h 450056"/>
                <a:gd name="connsiteX44" fmla="*/ 300038 w 1512094"/>
                <a:gd name="connsiteY44" fmla="*/ 269081 h 450056"/>
                <a:gd name="connsiteX45" fmla="*/ 352425 w 1512094"/>
                <a:gd name="connsiteY45" fmla="*/ 266700 h 450056"/>
                <a:gd name="connsiteX46" fmla="*/ 583407 w 1512094"/>
                <a:gd name="connsiteY46" fmla="*/ 228600 h 450056"/>
                <a:gd name="connsiteX47" fmla="*/ 783432 w 1512094"/>
                <a:gd name="connsiteY47" fmla="*/ 1833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12094" h="450056">
                  <a:moveTo>
                    <a:pt x="783432" y="183356"/>
                  </a:moveTo>
                  <a:lnTo>
                    <a:pt x="945357" y="138113"/>
                  </a:lnTo>
                  <a:lnTo>
                    <a:pt x="1033463" y="111919"/>
                  </a:lnTo>
                  <a:lnTo>
                    <a:pt x="1076325" y="90488"/>
                  </a:lnTo>
                  <a:lnTo>
                    <a:pt x="1143000" y="54769"/>
                  </a:lnTo>
                  <a:lnTo>
                    <a:pt x="1200150" y="21431"/>
                  </a:lnTo>
                  <a:lnTo>
                    <a:pt x="1231107" y="2381"/>
                  </a:lnTo>
                  <a:lnTo>
                    <a:pt x="1273969" y="0"/>
                  </a:lnTo>
                  <a:lnTo>
                    <a:pt x="1335882" y="9525"/>
                  </a:lnTo>
                  <a:lnTo>
                    <a:pt x="1378744" y="19050"/>
                  </a:lnTo>
                  <a:lnTo>
                    <a:pt x="1419225" y="33338"/>
                  </a:lnTo>
                  <a:lnTo>
                    <a:pt x="1459707" y="50006"/>
                  </a:lnTo>
                  <a:lnTo>
                    <a:pt x="1481138" y="66675"/>
                  </a:lnTo>
                  <a:lnTo>
                    <a:pt x="1504950" y="95250"/>
                  </a:lnTo>
                  <a:lnTo>
                    <a:pt x="1512094" y="111919"/>
                  </a:lnTo>
                  <a:lnTo>
                    <a:pt x="1512094" y="140494"/>
                  </a:lnTo>
                  <a:lnTo>
                    <a:pt x="1504950" y="166688"/>
                  </a:lnTo>
                  <a:lnTo>
                    <a:pt x="1483519" y="195263"/>
                  </a:lnTo>
                  <a:lnTo>
                    <a:pt x="1445419" y="221456"/>
                  </a:lnTo>
                  <a:lnTo>
                    <a:pt x="1312069" y="259556"/>
                  </a:lnTo>
                  <a:lnTo>
                    <a:pt x="1162050" y="300038"/>
                  </a:lnTo>
                  <a:lnTo>
                    <a:pt x="1019175" y="338138"/>
                  </a:lnTo>
                  <a:lnTo>
                    <a:pt x="885825" y="369094"/>
                  </a:lnTo>
                  <a:lnTo>
                    <a:pt x="726282" y="404813"/>
                  </a:lnTo>
                  <a:lnTo>
                    <a:pt x="588169" y="431006"/>
                  </a:lnTo>
                  <a:lnTo>
                    <a:pt x="490538" y="445294"/>
                  </a:lnTo>
                  <a:lnTo>
                    <a:pt x="423863" y="450056"/>
                  </a:lnTo>
                  <a:lnTo>
                    <a:pt x="347663" y="445294"/>
                  </a:lnTo>
                  <a:lnTo>
                    <a:pt x="271463" y="433388"/>
                  </a:lnTo>
                  <a:lnTo>
                    <a:pt x="221457" y="419100"/>
                  </a:lnTo>
                  <a:lnTo>
                    <a:pt x="176213" y="397669"/>
                  </a:lnTo>
                  <a:lnTo>
                    <a:pt x="130969" y="369094"/>
                  </a:lnTo>
                  <a:lnTo>
                    <a:pt x="78582" y="323850"/>
                  </a:lnTo>
                  <a:lnTo>
                    <a:pt x="45244" y="292894"/>
                  </a:lnTo>
                  <a:lnTo>
                    <a:pt x="9525" y="254794"/>
                  </a:lnTo>
                  <a:lnTo>
                    <a:pt x="0" y="233363"/>
                  </a:lnTo>
                  <a:lnTo>
                    <a:pt x="0" y="219075"/>
                  </a:lnTo>
                  <a:lnTo>
                    <a:pt x="4763" y="204788"/>
                  </a:lnTo>
                  <a:lnTo>
                    <a:pt x="19050" y="197644"/>
                  </a:lnTo>
                  <a:lnTo>
                    <a:pt x="40482" y="200025"/>
                  </a:lnTo>
                  <a:lnTo>
                    <a:pt x="80963" y="216694"/>
                  </a:lnTo>
                  <a:lnTo>
                    <a:pt x="119063" y="233363"/>
                  </a:lnTo>
                  <a:lnTo>
                    <a:pt x="166688" y="250031"/>
                  </a:lnTo>
                  <a:lnTo>
                    <a:pt x="245269" y="266700"/>
                  </a:lnTo>
                  <a:lnTo>
                    <a:pt x="300038" y="269081"/>
                  </a:lnTo>
                  <a:lnTo>
                    <a:pt x="352425" y="266700"/>
                  </a:lnTo>
                  <a:lnTo>
                    <a:pt x="583407" y="228600"/>
                  </a:lnTo>
                  <a:lnTo>
                    <a:pt x="783432" y="18335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8">
              <a:extLst>
                <a:ext uri="{FF2B5EF4-FFF2-40B4-BE49-F238E27FC236}">
                  <a16:creationId xmlns:a16="http://schemas.microsoft.com/office/drawing/2014/main" id="{F6A0FBDF-1725-4AD4-87FB-0FB1E52AC95B}"/>
                </a:ext>
              </a:extLst>
            </p:cNvPr>
            <p:cNvSpPr/>
            <p:nvPr/>
          </p:nvSpPr>
          <p:spPr>
            <a:xfrm>
              <a:off x="6746876" y="1665289"/>
              <a:ext cx="815975" cy="631825"/>
            </a:xfrm>
            <a:custGeom>
              <a:avLst/>
              <a:gdLst>
                <a:gd name="connsiteX0" fmla="*/ 211932 w 816769"/>
                <a:gd name="connsiteY0" fmla="*/ 180975 h 633412"/>
                <a:gd name="connsiteX1" fmla="*/ 152400 w 816769"/>
                <a:gd name="connsiteY1" fmla="*/ 138112 h 633412"/>
                <a:gd name="connsiteX2" fmla="*/ 102394 w 816769"/>
                <a:gd name="connsiteY2" fmla="*/ 107156 h 633412"/>
                <a:gd name="connsiteX3" fmla="*/ 40482 w 816769"/>
                <a:gd name="connsiteY3" fmla="*/ 73819 h 633412"/>
                <a:gd name="connsiteX4" fmla="*/ 11907 w 816769"/>
                <a:gd name="connsiteY4" fmla="*/ 57150 h 633412"/>
                <a:gd name="connsiteX5" fmla="*/ 0 w 816769"/>
                <a:gd name="connsiteY5" fmla="*/ 42862 h 633412"/>
                <a:gd name="connsiteX6" fmla="*/ 0 w 816769"/>
                <a:gd name="connsiteY6" fmla="*/ 28575 h 633412"/>
                <a:gd name="connsiteX7" fmla="*/ 9525 w 816769"/>
                <a:gd name="connsiteY7" fmla="*/ 11906 h 633412"/>
                <a:gd name="connsiteX8" fmla="*/ 28575 w 816769"/>
                <a:gd name="connsiteY8" fmla="*/ 2381 h 633412"/>
                <a:gd name="connsiteX9" fmla="*/ 83344 w 816769"/>
                <a:gd name="connsiteY9" fmla="*/ 0 h 633412"/>
                <a:gd name="connsiteX10" fmla="*/ 138113 w 816769"/>
                <a:gd name="connsiteY10" fmla="*/ 0 h 633412"/>
                <a:gd name="connsiteX11" fmla="*/ 192882 w 816769"/>
                <a:gd name="connsiteY11" fmla="*/ 9525 h 633412"/>
                <a:gd name="connsiteX12" fmla="*/ 276225 w 816769"/>
                <a:gd name="connsiteY12" fmla="*/ 26194 h 633412"/>
                <a:gd name="connsiteX13" fmla="*/ 357188 w 816769"/>
                <a:gd name="connsiteY13" fmla="*/ 42862 h 633412"/>
                <a:gd name="connsiteX14" fmla="*/ 450057 w 816769"/>
                <a:gd name="connsiteY14" fmla="*/ 69056 h 633412"/>
                <a:gd name="connsiteX15" fmla="*/ 526257 w 816769"/>
                <a:gd name="connsiteY15" fmla="*/ 95250 h 633412"/>
                <a:gd name="connsiteX16" fmla="*/ 571500 w 816769"/>
                <a:gd name="connsiteY16" fmla="*/ 114300 h 633412"/>
                <a:gd name="connsiteX17" fmla="*/ 623888 w 816769"/>
                <a:gd name="connsiteY17" fmla="*/ 140494 h 633412"/>
                <a:gd name="connsiteX18" fmla="*/ 669132 w 816769"/>
                <a:gd name="connsiteY18" fmla="*/ 169069 h 633412"/>
                <a:gd name="connsiteX19" fmla="*/ 702469 w 816769"/>
                <a:gd name="connsiteY19" fmla="*/ 195262 h 633412"/>
                <a:gd name="connsiteX20" fmla="*/ 735807 w 816769"/>
                <a:gd name="connsiteY20" fmla="*/ 233362 h 633412"/>
                <a:gd name="connsiteX21" fmla="*/ 762000 w 816769"/>
                <a:gd name="connsiteY21" fmla="*/ 269081 h 633412"/>
                <a:gd name="connsiteX22" fmla="*/ 778669 w 816769"/>
                <a:gd name="connsiteY22" fmla="*/ 300037 h 633412"/>
                <a:gd name="connsiteX23" fmla="*/ 792957 w 816769"/>
                <a:gd name="connsiteY23" fmla="*/ 338137 h 633412"/>
                <a:gd name="connsiteX24" fmla="*/ 804863 w 816769"/>
                <a:gd name="connsiteY24" fmla="*/ 376237 h 633412"/>
                <a:gd name="connsiteX25" fmla="*/ 814388 w 816769"/>
                <a:gd name="connsiteY25" fmla="*/ 435769 h 633412"/>
                <a:gd name="connsiteX26" fmla="*/ 816769 w 816769"/>
                <a:gd name="connsiteY26" fmla="*/ 490537 h 633412"/>
                <a:gd name="connsiteX27" fmla="*/ 814388 w 816769"/>
                <a:gd name="connsiteY27" fmla="*/ 523875 h 633412"/>
                <a:gd name="connsiteX28" fmla="*/ 802482 w 816769"/>
                <a:gd name="connsiteY28" fmla="*/ 564356 h 633412"/>
                <a:gd name="connsiteX29" fmla="*/ 781050 w 816769"/>
                <a:gd name="connsiteY29" fmla="*/ 597694 h 633412"/>
                <a:gd name="connsiteX30" fmla="*/ 754857 w 816769"/>
                <a:gd name="connsiteY30" fmla="*/ 626269 h 633412"/>
                <a:gd name="connsiteX31" fmla="*/ 731044 w 816769"/>
                <a:gd name="connsiteY31" fmla="*/ 633412 h 633412"/>
                <a:gd name="connsiteX32" fmla="*/ 707232 w 816769"/>
                <a:gd name="connsiteY32" fmla="*/ 631031 h 633412"/>
                <a:gd name="connsiteX33" fmla="*/ 657225 w 816769"/>
                <a:gd name="connsiteY33" fmla="*/ 616744 h 633412"/>
                <a:gd name="connsiteX34" fmla="*/ 600075 w 816769"/>
                <a:gd name="connsiteY34" fmla="*/ 588169 h 633412"/>
                <a:gd name="connsiteX35" fmla="*/ 569119 w 816769"/>
                <a:gd name="connsiteY35" fmla="*/ 542925 h 633412"/>
                <a:gd name="connsiteX36" fmla="*/ 514350 w 816769"/>
                <a:gd name="connsiteY36" fmla="*/ 471487 h 633412"/>
                <a:gd name="connsiteX37" fmla="*/ 447675 w 816769"/>
                <a:gd name="connsiteY37" fmla="*/ 392906 h 633412"/>
                <a:gd name="connsiteX38" fmla="*/ 383382 w 816769"/>
                <a:gd name="connsiteY38" fmla="*/ 326231 h 633412"/>
                <a:gd name="connsiteX39" fmla="*/ 307182 w 816769"/>
                <a:gd name="connsiteY39" fmla="*/ 252412 h 633412"/>
                <a:gd name="connsiteX40" fmla="*/ 211932 w 816769"/>
                <a:gd name="connsiteY40" fmla="*/ 180975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16769" h="633412">
                  <a:moveTo>
                    <a:pt x="211932" y="180975"/>
                  </a:moveTo>
                  <a:lnTo>
                    <a:pt x="152400" y="138112"/>
                  </a:lnTo>
                  <a:lnTo>
                    <a:pt x="102394" y="107156"/>
                  </a:lnTo>
                  <a:lnTo>
                    <a:pt x="40482" y="73819"/>
                  </a:lnTo>
                  <a:lnTo>
                    <a:pt x="11907" y="57150"/>
                  </a:lnTo>
                  <a:lnTo>
                    <a:pt x="0" y="42862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28575" y="2381"/>
                  </a:lnTo>
                  <a:lnTo>
                    <a:pt x="83344" y="0"/>
                  </a:lnTo>
                  <a:lnTo>
                    <a:pt x="138113" y="0"/>
                  </a:lnTo>
                  <a:lnTo>
                    <a:pt x="192882" y="9525"/>
                  </a:lnTo>
                  <a:lnTo>
                    <a:pt x="276225" y="26194"/>
                  </a:lnTo>
                  <a:lnTo>
                    <a:pt x="357188" y="42862"/>
                  </a:lnTo>
                  <a:lnTo>
                    <a:pt x="450057" y="69056"/>
                  </a:lnTo>
                  <a:lnTo>
                    <a:pt x="526257" y="95250"/>
                  </a:lnTo>
                  <a:lnTo>
                    <a:pt x="571500" y="114300"/>
                  </a:lnTo>
                  <a:lnTo>
                    <a:pt x="623888" y="140494"/>
                  </a:lnTo>
                  <a:lnTo>
                    <a:pt x="669132" y="169069"/>
                  </a:lnTo>
                  <a:lnTo>
                    <a:pt x="702469" y="195262"/>
                  </a:lnTo>
                  <a:lnTo>
                    <a:pt x="735807" y="233362"/>
                  </a:lnTo>
                  <a:lnTo>
                    <a:pt x="762000" y="269081"/>
                  </a:lnTo>
                  <a:lnTo>
                    <a:pt x="778669" y="300037"/>
                  </a:lnTo>
                  <a:lnTo>
                    <a:pt x="792957" y="338137"/>
                  </a:lnTo>
                  <a:lnTo>
                    <a:pt x="804863" y="376237"/>
                  </a:lnTo>
                  <a:lnTo>
                    <a:pt x="814388" y="435769"/>
                  </a:lnTo>
                  <a:lnTo>
                    <a:pt x="816769" y="490537"/>
                  </a:lnTo>
                  <a:lnTo>
                    <a:pt x="814388" y="523875"/>
                  </a:lnTo>
                  <a:lnTo>
                    <a:pt x="802482" y="564356"/>
                  </a:lnTo>
                  <a:lnTo>
                    <a:pt x="781050" y="597694"/>
                  </a:lnTo>
                  <a:lnTo>
                    <a:pt x="754857" y="626269"/>
                  </a:lnTo>
                  <a:lnTo>
                    <a:pt x="731044" y="633412"/>
                  </a:lnTo>
                  <a:lnTo>
                    <a:pt x="707232" y="631031"/>
                  </a:lnTo>
                  <a:lnTo>
                    <a:pt x="657225" y="616744"/>
                  </a:lnTo>
                  <a:lnTo>
                    <a:pt x="600075" y="588169"/>
                  </a:lnTo>
                  <a:lnTo>
                    <a:pt x="569119" y="542925"/>
                  </a:lnTo>
                  <a:lnTo>
                    <a:pt x="514350" y="471487"/>
                  </a:lnTo>
                  <a:lnTo>
                    <a:pt x="447675" y="392906"/>
                  </a:lnTo>
                  <a:lnTo>
                    <a:pt x="383382" y="326231"/>
                  </a:lnTo>
                  <a:lnTo>
                    <a:pt x="307182" y="252412"/>
                  </a:lnTo>
                  <a:lnTo>
                    <a:pt x="211932" y="1809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9">
              <a:extLst>
                <a:ext uri="{FF2B5EF4-FFF2-40B4-BE49-F238E27FC236}">
                  <a16:creationId xmlns:a16="http://schemas.microsoft.com/office/drawing/2014/main" id="{D699FE90-B32A-419D-A4B1-A28965886688}"/>
                </a:ext>
              </a:extLst>
            </p:cNvPr>
            <p:cNvSpPr/>
            <p:nvPr/>
          </p:nvSpPr>
          <p:spPr>
            <a:xfrm>
              <a:off x="3779839" y="2581276"/>
              <a:ext cx="4286250" cy="906463"/>
            </a:xfrm>
            <a:custGeom>
              <a:avLst/>
              <a:gdLst>
                <a:gd name="connsiteX0" fmla="*/ 1747598 w 4286029"/>
                <a:gd name="connsiteY0" fmla="*/ 402477 h 907339"/>
                <a:gd name="connsiteX1" fmla="*/ 2090057 w 4286029"/>
                <a:gd name="connsiteY1" fmla="*/ 338928 h 907339"/>
                <a:gd name="connsiteX2" fmla="*/ 2372497 w 4286029"/>
                <a:gd name="connsiteY2" fmla="*/ 285971 h 907339"/>
                <a:gd name="connsiteX3" fmla="*/ 2492534 w 4286029"/>
                <a:gd name="connsiteY3" fmla="*/ 261257 h 907339"/>
                <a:gd name="connsiteX4" fmla="*/ 2693773 w 4286029"/>
                <a:gd name="connsiteY4" fmla="*/ 225952 h 907339"/>
                <a:gd name="connsiteX5" fmla="*/ 2810279 w 4286029"/>
                <a:gd name="connsiteY5" fmla="*/ 204769 h 907339"/>
                <a:gd name="connsiteX6" fmla="*/ 3032701 w 4286029"/>
                <a:gd name="connsiteY6" fmla="*/ 169464 h 907339"/>
                <a:gd name="connsiteX7" fmla="*/ 3318672 w 4286029"/>
                <a:gd name="connsiteY7" fmla="*/ 127098 h 907339"/>
                <a:gd name="connsiteX8" fmla="*/ 3526971 w 4286029"/>
                <a:gd name="connsiteY8" fmla="*/ 95323 h 907339"/>
                <a:gd name="connsiteX9" fmla="*/ 3583459 w 4286029"/>
                <a:gd name="connsiteY9" fmla="*/ 88262 h 907339"/>
                <a:gd name="connsiteX10" fmla="*/ 3636417 w 4286029"/>
                <a:gd name="connsiteY10" fmla="*/ 67079 h 907339"/>
                <a:gd name="connsiteX11" fmla="*/ 3749393 w 4286029"/>
                <a:gd name="connsiteY11" fmla="*/ 28244 h 907339"/>
                <a:gd name="connsiteX12" fmla="*/ 3823534 w 4286029"/>
                <a:gd name="connsiteY12" fmla="*/ 0 h 907339"/>
                <a:gd name="connsiteX13" fmla="*/ 3876491 w 4286029"/>
                <a:gd name="connsiteY13" fmla="*/ 3530 h 907339"/>
                <a:gd name="connsiteX14" fmla="*/ 3961223 w 4286029"/>
                <a:gd name="connsiteY14" fmla="*/ 17652 h 907339"/>
                <a:gd name="connsiteX15" fmla="*/ 4038894 w 4286029"/>
                <a:gd name="connsiteY15" fmla="*/ 35305 h 907339"/>
                <a:gd name="connsiteX16" fmla="*/ 4098913 w 4286029"/>
                <a:gd name="connsiteY16" fmla="*/ 52957 h 907339"/>
                <a:gd name="connsiteX17" fmla="*/ 4169523 w 4286029"/>
                <a:gd name="connsiteY17" fmla="*/ 81201 h 907339"/>
                <a:gd name="connsiteX18" fmla="*/ 4222480 w 4286029"/>
                <a:gd name="connsiteY18" fmla="*/ 105915 h 907339"/>
                <a:gd name="connsiteX19" fmla="*/ 4233072 w 4286029"/>
                <a:gd name="connsiteY19" fmla="*/ 112976 h 907339"/>
                <a:gd name="connsiteX20" fmla="*/ 4254255 w 4286029"/>
                <a:gd name="connsiteY20" fmla="*/ 134159 h 907339"/>
                <a:gd name="connsiteX21" fmla="*/ 4268377 w 4286029"/>
                <a:gd name="connsiteY21" fmla="*/ 148281 h 907339"/>
                <a:gd name="connsiteX22" fmla="*/ 4282499 w 4286029"/>
                <a:gd name="connsiteY22" fmla="*/ 169464 h 907339"/>
                <a:gd name="connsiteX23" fmla="*/ 4286029 w 4286029"/>
                <a:gd name="connsiteY23" fmla="*/ 183586 h 907339"/>
                <a:gd name="connsiteX24" fmla="*/ 4282499 w 4286029"/>
                <a:gd name="connsiteY24" fmla="*/ 204769 h 907339"/>
                <a:gd name="connsiteX25" fmla="*/ 4271907 w 4286029"/>
                <a:gd name="connsiteY25" fmla="*/ 225952 h 907339"/>
                <a:gd name="connsiteX26" fmla="*/ 4243663 w 4286029"/>
                <a:gd name="connsiteY26" fmla="*/ 247135 h 907339"/>
                <a:gd name="connsiteX27" fmla="*/ 4211889 w 4286029"/>
                <a:gd name="connsiteY27" fmla="*/ 257727 h 907339"/>
                <a:gd name="connsiteX28" fmla="*/ 4165992 w 4286029"/>
                <a:gd name="connsiteY28" fmla="*/ 268318 h 907339"/>
                <a:gd name="connsiteX29" fmla="*/ 4063608 w 4286029"/>
                <a:gd name="connsiteY29" fmla="*/ 282440 h 907339"/>
                <a:gd name="connsiteX30" fmla="*/ 3918857 w 4286029"/>
                <a:gd name="connsiteY30" fmla="*/ 296562 h 907339"/>
                <a:gd name="connsiteX31" fmla="*/ 3756454 w 4286029"/>
                <a:gd name="connsiteY31" fmla="*/ 314215 h 907339"/>
                <a:gd name="connsiteX32" fmla="*/ 3562276 w 4286029"/>
                <a:gd name="connsiteY32" fmla="*/ 328337 h 907339"/>
                <a:gd name="connsiteX33" fmla="*/ 3329263 w 4286029"/>
                <a:gd name="connsiteY33" fmla="*/ 345989 h 907339"/>
                <a:gd name="connsiteX34" fmla="*/ 3117433 w 4286029"/>
                <a:gd name="connsiteY34" fmla="*/ 367172 h 907339"/>
                <a:gd name="connsiteX35" fmla="*/ 2898542 w 4286029"/>
                <a:gd name="connsiteY35" fmla="*/ 395416 h 907339"/>
                <a:gd name="connsiteX36" fmla="*/ 2732608 w 4286029"/>
                <a:gd name="connsiteY36" fmla="*/ 427191 h 907339"/>
                <a:gd name="connsiteX37" fmla="*/ 2474882 w 4286029"/>
                <a:gd name="connsiteY37" fmla="*/ 480148 h 907339"/>
                <a:gd name="connsiteX38" fmla="*/ 2270113 w 4286029"/>
                <a:gd name="connsiteY38" fmla="*/ 518984 h 907339"/>
                <a:gd name="connsiteX39" fmla="*/ 2001795 w 4286029"/>
                <a:gd name="connsiteY39" fmla="*/ 568411 h 907339"/>
                <a:gd name="connsiteX40" fmla="*/ 1729946 w 4286029"/>
                <a:gd name="connsiteY40" fmla="*/ 624899 h 907339"/>
                <a:gd name="connsiteX41" fmla="*/ 1447506 w 4286029"/>
                <a:gd name="connsiteY41" fmla="*/ 670795 h 907339"/>
                <a:gd name="connsiteX42" fmla="*/ 1270981 w 4286029"/>
                <a:gd name="connsiteY42" fmla="*/ 706100 h 907339"/>
                <a:gd name="connsiteX43" fmla="*/ 981479 w 4286029"/>
                <a:gd name="connsiteY43" fmla="*/ 769649 h 907339"/>
                <a:gd name="connsiteX44" fmla="*/ 723753 w 4286029"/>
                <a:gd name="connsiteY44" fmla="*/ 833198 h 907339"/>
                <a:gd name="connsiteX45" fmla="*/ 593124 w 4286029"/>
                <a:gd name="connsiteY45" fmla="*/ 868503 h 907339"/>
                <a:gd name="connsiteX46" fmla="*/ 554289 w 4286029"/>
                <a:gd name="connsiteY46" fmla="*/ 889686 h 907339"/>
                <a:gd name="connsiteX47" fmla="*/ 504862 w 4286029"/>
                <a:gd name="connsiteY47" fmla="*/ 900278 h 907339"/>
                <a:gd name="connsiteX48" fmla="*/ 466026 w 4286029"/>
                <a:gd name="connsiteY48" fmla="*/ 907339 h 907339"/>
                <a:gd name="connsiteX49" fmla="*/ 406008 w 4286029"/>
                <a:gd name="connsiteY49" fmla="*/ 896747 h 907339"/>
                <a:gd name="connsiteX50" fmla="*/ 338928 w 4286029"/>
                <a:gd name="connsiteY50" fmla="*/ 868503 h 907339"/>
                <a:gd name="connsiteX51" fmla="*/ 264788 w 4286029"/>
                <a:gd name="connsiteY51" fmla="*/ 829668 h 907339"/>
                <a:gd name="connsiteX52" fmla="*/ 208300 w 4286029"/>
                <a:gd name="connsiteY52" fmla="*/ 794363 h 907339"/>
                <a:gd name="connsiteX53" fmla="*/ 155342 w 4286029"/>
                <a:gd name="connsiteY53" fmla="*/ 748466 h 907339"/>
                <a:gd name="connsiteX54" fmla="*/ 109446 w 4286029"/>
                <a:gd name="connsiteY54" fmla="*/ 706100 h 907339"/>
                <a:gd name="connsiteX55" fmla="*/ 60018 w 4286029"/>
                <a:gd name="connsiteY55" fmla="*/ 653143 h 907339"/>
                <a:gd name="connsiteX56" fmla="*/ 14122 w 4286029"/>
                <a:gd name="connsiteY56" fmla="*/ 593124 h 907339"/>
                <a:gd name="connsiteX57" fmla="*/ 3530 w 4286029"/>
                <a:gd name="connsiteY57" fmla="*/ 568411 h 907339"/>
                <a:gd name="connsiteX58" fmla="*/ 0 w 4286029"/>
                <a:gd name="connsiteY58" fmla="*/ 547228 h 907339"/>
                <a:gd name="connsiteX59" fmla="*/ 3530 w 4286029"/>
                <a:gd name="connsiteY59" fmla="*/ 536636 h 907339"/>
                <a:gd name="connsiteX60" fmla="*/ 21183 w 4286029"/>
                <a:gd name="connsiteY60" fmla="*/ 529575 h 907339"/>
                <a:gd name="connsiteX61" fmla="*/ 38835 w 4286029"/>
                <a:gd name="connsiteY61" fmla="*/ 529575 h 907339"/>
                <a:gd name="connsiteX62" fmla="*/ 60018 w 4286029"/>
                <a:gd name="connsiteY62" fmla="*/ 543697 h 907339"/>
                <a:gd name="connsiteX63" fmla="*/ 105915 w 4286029"/>
                <a:gd name="connsiteY63" fmla="*/ 575472 h 907339"/>
                <a:gd name="connsiteX64" fmla="*/ 155342 w 4286029"/>
                <a:gd name="connsiteY64" fmla="*/ 603716 h 907339"/>
                <a:gd name="connsiteX65" fmla="*/ 208300 w 4286029"/>
                <a:gd name="connsiteY65" fmla="*/ 621368 h 907339"/>
                <a:gd name="connsiteX66" fmla="*/ 271849 w 4286029"/>
                <a:gd name="connsiteY66" fmla="*/ 635490 h 907339"/>
                <a:gd name="connsiteX67" fmla="*/ 321276 w 4286029"/>
                <a:gd name="connsiteY67" fmla="*/ 642551 h 907339"/>
                <a:gd name="connsiteX68" fmla="*/ 395416 w 4286029"/>
                <a:gd name="connsiteY68" fmla="*/ 649612 h 907339"/>
                <a:gd name="connsiteX69" fmla="*/ 458965 w 4286029"/>
                <a:gd name="connsiteY69" fmla="*/ 642551 h 907339"/>
                <a:gd name="connsiteX70" fmla="*/ 663734 w 4286029"/>
                <a:gd name="connsiteY70" fmla="*/ 607246 h 907339"/>
                <a:gd name="connsiteX71" fmla="*/ 999132 w 4286029"/>
                <a:gd name="connsiteY71" fmla="*/ 543697 h 907339"/>
                <a:gd name="connsiteX72" fmla="*/ 1468689 w 4286029"/>
                <a:gd name="connsiteY72" fmla="*/ 455435 h 907339"/>
                <a:gd name="connsiteX73" fmla="*/ 1747598 w 4286029"/>
                <a:gd name="connsiteY73" fmla="*/ 402477 h 9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286029" h="907339">
                  <a:moveTo>
                    <a:pt x="1747598" y="402477"/>
                  </a:moveTo>
                  <a:lnTo>
                    <a:pt x="2090057" y="338928"/>
                  </a:lnTo>
                  <a:lnTo>
                    <a:pt x="2372497" y="285971"/>
                  </a:lnTo>
                  <a:lnTo>
                    <a:pt x="2492534" y="261257"/>
                  </a:lnTo>
                  <a:lnTo>
                    <a:pt x="2693773" y="225952"/>
                  </a:lnTo>
                  <a:lnTo>
                    <a:pt x="2810279" y="204769"/>
                  </a:lnTo>
                  <a:lnTo>
                    <a:pt x="3032701" y="169464"/>
                  </a:lnTo>
                  <a:lnTo>
                    <a:pt x="3318672" y="127098"/>
                  </a:lnTo>
                  <a:lnTo>
                    <a:pt x="3526971" y="95323"/>
                  </a:lnTo>
                  <a:lnTo>
                    <a:pt x="3583459" y="88262"/>
                  </a:lnTo>
                  <a:lnTo>
                    <a:pt x="3636417" y="67079"/>
                  </a:lnTo>
                  <a:lnTo>
                    <a:pt x="3749393" y="28244"/>
                  </a:lnTo>
                  <a:lnTo>
                    <a:pt x="3823534" y="0"/>
                  </a:lnTo>
                  <a:lnTo>
                    <a:pt x="3876491" y="3530"/>
                  </a:lnTo>
                  <a:lnTo>
                    <a:pt x="3961223" y="17652"/>
                  </a:lnTo>
                  <a:lnTo>
                    <a:pt x="4038894" y="35305"/>
                  </a:lnTo>
                  <a:lnTo>
                    <a:pt x="4098913" y="52957"/>
                  </a:lnTo>
                  <a:lnTo>
                    <a:pt x="4169523" y="81201"/>
                  </a:lnTo>
                  <a:lnTo>
                    <a:pt x="4222480" y="105915"/>
                  </a:lnTo>
                  <a:lnTo>
                    <a:pt x="4233072" y="112976"/>
                  </a:lnTo>
                  <a:lnTo>
                    <a:pt x="4254255" y="134159"/>
                  </a:lnTo>
                  <a:lnTo>
                    <a:pt x="4268377" y="148281"/>
                  </a:lnTo>
                  <a:lnTo>
                    <a:pt x="4282499" y="169464"/>
                  </a:lnTo>
                  <a:lnTo>
                    <a:pt x="4286029" y="183586"/>
                  </a:lnTo>
                  <a:lnTo>
                    <a:pt x="4282499" y="204769"/>
                  </a:lnTo>
                  <a:lnTo>
                    <a:pt x="4271907" y="225952"/>
                  </a:lnTo>
                  <a:lnTo>
                    <a:pt x="4243663" y="247135"/>
                  </a:lnTo>
                  <a:lnTo>
                    <a:pt x="4211889" y="257727"/>
                  </a:lnTo>
                  <a:lnTo>
                    <a:pt x="4165992" y="268318"/>
                  </a:lnTo>
                  <a:lnTo>
                    <a:pt x="4063608" y="282440"/>
                  </a:lnTo>
                  <a:lnTo>
                    <a:pt x="3918857" y="296562"/>
                  </a:lnTo>
                  <a:lnTo>
                    <a:pt x="3756454" y="314215"/>
                  </a:lnTo>
                  <a:lnTo>
                    <a:pt x="3562276" y="328337"/>
                  </a:lnTo>
                  <a:lnTo>
                    <a:pt x="3329263" y="345989"/>
                  </a:lnTo>
                  <a:lnTo>
                    <a:pt x="3117433" y="367172"/>
                  </a:lnTo>
                  <a:lnTo>
                    <a:pt x="2898542" y="395416"/>
                  </a:lnTo>
                  <a:lnTo>
                    <a:pt x="2732608" y="427191"/>
                  </a:lnTo>
                  <a:lnTo>
                    <a:pt x="2474882" y="480148"/>
                  </a:lnTo>
                  <a:lnTo>
                    <a:pt x="2270113" y="518984"/>
                  </a:lnTo>
                  <a:lnTo>
                    <a:pt x="2001795" y="568411"/>
                  </a:lnTo>
                  <a:lnTo>
                    <a:pt x="1729946" y="624899"/>
                  </a:lnTo>
                  <a:lnTo>
                    <a:pt x="1447506" y="670795"/>
                  </a:lnTo>
                  <a:lnTo>
                    <a:pt x="1270981" y="706100"/>
                  </a:lnTo>
                  <a:lnTo>
                    <a:pt x="981479" y="769649"/>
                  </a:lnTo>
                  <a:lnTo>
                    <a:pt x="723753" y="833198"/>
                  </a:lnTo>
                  <a:lnTo>
                    <a:pt x="593124" y="868503"/>
                  </a:lnTo>
                  <a:lnTo>
                    <a:pt x="554289" y="889686"/>
                  </a:lnTo>
                  <a:lnTo>
                    <a:pt x="504862" y="900278"/>
                  </a:lnTo>
                  <a:lnTo>
                    <a:pt x="466026" y="907339"/>
                  </a:lnTo>
                  <a:lnTo>
                    <a:pt x="406008" y="896747"/>
                  </a:lnTo>
                  <a:lnTo>
                    <a:pt x="338928" y="868503"/>
                  </a:lnTo>
                  <a:lnTo>
                    <a:pt x="264788" y="829668"/>
                  </a:lnTo>
                  <a:lnTo>
                    <a:pt x="208300" y="794363"/>
                  </a:lnTo>
                  <a:lnTo>
                    <a:pt x="155342" y="748466"/>
                  </a:lnTo>
                  <a:lnTo>
                    <a:pt x="109446" y="706100"/>
                  </a:lnTo>
                  <a:lnTo>
                    <a:pt x="60018" y="653143"/>
                  </a:lnTo>
                  <a:lnTo>
                    <a:pt x="14122" y="593124"/>
                  </a:lnTo>
                  <a:lnTo>
                    <a:pt x="3530" y="568411"/>
                  </a:lnTo>
                  <a:lnTo>
                    <a:pt x="0" y="547228"/>
                  </a:lnTo>
                  <a:lnTo>
                    <a:pt x="3530" y="536636"/>
                  </a:lnTo>
                  <a:lnTo>
                    <a:pt x="21183" y="529575"/>
                  </a:lnTo>
                  <a:lnTo>
                    <a:pt x="38835" y="529575"/>
                  </a:lnTo>
                  <a:lnTo>
                    <a:pt x="60018" y="543697"/>
                  </a:lnTo>
                  <a:lnTo>
                    <a:pt x="105915" y="575472"/>
                  </a:lnTo>
                  <a:lnTo>
                    <a:pt x="155342" y="603716"/>
                  </a:lnTo>
                  <a:lnTo>
                    <a:pt x="208300" y="621368"/>
                  </a:lnTo>
                  <a:lnTo>
                    <a:pt x="271849" y="635490"/>
                  </a:lnTo>
                  <a:lnTo>
                    <a:pt x="321276" y="642551"/>
                  </a:lnTo>
                  <a:lnTo>
                    <a:pt x="395416" y="649612"/>
                  </a:lnTo>
                  <a:lnTo>
                    <a:pt x="458965" y="642551"/>
                  </a:lnTo>
                  <a:lnTo>
                    <a:pt x="663734" y="607246"/>
                  </a:lnTo>
                  <a:lnTo>
                    <a:pt x="999132" y="543697"/>
                  </a:lnTo>
                  <a:lnTo>
                    <a:pt x="1468689" y="455435"/>
                  </a:lnTo>
                  <a:lnTo>
                    <a:pt x="1747598" y="40247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1">
              <a:extLst>
                <a:ext uri="{FF2B5EF4-FFF2-40B4-BE49-F238E27FC236}">
                  <a16:creationId xmlns:a16="http://schemas.microsoft.com/office/drawing/2014/main" id="{985A7DB9-2D4C-4590-A86A-0E1EC7340E76}"/>
                </a:ext>
              </a:extLst>
            </p:cNvPr>
            <p:cNvSpPr/>
            <p:nvPr/>
          </p:nvSpPr>
          <p:spPr>
            <a:xfrm>
              <a:off x="5186364" y="3168650"/>
              <a:ext cx="412750" cy="1938338"/>
            </a:xfrm>
            <a:custGeom>
              <a:avLst/>
              <a:gdLst>
                <a:gd name="connsiteX0" fmla="*/ 386366 w 412124"/>
                <a:gd name="connsiteY0" fmla="*/ 1120462 h 1939558"/>
                <a:gd name="connsiteX1" fmla="*/ 386366 w 412124"/>
                <a:gd name="connsiteY1" fmla="*/ 332275 h 1939558"/>
                <a:gd name="connsiteX2" fmla="*/ 388942 w 412124"/>
                <a:gd name="connsiteY2" fmla="*/ 309093 h 1939558"/>
                <a:gd name="connsiteX3" fmla="*/ 396669 w 412124"/>
                <a:gd name="connsiteY3" fmla="*/ 278183 h 1939558"/>
                <a:gd name="connsiteX4" fmla="*/ 406973 w 412124"/>
                <a:gd name="connsiteY4" fmla="*/ 229244 h 1939558"/>
                <a:gd name="connsiteX5" fmla="*/ 412124 w 412124"/>
                <a:gd name="connsiteY5" fmla="*/ 177728 h 1939558"/>
                <a:gd name="connsiteX6" fmla="*/ 409548 w 412124"/>
                <a:gd name="connsiteY6" fmla="*/ 151971 h 1939558"/>
                <a:gd name="connsiteX7" fmla="*/ 404397 w 412124"/>
                <a:gd name="connsiteY7" fmla="*/ 123637 h 1939558"/>
                <a:gd name="connsiteX8" fmla="*/ 386366 w 412124"/>
                <a:gd name="connsiteY8" fmla="*/ 100455 h 1939558"/>
                <a:gd name="connsiteX9" fmla="*/ 340002 w 412124"/>
                <a:gd name="connsiteY9" fmla="*/ 51515 h 1939558"/>
                <a:gd name="connsiteX10" fmla="*/ 280760 w 412124"/>
                <a:gd name="connsiteY10" fmla="*/ 0 h 1939558"/>
                <a:gd name="connsiteX11" fmla="*/ 0 w 412124"/>
                <a:gd name="connsiteY11" fmla="*/ 54091 h 1939558"/>
                <a:gd name="connsiteX12" fmla="*/ 59243 w 412124"/>
                <a:gd name="connsiteY12" fmla="*/ 92728 h 1939558"/>
                <a:gd name="connsiteX13" fmla="*/ 82425 w 412124"/>
                <a:gd name="connsiteY13" fmla="*/ 113334 h 1939558"/>
                <a:gd name="connsiteX14" fmla="*/ 97880 w 412124"/>
                <a:gd name="connsiteY14" fmla="*/ 128789 h 1939558"/>
                <a:gd name="connsiteX15" fmla="*/ 115910 w 412124"/>
                <a:gd name="connsiteY15" fmla="*/ 154546 h 1939558"/>
                <a:gd name="connsiteX16" fmla="*/ 123637 w 412124"/>
                <a:gd name="connsiteY16" fmla="*/ 172577 h 1939558"/>
                <a:gd name="connsiteX17" fmla="*/ 133940 w 412124"/>
                <a:gd name="connsiteY17" fmla="*/ 208638 h 1939558"/>
                <a:gd name="connsiteX18" fmla="*/ 139092 w 412124"/>
                <a:gd name="connsiteY18" fmla="*/ 242123 h 1939558"/>
                <a:gd name="connsiteX19" fmla="*/ 141668 w 412124"/>
                <a:gd name="connsiteY19" fmla="*/ 283335 h 1939558"/>
                <a:gd name="connsiteX20" fmla="*/ 144244 w 412124"/>
                <a:gd name="connsiteY20" fmla="*/ 404396 h 1939558"/>
                <a:gd name="connsiteX21" fmla="*/ 149395 w 412124"/>
                <a:gd name="connsiteY21" fmla="*/ 752126 h 1939558"/>
                <a:gd name="connsiteX22" fmla="*/ 157122 w 412124"/>
                <a:gd name="connsiteY22" fmla="*/ 1272432 h 1939558"/>
                <a:gd name="connsiteX23" fmla="*/ 164850 w 412124"/>
                <a:gd name="connsiteY23" fmla="*/ 1754102 h 1939558"/>
                <a:gd name="connsiteX24" fmla="*/ 164850 w 412124"/>
                <a:gd name="connsiteY24" fmla="*/ 1939558 h 1939558"/>
                <a:gd name="connsiteX25" fmla="*/ 386366 w 412124"/>
                <a:gd name="connsiteY25" fmla="*/ 1875164 h 1939558"/>
                <a:gd name="connsiteX26" fmla="*/ 386366 w 412124"/>
                <a:gd name="connsiteY26" fmla="*/ 1120462 h 193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2124" h="1939558">
                  <a:moveTo>
                    <a:pt x="386366" y="1120462"/>
                  </a:moveTo>
                  <a:lnTo>
                    <a:pt x="386366" y="332275"/>
                  </a:lnTo>
                  <a:lnTo>
                    <a:pt x="388942" y="309093"/>
                  </a:lnTo>
                  <a:lnTo>
                    <a:pt x="396669" y="278183"/>
                  </a:lnTo>
                  <a:lnTo>
                    <a:pt x="406973" y="229244"/>
                  </a:lnTo>
                  <a:lnTo>
                    <a:pt x="412124" y="177728"/>
                  </a:lnTo>
                  <a:lnTo>
                    <a:pt x="409548" y="151971"/>
                  </a:lnTo>
                  <a:lnTo>
                    <a:pt x="404397" y="123637"/>
                  </a:lnTo>
                  <a:lnTo>
                    <a:pt x="386366" y="100455"/>
                  </a:lnTo>
                  <a:lnTo>
                    <a:pt x="340002" y="51515"/>
                  </a:lnTo>
                  <a:lnTo>
                    <a:pt x="280760" y="0"/>
                  </a:lnTo>
                  <a:lnTo>
                    <a:pt x="0" y="54091"/>
                  </a:lnTo>
                  <a:lnTo>
                    <a:pt x="59243" y="92728"/>
                  </a:lnTo>
                  <a:lnTo>
                    <a:pt x="82425" y="113334"/>
                  </a:lnTo>
                  <a:lnTo>
                    <a:pt x="97880" y="128789"/>
                  </a:lnTo>
                  <a:lnTo>
                    <a:pt x="115910" y="154546"/>
                  </a:lnTo>
                  <a:lnTo>
                    <a:pt x="123637" y="172577"/>
                  </a:lnTo>
                  <a:lnTo>
                    <a:pt x="133940" y="208638"/>
                  </a:lnTo>
                  <a:lnTo>
                    <a:pt x="139092" y="242123"/>
                  </a:lnTo>
                  <a:lnTo>
                    <a:pt x="141668" y="283335"/>
                  </a:lnTo>
                  <a:cubicBezTo>
                    <a:pt x="142527" y="323689"/>
                    <a:pt x="143385" y="364042"/>
                    <a:pt x="144244" y="404396"/>
                  </a:cubicBezTo>
                  <a:lnTo>
                    <a:pt x="149395" y="752126"/>
                  </a:lnTo>
                  <a:lnTo>
                    <a:pt x="157122" y="1272432"/>
                  </a:lnTo>
                  <a:lnTo>
                    <a:pt x="164850" y="1754102"/>
                  </a:lnTo>
                  <a:lnTo>
                    <a:pt x="164850" y="1939558"/>
                  </a:lnTo>
                  <a:lnTo>
                    <a:pt x="386366" y="1875164"/>
                  </a:lnTo>
                  <a:lnTo>
                    <a:pt x="386366" y="11204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0">
              <a:extLst>
                <a:ext uri="{FF2B5EF4-FFF2-40B4-BE49-F238E27FC236}">
                  <a16:creationId xmlns:a16="http://schemas.microsoft.com/office/drawing/2014/main" id="{A1194AC4-F8BD-448A-8C8F-156A4A532C74}"/>
                </a:ext>
              </a:extLst>
            </p:cNvPr>
            <p:cNvSpPr/>
            <p:nvPr/>
          </p:nvSpPr>
          <p:spPr>
            <a:xfrm>
              <a:off x="5481639" y="3808413"/>
              <a:ext cx="946150" cy="317500"/>
            </a:xfrm>
            <a:custGeom>
              <a:avLst/>
              <a:gdLst>
                <a:gd name="connsiteX0" fmla="*/ 426243 w 945356"/>
                <a:gd name="connsiteY0" fmla="*/ 269081 h 319087"/>
                <a:gd name="connsiteX1" fmla="*/ 592931 w 945356"/>
                <a:gd name="connsiteY1" fmla="*/ 242887 h 319087"/>
                <a:gd name="connsiteX2" fmla="*/ 759618 w 945356"/>
                <a:gd name="connsiteY2" fmla="*/ 211931 h 319087"/>
                <a:gd name="connsiteX3" fmla="*/ 819150 w 945356"/>
                <a:gd name="connsiteY3" fmla="*/ 197644 h 319087"/>
                <a:gd name="connsiteX4" fmla="*/ 859631 w 945356"/>
                <a:gd name="connsiteY4" fmla="*/ 183356 h 319087"/>
                <a:gd name="connsiteX5" fmla="*/ 892968 w 945356"/>
                <a:gd name="connsiteY5" fmla="*/ 166687 h 319087"/>
                <a:gd name="connsiteX6" fmla="*/ 921543 w 945356"/>
                <a:gd name="connsiteY6" fmla="*/ 147637 h 319087"/>
                <a:gd name="connsiteX7" fmla="*/ 938212 w 945356"/>
                <a:gd name="connsiteY7" fmla="*/ 128587 h 319087"/>
                <a:gd name="connsiteX8" fmla="*/ 945356 w 945356"/>
                <a:gd name="connsiteY8" fmla="*/ 114300 h 319087"/>
                <a:gd name="connsiteX9" fmla="*/ 945356 w 945356"/>
                <a:gd name="connsiteY9" fmla="*/ 104775 h 319087"/>
                <a:gd name="connsiteX10" fmla="*/ 938212 w 945356"/>
                <a:gd name="connsiteY10" fmla="*/ 83344 h 319087"/>
                <a:gd name="connsiteX11" fmla="*/ 912018 w 945356"/>
                <a:gd name="connsiteY11" fmla="*/ 64294 h 319087"/>
                <a:gd name="connsiteX12" fmla="*/ 859631 w 945356"/>
                <a:gd name="connsiteY12" fmla="*/ 38100 h 319087"/>
                <a:gd name="connsiteX13" fmla="*/ 807243 w 945356"/>
                <a:gd name="connsiteY13" fmla="*/ 16669 h 319087"/>
                <a:gd name="connsiteX14" fmla="*/ 750093 w 945356"/>
                <a:gd name="connsiteY14" fmla="*/ 2381 h 319087"/>
                <a:gd name="connsiteX15" fmla="*/ 714375 w 945356"/>
                <a:gd name="connsiteY15" fmla="*/ 0 h 319087"/>
                <a:gd name="connsiteX16" fmla="*/ 678656 w 945356"/>
                <a:gd name="connsiteY16" fmla="*/ 4762 h 319087"/>
                <a:gd name="connsiteX17" fmla="*/ 633412 w 945356"/>
                <a:gd name="connsiteY17" fmla="*/ 21431 h 319087"/>
                <a:gd name="connsiteX18" fmla="*/ 583406 w 945356"/>
                <a:gd name="connsiteY18" fmla="*/ 45244 h 319087"/>
                <a:gd name="connsiteX19" fmla="*/ 540543 w 945356"/>
                <a:gd name="connsiteY19" fmla="*/ 66675 h 319087"/>
                <a:gd name="connsiteX20" fmla="*/ 473868 w 945356"/>
                <a:gd name="connsiteY20" fmla="*/ 85725 h 319087"/>
                <a:gd name="connsiteX21" fmla="*/ 347662 w 945356"/>
                <a:gd name="connsiteY21" fmla="*/ 114300 h 319087"/>
                <a:gd name="connsiteX22" fmla="*/ 257175 w 945356"/>
                <a:gd name="connsiteY22" fmla="*/ 128587 h 319087"/>
                <a:gd name="connsiteX23" fmla="*/ 188118 w 945356"/>
                <a:gd name="connsiteY23" fmla="*/ 135731 h 319087"/>
                <a:gd name="connsiteX24" fmla="*/ 104775 w 945356"/>
                <a:gd name="connsiteY24" fmla="*/ 135731 h 319087"/>
                <a:gd name="connsiteX25" fmla="*/ 0 w 945356"/>
                <a:gd name="connsiteY25" fmla="*/ 130969 h 319087"/>
                <a:gd name="connsiteX26" fmla="*/ 11906 w 945356"/>
                <a:gd name="connsiteY26" fmla="*/ 319087 h 319087"/>
                <a:gd name="connsiteX27" fmla="*/ 164306 w 945356"/>
                <a:gd name="connsiteY27" fmla="*/ 309562 h 319087"/>
                <a:gd name="connsiteX28" fmla="*/ 361950 w 945356"/>
                <a:gd name="connsiteY28" fmla="*/ 280987 h 319087"/>
                <a:gd name="connsiteX29" fmla="*/ 426243 w 945356"/>
                <a:gd name="connsiteY29" fmla="*/ 269081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45356" h="319087">
                  <a:moveTo>
                    <a:pt x="426243" y="269081"/>
                  </a:moveTo>
                  <a:lnTo>
                    <a:pt x="592931" y="242887"/>
                  </a:lnTo>
                  <a:lnTo>
                    <a:pt x="759618" y="211931"/>
                  </a:lnTo>
                  <a:lnTo>
                    <a:pt x="819150" y="197644"/>
                  </a:lnTo>
                  <a:lnTo>
                    <a:pt x="859631" y="183356"/>
                  </a:lnTo>
                  <a:lnTo>
                    <a:pt x="892968" y="166687"/>
                  </a:lnTo>
                  <a:lnTo>
                    <a:pt x="921543" y="147637"/>
                  </a:lnTo>
                  <a:lnTo>
                    <a:pt x="938212" y="128587"/>
                  </a:lnTo>
                  <a:lnTo>
                    <a:pt x="945356" y="114300"/>
                  </a:lnTo>
                  <a:lnTo>
                    <a:pt x="945356" y="104775"/>
                  </a:lnTo>
                  <a:lnTo>
                    <a:pt x="938212" y="83344"/>
                  </a:lnTo>
                  <a:lnTo>
                    <a:pt x="912018" y="64294"/>
                  </a:lnTo>
                  <a:lnTo>
                    <a:pt x="859631" y="38100"/>
                  </a:lnTo>
                  <a:lnTo>
                    <a:pt x="807243" y="16669"/>
                  </a:lnTo>
                  <a:lnTo>
                    <a:pt x="750093" y="2381"/>
                  </a:lnTo>
                  <a:lnTo>
                    <a:pt x="714375" y="0"/>
                  </a:lnTo>
                  <a:lnTo>
                    <a:pt x="678656" y="4762"/>
                  </a:lnTo>
                  <a:lnTo>
                    <a:pt x="633412" y="21431"/>
                  </a:lnTo>
                  <a:lnTo>
                    <a:pt x="583406" y="45244"/>
                  </a:lnTo>
                  <a:lnTo>
                    <a:pt x="540543" y="66675"/>
                  </a:lnTo>
                  <a:lnTo>
                    <a:pt x="473868" y="85725"/>
                  </a:lnTo>
                  <a:lnTo>
                    <a:pt x="347662" y="114300"/>
                  </a:lnTo>
                  <a:lnTo>
                    <a:pt x="257175" y="128587"/>
                  </a:lnTo>
                  <a:lnTo>
                    <a:pt x="188118" y="135731"/>
                  </a:lnTo>
                  <a:lnTo>
                    <a:pt x="104775" y="135731"/>
                  </a:lnTo>
                  <a:lnTo>
                    <a:pt x="0" y="130969"/>
                  </a:lnTo>
                  <a:lnTo>
                    <a:pt x="11906" y="319087"/>
                  </a:lnTo>
                  <a:lnTo>
                    <a:pt x="164306" y="309562"/>
                  </a:lnTo>
                  <a:lnTo>
                    <a:pt x="361950" y="280987"/>
                  </a:lnTo>
                  <a:lnTo>
                    <a:pt x="426243" y="2690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2">
              <a:extLst>
                <a:ext uri="{FF2B5EF4-FFF2-40B4-BE49-F238E27FC236}">
                  <a16:creationId xmlns:a16="http://schemas.microsoft.com/office/drawing/2014/main" id="{B86F99CA-5DAF-4D08-AA4F-E3E580C2CDED}"/>
                </a:ext>
              </a:extLst>
            </p:cNvPr>
            <p:cNvSpPr/>
            <p:nvPr/>
          </p:nvSpPr>
          <p:spPr>
            <a:xfrm>
              <a:off x="4154490" y="3938588"/>
              <a:ext cx="574675" cy="1517650"/>
            </a:xfrm>
            <a:custGeom>
              <a:avLst/>
              <a:gdLst>
                <a:gd name="connsiteX0" fmla="*/ 260153 w 574397"/>
                <a:gd name="connsiteY0" fmla="*/ 690308 h 1517132"/>
                <a:gd name="connsiteX1" fmla="*/ 260153 w 574397"/>
                <a:gd name="connsiteY1" fmla="*/ 394094 h 1517132"/>
                <a:gd name="connsiteX2" fmla="*/ 252425 w 574397"/>
                <a:gd name="connsiteY2" fmla="*/ 334851 h 1517132"/>
                <a:gd name="connsiteX3" fmla="*/ 234395 w 574397"/>
                <a:gd name="connsiteY3" fmla="*/ 278184 h 1517132"/>
                <a:gd name="connsiteX4" fmla="*/ 213789 w 574397"/>
                <a:gd name="connsiteY4" fmla="*/ 236972 h 1517132"/>
                <a:gd name="connsiteX5" fmla="*/ 185455 w 574397"/>
                <a:gd name="connsiteY5" fmla="*/ 195759 h 1517132"/>
                <a:gd name="connsiteX6" fmla="*/ 146819 w 574397"/>
                <a:gd name="connsiteY6" fmla="*/ 151971 h 1517132"/>
                <a:gd name="connsiteX7" fmla="*/ 95303 w 574397"/>
                <a:gd name="connsiteY7" fmla="*/ 108183 h 1517132"/>
                <a:gd name="connsiteX8" fmla="*/ 48939 w 574397"/>
                <a:gd name="connsiteY8" fmla="*/ 72122 h 1517132"/>
                <a:gd name="connsiteX9" fmla="*/ 20606 w 574397"/>
                <a:gd name="connsiteY9" fmla="*/ 51516 h 1517132"/>
                <a:gd name="connsiteX10" fmla="*/ 5151 w 574397"/>
                <a:gd name="connsiteY10" fmla="*/ 36061 h 1517132"/>
                <a:gd name="connsiteX11" fmla="*/ 0 w 574397"/>
                <a:gd name="connsiteY11" fmla="*/ 20607 h 1517132"/>
                <a:gd name="connsiteX12" fmla="*/ 2575 w 574397"/>
                <a:gd name="connsiteY12" fmla="*/ 7728 h 1517132"/>
                <a:gd name="connsiteX13" fmla="*/ 18030 w 574397"/>
                <a:gd name="connsiteY13" fmla="*/ 0 h 1517132"/>
                <a:gd name="connsiteX14" fmla="*/ 54091 w 574397"/>
                <a:gd name="connsiteY14" fmla="*/ 2576 h 1517132"/>
                <a:gd name="connsiteX15" fmla="*/ 128788 w 574397"/>
                <a:gd name="connsiteY15" fmla="*/ 18031 h 1517132"/>
                <a:gd name="connsiteX16" fmla="*/ 229244 w 574397"/>
                <a:gd name="connsiteY16" fmla="*/ 46364 h 1517132"/>
                <a:gd name="connsiteX17" fmla="*/ 303941 w 574397"/>
                <a:gd name="connsiteY17" fmla="*/ 72122 h 1517132"/>
                <a:gd name="connsiteX18" fmla="*/ 370911 w 574397"/>
                <a:gd name="connsiteY18" fmla="*/ 97880 h 1517132"/>
                <a:gd name="connsiteX19" fmla="*/ 422427 w 574397"/>
                <a:gd name="connsiteY19" fmla="*/ 121062 h 1517132"/>
                <a:gd name="connsiteX20" fmla="*/ 463639 w 574397"/>
                <a:gd name="connsiteY20" fmla="*/ 144244 h 1517132"/>
                <a:gd name="connsiteX21" fmla="*/ 499700 w 574397"/>
                <a:gd name="connsiteY21" fmla="*/ 170002 h 1517132"/>
                <a:gd name="connsiteX22" fmla="*/ 533185 w 574397"/>
                <a:gd name="connsiteY22" fmla="*/ 203487 h 1517132"/>
                <a:gd name="connsiteX23" fmla="*/ 548640 w 574397"/>
                <a:gd name="connsiteY23" fmla="*/ 224093 h 1517132"/>
                <a:gd name="connsiteX24" fmla="*/ 561518 w 574397"/>
                <a:gd name="connsiteY24" fmla="*/ 249851 h 1517132"/>
                <a:gd name="connsiteX25" fmla="*/ 571822 w 574397"/>
                <a:gd name="connsiteY25" fmla="*/ 283336 h 1517132"/>
                <a:gd name="connsiteX26" fmla="*/ 574397 w 574397"/>
                <a:gd name="connsiteY26" fmla="*/ 316821 h 1517132"/>
                <a:gd name="connsiteX27" fmla="*/ 569246 w 574397"/>
                <a:gd name="connsiteY27" fmla="*/ 355457 h 1517132"/>
                <a:gd name="connsiteX28" fmla="*/ 561518 w 574397"/>
                <a:gd name="connsiteY28" fmla="*/ 381215 h 1517132"/>
                <a:gd name="connsiteX29" fmla="*/ 543488 w 574397"/>
                <a:gd name="connsiteY29" fmla="*/ 458488 h 1517132"/>
                <a:gd name="connsiteX30" fmla="*/ 533185 w 574397"/>
                <a:gd name="connsiteY30" fmla="*/ 530610 h 1517132"/>
                <a:gd name="connsiteX31" fmla="*/ 528033 w 574397"/>
                <a:gd name="connsiteY31" fmla="*/ 651671 h 1517132"/>
                <a:gd name="connsiteX32" fmla="*/ 530609 w 574397"/>
                <a:gd name="connsiteY32" fmla="*/ 965916 h 1517132"/>
                <a:gd name="connsiteX33" fmla="*/ 530609 w 574397"/>
                <a:gd name="connsiteY33" fmla="*/ 1437283 h 1517132"/>
                <a:gd name="connsiteX34" fmla="*/ 257577 w 574397"/>
                <a:gd name="connsiteY34" fmla="*/ 1517132 h 1517132"/>
                <a:gd name="connsiteX35" fmla="*/ 260153 w 574397"/>
                <a:gd name="connsiteY35" fmla="*/ 1208039 h 1517132"/>
                <a:gd name="connsiteX36" fmla="*/ 260153 w 574397"/>
                <a:gd name="connsiteY36" fmla="*/ 690308 h 151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397" h="1517132">
                  <a:moveTo>
                    <a:pt x="260153" y="690308"/>
                  </a:moveTo>
                  <a:lnTo>
                    <a:pt x="260153" y="394094"/>
                  </a:lnTo>
                  <a:lnTo>
                    <a:pt x="252425" y="334851"/>
                  </a:lnTo>
                  <a:lnTo>
                    <a:pt x="234395" y="278184"/>
                  </a:lnTo>
                  <a:lnTo>
                    <a:pt x="213789" y="236972"/>
                  </a:lnTo>
                  <a:lnTo>
                    <a:pt x="185455" y="195759"/>
                  </a:lnTo>
                  <a:lnTo>
                    <a:pt x="146819" y="151971"/>
                  </a:lnTo>
                  <a:lnTo>
                    <a:pt x="95303" y="108183"/>
                  </a:lnTo>
                  <a:lnTo>
                    <a:pt x="48939" y="72122"/>
                  </a:lnTo>
                  <a:lnTo>
                    <a:pt x="20606" y="51516"/>
                  </a:lnTo>
                  <a:lnTo>
                    <a:pt x="5151" y="36061"/>
                  </a:lnTo>
                  <a:lnTo>
                    <a:pt x="0" y="20607"/>
                  </a:lnTo>
                  <a:lnTo>
                    <a:pt x="2575" y="7728"/>
                  </a:lnTo>
                  <a:lnTo>
                    <a:pt x="18030" y="0"/>
                  </a:lnTo>
                  <a:lnTo>
                    <a:pt x="54091" y="2576"/>
                  </a:lnTo>
                  <a:lnTo>
                    <a:pt x="128788" y="18031"/>
                  </a:lnTo>
                  <a:lnTo>
                    <a:pt x="229244" y="46364"/>
                  </a:lnTo>
                  <a:lnTo>
                    <a:pt x="303941" y="72122"/>
                  </a:lnTo>
                  <a:lnTo>
                    <a:pt x="370911" y="97880"/>
                  </a:lnTo>
                  <a:lnTo>
                    <a:pt x="422427" y="121062"/>
                  </a:lnTo>
                  <a:lnTo>
                    <a:pt x="463639" y="144244"/>
                  </a:lnTo>
                  <a:lnTo>
                    <a:pt x="499700" y="170002"/>
                  </a:lnTo>
                  <a:lnTo>
                    <a:pt x="533185" y="203487"/>
                  </a:lnTo>
                  <a:lnTo>
                    <a:pt x="548640" y="224093"/>
                  </a:lnTo>
                  <a:lnTo>
                    <a:pt x="561518" y="249851"/>
                  </a:lnTo>
                  <a:lnTo>
                    <a:pt x="571822" y="283336"/>
                  </a:lnTo>
                  <a:lnTo>
                    <a:pt x="574397" y="316821"/>
                  </a:lnTo>
                  <a:lnTo>
                    <a:pt x="569246" y="355457"/>
                  </a:lnTo>
                  <a:lnTo>
                    <a:pt x="561518" y="381215"/>
                  </a:lnTo>
                  <a:lnTo>
                    <a:pt x="543488" y="458488"/>
                  </a:lnTo>
                  <a:lnTo>
                    <a:pt x="533185" y="530610"/>
                  </a:lnTo>
                  <a:lnTo>
                    <a:pt x="528033" y="651671"/>
                  </a:lnTo>
                  <a:cubicBezTo>
                    <a:pt x="528892" y="756419"/>
                    <a:pt x="529750" y="861168"/>
                    <a:pt x="530609" y="965916"/>
                  </a:cubicBezTo>
                  <a:lnTo>
                    <a:pt x="530609" y="1437283"/>
                  </a:lnTo>
                  <a:lnTo>
                    <a:pt x="257577" y="1517132"/>
                  </a:lnTo>
                  <a:cubicBezTo>
                    <a:pt x="258436" y="1414101"/>
                    <a:pt x="259294" y="1311070"/>
                    <a:pt x="260153" y="1208039"/>
                  </a:cubicBezTo>
                  <a:lnTo>
                    <a:pt x="260153" y="69030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3">
              <a:extLst>
                <a:ext uri="{FF2B5EF4-FFF2-40B4-BE49-F238E27FC236}">
                  <a16:creationId xmlns:a16="http://schemas.microsoft.com/office/drawing/2014/main" id="{DEC0FB77-DCA9-4206-8B33-F17FBE7B194D}"/>
                </a:ext>
              </a:extLst>
            </p:cNvPr>
            <p:cNvSpPr/>
            <p:nvPr/>
          </p:nvSpPr>
          <p:spPr>
            <a:xfrm>
              <a:off x="3811589" y="4716464"/>
              <a:ext cx="2830512" cy="981075"/>
            </a:xfrm>
            <a:custGeom>
              <a:avLst/>
              <a:gdLst>
                <a:gd name="connsiteX0" fmla="*/ 1156522 w 2830776"/>
                <a:gd name="connsiteY0" fmla="*/ 422427 h 981371"/>
                <a:gd name="connsiteX1" fmla="*/ 847429 w 2830776"/>
                <a:gd name="connsiteY1" fmla="*/ 507428 h 981371"/>
                <a:gd name="connsiteX2" fmla="*/ 607882 w 2830776"/>
                <a:gd name="connsiteY2" fmla="*/ 587277 h 981371"/>
                <a:gd name="connsiteX3" fmla="*/ 510003 w 2830776"/>
                <a:gd name="connsiteY3" fmla="*/ 613035 h 981371"/>
                <a:gd name="connsiteX4" fmla="*/ 440457 w 2830776"/>
                <a:gd name="connsiteY4" fmla="*/ 625914 h 981371"/>
                <a:gd name="connsiteX5" fmla="*/ 396669 w 2830776"/>
                <a:gd name="connsiteY5" fmla="*/ 631065 h 981371"/>
                <a:gd name="connsiteX6" fmla="*/ 350305 w 2830776"/>
                <a:gd name="connsiteY6" fmla="*/ 633641 h 981371"/>
                <a:gd name="connsiteX7" fmla="*/ 296214 w 2830776"/>
                <a:gd name="connsiteY7" fmla="*/ 633641 h 981371"/>
                <a:gd name="connsiteX8" fmla="*/ 242122 w 2830776"/>
                <a:gd name="connsiteY8" fmla="*/ 628489 h 981371"/>
                <a:gd name="connsiteX9" fmla="*/ 177728 w 2830776"/>
                <a:gd name="connsiteY9" fmla="*/ 615611 h 981371"/>
                <a:gd name="connsiteX10" fmla="*/ 118485 w 2830776"/>
                <a:gd name="connsiteY10" fmla="*/ 595004 h 981371"/>
                <a:gd name="connsiteX11" fmla="*/ 72121 w 2830776"/>
                <a:gd name="connsiteY11" fmla="*/ 569247 h 981371"/>
                <a:gd name="connsiteX12" fmla="*/ 46363 w 2830776"/>
                <a:gd name="connsiteY12" fmla="*/ 548640 h 981371"/>
                <a:gd name="connsiteX13" fmla="*/ 25757 w 2830776"/>
                <a:gd name="connsiteY13" fmla="*/ 535762 h 981371"/>
                <a:gd name="connsiteX14" fmla="*/ 10303 w 2830776"/>
                <a:gd name="connsiteY14" fmla="*/ 535762 h 981371"/>
                <a:gd name="connsiteX15" fmla="*/ 0 w 2830776"/>
                <a:gd name="connsiteY15" fmla="*/ 548640 h 981371"/>
                <a:gd name="connsiteX16" fmla="*/ 2575 w 2830776"/>
                <a:gd name="connsiteY16" fmla="*/ 584701 h 981371"/>
                <a:gd name="connsiteX17" fmla="*/ 12878 w 2830776"/>
                <a:gd name="connsiteY17" fmla="*/ 633641 h 981371"/>
                <a:gd name="connsiteX18" fmla="*/ 38636 w 2830776"/>
                <a:gd name="connsiteY18" fmla="*/ 687732 h 981371"/>
                <a:gd name="connsiteX19" fmla="*/ 66970 w 2830776"/>
                <a:gd name="connsiteY19" fmla="*/ 734096 h 981371"/>
                <a:gd name="connsiteX20" fmla="*/ 100455 w 2830776"/>
                <a:gd name="connsiteY20" fmla="*/ 775309 h 981371"/>
                <a:gd name="connsiteX21" fmla="*/ 128788 w 2830776"/>
                <a:gd name="connsiteY21" fmla="*/ 806218 h 981371"/>
                <a:gd name="connsiteX22" fmla="*/ 170001 w 2830776"/>
                <a:gd name="connsiteY22" fmla="*/ 842279 h 981371"/>
                <a:gd name="connsiteX23" fmla="*/ 234395 w 2830776"/>
                <a:gd name="connsiteY23" fmla="*/ 891218 h 981371"/>
                <a:gd name="connsiteX24" fmla="*/ 291062 w 2830776"/>
                <a:gd name="connsiteY24" fmla="*/ 929855 h 981371"/>
                <a:gd name="connsiteX25" fmla="*/ 316820 w 2830776"/>
                <a:gd name="connsiteY25" fmla="*/ 945310 h 981371"/>
                <a:gd name="connsiteX26" fmla="*/ 327123 w 2830776"/>
                <a:gd name="connsiteY26" fmla="*/ 960764 h 981371"/>
                <a:gd name="connsiteX27" fmla="*/ 350305 w 2830776"/>
                <a:gd name="connsiteY27" fmla="*/ 976219 h 981371"/>
                <a:gd name="connsiteX28" fmla="*/ 370911 w 2830776"/>
                <a:gd name="connsiteY28" fmla="*/ 981371 h 981371"/>
                <a:gd name="connsiteX29" fmla="*/ 401820 w 2830776"/>
                <a:gd name="connsiteY29" fmla="*/ 981371 h 981371"/>
                <a:gd name="connsiteX30" fmla="*/ 458487 w 2830776"/>
                <a:gd name="connsiteY30" fmla="*/ 963340 h 981371"/>
                <a:gd name="connsiteX31" fmla="*/ 525458 w 2830776"/>
                <a:gd name="connsiteY31" fmla="*/ 929855 h 981371"/>
                <a:gd name="connsiteX32" fmla="*/ 582125 w 2830776"/>
                <a:gd name="connsiteY32" fmla="*/ 893794 h 981371"/>
                <a:gd name="connsiteX33" fmla="*/ 625913 w 2830776"/>
                <a:gd name="connsiteY33" fmla="*/ 865461 h 981371"/>
                <a:gd name="connsiteX34" fmla="*/ 736671 w 2830776"/>
                <a:gd name="connsiteY34" fmla="*/ 811369 h 981371"/>
                <a:gd name="connsiteX35" fmla="*/ 940157 w 2830776"/>
                <a:gd name="connsiteY35" fmla="*/ 734096 h 981371"/>
                <a:gd name="connsiteX36" fmla="*/ 1190007 w 2830776"/>
                <a:gd name="connsiteY36" fmla="*/ 654247 h 981371"/>
                <a:gd name="connsiteX37" fmla="*/ 1406372 w 2830776"/>
                <a:gd name="connsiteY37" fmla="*/ 576974 h 981371"/>
                <a:gd name="connsiteX38" fmla="*/ 1730920 w 2830776"/>
                <a:gd name="connsiteY38" fmla="*/ 461064 h 981371"/>
                <a:gd name="connsiteX39" fmla="*/ 1970467 w 2830776"/>
                <a:gd name="connsiteY39" fmla="*/ 373488 h 981371"/>
                <a:gd name="connsiteX40" fmla="*/ 2331076 w 2830776"/>
                <a:gd name="connsiteY40" fmla="*/ 236972 h 981371"/>
                <a:gd name="connsiteX41" fmla="*/ 2663351 w 2830776"/>
                <a:gd name="connsiteY41" fmla="*/ 110759 h 981371"/>
                <a:gd name="connsiteX42" fmla="*/ 2781836 w 2830776"/>
                <a:gd name="connsiteY42" fmla="*/ 66971 h 981371"/>
                <a:gd name="connsiteX43" fmla="*/ 2812745 w 2830776"/>
                <a:gd name="connsiteY43" fmla="*/ 54092 h 981371"/>
                <a:gd name="connsiteX44" fmla="*/ 2823049 w 2830776"/>
                <a:gd name="connsiteY44" fmla="*/ 41213 h 981371"/>
                <a:gd name="connsiteX45" fmla="*/ 2830776 w 2830776"/>
                <a:gd name="connsiteY45" fmla="*/ 20607 h 981371"/>
                <a:gd name="connsiteX46" fmla="*/ 2828200 w 2830776"/>
                <a:gd name="connsiteY46" fmla="*/ 5152 h 981371"/>
                <a:gd name="connsiteX47" fmla="*/ 2820473 w 2830776"/>
                <a:gd name="connsiteY47" fmla="*/ 0 h 981371"/>
                <a:gd name="connsiteX48" fmla="*/ 2774109 w 2830776"/>
                <a:gd name="connsiteY48" fmla="*/ 5152 h 981371"/>
                <a:gd name="connsiteX49" fmla="*/ 2645320 w 2830776"/>
                <a:gd name="connsiteY49" fmla="*/ 41213 h 981371"/>
                <a:gd name="connsiteX50" fmla="*/ 2436682 w 2830776"/>
                <a:gd name="connsiteY50" fmla="*/ 92728 h 981371"/>
                <a:gd name="connsiteX51" fmla="*/ 2228045 w 2830776"/>
                <a:gd name="connsiteY51" fmla="*/ 144244 h 981371"/>
                <a:gd name="connsiteX52" fmla="*/ 1957588 w 2830776"/>
                <a:gd name="connsiteY52" fmla="*/ 211214 h 981371"/>
                <a:gd name="connsiteX53" fmla="*/ 1728344 w 2830776"/>
                <a:gd name="connsiteY53" fmla="*/ 262729 h 981371"/>
                <a:gd name="connsiteX54" fmla="*/ 1452736 w 2830776"/>
                <a:gd name="connsiteY54" fmla="*/ 345154 h 981371"/>
                <a:gd name="connsiteX55" fmla="*/ 1156522 w 2830776"/>
                <a:gd name="connsiteY55" fmla="*/ 422427 h 98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830776" h="981371">
                  <a:moveTo>
                    <a:pt x="1156522" y="422427"/>
                  </a:moveTo>
                  <a:lnTo>
                    <a:pt x="847429" y="507428"/>
                  </a:lnTo>
                  <a:lnTo>
                    <a:pt x="607882" y="587277"/>
                  </a:lnTo>
                  <a:lnTo>
                    <a:pt x="510003" y="613035"/>
                  </a:lnTo>
                  <a:lnTo>
                    <a:pt x="440457" y="625914"/>
                  </a:lnTo>
                  <a:lnTo>
                    <a:pt x="396669" y="631065"/>
                  </a:lnTo>
                  <a:lnTo>
                    <a:pt x="350305" y="633641"/>
                  </a:lnTo>
                  <a:lnTo>
                    <a:pt x="296214" y="633641"/>
                  </a:lnTo>
                  <a:lnTo>
                    <a:pt x="242122" y="628489"/>
                  </a:lnTo>
                  <a:lnTo>
                    <a:pt x="177728" y="615611"/>
                  </a:lnTo>
                  <a:lnTo>
                    <a:pt x="118485" y="595004"/>
                  </a:lnTo>
                  <a:lnTo>
                    <a:pt x="72121" y="569247"/>
                  </a:lnTo>
                  <a:lnTo>
                    <a:pt x="46363" y="548640"/>
                  </a:lnTo>
                  <a:lnTo>
                    <a:pt x="25757" y="535762"/>
                  </a:lnTo>
                  <a:lnTo>
                    <a:pt x="10303" y="535762"/>
                  </a:lnTo>
                  <a:lnTo>
                    <a:pt x="0" y="548640"/>
                  </a:lnTo>
                  <a:lnTo>
                    <a:pt x="2575" y="584701"/>
                  </a:lnTo>
                  <a:lnTo>
                    <a:pt x="12878" y="633641"/>
                  </a:lnTo>
                  <a:lnTo>
                    <a:pt x="38636" y="687732"/>
                  </a:lnTo>
                  <a:lnTo>
                    <a:pt x="66970" y="734096"/>
                  </a:lnTo>
                  <a:lnTo>
                    <a:pt x="100455" y="775309"/>
                  </a:lnTo>
                  <a:lnTo>
                    <a:pt x="128788" y="806218"/>
                  </a:lnTo>
                  <a:lnTo>
                    <a:pt x="170001" y="842279"/>
                  </a:lnTo>
                  <a:lnTo>
                    <a:pt x="234395" y="891218"/>
                  </a:lnTo>
                  <a:lnTo>
                    <a:pt x="291062" y="929855"/>
                  </a:lnTo>
                  <a:lnTo>
                    <a:pt x="316820" y="945310"/>
                  </a:lnTo>
                  <a:lnTo>
                    <a:pt x="327123" y="960764"/>
                  </a:lnTo>
                  <a:lnTo>
                    <a:pt x="350305" y="976219"/>
                  </a:lnTo>
                  <a:lnTo>
                    <a:pt x="370911" y="981371"/>
                  </a:lnTo>
                  <a:lnTo>
                    <a:pt x="401820" y="981371"/>
                  </a:lnTo>
                  <a:lnTo>
                    <a:pt x="458487" y="963340"/>
                  </a:lnTo>
                  <a:lnTo>
                    <a:pt x="525458" y="929855"/>
                  </a:lnTo>
                  <a:lnTo>
                    <a:pt x="582125" y="893794"/>
                  </a:lnTo>
                  <a:lnTo>
                    <a:pt x="625913" y="865461"/>
                  </a:lnTo>
                  <a:lnTo>
                    <a:pt x="736671" y="811369"/>
                  </a:lnTo>
                  <a:lnTo>
                    <a:pt x="940157" y="734096"/>
                  </a:lnTo>
                  <a:lnTo>
                    <a:pt x="1190007" y="654247"/>
                  </a:lnTo>
                  <a:lnTo>
                    <a:pt x="1406372" y="576974"/>
                  </a:lnTo>
                  <a:lnTo>
                    <a:pt x="1730920" y="461064"/>
                  </a:lnTo>
                  <a:lnTo>
                    <a:pt x="1970467" y="373488"/>
                  </a:lnTo>
                  <a:lnTo>
                    <a:pt x="2331076" y="236972"/>
                  </a:lnTo>
                  <a:lnTo>
                    <a:pt x="2663351" y="110759"/>
                  </a:lnTo>
                  <a:lnTo>
                    <a:pt x="2781836" y="66971"/>
                  </a:lnTo>
                  <a:lnTo>
                    <a:pt x="2812745" y="54092"/>
                  </a:lnTo>
                  <a:lnTo>
                    <a:pt x="2823049" y="41213"/>
                  </a:lnTo>
                  <a:lnTo>
                    <a:pt x="2830776" y="20607"/>
                  </a:lnTo>
                  <a:lnTo>
                    <a:pt x="2828200" y="5152"/>
                  </a:lnTo>
                  <a:lnTo>
                    <a:pt x="2820473" y="0"/>
                  </a:lnTo>
                  <a:lnTo>
                    <a:pt x="2774109" y="5152"/>
                  </a:lnTo>
                  <a:lnTo>
                    <a:pt x="2645320" y="41213"/>
                  </a:lnTo>
                  <a:lnTo>
                    <a:pt x="2436682" y="92728"/>
                  </a:lnTo>
                  <a:lnTo>
                    <a:pt x="2228045" y="144244"/>
                  </a:lnTo>
                  <a:lnTo>
                    <a:pt x="1957588" y="211214"/>
                  </a:lnTo>
                  <a:lnTo>
                    <a:pt x="1728344" y="262729"/>
                  </a:lnTo>
                  <a:lnTo>
                    <a:pt x="1452736" y="345154"/>
                  </a:lnTo>
                  <a:lnTo>
                    <a:pt x="1156522" y="42242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5">
              <a:extLst>
                <a:ext uri="{FF2B5EF4-FFF2-40B4-BE49-F238E27FC236}">
                  <a16:creationId xmlns:a16="http://schemas.microsoft.com/office/drawing/2014/main" id="{B4EF9C65-FDC6-4CE5-A780-66133666C0DB}"/>
                </a:ext>
              </a:extLst>
            </p:cNvPr>
            <p:cNvSpPr/>
            <p:nvPr/>
          </p:nvSpPr>
          <p:spPr>
            <a:xfrm rot="16200000">
              <a:off x="4861720" y="2186782"/>
              <a:ext cx="4294188" cy="2841625"/>
            </a:xfrm>
            <a:custGeom>
              <a:avLst/>
              <a:gdLst>
                <a:gd name="connsiteX0" fmla="*/ 2359152 w 4294023"/>
                <a:gd name="connsiteY0" fmla="*/ 863193 h 2841955"/>
                <a:gd name="connsiteX1" fmla="*/ 2516429 w 4294023"/>
                <a:gd name="connsiteY1" fmla="*/ 797357 h 2841955"/>
                <a:gd name="connsiteX2" fmla="*/ 2666391 w 4294023"/>
                <a:gd name="connsiteY2" fmla="*/ 738835 h 2841955"/>
                <a:gd name="connsiteX3" fmla="*/ 2732228 w 4294023"/>
                <a:gd name="connsiteY3" fmla="*/ 716889 h 2841955"/>
                <a:gd name="connsiteX4" fmla="*/ 3013863 w 4294023"/>
                <a:gd name="connsiteY4" fmla="*/ 629107 h 2841955"/>
                <a:gd name="connsiteX5" fmla="*/ 3222346 w 4294023"/>
                <a:gd name="connsiteY5" fmla="*/ 574243 h 2841955"/>
                <a:gd name="connsiteX6" fmla="*/ 3357677 w 4294023"/>
                <a:gd name="connsiteY6" fmla="*/ 541325 h 2841955"/>
                <a:gd name="connsiteX7" fmla="*/ 3511296 w 4294023"/>
                <a:gd name="connsiteY7" fmla="*/ 501091 h 2841955"/>
                <a:gd name="connsiteX8" fmla="*/ 3661258 w 4294023"/>
                <a:gd name="connsiteY8" fmla="*/ 464515 h 2841955"/>
                <a:gd name="connsiteX9" fmla="*/ 3745383 w 4294023"/>
                <a:gd name="connsiteY9" fmla="*/ 442569 h 2841955"/>
                <a:gd name="connsiteX10" fmla="*/ 3796589 w 4294023"/>
                <a:gd name="connsiteY10" fmla="*/ 431597 h 2841955"/>
                <a:gd name="connsiteX11" fmla="*/ 3866084 w 4294023"/>
                <a:gd name="connsiteY11" fmla="*/ 398678 h 2841955"/>
                <a:gd name="connsiteX12" fmla="*/ 3928263 w 4294023"/>
                <a:gd name="connsiteY12" fmla="*/ 365760 h 2841955"/>
                <a:gd name="connsiteX13" fmla="*/ 3979469 w 4294023"/>
                <a:gd name="connsiteY13" fmla="*/ 336499 h 2841955"/>
                <a:gd name="connsiteX14" fmla="*/ 4030676 w 4294023"/>
                <a:gd name="connsiteY14" fmla="*/ 299923 h 2841955"/>
                <a:gd name="connsiteX15" fmla="*/ 4081882 w 4294023"/>
                <a:gd name="connsiteY15" fmla="*/ 256032 h 2841955"/>
                <a:gd name="connsiteX16" fmla="*/ 4118458 w 4294023"/>
                <a:gd name="connsiteY16" fmla="*/ 219456 h 2841955"/>
                <a:gd name="connsiteX17" fmla="*/ 4155034 w 4294023"/>
                <a:gd name="connsiteY17" fmla="*/ 171907 h 2841955"/>
                <a:gd name="connsiteX18" fmla="*/ 4198925 w 4294023"/>
                <a:gd name="connsiteY18" fmla="*/ 113385 h 2841955"/>
                <a:gd name="connsiteX19" fmla="*/ 4235501 w 4294023"/>
                <a:gd name="connsiteY19" fmla="*/ 36576 h 2841955"/>
                <a:gd name="connsiteX20" fmla="*/ 4250132 w 4294023"/>
                <a:gd name="connsiteY20" fmla="*/ 10973 h 2841955"/>
                <a:gd name="connsiteX21" fmla="*/ 4272077 w 4294023"/>
                <a:gd name="connsiteY21" fmla="*/ 0 h 2841955"/>
                <a:gd name="connsiteX22" fmla="*/ 4290365 w 4294023"/>
                <a:gd name="connsiteY22" fmla="*/ 0 h 2841955"/>
                <a:gd name="connsiteX23" fmla="*/ 4294023 w 4294023"/>
                <a:gd name="connsiteY23" fmla="*/ 10973 h 2841955"/>
                <a:gd name="connsiteX24" fmla="*/ 4290365 w 4294023"/>
                <a:gd name="connsiteY24" fmla="*/ 43891 h 2841955"/>
                <a:gd name="connsiteX25" fmla="*/ 4279392 w 4294023"/>
                <a:gd name="connsiteY25" fmla="*/ 131673 h 2841955"/>
                <a:gd name="connsiteX26" fmla="*/ 4272077 w 4294023"/>
                <a:gd name="connsiteY26" fmla="*/ 248717 h 2841955"/>
                <a:gd name="connsiteX27" fmla="*/ 4268420 w 4294023"/>
                <a:gd name="connsiteY27" fmla="*/ 332841 h 2841955"/>
                <a:gd name="connsiteX28" fmla="*/ 4264762 w 4294023"/>
                <a:gd name="connsiteY28" fmla="*/ 405993 h 2841955"/>
                <a:gd name="connsiteX29" fmla="*/ 4257447 w 4294023"/>
                <a:gd name="connsiteY29" fmla="*/ 453542 h 2841955"/>
                <a:gd name="connsiteX30" fmla="*/ 4239159 w 4294023"/>
                <a:gd name="connsiteY30" fmla="*/ 512064 h 2841955"/>
                <a:gd name="connsiteX31" fmla="*/ 4209898 w 4294023"/>
                <a:gd name="connsiteY31" fmla="*/ 559613 h 2841955"/>
                <a:gd name="connsiteX32" fmla="*/ 4176980 w 4294023"/>
                <a:gd name="connsiteY32" fmla="*/ 603504 h 2841955"/>
                <a:gd name="connsiteX33" fmla="*/ 4144061 w 4294023"/>
                <a:gd name="connsiteY33" fmla="*/ 636422 h 2841955"/>
                <a:gd name="connsiteX34" fmla="*/ 4096512 w 4294023"/>
                <a:gd name="connsiteY34" fmla="*/ 662025 h 2841955"/>
                <a:gd name="connsiteX35" fmla="*/ 4037991 w 4294023"/>
                <a:gd name="connsiteY35" fmla="*/ 683971 h 2841955"/>
                <a:gd name="connsiteX36" fmla="*/ 3979469 w 4294023"/>
                <a:gd name="connsiteY36" fmla="*/ 698601 h 2841955"/>
                <a:gd name="connsiteX37" fmla="*/ 3895344 w 4294023"/>
                <a:gd name="connsiteY37" fmla="*/ 705917 h 2841955"/>
                <a:gd name="connsiteX38" fmla="*/ 3822192 w 4294023"/>
                <a:gd name="connsiteY38" fmla="*/ 705917 h 2841955"/>
                <a:gd name="connsiteX39" fmla="*/ 3741725 w 4294023"/>
                <a:gd name="connsiteY39" fmla="*/ 709574 h 2841955"/>
                <a:gd name="connsiteX40" fmla="*/ 3642970 w 4294023"/>
                <a:gd name="connsiteY40" fmla="*/ 720547 h 2841955"/>
                <a:gd name="connsiteX41" fmla="*/ 3500324 w 4294023"/>
                <a:gd name="connsiteY41" fmla="*/ 738835 h 2841955"/>
                <a:gd name="connsiteX42" fmla="*/ 3361335 w 4294023"/>
                <a:gd name="connsiteY42" fmla="*/ 764438 h 2841955"/>
                <a:gd name="connsiteX43" fmla="*/ 3226004 w 4294023"/>
                <a:gd name="connsiteY43" fmla="*/ 793699 h 2841955"/>
                <a:gd name="connsiteX44" fmla="*/ 3046781 w 4294023"/>
                <a:gd name="connsiteY44" fmla="*/ 848563 h 2841955"/>
                <a:gd name="connsiteX45" fmla="*/ 2915108 w 4294023"/>
                <a:gd name="connsiteY45" fmla="*/ 899769 h 2841955"/>
                <a:gd name="connsiteX46" fmla="*/ 2724912 w 4294023"/>
                <a:gd name="connsiteY46" fmla="*/ 958291 h 2841955"/>
                <a:gd name="connsiteX47" fmla="*/ 2618842 w 4294023"/>
                <a:gd name="connsiteY47" fmla="*/ 998525 h 2841955"/>
                <a:gd name="connsiteX48" fmla="*/ 2487168 w 4294023"/>
                <a:gd name="connsiteY48" fmla="*/ 1049731 h 2841955"/>
                <a:gd name="connsiteX49" fmla="*/ 2329892 w 4294023"/>
                <a:gd name="connsiteY49" fmla="*/ 1108253 h 2841955"/>
                <a:gd name="connsiteX50" fmla="*/ 2132381 w 4294023"/>
                <a:gd name="connsiteY50" fmla="*/ 1192377 h 2841955"/>
                <a:gd name="connsiteX51" fmla="*/ 2004365 w 4294023"/>
                <a:gd name="connsiteY51" fmla="*/ 1254557 h 2841955"/>
                <a:gd name="connsiteX52" fmla="*/ 1887322 w 4294023"/>
                <a:gd name="connsiteY52" fmla="*/ 1313078 h 2841955"/>
                <a:gd name="connsiteX53" fmla="*/ 1766621 w 4294023"/>
                <a:gd name="connsiteY53" fmla="*/ 1375257 h 2841955"/>
                <a:gd name="connsiteX54" fmla="*/ 1602029 w 4294023"/>
                <a:gd name="connsiteY54" fmla="*/ 1466697 h 2841955"/>
                <a:gd name="connsiteX55" fmla="*/ 1455725 w 4294023"/>
                <a:gd name="connsiteY55" fmla="*/ 1558137 h 2841955"/>
                <a:gd name="connsiteX56" fmla="*/ 1345997 w 4294023"/>
                <a:gd name="connsiteY56" fmla="*/ 1631289 h 2841955"/>
                <a:gd name="connsiteX57" fmla="*/ 1243584 w 4294023"/>
                <a:gd name="connsiteY57" fmla="*/ 1697126 h 2841955"/>
                <a:gd name="connsiteX58" fmla="*/ 1148487 w 4294023"/>
                <a:gd name="connsiteY58" fmla="*/ 1770278 h 2841955"/>
                <a:gd name="connsiteX59" fmla="*/ 1027786 w 4294023"/>
                <a:gd name="connsiteY59" fmla="*/ 1865376 h 2841955"/>
                <a:gd name="connsiteX60" fmla="*/ 925373 w 4294023"/>
                <a:gd name="connsiteY60" fmla="*/ 1960473 h 2841955"/>
                <a:gd name="connsiteX61" fmla="*/ 822960 w 4294023"/>
                <a:gd name="connsiteY61" fmla="*/ 2059229 h 2841955"/>
                <a:gd name="connsiteX62" fmla="*/ 716890 w 4294023"/>
                <a:gd name="connsiteY62" fmla="*/ 2172614 h 2841955"/>
                <a:gd name="connsiteX63" fmla="*/ 621792 w 4294023"/>
                <a:gd name="connsiteY63" fmla="*/ 2296973 h 2841955"/>
                <a:gd name="connsiteX64" fmla="*/ 596189 w 4294023"/>
                <a:gd name="connsiteY64" fmla="*/ 2329891 h 2841955"/>
                <a:gd name="connsiteX65" fmla="*/ 585216 w 4294023"/>
                <a:gd name="connsiteY65" fmla="*/ 2362809 h 2841955"/>
                <a:gd name="connsiteX66" fmla="*/ 435255 w 4294023"/>
                <a:gd name="connsiteY66" fmla="*/ 2713939 h 2841955"/>
                <a:gd name="connsiteX67" fmla="*/ 358445 w 4294023"/>
                <a:gd name="connsiteY67" fmla="*/ 2743200 h 2841955"/>
                <a:gd name="connsiteX68" fmla="*/ 277978 w 4294023"/>
                <a:gd name="connsiteY68" fmla="*/ 2779776 h 2841955"/>
                <a:gd name="connsiteX69" fmla="*/ 226772 w 4294023"/>
                <a:gd name="connsiteY69" fmla="*/ 2805379 h 2841955"/>
                <a:gd name="connsiteX70" fmla="*/ 182880 w 4294023"/>
                <a:gd name="connsiteY70" fmla="*/ 2823667 h 2841955"/>
                <a:gd name="connsiteX71" fmla="*/ 142647 w 4294023"/>
                <a:gd name="connsiteY71" fmla="*/ 2838297 h 2841955"/>
                <a:gd name="connsiteX72" fmla="*/ 98756 w 4294023"/>
                <a:gd name="connsiteY72" fmla="*/ 2841955 h 2841955"/>
                <a:gd name="connsiteX73" fmla="*/ 76810 w 4294023"/>
                <a:gd name="connsiteY73" fmla="*/ 2841955 h 2841955"/>
                <a:gd name="connsiteX74" fmla="*/ 51207 w 4294023"/>
                <a:gd name="connsiteY74" fmla="*/ 2830982 h 2841955"/>
                <a:gd name="connsiteX75" fmla="*/ 29261 w 4294023"/>
                <a:gd name="connsiteY75" fmla="*/ 2809037 h 2841955"/>
                <a:gd name="connsiteX76" fmla="*/ 14631 w 4294023"/>
                <a:gd name="connsiteY76" fmla="*/ 2779776 h 2841955"/>
                <a:gd name="connsiteX77" fmla="*/ 0 w 4294023"/>
                <a:gd name="connsiteY77" fmla="*/ 2739542 h 2841955"/>
                <a:gd name="connsiteX78" fmla="*/ 0 w 4294023"/>
                <a:gd name="connsiteY78" fmla="*/ 2699309 h 2841955"/>
                <a:gd name="connsiteX79" fmla="*/ 3658 w 4294023"/>
                <a:gd name="connsiteY79" fmla="*/ 2670048 h 2841955"/>
                <a:gd name="connsiteX80" fmla="*/ 32919 w 4294023"/>
                <a:gd name="connsiteY80" fmla="*/ 2604211 h 2841955"/>
                <a:gd name="connsiteX81" fmla="*/ 76810 w 4294023"/>
                <a:gd name="connsiteY81" fmla="*/ 2509113 h 2841955"/>
                <a:gd name="connsiteX82" fmla="*/ 142647 w 4294023"/>
                <a:gd name="connsiteY82" fmla="*/ 2399385 h 2841955"/>
                <a:gd name="connsiteX83" fmla="*/ 215799 w 4294023"/>
                <a:gd name="connsiteY83" fmla="*/ 2293315 h 2841955"/>
                <a:gd name="connsiteX84" fmla="*/ 292608 w 4294023"/>
                <a:gd name="connsiteY84" fmla="*/ 2205533 h 2841955"/>
                <a:gd name="connsiteX85" fmla="*/ 376733 w 4294023"/>
                <a:gd name="connsiteY85" fmla="*/ 2106777 h 2841955"/>
                <a:gd name="connsiteX86" fmla="*/ 479146 w 4294023"/>
                <a:gd name="connsiteY86" fmla="*/ 2008022 h 2841955"/>
                <a:gd name="connsiteX87" fmla="*/ 555956 w 4294023"/>
                <a:gd name="connsiteY87" fmla="*/ 1934870 h 2841955"/>
                <a:gd name="connsiteX88" fmla="*/ 651053 w 4294023"/>
                <a:gd name="connsiteY88" fmla="*/ 1854403 h 2841955"/>
                <a:gd name="connsiteX89" fmla="*/ 720548 w 4294023"/>
                <a:gd name="connsiteY89" fmla="*/ 1795881 h 2841955"/>
                <a:gd name="connsiteX90" fmla="*/ 808330 w 4294023"/>
                <a:gd name="connsiteY90" fmla="*/ 1730045 h 2841955"/>
                <a:gd name="connsiteX91" fmla="*/ 888797 w 4294023"/>
                <a:gd name="connsiteY91" fmla="*/ 1671523 h 2841955"/>
                <a:gd name="connsiteX92" fmla="*/ 1009498 w 4294023"/>
                <a:gd name="connsiteY92" fmla="*/ 1580083 h 2841955"/>
                <a:gd name="connsiteX93" fmla="*/ 1148487 w 4294023"/>
                <a:gd name="connsiteY93" fmla="*/ 1488643 h 2841955"/>
                <a:gd name="connsiteX94" fmla="*/ 1272845 w 4294023"/>
                <a:gd name="connsiteY94" fmla="*/ 1408176 h 2841955"/>
                <a:gd name="connsiteX95" fmla="*/ 1386231 w 4294023"/>
                <a:gd name="connsiteY95" fmla="*/ 1338681 h 2841955"/>
                <a:gd name="connsiteX96" fmla="*/ 1539850 w 4294023"/>
                <a:gd name="connsiteY96" fmla="*/ 1250899 h 2841955"/>
                <a:gd name="connsiteX97" fmla="*/ 1700784 w 4294023"/>
                <a:gd name="connsiteY97" fmla="*/ 1163117 h 2841955"/>
                <a:gd name="connsiteX98" fmla="*/ 1850746 w 4294023"/>
                <a:gd name="connsiteY98" fmla="*/ 1089965 h 2841955"/>
                <a:gd name="connsiteX99" fmla="*/ 1997050 w 4294023"/>
                <a:gd name="connsiteY99" fmla="*/ 1020470 h 2841955"/>
                <a:gd name="connsiteX100" fmla="*/ 2132381 w 4294023"/>
                <a:gd name="connsiteY100" fmla="*/ 958291 h 2841955"/>
                <a:gd name="connsiteX101" fmla="*/ 2359152 w 4294023"/>
                <a:gd name="connsiteY101" fmla="*/ 863193 h 284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294023" h="2841955">
                  <a:moveTo>
                    <a:pt x="2359152" y="863193"/>
                  </a:moveTo>
                  <a:lnTo>
                    <a:pt x="2516429" y="797357"/>
                  </a:lnTo>
                  <a:lnTo>
                    <a:pt x="2666391" y="738835"/>
                  </a:lnTo>
                  <a:lnTo>
                    <a:pt x="2732228" y="716889"/>
                  </a:lnTo>
                  <a:lnTo>
                    <a:pt x="3013863" y="629107"/>
                  </a:lnTo>
                  <a:lnTo>
                    <a:pt x="3222346" y="574243"/>
                  </a:lnTo>
                  <a:lnTo>
                    <a:pt x="3357677" y="541325"/>
                  </a:lnTo>
                  <a:lnTo>
                    <a:pt x="3511296" y="501091"/>
                  </a:lnTo>
                  <a:lnTo>
                    <a:pt x="3661258" y="464515"/>
                  </a:lnTo>
                  <a:lnTo>
                    <a:pt x="3745383" y="442569"/>
                  </a:lnTo>
                  <a:lnTo>
                    <a:pt x="3796589" y="431597"/>
                  </a:lnTo>
                  <a:lnTo>
                    <a:pt x="3866084" y="398678"/>
                  </a:lnTo>
                  <a:lnTo>
                    <a:pt x="3928263" y="365760"/>
                  </a:lnTo>
                  <a:lnTo>
                    <a:pt x="3979469" y="336499"/>
                  </a:lnTo>
                  <a:lnTo>
                    <a:pt x="4030676" y="299923"/>
                  </a:lnTo>
                  <a:lnTo>
                    <a:pt x="4081882" y="256032"/>
                  </a:lnTo>
                  <a:lnTo>
                    <a:pt x="4118458" y="219456"/>
                  </a:lnTo>
                  <a:lnTo>
                    <a:pt x="4155034" y="171907"/>
                  </a:lnTo>
                  <a:lnTo>
                    <a:pt x="4198925" y="113385"/>
                  </a:lnTo>
                  <a:lnTo>
                    <a:pt x="4235501" y="36576"/>
                  </a:lnTo>
                  <a:lnTo>
                    <a:pt x="4250132" y="10973"/>
                  </a:lnTo>
                  <a:lnTo>
                    <a:pt x="4272077" y="0"/>
                  </a:lnTo>
                  <a:lnTo>
                    <a:pt x="4290365" y="0"/>
                  </a:lnTo>
                  <a:lnTo>
                    <a:pt x="4294023" y="10973"/>
                  </a:lnTo>
                  <a:lnTo>
                    <a:pt x="4290365" y="43891"/>
                  </a:lnTo>
                  <a:lnTo>
                    <a:pt x="4279392" y="131673"/>
                  </a:lnTo>
                  <a:lnTo>
                    <a:pt x="4272077" y="248717"/>
                  </a:lnTo>
                  <a:lnTo>
                    <a:pt x="4268420" y="332841"/>
                  </a:lnTo>
                  <a:lnTo>
                    <a:pt x="4264762" y="405993"/>
                  </a:lnTo>
                  <a:lnTo>
                    <a:pt x="4257447" y="453542"/>
                  </a:lnTo>
                  <a:lnTo>
                    <a:pt x="4239159" y="512064"/>
                  </a:lnTo>
                  <a:lnTo>
                    <a:pt x="4209898" y="559613"/>
                  </a:lnTo>
                  <a:lnTo>
                    <a:pt x="4176980" y="603504"/>
                  </a:lnTo>
                  <a:lnTo>
                    <a:pt x="4144061" y="636422"/>
                  </a:lnTo>
                  <a:lnTo>
                    <a:pt x="4096512" y="662025"/>
                  </a:lnTo>
                  <a:lnTo>
                    <a:pt x="4037991" y="683971"/>
                  </a:lnTo>
                  <a:lnTo>
                    <a:pt x="3979469" y="698601"/>
                  </a:lnTo>
                  <a:lnTo>
                    <a:pt x="3895344" y="705917"/>
                  </a:lnTo>
                  <a:lnTo>
                    <a:pt x="3822192" y="705917"/>
                  </a:lnTo>
                  <a:lnTo>
                    <a:pt x="3741725" y="709574"/>
                  </a:lnTo>
                  <a:lnTo>
                    <a:pt x="3642970" y="720547"/>
                  </a:lnTo>
                  <a:lnTo>
                    <a:pt x="3500324" y="738835"/>
                  </a:lnTo>
                  <a:lnTo>
                    <a:pt x="3361335" y="764438"/>
                  </a:lnTo>
                  <a:lnTo>
                    <a:pt x="3226004" y="793699"/>
                  </a:lnTo>
                  <a:lnTo>
                    <a:pt x="3046781" y="848563"/>
                  </a:lnTo>
                  <a:lnTo>
                    <a:pt x="2915108" y="899769"/>
                  </a:lnTo>
                  <a:lnTo>
                    <a:pt x="2724912" y="958291"/>
                  </a:lnTo>
                  <a:lnTo>
                    <a:pt x="2618842" y="998525"/>
                  </a:lnTo>
                  <a:lnTo>
                    <a:pt x="2487168" y="1049731"/>
                  </a:lnTo>
                  <a:lnTo>
                    <a:pt x="2329892" y="1108253"/>
                  </a:lnTo>
                  <a:lnTo>
                    <a:pt x="2132381" y="1192377"/>
                  </a:lnTo>
                  <a:lnTo>
                    <a:pt x="2004365" y="1254557"/>
                  </a:lnTo>
                  <a:lnTo>
                    <a:pt x="1887322" y="1313078"/>
                  </a:lnTo>
                  <a:lnTo>
                    <a:pt x="1766621" y="1375257"/>
                  </a:lnTo>
                  <a:lnTo>
                    <a:pt x="1602029" y="1466697"/>
                  </a:lnTo>
                  <a:lnTo>
                    <a:pt x="1455725" y="1558137"/>
                  </a:lnTo>
                  <a:lnTo>
                    <a:pt x="1345997" y="1631289"/>
                  </a:lnTo>
                  <a:lnTo>
                    <a:pt x="1243584" y="1697126"/>
                  </a:lnTo>
                  <a:lnTo>
                    <a:pt x="1148487" y="1770278"/>
                  </a:lnTo>
                  <a:lnTo>
                    <a:pt x="1027786" y="1865376"/>
                  </a:lnTo>
                  <a:lnTo>
                    <a:pt x="925373" y="1960473"/>
                  </a:lnTo>
                  <a:lnTo>
                    <a:pt x="822960" y="2059229"/>
                  </a:lnTo>
                  <a:lnTo>
                    <a:pt x="716890" y="2172614"/>
                  </a:lnTo>
                  <a:lnTo>
                    <a:pt x="621792" y="2296973"/>
                  </a:lnTo>
                  <a:lnTo>
                    <a:pt x="596189" y="2329891"/>
                  </a:lnTo>
                  <a:lnTo>
                    <a:pt x="585216" y="2362809"/>
                  </a:lnTo>
                  <a:lnTo>
                    <a:pt x="435255" y="2713939"/>
                  </a:lnTo>
                  <a:lnTo>
                    <a:pt x="358445" y="2743200"/>
                  </a:lnTo>
                  <a:lnTo>
                    <a:pt x="277978" y="2779776"/>
                  </a:lnTo>
                  <a:lnTo>
                    <a:pt x="226772" y="2805379"/>
                  </a:lnTo>
                  <a:lnTo>
                    <a:pt x="182880" y="2823667"/>
                  </a:lnTo>
                  <a:lnTo>
                    <a:pt x="142647" y="2838297"/>
                  </a:lnTo>
                  <a:lnTo>
                    <a:pt x="98756" y="2841955"/>
                  </a:lnTo>
                  <a:lnTo>
                    <a:pt x="76810" y="2841955"/>
                  </a:lnTo>
                  <a:lnTo>
                    <a:pt x="51207" y="2830982"/>
                  </a:lnTo>
                  <a:lnTo>
                    <a:pt x="29261" y="2809037"/>
                  </a:lnTo>
                  <a:lnTo>
                    <a:pt x="14631" y="2779776"/>
                  </a:lnTo>
                  <a:lnTo>
                    <a:pt x="0" y="2739542"/>
                  </a:lnTo>
                  <a:lnTo>
                    <a:pt x="0" y="2699309"/>
                  </a:lnTo>
                  <a:lnTo>
                    <a:pt x="3658" y="2670048"/>
                  </a:lnTo>
                  <a:lnTo>
                    <a:pt x="32919" y="2604211"/>
                  </a:lnTo>
                  <a:lnTo>
                    <a:pt x="76810" y="2509113"/>
                  </a:lnTo>
                  <a:lnTo>
                    <a:pt x="142647" y="2399385"/>
                  </a:lnTo>
                  <a:lnTo>
                    <a:pt x="215799" y="2293315"/>
                  </a:lnTo>
                  <a:lnTo>
                    <a:pt x="292608" y="2205533"/>
                  </a:lnTo>
                  <a:lnTo>
                    <a:pt x="376733" y="2106777"/>
                  </a:lnTo>
                  <a:lnTo>
                    <a:pt x="479146" y="2008022"/>
                  </a:lnTo>
                  <a:lnTo>
                    <a:pt x="555956" y="1934870"/>
                  </a:lnTo>
                  <a:lnTo>
                    <a:pt x="651053" y="1854403"/>
                  </a:lnTo>
                  <a:lnTo>
                    <a:pt x="720548" y="1795881"/>
                  </a:lnTo>
                  <a:lnTo>
                    <a:pt x="808330" y="1730045"/>
                  </a:lnTo>
                  <a:lnTo>
                    <a:pt x="888797" y="1671523"/>
                  </a:lnTo>
                  <a:lnTo>
                    <a:pt x="1009498" y="1580083"/>
                  </a:lnTo>
                  <a:lnTo>
                    <a:pt x="1148487" y="1488643"/>
                  </a:lnTo>
                  <a:lnTo>
                    <a:pt x="1272845" y="1408176"/>
                  </a:lnTo>
                  <a:lnTo>
                    <a:pt x="1386231" y="1338681"/>
                  </a:lnTo>
                  <a:lnTo>
                    <a:pt x="1539850" y="1250899"/>
                  </a:lnTo>
                  <a:lnTo>
                    <a:pt x="1700784" y="1163117"/>
                  </a:lnTo>
                  <a:lnTo>
                    <a:pt x="1850746" y="1089965"/>
                  </a:lnTo>
                  <a:lnTo>
                    <a:pt x="1997050" y="1020470"/>
                  </a:lnTo>
                  <a:lnTo>
                    <a:pt x="2132381" y="958291"/>
                  </a:lnTo>
                  <a:lnTo>
                    <a:pt x="2359152" y="8631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7">
              <a:extLst>
                <a:ext uri="{FF2B5EF4-FFF2-40B4-BE49-F238E27FC236}">
                  <a16:creationId xmlns:a16="http://schemas.microsoft.com/office/drawing/2014/main" id="{357D5F88-15F4-4A33-A6C1-D27AE2F27443}"/>
                </a:ext>
              </a:extLst>
            </p:cNvPr>
            <p:cNvSpPr/>
            <p:nvPr/>
          </p:nvSpPr>
          <p:spPr>
            <a:xfrm>
              <a:off x="7910513" y="4421189"/>
              <a:ext cx="527050" cy="949325"/>
            </a:xfrm>
            <a:custGeom>
              <a:avLst/>
              <a:gdLst>
                <a:gd name="connsiteX0" fmla="*/ 457200 w 526256"/>
                <a:gd name="connsiteY0" fmla="*/ 409731 h 947894"/>
                <a:gd name="connsiteX1" fmla="*/ 431006 w 526256"/>
                <a:gd name="connsiteY1" fmla="*/ 581181 h 947894"/>
                <a:gd name="connsiteX2" fmla="*/ 409575 w 526256"/>
                <a:gd name="connsiteY2" fmla="*/ 721675 h 947894"/>
                <a:gd name="connsiteX3" fmla="*/ 392906 w 526256"/>
                <a:gd name="connsiteY3" fmla="*/ 843119 h 947894"/>
                <a:gd name="connsiteX4" fmla="*/ 390525 w 526256"/>
                <a:gd name="connsiteY4" fmla="*/ 878838 h 947894"/>
                <a:gd name="connsiteX5" fmla="*/ 390525 w 526256"/>
                <a:gd name="connsiteY5" fmla="*/ 897888 h 947894"/>
                <a:gd name="connsiteX6" fmla="*/ 404812 w 526256"/>
                <a:gd name="connsiteY6" fmla="*/ 947894 h 947894"/>
                <a:gd name="connsiteX7" fmla="*/ 0 w 526256"/>
                <a:gd name="connsiteY7" fmla="*/ 735963 h 947894"/>
                <a:gd name="connsiteX8" fmla="*/ 42862 w 526256"/>
                <a:gd name="connsiteY8" fmla="*/ 745488 h 947894"/>
                <a:gd name="connsiteX9" fmla="*/ 83343 w 526256"/>
                <a:gd name="connsiteY9" fmla="*/ 740725 h 947894"/>
                <a:gd name="connsiteX10" fmla="*/ 128587 w 526256"/>
                <a:gd name="connsiteY10" fmla="*/ 724056 h 947894"/>
                <a:gd name="connsiteX11" fmla="*/ 161925 w 526256"/>
                <a:gd name="connsiteY11" fmla="*/ 707388 h 947894"/>
                <a:gd name="connsiteX12" fmla="*/ 173831 w 526256"/>
                <a:gd name="connsiteY12" fmla="*/ 690719 h 947894"/>
                <a:gd name="connsiteX13" fmla="*/ 245268 w 526256"/>
                <a:gd name="connsiteY13" fmla="*/ 540700 h 947894"/>
                <a:gd name="connsiteX14" fmla="*/ 311943 w 526256"/>
                <a:gd name="connsiteY14" fmla="*/ 393063 h 947894"/>
                <a:gd name="connsiteX15" fmla="*/ 395287 w 526256"/>
                <a:gd name="connsiteY15" fmla="*/ 207325 h 947894"/>
                <a:gd name="connsiteX16" fmla="*/ 461962 w 526256"/>
                <a:gd name="connsiteY16" fmla="*/ 50163 h 947894"/>
                <a:gd name="connsiteX17" fmla="*/ 478631 w 526256"/>
                <a:gd name="connsiteY17" fmla="*/ 9681 h 947894"/>
                <a:gd name="connsiteX18" fmla="*/ 490537 w 526256"/>
                <a:gd name="connsiteY18" fmla="*/ 2538 h 947894"/>
                <a:gd name="connsiteX19" fmla="*/ 504825 w 526256"/>
                <a:gd name="connsiteY19" fmla="*/ 156 h 947894"/>
                <a:gd name="connsiteX20" fmla="*/ 519112 w 526256"/>
                <a:gd name="connsiteY20" fmla="*/ 4919 h 947894"/>
                <a:gd name="connsiteX21" fmla="*/ 526256 w 526256"/>
                <a:gd name="connsiteY21" fmla="*/ 16825 h 947894"/>
                <a:gd name="connsiteX22" fmla="*/ 526256 w 526256"/>
                <a:gd name="connsiteY22" fmla="*/ 43019 h 947894"/>
                <a:gd name="connsiteX23" fmla="*/ 507206 w 526256"/>
                <a:gd name="connsiteY23" fmla="*/ 140650 h 947894"/>
                <a:gd name="connsiteX24" fmla="*/ 483393 w 526256"/>
                <a:gd name="connsiteY24" fmla="*/ 276381 h 947894"/>
                <a:gd name="connsiteX25" fmla="*/ 457200 w 526256"/>
                <a:gd name="connsiteY25" fmla="*/ 409731 h 947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6256" h="947894">
                  <a:moveTo>
                    <a:pt x="457200" y="409731"/>
                  </a:moveTo>
                  <a:lnTo>
                    <a:pt x="431006" y="581181"/>
                  </a:lnTo>
                  <a:lnTo>
                    <a:pt x="409575" y="721675"/>
                  </a:lnTo>
                  <a:lnTo>
                    <a:pt x="392906" y="843119"/>
                  </a:lnTo>
                  <a:lnTo>
                    <a:pt x="390525" y="878838"/>
                  </a:lnTo>
                  <a:lnTo>
                    <a:pt x="390525" y="897888"/>
                  </a:lnTo>
                  <a:lnTo>
                    <a:pt x="404812" y="947894"/>
                  </a:lnTo>
                  <a:lnTo>
                    <a:pt x="0" y="735963"/>
                  </a:lnTo>
                  <a:lnTo>
                    <a:pt x="42862" y="745488"/>
                  </a:lnTo>
                  <a:lnTo>
                    <a:pt x="83343" y="740725"/>
                  </a:lnTo>
                  <a:lnTo>
                    <a:pt x="128587" y="724056"/>
                  </a:lnTo>
                  <a:lnTo>
                    <a:pt x="161925" y="707388"/>
                  </a:lnTo>
                  <a:lnTo>
                    <a:pt x="173831" y="690719"/>
                  </a:lnTo>
                  <a:lnTo>
                    <a:pt x="245268" y="540700"/>
                  </a:lnTo>
                  <a:lnTo>
                    <a:pt x="311943" y="393063"/>
                  </a:lnTo>
                  <a:lnTo>
                    <a:pt x="395287" y="207325"/>
                  </a:lnTo>
                  <a:lnTo>
                    <a:pt x="461962" y="50163"/>
                  </a:lnTo>
                  <a:lnTo>
                    <a:pt x="478631" y="9681"/>
                  </a:lnTo>
                  <a:lnTo>
                    <a:pt x="490537" y="2538"/>
                  </a:lnTo>
                  <a:cubicBezTo>
                    <a:pt x="503222" y="0"/>
                    <a:pt x="498396" y="156"/>
                    <a:pt x="504825" y="156"/>
                  </a:cubicBezTo>
                  <a:lnTo>
                    <a:pt x="519112" y="4919"/>
                  </a:lnTo>
                  <a:lnTo>
                    <a:pt x="526256" y="16825"/>
                  </a:lnTo>
                  <a:lnTo>
                    <a:pt x="526256" y="43019"/>
                  </a:lnTo>
                  <a:lnTo>
                    <a:pt x="507206" y="140650"/>
                  </a:lnTo>
                  <a:lnTo>
                    <a:pt x="483393" y="276381"/>
                  </a:lnTo>
                  <a:lnTo>
                    <a:pt x="457200" y="4097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338BC323-23EB-4982-9F6B-7FF12552C2CF}"/>
              </a:ext>
            </a:extLst>
          </p:cNvPr>
          <p:cNvGrpSpPr/>
          <p:nvPr/>
        </p:nvGrpSpPr>
        <p:grpSpPr>
          <a:xfrm>
            <a:off x="3771903" y="1450972"/>
            <a:ext cx="4657724" cy="4294188"/>
            <a:chOff x="3779839" y="1460501"/>
            <a:chExt cx="4657724" cy="4294188"/>
          </a:xfrm>
          <a:solidFill>
            <a:schemeClr val="tx1"/>
          </a:solidFill>
        </p:grpSpPr>
        <p:sp>
          <p:nvSpPr>
            <p:cNvPr id="22" name="フリーフォーム 77">
              <a:extLst>
                <a:ext uri="{FF2B5EF4-FFF2-40B4-BE49-F238E27FC236}">
                  <a16:creationId xmlns:a16="http://schemas.microsoft.com/office/drawing/2014/main" id="{52365440-1346-46EA-9E4E-E507E589B120}"/>
                </a:ext>
              </a:extLst>
            </p:cNvPr>
            <p:cNvSpPr/>
            <p:nvPr/>
          </p:nvSpPr>
          <p:spPr>
            <a:xfrm>
              <a:off x="4298951" y="2066926"/>
              <a:ext cx="1511300" cy="449263"/>
            </a:xfrm>
            <a:custGeom>
              <a:avLst/>
              <a:gdLst>
                <a:gd name="connsiteX0" fmla="*/ 783432 w 1512094"/>
                <a:gd name="connsiteY0" fmla="*/ 183356 h 450056"/>
                <a:gd name="connsiteX1" fmla="*/ 945357 w 1512094"/>
                <a:gd name="connsiteY1" fmla="*/ 138113 h 450056"/>
                <a:gd name="connsiteX2" fmla="*/ 1033463 w 1512094"/>
                <a:gd name="connsiteY2" fmla="*/ 111919 h 450056"/>
                <a:gd name="connsiteX3" fmla="*/ 1076325 w 1512094"/>
                <a:gd name="connsiteY3" fmla="*/ 90488 h 450056"/>
                <a:gd name="connsiteX4" fmla="*/ 1143000 w 1512094"/>
                <a:gd name="connsiteY4" fmla="*/ 54769 h 450056"/>
                <a:gd name="connsiteX5" fmla="*/ 1200150 w 1512094"/>
                <a:gd name="connsiteY5" fmla="*/ 21431 h 450056"/>
                <a:gd name="connsiteX6" fmla="*/ 1231107 w 1512094"/>
                <a:gd name="connsiteY6" fmla="*/ 2381 h 450056"/>
                <a:gd name="connsiteX7" fmla="*/ 1273969 w 1512094"/>
                <a:gd name="connsiteY7" fmla="*/ 0 h 450056"/>
                <a:gd name="connsiteX8" fmla="*/ 1335882 w 1512094"/>
                <a:gd name="connsiteY8" fmla="*/ 9525 h 450056"/>
                <a:gd name="connsiteX9" fmla="*/ 1378744 w 1512094"/>
                <a:gd name="connsiteY9" fmla="*/ 19050 h 450056"/>
                <a:gd name="connsiteX10" fmla="*/ 1419225 w 1512094"/>
                <a:gd name="connsiteY10" fmla="*/ 33338 h 450056"/>
                <a:gd name="connsiteX11" fmla="*/ 1459707 w 1512094"/>
                <a:gd name="connsiteY11" fmla="*/ 50006 h 450056"/>
                <a:gd name="connsiteX12" fmla="*/ 1481138 w 1512094"/>
                <a:gd name="connsiteY12" fmla="*/ 66675 h 450056"/>
                <a:gd name="connsiteX13" fmla="*/ 1504950 w 1512094"/>
                <a:gd name="connsiteY13" fmla="*/ 95250 h 450056"/>
                <a:gd name="connsiteX14" fmla="*/ 1512094 w 1512094"/>
                <a:gd name="connsiteY14" fmla="*/ 111919 h 450056"/>
                <a:gd name="connsiteX15" fmla="*/ 1512094 w 1512094"/>
                <a:gd name="connsiteY15" fmla="*/ 140494 h 450056"/>
                <a:gd name="connsiteX16" fmla="*/ 1504950 w 1512094"/>
                <a:gd name="connsiteY16" fmla="*/ 166688 h 450056"/>
                <a:gd name="connsiteX17" fmla="*/ 1483519 w 1512094"/>
                <a:gd name="connsiteY17" fmla="*/ 195263 h 450056"/>
                <a:gd name="connsiteX18" fmla="*/ 1445419 w 1512094"/>
                <a:gd name="connsiteY18" fmla="*/ 221456 h 450056"/>
                <a:gd name="connsiteX19" fmla="*/ 1312069 w 1512094"/>
                <a:gd name="connsiteY19" fmla="*/ 259556 h 450056"/>
                <a:gd name="connsiteX20" fmla="*/ 1162050 w 1512094"/>
                <a:gd name="connsiteY20" fmla="*/ 300038 h 450056"/>
                <a:gd name="connsiteX21" fmla="*/ 1019175 w 1512094"/>
                <a:gd name="connsiteY21" fmla="*/ 338138 h 450056"/>
                <a:gd name="connsiteX22" fmla="*/ 885825 w 1512094"/>
                <a:gd name="connsiteY22" fmla="*/ 369094 h 450056"/>
                <a:gd name="connsiteX23" fmla="*/ 726282 w 1512094"/>
                <a:gd name="connsiteY23" fmla="*/ 404813 h 450056"/>
                <a:gd name="connsiteX24" fmla="*/ 588169 w 1512094"/>
                <a:gd name="connsiteY24" fmla="*/ 431006 h 450056"/>
                <a:gd name="connsiteX25" fmla="*/ 490538 w 1512094"/>
                <a:gd name="connsiteY25" fmla="*/ 445294 h 450056"/>
                <a:gd name="connsiteX26" fmla="*/ 423863 w 1512094"/>
                <a:gd name="connsiteY26" fmla="*/ 450056 h 450056"/>
                <a:gd name="connsiteX27" fmla="*/ 347663 w 1512094"/>
                <a:gd name="connsiteY27" fmla="*/ 445294 h 450056"/>
                <a:gd name="connsiteX28" fmla="*/ 271463 w 1512094"/>
                <a:gd name="connsiteY28" fmla="*/ 433388 h 450056"/>
                <a:gd name="connsiteX29" fmla="*/ 221457 w 1512094"/>
                <a:gd name="connsiteY29" fmla="*/ 419100 h 450056"/>
                <a:gd name="connsiteX30" fmla="*/ 176213 w 1512094"/>
                <a:gd name="connsiteY30" fmla="*/ 397669 h 450056"/>
                <a:gd name="connsiteX31" fmla="*/ 130969 w 1512094"/>
                <a:gd name="connsiteY31" fmla="*/ 369094 h 450056"/>
                <a:gd name="connsiteX32" fmla="*/ 78582 w 1512094"/>
                <a:gd name="connsiteY32" fmla="*/ 323850 h 450056"/>
                <a:gd name="connsiteX33" fmla="*/ 45244 w 1512094"/>
                <a:gd name="connsiteY33" fmla="*/ 292894 h 450056"/>
                <a:gd name="connsiteX34" fmla="*/ 9525 w 1512094"/>
                <a:gd name="connsiteY34" fmla="*/ 254794 h 450056"/>
                <a:gd name="connsiteX35" fmla="*/ 0 w 1512094"/>
                <a:gd name="connsiteY35" fmla="*/ 233363 h 450056"/>
                <a:gd name="connsiteX36" fmla="*/ 0 w 1512094"/>
                <a:gd name="connsiteY36" fmla="*/ 219075 h 450056"/>
                <a:gd name="connsiteX37" fmla="*/ 4763 w 1512094"/>
                <a:gd name="connsiteY37" fmla="*/ 204788 h 450056"/>
                <a:gd name="connsiteX38" fmla="*/ 19050 w 1512094"/>
                <a:gd name="connsiteY38" fmla="*/ 197644 h 450056"/>
                <a:gd name="connsiteX39" fmla="*/ 40482 w 1512094"/>
                <a:gd name="connsiteY39" fmla="*/ 200025 h 450056"/>
                <a:gd name="connsiteX40" fmla="*/ 80963 w 1512094"/>
                <a:gd name="connsiteY40" fmla="*/ 216694 h 450056"/>
                <a:gd name="connsiteX41" fmla="*/ 119063 w 1512094"/>
                <a:gd name="connsiteY41" fmla="*/ 233363 h 450056"/>
                <a:gd name="connsiteX42" fmla="*/ 166688 w 1512094"/>
                <a:gd name="connsiteY42" fmla="*/ 250031 h 450056"/>
                <a:gd name="connsiteX43" fmla="*/ 245269 w 1512094"/>
                <a:gd name="connsiteY43" fmla="*/ 266700 h 450056"/>
                <a:gd name="connsiteX44" fmla="*/ 300038 w 1512094"/>
                <a:gd name="connsiteY44" fmla="*/ 269081 h 450056"/>
                <a:gd name="connsiteX45" fmla="*/ 352425 w 1512094"/>
                <a:gd name="connsiteY45" fmla="*/ 266700 h 450056"/>
                <a:gd name="connsiteX46" fmla="*/ 583407 w 1512094"/>
                <a:gd name="connsiteY46" fmla="*/ 228600 h 450056"/>
                <a:gd name="connsiteX47" fmla="*/ 783432 w 1512094"/>
                <a:gd name="connsiteY47" fmla="*/ 1833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12094" h="450056">
                  <a:moveTo>
                    <a:pt x="783432" y="183356"/>
                  </a:moveTo>
                  <a:lnTo>
                    <a:pt x="945357" y="138113"/>
                  </a:lnTo>
                  <a:lnTo>
                    <a:pt x="1033463" y="111919"/>
                  </a:lnTo>
                  <a:lnTo>
                    <a:pt x="1076325" y="90488"/>
                  </a:lnTo>
                  <a:lnTo>
                    <a:pt x="1143000" y="54769"/>
                  </a:lnTo>
                  <a:lnTo>
                    <a:pt x="1200150" y="21431"/>
                  </a:lnTo>
                  <a:lnTo>
                    <a:pt x="1231107" y="2381"/>
                  </a:lnTo>
                  <a:lnTo>
                    <a:pt x="1273969" y="0"/>
                  </a:lnTo>
                  <a:lnTo>
                    <a:pt x="1335882" y="9525"/>
                  </a:lnTo>
                  <a:lnTo>
                    <a:pt x="1378744" y="19050"/>
                  </a:lnTo>
                  <a:lnTo>
                    <a:pt x="1419225" y="33338"/>
                  </a:lnTo>
                  <a:lnTo>
                    <a:pt x="1459707" y="50006"/>
                  </a:lnTo>
                  <a:lnTo>
                    <a:pt x="1481138" y="66675"/>
                  </a:lnTo>
                  <a:lnTo>
                    <a:pt x="1504950" y="95250"/>
                  </a:lnTo>
                  <a:lnTo>
                    <a:pt x="1512094" y="111919"/>
                  </a:lnTo>
                  <a:lnTo>
                    <a:pt x="1512094" y="140494"/>
                  </a:lnTo>
                  <a:lnTo>
                    <a:pt x="1504950" y="166688"/>
                  </a:lnTo>
                  <a:lnTo>
                    <a:pt x="1483519" y="195263"/>
                  </a:lnTo>
                  <a:lnTo>
                    <a:pt x="1445419" y="221456"/>
                  </a:lnTo>
                  <a:lnTo>
                    <a:pt x="1312069" y="259556"/>
                  </a:lnTo>
                  <a:lnTo>
                    <a:pt x="1162050" y="300038"/>
                  </a:lnTo>
                  <a:lnTo>
                    <a:pt x="1019175" y="338138"/>
                  </a:lnTo>
                  <a:lnTo>
                    <a:pt x="885825" y="369094"/>
                  </a:lnTo>
                  <a:lnTo>
                    <a:pt x="726282" y="404813"/>
                  </a:lnTo>
                  <a:lnTo>
                    <a:pt x="588169" y="431006"/>
                  </a:lnTo>
                  <a:lnTo>
                    <a:pt x="490538" y="445294"/>
                  </a:lnTo>
                  <a:lnTo>
                    <a:pt x="423863" y="450056"/>
                  </a:lnTo>
                  <a:lnTo>
                    <a:pt x="347663" y="445294"/>
                  </a:lnTo>
                  <a:lnTo>
                    <a:pt x="271463" y="433388"/>
                  </a:lnTo>
                  <a:lnTo>
                    <a:pt x="221457" y="419100"/>
                  </a:lnTo>
                  <a:lnTo>
                    <a:pt x="176213" y="397669"/>
                  </a:lnTo>
                  <a:lnTo>
                    <a:pt x="130969" y="369094"/>
                  </a:lnTo>
                  <a:lnTo>
                    <a:pt x="78582" y="323850"/>
                  </a:lnTo>
                  <a:lnTo>
                    <a:pt x="45244" y="292894"/>
                  </a:lnTo>
                  <a:lnTo>
                    <a:pt x="9525" y="254794"/>
                  </a:lnTo>
                  <a:lnTo>
                    <a:pt x="0" y="233363"/>
                  </a:lnTo>
                  <a:lnTo>
                    <a:pt x="0" y="219075"/>
                  </a:lnTo>
                  <a:lnTo>
                    <a:pt x="4763" y="204788"/>
                  </a:lnTo>
                  <a:lnTo>
                    <a:pt x="19050" y="197644"/>
                  </a:lnTo>
                  <a:lnTo>
                    <a:pt x="40482" y="200025"/>
                  </a:lnTo>
                  <a:lnTo>
                    <a:pt x="80963" y="216694"/>
                  </a:lnTo>
                  <a:lnTo>
                    <a:pt x="119063" y="233363"/>
                  </a:lnTo>
                  <a:lnTo>
                    <a:pt x="166688" y="250031"/>
                  </a:lnTo>
                  <a:lnTo>
                    <a:pt x="245269" y="266700"/>
                  </a:lnTo>
                  <a:lnTo>
                    <a:pt x="300038" y="269081"/>
                  </a:lnTo>
                  <a:lnTo>
                    <a:pt x="352425" y="266700"/>
                  </a:lnTo>
                  <a:lnTo>
                    <a:pt x="583407" y="228600"/>
                  </a:lnTo>
                  <a:lnTo>
                    <a:pt x="783432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8">
              <a:extLst>
                <a:ext uri="{FF2B5EF4-FFF2-40B4-BE49-F238E27FC236}">
                  <a16:creationId xmlns:a16="http://schemas.microsoft.com/office/drawing/2014/main" id="{CC974F8B-AAF2-412C-B8DF-FE6C3BDF5115}"/>
                </a:ext>
              </a:extLst>
            </p:cNvPr>
            <p:cNvSpPr/>
            <p:nvPr/>
          </p:nvSpPr>
          <p:spPr>
            <a:xfrm>
              <a:off x="6746876" y="1665289"/>
              <a:ext cx="815975" cy="631825"/>
            </a:xfrm>
            <a:custGeom>
              <a:avLst/>
              <a:gdLst>
                <a:gd name="connsiteX0" fmla="*/ 211932 w 816769"/>
                <a:gd name="connsiteY0" fmla="*/ 180975 h 633412"/>
                <a:gd name="connsiteX1" fmla="*/ 152400 w 816769"/>
                <a:gd name="connsiteY1" fmla="*/ 138112 h 633412"/>
                <a:gd name="connsiteX2" fmla="*/ 102394 w 816769"/>
                <a:gd name="connsiteY2" fmla="*/ 107156 h 633412"/>
                <a:gd name="connsiteX3" fmla="*/ 40482 w 816769"/>
                <a:gd name="connsiteY3" fmla="*/ 73819 h 633412"/>
                <a:gd name="connsiteX4" fmla="*/ 11907 w 816769"/>
                <a:gd name="connsiteY4" fmla="*/ 57150 h 633412"/>
                <a:gd name="connsiteX5" fmla="*/ 0 w 816769"/>
                <a:gd name="connsiteY5" fmla="*/ 42862 h 633412"/>
                <a:gd name="connsiteX6" fmla="*/ 0 w 816769"/>
                <a:gd name="connsiteY6" fmla="*/ 28575 h 633412"/>
                <a:gd name="connsiteX7" fmla="*/ 9525 w 816769"/>
                <a:gd name="connsiteY7" fmla="*/ 11906 h 633412"/>
                <a:gd name="connsiteX8" fmla="*/ 28575 w 816769"/>
                <a:gd name="connsiteY8" fmla="*/ 2381 h 633412"/>
                <a:gd name="connsiteX9" fmla="*/ 83344 w 816769"/>
                <a:gd name="connsiteY9" fmla="*/ 0 h 633412"/>
                <a:gd name="connsiteX10" fmla="*/ 138113 w 816769"/>
                <a:gd name="connsiteY10" fmla="*/ 0 h 633412"/>
                <a:gd name="connsiteX11" fmla="*/ 192882 w 816769"/>
                <a:gd name="connsiteY11" fmla="*/ 9525 h 633412"/>
                <a:gd name="connsiteX12" fmla="*/ 276225 w 816769"/>
                <a:gd name="connsiteY12" fmla="*/ 26194 h 633412"/>
                <a:gd name="connsiteX13" fmla="*/ 357188 w 816769"/>
                <a:gd name="connsiteY13" fmla="*/ 42862 h 633412"/>
                <a:gd name="connsiteX14" fmla="*/ 450057 w 816769"/>
                <a:gd name="connsiteY14" fmla="*/ 69056 h 633412"/>
                <a:gd name="connsiteX15" fmla="*/ 526257 w 816769"/>
                <a:gd name="connsiteY15" fmla="*/ 95250 h 633412"/>
                <a:gd name="connsiteX16" fmla="*/ 571500 w 816769"/>
                <a:gd name="connsiteY16" fmla="*/ 114300 h 633412"/>
                <a:gd name="connsiteX17" fmla="*/ 623888 w 816769"/>
                <a:gd name="connsiteY17" fmla="*/ 140494 h 633412"/>
                <a:gd name="connsiteX18" fmla="*/ 669132 w 816769"/>
                <a:gd name="connsiteY18" fmla="*/ 169069 h 633412"/>
                <a:gd name="connsiteX19" fmla="*/ 702469 w 816769"/>
                <a:gd name="connsiteY19" fmla="*/ 195262 h 633412"/>
                <a:gd name="connsiteX20" fmla="*/ 735807 w 816769"/>
                <a:gd name="connsiteY20" fmla="*/ 233362 h 633412"/>
                <a:gd name="connsiteX21" fmla="*/ 762000 w 816769"/>
                <a:gd name="connsiteY21" fmla="*/ 269081 h 633412"/>
                <a:gd name="connsiteX22" fmla="*/ 778669 w 816769"/>
                <a:gd name="connsiteY22" fmla="*/ 300037 h 633412"/>
                <a:gd name="connsiteX23" fmla="*/ 792957 w 816769"/>
                <a:gd name="connsiteY23" fmla="*/ 338137 h 633412"/>
                <a:gd name="connsiteX24" fmla="*/ 804863 w 816769"/>
                <a:gd name="connsiteY24" fmla="*/ 376237 h 633412"/>
                <a:gd name="connsiteX25" fmla="*/ 814388 w 816769"/>
                <a:gd name="connsiteY25" fmla="*/ 435769 h 633412"/>
                <a:gd name="connsiteX26" fmla="*/ 816769 w 816769"/>
                <a:gd name="connsiteY26" fmla="*/ 490537 h 633412"/>
                <a:gd name="connsiteX27" fmla="*/ 814388 w 816769"/>
                <a:gd name="connsiteY27" fmla="*/ 523875 h 633412"/>
                <a:gd name="connsiteX28" fmla="*/ 802482 w 816769"/>
                <a:gd name="connsiteY28" fmla="*/ 564356 h 633412"/>
                <a:gd name="connsiteX29" fmla="*/ 781050 w 816769"/>
                <a:gd name="connsiteY29" fmla="*/ 597694 h 633412"/>
                <a:gd name="connsiteX30" fmla="*/ 754857 w 816769"/>
                <a:gd name="connsiteY30" fmla="*/ 626269 h 633412"/>
                <a:gd name="connsiteX31" fmla="*/ 731044 w 816769"/>
                <a:gd name="connsiteY31" fmla="*/ 633412 h 633412"/>
                <a:gd name="connsiteX32" fmla="*/ 707232 w 816769"/>
                <a:gd name="connsiteY32" fmla="*/ 631031 h 633412"/>
                <a:gd name="connsiteX33" fmla="*/ 657225 w 816769"/>
                <a:gd name="connsiteY33" fmla="*/ 616744 h 633412"/>
                <a:gd name="connsiteX34" fmla="*/ 600075 w 816769"/>
                <a:gd name="connsiteY34" fmla="*/ 588169 h 633412"/>
                <a:gd name="connsiteX35" fmla="*/ 569119 w 816769"/>
                <a:gd name="connsiteY35" fmla="*/ 542925 h 633412"/>
                <a:gd name="connsiteX36" fmla="*/ 514350 w 816769"/>
                <a:gd name="connsiteY36" fmla="*/ 471487 h 633412"/>
                <a:gd name="connsiteX37" fmla="*/ 447675 w 816769"/>
                <a:gd name="connsiteY37" fmla="*/ 392906 h 633412"/>
                <a:gd name="connsiteX38" fmla="*/ 383382 w 816769"/>
                <a:gd name="connsiteY38" fmla="*/ 326231 h 633412"/>
                <a:gd name="connsiteX39" fmla="*/ 307182 w 816769"/>
                <a:gd name="connsiteY39" fmla="*/ 252412 h 633412"/>
                <a:gd name="connsiteX40" fmla="*/ 211932 w 816769"/>
                <a:gd name="connsiteY40" fmla="*/ 180975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16769" h="633412">
                  <a:moveTo>
                    <a:pt x="211932" y="180975"/>
                  </a:moveTo>
                  <a:lnTo>
                    <a:pt x="152400" y="138112"/>
                  </a:lnTo>
                  <a:lnTo>
                    <a:pt x="102394" y="107156"/>
                  </a:lnTo>
                  <a:lnTo>
                    <a:pt x="40482" y="73819"/>
                  </a:lnTo>
                  <a:lnTo>
                    <a:pt x="11907" y="57150"/>
                  </a:lnTo>
                  <a:lnTo>
                    <a:pt x="0" y="42862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28575" y="2381"/>
                  </a:lnTo>
                  <a:lnTo>
                    <a:pt x="83344" y="0"/>
                  </a:lnTo>
                  <a:lnTo>
                    <a:pt x="138113" y="0"/>
                  </a:lnTo>
                  <a:lnTo>
                    <a:pt x="192882" y="9525"/>
                  </a:lnTo>
                  <a:lnTo>
                    <a:pt x="276225" y="26194"/>
                  </a:lnTo>
                  <a:lnTo>
                    <a:pt x="357188" y="42862"/>
                  </a:lnTo>
                  <a:lnTo>
                    <a:pt x="450057" y="69056"/>
                  </a:lnTo>
                  <a:lnTo>
                    <a:pt x="526257" y="95250"/>
                  </a:lnTo>
                  <a:lnTo>
                    <a:pt x="571500" y="114300"/>
                  </a:lnTo>
                  <a:lnTo>
                    <a:pt x="623888" y="140494"/>
                  </a:lnTo>
                  <a:lnTo>
                    <a:pt x="669132" y="169069"/>
                  </a:lnTo>
                  <a:lnTo>
                    <a:pt x="702469" y="195262"/>
                  </a:lnTo>
                  <a:lnTo>
                    <a:pt x="735807" y="233362"/>
                  </a:lnTo>
                  <a:lnTo>
                    <a:pt x="762000" y="269081"/>
                  </a:lnTo>
                  <a:lnTo>
                    <a:pt x="778669" y="300037"/>
                  </a:lnTo>
                  <a:lnTo>
                    <a:pt x="792957" y="338137"/>
                  </a:lnTo>
                  <a:lnTo>
                    <a:pt x="804863" y="376237"/>
                  </a:lnTo>
                  <a:lnTo>
                    <a:pt x="814388" y="435769"/>
                  </a:lnTo>
                  <a:lnTo>
                    <a:pt x="816769" y="490537"/>
                  </a:lnTo>
                  <a:lnTo>
                    <a:pt x="814388" y="523875"/>
                  </a:lnTo>
                  <a:lnTo>
                    <a:pt x="802482" y="564356"/>
                  </a:lnTo>
                  <a:lnTo>
                    <a:pt x="781050" y="597694"/>
                  </a:lnTo>
                  <a:lnTo>
                    <a:pt x="754857" y="626269"/>
                  </a:lnTo>
                  <a:lnTo>
                    <a:pt x="731044" y="633412"/>
                  </a:lnTo>
                  <a:lnTo>
                    <a:pt x="707232" y="631031"/>
                  </a:lnTo>
                  <a:lnTo>
                    <a:pt x="657225" y="616744"/>
                  </a:lnTo>
                  <a:lnTo>
                    <a:pt x="600075" y="588169"/>
                  </a:lnTo>
                  <a:lnTo>
                    <a:pt x="569119" y="542925"/>
                  </a:lnTo>
                  <a:lnTo>
                    <a:pt x="514350" y="471487"/>
                  </a:lnTo>
                  <a:lnTo>
                    <a:pt x="447675" y="392906"/>
                  </a:lnTo>
                  <a:lnTo>
                    <a:pt x="383382" y="326231"/>
                  </a:lnTo>
                  <a:lnTo>
                    <a:pt x="307182" y="252412"/>
                  </a:lnTo>
                  <a:lnTo>
                    <a:pt x="211932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9">
              <a:extLst>
                <a:ext uri="{FF2B5EF4-FFF2-40B4-BE49-F238E27FC236}">
                  <a16:creationId xmlns:a16="http://schemas.microsoft.com/office/drawing/2014/main" id="{DF819E4B-7DDB-4B22-AB3D-47FFC05694DF}"/>
                </a:ext>
              </a:extLst>
            </p:cNvPr>
            <p:cNvSpPr/>
            <p:nvPr/>
          </p:nvSpPr>
          <p:spPr>
            <a:xfrm>
              <a:off x="3779839" y="2581276"/>
              <a:ext cx="4286250" cy="906463"/>
            </a:xfrm>
            <a:custGeom>
              <a:avLst/>
              <a:gdLst>
                <a:gd name="connsiteX0" fmla="*/ 1747598 w 4286029"/>
                <a:gd name="connsiteY0" fmla="*/ 402477 h 907339"/>
                <a:gd name="connsiteX1" fmla="*/ 2090057 w 4286029"/>
                <a:gd name="connsiteY1" fmla="*/ 338928 h 907339"/>
                <a:gd name="connsiteX2" fmla="*/ 2372497 w 4286029"/>
                <a:gd name="connsiteY2" fmla="*/ 285971 h 907339"/>
                <a:gd name="connsiteX3" fmla="*/ 2492534 w 4286029"/>
                <a:gd name="connsiteY3" fmla="*/ 261257 h 907339"/>
                <a:gd name="connsiteX4" fmla="*/ 2693773 w 4286029"/>
                <a:gd name="connsiteY4" fmla="*/ 225952 h 907339"/>
                <a:gd name="connsiteX5" fmla="*/ 2810279 w 4286029"/>
                <a:gd name="connsiteY5" fmla="*/ 204769 h 907339"/>
                <a:gd name="connsiteX6" fmla="*/ 3032701 w 4286029"/>
                <a:gd name="connsiteY6" fmla="*/ 169464 h 907339"/>
                <a:gd name="connsiteX7" fmla="*/ 3318672 w 4286029"/>
                <a:gd name="connsiteY7" fmla="*/ 127098 h 907339"/>
                <a:gd name="connsiteX8" fmla="*/ 3526971 w 4286029"/>
                <a:gd name="connsiteY8" fmla="*/ 95323 h 907339"/>
                <a:gd name="connsiteX9" fmla="*/ 3583459 w 4286029"/>
                <a:gd name="connsiteY9" fmla="*/ 88262 h 907339"/>
                <a:gd name="connsiteX10" fmla="*/ 3636417 w 4286029"/>
                <a:gd name="connsiteY10" fmla="*/ 67079 h 907339"/>
                <a:gd name="connsiteX11" fmla="*/ 3749393 w 4286029"/>
                <a:gd name="connsiteY11" fmla="*/ 28244 h 907339"/>
                <a:gd name="connsiteX12" fmla="*/ 3823534 w 4286029"/>
                <a:gd name="connsiteY12" fmla="*/ 0 h 907339"/>
                <a:gd name="connsiteX13" fmla="*/ 3876491 w 4286029"/>
                <a:gd name="connsiteY13" fmla="*/ 3530 h 907339"/>
                <a:gd name="connsiteX14" fmla="*/ 3961223 w 4286029"/>
                <a:gd name="connsiteY14" fmla="*/ 17652 h 907339"/>
                <a:gd name="connsiteX15" fmla="*/ 4038894 w 4286029"/>
                <a:gd name="connsiteY15" fmla="*/ 35305 h 907339"/>
                <a:gd name="connsiteX16" fmla="*/ 4098913 w 4286029"/>
                <a:gd name="connsiteY16" fmla="*/ 52957 h 907339"/>
                <a:gd name="connsiteX17" fmla="*/ 4169523 w 4286029"/>
                <a:gd name="connsiteY17" fmla="*/ 81201 h 907339"/>
                <a:gd name="connsiteX18" fmla="*/ 4222480 w 4286029"/>
                <a:gd name="connsiteY18" fmla="*/ 105915 h 907339"/>
                <a:gd name="connsiteX19" fmla="*/ 4233072 w 4286029"/>
                <a:gd name="connsiteY19" fmla="*/ 112976 h 907339"/>
                <a:gd name="connsiteX20" fmla="*/ 4254255 w 4286029"/>
                <a:gd name="connsiteY20" fmla="*/ 134159 h 907339"/>
                <a:gd name="connsiteX21" fmla="*/ 4268377 w 4286029"/>
                <a:gd name="connsiteY21" fmla="*/ 148281 h 907339"/>
                <a:gd name="connsiteX22" fmla="*/ 4282499 w 4286029"/>
                <a:gd name="connsiteY22" fmla="*/ 169464 h 907339"/>
                <a:gd name="connsiteX23" fmla="*/ 4286029 w 4286029"/>
                <a:gd name="connsiteY23" fmla="*/ 183586 h 907339"/>
                <a:gd name="connsiteX24" fmla="*/ 4282499 w 4286029"/>
                <a:gd name="connsiteY24" fmla="*/ 204769 h 907339"/>
                <a:gd name="connsiteX25" fmla="*/ 4271907 w 4286029"/>
                <a:gd name="connsiteY25" fmla="*/ 225952 h 907339"/>
                <a:gd name="connsiteX26" fmla="*/ 4243663 w 4286029"/>
                <a:gd name="connsiteY26" fmla="*/ 247135 h 907339"/>
                <a:gd name="connsiteX27" fmla="*/ 4211889 w 4286029"/>
                <a:gd name="connsiteY27" fmla="*/ 257727 h 907339"/>
                <a:gd name="connsiteX28" fmla="*/ 4165992 w 4286029"/>
                <a:gd name="connsiteY28" fmla="*/ 268318 h 907339"/>
                <a:gd name="connsiteX29" fmla="*/ 4063608 w 4286029"/>
                <a:gd name="connsiteY29" fmla="*/ 282440 h 907339"/>
                <a:gd name="connsiteX30" fmla="*/ 3918857 w 4286029"/>
                <a:gd name="connsiteY30" fmla="*/ 296562 h 907339"/>
                <a:gd name="connsiteX31" fmla="*/ 3756454 w 4286029"/>
                <a:gd name="connsiteY31" fmla="*/ 314215 h 907339"/>
                <a:gd name="connsiteX32" fmla="*/ 3562276 w 4286029"/>
                <a:gd name="connsiteY32" fmla="*/ 328337 h 907339"/>
                <a:gd name="connsiteX33" fmla="*/ 3329263 w 4286029"/>
                <a:gd name="connsiteY33" fmla="*/ 345989 h 907339"/>
                <a:gd name="connsiteX34" fmla="*/ 3117433 w 4286029"/>
                <a:gd name="connsiteY34" fmla="*/ 367172 h 907339"/>
                <a:gd name="connsiteX35" fmla="*/ 2898542 w 4286029"/>
                <a:gd name="connsiteY35" fmla="*/ 395416 h 907339"/>
                <a:gd name="connsiteX36" fmla="*/ 2732608 w 4286029"/>
                <a:gd name="connsiteY36" fmla="*/ 427191 h 907339"/>
                <a:gd name="connsiteX37" fmla="*/ 2474882 w 4286029"/>
                <a:gd name="connsiteY37" fmla="*/ 480148 h 907339"/>
                <a:gd name="connsiteX38" fmla="*/ 2270113 w 4286029"/>
                <a:gd name="connsiteY38" fmla="*/ 518984 h 907339"/>
                <a:gd name="connsiteX39" fmla="*/ 2001795 w 4286029"/>
                <a:gd name="connsiteY39" fmla="*/ 568411 h 907339"/>
                <a:gd name="connsiteX40" fmla="*/ 1729946 w 4286029"/>
                <a:gd name="connsiteY40" fmla="*/ 624899 h 907339"/>
                <a:gd name="connsiteX41" fmla="*/ 1447506 w 4286029"/>
                <a:gd name="connsiteY41" fmla="*/ 670795 h 907339"/>
                <a:gd name="connsiteX42" fmla="*/ 1270981 w 4286029"/>
                <a:gd name="connsiteY42" fmla="*/ 706100 h 907339"/>
                <a:gd name="connsiteX43" fmla="*/ 981479 w 4286029"/>
                <a:gd name="connsiteY43" fmla="*/ 769649 h 907339"/>
                <a:gd name="connsiteX44" fmla="*/ 723753 w 4286029"/>
                <a:gd name="connsiteY44" fmla="*/ 833198 h 907339"/>
                <a:gd name="connsiteX45" fmla="*/ 593124 w 4286029"/>
                <a:gd name="connsiteY45" fmla="*/ 868503 h 907339"/>
                <a:gd name="connsiteX46" fmla="*/ 554289 w 4286029"/>
                <a:gd name="connsiteY46" fmla="*/ 889686 h 907339"/>
                <a:gd name="connsiteX47" fmla="*/ 504862 w 4286029"/>
                <a:gd name="connsiteY47" fmla="*/ 900278 h 907339"/>
                <a:gd name="connsiteX48" fmla="*/ 466026 w 4286029"/>
                <a:gd name="connsiteY48" fmla="*/ 907339 h 907339"/>
                <a:gd name="connsiteX49" fmla="*/ 406008 w 4286029"/>
                <a:gd name="connsiteY49" fmla="*/ 896747 h 907339"/>
                <a:gd name="connsiteX50" fmla="*/ 338928 w 4286029"/>
                <a:gd name="connsiteY50" fmla="*/ 868503 h 907339"/>
                <a:gd name="connsiteX51" fmla="*/ 264788 w 4286029"/>
                <a:gd name="connsiteY51" fmla="*/ 829668 h 907339"/>
                <a:gd name="connsiteX52" fmla="*/ 208300 w 4286029"/>
                <a:gd name="connsiteY52" fmla="*/ 794363 h 907339"/>
                <a:gd name="connsiteX53" fmla="*/ 155342 w 4286029"/>
                <a:gd name="connsiteY53" fmla="*/ 748466 h 907339"/>
                <a:gd name="connsiteX54" fmla="*/ 109446 w 4286029"/>
                <a:gd name="connsiteY54" fmla="*/ 706100 h 907339"/>
                <a:gd name="connsiteX55" fmla="*/ 60018 w 4286029"/>
                <a:gd name="connsiteY55" fmla="*/ 653143 h 907339"/>
                <a:gd name="connsiteX56" fmla="*/ 14122 w 4286029"/>
                <a:gd name="connsiteY56" fmla="*/ 593124 h 907339"/>
                <a:gd name="connsiteX57" fmla="*/ 3530 w 4286029"/>
                <a:gd name="connsiteY57" fmla="*/ 568411 h 907339"/>
                <a:gd name="connsiteX58" fmla="*/ 0 w 4286029"/>
                <a:gd name="connsiteY58" fmla="*/ 547228 h 907339"/>
                <a:gd name="connsiteX59" fmla="*/ 3530 w 4286029"/>
                <a:gd name="connsiteY59" fmla="*/ 536636 h 907339"/>
                <a:gd name="connsiteX60" fmla="*/ 21183 w 4286029"/>
                <a:gd name="connsiteY60" fmla="*/ 529575 h 907339"/>
                <a:gd name="connsiteX61" fmla="*/ 38835 w 4286029"/>
                <a:gd name="connsiteY61" fmla="*/ 529575 h 907339"/>
                <a:gd name="connsiteX62" fmla="*/ 60018 w 4286029"/>
                <a:gd name="connsiteY62" fmla="*/ 543697 h 907339"/>
                <a:gd name="connsiteX63" fmla="*/ 105915 w 4286029"/>
                <a:gd name="connsiteY63" fmla="*/ 575472 h 907339"/>
                <a:gd name="connsiteX64" fmla="*/ 155342 w 4286029"/>
                <a:gd name="connsiteY64" fmla="*/ 603716 h 907339"/>
                <a:gd name="connsiteX65" fmla="*/ 208300 w 4286029"/>
                <a:gd name="connsiteY65" fmla="*/ 621368 h 907339"/>
                <a:gd name="connsiteX66" fmla="*/ 271849 w 4286029"/>
                <a:gd name="connsiteY66" fmla="*/ 635490 h 907339"/>
                <a:gd name="connsiteX67" fmla="*/ 321276 w 4286029"/>
                <a:gd name="connsiteY67" fmla="*/ 642551 h 907339"/>
                <a:gd name="connsiteX68" fmla="*/ 395416 w 4286029"/>
                <a:gd name="connsiteY68" fmla="*/ 649612 h 907339"/>
                <a:gd name="connsiteX69" fmla="*/ 458965 w 4286029"/>
                <a:gd name="connsiteY69" fmla="*/ 642551 h 907339"/>
                <a:gd name="connsiteX70" fmla="*/ 663734 w 4286029"/>
                <a:gd name="connsiteY70" fmla="*/ 607246 h 907339"/>
                <a:gd name="connsiteX71" fmla="*/ 999132 w 4286029"/>
                <a:gd name="connsiteY71" fmla="*/ 543697 h 907339"/>
                <a:gd name="connsiteX72" fmla="*/ 1468689 w 4286029"/>
                <a:gd name="connsiteY72" fmla="*/ 455435 h 907339"/>
                <a:gd name="connsiteX73" fmla="*/ 1747598 w 4286029"/>
                <a:gd name="connsiteY73" fmla="*/ 402477 h 9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286029" h="907339">
                  <a:moveTo>
                    <a:pt x="1747598" y="402477"/>
                  </a:moveTo>
                  <a:lnTo>
                    <a:pt x="2090057" y="338928"/>
                  </a:lnTo>
                  <a:lnTo>
                    <a:pt x="2372497" y="285971"/>
                  </a:lnTo>
                  <a:lnTo>
                    <a:pt x="2492534" y="261257"/>
                  </a:lnTo>
                  <a:lnTo>
                    <a:pt x="2693773" y="225952"/>
                  </a:lnTo>
                  <a:lnTo>
                    <a:pt x="2810279" y="204769"/>
                  </a:lnTo>
                  <a:lnTo>
                    <a:pt x="3032701" y="169464"/>
                  </a:lnTo>
                  <a:lnTo>
                    <a:pt x="3318672" y="127098"/>
                  </a:lnTo>
                  <a:lnTo>
                    <a:pt x="3526971" y="95323"/>
                  </a:lnTo>
                  <a:lnTo>
                    <a:pt x="3583459" y="88262"/>
                  </a:lnTo>
                  <a:lnTo>
                    <a:pt x="3636417" y="67079"/>
                  </a:lnTo>
                  <a:lnTo>
                    <a:pt x="3749393" y="28244"/>
                  </a:lnTo>
                  <a:lnTo>
                    <a:pt x="3823534" y="0"/>
                  </a:lnTo>
                  <a:lnTo>
                    <a:pt x="3876491" y="3530"/>
                  </a:lnTo>
                  <a:lnTo>
                    <a:pt x="3961223" y="17652"/>
                  </a:lnTo>
                  <a:lnTo>
                    <a:pt x="4038894" y="35305"/>
                  </a:lnTo>
                  <a:lnTo>
                    <a:pt x="4098913" y="52957"/>
                  </a:lnTo>
                  <a:lnTo>
                    <a:pt x="4169523" y="81201"/>
                  </a:lnTo>
                  <a:lnTo>
                    <a:pt x="4222480" y="105915"/>
                  </a:lnTo>
                  <a:lnTo>
                    <a:pt x="4233072" y="112976"/>
                  </a:lnTo>
                  <a:lnTo>
                    <a:pt x="4254255" y="134159"/>
                  </a:lnTo>
                  <a:lnTo>
                    <a:pt x="4268377" y="148281"/>
                  </a:lnTo>
                  <a:lnTo>
                    <a:pt x="4282499" y="169464"/>
                  </a:lnTo>
                  <a:lnTo>
                    <a:pt x="4286029" y="183586"/>
                  </a:lnTo>
                  <a:lnTo>
                    <a:pt x="4282499" y="204769"/>
                  </a:lnTo>
                  <a:lnTo>
                    <a:pt x="4271907" y="225952"/>
                  </a:lnTo>
                  <a:lnTo>
                    <a:pt x="4243663" y="247135"/>
                  </a:lnTo>
                  <a:lnTo>
                    <a:pt x="4211889" y="257727"/>
                  </a:lnTo>
                  <a:lnTo>
                    <a:pt x="4165992" y="268318"/>
                  </a:lnTo>
                  <a:lnTo>
                    <a:pt x="4063608" y="282440"/>
                  </a:lnTo>
                  <a:lnTo>
                    <a:pt x="3918857" y="296562"/>
                  </a:lnTo>
                  <a:lnTo>
                    <a:pt x="3756454" y="314215"/>
                  </a:lnTo>
                  <a:lnTo>
                    <a:pt x="3562276" y="328337"/>
                  </a:lnTo>
                  <a:lnTo>
                    <a:pt x="3329263" y="345989"/>
                  </a:lnTo>
                  <a:lnTo>
                    <a:pt x="3117433" y="367172"/>
                  </a:lnTo>
                  <a:lnTo>
                    <a:pt x="2898542" y="395416"/>
                  </a:lnTo>
                  <a:lnTo>
                    <a:pt x="2732608" y="427191"/>
                  </a:lnTo>
                  <a:lnTo>
                    <a:pt x="2474882" y="480148"/>
                  </a:lnTo>
                  <a:lnTo>
                    <a:pt x="2270113" y="518984"/>
                  </a:lnTo>
                  <a:lnTo>
                    <a:pt x="2001795" y="568411"/>
                  </a:lnTo>
                  <a:lnTo>
                    <a:pt x="1729946" y="624899"/>
                  </a:lnTo>
                  <a:lnTo>
                    <a:pt x="1447506" y="670795"/>
                  </a:lnTo>
                  <a:lnTo>
                    <a:pt x="1270981" y="706100"/>
                  </a:lnTo>
                  <a:lnTo>
                    <a:pt x="981479" y="769649"/>
                  </a:lnTo>
                  <a:lnTo>
                    <a:pt x="723753" y="833198"/>
                  </a:lnTo>
                  <a:lnTo>
                    <a:pt x="593124" y="868503"/>
                  </a:lnTo>
                  <a:lnTo>
                    <a:pt x="554289" y="889686"/>
                  </a:lnTo>
                  <a:lnTo>
                    <a:pt x="504862" y="900278"/>
                  </a:lnTo>
                  <a:lnTo>
                    <a:pt x="466026" y="907339"/>
                  </a:lnTo>
                  <a:lnTo>
                    <a:pt x="406008" y="896747"/>
                  </a:lnTo>
                  <a:lnTo>
                    <a:pt x="338928" y="868503"/>
                  </a:lnTo>
                  <a:lnTo>
                    <a:pt x="264788" y="829668"/>
                  </a:lnTo>
                  <a:lnTo>
                    <a:pt x="208300" y="794363"/>
                  </a:lnTo>
                  <a:lnTo>
                    <a:pt x="155342" y="748466"/>
                  </a:lnTo>
                  <a:lnTo>
                    <a:pt x="109446" y="706100"/>
                  </a:lnTo>
                  <a:lnTo>
                    <a:pt x="60018" y="653143"/>
                  </a:lnTo>
                  <a:lnTo>
                    <a:pt x="14122" y="593124"/>
                  </a:lnTo>
                  <a:lnTo>
                    <a:pt x="3530" y="568411"/>
                  </a:lnTo>
                  <a:lnTo>
                    <a:pt x="0" y="547228"/>
                  </a:lnTo>
                  <a:lnTo>
                    <a:pt x="3530" y="536636"/>
                  </a:lnTo>
                  <a:lnTo>
                    <a:pt x="21183" y="529575"/>
                  </a:lnTo>
                  <a:lnTo>
                    <a:pt x="38835" y="529575"/>
                  </a:lnTo>
                  <a:lnTo>
                    <a:pt x="60018" y="543697"/>
                  </a:lnTo>
                  <a:lnTo>
                    <a:pt x="105915" y="575472"/>
                  </a:lnTo>
                  <a:lnTo>
                    <a:pt x="155342" y="603716"/>
                  </a:lnTo>
                  <a:lnTo>
                    <a:pt x="208300" y="621368"/>
                  </a:lnTo>
                  <a:lnTo>
                    <a:pt x="271849" y="635490"/>
                  </a:lnTo>
                  <a:lnTo>
                    <a:pt x="321276" y="642551"/>
                  </a:lnTo>
                  <a:lnTo>
                    <a:pt x="395416" y="649612"/>
                  </a:lnTo>
                  <a:lnTo>
                    <a:pt x="458965" y="642551"/>
                  </a:lnTo>
                  <a:lnTo>
                    <a:pt x="663734" y="607246"/>
                  </a:lnTo>
                  <a:lnTo>
                    <a:pt x="999132" y="543697"/>
                  </a:lnTo>
                  <a:lnTo>
                    <a:pt x="1468689" y="455435"/>
                  </a:lnTo>
                  <a:lnTo>
                    <a:pt x="1747598" y="4024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1">
              <a:extLst>
                <a:ext uri="{FF2B5EF4-FFF2-40B4-BE49-F238E27FC236}">
                  <a16:creationId xmlns:a16="http://schemas.microsoft.com/office/drawing/2014/main" id="{DC7ECD2A-DA77-4E38-997B-113E49E6DECC}"/>
                </a:ext>
              </a:extLst>
            </p:cNvPr>
            <p:cNvSpPr/>
            <p:nvPr/>
          </p:nvSpPr>
          <p:spPr>
            <a:xfrm>
              <a:off x="5186364" y="3168650"/>
              <a:ext cx="412750" cy="1938338"/>
            </a:xfrm>
            <a:custGeom>
              <a:avLst/>
              <a:gdLst>
                <a:gd name="connsiteX0" fmla="*/ 386366 w 412124"/>
                <a:gd name="connsiteY0" fmla="*/ 1120462 h 1939558"/>
                <a:gd name="connsiteX1" fmla="*/ 386366 w 412124"/>
                <a:gd name="connsiteY1" fmla="*/ 332275 h 1939558"/>
                <a:gd name="connsiteX2" fmla="*/ 388942 w 412124"/>
                <a:gd name="connsiteY2" fmla="*/ 309093 h 1939558"/>
                <a:gd name="connsiteX3" fmla="*/ 396669 w 412124"/>
                <a:gd name="connsiteY3" fmla="*/ 278183 h 1939558"/>
                <a:gd name="connsiteX4" fmla="*/ 406973 w 412124"/>
                <a:gd name="connsiteY4" fmla="*/ 229244 h 1939558"/>
                <a:gd name="connsiteX5" fmla="*/ 412124 w 412124"/>
                <a:gd name="connsiteY5" fmla="*/ 177728 h 1939558"/>
                <a:gd name="connsiteX6" fmla="*/ 409548 w 412124"/>
                <a:gd name="connsiteY6" fmla="*/ 151971 h 1939558"/>
                <a:gd name="connsiteX7" fmla="*/ 404397 w 412124"/>
                <a:gd name="connsiteY7" fmla="*/ 123637 h 1939558"/>
                <a:gd name="connsiteX8" fmla="*/ 386366 w 412124"/>
                <a:gd name="connsiteY8" fmla="*/ 100455 h 1939558"/>
                <a:gd name="connsiteX9" fmla="*/ 340002 w 412124"/>
                <a:gd name="connsiteY9" fmla="*/ 51515 h 1939558"/>
                <a:gd name="connsiteX10" fmla="*/ 280760 w 412124"/>
                <a:gd name="connsiteY10" fmla="*/ 0 h 1939558"/>
                <a:gd name="connsiteX11" fmla="*/ 0 w 412124"/>
                <a:gd name="connsiteY11" fmla="*/ 54091 h 1939558"/>
                <a:gd name="connsiteX12" fmla="*/ 59243 w 412124"/>
                <a:gd name="connsiteY12" fmla="*/ 92728 h 1939558"/>
                <a:gd name="connsiteX13" fmla="*/ 82425 w 412124"/>
                <a:gd name="connsiteY13" fmla="*/ 113334 h 1939558"/>
                <a:gd name="connsiteX14" fmla="*/ 97880 w 412124"/>
                <a:gd name="connsiteY14" fmla="*/ 128789 h 1939558"/>
                <a:gd name="connsiteX15" fmla="*/ 115910 w 412124"/>
                <a:gd name="connsiteY15" fmla="*/ 154546 h 1939558"/>
                <a:gd name="connsiteX16" fmla="*/ 123637 w 412124"/>
                <a:gd name="connsiteY16" fmla="*/ 172577 h 1939558"/>
                <a:gd name="connsiteX17" fmla="*/ 133940 w 412124"/>
                <a:gd name="connsiteY17" fmla="*/ 208638 h 1939558"/>
                <a:gd name="connsiteX18" fmla="*/ 139092 w 412124"/>
                <a:gd name="connsiteY18" fmla="*/ 242123 h 1939558"/>
                <a:gd name="connsiteX19" fmla="*/ 141668 w 412124"/>
                <a:gd name="connsiteY19" fmla="*/ 283335 h 1939558"/>
                <a:gd name="connsiteX20" fmla="*/ 144244 w 412124"/>
                <a:gd name="connsiteY20" fmla="*/ 404396 h 1939558"/>
                <a:gd name="connsiteX21" fmla="*/ 149395 w 412124"/>
                <a:gd name="connsiteY21" fmla="*/ 752126 h 1939558"/>
                <a:gd name="connsiteX22" fmla="*/ 157122 w 412124"/>
                <a:gd name="connsiteY22" fmla="*/ 1272432 h 1939558"/>
                <a:gd name="connsiteX23" fmla="*/ 164850 w 412124"/>
                <a:gd name="connsiteY23" fmla="*/ 1754102 h 1939558"/>
                <a:gd name="connsiteX24" fmla="*/ 164850 w 412124"/>
                <a:gd name="connsiteY24" fmla="*/ 1939558 h 1939558"/>
                <a:gd name="connsiteX25" fmla="*/ 386366 w 412124"/>
                <a:gd name="connsiteY25" fmla="*/ 1875164 h 1939558"/>
                <a:gd name="connsiteX26" fmla="*/ 386366 w 412124"/>
                <a:gd name="connsiteY26" fmla="*/ 1120462 h 193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2124" h="1939558">
                  <a:moveTo>
                    <a:pt x="386366" y="1120462"/>
                  </a:moveTo>
                  <a:lnTo>
                    <a:pt x="386366" y="332275"/>
                  </a:lnTo>
                  <a:lnTo>
                    <a:pt x="388942" y="309093"/>
                  </a:lnTo>
                  <a:lnTo>
                    <a:pt x="396669" y="278183"/>
                  </a:lnTo>
                  <a:lnTo>
                    <a:pt x="406973" y="229244"/>
                  </a:lnTo>
                  <a:lnTo>
                    <a:pt x="412124" y="177728"/>
                  </a:lnTo>
                  <a:lnTo>
                    <a:pt x="409548" y="151971"/>
                  </a:lnTo>
                  <a:lnTo>
                    <a:pt x="404397" y="123637"/>
                  </a:lnTo>
                  <a:lnTo>
                    <a:pt x="386366" y="100455"/>
                  </a:lnTo>
                  <a:lnTo>
                    <a:pt x="340002" y="51515"/>
                  </a:lnTo>
                  <a:lnTo>
                    <a:pt x="280760" y="0"/>
                  </a:lnTo>
                  <a:lnTo>
                    <a:pt x="0" y="54091"/>
                  </a:lnTo>
                  <a:lnTo>
                    <a:pt x="59243" y="92728"/>
                  </a:lnTo>
                  <a:lnTo>
                    <a:pt x="82425" y="113334"/>
                  </a:lnTo>
                  <a:lnTo>
                    <a:pt x="97880" y="128789"/>
                  </a:lnTo>
                  <a:lnTo>
                    <a:pt x="115910" y="154546"/>
                  </a:lnTo>
                  <a:lnTo>
                    <a:pt x="123637" y="172577"/>
                  </a:lnTo>
                  <a:lnTo>
                    <a:pt x="133940" y="208638"/>
                  </a:lnTo>
                  <a:lnTo>
                    <a:pt x="139092" y="242123"/>
                  </a:lnTo>
                  <a:lnTo>
                    <a:pt x="141668" y="283335"/>
                  </a:lnTo>
                  <a:cubicBezTo>
                    <a:pt x="142527" y="323689"/>
                    <a:pt x="143385" y="364042"/>
                    <a:pt x="144244" y="404396"/>
                  </a:cubicBezTo>
                  <a:lnTo>
                    <a:pt x="149395" y="752126"/>
                  </a:lnTo>
                  <a:lnTo>
                    <a:pt x="157122" y="1272432"/>
                  </a:lnTo>
                  <a:lnTo>
                    <a:pt x="164850" y="1754102"/>
                  </a:lnTo>
                  <a:lnTo>
                    <a:pt x="164850" y="1939558"/>
                  </a:lnTo>
                  <a:lnTo>
                    <a:pt x="386366" y="1875164"/>
                  </a:lnTo>
                  <a:lnTo>
                    <a:pt x="386366" y="1120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0">
              <a:extLst>
                <a:ext uri="{FF2B5EF4-FFF2-40B4-BE49-F238E27FC236}">
                  <a16:creationId xmlns:a16="http://schemas.microsoft.com/office/drawing/2014/main" id="{F4BEF999-4C81-4BFB-AB65-4F45717CE72B}"/>
                </a:ext>
              </a:extLst>
            </p:cNvPr>
            <p:cNvSpPr/>
            <p:nvPr/>
          </p:nvSpPr>
          <p:spPr>
            <a:xfrm>
              <a:off x="5481639" y="3808413"/>
              <a:ext cx="946150" cy="317500"/>
            </a:xfrm>
            <a:custGeom>
              <a:avLst/>
              <a:gdLst>
                <a:gd name="connsiteX0" fmla="*/ 426243 w 945356"/>
                <a:gd name="connsiteY0" fmla="*/ 269081 h 319087"/>
                <a:gd name="connsiteX1" fmla="*/ 592931 w 945356"/>
                <a:gd name="connsiteY1" fmla="*/ 242887 h 319087"/>
                <a:gd name="connsiteX2" fmla="*/ 759618 w 945356"/>
                <a:gd name="connsiteY2" fmla="*/ 211931 h 319087"/>
                <a:gd name="connsiteX3" fmla="*/ 819150 w 945356"/>
                <a:gd name="connsiteY3" fmla="*/ 197644 h 319087"/>
                <a:gd name="connsiteX4" fmla="*/ 859631 w 945356"/>
                <a:gd name="connsiteY4" fmla="*/ 183356 h 319087"/>
                <a:gd name="connsiteX5" fmla="*/ 892968 w 945356"/>
                <a:gd name="connsiteY5" fmla="*/ 166687 h 319087"/>
                <a:gd name="connsiteX6" fmla="*/ 921543 w 945356"/>
                <a:gd name="connsiteY6" fmla="*/ 147637 h 319087"/>
                <a:gd name="connsiteX7" fmla="*/ 938212 w 945356"/>
                <a:gd name="connsiteY7" fmla="*/ 128587 h 319087"/>
                <a:gd name="connsiteX8" fmla="*/ 945356 w 945356"/>
                <a:gd name="connsiteY8" fmla="*/ 114300 h 319087"/>
                <a:gd name="connsiteX9" fmla="*/ 945356 w 945356"/>
                <a:gd name="connsiteY9" fmla="*/ 104775 h 319087"/>
                <a:gd name="connsiteX10" fmla="*/ 938212 w 945356"/>
                <a:gd name="connsiteY10" fmla="*/ 83344 h 319087"/>
                <a:gd name="connsiteX11" fmla="*/ 912018 w 945356"/>
                <a:gd name="connsiteY11" fmla="*/ 64294 h 319087"/>
                <a:gd name="connsiteX12" fmla="*/ 859631 w 945356"/>
                <a:gd name="connsiteY12" fmla="*/ 38100 h 319087"/>
                <a:gd name="connsiteX13" fmla="*/ 807243 w 945356"/>
                <a:gd name="connsiteY13" fmla="*/ 16669 h 319087"/>
                <a:gd name="connsiteX14" fmla="*/ 750093 w 945356"/>
                <a:gd name="connsiteY14" fmla="*/ 2381 h 319087"/>
                <a:gd name="connsiteX15" fmla="*/ 714375 w 945356"/>
                <a:gd name="connsiteY15" fmla="*/ 0 h 319087"/>
                <a:gd name="connsiteX16" fmla="*/ 678656 w 945356"/>
                <a:gd name="connsiteY16" fmla="*/ 4762 h 319087"/>
                <a:gd name="connsiteX17" fmla="*/ 633412 w 945356"/>
                <a:gd name="connsiteY17" fmla="*/ 21431 h 319087"/>
                <a:gd name="connsiteX18" fmla="*/ 583406 w 945356"/>
                <a:gd name="connsiteY18" fmla="*/ 45244 h 319087"/>
                <a:gd name="connsiteX19" fmla="*/ 540543 w 945356"/>
                <a:gd name="connsiteY19" fmla="*/ 66675 h 319087"/>
                <a:gd name="connsiteX20" fmla="*/ 473868 w 945356"/>
                <a:gd name="connsiteY20" fmla="*/ 85725 h 319087"/>
                <a:gd name="connsiteX21" fmla="*/ 347662 w 945356"/>
                <a:gd name="connsiteY21" fmla="*/ 114300 h 319087"/>
                <a:gd name="connsiteX22" fmla="*/ 257175 w 945356"/>
                <a:gd name="connsiteY22" fmla="*/ 128587 h 319087"/>
                <a:gd name="connsiteX23" fmla="*/ 188118 w 945356"/>
                <a:gd name="connsiteY23" fmla="*/ 135731 h 319087"/>
                <a:gd name="connsiteX24" fmla="*/ 104775 w 945356"/>
                <a:gd name="connsiteY24" fmla="*/ 135731 h 319087"/>
                <a:gd name="connsiteX25" fmla="*/ 0 w 945356"/>
                <a:gd name="connsiteY25" fmla="*/ 130969 h 319087"/>
                <a:gd name="connsiteX26" fmla="*/ 11906 w 945356"/>
                <a:gd name="connsiteY26" fmla="*/ 319087 h 319087"/>
                <a:gd name="connsiteX27" fmla="*/ 164306 w 945356"/>
                <a:gd name="connsiteY27" fmla="*/ 309562 h 319087"/>
                <a:gd name="connsiteX28" fmla="*/ 361950 w 945356"/>
                <a:gd name="connsiteY28" fmla="*/ 280987 h 319087"/>
                <a:gd name="connsiteX29" fmla="*/ 426243 w 945356"/>
                <a:gd name="connsiteY29" fmla="*/ 269081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45356" h="319087">
                  <a:moveTo>
                    <a:pt x="426243" y="269081"/>
                  </a:moveTo>
                  <a:lnTo>
                    <a:pt x="592931" y="242887"/>
                  </a:lnTo>
                  <a:lnTo>
                    <a:pt x="759618" y="211931"/>
                  </a:lnTo>
                  <a:lnTo>
                    <a:pt x="819150" y="197644"/>
                  </a:lnTo>
                  <a:lnTo>
                    <a:pt x="859631" y="183356"/>
                  </a:lnTo>
                  <a:lnTo>
                    <a:pt x="892968" y="166687"/>
                  </a:lnTo>
                  <a:lnTo>
                    <a:pt x="921543" y="147637"/>
                  </a:lnTo>
                  <a:lnTo>
                    <a:pt x="938212" y="128587"/>
                  </a:lnTo>
                  <a:lnTo>
                    <a:pt x="945356" y="114300"/>
                  </a:lnTo>
                  <a:lnTo>
                    <a:pt x="945356" y="104775"/>
                  </a:lnTo>
                  <a:lnTo>
                    <a:pt x="938212" y="83344"/>
                  </a:lnTo>
                  <a:lnTo>
                    <a:pt x="912018" y="64294"/>
                  </a:lnTo>
                  <a:lnTo>
                    <a:pt x="859631" y="38100"/>
                  </a:lnTo>
                  <a:lnTo>
                    <a:pt x="807243" y="16669"/>
                  </a:lnTo>
                  <a:lnTo>
                    <a:pt x="750093" y="2381"/>
                  </a:lnTo>
                  <a:lnTo>
                    <a:pt x="714375" y="0"/>
                  </a:lnTo>
                  <a:lnTo>
                    <a:pt x="678656" y="4762"/>
                  </a:lnTo>
                  <a:lnTo>
                    <a:pt x="633412" y="21431"/>
                  </a:lnTo>
                  <a:lnTo>
                    <a:pt x="583406" y="45244"/>
                  </a:lnTo>
                  <a:lnTo>
                    <a:pt x="540543" y="66675"/>
                  </a:lnTo>
                  <a:lnTo>
                    <a:pt x="473868" y="85725"/>
                  </a:lnTo>
                  <a:lnTo>
                    <a:pt x="347662" y="114300"/>
                  </a:lnTo>
                  <a:lnTo>
                    <a:pt x="257175" y="128587"/>
                  </a:lnTo>
                  <a:lnTo>
                    <a:pt x="188118" y="135731"/>
                  </a:lnTo>
                  <a:lnTo>
                    <a:pt x="104775" y="135731"/>
                  </a:lnTo>
                  <a:lnTo>
                    <a:pt x="0" y="130969"/>
                  </a:lnTo>
                  <a:lnTo>
                    <a:pt x="11906" y="319087"/>
                  </a:lnTo>
                  <a:lnTo>
                    <a:pt x="164306" y="309562"/>
                  </a:lnTo>
                  <a:lnTo>
                    <a:pt x="361950" y="280987"/>
                  </a:lnTo>
                  <a:lnTo>
                    <a:pt x="426243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2">
              <a:extLst>
                <a:ext uri="{FF2B5EF4-FFF2-40B4-BE49-F238E27FC236}">
                  <a16:creationId xmlns:a16="http://schemas.microsoft.com/office/drawing/2014/main" id="{D157FAAE-3E63-4C1E-B9A1-96695077E533}"/>
                </a:ext>
              </a:extLst>
            </p:cNvPr>
            <p:cNvSpPr/>
            <p:nvPr/>
          </p:nvSpPr>
          <p:spPr>
            <a:xfrm>
              <a:off x="4154490" y="3938588"/>
              <a:ext cx="574675" cy="1517650"/>
            </a:xfrm>
            <a:custGeom>
              <a:avLst/>
              <a:gdLst>
                <a:gd name="connsiteX0" fmla="*/ 260153 w 574397"/>
                <a:gd name="connsiteY0" fmla="*/ 690308 h 1517132"/>
                <a:gd name="connsiteX1" fmla="*/ 260153 w 574397"/>
                <a:gd name="connsiteY1" fmla="*/ 394094 h 1517132"/>
                <a:gd name="connsiteX2" fmla="*/ 252425 w 574397"/>
                <a:gd name="connsiteY2" fmla="*/ 334851 h 1517132"/>
                <a:gd name="connsiteX3" fmla="*/ 234395 w 574397"/>
                <a:gd name="connsiteY3" fmla="*/ 278184 h 1517132"/>
                <a:gd name="connsiteX4" fmla="*/ 213789 w 574397"/>
                <a:gd name="connsiteY4" fmla="*/ 236972 h 1517132"/>
                <a:gd name="connsiteX5" fmla="*/ 185455 w 574397"/>
                <a:gd name="connsiteY5" fmla="*/ 195759 h 1517132"/>
                <a:gd name="connsiteX6" fmla="*/ 146819 w 574397"/>
                <a:gd name="connsiteY6" fmla="*/ 151971 h 1517132"/>
                <a:gd name="connsiteX7" fmla="*/ 95303 w 574397"/>
                <a:gd name="connsiteY7" fmla="*/ 108183 h 1517132"/>
                <a:gd name="connsiteX8" fmla="*/ 48939 w 574397"/>
                <a:gd name="connsiteY8" fmla="*/ 72122 h 1517132"/>
                <a:gd name="connsiteX9" fmla="*/ 20606 w 574397"/>
                <a:gd name="connsiteY9" fmla="*/ 51516 h 1517132"/>
                <a:gd name="connsiteX10" fmla="*/ 5151 w 574397"/>
                <a:gd name="connsiteY10" fmla="*/ 36061 h 1517132"/>
                <a:gd name="connsiteX11" fmla="*/ 0 w 574397"/>
                <a:gd name="connsiteY11" fmla="*/ 20607 h 1517132"/>
                <a:gd name="connsiteX12" fmla="*/ 2575 w 574397"/>
                <a:gd name="connsiteY12" fmla="*/ 7728 h 1517132"/>
                <a:gd name="connsiteX13" fmla="*/ 18030 w 574397"/>
                <a:gd name="connsiteY13" fmla="*/ 0 h 1517132"/>
                <a:gd name="connsiteX14" fmla="*/ 54091 w 574397"/>
                <a:gd name="connsiteY14" fmla="*/ 2576 h 1517132"/>
                <a:gd name="connsiteX15" fmla="*/ 128788 w 574397"/>
                <a:gd name="connsiteY15" fmla="*/ 18031 h 1517132"/>
                <a:gd name="connsiteX16" fmla="*/ 229244 w 574397"/>
                <a:gd name="connsiteY16" fmla="*/ 46364 h 1517132"/>
                <a:gd name="connsiteX17" fmla="*/ 303941 w 574397"/>
                <a:gd name="connsiteY17" fmla="*/ 72122 h 1517132"/>
                <a:gd name="connsiteX18" fmla="*/ 370911 w 574397"/>
                <a:gd name="connsiteY18" fmla="*/ 97880 h 1517132"/>
                <a:gd name="connsiteX19" fmla="*/ 422427 w 574397"/>
                <a:gd name="connsiteY19" fmla="*/ 121062 h 1517132"/>
                <a:gd name="connsiteX20" fmla="*/ 463639 w 574397"/>
                <a:gd name="connsiteY20" fmla="*/ 144244 h 1517132"/>
                <a:gd name="connsiteX21" fmla="*/ 499700 w 574397"/>
                <a:gd name="connsiteY21" fmla="*/ 170002 h 1517132"/>
                <a:gd name="connsiteX22" fmla="*/ 533185 w 574397"/>
                <a:gd name="connsiteY22" fmla="*/ 203487 h 1517132"/>
                <a:gd name="connsiteX23" fmla="*/ 548640 w 574397"/>
                <a:gd name="connsiteY23" fmla="*/ 224093 h 1517132"/>
                <a:gd name="connsiteX24" fmla="*/ 561518 w 574397"/>
                <a:gd name="connsiteY24" fmla="*/ 249851 h 1517132"/>
                <a:gd name="connsiteX25" fmla="*/ 571822 w 574397"/>
                <a:gd name="connsiteY25" fmla="*/ 283336 h 1517132"/>
                <a:gd name="connsiteX26" fmla="*/ 574397 w 574397"/>
                <a:gd name="connsiteY26" fmla="*/ 316821 h 1517132"/>
                <a:gd name="connsiteX27" fmla="*/ 569246 w 574397"/>
                <a:gd name="connsiteY27" fmla="*/ 355457 h 1517132"/>
                <a:gd name="connsiteX28" fmla="*/ 561518 w 574397"/>
                <a:gd name="connsiteY28" fmla="*/ 381215 h 1517132"/>
                <a:gd name="connsiteX29" fmla="*/ 543488 w 574397"/>
                <a:gd name="connsiteY29" fmla="*/ 458488 h 1517132"/>
                <a:gd name="connsiteX30" fmla="*/ 533185 w 574397"/>
                <a:gd name="connsiteY30" fmla="*/ 530610 h 1517132"/>
                <a:gd name="connsiteX31" fmla="*/ 528033 w 574397"/>
                <a:gd name="connsiteY31" fmla="*/ 651671 h 1517132"/>
                <a:gd name="connsiteX32" fmla="*/ 530609 w 574397"/>
                <a:gd name="connsiteY32" fmla="*/ 965916 h 1517132"/>
                <a:gd name="connsiteX33" fmla="*/ 530609 w 574397"/>
                <a:gd name="connsiteY33" fmla="*/ 1437283 h 1517132"/>
                <a:gd name="connsiteX34" fmla="*/ 257577 w 574397"/>
                <a:gd name="connsiteY34" fmla="*/ 1517132 h 1517132"/>
                <a:gd name="connsiteX35" fmla="*/ 260153 w 574397"/>
                <a:gd name="connsiteY35" fmla="*/ 1208039 h 1517132"/>
                <a:gd name="connsiteX36" fmla="*/ 260153 w 574397"/>
                <a:gd name="connsiteY36" fmla="*/ 690308 h 151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397" h="1517132">
                  <a:moveTo>
                    <a:pt x="260153" y="690308"/>
                  </a:moveTo>
                  <a:lnTo>
                    <a:pt x="260153" y="394094"/>
                  </a:lnTo>
                  <a:lnTo>
                    <a:pt x="252425" y="334851"/>
                  </a:lnTo>
                  <a:lnTo>
                    <a:pt x="234395" y="278184"/>
                  </a:lnTo>
                  <a:lnTo>
                    <a:pt x="213789" y="236972"/>
                  </a:lnTo>
                  <a:lnTo>
                    <a:pt x="185455" y="195759"/>
                  </a:lnTo>
                  <a:lnTo>
                    <a:pt x="146819" y="151971"/>
                  </a:lnTo>
                  <a:lnTo>
                    <a:pt x="95303" y="108183"/>
                  </a:lnTo>
                  <a:lnTo>
                    <a:pt x="48939" y="72122"/>
                  </a:lnTo>
                  <a:lnTo>
                    <a:pt x="20606" y="51516"/>
                  </a:lnTo>
                  <a:lnTo>
                    <a:pt x="5151" y="36061"/>
                  </a:lnTo>
                  <a:lnTo>
                    <a:pt x="0" y="20607"/>
                  </a:lnTo>
                  <a:lnTo>
                    <a:pt x="2575" y="7728"/>
                  </a:lnTo>
                  <a:lnTo>
                    <a:pt x="18030" y="0"/>
                  </a:lnTo>
                  <a:lnTo>
                    <a:pt x="54091" y="2576"/>
                  </a:lnTo>
                  <a:lnTo>
                    <a:pt x="128788" y="18031"/>
                  </a:lnTo>
                  <a:lnTo>
                    <a:pt x="229244" y="46364"/>
                  </a:lnTo>
                  <a:lnTo>
                    <a:pt x="303941" y="72122"/>
                  </a:lnTo>
                  <a:lnTo>
                    <a:pt x="370911" y="97880"/>
                  </a:lnTo>
                  <a:lnTo>
                    <a:pt x="422427" y="121062"/>
                  </a:lnTo>
                  <a:lnTo>
                    <a:pt x="463639" y="144244"/>
                  </a:lnTo>
                  <a:lnTo>
                    <a:pt x="499700" y="170002"/>
                  </a:lnTo>
                  <a:lnTo>
                    <a:pt x="533185" y="203487"/>
                  </a:lnTo>
                  <a:lnTo>
                    <a:pt x="548640" y="224093"/>
                  </a:lnTo>
                  <a:lnTo>
                    <a:pt x="561518" y="249851"/>
                  </a:lnTo>
                  <a:lnTo>
                    <a:pt x="571822" y="283336"/>
                  </a:lnTo>
                  <a:lnTo>
                    <a:pt x="574397" y="316821"/>
                  </a:lnTo>
                  <a:lnTo>
                    <a:pt x="569246" y="355457"/>
                  </a:lnTo>
                  <a:lnTo>
                    <a:pt x="561518" y="381215"/>
                  </a:lnTo>
                  <a:lnTo>
                    <a:pt x="543488" y="458488"/>
                  </a:lnTo>
                  <a:lnTo>
                    <a:pt x="533185" y="530610"/>
                  </a:lnTo>
                  <a:lnTo>
                    <a:pt x="528033" y="651671"/>
                  </a:lnTo>
                  <a:cubicBezTo>
                    <a:pt x="528892" y="756419"/>
                    <a:pt x="529750" y="861168"/>
                    <a:pt x="530609" y="965916"/>
                  </a:cubicBezTo>
                  <a:lnTo>
                    <a:pt x="530609" y="1437283"/>
                  </a:lnTo>
                  <a:lnTo>
                    <a:pt x="257577" y="1517132"/>
                  </a:lnTo>
                  <a:cubicBezTo>
                    <a:pt x="258436" y="1414101"/>
                    <a:pt x="259294" y="1311070"/>
                    <a:pt x="260153" y="1208039"/>
                  </a:cubicBezTo>
                  <a:lnTo>
                    <a:pt x="260153" y="6903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3">
              <a:extLst>
                <a:ext uri="{FF2B5EF4-FFF2-40B4-BE49-F238E27FC236}">
                  <a16:creationId xmlns:a16="http://schemas.microsoft.com/office/drawing/2014/main" id="{0F3D58A3-9B95-4310-8144-130329036314}"/>
                </a:ext>
              </a:extLst>
            </p:cNvPr>
            <p:cNvSpPr/>
            <p:nvPr/>
          </p:nvSpPr>
          <p:spPr>
            <a:xfrm>
              <a:off x="3811589" y="4716464"/>
              <a:ext cx="2830512" cy="981075"/>
            </a:xfrm>
            <a:custGeom>
              <a:avLst/>
              <a:gdLst>
                <a:gd name="connsiteX0" fmla="*/ 1156522 w 2830776"/>
                <a:gd name="connsiteY0" fmla="*/ 422427 h 981371"/>
                <a:gd name="connsiteX1" fmla="*/ 847429 w 2830776"/>
                <a:gd name="connsiteY1" fmla="*/ 507428 h 981371"/>
                <a:gd name="connsiteX2" fmla="*/ 607882 w 2830776"/>
                <a:gd name="connsiteY2" fmla="*/ 587277 h 981371"/>
                <a:gd name="connsiteX3" fmla="*/ 510003 w 2830776"/>
                <a:gd name="connsiteY3" fmla="*/ 613035 h 981371"/>
                <a:gd name="connsiteX4" fmla="*/ 440457 w 2830776"/>
                <a:gd name="connsiteY4" fmla="*/ 625914 h 981371"/>
                <a:gd name="connsiteX5" fmla="*/ 396669 w 2830776"/>
                <a:gd name="connsiteY5" fmla="*/ 631065 h 981371"/>
                <a:gd name="connsiteX6" fmla="*/ 350305 w 2830776"/>
                <a:gd name="connsiteY6" fmla="*/ 633641 h 981371"/>
                <a:gd name="connsiteX7" fmla="*/ 296214 w 2830776"/>
                <a:gd name="connsiteY7" fmla="*/ 633641 h 981371"/>
                <a:gd name="connsiteX8" fmla="*/ 242122 w 2830776"/>
                <a:gd name="connsiteY8" fmla="*/ 628489 h 981371"/>
                <a:gd name="connsiteX9" fmla="*/ 177728 w 2830776"/>
                <a:gd name="connsiteY9" fmla="*/ 615611 h 981371"/>
                <a:gd name="connsiteX10" fmla="*/ 118485 w 2830776"/>
                <a:gd name="connsiteY10" fmla="*/ 595004 h 981371"/>
                <a:gd name="connsiteX11" fmla="*/ 72121 w 2830776"/>
                <a:gd name="connsiteY11" fmla="*/ 569247 h 981371"/>
                <a:gd name="connsiteX12" fmla="*/ 46363 w 2830776"/>
                <a:gd name="connsiteY12" fmla="*/ 548640 h 981371"/>
                <a:gd name="connsiteX13" fmla="*/ 25757 w 2830776"/>
                <a:gd name="connsiteY13" fmla="*/ 535762 h 981371"/>
                <a:gd name="connsiteX14" fmla="*/ 10303 w 2830776"/>
                <a:gd name="connsiteY14" fmla="*/ 535762 h 981371"/>
                <a:gd name="connsiteX15" fmla="*/ 0 w 2830776"/>
                <a:gd name="connsiteY15" fmla="*/ 548640 h 981371"/>
                <a:gd name="connsiteX16" fmla="*/ 2575 w 2830776"/>
                <a:gd name="connsiteY16" fmla="*/ 584701 h 981371"/>
                <a:gd name="connsiteX17" fmla="*/ 12878 w 2830776"/>
                <a:gd name="connsiteY17" fmla="*/ 633641 h 981371"/>
                <a:gd name="connsiteX18" fmla="*/ 38636 w 2830776"/>
                <a:gd name="connsiteY18" fmla="*/ 687732 h 981371"/>
                <a:gd name="connsiteX19" fmla="*/ 66970 w 2830776"/>
                <a:gd name="connsiteY19" fmla="*/ 734096 h 981371"/>
                <a:gd name="connsiteX20" fmla="*/ 100455 w 2830776"/>
                <a:gd name="connsiteY20" fmla="*/ 775309 h 981371"/>
                <a:gd name="connsiteX21" fmla="*/ 128788 w 2830776"/>
                <a:gd name="connsiteY21" fmla="*/ 806218 h 981371"/>
                <a:gd name="connsiteX22" fmla="*/ 170001 w 2830776"/>
                <a:gd name="connsiteY22" fmla="*/ 842279 h 981371"/>
                <a:gd name="connsiteX23" fmla="*/ 234395 w 2830776"/>
                <a:gd name="connsiteY23" fmla="*/ 891218 h 981371"/>
                <a:gd name="connsiteX24" fmla="*/ 291062 w 2830776"/>
                <a:gd name="connsiteY24" fmla="*/ 929855 h 981371"/>
                <a:gd name="connsiteX25" fmla="*/ 316820 w 2830776"/>
                <a:gd name="connsiteY25" fmla="*/ 945310 h 981371"/>
                <a:gd name="connsiteX26" fmla="*/ 327123 w 2830776"/>
                <a:gd name="connsiteY26" fmla="*/ 960764 h 981371"/>
                <a:gd name="connsiteX27" fmla="*/ 350305 w 2830776"/>
                <a:gd name="connsiteY27" fmla="*/ 976219 h 981371"/>
                <a:gd name="connsiteX28" fmla="*/ 370911 w 2830776"/>
                <a:gd name="connsiteY28" fmla="*/ 981371 h 981371"/>
                <a:gd name="connsiteX29" fmla="*/ 401820 w 2830776"/>
                <a:gd name="connsiteY29" fmla="*/ 981371 h 981371"/>
                <a:gd name="connsiteX30" fmla="*/ 458487 w 2830776"/>
                <a:gd name="connsiteY30" fmla="*/ 963340 h 981371"/>
                <a:gd name="connsiteX31" fmla="*/ 525458 w 2830776"/>
                <a:gd name="connsiteY31" fmla="*/ 929855 h 981371"/>
                <a:gd name="connsiteX32" fmla="*/ 582125 w 2830776"/>
                <a:gd name="connsiteY32" fmla="*/ 893794 h 981371"/>
                <a:gd name="connsiteX33" fmla="*/ 625913 w 2830776"/>
                <a:gd name="connsiteY33" fmla="*/ 865461 h 981371"/>
                <a:gd name="connsiteX34" fmla="*/ 736671 w 2830776"/>
                <a:gd name="connsiteY34" fmla="*/ 811369 h 981371"/>
                <a:gd name="connsiteX35" fmla="*/ 940157 w 2830776"/>
                <a:gd name="connsiteY35" fmla="*/ 734096 h 981371"/>
                <a:gd name="connsiteX36" fmla="*/ 1190007 w 2830776"/>
                <a:gd name="connsiteY36" fmla="*/ 654247 h 981371"/>
                <a:gd name="connsiteX37" fmla="*/ 1406372 w 2830776"/>
                <a:gd name="connsiteY37" fmla="*/ 576974 h 981371"/>
                <a:gd name="connsiteX38" fmla="*/ 1730920 w 2830776"/>
                <a:gd name="connsiteY38" fmla="*/ 461064 h 981371"/>
                <a:gd name="connsiteX39" fmla="*/ 1970467 w 2830776"/>
                <a:gd name="connsiteY39" fmla="*/ 373488 h 981371"/>
                <a:gd name="connsiteX40" fmla="*/ 2331076 w 2830776"/>
                <a:gd name="connsiteY40" fmla="*/ 236972 h 981371"/>
                <a:gd name="connsiteX41" fmla="*/ 2663351 w 2830776"/>
                <a:gd name="connsiteY41" fmla="*/ 110759 h 981371"/>
                <a:gd name="connsiteX42" fmla="*/ 2781836 w 2830776"/>
                <a:gd name="connsiteY42" fmla="*/ 66971 h 981371"/>
                <a:gd name="connsiteX43" fmla="*/ 2812745 w 2830776"/>
                <a:gd name="connsiteY43" fmla="*/ 54092 h 981371"/>
                <a:gd name="connsiteX44" fmla="*/ 2823049 w 2830776"/>
                <a:gd name="connsiteY44" fmla="*/ 41213 h 981371"/>
                <a:gd name="connsiteX45" fmla="*/ 2830776 w 2830776"/>
                <a:gd name="connsiteY45" fmla="*/ 20607 h 981371"/>
                <a:gd name="connsiteX46" fmla="*/ 2828200 w 2830776"/>
                <a:gd name="connsiteY46" fmla="*/ 5152 h 981371"/>
                <a:gd name="connsiteX47" fmla="*/ 2820473 w 2830776"/>
                <a:gd name="connsiteY47" fmla="*/ 0 h 981371"/>
                <a:gd name="connsiteX48" fmla="*/ 2774109 w 2830776"/>
                <a:gd name="connsiteY48" fmla="*/ 5152 h 981371"/>
                <a:gd name="connsiteX49" fmla="*/ 2645320 w 2830776"/>
                <a:gd name="connsiteY49" fmla="*/ 41213 h 981371"/>
                <a:gd name="connsiteX50" fmla="*/ 2436682 w 2830776"/>
                <a:gd name="connsiteY50" fmla="*/ 92728 h 981371"/>
                <a:gd name="connsiteX51" fmla="*/ 2228045 w 2830776"/>
                <a:gd name="connsiteY51" fmla="*/ 144244 h 981371"/>
                <a:gd name="connsiteX52" fmla="*/ 1957588 w 2830776"/>
                <a:gd name="connsiteY52" fmla="*/ 211214 h 981371"/>
                <a:gd name="connsiteX53" fmla="*/ 1728344 w 2830776"/>
                <a:gd name="connsiteY53" fmla="*/ 262729 h 981371"/>
                <a:gd name="connsiteX54" fmla="*/ 1452736 w 2830776"/>
                <a:gd name="connsiteY54" fmla="*/ 345154 h 981371"/>
                <a:gd name="connsiteX55" fmla="*/ 1156522 w 2830776"/>
                <a:gd name="connsiteY55" fmla="*/ 422427 h 98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830776" h="981371">
                  <a:moveTo>
                    <a:pt x="1156522" y="422427"/>
                  </a:moveTo>
                  <a:lnTo>
                    <a:pt x="847429" y="507428"/>
                  </a:lnTo>
                  <a:lnTo>
                    <a:pt x="607882" y="587277"/>
                  </a:lnTo>
                  <a:lnTo>
                    <a:pt x="510003" y="613035"/>
                  </a:lnTo>
                  <a:lnTo>
                    <a:pt x="440457" y="625914"/>
                  </a:lnTo>
                  <a:lnTo>
                    <a:pt x="396669" y="631065"/>
                  </a:lnTo>
                  <a:lnTo>
                    <a:pt x="350305" y="633641"/>
                  </a:lnTo>
                  <a:lnTo>
                    <a:pt x="296214" y="633641"/>
                  </a:lnTo>
                  <a:lnTo>
                    <a:pt x="242122" y="628489"/>
                  </a:lnTo>
                  <a:lnTo>
                    <a:pt x="177728" y="615611"/>
                  </a:lnTo>
                  <a:lnTo>
                    <a:pt x="118485" y="595004"/>
                  </a:lnTo>
                  <a:lnTo>
                    <a:pt x="72121" y="569247"/>
                  </a:lnTo>
                  <a:lnTo>
                    <a:pt x="46363" y="548640"/>
                  </a:lnTo>
                  <a:lnTo>
                    <a:pt x="25757" y="535762"/>
                  </a:lnTo>
                  <a:lnTo>
                    <a:pt x="10303" y="535762"/>
                  </a:lnTo>
                  <a:lnTo>
                    <a:pt x="0" y="548640"/>
                  </a:lnTo>
                  <a:lnTo>
                    <a:pt x="2575" y="584701"/>
                  </a:lnTo>
                  <a:lnTo>
                    <a:pt x="12878" y="633641"/>
                  </a:lnTo>
                  <a:lnTo>
                    <a:pt x="38636" y="687732"/>
                  </a:lnTo>
                  <a:lnTo>
                    <a:pt x="66970" y="734096"/>
                  </a:lnTo>
                  <a:lnTo>
                    <a:pt x="100455" y="775309"/>
                  </a:lnTo>
                  <a:lnTo>
                    <a:pt x="128788" y="806218"/>
                  </a:lnTo>
                  <a:lnTo>
                    <a:pt x="170001" y="842279"/>
                  </a:lnTo>
                  <a:lnTo>
                    <a:pt x="234395" y="891218"/>
                  </a:lnTo>
                  <a:lnTo>
                    <a:pt x="291062" y="929855"/>
                  </a:lnTo>
                  <a:lnTo>
                    <a:pt x="316820" y="945310"/>
                  </a:lnTo>
                  <a:lnTo>
                    <a:pt x="327123" y="960764"/>
                  </a:lnTo>
                  <a:lnTo>
                    <a:pt x="350305" y="976219"/>
                  </a:lnTo>
                  <a:lnTo>
                    <a:pt x="370911" y="981371"/>
                  </a:lnTo>
                  <a:lnTo>
                    <a:pt x="401820" y="981371"/>
                  </a:lnTo>
                  <a:lnTo>
                    <a:pt x="458487" y="963340"/>
                  </a:lnTo>
                  <a:lnTo>
                    <a:pt x="525458" y="929855"/>
                  </a:lnTo>
                  <a:lnTo>
                    <a:pt x="582125" y="893794"/>
                  </a:lnTo>
                  <a:lnTo>
                    <a:pt x="625913" y="865461"/>
                  </a:lnTo>
                  <a:lnTo>
                    <a:pt x="736671" y="811369"/>
                  </a:lnTo>
                  <a:lnTo>
                    <a:pt x="940157" y="734096"/>
                  </a:lnTo>
                  <a:lnTo>
                    <a:pt x="1190007" y="654247"/>
                  </a:lnTo>
                  <a:lnTo>
                    <a:pt x="1406372" y="576974"/>
                  </a:lnTo>
                  <a:lnTo>
                    <a:pt x="1730920" y="461064"/>
                  </a:lnTo>
                  <a:lnTo>
                    <a:pt x="1970467" y="373488"/>
                  </a:lnTo>
                  <a:lnTo>
                    <a:pt x="2331076" y="236972"/>
                  </a:lnTo>
                  <a:lnTo>
                    <a:pt x="2663351" y="110759"/>
                  </a:lnTo>
                  <a:lnTo>
                    <a:pt x="2781836" y="66971"/>
                  </a:lnTo>
                  <a:lnTo>
                    <a:pt x="2812745" y="54092"/>
                  </a:lnTo>
                  <a:lnTo>
                    <a:pt x="2823049" y="41213"/>
                  </a:lnTo>
                  <a:lnTo>
                    <a:pt x="2830776" y="20607"/>
                  </a:lnTo>
                  <a:lnTo>
                    <a:pt x="2828200" y="5152"/>
                  </a:lnTo>
                  <a:lnTo>
                    <a:pt x="2820473" y="0"/>
                  </a:lnTo>
                  <a:lnTo>
                    <a:pt x="2774109" y="5152"/>
                  </a:lnTo>
                  <a:lnTo>
                    <a:pt x="2645320" y="41213"/>
                  </a:lnTo>
                  <a:lnTo>
                    <a:pt x="2436682" y="92728"/>
                  </a:lnTo>
                  <a:lnTo>
                    <a:pt x="2228045" y="144244"/>
                  </a:lnTo>
                  <a:lnTo>
                    <a:pt x="1957588" y="211214"/>
                  </a:lnTo>
                  <a:lnTo>
                    <a:pt x="1728344" y="262729"/>
                  </a:lnTo>
                  <a:lnTo>
                    <a:pt x="1452736" y="345154"/>
                  </a:lnTo>
                  <a:lnTo>
                    <a:pt x="1156522" y="4224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5">
              <a:extLst>
                <a:ext uri="{FF2B5EF4-FFF2-40B4-BE49-F238E27FC236}">
                  <a16:creationId xmlns:a16="http://schemas.microsoft.com/office/drawing/2014/main" id="{BA6BCDE4-C4D0-4A4F-B32E-E95661919262}"/>
                </a:ext>
              </a:extLst>
            </p:cNvPr>
            <p:cNvSpPr/>
            <p:nvPr/>
          </p:nvSpPr>
          <p:spPr>
            <a:xfrm rot="16200000">
              <a:off x="4861720" y="2186782"/>
              <a:ext cx="4294188" cy="2841625"/>
            </a:xfrm>
            <a:custGeom>
              <a:avLst/>
              <a:gdLst>
                <a:gd name="connsiteX0" fmla="*/ 2359152 w 4294023"/>
                <a:gd name="connsiteY0" fmla="*/ 863193 h 2841955"/>
                <a:gd name="connsiteX1" fmla="*/ 2516429 w 4294023"/>
                <a:gd name="connsiteY1" fmla="*/ 797357 h 2841955"/>
                <a:gd name="connsiteX2" fmla="*/ 2666391 w 4294023"/>
                <a:gd name="connsiteY2" fmla="*/ 738835 h 2841955"/>
                <a:gd name="connsiteX3" fmla="*/ 2732228 w 4294023"/>
                <a:gd name="connsiteY3" fmla="*/ 716889 h 2841955"/>
                <a:gd name="connsiteX4" fmla="*/ 3013863 w 4294023"/>
                <a:gd name="connsiteY4" fmla="*/ 629107 h 2841955"/>
                <a:gd name="connsiteX5" fmla="*/ 3222346 w 4294023"/>
                <a:gd name="connsiteY5" fmla="*/ 574243 h 2841955"/>
                <a:gd name="connsiteX6" fmla="*/ 3357677 w 4294023"/>
                <a:gd name="connsiteY6" fmla="*/ 541325 h 2841955"/>
                <a:gd name="connsiteX7" fmla="*/ 3511296 w 4294023"/>
                <a:gd name="connsiteY7" fmla="*/ 501091 h 2841955"/>
                <a:gd name="connsiteX8" fmla="*/ 3661258 w 4294023"/>
                <a:gd name="connsiteY8" fmla="*/ 464515 h 2841955"/>
                <a:gd name="connsiteX9" fmla="*/ 3745383 w 4294023"/>
                <a:gd name="connsiteY9" fmla="*/ 442569 h 2841955"/>
                <a:gd name="connsiteX10" fmla="*/ 3796589 w 4294023"/>
                <a:gd name="connsiteY10" fmla="*/ 431597 h 2841955"/>
                <a:gd name="connsiteX11" fmla="*/ 3866084 w 4294023"/>
                <a:gd name="connsiteY11" fmla="*/ 398678 h 2841955"/>
                <a:gd name="connsiteX12" fmla="*/ 3928263 w 4294023"/>
                <a:gd name="connsiteY12" fmla="*/ 365760 h 2841955"/>
                <a:gd name="connsiteX13" fmla="*/ 3979469 w 4294023"/>
                <a:gd name="connsiteY13" fmla="*/ 336499 h 2841955"/>
                <a:gd name="connsiteX14" fmla="*/ 4030676 w 4294023"/>
                <a:gd name="connsiteY14" fmla="*/ 299923 h 2841955"/>
                <a:gd name="connsiteX15" fmla="*/ 4081882 w 4294023"/>
                <a:gd name="connsiteY15" fmla="*/ 256032 h 2841955"/>
                <a:gd name="connsiteX16" fmla="*/ 4118458 w 4294023"/>
                <a:gd name="connsiteY16" fmla="*/ 219456 h 2841955"/>
                <a:gd name="connsiteX17" fmla="*/ 4155034 w 4294023"/>
                <a:gd name="connsiteY17" fmla="*/ 171907 h 2841955"/>
                <a:gd name="connsiteX18" fmla="*/ 4198925 w 4294023"/>
                <a:gd name="connsiteY18" fmla="*/ 113385 h 2841955"/>
                <a:gd name="connsiteX19" fmla="*/ 4235501 w 4294023"/>
                <a:gd name="connsiteY19" fmla="*/ 36576 h 2841955"/>
                <a:gd name="connsiteX20" fmla="*/ 4250132 w 4294023"/>
                <a:gd name="connsiteY20" fmla="*/ 10973 h 2841955"/>
                <a:gd name="connsiteX21" fmla="*/ 4272077 w 4294023"/>
                <a:gd name="connsiteY21" fmla="*/ 0 h 2841955"/>
                <a:gd name="connsiteX22" fmla="*/ 4290365 w 4294023"/>
                <a:gd name="connsiteY22" fmla="*/ 0 h 2841955"/>
                <a:gd name="connsiteX23" fmla="*/ 4294023 w 4294023"/>
                <a:gd name="connsiteY23" fmla="*/ 10973 h 2841955"/>
                <a:gd name="connsiteX24" fmla="*/ 4290365 w 4294023"/>
                <a:gd name="connsiteY24" fmla="*/ 43891 h 2841955"/>
                <a:gd name="connsiteX25" fmla="*/ 4279392 w 4294023"/>
                <a:gd name="connsiteY25" fmla="*/ 131673 h 2841955"/>
                <a:gd name="connsiteX26" fmla="*/ 4272077 w 4294023"/>
                <a:gd name="connsiteY26" fmla="*/ 248717 h 2841955"/>
                <a:gd name="connsiteX27" fmla="*/ 4268420 w 4294023"/>
                <a:gd name="connsiteY27" fmla="*/ 332841 h 2841955"/>
                <a:gd name="connsiteX28" fmla="*/ 4264762 w 4294023"/>
                <a:gd name="connsiteY28" fmla="*/ 405993 h 2841955"/>
                <a:gd name="connsiteX29" fmla="*/ 4257447 w 4294023"/>
                <a:gd name="connsiteY29" fmla="*/ 453542 h 2841955"/>
                <a:gd name="connsiteX30" fmla="*/ 4239159 w 4294023"/>
                <a:gd name="connsiteY30" fmla="*/ 512064 h 2841955"/>
                <a:gd name="connsiteX31" fmla="*/ 4209898 w 4294023"/>
                <a:gd name="connsiteY31" fmla="*/ 559613 h 2841955"/>
                <a:gd name="connsiteX32" fmla="*/ 4176980 w 4294023"/>
                <a:gd name="connsiteY32" fmla="*/ 603504 h 2841955"/>
                <a:gd name="connsiteX33" fmla="*/ 4144061 w 4294023"/>
                <a:gd name="connsiteY33" fmla="*/ 636422 h 2841955"/>
                <a:gd name="connsiteX34" fmla="*/ 4096512 w 4294023"/>
                <a:gd name="connsiteY34" fmla="*/ 662025 h 2841955"/>
                <a:gd name="connsiteX35" fmla="*/ 4037991 w 4294023"/>
                <a:gd name="connsiteY35" fmla="*/ 683971 h 2841955"/>
                <a:gd name="connsiteX36" fmla="*/ 3979469 w 4294023"/>
                <a:gd name="connsiteY36" fmla="*/ 698601 h 2841955"/>
                <a:gd name="connsiteX37" fmla="*/ 3895344 w 4294023"/>
                <a:gd name="connsiteY37" fmla="*/ 705917 h 2841955"/>
                <a:gd name="connsiteX38" fmla="*/ 3822192 w 4294023"/>
                <a:gd name="connsiteY38" fmla="*/ 705917 h 2841955"/>
                <a:gd name="connsiteX39" fmla="*/ 3741725 w 4294023"/>
                <a:gd name="connsiteY39" fmla="*/ 709574 h 2841955"/>
                <a:gd name="connsiteX40" fmla="*/ 3642970 w 4294023"/>
                <a:gd name="connsiteY40" fmla="*/ 720547 h 2841955"/>
                <a:gd name="connsiteX41" fmla="*/ 3500324 w 4294023"/>
                <a:gd name="connsiteY41" fmla="*/ 738835 h 2841955"/>
                <a:gd name="connsiteX42" fmla="*/ 3361335 w 4294023"/>
                <a:gd name="connsiteY42" fmla="*/ 764438 h 2841955"/>
                <a:gd name="connsiteX43" fmla="*/ 3226004 w 4294023"/>
                <a:gd name="connsiteY43" fmla="*/ 793699 h 2841955"/>
                <a:gd name="connsiteX44" fmla="*/ 3046781 w 4294023"/>
                <a:gd name="connsiteY44" fmla="*/ 848563 h 2841955"/>
                <a:gd name="connsiteX45" fmla="*/ 2915108 w 4294023"/>
                <a:gd name="connsiteY45" fmla="*/ 899769 h 2841955"/>
                <a:gd name="connsiteX46" fmla="*/ 2724912 w 4294023"/>
                <a:gd name="connsiteY46" fmla="*/ 958291 h 2841955"/>
                <a:gd name="connsiteX47" fmla="*/ 2618842 w 4294023"/>
                <a:gd name="connsiteY47" fmla="*/ 998525 h 2841955"/>
                <a:gd name="connsiteX48" fmla="*/ 2487168 w 4294023"/>
                <a:gd name="connsiteY48" fmla="*/ 1049731 h 2841955"/>
                <a:gd name="connsiteX49" fmla="*/ 2329892 w 4294023"/>
                <a:gd name="connsiteY49" fmla="*/ 1108253 h 2841955"/>
                <a:gd name="connsiteX50" fmla="*/ 2132381 w 4294023"/>
                <a:gd name="connsiteY50" fmla="*/ 1192377 h 2841955"/>
                <a:gd name="connsiteX51" fmla="*/ 2004365 w 4294023"/>
                <a:gd name="connsiteY51" fmla="*/ 1254557 h 2841955"/>
                <a:gd name="connsiteX52" fmla="*/ 1887322 w 4294023"/>
                <a:gd name="connsiteY52" fmla="*/ 1313078 h 2841955"/>
                <a:gd name="connsiteX53" fmla="*/ 1766621 w 4294023"/>
                <a:gd name="connsiteY53" fmla="*/ 1375257 h 2841955"/>
                <a:gd name="connsiteX54" fmla="*/ 1602029 w 4294023"/>
                <a:gd name="connsiteY54" fmla="*/ 1466697 h 2841955"/>
                <a:gd name="connsiteX55" fmla="*/ 1455725 w 4294023"/>
                <a:gd name="connsiteY55" fmla="*/ 1558137 h 2841955"/>
                <a:gd name="connsiteX56" fmla="*/ 1345997 w 4294023"/>
                <a:gd name="connsiteY56" fmla="*/ 1631289 h 2841955"/>
                <a:gd name="connsiteX57" fmla="*/ 1243584 w 4294023"/>
                <a:gd name="connsiteY57" fmla="*/ 1697126 h 2841955"/>
                <a:gd name="connsiteX58" fmla="*/ 1148487 w 4294023"/>
                <a:gd name="connsiteY58" fmla="*/ 1770278 h 2841955"/>
                <a:gd name="connsiteX59" fmla="*/ 1027786 w 4294023"/>
                <a:gd name="connsiteY59" fmla="*/ 1865376 h 2841955"/>
                <a:gd name="connsiteX60" fmla="*/ 925373 w 4294023"/>
                <a:gd name="connsiteY60" fmla="*/ 1960473 h 2841955"/>
                <a:gd name="connsiteX61" fmla="*/ 822960 w 4294023"/>
                <a:gd name="connsiteY61" fmla="*/ 2059229 h 2841955"/>
                <a:gd name="connsiteX62" fmla="*/ 716890 w 4294023"/>
                <a:gd name="connsiteY62" fmla="*/ 2172614 h 2841955"/>
                <a:gd name="connsiteX63" fmla="*/ 621792 w 4294023"/>
                <a:gd name="connsiteY63" fmla="*/ 2296973 h 2841955"/>
                <a:gd name="connsiteX64" fmla="*/ 596189 w 4294023"/>
                <a:gd name="connsiteY64" fmla="*/ 2329891 h 2841955"/>
                <a:gd name="connsiteX65" fmla="*/ 585216 w 4294023"/>
                <a:gd name="connsiteY65" fmla="*/ 2362809 h 2841955"/>
                <a:gd name="connsiteX66" fmla="*/ 435255 w 4294023"/>
                <a:gd name="connsiteY66" fmla="*/ 2713939 h 2841955"/>
                <a:gd name="connsiteX67" fmla="*/ 358445 w 4294023"/>
                <a:gd name="connsiteY67" fmla="*/ 2743200 h 2841955"/>
                <a:gd name="connsiteX68" fmla="*/ 277978 w 4294023"/>
                <a:gd name="connsiteY68" fmla="*/ 2779776 h 2841955"/>
                <a:gd name="connsiteX69" fmla="*/ 226772 w 4294023"/>
                <a:gd name="connsiteY69" fmla="*/ 2805379 h 2841955"/>
                <a:gd name="connsiteX70" fmla="*/ 182880 w 4294023"/>
                <a:gd name="connsiteY70" fmla="*/ 2823667 h 2841955"/>
                <a:gd name="connsiteX71" fmla="*/ 142647 w 4294023"/>
                <a:gd name="connsiteY71" fmla="*/ 2838297 h 2841955"/>
                <a:gd name="connsiteX72" fmla="*/ 98756 w 4294023"/>
                <a:gd name="connsiteY72" fmla="*/ 2841955 h 2841955"/>
                <a:gd name="connsiteX73" fmla="*/ 76810 w 4294023"/>
                <a:gd name="connsiteY73" fmla="*/ 2841955 h 2841955"/>
                <a:gd name="connsiteX74" fmla="*/ 51207 w 4294023"/>
                <a:gd name="connsiteY74" fmla="*/ 2830982 h 2841955"/>
                <a:gd name="connsiteX75" fmla="*/ 29261 w 4294023"/>
                <a:gd name="connsiteY75" fmla="*/ 2809037 h 2841955"/>
                <a:gd name="connsiteX76" fmla="*/ 14631 w 4294023"/>
                <a:gd name="connsiteY76" fmla="*/ 2779776 h 2841955"/>
                <a:gd name="connsiteX77" fmla="*/ 0 w 4294023"/>
                <a:gd name="connsiteY77" fmla="*/ 2739542 h 2841955"/>
                <a:gd name="connsiteX78" fmla="*/ 0 w 4294023"/>
                <a:gd name="connsiteY78" fmla="*/ 2699309 h 2841955"/>
                <a:gd name="connsiteX79" fmla="*/ 3658 w 4294023"/>
                <a:gd name="connsiteY79" fmla="*/ 2670048 h 2841955"/>
                <a:gd name="connsiteX80" fmla="*/ 32919 w 4294023"/>
                <a:gd name="connsiteY80" fmla="*/ 2604211 h 2841955"/>
                <a:gd name="connsiteX81" fmla="*/ 76810 w 4294023"/>
                <a:gd name="connsiteY81" fmla="*/ 2509113 h 2841955"/>
                <a:gd name="connsiteX82" fmla="*/ 142647 w 4294023"/>
                <a:gd name="connsiteY82" fmla="*/ 2399385 h 2841955"/>
                <a:gd name="connsiteX83" fmla="*/ 215799 w 4294023"/>
                <a:gd name="connsiteY83" fmla="*/ 2293315 h 2841955"/>
                <a:gd name="connsiteX84" fmla="*/ 292608 w 4294023"/>
                <a:gd name="connsiteY84" fmla="*/ 2205533 h 2841955"/>
                <a:gd name="connsiteX85" fmla="*/ 376733 w 4294023"/>
                <a:gd name="connsiteY85" fmla="*/ 2106777 h 2841955"/>
                <a:gd name="connsiteX86" fmla="*/ 479146 w 4294023"/>
                <a:gd name="connsiteY86" fmla="*/ 2008022 h 2841955"/>
                <a:gd name="connsiteX87" fmla="*/ 555956 w 4294023"/>
                <a:gd name="connsiteY87" fmla="*/ 1934870 h 2841955"/>
                <a:gd name="connsiteX88" fmla="*/ 651053 w 4294023"/>
                <a:gd name="connsiteY88" fmla="*/ 1854403 h 2841955"/>
                <a:gd name="connsiteX89" fmla="*/ 720548 w 4294023"/>
                <a:gd name="connsiteY89" fmla="*/ 1795881 h 2841955"/>
                <a:gd name="connsiteX90" fmla="*/ 808330 w 4294023"/>
                <a:gd name="connsiteY90" fmla="*/ 1730045 h 2841955"/>
                <a:gd name="connsiteX91" fmla="*/ 888797 w 4294023"/>
                <a:gd name="connsiteY91" fmla="*/ 1671523 h 2841955"/>
                <a:gd name="connsiteX92" fmla="*/ 1009498 w 4294023"/>
                <a:gd name="connsiteY92" fmla="*/ 1580083 h 2841955"/>
                <a:gd name="connsiteX93" fmla="*/ 1148487 w 4294023"/>
                <a:gd name="connsiteY93" fmla="*/ 1488643 h 2841955"/>
                <a:gd name="connsiteX94" fmla="*/ 1272845 w 4294023"/>
                <a:gd name="connsiteY94" fmla="*/ 1408176 h 2841955"/>
                <a:gd name="connsiteX95" fmla="*/ 1386231 w 4294023"/>
                <a:gd name="connsiteY95" fmla="*/ 1338681 h 2841955"/>
                <a:gd name="connsiteX96" fmla="*/ 1539850 w 4294023"/>
                <a:gd name="connsiteY96" fmla="*/ 1250899 h 2841955"/>
                <a:gd name="connsiteX97" fmla="*/ 1700784 w 4294023"/>
                <a:gd name="connsiteY97" fmla="*/ 1163117 h 2841955"/>
                <a:gd name="connsiteX98" fmla="*/ 1850746 w 4294023"/>
                <a:gd name="connsiteY98" fmla="*/ 1089965 h 2841955"/>
                <a:gd name="connsiteX99" fmla="*/ 1997050 w 4294023"/>
                <a:gd name="connsiteY99" fmla="*/ 1020470 h 2841955"/>
                <a:gd name="connsiteX100" fmla="*/ 2132381 w 4294023"/>
                <a:gd name="connsiteY100" fmla="*/ 958291 h 2841955"/>
                <a:gd name="connsiteX101" fmla="*/ 2359152 w 4294023"/>
                <a:gd name="connsiteY101" fmla="*/ 863193 h 284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294023" h="2841955">
                  <a:moveTo>
                    <a:pt x="2359152" y="863193"/>
                  </a:moveTo>
                  <a:lnTo>
                    <a:pt x="2516429" y="797357"/>
                  </a:lnTo>
                  <a:lnTo>
                    <a:pt x="2666391" y="738835"/>
                  </a:lnTo>
                  <a:lnTo>
                    <a:pt x="2732228" y="716889"/>
                  </a:lnTo>
                  <a:lnTo>
                    <a:pt x="3013863" y="629107"/>
                  </a:lnTo>
                  <a:lnTo>
                    <a:pt x="3222346" y="574243"/>
                  </a:lnTo>
                  <a:lnTo>
                    <a:pt x="3357677" y="541325"/>
                  </a:lnTo>
                  <a:lnTo>
                    <a:pt x="3511296" y="501091"/>
                  </a:lnTo>
                  <a:lnTo>
                    <a:pt x="3661258" y="464515"/>
                  </a:lnTo>
                  <a:lnTo>
                    <a:pt x="3745383" y="442569"/>
                  </a:lnTo>
                  <a:lnTo>
                    <a:pt x="3796589" y="431597"/>
                  </a:lnTo>
                  <a:lnTo>
                    <a:pt x="3866084" y="398678"/>
                  </a:lnTo>
                  <a:lnTo>
                    <a:pt x="3928263" y="365760"/>
                  </a:lnTo>
                  <a:lnTo>
                    <a:pt x="3979469" y="336499"/>
                  </a:lnTo>
                  <a:lnTo>
                    <a:pt x="4030676" y="299923"/>
                  </a:lnTo>
                  <a:lnTo>
                    <a:pt x="4081882" y="256032"/>
                  </a:lnTo>
                  <a:lnTo>
                    <a:pt x="4118458" y="219456"/>
                  </a:lnTo>
                  <a:lnTo>
                    <a:pt x="4155034" y="171907"/>
                  </a:lnTo>
                  <a:lnTo>
                    <a:pt x="4198925" y="113385"/>
                  </a:lnTo>
                  <a:lnTo>
                    <a:pt x="4235501" y="36576"/>
                  </a:lnTo>
                  <a:lnTo>
                    <a:pt x="4250132" y="10973"/>
                  </a:lnTo>
                  <a:lnTo>
                    <a:pt x="4272077" y="0"/>
                  </a:lnTo>
                  <a:lnTo>
                    <a:pt x="4290365" y="0"/>
                  </a:lnTo>
                  <a:lnTo>
                    <a:pt x="4294023" y="10973"/>
                  </a:lnTo>
                  <a:lnTo>
                    <a:pt x="4290365" y="43891"/>
                  </a:lnTo>
                  <a:lnTo>
                    <a:pt x="4279392" y="131673"/>
                  </a:lnTo>
                  <a:lnTo>
                    <a:pt x="4272077" y="248717"/>
                  </a:lnTo>
                  <a:lnTo>
                    <a:pt x="4268420" y="332841"/>
                  </a:lnTo>
                  <a:lnTo>
                    <a:pt x="4264762" y="405993"/>
                  </a:lnTo>
                  <a:lnTo>
                    <a:pt x="4257447" y="453542"/>
                  </a:lnTo>
                  <a:lnTo>
                    <a:pt x="4239159" y="512064"/>
                  </a:lnTo>
                  <a:lnTo>
                    <a:pt x="4209898" y="559613"/>
                  </a:lnTo>
                  <a:lnTo>
                    <a:pt x="4176980" y="603504"/>
                  </a:lnTo>
                  <a:lnTo>
                    <a:pt x="4144061" y="636422"/>
                  </a:lnTo>
                  <a:lnTo>
                    <a:pt x="4096512" y="662025"/>
                  </a:lnTo>
                  <a:lnTo>
                    <a:pt x="4037991" y="683971"/>
                  </a:lnTo>
                  <a:lnTo>
                    <a:pt x="3979469" y="698601"/>
                  </a:lnTo>
                  <a:lnTo>
                    <a:pt x="3895344" y="705917"/>
                  </a:lnTo>
                  <a:lnTo>
                    <a:pt x="3822192" y="705917"/>
                  </a:lnTo>
                  <a:lnTo>
                    <a:pt x="3741725" y="709574"/>
                  </a:lnTo>
                  <a:lnTo>
                    <a:pt x="3642970" y="720547"/>
                  </a:lnTo>
                  <a:lnTo>
                    <a:pt x="3500324" y="738835"/>
                  </a:lnTo>
                  <a:lnTo>
                    <a:pt x="3361335" y="764438"/>
                  </a:lnTo>
                  <a:lnTo>
                    <a:pt x="3226004" y="793699"/>
                  </a:lnTo>
                  <a:lnTo>
                    <a:pt x="3046781" y="848563"/>
                  </a:lnTo>
                  <a:lnTo>
                    <a:pt x="2915108" y="899769"/>
                  </a:lnTo>
                  <a:lnTo>
                    <a:pt x="2724912" y="958291"/>
                  </a:lnTo>
                  <a:lnTo>
                    <a:pt x="2618842" y="998525"/>
                  </a:lnTo>
                  <a:lnTo>
                    <a:pt x="2487168" y="1049731"/>
                  </a:lnTo>
                  <a:lnTo>
                    <a:pt x="2329892" y="1108253"/>
                  </a:lnTo>
                  <a:lnTo>
                    <a:pt x="2132381" y="1192377"/>
                  </a:lnTo>
                  <a:lnTo>
                    <a:pt x="2004365" y="1254557"/>
                  </a:lnTo>
                  <a:lnTo>
                    <a:pt x="1887322" y="1313078"/>
                  </a:lnTo>
                  <a:lnTo>
                    <a:pt x="1766621" y="1375257"/>
                  </a:lnTo>
                  <a:lnTo>
                    <a:pt x="1602029" y="1466697"/>
                  </a:lnTo>
                  <a:lnTo>
                    <a:pt x="1455725" y="1558137"/>
                  </a:lnTo>
                  <a:lnTo>
                    <a:pt x="1345997" y="1631289"/>
                  </a:lnTo>
                  <a:lnTo>
                    <a:pt x="1243584" y="1697126"/>
                  </a:lnTo>
                  <a:lnTo>
                    <a:pt x="1148487" y="1770278"/>
                  </a:lnTo>
                  <a:lnTo>
                    <a:pt x="1027786" y="1865376"/>
                  </a:lnTo>
                  <a:lnTo>
                    <a:pt x="925373" y="1960473"/>
                  </a:lnTo>
                  <a:lnTo>
                    <a:pt x="822960" y="2059229"/>
                  </a:lnTo>
                  <a:lnTo>
                    <a:pt x="716890" y="2172614"/>
                  </a:lnTo>
                  <a:lnTo>
                    <a:pt x="621792" y="2296973"/>
                  </a:lnTo>
                  <a:lnTo>
                    <a:pt x="596189" y="2329891"/>
                  </a:lnTo>
                  <a:lnTo>
                    <a:pt x="585216" y="2362809"/>
                  </a:lnTo>
                  <a:lnTo>
                    <a:pt x="435255" y="2713939"/>
                  </a:lnTo>
                  <a:lnTo>
                    <a:pt x="358445" y="2743200"/>
                  </a:lnTo>
                  <a:lnTo>
                    <a:pt x="277978" y="2779776"/>
                  </a:lnTo>
                  <a:lnTo>
                    <a:pt x="226772" y="2805379"/>
                  </a:lnTo>
                  <a:lnTo>
                    <a:pt x="182880" y="2823667"/>
                  </a:lnTo>
                  <a:lnTo>
                    <a:pt x="142647" y="2838297"/>
                  </a:lnTo>
                  <a:lnTo>
                    <a:pt x="98756" y="2841955"/>
                  </a:lnTo>
                  <a:lnTo>
                    <a:pt x="76810" y="2841955"/>
                  </a:lnTo>
                  <a:lnTo>
                    <a:pt x="51207" y="2830982"/>
                  </a:lnTo>
                  <a:lnTo>
                    <a:pt x="29261" y="2809037"/>
                  </a:lnTo>
                  <a:lnTo>
                    <a:pt x="14631" y="2779776"/>
                  </a:lnTo>
                  <a:lnTo>
                    <a:pt x="0" y="2739542"/>
                  </a:lnTo>
                  <a:lnTo>
                    <a:pt x="0" y="2699309"/>
                  </a:lnTo>
                  <a:lnTo>
                    <a:pt x="3658" y="2670048"/>
                  </a:lnTo>
                  <a:lnTo>
                    <a:pt x="32919" y="2604211"/>
                  </a:lnTo>
                  <a:lnTo>
                    <a:pt x="76810" y="2509113"/>
                  </a:lnTo>
                  <a:lnTo>
                    <a:pt x="142647" y="2399385"/>
                  </a:lnTo>
                  <a:lnTo>
                    <a:pt x="215799" y="2293315"/>
                  </a:lnTo>
                  <a:lnTo>
                    <a:pt x="292608" y="2205533"/>
                  </a:lnTo>
                  <a:lnTo>
                    <a:pt x="376733" y="2106777"/>
                  </a:lnTo>
                  <a:lnTo>
                    <a:pt x="479146" y="2008022"/>
                  </a:lnTo>
                  <a:lnTo>
                    <a:pt x="555956" y="1934870"/>
                  </a:lnTo>
                  <a:lnTo>
                    <a:pt x="651053" y="1854403"/>
                  </a:lnTo>
                  <a:lnTo>
                    <a:pt x="720548" y="1795881"/>
                  </a:lnTo>
                  <a:lnTo>
                    <a:pt x="808330" y="1730045"/>
                  </a:lnTo>
                  <a:lnTo>
                    <a:pt x="888797" y="1671523"/>
                  </a:lnTo>
                  <a:lnTo>
                    <a:pt x="1009498" y="1580083"/>
                  </a:lnTo>
                  <a:lnTo>
                    <a:pt x="1148487" y="1488643"/>
                  </a:lnTo>
                  <a:lnTo>
                    <a:pt x="1272845" y="1408176"/>
                  </a:lnTo>
                  <a:lnTo>
                    <a:pt x="1386231" y="1338681"/>
                  </a:lnTo>
                  <a:lnTo>
                    <a:pt x="1539850" y="1250899"/>
                  </a:lnTo>
                  <a:lnTo>
                    <a:pt x="1700784" y="1163117"/>
                  </a:lnTo>
                  <a:lnTo>
                    <a:pt x="1850746" y="1089965"/>
                  </a:lnTo>
                  <a:lnTo>
                    <a:pt x="1997050" y="1020470"/>
                  </a:lnTo>
                  <a:lnTo>
                    <a:pt x="2132381" y="958291"/>
                  </a:lnTo>
                  <a:lnTo>
                    <a:pt x="2359152" y="863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7">
              <a:extLst>
                <a:ext uri="{FF2B5EF4-FFF2-40B4-BE49-F238E27FC236}">
                  <a16:creationId xmlns:a16="http://schemas.microsoft.com/office/drawing/2014/main" id="{6715969C-FFD4-49E7-90F7-E21F367516AB}"/>
                </a:ext>
              </a:extLst>
            </p:cNvPr>
            <p:cNvSpPr/>
            <p:nvPr/>
          </p:nvSpPr>
          <p:spPr>
            <a:xfrm>
              <a:off x="7910513" y="4421189"/>
              <a:ext cx="527050" cy="949325"/>
            </a:xfrm>
            <a:custGeom>
              <a:avLst/>
              <a:gdLst>
                <a:gd name="connsiteX0" fmla="*/ 457200 w 526256"/>
                <a:gd name="connsiteY0" fmla="*/ 409731 h 947894"/>
                <a:gd name="connsiteX1" fmla="*/ 431006 w 526256"/>
                <a:gd name="connsiteY1" fmla="*/ 581181 h 947894"/>
                <a:gd name="connsiteX2" fmla="*/ 409575 w 526256"/>
                <a:gd name="connsiteY2" fmla="*/ 721675 h 947894"/>
                <a:gd name="connsiteX3" fmla="*/ 392906 w 526256"/>
                <a:gd name="connsiteY3" fmla="*/ 843119 h 947894"/>
                <a:gd name="connsiteX4" fmla="*/ 390525 w 526256"/>
                <a:gd name="connsiteY4" fmla="*/ 878838 h 947894"/>
                <a:gd name="connsiteX5" fmla="*/ 390525 w 526256"/>
                <a:gd name="connsiteY5" fmla="*/ 897888 h 947894"/>
                <a:gd name="connsiteX6" fmla="*/ 404812 w 526256"/>
                <a:gd name="connsiteY6" fmla="*/ 947894 h 947894"/>
                <a:gd name="connsiteX7" fmla="*/ 0 w 526256"/>
                <a:gd name="connsiteY7" fmla="*/ 735963 h 947894"/>
                <a:gd name="connsiteX8" fmla="*/ 42862 w 526256"/>
                <a:gd name="connsiteY8" fmla="*/ 745488 h 947894"/>
                <a:gd name="connsiteX9" fmla="*/ 83343 w 526256"/>
                <a:gd name="connsiteY9" fmla="*/ 740725 h 947894"/>
                <a:gd name="connsiteX10" fmla="*/ 128587 w 526256"/>
                <a:gd name="connsiteY10" fmla="*/ 724056 h 947894"/>
                <a:gd name="connsiteX11" fmla="*/ 161925 w 526256"/>
                <a:gd name="connsiteY11" fmla="*/ 707388 h 947894"/>
                <a:gd name="connsiteX12" fmla="*/ 173831 w 526256"/>
                <a:gd name="connsiteY12" fmla="*/ 690719 h 947894"/>
                <a:gd name="connsiteX13" fmla="*/ 245268 w 526256"/>
                <a:gd name="connsiteY13" fmla="*/ 540700 h 947894"/>
                <a:gd name="connsiteX14" fmla="*/ 311943 w 526256"/>
                <a:gd name="connsiteY14" fmla="*/ 393063 h 947894"/>
                <a:gd name="connsiteX15" fmla="*/ 395287 w 526256"/>
                <a:gd name="connsiteY15" fmla="*/ 207325 h 947894"/>
                <a:gd name="connsiteX16" fmla="*/ 461962 w 526256"/>
                <a:gd name="connsiteY16" fmla="*/ 50163 h 947894"/>
                <a:gd name="connsiteX17" fmla="*/ 478631 w 526256"/>
                <a:gd name="connsiteY17" fmla="*/ 9681 h 947894"/>
                <a:gd name="connsiteX18" fmla="*/ 490537 w 526256"/>
                <a:gd name="connsiteY18" fmla="*/ 2538 h 947894"/>
                <a:gd name="connsiteX19" fmla="*/ 504825 w 526256"/>
                <a:gd name="connsiteY19" fmla="*/ 156 h 947894"/>
                <a:gd name="connsiteX20" fmla="*/ 519112 w 526256"/>
                <a:gd name="connsiteY20" fmla="*/ 4919 h 947894"/>
                <a:gd name="connsiteX21" fmla="*/ 526256 w 526256"/>
                <a:gd name="connsiteY21" fmla="*/ 16825 h 947894"/>
                <a:gd name="connsiteX22" fmla="*/ 526256 w 526256"/>
                <a:gd name="connsiteY22" fmla="*/ 43019 h 947894"/>
                <a:gd name="connsiteX23" fmla="*/ 507206 w 526256"/>
                <a:gd name="connsiteY23" fmla="*/ 140650 h 947894"/>
                <a:gd name="connsiteX24" fmla="*/ 483393 w 526256"/>
                <a:gd name="connsiteY24" fmla="*/ 276381 h 947894"/>
                <a:gd name="connsiteX25" fmla="*/ 457200 w 526256"/>
                <a:gd name="connsiteY25" fmla="*/ 409731 h 947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6256" h="947894">
                  <a:moveTo>
                    <a:pt x="457200" y="409731"/>
                  </a:moveTo>
                  <a:lnTo>
                    <a:pt x="431006" y="581181"/>
                  </a:lnTo>
                  <a:lnTo>
                    <a:pt x="409575" y="721675"/>
                  </a:lnTo>
                  <a:lnTo>
                    <a:pt x="392906" y="843119"/>
                  </a:lnTo>
                  <a:lnTo>
                    <a:pt x="390525" y="878838"/>
                  </a:lnTo>
                  <a:lnTo>
                    <a:pt x="390525" y="897888"/>
                  </a:lnTo>
                  <a:lnTo>
                    <a:pt x="404812" y="947894"/>
                  </a:lnTo>
                  <a:lnTo>
                    <a:pt x="0" y="735963"/>
                  </a:lnTo>
                  <a:lnTo>
                    <a:pt x="42862" y="745488"/>
                  </a:lnTo>
                  <a:lnTo>
                    <a:pt x="83343" y="740725"/>
                  </a:lnTo>
                  <a:lnTo>
                    <a:pt x="128587" y="724056"/>
                  </a:lnTo>
                  <a:lnTo>
                    <a:pt x="161925" y="707388"/>
                  </a:lnTo>
                  <a:lnTo>
                    <a:pt x="173831" y="690719"/>
                  </a:lnTo>
                  <a:lnTo>
                    <a:pt x="245268" y="540700"/>
                  </a:lnTo>
                  <a:lnTo>
                    <a:pt x="311943" y="393063"/>
                  </a:lnTo>
                  <a:lnTo>
                    <a:pt x="395287" y="207325"/>
                  </a:lnTo>
                  <a:lnTo>
                    <a:pt x="461962" y="50163"/>
                  </a:lnTo>
                  <a:lnTo>
                    <a:pt x="478631" y="9681"/>
                  </a:lnTo>
                  <a:lnTo>
                    <a:pt x="490537" y="2538"/>
                  </a:lnTo>
                  <a:cubicBezTo>
                    <a:pt x="503222" y="0"/>
                    <a:pt x="498396" y="156"/>
                    <a:pt x="504825" y="156"/>
                  </a:cubicBezTo>
                  <a:lnTo>
                    <a:pt x="519112" y="4919"/>
                  </a:lnTo>
                  <a:lnTo>
                    <a:pt x="526256" y="16825"/>
                  </a:lnTo>
                  <a:lnTo>
                    <a:pt x="526256" y="43019"/>
                  </a:lnTo>
                  <a:lnTo>
                    <a:pt x="507206" y="140650"/>
                  </a:lnTo>
                  <a:lnTo>
                    <a:pt x="483393" y="276381"/>
                  </a:lnTo>
                  <a:lnTo>
                    <a:pt x="457200" y="409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54638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9" grpId="0" animBg="1"/>
      <p:bldP spid="80" grpId="0" animBg="1"/>
      <p:bldP spid="82" grpId="0" animBg="1"/>
      <p:bldP spid="81" grpId="0" animBg="1"/>
      <p:bldP spid="83" grpId="0" animBg="1"/>
      <p:bldP spid="84" grpId="0" animBg="1"/>
      <p:bldP spid="86" grpId="0" animBg="1"/>
      <p:bldP spid="88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236B737E-153F-4C04-95EA-F7EFA737CB8D}"/>
              </a:ext>
            </a:extLst>
          </p:cNvPr>
          <p:cNvGrpSpPr/>
          <p:nvPr/>
        </p:nvGrpSpPr>
        <p:grpSpPr>
          <a:xfrm>
            <a:off x="3779839" y="1460501"/>
            <a:ext cx="4657724" cy="4294188"/>
            <a:chOff x="3779839" y="1460501"/>
            <a:chExt cx="4657724" cy="4294188"/>
          </a:xfrm>
          <a:solidFill>
            <a:schemeClr val="tx1"/>
          </a:solidFill>
        </p:grpSpPr>
        <p:sp>
          <p:nvSpPr>
            <p:cNvPr id="3" name="フリーフォーム 77">
              <a:extLst>
                <a:ext uri="{FF2B5EF4-FFF2-40B4-BE49-F238E27FC236}">
                  <a16:creationId xmlns:a16="http://schemas.microsoft.com/office/drawing/2014/main" id="{D5B0235C-7CCE-402C-B910-8D9AC74341C5}"/>
                </a:ext>
              </a:extLst>
            </p:cNvPr>
            <p:cNvSpPr/>
            <p:nvPr/>
          </p:nvSpPr>
          <p:spPr>
            <a:xfrm>
              <a:off x="4298951" y="2066926"/>
              <a:ext cx="1511300" cy="449263"/>
            </a:xfrm>
            <a:custGeom>
              <a:avLst/>
              <a:gdLst>
                <a:gd name="connsiteX0" fmla="*/ 783432 w 1512094"/>
                <a:gd name="connsiteY0" fmla="*/ 183356 h 450056"/>
                <a:gd name="connsiteX1" fmla="*/ 945357 w 1512094"/>
                <a:gd name="connsiteY1" fmla="*/ 138113 h 450056"/>
                <a:gd name="connsiteX2" fmla="*/ 1033463 w 1512094"/>
                <a:gd name="connsiteY2" fmla="*/ 111919 h 450056"/>
                <a:gd name="connsiteX3" fmla="*/ 1076325 w 1512094"/>
                <a:gd name="connsiteY3" fmla="*/ 90488 h 450056"/>
                <a:gd name="connsiteX4" fmla="*/ 1143000 w 1512094"/>
                <a:gd name="connsiteY4" fmla="*/ 54769 h 450056"/>
                <a:gd name="connsiteX5" fmla="*/ 1200150 w 1512094"/>
                <a:gd name="connsiteY5" fmla="*/ 21431 h 450056"/>
                <a:gd name="connsiteX6" fmla="*/ 1231107 w 1512094"/>
                <a:gd name="connsiteY6" fmla="*/ 2381 h 450056"/>
                <a:gd name="connsiteX7" fmla="*/ 1273969 w 1512094"/>
                <a:gd name="connsiteY7" fmla="*/ 0 h 450056"/>
                <a:gd name="connsiteX8" fmla="*/ 1335882 w 1512094"/>
                <a:gd name="connsiteY8" fmla="*/ 9525 h 450056"/>
                <a:gd name="connsiteX9" fmla="*/ 1378744 w 1512094"/>
                <a:gd name="connsiteY9" fmla="*/ 19050 h 450056"/>
                <a:gd name="connsiteX10" fmla="*/ 1419225 w 1512094"/>
                <a:gd name="connsiteY10" fmla="*/ 33338 h 450056"/>
                <a:gd name="connsiteX11" fmla="*/ 1459707 w 1512094"/>
                <a:gd name="connsiteY11" fmla="*/ 50006 h 450056"/>
                <a:gd name="connsiteX12" fmla="*/ 1481138 w 1512094"/>
                <a:gd name="connsiteY12" fmla="*/ 66675 h 450056"/>
                <a:gd name="connsiteX13" fmla="*/ 1504950 w 1512094"/>
                <a:gd name="connsiteY13" fmla="*/ 95250 h 450056"/>
                <a:gd name="connsiteX14" fmla="*/ 1512094 w 1512094"/>
                <a:gd name="connsiteY14" fmla="*/ 111919 h 450056"/>
                <a:gd name="connsiteX15" fmla="*/ 1512094 w 1512094"/>
                <a:gd name="connsiteY15" fmla="*/ 140494 h 450056"/>
                <a:gd name="connsiteX16" fmla="*/ 1504950 w 1512094"/>
                <a:gd name="connsiteY16" fmla="*/ 166688 h 450056"/>
                <a:gd name="connsiteX17" fmla="*/ 1483519 w 1512094"/>
                <a:gd name="connsiteY17" fmla="*/ 195263 h 450056"/>
                <a:gd name="connsiteX18" fmla="*/ 1445419 w 1512094"/>
                <a:gd name="connsiteY18" fmla="*/ 221456 h 450056"/>
                <a:gd name="connsiteX19" fmla="*/ 1312069 w 1512094"/>
                <a:gd name="connsiteY19" fmla="*/ 259556 h 450056"/>
                <a:gd name="connsiteX20" fmla="*/ 1162050 w 1512094"/>
                <a:gd name="connsiteY20" fmla="*/ 300038 h 450056"/>
                <a:gd name="connsiteX21" fmla="*/ 1019175 w 1512094"/>
                <a:gd name="connsiteY21" fmla="*/ 338138 h 450056"/>
                <a:gd name="connsiteX22" fmla="*/ 885825 w 1512094"/>
                <a:gd name="connsiteY22" fmla="*/ 369094 h 450056"/>
                <a:gd name="connsiteX23" fmla="*/ 726282 w 1512094"/>
                <a:gd name="connsiteY23" fmla="*/ 404813 h 450056"/>
                <a:gd name="connsiteX24" fmla="*/ 588169 w 1512094"/>
                <a:gd name="connsiteY24" fmla="*/ 431006 h 450056"/>
                <a:gd name="connsiteX25" fmla="*/ 490538 w 1512094"/>
                <a:gd name="connsiteY25" fmla="*/ 445294 h 450056"/>
                <a:gd name="connsiteX26" fmla="*/ 423863 w 1512094"/>
                <a:gd name="connsiteY26" fmla="*/ 450056 h 450056"/>
                <a:gd name="connsiteX27" fmla="*/ 347663 w 1512094"/>
                <a:gd name="connsiteY27" fmla="*/ 445294 h 450056"/>
                <a:gd name="connsiteX28" fmla="*/ 271463 w 1512094"/>
                <a:gd name="connsiteY28" fmla="*/ 433388 h 450056"/>
                <a:gd name="connsiteX29" fmla="*/ 221457 w 1512094"/>
                <a:gd name="connsiteY29" fmla="*/ 419100 h 450056"/>
                <a:gd name="connsiteX30" fmla="*/ 176213 w 1512094"/>
                <a:gd name="connsiteY30" fmla="*/ 397669 h 450056"/>
                <a:gd name="connsiteX31" fmla="*/ 130969 w 1512094"/>
                <a:gd name="connsiteY31" fmla="*/ 369094 h 450056"/>
                <a:gd name="connsiteX32" fmla="*/ 78582 w 1512094"/>
                <a:gd name="connsiteY32" fmla="*/ 323850 h 450056"/>
                <a:gd name="connsiteX33" fmla="*/ 45244 w 1512094"/>
                <a:gd name="connsiteY33" fmla="*/ 292894 h 450056"/>
                <a:gd name="connsiteX34" fmla="*/ 9525 w 1512094"/>
                <a:gd name="connsiteY34" fmla="*/ 254794 h 450056"/>
                <a:gd name="connsiteX35" fmla="*/ 0 w 1512094"/>
                <a:gd name="connsiteY35" fmla="*/ 233363 h 450056"/>
                <a:gd name="connsiteX36" fmla="*/ 0 w 1512094"/>
                <a:gd name="connsiteY36" fmla="*/ 219075 h 450056"/>
                <a:gd name="connsiteX37" fmla="*/ 4763 w 1512094"/>
                <a:gd name="connsiteY37" fmla="*/ 204788 h 450056"/>
                <a:gd name="connsiteX38" fmla="*/ 19050 w 1512094"/>
                <a:gd name="connsiteY38" fmla="*/ 197644 h 450056"/>
                <a:gd name="connsiteX39" fmla="*/ 40482 w 1512094"/>
                <a:gd name="connsiteY39" fmla="*/ 200025 h 450056"/>
                <a:gd name="connsiteX40" fmla="*/ 80963 w 1512094"/>
                <a:gd name="connsiteY40" fmla="*/ 216694 h 450056"/>
                <a:gd name="connsiteX41" fmla="*/ 119063 w 1512094"/>
                <a:gd name="connsiteY41" fmla="*/ 233363 h 450056"/>
                <a:gd name="connsiteX42" fmla="*/ 166688 w 1512094"/>
                <a:gd name="connsiteY42" fmla="*/ 250031 h 450056"/>
                <a:gd name="connsiteX43" fmla="*/ 245269 w 1512094"/>
                <a:gd name="connsiteY43" fmla="*/ 266700 h 450056"/>
                <a:gd name="connsiteX44" fmla="*/ 300038 w 1512094"/>
                <a:gd name="connsiteY44" fmla="*/ 269081 h 450056"/>
                <a:gd name="connsiteX45" fmla="*/ 352425 w 1512094"/>
                <a:gd name="connsiteY45" fmla="*/ 266700 h 450056"/>
                <a:gd name="connsiteX46" fmla="*/ 583407 w 1512094"/>
                <a:gd name="connsiteY46" fmla="*/ 228600 h 450056"/>
                <a:gd name="connsiteX47" fmla="*/ 783432 w 1512094"/>
                <a:gd name="connsiteY47" fmla="*/ 1833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12094" h="450056">
                  <a:moveTo>
                    <a:pt x="783432" y="183356"/>
                  </a:moveTo>
                  <a:lnTo>
                    <a:pt x="945357" y="138113"/>
                  </a:lnTo>
                  <a:lnTo>
                    <a:pt x="1033463" y="111919"/>
                  </a:lnTo>
                  <a:lnTo>
                    <a:pt x="1076325" y="90488"/>
                  </a:lnTo>
                  <a:lnTo>
                    <a:pt x="1143000" y="54769"/>
                  </a:lnTo>
                  <a:lnTo>
                    <a:pt x="1200150" y="21431"/>
                  </a:lnTo>
                  <a:lnTo>
                    <a:pt x="1231107" y="2381"/>
                  </a:lnTo>
                  <a:lnTo>
                    <a:pt x="1273969" y="0"/>
                  </a:lnTo>
                  <a:lnTo>
                    <a:pt x="1335882" y="9525"/>
                  </a:lnTo>
                  <a:lnTo>
                    <a:pt x="1378744" y="19050"/>
                  </a:lnTo>
                  <a:lnTo>
                    <a:pt x="1419225" y="33338"/>
                  </a:lnTo>
                  <a:lnTo>
                    <a:pt x="1459707" y="50006"/>
                  </a:lnTo>
                  <a:lnTo>
                    <a:pt x="1481138" y="66675"/>
                  </a:lnTo>
                  <a:lnTo>
                    <a:pt x="1504950" y="95250"/>
                  </a:lnTo>
                  <a:lnTo>
                    <a:pt x="1512094" y="111919"/>
                  </a:lnTo>
                  <a:lnTo>
                    <a:pt x="1512094" y="140494"/>
                  </a:lnTo>
                  <a:lnTo>
                    <a:pt x="1504950" y="166688"/>
                  </a:lnTo>
                  <a:lnTo>
                    <a:pt x="1483519" y="195263"/>
                  </a:lnTo>
                  <a:lnTo>
                    <a:pt x="1445419" y="221456"/>
                  </a:lnTo>
                  <a:lnTo>
                    <a:pt x="1312069" y="259556"/>
                  </a:lnTo>
                  <a:lnTo>
                    <a:pt x="1162050" y="300038"/>
                  </a:lnTo>
                  <a:lnTo>
                    <a:pt x="1019175" y="338138"/>
                  </a:lnTo>
                  <a:lnTo>
                    <a:pt x="885825" y="369094"/>
                  </a:lnTo>
                  <a:lnTo>
                    <a:pt x="726282" y="404813"/>
                  </a:lnTo>
                  <a:lnTo>
                    <a:pt x="588169" y="431006"/>
                  </a:lnTo>
                  <a:lnTo>
                    <a:pt x="490538" y="445294"/>
                  </a:lnTo>
                  <a:lnTo>
                    <a:pt x="423863" y="450056"/>
                  </a:lnTo>
                  <a:lnTo>
                    <a:pt x="347663" y="445294"/>
                  </a:lnTo>
                  <a:lnTo>
                    <a:pt x="271463" y="433388"/>
                  </a:lnTo>
                  <a:lnTo>
                    <a:pt x="221457" y="419100"/>
                  </a:lnTo>
                  <a:lnTo>
                    <a:pt x="176213" y="397669"/>
                  </a:lnTo>
                  <a:lnTo>
                    <a:pt x="130969" y="369094"/>
                  </a:lnTo>
                  <a:lnTo>
                    <a:pt x="78582" y="323850"/>
                  </a:lnTo>
                  <a:lnTo>
                    <a:pt x="45244" y="292894"/>
                  </a:lnTo>
                  <a:lnTo>
                    <a:pt x="9525" y="254794"/>
                  </a:lnTo>
                  <a:lnTo>
                    <a:pt x="0" y="233363"/>
                  </a:lnTo>
                  <a:lnTo>
                    <a:pt x="0" y="219075"/>
                  </a:lnTo>
                  <a:lnTo>
                    <a:pt x="4763" y="204788"/>
                  </a:lnTo>
                  <a:lnTo>
                    <a:pt x="19050" y="197644"/>
                  </a:lnTo>
                  <a:lnTo>
                    <a:pt x="40482" y="200025"/>
                  </a:lnTo>
                  <a:lnTo>
                    <a:pt x="80963" y="216694"/>
                  </a:lnTo>
                  <a:lnTo>
                    <a:pt x="119063" y="233363"/>
                  </a:lnTo>
                  <a:lnTo>
                    <a:pt x="166688" y="250031"/>
                  </a:lnTo>
                  <a:lnTo>
                    <a:pt x="245269" y="266700"/>
                  </a:lnTo>
                  <a:lnTo>
                    <a:pt x="300038" y="269081"/>
                  </a:lnTo>
                  <a:lnTo>
                    <a:pt x="352425" y="266700"/>
                  </a:lnTo>
                  <a:lnTo>
                    <a:pt x="583407" y="228600"/>
                  </a:lnTo>
                  <a:lnTo>
                    <a:pt x="783432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8">
              <a:extLst>
                <a:ext uri="{FF2B5EF4-FFF2-40B4-BE49-F238E27FC236}">
                  <a16:creationId xmlns:a16="http://schemas.microsoft.com/office/drawing/2014/main" id="{4DA9C5AB-5417-4D4D-8748-361796CA3BA5}"/>
                </a:ext>
              </a:extLst>
            </p:cNvPr>
            <p:cNvSpPr/>
            <p:nvPr/>
          </p:nvSpPr>
          <p:spPr>
            <a:xfrm>
              <a:off x="6746876" y="1665289"/>
              <a:ext cx="815975" cy="631825"/>
            </a:xfrm>
            <a:custGeom>
              <a:avLst/>
              <a:gdLst>
                <a:gd name="connsiteX0" fmla="*/ 211932 w 816769"/>
                <a:gd name="connsiteY0" fmla="*/ 180975 h 633412"/>
                <a:gd name="connsiteX1" fmla="*/ 152400 w 816769"/>
                <a:gd name="connsiteY1" fmla="*/ 138112 h 633412"/>
                <a:gd name="connsiteX2" fmla="*/ 102394 w 816769"/>
                <a:gd name="connsiteY2" fmla="*/ 107156 h 633412"/>
                <a:gd name="connsiteX3" fmla="*/ 40482 w 816769"/>
                <a:gd name="connsiteY3" fmla="*/ 73819 h 633412"/>
                <a:gd name="connsiteX4" fmla="*/ 11907 w 816769"/>
                <a:gd name="connsiteY4" fmla="*/ 57150 h 633412"/>
                <a:gd name="connsiteX5" fmla="*/ 0 w 816769"/>
                <a:gd name="connsiteY5" fmla="*/ 42862 h 633412"/>
                <a:gd name="connsiteX6" fmla="*/ 0 w 816769"/>
                <a:gd name="connsiteY6" fmla="*/ 28575 h 633412"/>
                <a:gd name="connsiteX7" fmla="*/ 9525 w 816769"/>
                <a:gd name="connsiteY7" fmla="*/ 11906 h 633412"/>
                <a:gd name="connsiteX8" fmla="*/ 28575 w 816769"/>
                <a:gd name="connsiteY8" fmla="*/ 2381 h 633412"/>
                <a:gd name="connsiteX9" fmla="*/ 83344 w 816769"/>
                <a:gd name="connsiteY9" fmla="*/ 0 h 633412"/>
                <a:gd name="connsiteX10" fmla="*/ 138113 w 816769"/>
                <a:gd name="connsiteY10" fmla="*/ 0 h 633412"/>
                <a:gd name="connsiteX11" fmla="*/ 192882 w 816769"/>
                <a:gd name="connsiteY11" fmla="*/ 9525 h 633412"/>
                <a:gd name="connsiteX12" fmla="*/ 276225 w 816769"/>
                <a:gd name="connsiteY12" fmla="*/ 26194 h 633412"/>
                <a:gd name="connsiteX13" fmla="*/ 357188 w 816769"/>
                <a:gd name="connsiteY13" fmla="*/ 42862 h 633412"/>
                <a:gd name="connsiteX14" fmla="*/ 450057 w 816769"/>
                <a:gd name="connsiteY14" fmla="*/ 69056 h 633412"/>
                <a:gd name="connsiteX15" fmla="*/ 526257 w 816769"/>
                <a:gd name="connsiteY15" fmla="*/ 95250 h 633412"/>
                <a:gd name="connsiteX16" fmla="*/ 571500 w 816769"/>
                <a:gd name="connsiteY16" fmla="*/ 114300 h 633412"/>
                <a:gd name="connsiteX17" fmla="*/ 623888 w 816769"/>
                <a:gd name="connsiteY17" fmla="*/ 140494 h 633412"/>
                <a:gd name="connsiteX18" fmla="*/ 669132 w 816769"/>
                <a:gd name="connsiteY18" fmla="*/ 169069 h 633412"/>
                <a:gd name="connsiteX19" fmla="*/ 702469 w 816769"/>
                <a:gd name="connsiteY19" fmla="*/ 195262 h 633412"/>
                <a:gd name="connsiteX20" fmla="*/ 735807 w 816769"/>
                <a:gd name="connsiteY20" fmla="*/ 233362 h 633412"/>
                <a:gd name="connsiteX21" fmla="*/ 762000 w 816769"/>
                <a:gd name="connsiteY21" fmla="*/ 269081 h 633412"/>
                <a:gd name="connsiteX22" fmla="*/ 778669 w 816769"/>
                <a:gd name="connsiteY22" fmla="*/ 300037 h 633412"/>
                <a:gd name="connsiteX23" fmla="*/ 792957 w 816769"/>
                <a:gd name="connsiteY23" fmla="*/ 338137 h 633412"/>
                <a:gd name="connsiteX24" fmla="*/ 804863 w 816769"/>
                <a:gd name="connsiteY24" fmla="*/ 376237 h 633412"/>
                <a:gd name="connsiteX25" fmla="*/ 814388 w 816769"/>
                <a:gd name="connsiteY25" fmla="*/ 435769 h 633412"/>
                <a:gd name="connsiteX26" fmla="*/ 816769 w 816769"/>
                <a:gd name="connsiteY26" fmla="*/ 490537 h 633412"/>
                <a:gd name="connsiteX27" fmla="*/ 814388 w 816769"/>
                <a:gd name="connsiteY27" fmla="*/ 523875 h 633412"/>
                <a:gd name="connsiteX28" fmla="*/ 802482 w 816769"/>
                <a:gd name="connsiteY28" fmla="*/ 564356 h 633412"/>
                <a:gd name="connsiteX29" fmla="*/ 781050 w 816769"/>
                <a:gd name="connsiteY29" fmla="*/ 597694 h 633412"/>
                <a:gd name="connsiteX30" fmla="*/ 754857 w 816769"/>
                <a:gd name="connsiteY30" fmla="*/ 626269 h 633412"/>
                <a:gd name="connsiteX31" fmla="*/ 731044 w 816769"/>
                <a:gd name="connsiteY31" fmla="*/ 633412 h 633412"/>
                <a:gd name="connsiteX32" fmla="*/ 707232 w 816769"/>
                <a:gd name="connsiteY32" fmla="*/ 631031 h 633412"/>
                <a:gd name="connsiteX33" fmla="*/ 657225 w 816769"/>
                <a:gd name="connsiteY33" fmla="*/ 616744 h 633412"/>
                <a:gd name="connsiteX34" fmla="*/ 600075 w 816769"/>
                <a:gd name="connsiteY34" fmla="*/ 588169 h 633412"/>
                <a:gd name="connsiteX35" fmla="*/ 569119 w 816769"/>
                <a:gd name="connsiteY35" fmla="*/ 542925 h 633412"/>
                <a:gd name="connsiteX36" fmla="*/ 514350 w 816769"/>
                <a:gd name="connsiteY36" fmla="*/ 471487 h 633412"/>
                <a:gd name="connsiteX37" fmla="*/ 447675 w 816769"/>
                <a:gd name="connsiteY37" fmla="*/ 392906 h 633412"/>
                <a:gd name="connsiteX38" fmla="*/ 383382 w 816769"/>
                <a:gd name="connsiteY38" fmla="*/ 326231 h 633412"/>
                <a:gd name="connsiteX39" fmla="*/ 307182 w 816769"/>
                <a:gd name="connsiteY39" fmla="*/ 252412 h 633412"/>
                <a:gd name="connsiteX40" fmla="*/ 211932 w 816769"/>
                <a:gd name="connsiteY40" fmla="*/ 180975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16769" h="633412">
                  <a:moveTo>
                    <a:pt x="211932" y="180975"/>
                  </a:moveTo>
                  <a:lnTo>
                    <a:pt x="152400" y="138112"/>
                  </a:lnTo>
                  <a:lnTo>
                    <a:pt x="102394" y="107156"/>
                  </a:lnTo>
                  <a:lnTo>
                    <a:pt x="40482" y="73819"/>
                  </a:lnTo>
                  <a:lnTo>
                    <a:pt x="11907" y="57150"/>
                  </a:lnTo>
                  <a:lnTo>
                    <a:pt x="0" y="42862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28575" y="2381"/>
                  </a:lnTo>
                  <a:lnTo>
                    <a:pt x="83344" y="0"/>
                  </a:lnTo>
                  <a:lnTo>
                    <a:pt x="138113" y="0"/>
                  </a:lnTo>
                  <a:lnTo>
                    <a:pt x="192882" y="9525"/>
                  </a:lnTo>
                  <a:lnTo>
                    <a:pt x="276225" y="26194"/>
                  </a:lnTo>
                  <a:lnTo>
                    <a:pt x="357188" y="42862"/>
                  </a:lnTo>
                  <a:lnTo>
                    <a:pt x="450057" y="69056"/>
                  </a:lnTo>
                  <a:lnTo>
                    <a:pt x="526257" y="95250"/>
                  </a:lnTo>
                  <a:lnTo>
                    <a:pt x="571500" y="114300"/>
                  </a:lnTo>
                  <a:lnTo>
                    <a:pt x="623888" y="140494"/>
                  </a:lnTo>
                  <a:lnTo>
                    <a:pt x="669132" y="169069"/>
                  </a:lnTo>
                  <a:lnTo>
                    <a:pt x="702469" y="195262"/>
                  </a:lnTo>
                  <a:lnTo>
                    <a:pt x="735807" y="233362"/>
                  </a:lnTo>
                  <a:lnTo>
                    <a:pt x="762000" y="269081"/>
                  </a:lnTo>
                  <a:lnTo>
                    <a:pt x="778669" y="300037"/>
                  </a:lnTo>
                  <a:lnTo>
                    <a:pt x="792957" y="338137"/>
                  </a:lnTo>
                  <a:lnTo>
                    <a:pt x="804863" y="376237"/>
                  </a:lnTo>
                  <a:lnTo>
                    <a:pt x="814388" y="435769"/>
                  </a:lnTo>
                  <a:lnTo>
                    <a:pt x="816769" y="490537"/>
                  </a:lnTo>
                  <a:lnTo>
                    <a:pt x="814388" y="523875"/>
                  </a:lnTo>
                  <a:lnTo>
                    <a:pt x="802482" y="564356"/>
                  </a:lnTo>
                  <a:lnTo>
                    <a:pt x="781050" y="597694"/>
                  </a:lnTo>
                  <a:lnTo>
                    <a:pt x="754857" y="626269"/>
                  </a:lnTo>
                  <a:lnTo>
                    <a:pt x="731044" y="633412"/>
                  </a:lnTo>
                  <a:lnTo>
                    <a:pt x="707232" y="631031"/>
                  </a:lnTo>
                  <a:lnTo>
                    <a:pt x="657225" y="616744"/>
                  </a:lnTo>
                  <a:lnTo>
                    <a:pt x="600075" y="588169"/>
                  </a:lnTo>
                  <a:lnTo>
                    <a:pt x="569119" y="542925"/>
                  </a:lnTo>
                  <a:lnTo>
                    <a:pt x="514350" y="471487"/>
                  </a:lnTo>
                  <a:lnTo>
                    <a:pt x="447675" y="392906"/>
                  </a:lnTo>
                  <a:lnTo>
                    <a:pt x="383382" y="326231"/>
                  </a:lnTo>
                  <a:lnTo>
                    <a:pt x="307182" y="252412"/>
                  </a:lnTo>
                  <a:lnTo>
                    <a:pt x="211932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9">
              <a:extLst>
                <a:ext uri="{FF2B5EF4-FFF2-40B4-BE49-F238E27FC236}">
                  <a16:creationId xmlns:a16="http://schemas.microsoft.com/office/drawing/2014/main" id="{95848CDD-252C-49FA-BF22-CDC47CF84021}"/>
                </a:ext>
              </a:extLst>
            </p:cNvPr>
            <p:cNvSpPr/>
            <p:nvPr/>
          </p:nvSpPr>
          <p:spPr>
            <a:xfrm>
              <a:off x="3779839" y="2581276"/>
              <a:ext cx="4286250" cy="906463"/>
            </a:xfrm>
            <a:custGeom>
              <a:avLst/>
              <a:gdLst>
                <a:gd name="connsiteX0" fmla="*/ 1747598 w 4286029"/>
                <a:gd name="connsiteY0" fmla="*/ 402477 h 907339"/>
                <a:gd name="connsiteX1" fmla="*/ 2090057 w 4286029"/>
                <a:gd name="connsiteY1" fmla="*/ 338928 h 907339"/>
                <a:gd name="connsiteX2" fmla="*/ 2372497 w 4286029"/>
                <a:gd name="connsiteY2" fmla="*/ 285971 h 907339"/>
                <a:gd name="connsiteX3" fmla="*/ 2492534 w 4286029"/>
                <a:gd name="connsiteY3" fmla="*/ 261257 h 907339"/>
                <a:gd name="connsiteX4" fmla="*/ 2693773 w 4286029"/>
                <a:gd name="connsiteY4" fmla="*/ 225952 h 907339"/>
                <a:gd name="connsiteX5" fmla="*/ 2810279 w 4286029"/>
                <a:gd name="connsiteY5" fmla="*/ 204769 h 907339"/>
                <a:gd name="connsiteX6" fmla="*/ 3032701 w 4286029"/>
                <a:gd name="connsiteY6" fmla="*/ 169464 h 907339"/>
                <a:gd name="connsiteX7" fmla="*/ 3318672 w 4286029"/>
                <a:gd name="connsiteY7" fmla="*/ 127098 h 907339"/>
                <a:gd name="connsiteX8" fmla="*/ 3526971 w 4286029"/>
                <a:gd name="connsiteY8" fmla="*/ 95323 h 907339"/>
                <a:gd name="connsiteX9" fmla="*/ 3583459 w 4286029"/>
                <a:gd name="connsiteY9" fmla="*/ 88262 h 907339"/>
                <a:gd name="connsiteX10" fmla="*/ 3636417 w 4286029"/>
                <a:gd name="connsiteY10" fmla="*/ 67079 h 907339"/>
                <a:gd name="connsiteX11" fmla="*/ 3749393 w 4286029"/>
                <a:gd name="connsiteY11" fmla="*/ 28244 h 907339"/>
                <a:gd name="connsiteX12" fmla="*/ 3823534 w 4286029"/>
                <a:gd name="connsiteY12" fmla="*/ 0 h 907339"/>
                <a:gd name="connsiteX13" fmla="*/ 3876491 w 4286029"/>
                <a:gd name="connsiteY13" fmla="*/ 3530 h 907339"/>
                <a:gd name="connsiteX14" fmla="*/ 3961223 w 4286029"/>
                <a:gd name="connsiteY14" fmla="*/ 17652 h 907339"/>
                <a:gd name="connsiteX15" fmla="*/ 4038894 w 4286029"/>
                <a:gd name="connsiteY15" fmla="*/ 35305 h 907339"/>
                <a:gd name="connsiteX16" fmla="*/ 4098913 w 4286029"/>
                <a:gd name="connsiteY16" fmla="*/ 52957 h 907339"/>
                <a:gd name="connsiteX17" fmla="*/ 4169523 w 4286029"/>
                <a:gd name="connsiteY17" fmla="*/ 81201 h 907339"/>
                <a:gd name="connsiteX18" fmla="*/ 4222480 w 4286029"/>
                <a:gd name="connsiteY18" fmla="*/ 105915 h 907339"/>
                <a:gd name="connsiteX19" fmla="*/ 4233072 w 4286029"/>
                <a:gd name="connsiteY19" fmla="*/ 112976 h 907339"/>
                <a:gd name="connsiteX20" fmla="*/ 4254255 w 4286029"/>
                <a:gd name="connsiteY20" fmla="*/ 134159 h 907339"/>
                <a:gd name="connsiteX21" fmla="*/ 4268377 w 4286029"/>
                <a:gd name="connsiteY21" fmla="*/ 148281 h 907339"/>
                <a:gd name="connsiteX22" fmla="*/ 4282499 w 4286029"/>
                <a:gd name="connsiteY22" fmla="*/ 169464 h 907339"/>
                <a:gd name="connsiteX23" fmla="*/ 4286029 w 4286029"/>
                <a:gd name="connsiteY23" fmla="*/ 183586 h 907339"/>
                <a:gd name="connsiteX24" fmla="*/ 4282499 w 4286029"/>
                <a:gd name="connsiteY24" fmla="*/ 204769 h 907339"/>
                <a:gd name="connsiteX25" fmla="*/ 4271907 w 4286029"/>
                <a:gd name="connsiteY25" fmla="*/ 225952 h 907339"/>
                <a:gd name="connsiteX26" fmla="*/ 4243663 w 4286029"/>
                <a:gd name="connsiteY26" fmla="*/ 247135 h 907339"/>
                <a:gd name="connsiteX27" fmla="*/ 4211889 w 4286029"/>
                <a:gd name="connsiteY27" fmla="*/ 257727 h 907339"/>
                <a:gd name="connsiteX28" fmla="*/ 4165992 w 4286029"/>
                <a:gd name="connsiteY28" fmla="*/ 268318 h 907339"/>
                <a:gd name="connsiteX29" fmla="*/ 4063608 w 4286029"/>
                <a:gd name="connsiteY29" fmla="*/ 282440 h 907339"/>
                <a:gd name="connsiteX30" fmla="*/ 3918857 w 4286029"/>
                <a:gd name="connsiteY30" fmla="*/ 296562 h 907339"/>
                <a:gd name="connsiteX31" fmla="*/ 3756454 w 4286029"/>
                <a:gd name="connsiteY31" fmla="*/ 314215 h 907339"/>
                <a:gd name="connsiteX32" fmla="*/ 3562276 w 4286029"/>
                <a:gd name="connsiteY32" fmla="*/ 328337 h 907339"/>
                <a:gd name="connsiteX33" fmla="*/ 3329263 w 4286029"/>
                <a:gd name="connsiteY33" fmla="*/ 345989 h 907339"/>
                <a:gd name="connsiteX34" fmla="*/ 3117433 w 4286029"/>
                <a:gd name="connsiteY34" fmla="*/ 367172 h 907339"/>
                <a:gd name="connsiteX35" fmla="*/ 2898542 w 4286029"/>
                <a:gd name="connsiteY35" fmla="*/ 395416 h 907339"/>
                <a:gd name="connsiteX36" fmla="*/ 2732608 w 4286029"/>
                <a:gd name="connsiteY36" fmla="*/ 427191 h 907339"/>
                <a:gd name="connsiteX37" fmla="*/ 2474882 w 4286029"/>
                <a:gd name="connsiteY37" fmla="*/ 480148 h 907339"/>
                <a:gd name="connsiteX38" fmla="*/ 2270113 w 4286029"/>
                <a:gd name="connsiteY38" fmla="*/ 518984 h 907339"/>
                <a:gd name="connsiteX39" fmla="*/ 2001795 w 4286029"/>
                <a:gd name="connsiteY39" fmla="*/ 568411 h 907339"/>
                <a:gd name="connsiteX40" fmla="*/ 1729946 w 4286029"/>
                <a:gd name="connsiteY40" fmla="*/ 624899 h 907339"/>
                <a:gd name="connsiteX41" fmla="*/ 1447506 w 4286029"/>
                <a:gd name="connsiteY41" fmla="*/ 670795 h 907339"/>
                <a:gd name="connsiteX42" fmla="*/ 1270981 w 4286029"/>
                <a:gd name="connsiteY42" fmla="*/ 706100 h 907339"/>
                <a:gd name="connsiteX43" fmla="*/ 981479 w 4286029"/>
                <a:gd name="connsiteY43" fmla="*/ 769649 h 907339"/>
                <a:gd name="connsiteX44" fmla="*/ 723753 w 4286029"/>
                <a:gd name="connsiteY44" fmla="*/ 833198 h 907339"/>
                <a:gd name="connsiteX45" fmla="*/ 593124 w 4286029"/>
                <a:gd name="connsiteY45" fmla="*/ 868503 h 907339"/>
                <a:gd name="connsiteX46" fmla="*/ 554289 w 4286029"/>
                <a:gd name="connsiteY46" fmla="*/ 889686 h 907339"/>
                <a:gd name="connsiteX47" fmla="*/ 504862 w 4286029"/>
                <a:gd name="connsiteY47" fmla="*/ 900278 h 907339"/>
                <a:gd name="connsiteX48" fmla="*/ 466026 w 4286029"/>
                <a:gd name="connsiteY48" fmla="*/ 907339 h 907339"/>
                <a:gd name="connsiteX49" fmla="*/ 406008 w 4286029"/>
                <a:gd name="connsiteY49" fmla="*/ 896747 h 907339"/>
                <a:gd name="connsiteX50" fmla="*/ 338928 w 4286029"/>
                <a:gd name="connsiteY50" fmla="*/ 868503 h 907339"/>
                <a:gd name="connsiteX51" fmla="*/ 264788 w 4286029"/>
                <a:gd name="connsiteY51" fmla="*/ 829668 h 907339"/>
                <a:gd name="connsiteX52" fmla="*/ 208300 w 4286029"/>
                <a:gd name="connsiteY52" fmla="*/ 794363 h 907339"/>
                <a:gd name="connsiteX53" fmla="*/ 155342 w 4286029"/>
                <a:gd name="connsiteY53" fmla="*/ 748466 h 907339"/>
                <a:gd name="connsiteX54" fmla="*/ 109446 w 4286029"/>
                <a:gd name="connsiteY54" fmla="*/ 706100 h 907339"/>
                <a:gd name="connsiteX55" fmla="*/ 60018 w 4286029"/>
                <a:gd name="connsiteY55" fmla="*/ 653143 h 907339"/>
                <a:gd name="connsiteX56" fmla="*/ 14122 w 4286029"/>
                <a:gd name="connsiteY56" fmla="*/ 593124 h 907339"/>
                <a:gd name="connsiteX57" fmla="*/ 3530 w 4286029"/>
                <a:gd name="connsiteY57" fmla="*/ 568411 h 907339"/>
                <a:gd name="connsiteX58" fmla="*/ 0 w 4286029"/>
                <a:gd name="connsiteY58" fmla="*/ 547228 h 907339"/>
                <a:gd name="connsiteX59" fmla="*/ 3530 w 4286029"/>
                <a:gd name="connsiteY59" fmla="*/ 536636 h 907339"/>
                <a:gd name="connsiteX60" fmla="*/ 21183 w 4286029"/>
                <a:gd name="connsiteY60" fmla="*/ 529575 h 907339"/>
                <a:gd name="connsiteX61" fmla="*/ 38835 w 4286029"/>
                <a:gd name="connsiteY61" fmla="*/ 529575 h 907339"/>
                <a:gd name="connsiteX62" fmla="*/ 60018 w 4286029"/>
                <a:gd name="connsiteY62" fmla="*/ 543697 h 907339"/>
                <a:gd name="connsiteX63" fmla="*/ 105915 w 4286029"/>
                <a:gd name="connsiteY63" fmla="*/ 575472 h 907339"/>
                <a:gd name="connsiteX64" fmla="*/ 155342 w 4286029"/>
                <a:gd name="connsiteY64" fmla="*/ 603716 h 907339"/>
                <a:gd name="connsiteX65" fmla="*/ 208300 w 4286029"/>
                <a:gd name="connsiteY65" fmla="*/ 621368 h 907339"/>
                <a:gd name="connsiteX66" fmla="*/ 271849 w 4286029"/>
                <a:gd name="connsiteY66" fmla="*/ 635490 h 907339"/>
                <a:gd name="connsiteX67" fmla="*/ 321276 w 4286029"/>
                <a:gd name="connsiteY67" fmla="*/ 642551 h 907339"/>
                <a:gd name="connsiteX68" fmla="*/ 395416 w 4286029"/>
                <a:gd name="connsiteY68" fmla="*/ 649612 h 907339"/>
                <a:gd name="connsiteX69" fmla="*/ 458965 w 4286029"/>
                <a:gd name="connsiteY69" fmla="*/ 642551 h 907339"/>
                <a:gd name="connsiteX70" fmla="*/ 663734 w 4286029"/>
                <a:gd name="connsiteY70" fmla="*/ 607246 h 907339"/>
                <a:gd name="connsiteX71" fmla="*/ 999132 w 4286029"/>
                <a:gd name="connsiteY71" fmla="*/ 543697 h 907339"/>
                <a:gd name="connsiteX72" fmla="*/ 1468689 w 4286029"/>
                <a:gd name="connsiteY72" fmla="*/ 455435 h 907339"/>
                <a:gd name="connsiteX73" fmla="*/ 1747598 w 4286029"/>
                <a:gd name="connsiteY73" fmla="*/ 402477 h 9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286029" h="907339">
                  <a:moveTo>
                    <a:pt x="1747598" y="402477"/>
                  </a:moveTo>
                  <a:lnTo>
                    <a:pt x="2090057" y="338928"/>
                  </a:lnTo>
                  <a:lnTo>
                    <a:pt x="2372497" y="285971"/>
                  </a:lnTo>
                  <a:lnTo>
                    <a:pt x="2492534" y="261257"/>
                  </a:lnTo>
                  <a:lnTo>
                    <a:pt x="2693773" y="225952"/>
                  </a:lnTo>
                  <a:lnTo>
                    <a:pt x="2810279" y="204769"/>
                  </a:lnTo>
                  <a:lnTo>
                    <a:pt x="3032701" y="169464"/>
                  </a:lnTo>
                  <a:lnTo>
                    <a:pt x="3318672" y="127098"/>
                  </a:lnTo>
                  <a:lnTo>
                    <a:pt x="3526971" y="95323"/>
                  </a:lnTo>
                  <a:lnTo>
                    <a:pt x="3583459" y="88262"/>
                  </a:lnTo>
                  <a:lnTo>
                    <a:pt x="3636417" y="67079"/>
                  </a:lnTo>
                  <a:lnTo>
                    <a:pt x="3749393" y="28244"/>
                  </a:lnTo>
                  <a:lnTo>
                    <a:pt x="3823534" y="0"/>
                  </a:lnTo>
                  <a:lnTo>
                    <a:pt x="3876491" y="3530"/>
                  </a:lnTo>
                  <a:lnTo>
                    <a:pt x="3961223" y="17652"/>
                  </a:lnTo>
                  <a:lnTo>
                    <a:pt x="4038894" y="35305"/>
                  </a:lnTo>
                  <a:lnTo>
                    <a:pt x="4098913" y="52957"/>
                  </a:lnTo>
                  <a:lnTo>
                    <a:pt x="4169523" y="81201"/>
                  </a:lnTo>
                  <a:lnTo>
                    <a:pt x="4222480" y="105915"/>
                  </a:lnTo>
                  <a:lnTo>
                    <a:pt x="4233072" y="112976"/>
                  </a:lnTo>
                  <a:lnTo>
                    <a:pt x="4254255" y="134159"/>
                  </a:lnTo>
                  <a:lnTo>
                    <a:pt x="4268377" y="148281"/>
                  </a:lnTo>
                  <a:lnTo>
                    <a:pt x="4282499" y="169464"/>
                  </a:lnTo>
                  <a:lnTo>
                    <a:pt x="4286029" y="183586"/>
                  </a:lnTo>
                  <a:lnTo>
                    <a:pt x="4282499" y="204769"/>
                  </a:lnTo>
                  <a:lnTo>
                    <a:pt x="4271907" y="225952"/>
                  </a:lnTo>
                  <a:lnTo>
                    <a:pt x="4243663" y="247135"/>
                  </a:lnTo>
                  <a:lnTo>
                    <a:pt x="4211889" y="257727"/>
                  </a:lnTo>
                  <a:lnTo>
                    <a:pt x="4165992" y="268318"/>
                  </a:lnTo>
                  <a:lnTo>
                    <a:pt x="4063608" y="282440"/>
                  </a:lnTo>
                  <a:lnTo>
                    <a:pt x="3918857" y="296562"/>
                  </a:lnTo>
                  <a:lnTo>
                    <a:pt x="3756454" y="314215"/>
                  </a:lnTo>
                  <a:lnTo>
                    <a:pt x="3562276" y="328337"/>
                  </a:lnTo>
                  <a:lnTo>
                    <a:pt x="3329263" y="345989"/>
                  </a:lnTo>
                  <a:lnTo>
                    <a:pt x="3117433" y="367172"/>
                  </a:lnTo>
                  <a:lnTo>
                    <a:pt x="2898542" y="395416"/>
                  </a:lnTo>
                  <a:lnTo>
                    <a:pt x="2732608" y="427191"/>
                  </a:lnTo>
                  <a:lnTo>
                    <a:pt x="2474882" y="480148"/>
                  </a:lnTo>
                  <a:lnTo>
                    <a:pt x="2270113" y="518984"/>
                  </a:lnTo>
                  <a:lnTo>
                    <a:pt x="2001795" y="568411"/>
                  </a:lnTo>
                  <a:lnTo>
                    <a:pt x="1729946" y="624899"/>
                  </a:lnTo>
                  <a:lnTo>
                    <a:pt x="1447506" y="670795"/>
                  </a:lnTo>
                  <a:lnTo>
                    <a:pt x="1270981" y="706100"/>
                  </a:lnTo>
                  <a:lnTo>
                    <a:pt x="981479" y="769649"/>
                  </a:lnTo>
                  <a:lnTo>
                    <a:pt x="723753" y="833198"/>
                  </a:lnTo>
                  <a:lnTo>
                    <a:pt x="593124" y="868503"/>
                  </a:lnTo>
                  <a:lnTo>
                    <a:pt x="554289" y="889686"/>
                  </a:lnTo>
                  <a:lnTo>
                    <a:pt x="504862" y="900278"/>
                  </a:lnTo>
                  <a:lnTo>
                    <a:pt x="466026" y="907339"/>
                  </a:lnTo>
                  <a:lnTo>
                    <a:pt x="406008" y="896747"/>
                  </a:lnTo>
                  <a:lnTo>
                    <a:pt x="338928" y="868503"/>
                  </a:lnTo>
                  <a:lnTo>
                    <a:pt x="264788" y="829668"/>
                  </a:lnTo>
                  <a:lnTo>
                    <a:pt x="208300" y="794363"/>
                  </a:lnTo>
                  <a:lnTo>
                    <a:pt x="155342" y="748466"/>
                  </a:lnTo>
                  <a:lnTo>
                    <a:pt x="109446" y="706100"/>
                  </a:lnTo>
                  <a:lnTo>
                    <a:pt x="60018" y="653143"/>
                  </a:lnTo>
                  <a:lnTo>
                    <a:pt x="14122" y="593124"/>
                  </a:lnTo>
                  <a:lnTo>
                    <a:pt x="3530" y="568411"/>
                  </a:lnTo>
                  <a:lnTo>
                    <a:pt x="0" y="547228"/>
                  </a:lnTo>
                  <a:lnTo>
                    <a:pt x="3530" y="536636"/>
                  </a:lnTo>
                  <a:lnTo>
                    <a:pt x="21183" y="529575"/>
                  </a:lnTo>
                  <a:lnTo>
                    <a:pt x="38835" y="529575"/>
                  </a:lnTo>
                  <a:lnTo>
                    <a:pt x="60018" y="543697"/>
                  </a:lnTo>
                  <a:lnTo>
                    <a:pt x="105915" y="575472"/>
                  </a:lnTo>
                  <a:lnTo>
                    <a:pt x="155342" y="603716"/>
                  </a:lnTo>
                  <a:lnTo>
                    <a:pt x="208300" y="621368"/>
                  </a:lnTo>
                  <a:lnTo>
                    <a:pt x="271849" y="635490"/>
                  </a:lnTo>
                  <a:lnTo>
                    <a:pt x="321276" y="642551"/>
                  </a:lnTo>
                  <a:lnTo>
                    <a:pt x="395416" y="649612"/>
                  </a:lnTo>
                  <a:lnTo>
                    <a:pt x="458965" y="642551"/>
                  </a:lnTo>
                  <a:lnTo>
                    <a:pt x="663734" y="607246"/>
                  </a:lnTo>
                  <a:lnTo>
                    <a:pt x="999132" y="543697"/>
                  </a:lnTo>
                  <a:lnTo>
                    <a:pt x="1468689" y="455435"/>
                  </a:lnTo>
                  <a:lnTo>
                    <a:pt x="1747598" y="4024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81">
              <a:extLst>
                <a:ext uri="{FF2B5EF4-FFF2-40B4-BE49-F238E27FC236}">
                  <a16:creationId xmlns:a16="http://schemas.microsoft.com/office/drawing/2014/main" id="{CCB7EB99-4718-4477-9DE0-661A616E4922}"/>
                </a:ext>
              </a:extLst>
            </p:cNvPr>
            <p:cNvSpPr/>
            <p:nvPr/>
          </p:nvSpPr>
          <p:spPr>
            <a:xfrm>
              <a:off x="5186364" y="3168650"/>
              <a:ext cx="412750" cy="1938338"/>
            </a:xfrm>
            <a:custGeom>
              <a:avLst/>
              <a:gdLst>
                <a:gd name="connsiteX0" fmla="*/ 386366 w 412124"/>
                <a:gd name="connsiteY0" fmla="*/ 1120462 h 1939558"/>
                <a:gd name="connsiteX1" fmla="*/ 386366 w 412124"/>
                <a:gd name="connsiteY1" fmla="*/ 332275 h 1939558"/>
                <a:gd name="connsiteX2" fmla="*/ 388942 w 412124"/>
                <a:gd name="connsiteY2" fmla="*/ 309093 h 1939558"/>
                <a:gd name="connsiteX3" fmla="*/ 396669 w 412124"/>
                <a:gd name="connsiteY3" fmla="*/ 278183 h 1939558"/>
                <a:gd name="connsiteX4" fmla="*/ 406973 w 412124"/>
                <a:gd name="connsiteY4" fmla="*/ 229244 h 1939558"/>
                <a:gd name="connsiteX5" fmla="*/ 412124 w 412124"/>
                <a:gd name="connsiteY5" fmla="*/ 177728 h 1939558"/>
                <a:gd name="connsiteX6" fmla="*/ 409548 w 412124"/>
                <a:gd name="connsiteY6" fmla="*/ 151971 h 1939558"/>
                <a:gd name="connsiteX7" fmla="*/ 404397 w 412124"/>
                <a:gd name="connsiteY7" fmla="*/ 123637 h 1939558"/>
                <a:gd name="connsiteX8" fmla="*/ 386366 w 412124"/>
                <a:gd name="connsiteY8" fmla="*/ 100455 h 1939558"/>
                <a:gd name="connsiteX9" fmla="*/ 340002 w 412124"/>
                <a:gd name="connsiteY9" fmla="*/ 51515 h 1939558"/>
                <a:gd name="connsiteX10" fmla="*/ 280760 w 412124"/>
                <a:gd name="connsiteY10" fmla="*/ 0 h 1939558"/>
                <a:gd name="connsiteX11" fmla="*/ 0 w 412124"/>
                <a:gd name="connsiteY11" fmla="*/ 54091 h 1939558"/>
                <a:gd name="connsiteX12" fmla="*/ 59243 w 412124"/>
                <a:gd name="connsiteY12" fmla="*/ 92728 h 1939558"/>
                <a:gd name="connsiteX13" fmla="*/ 82425 w 412124"/>
                <a:gd name="connsiteY13" fmla="*/ 113334 h 1939558"/>
                <a:gd name="connsiteX14" fmla="*/ 97880 w 412124"/>
                <a:gd name="connsiteY14" fmla="*/ 128789 h 1939558"/>
                <a:gd name="connsiteX15" fmla="*/ 115910 w 412124"/>
                <a:gd name="connsiteY15" fmla="*/ 154546 h 1939558"/>
                <a:gd name="connsiteX16" fmla="*/ 123637 w 412124"/>
                <a:gd name="connsiteY16" fmla="*/ 172577 h 1939558"/>
                <a:gd name="connsiteX17" fmla="*/ 133940 w 412124"/>
                <a:gd name="connsiteY17" fmla="*/ 208638 h 1939558"/>
                <a:gd name="connsiteX18" fmla="*/ 139092 w 412124"/>
                <a:gd name="connsiteY18" fmla="*/ 242123 h 1939558"/>
                <a:gd name="connsiteX19" fmla="*/ 141668 w 412124"/>
                <a:gd name="connsiteY19" fmla="*/ 283335 h 1939558"/>
                <a:gd name="connsiteX20" fmla="*/ 144244 w 412124"/>
                <a:gd name="connsiteY20" fmla="*/ 404396 h 1939558"/>
                <a:gd name="connsiteX21" fmla="*/ 149395 w 412124"/>
                <a:gd name="connsiteY21" fmla="*/ 752126 h 1939558"/>
                <a:gd name="connsiteX22" fmla="*/ 157122 w 412124"/>
                <a:gd name="connsiteY22" fmla="*/ 1272432 h 1939558"/>
                <a:gd name="connsiteX23" fmla="*/ 164850 w 412124"/>
                <a:gd name="connsiteY23" fmla="*/ 1754102 h 1939558"/>
                <a:gd name="connsiteX24" fmla="*/ 164850 w 412124"/>
                <a:gd name="connsiteY24" fmla="*/ 1939558 h 1939558"/>
                <a:gd name="connsiteX25" fmla="*/ 386366 w 412124"/>
                <a:gd name="connsiteY25" fmla="*/ 1875164 h 1939558"/>
                <a:gd name="connsiteX26" fmla="*/ 386366 w 412124"/>
                <a:gd name="connsiteY26" fmla="*/ 1120462 h 193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2124" h="1939558">
                  <a:moveTo>
                    <a:pt x="386366" y="1120462"/>
                  </a:moveTo>
                  <a:lnTo>
                    <a:pt x="386366" y="332275"/>
                  </a:lnTo>
                  <a:lnTo>
                    <a:pt x="388942" y="309093"/>
                  </a:lnTo>
                  <a:lnTo>
                    <a:pt x="396669" y="278183"/>
                  </a:lnTo>
                  <a:lnTo>
                    <a:pt x="406973" y="229244"/>
                  </a:lnTo>
                  <a:lnTo>
                    <a:pt x="412124" y="177728"/>
                  </a:lnTo>
                  <a:lnTo>
                    <a:pt x="409548" y="151971"/>
                  </a:lnTo>
                  <a:lnTo>
                    <a:pt x="404397" y="123637"/>
                  </a:lnTo>
                  <a:lnTo>
                    <a:pt x="386366" y="100455"/>
                  </a:lnTo>
                  <a:lnTo>
                    <a:pt x="340002" y="51515"/>
                  </a:lnTo>
                  <a:lnTo>
                    <a:pt x="280760" y="0"/>
                  </a:lnTo>
                  <a:lnTo>
                    <a:pt x="0" y="54091"/>
                  </a:lnTo>
                  <a:lnTo>
                    <a:pt x="59243" y="92728"/>
                  </a:lnTo>
                  <a:lnTo>
                    <a:pt x="82425" y="113334"/>
                  </a:lnTo>
                  <a:lnTo>
                    <a:pt x="97880" y="128789"/>
                  </a:lnTo>
                  <a:lnTo>
                    <a:pt x="115910" y="154546"/>
                  </a:lnTo>
                  <a:lnTo>
                    <a:pt x="123637" y="172577"/>
                  </a:lnTo>
                  <a:lnTo>
                    <a:pt x="133940" y="208638"/>
                  </a:lnTo>
                  <a:lnTo>
                    <a:pt x="139092" y="242123"/>
                  </a:lnTo>
                  <a:lnTo>
                    <a:pt x="141668" y="283335"/>
                  </a:lnTo>
                  <a:cubicBezTo>
                    <a:pt x="142527" y="323689"/>
                    <a:pt x="143385" y="364042"/>
                    <a:pt x="144244" y="404396"/>
                  </a:cubicBezTo>
                  <a:lnTo>
                    <a:pt x="149395" y="752126"/>
                  </a:lnTo>
                  <a:lnTo>
                    <a:pt x="157122" y="1272432"/>
                  </a:lnTo>
                  <a:lnTo>
                    <a:pt x="164850" y="1754102"/>
                  </a:lnTo>
                  <a:lnTo>
                    <a:pt x="164850" y="1939558"/>
                  </a:lnTo>
                  <a:lnTo>
                    <a:pt x="386366" y="1875164"/>
                  </a:lnTo>
                  <a:lnTo>
                    <a:pt x="386366" y="1120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0">
              <a:extLst>
                <a:ext uri="{FF2B5EF4-FFF2-40B4-BE49-F238E27FC236}">
                  <a16:creationId xmlns:a16="http://schemas.microsoft.com/office/drawing/2014/main" id="{35355A46-6F7E-40CE-8655-0D13E769BA4D}"/>
                </a:ext>
              </a:extLst>
            </p:cNvPr>
            <p:cNvSpPr/>
            <p:nvPr/>
          </p:nvSpPr>
          <p:spPr>
            <a:xfrm>
              <a:off x="5481639" y="3808413"/>
              <a:ext cx="946150" cy="317500"/>
            </a:xfrm>
            <a:custGeom>
              <a:avLst/>
              <a:gdLst>
                <a:gd name="connsiteX0" fmla="*/ 426243 w 945356"/>
                <a:gd name="connsiteY0" fmla="*/ 269081 h 319087"/>
                <a:gd name="connsiteX1" fmla="*/ 592931 w 945356"/>
                <a:gd name="connsiteY1" fmla="*/ 242887 h 319087"/>
                <a:gd name="connsiteX2" fmla="*/ 759618 w 945356"/>
                <a:gd name="connsiteY2" fmla="*/ 211931 h 319087"/>
                <a:gd name="connsiteX3" fmla="*/ 819150 w 945356"/>
                <a:gd name="connsiteY3" fmla="*/ 197644 h 319087"/>
                <a:gd name="connsiteX4" fmla="*/ 859631 w 945356"/>
                <a:gd name="connsiteY4" fmla="*/ 183356 h 319087"/>
                <a:gd name="connsiteX5" fmla="*/ 892968 w 945356"/>
                <a:gd name="connsiteY5" fmla="*/ 166687 h 319087"/>
                <a:gd name="connsiteX6" fmla="*/ 921543 w 945356"/>
                <a:gd name="connsiteY6" fmla="*/ 147637 h 319087"/>
                <a:gd name="connsiteX7" fmla="*/ 938212 w 945356"/>
                <a:gd name="connsiteY7" fmla="*/ 128587 h 319087"/>
                <a:gd name="connsiteX8" fmla="*/ 945356 w 945356"/>
                <a:gd name="connsiteY8" fmla="*/ 114300 h 319087"/>
                <a:gd name="connsiteX9" fmla="*/ 945356 w 945356"/>
                <a:gd name="connsiteY9" fmla="*/ 104775 h 319087"/>
                <a:gd name="connsiteX10" fmla="*/ 938212 w 945356"/>
                <a:gd name="connsiteY10" fmla="*/ 83344 h 319087"/>
                <a:gd name="connsiteX11" fmla="*/ 912018 w 945356"/>
                <a:gd name="connsiteY11" fmla="*/ 64294 h 319087"/>
                <a:gd name="connsiteX12" fmla="*/ 859631 w 945356"/>
                <a:gd name="connsiteY12" fmla="*/ 38100 h 319087"/>
                <a:gd name="connsiteX13" fmla="*/ 807243 w 945356"/>
                <a:gd name="connsiteY13" fmla="*/ 16669 h 319087"/>
                <a:gd name="connsiteX14" fmla="*/ 750093 w 945356"/>
                <a:gd name="connsiteY14" fmla="*/ 2381 h 319087"/>
                <a:gd name="connsiteX15" fmla="*/ 714375 w 945356"/>
                <a:gd name="connsiteY15" fmla="*/ 0 h 319087"/>
                <a:gd name="connsiteX16" fmla="*/ 678656 w 945356"/>
                <a:gd name="connsiteY16" fmla="*/ 4762 h 319087"/>
                <a:gd name="connsiteX17" fmla="*/ 633412 w 945356"/>
                <a:gd name="connsiteY17" fmla="*/ 21431 h 319087"/>
                <a:gd name="connsiteX18" fmla="*/ 583406 w 945356"/>
                <a:gd name="connsiteY18" fmla="*/ 45244 h 319087"/>
                <a:gd name="connsiteX19" fmla="*/ 540543 w 945356"/>
                <a:gd name="connsiteY19" fmla="*/ 66675 h 319087"/>
                <a:gd name="connsiteX20" fmla="*/ 473868 w 945356"/>
                <a:gd name="connsiteY20" fmla="*/ 85725 h 319087"/>
                <a:gd name="connsiteX21" fmla="*/ 347662 w 945356"/>
                <a:gd name="connsiteY21" fmla="*/ 114300 h 319087"/>
                <a:gd name="connsiteX22" fmla="*/ 257175 w 945356"/>
                <a:gd name="connsiteY22" fmla="*/ 128587 h 319087"/>
                <a:gd name="connsiteX23" fmla="*/ 188118 w 945356"/>
                <a:gd name="connsiteY23" fmla="*/ 135731 h 319087"/>
                <a:gd name="connsiteX24" fmla="*/ 104775 w 945356"/>
                <a:gd name="connsiteY24" fmla="*/ 135731 h 319087"/>
                <a:gd name="connsiteX25" fmla="*/ 0 w 945356"/>
                <a:gd name="connsiteY25" fmla="*/ 130969 h 319087"/>
                <a:gd name="connsiteX26" fmla="*/ 11906 w 945356"/>
                <a:gd name="connsiteY26" fmla="*/ 319087 h 319087"/>
                <a:gd name="connsiteX27" fmla="*/ 164306 w 945356"/>
                <a:gd name="connsiteY27" fmla="*/ 309562 h 319087"/>
                <a:gd name="connsiteX28" fmla="*/ 361950 w 945356"/>
                <a:gd name="connsiteY28" fmla="*/ 280987 h 319087"/>
                <a:gd name="connsiteX29" fmla="*/ 426243 w 945356"/>
                <a:gd name="connsiteY29" fmla="*/ 269081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45356" h="319087">
                  <a:moveTo>
                    <a:pt x="426243" y="269081"/>
                  </a:moveTo>
                  <a:lnTo>
                    <a:pt x="592931" y="242887"/>
                  </a:lnTo>
                  <a:lnTo>
                    <a:pt x="759618" y="211931"/>
                  </a:lnTo>
                  <a:lnTo>
                    <a:pt x="819150" y="197644"/>
                  </a:lnTo>
                  <a:lnTo>
                    <a:pt x="859631" y="183356"/>
                  </a:lnTo>
                  <a:lnTo>
                    <a:pt x="892968" y="166687"/>
                  </a:lnTo>
                  <a:lnTo>
                    <a:pt x="921543" y="147637"/>
                  </a:lnTo>
                  <a:lnTo>
                    <a:pt x="938212" y="128587"/>
                  </a:lnTo>
                  <a:lnTo>
                    <a:pt x="945356" y="114300"/>
                  </a:lnTo>
                  <a:lnTo>
                    <a:pt x="945356" y="104775"/>
                  </a:lnTo>
                  <a:lnTo>
                    <a:pt x="938212" y="83344"/>
                  </a:lnTo>
                  <a:lnTo>
                    <a:pt x="912018" y="64294"/>
                  </a:lnTo>
                  <a:lnTo>
                    <a:pt x="859631" y="38100"/>
                  </a:lnTo>
                  <a:lnTo>
                    <a:pt x="807243" y="16669"/>
                  </a:lnTo>
                  <a:lnTo>
                    <a:pt x="750093" y="2381"/>
                  </a:lnTo>
                  <a:lnTo>
                    <a:pt x="714375" y="0"/>
                  </a:lnTo>
                  <a:lnTo>
                    <a:pt x="678656" y="4762"/>
                  </a:lnTo>
                  <a:lnTo>
                    <a:pt x="633412" y="21431"/>
                  </a:lnTo>
                  <a:lnTo>
                    <a:pt x="583406" y="45244"/>
                  </a:lnTo>
                  <a:lnTo>
                    <a:pt x="540543" y="66675"/>
                  </a:lnTo>
                  <a:lnTo>
                    <a:pt x="473868" y="85725"/>
                  </a:lnTo>
                  <a:lnTo>
                    <a:pt x="347662" y="114300"/>
                  </a:lnTo>
                  <a:lnTo>
                    <a:pt x="257175" y="128587"/>
                  </a:lnTo>
                  <a:lnTo>
                    <a:pt x="188118" y="135731"/>
                  </a:lnTo>
                  <a:lnTo>
                    <a:pt x="104775" y="135731"/>
                  </a:lnTo>
                  <a:lnTo>
                    <a:pt x="0" y="130969"/>
                  </a:lnTo>
                  <a:lnTo>
                    <a:pt x="11906" y="319087"/>
                  </a:lnTo>
                  <a:lnTo>
                    <a:pt x="164306" y="309562"/>
                  </a:lnTo>
                  <a:lnTo>
                    <a:pt x="361950" y="280987"/>
                  </a:lnTo>
                  <a:lnTo>
                    <a:pt x="426243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2">
              <a:extLst>
                <a:ext uri="{FF2B5EF4-FFF2-40B4-BE49-F238E27FC236}">
                  <a16:creationId xmlns:a16="http://schemas.microsoft.com/office/drawing/2014/main" id="{CF2BFF5D-3BAA-4B15-8E8A-C77B521107A1}"/>
                </a:ext>
              </a:extLst>
            </p:cNvPr>
            <p:cNvSpPr/>
            <p:nvPr/>
          </p:nvSpPr>
          <p:spPr>
            <a:xfrm>
              <a:off x="4154490" y="3938588"/>
              <a:ext cx="574675" cy="1517650"/>
            </a:xfrm>
            <a:custGeom>
              <a:avLst/>
              <a:gdLst>
                <a:gd name="connsiteX0" fmla="*/ 260153 w 574397"/>
                <a:gd name="connsiteY0" fmla="*/ 690308 h 1517132"/>
                <a:gd name="connsiteX1" fmla="*/ 260153 w 574397"/>
                <a:gd name="connsiteY1" fmla="*/ 394094 h 1517132"/>
                <a:gd name="connsiteX2" fmla="*/ 252425 w 574397"/>
                <a:gd name="connsiteY2" fmla="*/ 334851 h 1517132"/>
                <a:gd name="connsiteX3" fmla="*/ 234395 w 574397"/>
                <a:gd name="connsiteY3" fmla="*/ 278184 h 1517132"/>
                <a:gd name="connsiteX4" fmla="*/ 213789 w 574397"/>
                <a:gd name="connsiteY4" fmla="*/ 236972 h 1517132"/>
                <a:gd name="connsiteX5" fmla="*/ 185455 w 574397"/>
                <a:gd name="connsiteY5" fmla="*/ 195759 h 1517132"/>
                <a:gd name="connsiteX6" fmla="*/ 146819 w 574397"/>
                <a:gd name="connsiteY6" fmla="*/ 151971 h 1517132"/>
                <a:gd name="connsiteX7" fmla="*/ 95303 w 574397"/>
                <a:gd name="connsiteY7" fmla="*/ 108183 h 1517132"/>
                <a:gd name="connsiteX8" fmla="*/ 48939 w 574397"/>
                <a:gd name="connsiteY8" fmla="*/ 72122 h 1517132"/>
                <a:gd name="connsiteX9" fmla="*/ 20606 w 574397"/>
                <a:gd name="connsiteY9" fmla="*/ 51516 h 1517132"/>
                <a:gd name="connsiteX10" fmla="*/ 5151 w 574397"/>
                <a:gd name="connsiteY10" fmla="*/ 36061 h 1517132"/>
                <a:gd name="connsiteX11" fmla="*/ 0 w 574397"/>
                <a:gd name="connsiteY11" fmla="*/ 20607 h 1517132"/>
                <a:gd name="connsiteX12" fmla="*/ 2575 w 574397"/>
                <a:gd name="connsiteY12" fmla="*/ 7728 h 1517132"/>
                <a:gd name="connsiteX13" fmla="*/ 18030 w 574397"/>
                <a:gd name="connsiteY13" fmla="*/ 0 h 1517132"/>
                <a:gd name="connsiteX14" fmla="*/ 54091 w 574397"/>
                <a:gd name="connsiteY14" fmla="*/ 2576 h 1517132"/>
                <a:gd name="connsiteX15" fmla="*/ 128788 w 574397"/>
                <a:gd name="connsiteY15" fmla="*/ 18031 h 1517132"/>
                <a:gd name="connsiteX16" fmla="*/ 229244 w 574397"/>
                <a:gd name="connsiteY16" fmla="*/ 46364 h 1517132"/>
                <a:gd name="connsiteX17" fmla="*/ 303941 w 574397"/>
                <a:gd name="connsiteY17" fmla="*/ 72122 h 1517132"/>
                <a:gd name="connsiteX18" fmla="*/ 370911 w 574397"/>
                <a:gd name="connsiteY18" fmla="*/ 97880 h 1517132"/>
                <a:gd name="connsiteX19" fmla="*/ 422427 w 574397"/>
                <a:gd name="connsiteY19" fmla="*/ 121062 h 1517132"/>
                <a:gd name="connsiteX20" fmla="*/ 463639 w 574397"/>
                <a:gd name="connsiteY20" fmla="*/ 144244 h 1517132"/>
                <a:gd name="connsiteX21" fmla="*/ 499700 w 574397"/>
                <a:gd name="connsiteY21" fmla="*/ 170002 h 1517132"/>
                <a:gd name="connsiteX22" fmla="*/ 533185 w 574397"/>
                <a:gd name="connsiteY22" fmla="*/ 203487 h 1517132"/>
                <a:gd name="connsiteX23" fmla="*/ 548640 w 574397"/>
                <a:gd name="connsiteY23" fmla="*/ 224093 h 1517132"/>
                <a:gd name="connsiteX24" fmla="*/ 561518 w 574397"/>
                <a:gd name="connsiteY24" fmla="*/ 249851 h 1517132"/>
                <a:gd name="connsiteX25" fmla="*/ 571822 w 574397"/>
                <a:gd name="connsiteY25" fmla="*/ 283336 h 1517132"/>
                <a:gd name="connsiteX26" fmla="*/ 574397 w 574397"/>
                <a:gd name="connsiteY26" fmla="*/ 316821 h 1517132"/>
                <a:gd name="connsiteX27" fmla="*/ 569246 w 574397"/>
                <a:gd name="connsiteY27" fmla="*/ 355457 h 1517132"/>
                <a:gd name="connsiteX28" fmla="*/ 561518 w 574397"/>
                <a:gd name="connsiteY28" fmla="*/ 381215 h 1517132"/>
                <a:gd name="connsiteX29" fmla="*/ 543488 w 574397"/>
                <a:gd name="connsiteY29" fmla="*/ 458488 h 1517132"/>
                <a:gd name="connsiteX30" fmla="*/ 533185 w 574397"/>
                <a:gd name="connsiteY30" fmla="*/ 530610 h 1517132"/>
                <a:gd name="connsiteX31" fmla="*/ 528033 w 574397"/>
                <a:gd name="connsiteY31" fmla="*/ 651671 h 1517132"/>
                <a:gd name="connsiteX32" fmla="*/ 530609 w 574397"/>
                <a:gd name="connsiteY32" fmla="*/ 965916 h 1517132"/>
                <a:gd name="connsiteX33" fmla="*/ 530609 w 574397"/>
                <a:gd name="connsiteY33" fmla="*/ 1437283 h 1517132"/>
                <a:gd name="connsiteX34" fmla="*/ 257577 w 574397"/>
                <a:gd name="connsiteY34" fmla="*/ 1517132 h 1517132"/>
                <a:gd name="connsiteX35" fmla="*/ 260153 w 574397"/>
                <a:gd name="connsiteY35" fmla="*/ 1208039 h 1517132"/>
                <a:gd name="connsiteX36" fmla="*/ 260153 w 574397"/>
                <a:gd name="connsiteY36" fmla="*/ 690308 h 151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397" h="1517132">
                  <a:moveTo>
                    <a:pt x="260153" y="690308"/>
                  </a:moveTo>
                  <a:lnTo>
                    <a:pt x="260153" y="394094"/>
                  </a:lnTo>
                  <a:lnTo>
                    <a:pt x="252425" y="334851"/>
                  </a:lnTo>
                  <a:lnTo>
                    <a:pt x="234395" y="278184"/>
                  </a:lnTo>
                  <a:lnTo>
                    <a:pt x="213789" y="236972"/>
                  </a:lnTo>
                  <a:lnTo>
                    <a:pt x="185455" y="195759"/>
                  </a:lnTo>
                  <a:lnTo>
                    <a:pt x="146819" y="151971"/>
                  </a:lnTo>
                  <a:lnTo>
                    <a:pt x="95303" y="108183"/>
                  </a:lnTo>
                  <a:lnTo>
                    <a:pt x="48939" y="72122"/>
                  </a:lnTo>
                  <a:lnTo>
                    <a:pt x="20606" y="51516"/>
                  </a:lnTo>
                  <a:lnTo>
                    <a:pt x="5151" y="36061"/>
                  </a:lnTo>
                  <a:lnTo>
                    <a:pt x="0" y="20607"/>
                  </a:lnTo>
                  <a:lnTo>
                    <a:pt x="2575" y="7728"/>
                  </a:lnTo>
                  <a:lnTo>
                    <a:pt x="18030" y="0"/>
                  </a:lnTo>
                  <a:lnTo>
                    <a:pt x="54091" y="2576"/>
                  </a:lnTo>
                  <a:lnTo>
                    <a:pt x="128788" y="18031"/>
                  </a:lnTo>
                  <a:lnTo>
                    <a:pt x="229244" y="46364"/>
                  </a:lnTo>
                  <a:lnTo>
                    <a:pt x="303941" y="72122"/>
                  </a:lnTo>
                  <a:lnTo>
                    <a:pt x="370911" y="97880"/>
                  </a:lnTo>
                  <a:lnTo>
                    <a:pt x="422427" y="121062"/>
                  </a:lnTo>
                  <a:lnTo>
                    <a:pt x="463639" y="144244"/>
                  </a:lnTo>
                  <a:lnTo>
                    <a:pt x="499700" y="170002"/>
                  </a:lnTo>
                  <a:lnTo>
                    <a:pt x="533185" y="203487"/>
                  </a:lnTo>
                  <a:lnTo>
                    <a:pt x="548640" y="224093"/>
                  </a:lnTo>
                  <a:lnTo>
                    <a:pt x="561518" y="249851"/>
                  </a:lnTo>
                  <a:lnTo>
                    <a:pt x="571822" y="283336"/>
                  </a:lnTo>
                  <a:lnTo>
                    <a:pt x="574397" y="316821"/>
                  </a:lnTo>
                  <a:lnTo>
                    <a:pt x="569246" y="355457"/>
                  </a:lnTo>
                  <a:lnTo>
                    <a:pt x="561518" y="381215"/>
                  </a:lnTo>
                  <a:lnTo>
                    <a:pt x="543488" y="458488"/>
                  </a:lnTo>
                  <a:lnTo>
                    <a:pt x="533185" y="530610"/>
                  </a:lnTo>
                  <a:lnTo>
                    <a:pt x="528033" y="651671"/>
                  </a:lnTo>
                  <a:cubicBezTo>
                    <a:pt x="528892" y="756419"/>
                    <a:pt x="529750" y="861168"/>
                    <a:pt x="530609" y="965916"/>
                  </a:cubicBezTo>
                  <a:lnTo>
                    <a:pt x="530609" y="1437283"/>
                  </a:lnTo>
                  <a:lnTo>
                    <a:pt x="257577" y="1517132"/>
                  </a:lnTo>
                  <a:cubicBezTo>
                    <a:pt x="258436" y="1414101"/>
                    <a:pt x="259294" y="1311070"/>
                    <a:pt x="260153" y="1208039"/>
                  </a:cubicBezTo>
                  <a:lnTo>
                    <a:pt x="260153" y="6903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3">
              <a:extLst>
                <a:ext uri="{FF2B5EF4-FFF2-40B4-BE49-F238E27FC236}">
                  <a16:creationId xmlns:a16="http://schemas.microsoft.com/office/drawing/2014/main" id="{D3C09099-CE4D-43B2-ACE3-2C47490D850F}"/>
                </a:ext>
              </a:extLst>
            </p:cNvPr>
            <p:cNvSpPr/>
            <p:nvPr/>
          </p:nvSpPr>
          <p:spPr>
            <a:xfrm>
              <a:off x="3811589" y="4716464"/>
              <a:ext cx="2830512" cy="981075"/>
            </a:xfrm>
            <a:custGeom>
              <a:avLst/>
              <a:gdLst>
                <a:gd name="connsiteX0" fmla="*/ 1156522 w 2830776"/>
                <a:gd name="connsiteY0" fmla="*/ 422427 h 981371"/>
                <a:gd name="connsiteX1" fmla="*/ 847429 w 2830776"/>
                <a:gd name="connsiteY1" fmla="*/ 507428 h 981371"/>
                <a:gd name="connsiteX2" fmla="*/ 607882 w 2830776"/>
                <a:gd name="connsiteY2" fmla="*/ 587277 h 981371"/>
                <a:gd name="connsiteX3" fmla="*/ 510003 w 2830776"/>
                <a:gd name="connsiteY3" fmla="*/ 613035 h 981371"/>
                <a:gd name="connsiteX4" fmla="*/ 440457 w 2830776"/>
                <a:gd name="connsiteY4" fmla="*/ 625914 h 981371"/>
                <a:gd name="connsiteX5" fmla="*/ 396669 w 2830776"/>
                <a:gd name="connsiteY5" fmla="*/ 631065 h 981371"/>
                <a:gd name="connsiteX6" fmla="*/ 350305 w 2830776"/>
                <a:gd name="connsiteY6" fmla="*/ 633641 h 981371"/>
                <a:gd name="connsiteX7" fmla="*/ 296214 w 2830776"/>
                <a:gd name="connsiteY7" fmla="*/ 633641 h 981371"/>
                <a:gd name="connsiteX8" fmla="*/ 242122 w 2830776"/>
                <a:gd name="connsiteY8" fmla="*/ 628489 h 981371"/>
                <a:gd name="connsiteX9" fmla="*/ 177728 w 2830776"/>
                <a:gd name="connsiteY9" fmla="*/ 615611 h 981371"/>
                <a:gd name="connsiteX10" fmla="*/ 118485 w 2830776"/>
                <a:gd name="connsiteY10" fmla="*/ 595004 h 981371"/>
                <a:gd name="connsiteX11" fmla="*/ 72121 w 2830776"/>
                <a:gd name="connsiteY11" fmla="*/ 569247 h 981371"/>
                <a:gd name="connsiteX12" fmla="*/ 46363 w 2830776"/>
                <a:gd name="connsiteY12" fmla="*/ 548640 h 981371"/>
                <a:gd name="connsiteX13" fmla="*/ 25757 w 2830776"/>
                <a:gd name="connsiteY13" fmla="*/ 535762 h 981371"/>
                <a:gd name="connsiteX14" fmla="*/ 10303 w 2830776"/>
                <a:gd name="connsiteY14" fmla="*/ 535762 h 981371"/>
                <a:gd name="connsiteX15" fmla="*/ 0 w 2830776"/>
                <a:gd name="connsiteY15" fmla="*/ 548640 h 981371"/>
                <a:gd name="connsiteX16" fmla="*/ 2575 w 2830776"/>
                <a:gd name="connsiteY16" fmla="*/ 584701 h 981371"/>
                <a:gd name="connsiteX17" fmla="*/ 12878 w 2830776"/>
                <a:gd name="connsiteY17" fmla="*/ 633641 h 981371"/>
                <a:gd name="connsiteX18" fmla="*/ 38636 w 2830776"/>
                <a:gd name="connsiteY18" fmla="*/ 687732 h 981371"/>
                <a:gd name="connsiteX19" fmla="*/ 66970 w 2830776"/>
                <a:gd name="connsiteY19" fmla="*/ 734096 h 981371"/>
                <a:gd name="connsiteX20" fmla="*/ 100455 w 2830776"/>
                <a:gd name="connsiteY20" fmla="*/ 775309 h 981371"/>
                <a:gd name="connsiteX21" fmla="*/ 128788 w 2830776"/>
                <a:gd name="connsiteY21" fmla="*/ 806218 h 981371"/>
                <a:gd name="connsiteX22" fmla="*/ 170001 w 2830776"/>
                <a:gd name="connsiteY22" fmla="*/ 842279 h 981371"/>
                <a:gd name="connsiteX23" fmla="*/ 234395 w 2830776"/>
                <a:gd name="connsiteY23" fmla="*/ 891218 h 981371"/>
                <a:gd name="connsiteX24" fmla="*/ 291062 w 2830776"/>
                <a:gd name="connsiteY24" fmla="*/ 929855 h 981371"/>
                <a:gd name="connsiteX25" fmla="*/ 316820 w 2830776"/>
                <a:gd name="connsiteY25" fmla="*/ 945310 h 981371"/>
                <a:gd name="connsiteX26" fmla="*/ 327123 w 2830776"/>
                <a:gd name="connsiteY26" fmla="*/ 960764 h 981371"/>
                <a:gd name="connsiteX27" fmla="*/ 350305 w 2830776"/>
                <a:gd name="connsiteY27" fmla="*/ 976219 h 981371"/>
                <a:gd name="connsiteX28" fmla="*/ 370911 w 2830776"/>
                <a:gd name="connsiteY28" fmla="*/ 981371 h 981371"/>
                <a:gd name="connsiteX29" fmla="*/ 401820 w 2830776"/>
                <a:gd name="connsiteY29" fmla="*/ 981371 h 981371"/>
                <a:gd name="connsiteX30" fmla="*/ 458487 w 2830776"/>
                <a:gd name="connsiteY30" fmla="*/ 963340 h 981371"/>
                <a:gd name="connsiteX31" fmla="*/ 525458 w 2830776"/>
                <a:gd name="connsiteY31" fmla="*/ 929855 h 981371"/>
                <a:gd name="connsiteX32" fmla="*/ 582125 w 2830776"/>
                <a:gd name="connsiteY32" fmla="*/ 893794 h 981371"/>
                <a:gd name="connsiteX33" fmla="*/ 625913 w 2830776"/>
                <a:gd name="connsiteY33" fmla="*/ 865461 h 981371"/>
                <a:gd name="connsiteX34" fmla="*/ 736671 w 2830776"/>
                <a:gd name="connsiteY34" fmla="*/ 811369 h 981371"/>
                <a:gd name="connsiteX35" fmla="*/ 940157 w 2830776"/>
                <a:gd name="connsiteY35" fmla="*/ 734096 h 981371"/>
                <a:gd name="connsiteX36" fmla="*/ 1190007 w 2830776"/>
                <a:gd name="connsiteY36" fmla="*/ 654247 h 981371"/>
                <a:gd name="connsiteX37" fmla="*/ 1406372 w 2830776"/>
                <a:gd name="connsiteY37" fmla="*/ 576974 h 981371"/>
                <a:gd name="connsiteX38" fmla="*/ 1730920 w 2830776"/>
                <a:gd name="connsiteY38" fmla="*/ 461064 h 981371"/>
                <a:gd name="connsiteX39" fmla="*/ 1970467 w 2830776"/>
                <a:gd name="connsiteY39" fmla="*/ 373488 h 981371"/>
                <a:gd name="connsiteX40" fmla="*/ 2331076 w 2830776"/>
                <a:gd name="connsiteY40" fmla="*/ 236972 h 981371"/>
                <a:gd name="connsiteX41" fmla="*/ 2663351 w 2830776"/>
                <a:gd name="connsiteY41" fmla="*/ 110759 h 981371"/>
                <a:gd name="connsiteX42" fmla="*/ 2781836 w 2830776"/>
                <a:gd name="connsiteY42" fmla="*/ 66971 h 981371"/>
                <a:gd name="connsiteX43" fmla="*/ 2812745 w 2830776"/>
                <a:gd name="connsiteY43" fmla="*/ 54092 h 981371"/>
                <a:gd name="connsiteX44" fmla="*/ 2823049 w 2830776"/>
                <a:gd name="connsiteY44" fmla="*/ 41213 h 981371"/>
                <a:gd name="connsiteX45" fmla="*/ 2830776 w 2830776"/>
                <a:gd name="connsiteY45" fmla="*/ 20607 h 981371"/>
                <a:gd name="connsiteX46" fmla="*/ 2828200 w 2830776"/>
                <a:gd name="connsiteY46" fmla="*/ 5152 h 981371"/>
                <a:gd name="connsiteX47" fmla="*/ 2820473 w 2830776"/>
                <a:gd name="connsiteY47" fmla="*/ 0 h 981371"/>
                <a:gd name="connsiteX48" fmla="*/ 2774109 w 2830776"/>
                <a:gd name="connsiteY48" fmla="*/ 5152 h 981371"/>
                <a:gd name="connsiteX49" fmla="*/ 2645320 w 2830776"/>
                <a:gd name="connsiteY49" fmla="*/ 41213 h 981371"/>
                <a:gd name="connsiteX50" fmla="*/ 2436682 w 2830776"/>
                <a:gd name="connsiteY50" fmla="*/ 92728 h 981371"/>
                <a:gd name="connsiteX51" fmla="*/ 2228045 w 2830776"/>
                <a:gd name="connsiteY51" fmla="*/ 144244 h 981371"/>
                <a:gd name="connsiteX52" fmla="*/ 1957588 w 2830776"/>
                <a:gd name="connsiteY52" fmla="*/ 211214 h 981371"/>
                <a:gd name="connsiteX53" fmla="*/ 1728344 w 2830776"/>
                <a:gd name="connsiteY53" fmla="*/ 262729 h 981371"/>
                <a:gd name="connsiteX54" fmla="*/ 1452736 w 2830776"/>
                <a:gd name="connsiteY54" fmla="*/ 345154 h 981371"/>
                <a:gd name="connsiteX55" fmla="*/ 1156522 w 2830776"/>
                <a:gd name="connsiteY55" fmla="*/ 422427 h 98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830776" h="981371">
                  <a:moveTo>
                    <a:pt x="1156522" y="422427"/>
                  </a:moveTo>
                  <a:lnTo>
                    <a:pt x="847429" y="507428"/>
                  </a:lnTo>
                  <a:lnTo>
                    <a:pt x="607882" y="587277"/>
                  </a:lnTo>
                  <a:lnTo>
                    <a:pt x="510003" y="613035"/>
                  </a:lnTo>
                  <a:lnTo>
                    <a:pt x="440457" y="625914"/>
                  </a:lnTo>
                  <a:lnTo>
                    <a:pt x="396669" y="631065"/>
                  </a:lnTo>
                  <a:lnTo>
                    <a:pt x="350305" y="633641"/>
                  </a:lnTo>
                  <a:lnTo>
                    <a:pt x="296214" y="633641"/>
                  </a:lnTo>
                  <a:lnTo>
                    <a:pt x="242122" y="628489"/>
                  </a:lnTo>
                  <a:lnTo>
                    <a:pt x="177728" y="615611"/>
                  </a:lnTo>
                  <a:lnTo>
                    <a:pt x="118485" y="595004"/>
                  </a:lnTo>
                  <a:lnTo>
                    <a:pt x="72121" y="569247"/>
                  </a:lnTo>
                  <a:lnTo>
                    <a:pt x="46363" y="548640"/>
                  </a:lnTo>
                  <a:lnTo>
                    <a:pt x="25757" y="535762"/>
                  </a:lnTo>
                  <a:lnTo>
                    <a:pt x="10303" y="535762"/>
                  </a:lnTo>
                  <a:lnTo>
                    <a:pt x="0" y="548640"/>
                  </a:lnTo>
                  <a:lnTo>
                    <a:pt x="2575" y="584701"/>
                  </a:lnTo>
                  <a:lnTo>
                    <a:pt x="12878" y="633641"/>
                  </a:lnTo>
                  <a:lnTo>
                    <a:pt x="38636" y="687732"/>
                  </a:lnTo>
                  <a:lnTo>
                    <a:pt x="66970" y="734096"/>
                  </a:lnTo>
                  <a:lnTo>
                    <a:pt x="100455" y="775309"/>
                  </a:lnTo>
                  <a:lnTo>
                    <a:pt x="128788" y="806218"/>
                  </a:lnTo>
                  <a:lnTo>
                    <a:pt x="170001" y="842279"/>
                  </a:lnTo>
                  <a:lnTo>
                    <a:pt x="234395" y="891218"/>
                  </a:lnTo>
                  <a:lnTo>
                    <a:pt x="291062" y="929855"/>
                  </a:lnTo>
                  <a:lnTo>
                    <a:pt x="316820" y="945310"/>
                  </a:lnTo>
                  <a:lnTo>
                    <a:pt x="327123" y="960764"/>
                  </a:lnTo>
                  <a:lnTo>
                    <a:pt x="350305" y="976219"/>
                  </a:lnTo>
                  <a:lnTo>
                    <a:pt x="370911" y="981371"/>
                  </a:lnTo>
                  <a:lnTo>
                    <a:pt x="401820" y="981371"/>
                  </a:lnTo>
                  <a:lnTo>
                    <a:pt x="458487" y="963340"/>
                  </a:lnTo>
                  <a:lnTo>
                    <a:pt x="525458" y="929855"/>
                  </a:lnTo>
                  <a:lnTo>
                    <a:pt x="582125" y="893794"/>
                  </a:lnTo>
                  <a:lnTo>
                    <a:pt x="625913" y="865461"/>
                  </a:lnTo>
                  <a:lnTo>
                    <a:pt x="736671" y="811369"/>
                  </a:lnTo>
                  <a:lnTo>
                    <a:pt x="940157" y="734096"/>
                  </a:lnTo>
                  <a:lnTo>
                    <a:pt x="1190007" y="654247"/>
                  </a:lnTo>
                  <a:lnTo>
                    <a:pt x="1406372" y="576974"/>
                  </a:lnTo>
                  <a:lnTo>
                    <a:pt x="1730920" y="461064"/>
                  </a:lnTo>
                  <a:lnTo>
                    <a:pt x="1970467" y="373488"/>
                  </a:lnTo>
                  <a:lnTo>
                    <a:pt x="2331076" y="236972"/>
                  </a:lnTo>
                  <a:lnTo>
                    <a:pt x="2663351" y="110759"/>
                  </a:lnTo>
                  <a:lnTo>
                    <a:pt x="2781836" y="66971"/>
                  </a:lnTo>
                  <a:lnTo>
                    <a:pt x="2812745" y="54092"/>
                  </a:lnTo>
                  <a:lnTo>
                    <a:pt x="2823049" y="41213"/>
                  </a:lnTo>
                  <a:lnTo>
                    <a:pt x="2830776" y="20607"/>
                  </a:lnTo>
                  <a:lnTo>
                    <a:pt x="2828200" y="5152"/>
                  </a:lnTo>
                  <a:lnTo>
                    <a:pt x="2820473" y="0"/>
                  </a:lnTo>
                  <a:lnTo>
                    <a:pt x="2774109" y="5152"/>
                  </a:lnTo>
                  <a:lnTo>
                    <a:pt x="2645320" y="41213"/>
                  </a:lnTo>
                  <a:lnTo>
                    <a:pt x="2436682" y="92728"/>
                  </a:lnTo>
                  <a:lnTo>
                    <a:pt x="2228045" y="144244"/>
                  </a:lnTo>
                  <a:lnTo>
                    <a:pt x="1957588" y="211214"/>
                  </a:lnTo>
                  <a:lnTo>
                    <a:pt x="1728344" y="262729"/>
                  </a:lnTo>
                  <a:lnTo>
                    <a:pt x="1452736" y="345154"/>
                  </a:lnTo>
                  <a:lnTo>
                    <a:pt x="1156522" y="4224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85">
              <a:extLst>
                <a:ext uri="{FF2B5EF4-FFF2-40B4-BE49-F238E27FC236}">
                  <a16:creationId xmlns:a16="http://schemas.microsoft.com/office/drawing/2014/main" id="{A8918570-BD44-422E-A3E3-009953A137FD}"/>
                </a:ext>
              </a:extLst>
            </p:cNvPr>
            <p:cNvSpPr/>
            <p:nvPr/>
          </p:nvSpPr>
          <p:spPr>
            <a:xfrm rot="16200000">
              <a:off x="4861720" y="2186782"/>
              <a:ext cx="4294188" cy="2841625"/>
            </a:xfrm>
            <a:custGeom>
              <a:avLst/>
              <a:gdLst>
                <a:gd name="connsiteX0" fmla="*/ 2359152 w 4294023"/>
                <a:gd name="connsiteY0" fmla="*/ 863193 h 2841955"/>
                <a:gd name="connsiteX1" fmla="*/ 2516429 w 4294023"/>
                <a:gd name="connsiteY1" fmla="*/ 797357 h 2841955"/>
                <a:gd name="connsiteX2" fmla="*/ 2666391 w 4294023"/>
                <a:gd name="connsiteY2" fmla="*/ 738835 h 2841955"/>
                <a:gd name="connsiteX3" fmla="*/ 2732228 w 4294023"/>
                <a:gd name="connsiteY3" fmla="*/ 716889 h 2841955"/>
                <a:gd name="connsiteX4" fmla="*/ 3013863 w 4294023"/>
                <a:gd name="connsiteY4" fmla="*/ 629107 h 2841955"/>
                <a:gd name="connsiteX5" fmla="*/ 3222346 w 4294023"/>
                <a:gd name="connsiteY5" fmla="*/ 574243 h 2841955"/>
                <a:gd name="connsiteX6" fmla="*/ 3357677 w 4294023"/>
                <a:gd name="connsiteY6" fmla="*/ 541325 h 2841955"/>
                <a:gd name="connsiteX7" fmla="*/ 3511296 w 4294023"/>
                <a:gd name="connsiteY7" fmla="*/ 501091 h 2841955"/>
                <a:gd name="connsiteX8" fmla="*/ 3661258 w 4294023"/>
                <a:gd name="connsiteY8" fmla="*/ 464515 h 2841955"/>
                <a:gd name="connsiteX9" fmla="*/ 3745383 w 4294023"/>
                <a:gd name="connsiteY9" fmla="*/ 442569 h 2841955"/>
                <a:gd name="connsiteX10" fmla="*/ 3796589 w 4294023"/>
                <a:gd name="connsiteY10" fmla="*/ 431597 h 2841955"/>
                <a:gd name="connsiteX11" fmla="*/ 3866084 w 4294023"/>
                <a:gd name="connsiteY11" fmla="*/ 398678 h 2841955"/>
                <a:gd name="connsiteX12" fmla="*/ 3928263 w 4294023"/>
                <a:gd name="connsiteY12" fmla="*/ 365760 h 2841955"/>
                <a:gd name="connsiteX13" fmla="*/ 3979469 w 4294023"/>
                <a:gd name="connsiteY13" fmla="*/ 336499 h 2841955"/>
                <a:gd name="connsiteX14" fmla="*/ 4030676 w 4294023"/>
                <a:gd name="connsiteY14" fmla="*/ 299923 h 2841955"/>
                <a:gd name="connsiteX15" fmla="*/ 4081882 w 4294023"/>
                <a:gd name="connsiteY15" fmla="*/ 256032 h 2841955"/>
                <a:gd name="connsiteX16" fmla="*/ 4118458 w 4294023"/>
                <a:gd name="connsiteY16" fmla="*/ 219456 h 2841955"/>
                <a:gd name="connsiteX17" fmla="*/ 4155034 w 4294023"/>
                <a:gd name="connsiteY17" fmla="*/ 171907 h 2841955"/>
                <a:gd name="connsiteX18" fmla="*/ 4198925 w 4294023"/>
                <a:gd name="connsiteY18" fmla="*/ 113385 h 2841955"/>
                <a:gd name="connsiteX19" fmla="*/ 4235501 w 4294023"/>
                <a:gd name="connsiteY19" fmla="*/ 36576 h 2841955"/>
                <a:gd name="connsiteX20" fmla="*/ 4250132 w 4294023"/>
                <a:gd name="connsiteY20" fmla="*/ 10973 h 2841955"/>
                <a:gd name="connsiteX21" fmla="*/ 4272077 w 4294023"/>
                <a:gd name="connsiteY21" fmla="*/ 0 h 2841955"/>
                <a:gd name="connsiteX22" fmla="*/ 4290365 w 4294023"/>
                <a:gd name="connsiteY22" fmla="*/ 0 h 2841955"/>
                <a:gd name="connsiteX23" fmla="*/ 4294023 w 4294023"/>
                <a:gd name="connsiteY23" fmla="*/ 10973 h 2841955"/>
                <a:gd name="connsiteX24" fmla="*/ 4290365 w 4294023"/>
                <a:gd name="connsiteY24" fmla="*/ 43891 h 2841955"/>
                <a:gd name="connsiteX25" fmla="*/ 4279392 w 4294023"/>
                <a:gd name="connsiteY25" fmla="*/ 131673 h 2841955"/>
                <a:gd name="connsiteX26" fmla="*/ 4272077 w 4294023"/>
                <a:gd name="connsiteY26" fmla="*/ 248717 h 2841955"/>
                <a:gd name="connsiteX27" fmla="*/ 4268420 w 4294023"/>
                <a:gd name="connsiteY27" fmla="*/ 332841 h 2841955"/>
                <a:gd name="connsiteX28" fmla="*/ 4264762 w 4294023"/>
                <a:gd name="connsiteY28" fmla="*/ 405993 h 2841955"/>
                <a:gd name="connsiteX29" fmla="*/ 4257447 w 4294023"/>
                <a:gd name="connsiteY29" fmla="*/ 453542 h 2841955"/>
                <a:gd name="connsiteX30" fmla="*/ 4239159 w 4294023"/>
                <a:gd name="connsiteY30" fmla="*/ 512064 h 2841955"/>
                <a:gd name="connsiteX31" fmla="*/ 4209898 w 4294023"/>
                <a:gd name="connsiteY31" fmla="*/ 559613 h 2841955"/>
                <a:gd name="connsiteX32" fmla="*/ 4176980 w 4294023"/>
                <a:gd name="connsiteY32" fmla="*/ 603504 h 2841955"/>
                <a:gd name="connsiteX33" fmla="*/ 4144061 w 4294023"/>
                <a:gd name="connsiteY33" fmla="*/ 636422 h 2841955"/>
                <a:gd name="connsiteX34" fmla="*/ 4096512 w 4294023"/>
                <a:gd name="connsiteY34" fmla="*/ 662025 h 2841955"/>
                <a:gd name="connsiteX35" fmla="*/ 4037991 w 4294023"/>
                <a:gd name="connsiteY35" fmla="*/ 683971 h 2841955"/>
                <a:gd name="connsiteX36" fmla="*/ 3979469 w 4294023"/>
                <a:gd name="connsiteY36" fmla="*/ 698601 h 2841955"/>
                <a:gd name="connsiteX37" fmla="*/ 3895344 w 4294023"/>
                <a:gd name="connsiteY37" fmla="*/ 705917 h 2841955"/>
                <a:gd name="connsiteX38" fmla="*/ 3822192 w 4294023"/>
                <a:gd name="connsiteY38" fmla="*/ 705917 h 2841955"/>
                <a:gd name="connsiteX39" fmla="*/ 3741725 w 4294023"/>
                <a:gd name="connsiteY39" fmla="*/ 709574 h 2841955"/>
                <a:gd name="connsiteX40" fmla="*/ 3642970 w 4294023"/>
                <a:gd name="connsiteY40" fmla="*/ 720547 h 2841955"/>
                <a:gd name="connsiteX41" fmla="*/ 3500324 w 4294023"/>
                <a:gd name="connsiteY41" fmla="*/ 738835 h 2841955"/>
                <a:gd name="connsiteX42" fmla="*/ 3361335 w 4294023"/>
                <a:gd name="connsiteY42" fmla="*/ 764438 h 2841955"/>
                <a:gd name="connsiteX43" fmla="*/ 3226004 w 4294023"/>
                <a:gd name="connsiteY43" fmla="*/ 793699 h 2841955"/>
                <a:gd name="connsiteX44" fmla="*/ 3046781 w 4294023"/>
                <a:gd name="connsiteY44" fmla="*/ 848563 h 2841955"/>
                <a:gd name="connsiteX45" fmla="*/ 2915108 w 4294023"/>
                <a:gd name="connsiteY45" fmla="*/ 899769 h 2841955"/>
                <a:gd name="connsiteX46" fmla="*/ 2724912 w 4294023"/>
                <a:gd name="connsiteY46" fmla="*/ 958291 h 2841955"/>
                <a:gd name="connsiteX47" fmla="*/ 2618842 w 4294023"/>
                <a:gd name="connsiteY47" fmla="*/ 998525 h 2841955"/>
                <a:gd name="connsiteX48" fmla="*/ 2487168 w 4294023"/>
                <a:gd name="connsiteY48" fmla="*/ 1049731 h 2841955"/>
                <a:gd name="connsiteX49" fmla="*/ 2329892 w 4294023"/>
                <a:gd name="connsiteY49" fmla="*/ 1108253 h 2841955"/>
                <a:gd name="connsiteX50" fmla="*/ 2132381 w 4294023"/>
                <a:gd name="connsiteY50" fmla="*/ 1192377 h 2841955"/>
                <a:gd name="connsiteX51" fmla="*/ 2004365 w 4294023"/>
                <a:gd name="connsiteY51" fmla="*/ 1254557 h 2841955"/>
                <a:gd name="connsiteX52" fmla="*/ 1887322 w 4294023"/>
                <a:gd name="connsiteY52" fmla="*/ 1313078 h 2841955"/>
                <a:gd name="connsiteX53" fmla="*/ 1766621 w 4294023"/>
                <a:gd name="connsiteY53" fmla="*/ 1375257 h 2841955"/>
                <a:gd name="connsiteX54" fmla="*/ 1602029 w 4294023"/>
                <a:gd name="connsiteY54" fmla="*/ 1466697 h 2841955"/>
                <a:gd name="connsiteX55" fmla="*/ 1455725 w 4294023"/>
                <a:gd name="connsiteY55" fmla="*/ 1558137 h 2841955"/>
                <a:gd name="connsiteX56" fmla="*/ 1345997 w 4294023"/>
                <a:gd name="connsiteY56" fmla="*/ 1631289 h 2841955"/>
                <a:gd name="connsiteX57" fmla="*/ 1243584 w 4294023"/>
                <a:gd name="connsiteY57" fmla="*/ 1697126 h 2841955"/>
                <a:gd name="connsiteX58" fmla="*/ 1148487 w 4294023"/>
                <a:gd name="connsiteY58" fmla="*/ 1770278 h 2841955"/>
                <a:gd name="connsiteX59" fmla="*/ 1027786 w 4294023"/>
                <a:gd name="connsiteY59" fmla="*/ 1865376 h 2841955"/>
                <a:gd name="connsiteX60" fmla="*/ 925373 w 4294023"/>
                <a:gd name="connsiteY60" fmla="*/ 1960473 h 2841955"/>
                <a:gd name="connsiteX61" fmla="*/ 822960 w 4294023"/>
                <a:gd name="connsiteY61" fmla="*/ 2059229 h 2841955"/>
                <a:gd name="connsiteX62" fmla="*/ 716890 w 4294023"/>
                <a:gd name="connsiteY62" fmla="*/ 2172614 h 2841955"/>
                <a:gd name="connsiteX63" fmla="*/ 621792 w 4294023"/>
                <a:gd name="connsiteY63" fmla="*/ 2296973 h 2841955"/>
                <a:gd name="connsiteX64" fmla="*/ 596189 w 4294023"/>
                <a:gd name="connsiteY64" fmla="*/ 2329891 h 2841955"/>
                <a:gd name="connsiteX65" fmla="*/ 585216 w 4294023"/>
                <a:gd name="connsiteY65" fmla="*/ 2362809 h 2841955"/>
                <a:gd name="connsiteX66" fmla="*/ 435255 w 4294023"/>
                <a:gd name="connsiteY66" fmla="*/ 2713939 h 2841955"/>
                <a:gd name="connsiteX67" fmla="*/ 358445 w 4294023"/>
                <a:gd name="connsiteY67" fmla="*/ 2743200 h 2841955"/>
                <a:gd name="connsiteX68" fmla="*/ 277978 w 4294023"/>
                <a:gd name="connsiteY68" fmla="*/ 2779776 h 2841955"/>
                <a:gd name="connsiteX69" fmla="*/ 226772 w 4294023"/>
                <a:gd name="connsiteY69" fmla="*/ 2805379 h 2841955"/>
                <a:gd name="connsiteX70" fmla="*/ 182880 w 4294023"/>
                <a:gd name="connsiteY70" fmla="*/ 2823667 h 2841955"/>
                <a:gd name="connsiteX71" fmla="*/ 142647 w 4294023"/>
                <a:gd name="connsiteY71" fmla="*/ 2838297 h 2841955"/>
                <a:gd name="connsiteX72" fmla="*/ 98756 w 4294023"/>
                <a:gd name="connsiteY72" fmla="*/ 2841955 h 2841955"/>
                <a:gd name="connsiteX73" fmla="*/ 76810 w 4294023"/>
                <a:gd name="connsiteY73" fmla="*/ 2841955 h 2841955"/>
                <a:gd name="connsiteX74" fmla="*/ 51207 w 4294023"/>
                <a:gd name="connsiteY74" fmla="*/ 2830982 h 2841955"/>
                <a:gd name="connsiteX75" fmla="*/ 29261 w 4294023"/>
                <a:gd name="connsiteY75" fmla="*/ 2809037 h 2841955"/>
                <a:gd name="connsiteX76" fmla="*/ 14631 w 4294023"/>
                <a:gd name="connsiteY76" fmla="*/ 2779776 h 2841955"/>
                <a:gd name="connsiteX77" fmla="*/ 0 w 4294023"/>
                <a:gd name="connsiteY77" fmla="*/ 2739542 h 2841955"/>
                <a:gd name="connsiteX78" fmla="*/ 0 w 4294023"/>
                <a:gd name="connsiteY78" fmla="*/ 2699309 h 2841955"/>
                <a:gd name="connsiteX79" fmla="*/ 3658 w 4294023"/>
                <a:gd name="connsiteY79" fmla="*/ 2670048 h 2841955"/>
                <a:gd name="connsiteX80" fmla="*/ 32919 w 4294023"/>
                <a:gd name="connsiteY80" fmla="*/ 2604211 h 2841955"/>
                <a:gd name="connsiteX81" fmla="*/ 76810 w 4294023"/>
                <a:gd name="connsiteY81" fmla="*/ 2509113 h 2841955"/>
                <a:gd name="connsiteX82" fmla="*/ 142647 w 4294023"/>
                <a:gd name="connsiteY82" fmla="*/ 2399385 h 2841955"/>
                <a:gd name="connsiteX83" fmla="*/ 215799 w 4294023"/>
                <a:gd name="connsiteY83" fmla="*/ 2293315 h 2841955"/>
                <a:gd name="connsiteX84" fmla="*/ 292608 w 4294023"/>
                <a:gd name="connsiteY84" fmla="*/ 2205533 h 2841955"/>
                <a:gd name="connsiteX85" fmla="*/ 376733 w 4294023"/>
                <a:gd name="connsiteY85" fmla="*/ 2106777 h 2841955"/>
                <a:gd name="connsiteX86" fmla="*/ 479146 w 4294023"/>
                <a:gd name="connsiteY86" fmla="*/ 2008022 h 2841955"/>
                <a:gd name="connsiteX87" fmla="*/ 555956 w 4294023"/>
                <a:gd name="connsiteY87" fmla="*/ 1934870 h 2841955"/>
                <a:gd name="connsiteX88" fmla="*/ 651053 w 4294023"/>
                <a:gd name="connsiteY88" fmla="*/ 1854403 h 2841955"/>
                <a:gd name="connsiteX89" fmla="*/ 720548 w 4294023"/>
                <a:gd name="connsiteY89" fmla="*/ 1795881 h 2841955"/>
                <a:gd name="connsiteX90" fmla="*/ 808330 w 4294023"/>
                <a:gd name="connsiteY90" fmla="*/ 1730045 h 2841955"/>
                <a:gd name="connsiteX91" fmla="*/ 888797 w 4294023"/>
                <a:gd name="connsiteY91" fmla="*/ 1671523 h 2841955"/>
                <a:gd name="connsiteX92" fmla="*/ 1009498 w 4294023"/>
                <a:gd name="connsiteY92" fmla="*/ 1580083 h 2841955"/>
                <a:gd name="connsiteX93" fmla="*/ 1148487 w 4294023"/>
                <a:gd name="connsiteY93" fmla="*/ 1488643 h 2841955"/>
                <a:gd name="connsiteX94" fmla="*/ 1272845 w 4294023"/>
                <a:gd name="connsiteY94" fmla="*/ 1408176 h 2841955"/>
                <a:gd name="connsiteX95" fmla="*/ 1386231 w 4294023"/>
                <a:gd name="connsiteY95" fmla="*/ 1338681 h 2841955"/>
                <a:gd name="connsiteX96" fmla="*/ 1539850 w 4294023"/>
                <a:gd name="connsiteY96" fmla="*/ 1250899 h 2841955"/>
                <a:gd name="connsiteX97" fmla="*/ 1700784 w 4294023"/>
                <a:gd name="connsiteY97" fmla="*/ 1163117 h 2841955"/>
                <a:gd name="connsiteX98" fmla="*/ 1850746 w 4294023"/>
                <a:gd name="connsiteY98" fmla="*/ 1089965 h 2841955"/>
                <a:gd name="connsiteX99" fmla="*/ 1997050 w 4294023"/>
                <a:gd name="connsiteY99" fmla="*/ 1020470 h 2841955"/>
                <a:gd name="connsiteX100" fmla="*/ 2132381 w 4294023"/>
                <a:gd name="connsiteY100" fmla="*/ 958291 h 2841955"/>
                <a:gd name="connsiteX101" fmla="*/ 2359152 w 4294023"/>
                <a:gd name="connsiteY101" fmla="*/ 863193 h 284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294023" h="2841955">
                  <a:moveTo>
                    <a:pt x="2359152" y="863193"/>
                  </a:moveTo>
                  <a:lnTo>
                    <a:pt x="2516429" y="797357"/>
                  </a:lnTo>
                  <a:lnTo>
                    <a:pt x="2666391" y="738835"/>
                  </a:lnTo>
                  <a:lnTo>
                    <a:pt x="2732228" y="716889"/>
                  </a:lnTo>
                  <a:lnTo>
                    <a:pt x="3013863" y="629107"/>
                  </a:lnTo>
                  <a:lnTo>
                    <a:pt x="3222346" y="574243"/>
                  </a:lnTo>
                  <a:lnTo>
                    <a:pt x="3357677" y="541325"/>
                  </a:lnTo>
                  <a:lnTo>
                    <a:pt x="3511296" y="501091"/>
                  </a:lnTo>
                  <a:lnTo>
                    <a:pt x="3661258" y="464515"/>
                  </a:lnTo>
                  <a:lnTo>
                    <a:pt x="3745383" y="442569"/>
                  </a:lnTo>
                  <a:lnTo>
                    <a:pt x="3796589" y="431597"/>
                  </a:lnTo>
                  <a:lnTo>
                    <a:pt x="3866084" y="398678"/>
                  </a:lnTo>
                  <a:lnTo>
                    <a:pt x="3928263" y="365760"/>
                  </a:lnTo>
                  <a:lnTo>
                    <a:pt x="3979469" y="336499"/>
                  </a:lnTo>
                  <a:lnTo>
                    <a:pt x="4030676" y="299923"/>
                  </a:lnTo>
                  <a:lnTo>
                    <a:pt x="4081882" y="256032"/>
                  </a:lnTo>
                  <a:lnTo>
                    <a:pt x="4118458" y="219456"/>
                  </a:lnTo>
                  <a:lnTo>
                    <a:pt x="4155034" y="171907"/>
                  </a:lnTo>
                  <a:lnTo>
                    <a:pt x="4198925" y="113385"/>
                  </a:lnTo>
                  <a:lnTo>
                    <a:pt x="4235501" y="36576"/>
                  </a:lnTo>
                  <a:lnTo>
                    <a:pt x="4250132" y="10973"/>
                  </a:lnTo>
                  <a:lnTo>
                    <a:pt x="4272077" y="0"/>
                  </a:lnTo>
                  <a:lnTo>
                    <a:pt x="4290365" y="0"/>
                  </a:lnTo>
                  <a:lnTo>
                    <a:pt x="4294023" y="10973"/>
                  </a:lnTo>
                  <a:lnTo>
                    <a:pt x="4290365" y="43891"/>
                  </a:lnTo>
                  <a:lnTo>
                    <a:pt x="4279392" y="131673"/>
                  </a:lnTo>
                  <a:lnTo>
                    <a:pt x="4272077" y="248717"/>
                  </a:lnTo>
                  <a:lnTo>
                    <a:pt x="4268420" y="332841"/>
                  </a:lnTo>
                  <a:lnTo>
                    <a:pt x="4264762" y="405993"/>
                  </a:lnTo>
                  <a:lnTo>
                    <a:pt x="4257447" y="453542"/>
                  </a:lnTo>
                  <a:lnTo>
                    <a:pt x="4239159" y="512064"/>
                  </a:lnTo>
                  <a:lnTo>
                    <a:pt x="4209898" y="559613"/>
                  </a:lnTo>
                  <a:lnTo>
                    <a:pt x="4176980" y="603504"/>
                  </a:lnTo>
                  <a:lnTo>
                    <a:pt x="4144061" y="636422"/>
                  </a:lnTo>
                  <a:lnTo>
                    <a:pt x="4096512" y="662025"/>
                  </a:lnTo>
                  <a:lnTo>
                    <a:pt x="4037991" y="683971"/>
                  </a:lnTo>
                  <a:lnTo>
                    <a:pt x="3979469" y="698601"/>
                  </a:lnTo>
                  <a:lnTo>
                    <a:pt x="3895344" y="705917"/>
                  </a:lnTo>
                  <a:lnTo>
                    <a:pt x="3822192" y="705917"/>
                  </a:lnTo>
                  <a:lnTo>
                    <a:pt x="3741725" y="709574"/>
                  </a:lnTo>
                  <a:lnTo>
                    <a:pt x="3642970" y="720547"/>
                  </a:lnTo>
                  <a:lnTo>
                    <a:pt x="3500324" y="738835"/>
                  </a:lnTo>
                  <a:lnTo>
                    <a:pt x="3361335" y="764438"/>
                  </a:lnTo>
                  <a:lnTo>
                    <a:pt x="3226004" y="793699"/>
                  </a:lnTo>
                  <a:lnTo>
                    <a:pt x="3046781" y="848563"/>
                  </a:lnTo>
                  <a:lnTo>
                    <a:pt x="2915108" y="899769"/>
                  </a:lnTo>
                  <a:lnTo>
                    <a:pt x="2724912" y="958291"/>
                  </a:lnTo>
                  <a:lnTo>
                    <a:pt x="2618842" y="998525"/>
                  </a:lnTo>
                  <a:lnTo>
                    <a:pt x="2487168" y="1049731"/>
                  </a:lnTo>
                  <a:lnTo>
                    <a:pt x="2329892" y="1108253"/>
                  </a:lnTo>
                  <a:lnTo>
                    <a:pt x="2132381" y="1192377"/>
                  </a:lnTo>
                  <a:lnTo>
                    <a:pt x="2004365" y="1254557"/>
                  </a:lnTo>
                  <a:lnTo>
                    <a:pt x="1887322" y="1313078"/>
                  </a:lnTo>
                  <a:lnTo>
                    <a:pt x="1766621" y="1375257"/>
                  </a:lnTo>
                  <a:lnTo>
                    <a:pt x="1602029" y="1466697"/>
                  </a:lnTo>
                  <a:lnTo>
                    <a:pt x="1455725" y="1558137"/>
                  </a:lnTo>
                  <a:lnTo>
                    <a:pt x="1345997" y="1631289"/>
                  </a:lnTo>
                  <a:lnTo>
                    <a:pt x="1243584" y="1697126"/>
                  </a:lnTo>
                  <a:lnTo>
                    <a:pt x="1148487" y="1770278"/>
                  </a:lnTo>
                  <a:lnTo>
                    <a:pt x="1027786" y="1865376"/>
                  </a:lnTo>
                  <a:lnTo>
                    <a:pt x="925373" y="1960473"/>
                  </a:lnTo>
                  <a:lnTo>
                    <a:pt x="822960" y="2059229"/>
                  </a:lnTo>
                  <a:lnTo>
                    <a:pt x="716890" y="2172614"/>
                  </a:lnTo>
                  <a:lnTo>
                    <a:pt x="621792" y="2296973"/>
                  </a:lnTo>
                  <a:lnTo>
                    <a:pt x="596189" y="2329891"/>
                  </a:lnTo>
                  <a:lnTo>
                    <a:pt x="585216" y="2362809"/>
                  </a:lnTo>
                  <a:lnTo>
                    <a:pt x="435255" y="2713939"/>
                  </a:lnTo>
                  <a:lnTo>
                    <a:pt x="358445" y="2743200"/>
                  </a:lnTo>
                  <a:lnTo>
                    <a:pt x="277978" y="2779776"/>
                  </a:lnTo>
                  <a:lnTo>
                    <a:pt x="226772" y="2805379"/>
                  </a:lnTo>
                  <a:lnTo>
                    <a:pt x="182880" y="2823667"/>
                  </a:lnTo>
                  <a:lnTo>
                    <a:pt x="142647" y="2838297"/>
                  </a:lnTo>
                  <a:lnTo>
                    <a:pt x="98756" y="2841955"/>
                  </a:lnTo>
                  <a:lnTo>
                    <a:pt x="76810" y="2841955"/>
                  </a:lnTo>
                  <a:lnTo>
                    <a:pt x="51207" y="2830982"/>
                  </a:lnTo>
                  <a:lnTo>
                    <a:pt x="29261" y="2809037"/>
                  </a:lnTo>
                  <a:lnTo>
                    <a:pt x="14631" y="2779776"/>
                  </a:lnTo>
                  <a:lnTo>
                    <a:pt x="0" y="2739542"/>
                  </a:lnTo>
                  <a:lnTo>
                    <a:pt x="0" y="2699309"/>
                  </a:lnTo>
                  <a:lnTo>
                    <a:pt x="3658" y="2670048"/>
                  </a:lnTo>
                  <a:lnTo>
                    <a:pt x="32919" y="2604211"/>
                  </a:lnTo>
                  <a:lnTo>
                    <a:pt x="76810" y="2509113"/>
                  </a:lnTo>
                  <a:lnTo>
                    <a:pt x="142647" y="2399385"/>
                  </a:lnTo>
                  <a:lnTo>
                    <a:pt x="215799" y="2293315"/>
                  </a:lnTo>
                  <a:lnTo>
                    <a:pt x="292608" y="2205533"/>
                  </a:lnTo>
                  <a:lnTo>
                    <a:pt x="376733" y="2106777"/>
                  </a:lnTo>
                  <a:lnTo>
                    <a:pt x="479146" y="2008022"/>
                  </a:lnTo>
                  <a:lnTo>
                    <a:pt x="555956" y="1934870"/>
                  </a:lnTo>
                  <a:lnTo>
                    <a:pt x="651053" y="1854403"/>
                  </a:lnTo>
                  <a:lnTo>
                    <a:pt x="720548" y="1795881"/>
                  </a:lnTo>
                  <a:lnTo>
                    <a:pt x="808330" y="1730045"/>
                  </a:lnTo>
                  <a:lnTo>
                    <a:pt x="888797" y="1671523"/>
                  </a:lnTo>
                  <a:lnTo>
                    <a:pt x="1009498" y="1580083"/>
                  </a:lnTo>
                  <a:lnTo>
                    <a:pt x="1148487" y="1488643"/>
                  </a:lnTo>
                  <a:lnTo>
                    <a:pt x="1272845" y="1408176"/>
                  </a:lnTo>
                  <a:lnTo>
                    <a:pt x="1386231" y="1338681"/>
                  </a:lnTo>
                  <a:lnTo>
                    <a:pt x="1539850" y="1250899"/>
                  </a:lnTo>
                  <a:lnTo>
                    <a:pt x="1700784" y="1163117"/>
                  </a:lnTo>
                  <a:lnTo>
                    <a:pt x="1850746" y="1089965"/>
                  </a:lnTo>
                  <a:lnTo>
                    <a:pt x="1997050" y="1020470"/>
                  </a:lnTo>
                  <a:lnTo>
                    <a:pt x="2132381" y="958291"/>
                  </a:lnTo>
                  <a:lnTo>
                    <a:pt x="2359152" y="863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87">
              <a:extLst>
                <a:ext uri="{FF2B5EF4-FFF2-40B4-BE49-F238E27FC236}">
                  <a16:creationId xmlns:a16="http://schemas.microsoft.com/office/drawing/2014/main" id="{289766FD-91B8-4E27-B4B3-7A31AD77C5C6}"/>
                </a:ext>
              </a:extLst>
            </p:cNvPr>
            <p:cNvSpPr/>
            <p:nvPr/>
          </p:nvSpPr>
          <p:spPr>
            <a:xfrm>
              <a:off x="7910513" y="4421189"/>
              <a:ext cx="527050" cy="949325"/>
            </a:xfrm>
            <a:custGeom>
              <a:avLst/>
              <a:gdLst>
                <a:gd name="connsiteX0" fmla="*/ 457200 w 526256"/>
                <a:gd name="connsiteY0" fmla="*/ 409731 h 947894"/>
                <a:gd name="connsiteX1" fmla="*/ 431006 w 526256"/>
                <a:gd name="connsiteY1" fmla="*/ 581181 h 947894"/>
                <a:gd name="connsiteX2" fmla="*/ 409575 w 526256"/>
                <a:gd name="connsiteY2" fmla="*/ 721675 h 947894"/>
                <a:gd name="connsiteX3" fmla="*/ 392906 w 526256"/>
                <a:gd name="connsiteY3" fmla="*/ 843119 h 947894"/>
                <a:gd name="connsiteX4" fmla="*/ 390525 w 526256"/>
                <a:gd name="connsiteY4" fmla="*/ 878838 h 947894"/>
                <a:gd name="connsiteX5" fmla="*/ 390525 w 526256"/>
                <a:gd name="connsiteY5" fmla="*/ 897888 h 947894"/>
                <a:gd name="connsiteX6" fmla="*/ 404812 w 526256"/>
                <a:gd name="connsiteY6" fmla="*/ 947894 h 947894"/>
                <a:gd name="connsiteX7" fmla="*/ 0 w 526256"/>
                <a:gd name="connsiteY7" fmla="*/ 735963 h 947894"/>
                <a:gd name="connsiteX8" fmla="*/ 42862 w 526256"/>
                <a:gd name="connsiteY8" fmla="*/ 745488 h 947894"/>
                <a:gd name="connsiteX9" fmla="*/ 83343 w 526256"/>
                <a:gd name="connsiteY9" fmla="*/ 740725 h 947894"/>
                <a:gd name="connsiteX10" fmla="*/ 128587 w 526256"/>
                <a:gd name="connsiteY10" fmla="*/ 724056 h 947894"/>
                <a:gd name="connsiteX11" fmla="*/ 161925 w 526256"/>
                <a:gd name="connsiteY11" fmla="*/ 707388 h 947894"/>
                <a:gd name="connsiteX12" fmla="*/ 173831 w 526256"/>
                <a:gd name="connsiteY12" fmla="*/ 690719 h 947894"/>
                <a:gd name="connsiteX13" fmla="*/ 245268 w 526256"/>
                <a:gd name="connsiteY13" fmla="*/ 540700 h 947894"/>
                <a:gd name="connsiteX14" fmla="*/ 311943 w 526256"/>
                <a:gd name="connsiteY14" fmla="*/ 393063 h 947894"/>
                <a:gd name="connsiteX15" fmla="*/ 395287 w 526256"/>
                <a:gd name="connsiteY15" fmla="*/ 207325 h 947894"/>
                <a:gd name="connsiteX16" fmla="*/ 461962 w 526256"/>
                <a:gd name="connsiteY16" fmla="*/ 50163 h 947894"/>
                <a:gd name="connsiteX17" fmla="*/ 478631 w 526256"/>
                <a:gd name="connsiteY17" fmla="*/ 9681 h 947894"/>
                <a:gd name="connsiteX18" fmla="*/ 490537 w 526256"/>
                <a:gd name="connsiteY18" fmla="*/ 2538 h 947894"/>
                <a:gd name="connsiteX19" fmla="*/ 504825 w 526256"/>
                <a:gd name="connsiteY19" fmla="*/ 156 h 947894"/>
                <a:gd name="connsiteX20" fmla="*/ 519112 w 526256"/>
                <a:gd name="connsiteY20" fmla="*/ 4919 h 947894"/>
                <a:gd name="connsiteX21" fmla="*/ 526256 w 526256"/>
                <a:gd name="connsiteY21" fmla="*/ 16825 h 947894"/>
                <a:gd name="connsiteX22" fmla="*/ 526256 w 526256"/>
                <a:gd name="connsiteY22" fmla="*/ 43019 h 947894"/>
                <a:gd name="connsiteX23" fmla="*/ 507206 w 526256"/>
                <a:gd name="connsiteY23" fmla="*/ 140650 h 947894"/>
                <a:gd name="connsiteX24" fmla="*/ 483393 w 526256"/>
                <a:gd name="connsiteY24" fmla="*/ 276381 h 947894"/>
                <a:gd name="connsiteX25" fmla="*/ 457200 w 526256"/>
                <a:gd name="connsiteY25" fmla="*/ 409731 h 947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6256" h="947894">
                  <a:moveTo>
                    <a:pt x="457200" y="409731"/>
                  </a:moveTo>
                  <a:lnTo>
                    <a:pt x="431006" y="581181"/>
                  </a:lnTo>
                  <a:lnTo>
                    <a:pt x="409575" y="721675"/>
                  </a:lnTo>
                  <a:lnTo>
                    <a:pt x="392906" y="843119"/>
                  </a:lnTo>
                  <a:lnTo>
                    <a:pt x="390525" y="878838"/>
                  </a:lnTo>
                  <a:lnTo>
                    <a:pt x="390525" y="897888"/>
                  </a:lnTo>
                  <a:lnTo>
                    <a:pt x="404812" y="947894"/>
                  </a:lnTo>
                  <a:lnTo>
                    <a:pt x="0" y="735963"/>
                  </a:lnTo>
                  <a:lnTo>
                    <a:pt x="42862" y="745488"/>
                  </a:lnTo>
                  <a:lnTo>
                    <a:pt x="83343" y="740725"/>
                  </a:lnTo>
                  <a:lnTo>
                    <a:pt x="128587" y="724056"/>
                  </a:lnTo>
                  <a:lnTo>
                    <a:pt x="161925" y="707388"/>
                  </a:lnTo>
                  <a:lnTo>
                    <a:pt x="173831" y="690719"/>
                  </a:lnTo>
                  <a:lnTo>
                    <a:pt x="245268" y="540700"/>
                  </a:lnTo>
                  <a:lnTo>
                    <a:pt x="311943" y="393063"/>
                  </a:lnTo>
                  <a:lnTo>
                    <a:pt x="395287" y="207325"/>
                  </a:lnTo>
                  <a:lnTo>
                    <a:pt x="461962" y="50163"/>
                  </a:lnTo>
                  <a:lnTo>
                    <a:pt x="478631" y="9681"/>
                  </a:lnTo>
                  <a:lnTo>
                    <a:pt x="490537" y="2538"/>
                  </a:lnTo>
                  <a:cubicBezTo>
                    <a:pt x="503222" y="0"/>
                    <a:pt x="498396" y="156"/>
                    <a:pt x="504825" y="156"/>
                  </a:cubicBezTo>
                  <a:lnTo>
                    <a:pt x="519112" y="4919"/>
                  </a:lnTo>
                  <a:lnTo>
                    <a:pt x="526256" y="16825"/>
                  </a:lnTo>
                  <a:lnTo>
                    <a:pt x="526256" y="43019"/>
                  </a:lnTo>
                  <a:lnTo>
                    <a:pt x="507206" y="140650"/>
                  </a:lnTo>
                  <a:lnTo>
                    <a:pt x="483393" y="276381"/>
                  </a:lnTo>
                  <a:lnTo>
                    <a:pt x="457200" y="409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891092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894E8B7-960B-4A3D-85B8-513193A73D4E}"/>
              </a:ext>
            </a:extLst>
          </p:cNvPr>
          <p:cNvSpPr/>
          <p:nvPr/>
        </p:nvSpPr>
        <p:spPr>
          <a:xfrm>
            <a:off x="3749675" y="3227388"/>
            <a:ext cx="4662488" cy="762000"/>
          </a:xfrm>
          <a:custGeom>
            <a:avLst/>
            <a:gdLst>
              <a:gd name="connsiteX0" fmla="*/ 2998470 w 4663440"/>
              <a:gd name="connsiteY0" fmla="*/ 339090 h 762000"/>
              <a:gd name="connsiteX1" fmla="*/ 2674620 w 4663440"/>
              <a:gd name="connsiteY1" fmla="*/ 373380 h 762000"/>
              <a:gd name="connsiteX2" fmla="*/ 2434590 w 4663440"/>
              <a:gd name="connsiteY2" fmla="*/ 407670 h 762000"/>
              <a:gd name="connsiteX3" fmla="*/ 2145030 w 4663440"/>
              <a:gd name="connsiteY3" fmla="*/ 430530 h 762000"/>
              <a:gd name="connsiteX4" fmla="*/ 1943100 w 4663440"/>
              <a:gd name="connsiteY4" fmla="*/ 461010 h 762000"/>
              <a:gd name="connsiteX5" fmla="*/ 1474470 w 4663440"/>
              <a:gd name="connsiteY5" fmla="*/ 537210 h 762000"/>
              <a:gd name="connsiteX6" fmla="*/ 1238250 w 4663440"/>
              <a:gd name="connsiteY6" fmla="*/ 582930 h 762000"/>
              <a:gd name="connsiteX7" fmla="*/ 986790 w 4663440"/>
              <a:gd name="connsiteY7" fmla="*/ 628650 h 762000"/>
              <a:gd name="connsiteX8" fmla="*/ 769620 w 4663440"/>
              <a:gd name="connsiteY8" fmla="*/ 674370 h 762000"/>
              <a:gd name="connsiteX9" fmla="*/ 598170 w 4663440"/>
              <a:gd name="connsiteY9" fmla="*/ 716280 h 762000"/>
              <a:gd name="connsiteX10" fmla="*/ 521970 w 4663440"/>
              <a:gd name="connsiteY10" fmla="*/ 739140 h 762000"/>
              <a:gd name="connsiteX11" fmla="*/ 483870 w 4663440"/>
              <a:gd name="connsiteY11" fmla="*/ 754380 h 762000"/>
              <a:gd name="connsiteX12" fmla="*/ 449580 w 4663440"/>
              <a:gd name="connsiteY12" fmla="*/ 762000 h 762000"/>
              <a:gd name="connsiteX13" fmla="*/ 415290 w 4663440"/>
              <a:gd name="connsiteY13" fmla="*/ 762000 h 762000"/>
              <a:gd name="connsiteX14" fmla="*/ 369570 w 4663440"/>
              <a:gd name="connsiteY14" fmla="*/ 754380 h 762000"/>
              <a:gd name="connsiteX15" fmla="*/ 335280 w 4663440"/>
              <a:gd name="connsiteY15" fmla="*/ 731520 h 762000"/>
              <a:gd name="connsiteX16" fmla="*/ 255270 w 4663440"/>
              <a:gd name="connsiteY16" fmla="*/ 659130 h 762000"/>
              <a:gd name="connsiteX17" fmla="*/ 167640 w 4663440"/>
              <a:gd name="connsiteY17" fmla="*/ 563880 h 762000"/>
              <a:gd name="connsiteX18" fmla="*/ 83820 w 4663440"/>
              <a:gd name="connsiteY18" fmla="*/ 461010 h 762000"/>
              <a:gd name="connsiteX19" fmla="*/ 30480 w 4663440"/>
              <a:gd name="connsiteY19" fmla="*/ 384810 h 762000"/>
              <a:gd name="connsiteX20" fmla="*/ 7620 w 4663440"/>
              <a:gd name="connsiteY20" fmla="*/ 342900 h 762000"/>
              <a:gd name="connsiteX21" fmla="*/ 0 w 4663440"/>
              <a:gd name="connsiteY21" fmla="*/ 327660 h 762000"/>
              <a:gd name="connsiteX22" fmla="*/ 0 w 4663440"/>
              <a:gd name="connsiteY22" fmla="*/ 312420 h 762000"/>
              <a:gd name="connsiteX23" fmla="*/ 11430 w 4663440"/>
              <a:gd name="connsiteY23" fmla="*/ 300990 h 762000"/>
              <a:gd name="connsiteX24" fmla="*/ 34290 w 4663440"/>
              <a:gd name="connsiteY24" fmla="*/ 300990 h 762000"/>
              <a:gd name="connsiteX25" fmla="*/ 60960 w 4663440"/>
              <a:gd name="connsiteY25" fmla="*/ 312420 h 762000"/>
              <a:gd name="connsiteX26" fmla="*/ 87630 w 4663440"/>
              <a:gd name="connsiteY26" fmla="*/ 331470 h 762000"/>
              <a:gd name="connsiteX27" fmla="*/ 125730 w 4663440"/>
              <a:gd name="connsiteY27" fmla="*/ 354330 h 762000"/>
              <a:gd name="connsiteX28" fmla="*/ 171450 w 4663440"/>
              <a:gd name="connsiteY28" fmla="*/ 381000 h 762000"/>
              <a:gd name="connsiteX29" fmla="*/ 251460 w 4663440"/>
              <a:gd name="connsiteY29" fmla="*/ 411480 h 762000"/>
              <a:gd name="connsiteX30" fmla="*/ 316230 w 4663440"/>
              <a:gd name="connsiteY30" fmla="*/ 426720 h 762000"/>
              <a:gd name="connsiteX31" fmla="*/ 419100 w 4663440"/>
              <a:gd name="connsiteY31" fmla="*/ 445770 h 762000"/>
              <a:gd name="connsiteX32" fmla="*/ 506730 w 4663440"/>
              <a:gd name="connsiteY32" fmla="*/ 449580 h 762000"/>
              <a:gd name="connsiteX33" fmla="*/ 685800 w 4663440"/>
              <a:gd name="connsiteY33" fmla="*/ 441960 h 762000"/>
              <a:gd name="connsiteX34" fmla="*/ 864870 w 4663440"/>
              <a:gd name="connsiteY34" fmla="*/ 422910 h 762000"/>
              <a:gd name="connsiteX35" fmla="*/ 1036320 w 4663440"/>
              <a:gd name="connsiteY35" fmla="*/ 392430 h 762000"/>
              <a:gd name="connsiteX36" fmla="*/ 1386840 w 4663440"/>
              <a:gd name="connsiteY36" fmla="*/ 342900 h 762000"/>
              <a:gd name="connsiteX37" fmla="*/ 1790700 w 4663440"/>
              <a:gd name="connsiteY37" fmla="*/ 285750 h 762000"/>
              <a:gd name="connsiteX38" fmla="*/ 2156460 w 4663440"/>
              <a:gd name="connsiteY38" fmla="*/ 224790 h 762000"/>
              <a:gd name="connsiteX39" fmla="*/ 2461260 w 4663440"/>
              <a:gd name="connsiteY39" fmla="*/ 182880 h 762000"/>
              <a:gd name="connsiteX40" fmla="*/ 2868930 w 4663440"/>
              <a:gd name="connsiteY40" fmla="*/ 148590 h 762000"/>
              <a:gd name="connsiteX41" fmla="*/ 3272790 w 4663440"/>
              <a:gd name="connsiteY41" fmla="*/ 118110 h 762000"/>
              <a:gd name="connsiteX42" fmla="*/ 3745230 w 4663440"/>
              <a:gd name="connsiteY42" fmla="*/ 91440 h 762000"/>
              <a:gd name="connsiteX43" fmla="*/ 3848100 w 4663440"/>
              <a:gd name="connsiteY43" fmla="*/ 83820 h 762000"/>
              <a:gd name="connsiteX44" fmla="*/ 3909060 w 4663440"/>
              <a:gd name="connsiteY44" fmla="*/ 76200 h 762000"/>
              <a:gd name="connsiteX45" fmla="*/ 3992880 w 4663440"/>
              <a:gd name="connsiteY45" fmla="*/ 57150 h 762000"/>
              <a:gd name="connsiteX46" fmla="*/ 4069080 w 4663440"/>
              <a:gd name="connsiteY46" fmla="*/ 34290 h 762000"/>
              <a:gd name="connsiteX47" fmla="*/ 4137660 w 4663440"/>
              <a:gd name="connsiteY47" fmla="*/ 3810 h 762000"/>
              <a:gd name="connsiteX48" fmla="*/ 4171950 w 4663440"/>
              <a:gd name="connsiteY48" fmla="*/ 0 h 762000"/>
              <a:gd name="connsiteX49" fmla="*/ 4229100 w 4663440"/>
              <a:gd name="connsiteY49" fmla="*/ 7620 h 762000"/>
              <a:gd name="connsiteX50" fmla="*/ 4320540 w 4663440"/>
              <a:gd name="connsiteY50" fmla="*/ 30480 h 762000"/>
              <a:gd name="connsiteX51" fmla="*/ 4411980 w 4663440"/>
              <a:gd name="connsiteY51" fmla="*/ 72390 h 762000"/>
              <a:gd name="connsiteX52" fmla="*/ 4484370 w 4663440"/>
              <a:gd name="connsiteY52" fmla="*/ 110490 h 762000"/>
              <a:gd name="connsiteX53" fmla="*/ 4560570 w 4663440"/>
              <a:gd name="connsiteY53" fmla="*/ 160020 h 762000"/>
              <a:gd name="connsiteX54" fmla="*/ 4591050 w 4663440"/>
              <a:gd name="connsiteY54" fmla="*/ 179070 h 762000"/>
              <a:gd name="connsiteX55" fmla="*/ 4617720 w 4663440"/>
              <a:gd name="connsiteY55" fmla="*/ 205740 h 762000"/>
              <a:gd name="connsiteX56" fmla="*/ 4640580 w 4663440"/>
              <a:gd name="connsiteY56" fmla="*/ 236220 h 762000"/>
              <a:gd name="connsiteX57" fmla="*/ 4655820 w 4663440"/>
              <a:gd name="connsiteY57" fmla="*/ 270510 h 762000"/>
              <a:gd name="connsiteX58" fmla="*/ 4663440 w 4663440"/>
              <a:gd name="connsiteY58" fmla="*/ 300990 h 762000"/>
              <a:gd name="connsiteX59" fmla="*/ 4655820 w 4663440"/>
              <a:gd name="connsiteY59" fmla="*/ 327660 h 762000"/>
              <a:gd name="connsiteX60" fmla="*/ 4636770 w 4663440"/>
              <a:gd name="connsiteY60" fmla="*/ 346710 h 762000"/>
              <a:gd name="connsiteX61" fmla="*/ 4594860 w 4663440"/>
              <a:gd name="connsiteY61" fmla="*/ 369570 h 762000"/>
              <a:gd name="connsiteX62" fmla="*/ 4533900 w 4663440"/>
              <a:gd name="connsiteY62" fmla="*/ 381000 h 762000"/>
              <a:gd name="connsiteX63" fmla="*/ 4495800 w 4663440"/>
              <a:gd name="connsiteY63" fmla="*/ 381000 h 762000"/>
              <a:gd name="connsiteX64" fmla="*/ 4389120 w 4663440"/>
              <a:gd name="connsiteY64" fmla="*/ 365760 h 762000"/>
              <a:gd name="connsiteX65" fmla="*/ 4248150 w 4663440"/>
              <a:gd name="connsiteY65" fmla="*/ 350520 h 762000"/>
              <a:gd name="connsiteX66" fmla="*/ 4118610 w 4663440"/>
              <a:gd name="connsiteY66" fmla="*/ 342900 h 762000"/>
              <a:gd name="connsiteX67" fmla="*/ 3950970 w 4663440"/>
              <a:gd name="connsiteY67" fmla="*/ 335280 h 762000"/>
              <a:gd name="connsiteX68" fmla="*/ 3737610 w 4663440"/>
              <a:gd name="connsiteY68" fmla="*/ 327660 h 762000"/>
              <a:gd name="connsiteX69" fmla="*/ 3486150 w 4663440"/>
              <a:gd name="connsiteY69" fmla="*/ 323850 h 762000"/>
              <a:gd name="connsiteX70" fmla="*/ 3181350 w 4663440"/>
              <a:gd name="connsiteY70" fmla="*/ 331470 h 762000"/>
              <a:gd name="connsiteX71" fmla="*/ 2998470 w 4663440"/>
              <a:gd name="connsiteY71" fmla="*/ 33909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663440" h="762000">
                <a:moveTo>
                  <a:pt x="2998470" y="339090"/>
                </a:moveTo>
                <a:lnTo>
                  <a:pt x="2674620" y="373380"/>
                </a:lnTo>
                <a:lnTo>
                  <a:pt x="2434590" y="407670"/>
                </a:lnTo>
                <a:lnTo>
                  <a:pt x="2145030" y="430530"/>
                </a:lnTo>
                <a:lnTo>
                  <a:pt x="1943100" y="461010"/>
                </a:lnTo>
                <a:lnTo>
                  <a:pt x="1474470" y="537210"/>
                </a:lnTo>
                <a:lnTo>
                  <a:pt x="1238250" y="582930"/>
                </a:lnTo>
                <a:lnTo>
                  <a:pt x="986790" y="628650"/>
                </a:lnTo>
                <a:lnTo>
                  <a:pt x="769620" y="674370"/>
                </a:lnTo>
                <a:lnTo>
                  <a:pt x="598170" y="716280"/>
                </a:lnTo>
                <a:lnTo>
                  <a:pt x="521970" y="739140"/>
                </a:lnTo>
                <a:lnTo>
                  <a:pt x="483870" y="754380"/>
                </a:lnTo>
                <a:lnTo>
                  <a:pt x="449580" y="762000"/>
                </a:lnTo>
                <a:lnTo>
                  <a:pt x="415290" y="762000"/>
                </a:lnTo>
                <a:lnTo>
                  <a:pt x="369570" y="754380"/>
                </a:lnTo>
                <a:lnTo>
                  <a:pt x="335280" y="731520"/>
                </a:lnTo>
                <a:lnTo>
                  <a:pt x="255270" y="659130"/>
                </a:lnTo>
                <a:lnTo>
                  <a:pt x="167640" y="563880"/>
                </a:lnTo>
                <a:lnTo>
                  <a:pt x="83820" y="461010"/>
                </a:lnTo>
                <a:lnTo>
                  <a:pt x="30480" y="384810"/>
                </a:lnTo>
                <a:lnTo>
                  <a:pt x="7620" y="342900"/>
                </a:lnTo>
                <a:lnTo>
                  <a:pt x="0" y="327660"/>
                </a:lnTo>
                <a:lnTo>
                  <a:pt x="0" y="312420"/>
                </a:lnTo>
                <a:lnTo>
                  <a:pt x="11430" y="300990"/>
                </a:lnTo>
                <a:lnTo>
                  <a:pt x="34290" y="300990"/>
                </a:lnTo>
                <a:lnTo>
                  <a:pt x="60960" y="312420"/>
                </a:lnTo>
                <a:lnTo>
                  <a:pt x="87630" y="331470"/>
                </a:lnTo>
                <a:lnTo>
                  <a:pt x="125730" y="354330"/>
                </a:lnTo>
                <a:lnTo>
                  <a:pt x="171450" y="381000"/>
                </a:lnTo>
                <a:lnTo>
                  <a:pt x="251460" y="411480"/>
                </a:lnTo>
                <a:lnTo>
                  <a:pt x="316230" y="426720"/>
                </a:lnTo>
                <a:lnTo>
                  <a:pt x="419100" y="445770"/>
                </a:lnTo>
                <a:lnTo>
                  <a:pt x="506730" y="449580"/>
                </a:lnTo>
                <a:lnTo>
                  <a:pt x="685800" y="441960"/>
                </a:lnTo>
                <a:lnTo>
                  <a:pt x="864870" y="422910"/>
                </a:lnTo>
                <a:lnTo>
                  <a:pt x="1036320" y="392430"/>
                </a:lnTo>
                <a:lnTo>
                  <a:pt x="1386840" y="342900"/>
                </a:lnTo>
                <a:lnTo>
                  <a:pt x="1790700" y="285750"/>
                </a:lnTo>
                <a:lnTo>
                  <a:pt x="2156460" y="224790"/>
                </a:lnTo>
                <a:lnTo>
                  <a:pt x="2461260" y="182880"/>
                </a:lnTo>
                <a:lnTo>
                  <a:pt x="2868930" y="148590"/>
                </a:lnTo>
                <a:lnTo>
                  <a:pt x="3272790" y="118110"/>
                </a:lnTo>
                <a:lnTo>
                  <a:pt x="3745230" y="91440"/>
                </a:lnTo>
                <a:lnTo>
                  <a:pt x="3848100" y="83820"/>
                </a:lnTo>
                <a:lnTo>
                  <a:pt x="3909060" y="76200"/>
                </a:lnTo>
                <a:lnTo>
                  <a:pt x="3992880" y="57150"/>
                </a:lnTo>
                <a:lnTo>
                  <a:pt x="4069080" y="34290"/>
                </a:lnTo>
                <a:lnTo>
                  <a:pt x="4137660" y="3810"/>
                </a:lnTo>
                <a:lnTo>
                  <a:pt x="4171950" y="0"/>
                </a:lnTo>
                <a:lnTo>
                  <a:pt x="4229100" y="7620"/>
                </a:lnTo>
                <a:lnTo>
                  <a:pt x="4320540" y="30480"/>
                </a:lnTo>
                <a:lnTo>
                  <a:pt x="4411980" y="72390"/>
                </a:lnTo>
                <a:lnTo>
                  <a:pt x="4484370" y="110490"/>
                </a:lnTo>
                <a:lnTo>
                  <a:pt x="4560570" y="160020"/>
                </a:lnTo>
                <a:lnTo>
                  <a:pt x="4591050" y="179070"/>
                </a:lnTo>
                <a:lnTo>
                  <a:pt x="4617720" y="205740"/>
                </a:lnTo>
                <a:lnTo>
                  <a:pt x="4640580" y="236220"/>
                </a:lnTo>
                <a:lnTo>
                  <a:pt x="4655820" y="270510"/>
                </a:lnTo>
                <a:lnTo>
                  <a:pt x="4663440" y="300990"/>
                </a:lnTo>
                <a:lnTo>
                  <a:pt x="4655820" y="327660"/>
                </a:lnTo>
                <a:lnTo>
                  <a:pt x="4636770" y="346710"/>
                </a:lnTo>
                <a:lnTo>
                  <a:pt x="4594860" y="369570"/>
                </a:lnTo>
                <a:lnTo>
                  <a:pt x="4533900" y="381000"/>
                </a:lnTo>
                <a:lnTo>
                  <a:pt x="4495800" y="381000"/>
                </a:lnTo>
                <a:lnTo>
                  <a:pt x="4389120" y="365760"/>
                </a:lnTo>
                <a:lnTo>
                  <a:pt x="4248150" y="350520"/>
                </a:lnTo>
                <a:lnTo>
                  <a:pt x="4118610" y="342900"/>
                </a:lnTo>
                <a:lnTo>
                  <a:pt x="3950970" y="335280"/>
                </a:lnTo>
                <a:lnTo>
                  <a:pt x="3737610" y="327660"/>
                </a:lnTo>
                <a:lnTo>
                  <a:pt x="3486150" y="323850"/>
                </a:lnTo>
                <a:lnTo>
                  <a:pt x="3181350" y="331470"/>
                </a:lnTo>
                <a:lnTo>
                  <a:pt x="2998470" y="33909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C2DDCB8-5F42-4ED0-AA33-A1A34491F3E8}"/>
              </a:ext>
            </a:extLst>
          </p:cNvPr>
          <p:cNvSpPr/>
          <p:nvPr/>
        </p:nvSpPr>
        <p:spPr>
          <a:xfrm rot="16200000">
            <a:off x="4138614" y="3214689"/>
            <a:ext cx="3679825" cy="574675"/>
          </a:xfrm>
          <a:custGeom>
            <a:avLst/>
            <a:gdLst>
              <a:gd name="connsiteX0" fmla="*/ 1228725 w 3679825"/>
              <a:gd name="connsiteY0" fmla="*/ 495300 h 574675"/>
              <a:gd name="connsiteX1" fmla="*/ 666750 w 3679825"/>
              <a:gd name="connsiteY1" fmla="*/ 479425 h 574675"/>
              <a:gd name="connsiteX2" fmla="*/ 307975 w 3679825"/>
              <a:gd name="connsiteY2" fmla="*/ 469900 h 574675"/>
              <a:gd name="connsiteX3" fmla="*/ 44450 w 3679825"/>
              <a:gd name="connsiteY3" fmla="*/ 466725 h 574675"/>
              <a:gd name="connsiteX4" fmla="*/ 0 w 3679825"/>
              <a:gd name="connsiteY4" fmla="*/ 215900 h 574675"/>
              <a:gd name="connsiteX5" fmla="*/ 654050 w 3679825"/>
              <a:gd name="connsiteY5" fmla="*/ 222250 h 574675"/>
              <a:gd name="connsiteX6" fmla="*/ 1247775 w 3679825"/>
              <a:gd name="connsiteY6" fmla="*/ 219075 h 574675"/>
              <a:gd name="connsiteX7" fmla="*/ 1685925 w 3679825"/>
              <a:gd name="connsiteY7" fmla="*/ 219075 h 574675"/>
              <a:gd name="connsiteX8" fmla="*/ 1882775 w 3679825"/>
              <a:gd name="connsiteY8" fmla="*/ 222250 h 574675"/>
              <a:gd name="connsiteX9" fmla="*/ 2298700 w 3679825"/>
              <a:gd name="connsiteY9" fmla="*/ 222250 h 574675"/>
              <a:gd name="connsiteX10" fmla="*/ 2847975 w 3679825"/>
              <a:gd name="connsiteY10" fmla="*/ 222250 h 574675"/>
              <a:gd name="connsiteX11" fmla="*/ 3060700 w 3679825"/>
              <a:gd name="connsiteY11" fmla="*/ 219075 h 574675"/>
              <a:gd name="connsiteX12" fmla="*/ 3165475 w 3679825"/>
              <a:gd name="connsiteY12" fmla="*/ 215900 h 574675"/>
              <a:gd name="connsiteX13" fmla="*/ 3219450 w 3679825"/>
              <a:gd name="connsiteY13" fmla="*/ 209550 h 574675"/>
              <a:gd name="connsiteX14" fmla="*/ 3270250 w 3679825"/>
              <a:gd name="connsiteY14" fmla="*/ 193675 h 574675"/>
              <a:gd name="connsiteX15" fmla="*/ 3365500 w 3679825"/>
              <a:gd name="connsiteY15" fmla="*/ 161925 h 574675"/>
              <a:gd name="connsiteX16" fmla="*/ 3457575 w 3679825"/>
              <a:gd name="connsiteY16" fmla="*/ 111125 h 574675"/>
              <a:gd name="connsiteX17" fmla="*/ 3527425 w 3679825"/>
              <a:gd name="connsiteY17" fmla="*/ 66675 h 574675"/>
              <a:gd name="connsiteX18" fmla="*/ 3597275 w 3679825"/>
              <a:gd name="connsiteY18" fmla="*/ 25400 h 574675"/>
              <a:gd name="connsiteX19" fmla="*/ 3635375 w 3679825"/>
              <a:gd name="connsiteY19" fmla="*/ 6350 h 574675"/>
              <a:gd name="connsiteX20" fmla="*/ 3660775 w 3679825"/>
              <a:gd name="connsiteY20" fmla="*/ 0 h 574675"/>
              <a:gd name="connsiteX21" fmla="*/ 3670300 w 3679825"/>
              <a:gd name="connsiteY21" fmla="*/ 6350 h 574675"/>
              <a:gd name="connsiteX22" fmla="*/ 3679825 w 3679825"/>
              <a:gd name="connsiteY22" fmla="*/ 25400 h 574675"/>
              <a:gd name="connsiteX23" fmla="*/ 3670300 w 3679825"/>
              <a:gd name="connsiteY23" fmla="*/ 82550 h 574675"/>
              <a:gd name="connsiteX24" fmla="*/ 3654425 w 3679825"/>
              <a:gd name="connsiteY24" fmla="*/ 142875 h 574675"/>
              <a:gd name="connsiteX25" fmla="*/ 3609975 w 3679825"/>
              <a:gd name="connsiteY25" fmla="*/ 250825 h 574675"/>
              <a:gd name="connsiteX26" fmla="*/ 3556000 w 3679825"/>
              <a:gd name="connsiteY26" fmla="*/ 371475 h 574675"/>
              <a:gd name="connsiteX27" fmla="*/ 3521075 w 3679825"/>
              <a:gd name="connsiteY27" fmla="*/ 431800 h 574675"/>
              <a:gd name="connsiteX28" fmla="*/ 3463925 w 3679825"/>
              <a:gd name="connsiteY28" fmla="*/ 514350 h 574675"/>
              <a:gd name="connsiteX29" fmla="*/ 3400425 w 3679825"/>
              <a:gd name="connsiteY29" fmla="*/ 565150 h 574675"/>
              <a:gd name="connsiteX30" fmla="*/ 3375025 w 3679825"/>
              <a:gd name="connsiteY30" fmla="*/ 574675 h 574675"/>
              <a:gd name="connsiteX31" fmla="*/ 3330575 w 3679825"/>
              <a:gd name="connsiteY31" fmla="*/ 568325 h 574675"/>
              <a:gd name="connsiteX32" fmla="*/ 3276600 w 3679825"/>
              <a:gd name="connsiteY32" fmla="*/ 542925 h 574675"/>
              <a:gd name="connsiteX33" fmla="*/ 3222625 w 3679825"/>
              <a:gd name="connsiteY33" fmla="*/ 520700 h 574675"/>
              <a:gd name="connsiteX34" fmla="*/ 3146425 w 3679825"/>
              <a:gd name="connsiteY34" fmla="*/ 514350 h 574675"/>
              <a:gd name="connsiteX35" fmla="*/ 2813050 w 3679825"/>
              <a:gd name="connsiteY35" fmla="*/ 508000 h 574675"/>
              <a:gd name="connsiteX36" fmla="*/ 2181225 w 3679825"/>
              <a:gd name="connsiteY36" fmla="*/ 508000 h 574675"/>
              <a:gd name="connsiteX37" fmla="*/ 1911350 w 3679825"/>
              <a:gd name="connsiteY37" fmla="*/ 508000 h 574675"/>
              <a:gd name="connsiteX38" fmla="*/ 1704975 w 3679825"/>
              <a:gd name="connsiteY38" fmla="*/ 504825 h 574675"/>
              <a:gd name="connsiteX39" fmla="*/ 1228725 w 3679825"/>
              <a:gd name="connsiteY39" fmla="*/ 495300 h 57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679825" h="574675">
                <a:moveTo>
                  <a:pt x="1228725" y="495300"/>
                </a:moveTo>
                <a:lnTo>
                  <a:pt x="666750" y="479425"/>
                </a:lnTo>
                <a:lnTo>
                  <a:pt x="307975" y="469900"/>
                </a:lnTo>
                <a:lnTo>
                  <a:pt x="44450" y="466725"/>
                </a:lnTo>
                <a:lnTo>
                  <a:pt x="0" y="215900"/>
                </a:lnTo>
                <a:lnTo>
                  <a:pt x="654050" y="222250"/>
                </a:lnTo>
                <a:lnTo>
                  <a:pt x="1247775" y="219075"/>
                </a:lnTo>
                <a:lnTo>
                  <a:pt x="1685925" y="219075"/>
                </a:lnTo>
                <a:lnTo>
                  <a:pt x="1882775" y="222250"/>
                </a:lnTo>
                <a:lnTo>
                  <a:pt x="2298700" y="222250"/>
                </a:lnTo>
                <a:lnTo>
                  <a:pt x="2847975" y="222250"/>
                </a:lnTo>
                <a:lnTo>
                  <a:pt x="3060700" y="219075"/>
                </a:lnTo>
                <a:lnTo>
                  <a:pt x="3165475" y="215900"/>
                </a:lnTo>
                <a:lnTo>
                  <a:pt x="3219450" y="209550"/>
                </a:lnTo>
                <a:lnTo>
                  <a:pt x="3270250" y="193675"/>
                </a:lnTo>
                <a:lnTo>
                  <a:pt x="3365500" y="161925"/>
                </a:lnTo>
                <a:lnTo>
                  <a:pt x="3457575" y="111125"/>
                </a:lnTo>
                <a:lnTo>
                  <a:pt x="3527425" y="66675"/>
                </a:lnTo>
                <a:lnTo>
                  <a:pt x="3597275" y="25400"/>
                </a:lnTo>
                <a:lnTo>
                  <a:pt x="3635375" y="6350"/>
                </a:lnTo>
                <a:lnTo>
                  <a:pt x="3660775" y="0"/>
                </a:lnTo>
                <a:lnTo>
                  <a:pt x="3670300" y="6350"/>
                </a:lnTo>
                <a:lnTo>
                  <a:pt x="3679825" y="25400"/>
                </a:lnTo>
                <a:lnTo>
                  <a:pt x="3670300" y="82550"/>
                </a:lnTo>
                <a:lnTo>
                  <a:pt x="3654425" y="142875"/>
                </a:lnTo>
                <a:lnTo>
                  <a:pt x="3609975" y="250825"/>
                </a:lnTo>
                <a:lnTo>
                  <a:pt x="3556000" y="371475"/>
                </a:lnTo>
                <a:lnTo>
                  <a:pt x="3521075" y="431800"/>
                </a:lnTo>
                <a:lnTo>
                  <a:pt x="3463925" y="514350"/>
                </a:lnTo>
                <a:lnTo>
                  <a:pt x="3400425" y="565150"/>
                </a:lnTo>
                <a:lnTo>
                  <a:pt x="3375025" y="574675"/>
                </a:lnTo>
                <a:lnTo>
                  <a:pt x="3330575" y="568325"/>
                </a:lnTo>
                <a:lnTo>
                  <a:pt x="3276600" y="542925"/>
                </a:lnTo>
                <a:lnTo>
                  <a:pt x="3222625" y="520700"/>
                </a:lnTo>
                <a:lnTo>
                  <a:pt x="3146425" y="514350"/>
                </a:lnTo>
                <a:lnTo>
                  <a:pt x="2813050" y="508000"/>
                </a:lnTo>
                <a:lnTo>
                  <a:pt x="2181225" y="508000"/>
                </a:lnTo>
                <a:lnTo>
                  <a:pt x="1911350" y="508000"/>
                </a:lnTo>
                <a:lnTo>
                  <a:pt x="1704975" y="504825"/>
                </a:lnTo>
                <a:lnTo>
                  <a:pt x="1228725" y="4953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4C53EE5-7A8E-4FA6-A708-B6090A33F16F}"/>
              </a:ext>
            </a:extLst>
          </p:cNvPr>
          <p:cNvSpPr/>
          <p:nvPr/>
        </p:nvSpPr>
        <p:spPr>
          <a:xfrm>
            <a:off x="4229101" y="5080001"/>
            <a:ext cx="3660775" cy="581025"/>
          </a:xfrm>
          <a:custGeom>
            <a:avLst/>
            <a:gdLst>
              <a:gd name="connsiteX0" fmla="*/ 2317750 w 3660775"/>
              <a:gd name="connsiteY0" fmla="*/ 304800 h 581025"/>
              <a:gd name="connsiteX1" fmla="*/ 1949450 w 3660775"/>
              <a:gd name="connsiteY1" fmla="*/ 323850 h 581025"/>
              <a:gd name="connsiteX2" fmla="*/ 1657350 w 3660775"/>
              <a:gd name="connsiteY2" fmla="*/ 349250 h 581025"/>
              <a:gd name="connsiteX3" fmla="*/ 1387475 w 3660775"/>
              <a:gd name="connsiteY3" fmla="*/ 381000 h 581025"/>
              <a:gd name="connsiteX4" fmla="*/ 1101725 w 3660775"/>
              <a:gd name="connsiteY4" fmla="*/ 422275 h 581025"/>
              <a:gd name="connsiteX5" fmla="*/ 863600 w 3660775"/>
              <a:gd name="connsiteY5" fmla="*/ 463550 h 581025"/>
              <a:gd name="connsiteX6" fmla="*/ 654050 w 3660775"/>
              <a:gd name="connsiteY6" fmla="*/ 504825 h 581025"/>
              <a:gd name="connsiteX7" fmla="*/ 504825 w 3660775"/>
              <a:gd name="connsiteY7" fmla="*/ 539750 h 581025"/>
              <a:gd name="connsiteX8" fmla="*/ 454025 w 3660775"/>
              <a:gd name="connsiteY8" fmla="*/ 555625 h 581025"/>
              <a:gd name="connsiteX9" fmla="*/ 419100 w 3660775"/>
              <a:gd name="connsiteY9" fmla="*/ 574675 h 581025"/>
              <a:gd name="connsiteX10" fmla="*/ 403225 w 3660775"/>
              <a:gd name="connsiteY10" fmla="*/ 581025 h 581025"/>
              <a:gd name="connsiteX11" fmla="*/ 381000 w 3660775"/>
              <a:gd name="connsiteY11" fmla="*/ 577850 h 581025"/>
              <a:gd name="connsiteX12" fmla="*/ 330200 w 3660775"/>
              <a:gd name="connsiteY12" fmla="*/ 561975 h 581025"/>
              <a:gd name="connsiteX13" fmla="*/ 285750 w 3660775"/>
              <a:gd name="connsiteY13" fmla="*/ 539750 h 581025"/>
              <a:gd name="connsiteX14" fmla="*/ 250825 w 3660775"/>
              <a:gd name="connsiteY14" fmla="*/ 514350 h 581025"/>
              <a:gd name="connsiteX15" fmla="*/ 203200 w 3660775"/>
              <a:gd name="connsiteY15" fmla="*/ 476250 h 581025"/>
              <a:gd name="connsiteX16" fmla="*/ 165100 w 3660775"/>
              <a:gd name="connsiteY16" fmla="*/ 431800 h 581025"/>
              <a:gd name="connsiteX17" fmla="*/ 123825 w 3660775"/>
              <a:gd name="connsiteY17" fmla="*/ 377825 h 581025"/>
              <a:gd name="connsiteX18" fmla="*/ 63500 w 3660775"/>
              <a:gd name="connsiteY18" fmla="*/ 288925 h 581025"/>
              <a:gd name="connsiteX19" fmla="*/ 28575 w 3660775"/>
              <a:gd name="connsiteY19" fmla="*/ 234950 h 581025"/>
              <a:gd name="connsiteX20" fmla="*/ 9525 w 3660775"/>
              <a:gd name="connsiteY20" fmla="*/ 190500 h 581025"/>
              <a:gd name="connsiteX21" fmla="*/ 0 w 3660775"/>
              <a:gd name="connsiteY21" fmla="*/ 152400 h 581025"/>
              <a:gd name="connsiteX22" fmla="*/ 3175 w 3660775"/>
              <a:gd name="connsiteY22" fmla="*/ 133350 h 581025"/>
              <a:gd name="connsiteX23" fmla="*/ 28575 w 3660775"/>
              <a:gd name="connsiteY23" fmla="*/ 127000 h 581025"/>
              <a:gd name="connsiteX24" fmla="*/ 60325 w 3660775"/>
              <a:gd name="connsiteY24" fmla="*/ 142875 h 581025"/>
              <a:gd name="connsiteX25" fmla="*/ 98425 w 3660775"/>
              <a:gd name="connsiteY25" fmla="*/ 174625 h 581025"/>
              <a:gd name="connsiteX26" fmla="*/ 146050 w 3660775"/>
              <a:gd name="connsiteY26" fmla="*/ 209550 h 581025"/>
              <a:gd name="connsiteX27" fmla="*/ 193675 w 3660775"/>
              <a:gd name="connsiteY27" fmla="*/ 234950 h 581025"/>
              <a:gd name="connsiteX28" fmla="*/ 238125 w 3660775"/>
              <a:gd name="connsiteY28" fmla="*/ 254000 h 581025"/>
              <a:gd name="connsiteX29" fmla="*/ 295275 w 3660775"/>
              <a:gd name="connsiteY29" fmla="*/ 266700 h 581025"/>
              <a:gd name="connsiteX30" fmla="*/ 368300 w 3660775"/>
              <a:gd name="connsiteY30" fmla="*/ 273050 h 581025"/>
              <a:gd name="connsiteX31" fmla="*/ 612775 w 3660775"/>
              <a:gd name="connsiteY31" fmla="*/ 269875 h 581025"/>
              <a:gd name="connsiteX32" fmla="*/ 1009650 w 3660775"/>
              <a:gd name="connsiteY32" fmla="*/ 241300 h 581025"/>
              <a:gd name="connsiteX33" fmla="*/ 1352550 w 3660775"/>
              <a:gd name="connsiteY33" fmla="*/ 203200 h 581025"/>
              <a:gd name="connsiteX34" fmla="*/ 1682750 w 3660775"/>
              <a:gd name="connsiteY34" fmla="*/ 155575 h 581025"/>
              <a:gd name="connsiteX35" fmla="*/ 1943100 w 3660775"/>
              <a:gd name="connsiteY35" fmla="*/ 136525 h 581025"/>
              <a:gd name="connsiteX36" fmla="*/ 2324100 w 3660775"/>
              <a:gd name="connsiteY36" fmla="*/ 104775 h 581025"/>
              <a:gd name="connsiteX37" fmla="*/ 2632075 w 3660775"/>
              <a:gd name="connsiteY37" fmla="*/ 85725 h 581025"/>
              <a:gd name="connsiteX38" fmla="*/ 2968625 w 3660775"/>
              <a:gd name="connsiteY38" fmla="*/ 69850 h 581025"/>
              <a:gd name="connsiteX39" fmla="*/ 3016250 w 3660775"/>
              <a:gd name="connsiteY39" fmla="*/ 63500 h 581025"/>
              <a:gd name="connsiteX40" fmla="*/ 3082925 w 3660775"/>
              <a:gd name="connsiteY40" fmla="*/ 50800 h 581025"/>
              <a:gd name="connsiteX41" fmla="*/ 3171825 w 3660775"/>
              <a:gd name="connsiteY41" fmla="*/ 28575 h 581025"/>
              <a:gd name="connsiteX42" fmla="*/ 3251200 w 3660775"/>
              <a:gd name="connsiteY42" fmla="*/ 0 h 581025"/>
              <a:gd name="connsiteX43" fmla="*/ 3308350 w 3660775"/>
              <a:gd name="connsiteY43" fmla="*/ 12700 h 581025"/>
              <a:gd name="connsiteX44" fmla="*/ 3387725 w 3660775"/>
              <a:gd name="connsiteY44" fmla="*/ 38100 h 581025"/>
              <a:gd name="connsiteX45" fmla="*/ 3492500 w 3660775"/>
              <a:gd name="connsiteY45" fmla="*/ 82550 h 581025"/>
              <a:gd name="connsiteX46" fmla="*/ 3590925 w 3660775"/>
              <a:gd name="connsiteY46" fmla="*/ 139700 h 581025"/>
              <a:gd name="connsiteX47" fmla="*/ 3641725 w 3660775"/>
              <a:gd name="connsiteY47" fmla="*/ 174625 h 581025"/>
              <a:gd name="connsiteX48" fmla="*/ 3651250 w 3660775"/>
              <a:gd name="connsiteY48" fmla="*/ 187325 h 581025"/>
              <a:gd name="connsiteX49" fmla="*/ 3660775 w 3660775"/>
              <a:gd name="connsiteY49" fmla="*/ 228600 h 581025"/>
              <a:gd name="connsiteX50" fmla="*/ 3660775 w 3660775"/>
              <a:gd name="connsiteY50" fmla="*/ 273050 h 581025"/>
              <a:gd name="connsiteX51" fmla="*/ 3644900 w 3660775"/>
              <a:gd name="connsiteY51" fmla="*/ 307975 h 581025"/>
              <a:gd name="connsiteX52" fmla="*/ 3625850 w 3660775"/>
              <a:gd name="connsiteY52" fmla="*/ 327025 h 581025"/>
              <a:gd name="connsiteX53" fmla="*/ 3587750 w 3660775"/>
              <a:gd name="connsiteY53" fmla="*/ 333375 h 581025"/>
              <a:gd name="connsiteX54" fmla="*/ 3451225 w 3660775"/>
              <a:gd name="connsiteY54" fmla="*/ 327025 h 581025"/>
              <a:gd name="connsiteX55" fmla="*/ 3216275 w 3660775"/>
              <a:gd name="connsiteY55" fmla="*/ 304800 h 581025"/>
              <a:gd name="connsiteX56" fmla="*/ 3022600 w 3660775"/>
              <a:gd name="connsiteY56" fmla="*/ 295275 h 581025"/>
              <a:gd name="connsiteX57" fmla="*/ 2835275 w 3660775"/>
              <a:gd name="connsiteY57" fmla="*/ 288925 h 581025"/>
              <a:gd name="connsiteX58" fmla="*/ 2565400 w 3660775"/>
              <a:gd name="connsiteY58" fmla="*/ 295275 h 581025"/>
              <a:gd name="connsiteX59" fmla="*/ 2317750 w 3660775"/>
              <a:gd name="connsiteY59" fmla="*/ 304800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660775" h="581025">
                <a:moveTo>
                  <a:pt x="2317750" y="304800"/>
                </a:moveTo>
                <a:lnTo>
                  <a:pt x="1949450" y="323850"/>
                </a:lnTo>
                <a:lnTo>
                  <a:pt x="1657350" y="349250"/>
                </a:lnTo>
                <a:lnTo>
                  <a:pt x="1387475" y="381000"/>
                </a:lnTo>
                <a:lnTo>
                  <a:pt x="1101725" y="422275"/>
                </a:lnTo>
                <a:lnTo>
                  <a:pt x="863600" y="463550"/>
                </a:lnTo>
                <a:lnTo>
                  <a:pt x="654050" y="504825"/>
                </a:lnTo>
                <a:lnTo>
                  <a:pt x="504825" y="539750"/>
                </a:lnTo>
                <a:lnTo>
                  <a:pt x="454025" y="555625"/>
                </a:lnTo>
                <a:lnTo>
                  <a:pt x="419100" y="574675"/>
                </a:lnTo>
                <a:lnTo>
                  <a:pt x="403225" y="581025"/>
                </a:lnTo>
                <a:lnTo>
                  <a:pt x="381000" y="577850"/>
                </a:lnTo>
                <a:lnTo>
                  <a:pt x="330200" y="561975"/>
                </a:lnTo>
                <a:lnTo>
                  <a:pt x="285750" y="539750"/>
                </a:lnTo>
                <a:lnTo>
                  <a:pt x="250825" y="514350"/>
                </a:lnTo>
                <a:lnTo>
                  <a:pt x="203200" y="476250"/>
                </a:lnTo>
                <a:lnTo>
                  <a:pt x="165100" y="431800"/>
                </a:lnTo>
                <a:lnTo>
                  <a:pt x="123825" y="377825"/>
                </a:lnTo>
                <a:lnTo>
                  <a:pt x="63500" y="288925"/>
                </a:lnTo>
                <a:lnTo>
                  <a:pt x="28575" y="234950"/>
                </a:lnTo>
                <a:lnTo>
                  <a:pt x="9525" y="190500"/>
                </a:lnTo>
                <a:lnTo>
                  <a:pt x="0" y="152400"/>
                </a:lnTo>
                <a:lnTo>
                  <a:pt x="3175" y="133350"/>
                </a:lnTo>
                <a:lnTo>
                  <a:pt x="28575" y="127000"/>
                </a:lnTo>
                <a:lnTo>
                  <a:pt x="60325" y="142875"/>
                </a:lnTo>
                <a:lnTo>
                  <a:pt x="98425" y="174625"/>
                </a:lnTo>
                <a:lnTo>
                  <a:pt x="146050" y="209550"/>
                </a:lnTo>
                <a:lnTo>
                  <a:pt x="193675" y="234950"/>
                </a:lnTo>
                <a:lnTo>
                  <a:pt x="238125" y="254000"/>
                </a:lnTo>
                <a:lnTo>
                  <a:pt x="295275" y="266700"/>
                </a:lnTo>
                <a:lnTo>
                  <a:pt x="368300" y="273050"/>
                </a:lnTo>
                <a:lnTo>
                  <a:pt x="612775" y="269875"/>
                </a:lnTo>
                <a:lnTo>
                  <a:pt x="1009650" y="241300"/>
                </a:lnTo>
                <a:lnTo>
                  <a:pt x="1352550" y="203200"/>
                </a:lnTo>
                <a:lnTo>
                  <a:pt x="1682750" y="155575"/>
                </a:lnTo>
                <a:lnTo>
                  <a:pt x="1943100" y="136525"/>
                </a:lnTo>
                <a:lnTo>
                  <a:pt x="2324100" y="104775"/>
                </a:lnTo>
                <a:lnTo>
                  <a:pt x="2632075" y="85725"/>
                </a:lnTo>
                <a:lnTo>
                  <a:pt x="2968625" y="69850"/>
                </a:lnTo>
                <a:lnTo>
                  <a:pt x="3016250" y="63500"/>
                </a:lnTo>
                <a:lnTo>
                  <a:pt x="3082925" y="50800"/>
                </a:lnTo>
                <a:lnTo>
                  <a:pt x="3171825" y="28575"/>
                </a:lnTo>
                <a:lnTo>
                  <a:pt x="3251200" y="0"/>
                </a:lnTo>
                <a:lnTo>
                  <a:pt x="3308350" y="12700"/>
                </a:lnTo>
                <a:lnTo>
                  <a:pt x="3387725" y="38100"/>
                </a:lnTo>
                <a:lnTo>
                  <a:pt x="3492500" y="82550"/>
                </a:lnTo>
                <a:lnTo>
                  <a:pt x="3590925" y="139700"/>
                </a:lnTo>
                <a:lnTo>
                  <a:pt x="3641725" y="174625"/>
                </a:lnTo>
                <a:lnTo>
                  <a:pt x="3651250" y="187325"/>
                </a:lnTo>
                <a:lnTo>
                  <a:pt x="3660775" y="228600"/>
                </a:lnTo>
                <a:lnTo>
                  <a:pt x="3660775" y="273050"/>
                </a:lnTo>
                <a:lnTo>
                  <a:pt x="3644900" y="307975"/>
                </a:lnTo>
                <a:lnTo>
                  <a:pt x="3625850" y="327025"/>
                </a:lnTo>
                <a:lnTo>
                  <a:pt x="3587750" y="333375"/>
                </a:lnTo>
                <a:lnTo>
                  <a:pt x="3451225" y="327025"/>
                </a:lnTo>
                <a:lnTo>
                  <a:pt x="3216275" y="304800"/>
                </a:lnTo>
                <a:lnTo>
                  <a:pt x="3022600" y="295275"/>
                </a:lnTo>
                <a:lnTo>
                  <a:pt x="2835275" y="288925"/>
                </a:lnTo>
                <a:lnTo>
                  <a:pt x="2565400" y="295275"/>
                </a:lnTo>
                <a:cubicBezTo>
                  <a:pt x="2484968" y="298492"/>
                  <a:pt x="2404596" y="304800"/>
                  <a:pt x="2317750" y="304800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096C2053-93C2-4887-B616-86DA1D2090BA}"/>
              </a:ext>
            </a:extLst>
          </p:cNvPr>
          <p:cNvGrpSpPr/>
          <p:nvPr/>
        </p:nvGrpSpPr>
        <p:grpSpPr>
          <a:xfrm>
            <a:off x="3749675" y="1662114"/>
            <a:ext cx="4662488" cy="3998912"/>
            <a:chOff x="3749675" y="1662114"/>
            <a:chExt cx="4662488" cy="3998912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CE7B0BB8-681B-40B9-89C3-71099A1A8FDB}"/>
                </a:ext>
              </a:extLst>
            </p:cNvPr>
            <p:cNvSpPr/>
            <p:nvPr/>
          </p:nvSpPr>
          <p:spPr>
            <a:xfrm>
              <a:off x="3749675" y="3227388"/>
              <a:ext cx="4662488" cy="762000"/>
            </a:xfrm>
            <a:custGeom>
              <a:avLst/>
              <a:gdLst>
                <a:gd name="connsiteX0" fmla="*/ 2998470 w 4663440"/>
                <a:gd name="connsiteY0" fmla="*/ 339090 h 762000"/>
                <a:gd name="connsiteX1" fmla="*/ 2674620 w 4663440"/>
                <a:gd name="connsiteY1" fmla="*/ 373380 h 762000"/>
                <a:gd name="connsiteX2" fmla="*/ 2434590 w 4663440"/>
                <a:gd name="connsiteY2" fmla="*/ 407670 h 762000"/>
                <a:gd name="connsiteX3" fmla="*/ 2145030 w 4663440"/>
                <a:gd name="connsiteY3" fmla="*/ 430530 h 762000"/>
                <a:gd name="connsiteX4" fmla="*/ 1943100 w 4663440"/>
                <a:gd name="connsiteY4" fmla="*/ 461010 h 762000"/>
                <a:gd name="connsiteX5" fmla="*/ 1474470 w 4663440"/>
                <a:gd name="connsiteY5" fmla="*/ 537210 h 762000"/>
                <a:gd name="connsiteX6" fmla="*/ 1238250 w 4663440"/>
                <a:gd name="connsiteY6" fmla="*/ 582930 h 762000"/>
                <a:gd name="connsiteX7" fmla="*/ 986790 w 4663440"/>
                <a:gd name="connsiteY7" fmla="*/ 628650 h 762000"/>
                <a:gd name="connsiteX8" fmla="*/ 769620 w 4663440"/>
                <a:gd name="connsiteY8" fmla="*/ 674370 h 762000"/>
                <a:gd name="connsiteX9" fmla="*/ 598170 w 4663440"/>
                <a:gd name="connsiteY9" fmla="*/ 716280 h 762000"/>
                <a:gd name="connsiteX10" fmla="*/ 521970 w 4663440"/>
                <a:gd name="connsiteY10" fmla="*/ 739140 h 762000"/>
                <a:gd name="connsiteX11" fmla="*/ 483870 w 4663440"/>
                <a:gd name="connsiteY11" fmla="*/ 754380 h 762000"/>
                <a:gd name="connsiteX12" fmla="*/ 449580 w 4663440"/>
                <a:gd name="connsiteY12" fmla="*/ 762000 h 762000"/>
                <a:gd name="connsiteX13" fmla="*/ 415290 w 4663440"/>
                <a:gd name="connsiteY13" fmla="*/ 762000 h 762000"/>
                <a:gd name="connsiteX14" fmla="*/ 369570 w 4663440"/>
                <a:gd name="connsiteY14" fmla="*/ 754380 h 762000"/>
                <a:gd name="connsiteX15" fmla="*/ 335280 w 4663440"/>
                <a:gd name="connsiteY15" fmla="*/ 731520 h 762000"/>
                <a:gd name="connsiteX16" fmla="*/ 255270 w 4663440"/>
                <a:gd name="connsiteY16" fmla="*/ 659130 h 762000"/>
                <a:gd name="connsiteX17" fmla="*/ 167640 w 4663440"/>
                <a:gd name="connsiteY17" fmla="*/ 563880 h 762000"/>
                <a:gd name="connsiteX18" fmla="*/ 83820 w 4663440"/>
                <a:gd name="connsiteY18" fmla="*/ 461010 h 762000"/>
                <a:gd name="connsiteX19" fmla="*/ 30480 w 4663440"/>
                <a:gd name="connsiteY19" fmla="*/ 384810 h 762000"/>
                <a:gd name="connsiteX20" fmla="*/ 7620 w 4663440"/>
                <a:gd name="connsiteY20" fmla="*/ 342900 h 762000"/>
                <a:gd name="connsiteX21" fmla="*/ 0 w 4663440"/>
                <a:gd name="connsiteY21" fmla="*/ 327660 h 762000"/>
                <a:gd name="connsiteX22" fmla="*/ 0 w 4663440"/>
                <a:gd name="connsiteY22" fmla="*/ 312420 h 762000"/>
                <a:gd name="connsiteX23" fmla="*/ 11430 w 4663440"/>
                <a:gd name="connsiteY23" fmla="*/ 300990 h 762000"/>
                <a:gd name="connsiteX24" fmla="*/ 34290 w 4663440"/>
                <a:gd name="connsiteY24" fmla="*/ 300990 h 762000"/>
                <a:gd name="connsiteX25" fmla="*/ 60960 w 4663440"/>
                <a:gd name="connsiteY25" fmla="*/ 312420 h 762000"/>
                <a:gd name="connsiteX26" fmla="*/ 87630 w 4663440"/>
                <a:gd name="connsiteY26" fmla="*/ 331470 h 762000"/>
                <a:gd name="connsiteX27" fmla="*/ 125730 w 4663440"/>
                <a:gd name="connsiteY27" fmla="*/ 354330 h 762000"/>
                <a:gd name="connsiteX28" fmla="*/ 171450 w 4663440"/>
                <a:gd name="connsiteY28" fmla="*/ 381000 h 762000"/>
                <a:gd name="connsiteX29" fmla="*/ 251460 w 4663440"/>
                <a:gd name="connsiteY29" fmla="*/ 411480 h 762000"/>
                <a:gd name="connsiteX30" fmla="*/ 316230 w 4663440"/>
                <a:gd name="connsiteY30" fmla="*/ 426720 h 762000"/>
                <a:gd name="connsiteX31" fmla="*/ 419100 w 4663440"/>
                <a:gd name="connsiteY31" fmla="*/ 445770 h 762000"/>
                <a:gd name="connsiteX32" fmla="*/ 506730 w 4663440"/>
                <a:gd name="connsiteY32" fmla="*/ 449580 h 762000"/>
                <a:gd name="connsiteX33" fmla="*/ 685800 w 4663440"/>
                <a:gd name="connsiteY33" fmla="*/ 441960 h 762000"/>
                <a:gd name="connsiteX34" fmla="*/ 864870 w 4663440"/>
                <a:gd name="connsiteY34" fmla="*/ 422910 h 762000"/>
                <a:gd name="connsiteX35" fmla="*/ 1036320 w 4663440"/>
                <a:gd name="connsiteY35" fmla="*/ 392430 h 762000"/>
                <a:gd name="connsiteX36" fmla="*/ 1386840 w 4663440"/>
                <a:gd name="connsiteY36" fmla="*/ 342900 h 762000"/>
                <a:gd name="connsiteX37" fmla="*/ 1790700 w 4663440"/>
                <a:gd name="connsiteY37" fmla="*/ 285750 h 762000"/>
                <a:gd name="connsiteX38" fmla="*/ 2156460 w 4663440"/>
                <a:gd name="connsiteY38" fmla="*/ 224790 h 762000"/>
                <a:gd name="connsiteX39" fmla="*/ 2461260 w 4663440"/>
                <a:gd name="connsiteY39" fmla="*/ 182880 h 762000"/>
                <a:gd name="connsiteX40" fmla="*/ 2868930 w 4663440"/>
                <a:gd name="connsiteY40" fmla="*/ 148590 h 762000"/>
                <a:gd name="connsiteX41" fmla="*/ 3272790 w 4663440"/>
                <a:gd name="connsiteY41" fmla="*/ 118110 h 762000"/>
                <a:gd name="connsiteX42" fmla="*/ 3745230 w 4663440"/>
                <a:gd name="connsiteY42" fmla="*/ 91440 h 762000"/>
                <a:gd name="connsiteX43" fmla="*/ 3848100 w 4663440"/>
                <a:gd name="connsiteY43" fmla="*/ 83820 h 762000"/>
                <a:gd name="connsiteX44" fmla="*/ 3909060 w 4663440"/>
                <a:gd name="connsiteY44" fmla="*/ 76200 h 762000"/>
                <a:gd name="connsiteX45" fmla="*/ 3992880 w 4663440"/>
                <a:gd name="connsiteY45" fmla="*/ 57150 h 762000"/>
                <a:gd name="connsiteX46" fmla="*/ 4069080 w 4663440"/>
                <a:gd name="connsiteY46" fmla="*/ 34290 h 762000"/>
                <a:gd name="connsiteX47" fmla="*/ 4137660 w 4663440"/>
                <a:gd name="connsiteY47" fmla="*/ 3810 h 762000"/>
                <a:gd name="connsiteX48" fmla="*/ 4171950 w 4663440"/>
                <a:gd name="connsiteY48" fmla="*/ 0 h 762000"/>
                <a:gd name="connsiteX49" fmla="*/ 4229100 w 4663440"/>
                <a:gd name="connsiteY49" fmla="*/ 7620 h 762000"/>
                <a:gd name="connsiteX50" fmla="*/ 4320540 w 4663440"/>
                <a:gd name="connsiteY50" fmla="*/ 30480 h 762000"/>
                <a:gd name="connsiteX51" fmla="*/ 4411980 w 4663440"/>
                <a:gd name="connsiteY51" fmla="*/ 72390 h 762000"/>
                <a:gd name="connsiteX52" fmla="*/ 4484370 w 4663440"/>
                <a:gd name="connsiteY52" fmla="*/ 110490 h 762000"/>
                <a:gd name="connsiteX53" fmla="*/ 4560570 w 4663440"/>
                <a:gd name="connsiteY53" fmla="*/ 160020 h 762000"/>
                <a:gd name="connsiteX54" fmla="*/ 4591050 w 4663440"/>
                <a:gd name="connsiteY54" fmla="*/ 179070 h 762000"/>
                <a:gd name="connsiteX55" fmla="*/ 4617720 w 4663440"/>
                <a:gd name="connsiteY55" fmla="*/ 205740 h 762000"/>
                <a:gd name="connsiteX56" fmla="*/ 4640580 w 4663440"/>
                <a:gd name="connsiteY56" fmla="*/ 236220 h 762000"/>
                <a:gd name="connsiteX57" fmla="*/ 4655820 w 4663440"/>
                <a:gd name="connsiteY57" fmla="*/ 270510 h 762000"/>
                <a:gd name="connsiteX58" fmla="*/ 4663440 w 4663440"/>
                <a:gd name="connsiteY58" fmla="*/ 300990 h 762000"/>
                <a:gd name="connsiteX59" fmla="*/ 4655820 w 4663440"/>
                <a:gd name="connsiteY59" fmla="*/ 327660 h 762000"/>
                <a:gd name="connsiteX60" fmla="*/ 4636770 w 4663440"/>
                <a:gd name="connsiteY60" fmla="*/ 346710 h 762000"/>
                <a:gd name="connsiteX61" fmla="*/ 4594860 w 4663440"/>
                <a:gd name="connsiteY61" fmla="*/ 369570 h 762000"/>
                <a:gd name="connsiteX62" fmla="*/ 4533900 w 4663440"/>
                <a:gd name="connsiteY62" fmla="*/ 381000 h 762000"/>
                <a:gd name="connsiteX63" fmla="*/ 4495800 w 4663440"/>
                <a:gd name="connsiteY63" fmla="*/ 381000 h 762000"/>
                <a:gd name="connsiteX64" fmla="*/ 4389120 w 4663440"/>
                <a:gd name="connsiteY64" fmla="*/ 365760 h 762000"/>
                <a:gd name="connsiteX65" fmla="*/ 4248150 w 4663440"/>
                <a:gd name="connsiteY65" fmla="*/ 350520 h 762000"/>
                <a:gd name="connsiteX66" fmla="*/ 4118610 w 4663440"/>
                <a:gd name="connsiteY66" fmla="*/ 342900 h 762000"/>
                <a:gd name="connsiteX67" fmla="*/ 3950970 w 4663440"/>
                <a:gd name="connsiteY67" fmla="*/ 335280 h 762000"/>
                <a:gd name="connsiteX68" fmla="*/ 3737610 w 4663440"/>
                <a:gd name="connsiteY68" fmla="*/ 327660 h 762000"/>
                <a:gd name="connsiteX69" fmla="*/ 3486150 w 4663440"/>
                <a:gd name="connsiteY69" fmla="*/ 323850 h 762000"/>
                <a:gd name="connsiteX70" fmla="*/ 3181350 w 4663440"/>
                <a:gd name="connsiteY70" fmla="*/ 331470 h 762000"/>
                <a:gd name="connsiteX71" fmla="*/ 2998470 w 4663440"/>
                <a:gd name="connsiteY71" fmla="*/ 33909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663440" h="762000">
                  <a:moveTo>
                    <a:pt x="2998470" y="339090"/>
                  </a:moveTo>
                  <a:lnTo>
                    <a:pt x="2674620" y="373380"/>
                  </a:lnTo>
                  <a:lnTo>
                    <a:pt x="2434590" y="407670"/>
                  </a:lnTo>
                  <a:lnTo>
                    <a:pt x="2145030" y="430530"/>
                  </a:lnTo>
                  <a:lnTo>
                    <a:pt x="1943100" y="461010"/>
                  </a:lnTo>
                  <a:lnTo>
                    <a:pt x="1474470" y="537210"/>
                  </a:lnTo>
                  <a:lnTo>
                    <a:pt x="1238250" y="582930"/>
                  </a:lnTo>
                  <a:lnTo>
                    <a:pt x="986790" y="628650"/>
                  </a:lnTo>
                  <a:lnTo>
                    <a:pt x="769620" y="674370"/>
                  </a:lnTo>
                  <a:lnTo>
                    <a:pt x="598170" y="716280"/>
                  </a:lnTo>
                  <a:lnTo>
                    <a:pt x="521970" y="739140"/>
                  </a:lnTo>
                  <a:lnTo>
                    <a:pt x="483870" y="754380"/>
                  </a:lnTo>
                  <a:lnTo>
                    <a:pt x="449580" y="762000"/>
                  </a:lnTo>
                  <a:lnTo>
                    <a:pt x="415290" y="762000"/>
                  </a:lnTo>
                  <a:lnTo>
                    <a:pt x="369570" y="754380"/>
                  </a:lnTo>
                  <a:lnTo>
                    <a:pt x="335280" y="731520"/>
                  </a:lnTo>
                  <a:lnTo>
                    <a:pt x="255270" y="659130"/>
                  </a:lnTo>
                  <a:lnTo>
                    <a:pt x="167640" y="563880"/>
                  </a:lnTo>
                  <a:lnTo>
                    <a:pt x="83820" y="461010"/>
                  </a:lnTo>
                  <a:lnTo>
                    <a:pt x="30480" y="384810"/>
                  </a:lnTo>
                  <a:lnTo>
                    <a:pt x="7620" y="342900"/>
                  </a:lnTo>
                  <a:lnTo>
                    <a:pt x="0" y="327660"/>
                  </a:lnTo>
                  <a:lnTo>
                    <a:pt x="0" y="312420"/>
                  </a:lnTo>
                  <a:lnTo>
                    <a:pt x="11430" y="300990"/>
                  </a:lnTo>
                  <a:lnTo>
                    <a:pt x="34290" y="300990"/>
                  </a:lnTo>
                  <a:lnTo>
                    <a:pt x="60960" y="312420"/>
                  </a:lnTo>
                  <a:lnTo>
                    <a:pt x="87630" y="331470"/>
                  </a:lnTo>
                  <a:lnTo>
                    <a:pt x="125730" y="354330"/>
                  </a:lnTo>
                  <a:lnTo>
                    <a:pt x="171450" y="381000"/>
                  </a:lnTo>
                  <a:lnTo>
                    <a:pt x="251460" y="411480"/>
                  </a:lnTo>
                  <a:lnTo>
                    <a:pt x="316230" y="426720"/>
                  </a:lnTo>
                  <a:lnTo>
                    <a:pt x="419100" y="445770"/>
                  </a:lnTo>
                  <a:lnTo>
                    <a:pt x="506730" y="449580"/>
                  </a:lnTo>
                  <a:lnTo>
                    <a:pt x="685800" y="441960"/>
                  </a:lnTo>
                  <a:lnTo>
                    <a:pt x="864870" y="422910"/>
                  </a:lnTo>
                  <a:lnTo>
                    <a:pt x="1036320" y="392430"/>
                  </a:lnTo>
                  <a:lnTo>
                    <a:pt x="1386840" y="342900"/>
                  </a:lnTo>
                  <a:lnTo>
                    <a:pt x="1790700" y="285750"/>
                  </a:lnTo>
                  <a:lnTo>
                    <a:pt x="2156460" y="224790"/>
                  </a:lnTo>
                  <a:lnTo>
                    <a:pt x="2461260" y="182880"/>
                  </a:lnTo>
                  <a:lnTo>
                    <a:pt x="2868930" y="148590"/>
                  </a:lnTo>
                  <a:lnTo>
                    <a:pt x="3272790" y="118110"/>
                  </a:lnTo>
                  <a:lnTo>
                    <a:pt x="3745230" y="91440"/>
                  </a:lnTo>
                  <a:lnTo>
                    <a:pt x="3848100" y="83820"/>
                  </a:lnTo>
                  <a:lnTo>
                    <a:pt x="3909060" y="76200"/>
                  </a:lnTo>
                  <a:lnTo>
                    <a:pt x="3992880" y="57150"/>
                  </a:lnTo>
                  <a:lnTo>
                    <a:pt x="4069080" y="34290"/>
                  </a:lnTo>
                  <a:lnTo>
                    <a:pt x="4137660" y="3810"/>
                  </a:lnTo>
                  <a:lnTo>
                    <a:pt x="4171950" y="0"/>
                  </a:lnTo>
                  <a:lnTo>
                    <a:pt x="4229100" y="7620"/>
                  </a:lnTo>
                  <a:lnTo>
                    <a:pt x="4320540" y="30480"/>
                  </a:lnTo>
                  <a:lnTo>
                    <a:pt x="4411980" y="72390"/>
                  </a:lnTo>
                  <a:lnTo>
                    <a:pt x="4484370" y="110490"/>
                  </a:lnTo>
                  <a:lnTo>
                    <a:pt x="4560570" y="160020"/>
                  </a:lnTo>
                  <a:lnTo>
                    <a:pt x="4591050" y="179070"/>
                  </a:lnTo>
                  <a:lnTo>
                    <a:pt x="4617720" y="205740"/>
                  </a:lnTo>
                  <a:lnTo>
                    <a:pt x="4640580" y="236220"/>
                  </a:lnTo>
                  <a:lnTo>
                    <a:pt x="4655820" y="270510"/>
                  </a:lnTo>
                  <a:lnTo>
                    <a:pt x="4663440" y="300990"/>
                  </a:lnTo>
                  <a:lnTo>
                    <a:pt x="4655820" y="327660"/>
                  </a:lnTo>
                  <a:lnTo>
                    <a:pt x="4636770" y="346710"/>
                  </a:lnTo>
                  <a:lnTo>
                    <a:pt x="4594860" y="369570"/>
                  </a:lnTo>
                  <a:lnTo>
                    <a:pt x="4533900" y="381000"/>
                  </a:lnTo>
                  <a:lnTo>
                    <a:pt x="4495800" y="381000"/>
                  </a:lnTo>
                  <a:lnTo>
                    <a:pt x="4389120" y="365760"/>
                  </a:lnTo>
                  <a:lnTo>
                    <a:pt x="4248150" y="350520"/>
                  </a:lnTo>
                  <a:lnTo>
                    <a:pt x="4118610" y="342900"/>
                  </a:lnTo>
                  <a:lnTo>
                    <a:pt x="3950970" y="335280"/>
                  </a:lnTo>
                  <a:lnTo>
                    <a:pt x="3737610" y="327660"/>
                  </a:lnTo>
                  <a:lnTo>
                    <a:pt x="3486150" y="323850"/>
                  </a:lnTo>
                  <a:lnTo>
                    <a:pt x="3181350" y="331470"/>
                  </a:lnTo>
                  <a:lnTo>
                    <a:pt x="2998470" y="33909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9">
              <a:extLst>
                <a:ext uri="{FF2B5EF4-FFF2-40B4-BE49-F238E27FC236}">
                  <a16:creationId xmlns:a16="http://schemas.microsoft.com/office/drawing/2014/main" id="{C1F87F31-CB7F-4EAE-8306-DACD5733407B}"/>
                </a:ext>
              </a:extLst>
            </p:cNvPr>
            <p:cNvSpPr/>
            <p:nvPr/>
          </p:nvSpPr>
          <p:spPr>
            <a:xfrm rot="16200000">
              <a:off x="4138614" y="3214689"/>
              <a:ext cx="3679825" cy="574675"/>
            </a:xfrm>
            <a:custGeom>
              <a:avLst/>
              <a:gdLst>
                <a:gd name="connsiteX0" fmla="*/ 1228725 w 3679825"/>
                <a:gd name="connsiteY0" fmla="*/ 495300 h 574675"/>
                <a:gd name="connsiteX1" fmla="*/ 666750 w 3679825"/>
                <a:gd name="connsiteY1" fmla="*/ 479425 h 574675"/>
                <a:gd name="connsiteX2" fmla="*/ 307975 w 3679825"/>
                <a:gd name="connsiteY2" fmla="*/ 469900 h 574675"/>
                <a:gd name="connsiteX3" fmla="*/ 44450 w 3679825"/>
                <a:gd name="connsiteY3" fmla="*/ 466725 h 574675"/>
                <a:gd name="connsiteX4" fmla="*/ 0 w 3679825"/>
                <a:gd name="connsiteY4" fmla="*/ 215900 h 574675"/>
                <a:gd name="connsiteX5" fmla="*/ 654050 w 3679825"/>
                <a:gd name="connsiteY5" fmla="*/ 222250 h 574675"/>
                <a:gd name="connsiteX6" fmla="*/ 1247775 w 3679825"/>
                <a:gd name="connsiteY6" fmla="*/ 219075 h 574675"/>
                <a:gd name="connsiteX7" fmla="*/ 1685925 w 3679825"/>
                <a:gd name="connsiteY7" fmla="*/ 219075 h 574675"/>
                <a:gd name="connsiteX8" fmla="*/ 1882775 w 3679825"/>
                <a:gd name="connsiteY8" fmla="*/ 222250 h 574675"/>
                <a:gd name="connsiteX9" fmla="*/ 2298700 w 3679825"/>
                <a:gd name="connsiteY9" fmla="*/ 222250 h 574675"/>
                <a:gd name="connsiteX10" fmla="*/ 2847975 w 3679825"/>
                <a:gd name="connsiteY10" fmla="*/ 222250 h 574675"/>
                <a:gd name="connsiteX11" fmla="*/ 3060700 w 3679825"/>
                <a:gd name="connsiteY11" fmla="*/ 219075 h 574675"/>
                <a:gd name="connsiteX12" fmla="*/ 3165475 w 3679825"/>
                <a:gd name="connsiteY12" fmla="*/ 215900 h 574675"/>
                <a:gd name="connsiteX13" fmla="*/ 3219450 w 3679825"/>
                <a:gd name="connsiteY13" fmla="*/ 209550 h 574675"/>
                <a:gd name="connsiteX14" fmla="*/ 3270250 w 3679825"/>
                <a:gd name="connsiteY14" fmla="*/ 193675 h 574675"/>
                <a:gd name="connsiteX15" fmla="*/ 3365500 w 3679825"/>
                <a:gd name="connsiteY15" fmla="*/ 161925 h 574675"/>
                <a:gd name="connsiteX16" fmla="*/ 3457575 w 3679825"/>
                <a:gd name="connsiteY16" fmla="*/ 111125 h 574675"/>
                <a:gd name="connsiteX17" fmla="*/ 3527425 w 3679825"/>
                <a:gd name="connsiteY17" fmla="*/ 66675 h 574675"/>
                <a:gd name="connsiteX18" fmla="*/ 3597275 w 3679825"/>
                <a:gd name="connsiteY18" fmla="*/ 25400 h 574675"/>
                <a:gd name="connsiteX19" fmla="*/ 3635375 w 3679825"/>
                <a:gd name="connsiteY19" fmla="*/ 6350 h 574675"/>
                <a:gd name="connsiteX20" fmla="*/ 3660775 w 3679825"/>
                <a:gd name="connsiteY20" fmla="*/ 0 h 574675"/>
                <a:gd name="connsiteX21" fmla="*/ 3670300 w 3679825"/>
                <a:gd name="connsiteY21" fmla="*/ 6350 h 574675"/>
                <a:gd name="connsiteX22" fmla="*/ 3679825 w 3679825"/>
                <a:gd name="connsiteY22" fmla="*/ 25400 h 574675"/>
                <a:gd name="connsiteX23" fmla="*/ 3670300 w 3679825"/>
                <a:gd name="connsiteY23" fmla="*/ 82550 h 574675"/>
                <a:gd name="connsiteX24" fmla="*/ 3654425 w 3679825"/>
                <a:gd name="connsiteY24" fmla="*/ 142875 h 574675"/>
                <a:gd name="connsiteX25" fmla="*/ 3609975 w 3679825"/>
                <a:gd name="connsiteY25" fmla="*/ 250825 h 574675"/>
                <a:gd name="connsiteX26" fmla="*/ 3556000 w 3679825"/>
                <a:gd name="connsiteY26" fmla="*/ 371475 h 574675"/>
                <a:gd name="connsiteX27" fmla="*/ 3521075 w 3679825"/>
                <a:gd name="connsiteY27" fmla="*/ 431800 h 574675"/>
                <a:gd name="connsiteX28" fmla="*/ 3463925 w 3679825"/>
                <a:gd name="connsiteY28" fmla="*/ 514350 h 574675"/>
                <a:gd name="connsiteX29" fmla="*/ 3400425 w 3679825"/>
                <a:gd name="connsiteY29" fmla="*/ 565150 h 574675"/>
                <a:gd name="connsiteX30" fmla="*/ 3375025 w 3679825"/>
                <a:gd name="connsiteY30" fmla="*/ 574675 h 574675"/>
                <a:gd name="connsiteX31" fmla="*/ 3330575 w 3679825"/>
                <a:gd name="connsiteY31" fmla="*/ 568325 h 574675"/>
                <a:gd name="connsiteX32" fmla="*/ 3276600 w 3679825"/>
                <a:gd name="connsiteY32" fmla="*/ 542925 h 574675"/>
                <a:gd name="connsiteX33" fmla="*/ 3222625 w 3679825"/>
                <a:gd name="connsiteY33" fmla="*/ 520700 h 574675"/>
                <a:gd name="connsiteX34" fmla="*/ 3146425 w 3679825"/>
                <a:gd name="connsiteY34" fmla="*/ 514350 h 574675"/>
                <a:gd name="connsiteX35" fmla="*/ 2813050 w 3679825"/>
                <a:gd name="connsiteY35" fmla="*/ 508000 h 574675"/>
                <a:gd name="connsiteX36" fmla="*/ 2181225 w 3679825"/>
                <a:gd name="connsiteY36" fmla="*/ 508000 h 574675"/>
                <a:gd name="connsiteX37" fmla="*/ 1911350 w 3679825"/>
                <a:gd name="connsiteY37" fmla="*/ 508000 h 574675"/>
                <a:gd name="connsiteX38" fmla="*/ 1704975 w 3679825"/>
                <a:gd name="connsiteY38" fmla="*/ 504825 h 574675"/>
                <a:gd name="connsiteX39" fmla="*/ 1228725 w 3679825"/>
                <a:gd name="connsiteY39" fmla="*/ 495300 h 57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679825" h="574675">
                  <a:moveTo>
                    <a:pt x="1228725" y="495300"/>
                  </a:moveTo>
                  <a:lnTo>
                    <a:pt x="666750" y="479425"/>
                  </a:lnTo>
                  <a:lnTo>
                    <a:pt x="307975" y="469900"/>
                  </a:lnTo>
                  <a:lnTo>
                    <a:pt x="44450" y="466725"/>
                  </a:lnTo>
                  <a:lnTo>
                    <a:pt x="0" y="215900"/>
                  </a:lnTo>
                  <a:lnTo>
                    <a:pt x="654050" y="222250"/>
                  </a:lnTo>
                  <a:lnTo>
                    <a:pt x="1247775" y="219075"/>
                  </a:lnTo>
                  <a:lnTo>
                    <a:pt x="1685925" y="219075"/>
                  </a:lnTo>
                  <a:lnTo>
                    <a:pt x="1882775" y="222250"/>
                  </a:lnTo>
                  <a:lnTo>
                    <a:pt x="2298700" y="222250"/>
                  </a:lnTo>
                  <a:lnTo>
                    <a:pt x="2847975" y="222250"/>
                  </a:lnTo>
                  <a:lnTo>
                    <a:pt x="3060700" y="219075"/>
                  </a:lnTo>
                  <a:lnTo>
                    <a:pt x="3165475" y="215900"/>
                  </a:lnTo>
                  <a:lnTo>
                    <a:pt x="3219450" y="209550"/>
                  </a:lnTo>
                  <a:lnTo>
                    <a:pt x="3270250" y="193675"/>
                  </a:lnTo>
                  <a:lnTo>
                    <a:pt x="3365500" y="161925"/>
                  </a:lnTo>
                  <a:lnTo>
                    <a:pt x="3457575" y="111125"/>
                  </a:lnTo>
                  <a:lnTo>
                    <a:pt x="3527425" y="66675"/>
                  </a:lnTo>
                  <a:lnTo>
                    <a:pt x="3597275" y="25400"/>
                  </a:lnTo>
                  <a:lnTo>
                    <a:pt x="3635375" y="6350"/>
                  </a:lnTo>
                  <a:lnTo>
                    <a:pt x="3660775" y="0"/>
                  </a:lnTo>
                  <a:lnTo>
                    <a:pt x="3670300" y="6350"/>
                  </a:lnTo>
                  <a:lnTo>
                    <a:pt x="3679825" y="25400"/>
                  </a:lnTo>
                  <a:lnTo>
                    <a:pt x="3670300" y="82550"/>
                  </a:lnTo>
                  <a:lnTo>
                    <a:pt x="3654425" y="142875"/>
                  </a:lnTo>
                  <a:lnTo>
                    <a:pt x="3609975" y="250825"/>
                  </a:lnTo>
                  <a:lnTo>
                    <a:pt x="3556000" y="371475"/>
                  </a:lnTo>
                  <a:lnTo>
                    <a:pt x="3521075" y="431800"/>
                  </a:lnTo>
                  <a:lnTo>
                    <a:pt x="3463925" y="514350"/>
                  </a:lnTo>
                  <a:lnTo>
                    <a:pt x="3400425" y="565150"/>
                  </a:lnTo>
                  <a:lnTo>
                    <a:pt x="3375025" y="574675"/>
                  </a:lnTo>
                  <a:lnTo>
                    <a:pt x="3330575" y="568325"/>
                  </a:lnTo>
                  <a:lnTo>
                    <a:pt x="3276600" y="542925"/>
                  </a:lnTo>
                  <a:lnTo>
                    <a:pt x="3222625" y="520700"/>
                  </a:lnTo>
                  <a:lnTo>
                    <a:pt x="3146425" y="514350"/>
                  </a:lnTo>
                  <a:lnTo>
                    <a:pt x="2813050" y="508000"/>
                  </a:lnTo>
                  <a:lnTo>
                    <a:pt x="2181225" y="508000"/>
                  </a:lnTo>
                  <a:lnTo>
                    <a:pt x="1911350" y="508000"/>
                  </a:lnTo>
                  <a:lnTo>
                    <a:pt x="1704975" y="504825"/>
                  </a:lnTo>
                  <a:lnTo>
                    <a:pt x="1228725" y="4953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">
              <a:extLst>
                <a:ext uri="{FF2B5EF4-FFF2-40B4-BE49-F238E27FC236}">
                  <a16:creationId xmlns:a16="http://schemas.microsoft.com/office/drawing/2014/main" id="{FCB28095-1FA8-441D-A00A-D29B76227DF9}"/>
                </a:ext>
              </a:extLst>
            </p:cNvPr>
            <p:cNvSpPr/>
            <p:nvPr/>
          </p:nvSpPr>
          <p:spPr>
            <a:xfrm>
              <a:off x="4229101" y="5080001"/>
              <a:ext cx="3660775" cy="581025"/>
            </a:xfrm>
            <a:custGeom>
              <a:avLst/>
              <a:gdLst>
                <a:gd name="connsiteX0" fmla="*/ 2317750 w 3660775"/>
                <a:gd name="connsiteY0" fmla="*/ 304800 h 581025"/>
                <a:gd name="connsiteX1" fmla="*/ 1949450 w 3660775"/>
                <a:gd name="connsiteY1" fmla="*/ 323850 h 581025"/>
                <a:gd name="connsiteX2" fmla="*/ 1657350 w 3660775"/>
                <a:gd name="connsiteY2" fmla="*/ 349250 h 581025"/>
                <a:gd name="connsiteX3" fmla="*/ 1387475 w 3660775"/>
                <a:gd name="connsiteY3" fmla="*/ 381000 h 581025"/>
                <a:gd name="connsiteX4" fmla="*/ 1101725 w 3660775"/>
                <a:gd name="connsiteY4" fmla="*/ 422275 h 581025"/>
                <a:gd name="connsiteX5" fmla="*/ 863600 w 3660775"/>
                <a:gd name="connsiteY5" fmla="*/ 463550 h 581025"/>
                <a:gd name="connsiteX6" fmla="*/ 654050 w 3660775"/>
                <a:gd name="connsiteY6" fmla="*/ 504825 h 581025"/>
                <a:gd name="connsiteX7" fmla="*/ 504825 w 3660775"/>
                <a:gd name="connsiteY7" fmla="*/ 539750 h 581025"/>
                <a:gd name="connsiteX8" fmla="*/ 454025 w 3660775"/>
                <a:gd name="connsiteY8" fmla="*/ 555625 h 581025"/>
                <a:gd name="connsiteX9" fmla="*/ 419100 w 3660775"/>
                <a:gd name="connsiteY9" fmla="*/ 574675 h 581025"/>
                <a:gd name="connsiteX10" fmla="*/ 403225 w 3660775"/>
                <a:gd name="connsiteY10" fmla="*/ 581025 h 581025"/>
                <a:gd name="connsiteX11" fmla="*/ 381000 w 3660775"/>
                <a:gd name="connsiteY11" fmla="*/ 577850 h 581025"/>
                <a:gd name="connsiteX12" fmla="*/ 330200 w 3660775"/>
                <a:gd name="connsiteY12" fmla="*/ 561975 h 581025"/>
                <a:gd name="connsiteX13" fmla="*/ 285750 w 3660775"/>
                <a:gd name="connsiteY13" fmla="*/ 539750 h 581025"/>
                <a:gd name="connsiteX14" fmla="*/ 250825 w 3660775"/>
                <a:gd name="connsiteY14" fmla="*/ 514350 h 581025"/>
                <a:gd name="connsiteX15" fmla="*/ 203200 w 3660775"/>
                <a:gd name="connsiteY15" fmla="*/ 476250 h 581025"/>
                <a:gd name="connsiteX16" fmla="*/ 165100 w 3660775"/>
                <a:gd name="connsiteY16" fmla="*/ 431800 h 581025"/>
                <a:gd name="connsiteX17" fmla="*/ 123825 w 3660775"/>
                <a:gd name="connsiteY17" fmla="*/ 377825 h 581025"/>
                <a:gd name="connsiteX18" fmla="*/ 63500 w 3660775"/>
                <a:gd name="connsiteY18" fmla="*/ 288925 h 581025"/>
                <a:gd name="connsiteX19" fmla="*/ 28575 w 3660775"/>
                <a:gd name="connsiteY19" fmla="*/ 234950 h 581025"/>
                <a:gd name="connsiteX20" fmla="*/ 9525 w 3660775"/>
                <a:gd name="connsiteY20" fmla="*/ 190500 h 581025"/>
                <a:gd name="connsiteX21" fmla="*/ 0 w 3660775"/>
                <a:gd name="connsiteY21" fmla="*/ 152400 h 581025"/>
                <a:gd name="connsiteX22" fmla="*/ 3175 w 3660775"/>
                <a:gd name="connsiteY22" fmla="*/ 133350 h 581025"/>
                <a:gd name="connsiteX23" fmla="*/ 28575 w 3660775"/>
                <a:gd name="connsiteY23" fmla="*/ 127000 h 581025"/>
                <a:gd name="connsiteX24" fmla="*/ 60325 w 3660775"/>
                <a:gd name="connsiteY24" fmla="*/ 142875 h 581025"/>
                <a:gd name="connsiteX25" fmla="*/ 98425 w 3660775"/>
                <a:gd name="connsiteY25" fmla="*/ 174625 h 581025"/>
                <a:gd name="connsiteX26" fmla="*/ 146050 w 3660775"/>
                <a:gd name="connsiteY26" fmla="*/ 209550 h 581025"/>
                <a:gd name="connsiteX27" fmla="*/ 193675 w 3660775"/>
                <a:gd name="connsiteY27" fmla="*/ 234950 h 581025"/>
                <a:gd name="connsiteX28" fmla="*/ 238125 w 3660775"/>
                <a:gd name="connsiteY28" fmla="*/ 254000 h 581025"/>
                <a:gd name="connsiteX29" fmla="*/ 295275 w 3660775"/>
                <a:gd name="connsiteY29" fmla="*/ 266700 h 581025"/>
                <a:gd name="connsiteX30" fmla="*/ 368300 w 3660775"/>
                <a:gd name="connsiteY30" fmla="*/ 273050 h 581025"/>
                <a:gd name="connsiteX31" fmla="*/ 612775 w 3660775"/>
                <a:gd name="connsiteY31" fmla="*/ 269875 h 581025"/>
                <a:gd name="connsiteX32" fmla="*/ 1009650 w 3660775"/>
                <a:gd name="connsiteY32" fmla="*/ 241300 h 581025"/>
                <a:gd name="connsiteX33" fmla="*/ 1352550 w 3660775"/>
                <a:gd name="connsiteY33" fmla="*/ 203200 h 581025"/>
                <a:gd name="connsiteX34" fmla="*/ 1682750 w 3660775"/>
                <a:gd name="connsiteY34" fmla="*/ 155575 h 581025"/>
                <a:gd name="connsiteX35" fmla="*/ 1943100 w 3660775"/>
                <a:gd name="connsiteY35" fmla="*/ 136525 h 581025"/>
                <a:gd name="connsiteX36" fmla="*/ 2324100 w 3660775"/>
                <a:gd name="connsiteY36" fmla="*/ 104775 h 581025"/>
                <a:gd name="connsiteX37" fmla="*/ 2632075 w 3660775"/>
                <a:gd name="connsiteY37" fmla="*/ 85725 h 581025"/>
                <a:gd name="connsiteX38" fmla="*/ 2968625 w 3660775"/>
                <a:gd name="connsiteY38" fmla="*/ 69850 h 581025"/>
                <a:gd name="connsiteX39" fmla="*/ 3016250 w 3660775"/>
                <a:gd name="connsiteY39" fmla="*/ 63500 h 581025"/>
                <a:gd name="connsiteX40" fmla="*/ 3082925 w 3660775"/>
                <a:gd name="connsiteY40" fmla="*/ 50800 h 581025"/>
                <a:gd name="connsiteX41" fmla="*/ 3171825 w 3660775"/>
                <a:gd name="connsiteY41" fmla="*/ 28575 h 581025"/>
                <a:gd name="connsiteX42" fmla="*/ 3251200 w 3660775"/>
                <a:gd name="connsiteY42" fmla="*/ 0 h 581025"/>
                <a:gd name="connsiteX43" fmla="*/ 3308350 w 3660775"/>
                <a:gd name="connsiteY43" fmla="*/ 12700 h 581025"/>
                <a:gd name="connsiteX44" fmla="*/ 3387725 w 3660775"/>
                <a:gd name="connsiteY44" fmla="*/ 38100 h 581025"/>
                <a:gd name="connsiteX45" fmla="*/ 3492500 w 3660775"/>
                <a:gd name="connsiteY45" fmla="*/ 82550 h 581025"/>
                <a:gd name="connsiteX46" fmla="*/ 3590925 w 3660775"/>
                <a:gd name="connsiteY46" fmla="*/ 139700 h 581025"/>
                <a:gd name="connsiteX47" fmla="*/ 3641725 w 3660775"/>
                <a:gd name="connsiteY47" fmla="*/ 174625 h 581025"/>
                <a:gd name="connsiteX48" fmla="*/ 3651250 w 3660775"/>
                <a:gd name="connsiteY48" fmla="*/ 187325 h 581025"/>
                <a:gd name="connsiteX49" fmla="*/ 3660775 w 3660775"/>
                <a:gd name="connsiteY49" fmla="*/ 228600 h 581025"/>
                <a:gd name="connsiteX50" fmla="*/ 3660775 w 3660775"/>
                <a:gd name="connsiteY50" fmla="*/ 273050 h 581025"/>
                <a:gd name="connsiteX51" fmla="*/ 3644900 w 3660775"/>
                <a:gd name="connsiteY51" fmla="*/ 307975 h 581025"/>
                <a:gd name="connsiteX52" fmla="*/ 3625850 w 3660775"/>
                <a:gd name="connsiteY52" fmla="*/ 327025 h 581025"/>
                <a:gd name="connsiteX53" fmla="*/ 3587750 w 3660775"/>
                <a:gd name="connsiteY53" fmla="*/ 333375 h 581025"/>
                <a:gd name="connsiteX54" fmla="*/ 3451225 w 3660775"/>
                <a:gd name="connsiteY54" fmla="*/ 327025 h 581025"/>
                <a:gd name="connsiteX55" fmla="*/ 3216275 w 3660775"/>
                <a:gd name="connsiteY55" fmla="*/ 304800 h 581025"/>
                <a:gd name="connsiteX56" fmla="*/ 3022600 w 3660775"/>
                <a:gd name="connsiteY56" fmla="*/ 295275 h 581025"/>
                <a:gd name="connsiteX57" fmla="*/ 2835275 w 3660775"/>
                <a:gd name="connsiteY57" fmla="*/ 288925 h 581025"/>
                <a:gd name="connsiteX58" fmla="*/ 2565400 w 3660775"/>
                <a:gd name="connsiteY58" fmla="*/ 295275 h 581025"/>
                <a:gd name="connsiteX59" fmla="*/ 2317750 w 3660775"/>
                <a:gd name="connsiteY59" fmla="*/ 30480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660775" h="581025">
                  <a:moveTo>
                    <a:pt x="2317750" y="304800"/>
                  </a:moveTo>
                  <a:lnTo>
                    <a:pt x="1949450" y="323850"/>
                  </a:lnTo>
                  <a:lnTo>
                    <a:pt x="1657350" y="349250"/>
                  </a:lnTo>
                  <a:lnTo>
                    <a:pt x="1387475" y="381000"/>
                  </a:lnTo>
                  <a:lnTo>
                    <a:pt x="1101725" y="422275"/>
                  </a:lnTo>
                  <a:lnTo>
                    <a:pt x="863600" y="463550"/>
                  </a:lnTo>
                  <a:lnTo>
                    <a:pt x="654050" y="504825"/>
                  </a:lnTo>
                  <a:lnTo>
                    <a:pt x="504825" y="539750"/>
                  </a:lnTo>
                  <a:lnTo>
                    <a:pt x="454025" y="555625"/>
                  </a:lnTo>
                  <a:lnTo>
                    <a:pt x="419100" y="574675"/>
                  </a:lnTo>
                  <a:lnTo>
                    <a:pt x="403225" y="581025"/>
                  </a:lnTo>
                  <a:lnTo>
                    <a:pt x="381000" y="577850"/>
                  </a:lnTo>
                  <a:lnTo>
                    <a:pt x="330200" y="561975"/>
                  </a:lnTo>
                  <a:lnTo>
                    <a:pt x="285750" y="539750"/>
                  </a:lnTo>
                  <a:lnTo>
                    <a:pt x="250825" y="514350"/>
                  </a:lnTo>
                  <a:lnTo>
                    <a:pt x="203200" y="476250"/>
                  </a:lnTo>
                  <a:lnTo>
                    <a:pt x="165100" y="431800"/>
                  </a:lnTo>
                  <a:lnTo>
                    <a:pt x="123825" y="377825"/>
                  </a:lnTo>
                  <a:lnTo>
                    <a:pt x="63500" y="288925"/>
                  </a:lnTo>
                  <a:lnTo>
                    <a:pt x="28575" y="234950"/>
                  </a:lnTo>
                  <a:lnTo>
                    <a:pt x="9525" y="190500"/>
                  </a:lnTo>
                  <a:lnTo>
                    <a:pt x="0" y="152400"/>
                  </a:lnTo>
                  <a:lnTo>
                    <a:pt x="3175" y="133350"/>
                  </a:lnTo>
                  <a:lnTo>
                    <a:pt x="28575" y="127000"/>
                  </a:lnTo>
                  <a:lnTo>
                    <a:pt x="60325" y="142875"/>
                  </a:lnTo>
                  <a:lnTo>
                    <a:pt x="98425" y="174625"/>
                  </a:lnTo>
                  <a:lnTo>
                    <a:pt x="146050" y="209550"/>
                  </a:lnTo>
                  <a:lnTo>
                    <a:pt x="193675" y="234950"/>
                  </a:lnTo>
                  <a:lnTo>
                    <a:pt x="238125" y="254000"/>
                  </a:lnTo>
                  <a:lnTo>
                    <a:pt x="295275" y="266700"/>
                  </a:lnTo>
                  <a:lnTo>
                    <a:pt x="368300" y="273050"/>
                  </a:lnTo>
                  <a:lnTo>
                    <a:pt x="612775" y="269875"/>
                  </a:lnTo>
                  <a:lnTo>
                    <a:pt x="1009650" y="241300"/>
                  </a:lnTo>
                  <a:lnTo>
                    <a:pt x="1352550" y="203200"/>
                  </a:lnTo>
                  <a:lnTo>
                    <a:pt x="1682750" y="155575"/>
                  </a:lnTo>
                  <a:lnTo>
                    <a:pt x="1943100" y="136525"/>
                  </a:lnTo>
                  <a:lnTo>
                    <a:pt x="2324100" y="104775"/>
                  </a:lnTo>
                  <a:lnTo>
                    <a:pt x="2632075" y="85725"/>
                  </a:lnTo>
                  <a:lnTo>
                    <a:pt x="2968625" y="69850"/>
                  </a:lnTo>
                  <a:lnTo>
                    <a:pt x="3016250" y="63500"/>
                  </a:lnTo>
                  <a:lnTo>
                    <a:pt x="3082925" y="50800"/>
                  </a:lnTo>
                  <a:lnTo>
                    <a:pt x="3171825" y="28575"/>
                  </a:lnTo>
                  <a:lnTo>
                    <a:pt x="3251200" y="0"/>
                  </a:lnTo>
                  <a:lnTo>
                    <a:pt x="3308350" y="12700"/>
                  </a:lnTo>
                  <a:lnTo>
                    <a:pt x="3387725" y="38100"/>
                  </a:lnTo>
                  <a:lnTo>
                    <a:pt x="3492500" y="82550"/>
                  </a:lnTo>
                  <a:lnTo>
                    <a:pt x="3590925" y="139700"/>
                  </a:lnTo>
                  <a:lnTo>
                    <a:pt x="3641725" y="174625"/>
                  </a:lnTo>
                  <a:lnTo>
                    <a:pt x="3651250" y="187325"/>
                  </a:lnTo>
                  <a:lnTo>
                    <a:pt x="3660775" y="228600"/>
                  </a:lnTo>
                  <a:lnTo>
                    <a:pt x="3660775" y="273050"/>
                  </a:lnTo>
                  <a:lnTo>
                    <a:pt x="3644900" y="307975"/>
                  </a:lnTo>
                  <a:lnTo>
                    <a:pt x="3625850" y="327025"/>
                  </a:lnTo>
                  <a:lnTo>
                    <a:pt x="3587750" y="333375"/>
                  </a:lnTo>
                  <a:lnTo>
                    <a:pt x="3451225" y="327025"/>
                  </a:lnTo>
                  <a:lnTo>
                    <a:pt x="3216275" y="304800"/>
                  </a:lnTo>
                  <a:lnTo>
                    <a:pt x="3022600" y="295275"/>
                  </a:lnTo>
                  <a:lnTo>
                    <a:pt x="2835275" y="288925"/>
                  </a:lnTo>
                  <a:lnTo>
                    <a:pt x="2565400" y="295275"/>
                  </a:lnTo>
                  <a:cubicBezTo>
                    <a:pt x="2484968" y="298492"/>
                    <a:pt x="2404596" y="304800"/>
                    <a:pt x="2317750" y="304800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0279B5D-50EC-410E-8587-3835D9315286}"/>
              </a:ext>
            </a:extLst>
          </p:cNvPr>
          <p:cNvGrpSpPr/>
          <p:nvPr/>
        </p:nvGrpSpPr>
        <p:grpSpPr>
          <a:xfrm>
            <a:off x="3764756" y="1662114"/>
            <a:ext cx="4662488" cy="3998912"/>
            <a:chOff x="3749675" y="1662114"/>
            <a:chExt cx="4662488" cy="3998912"/>
          </a:xfrm>
          <a:solidFill>
            <a:schemeClr val="tx1"/>
          </a:solidFill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3675A8FE-84CE-4B17-B045-5102768981EB}"/>
                </a:ext>
              </a:extLst>
            </p:cNvPr>
            <p:cNvSpPr/>
            <p:nvPr/>
          </p:nvSpPr>
          <p:spPr>
            <a:xfrm>
              <a:off x="3749675" y="3227388"/>
              <a:ext cx="4662488" cy="762000"/>
            </a:xfrm>
            <a:custGeom>
              <a:avLst/>
              <a:gdLst>
                <a:gd name="connsiteX0" fmla="*/ 2998470 w 4663440"/>
                <a:gd name="connsiteY0" fmla="*/ 339090 h 762000"/>
                <a:gd name="connsiteX1" fmla="*/ 2674620 w 4663440"/>
                <a:gd name="connsiteY1" fmla="*/ 373380 h 762000"/>
                <a:gd name="connsiteX2" fmla="*/ 2434590 w 4663440"/>
                <a:gd name="connsiteY2" fmla="*/ 407670 h 762000"/>
                <a:gd name="connsiteX3" fmla="*/ 2145030 w 4663440"/>
                <a:gd name="connsiteY3" fmla="*/ 430530 h 762000"/>
                <a:gd name="connsiteX4" fmla="*/ 1943100 w 4663440"/>
                <a:gd name="connsiteY4" fmla="*/ 461010 h 762000"/>
                <a:gd name="connsiteX5" fmla="*/ 1474470 w 4663440"/>
                <a:gd name="connsiteY5" fmla="*/ 537210 h 762000"/>
                <a:gd name="connsiteX6" fmla="*/ 1238250 w 4663440"/>
                <a:gd name="connsiteY6" fmla="*/ 582930 h 762000"/>
                <a:gd name="connsiteX7" fmla="*/ 986790 w 4663440"/>
                <a:gd name="connsiteY7" fmla="*/ 628650 h 762000"/>
                <a:gd name="connsiteX8" fmla="*/ 769620 w 4663440"/>
                <a:gd name="connsiteY8" fmla="*/ 674370 h 762000"/>
                <a:gd name="connsiteX9" fmla="*/ 598170 w 4663440"/>
                <a:gd name="connsiteY9" fmla="*/ 716280 h 762000"/>
                <a:gd name="connsiteX10" fmla="*/ 521970 w 4663440"/>
                <a:gd name="connsiteY10" fmla="*/ 739140 h 762000"/>
                <a:gd name="connsiteX11" fmla="*/ 483870 w 4663440"/>
                <a:gd name="connsiteY11" fmla="*/ 754380 h 762000"/>
                <a:gd name="connsiteX12" fmla="*/ 449580 w 4663440"/>
                <a:gd name="connsiteY12" fmla="*/ 762000 h 762000"/>
                <a:gd name="connsiteX13" fmla="*/ 415290 w 4663440"/>
                <a:gd name="connsiteY13" fmla="*/ 762000 h 762000"/>
                <a:gd name="connsiteX14" fmla="*/ 369570 w 4663440"/>
                <a:gd name="connsiteY14" fmla="*/ 754380 h 762000"/>
                <a:gd name="connsiteX15" fmla="*/ 335280 w 4663440"/>
                <a:gd name="connsiteY15" fmla="*/ 731520 h 762000"/>
                <a:gd name="connsiteX16" fmla="*/ 255270 w 4663440"/>
                <a:gd name="connsiteY16" fmla="*/ 659130 h 762000"/>
                <a:gd name="connsiteX17" fmla="*/ 167640 w 4663440"/>
                <a:gd name="connsiteY17" fmla="*/ 563880 h 762000"/>
                <a:gd name="connsiteX18" fmla="*/ 83820 w 4663440"/>
                <a:gd name="connsiteY18" fmla="*/ 461010 h 762000"/>
                <a:gd name="connsiteX19" fmla="*/ 30480 w 4663440"/>
                <a:gd name="connsiteY19" fmla="*/ 384810 h 762000"/>
                <a:gd name="connsiteX20" fmla="*/ 7620 w 4663440"/>
                <a:gd name="connsiteY20" fmla="*/ 342900 h 762000"/>
                <a:gd name="connsiteX21" fmla="*/ 0 w 4663440"/>
                <a:gd name="connsiteY21" fmla="*/ 327660 h 762000"/>
                <a:gd name="connsiteX22" fmla="*/ 0 w 4663440"/>
                <a:gd name="connsiteY22" fmla="*/ 312420 h 762000"/>
                <a:gd name="connsiteX23" fmla="*/ 11430 w 4663440"/>
                <a:gd name="connsiteY23" fmla="*/ 300990 h 762000"/>
                <a:gd name="connsiteX24" fmla="*/ 34290 w 4663440"/>
                <a:gd name="connsiteY24" fmla="*/ 300990 h 762000"/>
                <a:gd name="connsiteX25" fmla="*/ 60960 w 4663440"/>
                <a:gd name="connsiteY25" fmla="*/ 312420 h 762000"/>
                <a:gd name="connsiteX26" fmla="*/ 87630 w 4663440"/>
                <a:gd name="connsiteY26" fmla="*/ 331470 h 762000"/>
                <a:gd name="connsiteX27" fmla="*/ 125730 w 4663440"/>
                <a:gd name="connsiteY27" fmla="*/ 354330 h 762000"/>
                <a:gd name="connsiteX28" fmla="*/ 171450 w 4663440"/>
                <a:gd name="connsiteY28" fmla="*/ 381000 h 762000"/>
                <a:gd name="connsiteX29" fmla="*/ 251460 w 4663440"/>
                <a:gd name="connsiteY29" fmla="*/ 411480 h 762000"/>
                <a:gd name="connsiteX30" fmla="*/ 316230 w 4663440"/>
                <a:gd name="connsiteY30" fmla="*/ 426720 h 762000"/>
                <a:gd name="connsiteX31" fmla="*/ 419100 w 4663440"/>
                <a:gd name="connsiteY31" fmla="*/ 445770 h 762000"/>
                <a:gd name="connsiteX32" fmla="*/ 506730 w 4663440"/>
                <a:gd name="connsiteY32" fmla="*/ 449580 h 762000"/>
                <a:gd name="connsiteX33" fmla="*/ 685800 w 4663440"/>
                <a:gd name="connsiteY33" fmla="*/ 441960 h 762000"/>
                <a:gd name="connsiteX34" fmla="*/ 864870 w 4663440"/>
                <a:gd name="connsiteY34" fmla="*/ 422910 h 762000"/>
                <a:gd name="connsiteX35" fmla="*/ 1036320 w 4663440"/>
                <a:gd name="connsiteY35" fmla="*/ 392430 h 762000"/>
                <a:gd name="connsiteX36" fmla="*/ 1386840 w 4663440"/>
                <a:gd name="connsiteY36" fmla="*/ 342900 h 762000"/>
                <a:gd name="connsiteX37" fmla="*/ 1790700 w 4663440"/>
                <a:gd name="connsiteY37" fmla="*/ 285750 h 762000"/>
                <a:gd name="connsiteX38" fmla="*/ 2156460 w 4663440"/>
                <a:gd name="connsiteY38" fmla="*/ 224790 h 762000"/>
                <a:gd name="connsiteX39" fmla="*/ 2461260 w 4663440"/>
                <a:gd name="connsiteY39" fmla="*/ 182880 h 762000"/>
                <a:gd name="connsiteX40" fmla="*/ 2868930 w 4663440"/>
                <a:gd name="connsiteY40" fmla="*/ 148590 h 762000"/>
                <a:gd name="connsiteX41" fmla="*/ 3272790 w 4663440"/>
                <a:gd name="connsiteY41" fmla="*/ 118110 h 762000"/>
                <a:gd name="connsiteX42" fmla="*/ 3745230 w 4663440"/>
                <a:gd name="connsiteY42" fmla="*/ 91440 h 762000"/>
                <a:gd name="connsiteX43" fmla="*/ 3848100 w 4663440"/>
                <a:gd name="connsiteY43" fmla="*/ 83820 h 762000"/>
                <a:gd name="connsiteX44" fmla="*/ 3909060 w 4663440"/>
                <a:gd name="connsiteY44" fmla="*/ 76200 h 762000"/>
                <a:gd name="connsiteX45" fmla="*/ 3992880 w 4663440"/>
                <a:gd name="connsiteY45" fmla="*/ 57150 h 762000"/>
                <a:gd name="connsiteX46" fmla="*/ 4069080 w 4663440"/>
                <a:gd name="connsiteY46" fmla="*/ 34290 h 762000"/>
                <a:gd name="connsiteX47" fmla="*/ 4137660 w 4663440"/>
                <a:gd name="connsiteY47" fmla="*/ 3810 h 762000"/>
                <a:gd name="connsiteX48" fmla="*/ 4171950 w 4663440"/>
                <a:gd name="connsiteY48" fmla="*/ 0 h 762000"/>
                <a:gd name="connsiteX49" fmla="*/ 4229100 w 4663440"/>
                <a:gd name="connsiteY49" fmla="*/ 7620 h 762000"/>
                <a:gd name="connsiteX50" fmla="*/ 4320540 w 4663440"/>
                <a:gd name="connsiteY50" fmla="*/ 30480 h 762000"/>
                <a:gd name="connsiteX51" fmla="*/ 4411980 w 4663440"/>
                <a:gd name="connsiteY51" fmla="*/ 72390 h 762000"/>
                <a:gd name="connsiteX52" fmla="*/ 4484370 w 4663440"/>
                <a:gd name="connsiteY52" fmla="*/ 110490 h 762000"/>
                <a:gd name="connsiteX53" fmla="*/ 4560570 w 4663440"/>
                <a:gd name="connsiteY53" fmla="*/ 160020 h 762000"/>
                <a:gd name="connsiteX54" fmla="*/ 4591050 w 4663440"/>
                <a:gd name="connsiteY54" fmla="*/ 179070 h 762000"/>
                <a:gd name="connsiteX55" fmla="*/ 4617720 w 4663440"/>
                <a:gd name="connsiteY55" fmla="*/ 205740 h 762000"/>
                <a:gd name="connsiteX56" fmla="*/ 4640580 w 4663440"/>
                <a:gd name="connsiteY56" fmla="*/ 236220 h 762000"/>
                <a:gd name="connsiteX57" fmla="*/ 4655820 w 4663440"/>
                <a:gd name="connsiteY57" fmla="*/ 270510 h 762000"/>
                <a:gd name="connsiteX58" fmla="*/ 4663440 w 4663440"/>
                <a:gd name="connsiteY58" fmla="*/ 300990 h 762000"/>
                <a:gd name="connsiteX59" fmla="*/ 4655820 w 4663440"/>
                <a:gd name="connsiteY59" fmla="*/ 327660 h 762000"/>
                <a:gd name="connsiteX60" fmla="*/ 4636770 w 4663440"/>
                <a:gd name="connsiteY60" fmla="*/ 346710 h 762000"/>
                <a:gd name="connsiteX61" fmla="*/ 4594860 w 4663440"/>
                <a:gd name="connsiteY61" fmla="*/ 369570 h 762000"/>
                <a:gd name="connsiteX62" fmla="*/ 4533900 w 4663440"/>
                <a:gd name="connsiteY62" fmla="*/ 381000 h 762000"/>
                <a:gd name="connsiteX63" fmla="*/ 4495800 w 4663440"/>
                <a:gd name="connsiteY63" fmla="*/ 381000 h 762000"/>
                <a:gd name="connsiteX64" fmla="*/ 4389120 w 4663440"/>
                <a:gd name="connsiteY64" fmla="*/ 365760 h 762000"/>
                <a:gd name="connsiteX65" fmla="*/ 4248150 w 4663440"/>
                <a:gd name="connsiteY65" fmla="*/ 350520 h 762000"/>
                <a:gd name="connsiteX66" fmla="*/ 4118610 w 4663440"/>
                <a:gd name="connsiteY66" fmla="*/ 342900 h 762000"/>
                <a:gd name="connsiteX67" fmla="*/ 3950970 w 4663440"/>
                <a:gd name="connsiteY67" fmla="*/ 335280 h 762000"/>
                <a:gd name="connsiteX68" fmla="*/ 3737610 w 4663440"/>
                <a:gd name="connsiteY68" fmla="*/ 327660 h 762000"/>
                <a:gd name="connsiteX69" fmla="*/ 3486150 w 4663440"/>
                <a:gd name="connsiteY69" fmla="*/ 323850 h 762000"/>
                <a:gd name="connsiteX70" fmla="*/ 3181350 w 4663440"/>
                <a:gd name="connsiteY70" fmla="*/ 331470 h 762000"/>
                <a:gd name="connsiteX71" fmla="*/ 2998470 w 4663440"/>
                <a:gd name="connsiteY71" fmla="*/ 33909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663440" h="762000">
                  <a:moveTo>
                    <a:pt x="2998470" y="339090"/>
                  </a:moveTo>
                  <a:lnTo>
                    <a:pt x="2674620" y="373380"/>
                  </a:lnTo>
                  <a:lnTo>
                    <a:pt x="2434590" y="407670"/>
                  </a:lnTo>
                  <a:lnTo>
                    <a:pt x="2145030" y="430530"/>
                  </a:lnTo>
                  <a:lnTo>
                    <a:pt x="1943100" y="461010"/>
                  </a:lnTo>
                  <a:lnTo>
                    <a:pt x="1474470" y="537210"/>
                  </a:lnTo>
                  <a:lnTo>
                    <a:pt x="1238250" y="582930"/>
                  </a:lnTo>
                  <a:lnTo>
                    <a:pt x="986790" y="628650"/>
                  </a:lnTo>
                  <a:lnTo>
                    <a:pt x="769620" y="674370"/>
                  </a:lnTo>
                  <a:lnTo>
                    <a:pt x="598170" y="716280"/>
                  </a:lnTo>
                  <a:lnTo>
                    <a:pt x="521970" y="739140"/>
                  </a:lnTo>
                  <a:lnTo>
                    <a:pt x="483870" y="754380"/>
                  </a:lnTo>
                  <a:lnTo>
                    <a:pt x="449580" y="762000"/>
                  </a:lnTo>
                  <a:lnTo>
                    <a:pt x="415290" y="762000"/>
                  </a:lnTo>
                  <a:lnTo>
                    <a:pt x="369570" y="754380"/>
                  </a:lnTo>
                  <a:lnTo>
                    <a:pt x="335280" y="731520"/>
                  </a:lnTo>
                  <a:lnTo>
                    <a:pt x="255270" y="659130"/>
                  </a:lnTo>
                  <a:lnTo>
                    <a:pt x="167640" y="563880"/>
                  </a:lnTo>
                  <a:lnTo>
                    <a:pt x="83820" y="461010"/>
                  </a:lnTo>
                  <a:lnTo>
                    <a:pt x="30480" y="384810"/>
                  </a:lnTo>
                  <a:lnTo>
                    <a:pt x="7620" y="342900"/>
                  </a:lnTo>
                  <a:lnTo>
                    <a:pt x="0" y="327660"/>
                  </a:lnTo>
                  <a:lnTo>
                    <a:pt x="0" y="312420"/>
                  </a:lnTo>
                  <a:lnTo>
                    <a:pt x="11430" y="300990"/>
                  </a:lnTo>
                  <a:lnTo>
                    <a:pt x="34290" y="300990"/>
                  </a:lnTo>
                  <a:lnTo>
                    <a:pt x="60960" y="312420"/>
                  </a:lnTo>
                  <a:lnTo>
                    <a:pt x="87630" y="331470"/>
                  </a:lnTo>
                  <a:lnTo>
                    <a:pt x="125730" y="354330"/>
                  </a:lnTo>
                  <a:lnTo>
                    <a:pt x="171450" y="381000"/>
                  </a:lnTo>
                  <a:lnTo>
                    <a:pt x="251460" y="411480"/>
                  </a:lnTo>
                  <a:lnTo>
                    <a:pt x="316230" y="426720"/>
                  </a:lnTo>
                  <a:lnTo>
                    <a:pt x="419100" y="445770"/>
                  </a:lnTo>
                  <a:lnTo>
                    <a:pt x="506730" y="449580"/>
                  </a:lnTo>
                  <a:lnTo>
                    <a:pt x="685800" y="441960"/>
                  </a:lnTo>
                  <a:lnTo>
                    <a:pt x="864870" y="422910"/>
                  </a:lnTo>
                  <a:lnTo>
                    <a:pt x="1036320" y="392430"/>
                  </a:lnTo>
                  <a:lnTo>
                    <a:pt x="1386840" y="342900"/>
                  </a:lnTo>
                  <a:lnTo>
                    <a:pt x="1790700" y="285750"/>
                  </a:lnTo>
                  <a:lnTo>
                    <a:pt x="2156460" y="224790"/>
                  </a:lnTo>
                  <a:lnTo>
                    <a:pt x="2461260" y="182880"/>
                  </a:lnTo>
                  <a:lnTo>
                    <a:pt x="2868930" y="148590"/>
                  </a:lnTo>
                  <a:lnTo>
                    <a:pt x="3272790" y="118110"/>
                  </a:lnTo>
                  <a:lnTo>
                    <a:pt x="3745230" y="91440"/>
                  </a:lnTo>
                  <a:lnTo>
                    <a:pt x="3848100" y="83820"/>
                  </a:lnTo>
                  <a:lnTo>
                    <a:pt x="3909060" y="76200"/>
                  </a:lnTo>
                  <a:lnTo>
                    <a:pt x="3992880" y="57150"/>
                  </a:lnTo>
                  <a:lnTo>
                    <a:pt x="4069080" y="34290"/>
                  </a:lnTo>
                  <a:lnTo>
                    <a:pt x="4137660" y="3810"/>
                  </a:lnTo>
                  <a:lnTo>
                    <a:pt x="4171950" y="0"/>
                  </a:lnTo>
                  <a:lnTo>
                    <a:pt x="4229100" y="7620"/>
                  </a:lnTo>
                  <a:lnTo>
                    <a:pt x="4320540" y="30480"/>
                  </a:lnTo>
                  <a:lnTo>
                    <a:pt x="4411980" y="72390"/>
                  </a:lnTo>
                  <a:lnTo>
                    <a:pt x="4484370" y="110490"/>
                  </a:lnTo>
                  <a:lnTo>
                    <a:pt x="4560570" y="160020"/>
                  </a:lnTo>
                  <a:lnTo>
                    <a:pt x="4591050" y="179070"/>
                  </a:lnTo>
                  <a:lnTo>
                    <a:pt x="4617720" y="205740"/>
                  </a:lnTo>
                  <a:lnTo>
                    <a:pt x="4640580" y="236220"/>
                  </a:lnTo>
                  <a:lnTo>
                    <a:pt x="4655820" y="270510"/>
                  </a:lnTo>
                  <a:lnTo>
                    <a:pt x="4663440" y="300990"/>
                  </a:lnTo>
                  <a:lnTo>
                    <a:pt x="4655820" y="327660"/>
                  </a:lnTo>
                  <a:lnTo>
                    <a:pt x="4636770" y="346710"/>
                  </a:lnTo>
                  <a:lnTo>
                    <a:pt x="4594860" y="369570"/>
                  </a:lnTo>
                  <a:lnTo>
                    <a:pt x="4533900" y="381000"/>
                  </a:lnTo>
                  <a:lnTo>
                    <a:pt x="4495800" y="381000"/>
                  </a:lnTo>
                  <a:lnTo>
                    <a:pt x="4389120" y="365760"/>
                  </a:lnTo>
                  <a:lnTo>
                    <a:pt x="4248150" y="350520"/>
                  </a:lnTo>
                  <a:lnTo>
                    <a:pt x="4118610" y="342900"/>
                  </a:lnTo>
                  <a:lnTo>
                    <a:pt x="3950970" y="335280"/>
                  </a:lnTo>
                  <a:lnTo>
                    <a:pt x="3737610" y="327660"/>
                  </a:lnTo>
                  <a:lnTo>
                    <a:pt x="3486150" y="323850"/>
                  </a:lnTo>
                  <a:lnTo>
                    <a:pt x="3181350" y="331470"/>
                  </a:lnTo>
                  <a:lnTo>
                    <a:pt x="2998470" y="3390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1AEF71EF-E385-49E5-B760-A4436E9E62D4}"/>
                </a:ext>
              </a:extLst>
            </p:cNvPr>
            <p:cNvSpPr/>
            <p:nvPr/>
          </p:nvSpPr>
          <p:spPr>
            <a:xfrm rot="16200000">
              <a:off x="4138614" y="3214689"/>
              <a:ext cx="3679825" cy="574675"/>
            </a:xfrm>
            <a:custGeom>
              <a:avLst/>
              <a:gdLst>
                <a:gd name="connsiteX0" fmla="*/ 1228725 w 3679825"/>
                <a:gd name="connsiteY0" fmla="*/ 495300 h 574675"/>
                <a:gd name="connsiteX1" fmla="*/ 666750 w 3679825"/>
                <a:gd name="connsiteY1" fmla="*/ 479425 h 574675"/>
                <a:gd name="connsiteX2" fmla="*/ 307975 w 3679825"/>
                <a:gd name="connsiteY2" fmla="*/ 469900 h 574675"/>
                <a:gd name="connsiteX3" fmla="*/ 44450 w 3679825"/>
                <a:gd name="connsiteY3" fmla="*/ 466725 h 574675"/>
                <a:gd name="connsiteX4" fmla="*/ 0 w 3679825"/>
                <a:gd name="connsiteY4" fmla="*/ 215900 h 574675"/>
                <a:gd name="connsiteX5" fmla="*/ 654050 w 3679825"/>
                <a:gd name="connsiteY5" fmla="*/ 222250 h 574675"/>
                <a:gd name="connsiteX6" fmla="*/ 1247775 w 3679825"/>
                <a:gd name="connsiteY6" fmla="*/ 219075 h 574675"/>
                <a:gd name="connsiteX7" fmla="*/ 1685925 w 3679825"/>
                <a:gd name="connsiteY7" fmla="*/ 219075 h 574675"/>
                <a:gd name="connsiteX8" fmla="*/ 1882775 w 3679825"/>
                <a:gd name="connsiteY8" fmla="*/ 222250 h 574675"/>
                <a:gd name="connsiteX9" fmla="*/ 2298700 w 3679825"/>
                <a:gd name="connsiteY9" fmla="*/ 222250 h 574675"/>
                <a:gd name="connsiteX10" fmla="*/ 2847975 w 3679825"/>
                <a:gd name="connsiteY10" fmla="*/ 222250 h 574675"/>
                <a:gd name="connsiteX11" fmla="*/ 3060700 w 3679825"/>
                <a:gd name="connsiteY11" fmla="*/ 219075 h 574675"/>
                <a:gd name="connsiteX12" fmla="*/ 3165475 w 3679825"/>
                <a:gd name="connsiteY12" fmla="*/ 215900 h 574675"/>
                <a:gd name="connsiteX13" fmla="*/ 3219450 w 3679825"/>
                <a:gd name="connsiteY13" fmla="*/ 209550 h 574675"/>
                <a:gd name="connsiteX14" fmla="*/ 3270250 w 3679825"/>
                <a:gd name="connsiteY14" fmla="*/ 193675 h 574675"/>
                <a:gd name="connsiteX15" fmla="*/ 3365500 w 3679825"/>
                <a:gd name="connsiteY15" fmla="*/ 161925 h 574675"/>
                <a:gd name="connsiteX16" fmla="*/ 3457575 w 3679825"/>
                <a:gd name="connsiteY16" fmla="*/ 111125 h 574675"/>
                <a:gd name="connsiteX17" fmla="*/ 3527425 w 3679825"/>
                <a:gd name="connsiteY17" fmla="*/ 66675 h 574675"/>
                <a:gd name="connsiteX18" fmla="*/ 3597275 w 3679825"/>
                <a:gd name="connsiteY18" fmla="*/ 25400 h 574675"/>
                <a:gd name="connsiteX19" fmla="*/ 3635375 w 3679825"/>
                <a:gd name="connsiteY19" fmla="*/ 6350 h 574675"/>
                <a:gd name="connsiteX20" fmla="*/ 3660775 w 3679825"/>
                <a:gd name="connsiteY20" fmla="*/ 0 h 574675"/>
                <a:gd name="connsiteX21" fmla="*/ 3670300 w 3679825"/>
                <a:gd name="connsiteY21" fmla="*/ 6350 h 574675"/>
                <a:gd name="connsiteX22" fmla="*/ 3679825 w 3679825"/>
                <a:gd name="connsiteY22" fmla="*/ 25400 h 574675"/>
                <a:gd name="connsiteX23" fmla="*/ 3670300 w 3679825"/>
                <a:gd name="connsiteY23" fmla="*/ 82550 h 574675"/>
                <a:gd name="connsiteX24" fmla="*/ 3654425 w 3679825"/>
                <a:gd name="connsiteY24" fmla="*/ 142875 h 574675"/>
                <a:gd name="connsiteX25" fmla="*/ 3609975 w 3679825"/>
                <a:gd name="connsiteY25" fmla="*/ 250825 h 574675"/>
                <a:gd name="connsiteX26" fmla="*/ 3556000 w 3679825"/>
                <a:gd name="connsiteY26" fmla="*/ 371475 h 574675"/>
                <a:gd name="connsiteX27" fmla="*/ 3521075 w 3679825"/>
                <a:gd name="connsiteY27" fmla="*/ 431800 h 574675"/>
                <a:gd name="connsiteX28" fmla="*/ 3463925 w 3679825"/>
                <a:gd name="connsiteY28" fmla="*/ 514350 h 574675"/>
                <a:gd name="connsiteX29" fmla="*/ 3400425 w 3679825"/>
                <a:gd name="connsiteY29" fmla="*/ 565150 h 574675"/>
                <a:gd name="connsiteX30" fmla="*/ 3375025 w 3679825"/>
                <a:gd name="connsiteY30" fmla="*/ 574675 h 574675"/>
                <a:gd name="connsiteX31" fmla="*/ 3330575 w 3679825"/>
                <a:gd name="connsiteY31" fmla="*/ 568325 h 574675"/>
                <a:gd name="connsiteX32" fmla="*/ 3276600 w 3679825"/>
                <a:gd name="connsiteY32" fmla="*/ 542925 h 574675"/>
                <a:gd name="connsiteX33" fmla="*/ 3222625 w 3679825"/>
                <a:gd name="connsiteY33" fmla="*/ 520700 h 574675"/>
                <a:gd name="connsiteX34" fmla="*/ 3146425 w 3679825"/>
                <a:gd name="connsiteY34" fmla="*/ 514350 h 574675"/>
                <a:gd name="connsiteX35" fmla="*/ 2813050 w 3679825"/>
                <a:gd name="connsiteY35" fmla="*/ 508000 h 574675"/>
                <a:gd name="connsiteX36" fmla="*/ 2181225 w 3679825"/>
                <a:gd name="connsiteY36" fmla="*/ 508000 h 574675"/>
                <a:gd name="connsiteX37" fmla="*/ 1911350 w 3679825"/>
                <a:gd name="connsiteY37" fmla="*/ 508000 h 574675"/>
                <a:gd name="connsiteX38" fmla="*/ 1704975 w 3679825"/>
                <a:gd name="connsiteY38" fmla="*/ 504825 h 574675"/>
                <a:gd name="connsiteX39" fmla="*/ 1228725 w 3679825"/>
                <a:gd name="connsiteY39" fmla="*/ 495300 h 57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679825" h="574675">
                  <a:moveTo>
                    <a:pt x="1228725" y="495300"/>
                  </a:moveTo>
                  <a:lnTo>
                    <a:pt x="666750" y="479425"/>
                  </a:lnTo>
                  <a:lnTo>
                    <a:pt x="307975" y="469900"/>
                  </a:lnTo>
                  <a:lnTo>
                    <a:pt x="44450" y="466725"/>
                  </a:lnTo>
                  <a:lnTo>
                    <a:pt x="0" y="215900"/>
                  </a:lnTo>
                  <a:lnTo>
                    <a:pt x="654050" y="222250"/>
                  </a:lnTo>
                  <a:lnTo>
                    <a:pt x="1247775" y="219075"/>
                  </a:lnTo>
                  <a:lnTo>
                    <a:pt x="1685925" y="219075"/>
                  </a:lnTo>
                  <a:lnTo>
                    <a:pt x="1882775" y="222250"/>
                  </a:lnTo>
                  <a:lnTo>
                    <a:pt x="2298700" y="222250"/>
                  </a:lnTo>
                  <a:lnTo>
                    <a:pt x="2847975" y="222250"/>
                  </a:lnTo>
                  <a:lnTo>
                    <a:pt x="3060700" y="219075"/>
                  </a:lnTo>
                  <a:lnTo>
                    <a:pt x="3165475" y="215900"/>
                  </a:lnTo>
                  <a:lnTo>
                    <a:pt x="3219450" y="209550"/>
                  </a:lnTo>
                  <a:lnTo>
                    <a:pt x="3270250" y="193675"/>
                  </a:lnTo>
                  <a:lnTo>
                    <a:pt x="3365500" y="161925"/>
                  </a:lnTo>
                  <a:lnTo>
                    <a:pt x="3457575" y="111125"/>
                  </a:lnTo>
                  <a:lnTo>
                    <a:pt x="3527425" y="66675"/>
                  </a:lnTo>
                  <a:lnTo>
                    <a:pt x="3597275" y="25400"/>
                  </a:lnTo>
                  <a:lnTo>
                    <a:pt x="3635375" y="6350"/>
                  </a:lnTo>
                  <a:lnTo>
                    <a:pt x="3660775" y="0"/>
                  </a:lnTo>
                  <a:lnTo>
                    <a:pt x="3670300" y="6350"/>
                  </a:lnTo>
                  <a:lnTo>
                    <a:pt x="3679825" y="25400"/>
                  </a:lnTo>
                  <a:lnTo>
                    <a:pt x="3670300" y="82550"/>
                  </a:lnTo>
                  <a:lnTo>
                    <a:pt x="3654425" y="142875"/>
                  </a:lnTo>
                  <a:lnTo>
                    <a:pt x="3609975" y="250825"/>
                  </a:lnTo>
                  <a:lnTo>
                    <a:pt x="3556000" y="371475"/>
                  </a:lnTo>
                  <a:lnTo>
                    <a:pt x="3521075" y="431800"/>
                  </a:lnTo>
                  <a:lnTo>
                    <a:pt x="3463925" y="514350"/>
                  </a:lnTo>
                  <a:lnTo>
                    <a:pt x="3400425" y="565150"/>
                  </a:lnTo>
                  <a:lnTo>
                    <a:pt x="3375025" y="574675"/>
                  </a:lnTo>
                  <a:lnTo>
                    <a:pt x="3330575" y="568325"/>
                  </a:lnTo>
                  <a:lnTo>
                    <a:pt x="3276600" y="542925"/>
                  </a:lnTo>
                  <a:lnTo>
                    <a:pt x="3222625" y="520700"/>
                  </a:lnTo>
                  <a:lnTo>
                    <a:pt x="3146425" y="514350"/>
                  </a:lnTo>
                  <a:lnTo>
                    <a:pt x="2813050" y="508000"/>
                  </a:lnTo>
                  <a:lnTo>
                    <a:pt x="2181225" y="508000"/>
                  </a:lnTo>
                  <a:lnTo>
                    <a:pt x="1911350" y="508000"/>
                  </a:lnTo>
                  <a:lnTo>
                    <a:pt x="1704975" y="504825"/>
                  </a:lnTo>
                  <a:lnTo>
                    <a:pt x="1228725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02A8E342-FABC-40BB-AE5C-E4CED51B06C6}"/>
                </a:ext>
              </a:extLst>
            </p:cNvPr>
            <p:cNvSpPr/>
            <p:nvPr/>
          </p:nvSpPr>
          <p:spPr>
            <a:xfrm>
              <a:off x="4229101" y="5080001"/>
              <a:ext cx="3660775" cy="581025"/>
            </a:xfrm>
            <a:custGeom>
              <a:avLst/>
              <a:gdLst>
                <a:gd name="connsiteX0" fmla="*/ 2317750 w 3660775"/>
                <a:gd name="connsiteY0" fmla="*/ 304800 h 581025"/>
                <a:gd name="connsiteX1" fmla="*/ 1949450 w 3660775"/>
                <a:gd name="connsiteY1" fmla="*/ 323850 h 581025"/>
                <a:gd name="connsiteX2" fmla="*/ 1657350 w 3660775"/>
                <a:gd name="connsiteY2" fmla="*/ 349250 h 581025"/>
                <a:gd name="connsiteX3" fmla="*/ 1387475 w 3660775"/>
                <a:gd name="connsiteY3" fmla="*/ 381000 h 581025"/>
                <a:gd name="connsiteX4" fmla="*/ 1101725 w 3660775"/>
                <a:gd name="connsiteY4" fmla="*/ 422275 h 581025"/>
                <a:gd name="connsiteX5" fmla="*/ 863600 w 3660775"/>
                <a:gd name="connsiteY5" fmla="*/ 463550 h 581025"/>
                <a:gd name="connsiteX6" fmla="*/ 654050 w 3660775"/>
                <a:gd name="connsiteY6" fmla="*/ 504825 h 581025"/>
                <a:gd name="connsiteX7" fmla="*/ 504825 w 3660775"/>
                <a:gd name="connsiteY7" fmla="*/ 539750 h 581025"/>
                <a:gd name="connsiteX8" fmla="*/ 454025 w 3660775"/>
                <a:gd name="connsiteY8" fmla="*/ 555625 h 581025"/>
                <a:gd name="connsiteX9" fmla="*/ 419100 w 3660775"/>
                <a:gd name="connsiteY9" fmla="*/ 574675 h 581025"/>
                <a:gd name="connsiteX10" fmla="*/ 403225 w 3660775"/>
                <a:gd name="connsiteY10" fmla="*/ 581025 h 581025"/>
                <a:gd name="connsiteX11" fmla="*/ 381000 w 3660775"/>
                <a:gd name="connsiteY11" fmla="*/ 577850 h 581025"/>
                <a:gd name="connsiteX12" fmla="*/ 330200 w 3660775"/>
                <a:gd name="connsiteY12" fmla="*/ 561975 h 581025"/>
                <a:gd name="connsiteX13" fmla="*/ 285750 w 3660775"/>
                <a:gd name="connsiteY13" fmla="*/ 539750 h 581025"/>
                <a:gd name="connsiteX14" fmla="*/ 250825 w 3660775"/>
                <a:gd name="connsiteY14" fmla="*/ 514350 h 581025"/>
                <a:gd name="connsiteX15" fmla="*/ 203200 w 3660775"/>
                <a:gd name="connsiteY15" fmla="*/ 476250 h 581025"/>
                <a:gd name="connsiteX16" fmla="*/ 165100 w 3660775"/>
                <a:gd name="connsiteY16" fmla="*/ 431800 h 581025"/>
                <a:gd name="connsiteX17" fmla="*/ 123825 w 3660775"/>
                <a:gd name="connsiteY17" fmla="*/ 377825 h 581025"/>
                <a:gd name="connsiteX18" fmla="*/ 63500 w 3660775"/>
                <a:gd name="connsiteY18" fmla="*/ 288925 h 581025"/>
                <a:gd name="connsiteX19" fmla="*/ 28575 w 3660775"/>
                <a:gd name="connsiteY19" fmla="*/ 234950 h 581025"/>
                <a:gd name="connsiteX20" fmla="*/ 9525 w 3660775"/>
                <a:gd name="connsiteY20" fmla="*/ 190500 h 581025"/>
                <a:gd name="connsiteX21" fmla="*/ 0 w 3660775"/>
                <a:gd name="connsiteY21" fmla="*/ 152400 h 581025"/>
                <a:gd name="connsiteX22" fmla="*/ 3175 w 3660775"/>
                <a:gd name="connsiteY22" fmla="*/ 133350 h 581025"/>
                <a:gd name="connsiteX23" fmla="*/ 28575 w 3660775"/>
                <a:gd name="connsiteY23" fmla="*/ 127000 h 581025"/>
                <a:gd name="connsiteX24" fmla="*/ 60325 w 3660775"/>
                <a:gd name="connsiteY24" fmla="*/ 142875 h 581025"/>
                <a:gd name="connsiteX25" fmla="*/ 98425 w 3660775"/>
                <a:gd name="connsiteY25" fmla="*/ 174625 h 581025"/>
                <a:gd name="connsiteX26" fmla="*/ 146050 w 3660775"/>
                <a:gd name="connsiteY26" fmla="*/ 209550 h 581025"/>
                <a:gd name="connsiteX27" fmla="*/ 193675 w 3660775"/>
                <a:gd name="connsiteY27" fmla="*/ 234950 h 581025"/>
                <a:gd name="connsiteX28" fmla="*/ 238125 w 3660775"/>
                <a:gd name="connsiteY28" fmla="*/ 254000 h 581025"/>
                <a:gd name="connsiteX29" fmla="*/ 295275 w 3660775"/>
                <a:gd name="connsiteY29" fmla="*/ 266700 h 581025"/>
                <a:gd name="connsiteX30" fmla="*/ 368300 w 3660775"/>
                <a:gd name="connsiteY30" fmla="*/ 273050 h 581025"/>
                <a:gd name="connsiteX31" fmla="*/ 612775 w 3660775"/>
                <a:gd name="connsiteY31" fmla="*/ 269875 h 581025"/>
                <a:gd name="connsiteX32" fmla="*/ 1009650 w 3660775"/>
                <a:gd name="connsiteY32" fmla="*/ 241300 h 581025"/>
                <a:gd name="connsiteX33" fmla="*/ 1352550 w 3660775"/>
                <a:gd name="connsiteY33" fmla="*/ 203200 h 581025"/>
                <a:gd name="connsiteX34" fmla="*/ 1682750 w 3660775"/>
                <a:gd name="connsiteY34" fmla="*/ 155575 h 581025"/>
                <a:gd name="connsiteX35" fmla="*/ 1943100 w 3660775"/>
                <a:gd name="connsiteY35" fmla="*/ 136525 h 581025"/>
                <a:gd name="connsiteX36" fmla="*/ 2324100 w 3660775"/>
                <a:gd name="connsiteY36" fmla="*/ 104775 h 581025"/>
                <a:gd name="connsiteX37" fmla="*/ 2632075 w 3660775"/>
                <a:gd name="connsiteY37" fmla="*/ 85725 h 581025"/>
                <a:gd name="connsiteX38" fmla="*/ 2968625 w 3660775"/>
                <a:gd name="connsiteY38" fmla="*/ 69850 h 581025"/>
                <a:gd name="connsiteX39" fmla="*/ 3016250 w 3660775"/>
                <a:gd name="connsiteY39" fmla="*/ 63500 h 581025"/>
                <a:gd name="connsiteX40" fmla="*/ 3082925 w 3660775"/>
                <a:gd name="connsiteY40" fmla="*/ 50800 h 581025"/>
                <a:gd name="connsiteX41" fmla="*/ 3171825 w 3660775"/>
                <a:gd name="connsiteY41" fmla="*/ 28575 h 581025"/>
                <a:gd name="connsiteX42" fmla="*/ 3251200 w 3660775"/>
                <a:gd name="connsiteY42" fmla="*/ 0 h 581025"/>
                <a:gd name="connsiteX43" fmla="*/ 3308350 w 3660775"/>
                <a:gd name="connsiteY43" fmla="*/ 12700 h 581025"/>
                <a:gd name="connsiteX44" fmla="*/ 3387725 w 3660775"/>
                <a:gd name="connsiteY44" fmla="*/ 38100 h 581025"/>
                <a:gd name="connsiteX45" fmla="*/ 3492500 w 3660775"/>
                <a:gd name="connsiteY45" fmla="*/ 82550 h 581025"/>
                <a:gd name="connsiteX46" fmla="*/ 3590925 w 3660775"/>
                <a:gd name="connsiteY46" fmla="*/ 139700 h 581025"/>
                <a:gd name="connsiteX47" fmla="*/ 3641725 w 3660775"/>
                <a:gd name="connsiteY47" fmla="*/ 174625 h 581025"/>
                <a:gd name="connsiteX48" fmla="*/ 3651250 w 3660775"/>
                <a:gd name="connsiteY48" fmla="*/ 187325 h 581025"/>
                <a:gd name="connsiteX49" fmla="*/ 3660775 w 3660775"/>
                <a:gd name="connsiteY49" fmla="*/ 228600 h 581025"/>
                <a:gd name="connsiteX50" fmla="*/ 3660775 w 3660775"/>
                <a:gd name="connsiteY50" fmla="*/ 273050 h 581025"/>
                <a:gd name="connsiteX51" fmla="*/ 3644900 w 3660775"/>
                <a:gd name="connsiteY51" fmla="*/ 307975 h 581025"/>
                <a:gd name="connsiteX52" fmla="*/ 3625850 w 3660775"/>
                <a:gd name="connsiteY52" fmla="*/ 327025 h 581025"/>
                <a:gd name="connsiteX53" fmla="*/ 3587750 w 3660775"/>
                <a:gd name="connsiteY53" fmla="*/ 333375 h 581025"/>
                <a:gd name="connsiteX54" fmla="*/ 3451225 w 3660775"/>
                <a:gd name="connsiteY54" fmla="*/ 327025 h 581025"/>
                <a:gd name="connsiteX55" fmla="*/ 3216275 w 3660775"/>
                <a:gd name="connsiteY55" fmla="*/ 304800 h 581025"/>
                <a:gd name="connsiteX56" fmla="*/ 3022600 w 3660775"/>
                <a:gd name="connsiteY56" fmla="*/ 295275 h 581025"/>
                <a:gd name="connsiteX57" fmla="*/ 2835275 w 3660775"/>
                <a:gd name="connsiteY57" fmla="*/ 288925 h 581025"/>
                <a:gd name="connsiteX58" fmla="*/ 2565400 w 3660775"/>
                <a:gd name="connsiteY58" fmla="*/ 295275 h 581025"/>
                <a:gd name="connsiteX59" fmla="*/ 2317750 w 3660775"/>
                <a:gd name="connsiteY59" fmla="*/ 30480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660775" h="581025">
                  <a:moveTo>
                    <a:pt x="2317750" y="304800"/>
                  </a:moveTo>
                  <a:lnTo>
                    <a:pt x="1949450" y="323850"/>
                  </a:lnTo>
                  <a:lnTo>
                    <a:pt x="1657350" y="349250"/>
                  </a:lnTo>
                  <a:lnTo>
                    <a:pt x="1387475" y="381000"/>
                  </a:lnTo>
                  <a:lnTo>
                    <a:pt x="1101725" y="422275"/>
                  </a:lnTo>
                  <a:lnTo>
                    <a:pt x="863600" y="463550"/>
                  </a:lnTo>
                  <a:lnTo>
                    <a:pt x="654050" y="504825"/>
                  </a:lnTo>
                  <a:lnTo>
                    <a:pt x="504825" y="539750"/>
                  </a:lnTo>
                  <a:lnTo>
                    <a:pt x="454025" y="555625"/>
                  </a:lnTo>
                  <a:lnTo>
                    <a:pt x="419100" y="574675"/>
                  </a:lnTo>
                  <a:lnTo>
                    <a:pt x="403225" y="581025"/>
                  </a:lnTo>
                  <a:lnTo>
                    <a:pt x="381000" y="577850"/>
                  </a:lnTo>
                  <a:lnTo>
                    <a:pt x="330200" y="561975"/>
                  </a:lnTo>
                  <a:lnTo>
                    <a:pt x="285750" y="539750"/>
                  </a:lnTo>
                  <a:lnTo>
                    <a:pt x="250825" y="514350"/>
                  </a:lnTo>
                  <a:lnTo>
                    <a:pt x="203200" y="476250"/>
                  </a:lnTo>
                  <a:lnTo>
                    <a:pt x="165100" y="431800"/>
                  </a:lnTo>
                  <a:lnTo>
                    <a:pt x="123825" y="377825"/>
                  </a:lnTo>
                  <a:lnTo>
                    <a:pt x="63500" y="288925"/>
                  </a:lnTo>
                  <a:lnTo>
                    <a:pt x="28575" y="234950"/>
                  </a:lnTo>
                  <a:lnTo>
                    <a:pt x="9525" y="190500"/>
                  </a:lnTo>
                  <a:lnTo>
                    <a:pt x="0" y="152400"/>
                  </a:lnTo>
                  <a:lnTo>
                    <a:pt x="3175" y="133350"/>
                  </a:lnTo>
                  <a:lnTo>
                    <a:pt x="28575" y="127000"/>
                  </a:lnTo>
                  <a:lnTo>
                    <a:pt x="60325" y="142875"/>
                  </a:lnTo>
                  <a:lnTo>
                    <a:pt x="98425" y="174625"/>
                  </a:lnTo>
                  <a:lnTo>
                    <a:pt x="146050" y="209550"/>
                  </a:lnTo>
                  <a:lnTo>
                    <a:pt x="193675" y="234950"/>
                  </a:lnTo>
                  <a:lnTo>
                    <a:pt x="238125" y="254000"/>
                  </a:lnTo>
                  <a:lnTo>
                    <a:pt x="295275" y="266700"/>
                  </a:lnTo>
                  <a:lnTo>
                    <a:pt x="368300" y="273050"/>
                  </a:lnTo>
                  <a:lnTo>
                    <a:pt x="612775" y="269875"/>
                  </a:lnTo>
                  <a:lnTo>
                    <a:pt x="1009650" y="241300"/>
                  </a:lnTo>
                  <a:lnTo>
                    <a:pt x="1352550" y="203200"/>
                  </a:lnTo>
                  <a:lnTo>
                    <a:pt x="1682750" y="155575"/>
                  </a:lnTo>
                  <a:lnTo>
                    <a:pt x="1943100" y="136525"/>
                  </a:lnTo>
                  <a:lnTo>
                    <a:pt x="2324100" y="104775"/>
                  </a:lnTo>
                  <a:lnTo>
                    <a:pt x="2632075" y="85725"/>
                  </a:lnTo>
                  <a:lnTo>
                    <a:pt x="2968625" y="69850"/>
                  </a:lnTo>
                  <a:lnTo>
                    <a:pt x="3016250" y="63500"/>
                  </a:lnTo>
                  <a:lnTo>
                    <a:pt x="3082925" y="50800"/>
                  </a:lnTo>
                  <a:lnTo>
                    <a:pt x="3171825" y="28575"/>
                  </a:lnTo>
                  <a:lnTo>
                    <a:pt x="3251200" y="0"/>
                  </a:lnTo>
                  <a:lnTo>
                    <a:pt x="3308350" y="12700"/>
                  </a:lnTo>
                  <a:lnTo>
                    <a:pt x="3387725" y="38100"/>
                  </a:lnTo>
                  <a:lnTo>
                    <a:pt x="3492500" y="82550"/>
                  </a:lnTo>
                  <a:lnTo>
                    <a:pt x="3590925" y="139700"/>
                  </a:lnTo>
                  <a:lnTo>
                    <a:pt x="3641725" y="174625"/>
                  </a:lnTo>
                  <a:lnTo>
                    <a:pt x="3651250" y="187325"/>
                  </a:lnTo>
                  <a:lnTo>
                    <a:pt x="3660775" y="228600"/>
                  </a:lnTo>
                  <a:lnTo>
                    <a:pt x="3660775" y="273050"/>
                  </a:lnTo>
                  <a:lnTo>
                    <a:pt x="3644900" y="307975"/>
                  </a:lnTo>
                  <a:lnTo>
                    <a:pt x="3625850" y="327025"/>
                  </a:lnTo>
                  <a:lnTo>
                    <a:pt x="3587750" y="333375"/>
                  </a:lnTo>
                  <a:lnTo>
                    <a:pt x="3451225" y="327025"/>
                  </a:lnTo>
                  <a:lnTo>
                    <a:pt x="3216275" y="304800"/>
                  </a:lnTo>
                  <a:lnTo>
                    <a:pt x="3022600" y="295275"/>
                  </a:lnTo>
                  <a:lnTo>
                    <a:pt x="2835275" y="288925"/>
                  </a:lnTo>
                  <a:lnTo>
                    <a:pt x="2565400" y="295275"/>
                  </a:lnTo>
                  <a:cubicBezTo>
                    <a:pt x="2484968" y="298492"/>
                    <a:pt x="2404596" y="304800"/>
                    <a:pt x="2317750" y="3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95836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 animBg="1"/>
      <p:bldP spid="8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C1B3DDAD-0A82-460F-BE4B-7A0FA8532D99}"/>
              </a:ext>
            </a:extLst>
          </p:cNvPr>
          <p:cNvGrpSpPr/>
          <p:nvPr/>
        </p:nvGrpSpPr>
        <p:grpSpPr>
          <a:xfrm>
            <a:off x="3749675" y="1662114"/>
            <a:ext cx="4662488" cy="3998912"/>
            <a:chOff x="3749675" y="1662114"/>
            <a:chExt cx="4662488" cy="3998912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86F611D-C436-4393-84B1-3A4FFAD161F1}"/>
                </a:ext>
              </a:extLst>
            </p:cNvPr>
            <p:cNvSpPr/>
            <p:nvPr/>
          </p:nvSpPr>
          <p:spPr>
            <a:xfrm>
              <a:off x="3749675" y="3227388"/>
              <a:ext cx="4662488" cy="762000"/>
            </a:xfrm>
            <a:custGeom>
              <a:avLst/>
              <a:gdLst>
                <a:gd name="connsiteX0" fmla="*/ 2998470 w 4663440"/>
                <a:gd name="connsiteY0" fmla="*/ 339090 h 762000"/>
                <a:gd name="connsiteX1" fmla="*/ 2674620 w 4663440"/>
                <a:gd name="connsiteY1" fmla="*/ 373380 h 762000"/>
                <a:gd name="connsiteX2" fmla="*/ 2434590 w 4663440"/>
                <a:gd name="connsiteY2" fmla="*/ 407670 h 762000"/>
                <a:gd name="connsiteX3" fmla="*/ 2145030 w 4663440"/>
                <a:gd name="connsiteY3" fmla="*/ 430530 h 762000"/>
                <a:gd name="connsiteX4" fmla="*/ 1943100 w 4663440"/>
                <a:gd name="connsiteY4" fmla="*/ 461010 h 762000"/>
                <a:gd name="connsiteX5" fmla="*/ 1474470 w 4663440"/>
                <a:gd name="connsiteY5" fmla="*/ 537210 h 762000"/>
                <a:gd name="connsiteX6" fmla="*/ 1238250 w 4663440"/>
                <a:gd name="connsiteY6" fmla="*/ 582930 h 762000"/>
                <a:gd name="connsiteX7" fmla="*/ 986790 w 4663440"/>
                <a:gd name="connsiteY7" fmla="*/ 628650 h 762000"/>
                <a:gd name="connsiteX8" fmla="*/ 769620 w 4663440"/>
                <a:gd name="connsiteY8" fmla="*/ 674370 h 762000"/>
                <a:gd name="connsiteX9" fmla="*/ 598170 w 4663440"/>
                <a:gd name="connsiteY9" fmla="*/ 716280 h 762000"/>
                <a:gd name="connsiteX10" fmla="*/ 521970 w 4663440"/>
                <a:gd name="connsiteY10" fmla="*/ 739140 h 762000"/>
                <a:gd name="connsiteX11" fmla="*/ 483870 w 4663440"/>
                <a:gd name="connsiteY11" fmla="*/ 754380 h 762000"/>
                <a:gd name="connsiteX12" fmla="*/ 449580 w 4663440"/>
                <a:gd name="connsiteY12" fmla="*/ 762000 h 762000"/>
                <a:gd name="connsiteX13" fmla="*/ 415290 w 4663440"/>
                <a:gd name="connsiteY13" fmla="*/ 762000 h 762000"/>
                <a:gd name="connsiteX14" fmla="*/ 369570 w 4663440"/>
                <a:gd name="connsiteY14" fmla="*/ 754380 h 762000"/>
                <a:gd name="connsiteX15" fmla="*/ 335280 w 4663440"/>
                <a:gd name="connsiteY15" fmla="*/ 731520 h 762000"/>
                <a:gd name="connsiteX16" fmla="*/ 255270 w 4663440"/>
                <a:gd name="connsiteY16" fmla="*/ 659130 h 762000"/>
                <a:gd name="connsiteX17" fmla="*/ 167640 w 4663440"/>
                <a:gd name="connsiteY17" fmla="*/ 563880 h 762000"/>
                <a:gd name="connsiteX18" fmla="*/ 83820 w 4663440"/>
                <a:gd name="connsiteY18" fmla="*/ 461010 h 762000"/>
                <a:gd name="connsiteX19" fmla="*/ 30480 w 4663440"/>
                <a:gd name="connsiteY19" fmla="*/ 384810 h 762000"/>
                <a:gd name="connsiteX20" fmla="*/ 7620 w 4663440"/>
                <a:gd name="connsiteY20" fmla="*/ 342900 h 762000"/>
                <a:gd name="connsiteX21" fmla="*/ 0 w 4663440"/>
                <a:gd name="connsiteY21" fmla="*/ 327660 h 762000"/>
                <a:gd name="connsiteX22" fmla="*/ 0 w 4663440"/>
                <a:gd name="connsiteY22" fmla="*/ 312420 h 762000"/>
                <a:gd name="connsiteX23" fmla="*/ 11430 w 4663440"/>
                <a:gd name="connsiteY23" fmla="*/ 300990 h 762000"/>
                <a:gd name="connsiteX24" fmla="*/ 34290 w 4663440"/>
                <a:gd name="connsiteY24" fmla="*/ 300990 h 762000"/>
                <a:gd name="connsiteX25" fmla="*/ 60960 w 4663440"/>
                <a:gd name="connsiteY25" fmla="*/ 312420 h 762000"/>
                <a:gd name="connsiteX26" fmla="*/ 87630 w 4663440"/>
                <a:gd name="connsiteY26" fmla="*/ 331470 h 762000"/>
                <a:gd name="connsiteX27" fmla="*/ 125730 w 4663440"/>
                <a:gd name="connsiteY27" fmla="*/ 354330 h 762000"/>
                <a:gd name="connsiteX28" fmla="*/ 171450 w 4663440"/>
                <a:gd name="connsiteY28" fmla="*/ 381000 h 762000"/>
                <a:gd name="connsiteX29" fmla="*/ 251460 w 4663440"/>
                <a:gd name="connsiteY29" fmla="*/ 411480 h 762000"/>
                <a:gd name="connsiteX30" fmla="*/ 316230 w 4663440"/>
                <a:gd name="connsiteY30" fmla="*/ 426720 h 762000"/>
                <a:gd name="connsiteX31" fmla="*/ 419100 w 4663440"/>
                <a:gd name="connsiteY31" fmla="*/ 445770 h 762000"/>
                <a:gd name="connsiteX32" fmla="*/ 506730 w 4663440"/>
                <a:gd name="connsiteY32" fmla="*/ 449580 h 762000"/>
                <a:gd name="connsiteX33" fmla="*/ 685800 w 4663440"/>
                <a:gd name="connsiteY33" fmla="*/ 441960 h 762000"/>
                <a:gd name="connsiteX34" fmla="*/ 864870 w 4663440"/>
                <a:gd name="connsiteY34" fmla="*/ 422910 h 762000"/>
                <a:gd name="connsiteX35" fmla="*/ 1036320 w 4663440"/>
                <a:gd name="connsiteY35" fmla="*/ 392430 h 762000"/>
                <a:gd name="connsiteX36" fmla="*/ 1386840 w 4663440"/>
                <a:gd name="connsiteY36" fmla="*/ 342900 h 762000"/>
                <a:gd name="connsiteX37" fmla="*/ 1790700 w 4663440"/>
                <a:gd name="connsiteY37" fmla="*/ 285750 h 762000"/>
                <a:gd name="connsiteX38" fmla="*/ 2156460 w 4663440"/>
                <a:gd name="connsiteY38" fmla="*/ 224790 h 762000"/>
                <a:gd name="connsiteX39" fmla="*/ 2461260 w 4663440"/>
                <a:gd name="connsiteY39" fmla="*/ 182880 h 762000"/>
                <a:gd name="connsiteX40" fmla="*/ 2868930 w 4663440"/>
                <a:gd name="connsiteY40" fmla="*/ 148590 h 762000"/>
                <a:gd name="connsiteX41" fmla="*/ 3272790 w 4663440"/>
                <a:gd name="connsiteY41" fmla="*/ 118110 h 762000"/>
                <a:gd name="connsiteX42" fmla="*/ 3745230 w 4663440"/>
                <a:gd name="connsiteY42" fmla="*/ 91440 h 762000"/>
                <a:gd name="connsiteX43" fmla="*/ 3848100 w 4663440"/>
                <a:gd name="connsiteY43" fmla="*/ 83820 h 762000"/>
                <a:gd name="connsiteX44" fmla="*/ 3909060 w 4663440"/>
                <a:gd name="connsiteY44" fmla="*/ 76200 h 762000"/>
                <a:gd name="connsiteX45" fmla="*/ 3992880 w 4663440"/>
                <a:gd name="connsiteY45" fmla="*/ 57150 h 762000"/>
                <a:gd name="connsiteX46" fmla="*/ 4069080 w 4663440"/>
                <a:gd name="connsiteY46" fmla="*/ 34290 h 762000"/>
                <a:gd name="connsiteX47" fmla="*/ 4137660 w 4663440"/>
                <a:gd name="connsiteY47" fmla="*/ 3810 h 762000"/>
                <a:gd name="connsiteX48" fmla="*/ 4171950 w 4663440"/>
                <a:gd name="connsiteY48" fmla="*/ 0 h 762000"/>
                <a:gd name="connsiteX49" fmla="*/ 4229100 w 4663440"/>
                <a:gd name="connsiteY49" fmla="*/ 7620 h 762000"/>
                <a:gd name="connsiteX50" fmla="*/ 4320540 w 4663440"/>
                <a:gd name="connsiteY50" fmla="*/ 30480 h 762000"/>
                <a:gd name="connsiteX51" fmla="*/ 4411980 w 4663440"/>
                <a:gd name="connsiteY51" fmla="*/ 72390 h 762000"/>
                <a:gd name="connsiteX52" fmla="*/ 4484370 w 4663440"/>
                <a:gd name="connsiteY52" fmla="*/ 110490 h 762000"/>
                <a:gd name="connsiteX53" fmla="*/ 4560570 w 4663440"/>
                <a:gd name="connsiteY53" fmla="*/ 160020 h 762000"/>
                <a:gd name="connsiteX54" fmla="*/ 4591050 w 4663440"/>
                <a:gd name="connsiteY54" fmla="*/ 179070 h 762000"/>
                <a:gd name="connsiteX55" fmla="*/ 4617720 w 4663440"/>
                <a:gd name="connsiteY55" fmla="*/ 205740 h 762000"/>
                <a:gd name="connsiteX56" fmla="*/ 4640580 w 4663440"/>
                <a:gd name="connsiteY56" fmla="*/ 236220 h 762000"/>
                <a:gd name="connsiteX57" fmla="*/ 4655820 w 4663440"/>
                <a:gd name="connsiteY57" fmla="*/ 270510 h 762000"/>
                <a:gd name="connsiteX58" fmla="*/ 4663440 w 4663440"/>
                <a:gd name="connsiteY58" fmla="*/ 300990 h 762000"/>
                <a:gd name="connsiteX59" fmla="*/ 4655820 w 4663440"/>
                <a:gd name="connsiteY59" fmla="*/ 327660 h 762000"/>
                <a:gd name="connsiteX60" fmla="*/ 4636770 w 4663440"/>
                <a:gd name="connsiteY60" fmla="*/ 346710 h 762000"/>
                <a:gd name="connsiteX61" fmla="*/ 4594860 w 4663440"/>
                <a:gd name="connsiteY61" fmla="*/ 369570 h 762000"/>
                <a:gd name="connsiteX62" fmla="*/ 4533900 w 4663440"/>
                <a:gd name="connsiteY62" fmla="*/ 381000 h 762000"/>
                <a:gd name="connsiteX63" fmla="*/ 4495800 w 4663440"/>
                <a:gd name="connsiteY63" fmla="*/ 381000 h 762000"/>
                <a:gd name="connsiteX64" fmla="*/ 4389120 w 4663440"/>
                <a:gd name="connsiteY64" fmla="*/ 365760 h 762000"/>
                <a:gd name="connsiteX65" fmla="*/ 4248150 w 4663440"/>
                <a:gd name="connsiteY65" fmla="*/ 350520 h 762000"/>
                <a:gd name="connsiteX66" fmla="*/ 4118610 w 4663440"/>
                <a:gd name="connsiteY66" fmla="*/ 342900 h 762000"/>
                <a:gd name="connsiteX67" fmla="*/ 3950970 w 4663440"/>
                <a:gd name="connsiteY67" fmla="*/ 335280 h 762000"/>
                <a:gd name="connsiteX68" fmla="*/ 3737610 w 4663440"/>
                <a:gd name="connsiteY68" fmla="*/ 327660 h 762000"/>
                <a:gd name="connsiteX69" fmla="*/ 3486150 w 4663440"/>
                <a:gd name="connsiteY69" fmla="*/ 323850 h 762000"/>
                <a:gd name="connsiteX70" fmla="*/ 3181350 w 4663440"/>
                <a:gd name="connsiteY70" fmla="*/ 331470 h 762000"/>
                <a:gd name="connsiteX71" fmla="*/ 2998470 w 4663440"/>
                <a:gd name="connsiteY71" fmla="*/ 33909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663440" h="762000">
                  <a:moveTo>
                    <a:pt x="2998470" y="339090"/>
                  </a:moveTo>
                  <a:lnTo>
                    <a:pt x="2674620" y="373380"/>
                  </a:lnTo>
                  <a:lnTo>
                    <a:pt x="2434590" y="407670"/>
                  </a:lnTo>
                  <a:lnTo>
                    <a:pt x="2145030" y="430530"/>
                  </a:lnTo>
                  <a:lnTo>
                    <a:pt x="1943100" y="461010"/>
                  </a:lnTo>
                  <a:lnTo>
                    <a:pt x="1474470" y="537210"/>
                  </a:lnTo>
                  <a:lnTo>
                    <a:pt x="1238250" y="582930"/>
                  </a:lnTo>
                  <a:lnTo>
                    <a:pt x="986790" y="628650"/>
                  </a:lnTo>
                  <a:lnTo>
                    <a:pt x="769620" y="674370"/>
                  </a:lnTo>
                  <a:lnTo>
                    <a:pt x="598170" y="716280"/>
                  </a:lnTo>
                  <a:lnTo>
                    <a:pt x="521970" y="739140"/>
                  </a:lnTo>
                  <a:lnTo>
                    <a:pt x="483870" y="754380"/>
                  </a:lnTo>
                  <a:lnTo>
                    <a:pt x="449580" y="762000"/>
                  </a:lnTo>
                  <a:lnTo>
                    <a:pt x="415290" y="762000"/>
                  </a:lnTo>
                  <a:lnTo>
                    <a:pt x="369570" y="754380"/>
                  </a:lnTo>
                  <a:lnTo>
                    <a:pt x="335280" y="731520"/>
                  </a:lnTo>
                  <a:lnTo>
                    <a:pt x="255270" y="659130"/>
                  </a:lnTo>
                  <a:lnTo>
                    <a:pt x="167640" y="563880"/>
                  </a:lnTo>
                  <a:lnTo>
                    <a:pt x="83820" y="461010"/>
                  </a:lnTo>
                  <a:lnTo>
                    <a:pt x="30480" y="384810"/>
                  </a:lnTo>
                  <a:lnTo>
                    <a:pt x="7620" y="342900"/>
                  </a:lnTo>
                  <a:lnTo>
                    <a:pt x="0" y="327660"/>
                  </a:lnTo>
                  <a:lnTo>
                    <a:pt x="0" y="312420"/>
                  </a:lnTo>
                  <a:lnTo>
                    <a:pt x="11430" y="300990"/>
                  </a:lnTo>
                  <a:lnTo>
                    <a:pt x="34290" y="300990"/>
                  </a:lnTo>
                  <a:lnTo>
                    <a:pt x="60960" y="312420"/>
                  </a:lnTo>
                  <a:lnTo>
                    <a:pt x="87630" y="331470"/>
                  </a:lnTo>
                  <a:lnTo>
                    <a:pt x="125730" y="354330"/>
                  </a:lnTo>
                  <a:lnTo>
                    <a:pt x="171450" y="381000"/>
                  </a:lnTo>
                  <a:lnTo>
                    <a:pt x="251460" y="411480"/>
                  </a:lnTo>
                  <a:lnTo>
                    <a:pt x="316230" y="426720"/>
                  </a:lnTo>
                  <a:lnTo>
                    <a:pt x="419100" y="445770"/>
                  </a:lnTo>
                  <a:lnTo>
                    <a:pt x="506730" y="449580"/>
                  </a:lnTo>
                  <a:lnTo>
                    <a:pt x="685800" y="441960"/>
                  </a:lnTo>
                  <a:lnTo>
                    <a:pt x="864870" y="422910"/>
                  </a:lnTo>
                  <a:lnTo>
                    <a:pt x="1036320" y="392430"/>
                  </a:lnTo>
                  <a:lnTo>
                    <a:pt x="1386840" y="342900"/>
                  </a:lnTo>
                  <a:lnTo>
                    <a:pt x="1790700" y="285750"/>
                  </a:lnTo>
                  <a:lnTo>
                    <a:pt x="2156460" y="224790"/>
                  </a:lnTo>
                  <a:lnTo>
                    <a:pt x="2461260" y="182880"/>
                  </a:lnTo>
                  <a:lnTo>
                    <a:pt x="2868930" y="148590"/>
                  </a:lnTo>
                  <a:lnTo>
                    <a:pt x="3272790" y="118110"/>
                  </a:lnTo>
                  <a:lnTo>
                    <a:pt x="3745230" y="91440"/>
                  </a:lnTo>
                  <a:lnTo>
                    <a:pt x="3848100" y="83820"/>
                  </a:lnTo>
                  <a:lnTo>
                    <a:pt x="3909060" y="76200"/>
                  </a:lnTo>
                  <a:lnTo>
                    <a:pt x="3992880" y="57150"/>
                  </a:lnTo>
                  <a:lnTo>
                    <a:pt x="4069080" y="34290"/>
                  </a:lnTo>
                  <a:lnTo>
                    <a:pt x="4137660" y="3810"/>
                  </a:lnTo>
                  <a:lnTo>
                    <a:pt x="4171950" y="0"/>
                  </a:lnTo>
                  <a:lnTo>
                    <a:pt x="4229100" y="7620"/>
                  </a:lnTo>
                  <a:lnTo>
                    <a:pt x="4320540" y="30480"/>
                  </a:lnTo>
                  <a:lnTo>
                    <a:pt x="4411980" y="72390"/>
                  </a:lnTo>
                  <a:lnTo>
                    <a:pt x="4484370" y="110490"/>
                  </a:lnTo>
                  <a:lnTo>
                    <a:pt x="4560570" y="160020"/>
                  </a:lnTo>
                  <a:lnTo>
                    <a:pt x="4591050" y="179070"/>
                  </a:lnTo>
                  <a:lnTo>
                    <a:pt x="4617720" y="205740"/>
                  </a:lnTo>
                  <a:lnTo>
                    <a:pt x="4640580" y="236220"/>
                  </a:lnTo>
                  <a:lnTo>
                    <a:pt x="4655820" y="270510"/>
                  </a:lnTo>
                  <a:lnTo>
                    <a:pt x="4663440" y="300990"/>
                  </a:lnTo>
                  <a:lnTo>
                    <a:pt x="4655820" y="327660"/>
                  </a:lnTo>
                  <a:lnTo>
                    <a:pt x="4636770" y="346710"/>
                  </a:lnTo>
                  <a:lnTo>
                    <a:pt x="4594860" y="369570"/>
                  </a:lnTo>
                  <a:lnTo>
                    <a:pt x="4533900" y="381000"/>
                  </a:lnTo>
                  <a:lnTo>
                    <a:pt x="4495800" y="381000"/>
                  </a:lnTo>
                  <a:lnTo>
                    <a:pt x="4389120" y="365760"/>
                  </a:lnTo>
                  <a:lnTo>
                    <a:pt x="4248150" y="350520"/>
                  </a:lnTo>
                  <a:lnTo>
                    <a:pt x="4118610" y="342900"/>
                  </a:lnTo>
                  <a:lnTo>
                    <a:pt x="3950970" y="335280"/>
                  </a:lnTo>
                  <a:lnTo>
                    <a:pt x="3737610" y="327660"/>
                  </a:lnTo>
                  <a:lnTo>
                    <a:pt x="3486150" y="323850"/>
                  </a:lnTo>
                  <a:lnTo>
                    <a:pt x="3181350" y="331470"/>
                  </a:lnTo>
                  <a:lnTo>
                    <a:pt x="2998470" y="3390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41B63945-B1F4-4DE6-9A64-F66BF65F4D0C}"/>
                </a:ext>
              </a:extLst>
            </p:cNvPr>
            <p:cNvSpPr/>
            <p:nvPr/>
          </p:nvSpPr>
          <p:spPr>
            <a:xfrm rot="16200000">
              <a:off x="4138614" y="3214689"/>
              <a:ext cx="3679825" cy="574675"/>
            </a:xfrm>
            <a:custGeom>
              <a:avLst/>
              <a:gdLst>
                <a:gd name="connsiteX0" fmla="*/ 1228725 w 3679825"/>
                <a:gd name="connsiteY0" fmla="*/ 495300 h 574675"/>
                <a:gd name="connsiteX1" fmla="*/ 666750 w 3679825"/>
                <a:gd name="connsiteY1" fmla="*/ 479425 h 574675"/>
                <a:gd name="connsiteX2" fmla="*/ 307975 w 3679825"/>
                <a:gd name="connsiteY2" fmla="*/ 469900 h 574675"/>
                <a:gd name="connsiteX3" fmla="*/ 44450 w 3679825"/>
                <a:gd name="connsiteY3" fmla="*/ 466725 h 574675"/>
                <a:gd name="connsiteX4" fmla="*/ 0 w 3679825"/>
                <a:gd name="connsiteY4" fmla="*/ 215900 h 574675"/>
                <a:gd name="connsiteX5" fmla="*/ 654050 w 3679825"/>
                <a:gd name="connsiteY5" fmla="*/ 222250 h 574675"/>
                <a:gd name="connsiteX6" fmla="*/ 1247775 w 3679825"/>
                <a:gd name="connsiteY6" fmla="*/ 219075 h 574675"/>
                <a:gd name="connsiteX7" fmla="*/ 1685925 w 3679825"/>
                <a:gd name="connsiteY7" fmla="*/ 219075 h 574675"/>
                <a:gd name="connsiteX8" fmla="*/ 1882775 w 3679825"/>
                <a:gd name="connsiteY8" fmla="*/ 222250 h 574675"/>
                <a:gd name="connsiteX9" fmla="*/ 2298700 w 3679825"/>
                <a:gd name="connsiteY9" fmla="*/ 222250 h 574675"/>
                <a:gd name="connsiteX10" fmla="*/ 2847975 w 3679825"/>
                <a:gd name="connsiteY10" fmla="*/ 222250 h 574675"/>
                <a:gd name="connsiteX11" fmla="*/ 3060700 w 3679825"/>
                <a:gd name="connsiteY11" fmla="*/ 219075 h 574675"/>
                <a:gd name="connsiteX12" fmla="*/ 3165475 w 3679825"/>
                <a:gd name="connsiteY12" fmla="*/ 215900 h 574675"/>
                <a:gd name="connsiteX13" fmla="*/ 3219450 w 3679825"/>
                <a:gd name="connsiteY13" fmla="*/ 209550 h 574675"/>
                <a:gd name="connsiteX14" fmla="*/ 3270250 w 3679825"/>
                <a:gd name="connsiteY14" fmla="*/ 193675 h 574675"/>
                <a:gd name="connsiteX15" fmla="*/ 3365500 w 3679825"/>
                <a:gd name="connsiteY15" fmla="*/ 161925 h 574675"/>
                <a:gd name="connsiteX16" fmla="*/ 3457575 w 3679825"/>
                <a:gd name="connsiteY16" fmla="*/ 111125 h 574675"/>
                <a:gd name="connsiteX17" fmla="*/ 3527425 w 3679825"/>
                <a:gd name="connsiteY17" fmla="*/ 66675 h 574675"/>
                <a:gd name="connsiteX18" fmla="*/ 3597275 w 3679825"/>
                <a:gd name="connsiteY18" fmla="*/ 25400 h 574675"/>
                <a:gd name="connsiteX19" fmla="*/ 3635375 w 3679825"/>
                <a:gd name="connsiteY19" fmla="*/ 6350 h 574675"/>
                <a:gd name="connsiteX20" fmla="*/ 3660775 w 3679825"/>
                <a:gd name="connsiteY20" fmla="*/ 0 h 574675"/>
                <a:gd name="connsiteX21" fmla="*/ 3670300 w 3679825"/>
                <a:gd name="connsiteY21" fmla="*/ 6350 h 574675"/>
                <a:gd name="connsiteX22" fmla="*/ 3679825 w 3679825"/>
                <a:gd name="connsiteY22" fmla="*/ 25400 h 574675"/>
                <a:gd name="connsiteX23" fmla="*/ 3670300 w 3679825"/>
                <a:gd name="connsiteY23" fmla="*/ 82550 h 574675"/>
                <a:gd name="connsiteX24" fmla="*/ 3654425 w 3679825"/>
                <a:gd name="connsiteY24" fmla="*/ 142875 h 574675"/>
                <a:gd name="connsiteX25" fmla="*/ 3609975 w 3679825"/>
                <a:gd name="connsiteY25" fmla="*/ 250825 h 574675"/>
                <a:gd name="connsiteX26" fmla="*/ 3556000 w 3679825"/>
                <a:gd name="connsiteY26" fmla="*/ 371475 h 574675"/>
                <a:gd name="connsiteX27" fmla="*/ 3521075 w 3679825"/>
                <a:gd name="connsiteY27" fmla="*/ 431800 h 574675"/>
                <a:gd name="connsiteX28" fmla="*/ 3463925 w 3679825"/>
                <a:gd name="connsiteY28" fmla="*/ 514350 h 574675"/>
                <a:gd name="connsiteX29" fmla="*/ 3400425 w 3679825"/>
                <a:gd name="connsiteY29" fmla="*/ 565150 h 574675"/>
                <a:gd name="connsiteX30" fmla="*/ 3375025 w 3679825"/>
                <a:gd name="connsiteY30" fmla="*/ 574675 h 574675"/>
                <a:gd name="connsiteX31" fmla="*/ 3330575 w 3679825"/>
                <a:gd name="connsiteY31" fmla="*/ 568325 h 574675"/>
                <a:gd name="connsiteX32" fmla="*/ 3276600 w 3679825"/>
                <a:gd name="connsiteY32" fmla="*/ 542925 h 574675"/>
                <a:gd name="connsiteX33" fmla="*/ 3222625 w 3679825"/>
                <a:gd name="connsiteY33" fmla="*/ 520700 h 574675"/>
                <a:gd name="connsiteX34" fmla="*/ 3146425 w 3679825"/>
                <a:gd name="connsiteY34" fmla="*/ 514350 h 574675"/>
                <a:gd name="connsiteX35" fmla="*/ 2813050 w 3679825"/>
                <a:gd name="connsiteY35" fmla="*/ 508000 h 574675"/>
                <a:gd name="connsiteX36" fmla="*/ 2181225 w 3679825"/>
                <a:gd name="connsiteY36" fmla="*/ 508000 h 574675"/>
                <a:gd name="connsiteX37" fmla="*/ 1911350 w 3679825"/>
                <a:gd name="connsiteY37" fmla="*/ 508000 h 574675"/>
                <a:gd name="connsiteX38" fmla="*/ 1704975 w 3679825"/>
                <a:gd name="connsiteY38" fmla="*/ 504825 h 574675"/>
                <a:gd name="connsiteX39" fmla="*/ 1228725 w 3679825"/>
                <a:gd name="connsiteY39" fmla="*/ 495300 h 57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679825" h="574675">
                  <a:moveTo>
                    <a:pt x="1228725" y="495300"/>
                  </a:moveTo>
                  <a:lnTo>
                    <a:pt x="666750" y="479425"/>
                  </a:lnTo>
                  <a:lnTo>
                    <a:pt x="307975" y="469900"/>
                  </a:lnTo>
                  <a:lnTo>
                    <a:pt x="44450" y="466725"/>
                  </a:lnTo>
                  <a:lnTo>
                    <a:pt x="0" y="215900"/>
                  </a:lnTo>
                  <a:lnTo>
                    <a:pt x="654050" y="222250"/>
                  </a:lnTo>
                  <a:lnTo>
                    <a:pt x="1247775" y="219075"/>
                  </a:lnTo>
                  <a:lnTo>
                    <a:pt x="1685925" y="219075"/>
                  </a:lnTo>
                  <a:lnTo>
                    <a:pt x="1882775" y="222250"/>
                  </a:lnTo>
                  <a:lnTo>
                    <a:pt x="2298700" y="222250"/>
                  </a:lnTo>
                  <a:lnTo>
                    <a:pt x="2847975" y="222250"/>
                  </a:lnTo>
                  <a:lnTo>
                    <a:pt x="3060700" y="219075"/>
                  </a:lnTo>
                  <a:lnTo>
                    <a:pt x="3165475" y="215900"/>
                  </a:lnTo>
                  <a:lnTo>
                    <a:pt x="3219450" y="209550"/>
                  </a:lnTo>
                  <a:lnTo>
                    <a:pt x="3270250" y="193675"/>
                  </a:lnTo>
                  <a:lnTo>
                    <a:pt x="3365500" y="161925"/>
                  </a:lnTo>
                  <a:lnTo>
                    <a:pt x="3457575" y="111125"/>
                  </a:lnTo>
                  <a:lnTo>
                    <a:pt x="3527425" y="66675"/>
                  </a:lnTo>
                  <a:lnTo>
                    <a:pt x="3597275" y="25400"/>
                  </a:lnTo>
                  <a:lnTo>
                    <a:pt x="3635375" y="6350"/>
                  </a:lnTo>
                  <a:lnTo>
                    <a:pt x="3660775" y="0"/>
                  </a:lnTo>
                  <a:lnTo>
                    <a:pt x="3670300" y="6350"/>
                  </a:lnTo>
                  <a:lnTo>
                    <a:pt x="3679825" y="25400"/>
                  </a:lnTo>
                  <a:lnTo>
                    <a:pt x="3670300" y="82550"/>
                  </a:lnTo>
                  <a:lnTo>
                    <a:pt x="3654425" y="142875"/>
                  </a:lnTo>
                  <a:lnTo>
                    <a:pt x="3609975" y="250825"/>
                  </a:lnTo>
                  <a:lnTo>
                    <a:pt x="3556000" y="371475"/>
                  </a:lnTo>
                  <a:lnTo>
                    <a:pt x="3521075" y="431800"/>
                  </a:lnTo>
                  <a:lnTo>
                    <a:pt x="3463925" y="514350"/>
                  </a:lnTo>
                  <a:lnTo>
                    <a:pt x="3400425" y="565150"/>
                  </a:lnTo>
                  <a:lnTo>
                    <a:pt x="3375025" y="574675"/>
                  </a:lnTo>
                  <a:lnTo>
                    <a:pt x="3330575" y="568325"/>
                  </a:lnTo>
                  <a:lnTo>
                    <a:pt x="3276600" y="542925"/>
                  </a:lnTo>
                  <a:lnTo>
                    <a:pt x="3222625" y="520700"/>
                  </a:lnTo>
                  <a:lnTo>
                    <a:pt x="3146425" y="514350"/>
                  </a:lnTo>
                  <a:lnTo>
                    <a:pt x="2813050" y="508000"/>
                  </a:lnTo>
                  <a:lnTo>
                    <a:pt x="2181225" y="508000"/>
                  </a:lnTo>
                  <a:lnTo>
                    <a:pt x="1911350" y="508000"/>
                  </a:lnTo>
                  <a:lnTo>
                    <a:pt x="1704975" y="504825"/>
                  </a:lnTo>
                  <a:lnTo>
                    <a:pt x="1228725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33E81E6E-9838-45C1-A0EA-C5D672CBABF9}"/>
                </a:ext>
              </a:extLst>
            </p:cNvPr>
            <p:cNvSpPr/>
            <p:nvPr/>
          </p:nvSpPr>
          <p:spPr>
            <a:xfrm>
              <a:off x="4229101" y="5080001"/>
              <a:ext cx="3660775" cy="581025"/>
            </a:xfrm>
            <a:custGeom>
              <a:avLst/>
              <a:gdLst>
                <a:gd name="connsiteX0" fmla="*/ 2317750 w 3660775"/>
                <a:gd name="connsiteY0" fmla="*/ 304800 h 581025"/>
                <a:gd name="connsiteX1" fmla="*/ 1949450 w 3660775"/>
                <a:gd name="connsiteY1" fmla="*/ 323850 h 581025"/>
                <a:gd name="connsiteX2" fmla="*/ 1657350 w 3660775"/>
                <a:gd name="connsiteY2" fmla="*/ 349250 h 581025"/>
                <a:gd name="connsiteX3" fmla="*/ 1387475 w 3660775"/>
                <a:gd name="connsiteY3" fmla="*/ 381000 h 581025"/>
                <a:gd name="connsiteX4" fmla="*/ 1101725 w 3660775"/>
                <a:gd name="connsiteY4" fmla="*/ 422275 h 581025"/>
                <a:gd name="connsiteX5" fmla="*/ 863600 w 3660775"/>
                <a:gd name="connsiteY5" fmla="*/ 463550 h 581025"/>
                <a:gd name="connsiteX6" fmla="*/ 654050 w 3660775"/>
                <a:gd name="connsiteY6" fmla="*/ 504825 h 581025"/>
                <a:gd name="connsiteX7" fmla="*/ 504825 w 3660775"/>
                <a:gd name="connsiteY7" fmla="*/ 539750 h 581025"/>
                <a:gd name="connsiteX8" fmla="*/ 454025 w 3660775"/>
                <a:gd name="connsiteY8" fmla="*/ 555625 h 581025"/>
                <a:gd name="connsiteX9" fmla="*/ 419100 w 3660775"/>
                <a:gd name="connsiteY9" fmla="*/ 574675 h 581025"/>
                <a:gd name="connsiteX10" fmla="*/ 403225 w 3660775"/>
                <a:gd name="connsiteY10" fmla="*/ 581025 h 581025"/>
                <a:gd name="connsiteX11" fmla="*/ 381000 w 3660775"/>
                <a:gd name="connsiteY11" fmla="*/ 577850 h 581025"/>
                <a:gd name="connsiteX12" fmla="*/ 330200 w 3660775"/>
                <a:gd name="connsiteY12" fmla="*/ 561975 h 581025"/>
                <a:gd name="connsiteX13" fmla="*/ 285750 w 3660775"/>
                <a:gd name="connsiteY13" fmla="*/ 539750 h 581025"/>
                <a:gd name="connsiteX14" fmla="*/ 250825 w 3660775"/>
                <a:gd name="connsiteY14" fmla="*/ 514350 h 581025"/>
                <a:gd name="connsiteX15" fmla="*/ 203200 w 3660775"/>
                <a:gd name="connsiteY15" fmla="*/ 476250 h 581025"/>
                <a:gd name="connsiteX16" fmla="*/ 165100 w 3660775"/>
                <a:gd name="connsiteY16" fmla="*/ 431800 h 581025"/>
                <a:gd name="connsiteX17" fmla="*/ 123825 w 3660775"/>
                <a:gd name="connsiteY17" fmla="*/ 377825 h 581025"/>
                <a:gd name="connsiteX18" fmla="*/ 63500 w 3660775"/>
                <a:gd name="connsiteY18" fmla="*/ 288925 h 581025"/>
                <a:gd name="connsiteX19" fmla="*/ 28575 w 3660775"/>
                <a:gd name="connsiteY19" fmla="*/ 234950 h 581025"/>
                <a:gd name="connsiteX20" fmla="*/ 9525 w 3660775"/>
                <a:gd name="connsiteY20" fmla="*/ 190500 h 581025"/>
                <a:gd name="connsiteX21" fmla="*/ 0 w 3660775"/>
                <a:gd name="connsiteY21" fmla="*/ 152400 h 581025"/>
                <a:gd name="connsiteX22" fmla="*/ 3175 w 3660775"/>
                <a:gd name="connsiteY22" fmla="*/ 133350 h 581025"/>
                <a:gd name="connsiteX23" fmla="*/ 28575 w 3660775"/>
                <a:gd name="connsiteY23" fmla="*/ 127000 h 581025"/>
                <a:gd name="connsiteX24" fmla="*/ 60325 w 3660775"/>
                <a:gd name="connsiteY24" fmla="*/ 142875 h 581025"/>
                <a:gd name="connsiteX25" fmla="*/ 98425 w 3660775"/>
                <a:gd name="connsiteY25" fmla="*/ 174625 h 581025"/>
                <a:gd name="connsiteX26" fmla="*/ 146050 w 3660775"/>
                <a:gd name="connsiteY26" fmla="*/ 209550 h 581025"/>
                <a:gd name="connsiteX27" fmla="*/ 193675 w 3660775"/>
                <a:gd name="connsiteY27" fmla="*/ 234950 h 581025"/>
                <a:gd name="connsiteX28" fmla="*/ 238125 w 3660775"/>
                <a:gd name="connsiteY28" fmla="*/ 254000 h 581025"/>
                <a:gd name="connsiteX29" fmla="*/ 295275 w 3660775"/>
                <a:gd name="connsiteY29" fmla="*/ 266700 h 581025"/>
                <a:gd name="connsiteX30" fmla="*/ 368300 w 3660775"/>
                <a:gd name="connsiteY30" fmla="*/ 273050 h 581025"/>
                <a:gd name="connsiteX31" fmla="*/ 612775 w 3660775"/>
                <a:gd name="connsiteY31" fmla="*/ 269875 h 581025"/>
                <a:gd name="connsiteX32" fmla="*/ 1009650 w 3660775"/>
                <a:gd name="connsiteY32" fmla="*/ 241300 h 581025"/>
                <a:gd name="connsiteX33" fmla="*/ 1352550 w 3660775"/>
                <a:gd name="connsiteY33" fmla="*/ 203200 h 581025"/>
                <a:gd name="connsiteX34" fmla="*/ 1682750 w 3660775"/>
                <a:gd name="connsiteY34" fmla="*/ 155575 h 581025"/>
                <a:gd name="connsiteX35" fmla="*/ 1943100 w 3660775"/>
                <a:gd name="connsiteY35" fmla="*/ 136525 h 581025"/>
                <a:gd name="connsiteX36" fmla="*/ 2324100 w 3660775"/>
                <a:gd name="connsiteY36" fmla="*/ 104775 h 581025"/>
                <a:gd name="connsiteX37" fmla="*/ 2632075 w 3660775"/>
                <a:gd name="connsiteY37" fmla="*/ 85725 h 581025"/>
                <a:gd name="connsiteX38" fmla="*/ 2968625 w 3660775"/>
                <a:gd name="connsiteY38" fmla="*/ 69850 h 581025"/>
                <a:gd name="connsiteX39" fmla="*/ 3016250 w 3660775"/>
                <a:gd name="connsiteY39" fmla="*/ 63500 h 581025"/>
                <a:gd name="connsiteX40" fmla="*/ 3082925 w 3660775"/>
                <a:gd name="connsiteY40" fmla="*/ 50800 h 581025"/>
                <a:gd name="connsiteX41" fmla="*/ 3171825 w 3660775"/>
                <a:gd name="connsiteY41" fmla="*/ 28575 h 581025"/>
                <a:gd name="connsiteX42" fmla="*/ 3251200 w 3660775"/>
                <a:gd name="connsiteY42" fmla="*/ 0 h 581025"/>
                <a:gd name="connsiteX43" fmla="*/ 3308350 w 3660775"/>
                <a:gd name="connsiteY43" fmla="*/ 12700 h 581025"/>
                <a:gd name="connsiteX44" fmla="*/ 3387725 w 3660775"/>
                <a:gd name="connsiteY44" fmla="*/ 38100 h 581025"/>
                <a:gd name="connsiteX45" fmla="*/ 3492500 w 3660775"/>
                <a:gd name="connsiteY45" fmla="*/ 82550 h 581025"/>
                <a:gd name="connsiteX46" fmla="*/ 3590925 w 3660775"/>
                <a:gd name="connsiteY46" fmla="*/ 139700 h 581025"/>
                <a:gd name="connsiteX47" fmla="*/ 3641725 w 3660775"/>
                <a:gd name="connsiteY47" fmla="*/ 174625 h 581025"/>
                <a:gd name="connsiteX48" fmla="*/ 3651250 w 3660775"/>
                <a:gd name="connsiteY48" fmla="*/ 187325 h 581025"/>
                <a:gd name="connsiteX49" fmla="*/ 3660775 w 3660775"/>
                <a:gd name="connsiteY49" fmla="*/ 228600 h 581025"/>
                <a:gd name="connsiteX50" fmla="*/ 3660775 w 3660775"/>
                <a:gd name="connsiteY50" fmla="*/ 273050 h 581025"/>
                <a:gd name="connsiteX51" fmla="*/ 3644900 w 3660775"/>
                <a:gd name="connsiteY51" fmla="*/ 307975 h 581025"/>
                <a:gd name="connsiteX52" fmla="*/ 3625850 w 3660775"/>
                <a:gd name="connsiteY52" fmla="*/ 327025 h 581025"/>
                <a:gd name="connsiteX53" fmla="*/ 3587750 w 3660775"/>
                <a:gd name="connsiteY53" fmla="*/ 333375 h 581025"/>
                <a:gd name="connsiteX54" fmla="*/ 3451225 w 3660775"/>
                <a:gd name="connsiteY54" fmla="*/ 327025 h 581025"/>
                <a:gd name="connsiteX55" fmla="*/ 3216275 w 3660775"/>
                <a:gd name="connsiteY55" fmla="*/ 304800 h 581025"/>
                <a:gd name="connsiteX56" fmla="*/ 3022600 w 3660775"/>
                <a:gd name="connsiteY56" fmla="*/ 295275 h 581025"/>
                <a:gd name="connsiteX57" fmla="*/ 2835275 w 3660775"/>
                <a:gd name="connsiteY57" fmla="*/ 288925 h 581025"/>
                <a:gd name="connsiteX58" fmla="*/ 2565400 w 3660775"/>
                <a:gd name="connsiteY58" fmla="*/ 295275 h 581025"/>
                <a:gd name="connsiteX59" fmla="*/ 2317750 w 3660775"/>
                <a:gd name="connsiteY59" fmla="*/ 30480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660775" h="581025">
                  <a:moveTo>
                    <a:pt x="2317750" y="304800"/>
                  </a:moveTo>
                  <a:lnTo>
                    <a:pt x="1949450" y="323850"/>
                  </a:lnTo>
                  <a:lnTo>
                    <a:pt x="1657350" y="349250"/>
                  </a:lnTo>
                  <a:lnTo>
                    <a:pt x="1387475" y="381000"/>
                  </a:lnTo>
                  <a:lnTo>
                    <a:pt x="1101725" y="422275"/>
                  </a:lnTo>
                  <a:lnTo>
                    <a:pt x="863600" y="463550"/>
                  </a:lnTo>
                  <a:lnTo>
                    <a:pt x="654050" y="504825"/>
                  </a:lnTo>
                  <a:lnTo>
                    <a:pt x="504825" y="539750"/>
                  </a:lnTo>
                  <a:lnTo>
                    <a:pt x="454025" y="555625"/>
                  </a:lnTo>
                  <a:lnTo>
                    <a:pt x="419100" y="574675"/>
                  </a:lnTo>
                  <a:lnTo>
                    <a:pt x="403225" y="581025"/>
                  </a:lnTo>
                  <a:lnTo>
                    <a:pt x="381000" y="577850"/>
                  </a:lnTo>
                  <a:lnTo>
                    <a:pt x="330200" y="561975"/>
                  </a:lnTo>
                  <a:lnTo>
                    <a:pt x="285750" y="539750"/>
                  </a:lnTo>
                  <a:lnTo>
                    <a:pt x="250825" y="514350"/>
                  </a:lnTo>
                  <a:lnTo>
                    <a:pt x="203200" y="476250"/>
                  </a:lnTo>
                  <a:lnTo>
                    <a:pt x="165100" y="431800"/>
                  </a:lnTo>
                  <a:lnTo>
                    <a:pt x="123825" y="377825"/>
                  </a:lnTo>
                  <a:lnTo>
                    <a:pt x="63500" y="288925"/>
                  </a:lnTo>
                  <a:lnTo>
                    <a:pt x="28575" y="234950"/>
                  </a:lnTo>
                  <a:lnTo>
                    <a:pt x="9525" y="190500"/>
                  </a:lnTo>
                  <a:lnTo>
                    <a:pt x="0" y="152400"/>
                  </a:lnTo>
                  <a:lnTo>
                    <a:pt x="3175" y="133350"/>
                  </a:lnTo>
                  <a:lnTo>
                    <a:pt x="28575" y="127000"/>
                  </a:lnTo>
                  <a:lnTo>
                    <a:pt x="60325" y="142875"/>
                  </a:lnTo>
                  <a:lnTo>
                    <a:pt x="98425" y="174625"/>
                  </a:lnTo>
                  <a:lnTo>
                    <a:pt x="146050" y="209550"/>
                  </a:lnTo>
                  <a:lnTo>
                    <a:pt x="193675" y="234950"/>
                  </a:lnTo>
                  <a:lnTo>
                    <a:pt x="238125" y="254000"/>
                  </a:lnTo>
                  <a:lnTo>
                    <a:pt x="295275" y="266700"/>
                  </a:lnTo>
                  <a:lnTo>
                    <a:pt x="368300" y="273050"/>
                  </a:lnTo>
                  <a:lnTo>
                    <a:pt x="612775" y="269875"/>
                  </a:lnTo>
                  <a:lnTo>
                    <a:pt x="1009650" y="241300"/>
                  </a:lnTo>
                  <a:lnTo>
                    <a:pt x="1352550" y="203200"/>
                  </a:lnTo>
                  <a:lnTo>
                    <a:pt x="1682750" y="155575"/>
                  </a:lnTo>
                  <a:lnTo>
                    <a:pt x="1943100" y="136525"/>
                  </a:lnTo>
                  <a:lnTo>
                    <a:pt x="2324100" y="104775"/>
                  </a:lnTo>
                  <a:lnTo>
                    <a:pt x="2632075" y="85725"/>
                  </a:lnTo>
                  <a:lnTo>
                    <a:pt x="2968625" y="69850"/>
                  </a:lnTo>
                  <a:lnTo>
                    <a:pt x="3016250" y="63500"/>
                  </a:lnTo>
                  <a:lnTo>
                    <a:pt x="3082925" y="50800"/>
                  </a:lnTo>
                  <a:lnTo>
                    <a:pt x="3171825" y="28575"/>
                  </a:lnTo>
                  <a:lnTo>
                    <a:pt x="3251200" y="0"/>
                  </a:lnTo>
                  <a:lnTo>
                    <a:pt x="3308350" y="12700"/>
                  </a:lnTo>
                  <a:lnTo>
                    <a:pt x="3387725" y="38100"/>
                  </a:lnTo>
                  <a:lnTo>
                    <a:pt x="3492500" y="82550"/>
                  </a:lnTo>
                  <a:lnTo>
                    <a:pt x="3590925" y="139700"/>
                  </a:lnTo>
                  <a:lnTo>
                    <a:pt x="3641725" y="174625"/>
                  </a:lnTo>
                  <a:lnTo>
                    <a:pt x="3651250" y="187325"/>
                  </a:lnTo>
                  <a:lnTo>
                    <a:pt x="3660775" y="228600"/>
                  </a:lnTo>
                  <a:lnTo>
                    <a:pt x="3660775" y="273050"/>
                  </a:lnTo>
                  <a:lnTo>
                    <a:pt x="3644900" y="307975"/>
                  </a:lnTo>
                  <a:lnTo>
                    <a:pt x="3625850" y="327025"/>
                  </a:lnTo>
                  <a:lnTo>
                    <a:pt x="3587750" y="333375"/>
                  </a:lnTo>
                  <a:lnTo>
                    <a:pt x="3451225" y="327025"/>
                  </a:lnTo>
                  <a:lnTo>
                    <a:pt x="3216275" y="304800"/>
                  </a:lnTo>
                  <a:lnTo>
                    <a:pt x="3022600" y="295275"/>
                  </a:lnTo>
                  <a:lnTo>
                    <a:pt x="2835275" y="288925"/>
                  </a:lnTo>
                  <a:lnTo>
                    <a:pt x="2565400" y="295275"/>
                  </a:lnTo>
                  <a:cubicBezTo>
                    <a:pt x="2484968" y="298492"/>
                    <a:pt x="2404596" y="304800"/>
                    <a:pt x="2317750" y="3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25411578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54804407-9F2E-4405-A0D3-7DC24CFFAAC2}"/>
              </a:ext>
            </a:extLst>
          </p:cNvPr>
          <p:cNvSpPr/>
          <p:nvPr/>
        </p:nvSpPr>
        <p:spPr>
          <a:xfrm rot="16200000">
            <a:off x="3075783" y="2212182"/>
            <a:ext cx="2571750" cy="1443037"/>
          </a:xfrm>
          <a:custGeom>
            <a:avLst/>
            <a:gdLst>
              <a:gd name="connsiteX0" fmla="*/ 1207294 w 2571750"/>
              <a:gd name="connsiteY0" fmla="*/ 678657 h 1443038"/>
              <a:gd name="connsiteX1" fmla="*/ 1054894 w 2571750"/>
              <a:gd name="connsiteY1" fmla="*/ 595313 h 1443038"/>
              <a:gd name="connsiteX2" fmla="*/ 850106 w 2571750"/>
              <a:gd name="connsiteY2" fmla="*/ 481013 h 1443038"/>
              <a:gd name="connsiteX3" fmla="*/ 683419 w 2571750"/>
              <a:gd name="connsiteY3" fmla="*/ 388144 h 1443038"/>
              <a:gd name="connsiteX4" fmla="*/ 526256 w 2571750"/>
              <a:gd name="connsiteY4" fmla="*/ 295275 h 1443038"/>
              <a:gd name="connsiteX5" fmla="*/ 376237 w 2571750"/>
              <a:gd name="connsiteY5" fmla="*/ 207169 h 1443038"/>
              <a:gd name="connsiteX6" fmla="*/ 252412 w 2571750"/>
              <a:gd name="connsiteY6" fmla="*/ 133350 h 1443038"/>
              <a:gd name="connsiteX7" fmla="*/ 145256 w 2571750"/>
              <a:gd name="connsiteY7" fmla="*/ 69057 h 1443038"/>
              <a:gd name="connsiteX8" fmla="*/ 52387 w 2571750"/>
              <a:gd name="connsiteY8" fmla="*/ 11907 h 1443038"/>
              <a:gd name="connsiteX9" fmla="*/ 28575 w 2571750"/>
              <a:gd name="connsiteY9" fmla="*/ 0 h 1443038"/>
              <a:gd name="connsiteX10" fmla="*/ 16669 w 2571750"/>
              <a:gd name="connsiteY10" fmla="*/ 0 h 1443038"/>
              <a:gd name="connsiteX11" fmla="*/ 4762 w 2571750"/>
              <a:gd name="connsiteY11" fmla="*/ 2382 h 1443038"/>
              <a:gd name="connsiteX12" fmla="*/ 0 w 2571750"/>
              <a:gd name="connsiteY12" fmla="*/ 9525 h 1443038"/>
              <a:gd name="connsiteX13" fmla="*/ 0 w 2571750"/>
              <a:gd name="connsiteY13" fmla="*/ 26194 h 1443038"/>
              <a:gd name="connsiteX14" fmla="*/ 7144 w 2571750"/>
              <a:gd name="connsiteY14" fmla="*/ 45244 h 1443038"/>
              <a:gd name="connsiteX15" fmla="*/ 21431 w 2571750"/>
              <a:gd name="connsiteY15" fmla="*/ 66675 h 1443038"/>
              <a:gd name="connsiteX16" fmla="*/ 64294 w 2571750"/>
              <a:gd name="connsiteY16" fmla="*/ 109538 h 1443038"/>
              <a:gd name="connsiteX17" fmla="*/ 159544 w 2571750"/>
              <a:gd name="connsiteY17" fmla="*/ 197644 h 1443038"/>
              <a:gd name="connsiteX18" fmla="*/ 235744 w 2571750"/>
              <a:gd name="connsiteY18" fmla="*/ 264319 h 1443038"/>
              <a:gd name="connsiteX19" fmla="*/ 311944 w 2571750"/>
              <a:gd name="connsiteY19" fmla="*/ 330994 h 1443038"/>
              <a:gd name="connsiteX20" fmla="*/ 476250 w 2571750"/>
              <a:gd name="connsiteY20" fmla="*/ 461963 h 1443038"/>
              <a:gd name="connsiteX21" fmla="*/ 688181 w 2571750"/>
              <a:gd name="connsiteY21" fmla="*/ 609600 h 1443038"/>
              <a:gd name="connsiteX22" fmla="*/ 866775 w 2571750"/>
              <a:gd name="connsiteY22" fmla="*/ 728663 h 1443038"/>
              <a:gd name="connsiteX23" fmla="*/ 942975 w 2571750"/>
              <a:gd name="connsiteY23" fmla="*/ 769144 h 1443038"/>
              <a:gd name="connsiteX24" fmla="*/ 1173956 w 2571750"/>
              <a:gd name="connsiteY24" fmla="*/ 902494 h 1443038"/>
              <a:gd name="connsiteX25" fmla="*/ 1378744 w 2571750"/>
              <a:gd name="connsiteY25" fmla="*/ 1021557 h 1443038"/>
              <a:gd name="connsiteX26" fmla="*/ 1521619 w 2571750"/>
              <a:gd name="connsiteY26" fmla="*/ 1097757 h 1443038"/>
              <a:gd name="connsiteX27" fmla="*/ 1659731 w 2571750"/>
              <a:gd name="connsiteY27" fmla="*/ 1162050 h 1443038"/>
              <a:gd name="connsiteX28" fmla="*/ 1774031 w 2571750"/>
              <a:gd name="connsiteY28" fmla="*/ 1214438 h 1443038"/>
              <a:gd name="connsiteX29" fmla="*/ 1890712 w 2571750"/>
              <a:gd name="connsiteY29" fmla="*/ 1257300 h 1443038"/>
              <a:gd name="connsiteX30" fmla="*/ 1959769 w 2571750"/>
              <a:gd name="connsiteY30" fmla="*/ 1283494 h 1443038"/>
              <a:gd name="connsiteX31" fmla="*/ 2016919 w 2571750"/>
              <a:gd name="connsiteY31" fmla="*/ 1304925 h 1443038"/>
              <a:gd name="connsiteX32" fmla="*/ 2047875 w 2571750"/>
              <a:gd name="connsiteY32" fmla="*/ 1321594 h 1443038"/>
              <a:gd name="connsiteX33" fmla="*/ 2069306 w 2571750"/>
              <a:gd name="connsiteY33" fmla="*/ 1338263 h 1443038"/>
              <a:gd name="connsiteX34" fmla="*/ 2088356 w 2571750"/>
              <a:gd name="connsiteY34" fmla="*/ 1354932 h 1443038"/>
              <a:gd name="connsiteX35" fmla="*/ 2100262 w 2571750"/>
              <a:gd name="connsiteY35" fmla="*/ 1369219 h 1443038"/>
              <a:gd name="connsiteX36" fmla="*/ 2112169 w 2571750"/>
              <a:gd name="connsiteY36" fmla="*/ 1395413 h 1443038"/>
              <a:gd name="connsiteX37" fmla="*/ 2121694 w 2571750"/>
              <a:gd name="connsiteY37" fmla="*/ 1409700 h 1443038"/>
              <a:gd name="connsiteX38" fmla="*/ 2131219 w 2571750"/>
              <a:gd name="connsiteY38" fmla="*/ 1423988 h 1443038"/>
              <a:gd name="connsiteX39" fmla="*/ 2147887 w 2571750"/>
              <a:gd name="connsiteY39" fmla="*/ 1433513 h 1443038"/>
              <a:gd name="connsiteX40" fmla="*/ 2178844 w 2571750"/>
              <a:gd name="connsiteY40" fmla="*/ 1443038 h 1443038"/>
              <a:gd name="connsiteX41" fmla="*/ 2207419 w 2571750"/>
              <a:gd name="connsiteY41" fmla="*/ 1443038 h 1443038"/>
              <a:gd name="connsiteX42" fmla="*/ 2238375 w 2571750"/>
              <a:gd name="connsiteY42" fmla="*/ 1431132 h 1443038"/>
              <a:gd name="connsiteX43" fmla="*/ 2300287 w 2571750"/>
              <a:gd name="connsiteY43" fmla="*/ 1393032 h 1443038"/>
              <a:gd name="connsiteX44" fmla="*/ 2366962 w 2571750"/>
              <a:gd name="connsiteY44" fmla="*/ 1335882 h 1443038"/>
              <a:gd name="connsiteX45" fmla="*/ 2436019 w 2571750"/>
              <a:gd name="connsiteY45" fmla="*/ 1259682 h 1443038"/>
              <a:gd name="connsiteX46" fmla="*/ 2466975 w 2571750"/>
              <a:gd name="connsiteY46" fmla="*/ 1202532 h 1443038"/>
              <a:gd name="connsiteX47" fmla="*/ 2502694 w 2571750"/>
              <a:gd name="connsiteY47" fmla="*/ 1119188 h 1443038"/>
              <a:gd name="connsiteX48" fmla="*/ 2536031 w 2571750"/>
              <a:gd name="connsiteY48" fmla="*/ 1028700 h 1443038"/>
              <a:gd name="connsiteX49" fmla="*/ 2559844 w 2571750"/>
              <a:gd name="connsiteY49" fmla="*/ 952500 h 1443038"/>
              <a:gd name="connsiteX50" fmla="*/ 2571750 w 2571750"/>
              <a:gd name="connsiteY50" fmla="*/ 919163 h 1443038"/>
              <a:gd name="connsiteX51" fmla="*/ 2571750 w 2571750"/>
              <a:gd name="connsiteY51" fmla="*/ 909638 h 1443038"/>
              <a:gd name="connsiteX52" fmla="*/ 2566987 w 2571750"/>
              <a:gd name="connsiteY52" fmla="*/ 895350 h 1443038"/>
              <a:gd name="connsiteX53" fmla="*/ 2547937 w 2571750"/>
              <a:gd name="connsiteY53" fmla="*/ 892969 h 1443038"/>
              <a:gd name="connsiteX54" fmla="*/ 2524125 w 2571750"/>
              <a:gd name="connsiteY54" fmla="*/ 902494 h 1443038"/>
              <a:gd name="connsiteX55" fmla="*/ 2500312 w 2571750"/>
              <a:gd name="connsiteY55" fmla="*/ 928688 h 1443038"/>
              <a:gd name="connsiteX56" fmla="*/ 2488406 w 2571750"/>
              <a:gd name="connsiteY56" fmla="*/ 945357 h 1443038"/>
              <a:gd name="connsiteX57" fmla="*/ 2455069 w 2571750"/>
              <a:gd name="connsiteY57" fmla="*/ 985838 h 1443038"/>
              <a:gd name="connsiteX58" fmla="*/ 2409825 w 2571750"/>
              <a:gd name="connsiteY58" fmla="*/ 1031082 h 1443038"/>
              <a:gd name="connsiteX59" fmla="*/ 2378869 w 2571750"/>
              <a:gd name="connsiteY59" fmla="*/ 1059657 h 1443038"/>
              <a:gd name="connsiteX60" fmla="*/ 2333625 w 2571750"/>
              <a:gd name="connsiteY60" fmla="*/ 1085850 h 1443038"/>
              <a:gd name="connsiteX61" fmla="*/ 2309812 w 2571750"/>
              <a:gd name="connsiteY61" fmla="*/ 1092994 h 1443038"/>
              <a:gd name="connsiteX62" fmla="*/ 2224087 w 2571750"/>
              <a:gd name="connsiteY62" fmla="*/ 1078707 h 1443038"/>
              <a:gd name="connsiteX63" fmla="*/ 2097881 w 2571750"/>
              <a:gd name="connsiteY63" fmla="*/ 1047750 h 1443038"/>
              <a:gd name="connsiteX64" fmla="*/ 1962150 w 2571750"/>
              <a:gd name="connsiteY64" fmla="*/ 1007269 h 1443038"/>
              <a:gd name="connsiteX65" fmla="*/ 1776412 w 2571750"/>
              <a:gd name="connsiteY65" fmla="*/ 940594 h 1443038"/>
              <a:gd name="connsiteX66" fmla="*/ 1574006 w 2571750"/>
              <a:gd name="connsiteY66" fmla="*/ 854869 h 1443038"/>
              <a:gd name="connsiteX67" fmla="*/ 1423987 w 2571750"/>
              <a:gd name="connsiteY67" fmla="*/ 788194 h 1443038"/>
              <a:gd name="connsiteX68" fmla="*/ 1259681 w 2571750"/>
              <a:gd name="connsiteY68" fmla="*/ 707232 h 1443038"/>
              <a:gd name="connsiteX69" fmla="*/ 1207294 w 2571750"/>
              <a:gd name="connsiteY69" fmla="*/ 678657 h 144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571750" h="1443038">
                <a:moveTo>
                  <a:pt x="1207294" y="678657"/>
                </a:moveTo>
                <a:lnTo>
                  <a:pt x="1054894" y="595313"/>
                </a:lnTo>
                <a:lnTo>
                  <a:pt x="850106" y="481013"/>
                </a:lnTo>
                <a:lnTo>
                  <a:pt x="683419" y="388144"/>
                </a:lnTo>
                <a:lnTo>
                  <a:pt x="526256" y="295275"/>
                </a:lnTo>
                <a:lnTo>
                  <a:pt x="376237" y="207169"/>
                </a:lnTo>
                <a:lnTo>
                  <a:pt x="252412" y="133350"/>
                </a:lnTo>
                <a:lnTo>
                  <a:pt x="145256" y="69057"/>
                </a:lnTo>
                <a:lnTo>
                  <a:pt x="52387" y="11907"/>
                </a:lnTo>
                <a:lnTo>
                  <a:pt x="28575" y="0"/>
                </a:lnTo>
                <a:lnTo>
                  <a:pt x="16669" y="0"/>
                </a:lnTo>
                <a:lnTo>
                  <a:pt x="4762" y="2382"/>
                </a:lnTo>
                <a:lnTo>
                  <a:pt x="0" y="9525"/>
                </a:lnTo>
                <a:lnTo>
                  <a:pt x="0" y="26194"/>
                </a:lnTo>
                <a:lnTo>
                  <a:pt x="7144" y="45244"/>
                </a:lnTo>
                <a:lnTo>
                  <a:pt x="21431" y="66675"/>
                </a:lnTo>
                <a:lnTo>
                  <a:pt x="64294" y="109538"/>
                </a:lnTo>
                <a:lnTo>
                  <a:pt x="159544" y="197644"/>
                </a:lnTo>
                <a:lnTo>
                  <a:pt x="235744" y="264319"/>
                </a:lnTo>
                <a:lnTo>
                  <a:pt x="311944" y="330994"/>
                </a:lnTo>
                <a:lnTo>
                  <a:pt x="476250" y="461963"/>
                </a:lnTo>
                <a:lnTo>
                  <a:pt x="688181" y="609600"/>
                </a:lnTo>
                <a:lnTo>
                  <a:pt x="866775" y="728663"/>
                </a:lnTo>
                <a:lnTo>
                  <a:pt x="942975" y="769144"/>
                </a:lnTo>
                <a:lnTo>
                  <a:pt x="1173956" y="902494"/>
                </a:lnTo>
                <a:lnTo>
                  <a:pt x="1378744" y="1021557"/>
                </a:lnTo>
                <a:lnTo>
                  <a:pt x="1521619" y="1097757"/>
                </a:lnTo>
                <a:lnTo>
                  <a:pt x="1659731" y="1162050"/>
                </a:lnTo>
                <a:lnTo>
                  <a:pt x="1774031" y="1214438"/>
                </a:lnTo>
                <a:lnTo>
                  <a:pt x="1890712" y="1257300"/>
                </a:lnTo>
                <a:lnTo>
                  <a:pt x="1959769" y="1283494"/>
                </a:lnTo>
                <a:lnTo>
                  <a:pt x="2016919" y="1304925"/>
                </a:lnTo>
                <a:lnTo>
                  <a:pt x="2047875" y="1321594"/>
                </a:lnTo>
                <a:lnTo>
                  <a:pt x="2069306" y="1338263"/>
                </a:lnTo>
                <a:lnTo>
                  <a:pt x="2088356" y="1354932"/>
                </a:lnTo>
                <a:lnTo>
                  <a:pt x="2100262" y="1369219"/>
                </a:lnTo>
                <a:lnTo>
                  <a:pt x="2112169" y="1395413"/>
                </a:lnTo>
                <a:lnTo>
                  <a:pt x="2121694" y="1409700"/>
                </a:lnTo>
                <a:lnTo>
                  <a:pt x="2131219" y="1423988"/>
                </a:lnTo>
                <a:lnTo>
                  <a:pt x="2147887" y="1433513"/>
                </a:lnTo>
                <a:lnTo>
                  <a:pt x="2178844" y="1443038"/>
                </a:lnTo>
                <a:lnTo>
                  <a:pt x="2207419" y="1443038"/>
                </a:lnTo>
                <a:lnTo>
                  <a:pt x="2238375" y="1431132"/>
                </a:lnTo>
                <a:lnTo>
                  <a:pt x="2300287" y="1393032"/>
                </a:lnTo>
                <a:lnTo>
                  <a:pt x="2366962" y="1335882"/>
                </a:lnTo>
                <a:lnTo>
                  <a:pt x="2436019" y="1259682"/>
                </a:lnTo>
                <a:lnTo>
                  <a:pt x="2466975" y="1202532"/>
                </a:lnTo>
                <a:lnTo>
                  <a:pt x="2502694" y="1119188"/>
                </a:lnTo>
                <a:lnTo>
                  <a:pt x="2536031" y="1028700"/>
                </a:lnTo>
                <a:lnTo>
                  <a:pt x="2559844" y="952500"/>
                </a:lnTo>
                <a:lnTo>
                  <a:pt x="2571750" y="919163"/>
                </a:lnTo>
                <a:lnTo>
                  <a:pt x="2571750" y="909638"/>
                </a:lnTo>
                <a:lnTo>
                  <a:pt x="2566987" y="895350"/>
                </a:lnTo>
                <a:lnTo>
                  <a:pt x="2547937" y="892969"/>
                </a:lnTo>
                <a:lnTo>
                  <a:pt x="2524125" y="902494"/>
                </a:lnTo>
                <a:lnTo>
                  <a:pt x="2500312" y="928688"/>
                </a:lnTo>
                <a:lnTo>
                  <a:pt x="2488406" y="945357"/>
                </a:lnTo>
                <a:lnTo>
                  <a:pt x="2455069" y="985838"/>
                </a:lnTo>
                <a:lnTo>
                  <a:pt x="2409825" y="1031082"/>
                </a:lnTo>
                <a:lnTo>
                  <a:pt x="2378869" y="1059657"/>
                </a:lnTo>
                <a:lnTo>
                  <a:pt x="2333625" y="1085850"/>
                </a:lnTo>
                <a:lnTo>
                  <a:pt x="2309812" y="1092994"/>
                </a:lnTo>
                <a:lnTo>
                  <a:pt x="2224087" y="1078707"/>
                </a:lnTo>
                <a:lnTo>
                  <a:pt x="2097881" y="1047750"/>
                </a:lnTo>
                <a:lnTo>
                  <a:pt x="1962150" y="1007269"/>
                </a:lnTo>
                <a:lnTo>
                  <a:pt x="1776412" y="940594"/>
                </a:lnTo>
                <a:lnTo>
                  <a:pt x="1574006" y="854869"/>
                </a:lnTo>
                <a:lnTo>
                  <a:pt x="1423987" y="788194"/>
                </a:lnTo>
                <a:lnTo>
                  <a:pt x="1259681" y="707232"/>
                </a:lnTo>
                <a:lnTo>
                  <a:pt x="1207294" y="6786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A32F50B8-8473-4C15-BFCD-03F4B867621A}"/>
              </a:ext>
            </a:extLst>
          </p:cNvPr>
          <p:cNvSpPr/>
          <p:nvPr/>
        </p:nvSpPr>
        <p:spPr>
          <a:xfrm rot="16200000">
            <a:off x="3096420" y="4312444"/>
            <a:ext cx="2803525" cy="334963"/>
          </a:xfrm>
          <a:custGeom>
            <a:avLst/>
            <a:gdLst>
              <a:gd name="connsiteX0" fmla="*/ 1383507 w 2802732"/>
              <a:gd name="connsiteY0" fmla="*/ 121444 h 335756"/>
              <a:gd name="connsiteX1" fmla="*/ 1514475 w 2802732"/>
              <a:gd name="connsiteY1" fmla="*/ 128587 h 335756"/>
              <a:gd name="connsiteX2" fmla="*/ 1616869 w 2802732"/>
              <a:gd name="connsiteY2" fmla="*/ 130969 h 335756"/>
              <a:gd name="connsiteX3" fmla="*/ 1845469 w 2802732"/>
              <a:gd name="connsiteY3" fmla="*/ 130969 h 335756"/>
              <a:gd name="connsiteX4" fmla="*/ 2128838 w 2802732"/>
              <a:gd name="connsiteY4" fmla="*/ 128587 h 335756"/>
              <a:gd name="connsiteX5" fmla="*/ 2376488 w 2802732"/>
              <a:gd name="connsiteY5" fmla="*/ 130969 h 335756"/>
              <a:gd name="connsiteX6" fmla="*/ 2469357 w 2802732"/>
              <a:gd name="connsiteY6" fmla="*/ 128587 h 335756"/>
              <a:gd name="connsiteX7" fmla="*/ 2493169 w 2802732"/>
              <a:gd name="connsiteY7" fmla="*/ 123825 h 335756"/>
              <a:gd name="connsiteX8" fmla="*/ 2521744 w 2802732"/>
              <a:gd name="connsiteY8" fmla="*/ 111919 h 335756"/>
              <a:gd name="connsiteX9" fmla="*/ 2545557 w 2802732"/>
              <a:gd name="connsiteY9" fmla="*/ 97631 h 335756"/>
              <a:gd name="connsiteX10" fmla="*/ 2562225 w 2802732"/>
              <a:gd name="connsiteY10" fmla="*/ 76200 h 335756"/>
              <a:gd name="connsiteX11" fmla="*/ 2586038 w 2802732"/>
              <a:gd name="connsiteY11" fmla="*/ 35719 h 335756"/>
              <a:gd name="connsiteX12" fmla="*/ 2595563 w 2802732"/>
              <a:gd name="connsiteY12" fmla="*/ 16669 h 335756"/>
              <a:gd name="connsiteX13" fmla="*/ 2802732 w 2802732"/>
              <a:gd name="connsiteY13" fmla="*/ 133350 h 335756"/>
              <a:gd name="connsiteX14" fmla="*/ 2750344 w 2802732"/>
              <a:gd name="connsiteY14" fmla="*/ 202406 h 335756"/>
              <a:gd name="connsiteX15" fmla="*/ 2724150 w 2802732"/>
              <a:gd name="connsiteY15" fmla="*/ 233362 h 335756"/>
              <a:gd name="connsiteX16" fmla="*/ 2700338 w 2802732"/>
              <a:gd name="connsiteY16" fmla="*/ 261937 h 335756"/>
              <a:gd name="connsiteX17" fmla="*/ 2667000 w 2802732"/>
              <a:gd name="connsiteY17" fmla="*/ 295275 h 335756"/>
              <a:gd name="connsiteX18" fmla="*/ 2631282 w 2802732"/>
              <a:gd name="connsiteY18" fmla="*/ 319087 h 335756"/>
              <a:gd name="connsiteX19" fmla="*/ 2602707 w 2802732"/>
              <a:gd name="connsiteY19" fmla="*/ 330994 h 335756"/>
              <a:gd name="connsiteX20" fmla="*/ 2528888 w 2802732"/>
              <a:gd name="connsiteY20" fmla="*/ 335756 h 335756"/>
              <a:gd name="connsiteX21" fmla="*/ 2433638 w 2802732"/>
              <a:gd name="connsiteY21" fmla="*/ 330994 h 335756"/>
              <a:gd name="connsiteX22" fmla="*/ 2131219 w 2802732"/>
              <a:gd name="connsiteY22" fmla="*/ 333375 h 335756"/>
              <a:gd name="connsiteX23" fmla="*/ 1759744 w 2802732"/>
              <a:gd name="connsiteY23" fmla="*/ 330994 h 335756"/>
              <a:gd name="connsiteX24" fmla="*/ 1431132 w 2802732"/>
              <a:gd name="connsiteY24" fmla="*/ 330994 h 335756"/>
              <a:gd name="connsiteX25" fmla="*/ 1143000 w 2802732"/>
              <a:gd name="connsiteY25" fmla="*/ 330994 h 335756"/>
              <a:gd name="connsiteX26" fmla="*/ 821532 w 2802732"/>
              <a:gd name="connsiteY26" fmla="*/ 330994 h 335756"/>
              <a:gd name="connsiteX27" fmla="*/ 578644 w 2802732"/>
              <a:gd name="connsiteY27" fmla="*/ 330994 h 335756"/>
              <a:gd name="connsiteX28" fmla="*/ 321469 w 2802732"/>
              <a:gd name="connsiteY28" fmla="*/ 330994 h 335756"/>
              <a:gd name="connsiteX29" fmla="*/ 188119 w 2802732"/>
              <a:gd name="connsiteY29" fmla="*/ 321469 h 335756"/>
              <a:gd name="connsiteX30" fmla="*/ 107157 w 2802732"/>
              <a:gd name="connsiteY30" fmla="*/ 311944 h 335756"/>
              <a:gd name="connsiteX31" fmla="*/ 66675 w 2802732"/>
              <a:gd name="connsiteY31" fmla="*/ 295275 h 335756"/>
              <a:gd name="connsiteX32" fmla="*/ 38100 w 2802732"/>
              <a:gd name="connsiteY32" fmla="*/ 276225 h 335756"/>
              <a:gd name="connsiteX33" fmla="*/ 16669 w 2802732"/>
              <a:gd name="connsiteY33" fmla="*/ 257175 h 335756"/>
              <a:gd name="connsiteX34" fmla="*/ 4763 w 2802732"/>
              <a:gd name="connsiteY34" fmla="*/ 238125 h 335756"/>
              <a:gd name="connsiteX35" fmla="*/ 0 w 2802732"/>
              <a:gd name="connsiteY35" fmla="*/ 216694 h 335756"/>
              <a:gd name="connsiteX36" fmla="*/ 7144 w 2802732"/>
              <a:gd name="connsiteY36" fmla="*/ 185737 h 335756"/>
              <a:gd name="connsiteX37" fmla="*/ 19050 w 2802732"/>
              <a:gd name="connsiteY37" fmla="*/ 161925 h 335756"/>
              <a:gd name="connsiteX38" fmla="*/ 42863 w 2802732"/>
              <a:gd name="connsiteY38" fmla="*/ 135731 h 335756"/>
              <a:gd name="connsiteX39" fmla="*/ 76200 w 2802732"/>
              <a:gd name="connsiteY39" fmla="*/ 109537 h 335756"/>
              <a:gd name="connsiteX40" fmla="*/ 126207 w 2802732"/>
              <a:gd name="connsiteY40" fmla="*/ 83344 h 335756"/>
              <a:gd name="connsiteX41" fmla="*/ 176213 w 2802732"/>
              <a:gd name="connsiteY41" fmla="*/ 61912 h 335756"/>
              <a:gd name="connsiteX42" fmla="*/ 238125 w 2802732"/>
              <a:gd name="connsiteY42" fmla="*/ 40481 h 335756"/>
              <a:gd name="connsiteX43" fmla="*/ 340519 w 2802732"/>
              <a:gd name="connsiteY43" fmla="*/ 16669 h 335756"/>
              <a:gd name="connsiteX44" fmla="*/ 440532 w 2802732"/>
              <a:gd name="connsiteY44" fmla="*/ 0 h 335756"/>
              <a:gd name="connsiteX45" fmla="*/ 504825 w 2802732"/>
              <a:gd name="connsiteY45" fmla="*/ 0 h 335756"/>
              <a:gd name="connsiteX46" fmla="*/ 540544 w 2802732"/>
              <a:gd name="connsiteY46" fmla="*/ 4762 h 335756"/>
              <a:gd name="connsiteX47" fmla="*/ 557213 w 2802732"/>
              <a:gd name="connsiteY47" fmla="*/ 11906 h 335756"/>
              <a:gd name="connsiteX48" fmla="*/ 571500 w 2802732"/>
              <a:gd name="connsiteY48" fmla="*/ 21431 h 335756"/>
              <a:gd name="connsiteX49" fmla="*/ 642938 w 2802732"/>
              <a:gd name="connsiteY49" fmla="*/ 40481 h 335756"/>
              <a:gd name="connsiteX50" fmla="*/ 764382 w 2802732"/>
              <a:gd name="connsiteY50" fmla="*/ 66675 h 335756"/>
              <a:gd name="connsiteX51" fmla="*/ 919163 w 2802732"/>
              <a:gd name="connsiteY51" fmla="*/ 88106 h 335756"/>
              <a:gd name="connsiteX52" fmla="*/ 1145382 w 2802732"/>
              <a:gd name="connsiteY52" fmla="*/ 104775 h 335756"/>
              <a:gd name="connsiteX53" fmla="*/ 1383507 w 2802732"/>
              <a:gd name="connsiteY53" fmla="*/ 121444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802732" h="335756">
                <a:moveTo>
                  <a:pt x="1383507" y="121444"/>
                </a:moveTo>
                <a:lnTo>
                  <a:pt x="1514475" y="128587"/>
                </a:lnTo>
                <a:lnTo>
                  <a:pt x="1616869" y="130969"/>
                </a:lnTo>
                <a:lnTo>
                  <a:pt x="1845469" y="130969"/>
                </a:lnTo>
                <a:lnTo>
                  <a:pt x="2128838" y="128587"/>
                </a:lnTo>
                <a:lnTo>
                  <a:pt x="2376488" y="130969"/>
                </a:lnTo>
                <a:lnTo>
                  <a:pt x="2469357" y="128587"/>
                </a:lnTo>
                <a:lnTo>
                  <a:pt x="2493169" y="123825"/>
                </a:lnTo>
                <a:lnTo>
                  <a:pt x="2521744" y="111919"/>
                </a:lnTo>
                <a:lnTo>
                  <a:pt x="2545557" y="97631"/>
                </a:lnTo>
                <a:lnTo>
                  <a:pt x="2562225" y="76200"/>
                </a:lnTo>
                <a:lnTo>
                  <a:pt x="2586038" y="35719"/>
                </a:lnTo>
                <a:lnTo>
                  <a:pt x="2595563" y="16669"/>
                </a:lnTo>
                <a:lnTo>
                  <a:pt x="2802732" y="133350"/>
                </a:lnTo>
                <a:lnTo>
                  <a:pt x="2750344" y="202406"/>
                </a:lnTo>
                <a:lnTo>
                  <a:pt x="2724150" y="233362"/>
                </a:lnTo>
                <a:lnTo>
                  <a:pt x="2700338" y="261937"/>
                </a:lnTo>
                <a:lnTo>
                  <a:pt x="2667000" y="295275"/>
                </a:lnTo>
                <a:lnTo>
                  <a:pt x="2631282" y="319087"/>
                </a:lnTo>
                <a:lnTo>
                  <a:pt x="2602707" y="330994"/>
                </a:lnTo>
                <a:lnTo>
                  <a:pt x="2528888" y="335756"/>
                </a:lnTo>
                <a:lnTo>
                  <a:pt x="2433638" y="330994"/>
                </a:lnTo>
                <a:lnTo>
                  <a:pt x="2131219" y="333375"/>
                </a:lnTo>
                <a:lnTo>
                  <a:pt x="1759744" y="330994"/>
                </a:lnTo>
                <a:lnTo>
                  <a:pt x="1431132" y="330994"/>
                </a:lnTo>
                <a:lnTo>
                  <a:pt x="1143000" y="330994"/>
                </a:lnTo>
                <a:lnTo>
                  <a:pt x="821532" y="330994"/>
                </a:lnTo>
                <a:lnTo>
                  <a:pt x="578644" y="330994"/>
                </a:lnTo>
                <a:lnTo>
                  <a:pt x="321469" y="330994"/>
                </a:lnTo>
                <a:lnTo>
                  <a:pt x="188119" y="321469"/>
                </a:lnTo>
                <a:lnTo>
                  <a:pt x="107157" y="311944"/>
                </a:lnTo>
                <a:lnTo>
                  <a:pt x="66675" y="295275"/>
                </a:lnTo>
                <a:lnTo>
                  <a:pt x="38100" y="276225"/>
                </a:lnTo>
                <a:lnTo>
                  <a:pt x="16669" y="257175"/>
                </a:lnTo>
                <a:lnTo>
                  <a:pt x="4763" y="238125"/>
                </a:lnTo>
                <a:lnTo>
                  <a:pt x="0" y="216694"/>
                </a:lnTo>
                <a:lnTo>
                  <a:pt x="7144" y="185737"/>
                </a:lnTo>
                <a:lnTo>
                  <a:pt x="19050" y="161925"/>
                </a:lnTo>
                <a:lnTo>
                  <a:pt x="42863" y="135731"/>
                </a:lnTo>
                <a:lnTo>
                  <a:pt x="76200" y="109537"/>
                </a:lnTo>
                <a:lnTo>
                  <a:pt x="126207" y="83344"/>
                </a:lnTo>
                <a:lnTo>
                  <a:pt x="176213" y="61912"/>
                </a:lnTo>
                <a:lnTo>
                  <a:pt x="238125" y="40481"/>
                </a:lnTo>
                <a:lnTo>
                  <a:pt x="340519" y="16669"/>
                </a:lnTo>
                <a:lnTo>
                  <a:pt x="440532" y="0"/>
                </a:lnTo>
                <a:lnTo>
                  <a:pt x="504825" y="0"/>
                </a:lnTo>
                <a:lnTo>
                  <a:pt x="540544" y="4762"/>
                </a:lnTo>
                <a:lnTo>
                  <a:pt x="557213" y="11906"/>
                </a:lnTo>
                <a:lnTo>
                  <a:pt x="571500" y="21431"/>
                </a:lnTo>
                <a:lnTo>
                  <a:pt x="642938" y="40481"/>
                </a:lnTo>
                <a:lnTo>
                  <a:pt x="764382" y="66675"/>
                </a:lnTo>
                <a:lnTo>
                  <a:pt x="919163" y="88106"/>
                </a:lnTo>
                <a:lnTo>
                  <a:pt x="1145382" y="104775"/>
                </a:lnTo>
                <a:lnTo>
                  <a:pt x="1383507" y="1214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FA501FBB-9E89-4617-B5C7-04BA0FD21597}"/>
              </a:ext>
            </a:extLst>
          </p:cNvPr>
          <p:cNvSpPr/>
          <p:nvPr/>
        </p:nvSpPr>
        <p:spPr>
          <a:xfrm>
            <a:off x="5324476" y="1771650"/>
            <a:ext cx="614363" cy="1382712"/>
          </a:xfrm>
          <a:custGeom>
            <a:avLst/>
            <a:gdLst>
              <a:gd name="connsiteX0" fmla="*/ 502444 w 614363"/>
              <a:gd name="connsiteY0" fmla="*/ 509587 h 1383506"/>
              <a:gd name="connsiteX1" fmla="*/ 478631 w 614363"/>
              <a:gd name="connsiteY1" fmla="*/ 342900 h 1383506"/>
              <a:gd name="connsiteX2" fmla="*/ 471488 w 614363"/>
              <a:gd name="connsiteY2" fmla="*/ 285750 h 1383506"/>
              <a:gd name="connsiteX3" fmla="*/ 402431 w 614363"/>
              <a:gd name="connsiteY3" fmla="*/ 109537 h 1383506"/>
              <a:gd name="connsiteX4" fmla="*/ 323850 w 614363"/>
              <a:gd name="connsiteY4" fmla="*/ 80962 h 1383506"/>
              <a:gd name="connsiteX5" fmla="*/ 238125 w 614363"/>
              <a:gd name="connsiteY5" fmla="*/ 54769 h 1383506"/>
              <a:gd name="connsiteX6" fmla="*/ 152400 w 614363"/>
              <a:gd name="connsiteY6" fmla="*/ 30956 h 1383506"/>
              <a:gd name="connsiteX7" fmla="*/ 42863 w 614363"/>
              <a:gd name="connsiteY7" fmla="*/ 2381 h 1383506"/>
              <a:gd name="connsiteX8" fmla="*/ 28575 w 614363"/>
              <a:gd name="connsiteY8" fmla="*/ 0 h 1383506"/>
              <a:gd name="connsiteX9" fmla="*/ 14288 w 614363"/>
              <a:gd name="connsiteY9" fmla="*/ 0 h 1383506"/>
              <a:gd name="connsiteX10" fmla="*/ 2381 w 614363"/>
              <a:gd name="connsiteY10" fmla="*/ 4762 h 1383506"/>
              <a:gd name="connsiteX11" fmla="*/ 0 w 614363"/>
              <a:gd name="connsiteY11" fmla="*/ 14287 h 1383506"/>
              <a:gd name="connsiteX12" fmla="*/ 4763 w 614363"/>
              <a:gd name="connsiteY12" fmla="*/ 33337 h 1383506"/>
              <a:gd name="connsiteX13" fmla="*/ 14288 w 614363"/>
              <a:gd name="connsiteY13" fmla="*/ 47625 h 1383506"/>
              <a:gd name="connsiteX14" fmla="*/ 40481 w 614363"/>
              <a:gd name="connsiteY14" fmla="*/ 66675 h 1383506"/>
              <a:gd name="connsiteX15" fmla="*/ 83344 w 614363"/>
              <a:gd name="connsiteY15" fmla="*/ 95250 h 1383506"/>
              <a:gd name="connsiteX16" fmla="*/ 109538 w 614363"/>
              <a:gd name="connsiteY16" fmla="*/ 119062 h 1383506"/>
              <a:gd name="connsiteX17" fmla="*/ 135731 w 614363"/>
              <a:gd name="connsiteY17" fmla="*/ 142875 h 1383506"/>
              <a:gd name="connsiteX18" fmla="*/ 161925 w 614363"/>
              <a:gd name="connsiteY18" fmla="*/ 173831 h 1383506"/>
              <a:gd name="connsiteX19" fmla="*/ 173831 w 614363"/>
              <a:gd name="connsiteY19" fmla="*/ 195262 h 1383506"/>
              <a:gd name="connsiteX20" fmla="*/ 180975 w 614363"/>
              <a:gd name="connsiteY20" fmla="*/ 223837 h 1383506"/>
              <a:gd name="connsiteX21" fmla="*/ 190500 w 614363"/>
              <a:gd name="connsiteY21" fmla="*/ 273844 h 1383506"/>
              <a:gd name="connsiteX22" fmla="*/ 223838 w 614363"/>
              <a:gd name="connsiteY22" fmla="*/ 438150 h 1383506"/>
              <a:gd name="connsiteX23" fmla="*/ 278606 w 614363"/>
              <a:gd name="connsiteY23" fmla="*/ 700087 h 1383506"/>
              <a:gd name="connsiteX24" fmla="*/ 321469 w 614363"/>
              <a:gd name="connsiteY24" fmla="*/ 895350 h 1383506"/>
              <a:gd name="connsiteX25" fmla="*/ 354806 w 614363"/>
              <a:gd name="connsiteY25" fmla="*/ 1064419 h 1383506"/>
              <a:gd name="connsiteX26" fmla="*/ 373856 w 614363"/>
              <a:gd name="connsiteY26" fmla="*/ 1162050 h 1383506"/>
              <a:gd name="connsiteX27" fmla="*/ 385763 w 614363"/>
              <a:gd name="connsiteY27" fmla="*/ 1209675 h 1383506"/>
              <a:gd name="connsiteX28" fmla="*/ 402431 w 614363"/>
              <a:gd name="connsiteY28" fmla="*/ 1252537 h 1383506"/>
              <a:gd name="connsiteX29" fmla="*/ 428625 w 614363"/>
              <a:gd name="connsiteY29" fmla="*/ 1300162 h 1383506"/>
              <a:gd name="connsiteX30" fmla="*/ 450056 w 614363"/>
              <a:gd name="connsiteY30" fmla="*/ 1333500 h 1383506"/>
              <a:gd name="connsiteX31" fmla="*/ 471488 w 614363"/>
              <a:gd name="connsiteY31" fmla="*/ 1357312 h 1383506"/>
              <a:gd name="connsiteX32" fmla="*/ 495300 w 614363"/>
              <a:gd name="connsiteY32" fmla="*/ 1373981 h 1383506"/>
              <a:gd name="connsiteX33" fmla="*/ 523875 w 614363"/>
              <a:gd name="connsiteY33" fmla="*/ 1381125 h 1383506"/>
              <a:gd name="connsiteX34" fmla="*/ 554831 w 614363"/>
              <a:gd name="connsiteY34" fmla="*/ 1383506 h 1383506"/>
              <a:gd name="connsiteX35" fmla="*/ 578644 w 614363"/>
              <a:gd name="connsiteY35" fmla="*/ 1376362 h 1383506"/>
              <a:gd name="connsiteX36" fmla="*/ 595313 w 614363"/>
              <a:gd name="connsiteY36" fmla="*/ 1362075 h 1383506"/>
              <a:gd name="connsiteX37" fmla="*/ 604838 w 614363"/>
              <a:gd name="connsiteY37" fmla="*/ 1347787 h 1383506"/>
              <a:gd name="connsiteX38" fmla="*/ 611981 w 614363"/>
              <a:gd name="connsiteY38" fmla="*/ 1321594 h 1383506"/>
              <a:gd name="connsiteX39" fmla="*/ 614363 w 614363"/>
              <a:gd name="connsiteY39" fmla="*/ 1297781 h 1383506"/>
              <a:gd name="connsiteX40" fmla="*/ 607219 w 614363"/>
              <a:gd name="connsiteY40" fmla="*/ 1245394 h 1383506"/>
              <a:gd name="connsiteX41" fmla="*/ 576263 w 614363"/>
              <a:gd name="connsiteY41" fmla="*/ 1002506 h 1383506"/>
              <a:gd name="connsiteX42" fmla="*/ 550069 w 614363"/>
              <a:gd name="connsiteY42" fmla="*/ 828675 h 1383506"/>
              <a:gd name="connsiteX43" fmla="*/ 502444 w 614363"/>
              <a:gd name="connsiteY43" fmla="*/ 509587 h 138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14363" h="1383506">
                <a:moveTo>
                  <a:pt x="502444" y="509587"/>
                </a:moveTo>
                <a:lnTo>
                  <a:pt x="478631" y="342900"/>
                </a:lnTo>
                <a:lnTo>
                  <a:pt x="471488" y="285750"/>
                </a:lnTo>
                <a:lnTo>
                  <a:pt x="402431" y="109537"/>
                </a:lnTo>
                <a:lnTo>
                  <a:pt x="323850" y="80962"/>
                </a:lnTo>
                <a:lnTo>
                  <a:pt x="238125" y="54769"/>
                </a:lnTo>
                <a:lnTo>
                  <a:pt x="152400" y="30956"/>
                </a:lnTo>
                <a:lnTo>
                  <a:pt x="42863" y="2381"/>
                </a:lnTo>
                <a:lnTo>
                  <a:pt x="28575" y="0"/>
                </a:lnTo>
                <a:lnTo>
                  <a:pt x="14288" y="0"/>
                </a:lnTo>
                <a:lnTo>
                  <a:pt x="2381" y="4762"/>
                </a:lnTo>
                <a:lnTo>
                  <a:pt x="0" y="14287"/>
                </a:lnTo>
                <a:lnTo>
                  <a:pt x="4763" y="33337"/>
                </a:lnTo>
                <a:lnTo>
                  <a:pt x="14288" y="47625"/>
                </a:lnTo>
                <a:lnTo>
                  <a:pt x="40481" y="66675"/>
                </a:lnTo>
                <a:lnTo>
                  <a:pt x="83344" y="95250"/>
                </a:lnTo>
                <a:lnTo>
                  <a:pt x="109538" y="119062"/>
                </a:lnTo>
                <a:lnTo>
                  <a:pt x="135731" y="142875"/>
                </a:lnTo>
                <a:lnTo>
                  <a:pt x="161925" y="173831"/>
                </a:lnTo>
                <a:lnTo>
                  <a:pt x="173831" y="195262"/>
                </a:lnTo>
                <a:lnTo>
                  <a:pt x="180975" y="223837"/>
                </a:lnTo>
                <a:lnTo>
                  <a:pt x="190500" y="273844"/>
                </a:lnTo>
                <a:lnTo>
                  <a:pt x="223838" y="438150"/>
                </a:lnTo>
                <a:lnTo>
                  <a:pt x="278606" y="700087"/>
                </a:lnTo>
                <a:lnTo>
                  <a:pt x="321469" y="895350"/>
                </a:lnTo>
                <a:lnTo>
                  <a:pt x="354806" y="1064419"/>
                </a:lnTo>
                <a:lnTo>
                  <a:pt x="373856" y="1162050"/>
                </a:lnTo>
                <a:lnTo>
                  <a:pt x="385763" y="1209675"/>
                </a:lnTo>
                <a:lnTo>
                  <a:pt x="402431" y="1252537"/>
                </a:lnTo>
                <a:lnTo>
                  <a:pt x="428625" y="1300162"/>
                </a:lnTo>
                <a:lnTo>
                  <a:pt x="450056" y="1333500"/>
                </a:lnTo>
                <a:lnTo>
                  <a:pt x="471488" y="1357312"/>
                </a:lnTo>
                <a:lnTo>
                  <a:pt x="495300" y="1373981"/>
                </a:lnTo>
                <a:lnTo>
                  <a:pt x="523875" y="1381125"/>
                </a:lnTo>
                <a:lnTo>
                  <a:pt x="554831" y="1383506"/>
                </a:lnTo>
                <a:lnTo>
                  <a:pt x="578644" y="1376362"/>
                </a:lnTo>
                <a:lnTo>
                  <a:pt x="595313" y="1362075"/>
                </a:lnTo>
                <a:lnTo>
                  <a:pt x="604838" y="1347787"/>
                </a:lnTo>
                <a:lnTo>
                  <a:pt x="611981" y="1321594"/>
                </a:lnTo>
                <a:lnTo>
                  <a:pt x="614363" y="1297781"/>
                </a:lnTo>
                <a:lnTo>
                  <a:pt x="607219" y="1245394"/>
                </a:lnTo>
                <a:lnTo>
                  <a:pt x="576263" y="1002506"/>
                </a:lnTo>
                <a:lnTo>
                  <a:pt x="550069" y="828675"/>
                </a:lnTo>
                <a:lnTo>
                  <a:pt x="502444" y="5095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574F9EAC-1BD6-4C8B-AD96-0374CFD0CA90}"/>
              </a:ext>
            </a:extLst>
          </p:cNvPr>
          <p:cNvSpPr/>
          <p:nvPr/>
        </p:nvSpPr>
        <p:spPr>
          <a:xfrm>
            <a:off x="5665788" y="1647825"/>
            <a:ext cx="2190750" cy="1296988"/>
          </a:xfrm>
          <a:custGeom>
            <a:avLst/>
            <a:gdLst>
              <a:gd name="connsiteX0" fmla="*/ 807244 w 2190750"/>
              <a:gd name="connsiteY0" fmla="*/ 171450 h 1297781"/>
              <a:gd name="connsiteX1" fmla="*/ 481012 w 2190750"/>
              <a:gd name="connsiteY1" fmla="*/ 202406 h 1297781"/>
              <a:gd name="connsiteX2" fmla="*/ 178594 w 2190750"/>
              <a:gd name="connsiteY2" fmla="*/ 230981 h 1297781"/>
              <a:gd name="connsiteX3" fmla="*/ 0 w 2190750"/>
              <a:gd name="connsiteY3" fmla="*/ 247650 h 1297781"/>
              <a:gd name="connsiteX4" fmla="*/ 69056 w 2190750"/>
              <a:gd name="connsiteY4" fmla="*/ 450056 h 1297781"/>
              <a:gd name="connsiteX5" fmla="*/ 414337 w 2190750"/>
              <a:gd name="connsiteY5" fmla="*/ 404813 h 1297781"/>
              <a:gd name="connsiteX6" fmla="*/ 683419 w 2190750"/>
              <a:gd name="connsiteY6" fmla="*/ 371475 h 1297781"/>
              <a:gd name="connsiteX7" fmla="*/ 983456 w 2190750"/>
              <a:gd name="connsiteY7" fmla="*/ 330994 h 1297781"/>
              <a:gd name="connsiteX8" fmla="*/ 1290637 w 2190750"/>
              <a:gd name="connsiteY8" fmla="*/ 290513 h 1297781"/>
              <a:gd name="connsiteX9" fmla="*/ 1557337 w 2190750"/>
              <a:gd name="connsiteY9" fmla="*/ 257175 h 1297781"/>
              <a:gd name="connsiteX10" fmla="*/ 1664494 w 2190750"/>
              <a:gd name="connsiteY10" fmla="*/ 242888 h 1297781"/>
              <a:gd name="connsiteX11" fmla="*/ 1721644 w 2190750"/>
              <a:gd name="connsiteY11" fmla="*/ 238125 h 1297781"/>
              <a:gd name="connsiteX12" fmla="*/ 1743075 w 2190750"/>
              <a:gd name="connsiteY12" fmla="*/ 240506 h 1297781"/>
              <a:gd name="connsiteX13" fmla="*/ 1771650 w 2190750"/>
              <a:gd name="connsiteY13" fmla="*/ 250031 h 1297781"/>
              <a:gd name="connsiteX14" fmla="*/ 1783556 w 2190750"/>
              <a:gd name="connsiteY14" fmla="*/ 264319 h 1297781"/>
              <a:gd name="connsiteX15" fmla="*/ 1788319 w 2190750"/>
              <a:gd name="connsiteY15" fmla="*/ 280988 h 1297781"/>
              <a:gd name="connsiteX16" fmla="*/ 1788319 w 2190750"/>
              <a:gd name="connsiteY16" fmla="*/ 319088 h 1297781"/>
              <a:gd name="connsiteX17" fmla="*/ 1774031 w 2190750"/>
              <a:gd name="connsiteY17" fmla="*/ 433388 h 1297781"/>
              <a:gd name="connsiteX18" fmla="*/ 1743075 w 2190750"/>
              <a:gd name="connsiteY18" fmla="*/ 621506 h 1297781"/>
              <a:gd name="connsiteX19" fmla="*/ 1697831 w 2190750"/>
              <a:gd name="connsiteY19" fmla="*/ 840581 h 1297781"/>
              <a:gd name="connsiteX20" fmla="*/ 1645444 w 2190750"/>
              <a:gd name="connsiteY20" fmla="*/ 1059656 h 1297781"/>
              <a:gd name="connsiteX21" fmla="*/ 1628775 w 2190750"/>
              <a:gd name="connsiteY21" fmla="*/ 1207294 h 1297781"/>
              <a:gd name="connsiteX22" fmla="*/ 1635919 w 2190750"/>
              <a:gd name="connsiteY22" fmla="*/ 1243013 h 1297781"/>
              <a:gd name="connsiteX23" fmla="*/ 1643062 w 2190750"/>
              <a:gd name="connsiteY23" fmla="*/ 1264444 h 1297781"/>
              <a:gd name="connsiteX24" fmla="*/ 1654969 w 2190750"/>
              <a:gd name="connsiteY24" fmla="*/ 1276350 h 1297781"/>
              <a:gd name="connsiteX25" fmla="*/ 1671637 w 2190750"/>
              <a:gd name="connsiteY25" fmla="*/ 1288256 h 1297781"/>
              <a:gd name="connsiteX26" fmla="*/ 1695450 w 2190750"/>
              <a:gd name="connsiteY26" fmla="*/ 1295400 h 1297781"/>
              <a:gd name="connsiteX27" fmla="*/ 1733550 w 2190750"/>
              <a:gd name="connsiteY27" fmla="*/ 1297781 h 1297781"/>
              <a:gd name="connsiteX28" fmla="*/ 1771650 w 2190750"/>
              <a:gd name="connsiteY28" fmla="*/ 1285875 h 1297781"/>
              <a:gd name="connsiteX29" fmla="*/ 1802606 w 2190750"/>
              <a:gd name="connsiteY29" fmla="*/ 1271588 h 1297781"/>
              <a:gd name="connsiteX30" fmla="*/ 1821656 w 2190750"/>
              <a:gd name="connsiteY30" fmla="*/ 1243013 h 1297781"/>
              <a:gd name="connsiteX31" fmla="*/ 1895475 w 2190750"/>
              <a:gd name="connsiteY31" fmla="*/ 1059656 h 1297781"/>
              <a:gd name="connsiteX32" fmla="*/ 1978819 w 2190750"/>
              <a:gd name="connsiteY32" fmla="*/ 840581 h 1297781"/>
              <a:gd name="connsiteX33" fmla="*/ 2033587 w 2190750"/>
              <a:gd name="connsiteY33" fmla="*/ 673894 h 1297781"/>
              <a:gd name="connsiteX34" fmla="*/ 2074069 w 2190750"/>
              <a:gd name="connsiteY34" fmla="*/ 542925 h 1297781"/>
              <a:gd name="connsiteX35" fmla="*/ 2119312 w 2190750"/>
              <a:gd name="connsiteY35" fmla="*/ 383381 h 1297781"/>
              <a:gd name="connsiteX36" fmla="*/ 2121694 w 2190750"/>
              <a:gd name="connsiteY36" fmla="*/ 371475 h 1297781"/>
              <a:gd name="connsiteX37" fmla="*/ 2133600 w 2190750"/>
              <a:gd name="connsiteY37" fmla="*/ 359569 h 1297781"/>
              <a:gd name="connsiteX38" fmla="*/ 2162175 w 2190750"/>
              <a:gd name="connsiteY38" fmla="*/ 326231 h 1297781"/>
              <a:gd name="connsiteX39" fmla="*/ 2176462 w 2190750"/>
              <a:gd name="connsiteY39" fmla="*/ 302419 h 1297781"/>
              <a:gd name="connsiteX40" fmla="*/ 2185987 w 2190750"/>
              <a:gd name="connsiteY40" fmla="*/ 278606 h 1297781"/>
              <a:gd name="connsiteX41" fmla="*/ 2190750 w 2190750"/>
              <a:gd name="connsiteY41" fmla="*/ 247650 h 1297781"/>
              <a:gd name="connsiteX42" fmla="*/ 2188369 w 2190750"/>
              <a:gd name="connsiteY42" fmla="*/ 221456 h 1297781"/>
              <a:gd name="connsiteX43" fmla="*/ 2169319 w 2190750"/>
              <a:gd name="connsiteY43" fmla="*/ 195263 h 1297781"/>
              <a:gd name="connsiteX44" fmla="*/ 2138362 w 2190750"/>
              <a:gd name="connsiteY44" fmla="*/ 166688 h 1297781"/>
              <a:gd name="connsiteX45" fmla="*/ 2074069 w 2190750"/>
              <a:gd name="connsiteY45" fmla="*/ 111919 h 1297781"/>
              <a:gd name="connsiteX46" fmla="*/ 1969294 w 2190750"/>
              <a:gd name="connsiteY46" fmla="*/ 47625 h 1297781"/>
              <a:gd name="connsiteX47" fmla="*/ 1885950 w 2190750"/>
              <a:gd name="connsiteY47" fmla="*/ 2381 h 1297781"/>
              <a:gd name="connsiteX48" fmla="*/ 1876425 w 2190750"/>
              <a:gd name="connsiteY48" fmla="*/ 0 h 1297781"/>
              <a:gd name="connsiteX49" fmla="*/ 1862137 w 2190750"/>
              <a:gd name="connsiteY49" fmla="*/ 0 h 1297781"/>
              <a:gd name="connsiteX50" fmla="*/ 1778794 w 2190750"/>
              <a:gd name="connsiteY50" fmla="*/ 26194 h 1297781"/>
              <a:gd name="connsiteX51" fmla="*/ 1631156 w 2190750"/>
              <a:gd name="connsiteY51" fmla="*/ 71438 h 1297781"/>
              <a:gd name="connsiteX52" fmla="*/ 1571625 w 2190750"/>
              <a:gd name="connsiteY52" fmla="*/ 88106 h 1297781"/>
              <a:gd name="connsiteX53" fmla="*/ 1423987 w 2190750"/>
              <a:gd name="connsiteY53" fmla="*/ 104775 h 1297781"/>
              <a:gd name="connsiteX54" fmla="*/ 1097756 w 2190750"/>
              <a:gd name="connsiteY54" fmla="*/ 140494 h 1297781"/>
              <a:gd name="connsiteX55" fmla="*/ 807244 w 2190750"/>
              <a:gd name="connsiteY55" fmla="*/ 171450 h 1297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190750" h="1297781">
                <a:moveTo>
                  <a:pt x="807244" y="171450"/>
                </a:moveTo>
                <a:lnTo>
                  <a:pt x="481012" y="202406"/>
                </a:lnTo>
                <a:lnTo>
                  <a:pt x="178594" y="230981"/>
                </a:lnTo>
                <a:lnTo>
                  <a:pt x="0" y="247650"/>
                </a:lnTo>
                <a:lnTo>
                  <a:pt x="69056" y="450056"/>
                </a:lnTo>
                <a:lnTo>
                  <a:pt x="414337" y="404813"/>
                </a:lnTo>
                <a:lnTo>
                  <a:pt x="683419" y="371475"/>
                </a:lnTo>
                <a:lnTo>
                  <a:pt x="983456" y="330994"/>
                </a:lnTo>
                <a:lnTo>
                  <a:pt x="1290637" y="290513"/>
                </a:lnTo>
                <a:lnTo>
                  <a:pt x="1557337" y="257175"/>
                </a:lnTo>
                <a:lnTo>
                  <a:pt x="1664494" y="242888"/>
                </a:lnTo>
                <a:lnTo>
                  <a:pt x="1721644" y="238125"/>
                </a:lnTo>
                <a:lnTo>
                  <a:pt x="1743075" y="240506"/>
                </a:lnTo>
                <a:lnTo>
                  <a:pt x="1771650" y="250031"/>
                </a:lnTo>
                <a:lnTo>
                  <a:pt x="1783556" y="264319"/>
                </a:lnTo>
                <a:lnTo>
                  <a:pt x="1788319" y="280988"/>
                </a:lnTo>
                <a:lnTo>
                  <a:pt x="1788319" y="319088"/>
                </a:lnTo>
                <a:lnTo>
                  <a:pt x="1774031" y="433388"/>
                </a:lnTo>
                <a:lnTo>
                  <a:pt x="1743075" y="621506"/>
                </a:lnTo>
                <a:lnTo>
                  <a:pt x="1697831" y="840581"/>
                </a:lnTo>
                <a:lnTo>
                  <a:pt x="1645444" y="1059656"/>
                </a:lnTo>
                <a:lnTo>
                  <a:pt x="1628775" y="1207294"/>
                </a:lnTo>
                <a:lnTo>
                  <a:pt x="1635919" y="1243013"/>
                </a:lnTo>
                <a:lnTo>
                  <a:pt x="1643062" y="1264444"/>
                </a:lnTo>
                <a:lnTo>
                  <a:pt x="1654969" y="1276350"/>
                </a:lnTo>
                <a:lnTo>
                  <a:pt x="1671637" y="1288256"/>
                </a:lnTo>
                <a:lnTo>
                  <a:pt x="1695450" y="1295400"/>
                </a:lnTo>
                <a:lnTo>
                  <a:pt x="1733550" y="1297781"/>
                </a:lnTo>
                <a:lnTo>
                  <a:pt x="1771650" y="1285875"/>
                </a:lnTo>
                <a:lnTo>
                  <a:pt x="1802606" y="1271588"/>
                </a:lnTo>
                <a:lnTo>
                  <a:pt x="1821656" y="1243013"/>
                </a:lnTo>
                <a:lnTo>
                  <a:pt x="1895475" y="1059656"/>
                </a:lnTo>
                <a:lnTo>
                  <a:pt x="1978819" y="840581"/>
                </a:lnTo>
                <a:lnTo>
                  <a:pt x="2033587" y="673894"/>
                </a:lnTo>
                <a:lnTo>
                  <a:pt x="2074069" y="542925"/>
                </a:lnTo>
                <a:lnTo>
                  <a:pt x="2119312" y="383381"/>
                </a:lnTo>
                <a:lnTo>
                  <a:pt x="2121694" y="371475"/>
                </a:lnTo>
                <a:lnTo>
                  <a:pt x="2133600" y="359569"/>
                </a:lnTo>
                <a:lnTo>
                  <a:pt x="2162175" y="326231"/>
                </a:lnTo>
                <a:lnTo>
                  <a:pt x="2176462" y="302419"/>
                </a:lnTo>
                <a:lnTo>
                  <a:pt x="2185987" y="278606"/>
                </a:lnTo>
                <a:lnTo>
                  <a:pt x="2190750" y="247650"/>
                </a:lnTo>
                <a:lnTo>
                  <a:pt x="2188369" y="221456"/>
                </a:lnTo>
                <a:lnTo>
                  <a:pt x="2169319" y="195263"/>
                </a:lnTo>
                <a:lnTo>
                  <a:pt x="2138362" y="166688"/>
                </a:lnTo>
                <a:lnTo>
                  <a:pt x="2074069" y="111919"/>
                </a:lnTo>
                <a:lnTo>
                  <a:pt x="1969294" y="47625"/>
                </a:lnTo>
                <a:lnTo>
                  <a:pt x="1885950" y="2381"/>
                </a:lnTo>
                <a:lnTo>
                  <a:pt x="1876425" y="0"/>
                </a:lnTo>
                <a:lnTo>
                  <a:pt x="1862137" y="0"/>
                </a:lnTo>
                <a:lnTo>
                  <a:pt x="1778794" y="26194"/>
                </a:lnTo>
                <a:lnTo>
                  <a:pt x="1631156" y="71438"/>
                </a:lnTo>
                <a:lnTo>
                  <a:pt x="1571625" y="88106"/>
                </a:lnTo>
                <a:lnTo>
                  <a:pt x="1423987" y="104775"/>
                </a:lnTo>
                <a:lnTo>
                  <a:pt x="1097756" y="140494"/>
                </a:lnTo>
                <a:lnTo>
                  <a:pt x="807244" y="1714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78BDEBE5-60E7-48F0-B519-1F818E7B8850}"/>
              </a:ext>
            </a:extLst>
          </p:cNvPr>
          <p:cNvSpPr/>
          <p:nvPr/>
        </p:nvSpPr>
        <p:spPr>
          <a:xfrm>
            <a:off x="5848351" y="2665414"/>
            <a:ext cx="1541463" cy="377825"/>
          </a:xfrm>
          <a:custGeom>
            <a:avLst/>
            <a:gdLst>
              <a:gd name="connsiteX0" fmla="*/ 390525 w 1540669"/>
              <a:gd name="connsiteY0" fmla="*/ 140494 h 378619"/>
              <a:gd name="connsiteX1" fmla="*/ 704850 w 1540669"/>
              <a:gd name="connsiteY1" fmla="*/ 97631 h 378619"/>
              <a:gd name="connsiteX2" fmla="*/ 969169 w 1540669"/>
              <a:gd name="connsiteY2" fmla="*/ 64294 h 378619"/>
              <a:gd name="connsiteX3" fmla="*/ 1181100 w 1540669"/>
              <a:gd name="connsiteY3" fmla="*/ 35719 h 378619"/>
              <a:gd name="connsiteX4" fmla="*/ 1540669 w 1540669"/>
              <a:gd name="connsiteY4" fmla="*/ 0 h 378619"/>
              <a:gd name="connsiteX5" fmla="*/ 1512094 w 1540669"/>
              <a:gd name="connsiteY5" fmla="*/ 176212 h 378619"/>
              <a:gd name="connsiteX6" fmla="*/ 1326356 w 1540669"/>
              <a:gd name="connsiteY6" fmla="*/ 202406 h 378619"/>
              <a:gd name="connsiteX7" fmla="*/ 1202531 w 1540669"/>
              <a:gd name="connsiteY7" fmla="*/ 211931 h 378619"/>
              <a:gd name="connsiteX8" fmla="*/ 1009650 w 1540669"/>
              <a:gd name="connsiteY8" fmla="*/ 226219 h 378619"/>
              <a:gd name="connsiteX9" fmla="*/ 833438 w 1540669"/>
              <a:gd name="connsiteY9" fmla="*/ 242887 h 378619"/>
              <a:gd name="connsiteX10" fmla="*/ 695325 w 1540669"/>
              <a:gd name="connsiteY10" fmla="*/ 257175 h 378619"/>
              <a:gd name="connsiteX11" fmla="*/ 526256 w 1540669"/>
              <a:gd name="connsiteY11" fmla="*/ 280987 h 378619"/>
              <a:gd name="connsiteX12" fmla="*/ 397669 w 1540669"/>
              <a:gd name="connsiteY12" fmla="*/ 302419 h 378619"/>
              <a:gd name="connsiteX13" fmla="*/ 252413 w 1540669"/>
              <a:gd name="connsiteY13" fmla="*/ 328612 h 378619"/>
              <a:gd name="connsiteX14" fmla="*/ 21431 w 1540669"/>
              <a:gd name="connsiteY14" fmla="*/ 378619 h 378619"/>
              <a:gd name="connsiteX15" fmla="*/ 0 w 1540669"/>
              <a:gd name="connsiteY15" fmla="*/ 195262 h 378619"/>
              <a:gd name="connsiteX16" fmla="*/ 390525 w 1540669"/>
              <a:gd name="connsiteY16" fmla="*/ 140494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40669" h="378619">
                <a:moveTo>
                  <a:pt x="390525" y="140494"/>
                </a:moveTo>
                <a:lnTo>
                  <a:pt x="704850" y="97631"/>
                </a:lnTo>
                <a:lnTo>
                  <a:pt x="969169" y="64294"/>
                </a:lnTo>
                <a:lnTo>
                  <a:pt x="1181100" y="35719"/>
                </a:lnTo>
                <a:lnTo>
                  <a:pt x="1540669" y="0"/>
                </a:lnTo>
                <a:lnTo>
                  <a:pt x="1512094" y="176212"/>
                </a:lnTo>
                <a:lnTo>
                  <a:pt x="1326356" y="202406"/>
                </a:lnTo>
                <a:lnTo>
                  <a:pt x="1202531" y="211931"/>
                </a:lnTo>
                <a:lnTo>
                  <a:pt x="1009650" y="226219"/>
                </a:lnTo>
                <a:lnTo>
                  <a:pt x="833438" y="242887"/>
                </a:lnTo>
                <a:lnTo>
                  <a:pt x="695325" y="257175"/>
                </a:lnTo>
                <a:lnTo>
                  <a:pt x="526256" y="280987"/>
                </a:lnTo>
                <a:lnTo>
                  <a:pt x="397669" y="302419"/>
                </a:lnTo>
                <a:lnTo>
                  <a:pt x="252413" y="328612"/>
                </a:lnTo>
                <a:lnTo>
                  <a:pt x="21431" y="378619"/>
                </a:lnTo>
                <a:lnTo>
                  <a:pt x="0" y="195262"/>
                </a:lnTo>
                <a:lnTo>
                  <a:pt x="390525" y="1404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3305DB3B-2E4D-4A68-A18C-9A1846028B83}"/>
              </a:ext>
            </a:extLst>
          </p:cNvPr>
          <p:cNvSpPr/>
          <p:nvPr/>
        </p:nvSpPr>
        <p:spPr>
          <a:xfrm>
            <a:off x="4800601" y="3409950"/>
            <a:ext cx="3616325" cy="712788"/>
          </a:xfrm>
          <a:custGeom>
            <a:avLst/>
            <a:gdLst>
              <a:gd name="connsiteX0" fmla="*/ 1289691 w 3615901"/>
              <a:gd name="connsiteY0" fmla="*/ 303808 h 711862"/>
              <a:gd name="connsiteX1" fmla="*/ 1593498 w 3615901"/>
              <a:gd name="connsiteY1" fmla="*/ 262109 h 711862"/>
              <a:gd name="connsiteX2" fmla="*/ 1742423 w 3615901"/>
              <a:gd name="connsiteY2" fmla="*/ 241259 h 711862"/>
              <a:gd name="connsiteX3" fmla="*/ 1939005 w 3615901"/>
              <a:gd name="connsiteY3" fmla="*/ 199560 h 711862"/>
              <a:gd name="connsiteX4" fmla="*/ 2218984 w 3615901"/>
              <a:gd name="connsiteY4" fmla="*/ 169775 h 711862"/>
              <a:gd name="connsiteX5" fmla="*/ 2472156 w 3615901"/>
              <a:gd name="connsiteY5" fmla="*/ 139990 h 711862"/>
              <a:gd name="connsiteX6" fmla="*/ 2686608 w 3615901"/>
              <a:gd name="connsiteY6" fmla="*/ 116162 h 711862"/>
              <a:gd name="connsiteX7" fmla="*/ 2892125 w 3615901"/>
              <a:gd name="connsiteY7" fmla="*/ 92334 h 711862"/>
              <a:gd name="connsiteX8" fmla="*/ 2951695 w 3615901"/>
              <a:gd name="connsiteY8" fmla="*/ 83398 h 711862"/>
              <a:gd name="connsiteX9" fmla="*/ 3127427 w 3615901"/>
              <a:gd name="connsiteY9" fmla="*/ 32764 h 711862"/>
              <a:gd name="connsiteX10" fmla="*/ 3231674 w 3615901"/>
              <a:gd name="connsiteY10" fmla="*/ 0 h 711862"/>
              <a:gd name="connsiteX11" fmla="*/ 3282309 w 3615901"/>
              <a:gd name="connsiteY11" fmla="*/ 14893 h 711862"/>
              <a:gd name="connsiteX12" fmla="*/ 3362728 w 3615901"/>
              <a:gd name="connsiteY12" fmla="*/ 44678 h 711862"/>
              <a:gd name="connsiteX13" fmla="*/ 3469954 w 3615901"/>
              <a:gd name="connsiteY13" fmla="*/ 92334 h 711862"/>
              <a:gd name="connsiteX14" fmla="*/ 3532503 w 3615901"/>
              <a:gd name="connsiteY14" fmla="*/ 122119 h 711862"/>
              <a:gd name="connsiteX15" fmla="*/ 3565266 w 3615901"/>
              <a:gd name="connsiteY15" fmla="*/ 142968 h 711862"/>
              <a:gd name="connsiteX16" fmla="*/ 3583137 w 3615901"/>
              <a:gd name="connsiteY16" fmla="*/ 163818 h 711862"/>
              <a:gd name="connsiteX17" fmla="*/ 3601008 w 3615901"/>
              <a:gd name="connsiteY17" fmla="*/ 184667 h 711862"/>
              <a:gd name="connsiteX18" fmla="*/ 3612922 w 3615901"/>
              <a:gd name="connsiteY18" fmla="*/ 214452 h 711862"/>
              <a:gd name="connsiteX19" fmla="*/ 3615901 w 3615901"/>
              <a:gd name="connsiteY19" fmla="*/ 238280 h 711862"/>
              <a:gd name="connsiteX20" fmla="*/ 3606965 w 3615901"/>
              <a:gd name="connsiteY20" fmla="*/ 268066 h 711862"/>
              <a:gd name="connsiteX21" fmla="*/ 3589094 w 3615901"/>
              <a:gd name="connsiteY21" fmla="*/ 285937 h 711862"/>
              <a:gd name="connsiteX22" fmla="*/ 3559309 w 3615901"/>
              <a:gd name="connsiteY22" fmla="*/ 300829 h 711862"/>
              <a:gd name="connsiteX23" fmla="*/ 3499739 w 3615901"/>
              <a:gd name="connsiteY23" fmla="*/ 306786 h 711862"/>
              <a:gd name="connsiteX24" fmla="*/ 3383578 w 3615901"/>
              <a:gd name="connsiteY24" fmla="*/ 312743 h 711862"/>
              <a:gd name="connsiteX25" fmla="*/ 3163169 w 3615901"/>
              <a:gd name="connsiteY25" fmla="*/ 312743 h 711862"/>
              <a:gd name="connsiteX26" fmla="*/ 2880211 w 3615901"/>
              <a:gd name="connsiteY26" fmla="*/ 318700 h 711862"/>
              <a:gd name="connsiteX27" fmla="*/ 2600232 w 3615901"/>
              <a:gd name="connsiteY27" fmla="*/ 333593 h 711862"/>
              <a:gd name="connsiteX28" fmla="*/ 2332167 w 3615901"/>
              <a:gd name="connsiteY28" fmla="*/ 345507 h 711862"/>
              <a:gd name="connsiteX29" fmla="*/ 2070059 w 3615901"/>
              <a:gd name="connsiteY29" fmla="*/ 363378 h 711862"/>
              <a:gd name="connsiteX30" fmla="*/ 1933048 w 3615901"/>
              <a:gd name="connsiteY30" fmla="*/ 378270 h 711862"/>
              <a:gd name="connsiteX31" fmla="*/ 1462444 w 3615901"/>
              <a:gd name="connsiteY31" fmla="*/ 464647 h 711862"/>
              <a:gd name="connsiteX32" fmla="*/ 1108003 w 3615901"/>
              <a:gd name="connsiteY32" fmla="*/ 533152 h 711862"/>
              <a:gd name="connsiteX33" fmla="*/ 807174 w 3615901"/>
              <a:gd name="connsiteY33" fmla="*/ 592722 h 711862"/>
              <a:gd name="connsiteX34" fmla="*/ 583786 w 3615901"/>
              <a:gd name="connsiteY34" fmla="*/ 634421 h 711862"/>
              <a:gd name="connsiteX35" fmla="*/ 530173 w 3615901"/>
              <a:gd name="connsiteY35" fmla="*/ 646335 h 711862"/>
              <a:gd name="connsiteX36" fmla="*/ 503367 w 3615901"/>
              <a:gd name="connsiteY36" fmla="*/ 661228 h 711862"/>
              <a:gd name="connsiteX37" fmla="*/ 461668 w 3615901"/>
              <a:gd name="connsiteY37" fmla="*/ 685056 h 711862"/>
              <a:gd name="connsiteX38" fmla="*/ 422947 w 3615901"/>
              <a:gd name="connsiteY38" fmla="*/ 702927 h 711862"/>
              <a:gd name="connsiteX39" fmla="*/ 399119 w 3615901"/>
              <a:gd name="connsiteY39" fmla="*/ 711862 h 711862"/>
              <a:gd name="connsiteX40" fmla="*/ 375291 w 3615901"/>
              <a:gd name="connsiteY40" fmla="*/ 711862 h 711862"/>
              <a:gd name="connsiteX41" fmla="*/ 339549 w 3615901"/>
              <a:gd name="connsiteY41" fmla="*/ 696970 h 711862"/>
              <a:gd name="connsiteX42" fmla="*/ 285936 w 3615901"/>
              <a:gd name="connsiteY42" fmla="*/ 658249 h 711862"/>
              <a:gd name="connsiteX43" fmla="*/ 235302 w 3615901"/>
              <a:gd name="connsiteY43" fmla="*/ 610593 h 711862"/>
              <a:gd name="connsiteX44" fmla="*/ 175732 w 3615901"/>
              <a:gd name="connsiteY44" fmla="*/ 545066 h 711862"/>
              <a:gd name="connsiteX45" fmla="*/ 89355 w 3615901"/>
              <a:gd name="connsiteY45" fmla="*/ 437840 h 711862"/>
              <a:gd name="connsiteX46" fmla="*/ 35742 w 3615901"/>
              <a:gd name="connsiteY46" fmla="*/ 360399 h 711862"/>
              <a:gd name="connsiteX47" fmla="*/ 8936 w 3615901"/>
              <a:gd name="connsiteY47" fmla="*/ 318700 h 711862"/>
              <a:gd name="connsiteX48" fmla="*/ 0 w 3615901"/>
              <a:gd name="connsiteY48" fmla="*/ 291894 h 711862"/>
              <a:gd name="connsiteX49" fmla="*/ 8936 w 3615901"/>
              <a:gd name="connsiteY49" fmla="*/ 277001 h 711862"/>
              <a:gd name="connsiteX50" fmla="*/ 32764 w 3615901"/>
              <a:gd name="connsiteY50" fmla="*/ 274023 h 711862"/>
              <a:gd name="connsiteX51" fmla="*/ 59570 w 3615901"/>
              <a:gd name="connsiteY51" fmla="*/ 277001 h 711862"/>
              <a:gd name="connsiteX52" fmla="*/ 74463 w 3615901"/>
              <a:gd name="connsiteY52" fmla="*/ 282958 h 711862"/>
              <a:gd name="connsiteX53" fmla="*/ 113183 w 3615901"/>
              <a:gd name="connsiteY53" fmla="*/ 315722 h 711862"/>
              <a:gd name="connsiteX54" fmla="*/ 172753 w 3615901"/>
              <a:gd name="connsiteY54" fmla="*/ 357421 h 711862"/>
              <a:gd name="connsiteX55" fmla="*/ 226366 w 3615901"/>
              <a:gd name="connsiteY55" fmla="*/ 393163 h 711862"/>
              <a:gd name="connsiteX56" fmla="*/ 282958 w 3615901"/>
              <a:gd name="connsiteY56" fmla="*/ 422948 h 711862"/>
              <a:gd name="connsiteX57" fmla="*/ 330614 w 3615901"/>
              <a:gd name="connsiteY57" fmla="*/ 437840 h 711862"/>
              <a:gd name="connsiteX58" fmla="*/ 375291 w 3615901"/>
              <a:gd name="connsiteY58" fmla="*/ 443797 h 711862"/>
              <a:gd name="connsiteX59" fmla="*/ 479539 w 3615901"/>
              <a:gd name="connsiteY59" fmla="*/ 431883 h 711862"/>
              <a:gd name="connsiteX60" fmla="*/ 723776 w 3615901"/>
              <a:gd name="connsiteY60" fmla="*/ 390184 h 711862"/>
              <a:gd name="connsiteX61" fmla="*/ 1009712 w 3615901"/>
              <a:gd name="connsiteY61" fmla="*/ 348485 h 711862"/>
              <a:gd name="connsiteX62" fmla="*/ 1289691 w 3615901"/>
              <a:gd name="connsiteY62" fmla="*/ 303808 h 711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615901" h="711862">
                <a:moveTo>
                  <a:pt x="1289691" y="303808"/>
                </a:moveTo>
                <a:lnTo>
                  <a:pt x="1593498" y="262109"/>
                </a:lnTo>
                <a:lnTo>
                  <a:pt x="1742423" y="241259"/>
                </a:lnTo>
                <a:lnTo>
                  <a:pt x="1939005" y="199560"/>
                </a:lnTo>
                <a:lnTo>
                  <a:pt x="2218984" y="169775"/>
                </a:lnTo>
                <a:lnTo>
                  <a:pt x="2472156" y="139990"/>
                </a:lnTo>
                <a:lnTo>
                  <a:pt x="2686608" y="116162"/>
                </a:lnTo>
                <a:lnTo>
                  <a:pt x="2892125" y="92334"/>
                </a:lnTo>
                <a:lnTo>
                  <a:pt x="2951695" y="83398"/>
                </a:lnTo>
                <a:lnTo>
                  <a:pt x="3127427" y="32764"/>
                </a:lnTo>
                <a:lnTo>
                  <a:pt x="3231674" y="0"/>
                </a:lnTo>
                <a:lnTo>
                  <a:pt x="3282309" y="14893"/>
                </a:lnTo>
                <a:lnTo>
                  <a:pt x="3362728" y="44678"/>
                </a:lnTo>
                <a:lnTo>
                  <a:pt x="3469954" y="92334"/>
                </a:lnTo>
                <a:lnTo>
                  <a:pt x="3532503" y="122119"/>
                </a:lnTo>
                <a:lnTo>
                  <a:pt x="3565266" y="142968"/>
                </a:lnTo>
                <a:lnTo>
                  <a:pt x="3583137" y="163818"/>
                </a:lnTo>
                <a:lnTo>
                  <a:pt x="3601008" y="184667"/>
                </a:lnTo>
                <a:lnTo>
                  <a:pt x="3612922" y="214452"/>
                </a:lnTo>
                <a:lnTo>
                  <a:pt x="3615901" y="238280"/>
                </a:lnTo>
                <a:lnTo>
                  <a:pt x="3606965" y="268066"/>
                </a:lnTo>
                <a:lnTo>
                  <a:pt x="3589094" y="285937"/>
                </a:lnTo>
                <a:lnTo>
                  <a:pt x="3559309" y="300829"/>
                </a:lnTo>
                <a:lnTo>
                  <a:pt x="3499739" y="306786"/>
                </a:lnTo>
                <a:lnTo>
                  <a:pt x="3383578" y="312743"/>
                </a:lnTo>
                <a:lnTo>
                  <a:pt x="3163169" y="312743"/>
                </a:lnTo>
                <a:lnTo>
                  <a:pt x="2880211" y="318700"/>
                </a:lnTo>
                <a:lnTo>
                  <a:pt x="2600232" y="333593"/>
                </a:lnTo>
                <a:lnTo>
                  <a:pt x="2332167" y="345507"/>
                </a:lnTo>
                <a:lnTo>
                  <a:pt x="2070059" y="363378"/>
                </a:lnTo>
                <a:lnTo>
                  <a:pt x="1933048" y="378270"/>
                </a:lnTo>
                <a:lnTo>
                  <a:pt x="1462444" y="464647"/>
                </a:lnTo>
                <a:lnTo>
                  <a:pt x="1108003" y="533152"/>
                </a:lnTo>
                <a:lnTo>
                  <a:pt x="807174" y="592722"/>
                </a:lnTo>
                <a:lnTo>
                  <a:pt x="583786" y="634421"/>
                </a:lnTo>
                <a:lnTo>
                  <a:pt x="530173" y="646335"/>
                </a:lnTo>
                <a:lnTo>
                  <a:pt x="503367" y="661228"/>
                </a:lnTo>
                <a:lnTo>
                  <a:pt x="461668" y="685056"/>
                </a:lnTo>
                <a:lnTo>
                  <a:pt x="422947" y="702927"/>
                </a:lnTo>
                <a:lnTo>
                  <a:pt x="399119" y="711862"/>
                </a:lnTo>
                <a:lnTo>
                  <a:pt x="375291" y="711862"/>
                </a:lnTo>
                <a:lnTo>
                  <a:pt x="339549" y="696970"/>
                </a:lnTo>
                <a:lnTo>
                  <a:pt x="285936" y="658249"/>
                </a:lnTo>
                <a:lnTo>
                  <a:pt x="235302" y="610593"/>
                </a:lnTo>
                <a:lnTo>
                  <a:pt x="175732" y="545066"/>
                </a:lnTo>
                <a:lnTo>
                  <a:pt x="89355" y="437840"/>
                </a:lnTo>
                <a:lnTo>
                  <a:pt x="35742" y="360399"/>
                </a:lnTo>
                <a:lnTo>
                  <a:pt x="8936" y="318700"/>
                </a:lnTo>
                <a:lnTo>
                  <a:pt x="0" y="291894"/>
                </a:lnTo>
                <a:lnTo>
                  <a:pt x="8936" y="277001"/>
                </a:lnTo>
                <a:lnTo>
                  <a:pt x="32764" y="274023"/>
                </a:lnTo>
                <a:lnTo>
                  <a:pt x="59570" y="277001"/>
                </a:lnTo>
                <a:lnTo>
                  <a:pt x="74463" y="282958"/>
                </a:lnTo>
                <a:lnTo>
                  <a:pt x="113183" y="315722"/>
                </a:lnTo>
                <a:lnTo>
                  <a:pt x="172753" y="357421"/>
                </a:lnTo>
                <a:lnTo>
                  <a:pt x="226366" y="393163"/>
                </a:lnTo>
                <a:lnTo>
                  <a:pt x="282958" y="422948"/>
                </a:lnTo>
                <a:lnTo>
                  <a:pt x="330614" y="437840"/>
                </a:lnTo>
                <a:lnTo>
                  <a:pt x="375291" y="443797"/>
                </a:lnTo>
                <a:lnTo>
                  <a:pt x="479539" y="431883"/>
                </a:lnTo>
                <a:lnTo>
                  <a:pt x="723776" y="390184"/>
                </a:lnTo>
                <a:lnTo>
                  <a:pt x="1009712" y="348485"/>
                </a:lnTo>
                <a:lnTo>
                  <a:pt x="1289691" y="30380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F397869A-9955-4497-8DF6-8A7AC10F89C1}"/>
              </a:ext>
            </a:extLst>
          </p:cNvPr>
          <p:cNvSpPr/>
          <p:nvPr/>
        </p:nvSpPr>
        <p:spPr>
          <a:xfrm rot="16200000">
            <a:off x="5162550" y="4173538"/>
            <a:ext cx="2814638" cy="525462"/>
          </a:xfrm>
          <a:custGeom>
            <a:avLst/>
            <a:gdLst>
              <a:gd name="connsiteX0" fmla="*/ 1145381 w 2814638"/>
              <a:gd name="connsiteY0" fmla="*/ 216694 h 526257"/>
              <a:gd name="connsiteX1" fmla="*/ 1457325 w 2814638"/>
              <a:gd name="connsiteY1" fmla="*/ 221457 h 526257"/>
              <a:gd name="connsiteX2" fmla="*/ 1654969 w 2814638"/>
              <a:gd name="connsiteY2" fmla="*/ 226219 h 526257"/>
              <a:gd name="connsiteX3" fmla="*/ 1838325 w 2814638"/>
              <a:gd name="connsiteY3" fmla="*/ 228600 h 526257"/>
              <a:gd name="connsiteX4" fmla="*/ 2181225 w 2814638"/>
              <a:gd name="connsiteY4" fmla="*/ 207169 h 526257"/>
              <a:gd name="connsiteX5" fmla="*/ 2390775 w 2814638"/>
              <a:gd name="connsiteY5" fmla="*/ 207169 h 526257"/>
              <a:gd name="connsiteX6" fmla="*/ 2507456 w 2814638"/>
              <a:gd name="connsiteY6" fmla="*/ 207169 h 526257"/>
              <a:gd name="connsiteX7" fmla="*/ 2543175 w 2814638"/>
              <a:gd name="connsiteY7" fmla="*/ 204788 h 526257"/>
              <a:gd name="connsiteX8" fmla="*/ 2574131 w 2814638"/>
              <a:gd name="connsiteY8" fmla="*/ 197644 h 526257"/>
              <a:gd name="connsiteX9" fmla="*/ 2597944 w 2814638"/>
              <a:gd name="connsiteY9" fmla="*/ 185738 h 526257"/>
              <a:gd name="connsiteX10" fmla="*/ 2636044 w 2814638"/>
              <a:gd name="connsiteY10" fmla="*/ 157163 h 526257"/>
              <a:gd name="connsiteX11" fmla="*/ 2674144 w 2814638"/>
              <a:gd name="connsiteY11" fmla="*/ 119063 h 526257"/>
              <a:gd name="connsiteX12" fmla="*/ 2714625 w 2814638"/>
              <a:gd name="connsiteY12" fmla="*/ 61913 h 526257"/>
              <a:gd name="connsiteX13" fmla="*/ 2733675 w 2814638"/>
              <a:gd name="connsiteY13" fmla="*/ 26194 h 526257"/>
              <a:gd name="connsiteX14" fmla="*/ 2750344 w 2814638"/>
              <a:gd name="connsiteY14" fmla="*/ 7144 h 526257"/>
              <a:gd name="connsiteX15" fmla="*/ 2771775 w 2814638"/>
              <a:gd name="connsiteY15" fmla="*/ 0 h 526257"/>
              <a:gd name="connsiteX16" fmla="*/ 2786063 w 2814638"/>
              <a:gd name="connsiteY16" fmla="*/ 0 h 526257"/>
              <a:gd name="connsiteX17" fmla="*/ 2800350 w 2814638"/>
              <a:gd name="connsiteY17" fmla="*/ 7144 h 526257"/>
              <a:gd name="connsiteX18" fmla="*/ 2807494 w 2814638"/>
              <a:gd name="connsiteY18" fmla="*/ 16669 h 526257"/>
              <a:gd name="connsiteX19" fmla="*/ 2814638 w 2814638"/>
              <a:gd name="connsiteY19" fmla="*/ 35719 h 526257"/>
              <a:gd name="connsiteX20" fmla="*/ 2812256 w 2814638"/>
              <a:gd name="connsiteY20" fmla="*/ 61913 h 526257"/>
              <a:gd name="connsiteX21" fmla="*/ 2790825 w 2814638"/>
              <a:gd name="connsiteY21" fmla="*/ 135732 h 526257"/>
              <a:gd name="connsiteX22" fmla="*/ 2767013 w 2814638"/>
              <a:gd name="connsiteY22" fmla="*/ 216694 h 526257"/>
              <a:gd name="connsiteX23" fmla="*/ 2736056 w 2814638"/>
              <a:gd name="connsiteY23" fmla="*/ 295275 h 526257"/>
              <a:gd name="connsiteX24" fmla="*/ 2709863 w 2814638"/>
              <a:gd name="connsiteY24" fmla="*/ 352425 h 526257"/>
              <a:gd name="connsiteX25" fmla="*/ 2686050 w 2814638"/>
              <a:gd name="connsiteY25" fmla="*/ 395288 h 526257"/>
              <a:gd name="connsiteX26" fmla="*/ 2664619 w 2814638"/>
              <a:gd name="connsiteY26" fmla="*/ 431007 h 526257"/>
              <a:gd name="connsiteX27" fmla="*/ 2633663 w 2814638"/>
              <a:gd name="connsiteY27" fmla="*/ 469107 h 526257"/>
              <a:gd name="connsiteX28" fmla="*/ 2607469 w 2814638"/>
              <a:gd name="connsiteY28" fmla="*/ 492919 h 526257"/>
              <a:gd name="connsiteX29" fmla="*/ 2581275 w 2814638"/>
              <a:gd name="connsiteY29" fmla="*/ 511969 h 526257"/>
              <a:gd name="connsiteX30" fmla="*/ 2552700 w 2814638"/>
              <a:gd name="connsiteY30" fmla="*/ 523875 h 526257"/>
              <a:gd name="connsiteX31" fmla="*/ 2524125 w 2814638"/>
              <a:gd name="connsiteY31" fmla="*/ 526257 h 526257"/>
              <a:gd name="connsiteX32" fmla="*/ 2495550 w 2814638"/>
              <a:gd name="connsiteY32" fmla="*/ 514350 h 526257"/>
              <a:gd name="connsiteX33" fmla="*/ 2455069 w 2814638"/>
              <a:gd name="connsiteY33" fmla="*/ 492919 h 526257"/>
              <a:gd name="connsiteX34" fmla="*/ 2402681 w 2814638"/>
              <a:gd name="connsiteY34" fmla="*/ 469107 h 526257"/>
              <a:gd name="connsiteX35" fmla="*/ 2350294 w 2814638"/>
              <a:gd name="connsiteY35" fmla="*/ 454819 h 526257"/>
              <a:gd name="connsiteX36" fmla="*/ 2307431 w 2814638"/>
              <a:gd name="connsiteY36" fmla="*/ 447675 h 526257"/>
              <a:gd name="connsiteX37" fmla="*/ 2226469 w 2814638"/>
              <a:gd name="connsiteY37" fmla="*/ 450057 h 526257"/>
              <a:gd name="connsiteX38" fmla="*/ 1988344 w 2814638"/>
              <a:gd name="connsiteY38" fmla="*/ 454819 h 526257"/>
              <a:gd name="connsiteX39" fmla="*/ 1752600 w 2814638"/>
              <a:gd name="connsiteY39" fmla="*/ 452438 h 526257"/>
              <a:gd name="connsiteX40" fmla="*/ 1471613 w 2814638"/>
              <a:gd name="connsiteY40" fmla="*/ 457200 h 526257"/>
              <a:gd name="connsiteX41" fmla="*/ 1166813 w 2814638"/>
              <a:gd name="connsiteY41" fmla="*/ 464344 h 526257"/>
              <a:gd name="connsiteX42" fmla="*/ 819150 w 2814638"/>
              <a:gd name="connsiteY42" fmla="*/ 466725 h 526257"/>
              <a:gd name="connsiteX43" fmla="*/ 631031 w 2814638"/>
              <a:gd name="connsiteY43" fmla="*/ 469107 h 526257"/>
              <a:gd name="connsiteX44" fmla="*/ 385763 w 2814638"/>
              <a:gd name="connsiteY44" fmla="*/ 473869 h 526257"/>
              <a:gd name="connsiteX45" fmla="*/ 259556 w 2814638"/>
              <a:gd name="connsiteY45" fmla="*/ 473869 h 526257"/>
              <a:gd name="connsiteX46" fmla="*/ 190500 w 2814638"/>
              <a:gd name="connsiteY46" fmla="*/ 473869 h 526257"/>
              <a:gd name="connsiteX47" fmla="*/ 152400 w 2814638"/>
              <a:gd name="connsiteY47" fmla="*/ 473869 h 526257"/>
              <a:gd name="connsiteX48" fmla="*/ 121444 w 2814638"/>
              <a:gd name="connsiteY48" fmla="*/ 469107 h 526257"/>
              <a:gd name="connsiteX49" fmla="*/ 78581 w 2814638"/>
              <a:gd name="connsiteY49" fmla="*/ 452438 h 526257"/>
              <a:gd name="connsiteX50" fmla="*/ 45244 w 2814638"/>
              <a:gd name="connsiteY50" fmla="*/ 431007 h 526257"/>
              <a:gd name="connsiteX51" fmla="*/ 11906 w 2814638"/>
              <a:gd name="connsiteY51" fmla="*/ 400050 h 526257"/>
              <a:gd name="connsiteX52" fmla="*/ 0 w 2814638"/>
              <a:gd name="connsiteY52" fmla="*/ 376238 h 526257"/>
              <a:gd name="connsiteX53" fmla="*/ 0 w 2814638"/>
              <a:gd name="connsiteY53" fmla="*/ 354807 h 526257"/>
              <a:gd name="connsiteX54" fmla="*/ 4763 w 2814638"/>
              <a:gd name="connsiteY54" fmla="*/ 333375 h 526257"/>
              <a:gd name="connsiteX55" fmla="*/ 21431 w 2814638"/>
              <a:gd name="connsiteY55" fmla="*/ 300038 h 526257"/>
              <a:gd name="connsiteX56" fmla="*/ 61913 w 2814638"/>
              <a:gd name="connsiteY56" fmla="*/ 273844 h 526257"/>
              <a:gd name="connsiteX57" fmla="*/ 119063 w 2814638"/>
              <a:gd name="connsiteY57" fmla="*/ 240507 h 526257"/>
              <a:gd name="connsiteX58" fmla="*/ 195263 w 2814638"/>
              <a:gd name="connsiteY58" fmla="*/ 207169 h 526257"/>
              <a:gd name="connsiteX59" fmla="*/ 271463 w 2814638"/>
              <a:gd name="connsiteY59" fmla="*/ 188119 h 526257"/>
              <a:gd name="connsiteX60" fmla="*/ 290513 w 2814638"/>
              <a:gd name="connsiteY60" fmla="*/ 188119 h 526257"/>
              <a:gd name="connsiteX61" fmla="*/ 359569 w 2814638"/>
              <a:gd name="connsiteY61" fmla="*/ 195263 h 526257"/>
              <a:gd name="connsiteX62" fmla="*/ 435769 w 2814638"/>
              <a:gd name="connsiteY62" fmla="*/ 202407 h 526257"/>
              <a:gd name="connsiteX63" fmla="*/ 590550 w 2814638"/>
              <a:gd name="connsiteY63" fmla="*/ 207169 h 526257"/>
              <a:gd name="connsiteX64" fmla="*/ 790575 w 2814638"/>
              <a:gd name="connsiteY64" fmla="*/ 209550 h 526257"/>
              <a:gd name="connsiteX65" fmla="*/ 1145381 w 2814638"/>
              <a:gd name="connsiteY65" fmla="*/ 216694 h 526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814638" h="526257">
                <a:moveTo>
                  <a:pt x="1145381" y="216694"/>
                </a:moveTo>
                <a:lnTo>
                  <a:pt x="1457325" y="221457"/>
                </a:lnTo>
                <a:lnTo>
                  <a:pt x="1654969" y="226219"/>
                </a:lnTo>
                <a:lnTo>
                  <a:pt x="1838325" y="228600"/>
                </a:lnTo>
                <a:lnTo>
                  <a:pt x="2181225" y="207169"/>
                </a:lnTo>
                <a:lnTo>
                  <a:pt x="2390775" y="207169"/>
                </a:lnTo>
                <a:lnTo>
                  <a:pt x="2507456" y="207169"/>
                </a:lnTo>
                <a:lnTo>
                  <a:pt x="2543175" y="204788"/>
                </a:lnTo>
                <a:lnTo>
                  <a:pt x="2574131" y="197644"/>
                </a:lnTo>
                <a:lnTo>
                  <a:pt x="2597944" y="185738"/>
                </a:lnTo>
                <a:lnTo>
                  <a:pt x="2636044" y="157163"/>
                </a:lnTo>
                <a:lnTo>
                  <a:pt x="2674144" y="119063"/>
                </a:lnTo>
                <a:lnTo>
                  <a:pt x="2714625" y="61913"/>
                </a:lnTo>
                <a:lnTo>
                  <a:pt x="2733675" y="26194"/>
                </a:lnTo>
                <a:lnTo>
                  <a:pt x="2750344" y="7144"/>
                </a:lnTo>
                <a:lnTo>
                  <a:pt x="2771775" y="0"/>
                </a:lnTo>
                <a:lnTo>
                  <a:pt x="2786063" y="0"/>
                </a:lnTo>
                <a:lnTo>
                  <a:pt x="2800350" y="7144"/>
                </a:lnTo>
                <a:lnTo>
                  <a:pt x="2807494" y="16669"/>
                </a:lnTo>
                <a:lnTo>
                  <a:pt x="2814638" y="35719"/>
                </a:lnTo>
                <a:lnTo>
                  <a:pt x="2812256" y="61913"/>
                </a:lnTo>
                <a:lnTo>
                  <a:pt x="2790825" y="135732"/>
                </a:lnTo>
                <a:lnTo>
                  <a:pt x="2767013" y="216694"/>
                </a:lnTo>
                <a:lnTo>
                  <a:pt x="2736056" y="295275"/>
                </a:lnTo>
                <a:lnTo>
                  <a:pt x="2709863" y="352425"/>
                </a:lnTo>
                <a:lnTo>
                  <a:pt x="2686050" y="395288"/>
                </a:lnTo>
                <a:lnTo>
                  <a:pt x="2664619" y="431007"/>
                </a:lnTo>
                <a:lnTo>
                  <a:pt x="2633663" y="469107"/>
                </a:lnTo>
                <a:lnTo>
                  <a:pt x="2607469" y="492919"/>
                </a:lnTo>
                <a:lnTo>
                  <a:pt x="2581275" y="511969"/>
                </a:lnTo>
                <a:lnTo>
                  <a:pt x="2552700" y="523875"/>
                </a:lnTo>
                <a:lnTo>
                  <a:pt x="2524125" y="526257"/>
                </a:lnTo>
                <a:lnTo>
                  <a:pt x="2495550" y="514350"/>
                </a:lnTo>
                <a:lnTo>
                  <a:pt x="2455069" y="492919"/>
                </a:lnTo>
                <a:lnTo>
                  <a:pt x="2402681" y="469107"/>
                </a:lnTo>
                <a:lnTo>
                  <a:pt x="2350294" y="454819"/>
                </a:lnTo>
                <a:lnTo>
                  <a:pt x="2307431" y="447675"/>
                </a:lnTo>
                <a:lnTo>
                  <a:pt x="2226469" y="450057"/>
                </a:lnTo>
                <a:lnTo>
                  <a:pt x="1988344" y="454819"/>
                </a:lnTo>
                <a:lnTo>
                  <a:pt x="1752600" y="452438"/>
                </a:lnTo>
                <a:lnTo>
                  <a:pt x="1471613" y="457200"/>
                </a:lnTo>
                <a:lnTo>
                  <a:pt x="1166813" y="464344"/>
                </a:lnTo>
                <a:lnTo>
                  <a:pt x="819150" y="466725"/>
                </a:lnTo>
                <a:lnTo>
                  <a:pt x="631031" y="469107"/>
                </a:lnTo>
                <a:lnTo>
                  <a:pt x="385763" y="473869"/>
                </a:lnTo>
                <a:lnTo>
                  <a:pt x="259556" y="473869"/>
                </a:lnTo>
                <a:lnTo>
                  <a:pt x="190500" y="473869"/>
                </a:lnTo>
                <a:lnTo>
                  <a:pt x="152400" y="473869"/>
                </a:lnTo>
                <a:lnTo>
                  <a:pt x="121444" y="469107"/>
                </a:lnTo>
                <a:lnTo>
                  <a:pt x="78581" y="452438"/>
                </a:lnTo>
                <a:lnTo>
                  <a:pt x="45244" y="431007"/>
                </a:lnTo>
                <a:lnTo>
                  <a:pt x="11906" y="400050"/>
                </a:lnTo>
                <a:lnTo>
                  <a:pt x="0" y="376238"/>
                </a:lnTo>
                <a:lnTo>
                  <a:pt x="0" y="354807"/>
                </a:lnTo>
                <a:lnTo>
                  <a:pt x="4763" y="333375"/>
                </a:lnTo>
                <a:lnTo>
                  <a:pt x="21431" y="300038"/>
                </a:lnTo>
                <a:lnTo>
                  <a:pt x="61913" y="273844"/>
                </a:lnTo>
                <a:lnTo>
                  <a:pt x="119063" y="240507"/>
                </a:lnTo>
                <a:lnTo>
                  <a:pt x="195263" y="207169"/>
                </a:lnTo>
                <a:lnTo>
                  <a:pt x="271463" y="188119"/>
                </a:lnTo>
                <a:lnTo>
                  <a:pt x="290513" y="188119"/>
                </a:lnTo>
                <a:lnTo>
                  <a:pt x="359569" y="195263"/>
                </a:lnTo>
                <a:lnTo>
                  <a:pt x="435769" y="202407"/>
                </a:lnTo>
                <a:lnTo>
                  <a:pt x="590550" y="207169"/>
                </a:lnTo>
                <a:lnTo>
                  <a:pt x="790575" y="209550"/>
                </a:lnTo>
                <a:lnTo>
                  <a:pt x="1145381" y="2166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11D2CFE6-2D8B-4AE1-AB2E-6F270A01BCC3}"/>
              </a:ext>
            </a:extLst>
          </p:cNvPr>
          <p:cNvSpPr/>
          <p:nvPr/>
        </p:nvSpPr>
        <p:spPr>
          <a:xfrm>
            <a:off x="4933950" y="3762375"/>
            <a:ext cx="1657350" cy="1581150"/>
          </a:xfrm>
          <a:custGeom>
            <a:avLst/>
            <a:gdLst>
              <a:gd name="connsiteX0" fmla="*/ 823913 w 1657350"/>
              <a:gd name="connsiteY0" fmla="*/ 790575 h 1581150"/>
              <a:gd name="connsiteX1" fmla="*/ 664369 w 1657350"/>
              <a:gd name="connsiteY1" fmla="*/ 947738 h 1581150"/>
              <a:gd name="connsiteX2" fmla="*/ 490538 w 1657350"/>
              <a:gd name="connsiteY2" fmla="*/ 1109663 h 1581150"/>
              <a:gd name="connsiteX3" fmla="*/ 307181 w 1657350"/>
              <a:gd name="connsiteY3" fmla="*/ 1276350 h 1581150"/>
              <a:gd name="connsiteX4" fmla="*/ 159544 w 1657350"/>
              <a:gd name="connsiteY4" fmla="*/ 1400175 h 1581150"/>
              <a:gd name="connsiteX5" fmla="*/ 57150 w 1657350"/>
              <a:gd name="connsiteY5" fmla="*/ 1485900 h 1581150"/>
              <a:gd name="connsiteX6" fmla="*/ 19050 w 1657350"/>
              <a:gd name="connsiteY6" fmla="*/ 1516856 h 1581150"/>
              <a:gd name="connsiteX7" fmla="*/ 7144 w 1657350"/>
              <a:gd name="connsiteY7" fmla="*/ 1531144 h 1581150"/>
              <a:gd name="connsiteX8" fmla="*/ 0 w 1657350"/>
              <a:gd name="connsiteY8" fmla="*/ 1550194 h 1581150"/>
              <a:gd name="connsiteX9" fmla="*/ 4763 w 1657350"/>
              <a:gd name="connsiteY9" fmla="*/ 1571625 h 1581150"/>
              <a:gd name="connsiteX10" fmla="*/ 23813 w 1657350"/>
              <a:gd name="connsiteY10" fmla="*/ 1581150 h 1581150"/>
              <a:gd name="connsiteX11" fmla="*/ 64294 w 1657350"/>
              <a:gd name="connsiteY11" fmla="*/ 1574006 h 1581150"/>
              <a:gd name="connsiteX12" fmla="*/ 123825 w 1657350"/>
              <a:gd name="connsiteY12" fmla="*/ 1540669 h 1581150"/>
              <a:gd name="connsiteX13" fmla="*/ 321469 w 1657350"/>
              <a:gd name="connsiteY13" fmla="*/ 1421606 h 1581150"/>
              <a:gd name="connsiteX14" fmla="*/ 531019 w 1657350"/>
              <a:gd name="connsiteY14" fmla="*/ 1281113 h 1581150"/>
              <a:gd name="connsiteX15" fmla="*/ 688181 w 1657350"/>
              <a:gd name="connsiteY15" fmla="*/ 1164431 h 1581150"/>
              <a:gd name="connsiteX16" fmla="*/ 864394 w 1657350"/>
              <a:gd name="connsiteY16" fmla="*/ 1019175 h 1581150"/>
              <a:gd name="connsiteX17" fmla="*/ 1047750 w 1657350"/>
              <a:gd name="connsiteY17" fmla="*/ 854869 h 1581150"/>
              <a:gd name="connsiteX18" fmla="*/ 1223963 w 1657350"/>
              <a:gd name="connsiteY18" fmla="*/ 681038 h 1581150"/>
              <a:gd name="connsiteX19" fmla="*/ 1462088 w 1657350"/>
              <a:gd name="connsiteY19" fmla="*/ 428625 h 1581150"/>
              <a:gd name="connsiteX20" fmla="*/ 1652588 w 1657350"/>
              <a:gd name="connsiteY20" fmla="*/ 211931 h 1581150"/>
              <a:gd name="connsiteX21" fmla="*/ 1657350 w 1657350"/>
              <a:gd name="connsiteY21" fmla="*/ 0 h 1581150"/>
              <a:gd name="connsiteX22" fmla="*/ 1462088 w 1657350"/>
              <a:gd name="connsiteY22" fmla="*/ 38100 h 1581150"/>
              <a:gd name="connsiteX23" fmla="*/ 1421606 w 1657350"/>
              <a:gd name="connsiteY23" fmla="*/ 114300 h 1581150"/>
              <a:gd name="connsiteX24" fmla="*/ 1340644 w 1657350"/>
              <a:gd name="connsiteY24" fmla="*/ 223838 h 1581150"/>
              <a:gd name="connsiteX25" fmla="*/ 1200150 w 1657350"/>
              <a:gd name="connsiteY25" fmla="*/ 385763 h 1581150"/>
              <a:gd name="connsiteX26" fmla="*/ 1069181 w 1657350"/>
              <a:gd name="connsiteY26" fmla="*/ 531019 h 1581150"/>
              <a:gd name="connsiteX27" fmla="*/ 888206 w 1657350"/>
              <a:gd name="connsiteY27" fmla="*/ 723900 h 1581150"/>
              <a:gd name="connsiteX28" fmla="*/ 823913 w 1657350"/>
              <a:gd name="connsiteY28" fmla="*/ 790575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657350" h="1581150">
                <a:moveTo>
                  <a:pt x="823913" y="790575"/>
                </a:moveTo>
                <a:lnTo>
                  <a:pt x="664369" y="947738"/>
                </a:lnTo>
                <a:lnTo>
                  <a:pt x="490538" y="1109663"/>
                </a:lnTo>
                <a:lnTo>
                  <a:pt x="307181" y="1276350"/>
                </a:lnTo>
                <a:lnTo>
                  <a:pt x="159544" y="1400175"/>
                </a:lnTo>
                <a:lnTo>
                  <a:pt x="57150" y="1485900"/>
                </a:lnTo>
                <a:lnTo>
                  <a:pt x="19050" y="1516856"/>
                </a:lnTo>
                <a:lnTo>
                  <a:pt x="7144" y="1531144"/>
                </a:lnTo>
                <a:lnTo>
                  <a:pt x="0" y="1550194"/>
                </a:lnTo>
                <a:lnTo>
                  <a:pt x="4763" y="1571625"/>
                </a:lnTo>
                <a:lnTo>
                  <a:pt x="23813" y="1581150"/>
                </a:lnTo>
                <a:lnTo>
                  <a:pt x="64294" y="1574006"/>
                </a:lnTo>
                <a:lnTo>
                  <a:pt x="123825" y="1540669"/>
                </a:lnTo>
                <a:lnTo>
                  <a:pt x="321469" y="1421606"/>
                </a:lnTo>
                <a:lnTo>
                  <a:pt x="531019" y="1281113"/>
                </a:lnTo>
                <a:lnTo>
                  <a:pt x="688181" y="1164431"/>
                </a:lnTo>
                <a:lnTo>
                  <a:pt x="864394" y="1019175"/>
                </a:lnTo>
                <a:lnTo>
                  <a:pt x="1047750" y="854869"/>
                </a:lnTo>
                <a:lnTo>
                  <a:pt x="1223963" y="681038"/>
                </a:lnTo>
                <a:lnTo>
                  <a:pt x="1462088" y="428625"/>
                </a:lnTo>
                <a:lnTo>
                  <a:pt x="1652588" y="211931"/>
                </a:lnTo>
                <a:lnTo>
                  <a:pt x="1657350" y="0"/>
                </a:lnTo>
                <a:lnTo>
                  <a:pt x="1462088" y="38100"/>
                </a:lnTo>
                <a:lnTo>
                  <a:pt x="1421606" y="114300"/>
                </a:lnTo>
                <a:lnTo>
                  <a:pt x="1340644" y="223838"/>
                </a:lnTo>
                <a:lnTo>
                  <a:pt x="1200150" y="385763"/>
                </a:lnTo>
                <a:lnTo>
                  <a:pt x="1069181" y="531019"/>
                </a:lnTo>
                <a:lnTo>
                  <a:pt x="888206" y="723900"/>
                </a:lnTo>
                <a:lnTo>
                  <a:pt x="823913" y="7905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FFCF824-31D3-4F16-8568-9E3A9631E413}"/>
              </a:ext>
            </a:extLst>
          </p:cNvPr>
          <p:cNvSpPr/>
          <p:nvPr/>
        </p:nvSpPr>
        <p:spPr>
          <a:xfrm>
            <a:off x="6684964" y="3771900"/>
            <a:ext cx="1990725" cy="1600200"/>
          </a:xfrm>
          <a:custGeom>
            <a:avLst/>
            <a:gdLst>
              <a:gd name="connsiteX0" fmla="*/ 542925 w 1990725"/>
              <a:gd name="connsiteY0" fmla="*/ 754856 h 1600200"/>
              <a:gd name="connsiteX1" fmla="*/ 326231 w 1990725"/>
              <a:gd name="connsiteY1" fmla="*/ 492919 h 1600200"/>
              <a:gd name="connsiteX2" fmla="*/ 150019 w 1990725"/>
              <a:gd name="connsiteY2" fmla="*/ 283369 h 1600200"/>
              <a:gd name="connsiteX3" fmla="*/ 0 w 1990725"/>
              <a:gd name="connsiteY3" fmla="*/ 107156 h 1600200"/>
              <a:gd name="connsiteX4" fmla="*/ 0 w 1990725"/>
              <a:gd name="connsiteY4" fmla="*/ 0 h 1600200"/>
              <a:gd name="connsiteX5" fmla="*/ 88106 w 1990725"/>
              <a:gd name="connsiteY5" fmla="*/ 69056 h 1600200"/>
              <a:gd name="connsiteX6" fmla="*/ 188119 w 1990725"/>
              <a:gd name="connsiteY6" fmla="*/ 157163 h 1600200"/>
              <a:gd name="connsiteX7" fmla="*/ 326231 w 1990725"/>
              <a:gd name="connsiteY7" fmla="*/ 280988 h 1600200"/>
              <a:gd name="connsiteX8" fmla="*/ 569119 w 1990725"/>
              <a:gd name="connsiteY8" fmla="*/ 492919 h 1600200"/>
              <a:gd name="connsiteX9" fmla="*/ 823912 w 1990725"/>
              <a:gd name="connsiteY9" fmla="*/ 714375 h 1600200"/>
              <a:gd name="connsiteX10" fmla="*/ 952500 w 1990725"/>
              <a:gd name="connsiteY10" fmla="*/ 826294 h 1600200"/>
              <a:gd name="connsiteX11" fmla="*/ 1095375 w 1990725"/>
              <a:gd name="connsiteY11" fmla="*/ 945356 h 1600200"/>
              <a:gd name="connsiteX12" fmla="*/ 1273969 w 1990725"/>
              <a:gd name="connsiteY12" fmla="*/ 1083469 h 1600200"/>
              <a:gd name="connsiteX13" fmla="*/ 1438275 w 1990725"/>
              <a:gd name="connsiteY13" fmla="*/ 1197769 h 1600200"/>
              <a:gd name="connsiteX14" fmla="*/ 1602581 w 1990725"/>
              <a:gd name="connsiteY14" fmla="*/ 1302544 h 1600200"/>
              <a:gd name="connsiteX15" fmla="*/ 1766887 w 1990725"/>
              <a:gd name="connsiteY15" fmla="*/ 1404938 h 1600200"/>
              <a:gd name="connsiteX16" fmla="*/ 1912144 w 1990725"/>
              <a:gd name="connsiteY16" fmla="*/ 1488281 h 1600200"/>
              <a:gd name="connsiteX17" fmla="*/ 1976437 w 1990725"/>
              <a:gd name="connsiteY17" fmla="*/ 1524000 h 1600200"/>
              <a:gd name="connsiteX18" fmla="*/ 1988344 w 1990725"/>
              <a:gd name="connsiteY18" fmla="*/ 1535906 h 1600200"/>
              <a:gd name="connsiteX19" fmla="*/ 1990725 w 1990725"/>
              <a:gd name="connsiteY19" fmla="*/ 1547813 h 1600200"/>
              <a:gd name="connsiteX20" fmla="*/ 1978819 w 1990725"/>
              <a:gd name="connsiteY20" fmla="*/ 1564481 h 1600200"/>
              <a:gd name="connsiteX21" fmla="*/ 1945481 w 1990725"/>
              <a:gd name="connsiteY21" fmla="*/ 1576388 h 1600200"/>
              <a:gd name="connsiteX22" fmla="*/ 1864519 w 1990725"/>
              <a:gd name="connsiteY22" fmla="*/ 1581150 h 1600200"/>
              <a:gd name="connsiteX23" fmla="*/ 1721644 w 1990725"/>
              <a:gd name="connsiteY23" fmla="*/ 1583531 h 1600200"/>
              <a:gd name="connsiteX24" fmla="*/ 1497806 w 1990725"/>
              <a:gd name="connsiteY24" fmla="*/ 1595438 h 1600200"/>
              <a:gd name="connsiteX25" fmla="*/ 1395412 w 1990725"/>
              <a:gd name="connsiteY25" fmla="*/ 1600200 h 1600200"/>
              <a:gd name="connsiteX26" fmla="*/ 1338262 w 1990725"/>
              <a:gd name="connsiteY26" fmla="*/ 1600200 h 1600200"/>
              <a:gd name="connsiteX27" fmla="*/ 1304925 w 1990725"/>
              <a:gd name="connsiteY27" fmla="*/ 1597819 h 1600200"/>
              <a:gd name="connsiteX28" fmla="*/ 1264444 w 1990725"/>
              <a:gd name="connsiteY28" fmla="*/ 1588294 h 1600200"/>
              <a:gd name="connsiteX29" fmla="*/ 1221581 w 1990725"/>
              <a:gd name="connsiteY29" fmla="*/ 1571625 h 1600200"/>
              <a:gd name="connsiteX30" fmla="*/ 1181100 w 1990725"/>
              <a:gd name="connsiteY30" fmla="*/ 1543050 h 1600200"/>
              <a:gd name="connsiteX31" fmla="*/ 1145381 w 1990725"/>
              <a:gd name="connsiteY31" fmla="*/ 1504950 h 1600200"/>
              <a:gd name="connsiteX32" fmla="*/ 1119187 w 1990725"/>
              <a:gd name="connsiteY32" fmla="*/ 1457325 h 1600200"/>
              <a:gd name="connsiteX33" fmla="*/ 966787 w 1990725"/>
              <a:gd name="connsiteY33" fmla="*/ 1271588 h 1600200"/>
              <a:gd name="connsiteX34" fmla="*/ 740569 w 1990725"/>
              <a:gd name="connsiteY34" fmla="*/ 995363 h 1600200"/>
              <a:gd name="connsiteX35" fmla="*/ 542925 w 1990725"/>
              <a:gd name="connsiteY35" fmla="*/ 754856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990725" h="1600200">
                <a:moveTo>
                  <a:pt x="542925" y="754856"/>
                </a:moveTo>
                <a:lnTo>
                  <a:pt x="326231" y="492919"/>
                </a:lnTo>
                <a:lnTo>
                  <a:pt x="150019" y="283369"/>
                </a:lnTo>
                <a:lnTo>
                  <a:pt x="0" y="107156"/>
                </a:lnTo>
                <a:lnTo>
                  <a:pt x="0" y="0"/>
                </a:lnTo>
                <a:lnTo>
                  <a:pt x="88106" y="69056"/>
                </a:lnTo>
                <a:lnTo>
                  <a:pt x="188119" y="157163"/>
                </a:lnTo>
                <a:lnTo>
                  <a:pt x="326231" y="280988"/>
                </a:lnTo>
                <a:lnTo>
                  <a:pt x="569119" y="492919"/>
                </a:lnTo>
                <a:lnTo>
                  <a:pt x="823912" y="714375"/>
                </a:lnTo>
                <a:lnTo>
                  <a:pt x="952500" y="826294"/>
                </a:lnTo>
                <a:lnTo>
                  <a:pt x="1095375" y="945356"/>
                </a:lnTo>
                <a:lnTo>
                  <a:pt x="1273969" y="1083469"/>
                </a:lnTo>
                <a:lnTo>
                  <a:pt x="1438275" y="1197769"/>
                </a:lnTo>
                <a:lnTo>
                  <a:pt x="1602581" y="1302544"/>
                </a:lnTo>
                <a:lnTo>
                  <a:pt x="1766887" y="1404938"/>
                </a:lnTo>
                <a:lnTo>
                  <a:pt x="1912144" y="1488281"/>
                </a:lnTo>
                <a:lnTo>
                  <a:pt x="1976437" y="1524000"/>
                </a:lnTo>
                <a:lnTo>
                  <a:pt x="1988344" y="1535906"/>
                </a:lnTo>
                <a:lnTo>
                  <a:pt x="1990725" y="1547813"/>
                </a:lnTo>
                <a:lnTo>
                  <a:pt x="1978819" y="1564481"/>
                </a:lnTo>
                <a:lnTo>
                  <a:pt x="1945481" y="1576388"/>
                </a:lnTo>
                <a:lnTo>
                  <a:pt x="1864519" y="1581150"/>
                </a:lnTo>
                <a:lnTo>
                  <a:pt x="1721644" y="1583531"/>
                </a:lnTo>
                <a:lnTo>
                  <a:pt x="1497806" y="1595438"/>
                </a:lnTo>
                <a:lnTo>
                  <a:pt x="1395412" y="1600200"/>
                </a:lnTo>
                <a:lnTo>
                  <a:pt x="1338262" y="1600200"/>
                </a:lnTo>
                <a:lnTo>
                  <a:pt x="1304925" y="1597819"/>
                </a:lnTo>
                <a:lnTo>
                  <a:pt x="1264444" y="1588294"/>
                </a:lnTo>
                <a:lnTo>
                  <a:pt x="1221581" y="1571625"/>
                </a:lnTo>
                <a:lnTo>
                  <a:pt x="1181100" y="1543050"/>
                </a:lnTo>
                <a:lnTo>
                  <a:pt x="1145381" y="1504950"/>
                </a:lnTo>
                <a:lnTo>
                  <a:pt x="1119187" y="1457325"/>
                </a:lnTo>
                <a:lnTo>
                  <a:pt x="966787" y="1271588"/>
                </a:lnTo>
                <a:lnTo>
                  <a:pt x="740569" y="995363"/>
                </a:lnTo>
                <a:lnTo>
                  <a:pt x="542925" y="75485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022F2902-6F0B-4FE0-BA0F-95404EF0B26F}"/>
              </a:ext>
            </a:extLst>
          </p:cNvPr>
          <p:cNvGrpSpPr/>
          <p:nvPr/>
        </p:nvGrpSpPr>
        <p:grpSpPr>
          <a:xfrm>
            <a:off x="3640139" y="1647825"/>
            <a:ext cx="5035550" cy="4233863"/>
            <a:chOff x="3640139" y="1647825"/>
            <a:chExt cx="5035550" cy="4233863"/>
          </a:xfrm>
        </p:grpSpPr>
        <p:sp>
          <p:nvSpPr>
            <p:cNvPr id="12" name="フリーフォーム 60">
              <a:extLst>
                <a:ext uri="{FF2B5EF4-FFF2-40B4-BE49-F238E27FC236}">
                  <a16:creationId xmlns:a16="http://schemas.microsoft.com/office/drawing/2014/main" id="{A0744DF3-044D-44F0-81E9-DF0474470A1D}"/>
                </a:ext>
              </a:extLst>
            </p:cNvPr>
            <p:cNvSpPr/>
            <p:nvPr/>
          </p:nvSpPr>
          <p:spPr>
            <a:xfrm rot="16200000">
              <a:off x="3075783" y="2212182"/>
              <a:ext cx="2571750" cy="1443037"/>
            </a:xfrm>
            <a:custGeom>
              <a:avLst/>
              <a:gdLst>
                <a:gd name="connsiteX0" fmla="*/ 1207294 w 2571750"/>
                <a:gd name="connsiteY0" fmla="*/ 678657 h 1443038"/>
                <a:gd name="connsiteX1" fmla="*/ 1054894 w 2571750"/>
                <a:gd name="connsiteY1" fmla="*/ 595313 h 1443038"/>
                <a:gd name="connsiteX2" fmla="*/ 850106 w 2571750"/>
                <a:gd name="connsiteY2" fmla="*/ 481013 h 1443038"/>
                <a:gd name="connsiteX3" fmla="*/ 683419 w 2571750"/>
                <a:gd name="connsiteY3" fmla="*/ 388144 h 1443038"/>
                <a:gd name="connsiteX4" fmla="*/ 526256 w 2571750"/>
                <a:gd name="connsiteY4" fmla="*/ 295275 h 1443038"/>
                <a:gd name="connsiteX5" fmla="*/ 376237 w 2571750"/>
                <a:gd name="connsiteY5" fmla="*/ 207169 h 1443038"/>
                <a:gd name="connsiteX6" fmla="*/ 252412 w 2571750"/>
                <a:gd name="connsiteY6" fmla="*/ 133350 h 1443038"/>
                <a:gd name="connsiteX7" fmla="*/ 145256 w 2571750"/>
                <a:gd name="connsiteY7" fmla="*/ 69057 h 1443038"/>
                <a:gd name="connsiteX8" fmla="*/ 52387 w 2571750"/>
                <a:gd name="connsiteY8" fmla="*/ 11907 h 1443038"/>
                <a:gd name="connsiteX9" fmla="*/ 28575 w 2571750"/>
                <a:gd name="connsiteY9" fmla="*/ 0 h 1443038"/>
                <a:gd name="connsiteX10" fmla="*/ 16669 w 2571750"/>
                <a:gd name="connsiteY10" fmla="*/ 0 h 1443038"/>
                <a:gd name="connsiteX11" fmla="*/ 4762 w 2571750"/>
                <a:gd name="connsiteY11" fmla="*/ 2382 h 1443038"/>
                <a:gd name="connsiteX12" fmla="*/ 0 w 2571750"/>
                <a:gd name="connsiteY12" fmla="*/ 9525 h 1443038"/>
                <a:gd name="connsiteX13" fmla="*/ 0 w 2571750"/>
                <a:gd name="connsiteY13" fmla="*/ 26194 h 1443038"/>
                <a:gd name="connsiteX14" fmla="*/ 7144 w 2571750"/>
                <a:gd name="connsiteY14" fmla="*/ 45244 h 1443038"/>
                <a:gd name="connsiteX15" fmla="*/ 21431 w 2571750"/>
                <a:gd name="connsiteY15" fmla="*/ 66675 h 1443038"/>
                <a:gd name="connsiteX16" fmla="*/ 64294 w 2571750"/>
                <a:gd name="connsiteY16" fmla="*/ 109538 h 1443038"/>
                <a:gd name="connsiteX17" fmla="*/ 159544 w 2571750"/>
                <a:gd name="connsiteY17" fmla="*/ 197644 h 1443038"/>
                <a:gd name="connsiteX18" fmla="*/ 235744 w 2571750"/>
                <a:gd name="connsiteY18" fmla="*/ 264319 h 1443038"/>
                <a:gd name="connsiteX19" fmla="*/ 311944 w 2571750"/>
                <a:gd name="connsiteY19" fmla="*/ 330994 h 1443038"/>
                <a:gd name="connsiteX20" fmla="*/ 476250 w 2571750"/>
                <a:gd name="connsiteY20" fmla="*/ 461963 h 1443038"/>
                <a:gd name="connsiteX21" fmla="*/ 688181 w 2571750"/>
                <a:gd name="connsiteY21" fmla="*/ 609600 h 1443038"/>
                <a:gd name="connsiteX22" fmla="*/ 866775 w 2571750"/>
                <a:gd name="connsiteY22" fmla="*/ 728663 h 1443038"/>
                <a:gd name="connsiteX23" fmla="*/ 942975 w 2571750"/>
                <a:gd name="connsiteY23" fmla="*/ 769144 h 1443038"/>
                <a:gd name="connsiteX24" fmla="*/ 1173956 w 2571750"/>
                <a:gd name="connsiteY24" fmla="*/ 902494 h 1443038"/>
                <a:gd name="connsiteX25" fmla="*/ 1378744 w 2571750"/>
                <a:gd name="connsiteY25" fmla="*/ 1021557 h 1443038"/>
                <a:gd name="connsiteX26" fmla="*/ 1521619 w 2571750"/>
                <a:gd name="connsiteY26" fmla="*/ 1097757 h 1443038"/>
                <a:gd name="connsiteX27" fmla="*/ 1659731 w 2571750"/>
                <a:gd name="connsiteY27" fmla="*/ 1162050 h 1443038"/>
                <a:gd name="connsiteX28" fmla="*/ 1774031 w 2571750"/>
                <a:gd name="connsiteY28" fmla="*/ 1214438 h 1443038"/>
                <a:gd name="connsiteX29" fmla="*/ 1890712 w 2571750"/>
                <a:gd name="connsiteY29" fmla="*/ 1257300 h 1443038"/>
                <a:gd name="connsiteX30" fmla="*/ 1959769 w 2571750"/>
                <a:gd name="connsiteY30" fmla="*/ 1283494 h 1443038"/>
                <a:gd name="connsiteX31" fmla="*/ 2016919 w 2571750"/>
                <a:gd name="connsiteY31" fmla="*/ 1304925 h 1443038"/>
                <a:gd name="connsiteX32" fmla="*/ 2047875 w 2571750"/>
                <a:gd name="connsiteY32" fmla="*/ 1321594 h 1443038"/>
                <a:gd name="connsiteX33" fmla="*/ 2069306 w 2571750"/>
                <a:gd name="connsiteY33" fmla="*/ 1338263 h 1443038"/>
                <a:gd name="connsiteX34" fmla="*/ 2088356 w 2571750"/>
                <a:gd name="connsiteY34" fmla="*/ 1354932 h 1443038"/>
                <a:gd name="connsiteX35" fmla="*/ 2100262 w 2571750"/>
                <a:gd name="connsiteY35" fmla="*/ 1369219 h 1443038"/>
                <a:gd name="connsiteX36" fmla="*/ 2112169 w 2571750"/>
                <a:gd name="connsiteY36" fmla="*/ 1395413 h 1443038"/>
                <a:gd name="connsiteX37" fmla="*/ 2121694 w 2571750"/>
                <a:gd name="connsiteY37" fmla="*/ 1409700 h 1443038"/>
                <a:gd name="connsiteX38" fmla="*/ 2131219 w 2571750"/>
                <a:gd name="connsiteY38" fmla="*/ 1423988 h 1443038"/>
                <a:gd name="connsiteX39" fmla="*/ 2147887 w 2571750"/>
                <a:gd name="connsiteY39" fmla="*/ 1433513 h 1443038"/>
                <a:gd name="connsiteX40" fmla="*/ 2178844 w 2571750"/>
                <a:gd name="connsiteY40" fmla="*/ 1443038 h 1443038"/>
                <a:gd name="connsiteX41" fmla="*/ 2207419 w 2571750"/>
                <a:gd name="connsiteY41" fmla="*/ 1443038 h 1443038"/>
                <a:gd name="connsiteX42" fmla="*/ 2238375 w 2571750"/>
                <a:gd name="connsiteY42" fmla="*/ 1431132 h 1443038"/>
                <a:gd name="connsiteX43" fmla="*/ 2300287 w 2571750"/>
                <a:gd name="connsiteY43" fmla="*/ 1393032 h 1443038"/>
                <a:gd name="connsiteX44" fmla="*/ 2366962 w 2571750"/>
                <a:gd name="connsiteY44" fmla="*/ 1335882 h 1443038"/>
                <a:gd name="connsiteX45" fmla="*/ 2436019 w 2571750"/>
                <a:gd name="connsiteY45" fmla="*/ 1259682 h 1443038"/>
                <a:gd name="connsiteX46" fmla="*/ 2466975 w 2571750"/>
                <a:gd name="connsiteY46" fmla="*/ 1202532 h 1443038"/>
                <a:gd name="connsiteX47" fmla="*/ 2502694 w 2571750"/>
                <a:gd name="connsiteY47" fmla="*/ 1119188 h 1443038"/>
                <a:gd name="connsiteX48" fmla="*/ 2536031 w 2571750"/>
                <a:gd name="connsiteY48" fmla="*/ 1028700 h 1443038"/>
                <a:gd name="connsiteX49" fmla="*/ 2559844 w 2571750"/>
                <a:gd name="connsiteY49" fmla="*/ 952500 h 1443038"/>
                <a:gd name="connsiteX50" fmla="*/ 2571750 w 2571750"/>
                <a:gd name="connsiteY50" fmla="*/ 919163 h 1443038"/>
                <a:gd name="connsiteX51" fmla="*/ 2571750 w 2571750"/>
                <a:gd name="connsiteY51" fmla="*/ 909638 h 1443038"/>
                <a:gd name="connsiteX52" fmla="*/ 2566987 w 2571750"/>
                <a:gd name="connsiteY52" fmla="*/ 895350 h 1443038"/>
                <a:gd name="connsiteX53" fmla="*/ 2547937 w 2571750"/>
                <a:gd name="connsiteY53" fmla="*/ 892969 h 1443038"/>
                <a:gd name="connsiteX54" fmla="*/ 2524125 w 2571750"/>
                <a:gd name="connsiteY54" fmla="*/ 902494 h 1443038"/>
                <a:gd name="connsiteX55" fmla="*/ 2500312 w 2571750"/>
                <a:gd name="connsiteY55" fmla="*/ 928688 h 1443038"/>
                <a:gd name="connsiteX56" fmla="*/ 2488406 w 2571750"/>
                <a:gd name="connsiteY56" fmla="*/ 945357 h 1443038"/>
                <a:gd name="connsiteX57" fmla="*/ 2455069 w 2571750"/>
                <a:gd name="connsiteY57" fmla="*/ 985838 h 1443038"/>
                <a:gd name="connsiteX58" fmla="*/ 2409825 w 2571750"/>
                <a:gd name="connsiteY58" fmla="*/ 1031082 h 1443038"/>
                <a:gd name="connsiteX59" fmla="*/ 2378869 w 2571750"/>
                <a:gd name="connsiteY59" fmla="*/ 1059657 h 1443038"/>
                <a:gd name="connsiteX60" fmla="*/ 2333625 w 2571750"/>
                <a:gd name="connsiteY60" fmla="*/ 1085850 h 1443038"/>
                <a:gd name="connsiteX61" fmla="*/ 2309812 w 2571750"/>
                <a:gd name="connsiteY61" fmla="*/ 1092994 h 1443038"/>
                <a:gd name="connsiteX62" fmla="*/ 2224087 w 2571750"/>
                <a:gd name="connsiteY62" fmla="*/ 1078707 h 1443038"/>
                <a:gd name="connsiteX63" fmla="*/ 2097881 w 2571750"/>
                <a:gd name="connsiteY63" fmla="*/ 1047750 h 1443038"/>
                <a:gd name="connsiteX64" fmla="*/ 1962150 w 2571750"/>
                <a:gd name="connsiteY64" fmla="*/ 1007269 h 1443038"/>
                <a:gd name="connsiteX65" fmla="*/ 1776412 w 2571750"/>
                <a:gd name="connsiteY65" fmla="*/ 940594 h 1443038"/>
                <a:gd name="connsiteX66" fmla="*/ 1574006 w 2571750"/>
                <a:gd name="connsiteY66" fmla="*/ 854869 h 1443038"/>
                <a:gd name="connsiteX67" fmla="*/ 1423987 w 2571750"/>
                <a:gd name="connsiteY67" fmla="*/ 788194 h 1443038"/>
                <a:gd name="connsiteX68" fmla="*/ 1259681 w 2571750"/>
                <a:gd name="connsiteY68" fmla="*/ 707232 h 1443038"/>
                <a:gd name="connsiteX69" fmla="*/ 1207294 w 2571750"/>
                <a:gd name="connsiteY69" fmla="*/ 678657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571750" h="1443038">
                  <a:moveTo>
                    <a:pt x="1207294" y="678657"/>
                  </a:moveTo>
                  <a:lnTo>
                    <a:pt x="1054894" y="595313"/>
                  </a:lnTo>
                  <a:lnTo>
                    <a:pt x="850106" y="481013"/>
                  </a:lnTo>
                  <a:lnTo>
                    <a:pt x="683419" y="388144"/>
                  </a:lnTo>
                  <a:lnTo>
                    <a:pt x="526256" y="295275"/>
                  </a:lnTo>
                  <a:lnTo>
                    <a:pt x="376237" y="207169"/>
                  </a:lnTo>
                  <a:lnTo>
                    <a:pt x="252412" y="133350"/>
                  </a:lnTo>
                  <a:lnTo>
                    <a:pt x="145256" y="69057"/>
                  </a:lnTo>
                  <a:lnTo>
                    <a:pt x="52387" y="11907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9525"/>
                  </a:lnTo>
                  <a:lnTo>
                    <a:pt x="0" y="26194"/>
                  </a:lnTo>
                  <a:lnTo>
                    <a:pt x="7144" y="45244"/>
                  </a:lnTo>
                  <a:lnTo>
                    <a:pt x="21431" y="66675"/>
                  </a:lnTo>
                  <a:lnTo>
                    <a:pt x="64294" y="109538"/>
                  </a:lnTo>
                  <a:lnTo>
                    <a:pt x="159544" y="197644"/>
                  </a:lnTo>
                  <a:lnTo>
                    <a:pt x="235744" y="264319"/>
                  </a:lnTo>
                  <a:lnTo>
                    <a:pt x="311944" y="330994"/>
                  </a:lnTo>
                  <a:lnTo>
                    <a:pt x="476250" y="461963"/>
                  </a:lnTo>
                  <a:lnTo>
                    <a:pt x="688181" y="609600"/>
                  </a:lnTo>
                  <a:lnTo>
                    <a:pt x="866775" y="728663"/>
                  </a:lnTo>
                  <a:lnTo>
                    <a:pt x="942975" y="769144"/>
                  </a:lnTo>
                  <a:lnTo>
                    <a:pt x="1173956" y="902494"/>
                  </a:lnTo>
                  <a:lnTo>
                    <a:pt x="1378744" y="1021557"/>
                  </a:lnTo>
                  <a:lnTo>
                    <a:pt x="1521619" y="1097757"/>
                  </a:lnTo>
                  <a:lnTo>
                    <a:pt x="1659731" y="1162050"/>
                  </a:lnTo>
                  <a:lnTo>
                    <a:pt x="1774031" y="1214438"/>
                  </a:lnTo>
                  <a:lnTo>
                    <a:pt x="1890712" y="1257300"/>
                  </a:lnTo>
                  <a:lnTo>
                    <a:pt x="1959769" y="1283494"/>
                  </a:lnTo>
                  <a:lnTo>
                    <a:pt x="2016919" y="1304925"/>
                  </a:lnTo>
                  <a:lnTo>
                    <a:pt x="2047875" y="1321594"/>
                  </a:lnTo>
                  <a:lnTo>
                    <a:pt x="2069306" y="1338263"/>
                  </a:lnTo>
                  <a:lnTo>
                    <a:pt x="2088356" y="1354932"/>
                  </a:lnTo>
                  <a:lnTo>
                    <a:pt x="2100262" y="1369219"/>
                  </a:lnTo>
                  <a:lnTo>
                    <a:pt x="2112169" y="1395413"/>
                  </a:lnTo>
                  <a:lnTo>
                    <a:pt x="2121694" y="1409700"/>
                  </a:lnTo>
                  <a:lnTo>
                    <a:pt x="2131219" y="1423988"/>
                  </a:lnTo>
                  <a:lnTo>
                    <a:pt x="2147887" y="1433513"/>
                  </a:lnTo>
                  <a:lnTo>
                    <a:pt x="2178844" y="1443038"/>
                  </a:lnTo>
                  <a:lnTo>
                    <a:pt x="2207419" y="1443038"/>
                  </a:lnTo>
                  <a:lnTo>
                    <a:pt x="2238375" y="1431132"/>
                  </a:lnTo>
                  <a:lnTo>
                    <a:pt x="2300287" y="1393032"/>
                  </a:lnTo>
                  <a:lnTo>
                    <a:pt x="2366962" y="1335882"/>
                  </a:lnTo>
                  <a:lnTo>
                    <a:pt x="2436019" y="1259682"/>
                  </a:lnTo>
                  <a:lnTo>
                    <a:pt x="2466975" y="1202532"/>
                  </a:lnTo>
                  <a:lnTo>
                    <a:pt x="2502694" y="1119188"/>
                  </a:lnTo>
                  <a:lnTo>
                    <a:pt x="2536031" y="1028700"/>
                  </a:lnTo>
                  <a:lnTo>
                    <a:pt x="2559844" y="952500"/>
                  </a:lnTo>
                  <a:lnTo>
                    <a:pt x="2571750" y="919163"/>
                  </a:lnTo>
                  <a:lnTo>
                    <a:pt x="2571750" y="909638"/>
                  </a:lnTo>
                  <a:lnTo>
                    <a:pt x="2566987" y="895350"/>
                  </a:lnTo>
                  <a:lnTo>
                    <a:pt x="2547937" y="892969"/>
                  </a:lnTo>
                  <a:lnTo>
                    <a:pt x="2524125" y="902494"/>
                  </a:lnTo>
                  <a:lnTo>
                    <a:pt x="2500312" y="928688"/>
                  </a:lnTo>
                  <a:lnTo>
                    <a:pt x="2488406" y="945357"/>
                  </a:lnTo>
                  <a:lnTo>
                    <a:pt x="2455069" y="985838"/>
                  </a:lnTo>
                  <a:lnTo>
                    <a:pt x="2409825" y="1031082"/>
                  </a:lnTo>
                  <a:lnTo>
                    <a:pt x="2378869" y="1059657"/>
                  </a:lnTo>
                  <a:lnTo>
                    <a:pt x="2333625" y="1085850"/>
                  </a:lnTo>
                  <a:lnTo>
                    <a:pt x="2309812" y="1092994"/>
                  </a:lnTo>
                  <a:lnTo>
                    <a:pt x="2224087" y="1078707"/>
                  </a:lnTo>
                  <a:lnTo>
                    <a:pt x="2097881" y="1047750"/>
                  </a:lnTo>
                  <a:lnTo>
                    <a:pt x="1962150" y="1007269"/>
                  </a:lnTo>
                  <a:lnTo>
                    <a:pt x="1776412" y="940594"/>
                  </a:lnTo>
                  <a:lnTo>
                    <a:pt x="1574006" y="854869"/>
                  </a:lnTo>
                  <a:lnTo>
                    <a:pt x="1423987" y="788194"/>
                  </a:lnTo>
                  <a:lnTo>
                    <a:pt x="1259681" y="707232"/>
                  </a:lnTo>
                  <a:lnTo>
                    <a:pt x="1207294" y="6786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1">
              <a:extLst>
                <a:ext uri="{FF2B5EF4-FFF2-40B4-BE49-F238E27FC236}">
                  <a16:creationId xmlns:a16="http://schemas.microsoft.com/office/drawing/2014/main" id="{F05A84EE-B3C3-44DD-8FC4-103EA86BB2D4}"/>
                </a:ext>
              </a:extLst>
            </p:cNvPr>
            <p:cNvSpPr/>
            <p:nvPr/>
          </p:nvSpPr>
          <p:spPr>
            <a:xfrm rot="16200000">
              <a:off x="3096420" y="4312444"/>
              <a:ext cx="2803525" cy="334963"/>
            </a:xfrm>
            <a:custGeom>
              <a:avLst/>
              <a:gdLst>
                <a:gd name="connsiteX0" fmla="*/ 1383507 w 2802732"/>
                <a:gd name="connsiteY0" fmla="*/ 121444 h 335756"/>
                <a:gd name="connsiteX1" fmla="*/ 1514475 w 2802732"/>
                <a:gd name="connsiteY1" fmla="*/ 128587 h 335756"/>
                <a:gd name="connsiteX2" fmla="*/ 1616869 w 2802732"/>
                <a:gd name="connsiteY2" fmla="*/ 130969 h 335756"/>
                <a:gd name="connsiteX3" fmla="*/ 1845469 w 2802732"/>
                <a:gd name="connsiteY3" fmla="*/ 130969 h 335756"/>
                <a:gd name="connsiteX4" fmla="*/ 2128838 w 2802732"/>
                <a:gd name="connsiteY4" fmla="*/ 128587 h 335756"/>
                <a:gd name="connsiteX5" fmla="*/ 2376488 w 2802732"/>
                <a:gd name="connsiteY5" fmla="*/ 130969 h 335756"/>
                <a:gd name="connsiteX6" fmla="*/ 2469357 w 2802732"/>
                <a:gd name="connsiteY6" fmla="*/ 128587 h 335756"/>
                <a:gd name="connsiteX7" fmla="*/ 2493169 w 2802732"/>
                <a:gd name="connsiteY7" fmla="*/ 123825 h 335756"/>
                <a:gd name="connsiteX8" fmla="*/ 2521744 w 2802732"/>
                <a:gd name="connsiteY8" fmla="*/ 111919 h 335756"/>
                <a:gd name="connsiteX9" fmla="*/ 2545557 w 2802732"/>
                <a:gd name="connsiteY9" fmla="*/ 97631 h 335756"/>
                <a:gd name="connsiteX10" fmla="*/ 2562225 w 2802732"/>
                <a:gd name="connsiteY10" fmla="*/ 76200 h 335756"/>
                <a:gd name="connsiteX11" fmla="*/ 2586038 w 2802732"/>
                <a:gd name="connsiteY11" fmla="*/ 35719 h 335756"/>
                <a:gd name="connsiteX12" fmla="*/ 2595563 w 2802732"/>
                <a:gd name="connsiteY12" fmla="*/ 16669 h 335756"/>
                <a:gd name="connsiteX13" fmla="*/ 2802732 w 2802732"/>
                <a:gd name="connsiteY13" fmla="*/ 133350 h 335756"/>
                <a:gd name="connsiteX14" fmla="*/ 2750344 w 2802732"/>
                <a:gd name="connsiteY14" fmla="*/ 202406 h 335756"/>
                <a:gd name="connsiteX15" fmla="*/ 2724150 w 2802732"/>
                <a:gd name="connsiteY15" fmla="*/ 233362 h 335756"/>
                <a:gd name="connsiteX16" fmla="*/ 2700338 w 2802732"/>
                <a:gd name="connsiteY16" fmla="*/ 261937 h 335756"/>
                <a:gd name="connsiteX17" fmla="*/ 2667000 w 2802732"/>
                <a:gd name="connsiteY17" fmla="*/ 295275 h 335756"/>
                <a:gd name="connsiteX18" fmla="*/ 2631282 w 2802732"/>
                <a:gd name="connsiteY18" fmla="*/ 319087 h 335756"/>
                <a:gd name="connsiteX19" fmla="*/ 2602707 w 2802732"/>
                <a:gd name="connsiteY19" fmla="*/ 330994 h 335756"/>
                <a:gd name="connsiteX20" fmla="*/ 2528888 w 2802732"/>
                <a:gd name="connsiteY20" fmla="*/ 335756 h 335756"/>
                <a:gd name="connsiteX21" fmla="*/ 2433638 w 2802732"/>
                <a:gd name="connsiteY21" fmla="*/ 330994 h 335756"/>
                <a:gd name="connsiteX22" fmla="*/ 2131219 w 2802732"/>
                <a:gd name="connsiteY22" fmla="*/ 333375 h 335756"/>
                <a:gd name="connsiteX23" fmla="*/ 1759744 w 2802732"/>
                <a:gd name="connsiteY23" fmla="*/ 330994 h 335756"/>
                <a:gd name="connsiteX24" fmla="*/ 1431132 w 2802732"/>
                <a:gd name="connsiteY24" fmla="*/ 330994 h 335756"/>
                <a:gd name="connsiteX25" fmla="*/ 1143000 w 2802732"/>
                <a:gd name="connsiteY25" fmla="*/ 330994 h 335756"/>
                <a:gd name="connsiteX26" fmla="*/ 821532 w 2802732"/>
                <a:gd name="connsiteY26" fmla="*/ 330994 h 335756"/>
                <a:gd name="connsiteX27" fmla="*/ 578644 w 2802732"/>
                <a:gd name="connsiteY27" fmla="*/ 330994 h 335756"/>
                <a:gd name="connsiteX28" fmla="*/ 321469 w 2802732"/>
                <a:gd name="connsiteY28" fmla="*/ 330994 h 335756"/>
                <a:gd name="connsiteX29" fmla="*/ 188119 w 2802732"/>
                <a:gd name="connsiteY29" fmla="*/ 321469 h 335756"/>
                <a:gd name="connsiteX30" fmla="*/ 107157 w 2802732"/>
                <a:gd name="connsiteY30" fmla="*/ 311944 h 335756"/>
                <a:gd name="connsiteX31" fmla="*/ 66675 w 2802732"/>
                <a:gd name="connsiteY31" fmla="*/ 295275 h 335756"/>
                <a:gd name="connsiteX32" fmla="*/ 38100 w 2802732"/>
                <a:gd name="connsiteY32" fmla="*/ 276225 h 335756"/>
                <a:gd name="connsiteX33" fmla="*/ 16669 w 2802732"/>
                <a:gd name="connsiteY33" fmla="*/ 257175 h 335756"/>
                <a:gd name="connsiteX34" fmla="*/ 4763 w 2802732"/>
                <a:gd name="connsiteY34" fmla="*/ 238125 h 335756"/>
                <a:gd name="connsiteX35" fmla="*/ 0 w 2802732"/>
                <a:gd name="connsiteY35" fmla="*/ 216694 h 335756"/>
                <a:gd name="connsiteX36" fmla="*/ 7144 w 2802732"/>
                <a:gd name="connsiteY36" fmla="*/ 185737 h 335756"/>
                <a:gd name="connsiteX37" fmla="*/ 19050 w 2802732"/>
                <a:gd name="connsiteY37" fmla="*/ 161925 h 335756"/>
                <a:gd name="connsiteX38" fmla="*/ 42863 w 2802732"/>
                <a:gd name="connsiteY38" fmla="*/ 135731 h 335756"/>
                <a:gd name="connsiteX39" fmla="*/ 76200 w 2802732"/>
                <a:gd name="connsiteY39" fmla="*/ 109537 h 335756"/>
                <a:gd name="connsiteX40" fmla="*/ 126207 w 2802732"/>
                <a:gd name="connsiteY40" fmla="*/ 83344 h 335756"/>
                <a:gd name="connsiteX41" fmla="*/ 176213 w 2802732"/>
                <a:gd name="connsiteY41" fmla="*/ 61912 h 335756"/>
                <a:gd name="connsiteX42" fmla="*/ 238125 w 2802732"/>
                <a:gd name="connsiteY42" fmla="*/ 40481 h 335756"/>
                <a:gd name="connsiteX43" fmla="*/ 340519 w 2802732"/>
                <a:gd name="connsiteY43" fmla="*/ 16669 h 335756"/>
                <a:gd name="connsiteX44" fmla="*/ 440532 w 2802732"/>
                <a:gd name="connsiteY44" fmla="*/ 0 h 335756"/>
                <a:gd name="connsiteX45" fmla="*/ 504825 w 2802732"/>
                <a:gd name="connsiteY45" fmla="*/ 0 h 335756"/>
                <a:gd name="connsiteX46" fmla="*/ 540544 w 2802732"/>
                <a:gd name="connsiteY46" fmla="*/ 4762 h 335756"/>
                <a:gd name="connsiteX47" fmla="*/ 557213 w 2802732"/>
                <a:gd name="connsiteY47" fmla="*/ 11906 h 335756"/>
                <a:gd name="connsiteX48" fmla="*/ 571500 w 2802732"/>
                <a:gd name="connsiteY48" fmla="*/ 21431 h 335756"/>
                <a:gd name="connsiteX49" fmla="*/ 642938 w 2802732"/>
                <a:gd name="connsiteY49" fmla="*/ 40481 h 335756"/>
                <a:gd name="connsiteX50" fmla="*/ 764382 w 2802732"/>
                <a:gd name="connsiteY50" fmla="*/ 66675 h 335756"/>
                <a:gd name="connsiteX51" fmla="*/ 919163 w 2802732"/>
                <a:gd name="connsiteY51" fmla="*/ 88106 h 335756"/>
                <a:gd name="connsiteX52" fmla="*/ 1145382 w 2802732"/>
                <a:gd name="connsiteY52" fmla="*/ 104775 h 335756"/>
                <a:gd name="connsiteX53" fmla="*/ 1383507 w 2802732"/>
                <a:gd name="connsiteY53" fmla="*/ 12144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02732" h="335756">
                  <a:moveTo>
                    <a:pt x="1383507" y="121444"/>
                  </a:moveTo>
                  <a:lnTo>
                    <a:pt x="1514475" y="128587"/>
                  </a:lnTo>
                  <a:lnTo>
                    <a:pt x="1616869" y="130969"/>
                  </a:lnTo>
                  <a:lnTo>
                    <a:pt x="1845469" y="130969"/>
                  </a:lnTo>
                  <a:lnTo>
                    <a:pt x="2128838" y="128587"/>
                  </a:lnTo>
                  <a:lnTo>
                    <a:pt x="2376488" y="130969"/>
                  </a:lnTo>
                  <a:lnTo>
                    <a:pt x="2469357" y="128587"/>
                  </a:lnTo>
                  <a:lnTo>
                    <a:pt x="2493169" y="123825"/>
                  </a:lnTo>
                  <a:lnTo>
                    <a:pt x="2521744" y="111919"/>
                  </a:lnTo>
                  <a:lnTo>
                    <a:pt x="2545557" y="97631"/>
                  </a:lnTo>
                  <a:lnTo>
                    <a:pt x="2562225" y="76200"/>
                  </a:lnTo>
                  <a:lnTo>
                    <a:pt x="2586038" y="35719"/>
                  </a:lnTo>
                  <a:lnTo>
                    <a:pt x="2595563" y="16669"/>
                  </a:lnTo>
                  <a:lnTo>
                    <a:pt x="2802732" y="133350"/>
                  </a:lnTo>
                  <a:lnTo>
                    <a:pt x="2750344" y="202406"/>
                  </a:lnTo>
                  <a:lnTo>
                    <a:pt x="2724150" y="233362"/>
                  </a:lnTo>
                  <a:lnTo>
                    <a:pt x="2700338" y="261937"/>
                  </a:lnTo>
                  <a:lnTo>
                    <a:pt x="2667000" y="295275"/>
                  </a:lnTo>
                  <a:lnTo>
                    <a:pt x="2631282" y="319087"/>
                  </a:lnTo>
                  <a:lnTo>
                    <a:pt x="2602707" y="330994"/>
                  </a:lnTo>
                  <a:lnTo>
                    <a:pt x="2528888" y="335756"/>
                  </a:lnTo>
                  <a:lnTo>
                    <a:pt x="2433638" y="330994"/>
                  </a:lnTo>
                  <a:lnTo>
                    <a:pt x="2131219" y="333375"/>
                  </a:lnTo>
                  <a:lnTo>
                    <a:pt x="1759744" y="330994"/>
                  </a:lnTo>
                  <a:lnTo>
                    <a:pt x="1431132" y="330994"/>
                  </a:lnTo>
                  <a:lnTo>
                    <a:pt x="1143000" y="330994"/>
                  </a:lnTo>
                  <a:lnTo>
                    <a:pt x="821532" y="330994"/>
                  </a:lnTo>
                  <a:lnTo>
                    <a:pt x="578644" y="330994"/>
                  </a:lnTo>
                  <a:lnTo>
                    <a:pt x="321469" y="330994"/>
                  </a:lnTo>
                  <a:lnTo>
                    <a:pt x="188119" y="321469"/>
                  </a:lnTo>
                  <a:lnTo>
                    <a:pt x="107157" y="311944"/>
                  </a:lnTo>
                  <a:lnTo>
                    <a:pt x="66675" y="295275"/>
                  </a:lnTo>
                  <a:lnTo>
                    <a:pt x="38100" y="276225"/>
                  </a:lnTo>
                  <a:lnTo>
                    <a:pt x="16669" y="257175"/>
                  </a:lnTo>
                  <a:lnTo>
                    <a:pt x="4763" y="238125"/>
                  </a:lnTo>
                  <a:lnTo>
                    <a:pt x="0" y="216694"/>
                  </a:lnTo>
                  <a:lnTo>
                    <a:pt x="7144" y="185737"/>
                  </a:lnTo>
                  <a:lnTo>
                    <a:pt x="19050" y="161925"/>
                  </a:lnTo>
                  <a:lnTo>
                    <a:pt x="42863" y="135731"/>
                  </a:lnTo>
                  <a:lnTo>
                    <a:pt x="76200" y="109537"/>
                  </a:lnTo>
                  <a:lnTo>
                    <a:pt x="126207" y="83344"/>
                  </a:lnTo>
                  <a:lnTo>
                    <a:pt x="176213" y="61912"/>
                  </a:lnTo>
                  <a:lnTo>
                    <a:pt x="238125" y="40481"/>
                  </a:lnTo>
                  <a:lnTo>
                    <a:pt x="340519" y="16669"/>
                  </a:lnTo>
                  <a:lnTo>
                    <a:pt x="440532" y="0"/>
                  </a:lnTo>
                  <a:lnTo>
                    <a:pt x="504825" y="0"/>
                  </a:lnTo>
                  <a:lnTo>
                    <a:pt x="540544" y="4762"/>
                  </a:lnTo>
                  <a:lnTo>
                    <a:pt x="557213" y="11906"/>
                  </a:lnTo>
                  <a:lnTo>
                    <a:pt x="571500" y="21431"/>
                  </a:lnTo>
                  <a:lnTo>
                    <a:pt x="642938" y="40481"/>
                  </a:lnTo>
                  <a:lnTo>
                    <a:pt x="764382" y="66675"/>
                  </a:lnTo>
                  <a:lnTo>
                    <a:pt x="919163" y="88106"/>
                  </a:lnTo>
                  <a:lnTo>
                    <a:pt x="1145382" y="104775"/>
                  </a:lnTo>
                  <a:lnTo>
                    <a:pt x="1383507" y="1214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3">
              <a:extLst>
                <a:ext uri="{FF2B5EF4-FFF2-40B4-BE49-F238E27FC236}">
                  <a16:creationId xmlns:a16="http://schemas.microsoft.com/office/drawing/2014/main" id="{9276DC0A-A44D-4BF5-8745-EE70EB4A435D}"/>
                </a:ext>
              </a:extLst>
            </p:cNvPr>
            <p:cNvSpPr/>
            <p:nvPr/>
          </p:nvSpPr>
          <p:spPr>
            <a:xfrm>
              <a:off x="5324476" y="1771650"/>
              <a:ext cx="614363" cy="1382712"/>
            </a:xfrm>
            <a:custGeom>
              <a:avLst/>
              <a:gdLst>
                <a:gd name="connsiteX0" fmla="*/ 502444 w 614363"/>
                <a:gd name="connsiteY0" fmla="*/ 509587 h 1383506"/>
                <a:gd name="connsiteX1" fmla="*/ 478631 w 614363"/>
                <a:gd name="connsiteY1" fmla="*/ 342900 h 1383506"/>
                <a:gd name="connsiteX2" fmla="*/ 471488 w 614363"/>
                <a:gd name="connsiteY2" fmla="*/ 285750 h 1383506"/>
                <a:gd name="connsiteX3" fmla="*/ 402431 w 614363"/>
                <a:gd name="connsiteY3" fmla="*/ 109537 h 1383506"/>
                <a:gd name="connsiteX4" fmla="*/ 323850 w 614363"/>
                <a:gd name="connsiteY4" fmla="*/ 80962 h 1383506"/>
                <a:gd name="connsiteX5" fmla="*/ 238125 w 614363"/>
                <a:gd name="connsiteY5" fmla="*/ 54769 h 1383506"/>
                <a:gd name="connsiteX6" fmla="*/ 152400 w 614363"/>
                <a:gd name="connsiteY6" fmla="*/ 30956 h 1383506"/>
                <a:gd name="connsiteX7" fmla="*/ 42863 w 614363"/>
                <a:gd name="connsiteY7" fmla="*/ 2381 h 1383506"/>
                <a:gd name="connsiteX8" fmla="*/ 28575 w 614363"/>
                <a:gd name="connsiteY8" fmla="*/ 0 h 1383506"/>
                <a:gd name="connsiteX9" fmla="*/ 14288 w 614363"/>
                <a:gd name="connsiteY9" fmla="*/ 0 h 1383506"/>
                <a:gd name="connsiteX10" fmla="*/ 2381 w 614363"/>
                <a:gd name="connsiteY10" fmla="*/ 4762 h 1383506"/>
                <a:gd name="connsiteX11" fmla="*/ 0 w 614363"/>
                <a:gd name="connsiteY11" fmla="*/ 14287 h 1383506"/>
                <a:gd name="connsiteX12" fmla="*/ 4763 w 614363"/>
                <a:gd name="connsiteY12" fmla="*/ 33337 h 1383506"/>
                <a:gd name="connsiteX13" fmla="*/ 14288 w 614363"/>
                <a:gd name="connsiteY13" fmla="*/ 47625 h 1383506"/>
                <a:gd name="connsiteX14" fmla="*/ 40481 w 614363"/>
                <a:gd name="connsiteY14" fmla="*/ 66675 h 1383506"/>
                <a:gd name="connsiteX15" fmla="*/ 83344 w 614363"/>
                <a:gd name="connsiteY15" fmla="*/ 95250 h 1383506"/>
                <a:gd name="connsiteX16" fmla="*/ 109538 w 614363"/>
                <a:gd name="connsiteY16" fmla="*/ 119062 h 1383506"/>
                <a:gd name="connsiteX17" fmla="*/ 135731 w 614363"/>
                <a:gd name="connsiteY17" fmla="*/ 142875 h 1383506"/>
                <a:gd name="connsiteX18" fmla="*/ 161925 w 614363"/>
                <a:gd name="connsiteY18" fmla="*/ 173831 h 1383506"/>
                <a:gd name="connsiteX19" fmla="*/ 173831 w 614363"/>
                <a:gd name="connsiteY19" fmla="*/ 195262 h 1383506"/>
                <a:gd name="connsiteX20" fmla="*/ 180975 w 614363"/>
                <a:gd name="connsiteY20" fmla="*/ 223837 h 1383506"/>
                <a:gd name="connsiteX21" fmla="*/ 190500 w 614363"/>
                <a:gd name="connsiteY21" fmla="*/ 273844 h 1383506"/>
                <a:gd name="connsiteX22" fmla="*/ 223838 w 614363"/>
                <a:gd name="connsiteY22" fmla="*/ 438150 h 1383506"/>
                <a:gd name="connsiteX23" fmla="*/ 278606 w 614363"/>
                <a:gd name="connsiteY23" fmla="*/ 700087 h 1383506"/>
                <a:gd name="connsiteX24" fmla="*/ 321469 w 614363"/>
                <a:gd name="connsiteY24" fmla="*/ 895350 h 1383506"/>
                <a:gd name="connsiteX25" fmla="*/ 354806 w 614363"/>
                <a:gd name="connsiteY25" fmla="*/ 1064419 h 1383506"/>
                <a:gd name="connsiteX26" fmla="*/ 373856 w 614363"/>
                <a:gd name="connsiteY26" fmla="*/ 1162050 h 1383506"/>
                <a:gd name="connsiteX27" fmla="*/ 385763 w 614363"/>
                <a:gd name="connsiteY27" fmla="*/ 1209675 h 1383506"/>
                <a:gd name="connsiteX28" fmla="*/ 402431 w 614363"/>
                <a:gd name="connsiteY28" fmla="*/ 1252537 h 1383506"/>
                <a:gd name="connsiteX29" fmla="*/ 428625 w 614363"/>
                <a:gd name="connsiteY29" fmla="*/ 1300162 h 1383506"/>
                <a:gd name="connsiteX30" fmla="*/ 450056 w 614363"/>
                <a:gd name="connsiteY30" fmla="*/ 1333500 h 1383506"/>
                <a:gd name="connsiteX31" fmla="*/ 471488 w 614363"/>
                <a:gd name="connsiteY31" fmla="*/ 1357312 h 1383506"/>
                <a:gd name="connsiteX32" fmla="*/ 495300 w 614363"/>
                <a:gd name="connsiteY32" fmla="*/ 1373981 h 1383506"/>
                <a:gd name="connsiteX33" fmla="*/ 523875 w 614363"/>
                <a:gd name="connsiteY33" fmla="*/ 1381125 h 1383506"/>
                <a:gd name="connsiteX34" fmla="*/ 554831 w 614363"/>
                <a:gd name="connsiteY34" fmla="*/ 1383506 h 1383506"/>
                <a:gd name="connsiteX35" fmla="*/ 578644 w 614363"/>
                <a:gd name="connsiteY35" fmla="*/ 1376362 h 1383506"/>
                <a:gd name="connsiteX36" fmla="*/ 595313 w 614363"/>
                <a:gd name="connsiteY36" fmla="*/ 1362075 h 1383506"/>
                <a:gd name="connsiteX37" fmla="*/ 604838 w 614363"/>
                <a:gd name="connsiteY37" fmla="*/ 1347787 h 1383506"/>
                <a:gd name="connsiteX38" fmla="*/ 611981 w 614363"/>
                <a:gd name="connsiteY38" fmla="*/ 1321594 h 1383506"/>
                <a:gd name="connsiteX39" fmla="*/ 614363 w 614363"/>
                <a:gd name="connsiteY39" fmla="*/ 1297781 h 1383506"/>
                <a:gd name="connsiteX40" fmla="*/ 607219 w 614363"/>
                <a:gd name="connsiteY40" fmla="*/ 1245394 h 1383506"/>
                <a:gd name="connsiteX41" fmla="*/ 576263 w 614363"/>
                <a:gd name="connsiteY41" fmla="*/ 1002506 h 1383506"/>
                <a:gd name="connsiteX42" fmla="*/ 550069 w 614363"/>
                <a:gd name="connsiteY42" fmla="*/ 828675 h 1383506"/>
                <a:gd name="connsiteX43" fmla="*/ 502444 w 614363"/>
                <a:gd name="connsiteY43" fmla="*/ 509587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14363" h="1383506">
                  <a:moveTo>
                    <a:pt x="502444" y="509587"/>
                  </a:moveTo>
                  <a:lnTo>
                    <a:pt x="478631" y="342900"/>
                  </a:lnTo>
                  <a:lnTo>
                    <a:pt x="471488" y="285750"/>
                  </a:lnTo>
                  <a:lnTo>
                    <a:pt x="402431" y="109537"/>
                  </a:lnTo>
                  <a:lnTo>
                    <a:pt x="323850" y="80962"/>
                  </a:lnTo>
                  <a:lnTo>
                    <a:pt x="238125" y="54769"/>
                  </a:lnTo>
                  <a:lnTo>
                    <a:pt x="152400" y="30956"/>
                  </a:lnTo>
                  <a:lnTo>
                    <a:pt x="42863" y="2381"/>
                  </a:lnTo>
                  <a:lnTo>
                    <a:pt x="28575" y="0"/>
                  </a:lnTo>
                  <a:lnTo>
                    <a:pt x="14288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4763" y="33337"/>
                  </a:lnTo>
                  <a:lnTo>
                    <a:pt x="14288" y="47625"/>
                  </a:lnTo>
                  <a:lnTo>
                    <a:pt x="40481" y="66675"/>
                  </a:lnTo>
                  <a:lnTo>
                    <a:pt x="83344" y="95250"/>
                  </a:lnTo>
                  <a:lnTo>
                    <a:pt x="109538" y="119062"/>
                  </a:lnTo>
                  <a:lnTo>
                    <a:pt x="135731" y="142875"/>
                  </a:lnTo>
                  <a:lnTo>
                    <a:pt x="161925" y="173831"/>
                  </a:lnTo>
                  <a:lnTo>
                    <a:pt x="173831" y="195262"/>
                  </a:lnTo>
                  <a:lnTo>
                    <a:pt x="180975" y="223837"/>
                  </a:lnTo>
                  <a:lnTo>
                    <a:pt x="190500" y="273844"/>
                  </a:lnTo>
                  <a:lnTo>
                    <a:pt x="223838" y="438150"/>
                  </a:lnTo>
                  <a:lnTo>
                    <a:pt x="278606" y="700087"/>
                  </a:lnTo>
                  <a:lnTo>
                    <a:pt x="321469" y="895350"/>
                  </a:lnTo>
                  <a:lnTo>
                    <a:pt x="354806" y="1064419"/>
                  </a:lnTo>
                  <a:lnTo>
                    <a:pt x="373856" y="1162050"/>
                  </a:lnTo>
                  <a:lnTo>
                    <a:pt x="385763" y="1209675"/>
                  </a:lnTo>
                  <a:lnTo>
                    <a:pt x="402431" y="1252537"/>
                  </a:lnTo>
                  <a:lnTo>
                    <a:pt x="428625" y="1300162"/>
                  </a:lnTo>
                  <a:lnTo>
                    <a:pt x="450056" y="1333500"/>
                  </a:lnTo>
                  <a:lnTo>
                    <a:pt x="471488" y="1357312"/>
                  </a:lnTo>
                  <a:lnTo>
                    <a:pt x="495300" y="1373981"/>
                  </a:lnTo>
                  <a:lnTo>
                    <a:pt x="523875" y="1381125"/>
                  </a:lnTo>
                  <a:lnTo>
                    <a:pt x="554831" y="1383506"/>
                  </a:lnTo>
                  <a:lnTo>
                    <a:pt x="578644" y="1376362"/>
                  </a:lnTo>
                  <a:lnTo>
                    <a:pt x="595313" y="1362075"/>
                  </a:lnTo>
                  <a:lnTo>
                    <a:pt x="604838" y="1347787"/>
                  </a:lnTo>
                  <a:lnTo>
                    <a:pt x="611981" y="1321594"/>
                  </a:lnTo>
                  <a:lnTo>
                    <a:pt x="614363" y="1297781"/>
                  </a:lnTo>
                  <a:lnTo>
                    <a:pt x="607219" y="1245394"/>
                  </a:lnTo>
                  <a:lnTo>
                    <a:pt x="576263" y="1002506"/>
                  </a:lnTo>
                  <a:lnTo>
                    <a:pt x="550069" y="828675"/>
                  </a:lnTo>
                  <a:lnTo>
                    <a:pt x="502444" y="5095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4">
              <a:extLst>
                <a:ext uri="{FF2B5EF4-FFF2-40B4-BE49-F238E27FC236}">
                  <a16:creationId xmlns:a16="http://schemas.microsoft.com/office/drawing/2014/main" id="{E45C9DD3-F44C-4E79-9BD0-D935CD898AF1}"/>
                </a:ext>
              </a:extLst>
            </p:cNvPr>
            <p:cNvSpPr/>
            <p:nvPr/>
          </p:nvSpPr>
          <p:spPr>
            <a:xfrm>
              <a:off x="5665788" y="1647825"/>
              <a:ext cx="2190750" cy="1296988"/>
            </a:xfrm>
            <a:custGeom>
              <a:avLst/>
              <a:gdLst>
                <a:gd name="connsiteX0" fmla="*/ 807244 w 2190750"/>
                <a:gd name="connsiteY0" fmla="*/ 171450 h 1297781"/>
                <a:gd name="connsiteX1" fmla="*/ 481012 w 2190750"/>
                <a:gd name="connsiteY1" fmla="*/ 202406 h 1297781"/>
                <a:gd name="connsiteX2" fmla="*/ 178594 w 2190750"/>
                <a:gd name="connsiteY2" fmla="*/ 230981 h 1297781"/>
                <a:gd name="connsiteX3" fmla="*/ 0 w 2190750"/>
                <a:gd name="connsiteY3" fmla="*/ 247650 h 1297781"/>
                <a:gd name="connsiteX4" fmla="*/ 69056 w 2190750"/>
                <a:gd name="connsiteY4" fmla="*/ 450056 h 1297781"/>
                <a:gd name="connsiteX5" fmla="*/ 414337 w 2190750"/>
                <a:gd name="connsiteY5" fmla="*/ 404813 h 1297781"/>
                <a:gd name="connsiteX6" fmla="*/ 683419 w 2190750"/>
                <a:gd name="connsiteY6" fmla="*/ 371475 h 1297781"/>
                <a:gd name="connsiteX7" fmla="*/ 983456 w 2190750"/>
                <a:gd name="connsiteY7" fmla="*/ 330994 h 1297781"/>
                <a:gd name="connsiteX8" fmla="*/ 1290637 w 2190750"/>
                <a:gd name="connsiteY8" fmla="*/ 290513 h 1297781"/>
                <a:gd name="connsiteX9" fmla="*/ 1557337 w 2190750"/>
                <a:gd name="connsiteY9" fmla="*/ 257175 h 1297781"/>
                <a:gd name="connsiteX10" fmla="*/ 1664494 w 2190750"/>
                <a:gd name="connsiteY10" fmla="*/ 242888 h 1297781"/>
                <a:gd name="connsiteX11" fmla="*/ 1721644 w 2190750"/>
                <a:gd name="connsiteY11" fmla="*/ 238125 h 1297781"/>
                <a:gd name="connsiteX12" fmla="*/ 1743075 w 2190750"/>
                <a:gd name="connsiteY12" fmla="*/ 240506 h 1297781"/>
                <a:gd name="connsiteX13" fmla="*/ 1771650 w 2190750"/>
                <a:gd name="connsiteY13" fmla="*/ 250031 h 1297781"/>
                <a:gd name="connsiteX14" fmla="*/ 1783556 w 2190750"/>
                <a:gd name="connsiteY14" fmla="*/ 264319 h 1297781"/>
                <a:gd name="connsiteX15" fmla="*/ 1788319 w 2190750"/>
                <a:gd name="connsiteY15" fmla="*/ 280988 h 1297781"/>
                <a:gd name="connsiteX16" fmla="*/ 1788319 w 2190750"/>
                <a:gd name="connsiteY16" fmla="*/ 319088 h 1297781"/>
                <a:gd name="connsiteX17" fmla="*/ 1774031 w 2190750"/>
                <a:gd name="connsiteY17" fmla="*/ 433388 h 1297781"/>
                <a:gd name="connsiteX18" fmla="*/ 1743075 w 2190750"/>
                <a:gd name="connsiteY18" fmla="*/ 621506 h 1297781"/>
                <a:gd name="connsiteX19" fmla="*/ 1697831 w 2190750"/>
                <a:gd name="connsiteY19" fmla="*/ 840581 h 1297781"/>
                <a:gd name="connsiteX20" fmla="*/ 1645444 w 2190750"/>
                <a:gd name="connsiteY20" fmla="*/ 1059656 h 1297781"/>
                <a:gd name="connsiteX21" fmla="*/ 1628775 w 2190750"/>
                <a:gd name="connsiteY21" fmla="*/ 1207294 h 1297781"/>
                <a:gd name="connsiteX22" fmla="*/ 1635919 w 2190750"/>
                <a:gd name="connsiteY22" fmla="*/ 1243013 h 1297781"/>
                <a:gd name="connsiteX23" fmla="*/ 1643062 w 2190750"/>
                <a:gd name="connsiteY23" fmla="*/ 1264444 h 1297781"/>
                <a:gd name="connsiteX24" fmla="*/ 1654969 w 2190750"/>
                <a:gd name="connsiteY24" fmla="*/ 1276350 h 1297781"/>
                <a:gd name="connsiteX25" fmla="*/ 1671637 w 2190750"/>
                <a:gd name="connsiteY25" fmla="*/ 1288256 h 1297781"/>
                <a:gd name="connsiteX26" fmla="*/ 1695450 w 2190750"/>
                <a:gd name="connsiteY26" fmla="*/ 1295400 h 1297781"/>
                <a:gd name="connsiteX27" fmla="*/ 1733550 w 2190750"/>
                <a:gd name="connsiteY27" fmla="*/ 1297781 h 1297781"/>
                <a:gd name="connsiteX28" fmla="*/ 1771650 w 2190750"/>
                <a:gd name="connsiteY28" fmla="*/ 1285875 h 1297781"/>
                <a:gd name="connsiteX29" fmla="*/ 1802606 w 2190750"/>
                <a:gd name="connsiteY29" fmla="*/ 1271588 h 1297781"/>
                <a:gd name="connsiteX30" fmla="*/ 1821656 w 2190750"/>
                <a:gd name="connsiteY30" fmla="*/ 1243013 h 1297781"/>
                <a:gd name="connsiteX31" fmla="*/ 1895475 w 2190750"/>
                <a:gd name="connsiteY31" fmla="*/ 1059656 h 1297781"/>
                <a:gd name="connsiteX32" fmla="*/ 1978819 w 2190750"/>
                <a:gd name="connsiteY32" fmla="*/ 840581 h 1297781"/>
                <a:gd name="connsiteX33" fmla="*/ 2033587 w 2190750"/>
                <a:gd name="connsiteY33" fmla="*/ 673894 h 1297781"/>
                <a:gd name="connsiteX34" fmla="*/ 2074069 w 2190750"/>
                <a:gd name="connsiteY34" fmla="*/ 542925 h 1297781"/>
                <a:gd name="connsiteX35" fmla="*/ 2119312 w 2190750"/>
                <a:gd name="connsiteY35" fmla="*/ 383381 h 1297781"/>
                <a:gd name="connsiteX36" fmla="*/ 2121694 w 2190750"/>
                <a:gd name="connsiteY36" fmla="*/ 371475 h 1297781"/>
                <a:gd name="connsiteX37" fmla="*/ 2133600 w 2190750"/>
                <a:gd name="connsiteY37" fmla="*/ 359569 h 1297781"/>
                <a:gd name="connsiteX38" fmla="*/ 2162175 w 2190750"/>
                <a:gd name="connsiteY38" fmla="*/ 326231 h 1297781"/>
                <a:gd name="connsiteX39" fmla="*/ 2176462 w 2190750"/>
                <a:gd name="connsiteY39" fmla="*/ 302419 h 1297781"/>
                <a:gd name="connsiteX40" fmla="*/ 2185987 w 2190750"/>
                <a:gd name="connsiteY40" fmla="*/ 278606 h 1297781"/>
                <a:gd name="connsiteX41" fmla="*/ 2190750 w 2190750"/>
                <a:gd name="connsiteY41" fmla="*/ 247650 h 1297781"/>
                <a:gd name="connsiteX42" fmla="*/ 2188369 w 2190750"/>
                <a:gd name="connsiteY42" fmla="*/ 221456 h 1297781"/>
                <a:gd name="connsiteX43" fmla="*/ 2169319 w 2190750"/>
                <a:gd name="connsiteY43" fmla="*/ 195263 h 1297781"/>
                <a:gd name="connsiteX44" fmla="*/ 2138362 w 2190750"/>
                <a:gd name="connsiteY44" fmla="*/ 166688 h 1297781"/>
                <a:gd name="connsiteX45" fmla="*/ 2074069 w 2190750"/>
                <a:gd name="connsiteY45" fmla="*/ 111919 h 1297781"/>
                <a:gd name="connsiteX46" fmla="*/ 1969294 w 2190750"/>
                <a:gd name="connsiteY46" fmla="*/ 47625 h 1297781"/>
                <a:gd name="connsiteX47" fmla="*/ 1885950 w 2190750"/>
                <a:gd name="connsiteY47" fmla="*/ 2381 h 1297781"/>
                <a:gd name="connsiteX48" fmla="*/ 1876425 w 2190750"/>
                <a:gd name="connsiteY48" fmla="*/ 0 h 1297781"/>
                <a:gd name="connsiteX49" fmla="*/ 1862137 w 2190750"/>
                <a:gd name="connsiteY49" fmla="*/ 0 h 1297781"/>
                <a:gd name="connsiteX50" fmla="*/ 1778794 w 2190750"/>
                <a:gd name="connsiteY50" fmla="*/ 26194 h 1297781"/>
                <a:gd name="connsiteX51" fmla="*/ 1631156 w 2190750"/>
                <a:gd name="connsiteY51" fmla="*/ 71438 h 1297781"/>
                <a:gd name="connsiteX52" fmla="*/ 1571625 w 2190750"/>
                <a:gd name="connsiteY52" fmla="*/ 88106 h 1297781"/>
                <a:gd name="connsiteX53" fmla="*/ 1423987 w 2190750"/>
                <a:gd name="connsiteY53" fmla="*/ 104775 h 1297781"/>
                <a:gd name="connsiteX54" fmla="*/ 1097756 w 2190750"/>
                <a:gd name="connsiteY54" fmla="*/ 140494 h 1297781"/>
                <a:gd name="connsiteX55" fmla="*/ 807244 w 2190750"/>
                <a:gd name="connsiteY55" fmla="*/ 171450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90750" h="1297781">
                  <a:moveTo>
                    <a:pt x="807244" y="171450"/>
                  </a:moveTo>
                  <a:lnTo>
                    <a:pt x="481012" y="202406"/>
                  </a:lnTo>
                  <a:lnTo>
                    <a:pt x="178594" y="230981"/>
                  </a:lnTo>
                  <a:lnTo>
                    <a:pt x="0" y="247650"/>
                  </a:lnTo>
                  <a:lnTo>
                    <a:pt x="69056" y="450056"/>
                  </a:lnTo>
                  <a:lnTo>
                    <a:pt x="414337" y="404813"/>
                  </a:lnTo>
                  <a:lnTo>
                    <a:pt x="683419" y="371475"/>
                  </a:lnTo>
                  <a:lnTo>
                    <a:pt x="983456" y="330994"/>
                  </a:lnTo>
                  <a:lnTo>
                    <a:pt x="1290637" y="290513"/>
                  </a:lnTo>
                  <a:lnTo>
                    <a:pt x="1557337" y="257175"/>
                  </a:lnTo>
                  <a:lnTo>
                    <a:pt x="1664494" y="242888"/>
                  </a:lnTo>
                  <a:lnTo>
                    <a:pt x="1721644" y="238125"/>
                  </a:lnTo>
                  <a:lnTo>
                    <a:pt x="1743075" y="240506"/>
                  </a:lnTo>
                  <a:lnTo>
                    <a:pt x="1771650" y="250031"/>
                  </a:lnTo>
                  <a:lnTo>
                    <a:pt x="1783556" y="264319"/>
                  </a:lnTo>
                  <a:lnTo>
                    <a:pt x="1788319" y="280988"/>
                  </a:lnTo>
                  <a:lnTo>
                    <a:pt x="1788319" y="319088"/>
                  </a:lnTo>
                  <a:lnTo>
                    <a:pt x="1774031" y="433388"/>
                  </a:lnTo>
                  <a:lnTo>
                    <a:pt x="1743075" y="621506"/>
                  </a:lnTo>
                  <a:lnTo>
                    <a:pt x="1697831" y="840581"/>
                  </a:lnTo>
                  <a:lnTo>
                    <a:pt x="1645444" y="1059656"/>
                  </a:lnTo>
                  <a:lnTo>
                    <a:pt x="1628775" y="1207294"/>
                  </a:lnTo>
                  <a:lnTo>
                    <a:pt x="1635919" y="1243013"/>
                  </a:lnTo>
                  <a:lnTo>
                    <a:pt x="1643062" y="1264444"/>
                  </a:lnTo>
                  <a:lnTo>
                    <a:pt x="1654969" y="1276350"/>
                  </a:lnTo>
                  <a:lnTo>
                    <a:pt x="1671637" y="1288256"/>
                  </a:lnTo>
                  <a:lnTo>
                    <a:pt x="1695450" y="1295400"/>
                  </a:lnTo>
                  <a:lnTo>
                    <a:pt x="1733550" y="1297781"/>
                  </a:lnTo>
                  <a:lnTo>
                    <a:pt x="1771650" y="1285875"/>
                  </a:lnTo>
                  <a:lnTo>
                    <a:pt x="1802606" y="1271588"/>
                  </a:lnTo>
                  <a:lnTo>
                    <a:pt x="1821656" y="1243013"/>
                  </a:lnTo>
                  <a:lnTo>
                    <a:pt x="1895475" y="1059656"/>
                  </a:lnTo>
                  <a:lnTo>
                    <a:pt x="1978819" y="840581"/>
                  </a:lnTo>
                  <a:lnTo>
                    <a:pt x="2033587" y="673894"/>
                  </a:lnTo>
                  <a:lnTo>
                    <a:pt x="2074069" y="542925"/>
                  </a:lnTo>
                  <a:lnTo>
                    <a:pt x="2119312" y="383381"/>
                  </a:lnTo>
                  <a:lnTo>
                    <a:pt x="2121694" y="371475"/>
                  </a:lnTo>
                  <a:lnTo>
                    <a:pt x="2133600" y="359569"/>
                  </a:lnTo>
                  <a:lnTo>
                    <a:pt x="2162175" y="326231"/>
                  </a:lnTo>
                  <a:lnTo>
                    <a:pt x="2176462" y="302419"/>
                  </a:lnTo>
                  <a:lnTo>
                    <a:pt x="2185987" y="278606"/>
                  </a:lnTo>
                  <a:lnTo>
                    <a:pt x="2190750" y="247650"/>
                  </a:lnTo>
                  <a:lnTo>
                    <a:pt x="2188369" y="221456"/>
                  </a:lnTo>
                  <a:lnTo>
                    <a:pt x="2169319" y="195263"/>
                  </a:lnTo>
                  <a:lnTo>
                    <a:pt x="2138362" y="166688"/>
                  </a:lnTo>
                  <a:lnTo>
                    <a:pt x="2074069" y="111919"/>
                  </a:lnTo>
                  <a:lnTo>
                    <a:pt x="1969294" y="47625"/>
                  </a:lnTo>
                  <a:lnTo>
                    <a:pt x="1885950" y="2381"/>
                  </a:lnTo>
                  <a:lnTo>
                    <a:pt x="1876425" y="0"/>
                  </a:lnTo>
                  <a:lnTo>
                    <a:pt x="1862137" y="0"/>
                  </a:lnTo>
                  <a:lnTo>
                    <a:pt x="1778794" y="26194"/>
                  </a:lnTo>
                  <a:lnTo>
                    <a:pt x="1631156" y="71438"/>
                  </a:lnTo>
                  <a:lnTo>
                    <a:pt x="1571625" y="88106"/>
                  </a:lnTo>
                  <a:lnTo>
                    <a:pt x="1423987" y="104775"/>
                  </a:lnTo>
                  <a:lnTo>
                    <a:pt x="1097756" y="140494"/>
                  </a:lnTo>
                  <a:lnTo>
                    <a:pt x="807244" y="1714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5">
              <a:extLst>
                <a:ext uri="{FF2B5EF4-FFF2-40B4-BE49-F238E27FC236}">
                  <a16:creationId xmlns:a16="http://schemas.microsoft.com/office/drawing/2014/main" id="{D8985271-418C-4604-AFBD-6F561DBAE373}"/>
                </a:ext>
              </a:extLst>
            </p:cNvPr>
            <p:cNvSpPr/>
            <p:nvPr/>
          </p:nvSpPr>
          <p:spPr>
            <a:xfrm>
              <a:off x="5848351" y="2665414"/>
              <a:ext cx="1541463" cy="377825"/>
            </a:xfrm>
            <a:custGeom>
              <a:avLst/>
              <a:gdLst>
                <a:gd name="connsiteX0" fmla="*/ 390525 w 1540669"/>
                <a:gd name="connsiteY0" fmla="*/ 140494 h 378619"/>
                <a:gd name="connsiteX1" fmla="*/ 704850 w 1540669"/>
                <a:gd name="connsiteY1" fmla="*/ 97631 h 378619"/>
                <a:gd name="connsiteX2" fmla="*/ 969169 w 1540669"/>
                <a:gd name="connsiteY2" fmla="*/ 64294 h 378619"/>
                <a:gd name="connsiteX3" fmla="*/ 1181100 w 1540669"/>
                <a:gd name="connsiteY3" fmla="*/ 35719 h 378619"/>
                <a:gd name="connsiteX4" fmla="*/ 1540669 w 1540669"/>
                <a:gd name="connsiteY4" fmla="*/ 0 h 378619"/>
                <a:gd name="connsiteX5" fmla="*/ 1512094 w 1540669"/>
                <a:gd name="connsiteY5" fmla="*/ 176212 h 378619"/>
                <a:gd name="connsiteX6" fmla="*/ 1326356 w 1540669"/>
                <a:gd name="connsiteY6" fmla="*/ 202406 h 378619"/>
                <a:gd name="connsiteX7" fmla="*/ 1202531 w 1540669"/>
                <a:gd name="connsiteY7" fmla="*/ 211931 h 378619"/>
                <a:gd name="connsiteX8" fmla="*/ 1009650 w 1540669"/>
                <a:gd name="connsiteY8" fmla="*/ 226219 h 378619"/>
                <a:gd name="connsiteX9" fmla="*/ 833438 w 1540669"/>
                <a:gd name="connsiteY9" fmla="*/ 242887 h 378619"/>
                <a:gd name="connsiteX10" fmla="*/ 695325 w 1540669"/>
                <a:gd name="connsiteY10" fmla="*/ 257175 h 378619"/>
                <a:gd name="connsiteX11" fmla="*/ 526256 w 1540669"/>
                <a:gd name="connsiteY11" fmla="*/ 280987 h 378619"/>
                <a:gd name="connsiteX12" fmla="*/ 397669 w 1540669"/>
                <a:gd name="connsiteY12" fmla="*/ 302419 h 378619"/>
                <a:gd name="connsiteX13" fmla="*/ 252413 w 1540669"/>
                <a:gd name="connsiteY13" fmla="*/ 328612 h 378619"/>
                <a:gd name="connsiteX14" fmla="*/ 21431 w 1540669"/>
                <a:gd name="connsiteY14" fmla="*/ 378619 h 378619"/>
                <a:gd name="connsiteX15" fmla="*/ 0 w 1540669"/>
                <a:gd name="connsiteY15" fmla="*/ 195262 h 378619"/>
                <a:gd name="connsiteX16" fmla="*/ 390525 w 1540669"/>
                <a:gd name="connsiteY16" fmla="*/ 140494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0669" h="378619">
                  <a:moveTo>
                    <a:pt x="390525" y="140494"/>
                  </a:moveTo>
                  <a:lnTo>
                    <a:pt x="704850" y="97631"/>
                  </a:lnTo>
                  <a:lnTo>
                    <a:pt x="969169" y="64294"/>
                  </a:lnTo>
                  <a:lnTo>
                    <a:pt x="1181100" y="35719"/>
                  </a:lnTo>
                  <a:lnTo>
                    <a:pt x="1540669" y="0"/>
                  </a:lnTo>
                  <a:lnTo>
                    <a:pt x="1512094" y="176212"/>
                  </a:lnTo>
                  <a:lnTo>
                    <a:pt x="1326356" y="202406"/>
                  </a:lnTo>
                  <a:lnTo>
                    <a:pt x="1202531" y="211931"/>
                  </a:lnTo>
                  <a:lnTo>
                    <a:pt x="1009650" y="226219"/>
                  </a:lnTo>
                  <a:lnTo>
                    <a:pt x="833438" y="242887"/>
                  </a:lnTo>
                  <a:lnTo>
                    <a:pt x="695325" y="257175"/>
                  </a:lnTo>
                  <a:lnTo>
                    <a:pt x="526256" y="280987"/>
                  </a:lnTo>
                  <a:lnTo>
                    <a:pt x="397669" y="302419"/>
                  </a:lnTo>
                  <a:lnTo>
                    <a:pt x="252413" y="328612"/>
                  </a:lnTo>
                  <a:lnTo>
                    <a:pt x="21431" y="378619"/>
                  </a:lnTo>
                  <a:lnTo>
                    <a:pt x="0" y="195262"/>
                  </a:lnTo>
                  <a:lnTo>
                    <a:pt x="390525" y="1404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6">
              <a:extLst>
                <a:ext uri="{FF2B5EF4-FFF2-40B4-BE49-F238E27FC236}">
                  <a16:creationId xmlns:a16="http://schemas.microsoft.com/office/drawing/2014/main" id="{D8C3F381-0BA6-4992-B399-F2F0F038EF5C}"/>
                </a:ext>
              </a:extLst>
            </p:cNvPr>
            <p:cNvSpPr/>
            <p:nvPr/>
          </p:nvSpPr>
          <p:spPr>
            <a:xfrm>
              <a:off x="4800601" y="3409950"/>
              <a:ext cx="3616325" cy="712788"/>
            </a:xfrm>
            <a:custGeom>
              <a:avLst/>
              <a:gdLst>
                <a:gd name="connsiteX0" fmla="*/ 1289691 w 3615901"/>
                <a:gd name="connsiteY0" fmla="*/ 303808 h 711862"/>
                <a:gd name="connsiteX1" fmla="*/ 1593498 w 3615901"/>
                <a:gd name="connsiteY1" fmla="*/ 262109 h 711862"/>
                <a:gd name="connsiteX2" fmla="*/ 1742423 w 3615901"/>
                <a:gd name="connsiteY2" fmla="*/ 241259 h 711862"/>
                <a:gd name="connsiteX3" fmla="*/ 1939005 w 3615901"/>
                <a:gd name="connsiteY3" fmla="*/ 199560 h 711862"/>
                <a:gd name="connsiteX4" fmla="*/ 2218984 w 3615901"/>
                <a:gd name="connsiteY4" fmla="*/ 169775 h 711862"/>
                <a:gd name="connsiteX5" fmla="*/ 2472156 w 3615901"/>
                <a:gd name="connsiteY5" fmla="*/ 139990 h 711862"/>
                <a:gd name="connsiteX6" fmla="*/ 2686608 w 3615901"/>
                <a:gd name="connsiteY6" fmla="*/ 116162 h 711862"/>
                <a:gd name="connsiteX7" fmla="*/ 2892125 w 3615901"/>
                <a:gd name="connsiteY7" fmla="*/ 92334 h 711862"/>
                <a:gd name="connsiteX8" fmla="*/ 2951695 w 3615901"/>
                <a:gd name="connsiteY8" fmla="*/ 83398 h 711862"/>
                <a:gd name="connsiteX9" fmla="*/ 3127427 w 3615901"/>
                <a:gd name="connsiteY9" fmla="*/ 32764 h 711862"/>
                <a:gd name="connsiteX10" fmla="*/ 3231674 w 3615901"/>
                <a:gd name="connsiteY10" fmla="*/ 0 h 711862"/>
                <a:gd name="connsiteX11" fmla="*/ 3282309 w 3615901"/>
                <a:gd name="connsiteY11" fmla="*/ 14893 h 711862"/>
                <a:gd name="connsiteX12" fmla="*/ 3362728 w 3615901"/>
                <a:gd name="connsiteY12" fmla="*/ 44678 h 711862"/>
                <a:gd name="connsiteX13" fmla="*/ 3469954 w 3615901"/>
                <a:gd name="connsiteY13" fmla="*/ 92334 h 711862"/>
                <a:gd name="connsiteX14" fmla="*/ 3532503 w 3615901"/>
                <a:gd name="connsiteY14" fmla="*/ 122119 h 711862"/>
                <a:gd name="connsiteX15" fmla="*/ 3565266 w 3615901"/>
                <a:gd name="connsiteY15" fmla="*/ 142968 h 711862"/>
                <a:gd name="connsiteX16" fmla="*/ 3583137 w 3615901"/>
                <a:gd name="connsiteY16" fmla="*/ 163818 h 711862"/>
                <a:gd name="connsiteX17" fmla="*/ 3601008 w 3615901"/>
                <a:gd name="connsiteY17" fmla="*/ 184667 h 711862"/>
                <a:gd name="connsiteX18" fmla="*/ 3612922 w 3615901"/>
                <a:gd name="connsiteY18" fmla="*/ 214452 h 711862"/>
                <a:gd name="connsiteX19" fmla="*/ 3615901 w 3615901"/>
                <a:gd name="connsiteY19" fmla="*/ 238280 h 711862"/>
                <a:gd name="connsiteX20" fmla="*/ 3606965 w 3615901"/>
                <a:gd name="connsiteY20" fmla="*/ 268066 h 711862"/>
                <a:gd name="connsiteX21" fmla="*/ 3589094 w 3615901"/>
                <a:gd name="connsiteY21" fmla="*/ 285937 h 711862"/>
                <a:gd name="connsiteX22" fmla="*/ 3559309 w 3615901"/>
                <a:gd name="connsiteY22" fmla="*/ 300829 h 711862"/>
                <a:gd name="connsiteX23" fmla="*/ 3499739 w 3615901"/>
                <a:gd name="connsiteY23" fmla="*/ 306786 h 711862"/>
                <a:gd name="connsiteX24" fmla="*/ 3383578 w 3615901"/>
                <a:gd name="connsiteY24" fmla="*/ 312743 h 711862"/>
                <a:gd name="connsiteX25" fmla="*/ 3163169 w 3615901"/>
                <a:gd name="connsiteY25" fmla="*/ 312743 h 711862"/>
                <a:gd name="connsiteX26" fmla="*/ 2880211 w 3615901"/>
                <a:gd name="connsiteY26" fmla="*/ 318700 h 711862"/>
                <a:gd name="connsiteX27" fmla="*/ 2600232 w 3615901"/>
                <a:gd name="connsiteY27" fmla="*/ 333593 h 711862"/>
                <a:gd name="connsiteX28" fmla="*/ 2332167 w 3615901"/>
                <a:gd name="connsiteY28" fmla="*/ 345507 h 711862"/>
                <a:gd name="connsiteX29" fmla="*/ 2070059 w 3615901"/>
                <a:gd name="connsiteY29" fmla="*/ 363378 h 711862"/>
                <a:gd name="connsiteX30" fmla="*/ 1933048 w 3615901"/>
                <a:gd name="connsiteY30" fmla="*/ 378270 h 711862"/>
                <a:gd name="connsiteX31" fmla="*/ 1462444 w 3615901"/>
                <a:gd name="connsiteY31" fmla="*/ 464647 h 711862"/>
                <a:gd name="connsiteX32" fmla="*/ 1108003 w 3615901"/>
                <a:gd name="connsiteY32" fmla="*/ 533152 h 711862"/>
                <a:gd name="connsiteX33" fmla="*/ 807174 w 3615901"/>
                <a:gd name="connsiteY33" fmla="*/ 592722 h 711862"/>
                <a:gd name="connsiteX34" fmla="*/ 583786 w 3615901"/>
                <a:gd name="connsiteY34" fmla="*/ 634421 h 711862"/>
                <a:gd name="connsiteX35" fmla="*/ 530173 w 3615901"/>
                <a:gd name="connsiteY35" fmla="*/ 646335 h 711862"/>
                <a:gd name="connsiteX36" fmla="*/ 503367 w 3615901"/>
                <a:gd name="connsiteY36" fmla="*/ 661228 h 711862"/>
                <a:gd name="connsiteX37" fmla="*/ 461668 w 3615901"/>
                <a:gd name="connsiteY37" fmla="*/ 685056 h 711862"/>
                <a:gd name="connsiteX38" fmla="*/ 422947 w 3615901"/>
                <a:gd name="connsiteY38" fmla="*/ 702927 h 711862"/>
                <a:gd name="connsiteX39" fmla="*/ 399119 w 3615901"/>
                <a:gd name="connsiteY39" fmla="*/ 711862 h 711862"/>
                <a:gd name="connsiteX40" fmla="*/ 375291 w 3615901"/>
                <a:gd name="connsiteY40" fmla="*/ 711862 h 711862"/>
                <a:gd name="connsiteX41" fmla="*/ 339549 w 3615901"/>
                <a:gd name="connsiteY41" fmla="*/ 696970 h 711862"/>
                <a:gd name="connsiteX42" fmla="*/ 285936 w 3615901"/>
                <a:gd name="connsiteY42" fmla="*/ 658249 h 711862"/>
                <a:gd name="connsiteX43" fmla="*/ 235302 w 3615901"/>
                <a:gd name="connsiteY43" fmla="*/ 610593 h 711862"/>
                <a:gd name="connsiteX44" fmla="*/ 175732 w 3615901"/>
                <a:gd name="connsiteY44" fmla="*/ 545066 h 711862"/>
                <a:gd name="connsiteX45" fmla="*/ 89355 w 3615901"/>
                <a:gd name="connsiteY45" fmla="*/ 437840 h 711862"/>
                <a:gd name="connsiteX46" fmla="*/ 35742 w 3615901"/>
                <a:gd name="connsiteY46" fmla="*/ 360399 h 711862"/>
                <a:gd name="connsiteX47" fmla="*/ 8936 w 3615901"/>
                <a:gd name="connsiteY47" fmla="*/ 318700 h 711862"/>
                <a:gd name="connsiteX48" fmla="*/ 0 w 3615901"/>
                <a:gd name="connsiteY48" fmla="*/ 291894 h 711862"/>
                <a:gd name="connsiteX49" fmla="*/ 8936 w 3615901"/>
                <a:gd name="connsiteY49" fmla="*/ 277001 h 711862"/>
                <a:gd name="connsiteX50" fmla="*/ 32764 w 3615901"/>
                <a:gd name="connsiteY50" fmla="*/ 274023 h 711862"/>
                <a:gd name="connsiteX51" fmla="*/ 59570 w 3615901"/>
                <a:gd name="connsiteY51" fmla="*/ 277001 h 711862"/>
                <a:gd name="connsiteX52" fmla="*/ 74463 w 3615901"/>
                <a:gd name="connsiteY52" fmla="*/ 282958 h 711862"/>
                <a:gd name="connsiteX53" fmla="*/ 113183 w 3615901"/>
                <a:gd name="connsiteY53" fmla="*/ 315722 h 711862"/>
                <a:gd name="connsiteX54" fmla="*/ 172753 w 3615901"/>
                <a:gd name="connsiteY54" fmla="*/ 357421 h 711862"/>
                <a:gd name="connsiteX55" fmla="*/ 226366 w 3615901"/>
                <a:gd name="connsiteY55" fmla="*/ 393163 h 711862"/>
                <a:gd name="connsiteX56" fmla="*/ 282958 w 3615901"/>
                <a:gd name="connsiteY56" fmla="*/ 422948 h 711862"/>
                <a:gd name="connsiteX57" fmla="*/ 330614 w 3615901"/>
                <a:gd name="connsiteY57" fmla="*/ 437840 h 711862"/>
                <a:gd name="connsiteX58" fmla="*/ 375291 w 3615901"/>
                <a:gd name="connsiteY58" fmla="*/ 443797 h 711862"/>
                <a:gd name="connsiteX59" fmla="*/ 479539 w 3615901"/>
                <a:gd name="connsiteY59" fmla="*/ 431883 h 711862"/>
                <a:gd name="connsiteX60" fmla="*/ 723776 w 3615901"/>
                <a:gd name="connsiteY60" fmla="*/ 390184 h 711862"/>
                <a:gd name="connsiteX61" fmla="*/ 1009712 w 3615901"/>
                <a:gd name="connsiteY61" fmla="*/ 348485 h 711862"/>
                <a:gd name="connsiteX62" fmla="*/ 1289691 w 3615901"/>
                <a:gd name="connsiteY62" fmla="*/ 303808 h 71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15901" h="711862">
                  <a:moveTo>
                    <a:pt x="1289691" y="303808"/>
                  </a:moveTo>
                  <a:lnTo>
                    <a:pt x="1593498" y="262109"/>
                  </a:lnTo>
                  <a:lnTo>
                    <a:pt x="1742423" y="241259"/>
                  </a:lnTo>
                  <a:lnTo>
                    <a:pt x="1939005" y="199560"/>
                  </a:lnTo>
                  <a:lnTo>
                    <a:pt x="2218984" y="169775"/>
                  </a:lnTo>
                  <a:lnTo>
                    <a:pt x="2472156" y="139990"/>
                  </a:lnTo>
                  <a:lnTo>
                    <a:pt x="2686608" y="116162"/>
                  </a:lnTo>
                  <a:lnTo>
                    <a:pt x="2892125" y="92334"/>
                  </a:lnTo>
                  <a:lnTo>
                    <a:pt x="2951695" y="83398"/>
                  </a:lnTo>
                  <a:lnTo>
                    <a:pt x="3127427" y="32764"/>
                  </a:lnTo>
                  <a:lnTo>
                    <a:pt x="3231674" y="0"/>
                  </a:lnTo>
                  <a:lnTo>
                    <a:pt x="3282309" y="14893"/>
                  </a:lnTo>
                  <a:lnTo>
                    <a:pt x="3362728" y="44678"/>
                  </a:lnTo>
                  <a:lnTo>
                    <a:pt x="3469954" y="92334"/>
                  </a:lnTo>
                  <a:lnTo>
                    <a:pt x="3532503" y="122119"/>
                  </a:lnTo>
                  <a:lnTo>
                    <a:pt x="3565266" y="142968"/>
                  </a:lnTo>
                  <a:lnTo>
                    <a:pt x="3583137" y="163818"/>
                  </a:lnTo>
                  <a:lnTo>
                    <a:pt x="3601008" y="184667"/>
                  </a:lnTo>
                  <a:lnTo>
                    <a:pt x="3612922" y="214452"/>
                  </a:lnTo>
                  <a:lnTo>
                    <a:pt x="3615901" y="238280"/>
                  </a:lnTo>
                  <a:lnTo>
                    <a:pt x="3606965" y="268066"/>
                  </a:lnTo>
                  <a:lnTo>
                    <a:pt x="3589094" y="285937"/>
                  </a:lnTo>
                  <a:lnTo>
                    <a:pt x="3559309" y="300829"/>
                  </a:lnTo>
                  <a:lnTo>
                    <a:pt x="3499739" y="306786"/>
                  </a:lnTo>
                  <a:lnTo>
                    <a:pt x="3383578" y="312743"/>
                  </a:lnTo>
                  <a:lnTo>
                    <a:pt x="3163169" y="312743"/>
                  </a:lnTo>
                  <a:lnTo>
                    <a:pt x="2880211" y="318700"/>
                  </a:lnTo>
                  <a:lnTo>
                    <a:pt x="2600232" y="333593"/>
                  </a:lnTo>
                  <a:lnTo>
                    <a:pt x="2332167" y="345507"/>
                  </a:lnTo>
                  <a:lnTo>
                    <a:pt x="2070059" y="363378"/>
                  </a:lnTo>
                  <a:lnTo>
                    <a:pt x="1933048" y="378270"/>
                  </a:lnTo>
                  <a:lnTo>
                    <a:pt x="1462444" y="464647"/>
                  </a:lnTo>
                  <a:lnTo>
                    <a:pt x="1108003" y="533152"/>
                  </a:lnTo>
                  <a:lnTo>
                    <a:pt x="807174" y="592722"/>
                  </a:lnTo>
                  <a:lnTo>
                    <a:pt x="583786" y="634421"/>
                  </a:lnTo>
                  <a:lnTo>
                    <a:pt x="530173" y="646335"/>
                  </a:lnTo>
                  <a:lnTo>
                    <a:pt x="503367" y="661228"/>
                  </a:lnTo>
                  <a:lnTo>
                    <a:pt x="461668" y="685056"/>
                  </a:lnTo>
                  <a:lnTo>
                    <a:pt x="422947" y="702927"/>
                  </a:lnTo>
                  <a:lnTo>
                    <a:pt x="399119" y="711862"/>
                  </a:lnTo>
                  <a:lnTo>
                    <a:pt x="375291" y="711862"/>
                  </a:lnTo>
                  <a:lnTo>
                    <a:pt x="339549" y="696970"/>
                  </a:lnTo>
                  <a:lnTo>
                    <a:pt x="285936" y="658249"/>
                  </a:lnTo>
                  <a:lnTo>
                    <a:pt x="235302" y="610593"/>
                  </a:lnTo>
                  <a:lnTo>
                    <a:pt x="175732" y="545066"/>
                  </a:lnTo>
                  <a:lnTo>
                    <a:pt x="89355" y="437840"/>
                  </a:lnTo>
                  <a:lnTo>
                    <a:pt x="35742" y="360399"/>
                  </a:lnTo>
                  <a:lnTo>
                    <a:pt x="8936" y="318700"/>
                  </a:lnTo>
                  <a:lnTo>
                    <a:pt x="0" y="291894"/>
                  </a:lnTo>
                  <a:lnTo>
                    <a:pt x="8936" y="277001"/>
                  </a:lnTo>
                  <a:lnTo>
                    <a:pt x="32764" y="274023"/>
                  </a:lnTo>
                  <a:lnTo>
                    <a:pt x="59570" y="277001"/>
                  </a:lnTo>
                  <a:lnTo>
                    <a:pt x="74463" y="282958"/>
                  </a:lnTo>
                  <a:lnTo>
                    <a:pt x="113183" y="315722"/>
                  </a:lnTo>
                  <a:lnTo>
                    <a:pt x="172753" y="357421"/>
                  </a:lnTo>
                  <a:lnTo>
                    <a:pt x="226366" y="393163"/>
                  </a:lnTo>
                  <a:lnTo>
                    <a:pt x="282958" y="422948"/>
                  </a:lnTo>
                  <a:lnTo>
                    <a:pt x="330614" y="437840"/>
                  </a:lnTo>
                  <a:lnTo>
                    <a:pt x="375291" y="443797"/>
                  </a:lnTo>
                  <a:lnTo>
                    <a:pt x="479539" y="431883"/>
                  </a:lnTo>
                  <a:lnTo>
                    <a:pt x="723776" y="390184"/>
                  </a:lnTo>
                  <a:lnTo>
                    <a:pt x="1009712" y="348485"/>
                  </a:lnTo>
                  <a:lnTo>
                    <a:pt x="1289691" y="30380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2">
              <a:extLst>
                <a:ext uri="{FF2B5EF4-FFF2-40B4-BE49-F238E27FC236}">
                  <a16:creationId xmlns:a16="http://schemas.microsoft.com/office/drawing/2014/main" id="{208B9B46-F7AC-42BF-80D3-88B90286B7AB}"/>
                </a:ext>
              </a:extLst>
            </p:cNvPr>
            <p:cNvSpPr/>
            <p:nvPr/>
          </p:nvSpPr>
          <p:spPr>
            <a:xfrm rot="16200000">
              <a:off x="5162550" y="4173538"/>
              <a:ext cx="2814638" cy="525462"/>
            </a:xfrm>
            <a:custGeom>
              <a:avLst/>
              <a:gdLst>
                <a:gd name="connsiteX0" fmla="*/ 1145381 w 2814638"/>
                <a:gd name="connsiteY0" fmla="*/ 216694 h 526257"/>
                <a:gd name="connsiteX1" fmla="*/ 1457325 w 2814638"/>
                <a:gd name="connsiteY1" fmla="*/ 221457 h 526257"/>
                <a:gd name="connsiteX2" fmla="*/ 1654969 w 2814638"/>
                <a:gd name="connsiteY2" fmla="*/ 226219 h 526257"/>
                <a:gd name="connsiteX3" fmla="*/ 1838325 w 2814638"/>
                <a:gd name="connsiteY3" fmla="*/ 228600 h 526257"/>
                <a:gd name="connsiteX4" fmla="*/ 2181225 w 2814638"/>
                <a:gd name="connsiteY4" fmla="*/ 207169 h 526257"/>
                <a:gd name="connsiteX5" fmla="*/ 2390775 w 2814638"/>
                <a:gd name="connsiteY5" fmla="*/ 207169 h 526257"/>
                <a:gd name="connsiteX6" fmla="*/ 2507456 w 2814638"/>
                <a:gd name="connsiteY6" fmla="*/ 207169 h 526257"/>
                <a:gd name="connsiteX7" fmla="*/ 2543175 w 2814638"/>
                <a:gd name="connsiteY7" fmla="*/ 204788 h 526257"/>
                <a:gd name="connsiteX8" fmla="*/ 2574131 w 2814638"/>
                <a:gd name="connsiteY8" fmla="*/ 197644 h 526257"/>
                <a:gd name="connsiteX9" fmla="*/ 2597944 w 2814638"/>
                <a:gd name="connsiteY9" fmla="*/ 185738 h 526257"/>
                <a:gd name="connsiteX10" fmla="*/ 2636044 w 2814638"/>
                <a:gd name="connsiteY10" fmla="*/ 157163 h 526257"/>
                <a:gd name="connsiteX11" fmla="*/ 2674144 w 2814638"/>
                <a:gd name="connsiteY11" fmla="*/ 119063 h 526257"/>
                <a:gd name="connsiteX12" fmla="*/ 2714625 w 2814638"/>
                <a:gd name="connsiteY12" fmla="*/ 61913 h 526257"/>
                <a:gd name="connsiteX13" fmla="*/ 2733675 w 2814638"/>
                <a:gd name="connsiteY13" fmla="*/ 26194 h 526257"/>
                <a:gd name="connsiteX14" fmla="*/ 2750344 w 2814638"/>
                <a:gd name="connsiteY14" fmla="*/ 7144 h 526257"/>
                <a:gd name="connsiteX15" fmla="*/ 2771775 w 2814638"/>
                <a:gd name="connsiteY15" fmla="*/ 0 h 526257"/>
                <a:gd name="connsiteX16" fmla="*/ 2786063 w 2814638"/>
                <a:gd name="connsiteY16" fmla="*/ 0 h 526257"/>
                <a:gd name="connsiteX17" fmla="*/ 2800350 w 2814638"/>
                <a:gd name="connsiteY17" fmla="*/ 7144 h 526257"/>
                <a:gd name="connsiteX18" fmla="*/ 2807494 w 2814638"/>
                <a:gd name="connsiteY18" fmla="*/ 16669 h 526257"/>
                <a:gd name="connsiteX19" fmla="*/ 2814638 w 2814638"/>
                <a:gd name="connsiteY19" fmla="*/ 35719 h 526257"/>
                <a:gd name="connsiteX20" fmla="*/ 2812256 w 2814638"/>
                <a:gd name="connsiteY20" fmla="*/ 61913 h 526257"/>
                <a:gd name="connsiteX21" fmla="*/ 2790825 w 2814638"/>
                <a:gd name="connsiteY21" fmla="*/ 135732 h 526257"/>
                <a:gd name="connsiteX22" fmla="*/ 2767013 w 2814638"/>
                <a:gd name="connsiteY22" fmla="*/ 216694 h 526257"/>
                <a:gd name="connsiteX23" fmla="*/ 2736056 w 2814638"/>
                <a:gd name="connsiteY23" fmla="*/ 295275 h 526257"/>
                <a:gd name="connsiteX24" fmla="*/ 2709863 w 2814638"/>
                <a:gd name="connsiteY24" fmla="*/ 352425 h 526257"/>
                <a:gd name="connsiteX25" fmla="*/ 2686050 w 2814638"/>
                <a:gd name="connsiteY25" fmla="*/ 395288 h 526257"/>
                <a:gd name="connsiteX26" fmla="*/ 2664619 w 2814638"/>
                <a:gd name="connsiteY26" fmla="*/ 431007 h 526257"/>
                <a:gd name="connsiteX27" fmla="*/ 2633663 w 2814638"/>
                <a:gd name="connsiteY27" fmla="*/ 469107 h 526257"/>
                <a:gd name="connsiteX28" fmla="*/ 2607469 w 2814638"/>
                <a:gd name="connsiteY28" fmla="*/ 492919 h 526257"/>
                <a:gd name="connsiteX29" fmla="*/ 2581275 w 2814638"/>
                <a:gd name="connsiteY29" fmla="*/ 511969 h 526257"/>
                <a:gd name="connsiteX30" fmla="*/ 2552700 w 2814638"/>
                <a:gd name="connsiteY30" fmla="*/ 523875 h 526257"/>
                <a:gd name="connsiteX31" fmla="*/ 2524125 w 2814638"/>
                <a:gd name="connsiteY31" fmla="*/ 526257 h 526257"/>
                <a:gd name="connsiteX32" fmla="*/ 2495550 w 2814638"/>
                <a:gd name="connsiteY32" fmla="*/ 514350 h 526257"/>
                <a:gd name="connsiteX33" fmla="*/ 2455069 w 2814638"/>
                <a:gd name="connsiteY33" fmla="*/ 492919 h 526257"/>
                <a:gd name="connsiteX34" fmla="*/ 2402681 w 2814638"/>
                <a:gd name="connsiteY34" fmla="*/ 469107 h 526257"/>
                <a:gd name="connsiteX35" fmla="*/ 2350294 w 2814638"/>
                <a:gd name="connsiteY35" fmla="*/ 454819 h 526257"/>
                <a:gd name="connsiteX36" fmla="*/ 2307431 w 2814638"/>
                <a:gd name="connsiteY36" fmla="*/ 447675 h 526257"/>
                <a:gd name="connsiteX37" fmla="*/ 2226469 w 2814638"/>
                <a:gd name="connsiteY37" fmla="*/ 450057 h 526257"/>
                <a:gd name="connsiteX38" fmla="*/ 1988344 w 2814638"/>
                <a:gd name="connsiteY38" fmla="*/ 454819 h 526257"/>
                <a:gd name="connsiteX39" fmla="*/ 1752600 w 2814638"/>
                <a:gd name="connsiteY39" fmla="*/ 452438 h 526257"/>
                <a:gd name="connsiteX40" fmla="*/ 1471613 w 2814638"/>
                <a:gd name="connsiteY40" fmla="*/ 457200 h 526257"/>
                <a:gd name="connsiteX41" fmla="*/ 1166813 w 2814638"/>
                <a:gd name="connsiteY41" fmla="*/ 464344 h 526257"/>
                <a:gd name="connsiteX42" fmla="*/ 819150 w 2814638"/>
                <a:gd name="connsiteY42" fmla="*/ 466725 h 526257"/>
                <a:gd name="connsiteX43" fmla="*/ 631031 w 2814638"/>
                <a:gd name="connsiteY43" fmla="*/ 469107 h 526257"/>
                <a:gd name="connsiteX44" fmla="*/ 385763 w 2814638"/>
                <a:gd name="connsiteY44" fmla="*/ 473869 h 526257"/>
                <a:gd name="connsiteX45" fmla="*/ 259556 w 2814638"/>
                <a:gd name="connsiteY45" fmla="*/ 473869 h 526257"/>
                <a:gd name="connsiteX46" fmla="*/ 190500 w 2814638"/>
                <a:gd name="connsiteY46" fmla="*/ 473869 h 526257"/>
                <a:gd name="connsiteX47" fmla="*/ 152400 w 2814638"/>
                <a:gd name="connsiteY47" fmla="*/ 473869 h 526257"/>
                <a:gd name="connsiteX48" fmla="*/ 121444 w 2814638"/>
                <a:gd name="connsiteY48" fmla="*/ 469107 h 526257"/>
                <a:gd name="connsiteX49" fmla="*/ 78581 w 2814638"/>
                <a:gd name="connsiteY49" fmla="*/ 452438 h 526257"/>
                <a:gd name="connsiteX50" fmla="*/ 45244 w 2814638"/>
                <a:gd name="connsiteY50" fmla="*/ 431007 h 526257"/>
                <a:gd name="connsiteX51" fmla="*/ 11906 w 2814638"/>
                <a:gd name="connsiteY51" fmla="*/ 400050 h 526257"/>
                <a:gd name="connsiteX52" fmla="*/ 0 w 2814638"/>
                <a:gd name="connsiteY52" fmla="*/ 376238 h 526257"/>
                <a:gd name="connsiteX53" fmla="*/ 0 w 2814638"/>
                <a:gd name="connsiteY53" fmla="*/ 354807 h 526257"/>
                <a:gd name="connsiteX54" fmla="*/ 4763 w 2814638"/>
                <a:gd name="connsiteY54" fmla="*/ 333375 h 526257"/>
                <a:gd name="connsiteX55" fmla="*/ 21431 w 2814638"/>
                <a:gd name="connsiteY55" fmla="*/ 300038 h 526257"/>
                <a:gd name="connsiteX56" fmla="*/ 61913 w 2814638"/>
                <a:gd name="connsiteY56" fmla="*/ 273844 h 526257"/>
                <a:gd name="connsiteX57" fmla="*/ 119063 w 2814638"/>
                <a:gd name="connsiteY57" fmla="*/ 240507 h 526257"/>
                <a:gd name="connsiteX58" fmla="*/ 195263 w 2814638"/>
                <a:gd name="connsiteY58" fmla="*/ 207169 h 526257"/>
                <a:gd name="connsiteX59" fmla="*/ 271463 w 2814638"/>
                <a:gd name="connsiteY59" fmla="*/ 188119 h 526257"/>
                <a:gd name="connsiteX60" fmla="*/ 290513 w 2814638"/>
                <a:gd name="connsiteY60" fmla="*/ 188119 h 526257"/>
                <a:gd name="connsiteX61" fmla="*/ 359569 w 2814638"/>
                <a:gd name="connsiteY61" fmla="*/ 195263 h 526257"/>
                <a:gd name="connsiteX62" fmla="*/ 435769 w 2814638"/>
                <a:gd name="connsiteY62" fmla="*/ 202407 h 526257"/>
                <a:gd name="connsiteX63" fmla="*/ 590550 w 2814638"/>
                <a:gd name="connsiteY63" fmla="*/ 207169 h 526257"/>
                <a:gd name="connsiteX64" fmla="*/ 790575 w 2814638"/>
                <a:gd name="connsiteY64" fmla="*/ 209550 h 526257"/>
                <a:gd name="connsiteX65" fmla="*/ 1145381 w 2814638"/>
                <a:gd name="connsiteY65" fmla="*/ 216694 h 52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14638" h="526257">
                  <a:moveTo>
                    <a:pt x="1145381" y="216694"/>
                  </a:moveTo>
                  <a:lnTo>
                    <a:pt x="1457325" y="221457"/>
                  </a:lnTo>
                  <a:lnTo>
                    <a:pt x="1654969" y="226219"/>
                  </a:lnTo>
                  <a:lnTo>
                    <a:pt x="1838325" y="228600"/>
                  </a:lnTo>
                  <a:lnTo>
                    <a:pt x="2181225" y="207169"/>
                  </a:lnTo>
                  <a:lnTo>
                    <a:pt x="2390775" y="207169"/>
                  </a:lnTo>
                  <a:lnTo>
                    <a:pt x="2507456" y="207169"/>
                  </a:lnTo>
                  <a:lnTo>
                    <a:pt x="2543175" y="204788"/>
                  </a:lnTo>
                  <a:lnTo>
                    <a:pt x="2574131" y="197644"/>
                  </a:lnTo>
                  <a:lnTo>
                    <a:pt x="2597944" y="185738"/>
                  </a:lnTo>
                  <a:lnTo>
                    <a:pt x="2636044" y="157163"/>
                  </a:lnTo>
                  <a:lnTo>
                    <a:pt x="2674144" y="119063"/>
                  </a:lnTo>
                  <a:lnTo>
                    <a:pt x="2714625" y="61913"/>
                  </a:lnTo>
                  <a:lnTo>
                    <a:pt x="2733675" y="26194"/>
                  </a:lnTo>
                  <a:lnTo>
                    <a:pt x="2750344" y="7144"/>
                  </a:lnTo>
                  <a:lnTo>
                    <a:pt x="2771775" y="0"/>
                  </a:lnTo>
                  <a:lnTo>
                    <a:pt x="2786063" y="0"/>
                  </a:lnTo>
                  <a:lnTo>
                    <a:pt x="2800350" y="7144"/>
                  </a:lnTo>
                  <a:lnTo>
                    <a:pt x="2807494" y="16669"/>
                  </a:lnTo>
                  <a:lnTo>
                    <a:pt x="2814638" y="35719"/>
                  </a:lnTo>
                  <a:lnTo>
                    <a:pt x="2812256" y="61913"/>
                  </a:lnTo>
                  <a:lnTo>
                    <a:pt x="2790825" y="135732"/>
                  </a:lnTo>
                  <a:lnTo>
                    <a:pt x="2767013" y="216694"/>
                  </a:lnTo>
                  <a:lnTo>
                    <a:pt x="2736056" y="295275"/>
                  </a:lnTo>
                  <a:lnTo>
                    <a:pt x="2709863" y="352425"/>
                  </a:lnTo>
                  <a:lnTo>
                    <a:pt x="2686050" y="395288"/>
                  </a:lnTo>
                  <a:lnTo>
                    <a:pt x="2664619" y="431007"/>
                  </a:lnTo>
                  <a:lnTo>
                    <a:pt x="2633663" y="469107"/>
                  </a:lnTo>
                  <a:lnTo>
                    <a:pt x="2607469" y="492919"/>
                  </a:lnTo>
                  <a:lnTo>
                    <a:pt x="2581275" y="511969"/>
                  </a:lnTo>
                  <a:lnTo>
                    <a:pt x="2552700" y="523875"/>
                  </a:lnTo>
                  <a:lnTo>
                    <a:pt x="2524125" y="526257"/>
                  </a:lnTo>
                  <a:lnTo>
                    <a:pt x="2495550" y="514350"/>
                  </a:lnTo>
                  <a:lnTo>
                    <a:pt x="2455069" y="492919"/>
                  </a:lnTo>
                  <a:lnTo>
                    <a:pt x="2402681" y="469107"/>
                  </a:lnTo>
                  <a:lnTo>
                    <a:pt x="2350294" y="454819"/>
                  </a:lnTo>
                  <a:lnTo>
                    <a:pt x="2307431" y="447675"/>
                  </a:lnTo>
                  <a:lnTo>
                    <a:pt x="2226469" y="450057"/>
                  </a:lnTo>
                  <a:lnTo>
                    <a:pt x="1988344" y="454819"/>
                  </a:lnTo>
                  <a:lnTo>
                    <a:pt x="1752600" y="452438"/>
                  </a:lnTo>
                  <a:lnTo>
                    <a:pt x="1471613" y="457200"/>
                  </a:lnTo>
                  <a:lnTo>
                    <a:pt x="1166813" y="464344"/>
                  </a:lnTo>
                  <a:lnTo>
                    <a:pt x="819150" y="466725"/>
                  </a:lnTo>
                  <a:lnTo>
                    <a:pt x="631031" y="469107"/>
                  </a:lnTo>
                  <a:lnTo>
                    <a:pt x="385763" y="473869"/>
                  </a:lnTo>
                  <a:lnTo>
                    <a:pt x="259556" y="473869"/>
                  </a:lnTo>
                  <a:lnTo>
                    <a:pt x="190500" y="473869"/>
                  </a:lnTo>
                  <a:lnTo>
                    <a:pt x="152400" y="473869"/>
                  </a:lnTo>
                  <a:lnTo>
                    <a:pt x="121444" y="469107"/>
                  </a:lnTo>
                  <a:lnTo>
                    <a:pt x="78581" y="452438"/>
                  </a:lnTo>
                  <a:lnTo>
                    <a:pt x="45244" y="431007"/>
                  </a:lnTo>
                  <a:lnTo>
                    <a:pt x="11906" y="400050"/>
                  </a:lnTo>
                  <a:lnTo>
                    <a:pt x="0" y="376238"/>
                  </a:lnTo>
                  <a:lnTo>
                    <a:pt x="0" y="354807"/>
                  </a:lnTo>
                  <a:lnTo>
                    <a:pt x="4763" y="333375"/>
                  </a:lnTo>
                  <a:lnTo>
                    <a:pt x="21431" y="300038"/>
                  </a:lnTo>
                  <a:lnTo>
                    <a:pt x="61913" y="273844"/>
                  </a:lnTo>
                  <a:lnTo>
                    <a:pt x="119063" y="240507"/>
                  </a:lnTo>
                  <a:lnTo>
                    <a:pt x="195263" y="207169"/>
                  </a:lnTo>
                  <a:lnTo>
                    <a:pt x="271463" y="188119"/>
                  </a:lnTo>
                  <a:lnTo>
                    <a:pt x="290513" y="188119"/>
                  </a:lnTo>
                  <a:lnTo>
                    <a:pt x="359569" y="195263"/>
                  </a:lnTo>
                  <a:lnTo>
                    <a:pt x="435769" y="202407"/>
                  </a:lnTo>
                  <a:lnTo>
                    <a:pt x="590550" y="207169"/>
                  </a:lnTo>
                  <a:lnTo>
                    <a:pt x="790575" y="209550"/>
                  </a:lnTo>
                  <a:lnTo>
                    <a:pt x="1145381" y="21669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8">
              <a:extLst>
                <a:ext uri="{FF2B5EF4-FFF2-40B4-BE49-F238E27FC236}">
                  <a16:creationId xmlns:a16="http://schemas.microsoft.com/office/drawing/2014/main" id="{1D08329E-29E1-40A5-834E-05402C862EC1}"/>
                </a:ext>
              </a:extLst>
            </p:cNvPr>
            <p:cNvSpPr/>
            <p:nvPr/>
          </p:nvSpPr>
          <p:spPr>
            <a:xfrm>
              <a:off x="4933950" y="3762375"/>
              <a:ext cx="1657350" cy="1581150"/>
            </a:xfrm>
            <a:custGeom>
              <a:avLst/>
              <a:gdLst>
                <a:gd name="connsiteX0" fmla="*/ 823913 w 1657350"/>
                <a:gd name="connsiteY0" fmla="*/ 790575 h 1581150"/>
                <a:gd name="connsiteX1" fmla="*/ 664369 w 1657350"/>
                <a:gd name="connsiteY1" fmla="*/ 947738 h 1581150"/>
                <a:gd name="connsiteX2" fmla="*/ 490538 w 1657350"/>
                <a:gd name="connsiteY2" fmla="*/ 1109663 h 1581150"/>
                <a:gd name="connsiteX3" fmla="*/ 307181 w 1657350"/>
                <a:gd name="connsiteY3" fmla="*/ 1276350 h 1581150"/>
                <a:gd name="connsiteX4" fmla="*/ 159544 w 1657350"/>
                <a:gd name="connsiteY4" fmla="*/ 1400175 h 1581150"/>
                <a:gd name="connsiteX5" fmla="*/ 57150 w 1657350"/>
                <a:gd name="connsiteY5" fmla="*/ 1485900 h 1581150"/>
                <a:gd name="connsiteX6" fmla="*/ 19050 w 1657350"/>
                <a:gd name="connsiteY6" fmla="*/ 1516856 h 1581150"/>
                <a:gd name="connsiteX7" fmla="*/ 7144 w 1657350"/>
                <a:gd name="connsiteY7" fmla="*/ 1531144 h 1581150"/>
                <a:gd name="connsiteX8" fmla="*/ 0 w 1657350"/>
                <a:gd name="connsiteY8" fmla="*/ 1550194 h 1581150"/>
                <a:gd name="connsiteX9" fmla="*/ 4763 w 1657350"/>
                <a:gd name="connsiteY9" fmla="*/ 1571625 h 1581150"/>
                <a:gd name="connsiteX10" fmla="*/ 23813 w 1657350"/>
                <a:gd name="connsiteY10" fmla="*/ 1581150 h 1581150"/>
                <a:gd name="connsiteX11" fmla="*/ 64294 w 1657350"/>
                <a:gd name="connsiteY11" fmla="*/ 1574006 h 1581150"/>
                <a:gd name="connsiteX12" fmla="*/ 123825 w 1657350"/>
                <a:gd name="connsiteY12" fmla="*/ 1540669 h 1581150"/>
                <a:gd name="connsiteX13" fmla="*/ 321469 w 1657350"/>
                <a:gd name="connsiteY13" fmla="*/ 1421606 h 1581150"/>
                <a:gd name="connsiteX14" fmla="*/ 531019 w 1657350"/>
                <a:gd name="connsiteY14" fmla="*/ 1281113 h 1581150"/>
                <a:gd name="connsiteX15" fmla="*/ 688181 w 1657350"/>
                <a:gd name="connsiteY15" fmla="*/ 1164431 h 1581150"/>
                <a:gd name="connsiteX16" fmla="*/ 864394 w 1657350"/>
                <a:gd name="connsiteY16" fmla="*/ 1019175 h 1581150"/>
                <a:gd name="connsiteX17" fmla="*/ 1047750 w 1657350"/>
                <a:gd name="connsiteY17" fmla="*/ 854869 h 1581150"/>
                <a:gd name="connsiteX18" fmla="*/ 1223963 w 1657350"/>
                <a:gd name="connsiteY18" fmla="*/ 681038 h 1581150"/>
                <a:gd name="connsiteX19" fmla="*/ 1462088 w 1657350"/>
                <a:gd name="connsiteY19" fmla="*/ 428625 h 1581150"/>
                <a:gd name="connsiteX20" fmla="*/ 1652588 w 1657350"/>
                <a:gd name="connsiteY20" fmla="*/ 211931 h 1581150"/>
                <a:gd name="connsiteX21" fmla="*/ 1657350 w 1657350"/>
                <a:gd name="connsiteY21" fmla="*/ 0 h 1581150"/>
                <a:gd name="connsiteX22" fmla="*/ 1462088 w 1657350"/>
                <a:gd name="connsiteY22" fmla="*/ 38100 h 1581150"/>
                <a:gd name="connsiteX23" fmla="*/ 1421606 w 1657350"/>
                <a:gd name="connsiteY23" fmla="*/ 114300 h 1581150"/>
                <a:gd name="connsiteX24" fmla="*/ 1340644 w 1657350"/>
                <a:gd name="connsiteY24" fmla="*/ 223838 h 1581150"/>
                <a:gd name="connsiteX25" fmla="*/ 1200150 w 1657350"/>
                <a:gd name="connsiteY25" fmla="*/ 385763 h 1581150"/>
                <a:gd name="connsiteX26" fmla="*/ 1069181 w 1657350"/>
                <a:gd name="connsiteY26" fmla="*/ 531019 h 1581150"/>
                <a:gd name="connsiteX27" fmla="*/ 888206 w 1657350"/>
                <a:gd name="connsiteY27" fmla="*/ 723900 h 1581150"/>
                <a:gd name="connsiteX28" fmla="*/ 823913 w 1657350"/>
                <a:gd name="connsiteY28" fmla="*/ 790575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7350" h="1581150">
                  <a:moveTo>
                    <a:pt x="823913" y="790575"/>
                  </a:moveTo>
                  <a:lnTo>
                    <a:pt x="664369" y="947738"/>
                  </a:lnTo>
                  <a:lnTo>
                    <a:pt x="490538" y="1109663"/>
                  </a:lnTo>
                  <a:lnTo>
                    <a:pt x="307181" y="1276350"/>
                  </a:lnTo>
                  <a:lnTo>
                    <a:pt x="159544" y="1400175"/>
                  </a:lnTo>
                  <a:lnTo>
                    <a:pt x="57150" y="1485900"/>
                  </a:lnTo>
                  <a:lnTo>
                    <a:pt x="19050" y="1516856"/>
                  </a:lnTo>
                  <a:lnTo>
                    <a:pt x="7144" y="1531144"/>
                  </a:lnTo>
                  <a:lnTo>
                    <a:pt x="0" y="1550194"/>
                  </a:lnTo>
                  <a:lnTo>
                    <a:pt x="4763" y="1571625"/>
                  </a:lnTo>
                  <a:lnTo>
                    <a:pt x="23813" y="1581150"/>
                  </a:lnTo>
                  <a:lnTo>
                    <a:pt x="64294" y="1574006"/>
                  </a:lnTo>
                  <a:lnTo>
                    <a:pt x="123825" y="1540669"/>
                  </a:lnTo>
                  <a:lnTo>
                    <a:pt x="321469" y="1421606"/>
                  </a:lnTo>
                  <a:lnTo>
                    <a:pt x="531019" y="1281113"/>
                  </a:lnTo>
                  <a:lnTo>
                    <a:pt x="688181" y="1164431"/>
                  </a:lnTo>
                  <a:lnTo>
                    <a:pt x="864394" y="1019175"/>
                  </a:lnTo>
                  <a:lnTo>
                    <a:pt x="1047750" y="854869"/>
                  </a:lnTo>
                  <a:lnTo>
                    <a:pt x="1223963" y="681038"/>
                  </a:lnTo>
                  <a:lnTo>
                    <a:pt x="1462088" y="428625"/>
                  </a:lnTo>
                  <a:lnTo>
                    <a:pt x="1652588" y="211931"/>
                  </a:lnTo>
                  <a:lnTo>
                    <a:pt x="1657350" y="0"/>
                  </a:lnTo>
                  <a:lnTo>
                    <a:pt x="1462088" y="38100"/>
                  </a:lnTo>
                  <a:lnTo>
                    <a:pt x="1421606" y="114300"/>
                  </a:lnTo>
                  <a:lnTo>
                    <a:pt x="1340644" y="223838"/>
                  </a:lnTo>
                  <a:lnTo>
                    <a:pt x="1200150" y="385763"/>
                  </a:lnTo>
                  <a:lnTo>
                    <a:pt x="1069181" y="531019"/>
                  </a:lnTo>
                  <a:lnTo>
                    <a:pt x="888206" y="723900"/>
                  </a:lnTo>
                  <a:lnTo>
                    <a:pt x="823913" y="7905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7">
              <a:extLst>
                <a:ext uri="{FF2B5EF4-FFF2-40B4-BE49-F238E27FC236}">
                  <a16:creationId xmlns:a16="http://schemas.microsoft.com/office/drawing/2014/main" id="{B0EDB8E0-A8E2-42C4-A094-EB0D449CBD6D}"/>
                </a:ext>
              </a:extLst>
            </p:cNvPr>
            <p:cNvSpPr/>
            <p:nvPr/>
          </p:nvSpPr>
          <p:spPr>
            <a:xfrm>
              <a:off x="6684964" y="3771900"/>
              <a:ext cx="1990725" cy="1600200"/>
            </a:xfrm>
            <a:custGeom>
              <a:avLst/>
              <a:gdLst>
                <a:gd name="connsiteX0" fmla="*/ 542925 w 1990725"/>
                <a:gd name="connsiteY0" fmla="*/ 754856 h 1600200"/>
                <a:gd name="connsiteX1" fmla="*/ 326231 w 1990725"/>
                <a:gd name="connsiteY1" fmla="*/ 492919 h 1600200"/>
                <a:gd name="connsiteX2" fmla="*/ 150019 w 1990725"/>
                <a:gd name="connsiteY2" fmla="*/ 283369 h 1600200"/>
                <a:gd name="connsiteX3" fmla="*/ 0 w 1990725"/>
                <a:gd name="connsiteY3" fmla="*/ 107156 h 1600200"/>
                <a:gd name="connsiteX4" fmla="*/ 0 w 1990725"/>
                <a:gd name="connsiteY4" fmla="*/ 0 h 1600200"/>
                <a:gd name="connsiteX5" fmla="*/ 88106 w 1990725"/>
                <a:gd name="connsiteY5" fmla="*/ 69056 h 1600200"/>
                <a:gd name="connsiteX6" fmla="*/ 188119 w 1990725"/>
                <a:gd name="connsiteY6" fmla="*/ 157163 h 1600200"/>
                <a:gd name="connsiteX7" fmla="*/ 326231 w 1990725"/>
                <a:gd name="connsiteY7" fmla="*/ 280988 h 1600200"/>
                <a:gd name="connsiteX8" fmla="*/ 569119 w 1990725"/>
                <a:gd name="connsiteY8" fmla="*/ 492919 h 1600200"/>
                <a:gd name="connsiteX9" fmla="*/ 823912 w 1990725"/>
                <a:gd name="connsiteY9" fmla="*/ 714375 h 1600200"/>
                <a:gd name="connsiteX10" fmla="*/ 952500 w 1990725"/>
                <a:gd name="connsiteY10" fmla="*/ 826294 h 1600200"/>
                <a:gd name="connsiteX11" fmla="*/ 1095375 w 1990725"/>
                <a:gd name="connsiteY11" fmla="*/ 945356 h 1600200"/>
                <a:gd name="connsiteX12" fmla="*/ 1273969 w 1990725"/>
                <a:gd name="connsiteY12" fmla="*/ 1083469 h 1600200"/>
                <a:gd name="connsiteX13" fmla="*/ 1438275 w 1990725"/>
                <a:gd name="connsiteY13" fmla="*/ 1197769 h 1600200"/>
                <a:gd name="connsiteX14" fmla="*/ 1602581 w 1990725"/>
                <a:gd name="connsiteY14" fmla="*/ 1302544 h 1600200"/>
                <a:gd name="connsiteX15" fmla="*/ 1766887 w 1990725"/>
                <a:gd name="connsiteY15" fmla="*/ 1404938 h 1600200"/>
                <a:gd name="connsiteX16" fmla="*/ 1912144 w 1990725"/>
                <a:gd name="connsiteY16" fmla="*/ 1488281 h 1600200"/>
                <a:gd name="connsiteX17" fmla="*/ 1976437 w 1990725"/>
                <a:gd name="connsiteY17" fmla="*/ 1524000 h 1600200"/>
                <a:gd name="connsiteX18" fmla="*/ 1988344 w 1990725"/>
                <a:gd name="connsiteY18" fmla="*/ 1535906 h 1600200"/>
                <a:gd name="connsiteX19" fmla="*/ 1990725 w 1990725"/>
                <a:gd name="connsiteY19" fmla="*/ 1547813 h 1600200"/>
                <a:gd name="connsiteX20" fmla="*/ 1978819 w 1990725"/>
                <a:gd name="connsiteY20" fmla="*/ 1564481 h 1600200"/>
                <a:gd name="connsiteX21" fmla="*/ 1945481 w 1990725"/>
                <a:gd name="connsiteY21" fmla="*/ 1576388 h 1600200"/>
                <a:gd name="connsiteX22" fmla="*/ 1864519 w 1990725"/>
                <a:gd name="connsiteY22" fmla="*/ 1581150 h 1600200"/>
                <a:gd name="connsiteX23" fmla="*/ 1721644 w 1990725"/>
                <a:gd name="connsiteY23" fmla="*/ 1583531 h 1600200"/>
                <a:gd name="connsiteX24" fmla="*/ 1497806 w 1990725"/>
                <a:gd name="connsiteY24" fmla="*/ 1595438 h 1600200"/>
                <a:gd name="connsiteX25" fmla="*/ 1395412 w 1990725"/>
                <a:gd name="connsiteY25" fmla="*/ 1600200 h 1600200"/>
                <a:gd name="connsiteX26" fmla="*/ 1338262 w 1990725"/>
                <a:gd name="connsiteY26" fmla="*/ 1600200 h 1600200"/>
                <a:gd name="connsiteX27" fmla="*/ 1304925 w 1990725"/>
                <a:gd name="connsiteY27" fmla="*/ 1597819 h 1600200"/>
                <a:gd name="connsiteX28" fmla="*/ 1264444 w 1990725"/>
                <a:gd name="connsiteY28" fmla="*/ 1588294 h 1600200"/>
                <a:gd name="connsiteX29" fmla="*/ 1221581 w 1990725"/>
                <a:gd name="connsiteY29" fmla="*/ 1571625 h 1600200"/>
                <a:gd name="connsiteX30" fmla="*/ 1181100 w 1990725"/>
                <a:gd name="connsiteY30" fmla="*/ 1543050 h 1600200"/>
                <a:gd name="connsiteX31" fmla="*/ 1145381 w 1990725"/>
                <a:gd name="connsiteY31" fmla="*/ 1504950 h 1600200"/>
                <a:gd name="connsiteX32" fmla="*/ 1119187 w 1990725"/>
                <a:gd name="connsiteY32" fmla="*/ 1457325 h 1600200"/>
                <a:gd name="connsiteX33" fmla="*/ 966787 w 1990725"/>
                <a:gd name="connsiteY33" fmla="*/ 1271588 h 1600200"/>
                <a:gd name="connsiteX34" fmla="*/ 740569 w 1990725"/>
                <a:gd name="connsiteY34" fmla="*/ 995363 h 1600200"/>
                <a:gd name="connsiteX35" fmla="*/ 542925 w 1990725"/>
                <a:gd name="connsiteY35" fmla="*/ 754856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90725" h="1600200">
                  <a:moveTo>
                    <a:pt x="542925" y="754856"/>
                  </a:moveTo>
                  <a:lnTo>
                    <a:pt x="326231" y="492919"/>
                  </a:lnTo>
                  <a:lnTo>
                    <a:pt x="150019" y="283369"/>
                  </a:lnTo>
                  <a:lnTo>
                    <a:pt x="0" y="107156"/>
                  </a:lnTo>
                  <a:lnTo>
                    <a:pt x="0" y="0"/>
                  </a:lnTo>
                  <a:lnTo>
                    <a:pt x="88106" y="69056"/>
                  </a:lnTo>
                  <a:lnTo>
                    <a:pt x="188119" y="157163"/>
                  </a:lnTo>
                  <a:lnTo>
                    <a:pt x="326231" y="280988"/>
                  </a:lnTo>
                  <a:lnTo>
                    <a:pt x="569119" y="492919"/>
                  </a:lnTo>
                  <a:lnTo>
                    <a:pt x="823912" y="714375"/>
                  </a:lnTo>
                  <a:lnTo>
                    <a:pt x="952500" y="826294"/>
                  </a:lnTo>
                  <a:lnTo>
                    <a:pt x="1095375" y="945356"/>
                  </a:lnTo>
                  <a:lnTo>
                    <a:pt x="1273969" y="1083469"/>
                  </a:lnTo>
                  <a:lnTo>
                    <a:pt x="1438275" y="1197769"/>
                  </a:lnTo>
                  <a:lnTo>
                    <a:pt x="1602581" y="1302544"/>
                  </a:lnTo>
                  <a:lnTo>
                    <a:pt x="1766887" y="1404938"/>
                  </a:lnTo>
                  <a:lnTo>
                    <a:pt x="1912144" y="1488281"/>
                  </a:lnTo>
                  <a:lnTo>
                    <a:pt x="1976437" y="1524000"/>
                  </a:lnTo>
                  <a:lnTo>
                    <a:pt x="1988344" y="1535906"/>
                  </a:lnTo>
                  <a:lnTo>
                    <a:pt x="1990725" y="1547813"/>
                  </a:lnTo>
                  <a:lnTo>
                    <a:pt x="1978819" y="1564481"/>
                  </a:lnTo>
                  <a:lnTo>
                    <a:pt x="1945481" y="1576388"/>
                  </a:lnTo>
                  <a:lnTo>
                    <a:pt x="1864519" y="1581150"/>
                  </a:lnTo>
                  <a:lnTo>
                    <a:pt x="1721644" y="1583531"/>
                  </a:lnTo>
                  <a:lnTo>
                    <a:pt x="1497806" y="1595438"/>
                  </a:lnTo>
                  <a:lnTo>
                    <a:pt x="1395412" y="1600200"/>
                  </a:lnTo>
                  <a:lnTo>
                    <a:pt x="1338262" y="1600200"/>
                  </a:lnTo>
                  <a:lnTo>
                    <a:pt x="1304925" y="1597819"/>
                  </a:lnTo>
                  <a:lnTo>
                    <a:pt x="1264444" y="1588294"/>
                  </a:lnTo>
                  <a:lnTo>
                    <a:pt x="1221581" y="1571625"/>
                  </a:lnTo>
                  <a:lnTo>
                    <a:pt x="1181100" y="1543050"/>
                  </a:lnTo>
                  <a:lnTo>
                    <a:pt x="1145381" y="1504950"/>
                  </a:lnTo>
                  <a:lnTo>
                    <a:pt x="1119187" y="1457325"/>
                  </a:lnTo>
                  <a:lnTo>
                    <a:pt x="966787" y="1271588"/>
                  </a:lnTo>
                  <a:lnTo>
                    <a:pt x="740569" y="995363"/>
                  </a:lnTo>
                  <a:lnTo>
                    <a:pt x="542925" y="75485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47E0B9FD-BA3D-4500-AABD-A31A283B9842}"/>
              </a:ext>
            </a:extLst>
          </p:cNvPr>
          <p:cNvGrpSpPr/>
          <p:nvPr/>
        </p:nvGrpSpPr>
        <p:grpSpPr>
          <a:xfrm>
            <a:off x="3640139" y="1645443"/>
            <a:ext cx="5035550" cy="4233863"/>
            <a:chOff x="3640139" y="1647825"/>
            <a:chExt cx="5035550" cy="4233863"/>
          </a:xfrm>
          <a:solidFill>
            <a:schemeClr val="tx1"/>
          </a:solidFill>
        </p:grpSpPr>
        <p:sp>
          <p:nvSpPr>
            <p:cNvPr id="22" name="フリーフォーム 60">
              <a:extLst>
                <a:ext uri="{FF2B5EF4-FFF2-40B4-BE49-F238E27FC236}">
                  <a16:creationId xmlns:a16="http://schemas.microsoft.com/office/drawing/2014/main" id="{1B1E8BC0-747F-49CD-8FBF-64676CCDCE2D}"/>
                </a:ext>
              </a:extLst>
            </p:cNvPr>
            <p:cNvSpPr/>
            <p:nvPr/>
          </p:nvSpPr>
          <p:spPr>
            <a:xfrm rot="16200000">
              <a:off x="3075783" y="2212182"/>
              <a:ext cx="2571750" cy="1443037"/>
            </a:xfrm>
            <a:custGeom>
              <a:avLst/>
              <a:gdLst>
                <a:gd name="connsiteX0" fmla="*/ 1207294 w 2571750"/>
                <a:gd name="connsiteY0" fmla="*/ 678657 h 1443038"/>
                <a:gd name="connsiteX1" fmla="*/ 1054894 w 2571750"/>
                <a:gd name="connsiteY1" fmla="*/ 595313 h 1443038"/>
                <a:gd name="connsiteX2" fmla="*/ 850106 w 2571750"/>
                <a:gd name="connsiteY2" fmla="*/ 481013 h 1443038"/>
                <a:gd name="connsiteX3" fmla="*/ 683419 w 2571750"/>
                <a:gd name="connsiteY3" fmla="*/ 388144 h 1443038"/>
                <a:gd name="connsiteX4" fmla="*/ 526256 w 2571750"/>
                <a:gd name="connsiteY4" fmla="*/ 295275 h 1443038"/>
                <a:gd name="connsiteX5" fmla="*/ 376237 w 2571750"/>
                <a:gd name="connsiteY5" fmla="*/ 207169 h 1443038"/>
                <a:gd name="connsiteX6" fmla="*/ 252412 w 2571750"/>
                <a:gd name="connsiteY6" fmla="*/ 133350 h 1443038"/>
                <a:gd name="connsiteX7" fmla="*/ 145256 w 2571750"/>
                <a:gd name="connsiteY7" fmla="*/ 69057 h 1443038"/>
                <a:gd name="connsiteX8" fmla="*/ 52387 w 2571750"/>
                <a:gd name="connsiteY8" fmla="*/ 11907 h 1443038"/>
                <a:gd name="connsiteX9" fmla="*/ 28575 w 2571750"/>
                <a:gd name="connsiteY9" fmla="*/ 0 h 1443038"/>
                <a:gd name="connsiteX10" fmla="*/ 16669 w 2571750"/>
                <a:gd name="connsiteY10" fmla="*/ 0 h 1443038"/>
                <a:gd name="connsiteX11" fmla="*/ 4762 w 2571750"/>
                <a:gd name="connsiteY11" fmla="*/ 2382 h 1443038"/>
                <a:gd name="connsiteX12" fmla="*/ 0 w 2571750"/>
                <a:gd name="connsiteY12" fmla="*/ 9525 h 1443038"/>
                <a:gd name="connsiteX13" fmla="*/ 0 w 2571750"/>
                <a:gd name="connsiteY13" fmla="*/ 26194 h 1443038"/>
                <a:gd name="connsiteX14" fmla="*/ 7144 w 2571750"/>
                <a:gd name="connsiteY14" fmla="*/ 45244 h 1443038"/>
                <a:gd name="connsiteX15" fmla="*/ 21431 w 2571750"/>
                <a:gd name="connsiteY15" fmla="*/ 66675 h 1443038"/>
                <a:gd name="connsiteX16" fmla="*/ 64294 w 2571750"/>
                <a:gd name="connsiteY16" fmla="*/ 109538 h 1443038"/>
                <a:gd name="connsiteX17" fmla="*/ 159544 w 2571750"/>
                <a:gd name="connsiteY17" fmla="*/ 197644 h 1443038"/>
                <a:gd name="connsiteX18" fmla="*/ 235744 w 2571750"/>
                <a:gd name="connsiteY18" fmla="*/ 264319 h 1443038"/>
                <a:gd name="connsiteX19" fmla="*/ 311944 w 2571750"/>
                <a:gd name="connsiteY19" fmla="*/ 330994 h 1443038"/>
                <a:gd name="connsiteX20" fmla="*/ 476250 w 2571750"/>
                <a:gd name="connsiteY20" fmla="*/ 461963 h 1443038"/>
                <a:gd name="connsiteX21" fmla="*/ 688181 w 2571750"/>
                <a:gd name="connsiteY21" fmla="*/ 609600 h 1443038"/>
                <a:gd name="connsiteX22" fmla="*/ 866775 w 2571750"/>
                <a:gd name="connsiteY22" fmla="*/ 728663 h 1443038"/>
                <a:gd name="connsiteX23" fmla="*/ 942975 w 2571750"/>
                <a:gd name="connsiteY23" fmla="*/ 769144 h 1443038"/>
                <a:gd name="connsiteX24" fmla="*/ 1173956 w 2571750"/>
                <a:gd name="connsiteY24" fmla="*/ 902494 h 1443038"/>
                <a:gd name="connsiteX25" fmla="*/ 1378744 w 2571750"/>
                <a:gd name="connsiteY25" fmla="*/ 1021557 h 1443038"/>
                <a:gd name="connsiteX26" fmla="*/ 1521619 w 2571750"/>
                <a:gd name="connsiteY26" fmla="*/ 1097757 h 1443038"/>
                <a:gd name="connsiteX27" fmla="*/ 1659731 w 2571750"/>
                <a:gd name="connsiteY27" fmla="*/ 1162050 h 1443038"/>
                <a:gd name="connsiteX28" fmla="*/ 1774031 w 2571750"/>
                <a:gd name="connsiteY28" fmla="*/ 1214438 h 1443038"/>
                <a:gd name="connsiteX29" fmla="*/ 1890712 w 2571750"/>
                <a:gd name="connsiteY29" fmla="*/ 1257300 h 1443038"/>
                <a:gd name="connsiteX30" fmla="*/ 1959769 w 2571750"/>
                <a:gd name="connsiteY30" fmla="*/ 1283494 h 1443038"/>
                <a:gd name="connsiteX31" fmla="*/ 2016919 w 2571750"/>
                <a:gd name="connsiteY31" fmla="*/ 1304925 h 1443038"/>
                <a:gd name="connsiteX32" fmla="*/ 2047875 w 2571750"/>
                <a:gd name="connsiteY32" fmla="*/ 1321594 h 1443038"/>
                <a:gd name="connsiteX33" fmla="*/ 2069306 w 2571750"/>
                <a:gd name="connsiteY33" fmla="*/ 1338263 h 1443038"/>
                <a:gd name="connsiteX34" fmla="*/ 2088356 w 2571750"/>
                <a:gd name="connsiteY34" fmla="*/ 1354932 h 1443038"/>
                <a:gd name="connsiteX35" fmla="*/ 2100262 w 2571750"/>
                <a:gd name="connsiteY35" fmla="*/ 1369219 h 1443038"/>
                <a:gd name="connsiteX36" fmla="*/ 2112169 w 2571750"/>
                <a:gd name="connsiteY36" fmla="*/ 1395413 h 1443038"/>
                <a:gd name="connsiteX37" fmla="*/ 2121694 w 2571750"/>
                <a:gd name="connsiteY37" fmla="*/ 1409700 h 1443038"/>
                <a:gd name="connsiteX38" fmla="*/ 2131219 w 2571750"/>
                <a:gd name="connsiteY38" fmla="*/ 1423988 h 1443038"/>
                <a:gd name="connsiteX39" fmla="*/ 2147887 w 2571750"/>
                <a:gd name="connsiteY39" fmla="*/ 1433513 h 1443038"/>
                <a:gd name="connsiteX40" fmla="*/ 2178844 w 2571750"/>
                <a:gd name="connsiteY40" fmla="*/ 1443038 h 1443038"/>
                <a:gd name="connsiteX41" fmla="*/ 2207419 w 2571750"/>
                <a:gd name="connsiteY41" fmla="*/ 1443038 h 1443038"/>
                <a:gd name="connsiteX42" fmla="*/ 2238375 w 2571750"/>
                <a:gd name="connsiteY42" fmla="*/ 1431132 h 1443038"/>
                <a:gd name="connsiteX43" fmla="*/ 2300287 w 2571750"/>
                <a:gd name="connsiteY43" fmla="*/ 1393032 h 1443038"/>
                <a:gd name="connsiteX44" fmla="*/ 2366962 w 2571750"/>
                <a:gd name="connsiteY44" fmla="*/ 1335882 h 1443038"/>
                <a:gd name="connsiteX45" fmla="*/ 2436019 w 2571750"/>
                <a:gd name="connsiteY45" fmla="*/ 1259682 h 1443038"/>
                <a:gd name="connsiteX46" fmla="*/ 2466975 w 2571750"/>
                <a:gd name="connsiteY46" fmla="*/ 1202532 h 1443038"/>
                <a:gd name="connsiteX47" fmla="*/ 2502694 w 2571750"/>
                <a:gd name="connsiteY47" fmla="*/ 1119188 h 1443038"/>
                <a:gd name="connsiteX48" fmla="*/ 2536031 w 2571750"/>
                <a:gd name="connsiteY48" fmla="*/ 1028700 h 1443038"/>
                <a:gd name="connsiteX49" fmla="*/ 2559844 w 2571750"/>
                <a:gd name="connsiteY49" fmla="*/ 952500 h 1443038"/>
                <a:gd name="connsiteX50" fmla="*/ 2571750 w 2571750"/>
                <a:gd name="connsiteY50" fmla="*/ 919163 h 1443038"/>
                <a:gd name="connsiteX51" fmla="*/ 2571750 w 2571750"/>
                <a:gd name="connsiteY51" fmla="*/ 909638 h 1443038"/>
                <a:gd name="connsiteX52" fmla="*/ 2566987 w 2571750"/>
                <a:gd name="connsiteY52" fmla="*/ 895350 h 1443038"/>
                <a:gd name="connsiteX53" fmla="*/ 2547937 w 2571750"/>
                <a:gd name="connsiteY53" fmla="*/ 892969 h 1443038"/>
                <a:gd name="connsiteX54" fmla="*/ 2524125 w 2571750"/>
                <a:gd name="connsiteY54" fmla="*/ 902494 h 1443038"/>
                <a:gd name="connsiteX55" fmla="*/ 2500312 w 2571750"/>
                <a:gd name="connsiteY55" fmla="*/ 928688 h 1443038"/>
                <a:gd name="connsiteX56" fmla="*/ 2488406 w 2571750"/>
                <a:gd name="connsiteY56" fmla="*/ 945357 h 1443038"/>
                <a:gd name="connsiteX57" fmla="*/ 2455069 w 2571750"/>
                <a:gd name="connsiteY57" fmla="*/ 985838 h 1443038"/>
                <a:gd name="connsiteX58" fmla="*/ 2409825 w 2571750"/>
                <a:gd name="connsiteY58" fmla="*/ 1031082 h 1443038"/>
                <a:gd name="connsiteX59" fmla="*/ 2378869 w 2571750"/>
                <a:gd name="connsiteY59" fmla="*/ 1059657 h 1443038"/>
                <a:gd name="connsiteX60" fmla="*/ 2333625 w 2571750"/>
                <a:gd name="connsiteY60" fmla="*/ 1085850 h 1443038"/>
                <a:gd name="connsiteX61" fmla="*/ 2309812 w 2571750"/>
                <a:gd name="connsiteY61" fmla="*/ 1092994 h 1443038"/>
                <a:gd name="connsiteX62" fmla="*/ 2224087 w 2571750"/>
                <a:gd name="connsiteY62" fmla="*/ 1078707 h 1443038"/>
                <a:gd name="connsiteX63" fmla="*/ 2097881 w 2571750"/>
                <a:gd name="connsiteY63" fmla="*/ 1047750 h 1443038"/>
                <a:gd name="connsiteX64" fmla="*/ 1962150 w 2571750"/>
                <a:gd name="connsiteY64" fmla="*/ 1007269 h 1443038"/>
                <a:gd name="connsiteX65" fmla="*/ 1776412 w 2571750"/>
                <a:gd name="connsiteY65" fmla="*/ 940594 h 1443038"/>
                <a:gd name="connsiteX66" fmla="*/ 1574006 w 2571750"/>
                <a:gd name="connsiteY66" fmla="*/ 854869 h 1443038"/>
                <a:gd name="connsiteX67" fmla="*/ 1423987 w 2571750"/>
                <a:gd name="connsiteY67" fmla="*/ 788194 h 1443038"/>
                <a:gd name="connsiteX68" fmla="*/ 1259681 w 2571750"/>
                <a:gd name="connsiteY68" fmla="*/ 707232 h 1443038"/>
                <a:gd name="connsiteX69" fmla="*/ 1207294 w 2571750"/>
                <a:gd name="connsiteY69" fmla="*/ 678657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571750" h="1443038">
                  <a:moveTo>
                    <a:pt x="1207294" y="678657"/>
                  </a:moveTo>
                  <a:lnTo>
                    <a:pt x="1054894" y="595313"/>
                  </a:lnTo>
                  <a:lnTo>
                    <a:pt x="850106" y="481013"/>
                  </a:lnTo>
                  <a:lnTo>
                    <a:pt x="683419" y="388144"/>
                  </a:lnTo>
                  <a:lnTo>
                    <a:pt x="526256" y="295275"/>
                  </a:lnTo>
                  <a:lnTo>
                    <a:pt x="376237" y="207169"/>
                  </a:lnTo>
                  <a:lnTo>
                    <a:pt x="252412" y="133350"/>
                  </a:lnTo>
                  <a:lnTo>
                    <a:pt x="145256" y="69057"/>
                  </a:lnTo>
                  <a:lnTo>
                    <a:pt x="52387" y="11907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9525"/>
                  </a:lnTo>
                  <a:lnTo>
                    <a:pt x="0" y="26194"/>
                  </a:lnTo>
                  <a:lnTo>
                    <a:pt x="7144" y="45244"/>
                  </a:lnTo>
                  <a:lnTo>
                    <a:pt x="21431" y="66675"/>
                  </a:lnTo>
                  <a:lnTo>
                    <a:pt x="64294" y="109538"/>
                  </a:lnTo>
                  <a:lnTo>
                    <a:pt x="159544" y="197644"/>
                  </a:lnTo>
                  <a:lnTo>
                    <a:pt x="235744" y="264319"/>
                  </a:lnTo>
                  <a:lnTo>
                    <a:pt x="311944" y="330994"/>
                  </a:lnTo>
                  <a:lnTo>
                    <a:pt x="476250" y="461963"/>
                  </a:lnTo>
                  <a:lnTo>
                    <a:pt x="688181" y="609600"/>
                  </a:lnTo>
                  <a:lnTo>
                    <a:pt x="866775" y="728663"/>
                  </a:lnTo>
                  <a:lnTo>
                    <a:pt x="942975" y="769144"/>
                  </a:lnTo>
                  <a:lnTo>
                    <a:pt x="1173956" y="902494"/>
                  </a:lnTo>
                  <a:lnTo>
                    <a:pt x="1378744" y="1021557"/>
                  </a:lnTo>
                  <a:lnTo>
                    <a:pt x="1521619" y="1097757"/>
                  </a:lnTo>
                  <a:lnTo>
                    <a:pt x="1659731" y="1162050"/>
                  </a:lnTo>
                  <a:lnTo>
                    <a:pt x="1774031" y="1214438"/>
                  </a:lnTo>
                  <a:lnTo>
                    <a:pt x="1890712" y="1257300"/>
                  </a:lnTo>
                  <a:lnTo>
                    <a:pt x="1959769" y="1283494"/>
                  </a:lnTo>
                  <a:lnTo>
                    <a:pt x="2016919" y="1304925"/>
                  </a:lnTo>
                  <a:lnTo>
                    <a:pt x="2047875" y="1321594"/>
                  </a:lnTo>
                  <a:lnTo>
                    <a:pt x="2069306" y="1338263"/>
                  </a:lnTo>
                  <a:lnTo>
                    <a:pt x="2088356" y="1354932"/>
                  </a:lnTo>
                  <a:lnTo>
                    <a:pt x="2100262" y="1369219"/>
                  </a:lnTo>
                  <a:lnTo>
                    <a:pt x="2112169" y="1395413"/>
                  </a:lnTo>
                  <a:lnTo>
                    <a:pt x="2121694" y="1409700"/>
                  </a:lnTo>
                  <a:lnTo>
                    <a:pt x="2131219" y="1423988"/>
                  </a:lnTo>
                  <a:lnTo>
                    <a:pt x="2147887" y="1433513"/>
                  </a:lnTo>
                  <a:lnTo>
                    <a:pt x="2178844" y="1443038"/>
                  </a:lnTo>
                  <a:lnTo>
                    <a:pt x="2207419" y="1443038"/>
                  </a:lnTo>
                  <a:lnTo>
                    <a:pt x="2238375" y="1431132"/>
                  </a:lnTo>
                  <a:lnTo>
                    <a:pt x="2300287" y="1393032"/>
                  </a:lnTo>
                  <a:lnTo>
                    <a:pt x="2366962" y="1335882"/>
                  </a:lnTo>
                  <a:lnTo>
                    <a:pt x="2436019" y="1259682"/>
                  </a:lnTo>
                  <a:lnTo>
                    <a:pt x="2466975" y="1202532"/>
                  </a:lnTo>
                  <a:lnTo>
                    <a:pt x="2502694" y="1119188"/>
                  </a:lnTo>
                  <a:lnTo>
                    <a:pt x="2536031" y="1028700"/>
                  </a:lnTo>
                  <a:lnTo>
                    <a:pt x="2559844" y="952500"/>
                  </a:lnTo>
                  <a:lnTo>
                    <a:pt x="2571750" y="919163"/>
                  </a:lnTo>
                  <a:lnTo>
                    <a:pt x="2571750" y="909638"/>
                  </a:lnTo>
                  <a:lnTo>
                    <a:pt x="2566987" y="895350"/>
                  </a:lnTo>
                  <a:lnTo>
                    <a:pt x="2547937" y="892969"/>
                  </a:lnTo>
                  <a:lnTo>
                    <a:pt x="2524125" y="902494"/>
                  </a:lnTo>
                  <a:lnTo>
                    <a:pt x="2500312" y="928688"/>
                  </a:lnTo>
                  <a:lnTo>
                    <a:pt x="2488406" y="945357"/>
                  </a:lnTo>
                  <a:lnTo>
                    <a:pt x="2455069" y="985838"/>
                  </a:lnTo>
                  <a:lnTo>
                    <a:pt x="2409825" y="1031082"/>
                  </a:lnTo>
                  <a:lnTo>
                    <a:pt x="2378869" y="1059657"/>
                  </a:lnTo>
                  <a:lnTo>
                    <a:pt x="2333625" y="1085850"/>
                  </a:lnTo>
                  <a:lnTo>
                    <a:pt x="2309812" y="1092994"/>
                  </a:lnTo>
                  <a:lnTo>
                    <a:pt x="2224087" y="1078707"/>
                  </a:lnTo>
                  <a:lnTo>
                    <a:pt x="2097881" y="1047750"/>
                  </a:lnTo>
                  <a:lnTo>
                    <a:pt x="1962150" y="1007269"/>
                  </a:lnTo>
                  <a:lnTo>
                    <a:pt x="1776412" y="940594"/>
                  </a:lnTo>
                  <a:lnTo>
                    <a:pt x="1574006" y="854869"/>
                  </a:lnTo>
                  <a:lnTo>
                    <a:pt x="1423987" y="788194"/>
                  </a:lnTo>
                  <a:lnTo>
                    <a:pt x="1259681" y="707232"/>
                  </a:lnTo>
                  <a:lnTo>
                    <a:pt x="1207294" y="678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1">
              <a:extLst>
                <a:ext uri="{FF2B5EF4-FFF2-40B4-BE49-F238E27FC236}">
                  <a16:creationId xmlns:a16="http://schemas.microsoft.com/office/drawing/2014/main" id="{25FDC19D-68DF-4802-9C4B-E3417E99D4B4}"/>
                </a:ext>
              </a:extLst>
            </p:cNvPr>
            <p:cNvSpPr/>
            <p:nvPr/>
          </p:nvSpPr>
          <p:spPr>
            <a:xfrm rot="16200000">
              <a:off x="3096420" y="4312444"/>
              <a:ext cx="2803525" cy="334963"/>
            </a:xfrm>
            <a:custGeom>
              <a:avLst/>
              <a:gdLst>
                <a:gd name="connsiteX0" fmla="*/ 1383507 w 2802732"/>
                <a:gd name="connsiteY0" fmla="*/ 121444 h 335756"/>
                <a:gd name="connsiteX1" fmla="*/ 1514475 w 2802732"/>
                <a:gd name="connsiteY1" fmla="*/ 128587 h 335756"/>
                <a:gd name="connsiteX2" fmla="*/ 1616869 w 2802732"/>
                <a:gd name="connsiteY2" fmla="*/ 130969 h 335756"/>
                <a:gd name="connsiteX3" fmla="*/ 1845469 w 2802732"/>
                <a:gd name="connsiteY3" fmla="*/ 130969 h 335756"/>
                <a:gd name="connsiteX4" fmla="*/ 2128838 w 2802732"/>
                <a:gd name="connsiteY4" fmla="*/ 128587 h 335756"/>
                <a:gd name="connsiteX5" fmla="*/ 2376488 w 2802732"/>
                <a:gd name="connsiteY5" fmla="*/ 130969 h 335756"/>
                <a:gd name="connsiteX6" fmla="*/ 2469357 w 2802732"/>
                <a:gd name="connsiteY6" fmla="*/ 128587 h 335756"/>
                <a:gd name="connsiteX7" fmla="*/ 2493169 w 2802732"/>
                <a:gd name="connsiteY7" fmla="*/ 123825 h 335756"/>
                <a:gd name="connsiteX8" fmla="*/ 2521744 w 2802732"/>
                <a:gd name="connsiteY8" fmla="*/ 111919 h 335756"/>
                <a:gd name="connsiteX9" fmla="*/ 2545557 w 2802732"/>
                <a:gd name="connsiteY9" fmla="*/ 97631 h 335756"/>
                <a:gd name="connsiteX10" fmla="*/ 2562225 w 2802732"/>
                <a:gd name="connsiteY10" fmla="*/ 76200 h 335756"/>
                <a:gd name="connsiteX11" fmla="*/ 2586038 w 2802732"/>
                <a:gd name="connsiteY11" fmla="*/ 35719 h 335756"/>
                <a:gd name="connsiteX12" fmla="*/ 2595563 w 2802732"/>
                <a:gd name="connsiteY12" fmla="*/ 16669 h 335756"/>
                <a:gd name="connsiteX13" fmla="*/ 2802732 w 2802732"/>
                <a:gd name="connsiteY13" fmla="*/ 133350 h 335756"/>
                <a:gd name="connsiteX14" fmla="*/ 2750344 w 2802732"/>
                <a:gd name="connsiteY14" fmla="*/ 202406 h 335756"/>
                <a:gd name="connsiteX15" fmla="*/ 2724150 w 2802732"/>
                <a:gd name="connsiteY15" fmla="*/ 233362 h 335756"/>
                <a:gd name="connsiteX16" fmla="*/ 2700338 w 2802732"/>
                <a:gd name="connsiteY16" fmla="*/ 261937 h 335756"/>
                <a:gd name="connsiteX17" fmla="*/ 2667000 w 2802732"/>
                <a:gd name="connsiteY17" fmla="*/ 295275 h 335756"/>
                <a:gd name="connsiteX18" fmla="*/ 2631282 w 2802732"/>
                <a:gd name="connsiteY18" fmla="*/ 319087 h 335756"/>
                <a:gd name="connsiteX19" fmla="*/ 2602707 w 2802732"/>
                <a:gd name="connsiteY19" fmla="*/ 330994 h 335756"/>
                <a:gd name="connsiteX20" fmla="*/ 2528888 w 2802732"/>
                <a:gd name="connsiteY20" fmla="*/ 335756 h 335756"/>
                <a:gd name="connsiteX21" fmla="*/ 2433638 w 2802732"/>
                <a:gd name="connsiteY21" fmla="*/ 330994 h 335756"/>
                <a:gd name="connsiteX22" fmla="*/ 2131219 w 2802732"/>
                <a:gd name="connsiteY22" fmla="*/ 333375 h 335756"/>
                <a:gd name="connsiteX23" fmla="*/ 1759744 w 2802732"/>
                <a:gd name="connsiteY23" fmla="*/ 330994 h 335756"/>
                <a:gd name="connsiteX24" fmla="*/ 1431132 w 2802732"/>
                <a:gd name="connsiteY24" fmla="*/ 330994 h 335756"/>
                <a:gd name="connsiteX25" fmla="*/ 1143000 w 2802732"/>
                <a:gd name="connsiteY25" fmla="*/ 330994 h 335756"/>
                <a:gd name="connsiteX26" fmla="*/ 821532 w 2802732"/>
                <a:gd name="connsiteY26" fmla="*/ 330994 h 335756"/>
                <a:gd name="connsiteX27" fmla="*/ 578644 w 2802732"/>
                <a:gd name="connsiteY27" fmla="*/ 330994 h 335756"/>
                <a:gd name="connsiteX28" fmla="*/ 321469 w 2802732"/>
                <a:gd name="connsiteY28" fmla="*/ 330994 h 335756"/>
                <a:gd name="connsiteX29" fmla="*/ 188119 w 2802732"/>
                <a:gd name="connsiteY29" fmla="*/ 321469 h 335756"/>
                <a:gd name="connsiteX30" fmla="*/ 107157 w 2802732"/>
                <a:gd name="connsiteY30" fmla="*/ 311944 h 335756"/>
                <a:gd name="connsiteX31" fmla="*/ 66675 w 2802732"/>
                <a:gd name="connsiteY31" fmla="*/ 295275 h 335756"/>
                <a:gd name="connsiteX32" fmla="*/ 38100 w 2802732"/>
                <a:gd name="connsiteY32" fmla="*/ 276225 h 335756"/>
                <a:gd name="connsiteX33" fmla="*/ 16669 w 2802732"/>
                <a:gd name="connsiteY33" fmla="*/ 257175 h 335756"/>
                <a:gd name="connsiteX34" fmla="*/ 4763 w 2802732"/>
                <a:gd name="connsiteY34" fmla="*/ 238125 h 335756"/>
                <a:gd name="connsiteX35" fmla="*/ 0 w 2802732"/>
                <a:gd name="connsiteY35" fmla="*/ 216694 h 335756"/>
                <a:gd name="connsiteX36" fmla="*/ 7144 w 2802732"/>
                <a:gd name="connsiteY36" fmla="*/ 185737 h 335756"/>
                <a:gd name="connsiteX37" fmla="*/ 19050 w 2802732"/>
                <a:gd name="connsiteY37" fmla="*/ 161925 h 335756"/>
                <a:gd name="connsiteX38" fmla="*/ 42863 w 2802732"/>
                <a:gd name="connsiteY38" fmla="*/ 135731 h 335756"/>
                <a:gd name="connsiteX39" fmla="*/ 76200 w 2802732"/>
                <a:gd name="connsiteY39" fmla="*/ 109537 h 335756"/>
                <a:gd name="connsiteX40" fmla="*/ 126207 w 2802732"/>
                <a:gd name="connsiteY40" fmla="*/ 83344 h 335756"/>
                <a:gd name="connsiteX41" fmla="*/ 176213 w 2802732"/>
                <a:gd name="connsiteY41" fmla="*/ 61912 h 335756"/>
                <a:gd name="connsiteX42" fmla="*/ 238125 w 2802732"/>
                <a:gd name="connsiteY42" fmla="*/ 40481 h 335756"/>
                <a:gd name="connsiteX43" fmla="*/ 340519 w 2802732"/>
                <a:gd name="connsiteY43" fmla="*/ 16669 h 335756"/>
                <a:gd name="connsiteX44" fmla="*/ 440532 w 2802732"/>
                <a:gd name="connsiteY44" fmla="*/ 0 h 335756"/>
                <a:gd name="connsiteX45" fmla="*/ 504825 w 2802732"/>
                <a:gd name="connsiteY45" fmla="*/ 0 h 335756"/>
                <a:gd name="connsiteX46" fmla="*/ 540544 w 2802732"/>
                <a:gd name="connsiteY46" fmla="*/ 4762 h 335756"/>
                <a:gd name="connsiteX47" fmla="*/ 557213 w 2802732"/>
                <a:gd name="connsiteY47" fmla="*/ 11906 h 335756"/>
                <a:gd name="connsiteX48" fmla="*/ 571500 w 2802732"/>
                <a:gd name="connsiteY48" fmla="*/ 21431 h 335756"/>
                <a:gd name="connsiteX49" fmla="*/ 642938 w 2802732"/>
                <a:gd name="connsiteY49" fmla="*/ 40481 h 335756"/>
                <a:gd name="connsiteX50" fmla="*/ 764382 w 2802732"/>
                <a:gd name="connsiteY50" fmla="*/ 66675 h 335756"/>
                <a:gd name="connsiteX51" fmla="*/ 919163 w 2802732"/>
                <a:gd name="connsiteY51" fmla="*/ 88106 h 335756"/>
                <a:gd name="connsiteX52" fmla="*/ 1145382 w 2802732"/>
                <a:gd name="connsiteY52" fmla="*/ 104775 h 335756"/>
                <a:gd name="connsiteX53" fmla="*/ 1383507 w 2802732"/>
                <a:gd name="connsiteY53" fmla="*/ 12144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02732" h="335756">
                  <a:moveTo>
                    <a:pt x="1383507" y="121444"/>
                  </a:moveTo>
                  <a:lnTo>
                    <a:pt x="1514475" y="128587"/>
                  </a:lnTo>
                  <a:lnTo>
                    <a:pt x="1616869" y="130969"/>
                  </a:lnTo>
                  <a:lnTo>
                    <a:pt x="1845469" y="130969"/>
                  </a:lnTo>
                  <a:lnTo>
                    <a:pt x="2128838" y="128587"/>
                  </a:lnTo>
                  <a:lnTo>
                    <a:pt x="2376488" y="130969"/>
                  </a:lnTo>
                  <a:lnTo>
                    <a:pt x="2469357" y="128587"/>
                  </a:lnTo>
                  <a:lnTo>
                    <a:pt x="2493169" y="123825"/>
                  </a:lnTo>
                  <a:lnTo>
                    <a:pt x="2521744" y="111919"/>
                  </a:lnTo>
                  <a:lnTo>
                    <a:pt x="2545557" y="97631"/>
                  </a:lnTo>
                  <a:lnTo>
                    <a:pt x="2562225" y="76200"/>
                  </a:lnTo>
                  <a:lnTo>
                    <a:pt x="2586038" y="35719"/>
                  </a:lnTo>
                  <a:lnTo>
                    <a:pt x="2595563" y="16669"/>
                  </a:lnTo>
                  <a:lnTo>
                    <a:pt x="2802732" y="133350"/>
                  </a:lnTo>
                  <a:lnTo>
                    <a:pt x="2750344" y="202406"/>
                  </a:lnTo>
                  <a:lnTo>
                    <a:pt x="2724150" y="233362"/>
                  </a:lnTo>
                  <a:lnTo>
                    <a:pt x="2700338" y="261937"/>
                  </a:lnTo>
                  <a:lnTo>
                    <a:pt x="2667000" y="295275"/>
                  </a:lnTo>
                  <a:lnTo>
                    <a:pt x="2631282" y="319087"/>
                  </a:lnTo>
                  <a:lnTo>
                    <a:pt x="2602707" y="330994"/>
                  </a:lnTo>
                  <a:lnTo>
                    <a:pt x="2528888" y="335756"/>
                  </a:lnTo>
                  <a:lnTo>
                    <a:pt x="2433638" y="330994"/>
                  </a:lnTo>
                  <a:lnTo>
                    <a:pt x="2131219" y="333375"/>
                  </a:lnTo>
                  <a:lnTo>
                    <a:pt x="1759744" y="330994"/>
                  </a:lnTo>
                  <a:lnTo>
                    <a:pt x="1431132" y="330994"/>
                  </a:lnTo>
                  <a:lnTo>
                    <a:pt x="1143000" y="330994"/>
                  </a:lnTo>
                  <a:lnTo>
                    <a:pt x="821532" y="330994"/>
                  </a:lnTo>
                  <a:lnTo>
                    <a:pt x="578644" y="330994"/>
                  </a:lnTo>
                  <a:lnTo>
                    <a:pt x="321469" y="330994"/>
                  </a:lnTo>
                  <a:lnTo>
                    <a:pt x="188119" y="321469"/>
                  </a:lnTo>
                  <a:lnTo>
                    <a:pt x="107157" y="311944"/>
                  </a:lnTo>
                  <a:lnTo>
                    <a:pt x="66675" y="295275"/>
                  </a:lnTo>
                  <a:lnTo>
                    <a:pt x="38100" y="276225"/>
                  </a:lnTo>
                  <a:lnTo>
                    <a:pt x="16669" y="257175"/>
                  </a:lnTo>
                  <a:lnTo>
                    <a:pt x="4763" y="238125"/>
                  </a:lnTo>
                  <a:lnTo>
                    <a:pt x="0" y="216694"/>
                  </a:lnTo>
                  <a:lnTo>
                    <a:pt x="7144" y="185737"/>
                  </a:lnTo>
                  <a:lnTo>
                    <a:pt x="19050" y="161925"/>
                  </a:lnTo>
                  <a:lnTo>
                    <a:pt x="42863" y="135731"/>
                  </a:lnTo>
                  <a:lnTo>
                    <a:pt x="76200" y="109537"/>
                  </a:lnTo>
                  <a:lnTo>
                    <a:pt x="126207" y="83344"/>
                  </a:lnTo>
                  <a:lnTo>
                    <a:pt x="176213" y="61912"/>
                  </a:lnTo>
                  <a:lnTo>
                    <a:pt x="238125" y="40481"/>
                  </a:lnTo>
                  <a:lnTo>
                    <a:pt x="340519" y="16669"/>
                  </a:lnTo>
                  <a:lnTo>
                    <a:pt x="440532" y="0"/>
                  </a:lnTo>
                  <a:lnTo>
                    <a:pt x="504825" y="0"/>
                  </a:lnTo>
                  <a:lnTo>
                    <a:pt x="540544" y="4762"/>
                  </a:lnTo>
                  <a:lnTo>
                    <a:pt x="557213" y="11906"/>
                  </a:lnTo>
                  <a:lnTo>
                    <a:pt x="571500" y="21431"/>
                  </a:lnTo>
                  <a:lnTo>
                    <a:pt x="642938" y="40481"/>
                  </a:lnTo>
                  <a:lnTo>
                    <a:pt x="764382" y="66675"/>
                  </a:lnTo>
                  <a:lnTo>
                    <a:pt x="919163" y="88106"/>
                  </a:lnTo>
                  <a:lnTo>
                    <a:pt x="1145382" y="104775"/>
                  </a:lnTo>
                  <a:lnTo>
                    <a:pt x="1383507" y="121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3">
              <a:extLst>
                <a:ext uri="{FF2B5EF4-FFF2-40B4-BE49-F238E27FC236}">
                  <a16:creationId xmlns:a16="http://schemas.microsoft.com/office/drawing/2014/main" id="{111D3507-7403-4599-B668-B8BCF6B0C64C}"/>
                </a:ext>
              </a:extLst>
            </p:cNvPr>
            <p:cNvSpPr/>
            <p:nvPr/>
          </p:nvSpPr>
          <p:spPr>
            <a:xfrm>
              <a:off x="5324476" y="1771650"/>
              <a:ext cx="614363" cy="1382712"/>
            </a:xfrm>
            <a:custGeom>
              <a:avLst/>
              <a:gdLst>
                <a:gd name="connsiteX0" fmla="*/ 502444 w 614363"/>
                <a:gd name="connsiteY0" fmla="*/ 509587 h 1383506"/>
                <a:gd name="connsiteX1" fmla="*/ 478631 w 614363"/>
                <a:gd name="connsiteY1" fmla="*/ 342900 h 1383506"/>
                <a:gd name="connsiteX2" fmla="*/ 471488 w 614363"/>
                <a:gd name="connsiteY2" fmla="*/ 285750 h 1383506"/>
                <a:gd name="connsiteX3" fmla="*/ 402431 w 614363"/>
                <a:gd name="connsiteY3" fmla="*/ 109537 h 1383506"/>
                <a:gd name="connsiteX4" fmla="*/ 323850 w 614363"/>
                <a:gd name="connsiteY4" fmla="*/ 80962 h 1383506"/>
                <a:gd name="connsiteX5" fmla="*/ 238125 w 614363"/>
                <a:gd name="connsiteY5" fmla="*/ 54769 h 1383506"/>
                <a:gd name="connsiteX6" fmla="*/ 152400 w 614363"/>
                <a:gd name="connsiteY6" fmla="*/ 30956 h 1383506"/>
                <a:gd name="connsiteX7" fmla="*/ 42863 w 614363"/>
                <a:gd name="connsiteY7" fmla="*/ 2381 h 1383506"/>
                <a:gd name="connsiteX8" fmla="*/ 28575 w 614363"/>
                <a:gd name="connsiteY8" fmla="*/ 0 h 1383506"/>
                <a:gd name="connsiteX9" fmla="*/ 14288 w 614363"/>
                <a:gd name="connsiteY9" fmla="*/ 0 h 1383506"/>
                <a:gd name="connsiteX10" fmla="*/ 2381 w 614363"/>
                <a:gd name="connsiteY10" fmla="*/ 4762 h 1383506"/>
                <a:gd name="connsiteX11" fmla="*/ 0 w 614363"/>
                <a:gd name="connsiteY11" fmla="*/ 14287 h 1383506"/>
                <a:gd name="connsiteX12" fmla="*/ 4763 w 614363"/>
                <a:gd name="connsiteY12" fmla="*/ 33337 h 1383506"/>
                <a:gd name="connsiteX13" fmla="*/ 14288 w 614363"/>
                <a:gd name="connsiteY13" fmla="*/ 47625 h 1383506"/>
                <a:gd name="connsiteX14" fmla="*/ 40481 w 614363"/>
                <a:gd name="connsiteY14" fmla="*/ 66675 h 1383506"/>
                <a:gd name="connsiteX15" fmla="*/ 83344 w 614363"/>
                <a:gd name="connsiteY15" fmla="*/ 95250 h 1383506"/>
                <a:gd name="connsiteX16" fmla="*/ 109538 w 614363"/>
                <a:gd name="connsiteY16" fmla="*/ 119062 h 1383506"/>
                <a:gd name="connsiteX17" fmla="*/ 135731 w 614363"/>
                <a:gd name="connsiteY17" fmla="*/ 142875 h 1383506"/>
                <a:gd name="connsiteX18" fmla="*/ 161925 w 614363"/>
                <a:gd name="connsiteY18" fmla="*/ 173831 h 1383506"/>
                <a:gd name="connsiteX19" fmla="*/ 173831 w 614363"/>
                <a:gd name="connsiteY19" fmla="*/ 195262 h 1383506"/>
                <a:gd name="connsiteX20" fmla="*/ 180975 w 614363"/>
                <a:gd name="connsiteY20" fmla="*/ 223837 h 1383506"/>
                <a:gd name="connsiteX21" fmla="*/ 190500 w 614363"/>
                <a:gd name="connsiteY21" fmla="*/ 273844 h 1383506"/>
                <a:gd name="connsiteX22" fmla="*/ 223838 w 614363"/>
                <a:gd name="connsiteY22" fmla="*/ 438150 h 1383506"/>
                <a:gd name="connsiteX23" fmla="*/ 278606 w 614363"/>
                <a:gd name="connsiteY23" fmla="*/ 700087 h 1383506"/>
                <a:gd name="connsiteX24" fmla="*/ 321469 w 614363"/>
                <a:gd name="connsiteY24" fmla="*/ 895350 h 1383506"/>
                <a:gd name="connsiteX25" fmla="*/ 354806 w 614363"/>
                <a:gd name="connsiteY25" fmla="*/ 1064419 h 1383506"/>
                <a:gd name="connsiteX26" fmla="*/ 373856 w 614363"/>
                <a:gd name="connsiteY26" fmla="*/ 1162050 h 1383506"/>
                <a:gd name="connsiteX27" fmla="*/ 385763 w 614363"/>
                <a:gd name="connsiteY27" fmla="*/ 1209675 h 1383506"/>
                <a:gd name="connsiteX28" fmla="*/ 402431 w 614363"/>
                <a:gd name="connsiteY28" fmla="*/ 1252537 h 1383506"/>
                <a:gd name="connsiteX29" fmla="*/ 428625 w 614363"/>
                <a:gd name="connsiteY29" fmla="*/ 1300162 h 1383506"/>
                <a:gd name="connsiteX30" fmla="*/ 450056 w 614363"/>
                <a:gd name="connsiteY30" fmla="*/ 1333500 h 1383506"/>
                <a:gd name="connsiteX31" fmla="*/ 471488 w 614363"/>
                <a:gd name="connsiteY31" fmla="*/ 1357312 h 1383506"/>
                <a:gd name="connsiteX32" fmla="*/ 495300 w 614363"/>
                <a:gd name="connsiteY32" fmla="*/ 1373981 h 1383506"/>
                <a:gd name="connsiteX33" fmla="*/ 523875 w 614363"/>
                <a:gd name="connsiteY33" fmla="*/ 1381125 h 1383506"/>
                <a:gd name="connsiteX34" fmla="*/ 554831 w 614363"/>
                <a:gd name="connsiteY34" fmla="*/ 1383506 h 1383506"/>
                <a:gd name="connsiteX35" fmla="*/ 578644 w 614363"/>
                <a:gd name="connsiteY35" fmla="*/ 1376362 h 1383506"/>
                <a:gd name="connsiteX36" fmla="*/ 595313 w 614363"/>
                <a:gd name="connsiteY36" fmla="*/ 1362075 h 1383506"/>
                <a:gd name="connsiteX37" fmla="*/ 604838 w 614363"/>
                <a:gd name="connsiteY37" fmla="*/ 1347787 h 1383506"/>
                <a:gd name="connsiteX38" fmla="*/ 611981 w 614363"/>
                <a:gd name="connsiteY38" fmla="*/ 1321594 h 1383506"/>
                <a:gd name="connsiteX39" fmla="*/ 614363 w 614363"/>
                <a:gd name="connsiteY39" fmla="*/ 1297781 h 1383506"/>
                <a:gd name="connsiteX40" fmla="*/ 607219 w 614363"/>
                <a:gd name="connsiteY40" fmla="*/ 1245394 h 1383506"/>
                <a:gd name="connsiteX41" fmla="*/ 576263 w 614363"/>
                <a:gd name="connsiteY41" fmla="*/ 1002506 h 1383506"/>
                <a:gd name="connsiteX42" fmla="*/ 550069 w 614363"/>
                <a:gd name="connsiteY42" fmla="*/ 828675 h 1383506"/>
                <a:gd name="connsiteX43" fmla="*/ 502444 w 614363"/>
                <a:gd name="connsiteY43" fmla="*/ 509587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14363" h="1383506">
                  <a:moveTo>
                    <a:pt x="502444" y="509587"/>
                  </a:moveTo>
                  <a:lnTo>
                    <a:pt x="478631" y="342900"/>
                  </a:lnTo>
                  <a:lnTo>
                    <a:pt x="471488" y="285750"/>
                  </a:lnTo>
                  <a:lnTo>
                    <a:pt x="402431" y="109537"/>
                  </a:lnTo>
                  <a:lnTo>
                    <a:pt x="323850" y="80962"/>
                  </a:lnTo>
                  <a:lnTo>
                    <a:pt x="238125" y="54769"/>
                  </a:lnTo>
                  <a:lnTo>
                    <a:pt x="152400" y="30956"/>
                  </a:lnTo>
                  <a:lnTo>
                    <a:pt x="42863" y="2381"/>
                  </a:lnTo>
                  <a:lnTo>
                    <a:pt x="28575" y="0"/>
                  </a:lnTo>
                  <a:lnTo>
                    <a:pt x="14288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4763" y="33337"/>
                  </a:lnTo>
                  <a:lnTo>
                    <a:pt x="14288" y="47625"/>
                  </a:lnTo>
                  <a:lnTo>
                    <a:pt x="40481" y="66675"/>
                  </a:lnTo>
                  <a:lnTo>
                    <a:pt x="83344" y="95250"/>
                  </a:lnTo>
                  <a:lnTo>
                    <a:pt x="109538" y="119062"/>
                  </a:lnTo>
                  <a:lnTo>
                    <a:pt x="135731" y="142875"/>
                  </a:lnTo>
                  <a:lnTo>
                    <a:pt x="161925" y="173831"/>
                  </a:lnTo>
                  <a:lnTo>
                    <a:pt x="173831" y="195262"/>
                  </a:lnTo>
                  <a:lnTo>
                    <a:pt x="180975" y="223837"/>
                  </a:lnTo>
                  <a:lnTo>
                    <a:pt x="190500" y="273844"/>
                  </a:lnTo>
                  <a:lnTo>
                    <a:pt x="223838" y="438150"/>
                  </a:lnTo>
                  <a:lnTo>
                    <a:pt x="278606" y="700087"/>
                  </a:lnTo>
                  <a:lnTo>
                    <a:pt x="321469" y="895350"/>
                  </a:lnTo>
                  <a:lnTo>
                    <a:pt x="354806" y="1064419"/>
                  </a:lnTo>
                  <a:lnTo>
                    <a:pt x="373856" y="1162050"/>
                  </a:lnTo>
                  <a:lnTo>
                    <a:pt x="385763" y="1209675"/>
                  </a:lnTo>
                  <a:lnTo>
                    <a:pt x="402431" y="1252537"/>
                  </a:lnTo>
                  <a:lnTo>
                    <a:pt x="428625" y="1300162"/>
                  </a:lnTo>
                  <a:lnTo>
                    <a:pt x="450056" y="1333500"/>
                  </a:lnTo>
                  <a:lnTo>
                    <a:pt x="471488" y="1357312"/>
                  </a:lnTo>
                  <a:lnTo>
                    <a:pt x="495300" y="1373981"/>
                  </a:lnTo>
                  <a:lnTo>
                    <a:pt x="523875" y="1381125"/>
                  </a:lnTo>
                  <a:lnTo>
                    <a:pt x="554831" y="1383506"/>
                  </a:lnTo>
                  <a:lnTo>
                    <a:pt x="578644" y="1376362"/>
                  </a:lnTo>
                  <a:lnTo>
                    <a:pt x="595313" y="1362075"/>
                  </a:lnTo>
                  <a:lnTo>
                    <a:pt x="604838" y="1347787"/>
                  </a:lnTo>
                  <a:lnTo>
                    <a:pt x="611981" y="1321594"/>
                  </a:lnTo>
                  <a:lnTo>
                    <a:pt x="614363" y="1297781"/>
                  </a:lnTo>
                  <a:lnTo>
                    <a:pt x="607219" y="1245394"/>
                  </a:lnTo>
                  <a:lnTo>
                    <a:pt x="576263" y="1002506"/>
                  </a:lnTo>
                  <a:lnTo>
                    <a:pt x="550069" y="828675"/>
                  </a:lnTo>
                  <a:lnTo>
                    <a:pt x="502444" y="509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4">
              <a:extLst>
                <a:ext uri="{FF2B5EF4-FFF2-40B4-BE49-F238E27FC236}">
                  <a16:creationId xmlns:a16="http://schemas.microsoft.com/office/drawing/2014/main" id="{8C08ADA4-F44B-4E8D-8575-49BA2BF69E8E}"/>
                </a:ext>
              </a:extLst>
            </p:cNvPr>
            <p:cNvSpPr/>
            <p:nvPr/>
          </p:nvSpPr>
          <p:spPr>
            <a:xfrm>
              <a:off x="5665788" y="1647825"/>
              <a:ext cx="2190750" cy="1296988"/>
            </a:xfrm>
            <a:custGeom>
              <a:avLst/>
              <a:gdLst>
                <a:gd name="connsiteX0" fmla="*/ 807244 w 2190750"/>
                <a:gd name="connsiteY0" fmla="*/ 171450 h 1297781"/>
                <a:gd name="connsiteX1" fmla="*/ 481012 w 2190750"/>
                <a:gd name="connsiteY1" fmla="*/ 202406 h 1297781"/>
                <a:gd name="connsiteX2" fmla="*/ 178594 w 2190750"/>
                <a:gd name="connsiteY2" fmla="*/ 230981 h 1297781"/>
                <a:gd name="connsiteX3" fmla="*/ 0 w 2190750"/>
                <a:gd name="connsiteY3" fmla="*/ 247650 h 1297781"/>
                <a:gd name="connsiteX4" fmla="*/ 69056 w 2190750"/>
                <a:gd name="connsiteY4" fmla="*/ 450056 h 1297781"/>
                <a:gd name="connsiteX5" fmla="*/ 414337 w 2190750"/>
                <a:gd name="connsiteY5" fmla="*/ 404813 h 1297781"/>
                <a:gd name="connsiteX6" fmla="*/ 683419 w 2190750"/>
                <a:gd name="connsiteY6" fmla="*/ 371475 h 1297781"/>
                <a:gd name="connsiteX7" fmla="*/ 983456 w 2190750"/>
                <a:gd name="connsiteY7" fmla="*/ 330994 h 1297781"/>
                <a:gd name="connsiteX8" fmla="*/ 1290637 w 2190750"/>
                <a:gd name="connsiteY8" fmla="*/ 290513 h 1297781"/>
                <a:gd name="connsiteX9" fmla="*/ 1557337 w 2190750"/>
                <a:gd name="connsiteY9" fmla="*/ 257175 h 1297781"/>
                <a:gd name="connsiteX10" fmla="*/ 1664494 w 2190750"/>
                <a:gd name="connsiteY10" fmla="*/ 242888 h 1297781"/>
                <a:gd name="connsiteX11" fmla="*/ 1721644 w 2190750"/>
                <a:gd name="connsiteY11" fmla="*/ 238125 h 1297781"/>
                <a:gd name="connsiteX12" fmla="*/ 1743075 w 2190750"/>
                <a:gd name="connsiteY12" fmla="*/ 240506 h 1297781"/>
                <a:gd name="connsiteX13" fmla="*/ 1771650 w 2190750"/>
                <a:gd name="connsiteY13" fmla="*/ 250031 h 1297781"/>
                <a:gd name="connsiteX14" fmla="*/ 1783556 w 2190750"/>
                <a:gd name="connsiteY14" fmla="*/ 264319 h 1297781"/>
                <a:gd name="connsiteX15" fmla="*/ 1788319 w 2190750"/>
                <a:gd name="connsiteY15" fmla="*/ 280988 h 1297781"/>
                <a:gd name="connsiteX16" fmla="*/ 1788319 w 2190750"/>
                <a:gd name="connsiteY16" fmla="*/ 319088 h 1297781"/>
                <a:gd name="connsiteX17" fmla="*/ 1774031 w 2190750"/>
                <a:gd name="connsiteY17" fmla="*/ 433388 h 1297781"/>
                <a:gd name="connsiteX18" fmla="*/ 1743075 w 2190750"/>
                <a:gd name="connsiteY18" fmla="*/ 621506 h 1297781"/>
                <a:gd name="connsiteX19" fmla="*/ 1697831 w 2190750"/>
                <a:gd name="connsiteY19" fmla="*/ 840581 h 1297781"/>
                <a:gd name="connsiteX20" fmla="*/ 1645444 w 2190750"/>
                <a:gd name="connsiteY20" fmla="*/ 1059656 h 1297781"/>
                <a:gd name="connsiteX21" fmla="*/ 1628775 w 2190750"/>
                <a:gd name="connsiteY21" fmla="*/ 1207294 h 1297781"/>
                <a:gd name="connsiteX22" fmla="*/ 1635919 w 2190750"/>
                <a:gd name="connsiteY22" fmla="*/ 1243013 h 1297781"/>
                <a:gd name="connsiteX23" fmla="*/ 1643062 w 2190750"/>
                <a:gd name="connsiteY23" fmla="*/ 1264444 h 1297781"/>
                <a:gd name="connsiteX24" fmla="*/ 1654969 w 2190750"/>
                <a:gd name="connsiteY24" fmla="*/ 1276350 h 1297781"/>
                <a:gd name="connsiteX25" fmla="*/ 1671637 w 2190750"/>
                <a:gd name="connsiteY25" fmla="*/ 1288256 h 1297781"/>
                <a:gd name="connsiteX26" fmla="*/ 1695450 w 2190750"/>
                <a:gd name="connsiteY26" fmla="*/ 1295400 h 1297781"/>
                <a:gd name="connsiteX27" fmla="*/ 1733550 w 2190750"/>
                <a:gd name="connsiteY27" fmla="*/ 1297781 h 1297781"/>
                <a:gd name="connsiteX28" fmla="*/ 1771650 w 2190750"/>
                <a:gd name="connsiteY28" fmla="*/ 1285875 h 1297781"/>
                <a:gd name="connsiteX29" fmla="*/ 1802606 w 2190750"/>
                <a:gd name="connsiteY29" fmla="*/ 1271588 h 1297781"/>
                <a:gd name="connsiteX30" fmla="*/ 1821656 w 2190750"/>
                <a:gd name="connsiteY30" fmla="*/ 1243013 h 1297781"/>
                <a:gd name="connsiteX31" fmla="*/ 1895475 w 2190750"/>
                <a:gd name="connsiteY31" fmla="*/ 1059656 h 1297781"/>
                <a:gd name="connsiteX32" fmla="*/ 1978819 w 2190750"/>
                <a:gd name="connsiteY32" fmla="*/ 840581 h 1297781"/>
                <a:gd name="connsiteX33" fmla="*/ 2033587 w 2190750"/>
                <a:gd name="connsiteY33" fmla="*/ 673894 h 1297781"/>
                <a:gd name="connsiteX34" fmla="*/ 2074069 w 2190750"/>
                <a:gd name="connsiteY34" fmla="*/ 542925 h 1297781"/>
                <a:gd name="connsiteX35" fmla="*/ 2119312 w 2190750"/>
                <a:gd name="connsiteY35" fmla="*/ 383381 h 1297781"/>
                <a:gd name="connsiteX36" fmla="*/ 2121694 w 2190750"/>
                <a:gd name="connsiteY36" fmla="*/ 371475 h 1297781"/>
                <a:gd name="connsiteX37" fmla="*/ 2133600 w 2190750"/>
                <a:gd name="connsiteY37" fmla="*/ 359569 h 1297781"/>
                <a:gd name="connsiteX38" fmla="*/ 2162175 w 2190750"/>
                <a:gd name="connsiteY38" fmla="*/ 326231 h 1297781"/>
                <a:gd name="connsiteX39" fmla="*/ 2176462 w 2190750"/>
                <a:gd name="connsiteY39" fmla="*/ 302419 h 1297781"/>
                <a:gd name="connsiteX40" fmla="*/ 2185987 w 2190750"/>
                <a:gd name="connsiteY40" fmla="*/ 278606 h 1297781"/>
                <a:gd name="connsiteX41" fmla="*/ 2190750 w 2190750"/>
                <a:gd name="connsiteY41" fmla="*/ 247650 h 1297781"/>
                <a:gd name="connsiteX42" fmla="*/ 2188369 w 2190750"/>
                <a:gd name="connsiteY42" fmla="*/ 221456 h 1297781"/>
                <a:gd name="connsiteX43" fmla="*/ 2169319 w 2190750"/>
                <a:gd name="connsiteY43" fmla="*/ 195263 h 1297781"/>
                <a:gd name="connsiteX44" fmla="*/ 2138362 w 2190750"/>
                <a:gd name="connsiteY44" fmla="*/ 166688 h 1297781"/>
                <a:gd name="connsiteX45" fmla="*/ 2074069 w 2190750"/>
                <a:gd name="connsiteY45" fmla="*/ 111919 h 1297781"/>
                <a:gd name="connsiteX46" fmla="*/ 1969294 w 2190750"/>
                <a:gd name="connsiteY46" fmla="*/ 47625 h 1297781"/>
                <a:gd name="connsiteX47" fmla="*/ 1885950 w 2190750"/>
                <a:gd name="connsiteY47" fmla="*/ 2381 h 1297781"/>
                <a:gd name="connsiteX48" fmla="*/ 1876425 w 2190750"/>
                <a:gd name="connsiteY48" fmla="*/ 0 h 1297781"/>
                <a:gd name="connsiteX49" fmla="*/ 1862137 w 2190750"/>
                <a:gd name="connsiteY49" fmla="*/ 0 h 1297781"/>
                <a:gd name="connsiteX50" fmla="*/ 1778794 w 2190750"/>
                <a:gd name="connsiteY50" fmla="*/ 26194 h 1297781"/>
                <a:gd name="connsiteX51" fmla="*/ 1631156 w 2190750"/>
                <a:gd name="connsiteY51" fmla="*/ 71438 h 1297781"/>
                <a:gd name="connsiteX52" fmla="*/ 1571625 w 2190750"/>
                <a:gd name="connsiteY52" fmla="*/ 88106 h 1297781"/>
                <a:gd name="connsiteX53" fmla="*/ 1423987 w 2190750"/>
                <a:gd name="connsiteY53" fmla="*/ 104775 h 1297781"/>
                <a:gd name="connsiteX54" fmla="*/ 1097756 w 2190750"/>
                <a:gd name="connsiteY54" fmla="*/ 140494 h 1297781"/>
                <a:gd name="connsiteX55" fmla="*/ 807244 w 2190750"/>
                <a:gd name="connsiteY55" fmla="*/ 171450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90750" h="1297781">
                  <a:moveTo>
                    <a:pt x="807244" y="171450"/>
                  </a:moveTo>
                  <a:lnTo>
                    <a:pt x="481012" y="202406"/>
                  </a:lnTo>
                  <a:lnTo>
                    <a:pt x="178594" y="230981"/>
                  </a:lnTo>
                  <a:lnTo>
                    <a:pt x="0" y="247650"/>
                  </a:lnTo>
                  <a:lnTo>
                    <a:pt x="69056" y="450056"/>
                  </a:lnTo>
                  <a:lnTo>
                    <a:pt x="414337" y="404813"/>
                  </a:lnTo>
                  <a:lnTo>
                    <a:pt x="683419" y="371475"/>
                  </a:lnTo>
                  <a:lnTo>
                    <a:pt x="983456" y="330994"/>
                  </a:lnTo>
                  <a:lnTo>
                    <a:pt x="1290637" y="290513"/>
                  </a:lnTo>
                  <a:lnTo>
                    <a:pt x="1557337" y="257175"/>
                  </a:lnTo>
                  <a:lnTo>
                    <a:pt x="1664494" y="242888"/>
                  </a:lnTo>
                  <a:lnTo>
                    <a:pt x="1721644" y="238125"/>
                  </a:lnTo>
                  <a:lnTo>
                    <a:pt x="1743075" y="240506"/>
                  </a:lnTo>
                  <a:lnTo>
                    <a:pt x="1771650" y="250031"/>
                  </a:lnTo>
                  <a:lnTo>
                    <a:pt x="1783556" y="264319"/>
                  </a:lnTo>
                  <a:lnTo>
                    <a:pt x="1788319" y="280988"/>
                  </a:lnTo>
                  <a:lnTo>
                    <a:pt x="1788319" y="319088"/>
                  </a:lnTo>
                  <a:lnTo>
                    <a:pt x="1774031" y="433388"/>
                  </a:lnTo>
                  <a:lnTo>
                    <a:pt x="1743075" y="621506"/>
                  </a:lnTo>
                  <a:lnTo>
                    <a:pt x="1697831" y="840581"/>
                  </a:lnTo>
                  <a:lnTo>
                    <a:pt x="1645444" y="1059656"/>
                  </a:lnTo>
                  <a:lnTo>
                    <a:pt x="1628775" y="1207294"/>
                  </a:lnTo>
                  <a:lnTo>
                    <a:pt x="1635919" y="1243013"/>
                  </a:lnTo>
                  <a:lnTo>
                    <a:pt x="1643062" y="1264444"/>
                  </a:lnTo>
                  <a:lnTo>
                    <a:pt x="1654969" y="1276350"/>
                  </a:lnTo>
                  <a:lnTo>
                    <a:pt x="1671637" y="1288256"/>
                  </a:lnTo>
                  <a:lnTo>
                    <a:pt x="1695450" y="1295400"/>
                  </a:lnTo>
                  <a:lnTo>
                    <a:pt x="1733550" y="1297781"/>
                  </a:lnTo>
                  <a:lnTo>
                    <a:pt x="1771650" y="1285875"/>
                  </a:lnTo>
                  <a:lnTo>
                    <a:pt x="1802606" y="1271588"/>
                  </a:lnTo>
                  <a:lnTo>
                    <a:pt x="1821656" y="1243013"/>
                  </a:lnTo>
                  <a:lnTo>
                    <a:pt x="1895475" y="1059656"/>
                  </a:lnTo>
                  <a:lnTo>
                    <a:pt x="1978819" y="840581"/>
                  </a:lnTo>
                  <a:lnTo>
                    <a:pt x="2033587" y="673894"/>
                  </a:lnTo>
                  <a:lnTo>
                    <a:pt x="2074069" y="542925"/>
                  </a:lnTo>
                  <a:lnTo>
                    <a:pt x="2119312" y="383381"/>
                  </a:lnTo>
                  <a:lnTo>
                    <a:pt x="2121694" y="371475"/>
                  </a:lnTo>
                  <a:lnTo>
                    <a:pt x="2133600" y="359569"/>
                  </a:lnTo>
                  <a:lnTo>
                    <a:pt x="2162175" y="326231"/>
                  </a:lnTo>
                  <a:lnTo>
                    <a:pt x="2176462" y="302419"/>
                  </a:lnTo>
                  <a:lnTo>
                    <a:pt x="2185987" y="278606"/>
                  </a:lnTo>
                  <a:lnTo>
                    <a:pt x="2190750" y="247650"/>
                  </a:lnTo>
                  <a:lnTo>
                    <a:pt x="2188369" y="221456"/>
                  </a:lnTo>
                  <a:lnTo>
                    <a:pt x="2169319" y="195263"/>
                  </a:lnTo>
                  <a:lnTo>
                    <a:pt x="2138362" y="166688"/>
                  </a:lnTo>
                  <a:lnTo>
                    <a:pt x="2074069" y="111919"/>
                  </a:lnTo>
                  <a:lnTo>
                    <a:pt x="1969294" y="47625"/>
                  </a:lnTo>
                  <a:lnTo>
                    <a:pt x="1885950" y="2381"/>
                  </a:lnTo>
                  <a:lnTo>
                    <a:pt x="1876425" y="0"/>
                  </a:lnTo>
                  <a:lnTo>
                    <a:pt x="1862137" y="0"/>
                  </a:lnTo>
                  <a:lnTo>
                    <a:pt x="1778794" y="26194"/>
                  </a:lnTo>
                  <a:lnTo>
                    <a:pt x="1631156" y="71438"/>
                  </a:lnTo>
                  <a:lnTo>
                    <a:pt x="1571625" y="88106"/>
                  </a:lnTo>
                  <a:lnTo>
                    <a:pt x="1423987" y="104775"/>
                  </a:lnTo>
                  <a:lnTo>
                    <a:pt x="1097756" y="140494"/>
                  </a:lnTo>
                  <a:lnTo>
                    <a:pt x="807244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5">
              <a:extLst>
                <a:ext uri="{FF2B5EF4-FFF2-40B4-BE49-F238E27FC236}">
                  <a16:creationId xmlns:a16="http://schemas.microsoft.com/office/drawing/2014/main" id="{38986770-0475-48FF-AE2D-B3F1EBD87649}"/>
                </a:ext>
              </a:extLst>
            </p:cNvPr>
            <p:cNvSpPr/>
            <p:nvPr/>
          </p:nvSpPr>
          <p:spPr>
            <a:xfrm>
              <a:off x="5848351" y="2665414"/>
              <a:ext cx="1541463" cy="377825"/>
            </a:xfrm>
            <a:custGeom>
              <a:avLst/>
              <a:gdLst>
                <a:gd name="connsiteX0" fmla="*/ 390525 w 1540669"/>
                <a:gd name="connsiteY0" fmla="*/ 140494 h 378619"/>
                <a:gd name="connsiteX1" fmla="*/ 704850 w 1540669"/>
                <a:gd name="connsiteY1" fmla="*/ 97631 h 378619"/>
                <a:gd name="connsiteX2" fmla="*/ 969169 w 1540669"/>
                <a:gd name="connsiteY2" fmla="*/ 64294 h 378619"/>
                <a:gd name="connsiteX3" fmla="*/ 1181100 w 1540669"/>
                <a:gd name="connsiteY3" fmla="*/ 35719 h 378619"/>
                <a:gd name="connsiteX4" fmla="*/ 1540669 w 1540669"/>
                <a:gd name="connsiteY4" fmla="*/ 0 h 378619"/>
                <a:gd name="connsiteX5" fmla="*/ 1512094 w 1540669"/>
                <a:gd name="connsiteY5" fmla="*/ 176212 h 378619"/>
                <a:gd name="connsiteX6" fmla="*/ 1326356 w 1540669"/>
                <a:gd name="connsiteY6" fmla="*/ 202406 h 378619"/>
                <a:gd name="connsiteX7" fmla="*/ 1202531 w 1540669"/>
                <a:gd name="connsiteY7" fmla="*/ 211931 h 378619"/>
                <a:gd name="connsiteX8" fmla="*/ 1009650 w 1540669"/>
                <a:gd name="connsiteY8" fmla="*/ 226219 h 378619"/>
                <a:gd name="connsiteX9" fmla="*/ 833438 w 1540669"/>
                <a:gd name="connsiteY9" fmla="*/ 242887 h 378619"/>
                <a:gd name="connsiteX10" fmla="*/ 695325 w 1540669"/>
                <a:gd name="connsiteY10" fmla="*/ 257175 h 378619"/>
                <a:gd name="connsiteX11" fmla="*/ 526256 w 1540669"/>
                <a:gd name="connsiteY11" fmla="*/ 280987 h 378619"/>
                <a:gd name="connsiteX12" fmla="*/ 397669 w 1540669"/>
                <a:gd name="connsiteY12" fmla="*/ 302419 h 378619"/>
                <a:gd name="connsiteX13" fmla="*/ 252413 w 1540669"/>
                <a:gd name="connsiteY13" fmla="*/ 328612 h 378619"/>
                <a:gd name="connsiteX14" fmla="*/ 21431 w 1540669"/>
                <a:gd name="connsiteY14" fmla="*/ 378619 h 378619"/>
                <a:gd name="connsiteX15" fmla="*/ 0 w 1540669"/>
                <a:gd name="connsiteY15" fmla="*/ 195262 h 378619"/>
                <a:gd name="connsiteX16" fmla="*/ 390525 w 1540669"/>
                <a:gd name="connsiteY16" fmla="*/ 140494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0669" h="378619">
                  <a:moveTo>
                    <a:pt x="390525" y="140494"/>
                  </a:moveTo>
                  <a:lnTo>
                    <a:pt x="704850" y="97631"/>
                  </a:lnTo>
                  <a:lnTo>
                    <a:pt x="969169" y="64294"/>
                  </a:lnTo>
                  <a:lnTo>
                    <a:pt x="1181100" y="35719"/>
                  </a:lnTo>
                  <a:lnTo>
                    <a:pt x="1540669" y="0"/>
                  </a:lnTo>
                  <a:lnTo>
                    <a:pt x="1512094" y="176212"/>
                  </a:lnTo>
                  <a:lnTo>
                    <a:pt x="1326356" y="202406"/>
                  </a:lnTo>
                  <a:lnTo>
                    <a:pt x="1202531" y="211931"/>
                  </a:lnTo>
                  <a:lnTo>
                    <a:pt x="1009650" y="226219"/>
                  </a:lnTo>
                  <a:lnTo>
                    <a:pt x="833438" y="242887"/>
                  </a:lnTo>
                  <a:lnTo>
                    <a:pt x="695325" y="257175"/>
                  </a:lnTo>
                  <a:lnTo>
                    <a:pt x="526256" y="280987"/>
                  </a:lnTo>
                  <a:lnTo>
                    <a:pt x="397669" y="302419"/>
                  </a:lnTo>
                  <a:lnTo>
                    <a:pt x="252413" y="328612"/>
                  </a:lnTo>
                  <a:lnTo>
                    <a:pt x="21431" y="378619"/>
                  </a:lnTo>
                  <a:lnTo>
                    <a:pt x="0" y="195262"/>
                  </a:lnTo>
                  <a:lnTo>
                    <a:pt x="390525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6">
              <a:extLst>
                <a:ext uri="{FF2B5EF4-FFF2-40B4-BE49-F238E27FC236}">
                  <a16:creationId xmlns:a16="http://schemas.microsoft.com/office/drawing/2014/main" id="{EA2A5E60-96DD-4C98-82E3-6350C2920C71}"/>
                </a:ext>
              </a:extLst>
            </p:cNvPr>
            <p:cNvSpPr/>
            <p:nvPr/>
          </p:nvSpPr>
          <p:spPr>
            <a:xfrm>
              <a:off x="4800601" y="3409950"/>
              <a:ext cx="3616325" cy="712788"/>
            </a:xfrm>
            <a:custGeom>
              <a:avLst/>
              <a:gdLst>
                <a:gd name="connsiteX0" fmla="*/ 1289691 w 3615901"/>
                <a:gd name="connsiteY0" fmla="*/ 303808 h 711862"/>
                <a:gd name="connsiteX1" fmla="*/ 1593498 w 3615901"/>
                <a:gd name="connsiteY1" fmla="*/ 262109 h 711862"/>
                <a:gd name="connsiteX2" fmla="*/ 1742423 w 3615901"/>
                <a:gd name="connsiteY2" fmla="*/ 241259 h 711862"/>
                <a:gd name="connsiteX3" fmla="*/ 1939005 w 3615901"/>
                <a:gd name="connsiteY3" fmla="*/ 199560 h 711862"/>
                <a:gd name="connsiteX4" fmla="*/ 2218984 w 3615901"/>
                <a:gd name="connsiteY4" fmla="*/ 169775 h 711862"/>
                <a:gd name="connsiteX5" fmla="*/ 2472156 w 3615901"/>
                <a:gd name="connsiteY5" fmla="*/ 139990 h 711862"/>
                <a:gd name="connsiteX6" fmla="*/ 2686608 w 3615901"/>
                <a:gd name="connsiteY6" fmla="*/ 116162 h 711862"/>
                <a:gd name="connsiteX7" fmla="*/ 2892125 w 3615901"/>
                <a:gd name="connsiteY7" fmla="*/ 92334 h 711862"/>
                <a:gd name="connsiteX8" fmla="*/ 2951695 w 3615901"/>
                <a:gd name="connsiteY8" fmla="*/ 83398 h 711862"/>
                <a:gd name="connsiteX9" fmla="*/ 3127427 w 3615901"/>
                <a:gd name="connsiteY9" fmla="*/ 32764 h 711862"/>
                <a:gd name="connsiteX10" fmla="*/ 3231674 w 3615901"/>
                <a:gd name="connsiteY10" fmla="*/ 0 h 711862"/>
                <a:gd name="connsiteX11" fmla="*/ 3282309 w 3615901"/>
                <a:gd name="connsiteY11" fmla="*/ 14893 h 711862"/>
                <a:gd name="connsiteX12" fmla="*/ 3362728 w 3615901"/>
                <a:gd name="connsiteY12" fmla="*/ 44678 h 711862"/>
                <a:gd name="connsiteX13" fmla="*/ 3469954 w 3615901"/>
                <a:gd name="connsiteY13" fmla="*/ 92334 h 711862"/>
                <a:gd name="connsiteX14" fmla="*/ 3532503 w 3615901"/>
                <a:gd name="connsiteY14" fmla="*/ 122119 h 711862"/>
                <a:gd name="connsiteX15" fmla="*/ 3565266 w 3615901"/>
                <a:gd name="connsiteY15" fmla="*/ 142968 h 711862"/>
                <a:gd name="connsiteX16" fmla="*/ 3583137 w 3615901"/>
                <a:gd name="connsiteY16" fmla="*/ 163818 h 711862"/>
                <a:gd name="connsiteX17" fmla="*/ 3601008 w 3615901"/>
                <a:gd name="connsiteY17" fmla="*/ 184667 h 711862"/>
                <a:gd name="connsiteX18" fmla="*/ 3612922 w 3615901"/>
                <a:gd name="connsiteY18" fmla="*/ 214452 h 711862"/>
                <a:gd name="connsiteX19" fmla="*/ 3615901 w 3615901"/>
                <a:gd name="connsiteY19" fmla="*/ 238280 h 711862"/>
                <a:gd name="connsiteX20" fmla="*/ 3606965 w 3615901"/>
                <a:gd name="connsiteY20" fmla="*/ 268066 h 711862"/>
                <a:gd name="connsiteX21" fmla="*/ 3589094 w 3615901"/>
                <a:gd name="connsiteY21" fmla="*/ 285937 h 711862"/>
                <a:gd name="connsiteX22" fmla="*/ 3559309 w 3615901"/>
                <a:gd name="connsiteY22" fmla="*/ 300829 h 711862"/>
                <a:gd name="connsiteX23" fmla="*/ 3499739 w 3615901"/>
                <a:gd name="connsiteY23" fmla="*/ 306786 h 711862"/>
                <a:gd name="connsiteX24" fmla="*/ 3383578 w 3615901"/>
                <a:gd name="connsiteY24" fmla="*/ 312743 h 711862"/>
                <a:gd name="connsiteX25" fmla="*/ 3163169 w 3615901"/>
                <a:gd name="connsiteY25" fmla="*/ 312743 h 711862"/>
                <a:gd name="connsiteX26" fmla="*/ 2880211 w 3615901"/>
                <a:gd name="connsiteY26" fmla="*/ 318700 h 711862"/>
                <a:gd name="connsiteX27" fmla="*/ 2600232 w 3615901"/>
                <a:gd name="connsiteY27" fmla="*/ 333593 h 711862"/>
                <a:gd name="connsiteX28" fmla="*/ 2332167 w 3615901"/>
                <a:gd name="connsiteY28" fmla="*/ 345507 h 711862"/>
                <a:gd name="connsiteX29" fmla="*/ 2070059 w 3615901"/>
                <a:gd name="connsiteY29" fmla="*/ 363378 h 711862"/>
                <a:gd name="connsiteX30" fmla="*/ 1933048 w 3615901"/>
                <a:gd name="connsiteY30" fmla="*/ 378270 h 711862"/>
                <a:gd name="connsiteX31" fmla="*/ 1462444 w 3615901"/>
                <a:gd name="connsiteY31" fmla="*/ 464647 h 711862"/>
                <a:gd name="connsiteX32" fmla="*/ 1108003 w 3615901"/>
                <a:gd name="connsiteY32" fmla="*/ 533152 h 711862"/>
                <a:gd name="connsiteX33" fmla="*/ 807174 w 3615901"/>
                <a:gd name="connsiteY33" fmla="*/ 592722 h 711862"/>
                <a:gd name="connsiteX34" fmla="*/ 583786 w 3615901"/>
                <a:gd name="connsiteY34" fmla="*/ 634421 h 711862"/>
                <a:gd name="connsiteX35" fmla="*/ 530173 w 3615901"/>
                <a:gd name="connsiteY35" fmla="*/ 646335 h 711862"/>
                <a:gd name="connsiteX36" fmla="*/ 503367 w 3615901"/>
                <a:gd name="connsiteY36" fmla="*/ 661228 h 711862"/>
                <a:gd name="connsiteX37" fmla="*/ 461668 w 3615901"/>
                <a:gd name="connsiteY37" fmla="*/ 685056 h 711862"/>
                <a:gd name="connsiteX38" fmla="*/ 422947 w 3615901"/>
                <a:gd name="connsiteY38" fmla="*/ 702927 h 711862"/>
                <a:gd name="connsiteX39" fmla="*/ 399119 w 3615901"/>
                <a:gd name="connsiteY39" fmla="*/ 711862 h 711862"/>
                <a:gd name="connsiteX40" fmla="*/ 375291 w 3615901"/>
                <a:gd name="connsiteY40" fmla="*/ 711862 h 711862"/>
                <a:gd name="connsiteX41" fmla="*/ 339549 w 3615901"/>
                <a:gd name="connsiteY41" fmla="*/ 696970 h 711862"/>
                <a:gd name="connsiteX42" fmla="*/ 285936 w 3615901"/>
                <a:gd name="connsiteY42" fmla="*/ 658249 h 711862"/>
                <a:gd name="connsiteX43" fmla="*/ 235302 w 3615901"/>
                <a:gd name="connsiteY43" fmla="*/ 610593 h 711862"/>
                <a:gd name="connsiteX44" fmla="*/ 175732 w 3615901"/>
                <a:gd name="connsiteY44" fmla="*/ 545066 h 711862"/>
                <a:gd name="connsiteX45" fmla="*/ 89355 w 3615901"/>
                <a:gd name="connsiteY45" fmla="*/ 437840 h 711862"/>
                <a:gd name="connsiteX46" fmla="*/ 35742 w 3615901"/>
                <a:gd name="connsiteY46" fmla="*/ 360399 h 711862"/>
                <a:gd name="connsiteX47" fmla="*/ 8936 w 3615901"/>
                <a:gd name="connsiteY47" fmla="*/ 318700 h 711862"/>
                <a:gd name="connsiteX48" fmla="*/ 0 w 3615901"/>
                <a:gd name="connsiteY48" fmla="*/ 291894 h 711862"/>
                <a:gd name="connsiteX49" fmla="*/ 8936 w 3615901"/>
                <a:gd name="connsiteY49" fmla="*/ 277001 h 711862"/>
                <a:gd name="connsiteX50" fmla="*/ 32764 w 3615901"/>
                <a:gd name="connsiteY50" fmla="*/ 274023 h 711862"/>
                <a:gd name="connsiteX51" fmla="*/ 59570 w 3615901"/>
                <a:gd name="connsiteY51" fmla="*/ 277001 h 711862"/>
                <a:gd name="connsiteX52" fmla="*/ 74463 w 3615901"/>
                <a:gd name="connsiteY52" fmla="*/ 282958 h 711862"/>
                <a:gd name="connsiteX53" fmla="*/ 113183 w 3615901"/>
                <a:gd name="connsiteY53" fmla="*/ 315722 h 711862"/>
                <a:gd name="connsiteX54" fmla="*/ 172753 w 3615901"/>
                <a:gd name="connsiteY54" fmla="*/ 357421 h 711862"/>
                <a:gd name="connsiteX55" fmla="*/ 226366 w 3615901"/>
                <a:gd name="connsiteY55" fmla="*/ 393163 h 711862"/>
                <a:gd name="connsiteX56" fmla="*/ 282958 w 3615901"/>
                <a:gd name="connsiteY56" fmla="*/ 422948 h 711862"/>
                <a:gd name="connsiteX57" fmla="*/ 330614 w 3615901"/>
                <a:gd name="connsiteY57" fmla="*/ 437840 h 711862"/>
                <a:gd name="connsiteX58" fmla="*/ 375291 w 3615901"/>
                <a:gd name="connsiteY58" fmla="*/ 443797 h 711862"/>
                <a:gd name="connsiteX59" fmla="*/ 479539 w 3615901"/>
                <a:gd name="connsiteY59" fmla="*/ 431883 h 711862"/>
                <a:gd name="connsiteX60" fmla="*/ 723776 w 3615901"/>
                <a:gd name="connsiteY60" fmla="*/ 390184 h 711862"/>
                <a:gd name="connsiteX61" fmla="*/ 1009712 w 3615901"/>
                <a:gd name="connsiteY61" fmla="*/ 348485 h 711862"/>
                <a:gd name="connsiteX62" fmla="*/ 1289691 w 3615901"/>
                <a:gd name="connsiteY62" fmla="*/ 303808 h 71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15901" h="711862">
                  <a:moveTo>
                    <a:pt x="1289691" y="303808"/>
                  </a:moveTo>
                  <a:lnTo>
                    <a:pt x="1593498" y="262109"/>
                  </a:lnTo>
                  <a:lnTo>
                    <a:pt x="1742423" y="241259"/>
                  </a:lnTo>
                  <a:lnTo>
                    <a:pt x="1939005" y="199560"/>
                  </a:lnTo>
                  <a:lnTo>
                    <a:pt x="2218984" y="169775"/>
                  </a:lnTo>
                  <a:lnTo>
                    <a:pt x="2472156" y="139990"/>
                  </a:lnTo>
                  <a:lnTo>
                    <a:pt x="2686608" y="116162"/>
                  </a:lnTo>
                  <a:lnTo>
                    <a:pt x="2892125" y="92334"/>
                  </a:lnTo>
                  <a:lnTo>
                    <a:pt x="2951695" y="83398"/>
                  </a:lnTo>
                  <a:lnTo>
                    <a:pt x="3127427" y="32764"/>
                  </a:lnTo>
                  <a:lnTo>
                    <a:pt x="3231674" y="0"/>
                  </a:lnTo>
                  <a:lnTo>
                    <a:pt x="3282309" y="14893"/>
                  </a:lnTo>
                  <a:lnTo>
                    <a:pt x="3362728" y="44678"/>
                  </a:lnTo>
                  <a:lnTo>
                    <a:pt x="3469954" y="92334"/>
                  </a:lnTo>
                  <a:lnTo>
                    <a:pt x="3532503" y="122119"/>
                  </a:lnTo>
                  <a:lnTo>
                    <a:pt x="3565266" y="142968"/>
                  </a:lnTo>
                  <a:lnTo>
                    <a:pt x="3583137" y="163818"/>
                  </a:lnTo>
                  <a:lnTo>
                    <a:pt x="3601008" y="184667"/>
                  </a:lnTo>
                  <a:lnTo>
                    <a:pt x="3612922" y="214452"/>
                  </a:lnTo>
                  <a:lnTo>
                    <a:pt x="3615901" y="238280"/>
                  </a:lnTo>
                  <a:lnTo>
                    <a:pt x="3606965" y="268066"/>
                  </a:lnTo>
                  <a:lnTo>
                    <a:pt x="3589094" y="285937"/>
                  </a:lnTo>
                  <a:lnTo>
                    <a:pt x="3559309" y="300829"/>
                  </a:lnTo>
                  <a:lnTo>
                    <a:pt x="3499739" y="306786"/>
                  </a:lnTo>
                  <a:lnTo>
                    <a:pt x="3383578" y="312743"/>
                  </a:lnTo>
                  <a:lnTo>
                    <a:pt x="3163169" y="312743"/>
                  </a:lnTo>
                  <a:lnTo>
                    <a:pt x="2880211" y="318700"/>
                  </a:lnTo>
                  <a:lnTo>
                    <a:pt x="2600232" y="333593"/>
                  </a:lnTo>
                  <a:lnTo>
                    <a:pt x="2332167" y="345507"/>
                  </a:lnTo>
                  <a:lnTo>
                    <a:pt x="2070059" y="363378"/>
                  </a:lnTo>
                  <a:lnTo>
                    <a:pt x="1933048" y="378270"/>
                  </a:lnTo>
                  <a:lnTo>
                    <a:pt x="1462444" y="464647"/>
                  </a:lnTo>
                  <a:lnTo>
                    <a:pt x="1108003" y="533152"/>
                  </a:lnTo>
                  <a:lnTo>
                    <a:pt x="807174" y="592722"/>
                  </a:lnTo>
                  <a:lnTo>
                    <a:pt x="583786" y="634421"/>
                  </a:lnTo>
                  <a:lnTo>
                    <a:pt x="530173" y="646335"/>
                  </a:lnTo>
                  <a:lnTo>
                    <a:pt x="503367" y="661228"/>
                  </a:lnTo>
                  <a:lnTo>
                    <a:pt x="461668" y="685056"/>
                  </a:lnTo>
                  <a:lnTo>
                    <a:pt x="422947" y="702927"/>
                  </a:lnTo>
                  <a:lnTo>
                    <a:pt x="399119" y="711862"/>
                  </a:lnTo>
                  <a:lnTo>
                    <a:pt x="375291" y="711862"/>
                  </a:lnTo>
                  <a:lnTo>
                    <a:pt x="339549" y="696970"/>
                  </a:lnTo>
                  <a:lnTo>
                    <a:pt x="285936" y="658249"/>
                  </a:lnTo>
                  <a:lnTo>
                    <a:pt x="235302" y="610593"/>
                  </a:lnTo>
                  <a:lnTo>
                    <a:pt x="175732" y="545066"/>
                  </a:lnTo>
                  <a:lnTo>
                    <a:pt x="89355" y="437840"/>
                  </a:lnTo>
                  <a:lnTo>
                    <a:pt x="35742" y="360399"/>
                  </a:lnTo>
                  <a:lnTo>
                    <a:pt x="8936" y="318700"/>
                  </a:lnTo>
                  <a:lnTo>
                    <a:pt x="0" y="291894"/>
                  </a:lnTo>
                  <a:lnTo>
                    <a:pt x="8936" y="277001"/>
                  </a:lnTo>
                  <a:lnTo>
                    <a:pt x="32764" y="274023"/>
                  </a:lnTo>
                  <a:lnTo>
                    <a:pt x="59570" y="277001"/>
                  </a:lnTo>
                  <a:lnTo>
                    <a:pt x="74463" y="282958"/>
                  </a:lnTo>
                  <a:lnTo>
                    <a:pt x="113183" y="315722"/>
                  </a:lnTo>
                  <a:lnTo>
                    <a:pt x="172753" y="357421"/>
                  </a:lnTo>
                  <a:lnTo>
                    <a:pt x="226366" y="393163"/>
                  </a:lnTo>
                  <a:lnTo>
                    <a:pt x="282958" y="422948"/>
                  </a:lnTo>
                  <a:lnTo>
                    <a:pt x="330614" y="437840"/>
                  </a:lnTo>
                  <a:lnTo>
                    <a:pt x="375291" y="443797"/>
                  </a:lnTo>
                  <a:lnTo>
                    <a:pt x="479539" y="431883"/>
                  </a:lnTo>
                  <a:lnTo>
                    <a:pt x="723776" y="390184"/>
                  </a:lnTo>
                  <a:lnTo>
                    <a:pt x="1009712" y="348485"/>
                  </a:lnTo>
                  <a:lnTo>
                    <a:pt x="1289691" y="3038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2">
              <a:extLst>
                <a:ext uri="{FF2B5EF4-FFF2-40B4-BE49-F238E27FC236}">
                  <a16:creationId xmlns:a16="http://schemas.microsoft.com/office/drawing/2014/main" id="{01233BE5-42DC-4DF8-8777-3AF2E232F34B}"/>
                </a:ext>
              </a:extLst>
            </p:cNvPr>
            <p:cNvSpPr/>
            <p:nvPr/>
          </p:nvSpPr>
          <p:spPr>
            <a:xfrm rot="16200000">
              <a:off x="5162550" y="4173538"/>
              <a:ext cx="2814638" cy="525462"/>
            </a:xfrm>
            <a:custGeom>
              <a:avLst/>
              <a:gdLst>
                <a:gd name="connsiteX0" fmla="*/ 1145381 w 2814638"/>
                <a:gd name="connsiteY0" fmla="*/ 216694 h 526257"/>
                <a:gd name="connsiteX1" fmla="*/ 1457325 w 2814638"/>
                <a:gd name="connsiteY1" fmla="*/ 221457 h 526257"/>
                <a:gd name="connsiteX2" fmla="*/ 1654969 w 2814638"/>
                <a:gd name="connsiteY2" fmla="*/ 226219 h 526257"/>
                <a:gd name="connsiteX3" fmla="*/ 1838325 w 2814638"/>
                <a:gd name="connsiteY3" fmla="*/ 228600 h 526257"/>
                <a:gd name="connsiteX4" fmla="*/ 2181225 w 2814638"/>
                <a:gd name="connsiteY4" fmla="*/ 207169 h 526257"/>
                <a:gd name="connsiteX5" fmla="*/ 2390775 w 2814638"/>
                <a:gd name="connsiteY5" fmla="*/ 207169 h 526257"/>
                <a:gd name="connsiteX6" fmla="*/ 2507456 w 2814638"/>
                <a:gd name="connsiteY6" fmla="*/ 207169 h 526257"/>
                <a:gd name="connsiteX7" fmla="*/ 2543175 w 2814638"/>
                <a:gd name="connsiteY7" fmla="*/ 204788 h 526257"/>
                <a:gd name="connsiteX8" fmla="*/ 2574131 w 2814638"/>
                <a:gd name="connsiteY8" fmla="*/ 197644 h 526257"/>
                <a:gd name="connsiteX9" fmla="*/ 2597944 w 2814638"/>
                <a:gd name="connsiteY9" fmla="*/ 185738 h 526257"/>
                <a:gd name="connsiteX10" fmla="*/ 2636044 w 2814638"/>
                <a:gd name="connsiteY10" fmla="*/ 157163 h 526257"/>
                <a:gd name="connsiteX11" fmla="*/ 2674144 w 2814638"/>
                <a:gd name="connsiteY11" fmla="*/ 119063 h 526257"/>
                <a:gd name="connsiteX12" fmla="*/ 2714625 w 2814638"/>
                <a:gd name="connsiteY12" fmla="*/ 61913 h 526257"/>
                <a:gd name="connsiteX13" fmla="*/ 2733675 w 2814638"/>
                <a:gd name="connsiteY13" fmla="*/ 26194 h 526257"/>
                <a:gd name="connsiteX14" fmla="*/ 2750344 w 2814638"/>
                <a:gd name="connsiteY14" fmla="*/ 7144 h 526257"/>
                <a:gd name="connsiteX15" fmla="*/ 2771775 w 2814638"/>
                <a:gd name="connsiteY15" fmla="*/ 0 h 526257"/>
                <a:gd name="connsiteX16" fmla="*/ 2786063 w 2814638"/>
                <a:gd name="connsiteY16" fmla="*/ 0 h 526257"/>
                <a:gd name="connsiteX17" fmla="*/ 2800350 w 2814638"/>
                <a:gd name="connsiteY17" fmla="*/ 7144 h 526257"/>
                <a:gd name="connsiteX18" fmla="*/ 2807494 w 2814638"/>
                <a:gd name="connsiteY18" fmla="*/ 16669 h 526257"/>
                <a:gd name="connsiteX19" fmla="*/ 2814638 w 2814638"/>
                <a:gd name="connsiteY19" fmla="*/ 35719 h 526257"/>
                <a:gd name="connsiteX20" fmla="*/ 2812256 w 2814638"/>
                <a:gd name="connsiteY20" fmla="*/ 61913 h 526257"/>
                <a:gd name="connsiteX21" fmla="*/ 2790825 w 2814638"/>
                <a:gd name="connsiteY21" fmla="*/ 135732 h 526257"/>
                <a:gd name="connsiteX22" fmla="*/ 2767013 w 2814638"/>
                <a:gd name="connsiteY22" fmla="*/ 216694 h 526257"/>
                <a:gd name="connsiteX23" fmla="*/ 2736056 w 2814638"/>
                <a:gd name="connsiteY23" fmla="*/ 295275 h 526257"/>
                <a:gd name="connsiteX24" fmla="*/ 2709863 w 2814638"/>
                <a:gd name="connsiteY24" fmla="*/ 352425 h 526257"/>
                <a:gd name="connsiteX25" fmla="*/ 2686050 w 2814638"/>
                <a:gd name="connsiteY25" fmla="*/ 395288 h 526257"/>
                <a:gd name="connsiteX26" fmla="*/ 2664619 w 2814638"/>
                <a:gd name="connsiteY26" fmla="*/ 431007 h 526257"/>
                <a:gd name="connsiteX27" fmla="*/ 2633663 w 2814638"/>
                <a:gd name="connsiteY27" fmla="*/ 469107 h 526257"/>
                <a:gd name="connsiteX28" fmla="*/ 2607469 w 2814638"/>
                <a:gd name="connsiteY28" fmla="*/ 492919 h 526257"/>
                <a:gd name="connsiteX29" fmla="*/ 2581275 w 2814638"/>
                <a:gd name="connsiteY29" fmla="*/ 511969 h 526257"/>
                <a:gd name="connsiteX30" fmla="*/ 2552700 w 2814638"/>
                <a:gd name="connsiteY30" fmla="*/ 523875 h 526257"/>
                <a:gd name="connsiteX31" fmla="*/ 2524125 w 2814638"/>
                <a:gd name="connsiteY31" fmla="*/ 526257 h 526257"/>
                <a:gd name="connsiteX32" fmla="*/ 2495550 w 2814638"/>
                <a:gd name="connsiteY32" fmla="*/ 514350 h 526257"/>
                <a:gd name="connsiteX33" fmla="*/ 2455069 w 2814638"/>
                <a:gd name="connsiteY33" fmla="*/ 492919 h 526257"/>
                <a:gd name="connsiteX34" fmla="*/ 2402681 w 2814638"/>
                <a:gd name="connsiteY34" fmla="*/ 469107 h 526257"/>
                <a:gd name="connsiteX35" fmla="*/ 2350294 w 2814638"/>
                <a:gd name="connsiteY35" fmla="*/ 454819 h 526257"/>
                <a:gd name="connsiteX36" fmla="*/ 2307431 w 2814638"/>
                <a:gd name="connsiteY36" fmla="*/ 447675 h 526257"/>
                <a:gd name="connsiteX37" fmla="*/ 2226469 w 2814638"/>
                <a:gd name="connsiteY37" fmla="*/ 450057 h 526257"/>
                <a:gd name="connsiteX38" fmla="*/ 1988344 w 2814638"/>
                <a:gd name="connsiteY38" fmla="*/ 454819 h 526257"/>
                <a:gd name="connsiteX39" fmla="*/ 1752600 w 2814638"/>
                <a:gd name="connsiteY39" fmla="*/ 452438 h 526257"/>
                <a:gd name="connsiteX40" fmla="*/ 1471613 w 2814638"/>
                <a:gd name="connsiteY40" fmla="*/ 457200 h 526257"/>
                <a:gd name="connsiteX41" fmla="*/ 1166813 w 2814638"/>
                <a:gd name="connsiteY41" fmla="*/ 464344 h 526257"/>
                <a:gd name="connsiteX42" fmla="*/ 819150 w 2814638"/>
                <a:gd name="connsiteY42" fmla="*/ 466725 h 526257"/>
                <a:gd name="connsiteX43" fmla="*/ 631031 w 2814638"/>
                <a:gd name="connsiteY43" fmla="*/ 469107 h 526257"/>
                <a:gd name="connsiteX44" fmla="*/ 385763 w 2814638"/>
                <a:gd name="connsiteY44" fmla="*/ 473869 h 526257"/>
                <a:gd name="connsiteX45" fmla="*/ 259556 w 2814638"/>
                <a:gd name="connsiteY45" fmla="*/ 473869 h 526257"/>
                <a:gd name="connsiteX46" fmla="*/ 190500 w 2814638"/>
                <a:gd name="connsiteY46" fmla="*/ 473869 h 526257"/>
                <a:gd name="connsiteX47" fmla="*/ 152400 w 2814638"/>
                <a:gd name="connsiteY47" fmla="*/ 473869 h 526257"/>
                <a:gd name="connsiteX48" fmla="*/ 121444 w 2814638"/>
                <a:gd name="connsiteY48" fmla="*/ 469107 h 526257"/>
                <a:gd name="connsiteX49" fmla="*/ 78581 w 2814638"/>
                <a:gd name="connsiteY49" fmla="*/ 452438 h 526257"/>
                <a:gd name="connsiteX50" fmla="*/ 45244 w 2814638"/>
                <a:gd name="connsiteY50" fmla="*/ 431007 h 526257"/>
                <a:gd name="connsiteX51" fmla="*/ 11906 w 2814638"/>
                <a:gd name="connsiteY51" fmla="*/ 400050 h 526257"/>
                <a:gd name="connsiteX52" fmla="*/ 0 w 2814638"/>
                <a:gd name="connsiteY52" fmla="*/ 376238 h 526257"/>
                <a:gd name="connsiteX53" fmla="*/ 0 w 2814638"/>
                <a:gd name="connsiteY53" fmla="*/ 354807 h 526257"/>
                <a:gd name="connsiteX54" fmla="*/ 4763 w 2814638"/>
                <a:gd name="connsiteY54" fmla="*/ 333375 h 526257"/>
                <a:gd name="connsiteX55" fmla="*/ 21431 w 2814638"/>
                <a:gd name="connsiteY55" fmla="*/ 300038 h 526257"/>
                <a:gd name="connsiteX56" fmla="*/ 61913 w 2814638"/>
                <a:gd name="connsiteY56" fmla="*/ 273844 h 526257"/>
                <a:gd name="connsiteX57" fmla="*/ 119063 w 2814638"/>
                <a:gd name="connsiteY57" fmla="*/ 240507 h 526257"/>
                <a:gd name="connsiteX58" fmla="*/ 195263 w 2814638"/>
                <a:gd name="connsiteY58" fmla="*/ 207169 h 526257"/>
                <a:gd name="connsiteX59" fmla="*/ 271463 w 2814638"/>
                <a:gd name="connsiteY59" fmla="*/ 188119 h 526257"/>
                <a:gd name="connsiteX60" fmla="*/ 290513 w 2814638"/>
                <a:gd name="connsiteY60" fmla="*/ 188119 h 526257"/>
                <a:gd name="connsiteX61" fmla="*/ 359569 w 2814638"/>
                <a:gd name="connsiteY61" fmla="*/ 195263 h 526257"/>
                <a:gd name="connsiteX62" fmla="*/ 435769 w 2814638"/>
                <a:gd name="connsiteY62" fmla="*/ 202407 h 526257"/>
                <a:gd name="connsiteX63" fmla="*/ 590550 w 2814638"/>
                <a:gd name="connsiteY63" fmla="*/ 207169 h 526257"/>
                <a:gd name="connsiteX64" fmla="*/ 790575 w 2814638"/>
                <a:gd name="connsiteY64" fmla="*/ 209550 h 526257"/>
                <a:gd name="connsiteX65" fmla="*/ 1145381 w 2814638"/>
                <a:gd name="connsiteY65" fmla="*/ 216694 h 52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14638" h="526257">
                  <a:moveTo>
                    <a:pt x="1145381" y="216694"/>
                  </a:moveTo>
                  <a:lnTo>
                    <a:pt x="1457325" y="221457"/>
                  </a:lnTo>
                  <a:lnTo>
                    <a:pt x="1654969" y="226219"/>
                  </a:lnTo>
                  <a:lnTo>
                    <a:pt x="1838325" y="228600"/>
                  </a:lnTo>
                  <a:lnTo>
                    <a:pt x="2181225" y="207169"/>
                  </a:lnTo>
                  <a:lnTo>
                    <a:pt x="2390775" y="207169"/>
                  </a:lnTo>
                  <a:lnTo>
                    <a:pt x="2507456" y="207169"/>
                  </a:lnTo>
                  <a:lnTo>
                    <a:pt x="2543175" y="204788"/>
                  </a:lnTo>
                  <a:lnTo>
                    <a:pt x="2574131" y="197644"/>
                  </a:lnTo>
                  <a:lnTo>
                    <a:pt x="2597944" y="185738"/>
                  </a:lnTo>
                  <a:lnTo>
                    <a:pt x="2636044" y="157163"/>
                  </a:lnTo>
                  <a:lnTo>
                    <a:pt x="2674144" y="119063"/>
                  </a:lnTo>
                  <a:lnTo>
                    <a:pt x="2714625" y="61913"/>
                  </a:lnTo>
                  <a:lnTo>
                    <a:pt x="2733675" y="26194"/>
                  </a:lnTo>
                  <a:lnTo>
                    <a:pt x="2750344" y="7144"/>
                  </a:lnTo>
                  <a:lnTo>
                    <a:pt x="2771775" y="0"/>
                  </a:lnTo>
                  <a:lnTo>
                    <a:pt x="2786063" y="0"/>
                  </a:lnTo>
                  <a:lnTo>
                    <a:pt x="2800350" y="7144"/>
                  </a:lnTo>
                  <a:lnTo>
                    <a:pt x="2807494" y="16669"/>
                  </a:lnTo>
                  <a:lnTo>
                    <a:pt x="2814638" y="35719"/>
                  </a:lnTo>
                  <a:lnTo>
                    <a:pt x="2812256" y="61913"/>
                  </a:lnTo>
                  <a:lnTo>
                    <a:pt x="2790825" y="135732"/>
                  </a:lnTo>
                  <a:lnTo>
                    <a:pt x="2767013" y="216694"/>
                  </a:lnTo>
                  <a:lnTo>
                    <a:pt x="2736056" y="295275"/>
                  </a:lnTo>
                  <a:lnTo>
                    <a:pt x="2709863" y="352425"/>
                  </a:lnTo>
                  <a:lnTo>
                    <a:pt x="2686050" y="395288"/>
                  </a:lnTo>
                  <a:lnTo>
                    <a:pt x="2664619" y="431007"/>
                  </a:lnTo>
                  <a:lnTo>
                    <a:pt x="2633663" y="469107"/>
                  </a:lnTo>
                  <a:lnTo>
                    <a:pt x="2607469" y="492919"/>
                  </a:lnTo>
                  <a:lnTo>
                    <a:pt x="2581275" y="511969"/>
                  </a:lnTo>
                  <a:lnTo>
                    <a:pt x="2552700" y="523875"/>
                  </a:lnTo>
                  <a:lnTo>
                    <a:pt x="2524125" y="526257"/>
                  </a:lnTo>
                  <a:lnTo>
                    <a:pt x="2495550" y="514350"/>
                  </a:lnTo>
                  <a:lnTo>
                    <a:pt x="2455069" y="492919"/>
                  </a:lnTo>
                  <a:lnTo>
                    <a:pt x="2402681" y="469107"/>
                  </a:lnTo>
                  <a:lnTo>
                    <a:pt x="2350294" y="454819"/>
                  </a:lnTo>
                  <a:lnTo>
                    <a:pt x="2307431" y="447675"/>
                  </a:lnTo>
                  <a:lnTo>
                    <a:pt x="2226469" y="450057"/>
                  </a:lnTo>
                  <a:lnTo>
                    <a:pt x="1988344" y="454819"/>
                  </a:lnTo>
                  <a:lnTo>
                    <a:pt x="1752600" y="452438"/>
                  </a:lnTo>
                  <a:lnTo>
                    <a:pt x="1471613" y="457200"/>
                  </a:lnTo>
                  <a:lnTo>
                    <a:pt x="1166813" y="464344"/>
                  </a:lnTo>
                  <a:lnTo>
                    <a:pt x="819150" y="466725"/>
                  </a:lnTo>
                  <a:lnTo>
                    <a:pt x="631031" y="469107"/>
                  </a:lnTo>
                  <a:lnTo>
                    <a:pt x="385763" y="473869"/>
                  </a:lnTo>
                  <a:lnTo>
                    <a:pt x="259556" y="473869"/>
                  </a:lnTo>
                  <a:lnTo>
                    <a:pt x="190500" y="473869"/>
                  </a:lnTo>
                  <a:lnTo>
                    <a:pt x="152400" y="473869"/>
                  </a:lnTo>
                  <a:lnTo>
                    <a:pt x="121444" y="469107"/>
                  </a:lnTo>
                  <a:lnTo>
                    <a:pt x="78581" y="452438"/>
                  </a:lnTo>
                  <a:lnTo>
                    <a:pt x="45244" y="431007"/>
                  </a:lnTo>
                  <a:lnTo>
                    <a:pt x="11906" y="400050"/>
                  </a:lnTo>
                  <a:lnTo>
                    <a:pt x="0" y="376238"/>
                  </a:lnTo>
                  <a:lnTo>
                    <a:pt x="0" y="354807"/>
                  </a:lnTo>
                  <a:lnTo>
                    <a:pt x="4763" y="333375"/>
                  </a:lnTo>
                  <a:lnTo>
                    <a:pt x="21431" y="300038"/>
                  </a:lnTo>
                  <a:lnTo>
                    <a:pt x="61913" y="273844"/>
                  </a:lnTo>
                  <a:lnTo>
                    <a:pt x="119063" y="240507"/>
                  </a:lnTo>
                  <a:lnTo>
                    <a:pt x="195263" y="207169"/>
                  </a:lnTo>
                  <a:lnTo>
                    <a:pt x="271463" y="188119"/>
                  </a:lnTo>
                  <a:lnTo>
                    <a:pt x="290513" y="188119"/>
                  </a:lnTo>
                  <a:lnTo>
                    <a:pt x="359569" y="195263"/>
                  </a:lnTo>
                  <a:lnTo>
                    <a:pt x="435769" y="202407"/>
                  </a:lnTo>
                  <a:lnTo>
                    <a:pt x="590550" y="207169"/>
                  </a:lnTo>
                  <a:lnTo>
                    <a:pt x="790575" y="209550"/>
                  </a:lnTo>
                  <a:lnTo>
                    <a:pt x="1145381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8">
              <a:extLst>
                <a:ext uri="{FF2B5EF4-FFF2-40B4-BE49-F238E27FC236}">
                  <a16:creationId xmlns:a16="http://schemas.microsoft.com/office/drawing/2014/main" id="{2C0410E5-74DE-4904-9755-78D87E26BEDC}"/>
                </a:ext>
              </a:extLst>
            </p:cNvPr>
            <p:cNvSpPr/>
            <p:nvPr/>
          </p:nvSpPr>
          <p:spPr>
            <a:xfrm>
              <a:off x="4933950" y="3762375"/>
              <a:ext cx="1657350" cy="1581150"/>
            </a:xfrm>
            <a:custGeom>
              <a:avLst/>
              <a:gdLst>
                <a:gd name="connsiteX0" fmla="*/ 823913 w 1657350"/>
                <a:gd name="connsiteY0" fmla="*/ 790575 h 1581150"/>
                <a:gd name="connsiteX1" fmla="*/ 664369 w 1657350"/>
                <a:gd name="connsiteY1" fmla="*/ 947738 h 1581150"/>
                <a:gd name="connsiteX2" fmla="*/ 490538 w 1657350"/>
                <a:gd name="connsiteY2" fmla="*/ 1109663 h 1581150"/>
                <a:gd name="connsiteX3" fmla="*/ 307181 w 1657350"/>
                <a:gd name="connsiteY3" fmla="*/ 1276350 h 1581150"/>
                <a:gd name="connsiteX4" fmla="*/ 159544 w 1657350"/>
                <a:gd name="connsiteY4" fmla="*/ 1400175 h 1581150"/>
                <a:gd name="connsiteX5" fmla="*/ 57150 w 1657350"/>
                <a:gd name="connsiteY5" fmla="*/ 1485900 h 1581150"/>
                <a:gd name="connsiteX6" fmla="*/ 19050 w 1657350"/>
                <a:gd name="connsiteY6" fmla="*/ 1516856 h 1581150"/>
                <a:gd name="connsiteX7" fmla="*/ 7144 w 1657350"/>
                <a:gd name="connsiteY7" fmla="*/ 1531144 h 1581150"/>
                <a:gd name="connsiteX8" fmla="*/ 0 w 1657350"/>
                <a:gd name="connsiteY8" fmla="*/ 1550194 h 1581150"/>
                <a:gd name="connsiteX9" fmla="*/ 4763 w 1657350"/>
                <a:gd name="connsiteY9" fmla="*/ 1571625 h 1581150"/>
                <a:gd name="connsiteX10" fmla="*/ 23813 w 1657350"/>
                <a:gd name="connsiteY10" fmla="*/ 1581150 h 1581150"/>
                <a:gd name="connsiteX11" fmla="*/ 64294 w 1657350"/>
                <a:gd name="connsiteY11" fmla="*/ 1574006 h 1581150"/>
                <a:gd name="connsiteX12" fmla="*/ 123825 w 1657350"/>
                <a:gd name="connsiteY12" fmla="*/ 1540669 h 1581150"/>
                <a:gd name="connsiteX13" fmla="*/ 321469 w 1657350"/>
                <a:gd name="connsiteY13" fmla="*/ 1421606 h 1581150"/>
                <a:gd name="connsiteX14" fmla="*/ 531019 w 1657350"/>
                <a:gd name="connsiteY14" fmla="*/ 1281113 h 1581150"/>
                <a:gd name="connsiteX15" fmla="*/ 688181 w 1657350"/>
                <a:gd name="connsiteY15" fmla="*/ 1164431 h 1581150"/>
                <a:gd name="connsiteX16" fmla="*/ 864394 w 1657350"/>
                <a:gd name="connsiteY16" fmla="*/ 1019175 h 1581150"/>
                <a:gd name="connsiteX17" fmla="*/ 1047750 w 1657350"/>
                <a:gd name="connsiteY17" fmla="*/ 854869 h 1581150"/>
                <a:gd name="connsiteX18" fmla="*/ 1223963 w 1657350"/>
                <a:gd name="connsiteY18" fmla="*/ 681038 h 1581150"/>
                <a:gd name="connsiteX19" fmla="*/ 1462088 w 1657350"/>
                <a:gd name="connsiteY19" fmla="*/ 428625 h 1581150"/>
                <a:gd name="connsiteX20" fmla="*/ 1652588 w 1657350"/>
                <a:gd name="connsiteY20" fmla="*/ 211931 h 1581150"/>
                <a:gd name="connsiteX21" fmla="*/ 1657350 w 1657350"/>
                <a:gd name="connsiteY21" fmla="*/ 0 h 1581150"/>
                <a:gd name="connsiteX22" fmla="*/ 1462088 w 1657350"/>
                <a:gd name="connsiteY22" fmla="*/ 38100 h 1581150"/>
                <a:gd name="connsiteX23" fmla="*/ 1421606 w 1657350"/>
                <a:gd name="connsiteY23" fmla="*/ 114300 h 1581150"/>
                <a:gd name="connsiteX24" fmla="*/ 1340644 w 1657350"/>
                <a:gd name="connsiteY24" fmla="*/ 223838 h 1581150"/>
                <a:gd name="connsiteX25" fmla="*/ 1200150 w 1657350"/>
                <a:gd name="connsiteY25" fmla="*/ 385763 h 1581150"/>
                <a:gd name="connsiteX26" fmla="*/ 1069181 w 1657350"/>
                <a:gd name="connsiteY26" fmla="*/ 531019 h 1581150"/>
                <a:gd name="connsiteX27" fmla="*/ 888206 w 1657350"/>
                <a:gd name="connsiteY27" fmla="*/ 723900 h 1581150"/>
                <a:gd name="connsiteX28" fmla="*/ 823913 w 1657350"/>
                <a:gd name="connsiteY28" fmla="*/ 790575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7350" h="1581150">
                  <a:moveTo>
                    <a:pt x="823913" y="790575"/>
                  </a:moveTo>
                  <a:lnTo>
                    <a:pt x="664369" y="947738"/>
                  </a:lnTo>
                  <a:lnTo>
                    <a:pt x="490538" y="1109663"/>
                  </a:lnTo>
                  <a:lnTo>
                    <a:pt x="307181" y="1276350"/>
                  </a:lnTo>
                  <a:lnTo>
                    <a:pt x="159544" y="1400175"/>
                  </a:lnTo>
                  <a:lnTo>
                    <a:pt x="57150" y="1485900"/>
                  </a:lnTo>
                  <a:lnTo>
                    <a:pt x="19050" y="1516856"/>
                  </a:lnTo>
                  <a:lnTo>
                    <a:pt x="7144" y="1531144"/>
                  </a:lnTo>
                  <a:lnTo>
                    <a:pt x="0" y="1550194"/>
                  </a:lnTo>
                  <a:lnTo>
                    <a:pt x="4763" y="1571625"/>
                  </a:lnTo>
                  <a:lnTo>
                    <a:pt x="23813" y="1581150"/>
                  </a:lnTo>
                  <a:lnTo>
                    <a:pt x="64294" y="1574006"/>
                  </a:lnTo>
                  <a:lnTo>
                    <a:pt x="123825" y="1540669"/>
                  </a:lnTo>
                  <a:lnTo>
                    <a:pt x="321469" y="1421606"/>
                  </a:lnTo>
                  <a:lnTo>
                    <a:pt x="531019" y="1281113"/>
                  </a:lnTo>
                  <a:lnTo>
                    <a:pt x="688181" y="1164431"/>
                  </a:lnTo>
                  <a:lnTo>
                    <a:pt x="864394" y="1019175"/>
                  </a:lnTo>
                  <a:lnTo>
                    <a:pt x="1047750" y="854869"/>
                  </a:lnTo>
                  <a:lnTo>
                    <a:pt x="1223963" y="681038"/>
                  </a:lnTo>
                  <a:lnTo>
                    <a:pt x="1462088" y="428625"/>
                  </a:lnTo>
                  <a:lnTo>
                    <a:pt x="1652588" y="211931"/>
                  </a:lnTo>
                  <a:lnTo>
                    <a:pt x="1657350" y="0"/>
                  </a:lnTo>
                  <a:lnTo>
                    <a:pt x="1462088" y="38100"/>
                  </a:lnTo>
                  <a:lnTo>
                    <a:pt x="1421606" y="114300"/>
                  </a:lnTo>
                  <a:lnTo>
                    <a:pt x="1340644" y="223838"/>
                  </a:lnTo>
                  <a:lnTo>
                    <a:pt x="1200150" y="385763"/>
                  </a:lnTo>
                  <a:lnTo>
                    <a:pt x="1069181" y="531019"/>
                  </a:lnTo>
                  <a:lnTo>
                    <a:pt x="888206" y="723900"/>
                  </a:lnTo>
                  <a:lnTo>
                    <a:pt x="823913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7">
              <a:extLst>
                <a:ext uri="{FF2B5EF4-FFF2-40B4-BE49-F238E27FC236}">
                  <a16:creationId xmlns:a16="http://schemas.microsoft.com/office/drawing/2014/main" id="{385C4869-2B4D-4E2D-BE26-4C553BDE515F}"/>
                </a:ext>
              </a:extLst>
            </p:cNvPr>
            <p:cNvSpPr/>
            <p:nvPr/>
          </p:nvSpPr>
          <p:spPr>
            <a:xfrm>
              <a:off x="6684964" y="3771900"/>
              <a:ext cx="1990725" cy="1600200"/>
            </a:xfrm>
            <a:custGeom>
              <a:avLst/>
              <a:gdLst>
                <a:gd name="connsiteX0" fmla="*/ 542925 w 1990725"/>
                <a:gd name="connsiteY0" fmla="*/ 754856 h 1600200"/>
                <a:gd name="connsiteX1" fmla="*/ 326231 w 1990725"/>
                <a:gd name="connsiteY1" fmla="*/ 492919 h 1600200"/>
                <a:gd name="connsiteX2" fmla="*/ 150019 w 1990725"/>
                <a:gd name="connsiteY2" fmla="*/ 283369 h 1600200"/>
                <a:gd name="connsiteX3" fmla="*/ 0 w 1990725"/>
                <a:gd name="connsiteY3" fmla="*/ 107156 h 1600200"/>
                <a:gd name="connsiteX4" fmla="*/ 0 w 1990725"/>
                <a:gd name="connsiteY4" fmla="*/ 0 h 1600200"/>
                <a:gd name="connsiteX5" fmla="*/ 88106 w 1990725"/>
                <a:gd name="connsiteY5" fmla="*/ 69056 h 1600200"/>
                <a:gd name="connsiteX6" fmla="*/ 188119 w 1990725"/>
                <a:gd name="connsiteY6" fmla="*/ 157163 h 1600200"/>
                <a:gd name="connsiteX7" fmla="*/ 326231 w 1990725"/>
                <a:gd name="connsiteY7" fmla="*/ 280988 h 1600200"/>
                <a:gd name="connsiteX8" fmla="*/ 569119 w 1990725"/>
                <a:gd name="connsiteY8" fmla="*/ 492919 h 1600200"/>
                <a:gd name="connsiteX9" fmla="*/ 823912 w 1990725"/>
                <a:gd name="connsiteY9" fmla="*/ 714375 h 1600200"/>
                <a:gd name="connsiteX10" fmla="*/ 952500 w 1990725"/>
                <a:gd name="connsiteY10" fmla="*/ 826294 h 1600200"/>
                <a:gd name="connsiteX11" fmla="*/ 1095375 w 1990725"/>
                <a:gd name="connsiteY11" fmla="*/ 945356 h 1600200"/>
                <a:gd name="connsiteX12" fmla="*/ 1273969 w 1990725"/>
                <a:gd name="connsiteY12" fmla="*/ 1083469 h 1600200"/>
                <a:gd name="connsiteX13" fmla="*/ 1438275 w 1990725"/>
                <a:gd name="connsiteY13" fmla="*/ 1197769 h 1600200"/>
                <a:gd name="connsiteX14" fmla="*/ 1602581 w 1990725"/>
                <a:gd name="connsiteY14" fmla="*/ 1302544 h 1600200"/>
                <a:gd name="connsiteX15" fmla="*/ 1766887 w 1990725"/>
                <a:gd name="connsiteY15" fmla="*/ 1404938 h 1600200"/>
                <a:gd name="connsiteX16" fmla="*/ 1912144 w 1990725"/>
                <a:gd name="connsiteY16" fmla="*/ 1488281 h 1600200"/>
                <a:gd name="connsiteX17" fmla="*/ 1976437 w 1990725"/>
                <a:gd name="connsiteY17" fmla="*/ 1524000 h 1600200"/>
                <a:gd name="connsiteX18" fmla="*/ 1988344 w 1990725"/>
                <a:gd name="connsiteY18" fmla="*/ 1535906 h 1600200"/>
                <a:gd name="connsiteX19" fmla="*/ 1990725 w 1990725"/>
                <a:gd name="connsiteY19" fmla="*/ 1547813 h 1600200"/>
                <a:gd name="connsiteX20" fmla="*/ 1978819 w 1990725"/>
                <a:gd name="connsiteY20" fmla="*/ 1564481 h 1600200"/>
                <a:gd name="connsiteX21" fmla="*/ 1945481 w 1990725"/>
                <a:gd name="connsiteY21" fmla="*/ 1576388 h 1600200"/>
                <a:gd name="connsiteX22" fmla="*/ 1864519 w 1990725"/>
                <a:gd name="connsiteY22" fmla="*/ 1581150 h 1600200"/>
                <a:gd name="connsiteX23" fmla="*/ 1721644 w 1990725"/>
                <a:gd name="connsiteY23" fmla="*/ 1583531 h 1600200"/>
                <a:gd name="connsiteX24" fmla="*/ 1497806 w 1990725"/>
                <a:gd name="connsiteY24" fmla="*/ 1595438 h 1600200"/>
                <a:gd name="connsiteX25" fmla="*/ 1395412 w 1990725"/>
                <a:gd name="connsiteY25" fmla="*/ 1600200 h 1600200"/>
                <a:gd name="connsiteX26" fmla="*/ 1338262 w 1990725"/>
                <a:gd name="connsiteY26" fmla="*/ 1600200 h 1600200"/>
                <a:gd name="connsiteX27" fmla="*/ 1304925 w 1990725"/>
                <a:gd name="connsiteY27" fmla="*/ 1597819 h 1600200"/>
                <a:gd name="connsiteX28" fmla="*/ 1264444 w 1990725"/>
                <a:gd name="connsiteY28" fmla="*/ 1588294 h 1600200"/>
                <a:gd name="connsiteX29" fmla="*/ 1221581 w 1990725"/>
                <a:gd name="connsiteY29" fmla="*/ 1571625 h 1600200"/>
                <a:gd name="connsiteX30" fmla="*/ 1181100 w 1990725"/>
                <a:gd name="connsiteY30" fmla="*/ 1543050 h 1600200"/>
                <a:gd name="connsiteX31" fmla="*/ 1145381 w 1990725"/>
                <a:gd name="connsiteY31" fmla="*/ 1504950 h 1600200"/>
                <a:gd name="connsiteX32" fmla="*/ 1119187 w 1990725"/>
                <a:gd name="connsiteY32" fmla="*/ 1457325 h 1600200"/>
                <a:gd name="connsiteX33" fmla="*/ 966787 w 1990725"/>
                <a:gd name="connsiteY33" fmla="*/ 1271588 h 1600200"/>
                <a:gd name="connsiteX34" fmla="*/ 740569 w 1990725"/>
                <a:gd name="connsiteY34" fmla="*/ 995363 h 1600200"/>
                <a:gd name="connsiteX35" fmla="*/ 542925 w 1990725"/>
                <a:gd name="connsiteY35" fmla="*/ 754856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90725" h="1600200">
                  <a:moveTo>
                    <a:pt x="542925" y="754856"/>
                  </a:moveTo>
                  <a:lnTo>
                    <a:pt x="326231" y="492919"/>
                  </a:lnTo>
                  <a:lnTo>
                    <a:pt x="150019" y="283369"/>
                  </a:lnTo>
                  <a:lnTo>
                    <a:pt x="0" y="107156"/>
                  </a:lnTo>
                  <a:lnTo>
                    <a:pt x="0" y="0"/>
                  </a:lnTo>
                  <a:lnTo>
                    <a:pt x="88106" y="69056"/>
                  </a:lnTo>
                  <a:lnTo>
                    <a:pt x="188119" y="157163"/>
                  </a:lnTo>
                  <a:lnTo>
                    <a:pt x="326231" y="280988"/>
                  </a:lnTo>
                  <a:lnTo>
                    <a:pt x="569119" y="492919"/>
                  </a:lnTo>
                  <a:lnTo>
                    <a:pt x="823912" y="714375"/>
                  </a:lnTo>
                  <a:lnTo>
                    <a:pt x="952500" y="826294"/>
                  </a:lnTo>
                  <a:lnTo>
                    <a:pt x="1095375" y="945356"/>
                  </a:lnTo>
                  <a:lnTo>
                    <a:pt x="1273969" y="1083469"/>
                  </a:lnTo>
                  <a:lnTo>
                    <a:pt x="1438275" y="1197769"/>
                  </a:lnTo>
                  <a:lnTo>
                    <a:pt x="1602581" y="1302544"/>
                  </a:lnTo>
                  <a:lnTo>
                    <a:pt x="1766887" y="1404938"/>
                  </a:lnTo>
                  <a:lnTo>
                    <a:pt x="1912144" y="1488281"/>
                  </a:lnTo>
                  <a:lnTo>
                    <a:pt x="1976437" y="1524000"/>
                  </a:lnTo>
                  <a:lnTo>
                    <a:pt x="1988344" y="1535906"/>
                  </a:lnTo>
                  <a:lnTo>
                    <a:pt x="1990725" y="1547813"/>
                  </a:lnTo>
                  <a:lnTo>
                    <a:pt x="1978819" y="1564481"/>
                  </a:lnTo>
                  <a:lnTo>
                    <a:pt x="1945481" y="1576388"/>
                  </a:lnTo>
                  <a:lnTo>
                    <a:pt x="1864519" y="1581150"/>
                  </a:lnTo>
                  <a:lnTo>
                    <a:pt x="1721644" y="1583531"/>
                  </a:lnTo>
                  <a:lnTo>
                    <a:pt x="1497806" y="1595438"/>
                  </a:lnTo>
                  <a:lnTo>
                    <a:pt x="1395412" y="1600200"/>
                  </a:lnTo>
                  <a:lnTo>
                    <a:pt x="1338262" y="1600200"/>
                  </a:lnTo>
                  <a:lnTo>
                    <a:pt x="1304925" y="1597819"/>
                  </a:lnTo>
                  <a:lnTo>
                    <a:pt x="1264444" y="1588294"/>
                  </a:lnTo>
                  <a:lnTo>
                    <a:pt x="1221581" y="1571625"/>
                  </a:lnTo>
                  <a:lnTo>
                    <a:pt x="1181100" y="1543050"/>
                  </a:lnTo>
                  <a:lnTo>
                    <a:pt x="1145381" y="1504950"/>
                  </a:lnTo>
                  <a:lnTo>
                    <a:pt x="1119187" y="1457325"/>
                  </a:lnTo>
                  <a:lnTo>
                    <a:pt x="966787" y="1271588"/>
                  </a:lnTo>
                  <a:lnTo>
                    <a:pt x="740569" y="995363"/>
                  </a:lnTo>
                  <a:lnTo>
                    <a:pt x="542925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518943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2" grpId="0" animBg="1"/>
      <p:bldP spid="54" grpId="0" animBg="1"/>
      <p:bldP spid="55" grpId="0" animBg="1"/>
      <p:bldP spid="56" grpId="0" animBg="1"/>
      <p:bldP spid="57" grpId="0" animBg="1"/>
      <p:bldP spid="63" grpId="0" animBg="1"/>
      <p:bldP spid="59" grpId="0" animBg="1"/>
      <p:bldP spid="58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AE2C7F07-9FB2-401D-A332-6CEF46465F90}"/>
              </a:ext>
            </a:extLst>
          </p:cNvPr>
          <p:cNvGrpSpPr/>
          <p:nvPr/>
        </p:nvGrpSpPr>
        <p:grpSpPr>
          <a:xfrm>
            <a:off x="3640139" y="1647825"/>
            <a:ext cx="5035550" cy="4233863"/>
            <a:chOff x="3640139" y="1647825"/>
            <a:chExt cx="5035550" cy="4233863"/>
          </a:xfrm>
          <a:solidFill>
            <a:schemeClr val="tx1"/>
          </a:solidFill>
        </p:grpSpPr>
        <p:sp>
          <p:nvSpPr>
            <p:cNvPr id="3" name="フリーフォーム 60">
              <a:extLst>
                <a:ext uri="{FF2B5EF4-FFF2-40B4-BE49-F238E27FC236}">
                  <a16:creationId xmlns:a16="http://schemas.microsoft.com/office/drawing/2014/main" id="{215073C7-D157-4BE1-A456-58056035D8E8}"/>
                </a:ext>
              </a:extLst>
            </p:cNvPr>
            <p:cNvSpPr/>
            <p:nvPr/>
          </p:nvSpPr>
          <p:spPr>
            <a:xfrm rot="16200000">
              <a:off x="3075783" y="2212182"/>
              <a:ext cx="2571750" cy="1443037"/>
            </a:xfrm>
            <a:custGeom>
              <a:avLst/>
              <a:gdLst>
                <a:gd name="connsiteX0" fmla="*/ 1207294 w 2571750"/>
                <a:gd name="connsiteY0" fmla="*/ 678657 h 1443038"/>
                <a:gd name="connsiteX1" fmla="*/ 1054894 w 2571750"/>
                <a:gd name="connsiteY1" fmla="*/ 595313 h 1443038"/>
                <a:gd name="connsiteX2" fmla="*/ 850106 w 2571750"/>
                <a:gd name="connsiteY2" fmla="*/ 481013 h 1443038"/>
                <a:gd name="connsiteX3" fmla="*/ 683419 w 2571750"/>
                <a:gd name="connsiteY3" fmla="*/ 388144 h 1443038"/>
                <a:gd name="connsiteX4" fmla="*/ 526256 w 2571750"/>
                <a:gd name="connsiteY4" fmla="*/ 295275 h 1443038"/>
                <a:gd name="connsiteX5" fmla="*/ 376237 w 2571750"/>
                <a:gd name="connsiteY5" fmla="*/ 207169 h 1443038"/>
                <a:gd name="connsiteX6" fmla="*/ 252412 w 2571750"/>
                <a:gd name="connsiteY6" fmla="*/ 133350 h 1443038"/>
                <a:gd name="connsiteX7" fmla="*/ 145256 w 2571750"/>
                <a:gd name="connsiteY7" fmla="*/ 69057 h 1443038"/>
                <a:gd name="connsiteX8" fmla="*/ 52387 w 2571750"/>
                <a:gd name="connsiteY8" fmla="*/ 11907 h 1443038"/>
                <a:gd name="connsiteX9" fmla="*/ 28575 w 2571750"/>
                <a:gd name="connsiteY9" fmla="*/ 0 h 1443038"/>
                <a:gd name="connsiteX10" fmla="*/ 16669 w 2571750"/>
                <a:gd name="connsiteY10" fmla="*/ 0 h 1443038"/>
                <a:gd name="connsiteX11" fmla="*/ 4762 w 2571750"/>
                <a:gd name="connsiteY11" fmla="*/ 2382 h 1443038"/>
                <a:gd name="connsiteX12" fmla="*/ 0 w 2571750"/>
                <a:gd name="connsiteY12" fmla="*/ 9525 h 1443038"/>
                <a:gd name="connsiteX13" fmla="*/ 0 w 2571750"/>
                <a:gd name="connsiteY13" fmla="*/ 26194 h 1443038"/>
                <a:gd name="connsiteX14" fmla="*/ 7144 w 2571750"/>
                <a:gd name="connsiteY14" fmla="*/ 45244 h 1443038"/>
                <a:gd name="connsiteX15" fmla="*/ 21431 w 2571750"/>
                <a:gd name="connsiteY15" fmla="*/ 66675 h 1443038"/>
                <a:gd name="connsiteX16" fmla="*/ 64294 w 2571750"/>
                <a:gd name="connsiteY16" fmla="*/ 109538 h 1443038"/>
                <a:gd name="connsiteX17" fmla="*/ 159544 w 2571750"/>
                <a:gd name="connsiteY17" fmla="*/ 197644 h 1443038"/>
                <a:gd name="connsiteX18" fmla="*/ 235744 w 2571750"/>
                <a:gd name="connsiteY18" fmla="*/ 264319 h 1443038"/>
                <a:gd name="connsiteX19" fmla="*/ 311944 w 2571750"/>
                <a:gd name="connsiteY19" fmla="*/ 330994 h 1443038"/>
                <a:gd name="connsiteX20" fmla="*/ 476250 w 2571750"/>
                <a:gd name="connsiteY20" fmla="*/ 461963 h 1443038"/>
                <a:gd name="connsiteX21" fmla="*/ 688181 w 2571750"/>
                <a:gd name="connsiteY21" fmla="*/ 609600 h 1443038"/>
                <a:gd name="connsiteX22" fmla="*/ 866775 w 2571750"/>
                <a:gd name="connsiteY22" fmla="*/ 728663 h 1443038"/>
                <a:gd name="connsiteX23" fmla="*/ 942975 w 2571750"/>
                <a:gd name="connsiteY23" fmla="*/ 769144 h 1443038"/>
                <a:gd name="connsiteX24" fmla="*/ 1173956 w 2571750"/>
                <a:gd name="connsiteY24" fmla="*/ 902494 h 1443038"/>
                <a:gd name="connsiteX25" fmla="*/ 1378744 w 2571750"/>
                <a:gd name="connsiteY25" fmla="*/ 1021557 h 1443038"/>
                <a:gd name="connsiteX26" fmla="*/ 1521619 w 2571750"/>
                <a:gd name="connsiteY26" fmla="*/ 1097757 h 1443038"/>
                <a:gd name="connsiteX27" fmla="*/ 1659731 w 2571750"/>
                <a:gd name="connsiteY27" fmla="*/ 1162050 h 1443038"/>
                <a:gd name="connsiteX28" fmla="*/ 1774031 w 2571750"/>
                <a:gd name="connsiteY28" fmla="*/ 1214438 h 1443038"/>
                <a:gd name="connsiteX29" fmla="*/ 1890712 w 2571750"/>
                <a:gd name="connsiteY29" fmla="*/ 1257300 h 1443038"/>
                <a:gd name="connsiteX30" fmla="*/ 1959769 w 2571750"/>
                <a:gd name="connsiteY30" fmla="*/ 1283494 h 1443038"/>
                <a:gd name="connsiteX31" fmla="*/ 2016919 w 2571750"/>
                <a:gd name="connsiteY31" fmla="*/ 1304925 h 1443038"/>
                <a:gd name="connsiteX32" fmla="*/ 2047875 w 2571750"/>
                <a:gd name="connsiteY32" fmla="*/ 1321594 h 1443038"/>
                <a:gd name="connsiteX33" fmla="*/ 2069306 w 2571750"/>
                <a:gd name="connsiteY33" fmla="*/ 1338263 h 1443038"/>
                <a:gd name="connsiteX34" fmla="*/ 2088356 w 2571750"/>
                <a:gd name="connsiteY34" fmla="*/ 1354932 h 1443038"/>
                <a:gd name="connsiteX35" fmla="*/ 2100262 w 2571750"/>
                <a:gd name="connsiteY35" fmla="*/ 1369219 h 1443038"/>
                <a:gd name="connsiteX36" fmla="*/ 2112169 w 2571750"/>
                <a:gd name="connsiteY36" fmla="*/ 1395413 h 1443038"/>
                <a:gd name="connsiteX37" fmla="*/ 2121694 w 2571750"/>
                <a:gd name="connsiteY37" fmla="*/ 1409700 h 1443038"/>
                <a:gd name="connsiteX38" fmla="*/ 2131219 w 2571750"/>
                <a:gd name="connsiteY38" fmla="*/ 1423988 h 1443038"/>
                <a:gd name="connsiteX39" fmla="*/ 2147887 w 2571750"/>
                <a:gd name="connsiteY39" fmla="*/ 1433513 h 1443038"/>
                <a:gd name="connsiteX40" fmla="*/ 2178844 w 2571750"/>
                <a:gd name="connsiteY40" fmla="*/ 1443038 h 1443038"/>
                <a:gd name="connsiteX41" fmla="*/ 2207419 w 2571750"/>
                <a:gd name="connsiteY41" fmla="*/ 1443038 h 1443038"/>
                <a:gd name="connsiteX42" fmla="*/ 2238375 w 2571750"/>
                <a:gd name="connsiteY42" fmla="*/ 1431132 h 1443038"/>
                <a:gd name="connsiteX43" fmla="*/ 2300287 w 2571750"/>
                <a:gd name="connsiteY43" fmla="*/ 1393032 h 1443038"/>
                <a:gd name="connsiteX44" fmla="*/ 2366962 w 2571750"/>
                <a:gd name="connsiteY44" fmla="*/ 1335882 h 1443038"/>
                <a:gd name="connsiteX45" fmla="*/ 2436019 w 2571750"/>
                <a:gd name="connsiteY45" fmla="*/ 1259682 h 1443038"/>
                <a:gd name="connsiteX46" fmla="*/ 2466975 w 2571750"/>
                <a:gd name="connsiteY46" fmla="*/ 1202532 h 1443038"/>
                <a:gd name="connsiteX47" fmla="*/ 2502694 w 2571750"/>
                <a:gd name="connsiteY47" fmla="*/ 1119188 h 1443038"/>
                <a:gd name="connsiteX48" fmla="*/ 2536031 w 2571750"/>
                <a:gd name="connsiteY48" fmla="*/ 1028700 h 1443038"/>
                <a:gd name="connsiteX49" fmla="*/ 2559844 w 2571750"/>
                <a:gd name="connsiteY49" fmla="*/ 952500 h 1443038"/>
                <a:gd name="connsiteX50" fmla="*/ 2571750 w 2571750"/>
                <a:gd name="connsiteY50" fmla="*/ 919163 h 1443038"/>
                <a:gd name="connsiteX51" fmla="*/ 2571750 w 2571750"/>
                <a:gd name="connsiteY51" fmla="*/ 909638 h 1443038"/>
                <a:gd name="connsiteX52" fmla="*/ 2566987 w 2571750"/>
                <a:gd name="connsiteY52" fmla="*/ 895350 h 1443038"/>
                <a:gd name="connsiteX53" fmla="*/ 2547937 w 2571750"/>
                <a:gd name="connsiteY53" fmla="*/ 892969 h 1443038"/>
                <a:gd name="connsiteX54" fmla="*/ 2524125 w 2571750"/>
                <a:gd name="connsiteY54" fmla="*/ 902494 h 1443038"/>
                <a:gd name="connsiteX55" fmla="*/ 2500312 w 2571750"/>
                <a:gd name="connsiteY55" fmla="*/ 928688 h 1443038"/>
                <a:gd name="connsiteX56" fmla="*/ 2488406 w 2571750"/>
                <a:gd name="connsiteY56" fmla="*/ 945357 h 1443038"/>
                <a:gd name="connsiteX57" fmla="*/ 2455069 w 2571750"/>
                <a:gd name="connsiteY57" fmla="*/ 985838 h 1443038"/>
                <a:gd name="connsiteX58" fmla="*/ 2409825 w 2571750"/>
                <a:gd name="connsiteY58" fmla="*/ 1031082 h 1443038"/>
                <a:gd name="connsiteX59" fmla="*/ 2378869 w 2571750"/>
                <a:gd name="connsiteY59" fmla="*/ 1059657 h 1443038"/>
                <a:gd name="connsiteX60" fmla="*/ 2333625 w 2571750"/>
                <a:gd name="connsiteY60" fmla="*/ 1085850 h 1443038"/>
                <a:gd name="connsiteX61" fmla="*/ 2309812 w 2571750"/>
                <a:gd name="connsiteY61" fmla="*/ 1092994 h 1443038"/>
                <a:gd name="connsiteX62" fmla="*/ 2224087 w 2571750"/>
                <a:gd name="connsiteY62" fmla="*/ 1078707 h 1443038"/>
                <a:gd name="connsiteX63" fmla="*/ 2097881 w 2571750"/>
                <a:gd name="connsiteY63" fmla="*/ 1047750 h 1443038"/>
                <a:gd name="connsiteX64" fmla="*/ 1962150 w 2571750"/>
                <a:gd name="connsiteY64" fmla="*/ 1007269 h 1443038"/>
                <a:gd name="connsiteX65" fmla="*/ 1776412 w 2571750"/>
                <a:gd name="connsiteY65" fmla="*/ 940594 h 1443038"/>
                <a:gd name="connsiteX66" fmla="*/ 1574006 w 2571750"/>
                <a:gd name="connsiteY66" fmla="*/ 854869 h 1443038"/>
                <a:gd name="connsiteX67" fmla="*/ 1423987 w 2571750"/>
                <a:gd name="connsiteY67" fmla="*/ 788194 h 1443038"/>
                <a:gd name="connsiteX68" fmla="*/ 1259681 w 2571750"/>
                <a:gd name="connsiteY68" fmla="*/ 707232 h 1443038"/>
                <a:gd name="connsiteX69" fmla="*/ 1207294 w 2571750"/>
                <a:gd name="connsiteY69" fmla="*/ 678657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571750" h="1443038">
                  <a:moveTo>
                    <a:pt x="1207294" y="678657"/>
                  </a:moveTo>
                  <a:lnTo>
                    <a:pt x="1054894" y="595313"/>
                  </a:lnTo>
                  <a:lnTo>
                    <a:pt x="850106" y="481013"/>
                  </a:lnTo>
                  <a:lnTo>
                    <a:pt x="683419" y="388144"/>
                  </a:lnTo>
                  <a:lnTo>
                    <a:pt x="526256" y="295275"/>
                  </a:lnTo>
                  <a:lnTo>
                    <a:pt x="376237" y="207169"/>
                  </a:lnTo>
                  <a:lnTo>
                    <a:pt x="252412" y="133350"/>
                  </a:lnTo>
                  <a:lnTo>
                    <a:pt x="145256" y="69057"/>
                  </a:lnTo>
                  <a:lnTo>
                    <a:pt x="52387" y="11907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9525"/>
                  </a:lnTo>
                  <a:lnTo>
                    <a:pt x="0" y="26194"/>
                  </a:lnTo>
                  <a:lnTo>
                    <a:pt x="7144" y="45244"/>
                  </a:lnTo>
                  <a:lnTo>
                    <a:pt x="21431" y="66675"/>
                  </a:lnTo>
                  <a:lnTo>
                    <a:pt x="64294" y="109538"/>
                  </a:lnTo>
                  <a:lnTo>
                    <a:pt x="159544" y="197644"/>
                  </a:lnTo>
                  <a:lnTo>
                    <a:pt x="235744" y="264319"/>
                  </a:lnTo>
                  <a:lnTo>
                    <a:pt x="311944" y="330994"/>
                  </a:lnTo>
                  <a:lnTo>
                    <a:pt x="476250" y="461963"/>
                  </a:lnTo>
                  <a:lnTo>
                    <a:pt x="688181" y="609600"/>
                  </a:lnTo>
                  <a:lnTo>
                    <a:pt x="866775" y="728663"/>
                  </a:lnTo>
                  <a:lnTo>
                    <a:pt x="942975" y="769144"/>
                  </a:lnTo>
                  <a:lnTo>
                    <a:pt x="1173956" y="902494"/>
                  </a:lnTo>
                  <a:lnTo>
                    <a:pt x="1378744" y="1021557"/>
                  </a:lnTo>
                  <a:lnTo>
                    <a:pt x="1521619" y="1097757"/>
                  </a:lnTo>
                  <a:lnTo>
                    <a:pt x="1659731" y="1162050"/>
                  </a:lnTo>
                  <a:lnTo>
                    <a:pt x="1774031" y="1214438"/>
                  </a:lnTo>
                  <a:lnTo>
                    <a:pt x="1890712" y="1257300"/>
                  </a:lnTo>
                  <a:lnTo>
                    <a:pt x="1959769" y="1283494"/>
                  </a:lnTo>
                  <a:lnTo>
                    <a:pt x="2016919" y="1304925"/>
                  </a:lnTo>
                  <a:lnTo>
                    <a:pt x="2047875" y="1321594"/>
                  </a:lnTo>
                  <a:lnTo>
                    <a:pt x="2069306" y="1338263"/>
                  </a:lnTo>
                  <a:lnTo>
                    <a:pt x="2088356" y="1354932"/>
                  </a:lnTo>
                  <a:lnTo>
                    <a:pt x="2100262" y="1369219"/>
                  </a:lnTo>
                  <a:lnTo>
                    <a:pt x="2112169" y="1395413"/>
                  </a:lnTo>
                  <a:lnTo>
                    <a:pt x="2121694" y="1409700"/>
                  </a:lnTo>
                  <a:lnTo>
                    <a:pt x="2131219" y="1423988"/>
                  </a:lnTo>
                  <a:lnTo>
                    <a:pt x="2147887" y="1433513"/>
                  </a:lnTo>
                  <a:lnTo>
                    <a:pt x="2178844" y="1443038"/>
                  </a:lnTo>
                  <a:lnTo>
                    <a:pt x="2207419" y="1443038"/>
                  </a:lnTo>
                  <a:lnTo>
                    <a:pt x="2238375" y="1431132"/>
                  </a:lnTo>
                  <a:lnTo>
                    <a:pt x="2300287" y="1393032"/>
                  </a:lnTo>
                  <a:lnTo>
                    <a:pt x="2366962" y="1335882"/>
                  </a:lnTo>
                  <a:lnTo>
                    <a:pt x="2436019" y="1259682"/>
                  </a:lnTo>
                  <a:lnTo>
                    <a:pt x="2466975" y="1202532"/>
                  </a:lnTo>
                  <a:lnTo>
                    <a:pt x="2502694" y="1119188"/>
                  </a:lnTo>
                  <a:lnTo>
                    <a:pt x="2536031" y="1028700"/>
                  </a:lnTo>
                  <a:lnTo>
                    <a:pt x="2559844" y="952500"/>
                  </a:lnTo>
                  <a:lnTo>
                    <a:pt x="2571750" y="919163"/>
                  </a:lnTo>
                  <a:lnTo>
                    <a:pt x="2571750" y="909638"/>
                  </a:lnTo>
                  <a:lnTo>
                    <a:pt x="2566987" y="895350"/>
                  </a:lnTo>
                  <a:lnTo>
                    <a:pt x="2547937" y="892969"/>
                  </a:lnTo>
                  <a:lnTo>
                    <a:pt x="2524125" y="902494"/>
                  </a:lnTo>
                  <a:lnTo>
                    <a:pt x="2500312" y="928688"/>
                  </a:lnTo>
                  <a:lnTo>
                    <a:pt x="2488406" y="945357"/>
                  </a:lnTo>
                  <a:lnTo>
                    <a:pt x="2455069" y="985838"/>
                  </a:lnTo>
                  <a:lnTo>
                    <a:pt x="2409825" y="1031082"/>
                  </a:lnTo>
                  <a:lnTo>
                    <a:pt x="2378869" y="1059657"/>
                  </a:lnTo>
                  <a:lnTo>
                    <a:pt x="2333625" y="1085850"/>
                  </a:lnTo>
                  <a:lnTo>
                    <a:pt x="2309812" y="1092994"/>
                  </a:lnTo>
                  <a:lnTo>
                    <a:pt x="2224087" y="1078707"/>
                  </a:lnTo>
                  <a:lnTo>
                    <a:pt x="2097881" y="1047750"/>
                  </a:lnTo>
                  <a:lnTo>
                    <a:pt x="1962150" y="1007269"/>
                  </a:lnTo>
                  <a:lnTo>
                    <a:pt x="1776412" y="940594"/>
                  </a:lnTo>
                  <a:lnTo>
                    <a:pt x="1574006" y="854869"/>
                  </a:lnTo>
                  <a:lnTo>
                    <a:pt x="1423987" y="788194"/>
                  </a:lnTo>
                  <a:lnTo>
                    <a:pt x="1259681" y="707232"/>
                  </a:lnTo>
                  <a:lnTo>
                    <a:pt x="1207294" y="678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1">
              <a:extLst>
                <a:ext uri="{FF2B5EF4-FFF2-40B4-BE49-F238E27FC236}">
                  <a16:creationId xmlns:a16="http://schemas.microsoft.com/office/drawing/2014/main" id="{0DF6A1D2-45C1-40E9-888E-4C8FBED4BC71}"/>
                </a:ext>
              </a:extLst>
            </p:cNvPr>
            <p:cNvSpPr/>
            <p:nvPr/>
          </p:nvSpPr>
          <p:spPr>
            <a:xfrm rot="16200000">
              <a:off x="3096420" y="4312444"/>
              <a:ext cx="2803525" cy="334963"/>
            </a:xfrm>
            <a:custGeom>
              <a:avLst/>
              <a:gdLst>
                <a:gd name="connsiteX0" fmla="*/ 1383507 w 2802732"/>
                <a:gd name="connsiteY0" fmla="*/ 121444 h 335756"/>
                <a:gd name="connsiteX1" fmla="*/ 1514475 w 2802732"/>
                <a:gd name="connsiteY1" fmla="*/ 128587 h 335756"/>
                <a:gd name="connsiteX2" fmla="*/ 1616869 w 2802732"/>
                <a:gd name="connsiteY2" fmla="*/ 130969 h 335756"/>
                <a:gd name="connsiteX3" fmla="*/ 1845469 w 2802732"/>
                <a:gd name="connsiteY3" fmla="*/ 130969 h 335756"/>
                <a:gd name="connsiteX4" fmla="*/ 2128838 w 2802732"/>
                <a:gd name="connsiteY4" fmla="*/ 128587 h 335756"/>
                <a:gd name="connsiteX5" fmla="*/ 2376488 w 2802732"/>
                <a:gd name="connsiteY5" fmla="*/ 130969 h 335756"/>
                <a:gd name="connsiteX6" fmla="*/ 2469357 w 2802732"/>
                <a:gd name="connsiteY6" fmla="*/ 128587 h 335756"/>
                <a:gd name="connsiteX7" fmla="*/ 2493169 w 2802732"/>
                <a:gd name="connsiteY7" fmla="*/ 123825 h 335756"/>
                <a:gd name="connsiteX8" fmla="*/ 2521744 w 2802732"/>
                <a:gd name="connsiteY8" fmla="*/ 111919 h 335756"/>
                <a:gd name="connsiteX9" fmla="*/ 2545557 w 2802732"/>
                <a:gd name="connsiteY9" fmla="*/ 97631 h 335756"/>
                <a:gd name="connsiteX10" fmla="*/ 2562225 w 2802732"/>
                <a:gd name="connsiteY10" fmla="*/ 76200 h 335756"/>
                <a:gd name="connsiteX11" fmla="*/ 2586038 w 2802732"/>
                <a:gd name="connsiteY11" fmla="*/ 35719 h 335756"/>
                <a:gd name="connsiteX12" fmla="*/ 2595563 w 2802732"/>
                <a:gd name="connsiteY12" fmla="*/ 16669 h 335756"/>
                <a:gd name="connsiteX13" fmla="*/ 2802732 w 2802732"/>
                <a:gd name="connsiteY13" fmla="*/ 133350 h 335756"/>
                <a:gd name="connsiteX14" fmla="*/ 2750344 w 2802732"/>
                <a:gd name="connsiteY14" fmla="*/ 202406 h 335756"/>
                <a:gd name="connsiteX15" fmla="*/ 2724150 w 2802732"/>
                <a:gd name="connsiteY15" fmla="*/ 233362 h 335756"/>
                <a:gd name="connsiteX16" fmla="*/ 2700338 w 2802732"/>
                <a:gd name="connsiteY16" fmla="*/ 261937 h 335756"/>
                <a:gd name="connsiteX17" fmla="*/ 2667000 w 2802732"/>
                <a:gd name="connsiteY17" fmla="*/ 295275 h 335756"/>
                <a:gd name="connsiteX18" fmla="*/ 2631282 w 2802732"/>
                <a:gd name="connsiteY18" fmla="*/ 319087 h 335756"/>
                <a:gd name="connsiteX19" fmla="*/ 2602707 w 2802732"/>
                <a:gd name="connsiteY19" fmla="*/ 330994 h 335756"/>
                <a:gd name="connsiteX20" fmla="*/ 2528888 w 2802732"/>
                <a:gd name="connsiteY20" fmla="*/ 335756 h 335756"/>
                <a:gd name="connsiteX21" fmla="*/ 2433638 w 2802732"/>
                <a:gd name="connsiteY21" fmla="*/ 330994 h 335756"/>
                <a:gd name="connsiteX22" fmla="*/ 2131219 w 2802732"/>
                <a:gd name="connsiteY22" fmla="*/ 333375 h 335756"/>
                <a:gd name="connsiteX23" fmla="*/ 1759744 w 2802732"/>
                <a:gd name="connsiteY23" fmla="*/ 330994 h 335756"/>
                <a:gd name="connsiteX24" fmla="*/ 1431132 w 2802732"/>
                <a:gd name="connsiteY24" fmla="*/ 330994 h 335756"/>
                <a:gd name="connsiteX25" fmla="*/ 1143000 w 2802732"/>
                <a:gd name="connsiteY25" fmla="*/ 330994 h 335756"/>
                <a:gd name="connsiteX26" fmla="*/ 821532 w 2802732"/>
                <a:gd name="connsiteY26" fmla="*/ 330994 h 335756"/>
                <a:gd name="connsiteX27" fmla="*/ 578644 w 2802732"/>
                <a:gd name="connsiteY27" fmla="*/ 330994 h 335756"/>
                <a:gd name="connsiteX28" fmla="*/ 321469 w 2802732"/>
                <a:gd name="connsiteY28" fmla="*/ 330994 h 335756"/>
                <a:gd name="connsiteX29" fmla="*/ 188119 w 2802732"/>
                <a:gd name="connsiteY29" fmla="*/ 321469 h 335756"/>
                <a:gd name="connsiteX30" fmla="*/ 107157 w 2802732"/>
                <a:gd name="connsiteY30" fmla="*/ 311944 h 335756"/>
                <a:gd name="connsiteX31" fmla="*/ 66675 w 2802732"/>
                <a:gd name="connsiteY31" fmla="*/ 295275 h 335756"/>
                <a:gd name="connsiteX32" fmla="*/ 38100 w 2802732"/>
                <a:gd name="connsiteY32" fmla="*/ 276225 h 335756"/>
                <a:gd name="connsiteX33" fmla="*/ 16669 w 2802732"/>
                <a:gd name="connsiteY33" fmla="*/ 257175 h 335756"/>
                <a:gd name="connsiteX34" fmla="*/ 4763 w 2802732"/>
                <a:gd name="connsiteY34" fmla="*/ 238125 h 335756"/>
                <a:gd name="connsiteX35" fmla="*/ 0 w 2802732"/>
                <a:gd name="connsiteY35" fmla="*/ 216694 h 335756"/>
                <a:gd name="connsiteX36" fmla="*/ 7144 w 2802732"/>
                <a:gd name="connsiteY36" fmla="*/ 185737 h 335756"/>
                <a:gd name="connsiteX37" fmla="*/ 19050 w 2802732"/>
                <a:gd name="connsiteY37" fmla="*/ 161925 h 335756"/>
                <a:gd name="connsiteX38" fmla="*/ 42863 w 2802732"/>
                <a:gd name="connsiteY38" fmla="*/ 135731 h 335756"/>
                <a:gd name="connsiteX39" fmla="*/ 76200 w 2802732"/>
                <a:gd name="connsiteY39" fmla="*/ 109537 h 335756"/>
                <a:gd name="connsiteX40" fmla="*/ 126207 w 2802732"/>
                <a:gd name="connsiteY40" fmla="*/ 83344 h 335756"/>
                <a:gd name="connsiteX41" fmla="*/ 176213 w 2802732"/>
                <a:gd name="connsiteY41" fmla="*/ 61912 h 335756"/>
                <a:gd name="connsiteX42" fmla="*/ 238125 w 2802732"/>
                <a:gd name="connsiteY42" fmla="*/ 40481 h 335756"/>
                <a:gd name="connsiteX43" fmla="*/ 340519 w 2802732"/>
                <a:gd name="connsiteY43" fmla="*/ 16669 h 335756"/>
                <a:gd name="connsiteX44" fmla="*/ 440532 w 2802732"/>
                <a:gd name="connsiteY44" fmla="*/ 0 h 335756"/>
                <a:gd name="connsiteX45" fmla="*/ 504825 w 2802732"/>
                <a:gd name="connsiteY45" fmla="*/ 0 h 335756"/>
                <a:gd name="connsiteX46" fmla="*/ 540544 w 2802732"/>
                <a:gd name="connsiteY46" fmla="*/ 4762 h 335756"/>
                <a:gd name="connsiteX47" fmla="*/ 557213 w 2802732"/>
                <a:gd name="connsiteY47" fmla="*/ 11906 h 335756"/>
                <a:gd name="connsiteX48" fmla="*/ 571500 w 2802732"/>
                <a:gd name="connsiteY48" fmla="*/ 21431 h 335756"/>
                <a:gd name="connsiteX49" fmla="*/ 642938 w 2802732"/>
                <a:gd name="connsiteY49" fmla="*/ 40481 h 335756"/>
                <a:gd name="connsiteX50" fmla="*/ 764382 w 2802732"/>
                <a:gd name="connsiteY50" fmla="*/ 66675 h 335756"/>
                <a:gd name="connsiteX51" fmla="*/ 919163 w 2802732"/>
                <a:gd name="connsiteY51" fmla="*/ 88106 h 335756"/>
                <a:gd name="connsiteX52" fmla="*/ 1145382 w 2802732"/>
                <a:gd name="connsiteY52" fmla="*/ 104775 h 335756"/>
                <a:gd name="connsiteX53" fmla="*/ 1383507 w 2802732"/>
                <a:gd name="connsiteY53" fmla="*/ 12144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02732" h="335756">
                  <a:moveTo>
                    <a:pt x="1383507" y="121444"/>
                  </a:moveTo>
                  <a:lnTo>
                    <a:pt x="1514475" y="128587"/>
                  </a:lnTo>
                  <a:lnTo>
                    <a:pt x="1616869" y="130969"/>
                  </a:lnTo>
                  <a:lnTo>
                    <a:pt x="1845469" y="130969"/>
                  </a:lnTo>
                  <a:lnTo>
                    <a:pt x="2128838" y="128587"/>
                  </a:lnTo>
                  <a:lnTo>
                    <a:pt x="2376488" y="130969"/>
                  </a:lnTo>
                  <a:lnTo>
                    <a:pt x="2469357" y="128587"/>
                  </a:lnTo>
                  <a:lnTo>
                    <a:pt x="2493169" y="123825"/>
                  </a:lnTo>
                  <a:lnTo>
                    <a:pt x="2521744" y="111919"/>
                  </a:lnTo>
                  <a:lnTo>
                    <a:pt x="2545557" y="97631"/>
                  </a:lnTo>
                  <a:lnTo>
                    <a:pt x="2562225" y="76200"/>
                  </a:lnTo>
                  <a:lnTo>
                    <a:pt x="2586038" y="35719"/>
                  </a:lnTo>
                  <a:lnTo>
                    <a:pt x="2595563" y="16669"/>
                  </a:lnTo>
                  <a:lnTo>
                    <a:pt x="2802732" y="133350"/>
                  </a:lnTo>
                  <a:lnTo>
                    <a:pt x="2750344" y="202406"/>
                  </a:lnTo>
                  <a:lnTo>
                    <a:pt x="2724150" y="233362"/>
                  </a:lnTo>
                  <a:lnTo>
                    <a:pt x="2700338" y="261937"/>
                  </a:lnTo>
                  <a:lnTo>
                    <a:pt x="2667000" y="295275"/>
                  </a:lnTo>
                  <a:lnTo>
                    <a:pt x="2631282" y="319087"/>
                  </a:lnTo>
                  <a:lnTo>
                    <a:pt x="2602707" y="330994"/>
                  </a:lnTo>
                  <a:lnTo>
                    <a:pt x="2528888" y="335756"/>
                  </a:lnTo>
                  <a:lnTo>
                    <a:pt x="2433638" y="330994"/>
                  </a:lnTo>
                  <a:lnTo>
                    <a:pt x="2131219" y="333375"/>
                  </a:lnTo>
                  <a:lnTo>
                    <a:pt x="1759744" y="330994"/>
                  </a:lnTo>
                  <a:lnTo>
                    <a:pt x="1431132" y="330994"/>
                  </a:lnTo>
                  <a:lnTo>
                    <a:pt x="1143000" y="330994"/>
                  </a:lnTo>
                  <a:lnTo>
                    <a:pt x="821532" y="330994"/>
                  </a:lnTo>
                  <a:lnTo>
                    <a:pt x="578644" y="330994"/>
                  </a:lnTo>
                  <a:lnTo>
                    <a:pt x="321469" y="330994"/>
                  </a:lnTo>
                  <a:lnTo>
                    <a:pt x="188119" y="321469"/>
                  </a:lnTo>
                  <a:lnTo>
                    <a:pt x="107157" y="311944"/>
                  </a:lnTo>
                  <a:lnTo>
                    <a:pt x="66675" y="295275"/>
                  </a:lnTo>
                  <a:lnTo>
                    <a:pt x="38100" y="276225"/>
                  </a:lnTo>
                  <a:lnTo>
                    <a:pt x="16669" y="257175"/>
                  </a:lnTo>
                  <a:lnTo>
                    <a:pt x="4763" y="238125"/>
                  </a:lnTo>
                  <a:lnTo>
                    <a:pt x="0" y="216694"/>
                  </a:lnTo>
                  <a:lnTo>
                    <a:pt x="7144" y="185737"/>
                  </a:lnTo>
                  <a:lnTo>
                    <a:pt x="19050" y="161925"/>
                  </a:lnTo>
                  <a:lnTo>
                    <a:pt x="42863" y="135731"/>
                  </a:lnTo>
                  <a:lnTo>
                    <a:pt x="76200" y="109537"/>
                  </a:lnTo>
                  <a:lnTo>
                    <a:pt x="126207" y="83344"/>
                  </a:lnTo>
                  <a:lnTo>
                    <a:pt x="176213" y="61912"/>
                  </a:lnTo>
                  <a:lnTo>
                    <a:pt x="238125" y="40481"/>
                  </a:lnTo>
                  <a:lnTo>
                    <a:pt x="340519" y="16669"/>
                  </a:lnTo>
                  <a:lnTo>
                    <a:pt x="440532" y="0"/>
                  </a:lnTo>
                  <a:lnTo>
                    <a:pt x="504825" y="0"/>
                  </a:lnTo>
                  <a:lnTo>
                    <a:pt x="540544" y="4762"/>
                  </a:lnTo>
                  <a:lnTo>
                    <a:pt x="557213" y="11906"/>
                  </a:lnTo>
                  <a:lnTo>
                    <a:pt x="571500" y="21431"/>
                  </a:lnTo>
                  <a:lnTo>
                    <a:pt x="642938" y="40481"/>
                  </a:lnTo>
                  <a:lnTo>
                    <a:pt x="764382" y="66675"/>
                  </a:lnTo>
                  <a:lnTo>
                    <a:pt x="919163" y="88106"/>
                  </a:lnTo>
                  <a:lnTo>
                    <a:pt x="1145382" y="104775"/>
                  </a:lnTo>
                  <a:lnTo>
                    <a:pt x="1383507" y="121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3">
              <a:extLst>
                <a:ext uri="{FF2B5EF4-FFF2-40B4-BE49-F238E27FC236}">
                  <a16:creationId xmlns:a16="http://schemas.microsoft.com/office/drawing/2014/main" id="{7F3AF96C-3BD7-45AA-9D5E-28C889271281}"/>
                </a:ext>
              </a:extLst>
            </p:cNvPr>
            <p:cNvSpPr/>
            <p:nvPr/>
          </p:nvSpPr>
          <p:spPr>
            <a:xfrm>
              <a:off x="5324476" y="1771650"/>
              <a:ext cx="614363" cy="1382712"/>
            </a:xfrm>
            <a:custGeom>
              <a:avLst/>
              <a:gdLst>
                <a:gd name="connsiteX0" fmla="*/ 502444 w 614363"/>
                <a:gd name="connsiteY0" fmla="*/ 509587 h 1383506"/>
                <a:gd name="connsiteX1" fmla="*/ 478631 w 614363"/>
                <a:gd name="connsiteY1" fmla="*/ 342900 h 1383506"/>
                <a:gd name="connsiteX2" fmla="*/ 471488 w 614363"/>
                <a:gd name="connsiteY2" fmla="*/ 285750 h 1383506"/>
                <a:gd name="connsiteX3" fmla="*/ 402431 w 614363"/>
                <a:gd name="connsiteY3" fmla="*/ 109537 h 1383506"/>
                <a:gd name="connsiteX4" fmla="*/ 323850 w 614363"/>
                <a:gd name="connsiteY4" fmla="*/ 80962 h 1383506"/>
                <a:gd name="connsiteX5" fmla="*/ 238125 w 614363"/>
                <a:gd name="connsiteY5" fmla="*/ 54769 h 1383506"/>
                <a:gd name="connsiteX6" fmla="*/ 152400 w 614363"/>
                <a:gd name="connsiteY6" fmla="*/ 30956 h 1383506"/>
                <a:gd name="connsiteX7" fmla="*/ 42863 w 614363"/>
                <a:gd name="connsiteY7" fmla="*/ 2381 h 1383506"/>
                <a:gd name="connsiteX8" fmla="*/ 28575 w 614363"/>
                <a:gd name="connsiteY8" fmla="*/ 0 h 1383506"/>
                <a:gd name="connsiteX9" fmla="*/ 14288 w 614363"/>
                <a:gd name="connsiteY9" fmla="*/ 0 h 1383506"/>
                <a:gd name="connsiteX10" fmla="*/ 2381 w 614363"/>
                <a:gd name="connsiteY10" fmla="*/ 4762 h 1383506"/>
                <a:gd name="connsiteX11" fmla="*/ 0 w 614363"/>
                <a:gd name="connsiteY11" fmla="*/ 14287 h 1383506"/>
                <a:gd name="connsiteX12" fmla="*/ 4763 w 614363"/>
                <a:gd name="connsiteY12" fmla="*/ 33337 h 1383506"/>
                <a:gd name="connsiteX13" fmla="*/ 14288 w 614363"/>
                <a:gd name="connsiteY13" fmla="*/ 47625 h 1383506"/>
                <a:gd name="connsiteX14" fmla="*/ 40481 w 614363"/>
                <a:gd name="connsiteY14" fmla="*/ 66675 h 1383506"/>
                <a:gd name="connsiteX15" fmla="*/ 83344 w 614363"/>
                <a:gd name="connsiteY15" fmla="*/ 95250 h 1383506"/>
                <a:gd name="connsiteX16" fmla="*/ 109538 w 614363"/>
                <a:gd name="connsiteY16" fmla="*/ 119062 h 1383506"/>
                <a:gd name="connsiteX17" fmla="*/ 135731 w 614363"/>
                <a:gd name="connsiteY17" fmla="*/ 142875 h 1383506"/>
                <a:gd name="connsiteX18" fmla="*/ 161925 w 614363"/>
                <a:gd name="connsiteY18" fmla="*/ 173831 h 1383506"/>
                <a:gd name="connsiteX19" fmla="*/ 173831 w 614363"/>
                <a:gd name="connsiteY19" fmla="*/ 195262 h 1383506"/>
                <a:gd name="connsiteX20" fmla="*/ 180975 w 614363"/>
                <a:gd name="connsiteY20" fmla="*/ 223837 h 1383506"/>
                <a:gd name="connsiteX21" fmla="*/ 190500 w 614363"/>
                <a:gd name="connsiteY21" fmla="*/ 273844 h 1383506"/>
                <a:gd name="connsiteX22" fmla="*/ 223838 w 614363"/>
                <a:gd name="connsiteY22" fmla="*/ 438150 h 1383506"/>
                <a:gd name="connsiteX23" fmla="*/ 278606 w 614363"/>
                <a:gd name="connsiteY23" fmla="*/ 700087 h 1383506"/>
                <a:gd name="connsiteX24" fmla="*/ 321469 w 614363"/>
                <a:gd name="connsiteY24" fmla="*/ 895350 h 1383506"/>
                <a:gd name="connsiteX25" fmla="*/ 354806 w 614363"/>
                <a:gd name="connsiteY25" fmla="*/ 1064419 h 1383506"/>
                <a:gd name="connsiteX26" fmla="*/ 373856 w 614363"/>
                <a:gd name="connsiteY26" fmla="*/ 1162050 h 1383506"/>
                <a:gd name="connsiteX27" fmla="*/ 385763 w 614363"/>
                <a:gd name="connsiteY27" fmla="*/ 1209675 h 1383506"/>
                <a:gd name="connsiteX28" fmla="*/ 402431 w 614363"/>
                <a:gd name="connsiteY28" fmla="*/ 1252537 h 1383506"/>
                <a:gd name="connsiteX29" fmla="*/ 428625 w 614363"/>
                <a:gd name="connsiteY29" fmla="*/ 1300162 h 1383506"/>
                <a:gd name="connsiteX30" fmla="*/ 450056 w 614363"/>
                <a:gd name="connsiteY30" fmla="*/ 1333500 h 1383506"/>
                <a:gd name="connsiteX31" fmla="*/ 471488 w 614363"/>
                <a:gd name="connsiteY31" fmla="*/ 1357312 h 1383506"/>
                <a:gd name="connsiteX32" fmla="*/ 495300 w 614363"/>
                <a:gd name="connsiteY32" fmla="*/ 1373981 h 1383506"/>
                <a:gd name="connsiteX33" fmla="*/ 523875 w 614363"/>
                <a:gd name="connsiteY33" fmla="*/ 1381125 h 1383506"/>
                <a:gd name="connsiteX34" fmla="*/ 554831 w 614363"/>
                <a:gd name="connsiteY34" fmla="*/ 1383506 h 1383506"/>
                <a:gd name="connsiteX35" fmla="*/ 578644 w 614363"/>
                <a:gd name="connsiteY35" fmla="*/ 1376362 h 1383506"/>
                <a:gd name="connsiteX36" fmla="*/ 595313 w 614363"/>
                <a:gd name="connsiteY36" fmla="*/ 1362075 h 1383506"/>
                <a:gd name="connsiteX37" fmla="*/ 604838 w 614363"/>
                <a:gd name="connsiteY37" fmla="*/ 1347787 h 1383506"/>
                <a:gd name="connsiteX38" fmla="*/ 611981 w 614363"/>
                <a:gd name="connsiteY38" fmla="*/ 1321594 h 1383506"/>
                <a:gd name="connsiteX39" fmla="*/ 614363 w 614363"/>
                <a:gd name="connsiteY39" fmla="*/ 1297781 h 1383506"/>
                <a:gd name="connsiteX40" fmla="*/ 607219 w 614363"/>
                <a:gd name="connsiteY40" fmla="*/ 1245394 h 1383506"/>
                <a:gd name="connsiteX41" fmla="*/ 576263 w 614363"/>
                <a:gd name="connsiteY41" fmla="*/ 1002506 h 1383506"/>
                <a:gd name="connsiteX42" fmla="*/ 550069 w 614363"/>
                <a:gd name="connsiteY42" fmla="*/ 828675 h 1383506"/>
                <a:gd name="connsiteX43" fmla="*/ 502444 w 614363"/>
                <a:gd name="connsiteY43" fmla="*/ 509587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14363" h="1383506">
                  <a:moveTo>
                    <a:pt x="502444" y="509587"/>
                  </a:moveTo>
                  <a:lnTo>
                    <a:pt x="478631" y="342900"/>
                  </a:lnTo>
                  <a:lnTo>
                    <a:pt x="471488" y="285750"/>
                  </a:lnTo>
                  <a:lnTo>
                    <a:pt x="402431" y="109537"/>
                  </a:lnTo>
                  <a:lnTo>
                    <a:pt x="323850" y="80962"/>
                  </a:lnTo>
                  <a:lnTo>
                    <a:pt x="238125" y="54769"/>
                  </a:lnTo>
                  <a:lnTo>
                    <a:pt x="152400" y="30956"/>
                  </a:lnTo>
                  <a:lnTo>
                    <a:pt x="42863" y="2381"/>
                  </a:lnTo>
                  <a:lnTo>
                    <a:pt x="28575" y="0"/>
                  </a:lnTo>
                  <a:lnTo>
                    <a:pt x="14288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4763" y="33337"/>
                  </a:lnTo>
                  <a:lnTo>
                    <a:pt x="14288" y="47625"/>
                  </a:lnTo>
                  <a:lnTo>
                    <a:pt x="40481" y="66675"/>
                  </a:lnTo>
                  <a:lnTo>
                    <a:pt x="83344" y="95250"/>
                  </a:lnTo>
                  <a:lnTo>
                    <a:pt x="109538" y="119062"/>
                  </a:lnTo>
                  <a:lnTo>
                    <a:pt x="135731" y="142875"/>
                  </a:lnTo>
                  <a:lnTo>
                    <a:pt x="161925" y="173831"/>
                  </a:lnTo>
                  <a:lnTo>
                    <a:pt x="173831" y="195262"/>
                  </a:lnTo>
                  <a:lnTo>
                    <a:pt x="180975" y="223837"/>
                  </a:lnTo>
                  <a:lnTo>
                    <a:pt x="190500" y="273844"/>
                  </a:lnTo>
                  <a:lnTo>
                    <a:pt x="223838" y="438150"/>
                  </a:lnTo>
                  <a:lnTo>
                    <a:pt x="278606" y="700087"/>
                  </a:lnTo>
                  <a:lnTo>
                    <a:pt x="321469" y="895350"/>
                  </a:lnTo>
                  <a:lnTo>
                    <a:pt x="354806" y="1064419"/>
                  </a:lnTo>
                  <a:lnTo>
                    <a:pt x="373856" y="1162050"/>
                  </a:lnTo>
                  <a:lnTo>
                    <a:pt x="385763" y="1209675"/>
                  </a:lnTo>
                  <a:lnTo>
                    <a:pt x="402431" y="1252537"/>
                  </a:lnTo>
                  <a:lnTo>
                    <a:pt x="428625" y="1300162"/>
                  </a:lnTo>
                  <a:lnTo>
                    <a:pt x="450056" y="1333500"/>
                  </a:lnTo>
                  <a:lnTo>
                    <a:pt x="471488" y="1357312"/>
                  </a:lnTo>
                  <a:lnTo>
                    <a:pt x="495300" y="1373981"/>
                  </a:lnTo>
                  <a:lnTo>
                    <a:pt x="523875" y="1381125"/>
                  </a:lnTo>
                  <a:lnTo>
                    <a:pt x="554831" y="1383506"/>
                  </a:lnTo>
                  <a:lnTo>
                    <a:pt x="578644" y="1376362"/>
                  </a:lnTo>
                  <a:lnTo>
                    <a:pt x="595313" y="1362075"/>
                  </a:lnTo>
                  <a:lnTo>
                    <a:pt x="604838" y="1347787"/>
                  </a:lnTo>
                  <a:lnTo>
                    <a:pt x="611981" y="1321594"/>
                  </a:lnTo>
                  <a:lnTo>
                    <a:pt x="614363" y="1297781"/>
                  </a:lnTo>
                  <a:lnTo>
                    <a:pt x="607219" y="1245394"/>
                  </a:lnTo>
                  <a:lnTo>
                    <a:pt x="576263" y="1002506"/>
                  </a:lnTo>
                  <a:lnTo>
                    <a:pt x="550069" y="828675"/>
                  </a:lnTo>
                  <a:lnTo>
                    <a:pt x="502444" y="509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4">
              <a:extLst>
                <a:ext uri="{FF2B5EF4-FFF2-40B4-BE49-F238E27FC236}">
                  <a16:creationId xmlns:a16="http://schemas.microsoft.com/office/drawing/2014/main" id="{4F61D90F-DB72-4353-9AFF-92579AA6ADE5}"/>
                </a:ext>
              </a:extLst>
            </p:cNvPr>
            <p:cNvSpPr/>
            <p:nvPr/>
          </p:nvSpPr>
          <p:spPr>
            <a:xfrm>
              <a:off x="5665788" y="1647825"/>
              <a:ext cx="2190750" cy="1296988"/>
            </a:xfrm>
            <a:custGeom>
              <a:avLst/>
              <a:gdLst>
                <a:gd name="connsiteX0" fmla="*/ 807244 w 2190750"/>
                <a:gd name="connsiteY0" fmla="*/ 171450 h 1297781"/>
                <a:gd name="connsiteX1" fmla="*/ 481012 w 2190750"/>
                <a:gd name="connsiteY1" fmla="*/ 202406 h 1297781"/>
                <a:gd name="connsiteX2" fmla="*/ 178594 w 2190750"/>
                <a:gd name="connsiteY2" fmla="*/ 230981 h 1297781"/>
                <a:gd name="connsiteX3" fmla="*/ 0 w 2190750"/>
                <a:gd name="connsiteY3" fmla="*/ 247650 h 1297781"/>
                <a:gd name="connsiteX4" fmla="*/ 69056 w 2190750"/>
                <a:gd name="connsiteY4" fmla="*/ 450056 h 1297781"/>
                <a:gd name="connsiteX5" fmla="*/ 414337 w 2190750"/>
                <a:gd name="connsiteY5" fmla="*/ 404813 h 1297781"/>
                <a:gd name="connsiteX6" fmla="*/ 683419 w 2190750"/>
                <a:gd name="connsiteY6" fmla="*/ 371475 h 1297781"/>
                <a:gd name="connsiteX7" fmla="*/ 983456 w 2190750"/>
                <a:gd name="connsiteY7" fmla="*/ 330994 h 1297781"/>
                <a:gd name="connsiteX8" fmla="*/ 1290637 w 2190750"/>
                <a:gd name="connsiteY8" fmla="*/ 290513 h 1297781"/>
                <a:gd name="connsiteX9" fmla="*/ 1557337 w 2190750"/>
                <a:gd name="connsiteY9" fmla="*/ 257175 h 1297781"/>
                <a:gd name="connsiteX10" fmla="*/ 1664494 w 2190750"/>
                <a:gd name="connsiteY10" fmla="*/ 242888 h 1297781"/>
                <a:gd name="connsiteX11" fmla="*/ 1721644 w 2190750"/>
                <a:gd name="connsiteY11" fmla="*/ 238125 h 1297781"/>
                <a:gd name="connsiteX12" fmla="*/ 1743075 w 2190750"/>
                <a:gd name="connsiteY12" fmla="*/ 240506 h 1297781"/>
                <a:gd name="connsiteX13" fmla="*/ 1771650 w 2190750"/>
                <a:gd name="connsiteY13" fmla="*/ 250031 h 1297781"/>
                <a:gd name="connsiteX14" fmla="*/ 1783556 w 2190750"/>
                <a:gd name="connsiteY14" fmla="*/ 264319 h 1297781"/>
                <a:gd name="connsiteX15" fmla="*/ 1788319 w 2190750"/>
                <a:gd name="connsiteY15" fmla="*/ 280988 h 1297781"/>
                <a:gd name="connsiteX16" fmla="*/ 1788319 w 2190750"/>
                <a:gd name="connsiteY16" fmla="*/ 319088 h 1297781"/>
                <a:gd name="connsiteX17" fmla="*/ 1774031 w 2190750"/>
                <a:gd name="connsiteY17" fmla="*/ 433388 h 1297781"/>
                <a:gd name="connsiteX18" fmla="*/ 1743075 w 2190750"/>
                <a:gd name="connsiteY18" fmla="*/ 621506 h 1297781"/>
                <a:gd name="connsiteX19" fmla="*/ 1697831 w 2190750"/>
                <a:gd name="connsiteY19" fmla="*/ 840581 h 1297781"/>
                <a:gd name="connsiteX20" fmla="*/ 1645444 w 2190750"/>
                <a:gd name="connsiteY20" fmla="*/ 1059656 h 1297781"/>
                <a:gd name="connsiteX21" fmla="*/ 1628775 w 2190750"/>
                <a:gd name="connsiteY21" fmla="*/ 1207294 h 1297781"/>
                <a:gd name="connsiteX22" fmla="*/ 1635919 w 2190750"/>
                <a:gd name="connsiteY22" fmla="*/ 1243013 h 1297781"/>
                <a:gd name="connsiteX23" fmla="*/ 1643062 w 2190750"/>
                <a:gd name="connsiteY23" fmla="*/ 1264444 h 1297781"/>
                <a:gd name="connsiteX24" fmla="*/ 1654969 w 2190750"/>
                <a:gd name="connsiteY24" fmla="*/ 1276350 h 1297781"/>
                <a:gd name="connsiteX25" fmla="*/ 1671637 w 2190750"/>
                <a:gd name="connsiteY25" fmla="*/ 1288256 h 1297781"/>
                <a:gd name="connsiteX26" fmla="*/ 1695450 w 2190750"/>
                <a:gd name="connsiteY26" fmla="*/ 1295400 h 1297781"/>
                <a:gd name="connsiteX27" fmla="*/ 1733550 w 2190750"/>
                <a:gd name="connsiteY27" fmla="*/ 1297781 h 1297781"/>
                <a:gd name="connsiteX28" fmla="*/ 1771650 w 2190750"/>
                <a:gd name="connsiteY28" fmla="*/ 1285875 h 1297781"/>
                <a:gd name="connsiteX29" fmla="*/ 1802606 w 2190750"/>
                <a:gd name="connsiteY29" fmla="*/ 1271588 h 1297781"/>
                <a:gd name="connsiteX30" fmla="*/ 1821656 w 2190750"/>
                <a:gd name="connsiteY30" fmla="*/ 1243013 h 1297781"/>
                <a:gd name="connsiteX31" fmla="*/ 1895475 w 2190750"/>
                <a:gd name="connsiteY31" fmla="*/ 1059656 h 1297781"/>
                <a:gd name="connsiteX32" fmla="*/ 1978819 w 2190750"/>
                <a:gd name="connsiteY32" fmla="*/ 840581 h 1297781"/>
                <a:gd name="connsiteX33" fmla="*/ 2033587 w 2190750"/>
                <a:gd name="connsiteY33" fmla="*/ 673894 h 1297781"/>
                <a:gd name="connsiteX34" fmla="*/ 2074069 w 2190750"/>
                <a:gd name="connsiteY34" fmla="*/ 542925 h 1297781"/>
                <a:gd name="connsiteX35" fmla="*/ 2119312 w 2190750"/>
                <a:gd name="connsiteY35" fmla="*/ 383381 h 1297781"/>
                <a:gd name="connsiteX36" fmla="*/ 2121694 w 2190750"/>
                <a:gd name="connsiteY36" fmla="*/ 371475 h 1297781"/>
                <a:gd name="connsiteX37" fmla="*/ 2133600 w 2190750"/>
                <a:gd name="connsiteY37" fmla="*/ 359569 h 1297781"/>
                <a:gd name="connsiteX38" fmla="*/ 2162175 w 2190750"/>
                <a:gd name="connsiteY38" fmla="*/ 326231 h 1297781"/>
                <a:gd name="connsiteX39" fmla="*/ 2176462 w 2190750"/>
                <a:gd name="connsiteY39" fmla="*/ 302419 h 1297781"/>
                <a:gd name="connsiteX40" fmla="*/ 2185987 w 2190750"/>
                <a:gd name="connsiteY40" fmla="*/ 278606 h 1297781"/>
                <a:gd name="connsiteX41" fmla="*/ 2190750 w 2190750"/>
                <a:gd name="connsiteY41" fmla="*/ 247650 h 1297781"/>
                <a:gd name="connsiteX42" fmla="*/ 2188369 w 2190750"/>
                <a:gd name="connsiteY42" fmla="*/ 221456 h 1297781"/>
                <a:gd name="connsiteX43" fmla="*/ 2169319 w 2190750"/>
                <a:gd name="connsiteY43" fmla="*/ 195263 h 1297781"/>
                <a:gd name="connsiteX44" fmla="*/ 2138362 w 2190750"/>
                <a:gd name="connsiteY44" fmla="*/ 166688 h 1297781"/>
                <a:gd name="connsiteX45" fmla="*/ 2074069 w 2190750"/>
                <a:gd name="connsiteY45" fmla="*/ 111919 h 1297781"/>
                <a:gd name="connsiteX46" fmla="*/ 1969294 w 2190750"/>
                <a:gd name="connsiteY46" fmla="*/ 47625 h 1297781"/>
                <a:gd name="connsiteX47" fmla="*/ 1885950 w 2190750"/>
                <a:gd name="connsiteY47" fmla="*/ 2381 h 1297781"/>
                <a:gd name="connsiteX48" fmla="*/ 1876425 w 2190750"/>
                <a:gd name="connsiteY48" fmla="*/ 0 h 1297781"/>
                <a:gd name="connsiteX49" fmla="*/ 1862137 w 2190750"/>
                <a:gd name="connsiteY49" fmla="*/ 0 h 1297781"/>
                <a:gd name="connsiteX50" fmla="*/ 1778794 w 2190750"/>
                <a:gd name="connsiteY50" fmla="*/ 26194 h 1297781"/>
                <a:gd name="connsiteX51" fmla="*/ 1631156 w 2190750"/>
                <a:gd name="connsiteY51" fmla="*/ 71438 h 1297781"/>
                <a:gd name="connsiteX52" fmla="*/ 1571625 w 2190750"/>
                <a:gd name="connsiteY52" fmla="*/ 88106 h 1297781"/>
                <a:gd name="connsiteX53" fmla="*/ 1423987 w 2190750"/>
                <a:gd name="connsiteY53" fmla="*/ 104775 h 1297781"/>
                <a:gd name="connsiteX54" fmla="*/ 1097756 w 2190750"/>
                <a:gd name="connsiteY54" fmla="*/ 140494 h 1297781"/>
                <a:gd name="connsiteX55" fmla="*/ 807244 w 2190750"/>
                <a:gd name="connsiteY55" fmla="*/ 171450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90750" h="1297781">
                  <a:moveTo>
                    <a:pt x="807244" y="171450"/>
                  </a:moveTo>
                  <a:lnTo>
                    <a:pt x="481012" y="202406"/>
                  </a:lnTo>
                  <a:lnTo>
                    <a:pt x="178594" y="230981"/>
                  </a:lnTo>
                  <a:lnTo>
                    <a:pt x="0" y="247650"/>
                  </a:lnTo>
                  <a:lnTo>
                    <a:pt x="69056" y="450056"/>
                  </a:lnTo>
                  <a:lnTo>
                    <a:pt x="414337" y="404813"/>
                  </a:lnTo>
                  <a:lnTo>
                    <a:pt x="683419" y="371475"/>
                  </a:lnTo>
                  <a:lnTo>
                    <a:pt x="983456" y="330994"/>
                  </a:lnTo>
                  <a:lnTo>
                    <a:pt x="1290637" y="290513"/>
                  </a:lnTo>
                  <a:lnTo>
                    <a:pt x="1557337" y="257175"/>
                  </a:lnTo>
                  <a:lnTo>
                    <a:pt x="1664494" y="242888"/>
                  </a:lnTo>
                  <a:lnTo>
                    <a:pt x="1721644" y="238125"/>
                  </a:lnTo>
                  <a:lnTo>
                    <a:pt x="1743075" y="240506"/>
                  </a:lnTo>
                  <a:lnTo>
                    <a:pt x="1771650" y="250031"/>
                  </a:lnTo>
                  <a:lnTo>
                    <a:pt x="1783556" y="264319"/>
                  </a:lnTo>
                  <a:lnTo>
                    <a:pt x="1788319" y="280988"/>
                  </a:lnTo>
                  <a:lnTo>
                    <a:pt x="1788319" y="319088"/>
                  </a:lnTo>
                  <a:lnTo>
                    <a:pt x="1774031" y="433388"/>
                  </a:lnTo>
                  <a:lnTo>
                    <a:pt x="1743075" y="621506"/>
                  </a:lnTo>
                  <a:lnTo>
                    <a:pt x="1697831" y="840581"/>
                  </a:lnTo>
                  <a:lnTo>
                    <a:pt x="1645444" y="1059656"/>
                  </a:lnTo>
                  <a:lnTo>
                    <a:pt x="1628775" y="1207294"/>
                  </a:lnTo>
                  <a:lnTo>
                    <a:pt x="1635919" y="1243013"/>
                  </a:lnTo>
                  <a:lnTo>
                    <a:pt x="1643062" y="1264444"/>
                  </a:lnTo>
                  <a:lnTo>
                    <a:pt x="1654969" y="1276350"/>
                  </a:lnTo>
                  <a:lnTo>
                    <a:pt x="1671637" y="1288256"/>
                  </a:lnTo>
                  <a:lnTo>
                    <a:pt x="1695450" y="1295400"/>
                  </a:lnTo>
                  <a:lnTo>
                    <a:pt x="1733550" y="1297781"/>
                  </a:lnTo>
                  <a:lnTo>
                    <a:pt x="1771650" y="1285875"/>
                  </a:lnTo>
                  <a:lnTo>
                    <a:pt x="1802606" y="1271588"/>
                  </a:lnTo>
                  <a:lnTo>
                    <a:pt x="1821656" y="1243013"/>
                  </a:lnTo>
                  <a:lnTo>
                    <a:pt x="1895475" y="1059656"/>
                  </a:lnTo>
                  <a:lnTo>
                    <a:pt x="1978819" y="840581"/>
                  </a:lnTo>
                  <a:lnTo>
                    <a:pt x="2033587" y="673894"/>
                  </a:lnTo>
                  <a:lnTo>
                    <a:pt x="2074069" y="542925"/>
                  </a:lnTo>
                  <a:lnTo>
                    <a:pt x="2119312" y="383381"/>
                  </a:lnTo>
                  <a:lnTo>
                    <a:pt x="2121694" y="371475"/>
                  </a:lnTo>
                  <a:lnTo>
                    <a:pt x="2133600" y="359569"/>
                  </a:lnTo>
                  <a:lnTo>
                    <a:pt x="2162175" y="326231"/>
                  </a:lnTo>
                  <a:lnTo>
                    <a:pt x="2176462" y="302419"/>
                  </a:lnTo>
                  <a:lnTo>
                    <a:pt x="2185987" y="278606"/>
                  </a:lnTo>
                  <a:lnTo>
                    <a:pt x="2190750" y="247650"/>
                  </a:lnTo>
                  <a:lnTo>
                    <a:pt x="2188369" y="221456"/>
                  </a:lnTo>
                  <a:lnTo>
                    <a:pt x="2169319" y="195263"/>
                  </a:lnTo>
                  <a:lnTo>
                    <a:pt x="2138362" y="166688"/>
                  </a:lnTo>
                  <a:lnTo>
                    <a:pt x="2074069" y="111919"/>
                  </a:lnTo>
                  <a:lnTo>
                    <a:pt x="1969294" y="47625"/>
                  </a:lnTo>
                  <a:lnTo>
                    <a:pt x="1885950" y="2381"/>
                  </a:lnTo>
                  <a:lnTo>
                    <a:pt x="1876425" y="0"/>
                  </a:lnTo>
                  <a:lnTo>
                    <a:pt x="1862137" y="0"/>
                  </a:lnTo>
                  <a:lnTo>
                    <a:pt x="1778794" y="26194"/>
                  </a:lnTo>
                  <a:lnTo>
                    <a:pt x="1631156" y="71438"/>
                  </a:lnTo>
                  <a:lnTo>
                    <a:pt x="1571625" y="88106"/>
                  </a:lnTo>
                  <a:lnTo>
                    <a:pt x="1423987" y="104775"/>
                  </a:lnTo>
                  <a:lnTo>
                    <a:pt x="1097756" y="140494"/>
                  </a:lnTo>
                  <a:lnTo>
                    <a:pt x="807244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5">
              <a:extLst>
                <a:ext uri="{FF2B5EF4-FFF2-40B4-BE49-F238E27FC236}">
                  <a16:creationId xmlns:a16="http://schemas.microsoft.com/office/drawing/2014/main" id="{33F0F9FC-C870-43BB-BD74-CF2CC4D2A7D8}"/>
                </a:ext>
              </a:extLst>
            </p:cNvPr>
            <p:cNvSpPr/>
            <p:nvPr/>
          </p:nvSpPr>
          <p:spPr>
            <a:xfrm>
              <a:off x="5848351" y="2665414"/>
              <a:ext cx="1541463" cy="377825"/>
            </a:xfrm>
            <a:custGeom>
              <a:avLst/>
              <a:gdLst>
                <a:gd name="connsiteX0" fmla="*/ 390525 w 1540669"/>
                <a:gd name="connsiteY0" fmla="*/ 140494 h 378619"/>
                <a:gd name="connsiteX1" fmla="*/ 704850 w 1540669"/>
                <a:gd name="connsiteY1" fmla="*/ 97631 h 378619"/>
                <a:gd name="connsiteX2" fmla="*/ 969169 w 1540669"/>
                <a:gd name="connsiteY2" fmla="*/ 64294 h 378619"/>
                <a:gd name="connsiteX3" fmla="*/ 1181100 w 1540669"/>
                <a:gd name="connsiteY3" fmla="*/ 35719 h 378619"/>
                <a:gd name="connsiteX4" fmla="*/ 1540669 w 1540669"/>
                <a:gd name="connsiteY4" fmla="*/ 0 h 378619"/>
                <a:gd name="connsiteX5" fmla="*/ 1512094 w 1540669"/>
                <a:gd name="connsiteY5" fmla="*/ 176212 h 378619"/>
                <a:gd name="connsiteX6" fmla="*/ 1326356 w 1540669"/>
                <a:gd name="connsiteY6" fmla="*/ 202406 h 378619"/>
                <a:gd name="connsiteX7" fmla="*/ 1202531 w 1540669"/>
                <a:gd name="connsiteY7" fmla="*/ 211931 h 378619"/>
                <a:gd name="connsiteX8" fmla="*/ 1009650 w 1540669"/>
                <a:gd name="connsiteY8" fmla="*/ 226219 h 378619"/>
                <a:gd name="connsiteX9" fmla="*/ 833438 w 1540669"/>
                <a:gd name="connsiteY9" fmla="*/ 242887 h 378619"/>
                <a:gd name="connsiteX10" fmla="*/ 695325 w 1540669"/>
                <a:gd name="connsiteY10" fmla="*/ 257175 h 378619"/>
                <a:gd name="connsiteX11" fmla="*/ 526256 w 1540669"/>
                <a:gd name="connsiteY11" fmla="*/ 280987 h 378619"/>
                <a:gd name="connsiteX12" fmla="*/ 397669 w 1540669"/>
                <a:gd name="connsiteY12" fmla="*/ 302419 h 378619"/>
                <a:gd name="connsiteX13" fmla="*/ 252413 w 1540669"/>
                <a:gd name="connsiteY13" fmla="*/ 328612 h 378619"/>
                <a:gd name="connsiteX14" fmla="*/ 21431 w 1540669"/>
                <a:gd name="connsiteY14" fmla="*/ 378619 h 378619"/>
                <a:gd name="connsiteX15" fmla="*/ 0 w 1540669"/>
                <a:gd name="connsiteY15" fmla="*/ 195262 h 378619"/>
                <a:gd name="connsiteX16" fmla="*/ 390525 w 1540669"/>
                <a:gd name="connsiteY16" fmla="*/ 140494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0669" h="378619">
                  <a:moveTo>
                    <a:pt x="390525" y="140494"/>
                  </a:moveTo>
                  <a:lnTo>
                    <a:pt x="704850" y="97631"/>
                  </a:lnTo>
                  <a:lnTo>
                    <a:pt x="969169" y="64294"/>
                  </a:lnTo>
                  <a:lnTo>
                    <a:pt x="1181100" y="35719"/>
                  </a:lnTo>
                  <a:lnTo>
                    <a:pt x="1540669" y="0"/>
                  </a:lnTo>
                  <a:lnTo>
                    <a:pt x="1512094" y="176212"/>
                  </a:lnTo>
                  <a:lnTo>
                    <a:pt x="1326356" y="202406"/>
                  </a:lnTo>
                  <a:lnTo>
                    <a:pt x="1202531" y="211931"/>
                  </a:lnTo>
                  <a:lnTo>
                    <a:pt x="1009650" y="226219"/>
                  </a:lnTo>
                  <a:lnTo>
                    <a:pt x="833438" y="242887"/>
                  </a:lnTo>
                  <a:lnTo>
                    <a:pt x="695325" y="257175"/>
                  </a:lnTo>
                  <a:lnTo>
                    <a:pt x="526256" y="280987"/>
                  </a:lnTo>
                  <a:lnTo>
                    <a:pt x="397669" y="302419"/>
                  </a:lnTo>
                  <a:lnTo>
                    <a:pt x="252413" y="328612"/>
                  </a:lnTo>
                  <a:lnTo>
                    <a:pt x="21431" y="378619"/>
                  </a:lnTo>
                  <a:lnTo>
                    <a:pt x="0" y="195262"/>
                  </a:lnTo>
                  <a:lnTo>
                    <a:pt x="390525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6">
              <a:extLst>
                <a:ext uri="{FF2B5EF4-FFF2-40B4-BE49-F238E27FC236}">
                  <a16:creationId xmlns:a16="http://schemas.microsoft.com/office/drawing/2014/main" id="{1596E5E1-2C06-47A8-A198-93AB2CE43709}"/>
                </a:ext>
              </a:extLst>
            </p:cNvPr>
            <p:cNvSpPr/>
            <p:nvPr/>
          </p:nvSpPr>
          <p:spPr>
            <a:xfrm>
              <a:off x="4800601" y="3409950"/>
              <a:ext cx="3616325" cy="712788"/>
            </a:xfrm>
            <a:custGeom>
              <a:avLst/>
              <a:gdLst>
                <a:gd name="connsiteX0" fmla="*/ 1289691 w 3615901"/>
                <a:gd name="connsiteY0" fmla="*/ 303808 h 711862"/>
                <a:gd name="connsiteX1" fmla="*/ 1593498 w 3615901"/>
                <a:gd name="connsiteY1" fmla="*/ 262109 h 711862"/>
                <a:gd name="connsiteX2" fmla="*/ 1742423 w 3615901"/>
                <a:gd name="connsiteY2" fmla="*/ 241259 h 711862"/>
                <a:gd name="connsiteX3" fmla="*/ 1939005 w 3615901"/>
                <a:gd name="connsiteY3" fmla="*/ 199560 h 711862"/>
                <a:gd name="connsiteX4" fmla="*/ 2218984 w 3615901"/>
                <a:gd name="connsiteY4" fmla="*/ 169775 h 711862"/>
                <a:gd name="connsiteX5" fmla="*/ 2472156 w 3615901"/>
                <a:gd name="connsiteY5" fmla="*/ 139990 h 711862"/>
                <a:gd name="connsiteX6" fmla="*/ 2686608 w 3615901"/>
                <a:gd name="connsiteY6" fmla="*/ 116162 h 711862"/>
                <a:gd name="connsiteX7" fmla="*/ 2892125 w 3615901"/>
                <a:gd name="connsiteY7" fmla="*/ 92334 h 711862"/>
                <a:gd name="connsiteX8" fmla="*/ 2951695 w 3615901"/>
                <a:gd name="connsiteY8" fmla="*/ 83398 h 711862"/>
                <a:gd name="connsiteX9" fmla="*/ 3127427 w 3615901"/>
                <a:gd name="connsiteY9" fmla="*/ 32764 h 711862"/>
                <a:gd name="connsiteX10" fmla="*/ 3231674 w 3615901"/>
                <a:gd name="connsiteY10" fmla="*/ 0 h 711862"/>
                <a:gd name="connsiteX11" fmla="*/ 3282309 w 3615901"/>
                <a:gd name="connsiteY11" fmla="*/ 14893 h 711862"/>
                <a:gd name="connsiteX12" fmla="*/ 3362728 w 3615901"/>
                <a:gd name="connsiteY12" fmla="*/ 44678 h 711862"/>
                <a:gd name="connsiteX13" fmla="*/ 3469954 w 3615901"/>
                <a:gd name="connsiteY13" fmla="*/ 92334 h 711862"/>
                <a:gd name="connsiteX14" fmla="*/ 3532503 w 3615901"/>
                <a:gd name="connsiteY14" fmla="*/ 122119 h 711862"/>
                <a:gd name="connsiteX15" fmla="*/ 3565266 w 3615901"/>
                <a:gd name="connsiteY15" fmla="*/ 142968 h 711862"/>
                <a:gd name="connsiteX16" fmla="*/ 3583137 w 3615901"/>
                <a:gd name="connsiteY16" fmla="*/ 163818 h 711862"/>
                <a:gd name="connsiteX17" fmla="*/ 3601008 w 3615901"/>
                <a:gd name="connsiteY17" fmla="*/ 184667 h 711862"/>
                <a:gd name="connsiteX18" fmla="*/ 3612922 w 3615901"/>
                <a:gd name="connsiteY18" fmla="*/ 214452 h 711862"/>
                <a:gd name="connsiteX19" fmla="*/ 3615901 w 3615901"/>
                <a:gd name="connsiteY19" fmla="*/ 238280 h 711862"/>
                <a:gd name="connsiteX20" fmla="*/ 3606965 w 3615901"/>
                <a:gd name="connsiteY20" fmla="*/ 268066 h 711862"/>
                <a:gd name="connsiteX21" fmla="*/ 3589094 w 3615901"/>
                <a:gd name="connsiteY21" fmla="*/ 285937 h 711862"/>
                <a:gd name="connsiteX22" fmla="*/ 3559309 w 3615901"/>
                <a:gd name="connsiteY22" fmla="*/ 300829 h 711862"/>
                <a:gd name="connsiteX23" fmla="*/ 3499739 w 3615901"/>
                <a:gd name="connsiteY23" fmla="*/ 306786 h 711862"/>
                <a:gd name="connsiteX24" fmla="*/ 3383578 w 3615901"/>
                <a:gd name="connsiteY24" fmla="*/ 312743 h 711862"/>
                <a:gd name="connsiteX25" fmla="*/ 3163169 w 3615901"/>
                <a:gd name="connsiteY25" fmla="*/ 312743 h 711862"/>
                <a:gd name="connsiteX26" fmla="*/ 2880211 w 3615901"/>
                <a:gd name="connsiteY26" fmla="*/ 318700 h 711862"/>
                <a:gd name="connsiteX27" fmla="*/ 2600232 w 3615901"/>
                <a:gd name="connsiteY27" fmla="*/ 333593 h 711862"/>
                <a:gd name="connsiteX28" fmla="*/ 2332167 w 3615901"/>
                <a:gd name="connsiteY28" fmla="*/ 345507 h 711862"/>
                <a:gd name="connsiteX29" fmla="*/ 2070059 w 3615901"/>
                <a:gd name="connsiteY29" fmla="*/ 363378 h 711862"/>
                <a:gd name="connsiteX30" fmla="*/ 1933048 w 3615901"/>
                <a:gd name="connsiteY30" fmla="*/ 378270 h 711862"/>
                <a:gd name="connsiteX31" fmla="*/ 1462444 w 3615901"/>
                <a:gd name="connsiteY31" fmla="*/ 464647 h 711862"/>
                <a:gd name="connsiteX32" fmla="*/ 1108003 w 3615901"/>
                <a:gd name="connsiteY32" fmla="*/ 533152 h 711862"/>
                <a:gd name="connsiteX33" fmla="*/ 807174 w 3615901"/>
                <a:gd name="connsiteY33" fmla="*/ 592722 h 711862"/>
                <a:gd name="connsiteX34" fmla="*/ 583786 w 3615901"/>
                <a:gd name="connsiteY34" fmla="*/ 634421 h 711862"/>
                <a:gd name="connsiteX35" fmla="*/ 530173 w 3615901"/>
                <a:gd name="connsiteY35" fmla="*/ 646335 h 711862"/>
                <a:gd name="connsiteX36" fmla="*/ 503367 w 3615901"/>
                <a:gd name="connsiteY36" fmla="*/ 661228 h 711862"/>
                <a:gd name="connsiteX37" fmla="*/ 461668 w 3615901"/>
                <a:gd name="connsiteY37" fmla="*/ 685056 h 711862"/>
                <a:gd name="connsiteX38" fmla="*/ 422947 w 3615901"/>
                <a:gd name="connsiteY38" fmla="*/ 702927 h 711862"/>
                <a:gd name="connsiteX39" fmla="*/ 399119 w 3615901"/>
                <a:gd name="connsiteY39" fmla="*/ 711862 h 711862"/>
                <a:gd name="connsiteX40" fmla="*/ 375291 w 3615901"/>
                <a:gd name="connsiteY40" fmla="*/ 711862 h 711862"/>
                <a:gd name="connsiteX41" fmla="*/ 339549 w 3615901"/>
                <a:gd name="connsiteY41" fmla="*/ 696970 h 711862"/>
                <a:gd name="connsiteX42" fmla="*/ 285936 w 3615901"/>
                <a:gd name="connsiteY42" fmla="*/ 658249 h 711862"/>
                <a:gd name="connsiteX43" fmla="*/ 235302 w 3615901"/>
                <a:gd name="connsiteY43" fmla="*/ 610593 h 711862"/>
                <a:gd name="connsiteX44" fmla="*/ 175732 w 3615901"/>
                <a:gd name="connsiteY44" fmla="*/ 545066 h 711862"/>
                <a:gd name="connsiteX45" fmla="*/ 89355 w 3615901"/>
                <a:gd name="connsiteY45" fmla="*/ 437840 h 711862"/>
                <a:gd name="connsiteX46" fmla="*/ 35742 w 3615901"/>
                <a:gd name="connsiteY46" fmla="*/ 360399 h 711862"/>
                <a:gd name="connsiteX47" fmla="*/ 8936 w 3615901"/>
                <a:gd name="connsiteY47" fmla="*/ 318700 h 711862"/>
                <a:gd name="connsiteX48" fmla="*/ 0 w 3615901"/>
                <a:gd name="connsiteY48" fmla="*/ 291894 h 711862"/>
                <a:gd name="connsiteX49" fmla="*/ 8936 w 3615901"/>
                <a:gd name="connsiteY49" fmla="*/ 277001 h 711862"/>
                <a:gd name="connsiteX50" fmla="*/ 32764 w 3615901"/>
                <a:gd name="connsiteY50" fmla="*/ 274023 h 711862"/>
                <a:gd name="connsiteX51" fmla="*/ 59570 w 3615901"/>
                <a:gd name="connsiteY51" fmla="*/ 277001 h 711862"/>
                <a:gd name="connsiteX52" fmla="*/ 74463 w 3615901"/>
                <a:gd name="connsiteY52" fmla="*/ 282958 h 711862"/>
                <a:gd name="connsiteX53" fmla="*/ 113183 w 3615901"/>
                <a:gd name="connsiteY53" fmla="*/ 315722 h 711862"/>
                <a:gd name="connsiteX54" fmla="*/ 172753 w 3615901"/>
                <a:gd name="connsiteY54" fmla="*/ 357421 h 711862"/>
                <a:gd name="connsiteX55" fmla="*/ 226366 w 3615901"/>
                <a:gd name="connsiteY55" fmla="*/ 393163 h 711862"/>
                <a:gd name="connsiteX56" fmla="*/ 282958 w 3615901"/>
                <a:gd name="connsiteY56" fmla="*/ 422948 h 711862"/>
                <a:gd name="connsiteX57" fmla="*/ 330614 w 3615901"/>
                <a:gd name="connsiteY57" fmla="*/ 437840 h 711862"/>
                <a:gd name="connsiteX58" fmla="*/ 375291 w 3615901"/>
                <a:gd name="connsiteY58" fmla="*/ 443797 h 711862"/>
                <a:gd name="connsiteX59" fmla="*/ 479539 w 3615901"/>
                <a:gd name="connsiteY59" fmla="*/ 431883 h 711862"/>
                <a:gd name="connsiteX60" fmla="*/ 723776 w 3615901"/>
                <a:gd name="connsiteY60" fmla="*/ 390184 h 711862"/>
                <a:gd name="connsiteX61" fmla="*/ 1009712 w 3615901"/>
                <a:gd name="connsiteY61" fmla="*/ 348485 h 711862"/>
                <a:gd name="connsiteX62" fmla="*/ 1289691 w 3615901"/>
                <a:gd name="connsiteY62" fmla="*/ 303808 h 71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15901" h="711862">
                  <a:moveTo>
                    <a:pt x="1289691" y="303808"/>
                  </a:moveTo>
                  <a:lnTo>
                    <a:pt x="1593498" y="262109"/>
                  </a:lnTo>
                  <a:lnTo>
                    <a:pt x="1742423" y="241259"/>
                  </a:lnTo>
                  <a:lnTo>
                    <a:pt x="1939005" y="199560"/>
                  </a:lnTo>
                  <a:lnTo>
                    <a:pt x="2218984" y="169775"/>
                  </a:lnTo>
                  <a:lnTo>
                    <a:pt x="2472156" y="139990"/>
                  </a:lnTo>
                  <a:lnTo>
                    <a:pt x="2686608" y="116162"/>
                  </a:lnTo>
                  <a:lnTo>
                    <a:pt x="2892125" y="92334"/>
                  </a:lnTo>
                  <a:lnTo>
                    <a:pt x="2951695" y="83398"/>
                  </a:lnTo>
                  <a:lnTo>
                    <a:pt x="3127427" y="32764"/>
                  </a:lnTo>
                  <a:lnTo>
                    <a:pt x="3231674" y="0"/>
                  </a:lnTo>
                  <a:lnTo>
                    <a:pt x="3282309" y="14893"/>
                  </a:lnTo>
                  <a:lnTo>
                    <a:pt x="3362728" y="44678"/>
                  </a:lnTo>
                  <a:lnTo>
                    <a:pt x="3469954" y="92334"/>
                  </a:lnTo>
                  <a:lnTo>
                    <a:pt x="3532503" y="122119"/>
                  </a:lnTo>
                  <a:lnTo>
                    <a:pt x="3565266" y="142968"/>
                  </a:lnTo>
                  <a:lnTo>
                    <a:pt x="3583137" y="163818"/>
                  </a:lnTo>
                  <a:lnTo>
                    <a:pt x="3601008" y="184667"/>
                  </a:lnTo>
                  <a:lnTo>
                    <a:pt x="3612922" y="214452"/>
                  </a:lnTo>
                  <a:lnTo>
                    <a:pt x="3615901" y="238280"/>
                  </a:lnTo>
                  <a:lnTo>
                    <a:pt x="3606965" y="268066"/>
                  </a:lnTo>
                  <a:lnTo>
                    <a:pt x="3589094" y="285937"/>
                  </a:lnTo>
                  <a:lnTo>
                    <a:pt x="3559309" y="300829"/>
                  </a:lnTo>
                  <a:lnTo>
                    <a:pt x="3499739" y="306786"/>
                  </a:lnTo>
                  <a:lnTo>
                    <a:pt x="3383578" y="312743"/>
                  </a:lnTo>
                  <a:lnTo>
                    <a:pt x="3163169" y="312743"/>
                  </a:lnTo>
                  <a:lnTo>
                    <a:pt x="2880211" y="318700"/>
                  </a:lnTo>
                  <a:lnTo>
                    <a:pt x="2600232" y="333593"/>
                  </a:lnTo>
                  <a:lnTo>
                    <a:pt x="2332167" y="345507"/>
                  </a:lnTo>
                  <a:lnTo>
                    <a:pt x="2070059" y="363378"/>
                  </a:lnTo>
                  <a:lnTo>
                    <a:pt x="1933048" y="378270"/>
                  </a:lnTo>
                  <a:lnTo>
                    <a:pt x="1462444" y="464647"/>
                  </a:lnTo>
                  <a:lnTo>
                    <a:pt x="1108003" y="533152"/>
                  </a:lnTo>
                  <a:lnTo>
                    <a:pt x="807174" y="592722"/>
                  </a:lnTo>
                  <a:lnTo>
                    <a:pt x="583786" y="634421"/>
                  </a:lnTo>
                  <a:lnTo>
                    <a:pt x="530173" y="646335"/>
                  </a:lnTo>
                  <a:lnTo>
                    <a:pt x="503367" y="661228"/>
                  </a:lnTo>
                  <a:lnTo>
                    <a:pt x="461668" y="685056"/>
                  </a:lnTo>
                  <a:lnTo>
                    <a:pt x="422947" y="702927"/>
                  </a:lnTo>
                  <a:lnTo>
                    <a:pt x="399119" y="711862"/>
                  </a:lnTo>
                  <a:lnTo>
                    <a:pt x="375291" y="711862"/>
                  </a:lnTo>
                  <a:lnTo>
                    <a:pt x="339549" y="696970"/>
                  </a:lnTo>
                  <a:lnTo>
                    <a:pt x="285936" y="658249"/>
                  </a:lnTo>
                  <a:lnTo>
                    <a:pt x="235302" y="610593"/>
                  </a:lnTo>
                  <a:lnTo>
                    <a:pt x="175732" y="545066"/>
                  </a:lnTo>
                  <a:lnTo>
                    <a:pt x="89355" y="437840"/>
                  </a:lnTo>
                  <a:lnTo>
                    <a:pt x="35742" y="360399"/>
                  </a:lnTo>
                  <a:lnTo>
                    <a:pt x="8936" y="318700"/>
                  </a:lnTo>
                  <a:lnTo>
                    <a:pt x="0" y="291894"/>
                  </a:lnTo>
                  <a:lnTo>
                    <a:pt x="8936" y="277001"/>
                  </a:lnTo>
                  <a:lnTo>
                    <a:pt x="32764" y="274023"/>
                  </a:lnTo>
                  <a:lnTo>
                    <a:pt x="59570" y="277001"/>
                  </a:lnTo>
                  <a:lnTo>
                    <a:pt x="74463" y="282958"/>
                  </a:lnTo>
                  <a:lnTo>
                    <a:pt x="113183" y="315722"/>
                  </a:lnTo>
                  <a:lnTo>
                    <a:pt x="172753" y="357421"/>
                  </a:lnTo>
                  <a:lnTo>
                    <a:pt x="226366" y="393163"/>
                  </a:lnTo>
                  <a:lnTo>
                    <a:pt x="282958" y="422948"/>
                  </a:lnTo>
                  <a:lnTo>
                    <a:pt x="330614" y="437840"/>
                  </a:lnTo>
                  <a:lnTo>
                    <a:pt x="375291" y="443797"/>
                  </a:lnTo>
                  <a:lnTo>
                    <a:pt x="479539" y="431883"/>
                  </a:lnTo>
                  <a:lnTo>
                    <a:pt x="723776" y="390184"/>
                  </a:lnTo>
                  <a:lnTo>
                    <a:pt x="1009712" y="348485"/>
                  </a:lnTo>
                  <a:lnTo>
                    <a:pt x="1289691" y="3038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2">
              <a:extLst>
                <a:ext uri="{FF2B5EF4-FFF2-40B4-BE49-F238E27FC236}">
                  <a16:creationId xmlns:a16="http://schemas.microsoft.com/office/drawing/2014/main" id="{0A1D493D-FC80-4C98-9478-5D6B3781C829}"/>
                </a:ext>
              </a:extLst>
            </p:cNvPr>
            <p:cNvSpPr/>
            <p:nvPr/>
          </p:nvSpPr>
          <p:spPr>
            <a:xfrm rot="16200000">
              <a:off x="5162550" y="4173538"/>
              <a:ext cx="2814638" cy="525462"/>
            </a:xfrm>
            <a:custGeom>
              <a:avLst/>
              <a:gdLst>
                <a:gd name="connsiteX0" fmla="*/ 1145381 w 2814638"/>
                <a:gd name="connsiteY0" fmla="*/ 216694 h 526257"/>
                <a:gd name="connsiteX1" fmla="*/ 1457325 w 2814638"/>
                <a:gd name="connsiteY1" fmla="*/ 221457 h 526257"/>
                <a:gd name="connsiteX2" fmla="*/ 1654969 w 2814638"/>
                <a:gd name="connsiteY2" fmla="*/ 226219 h 526257"/>
                <a:gd name="connsiteX3" fmla="*/ 1838325 w 2814638"/>
                <a:gd name="connsiteY3" fmla="*/ 228600 h 526257"/>
                <a:gd name="connsiteX4" fmla="*/ 2181225 w 2814638"/>
                <a:gd name="connsiteY4" fmla="*/ 207169 h 526257"/>
                <a:gd name="connsiteX5" fmla="*/ 2390775 w 2814638"/>
                <a:gd name="connsiteY5" fmla="*/ 207169 h 526257"/>
                <a:gd name="connsiteX6" fmla="*/ 2507456 w 2814638"/>
                <a:gd name="connsiteY6" fmla="*/ 207169 h 526257"/>
                <a:gd name="connsiteX7" fmla="*/ 2543175 w 2814638"/>
                <a:gd name="connsiteY7" fmla="*/ 204788 h 526257"/>
                <a:gd name="connsiteX8" fmla="*/ 2574131 w 2814638"/>
                <a:gd name="connsiteY8" fmla="*/ 197644 h 526257"/>
                <a:gd name="connsiteX9" fmla="*/ 2597944 w 2814638"/>
                <a:gd name="connsiteY9" fmla="*/ 185738 h 526257"/>
                <a:gd name="connsiteX10" fmla="*/ 2636044 w 2814638"/>
                <a:gd name="connsiteY10" fmla="*/ 157163 h 526257"/>
                <a:gd name="connsiteX11" fmla="*/ 2674144 w 2814638"/>
                <a:gd name="connsiteY11" fmla="*/ 119063 h 526257"/>
                <a:gd name="connsiteX12" fmla="*/ 2714625 w 2814638"/>
                <a:gd name="connsiteY12" fmla="*/ 61913 h 526257"/>
                <a:gd name="connsiteX13" fmla="*/ 2733675 w 2814638"/>
                <a:gd name="connsiteY13" fmla="*/ 26194 h 526257"/>
                <a:gd name="connsiteX14" fmla="*/ 2750344 w 2814638"/>
                <a:gd name="connsiteY14" fmla="*/ 7144 h 526257"/>
                <a:gd name="connsiteX15" fmla="*/ 2771775 w 2814638"/>
                <a:gd name="connsiteY15" fmla="*/ 0 h 526257"/>
                <a:gd name="connsiteX16" fmla="*/ 2786063 w 2814638"/>
                <a:gd name="connsiteY16" fmla="*/ 0 h 526257"/>
                <a:gd name="connsiteX17" fmla="*/ 2800350 w 2814638"/>
                <a:gd name="connsiteY17" fmla="*/ 7144 h 526257"/>
                <a:gd name="connsiteX18" fmla="*/ 2807494 w 2814638"/>
                <a:gd name="connsiteY18" fmla="*/ 16669 h 526257"/>
                <a:gd name="connsiteX19" fmla="*/ 2814638 w 2814638"/>
                <a:gd name="connsiteY19" fmla="*/ 35719 h 526257"/>
                <a:gd name="connsiteX20" fmla="*/ 2812256 w 2814638"/>
                <a:gd name="connsiteY20" fmla="*/ 61913 h 526257"/>
                <a:gd name="connsiteX21" fmla="*/ 2790825 w 2814638"/>
                <a:gd name="connsiteY21" fmla="*/ 135732 h 526257"/>
                <a:gd name="connsiteX22" fmla="*/ 2767013 w 2814638"/>
                <a:gd name="connsiteY22" fmla="*/ 216694 h 526257"/>
                <a:gd name="connsiteX23" fmla="*/ 2736056 w 2814638"/>
                <a:gd name="connsiteY23" fmla="*/ 295275 h 526257"/>
                <a:gd name="connsiteX24" fmla="*/ 2709863 w 2814638"/>
                <a:gd name="connsiteY24" fmla="*/ 352425 h 526257"/>
                <a:gd name="connsiteX25" fmla="*/ 2686050 w 2814638"/>
                <a:gd name="connsiteY25" fmla="*/ 395288 h 526257"/>
                <a:gd name="connsiteX26" fmla="*/ 2664619 w 2814638"/>
                <a:gd name="connsiteY26" fmla="*/ 431007 h 526257"/>
                <a:gd name="connsiteX27" fmla="*/ 2633663 w 2814638"/>
                <a:gd name="connsiteY27" fmla="*/ 469107 h 526257"/>
                <a:gd name="connsiteX28" fmla="*/ 2607469 w 2814638"/>
                <a:gd name="connsiteY28" fmla="*/ 492919 h 526257"/>
                <a:gd name="connsiteX29" fmla="*/ 2581275 w 2814638"/>
                <a:gd name="connsiteY29" fmla="*/ 511969 h 526257"/>
                <a:gd name="connsiteX30" fmla="*/ 2552700 w 2814638"/>
                <a:gd name="connsiteY30" fmla="*/ 523875 h 526257"/>
                <a:gd name="connsiteX31" fmla="*/ 2524125 w 2814638"/>
                <a:gd name="connsiteY31" fmla="*/ 526257 h 526257"/>
                <a:gd name="connsiteX32" fmla="*/ 2495550 w 2814638"/>
                <a:gd name="connsiteY32" fmla="*/ 514350 h 526257"/>
                <a:gd name="connsiteX33" fmla="*/ 2455069 w 2814638"/>
                <a:gd name="connsiteY33" fmla="*/ 492919 h 526257"/>
                <a:gd name="connsiteX34" fmla="*/ 2402681 w 2814638"/>
                <a:gd name="connsiteY34" fmla="*/ 469107 h 526257"/>
                <a:gd name="connsiteX35" fmla="*/ 2350294 w 2814638"/>
                <a:gd name="connsiteY35" fmla="*/ 454819 h 526257"/>
                <a:gd name="connsiteX36" fmla="*/ 2307431 w 2814638"/>
                <a:gd name="connsiteY36" fmla="*/ 447675 h 526257"/>
                <a:gd name="connsiteX37" fmla="*/ 2226469 w 2814638"/>
                <a:gd name="connsiteY37" fmla="*/ 450057 h 526257"/>
                <a:gd name="connsiteX38" fmla="*/ 1988344 w 2814638"/>
                <a:gd name="connsiteY38" fmla="*/ 454819 h 526257"/>
                <a:gd name="connsiteX39" fmla="*/ 1752600 w 2814638"/>
                <a:gd name="connsiteY39" fmla="*/ 452438 h 526257"/>
                <a:gd name="connsiteX40" fmla="*/ 1471613 w 2814638"/>
                <a:gd name="connsiteY40" fmla="*/ 457200 h 526257"/>
                <a:gd name="connsiteX41" fmla="*/ 1166813 w 2814638"/>
                <a:gd name="connsiteY41" fmla="*/ 464344 h 526257"/>
                <a:gd name="connsiteX42" fmla="*/ 819150 w 2814638"/>
                <a:gd name="connsiteY42" fmla="*/ 466725 h 526257"/>
                <a:gd name="connsiteX43" fmla="*/ 631031 w 2814638"/>
                <a:gd name="connsiteY43" fmla="*/ 469107 h 526257"/>
                <a:gd name="connsiteX44" fmla="*/ 385763 w 2814638"/>
                <a:gd name="connsiteY44" fmla="*/ 473869 h 526257"/>
                <a:gd name="connsiteX45" fmla="*/ 259556 w 2814638"/>
                <a:gd name="connsiteY45" fmla="*/ 473869 h 526257"/>
                <a:gd name="connsiteX46" fmla="*/ 190500 w 2814638"/>
                <a:gd name="connsiteY46" fmla="*/ 473869 h 526257"/>
                <a:gd name="connsiteX47" fmla="*/ 152400 w 2814638"/>
                <a:gd name="connsiteY47" fmla="*/ 473869 h 526257"/>
                <a:gd name="connsiteX48" fmla="*/ 121444 w 2814638"/>
                <a:gd name="connsiteY48" fmla="*/ 469107 h 526257"/>
                <a:gd name="connsiteX49" fmla="*/ 78581 w 2814638"/>
                <a:gd name="connsiteY49" fmla="*/ 452438 h 526257"/>
                <a:gd name="connsiteX50" fmla="*/ 45244 w 2814638"/>
                <a:gd name="connsiteY50" fmla="*/ 431007 h 526257"/>
                <a:gd name="connsiteX51" fmla="*/ 11906 w 2814638"/>
                <a:gd name="connsiteY51" fmla="*/ 400050 h 526257"/>
                <a:gd name="connsiteX52" fmla="*/ 0 w 2814638"/>
                <a:gd name="connsiteY52" fmla="*/ 376238 h 526257"/>
                <a:gd name="connsiteX53" fmla="*/ 0 w 2814638"/>
                <a:gd name="connsiteY53" fmla="*/ 354807 h 526257"/>
                <a:gd name="connsiteX54" fmla="*/ 4763 w 2814638"/>
                <a:gd name="connsiteY54" fmla="*/ 333375 h 526257"/>
                <a:gd name="connsiteX55" fmla="*/ 21431 w 2814638"/>
                <a:gd name="connsiteY55" fmla="*/ 300038 h 526257"/>
                <a:gd name="connsiteX56" fmla="*/ 61913 w 2814638"/>
                <a:gd name="connsiteY56" fmla="*/ 273844 h 526257"/>
                <a:gd name="connsiteX57" fmla="*/ 119063 w 2814638"/>
                <a:gd name="connsiteY57" fmla="*/ 240507 h 526257"/>
                <a:gd name="connsiteX58" fmla="*/ 195263 w 2814638"/>
                <a:gd name="connsiteY58" fmla="*/ 207169 h 526257"/>
                <a:gd name="connsiteX59" fmla="*/ 271463 w 2814638"/>
                <a:gd name="connsiteY59" fmla="*/ 188119 h 526257"/>
                <a:gd name="connsiteX60" fmla="*/ 290513 w 2814638"/>
                <a:gd name="connsiteY60" fmla="*/ 188119 h 526257"/>
                <a:gd name="connsiteX61" fmla="*/ 359569 w 2814638"/>
                <a:gd name="connsiteY61" fmla="*/ 195263 h 526257"/>
                <a:gd name="connsiteX62" fmla="*/ 435769 w 2814638"/>
                <a:gd name="connsiteY62" fmla="*/ 202407 h 526257"/>
                <a:gd name="connsiteX63" fmla="*/ 590550 w 2814638"/>
                <a:gd name="connsiteY63" fmla="*/ 207169 h 526257"/>
                <a:gd name="connsiteX64" fmla="*/ 790575 w 2814638"/>
                <a:gd name="connsiteY64" fmla="*/ 209550 h 526257"/>
                <a:gd name="connsiteX65" fmla="*/ 1145381 w 2814638"/>
                <a:gd name="connsiteY65" fmla="*/ 216694 h 52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14638" h="526257">
                  <a:moveTo>
                    <a:pt x="1145381" y="216694"/>
                  </a:moveTo>
                  <a:lnTo>
                    <a:pt x="1457325" y="221457"/>
                  </a:lnTo>
                  <a:lnTo>
                    <a:pt x="1654969" y="226219"/>
                  </a:lnTo>
                  <a:lnTo>
                    <a:pt x="1838325" y="228600"/>
                  </a:lnTo>
                  <a:lnTo>
                    <a:pt x="2181225" y="207169"/>
                  </a:lnTo>
                  <a:lnTo>
                    <a:pt x="2390775" y="207169"/>
                  </a:lnTo>
                  <a:lnTo>
                    <a:pt x="2507456" y="207169"/>
                  </a:lnTo>
                  <a:lnTo>
                    <a:pt x="2543175" y="204788"/>
                  </a:lnTo>
                  <a:lnTo>
                    <a:pt x="2574131" y="197644"/>
                  </a:lnTo>
                  <a:lnTo>
                    <a:pt x="2597944" y="185738"/>
                  </a:lnTo>
                  <a:lnTo>
                    <a:pt x="2636044" y="157163"/>
                  </a:lnTo>
                  <a:lnTo>
                    <a:pt x="2674144" y="119063"/>
                  </a:lnTo>
                  <a:lnTo>
                    <a:pt x="2714625" y="61913"/>
                  </a:lnTo>
                  <a:lnTo>
                    <a:pt x="2733675" y="26194"/>
                  </a:lnTo>
                  <a:lnTo>
                    <a:pt x="2750344" y="7144"/>
                  </a:lnTo>
                  <a:lnTo>
                    <a:pt x="2771775" y="0"/>
                  </a:lnTo>
                  <a:lnTo>
                    <a:pt x="2786063" y="0"/>
                  </a:lnTo>
                  <a:lnTo>
                    <a:pt x="2800350" y="7144"/>
                  </a:lnTo>
                  <a:lnTo>
                    <a:pt x="2807494" y="16669"/>
                  </a:lnTo>
                  <a:lnTo>
                    <a:pt x="2814638" y="35719"/>
                  </a:lnTo>
                  <a:lnTo>
                    <a:pt x="2812256" y="61913"/>
                  </a:lnTo>
                  <a:lnTo>
                    <a:pt x="2790825" y="135732"/>
                  </a:lnTo>
                  <a:lnTo>
                    <a:pt x="2767013" y="216694"/>
                  </a:lnTo>
                  <a:lnTo>
                    <a:pt x="2736056" y="295275"/>
                  </a:lnTo>
                  <a:lnTo>
                    <a:pt x="2709863" y="352425"/>
                  </a:lnTo>
                  <a:lnTo>
                    <a:pt x="2686050" y="395288"/>
                  </a:lnTo>
                  <a:lnTo>
                    <a:pt x="2664619" y="431007"/>
                  </a:lnTo>
                  <a:lnTo>
                    <a:pt x="2633663" y="469107"/>
                  </a:lnTo>
                  <a:lnTo>
                    <a:pt x="2607469" y="492919"/>
                  </a:lnTo>
                  <a:lnTo>
                    <a:pt x="2581275" y="511969"/>
                  </a:lnTo>
                  <a:lnTo>
                    <a:pt x="2552700" y="523875"/>
                  </a:lnTo>
                  <a:lnTo>
                    <a:pt x="2524125" y="526257"/>
                  </a:lnTo>
                  <a:lnTo>
                    <a:pt x="2495550" y="514350"/>
                  </a:lnTo>
                  <a:lnTo>
                    <a:pt x="2455069" y="492919"/>
                  </a:lnTo>
                  <a:lnTo>
                    <a:pt x="2402681" y="469107"/>
                  </a:lnTo>
                  <a:lnTo>
                    <a:pt x="2350294" y="454819"/>
                  </a:lnTo>
                  <a:lnTo>
                    <a:pt x="2307431" y="447675"/>
                  </a:lnTo>
                  <a:lnTo>
                    <a:pt x="2226469" y="450057"/>
                  </a:lnTo>
                  <a:lnTo>
                    <a:pt x="1988344" y="454819"/>
                  </a:lnTo>
                  <a:lnTo>
                    <a:pt x="1752600" y="452438"/>
                  </a:lnTo>
                  <a:lnTo>
                    <a:pt x="1471613" y="457200"/>
                  </a:lnTo>
                  <a:lnTo>
                    <a:pt x="1166813" y="464344"/>
                  </a:lnTo>
                  <a:lnTo>
                    <a:pt x="819150" y="466725"/>
                  </a:lnTo>
                  <a:lnTo>
                    <a:pt x="631031" y="469107"/>
                  </a:lnTo>
                  <a:lnTo>
                    <a:pt x="385763" y="473869"/>
                  </a:lnTo>
                  <a:lnTo>
                    <a:pt x="259556" y="473869"/>
                  </a:lnTo>
                  <a:lnTo>
                    <a:pt x="190500" y="473869"/>
                  </a:lnTo>
                  <a:lnTo>
                    <a:pt x="152400" y="473869"/>
                  </a:lnTo>
                  <a:lnTo>
                    <a:pt x="121444" y="469107"/>
                  </a:lnTo>
                  <a:lnTo>
                    <a:pt x="78581" y="452438"/>
                  </a:lnTo>
                  <a:lnTo>
                    <a:pt x="45244" y="431007"/>
                  </a:lnTo>
                  <a:lnTo>
                    <a:pt x="11906" y="400050"/>
                  </a:lnTo>
                  <a:lnTo>
                    <a:pt x="0" y="376238"/>
                  </a:lnTo>
                  <a:lnTo>
                    <a:pt x="0" y="354807"/>
                  </a:lnTo>
                  <a:lnTo>
                    <a:pt x="4763" y="333375"/>
                  </a:lnTo>
                  <a:lnTo>
                    <a:pt x="21431" y="300038"/>
                  </a:lnTo>
                  <a:lnTo>
                    <a:pt x="61913" y="273844"/>
                  </a:lnTo>
                  <a:lnTo>
                    <a:pt x="119063" y="240507"/>
                  </a:lnTo>
                  <a:lnTo>
                    <a:pt x="195263" y="207169"/>
                  </a:lnTo>
                  <a:lnTo>
                    <a:pt x="271463" y="188119"/>
                  </a:lnTo>
                  <a:lnTo>
                    <a:pt x="290513" y="188119"/>
                  </a:lnTo>
                  <a:lnTo>
                    <a:pt x="359569" y="195263"/>
                  </a:lnTo>
                  <a:lnTo>
                    <a:pt x="435769" y="202407"/>
                  </a:lnTo>
                  <a:lnTo>
                    <a:pt x="590550" y="207169"/>
                  </a:lnTo>
                  <a:lnTo>
                    <a:pt x="790575" y="209550"/>
                  </a:lnTo>
                  <a:lnTo>
                    <a:pt x="1145381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8">
              <a:extLst>
                <a:ext uri="{FF2B5EF4-FFF2-40B4-BE49-F238E27FC236}">
                  <a16:creationId xmlns:a16="http://schemas.microsoft.com/office/drawing/2014/main" id="{75F593B1-C741-4472-845E-8B38B0D6DFDD}"/>
                </a:ext>
              </a:extLst>
            </p:cNvPr>
            <p:cNvSpPr/>
            <p:nvPr/>
          </p:nvSpPr>
          <p:spPr>
            <a:xfrm>
              <a:off x="4933950" y="3762375"/>
              <a:ext cx="1657350" cy="1581150"/>
            </a:xfrm>
            <a:custGeom>
              <a:avLst/>
              <a:gdLst>
                <a:gd name="connsiteX0" fmla="*/ 823913 w 1657350"/>
                <a:gd name="connsiteY0" fmla="*/ 790575 h 1581150"/>
                <a:gd name="connsiteX1" fmla="*/ 664369 w 1657350"/>
                <a:gd name="connsiteY1" fmla="*/ 947738 h 1581150"/>
                <a:gd name="connsiteX2" fmla="*/ 490538 w 1657350"/>
                <a:gd name="connsiteY2" fmla="*/ 1109663 h 1581150"/>
                <a:gd name="connsiteX3" fmla="*/ 307181 w 1657350"/>
                <a:gd name="connsiteY3" fmla="*/ 1276350 h 1581150"/>
                <a:gd name="connsiteX4" fmla="*/ 159544 w 1657350"/>
                <a:gd name="connsiteY4" fmla="*/ 1400175 h 1581150"/>
                <a:gd name="connsiteX5" fmla="*/ 57150 w 1657350"/>
                <a:gd name="connsiteY5" fmla="*/ 1485900 h 1581150"/>
                <a:gd name="connsiteX6" fmla="*/ 19050 w 1657350"/>
                <a:gd name="connsiteY6" fmla="*/ 1516856 h 1581150"/>
                <a:gd name="connsiteX7" fmla="*/ 7144 w 1657350"/>
                <a:gd name="connsiteY7" fmla="*/ 1531144 h 1581150"/>
                <a:gd name="connsiteX8" fmla="*/ 0 w 1657350"/>
                <a:gd name="connsiteY8" fmla="*/ 1550194 h 1581150"/>
                <a:gd name="connsiteX9" fmla="*/ 4763 w 1657350"/>
                <a:gd name="connsiteY9" fmla="*/ 1571625 h 1581150"/>
                <a:gd name="connsiteX10" fmla="*/ 23813 w 1657350"/>
                <a:gd name="connsiteY10" fmla="*/ 1581150 h 1581150"/>
                <a:gd name="connsiteX11" fmla="*/ 64294 w 1657350"/>
                <a:gd name="connsiteY11" fmla="*/ 1574006 h 1581150"/>
                <a:gd name="connsiteX12" fmla="*/ 123825 w 1657350"/>
                <a:gd name="connsiteY12" fmla="*/ 1540669 h 1581150"/>
                <a:gd name="connsiteX13" fmla="*/ 321469 w 1657350"/>
                <a:gd name="connsiteY13" fmla="*/ 1421606 h 1581150"/>
                <a:gd name="connsiteX14" fmla="*/ 531019 w 1657350"/>
                <a:gd name="connsiteY14" fmla="*/ 1281113 h 1581150"/>
                <a:gd name="connsiteX15" fmla="*/ 688181 w 1657350"/>
                <a:gd name="connsiteY15" fmla="*/ 1164431 h 1581150"/>
                <a:gd name="connsiteX16" fmla="*/ 864394 w 1657350"/>
                <a:gd name="connsiteY16" fmla="*/ 1019175 h 1581150"/>
                <a:gd name="connsiteX17" fmla="*/ 1047750 w 1657350"/>
                <a:gd name="connsiteY17" fmla="*/ 854869 h 1581150"/>
                <a:gd name="connsiteX18" fmla="*/ 1223963 w 1657350"/>
                <a:gd name="connsiteY18" fmla="*/ 681038 h 1581150"/>
                <a:gd name="connsiteX19" fmla="*/ 1462088 w 1657350"/>
                <a:gd name="connsiteY19" fmla="*/ 428625 h 1581150"/>
                <a:gd name="connsiteX20" fmla="*/ 1652588 w 1657350"/>
                <a:gd name="connsiteY20" fmla="*/ 211931 h 1581150"/>
                <a:gd name="connsiteX21" fmla="*/ 1657350 w 1657350"/>
                <a:gd name="connsiteY21" fmla="*/ 0 h 1581150"/>
                <a:gd name="connsiteX22" fmla="*/ 1462088 w 1657350"/>
                <a:gd name="connsiteY22" fmla="*/ 38100 h 1581150"/>
                <a:gd name="connsiteX23" fmla="*/ 1421606 w 1657350"/>
                <a:gd name="connsiteY23" fmla="*/ 114300 h 1581150"/>
                <a:gd name="connsiteX24" fmla="*/ 1340644 w 1657350"/>
                <a:gd name="connsiteY24" fmla="*/ 223838 h 1581150"/>
                <a:gd name="connsiteX25" fmla="*/ 1200150 w 1657350"/>
                <a:gd name="connsiteY25" fmla="*/ 385763 h 1581150"/>
                <a:gd name="connsiteX26" fmla="*/ 1069181 w 1657350"/>
                <a:gd name="connsiteY26" fmla="*/ 531019 h 1581150"/>
                <a:gd name="connsiteX27" fmla="*/ 888206 w 1657350"/>
                <a:gd name="connsiteY27" fmla="*/ 723900 h 1581150"/>
                <a:gd name="connsiteX28" fmla="*/ 823913 w 1657350"/>
                <a:gd name="connsiteY28" fmla="*/ 790575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7350" h="1581150">
                  <a:moveTo>
                    <a:pt x="823913" y="790575"/>
                  </a:moveTo>
                  <a:lnTo>
                    <a:pt x="664369" y="947738"/>
                  </a:lnTo>
                  <a:lnTo>
                    <a:pt x="490538" y="1109663"/>
                  </a:lnTo>
                  <a:lnTo>
                    <a:pt x="307181" y="1276350"/>
                  </a:lnTo>
                  <a:lnTo>
                    <a:pt x="159544" y="1400175"/>
                  </a:lnTo>
                  <a:lnTo>
                    <a:pt x="57150" y="1485900"/>
                  </a:lnTo>
                  <a:lnTo>
                    <a:pt x="19050" y="1516856"/>
                  </a:lnTo>
                  <a:lnTo>
                    <a:pt x="7144" y="1531144"/>
                  </a:lnTo>
                  <a:lnTo>
                    <a:pt x="0" y="1550194"/>
                  </a:lnTo>
                  <a:lnTo>
                    <a:pt x="4763" y="1571625"/>
                  </a:lnTo>
                  <a:lnTo>
                    <a:pt x="23813" y="1581150"/>
                  </a:lnTo>
                  <a:lnTo>
                    <a:pt x="64294" y="1574006"/>
                  </a:lnTo>
                  <a:lnTo>
                    <a:pt x="123825" y="1540669"/>
                  </a:lnTo>
                  <a:lnTo>
                    <a:pt x="321469" y="1421606"/>
                  </a:lnTo>
                  <a:lnTo>
                    <a:pt x="531019" y="1281113"/>
                  </a:lnTo>
                  <a:lnTo>
                    <a:pt x="688181" y="1164431"/>
                  </a:lnTo>
                  <a:lnTo>
                    <a:pt x="864394" y="1019175"/>
                  </a:lnTo>
                  <a:lnTo>
                    <a:pt x="1047750" y="854869"/>
                  </a:lnTo>
                  <a:lnTo>
                    <a:pt x="1223963" y="681038"/>
                  </a:lnTo>
                  <a:lnTo>
                    <a:pt x="1462088" y="428625"/>
                  </a:lnTo>
                  <a:lnTo>
                    <a:pt x="1652588" y="211931"/>
                  </a:lnTo>
                  <a:lnTo>
                    <a:pt x="1657350" y="0"/>
                  </a:lnTo>
                  <a:lnTo>
                    <a:pt x="1462088" y="38100"/>
                  </a:lnTo>
                  <a:lnTo>
                    <a:pt x="1421606" y="114300"/>
                  </a:lnTo>
                  <a:lnTo>
                    <a:pt x="1340644" y="223838"/>
                  </a:lnTo>
                  <a:lnTo>
                    <a:pt x="1200150" y="385763"/>
                  </a:lnTo>
                  <a:lnTo>
                    <a:pt x="1069181" y="531019"/>
                  </a:lnTo>
                  <a:lnTo>
                    <a:pt x="888206" y="723900"/>
                  </a:lnTo>
                  <a:lnTo>
                    <a:pt x="823913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7">
              <a:extLst>
                <a:ext uri="{FF2B5EF4-FFF2-40B4-BE49-F238E27FC236}">
                  <a16:creationId xmlns:a16="http://schemas.microsoft.com/office/drawing/2014/main" id="{BF4BF1D4-FBEE-4895-9581-0776009550C5}"/>
                </a:ext>
              </a:extLst>
            </p:cNvPr>
            <p:cNvSpPr/>
            <p:nvPr/>
          </p:nvSpPr>
          <p:spPr>
            <a:xfrm>
              <a:off x="6684964" y="3771900"/>
              <a:ext cx="1990725" cy="1600200"/>
            </a:xfrm>
            <a:custGeom>
              <a:avLst/>
              <a:gdLst>
                <a:gd name="connsiteX0" fmla="*/ 542925 w 1990725"/>
                <a:gd name="connsiteY0" fmla="*/ 754856 h 1600200"/>
                <a:gd name="connsiteX1" fmla="*/ 326231 w 1990725"/>
                <a:gd name="connsiteY1" fmla="*/ 492919 h 1600200"/>
                <a:gd name="connsiteX2" fmla="*/ 150019 w 1990725"/>
                <a:gd name="connsiteY2" fmla="*/ 283369 h 1600200"/>
                <a:gd name="connsiteX3" fmla="*/ 0 w 1990725"/>
                <a:gd name="connsiteY3" fmla="*/ 107156 h 1600200"/>
                <a:gd name="connsiteX4" fmla="*/ 0 w 1990725"/>
                <a:gd name="connsiteY4" fmla="*/ 0 h 1600200"/>
                <a:gd name="connsiteX5" fmla="*/ 88106 w 1990725"/>
                <a:gd name="connsiteY5" fmla="*/ 69056 h 1600200"/>
                <a:gd name="connsiteX6" fmla="*/ 188119 w 1990725"/>
                <a:gd name="connsiteY6" fmla="*/ 157163 h 1600200"/>
                <a:gd name="connsiteX7" fmla="*/ 326231 w 1990725"/>
                <a:gd name="connsiteY7" fmla="*/ 280988 h 1600200"/>
                <a:gd name="connsiteX8" fmla="*/ 569119 w 1990725"/>
                <a:gd name="connsiteY8" fmla="*/ 492919 h 1600200"/>
                <a:gd name="connsiteX9" fmla="*/ 823912 w 1990725"/>
                <a:gd name="connsiteY9" fmla="*/ 714375 h 1600200"/>
                <a:gd name="connsiteX10" fmla="*/ 952500 w 1990725"/>
                <a:gd name="connsiteY10" fmla="*/ 826294 h 1600200"/>
                <a:gd name="connsiteX11" fmla="*/ 1095375 w 1990725"/>
                <a:gd name="connsiteY11" fmla="*/ 945356 h 1600200"/>
                <a:gd name="connsiteX12" fmla="*/ 1273969 w 1990725"/>
                <a:gd name="connsiteY12" fmla="*/ 1083469 h 1600200"/>
                <a:gd name="connsiteX13" fmla="*/ 1438275 w 1990725"/>
                <a:gd name="connsiteY13" fmla="*/ 1197769 h 1600200"/>
                <a:gd name="connsiteX14" fmla="*/ 1602581 w 1990725"/>
                <a:gd name="connsiteY14" fmla="*/ 1302544 h 1600200"/>
                <a:gd name="connsiteX15" fmla="*/ 1766887 w 1990725"/>
                <a:gd name="connsiteY15" fmla="*/ 1404938 h 1600200"/>
                <a:gd name="connsiteX16" fmla="*/ 1912144 w 1990725"/>
                <a:gd name="connsiteY16" fmla="*/ 1488281 h 1600200"/>
                <a:gd name="connsiteX17" fmla="*/ 1976437 w 1990725"/>
                <a:gd name="connsiteY17" fmla="*/ 1524000 h 1600200"/>
                <a:gd name="connsiteX18" fmla="*/ 1988344 w 1990725"/>
                <a:gd name="connsiteY18" fmla="*/ 1535906 h 1600200"/>
                <a:gd name="connsiteX19" fmla="*/ 1990725 w 1990725"/>
                <a:gd name="connsiteY19" fmla="*/ 1547813 h 1600200"/>
                <a:gd name="connsiteX20" fmla="*/ 1978819 w 1990725"/>
                <a:gd name="connsiteY20" fmla="*/ 1564481 h 1600200"/>
                <a:gd name="connsiteX21" fmla="*/ 1945481 w 1990725"/>
                <a:gd name="connsiteY21" fmla="*/ 1576388 h 1600200"/>
                <a:gd name="connsiteX22" fmla="*/ 1864519 w 1990725"/>
                <a:gd name="connsiteY22" fmla="*/ 1581150 h 1600200"/>
                <a:gd name="connsiteX23" fmla="*/ 1721644 w 1990725"/>
                <a:gd name="connsiteY23" fmla="*/ 1583531 h 1600200"/>
                <a:gd name="connsiteX24" fmla="*/ 1497806 w 1990725"/>
                <a:gd name="connsiteY24" fmla="*/ 1595438 h 1600200"/>
                <a:gd name="connsiteX25" fmla="*/ 1395412 w 1990725"/>
                <a:gd name="connsiteY25" fmla="*/ 1600200 h 1600200"/>
                <a:gd name="connsiteX26" fmla="*/ 1338262 w 1990725"/>
                <a:gd name="connsiteY26" fmla="*/ 1600200 h 1600200"/>
                <a:gd name="connsiteX27" fmla="*/ 1304925 w 1990725"/>
                <a:gd name="connsiteY27" fmla="*/ 1597819 h 1600200"/>
                <a:gd name="connsiteX28" fmla="*/ 1264444 w 1990725"/>
                <a:gd name="connsiteY28" fmla="*/ 1588294 h 1600200"/>
                <a:gd name="connsiteX29" fmla="*/ 1221581 w 1990725"/>
                <a:gd name="connsiteY29" fmla="*/ 1571625 h 1600200"/>
                <a:gd name="connsiteX30" fmla="*/ 1181100 w 1990725"/>
                <a:gd name="connsiteY30" fmla="*/ 1543050 h 1600200"/>
                <a:gd name="connsiteX31" fmla="*/ 1145381 w 1990725"/>
                <a:gd name="connsiteY31" fmla="*/ 1504950 h 1600200"/>
                <a:gd name="connsiteX32" fmla="*/ 1119187 w 1990725"/>
                <a:gd name="connsiteY32" fmla="*/ 1457325 h 1600200"/>
                <a:gd name="connsiteX33" fmla="*/ 966787 w 1990725"/>
                <a:gd name="connsiteY33" fmla="*/ 1271588 h 1600200"/>
                <a:gd name="connsiteX34" fmla="*/ 740569 w 1990725"/>
                <a:gd name="connsiteY34" fmla="*/ 995363 h 1600200"/>
                <a:gd name="connsiteX35" fmla="*/ 542925 w 1990725"/>
                <a:gd name="connsiteY35" fmla="*/ 754856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90725" h="1600200">
                  <a:moveTo>
                    <a:pt x="542925" y="754856"/>
                  </a:moveTo>
                  <a:lnTo>
                    <a:pt x="326231" y="492919"/>
                  </a:lnTo>
                  <a:lnTo>
                    <a:pt x="150019" y="283369"/>
                  </a:lnTo>
                  <a:lnTo>
                    <a:pt x="0" y="107156"/>
                  </a:lnTo>
                  <a:lnTo>
                    <a:pt x="0" y="0"/>
                  </a:lnTo>
                  <a:lnTo>
                    <a:pt x="88106" y="69056"/>
                  </a:lnTo>
                  <a:lnTo>
                    <a:pt x="188119" y="157163"/>
                  </a:lnTo>
                  <a:lnTo>
                    <a:pt x="326231" y="280988"/>
                  </a:lnTo>
                  <a:lnTo>
                    <a:pt x="569119" y="492919"/>
                  </a:lnTo>
                  <a:lnTo>
                    <a:pt x="823912" y="714375"/>
                  </a:lnTo>
                  <a:lnTo>
                    <a:pt x="952500" y="826294"/>
                  </a:lnTo>
                  <a:lnTo>
                    <a:pt x="1095375" y="945356"/>
                  </a:lnTo>
                  <a:lnTo>
                    <a:pt x="1273969" y="1083469"/>
                  </a:lnTo>
                  <a:lnTo>
                    <a:pt x="1438275" y="1197769"/>
                  </a:lnTo>
                  <a:lnTo>
                    <a:pt x="1602581" y="1302544"/>
                  </a:lnTo>
                  <a:lnTo>
                    <a:pt x="1766887" y="1404938"/>
                  </a:lnTo>
                  <a:lnTo>
                    <a:pt x="1912144" y="1488281"/>
                  </a:lnTo>
                  <a:lnTo>
                    <a:pt x="1976437" y="1524000"/>
                  </a:lnTo>
                  <a:lnTo>
                    <a:pt x="1988344" y="1535906"/>
                  </a:lnTo>
                  <a:lnTo>
                    <a:pt x="1990725" y="1547813"/>
                  </a:lnTo>
                  <a:lnTo>
                    <a:pt x="1978819" y="1564481"/>
                  </a:lnTo>
                  <a:lnTo>
                    <a:pt x="1945481" y="1576388"/>
                  </a:lnTo>
                  <a:lnTo>
                    <a:pt x="1864519" y="1581150"/>
                  </a:lnTo>
                  <a:lnTo>
                    <a:pt x="1721644" y="1583531"/>
                  </a:lnTo>
                  <a:lnTo>
                    <a:pt x="1497806" y="1595438"/>
                  </a:lnTo>
                  <a:lnTo>
                    <a:pt x="1395412" y="1600200"/>
                  </a:lnTo>
                  <a:lnTo>
                    <a:pt x="1338262" y="1600200"/>
                  </a:lnTo>
                  <a:lnTo>
                    <a:pt x="1304925" y="1597819"/>
                  </a:lnTo>
                  <a:lnTo>
                    <a:pt x="1264444" y="1588294"/>
                  </a:lnTo>
                  <a:lnTo>
                    <a:pt x="1221581" y="1571625"/>
                  </a:lnTo>
                  <a:lnTo>
                    <a:pt x="1181100" y="1543050"/>
                  </a:lnTo>
                  <a:lnTo>
                    <a:pt x="1145381" y="1504950"/>
                  </a:lnTo>
                  <a:lnTo>
                    <a:pt x="1119187" y="1457325"/>
                  </a:lnTo>
                  <a:lnTo>
                    <a:pt x="966787" y="1271588"/>
                  </a:lnTo>
                  <a:lnTo>
                    <a:pt x="740569" y="995363"/>
                  </a:lnTo>
                  <a:lnTo>
                    <a:pt x="542925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53696149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0B99E70-D411-44F0-9DD1-B52E536264BB}"/>
              </a:ext>
            </a:extLst>
          </p:cNvPr>
          <p:cNvSpPr/>
          <p:nvPr/>
        </p:nvSpPr>
        <p:spPr>
          <a:xfrm>
            <a:off x="4068763" y="1625600"/>
            <a:ext cx="838200" cy="669925"/>
          </a:xfrm>
          <a:custGeom>
            <a:avLst/>
            <a:gdLst>
              <a:gd name="connsiteX0" fmla="*/ 507207 w 838200"/>
              <a:gd name="connsiteY0" fmla="*/ 552450 h 671512"/>
              <a:gd name="connsiteX1" fmla="*/ 378619 w 838200"/>
              <a:gd name="connsiteY1" fmla="*/ 445294 h 671512"/>
              <a:gd name="connsiteX2" fmla="*/ 252413 w 838200"/>
              <a:gd name="connsiteY2" fmla="*/ 328612 h 671512"/>
              <a:gd name="connsiteX3" fmla="*/ 152400 w 838200"/>
              <a:gd name="connsiteY3" fmla="*/ 223837 h 671512"/>
              <a:gd name="connsiteX4" fmla="*/ 71438 w 838200"/>
              <a:gd name="connsiteY4" fmla="*/ 135731 h 671512"/>
              <a:gd name="connsiteX5" fmla="*/ 30957 w 838200"/>
              <a:gd name="connsiteY5" fmla="*/ 88106 h 671512"/>
              <a:gd name="connsiteX6" fmla="*/ 9525 w 838200"/>
              <a:gd name="connsiteY6" fmla="*/ 54769 h 671512"/>
              <a:gd name="connsiteX7" fmla="*/ 0 w 838200"/>
              <a:gd name="connsiteY7" fmla="*/ 28575 h 671512"/>
              <a:gd name="connsiteX8" fmla="*/ 0 w 838200"/>
              <a:gd name="connsiteY8" fmla="*/ 14287 h 671512"/>
              <a:gd name="connsiteX9" fmla="*/ 7144 w 838200"/>
              <a:gd name="connsiteY9" fmla="*/ 4762 h 671512"/>
              <a:gd name="connsiteX10" fmla="*/ 28575 w 838200"/>
              <a:gd name="connsiteY10" fmla="*/ 0 h 671512"/>
              <a:gd name="connsiteX11" fmla="*/ 73819 w 838200"/>
              <a:gd name="connsiteY11" fmla="*/ 11906 h 671512"/>
              <a:gd name="connsiteX12" fmla="*/ 121444 w 838200"/>
              <a:gd name="connsiteY12" fmla="*/ 35719 h 671512"/>
              <a:gd name="connsiteX13" fmla="*/ 176213 w 838200"/>
              <a:gd name="connsiteY13" fmla="*/ 73819 h 671512"/>
              <a:gd name="connsiteX14" fmla="*/ 228600 w 838200"/>
              <a:gd name="connsiteY14" fmla="*/ 104775 h 671512"/>
              <a:gd name="connsiteX15" fmla="*/ 307182 w 838200"/>
              <a:gd name="connsiteY15" fmla="*/ 140494 h 671512"/>
              <a:gd name="connsiteX16" fmla="*/ 388144 w 838200"/>
              <a:gd name="connsiteY16" fmla="*/ 166687 h 671512"/>
              <a:gd name="connsiteX17" fmla="*/ 471488 w 838200"/>
              <a:gd name="connsiteY17" fmla="*/ 192881 h 671512"/>
              <a:gd name="connsiteX18" fmla="*/ 576263 w 838200"/>
              <a:gd name="connsiteY18" fmla="*/ 219075 h 671512"/>
              <a:gd name="connsiteX19" fmla="*/ 604838 w 838200"/>
              <a:gd name="connsiteY19" fmla="*/ 233362 h 671512"/>
              <a:gd name="connsiteX20" fmla="*/ 650082 w 838200"/>
              <a:gd name="connsiteY20" fmla="*/ 261937 h 671512"/>
              <a:gd name="connsiteX21" fmla="*/ 690563 w 838200"/>
              <a:gd name="connsiteY21" fmla="*/ 295275 h 671512"/>
              <a:gd name="connsiteX22" fmla="*/ 726282 w 838200"/>
              <a:gd name="connsiteY22" fmla="*/ 335756 h 671512"/>
              <a:gd name="connsiteX23" fmla="*/ 757238 w 838200"/>
              <a:gd name="connsiteY23" fmla="*/ 376237 h 671512"/>
              <a:gd name="connsiteX24" fmla="*/ 778669 w 838200"/>
              <a:gd name="connsiteY24" fmla="*/ 414337 h 671512"/>
              <a:gd name="connsiteX25" fmla="*/ 804863 w 838200"/>
              <a:gd name="connsiteY25" fmla="*/ 473869 h 671512"/>
              <a:gd name="connsiteX26" fmla="*/ 821532 w 838200"/>
              <a:gd name="connsiteY26" fmla="*/ 526256 h 671512"/>
              <a:gd name="connsiteX27" fmla="*/ 833438 w 838200"/>
              <a:gd name="connsiteY27" fmla="*/ 576262 h 671512"/>
              <a:gd name="connsiteX28" fmla="*/ 838200 w 838200"/>
              <a:gd name="connsiteY28" fmla="*/ 609600 h 671512"/>
              <a:gd name="connsiteX29" fmla="*/ 833438 w 838200"/>
              <a:gd name="connsiteY29" fmla="*/ 631031 h 671512"/>
              <a:gd name="connsiteX30" fmla="*/ 826294 w 838200"/>
              <a:gd name="connsiteY30" fmla="*/ 652462 h 671512"/>
              <a:gd name="connsiteX31" fmla="*/ 812007 w 838200"/>
              <a:gd name="connsiteY31" fmla="*/ 666750 h 671512"/>
              <a:gd name="connsiteX32" fmla="*/ 790575 w 838200"/>
              <a:gd name="connsiteY32" fmla="*/ 671512 h 671512"/>
              <a:gd name="connsiteX33" fmla="*/ 735807 w 838200"/>
              <a:gd name="connsiteY33" fmla="*/ 661987 h 671512"/>
              <a:gd name="connsiteX34" fmla="*/ 676275 w 838200"/>
              <a:gd name="connsiteY34" fmla="*/ 640556 h 671512"/>
              <a:gd name="connsiteX35" fmla="*/ 616744 w 838200"/>
              <a:gd name="connsiteY35" fmla="*/ 619125 h 671512"/>
              <a:gd name="connsiteX36" fmla="*/ 507207 w 838200"/>
              <a:gd name="connsiteY36" fmla="*/ 552450 h 6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38200" h="671512">
                <a:moveTo>
                  <a:pt x="507207" y="552450"/>
                </a:moveTo>
                <a:lnTo>
                  <a:pt x="378619" y="445294"/>
                </a:lnTo>
                <a:lnTo>
                  <a:pt x="252413" y="328612"/>
                </a:lnTo>
                <a:lnTo>
                  <a:pt x="152400" y="223837"/>
                </a:lnTo>
                <a:lnTo>
                  <a:pt x="71438" y="135731"/>
                </a:lnTo>
                <a:lnTo>
                  <a:pt x="30957" y="88106"/>
                </a:lnTo>
                <a:lnTo>
                  <a:pt x="9525" y="54769"/>
                </a:lnTo>
                <a:lnTo>
                  <a:pt x="0" y="28575"/>
                </a:lnTo>
                <a:lnTo>
                  <a:pt x="0" y="14287"/>
                </a:lnTo>
                <a:lnTo>
                  <a:pt x="7144" y="4762"/>
                </a:lnTo>
                <a:lnTo>
                  <a:pt x="28575" y="0"/>
                </a:lnTo>
                <a:lnTo>
                  <a:pt x="73819" y="11906"/>
                </a:lnTo>
                <a:lnTo>
                  <a:pt x="121444" y="35719"/>
                </a:lnTo>
                <a:lnTo>
                  <a:pt x="176213" y="73819"/>
                </a:lnTo>
                <a:lnTo>
                  <a:pt x="228600" y="104775"/>
                </a:lnTo>
                <a:lnTo>
                  <a:pt x="307182" y="140494"/>
                </a:lnTo>
                <a:lnTo>
                  <a:pt x="388144" y="166687"/>
                </a:lnTo>
                <a:lnTo>
                  <a:pt x="471488" y="192881"/>
                </a:lnTo>
                <a:lnTo>
                  <a:pt x="576263" y="219075"/>
                </a:lnTo>
                <a:lnTo>
                  <a:pt x="604838" y="233362"/>
                </a:lnTo>
                <a:lnTo>
                  <a:pt x="650082" y="261937"/>
                </a:lnTo>
                <a:lnTo>
                  <a:pt x="690563" y="295275"/>
                </a:lnTo>
                <a:lnTo>
                  <a:pt x="726282" y="335756"/>
                </a:lnTo>
                <a:lnTo>
                  <a:pt x="757238" y="376237"/>
                </a:lnTo>
                <a:lnTo>
                  <a:pt x="778669" y="414337"/>
                </a:lnTo>
                <a:lnTo>
                  <a:pt x="804863" y="473869"/>
                </a:lnTo>
                <a:lnTo>
                  <a:pt x="821532" y="526256"/>
                </a:lnTo>
                <a:lnTo>
                  <a:pt x="833438" y="576262"/>
                </a:lnTo>
                <a:lnTo>
                  <a:pt x="838200" y="609600"/>
                </a:lnTo>
                <a:lnTo>
                  <a:pt x="833438" y="631031"/>
                </a:lnTo>
                <a:lnTo>
                  <a:pt x="826294" y="652462"/>
                </a:lnTo>
                <a:lnTo>
                  <a:pt x="812007" y="666750"/>
                </a:lnTo>
                <a:lnTo>
                  <a:pt x="790575" y="671512"/>
                </a:lnTo>
                <a:lnTo>
                  <a:pt x="735807" y="661987"/>
                </a:lnTo>
                <a:lnTo>
                  <a:pt x="676275" y="640556"/>
                </a:lnTo>
                <a:lnTo>
                  <a:pt x="616744" y="619125"/>
                </a:lnTo>
                <a:lnTo>
                  <a:pt x="507207" y="5524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C1DB0ED-A89C-4B05-8EAE-BE25886AF899}"/>
              </a:ext>
            </a:extLst>
          </p:cNvPr>
          <p:cNvSpPr/>
          <p:nvPr/>
        </p:nvSpPr>
        <p:spPr>
          <a:xfrm>
            <a:off x="3875089" y="2943224"/>
            <a:ext cx="858837" cy="558800"/>
          </a:xfrm>
          <a:custGeom>
            <a:avLst/>
            <a:gdLst>
              <a:gd name="connsiteX0" fmla="*/ 454819 w 859631"/>
              <a:gd name="connsiteY0" fmla="*/ 428625 h 557213"/>
              <a:gd name="connsiteX1" fmla="*/ 319087 w 859631"/>
              <a:gd name="connsiteY1" fmla="*/ 338138 h 557213"/>
              <a:gd name="connsiteX2" fmla="*/ 192881 w 859631"/>
              <a:gd name="connsiteY2" fmla="*/ 240507 h 557213"/>
              <a:gd name="connsiteX3" fmla="*/ 92869 w 859631"/>
              <a:gd name="connsiteY3" fmla="*/ 150019 h 557213"/>
              <a:gd name="connsiteX4" fmla="*/ 30956 w 859631"/>
              <a:gd name="connsiteY4" fmla="*/ 92869 h 557213"/>
              <a:gd name="connsiteX5" fmla="*/ 14287 w 859631"/>
              <a:gd name="connsiteY5" fmla="*/ 71438 h 557213"/>
              <a:gd name="connsiteX6" fmla="*/ 2381 w 859631"/>
              <a:gd name="connsiteY6" fmla="*/ 45244 h 557213"/>
              <a:gd name="connsiteX7" fmla="*/ 0 w 859631"/>
              <a:gd name="connsiteY7" fmla="*/ 23813 h 557213"/>
              <a:gd name="connsiteX8" fmla="*/ 2381 w 859631"/>
              <a:gd name="connsiteY8" fmla="*/ 9525 h 557213"/>
              <a:gd name="connsiteX9" fmla="*/ 14287 w 859631"/>
              <a:gd name="connsiteY9" fmla="*/ 2382 h 557213"/>
              <a:gd name="connsiteX10" fmla="*/ 33337 w 859631"/>
              <a:gd name="connsiteY10" fmla="*/ 0 h 557213"/>
              <a:gd name="connsiteX11" fmla="*/ 66675 w 859631"/>
              <a:gd name="connsiteY11" fmla="*/ 14288 h 557213"/>
              <a:gd name="connsiteX12" fmla="*/ 123825 w 859631"/>
              <a:gd name="connsiteY12" fmla="*/ 40482 h 557213"/>
              <a:gd name="connsiteX13" fmla="*/ 228600 w 859631"/>
              <a:gd name="connsiteY13" fmla="*/ 80963 h 557213"/>
              <a:gd name="connsiteX14" fmla="*/ 319087 w 859631"/>
              <a:gd name="connsiteY14" fmla="*/ 114300 h 557213"/>
              <a:gd name="connsiteX15" fmla="*/ 428625 w 859631"/>
              <a:gd name="connsiteY15" fmla="*/ 150019 h 557213"/>
              <a:gd name="connsiteX16" fmla="*/ 521494 w 859631"/>
              <a:gd name="connsiteY16" fmla="*/ 176213 h 557213"/>
              <a:gd name="connsiteX17" fmla="*/ 628650 w 859631"/>
              <a:gd name="connsiteY17" fmla="*/ 202407 h 557213"/>
              <a:gd name="connsiteX18" fmla="*/ 700087 w 859631"/>
              <a:gd name="connsiteY18" fmla="*/ 216694 h 557213"/>
              <a:gd name="connsiteX19" fmla="*/ 723900 w 859631"/>
              <a:gd name="connsiteY19" fmla="*/ 223838 h 557213"/>
              <a:gd name="connsiteX20" fmla="*/ 754856 w 859631"/>
              <a:gd name="connsiteY20" fmla="*/ 245269 h 557213"/>
              <a:gd name="connsiteX21" fmla="*/ 790575 w 859631"/>
              <a:gd name="connsiteY21" fmla="*/ 283369 h 557213"/>
              <a:gd name="connsiteX22" fmla="*/ 816769 w 859631"/>
              <a:gd name="connsiteY22" fmla="*/ 316707 h 557213"/>
              <a:gd name="connsiteX23" fmla="*/ 831056 w 859631"/>
              <a:gd name="connsiteY23" fmla="*/ 350044 h 557213"/>
              <a:gd name="connsiteX24" fmla="*/ 845344 w 859631"/>
              <a:gd name="connsiteY24" fmla="*/ 390525 h 557213"/>
              <a:gd name="connsiteX25" fmla="*/ 857250 w 859631"/>
              <a:gd name="connsiteY25" fmla="*/ 440532 h 557213"/>
              <a:gd name="connsiteX26" fmla="*/ 859631 w 859631"/>
              <a:gd name="connsiteY26" fmla="*/ 471488 h 557213"/>
              <a:gd name="connsiteX27" fmla="*/ 852487 w 859631"/>
              <a:gd name="connsiteY27" fmla="*/ 514350 h 557213"/>
              <a:gd name="connsiteX28" fmla="*/ 838200 w 859631"/>
              <a:gd name="connsiteY28" fmla="*/ 535782 h 557213"/>
              <a:gd name="connsiteX29" fmla="*/ 823912 w 859631"/>
              <a:gd name="connsiteY29" fmla="*/ 547688 h 557213"/>
              <a:gd name="connsiteX30" fmla="*/ 792956 w 859631"/>
              <a:gd name="connsiteY30" fmla="*/ 557213 h 557213"/>
              <a:gd name="connsiteX31" fmla="*/ 747712 w 859631"/>
              <a:gd name="connsiteY31" fmla="*/ 557213 h 557213"/>
              <a:gd name="connsiteX32" fmla="*/ 695325 w 859631"/>
              <a:gd name="connsiteY32" fmla="*/ 550069 h 557213"/>
              <a:gd name="connsiteX33" fmla="*/ 623887 w 859631"/>
              <a:gd name="connsiteY33" fmla="*/ 523875 h 557213"/>
              <a:gd name="connsiteX34" fmla="*/ 454819 w 859631"/>
              <a:gd name="connsiteY34" fmla="*/ 428625 h 5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59631" h="557213">
                <a:moveTo>
                  <a:pt x="454819" y="428625"/>
                </a:moveTo>
                <a:lnTo>
                  <a:pt x="319087" y="338138"/>
                </a:lnTo>
                <a:lnTo>
                  <a:pt x="192881" y="240507"/>
                </a:lnTo>
                <a:lnTo>
                  <a:pt x="92869" y="150019"/>
                </a:lnTo>
                <a:lnTo>
                  <a:pt x="30956" y="92869"/>
                </a:lnTo>
                <a:lnTo>
                  <a:pt x="14287" y="71438"/>
                </a:lnTo>
                <a:lnTo>
                  <a:pt x="2381" y="45244"/>
                </a:lnTo>
                <a:lnTo>
                  <a:pt x="0" y="23813"/>
                </a:lnTo>
                <a:lnTo>
                  <a:pt x="2381" y="9525"/>
                </a:lnTo>
                <a:lnTo>
                  <a:pt x="14287" y="2382"/>
                </a:lnTo>
                <a:lnTo>
                  <a:pt x="33337" y="0"/>
                </a:lnTo>
                <a:lnTo>
                  <a:pt x="66675" y="14288"/>
                </a:lnTo>
                <a:lnTo>
                  <a:pt x="123825" y="40482"/>
                </a:lnTo>
                <a:lnTo>
                  <a:pt x="228600" y="80963"/>
                </a:lnTo>
                <a:lnTo>
                  <a:pt x="319087" y="114300"/>
                </a:lnTo>
                <a:lnTo>
                  <a:pt x="428625" y="150019"/>
                </a:lnTo>
                <a:lnTo>
                  <a:pt x="521494" y="176213"/>
                </a:lnTo>
                <a:lnTo>
                  <a:pt x="628650" y="202407"/>
                </a:lnTo>
                <a:lnTo>
                  <a:pt x="700087" y="216694"/>
                </a:lnTo>
                <a:lnTo>
                  <a:pt x="723900" y="223838"/>
                </a:lnTo>
                <a:lnTo>
                  <a:pt x="754856" y="245269"/>
                </a:lnTo>
                <a:lnTo>
                  <a:pt x="790575" y="283369"/>
                </a:lnTo>
                <a:lnTo>
                  <a:pt x="816769" y="316707"/>
                </a:lnTo>
                <a:lnTo>
                  <a:pt x="831056" y="350044"/>
                </a:lnTo>
                <a:lnTo>
                  <a:pt x="845344" y="390525"/>
                </a:lnTo>
                <a:lnTo>
                  <a:pt x="857250" y="440532"/>
                </a:lnTo>
                <a:lnTo>
                  <a:pt x="859631" y="471488"/>
                </a:lnTo>
                <a:lnTo>
                  <a:pt x="852487" y="514350"/>
                </a:lnTo>
                <a:lnTo>
                  <a:pt x="838200" y="535782"/>
                </a:lnTo>
                <a:lnTo>
                  <a:pt x="823912" y="547688"/>
                </a:lnTo>
                <a:lnTo>
                  <a:pt x="792956" y="557213"/>
                </a:lnTo>
                <a:lnTo>
                  <a:pt x="747712" y="557213"/>
                </a:lnTo>
                <a:lnTo>
                  <a:pt x="695325" y="550069"/>
                </a:lnTo>
                <a:lnTo>
                  <a:pt x="623887" y="523875"/>
                </a:lnTo>
                <a:lnTo>
                  <a:pt x="454819" y="4286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451CA97-8953-4D1E-94FA-195502A4D9BD}"/>
              </a:ext>
            </a:extLst>
          </p:cNvPr>
          <p:cNvSpPr/>
          <p:nvPr/>
        </p:nvSpPr>
        <p:spPr>
          <a:xfrm>
            <a:off x="3895726" y="5172074"/>
            <a:ext cx="430213" cy="596900"/>
          </a:xfrm>
          <a:custGeom>
            <a:avLst/>
            <a:gdLst>
              <a:gd name="connsiteX0" fmla="*/ 219075 w 431006"/>
              <a:gd name="connsiteY0" fmla="*/ 509588 h 595313"/>
              <a:gd name="connsiteX1" fmla="*/ 126206 w 431006"/>
              <a:gd name="connsiteY1" fmla="*/ 402432 h 595313"/>
              <a:gd name="connsiteX2" fmla="*/ 73819 w 431006"/>
              <a:gd name="connsiteY2" fmla="*/ 330994 h 595313"/>
              <a:gd name="connsiteX3" fmla="*/ 42863 w 431006"/>
              <a:gd name="connsiteY3" fmla="*/ 280988 h 595313"/>
              <a:gd name="connsiteX4" fmla="*/ 23813 w 431006"/>
              <a:gd name="connsiteY4" fmla="*/ 242888 h 595313"/>
              <a:gd name="connsiteX5" fmla="*/ 9525 w 431006"/>
              <a:gd name="connsiteY5" fmla="*/ 197644 h 595313"/>
              <a:gd name="connsiteX6" fmla="*/ 2381 w 431006"/>
              <a:gd name="connsiteY6" fmla="*/ 154782 h 595313"/>
              <a:gd name="connsiteX7" fmla="*/ 0 w 431006"/>
              <a:gd name="connsiteY7" fmla="*/ 102394 h 595313"/>
              <a:gd name="connsiteX8" fmla="*/ 2381 w 431006"/>
              <a:gd name="connsiteY8" fmla="*/ 66675 h 595313"/>
              <a:gd name="connsiteX9" fmla="*/ 11906 w 431006"/>
              <a:gd name="connsiteY9" fmla="*/ 38100 h 595313"/>
              <a:gd name="connsiteX10" fmla="*/ 23813 w 431006"/>
              <a:gd name="connsiteY10" fmla="*/ 16669 h 595313"/>
              <a:gd name="connsiteX11" fmla="*/ 33338 w 431006"/>
              <a:gd name="connsiteY11" fmla="*/ 2382 h 595313"/>
              <a:gd name="connsiteX12" fmla="*/ 47625 w 431006"/>
              <a:gd name="connsiteY12" fmla="*/ 0 h 595313"/>
              <a:gd name="connsiteX13" fmla="*/ 66675 w 431006"/>
              <a:gd name="connsiteY13" fmla="*/ 0 h 595313"/>
              <a:gd name="connsiteX14" fmla="*/ 78581 w 431006"/>
              <a:gd name="connsiteY14" fmla="*/ 9525 h 595313"/>
              <a:gd name="connsiteX15" fmla="*/ 95250 w 431006"/>
              <a:gd name="connsiteY15" fmla="*/ 33338 h 595313"/>
              <a:gd name="connsiteX16" fmla="*/ 109538 w 431006"/>
              <a:gd name="connsiteY16" fmla="*/ 73819 h 595313"/>
              <a:gd name="connsiteX17" fmla="*/ 126206 w 431006"/>
              <a:gd name="connsiteY17" fmla="*/ 90488 h 595313"/>
              <a:gd name="connsiteX18" fmla="*/ 431006 w 431006"/>
              <a:gd name="connsiteY18" fmla="*/ 500063 h 595313"/>
              <a:gd name="connsiteX19" fmla="*/ 421481 w 431006"/>
              <a:gd name="connsiteY19" fmla="*/ 540544 h 595313"/>
              <a:gd name="connsiteX20" fmla="*/ 402431 w 431006"/>
              <a:gd name="connsiteY20" fmla="*/ 576263 h 595313"/>
              <a:gd name="connsiteX21" fmla="*/ 385763 w 431006"/>
              <a:gd name="connsiteY21" fmla="*/ 590550 h 595313"/>
              <a:gd name="connsiteX22" fmla="*/ 361950 w 431006"/>
              <a:gd name="connsiteY22" fmla="*/ 595313 h 595313"/>
              <a:gd name="connsiteX23" fmla="*/ 321469 w 431006"/>
              <a:gd name="connsiteY23" fmla="*/ 588169 h 595313"/>
              <a:gd name="connsiteX24" fmla="*/ 219075 w 431006"/>
              <a:gd name="connsiteY24" fmla="*/ 509588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31006" h="595313">
                <a:moveTo>
                  <a:pt x="219075" y="509588"/>
                </a:moveTo>
                <a:lnTo>
                  <a:pt x="126206" y="402432"/>
                </a:lnTo>
                <a:lnTo>
                  <a:pt x="73819" y="330994"/>
                </a:lnTo>
                <a:lnTo>
                  <a:pt x="42863" y="280988"/>
                </a:lnTo>
                <a:lnTo>
                  <a:pt x="23813" y="242888"/>
                </a:lnTo>
                <a:lnTo>
                  <a:pt x="9525" y="197644"/>
                </a:lnTo>
                <a:lnTo>
                  <a:pt x="2381" y="154782"/>
                </a:lnTo>
                <a:lnTo>
                  <a:pt x="0" y="102394"/>
                </a:lnTo>
                <a:lnTo>
                  <a:pt x="2381" y="66675"/>
                </a:lnTo>
                <a:lnTo>
                  <a:pt x="11906" y="38100"/>
                </a:lnTo>
                <a:lnTo>
                  <a:pt x="23813" y="16669"/>
                </a:lnTo>
                <a:lnTo>
                  <a:pt x="33338" y="2382"/>
                </a:lnTo>
                <a:lnTo>
                  <a:pt x="47625" y="0"/>
                </a:lnTo>
                <a:lnTo>
                  <a:pt x="66675" y="0"/>
                </a:lnTo>
                <a:lnTo>
                  <a:pt x="78581" y="9525"/>
                </a:lnTo>
                <a:lnTo>
                  <a:pt x="95250" y="33338"/>
                </a:lnTo>
                <a:lnTo>
                  <a:pt x="109538" y="73819"/>
                </a:lnTo>
                <a:lnTo>
                  <a:pt x="126206" y="90488"/>
                </a:lnTo>
                <a:lnTo>
                  <a:pt x="431006" y="500063"/>
                </a:lnTo>
                <a:lnTo>
                  <a:pt x="421481" y="540544"/>
                </a:lnTo>
                <a:lnTo>
                  <a:pt x="402431" y="576263"/>
                </a:lnTo>
                <a:lnTo>
                  <a:pt x="385763" y="590550"/>
                </a:lnTo>
                <a:lnTo>
                  <a:pt x="361950" y="595313"/>
                </a:lnTo>
                <a:lnTo>
                  <a:pt x="321469" y="588169"/>
                </a:lnTo>
                <a:lnTo>
                  <a:pt x="219075" y="5095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FB45B315-773E-44A6-83B5-A89E81B971D1}"/>
              </a:ext>
            </a:extLst>
          </p:cNvPr>
          <p:cNvSpPr/>
          <p:nvPr/>
        </p:nvSpPr>
        <p:spPr>
          <a:xfrm>
            <a:off x="7286626" y="5002213"/>
            <a:ext cx="790575" cy="762000"/>
          </a:xfrm>
          <a:custGeom>
            <a:avLst/>
            <a:gdLst>
              <a:gd name="connsiteX0" fmla="*/ 497681 w 790575"/>
              <a:gd name="connsiteY0" fmla="*/ 552450 h 762000"/>
              <a:gd name="connsiteX1" fmla="*/ 419100 w 790575"/>
              <a:gd name="connsiteY1" fmla="*/ 426244 h 762000"/>
              <a:gd name="connsiteX2" fmla="*/ 361950 w 790575"/>
              <a:gd name="connsiteY2" fmla="*/ 350044 h 762000"/>
              <a:gd name="connsiteX3" fmla="*/ 292894 w 790575"/>
              <a:gd name="connsiteY3" fmla="*/ 269082 h 762000"/>
              <a:gd name="connsiteX4" fmla="*/ 209550 w 790575"/>
              <a:gd name="connsiteY4" fmla="*/ 188119 h 762000"/>
              <a:gd name="connsiteX5" fmla="*/ 147638 w 790575"/>
              <a:gd name="connsiteY5" fmla="*/ 140494 h 762000"/>
              <a:gd name="connsiteX6" fmla="*/ 76200 w 790575"/>
              <a:gd name="connsiteY6" fmla="*/ 95250 h 762000"/>
              <a:gd name="connsiteX7" fmla="*/ 30956 w 790575"/>
              <a:gd name="connsiteY7" fmla="*/ 66675 h 762000"/>
              <a:gd name="connsiteX8" fmla="*/ 9525 w 790575"/>
              <a:gd name="connsiteY8" fmla="*/ 45244 h 762000"/>
              <a:gd name="connsiteX9" fmla="*/ 0 w 790575"/>
              <a:gd name="connsiteY9" fmla="*/ 28575 h 762000"/>
              <a:gd name="connsiteX10" fmla="*/ 0 w 790575"/>
              <a:gd name="connsiteY10" fmla="*/ 11907 h 762000"/>
              <a:gd name="connsiteX11" fmla="*/ 4763 w 790575"/>
              <a:gd name="connsiteY11" fmla="*/ 4763 h 762000"/>
              <a:gd name="connsiteX12" fmla="*/ 38100 w 790575"/>
              <a:gd name="connsiteY12" fmla="*/ 0 h 762000"/>
              <a:gd name="connsiteX13" fmla="*/ 85725 w 790575"/>
              <a:gd name="connsiteY13" fmla="*/ 7144 h 762000"/>
              <a:gd name="connsiteX14" fmla="*/ 166688 w 790575"/>
              <a:gd name="connsiteY14" fmla="*/ 38100 h 762000"/>
              <a:gd name="connsiteX15" fmla="*/ 323850 w 790575"/>
              <a:gd name="connsiteY15" fmla="*/ 104775 h 762000"/>
              <a:gd name="connsiteX16" fmla="*/ 454819 w 790575"/>
              <a:gd name="connsiteY16" fmla="*/ 169069 h 762000"/>
              <a:gd name="connsiteX17" fmla="*/ 535781 w 790575"/>
              <a:gd name="connsiteY17" fmla="*/ 207169 h 762000"/>
              <a:gd name="connsiteX18" fmla="*/ 561975 w 790575"/>
              <a:gd name="connsiteY18" fmla="*/ 223838 h 762000"/>
              <a:gd name="connsiteX19" fmla="*/ 619125 w 790575"/>
              <a:gd name="connsiteY19" fmla="*/ 276225 h 762000"/>
              <a:gd name="connsiteX20" fmla="*/ 661988 w 790575"/>
              <a:gd name="connsiteY20" fmla="*/ 323850 h 762000"/>
              <a:gd name="connsiteX21" fmla="*/ 702469 w 790575"/>
              <a:gd name="connsiteY21" fmla="*/ 376238 h 762000"/>
              <a:gd name="connsiteX22" fmla="*/ 738188 w 790575"/>
              <a:gd name="connsiteY22" fmla="*/ 435769 h 762000"/>
              <a:gd name="connsiteX23" fmla="*/ 762000 w 790575"/>
              <a:gd name="connsiteY23" fmla="*/ 488157 h 762000"/>
              <a:gd name="connsiteX24" fmla="*/ 776288 w 790575"/>
              <a:gd name="connsiteY24" fmla="*/ 531019 h 762000"/>
              <a:gd name="connsiteX25" fmla="*/ 785813 w 790575"/>
              <a:gd name="connsiteY25" fmla="*/ 576263 h 762000"/>
              <a:gd name="connsiteX26" fmla="*/ 790575 w 790575"/>
              <a:gd name="connsiteY26" fmla="*/ 619125 h 762000"/>
              <a:gd name="connsiteX27" fmla="*/ 783431 w 790575"/>
              <a:gd name="connsiteY27" fmla="*/ 652463 h 762000"/>
              <a:gd name="connsiteX28" fmla="*/ 773906 w 790575"/>
              <a:gd name="connsiteY28" fmla="*/ 683419 h 762000"/>
              <a:gd name="connsiteX29" fmla="*/ 750094 w 790575"/>
              <a:gd name="connsiteY29" fmla="*/ 726282 h 762000"/>
              <a:gd name="connsiteX30" fmla="*/ 728663 w 790575"/>
              <a:gd name="connsiteY30" fmla="*/ 750094 h 762000"/>
              <a:gd name="connsiteX31" fmla="*/ 707231 w 790575"/>
              <a:gd name="connsiteY31" fmla="*/ 759619 h 762000"/>
              <a:gd name="connsiteX32" fmla="*/ 678656 w 790575"/>
              <a:gd name="connsiteY32" fmla="*/ 762000 h 762000"/>
              <a:gd name="connsiteX33" fmla="*/ 647700 w 790575"/>
              <a:gd name="connsiteY33" fmla="*/ 752475 h 762000"/>
              <a:gd name="connsiteX34" fmla="*/ 611981 w 790575"/>
              <a:gd name="connsiteY34" fmla="*/ 731044 h 762000"/>
              <a:gd name="connsiteX35" fmla="*/ 566738 w 790575"/>
              <a:gd name="connsiteY35" fmla="*/ 688182 h 762000"/>
              <a:gd name="connsiteX36" fmla="*/ 552450 w 790575"/>
              <a:gd name="connsiteY36" fmla="*/ 654844 h 762000"/>
              <a:gd name="connsiteX37" fmla="*/ 497681 w 790575"/>
              <a:gd name="connsiteY37" fmla="*/ 55245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90575" h="762000">
                <a:moveTo>
                  <a:pt x="497681" y="552450"/>
                </a:moveTo>
                <a:lnTo>
                  <a:pt x="419100" y="426244"/>
                </a:lnTo>
                <a:lnTo>
                  <a:pt x="361950" y="350044"/>
                </a:lnTo>
                <a:lnTo>
                  <a:pt x="292894" y="269082"/>
                </a:lnTo>
                <a:lnTo>
                  <a:pt x="209550" y="188119"/>
                </a:lnTo>
                <a:lnTo>
                  <a:pt x="147638" y="140494"/>
                </a:lnTo>
                <a:lnTo>
                  <a:pt x="76200" y="95250"/>
                </a:lnTo>
                <a:lnTo>
                  <a:pt x="30956" y="66675"/>
                </a:lnTo>
                <a:lnTo>
                  <a:pt x="9525" y="45244"/>
                </a:lnTo>
                <a:lnTo>
                  <a:pt x="0" y="28575"/>
                </a:lnTo>
                <a:lnTo>
                  <a:pt x="0" y="11907"/>
                </a:lnTo>
                <a:lnTo>
                  <a:pt x="4763" y="4763"/>
                </a:lnTo>
                <a:lnTo>
                  <a:pt x="38100" y="0"/>
                </a:lnTo>
                <a:lnTo>
                  <a:pt x="85725" y="7144"/>
                </a:lnTo>
                <a:lnTo>
                  <a:pt x="166688" y="38100"/>
                </a:lnTo>
                <a:lnTo>
                  <a:pt x="323850" y="104775"/>
                </a:lnTo>
                <a:lnTo>
                  <a:pt x="454819" y="169069"/>
                </a:lnTo>
                <a:lnTo>
                  <a:pt x="535781" y="207169"/>
                </a:lnTo>
                <a:lnTo>
                  <a:pt x="561975" y="223838"/>
                </a:lnTo>
                <a:lnTo>
                  <a:pt x="619125" y="276225"/>
                </a:lnTo>
                <a:lnTo>
                  <a:pt x="661988" y="323850"/>
                </a:lnTo>
                <a:lnTo>
                  <a:pt x="702469" y="376238"/>
                </a:lnTo>
                <a:lnTo>
                  <a:pt x="738188" y="435769"/>
                </a:lnTo>
                <a:lnTo>
                  <a:pt x="762000" y="488157"/>
                </a:lnTo>
                <a:lnTo>
                  <a:pt x="776288" y="531019"/>
                </a:lnTo>
                <a:lnTo>
                  <a:pt x="785813" y="576263"/>
                </a:lnTo>
                <a:lnTo>
                  <a:pt x="790575" y="619125"/>
                </a:lnTo>
                <a:lnTo>
                  <a:pt x="783431" y="652463"/>
                </a:lnTo>
                <a:lnTo>
                  <a:pt x="773906" y="683419"/>
                </a:lnTo>
                <a:lnTo>
                  <a:pt x="750094" y="726282"/>
                </a:lnTo>
                <a:lnTo>
                  <a:pt x="728663" y="750094"/>
                </a:lnTo>
                <a:lnTo>
                  <a:pt x="707231" y="759619"/>
                </a:lnTo>
                <a:lnTo>
                  <a:pt x="678656" y="762000"/>
                </a:lnTo>
                <a:lnTo>
                  <a:pt x="647700" y="752475"/>
                </a:lnTo>
                <a:lnTo>
                  <a:pt x="611981" y="731044"/>
                </a:lnTo>
                <a:lnTo>
                  <a:pt x="566738" y="688182"/>
                </a:lnTo>
                <a:lnTo>
                  <a:pt x="552450" y="654844"/>
                </a:lnTo>
                <a:lnTo>
                  <a:pt x="497681" y="5524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AFE9BC3-8095-4E29-975A-CDFB78C0A010}"/>
              </a:ext>
            </a:extLst>
          </p:cNvPr>
          <p:cNvSpPr/>
          <p:nvPr/>
        </p:nvSpPr>
        <p:spPr>
          <a:xfrm>
            <a:off x="3970339" y="4073525"/>
            <a:ext cx="992187" cy="1628775"/>
          </a:xfrm>
          <a:custGeom>
            <a:avLst/>
            <a:gdLst>
              <a:gd name="connsiteX0" fmla="*/ 750094 w 992981"/>
              <a:gd name="connsiteY0" fmla="*/ 661987 h 1628775"/>
              <a:gd name="connsiteX1" fmla="*/ 619125 w 992981"/>
              <a:gd name="connsiteY1" fmla="*/ 957262 h 1628775"/>
              <a:gd name="connsiteX2" fmla="*/ 535781 w 992981"/>
              <a:gd name="connsiteY2" fmla="*/ 1145381 h 1628775"/>
              <a:gd name="connsiteX3" fmla="*/ 464344 w 992981"/>
              <a:gd name="connsiteY3" fmla="*/ 1302544 h 1628775"/>
              <a:gd name="connsiteX4" fmla="*/ 419100 w 992981"/>
              <a:gd name="connsiteY4" fmla="*/ 1388269 h 1628775"/>
              <a:gd name="connsiteX5" fmla="*/ 385762 w 992981"/>
              <a:gd name="connsiteY5" fmla="*/ 1466850 h 1628775"/>
              <a:gd name="connsiteX6" fmla="*/ 361950 w 992981"/>
              <a:gd name="connsiteY6" fmla="*/ 1550194 h 1628775"/>
              <a:gd name="connsiteX7" fmla="*/ 354806 w 992981"/>
              <a:gd name="connsiteY7" fmla="*/ 1619250 h 1628775"/>
              <a:gd name="connsiteX8" fmla="*/ 295275 w 992981"/>
              <a:gd name="connsiteY8" fmla="*/ 1628775 h 1628775"/>
              <a:gd name="connsiteX9" fmla="*/ 0 w 992981"/>
              <a:gd name="connsiteY9" fmla="*/ 1193006 h 1628775"/>
              <a:gd name="connsiteX10" fmla="*/ 80962 w 992981"/>
              <a:gd name="connsiteY10" fmla="*/ 1202531 h 1628775"/>
              <a:gd name="connsiteX11" fmla="*/ 133350 w 992981"/>
              <a:gd name="connsiteY11" fmla="*/ 1207294 h 1628775"/>
              <a:gd name="connsiteX12" fmla="*/ 157162 w 992981"/>
              <a:gd name="connsiteY12" fmla="*/ 1202531 h 1628775"/>
              <a:gd name="connsiteX13" fmla="*/ 185737 w 992981"/>
              <a:gd name="connsiteY13" fmla="*/ 1183481 h 1628775"/>
              <a:gd name="connsiteX14" fmla="*/ 211931 w 992981"/>
              <a:gd name="connsiteY14" fmla="*/ 1143000 h 1628775"/>
              <a:gd name="connsiteX15" fmla="*/ 235744 w 992981"/>
              <a:gd name="connsiteY15" fmla="*/ 1107281 h 1628775"/>
              <a:gd name="connsiteX16" fmla="*/ 376237 w 992981"/>
              <a:gd name="connsiteY16" fmla="*/ 919162 h 1628775"/>
              <a:gd name="connsiteX17" fmla="*/ 533400 w 992981"/>
              <a:gd name="connsiteY17" fmla="*/ 690562 h 1628775"/>
              <a:gd name="connsiteX18" fmla="*/ 635794 w 992981"/>
              <a:gd name="connsiteY18" fmla="*/ 531019 h 1628775"/>
              <a:gd name="connsiteX19" fmla="*/ 766762 w 992981"/>
              <a:gd name="connsiteY19" fmla="*/ 311944 h 1628775"/>
              <a:gd name="connsiteX20" fmla="*/ 878681 w 992981"/>
              <a:gd name="connsiteY20" fmla="*/ 121444 h 1628775"/>
              <a:gd name="connsiteX21" fmla="*/ 931069 w 992981"/>
              <a:gd name="connsiteY21" fmla="*/ 30956 h 1628775"/>
              <a:gd name="connsiteX22" fmla="*/ 952500 w 992981"/>
              <a:gd name="connsiteY22" fmla="*/ 9525 h 1628775"/>
              <a:gd name="connsiteX23" fmla="*/ 966787 w 992981"/>
              <a:gd name="connsiteY23" fmla="*/ 0 h 1628775"/>
              <a:gd name="connsiteX24" fmla="*/ 976312 w 992981"/>
              <a:gd name="connsiteY24" fmla="*/ 0 h 1628775"/>
              <a:gd name="connsiteX25" fmla="*/ 988219 w 992981"/>
              <a:gd name="connsiteY25" fmla="*/ 0 h 1628775"/>
              <a:gd name="connsiteX26" fmla="*/ 992981 w 992981"/>
              <a:gd name="connsiteY26" fmla="*/ 4762 h 1628775"/>
              <a:gd name="connsiteX27" fmla="*/ 992981 w 992981"/>
              <a:gd name="connsiteY27" fmla="*/ 26194 h 1628775"/>
              <a:gd name="connsiteX28" fmla="*/ 966787 w 992981"/>
              <a:gd name="connsiteY28" fmla="*/ 116681 h 1628775"/>
              <a:gd name="connsiteX29" fmla="*/ 876300 w 992981"/>
              <a:gd name="connsiteY29" fmla="*/ 352425 h 1628775"/>
              <a:gd name="connsiteX30" fmla="*/ 750094 w 992981"/>
              <a:gd name="connsiteY30" fmla="*/ 661987 h 162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992981" h="1628775">
                <a:moveTo>
                  <a:pt x="750094" y="661987"/>
                </a:moveTo>
                <a:lnTo>
                  <a:pt x="619125" y="957262"/>
                </a:lnTo>
                <a:lnTo>
                  <a:pt x="535781" y="1145381"/>
                </a:lnTo>
                <a:lnTo>
                  <a:pt x="464344" y="1302544"/>
                </a:lnTo>
                <a:lnTo>
                  <a:pt x="419100" y="1388269"/>
                </a:lnTo>
                <a:lnTo>
                  <a:pt x="385762" y="1466850"/>
                </a:lnTo>
                <a:lnTo>
                  <a:pt x="361950" y="1550194"/>
                </a:lnTo>
                <a:lnTo>
                  <a:pt x="354806" y="1619250"/>
                </a:lnTo>
                <a:lnTo>
                  <a:pt x="295275" y="1628775"/>
                </a:lnTo>
                <a:lnTo>
                  <a:pt x="0" y="1193006"/>
                </a:lnTo>
                <a:lnTo>
                  <a:pt x="80962" y="1202531"/>
                </a:lnTo>
                <a:lnTo>
                  <a:pt x="133350" y="1207294"/>
                </a:lnTo>
                <a:lnTo>
                  <a:pt x="157162" y="1202531"/>
                </a:lnTo>
                <a:lnTo>
                  <a:pt x="185737" y="1183481"/>
                </a:lnTo>
                <a:lnTo>
                  <a:pt x="211931" y="1143000"/>
                </a:lnTo>
                <a:lnTo>
                  <a:pt x="235744" y="1107281"/>
                </a:lnTo>
                <a:lnTo>
                  <a:pt x="376237" y="919162"/>
                </a:lnTo>
                <a:lnTo>
                  <a:pt x="533400" y="690562"/>
                </a:lnTo>
                <a:lnTo>
                  <a:pt x="635794" y="531019"/>
                </a:lnTo>
                <a:lnTo>
                  <a:pt x="766762" y="311944"/>
                </a:lnTo>
                <a:lnTo>
                  <a:pt x="878681" y="121444"/>
                </a:lnTo>
                <a:lnTo>
                  <a:pt x="931069" y="30956"/>
                </a:lnTo>
                <a:lnTo>
                  <a:pt x="952500" y="9525"/>
                </a:lnTo>
                <a:lnTo>
                  <a:pt x="966787" y="0"/>
                </a:lnTo>
                <a:lnTo>
                  <a:pt x="976312" y="0"/>
                </a:lnTo>
                <a:lnTo>
                  <a:pt x="988219" y="0"/>
                </a:lnTo>
                <a:lnTo>
                  <a:pt x="992981" y="4762"/>
                </a:lnTo>
                <a:lnTo>
                  <a:pt x="992981" y="26194"/>
                </a:lnTo>
                <a:lnTo>
                  <a:pt x="966787" y="116681"/>
                </a:lnTo>
                <a:lnTo>
                  <a:pt x="876300" y="352425"/>
                </a:lnTo>
                <a:lnTo>
                  <a:pt x="750094" y="6619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E8FCE24-8972-48AF-82C6-9A9DF862A9A8}"/>
              </a:ext>
            </a:extLst>
          </p:cNvPr>
          <p:cNvSpPr/>
          <p:nvPr/>
        </p:nvSpPr>
        <p:spPr>
          <a:xfrm>
            <a:off x="5024439" y="1854199"/>
            <a:ext cx="1508125" cy="411162"/>
          </a:xfrm>
          <a:custGeom>
            <a:avLst/>
            <a:gdLst>
              <a:gd name="connsiteX0" fmla="*/ 1131093 w 1507331"/>
              <a:gd name="connsiteY0" fmla="*/ 230981 h 411956"/>
              <a:gd name="connsiteX1" fmla="*/ 900112 w 1507331"/>
              <a:gd name="connsiteY1" fmla="*/ 288131 h 411956"/>
              <a:gd name="connsiteX2" fmla="*/ 757237 w 1507331"/>
              <a:gd name="connsiteY2" fmla="*/ 319087 h 411956"/>
              <a:gd name="connsiteX3" fmla="*/ 569118 w 1507331"/>
              <a:gd name="connsiteY3" fmla="*/ 364331 h 411956"/>
              <a:gd name="connsiteX4" fmla="*/ 366712 w 1507331"/>
              <a:gd name="connsiteY4" fmla="*/ 407194 h 411956"/>
              <a:gd name="connsiteX5" fmla="*/ 330993 w 1507331"/>
              <a:gd name="connsiteY5" fmla="*/ 411956 h 411956"/>
              <a:gd name="connsiteX6" fmla="*/ 290512 w 1507331"/>
              <a:gd name="connsiteY6" fmla="*/ 411956 h 411956"/>
              <a:gd name="connsiteX7" fmla="*/ 257175 w 1507331"/>
              <a:gd name="connsiteY7" fmla="*/ 404812 h 411956"/>
              <a:gd name="connsiteX8" fmla="*/ 185737 w 1507331"/>
              <a:gd name="connsiteY8" fmla="*/ 366712 h 411956"/>
              <a:gd name="connsiteX9" fmla="*/ 119062 w 1507331"/>
              <a:gd name="connsiteY9" fmla="*/ 319087 h 411956"/>
              <a:gd name="connsiteX10" fmla="*/ 50006 w 1507331"/>
              <a:gd name="connsiteY10" fmla="*/ 254794 h 411956"/>
              <a:gd name="connsiteX11" fmla="*/ 11906 w 1507331"/>
              <a:gd name="connsiteY11" fmla="*/ 219075 h 411956"/>
              <a:gd name="connsiteX12" fmla="*/ 0 w 1507331"/>
              <a:gd name="connsiteY12" fmla="*/ 197644 h 411956"/>
              <a:gd name="connsiteX13" fmla="*/ 0 w 1507331"/>
              <a:gd name="connsiteY13" fmla="*/ 180975 h 411956"/>
              <a:gd name="connsiteX14" fmla="*/ 7143 w 1507331"/>
              <a:gd name="connsiteY14" fmla="*/ 166687 h 411956"/>
              <a:gd name="connsiteX15" fmla="*/ 28575 w 1507331"/>
              <a:gd name="connsiteY15" fmla="*/ 161925 h 411956"/>
              <a:gd name="connsiteX16" fmla="*/ 52387 w 1507331"/>
              <a:gd name="connsiteY16" fmla="*/ 164306 h 411956"/>
              <a:gd name="connsiteX17" fmla="*/ 92868 w 1507331"/>
              <a:gd name="connsiteY17" fmla="*/ 183356 h 411956"/>
              <a:gd name="connsiteX18" fmla="*/ 130968 w 1507331"/>
              <a:gd name="connsiteY18" fmla="*/ 200025 h 411956"/>
              <a:gd name="connsiteX19" fmla="*/ 180975 w 1507331"/>
              <a:gd name="connsiteY19" fmla="*/ 216694 h 411956"/>
              <a:gd name="connsiteX20" fmla="*/ 221456 w 1507331"/>
              <a:gd name="connsiteY20" fmla="*/ 226219 h 411956"/>
              <a:gd name="connsiteX21" fmla="*/ 269081 w 1507331"/>
              <a:gd name="connsiteY21" fmla="*/ 235744 h 411956"/>
              <a:gd name="connsiteX22" fmla="*/ 311943 w 1507331"/>
              <a:gd name="connsiteY22" fmla="*/ 238125 h 411956"/>
              <a:gd name="connsiteX23" fmla="*/ 402431 w 1507331"/>
              <a:gd name="connsiteY23" fmla="*/ 226219 h 411956"/>
              <a:gd name="connsiteX24" fmla="*/ 759618 w 1507331"/>
              <a:gd name="connsiteY24" fmla="*/ 138112 h 411956"/>
              <a:gd name="connsiteX25" fmla="*/ 904875 w 1507331"/>
              <a:gd name="connsiteY25" fmla="*/ 104775 h 411956"/>
              <a:gd name="connsiteX26" fmla="*/ 1088231 w 1507331"/>
              <a:gd name="connsiteY26" fmla="*/ 59531 h 411956"/>
              <a:gd name="connsiteX27" fmla="*/ 1202531 w 1507331"/>
              <a:gd name="connsiteY27" fmla="*/ 21431 h 411956"/>
              <a:gd name="connsiteX28" fmla="*/ 1233487 w 1507331"/>
              <a:gd name="connsiteY28" fmla="*/ 7144 h 411956"/>
              <a:gd name="connsiteX29" fmla="*/ 1271587 w 1507331"/>
              <a:gd name="connsiteY29" fmla="*/ 0 h 411956"/>
              <a:gd name="connsiteX30" fmla="*/ 1323975 w 1507331"/>
              <a:gd name="connsiteY30" fmla="*/ 4762 h 411956"/>
              <a:gd name="connsiteX31" fmla="*/ 1397793 w 1507331"/>
              <a:gd name="connsiteY31" fmla="*/ 16669 h 411956"/>
              <a:gd name="connsiteX32" fmla="*/ 1466850 w 1507331"/>
              <a:gd name="connsiteY32" fmla="*/ 33337 h 411956"/>
              <a:gd name="connsiteX33" fmla="*/ 1490662 w 1507331"/>
              <a:gd name="connsiteY33" fmla="*/ 42862 h 411956"/>
              <a:gd name="connsiteX34" fmla="*/ 1504950 w 1507331"/>
              <a:gd name="connsiteY34" fmla="*/ 54769 h 411956"/>
              <a:gd name="connsiteX35" fmla="*/ 1507331 w 1507331"/>
              <a:gd name="connsiteY35" fmla="*/ 66675 h 411956"/>
              <a:gd name="connsiteX36" fmla="*/ 1497806 w 1507331"/>
              <a:gd name="connsiteY36" fmla="*/ 90487 h 411956"/>
              <a:gd name="connsiteX37" fmla="*/ 1464468 w 1507331"/>
              <a:gd name="connsiteY37" fmla="*/ 119062 h 411956"/>
              <a:gd name="connsiteX38" fmla="*/ 1412081 w 1507331"/>
              <a:gd name="connsiteY38" fmla="*/ 152400 h 411956"/>
              <a:gd name="connsiteX39" fmla="*/ 1328737 w 1507331"/>
              <a:gd name="connsiteY39" fmla="*/ 183356 h 411956"/>
              <a:gd name="connsiteX40" fmla="*/ 1131093 w 1507331"/>
              <a:gd name="connsiteY40" fmla="*/ 230981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507331" h="411956">
                <a:moveTo>
                  <a:pt x="1131093" y="230981"/>
                </a:moveTo>
                <a:lnTo>
                  <a:pt x="900112" y="288131"/>
                </a:lnTo>
                <a:lnTo>
                  <a:pt x="757237" y="319087"/>
                </a:lnTo>
                <a:lnTo>
                  <a:pt x="569118" y="364331"/>
                </a:lnTo>
                <a:lnTo>
                  <a:pt x="366712" y="407194"/>
                </a:lnTo>
                <a:lnTo>
                  <a:pt x="330993" y="411956"/>
                </a:lnTo>
                <a:lnTo>
                  <a:pt x="290512" y="411956"/>
                </a:lnTo>
                <a:lnTo>
                  <a:pt x="257175" y="404812"/>
                </a:lnTo>
                <a:lnTo>
                  <a:pt x="185737" y="366712"/>
                </a:lnTo>
                <a:lnTo>
                  <a:pt x="119062" y="319087"/>
                </a:lnTo>
                <a:lnTo>
                  <a:pt x="50006" y="254794"/>
                </a:lnTo>
                <a:lnTo>
                  <a:pt x="11906" y="219075"/>
                </a:lnTo>
                <a:lnTo>
                  <a:pt x="0" y="197644"/>
                </a:lnTo>
                <a:lnTo>
                  <a:pt x="0" y="180975"/>
                </a:lnTo>
                <a:lnTo>
                  <a:pt x="7143" y="166687"/>
                </a:lnTo>
                <a:lnTo>
                  <a:pt x="28575" y="161925"/>
                </a:lnTo>
                <a:lnTo>
                  <a:pt x="52387" y="164306"/>
                </a:lnTo>
                <a:lnTo>
                  <a:pt x="92868" y="183356"/>
                </a:lnTo>
                <a:lnTo>
                  <a:pt x="130968" y="200025"/>
                </a:lnTo>
                <a:lnTo>
                  <a:pt x="180975" y="216694"/>
                </a:lnTo>
                <a:lnTo>
                  <a:pt x="221456" y="226219"/>
                </a:lnTo>
                <a:lnTo>
                  <a:pt x="269081" y="235744"/>
                </a:lnTo>
                <a:lnTo>
                  <a:pt x="311943" y="238125"/>
                </a:lnTo>
                <a:lnTo>
                  <a:pt x="402431" y="226219"/>
                </a:lnTo>
                <a:lnTo>
                  <a:pt x="759618" y="138112"/>
                </a:lnTo>
                <a:lnTo>
                  <a:pt x="904875" y="104775"/>
                </a:lnTo>
                <a:lnTo>
                  <a:pt x="1088231" y="59531"/>
                </a:lnTo>
                <a:lnTo>
                  <a:pt x="1202531" y="21431"/>
                </a:lnTo>
                <a:lnTo>
                  <a:pt x="1233487" y="7144"/>
                </a:lnTo>
                <a:lnTo>
                  <a:pt x="1271587" y="0"/>
                </a:lnTo>
                <a:lnTo>
                  <a:pt x="1323975" y="4762"/>
                </a:lnTo>
                <a:lnTo>
                  <a:pt x="1397793" y="16669"/>
                </a:lnTo>
                <a:lnTo>
                  <a:pt x="1466850" y="33337"/>
                </a:lnTo>
                <a:lnTo>
                  <a:pt x="1490662" y="42862"/>
                </a:lnTo>
                <a:lnTo>
                  <a:pt x="1504950" y="54769"/>
                </a:lnTo>
                <a:lnTo>
                  <a:pt x="1507331" y="66675"/>
                </a:lnTo>
                <a:lnTo>
                  <a:pt x="1497806" y="90487"/>
                </a:lnTo>
                <a:lnTo>
                  <a:pt x="1464468" y="119062"/>
                </a:lnTo>
                <a:lnTo>
                  <a:pt x="1412081" y="152400"/>
                </a:lnTo>
                <a:lnTo>
                  <a:pt x="1328737" y="183356"/>
                </a:lnTo>
                <a:lnTo>
                  <a:pt x="1131093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F249E44-D38D-4271-9FA3-48471B25F7EE}"/>
              </a:ext>
            </a:extLst>
          </p:cNvPr>
          <p:cNvSpPr/>
          <p:nvPr/>
        </p:nvSpPr>
        <p:spPr>
          <a:xfrm>
            <a:off x="5541964" y="1457324"/>
            <a:ext cx="473075" cy="1651000"/>
          </a:xfrm>
          <a:custGeom>
            <a:avLst/>
            <a:gdLst>
              <a:gd name="connsiteX0" fmla="*/ 211931 w 473869"/>
              <a:gd name="connsiteY0" fmla="*/ 1300163 h 1650207"/>
              <a:gd name="connsiteX1" fmla="*/ 214312 w 473869"/>
              <a:gd name="connsiteY1" fmla="*/ 878682 h 1650207"/>
              <a:gd name="connsiteX2" fmla="*/ 209550 w 473869"/>
              <a:gd name="connsiteY2" fmla="*/ 700088 h 1650207"/>
              <a:gd name="connsiteX3" fmla="*/ 214312 w 473869"/>
              <a:gd name="connsiteY3" fmla="*/ 511969 h 1650207"/>
              <a:gd name="connsiteX4" fmla="*/ 202406 w 473869"/>
              <a:gd name="connsiteY4" fmla="*/ 378619 h 1650207"/>
              <a:gd name="connsiteX5" fmla="*/ 195262 w 473869"/>
              <a:gd name="connsiteY5" fmla="*/ 319088 h 1650207"/>
              <a:gd name="connsiteX6" fmla="*/ 183356 w 473869"/>
              <a:gd name="connsiteY6" fmla="*/ 257175 h 1650207"/>
              <a:gd name="connsiteX7" fmla="*/ 176212 w 473869"/>
              <a:gd name="connsiteY7" fmla="*/ 235744 h 1650207"/>
              <a:gd name="connsiteX8" fmla="*/ 157162 w 473869"/>
              <a:gd name="connsiteY8" fmla="*/ 202407 h 1650207"/>
              <a:gd name="connsiteX9" fmla="*/ 128587 w 473869"/>
              <a:gd name="connsiteY9" fmla="*/ 166688 h 1650207"/>
              <a:gd name="connsiteX10" fmla="*/ 73819 w 473869"/>
              <a:gd name="connsiteY10" fmla="*/ 111919 h 1650207"/>
              <a:gd name="connsiteX11" fmla="*/ 38100 w 473869"/>
              <a:gd name="connsiteY11" fmla="*/ 80963 h 1650207"/>
              <a:gd name="connsiteX12" fmla="*/ 19050 w 473869"/>
              <a:gd name="connsiteY12" fmla="*/ 61913 h 1650207"/>
              <a:gd name="connsiteX13" fmla="*/ 4762 w 473869"/>
              <a:gd name="connsiteY13" fmla="*/ 42863 h 1650207"/>
              <a:gd name="connsiteX14" fmla="*/ 0 w 473869"/>
              <a:gd name="connsiteY14" fmla="*/ 28575 h 1650207"/>
              <a:gd name="connsiteX15" fmla="*/ 4762 w 473869"/>
              <a:gd name="connsiteY15" fmla="*/ 9525 h 1650207"/>
              <a:gd name="connsiteX16" fmla="*/ 23812 w 473869"/>
              <a:gd name="connsiteY16" fmla="*/ 2382 h 1650207"/>
              <a:gd name="connsiteX17" fmla="*/ 59531 w 473869"/>
              <a:gd name="connsiteY17" fmla="*/ 0 h 1650207"/>
              <a:gd name="connsiteX18" fmla="*/ 107156 w 473869"/>
              <a:gd name="connsiteY18" fmla="*/ 4763 h 1650207"/>
              <a:gd name="connsiteX19" fmla="*/ 164306 w 473869"/>
              <a:gd name="connsiteY19" fmla="*/ 14288 h 1650207"/>
              <a:gd name="connsiteX20" fmla="*/ 226219 w 473869"/>
              <a:gd name="connsiteY20" fmla="*/ 28575 h 1650207"/>
              <a:gd name="connsiteX21" fmla="*/ 271462 w 473869"/>
              <a:gd name="connsiteY21" fmla="*/ 45244 h 1650207"/>
              <a:gd name="connsiteX22" fmla="*/ 309562 w 473869"/>
              <a:gd name="connsiteY22" fmla="*/ 61913 h 1650207"/>
              <a:gd name="connsiteX23" fmla="*/ 357187 w 473869"/>
              <a:gd name="connsiteY23" fmla="*/ 85725 h 1650207"/>
              <a:gd name="connsiteX24" fmla="*/ 402431 w 473869"/>
              <a:gd name="connsiteY24" fmla="*/ 116682 h 1650207"/>
              <a:gd name="connsiteX25" fmla="*/ 423862 w 473869"/>
              <a:gd name="connsiteY25" fmla="*/ 135732 h 1650207"/>
              <a:gd name="connsiteX26" fmla="*/ 450056 w 473869"/>
              <a:gd name="connsiteY26" fmla="*/ 166688 h 1650207"/>
              <a:gd name="connsiteX27" fmla="*/ 466725 w 473869"/>
              <a:gd name="connsiteY27" fmla="*/ 195263 h 1650207"/>
              <a:gd name="connsiteX28" fmla="*/ 471487 w 473869"/>
              <a:gd name="connsiteY28" fmla="*/ 219075 h 1650207"/>
              <a:gd name="connsiteX29" fmla="*/ 473869 w 473869"/>
              <a:gd name="connsiteY29" fmla="*/ 238125 h 1650207"/>
              <a:gd name="connsiteX30" fmla="*/ 469106 w 473869"/>
              <a:gd name="connsiteY30" fmla="*/ 266700 h 1650207"/>
              <a:gd name="connsiteX31" fmla="*/ 454819 w 473869"/>
              <a:gd name="connsiteY31" fmla="*/ 295275 h 1650207"/>
              <a:gd name="connsiteX32" fmla="*/ 435769 w 473869"/>
              <a:gd name="connsiteY32" fmla="*/ 330994 h 1650207"/>
              <a:gd name="connsiteX33" fmla="*/ 421481 w 473869"/>
              <a:gd name="connsiteY33" fmla="*/ 376238 h 1650207"/>
              <a:gd name="connsiteX34" fmla="*/ 414337 w 473869"/>
              <a:gd name="connsiteY34" fmla="*/ 507207 h 1650207"/>
              <a:gd name="connsiteX35" fmla="*/ 411956 w 473869"/>
              <a:gd name="connsiteY35" fmla="*/ 666750 h 1650207"/>
              <a:gd name="connsiteX36" fmla="*/ 414337 w 473869"/>
              <a:gd name="connsiteY36" fmla="*/ 1002507 h 1650207"/>
              <a:gd name="connsiteX37" fmla="*/ 411956 w 473869"/>
              <a:gd name="connsiteY37" fmla="*/ 1147763 h 1650207"/>
              <a:gd name="connsiteX38" fmla="*/ 409575 w 473869"/>
              <a:gd name="connsiteY38" fmla="*/ 1562100 h 1650207"/>
              <a:gd name="connsiteX39" fmla="*/ 209550 w 473869"/>
              <a:gd name="connsiteY39" fmla="*/ 1650207 h 1650207"/>
              <a:gd name="connsiteX40" fmla="*/ 211931 w 473869"/>
              <a:gd name="connsiteY40" fmla="*/ 1300163 h 1650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73869" h="1650207">
                <a:moveTo>
                  <a:pt x="211931" y="1300163"/>
                </a:moveTo>
                <a:cubicBezTo>
                  <a:pt x="212725" y="1159669"/>
                  <a:pt x="213518" y="1019176"/>
                  <a:pt x="214312" y="878682"/>
                </a:cubicBezTo>
                <a:lnTo>
                  <a:pt x="209550" y="700088"/>
                </a:lnTo>
                <a:lnTo>
                  <a:pt x="214312" y="511969"/>
                </a:lnTo>
                <a:lnTo>
                  <a:pt x="202406" y="378619"/>
                </a:lnTo>
                <a:lnTo>
                  <a:pt x="195262" y="319088"/>
                </a:lnTo>
                <a:lnTo>
                  <a:pt x="183356" y="257175"/>
                </a:lnTo>
                <a:lnTo>
                  <a:pt x="176212" y="235744"/>
                </a:lnTo>
                <a:lnTo>
                  <a:pt x="157162" y="202407"/>
                </a:lnTo>
                <a:lnTo>
                  <a:pt x="128587" y="166688"/>
                </a:lnTo>
                <a:lnTo>
                  <a:pt x="73819" y="111919"/>
                </a:lnTo>
                <a:lnTo>
                  <a:pt x="38100" y="80963"/>
                </a:lnTo>
                <a:lnTo>
                  <a:pt x="19050" y="61913"/>
                </a:lnTo>
                <a:lnTo>
                  <a:pt x="4762" y="42863"/>
                </a:lnTo>
                <a:lnTo>
                  <a:pt x="0" y="28575"/>
                </a:lnTo>
                <a:lnTo>
                  <a:pt x="4762" y="9525"/>
                </a:lnTo>
                <a:lnTo>
                  <a:pt x="23812" y="2382"/>
                </a:lnTo>
                <a:lnTo>
                  <a:pt x="59531" y="0"/>
                </a:lnTo>
                <a:lnTo>
                  <a:pt x="107156" y="4763"/>
                </a:lnTo>
                <a:lnTo>
                  <a:pt x="164306" y="14288"/>
                </a:lnTo>
                <a:lnTo>
                  <a:pt x="226219" y="28575"/>
                </a:lnTo>
                <a:lnTo>
                  <a:pt x="271462" y="45244"/>
                </a:lnTo>
                <a:lnTo>
                  <a:pt x="309562" y="61913"/>
                </a:lnTo>
                <a:lnTo>
                  <a:pt x="357187" y="85725"/>
                </a:lnTo>
                <a:lnTo>
                  <a:pt x="402431" y="116682"/>
                </a:lnTo>
                <a:lnTo>
                  <a:pt x="423862" y="135732"/>
                </a:lnTo>
                <a:lnTo>
                  <a:pt x="450056" y="166688"/>
                </a:lnTo>
                <a:lnTo>
                  <a:pt x="466725" y="195263"/>
                </a:lnTo>
                <a:lnTo>
                  <a:pt x="471487" y="219075"/>
                </a:lnTo>
                <a:lnTo>
                  <a:pt x="473869" y="238125"/>
                </a:lnTo>
                <a:lnTo>
                  <a:pt x="469106" y="266700"/>
                </a:lnTo>
                <a:lnTo>
                  <a:pt x="454819" y="295275"/>
                </a:lnTo>
                <a:lnTo>
                  <a:pt x="435769" y="330994"/>
                </a:lnTo>
                <a:lnTo>
                  <a:pt x="421481" y="376238"/>
                </a:lnTo>
                <a:lnTo>
                  <a:pt x="414337" y="507207"/>
                </a:lnTo>
                <a:cubicBezTo>
                  <a:pt x="413543" y="560388"/>
                  <a:pt x="412750" y="613569"/>
                  <a:pt x="411956" y="666750"/>
                </a:cubicBezTo>
                <a:cubicBezTo>
                  <a:pt x="412750" y="778669"/>
                  <a:pt x="413543" y="890588"/>
                  <a:pt x="414337" y="1002507"/>
                </a:cubicBezTo>
                <a:cubicBezTo>
                  <a:pt x="413543" y="1050926"/>
                  <a:pt x="412750" y="1099344"/>
                  <a:pt x="411956" y="1147763"/>
                </a:cubicBezTo>
                <a:cubicBezTo>
                  <a:pt x="411162" y="1285875"/>
                  <a:pt x="410369" y="1423988"/>
                  <a:pt x="409575" y="1562100"/>
                </a:cubicBezTo>
                <a:lnTo>
                  <a:pt x="209550" y="1650207"/>
                </a:lnTo>
                <a:cubicBezTo>
                  <a:pt x="210344" y="1531144"/>
                  <a:pt x="211137" y="1412082"/>
                  <a:pt x="211931" y="130016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CD87628-662D-47AA-84EA-1C3AFD8B51CA}"/>
              </a:ext>
            </a:extLst>
          </p:cNvPr>
          <p:cNvSpPr/>
          <p:nvPr/>
        </p:nvSpPr>
        <p:spPr>
          <a:xfrm>
            <a:off x="5103813" y="2349499"/>
            <a:ext cx="1352550" cy="411162"/>
          </a:xfrm>
          <a:custGeom>
            <a:avLst/>
            <a:gdLst>
              <a:gd name="connsiteX0" fmla="*/ 1019175 w 1352550"/>
              <a:gd name="connsiteY0" fmla="*/ 238125 h 411956"/>
              <a:gd name="connsiteX1" fmla="*/ 819150 w 1352550"/>
              <a:gd name="connsiteY1" fmla="*/ 283369 h 411956"/>
              <a:gd name="connsiteX2" fmla="*/ 673894 w 1352550"/>
              <a:gd name="connsiteY2" fmla="*/ 316706 h 411956"/>
              <a:gd name="connsiteX3" fmla="*/ 481012 w 1352550"/>
              <a:gd name="connsiteY3" fmla="*/ 352425 h 411956"/>
              <a:gd name="connsiteX4" fmla="*/ 319087 w 1352550"/>
              <a:gd name="connsiteY4" fmla="*/ 392906 h 411956"/>
              <a:gd name="connsiteX5" fmla="*/ 273844 w 1352550"/>
              <a:gd name="connsiteY5" fmla="*/ 409575 h 411956"/>
              <a:gd name="connsiteX6" fmla="*/ 257175 w 1352550"/>
              <a:gd name="connsiteY6" fmla="*/ 411956 h 411956"/>
              <a:gd name="connsiteX7" fmla="*/ 223837 w 1352550"/>
              <a:gd name="connsiteY7" fmla="*/ 407194 h 411956"/>
              <a:gd name="connsiteX8" fmla="*/ 183356 w 1352550"/>
              <a:gd name="connsiteY8" fmla="*/ 392906 h 411956"/>
              <a:gd name="connsiteX9" fmla="*/ 145256 w 1352550"/>
              <a:gd name="connsiteY9" fmla="*/ 364331 h 411956"/>
              <a:gd name="connsiteX10" fmla="*/ 100012 w 1352550"/>
              <a:gd name="connsiteY10" fmla="*/ 323850 h 411956"/>
              <a:gd name="connsiteX11" fmla="*/ 57150 w 1352550"/>
              <a:gd name="connsiteY11" fmla="*/ 276225 h 411956"/>
              <a:gd name="connsiteX12" fmla="*/ 26194 w 1352550"/>
              <a:gd name="connsiteY12" fmla="*/ 240506 h 411956"/>
              <a:gd name="connsiteX13" fmla="*/ 7144 w 1352550"/>
              <a:gd name="connsiteY13" fmla="*/ 209550 h 411956"/>
              <a:gd name="connsiteX14" fmla="*/ 0 w 1352550"/>
              <a:gd name="connsiteY14" fmla="*/ 180975 h 411956"/>
              <a:gd name="connsiteX15" fmla="*/ 0 w 1352550"/>
              <a:gd name="connsiteY15" fmla="*/ 166687 h 411956"/>
              <a:gd name="connsiteX16" fmla="*/ 4762 w 1352550"/>
              <a:gd name="connsiteY16" fmla="*/ 157162 h 411956"/>
              <a:gd name="connsiteX17" fmla="*/ 19050 w 1352550"/>
              <a:gd name="connsiteY17" fmla="*/ 150019 h 411956"/>
              <a:gd name="connsiteX18" fmla="*/ 45244 w 1352550"/>
              <a:gd name="connsiteY18" fmla="*/ 157162 h 411956"/>
              <a:gd name="connsiteX19" fmla="*/ 90487 w 1352550"/>
              <a:gd name="connsiteY19" fmla="*/ 180975 h 411956"/>
              <a:gd name="connsiteX20" fmla="*/ 135731 w 1352550"/>
              <a:gd name="connsiteY20" fmla="*/ 197644 h 411956"/>
              <a:gd name="connsiteX21" fmla="*/ 188119 w 1352550"/>
              <a:gd name="connsiteY21" fmla="*/ 207169 h 411956"/>
              <a:gd name="connsiteX22" fmla="*/ 238125 w 1352550"/>
              <a:gd name="connsiteY22" fmla="*/ 211931 h 411956"/>
              <a:gd name="connsiteX23" fmla="*/ 311944 w 1352550"/>
              <a:gd name="connsiteY23" fmla="*/ 204787 h 411956"/>
              <a:gd name="connsiteX24" fmla="*/ 495300 w 1352550"/>
              <a:gd name="connsiteY24" fmla="*/ 176212 h 411956"/>
              <a:gd name="connsiteX25" fmla="*/ 673894 w 1352550"/>
              <a:gd name="connsiteY25" fmla="*/ 135731 h 411956"/>
              <a:gd name="connsiteX26" fmla="*/ 819150 w 1352550"/>
              <a:gd name="connsiteY26" fmla="*/ 109537 h 411956"/>
              <a:gd name="connsiteX27" fmla="*/ 966787 w 1352550"/>
              <a:gd name="connsiteY27" fmla="*/ 64294 h 411956"/>
              <a:gd name="connsiteX28" fmla="*/ 1085850 w 1352550"/>
              <a:gd name="connsiteY28" fmla="*/ 26194 h 411956"/>
              <a:gd name="connsiteX29" fmla="*/ 1114425 w 1352550"/>
              <a:gd name="connsiteY29" fmla="*/ 9525 h 411956"/>
              <a:gd name="connsiteX30" fmla="*/ 1154906 w 1352550"/>
              <a:gd name="connsiteY30" fmla="*/ 0 h 411956"/>
              <a:gd name="connsiteX31" fmla="*/ 1197769 w 1352550"/>
              <a:gd name="connsiteY31" fmla="*/ 4762 h 411956"/>
              <a:gd name="connsiteX32" fmla="*/ 1243012 w 1352550"/>
              <a:gd name="connsiteY32" fmla="*/ 14287 h 411956"/>
              <a:gd name="connsiteX33" fmla="*/ 1295400 w 1352550"/>
              <a:gd name="connsiteY33" fmla="*/ 40481 h 411956"/>
              <a:gd name="connsiteX34" fmla="*/ 1331119 w 1352550"/>
              <a:gd name="connsiteY34" fmla="*/ 61912 h 411956"/>
              <a:gd name="connsiteX35" fmla="*/ 1347787 w 1352550"/>
              <a:gd name="connsiteY35" fmla="*/ 78581 h 411956"/>
              <a:gd name="connsiteX36" fmla="*/ 1352550 w 1352550"/>
              <a:gd name="connsiteY36" fmla="*/ 95250 h 411956"/>
              <a:gd name="connsiteX37" fmla="*/ 1347787 w 1352550"/>
              <a:gd name="connsiteY37" fmla="*/ 126206 h 411956"/>
              <a:gd name="connsiteX38" fmla="*/ 1328737 w 1352550"/>
              <a:gd name="connsiteY38" fmla="*/ 145256 h 411956"/>
              <a:gd name="connsiteX39" fmla="*/ 1247775 w 1352550"/>
              <a:gd name="connsiteY39" fmla="*/ 176212 h 411956"/>
              <a:gd name="connsiteX40" fmla="*/ 1138237 w 1352550"/>
              <a:gd name="connsiteY40" fmla="*/ 209550 h 411956"/>
              <a:gd name="connsiteX41" fmla="*/ 1019175 w 1352550"/>
              <a:gd name="connsiteY41" fmla="*/ 238125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52550" h="411956">
                <a:moveTo>
                  <a:pt x="1019175" y="238125"/>
                </a:moveTo>
                <a:lnTo>
                  <a:pt x="819150" y="283369"/>
                </a:lnTo>
                <a:lnTo>
                  <a:pt x="673894" y="316706"/>
                </a:lnTo>
                <a:lnTo>
                  <a:pt x="481012" y="352425"/>
                </a:lnTo>
                <a:lnTo>
                  <a:pt x="319087" y="392906"/>
                </a:lnTo>
                <a:lnTo>
                  <a:pt x="273844" y="409575"/>
                </a:lnTo>
                <a:lnTo>
                  <a:pt x="257175" y="411956"/>
                </a:lnTo>
                <a:lnTo>
                  <a:pt x="223837" y="407194"/>
                </a:lnTo>
                <a:lnTo>
                  <a:pt x="183356" y="392906"/>
                </a:lnTo>
                <a:lnTo>
                  <a:pt x="145256" y="364331"/>
                </a:lnTo>
                <a:lnTo>
                  <a:pt x="100012" y="323850"/>
                </a:lnTo>
                <a:lnTo>
                  <a:pt x="57150" y="276225"/>
                </a:lnTo>
                <a:lnTo>
                  <a:pt x="26194" y="240506"/>
                </a:lnTo>
                <a:lnTo>
                  <a:pt x="7144" y="209550"/>
                </a:lnTo>
                <a:lnTo>
                  <a:pt x="0" y="180975"/>
                </a:lnTo>
                <a:lnTo>
                  <a:pt x="0" y="166687"/>
                </a:lnTo>
                <a:lnTo>
                  <a:pt x="4762" y="157162"/>
                </a:lnTo>
                <a:lnTo>
                  <a:pt x="19050" y="150019"/>
                </a:lnTo>
                <a:lnTo>
                  <a:pt x="45244" y="157162"/>
                </a:lnTo>
                <a:lnTo>
                  <a:pt x="90487" y="180975"/>
                </a:lnTo>
                <a:lnTo>
                  <a:pt x="135731" y="197644"/>
                </a:lnTo>
                <a:lnTo>
                  <a:pt x="188119" y="207169"/>
                </a:lnTo>
                <a:lnTo>
                  <a:pt x="238125" y="211931"/>
                </a:lnTo>
                <a:lnTo>
                  <a:pt x="311944" y="204787"/>
                </a:lnTo>
                <a:lnTo>
                  <a:pt x="495300" y="176212"/>
                </a:lnTo>
                <a:lnTo>
                  <a:pt x="673894" y="135731"/>
                </a:lnTo>
                <a:lnTo>
                  <a:pt x="819150" y="109537"/>
                </a:lnTo>
                <a:lnTo>
                  <a:pt x="966787" y="64294"/>
                </a:lnTo>
                <a:lnTo>
                  <a:pt x="1085850" y="26194"/>
                </a:lnTo>
                <a:lnTo>
                  <a:pt x="1114425" y="9525"/>
                </a:lnTo>
                <a:lnTo>
                  <a:pt x="1154906" y="0"/>
                </a:lnTo>
                <a:lnTo>
                  <a:pt x="1197769" y="4762"/>
                </a:lnTo>
                <a:lnTo>
                  <a:pt x="1243012" y="14287"/>
                </a:lnTo>
                <a:lnTo>
                  <a:pt x="1295400" y="40481"/>
                </a:lnTo>
                <a:lnTo>
                  <a:pt x="1331119" y="61912"/>
                </a:lnTo>
                <a:lnTo>
                  <a:pt x="1347787" y="78581"/>
                </a:lnTo>
                <a:lnTo>
                  <a:pt x="1352550" y="95250"/>
                </a:lnTo>
                <a:lnTo>
                  <a:pt x="1347787" y="126206"/>
                </a:lnTo>
                <a:lnTo>
                  <a:pt x="1328737" y="145256"/>
                </a:lnTo>
                <a:lnTo>
                  <a:pt x="1247775" y="176212"/>
                </a:lnTo>
                <a:lnTo>
                  <a:pt x="1138237" y="209550"/>
                </a:lnTo>
                <a:lnTo>
                  <a:pt x="1019175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CB77F19-CA0E-4602-8A32-B72187A25CC0}"/>
              </a:ext>
            </a:extLst>
          </p:cNvPr>
          <p:cNvSpPr/>
          <p:nvPr/>
        </p:nvSpPr>
        <p:spPr>
          <a:xfrm>
            <a:off x="4924425" y="2809875"/>
            <a:ext cx="1512888" cy="619125"/>
          </a:xfrm>
          <a:custGeom>
            <a:avLst/>
            <a:gdLst>
              <a:gd name="connsiteX0" fmla="*/ 1054894 w 1512094"/>
              <a:gd name="connsiteY0" fmla="*/ 280988 h 619125"/>
              <a:gd name="connsiteX1" fmla="*/ 852488 w 1512094"/>
              <a:gd name="connsiteY1" fmla="*/ 381000 h 619125"/>
              <a:gd name="connsiteX2" fmla="*/ 697706 w 1512094"/>
              <a:gd name="connsiteY2" fmla="*/ 464344 h 619125"/>
              <a:gd name="connsiteX3" fmla="*/ 573881 w 1512094"/>
              <a:gd name="connsiteY3" fmla="*/ 535782 h 619125"/>
              <a:gd name="connsiteX4" fmla="*/ 495300 w 1512094"/>
              <a:gd name="connsiteY4" fmla="*/ 592932 h 619125"/>
              <a:gd name="connsiteX5" fmla="*/ 457200 w 1512094"/>
              <a:gd name="connsiteY5" fmla="*/ 611982 h 619125"/>
              <a:gd name="connsiteX6" fmla="*/ 423863 w 1512094"/>
              <a:gd name="connsiteY6" fmla="*/ 619125 h 619125"/>
              <a:gd name="connsiteX7" fmla="*/ 392906 w 1512094"/>
              <a:gd name="connsiteY7" fmla="*/ 616744 h 619125"/>
              <a:gd name="connsiteX8" fmla="*/ 352425 w 1512094"/>
              <a:gd name="connsiteY8" fmla="*/ 611982 h 619125"/>
              <a:gd name="connsiteX9" fmla="*/ 319088 w 1512094"/>
              <a:gd name="connsiteY9" fmla="*/ 602457 h 619125"/>
              <a:gd name="connsiteX10" fmla="*/ 261938 w 1512094"/>
              <a:gd name="connsiteY10" fmla="*/ 573882 h 619125"/>
              <a:gd name="connsiteX11" fmla="*/ 161925 w 1512094"/>
              <a:gd name="connsiteY11" fmla="*/ 504825 h 619125"/>
              <a:gd name="connsiteX12" fmla="*/ 80963 w 1512094"/>
              <a:gd name="connsiteY12" fmla="*/ 433388 h 619125"/>
              <a:gd name="connsiteX13" fmla="*/ 40481 w 1512094"/>
              <a:gd name="connsiteY13" fmla="*/ 395288 h 619125"/>
              <a:gd name="connsiteX14" fmla="*/ 21431 w 1512094"/>
              <a:gd name="connsiteY14" fmla="*/ 371475 h 619125"/>
              <a:gd name="connsiteX15" fmla="*/ 4763 w 1512094"/>
              <a:gd name="connsiteY15" fmla="*/ 342900 h 619125"/>
              <a:gd name="connsiteX16" fmla="*/ 0 w 1512094"/>
              <a:gd name="connsiteY16" fmla="*/ 316707 h 619125"/>
              <a:gd name="connsiteX17" fmla="*/ 4763 w 1512094"/>
              <a:gd name="connsiteY17" fmla="*/ 302419 h 619125"/>
              <a:gd name="connsiteX18" fmla="*/ 16669 w 1512094"/>
              <a:gd name="connsiteY18" fmla="*/ 300038 h 619125"/>
              <a:gd name="connsiteX19" fmla="*/ 47625 w 1512094"/>
              <a:gd name="connsiteY19" fmla="*/ 311944 h 619125"/>
              <a:gd name="connsiteX20" fmla="*/ 85725 w 1512094"/>
              <a:gd name="connsiteY20" fmla="*/ 333375 h 619125"/>
              <a:gd name="connsiteX21" fmla="*/ 116681 w 1512094"/>
              <a:gd name="connsiteY21" fmla="*/ 345282 h 619125"/>
              <a:gd name="connsiteX22" fmla="*/ 157163 w 1512094"/>
              <a:gd name="connsiteY22" fmla="*/ 359569 h 619125"/>
              <a:gd name="connsiteX23" fmla="*/ 221456 w 1512094"/>
              <a:gd name="connsiteY23" fmla="*/ 373857 h 619125"/>
              <a:gd name="connsiteX24" fmla="*/ 278606 w 1512094"/>
              <a:gd name="connsiteY24" fmla="*/ 378619 h 619125"/>
              <a:gd name="connsiteX25" fmla="*/ 328613 w 1512094"/>
              <a:gd name="connsiteY25" fmla="*/ 376238 h 619125"/>
              <a:gd name="connsiteX26" fmla="*/ 392906 w 1512094"/>
              <a:gd name="connsiteY26" fmla="*/ 366713 h 619125"/>
              <a:gd name="connsiteX27" fmla="*/ 583406 w 1512094"/>
              <a:gd name="connsiteY27" fmla="*/ 316707 h 619125"/>
              <a:gd name="connsiteX28" fmla="*/ 857250 w 1512094"/>
              <a:gd name="connsiteY28" fmla="*/ 226219 h 619125"/>
              <a:gd name="connsiteX29" fmla="*/ 1004888 w 1512094"/>
              <a:gd name="connsiteY29" fmla="*/ 180975 h 619125"/>
              <a:gd name="connsiteX30" fmla="*/ 1343025 w 1512094"/>
              <a:gd name="connsiteY30" fmla="*/ 52388 h 619125"/>
              <a:gd name="connsiteX31" fmla="*/ 1426369 w 1512094"/>
              <a:gd name="connsiteY31" fmla="*/ 14288 h 619125"/>
              <a:gd name="connsiteX32" fmla="*/ 1466850 w 1512094"/>
              <a:gd name="connsiteY32" fmla="*/ 0 h 619125"/>
              <a:gd name="connsiteX33" fmla="*/ 1495425 w 1512094"/>
              <a:gd name="connsiteY33" fmla="*/ 0 h 619125"/>
              <a:gd name="connsiteX34" fmla="*/ 1504950 w 1512094"/>
              <a:gd name="connsiteY34" fmla="*/ 2382 h 619125"/>
              <a:gd name="connsiteX35" fmla="*/ 1512094 w 1512094"/>
              <a:gd name="connsiteY35" fmla="*/ 14288 h 619125"/>
              <a:gd name="connsiteX36" fmla="*/ 1504950 w 1512094"/>
              <a:gd name="connsiteY36" fmla="*/ 42863 h 619125"/>
              <a:gd name="connsiteX37" fmla="*/ 1483519 w 1512094"/>
              <a:gd name="connsiteY37" fmla="*/ 76200 h 619125"/>
              <a:gd name="connsiteX38" fmla="*/ 1433513 w 1512094"/>
              <a:gd name="connsiteY38" fmla="*/ 102394 h 619125"/>
              <a:gd name="connsiteX39" fmla="*/ 1204913 w 1512094"/>
              <a:gd name="connsiteY39" fmla="*/ 204788 h 619125"/>
              <a:gd name="connsiteX40" fmla="*/ 1054894 w 1512094"/>
              <a:gd name="connsiteY40" fmla="*/ 280988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512094" h="619125">
                <a:moveTo>
                  <a:pt x="1054894" y="280988"/>
                </a:moveTo>
                <a:lnTo>
                  <a:pt x="852488" y="381000"/>
                </a:lnTo>
                <a:lnTo>
                  <a:pt x="697706" y="464344"/>
                </a:lnTo>
                <a:lnTo>
                  <a:pt x="573881" y="535782"/>
                </a:lnTo>
                <a:lnTo>
                  <a:pt x="495300" y="592932"/>
                </a:lnTo>
                <a:lnTo>
                  <a:pt x="457200" y="611982"/>
                </a:lnTo>
                <a:lnTo>
                  <a:pt x="423863" y="619125"/>
                </a:lnTo>
                <a:lnTo>
                  <a:pt x="392906" y="616744"/>
                </a:lnTo>
                <a:lnTo>
                  <a:pt x="352425" y="611982"/>
                </a:lnTo>
                <a:lnTo>
                  <a:pt x="319088" y="602457"/>
                </a:lnTo>
                <a:lnTo>
                  <a:pt x="261938" y="573882"/>
                </a:lnTo>
                <a:lnTo>
                  <a:pt x="161925" y="504825"/>
                </a:lnTo>
                <a:lnTo>
                  <a:pt x="80963" y="433388"/>
                </a:lnTo>
                <a:lnTo>
                  <a:pt x="40481" y="395288"/>
                </a:lnTo>
                <a:lnTo>
                  <a:pt x="21431" y="371475"/>
                </a:lnTo>
                <a:lnTo>
                  <a:pt x="4763" y="342900"/>
                </a:lnTo>
                <a:lnTo>
                  <a:pt x="0" y="316707"/>
                </a:lnTo>
                <a:lnTo>
                  <a:pt x="4763" y="302419"/>
                </a:lnTo>
                <a:lnTo>
                  <a:pt x="16669" y="300038"/>
                </a:lnTo>
                <a:lnTo>
                  <a:pt x="47625" y="311944"/>
                </a:lnTo>
                <a:lnTo>
                  <a:pt x="85725" y="333375"/>
                </a:lnTo>
                <a:lnTo>
                  <a:pt x="116681" y="345282"/>
                </a:lnTo>
                <a:lnTo>
                  <a:pt x="157163" y="359569"/>
                </a:lnTo>
                <a:lnTo>
                  <a:pt x="221456" y="373857"/>
                </a:lnTo>
                <a:lnTo>
                  <a:pt x="278606" y="378619"/>
                </a:lnTo>
                <a:lnTo>
                  <a:pt x="328613" y="376238"/>
                </a:lnTo>
                <a:lnTo>
                  <a:pt x="392906" y="366713"/>
                </a:lnTo>
                <a:lnTo>
                  <a:pt x="583406" y="316707"/>
                </a:lnTo>
                <a:lnTo>
                  <a:pt x="857250" y="226219"/>
                </a:lnTo>
                <a:lnTo>
                  <a:pt x="1004888" y="180975"/>
                </a:lnTo>
                <a:lnTo>
                  <a:pt x="1343025" y="52388"/>
                </a:lnTo>
                <a:lnTo>
                  <a:pt x="1426369" y="14288"/>
                </a:lnTo>
                <a:lnTo>
                  <a:pt x="1466850" y="0"/>
                </a:lnTo>
                <a:lnTo>
                  <a:pt x="1495425" y="0"/>
                </a:lnTo>
                <a:lnTo>
                  <a:pt x="1504950" y="2382"/>
                </a:lnTo>
                <a:lnTo>
                  <a:pt x="1512094" y="14288"/>
                </a:lnTo>
                <a:lnTo>
                  <a:pt x="1504950" y="42863"/>
                </a:lnTo>
                <a:lnTo>
                  <a:pt x="1483519" y="76200"/>
                </a:lnTo>
                <a:lnTo>
                  <a:pt x="1433513" y="102394"/>
                </a:lnTo>
                <a:lnTo>
                  <a:pt x="1204913" y="204788"/>
                </a:lnTo>
                <a:lnTo>
                  <a:pt x="1054894" y="280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2913F8B-EF22-48D5-9B15-23AAB342FE35}"/>
              </a:ext>
            </a:extLst>
          </p:cNvPr>
          <p:cNvSpPr/>
          <p:nvPr/>
        </p:nvSpPr>
        <p:spPr>
          <a:xfrm>
            <a:off x="6621464" y="1697038"/>
            <a:ext cx="1635125" cy="412750"/>
          </a:xfrm>
          <a:custGeom>
            <a:avLst/>
            <a:gdLst>
              <a:gd name="connsiteX0" fmla="*/ 1066800 w 1633538"/>
              <a:gd name="connsiteY0" fmla="*/ 245269 h 411957"/>
              <a:gd name="connsiteX1" fmla="*/ 602457 w 1633538"/>
              <a:gd name="connsiteY1" fmla="*/ 354807 h 411957"/>
              <a:gd name="connsiteX2" fmla="*/ 476250 w 1633538"/>
              <a:gd name="connsiteY2" fmla="*/ 385763 h 411957"/>
              <a:gd name="connsiteX3" fmla="*/ 302419 w 1633538"/>
              <a:gd name="connsiteY3" fmla="*/ 411957 h 411957"/>
              <a:gd name="connsiteX4" fmla="*/ 285750 w 1633538"/>
              <a:gd name="connsiteY4" fmla="*/ 407194 h 411957"/>
              <a:gd name="connsiteX5" fmla="*/ 247650 w 1633538"/>
              <a:gd name="connsiteY5" fmla="*/ 381000 h 411957"/>
              <a:gd name="connsiteX6" fmla="*/ 135732 w 1633538"/>
              <a:gd name="connsiteY6" fmla="*/ 300038 h 411957"/>
              <a:gd name="connsiteX7" fmla="*/ 59532 w 1633538"/>
              <a:gd name="connsiteY7" fmla="*/ 238125 h 411957"/>
              <a:gd name="connsiteX8" fmla="*/ 19050 w 1633538"/>
              <a:gd name="connsiteY8" fmla="*/ 197644 h 411957"/>
              <a:gd name="connsiteX9" fmla="*/ 4763 w 1633538"/>
              <a:gd name="connsiteY9" fmla="*/ 176213 h 411957"/>
              <a:gd name="connsiteX10" fmla="*/ 0 w 1633538"/>
              <a:gd name="connsiteY10" fmla="*/ 157163 h 411957"/>
              <a:gd name="connsiteX11" fmla="*/ 2382 w 1633538"/>
              <a:gd name="connsiteY11" fmla="*/ 142875 h 411957"/>
              <a:gd name="connsiteX12" fmla="*/ 11907 w 1633538"/>
              <a:gd name="connsiteY12" fmla="*/ 138113 h 411957"/>
              <a:gd name="connsiteX13" fmla="*/ 47625 w 1633538"/>
              <a:gd name="connsiteY13" fmla="*/ 145257 h 411957"/>
              <a:gd name="connsiteX14" fmla="*/ 92869 w 1633538"/>
              <a:gd name="connsiteY14" fmla="*/ 159544 h 411957"/>
              <a:gd name="connsiteX15" fmla="*/ 169069 w 1633538"/>
              <a:gd name="connsiteY15" fmla="*/ 183357 h 411957"/>
              <a:gd name="connsiteX16" fmla="*/ 226219 w 1633538"/>
              <a:gd name="connsiteY16" fmla="*/ 197644 h 411957"/>
              <a:gd name="connsiteX17" fmla="*/ 297657 w 1633538"/>
              <a:gd name="connsiteY17" fmla="*/ 207169 h 411957"/>
              <a:gd name="connsiteX18" fmla="*/ 352425 w 1633538"/>
              <a:gd name="connsiteY18" fmla="*/ 214313 h 411957"/>
              <a:gd name="connsiteX19" fmla="*/ 390525 w 1633538"/>
              <a:gd name="connsiteY19" fmla="*/ 214313 h 411957"/>
              <a:gd name="connsiteX20" fmla="*/ 476250 w 1633538"/>
              <a:gd name="connsiteY20" fmla="*/ 211932 h 411957"/>
              <a:gd name="connsiteX21" fmla="*/ 573882 w 1633538"/>
              <a:gd name="connsiteY21" fmla="*/ 200025 h 411957"/>
              <a:gd name="connsiteX22" fmla="*/ 707232 w 1633538"/>
              <a:gd name="connsiteY22" fmla="*/ 178594 h 411957"/>
              <a:gd name="connsiteX23" fmla="*/ 933450 w 1633538"/>
              <a:gd name="connsiteY23" fmla="*/ 126207 h 411957"/>
              <a:gd name="connsiteX24" fmla="*/ 1107282 w 1633538"/>
              <a:gd name="connsiteY24" fmla="*/ 76200 h 411957"/>
              <a:gd name="connsiteX25" fmla="*/ 1231107 w 1633538"/>
              <a:gd name="connsiteY25" fmla="*/ 26194 h 411957"/>
              <a:gd name="connsiteX26" fmla="*/ 1276350 w 1633538"/>
              <a:gd name="connsiteY26" fmla="*/ 9525 h 411957"/>
              <a:gd name="connsiteX27" fmla="*/ 1307307 w 1633538"/>
              <a:gd name="connsiteY27" fmla="*/ 0 h 411957"/>
              <a:gd name="connsiteX28" fmla="*/ 1333500 w 1633538"/>
              <a:gd name="connsiteY28" fmla="*/ 7144 h 411957"/>
              <a:gd name="connsiteX29" fmla="*/ 1385888 w 1633538"/>
              <a:gd name="connsiteY29" fmla="*/ 30957 h 411957"/>
              <a:gd name="connsiteX30" fmla="*/ 1440657 w 1633538"/>
              <a:gd name="connsiteY30" fmla="*/ 66675 h 411957"/>
              <a:gd name="connsiteX31" fmla="*/ 1538288 w 1633538"/>
              <a:gd name="connsiteY31" fmla="*/ 142875 h 411957"/>
              <a:gd name="connsiteX32" fmla="*/ 1588294 w 1633538"/>
              <a:gd name="connsiteY32" fmla="*/ 190500 h 411957"/>
              <a:gd name="connsiteX33" fmla="*/ 1614488 w 1633538"/>
              <a:gd name="connsiteY33" fmla="*/ 204788 h 411957"/>
              <a:gd name="connsiteX34" fmla="*/ 1628775 w 1633538"/>
              <a:gd name="connsiteY34" fmla="*/ 219075 h 411957"/>
              <a:gd name="connsiteX35" fmla="*/ 1633538 w 1633538"/>
              <a:gd name="connsiteY35" fmla="*/ 238125 h 411957"/>
              <a:gd name="connsiteX36" fmla="*/ 1631157 w 1633538"/>
              <a:gd name="connsiteY36" fmla="*/ 264319 h 411957"/>
              <a:gd name="connsiteX37" fmla="*/ 1616869 w 1633538"/>
              <a:gd name="connsiteY37" fmla="*/ 288132 h 411957"/>
              <a:gd name="connsiteX38" fmla="*/ 1588294 w 1633538"/>
              <a:gd name="connsiteY38" fmla="*/ 326232 h 411957"/>
              <a:gd name="connsiteX39" fmla="*/ 1569244 w 1633538"/>
              <a:gd name="connsiteY39" fmla="*/ 352425 h 411957"/>
              <a:gd name="connsiteX40" fmla="*/ 1359694 w 1633538"/>
              <a:gd name="connsiteY40" fmla="*/ 230982 h 411957"/>
              <a:gd name="connsiteX41" fmla="*/ 1302544 w 1633538"/>
              <a:gd name="connsiteY41" fmla="*/ 204788 h 411957"/>
              <a:gd name="connsiteX42" fmla="*/ 1271588 w 1633538"/>
              <a:gd name="connsiteY42" fmla="*/ 197644 h 411957"/>
              <a:gd name="connsiteX43" fmla="*/ 1238250 w 1633538"/>
              <a:gd name="connsiteY43" fmla="*/ 202407 h 411957"/>
              <a:gd name="connsiteX44" fmla="*/ 1066800 w 1633538"/>
              <a:gd name="connsiteY44" fmla="*/ 245269 h 411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33538" h="411957">
                <a:moveTo>
                  <a:pt x="1066800" y="245269"/>
                </a:moveTo>
                <a:lnTo>
                  <a:pt x="602457" y="354807"/>
                </a:lnTo>
                <a:lnTo>
                  <a:pt x="476250" y="385763"/>
                </a:lnTo>
                <a:lnTo>
                  <a:pt x="302419" y="411957"/>
                </a:lnTo>
                <a:lnTo>
                  <a:pt x="285750" y="407194"/>
                </a:lnTo>
                <a:lnTo>
                  <a:pt x="247650" y="381000"/>
                </a:lnTo>
                <a:lnTo>
                  <a:pt x="135732" y="300038"/>
                </a:lnTo>
                <a:lnTo>
                  <a:pt x="59532" y="238125"/>
                </a:lnTo>
                <a:lnTo>
                  <a:pt x="19050" y="197644"/>
                </a:lnTo>
                <a:lnTo>
                  <a:pt x="4763" y="176213"/>
                </a:lnTo>
                <a:lnTo>
                  <a:pt x="0" y="157163"/>
                </a:lnTo>
                <a:lnTo>
                  <a:pt x="2382" y="142875"/>
                </a:lnTo>
                <a:lnTo>
                  <a:pt x="11907" y="138113"/>
                </a:lnTo>
                <a:lnTo>
                  <a:pt x="47625" y="145257"/>
                </a:lnTo>
                <a:lnTo>
                  <a:pt x="92869" y="159544"/>
                </a:lnTo>
                <a:lnTo>
                  <a:pt x="169069" y="183357"/>
                </a:lnTo>
                <a:lnTo>
                  <a:pt x="226219" y="197644"/>
                </a:lnTo>
                <a:lnTo>
                  <a:pt x="297657" y="207169"/>
                </a:lnTo>
                <a:lnTo>
                  <a:pt x="352425" y="214313"/>
                </a:lnTo>
                <a:lnTo>
                  <a:pt x="390525" y="214313"/>
                </a:lnTo>
                <a:lnTo>
                  <a:pt x="476250" y="211932"/>
                </a:lnTo>
                <a:lnTo>
                  <a:pt x="573882" y="200025"/>
                </a:lnTo>
                <a:lnTo>
                  <a:pt x="707232" y="178594"/>
                </a:lnTo>
                <a:lnTo>
                  <a:pt x="933450" y="126207"/>
                </a:lnTo>
                <a:lnTo>
                  <a:pt x="1107282" y="76200"/>
                </a:lnTo>
                <a:lnTo>
                  <a:pt x="1231107" y="26194"/>
                </a:lnTo>
                <a:lnTo>
                  <a:pt x="1276350" y="9525"/>
                </a:lnTo>
                <a:lnTo>
                  <a:pt x="1307307" y="0"/>
                </a:lnTo>
                <a:lnTo>
                  <a:pt x="1333500" y="7144"/>
                </a:lnTo>
                <a:lnTo>
                  <a:pt x="1385888" y="30957"/>
                </a:lnTo>
                <a:lnTo>
                  <a:pt x="1440657" y="66675"/>
                </a:lnTo>
                <a:lnTo>
                  <a:pt x="1538288" y="142875"/>
                </a:lnTo>
                <a:lnTo>
                  <a:pt x="1588294" y="190500"/>
                </a:lnTo>
                <a:lnTo>
                  <a:pt x="1614488" y="204788"/>
                </a:lnTo>
                <a:lnTo>
                  <a:pt x="1628775" y="219075"/>
                </a:lnTo>
                <a:lnTo>
                  <a:pt x="1633538" y="238125"/>
                </a:lnTo>
                <a:lnTo>
                  <a:pt x="1631157" y="264319"/>
                </a:lnTo>
                <a:lnTo>
                  <a:pt x="1616869" y="288132"/>
                </a:lnTo>
                <a:lnTo>
                  <a:pt x="1588294" y="326232"/>
                </a:lnTo>
                <a:lnTo>
                  <a:pt x="1569244" y="352425"/>
                </a:lnTo>
                <a:lnTo>
                  <a:pt x="1359694" y="230982"/>
                </a:lnTo>
                <a:lnTo>
                  <a:pt x="1302544" y="204788"/>
                </a:lnTo>
                <a:lnTo>
                  <a:pt x="1271588" y="197644"/>
                </a:lnTo>
                <a:lnTo>
                  <a:pt x="1238250" y="202407"/>
                </a:lnTo>
                <a:lnTo>
                  <a:pt x="1066800" y="2452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557ABAC-13C3-4CFE-90B2-EDA988FC8488}"/>
              </a:ext>
            </a:extLst>
          </p:cNvPr>
          <p:cNvSpPr/>
          <p:nvPr/>
        </p:nvSpPr>
        <p:spPr>
          <a:xfrm>
            <a:off x="7504114" y="1839914"/>
            <a:ext cx="706437" cy="1550987"/>
          </a:xfrm>
          <a:custGeom>
            <a:avLst/>
            <a:gdLst>
              <a:gd name="connsiteX0" fmla="*/ 314325 w 707231"/>
              <a:gd name="connsiteY0" fmla="*/ 778669 h 1550194"/>
              <a:gd name="connsiteX1" fmla="*/ 373856 w 707231"/>
              <a:gd name="connsiteY1" fmla="*/ 561975 h 1550194"/>
              <a:gd name="connsiteX2" fmla="*/ 414337 w 707231"/>
              <a:gd name="connsiteY2" fmla="*/ 373857 h 1550194"/>
              <a:gd name="connsiteX3" fmla="*/ 450056 w 707231"/>
              <a:gd name="connsiteY3" fmla="*/ 216694 h 1550194"/>
              <a:gd name="connsiteX4" fmla="*/ 457200 w 707231"/>
              <a:gd name="connsiteY4" fmla="*/ 176213 h 1550194"/>
              <a:gd name="connsiteX5" fmla="*/ 457200 w 707231"/>
              <a:gd name="connsiteY5" fmla="*/ 145257 h 1550194"/>
              <a:gd name="connsiteX6" fmla="*/ 454819 w 707231"/>
              <a:gd name="connsiteY6" fmla="*/ 121444 h 1550194"/>
              <a:gd name="connsiteX7" fmla="*/ 438150 w 707231"/>
              <a:gd name="connsiteY7" fmla="*/ 83344 h 1550194"/>
              <a:gd name="connsiteX8" fmla="*/ 369094 w 707231"/>
              <a:gd name="connsiteY8" fmla="*/ 0 h 1550194"/>
              <a:gd name="connsiteX9" fmla="*/ 707231 w 707231"/>
              <a:gd name="connsiteY9" fmla="*/ 130969 h 1550194"/>
              <a:gd name="connsiteX10" fmla="*/ 688181 w 707231"/>
              <a:gd name="connsiteY10" fmla="*/ 207169 h 1550194"/>
              <a:gd name="connsiteX11" fmla="*/ 666750 w 707231"/>
              <a:gd name="connsiteY11" fmla="*/ 271463 h 1550194"/>
              <a:gd name="connsiteX12" fmla="*/ 645319 w 707231"/>
              <a:gd name="connsiteY12" fmla="*/ 352425 h 1550194"/>
              <a:gd name="connsiteX13" fmla="*/ 628650 w 707231"/>
              <a:gd name="connsiteY13" fmla="*/ 440532 h 1550194"/>
              <a:gd name="connsiteX14" fmla="*/ 602456 w 707231"/>
              <a:gd name="connsiteY14" fmla="*/ 552450 h 1550194"/>
              <a:gd name="connsiteX15" fmla="*/ 573881 w 707231"/>
              <a:gd name="connsiteY15" fmla="*/ 669132 h 1550194"/>
              <a:gd name="connsiteX16" fmla="*/ 511969 w 707231"/>
              <a:gd name="connsiteY16" fmla="*/ 862013 h 1550194"/>
              <a:gd name="connsiteX17" fmla="*/ 457200 w 707231"/>
              <a:gd name="connsiteY17" fmla="*/ 1004888 h 1550194"/>
              <a:gd name="connsiteX18" fmla="*/ 381000 w 707231"/>
              <a:gd name="connsiteY18" fmla="*/ 1164432 h 1550194"/>
              <a:gd name="connsiteX19" fmla="*/ 300037 w 707231"/>
              <a:gd name="connsiteY19" fmla="*/ 1312069 h 1550194"/>
              <a:gd name="connsiteX20" fmla="*/ 185737 w 707231"/>
              <a:gd name="connsiteY20" fmla="*/ 1473994 h 1550194"/>
              <a:gd name="connsiteX21" fmla="*/ 145256 w 707231"/>
              <a:gd name="connsiteY21" fmla="*/ 1524000 h 1550194"/>
              <a:gd name="connsiteX22" fmla="*/ 114300 w 707231"/>
              <a:gd name="connsiteY22" fmla="*/ 1540669 h 1550194"/>
              <a:gd name="connsiteX23" fmla="*/ 85725 w 707231"/>
              <a:gd name="connsiteY23" fmla="*/ 1550194 h 1550194"/>
              <a:gd name="connsiteX24" fmla="*/ 66675 w 707231"/>
              <a:gd name="connsiteY24" fmla="*/ 1550194 h 1550194"/>
              <a:gd name="connsiteX25" fmla="*/ 38100 w 707231"/>
              <a:gd name="connsiteY25" fmla="*/ 1535907 h 1550194"/>
              <a:gd name="connsiteX26" fmla="*/ 23812 w 707231"/>
              <a:gd name="connsiteY26" fmla="*/ 1514475 h 1550194"/>
              <a:gd name="connsiteX27" fmla="*/ 11906 w 707231"/>
              <a:gd name="connsiteY27" fmla="*/ 1471613 h 1550194"/>
              <a:gd name="connsiteX28" fmla="*/ 0 w 707231"/>
              <a:gd name="connsiteY28" fmla="*/ 1440657 h 1550194"/>
              <a:gd name="connsiteX29" fmla="*/ 111919 w 707231"/>
              <a:gd name="connsiteY29" fmla="*/ 1209675 h 1550194"/>
              <a:gd name="connsiteX30" fmla="*/ 142875 w 707231"/>
              <a:gd name="connsiteY30" fmla="*/ 1178719 h 1550194"/>
              <a:gd name="connsiteX31" fmla="*/ 173831 w 707231"/>
              <a:gd name="connsiteY31" fmla="*/ 1135857 h 1550194"/>
              <a:gd name="connsiteX32" fmla="*/ 211931 w 707231"/>
              <a:gd name="connsiteY32" fmla="*/ 1066800 h 1550194"/>
              <a:gd name="connsiteX33" fmla="*/ 252412 w 707231"/>
              <a:gd name="connsiteY33" fmla="*/ 964407 h 1550194"/>
              <a:gd name="connsiteX34" fmla="*/ 314325 w 707231"/>
              <a:gd name="connsiteY34" fmla="*/ 778669 h 1550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07231" h="1550194">
                <a:moveTo>
                  <a:pt x="314325" y="778669"/>
                </a:moveTo>
                <a:lnTo>
                  <a:pt x="373856" y="561975"/>
                </a:lnTo>
                <a:lnTo>
                  <a:pt x="414337" y="373857"/>
                </a:lnTo>
                <a:lnTo>
                  <a:pt x="450056" y="216694"/>
                </a:lnTo>
                <a:lnTo>
                  <a:pt x="457200" y="176213"/>
                </a:lnTo>
                <a:lnTo>
                  <a:pt x="457200" y="145257"/>
                </a:lnTo>
                <a:lnTo>
                  <a:pt x="454819" y="121444"/>
                </a:lnTo>
                <a:lnTo>
                  <a:pt x="438150" y="83344"/>
                </a:lnTo>
                <a:lnTo>
                  <a:pt x="369094" y="0"/>
                </a:lnTo>
                <a:lnTo>
                  <a:pt x="707231" y="130969"/>
                </a:lnTo>
                <a:lnTo>
                  <a:pt x="688181" y="207169"/>
                </a:lnTo>
                <a:lnTo>
                  <a:pt x="666750" y="271463"/>
                </a:lnTo>
                <a:lnTo>
                  <a:pt x="645319" y="352425"/>
                </a:lnTo>
                <a:lnTo>
                  <a:pt x="628650" y="440532"/>
                </a:lnTo>
                <a:lnTo>
                  <a:pt x="602456" y="552450"/>
                </a:lnTo>
                <a:lnTo>
                  <a:pt x="573881" y="669132"/>
                </a:lnTo>
                <a:lnTo>
                  <a:pt x="511969" y="862013"/>
                </a:lnTo>
                <a:lnTo>
                  <a:pt x="457200" y="1004888"/>
                </a:lnTo>
                <a:lnTo>
                  <a:pt x="381000" y="1164432"/>
                </a:lnTo>
                <a:lnTo>
                  <a:pt x="300037" y="1312069"/>
                </a:lnTo>
                <a:lnTo>
                  <a:pt x="185737" y="1473994"/>
                </a:lnTo>
                <a:lnTo>
                  <a:pt x="145256" y="1524000"/>
                </a:lnTo>
                <a:lnTo>
                  <a:pt x="114300" y="1540669"/>
                </a:lnTo>
                <a:lnTo>
                  <a:pt x="85725" y="1550194"/>
                </a:lnTo>
                <a:lnTo>
                  <a:pt x="66675" y="1550194"/>
                </a:lnTo>
                <a:lnTo>
                  <a:pt x="38100" y="1535907"/>
                </a:lnTo>
                <a:lnTo>
                  <a:pt x="23812" y="1514475"/>
                </a:lnTo>
                <a:lnTo>
                  <a:pt x="11906" y="1471613"/>
                </a:lnTo>
                <a:lnTo>
                  <a:pt x="0" y="1440657"/>
                </a:lnTo>
                <a:lnTo>
                  <a:pt x="111919" y="1209675"/>
                </a:lnTo>
                <a:lnTo>
                  <a:pt x="142875" y="1178719"/>
                </a:lnTo>
                <a:lnTo>
                  <a:pt x="173831" y="1135857"/>
                </a:lnTo>
                <a:lnTo>
                  <a:pt x="211931" y="1066800"/>
                </a:lnTo>
                <a:lnTo>
                  <a:pt x="252412" y="964407"/>
                </a:lnTo>
                <a:lnTo>
                  <a:pt x="314325" y="7786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A733B32-2E5C-47CF-A345-9066F10946F4}"/>
              </a:ext>
            </a:extLst>
          </p:cNvPr>
          <p:cNvSpPr/>
          <p:nvPr/>
        </p:nvSpPr>
        <p:spPr>
          <a:xfrm>
            <a:off x="7229476" y="3014663"/>
            <a:ext cx="442913" cy="309562"/>
          </a:xfrm>
          <a:custGeom>
            <a:avLst/>
            <a:gdLst>
              <a:gd name="connsiteX0" fmla="*/ 140494 w 442913"/>
              <a:gd name="connsiteY0" fmla="*/ 26193 h 309562"/>
              <a:gd name="connsiteX1" fmla="*/ 319088 w 442913"/>
              <a:gd name="connsiteY1" fmla="*/ 57150 h 309562"/>
              <a:gd name="connsiteX2" fmla="*/ 333375 w 442913"/>
              <a:gd name="connsiteY2" fmla="*/ 54768 h 309562"/>
              <a:gd name="connsiteX3" fmla="*/ 442913 w 442913"/>
              <a:gd name="connsiteY3" fmla="*/ 19050 h 309562"/>
              <a:gd name="connsiteX4" fmla="*/ 319088 w 442913"/>
              <a:gd name="connsiteY4" fmla="*/ 309562 h 309562"/>
              <a:gd name="connsiteX5" fmla="*/ 273844 w 442913"/>
              <a:gd name="connsiteY5" fmla="*/ 269081 h 309562"/>
              <a:gd name="connsiteX6" fmla="*/ 185738 w 442913"/>
              <a:gd name="connsiteY6" fmla="*/ 169068 h 309562"/>
              <a:gd name="connsiteX7" fmla="*/ 135731 w 442913"/>
              <a:gd name="connsiteY7" fmla="*/ 130968 h 309562"/>
              <a:gd name="connsiteX8" fmla="*/ 71438 w 442913"/>
              <a:gd name="connsiteY8" fmla="*/ 88106 h 309562"/>
              <a:gd name="connsiteX9" fmla="*/ 40481 w 442913"/>
              <a:gd name="connsiteY9" fmla="*/ 64293 h 309562"/>
              <a:gd name="connsiteX10" fmla="*/ 7144 w 442913"/>
              <a:gd name="connsiteY10" fmla="*/ 33337 h 309562"/>
              <a:gd name="connsiteX11" fmla="*/ 0 w 442913"/>
              <a:gd name="connsiteY11" fmla="*/ 14287 h 309562"/>
              <a:gd name="connsiteX12" fmla="*/ 2381 w 442913"/>
              <a:gd name="connsiteY12" fmla="*/ 2381 h 309562"/>
              <a:gd name="connsiteX13" fmla="*/ 28575 w 442913"/>
              <a:gd name="connsiteY13" fmla="*/ 0 h 309562"/>
              <a:gd name="connsiteX14" fmla="*/ 140494 w 442913"/>
              <a:gd name="connsiteY14" fmla="*/ 26193 h 30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2913" h="309562">
                <a:moveTo>
                  <a:pt x="140494" y="26193"/>
                </a:moveTo>
                <a:lnTo>
                  <a:pt x="319088" y="57150"/>
                </a:lnTo>
                <a:lnTo>
                  <a:pt x="333375" y="54768"/>
                </a:lnTo>
                <a:lnTo>
                  <a:pt x="442913" y="19050"/>
                </a:lnTo>
                <a:lnTo>
                  <a:pt x="319088" y="309562"/>
                </a:lnTo>
                <a:lnTo>
                  <a:pt x="273844" y="269081"/>
                </a:lnTo>
                <a:lnTo>
                  <a:pt x="185738" y="169068"/>
                </a:lnTo>
                <a:lnTo>
                  <a:pt x="135731" y="130968"/>
                </a:lnTo>
                <a:lnTo>
                  <a:pt x="71438" y="88106"/>
                </a:lnTo>
                <a:lnTo>
                  <a:pt x="40481" y="64293"/>
                </a:lnTo>
                <a:lnTo>
                  <a:pt x="7144" y="33337"/>
                </a:lnTo>
                <a:lnTo>
                  <a:pt x="0" y="14287"/>
                </a:lnTo>
                <a:lnTo>
                  <a:pt x="2381" y="2381"/>
                </a:lnTo>
                <a:lnTo>
                  <a:pt x="28575" y="0"/>
                </a:lnTo>
                <a:lnTo>
                  <a:pt x="140494" y="2619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7EE2271-0BB7-4559-94B8-DD01532C3A94}"/>
              </a:ext>
            </a:extLst>
          </p:cNvPr>
          <p:cNvSpPr/>
          <p:nvPr/>
        </p:nvSpPr>
        <p:spPr>
          <a:xfrm>
            <a:off x="6592889" y="2014539"/>
            <a:ext cx="809625" cy="1266825"/>
          </a:xfrm>
          <a:custGeom>
            <a:avLst/>
            <a:gdLst>
              <a:gd name="connsiteX0" fmla="*/ 283369 w 809625"/>
              <a:gd name="connsiteY0" fmla="*/ 821531 h 1266825"/>
              <a:gd name="connsiteX1" fmla="*/ 369094 w 809625"/>
              <a:gd name="connsiteY1" fmla="*/ 681037 h 1266825"/>
              <a:gd name="connsiteX2" fmla="*/ 416719 w 809625"/>
              <a:gd name="connsiteY2" fmla="*/ 581025 h 1266825"/>
              <a:gd name="connsiteX3" fmla="*/ 450057 w 809625"/>
              <a:gd name="connsiteY3" fmla="*/ 509587 h 1266825"/>
              <a:gd name="connsiteX4" fmla="*/ 485775 w 809625"/>
              <a:gd name="connsiteY4" fmla="*/ 404812 h 1266825"/>
              <a:gd name="connsiteX5" fmla="*/ 514350 w 809625"/>
              <a:gd name="connsiteY5" fmla="*/ 295275 h 1266825"/>
              <a:gd name="connsiteX6" fmla="*/ 523875 w 809625"/>
              <a:gd name="connsiteY6" fmla="*/ 226218 h 1266825"/>
              <a:gd name="connsiteX7" fmla="*/ 526257 w 809625"/>
              <a:gd name="connsiteY7" fmla="*/ 169068 h 1266825"/>
              <a:gd name="connsiteX8" fmla="*/ 516732 w 809625"/>
              <a:gd name="connsiteY8" fmla="*/ 133350 h 1266825"/>
              <a:gd name="connsiteX9" fmla="*/ 435769 w 809625"/>
              <a:gd name="connsiteY9" fmla="*/ 19050 h 1266825"/>
              <a:gd name="connsiteX10" fmla="*/ 619125 w 809625"/>
              <a:gd name="connsiteY10" fmla="*/ 0 h 1266825"/>
              <a:gd name="connsiteX11" fmla="*/ 707232 w 809625"/>
              <a:gd name="connsiteY11" fmla="*/ 59531 h 1266825"/>
              <a:gd name="connsiteX12" fmla="*/ 742950 w 809625"/>
              <a:gd name="connsiteY12" fmla="*/ 83343 h 1266825"/>
              <a:gd name="connsiteX13" fmla="*/ 766763 w 809625"/>
              <a:gd name="connsiteY13" fmla="*/ 102393 h 1266825"/>
              <a:gd name="connsiteX14" fmla="*/ 783432 w 809625"/>
              <a:gd name="connsiteY14" fmla="*/ 121443 h 1266825"/>
              <a:gd name="connsiteX15" fmla="*/ 800100 w 809625"/>
              <a:gd name="connsiteY15" fmla="*/ 145256 h 1266825"/>
              <a:gd name="connsiteX16" fmla="*/ 809625 w 809625"/>
              <a:gd name="connsiteY16" fmla="*/ 171450 h 1266825"/>
              <a:gd name="connsiteX17" fmla="*/ 802482 w 809625"/>
              <a:gd name="connsiteY17" fmla="*/ 209550 h 1266825"/>
              <a:gd name="connsiteX18" fmla="*/ 781050 w 809625"/>
              <a:gd name="connsiteY18" fmla="*/ 252412 h 1266825"/>
              <a:gd name="connsiteX19" fmla="*/ 702469 w 809625"/>
              <a:gd name="connsiteY19" fmla="*/ 431006 h 1266825"/>
              <a:gd name="connsiteX20" fmla="*/ 635794 w 809625"/>
              <a:gd name="connsiteY20" fmla="*/ 554831 h 1266825"/>
              <a:gd name="connsiteX21" fmla="*/ 566738 w 809625"/>
              <a:gd name="connsiteY21" fmla="*/ 664368 h 1266825"/>
              <a:gd name="connsiteX22" fmla="*/ 481013 w 809625"/>
              <a:gd name="connsiteY22" fmla="*/ 792956 h 1266825"/>
              <a:gd name="connsiteX23" fmla="*/ 397669 w 809625"/>
              <a:gd name="connsiteY23" fmla="*/ 902493 h 1266825"/>
              <a:gd name="connsiteX24" fmla="*/ 273844 w 809625"/>
              <a:gd name="connsiteY24" fmla="*/ 1040606 h 1266825"/>
              <a:gd name="connsiteX25" fmla="*/ 50007 w 809625"/>
              <a:gd name="connsiteY25" fmla="*/ 1259681 h 1266825"/>
              <a:gd name="connsiteX26" fmla="*/ 30957 w 809625"/>
              <a:gd name="connsiteY26" fmla="*/ 1266825 h 1266825"/>
              <a:gd name="connsiteX27" fmla="*/ 14288 w 809625"/>
              <a:gd name="connsiteY27" fmla="*/ 1262062 h 1266825"/>
              <a:gd name="connsiteX28" fmla="*/ 4763 w 809625"/>
              <a:gd name="connsiteY28" fmla="*/ 1247775 h 1266825"/>
              <a:gd name="connsiteX29" fmla="*/ 0 w 809625"/>
              <a:gd name="connsiteY29" fmla="*/ 1226343 h 1266825"/>
              <a:gd name="connsiteX30" fmla="*/ 7144 w 809625"/>
              <a:gd name="connsiteY30" fmla="*/ 1195387 h 1266825"/>
              <a:gd name="connsiteX31" fmla="*/ 71438 w 809625"/>
              <a:gd name="connsiteY31" fmla="*/ 1114425 h 1266825"/>
              <a:gd name="connsiteX32" fmla="*/ 183357 w 809625"/>
              <a:gd name="connsiteY32" fmla="*/ 976312 h 1266825"/>
              <a:gd name="connsiteX33" fmla="*/ 283369 w 809625"/>
              <a:gd name="connsiteY33" fmla="*/ 821531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809625" h="1266825">
                <a:moveTo>
                  <a:pt x="283369" y="821531"/>
                </a:moveTo>
                <a:lnTo>
                  <a:pt x="369094" y="681037"/>
                </a:lnTo>
                <a:lnTo>
                  <a:pt x="416719" y="581025"/>
                </a:lnTo>
                <a:lnTo>
                  <a:pt x="450057" y="509587"/>
                </a:lnTo>
                <a:lnTo>
                  <a:pt x="485775" y="404812"/>
                </a:lnTo>
                <a:lnTo>
                  <a:pt x="514350" y="295275"/>
                </a:lnTo>
                <a:lnTo>
                  <a:pt x="523875" y="226218"/>
                </a:lnTo>
                <a:lnTo>
                  <a:pt x="526257" y="169068"/>
                </a:lnTo>
                <a:lnTo>
                  <a:pt x="516732" y="133350"/>
                </a:lnTo>
                <a:lnTo>
                  <a:pt x="435769" y="19050"/>
                </a:lnTo>
                <a:lnTo>
                  <a:pt x="619125" y="0"/>
                </a:lnTo>
                <a:lnTo>
                  <a:pt x="707232" y="59531"/>
                </a:lnTo>
                <a:lnTo>
                  <a:pt x="742950" y="83343"/>
                </a:lnTo>
                <a:lnTo>
                  <a:pt x="766763" y="102393"/>
                </a:lnTo>
                <a:lnTo>
                  <a:pt x="783432" y="121443"/>
                </a:lnTo>
                <a:lnTo>
                  <a:pt x="800100" y="145256"/>
                </a:lnTo>
                <a:lnTo>
                  <a:pt x="809625" y="171450"/>
                </a:lnTo>
                <a:lnTo>
                  <a:pt x="802482" y="209550"/>
                </a:lnTo>
                <a:lnTo>
                  <a:pt x="781050" y="252412"/>
                </a:lnTo>
                <a:lnTo>
                  <a:pt x="702469" y="431006"/>
                </a:lnTo>
                <a:lnTo>
                  <a:pt x="635794" y="554831"/>
                </a:lnTo>
                <a:lnTo>
                  <a:pt x="566738" y="664368"/>
                </a:lnTo>
                <a:lnTo>
                  <a:pt x="481013" y="792956"/>
                </a:lnTo>
                <a:lnTo>
                  <a:pt x="397669" y="902493"/>
                </a:lnTo>
                <a:lnTo>
                  <a:pt x="273844" y="1040606"/>
                </a:lnTo>
                <a:lnTo>
                  <a:pt x="50007" y="1259681"/>
                </a:lnTo>
                <a:lnTo>
                  <a:pt x="30957" y="1266825"/>
                </a:lnTo>
                <a:lnTo>
                  <a:pt x="14288" y="1262062"/>
                </a:lnTo>
                <a:lnTo>
                  <a:pt x="4763" y="1247775"/>
                </a:lnTo>
                <a:lnTo>
                  <a:pt x="0" y="1226343"/>
                </a:lnTo>
                <a:lnTo>
                  <a:pt x="7144" y="1195387"/>
                </a:lnTo>
                <a:lnTo>
                  <a:pt x="71438" y="1114425"/>
                </a:lnTo>
                <a:lnTo>
                  <a:pt x="183357" y="976312"/>
                </a:lnTo>
                <a:lnTo>
                  <a:pt x="283369" y="82153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6DD5E8F8-CE47-4476-AB59-ADC07D43B8FD}"/>
              </a:ext>
            </a:extLst>
          </p:cNvPr>
          <p:cNvSpPr/>
          <p:nvPr/>
        </p:nvSpPr>
        <p:spPr>
          <a:xfrm>
            <a:off x="5905501" y="3043239"/>
            <a:ext cx="817563" cy="993775"/>
          </a:xfrm>
          <a:custGeom>
            <a:avLst/>
            <a:gdLst>
              <a:gd name="connsiteX0" fmla="*/ 404813 w 816769"/>
              <a:gd name="connsiteY0" fmla="*/ 669131 h 992981"/>
              <a:gd name="connsiteX1" fmla="*/ 97631 w 816769"/>
              <a:gd name="connsiteY1" fmla="*/ 992981 h 992981"/>
              <a:gd name="connsiteX2" fmla="*/ 0 w 816769"/>
              <a:gd name="connsiteY2" fmla="*/ 945356 h 992981"/>
              <a:gd name="connsiteX3" fmla="*/ 45244 w 816769"/>
              <a:gd name="connsiteY3" fmla="*/ 876300 h 992981"/>
              <a:gd name="connsiteX4" fmla="*/ 176213 w 816769"/>
              <a:gd name="connsiteY4" fmla="*/ 697706 h 992981"/>
              <a:gd name="connsiteX5" fmla="*/ 309563 w 816769"/>
              <a:gd name="connsiteY5" fmla="*/ 507206 h 992981"/>
              <a:gd name="connsiteX6" fmla="*/ 464344 w 816769"/>
              <a:gd name="connsiteY6" fmla="*/ 266700 h 992981"/>
              <a:gd name="connsiteX7" fmla="*/ 478631 w 816769"/>
              <a:gd name="connsiteY7" fmla="*/ 238125 h 992981"/>
              <a:gd name="connsiteX8" fmla="*/ 483394 w 816769"/>
              <a:gd name="connsiteY8" fmla="*/ 223837 h 992981"/>
              <a:gd name="connsiteX9" fmla="*/ 483394 w 816769"/>
              <a:gd name="connsiteY9" fmla="*/ 200025 h 992981"/>
              <a:gd name="connsiteX10" fmla="*/ 473869 w 816769"/>
              <a:gd name="connsiteY10" fmla="*/ 169068 h 992981"/>
              <a:gd name="connsiteX11" fmla="*/ 450056 w 816769"/>
              <a:gd name="connsiteY11" fmla="*/ 126206 h 992981"/>
              <a:gd name="connsiteX12" fmla="*/ 409575 w 816769"/>
              <a:gd name="connsiteY12" fmla="*/ 83343 h 992981"/>
              <a:gd name="connsiteX13" fmla="*/ 388144 w 816769"/>
              <a:gd name="connsiteY13" fmla="*/ 54768 h 992981"/>
              <a:gd name="connsiteX14" fmla="*/ 378619 w 816769"/>
              <a:gd name="connsiteY14" fmla="*/ 35718 h 992981"/>
              <a:gd name="connsiteX15" fmla="*/ 378619 w 816769"/>
              <a:gd name="connsiteY15" fmla="*/ 16668 h 992981"/>
              <a:gd name="connsiteX16" fmla="*/ 388144 w 816769"/>
              <a:gd name="connsiteY16" fmla="*/ 2381 h 992981"/>
              <a:gd name="connsiteX17" fmla="*/ 421481 w 816769"/>
              <a:gd name="connsiteY17" fmla="*/ 0 h 992981"/>
              <a:gd name="connsiteX18" fmla="*/ 497681 w 816769"/>
              <a:gd name="connsiteY18" fmla="*/ 14287 h 992981"/>
              <a:gd name="connsiteX19" fmla="*/ 538163 w 816769"/>
              <a:gd name="connsiteY19" fmla="*/ 28575 h 992981"/>
              <a:gd name="connsiteX20" fmla="*/ 600075 w 816769"/>
              <a:gd name="connsiteY20" fmla="*/ 61912 h 992981"/>
              <a:gd name="connsiteX21" fmla="*/ 683419 w 816769"/>
              <a:gd name="connsiteY21" fmla="*/ 111918 h 992981"/>
              <a:gd name="connsiteX22" fmla="*/ 733425 w 816769"/>
              <a:gd name="connsiteY22" fmla="*/ 145256 h 992981"/>
              <a:gd name="connsiteX23" fmla="*/ 762000 w 816769"/>
              <a:gd name="connsiteY23" fmla="*/ 200025 h 992981"/>
              <a:gd name="connsiteX24" fmla="*/ 792956 w 816769"/>
              <a:gd name="connsiteY24" fmla="*/ 230981 h 992981"/>
              <a:gd name="connsiteX25" fmla="*/ 812006 w 816769"/>
              <a:gd name="connsiteY25" fmla="*/ 257175 h 992981"/>
              <a:gd name="connsiteX26" fmla="*/ 816769 w 816769"/>
              <a:gd name="connsiteY26" fmla="*/ 276225 h 992981"/>
              <a:gd name="connsiteX27" fmla="*/ 809625 w 816769"/>
              <a:gd name="connsiteY27" fmla="*/ 295275 h 992981"/>
              <a:gd name="connsiteX28" fmla="*/ 792956 w 816769"/>
              <a:gd name="connsiteY28" fmla="*/ 314325 h 992981"/>
              <a:gd name="connsiteX29" fmla="*/ 766763 w 816769"/>
              <a:gd name="connsiteY29" fmla="*/ 330993 h 992981"/>
              <a:gd name="connsiteX30" fmla="*/ 731044 w 816769"/>
              <a:gd name="connsiteY30" fmla="*/ 345281 h 992981"/>
              <a:gd name="connsiteX31" fmla="*/ 564356 w 816769"/>
              <a:gd name="connsiteY31" fmla="*/ 504825 h 992981"/>
              <a:gd name="connsiteX32" fmla="*/ 404813 w 816769"/>
              <a:gd name="connsiteY32" fmla="*/ 669131 h 99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16769" h="992981">
                <a:moveTo>
                  <a:pt x="404813" y="669131"/>
                </a:moveTo>
                <a:lnTo>
                  <a:pt x="97631" y="992981"/>
                </a:lnTo>
                <a:lnTo>
                  <a:pt x="0" y="945356"/>
                </a:lnTo>
                <a:lnTo>
                  <a:pt x="45244" y="876300"/>
                </a:lnTo>
                <a:lnTo>
                  <a:pt x="176213" y="697706"/>
                </a:lnTo>
                <a:lnTo>
                  <a:pt x="309563" y="507206"/>
                </a:lnTo>
                <a:lnTo>
                  <a:pt x="464344" y="266700"/>
                </a:lnTo>
                <a:lnTo>
                  <a:pt x="478631" y="238125"/>
                </a:lnTo>
                <a:lnTo>
                  <a:pt x="483394" y="223837"/>
                </a:lnTo>
                <a:lnTo>
                  <a:pt x="483394" y="200025"/>
                </a:lnTo>
                <a:lnTo>
                  <a:pt x="473869" y="169068"/>
                </a:lnTo>
                <a:lnTo>
                  <a:pt x="450056" y="126206"/>
                </a:lnTo>
                <a:lnTo>
                  <a:pt x="409575" y="83343"/>
                </a:lnTo>
                <a:lnTo>
                  <a:pt x="388144" y="54768"/>
                </a:lnTo>
                <a:lnTo>
                  <a:pt x="378619" y="35718"/>
                </a:lnTo>
                <a:lnTo>
                  <a:pt x="378619" y="16668"/>
                </a:lnTo>
                <a:lnTo>
                  <a:pt x="388144" y="2381"/>
                </a:lnTo>
                <a:lnTo>
                  <a:pt x="421481" y="0"/>
                </a:lnTo>
                <a:lnTo>
                  <a:pt x="497681" y="14287"/>
                </a:lnTo>
                <a:lnTo>
                  <a:pt x="538163" y="28575"/>
                </a:lnTo>
                <a:lnTo>
                  <a:pt x="600075" y="61912"/>
                </a:lnTo>
                <a:lnTo>
                  <a:pt x="683419" y="111918"/>
                </a:lnTo>
                <a:lnTo>
                  <a:pt x="733425" y="145256"/>
                </a:lnTo>
                <a:lnTo>
                  <a:pt x="762000" y="200025"/>
                </a:lnTo>
                <a:lnTo>
                  <a:pt x="792956" y="230981"/>
                </a:lnTo>
                <a:lnTo>
                  <a:pt x="812006" y="257175"/>
                </a:lnTo>
                <a:lnTo>
                  <a:pt x="816769" y="276225"/>
                </a:lnTo>
                <a:lnTo>
                  <a:pt x="809625" y="295275"/>
                </a:lnTo>
                <a:lnTo>
                  <a:pt x="792956" y="314325"/>
                </a:lnTo>
                <a:lnTo>
                  <a:pt x="766763" y="330993"/>
                </a:lnTo>
                <a:lnTo>
                  <a:pt x="731044" y="345281"/>
                </a:lnTo>
                <a:lnTo>
                  <a:pt x="564356" y="504825"/>
                </a:lnTo>
                <a:lnTo>
                  <a:pt x="404813" y="6691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061A1AD4-559B-4169-9B14-B6F41FDC996E}"/>
              </a:ext>
            </a:extLst>
          </p:cNvPr>
          <p:cNvSpPr/>
          <p:nvPr/>
        </p:nvSpPr>
        <p:spPr>
          <a:xfrm>
            <a:off x="5811839" y="3935414"/>
            <a:ext cx="625475" cy="492125"/>
          </a:xfrm>
          <a:custGeom>
            <a:avLst/>
            <a:gdLst>
              <a:gd name="connsiteX0" fmla="*/ 328613 w 623888"/>
              <a:gd name="connsiteY0" fmla="*/ 347663 h 490538"/>
              <a:gd name="connsiteX1" fmla="*/ 100013 w 623888"/>
              <a:gd name="connsiteY1" fmla="*/ 188119 h 490538"/>
              <a:gd name="connsiteX2" fmla="*/ 66675 w 623888"/>
              <a:gd name="connsiteY2" fmla="*/ 183357 h 490538"/>
              <a:gd name="connsiteX3" fmla="*/ 30957 w 623888"/>
              <a:gd name="connsiteY3" fmla="*/ 176213 h 490538"/>
              <a:gd name="connsiteX4" fmla="*/ 16669 w 623888"/>
              <a:gd name="connsiteY4" fmla="*/ 166688 h 490538"/>
              <a:gd name="connsiteX5" fmla="*/ 7144 w 623888"/>
              <a:gd name="connsiteY5" fmla="*/ 150019 h 490538"/>
              <a:gd name="connsiteX6" fmla="*/ 2382 w 623888"/>
              <a:gd name="connsiteY6" fmla="*/ 109538 h 490538"/>
              <a:gd name="connsiteX7" fmla="*/ 0 w 623888"/>
              <a:gd name="connsiteY7" fmla="*/ 73819 h 490538"/>
              <a:gd name="connsiteX8" fmla="*/ 4763 w 623888"/>
              <a:gd name="connsiteY8" fmla="*/ 42863 h 490538"/>
              <a:gd name="connsiteX9" fmla="*/ 19050 w 623888"/>
              <a:gd name="connsiteY9" fmla="*/ 19050 h 490538"/>
              <a:gd name="connsiteX10" fmla="*/ 35719 w 623888"/>
              <a:gd name="connsiteY10" fmla="*/ 7144 h 490538"/>
              <a:gd name="connsiteX11" fmla="*/ 59532 w 623888"/>
              <a:gd name="connsiteY11" fmla="*/ 0 h 490538"/>
              <a:gd name="connsiteX12" fmla="*/ 104775 w 623888"/>
              <a:gd name="connsiteY12" fmla="*/ 0 h 490538"/>
              <a:gd name="connsiteX13" fmla="*/ 147638 w 623888"/>
              <a:gd name="connsiteY13" fmla="*/ 4763 h 490538"/>
              <a:gd name="connsiteX14" fmla="*/ 216694 w 623888"/>
              <a:gd name="connsiteY14" fmla="*/ 42863 h 490538"/>
              <a:gd name="connsiteX15" fmla="*/ 297657 w 623888"/>
              <a:gd name="connsiteY15" fmla="*/ 88107 h 490538"/>
              <a:gd name="connsiteX16" fmla="*/ 359569 w 623888"/>
              <a:gd name="connsiteY16" fmla="*/ 126207 h 490538"/>
              <a:gd name="connsiteX17" fmla="*/ 407194 w 623888"/>
              <a:gd name="connsiteY17" fmla="*/ 159544 h 490538"/>
              <a:gd name="connsiteX18" fmla="*/ 450057 w 623888"/>
              <a:gd name="connsiteY18" fmla="*/ 190500 h 490538"/>
              <a:gd name="connsiteX19" fmla="*/ 509588 w 623888"/>
              <a:gd name="connsiteY19" fmla="*/ 240507 h 490538"/>
              <a:gd name="connsiteX20" fmla="*/ 623888 w 623888"/>
              <a:gd name="connsiteY20" fmla="*/ 354807 h 490538"/>
              <a:gd name="connsiteX21" fmla="*/ 516732 w 623888"/>
              <a:gd name="connsiteY21" fmla="*/ 490538 h 490538"/>
              <a:gd name="connsiteX22" fmla="*/ 328613 w 623888"/>
              <a:gd name="connsiteY22" fmla="*/ 347663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23888" h="490538">
                <a:moveTo>
                  <a:pt x="328613" y="347663"/>
                </a:moveTo>
                <a:lnTo>
                  <a:pt x="100013" y="188119"/>
                </a:lnTo>
                <a:lnTo>
                  <a:pt x="66675" y="183357"/>
                </a:lnTo>
                <a:lnTo>
                  <a:pt x="30957" y="176213"/>
                </a:lnTo>
                <a:lnTo>
                  <a:pt x="16669" y="166688"/>
                </a:lnTo>
                <a:lnTo>
                  <a:pt x="7144" y="150019"/>
                </a:lnTo>
                <a:lnTo>
                  <a:pt x="2382" y="109538"/>
                </a:lnTo>
                <a:lnTo>
                  <a:pt x="0" y="73819"/>
                </a:lnTo>
                <a:lnTo>
                  <a:pt x="4763" y="42863"/>
                </a:lnTo>
                <a:lnTo>
                  <a:pt x="19050" y="19050"/>
                </a:lnTo>
                <a:lnTo>
                  <a:pt x="35719" y="7144"/>
                </a:lnTo>
                <a:lnTo>
                  <a:pt x="59532" y="0"/>
                </a:lnTo>
                <a:lnTo>
                  <a:pt x="104775" y="0"/>
                </a:lnTo>
                <a:lnTo>
                  <a:pt x="147638" y="4763"/>
                </a:lnTo>
                <a:lnTo>
                  <a:pt x="216694" y="42863"/>
                </a:lnTo>
                <a:lnTo>
                  <a:pt x="297657" y="88107"/>
                </a:lnTo>
                <a:lnTo>
                  <a:pt x="359569" y="126207"/>
                </a:lnTo>
                <a:lnTo>
                  <a:pt x="407194" y="159544"/>
                </a:lnTo>
                <a:lnTo>
                  <a:pt x="450057" y="190500"/>
                </a:lnTo>
                <a:lnTo>
                  <a:pt x="509588" y="240507"/>
                </a:lnTo>
                <a:lnTo>
                  <a:pt x="623888" y="354807"/>
                </a:lnTo>
                <a:lnTo>
                  <a:pt x="516732" y="490538"/>
                </a:lnTo>
                <a:lnTo>
                  <a:pt x="328613" y="3476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9744A72-27FD-4361-94F1-AB142E7E65D7}"/>
              </a:ext>
            </a:extLst>
          </p:cNvPr>
          <p:cNvSpPr/>
          <p:nvPr/>
        </p:nvSpPr>
        <p:spPr>
          <a:xfrm>
            <a:off x="5972176" y="3324225"/>
            <a:ext cx="1401763" cy="1360488"/>
          </a:xfrm>
          <a:custGeom>
            <a:avLst/>
            <a:gdLst>
              <a:gd name="connsiteX0" fmla="*/ 661988 w 1402556"/>
              <a:gd name="connsiteY0" fmla="*/ 916781 h 1359694"/>
              <a:gd name="connsiteX1" fmla="*/ 190500 w 1402556"/>
              <a:gd name="connsiteY1" fmla="*/ 1338263 h 1359694"/>
              <a:gd name="connsiteX2" fmla="*/ 0 w 1402556"/>
              <a:gd name="connsiteY2" fmla="*/ 1359694 h 1359694"/>
              <a:gd name="connsiteX3" fmla="*/ 102394 w 1402556"/>
              <a:gd name="connsiteY3" fmla="*/ 1266825 h 1359694"/>
              <a:gd name="connsiteX4" fmla="*/ 314325 w 1402556"/>
              <a:gd name="connsiteY4" fmla="*/ 1069181 h 1359694"/>
              <a:gd name="connsiteX5" fmla="*/ 419100 w 1402556"/>
              <a:gd name="connsiteY5" fmla="*/ 940594 h 1359694"/>
              <a:gd name="connsiteX6" fmla="*/ 695325 w 1402556"/>
              <a:gd name="connsiteY6" fmla="*/ 676275 h 1359694"/>
              <a:gd name="connsiteX7" fmla="*/ 823913 w 1402556"/>
              <a:gd name="connsiteY7" fmla="*/ 533400 h 1359694"/>
              <a:gd name="connsiteX8" fmla="*/ 904875 w 1402556"/>
              <a:gd name="connsiteY8" fmla="*/ 445294 h 1359694"/>
              <a:gd name="connsiteX9" fmla="*/ 954881 w 1402556"/>
              <a:gd name="connsiteY9" fmla="*/ 388144 h 1359694"/>
              <a:gd name="connsiteX10" fmla="*/ 983456 w 1402556"/>
              <a:gd name="connsiteY10" fmla="*/ 342900 h 1359694"/>
              <a:gd name="connsiteX11" fmla="*/ 1002506 w 1402556"/>
              <a:gd name="connsiteY11" fmla="*/ 309563 h 1359694"/>
              <a:gd name="connsiteX12" fmla="*/ 1009650 w 1402556"/>
              <a:gd name="connsiteY12" fmla="*/ 276225 h 1359694"/>
              <a:gd name="connsiteX13" fmla="*/ 1014413 w 1402556"/>
              <a:gd name="connsiteY13" fmla="*/ 235744 h 1359694"/>
              <a:gd name="connsiteX14" fmla="*/ 1014413 w 1402556"/>
              <a:gd name="connsiteY14" fmla="*/ 190500 h 1359694"/>
              <a:gd name="connsiteX15" fmla="*/ 1004888 w 1402556"/>
              <a:gd name="connsiteY15" fmla="*/ 154781 h 1359694"/>
              <a:gd name="connsiteX16" fmla="*/ 988219 w 1402556"/>
              <a:gd name="connsiteY16" fmla="*/ 119063 h 1359694"/>
              <a:gd name="connsiteX17" fmla="*/ 964406 w 1402556"/>
              <a:gd name="connsiteY17" fmla="*/ 85725 h 1359694"/>
              <a:gd name="connsiteX18" fmla="*/ 940594 w 1402556"/>
              <a:gd name="connsiteY18" fmla="*/ 59531 h 1359694"/>
              <a:gd name="connsiteX19" fmla="*/ 923925 w 1402556"/>
              <a:gd name="connsiteY19" fmla="*/ 38100 h 1359694"/>
              <a:gd name="connsiteX20" fmla="*/ 919163 w 1402556"/>
              <a:gd name="connsiteY20" fmla="*/ 19050 h 1359694"/>
              <a:gd name="connsiteX21" fmla="*/ 923925 w 1402556"/>
              <a:gd name="connsiteY21" fmla="*/ 4763 h 1359694"/>
              <a:gd name="connsiteX22" fmla="*/ 938213 w 1402556"/>
              <a:gd name="connsiteY22" fmla="*/ 0 h 1359694"/>
              <a:gd name="connsiteX23" fmla="*/ 964406 w 1402556"/>
              <a:gd name="connsiteY23" fmla="*/ 0 h 1359694"/>
              <a:gd name="connsiteX24" fmla="*/ 1007269 w 1402556"/>
              <a:gd name="connsiteY24" fmla="*/ 9525 h 1359694"/>
              <a:gd name="connsiteX25" fmla="*/ 1047750 w 1402556"/>
              <a:gd name="connsiteY25" fmla="*/ 26194 h 1359694"/>
              <a:gd name="connsiteX26" fmla="*/ 1078706 w 1402556"/>
              <a:gd name="connsiteY26" fmla="*/ 40481 h 1359694"/>
              <a:gd name="connsiteX27" fmla="*/ 1121569 w 1402556"/>
              <a:gd name="connsiteY27" fmla="*/ 64294 h 1359694"/>
              <a:gd name="connsiteX28" fmla="*/ 1181100 w 1402556"/>
              <a:gd name="connsiteY28" fmla="*/ 102394 h 1359694"/>
              <a:gd name="connsiteX29" fmla="*/ 1219200 w 1402556"/>
              <a:gd name="connsiteY29" fmla="*/ 133350 h 1359694"/>
              <a:gd name="connsiteX30" fmla="*/ 1285875 w 1402556"/>
              <a:gd name="connsiteY30" fmla="*/ 192881 h 1359694"/>
              <a:gd name="connsiteX31" fmla="*/ 1338263 w 1402556"/>
              <a:gd name="connsiteY31" fmla="*/ 247650 h 1359694"/>
              <a:gd name="connsiteX32" fmla="*/ 1373981 w 1402556"/>
              <a:gd name="connsiteY32" fmla="*/ 288131 h 1359694"/>
              <a:gd name="connsiteX33" fmla="*/ 1395413 w 1402556"/>
              <a:gd name="connsiteY33" fmla="*/ 321469 h 1359694"/>
              <a:gd name="connsiteX34" fmla="*/ 1402556 w 1402556"/>
              <a:gd name="connsiteY34" fmla="*/ 345281 h 1359694"/>
              <a:gd name="connsiteX35" fmla="*/ 1402556 w 1402556"/>
              <a:gd name="connsiteY35" fmla="*/ 361950 h 1359694"/>
              <a:gd name="connsiteX36" fmla="*/ 1395413 w 1402556"/>
              <a:gd name="connsiteY36" fmla="*/ 381000 h 1359694"/>
              <a:gd name="connsiteX37" fmla="*/ 1378744 w 1402556"/>
              <a:gd name="connsiteY37" fmla="*/ 388144 h 1359694"/>
              <a:gd name="connsiteX38" fmla="*/ 1350169 w 1402556"/>
              <a:gd name="connsiteY38" fmla="*/ 392906 h 1359694"/>
              <a:gd name="connsiteX39" fmla="*/ 1307306 w 1402556"/>
              <a:gd name="connsiteY39" fmla="*/ 395288 h 1359694"/>
              <a:gd name="connsiteX40" fmla="*/ 1288256 w 1402556"/>
              <a:gd name="connsiteY40" fmla="*/ 402431 h 1359694"/>
              <a:gd name="connsiteX41" fmla="*/ 1223963 w 1402556"/>
              <a:gd name="connsiteY41" fmla="*/ 442913 h 1359694"/>
              <a:gd name="connsiteX42" fmla="*/ 1088231 w 1402556"/>
              <a:gd name="connsiteY42" fmla="*/ 550069 h 1359694"/>
              <a:gd name="connsiteX43" fmla="*/ 907256 w 1402556"/>
              <a:gd name="connsiteY43" fmla="*/ 700088 h 1359694"/>
              <a:gd name="connsiteX44" fmla="*/ 661988 w 1402556"/>
              <a:gd name="connsiteY44" fmla="*/ 916781 h 135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02556" h="1359694">
                <a:moveTo>
                  <a:pt x="661988" y="916781"/>
                </a:moveTo>
                <a:lnTo>
                  <a:pt x="190500" y="1338263"/>
                </a:lnTo>
                <a:lnTo>
                  <a:pt x="0" y="1359694"/>
                </a:lnTo>
                <a:lnTo>
                  <a:pt x="102394" y="1266825"/>
                </a:lnTo>
                <a:lnTo>
                  <a:pt x="314325" y="1069181"/>
                </a:lnTo>
                <a:lnTo>
                  <a:pt x="419100" y="940594"/>
                </a:lnTo>
                <a:lnTo>
                  <a:pt x="695325" y="676275"/>
                </a:lnTo>
                <a:lnTo>
                  <a:pt x="823913" y="533400"/>
                </a:lnTo>
                <a:lnTo>
                  <a:pt x="904875" y="445294"/>
                </a:lnTo>
                <a:lnTo>
                  <a:pt x="954881" y="388144"/>
                </a:lnTo>
                <a:lnTo>
                  <a:pt x="983456" y="342900"/>
                </a:lnTo>
                <a:lnTo>
                  <a:pt x="1002506" y="309563"/>
                </a:lnTo>
                <a:lnTo>
                  <a:pt x="1009650" y="276225"/>
                </a:lnTo>
                <a:lnTo>
                  <a:pt x="1014413" y="235744"/>
                </a:lnTo>
                <a:lnTo>
                  <a:pt x="1014413" y="190500"/>
                </a:lnTo>
                <a:lnTo>
                  <a:pt x="1004888" y="154781"/>
                </a:lnTo>
                <a:lnTo>
                  <a:pt x="988219" y="119063"/>
                </a:lnTo>
                <a:lnTo>
                  <a:pt x="964406" y="85725"/>
                </a:lnTo>
                <a:lnTo>
                  <a:pt x="940594" y="59531"/>
                </a:lnTo>
                <a:lnTo>
                  <a:pt x="923925" y="38100"/>
                </a:lnTo>
                <a:lnTo>
                  <a:pt x="919163" y="19050"/>
                </a:lnTo>
                <a:lnTo>
                  <a:pt x="923925" y="4763"/>
                </a:lnTo>
                <a:lnTo>
                  <a:pt x="938213" y="0"/>
                </a:lnTo>
                <a:lnTo>
                  <a:pt x="964406" y="0"/>
                </a:lnTo>
                <a:lnTo>
                  <a:pt x="1007269" y="9525"/>
                </a:lnTo>
                <a:lnTo>
                  <a:pt x="1047750" y="26194"/>
                </a:lnTo>
                <a:lnTo>
                  <a:pt x="1078706" y="40481"/>
                </a:lnTo>
                <a:lnTo>
                  <a:pt x="1121569" y="64294"/>
                </a:lnTo>
                <a:lnTo>
                  <a:pt x="1181100" y="102394"/>
                </a:lnTo>
                <a:lnTo>
                  <a:pt x="1219200" y="133350"/>
                </a:lnTo>
                <a:lnTo>
                  <a:pt x="1285875" y="192881"/>
                </a:lnTo>
                <a:lnTo>
                  <a:pt x="1338263" y="247650"/>
                </a:lnTo>
                <a:lnTo>
                  <a:pt x="1373981" y="288131"/>
                </a:lnTo>
                <a:lnTo>
                  <a:pt x="1395413" y="321469"/>
                </a:lnTo>
                <a:lnTo>
                  <a:pt x="1402556" y="345281"/>
                </a:lnTo>
                <a:lnTo>
                  <a:pt x="1402556" y="361950"/>
                </a:lnTo>
                <a:lnTo>
                  <a:pt x="1395413" y="381000"/>
                </a:lnTo>
                <a:lnTo>
                  <a:pt x="1378744" y="388144"/>
                </a:lnTo>
                <a:lnTo>
                  <a:pt x="1350169" y="392906"/>
                </a:lnTo>
                <a:lnTo>
                  <a:pt x="1307306" y="395288"/>
                </a:lnTo>
                <a:lnTo>
                  <a:pt x="1288256" y="402431"/>
                </a:lnTo>
                <a:lnTo>
                  <a:pt x="1223963" y="442913"/>
                </a:lnTo>
                <a:lnTo>
                  <a:pt x="1088231" y="550069"/>
                </a:lnTo>
                <a:lnTo>
                  <a:pt x="907256" y="700088"/>
                </a:lnTo>
                <a:lnTo>
                  <a:pt x="661988" y="9167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25508587-A45F-4AF7-9C9A-B6724F5BC662}"/>
              </a:ext>
            </a:extLst>
          </p:cNvPr>
          <p:cNvSpPr/>
          <p:nvPr/>
        </p:nvSpPr>
        <p:spPr>
          <a:xfrm>
            <a:off x="5332414" y="4371976"/>
            <a:ext cx="2251075" cy="512763"/>
          </a:xfrm>
          <a:custGeom>
            <a:avLst/>
            <a:gdLst>
              <a:gd name="connsiteX0" fmla="*/ 1726406 w 2252662"/>
              <a:gd name="connsiteY0" fmla="*/ 216694 h 511969"/>
              <a:gd name="connsiteX1" fmla="*/ 1381125 w 2252662"/>
              <a:gd name="connsiteY1" fmla="*/ 319088 h 511969"/>
              <a:gd name="connsiteX2" fmla="*/ 1228725 w 2252662"/>
              <a:gd name="connsiteY2" fmla="*/ 352425 h 511969"/>
              <a:gd name="connsiteX3" fmla="*/ 981075 w 2252662"/>
              <a:gd name="connsiteY3" fmla="*/ 395288 h 511969"/>
              <a:gd name="connsiteX4" fmla="*/ 669131 w 2252662"/>
              <a:gd name="connsiteY4" fmla="*/ 452438 h 511969"/>
              <a:gd name="connsiteX5" fmla="*/ 333375 w 2252662"/>
              <a:gd name="connsiteY5" fmla="*/ 511969 h 511969"/>
              <a:gd name="connsiteX6" fmla="*/ 295275 w 2252662"/>
              <a:gd name="connsiteY6" fmla="*/ 509588 h 511969"/>
              <a:gd name="connsiteX7" fmla="*/ 266700 w 2252662"/>
              <a:gd name="connsiteY7" fmla="*/ 500063 h 511969"/>
              <a:gd name="connsiteX8" fmla="*/ 223837 w 2252662"/>
              <a:gd name="connsiteY8" fmla="*/ 473869 h 511969"/>
              <a:gd name="connsiteX9" fmla="*/ 159544 w 2252662"/>
              <a:gd name="connsiteY9" fmla="*/ 414338 h 511969"/>
              <a:gd name="connsiteX10" fmla="*/ 95250 w 2252662"/>
              <a:gd name="connsiteY10" fmla="*/ 342900 h 511969"/>
              <a:gd name="connsiteX11" fmla="*/ 33337 w 2252662"/>
              <a:gd name="connsiteY11" fmla="*/ 264319 h 511969"/>
              <a:gd name="connsiteX12" fmla="*/ 16669 w 2252662"/>
              <a:gd name="connsiteY12" fmla="*/ 240506 h 511969"/>
              <a:gd name="connsiteX13" fmla="*/ 7144 w 2252662"/>
              <a:gd name="connsiteY13" fmla="*/ 204788 h 511969"/>
              <a:gd name="connsiteX14" fmla="*/ 0 w 2252662"/>
              <a:gd name="connsiteY14" fmla="*/ 173831 h 511969"/>
              <a:gd name="connsiteX15" fmla="*/ 0 w 2252662"/>
              <a:gd name="connsiteY15" fmla="*/ 142875 h 511969"/>
              <a:gd name="connsiteX16" fmla="*/ 9525 w 2252662"/>
              <a:gd name="connsiteY16" fmla="*/ 126206 h 511969"/>
              <a:gd name="connsiteX17" fmla="*/ 23812 w 2252662"/>
              <a:gd name="connsiteY17" fmla="*/ 121444 h 511969"/>
              <a:gd name="connsiteX18" fmla="*/ 40481 w 2252662"/>
              <a:gd name="connsiteY18" fmla="*/ 126206 h 511969"/>
              <a:gd name="connsiteX19" fmla="*/ 69056 w 2252662"/>
              <a:gd name="connsiteY19" fmla="*/ 142875 h 511969"/>
              <a:gd name="connsiteX20" fmla="*/ 104775 w 2252662"/>
              <a:gd name="connsiteY20" fmla="*/ 171450 h 511969"/>
              <a:gd name="connsiteX21" fmla="*/ 140494 w 2252662"/>
              <a:gd name="connsiteY21" fmla="*/ 204788 h 511969"/>
              <a:gd name="connsiteX22" fmla="*/ 176212 w 2252662"/>
              <a:gd name="connsiteY22" fmla="*/ 233363 h 511969"/>
              <a:gd name="connsiteX23" fmla="*/ 207169 w 2252662"/>
              <a:gd name="connsiteY23" fmla="*/ 250031 h 511969"/>
              <a:gd name="connsiteX24" fmla="*/ 266700 w 2252662"/>
              <a:gd name="connsiteY24" fmla="*/ 266700 h 511969"/>
              <a:gd name="connsiteX25" fmla="*/ 323850 w 2252662"/>
              <a:gd name="connsiteY25" fmla="*/ 273844 h 511969"/>
              <a:gd name="connsiteX26" fmla="*/ 390525 w 2252662"/>
              <a:gd name="connsiteY26" fmla="*/ 276225 h 511969"/>
              <a:gd name="connsiteX27" fmla="*/ 473869 w 2252662"/>
              <a:gd name="connsiteY27" fmla="*/ 276225 h 511969"/>
              <a:gd name="connsiteX28" fmla="*/ 559594 w 2252662"/>
              <a:gd name="connsiteY28" fmla="*/ 266700 h 511969"/>
              <a:gd name="connsiteX29" fmla="*/ 766762 w 2252662"/>
              <a:gd name="connsiteY29" fmla="*/ 233363 h 511969"/>
              <a:gd name="connsiteX30" fmla="*/ 935831 w 2252662"/>
              <a:gd name="connsiteY30" fmla="*/ 216694 h 511969"/>
              <a:gd name="connsiteX31" fmla="*/ 1293019 w 2252662"/>
              <a:gd name="connsiteY31" fmla="*/ 154781 h 511969"/>
              <a:gd name="connsiteX32" fmla="*/ 1745456 w 2252662"/>
              <a:gd name="connsiteY32" fmla="*/ 78581 h 511969"/>
              <a:gd name="connsiteX33" fmla="*/ 2174081 w 2252662"/>
              <a:gd name="connsiteY33" fmla="*/ 0 h 511969"/>
              <a:gd name="connsiteX34" fmla="*/ 2252662 w 2252662"/>
              <a:gd name="connsiteY34" fmla="*/ 83344 h 511969"/>
              <a:gd name="connsiteX35" fmla="*/ 1952625 w 2252662"/>
              <a:gd name="connsiteY35" fmla="*/ 157163 h 511969"/>
              <a:gd name="connsiteX36" fmla="*/ 1726406 w 2252662"/>
              <a:gd name="connsiteY36" fmla="*/ 216694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52662" h="511969">
                <a:moveTo>
                  <a:pt x="1726406" y="216694"/>
                </a:moveTo>
                <a:lnTo>
                  <a:pt x="1381125" y="319088"/>
                </a:lnTo>
                <a:lnTo>
                  <a:pt x="1228725" y="352425"/>
                </a:lnTo>
                <a:lnTo>
                  <a:pt x="981075" y="395288"/>
                </a:lnTo>
                <a:lnTo>
                  <a:pt x="669131" y="452438"/>
                </a:lnTo>
                <a:lnTo>
                  <a:pt x="333375" y="511969"/>
                </a:lnTo>
                <a:lnTo>
                  <a:pt x="295275" y="509588"/>
                </a:lnTo>
                <a:lnTo>
                  <a:pt x="266700" y="500063"/>
                </a:lnTo>
                <a:lnTo>
                  <a:pt x="223837" y="473869"/>
                </a:lnTo>
                <a:lnTo>
                  <a:pt x="159544" y="414338"/>
                </a:lnTo>
                <a:lnTo>
                  <a:pt x="95250" y="342900"/>
                </a:lnTo>
                <a:lnTo>
                  <a:pt x="33337" y="264319"/>
                </a:lnTo>
                <a:lnTo>
                  <a:pt x="16669" y="240506"/>
                </a:lnTo>
                <a:lnTo>
                  <a:pt x="7144" y="204788"/>
                </a:lnTo>
                <a:lnTo>
                  <a:pt x="0" y="173831"/>
                </a:lnTo>
                <a:lnTo>
                  <a:pt x="0" y="142875"/>
                </a:lnTo>
                <a:lnTo>
                  <a:pt x="9525" y="126206"/>
                </a:lnTo>
                <a:lnTo>
                  <a:pt x="23812" y="121444"/>
                </a:lnTo>
                <a:lnTo>
                  <a:pt x="40481" y="126206"/>
                </a:lnTo>
                <a:lnTo>
                  <a:pt x="69056" y="142875"/>
                </a:lnTo>
                <a:lnTo>
                  <a:pt x="104775" y="171450"/>
                </a:lnTo>
                <a:lnTo>
                  <a:pt x="140494" y="204788"/>
                </a:lnTo>
                <a:lnTo>
                  <a:pt x="176212" y="233363"/>
                </a:lnTo>
                <a:lnTo>
                  <a:pt x="207169" y="250031"/>
                </a:lnTo>
                <a:lnTo>
                  <a:pt x="266700" y="266700"/>
                </a:lnTo>
                <a:lnTo>
                  <a:pt x="323850" y="273844"/>
                </a:lnTo>
                <a:lnTo>
                  <a:pt x="390525" y="276225"/>
                </a:lnTo>
                <a:lnTo>
                  <a:pt x="473869" y="276225"/>
                </a:lnTo>
                <a:lnTo>
                  <a:pt x="559594" y="266700"/>
                </a:lnTo>
                <a:lnTo>
                  <a:pt x="766762" y="233363"/>
                </a:lnTo>
                <a:lnTo>
                  <a:pt x="935831" y="216694"/>
                </a:lnTo>
                <a:lnTo>
                  <a:pt x="1293019" y="154781"/>
                </a:lnTo>
                <a:lnTo>
                  <a:pt x="1745456" y="78581"/>
                </a:lnTo>
                <a:lnTo>
                  <a:pt x="2174081" y="0"/>
                </a:lnTo>
                <a:lnTo>
                  <a:pt x="2252662" y="83344"/>
                </a:lnTo>
                <a:lnTo>
                  <a:pt x="1952625" y="157163"/>
                </a:lnTo>
                <a:lnTo>
                  <a:pt x="1726406" y="2166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1716F33-3A9E-42A9-94BD-06BD7205C1AA}"/>
              </a:ext>
            </a:extLst>
          </p:cNvPr>
          <p:cNvSpPr/>
          <p:nvPr/>
        </p:nvSpPr>
        <p:spPr>
          <a:xfrm>
            <a:off x="7191375" y="4100514"/>
            <a:ext cx="712788" cy="784225"/>
          </a:xfrm>
          <a:custGeom>
            <a:avLst/>
            <a:gdLst>
              <a:gd name="connsiteX0" fmla="*/ 450056 w 711994"/>
              <a:gd name="connsiteY0" fmla="*/ 597693 h 783431"/>
              <a:gd name="connsiteX1" fmla="*/ 285750 w 711994"/>
              <a:gd name="connsiteY1" fmla="*/ 354806 h 783431"/>
              <a:gd name="connsiteX2" fmla="*/ 235744 w 711994"/>
              <a:gd name="connsiteY2" fmla="*/ 285750 h 783431"/>
              <a:gd name="connsiteX3" fmla="*/ 116681 w 711994"/>
              <a:gd name="connsiteY3" fmla="*/ 154781 h 783431"/>
              <a:gd name="connsiteX4" fmla="*/ 47625 w 711994"/>
              <a:gd name="connsiteY4" fmla="*/ 80962 h 783431"/>
              <a:gd name="connsiteX5" fmla="*/ 21431 w 711994"/>
              <a:gd name="connsiteY5" fmla="*/ 54768 h 783431"/>
              <a:gd name="connsiteX6" fmla="*/ 4763 w 711994"/>
              <a:gd name="connsiteY6" fmla="*/ 35718 h 783431"/>
              <a:gd name="connsiteX7" fmla="*/ 0 w 711994"/>
              <a:gd name="connsiteY7" fmla="*/ 19050 h 783431"/>
              <a:gd name="connsiteX8" fmla="*/ 9525 w 711994"/>
              <a:gd name="connsiteY8" fmla="*/ 4762 h 783431"/>
              <a:gd name="connsiteX9" fmla="*/ 30956 w 711994"/>
              <a:gd name="connsiteY9" fmla="*/ 0 h 783431"/>
              <a:gd name="connsiteX10" fmla="*/ 83344 w 711994"/>
              <a:gd name="connsiteY10" fmla="*/ 7143 h 783431"/>
              <a:gd name="connsiteX11" fmla="*/ 119063 w 711994"/>
              <a:gd name="connsiteY11" fmla="*/ 21431 h 783431"/>
              <a:gd name="connsiteX12" fmla="*/ 259556 w 711994"/>
              <a:gd name="connsiteY12" fmla="*/ 97631 h 783431"/>
              <a:gd name="connsiteX13" fmla="*/ 373856 w 711994"/>
              <a:gd name="connsiteY13" fmla="*/ 166687 h 783431"/>
              <a:gd name="connsiteX14" fmla="*/ 492919 w 711994"/>
              <a:gd name="connsiteY14" fmla="*/ 242887 h 783431"/>
              <a:gd name="connsiteX15" fmla="*/ 585788 w 711994"/>
              <a:gd name="connsiteY15" fmla="*/ 304800 h 783431"/>
              <a:gd name="connsiteX16" fmla="*/ 621506 w 711994"/>
              <a:gd name="connsiteY16" fmla="*/ 333375 h 783431"/>
              <a:gd name="connsiteX17" fmla="*/ 640556 w 711994"/>
              <a:gd name="connsiteY17" fmla="*/ 361950 h 783431"/>
              <a:gd name="connsiteX18" fmla="*/ 666750 w 711994"/>
              <a:gd name="connsiteY18" fmla="*/ 421481 h 783431"/>
              <a:gd name="connsiteX19" fmla="*/ 685800 w 711994"/>
              <a:gd name="connsiteY19" fmla="*/ 469106 h 783431"/>
              <a:gd name="connsiteX20" fmla="*/ 702469 w 711994"/>
              <a:gd name="connsiteY20" fmla="*/ 526256 h 783431"/>
              <a:gd name="connsiteX21" fmla="*/ 709613 w 711994"/>
              <a:gd name="connsiteY21" fmla="*/ 571500 h 783431"/>
              <a:gd name="connsiteX22" fmla="*/ 711994 w 711994"/>
              <a:gd name="connsiteY22" fmla="*/ 611981 h 783431"/>
              <a:gd name="connsiteX23" fmla="*/ 711994 w 711994"/>
              <a:gd name="connsiteY23" fmla="*/ 657225 h 783431"/>
              <a:gd name="connsiteX24" fmla="*/ 704850 w 711994"/>
              <a:gd name="connsiteY24" fmla="*/ 692943 h 783431"/>
              <a:gd name="connsiteX25" fmla="*/ 690563 w 711994"/>
              <a:gd name="connsiteY25" fmla="*/ 716756 h 783431"/>
              <a:gd name="connsiteX26" fmla="*/ 664369 w 711994"/>
              <a:gd name="connsiteY26" fmla="*/ 754856 h 783431"/>
              <a:gd name="connsiteX27" fmla="*/ 640556 w 711994"/>
              <a:gd name="connsiteY27" fmla="*/ 776287 h 783431"/>
              <a:gd name="connsiteX28" fmla="*/ 623888 w 711994"/>
              <a:gd name="connsiteY28" fmla="*/ 783431 h 783431"/>
              <a:gd name="connsiteX29" fmla="*/ 597694 w 711994"/>
              <a:gd name="connsiteY29" fmla="*/ 783431 h 783431"/>
              <a:gd name="connsiteX30" fmla="*/ 569119 w 711994"/>
              <a:gd name="connsiteY30" fmla="*/ 771525 h 783431"/>
              <a:gd name="connsiteX31" fmla="*/ 547688 w 711994"/>
              <a:gd name="connsiteY31" fmla="*/ 752475 h 783431"/>
              <a:gd name="connsiteX32" fmla="*/ 516731 w 711994"/>
              <a:gd name="connsiteY32" fmla="*/ 714375 h 783431"/>
              <a:gd name="connsiteX33" fmla="*/ 450056 w 711994"/>
              <a:gd name="connsiteY33" fmla="*/ 597693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11994" h="783431">
                <a:moveTo>
                  <a:pt x="450056" y="597693"/>
                </a:moveTo>
                <a:lnTo>
                  <a:pt x="285750" y="354806"/>
                </a:lnTo>
                <a:lnTo>
                  <a:pt x="235744" y="285750"/>
                </a:lnTo>
                <a:lnTo>
                  <a:pt x="116681" y="154781"/>
                </a:lnTo>
                <a:lnTo>
                  <a:pt x="47625" y="80962"/>
                </a:lnTo>
                <a:lnTo>
                  <a:pt x="21431" y="54768"/>
                </a:lnTo>
                <a:lnTo>
                  <a:pt x="4763" y="35718"/>
                </a:lnTo>
                <a:lnTo>
                  <a:pt x="0" y="19050"/>
                </a:lnTo>
                <a:lnTo>
                  <a:pt x="9525" y="4762"/>
                </a:lnTo>
                <a:lnTo>
                  <a:pt x="30956" y="0"/>
                </a:lnTo>
                <a:lnTo>
                  <a:pt x="83344" y="7143"/>
                </a:lnTo>
                <a:lnTo>
                  <a:pt x="119063" y="21431"/>
                </a:lnTo>
                <a:lnTo>
                  <a:pt x="259556" y="97631"/>
                </a:lnTo>
                <a:lnTo>
                  <a:pt x="373856" y="166687"/>
                </a:lnTo>
                <a:lnTo>
                  <a:pt x="492919" y="242887"/>
                </a:lnTo>
                <a:lnTo>
                  <a:pt x="585788" y="304800"/>
                </a:lnTo>
                <a:lnTo>
                  <a:pt x="621506" y="333375"/>
                </a:lnTo>
                <a:lnTo>
                  <a:pt x="640556" y="361950"/>
                </a:lnTo>
                <a:lnTo>
                  <a:pt x="666750" y="421481"/>
                </a:lnTo>
                <a:lnTo>
                  <a:pt x="685800" y="469106"/>
                </a:lnTo>
                <a:lnTo>
                  <a:pt x="702469" y="526256"/>
                </a:lnTo>
                <a:lnTo>
                  <a:pt x="709613" y="571500"/>
                </a:lnTo>
                <a:lnTo>
                  <a:pt x="711994" y="611981"/>
                </a:lnTo>
                <a:lnTo>
                  <a:pt x="711994" y="657225"/>
                </a:lnTo>
                <a:lnTo>
                  <a:pt x="704850" y="692943"/>
                </a:lnTo>
                <a:lnTo>
                  <a:pt x="690563" y="716756"/>
                </a:lnTo>
                <a:lnTo>
                  <a:pt x="664369" y="754856"/>
                </a:lnTo>
                <a:lnTo>
                  <a:pt x="640556" y="776287"/>
                </a:lnTo>
                <a:lnTo>
                  <a:pt x="623888" y="783431"/>
                </a:lnTo>
                <a:lnTo>
                  <a:pt x="597694" y="783431"/>
                </a:lnTo>
                <a:lnTo>
                  <a:pt x="569119" y="771525"/>
                </a:lnTo>
                <a:lnTo>
                  <a:pt x="547688" y="752475"/>
                </a:lnTo>
                <a:lnTo>
                  <a:pt x="516731" y="714375"/>
                </a:lnTo>
                <a:lnTo>
                  <a:pt x="450056" y="59769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9873A3FC-0B06-4839-9DB1-AA8198C8FE92}"/>
              </a:ext>
            </a:extLst>
          </p:cNvPr>
          <p:cNvSpPr/>
          <p:nvPr/>
        </p:nvSpPr>
        <p:spPr>
          <a:xfrm>
            <a:off x="6507163" y="4586289"/>
            <a:ext cx="254000" cy="1423987"/>
          </a:xfrm>
          <a:custGeom>
            <a:avLst/>
            <a:gdLst>
              <a:gd name="connsiteX0" fmla="*/ 250032 w 252413"/>
              <a:gd name="connsiteY0" fmla="*/ 869156 h 1423987"/>
              <a:gd name="connsiteX1" fmla="*/ 245269 w 252413"/>
              <a:gd name="connsiteY1" fmla="*/ 1064418 h 1423987"/>
              <a:gd name="connsiteX2" fmla="*/ 238125 w 252413"/>
              <a:gd name="connsiteY2" fmla="*/ 1228725 h 1423987"/>
              <a:gd name="connsiteX3" fmla="*/ 228600 w 252413"/>
              <a:gd name="connsiteY3" fmla="*/ 1307306 h 1423987"/>
              <a:gd name="connsiteX4" fmla="*/ 219075 w 252413"/>
              <a:gd name="connsiteY4" fmla="*/ 1345406 h 1423987"/>
              <a:gd name="connsiteX5" fmla="*/ 202407 w 252413"/>
              <a:gd name="connsiteY5" fmla="*/ 1383506 h 1423987"/>
              <a:gd name="connsiteX6" fmla="*/ 180975 w 252413"/>
              <a:gd name="connsiteY6" fmla="*/ 1414462 h 1423987"/>
              <a:gd name="connsiteX7" fmla="*/ 164307 w 252413"/>
              <a:gd name="connsiteY7" fmla="*/ 1423987 h 1423987"/>
              <a:gd name="connsiteX8" fmla="*/ 142875 w 252413"/>
              <a:gd name="connsiteY8" fmla="*/ 1423987 h 1423987"/>
              <a:gd name="connsiteX9" fmla="*/ 123825 w 252413"/>
              <a:gd name="connsiteY9" fmla="*/ 1412081 h 1423987"/>
              <a:gd name="connsiteX10" fmla="*/ 102394 w 252413"/>
              <a:gd name="connsiteY10" fmla="*/ 1383506 h 1423987"/>
              <a:gd name="connsiteX11" fmla="*/ 76200 w 252413"/>
              <a:gd name="connsiteY11" fmla="*/ 1338262 h 1423987"/>
              <a:gd name="connsiteX12" fmla="*/ 52388 w 252413"/>
              <a:gd name="connsiteY12" fmla="*/ 1281112 h 1423987"/>
              <a:gd name="connsiteX13" fmla="*/ 33338 w 252413"/>
              <a:gd name="connsiteY13" fmla="*/ 1209675 h 1423987"/>
              <a:gd name="connsiteX14" fmla="*/ 26194 w 252413"/>
              <a:gd name="connsiteY14" fmla="*/ 1147762 h 1423987"/>
              <a:gd name="connsiteX15" fmla="*/ 28575 w 252413"/>
              <a:gd name="connsiteY15" fmla="*/ 1112043 h 1423987"/>
              <a:gd name="connsiteX16" fmla="*/ 45244 w 252413"/>
              <a:gd name="connsiteY16" fmla="*/ 926306 h 1423987"/>
              <a:gd name="connsiteX17" fmla="*/ 54769 w 252413"/>
              <a:gd name="connsiteY17" fmla="*/ 728662 h 1423987"/>
              <a:gd name="connsiteX18" fmla="*/ 57150 w 252413"/>
              <a:gd name="connsiteY18" fmla="*/ 454818 h 1423987"/>
              <a:gd name="connsiteX19" fmla="*/ 50007 w 252413"/>
              <a:gd name="connsiteY19" fmla="*/ 271462 h 1423987"/>
              <a:gd name="connsiteX20" fmla="*/ 42863 w 252413"/>
              <a:gd name="connsiteY20" fmla="*/ 209550 h 1423987"/>
              <a:gd name="connsiteX21" fmla="*/ 0 w 252413"/>
              <a:gd name="connsiteY21" fmla="*/ 61912 h 1423987"/>
              <a:gd name="connsiteX22" fmla="*/ 197644 w 252413"/>
              <a:gd name="connsiteY22" fmla="*/ 0 h 1423987"/>
              <a:gd name="connsiteX23" fmla="*/ 233363 w 252413"/>
              <a:gd name="connsiteY23" fmla="*/ 116681 h 1423987"/>
              <a:gd name="connsiteX24" fmla="*/ 247650 w 252413"/>
              <a:gd name="connsiteY24" fmla="*/ 183356 h 1423987"/>
              <a:gd name="connsiteX25" fmla="*/ 252413 w 252413"/>
              <a:gd name="connsiteY25" fmla="*/ 238125 h 1423987"/>
              <a:gd name="connsiteX26" fmla="*/ 247650 w 252413"/>
              <a:gd name="connsiteY26" fmla="*/ 292893 h 1423987"/>
              <a:gd name="connsiteX27" fmla="*/ 240507 w 252413"/>
              <a:gd name="connsiteY27" fmla="*/ 423862 h 1423987"/>
              <a:gd name="connsiteX28" fmla="*/ 240507 w 252413"/>
              <a:gd name="connsiteY28" fmla="*/ 519112 h 1423987"/>
              <a:gd name="connsiteX29" fmla="*/ 240507 w 252413"/>
              <a:gd name="connsiteY29" fmla="*/ 621506 h 1423987"/>
              <a:gd name="connsiteX30" fmla="*/ 242888 w 252413"/>
              <a:gd name="connsiteY30" fmla="*/ 726281 h 1423987"/>
              <a:gd name="connsiteX31" fmla="*/ 250032 w 252413"/>
              <a:gd name="connsiteY31" fmla="*/ 869156 h 142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52413" h="1423987">
                <a:moveTo>
                  <a:pt x="250032" y="869156"/>
                </a:moveTo>
                <a:lnTo>
                  <a:pt x="245269" y="1064418"/>
                </a:lnTo>
                <a:lnTo>
                  <a:pt x="238125" y="1228725"/>
                </a:lnTo>
                <a:lnTo>
                  <a:pt x="228600" y="1307306"/>
                </a:lnTo>
                <a:lnTo>
                  <a:pt x="219075" y="1345406"/>
                </a:lnTo>
                <a:lnTo>
                  <a:pt x="202407" y="1383506"/>
                </a:lnTo>
                <a:lnTo>
                  <a:pt x="180975" y="1414462"/>
                </a:lnTo>
                <a:lnTo>
                  <a:pt x="164307" y="1423987"/>
                </a:lnTo>
                <a:lnTo>
                  <a:pt x="142875" y="1423987"/>
                </a:lnTo>
                <a:lnTo>
                  <a:pt x="123825" y="1412081"/>
                </a:lnTo>
                <a:lnTo>
                  <a:pt x="102394" y="1383506"/>
                </a:lnTo>
                <a:lnTo>
                  <a:pt x="76200" y="1338262"/>
                </a:lnTo>
                <a:lnTo>
                  <a:pt x="52388" y="1281112"/>
                </a:lnTo>
                <a:lnTo>
                  <a:pt x="33338" y="1209675"/>
                </a:lnTo>
                <a:lnTo>
                  <a:pt x="26194" y="1147762"/>
                </a:lnTo>
                <a:lnTo>
                  <a:pt x="28575" y="1112043"/>
                </a:lnTo>
                <a:lnTo>
                  <a:pt x="45244" y="926306"/>
                </a:lnTo>
                <a:lnTo>
                  <a:pt x="54769" y="728662"/>
                </a:lnTo>
                <a:cubicBezTo>
                  <a:pt x="55563" y="637381"/>
                  <a:pt x="56356" y="546099"/>
                  <a:pt x="57150" y="454818"/>
                </a:cubicBezTo>
                <a:lnTo>
                  <a:pt x="50007" y="271462"/>
                </a:lnTo>
                <a:lnTo>
                  <a:pt x="42863" y="209550"/>
                </a:lnTo>
                <a:lnTo>
                  <a:pt x="0" y="61912"/>
                </a:lnTo>
                <a:lnTo>
                  <a:pt x="197644" y="0"/>
                </a:lnTo>
                <a:lnTo>
                  <a:pt x="233363" y="116681"/>
                </a:lnTo>
                <a:lnTo>
                  <a:pt x="247650" y="183356"/>
                </a:lnTo>
                <a:lnTo>
                  <a:pt x="252413" y="238125"/>
                </a:lnTo>
                <a:lnTo>
                  <a:pt x="247650" y="292893"/>
                </a:lnTo>
                <a:lnTo>
                  <a:pt x="240507" y="423862"/>
                </a:lnTo>
                <a:lnTo>
                  <a:pt x="240507" y="519112"/>
                </a:lnTo>
                <a:lnTo>
                  <a:pt x="240507" y="621506"/>
                </a:lnTo>
                <a:cubicBezTo>
                  <a:pt x="241301" y="656431"/>
                  <a:pt x="242094" y="691356"/>
                  <a:pt x="242888" y="726281"/>
                </a:cubicBezTo>
                <a:lnTo>
                  <a:pt x="250032" y="8691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E7CC58AB-5E0B-4A8D-9DBA-8147B83D5F85}"/>
              </a:ext>
            </a:extLst>
          </p:cNvPr>
          <p:cNvSpPr/>
          <p:nvPr/>
        </p:nvSpPr>
        <p:spPr>
          <a:xfrm>
            <a:off x="5181601" y="4929188"/>
            <a:ext cx="925513" cy="927100"/>
          </a:xfrm>
          <a:custGeom>
            <a:avLst/>
            <a:gdLst>
              <a:gd name="connsiteX0" fmla="*/ 535781 w 926306"/>
              <a:gd name="connsiteY0" fmla="*/ 592931 h 926306"/>
              <a:gd name="connsiteX1" fmla="*/ 333375 w 926306"/>
              <a:gd name="connsiteY1" fmla="*/ 742950 h 926306"/>
              <a:gd name="connsiteX2" fmla="*/ 116681 w 926306"/>
              <a:gd name="connsiteY2" fmla="*/ 890587 h 926306"/>
              <a:gd name="connsiteX3" fmla="*/ 69056 w 926306"/>
              <a:gd name="connsiteY3" fmla="*/ 916781 h 926306"/>
              <a:gd name="connsiteX4" fmla="*/ 42863 w 926306"/>
              <a:gd name="connsiteY4" fmla="*/ 923925 h 926306"/>
              <a:gd name="connsiteX5" fmla="*/ 21431 w 926306"/>
              <a:gd name="connsiteY5" fmla="*/ 926306 h 926306"/>
              <a:gd name="connsiteX6" fmla="*/ 7144 w 926306"/>
              <a:gd name="connsiteY6" fmla="*/ 921543 h 926306"/>
              <a:gd name="connsiteX7" fmla="*/ 0 w 926306"/>
              <a:gd name="connsiteY7" fmla="*/ 904875 h 926306"/>
              <a:gd name="connsiteX8" fmla="*/ 9525 w 926306"/>
              <a:gd name="connsiteY8" fmla="*/ 878681 h 926306"/>
              <a:gd name="connsiteX9" fmla="*/ 33338 w 926306"/>
              <a:gd name="connsiteY9" fmla="*/ 847725 h 926306"/>
              <a:gd name="connsiteX10" fmla="*/ 61913 w 926306"/>
              <a:gd name="connsiteY10" fmla="*/ 819150 h 926306"/>
              <a:gd name="connsiteX11" fmla="*/ 150019 w 926306"/>
              <a:gd name="connsiteY11" fmla="*/ 745331 h 926306"/>
              <a:gd name="connsiteX12" fmla="*/ 250031 w 926306"/>
              <a:gd name="connsiteY12" fmla="*/ 654843 h 926306"/>
              <a:gd name="connsiteX13" fmla="*/ 323850 w 926306"/>
              <a:gd name="connsiteY13" fmla="*/ 581025 h 926306"/>
              <a:gd name="connsiteX14" fmla="*/ 397669 w 926306"/>
              <a:gd name="connsiteY14" fmla="*/ 497681 h 926306"/>
              <a:gd name="connsiteX15" fmla="*/ 457200 w 926306"/>
              <a:gd name="connsiteY15" fmla="*/ 426243 h 926306"/>
              <a:gd name="connsiteX16" fmla="*/ 511969 w 926306"/>
              <a:gd name="connsiteY16" fmla="*/ 345281 h 926306"/>
              <a:gd name="connsiteX17" fmla="*/ 542925 w 926306"/>
              <a:gd name="connsiteY17" fmla="*/ 297656 h 926306"/>
              <a:gd name="connsiteX18" fmla="*/ 566738 w 926306"/>
              <a:gd name="connsiteY18" fmla="*/ 245268 h 926306"/>
              <a:gd name="connsiteX19" fmla="*/ 569119 w 926306"/>
              <a:gd name="connsiteY19" fmla="*/ 209550 h 926306"/>
              <a:gd name="connsiteX20" fmla="*/ 561975 w 926306"/>
              <a:gd name="connsiteY20" fmla="*/ 171450 h 926306"/>
              <a:gd name="connsiteX21" fmla="*/ 545306 w 926306"/>
              <a:gd name="connsiteY21" fmla="*/ 128587 h 926306"/>
              <a:gd name="connsiteX22" fmla="*/ 528638 w 926306"/>
              <a:gd name="connsiteY22" fmla="*/ 102393 h 926306"/>
              <a:gd name="connsiteX23" fmla="*/ 509588 w 926306"/>
              <a:gd name="connsiteY23" fmla="*/ 73818 h 926306"/>
              <a:gd name="connsiteX24" fmla="*/ 485775 w 926306"/>
              <a:gd name="connsiteY24" fmla="*/ 42862 h 926306"/>
              <a:gd name="connsiteX25" fmla="*/ 478631 w 926306"/>
              <a:gd name="connsiteY25" fmla="*/ 23812 h 926306"/>
              <a:gd name="connsiteX26" fmla="*/ 481013 w 926306"/>
              <a:gd name="connsiteY26" fmla="*/ 9525 h 926306"/>
              <a:gd name="connsiteX27" fmla="*/ 495300 w 926306"/>
              <a:gd name="connsiteY27" fmla="*/ 0 h 926306"/>
              <a:gd name="connsiteX28" fmla="*/ 514350 w 926306"/>
              <a:gd name="connsiteY28" fmla="*/ 0 h 926306"/>
              <a:gd name="connsiteX29" fmla="*/ 552450 w 926306"/>
              <a:gd name="connsiteY29" fmla="*/ 16668 h 926306"/>
              <a:gd name="connsiteX30" fmla="*/ 621506 w 926306"/>
              <a:gd name="connsiteY30" fmla="*/ 52387 h 926306"/>
              <a:gd name="connsiteX31" fmla="*/ 678656 w 926306"/>
              <a:gd name="connsiteY31" fmla="*/ 85725 h 926306"/>
              <a:gd name="connsiteX32" fmla="*/ 728663 w 926306"/>
              <a:gd name="connsiteY32" fmla="*/ 116681 h 926306"/>
              <a:gd name="connsiteX33" fmla="*/ 781050 w 926306"/>
              <a:gd name="connsiteY33" fmla="*/ 152400 h 926306"/>
              <a:gd name="connsiteX34" fmla="*/ 833438 w 926306"/>
              <a:gd name="connsiteY34" fmla="*/ 188118 h 926306"/>
              <a:gd name="connsiteX35" fmla="*/ 878681 w 926306"/>
              <a:gd name="connsiteY35" fmla="*/ 226218 h 926306"/>
              <a:gd name="connsiteX36" fmla="*/ 902494 w 926306"/>
              <a:gd name="connsiteY36" fmla="*/ 252412 h 926306"/>
              <a:gd name="connsiteX37" fmla="*/ 916781 w 926306"/>
              <a:gd name="connsiteY37" fmla="*/ 276225 h 926306"/>
              <a:gd name="connsiteX38" fmla="*/ 923925 w 926306"/>
              <a:gd name="connsiteY38" fmla="*/ 295275 h 926306"/>
              <a:gd name="connsiteX39" fmla="*/ 926306 w 926306"/>
              <a:gd name="connsiteY39" fmla="*/ 319087 h 926306"/>
              <a:gd name="connsiteX40" fmla="*/ 919163 w 926306"/>
              <a:gd name="connsiteY40" fmla="*/ 340518 h 926306"/>
              <a:gd name="connsiteX41" fmla="*/ 904875 w 926306"/>
              <a:gd name="connsiteY41" fmla="*/ 354806 h 926306"/>
              <a:gd name="connsiteX42" fmla="*/ 873919 w 926306"/>
              <a:gd name="connsiteY42" fmla="*/ 364331 h 926306"/>
              <a:gd name="connsiteX43" fmla="*/ 812006 w 926306"/>
              <a:gd name="connsiteY43" fmla="*/ 381000 h 926306"/>
              <a:gd name="connsiteX44" fmla="*/ 769144 w 926306"/>
              <a:gd name="connsiteY44" fmla="*/ 400050 h 926306"/>
              <a:gd name="connsiteX45" fmla="*/ 728663 w 926306"/>
              <a:gd name="connsiteY45" fmla="*/ 438150 h 926306"/>
              <a:gd name="connsiteX46" fmla="*/ 535781 w 926306"/>
              <a:gd name="connsiteY46" fmla="*/ 592931 h 92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926306" h="926306">
                <a:moveTo>
                  <a:pt x="535781" y="592931"/>
                </a:moveTo>
                <a:lnTo>
                  <a:pt x="333375" y="742950"/>
                </a:lnTo>
                <a:lnTo>
                  <a:pt x="116681" y="890587"/>
                </a:lnTo>
                <a:lnTo>
                  <a:pt x="69056" y="916781"/>
                </a:lnTo>
                <a:lnTo>
                  <a:pt x="42863" y="923925"/>
                </a:lnTo>
                <a:lnTo>
                  <a:pt x="21431" y="926306"/>
                </a:lnTo>
                <a:lnTo>
                  <a:pt x="7144" y="921543"/>
                </a:lnTo>
                <a:lnTo>
                  <a:pt x="0" y="904875"/>
                </a:lnTo>
                <a:lnTo>
                  <a:pt x="9525" y="878681"/>
                </a:lnTo>
                <a:lnTo>
                  <a:pt x="33338" y="847725"/>
                </a:lnTo>
                <a:lnTo>
                  <a:pt x="61913" y="819150"/>
                </a:lnTo>
                <a:lnTo>
                  <a:pt x="150019" y="745331"/>
                </a:lnTo>
                <a:lnTo>
                  <a:pt x="250031" y="654843"/>
                </a:lnTo>
                <a:lnTo>
                  <a:pt x="323850" y="581025"/>
                </a:lnTo>
                <a:lnTo>
                  <a:pt x="397669" y="497681"/>
                </a:lnTo>
                <a:lnTo>
                  <a:pt x="457200" y="426243"/>
                </a:lnTo>
                <a:lnTo>
                  <a:pt x="511969" y="345281"/>
                </a:lnTo>
                <a:lnTo>
                  <a:pt x="542925" y="297656"/>
                </a:lnTo>
                <a:lnTo>
                  <a:pt x="566738" y="245268"/>
                </a:lnTo>
                <a:lnTo>
                  <a:pt x="569119" y="209550"/>
                </a:lnTo>
                <a:lnTo>
                  <a:pt x="561975" y="171450"/>
                </a:lnTo>
                <a:lnTo>
                  <a:pt x="545306" y="128587"/>
                </a:lnTo>
                <a:lnTo>
                  <a:pt x="528638" y="102393"/>
                </a:lnTo>
                <a:lnTo>
                  <a:pt x="509588" y="73818"/>
                </a:lnTo>
                <a:lnTo>
                  <a:pt x="485775" y="42862"/>
                </a:lnTo>
                <a:lnTo>
                  <a:pt x="478631" y="23812"/>
                </a:lnTo>
                <a:lnTo>
                  <a:pt x="481013" y="9525"/>
                </a:lnTo>
                <a:lnTo>
                  <a:pt x="495300" y="0"/>
                </a:lnTo>
                <a:lnTo>
                  <a:pt x="514350" y="0"/>
                </a:lnTo>
                <a:lnTo>
                  <a:pt x="552450" y="16668"/>
                </a:lnTo>
                <a:lnTo>
                  <a:pt x="621506" y="52387"/>
                </a:lnTo>
                <a:lnTo>
                  <a:pt x="678656" y="85725"/>
                </a:lnTo>
                <a:lnTo>
                  <a:pt x="728663" y="116681"/>
                </a:lnTo>
                <a:lnTo>
                  <a:pt x="781050" y="152400"/>
                </a:lnTo>
                <a:lnTo>
                  <a:pt x="833438" y="188118"/>
                </a:lnTo>
                <a:lnTo>
                  <a:pt x="878681" y="226218"/>
                </a:lnTo>
                <a:lnTo>
                  <a:pt x="902494" y="252412"/>
                </a:lnTo>
                <a:lnTo>
                  <a:pt x="916781" y="276225"/>
                </a:lnTo>
                <a:lnTo>
                  <a:pt x="923925" y="295275"/>
                </a:lnTo>
                <a:lnTo>
                  <a:pt x="926306" y="319087"/>
                </a:lnTo>
                <a:lnTo>
                  <a:pt x="919163" y="340518"/>
                </a:lnTo>
                <a:lnTo>
                  <a:pt x="904875" y="354806"/>
                </a:lnTo>
                <a:lnTo>
                  <a:pt x="873919" y="364331"/>
                </a:lnTo>
                <a:lnTo>
                  <a:pt x="812006" y="381000"/>
                </a:lnTo>
                <a:lnTo>
                  <a:pt x="769144" y="400050"/>
                </a:lnTo>
                <a:lnTo>
                  <a:pt x="728663" y="438150"/>
                </a:lnTo>
                <a:lnTo>
                  <a:pt x="535781" y="5929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7AA313A1-D503-4E99-B5F6-4618A42AA286}"/>
              </a:ext>
            </a:extLst>
          </p:cNvPr>
          <p:cNvGrpSpPr/>
          <p:nvPr/>
        </p:nvGrpSpPr>
        <p:grpSpPr>
          <a:xfrm>
            <a:off x="3875089" y="1457324"/>
            <a:ext cx="4381500" cy="4552952"/>
            <a:chOff x="3875089" y="1457324"/>
            <a:chExt cx="4381500" cy="4552952"/>
          </a:xfrm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583BF7C2-ACCE-4506-99D4-39DE7F2BC531}"/>
                </a:ext>
              </a:extLst>
            </p:cNvPr>
            <p:cNvSpPr/>
            <p:nvPr/>
          </p:nvSpPr>
          <p:spPr>
            <a:xfrm>
              <a:off x="4068763" y="1625600"/>
              <a:ext cx="838200" cy="669925"/>
            </a:xfrm>
            <a:custGeom>
              <a:avLst/>
              <a:gdLst>
                <a:gd name="connsiteX0" fmla="*/ 507207 w 838200"/>
                <a:gd name="connsiteY0" fmla="*/ 552450 h 671512"/>
                <a:gd name="connsiteX1" fmla="*/ 378619 w 838200"/>
                <a:gd name="connsiteY1" fmla="*/ 445294 h 671512"/>
                <a:gd name="connsiteX2" fmla="*/ 252413 w 838200"/>
                <a:gd name="connsiteY2" fmla="*/ 328612 h 671512"/>
                <a:gd name="connsiteX3" fmla="*/ 152400 w 838200"/>
                <a:gd name="connsiteY3" fmla="*/ 223837 h 671512"/>
                <a:gd name="connsiteX4" fmla="*/ 71438 w 838200"/>
                <a:gd name="connsiteY4" fmla="*/ 135731 h 671512"/>
                <a:gd name="connsiteX5" fmla="*/ 30957 w 838200"/>
                <a:gd name="connsiteY5" fmla="*/ 88106 h 671512"/>
                <a:gd name="connsiteX6" fmla="*/ 9525 w 838200"/>
                <a:gd name="connsiteY6" fmla="*/ 54769 h 671512"/>
                <a:gd name="connsiteX7" fmla="*/ 0 w 838200"/>
                <a:gd name="connsiteY7" fmla="*/ 28575 h 671512"/>
                <a:gd name="connsiteX8" fmla="*/ 0 w 838200"/>
                <a:gd name="connsiteY8" fmla="*/ 14287 h 671512"/>
                <a:gd name="connsiteX9" fmla="*/ 7144 w 838200"/>
                <a:gd name="connsiteY9" fmla="*/ 4762 h 671512"/>
                <a:gd name="connsiteX10" fmla="*/ 28575 w 838200"/>
                <a:gd name="connsiteY10" fmla="*/ 0 h 671512"/>
                <a:gd name="connsiteX11" fmla="*/ 73819 w 838200"/>
                <a:gd name="connsiteY11" fmla="*/ 11906 h 671512"/>
                <a:gd name="connsiteX12" fmla="*/ 121444 w 838200"/>
                <a:gd name="connsiteY12" fmla="*/ 35719 h 671512"/>
                <a:gd name="connsiteX13" fmla="*/ 176213 w 838200"/>
                <a:gd name="connsiteY13" fmla="*/ 73819 h 671512"/>
                <a:gd name="connsiteX14" fmla="*/ 228600 w 838200"/>
                <a:gd name="connsiteY14" fmla="*/ 104775 h 671512"/>
                <a:gd name="connsiteX15" fmla="*/ 307182 w 838200"/>
                <a:gd name="connsiteY15" fmla="*/ 140494 h 671512"/>
                <a:gd name="connsiteX16" fmla="*/ 388144 w 838200"/>
                <a:gd name="connsiteY16" fmla="*/ 166687 h 671512"/>
                <a:gd name="connsiteX17" fmla="*/ 471488 w 838200"/>
                <a:gd name="connsiteY17" fmla="*/ 192881 h 671512"/>
                <a:gd name="connsiteX18" fmla="*/ 576263 w 838200"/>
                <a:gd name="connsiteY18" fmla="*/ 219075 h 671512"/>
                <a:gd name="connsiteX19" fmla="*/ 604838 w 838200"/>
                <a:gd name="connsiteY19" fmla="*/ 233362 h 671512"/>
                <a:gd name="connsiteX20" fmla="*/ 650082 w 838200"/>
                <a:gd name="connsiteY20" fmla="*/ 261937 h 671512"/>
                <a:gd name="connsiteX21" fmla="*/ 690563 w 838200"/>
                <a:gd name="connsiteY21" fmla="*/ 295275 h 671512"/>
                <a:gd name="connsiteX22" fmla="*/ 726282 w 838200"/>
                <a:gd name="connsiteY22" fmla="*/ 335756 h 671512"/>
                <a:gd name="connsiteX23" fmla="*/ 757238 w 838200"/>
                <a:gd name="connsiteY23" fmla="*/ 376237 h 671512"/>
                <a:gd name="connsiteX24" fmla="*/ 778669 w 838200"/>
                <a:gd name="connsiteY24" fmla="*/ 414337 h 671512"/>
                <a:gd name="connsiteX25" fmla="*/ 804863 w 838200"/>
                <a:gd name="connsiteY25" fmla="*/ 473869 h 671512"/>
                <a:gd name="connsiteX26" fmla="*/ 821532 w 838200"/>
                <a:gd name="connsiteY26" fmla="*/ 526256 h 671512"/>
                <a:gd name="connsiteX27" fmla="*/ 833438 w 838200"/>
                <a:gd name="connsiteY27" fmla="*/ 576262 h 671512"/>
                <a:gd name="connsiteX28" fmla="*/ 838200 w 838200"/>
                <a:gd name="connsiteY28" fmla="*/ 609600 h 671512"/>
                <a:gd name="connsiteX29" fmla="*/ 833438 w 838200"/>
                <a:gd name="connsiteY29" fmla="*/ 631031 h 671512"/>
                <a:gd name="connsiteX30" fmla="*/ 826294 w 838200"/>
                <a:gd name="connsiteY30" fmla="*/ 652462 h 671512"/>
                <a:gd name="connsiteX31" fmla="*/ 812007 w 838200"/>
                <a:gd name="connsiteY31" fmla="*/ 666750 h 671512"/>
                <a:gd name="connsiteX32" fmla="*/ 790575 w 838200"/>
                <a:gd name="connsiteY32" fmla="*/ 671512 h 671512"/>
                <a:gd name="connsiteX33" fmla="*/ 735807 w 838200"/>
                <a:gd name="connsiteY33" fmla="*/ 661987 h 671512"/>
                <a:gd name="connsiteX34" fmla="*/ 676275 w 838200"/>
                <a:gd name="connsiteY34" fmla="*/ 640556 h 671512"/>
                <a:gd name="connsiteX35" fmla="*/ 616744 w 838200"/>
                <a:gd name="connsiteY35" fmla="*/ 619125 h 671512"/>
                <a:gd name="connsiteX36" fmla="*/ 507207 w 838200"/>
                <a:gd name="connsiteY36" fmla="*/ 55245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38200" h="671512">
                  <a:moveTo>
                    <a:pt x="507207" y="552450"/>
                  </a:moveTo>
                  <a:lnTo>
                    <a:pt x="378619" y="445294"/>
                  </a:lnTo>
                  <a:lnTo>
                    <a:pt x="252413" y="328612"/>
                  </a:lnTo>
                  <a:lnTo>
                    <a:pt x="152400" y="223837"/>
                  </a:lnTo>
                  <a:lnTo>
                    <a:pt x="71438" y="135731"/>
                  </a:lnTo>
                  <a:lnTo>
                    <a:pt x="30957" y="88106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73819" y="11906"/>
                  </a:lnTo>
                  <a:lnTo>
                    <a:pt x="121444" y="35719"/>
                  </a:lnTo>
                  <a:lnTo>
                    <a:pt x="176213" y="73819"/>
                  </a:lnTo>
                  <a:lnTo>
                    <a:pt x="228600" y="104775"/>
                  </a:lnTo>
                  <a:lnTo>
                    <a:pt x="307182" y="140494"/>
                  </a:lnTo>
                  <a:lnTo>
                    <a:pt x="388144" y="166687"/>
                  </a:lnTo>
                  <a:lnTo>
                    <a:pt x="471488" y="192881"/>
                  </a:lnTo>
                  <a:lnTo>
                    <a:pt x="576263" y="219075"/>
                  </a:lnTo>
                  <a:lnTo>
                    <a:pt x="604838" y="233362"/>
                  </a:lnTo>
                  <a:lnTo>
                    <a:pt x="650082" y="261937"/>
                  </a:lnTo>
                  <a:lnTo>
                    <a:pt x="690563" y="295275"/>
                  </a:lnTo>
                  <a:lnTo>
                    <a:pt x="726282" y="335756"/>
                  </a:lnTo>
                  <a:lnTo>
                    <a:pt x="757238" y="376237"/>
                  </a:lnTo>
                  <a:lnTo>
                    <a:pt x="778669" y="414337"/>
                  </a:lnTo>
                  <a:lnTo>
                    <a:pt x="804863" y="473869"/>
                  </a:lnTo>
                  <a:lnTo>
                    <a:pt x="821532" y="526256"/>
                  </a:lnTo>
                  <a:lnTo>
                    <a:pt x="833438" y="576262"/>
                  </a:lnTo>
                  <a:lnTo>
                    <a:pt x="838200" y="609600"/>
                  </a:lnTo>
                  <a:lnTo>
                    <a:pt x="833438" y="631031"/>
                  </a:lnTo>
                  <a:lnTo>
                    <a:pt x="826294" y="652462"/>
                  </a:lnTo>
                  <a:lnTo>
                    <a:pt x="812007" y="666750"/>
                  </a:lnTo>
                  <a:lnTo>
                    <a:pt x="790575" y="671512"/>
                  </a:lnTo>
                  <a:lnTo>
                    <a:pt x="735807" y="661987"/>
                  </a:lnTo>
                  <a:lnTo>
                    <a:pt x="676275" y="640556"/>
                  </a:lnTo>
                  <a:lnTo>
                    <a:pt x="616744" y="619125"/>
                  </a:lnTo>
                  <a:lnTo>
                    <a:pt x="507207" y="5524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A54BD72D-B74F-488C-B079-6413AD727945}"/>
                </a:ext>
              </a:extLst>
            </p:cNvPr>
            <p:cNvSpPr/>
            <p:nvPr/>
          </p:nvSpPr>
          <p:spPr>
            <a:xfrm>
              <a:off x="3875089" y="2943224"/>
              <a:ext cx="858837" cy="558800"/>
            </a:xfrm>
            <a:custGeom>
              <a:avLst/>
              <a:gdLst>
                <a:gd name="connsiteX0" fmla="*/ 454819 w 859631"/>
                <a:gd name="connsiteY0" fmla="*/ 428625 h 557213"/>
                <a:gd name="connsiteX1" fmla="*/ 319087 w 859631"/>
                <a:gd name="connsiteY1" fmla="*/ 338138 h 557213"/>
                <a:gd name="connsiteX2" fmla="*/ 192881 w 859631"/>
                <a:gd name="connsiteY2" fmla="*/ 240507 h 557213"/>
                <a:gd name="connsiteX3" fmla="*/ 92869 w 859631"/>
                <a:gd name="connsiteY3" fmla="*/ 150019 h 557213"/>
                <a:gd name="connsiteX4" fmla="*/ 30956 w 859631"/>
                <a:gd name="connsiteY4" fmla="*/ 92869 h 557213"/>
                <a:gd name="connsiteX5" fmla="*/ 14287 w 859631"/>
                <a:gd name="connsiteY5" fmla="*/ 71438 h 557213"/>
                <a:gd name="connsiteX6" fmla="*/ 2381 w 859631"/>
                <a:gd name="connsiteY6" fmla="*/ 45244 h 557213"/>
                <a:gd name="connsiteX7" fmla="*/ 0 w 859631"/>
                <a:gd name="connsiteY7" fmla="*/ 23813 h 557213"/>
                <a:gd name="connsiteX8" fmla="*/ 2381 w 859631"/>
                <a:gd name="connsiteY8" fmla="*/ 9525 h 557213"/>
                <a:gd name="connsiteX9" fmla="*/ 14287 w 859631"/>
                <a:gd name="connsiteY9" fmla="*/ 2382 h 557213"/>
                <a:gd name="connsiteX10" fmla="*/ 33337 w 859631"/>
                <a:gd name="connsiteY10" fmla="*/ 0 h 557213"/>
                <a:gd name="connsiteX11" fmla="*/ 66675 w 859631"/>
                <a:gd name="connsiteY11" fmla="*/ 14288 h 557213"/>
                <a:gd name="connsiteX12" fmla="*/ 123825 w 859631"/>
                <a:gd name="connsiteY12" fmla="*/ 40482 h 557213"/>
                <a:gd name="connsiteX13" fmla="*/ 228600 w 859631"/>
                <a:gd name="connsiteY13" fmla="*/ 80963 h 557213"/>
                <a:gd name="connsiteX14" fmla="*/ 319087 w 859631"/>
                <a:gd name="connsiteY14" fmla="*/ 114300 h 557213"/>
                <a:gd name="connsiteX15" fmla="*/ 428625 w 859631"/>
                <a:gd name="connsiteY15" fmla="*/ 150019 h 557213"/>
                <a:gd name="connsiteX16" fmla="*/ 521494 w 859631"/>
                <a:gd name="connsiteY16" fmla="*/ 176213 h 557213"/>
                <a:gd name="connsiteX17" fmla="*/ 628650 w 859631"/>
                <a:gd name="connsiteY17" fmla="*/ 202407 h 557213"/>
                <a:gd name="connsiteX18" fmla="*/ 700087 w 859631"/>
                <a:gd name="connsiteY18" fmla="*/ 216694 h 557213"/>
                <a:gd name="connsiteX19" fmla="*/ 723900 w 859631"/>
                <a:gd name="connsiteY19" fmla="*/ 223838 h 557213"/>
                <a:gd name="connsiteX20" fmla="*/ 754856 w 859631"/>
                <a:gd name="connsiteY20" fmla="*/ 245269 h 557213"/>
                <a:gd name="connsiteX21" fmla="*/ 790575 w 859631"/>
                <a:gd name="connsiteY21" fmla="*/ 283369 h 557213"/>
                <a:gd name="connsiteX22" fmla="*/ 816769 w 859631"/>
                <a:gd name="connsiteY22" fmla="*/ 316707 h 557213"/>
                <a:gd name="connsiteX23" fmla="*/ 831056 w 859631"/>
                <a:gd name="connsiteY23" fmla="*/ 350044 h 557213"/>
                <a:gd name="connsiteX24" fmla="*/ 845344 w 859631"/>
                <a:gd name="connsiteY24" fmla="*/ 390525 h 557213"/>
                <a:gd name="connsiteX25" fmla="*/ 857250 w 859631"/>
                <a:gd name="connsiteY25" fmla="*/ 440532 h 557213"/>
                <a:gd name="connsiteX26" fmla="*/ 859631 w 859631"/>
                <a:gd name="connsiteY26" fmla="*/ 471488 h 557213"/>
                <a:gd name="connsiteX27" fmla="*/ 852487 w 859631"/>
                <a:gd name="connsiteY27" fmla="*/ 514350 h 557213"/>
                <a:gd name="connsiteX28" fmla="*/ 838200 w 859631"/>
                <a:gd name="connsiteY28" fmla="*/ 535782 h 557213"/>
                <a:gd name="connsiteX29" fmla="*/ 823912 w 859631"/>
                <a:gd name="connsiteY29" fmla="*/ 547688 h 557213"/>
                <a:gd name="connsiteX30" fmla="*/ 792956 w 859631"/>
                <a:gd name="connsiteY30" fmla="*/ 557213 h 557213"/>
                <a:gd name="connsiteX31" fmla="*/ 747712 w 859631"/>
                <a:gd name="connsiteY31" fmla="*/ 557213 h 557213"/>
                <a:gd name="connsiteX32" fmla="*/ 695325 w 859631"/>
                <a:gd name="connsiteY32" fmla="*/ 550069 h 557213"/>
                <a:gd name="connsiteX33" fmla="*/ 623887 w 859631"/>
                <a:gd name="connsiteY33" fmla="*/ 523875 h 557213"/>
                <a:gd name="connsiteX34" fmla="*/ 454819 w 859631"/>
                <a:gd name="connsiteY34" fmla="*/ 428625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9631" h="557213">
                  <a:moveTo>
                    <a:pt x="454819" y="428625"/>
                  </a:moveTo>
                  <a:lnTo>
                    <a:pt x="319087" y="338138"/>
                  </a:lnTo>
                  <a:lnTo>
                    <a:pt x="192881" y="240507"/>
                  </a:lnTo>
                  <a:lnTo>
                    <a:pt x="92869" y="150019"/>
                  </a:lnTo>
                  <a:lnTo>
                    <a:pt x="30956" y="92869"/>
                  </a:lnTo>
                  <a:lnTo>
                    <a:pt x="14287" y="71438"/>
                  </a:lnTo>
                  <a:lnTo>
                    <a:pt x="2381" y="45244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4287" y="2382"/>
                  </a:lnTo>
                  <a:lnTo>
                    <a:pt x="33337" y="0"/>
                  </a:lnTo>
                  <a:lnTo>
                    <a:pt x="66675" y="14288"/>
                  </a:lnTo>
                  <a:lnTo>
                    <a:pt x="123825" y="40482"/>
                  </a:lnTo>
                  <a:lnTo>
                    <a:pt x="228600" y="80963"/>
                  </a:lnTo>
                  <a:lnTo>
                    <a:pt x="319087" y="114300"/>
                  </a:lnTo>
                  <a:lnTo>
                    <a:pt x="428625" y="150019"/>
                  </a:lnTo>
                  <a:lnTo>
                    <a:pt x="521494" y="176213"/>
                  </a:lnTo>
                  <a:lnTo>
                    <a:pt x="628650" y="202407"/>
                  </a:lnTo>
                  <a:lnTo>
                    <a:pt x="700087" y="216694"/>
                  </a:lnTo>
                  <a:lnTo>
                    <a:pt x="723900" y="223838"/>
                  </a:lnTo>
                  <a:lnTo>
                    <a:pt x="754856" y="245269"/>
                  </a:lnTo>
                  <a:lnTo>
                    <a:pt x="790575" y="283369"/>
                  </a:lnTo>
                  <a:lnTo>
                    <a:pt x="816769" y="316707"/>
                  </a:lnTo>
                  <a:lnTo>
                    <a:pt x="831056" y="350044"/>
                  </a:lnTo>
                  <a:lnTo>
                    <a:pt x="845344" y="390525"/>
                  </a:lnTo>
                  <a:lnTo>
                    <a:pt x="857250" y="440532"/>
                  </a:lnTo>
                  <a:lnTo>
                    <a:pt x="859631" y="471488"/>
                  </a:lnTo>
                  <a:lnTo>
                    <a:pt x="852487" y="514350"/>
                  </a:lnTo>
                  <a:lnTo>
                    <a:pt x="838200" y="535782"/>
                  </a:lnTo>
                  <a:lnTo>
                    <a:pt x="823912" y="547688"/>
                  </a:lnTo>
                  <a:lnTo>
                    <a:pt x="792956" y="557213"/>
                  </a:lnTo>
                  <a:lnTo>
                    <a:pt x="747712" y="557213"/>
                  </a:lnTo>
                  <a:lnTo>
                    <a:pt x="695325" y="550069"/>
                  </a:lnTo>
                  <a:lnTo>
                    <a:pt x="623887" y="523875"/>
                  </a:lnTo>
                  <a:lnTo>
                    <a:pt x="454819" y="4286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FD107524-3EF8-450B-AF0D-BAFD9937686A}"/>
                </a:ext>
              </a:extLst>
            </p:cNvPr>
            <p:cNvSpPr/>
            <p:nvPr/>
          </p:nvSpPr>
          <p:spPr>
            <a:xfrm>
              <a:off x="3895726" y="5172074"/>
              <a:ext cx="430213" cy="596900"/>
            </a:xfrm>
            <a:custGeom>
              <a:avLst/>
              <a:gdLst>
                <a:gd name="connsiteX0" fmla="*/ 219075 w 431006"/>
                <a:gd name="connsiteY0" fmla="*/ 509588 h 595313"/>
                <a:gd name="connsiteX1" fmla="*/ 126206 w 431006"/>
                <a:gd name="connsiteY1" fmla="*/ 402432 h 595313"/>
                <a:gd name="connsiteX2" fmla="*/ 73819 w 431006"/>
                <a:gd name="connsiteY2" fmla="*/ 330994 h 595313"/>
                <a:gd name="connsiteX3" fmla="*/ 42863 w 431006"/>
                <a:gd name="connsiteY3" fmla="*/ 280988 h 595313"/>
                <a:gd name="connsiteX4" fmla="*/ 23813 w 431006"/>
                <a:gd name="connsiteY4" fmla="*/ 242888 h 595313"/>
                <a:gd name="connsiteX5" fmla="*/ 9525 w 431006"/>
                <a:gd name="connsiteY5" fmla="*/ 197644 h 595313"/>
                <a:gd name="connsiteX6" fmla="*/ 2381 w 431006"/>
                <a:gd name="connsiteY6" fmla="*/ 154782 h 595313"/>
                <a:gd name="connsiteX7" fmla="*/ 0 w 431006"/>
                <a:gd name="connsiteY7" fmla="*/ 102394 h 595313"/>
                <a:gd name="connsiteX8" fmla="*/ 2381 w 431006"/>
                <a:gd name="connsiteY8" fmla="*/ 66675 h 595313"/>
                <a:gd name="connsiteX9" fmla="*/ 11906 w 431006"/>
                <a:gd name="connsiteY9" fmla="*/ 38100 h 595313"/>
                <a:gd name="connsiteX10" fmla="*/ 23813 w 431006"/>
                <a:gd name="connsiteY10" fmla="*/ 16669 h 595313"/>
                <a:gd name="connsiteX11" fmla="*/ 33338 w 431006"/>
                <a:gd name="connsiteY11" fmla="*/ 2382 h 595313"/>
                <a:gd name="connsiteX12" fmla="*/ 47625 w 431006"/>
                <a:gd name="connsiteY12" fmla="*/ 0 h 595313"/>
                <a:gd name="connsiteX13" fmla="*/ 66675 w 431006"/>
                <a:gd name="connsiteY13" fmla="*/ 0 h 595313"/>
                <a:gd name="connsiteX14" fmla="*/ 78581 w 431006"/>
                <a:gd name="connsiteY14" fmla="*/ 9525 h 595313"/>
                <a:gd name="connsiteX15" fmla="*/ 95250 w 431006"/>
                <a:gd name="connsiteY15" fmla="*/ 33338 h 595313"/>
                <a:gd name="connsiteX16" fmla="*/ 109538 w 431006"/>
                <a:gd name="connsiteY16" fmla="*/ 73819 h 595313"/>
                <a:gd name="connsiteX17" fmla="*/ 126206 w 431006"/>
                <a:gd name="connsiteY17" fmla="*/ 90488 h 595313"/>
                <a:gd name="connsiteX18" fmla="*/ 431006 w 431006"/>
                <a:gd name="connsiteY18" fmla="*/ 500063 h 595313"/>
                <a:gd name="connsiteX19" fmla="*/ 421481 w 431006"/>
                <a:gd name="connsiteY19" fmla="*/ 540544 h 595313"/>
                <a:gd name="connsiteX20" fmla="*/ 402431 w 431006"/>
                <a:gd name="connsiteY20" fmla="*/ 576263 h 595313"/>
                <a:gd name="connsiteX21" fmla="*/ 385763 w 431006"/>
                <a:gd name="connsiteY21" fmla="*/ 590550 h 595313"/>
                <a:gd name="connsiteX22" fmla="*/ 361950 w 431006"/>
                <a:gd name="connsiteY22" fmla="*/ 595313 h 595313"/>
                <a:gd name="connsiteX23" fmla="*/ 321469 w 431006"/>
                <a:gd name="connsiteY23" fmla="*/ 588169 h 595313"/>
                <a:gd name="connsiteX24" fmla="*/ 219075 w 431006"/>
                <a:gd name="connsiteY24" fmla="*/ 509588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1006" h="595313">
                  <a:moveTo>
                    <a:pt x="219075" y="509588"/>
                  </a:moveTo>
                  <a:lnTo>
                    <a:pt x="126206" y="402432"/>
                  </a:lnTo>
                  <a:lnTo>
                    <a:pt x="73819" y="330994"/>
                  </a:lnTo>
                  <a:lnTo>
                    <a:pt x="42863" y="280988"/>
                  </a:lnTo>
                  <a:lnTo>
                    <a:pt x="23813" y="242888"/>
                  </a:lnTo>
                  <a:lnTo>
                    <a:pt x="9525" y="197644"/>
                  </a:lnTo>
                  <a:lnTo>
                    <a:pt x="2381" y="154782"/>
                  </a:lnTo>
                  <a:lnTo>
                    <a:pt x="0" y="102394"/>
                  </a:lnTo>
                  <a:lnTo>
                    <a:pt x="2381" y="66675"/>
                  </a:lnTo>
                  <a:lnTo>
                    <a:pt x="11906" y="38100"/>
                  </a:lnTo>
                  <a:lnTo>
                    <a:pt x="23813" y="16669"/>
                  </a:lnTo>
                  <a:lnTo>
                    <a:pt x="33338" y="2382"/>
                  </a:lnTo>
                  <a:lnTo>
                    <a:pt x="47625" y="0"/>
                  </a:lnTo>
                  <a:lnTo>
                    <a:pt x="66675" y="0"/>
                  </a:lnTo>
                  <a:lnTo>
                    <a:pt x="78581" y="9525"/>
                  </a:lnTo>
                  <a:lnTo>
                    <a:pt x="95250" y="33338"/>
                  </a:lnTo>
                  <a:lnTo>
                    <a:pt x="109538" y="73819"/>
                  </a:lnTo>
                  <a:lnTo>
                    <a:pt x="126206" y="90488"/>
                  </a:lnTo>
                  <a:lnTo>
                    <a:pt x="431006" y="500063"/>
                  </a:lnTo>
                  <a:lnTo>
                    <a:pt x="421481" y="540544"/>
                  </a:lnTo>
                  <a:lnTo>
                    <a:pt x="402431" y="576263"/>
                  </a:lnTo>
                  <a:lnTo>
                    <a:pt x="385763" y="590550"/>
                  </a:lnTo>
                  <a:lnTo>
                    <a:pt x="361950" y="595313"/>
                  </a:lnTo>
                  <a:lnTo>
                    <a:pt x="321469" y="588169"/>
                  </a:lnTo>
                  <a:lnTo>
                    <a:pt x="219075" y="5095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2">
              <a:extLst>
                <a:ext uri="{FF2B5EF4-FFF2-40B4-BE49-F238E27FC236}">
                  <a16:creationId xmlns:a16="http://schemas.microsoft.com/office/drawing/2014/main" id="{F6C192A5-9282-459A-A78C-22275E96B615}"/>
                </a:ext>
              </a:extLst>
            </p:cNvPr>
            <p:cNvSpPr/>
            <p:nvPr/>
          </p:nvSpPr>
          <p:spPr>
            <a:xfrm>
              <a:off x="7286626" y="5002213"/>
              <a:ext cx="790575" cy="762000"/>
            </a:xfrm>
            <a:custGeom>
              <a:avLst/>
              <a:gdLst>
                <a:gd name="connsiteX0" fmla="*/ 497681 w 790575"/>
                <a:gd name="connsiteY0" fmla="*/ 552450 h 762000"/>
                <a:gd name="connsiteX1" fmla="*/ 419100 w 790575"/>
                <a:gd name="connsiteY1" fmla="*/ 426244 h 762000"/>
                <a:gd name="connsiteX2" fmla="*/ 361950 w 790575"/>
                <a:gd name="connsiteY2" fmla="*/ 350044 h 762000"/>
                <a:gd name="connsiteX3" fmla="*/ 292894 w 790575"/>
                <a:gd name="connsiteY3" fmla="*/ 269082 h 762000"/>
                <a:gd name="connsiteX4" fmla="*/ 209550 w 790575"/>
                <a:gd name="connsiteY4" fmla="*/ 188119 h 762000"/>
                <a:gd name="connsiteX5" fmla="*/ 147638 w 790575"/>
                <a:gd name="connsiteY5" fmla="*/ 140494 h 762000"/>
                <a:gd name="connsiteX6" fmla="*/ 76200 w 790575"/>
                <a:gd name="connsiteY6" fmla="*/ 95250 h 762000"/>
                <a:gd name="connsiteX7" fmla="*/ 30956 w 790575"/>
                <a:gd name="connsiteY7" fmla="*/ 66675 h 762000"/>
                <a:gd name="connsiteX8" fmla="*/ 9525 w 790575"/>
                <a:gd name="connsiteY8" fmla="*/ 45244 h 762000"/>
                <a:gd name="connsiteX9" fmla="*/ 0 w 790575"/>
                <a:gd name="connsiteY9" fmla="*/ 28575 h 762000"/>
                <a:gd name="connsiteX10" fmla="*/ 0 w 790575"/>
                <a:gd name="connsiteY10" fmla="*/ 11907 h 762000"/>
                <a:gd name="connsiteX11" fmla="*/ 4763 w 790575"/>
                <a:gd name="connsiteY11" fmla="*/ 4763 h 762000"/>
                <a:gd name="connsiteX12" fmla="*/ 38100 w 790575"/>
                <a:gd name="connsiteY12" fmla="*/ 0 h 762000"/>
                <a:gd name="connsiteX13" fmla="*/ 85725 w 790575"/>
                <a:gd name="connsiteY13" fmla="*/ 7144 h 762000"/>
                <a:gd name="connsiteX14" fmla="*/ 166688 w 790575"/>
                <a:gd name="connsiteY14" fmla="*/ 38100 h 762000"/>
                <a:gd name="connsiteX15" fmla="*/ 323850 w 790575"/>
                <a:gd name="connsiteY15" fmla="*/ 104775 h 762000"/>
                <a:gd name="connsiteX16" fmla="*/ 454819 w 790575"/>
                <a:gd name="connsiteY16" fmla="*/ 169069 h 762000"/>
                <a:gd name="connsiteX17" fmla="*/ 535781 w 790575"/>
                <a:gd name="connsiteY17" fmla="*/ 207169 h 762000"/>
                <a:gd name="connsiteX18" fmla="*/ 561975 w 790575"/>
                <a:gd name="connsiteY18" fmla="*/ 223838 h 762000"/>
                <a:gd name="connsiteX19" fmla="*/ 619125 w 790575"/>
                <a:gd name="connsiteY19" fmla="*/ 276225 h 762000"/>
                <a:gd name="connsiteX20" fmla="*/ 661988 w 790575"/>
                <a:gd name="connsiteY20" fmla="*/ 323850 h 762000"/>
                <a:gd name="connsiteX21" fmla="*/ 702469 w 790575"/>
                <a:gd name="connsiteY21" fmla="*/ 376238 h 762000"/>
                <a:gd name="connsiteX22" fmla="*/ 738188 w 790575"/>
                <a:gd name="connsiteY22" fmla="*/ 435769 h 762000"/>
                <a:gd name="connsiteX23" fmla="*/ 762000 w 790575"/>
                <a:gd name="connsiteY23" fmla="*/ 488157 h 762000"/>
                <a:gd name="connsiteX24" fmla="*/ 776288 w 790575"/>
                <a:gd name="connsiteY24" fmla="*/ 531019 h 762000"/>
                <a:gd name="connsiteX25" fmla="*/ 785813 w 790575"/>
                <a:gd name="connsiteY25" fmla="*/ 576263 h 762000"/>
                <a:gd name="connsiteX26" fmla="*/ 790575 w 790575"/>
                <a:gd name="connsiteY26" fmla="*/ 619125 h 762000"/>
                <a:gd name="connsiteX27" fmla="*/ 783431 w 790575"/>
                <a:gd name="connsiteY27" fmla="*/ 652463 h 762000"/>
                <a:gd name="connsiteX28" fmla="*/ 773906 w 790575"/>
                <a:gd name="connsiteY28" fmla="*/ 683419 h 762000"/>
                <a:gd name="connsiteX29" fmla="*/ 750094 w 790575"/>
                <a:gd name="connsiteY29" fmla="*/ 726282 h 762000"/>
                <a:gd name="connsiteX30" fmla="*/ 728663 w 790575"/>
                <a:gd name="connsiteY30" fmla="*/ 750094 h 762000"/>
                <a:gd name="connsiteX31" fmla="*/ 707231 w 790575"/>
                <a:gd name="connsiteY31" fmla="*/ 759619 h 762000"/>
                <a:gd name="connsiteX32" fmla="*/ 678656 w 790575"/>
                <a:gd name="connsiteY32" fmla="*/ 762000 h 762000"/>
                <a:gd name="connsiteX33" fmla="*/ 647700 w 790575"/>
                <a:gd name="connsiteY33" fmla="*/ 752475 h 762000"/>
                <a:gd name="connsiteX34" fmla="*/ 611981 w 790575"/>
                <a:gd name="connsiteY34" fmla="*/ 731044 h 762000"/>
                <a:gd name="connsiteX35" fmla="*/ 566738 w 790575"/>
                <a:gd name="connsiteY35" fmla="*/ 688182 h 762000"/>
                <a:gd name="connsiteX36" fmla="*/ 552450 w 790575"/>
                <a:gd name="connsiteY36" fmla="*/ 654844 h 762000"/>
                <a:gd name="connsiteX37" fmla="*/ 497681 w 790575"/>
                <a:gd name="connsiteY37" fmla="*/ 55245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90575" h="762000">
                  <a:moveTo>
                    <a:pt x="497681" y="552450"/>
                  </a:moveTo>
                  <a:lnTo>
                    <a:pt x="419100" y="426244"/>
                  </a:lnTo>
                  <a:lnTo>
                    <a:pt x="361950" y="350044"/>
                  </a:lnTo>
                  <a:lnTo>
                    <a:pt x="292894" y="269082"/>
                  </a:lnTo>
                  <a:lnTo>
                    <a:pt x="209550" y="188119"/>
                  </a:lnTo>
                  <a:lnTo>
                    <a:pt x="147638" y="140494"/>
                  </a:lnTo>
                  <a:lnTo>
                    <a:pt x="76200" y="95250"/>
                  </a:lnTo>
                  <a:lnTo>
                    <a:pt x="30956" y="66675"/>
                  </a:lnTo>
                  <a:lnTo>
                    <a:pt x="9525" y="45244"/>
                  </a:lnTo>
                  <a:lnTo>
                    <a:pt x="0" y="28575"/>
                  </a:lnTo>
                  <a:lnTo>
                    <a:pt x="0" y="11907"/>
                  </a:lnTo>
                  <a:lnTo>
                    <a:pt x="4763" y="4763"/>
                  </a:lnTo>
                  <a:lnTo>
                    <a:pt x="38100" y="0"/>
                  </a:lnTo>
                  <a:lnTo>
                    <a:pt x="85725" y="7144"/>
                  </a:lnTo>
                  <a:lnTo>
                    <a:pt x="166688" y="38100"/>
                  </a:lnTo>
                  <a:lnTo>
                    <a:pt x="323850" y="104775"/>
                  </a:lnTo>
                  <a:lnTo>
                    <a:pt x="454819" y="169069"/>
                  </a:lnTo>
                  <a:lnTo>
                    <a:pt x="535781" y="207169"/>
                  </a:lnTo>
                  <a:lnTo>
                    <a:pt x="561975" y="223838"/>
                  </a:lnTo>
                  <a:lnTo>
                    <a:pt x="619125" y="276225"/>
                  </a:lnTo>
                  <a:lnTo>
                    <a:pt x="661988" y="323850"/>
                  </a:lnTo>
                  <a:lnTo>
                    <a:pt x="702469" y="376238"/>
                  </a:lnTo>
                  <a:lnTo>
                    <a:pt x="738188" y="435769"/>
                  </a:lnTo>
                  <a:lnTo>
                    <a:pt x="762000" y="488157"/>
                  </a:lnTo>
                  <a:lnTo>
                    <a:pt x="776288" y="531019"/>
                  </a:lnTo>
                  <a:lnTo>
                    <a:pt x="785813" y="576263"/>
                  </a:lnTo>
                  <a:lnTo>
                    <a:pt x="790575" y="619125"/>
                  </a:lnTo>
                  <a:lnTo>
                    <a:pt x="783431" y="652463"/>
                  </a:lnTo>
                  <a:lnTo>
                    <a:pt x="773906" y="683419"/>
                  </a:lnTo>
                  <a:lnTo>
                    <a:pt x="750094" y="726282"/>
                  </a:lnTo>
                  <a:lnTo>
                    <a:pt x="728663" y="750094"/>
                  </a:lnTo>
                  <a:lnTo>
                    <a:pt x="707231" y="759619"/>
                  </a:lnTo>
                  <a:lnTo>
                    <a:pt x="678656" y="762000"/>
                  </a:lnTo>
                  <a:lnTo>
                    <a:pt x="647700" y="752475"/>
                  </a:lnTo>
                  <a:lnTo>
                    <a:pt x="611981" y="731044"/>
                  </a:lnTo>
                  <a:lnTo>
                    <a:pt x="566738" y="688182"/>
                  </a:lnTo>
                  <a:lnTo>
                    <a:pt x="552450" y="654844"/>
                  </a:lnTo>
                  <a:lnTo>
                    <a:pt x="497681" y="5524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E2453360-A886-488C-9243-778D8C4D2DBF}"/>
                </a:ext>
              </a:extLst>
            </p:cNvPr>
            <p:cNvSpPr/>
            <p:nvPr/>
          </p:nvSpPr>
          <p:spPr>
            <a:xfrm>
              <a:off x="3970339" y="4073525"/>
              <a:ext cx="992187" cy="1628775"/>
            </a:xfrm>
            <a:custGeom>
              <a:avLst/>
              <a:gdLst>
                <a:gd name="connsiteX0" fmla="*/ 750094 w 992981"/>
                <a:gd name="connsiteY0" fmla="*/ 661987 h 1628775"/>
                <a:gd name="connsiteX1" fmla="*/ 619125 w 992981"/>
                <a:gd name="connsiteY1" fmla="*/ 957262 h 1628775"/>
                <a:gd name="connsiteX2" fmla="*/ 535781 w 992981"/>
                <a:gd name="connsiteY2" fmla="*/ 1145381 h 1628775"/>
                <a:gd name="connsiteX3" fmla="*/ 464344 w 992981"/>
                <a:gd name="connsiteY3" fmla="*/ 1302544 h 1628775"/>
                <a:gd name="connsiteX4" fmla="*/ 419100 w 992981"/>
                <a:gd name="connsiteY4" fmla="*/ 1388269 h 1628775"/>
                <a:gd name="connsiteX5" fmla="*/ 385762 w 992981"/>
                <a:gd name="connsiteY5" fmla="*/ 1466850 h 1628775"/>
                <a:gd name="connsiteX6" fmla="*/ 361950 w 992981"/>
                <a:gd name="connsiteY6" fmla="*/ 1550194 h 1628775"/>
                <a:gd name="connsiteX7" fmla="*/ 354806 w 992981"/>
                <a:gd name="connsiteY7" fmla="*/ 1619250 h 1628775"/>
                <a:gd name="connsiteX8" fmla="*/ 295275 w 992981"/>
                <a:gd name="connsiteY8" fmla="*/ 1628775 h 1628775"/>
                <a:gd name="connsiteX9" fmla="*/ 0 w 992981"/>
                <a:gd name="connsiteY9" fmla="*/ 1193006 h 1628775"/>
                <a:gd name="connsiteX10" fmla="*/ 80962 w 992981"/>
                <a:gd name="connsiteY10" fmla="*/ 1202531 h 1628775"/>
                <a:gd name="connsiteX11" fmla="*/ 133350 w 992981"/>
                <a:gd name="connsiteY11" fmla="*/ 1207294 h 1628775"/>
                <a:gd name="connsiteX12" fmla="*/ 157162 w 992981"/>
                <a:gd name="connsiteY12" fmla="*/ 1202531 h 1628775"/>
                <a:gd name="connsiteX13" fmla="*/ 185737 w 992981"/>
                <a:gd name="connsiteY13" fmla="*/ 1183481 h 1628775"/>
                <a:gd name="connsiteX14" fmla="*/ 211931 w 992981"/>
                <a:gd name="connsiteY14" fmla="*/ 1143000 h 1628775"/>
                <a:gd name="connsiteX15" fmla="*/ 235744 w 992981"/>
                <a:gd name="connsiteY15" fmla="*/ 1107281 h 1628775"/>
                <a:gd name="connsiteX16" fmla="*/ 376237 w 992981"/>
                <a:gd name="connsiteY16" fmla="*/ 919162 h 1628775"/>
                <a:gd name="connsiteX17" fmla="*/ 533400 w 992981"/>
                <a:gd name="connsiteY17" fmla="*/ 690562 h 1628775"/>
                <a:gd name="connsiteX18" fmla="*/ 635794 w 992981"/>
                <a:gd name="connsiteY18" fmla="*/ 531019 h 1628775"/>
                <a:gd name="connsiteX19" fmla="*/ 766762 w 992981"/>
                <a:gd name="connsiteY19" fmla="*/ 311944 h 1628775"/>
                <a:gd name="connsiteX20" fmla="*/ 878681 w 992981"/>
                <a:gd name="connsiteY20" fmla="*/ 121444 h 1628775"/>
                <a:gd name="connsiteX21" fmla="*/ 931069 w 992981"/>
                <a:gd name="connsiteY21" fmla="*/ 30956 h 1628775"/>
                <a:gd name="connsiteX22" fmla="*/ 952500 w 992981"/>
                <a:gd name="connsiteY22" fmla="*/ 9525 h 1628775"/>
                <a:gd name="connsiteX23" fmla="*/ 966787 w 992981"/>
                <a:gd name="connsiteY23" fmla="*/ 0 h 1628775"/>
                <a:gd name="connsiteX24" fmla="*/ 976312 w 992981"/>
                <a:gd name="connsiteY24" fmla="*/ 0 h 1628775"/>
                <a:gd name="connsiteX25" fmla="*/ 988219 w 992981"/>
                <a:gd name="connsiteY25" fmla="*/ 0 h 1628775"/>
                <a:gd name="connsiteX26" fmla="*/ 992981 w 992981"/>
                <a:gd name="connsiteY26" fmla="*/ 4762 h 1628775"/>
                <a:gd name="connsiteX27" fmla="*/ 992981 w 992981"/>
                <a:gd name="connsiteY27" fmla="*/ 26194 h 1628775"/>
                <a:gd name="connsiteX28" fmla="*/ 966787 w 992981"/>
                <a:gd name="connsiteY28" fmla="*/ 116681 h 1628775"/>
                <a:gd name="connsiteX29" fmla="*/ 876300 w 992981"/>
                <a:gd name="connsiteY29" fmla="*/ 352425 h 1628775"/>
                <a:gd name="connsiteX30" fmla="*/ 750094 w 992981"/>
                <a:gd name="connsiteY30" fmla="*/ 661987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2981" h="1628775">
                  <a:moveTo>
                    <a:pt x="750094" y="661987"/>
                  </a:moveTo>
                  <a:lnTo>
                    <a:pt x="619125" y="957262"/>
                  </a:lnTo>
                  <a:lnTo>
                    <a:pt x="535781" y="1145381"/>
                  </a:lnTo>
                  <a:lnTo>
                    <a:pt x="464344" y="1302544"/>
                  </a:lnTo>
                  <a:lnTo>
                    <a:pt x="419100" y="1388269"/>
                  </a:lnTo>
                  <a:lnTo>
                    <a:pt x="385762" y="1466850"/>
                  </a:lnTo>
                  <a:lnTo>
                    <a:pt x="361950" y="1550194"/>
                  </a:lnTo>
                  <a:lnTo>
                    <a:pt x="354806" y="1619250"/>
                  </a:lnTo>
                  <a:lnTo>
                    <a:pt x="295275" y="1628775"/>
                  </a:lnTo>
                  <a:lnTo>
                    <a:pt x="0" y="1193006"/>
                  </a:lnTo>
                  <a:lnTo>
                    <a:pt x="80962" y="1202531"/>
                  </a:lnTo>
                  <a:lnTo>
                    <a:pt x="133350" y="1207294"/>
                  </a:lnTo>
                  <a:lnTo>
                    <a:pt x="157162" y="1202531"/>
                  </a:lnTo>
                  <a:lnTo>
                    <a:pt x="185737" y="1183481"/>
                  </a:lnTo>
                  <a:lnTo>
                    <a:pt x="211931" y="1143000"/>
                  </a:lnTo>
                  <a:lnTo>
                    <a:pt x="235744" y="1107281"/>
                  </a:lnTo>
                  <a:lnTo>
                    <a:pt x="376237" y="919162"/>
                  </a:lnTo>
                  <a:lnTo>
                    <a:pt x="533400" y="690562"/>
                  </a:lnTo>
                  <a:lnTo>
                    <a:pt x="635794" y="531019"/>
                  </a:lnTo>
                  <a:lnTo>
                    <a:pt x="766762" y="311944"/>
                  </a:lnTo>
                  <a:lnTo>
                    <a:pt x="878681" y="121444"/>
                  </a:lnTo>
                  <a:lnTo>
                    <a:pt x="931069" y="30956"/>
                  </a:lnTo>
                  <a:lnTo>
                    <a:pt x="952500" y="9525"/>
                  </a:lnTo>
                  <a:lnTo>
                    <a:pt x="966787" y="0"/>
                  </a:lnTo>
                  <a:lnTo>
                    <a:pt x="976312" y="0"/>
                  </a:lnTo>
                  <a:lnTo>
                    <a:pt x="988219" y="0"/>
                  </a:lnTo>
                  <a:lnTo>
                    <a:pt x="992981" y="4762"/>
                  </a:lnTo>
                  <a:lnTo>
                    <a:pt x="992981" y="26194"/>
                  </a:lnTo>
                  <a:lnTo>
                    <a:pt x="966787" y="116681"/>
                  </a:lnTo>
                  <a:lnTo>
                    <a:pt x="876300" y="352425"/>
                  </a:lnTo>
                  <a:lnTo>
                    <a:pt x="750094" y="6619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B95F0E60-B0C6-4F6A-9C9A-D08D2F695BBD}"/>
                </a:ext>
              </a:extLst>
            </p:cNvPr>
            <p:cNvSpPr/>
            <p:nvPr/>
          </p:nvSpPr>
          <p:spPr>
            <a:xfrm>
              <a:off x="5024439" y="1854199"/>
              <a:ext cx="1508125" cy="411162"/>
            </a:xfrm>
            <a:custGeom>
              <a:avLst/>
              <a:gdLst>
                <a:gd name="connsiteX0" fmla="*/ 1131093 w 1507331"/>
                <a:gd name="connsiteY0" fmla="*/ 230981 h 411956"/>
                <a:gd name="connsiteX1" fmla="*/ 900112 w 1507331"/>
                <a:gd name="connsiteY1" fmla="*/ 288131 h 411956"/>
                <a:gd name="connsiteX2" fmla="*/ 757237 w 1507331"/>
                <a:gd name="connsiteY2" fmla="*/ 319087 h 411956"/>
                <a:gd name="connsiteX3" fmla="*/ 569118 w 1507331"/>
                <a:gd name="connsiteY3" fmla="*/ 364331 h 411956"/>
                <a:gd name="connsiteX4" fmla="*/ 366712 w 1507331"/>
                <a:gd name="connsiteY4" fmla="*/ 407194 h 411956"/>
                <a:gd name="connsiteX5" fmla="*/ 330993 w 1507331"/>
                <a:gd name="connsiteY5" fmla="*/ 411956 h 411956"/>
                <a:gd name="connsiteX6" fmla="*/ 290512 w 1507331"/>
                <a:gd name="connsiteY6" fmla="*/ 411956 h 411956"/>
                <a:gd name="connsiteX7" fmla="*/ 257175 w 1507331"/>
                <a:gd name="connsiteY7" fmla="*/ 404812 h 411956"/>
                <a:gd name="connsiteX8" fmla="*/ 185737 w 1507331"/>
                <a:gd name="connsiteY8" fmla="*/ 366712 h 411956"/>
                <a:gd name="connsiteX9" fmla="*/ 119062 w 1507331"/>
                <a:gd name="connsiteY9" fmla="*/ 319087 h 411956"/>
                <a:gd name="connsiteX10" fmla="*/ 50006 w 1507331"/>
                <a:gd name="connsiteY10" fmla="*/ 254794 h 411956"/>
                <a:gd name="connsiteX11" fmla="*/ 11906 w 1507331"/>
                <a:gd name="connsiteY11" fmla="*/ 219075 h 411956"/>
                <a:gd name="connsiteX12" fmla="*/ 0 w 1507331"/>
                <a:gd name="connsiteY12" fmla="*/ 197644 h 411956"/>
                <a:gd name="connsiteX13" fmla="*/ 0 w 1507331"/>
                <a:gd name="connsiteY13" fmla="*/ 180975 h 411956"/>
                <a:gd name="connsiteX14" fmla="*/ 7143 w 1507331"/>
                <a:gd name="connsiteY14" fmla="*/ 166687 h 411956"/>
                <a:gd name="connsiteX15" fmla="*/ 28575 w 1507331"/>
                <a:gd name="connsiteY15" fmla="*/ 161925 h 411956"/>
                <a:gd name="connsiteX16" fmla="*/ 52387 w 1507331"/>
                <a:gd name="connsiteY16" fmla="*/ 164306 h 411956"/>
                <a:gd name="connsiteX17" fmla="*/ 92868 w 1507331"/>
                <a:gd name="connsiteY17" fmla="*/ 183356 h 411956"/>
                <a:gd name="connsiteX18" fmla="*/ 130968 w 1507331"/>
                <a:gd name="connsiteY18" fmla="*/ 200025 h 411956"/>
                <a:gd name="connsiteX19" fmla="*/ 180975 w 1507331"/>
                <a:gd name="connsiteY19" fmla="*/ 216694 h 411956"/>
                <a:gd name="connsiteX20" fmla="*/ 221456 w 1507331"/>
                <a:gd name="connsiteY20" fmla="*/ 226219 h 411956"/>
                <a:gd name="connsiteX21" fmla="*/ 269081 w 1507331"/>
                <a:gd name="connsiteY21" fmla="*/ 235744 h 411956"/>
                <a:gd name="connsiteX22" fmla="*/ 311943 w 1507331"/>
                <a:gd name="connsiteY22" fmla="*/ 238125 h 411956"/>
                <a:gd name="connsiteX23" fmla="*/ 402431 w 1507331"/>
                <a:gd name="connsiteY23" fmla="*/ 226219 h 411956"/>
                <a:gd name="connsiteX24" fmla="*/ 759618 w 1507331"/>
                <a:gd name="connsiteY24" fmla="*/ 138112 h 411956"/>
                <a:gd name="connsiteX25" fmla="*/ 904875 w 1507331"/>
                <a:gd name="connsiteY25" fmla="*/ 104775 h 411956"/>
                <a:gd name="connsiteX26" fmla="*/ 1088231 w 1507331"/>
                <a:gd name="connsiteY26" fmla="*/ 59531 h 411956"/>
                <a:gd name="connsiteX27" fmla="*/ 1202531 w 1507331"/>
                <a:gd name="connsiteY27" fmla="*/ 21431 h 411956"/>
                <a:gd name="connsiteX28" fmla="*/ 1233487 w 1507331"/>
                <a:gd name="connsiteY28" fmla="*/ 7144 h 411956"/>
                <a:gd name="connsiteX29" fmla="*/ 1271587 w 1507331"/>
                <a:gd name="connsiteY29" fmla="*/ 0 h 411956"/>
                <a:gd name="connsiteX30" fmla="*/ 1323975 w 1507331"/>
                <a:gd name="connsiteY30" fmla="*/ 4762 h 411956"/>
                <a:gd name="connsiteX31" fmla="*/ 1397793 w 1507331"/>
                <a:gd name="connsiteY31" fmla="*/ 16669 h 411956"/>
                <a:gd name="connsiteX32" fmla="*/ 1466850 w 1507331"/>
                <a:gd name="connsiteY32" fmla="*/ 33337 h 411956"/>
                <a:gd name="connsiteX33" fmla="*/ 1490662 w 1507331"/>
                <a:gd name="connsiteY33" fmla="*/ 42862 h 411956"/>
                <a:gd name="connsiteX34" fmla="*/ 1504950 w 1507331"/>
                <a:gd name="connsiteY34" fmla="*/ 54769 h 411956"/>
                <a:gd name="connsiteX35" fmla="*/ 1507331 w 1507331"/>
                <a:gd name="connsiteY35" fmla="*/ 66675 h 411956"/>
                <a:gd name="connsiteX36" fmla="*/ 1497806 w 1507331"/>
                <a:gd name="connsiteY36" fmla="*/ 90487 h 411956"/>
                <a:gd name="connsiteX37" fmla="*/ 1464468 w 1507331"/>
                <a:gd name="connsiteY37" fmla="*/ 119062 h 411956"/>
                <a:gd name="connsiteX38" fmla="*/ 1412081 w 1507331"/>
                <a:gd name="connsiteY38" fmla="*/ 152400 h 411956"/>
                <a:gd name="connsiteX39" fmla="*/ 1328737 w 1507331"/>
                <a:gd name="connsiteY39" fmla="*/ 183356 h 411956"/>
                <a:gd name="connsiteX40" fmla="*/ 1131093 w 1507331"/>
                <a:gd name="connsiteY40" fmla="*/ 230981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07331" h="411956">
                  <a:moveTo>
                    <a:pt x="1131093" y="230981"/>
                  </a:moveTo>
                  <a:lnTo>
                    <a:pt x="900112" y="288131"/>
                  </a:lnTo>
                  <a:lnTo>
                    <a:pt x="757237" y="319087"/>
                  </a:lnTo>
                  <a:lnTo>
                    <a:pt x="569118" y="364331"/>
                  </a:lnTo>
                  <a:lnTo>
                    <a:pt x="366712" y="407194"/>
                  </a:lnTo>
                  <a:lnTo>
                    <a:pt x="330993" y="411956"/>
                  </a:lnTo>
                  <a:lnTo>
                    <a:pt x="290512" y="411956"/>
                  </a:lnTo>
                  <a:lnTo>
                    <a:pt x="257175" y="404812"/>
                  </a:lnTo>
                  <a:lnTo>
                    <a:pt x="185737" y="366712"/>
                  </a:lnTo>
                  <a:lnTo>
                    <a:pt x="119062" y="319087"/>
                  </a:lnTo>
                  <a:lnTo>
                    <a:pt x="50006" y="254794"/>
                  </a:lnTo>
                  <a:lnTo>
                    <a:pt x="11906" y="219075"/>
                  </a:lnTo>
                  <a:lnTo>
                    <a:pt x="0" y="197644"/>
                  </a:lnTo>
                  <a:lnTo>
                    <a:pt x="0" y="180975"/>
                  </a:lnTo>
                  <a:lnTo>
                    <a:pt x="7143" y="166687"/>
                  </a:lnTo>
                  <a:lnTo>
                    <a:pt x="28575" y="161925"/>
                  </a:lnTo>
                  <a:lnTo>
                    <a:pt x="52387" y="164306"/>
                  </a:lnTo>
                  <a:lnTo>
                    <a:pt x="92868" y="183356"/>
                  </a:lnTo>
                  <a:lnTo>
                    <a:pt x="130968" y="200025"/>
                  </a:lnTo>
                  <a:lnTo>
                    <a:pt x="180975" y="216694"/>
                  </a:lnTo>
                  <a:lnTo>
                    <a:pt x="221456" y="226219"/>
                  </a:lnTo>
                  <a:lnTo>
                    <a:pt x="269081" y="235744"/>
                  </a:lnTo>
                  <a:lnTo>
                    <a:pt x="311943" y="238125"/>
                  </a:lnTo>
                  <a:lnTo>
                    <a:pt x="402431" y="226219"/>
                  </a:lnTo>
                  <a:lnTo>
                    <a:pt x="759618" y="138112"/>
                  </a:lnTo>
                  <a:lnTo>
                    <a:pt x="904875" y="104775"/>
                  </a:lnTo>
                  <a:lnTo>
                    <a:pt x="1088231" y="59531"/>
                  </a:lnTo>
                  <a:lnTo>
                    <a:pt x="1202531" y="21431"/>
                  </a:lnTo>
                  <a:lnTo>
                    <a:pt x="1233487" y="7144"/>
                  </a:lnTo>
                  <a:lnTo>
                    <a:pt x="1271587" y="0"/>
                  </a:lnTo>
                  <a:lnTo>
                    <a:pt x="1323975" y="4762"/>
                  </a:lnTo>
                  <a:lnTo>
                    <a:pt x="1397793" y="16669"/>
                  </a:lnTo>
                  <a:lnTo>
                    <a:pt x="1466850" y="33337"/>
                  </a:lnTo>
                  <a:lnTo>
                    <a:pt x="1490662" y="42862"/>
                  </a:lnTo>
                  <a:lnTo>
                    <a:pt x="1504950" y="54769"/>
                  </a:lnTo>
                  <a:lnTo>
                    <a:pt x="1507331" y="66675"/>
                  </a:lnTo>
                  <a:lnTo>
                    <a:pt x="1497806" y="90487"/>
                  </a:lnTo>
                  <a:lnTo>
                    <a:pt x="1464468" y="119062"/>
                  </a:lnTo>
                  <a:lnTo>
                    <a:pt x="1412081" y="152400"/>
                  </a:lnTo>
                  <a:lnTo>
                    <a:pt x="1328737" y="183356"/>
                  </a:lnTo>
                  <a:lnTo>
                    <a:pt x="1131093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57620087-024E-4120-9EBE-EC8BE68BB985}"/>
                </a:ext>
              </a:extLst>
            </p:cNvPr>
            <p:cNvSpPr/>
            <p:nvPr/>
          </p:nvSpPr>
          <p:spPr>
            <a:xfrm>
              <a:off x="5541964" y="1457324"/>
              <a:ext cx="473075" cy="1651000"/>
            </a:xfrm>
            <a:custGeom>
              <a:avLst/>
              <a:gdLst>
                <a:gd name="connsiteX0" fmla="*/ 211931 w 473869"/>
                <a:gd name="connsiteY0" fmla="*/ 1300163 h 1650207"/>
                <a:gd name="connsiteX1" fmla="*/ 214312 w 473869"/>
                <a:gd name="connsiteY1" fmla="*/ 878682 h 1650207"/>
                <a:gd name="connsiteX2" fmla="*/ 209550 w 473869"/>
                <a:gd name="connsiteY2" fmla="*/ 700088 h 1650207"/>
                <a:gd name="connsiteX3" fmla="*/ 214312 w 473869"/>
                <a:gd name="connsiteY3" fmla="*/ 511969 h 1650207"/>
                <a:gd name="connsiteX4" fmla="*/ 202406 w 473869"/>
                <a:gd name="connsiteY4" fmla="*/ 378619 h 1650207"/>
                <a:gd name="connsiteX5" fmla="*/ 195262 w 473869"/>
                <a:gd name="connsiteY5" fmla="*/ 319088 h 1650207"/>
                <a:gd name="connsiteX6" fmla="*/ 183356 w 473869"/>
                <a:gd name="connsiteY6" fmla="*/ 257175 h 1650207"/>
                <a:gd name="connsiteX7" fmla="*/ 176212 w 473869"/>
                <a:gd name="connsiteY7" fmla="*/ 235744 h 1650207"/>
                <a:gd name="connsiteX8" fmla="*/ 157162 w 473869"/>
                <a:gd name="connsiteY8" fmla="*/ 202407 h 1650207"/>
                <a:gd name="connsiteX9" fmla="*/ 128587 w 473869"/>
                <a:gd name="connsiteY9" fmla="*/ 166688 h 1650207"/>
                <a:gd name="connsiteX10" fmla="*/ 73819 w 473869"/>
                <a:gd name="connsiteY10" fmla="*/ 111919 h 1650207"/>
                <a:gd name="connsiteX11" fmla="*/ 38100 w 473869"/>
                <a:gd name="connsiteY11" fmla="*/ 80963 h 1650207"/>
                <a:gd name="connsiteX12" fmla="*/ 19050 w 473869"/>
                <a:gd name="connsiteY12" fmla="*/ 61913 h 1650207"/>
                <a:gd name="connsiteX13" fmla="*/ 4762 w 473869"/>
                <a:gd name="connsiteY13" fmla="*/ 42863 h 1650207"/>
                <a:gd name="connsiteX14" fmla="*/ 0 w 473869"/>
                <a:gd name="connsiteY14" fmla="*/ 28575 h 1650207"/>
                <a:gd name="connsiteX15" fmla="*/ 4762 w 473869"/>
                <a:gd name="connsiteY15" fmla="*/ 9525 h 1650207"/>
                <a:gd name="connsiteX16" fmla="*/ 23812 w 473869"/>
                <a:gd name="connsiteY16" fmla="*/ 2382 h 1650207"/>
                <a:gd name="connsiteX17" fmla="*/ 59531 w 473869"/>
                <a:gd name="connsiteY17" fmla="*/ 0 h 1650207"/>
                <a:gd name="connsiteX18" fmla="*/ 107156 w 473869"/>
                <a:gd name="connsiteY18" fmla="*/ 4763 h 1650207"/>
                <a:gd name="connsiteX19" fmla="*/ 164306 w 473869"/>
                <a:gd name="connsiteY19" fmla="*/ 14288 h 1650207"/>
                <a:gd name="connsiteX20" fmla="*/ 226219 w 473869"/>
                <a:gd name="connsiteY20" fmla="*/ 28575 h 1650207"/>
                <a:gd name="connsiteX21" fmla="*/ 271462 w 473869"/>
                <a:gd name="connsiteY21" fmla="*/ 45244 h 1650207"/>
                <a:gd name="connsiteX22" fmla="*/ 309562 w 473869"/>
                <a:gd name="connsiteY22" fmla="*/ 61913 h 1650207"/>
                <a:gd name="connsiteX23" fmla="*/ 357187 w 473869"/>
                <a:gd name="connsiteY23" fmla="*/ 85725 h 1650207"/>
                <a:gd name="connsiteX24" fmla="*/ 402431 w 473869"/>
                <a:gd name="connsiteY24" fmla="*/ 116682 h 1650207"/>
                <a:gd name="connsiteX25" fmla="*/ 423862 w 473869"/>
                <a:gd name="connsiteY25" fmla="*/ 135732 h 1650207"/>
                <a:gd name="connsiteX26" fmla="*/ 450056 w 473869"/>
                <a:gd name="connsiteY26" fmla="*/ 166688 h 1650207"/>
                <a:gd name="connsiteX27" fmla="*/ 466725 w 473869"/>
                <a:gd name="connsiteY27" fmla="*/ 195263 h 1650207"/>
                <a:gd name="connsiteX28" fmla="*/ 471487 w 473869"/>
                <a:gd name="connsiteY28" fmla="*/ 219075 h 1650207"/>
                <a:gd name="connsiteX29" fmla="*/ 473869 w 473869"/>
                <a:gd name="connsiteY29" fmla="*/ 238125 h 1650207"/>
                <a:gd name="connsiteX30" fmla="*/ 469106 w 473869"/>
                <a:gd name="connsiteY30" fmla="*/ 266700 h 1650207"/>
                <a:gd name="connsiteX31" fmla="*/ 454819 w 473869"/>
                <a:gd name="connsiteY31" fmla="*/ 295275 h 1650207"/>
                <a:gd name="connsiteX32" fmla="*/ 435769 w 473869"/>
                <a:gd name="connsiteY32" fmla="*/ 330994 h 1650207"/>
                <a:gd name="connsiteX33" fmla="*/ 421481 w 473869"/>
                <a:gd name="connsiteY33" fmla="*/ 376238 h 1650207"/>
                <a:gd name="connsiteX34" fmla="*/ 414337 w 473869"/>
                <a:gd name="connsiteY34" fmla="*/ 507207 h 1650207"/>
                <a:gd name="connsiteX35" fmla="*/ 411956 w 473869"/>
                <a:gd name="connsiteY35" fmla="*/ 666750 h 1650207"/>
                <a:gd name="connsiteX36" fmla="*/ 414337 w 473869"/>
                <a:gd name="connsiteY36" fmla="*/ 1002507 h 1650207"/>
                <a:gd name="connsiteX37" fmla="*/ 411956 w 473869"/>
                <a:gd name="connsiteY37" fmla="*/ 1147763 h 1650207"/>
                <a:gd name="connsiteX38" fmla="*/ 409575 w 473869"/>
                <a:gd name="connsiteY38" fmla="*/ 1562100 h 1650207"/>
                <a:gd name="connsiteX39" fmla="*/ 209550 w 473869"/>
                <a:gd name="connsiteY39" fmla="*/ 1650207 h 1650207"/>
                <a:gd name="connsiteX40" fmla="*/ 211931 w 473869"/>
                <a:gd name="connsiteY40" fmla="*/ 1300163 h 16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3869" h="1650207">
                  <a:moveTo>
                    <a:pt x="211931" y="1300163"/>
                  </a:moveTo>
                  <a:cubicBezTo>
                    <a:pt x="212725" y="1159669"/>
                    <a:pt x="213518" y="1019176"/>
                    <a:pt x="214312" y="878682"/>
                  </a:cubicBezTo>
                  <a:lnTo>
                    <a:pt x="209550" y="700088"/>
                  </a:lnTo>
                  <a:lnTo>
                    <a:pt x="214312" y="511969"/>
                  </a:lnTo>
                  <a:lnTo>
                    <a:pt x="202406" y="378619"/>
                  </a:lnTo>
                  <a:lnTo>
                    <a:pt x="195262" y="319088"/>
                  </a:lnTo>
                  <a:lnTo>
                    <a:pt x="183356" y="257175"/>
                  </a:lnTo>
                  <a:lnTo>
                    <a:pt x="176212" y="235744"/>
                  </a:lnTo>
                  <a:lnTo>
                    <a:pt x="157162" y="202407"/>
                  </a:lnTo>
                  <a:lnTo>
                    <a:pt x="128587" y="166688"/>
                  </a:lnTo>
                  <a:lnTo>
                    <a:pt x="73819" y="111919"/>
                  </a:lnTo>
                  <a:lnTo>
                    <a:pt x="38100" y="80963"/>
                  </a:lnTo>
                  <a:lnTo>
                    <a:pt x="19050" y="61913"/>
                  </a:lnTo>
                  <a:lnTo>
                    <a:pt x="4762" y="42863"/>
                  </a:lnTo>
                  <a:lnTo>
                    <a:pt x="0" y="28575"/>
                  </a:lnTo>
                  <a:lnTo>
                    <a:pt x="4762" y="9525"/>
                  </a:lnTo>
                  <a:lnTo>
                    <a:pt x="23812" y="2382"/>
                  </a:lnTo>
                  <a:lnTo>
                    <a:pt x="59531" y="0"/>
                  </a:lnTo>
                  <a:lnTo>
                    <a:pt x="107156" y="4763"/>
                  </a:lnTo>
                  <a:lnTo>
                    <a:pt x="164306" y="14288"/>
                  </a:lnTo>
                  <a:lnTo>
                    <a:pt x="226219" y="28575"/>
                  </a:lnTo>
                  <a:lnTo>
                    <a:pt x="271462" y="45244"/>
                  </a:lnTo>
                  <a:lnTo>
                    <a:pt x="309562" y="61913"/>
                  </a:lnTo>
                  <a:lnTo>
                    <a:pt x="357187" y="85725"/>
                  </a:lnTo>
                  <a:lnTo>
                    <a:pt x="402431" y="116682"/>
                  </a:lnTo>
                  <a:lnTo>
                    <a:pt x="423862" y="135732"/>
                  </a:lnTo>
                  <a:lnTo>
                    <a:pt x="450056" y="166688"/>
                  </a:lnTo>
                  <a:lnTo>
                    <a:pt x="466725" y="195263"/>
                  </a:lnTo>
                  <a:lnTo>
                    <a:pt x="471487" y="219075"/>
                  </a:lnTo>
                  <a:lnTo>
                    <a:pt x="473869" y="238125"/>
                  </a:lnTo>
                  <a:lnTo>
                    <a:pt x="469106" y="266700"/>
                  </a:lnTo>
                  <a:lnTo>
                    <a:pt x="454819" y="295275"/>
                  </a:lnTo>
                  <a:lnTo>
                    <a:pt x="435769" y="330994"/>
                  </a:lnTo>
                  <a:lnTo>
                    <a:pt x="421481" y="376238"/>
                  </a:lnTo>
                  <a:lnTo>
                    <a:pt x="414337" y="507207"/>
                  </a:lnTo>
                  <a:cubicBezTo>
                    <a:pt x="413543" y="560388"/>
                    <a:pt x="412750" y="613569"/>
                    <a:pt x="411956" y="666750"/>
                  </a:cubicBezTo>
                  <a:cubicBezTo>
                    <a:pt x="412750" y="778669"/>
                    <a:pt x="413543" y="890588"/>
                    <a:pt x="414337" y="1002507"/>
                  </a:cubicBezTo>
                  <a:cubicBezTo>
                    <a:pt x="413543" y="1050926"/>
                    <a:pt x="412750" y="1099344"/>
                    <a:pt x="411956" y="1147763"/>
                  </a:cubicBezTo>
                  <a:cubicBezTo>
                    <a:pt x="411162" y="1285875"/>
                    <a:pt x="410369" y="1423988"/>
                    <a:pt x="409575" y="1562100"/>
                  </a:cubicBezTo>
                  <a:lnTo>
                    <a:pt x="209550" y="1650207"/>
                  </a:lnTo>
                  <a:cubicBezTo>
                    <a:pt x="210344" y="1531144"/>
                    <a:pt x="211137" y="1412082"/>
                    <a:pt x="211931" y="130016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9267001E-48D5-4149-BD87-2426BC9AAB1E}"/>
                </a:ext>
              </a:extLst>
            </p:cNvPr>
            <p:cNvSpPr/>
            <p:nvPr/>
          </p:nvSpPr>
          <p:spPr>
            <a:xfrm>
              <a:off x="5103813" y="2349499"/>
              <a:ext cx="1352550" cy="411162"/>
            </a:xfrm>
            <a:custGeom>
              <a:avLst/>
              <a:gdLst>
                <a:gd name="connsiteX0" fmla="*/ 1019175 w 1352550"/>
                <a:gd name="connsiteY0" fmla="*/ 238125 h 411956"/>
                <a:gd name="connsiteX1" fmla="*/ 819150 w 1352550"/>
                <a:gd name="connsiteY1" fmla="*/ 283369 h 411956"/>
                <a:gd name="connsiteX2" fmla="*/ 673894 w 1352550"/>
                <a:gd name="connsiteY2" fmla="*/ 316706 h 411956"/>
                <a:gd name="connsiteX3" fmla="*/ 481012 w 1352550"/>
                <a:gd name="connsiteY3" fmla="*/ 352425 h 411956"/>
                <a:gd name="connsiteX4" fmla="*/ 319087 w 1352550"/>
                <a:gd name="connsiteY4" fmla="*/ 392906 h 411956"/>
                <a:gd name="connsiteX5" fmla="*/ 273844 w 1352550"/>
                <a:gd name="connsiteY5" fmla="*/ 409575 h 411956"/>
                <a:gd name="connsiteX6" fmla="*/ 257175 w 1352550"/>
                <a:gd name="connsiteY6" fmla="*/ 411956 h 411956"/>
                <a:gd name="connsiteX7" fmla="*/ 223837 w 1352550"/>
                <a:gd name="connsiteY7" fmla="*/ 407194 h 411956"/>
                <a:gd name="connsiteX8" fmla="*/ 183356 w 1352550"/>
                <a:gd name="connsiteY8" fmla="*/ 392906 h 411956"/>
                <a:gd name="connsiteX9" fmla="*/ 145256 w 1352550"/>
                <a:gd name="connsiteY9" fmla="*/ 364331 h 411956"/>
                <a:gd name="connsiteX10" fmla="*/ 100012 w 1352550"/>
                <a:gd name="connsiteY10" fmla="*/ 323850 h 411956"/>
                <a:gd name="connsiteX11" fmla="*/ 57150 w 1352550"/>
                <a:gd name="connsiteY11" fmla="*/ 276225 h 411956"/>
                <a:gd name="connsiteX12" fmla="*/ 26194 w 1352550"/>
                <a:gd name="connsiteY12" fmla="*/ 240506 h 411956"/>
                <a:gd name="connsiteX13" fmla="*/ 7144 w 1352550"/>
                <a:gd name="connsiteY13" fmla="*/ 209550 h 411956"/>
                <a:gd name="connsiteX14" fmla="*/ 0 w 1352550"/>
                <a:gd name="connsiteY14" fmla="*/ 180975 h 411956"/>
                <a:gd name="connsiteX15" fmla="*/ 0 w 1352550"/>
                <a:gd name="connsiteY15" fmla="*/ 166687 h 411956"/>
                <a:gd name="connsiteX16" fmla="*/ 4762 w 1352550"/>
                <a:gd name="connsiteY16" fmla="*/ 157162 h 411956"/>
                <a:gd name="connsiteX17" fmla="*/ 19050 w 1352550"/>
                <a:gd name="connsiteY17" fmla="*/ 150019 h 411956"/>
                <a:gd name="connsiteX18" fmla="*/ 45244 w 1352550"/>
                <a:gd name="connsiteY18" fmla="*/ 157162 h 411956"/>
                <a:gd name="connsiteX19" fmla="*/ 90487 w 1352550"/>
                <a:gd name="connsiteY19" fmla="*/ 180975 h 411956"/>
                <a:gd name="connsiteX20" fmla="*/ 135731 w 1352550"/>
                <a:gd name="connsiteY20" fmla="*/ 197644 h 411956"/>
                <a:gd name="connsiteX21" fmla="*/ 188119 w 1352550"/>
                <a:gd name="connsiteY21" fmla="*/ 207169 h 411956"/>
                <a:gd name="connsiteX22" fmla="*/ 238125 w 1352550"/>
                <a:gd name="connsiteY22" fmla="*/ 211931 h 411956"/>
                <a:gd name="connsiteX23" fmla="*/ 311944 w 1352550"/>
                <a:gd name="connsiteY23" fmla="*/ 204787 h 411956"/>
                <a:gd name="connsiteX24" fmla="*/ 495300 w 1352550"/>
                <a:gd name="connsiteY24" fmla="*/ 176212 h 411956"/>
                <a:gd name="connsiteX25" fmla="*/ 673894 w 1352550"/>
                <a:gd name="connsiteY25" fmla="*/ 135731 h 411956"/>
                <a:gd name="connsiteX26" fmla="*/ 819150 w 1352550"/>
                <a:gd name="connsiteY26" fmla="*/ 109537 h 411956"/>
                <a:gd name="connsiteX27" fmla="*/ 966787 w 1352550"/>
                <a:gd name="connsiteY27" fmla="*/ 64294 h 411956"/>
                <a:gd name="connsiteX28" fmla="*/ 1085850 w 1352550"/>
                <a:gd name="connsiteY28" fmla="*/ 26194 h 411956"/>
                <a:gd name="connsiteX29" fmla="*/ 1114425 w 1352550"/>
                <a:gd name="connsiteY29" fmla="*/ 9525 h 411956"/>
                <a:gd name="connsiteX30" fmla="*/ 1154906 w 1352550"/>
                <a:gd name="connsiteY30" fmla="*/ 0 h 411956"/>
                <a:gd name="connsiteX31" fmla="*/ 1197769 w 1352550"/>
                <a:gd name="connsiteY31" fmla="*/ 4762 h 411956"/>
                <a:gd name="connsiteX32" fmla="*/ 1243012 w 1352550"/>
                <a:gd name="connsiteY32" fmla="*/ 14287 h 411956"/>
                <a:gd name="connsiteX33" fmla="*/ 1295400 w 1352550"/>
                <a:gd name="connsiteY33" fmla="*/ 40481 h 411956"/>
                <a:gd name="connsiteX34" fmla="*/ 1331119 w 1352550"/>
                <a:gd name="connsiteY34" fmla="*/ 61912 h 411956"/>
                <a:gd name="connsiteX35" fmla="*/ 1347787 w 1352550"/>
                <a:gd name="connsiteY35" fmla="*/ 78581 h 411956"/>
                <a:gd name="connsiteX36" fmla="*/ 1352550 w 1352550"/>
                <a:gd name="connsiteY36" fmla="*/ 95250 h 411956"/>
                <a:gd name="connsiteX37" fmla="*/ 1347787 w 1352550"/>
                <a:gd name="connsiteY37" fmla="*/ 126206 h 411956"/>
                <a:gd name="connsiteX38" fmla="*/ 1328737 w 1352550"/>
                <a:gd name="connsiteY38" fmla="*/ 145256 h 411956"/>
                <a:gd name="connsiteX39" fmla="*/ 1247775 w 1352550"/>
                <a:gd name="connsiteY39" fmla="*/ 176212 h 411956"/>
                <a:gd name="connsiteX40" fmla="*/ 1138237 w 1352550"/>
                <a:gd name="connsiteY40" fmla="*/ 209550 h 411956"/>
                <a:gd name="connsiteX41" fmla="*/ 1019175 w 1352550"/>
                <a:gd name="connsiteY41" fmla="*/ 23812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52550" h="411956">
                  <a:moveTo>
                    <a:pt x="1019175" y="238125"/>
                  </a:moveTo>
                  <a:lnTo>
                    <a:pt x="819150" y="283369"/>
                  </a:lnTo>
                  <a:lnTo>
                    <a:pt x="673894" y="316706"/>
                  </a:lnTo>
                  <a:lnTo>
                    <a:pt x="481012" y="352425"/>
                  </a:lnTo>
                  <a:lnTo>
                    <a:pt x="319087" y="392906"/>
                  </a:lnTo>
                  <a:lnTo>
                    <a:pt x="273844" y="409575"/>
                  </a:lnTo>
                  <a:lnTo>
                    <a:pt x="257175" y="411956"/>
                  </a:lnTo>
                  <a:lnTo>
                    <a:pt x="223837" y="407194"/>
                  </a:lnTo>
                  <a:lnTo>
                    <a:pt x="183356" y="392906"/>
                  </a:lnTo>
                  <a:lnTo>
                    <a:pt x="145256" y="364331"/>
                  </a:lnTo>
                  <a:lnTo>
                    <a:pt x="100012" y="323850"/>
                  </a:lnTo>
                  <a:lnTo>
                    <a:pt x="57150" y="276225"/>
                  </a:lnTo>
                  <a:lnTo>
                    <a:pt x="26194" y="240506"/>
                  </a:lnTo>
                  <a:lnTo>
                    <a:pt x="7144" y="209550"/>
                  </a:lnTo>
                  <a:lnTo>
                    <a:pt x="0" y="180975"/>
                  </a:lnTo>
                  <a:lnTo>
                    <a:pt x="0" y="166687"/>
                  </a:lnTo>
                  <a:lnTo>
                    <a:pt x="4762" y="157162"/>
                  </a:lnTo>
                  <a:lnTo>
                    <a:pt x="19050" y="150019"/>
                  </a:lnTo>
                  <a:lnTo>
                    <a:pt x="45244" y="157162"/>
                  </a:lnTo>
                  <a:lnTo>
                    <a:pt x="90487" y="180975"/>
                  </a:lnTo>
                  <a:lnTo>
                    <a:pt x="135731" y="197644"/>
                  </a:lnTo>
                  <a:lnTo>
                    <a:pt x="188119" y="207169"/>
                  </a:lnTo>
                  <a:lnTo>
                    <a:pt x="238125" y="211931"/>
                  </a:lnTo>
                  <a:lnTo>
                    <a:pt x="311944" y="204787"/>
                  </a:lnTo>
                  <a:lnTo>
                    <a:pt x="495300" y="176212"/>
                  </a:lnTo>
                  <a:lnTo>
                    <a:pt x="673894" y="135731"/>
                  </a:lnTo>
                  <a:lnTo>
                    <a:pt x="819150" y="109537"/>
                  </a:lnTo>
                  <a:lnTo>
                    <a:pt x="966787" y="64294"/>
                  </a:lnTo>
                  <a:lnTo>
                    <a:pt x="1085850" y="26194"/>
                  </a:lnTo>
                  <a:lnTo>
                    <a:pt x="1114425" y="9525"/>
                  </a:lnTo>
                  <a:lnTo>
                    <a:pt x="1154906" y="0"/>
                  </a:lnTo>
                  <a:lnTo>
                    <a:pt x="1197769" y="4762"/>
                  </a:lnTo>
                  <a:lnTo>
                    <a:pt x="1243012" y="14287"/>
                  </a:lnTo>
                  <a:lnTo>
                    <a:pt x="1295400" y="40481"/>
                  </a:lnTo>
                  <a:lnTo>
                    <a:pt x="1331119" y="61912"/>
                  </a:lnTo>
                  <a:lnTo>
                    <a:pt x="1347787" y="78581"/>
                  </a:lnTo>
                  <a:lnTo>
                    <a:pt x="1352550" y="95250"/>
                  </a:lnTo>
                  <a:lnTo>
                    <a:pt x="1347787" y="126206"/>
                  </a:lnTo>
                  <a:lnTo>
                    <a:pt x="1328737" y="145256"/>
                  </a:lnTo>
                  <a:lnTo>
                    <a:pt x="1247775" y="176212"/>
                  </a:lnTo>
                  <a:lnTo>
                    <a:pt x="1138237" y="209550"/>
                  </a:lnTo>
                  <a:lnTo>
                    <a:pt x="1019175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98677F39-95C6-4526-96A7-FF37B02EAC67}"/>
                </a:ext>
              </a:extLst>
            </p:cNvPr>
            <p:cNvSpPr/>
            <p:nvPr/>
          </p:nvSpPr>
          <p:spPr>
            <a:xfrm>
              <a:off x="4924425" y="2809875"/>
              <a:ext cx="1512888" cy="619125"/>
            </a:xfrm>
            <a:custGeom>
              <a:avLst/>
              <a:gdLst>
                <a:gd name="connsiteX0" fmla="*/ 1054894 w 1512094"/>
                <a:gd name="connsiteY0" fmla="*/ 280988 h 619125"/>
                <a:gd name="connsiteX1" fmla="*/ 852488 w 1512094"/>
                <a:gd name="connsiteY1" fmla="*/ 381000 h 619125"/>
                <a:gd name="connsiteX2" fmla="*/ 697706 w 1512094"/>
                <a:gd name="connsiteY2" fmla="*/ 464344 h 619125"/>
                <a:gd name="connsiteX3" fmla="*/ 573881 w 1512094"/>
                <a:gd name="connsiteY3" fmla="*/ 535782 h 619125"/>
                <a:gd name="connsiteX4" fmla="*/ 495300 w 1512094"/>
                <a:gd name="connsiteY4" fmla="*/ 592932 h 619125"/>
                <a:gd name="connsiteX5" fmla="*/ 457200 w 1512094"/>
                <a:gd name="connsiteY5" fmla="*/ 611982 h 619125"/>
                <a:gd name="connsiteX6" fmla="*/ 423863 w 1512094"/>
                <a:gd name="connsiteY6" fmla="*/ 619125 h 619125"/>
                <a:gd name="connsiteX7" fmla="*/ 392906 w 1512094"/>
                <a:gd name="connsiteY7" fmla="*/ 616744 h 619125"/>
                <a:gd name="connsiteX8" fmla="*/ 352425 w 1512094"/>
                <a:gd name="connsiteY8" fmla="*/ 611982 h 619125"/>
                <a:gd name="connsiteX9" fmla="*/ 319088 w 1512094"/>
                <a:gd name="connsiteY9" fmla="*/ 602457 h 619125"/>
                <a:gd name="connsiteX10" fmla="*/ 261938 w 1512094"/>
                <a:gd name="connsiteY10" fmla="*/ 573882 h 619125"/>
                <a:gd name="connsiteX11" fmla="*/ 161925 w 1512094"/>
                <a:gd name="connsiteY11" fmla="*/ 504825 h 619125"/>
                <a:gd name="connsiteX12" fmla="*/ 80963 w 1512094"/>
                <a:gd name="connsiteY12" fmla="*/ 433388 h 619125"/>
                <a:gd name="connsiteX13" fmla="*/ 40481 w 1512094"/>
                <a:gd name="connsiteY13" fmla="*/ 395288 h 619125"/>
                <a:gd name="connsiteX14" fmla="*/ 21431 w 1512094"/>
                <a:gd name="connsiteY14" fmla="*/ 371475 h 619125"/>
                <a:gd name="connsiteX15" fmla="*/ 4763 w 1512094"/>
                <a:gd name="connsiteY15" fmla="*/ 342900 h 619125"/>
                <a:gd name="connsiteX16" fmla="*/ 0 w 1512094"/>
                <a:gd name="connsiteY16" fmla="*/ 316707 h 619125"/>
                <a:gd name="connsiteX17" fmla="*/ 4763 w 1512094"/>
                <a:gd name="connsiteY17" fmla="*/ 302419 h 619125"/>
                <a:gd name="connsiteX18" fmla="*/ 16669 w 1512094"/>
                <a:gd name="connsiteY18" fmla="*/ 300038 h 619125"/>
                <a:gd name="connsiteX19" fmla="*/ 47625 w 1512094"/>
                <a:gd name="connsiteY19" fmla="*/ 311944 h 619125"/>
                <a:gd name="connsiteX20" fmla="*/ 85725 w 1512094"/>
                <a:gd name="connsiteY20" fmla="*/ 333375 h 619125"/>
                <a:gd name="connsiteX21" fmla="*/ 116681 w 1512094"/>
                <a:gd name="connsiteY21" fmla="*/ 345282 h 619125"/>
                <a:gd name="connsiteX22" fmla="*/ 157163 w 1512094"/>
                <a:gd name="connsiteY22" fmla="*/ 359569 h 619125"/>
                <a:gd name="connsiteX23" fmla="*/ 221456 w 1512094"/>
                <a:gd name="connsiteY23" fmla="*/ 373857 h 619125"/>
                <a:gd name="connsiteX24" fmla="*/ 278606 w 1512094"/>
                <a:gd name="connsiteY24" fmla="*/ 378619 h 619125"/>
                <a:gd name="connsiteX25" fmla="*/ 328613 w 1512094"/>
                <a:gd name="connsiteY25" fmla="*/ 376238 h 619125"/>
                <a:gd name="connsiteX26" fmla="*/ 392906 w 1512094"/>
                <a:gd name="connsiteY26" fmla="*/ 366713 h 619125"/>
                <a:gd name="connsiteX27" fmla="*/ 583406 w 1512094"/>
                <a:gd name="connsiteY27" fmla="*/ 316707 h 619125"/>
                <a:gd name="connsiteX28" fmla="*/ 857250 w 1512094"/>
                <a:gd name="connsiteY28" fmla="*/ 226219 h 619125"/>
                <a:gd name="connsiteX29" fmla="*/ 1004888 w 1512094"/>
                <a:gd name="connsiteY29" fmla="*/ 180975 h 619125"/>
                <a:gd name="connsiteX30" fmla="*/ 1343025 w 1512094"/>
                <a:gd name="connsiteY30" fmla="*/ 52388 h 619125"/>
                <a:gd name="connsiteX31" fmla="*/ 1426369 w 1512094"/>
                <a:gd name="connsiteY31" fmla="*/ 14288 h 619125"/>
                <a:gd name="connsiteX32" fmla="*/ 1466850 w 1512094"/>
                <a:gd name="connsiteY32" fmla="*/ 0 h 619125"/>
                <a:gd name="connsiteX33" fmla="*/ 1495425 w 1512094"/>
                <a:gd name="connsiteY33" fmla="*/ 0 h 619125"/>
                <a:gd name="connsiteX34" fmla="*/ 1504950 w 1512094"/>
                <a:gd name="connsiteY34" fmla="*/ 2382 h 619125"/>
                <a:gd name="connsiteX35" fmla="*/ 1512094 w 1512094"/>
                <a:gd name="connsiteY35" fmla="*/ 14288 h 619125"/>
                <a:gd name="connsiteX36" fmla="*/ 1504950 w 1512094"/>
                <a:gd name="connsiteY36" fmla="*/ 42863 h 619125"/>
                <a:gd name="connsiteX37" fmla="*/ 1483519 w 1512094"/>
                <a:gd name="connsiteY37" fmla="*/ 76200 h 619125"/>
                <a:gd name="connsiteX38" fmla="*/ 1433513 w 1512094"/>
                <a:gd name="connsiteY38" fmla="*/ 102394 h 619125"/>
                <a:gd name="connsiteX39" fmla="*/ 1204913 w 1512094"/>
                <a:gd name="connsiteY39" fmla="*/ 204788 h 619125"/>
                <a:gd name="connsiteX40" fmla="*/ 1054894 w 1512094"/>
                <a:gd name="connsiteY40" fmla="*/ 280988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12094" h="619125">
                  <a:moveTo>
                    <a:pt x="1054894" y="280988"/>
                  </a:moveTo>
                  <a:lnTo>
                    <a:pt x="852488" y="381000"/>
                  </a:lnTo>
                  <a:lnTo>
                    <a:pt x="697706" y="464344"/>
                  </a:lnTo>
                  <a:lnTo>
                    <a:pt x="573881" y="535782"/>
                  </a:lnTo>
                  <a:lnTo>
                    <a:pt x="495300" y="592932"/>
                  </a:lnTo>
                  <a:lnTo>
                    <a:pt x="457200" y="611982"/>
                  </a:lnTo>
                  <a:lnTo>
                    <a:pt x="423863" y="619125"/>
                  </a:lnTo>
                  <a:lnTo>
                    <a:pt x="392906" y="616744"/>
                  </a:lnTo>
                  <a:lnTo>
                    <a:pt x="352425" y="611982"/>
                  </a:lnTo>
                  <a:lnTo>
                    <a:pt x="319088" y="602457"/>
                  </a:lnTo>
                  <a:lnTo>
                    <a:pt x="261938" y="573882"/>
                  </a:lnTo>
                  <a:lnTo>
                    <a:pt x="161925" y="504825"/>
                  </a:lnTo>
                  <a:lnTo>
                    <a:pt x="80963" y="433388"/>
                  </a:lnTo>
                  <a:lnTo>
                    <a:pt x="40481" y="395288"/>
                  </a:lnTo>
                  <a:lnTo>
                    <a:pt x="21431" y="371475"/>
                  </a:lnTo>
                  <a:lnTo>
                    <a:pt x="4763" y="342900"/>
                  </a:lnTo>
                  <a:lnTo>
                    <a:pt x="0" y="316707"/>
                  </a:lnTo>
                  <a:lnTo>
                    <a:pt x="4763" y="302419"/>
                  </a:lnTo>
                  <a:lnTo>
                    <a:pt x="16669" y="300038"/>
                  </a:lnTo>
                  <a:lnTo>
                    <a:pt x="47625" y="311944"/>
                  </a:lnTo>
                  <a:lnTo>
                    <a:pt x="85725" y="333375"/>
                  </a:lnTo>
                  <a:lnTo>
                    <a:pt x="116681" y="345282"/>
                  </a:lnTo>
                  <a:lnTo>
                    <a:pt x="157163" y="359569"/>
                  </a:lnTo>
                  <a:lnTo>
                    <a:pt x="221456" y="373857"/>
                  </a:lnTo>
                  <a:lnTo>
                    <a:pt x="278606" y="378619"/>
                  </a:lnTo>
                  <a:lnTo>
                    <a:pt x="328613" y="376238"/>
                  </a:lnTo>
                  <a:lnTo>
                    <a:pt x="392906" y="366713"/>
                  </a:lnTo>
                  <a:lnTo>
                    <a:pt x="583406" y="316707"/>
                  </a:lnTo>
                  <a:lnTo>
                    <a:pt x="857250" y="226219"/>
                  </a:lnTo>
                  <a:lnTo>
                    <a:pt x="1004888" y="180975"/>
                  </a:lnTo>
                  <a:lnTo>
                    <a:pt x="1343025" y="52388"/>
                  </a:lnTo>
                  <a:lnTo>
                    <a:pt x="1426369" y="14288"/>
                  </a:lnTo>
                  <a:lnTo>
                    <a:pt x="1466850" y="0"/>
                  </a:lnTo>
                  <a:lnTo>
                    <a:pt x="1495425" y="0"/>
                  </a:lnTo>
                  <a:lnTo>
                    <a:pt x="1504950" y="2382"/>
                  </a:lnTo>
                  <a:lnTo>
                    <a:pt x="1512094" y="14288"/>
                  </a:lnTo>
                  <a:lnTo>
                    <a:pt x="1504950" y="42863"/>
                  </a:lnTo>
                  <a:lnTo>
                    <a:pt x="1483519" y="76200"/>
                  </a:lnTo>
                  <a:lnTo>
                    <a:pt x="1433513" y="102394"/>
                  </a:lnTo>
                  <a:lnTo>
                    <a:pt x="1204913" y="204788"/>
                  </a:lnTo>
                  <a:lnTo>
                    <a:pt x="1054894" y="280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F1ADAFC6-4A99-4F67-AD28-91059A604C8B}"/>
                </a:ext>
              </a:extLst>
            </p:cNvPr>
            <p:cNvSpPr/>
            <p:nvPr/>
          </p:nvSpPr>
          <p:spPr>
            <a:xfrm>
              <a:off x="6621464" y="1697038"/>
              <a:ext cx="1635125" cy="412750"/>
            </a:xfrm>
            <a:custGeom>
              <a:avLst/>
              <a:gdLst>
                <a:gd name="connsiteX0" fmla="*/ 1066800 w 1633538"/>
                <a:gd name="connsiteY0" fmla="*/ 245269 h 411957"/>
                <a:gd name="connsiteX1" fmla="*/ 602457 w 1633538"/>
                <a:gd name="connsiteY1" fmla="*/ 354807 h 411957"/>
                <a:gd name="connsiteX2" fmla="*/ 476250 w 1633538"/>
                <a:gd name="connsiteY2" fmla="*/ 385763 h 411957"/>
                <a:gd name="connsiteX3" fmla="*/ 302419 w 1633538"/>
                <a:gd name="connsiteY3" fmla="*/ 411957 h 411957"/>
                <a:gd name="connsiteX4" fmla="*/ 285750 w 1633538"/>
                <a:gd name="connsiteY4" fmla="*/ 407194 h 411957"/>
                <a:gd name="connsiteX5" fmla="*/ 247650 w 1633538"/>
                <a:gd name="connsiteY5" fmla="*/ 381000 h 411957"/>
                <a:gd name="connsiteX6" fmla="*/ 135732 w 1633538"/>
                <a:gd name="connsiteY6" fmla="*/ 300038 h 411957"/>
                <a:gd name="connsiteX7" fmla="*/ 59532 w 1633538"/>
                <a:gd name="connsiteY7" fmla="*/ 238125 h 411957"/>
                <a:gd name="connsiteX8" fmla="*/ 19050 w 1633538"/>
                <a:gd name="connsiteY8" fmla="*/ 197644 h 411957"/>
                <a:gd name="connsiteX9" fmla="*/ 4763 w 1633538"/>
                <a:gd name="connsiteY9" fmla="*/ 176213 h 411957"/>
                <a:gd name="connsiteX10" fmla="*/ 0 w 1633538"/>
                <a:gd name="connsiteY10" fmla="*/ 157163 h 411957"/>
                <a:gd name="connsiteX11" fmla="*/ 2382 w 1633538"/>
                <a:gd name="connsiteY11" fmla="*/ 142875 h 411957"/>
                <a:gd name="connsiteX12" fmla="*/ 11907 w 1633538"/>
                <a:gd name="connsiteY12" fmla="*/ 138113 h 411957"/>
                <a:gd name="connsiteX13" fmla="*/ 47625 w 1633538"/>
                <a:gd name="connsiteY13" fmla="*/ 145257 h 411957"/>
                <a:gd name="connsiteX14" fmla="*/ 92869 w 1633538"/>
                <a:gd name="connsiteY14" fmla="*/ 159544 h 411957"/>
                <a:gd name="connsiteX15" fmla="*/ 169069 w 1633538"/>
                <a:gd name="connsiteY15" fmla="*/ 183357 h 411957"/>
                <a:gd name="connsiteX16" fmla="*/ 226219 w 1633538"/>
                <a:gd name="connsiteY16" fmla="*/ 197644 h 411957"/>
                <a:gd name="connsiteX17" fmla="*/ 297657 w 1633538"/>
                <a:gd name="connsiteY17" fmla="*/ 207169 h 411957"/>
                <a:gd name="connsiteX18" fmla="*/ 352425 w 1633538"/>
                <a:gd name="connsiteY18" fmla="*/ 214313 h 411957"/>
                <a:gd name="connsiteX19" fmla="*/ 390525 w 1633538"/>
                <a:gd name="connsiteY19" fmla="*/ 214313 h 411957"/>
                <a:gd name="connsiteX20" fmla="*/ 476250 w 1633538"/>
                <a:gd name="connsiteY20" fmla="*/ 211932 h 411957"/>
                <a:gd name="connsiteX21" fmla="*/ 573882 w 1633538"/>
                <a:gd name="connsiteY21" fmla="*/ 200025 h 411957"/>
                <a:gd name="connsiteX22" fmla="*/ 707232 w 1633538"/>
                <a:gd name="connsiteY22" fmla="*/ 178594 h 411957"/>
                <a:gd name="connsiteX23" fmla="*/ 933450 w 1633538"/>
                <a:gd name="connsiteY23" fmla="*/ 126207 h 411957"/>
                <a:gd name="connsiteX24" fmla="*/ 1107282 w 1633538"/>
                <a:gd name="connsiteY24" fmla="*/ 76200 h 411957"/>
                <a:gd name="connsiteX25" fmla="*/ 1231107 w 1633538"/>
                <a:gd name="connsiteY25" fmla="*/ 26194 h 411957"/>
                <a:gd name="connsiteX26" fmla="*/ 1276350 w 1633538"/>
                <a:gd name="connsiteY26" fmla="*/ 9525 h 411957"/>
                <a:gd name="connsiteX27" fmla="*/ 1307307 w 1633538"/>
                <a:gd name="connsiteY27" fmla="*/ 0 h 411957"/>
                <a:gd name="connsiteX28" fmla="*/ 1333500 w 1633538"/>
                <a:gd name="connsiteY28" fmla="*/ 7144 h 411957"/>
                <a:gd name="connsiteX29" fmla="*/ 1385888 w 1633538"/>
                <a:gd name="connsiteY29" fmla="*/ 30957 h 411957"/>
                <a:gd name="connsiteX30" fmla="*/ 1440657 w 1633538"/>
                <a:gd name="connsiteY30" fmla="*/ 66675 h 411957"/>
                <a:gd name="connsiteX31" fmla="*/ 1538288 w 1633538"/>
                <a:gd name="connsiteY31" fmla="*/ 142875 h 411957"/>
                <a:gd name="connsiteX32" fmla="*/ 1588294 w 1633538"/>
                <a:gd name="connsiteY32" fmla="*/ 190500 h 411957"/>
                <a:gd name="connsiteX33" fmla="*/ 1614488 w 1633538"/>
                <a:gd name="connsiteY33" fmla="*/ 204788 h 411957"/>
                <a:gd name="connsiteX34" fmla="*/ 1628775 w 1633538"/>
                <a:gd name="connsiteY34" fmla="*/ 219075 h 411957"/>
                <a:gd name="connsiteX35" fmla="*/ 1633538 w 1633538"/>
                <a:gd name="connsiteY35" fmla="*/ 238125 h 411957"/>
                <a:gd name="connsiteX36" fmla="*/ 1631157 w 1633538"/>
                <a:gd name="connsiteY36" fmla="*/ 264319 h 411957"/>
                <a:gd name="connsiteX37" fmla="*/ 1616869 w 1633538"/>
                <a:gd name="connsiteY37" fmla="*/ 288132 h 411957"/>
                <a:gd name="connsiteX38" fmla="*/ 1588294 w 1633538"/>
                <a:gd name="connsiteY38" fmla="*/ 326232 h 411957"/>
                <a:gd name="connsiteX39" fmla="*/ 1569244 w 1633538"/>
                <a:gd name="connsiteY39" fmla="*/ 352425 h 411957"/>
                <a:gd name="connsiteX40" fmla="*/ 1359694 w 1633538"/>
                <a:gd name="connsiteY40" fmla="*/ 230982 h 411957"/>
                <a:gd name="connsiteX41" fmla="*/ 1302544 w 1633538"/>
                <a:gd name="connsiteY41" fmla="*/ 204788 h 411957"/>
                <a:gd name="connsiteX42" fmla="*/ 1271588 w 1633538"/>
                <a:gd name="connsiteY42" fmla="*/ 197644 h 411957"/>
                <a:gd name="connsiteX43" fmla="*/ 1238250 w 1633538"/>
                <a:gd name="connsiteY43" fmla="*/ 202407 h 411957"/>
                <a:gd name="connsiteX44" fmla="*/ 1066800 w 1633538"/>
                <a:gd name="connsiteY44" fmla="*/ 245269 h 41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33538" h="411957">
                  <a:moveTo>
                    <a:pt x="1066800" y="245269"/>
                  </a:moveTo>
                  <a:lnTo>
                    <a:pt x="602457" y="354807"/>
                  </a:lnTo>
                  <a:lnTo>
                    <a:pt x="476250" y="385763"/>
                  </a:lnTo>
                  <a:lnTo>
                    <a:pt x="302419" y="411957"/>
                  </a:lnTo>
                  <a:lnTo>
                    <a:pt x="285750" y="407194"/>
                  </a:lnTo>
                  <a:lnTo>
                    <a:pt x="247650" y="381000"/>
                  </a:lnTo>
                  <a:lnTo>
                    <a:pt x="135732" y="300038"/>
                  </a:lnTo>
                  <a:lnTo>
                    <a:pt x="59532" y="238125"/>
                  </a:lnTo>
                  <a:lnTo>
                    <a:pt x="19050" y="197644"/>
                  </a:lnTo>
                  <a:lnTo>
                    <a:pt x="4763" y="176213"/>
                  </a:lnTo>
                  <a:lnTo>
                    <a:pt x="0" y="157163"/>
                  </a:lnTo>
                  <a:lnTo>
                    <a:pt x="2382" y="142875"/>
                  </a:lnTo>
                  <a:lnTo>
                    <a:pt x="11907" y="138113"/>
                  </a:lnTo>
                  <a:lnTo>
                    <a:pt x="47625" y="145257"/>
                  </a:lnTo>
                  <a:lnTo>
                    <a:pt x="92869" y="159544"/>
                  </a:lnTo>
                  <a:lnTo>
                    <a:pt x="169069" y="183357"/>
                  </a:lnTo>
                  <a:lnTo>
                    <a:pt x="226219" y="197644"/>
                  </a:lnTo>
                  <a:lnTo>
                    <a:pt x="297657" y="207169"/>
                  </a:lnTo>
                  <a:lnTo>
                    <a:pt x="352425" y="214313"/>
                  </a:lnTo>
                  <a:lnTo>
                    <a:pt x="390525" y="214313"/>
                  </a:lnTo>
                  <a:lnTo>
                    <a:pt x="476250" y="211932"/>
                  </a:lnTo>
                  <a:lnTo>
                    <a:pt x="573882" y="200025"/>
                  </a:lnTo>
                  <a:lnTo>
                    <a:pt x="707232" y="178594"/>
                  </a:lnTo>
                  <a:lnTo>
                    <a:pt x="933450" y="126207"/>
                  </a:lnTo>
                  <a:lnTo>
                    <a:pt x="1107282" y="76200"/>
                  </a:lnTo>
                  <a:lnTo>
                    <a:pt x="1231107" y="26194"/>
                  </a:lnTo>
                  <a:lnTo>
                    <a:pt x="1276350" y="9525"/>
                  </a:lnTo>
                  <a:lnTo>
                    <a:pt x="1307307" y="0"/>
                  </a:lnTo>
                  <a:lnTo>
                    <a:pt x="1333500" y="7144"/>
                  </a:lnTo>
                  <a:lnTo>
                    <a:pt x="1385888" y="30957"/>
                  </a:lnTo>
                  <a:lnTo>
                    <a:pt x="1440657" y="66675"/>
                  </a:lnTo>
                  <a:lnTo>
                    <a:pt x="1538288" y="142875"/>
                  </a:lnTo>
                  <a:lnTo>
                    <a:pt x="1588294" y="190500"/>
                  </a:lnTo>
                  <a:lnTo>
                    <a:pt x="1614488" y="204788"/>
                  </a:lnTo>
                  <a:lnTo>
                    <a:pt x="1628775" y="219075"/>
                  </a:lnTo>
                  <a:lnTo>
                    <a:pt x="1633538" y="238125"/>
                  </a:lnTo>
                  <a:lnTo>
                    <a:pt x="1631157" y="264319"/>
                  </a:lnTo>
                  <a:lnTo>
                    <a:pt x="1616869" y="288132"/>
                  </a:lnTo>
                  <a:lnTo>
                    <a:pt x="1588294" y="326232"/>
                  </a:lnTo>
                  <a:lnTo>
                    <a:pt x="1569244" y="352425"/>
                  </a:lnTo>
                  <a:lnTo>
                    <a:pt x="1359694" y="230982"/>
                  </a:lnTo>
                  <a:lnTo>
                    <a:pt x="1302544" y="204788"/>
                  </a:lnTo>
                  <a:lnTo>
                    <a:pt x="1271588" y="197644"/>
                  </a:lnTo>
                  <a:lnTo>
                    <a:pt x="1238250" y="202407"/>
                  </a:lnTo>
                  <a:lnTo>
                    <a:pt x="1066800" y="2452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352D98E9-0AE0-4F8F-943B-FD413D2B9FBB}"/>
                </a:ext>
              </a:extLst>
            </p:cNvPr>
            <p:cNvSpPr/>
            <p:nvPr/>
          </p:nvSpPr>
          <p:spPr>
            <a:xfrm>
              <a:off x="7504114" y="1839914"/>
              <a:ext cx="706437" cy="1550987"/>
            </a:xfrm>
            <a:custGeom>
              <a:avLst/>
              <a:gdLst>
                <a:gd name="connsiteX0" fmla="*/ 314325 w 707231"/>
                <a:gd name="connsiteY0" fmla="*/ 778669 h 1550194"/>
                <a:gd name="connsiteX1" fmla="*/ 373856 w 707231"/>
                <a:gd name="connsiteY1" fmla="*/ 561975 h 1550194"/>
                <a:gd name="connsiteX2" fmla="*/ 414337 w 707231"/>
                <a:gd name="connsiteY2" fmla="*/ 373857 h 1550194"/>
                <a:gd name="connsiteX3" fmla="*/ 450056 w 707231"/>
                <a:gd name="connsiteY3" fmla="*/ 216694 h 1550194"/>
                <a:gd name="connsiteX4" fmla="*/ 457200 w 707231"/>
                <a:gd name="connsiteY4" fmla="*/ 176213 h 1550194"/>
                <a:gd name="connsiteX5" fmla="*/ 457200 w 707231"/>
                <a:gd name="connsiteY5" fmla="*/ 145257 h 1550194"/>
                <a:gd name="connsiteX6" fmla="*/ 454819 w 707231"/>
                <a:gd name="connsiteY6" fmla="*/ 121444 h 1550194"/>
                <a:gd name="connsiteX7" fmla="*/ 438150 w 707231"/>
                <a:gd name="connsiteY7" fmla="*/ 83344 h 1550194"/>
                <a:gd name="connsiteX8" fmla="*/ 369094 w 707231"/>
                <a:gd name="connsiteY8" fmla="*/ 0 h 1550194"/>
                <a:gd name="connsiteX9" fmla="*/ 707231 w 707231"/>
                <a:gd name="connsiteY9" fmla="*/ 130969 h 1550194"/>
                <a:gd name="connsiteX10" fmla="*/ 688181 w 707231"/>
                <a:gd name="connsiteY10" fmla="*/ 207169 h 1550194"/>
                <a:gd name="connsiteX11" fmla="*/ 666750 w 707231"/>
                <a:gd name="connsiteY11" fmla="*/ 271463 h 1550194"/>
                <a:gd name="connsiteX12" fmla="*/ 645319 w 707231"/>
                <a:gd name="connsiteY12" fmla="*/ 352425 h 1550194"/>
                <a:gd name="connsiteX13" fmla="*/ 628650 w 707231"/>
                <a:gd name="connsiteY13" fmla="*/ 440532 h 1550194"/>
                <a:gd name="connsiteX14" fmla="*/ 602456 w 707231"/>
                <a:gd name="connsiteY14" fmla="*/ 552450 h 1550194"/>
                <a:gd name="connsiteX15" fmla="*/ 573881 w 707231"/>
                <a:gd name="connsiteY15" fmla="*/ 669132 h 1550194"/>
                <a:gd name="connsiteX16" fmla="*/ 511969 w 707231"/>
                <a:gd name="connsiteY16" fmla="*/ 862013 h 1550194"/>
                <a:gd name="connsiteX17" fmla="*/ 457200 w 707231"/>
                <a:gd name="connsiteY17" fmla="*/ 1004888 h 1550194"/>
                <a:gd name="connsiteX18" fmla="*/ 381000 w 707231"/>
                <a:gd name="connsiteY18" fmla="*/ 1164432 h 1550194"/>
                <a:gd name="connsiteX19" fmla="*/ 300037 w 707231"/>
                <a:gd name="connsiteY19" fmla="*/ 1312069 h 1550194"/>
                <a:gd name="connsiteX20" fmla="*/ 185737 w 707231"/>
                <a:gd name="connsiteY20" fmla="*/ 1473994 h 1550194"/>
                <a:gd name="connsiteX21" fmla="*/ 145256 w 707231"/>
                <a:gd name="connsiteY21" fmla="*/ 1524000 h 1550194"/>
                <a:gd name="connsiteX22" fmla="*/ 114300 w 707231"/>
                <a:gd name="connsiteY22" fmla="*/ 1540669 h 1550194"/>
                <a:gd name="connsiteX23" fmla="*/ 85725 w 707231"/>
                <a:gd name="connsiteY23" fmla="*/ 1550194 h 1550194"/>
                <a:gd name="connsiteX24" fmla="*/ 66675 w 707231"/>
                <a:gd name="connsiteY24" fmla="*/ 1550194 h 1550194"/>
                <a:gd name="connsiteX25" fmla="*/ 38100 w 707231"/>
                <a:gd name="connsiteY25" fmla="*/ 1535907 h 1550194"/>
                <a:gd name="connsiteX26" fmla="*/ 23812 w 707231"/>
                <a:gd name="connsiteY26" fmla="*/ 1514475 h 1550194"/>
                <a:gd name="connsiteX27" fmla="*/ 11906 w 707231"/>
                <a:gd name="connsiteY27" fmla="*/ 1471613 h 1550194"/>
                <a:gd name="connsiteX28" fmla="*/ 0 w 707231"/>
                <a:gd name="connsiteY28" fmla="*/ 1440657 h 1550194"/>
                <a:gd name="connsiteX29" fmla="*/ 111919 w 707231"/>
                <a:gd name="connsiteY29" fmla="*/ 1209675 h 1550194"/>
                <a:gd name="connsiteX30" fmla="*/ 142875 w 707231"/>
                <a:gd name="connsiteY30" fmla="*/ 1178719 h 1550194"/>
                <a:gd name="connsiteX31" fmla="*/ 173831 w 707231"/>
                <a:gd name="connsiteY31" fmla="*/ 1135857 h 1550194"/>
                <a:gd name="connsiteX32" fmla="*/ 211931 w 707231"/>
                <a:gd name="connsiteY32" fmla="*/ 1066800 h 1550194"/>
                <a:gd name="connsiteX33" fmla="*/ 252412 w 707231"/>
                <a:gd name="connsiteY33" fmla="*/ 964407 h 1550194"/>
                <a:gd name="connsiteX34" fmla="*/ 314325 w 707231"/>
                <a:gd name="connsiteY34" fmla="*/ 778669 h 155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7231" h="1550194">
                  <a:moveTo>
                    <a:pt x="314325" y="778669"/>
                  </a:moveTo>
                  <a:lnTo>
                    <a:pt x="373856" y="561975"/>
                  </a:lnTo>
                  <a:lnTo>
                    <a:pt x="414337" y="373857"/>
                  </a:lnTo>
                  <a:lnTo>
                    <a:pt x="450056" y="216694"/>
                  </a:lnTo>
                  <a:lnTo>
                    <a:pt x="457200" y="176213"/>
                  </a:lnTo>
                  <a:lnTo>
                    <a:pt x="457200" y="145257"/>
                  </a:lnTo>
                  <a:lnTo>
                    <a:pt x="454819" y="121444"/>
                  </a:lnTo>
                  <a:lnTo>
                    <a:pt x="438150" y="83344"/>
                  </a:lnTo>
                  <a:lnTo>
                    <a:pt x="369094" y="0"/>
                  </a:lnTo>
                  <a:lnTo>
                    <a:pt x="707231" y="130969"/>
                  </a:lnTo>
                  <a:lnTo>
                    <a:pt x="688181" y="207169"/>
                  </a:lnTo>
                  <a:lnTo>
                    <a:pt x="666750" y="271463"/>
                  </a:lnTo>
                  <a:lnTo>
                    <a:pt x="645319" y="352425"/>
                  </a:lnTo>
                  <a:lnTo>
                    <a:pt x="628650" y="440532"/>
                  </a:lnTo>
                  <a:lnTo>
                    <a:pt x="602456" y="552450"/>
                  </a:lnTo>
                  <a:lnTo>
                    <a:pt x="573881" y="669132"/>
                  </a:lnTo>
                  <a:lnTo>
                    <a:pt x="511969" y="862013"/>
                  </a:lnTo>
                  <a:lnTo>
                    <a:pt x="457200" y="1004888"/>
                  </a:lnTo>
                  <a:lnTo>
                    <a:pt x="381000" y="1164432"/>
                  </a:lnTo>
                  <a:lnTo>
                    <a:pt x="300037" y="1312069"/>
                  </a:lnTo>
                  <a:lnTo>
                    <a:pt x="185737" y="1473994"/>
                  </a:lnTo>
                  <a:lnTo>
                    <a:pt x="145256" y="1524000"/>
                  </a:lnTo>
                  <a:lnTo>
                    <a:pt x="114300" y="1540669"/>
                  </a:lnTo>
                  <a:lnTo>
                    <a:pt x="85725" y="1550194"/>
                  </a:lnTo>
                  <a:lnTo>
                    <a:pt x="66675" y="1550194"/>
                  </a:lnTo>
                  <a:lnTo>
                    <a:pt x="38100" y="1535907"/>
                  </a:lnTo>
                  <a:lnTo>
                    <a:pt x="23812" y="1514475"/>
                  </a:lnTo>
                  <a:lnTo>
                    <a:pt x="11906" y="1471613"/>
                  </a:lnTo>
                  <a:lnTo>
                    <a:pt x="0" y="1440657"/>
                  </a:lnTo>
                  <a:lnTo>
                    <a:pt x="111919" y="1209675"/>
                  </a:lnTo>
                  <a:lnTo>
                    <a:pt x="142875" y="1178719"/>
                  </a:lnTo>
                  <a:lnTo>
                    <a:pt x="173831" y="1135857"/>
                  </a:lnTo>
                  <a:lnTo>
                    <a:pt x="211931" y="1066800"/>
                  </a:lnTo>
                  <a:lnTo>
                    <a:pt x="252412" y="964407"/>
                  </a:lnTo>
                  <a:lnTo>
                    <a:pt x="314325" y="7786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3">
              <a:extLst>
                <a:ext uri="{FF2B5EF4-FFF2-40B4-BE49-F238E27FC236}">
                  <a16:creationId xmlns:a16="http://schemas.microsoft.com/office/drawing/2014/main" id="{C7D8FF9C-2DFA-4476-A762-48738E99A3D8}"/>
                </a:ext>
              </a:extLst>
            </p:cNvPr>
            <p:cNvSpPr/>
            <p:nvPr/>
          </p:nvSpPr>
          <p:spPr>
            <a:xfrm>
              <a:off x="7229476" y="3014663"/>
              <a:ext cx="442913" cy="309562"/>
            </a:xfrm>
            <a:custGeom>
              <a:avLst/>
              <a:gdLst>
                <a:gd name="connsiteX0" fmla="*/ 140494 w 442913"/>
                <a:gd name="connsiteY0" fmla="*/ 26193 h 309562"/>
                <a:gd name="connsiteX1" fmla="*/ 319088 w 442913"/>
                <a:gd name="connsiteY1" fmla="*/ 57150 h 309562"/>
                <a:gd name="connsiteX2" fmla="*/ 333375 w 442913"/>
                <a:gd name="connsiteY2" fmla="*/ 54768 h 309562"/>
                <a:gd name="connsiteX3" fmla="*/ 442913 w 442913"/>
                <a:gd name="connsiteY3" fmla="*/ 19050 h 309562"/>
                <a:gd name="connsiteX4" fmla="*/ 319088 w 442913"/>
                <a:gd name="connsiteY4" fmla="*/ 309562 h 309562"/>
                <a:gd name="connsiteX5" fmla="*/ 273844 w 442913"/>
                <a:gd name="connsiteY5" fmla="*/ 269081 h 309562"/>
                <a:gd name="connsiteX6" fmla="*/ 185738 w 442913"/>
                <a:gd name="connsiteY6" fmla="*/ 169068 h 309562"/>
                <a:gd name="connsiteX7" fmla="*/ 135731 w 442913"/>
                <a:gd name="connsiteY7" fmla="*/ 130968 h 309562"/>
                <a:gd name="connsiteX8" fmla="*/ 71438 w 442913"/>
                <a:gd name="connsiteY8" fmla="*/ 88106 h 309562"/>
                <a:gd name="connsiteX9" fmla="*/ 40481 w 442913"/>
                <a:gd name="connsiteY9" fmla="*/ 64293 h 309562"/>
                <a:gd name="connsiteX10" fmla="*/ 7144 w 442913"/>
                <a:gd name="connsiteY10" fmla="*/ 33337 h 309562"/>
                <a:gd name="connsiteX11" fmla="*/ 0 w 442913"/>
                <a:gd name="connsiteY11" fmla="*/ 14287 h 309562"/>
                <a:gd name="connsiteX12" fmla="*/ 2381 w 442913"/>
                <a:gd name="connsiteY12" fmla="*/ 2381 h 309562"/>
                <a:gd name="connsiteX13" fmla="*/ 28575 w 442913"/>
                <a:gd name="connsiteY13" fmla="*/ 0 h 309562"/>
                <a:gd name="connsiteX14" fmla="*/ 140494 w 442913"/>
                <a:gd name="connsiteY14" fmla="*/ 26193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2913" h="309562">
                  <a:moveTo>
                    <a:pt x="140494" y="26193"/>
                  </a:moveTo>
                  <a:lnTo>
                    <a:pt x="319088" y="57150"/>
                  </a:lnTo>
                  <a:lnTo>
                    <a:pt x="333375" y="54768"/>
                  </a:lnTo>
                  <a:lnTo>
                    <a:pt x="442913" y="19050"/>
                  </a:lnTo>
                  <a:lnTo>
                    <a:pt x="319088" y="309562"/>
                  </a:lnTo>
                  <a:lnTo>
                    <a:pt x="273844" y="269081"/>
                  </a:lnTo>
                  <a:lnTo>
                    <a:pt x="185738" y="169068"/>
                  </a:lnTo>
                  <a:lnTo>
                    <a:pt x="135731" y="130968"/>
                  </a:lnTo>
                  <a:lnTo>
                    <a:pt x="71438" y="88106"/>
                  </a:lnTo>
                  <a:lnTo>
                    <a:pt x="40481" y="64293"/>
                  </a:lnTo>
                  <a:lnTo>
                    <a:pt x="7144" y="33337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28575" y="0"/>
                  </a:lnTo>
                  <a:lnTo>
                    <a:pt x="140494" y="2619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4">
              <a:extLst>
                <a:ext uri="{FF2B5EF4-FFF2-40B4-BE49-F238E27FC236}">
                  <a16:creationId xmlns:a16="http://schemas.microsoft.com/office/drawing/2014/main" id="{E169C2FA-991A-40E6-8CF8-D50940BFC42B}"/>
                </a:ext>
              </a:extLst>
            </p:cNvPr>
            <p:cNvSpPr/>
            <p:nvPr/>
          </p:nvSpPr>
          <p:spPr>
            <a:xfrm>
              <a:off x="6592889" y="2014539"/>
              <a:ext cx="809625" cy="1266825"/>
            </a:xfrm>
            <a:custGeom>
              <a:avLst/>
              <a:gdLst>
                <a:gd name="connsiteX0" fmla="*/ 283369 w 809625"/>
                <a:gd name="connsiteY0" fmla="*/ 821531 h 1266825"/>
                <a:gd name="connsiteX1" fmla="*/ 369094 w 809625"/>
                <a:gd name="connsiteY1" fmla="*/ 681037 h 1266825"/>
                <a:gd name="connsiteX2" fmla="*/ 416719 w 809625"/>
                <a:gd name="connsiteY2" fmla="*/ 581025 h 1266825"/>
                <a:gd name="connsiteX3" fmla="*/ 450057 w 809625"/>
                <a:gd name="connsiteY3" fmla="*/ 509587 h 1266825"/>
                <a:gd name="connsiteX4" fmla="*/ 485775 w 809625"/>
                <a:gd name="connsiteY4" fmla="*/ 404812 h 1266825"/>
                <a:gd name="connsiteX5" fmla="*/ 514350 w 809625"/>
                <a:gd name="connsiteY5" fmla="*/ 295275 h 1266825"/>
                <a:gd name="connsiteX6" fmla="*/ 523875 w 809625"/>
                <a:gd name="connsiteY6" fmla="*/ 226218 h 1266825"/>
                <a:gd name="connsiteX7" fmla="*/ 526257 w 809625"/>
                <a:gd name="connsiteY7" fmla="*/ 169068 h 1266825"/>
                <a:gd name="connsiteX8" fmla="*/ 516732 w 809625"/>
                <a:gd name="connsiteY8" fmla="*/ 133350 h 1266825"/>
                <a:gd name="connsiteX9" fmla="*/ 435769 w 809625"/>
                <a:gd name="connsiteY9" fmla="*/ 19050 h 1266825"/>
                <a:gd name="connsiteX10" fmla="*/ 619125 w 809625"/>
                <a:gd name="connsiteY10" fmla="*/ 0 h 1266825"/>
                <a:gd name="connsiteX11" fmla="*/ 707232 w 809625"/>
                <a:gd name="connsiteY11" fmla="*/ 59531 h 1266825"/>
                <a:gd name="connsiteX12" fmla="*/ 742950 w 809625"/>
                <a:gd name="connsiteY12" fmla="*/ 83343 h 1266825"/>
                <a:gd name="connsiteX13" fmla="*/ 766763 w 809625"/>
                <a:gd name="connsiteY13" fmla="*/ 102393 h 1266825"/>
                <a:gd name="connsiteX14" fmla="*/ 783432 w 809625"/>
                <a:gd name="connsiteY14" fmla="*/ 121443 h 1266825"/>
                <a:gd name="connsiteX15" fmla="*/ 800100 w 809625"/>
                <a:gd name="connsiteY15" fmla="*/ 145256 h 1266825"/>
                <a:gd name="connsiteX16" fmla="*/ 809625 w 809625"/>
                <a:gd name="connsiteY16" fmla="*/ 171450 h 1266825"/>
                <a:gd name="connsiteX17" fmla="*/ 802482 w 809625"/>
                <a:gd name="connsiteY17" fmla="*/ 209550 h 1266825"/>
                <a:gd name="connsiteX18" fmla="*/ 781050 w 809625"/>
                <a:gd name="connsiteY18" fmla="*/ 252412 h 1266825"/>
                <a:gd name="connsiteX19" fmla="*/ 702469 w 809625"/>
                <a:gd name="connsiteY19" fmla="*/ 431006 h 1266825"/>
                <a:gd name="connsiteX20" fmla="*/ 635794 w 809625"/>
                <a:gd name="connsiteY20" fmla="*/ 554831 h 1266825"/>
                <a:gd name="connsiteX21" fmla="*/ 566738 w 809625"/>
                <a:gd name="connsiteY21" fmla="*/ 664368 h 1266825"/>
                <a:gd name="connsiteX22" fmla="*/ 481013 w 809625"/>
                <a:gd name="connsiteY22" fmla="*/ 792956 h 1266825"/>
                <a:gd name="connsiteX23" fmla="*/ 397669 w 809625"/>
                <a:gd name="connsiteY23" fmla="*/ 902493 h 1266825"/>
                <a:gd name="connsiteX24" fmla="*/ 273844 w 809625"/>
                <a:gd name="connsiteY24" fmla="*/ 1040606 h 1266825"/>
                <a:gd name="connsiteX25" fmla="*/ 50007 w 809625"/>
                <a:gd name="connsiteY25" fmla="*/ 1259681 h 1266825"/>
                <a:gd name="connsiteX26" fmla="*/ 30957 w 809625"/>
                <a:gd name="connsiteY26" fmla="*/ 1266825 h 1266825"/>
                <a:gd name="connsiteX27" fmla="*/ 14288 w 809625"/>
                <a:gd name="connsiteY27" fmla="*/ 1262062 h 1266825"/>
                <a:gd name="connsiteX28" fmla="*/ 4763 w 809625"/>
                <a:gd name="connsiteY28" fmla="*/ 1247775 h 1266825"/>
                <a:gd name="connsiteX29" fmla="*/ 0 w 809625"/>
                <a:gd name="connsiteY29" fmla="*/ 1226343 h 1266825"/>
                <a:gd name="connsiteX30" fmla="*/ 7144 w 809625"/>
                <a:gd name="connsiteY30" fmla="*/ 1195387 h 1266825"/>
                <a:gd name="connsiteX31" fmla="*/ 71438 w 809625"/>
                <a:gd name="connsiteY31" fmla="*/ 1114425 h 1266825"/>
                <a:gd name="connsiteX32" fmla="*/ 183357 w 809625"/>
                <a:gd name="connsiteY32" fmla="*/ 976312 h 1266825"/>
                <a:gd name="connsiteX33" fmla="*/ 283369 w 809625"/>
                <a:gd name="connsiteY33" fmla="*/ 821531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09625" h="1266825">
                  <a:moveTo>
                    <a:pt x="283369" y="821531"/>
                  </a:moveTo>
                  <a:lnTo>
                    <a:pt x="369094" y="681037"/>
                  </a:lnTo>
                  <a:lnTo>
                    <a:pt x="416719" y="581025"/>
                  </a:lnTo>
                  <a:lnTo>
                    <a:pt x="450057" y="509587"/>
                  </a:lnTo>
                  <a:lnTo>
                    <a:pt x="485775" y="404812"/>
                  </a:lnTo>
                  <a:lnTo>
                    <a:pt x="514350" y="295275"/>
                  </a:lnTo>
                  <a:lnTo>
                    <a:pt x="523875" y="226218"/>
                  </a:lnTo>
                  <a:lnTo>
                    <a:pt x="526257" y="169068"/>
                  </a:lnTo>
                  <a:lnTo>
                    <a:pt x="516732" y="133350"/>
                  </a:lnTo>
                  <a:lnTo>
                    <a:pt x="435769" y="19050"/>
                  </a:lnTo>
                  <a:lnTo>
                    <a:pt x="619125" y="0"/>
                  </a:lnTo>
                  <a:lnTo>
                    <a:pt x="707232" y="59531"/>
                  </a:lnTo>
                  <a:lnTo>
                    <a:pt x="742950" y="83343"/>
                  </a:lnTo>
                  <a:lnTo>
                    <a:pt x="766763" y="102393"/>
                  </a:lnTo>
                  <a:lnTo>
                    <a:pt x="783432" y="121443"/>
                  </a:lnTo>
                  <a:lnTo>
                    <a:pt x="800100" y="145256"/>
                  </a:lnTo>
                  <a:lnTo>
                    <a:pt x="809625" y="171450"/>
                  </a:lnTo>
                  <a:lnTo>
                    <a:pt x="802482" y="209550"/>
                  </a:lnTo>
                  <a:lnTo>
                    <a:pt x="781050" y="252412"/>
                  </a:lnTo>
                  <a:lnTo>
                    <a:pt x="702469" y="431006"/>
                  </a:lnTo>
                  <a:lnTo>
                    <a:pt x="635794" y="554831"/>
                  </a:lnTo>
                  <a:lnTo>
                    <a:pt x="566738" y="664368"/>
                  </a:lnTo>
                  <a:lnTo>
                    <a:pt x="481013" y="792956"/>
                  </a:lnTo>
                  <a:lnTo>
                    <a:pt x="397669" y="902493"/>
                  </a:lnTo>
                  <a:lnTo>
                    <a:pt x="273844" y="1040606"/>
                  </a:lnTo>
                  <a:lnTo>
                    <a:pt x="50007" y="1259681"/>
                  </a:lnTo>
                  <a:lnTo>
                    <a:pt x="30957" y="1266825"/>
                  </a:lnTo>
                  <a:lnTo>
                    <a:pt x="14288" y="1262062"/>
                  </a:lnTo>
                  <a:lnTo>
                    <a:pt x="4763" y="1247775"/>
                  </a:lnTo>
                  <a:lnTo>
                    <a:pt x="0" y="1226343"/>
                  </a:lnTo>
                  <a:lnTo>
                    <a:pt x="7144" y="1195387"/>
                  </a:lnTo>
                  <a:lnTo>
                    <a:pt x="71438" y="1114425"/>
                  </a:lnTo>
                  <a:lnTo>
                    <a:pt x="183357" y="976312"/>
                  </a:lnTo>
                  <a:lnTo>
                    <a:pt x="283369" y="82153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5">
              <a:extLst>
                <a:ext uri="{FF2B5EF4-FFF2-40B4-BE49-F238E27FC236}">
                  <a16:creationId xmlns:a16="http://schemas.microsoft.com/office/drawing/2014/main" id="{F4B6B0A2-13EF-49FB-BD61-2D88219EB607}"/>
                </a:ext>
              </a:extLst>
            </p:cNvPr>
            <p:cNvSpPr/>
            <p:nvPr/>
          </p:nvSpPr>
          <p:spPr>
            <a:xfrm>
              <a:off x="5905501" y="3043239"/>
              <a:ext cx="817563" cy="993775"/>
            </a:xfrm>
            <a:custGeom>
              <a:avLst/>
              <a:gdLst>
                <a:gd name="connsiteX0" fmla="*/ 404813 w 816769"/>
                <a:gd name="connsiteY0" fmla="*/ 669131 h 992981"/>
                <a:gd name="connsiteX1" fmla="*/ 97631 w 816769"/>
                <a:gd name="connsiteY1" fmla="*/ 992981 h 992981"/>
                <a:gd name="connsiteX2" fmla="*/ 0 w 816769"/>
                <a:gd name="connsiteY2" fmla="*/ 945356 h 992981"/>
                <a:gd name="connsiteX3" fmla="*/ 45244 w 816769"/>
                <a:gd name="connsiteY3" fmla="*/ 876300 h 992981"/>
                <a:gd name="connsiteX4" fmla="*/ 176213 w 816769"/>
                <a:gd name="connsiteY4" fmla="*/ 697706 h 992981"/>
                <a:gd name="connsiteX5" fmla="*/ 309563 w 816769"/>
                <a:gd name="connsiteY5" fmla="*/ 507206 h 992981"/>
                <a:gd name="connsiteX6" fmla="*/ 464344 w 816769"/>
                <a:gd name="connsiteY6" fmla="*/ 266700 h 992981"/>
                <a:gd name="connsiteX7" fmla="*/ 478631 w 816769"/>
                <a:gd name="connsiteY7" fmla="*/ 238125 h 992981"/>
                <a:gd name="connsiteX8" fmla="*/ 483394 w 816769"/>
                <a:gd name="connsiteY8" fmla="*/ 223837 h 992981"/>
                <a:gd name="connsiteX9" fmla="*/ 483394 w 816769"/>
                <a:gd name="connsiteY9" fmla="*/ 200025 h 992981"/>
                <a:gd name="connsiteX10" fmla="*/ 473869 w 816769"/>
                <a:gd name="connsiteY10" fmla="*/ 169068 h 992981"/>
                <a:gd name="connsiteX11" fmla="*/ 450056 w 816769"/>
                <a:gd name="connsiteY11" fmla="*/ 126206 h 992981"/>
                <a:gd name="connsiteX12" fmla="*/ 409575 w 816769"/>
                <a:gd name="connsiteY12" fmla="*/ 83343 h 992981"/>
                <a:gd name="connsiteX13" fmla="*/ 388144 w 816769"/>
                <a:gd name="connsiteY13" fmla="*/ 54768 h 992981"/>
                <a:gd name="connsiteX14" fmla="*/ 378619 w 816769"/>
                <a:gd name="connsiteY14" fmla="*/ 35718 h 992981"/>
                <a:gd name="connsiteX15" fmla="*/ 378619 w 816769"/>
                <a:gd name="connsiteY15" fmla="*/ 16668 h 992981"/>
                <a:gd name="connsiteX16" fmla="*/ 388144 w 816769"/>
                <a:gd name="connsiteY16" fmla="*/ 2381 h 992981"/>
                <a:gd name="connsiteX17" fmla="*/ 421481 w 816769"/>
                <a:gd name="connsiteY17" fmla="*/ 0 h 992981"/>
                <a:gd name="connsiteX18" fmla="*/ 497681 w 816769"/>
                <a:gd name="connsiteY18" fmla="*/ 14287 h 992981"/>
                <a:gd name="connsiteX19" fmla="*/ 538163 w 816769"/>
                <a:gd name="connsiteY19" fmla="*/ 28575 h 992981"/>
                <a:gd name="connsiteX20" fmla="*/ 600075 w 816769"/>
                <a:gd name="connsiteY20" fmla="*/ 61912 h 992981"/>
                <a:gd name="connsiteX21" fmla="*/ 683419 w 816769"/>
                <a:gd name="connsiteY21" fmla="*/ 111918 h 992981"/>
                <a:gd name="connsiteX22" fmla="*/ 733425 w 816769"/>
                <a:gd name="connsiteY22" fmla="*/ 145256 h 992981"/>
                <a:gd name="connsiteX23" fmla="*/ 762000 w 816769"/>
                <a:gd name="connsiteY23" fmla="*/ 200025 h 992981"/>
                <a:gd name="connsiteX24" fmla="*/ 792956 w 816769"/>
                <a:gd name="connsiteY24" fmla="*/ 230981 h 992981"/>
                <a:gd name="connsiteX25" fmla="*/ 812006 w 816769"/>
                <a:gd name="connsiteY25" fmla="*/ 257175 h 992981"/>
                <a:gd name="connsiteX26" fmla="*/ 816769 w 816769"/>
                <a:gd name="connsiteY26" fmla="*/ 276225 h 992981"/>
                <a:gd name="connsiteX27" fmla="*/ 809625 w 816769"/>
                <a:gd name="connsiteY27" fmla="*/ 295275 h 992981"/>
                <a:gd name="connsiteX28" fmla="*/ 792956 w 816769"/>
                <a:gd name="connsiteY28" fmla="*/ 314325 h 992981"/>
                <a:gd name="connsiteX29" fmla="*/ 766763 w 816769"/>
                <a:gd name="connsiteY29" fmla="*/ 330993 h 992981"/>
                <a:gd name="connsiteX30" fmla="*/ 731044 w 816769"/>
                <a:gd name="connsiteY30" fmla="*/ 345281 h 992981"/>
                <a:gd name="connsiteX31" fmla="*/ 564356 w 816769"/>
                <a:gd name="connsiteY31" fmla="*/ 504825 h 992981"/>
                <a:gd name="connsiteX32" fmla="*/ 404813 w 816769"/>
                <a:gd name="connsiteY32" fmla="*/ 669131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16769" h="992981">
                  <a:moveTo>
                    <a:pt x="404813" y="669131"/>
                  </a:moveTo>
                  <a:lnTo>
                    <a:pt x="97631" y="992981"/>
                  </a:lnTo>
                  <a:lnTo>
                    <a:pt x="0" y="945356"/>
                  </a:lnTo>
                  <a:lnTo>
                    <a:pt x="45244" y="876300"/>
                  </a:lnTo>
                  <a:lnTo>
                    <a:pt x="176213" y="697706"/>
                  </a:lnTo>
                  <a:lnTo>
                    <a:pt x="309563" y="507206"/>
                  </a:lnTo>
                  <a:lnTo>
                    <a:pt x="464344" y="266700"/>
                  </a:lnTo>
                  <a:lnTo>
                    <a:pt x="478631" y="238125"/>
                  </a:lnTo>
                  <a:lnTo>
                    <a:pt x="483394" y="223837"/>
                  </a:lnTo>
                  <a:lnTo>
                    <a:pt x="483394" y="200025"/>
                  </a:lnTo>
                  <a:lnTo>
                    <a:pt x="473869" y="169068"/>
                  </a:lnTo>
                  <a:lnTo>
                    <a:pt x="450056" y="126206"/>
                  </a:lnTo>
                  <a:lnTo>
                    <a:pt x="409575" y="83343"/>
                  </a:lnTo>
                  <a:lnTo>
                    <a:pt x="388144" y="54768"/>
                  </a:lnTo>
                  <a:lnTo>
                    <a:pt x="378619" y="35718"/>
                  </a:lnTo>
                  <a:lnTo>
                    <a:pt x="378619" y="16668"/>
                  </a:lnTo>
                  <a:lnTo>
                    <a:pt x="388144" y="2381"/>
                  </a:lnTo>
                  <a:lnTo>
                    <a:pt x="421481" y="0"/>
                  </a:lnTo>
                  <a:lnTo>
                    <a:pt x="497681" y="14287"/>
                  </a:lnTo>
                  <a:lnTo>
                    <a:pt x="538163" y="28575"/>
                  </a:lnTo>
                  <a:lnTo>
                    <a:pt x="600075" y="61912"/>
                  </a:lnTo>
                  <a:lnTo>
                    <a:pt x="683419" y="111918"/>
                  </a:lnTo>
                  <a:lnTo>
                    <a:pt x="733425" y="145256"/>
                  </a:lnTo>
                  <a:lnTo>
                    <a:pt x="762000" y="200025"/>
                  </a:lnTo>
                  <a:lnTo>
                    <a:pt x="792956" y="230981"/>
                  </a:lnTo>
                  <a:lnTo>
                    <a:pt x="812006" y="257175"/>
                  </a:lnTo>
                  <a:lnTo>
                    <a:pt x="816769" y="276225"/>
                  </a:lnTo>
                  <a:lnTo>
                    <a:pt x="809625" y="295275"/>
                  </a:lnTo>
                  <a:lnTo>
                    <a:pt x="792956" y="314325"/>
                  </a:lnTo>
                  <a:lnTo>
                    <a:pt x="766763" y="330993"/>
                  </a:lnTo>
                  <a:lnTo>
                    <a:pt x="731044" y="345281"/>
                  </a:lnTo>
                  <a:lnTo>
                    <a:pt x="564356" y="504825"/>
                  </a:lnTo>
                  <a:lnTo>
                    <a:pt x="404813" y="6691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6">
              <a:extLst>
                <a:ext uri="{FF2B5EF4-FFF2-40B4-BE49-F238E27FC236}">
                  <a16:creationId xmlns:a16="http://schemas.microsoft.com/office/drawing/2014/main" id="{A27A4B43-D216-41B8-AE13-870E42F75235}"/>
                </a:ext>
              </a:extLst>
            </p:cNvPr>
            <p:cNvSpPr/>
            <p:nvPr/>
          </p:nvSpPr>
          <p:spPr>
            <a:xfrm>
              <a:off x="5811839" y="3935414"/>
              <a:ext cx="625475" cy="492125"/>
            </a:xfrm>
            <a:custGeom>
              <a:avLst/>
              <a:gdLst>
                <a:gd name="connsiteX0" fmla="*/ 328613 w 623888"/>
                <a:gd name="connsiteY0" fmla="*/ 347663 h 490538"/>
                <a:gd name="connsiteX1" fmla="*/ 100013 w 623888"/>
                <a:gd name="connsiteY1" fmla="*/ 188119 h 490538"/>
                <a:gd name="connsiteX2" fmla="*/ 66675 w 623888"/>
                <a:gd name="connsiteY2" fmla="*/ 183357 h 490538"/>
                <a:gd name="connsiteX3" fmla="*/ 30957 w 623888"/>
                <a:gd name="connsiteY3" fmla="*/ 176213 h 490538"/>
                <a:gd name="connsiteX4" fmla="*/ 16669 w 623888"/>
                <a:gd name="connsiteY4" fmla="*/ 166688 h 490538"/>
                <a:gd name="connsiteX5" fmla="*/ 7144 w 623888"/>
                <a:gd name="connsiteY5" fmla="*/ 150019 h 490538"/>
                <a:gd name="connsiteX6" fmla="*/ 2382 w 623888"/>
                <a:gd name="connsiteY6" fmla="*/ 109538 h 490538"/>
                <a:gd name="connsiteX7" fmla="*/ 0 w 623888"/>
                <a:gd name="connsiteY7" fmla="*/ 73819 h 490538"/>
                <a:gd name="connsiteX8" fmla="*/ 4763 w 623888"/>
                <a:gd name="connsiteY8" fmla="*/ 42863 h 490538"/>
                <a:gd name="connsiteX9" fmla="*/ 19050 w 623888"/>
                <a:gd name="connsiteY9" fmla="*/ 19050 h 490538"/>
                <a:gd name="connsiteX10" fmla="*/ 35719 w 623888"/>
                <a:gd name="connsiteY10" fmla="*/ 7144 h 490538"/>
                <a:gd name="connsiteX11" fmla="*/ 59532 w 623888"/>
                <a:gd name="connsiteY11" fmla="*/ 0 h 490538"/>
                <a:gd name="connsiteX12" fmla="*/ 104775 w 623888"/>
                <a:gd name="connsiteY12" fmla="*/ 0 h 490538"/>
                <a:gd name="connsiteX13" fmla="*/ 147638 w 623888"/>
                <a:gd name="connsiteY13" fmla="*/ 4763 h 490538"/>
                <a:gd name="connsiteX14" fmla="*/ 216694 w 623888"/>
                <a:gd name="connsiteY14" fmla="*/ 42863 h 490538"/>
                <a:gd name="connsiteX15" fmla="*/ 297657 w 623888"/>
                <a:gd name="connsiteY15" fmla="*/ 88107 h 490538"/>
                <a:gd name="connsiteX16" fmla="*/ 359569 w 623888"/>
                <a:gd name="connsiteY16" fmla="*/ 126207 h 490538"/>
                <a:gd name="connsiteX17" fmla="*/ 407194 w 623888"/>
                <a:gd name="connsiteY17" fmla="*/ 159544 h 490538"/>
                <a:gd name="connsiteX18" fmla="*/ 450057 w 623888"/>
                <a:gd name="connsiteY18" fmla="*/ 190500 h 490538"/>
                <a:gd name="connsiteX19" fmla="*/ 509588 w 623888"/>
                <a:gd name="connsiteY19" fmla="*/ 240507 h 490538"/>
                <a:gd name="connsiteX20" fmla="*/ 623888 w 623888"/>
                <a:gd name="connsiteY20" fmla="*/ 354807 h 490538"/>
                <a:gd name="connsiteX21" fmla="*/ 516732 w 623888"/>
                <a:gd name="connsiteY21" fmla="*/ 490538 h 490538"/>
                <a:gd name="connsiteX22" fmla="*/ 328613 w 623888"/>
                <a:gd name="connsiteY22" fmla="*/ 347663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888" h="490538">
                  <a:moveTo>
                    <a:pt x="328613" y="347663"/>
                  </a:moveTo>
                  <a:lnTo>
                    <a:pt x="100013" y="188119"/>
                  </a:lnTo>
                  <a:lnTo>
                    <a:pt x="66675" y="183357"/>
                  </a:lnTo>
                  <a:lnTo>
                    <a:pt x="30957" y="176213"/>
                  </a:lnTo>
                  <a:lnTo>
                    <a:pt x="16669" y="166688"/>
                  </a:lnTo>
                  <a:lnTo>
                    <a:pt x="7144" y="150019"/>
                  </a:lnTo>
                  <a:lnTo>
                    <a:pt x="2382" y="109538"/>
                  </a:lnTo>
                  <a:lnTo>
                    <a:pt x="0" y="73819"/>
                  </a:lnTo>
                  <a:lnTo>
                    <a:pt x="4763" y="42863"/>
                  </a:lnTo>
                  <a:lnTo>
                    <a:pt x="19050" y="19050"/>
                  </a:lnTo>
                  <a:lnTo>
                    <a:pt x="35719" y="7144"/>
                  </a:lnTo>
                  <a:lnTo>
                    <a:pt x="59532" y="0"/>
                  </a:lnTo>
                  <a:lnTo>
                    <a:pt x="104775" y="0"/>
                  </a:lnTo>
                  <a:lnTo>
                    <a:pt x="147638" y="4763"/>
                  </a:lnTo>
                  <a:lnTo>
                    <a:pt x="216694" y="42863"/>
                  </a:lnTo>
                  <a:lnTo>
                    <a:pt x="297657" y="88107"/>
                  </a:lnTo>
                  <a:lnTo>
                    <a:pt x="359569" y="126207"/>
                  </a:lnTo>
                  <a:lnTo>
                    <a:pt x="407194" y="159544"/>
                  </a:lnTo>
                  <a:lnTo>
                    <a:pt x="450057" y="190500"/>
                  </a:lnTo>
                  <a:lnTo>
                    <a:pt x="509588" y="240507"/>
                  </a:lnTo>
                  <a:lnTo>
                    <a:pt x="623888" y="354807"/>
                  </a:lnTo>
                  <a:lnTo>
                    <a:pt x="516732" y="490538"/>
                  </a:lnTo>
                  <a:lnTo>
                    <a:pt x="328613" y="3476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7">
              <a:extLst>
                <a:ext uri="{FF2B5EF4-FFF2-40B4-BE49-F238E27FC236}">
                  <a16:creationId xmlns:a16="http://schemas.microsoft.com/office/drawing/2014/main" id="{C3BC7F59-D9BE-4B53-B4CD-51CE0D4C85DC}"/>
                </a:ext>
              </a:extLst>
            </p:cNvPr>
            <p:cNvSpPr/>
            <p:nvPr/>
          </p:nvSpPr>
          <p:spPr>
            <a:xfrm>
              <a:off x="5972176" y="3324225"/>
              <a:ext cx="1401763" cy="1360488"/>
            </a:xfrm>
            <a:custGeom>
              <a:avLst/>
              <a:gdLst>
                <a:gd name="connsiteX0" fmla="*/ 661988 w 1402556"/>
                <a:gd name="connsiteY0" fmla="*/ 916781 h 1359694"/>
                <a:gd name="connsiteX1" fmla="*/ 190500 w 1402556"/>
                <a:gd name="connsiteY1" fmla="*/ 1338263 h 1359694"/>
                <a:gd name="connsiteX2" fmla="*/ 0 w 1402556"/>
                <a:gd name="connsiteY2" fmla="*/ 1359694 h 1359694"/>
                <a:gd name="connsiteX3" fmla="*/ 102394 w 1402556"/>
                <a:gd name="connsiteY3" fmla="*/ 1266825 h 1359694"/>
                <a:gd name="connsiteX4" fmla="*/ 314325 w 1402556"/>
                <a:gd name="connsiteY4" fmla="*/ 1069181 h 1359694"/>
                <a:gd name="connsiteX5" fmla="*/ 419100 w 1402556"/>
                <a:gd name="connsiteY5" fmla="*/ 940594 h 1359694"/>
                <a:gd name="connsiteX6" fmla="*/ 695325 w 1402556"/>
                <a:gd name="connsiteY6" fmla="*/ 676275 h 1359694"/>
                <a:gd name="connsiteX7" fmla="*/ 823913 w 1402556"/>
                <a:gd name="connsiteY7" fmla="*/ 533400 h 1359694"/>
                <a:gd name="connsiteX8" fmla="*/ 904875 w 1402556"/>
                <a:gd name="connsiteY8" fmla="*/ 445294 h 1359694"/>
                <a:gd name="connsiteX9" fmla="*/ 954881 w 1402556"/>
                <a:gd name="connsiteY9" fmla="*/ 388144 h 1359694"/>
                <a:gd name="connsiteX10" fmla="*/ 983456 w 1402556"/>
                <a:gd name="connsiteY10" fmla="*/ 342900 h 1359694"/>
                <a:gd name="connsiteX11" fmla="*/ 1002506 w 1402556"/>
                <a:gd name="connsiteY11" fmla="*/ 309563 h 1359694"/>
                <a:gd name="connsiteX12" fmla="*/ 1009650 w 1402556"/>
                <a:gd name="connsiteY12" fmla="*/ 276225 h 1359694"/>
                <a:gd name="connsiteX13" fmla="*/ 1014413 w 1402556"/>
                <a:gd name="connsiteY13" fmla="*/ 235744 h 1359694"/>
                <a:gd name="connsiteX14" fmla="*/ 1014413 w 1402556"/>
                <a:gd name="connsiteY14" fmla="*/ 190500 h 1359694"/>
                <a:gd name="connsiteX15" fmla="*/ 1004888 w 1402556"/>
                <a:gd name="connsiteY15" fmla="*/ 154781 h 1359694"/>
                <a:gd name="connsiteX16" fmla="*/ 988219 w 1402556"/>
                <a:gd name="connsiteY16" fmla="*/ 119063 h 1359694"/>
                <a:gd name="connsiteX17" fmla="*/ 964406 w 1402556"/>
                <a:gd name="connsiteY17" fmla="*/ 85725 h 1359694"/>
                <a:gd name="connsiteX18" fmla="*/ 940594 w 1402556"/>
                <a:gd name="connsiteY18" fmla="*/ 59531 h 1359694"/>
                <a:gd name="connsiteX19" fmla="*/ 923925 w 1402556"/>
                <a:gd name="connsiteY19" fmla="*/ 38100 h 1359694"/>
                <a:gd name="connsiteX20" fmla="*/ 919163 w 1402556"/>
                <a:gd name="connsiteY20" fmla="*/ 19050 h 1359694"/>
                <a:gd name="connsiteX21" fmla="*/ 923925 w 1402556"/>
                <a:gd name="connsiteY21" fmla="*/ 4763 h 1359694"/>
                <a:gd name="connsiteX22" fmla="*/ 938213 w 1402556"/>
                <a:gd name="connsiteY22" fmla="*/ 0 h 1359694"/>
                <a:gd name="connsiteX23" fmla="*/ 964406 w 1402556"/>
                <a:gd name="connsiteY23" fmla="*/ 0 h 1359694"/>
                <a:gd name="connsiteX24" fmla="*/ 1007269 w 1402556"/>
                <a:gd name="connsiteY24" fmla="*/ 9525 h 1359694"/>
                <a:gd name="connsiteX25" fmla="*/ 1047750 w 1402556"/>
                <a:gd name="connsiteY25" fmla="*/ 26194 h 1359694"/>
                <a:gd name="connsiteX26" fmla="*/ 1078706 w 1402556"/>
                <a:gd name="connsiteY26" fmla="*/ 40481 h 1359694"/>
                <a:gd name="connsiteX27" fmla="*/ 1121569 w 1402556"/>
                <a:gd name="connsiteY27" fmla="*/ 64294 h 1359694"/>
                <a:gd name="connsiteX28" fmla="*/ 1181100 w 1402556"/>
                <a:gd name="connsiteY28" fmla="*/ 102394 h 1359694"/>
                <a:gd name="connsiteX29" fmla="*/ 1219200 w 1402556"/>
                <a:gd name="connsiteY29" fmla="*/ 133350 h 1359694"/>
                <a:gd name="connsiteX30" fmla="*/ 1285875 w 1402556"/>
                <a:gd name="connsiteY30" fmla="*/ 192881 h 1359694"/>
                <a:gd name="connsiteX31" fmla="*/ 1338263 w 1402556"/>
                <a:gd name="connsiteY31" fmla="*/ 247650 h 1359694"/>
                <a:gd name="connsiteX32" fmla="*/ 1373981 w 1402556"/>
                <a:gd name="connsiteY32" fmla="*/ 288131 h 1359694"/>
                <a:gd name="connsiteX33" fmla="*/ 1395413 w 1402556"/>
                <a:gd name="connsiteY33" fmla="*/ 321469 h 1359694"/>
                <a:gd name="connsiteX34" fmla="*/ 1402556 w 1402556"/>
                <a:gd name="connsiteY34" fmla="*/ 345281 h 1359694"/>
                <a:gd name="connsiteX35" fmla="*/ 1402556 w 1402556"/>
                <a:gd name="connsiteY35" fmla="*/ 361950 h 1359694"/>
                <a:gd name="connsiteX36" fmla="*/ 1395413 w 1402556"/>
                <a:gd name="connsiteY36" fmla="*/ 381000 h 1359694"/>
                <a:gd name="connsiteX37" fmla="*/ 1378744 w 1402556"/>
                <a:gd name="connsiteY37" fmla="*/ 388144 h 1359694"/>
                <a:gd name="connsiteX38" fmla="*/ 1350169 w 1402556"/>
                <a:gd name="connsiteY38" fmla="*/ 392906 h 1359694"/>
                <a:gd name="connsiteX39" fmla="*/ 1307306 w 1402556"/>
                <a:gd name="connsiteY39" fmla="*/ 395288 h 1359694"/>
                <a:gd name="connsiteX40" fmla="*/ 1288256 w 1402556"/>
                <a:gd name="connsiteY40" fmla="*/ 402431 h 1359694"/>
                <a:gd name="connsiteX41" fmla="*/ 1223963 w 1402556"/>
                <a:gd name="connsiteY41" fmla="*/ 442913 h 1359694"/>
                <a:gd name="connsiteX42" fmla="*/ 1088231 w 1402556"/>
                <a:gd name="connsiteY42" fmla="*/ 550069 h 1359694"/>
                <a:gd name="connsiteX43" fmla="*/ 907256 w 1402556"/>
                <a:gd name="connsiteY43" fmla="*/ 700088 h 1359694"/>
                <a:gd name="connsiteX44" fmla="*/ 661988 w 1402556"/>
                <a:gd name="connsiteY44" fmla="*/ 916781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02556" h="1359694">
                  <a:moveTo>
                    <a:pt x="661988" y="916781"/>
                  </a:moveTo>
                  <a:lnTo>
                    <a:pt x="190500" y="1338263"/>
                  </a:lnTo>
                  <a:lnTo>
                    <a:pt x="0" y="1359694"/>
                  </a:lnTo>
                  <a:lnTo>
                    <a:pt x="102394" y="1266825"/>
                  </a:lnTo>
                  <a:lnTo>
                    <a:pt x="314325" y="1069181"/>
                  </a:lnTo>
                  <a:lnTo>
                    <a:pt x="419100" y="940594"/>
                  </a:lnTo>
                  <a:lnTo>
                    <a:pt x="695325" y="676275"/>
                  </a:lnTo>
                  <a:lnTo>
                    <a:pt x="823913" y="533400"/>
                  </a:lnTo>
                  <a:lnTo>
                    <a:pt x="904875" y="445294"/>
                  </a:lnTo>
                  <a:lnTo>
                    <a:pt x="954881" y="388144"/>
                  </a:lnTo>
                  <a:lnTo>
                    <a:pt x="983456" y="342900"/>
                  </a:lnTo>
                  <a:lnTo>
                    <a:pt x="1002506" y="309563"/>
                  </a:lnTo>
                  <a:lnTo>
                    <a:pt x="1009650" y="276225"/>
                  </a:lnTo>
                  <a:lnTo>
                    <a:pt x="1014413" y="235744"/>
                  </a:lnTo>
                  <a:lnTo>
                    <a:pt x="1014413" y="190500"/>
                  </a:lnTo>
                  <a:lnTo>
                    <a:pt x="1004888" y="154781"/>
                  </a:lnTo>
                  <a:lnTo>
                    <a:pt x="988219" y="119063"/>
                  </a:lnTo>
                  <a:lnTo>
                    <a:pt x="964406" y="85725"/>
                  </a:lnTo>
                  <a:lnTo>
                    <a:pt x="940594" y="59531"/>
                  </a:lnTo>
                  <a:lnTo>
                    <a:pt x="923925" y="38100"/>
                  </a:lnTo>
                  <a:lnTo>
                    <a:pt x="919163" y="19050"/>
                  </a:lnTo>
                  <a:lnTo>
                    <a:pt x="923925" y="4763"/>
                  </a:lnTo>
                  <a:lnTo>
                    <a:pt x="938213" y="0"/>
                  </a:lnTo>
                  <a:lnTo>
                    <a:pt x="964406" y="0"/>
                  </a:lnTo>
                  <a:lnTo>
                    <a:pt x="1007269" y="9525"/>
                  </a:lnTo>
                  <a:lnTo>
                    <a:pt x="1047750" y="26194"/>
                  </a:lnTo>
                  <a:lnTo>
                    <a:pt x="1078706" y="40481"/>
                  </a:lnTo>
                  <a:lnTo>
                    <a:pt x="1121569" y="64294"/>
                  </a:lnTo>
                  <a:lnTo>
                    <a:pt x="1181100" y="102394"/>
                  </a:lnTo>
                  <a:lnTo>
                    <a:pt x="1219200" y="133350"/>
                  </a:lnTo>
                  <a:lnTo>
                    <a:pt x="1285875" y="192881"/>
                  </a:lnTo>
                  <a:lnTo>
                    <a:pt x="1338263" y="247650"/>
                  </a:lnTo>
                  <a:lnTo>
                    <a:pt x="1373981" y="288131"/>
                  </a:lnTo>
                  <a:lnTo>
                    <a:pt x="1395413" y="321469"/>
                  </a:lnTo>
                  <a:lnTo>
                    <a:pt x="1402556" y="345281"/>
                  </a:lnTo>
                  <a:lnTo>
                    <a:pt x="1402556" y="361950"/>
                  </a:lnTo>
                  <a:lnTo>
                    <a:pt x="1395413" y="381000"/>
                  </a:lnTo>
                  <a:lnTo>
                    <a:pt x="1378744" y="388144"/>
                  </a:lnTo>
                  <a:lnTo>
                    <a:pt x="1350169" y="392906"/>
                  </a:lnTo>
                  <a:lnTo>
                    <a:pt x="1307306" y="395288"/>
                  </a:lnTo>
                  <a:lnTo>
                    <a:pt x="1288256" y="402431"/>
                  </a:lnTo>
                  <a:lnTo>
                    <a:pt x="1223963" y="442913"/>
                  </a:lnTo>
                  <a:lnTo>
                    <a:pt x="1088231" y="550069"/>
                  </a:lnTo>
                  <a:lnTo>
                    <a:pt x="907256" y="700088"/>
                  </a:lnTo>
                  <a:lnTo>
                    <a:pt x="661988" y="9167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8">
              <a:extLst>
                <a:ext uri="{FF2B5EF4-FFF2-40B4-BE49-F238E27FC236}">
                  <a16:creationId xmlns:a16="http://schemas.microsoft.com/office/drawing/2014/main" id="{EDAA892E-5EB5-489B-9BD2-D267D72A2DD0}"/>
                </a:ext>
              </a:extLst>
            </p:cNvPr>
            <p:cNvSpPr/>
            <p:nvPr/>
          </p:nvSpPr>
          <p:spPr>
            <a:xfrm>
              <a:off x="5332414" y="4371976"/>
              <a:ext cx="2251075" cy="512763"/>
            </a:xfrm>
            <a:custGeom>
              <a:avLst/>
              <a:gdLst>
                <a:gd name="connsiteX0" fmla="*/ 1726406 w 2252662"/>
                <a:gd name="connsiteY0" fmla="*/ 216694 h 511969"/>
                <a:gd name="connsiteX1" fmla="*/ 1381125 w 2252662"/>
                <a:gd name="connsiteY1" fmla="*/ 319088 h 511969"/>
                <a:gd name="connsiteX2" fmla="*/ 1228725 w 2252662"/>
                <a:gd name="connsiteY2" fmla="*/ 352425 h 511969"/>
                <a:gd name="connsiteX3" fmla="*/ 981075 w 2252662"/>
                <a:gd name="connsiteY3" fmla="*/ 395288 h 511969"/>
                <a:gd name="connsiteX4" fmla="*/ 669131 w 2252662"/>
                <a:gd name="connsiteY4" fmla="*/ 452438 h 511969"/>
                <a:gd name="connsiteX5" fmla="*/ 333375 w 2252662"/>
                <a:gd name="connsiteY5" fmla="*/ 511969 h 511969"/>
                <a:gd name="connsiteX6" fmla="*/ 295275 w 2252662"/>
                <a:gd name="connsiteY6" fmla="*/ 509588 h 511969"/>
                <a:gd name="connsiteX7" fmla="*/ 266700 w 2252662"/>
                <a:gd name="connsiteY7" fmla="*/ 500063 h 511969"/>
                <a:gd name="connsiteX8" fmla="*/ 223837 w 2252662"/>
                <a:gd name="connsiteY8" fmla="*/ 473869 h 511969"/>
                <a:gd name="connsiteX9" fmla="*/ 159544 w 2252662"/>
                <a:gd name="connsiteY9" fmla="*/ 414338 h 511969"/>
                <a:gd name="connsiteX10" fmla="*/ 95250 w 2252662"/>
                <a:gd name="connsiteY10" fmla="*/ 342900 h 511969"/>
                <a:gd name="connsiteX11" fmla="*/ 33337 w 2252662"/>
                <a:gd name="connsiteY11" fmla="*/ 264319 h 511969"/>
                <a:gd name="connsiteX12" fmla="*/ 16669 w 2252662"/>
                <a:gd name="connsiteY12" fmla="*/ 240506 h 511969"/>
                <a:gd name="connsiteX13" fmla="*/ 7144 w 2252662"/>
                <a:gd name="connsiteY13" fmla="*/ 204788 h 511969"/>
                <a:gd name="connsiteX14" fmla="*/ 0 w 2252662"/>
                <a:gd name="connsiteY14" fmla="*/ 173831 h 511969"/>
                <a:gd name="connsiteX15" fmla="*/ 0 w 2252662"/>
                <a:gd name="connsiteY15" fmla="*/ 142875 h 511969"/>
                <a:gd name="connsiteX16" fmla="*/ 9525 w 2252662"/>
                <a:gd name="connsiteY16" fmla="*/ 126206 h 511969"/>
                <a:gd name="connsiteX17" fmla="*/ 23812 w 2252662"/>
                <a:gd name="connsiteY17" fmla="*/ 121444 h 511969"/>
                <a:gd name="connsiteX18" fmla="*/ 40481 w 2252662"/>
                <a:gd name="connsiteY18" fmla="*/ 126206 h 511969"/>
                <a:gd name="connsiteX19" fmla="*/ 69056 w 2252662"/>
                <a:gd name="connsiteY19" fmla="*/ 142875 h 511969"/>
                <a:gd name="connsiteX20" fmla="*/ 104775 w 2252662"/>
                <a:gd name="connsiteY20" fmla="*/ 171450 h 511969"/>
                <a:gd name="connsiteX21" fmla="*/ 140494 w 2252662"/>
                <a:gd name="connsiteY21" fmla="*/ 204788 h 511969"/>
                <a:gd name="connsiteX22" fmla="*/ 176212 w 2252662"/>
                <a:gd name="connsiteY22" fmla="*/ 233363 h 511969"/>
                <a:gd name="connsiteX23" fmla="*/ 207169 w 2252662"/>
                <a:gd name="connsiteY23" fmla="*/ 250031 h 511969"/>
                <a:gd name="connsiteX24" fmla="*/ 266700 w 2252662"/>
                <a:gd name="connsiteY24" fmla="*/ 266700 h 511969"/>
                <a:gd name="connsiteX25" fmla="*/ 323850 w 2252662"/>
                <a:gd name="connsiteY25" fmla="*/ 273844 h 511969"/>
                <a:gd name="connsiteX26" fmla="*/ 390525 w 2252662"/>
                <a:gd name="connsiteY26" fmla="*/ 276225 h 511969"/>
                <a:gd name="connsiteX27" fmla="*/ 473869 w 2252662"/>
                <a:gd name="connsiteY27" fmla="*/ 276225 h 511969"/>
                <a:gd name="connsiteX28" fmla="*/ 559594 w 2252662"/>
                <a:gd name="connsiteY28" fmla="*/ 266700 h 511969"/>
                <a:gd name="connsiteX29" fmla="*/ 766762 w 2252662"/>
                <a:gd name="connsiteY29" fmla="*/ 233363 h 511969"/>
                <a:gd name="connsiteX30" fmla="*/ 935831 w 2252662"/>
                <a:gd name="connsiteY30" fmla="*/ 216694 h 511969"/>
                <a:gd name="connsiteX31" fmla="*/ 1293019 w 2252662"/>
                <a:gd name="connsiteY31" fmla="*/ 154781 h 511969"/>
                <a:gd name="connsiteX32" fmla="*/ 1745456 w 2252662"/>
                <a:gd name="connsiteY32" fmla="*/ 78581 h 511969"/>
                <a:gd name="connsiteX33" fmla="*/ 2174081 w 2252662"/>
                <a:gd name="connsiteY33" fmla="*/ 0 h 511969"/>
                <a:gd name="connsiteX34" fmla="*/ 2252662 w 2252662"/>
                <a:gd name="connsiteY34" fmla="*/ 83344 h 511969"/>
                <a:gd name="connsiteX35" fmla="*/ 1952625 w 2252662"/>
                <a:gd name="connsiteY35" fmla="*/ 157163 h 511969"/>
                <a:gd name="connsiteX36" fmla="*/ 1726406 w 2252662"/>
                <a:gd name="connsiteY36" fmla="*/ 2166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52662" h="511969">
                  <a:moveTo>
                    <a:pt x="1726406" y="216694"/>
                  </a:moveTo>
                  <a:lnTo>
                    <a:pt x="1381125" y="319088"/>
                  </a:lnTo>
                  <a:lnTo>
                    <a:pt x="1228725" y="352425"/>
                  </a:lnTo>
                  <a:lnTo>
                    <a:pt x="981075" y="395288"/>
                  </a:lnTo>
                  <a:lnTo>
                    <a:pt x="669131" y="452438"/>
                  </a:lnTo>
                  <a:lnTo>
                    <a:pt x="333375" y="511969"/>
                  </a:lnTo>
                  <a:lnTo>
                    <a:pt x="295275" y="509588"/>
                  </a:lnTo>
                  <a:lnTo>
                    <a:pt x="266700" y="500063"/>
                  </a:lnTo>
                  <a:lnTo>
                    <a:pt x="223837" y="473869"/>
                  </a:lnTo>
                  <a:lnTo>
                    <a:pt x="159544" y="414338"/>
                  </a:lnTo>
                  <a:lnTo>
                    <a:pt x="95250" y="342900"/>
                  </a:lnTo>
                  <a:lnTo>
                    <a:pt x="33337" y="264319"/>
                  </a:lnTo>
                  <a:lnTo>
                    <a:pt x="16669" y="240506"/>
                  </a:lnTo>
                  <a:lnTo>
                    <a:pt x="7144" y="204788"/>
                  </a:lnTo>
                  <a:lnTo>
                    <a:pt x="0" y="173831"/>
                  </a:lnTo>
                  <a:lnTo>
                    <a:pt x="0" y="142875"/>
                  </a:lnTo>
                  <a:lnTo>
                    <a:pt x="9525" y="126206"/>
                  </a:lnTo>
                  <a:lnTo>
                    <a:pt x="23812" y="121444"/>
                  </a:lnTo>
                  <a:lnTo>
                    <a:pt x="40481" y="126206"/>
                  </a:lnTo>
                  <a:lnTo>
                    <a:pt x="69056" y="142875"/>
                  </a:lnTo>
                  <a:lnTo>
                    <a:pt x="104775" y="171450"/>
                  </a:lnTo>
                  <a:lnTo>
                    <a:pt x="140494" y="204788"/>
                  </a:lnTo>
                  <a:lnTo>
                    <a:pt x="176212" y="233363"/>
                  </a:lnTo>
                  <a:lnTo>
                    <a:pt x="207169" y="250031"/>
                  </a:lnTo>
                  <a:lnTo>
                    <a:pt x="266700" y="266700"/>
                  </a:lnTo>
                  <a:lnTo>
                    <a:pt x="323850" y="273844"/>
                  </a:lnTo>
                  <a:lnTo>
                    <a:pt x="390525" y="276225"/>
                  </a:lnTo>
                  <a:lnTo>
                    <a:pt x="473869" y="276225"/>
                  </a:lnTo>
                  <a:lnTo>
                    <a:pt x="559594" y="266700"/>
                  </a:lnTo>
                  <a:lnTo>
                    <a:pt x="766762" y="233363"/>
                  </a:lnTo>
                  <a:lnTo>
                    <a:pt x="935831" y="216694"/>
                  </a:lnTo>
                  <a:lnTo>
                    <a:pt x="1293019" y="154781"/>
                  </a:lnTo>
                  <a:lnTo>
                    <a:pt x="1745456" y="78581"/>
                  </a:lnTo>
                  <a:lnTo>
                    <a:pt x="2174081" y="0"/>
                  </a:lnTo>
                  <a:lnTo>
                    <a:pt x="2252662" y="83344"/>
                  </a:lnTo>
                  <a:lnTo>
                    <a:pt x="1952625" y="157163"/>
                  </a:lnTo>
                  <a:lnTo>
                    <a:pt x="1726406" y="2166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30">
              <a:extLst>
                <a:ext uri="{FF2B5EF4-FFF2-40B4-BE49-F238E27FC236}">
                  <a16:creationId xmlns:a16="http://schemas.microsoft.com/office/drawing/2014/main" id="{118AE0B8-9F02-4C4C-B704-C101C6FBEBF8}"/>
                </a:ext>
              </a:extLst>
            </p:cNvPr>
            <p:cNvSpPr/>
            <p:nvPr/>
          </p:nvSpPr>
          <p:spPr>
            <a:xfrm>
              <a:off x="7191375" y="4100514"/>
              <a:ext cx="712788" cy="784225"/>
            </a:xfrm>
            <a:custGeom>
              <a:avLst/>
              <a:gdLst>
                <a:gd name="connsiteX0" fmla="*/ 450056 w 711994"/>
                <a:gd name="connsiteY0" fmla="*/ 597693 h 783431"/>
                <a:gd name="connsiteX1" fmla="*/ 285750 w 711994"/>
                <a:gd name="connsiteY1" fmla="*/ 354806 h 783431"/>
                <a:gd name="connsiteX2" fmla="*/ 235744 w 711994"/>
                <a:gd name="connsiteY2" fmla="*/ 285750 h 783431"/>
                <a:gd name="connsiteX3" fmla="*/ 116681 w 711994"/>
                <a:gd name="connsiteY3" fmla="*/ 154781 h 783431"/>
                <a:gd name="connsiteX4" fmla="*/ 47625 w 711994"/>
                <a:gd name="connsiteY4" fmla="*/ 80962 h 783431"/>
                <a:gd name="connsiteX5" fmla="*/ 21431 w 711994"/>
                <a:gd name="connsiteY5" fmla="*/ 54768 h 783431"/>
                <a:gd name="connsiteX6" fmla="*/ 4763 w 711994"/>
                <a:gd name="connsiteY6" fmla="*/ 35718 h 783431"/>
                <a:gd name="connsiteX7" fmla="*/ 0 w 711994"/>
                <a:gd name="connsiteY7" fmla="*/ 19050 h 783431"/>
                <a:gd name="connsiteX8" fmla="*/ 9525 w 711994"/>
                <a:gd name="connsiteY8" fmla="*/ 4762 h 783431"/>
                <a:gd name="connsiteX9" fmla="*/ 30956 w 711994"/>
                <a:gd name="connsiteY9" fmla="*/ 0 h 783431"/>
                <a:gd name="connsiteX10" fmla="*/ 83344 w 711994"/>
                <a:gd name="connsiteY10" fmla="*/ 7143 h 783431"/>
                <a:gd name="connsiteX11" fmla="*/ 119063 w 711994"/>
                <a:gd name="connsiteY11" fmla="*/ 21431 h 783431"/>
                <a:gd name="connsiteX12" fmla="*/ 259556 w 711994"/>
                <a:gd name="connsiteY12" fmla="*/ 97631 h 783431"/>
                <a:gd name="connsiteX13" fmla="*/ 373856 w 711994"/>
                <a:gd name="connsiteY13" fmla="*/ 166687 h 783431"/>
                <a:gd name="connsiteX14" fmla="*/ 492919 w 711994"/>
                <a:gd name="connsiteY14" fmla="*/ 242887 h 783431"/>
                <a:gd name="connsiteX15" fmla="*/ 585788 w 711994"/>
                <a:gd name="connsiteY15" fmla="*/ 304800 h 783431"/>
                <a:gd name="connsiteX16" fmla="*/ 621506 w 711994"/>
                <a:gd name="connsiteY16" fmla="*/ 333375 h 783431"/>
                <a:gd name="connsiteX17" fmla="*/ 640556 w 711994"/>
                <a:gd name="connsiteY17" fmla="*/ 361950 h 783431"/>
                <a:gd name="connsiteX18" fmla="*/ 666750 w 711994"/>
                <a:gd name="connsiteY18" fmla="*/ 421481 h 783431"/>
                <a:gd name="connsiteX19" fmla="*/ 685800 w 711994"/>
                <a:gd name="connsiteY19" fmla="*/ 469106 h 783431"/>
                <a:gd name="connsiteX20" fmla="*/ 702469 w 711994"/>
                <a:gd name="connsiteY20" fmla="*/ 526256 h 783431"/>
                <a:gd name="connsiteX21" fmla="*/ 709613 w 711994"/>
                <a:gd name="connsiteY21" fmla="*/ 571500 h 783431"/>
                <a:gd name="connsiteX22" fmla="*/ 711994 w 711994"/>
                <a:gd name="connsiteY22" fmla="*/ 611981 h 783431"/>
                <a:gd name="connsiteX23" fmla="*/ 711994 w 711994"/>
                <a:gd name="connsiteY23" fmla="*/ 657225 h 783431"/>
                <a:gd name="connsiteX24" fmla="*/ 704850 w 711994"/>
                <a:gd name="connsiteY24" fmla="*/ 692943 h 783431"/>
                <a:gd name="connsiteX25" fmla="*/ 690563 w 711994"/>
                <a:gd name="connsiteY25" fmla="*/ 716756 h 783431"/>
                <a:gd name="connsiteX26" fmla="*/ 664369 w 711994"/>
                <a:gd name="connsiteY26" fmla="*/ 754856 h 783431"/>
                <a:gd name="connsiteX27" fmla="*/ 640556 w 711994"/>
                <a:gd name="connsiteY27" fmla="*/ 776287 h 783431"/>
                <a:gd name="connsiteX28" fmla="*/ 623888 w 711994"/>
                <a:gd name="connsiteY28" fmla="*/ 783431 h 783431"/>
                <a:gd name="connsiteX29" fmla="*/ 597694 w 711994"/>
                <a:gd name="connsiteY29" fmla="*/ 783431 h 783431"/>
                <a:gd name="connsiteX30" fmla="*/ 569119 w 711994"/>
                <a:gd name="connsiteY30" fmla="*/ 771525 h 783431"/>
                <a:gd name="connsiteX31" fmla="*/ 547688 w 711994"/>
                <a:gd name="connsiteY31" fmla="*/ 752475 h 783431"/>
                <a:gd name="connsiteX32" fmla="*/ 516731 w 711994"/>
                <a:gd name="connsiteY32" fmla="*/ 714375 h 783431"/>
                <a:gd name="connsiteX33" fmla="*/ 450056 w 711994"/>
                <a:gd name="connsiteY33" fmla="*/ 597693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11994" h="783431">
                  <a:moveTo>
                    <a:pt x="450056" y="597693"/>
                  </a:moveTo>
                  <a:lnTo>
                    <a:pt x="285750" y="354806"/>
                  </a:lnTo>
                  <a:lnTo>
                    <a:pt x="235744" y="285750"/>
                  </a:lnTo>
                  <a:lnTo>
                    <a:pt x="116681" y="154781"/>
                  </a:lnTo>
                  <a:lnTo>
                    <a:pt x="47625" y="80962"/>
                  </a:lnTo>
                  <a:lnTo>
                    <a:pt x="21431" y="54768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9525" y="4762"/>
                  </a:lnTo>
                  <a:lnTo>
                    <a:pt x="30956" y="0"/>
                  </a:lnTo>
                  <a:lnTo>
                    <a:pt x="83344" y="7143"/>
                  </a:lnTo>
                  <a:lnTo>
                    <a:pt x="119063" y="21431"/>
                  </a:lnTo>
                  <a:lnTo>
                    <a:pt x="259556" y="97631"/>
                  </a:lnTo>
                  <a:lnTo>
                    <a:pt x="373856" y="166687"/>
                  </a:lnTo>
                  <a:lnTo>
                    <a:pt x="492919" y="242887"/>
                  </a:lnTo>
                  <a:lnTo>
                    <a:pt x="585788" y="304800"/>
                  </a:lnTo>
                  <a:lnTo>
                    <a:pt x="621506" y="333375"/>
                  </a:lnTo>
                  <a:lnTo>
                    <a:pt x="640556" y="361950"/>
                  </a:lnTo>
                  <a:lnTo>
                    <a:pt x="666750" y="421481"/>
                  </a:lnTo>
                  <a:lnTo>
                    <a:pt x="685800" y="469106"/>
                  </a:lnTo>
                  <a:lnTo>
                    <a:pt x="702469" y="526256"/>
                  </a:lnTo>
                  <a:lnTo>
                    <a:pt x="709613" y="571500"/>
                  </a:lnTo>
                  <a:lnTo>
                    <a:pt x="711994" y="611981"/>
                  </a:lnTo>
                  <a:lnTo>
                    <a:pt x="711994" y="657225"/>
                  </a:lnTo>
                  <a:lnTo>
                    <a:pt x="704850" y="692943"/>
                  </a:lnTo>
                  <a:lnTo>
                    <a:pt x="690563" y="716756"/>
                  </a:lnTo>
                  <a:lnTo>
                    <a:pt x="664369" y="754856"/>
                  </a:lnTo>
                  <a:lnTo>
                    <a:pt x="640556" y="776287"/>
                  </a:lnTo>
                  <a:lnTo>
                    <a:pt x="623888" y="783431"/>
                  </a:lnTo>
                  <a:lnTo>
                    <a:pt x="597694" y="783431"/>
                  </a:lnTo>
                  <a:lnTo>
                    <a:pt x="569119" y="771525"/>
                  </a:lnTo>
                  <a:lnTo>
                    <a:pt x="547688" y="752475"/>
                  </a:lnTo>
                  <a:lnTo>
                    <a:pt x="516731" y="714375"/>
                  </a:lnTo>
                  <a:lnTo>
                    <a:pt x="450056" y="59769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3">
              <a:extLst>
                <a:ext uri="{FF2B5EF4-FFF2-40B4-BE49-F238E27FC236}">
                  <a16:creationId xmlns:a16="http://schemas.microsoft.com/office/drawing/2014/main" id="{8BF30211-3395-4E0B-907C-0F36E4316E8E}"/>
                </a:ext>
              </a:extLst>
            </p:cNvPr>
            <p:cNvSpPr/>
            <p:nvPr/>
          </p:nvSpPr>
          <p:spPr>
            <a:xfrm>
              <a:off x="6507163" y="4586289"/>
              <a:ext cx="254000" cy="1423987"/>
            </a:xfrm>
            <a:custGeom>
              <a:avLst/>
              <a:gdLst>
                <a:gd name="connsiteX0" fmla="*/ 250032 w 252413"/>
                <a:gd name="connsiteY0" fmla="*/ 869156 h 1423987"/>
                <a:gd name="connsiteX1" fmla="*/ 245269 w 252413"/>
                <a:gd name="connsiteY1" fmla="*/ 1064418 h 1423987"/>
                <a:gd name="connsiteX2" fmla="*/ 238125 w 252413"/>
                <a:gd name="connsiteY2" fmla="*/ 1228725 h 1423987"/>
                <a:gd name="connsiteX3" fmla="*/ 228600 w 252413"/>
                <a:gd name="connsiteY3" fmla="*/ 1307306 h 1423987"/>
                <a:gd name="connsiteX4" fmla="*/ 219075 w 252413"/>
                <a:gd name="connsiteY4" fmla="*/ 1345406 h 1423987"/>
                <a:gd name="connsiteX5" fmla="*/ 202407 w 252413"/>
                <a:gd name="connsiteY5" fmla="*/ 1383506 h 1423987"/>
                <a:gd name="connsiteX6" fmla="*/ 180975 w 252413"/>
                <a:gd name="connsiteY6" fmla="*/ 1414462 h 1423987"/>
                <a:gd name="connsiteX7" fmla="*/ 164307 w 252413"/>
                <a:gd name="connsiteY7" fmla="*/ 1423987 h 1423987"/>
                <a:gd name="connsiteX8" fmla="*/ 142875 w 252413"/>
                <a:gd name="connsiteY8" fmla="*/ 1423987 h 1423987"/>
                <a:gd name="connsiteX9" fmla="*/ 123825 w 252413"/>
                <a:gd name="connsiteY9" fmla="*/ 1412081 h 1423987"/>
                <a:gd name="connsiteX10" fmla="*/ 102394 w 252413"/>
                <a:gd name="connsiteY10" fmla="*/ 1383506 h 1423987"/>
                <a:gd name="connsiteX11" fmla="*/ 76200 w 252413"/>
                <a:gd name="connsiteY11" fmla="*/ 1338262 h 1423987"/>
                <a:gd name="connsiteX12" fmla="*/ 52388 w 252413"/>
                <a:gd name="connsiteY12" fmla="*/ 1281112 h 1423987"/>
                <a:gd name="connsiteX13" fmla="*/ 33338 w 252413"/>
                <a:gd name="connsiteY13" fmla="*/ 1209675 h 1423987"/>
                <a:gd name="connsiteX14" fmla="*/ 26194 w 252413"/>
                <a:gd name="connsiteY14" fmla="*/ 1147762 h 1423987"/>
                <a:gd name="connsiteX15" fmla="*/ 28575 w 252413"/>
                <a:gd name="connsiteY15" fmla="*/ 1112043 h 1423987"/>
                <a:gd name="connsiteX16" fmla="*/ 45244 w 252413"/>
                <a:gd name="connsiteY16" fmla="*/ 926306 h 1423987"/>
                <a:gd name="connsiteX17" fmla="*/ 54769 w 252413"/>
                <a:gd name="connsiteY17" fmla="*/ 728662 h 1423987"/>
                <a:gd name="connsiteX18" fmla="*/ 57150 w 252413"/>
                <a:gd name="connsiteY18" fmla="*/ 454818 h 1423987"/>
                <a:gd name="connsiteX19" fmla="*/ 50007 w 252413"/>
                <a:gd name="connsiteY19" fmla="*/ 271462 h 1423987"/>
                <a:gd name="connsiteX20" fmla="*/ 42863 w 252413"/>
                <a:gd name="connsiteY20" fmla="*/ 209550 h 1423987"/>
                <a:gd name="connsiteX21" fmla="*/ 0 w 252413"/>
                <a:gd name="connsiteY21" fmla="*/ 61912 h 1423987"/>
                <a:gd name="connsiteX22" fmla="*/ 197644 w 252413"/>
                <a:gd name="connsiteY22" fmla="*/ 0 h 1423987"/>
                <a:gd name="connsiteX23" fmla="*/ 233363 w 252413"/>
                <a:gd name="connsiteY23" fmla="*/ 116681 h 1423987"/>
                <a:gd name="connsiteX24" fmla="*/ 247650 w 252413"/>
                <a:gd name="connsiteY24" fmla="*/ 183356 h 1423987"/>
                <a:gd name="connsiteX25" fmla="*/ 252413 w 252413"/>
                <a:gd name="connsiteY25" fmla="*/ 238125 h 1423987"/>
                <a:gd name="connsiteX26" fmla="*/ 247650 w 252413"/>
                <a:gd name="connsiteY26" fmla="*/ 292893 h 1423987"/>
                <a:gd name="connsiteX27" fmla="*/ 240507 w 252413"/>
                <a:gd name="connsiteY27" fmla="*/ 423862 h 1423987"/>
                <a:gd name="connsiteX28" fmla="*/ 240507 w 252413"/>
                <a:gd name="connsiteY28" fmla="*/ 519112 h 1423987"/>
                <a:gd name="connsiteX29" fmla="*/ 240507 w 252413"/>
                <a:gd name="connsiteY29" fmla="*/ 621506 h 1423987"/>
                <a:gd name="connsiteX30" fmla="*/ 242888 w 252413"/>
                <a:gd name="connsiteY30" fmla="*/ 726281 h 1423987"/>
                <a:gd name="connsiteX31" fmla="*/ 250032 w 252413"/>
                <a:gd name="connsiteY31" fmla="*/ 869156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2413" h="1423987">
                  <a:moveTo>
                    <a:pt x="250032" y="869156"/>
                  </a:moveTo>
                  <a:lnTo>
                    <a:pt x="245269" y="1064418"/>
                  </a:lnTo>
                  <a:lnTo>
                    <a:pt x="238125" y="1228725"/>
                  </a:lnTo>
                  <a:lnTo>
                    <a:pt x="228600" y="1307306"/>
                  </a:lnTo>
                  <a:lnTo>
                    <a:pt x="219075" y="1345406"/>
                  </a:lnTo>
                  <a:lnTo>
                    <a:pt x="202407" y="1383506"/>
                  </a:lnTo>
                  <a:lnTo>
                    <a:pt x="180975" y="1414462"/>
                  </a:lnTo>
                  <a:lnTo>
                    <a:pt x="164307" y="1423987"/>
                  </a:lnTo>
                  <a:lnTo>
                    <a:pt x="142875" y="1423987"/>
                  </a:lnTo>
                  <a:lnTo>
                    <a:pt x="123825" y="1412081"/>
                  </a:lnTo>
                  <a:lnTo>
                    <a:pt x="102394" y="1383506"/>
                  </a:lnTo>
                  <a:lnTo>
                    <a:pt x="76200" y="1338262"/>
                  </a:lnTo>
                  <a:lnTo>
                    <a:pt x="52388" y="1281112"/>
                  </a:lnTo>
                  <a:lnTo>
                    <a:pt x="33338" y="1209675"/>
                  </a:lnTo>
                  <a:lnTo>
                    <a:pt x="26194" y="1147762"/>
                  </a:lnTo>
                  <a:lnTo>
                    <a:pt x="28575" y="1112043"/>
                  </a:lnTo>
                  <a:lnTo>
                    <a:pt x="45244" y="926306"/>
                  </a:lnTo>
                  <a:lnTo>
                    <a:pt x="54769" y="728662"/>
                  </a:lnTo>
                  <a:cubicBezTo>
                    <a:pt x="55563" y="637381"/>
                    <a:pt x="56356" y="546099"/>
                    <a:pt x="57150" y="454818"/>
                  </a:cubicBezTo>
                  <a:lnTo>
                    <a:pt x="50007" y="271462"/>
                  </a:lnTo>
                  <a:lnTo>
                    <a:pt x="42863" y="209550"/>
                  </a:lnTo>
                  <a:lnTo>
                    <a:pt x="0" y="61912"/>
                  </a:lnTo>
                  <a:lnTo>
                    <a:pt x="197644" y="0"/>
                  </a:lnTo>
                  <a:lnTo>
                    <a:pt x="233363" y="116681"/>
                  </a:lnTo>
                  <a:lnTo>
                    <a:pt x="247650" y="183356"/>
                  </a:lnTo>
                  <a:lnTo>
                    <a:pt x="252413" y="238125"/>
                  </a:lnTo>
                  <a:lnTo>
                    <a:pt x="247650" y="292893"/>
                  </a:lnTo>
                  <a:lnTo>
                    <a:pt x="240507" y="423862"/>
                  </a:lnTo>
                  <a:lnTo>
                    <a:pt x="240507" y="519112"/>
                  </a:lnTo>
                  <a:lnTo>
                    <a:pt x="240507" y="621506"/>
                  </a:lnTo>
                  <a:cubicBezTo>
                    <a:pt x="241301" y="656431"/>
                    <a:pt x="242094" y="691356"/>
                    <a:pt x="242888" y="726281"/>
                  </a:cubicBezTo>
                  <a:lnTo>
                    <a:pt x="250032" y="8691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1">
              <a:extLst>
                <a:ext uri="{FF2B5EF4-FFF2-40B4-BE49-F238E27FC236}">
                  <a16:creationId xmlns:a16="http://schemas.microsoft.com/office/drawing/2014/main" id="{DEB214CE-4B65-494F-9C45-8D831359D872}"/>
                </a:ext>
              </a:extLst>
            </p:cNvPr>
            <p:cNvSpPr/>
            <p:nvPr/>
          </p:nvSpPr>
          <p:spPr>
            <a:xfrm>
              <a:off x="5181601" y="4929188"/>
              <a:ext cx="925513" cy="927100"/>
            </a:xfrm>
            <a:custGeom>
              <a:avLst/>
              <a:gdLst>
                <a:gd name="connsiteX0" fmla="*/ 535781 w 926306"/>
                <a:gd name="connsiteY0" fmla="*/ 592931 h 926306"/>
                <a:gd name="connsiteX1" fmla="*/ 333375 w 926306"/>
                <a:gd name="connsiteY1" fmla="*/ 742950 h 926306"/>
                <a:gd name="connsiteX2" fmla="*/ 116681 w 926306"/>
                <a:gd name="connsiteY2" fmla="*/ 890587 h 926306"/>
                <a:gd name="connsiteX3" fmla="*/ 69056 w 926306"/>
                <a:gd name="connsiteY3" fmla="*/ 916781 h 926306"/>
                <a:gd name="connsiteX4" fmla="*/ 42863 w 926306"/>
                <a:gd name="connsiteY4" fmla="*/ 923925 h 926306"/>
                <a:gd name="connsiteX5" fmla="*/ 21431 w 926306"/>
                <a:gd name="connsiteY5" fmla="*/ 926306 h 926306"/>
                <a:gd name="connsiteX6" fmla="*/ 7144 w 926306"/>
                <a:gd name="connsiteY6" fmla="*/ 921543 h 926306"/>
                <a:gd name="connsiteX7" fmla="*/ 0 w 926306"/>
                <a:gd name="connsiteY7" fmla="*/ 904875 h 926306"/>
                <a:gd name="connsiteX8" fmla="*/ 9525 w 926306"/>
                <a:gd name="connsiteY8" fmla="*/ 878681 h 926306"/>
                <a:gd name="connsiteX9" fmla="*/ 33338 w 926306"/>
                <a:gd name="connsiteY9" fmla="*/ 847725 h 926306"/>
                <a:gd name="connsiteX10" fmla="*/ 61913 w 926306"/>
                <a:gd name="connsiteY10" fmla="*/ 819150 h 926306"/>
                <a:gd name="connsiteX11" fmla="*/ 150019 w 926306"/>
                <a:gd name="connsiteY11" fmla="*/ 745331 h 926306"/>
                <a:gd name="connsiteX12" fmla="*/ 250031 w 926306"/>
                <a:gd name="connsiteY12" fmla="*/ 654843 h 926306"/>
                <a:gd name="connsiteX13" fmla="*/ 323850 w 926306"/>
                <a:gd name="connsiteY13" fmla="*/ 581025 h 926306"/>
                <a:gd name="connsiteX14" fmla="*/ 397669 w 926306"/>
                <a:gd name="connsiteY14" fmla="*/ 497681 h 926306"/>
                <a:gd name="connsiteX15" fmla="*/ 457200 w 926306"/>
                <a:gd name="connsiteY15" fmla="*/ 426243 h 926306"/>
                <a:gd name="connsiteX16" fmla="*/ 511969 w 926306"/>
                <a:gd name="connsiteY16" fmla="*/ 345281 h 926306"/>
                <a:gd name="connsiteX17" fmla="*/ 542925 w 926306"/>
                <a:gd name="connsiteY17" fmla="*/ 297656 h 926306"/>
                <a:gd name="connsiteX18" fmla="*/ 566738 w 926306"/>
                <a:gd name="connsiteY18" fmla="*/ 245268 h 926306"/>
                <a:gd name="connsiteX19" fmla="*/ 569119 w 926306"/>
                <a:gd name="connsiteY19" fmla="*/ 209550 h 926306"/>
                <a:gd name="connsiteX20" fmla="*/ 561975 w 926306"/>
                <a:gd name="connsiteY20" fmla="*/ 171450 h 926306"/>
                <a:gd name="connsiteX21" fmla="*/ 545306 w 926306"/>
                <a:gd name="connsiteY21" fmla="*/ 128587 h 926306"/>
                <a:gd name="connsiteX22" fmla="*/ 528638 w 926306"/>
                <a:gd name="connsiteY22" fmla="*/ 102393 h 926306"/>
                <a:gd name="connsiteX23" fmla="*/ 509588 w 926306"/>
                <a:gd name="connsiteY23" fmla="*/ 73818 h 926306"/>
                <a:gd name="connsiteX24" fmla="*/ 485775 w 926306"/>
                <a:gd name="connsiteY24" fmla="*/ 42862 h 926306"/>
                <a:gd name="connsiteX25" fmla="*/ 478631 w 926306"/>
                <a:gd name="connsiteY25" fmla="*/ 23812 h 926306"/>
                <a:gd name="connsiteX26" fmla="*/ 481013 w 926306"/>
                <a:gd name="connsiteY26" fmla="*/ 9525 h 926306"/>
                <a:gd name="connsiteX27" fmla="*/ 495300 w 926306"/>
                <a:gd name="connsiteY27" fmla="*/ 0 h 926306"/>
                <a:gd name="connsiteX28" fmla="*/ 514350 w 926306"/>
                <a:gd name="connsiteY28" fmla="*/ 0 h 926306"/>
                <a:gd name="connsiteX29" fmla="*/ 552450 w 926306"/>
                <a:gd name="connsiteY29" fmla="*/ 16668 h 926306"/>
                <a:gd name="connsiteX30" fmla="*/ 621506 w 926306"/>
                <a:gd name="connsiteY30" fmla="*/ 52387 h 926306"/>
                <a:gd name="connsiteX31" fmla="*/ 678656 w 926306"/>
                <a:gd name="connsiteY31" fmla="*/ 85725 h 926306"/>
                <a:gd name="connsiteX32" fmla="*/ 728663 w 926306"/>
                <a:gd name="connsiteY32" fmla="*/ 116681 h 926306"/>
                <a:gd name="connsiteX33" fmla="*/ 781050 w 926306"/>
                <a:gd name="connsiteY33" fmla="*/ 152400 h 926306"/>
                <a:gd name="connsiteX34" fmla="*/ 833438 w 926306"/>
                <a:gd name="connsiteY34" fmla="*/ 188118 h 926306"/>
                <a:gd name="connsiteX35" fmla="*/ 878681 w 926306"/>
                <a:gd name="connsiteY35" fmla="*/ 226218 h 926306"/>
                <a:gd name="connsiteX36" fmla="*/ 902494 w 926306"/>
                <a:gd name="connsiteY36" fmla="*/ 252412 h 926306"/>
                <a:gd name="connsiteX37" fmla="*/ 916781 w 926306"/>
                <a:gd name="connsiteY37" fmla="*/ 276225 h 926306"/>
                <a:gd name="connsiteX38" fmla="*/ 923925 w 926306"/>
                <a:gd name="connsiteY38" fmla="*/ 295275 h 926306"/>
                <a:gd name="connsiteX39" fmla="*/ 926306 w 926306"/>
                <a:gd name="connsiteY39" fmla="*/ 319087 h 926306"/>
                <a:gd name="connsiteX40" fmla="*/ 919163 w 926306"/>
                <a:gd name="connsiteY40" fmla="*/ 340518 h 926306"/>
                <a:gd name="connsiteX41" fmla="*/ 904875 w 926306"/>
                <a:gd name="connsiteY41" fmla="*/ 354806 h 926306"/>
                <a:gd name="connsiteX42" fmla="*/ 873919 w 926306"/>
                <a:gd name="connsiteY42" fmla="*/ 364331 h 926306"/>
                <a:gd name="connsiteX43" fmla="*/ 812006 w 926306"/>
                <a:gd name="connsiteY43" fmla="*/ 381000 h 926306"/>
                <a:gd name="connsiteX44" fmla="*/ 769144 w 926306"/>
                <a:gd name="connsiteY44" fmla="*/ 400050 h 926306"/>
                <a:gd name="connsiteX45" fmla="*/ 728663 w 926306"/>
                <a:gd name="connsiteY45" fmla="*/ 438150 h 926306"/>
                <a:gd name="connsiteX46" fmla="*/ 535781 w 926306"/>
                <a:gd name="connsiteY46" fmla="*/ 592931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26306" h="926306">
                  <a:moveTo>
                    <a:pt x="535781" y="592931"/>
                  </a:moveTo>
                  <a:lnTo>
                    <a:pt x="333375" y="742950"/>
                  </a:lnTo>
                  <a:lnTo>
                    <a:pt x="116681" y="890587"/>
                  </a:lnTo>
                  <a:lnTo>
                    <a:pt x="69056" y="916781"/>
                  </a:lnTo>
                  <a:lnTo>
                    <a:pt x="42863" y="923925"/>
                  </a:lnTo>
                  <a:lnTo>
                    <a:pt x="21431" y="926306"/>
                  </a:lnTo>
                  <a:lnTo>
                    <a:pt x="7144" y="921543"/>
                  </a:lnTo>
                  <a:lnTo>
                    <a:pt x="0" y="904875"/>
                  </a:lnTo>
                  <a:lnTo>
                    <a:pt x="9525" y="878681"/>
                  </a:lnTo>
                  <a:lnTo>
                    <a:pt x="33338" y="847725"/>
                  </a:lnTo>
                  <a:lnTo>
                    <a:pt x="61913" y="819150"/>
                  </a:lnTo>
                  <a:lnTo>
                    <a:pt x="150019" y="745331"/>
                  </a:lnTo>
                  <a:lnTo>
                    <a:pt x="250031" y="654843"/>
                  </a:lnTo>
                  <a:lnTo>
                    <a:pt x="323850" y="581025"/>
                  </a:lnTo>
                  <a:lnTo>
                    <a:pt x="397669" y="497681"/>
                  </a:lnTo>
                  <a:lnTo>
                    <a:pt x="457200" y="426243"/>
                  </a:lnTo>
                  <a:lnTo>
                    <a:pt x="511969" y="345281"/>
                  </a:lnTo>
                  <a:lnTo>
                    <a:pt x="542925" y="297656"/>
                  </a:lnTo>
                  <a:lnTo>
                    <a:pt x="566738" y="245268"/>
                  </a:lnTo>
                  <a:lnTo>
                    <a:pt x="569119" y="209550"/>
                  </a:lnTo>
                  <a:lnTo>
                    <a:pt x="561975" y="171450"/>
                  </a:lnTo>
                  <a:lnTo>
                    <a:pt x="545306" y="128587"/>
                  </a:lnTo>
                  <a:lnTo>
                    <a:pt x="528638" y="102393"/>
                  </a:lnTo>
                  <a:lnTo>
                    <a:pt x="509588" y="73818"/>
                  </a:lnTo>
                  <a:lnTo>
                    <a:pt x="485775" y="42862"/>
                  </a:lnTo>
                  <a:lnTo>
                    <a:pt x="478631" y="23812"/>
                  </a:lnTo>
                  <a:lnTo>
                    <a:pt x="481013" y="9525"/>
                  </a:lnTo>
                  <a:lnTo>
                    <a:pt x="495300" y="0"/>
                  </a:lnTo>
                  <a:lnTo>
                    <a:pt x="514350" y="0"/>
                  </a:lnTo>
                  <a:lnTo>
                    <a:pt x="552450" y="16668"/>
                  </a:lnTo>
                  <a:lnTo>
                    <a:pt x="621506" y="52387"/>
                  </a:lnTo>
                  <a:lnTo>
                    <a:pt x="678656" y="85725"/>
                  </a:lnTo>
                  <a:lnTo>
                    <a:pt x="728663" y="116681"/>
                  </a:lnTo>
                  <a:lnTo>
                    <a:pt x="781050" y="152400"/>
                  </a:lnTo>
                  <a:lnTo>
                    <a:pt x="833438" y="188118"/>
                  </a:lnTo>
                  <a:lnTo>
                    <a:pt x="878681" y="226218"/>
                  </a:lnTo>
                  <a:lnTo>
                    <a:pt x="902494" y="252412"/>
                  </a:lnTo>
                  <a:lnTo>
                    <a:pt x="916781" y="276225"/>
                  </a:lnTo>
                  <a:lnTo>
                    <a:pt x="923925" y="295275"/>
                  </a:lnTo>
                  <a:lnTo>
                    <a:pt x="926306" y="319087"/>
                  </a:lnTo>
                  <a:lnTo>
                    <a:pt x="919163" y="340518"/>
                  </a:lnTo>
                  <a:lnTo>
                    <a:pt x="904875" y="354806"/>
                  </a:lnTo>
                  <a:lnTo>
                    <a:pt x="873919" y="364331"/>
                  </a:lnTo>
                  <a:lnTo>
                    <a:pt x="812006" y="381000"/>
                  </a:lnTo>
                  <a:lnTo>
                    <a:pt x="769144" y="400050"/>
                  </a:lnTo>
                  <a:lnTo>
                    <a:pt x="728663" y="438150"/>
                  </a:lnTo>
                  <a:lnTo>
                    <a:pt x="535781" y="5929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7358136F-A710-40AF-AF9F-29B294E16C59}"/>
              </a:ext>
            </a:extLst>
          </p:cNvPr>
          <p:cNvGrpSpPr/>
          <p:nvPr/>
        </p:nvGrpSpPr>
        <p:grpSpPr>
          <a:xfrm>
            <a:off x="3875089" y="1457324"/>
            <a:ext cx="4381500" cy="4552952"/>
            <a:chOff x="3875089" y="1457324"/>
            <a:chExt cx="4381500" cy="4552952"/>
          </a:xfrm>
          <a:solidFill>
            <a:schemeClr val="tx1"/>
          </a:solidFill>
        </p:grpSpPr>
        <p:sp>
          <p:nvSpPr>
            <p:cNvPr id="55" name="フリーフォーム 6">
              <a:extLst>
                <a:ext uri="{FF2B5EF4-FFF2-40B4-BE49-F238E27FC236}">
                  <a16:creationId xmlns:a16="http://schemas.microsoft.com/office/drawing/2014/main" id="{55D1E8A3-FB0D-41D5-A928-42A9CFF2A912}"/>
                </a:ext>
              </a:extLst>
            </p:cNvPr>
            <p:cNvSpPr/>
            <p:nvPr/>
          </p:nvSpPr>
          <p:spPr>
            <a:xfrm>
              <a:off x="4068763" y="1625600"/>
              <a:ext cx="838200" cy="669925"/>
            </a:xfrm>
            <a:custGeom>
              <a:avLst/>
              <a:gdLst>
                <a:gd name="connsiteX0" fmla="*/ 507207 w 838200"/>
                <a:gd name="connsiteY0" fmla="*/ 552450 h 671512"/>
                <a:gd name="connsiteX1" fmla="*/ 378619 w 838200"/>
                <a:gd name="connsiteY1" fmla="*/ 445294 h 671512"/>
                <a:gd name="connsiteX2" fmla="*/ 252413 w 838200"/>
                <a:gd name="connsiteY2" fmla="*/ 328612 h 671512"/>
                <a:gd name="connsiteX3" fmla="*/ 152400 w 838200"/>
                <a:gd name="connsiteY3" fmla="*/ 223837 h 671512"/>
                <a:gd name="connsiteX4" fmla="*/ 71438 w 838200"/>
                <a:gd name="connsiteY4" fmla="*/ 135731 h 671512"/>
                <a:gd name="connsiteX5" fmla="*/ 30957 w 838200"/>
                <a:gd name="connsiteY5" fmla="*/ 88106 h 671512"/>
                <a:gd name="connsiteX6" fmla="*/ 9525 w 838200"/>
                <a:gd name="connsiteY6" fmla="*/ 54769 h 671512"/>
                <a:gd name="connsiteX7" fmla="*/ 0 w 838200"/>
                <a:gd name="connsiteY7" fmla="*/ 28575 h 671512"/>
                <a:gd name="connsiteX8" fmla="*/ 0 w 838200"/>
                <a:gd name="connsiteY8" fmla="*/ 14287 h 671512"/>
                <a:gd name="connsiteX9" fmla="*/ 7144 w 838200"/>
                <a:gd name="connsiteY9" fmla="*/ 4762 h 671512"/>
                <a:gd name="connsiteX10" fmla="*/ 28575 w 838200"/>
                <a:gd name="connsiteY10" fmla="*/ 0 h 671512"/>
                <a:gd name="connsiteX11" fmla="*/ 73819 w 838200"/>
                <a:gd name="connsiteY11" fmla="*/ 11906 h 671512"/>
                <a:gd name="connsiteX12" fmla="*/ 121444 w 838200"/>
                <a:gd name="connsiteY12" fmla="*/ 35719 h 671512"/>
                <a:gd name="connsiteX13" fmla="*/ 176213 w 838200"/>
                <a:gd name="connsiteY13" fmla="*/ 73819 h 671512"/>
                <a:gd name="connsiteX14" fmla="*/ 228600 w 838200"/>
                <a:gd name="connsiteY14" fmla="*/ 104775 h 671512"/>
                <a:gd name="connsiteX15" fmla="*/ 307182 w 838200"/>
                <a:gd name="connsiteY15" fmla="*/ 140494 h 671512"/>
                <a:gd name="connsiteX16" fmla="*/ 388144 w 838200"/>
                <a:gd name="connsiteY16" fmla="*/ 166687 h 671512"/>
                <a:gd name="connsiteX17" fmla="*/ 471488 w 838200"/>
                <a:gd name="connsiteY17" fmla="*/ 192881 h 671512"/>
                <a:gd name="connsiteX18" fmla="*/ 576263 w 838200"/>
                <a:gd name="connsiteY18" fmla="*/ 219075 h 671512"/>
                <a:gd name="connsiteX19" fmla="*/ 604838 w 838200"/>
                <a:gd name="connsiteY19" fmla="*/ 233362 h 671512"/>
                <a:gd name="connsiteX20" fmla="*/ 650082 w 838200"/>
                <a:gd name="connsiteY20" fmla="*/ 261937 h 671512"/>
                <a:gd name="connsiteX21" fmla="*/ 690563 w 838200"/>
                <a:gd name="connsiteY21" fmla="*/ 295275 h 671512"/>
                <a:gd name="connsiteX22" fmla="*/ 726282 w 838200"/>
                <a:gd name="connsiteY22" fmla="*/ 335756 h 671512"/>
                <a:gd name="connsiteX23" fmla="*/ 757238 w 838200"/>
                <a:gd name="connsiteY23" fmla="*/ 376237 h 671512"/>
                <a:gd name="connsiteX24" fmla="*/ 778669 w 838200"/>
                <a:gd name="connsiteY24" fmla="*/ 414337 h 671512"/>
                <a:gd name="connsiteX25" fmla="*/ 804863 w 838200"/>
                <a:gd name="connsiteY25" fmla="*/ 473869 h 671512"/>
                <a:gd name="connsiteX26" fmla="*/ 821532 w 838200"/>
                <a:gd name="connsiteY26" fmla="*/ 526256 h 671512"/>
                <a:gd name="connsiteX27" fmla="*/ 833438 w 838200"/>
                <a:gd name="connsiteY27" fmla="*/ 576262 h 671512"/>
                <a:gd name="connsiteX28" fmla="*/ 838200 w 838200"/>
                <a:gd name="connsiteY28" fmla="*/ 609600 h 671512"/>
                <a:gd name="connsiteX29" fmla="*/ 833438 w 838200"/>
                <a:gd name="connsiteY29" fmla="*/ 631031 h 671512"/>
                <a:gd name="connsiteX30" fmla="*/ 826294 w 838200"/>
                <a:gd name="connsiteY30" fmla="*/ 652462 h 671512"/>
                <a:gd name="connsiteX31" fmla="*/ 812007 w 838200"/>
                <a:gd name="connsiteY31" fmla="*/ 666750 h 671512"/>
                <a:gd name="connsiteX32" fmla="*/ 790575 w 838200"/>
                <a:gd name="connsiteY32" fmla="*/ 671512 h 671512"/>
                <a:gd name="connsiteX33" fmla="*/ 735807 w 838200"/>
                <a:gd name="connsiteY33" fmla="*/ 661987 h 671512"/>
                <a:gd name="connsiteX34" fmla="*/ 676275 w 838200"/>
                <a:gd name="connsiteY34" fmla="*/ 640556 h 671512"/>
                <a:gd name="connsiteX35" fmla="*/ 616744 w 838200"/>
                <a:gd name="connsiteY35" fmla="*/ 619125 h 671512"/>
                <a:gd name="connsiteX36" fmla="*/ 507207 w 838200"/>
                <a:gd name="connsiteY36" fmla="*/ 55245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38200" h="671512">
                  <a:moveTo>
                    <a:pt x="507207" y="552450"/>
                  </a:moveTo>
                  <a:lnTo>
                    <a:pt x="378619" y="445294"/>
                  </a:lnTo>
                  <a:lnTo>
                    <a:pt x="252413" y="328612"/>
                  </a:lnTo>
                  <a:lnTo>
                    <a:pt x="152400" y="223837"/>
                  </a:lnTo>
                  <a:lnTo>
                    <a:pt x="71438" y="135731"/>
                  </a:lnTo>
                  <a:lnTo>
                    <a:pt x="30957" y="88106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73819" y="11906"/>
                  </a:lnTo>
                  <a:lnTo>
                    <a:pt x="121444" y="35719"/>
                  </a:lnTo>
                  <a:lnTo>
                    <a:pt x="176213" y="73819"/>
                  </a:lnTo>
                  <a:lnTo>
                    <a:pt x="228600" y="104775"/>
                  </a:lnTo>
                  <a:lnTo>
                    <a:pt x="307182" y="140494"/>
                  </a:lnTo>
                  <a:lnTo>
                    <a:pt x="388144" y="166687"/>
                  </a:lnTo>
                  <a:lnTo>
                    <a:pt x="471488" y="192881"/>
                  </a:lnTo>
                  <a:lnTo>
                    <a:pt x="576263" y="219075"/>
                  </a:lnTo>
                  <a:lnTo>
                    <a:pt x="604838" y="233362"/>
                  </a:lnTo>
                  <a:lnTo>
                    <a:pt x="650082" y="261937"/>
                  </a:lnTo>
                  <a:lnTo>
                    <a:pt x="690563" y="295275"/>
                  </a:lnTo>
                  <a:lnTo>
                    <a:pt x="726282" y="335756"/>
                  </a:lnTo>
                  <a:lnTo>
                    <a:pt x="757238" y="376237"/>
                  </a:lnTo>
                  <a:lnTo>
                    <a:pt x="778669" y="414337"/>
                  </a:lnTo>
                  <a:lnTo>
                    <a:pt x="804863" y="473869"/>
                  </a:lnTo>
                  <a:lnTo>
                    <a:pt x="821532" y="526256"/>
                  </a:lnTo>
                  <a:lnTo>
                    <a:pt x="833438" y="576262"/>
                  </a:lnTo>
                  <a:lnTo>
                    <a:pt x="838200" y="609600"/>
                  </a:lnTo>
                  <a:lnTo>
                    <a:pt x="833438" y="631031"/>
                  </a:lnTo>
                  <a:lnTo>
                    <a:pt x="826294" y="652462"/>
                  </a:lnTo>
                  <a:lnTo>
                    <a:pt x="812007" y="666750"/>
                  </a:lnTo>
                  <a:lnTo>
                    <a:pt x="790575" y="671512"/>
                  </a:lnTo>
                  <a:lnTo>
                    <a:pt x="735807" y="661987"/>
                  </a:lnTo>
                  <a:lnTo>
                    <a:pt x="676275" y="640556"/>
                  </a:lnTo>
                  <a:lnTo>
                    <a:pt x="616744" y="619125"/>
                  </a:lnTo>
                  <a:lnTo>
                    <a:pt x="507207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7">
              <a:extLst>
                <a:ext uri="{FF2B5EF4-FFF2-40B4-BE49-F238E27FC236}">
                  <a16:creationId xmlns:a16="http://schemas.microsoft.com/office/drawing/2014/main" id="{D5301EE2-1ED3-443D-9B12-68D60A7E5DF9}"/>
                </a:ext>
              </a:extLst>
            </p:cNvPr>
            <p:cNvSpPr/>
            <p:nvPr/>
          </p:nvSpPr>
          <p:spPr>
            <a:xfrm>
              <a:off x="3875089" y="2943224"/>
              <a:ext cx="858837" cy="558800"/>
            </a:xfrm>
            <a:custGeom>
              <a:avLst/>
              <a:gdLst>
                <a:gd name="connsiteX0" fmla="*/ 454819 w 859631"/>
                <a:gd name="connsiteY0" fmla="*/ 428625 h 557213"/>
                <a:gd name="connsiteX1" fmla="*/ 319087 w 859631"/>
                <a:gd name="connsiteY1" fmla="*/ 338138 h 557213"/>
                <a:gd name="connsiteX2" fmla="*/ 192881 w 859631"/>
                <a:gd name="connsiteY2" fmla="*/ 240507 h 557213"/>
                <a:gd name="connsiteX3" fmla="*/ 92869 w 859631"/>
                <a:gd name="connsiteY3" fmla="*/ 150019 h 557213"/>
                <a:gd name="connsiteX4" fmla="*/ 30956 w 859631"/>
                <a:gd name="connsiteY4" fmla="*/ 92869 h 557213"/>
                <a:gd name="connsiteX5" fmla="*/ 14287 w 859631"/>
                <a:gd name="connsiteY5" fmla="*/ 71438 h 557213"/>
                <a:gd name="connsiteX6" fmla="*/ 2381 w 859631"/>
                <a:gd name="connsiteY6" fmla="*/ 45244 h 557213"/>
                <a:gd name="connsiteX7" fmla="*/ 0 w 859631"/>
                <a:gd name="connsiteY7" fmla="*/ 23813 h 557213"/>
                <a:gd name="connsiteX8" fmla="*/ 2381 w 859631"/>
                <a:gd name="connsiteY8" fmla="*/ 9525 h 557213"/>
                <a:gd name="connsiteX9" fmla="*/ 14287 w 859631"/>
                <a:gd name="connsiteY9" fmla="*/ 2382 h 557213"/>
                <a:gd name="connsiteX10" fmla="*/ 33337 w 859631"/>
                <a:gd name="connsiteY10" fmla="*/ 0 h 557213"/>
                <a:gd name="connsiteX11" fmla="*/ 66675 w 859631"/>
                <a:gd name="connsiteY11" fmla="*/ 14288 h 557213"/>
                <a:gd name="connsiteX12" fmla="*/ 123825 w 859631"/>
                <a:gd name="connsiteY12" fmla="*/ 40482 h 557213"/>
                <a:gd name="connsiteX13" fmla="*/ 228600 w 859631"/>
                <a:gd name="connsiteY13" fmla="*/ 80963 h 557213"/>
                <a:gd name="connsiteX14" fmla="*/ 319087 w 859631"/>
                <a:gd name="connsiteY14" fmla="*/ 114300 h 557213"/>
                <a:gd name="connsiteX15" fmla="*/ 428625 w 859631"/>
                <a:gd name="connsiteY15" fmla="*/ 150019 h 557213"/>
                <a:gd name="connsiteX16" fmla="*/ 521494 w 859631"/>
                <a:gd name="connsiteY16" fmla="*/ 176213 h 557213"/>
                <a:gd name="connsiteX17" fmla="*/ 628650 w 859631"/>
                <a:gd name="connsiteY17" fmla="*/ 202407 h 557213"/>
                <a:gd name="connsiteX18" fmla="*/ 700087 w 859631"/>
                <a:gd name="connsiteY18" fmla="*/ 216694 h 557213"/>
                <a:gd name="connsiteX19" fmla="*/ 723900 w 859631"/>
                <a:gd name="connsiteY19" fmla="*/ 223838 h 557213"/>
                <a:gd name="connsiteX20" fmla="*/ 754856 w 859631"/>
                <a:gd name="connsiteY20" fmla="*/ 245269 h 557213"/>
                <a:gd name="connsiteX21" fmla="*/ 790575 w 859631"/>
                <a:gd name="connsiteY21" fmla="*/ 283369 h 557213"/>
                <a:gd name="connsiteX22" fmla="*/ 816769 w 859631"/>
                <a:gd name="connsiteY22" fmla="*/ 316707 h 557213"/>
                <a:gd name="connsiteX23" fmla="*/ 831056 w 859631"/>
                <a:gd name="connsiteY23" fmla="*/ 350044 h 557213"/>
                <a:gd name="connsiteX24" fmla="*/ 845344 w 859631"/>
                <a:gd name="connsiteY24" fmla="*/ 390525 h 557213"/>
                <a:gd name="connsiteX25" fmla="*/ 857250 w 859631"/>
                <a:gd name="connsiteY25" fmla="*/ 440532 h 557213"/>
                <a:gd name="connsiteX26" fmla="*/ 859631 w 859631"/>
                <a:gd name="connsiteY26" fmla="*/ 471488 h 557213"/>
                <a:gd name="connsiteX27" fmla="*/ 852487 w 859631"/>
                <a:gd name="connsiteY27" fmla="*/ 514350 h 557213"/>
                <a:gd name="connsiteX28" fmla="*/ 838200 w 859631"/>
                <a:gd name="connsiteY28" fmla="*/ 535782 h 557213"/>
                <a:gd name="connsiteX29" fmla="*/ 823912 w 859631"/>
                <a:gd name="connsiteY29" fmla="*/ 547688 h 557213"/>
                <a:gd name="connsiteX30" fmla="*/ 792956 w 859631"/>
                <a:gd name="connsiteY30" fmla="*/ 557213 h 557213"/>
                <a:gd name="connsiteX31" fmla="*/ 747712 w 859631"/>
                <a:gd name="connsiteY31" fmla="*/ 557213 h 557213"/>
                <a:gd name="connsiteX32" fmla="*/ 695325 w 859631"/>
                <a:gd name="connsiteY32" fmla="*/ 550069 h 557213"/>
                <a:gd name="connsiteX33" fmla="*/ 623887 w 859631"/>
                <a:gd name="connsiteY33" fmla="*/ 523875 h 557213"/>
                <a:gd name="connsiteX34" fmla="*/ 454819 w 859631"/>
                <a:gd name="connsiteY34" fmla="*/ 428625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9631" h="557213">
                  <a:moveTo>
                    <a:pt x="454819" y="428625"/>
                  </a:moveTo>
                  <a:lnTo>
                    <a:pt x="319087" y="338138"/>
                  </a:lnTo>
                  <a:lnTo>
                    <a:pt x="192881" y="240507"/>
                  </a:lnTo>
                  <a:lnTo>
                    <a:pt x="92869" y="150019"/>
                  </a:lnTo>
                  <a:lnTo>
                    <a:pt x="30956" y="92869"/>
                  </a:lnTo>
                  <a:lnTo>
                    <a:pt x="14287" y="71438"/>
                  </a:lnTo>
                  <a:lnTo>
                    <a:pt x="2381" y="45244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4287" y="2382"/>
                  </a:lnTo>
                  <a:lnTo>
                    <a:pt x="33337" y="0"/>
                  </a:lnTo>
                  <a:lnTo>
                    <a:pt x="66675" y="14288"/>
                  </a:lnTo>
                  <a:lnTo>
                    <a:pt x="123825" y="40482"/>
                  </a:lnTo>
                  <a:lnTo>
                    <a:pt x="228600" y="80963"/>
                  </a:lnTo>
                  <a:lnTo>
                    <a:pt x="319087" y="114300"/>
                  </a:lnTo>
                  <a:lnTo>
                    <a:pt x="428625" y="150019"/>
                  </a:lnTo>
                  <a:lnTo>
                    <a:pt x="521494" y="176213"/>
                  </a:lnTo>
                  <a:lnTo>
                    <a:pt x="628650" y="202407"/>
                  </a:lnTo>
                  <a:lnTo>
                    <a:pt x="700087" y="216694"/>
                  </a:lnTo>
                  <a:lnTo>
                    <a:pt x="723900" y="223838"/>
                  </a:lnTo>
                  <a:lnTo>
                    <a:pt x="754856" y="245269"/>
                  </a:lnTo>
                  <a:lnTo>
                    <a:pt x="790575" y="283369"/>
                  </a:lnTo>
                  <a:lnTo>
                    <a:pt x="816769" y="316707"/>
                  </a:lnTo>
                  <a:lnTo>
                    <a:pt x="831056" y="350044"/>
                  </a:lnTo>
                  <a:lnTo>
                    <a:pt x="845344" y="390525"/>
                  </a:lnTo>
                  <a:lnTo>
                    <a:pt x="857250" y="440532"/>
                  </a:lnTo>
                  <a:lnTo>
                    <a:pt x="859631" y="471488"/>
                  </a:lnTo>
                  <a:lnTo>
                    <a:pt x="852487" y="514350"/>
                  </a:lnTo>
                  <a:lnTo>
                    <a:pt x="838200" y="535782"/>
                  </a:lnTo>
                  <a:lnTo>
                    <a:pt x="823912" y="547688"/>
                  </a:lnTo>
                  <a:lnTo>
                    <a:pt x="792956" y="557213"/>
                  </a:lnTo>
                  <a:lnTo>
                    <a:pt x="747712" y="557213"/>
                  </a:lnTo>
                  <a:lnTo>
                    <a:pt x="695325" y="550069"/>
                  </a:lnTo>
                  <a:lnTo>
                    <a:pt x="623887" y="523875"/>
                  </a:lnTo>
                  <a:lnTo>
                    <a:pt x="454819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8">
              <a:extLst>
                <a:ext uri="{FF2B5EF4-FFF2-40B4-BE49-F238E27FC236}">
                  <a16:creationId xmlns:a16="http://schemas.microsoft.com/office/drawing/2014/main" id="{C74BEFFB-88AA-4D47-8AA6-D9ECD47A4C71}"/>
                </a:ext>
              </a:extLst>
            </p:cNvPr>
            <p:cNvSpPr/>
            <p:nvPr/>
          </p:nvSpPr>
          <p:spPr>
            <a:xfrm>
              <a:off x="3895726" y="5172074"/>
              <a:ext cx="430213" cy="596900"/>
            </a:xfrm>
            <a:custGeom>
              <a:avLst/>
              <a:gdLst>
                <a:gd name="connsiteX0" fmla="*/ 219075 w 431006"/>
                <a:gd name="connsiteY0" fmla="*/ 509588 h 595313"/>
                <a:gd name="connsiteX1" fmla="*/ 126206 w 431006"/>
                <a:gd name="connsiteY1" fmla="*/ 402432 h 595313"/>
                <a:gd name="connsiteX2" fmla="*/ 73819 w 431006"/>
                <a:gd name="connsiteY2" fmla="*/ 330994 h 595313"/>
                <a:gd name="connsiteX3" fmla="*/ 42863 w 431006"/>
                <a:gd name="connsiteY3" fmla="*/ 280988 h 595313"/>
                <a:gd name="connsiteX4" fmla="*/ 23813 w 431006"/>
                <a:gd name="connsiteY4" fmla="*/ 242888 h 595313"/>
                <a:gd name="connsiteX5" fmla="*/ 9525 w 431006"/>
                <a:gd name="connsiteY5" fmla="*/ 197644 h 595313"/>
                <a:gd name="connsiteX6" fmla="*/ 2381 w 431006"/>
                <a:gd name="connsiteY6" fmla="*/ 154782 h 595313"/>
                <a:gd name="connsiteX7" fmla="*/ 0 w 431006"/>
                <a:gd name="connsiteY7" fmla="*/ 102394 h 595313"/>
                <a:gd name="connsiteX8" fmla="*/ 2381 w 431006"/>
                <a:gd name="connsiteY8" fmla="*/ 66675 h 595313"/>
                <a:gd name="connsiteX9" fmla="*/ 11906 w 431006"/>
                <a:gd name="connsiteY9" fmla="*/ 38100 h 595313"/>
                <a:gd name="connsiteX10" fmla="*/ 23813 w 431006"/>
                <a:gd name="connsiteY10" fmla="*/ 16669 h 595313"/>
                <a:gd name="connsiteX11" fmla="*/ 33338 w 431006"/>
                <a:gd name="connsiteY11" fmla="*/ 2382 h 595313"/>
                <a:gd name="connsiteX12" fmla="*/ 47625 w 431006"/>
                <a:gd name="connsiteY12" fmla="*/ 0 h 595313"/>
                <a:gd name="connsiteX13" fmla="*/ 66675 w 431006"/>
                <a:gd name="connsiteY13" fmla="*/ 0 h 595313"/>
                <a:gd name="connsiteX14" fmla="*/ 78581 w 431006"/>
                <a:gd name="connsiteY14" fmla="*/ 9525 h 595313"/>
                <a:gd name="connsiteX15" fmla="*/ 95250 w 431006"/>
                <a:gd name="connsiteY15" fmla="*/ 33338 h 595313"/>
                <a:gd name="connsiteX16" fmla="*/ 109538 w 431006"/>
                <a:gd name="connsiteY16" fmla="*/ 73819 h 595313"/>
                <a:gd name="connsiteX17" fmla="*/ 126206 w 431006"/>
                <a:gd name="connsiteY17" fmla="*/ 90488 h 595313"/>
                <a:gd name="connsiteX18" fmla="*/ 431006 w 431006"/>
                <a:gd name="connsiteY18" fmla="*/ 500063 h 595313"/>
                <a:gd name="connsiteX19" fmla="*/ 421481 w 431006"/>
                <a:gd name="connsiteY19" fmla="*/ 540544 h 595313"/>
                <a:gd name="connsiteX20" fmla="*/ 402431 w 431006"/>
                <a:gd name="connsiteY20" fmla="*/ 576263 h 595313"/>
                <a:gd name="connsiteX21" fmla="*/ 385763 w 431006"/>
                <a:gd name="connsiteY21" fmla="*/ 590550 h 595313"/>
                <a:gd name="connsiteX22" fmla="*/ 361950 w 431006"/>
                <a:gd name="connsiteY22" fmla="*/ 595313 h 595313"/>
                <a:gd name="connsiteX23" fmla="*/ 321469 w 431006"/>
                <a:gd name="connsiteY23" fmla="*/ 588169 h 595313"/>
                <a:gd name="connsiteX24" fmla="*/ 219075 w 431006"/>
                <a:gd name="connsiteY24" fmla="*/ 509588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1006" h="595313">
                  <a:moveTo>
                    <a:pt x="219075" y="509588"/>
                  </a:moveTo>
                  <a:lnTo>
                    <a:pt x="126206" y="402432"/>
                  </a:lnTo>
                  <a:lnTo>
                    <a:pt x="73819" y="330994"/>
                  </a:lnTo>
                  <a:lnTo>
                    <a:pt x="42863" y="280988"/>
                  </a:lnTo>
                  <a:lnTo>
                    <a:pt x="23813" y="242888"/>
                  </a:lnTo>
                  <a:lnTo>
                    <a:pt x="9525" y="197644"/>
                  </a:lnTo>
                  <a:lnTo>
                    <a:pt x="2381" y="154782"/>
                  </a:lnTo>
                  <a:lnTo>
                    <a:pt x="0" y="102394"/>
                  </a:lnTo>
                  <a:lnTo>
                    <a:pt x="2381" y="66675"/>
                  </a:lnTo>
                  <a:lnTo>
                    <a:pt x="11906" y="38100"/>
                  </a:lnTo>
                  <a:lnTo>
                    <a:pt x="23813" y="16669"/>
                  </a:lnTo>
                  <a:lnTo>
                    <a:pt x="33338" y="2382"/>
                  </a:lnTo>
                  <a:lnTo>
                    <a:pt x="47625" y="0"/>
                  </a:lnTo>
                  <a:lnTo>
                    <a:pt x="66675" y="0"/>
                  </a:lnTo>
                  <a:lnTo>
                    <a:pt x="78581" y="9525"/>
                  </a:lnTo>
                  <a:lnTo>
                    <a:pt x="95250" y="33338"/>
                  </a:lnTo>
                  <a:lnTo>
                    <a:pt x="109538" y="73819"/>
                  </a:lnTo>
                  <a:lnTo>
                    <a:pt x="126206" y="90488"/>
                  </a:lnTo>
                  <a:lnTo>
                    <a:pt x="431006" y="500063"/>
                  </a:lnTo>
                  <a:lnTo>
                    <a:pt x="421481" y="540544"/>
                  </a:lnTo>
                  <a:lnTo>
                    <a:pt x="402431" y="576263"/>
                  </a:lnTo>
                  <a:lnTo>
                    <a:pt x="385763" y="590550"/>
                  </a:lnTo>
                  <a:lnTo>
                    <a:pt x="361950" y="595313"/>
                  </a:lnTo>
                  <a:lnTo>
                    <a:pt x="321469" y="588169"/>
                  </a:lnTo>
                  <a:lnTo>
                    <a:pt x="219075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32">
              <a:extLst>
                <a:ext uri="{FF2B5EF4-FFF2-40B4-BE49-F238E27FC236}">
                  <a16:creationId xmlns:a16="http://schemas.microsoft.com/office/drawing/2014/main" id="{0C0EED19-0C00-49A1-99B3-78A7C4100CF6}"/>
                </a:ext>
              </a:extLst>
            </p:cNvPr>
            <p:cNvSpPr/>
            <p:nvPr/>
          </p:nvSpPr>
          <p:spPr>
            <a:xfrm>
              <a:off x="7286626" y="5002213"/>
              <a:ext cx="790575" cy="762000"/>
            </a:xfrm>
            <a:custGeom>
              <a:avLst/>
              <a:gdLst>
                <a:gd name="connsiteX0" fmla="*/ 497681 w 790575"/>
                <a:gd name="connsiteY0" fmla="*/ 552450 h 762000"/>
                <a:gd name="connsiteX1" fmla="*/ 419100 w 790575"/>
                <a:gd name="connsiteY1" fmla="*/ 426244 h 762000"/>
                <a:gd name="connsiteX2" fmla="*/ 361950 w 790575"/>
                <a:gd name="connsiteY2" fmla="*/ 350044 h 762000"/>
                <a:gd name="connsiteX3" fmla="*/ 292894 w 790575"/>
                <a:gd name="connsiteY3" fmla="*/ 269082 h 762000"/>
                <a:gd name="connsiteX4" fmla="*/ 209550 w 790575"/>
                <a:gd name="connsiteY4" fmla="*/ 188119 h 762000"/>
                <a:gd name="connsiteX5" fmla="*/ 147638 w 790575"/>
                <a:gd name="connsiteY5" fmla="*/ 140494 h 762000"/>
                <a:gd name="connsiteX6" fmla="*/ 76200 w 790575"/>
                <a:gd name="connsiteY6" fmla="*/ 95250 h 762000"/>
                <a:gd name="connsiteX7" fmla="*/ 30956 w 790575"/>
                <a:gd name="connsiteY7" fmla="*/ 66675 h 762000"/>
                <a:gd name="connsiteX8" fmla="*/ 9525 w 790575"/>
                <a:gd name="connsiteY8" fmla="*/ 45244 h 762000"/>
                <a:gd name="connsiteX9" fmla="*/ 0 w 790575"/>
                <a:gd name="connsiteY9" fmla="*/ 28575 h 762000"/>
                <a:gd name="connsiteX10" fmla="*/ 0 w 790575"/>
                <a:gd name="connsiteY10" fmla="*/ 11907 h 762000"/>
                <a:gd name="connsiteX11" fmla="*/ 4763 w 790575"/>
                <a:gd name="connsiteY11" fmla="*/ 4763 h 762000"/>
                <a:gd name="connsiteX12" fmla="*/ 38100 w 790575"/>
                <a:gd name="connsiteY12" fmla="*/ 0 h 762000"/>
                <a:gd name="connsiteX13" fmla="*/ 85725 w 790575"/>
                <a:gd name="connsiteY13" fmla="*/ 7144 h 762000"/>
                <a:gd name="connsiteX14" fmla="*/ 166688 w 790575"/>
                <a:gd name="connsiteY14" fmla="*/ 38100 h 762000"/>
                <a:gd name="connsiteX15" fmla="*/ 323850 w 790575"/>
                <a:gd name="connsiteY15" fmla="*/ 104775 h 762000"/>
                <a:gd name="connsiteX16" fmla="*/ 454819 w 790575"/>
                <a:gd name="connsiteY16" fmla="*/ 169069 h 762000"/>
                <a:gd name="connsiteX17" fmla="*/ 535781 w 790575"/>
                <a:gd name="connsiteY17" fmla="*/ 207169 h 762000"/>
                <a:gd name="connsiteX18" fmla="*/ 561975 w 790575"/>
                <a:gd name="connsiteY18" fmla="*/ 223838 h 762000"/>
                <a:gd name="connsiteX19" fmla="*/ 619125 w 790575"/>
                <a:gd name="connsiteY19" fmla="*/ 276225 h 762000"/>
                <a:gd name="connsiteX20" fmla="*/ 661988 w 790575"/>
                <a:gd name="connsiteY20" fmla="*/ 323850 h 762000"/>
                <a:gd name="connsiteX21" fmla="*/ 702469 w 790575"/>
                <a:gd name="connsiteY21" fmla="*/ 376238 h 762000"/>
                <a:gd name="connsiteX22" fmla="*/ 738188 w 790575"/>
                <a:gd name="connsiteY22" fmla="*/ 435769 h 762000"/>
                <a:gd name="connsiteX23" fmla="*/ 762000 w 790575"/>
                <a:gd name="connsiteY23" fmla="*/ 488157 h 762000"/>
                <a:gd name="connsiteX24" fmla="*/ 776288 w 790575"/>
                <a:gd name="connsiteY24" fmla="*/ 531019 h 762000"/>
                <a:gd name="connsiteX25" fmla="*/ 785813 w 790575"/>
                <a:gd name="connsiteY25" fmla="*/ 576263 h 762000"/>
                <a:gd name="connsiteX26" fmla="*/ 790575 w 790575"/>
                <a:gd name="connsiteY26" fmla="*/ 619125 h 762000"/>
                <a:gd name="connsiteX27" fmla="*/ 783431 w 790575"/>
                <a:gd name="connsiteY27" fmla="*/ 652463 h 762000"/>
                <a:gd name="connsiteX28" fmla="*/ 773906 w 790575"/>
                <a:gd name="connsiteY28" fmla="*/ 683419 h 762000"/>
                <a:gd name="connsiteX29" fmla="*/ 750094 w 790575"/>
                <a:gd name="connsiteY29" fmla="*/ 726282 h 762000"/>
                <a:gd name="connsiteX30" fmla="*/ 728663 w 790575"/>
                <a:gd name="connsiteY30" fmla="*/ 750094 h 762000"/>
                <a:gd name="connsiteX31" fmla="*/ 707231 w 790575"/>
                <a:gd name="connsiteY31" fmla="*/ 759619 h 762000"/>
                <a:gd name="connsiteX32" fmla="*/ 678656 w 790575"/>
                <a:gd name="connsiteY32" fmla="*/ 762000 h 762000"/>
                <a:gd name="connsiteX33" fmla="*/ 647700 w 790575"/>
                <a:gd name="connsiteY33" fmla="*/ 752475 h 762000"/>
                <a:gd name="connsiteX34" fmla="*/ 611981 w 790575"/>
                <a:gd name="connsiteY34" fmla="*/ 731044 h 762000"/>
                <a:gd name="connsiteX35" fmla="*/ 566738 w 790575"/>
                <a:gd name="connsiteY35" fmla="*/ 688182 h 762000"/>
                <a:gd name="connsiteX36" fmla="*/ 552450 w 790575"/>
                <a:gd name="connsiteY36" fmla="*/ 654844 h 762000"/>
                <a:gd name="connsiteX37" fmla="*/ 497681 w 790575"/>
                <a:gd name="connsiteY37" fmla="*/ 55245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90575" h="762000">
                  <a:moveTo>
                    <a:pt x="497681" y="552450"/>
                  </a:moveTo>
                  <a:lnTo>
                    <a:pt x="419100" y="426244"/>
                  </a:lnTo>
                  <a:lnTo>
                    <a:pt x="361950" y="350044"/>
                  </a:lnTo>
                  <a:lnTo>
                    <a:pt x="292894" y="269082"/>
                  </a:lnTo>
                  <a:lnTo>
                    <a:pt x="209550" y="188119"/>
                  </a:lnTo>
                  <a:lnTo>
                    <a:pt x="147638" y="140494"/>
                  </a:lnTo>
                  <a:lnTo>
                    <a:pt x="76200" y="95250"/>
                  </a:lnTo>
                  <a:lnTo>
                    <a:pt x="30956" y="66675"/>
                  </a:lnTo>
                  <a:lnTo>
                    <a:pt x="9525" y="45244"/>
                  </a:lnTo>
                  <a:lnTo>
                    <a:pt x="0" y="28575"/>
                  </a:lnTo>
                  <a:lnTo>
                    <a:pt x="0" y="11907"/>
                  </a:lnTo>
                  <a:lnTo>
                    <a:pt x="4763" y="4763"/>
                  </a:lnTo>
                  <a:lnTo>
                    <a:pt x="38100" y="0"/>
                  </a:lnTo>
                  <a:lnTo>
                    <a:pt x="85725" y="7144"/>
                  </a:lnTo>
                  <a:lnTo>
                    <a:pt x="166688" y="38100"/>
                  </a:lnTo>
                  <a:lnTo>
                    <a:pt x="323850" y="104775"/>
                  </a:lnTo>
                  <a:lnTo>
                    <a:pt x="454819" y="169069"/>
                  </a:lnTo>
                  <a:lnTo>
                    <a:pt x="535781" y="207169"/>
                  </a:lnTo>
                  <a:lnTo>
                    <a:pt x="561975" y="223838"/>
                  </a:lnTo>
                  <a:lnTo>
                    <a:pt x="619125" y="276225"/>
                  </a:lnTo>
                  <a:lnTo>
                    <a:pt x="661988" y="323850"/>
                  </a:lnTo>
                  <a:lnTo>
                    <a:pt x="702469" y="376238"/>
                  </a:lnTo>
                  <a:lnTo>
                    <a:pt x="738188" y="435769"/>
                  </a:lnTo>
                  <a:lnTo>
                    <a:pt x="762000" y="488157"/>
                  </a:lnTo>
                  <a:lnTo>
                    <a:pt x="776288" y="531019"/>
                  </a:lnTo>
                  <a:lnTo>
                    <a:pt x="785813" y="576263"/>
                  </a:lnTo>
                  <a:lnTo>
                    <a:pt x="790575" y="619125"/>
                  </a:lnTo>
                  <a:lnTo>
                    <a:pt x="783431" y="652463"/>
                  </a:lnTo>
                  <a:lnTo>
                    <a:pt x="773906" y="683419"/>
                  </a:lnTo>
                  <a:lnTo>
                    <a:pt x="750094" y="726282"/>
                  </a:lnTo>
                  <a:lnTo>
                    <a:pt x="728663" y="750094"/>
                  </a:lnTo>
                  <a:lnTo>
                    <a:pt x="707231" y="759619"/>
                  </a:lnTo>
                  <a:lnTo>
                    <a:pt x="678656" y="762000"/>
                  </a:lnTo>
                  <a:lnTo>
                    <a:pt x="647700" y="752475"/>
                  </a:lnTo>
                  <a:lnTo>
                    <a:pt x="611981" y="731044"/>
                  </a:lnTo>
                  <a:lnTo>
                    <a:pt x="566738" y="688182"/>
                  </a:lnTo>
                  <a:lnTo>
                    <a:pt x="552450" y="654844"/>
                  </a:lnTo>
                  <a:lnTo>
                    <a:pt x="497681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9">
              <a:extLst>
                <a:ext uri="{FF2B5EF4-FFF2-40B4-BE49-F238E27FC236}">
                  <a16:creationId xmlns:a16="http://schemas.microsoft.com/office/drawing/2014/main" id="{4CA231EA-F2D8-4E85-8AE1-6ABB6884A260}"/>
                </a:ext>
              </a:extLst>
            </p:cNvPr>
            <p:cNvSpPr/>
            <p:nvPr/>
          </p:nvSpPr>
          <p:spPr>
            <a:xfrm>
              <a:off x="3970339" y="4073525"/>
              <a:ext cx="992187" cy="1628775"/>
            </a:xfrm>
            <a:custGeom>
              <a:avLst/>
              <a:gdLst>
                <a:gd name="connsiteX0" fmla="*/ 750094 w 992981"/>
                <a:gd name="connsiteY0" fmla="*/ 661987 h 1628775"/>
                <a:gd name="connsiteX1" fmla="*/ 619125 w 992981"/>
                <a:gd name="connsiteY1" fmla="*/ 957262 h 1628775"/>
                <a:gd name="connsiteX2" fmla="*/ 535781 w 992981"/>
                <a:gd name="connsiteY2" fmla="*/ 1145381 h 1628775"/>
                <a:gd name="connsiteX3" fmla="*/ 464344 w 992981"/>
                <a:gd name="connsiteY3" fmla="*/ 1302544 h 1628775"/>
                <a:gd name="connsiteX4" fmla="*/ 419100 w 992981"/>
                <a:gd name="connsiteY4" fmla="*/ 1388269 h 1628775"/>
                <a:gd name="connsiteX5" fmla="*/ 385762 w 992981"/>
                <a:gd name="connsiteY5" fmla="*/ 1466850 h 1628775"/>
                <a:gd name="connsiteX6" fmla="*/ 361950 w 992981"/>
                <a:gd name="connsiteY6" fmla="*/ 1550194 h 1628775"/>
                <a:gd name="connsiteX7" fmla="*/ 354806 w 992981"/>
                <a:gd name="connsiteY7" fmla="*/ 1619250 h 1628775"/>
                <a:gd name="connsiteX8" fmla="*/ 295275 w 992981"/>
                <a:gd name="connsiteY8" fmla="*/ 1628775 h 1628775"/>
                <a:gd name="connsiteX9" fmla="*/ 0 w 992981"/>
                <a:gd name="connsiteY9" fmla="*/ 1193006 h 1628775"/>
                <a:gd name="connsiteX10" fmla="*/ 80962 w 992981"/>
                <a:gd name="connsiteY10" fmla="*/ 1202531 h 1628775"/>
                <a:gd name="connsiteX11" fmla="*/ 133350 w 992981"/>
                <a:gd name="connsiteY11" fmla="*/ 1207294 h 1628775"/>
                <a:gd name="connsiteX12" fmla="*/ 157162 w 992981"/>
                <a:gd name="connsiteY12" fmla="*/ 1202531 h 1628775"/>
                <a:gd name="connsiteX13" fmla="*/ 185737 w 992981"/>
                <a:gd name="connsiteY13" fmla="*/ 1183481 h 1628775"/>
                <a:gd name="connsiteX14" fmla="*/ 211931 w 992981"/>
                <a:gd name="connsiteY14" fmla="*/ 1143000 h 1628775"/>
                <a:gd name="connsiteX15" fmla="*/ 235744 w 992981"/>
                <a:gd name="connsiteY15" fmla="*/ 1107281 h 1628775"/>
                <a:gd name="connsiteX16" fmla="*/ 376237 w 992981"/>
                <a:gd name="connsiteY16" fmla="*/ 919162 h 1628775"/>
                <a:gd name="connsiteX17" fmla="*/ 533400 w 992981"/>
                <a:gd name="connsiteY17" fmla="*/ 690562 h 1628775"/>
                <a:gd name="connsiteX18" fmla="*/ 635794 w 992981"/>
                <a:gd name="connsiteY18" fmla="*/ 531019 h 1628775"/>
                <a:gd name="connsiteX19" fmla="*/ 766762 w 992981"/>
                <a:gd name="connsiteY19" fmla="*/ 311944 h 1628775"/>
                <a:gd name="connsiteX20" fmla="*/ 878681 w 992981"/>
                <a:gd name="connsiteY20" fmla="*/ 121444 h 1628775"/>
                <a:gd name="connsiteX21" fmla="*/ 931069 w 992981"/>
                <a:gd name="connsiteY21" fmla="*/ 30956 h 1628775"/>
                <a:gd name="connsiteX22" fmla="*/ 952500 w 992981"/>
                <a:gd name="connsiteY22" fmla="*/ 9525 h 1628775"/>
                <a:gd name="connsiteX23" fmla="*/ 966787 w 992981"/>
                <a:gd name="connsiteY23" fmla="*/ 0 h 1628775"/>
                <a:gd name="connsiteX24" fmla="*/ 976312 w 992981"/>
                <a:gd name="connsiteY24" fmla="*/ 0 h 1628775"/>
                <a:gd name="connsiteX25" fmla="*/ 988219 w 992981"/>
                <a:gd name="connsiteY25" fmla="*/ 0 h 1628775"/>
                <a:gd name="connsiteX26" fmla="*/ 992981 w 992981"/>
                <a:gd name="connsiteY26" fmla="*/ 4762 h 1628775"/>
                <a:gd name="connsiteX27" fmla="*/ 992981 w 992981"/>
                <a:gd name="connsiteY27" fmla="*/ 26194 h 1628775"/>
                <a:gd name="connsiteX28" fmla="*/ 966787 w 992981"/>
                <a:gd name="connsiteY28" fmla="*/ 116681 h 1628775"/>
                <a:gd name="connsiteX29" fmla="*/ 876300 w 992981"/>
                <a:gd name="connsiteY29" fmla="*/ 352425 h 1628775"/>
                <a:gd name="connsiteX30" fmla="*/ 750094 w 992981"/>
                <a:gd name="connsiteY30" fmla="*/ 661987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2981" h="1628775">
                  <a:moveTo>
                    <a:pt x="750094" y="661987"/>
                  </a:moveTo>
                  <a:lnTo>
                    <a:pt x="619125" y="957262"/>
                  </a:lnTo>
                  <a:lnTo>
                    <a:pt x="535781" y="1145381"/>
                  </a:lnTo>
                  <a:lnTo>
                    <a:pt x="464344" y="1302544"/>
                  </a:lnTo>
                  <a:lnTo>
                    <a:pt x="419100" y="1388269"/>
                  </a:lnTo>
                  <a:lnTo>
                    <a:pt x="385762" y="1466850"/>
                  </a:lnTo>
                  <a:lnTo>
                    <a:pt x="361950" y="1550194"/>
                  </a:lnTo>
                  <a:lnTo>
                    <a:pt x="354806" y="1619250"/>
                  </a:lnTo>
                  <a:lnTo>
                    <a:pt x="295275" y="1628775"/>
                  </a:lnTo>
                  <a:lnTo>
                    <a:pt x="0" y="1193006"/>
                  </a:lnTo>
                  <a:lnTo>
                    <a:pt x="80962" y="1202531"/>
                  </a:lnTo>
                  <a:lnTo>
                    <a:pt x="133350" y="1207294"/>
                  </a:lnTo>
                  <a:lnTo>
                    <a:pt x="157162" y="1202531"/>
                  </a:lnTo>
                  <a:lnTo>
                    <a:pt x="185737" y="1183481"/>
                  </a:lnTo>
                  <a:lnTo>
                    <a:pt x="211931" y="1143000"/>
                  </a:lnTo>
                  <a:lnTo>
                    <a:pt x="235744" y="1107281"/>
                  </a:lnTo>
                  <a:lnTo>
                    <a:pt x="376237" y="919162"/>
                  </a:lnTo>
                  <a:lnTo>
                    <a:pt x="533400" y="690562"/>
                  </a:lnTo>
                  <a:lnTo>
                    <a:pt x="635794" y="531019"/>
                  </a:lnTo>
                  <a:lnTo>
                    <a:pt x="766762" y="311944"/>
                  </a:lnTo>
                  <a:lnTo>
                    <a:pt x="878681" y="121444"/>
                  </a:lnTo>
                  <a:lnTo>
                    <a:pt x="931069" y="30956"/>
                  </a:lnTo>
                  <a:lnTo>
                    <a:pt x="952500" y="9525"/>
                  </a:lnTo>
                  <a:lnTo>
                    <a:pt x="966787" y="0"/>
                  </a:lnTo>
                  <a:lnTo>
                    <a:pt x="976312" y="0"/>
                  </a:lnTo>
                  <a:lnTo>
                    <a:pt x="988219" y="0"/>
                  </a:lnTo>
                  <a:lnTo>
                    <a:pt x="992981" y="4762"/>
                  </a:lnTo>
                  <a:lnTo>
                    <a:pt x="992981" y="26194"/>
                  </a:lnTo>
                  <a:lnTo>
                    <a:pt x="966787" y="116681"/>
                  </a:lnTo>
                  <a:lnTo>
                    <a:pt x="876300" y="352425"/>
                  </a:lnTo>
                  <a:lnTo>
                    <a:pt x="750094" y="661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0">
              <a:extLst>
                <a:ext uri="{FF2B5EF4-FFF2-40B4-BE49-F238E27FC236}">
                  <a16:creationId xmlns:a16="http://schemas.microsoft.com/office/drawing/2014/main" id="{1DB0BE53-CCE0-4E3B-9925-DF9A4D543B1D}"/>
                </a:ext>
              </a:extLst>
            </p:cNvPr>
            <p:cNvSpPr/>
            <p:nvPr/>
          </p:nvSpPr>
          <p:spPr>
            <a:xfrm>
              <a:off x="5024439" y="1854199"/>
              <a:ext cx="1508125" cy="411162"/>
            </a:xfrm>
            <a:custGeom>
              <a:avLst/>
              <a:gdLst>
                <a:gd name="connsiteX0" fmla="*/ 1131093 w 1507331"/>
                <a:gd name="connsiteY0" fmla="*/ 230981 h 411956"/>
                <a:gd name="connsiteX1" fmla="*/ 900112 w 1507331"/>
                <a:gd name="connsiteY1" fmla="*/ 288131 h 411956"/>
                <a:gd name="connsiteX2" fmla="*/ 757237 w 1507331"/>
                <a:gd name="connsiteY2" fmla="*/ 319087 h 411956"/>
                <a:gd name="connsiteX3" fmla="*/ 569118 w 1507331"/>
                <a:gd name="connsiteY3" fmla="*/ 364331 h 411956"/>
                <a:gd name="connsiteX4" fmla="*/ 366712 w 1507331"/>
                <a:gd name="connsiteY4" fmla="*/ 407194 h 411956"/>
                <a:gd name="connsiteX5" fmla="*/ 330993 w 1507331"/>
                <a:gd name="connsiteY5" fmla="*/ 411956 h 411956"/>
                <a:gd name="connsiteX6" fmla="*/ 290512 w 1507331"/>
                <a:gd name="connsiteY6" fmla="*/ 411956 h 411956"/>
                <a:gd name="connsiteX7" fmla="*/ 257175 w 1507331"/>
                <a:gd name="connsiteY7" fmla="*/ 404812 h 411956"/>
                <a:gd name="connsiteX8" fmla="*/ 185737 w 1507331"/>
                <a:gd name="connsiteY8" fmla="*/ 366712 h 411956"/>
                <a:gd name="connsiteX9" fmla="*/ 119062 w 1507331"/>
                <a:gd name="connsiteY9" fmla="*/ 319087 h 411956"/>
                <a:gd name="connsiteX10" fmla="*/ 50006 w 1507331"/>
                <a:gd name="connsiteY10" fmla="*/ 254794 h 411956"/>
                <a:gd name="connsiteX11" fmla="*/ 11906 w 1507331"/>
                <a:gd name="connsiteY11" fmla="*/ 219075 h 411956"/>
                <a:gd name="connsiteX12" fmla="*/ 0 w 1507331"/>
                <a:gd name="connsiteY12" fmla="*/ 197644 h 411956"/>
                <a:gd name="connsiteX13" fmla="*/ 0 w 1507331"/>
                <a:gd name="connsiteY13" fmla="*/ 180975 h 411956"/>
                <a:gd name="connsiteX14" fmla="*/ 7143 w 1507331"/>
                <a:gd name="connsiteY14" fmla="*/ 166687 h 411956"/>
                <a:gd name="connsiteX15" fmla="*/ 28575 w 1507331"/>
                <a:gd name="connsiteY15" fmla="*/ 161925 h 411956"/>
                <a:gd name="connsiteX16" fmla="*/ 52387 w 1507331"/>
                <a:gd name="connsiteY16" fmla="*/ 164306 h 411956"/>
                <a:gd name="connsiteX17" fmla="*/ 92868 w 1507331"/>
                <a:gd name="connsiteY17" fmla="*/ 183356 h 411956"/>
                <a:gd name="connsiteX18" fmla="*/ 130968 w 1507331"/>
                <a:gd name="connsiteY18" fmla="*/ 200025 h 411956"/>
                <a:gd name="connsiteX19" fmla="*/ 180975 w 1507331"/>
                <a:gd name="connsiteY19" fmla="*/ 216694 h 411956"/>
                <a:gd name="connsiteX20" fmla="*/ 221456 w 1507331"/>
                <a:gd name="connsiteY20" fmla="*/ 226219 h 411956"/>
                <a:gd name="connsiteX21" fmla="*/ 269081 w 1507331"/>
                <a:gd name="connsiteY21" fmla="*/ 235744 h 411956"/>
                <a:gd name="connsiteX22" fmla="*/ 311943 w 1507331"/>
                <a:gd name="connsiteY22" fmla="*/ 238125 h 411956"/>
                <a:gd name="connsiteX23" fmla="*/ 402431 w 1507331"/>
                <a:gd name="connsiteY23" fmla="*/ 226219 h 411956"/>
                <a:gd name="connsiteX24" fmla="*/ 759618 w 1507331"/>
                <a:gd name="connsiteY24" fmla="*/ 138112 h 411956"/>
                <a:gd name="connsiteX25" fmla="*/ 904875 w 1507331"/>
                <a:gd name="connsiteY25" fmla="*/ 104775 h 411956"/>
                <a:gd name="connsiteX26" fmla="*/ 1088231 w 1507331"/>
                <a:gd name="connsiteY26" fmla="*/ 59531 h 411956"/>
                <a:gd name="connsiteX27" fmla="*/ 1202531 w 1507331"/>
                <a:gd name="connsiteY27" fmla="*/ 21431 h 411956"/>
                <a:gd name="connsiteX28" fmla="*/ 1233487 w 1507331"/>
                <a:gd name="connsiteY28" fmla="*/ 7144 h 411956"/>
                <a:gd name="connsiteX29" fmla="*/ 1271587 w 1507331"/>
                <a:gd name="connsiteY29" fmla="*/ 0 h 411956"/>
                <a:gd name="connsiteX30" fmla="*/ 1323975 w 1507331"/>
                <a:gd name="connsiteY30" fmla="*/ 4762 h 411956"/>
                <a:gd name="connsiteX31" fmla="*/ 1397793 w 1507331"/>
                <a:gd name="connsiteY31" fmla="*/ 16669 h 411956"/>
                <a:gd name="connsiteX32" fmla="*/ 1466850 w 1507331"/>
                <a:gd name="connsiteY32" fmla="*/ 33337 h 411956"/>
                <a:gd name="connsiteX33" fmla="*/ 1490662 w 1507331"/>
                <a:gd name="connsiteY33" fmla="*/ 42862 h 411956"/>
                <a:gd name="connsiteX34" fmla="*/ 1504950 w 1507331"/>
                <a:gd name="connsiteY34" fmla="*/ 54769 h 411956"/>
                <a:gd name="connsiteX35" fmla="*/ 1507331 w 1507331"/>
                <a:gd name="connsiteY35" fmla="*/ 66675 h 411956"/>
                <a:gd name="connsiteX36" fmla="*/ 1497806 w 1507331"/>
                <a:gd name="connsiteY36" fmla="*/ 90487 h 411956"/>
                <a:gd name="connsiteX37" fmla="*/ 1464468 w 1507331"/>
                <a:gd name="connsiteY37" fmla="*/ 119062 h 411956"/>
                <a:gd name="connsiteX38" fmla="*/ 1412081 w 1507331"/>
                <a:gd name="connsiteY38" fmla="*/ 152400 h 411956"/>
                <a:gd name="connsiteX39" fmla="*/ 1328737 w 1507331"/>
                <a:gd name="connsiteY39" fmla="*/ 183356 h 411956"/>
                <a:gd name="connsiteX40" fmla="*/ 1131093 w 1507331"/>
                <a:gd name="connsiteY40" fmla="*/ 230981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07331" h="411956">
                  <a:moveTo>
                    <a:pt x="1131093" y="230981"/>
                  </a:moveTo>
                  <a:lnTo>
                    <a:pt x="900112" y="288131"/>
                  </a:lnTo>
                  <a:lnTo>
                    <a:pt x="757237" y="319087"/>
                  </a:lnTo>
                  <a:lnTo>
                    <a:pt x="569118" y="364331"/>
                  </a:lnTo>
                  <a:lnTo>
                    <a:pt x="366712" y="407194"/>
                  </a:lnTo>
                  <a:lnTo>
                    <a:pt x="330993" y="411956"/>
                  </a:lnTo>
                  <a:lnTo>
                    <a:pt x="290512" y="411956"/>
                  </a:lnTo>
                  <a:lnTo>
                    <a:pt x="257175" y="404812"/>
                  </a:lnTo>
                  <a:lnTo>
                    <a:pt x="185737" y="366712"/>
                  </a:lnTo>
                  <a:lnTo>
                    <a:pt x="119062" y="319087"/>
                  </a:lnTo>
                  <a:lnTo>
                    <a:pt x="50006" y="254794"/>
                  </a:lnTo>
                  <a:lnTo>
                    <a:pt x="11906" y="219075"/>
                  </a:lnTo>
                  <a:lnTo>
                    <a:pt x="0" y="197644"/>
                  </a:lnTo>
                  <a:lnTo>
                    <a:pt x="0" y="180975"/>
                  </a:lnTo>
                  <a:lnTo>
                    <a:pt x="7143" y="166687"/>
                  </a:lnTo>
                  <a:lnTo>
                    <a:pt x="28575" y="161925"/>
                  </a:lnTo>
                  <a:lnTo>
                    <a:pt x="52387" y="164306"/>
                  </a:lnTo>
                  <a:lnTo>
                    <a:pt x="92868" y="183356"/>
                  </a:lnTo>
                  <a:lnTo>
                    <a:pt x="130968" y="200025"/>
                  </a:lnTo>
                  <a:lnTo>
                    <a:pt x="180975" y="216694"/>
                  </a:lnTo>
                  <a:lnTo>
                    <a:pt x="221456" y="226219"/>
                  </a:lnTo>
                  <a:lnTo>
                    <a:pt x="269081" y="235744"/>
                  </a:lnTo>
                  <a:lnTo>
                    <a:pt x="311943" y="238125"/>
                  </a:lnTo>
                  <a:lnTo>
                    <a:pt x="402431" y="226219"/>
                  </a:lnTo>
                  <a:lnTo>
                    <a:pt x="759618" y="138112"/>
                  </a:lnTo>
                  <a:lnTo>
                    <a:pt x="904875" y="104775"/>
                  </a:lnTo>
                  <a:lnTo>
                    <a:pt x="1088231" y="59531"/>
                  </a:lnTo>
                  <a:lnTo>
                    <a:pt x="1202531" y="21431"/>
                  </a:lnTo>
                  <a:lnTo>
                    <a:pt x="1233487" y="7144"/>
                  </a:lnTo>
                  <a:lnTo>
                    <a:pt x="1271587" y="0"/>
                  </a:lnTo>
                  <a:lnTo>
                    <a:pt x="1323975" y="4762"/>
                  </a:lnTo>
                  <a:lnTo>
                    <a:pt x="1397793" y="16669"/>
                  </a:lnTo>
                  <a:lnTo>
                    <a:pt x="1466850" y="33337"/>
                  </a:lnTo>
                  <a:lnTo>
                    <a:pt x="1490662" y="42862"/>
                  </a:lnTo>
                  <a:lnTo>
                    <a:pt x="1504950" y="54769"/>
                  </a:lnTo>
                  <a:lnTo>
                    <a:pt x="1507331" y="66675"/>
                  </a:lnTo>
                  <a:lnTo>
                    <a:pt x="1497806" y="90487"/>
                  </a:lnTo>
                  <a:lnTo>
                    <a:pt x="1464468" y="119062"/>
                  </a:lnTo>
                  <a:lnTo>
                    <a:pt x="1412081" y="152400"/>
                  </a:lnTo>
                  <a:lnTo>
                    <a:pt x="1328737" y="183356"/>
                  </a:lnTo>
                  <a:lnTo>
                    <a:pt x="1131093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8">
              <a:extLst>
                <a:ext uri="{FF2B5EF4-FFF2-40B4-BE49-F238E27FC236}">
                  <a16:creationId xmlns:a16="http://schemas.microsoft.com/office/drawing/2014/main" id="{83BDA7FB-8E9F-4F25-BCC3-7CB0B98B78C3}"/>
                </a:ext>
              </a:extLst>
            </p:cNvPr>
            <p:cNvSpPr/>
            <p:nvPr/>
          </p:nvSpPr>
          <p:spPr>
            <a:xfrm>
              <a:off x="5541964" y="1457324"/>
              <a:ext cx="473075" cy="1651000"/>
            </a:xfrm>
            <a:custGeom>
              <a:avLst/>
              <a:gdLst>
                <a:gd name="connsiteX0" fmla="*/ 211931 w 473869"/>
                <a:gd name="connsiteY0" fmla="*/ 1300163 h 1650207"/>
                <a:gd name="connsiteX1" fmla="*/ 214312 w 473869"/>
                <a:gd name="connsiteY1" fmla="*/ 878682 h 1650207"/>
                <a:gd name="connsiteX2" fmla="*/ 209550 w 473869"/>
                <a:gd name="connsiteY2" fmla="*/ 700088 h 1650207"/>
                <a:gd name="connsiteX3" fmla="*/ 214312 w 473869"/>
                <a:gd name="connsiteY3" fmla="*/ 511969 h 1650207"/>
                <a:gd name="connsiteX4" fmla="*/ 202406 w 473869"/>
                <a:gd name="connsiteY4" fmla="*/ 378619 h 1650207"/>
                <a:gd name="connsiteX5" fmla="*/ 195262 w 473869"/>
                <a:gd name="connsiteY5" fmla="*/ 319088 h 1650207"/>
                <a:gd name="connsiteX6" fmla="*/ 183356 w 473869"/>
                <a:gd name="connsiteY6" fmla="*/ 257175 h 1650207"/>
                <a:gd name="connsiteX7" fmla="*/ 176212 w 473869"/>
                <a:gd name="connsiteY7" fmla="*/ 235744 h 1650207"/>
                <a:gd name="connsiteX8" fmla="*/ 157162 w 473869"/>
                <a:gd name="connsiteY8" fmla="*/ 202407 h 1650207"/>
                <a:gd name="connsiteX9" fmla="*/ 128587 w 473869"/>
                <a:gd name="connsiteY9" fmla="*/ 166688 h 1650207"/>
                <a:gd name="connsiteX10" fmla="*/ 73819 w 473869"/>
                <a:gd name="connsiteY10" fmla="*/ 111919 h 1650207"/>
                <a:gd name="connsiteX11" fmla="*/ 38100 w 473869"/>
                <a:gd name="connsiteY11" fmla="*/ 80963 h 1650207"/>
                <a:gd name="connsiteX12" fmla="*/ 19050 w 473869"/>
                <a:gd name="connsiteY12" fmla="*/ 61913 h 1650207"/>
                <a:gd name="connsiteX13" fmla="*/ 4762 w 473869"/>
                <a:gd name="connsiteY13" fmla="*/ 42863 h 1650207"/>
                <a:gd name="connsiteX14" fmla="*/ 0 w 473869"/>
                <a:gd name="connsiteY14" fmla="*/ 28575 h 1650207"/>
                <a:gd name="connsiteX15" fmla="*/ 4762 w 473869"/>
                <a:gd name="connsiteY15" fmla="*/ 9525 h 1650207"/>
                <a:gd name="connsiteX16" fmla="*/ 23812 w 473869"/>
                <a:gd name="connsiteY16" fmla="*/ 2382 h 1650207"/>
                <a:gd name="connsiteX17" fmla="*/ 59531 w 473869"/>
                <a:gd name="connsiteY17" fmla="*/ 0 h 1650207"/>
                <a:gd name="connsiteX18" fmla="*/ 107156 w 473869"/>
                <a:gd name="connsiteY18" fmla="*/ 4763 h 1650207"/>
                <a:gd name="connsiteX19" fmla="*/ 164306 w 473869"/>
                <a:gd name="connsiteY19" fmla="*/ 14288 h 1650207"/>
                <a:gd name="connsiteX20" fmla="*/ 226219 w 473869"/>
                <a:gd name="connsiteY20" fmla="*/ 28575 h 1650207"/>
                <a:gd name="connsiteX21" fmla="*/ 271462 w 473869"/>
                <a:gd name="connsiteY21" fmla="*/ 45244 h 1650207"/>
                <a:gd name="connsiteX22" fmla="*/ 309562 w 473869"/>
                <a:gd name="connsiteY22" fmla="*/ 61913 h 1650207"/>
                <a:gd name="connsiteX23" fmla="*/ 357187 w 473869"/>
                <a:gd name="connsiteY23" fmla="*/ 85725 h 1650207"/>
                <a:gd name="connsiteX24" fmla="*/ 402431 w 473869"/>
                <a:gd name="connsiteY24" fmla="*/ 116682 h 1650207"/>
                <a:gd name="connsiteX25" fmla="*/ 423862 w 473869"/>
                <a:gd name="connsiteY25" fmla="*/ 135732 h 1650207"/>
                <a:gd name="connsiteX26" fmla="*/ 450056 w 473869"/>
                <a:gd name="connsiteY26" fmla="*/ 166688 h 1650207"/>
                <a:gd name="connsiteX27" fmla="*/ 466725 w 473869"/>
                <a:gd name="connsiteY27" fmla="*/ 195263 h 1650207"/>
                <a:gd name="connsiteX28" fmla="*/ 471487 w 473869"/>
                <a:gd name="connsiteY28" fmla="*/ 219075 h 1650207"/>
                <a:gd name="connsiteX29" fmla="*/ 473869 w 473869"/>
                <a:gd name="connsiteY29" fmla="*/ 238125 h 1650207"/>
                <a:gd name="connsiteX30" fmla="*/ 469106 w 473869"/>
                <a:gd name="connsiteY30" fmla="*/ 266700 h 1650207"/>
                <a:gd name="connsiteX31" fmla="*/ 454819 w 473869"/>
                <a:gd name="connsiteY31" fmla="*/ 295275 h 1650207"/>
                <a:gd name="connsiteX32" fmla="*/ 435769 w 473869"/>
                <a:gd name="connsiteY32" fmla="*/ 330994 h 1650207"/>
                <a:gd name="connsiteX33" fmla="*/ 421481 w 473869"/>
                <a:gd name="connsiteY33" fmla="*/ 376238 h 1650207"/>
                <a:gd name="connsiteX34" fmla="*/ 414337 w 473869"/>
                <a:gd name="connsiteY34" fmla="*/ 507207 h 1650207"/>
                <a:gd name="connsiteX35" fmla="*/ 411956 w 473869"/>
                <a:gd name="connsiteY35" fmla="*/ 666750 h 1650207"/>
                <a:gd name="connsiteX36" fmla="*/ 414337 w 473869"/>
                <a:gd name="connsiteY36" fmla="*/ 1002507 h 1650207"/>
                <a:gd name="connsiteX37" fmla="*/ 411956 w 473869"/>
                <a:gd name="connsiteY37" fmla="*/ 1147763 h 1650207"/>
                <a:gd name="connsiteX38" fmla="*/ 409575 w 473869"/>
                <a:gd name="connsiteY38" fmla="*/ 1562100 h 1650207"/>
                <a:gd name="connsiteX39" fmla="*/ 209550 w 473869"/>
                <a:gd name="connsiteY39" fmla="*/ 1650207 h 1650207"/>
                <a:gd name="connsiteX40" fmla="*/ 211931 w 473869"/>
                <a:gd name="connsiteY40" fmla="*/ 1300163 h 16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3869" h="1650207">
                  <a:moveTo>
                    <a:pt x="211931" y="1300163"/>
                  </a:moveTo>
                  <a:cubicBezTo>
                    <a:pt x="212725" y="1159669"/>
                    <a:pt x="213518" y="1019176"/>
                    <a:pt x="214312" y="878682"/>
                  </a:cubicBezTo>
                  <a:lnTo>
                    <a:pt x="209550" y="700088"/>
                  </a:lnTo>
                  <a:lnTo>
                    <a:pt x="214312" y="511969"/>
                  </a:lnTo>
                  <a:lnTo>
                    <a:pt x="202406" y="378619"/>
                  </a:lnTo>
                  <a:lnTo>
                    <a:pt x="195262" y="319088"/>
                  </a:lnTo>
                  <a:lnTo>
                    <a:pt x="183356" y="257175"/>
                  </a:lnTo>
                  <a:lnTo>
                    <a:pt x="176212" y="235744"/>
                  </a:lnTo>
                  <a:lnTo>
                    <a:pt x="157162" y="202407"/>
                  </a:lnTo>
                  <a:lnTo>
                    <a:pt x="128587" y="166688"/>
                  </a:lnTo>
                  <a:lnTo>
                    <a:pt x="73819" y="111919"/>
                  </a:lnTo>
                  <a:lnTo>
                    <a:pt x="38100" y="80963"/>
                  </a:lnTo>
                  <a:lnTo>
                    <a:pt x="19050" y="61913"/>
                  </a:lnTo>
                  <a:lnTo>
                    <a:pt x="4762" y="42863"/>
                  </a:lnTo>
                  <a:lnTo>
                    <a:pt x="0" y="28575"/>
                  </a:lnTo>
                  <a:lnTo>
                    <a:pt x="4762" y="9525"/>
                  </a:lnTo>
                  <a:lnTo>
                    <a:pt x="23812" y="2382"/>
                  </a:lnTo>
                  <a:lnTo>
                    <a:pt x="59531" y="0"/>
                  </a:lnTo>
                  <a:lnTo>
                    <a:pt x="107156" y="4763"/>
                  </a:lnTo>
                  <a:lnTo>
                    <a:pt x="164306" y="14288"/>
                  </a:lnTo>
                  <a:lnTo>
                    <a:pt x="226219" y="28575"/>
                  </a:lnTo>
                  <a:lnTo>
                    <a:pt x="271462" y="45244"/>
                  </a:lnTo>
                  <a:lnTo>
                    <a:pt x="309562" y="61913"/>
                  </a:lnTo>
                  <a:lnTo>
                    <a:pt x="357187" y="85725"/>
                  </a:lnTo>
                  <a:lnTo>
                    <a:pt x="402431" y="116682"/>
                  </a:lnTo>
                  <a:lnTo>
                    <a:pt x="423862" y="135732"/>
                  </a:lnTo>
                  <a:lnTo>
                    <a:pt x="450056" y="166688"/>
                  </a:lnTo>
                  <a:lnTo>
                    <a:pt x="466725" y="195263"/>
                  </a:lnTo>
                  <a:lnTo>
                    <a:pt x="471487" y="219075"/>
                  </a:lnTo>
                  <a:lnTo>
                    <a:pt x="473869" y="238125"/>
                  </a:lnTo>
                  <a:lnTo>
                    <a:pt x="469106" y="266700"/>
                  </a:lnTo>
                  <a:lnTo>
                    <a:pt x="454819" y="295275"/>
                  </a:lnTo>
                  <a:lnTo>
                    <a:pt x="435769" y="330994"/>
                  </a:lnTo>
                  <a:lnTo>
                    <a:pt x="421481" y="376238"/>
                  </a:lnTo>
                  <a:lnTo>
                    <a:pt x="414337" y="507207"/>
                  </a:lnTo>
                  <a:cubicBezTo>
                    <a:pt x="413543" y="560388"/>
                    <a:pt x="412750" y="613569"/>
                    <a:pt x="411956" y="666750"/>
                  </a:cubicBezTo>
                  <a:cubicBezTo>
                    <a:pt x="412750" y="778669"/>
                    <a:pt x="413543" y="890588"/>
                    <a:pt x="414337" y="1002507"/>
                  </a:cubicBezTo>
                  <a:cubicBezTo>
                    <a:pt x="413543" y="1050926"/>
                    <a:pt x="412750" y="1099344"/>
                    <a:pt x="411956" y="1147763"/>
                  </a:cubicBezTo>
                  <a:cubicBezTo>
                    <a:pt x="411162" y="1285875"/>
                    <a:pt x="410369" y="1423988"/>
                    <a:pt x="409575" y="1562100"/>
                  </a:cubicBezTo>
                  <a:lnTo>
                    <a:pt x="209550" y="1650207"/>
                  </a:lnTo>
                  <a:cubicBezTo>
                    <a:pt x="210344" y="1531144"/>
                    <a:pt x="211137" y="1412082"/>
                    <a:pt x="211931" y="13001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1">
              <a:extLst>
                <a:ext uri="{FF2B5EF4-FFF2-40B4-BE49-F238E27FC236}">
                  <a16:creationId xmlns:a16="http://schemas.microsoft.com/office/drawing/2014/main" id="{40DD71E2-4C17-4038-BD96-3C753A79E320}"/>
                </a:ext>
              </a:extLst>
            </p:cNvPr>
            <p:cNvSpPr/>
            <p:nvPr/>
          </p:nvSpPr>
          <p:spPr>
            <a:xfrm>
              <a:off x="5103813" y="2349499"/>
              <a:ext cx="1352550" cy="411162"/>
            </a:xfrm>
            <a:custGeom>
              <a:avLst/>
              <a:gdLst>
                <a:gd name="connsiteX0" fmla="*/ 1019175 w 1352550"/>
                <a:gd name="connsiteY0" fmla="*/ 238125 h 411956"/>
                <a:gd name="connsiteX1" fmla="*/ 819150 w 1352550"/>
                <a:gd name="connsiteY1" fmla="*/ 283369 h 411956"/>
                <a:gd name="connsiteX2" fmla="*/ 673894 w 1352550"/>
                <a:gd name="connsiteY2" fmla="*/ 316706 h 411956"/>
                <a:gd name="connsiteX3" fmla="*/ 481012 w 1352550"/>
                <a:gd name="connsiteY3" fmla="*/ 352425 h 411956"/>
                <a:gd name="connsiteX4" fmla="*/ 319087 w 1352550"/>
                <a:gd name="connsiteY4" fmla="*/ 392906 h 411956"/>
                <a:gd name="connsiteX5" fmla="*/ 273844 w 1352550"/>
                <a:gd name="connsiteY5" fmla="*/ 409575 h 411956"/>
                <a:gd name="connsiteX6" fmla="*/ 257175 w 1352550"/>
                <a:gd name="connsiteY6" fmla="*/ 411956 h 411956"/>
                <a:gd name="connsiteX7" fmla="*/ 223837 w 1352550"/>
                <a:gd name="connsiteY7" fmla="*/ 407194 h 411956"/>
                <a:gd name="connsiteX8" fmla="*/ 183356 w 1352550"/>
                <a:gd name="connsiteY8" fmla="*/ 392906 h 411956"/>
                <a:gd name="connsiteX9" fmla="*/ 145256 w 1352550"/>
                <a:gd name="connsiteY9" fmla="*/ 364331 h 411956"/>
                <a:gd name="connsiteX10" fmla="*/ 100012 w 1352550"/>
                <a:gd name="connsiteY10" fmla="*/ 323850 h 411956"/>
                <a:gd name="connsiteX11" fmla="*/ 57150 w 1352550"/>
                <a:gd name="connsiteY11" fmla="*/ 276225 h 411956"/>
                <a:gd name="connsiteX12" fmla="*/ 26194 w 1352550"/>
                <a:gd name="connsiteY12" fmla="*/ 240506 h 411956"/>
                <a:gd name="connsiteX13" fmla="*/ 7144 w 1352550"/>
                <a:gd name="connsiteY13" fmla="*/ 209550 h 411956"/>
                <a:gd name="connsiteX14" fmla="*/ 0 w 1352550"/>
                <a:gd name="connsiteY14" fmla="*/ 180975 h 411956"/>
                <a:gd name="connsiteX15" fmla="*/ 0 w 1352550"/>
                <a:gd name="connsiteY15" fmla="*/ 166687 h 411956"/>
                <a:gd name="connsiteX16" fmla="*/ 4762 w 1352550"/>
                <a:gd name="connsiteY16" fmla="*/ 157162 h 411956"/>
                <a:gd name="connsiteX17" fmla="*/ 19050 w 1352550"/>
                <a:gd name="connsiteY17" fmla="*/ 150019 h 411956"/>
                <a:gd name="connsiteX18" fmla="*/ 45244 w 1352550"/>
                <a:gd name="connsiteY18" fmla="*/ 157162 h 411956"/>
                <a:gd name="connsiteX19" fmla="*/ 90487 w 1352550"/>
                <a:gd name="connsiteY19" fmla="*/ 180975 h 411956"/>
                <a:gd name="connsiteX20" fmla="*/ 135731 w 1352550"/>
                <a:gd name="connsiteY20" fmla="*/ 197644 h 411956"/>
                <a:gd name="connsiteX21" fmla="*/ 188119 w 1352550"/>
                <a:gd name="connsiteY21" fmla="*/ 207169 h 411956"/>
                <a:gd name="connsiteX22" fmla="*/ 238125 w 1352550"/>
                <a:gd name="connsiteY22" fmla="*/ 211931 h 411956"/>
                <a:gd name="connsiteX23" fmla="*/ 311944 w 1352550"/>
                <a:gd name="connsiteY23" fmla="*/ 204787 h 411956"/>
                <a:gd name="connsiteX24" fmla="*/ 495300 w 1352550"/>
                <a:gd name="connsiteY24" fmla="*/ 176212 h 411956"/>
                <a:gd name="connsiteX25" fmla="*/ 673894 w 1352550"/>
                <a:gd name="connsiteY25" fmla="*/ 135731 h 411956"/>
                <a:gd name="connsiteX26" fmla="*/ 819150 w 1352550"/>
                <a:gd name="connsiteY26" fmla="*/ 109537 h 411956"/>
                <a:gd name="connsiteX27" fmla="*/ 966787 w 1352550"/>
                <a:gd name="connsiteY27" fmla="*/ 64294 h 411956"/>
                <a:gd name="connsiteX28" fmla="*/ 1085850 w 1352550"/>
                <a:gd name="connsiteY28" fmla="*/ 26194 h 411956"/>
                <a:gd name="connsiteX29" fmla="*/ 1114425 w 1352550"/>
                <a:gd name="connsiteY29" fmla="*/ 9525 h 411956"/>
                <a:gd name="connsiteX30" fmla="*/ 1154906 w 1352550"/>
                <a:gd name="connsiteY30" fmla="*/ 0 h 411956"/>
                <a:gd name="connsiteX31" fmla="*/ 1197769 w 1352550"/>
                <a:gd name="connsiteY31" fmla="*/ 4762 h 411956"/>
                <a:gd name="connsiteX32" fmla="*/ 1243012 w 1352550"/>
                <a:gd name="connsiteY32" fmla="*/ 14287 h 411956"/>
                <a:gd name="connsiteX33" fmla="*/ 1295400 w 1352550"/>
                <a:gd name="connsiteY33" fmla="*/ 40481 h 411956"/>
                <a:gd name="connsiteX34" fmla="*/ 1331119 w 1352550"/>
                <a:gd name="connsiteY34" fmla="*/ 61912 h 411956"/>
                <a:gd name="connsiteX35" fmla="*/ 1347787 w 1352550"/>
                <a:gd name="connsiteY35" fmla="*/ 78581 h 411956"/>
                <a:gd name="connsiteX36" fmla="*/ 1352550 w 1352550"/>
                <a:gd name="connsiteY36" fmla="*/ 95250 h 411956"/>
                <a:gd name="connsiteX37" fmla="*/ 1347787 w 1352550"/>
                <a:gd name="connsiteY37" fmla="*/ 126206 h 411956"/>
                <a:gd name="connsiteX38" fmla="*/ 1328737 w 1352550"/>
                <a:gd name="connsiteY38" fmla="*/ 145256 h 411956"/>
                <a:gd name="connsiteX39" fmla="*/ 1247775 w 1352550"/>
                <a:gd name="connsiteY39" fmla="*/ 176212 h 411956"/>
                <a:gd name="connsiteX40" fmla="*/ 1138237 w 1352550"/>
                <a:gd name="connsiteY40" fmla="*/ 209550 h 411956"/>
                <a:gd name="connsiteX41" fmla="*/ 1019175 w 1352550"/>
                <a:gd name="connsiteY41" fmla="*/ 23812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52550" h="411956">
                  <a:moveTo>
                    <a:pt x="1019175" y="238125"/>
                  </a:moveTo>
                  <a:lnTo>
                    <a:pt x="819150" y="283369"/>
                  </a:lnTo>
                  <a:lnTo>
                    <a:pt x="673894" y="316706"/>
                  </a:lnTo>
                  <a:lnTo>
                    <a:pt x="481012" y="352425"/>
                  </a:lnTo>
                  <a:lnTo>
                    <a:pt x="319087" y="392906"/>
                  </a:lnTo>
                  <a:lnTo>
                    <a:pt x="273844" y="409575"/>
                  </a:lnTo>
                  <a:lnTo>
                    <a:pt x="257175" y="411956"/>
                  </a:lnTo>
                  <a:lnTo>
                    <a:pt x="223837" y="407194"/>
                  </a:lnTo>
                  <a:lnTo>
                    <a:pt x="183356" y="392906"/>
                  </a:lnTo>
                  <a:lnTo>
                    <a:pt x="145256" y="364331"/>
                  </a:lnTo>
                  <a:lnTo>
                    <a:pt x="100012" y="323850"/>
                  </a:lnTo>
                  <a:lnTo>
                    <a:pt x="57150" y="276225"/>
                  </a:lnTo>
                  <a:lnTo>
                    <a:pt x="26194" y="240506"/>
                  </a:lnTo>
                  <a:lnTo>
                    <a:pt x="7144" y="209550"/>
                  </a:lnTo>
                  <a:lnTo>
                    <a:pt x="0" y="180975"/>
                  </a:lnTo>
                  <a:lnTo>
                    <a:pt x="0" y="166687"/>
                  </a:lnTo>
                  <a:lnTo>
                    <a:pt x="4762" y="157162"/>
                  </a:lnTo>
                  <a:lnTo>
                    <a:pt x="19050" y="150019"/>
                  </a:lnTo>
                  <a:lnTo>
                    <a:pt x="45244" y="157162"/>
                  </a:lnTo>
                  <a:lnTo>
                    <a:pt x="90487" y="180975"/>
                  </a:lnTo>
                  <a:lnTo>
                    <a:pt x="135731" y="197644"/>
                  </a:lnTo>
                  <a:lnTo>
                    <a:pt x="188119" y="207169"/>
                  </a:lnTo>
                  <a:lnTo>
                    <a:pt x="238125" y="211931"/>
                  </a:lnTo>
                  <a:lnTo>
                    <a:pt x="311944" y="204787"/>
                  </a:lnTo>
                  <a:lnTo>
                    <a:pt x="495300" y="176212"/>
                  </a:lnTo>
                  <a:lnTo>
                    <a:pt x="673894" y="135731"/>
                  </a:lnTo>
                  <a:lnTo>
                    <a:pt x="819150" y="109537"/>
                  </a:lnTo>
                  <a:lnTo>
                    <a:pt x="966787" y="64294"/>
                  </a:lnTo>
                  <a:lnTo>
                    <a:pt x="1085850" y="26194"/>
                  </a:lnTo>
                  <a:lnTo>
                    <a:pt x="1114425" y="9525"/>
                  </a:lnTo>
                  <a:lnTo>
                    <a:pt x="1154906" y="0"/>
                  </a:lnTo>
                  <a:lnTo>
                    <a:pt x="1197769" y="4762"/>
                  </a:lnTo>
                  <a:lnTo>
                    <a:pt x="1243012" y="14287"/>
                  </a:lnTo>
                  <a:lnTo>
                    <a:pt x="1295400" y="40481"/>
                  </a:lnTo>
                  <a:lnTo>
                    <a:pt x="1331119" y="61912"/>
                  </a:lnTo>
                  <a:lnTo>
                    <a:pt x="1347787" y="78581"/>
                  </a:lnTo>
                  <a:lnTo>
                    <a:pt x="1352550" y="95250"/>
                  </a:lnTo>
                  <a:lnTo>
                    <a:pt x="1347787" y="126206"/>
                  </a:lnTo>
                  <a:lnTo>
                    <a:pt x="1328737" y="145256"/>
                  </a:lnTo>
                  <a:lnTo>
                    <a:pt x="1247775" y="176212"/>
                  </a:lnTo>
                  <a:lnTo>
                    <a:pt x="1138237" y="209550"/>
                  </a:lnTo>
                  <a:lnTo>
                    <a:pt x="1019175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12">
              <a:extLst>
                <a:ext uri="{FF2B5EF4-FFF2-40B4-BE49-F238E27FC236}">
                  <a16:creationId xmlns:a16="http://schemas.microsoft.com/office/drawing/2014/main" id="{F1330464-EBF8-4A75-B38B-DEA19C2F4A89}"/>
                </a:ext>
              </a:extLst>
            </p:cNvPr>
            <p:cNvSpPr/>
            <p:nvPr/>
          </p:nvSpPr>
          <p:spPr>
            <a:xfrm>
              <a:off x="4924425" y="2809875"/>
              <a:ext cx="1512888" cy="619125"/>
            </a:xfrm>
            <a:custGeom>
              <a:avLst/>
              <a:gdLst>
                <a:gd name="connsiteX0" fmla="*/ 1054894 w 1512094"/>
                <a:gd name="connsiteY0" fmla="*/ 280988 h 619125"/>
                <a:gd name="connsiteX1" fmla="*/ 852488 w 1512094"/>
                <a:gd name="connsiteY1" fmla="*/ 381000 h 619125"/>
                <a:gd name="connsiteX2" fmla="*/ 697706 w 1512094"/>
                <a:gd name="connsiteY2" fmla="*/ 464344 h 619125"/>
                <a:gd name="connsiteX3" fmla="*/ 573881 w 1512094"/>
                <a:gd name="connsiteY3" fmla="*/ 535782 h 619125"/>
                <a:gd name="connsiteX4" fmla="*/ 495300 w 1512094"/>
                <a:gd name="connsiteY4" fmla="*/ 592932 h 619125"/>
                <a:gd name="connsiteX5" fmla="*/ 457200 w 1512094"/>
                <a:gd name="connsiteY5" fmla="*/ 611982 h 619125"/>
                <a:gd name="connsiteX6" fmla="*/ 423863 w 1512094"/>
                <a:gd name="connsiteY6" fmla="*/ 619125 h 619125"/>
                <a:gd name="connsiteX7" fmla="*/ 392906 w 1512094"/>
                <a:gd name="connsiteY7" fmla="*/ 616744 h 619125"/>
                <a:gd name="connsiteX8" fmla="*/ 352425 w 1512094"/>
                <a:gd name="connsiteY8" fmla="*/ 611982 h 619125"/>
                <a:gd name="connsiteX9" fmla="*/ 319088 w 1512094"/>
                <a:gd name="connsiteY9" fmla="*/ 602457 h 619125"/>
                <a:gd name="connsiteX10" fmla="*/ 261938 w 1512094"/>
                <a:gd name="connsiteY10" fmla="*/ 573882 h 619125"/>
                <a:gd name="connsiteX11" fmla="*/ 161925 w 1512094"/>
                <a:gd name="connsiteY11" fmla="*/ 504825 h 619125"/>
                <a:gd name="connsiteX12" fmla="*/ 80963 w 1512094"/>
                <a:gd name="connsiteY12" fmla="*/ 433388 h 619125"/>
                <a:gd name="connsiteX13" fmla="*/ 40481 w 1512094"/>
                <a:gd name="connsiteY13" fmla="*/ 395288 h 619125"/>
                <a:gd name="connsiteX14" fmla="*/ 21431 w 1512094"/>
                <a:gd name="connsiteY14" fmla="*/ 371475 h 619125"/>
                <a:gd name="connsiteX15" fmla="*/ 4763 w 1512094"/>
                <a:gd name="connsiteY15" fmla="*/ 342900 h 619125"/>
                <a:gd name="connsiteX16" fmla="*/ 0 w 1512094"/>
                <a:gd name="connsiteY16" fmla="*/ 316707 h 619125"/>
                <a:gd name="connsiteX17" fmla="*/ 4763 w 1512094"/>
                <a:gd name="connsiteY17" fmla="*/ 302419 h 619125"/>
                <a:gd name="connsiteX18" fmla="*/ 16669 w 1512094"/>
                <a:gd name="connsiteY18" fmla="*/ 300038 h 619125"/>
                <a:gd name="connsiteX19" fmla="*/ 47625 w 1512094"/>
                <a:gd name="connsiteY19" fmla="*/ 311944 h 619125"/>
                <a:gd name="connsiteX20" fmla="*/ 85725 w 1512094"/>
                <a:gd name="connsiteY20" fmla="*/ 333375 h 619125"/>
                <a:gd name="connsiteX21" fmla="*/ 116681 w 1512094"/>
                <a:gd name="connsiteY21" fmla="*/ 345282 h 619125"/>
                <a:gd name="connsiteX22" fmla="*/ 157163 w 1512094"/>
                <a:gd name="connsiteY22" fmla="*/ 359569 h 619125"/>
                <a:gd name="connsiteX23" fmla="*/ 221456 w 1512094"/>
                <a:gd name="connsiteY23" fmla="*/ 373857 h 619125"/>
                <a:gd name="connsiteX24" fmla="*/ 278606 w 1512094"/>
                <a:gd name="connsiteY24" fmla="*/ 378619 h 619125"/>
                <a:gd name="connsiteX25" fmla="*/ 328613 w 1512094"/>
                <a:gd name="connsiteY25" fmla="*/ 376238 h 619125"/>
                <a:gd name="connsiteX26" fmla="*/ 392906 w 1512094"/>
                <a:gd name="connsiteY26" fmla="*/ 366713 h 619125"/>
                <a:gd name="connsiteX27" fmla="*/ 583406 w 1512094"/>
                <a:gd name="connsiteY27" fmla="*/ 316707 h 619125"/>
                <a:gd name="connsiteX28" fmla="*/ 857250 w 1512094"/>
                <a:gd name="connsiteY28" fmla="*/ 226219 h 619125"/>
                <a:gd name="connsiteX29" fmla="*/ 1004888 w 1512094"/>
                <a:gd name="connsiteY29" fmla="*/ 180975 h 619125"/>
                <a:gd name="connsiteX30" fmla="*/ 1343025 w 1512094"/>
                <a:gd name="connsiteY30" fmla="*/ 52388 h 619125"/>
                <a:gd name="connsiteX31" fmla="*/ 1426369 w 1512094"/>
                <a:gd name="connsiteY31" fmla="*/ 14288 h 619125"/>
                <a:gd name="connsiteX32" fmla="*/ 1466850 w 1512094"/>
                <a:gd name="connsiteY32" fmla="*/ 0 h 619125"/>
                <a:gd name="connsiteX33" fmla="*/ 1495425 w 1512094"/>
                <a:gd name="connsiteY33" fmla="*/ 0 h 619125"/>
                <a:gd name="connsiteX34" fmla="*/ 1504950 w 1512094"/>
                <a:gd name="connsiteY34" fmla="*/ 2382 h 619125"/>
                <a:gd name="connsiteX35" fmla="*/ 1512094 w 1512094"/>
                <a:gd name="connsiteY35" fmla="*/ 14288 h 619125"/>
                <a:gd name="connsiteX36" fmla="*/ 1504950 w 1512094"/>
                <a:gd name="connsiteY36" fmla="*/ 42863 h 619125"/>
                <a:gd name="connsiteX37" fmla="*/ 1483519 w 1512094"/>
                <a:gd name="connsiteY37" fmla="*/ 76200 h 619125"/>
                <a:gd name="connsiteX38" fmla="*/ 1433513 w 1512094"/>
                <a:gd name="connsiteY38" fmla="*/ 102394 h 619125"/>
                <a:gd name="connsiteX39" fmla="*/ 1204913 w 1512094"/>
                <a:gd name="connsiteY39" fmla="*/ 204788 h 619125"/>
                <a:gd name="connsiteX40" fmla="*/ 1054894 w 1512094"/>
                <a:gd name="connsiteY40" fmla="*/ 280988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12094" h="619125">
                  <a:moveTo>
                    <a:pt x="1054894" y="280988"/>
                  </a:moveTo>
                  <a:lnTo>
                    <a:pt x="852488" y="381000"/>
                  </a:lnTo>
                  <a:lnTo>
                    <a:pt x="697706" y="464344"/>
                  </a:lnTo>
                  <a:lnTo>
                    <a:pt x="573881" y="535782"/>
                  </a:lnTo>
                  <a:lnTo>
                    <a:pt x="495300" y="592932"/>
                  </a:lnTo>
                  <a:lnTo>
                    <a:pt x="457200" y="611982"/>
                  </a:lnTo>
                  <a:lnTo>
                    <a:pt x="423863" y="619125"/>
                  </a:lnTo>
                  <a:lnTo>
                    <a:pt x="392906" y="616744"/>
                  </a:lnTo>
                  <a:lnTo>
                    <a:pt x="352425" y="611982"/>
                  </a:lnTo>
                  <a:lnTo>
                    <a:pt x="319088" y="602457"/>
                  </a:lnTo>
                  <a:lnTo>
                    <a:pt x="261938" y="573882"/>
                  </a:lnTo>
                  <a:lnTo>
                    <a:pt x="161925" y="504825"/>
                  </a:lnTo>
                  <a:lnTo>
                    <a:pt x="80963" y="433388"/>
                  </a:lnTo>
                  <a:lnTo>
                    <a:pt x="40481" y="395288"/>
                  </a:lnTo>
                  <a:lnTo>
                    <a:pt x="21431" y="371475"/>
                  </a:lnTo>
                  <a:lnTo>
                    <a:pt x="4763" y="342900"/>
                  </a:lnTo>
                  <a:lnTo>
                    <a:pt x="0" y="316707"/>
                  </a:lnTo>
                  <a:lnTo>
                    <a:pt x="4763" y="302419"/>
                  </a:lnTo>
                  <a:lnTo>
                    <a:pt x="16669" y="300038"/>
                  </a:lnTo>
                  <a:lnTo>
                    <a:pt x="47625" y="311944"/>
                  </a:lnTo>
                  <a:lnTo>
                    <a:pt x="85725" y="333375"/>
                  </a:lnTo>
                  <a:lnTo>
                    <a:pt x="116681" y="345282"/>
                  </a:lnTo>
                  <a:lnTo>
                    <a:pt x="157163" y="359569"/>
                  </a:lnTo>
                  <a:lnTo>
                    <a:pt x="221456" y="373857"/>
                  </a:lnTo>
                  <a:lnTo>
                    <a:pt x="278606" y="378619"/>
                  </a:lnTo>
                  <a:lnTo>
                    <a:pt x="328613" y="376238"/>
                  </a:lnTo>
                  <a:lnTo>
                    <a:pt x="392906" y="366713"/>
                  </a:lnTo>
                  <a:lnTo>
                    <a:pt x="583406" y="316707"/>
                  </a:lnTo>
                  <a:lnTo>
                    <a:pt x="857250" y="226219"/>
                  </a:lnTo>
                  <a:lnTo>
                    <a:pt x="1004888" y="180975"/>
                  </a:lnTo>
                  <a:lnTo>
                    <a:pt x="1343025" y="52388"/>
                  </a:lnTo>
                  <a:lnTo>
                    <a:pt x="1426369" y="14288"/>
                  </a:lnTo>
                  <a:lnTo>
                    <a:pt x="1466850" y="0"/>
                  </a:lnTo>
                  <a:lnTo>
                    <a:pt x="1495425" y="0"/>
                  </a:lnTo>
                  <a:lnTo>
                    <a:pt x="1504950" y="2382"/>
                  </a:lnTo>
                  <a:lnTo>
                    <a:pt x="1512094" y="14288"/>
                  </a:lnTo>
                  <a:lnTo>
                    <a:pt x="1504950" y="42863"/>
                  </a:lnTo>
                  <a:lnTo>
                    <a:pt x="1483519" y="76200"/>
                  </a:lnTo>
                  <a:lnTo>
                    <a:pt x="1433513" y="102394"/>
                  </a:lnTo>
                  <a:lnTo>
                    <a:pt x="1204913" y="204788"/>
                  </a:lnTo>
                  <a:lnTo>
                    <a:pt x="1054894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9">
              <a:extLst>
                <a:ext uri="{FF2B5EF4-FFF2-40B4-BE49-F238E27FC236}">
                  <a16:creationId xmlns:a16="http://schemas.microsoft.com/office/drawing/2014/main" id="{403DE194-1198-4DE4-B95A-790CF60CB9B7}"/>
                </a:ext>
              </a:extLst>
            </p:cNvPr>
            <p:cNvSpPr/>
            <p:nvPr/>
          </p:nvSpPr>
          <p:spPr>
            <a:xfrm>
              <a:off x="6621464" y="1697038"/>
              <a:ext cx="1635125" cy="412750"/>
            </a:xfrm>
            <a:custGeom>
              <a:avLst/>
              <a:gdLst>
                <a:gd name="connsiteX0" fmla="*/ 1066800 w 1633538"/>
                <a:gd name="connsiteY0" fmla="*/ 245269 h 411957"/>
                <a:gd name="connsiteX1" fmla="*/ 602457 w 1633538"/>
                <a:gd name="connsiteY1" fmla="*/ 354807 h 411957"/>
                <a:gd name="connsiteX2" fmla="*/ 476250 w 1633538"/>
                <a:gd name="connsiteY2" fmla="*/ 385763 h 411957"/>
                <a:gd name="connsiteX3" fmla="*/ 302419 w 1633538"/>
                <a:gd name="connsiteY3" fmla="*/ 411957 h 411957"/>
                <a:gd name="connsiteX4" fmla="*/ 285750 w 1633538"/>
                <a:gd name="connsiteY4" fmla="*/ 407194 h 411957"/>
                <a:gd name="connsiteX5" fmla="*/ 247650 w 1633538"/>
                <a:gd name="connsiteY5" fmla="*/ 381000 h 411957"/>
                <a:gd name="connsiteX6" fmla="*/ 135732 w 1633538"/>
                <a:gd name="connsiteY6" fmla="*/ 300038 h 411957"/>
                <a:gd name="connsiteX7" fmla="*/ 59532 w 1633538"/>
                <a:gd name="connsiteY7" fmla="*/ 238125 h 411957"/>
                <a:gd name="connsiteX8" fmla="*/ 19050 w 1633538"/>
                <a:gd name="connsiteY8" fmla="*/ 197644 h 411957"/>
                <a:gd name="connsiteX9" fmla="*/ 4763 w 1633538"/>
                <a:gd name="connsiteY9" fmla="*/ 176213 h 411957"/>
                <a:gd name="connsiteX10" fmla="*/ 0 w 1633538"/>
                <a:gd name="connsiteY10" fmla="*/ 157163 h 411957"/>
                <a:gd name="connsiteX11" fmla="*/ 2382 w 1633538"/>
                <a:gd name="connsiteY11" fmla="*/ 142875 h 411957"/>
                <a:gd name="connsiteX12" fmla="*/ 11907 w 1633538"/>
                <a:gd name="connsiteY12" fmla="*/ 138113 h 411957"/>
                <a:gd name="connsiteX13" fmla="*/ 47625 w 1633538"/>
                <a:gd name="connsiteY13" fmla="*/ 145257 h 411957"/>
                <a:gd name="connsiteX14" fmla="*/ 92869 w 1633538"/>
                <a:gd name="connsiteY14" fmla="*/ 159544 h 411957"/>
                <a:gd name="connsiteX15" fmla="*/ 169069 w 1633538"/>
                <a:gd name="connsiteY15" fmla="*/ 183357 h 411957"/>
                <a:gd name="connsiteX16" fmla="*/ 226219 w 1633538"/>
                <a:gd name="connsiteY16" fmla="*/ 197644 h 411957"/>
                <a:gd name="connsiteX17" fmla="*/ 297657 w 1633538"/>
                <a:gd name="connsiteY17" fmla="*/ 207169 h 411957"/>
                <a:gd name="connsiteX18" fmla="*/ 352425 w 1633538"/>
                <a:gd name="connsiteY18" fmla="*/ 214313 h 411957"/>
                <a:gd name="connsiteX19" fmla="*/ 390525 w 1633538"/>
                <a:gd name="connsiteY19" fmla="*/ 214313 h 411957"/>
                <a:gd name="connsiteX20" fmla="*/ 476250 w 1633538"/>
                <a:gd name="connsiteY20" fmla="*/ 211932 h 411957"/>
                <a:gd name="connsiteX21" fmla="*/ 573882 w 1633538"/>
                <a:gd name="connsiteY21" fmla="*/ 200025 h 411957"/>
                <a:gd name="connsiteX22" fmla="*/ 707232 w 1633538"/>
                <a:gd name="connsiteY22" fmla="*/ 178594 h 411957"/>
                <a:gd name="connsiteX23" fmla="*/ 933450 w 1633538"/>
                <a:gd name="connsiteY23" fmla="*/ 126207 h 411957"/>
                <a:gd name="connsiteX24" fmla="*/ 1107282 w 1633538"/>
                <a:gd name="connsiteY24" fmla="*/ 76200 h 411957"/>
                <a:gd name="connsiteX25" fmla="*/ 1231107 w 1633538"/>
                <a:gd name="connsiteY25" fmla="*/ 26194 h 411957"/>
                <a:gd name="connsiteX26" fmla="*/ 1276350 w 1633538"/>
                <a:gd name="connsiteY26" fmla="*/ 9525 h 411957"/>
                <a:gd name="connsiteX27" fmla="*/ 1307307 w 1633538"/>
                <a:gd name="connsiteY27" fmla="*/ 0 h 411957"/>
                <a:gd name="connsiteX28" fmla="*/ 1333500 w 1633538"/>
                <a:gd name="connsiteY28" fmla="*/ 7144 h 411957"/>
                <a:gd name="connsiteX29" fmla="*/ 1385888 w 1633538"/>
                <a:gd name="connsiteY29" fmla="*/ 30957 h 411957"/>
                <a:gd name="connsiteX30" fmla="*/ 1440657 w 1633538"/>
                <a:gd name="connsiteY30" fmla="*/ 66675 h 411957"/>
                <a:gd name="connsiteX31" fmla="*/ 1538288 w 1633538"/>
                <a:gd name="connsiteY31" fmla="*/ 142875 h 411957"/>
                <a:gd name="connsiteX32" fmla="*/ 1588294 w 1633538"/>
                <a:gd name="connsiteY32" fmla="*/ 190500 h 411957"/>
                <a:gd name="connsiteX33" fmla="*/ 1614488 w 1633538"/>
                <a:gd name="connsiteY33" fmla="*/ 204788 h 411957"/>
                <a:gd name="connsiteX34" fmla="*/ 1628775 w 1633538"/>
                <a:gd name="connsiteY34" fmla="*/ 219075 h 411957"/>
                <a:gd name="connsiteX35" fmla="*/ 1633538 w 1633538"/>
                <a:gd name="connsiteY35" fmla="*/ 238125 h 411957"/>
                <a:gd name="connsiteX36" fmla="*/ 1631157 w 1633538"/>
                <a:gd name="connsiteY36" fmla="*/ 264319 h 411957"/>
                <a:gd name="connsiteX37" fmla="*/ 1616869 w 1633538"/>
                <a:gd name="connsiteY37" fmla="*/ 288132 h 411957"/>
                <a:gd name="connsiteX38" fmla="*/ 1588294 w 1633538"/>
                <a:gd name="connsiteY38" fmla="*/ 326232 h 411957"/>
                <a:gd name="connsiteX39" fmla="*/ 1569244 w 1633538"/>
                <a:gd name="connsiteY39" fmla="*/ 352425 h 411957"/>
                <a:gd name="connsiteX40" fmla="*/ 1359694 w 1633538"/>
                <a:gd name="connsiteY40" fmla="*/ 230982 h 411957"/>
                <a:gd name="connsiteX41" fmla="*/ 1302544 w 1633538"/>
                <a:gd name="connsiteY41" fmla="*/ 204788 h 411957"/>
                <a:gd name="connsiteX42" fmla="*/ 1271588 w 1633538"/>
                <a:gd name="connsiteY42" fmla="*/ 197644 h 411957"/>
                <a:gd name="connsiteX43" fmla="*/ 1238250 w 1633538"/>
                <a:gd name="connsiteY43" fmla="*/ 202407 h 411957"/>
                <a:gd name="connsiteX44" fmla="*/ 1066800 w 1633538"/>
                <a:gd name="connsiteY44" fmla="*/ 245269 h 41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33538" h="411957">
                  <a:moveTo>
                    <a:pt x="1066800" y="245269"/>
                  </a:moveTo>
                  <a:lnTo>
                    <a:pt x="602457" y="354807"/>
                  </a:lnTo>
                  <a:lnTo>
                    <a:pt x="476250" y="385763"/>
                  </a:lnTo>
                  <a:lnTo>
                    <a:pt x="302419" y="411957"/>
                  </a:lnTo>
                  <a:lnTo>
                    <a:pt x="285750" y="407194"/>
                  </a:lnTo>
                  <a:lnTo>
                    <a:pt x="247650" y="381000"/>
                  </a:lnTo>
                  <a:lnTo>
                    <a:pt x="135732" y="300038"/>
                  </a:lnTo>
                  <a:lnTo>
                    <a:pt x="59532" y="238125"/>
                  </a:lnTo>
                  <a:lnTo>
                    <a:pt x="19050" y="197644"/>
                  </a:lnTo>
                  <a:lnTo>
                    <a:pt x="4763" y="176213"/>
                  </a:lnTo>
                  <a:lnTo>
                    <a:pt x="0" y="157163"/>
                  </a:lnTo>
                  <a:lnTo>
                    <a:pt x="2382" y="142875"/>
                  </a:lnTo>
                  <a:lnTo>
                    <a:pt x="11907" y="138113"/>
                  </a:lnTo>
                  <a:lnTo>
                    <a:pt x="47625" y="145257"/>
                  </a:lnTo>
                  <a:lnTo>
                    <a:pt x="92869" y="159544"/>
                  </a:lnTo>
                  <a:lnTo>
                    <a:pt x="169069" y="183357"/>
                  </a:lnTo>
                  <a:lnTo>
                    <a:pt x="226219" y="197644"/>
                  </a:lnTo>
                  <a:lnTo>
                    <a:pt x="297657" y="207169"/>
                  </a:lnTo>
                  <a:lnTo>
                    <a:pt x="352425" y="214313"/>
                  </a:lnTo>
                  <a:lnTo>
                    <a:pt x="390525" y="214313"/>
                  </a:lnTo>
                  <a:lnTo>
                    <a:pt x="476250" y="211932"/>
                  </a:lnTo>
                  <a:lnTo>
                    <a:pt x="573882" y="200025"/>
                  </a:lnTo>
                  <a:lnTo>
                    <a:pt x="707232" y="178594"/>
                  </a:lnTo>
                  <a:lnTo>
                    <a:pt x="933450" y="126207"/>
                  </a:lnTo>
                  <a:lnTo>
                    <a:pt x="1107282" y="76200"/>
                  </a:lnTo>
                  <a:lnTo>
                    <a:pt x="1231107" y="26194"/>
                  </a:lnTo>
                  <a:lnTo>
                    <a:pt x="1276350" y="9525"/>
                  </a:lnTo>
                  <a:lnTo>
                    <a:pt x="1307307" y="0"/>
                  </a:lnTo>
                  <a:lnTo>
                    <a:pt x="1333500" y="7144"/>
                  </a:lnTo>
                  <a:lnTo>
                    <a:pt x="1385888" y="30957"/>
                  </a:lnTo>
                  <a:lnTo>
                    <a:pt x="1440657" y="66675"/>
                  </a:lnTo>
                  <a:lnTo>
                    <a:pt x="1538288" y="142875"/>
                  </a:lnTo>
                  <a:lnTo>
                    <a:pt x="1588294" y="190500"/>
                  </a:lnTo>
                  <a:lnTo>
                    <a:pt x="1614488" y="204788"/>
                  </a:lnTo>
                  <a:lnTo>
                    <a:pt x="1628775" y="219075"/>
                  </a:lnTo>
                  <a:lnTo>
                    <a:pt x="1633538" y="238125"/>
                  </a:lnTo>
                  <a:lnTo>
                    <a:pt x="1631157" y="264319"/>
                  </a:lnTo>
                  <a:lnTo>
                    <a:pt x="1616869" y="288132"/>
                  </a:lnTo>
                  <a:lnTo>
                    <a:pt x="1588294" y="326232"/>
                  </a:lnTo>
                  <a:lnTo>
                    <a:pt x="1569244" y="352425"/>
                  </a:lnTo>
                  <a:lnTo>
                    <a:pt x="1359694" y="230982"/>
                  </a:lnTo>
                  <a:lnTo>
                    <a:pt x="1302544" y="204788"/>
                  </a:lnTo>
                  <a:lnTo>
                    <a:pt x="1271588" y="197644"/>
                  </a:lnTo>
                  <a:lnTo>
                    <a:pt x="1238250" y="202407"/>
                  </a:lnTo>
                  <a:lnTo>
                    <a:pt x="1066800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1">
              <a:extLst>
                <a:ext uri="{FF2B5EF4-FFF2-40B4-BE49-F238E27FC236}">
                  <a16:creationId xmlns:a16="http://schemas.microsoft.com/office/drawing/2014/main" id="{B43045CA-E380-4677-A5B5-485D3310FBA2}"/>
                </a:ext>
              </a:extLst>
            </p:cNvPr>
            <p:cNvSpPr/>
            <p:nvPr/>
          </p:nvSpPr>
          <p:spPr>
            <a:xfrm>
              <a:off x="7504114" y="1839914"/>
              <a:ext cx="706437" cy="1550987"/>
            </a:xfrm>
            <a:custGeom>
              <a:avLst/>
              <a:gdLst>
                <a:gd name="connsiteX0" fmla="*/ 314325 w 707231"/>
                <a:gd name="connsiteY0" fmla="*/ 778669 h 1550194"/>
                <a:gd name="connsiteX1" fmla="*/ 373856 w 707231"/>
                <a:gd name="connsiteY1" fmla="*/ 561975 h 1550194"/>
                <a:gd name="connsiteX2" fmla="*/ 414337 w 707231"/>
                <a:gd name="connsiteY2" fmla="*/ 373857 h 1550194"/>
                <a:gd name="connsiteX3" fmla="*/ 450056 w 707231"/>
                <a:gd name="connsiteY3" fmla="*/ 216694 h 1550194"/>
                <a:gd name="connsiteX4" fmla="*/ 457200 w 707231"/>
                <a:gd name="connsiteY4" fmla="*/ 176213 h 1550194"/>
                <a:gd name="connsiteX5" fmla="*/ 457200 w 707231"/>
                <a:gd name="connsiteY5" fmla="*/ 145257 h 1550194"/>
                <a:gd name="connsiteX6" fmla="*/ 454819 w 707231"/>
                <a:gd name="connsiteY6" fmla="*/ 121444 h 1550194"/>
                <a:gd name="connsiteX7" fmla="*/ 438150 w 707231"/>
                <a:gd name="connsiteY7" fmla="*/ 83344 h 1550194"/>
                <a:gd name="connsiteX8" fmla="*/ 369094 w 707231"/>
                <a:gd name="connsiteY8" fmla="*/ 0 h 1550194"/>
                <a:gd name="connsiteX9" fmla="*/ 707231 w 707231"/>
                <a:gd name="connsiteY9" fmla="*/ 130969 h 1550194"/>
                <a:gd name="connsiteX10" fmla="*/ 688181 w 707231"/>
                <a:gd name="connsiteY10" fmla="*/ 207169 h 1550194"/>
                <a:gd name="connsiteX11" fmla="*/ 666750 w 707231"/>
                <a:gd name="connsiteY11" fmla="*/ 271463 h 1550194"/>
                <a:gd name="connsiteX12" fmla="*/ 645319 w 707231"/>
                <a:gd name="connsiteY12" fmla="*/ 352425 h 1550194"/>
                <a:gd name="connsiteX13" fmla="*/ 628650 w 707231"/>
                <a:gd name="connsiteY13" fmla="*/ 440532 h 1550194"/>
                <a:gd name="connsiteX14" fmla="*/ 602456 w 707231"/>
                <a:gd name="connsiteY14" fmla="*/ 552450 h 1550194"/>
                <a:gd name="connsiteX15" fmla="*/ 573881 w 707231"/>
                <a:gd name="connsiteY15" fmla="*/ 669132 h 1550194"/>
                <a:gd name="connsiteX16" fmla="*/ 511969 w 707231"/>
                <a:gd name="connsiteY16" fmla="*/ 862013 h 1550194"/>
                <a:gd name="connsiteX17" fmla="*/ 457200 w 707231"/>
                <a:gd name="connsiteY17" fmla="*/ 1004888 h 1550194"/>
                <a:gd name="connsiteX18" fmla="*/ 381000 w 707231"/>
                <a:gd name="connsiteY18" fmla="*/ 1164432 h 1550194"/>
                <a:gd name="connsiteX19" fmla="*/ 300037 w 707231"/>
                <a:gd name="connsiteY19" fmla="*/ 1312069 h 1550194"/>
                <a:gd name="connsiteX20" fmla="*/ 185737 w 707231"/>
                <a:gd name="connsiteY20" fmla="*/ 1473994 h 1550194"/>
                <a:gd name="connsiteX21" fmla="*/ 145256 w 707231"/>
                <a:gd name="connsiteY21" fmla="*/ 1524000 h 1550194"/>
                <a:gd name="connsiteX22" fmla="*/ 114300 w 707231"/>
                <a:gd name="connsiteY22" fmla="*/ 1540669 h 1550194"/>
                <a:gd name="connsiteX23" fmla="*/ 85725 w 707231"/>
                <a:gd name="connsiteY23" fmla="*/ 1550194 h 1550194"/>
                <a:gd name="connsiteX24" fmla="*/ 66675 w 707231"/>
                <a:gd name="connsiteY24" fmla="*/ 1550194 h 1550194"/>
                <a:gd name="connsiteX25" fmla="*/ 38100 w 707231"/>
                <a:gd name="connsiteY25" fmla="*/ 1535907 h 1550194"/>
                <a:gd name="connsiteX26" fmla="*/ 23812 w 707231"/>
                <a:gd name="connsiteY26" fmla="*/ 1514475 h 1550194"/>
                <a:gd name="connsiteX27" fmla="*/ 11906 w 707231"/>
                <a:gd name="connsiteY27" fmla="*/ 1471613 h 1550194"/>
                <a:gd name="connsiteX28" fmla="*/ 0 w 707231"/>
                <a:gd name="connsiteY28" fmla="*/ 1440657 h 1550194"/>
                <a:gd name="connsiteX29" fmla="*/ 111919 w 707231"/>
                <a:gd name="connsiteY29" fmla="*/ 1209675 h 1550194"/>
                <a:gd name="connsiteX30" fmla="*/ 142875 w 707231"/>
                <a:gd name="connsiteY30" fmla="*/ 1178719 h 1550194"/>
                <a:gd name="connsiteX31" fmla="*/ 173831 w 707231"/>
                <a:gd name="connsiteY31" fmla="*/ 1135857 h 1550194"/>
                <a:gd name="connsiteX32" fmla="*/ 211931 w 707231"/>
                <a:gd name="connsiteY32" fmla="*/ 1066800 h 1550194"/>
                <a:gd name="connsiteX33" fmla="*/ 252412 w 707231"/>
                <a:gd name="connsiteY33" fmla="*/ 964407 h 1550194"/>
                <a:gd name="connsiteX34" fmla="*/ 314325 w 707231"/>
                <a:gd name="connsiteY34" fmla="*/ 778669 h 155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7231" h="1550194">
                  <a:moveTo>
                    <a:pt x="314325" y="778669"/>
                  </a:moveTo>
                  <a:lnTo>
                    <a:pt x="373856" y="561975"/>
                  </a:lnTo>
                  <a:lnTo>
                    <a:pt x="414337" y="373857"/>
                  </a:lnTo>
                  <a:lnTo>
                    <a:pt x="450056" y="216694"/>
                  </a:lnTo>
                  <a:lnTo>
                    <a:pt x="457200" y="176213"/>
                  </a:lnTo>
                  <a:lnTo>
                    <a:pt x="457200" y="145257"/>
                  </a:lnTo>
                  <a:lnTo>
                    <a:pt x="454819" y="121444"/>
                  </a:lnTo>
                  <a:lnTo>
                    <a:pt x="438150" y="83344"/>
                  </a:lnTo>
                  <a:lnTo>
                    <a:pt x="369094" y="0"/>
                  </a:lnTo>
                  <a:lnTo>
                    <a:pt x="707231" y="130969"/>
                  </a:lnTo>
                  <a:lnTo>
                    <a:pt x="688181" y="207169"/>
                  </a:lnTo>
                  <a:lnTo>
                    <a:pt x="666750" y="271463"/>
                  </a:lnTo>
                  <a:lnTo>
                    <a:pt x="645319" y="352425"/>
                  </a:lnTo>
                  <a:lnTo>
                    <a:pt x="628650" y="440532"/>
                  </a:lnTo>
                  <a:lnTo>
                    <a:pt x="602456" y="552450"/>
                  </a:lnTo>
                  <a:lnTo>
                    <a:pt x="573881" y="669132"/>
                  </a:lnTo>
                  <a:lnTo>
                    <a:pt x="511969" y="862013"/>
                  </a:lnTo>
                  <a:lnTo>
                    <a:pt x="457200" y="1004888"/>
                  </a:lnTo>
                  <a:lnTo>
                    <a:pt x="381000" y="1164432"/>
                  </a:lnTo>
                  <a:lnTo>
                    <a:pt x="300037" y="1312069"/>
                  </a:lnTo>
                  <a:lnTo>
                    <a:pt x="185737" y="1473994"/>
                  </a:lnTo>
                  <a:lnTo>
                    <a:pt x="145256" y="1524000"/>
                  </a:lnTo>
                  <a:lnTo>
                    <a:pt x="114300" y="1540669"/>
                  </a:lnTo>
                  <a:lnTo>
                    <a:pt x="85725" y="1550194"/>
                  </a:lnTo>
                  <a:lnTo>
                    <a:pt x="66675" y="1550194"/>
                  </a:lnTo>
                  <a:lnTo>
                    <a:pt x="38100" y="1535907"/>
                  </a:lnTo>
                  <a:lnTo>
                    <a:pt x="23812" y="1514475"/>
                  </a:lnTo>
                  <a:lnTo>
                    <a:pt x="11906" y="1471613"/>
                  </a:lnTo>
                  <a:lnTo>
                    <a:pt x="0" y="1440657"/>
                  </a:lnTo>
                  <a:lnTo>
                    <a:pt x="111919" y="1209675"/>
                  </a:lnTo>
                  <a:lnTo>
                    <a:pt x="142875" y="1178719"/>
                  </a:lnTo>
                  <a:lnTo>
                    <a:pt x="173831" y="1135857"/>
                  </a:lnTo>
                  <a:lnTo>
                    <a:pt x="211931" y="1066800"/>
                  </a:lnTo>
                  <a:lnTo>
                    <a:pt x="252412" y="964407"/>
                  </a:lnTo>
                  <a:lnTo>
                    <a:pt x="314325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3">
              <a:extLst>
                <a:ext uri="{FF2B5EF4-FFF2-40B4-BE49-F238E27FC236}">
                  <a16:creationId xmlns:a16="http://schemas.microsoft.com/office/drawing/2014/main" id="{91F036E1-D607-4CA1-810A-06103767E855}"/>
                </a:ext>
              </a:extLst>
            </p:cNvPr>
            <p:cNvSpPr/>
            <p:nvPr/>
          </p:nvSpPr>
          <p:spPr>
            <a:xfrm>
              <a:off x="7229476" y="3014663"/>
              <a:ext cx="442913" cy="309562"/>
            </a:xfrm>
            <a:custGeom>
              <a:avLst/>
              <a:gdLst>
                <a:gd name="connsiteX0" fmla="*/ 140494 w 442913"/>
                <a:gd name="connsiteY0" fmla="*/ 26193 h 309562"/>
                <a:gd name="connsiteX1" fmla="*/ 319088 w 442913"/>
                <a:gd name="connsiteY1" fmla="*/ 57150 h 309562"/>
                <a:gd name="connsiteX2" fmla="*/ 333375 w 442913"/>
                <a:gd name="connsiteY2" fmla="*/ 54768 h 309562"/>
                <a:gd name="connsiteX3" fmla="*/ 442913 w 442913"/>
                <a:gd name="connsiteY3" fmla="*/ 19050 h 309562"/>
                <a:gd name="connsiteX4" fmla="*/ 319088 w 442913"/>
                <a:gd name="connsiteY4" fmla="*/ 309562 h 309562"/>
                <a:gd name="connsiteX5" fmla="*/ 273844 w 442913"/>
                <a:gd name="connsiteY5" fmla="*/ 269081 h 309562"/>
                <a:gd name="connsiteX6" fmla="*/ 185738 w 442913"/>
                <a:gd name="connsiteY6" fmla="*/ 169068 h 309562"/>
                <a:gd name="connsiteX7" fmla="*/ 135731 w 442913"/>
                <a:gd name="connsiteY7" fmla="*/ 130968 h 309562"/>
                <a:gd name="connsiteX8" fmla="*/ 71438 w 442913"/>
                <a:gd name="connsiteY8" fmla="*/ 88106 h 309562"/>
                <a:gd name="connsiteX9" fmla="*/ 40481 w 442913"/>
                <a:gd name="connsiteY9" fmla="*/ 64293 h 309562"/>
                <a:gd name="connsiteX10" fmla="*/ 7144 w 442913"/>
                <a:gd name="connsiteY10" fmla="*/ 33337 h 309562"/>
                <a:gd name="connsiteX11" fmla="*/ 0 w 442913"/>
                <a:gd name="connsiteY11" fmla="*/ 14287 h 309562"/>
                <a:gd name="connsiteX12" fmla="*/ 2381 w 442913"/>
                <a:gd name="connsiteY12" fmla="*/ 2381 h 309562"/>
                <a:gd name="connsiteX13" fmla="*/ 28575 w 442913"/>
                <a:gd name="connsiteY13" fmla="*/ 0 h 309562"/>
                <a:gd name="connsiteX14" fmla="*/ 140494 w 442913"/>
                <a:gd name="connsiteY14" fmla="*/ 26193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2913" h="309562">
                  <a:moveTo>
                    <a:pt x="140494" y="26193"/>
                  </a:moveTo>
                  <a:lnTo>
                    <a:pt x="319088" y="57150"/>
                  </a:lnTo>
                  <a:lnTo>
                    <a:pt x="333375" y="54768"/>
                  </a:lnTo>
                  <a:lnTo>
                    <a:pt x="442913" y="19050"/>
                  </a:lnTo>
                  <a:lnTo>
                    <a:pt x="319088" y="309562"/>
                  </a:lnTo>
                  <a:lnTo>
                    <a:pt x="273844" y="269081"/>
                  </a:lnTo>
                  <a:lnTo>
                    <a:pt x="185738" y="169068"/>
                  </a:lnTo>
                  <a:lnTo>
                    <a:pt x="135731" y="130968"/>
                  </a:lnTo>
                  <a:lnTo>
                    <a:pt x="71438" y="88106"/>
                  </a:lnTo>
                  <a:lnTo>
                    <a:pt x="40481" y="64293"/>
                  </a:lnTo>
                  <a:lnTo>
                    <a:pt x="7144" y="33337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28575" y="0"/>
                  </a:lnTo>
                  <a:lnTo>
                    <a:pt x="140494" y="26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4">
              <a:extLst>
                <a:ext uri="{FF2B5EF4-FFF2-40B4-BE49-F238E27FC236}">
                  <a16:creationId xmlns:a16="http://schemas.microsoft.com/office/drawing/2014/main" id="{204B1EBA-AE64-41C2-8991-7E92174A236D}"/>
                </a:ext>
              </a:extLst>
            </p:cNvPr>
            <p:cNvSpPr/>
            <p:nvPr/>
          </p:nvSpPr>
          <p:spPr>
            <a:xfrm>
              <a:off x="6592889" y="2014539"/>
              <a:ext cx="809625" cy="1266825"/>
            </a:xfrm>
            <a:custGeom>
              <a:avLst/>
              <a:gdLst>
                <a:gd name="connsiteX0" fmla="*/ 283369 w 809625"/>
                <a:gd name="connsiteY0" fmla="*/ 821531 h 1266825"/>
                <a:gd name="connsiteX1" fmla="*/ 369094 w 809625"/>
                <a:gd name="connsiteY1" fmla="*/ 681037 h 1266825"/>
                <a:gd name="connsiteX2" fmla="*/ 416719 w 809625"/>
                <a:gd name="connsiteY2" fmla="*/ 581025 h 1266825"/>
                <a:gd name="connsiteX3" fmla="*/ 450057 w 809625"/>
                <a:gd name="connsiteY3" fmla="*/ 509587 h 1266825"/>
                <a:gd name="connsiteX4" fmla="*/ 485775 w 809625"/>
                <a:gd name="connsiteY4" fmla="*/ 404812 h 1266825"/>
                <a:gd name="connsiteX5" fmla="*/ 514350 w 809625"/>
                <a:gd name="connsiteY5" fmla="*/ 295275 h 1266825"/>
                <a:gd name="connsiteX6" fmla="*/ 523875 w 809625"/>
                <a:gd name="connsiteY6" fmla="*/ 226218 h 1266825"/>
                <a:gd name="connsiteX7" fmla="*/ 526257 w 809625"/>
                <a:gd name="connsiteY7" fmla="*/ 169068 h 1266825"/>
                <a:gd name="connsiteX8" fmla="*/ 516732 w 809625"/>
                <a:gd name="connsiteY8" fmla="*/ 133350 h 1266825"/>
                <a:gd name="connsiteX9" fmla="*/ 435769 w 809625"/>
                <a:gd name="connsiteY9" fmla="*/ 19050 h 1266825"/>
                <a:gd name="connsiteX10" fmla="*/ 619125 w 809625"/>
                <a:gd name="connsiteY10" fmla="*/ 0 h 1266825"/>
                <a:gd name="connsiteX11" fmla="*/ 707232 w 809625"/>
                <a:gd name="connsiteY11" fmla="*/ 59531 h 1266825"/>
                <a:gd name="connsiteX12" fmla="*/ 742950 w 809625"/>
                <a:gd name="connsiteY12" fmla="*/ 83343 h 1266825"/>
                <a:gd name="connsiteX13" fmla="*/ 766763 w 809625"/>
                <a:gd name="connsiteY13" fmla="*/ 102393 h 1266825"/>
                <a:gd name="connsiteX14" fmla="*/ 783432 w 809625"/>
                <a:gd name="connsiteY14" fmla="*/ 121443 h 1266825"/>
                <a:gd name="connsiteX15" fmla="*/ 800100 w 809625"/>
                <a:gd name="connsiteY15" fmla="*/ 145256 h 1266825"/>
                <a:gd name="connsiteX16" fmla="*/ 809625 w 809625"/>
                <a:gd name="connsiteY16" fmla="*/ 171450 h 1266825"/>
                <a:gd name="connsiteX17" fmla="*/ 802482 w 809625"/>
                <a:gd name="connsiteY17" fmla="*/ 209550 h 1266825"/>
                <a:gd name="connsiteX18" fmla="*/ 781050 w 809625"/>
                <a:gd name="connsiteY18" fmla="*/ 252412 h 1266825"/>
                <a:gd name="connsiteX19" fmla="*/ 702469 w 809625"/>
                <a:gd name="connsiteY19" fmla="*/ 431006 h 1266825"/>
                <a:gd name="connsiteX20" fmla="*/ 635794 w 809625"/>
                <a:gd name="connsiteY20" fmla="*/ 554831 h 1266825"/>
                <a:gd name="connsiteX21" fmla="*/ 566738 w 809625"/>
                <a:gd name="connsiteY21" fmla="*/ 664368 h 1266825"/>
                <a:gd name="connsiteX22" fmla="*/ 481013 w 809625"/>
                <a:gd name="connsiteY22" fmla="*/ 792956 h 1266825"/>
                <a:gd name="connsiteX23" fmla="*/ 397669 w 809625"/>
                <a:gd name="connsiteY23" fmla="*/ 902493 h 1266825"/>
                <a:gd name="connsiteX24" fmla="*/ 273844 w 809625"/>
                <a:gd name="connsiteY24" fmla="*/ 1040606 h 1266825"/>
                <a:gd name="connsiteX25" fmla="*/ 50007 w 809625"/>
                <a:gd name="connsiteY25" fmla="*/ 1259681 h 1266825"/>
                <a:gd name="connsiteX26" fmla="*/ 30957 w 809625"/>
                <a:gd name="connsiteY26" fmla="*/ 1266825 h 1266825"/>
                <a:gd name="connsiteX27" fmla="*/ 14288 w 809625"/>
                <a:gd name="connsiteY27" fmla="*/ 1262062 h 1266825"/>
                <a:gd name="connsiteX28" fmla="*/ 4763 w 809625"/>
                <a:gd name="connsiteY28" fmla="*/ 1247775 h 1266825"/>
                <a:gd name="connsiteX29" fmla="*/ 0 w 809625"/>
                <a:gd name="connsiteY29" fmla="*/ 1226343 h 1266825"/>
                <a:gd name="connsiteX30" fmla="*/ 7144 w 809625"/>
                <a:gd name="connsiteY30" fmla="*/ 1195387 h 1266825"/>
                <a:gd name="connsiteX31" fmla="*/ 71438 w 809625"/>
                <a:gd name="connsiteY31" fmla="*/ 1114425 h 1266825"/>
                <a:gd name="connsiteX32" fmla="*/ 183357 w 809625"/>
                <a:gd name="connsiteY32" fmla="*/ 976312 h 1266825"/>
                <a:gd name="connsiteX33" fmla="*/ 283369 w 809625"/>
                <a:gd name="connsiteY33" fmla="*/ 821531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09625" h="1266825">
                  <a:moveTo>
                    <a:pt x="283369" y="821531"/>
                  </a:moveTo>
                  <a:lnTo>
                    <a:pt x="369094" y="681037"/>
                  </a:lnTo>
                  <a:lnTo>
                    <a:pt x="416719" y="581025"/>
                  </a:lnTo>
                  <a:lnTo>
                    <a:pt x="450057" y="509587"/>
                  </a:lnTo>
                  <a:lnTo>
                    <a:pt x="485775" y="404812"/>
                  </a:lnTo>
                  <a:lnTo>
                    <a:pt x="514350" y="295275"/>
                  </a:lnTo>
                  <a:lnTo>
                    <a:pt x="523875" y="226218"/>
                  </a:lnTo>
                  <a:lnTo>
                    <a:pt x="526257" y="169068"/>
                  </a:lnTo>
                  <a:lnTo>
                    <a:pt x="516732" y="133350"/>
                  </a:lnTo>
                  <a:lnTo>
                    <a:pt x="435769" y="19050"/>
                  </a:lnTo>
                  <a:lnTo>
                    <a:pt x="619125" y="0"/>
                  </a:lnTo>
                  <a:lnTo>
                    <a:pt x="707232" y="59531"/>
                  </a:lnTo>
                  <a:lnTo>
                    <a:pt x="742950" y="83343"/>
                  </a:lnTo>
                  <a:lnTo>
                    <a:pt x="766763" y="102393"/>
                  </a:lnTo>
                  <a:lnTo>
                    <a:pt x="783432" y="121443"/>
                  </a:lnTo>
                  <a:lnTo>
                    <a:pt x="800100" y="145256"/>
                  </a:lnTo>
                  <a:lnTo>
                    <a:pt x="809625" y="171450"/>
                  </a:lnTo>
                  <a:lnTo>
                    <a:pt x="802482" y="209550"/>
                  </a:lnTo>
                  <a:lnTo>
                    <a:pt x="781050" y="252412"/>
                  </a:lnTo>
                  <a:lnTo>
                    <a:pt x="702469" y="431006"/>
                  </a:lnTo>
                  <a:lnTo>
                    <a:pt x="635794" y="554831"/>
                  </a:lnTo>
                  <a:lnTo>
                    <a:pt x="566738" y="664368"/>
                  </a:lnTo>
                  <a:lnTo>
                    <a:pt x="481013" y="792956"/>
                  </a:lnTo>
                  <a:lnTo>
                    <a:pt x="397669" y="902493"/>
                  </a:lnTo>
                  <a:lnTo>
                    <a:pt x="273844" y="1040606"/>
                  </a:lnTo>
                  <a:lnTo>
                    <a:pt x="50007" y="1259681"/>
                  </a:lnTo>
                  <a:lnTo>
                    <a:pt x="30957" y="1266825"/>
                  </a:lnTo>
                  <a:lnTo>
                    <a:pt x="14288" y="1262062"/>
                  </a:lnTo>
                  <a:lnTo>
                    <a:pt x="4763" y="1247775"/>
                  </a:lnTo>
                  <a:lnTo>
                    <a:pt x="0" y="1226343"/>
                  </a:lnTo>
                  <a:lnTo>
                    <a:pt x="7144" y="1195387"/>
                  </a:lnTo>
                  <a:lnTo>
                    <a:pt x="71438" y="1114425"/>
                  </a:lnTo>
                  <a:lnTo>
                    <a:pt x="183357" y="976312"/>
                  </a:lnTo>
                  <a:lnTo>
                    <a:pt x="283369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25">
              <a:extLst>
                <a:ext uri="{FF2B5EF4-FFF2-40B4-BE49-F238E27FC236}">
                  <a16:creationId xmlns:a16="http://schemas.microsoft.com/office/drawing/2014/main" id="{EA0052A1-3A80-4A08-8325-5B366D075047}"/>
                </a:ext>
              </a:extLst>
            </p:cNvPr>
            <p:cNvSpPr/>
            <p:nvPr/>
          </p:nvSpPr>
          <p:spPr>
            <a:xfrm>
              <a:off x="5905501" y="3043239"/>
              <a:ext cx="817563" cy="993775"/>
            </a:xfrm>
            <a:custGeom>
              <a:avLst/>
              <a:gdLst>
                <a:gd name="connsiteX0" fmla="*/ 404813 w 816769"/>
                <a:gd name="connsiteY0" fmla="*/ 669131 h 992981"/>
                <a:gd name="connsiteX1" fmla="*/ 97631 w 816769"/>
                <a:gd name="connsiteY1" fmla="*/ 992981 h 992981"/>
                <a:gd name="connsiteX2" fmla="*/ 0 w 816769"/>
                <a:gd name="connsiteY2" fmla="*/ 945356 h 992981"/>
                <a:gd name="connsiteX3" fmla="*/ 45244 w 816769"/>
                <a:gd name="connsiteY3" fmla="*/ 876300 h 992981"/>
                <a:gd name="connsiteX4" fmla="*/ 176213 w 816769"/>
                <a:gd name="connsiteY4" fmla="*/ 697706 h 992981"/>
                <a:gd name="connsiteX5" fmla="*/ 309563 w 816769"/>
                <a:gd name="connsiteY5" fmla="*/ 507206 h 992981"/>
                <a:gd name="connsiteX6" fmla="*/ 464344 w 816769"/>
                <a:gd name="connsiteY6" fmla="*/ 266700 h 992981"/>
                <a:gd name="connsiteX7" fmla="*/ 478631 w 816769"/>
                <a:gd name="connsiteY7" fmla="*/ 238125 h 992981"/>
                <a:gd name="connsiteX8" fmla="*/ 483394 w 816769"/>
                <a:gd name="connsiteY8" fmla="*/ 223837 h 992981"/>
                <a:gd name="connsiteX9" fmla="*/ 483394 w 816769"/>
                <a:gd name="connsiteY9" fmla="*/ 200025 h 992981"/>
                <a:gd name="connsiteX10" fmla="*/ 473869 w 816769"/>
                <a:gd name="connsiteY10" fmla="*/ 169068 h 992981"/>
                <a:gd name="connsiteX11" fmla="*/ 450056 w 816769"/>
                <a:gd name="connsiteY11" fmla="*/ 126206 h 992981"/>
                <a:gd name="connsiteX12" fmla="*/ 409575 w 816769"/>
                <a:gd name="connsiteY12" fmla="*/ 83343 h 992981"/>
                <a:gd name="connsiteX13" fmla="*/ 388144 w 816769"/>
                <a:gd name="connsiteY13" fmla="*/ 54768 h 992981"/>
                <a:gd name="connsiteX14" fmla="*/ 378619 w 816769"/>
                <a:gd name="connsiteY14" fmla="*/ 35718 h 992981"/>
                <a:gd name="connsiteX15" fmla="*/ 378619 w 816769"/>
                <a:gd name="connsiteY15" fmla="*/ 16668 h 992981"/>
                <a:gd name="connsiteX16" fmla="*/ 388144 w 816769"/>
                <a:gd name="connsiteY16" fmla="*/ 2381 h 992981"/>
                <a:gd name="connsiteX17" fmla="*/ 421481 w 816769"/>
                <a:gd name="connsiteY17" fmla="*/ 0 h 992981"/>
                <a:gd name="connsiteX18" fmla="*/ 497681 w 816769"/>
                <a:gd name="connsiteY18" fmla="*/ 14287 h 992981"/>
                <a:gd name="connsiteX19" fmla="*/ 538163 w 816769"/>
                <a:gd name="connsiteY19" fmla="*/ 28575 h 992981"/>
                <a:gd name="connsiteX20" fmla="*/ 600075 w 816769"/>
                <a:gd name="connsiteY20" fmla="*/ 61912 h 992981"/>
                <a:gd name="connsiteX21" fmla="*/ 683419 w 816769"/>
                <a:gd name="connsiteY21" fmla="*/ 111918 h 992981"/>
                <a:gd name="connsiteX22" fmla="*/ 733425 w 816769"/>
                <a:gd name="connsiteY22" fmla="*/ 145256 h 992981"/>
                <a:gd name="connsiteX23" fmla="*/ 762000 w 816769"/>
                <a:gd name="connsiteY23" fmla="*/ 200025 h 992981"/>
                <a:gd name="connsiteX24" fmla="*/ 792956 w 816769"/>
                <a:gd name="connsiteY24" fmla="*/ 230981 h 992981"/>
                <a:gd name="connsiteX25" fmla="*/ 812006 w 816769"/>
                <a:gd name="connsiteY25" fmla="*/ 257175 h 992981"/>
                <a:gd name="connsiteX26" fmla="*/ 816769 w 816769"/>
                <a:gd name="connsiteY26" fmla="*/ 276225 h 992981"/>
                <a:gd name="connsiteX27" fmla="*/ 809625 w 816769"/>
                <a:gd name="connsiteY27" fmla="*/ 295275 h 992981"/>
                <a:gd name="connsiteX28" fmla="*/ 792956 w 816769"/>
                <a:gd name="connsiteY28" fmla="*/ 314325 h 992981"/>
                <a:gd name="connsiteX29" fmla="*/ 766763 w 816769"/>
                <a:gd name="connsiteY29" fmla="*/ 330993 h 992981"/>
                <a:gd name="connsiteX30" fmla="*/ 731044 w 816769"/>
                <a:gd name="connsiteY30" fmla="*/ 345281 h 992981"/>
                <a:gd name="connsiteX31" fmla="*/ 564356 w 816769"/>
                <a:gd name="connsiteY31" fmla="*/ 504825 h 992981"/>
                <a:gd name="connsiteX32" fmla="*/ 404813 w 816769"/>
                <a:gd name="connsiteY32" fmla="*/ 669131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16769" h="992981">
                  <a:moveTo>
                    <a:pt x="404813" y="669131"/>
                  </a:moveTo>
                  <a:lnTo>
                    <a:pt x="97631" y="992981"/>
                  </a:lnTo>
                  <a:lnTo>
                    <a:pt x="0" y="945356"/>
                  </a:lnTo>
                  <a:lnTo>
                    <a:pt x="45244" y="876300"/>
                  </a:lnTo>
                  <a:lnTo>
                    <a:pt x="176213" y="697706"/>
                  </a:lnTo>
                  <a:lnTo>
                    <a:pt x="309563" y="507206"/>
                  </a:lnTo>
                  <a:lnTo>
                    <a:pt x="464344" y="266700"/>
                  </a:lnTo>
                  <a:lnTo>
                    <a:pt x="478631" y="238125"/>
                  </a:lnTo>
                  <a:lnTo>
                    <a:pt x="483394" y="223837"/>
                  </a:lnTo>
                  <a:lnTo>
                    <a:pt x="483394" y="200025"/>
                  </a:lnTo>
                  <a:lnTo>
                    <a:pt x="473869" y="169068"/>
                  </a:lnTo>
                  <a:lnTo>
                    <a:pt x="450056" y="126206"/>
                  </a:lnTo>
                  <a:lnTo>
                    <a:pt x="409575" y="83343"/>
                  </a:lnTo>
                  <a:lnTo>
                    <a:pt x="388144" y="54768"/>
                  </a:lnTo>
                  <a:lnTo>
                    <a:pt x="378619" y="35718"/>
                  </a:lnTo>
                  <a:lnTo>
                    <a:pt x="378619" y="16668"/>
                  </a:lnTo>
                  <a:lnTo>
                    <a:pt x="388144" y="2381"/>
                  </a:lnTo>
                  <a:lnTo>
                    <a:pt x="421481" y="0"/>
                  </a:lnTo>
                  <a:lnTo>
                    <a:pt x="497681" y="14287"/>
                  </a:lnTo>
                  <a:lnTo>
                    <a:pt x="538163" y="28575"/>
                  </a:lnTo>
                  <a:lnTo>
                    <a:pt x="600075" y="61912"/>
                  </a:lnTo>
                  <a:lnTo>
                    <a:pt x="683419" y="111918"/>
                  </a:lnTo>
                  <a:lnTo>
                    <a:pt x="733425" y="145256"/>
                  </a:lnTo>
                  <a:lnTo>
                    <a:pt x="762000" y="200025"/>
                  </a:lnTo>
                  <a:lnTo>
                    <a:pt x="792956" y="230981"/>
                  </a:lnTo>
                  <a:lnTo>
                    <a:pt x="812006" y="257175"/>
                  </a:lnTo>
                  <a:lnTo>
                    <a:pt x="816769" y="276225"/>
                  </a:lnTo>
                  <a:lnTo>
                    <a:pt x="809625" y="295275"/>
                  </a:lnTo>
                  <a:lnTo>
                    <a:pt x="792956" y="314325"/>
                  </a:lnTo>
                  <a:lnTo>
                    <a:pt x="766763" y="330993"/>
                  </a:lnTo>
                  <a:lnTo>
                    <a:pt x="731044" y="345281"/>
                  </a:lnTo>
                  <a:lnTo>
                    <a:pt x="564356" y="504825"/>
                  </a:lnTo>
                  <a:lnTo>
                    <a:pt x="404813" y="669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26">
              <a:extLst>
                <a:ext uri="{FF2B5EF4-FFF2-40B4-BE49-F238E27FC236}">
                  <a16:creationId xmlns:a16="http://schemas.microsoft.com/office/drawing/2014/main" id="{B8F89B9B-96F8-4F6D-86A7-07AB1FB1A5C2}"/>
                </a:ext>
              </a:extLst>
            </p:cNvPr>
            <p:cNvSpPr/>
            <p:nvPr/>
          </p:nvSpPr>
          <p:spPr>
            <a:xfrm>
              <a:off x="5811839" y="3935414"/>
              <a:ext cx="625475" cy="492125"/>
            </a:xfrm>
            <a:custGeom>
              <a:avLst/>
              <a:gdLst>
                <a:gd name="connsiteX0" fmla="*/ 328613 w 623888"/>
                <a:gd name="connsiteY0" fmla="*/ 347663 h 490538"/>
                <a:gd name="connsiteX1" fmla="*/ 100013 w 623888"/>
                <a:gd name="connsiteY1" fmla="*/ 188119 h 490538"/>
                <a:gd name="connsiteX2" fmla="*/ 66675 w 623888"/>
                <a:gd name="connsiteY2" fmla="*/ 183357 h 490538"/>
                <a:gd name="connsiteX3" fmla="*/ 30957 w 623888"/>
                <a:gd name="connsiteY3" fmla="*/ 176213 h 490538"/>
                <a:gd name="connsiteX4" fmla="*/ 16669 w 623888"/>
                <a:gd name="connsiteY4" fmla="*/ 166688 h 490538"/>
                <a:gd name="connsiteX5" fmla="*/ 7144 w 623888"/>
                <a:gd name="connsiteY5" fmla="*/ 150019 h 490538"/>
                <a:gd name="connsiteX6" fmla="*/ 2382 w 623888"/>
                <a:gd name="connsiteY6" fmla="*/ 109538 h 490538"/>
                <a:gd name="connsiteX7" fmla="*/ 0 w 623888"/>
                <a:gd name="connsiteY7" fmla="*/ 73819 h 490538"/>
                <a:gd name="connsiteX8" fmla="*/ 4763 w 623888"/>
                <a:gd name="connsiteY8" fmla="*/ 42863 h 490538"/>
                <a:gd name="connsiteX9" fmla="*/ 19050 w 623888"/>
                <a:gd name="connsiteY9" fmla="*/ 19050 h 490538"/>
                <a:gd name="connsiteX10" fmla="*/ 35719 w 623888"/>
                <a:gd name="connsiteY10" fmla="*/ 7144 h 490538"/>
                <a:gd name="connsiteX11" fmla="*/ 59532 w 623888"/>
                <a:gd name="connsiteY11" fmla="*/ 0 h 490538"/>
                <a:gd name="connsiteX12" fmla="*/ 104775 w 623888"/>
                <a:gd name="connsiteY12" fmla="*/ 0 h 490538"/>
                <a:gd name="connsiteX13" fmla="*/ 147638 w 623888"/>
                <a:gd name="connsiteY13" fmla="*/ 4763 h 490538"/>
                <a:gd name="connsiteX14" fmla="*/ 216694 w 623888"/>
                <a:gd name="connsiteY14" fmla="*/ 42863 h 490538"/>
                <a:gd name="connsiteX15" fmla="*/ 297657 w 623888"/>
                <a:gd name="connsiteY15" fmla="*/ 88107 h 490538"/>
                <a:gd name="connsiteX16" fmla="*/ 359569 w 623888"/>
                <a:gd name="connsiteY16" fmla="*/ 126207 h 490538"/>
                <a:gd name="connsiteX17" fmla="*/ 407194 w 623888"/>
                <a:gd name="connsiteY17" fmla="*/ 159544 h 490538"/>
                <a:gd name="connsiteX18" fmla="*/ 450057 w 623888"/>
                <a:gd name="connsiteY18" fmla="*/ 190500 h 490538"/>
                <a:gd name="connsiteX19" fmla="*/ 509588 w 623888"/>
                <a:gd name="connsiteY19" fmla="*/ 240507 h 490538"/>
                <a:gd name="connsiteX20" fmla="*/ 623888 w 623888"/>
                <a:gd name="connsiteY20" fmla="*/ 354807 h 490538"/>
                <a:gd name="connsiteX21" fmla="*/ 516732 w 623888"/>
                <a:gd name="connsiteY21" fmla="*/ 490538 h 490538"/>
                <a:gd name="connsiteX22" fmla="*/ 328613 w 623888"/>
                <a:gd name="connsiteY22" fmla="*/ 347663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888" h="490538">
                  <a:moveTo>
                    <a:pt x="328613" y="347663"/>
                  </a:moveTo>
                  <a:lnTo>
                    <a:pt x="100013" y="188119"/>
                  </a:lnTo>
                  <a:lnTo>
                    <a:pt x="66675" y="183357"/>
                  </a:lnTo>
                  <a:lnTo>
                    <a:pt x="30957" y="176213"/>
                  </a:lnTo>
                  <a:lnTo>
                    <a:pt x="16669" y="166688"/>
                  </a:lnTo>
                  <a:lnTo>
                    <a:pt x="7144" y="150019"/>
                  </a:lnTo>
                  <a:lnTo>
                    <a:pt x="2382" y="109538"/>
                  </a:lnTo>
                  <a:lnTo>
                    <a:pt x="0" y="73819"/>
                  </a:lnTo>
                  <a:lnTo>
                    <a:pt x="4763" y="42863"/>
                  </a:lnTo>
                  <a:lnTo>
                    <a:pt x="19050" y="19050"/>
                  </a:lnTo>
                  <a:lnTo>
                    <a:pt x="35719" y="7144"/>
                  </a:lnTo>
                  <a:lnTo>
                    <a:pt x="59532" y="0"/>
                  </a:lnTo>
                  <a:lnTo>
                    <a:pt x="104775" y="0"/>
                  </a:lnTo>
                  <a:lnTo>
                    <a:pt x="147638" y="4763"/>
                  </a:lnTo>
                  <a:lnTo>
                    <a:pt x="216694" y="42863"/>
                  </a:lnTo>
                  <a:lnTo>
                    <a:pt x="297657" y="88107"/>
                  </a:lnTo>
                  <a:lnTo>
                    <a:pt x="359569" y="126207"/>
                  </a:lnTo>
                  <a:lnTo>
                    <a:pt x="407194" y="159544"/>
                  </a:lnTo>
                  <a:lnTo>
                    <a:pt x="450057" y="190500"/>
                  </a:lnTo>
                  <a:lnTo>
                    <a:pt x="509588" y="240507"/>
                  </a:lnTo>
                  <a:lnTo>
                    <a:pt x="623888" y="354807"/>
                  </a:lnTo>
                  <a:lnTo>
                    <a:pt x="516732" y="490538"/>
                  </a:lnTo>
                  <a:lnTo>
                    <a:pt x="328613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27">
              <a:extLst>
                <a:ext uri="{FF2B5EF4-FFF2-40B4-BE49-F238E27FC236}">
                  <a16:creationId xmlns:a16="http://schemas.microsoft.com/office/drawing/2014/main" id="{FECE78E7-8C92-4703-AE0D-97F9EF4F163F}"/>
                </a:ext>
              </a:extLst>
            </p:cNvPr>
            <p:cNvSpPr/>
            <p:nvPr/>
          </p:nvSpPr>
          <p:spPr>
            <a:xfrm>
              <a:off x="5972176" y="3324225"/>
              <a:ext cx="1401763" cy="1360488"/>
            </a:xfrm>
            <a:custGeom>
              <a:avLst/>
              <a:gdLst>
                <a:gd name="connsiteX0" fmla="*/ 661988 w 1402556"/>
                <a:gd name="connsiteY0" fmla="*/ 916781 h 1359694"/>
                <a:gd name="connsiteX1" fmla="*/ 190500 w 1402556"/>
                <a:gd name="connsiteY1" fmla="*/ 1338263 h 1359694"/>
                <a:gd name="connsiteX2" fmla="*/ 0 w 1402556"/>
                <a:gd name="connsiteY2" fmla="*/ 1359694 h 1359694"/>
                <a:gd name="connsiteX3" fmla="*/ 102394 w 1402556"/>
                <a:gd name="connsiteY3" fmla="*/ 1266825 h 1359694"/>
                <a:gd name="connsiteX4" fmla="*/ 314325 w 1402556"/>
                <a:gd name="connsiteY4" fmla="*/ 1069181 h 1359694"/>
                <a:gd name="connsiteX5" fmla="*/ 419100 w 1402556"/>
                <a:gd name="connsiteY5" fmla="*/ 940594 h 1359694"/>
                <a:gd name="connsiteX6" fmla="*/ 695325 w 1402556"/>
                <a:gd name="connsiteY6" fmla="*/ 676275 h 1359694"/>
                <a:gd name="connsiteX7" fmla="*/ 823913 w 1402556"/>
                <a:gd name="connsiteY7" fmla="*/ 533400 h 1359694"/>
                <a:gd name="connsiteX8" fmla="*/ 904875 w 1402556"/>
                <a:gd name="connsiteY8" fmla="*/ 445294 h 1359694"/>
                <a:gd name="connsiteX9" fmla="*/ 954881 w 1402556"/>
                <a:gd name="connsiteY9" fmla="*/ 388144 h 1359694"/>
                <a:gd name="connsiteX10" fmla="*/ 983456 w 1402556"/>
                <a:gd name="connsiteY10" fmla="*/ 342900 h 1359694"/>
                <a:gd name="connsiteX11" fmla="*/ 1002506 w 1402556"/>
                <a:gd name="connsiteY11" fmla="*/ 309563 h 1359694"/>
                <a:gd name="connsiteX12" fmla="*/ 1009650 w 1402556"/>
                <a:gd name="connsiteY12" fmla="*/ 276225 h 1359694"/>
                <a:gd name="connsiteX13" fmla="*/ 1014413 w 1402556"/>
                <a:gd name="connsiteY13" fmla="*/ 235744 h 1359694"/>
                <a:gd name="connsiteX14" fmla="*/ 1014413 w 1402556"/>
                <a:gd name="connsiteY14" fmla="*/ 190500 h 1359694"/>
                <a:gd name="connsiteX15" fmla="*/ 1004888 w 1402556"/>
                <a:gd name="connsiteY15" fmla="*/ 154781 h 1359694"/>
                <a:gd name="connsiteX16" fmla="*/ 988219 w 1402556"/>
                <a:gd name="connsiteY16" fmla="*/ 119063 h 1359694"/>
                <a:gd name="connsiteX17" fmla="*/ 964406 w 1402556"/>
                <a:gd name="connsiteY17" fmla="*/ 85725 h 1359694"/>
                <a:gd name="connsiteX18" fmla="*/ 940594 w 1402556"/>
                <a:gd name="connsiteY18" fmla="*/ 59531 h 1359694"/>
                <a:gd name="connsiteX19" fmla="*/ 923925 w 1402556"/>
                <a:gd name="connsiteY19" fmla="*/ 38100 h 1359694"/>
                <a:gd name="connsiteX20" fmla="*/ 919163 w 1402556"/>
                <a:gd name="connsiteY20" fmla="*/ 19050 h 1359694"/>
                <a:gd name="connsiteX21" fmla="*/ 923925 w 1402556"/>
                <a:gd name="connsiteY21" fmla="*/ 4763 h 1359694"/>
                <a:gd name="connsiteX22" fmla="*/ 938213 w 1402556"/>
                <a:gd name="connsiteY22" fmla="*/ 0 h 1359694"/>
                <a:gd name="connsiteX23" fmla="*/ 964406 w 1402556"/>
                <a:gd name="connsiteY23" fmla="*/ 0 h 1359694"/>
                <a:gd name="connsiteX24" fmla="*/ 1007269 w 1402556"/>
                <a:gd name="connsiteY24" fmla="*/ 9525 h 1359694"/>
                <a:gd name="connsiteX25" fmla="*/ 1047750 w 1402556"/>
                <a:gd name="connsiteY25" fmla="*/ 26194 h 1359694"/>
                <a:gd name="connsiteX26" fmla="*/ 1078706 w 1402556"/>
                <a:gd name="connsiteY26" fmla="*/ 40481 h 1359694"/>
                <a:gd name="connsiteX27" fmla="*/ 1121569 w 1402556"/>
                <a:gd name="connsiteY27" fmla="*/ 64294 h 1359694"/>
                <a:gd name="connsiteX28" fmla="*/ 1181100 w 1402556"/>
                <a:gd name="connsiteY28" fmla="*/ 102394 h 1359694"/>
                <a:gd name="connsiteX29" fmla="*/ 1219200 w 1402556"/>
                <a:gd name="connsiteY29" fmla="*/ 133350 h 1359694"/>
                <a:gd name="connsiteX30" fmla="*/ 1285875 w 1402556"/>
                <a:gd name="connsiteY30" fmla="*/ 192881 h 1359694"/>
                <a:gd name="connsiteX31" fmla="*/ 1338263 w 1402556"/>
                <a:gd name="connsiteY31" fmla="*/ 247650 h 1359694"/>
                <a:gd name="connsiteX32" fmla="*/ 1373981 w 1402556"/>
                <a:gd name="connsiteY32" fmla="*/ 288131 h 1359694"/>
                <a:gd name="connsiteX33" fmla="*/ 1395413 w 1402556"/>
                <a:gd name="connsiteY33" fmla="*/ 321469 h 1359694"/>
                <a:gd name="connsiteX34" fmla="*/ 1402556 w 1402556"/>
                <a:gd name="connsiteY34" fmla="*/ 345281 h 1359694"/>
                <a:gd name="connsiteX35" fmla="*/ 1402556 w 1402556"/>
                <a:gd name="connsiteY35" fmla="*/ 361950 h 1359694"/>
                <a:gd name="connsiteX36" fmla="*/ 1395413 w 1402556"/>
                <a:gd name="connsiteY36" fmla="*/ 381000 h 1359694"/>
                <a:gd name="connsiteX37" fmla="*/ 1378744 w 1402556"/>
                <a:gd name="connsiteY37" fmla="*/ 388144 h 1359694"/>
                <a:gd name="connsiteX38" fmla="*/ 1350169 w 1402556"/>
                <a:gd name="connsiteY38" fmla="*/ 392906 h 1359694"/>
                <a:gd name="connsiteX39" fmla="*/ 1307306 w 1402556"/>
                <a:gd name="connsiteY39" fmla="*/ 395288 h 1359694"/>
                <a:gd name="connsiteX40" fmla="*/ 1288256 w 1402556"/>
                <a:gd name="connsiteY40" fmla="*/ 402431 h 1359694"/>
                <a:gd name="connsiteX41" fmla="*/ 1223963 w 1402556"/>
                <a:gd name="connsiteY41" fmla="*/ 442913 h 1359694"/>
                <a:gd name="connsiteX42" fmla="*/ 1088231 w 1402556"/>
                <a:gd name="connsiteY42" fmla="*/ 550069 h 1359694"/>
                <a:gd name="connsiteX43" fmla="*/ 907256 w 1402556"/>
                <a:gd name="connsiteY43" fmla="*/ 700088 h 1359694"/>
                <a:gd name="connsiteX44" fmla="*/ 661988 w 1402556"/>
                <a:gd name="connsiteY44" fmla="*/ 916781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02556" h="1359694">
                  <a:moveTo>
                    <a:pt x="661988" y="916781"/>
                  </a:moveTo>
                  <a:lnTo>
                    <a:pt x="190500" y="1338263"/>
                  </a:lnTo>
                  <a:lnTo>
                    <a:pt x="0" y="1359694"/>
                  </a:lnTo>
                  <a:lnTo>
                    <a:pt x="102394" y="1266825"/>
                  </a:lnTo>
                  <a:lnTo>
                    <a:pt x="314325" y="1069181"/>
                  </a:lnTo>
                  <a:lnTo>
                    <a:pt x="419100" y="940594"/>
                  </a:lnTo>
                  <a:lnTo>
                    <a:pt x="695325" y="676275"/>
                  </a:lnTo>
                  <a:lnTo>
                    <a:pt x="823913" y="533400"/>
                  </a:lnTo>
                  <a:lnTo>
                    <a:pt x="904875" y="445294"/>
                  </a:lnTo>
                  <a:lnTo>
                    <a:pt x="954881" y="388144"/>
                  </a:lnTo>
                  <a:lnTo>
                    <a:pt x="983456" y="342900"/>
                  </a:lnTo>
                  <a:lnTo>
                    <a:pt x="1002506" y="309563"/>
                  </a:lnTo>
                  <a:lnTo>
                    <a:pt x="1009650" y="276225"/>
                  </a:lnTo>
                  <a:lnTo>
                    <a:pt x="1014413" y="235744"/>
                  </a:lnTo>
                  <a:lnTo>
                    <a:pt x="1014413" y="190500"/>
                  </a:lnTo>
                  <a:lnTo>
                    <a:pt x="1004888" y="154781"/>
                  </a:lnTo>
                  <a:lnTo>
                    <a:pt x="988219" y="119063"/>
                  </a:lnTo>
                  <a:lnTo>
                    <a:pt x="964406" y="85725"/>
                  </a:lnTo>
                  <a:lnTo>
                    <a:pt x="940594" y="59531"/>
                  </a:lnTo>
                  <a:lnTo>
                    <a:pt x="923925" y="38100"/>
                  </a:lnTo>
                  <a:lnTo>
                    <a:pt x="919163" y="19050"/>
                  </a:lnTo>
                  <a:lnTo>
                    <a:pt x="923925" y="4763"/>
                  </a:lnTo>
                  <a:lnTo>
                    <a:pt x="938213" y="0"/>
                  </a:lnTo>
                  <a:lnTo>
                    <a:pt x="964406" y="0"/>
                  </a:lnTo>
                  <a:lnTo>
                    <a:pt x="1007269" y="9525"/>
                  </a:lnTo>
                  <a:lnTo>
                    <a:pt x="1047750" y="26194"/>
                  </a:lnTo>
                  <a:lnTo>
                    <a:pt x="1078706" y="40481"/>
                  </a:lnTo>
                  <a:lnTo>
                    <a:pt x="1121569" y="64294"/>
                  </a:lnTo>
                  <a:lnTo>
                    <a:pt x="1181100" y="102394"/>
                  </a:lnTo>
                  <a:lnTo>
                    <a:pt x="1219200" y="133350"/>
                  </a:lnTo>
                  <a:lnTo>
                    <a:pt x="1285875" y="192881"/>
                  </a:lnTo>
                  <a:lnTo>
                    <a:pt x="1338263" y="247650"/>
                  </a:lnTo>
                  <a:lnTo>
                    <a:pt x="1373981" y="288131"/>
                  </a:lnTo>
                  <a:lnTo>
                    <a:pt x="1395413" y="321469"/>
                  </a:lnTo>
                  <a:lnTo>
                    <a:pt x="1402556" y="345281"/>
                  </a:lnTo>
                  <a:lnTo>
                    <a:pt x="1402556" y="361950"/>
                  </a:lnTo>
                  <a:lnTo>
                    <a:pt x="1395413" y="381000"/>
                  </a:lnTo>
                  <a:lnTo>
                    <a:pt x="1378744" y="388144"/>
                  </a:lnTo>
                  <a:lnTo>
                    <a:pt x="1350169" y="392906"/>
                  </a:lnTo>
                  <a:lnTo>
                    <a:pt x="1307306" y="395288"/>
                  </a:lnTo>
                  <a:lnTo>
                    <a:pt x="1288256" y="402431"/>
                  </a:lnTo>
                  <a:lnTo>
                    <a:pt x="1223963" y="442913"/>
                  </a:lnTo>
                  <a:lnTo>
                    <a:pt x="1088231" y="550069"/>
                  </a:lnTo>
                  <a:lnTo>
                    <a:pt x="907256" y="700088"/>
                  </a:lnTo>
                  <a:lnTo>
                    <a:pt x="661988" y="916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28">
              <a:extLst>
                <a:ext uri="{FF2B5EF4-FFF2-40B4-BE49-F238E27FC236}">
                  <a16:creationId xmlns:a16="http://schemas.microsoft.com/office/drawing/2014/main" id="{D00262B9-8F41-44E5-A9C8-DB99F73947AD}"/>
                </a:ext>
              </a:extLst>
            </p:cNvPr>
            <p:cNvSpPr/>
            <p:nvPr/>
          </p:nvSpPr>
          <p:spPr>
            <a:xfrm>
              <a:off x="5332414" y="4371976"/>
              <a:ext cx="2251075" cy="512763"/>
            </a:xfrm>
            <a:custGeom>
              <a:avLst/>
              <a:gdLst>
                <a:gd name="connsiteX0" fmla="*/ 1726406 w 2252662"/>
                <a:gd name="connsiteY0" fmla="*/ 216694 h 511969"/>
                <a:gd name="connsiteX1" fmla="*/ 1381125 w 2252662"/>
                <a:gd name="connsiteY1" fmla="*/ 319088 h 511969"/>
                <a:gd name="connsiteX2" fmla="*/ 1228725 w 2252662"/>
                <a:gd name="connsiteY2" fmla="*/ 352425 h 511969"/>
                <a:gd name="connsiteX3" fmla="*/ 981075 w 2252662"/>
                <a:gd name="connsiteY3" fmla="*/ 395288 h 511969"/>
                <a:gd name="connsiteX4" fmla="*/ 669131 w 2252662"/>
                <a:gd name="connsiteY4" fmla="*/ 452438 h 511969"/>
                <a:gd name="connsiteX5" fmla="*/ 333375 w 2252662"/>
                <a:gd name="connsiteY5" fmla="*/ 511969 h 511969"/>
                <a:gd name="connsiteX6" fmla="*/ 295275 w 2252662"/>
                <a:gd name="connsiteY6" fmla="*/ 509588 h 511969"/>
                <a:gd name="connsiteX7" fmla="*/ 266700 w 2252662"/>
                <a:gd name="connsiteY7" fmla="*/ 500063 h 511969"/>
                <a:gd name="connsiteX8" fmla="*/ 223837 w 2252662"/>
                <a:gd name="connsiteY8" fmla="*/ 473869 h 511969"/>
                <a:gd name="connsiteX9" fmla="*/ 159544 w 2252662"/>
                <a:gd name="connsiteY9" fmla="*/ 414338 h 511969"/>
                <a:gd name="connsiteX10" fmla="*/ 95250 w 2252662"/>
                <a:gd name="connsiteY10" fmla="*/ 342900 h 511969"/>
                <a:gd name="connsiteX11" fmla="*/ 33337 w 2252662"/>
                <a:gd name="connsiteY11" fmla="*/ 264319 h 511969"/>
                <a:gd name="connsiteX12" fmla="*/ 16669 w 2252662"/>
                <a:gd name="connsiteY12" fmla="*/ 240506 h 511969"/>
                <a:gd name="connsiteX13" fmla="*/ 7144 w 2252662"/>
                <a:gd name="connsiteY13" fmla="*/ 204788 h 511969"/>
                <a:gd name="connsiteX14" fmla="*/ 0 w 2252662"/>
                <a:gd name="connsiteY14" fmla="*/ 173831 h 511969"/>
                <a:gd name="connsiteX15" fmla="*/ 0 w 2252662"/>
                <a:gd name="connsiteY15" fmla="*/ 142875 h 511969"/>
                <a:gd name="connsiteX16" fmla="*/ 9525 w 2252662"/>
                <a:gd name="connsiteY16" fmla="*/ 126206 h 511969"/>
                <a:gd name="connsiteX17" fmla="*/ 23812 w 2252662"/>
                <a:gd name="connsiteY17" fmla="*/ 121444 h 511969"/>
                <a:gd name="connsiteX18" fmla="*/ 40481 w 2252662"/>
                <a:gd name="connsiteY18" fmla="*/ 126206 h 511969"/>
                <a:gd name="connsiteX19" fmla="*/ 69056 w 2252662"/>
                <a:gd name="connsiteY19" fmla="*/ 142875 h 511969"/>
                <a:gd name="connsiteX20" fmla="*/ 104775 w 2252662"/>
                <a:gd name="connsiteY20" fmla="*/ 171450 h 511969"/>
                <a:gd name="connsiteX21" fmla="*/ 140494 w 2252662"/>
                <a:gd name="connsiteY21" fmla="*/ 204788 h 511969"/>
                <a:gd name="connsiteX22" fmla="*/ 176212 w 2252662"/>
                <a:gd name="connsiteY22" fmla="*/ 233363 h 511969"/>
                <a:gd name="connsiteX23" fmla="*/ 207169 w 2252662"/>
                <a:gd name="connsiteY23" fmla="*/ 250031 h 511969"/>
                <a:gd name="connsiteX24" fmla="*/ 266700 w 2252662"/>
                <a:gd name="connsiteY24" fmla="*/ 266700 h 511969"/>
                <a:gd name="connsiteX25" fmla="*/ 323850 w 2252662"/>
                <a:gd name="connsiteY25" fmla="*/ 273844 h 511969"/>
                <a:gd name="connsiteX26" fmla="*/ 390525 w 2252662"/>
                <a:gd name="connsiteY26" fmla="*/ 276225 h 511969"/>
                <a:gd name="connsiteX27" fmla="*/ 473869 w 2252662"/>
                <a:gd name="connsiteY27" fmla="*/ 276225 h 511969"/>
                <a:gd name="connsiteX28" fmla="*/ 559594 w 2252662"/>
                <a:gd name="connsiteY28" fmla="*/ 266700 h 511969"/>
                <a:gd name="connsiteX29" fmla="*/ 766762 w 2252662"/>
                <a:gd name="connsiteY29" fmla="*/ 233363 h 511969"/>
                <a:gd name="connsiteX30" fmla="*/ 935831 w 2252662"/>
                <a:gd name="connsiteY30" fmla="*/ 216694 h 511969"/>
                <a:gd name="connsiteX31" fmla="*/ 1293019 w 2252662"/>
                <a:gd name="connsiteY31" fmla="*/ 154781 h 511969"/>
                <a:gd name="connsiteX32" fmla="*/ 1745456 w 2252662"/>
                <a:gd name="connsiteY32" fmla="*/ 78581 h 511969"/>
                <a:gd name="connsiteX33" fmla="*/ 2174081 w 2252662"/>
                <a:gd name="connsiteY33" fmla="*/ 0 h 511969"/>
                <a:gd name="connsiteX34" fmla="*/ 2252662 w 2252662"/>
                <a:gd name="connsiteY34" fmla="*/ 83344 h 511969"/>
                <a:gd name="connsiteX35" fmla="*/ 1952625 w 2252662"/>
                <a:gd name="connsiteY35" fmla="*/ 157163 h 511969"/>
                <a:gd name="connsiteX36" fmla="*/ 1726406 w 2252662"/>
                <a:gd name="connsiteY36" fmla="*/ 2166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52662" h="511969">
                  <a:moveTo>
                    <a:pt x="1726406" y="216694"/>
                  </a:moveTo>
                  <a:lnTo>
                    <a:pt x="1381125" y="319088"/>
                  </a:lnTo>
                  <a:lnTo>
                    <a:pt x="1228725" y="352425"/>
                  </a:lnTo>
                  <a:lnTo>
                    <a:pt x="981075" y="395288"/>
                  </a:lnTo>
                  <a:lnTo>
                    <a:pt x="669131" y="452438"/>
                  </a:lnTo>
                  <a:lnTo>
                    <a:pt x="333375" y="511969"/>
                  </a:lnTo>
                  <a:lnTo>
                    <a:pt x="295275" y="509588"/>
                  </a:lnTo>
                  <a:lnTo>
                    <a:pt x="266700" y="500063"/>
                  </a:lnTo>
                  <a:lnTo>
                    <a:pt x="223837" y="473869"/>
                  </a:lnTo>
                  <a:lnTo>
                    <a:pt x="159544" y="414338"/>
                  </a:lnTo>
                  <a:lnTo>
                    <a:pt x="95250" y="342900"/>
                  </a:lnTo>
                  <a:lnTo>
                    <a:pt x="33337" y="264319"/>
                  </a:lnTo>
                  <a:lnTo>
                    <a:pt x="16669" y="240506"/>
                  </a:lnTo>
                  <a:lnTo>
                    <a:pt x="7144" y="204788"/>
                  </a:lnTo>
                  <a:lnTo>
                    <a:pt x="0" y="173831"/>
                  </a:lnTo>
                  <a:lnTo>
                    <a:pt x="0" y="142875"/>
                  </a:lnTo>
                  <a:lnTo>
                    <a:pt x="9525" y="126206"/>
                  </a:lnTo>
                  <a:lnTo>
                    <a:pt x="23812" y="121444"/>
                  </a:lnTo>
                  <a:lnTo>
                    <a:pt x="40481" y="126206"/>
                  </a:lnTo>
                  <a:lnTo>
                    <a:pt x="69056" y="142875"/>
                  </a:lnTo>
                  <a:lnTo>
                    <a:pt x="104775" y="171450"/>
                  </a:lnTo>
                  <a:lnTo>
                    <a:pt x="140494" y="204788"/>
                  </a:lnTo>
                  <a:lnTo>
                    <a:pt x="176212" y="233363"/>
                  </a:lnTo>
                  <a:lnTo>
                    <a:pt x="207169" y="250031"/>
                  </a:lnTo>
                  <a:lnTo>
                    <a:pt x="266700" y="266700"/>
                  </a:lnTo>
                  <a:lnTo>
                    <a:pt x="323850" y="273844"/>
                  </a:lnTo>
                  <a:lnTo>
                    <a:pt x="390525" y="276225"/>
                  </a:lnTo>
                  <a:lnTo>
                    <a:pt x="473869" y="276225"/>
                  </a:lnTo>
                  <a:lnTo>
                    <a:pt x="559594" y="266700"/>
                  </a:lnTo>
                  <a:lnTo>
                    <a:pt x="766762" y="233363"/>
                  </a:lnTo>
                  <a:lnTo>
                    <a:pt x="935831" y="216694"/>
                  </a:lnTo>
                  <a:lnTo>
                    <a:pt x="1293019" y="154781"/>
                  </a:lnTo>
                  <a:lnTo>
                    <a:pt x="1745456" y="78581"/>
                  </a:lnTo>
                  <a:lnTo>
                    <a:pt x="2174081" y="0"/>
                  </a:lnTo>
                  <a:lnTo>
                    <a:pt x="2252662" y="83344"/>
                  </a:lnTo>
                  <a:lnTo>
                    <a:pt x="1952625" y="157163"/>
                  </a:lnTo>
                  <a:lnTo>
                    <a:pt x="1726406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30">
              <a:extLst>
                <a:ext uri="{FF2B5EF4-FFF2-40B4-BE49-F238E27FC236}">
                  <a16:creationId xmlns:a16="http://schemas.microsoft.com/office/drawing/2014/main" id="{EECFDD46-3BBE-4A95-BF27-F9DF82CADB9F}"/>
                </a:ext>
              </a:extLst>
            </p:cNvPr>
            <p:cNvSpPr/>
            <p:nvPr/>
          </p:nvSpPr>
          <p:spPr>
            <a:xfrm>
              <a:off x="7191375" y="4100514"/>
              <a:ext cx="712788" cy="784225"/>
            </a:xfrm>
            <a:custGeom>
              <a:avLst/>
              <a:gdLst>
                <a:gd name="connsiteX0" fmla="*/ 450056 w 711994"/>
                <a:gd name="connsiteY0" fmla="*/ 597693 h 783431"/>
                <a:gd name="connsiteX1" fmla="*/ 285750 w 711994"/>
                <a:gd name="connsiteY1" fmla="*/ 354806 h 783431"/>
                <a:gd name="connsiteX2" fmla="*/ 235744 w 711994"/>
                <a:gd name="connsiteY2" fmla="*/ 285750 h 783431"/>
                <a:gd name="connsiteX3" fmla="*/ 116681 w 711994"/>
                <a:gd name="connsiteY3" fmla="*/ 154781 h 783431"/>
                <a:gd name="connsiteX4" fmla="*/ 47625 w 711994"/>
                <a:gd name="connsiteY4" fmla="*/ 80962 h 783431"/>
                <a:gd name="connsiteX5" fmla="*/ 21431 w 711994"/>
                <a:gd name="connsiteY5" fmla="*/ 54768 h 783431"/>
                <a:gd name="connsiteX6" fmla="*/ 4763 w 711994"/>
                <a:gd name="connsiteY6" fmla="*/ 35718 h 783431"/>
                <a:gd name="connsiteX7" fmla="*/ 0 w 711994"/>
                <a:gd name="connsiteY7" fmla="*/ 19050 h 783431"/>
                <a:gd name="connsiteX8" fmla="*/ 9525 w 711994"/>
                <a:gd name="connsiteY8" fmla="*/ 4762 h 783431"/>
                <a:gd name="connsiteX9" fmla="*/ 30956 w 711994"/>
                <a:gd name="connsiteY9" fmla="*/ 0 h 783431"/>
                <a:gd name="connsiteX10" fmla="*/ 83344 w 711994"/>
                <a:gd name="connsiteY10" fmla="*/ 7143 h 783431"/>
                <a:gd name="connsiteX11" fmla="*/ 119063 w 711994"/>
                <a:gd name="connsiteY11" fmla="*/ 21431 h 783431"/>
                <a:gd name="connsiteX12" fmla="*/ 259556 w 711994"/>
                <a:gd name="connsiteY12" fmla="*/ 97631 h 783431"/>
                <a:gd name="connsiteX13" fmla="*/ 373856 w 711994"/>
                <a:gd name="connsiteY13" fmla="*/ 166687 h 783431"/>
                <a:gd name="connsiteX14" fmla="*/ 492919 w 711994"/>
                <a:gd name="connsiteY14" fmla="*/ 242887 h 783431"/>
                <a:gd name="connsiteX15" fmla="*/ 585788 w 711994"/>
                <a:gd name="connsiteY15" fmla="*/ 304800 h 783431"/>
                <a:gd name="connsiteX16" fmla="*/ 621506 w 711994"/>
                <a:gd name="connsiteY16" fmla="*/ 333375 h 783431"/>
                <a:gd name="connsiteX17" fmla="*/ 640556 w 711994"/>
                <a:gd name="connsiteY17" fmla="*/ 361950 h 783431"/>
                <a:gd name="connsiteX18" fmla="*/ 666750 w 711994"/>
                <a:gd name="connsiteY18" fmla="*/ 421481 h 783431"/>
                <a:gd name="connsiteX19" fmla="*/ 685800 w 711994"/>
                <a:gd name="connsiteY19" fmla="*/ 469106 h 783431"/>
                <a:gd name="connsiteX20" fmla="*/ 702469 w 711994"/>
                <a:gd name="connsiteY20" fmla="*/ 526256 h 783431"/>
                <a:gd name="connsiteX21" fmla="*/ 709613 w 711994"/>
                <a:gd name="connsiteY21" fmla="*/ 571500 h 783431"/>
                <a:gd name="connsiteX22" fmla="*/ 711994 w 711994"/>
                <a:gd name="connsiteY22" fmla="*/ 611981 h 783431"/>
                <a:gd name="connsiteX23" fmla="*/ 711994 w 711994"/>
                <a:gd name="connsiteY23" fmla="*/ 657225 h 783431"/>
                <a:gd name="connsiteX24" fmla="*/ 704850 w 711994"/>
                <a:gd name="connsiteY24" fmla="*/ 692943 h 783431"/>
                <a:gd name="connsiteX25" fmla="*/ 690563 w 711994"/>
                <a:gd name="connsiteY25" fmla="*/ 716756 h 783431"/>
                <a:gd name="connsiteX26" fmla="*/ 664369 w 711994"/>
                <a:gd name="connsiteY26" fmla="*/ 754856 h 783431"/>
                <a:gd name="connsiteX27" fmla="*/ 640556 w 711994"/>
                <a:gd name="connsiteY27" fmla="*/ 776287 h 783431"/>
                <a:gd name="connsiteX28" fmla="*/ 623888 w 711994"/>
                <a:gd name="connsiteY28" fmla="*/ 783431 h 783431"/>
                <a:gd name="connsiteX29" fmla="*/ 597694 w 711994"/>
                <a:gd name="connsiteY29" fmla="*/ 783431 h 783431"/>
                <a:gd name="connsiteX30" fmla="*/ 569119 w 711994"/>
                <a:gd name="connsiteY30" fmla="*/ 771525 h 783431"/>
                <a:gd name="connsiteX31" fmla="*/ 547688 w 711994"/>
                <a:gd name="connsiteY31" fmla="*/ 752475 h 783431"/>
                <a:gd name="connsiteX32" fmla="*/ 516731 w 711994"/>
                <a:gd name="connsiteY32" fmla="*/ 714375 h 783431"/>
                <a:gd name="connsiteX33" fmla="*/ 450056 w 711994"/>
                <a:gd name="connsiteY33" fmla="*/ 597693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11994" h="783431">
                  <a:moveTo>
                    <a:pt x="450056" y="597693"/>
                  </a:moveTo>
                  <a:lnTo>
                    <a:pt x="285750" y="354806"/>
                  </a:lnTo>
                  <a:lnTo>
                    <a:pt x="235744" y="285750"/>
                  </a:lnTo>
                  <a:lnTo>
                    <a:pt x="116681" y="154781"/>
                  </a:lnTo>
                  <a:lnTo>
                    <a:pt x="47625" y="80962"/>
                  </a:lnTo>
                  <a:lnTo>
                    <a:pt x="21431" y="54768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9525" y="4762"/>
                  </a:lnTo>
                  <a:lnTo>
                    <a:pt x="30956" y="0"/>
                  </a:lnTo>
                  <a:lnTo>
                    <a:pt x="83344" y="7143"/>
                  </a:lnTo>
                  <a:lnTo>
                    <a:pt x="119063" y="21431"/>
                  </a:lnTo>
                  <a:lnTo>
                    <a:pt x="259556" y="97631"/>
                  </a:lnTo>
                  <a:lnTo>
                    <a:pt x="373856" y="166687"/>
                  </a:lnTo>
                  <a:lnTo>
                    <a:pt x="492919" y="242887"/>
                  </a:lnTo>
                  <a:lnTo>
                    <a:pt x="585788" y="304800"/>
                  </a:lnTo>
                  <a:lnTo>
                    <a:pt x="621506" y="333375"/>
                  </a:lnTo>
                  <a:lnTo>
                    <a:pt x="640556" y="361950"/>
                  </a:lnTo>
                  <a:lnTo>
                    <a:pt x="666750" y="421481"/>
                  </a:lnTo>
                  <a:lnTo>
                    <a:pt x="685800" y="469106"/>
                  </a:lnTo>
                  <a:lnTo>
                    <a:pt x="702469" y="526256"/>
                  </a:lnTo>
                  <a:lnTo>
                    <a:pt x="709613" y="571500"/>
                  </a:lnTo>
                  <a:lnTo>
                    <a:pt x="711994" y="611981"/>
                  </a:lnTo>
                  <a:lnTo>
                    <a:pt x="711994" y="657225"/>
                  </a:lnTo>
                  <a:lnTo>
                    <a:pt x="704850" y="692943"/>
                  </a:lnTo>
                  <a:lnTo>
                    <a:pt x="690563" y="716756"/>
                  </a:lnTo>
                  <a:lnTo>
                    <a:pt x="664369" y="754856"/>
                  </a:lnTo>
                  <a:lnTo>
                    <a:pt x="640556" y="776287"/>
                  </a:lnTo>
                  <a:lnTo>
                    <a:pt x="623888" y="783431"/>
                  </a:lnTo>
                  <a:lnTo>
                    <a:pt x="597694" y="783431"/>
                  </a:lnTo>
                  <a:lnTo>
                    <a:pt x="569119" y="771525"/>
                  </a:lnTo>
                  <a:lnTo>
                    <a:pt x="547688" y="752475"/>
                  </a:lnTo>
                  <a:lnTo>
                    <a:pt x="516731" y="714375"/>
                  </a:lnTo>
                  <a:lnTo>
                    <a:pt x="450056" y="5976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33">
              <a:extLst>
                <a:ext uri="{FF2B5EF4-FFF2-40B4-BE49-F238E27FC236}">
                  <a16:creationId xmlns:a16="http://schemas.microsoft.com/office/drawing/2014/main" id="{D4E30311-AA59-4230-9C99-99527E10321C}"/>
                </a:ext>
              </a:extLst>
            </p:cNvPr>
            <p:cNvSpPr/>
            <p:nvPr/>
          </p:nvSpPr>
          <p:spPr>
            <a:xfrm>
              <a:off x="6507163" y="4586289"/>
              <a:ext cx="254000" cy="1423987"/>
            </a:xfrm>
            <a:custGeom>
              <a:avLst/>
              <a:gdLst>
                <a:gd name="connsiteX0" fmla="*/ 250032 w 252413"/>
                <a:gd name="connsiteY0" fmla="*/ 869156 h 1423987"/>
                <a:gd name="connsiteX1" fmla="*/ 245269 w 252413"/>
                <a:gd name="connsiteY1" fmla="*/ 1064418 h 1423987"/>
                <a:gd name="connsiteX2" fmla="*/ 238125 w 252413"/>
                <a:gd name="connsiteY2" fmla="*/ 1228725 h 1423987"/>
                <a:gd name="connsiteX3" fmla="*/ 228600 w 252413"/>
                <a:gd name="connsiteY3" fmla="*/ 1307306 h 1423987"/>
                <a:gd name="connsiteX4" fmla="*/ 219075 w 252413"/>
                <a:gd name="connsiteY4" fmla="*/ 1345406 h 1423987"/>
                <a:gd name="connsiteX5" fmla="*/ 202407 w 252413"/>
                <a:gd name="connsiteY5" fmla="*/ 1383506 h 1423987"/>
                <a:gd name="connsiteX6" fmla="*/ 180975 w 252413"/>
                <a:gd name="connsiteY6" fmla="*/ 1414462 h 1423987"/>
                <a:gd name="connsiteX7" fmla="*/ 164307 w 252413"/>
                <a:gd name="connsiteY7" fmla="*/ 1423987 h 1423987"/>
                <a:gd name="connsiteX8" fmla="*/ 142875 w 252413"/>
                <a:gd name="connsiteY8" fmla="*/ 1423987 h 1423987"/>
                <a:gd name="connsiteX9" fmla="*/ 123825 w 252413"/>
                <a:gd name="connsiteY9" fmla="*/ 1412081 h 1423987"/>
                <a:gd name="connsiteX10" fmla="*/ 102394 w 252413"/>
                <a:gd name="connsiteY10" fmla="*/ 1383506 h 1423987"/>
                <a:gd name="connsiteX11" fmla="*/ 76200 w 252413"/>
                <a:gd name="connsiteY11" fmla="*/ 1338262 h 1423987"/>
                <a:gd name="connsiteX12" fmla="*/ 52388 w 252413"/>
                <a:gd name="connsiteY12" fmla="*/ 1281112 h 1423987"/>
                <a:gd name="connsiteX13" fmla="*/ 33338 w 252413"/>
                <a:gd name="connsiteY13" fmla="*/ 1209675 h 1423987"/>
                <a:gd name="connsiteX14" fmla="*/ 26194 w 252413"/>
                <a:gd name="connsiteY14" fmla="*/ 1147762 h 1423987"/>
                <a:gd name="connsiteX15" fmla="*/ 28575 w 252413"/>
                <a:gd name="connsiteY15" fmla="*/ 1112043 h 1423987"/>
                <a:gd name="connsiteX16" fmla="*/ 45244 w 252413"/>
                <a:gd name="connsiteY16" fmla="*/ 926306 h 1423987"/>
                <a:gd name="connsiteX17" fmla="*/ 54769 w 252413"/>
                <a:gd name="connsiteY17" fmla="*/ 728662 h 1423987"/>
                <a:gd name="connsiteX18" fmla="*/ 57150 w 252413"/>
                <a:gd name="connsiteY18" fmla="*/ 454818 h 1423987"/>
                <a:gd name="connsiteX19" fmla="*/ 50007 w 252413"/>
                <a:gd name="connsiteY19" fmla="*/ 271462 h 1423987"/>
                <a:gd name="connsiteX20" fmla="*/ 42863 w 252413"/>
                <a:gd name="connsiteY20" fmla="*/ 209550 h 1423987"/>
                <a:gd name="connsiteX21" fmla="*/ 0 w 252413"/>
                <a:gd name="connsiteY21" fmla="*/ 61912 h 1423987"/>
                <a:gd name="connsiteX22" fmla="*/ 197644 w 252413"/>
                <a:gd name="connsiteY22" fmla="*/ 0 h 1423987"/>
                <a:gd name="connsiteX23" fmla="*/ 233363 w 252413"/>
                <a:gd name="connsiteY23" fmla="*/ 116681 h 1423987"/>
                <a:gd name="connsiteX24" fmla="*/ 247650 w 252413"/>
                <a:gd name="connsiteY24" fmla="*/ 183356 h 1423987"/>
                <a:gd name="connsiteX25" fmla="*/ 252413 w 252413"/>
                <a:gd name="connsiteY25" fmla="*/ 238125 h 1423987"/>
                <a:gd name="connsiteX26" fmla="*/ 247650 w 252413"/>
                <a:gd name="connsiteY26" fmla="*/ 292893 h 1423987"/>
                <a:gd name="connsiteX27" fmla="*/ 240507 w 252413"/>
                <a:gd name="connsiteY27" fmla="*/ 423862 h 1423987"/>
                <a:gd name="connsiteX28" fmla="*/ 240507 w 252413"/>
                <a:gd name="connsiteY28" fmla="*/ 519112 h 1423987"/>
                <a:gd name="connsiteX29" fmla="*/ 240507 w 252413"/>
                <a:gd name="connsiteY29" fmla="*/ 621506 h 1423987"/>
                <a:gd name="connsiteX30" fmla="*/ 242888 w 252413"/>
                <a:gd name="connsiteY30" fmla="*/ 726281 h 1423987"/>
                <a:gd name="connsiteX31" fmla="*/ 250032 w 252413"/>
                <a:gd name="connsiteY31" fmla="*/ 869156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2413" h="1423987">
                  <a:moveTo>
                    <a:pt x="250032" y="869156"/>
                  </a:moveTo>
                  <a:lnTo>
                    <a:pt x="245269" y="1064418"/>
                  </a:lnTo>
                  <a:lnTo>
                    <a:pt x="238125" y="1228725"/>
                  </a:lnTo>
                  <a:lnTo>
                    <a:pt x="228600" y="1307306"/>
                  </a:lnTo>
                  <a:lnTo>
                    <a:pt x="219075" y="1345406"/>
                  </a:lnTo>
                  <a:lnTo>
                    <a:pt x="202407" y="1383506"/>
                  </a:lnTo>
                  <a:lnTo>
                    <a:pt x="180975" y="1414462"/>
                  </a:lnTo>
                  <a:lnTo>
                    <a:pt x="164307" y="1423987"/>
                  </a:lnTo>
                  <a:lnTo>
                    <a:pt x="142875" y="1423987"/>
                  </a:lnTo>
                  <a:lnTo>
                    <a:pt x="123825" y="1412081"/>
                  </a:lnTo>
                  <a:lnTo>
                    <a:pt x="102394" y="1383506"/>
                  </a:lnTo>
                  <a:lnTo>
                    <a:pt x="76200" y="1338262"/>
                  </a:lnTo>
                  <a:lnTo>
                    <a:pt x="52388" y="1281112"/>
                  </a:lnTo>
                  <a:lnTo>
                    <a:pt x="33338" y="1209675"/>
                  </a:lnTo>
                  <a:lnTo>
                    <a:pt x="26194" y="1147762"/>
                  </a:lnTo>
                  <a:lnTo>
                    <a:pt x="28575" y="1112043"/>
                  </a:lnTo>
                  <a:lnTo>
                    <a:pt x="45244" y="926306"/>
                  </a:lnTo>
                  <a:lnTo>
                    <a:pt x="54769" y="728662"/>
                  </a:lnTo>
                  <a:cubicBezTo>
                    <a:pt x="55563" y="637381"/>
                    <a:pt x="56356" y="546099"/>
                    <a:pt x="57150" y="454818"/>
                  </a:cubicBezTo>
                  <a:lnTo>
                    <a:pt x="50007" y="271462"/>
                  </a:lnTo>
                  <a:lnTo>
                    <a:pt x="42863" y="209550"/>
                  </a:lnTo>
                  <a:lnTo>
                    <a:pt x="0" y="61912"/>
                  </a:lnTo>
                  <a:lnTo>
                    <a:pt x="197644" y="0"/>
                  </a:lnTo>
                  <a:lnTo>
                    <a:pt x="233363" y="116681"/>
                  </a:lnTo>
                  <a:lnTo>
                    <a:pt x="247650" y="183356"/>
                  </a:lnTo>
                  <a:lnTo>
                    <a:pt x="252413" y="238125"/>
                  </a:lnTo>
                  <a:lnTo>
                    <a:pt x="247650" y="292893"/>
                  </a:lnTo>
                  <a:lnTo>
                    <a:pt x="240507" y="423862"/>
                  </a:lnTo>
                  <a:lnTo>
                    <a:pt x="240507" y="519112"/>
                  </a:lnTo>
                  <a:lnTo>
                    <a:pt x="240507" y="621506"/>
                  </a:lnTo>
                  <a:cubicBezTo>
                    <a:pt x="241301" y="656431"/>
                    <a:pt x="242094" y="691356"/>
                    <a:pt x="242888" y="726281"/>
                  </a:cubicBezTo>
                  <a:lnTo>
                    <a:pt x="250032" y="869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31">
              <a:extLst>
                <a:ext uri="{FF2B5EF4-FFF2-40B4-BE49-F238E27FC236}">
                  <a16:creationId xmlns:a16="http://schemas.microsoft.com/office/drawing/2014/main" id="{4265B169-FCC9-4CE7-938D-4D3E0A622778}"/>
                </a:ext>
              </a:extLst>
            </p:cNvPr>
            <p:cNvSpPr/>
            <p:nvPr/>
          </p:nvSpPr>
          <p:spPr>
            <a:xfrm>
              <a:off x="5181601" y="4929188"/>
              <a:ext cx="925513" cy="927100"/>
            </a:xfrm>
            <a:custGeom>
              <a:avLst/>
              <a:gdLst>
                <a:gd name="connsiteX0" fmla="*/ 535781 w 926306"/>
                <a:gd name="connsiteY0" fmla="*/ 592931 h 926306"/>
                <a:gd name="connsiteX1" fmla="*/ 333375 w 926306"/>
                <a:gd name="connsiteY1" fmla="*/ 742950 h 926306"/>
                <a:gd name="connsiteX2" fmla="*/ 116681 w 926306"/>
                <a:gd name="connsiteY2" fmla="*/ 890587 h 926306"/>
                <a:gd name="connsiteX3" fmla="*/ 69056 w 926306"/>
                <a:gd name="connsiteY3" fmla="*/ 916781 h 926306"/>
                <a:gd name="connsiteX4" fmla="*/ 42863 w 926306"/>
                <a:gd name="connsiteY4" fmla="*/ 923925 h 926306"/>
                <a:gd name="connsiteX5" fmla="*/ 21431 w 926306"/>
                <a:gd name="connsiteY5" fmla="*/ 926306 h 926306"/>
                <a:gd name="connsiteX6" fmla="*/ 7144 w 926306"/>
                <a:gd name="connsiteY6" fmla="*/ 921543 h 926306"/>
                <a:gd name="connsiteX7" fmla="*/ 0 w 926306"/>
                <a:gd name="connsiteY7" fmla="*/ 904875 h 926306"/>
                <a:gd name="connsiteX8" fmla="*/ 9525 w 926306"/>
                <a:gd name="connsiteY8" fmla="*/ 878681 h 926306"/>
                <a:gd name="connsiteX9" fmla="*/ 33338 w 926306"/>
                <a:gd name="connsiteY9" fmla="*/ 847725 h 926306"/>
                <a:gd name="connsiteX10" fmla="*/ 61913 w 926306"/>
                <a:gd name="connsiteY10" fmla="*/ 819150 h 926306"/>
                <a:gd name="connsiteX11" fmla="*/ 150019 w 926306"/>
                <a:gd name="connsiteY11" fmla="*/ 745331 h 926306"/>
                <a:gd name="connsiteX12" fmla="*/ 250031 w 926306"/>
                <a:gd name="connsiteY12" fmla="*/ 654843 h 926306"/>
                <a:gd name="connsiteX13" fmla="*/ 323850 w 926306"/>
                <a:gd name="connsiteY13" fmla="*/ 581025 h 926306"/>
                <a:gd name="connsiteX14" fmla="*/ 397669 w 926306"/>
                <a:gd name="connsiteY14" fmla="*/ 497681 h 926306"/>
                <a:gd name="connsiteX15" fmla="*/ 457200 w 926306"/>
                <a:gd name="connsiteY15" fmla="*/ 426243 h 926306"/>
                <a:gd name="connsiteX16" fmla="*/ 511969 w 926306"/>
                <a:gd name="connsiteY16" fmla="*/ 345281 h 926306"/>
                <a:gd name="connsiteX17" fmla="*/ 542925 w 926306"/>
                <a:gd name="connsiteY17" fmla="*/ 297656 h 926306"/>
                <a:gd name="connsiteX18" fmla="*/ 566738 w 926306"/>
                <a:gd name="connsiteY18" fmla="*/ 245268 h 926306"/>
                <a:gd name="connsiteX19" fmla="*/ 569119 w 926306"/>
                <a:gd name="connsiteY19" fmla="*/ 209550 h 926306"/>
                <a:gd name="connsiteX20" fmla="*/ 561975 w 926306"/>
                <a:gd name="connsiteY20" fmla="*/ 171450 h 926306"/>
                <a:gd name="connsiteX21" fmla="*/ 545306 w 926306"/>
                <a:gd name="connsiteY21" fmla="*/ 128587 h 926306"/>
                <a:gd name="connsiteX22" fmla="*/ 528638 w 926306"/>
                <a:gd name="connsiteY22" fmla="*/ 102393 h 926306"/>
                <a:gd name="connsiteX23" fmla="*/ 509588 w 926306"/>
                <a:gd name="connsiteY23" fmla="*/ 73818 h 926306"/>
                <a:gd name="connsiteX24" fmla="*/ 485775 w 926306"/>
                <a:gd name="connsiteY24" fmla="*/ 42862 h 926306"/>
                <a:gd name="connsiteX25" fmla="*/ 478631 w 926306"/>
                <a:gd name="connsiteY25" fmla="*/ 23812 h 926306"/>
                <a:gd name="connsiteX26" fmla="*/ 481013 w 926306"/>
                <a:gd name="connsiteY26" fmla="*/ 9525 h 926306"/>
                <a:gd name="connsiteX27" fmla="*/ 495300 w 926306"/>
                <a:gd name="connsiteY27" fmla="*/ 0 h 926306"/>
                <a:gd name="connsiteX28" fmla="*/ 514350 w 926306"/>
                <a:gd name="connsiteY28" fmla="*/ 0 h 926306"/>
                <a:gd name="connsiteX29" fmla="*/ 552450 w 926306"/>
                <a:gd name="connsiteY29" fmla="*/ 16668 h 926306"/>
                <a:gd name="connsiteX30" fmla="*/ 621506 w 926306"/>
                <a:gd name="connsiteY30" fmla="*/ 52387 h 926306"/>
                <a:gd name="connsiteX31" fmla="*/ 678656 w 926306"/>
                <a:gd name="connsiteY31" fmla="*/ 85725 h 926306"/>
                <a:gd name="connsiteX32" fmla="*/ 728663 w 926306"/>
                <a:gd name="connsiteY32" fmla="*/ 116681 h 926306"/>
                <a:gd name="connsiteX33" fmla="*/ 781050 w 926306"/>
                <a:gd name="connsiteY33" fmla="*/ 152400 h 926306"/>
                <a:gd name="connsiteX34" fmla="*/ 833438 w 926306"/>
                <a:gd name="connsiteY34" fmla="*/ 188118 h 926306"/>
                <a:gd name="connsiteX35" fmla="*/ 878681 w 926306"/>
                <a:gd name="connsiteY35" fmla="*/ 226218 h 926306"/>
                <a:gd name="connsiteX36" fmla="*/ 902494 w 926306"/>
                <a:gd name="connsiteY36" fmla="*/ 252412 h 926306"/>
                <a:gd name="connsiteX37" fmla="*/ 916781 w 926306"/>
                <a:gd name="connsiteY37" fmla="*/ 276225 h 926306"/>
                <a:gd name="connsiteX38" fmla="*/ 923925 w 926306"/>
                <a:gd name="connsiteY38" fmla="*/ 295275 h 926306"/>
                <a:gd name="connsiteX39" fmla="*/ 926306 w 926306"/>
                <a:gd name="connsiteY39" fmla="*/ 319087 h 926306"/>
                <a:gd name="connsiteX40" fmla="*/ 919163 w 926306"/>
                <a:gd name="connsiteY40" fmla="*/ 340518 h 926306"/>
                <a:gd name="connsiteX41" fmla="*/ 904875 w 926306"/>
                <a:gd name="connsiteY41" fmla="*/ 354806 h 926306"/>
                <a:gd name="connsiteX42" fmla="*/ 873919 w 926306"/>
                <a:gd name="connsiteY42" fmla="*/ 364331 h 926306"/>
                <a:gd name="connsiteX43" fmla="*/ 812006 w 926306"/>
                <a:gd name="connsiteY43" fmla="*/ 381000 h 926306"/>
                <a:gd name="connsiteX44" fmla="*/ 769144 w 926306"/>
                <a:gd name="connsiteY44" fmla="*/ 400050 h 926306"/>
                <a:gd name="connsiteX45" fmla="*/ 728663 w 926306"/>
                <a:gd name="connsiteY45" fmla="*/ 438150 h 926306"/>
                <a:gd name="connsiteX46" fmla="*/ 535781 w 926306"/>
                <a:gd name="connsiteY46" fmla="*/ 592931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26306" h="926306">
                  <a:moveTo>
                    <a:pt x="535781" y="592931"/>
                  </a:moveTo>
                  <a:lnTo>
                    <a:pt x="333375" y="742950"/>
                  </a:lnTo>
                  <a:lnTo>
                    <a:pt x="116681" y="890587"/>
                  </a:lnTo>
                  <a:lnTo>
                    <a:pt x="69056" y="916781"/>
                  </a:lnTo>
                  <a:lnTo>
                    <a:pt x="42863" y="923925"/>
                  </a:lnTo>
                  <a:lnTo>
                    <a:pt x="21431" y="926306"/>
                  </a:lnTo>
                  <a:lnTo>
                    <a:pt x="7144" y="921543"/>
                  </a:lnTo>
                  <a:lnTo>
                    <a:pt x="0" y="904875"/>
                  </a:lnTo>
                  <a:lnTo>
                    <a:pt x="9525" y="878681"/>
                  </a:lnTo>
                  <a:lnTo>
                    <a:pt x="33338" y="847725"/>
                  </a:lnTo>
                  <a:lnTo>
                    <a:pt x="61913" y="819150"/>
                  </a:lnTo>
                  <a:lnTo>
                    <a:pt x="150019" y="745331"/>
                  </a:lnTo>
                  <a:lnTo>
                    <a:pt x="250031" y="654843"/>
                  </a:lnTo>
                  <a:lnTo>
                    <a:pt x="323850" y="581025"/>
                  </a:lnTo>
                  <a:lnTo>
                    <a:pt x="397669" y="497681"/>
                  </a:lnTo>
                  <a:lnTo>
                    <a:pt x="457200" y="426243"/>
                  </a:lnTo>
                  <a:lnTo>
                    <a:pt x="511969" y="345281"/>
                  </a:lnTo>
                  <a:lnTo>
                    <a:pt x="542925" y="297656"/>
                  </a:lnTo>
                  <a:lnTo>
                    <a:pt x="566738" y="245268"/>
                  </a:lnTo>
                  <a:lnTo>
                    <a:pt x="569119" y="209550"/>
                  </a:lnTo>
                  <a:lnTo>
                    <a:pt x="561975" y="171450"/>
                  </a:lnTo>
                  <a:lnTo>
                    <a:pt x="545306" y="128587"/>
                  </a:lnTo>
                  <a:lnTo>
                    <a:pt x="528638" y="102393"/>
                  </a:lnTo>
                  <a:lnTo>
                    <a:pt x="509588" y="73818"/>
                  </a:lnTo>
                  <a:lnTo>
                    <a:pt x="485775" y="42862"/>
                  </a:lnTo>
                  <a:lnTo>
                    <a:pt x="478631" y="23812"/>
                  </a:lnTo>
                  <a:lnTo>
                    <a:pt x="481013" y="9525"/>
                  </a:lnTo>
                  <a:lnTo>
                    <a:pt x="495300" y="0"/>
                  </a:lnTo>
                  <a:lnTo>
                    <a:pt x="514350" y="0"/>
                  </a:lnTo>
                  <a:lnTo>
                    <a:pt x="552450" y="16668"/>
                  </a:lnTo>
                  <a:lnTo>
                    <a:pt x="621506" y="52387"/>
                  </a:lnTo>
                  <a:lnTo>
                    <a:pt x="678656" y="85725"/>
                  </a:lnTo>
                  <a:lnTo>
                    <a:pt x="728663" y="116681"/>
                  </a:lnTo>
                  <a:lnTo>
                    <a:pt x="781050" y="152400"/>
                  </a:lnTo>
                  <a:lnTo>
                    <a:pt x="833438" y="188118"/>
                  </a:lnTo>
                  <a:lnTo>
                    <a:pt x="878681" y="226218"/>
                  </a:lnTo>
                  <a:lnTo>
                    <a:pt x="902494" y="252412"/>
                  </a:lnTo>
                  <a:lnTo>
                    <a:pt x="916781" y="276225"/>
                  </a:lnTo>
                  <a:lnTo>
                    <a:pt x="923925" y="295275"/>
                  </a:lnTo>
                  <a:lnTo>
                    <a:pt x="926306" y="319087"/>
                  </a:lnTo>
                  <a:lnTo>
                    <a:pt x="919163" y="340518"/>
                  </a:lnTo>
                  <a:lnTo>
                    <a:pt x="904875" y="354806"/>
                  </a:lnTo>
                  <a:lnTo>
                    <a:pt x="873919" y="364331"/>
                  </a:lnTo>
                  <a:lnTo>
                    <a:pt x="812006" y="381000"/>
                  </a:lnTo>
                  <a:lnTo>
                    <a:pt x="769144" y="400050"/>
                  </a:lnTo>
                  <a:lnTo>
                    <a:pt x="728663" y="438150"/>
                  </a:lnTo>
                  <a:lnTo>
                    <a:pt x="535781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5533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3D29033-84F7-42CA-9A1F-2144CAF26309}"/>
              </a:ext>
            </a:extLst>
          </p:cNvPr>
          <p:cNvGrpSpPr/>
          <p:nvPr/>
        </p:nvGrpSpPr>
        <p:grpSpPr>
          <a:xfrm>
            <a:off x="3875089" y="1457324"/>
            <a:ext cx="4381500" cy="4552952"/>
            <a:chOff x="3875089" y="1457324"/>
            <a:chExt cx="4381500" cy="4552952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3C8515C-D78D-44A9-A288-0DC1A49C168D}"/>
                </a:ext>
              </a:extLst>
            </p:cNvPr>
            <p:cNvSpPr/>
            <p:nvPr/>
          </p:nvSpPr>
          <p:spPr>
            <a:xfrm>
              <a:off x="4068763" y="1625600"/>
              <a:ext cx="838200" cy="669925"/>
            </a:xfrm>
            <a:custGeom>
              <a:avLst/>
              <a:gdLst>
                <a:gd name="connsiteX0" fmla="*/ 507207 w 838200"/>
                <a:gd name="connsiteY0" fmla="*/ 552450 h 671512"/>
                <a:gd name="connsiteX1" fmla="*/ 378619 w 838200"/>
                <a:gd name="connsiteY1" fmla="*/ 445294 h 671512"/>
                <a:gd name="connsiteX2" fmla="*/ 252413 w 838200"/>
                <a:gd name="connsiteY2" fmla="*/ 328612 h 671512"/>
                <a:gd name="connsiteX3" fmla="*/ 152400 w 838200"/>
                <a:gd name="connsiteY3" fmla="*/ 223837 h 671512"/>
                <a:gd name="connsiteX4" fmla="*/ 71438 w 838200"/>
                <a:gd name="connsiteY4" fmla="*/ 135731 h 671512"/>
                <a:gd name="connsiteX5" fmla="*/ 30957 w 838200"/>
                <a:gd name="connsiteY5" fmla="*/ 88106 h 671512"/>
                <a:gd name="connsiteX6" fmla="*/ 9525 w 838200"/>
                <a:gd name="connsiteY6" fmla="*/ 54769 h 671512"/>
                <a:gd name="connsiteX7" fmla="*/ 0 w 838200"/>
                <a:gd name="connsiteY7" fmla="*/ 28575 h 671512"/>
                <a:gd name="connsiteX8" fmla="*/ 0 w 838200"/>
                <a:gd name="connsiteY8" fmla="*/ 14287 h 671512"/>
                <a:gd name="connsiteX9" fmla="*/ 7144 w 838200"/>
                <a:gd name="connsiteY9" fmla="*/ 4762 h 671512"/>
                <a:gd name="connsiteX10" fmla="*/ 28575 w 838200"/>
                <a:gd name="connsiteY10" fmla="*/ 0 h 671512"/>
                <a:gd name="connsiteX11" fmla="*/ 73819 w 838200"/>
                <a:gd name="connsiteY11" fmla="*/ 11906 h 671512"/>
                <a:gd name="connsiteX12" fmla="*/ 121444 w 838200"/>
                <a:gd name="connsiteY12" fmla="*/ 35719 h 671512"/>
                <a:gd name="connsiteX13" fmla="*/ 176213 w 838200"/>
                <a:gd name="connsiteY13" fmla="*/ 73819 h 671512"/>
                <a:gd name="connsiteX14" fmla="*/ 228600 w 838200"/>
                <a:gd name="connsiteY14" fmla="*/ 104775 h 671512"/>
                <a:gd name="connsiteX15" fmla="*/ 307182 w 838200"/>
                <a:gd name="connsiteY15" fmla="*/ 140494 h 671512"/>
                <a:gd name="connsiteX16" fmla="*/ 388144 w 838200"/>
                <a:gd name="connsiteY16" fmla="*/ 166687 h 671512"/>
                <a:gd name="connsiteX17" fmla="*/ 471488 w 838200"/>
                <a:gd name="connsiteY17" fmla="*/ 192881 h 671512"/>
                <a:gd name="connsiteX18" fmla="*/ 576263 w 838200"/>
                <a:gd name="connsiteY18" fmla="*/ 219075 h 671512"/>
                <a:gd name="connsiteX19" fmla="*/ 604838 w 838200"/>
                <a:gd name="connsiteY19" fmla="*/ 233362 h 671512"/>
                <a:gd name="connsiteX20" fmla="*/ 650082 w 838200"/>
                <a:gd name="connsiteY20" fmla="*/ 261937 h 671512"/>
                <a:gd name="connsiteX21" fmla="*/ 690563 w 838200"/>
                <a:gd name="connsiteY21" fmla="*/ 295275 h 671512"/>
                <a:gd name="connsiteX22" fmla="*/ 726282 w 838200"/>
                <a:gd name="connsiteY22" fmla="*/ 335756 h 671512"/>
                <a:gd name="connsiteX23" fmla="*/ 757238 w 838200"/>
                <a:gd name="connsiteY23" fmla="*/ 376237 h 671512"/>
                <a:gd name="connsiteX24" fmla="*/ 778669 w 838200"/>
                <a:gd name="connsiteY24" fmla="*/ 414337 h 671512"/>
                <a:gd name="connsiteX25" fmla="*/ 804863 w 838200"/>
                <a:gd name="connsiteY25" fmla="*/ 473869 h 671512"/>
                <a:gd name="connsiteX26" fmla="*/ 821532 w 838200"/>
                <a:gd name="connsiteY26" fmla="*/ 526256 h 671512"/>
                <a:gd name="connsiteX27" fmla="*/ 833438 w 838200"/>
                <a:gd name="connsiteY27" fmla="*/ 576262 h 671512"/>
                <a:gd name="connsiteX28" fmla="*/ 838200 w 838200"/>
                <a:gd name="connsiteY28" fmla="*/ 609600 h 671512"/>
                <a:gd name="connsiteX29" fmla="*/ 833438 w 838200"/>
                <a:gd name="connsiteY29" fmla="*/ 631031 h 671512"/>
                <a:gd name="connsiteX30" fmla="*/ 826294 w 838200"/>
                <a:gd name="connsiteY30" fmla="*/ 652462 h 671512"/>
                <a:gd name="connsiteX31" fmla="*/ 812007 w 838200"/>
                <a:gd name="connsiteY31" fmla="*/ 666750 h 671512"/>
                <a:gd name="connsiteX32" fmla="*/ 790575 w 838200"/>
                <a:gd name="connsiteY32" fmla="*/ 671512 h 671512"/>
                <a:gd name="connsiteX33" fmla="*/ 735807 w 838200"/>
                <a:gd name="connsiteY33" fmla="*/ 661987 h 671512"/>
                <a:gd name="connsiteX34" fmla="*/ 676275 w 838200"/>
                <a:gd name="connsiteY34" fmla="*/ 640556 h 671512"/>
                <a:gd name="connsiteX35" fmla="*/ 616744 w 838200"/>
                <a:gd name="connsiteY35" fmla="*/ 619125 h 671512"/>
                <a:gd name="connsiteX36" fmla="*/ 507207 w 838200"/>
                <a:gd name="connsiteY36" fmla="*/ 55245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38200" h="671512">
                  <a:moveTo>
                    <a:pt x="507207" y="552450"/>
                  </a:moveTo>
                  <a:lnTo>
                    <a:pt x="378619" y="445294"/>
                  </a:lnTo>
                  <a:lnTo>
                    <a:pt x="252413" y="328612"/>
                  </a:lnTo>
                  <a:lnTo>
                    <a:pt x="152400" y="223837"/>
                  </a:lnTo>
                  <a:lnTo>
                    <a:pt x="71438" y="135731"/>
                  </a:lnTo>
                  <a:lnTo>
                    <a:pt x="30957" y="88106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73819" y="11906"/>
                  </a:lnTo>
                  <a:lnTo>
                    <a:pt x="121444" y="35719"/>
                  </a:lnTo>
                  <a:lnTo>
                    <a:pt x="176213" y="73819"/>
                  </a:lnTo>
                  <a:lnTo>
                    <a:pt x="228600" y="104775"/>
                  </a:lnTo>
                  <a:lnTo>
                    <a:pt x="307182" y="140494"/>
                  </a:lnTo>
                  <a:lnTo>
                    <a:pt x="388144" y="166687"/>
                  </a:lnTo>
                  <a:lnTo>
                    <a:pt x="471488" y="192881"/>
                  </a:lnTo>
                  <a:lnTo>
                    <a:pt x="576263" y="219075"/>
                  </a:lnTo>
                  <a:lnTo>
                    <a:pt x="604838" y="233362"/>
                  </a:lnTo>
                  <a:lnTo>
                    <a:pt x="650082" y="261937"/>
                  </a:lnTo>
                  <a:lnTo>
                    <a:pt x="690563" y="295275"/>
                  </a:lnTo>
                  <a:lnTo>
                    <a:pt x="726282" y="335756"/>
                  </a:lnTo>
                  <a:lnTo>
                    <a:pt x="757238" y="376237"/>
                  </a:lnTo>
                  <a:lnTo>
                    <a:pt x="778669" y="414337"/>
                  </a:lnTo>
                  <a:lnTo>
                    <a:pt x="804863" y="473869"/>
                  </a:lnTo>
                  <a:lnTo>
                    <a:pt x="821532" y="526256"/>
                  </a:lnTo>
                  <a:lnTo>
                    <a:pt x="833438" y="576262"/>
                  </a:lnTo>
                  <a:lnTo>
                    <a:pt x="838200" y="609600"/>
                  </a:lnTo>
                  <a:lnTo>
                    <a:pt x="833438" y="631031"/>
                  </a:lnTo>
                  <a:lnTo>
                    <a:pt x="826294" y="652462"/>
                  </a:lnTo>
                  <a:lnTo>
                    <a:pt x="812007" y="666750"/>
                  </a:lnTo>
                  <a:lnTo>
                    <a:pt x="790575" y="671512"/>
                  </a:lnTo>
                  <a:lnTo>
                    <a:pt x="735807" y="661987"/>
                  </a:lnTo>
                  <a:lnTo>
                    <a:pt x="676275" y="640556"/>
                  </a:lnTo>
                  <a:lnTo>
                    <a:pt x="616744" y="619125"/>
                  </a:lnTo>
                  <a:lnTo>
                    <a:pt x="507207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6ACC5ACF-B551-44E0-ADD7-74363C49B298}"/>
                </a:ext>
              </a:extLst>
            </p:cNvPr>
            <p:cNvSpPr/>
            <p:nvPr/>
          </p:nvSpPr>
          <p:spPr>
            <a:xfrm>
              <a:off x="3875089" y="2943224"/>
              <a:ext cx="858837" cy="558800"/>
            </a:xfrm>
            <a:custGeom>
              <a:avLst/>
              <a:gdLst>
                <a:gd name="connsiteX0" fmla="*/ 454819 w 859631"/>
                <a:gd name="connsiteY0" fmla="*/ 428625 h 557213"/>
                <a:gd name="connsiteX1" fmla="*/ 319087 w 859631"/>
                <a:gd name="connsiteY1" fmla="*/ 338138 h 557213"/>
                <a:gd name="connsiteX2" fmla="*/ 192881 w 859631"/>
                <a:gd name="connsiteY2" fmla="*/ 240507 h 557213"/>
                <a:gd name="connsiteX3" fmla="*/ 92869 w 859631"/>
                <a:gd name="connsiteY3" fmla="*/ 150019 h 557213"/>
                <a:gd name="connsiteX4" fmla="*/ 30956 w 859631"/>
                <a:gd name="connsiteY4" fmla="*/ 92869 h 557213"/>
                <a:gd name="connsiteX5" fmla="*/ 14287 w 859631"/>
                <a:gd name="connsiteY5" fmla="*/ 71438 h 557213"/>
                <a:gd name="connsiteX6" fmla="*/ 2381 w 859631"/>
                <a:gd name="connsiteY6" fmla="*/ 45244 h 557213"/>
                <a:gd name="connsiteX7" fmla="*/ 0 w 859631"/>
                <a:gd name="connsiteY7" fmla="*/ 23813 h 557213"/>
                <a:gd name="connsiteX8" fmla="*/ 2381 w 859631"/>
                <a:gd name="connsiteY8" fmla="*/ 9525 h 557213"/>
                <a:gd name="connsiteX9" fmla="*/ 14287 w 859631"/>
                <a:gd name="connsiteY9" fmla="*/ 2382 h 557213"/>
                <a:gd name="connsiteX10" fmla="*/ 33337 w 859631"/>
                <a:gd name="connsiteY10" fmla="*/ 0 h 557213"/>
                <a:gd name="connsiteX11" fmla="*/ 66675 w 859631"/>
                <a:gd name="connsiteY11" fmla="*/ 14288 h 557213"/>
                <a:gd name="connsiteX12" fmla="*/ 123825 w 859631"/>
                <a:gd name="connsiteY12" fmla="*/ 40482 h 557213"/>
                <a:gd name="connsiteX13" fmla="*/ 228600 w 859631"/>
                <a:gd name="connsiteY13" fmla="*/ 80963 h 557213"/>
                <a:gd name="connsiteX14" fmla="*/ 319087 w 859631"/>
                <a:gd name="connsiteY14" fmla="*/ 114300 h 557213"/>
                <a:gd name="connsiteX15" fmla="*/ 428625 w 859631"/>
                <a:gd name="connsiteY15" fmla="*/ 150019 h 557213"/>
                <a:gd name="connsiteX16" fmla="*/ 521494 w 859631"/>
                <a:gd name="connsiteY16" fmla="*/ 176213 h 557213"/>
                <a:gd name="connsiteX17" fmla="*/ 628650 w 859631"/>
                <a:gd name="connsiteY17" fmla="*/ 202407 h 557213"/>
                <a:gd name="connsiteX18" fmla="*/ 700087 w 859631"/>
                <a:gd name="connsiteY18" fmla="*/ 216694 h 557213"/>
                <a:gd name="connsiteX19" fmla="*/ 723900 w 859631"/>
                <a:gd name="connsiteY19" fmla="*/ 223838 h 557213"/>
                <a:gd name="connsiteX20" fmla="*/ 754856 w 859631"/>
                <a:gd name="connsiteY20" fmla="*/ 245269 h 557213"/>
                <a:gd name="connsiteX21" fmla="*/ 790575 w 859631"/>
                <a:gd name="connsiteY21" fmla="*/ 283369 h 557213"/>
                <a:gd name="connsiteX22" fmla="*/ 816769 w 859631"/>
                <a:gd name="connsiteY22" fmla="*/ 316707 h 557213"/>
                <a:gd name="connsiteX23" fmla="*/ 831056 w 859631"/>
                <a:gd name="connsiteY23" fmla="*/ 350044 h 557213"/>
                <a:gd name="connsiteX24" fmla="*/ 845344 w 859631"/>
                <a:gd name="connsiteY24" fmla="*/ 390525 h 557213"/>
                <a:gd name="connsiteX25" fmla="*/ 857250 w 859631"/>
                <a:gd name="connsiteY25" fmla="*/ 440532 h 557213"/>
                <a:gd name="connsiteX26" fmla="*/ 859631 w 859631"/>
                <a:gd name="connsiteY26" fmla="*/ 471488 h 557213"/>
                <a:gd name="connsiteX27" fmla="*/ 852487 w 859631"/>
                <a:gd name="connsiteY27" fmla="*/ 514350 h 557213"/>
                <a:gd name="connsiteX28" fmla="*/ 838200 w 859631"/>
                <a:gd name="connsiteY28" fmla="*/ 535782 h 557213"/>
                <a:gd name="connsiteX29" fmla="*/ 823912 w 859631"/>
                <a:gd name="connsiteY29" fmla="*/ 547688 h 557213"/>
                <a:gd name="connsiteX30" fmla="*/ 792956 w 859631"/>
                <a:gd name="connsiteY30" fmla="*/ 557213 h 557213"/>
                <a:gd name="connsiteX31" fmla="*/ 747712 w 859631"/>
                <a:gd name="connsiteY31" fmla="*/ 557213 h 557213"/>
                <a:gd name="connsiteX32" fmla="*/ 695325 w 859631"/>
                <a:gd name="connsiteY32" fmla="*/ 550069 h 557213"/>
                <a:gd name="connsiteX33" fmla="*/ 623887 w 859631"/>
                <a:gd name="connsiteY33" fmla="*/ 523875 h 557213"/>
                <a:gd name="connsiteX34" fmla="*/ 454819 w 859631"/>
                <a:gd name="connsiteY34" fmla="*/ 428625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9631" h="557213">
                  <a:moveTo>
                    <a:pt x="454819" y="428625"/>
                  </a:moveTo>
                  <a:lnTo>
                    <a:pt x="319087" y="338138"/>
                  </a:lnTo>
                  <a:lnTo>
                    <a:pt x="192881" y="240507"/>
                  </a:lnTo>
                  <a:lnTo>
                    <a:pt x="92869" y="150019"/>
                  </a:lnTo>
                  <a:lnTo>
                    <a:pt x="30956" y="92869"/>
                  </a:lnTo>
                  <a:lnTo>
                    <a:pt x="14287" y="71438"/>
                  </a:lnTo>
                  <a:lnTo>
                    <a:pt x="2381" y="45244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4287" y="2382"/>
                  </a:lnTo>
                  <a:lnTo>
                    <a:pt x="33337" y="0"/>
                  </a:lnTo>
                  <a:lnTo>
                    <a:pt x="66675" y="14288"/>
                  </a:lnTo>
                  <a:lnTo>
                    <a:pt x="123825" y="40482"/>
                  </a:lnTo>
                  <a:lnTo>
                    <a:pt x="228600" y="80963"/>
                  </a:lnTo>
                  <a:lnTo>
                    <a:pt x="319087" y="114300"/>
                  </a:lnTo>
                  <a:lnTo>
                    <a:pt x="428625" y="150019"/>
                  </a:lnTo>
                  <a:lnTo>
                    <a:pt x="521494" y="176213"/>
                  </a:lnTo>
                  <a:lnTo>
                    <a:pt x="628650" y="202407"/>
                  </a:lnTo>
                  <a:lnTo>
                    <a:pt x="700087" y="216694"/>
                  </a:lnTo>
                  <a:lnTo>
                    <a:pt x="723900" y="223838"/>
                  </a:lnTo>
                  <a:lnTo>
                    <a:pt x="754856" y="245269"/>
                  </a:lnTo>
                  <a:lnTo>
                    <a:pt x="790575" y="283369"/>
                  </a:lnTo>
                  <a:lnTo>
                    <a:pt x="816769" y="316707"/>
                  </a:lnTo>
                  <a:lnTo>
                    <a:pt x="831056" y="350044"/>
                  </a:lnTo>
                  <a:lnTo>
                    <a:pt x="845344" y="390525"/>
                  </a:lnTo>
                  <a:lnTo>
                    <a:pt x="857250" y="440532"/>
                  </a:lnTo>
                  <a:lnTo>
                    <a:pt x="859631" y="471488"/>
                  </a:lnTo>
                  <a:lnTo>
                    <a:pt x="852487" y="514350"/>
                  </a:lnTo>
                  <a:lnTo>
                    <a:pt x="838200" y="535782"/>
                  </a:lnTo>
                  <a:lnTo>
                    <a:pt x="823912" y="547688"/>
                  </a:lnTo>
                  <a:lnTo>
                    <a:pt x="792956" y="557213"/>
                  </a:lnTo>
                  <a:lnTo>
                    <a:pt x="747712" y="557213"/>
                  </a:lnTo>
                  <a:lnTo>
                    <a:pt x="695325" y="550069"/>
                  </a:lnTo>
                  <a:lnTo>
                    <a:pt x="623887" y="523875"/>
                  </a:lnTo>
                  <a:lnTo>
                    <a:pt x="454819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1BEFFE07-753B-4CA4-8312-EC180502B48A}"/>
                </a:ext>
              </a:extLst>
            </p:cNvPr>
            <p:cNvSpPr/>
            <p:nvPr/>
          </p:nvSpPr>
          <p:spPr>
            <a:xfrm>
              <a:off x="3895726" y="5172074"/>
              <a:ext cx="430213" cy="596900"/>
            </a:xfrm>
            <a:custGeom>
              <a:avLst/>
              <a:gdLst>
                <a:gd name="connsiteX0" fmla="*/ 219075 w 431006"/>
                <a:gd name="connsiteY0" fmla="*/ 509588 h 595313"/>
                <a:gd name="connsiteX1" fmla="*/ 126206 w 431006"/>
                <a:gd name="connsiteY1" fmla="*/ 402432 h 595313"/>
                <a:gd name="connsiteX2" fmla="*/ 73819 w 431006"/>
                <a:gd name="connsiteY2" fmla="*/ 330994 h 595313"/>
                <a:gd name="connsiteX3" fmla="*/ 42863 w 431006"/>
                <a:gd name="connsiteY3" fmla="*/ 280988 h 595313"/>
                <a:gd name="connsiteX4" fmla="*/ 23813 w 431006"/>
                <a:gd name="connsiteY4" fmla="*/ 242888 h 595313"/>
                <a:gd name="connsiteX5" fmla="*/ 9525 w 431006"/>
                <a:gd name="connsiteY5" fmla="*/ 197644 h 595313"/>
                <a:gd name="connsiteX6" fmla="*/ 2381 w 431006"/>
                <a:gd name="connsiteY6" fmla="*/ 154782 h 595313"/>
                <a:gd name="connsiteX7" fmla="*/ 0 w 431006"/>
                <a:gd name="connsiteY7" fmla="*/ 102394 h 595313"/>
                <a:gd name="connsiteX8" fmla="*/ 2381 w 431006"/>
                <a:gd name="connsiteY8" fmla="*/ 66675 h 595313"/>
                <a:gd name="connsiteX9" fmla="*/ 11906 w 431006"/>
                <a:gd name="connsiteY9" fmla="*/ 38100 h 595313"/>
                <a:gd name="connsiteX10" fmla="*/ 23813 w 431006"/>
                <a:gd name="connsiteY10" fmla="*/ 16669 h 595313"/>
                <a:gd name="connsiteX11" fmla="*/ 33338 w 431006"/>
                <a:gd name="connsiteY11" fmla="*/ 2382 h 595313"/>
                <a:gd name="connsiteX12" fmla="*/ 47625 w 431006"/>
                <a:gd name="connsiteY12" fmla="*/ 0 h 595313"/>
                <a:gd name="connsiteX13" fmla="*/ 66675 w 431006"/>
                <a:gd name="connsiteY13" fmla="*/ 0 h 595313"/>
                <a:gd name="connsiteX14" fmla="*/ 78581 w 431006"/>
                <a:gd name="connsiteY14" fmla="*/ 9525 h 595313"/>
                <a:gd name="connsiteX15" fmla="*/ 95250 w 431006"/>
                <a:gd name="connsiteY15" fmla="*/ 33338 h 595313"/>
                <a:gd name="connsiteX16" fmla="*/ 109538 w 431006"/>
                <a:gd name="connsiteY16" fmla="*/ 73819 h 595313"/>
                <a:gd name="connsiteX17" fmla="*/ 126206 w 431006"/>
                <a:gd name="connsiteY17" fmla="*/ 90488 h 595313"/>
                <a:gd name="connsiteX18" fmla="*/ 431006 w 431006"/>
                <a:gd name="connsiteY18" fmla="*/ 500063 h 595313"/>
                <a:gd name="connsiteX19" fmla="*/ 421481 w 431006"/>
                <a:gd name="connsiteY19" fmla="*/ 540544 h 595313"/>
                <a:gd name="connsiteX20" fmla="*/ 402431 w 431006"/>
                <a:gd name="connsiteY20" fmla="*/ 576263 h 595313"/>
                <a:gd name="connsiteX21" fmla="*/ 385763 w 431006"/>
                <a:gd name="connsiteY21" fmla="*/ 590550 h 595313"/>
                <a:gd name="connsiteX22" fmla="*/ 361950 w 431006"/>
                <a:gd name="connsiteY22" fmla="*/ 595313 h 595313"/>
                <a:gd name="connsiteX23" fmla="*/ 321469 w 431006"/>
                <a:gd name="connsiteY23" fmla="*/ 588169 h 595313"/>
                <a:gd name="connsiteX24" fmla="*/ 219075 w 431006"/>
                <a:gd name="connsiteY24" fmla="*/ 509588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1006" h="595313">
                  <a:moveTo>
                    <a:pt x="219075" y="509588"/>
                  </a:moveTo>
                  <a:lnTo>
                    <a:pt x="126206" y="402432"/>
                  </a:lnTo>
                  <a:lnTo>
                    <a:pt x="73819" y="330994"/>
                  </a:lnTo>
                  <a:lnTo>
                    <a:pt x="42863" y="280988"/>
                  </a:lnTo>
                  <a:lnTo>
                    <a:pt x="23813" y="242888"/>
                  </a:lnTo>
                  <a:lnTo>
                    <a:pt x="9525" y="197644"/>
                  </a:lnTo>
                  <a:lnTo>
                    <a:pt x="2381" y="154782"/>
                  </a:lnTo>
                  <a:lnTo>
                    <a:pt x="0" y="102394"/>
                  </a:lnTo>
                  <a:lnTo>
                    <a:pt x="2381" y="66675"/>
                  </a:lnTo>
                  <a:lnTo>
                    <a:pt x="11906" y="38100"/>
                  </a:lnTo>
                  <a:lnTo>
                    <a:pt x="23813" y="16669"/>
                  </a:lnTo>
                  <a:lnTo>
                    <a:pt x="33338" y="2382"/>
                  </a:lnTo>
                  <a:lnTo>
                    <a:pt x="47625" y="0"/>
                  </a:lnTo>
                  <a:lnTo>
                    <a:pt x="66675" y="0"/>
                  </a:lnTo>
                  <a:lnTo>
                    <a:pt x="78581" y="9525"/>
                  </a:lnTo>
                  <a:lnTo>
                    <a:pt x="95250" y="33338"/>
                  </a:lnTo>
                  <a:lnTo>
                    <a:pt x="109538" y="73819"/>
                  </a:lnTo>
                  <a:lnTo>
                    <a:pt x="126206" y="90488"/>
                  </a:lnTo>
                  <a:lnTo>
                    <a:pt x="431006" y="500063"/>
                  </a:lnTo>
                  <a:lnTo>
                    <a:pt x="421481" y="540544"/>
                  </a:lnTo>
                  <a:lnTo>
                    <a:pt x="402431" y="576263"/>
                  </a:lnTo>
                  <a:lnTo>
                    <a:pt x="385763" y="590550"/>
                  </a:lnTo>
                  <a:lnTo>
                    <a:pt x="361950" y="595313"/>
                  </a:lnTo>
                  <a:lnTo>
                    <a:pt x="321469" y="588169"/>
                  </a:lnTo>
                  <a:lnTo>
                    <a:pt x="219075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32">
              <a:extLst>
                <a:ext uri="{FF2B5EF4-FFF2-40B4-BE49-F238E27FC236}">
                  <a16:creationId xmlns:a16="http://schemas.microsoft.com/office/drawing/2014/main" id="{F0278E07-748C-4541-820D-F3F2C99EDD57}"/>
                </a:ext>
              </a:extLst>
            </p:cNvPr>
            <p:cNvSpPr/>
            <p:nvPr/>
          </p:nvSpPr>
          <p:spPr>
            <a:xfrm>
              <a:off x="7286626" y="5002213"/>
              <a:ext cx="790575" cy="762000"/>
            </a:xfrm>
            <a:custGeom>
              <a:avLst/>
              <a:gdLst>
                <a:gd name="connsiteX0" fmla="*/ 497681 w 790575"/>
                <a:gd name="connsiteY0" fmla="*/ 552450 h 762000"/>
                <a:gd name="connsiteX1" fmla="*/ 419100 w 790575"/>
                <a:gd name="connsiteY1" fmla="*/ 426244 h 762000"/>
                <a:gd name="connsiteX2" fmla="*/ 361950 w 790575"/>
                <a:gd name="connsiteY2" fmla="*/ 350044 h 762000"/>
                <a:gd name="connsiteX3" fmla="*/ 292894 w 790575"/>
                <a:gd name="connsiteY3" fmla="*/ 269082 h 762000"/>
                <a:gd name="connsiteX4" fmla="*/ 209550 w 790575"/>
                <a:gd name="connsiteY4" fmla="*/ 188119 h 762000"/>
                <a:gd name="connsiteX5" fmla="*/ 147638 w 790575"/>
                <a:gd name="connsiteY5" fmla="*/ 140494 h 762000"/>
                <a:gd name="connsiteX6" fmla="*/ 76200 w 790575"/>
                <a:gd name="connsiteY6" fmla="*/ 95250 h 762000"/>
                <a:gd name="connsiteX7" fmla="*/ 30956 w 790575"/>
                <a:gd name="connsiteY7" fmla="*/ 66675 h 762000"/>
                <a:gd name="connsiteX8" fmla="*/ 9525 w 790575"/>
                <a:gd name="connsiteY8" fmla="*/ 45244 h 762000"/>
                <a:gd name="connsiteX9" fmla="*/ 0 w 790575"/>
                <a:gd name="connsiteY9" fmla="*/ 28575 h 762000"/>
                <a:gd name="connsiteX10" fmla="*/ 0 w 790575"/>
                <a:gd name="connsiteY10" fmla="*/ 11907 h 762000"/>
                <a:gd name="connsiteX11" fmla="*/ 4763 w 790575"/>
                <a:gd name="connsiteY11" fmla="*/ 4763 h 762000"/>
                <a:gd name="connsiteX12" fmla="*/ 38100 w 790575"/>
                <a:gd name="connsiteY12" fmla="*/ 0 h 762000"/>
                <a:gd name="connsiteX13" fmla="*/ 85725 w 790575"/>
                <a:gd name="connsiteY13" fmla="*/ 7144 h 762000"/>
                <a:gd name="connsiteX14" fmla="*/ 166688 w 790575"/>
                <a:gd name="connsiteY14" fmla="*/ 38100 h 762000"/>
                <a:gd name="connsiteX15" fmla="*/ 323850 w 790575"/>
                <a:gd name="connsiteY15" fmla="*/ 104775 h 762000"/>
                <a:gd name="connsiteX16" fmla="*/ 454819 w 790575"/>
                <a:gd name="connsiteY16" fmla="*/ 169069 h 762000"/>
                <a:gd name="connsiteX17" fmla="*/ 535781 w 790575"/>
                <a:gd name="connsiteY17" fmla="*/ 207169 h 762000"/>
                <a:gd name="connsiteX18" fmla="*/ 561975 w 790575"/>
                <a:gd name="connsiteY18" fmla="*/ 223838 h 762000"/>
                <a:gd name="connsiteX19" fmla="*/ 619125 w 790575"/>
                <a:gd name="connsiteY19" fmla="*/ 276225 h 762000"/>
                <a:gd name="connsiteX20" fmla="*/ 661988 w 790575"/>
                <a:gd name="connsiteY20" fmla="*/ 323850 h 762000"/>
                <a:gd name="connsiteX21" fmla="*/ 702469 w 790575"/>
                <a:gd name="connsiteY21" fmla="*/ 376238 h 762000"/>
                <a:gd name="connsiteX22" fmla="*/ 738188 w 790575"/>
                <a:gd name="connsiteY22" fmla="*/ 435769 h 762000"/>
                <a:gd name="connsiteX23" fmla="*/ 762000 w 790575"/>
                <a:gd name="connsiteY23" fmla="*/ 488157 h 762000"/>
                <a:gd name="connsiteX24" fmla="*/ 776288 w 790575"/>
                <a:gd name="connsiteY24" fmla="*/ 531019 h 762000"/>
                <a:gd name="connsiteX25" fmla="*/ 785813 w 790575"/>
                <a:gd name="connsiteY25" fmla="*/ 576263 h 762000"/>
                <a:gd name="connsiteX26" fmla="*/ 790575 w 790575"/>
                <a:gd name="connsiteY26" fmla="*/ 619125 h 762000"/>
                <a:gd name="connsiteX27" fmla="*/ 783431 w 790575"/>
                <a:gd name="connsiteY27" fmla="*/ 652463 h 762000"/>
                <a:gd name="connsiteX28" fmla="*/ 773906 w 790575"/>
                <a:gd name="connsiteY28" fmla="*/ 683419 h 762000"/>
                <a:gd name="connsiteX29" fmla="*/ 750094 w 790575"/>
                <a:gd name="connsiteY29" fmla="*/ 726282 h 762000"/>
                <a:gd name="connsiteX30" fmla="*/ 728663 w 790575"/>
                <a:gd name="connsiteY30" fmla="*/ 750094 h 762000"/>
                <a:gd name="connsiteX31" fmla="*/ 707231 w 790575"/>
                <a:gd name="connsiteY31" fmla="*/ 759619 h 762000"/>
                <a:gd name="connsiteX32" fmla="*/ 678656 w 790575"/>
                <a:gd name="connsiteY32" fmla="*/ 762000 h 762000"/>
                <a:gd name="connsiteX33" fmla="*/ 647700 w 790575"/>
                <a:gd name="connsiteY33" fmla="*/ 752475 h 762000"/>
                <a:gd name="connsiteX34" fmla="*/ 611981 w 790575"/>
                <a:gd name="connsiteY34" fmla="*/ 731044 h 762000"/>
                <a:gd name="connsiteX35" fmla="*/ 566738 w 790575"/>
                <a:gd name="connsiteY35" fmla="*/ 688182 h 762000"/>
                <a:gd name="connsiteX36" fmla="*/ 552450 w 790575"/>
                <a:gd name="connsiteY36" fmla="*/ 654844 h 762000"/>
                <a:gd name="connsiteX37" fmla="*/ 497681 w 790575"/>
                <a:gd name="connsiteY37" fmla="*/ 55245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90575" h="762000">
                  <a:moveTo>
                    <a:pt x="497681" y="552450"/>
                  </a:moveTo>
                  <a:lnTo>
                    <a:pt x="419100" y="426244"/>
                  </a:lnTo>
                  <a:lnTo>
                    <a:pt x="361950" y="350044"/>
                  </a:lnTo>
                  <a:lnTo>
                    <a:pt x="292894" y="269082"/>
                  </a:lnTo>
                  <a:lnTo>
                    <a:pt x="209550" y="188119"/>
                  </a:lnTo>
                  <a:lnTo>
                    <a:pt x="147638" y="140494"/>
                  </a:lnTo>
                  <a:lnTo>
                    <a:pt x="76200" y="95250"/>
                  </a:lnTo>
                  <a:lnTo>
                    <a:pt x="30956" y="66675"/>
                  </a:lnTo>
                  <a:lnTo>
                    <a:pt x="9525" y="45244"/>
                  </a:lnTo>
                  <a:lnTo>
                    <a:pt x="0" y="28575"/>
                  </a:lnTo>
                  <a:lnTo>
                    <a:pt x="0" y="11907"/>
                  </a:lnTo>
                  <a:lnTo>
                    <a:pt x="4763" y="4763"/>
                  </a:lnTo>
                  <a:lnTo>
                    <a:pt x="38100" y="0"/>
                  </a:lnTo>
                  <a:lnTo>
                    <a:pt x="85725" y="7144"/>
                  </a:lnTo>
                  <a:lnTo>
                    <a:pt x="166688" y="38100"/>
                  </a:lnTo>
                  <a:lnTo>
                    <a:pt x="323850" y="104775"/>
                  </a:lnTo>
                  <a:lnTo>
                    <a:pt x="454819" y="169069"/>
                  </a:lnTo>
                  <a:lnTo>
                    <a:pt x="535781" y="207169"/>
                  </a:lnTo>
                  <a:lnTo>
                    <a:pt x="561975" y="223838"/>
                  </a:lnTo>
                  <a:lnTo>
                    <a:pt x="619125" y="276225"/>
                  </a:lnTo>
                  <a:lnTo>
                    <a:pt x="661988" y="323850"/>
                  </a:lnTo>
                  <a:lnTo>
                    <a:pt x="702469" y="376238"/>
                  </a:lnTo>
                  <a:lnTo>
                    <a:pt x="738188" y="435769"/>
                  </a:lnTo>
                  <a:lnTo>
                    <a:pt x="762000" y="488157"/>
                  </a:lnTo>
                  <a:lnTo>
                    <a:pt x="776288" y="531019"/>
                  </a:lnTo>
                  <a:lnTo>
                    <a:pt x="785813" y="576263"/>
                  </a:lnTo>
                  <a:lnTo>
                    <a:pt x="790575" y="619125"/>
                  </a:lnTo>
                  <a:lnTo>
                    <a:pt x="783431" y="652463"/>
                  </a:lnTo>
                  <a:lnTo>
                    <a:pt x="773906" y="683419"/>
                  </a:lnTo>
                  <a:lnTo>
                    <a:pt x="750094" y="726282"/>
                  </a:lnTo>
                  <a:lnTo>
                    <a:pt x="728663" y="750094"/>
                  </a:lnTo>
                  <a:lnTo>
                    <a:pt x="707231" y="759619"/>
                  </a:lnTo>
                  <a:lnTo>
                    <a:pt x="678656" y="762000"/>
                  </a:lnTo>
                  <a:lnTo>
                    <a:pt x="647700" y="752475"/>
                  </a:lnTo>
                  <a:lnTo>
                    <a:pt x="611981" y="731044"/>
                  </a:lnTo>
                  <a:lnTo>
                    <a:pt x="566738" y="688182"/>
                  </a:lnTo>
                  <a:lnTo>
                    <a:pt x="552450" y="654844"/>
                  </a:lnTo>
                  <a:lnTo>
                    <a:pt x="497681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C457FD1F-52C3-4517-8CD6-01477A2EB4B5}"/>
                </a:ext>
              </a:extLst>
            </p:cNvPr>
            <p:cNvSpPr/>
            <p:nvPr/>
          </p:nvSpPr>
          <p:spPr>
            <a:xfrm>
              <a:off x="3970339" y="4073525"/>
              <a:ext cx="992187" cy="1628775"/>
            </a:xfrm>
            <a:custGeom>
              <a:avLst/>
              <a:gdLst>
                <a:gd name="connsiteX0" fmla="*/ 750094 w 992981"/>
                <a:gd name="connsiteY0" fmla="*/ 661987 h 1628775"/>
                <a:gd name="connsiteX1" fmla="*/ 619125 w 992981"/>
                <a:gd name="connsiteY1" fmla="*/ 957262 h 1628775"/>
                <a:gd name="connsiteX2" fmla="*/ 535781 w 992981"/>
                <a:gd name="connsiteY2" fmla="*/ 1145381 h 1628775"/>
                <a:gd name="connsiteX3" fmla="*/ 464344 w 992981"/>
                <a:gd name="connsiteY3" fmla="*/ 1302544 h 1628775"/>
                <a:gd name="connsiteX4" fmla="*/ 419100 w 992981"/>
                <a:gd name="connsiteY4" fmla="*/ 1388269 h 1628775"/>
                <a:gd name="connsiteX5" fmla="*/ 385762 w 992981"/>
                <a:gd name="connsiteY5" fmla="*/ 1466850 h 1628775"/>
                <a:gd name="connsiteX6" fmla="*/ 361950 w 992981"/>
                <a:gd name="connsiteY6" fmla="*/ 1550194 h 1628775"/>
                <a:gd name="connsiteX7" fmla="*/ 354806 w 992981"/>
                <a:gd name="connsiteY7" fmla="*/ 1619250 h 1628775"/>
                <a:gd name="connsiteX8" fmla="*/ 295275 w 992981"/>
                <a:gd name="connsiteY8" fmla="*/ 1628775 h 1628775"/>
                <a:gd name="connsiteX9" fmla="*/ 0 w 992981"/>
                <a:gd name="connsiteY9" fmla="*/ 1193006 h 1628775"/>
                <a:gd name="connsiteX10" fmla="*/ 80962 w 992981"/>
                <a:gd name="connsiteY10" fmla="*/ 1202531 h 1628775"/>
                <a:gd name="connsiteX11" fmla="*/ 133350 w 992981"/>
                <a:gd name="connsiteY11" fmla="*/ 1207294 h 1628775"/>
                <a:gd name="connsiteX12" fmla="*/ 157162 w 992981"/>
                <a:gd name="connsiteY12" fmla="*/ 1202531 h 1628775"/>
                <a:gd name="connsiteX13" fmla="*/ 185737 w 992981"/>
                <a:gd name="connsiteY13" fmla="*/ 1183481 h 1628775"/>
                <a:gd name="connsiteX14" fmla="*/ 211931 w 992981"/>
                <a:gd name="connsiteY14" fmla="*/ 1143000 h 1628775"/>
                <a:gd name="connsiteX15" fmla="*/ 235744 w 992981"/>
                <a:gd name="connsiteY15" fmla="*/ 1107281 h 1628775"/>
                <a:gd name="connsiteX16" fmla="*/ 376237 w 992981"/>
                <a:gd name="connsiteY16" fmla="*/ 919162 h 1628775"/>
                <a:gd name="connsiteX17" fmla="*/ 533400 w 992981"/>
                <a:gd name="connsiteY17" fmla="*/ 690562 h 1628775"/>
                <a:gd name="connsiteX18" fmla="*/ 635794 w 992981"/>
                <a:gd name="connsiteY18" fmla="*/ 531019 h 1628775"/>
                <a:gd name="connsiteX19" fmla="*/ 766762 w 992981"/>
                <a:gd name="connsiteY19" fmla="*/ 311944 h 1628775"/>
                <a:gd name="connsiteX20" fmla="*/ 878681 w 992981"/>
                <a:gd name="connsiteY20" fmla="*/ 121444 h 1628775"/>
                <a:gd name="connsiteX21" fmla="*/ 931069 w 992981"/>
                <a:gd name="connsiteY21" fmla="*/ 30956 h 1628775"/>
                <a:gd name="connsiteX22" fmla="*/ 952500 w 992981"/>
                <a:gd name="connsiteY22" fmla="*/ 9525 h 1628775"/>
                <a:gd name="connsiteX23" fmla="*/ 966787 w 992981"/>
                <a:gd name="connsiteY23" fmla="*/ 0 h 1628775"/>
                <a:gd name="connsiteX24" fmla="*/ 976312 w 992981"/>
                <a:gd name="connsiteY24" fmla="*/ 0 h 1628775"/>
                <a:gd name="connsiteX25" fmla="*/ 988219 w 992981"/>
                <a:gd name="connsiteY25" fmla="*/ 0 h 1628775"/>
                <a:gd name="connsiteX26" fmla="*/ 992981 w 992981"/>
                <a:gd name="connsiteY26" fmla="*/ 4762 h 1628775"/>
                <a:gd name="connsiteX27" fmla="*/ 992981 w 992981"/>
                <a:gd name="connsiteY27" fmla="*/ 26194 h 1628775"/>
                <a:gd name="connsiteX28" fmla="*/ 966787 w 992981"/>
                <a:gd name="connsiteY28" fmla="*/ 116681 h 1628775"/>
                <a:gd name="connsiteX29" fmla="*/ 876300 w 992981"/>
                <a:gd name="connsiteY29" fmla="*/ 352425 h 1628775"/>
                <a:gd name="connsiteX30" fmla="*/ 750094 w 992981"/>
                <a:gd name="connsiteY30" fmla="*/ 661987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2981" h="1628775">
                  <a:moveTo>
                    <a:pt x="750094" y="661987"/>
                  </a:moveTo>
                  <a:lnTo>
                    <a:pt x="619125" y="957262"/>
                  </a:lnTo>
                  <a:lnTo>
                    <a:pt x="535781" y="1145381"/>
                  </a:lnTo>
                  <a:lnTo>
                    <a:pt x="464344" y="1302544"/>
                  </a:lnTo>
                  <a:lnTo>
                    <a:pt x="419100" y="1388269"/>
                  </a:lnTo>
                  <a:lnTo>
                    <a:pt x="385762" y="1466850"/>
                  </a:lnTo>
                  <a:lnTo>
                    <a:pt x="361950" y="1550194"/>
                  </a:lnTo>
                  <a:lnTo>
                    <a:pt x="354806" y="1619250"/>
                  </a:lnTo>
                  <a:lnTo>
                    <a:pt x="295275" y="1628775"/>
                  </a:lnTo>
                  <a:lnTo>
                    <a:pt x="0" y="1193006"/>
                  </a:lnTo>
                  <a:lnTo>
                    <a:pt x="80962" y="1202531"/>
                  </a:lnTo>
                  <a:lnTo>
                    <a:pt x="133350" y="1207294"/>
                  </a:lnTo>
                  <a:lnTo>
                    <a:pt x="157162" y="1202531"/>
                  </a:lnTo>
                  <a:lnTo>
                    <a:pt x="185737" y="1183481"/>
                  </a:lnTo>
                  <a:lnTo>
                    <a:pt x="211931" y="1143000"/>
                  </a:lnTo>
                  <a:lnTo>
                    <a:pt x="235744" y="1107281"/>
                  </a:lnTo>
                  <a:lnTo>
                    <a:pt x="376237" y="919162"/>
                  </a:lnTo>
                  <a:lnTo>
                    <a:pt x="533400" y="690562"/>
                  </a:lnTo>
                  <a:lnTo>
                    <a:pt x="635794" y="531019"/>
                  </a:lnTo>
                  <a:lnTo>
                    <a:pt x="766762" y="311944"/>
                  </a:lnTo>
                  <a:lnTo>
                    <a:pt x="878681" y="121444"/>
                  </a:lnTo>
                  <a:lnTo>
                    <a:pt x="931069" y="30956"/>
                  </a:lnTo>
                  <a:lnTo>
                    <a:pt x="952500" y="9525"/>
                  </a:lnTo>
                  <a:lnTo>
                    <a:pt x="966787" y="0"/>
                  </a:lnTo>
                  <a:lnTo>
                    <a:pt x="976312" y="0"/>
                  </a:lnTo>
                  <a:lnTo>
                    <a:pt x="988219" y="0"/>
                  </a:lnTo>
                  <a:lnTo>
                    <a:pt x="992981" y="4762"/>
                  </a:lnTo>
                  <a:lnTo>
                    <a:pt x="992981" y="26194"/>
                  </a:lnTo>
                  <a:lnTo>
                    <a:pt x="966787" y="116681"/>
                  </a:lnTo>
                  <a:lnTo>
                    <a:pt x="876300" y="352425"/>
                  </a:lnTo>
                  <a:lnTo>
                    <a:pt x="750094" y="661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4F42F11A-AEB9-4AE6-A9F2-029B9805CDA4}"/>
                </a:ext>
              </a:extLst>
            </p:cNvPr>
            <p:cNvSpPr/>
            <p:nvPr/>
          </p:nvSpPr>
          <p:spPr>
            <a:xfrm>
              <a:off x="5024439" y="1854199"/>
              <a:ext cx="1508125" cy="411162"/>
            </a:xfrm>
            <a:custGeom>
              <a:avLst/>
              <a:gdLst>
                <a:gd name="connsiteX0" fmla="*/ 1131093 w 1507331"/>
                <a:gd name="connsiteY0" fmla="*/ 230981 h 411956"/>
                <a:gd name="connsiteX1" fmla="*/ 900112 w 1507331"/>
                <a:gd name="connsiteY1" fmla="*/ 288131 h 411956"/>
                <a:gd name="connsiteX2" fmla="*/ 757237 w 1507331"/>
                <a:gd name="connsiteY2" fmla="*/ 319087 h 411956"/>
                <a:gd name="connsiteX3" fmla="*/ 569118 w 1507331"/>
                <a:gd name="connsiteY3" fmla="*/ 364331 h 411956"/>
                <a:gd name="connsiteX4" fmla="*/ 366712 w 1507331"/>
                <a:gd name="connsiteY4" fmla="*/ 407194 h 411956"/>
                <a:gd name="connsiteX5" fmla="*/ 330993 w 1507331"/>
                <a:gd name="connsiteY5" fmla="*/ 411956 h 411956"/>
                <a:gd name="connsiteX6" fmla="*/ 290512 w 1507331"/>
                <a:gd name="connsiteY6" fmla="*/ 411956 h 411956"/>
                <a:gd name="connsiteX7" fmla="*/ 257175 w 1507331"/>
                <a:gd name="connsiteY7" fmla="*/ 404812 h 411956"/>
                <a:gd name="connsiteX8" fmla="*/ 185737 w 1507331"/>
                <a:gd name="connsiteY8" fmla="*/ 366712 h 411956"/>
                <a:gd name="connsiteX9" fmla="*/ 119062 w 1507331"/>
                <a:gd name="connsiteY9" fmla="*/ 319087 h 411956"/>
                <a:gd name="connsiteX10" fmla="*/ 50006 w 1507331"/>
                <a:gd name="connsiteY10" fmla="*/ 254794 h 411956"/>
                <a:gd name="connsiteX11" fmla="*/ 11906 w 1507331"/>
                <a:gd name="connsiteY11" fmla="*/ 219075 h 411956"/>
                <a:gd name="connsiteX12" fmla="*/ 0 w 1507331"/>
                <a:gd name="connsiteY12" fmla="*/ 197644 h 411956"/>
                <a:gd name="connsiteX13" fmla="*/ 0 w 1507331"/>
                <a:gd name="connsiteY13" fmla="*/ 180975 h 411956"/>
                <a:gd name="connsiteX14" fmla="*/ 7143 w 1507331"/>
                <a:gd name="connsiteY14" fmla="*/ 166687 h 411956"/>
                <a:gd name="connsiteX15" fmla="*/ 28575 w 1507331"/>
                <a:gd name="connsiteY15" fmla="*/ 161925 h 411956"/>
                <a:gd name="connsiteX16" fmla="*/ 52387 w 1507331"/>
                <a:gd name="connsiteY16" fmla="*/ 164306 h 411956"/>
                <a:gd name="connsiteX17" fmla="*/ 92868 w 1507331"/>
                <a:gd name="connsiteY17" fmla="*/ 183356 h 411956"/>
                <a:gd name="connsiteX18" fmla="*/ 130968 w 1507331"/>
                <a:gd name="connsiteY18" fmla="*/ 200025 h 411956"/>
                <a:gd name="connsiteX19" fmla="*/ 180975 w 1507331"/>
                <a:gd name="connsiteY19" fmla="*/ 216694 h 411956"/>
                <a:gd name="connsiteX20" fmla="*/ 221456 w 1507331"/>
                <a:gd name="connsiteY20" fmla="*/ 226219 h 411956"/>
                <a:gd name="connsiteX21" fmla="*/ 269081 w 1507331"/>
                <a:gd name="connsiteY21" fmla="*/ 235744 h 411956"/>
                <a:gd name="connsiteX22" fmla="*/ 311943 w 1507331"/>
                <a:gd name="connsiteY22" fmla="*/ 238125 h 411956"/>
                <a:gd name="connsiteX23" fmla="*/ 402431 w 1507331"/>
                <a:gd name="connsiteY23" fmla="*/ 226219 h 411956"/>
                <a:gd name="connsiteX24" fmla="*/ 759618 w 1507331"/>
                <a:gd name="connsiteY24" fmla="*/ 138112 h 411956"/>
                <a:gd name="connsiteX25" fmla="*/ 904875 w 1507331"/>
                <a:gd name="connsiteY25" fmla="*/ 104775 h 411956"/>
                <a:gd name="connsiteX26" fmla="*/ 1088231 w 1507331"/>
                <a:gd name="connsiteY26" fmla="*/ 59531 h 411956"/>
                <a:gd name="connsiteX27" fmla="*/ 1202531 w 1507331"/>
                <a:gd name="connsiteY27" fmla="*/ 21431 h 411956"/>
                <a:gd name="connsiteX28" fmla="*/ 1233487 w 1507331"/>
                <a:gd name="connsiteY28" fmla="*/ 7144 h 411956"/>
                <a:gd name="connsiteX29" fmla="*/ 1271587 w 1507331"/>
                <a:gd name="connsiteY29" fmla="*/ 0 h 411956"/>
                <a:gd name="connsiteX30" fmla="*/ 1323975 w 1507331"/>
                <a:gd name="connsiteY30" fmla="*/ 4762 h 411956"/>
                <a:gd name="connsiteX31" fmla="*/ 1397793 w 1507331"/>
                <a:gd name="connsiteY31" fmla="*/ 16669 h 411956"/>
                <a:gd name="connsiteX32" fmla="*/ 1466850 w 1507331"/>
                <a:gd name="connsiteY32" fmla="*/ 33337 h 411956"/>
                <a:gd name="connsiteX33" fmla="*/ 1490662 w 1507331"/>
                <a:gd name="connsiteY33" fmla="*/ 42862 h 411956"/>
                <a:gd name="connsiteX34" fmla="*/ 1504950 w 1507331"/>
                <a:gd name="connsiteY34" fmla="*/ 54769 h 411956"/>
                <a:gd name="connsiteX35" fmla="*/ 1507331 w 1507331"/>
                <a:gd name="connsiteY35" fmla="*/ 66675 h 411956"/>
                <a:gd name="connsiteX36" fmla="*/ 1497806 w 1507331"/>
                <a:gd name="connsiteY36" fmla="*/ 90487 h 411956"/>
                <a:gd name="connsiteX37" fmla="*/ 1464468 w 1507331"/>
                <a:gd name="connsiteY37" fmla="*/ 119062 h 411956"/>
                <a:gd name="connsiteX38" fmla="*/ 1412081 w 1507331"/>
                <a:gd name="connsiteY38" fmla="*/ 152400 h 411956"/>
                <a:gd name="connsiteX39" fmla="*/ 1328737 w 1507331"/>
                <a:gd name="connsiteY39" fmla="*/ 183356 h 411956"/>
                <a:gd name="connsiteX40" fmla="*/ 1131093 w 1507331"/>
                <a:gd name="connsiteY40" fmla="*/ 230981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07331" h="411956">
                  <a:moveTo>
                    <a:pt x="1131093" y="230981"/>
                  </a:moveTo>
                  <a:lnTo>
                    <a:pt x="900112" y="288131"/>
                  </a:lnTo>
                  <a:lnTo>
                    <a:pt x="757237" y="319087"/>
                  </a:lnTo>
                  <a:lnTo>
                    <a:pt x="569118" y="364331"/>
                  </a:lnTo>
                  <a:lnTo>
                    <a:pt x="366712" y="407194"/>
                  </a:lnTo>
                  <a:lnTo>
                    <a:pt x="330993" y="411956"/>
                  </a:lnTo>
                  <a:lnTo>
                    <a:pt x="290512" y="411956"/>
                  </a:lnTo>
                  <a:lnTo>
                    <a:pt x="257175" y="404812"/>
                  </a:lnTo>
                  <a:lnTo>
                    <a:pt x="185737" y="366712"/>
                  </a:lnTo>
                  <a:lnTo>
                    <a:pt x="119062" y="319087"/>
                  </a:lnTo>
                  <a:lnTo>
                    <a:pt x="50006" y="254794"/>
                  </a:lnTo>
                  <a:lnTo>
                    <a:pt x="11906" y="219075"/>
                  </a:lnTo>
                  <a:lnTo>
                    <a:pt x="0" y="197644"/>
                  </a:lnTo>
                  <a:lnTo>
                    <a:pt x="0" y="180975"/>
                  </a:lnTo>
                  <a:lnTo>
                    <a:pt x="7143" y="166687"/>
                  </a:lnTo>
                  <a:lnTo>
                    <a:pt x="28575" y="161925"/>
                  </a:lnTo>
                  <a:lnTo>
                    <a:pt x="52387" y="164306"/>
                  </a:lnTo>
                  <a:lnTo>
                    <a:pt x="92868" y="183356"/>
                  </a:lnTo>
                  <a:lnTo>
                    <a:pt x="130968" y="200025"/>
                  </a:lnTo>
                  <a:lnTo>
                    <a:pt x="180975" y="216694"/>
                  </a:lnTo>
                  <a:lnTo>
                    <a:pt x="221456" y="226219"/>
                  </a:lnTo>
                  <a:lnTo>
                    <a:pt x="269081" y="235744"/>
                  </a:lnTo>
                  <a:lnTo>
                    <a:pt x="311943" y="238125"/>
                  </a:lnTo>
                  <a:lnTo>
                    <a:pt x="402431" y="226219"/>
                  </a:lnTo>
                  <a:lnTo>
                    <a:pt x="759618" y="138112"/>
                  </a:lnTo>
                  <a:lnTo>
                    <a:pt x="904875" y="104775"/>
                  </a:lnTo>
                  <a:lnTo>
                    <a:pt x="1088231" y="59531"/>
                  </a:lnTo>
                  <a:lnTo>
                    <a:pt x="1202531" y="21431"/>
                  </a:lnTo>
                  <a:lnTo>
                    <a:pt x="1233487" y="7144"/>
                  </a:lnTo>
                  <a:lnTo>
                    <a:pt x="1271587" y="0"/>
                  </a:lnTo>
                  <a:lnTo>
                    <a:pt x="1323975" y="4762"/>
                  </a:lnTo>
                  <a:lnTo>
                    <a:pt x="1397793" y="16669"/>
                  </a:lnTo>
                  <a:lnTo>
                    <a:pt x="1466850" y="33337"/>
                  </a:lnTo>
                  <a:lnTo>
                    <a:pt x="1490662" y="42862"/>
                  </a:lnTo>
                  <a:lnTo>
                    <a:pt x="1504950" y="54769"/>
                  </a:lnTo>
                  <a:lnTo>
                    <a:pt x="1507331" y="66675"/>
                  </a:lnTo>
                  <a:lnTo>
                    <a:pt x="1497806" y="90487"/>
                  </a:lnTo>
                  <a:lnTo>
                    <a:pt x="1464468" y="119062"/>
                  </a:lnTo>
                  <a:lnTo>
                    <a:pt x="1412081" y="152400"/>
                  </a:lnTo>
                  <a:lnTo>
                    <a:pt x="1328737" y="183356"/>
                  </a:lnTo>
                  <a:lnTo>
                    <a:pt x="1131093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8">
              <a:extLst>
                <a:ext uri="{FF2B5EF4-FFF2-40B4-BE49-F238E27FC236}">
                  <a16:creationId xmlns:a16="http://schemas.microsoft.com/office/drawing/2014/main" id="{CB74C028-FBD2-480D-AE95-F3984D45E807}"/>
                </a:ext>
              </a:extLst>
            </p:cNvPr>
            <p:cNvSpPr/>
            <p:nvPr/>
          </p:nvSpPr>
          <p:spPr>
            <a:xfrm>
              <a:off x="5541964" y="1457324"/>
              <a:ext cx="473075" cy="1651000"/>
            </a:xfrm>
            <a:custGeom>
              <a:avLst/>
              <a:gdLst>
                <a:gd name="connsiteX0" fmla="*/ 211931 w 473869"/>
                <a:gd name="connsiteY0" fmla="*/ 1300163 h 1650207"/>
                <a:gd name="connsiteX1" fmla="*/ 214312 w 473869"/>
                <a:gd name="connsiteY1" fmla="*/ 878682 h 1650207"/>
                <a:gd name="connsiteX2" fmla="*/ 209550 w 473869"/>
                <a:gd name="connsiteY2" fmla="*/ 700088 h 1650207"/>
                <a:gd name="connsiteX3" fmla="*/ 214312 w 473869"/>
                <a:gd name="connsiteY3" fmla="*/ 511969 h 1650207"/>
                <a:gd name="connsiteX4" fmla="*/ 202406 w 473869"/>
                <a:gd name="connsiteY4" fmla="*/ 378619 h 1650207"/>
                <a:gd name="connsiteX5" fmla="*/ 195262 w 473869"/>
                <a:gd name="connsiteY5" fmla="*/ 319088 h 1650207"/>
                <a:gd name="connsiteX6" fmla="*/ 183356 w 473869"/>
                <a:gd name="connsiteY6" fmla="*/ 257175 h 1650207"/>
                <a:gd name="connsiteX7" fmla="*/ 176212 w 473869"/>
                <a:gd name="connsiteY7" fmla="*/ 235744 h 1650207"/>
                <a:gd name="connsiteX8" fmla="*/ 157162 w 473869"/>
                <a:gd name="connsiteY8" fmla="*/ 202407 h 1650207"/>
                <a:gd name="connsiteX9" fmla="*/ 128587 w 473869"/>
                <a:gd name="connsiteY9" fmla="*/ 166688 h 1650207"/>
                <a:gd name="connsiteX10" fmla="*/ 73819 w 473869"/>
                <a:gd name="connsiteY10" fmla="*/ 111919 h 1650207"/>
                <a:gd name="connsiteX11" fmla="*/ 38100 w 473869"/>
                <a:gd name="connsiteY11" fmla="*/ 80963 h 1650207"/>
                <a:gd name="connsiteX12" fmla="*/ 19050 w 473869"/>
                <a:gd name="connsiteY12" fmla="*/ 61913 h 1650207"/>
                <a:gd name="connsiteX13" fmla="*/ 4762 w 473869"/>
                <a:gd name="connsiteY13" fmla="*/ 42863 h 1650207"/>
                <a:gd name="connsiteX14" fmla="*/ 0 w 473869"/>
                <a:gd name="connsiteY14" fmla="*/ 28575 h 1650207"/>
                <a:gd name="connsiteX15" fmla="*/ 4762 w 473869"/>
                <a:gd name="connsiteY15" fmla="*/ 9525 h 1650207"/>
                <a:gd name="connsiteX16" fmla="*/ 23812 w 473869"/>
                <a:gd name="connsiteY16" fmla="*/ 2382 h 1650207"/>
                <a:gd name="connsiteX17" fmla="*/ 59531 w 473869"/>
                <a:gd name="connsiteY17" fmla="*/ 0 h 1650207"/>
                <a:gd name="connsiteX18" fmla="*/ 107156 w 473869"/>
                <a:gd name="connsiteY18" fmla="*/ 4763 h 1650207"/>
                <a:gd name="connsiteX19" fmla="*/ 164306 w 473869"/>
                <a:gd name="connsiteY19" fmla="*/ 14288 h 1650207"/>
                <a:gd name="connsiteX20" fmla="*/ 226219 w 473869"/>
                <a:gd name="connsiteY20" fmla="*/ 28575 h 1650207"/>
                <a:gd name="connsiteX21" fmla="*/ 271462 w 473869"/>
                <a:gd name="connsiteY21" fmla="*/ 45244 h 1650207"/>
                <a:gd name="connsiteX22" fmla="*/ 309562 w 473869"/>
                <a:gd name="connsiteY22" fmla="*/ 61913 h 1650207"/>
                <a:gd name="connsiteX23" fmla="*/ 357187 w 473869"/>
                <a:gd name="connsiteY23" fmla="*/ 85725 h 1650207"/>
                <a:gd name="connsiteX24" fmla="*/ 402431 w 473869"/>
                <a:gd name="connsiteY24" fmla="*/ 116682 h 1650207"/>
                <a:gd name="connsiteX25" fmla="*/ 423862 w 473869"/>
                <a:gd name="connsiteY25" fmla="*/ 135732 h 1650207"/>
                <a:gd name="connsiteX26" fmla="*/ 450056 w 473869"/>
                <a:gd name="connsiteY26" fmla="*/ 166688 h 1650207"/>
                <a:gd name="connsiteX27" fmla="*/ 466725 w 473869"/>
                <a:gd name="connsiteY27" fmla="*/ 195263 h 1650207"/>
                <a:gd name="connsiteX28" fmla="*/ 471487 w 473869"/>
                <a:gd name="connsiteY28" fmla="*/ 219075 h 1650207"/>
                <a:gd name="connsiteX29" fmla="*/ 473869 w 473869"/>
                <a:gd name="connsiteY29" fmla="*/ 238125 h 1650207"/>
                <a:gd name="connsiteX30" fmla="*/ 469106 w 473869"/>
                <a:gd name="connsiteY30" fmla="*/ 266700 h 1650207"/>
                <a:gd name="connsiteX31" fmla="*/ 454819 w 473869"/>
                <a:gd name="connsiteY31" fmla="*/ 295275 h 1650207"/>
                <a:gd name="connsiteX32" fmla="*/ 435769 w 473869"/>
                <a:gd name="connsiteY32" fmla="*/ 330994 h 1650207"/>
                <a:gd name="connsiteX33" fmla="*/ 421481 w 473869"/>
                <a:gd name="connsiteY33" fmla="*/ 376238 h 1650207"/>
                <a:gd name="connsiteX34" fmla="*/ 414337 w 473869"/>
                <a:gd name="connsiteY34" fmla="*/ 507207 h 1650207"/>
                <a:gd name="connsiteX35" fmla="*/ 411956 w 473869"/>
                <a:gd name="connsiteY35" fmla="*/ 666750 h 1650207"/>
                <a:gd name="connsiteX36" fmla="*/ 414337 w 473869"/>
                <a:gd name="connsiteY36" fmla="*/ 1002507 h 1650207"/>
                <a:gd name="connsiteX37" fmla="*/ 411956 w 473869"/>
                <a:gd name="connsiteY37" fmla="*/ 1147763 h 1650207"/>
                <a:gd name="connsiteX38" fmla="*/ 409575 w 473869"/>
                <a:gd name="connsiteY38" fmla="*/ 1562100 h 1650207"/>
                <a:gd name="connsiteX39" fmla="*/ 209550 w 473869"/>
                <a:gd name="connsiteY39" fmla="*/ 1650207 h 1650207"/>
                <a:gd name="connsiteX40" fmla="*/ 211931 w 473869"/>
                <a:gd name="connsiteY40" fmla="*/ 1300163 h 16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3869" h="1650207">
                  <a:moveTo>
                    <a:pt x="211931" y="1300163"/>
                  </a:moveTo>
                  <a:cubicBezTo>
                    <a:pt x="212725" y="1159669"/>
                    <a:pt x="213518" y="1019176"/>
                    <a:pt x="214312" y="878682"/>
                  </a:cubicBezTo>
                  <a:lnTo>
                    <a:pt x="209550" y="700088"/>
                  </a:lnTo>
                  <a:lnTo>
                    <a:pt x="214312" y="511969"/>
                  </a:lnTo>
                  <a:lnTo>
                    <a:pt x="202406" y="378619"/>
                  </a:lnTo>
                  <a:lnTo>
                    <a:pt x="195262" y="319088"/>
                  </a:lnTo>
                  <a:lnTo>
                    <a:pt x="183356" y="257175"/>
                  </a:lnTo>
                  <a:lnTo>
                    <a:pt x="176212" y="235744"/>
                  </a:lnTo>
                  <a:lnTo>
                    <a:pt x="157162" y="202407"/>
                  </a:lnTo>
                  <a:lnTo>
                    <a:pt x="128587" y="166688"/>
                  </a:lnTo>
                  <a:lnTo>
                    <a:pt x="73819" y="111919"/>
                  </a:lnTo>
                  <a:lnTo>
                    <a:pt x="38100" y="80963"/>
                  </a:lnTo>
                  <a:lnTo>
                    <a:pt x="19050" y="61913"/>
                  </a:lnTo>
                  <a:lnTo>
                    <a:pt x="4762" y="42863"/>
                  </a:lnTo>
                  <a:lnTo>
                    <a:pt x="0" y="28575"/>
                  </a:lnTo>
                  <a:lnTo>
                    <a:pt x="4762" y="9525"/>
                  </a:lnTo>
                  <a:lnTo>
                    <a:pt x="23812" y="2382"/>
                  </a:lnTo>
                  <a:lnTo>
                    <a:pt x="59531" y="0"/>
                  </a:lnTo>
                  <a:lnTo>
                    <a:pt x="107156" y="4763"/>
                  </a:lnTo>
                  <a:lnTo>
                    <a:pt x="164306" y="14288"/>
                  </a:lnTo>
                  <a:lnTo>
                    <a:pt x="226219" y="28575"/>
                  </a:lnTo>
                  <a:lnTo>
                    <a:pt x="271462" y="45244"/>
                  </a:lnTo>
                  <a:lnTo>
                    <a:pt x="309562" y="61913"/>
                  </a:lnTo>
                  <a:lnTo>
                    <a:pt x="357187" y="85725"/>
                  </a:lnTo>
                  <a:lnTo>
                    <a:pt x="402431" y="116682"/>
                  </a:lnTo>
                  <a:lnTo>
                    <a:pt x="423862" y="135732"/>
                  </a:lnTo>
                  <a:lnTo>
                    <a:pt x="450056" y="166688"/>
                  </a:lnTo>
                  <a:lnTo>
                    <a:pt x="466725" y="195263"/>
                  </a:lnTo>
                  <a:lnTo>
                    <a:pt x="471487" y="219075"/>
                  </a:lnTo>
                  <a:lnTo>
                    <a:pt x="473869" y="238125"/>
                  </a:lnTo>
                  <a:lnTo>
                    <a:pt x="469106" y="266700"/>
                  </a:lnTo>
                  <a:lnTo>
                    <a:pt x="454819" y="295275"/>
                  </a:lnTo>
                  <a:lnTo>
                    <a:pt x="435769" y="330994"/>
                  </a:lnTo>
                  <a:lnTo>
                    <a:pt x="421481" y="376238"/>
                  </a:lnTo>
                  <a:lnTo>
                    <a:pt x="414337" y="507207"/>
                  </a:lnTo>
                  <a:cubicBezTo>
                    <a:pt x="413543" y="560388"/>
                    <a:pt x="412750" y="613569"/>
                    <a:pt x="411956" y="666750"/>
                  </a:cubicBezTo>
                  <a:cubicBezTo>
                    <a:pt x="412750" y="778669"/>
                    <a:pt x="413543" y="890588"/>
                    <a:pt x="414337" y="1002507"/>
                  </a:cubicBezTo>
                  <a:cubicBezTo>
                    <a:pt x="413543" y="1050926"/>
                    <a:pt x="412750" y="1099344"/>
                    <a:pt x="411956" y="1147763"/>
                  </a:cubicBezTo>
                  <a:cubicBezTo>
                    <a:pt x="411162" y="1285875"/>
                    <a:pt x="410369" y="1423988"/>
                    <a:pt x="409575" y="1562100"/>
                  </a:cubicBezTo>
                  <a:lnTo>
                    <a:pt x="209550" y="1650207"/>
                  </a:lnTo>
                  <a:cubicBezTo>
                    <a:pt x="210344" y="1531144"/>
                    <a:pt x="211137" y="1412082"/>
                    <a:pt x="211931" y="13001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99998D18-496B-4B7B-8D69-2F16E92F8B36}"/>
                </a:ext>
              </a:extLst>
            </p:cNvPr>
            <p:cNvSpPr/>
            <p:nvPr/>
          </p:nvSpPr>
          <p:spPr>
            <a:xfrm>
              <a:off x="5103813" y="2349499"/>
              <a:ext cx="1352550" cy="411162"/>
            </a:xfrm>
            <a:custGeom>
              <a:avLst/>
              <a:gdLst>
                <a:gd name="connsiteX0" fmla="*/ 1019175 w 1352550"/>
                <a:gd name="connsiteY0" fmla="*/ 238125 h 411956"/>
                <a:gd name="connsiteX1" fmla="*/ 819150 w 1352550"/>
                <a:gd name="connsiteY1" fmla="*/ 283369 h 411956"/>
                <a:gd name="connsiteX2" fmla="*/ 673894 w 1352550"/>
                <a:gd name="connsiteY2" fmla="*/ 316706 h 411956"/>
                <a:gd name="connsiteX3" fmla="*/ 481012 w 1352550"/>
                <a:gd name="connsiteY3" fmla="*/ 352425 h 411956"/>
                <a:gd name="connsiteX4" fmla="*/ 319087 w 1352550"/>
                <a:gd name="connsiteY4" fmla="*/ 392906 h 411956"/>
                <a:gd name="connsiteX5" fmla="*/ 273844 w 1352550"/>
                <a:gd name="connsiteY5" fmla="*/ 409575 h 411956"/>
                <a:gd name="connsiteX6" fmla="*/ 257175 w 1352550"/>
                <a:gd name="connsiteY6" fmla="*/ 411956 h 411956"/>
                <a:gd name="connsiteX7" fmla="*/ 223837 w 1352550"/>
                <a:gd name="connsiteY7" fmla="*/ 407194 h 411956"/>
                <a:gd name="connsiteX8" fmla="*/ 183356 w 1352550"/>
                <a:gd name="connsiteY8" fmla="*/ 392906 h 411956"/>
                <a:gd name="connsiteX9" fmla="*/ 145256 w 1352550"/>
                <a:gd name="connsiteY9" fmla="*/ 364331 h 411956"/>
                <a:gd name="connsiteX10" fmla="*/ 100012 w 1352550"/>
                <a:gd name="connsiteY10" fmla="*/ 323850 h 411956"/>
                <a:gd name="connsiteX11" fmla="*/ 57150 w 1352550"/>
                <a:gd name="connsiteY11" fmla="*/ 276225 h 411956"/>
                <a:gd name="connsiteX12" fmla="*/ 26194 w 1352550"/>
                <a:gd name="connsiteY12" fmla="*/ 240506 h 411956"/>
                <a:gd name="connsiteX13" fmla="*/ 7144 w 1352550"/>
                <a:gd name="connsiteY13" fmla="*/ 209550 h 411956"/>
                <a:gd name="connsiteX14" fmla="*/ 0 w 1352550"/>
                <a:gd name="connsiteY14" fmla="*/ 180975 h 411956"/>
                <a:gd name="connsiteX15" fmla="*/ 0 w 1352550"/>
                <a:gd name="connsiteY15" fmla="*/ 166687 h 411956"/>
                <a:gd name="connsiteX16" fmla="*/ 4762 w 1352550"/>
                <a:gd name="connsiteY16" fmla="*/ 157162 h 411956"/>
                <a:gd name="connsiteX17" fmla="*/ 19050 w 1352550"/>
                <a:gd name="connsiteY17" fmla="*/ 150019 h 411956"/>
                <a:gd name="connsiteX18" fmla="*/ 45244 w 1352550"/>
                <a:gd name="connsiteY18" fmla="*/ 157162 h 411956"/>
                <a:gd name="connsiteX19" fmla="*/ 90487 w 1352550"/>
                <a:gd name="connsiteY19" fmla="*/ 180975 h 411956"/>
                <a:gd name="connsiteX20" fmla="*/ 135731 w 1352550"/>
                <a:gd name="connsiteY20" fmla="*/ 197644 h 411956"/>
                <a:gd name="connsiteX21" fmla="*/ 188119 w 1352550"/>
                <a:gd name="connsiteY21" fmla="*/ 207169 h 411956"/>
                <a:gd name="connsiteX22" fmla="*/ 238125 w 1352550"/>
                <a:gd name="connsiteY22" fmla="*/ 211931 h 411956"/>
                <a:gd name="connsiteX23" fmla="*/ 311944 w 1352550"/>
                <a:gd name="connsiteY23" fmla="*/ 204787 h 411956"/>
                <a:gd name="connsiteX24" fmla="*/ 495300 w 1352550"/>
                <a:gd name="connsiteY24" fmla="*/ 176212 h 411956"/>
                <a:gd name="connsiteX25" fmla="*/ 673894 w 1352550"/>
                <a:gd name="connsiteY25" fmla="*/ 135731 h 411956"/>
                <a:gd name="connsiteX26" fmla="*/ 819150 w 1352550"/>
                <a:gd name="connsiteY26" fmla="*/ 109537 h 411956"/>
                <a:gd name="connsiteX27" fmla="*/ 966787 w 1352550"/>
                <a:gd name="connsiteY27" fmla="*/ 64294 h 411956"/>
                <a:gd name="connsiteX28" fmla="*/ 1085850 w 1352550"/>
                <a:gd name="connsiteY28" fmla="*/ 26194 h 411956"/>
                <a:gd name="connsiteX29" fmla="*/ 1114425 w 1352550"/>
                <a:gd name="connsiteY29" fmla="*/ 9525 h 411956"/>
                <a:gd name="connsiteX30" fmla="*/ 1154906 w 1352550"/>
                <a:gd name="connsiteY30" fmla="*/ 0 h 411956"/>
                <a:gd name="connsiteX31" fmla="*/ 1197769 w 1352550"/>
                <a:gd name="connsiteY31" fmla="*/ 4762 h 411956"/>
                <a:gd name="connsiteX32" fmla="*/ 1243012 w 1352550"/>
                <a:gd name="connsiteY32" fmla="*/ 14287 h 411956"/>
                <a:gd name="connsiteX33" fmla="*/ 1295400 w 1352550"/>
                <a:gd name="connsiteY33" fmla="*/ 40481 h 411956"/>
                <a:gd name="connsiteX34" fmla="*/ 1331119 w 1352550"/>
                <a:gd name="connsiteY34" fmla="*/ 61912 h 411956"/>
                <a:gd name="connsiteX35" fmla="*/ 1347787 w 1352550"/>
                <a:gd name="connsiteY35" fmla="*/ 78581 h 411956"/>
                <a:gd name="connsiteX36" fmla="*/ 1352550 w 1352550"/>
                <a:gd name="connsiteY36" fmla="*/ 95250 h 411956"/>
                <a:gd name="connsiteX37" fmla="*/ 1347787 w 1352550"/>
                <a:gd name="connsiteY37" fmla="*/ 126206 h 411956"/>
                <a:gd name="connsiteX38" fmla="*/ 1328737 w 1352550"/>
                <a:gd name="connsiteY38" fmla="*/ 145256 h 411956"/>
                <a:gd name="connsiteX39" fmla="*/ 1247775 w 1352550"/>
                <a:gd name="connsiteY39" fmla="*/ 176212 h 411956"/>
                <a:gd name="connsiteX40" fmla="*/ 1138237 w 1352550"/>
                <a:gd name="connsiteY40" fmla="*/ 209550 h 411956"/>
                <a:gd name="connsiteX41" fmla="*/ 1019175 w 1352550"/>
                <a:gd name="connsiteY41" fmla="*/ 23812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52550" h="411956">
                  <a:moveTo>
                    <a:pt x="1019175" y="238125"/>
                  </a:moveTo>
                  <a:lnTo>
                    <a:pt x="819150" y="283369"/>
                  </a:lnTo>
                  <a:lnTo>
                    <a:pt x="673894" y="316706"/>
                  </a:lnTo>
                  <a:lnTo>
                    <a:pt x="481012" y="352425"/>
                  </a:lnTo>
                  <a:lnTo>
                    <a:pt x="319087" y="392906"/>
                  </a:lnTo>
                  <a:lnTo>
                    <a:pt x="273844" y="409575"/>
                  </a:lnTo>
                  <a:lnTo>
                    <a:pt x="257175" y="411956"/>
                  </a:lnTo>
                  <a:lnTo>
                    <a:pt x="223837" y="407194"/>
                  </a:lnTo>
                  <a:lnTo>
                    <a:pt x="183356" y="392906"/>
                  </a:lnTo>
                  <a:lnTo>
                    <a:pt x="145256" y="364331"/>
                  </a:lnTo>
                  <a:lnTo>
                    <a:pt x="100012" y="323850"/>
                  </a:lnTo>
                  <a:lnTo>
                    <a:pt x="57150" y="276225"/>
                  </a:lnTo>
                  <a:lnTo>
                    <a:pt x="26194" y="240506"/>
                  </a:lnTo>
                  <a:lnTo>
                    <a:pt x="7144" y="209550"/>
                  </a:lnTo>
                  <a:lnTo>
                    <a:pt x="0" y="180975"/>
                  </a:lnTo>
                  <a:lnTo>
                    <a:pt x="0" y="166687"/>
                  </a:lnTo>
                  <a:lnTo>
                    <a:pt x="4762" y="157162"/>
                  </a:lnTo>
                  <a:lnTo>
                    <a:pt x="19050" y="150019"/>
                  </a:lnTo>
                  <a:lnTo>
                    <a:pt x="45244" y="157162"/>
                  </a:lnTo>
                  <a:lnTo>
                    <a:pt x="90487" y="180975"/>
                  </a:lnTo>
                  <a:lnTo>
                    <a:pt x="135731" y="197644"/>
                  </a:lnTo>
                  <a:lnTo>
                    <a:pt x="188119" y="207169"/>
                  </a:lnTo>
                  <a:lnTo>
                    <a:pt x="238125" y="211931"/>
                  </a:lnTo>
                  <a:lnTo>
                    <a:pt x="311944" y="204787"/>
                  </a:lnTo>
                  <a:lnTo>
                    <a:pt x="495300" y="176212"/>
                  </a:lnTo>
                  <a:lnTo>
                    <a:pt x="673894" y="135731"/>
                  </a:lnTo>
                  <a:lnTo>
                    <a:pt x="819150" y="109537"/>
                  </a:lnTo>
                  <a:lnTo>
                    <a:pt x="966787" y="64294"/>
                  </a:lnTo>
                  <a:lnTo>
                    <a:pt x="1085850" y="26194"/>
                  </a:lnTo>
                  <a:lnTo>
                    <a:pt x="1114425" y="9525"/>
                  </a:lnTo>
                  <a:lnTo>
                    <a:pt x="1154906" y="0"/>
                  </a:lnTo>
                  <a:lnTo>
                    <a:pt x="1197769" y="4762"/>
                  </a:lnTo>
                  <a:lnTo>
                    <a:pt x="1243012" y="14287"/>
                  </a:lnTo>
                  <a:lnTo>
                    <a:pt x="1295400" y="40481"/>
                  </a:lnTo>
                  <a:lnTo>
                    <a:pt x="1331119" y="61912"/>
                  </a:lnTo>
                  <a:lnTo>
                    <a:pt x="1347787" y="78581"/>
                  </a:lnTo>
                  <a:lnTo>
                    <a:pt x="1352550" y="95250"/>
                  </a:lnTo>
                  <a:lnTo>
                    <a:pt x="1347787" y="126206"/>
                  </a:lnTo>
                  <a:lnTo>
                    <a:pt x="1328737" y="145256"/>
                  </a:lnTo>
                  <a:lnTo>
                    <a:pt x="1247775" y="176212"/>
                  </a:lnTo>
                  <a:lnTo>
                    <a:pt x="1138237" y="209550"/>
                  </a:lnTo>
                  <a:lnTo>
                    <a:pt x="1019175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BD4A0029-E5BF-4A01-82B2-81803D44D314}"/>
                </a:ext>
              </a:extLst>
            </p:cNvPr>
            <p:cNvSpPr/>
            <p:nvPr/>
          </p:nvSpPr>
          <p:spPr>
            <a:xfrm>
              <a:off x="4924425" y="2809875"/>
              <a:ext cx="1512888" cy="619125"/>
            </a:xfrm>
            <a:custGeom>
              <a:avLst/>
              <a:gdLst>
                <a:gd name="connsiteX0" fmla="*/ 1054894 w 1512094"/>
                <a:gd name="connsiteY0" fmla="*/ 280988 h 619125"/>
                <a:gd name="connsiteX1" fmla="*/ 852488 w 1512094"/>
                <a:gd name="connsiteY1" fmla="*/ 381000 h 619125"/>
                <a:gd name="connsiteX2" fmla="*/ 697706 w 1512094"/>
                <a:gd name="connsiteY2" fmla="*/ 464344 h 619125"/>
                <a:gd name="connsiteX3" fmla="*/ 573881 w 1512094"/>
                <a:gd name="connsiteY3" fmla="*/ 535782 h 619125"/>
                <a:gd name="connsiteX4" fmla="*/ 495300 w 1512094"/>
                <a:gd name="connsiteY4" fmla="*/ 592932 h 619125"/>
                <a:gd name="connsiteX5" fmla="*/ 457200 w 1512094"/>
                <a:gd name="connsiteY5" fmla="*/ 611982 h 619125"/>
                <a:gd name="connsiteX6" fmla="*/ 423863 w 1512094"/>
                <a:gd name="connsiteY6" fmla="*/ 619125 h 619125"/>
                <a:gd name="connsiteX7" fmla="*/ 392906 w 1512094"/>
                <a:gd name="connsiteY7" fmla="*/ 616744 h 619125"/>
                <a:gd name="connsiteX8" fmla="*/ 352425 w 1512094"/>
                <a:gd name="connsiteY8" fmla="*/ 611982 h 619125"/>
                <a:gd name="connsiteX9" fmla="*/ 319088 w 1512094"/>
                <a:gd name="connsiteY9" fmla="*/ 602457 h 619125"/>
                <a:gd name="connsiteX10" fmla="*/ 261938 w 1512094"/>
                <a:gd name="connsiteY10" fmla="*/ 573882 h 619125"/>
                <a:gd name="connsiteX11" fmla="*/ 161925 w 1512094"/>
                <a:gd name="connsiteY11" fmla="*/ 504825 h 619125"/>
                <a:gd name="connsiteX12" fmla="*/ 80963 w 1512094"/>
                <a:gd name="connsiteY12" fmla="*/ 433388 h 619125"/>
                <a:gd name="connsiteX13" fmla="*/ 40481 w 1512094"/>
                <a:gd name="connsiteY13" fmla="*/ 395288 h 619125"/>
                <a:gd name="connsiteX14" fmla="*/ 21431 w 1512094"/>
                <a:gd name="connsiteY14" fmla="*/ 371475 h 619125"/>
                <a:gd name="connsiteX15" fmla="*/ 4763 w 1512094"/>
                <a:gd name="connsiteY15" fmla="*/ 342900 h 619125"/>
                <a:gd name="connsiteX16" fmla="*/ 0 w 1512094"/>
                <a:gd name="connsiteY16" fmla="*/ 316707 h 619125"/>
                <a:gd name="connsiteX17" fmla="*/ 4763 w 1512094"/>
                <a:gd name="connsiteY17" fmla="*/ 302419 h 619125"/>
                <a:gd name="connsiteX18" fmla="*/ 16669 w 1512094"/>
                <a:gd name="connsiteY18" fmla="*/ 300038 h 619125"/>
                <a:gd name="connsiteX19" fmla="*/ 47625 w 1512094"/>
                <a:gd name="connsiteY19" fmla="*/ 311944 h 619125"/>
                <a:gd name="connsiteX20" fmla="*/ 85725 w 1512094"/>
                <a:gd name="connsiteY20" fmla="*/ 333375 h 619125"/>
                <a:gd name="connsiteX21" fmla="*/ 116681 w 1512094"/>
                <a:gd name="connsiteY21" fmla="*/ 345282 h 619125"/>
                <a:gd name="connsiteX22" fmla="*/ 157163 w 1512094"/>
                <a:gd name="connsiteY22" fmla="*/ 359569 h 619125"/>
                <a:gd name="connsiteX23" fmla="*/ 221456 w 1512094"/>
                <a:gd name="connsiteY23" fmla="*/ 373857 h 619125"/>
                <a:gd name="connsiteX24" fmla="*/ 278606 w 1512094"/>
                <a:gd name="connsiteY24" fmla="*/ 378619 h 619125"/>
                <a:gd name="connsiteX25" fmla="*/ 328613 w 1512094"/>
                <a:gd name="connsiteY25" fmla="*/ 376238 h 619125"/>
                <a:gd name="connsiteX26" fmla="*/ 392906 w 1512094"/>
                <a:gd name="connsiteY26" fmla="*/ 366713 h 619125"/>
                <a:gd name="connsiteX27" fmla="*/ 583406 w 1512094"/>
                <a:gd name="connsiteY27" fmla="*/ 316707 h 619125"/>
                <a:gd name="connsiteX28" fmla="*/ 857250 w 1512094"/>
                <a:gd name="connsiteY28" fmla="*/ 226219 h 619125"/>
                <a:gd name="connsiteX29" fmla="*/ 1004888 w 1512094"/>
                <a:gd name="connsiteY29" fmla="*/ 180975 h 619125"/>
                <a:gd name="connsiteX30" fmla="*/ 1343025 w 1512094"/>
                <a:gd name="connsiteY30" fmla="*/ 52388 h 619125"/>
                <a:gd name="connsiteX31" fmla="*/ 1426369 w 1512094"/>
                <a:gd name="connsiteY31" fmla="*/ 14288 h 619125"/>
                <a:gd name="connsiteX32" fmla="*/ 1466850 w 1512094"/>
                <a:gd name="connsiteY32" fmla="*/ 0 h 619125"/>
                <a:gd name="connsiteX33" fmla="*/ 1495425 w 1512094"/>
                <a:gd name="connsiteY33" fmla="*/ 0 h 619125"/>
                <a:gd name="connsiteX34" fmla="*/ 1504950 w 1512094"/>
                <a:gd name="connsiteY34" fmla="*/ 2382 h 619125"/>
                <a:gd name="connsiteX35" fmla="*/ 1512094 w 1512094"/>
                <a:gd name="connsiteY35" fmla="*/ 14288 h 619125"/>
                <a:gd name="connsiteX36" fmla="*/ 1504950 w 1512094"/>
                <a:gd name="connsiteY36" fmla="*/ 42863 h 619125"/>
                <a:gd name="connsiteX37" fmla="*/ 1483519 w 1512094"/>
                <a:gd name="connsiteY37" fmla="*/ 76200 h 619125"/>
                <a:gd name="connsiteX38" fmla="*/ 1433513 w 1512094"/>
                <a:gd name="connsiteY38" fmla="*/ 102394 h 619125"/>
                <a:gd name="connsiteX39" fmla="*/ 1204913 w 1512094"/>
                <a:gd name="connsiteY39" fmla="*/ 204788 h 619125"/>
                <a:gd name="connsiteX40" fmla="*/ 1054894 w 1512094"/>
                <a:gd name="connsiteY40" fmla="*/ 280988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12094" h="619125">
                  <a:moveTo>
                    <a:pt x="1054894" y="280988"/>
                  </a:moveTo>
                  <a:lnTo>
                    <a:pt x="852488" y="381000"/>
                  </a:lnTo>
                  <a:lnTo>
                    <a:pt x="697706" y="464344"/>
                  </a:lnTo>
                  <a:lnTo>
                    <a:pt x="573881" y="535782"/>
                  </a:lnTo>
                  <a:lnTo>
                    <a:pt x="495300" y="592932"/>
                  </a:lnTo>
                  <a:lnTo>
                    <a:pt x="457200" y="611982"/>
                  </a:lnTo>
                  <a:lnTo>
                    <a:pt x="423863" y="619125"/>
                  </a:lnTo>
                  <a:lnTo>
                    <a:pt x="392906" y="616744"/>
                  </a:lnTo>
                  <a:lnTo>
                    <a:pt x="352425" y="611982"/>
                  </a:lnTo>
                  <a:lnTo>
                    <a:pt x="319088" y="602457"/>
                  </a:lnTo>
                  <a:lnTo>
                    <a:pt x="261938" y="573882"/>
                  </a:lnTo>
                  <a:lnTo>
                    <a:pt x="161925" y="504825"/>
                  </a:lnTo>
                  <a:lnTo>
                    <a:pt x="80963" y="433388"/>
                  </a:lnTo>
                  <a:lnTo>
                    <a:pt x="40481" y="395288"/>
                  </a:lnTo>
                  <a:lnTo>
                    <a:pt x="21431" y="371475"/>
                  </a:lnTo>
                  <a:lnTo>
                    <a:pt x="4763" y="342900"/>
                  </a:lnTo>
                  <a:lnTo>
                    <a:pt x="0" y="316707"/>
                  </a:lnTo>
                  <a:lnTo>
                    <a:pt x="4763" y="302419"/>
                  </a:lnTo>
                  <a:lnTo>
                    <a:pt x="16669" y="300038"/>
                  </a:lnTo>
                  <a:lnTo>
                    <a:pt x="47625" y="311944"/>
                  </a:lnTo>
                  <a:lnTo>
                    <a:pt x="85725" y="333375"/>
                  </a:lnTo>
                  <a:lnTo>
                    <a:pt x="116681" y="345282"/>
                  </a:lnTo>
                  <a:lnTo>
                    <a:pt x="157163" y="359569"/>
                  </a:lnTo>
                  <a:lnTo>
                    <a:pt x="221456" y="373857"/>
                  </a:lnTo>
                  <a:lnTo>
                    <a:pt x="278606" y="378619"/>
                  </a:lnTo>
                  <a:lnTo>
                    <a:pt x="328613" y="376238"/>
                  </a:lnTo>
                  <a:lnTo>
                    <a:pt x="392906" y="366713"/>
                  </a:lnTo>
                  <a:lnTo>
                    <a:pt x="583406" y="316707"/>
                  </a:lnTo>
                  <a:lnTo>
                    <a:pt x="857250" y="226219"/>
                  </a:lnTo>
                  <a:lnTo>
                    <a:pt x="1004888" y="180975"/>
                  </a:lnTo>
                  <a:lnTo>
                    <a:pt x="1343025" y="52388"/>
                  </a:lnTo>
                  <a:lnTo>
                    <a:pt x="1426369" y="14288"/>
                  </a:lnTo>
                  <a:lnTo>
                    <a:pt x="1466850" y="0"/>
                  </a:lnTo>
                  <a:lnTo>
                    <a:pt x="1495425" y="0"/>
                  </a:lnTo>
                  <a:lnTo>
                    <a:pt x="1504950" y="2382"/>
                  </a:lnTo>
                  <a:lnTo>
                    <a:pt x="1512094" y="14288"/>
                  </a:lnTo>
                  <a:lnTo>
                    <a:pt x="1504950" y="42863"/>
                  </a:lnTo>
                  <a:lnTo>
                    <a:pt x="1483519" y="76200"/>
                  </a:lnTo>
                  <a:lnTo>
                    <a:pt x="1433513" y="102394"/>
                  </a:lnTo>
                  <a:lnTo>
                    <a:pt x="1204913" y="204788"/>
                  </a:lnTo>
                  <a:lnTo>
                    <a:pt x="1054894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0BC0848E-1D0A-4528-A48D-A067317576A5}"/>
                </a:ext>
              </a:extLst>
            </p:cNvPr>
            <p:cNvSpPr/>
            <p:nvPr/>
          </p:nvSpPr>
          <p:spPr>
            <a:xfrm>
              <a:off x="6621464" y="1697038"/>
              <a:ext cx="1635125" cy="412750"/>
            </a:xfrm>
            <a:custGeom>
              <a:avLst/>
              <a:gdLst>
                <a:gd name="connsiteX0" fmla="*/ 1066800 w 1633538"/>
                <a:gd name="connsiteY0" fmla="*/ 245269 h 411957"/>
                <a:gd name="connsiteX1" fmla="*/ 602457 w 1633538"/>
                <a:gd name="connsiteY1" fmla="*/ 354807 h 411957"/>
                <a:gd name="connsiteX2" fmla="*/ 476250 w 1633538"/>
                <a:gd name="connsiteY2" fmla="*/ 385763 h 411957"/>
                <a:gd name="connsiteX3" fmla="*/ 302419 w 1633538"/>
                <a:gd name="connsiteY3" fmla="*/ 411957 h 411957"/>
                <a:gd name="connsiteX4" fmla="*/ 285750 w 1633538"/>
                <a:gd name="connsiteY4" fmla="*/ 407194 h 411957"/>
                <a:gd name="connsiteX5" fmla="*/ 247650 w 1633538"/>
                <a:gd name="connsiteY5" fmla="*/ 381000 h 411957"/>
                <a:gd name="connsiteX6" fmla="*/ 135732 w 1633538"/>
                <a:gd name="connsiteY6" fmla="*/ 300038 h 411957"/>
                <a:gd name="connsiteX7" fmla="*/ 59532 w 1633538"/>
                <a:gd name="connsiteY7" fmla="*/ 238125 h 411957"/>
                <a:gd name="connsiteX8" fmla="*/ 19050 w 1633538"/>
                <a:gd name="connsiteY8" fmla="*/ 197644 h 411957"/>
                <a:gd name="connsiteX9" fmla="*/ 4763 w 1633538"/>
                <a:gd name="connsiteY9" fmla="*/ 176213 h 411957"/>
                <a:gd name="connsiteX10" fmla="*/ 0 w 1633538"/>
                <a:gd name="connsiteY10" fmla="*/ 157163 h 411957"/>
                <a:gd name="connsiteX11" fmla="*/ 2382 w 1633538"/>
                <a:gd name="connsiteY11" fmla="*/ 142875 h 411957"/>
                <a:gd name="connsiteX12" fmla="*/ 11907 w 1633538"/>
                <a:gd name="connsiteY12" fmla="*/ 138113 h 411957"/>
                <a:gd name="connsiteX13" fmla="*/ 47625 w 1633538"/>
                <a:gd name="connsiteY13" fmla="*/ 145257 h 411957"/>
                <a:gd name="connsiteX14" fmla="*/ 92869 w 1633538"/>
                <a:gd name="connsiteY14" fmla="*/ 159544 h 411957"/>
                <a:gd name="connsiteX15" fmla="*/ 169069 w 1633538"/>
                <a:gd name="connsiteY15" fmla="*/ 183357 h 411957"/>
                <a:gd name="connsiteX16" fmla="*/ 226219 w 1633538"/>
                <a:gd name="connsiteY16" fmla="*/ 197644 h 411957"/>
                <a:gd name="connsiteX17" fmla="*/ 297657 w 1633538"/>
                <a:gd name="connsiteY17" fmla="*/ 207169 h 411957"/>
                <a:gd name="connsiteX18" fmla="*/ 352425 w 1633538"/>
                <a:gd name="connsiteY18" fmla="*/ 214313 h 411957"/>
                <a:gd name="connsiteX19" fmla="*/ 390525 w 1633538"/>
                <a:gd name="connsiteY19" fmla="*/ 214313 h 411957"/>
                <a:gd name="connsiteX20" fmla="*/ 476250 w 1633538"/>
                <a:gd name="connsiteY20" fmla="*/ 211932 h 411957"/>
                <a:gd name="connsiteX21" fmla="*/ 573882 w 1633538"/>
                <a:gd name="connsiteY21" fmla="*/ 200025 h 411957"/>
                <a:gd name="connsiteX22" fmla="*/ 707232 w 1633538"/>
                <a:gd name="connsiteY22" fmla="*/ 178594 h 411957"/>
                <a:gd name="connsiteX23" fmla="*/ 933450 w 1633538"/>
                <a:gd name="connsiteY23" fmla="*/ 126207 h 411957"/>
                <a:gd name="connsiteX24" fmla="*/ 1107282 w 1633538"/>
                <a:gd name="connsiteY24" fmla="*/ 76200 h 411957"/>
                <a:gd name="connsiteX25" fmla="*/ 1231107 w 1633538"/>
                <a:gd name="connsiteY25" fmla="*/ 26194 h 411957"/>
                <a:gd name="connsiteX26" fmla="*/ 1276350 w 1633538"/>
                <a:gd name="connsiteY26" fmla="*/ 9525 h 411957"/>
                <a:gd name="connsiteX27" fmla="*/ 1307307 w 1633538"/>
                <a:gd name="connsiteY27" fmla="*/ 0 h 411957"/>
                <a:gd name="connsiteX28" fmla="*/ 1333500 w 1633538"/>
                <a:gd name="connsiteY28" fmla="*/ 7144 h 411957"/>
                <a:gd name="connsiteX29" fmla="*/ 1385888 w 1633538"/>
                <a:gd name="connsiteY29" fmla="*/ 30957 h 411957"/>
                <a:gd name="connsiteX30" fmla="*/ 1440657 w 1633538"/>
                <a:gd name="connsiteY30" fmla="*/ 66675 h 411957"/>
                <a:gd name="connsiteX31" fmla="*/ 1538288 w 1633538"/>
                <a:gd name="connsiteY31" fmla="*/ 142875 h 411957"/>
                <a:gd name="connsiteX32" fmla="*/ 1588294 w 1633538"/>
                <a:gd name="connsiteY32" fmla="*/ 190500 h 411957"/>
                <a:gd name="connsiteX33" fmla="*/ 1614488 w 1633538"/>
                <a:gd name="connsiteY33" fmla="*/ 204788 h 411957"/>
                <a:gd name="connsiteX34" fmla="*/ 1628775 w 1633538"/>
                <a:gd name="connsiteY34" fmla="*/ 219075 h 411957"/>
                <a:gd name="connsiteX35" fmla="*/ 1633538 w 1633538"/>
                <a:gd name="connsiteY35" fmla="*/ 238125 h 411957"/>
                <a:gd name="connsiteX36" fmla="*/ 1631157 w 1633538"/>
                <a:gd name="connsiteY36" fmla="*/ 264319 h 411957"/>
                <a:gd name="connsiteX37" fmla="*/ 1616869 w 1633538"/>
                <a:gd name="connsiteY37" fmla="*/ 288132 h 411957"/>
                <a:gd name="connsiteX38" fmla="*/ 1588294 w 1633538"/>
                <a:gd name="connsiteY38" fmla="*/ 326232 h 411957"/>
                <a:gd name="connsiteX39" fmla="*/ 1569244 w 1633538"/>
                <a:gd name="connsiteY39" fmla="*/ 352425 h 411957"/>
                <a:gd name="connsiteX40" fmla="*/ 1359694 w 1633538"/>
                <a:gd name="connsiteY40" fmla="*/ 230982 h 411957"/>
                <a:gd name="connsiteX41" fmla="*/ 1302544 w 1633538"/>
                <a:gd name="connsiteY41" fmla="*/ 204788 h 411957"/>
                <a:gd name="connsiteX42" fmla="*/ 1271588 w 1633538"/>
                <a:gd name="connsiteY42" fmla="*/ 197644 h 411957"/>
                <a:gd name="connsiteX43" fmla="*/ 1238250 w 1633538"/>
                <a:gd name="connsiteY43" fmla="*/ 202407 h 411957"/>
                <a:gd name="connsiteX44" fmla="*/ 1066800 w 1633538"/>
                <a:gd name="connsiteY44" fmla="*/ 245269 h 41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33538" h="411957">
                  <a:moveTo>
                    <a:pt x="1066800" y="245269"/>
                  </a:moveTo>
                  <a:lnTo>
                    <a:pt x="602457" y="354807"/>
                  </a:lnTo>
                  <a:lnTo>
                    <a:pt x="476250" y="385763"/>
                  </a:lnTo>
                  <a:lnTo>
                    <a:pt x="302419" y="411957"/>
                  </a:lnTo>
                  <a:lnTo>
                    <a:pt x="285750" y="407194"/>
                  </a:lnTo>
                  <a:lnTo>
                    <a:pt x="247650" y="381000"/>
                  </a:lnTo>
                  <a:lnTo>
                    <a:pt x="135732" y="300038"/>
                  </a:lnTo>
                  <a:lnTo>
                    <a:pt x="59532" y="238125"/>
                  </a:lnTo>
                  <a:lnTo>
                    <a:pt x="19050" y="197644"/>
                  </a:lnTo>
                  <a:lnTo>
                    <a:pt x="4763" y="176213"/>
                  </a:lnTo>
                  <a:lnTo>
                    <a:pt x="0" y="157163"/>
                  </a:lnTo>
                  <a:lnTo>
                    <a:pt x="2382" y="142875"/>
                  </a:lnTo>
                  <a:lnTo>
                    <a:pt x="11907" y="138113"/>
                  </a:lnTo>
                  <a:lnTo>
                    <a:pt x="47625" y="145257"/>
                  </a:lnTo>
                  <a:lnTo>
                    <a:pt x="92869" y="159544"/>
                  </a:lnTo>
                  <a:lnTo>
                    <a:pt x="169069" y="183357"/>
                  </a:lnTo>
                  <a:lnTo>
                    <a:pt x="226219" y="197644"/>
                  </a:lnTo>
                  <a:lnTo>
                    <a:pt x="297657" y="207169"/>
                  </a:lnTo>
                  <a:lnTo>
                    <a:pt x="352425" y="214313"/>
                  </a:lnTo>
                  <a:lnTo>
                    <a:pt x="390525" y="214313"/>
                  </a:lnTo>
                  <a:lnTo>
                    <a:pt x="476250" y="211932"/>
                  </a:lnTo>
                  <a:lnTo>
                    <a:pt x="573882" y="200025"/>
                  </a:lnTo>
                  <a:lnTo>
                    <a:pt x="707232" y="178594"/>
                  </a:lnTo>
                  <a:lnTo>
                    <a:pt x="933450" y="126207"/>
                  </a:lnTo>
                  <a:lnTo>
                    <a:pt x="1107282" y="76200"/>
                  </a:lnTo>
                  <a:lnTo>
                    <a:pt x="1231107" y="26194"/>
                  </a:lnTo>
                  <a:lnTo>
                    <a:pt x="1276350" y="9525"/>
                  </a:lnTo>
                  <a:lnTo>
                    <a:pt x="1307307" y="0"/>
                  </a:lnTo>
                  <a:lnTo>
                    <a:pt x="1333500" y="7144"/>
                  </a:lnTo>
                  <a:lnTo>
                    <a:pt x="1385888" y="30957"/>
                  </a:lnTo>
                  <a:lnTo>
                    <a:pt x="1440657" y="66675"/>
                  </a:lnTo>
                  <a:lnTo>
                    <a:pt x="1538288" y="142875"/>
                  </a:lnTo>
                  <a:lnTo>
                    <a:pt x="1588294" y="190500"/>
                  </a:lnTo>
                  <a:lnTo>
                    <a:pt x="1614488" y="204788"/>
                  </a:lnTo>
                  <a:lnTo>
                    <a:pt x="1628775" y="219075"/>
                  </a:lnTo>
                  <a:lnTo>
                    <a:pt x="1633538" y="238125"/>
                  </a:lnTo>
                  <a:lnTo>
                    <a:pt x="1631157" y="264319"/>
                  </a:lnTo>
                  <a:lnTo>
                    <a:pt x="1616869" y="288132"/>
                  </a:lnTo>
                  <a:lnTo>
                    <a:pt x="1588294" y="326232"/>
                  </a:lnTo>
                  <a:lnTo>
                    <a:pt x="1569244" y="352425"/>
                  </a:lnTo>
                  <a:lnTo>
                    <a:pt x="1359694" y="230982"/>
                  </a:lnTo>
                  <a:lnTo>
                    <a:pt x="1302544" y="204788"/>
                  </a:lnTo>
                  <a:lnTo>
                    <a:pt x="1271588" y="197644"/>
                  </a:lnTo>
                  <a:lnTo>
                    <a:pt x="1238250" y="202407"/>
                  </a:lnTo>
                  <a:lnTo>
                    <a:pt x="1066800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1">
              <a:extLst>
                <a:ext uri="{FF2B5EF4-FFF2-40B4-BE49-F238E27FC236}">
                  <a16:creationId xmlns:a16="http://schemas.microsoft.com/office/drawing/2014/main" id="{74FE4A6C-35EE-4676-A897-ABA5953A38C7}"/>
                </a:ext>
              </a:extLst>
            </p:cNvPr>
            <p:cNvSpPr/>
            <p:nvPr/>
          </p:nvSpPr>
          <p:spPr>
            <a:xfrm>
              <a:off x="7504114" y="1839914"/>
              <a:ext cx="706437" cy="1550987"/>
            </a:xfrm>
            <a:custGeom>
              <a:avLst/>
              <a:gdLst>
                <a:gd name="connsiteX0" fmla="*/ 314325 w 707231"/>
                <a:gd name="connsiteY0" fmla="*/ 778669 h 1550194"/>
                <a:gd name="connsiteX1" fmla="*/ 373856 w 707231"/>
                <a:gd name="connsiteY1" fmla="*/ 561975 h 1550194"/>
                <a:gd name="connsiteX2" fmla="*/ 414337 w 707231"/>
                <a:gd name="connsiteY2" fmla="*/ 373857 h 1550194"/>
                <a:gd name="connsiteX3" fmla="*/ 450056 w 707231"/>
                <a:gd name="connsiteY3" fmla="*/ 216694 h 1550194"/>
                <a:gd name="connsiteX4" fmla="*/ 457200 w 707231"/>
                <a:gd name="connsiteY4" fmla="*/ 176213 h 1550194"/>
                <a:gd name="connsiteX5" fmla="*/ 457200 w 707231"/>
                <a:gd name="connsiteY5" fmla="*/ 145257 h 1550194"/>
                <a:gd name="connsiteX6" fmla="*/ 454819 w 707231"/>
                <a:gd name="connsiteY6" fmla="*/ 121444 h 1550194"/>
                <a:gd name="connsiteX7" fmla="*/ 438150 w 707231"/>
                <a:gd name="connsiteY7" fmla="*/ 83344 h 1550194"/>
                <a:gd name="connsiteX8" fmla="*/ 369094 w 707231"/>
                <a:gd name="connsiteY8" fmla="*/ 0 h 1550194"/>
                <a:gd name="connsiteX9" fmla="*/ 707231 w 707231"/>
                <a:gd name="connsiteY9" fmla="*/ 130969 h 1550194"/>
                <a:gd name="connsiteX10" fmla="*/ 688181 w 707231"/>
                <a:gd name="connsiteY10" fmla="*/ 207169 h 1550194"/>
                <a:gd name="connsiteX11" fmla="*/ 666750 w 707231"/>
                <a:gd name="connsiteY11" fmla="*/ 271463 h 1550194"/>
                <a:gd name="connsiteX12" fmla="*/ 645319 w 707231"/>
                <a:gd name="connsiteY12" fmla="*/ 352425 h 1550194"/>
                <a:gd name="connsiteX13" fmla="*/ 628650 w 707231"/>
                <a:gd name="connsiteY13" fmla="*/ 440532 h 1550194"/>
                <a:gd name="connsiteX14" fmla="*/ 602456 w 707231"/>
                <a:gd name="connsiteY14" fmla="*/ 552450 h 1550194"/>
                <a:gd name="connsiteX15" fmla="*/ 573881 w 707231"/>
                <a:gd name="connsiteY15" fmla="*/ 669132 h 1550194"/>
                <a:gd name="connsiteX16" fmla="*/ 511969 w 707231"/>
                <a:gd name="connsiteY16" fmla="*/ 862013 h 1550194"/>
                <a:gd name="connsiteX17" fmla="*/ 457200 w 707231"/>
                <a:gd name="connsiteY17" fmla="*/ 1004888 h 1550194"/>
                <a:gd name="connsiteX18" fmla="*/ 381000 w 707231"/>
                <a:gd name="connsiteY18" fmla="*/ 1164432 h 1550194"/>
                <a:gd name="connsiteX19" fmla="*/ 300037 w 707231"/>
                <a:gd name="connsiteY19" fmla="*/ 1312069 h 1550194"/>
                <a:gd name="connsiteX20" fmla="*/ 185737 w 707231"/>
                <a:gd name="connsiteY20" fmla="*/ 1473994 h 1550194"/>
                <a:gd name="connsiteX21" fmla="*/ 145256 w 707231"/>
                <a:gd name="connsiteY21" fmla="*/ 1524000 h 1550194"/>
                <a:gd name="connsiteX22" fmla="*/ 114300 w 707231"/>
                <a:gd name="connsiteY22" fmla="*/ 1540669 h 1550194"/>
                <a:gd name="connsiteX23" fmla="*/ 85725 w 707231"/>
                <a:gd name="connsiteY23" fmla="*/ 1550194 h 1550194"/>
                <a:gd name="connsiteX24" fmla="*/ 66675 w 707231"/>
                <a:gd name="connsiteY24" fmla="*/ 1550194 h 1550194"/>
                <a:gd name="connsiteX25" fmla="*/ 38100 w 707231"/>
                <a:gd name="connsiteY25" fmla="*/ 1535907 h 1550194"/>
                <a:gd name="connsiteX26" fmla="*/ 23812 w 707231"/>
                <a:gd name="connsiteY26" fmla="*/ 1514475 h 1550194"/>
                <a:gd name="connsiteX27" fmla="*/ 11906 w 707231"/>
                <a:gd name="connsiteY27" fmla="*/ 1471613 h 1550194"/>
                <a:gd name="connsiteX28" fmla="*/ 0 w 707231"/>
                <a:gd name="connsiteY28" fmla="*/ 1440657 h 1550194"/>
                <a:gd name="connsiteX29" fmla="*/ 111919 w 707231"/>
                <a:gd name="connsiteY29" fmla="*/ 1209675 h 1550194"/>
                <a:gd name="connsiteX30" fmla="*/ 142875 w 707231"/>
                <a:gd name="connsiteY30" fmla="*/ 1178719 h 1550194"/>
                <a:gd name="connsiteX31" fmla="*/ 173831 w 707231"/>
                <a:gd name="connsiteY31" fmla="*/ 1135857 h 1550194"/>
                <a:gd name="connsiteX32" fmla="*/ 211931 w 707231"/>
                <a:gd name="connsiteY32" fmla="*/ 1066800 h 1550194"/>
                <a:gd name="connsiteX33" fmla="*/ 252412 w 707231"/>
                <a:gd name="connsiteY33" fmla="*/ 964407 h 1550194"/>
                <a:gd name="connsiteX34" fmla="*/ 314325 w 707231"/>
                <a:gd name="connsiteY34" fmla="*/ 778669 h 155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7231" h="1550194">
                  <a:moveTo>
                    <a:pt x="314325" y="778669"/>
                  </a:moveTo>
                  <a:lnTo>
                    <a:pt x="373856" y="561975"/>
                  </a:lnTo>
                  <a:lnTo>
                    <a:pt x="414337" y="373857"/>
                  </a:lnTo>
                  <a:lnTo>
                    <a:pt x="450056" y="216694"/>
                  </a:lnTo>
                  <a:lnTo>
                    <a:pt x="457200" y="176213"/>
                  </a:lnTo>
                  <a:lnTo>
                    <a:pt x="457200" y="145257"/>
                  </a:lnTo>
                  <a:lnTo>
                    <a:pt x="454819" y="121444"/>
                  </a:lnTo>
                  <a:lnTo>
                    <a:pt x="438150" y="83344"/>
                  </a:lnTo>
                  <a:lnTo>
                    <a:pt x="369094" y="0"/>
                  </a:lnTo>
                  <a:lnTo>
                    <a:pt x="707231" y="130969"/>
                  </a:lnTo>
                  <a:lnTo>
                    <a:pt x="688181" y="207169"/>
                  </a:lnTo>
                  <a:lnTo>
                    <a:pt x="666750" y="271463"/>
                  </a:lnTo>
                  <a:lnTo>
                    <a:pt x="645319" y="352425"/>
                  </a:lnTo>
                  <a:lnTo>
                    <a:pt x="628650" y="440532"/>
                  </a:lnTo>
                  <a:lnTo>
                    <a:pt x="602456" y="552450"/>
                  </a:lnTo>
                  <a:lnTo>
                    <a:pt x="573881" y="669132"/>
                  </a:lnTo>
                  <a:lnTo>
                    <a:pt x="511969" y="862013"/>
                  </a:lnTo>
                  <a:lnTo>
                    <a:pt x="457200" y="1004888"/>
                  </a:lnTo>
                  <a:lnTo>
                    <a:pt x="381000" y="1164432"/>
                  </a:lnTo>
                  <a:lnTo>
                    <a:pt x="300037" y="1312069"/>
                  </a:lnTo>
                  <a:lnTo>
                    <a:pt x="185737" y="1473994"/>
                  </a:lnTo>
                  <a:lnTo>
                    <a:pt x="145256" y="1524000"/>
                  </a:lnTo>
                  <a:lnTo>
                    <a:pt x="114300" y="1540669"/>
                  </a:lnTo>
                  <a:lnTo>
                    <a:pt x="85725" y="1550194"/>
                  </a:lnTo>
                  <a:lnTo>
                    <a:pt x="66675" y="1550194"/>
                  </a:lnTo>
                  <a:lnTo>
                    <a:pt x="38100" y="1535907"/>
                  </a:lnTo>
                  <a:lnTo>
                    <a:pt x="23812" y="1514475"/>
                  </a:lnTo>
                  <a:lnTo>
                    <a:pt x="11906" y="1471613"/>
                  </a:lnTo>
                  <a:lnTo>
                    <a:pt x="0" y="1440657"/>
                  </a:lnTo>
                  <a:lnTo>
                    <a:pt x="111919" y="1209675"/>
                  </a:lnTo>
                  <a:lnTo>
                    <a:pt x="142875" y="1178719"/>
                  </a:lnTo>
                  <a:lnTo>
                    <a:pt x="173831" y="1135857"/>
                  </a:lnTo>
                  <a:lnTo>
                    <a:pt x="211931" y="1066800"/>
                  </a:lnTo>
                  <a:lnTo>
                    <a:pt x="252412" y="964407"/>
                  </a:lnTo>
                  <a:lnTo>
                    <a:pt x="314325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3">
              <a:extLst>
                <a:ext uri="{FF2B5EF4-FFF2-40B4-BE49-F238E27FC236}">
                  <a16:creationId xmlns:a16="http://schemas.microsoft.com/office/drawing/2014/main" id="{6D989C6A-AB37-4C3B-A36D-EA7A580D35DC}"/>
                </a:ext>
              </a:extLst>
            </p:cNvPr>
            <p:cNvSpPr/>
            <p:nvPr/>
          </p:nvSpPr>
          <p:spPr>
            <a:xfrm>
              <a:off x="7229476" y="3014663"/>
              <a:ext cx="442913" cy="309562"/>
            </a:xfrm>
            <a:custGeom>
              <a:avLst/>
              <a:gdLst>
                <a:gd name="connsiteX0" fmla="*/ 140494 w 442913"/>
                <a:gd name="connsiteY0" fmla="*/ 26193 h 309562"/>
                <a:gd name="connsiteX1" fmla="*/ 319088 w 442913"/>
                <a:gd name="connsiteY1" fmla="*/ 57150 h 309562"/>
                <a:gd name="connsiteX2" fmla="*/ 333375 w 442913"/>
                <a:gd name="connsiteY2" fmla="*/ 54768 h 309562"/>
                <a:gd name="connsiteX3" fmla="*/ 442913 w 442913"/>
                <a:gd name="connsiteY3" fmla="*/ 19050 h 309562"/>
                <a:gd name="connsiteX4" fmla="*/ 319088 w 442913"/>
                <a:gd name="connsiteY4" fmla="*/ 309562 h 309562"/>
                <a:gd name="connsiteX5" fmla="*/ 273844 w 442913"/>
                <a:gd name="connsiteY5" fmla="*/ 269081 h 309562"/>
                <a:gd name="connsiteX6" fmla="*/ 185738 w 442913"/>
                <a:gd name="connsiteY6" fmla="*/ 169068 h 309562"/>
                <a:gd name="connsiteX7" fmla="*/ 135731 w 442913"/>
                <a:gd name="connsiteY7" fmla="*/ 130968 h 309562"/>
                <a:gd name="connsiteX8" fmla="*/ 71438 w 442913"/>
                <a:gd name="connsiteY8" fmla="*/ 88106 h 309562"/>
                <a:gd name="connsiteX9" fmla="*/ 40481 w 442913"/>
                <a:gd name="connsiteY9" fmla="*/ 64293 h 309562"/>
                <a:gd name="connsiteX10" fmla="*/ 7144 w 442913"/>
                <a:gd name="connsiteY10" fmla="*/ 33337 h 309562"/>
                <a:gd name="connsiteX11" fmla="*/ 0 w 442913"/>
                <a:gd name="connsiteY11" fmla="*/ 14287 h 309562"/>
                <a:gd name="connsiteX12" fmla="*/ 2381 w 442913"/>
                <a:gd name="connsiteY12" fmla="*/ 2381 h 309562"/>
                <a:gd name="connsiteX13" fmla="*/ 28575 w 442913"/>
                <a:gd name="connsiteY13" fmla="*/ 0 h 309562"/>
                <a:gd name="connsiteX14" fmla="*/ 140494 w 442913"/>
                <a:gd name="connsiteY14" fmla="*/ 26193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2913" h="309562">
                  <a:moveTo>
                    <a:pt x="140494" y="26193"/>
                  </a:moveTo>
                  <a:lnTo>
                    <a:pt x="319088" y="57150"/>
                  </a:lnTo>
                  <a:lnTo>
                    <a:pt x="333375" y="54768"/>
                  </a:lnTo>
                  <a:lnTo>
                    <a:pt x="442913" y="19050"/>
                  </a:lnTo>
                  <a:lnTo>
                    <a:pt x="319088" y="309562"/>
                  </a:lnTo>
                  <a:lnTo>
                    <a:pt x="273844" y="269081"/>
                  </a:lnTo>
                  <a:lnTo>
                    <a:pt x="185738" y="169068"/>
                  </a:lnTo>
                  <a:lnTo>
                    <a:pt x="135731" y="130968"/>
                  </a:lnTo>
                  <a:lnTo>
                    <a:pt x="71438" y="88106"/>
                  </a:lnTo>
                  <a:lnTo>
                    <a:pt x="40481" y="64293"/>
                  </a:lnTo>
                  <a:lnTo>
                    <a:pt x="7144" y="33337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28575" y="0"/>
                  </a:lnTo>
                  <a:lnTo>
                    <a:pt x="140494" y="26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97EF6200-2566-48F6-8F04-BD71796E7A58}"/>
                </a:ext>
              </a:extLst>
            </p:cNvPr>
            <p:cNvSpPr/>
            <p:nvPr/>
          </p:nvSpPr>
          <p:spPr>
            <a:xfrm>
              <a:off x="6592889" y="2014539"/>
              <a:ext cx="809625" cy="1266825"/>
            </a:xfrm>
            <a:custGeom>
              <a:avLst/>
              <a:gdLst>
                <a:gd name="connsiteX0" fmla="*/ 283369 w 809625"/>
                <a:gd name="connsiteY0" fmla="*/ 821531 h 1266825"/>
                <a:gd name="connsiteX1" fmla="*/ 369094 w 809625"/>
                <a:gd name="connsiteY1" fmla="*/ 681037 h 1266825"/>
                <a:gd name="connsiteX2" fmla="*/ 416719 w 809625"/>
                <a:gd name="connsiteY2" fmla="*/ 581025 h 1266825"/>
                <a:gd name="connsiteX3" fmla="*/ 450057 w 809625"/>
                <a:gd name="connsiteY3" fmla="*/ 509587 h 1266825"/>
                <a:gd name="connsiteX4" fmla="*/ 485775 w 809625"/>
                <a:gd name="connsiteY4" fmla="*/ 404812 h 1266825"/>
                <a:gd name="connsiteX5" fmla="*/ 514350 w 809625"/>
                <a:gd name="connsiteY5" fmla="*/ 295275 h 1266825"/>
                <a:gd name="connsiteX6" fmla="*/ 523875 w 809625"/>
                <a:gd name="connsiteY6" fmla="*/ 226218 h 1266825"/>
                <a:gd name="connsiteX7" fmla="*/ 526257 w 809625"/>
                <a:gd name="connsiteY7" fmla="*/ 169068 h 1266825"/>
                <a:gd name="connsiteX8" fmla="*/ 516732 w 809625"/>
                <a:gd name="connsiteY8" fmla="*/ 133350 h 1266825"/>
                <a:gd name="connsiteX9" fmla="*/ 435769 w 809625"/>
                <a:gd name="connsiteY9" fmla="*/ 19050 h 1266825"/>
                <a:gd name="connsiteX10" fmla="*/ 619125 w 809625"/>
                <a:gd name="connsiteY10" fmla="*/ 0 h 1266825"/>
                <a:gd name="connsiteX11" fmla="*/ 707232 w 809625"/>
                <a:gd name="connsiteY11" fmla="*/ 59531 h 1266825"/>
                <a:gd name="connsiteX12" fmla="*/ 742950 w 809625"/>
                <a:gd name="connsiteY12" fmla="*/ 83343 h 1266825"/>
                <a:gd name="connsiteX13" fmla="*/ 766763 w 809625"/>
                <a:gd name="connsiteY13" fmla="*/ 102393 h 1266825"/>
                <a:gd name="connsiteX14" fmla="*/ 783432 w 809625"/>
                <a:gd name="connsiteY14" fmla="*/ 121443 h 1266825"/>
                <a:gd name="connsiteX15" fmla="*/ 800100 w 809625"/>
                <a:gd name="connsiteY15" fmla="*/ 145256 h 1266825"/>
                <a:gd name="connsiteX16" fmla="*/ 809625 w 809625"/>
                <a:gd name="connsiteY16" fmla="*/ 171450 h 1266825"/>
                <a:gd name="connsiteX17" fmla="*/ 802482 w 809625"/>
                <a:gd name="connsiteY17" fmla="*/ 209550 h 1266825"/>
                <a:gd name="connsiteX18" fmla="*/ 781050 w 809625"/>
                <a:gd name="connsiteY18" fmla="*/ 252412 h 1266825"/>
                <a:gd name="connsiteX19" fmla="*/ 702469 w 809625"/>
                <a:gd name="connsiteY19" fmla="*/ 431006 h 1266825"/>
                <a:gd name="connsiteX20" fmla="*/ 635794 w 809625"/>
                <a:gd name="connsiteY20" fmla="*/ 554831 h 1266825"/>
                <a:gd name="connsiteX21" fmla="*/ 566738 w 809625"/>
                <a:gd name="connsiteY21" fmla="*/ 664368 h 1266825"/>
                <a:gd name="connsiteX22" fmla="*/ 481013 w 809625"/>
                <a:gd name="connsiteY22" fmla="*/ 792956 h 1266825"/>
                <a:gd name="connsiteX23" fmla="*/ 397669 w 809625"/>
                <a:gd name="connsiteY23" fmla="*/ 902493 h 1266825"/>
                <a:gd name="connsiteX24" fmla="*/ 273844 w 809625"/>
                <a:gd name="connsiteY24" fmla="*/ 1040606 h 1266825"/>
                <a:gd name="connsiteX25" fmla="*/ 50007 w 809625"/>
                <a:gd name="connsiteY25" fmla="*/ 1259681 h 1266825"/>
                <a:gd name="connsiteX26" fmla="*/ 30957 w 809625"/>
                <a:gd name="connsiteY26" fmla="*/ 1266825 h 1266825"/>
                <a:gd name="connsiteX27" fmla="*/ 14288 w 809625"/>
                <a:gd name="connsiteY27" fmla="*/ 1262062 h 1266825"/>
                <a:gd name="connsiteX28" fmla="*/ 4763 w 809625"/>
                <a:gd name="connsiteY28" fmla="*/ 1247775 h 1266825"/>
                <a:gd name="connsiteX29" fmla="*/ 0 w 809625"/>
                <a:gd name="connsiteY29" fmla="*/ 1226343 h 1266825"/>
                <a:gd name="connsiteX30" fmla="*/ 7144 w 809625"/>
                <a:gd name="connsiteY30" fmla="*/ 1195387 h 1266825"/>
                <a:gd name="connsiteX31" fmla="*/ 71438 w 809625"/>
                <a:gd name="connsiteY31" fmla="*/ 1114425 h 1266825"/>
                <a:gd name="connsiteX32" fmla="*/ 183357 w 809625"/>
                <a:gd name="connsiteY32" fmla="*/ 976312 h 1266825"/>
                <a:gd name="connsiteX33" fmla="*/ 283369 w 809625"/>
                <a:gd name="connsiteY33" fmla="*/ 821531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09625" h="1266825">
                  <a:moveTo>
                    <a:pt x="283369" y="821531"/>
                  </a:moveTo>
                  <a:lnTo>
                    <a:pt x="369094" y="681037"/>
                  </a:lnTo>
                  <a:lnTo>
                    <a:pt x="416719" y="581025"/>
                  </a:lnTo>
                  <a:lnTo>
                    <a:pt x="450057" y="509587"/>
                  </a:lnTo>
                  <a:lnTo>
                    <a:pt x="485775" y="404812"/>
                  </a:lnTo>
                  <a:lnTo>
                    <a:pt x="514350" y="295275"/>
                  </a:lnTo>
                  <a:lnTo>
                    <a:pt x="523875" y="226218"/>
                  </a:lnTo>
                  <a:lnTo>
                    <a:pt x="526257" y="169068"/>
                  </a:lnTo>
                  <a:lnTo>
                    <a:pt x="516732" y="133350"/>
                  </a:lnTo>
                  <a:lnTo>
                    <a:pt x="435769" y="19050"/>
                  </a:lnTo>
                  <a:lnTo>
                    <a:pt x="619125" y="0"/>
                  </a:lnTo>
                  <a:lnTo>
                    <a:pt x="707232" y="59531"/>
                  </a:lnTo>
                  <a:lnTo>
                    <a:pt x="742950" y="83343"/>
                  </a:lnTo>
                  <a:lnTo>
                    <a:pt x="766763" y="102393"/>
                  </a:lnTo>
                  <a:lnTo>
                    <a:pt x="783432" y="121443"/>
                  </a:lnTo>
                  <a:lnTo>
                    <a:pt x="800100" y="145256"/>
                  </a:lnTo>
                  <a:lnTo>
                    <a:pt x="809625" y="171450"/>
                  </a:lnTo>
                  <a:lnTo>
                    <a:pt x="802482" y="209550"/>
                  </a:lnTo>
                  <a:lnTo>
                    <a:pt x="781050" y="252412"/>
                  </a:lnTo>
                  <a:lnTo>
                    <a:pt x="702469" y="431006"/>
                  </a:lnTo>
                  <a:lnTo>
                    <a:pt x="635794" y="554831"/>
                  </a:lnTo>
                  <a:lnTo>
                    <a:pt x="566738" y="664368"/>
                  </a:lnTo>
                  <a:lnTo>
                    <a:pt x="481013" y="792956"/>
                  </a:lnTo>
                  <a:lnTo>
                    <a:pt x="397669" y="902493"/>
                  </a:lnTo>
                  <a:lnTo>
                    <a:pt x="273844" y="1040606"/>
                  </a:lnTo>
                  <a:lnTo>
                    <a:pt x="50007" y="1259681"/>
                  </a:lnTo>
                  <a:lnTo>
                    <a:pt x="30957" y="1266825"/>
                  </a:lnTo>
                  <a:lnTo>
                    <a:pt x="14288" y="1262062"/>
                  </a:lnTo>
                  <a:lnTo>
                    <a:pt x="4763" y="1247775"/>
                  </a:lnTo>
                  <a:lnTo>
                    <a:pt x="0" y="1226343"/>
                  </a:lnTo>
                  <a:lnTo>
                    <a:pt x="7144" y="1195387"/>
                  </a:lnTo>
                  <a:lnTo>
                    <a:pt x="71438" y="1114425"/>
                  </a:lnTo>
                  <a:lnTo>
                    <a:pt x="183357" y="976312"/>
                  </a:lnTo>
                  <a:lnTo>
                    <a:pt x="283369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5">
              <a:extLst>
                <a:ext uri="{FF2B5EF4-FFF2-40B4-BE49-F238E27FC236}">
                  <a16:creationId xmlns:a16="http://schemas.microsoft.com/office/drawing/2014/main" id="{5B3EBF26-0F84-4115-8CFE-07485DCA6F6A}"/>
                </a:ext>
              </a:extLst>
            </p:cNvPr>
            <p:cNvSpPr/>
            <p:nvPr/>
          </p:nvSpPr>
          <p:spPr>
            <a:xfrm>
              <a:off x="5905501" y="3043239"/>
              <a:ext cx="817563" cy="993775"/>
            </a:xfrm>
            <a:custGeom>
              <a:avLst/>
              <a:gdLst>
                <a:gd name="connsiteX0" fmla="*/ 404813 w 816769"/>
                <a:gd name="connsiteY0" fmla="*/ 669131 h 992981"/>
                <a:gd name="connsiteX1" fmla="*/ 97631 w 816769"/>
                <a:gd name="connsiteY1" fmla="*/ 992981 h 992981"/>
                <a:gd name="connsiteX2" fmla="*/ 0 w 816769"/>
                <a:gd name="connsiteY2" fmla="*/ 945356 h 992981"/>
                <a:gd name="connsiteX3" fmla="*/ 45244 w 816769"/>
                <a:gd name="connsiteY3" fmla="*/ 876300 h 992981"/>
                <a:gd name="connsiteX4" fmla="*/ 176213 w 816769"/>
                <a:gd name="connsiteY4" fmla="*/ 697706 h 992981"/>
                <a:gd name="connsiteX5" fmla="*/ 309563 w 816769"/>
                <a:gd name="connsiteY5" fmla="*/ 507206 h 992981"/>
                <a:gd name="connsiteX6" fmla="*/ 464344 w 816769"/>
                <a:gd name="connsiteY6" fmla="*/ 266700 h 992981"/>
                <a:gd name="connsiteX7" fmla="*/ 478631 w 816769"/>
                <a:gd name="connsiteY7" fmla="*/ 238125 h 992981"/>
                <a:gd name="connsiteX8" fmla="*/ 483394 w 816769"/>
                <a:gd name="connsiteY8" fmla="*/ 223837 h 992981"/>
                <a:gd name="connsiteX9" fmla="*/ 483394 w 816769"/>
                <a:gd name="connsiteY9" fmla="*/ 200025 h 992981"/>
                <a:gd name="connsiteX10" fmla="*/ 473869 w 816769"/>
                <a:gd name="connsiteY10" fmla="*/ 169068 h 992981"/>
                <a:gd name="connsiteX11" fmla="*/ 450056 w 816769"/>
                <a:gd name="connsiteY11" fmla="*/ 126206 h 992981"/>
                <a:gd name="connsiteX12" fmla="*/ 409575 w 816769"/>
                <a:gd name="connsiteY12" fmla="*/ 83343 h 992981"/>
                <a:gd name="connsiteX13" fmla="*/ 388144 w 816769"/>
                <a:gd name="connsiteY13" fmla="*/ 54768 h 992981"/>
                <a:gd name="connsiteX14" fmla="*/ 378619 w 816769"/>
                <a:gd name="connsiteY14" fmla="*/ 35718 h 992981"/>
                <a:gd name="connsiteX15" fmla="*/ 378619 w 816769"/>
                <a:gd name="connsiteY15" fmla="*/ 16668 h 992981"/>
                <a:gd name="connsiteX16" fmla="*/ 388144 w 816769"/>
                <a:gd name="connsiteY16" fmla="*/ 2381 h 992981"/>
                <a:gd name="connsiteX17" fmla="*/ 421481 w 816769"/>
                <a:gd name="connsiteY17" fmla="*/ 0 h 992981"/>
                <a:gd name="connsiteX18" fmla="*/ 497681 w 816769"/>
                <a:gd name="connsiteY18" fmla="*/ 14287 h 992981"/>
                <a:gd name="connsiteX19" fmla="*/ 538163 w 816769"/>
                <a:gd name="connsiteY19" fmla="*/ 28575 h 992981"/>
                <a:gd name="connsiteX20" fmla="*/ 600075 w 816769"/>
                <a:gd name="connsiteY20" fmla="*/ 61912 h 992981"/>
                <a:gd name="connsiteX21" fmla="*/ 683419 w 816769"/>
                <a:gd name="connsiteY21" fmla="*/ 111918 h 992981"/>
                <a:gd name="connsiteX22" fmla="*/ 733425 w 816769"/>
                <a:gd name="connsiteY22" fmla="*/ 145256 h 992981"/>
                <a:gd name="connsiteX23" fmla="*/ 762000 w 816769"/>
                <a:gd name="connsiteY23" fmla="*/ 200025 h 992981"/>
                <a:gd name="connsiteX24" fmla="*/ 792956 w 816769"/>
                <a:gd name="connsiteY24" fmla="*/ 230981 h 992981"/>
                <a:gd name="connsiteX25" fmla="*/ 812006 w 816769"/>
                <a:gd name="connsiteY25" fmla="*/ 257175 h 992981"/>
                <a:gd name="connsiteX26" fmla="*/ 816769 w 816769"/>
                <a:gd name="connsiteY26" fmla="*/ 276225 h 992981"/>
                <a:gd name="connsiteX27" fmla="*/ 809625 w 816769"/>
                <a:gd name="connsiteY27" fmla="*/ 295275 h 992981"/>
                <a:gd name="connsiteX28" fmla="*/ 792956 w 816769"/>
                <a:gd name="connsiteY28" fmla="*/ 314325 h 992981"/>
                <a:gd name="connsiteX29" fmla="*/ 766763 w 816769"/>
                <a:gd name="connsiteY29" fmla="*/ 330993 h 992981"/>
                <a:gd name="connsiteX30" fmla="*/ 731044 w 816769"/>
                <a:gd name="connsiteY30" fmla="*/ 345281 h 992981"/>
                <a:gd name="connsiteX31" fmla="*/ 564356 w 816769"/>
                <a:gd name="connsiteY31" fmla="*/ 504825 h 992981"/>
                <a:gd name="connsiteX32" fmla="*/ 404813 w 816769"/>
                <a:gd name="connsiteY32" fmla="*/ 669131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16769" h="992981">
                  <a:moveTo>
                    <a:pt x="404813" y="669131"/>
                  </a:moveTo>
                  <a:lnTo>
                    <a:pt x="97631" y="992981"/>
                  </a:lnTo>
                  <a:lnTo>
                    <a:pt x="0" y="945356"/>
                  </a:lnTo>
                  <a:lnTo>
                    <a:pt x="45244" y="876300"/>
                  </a:lnTo>
                  <a:lnTo>
                    <a:pt x="176213" y="697706"/>
                  </a:lnTo>
                  <a:lnTo>
                    <a:pt x="309563" y="507206"/>
                  </a:lnTo>
                  <a:lnTo>
                    <a:pt x="464344" y="266700"/>
                  </a:lnTo>
                  <a:lnTo>
                    <a:pt x="478631" y="238125"/>
                  </a:lnTo>
                  <a:lnTo>
                    <a:pt x="483394" y="223837"/>
                  </a:lnTo>
                  <a:lnTo>
                    <a:pt x="483394" y="200025"/>
                  </a:lnTo>
                  <a:lnTo>
                    <a:pt x="473869" y="169068"/>
                  </a:lnTo>
                  <a:lnTo>
                    <a:pt x="450056" y="126206"/>
                  </a:lnTo>
                  <a:lnTo>
                    <a:pt x="409575" y="83343"/>
                  </a:lnTo>
                  <a:lnTo>
                    <a:pt x="388144" y="54768"/>
                  </a:lnTo>
                  <a:lnTo>
                    <a:pt x="378619" y="35718"/>
                  </a:lnTo>
                  <a:lnTo>
                    <a:pt x="378619" y="16668"/>
                  </a:lnTo>
                  <a:lnTo>
                    <a:pt x="388144" y="2381"/>
                  </a:lnTo>
                  <a:lnTo>
                    <a:pt x="421481" y="0"/>
                  </a:lnTo>
                  <a:lnTo>
                    <a:pt x="497681" y="14287"/>
                  </a:lnTo>
                  <a:lnTo>
                    <a:pt x="538163" y="28575"/>
                  </a:lnTo>
                  <a:lnTo>
                    <a:pt x="600075" y="61912"/>
                  </a:lnTo>
                  <a:lnTo>
                    <a:pt x="683419" y="111918"/>
                  </a:lnTo>
                  <a:lnTo>
                    <a:pt x="733425" y="145256"/>
                  </a:lnTo>
                  <a:lnTo>
                    <a:pt x="762000" y="200025"/>
                  </a:lnTo>
                  <a:lnTo>
                    <a:pt x="792956" y="230981"/>
                  </a:lnTo>
                  <a:lnTo>
                    <a:pt x="812006" y="257175"/>
                  </a:lnTo>
                  <a:lnTo>
                    <a:pt x="816769" y="276225"/>
                  </a:lnTo>
                  <a:lnTo>
                    <a:pt x="809625" y="295275"/>
                  </a:lnTo>
                  <a:lnTo>
                    <a:pt x="792956" y="314325"/>
                  </a:lnTo>
                  <a:lnTo>
                    <a:pt x="766763" y="330993"/>
                  </a:lnTo>
                  <a:lnTo>
                    <a:pt x="731044" y="345281"/>
                  </a:lnTo>
                  <a:lnTo>
                    <a:pt x="564356" y="504825"/>
                  </a:lnTo>
                  <a:lnTo>
                    <a:pt x="404813" y="669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6">
              <a:extLst>
                <a:ext uri="{FF2B5EF4-FFF2-40B4-BE49-F238E27FC236}">
                  <a16:creationId xmlns:a16="http://schemas.microsoft.com/office/drawing/2014/main" id="{B0D21306-A84A-4CBF-96E0-7AC09651D1A2}"/>
                </a:ext>
              </a:extLst>
            </p:cNvPr>
            <p:cNvSpPr/>
            <p:nvPr/>
          </p:nvSpPr>
          <p:spPr>
            <a:xfrm>
              <a:off x="5811839" y="3935414"/>
              <a:ext cx="625475" cy="492125"/>
            </a:xfrm>
            <a:custGeom>
              <a:avLst/>
              <a:gdLst>
                <a:gd name="connsiteX0" fmla="*/ 328613 w 623888"/>
                <a:gd name="connsiteY0" fmla="*/ 347663 h 490538"/>
                <a:gd name="connsiteX1" fmla="*/ 100013 w 623888"/>
                <a:gd name="connsiteY1" fmla="*/ 188119 h 490538"/>
                <a:gd name="connsiteX2" fmla="*/ 66675 w 623888"/>
                <a:gd name="connsiteY2" fmla="*/ 183357 h 490538"/>
                <a:gd name="connsiteX3" fmla="*/ 30957 w 623888"/>
                <a:gd name="connsiteY3" fmla="*/ 176213 h 490538"/>
                <a:gd name="connsiteX4" fmla="*/ 16669 w 623888"/>
                <a:gd name="connsiteY4" fmla="*/ 166688 h 490538"/>
                <a:gd name="connsiteX5" fmla="*/ 7144 w 623888"/>
                <a:gd name="connsiteY5" fmla="*/ 150019 h 490538"/>
                <a:gd name="connsiteX6" fmla="*/ 2382 w 623888"/>
                <a:gd name="connsiteY6" fmla="*/ 109538 h 490538"/>
                <a:gd name="connsiteX7" fmla="*/ 0 w 623888"/>
                <a:gd name="connsiteY7" fmla="*/ 73819 h 490538"/>
                <a:gd name="connsiteX8" fmla="*/ 4763 w 623888"/>
                <a:gd name="connsiteY8" fmla="*/ 42863 h 490538"/>
                <a:gd name="connsiteX9" fmla="*/ 19050 w 623888"/>
                <a:gd name="connsiteY9" fmla="*/ 19050 h 490538"/>
                <a:gd name="connsiteX10" fmla="*/ 35719 w 623888"/>
                <a:gd name="connsiteY10" fmla="*/ 7144 h 490538"/>
                <a:gd name="connsiteX11" fmla="*/ 59532 w 623888"/>
                <a:gd name="connsiteY11" fmla="*/ 0 h 490538"/>
                <a:gd name="connsiteX12" fmla="*/ 104775 w 623888"/>
                <a:gd name="connsiteY12" fmla="*/ 0 h 490538"/>
                <a:gd name="connsiteX13" fmla="*/ 147638 w 623888"/>
                <a:gd name="connsiteY13" fmla="*/ 4763 h 490538"/>
                <a:gd name="connsiteX14" fmla="*/ 216694 w 623888"/>
                <a:gd name="connsiteY14" fmla="*/ 42863 h 490538"/>
                <a:gd name="connsiteX15" fmla="*/ 297657 w 623888"/>
                <a:gd name="connsiteY15" fmla="*/ 88107 h 490538"/>
                <a:gd name="connsiteX16" fmla="*/ 359569 w 623888"/>
                <a:gd name="connsiteY16" fmla="*/ 126207 h 490538"/>
                <a:gd name="connsiteX17" fmla="*/ 407194 w 623888"/>
                <a:gd name="connsiteY17" fmla="*/ 159544 h 490538"/>
                <a:gd name="connsiteX18" fmla="*/ 450057 w 623888"/>
                <a:gd name="connsiteY18" fmla="*/ 190500 h 490538"/>
                <a:gd name="connsiteX19" fmla="*/ 509588 w 623888"/>
                <a:gd name="connsiteY19" fmla="*/ 240507 h 490538"/>
                <a:gd name="connsiteX20" fmla="*/ 623888 w 623888"/>
                <a:gd name="connsiteY20" fmla="*/ 354807 h 490538"/>
                <a:gd name="connsiteX21" fmla="*/ 516732 w 623888"/>
                <a:gd name="connsiteY21" fmla="*/ 490538 h 490538"/>
                <a:gd name="connsiteX22" fmla="*/ 328613 w 623888"/>
                <a:gd name="connsiteY22" fmla="*/ 347663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888" h="490538">
                  <a:moveTo>
                    <a:pt x="328613" y="347663"/>
                  </a:moveTo>
                  <a:lnTo>
                    <a:pt x="100013" y="188119"/>
                  </a:lnTo>
                  <a:lnTo>
                    <a:pt x="66675" y="183357"/>
                  </a:lnTo>
                  <a:lnTo>
                    <a:pt x="30957" y="176213"/>
                  </a:lnTo>
                  <a:lnTo>
                    <a:pt x="16669" y="166688"/>
                  </a:lnTo>
                  <a:lnTo>
                    <a:pt x="7144" y="150019"/>
                  </a:lnTo>
                  <a:lnTo>
                    <a:pt x="2382" y="109538"/>
                  </a:lnTo>
                  <a:lnTo>
                    <a:pt x="0" y="73819"/>
                  </a:lnTo>
                  <a:lnTo>
                    <a:pt x="4763" y="42863"/>
                  </a:lnTo>
                  <a:lnTo>
                    <a:pt x="19050" y="19050"/>
                  </a:lnTo>
                  <a:lnTo>
                    <a:pt x="35719" y="7144"/>
                  </a:lnTo>
                  <a:lnTo>
                    <a:pt x="59532" y="0"/>
                  </a:lnTo>
                  <a:lnTo>
                    <a:pt x="104775" y="0"/>
                  </a:lnTo>
                  <a:lnTo>
                    <a:pt x="147638" y="4763"/>
                  </a:lnTo>
                  <a:lnTo>
                    <a:pt x="216694" y="42863"/>
                  </a:lnTo>
                  <a:lnTo>
                    <a:pt x="297657" y="88107"/>
                  </a:lnTo>
                  <a:lnTo>
                    <a:pt x="359569" y="126207"/>
                  </a:lnTo>
                  <a:lnTo>
                    <a:pt x="407194" y="159544"/>
                  </a:lnTo>
                  <a:lnTo>
                    <a:pt x="450057" y="190500"/>
                  </a:lnTo>
                  <a:lnTo>
                    <a:pt x="509588" y="240507"/>
                  </a:lnTo>
                  <a:lnTo>
                    <a:pt x="623888" y="354807"/>
                  </a:lnTo>
                  <a:lnTo>
                    <a:pt x="516732" y="490538"/>
                  </a:lnTo>
                  <a:lnTo>
                    <a:pt x="328613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7">
              <a:extLst>
                <a:ext uri="{FF2B5EF4-FFF2-40B4-BE49-F238E27FC236}">
                  <a16:creationId xmlns:a16="http://schemas.microsoft.com/office/drawing/2014/main" id="{0DE3942A-FEE0-4F9B-BAA8-2E0BF1F39041}"/>
                </a:ext>
              </a:extLst>
            </p:cNvPr>
            <p:cNvSpPr/>
            <p:nvPr/>
          </p:nvSpPr>
          <p:spPr>
            <a:xfrm>
              <a:off x="5972176" y="3324225"/>
              <a:ext cx="1401763" cy="1360488"/>
            </a:xfrm>
            <a:custGeom>
              <a:avLst/>
              <a:gdLst>
                <a:gd name="connsiteX0" fmla="*/ 661988 w 1402556"/>
                <a:gd name="connsiteY0" fmla="*/ 916781 h 1359694"/>
                <a:gd name="connsiteX1" fmla="*/ 190500 w 1402556"/>
                <a:gd name="connsiteY1" fmla="*/ 1338263 h 1359694"/>
                <a:gd name="connsiteX2" fmla="*/ 0 w 1402556"/>
                <a:gd name="connsiteY2" fmla="*/ 1359694 h 1359694"/>
                <a:gd name="connsiteX3" fmla="*/ 102394 w 1402556"/>
                <a:gd name="connsiteY3" fmla="*/ 1266825 h 1359694"/>
                <a:gd name="connsiteX4" fmla="*/ 314325 w 1402556"/>
                <a:gd name="connsiteY4" fmla="*/ 1069181 h 1359694"/>
                <a:gd name="connsiteX5" fmla="*/ 419100 w 1402556"/>
                <a:gd name="connsiteY5" fmla="*/ 940594 h 1359694"/>
                <a:gd name="connsiteX6" fmla="*/ 695325 w 1402556"/>
                <a:gd name="connsiteY6" fmla="*/ 676275 h 1359694"/>
                <a:gd name="connsiteX7" fmla="*/ 823913 w 1402556"/>
                <a:gd name="connsiteY7" fmla="*/ 533400 h 1359694"/>
                <a:gd name="connsiteX8" fmla="*/ 904875 w 1402556"/>
                <a:gd name="connsiteY8" fmla="*/ 445294 h 1359694"/>
                <a:gd name="connsiteX9" fmla="*/ 954881 w 1402556"/>
                <a:gd name="connsiteY9" fmla="*/ 388144 h 1359694"/>
                <a:gd name="connsiteX10" fmla="*/ 983456 w 1402556"/>
                <a:gd name="connsiteY10" fmla="*/ 342900 h 1359694"/>
                <a:gd name="connsiteX11" fmla="*/ 1002506 w 1402556"/>
                <a:gd name="connsiteY11" fmla="*/ 309563 h 1359694"/>
                <a:gd name="connsiteX12" fmla="*/ 1009650 w 1402556"/>
                <a:gd name="connsiteY12" fmla="*/ 276225 h 1359694"/>
                <a:gd name="connsiteX13" fmla="*/ 1014413 w 1402556"/>
                <a:gd name="connsiteY13" fmla="*/ 235744 h 1359694"/>
                <a:gd name="connsiteX14" fmla="*/ 1014413 w 1402556"/>
                <a:gd name="connsiteY14" fmla="*/ 190500 h 1359694"/>
                <a:gd name="connsiteX15" fmla="*/ 1004888 w 1402556"/>
                <a:gd name="connsiteY15" fmla="*/ 154781 h 1359694"/>
                <a:gd name="connsiteX16" fmla="*/ 988219 w 1402556"/>
                <a:gd name="connsiteY16" fmla="*/ 119063 h 1359694"/>
                <a:gd name="connsiteX17" fmla="*/ 964406 w 1402556"/>
                <a:gd name="connsiteY17" fmla="*/ 85725 h 1359694"/>
                <a:gd name="connsiteX18" fmla="*/ 940594 w 1402556"/>
                <a:gd name="connsiteY18" fmla="*/ 59531 h 1359694"/>
                <a:gd name="connsiteX19" fmla="*/ 923925 w 1402556"/>
                <a:gd name="connsiteY19" fmla="*/ 38100 h 1359694"/>
                <a:gd name="connsiteX20" fmla="*/ 919163 w 1402556"/>
                <a:gd name="connsiteY20" fmla="*/ 19050 h 1359694"/>
                <a:gd name="connsiteX21" fmla="*/ 923925 w 1402556"/>
                <a:gd name="connsiteY21" fmla="*/ 4763 h 1359694"/>
                <a:gd name="connsiteX22" fmla="*/ 938213 w 1402556"/>
                <a:gd name="connsiteY22" fmla="*/ 0 h 1359694"/>
                <a:gd name="connsiteX23" fmla="*/ 964406 w 1402556"/>
                <a:gd name="connsiteY23" fmla="*/ 0 h 1359694"/>
                <a:gd name="connsiteX24" fmla="*/ 1007269 w 1402556"/>
                <a:gd name="connsiteY24" fmla="*/ 9525 h 1359694"/>
                <a:gd name="connsiteX25" fmla="*/ 1047750 w 1402556"/>
                <a:gd name="connsiteY25" fmla="*/ 26194 h 1359694"/>
                <a:gd name="connsiteX26" fmla="*/ 1078706 w 1402556"/>
                <a:gd name="connsiteY26" fmla="*/ 40481 h 1359694"/>
                <a:gd name="connsiteX27" fmla="*/ 1121569 w 1402556"/>
                <a:gd name="connsiteY27" fmla="*/ 64294 h 1359694"/>
                <a:gd name="connsiteX28" fmla="*/ 1181100 w 1402556"/>
                <a:gd name="connsiteY28" fmla="*/ 102394 h 1359694"/>
                <a:gd name="connsiteX29" fmla="*/ 1219200 w 1402556"/>
                <a:gd name="connsiteY29" fmla="*/ 133350 h 1359694"/>
                <a:gd name="connsiteX30" fmla="*/ 1285875 w 1402556"/>
                <a:gd name="connsiteY30" fmla="*/ 192881 h 1359694"/>
                <a:gd name="connsiteX31" fmla="*/ 1338263 w 1402556"/>
                <a:gd name="connsiteY31" fmla="*/ 247650 h 1359694"/>
                <a:gd name="connsiteX32" fmla="*/ 1373981 w 1402556"/>
                <a:gd name="connsiteY32" fmla="*/ 288131 h 1359694"/>
                <a:gd name="connsiteX33" fmla="*/ 1395413 w 1402556"/>
                <a:gd name="connsiteY33" fmla="*/ 321469 h 1359694"/>
                <a:gd name="connsiteX34" fmla="*/ 1402556 w 1402556"/>
                <a:gd name="connsiteY34" fmla="*/ 345281 h 1359694"/>
                <a:gd name="connsiteX35" fmla="*/ 1402556 w 1402556"/>
                <a:gd name="connsiteY35" fmla="*/ 361950 h 1359694"/>
                <a:gd name="connsiteX36" fmla="*/ 1395413 w 1402556"/>
                <a:gd name="connsiteY36" fmla="*/ 381000 h 1359694"/>
                <a:gd name="connsiteX37" fmla="*/ 1378744 w 1402556"/>
                <a:gd name="connsiteY37" fmla="*/ 388144 h 1359694"/>
                <a:gd name="connsiteX38" fmla="*/ 1350169 w 1402556"/>
                <a:gd name="connsiteY38" fmla="*/ 392906 h 1359694"/>
                <a:gd name="connsiteX39" fmla="*/ 1307306 w 1402556"/>
                <a:gd name="connsiteY39" fmla="*/ 395288 h 1359694"/>
                <a:gd name="connsiteX40" fmla="*/ 1288256 w 1402556"/>
                <a:gd name="connsiteY40" fmla="*/ 402431 h 1359694"/>
                <a:gd name="connsiteX41" fmla="*/ 1223963 w 1402556"/>
                <a:gd name="connsiteY41" fmla="*/ 442913 h 1359694"/>
                <a:gd name="connsiteX42" fmla="*/ 1088231 w 1402556"/>
                <a:gd name="connsiteY42" fmla="*/ 550069 h 1359694"/>
                <a:gd name="connsiteX43" fmla="*/ 907256 w 1402556"/>
                <a:gd name="connsiteY43" fmla="*/ 700088 h 1359694"/>
                <a:gd name="connsiteX44" fmla="*/ 661988 w 1402556"/>
                <a:gd name="connsiteY44" fmla="*/ 916781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02556" h="1359694">
                  <a:moveTo>
                    <a:pt x="661988" y="916781"/>
                  </a:moveTo>
                  <a:lnTo>
                    <a:pt x="190500" y="1338263"/>
                  </a:lnTo>
                  <a:lnTo>
                    <a:pt x="0" y="1359694"/>
                  </a:lnTo>
                  <a:lnTo>
                    <a:pt x="102394" y="1266825"/>
                  </a:lnTo>
                  <a:lnTo>
                    <a:pt x="314325" y="1069181"/>
                  </a:lnTo>
                  <a:lnTo>
                    <a:pt x="419100" y="940594"/>
                  </a:lnTo>
                  <a:lnTo>
                    <a:pt x="695325" y="676275"/>
                  </a:lnTo>
                  <a:lnTo>
                    <a:pt x="823913" y="533400"/>
                  </a:lnTo>
                  <a:lnTo>
                    <a:pt x="904875" y="445294"/>
                  </a:lnTo>
                  <a:lnTo>
                    <a:pt x="954881" y="388144"/>
                  </a:lnTo>
                  <a:lnTo>
                    <a:pt x="983456" y="342900"/>
                  </a:lnTo>
                  <a:lnTo>
                    <a:pt x="1002506" y="309563"/>
                  </a:lnTo>
                  <a:lnTo>
                    <a:pt x="1009650" y="276225"/>
                  </a:lnTo>
                  <a:lnTo>
                    <a:pt x="1014413" y="235744"/>
                  </a:lnTo>
                  <a:lnTo>
                    <a:pt x="1014413" y="190500"/>
                  </a:lnTo>
                  <a:lnTo>
                    <a:pt x="1004888" y="154781"/>
                  </a:lnTo>
                  <a:lnTo>
                    <a:pt x="988219" y="119063"/>
                  </a:lnTo>
                  <a:lnTo>
                    <a:pt x="964406" y="85725"/>
                  </a:lnTo>
                  <a:lnTo>
                    <a:pt x="940594" y="59531"/>
                  </a:lnTo>
                  <a:lnTo>
                    <a:pt x="923925" y="38100"/>
                  </a:lnTo>
                  <a:lnTo>
                    <a:pt x="919163" y="19050"/>
                  </a:lnTo>
                  <a:lnTo>
                    <a:pt x="923925" y="4763"/>
                  </a:lnTo>
                  <a:lnTo>
                    <a:pt x="938213" y="0"/>
                  </a:lnTo>
                  <a:lnTo>
                    <a:pt x="964406" y="0"/>
                  </a:lnTo>
                  <a:lnTo>
                    <a:pt x="1007269" y="9525"/>
                  </a:lnTo>
                  <a:lnTo>
                    <a:pt x="1047750" y="26194"/>
                  </a:lnTo>
                  <a:lnTo>
                    <a:pt x="1078706" y="40481"/>
                  </a:lnTo>
                  <a:lnTo>
                    <a:pt x="1121569" y="64294"/>
                  </a:lnTo>
                  <a:lnTo>
                    <a:pt x="1181100" y="102394"/>
                  </a:lnTo>
                  <a:lnTo>
                    <a:pt x="1219200" y="133350"/>
                  </a:lnTo>
                  <a:lnTo>
                    <a:pt x="1285875" y="192881"/>
                  </a:lnTo>
                  <a:lnTo>
                    <a:pt x="1338263" y="247650"/>
                  </a:lnTo>
                  <a:lnTo>
                    <a:pt x="1373981" y="288131"/>
                  </a:lnTo>
                  <a:lnTo>
                    <a:pt x="1395413" y="321469"/>
                  </a:lnTo>
                  <a:lnTo>
                    <a:pt x="1402556" y="345281"/>
                  </a:lnTo>
                  <a:lnTo>
                    <a:pt x="1402556" y="361950"/>
                  </a:lnTo>
                  <a:lnTo>
                    <a:pt x="1395413" y="381000"/>
                  </a:lnTo>
                  <a:lnTo>
                    <a:pt x="1378744" y="388144"/>
                  </a:lnTo>
                  <a:lnTo>
                    <a:pt x="1350169" y="392906"/>
                  </a:lnTo>
                  <a:lnTo>
                    <a:pt x="1307306" y="395288"/>
                  </a:lnTo>
                  <a:lnTo>
                    <a:pt x="1288256" y="402431"/>
                  </a:lnTo>
                  <a:lnTo>
                    <a:pt x="1223963" y="442913"/>
                  </a:lnTo>
                  <a:lnTo>
                    <a:pt x="1088231" y="550069"/>
                  </a:lnTo>
                  <a:lnTo>
                    <a:pt x="907256" y="700088"/>
                  </a:lnTo>
                  <a:lnTo>
                    <a:pt x="661988" y="916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8">
              <a:extLst>
                <a:ext uri="{FF2B5EF4-FFF2-40B4-BE49-F238E27FC236}">
                  <a16:creationId xmlns:a16="http://schemas.microsoft.com/office/drawing/2014/main" id="{F53FFC28-9CE8-4C0D-8769-AA964F9E96EF}"/>
                </a:ext>
              </a:extLst>
            </p:cNvPr>
            <p:cNvSpPr/>
            <p:nvPr/>
          </p:nvSpPr>
          <p:spPr>
            <a:xfrm>
              <a:off x="5332414" y="4371976"/>
              <a:ext cx="2251075" cy="512763"/>
            </a:xfrm>
            <a:custGeom>
              <a:avLst/>
              <a:gdLst>
                <a:gd name="connsiteX0" fmla="*/ 1726406 w 2252662"/>
                <a:gd name="connsiteY0" fmla="*/ 216694 h 511969"/>
                <a:gd name="connsiteX1" fmla="*/ 1381125 w 2252662"/>
                <a:gd name="connsiteY1" fmla="*/ 319088 h 511969"/>
                <a:gd name="connsiteX2" fmla="*/ 1228725 w 2252662"/>
                <a:gd name="connsiteY2" fmla="*/ 352425 h 511969"/>
                <a:gd name="connsiteX3" fmla="*/ 981075 w 2252662"/>
                <a:gd name="connsiteY3" fmla="*/ 395288 h 511969"/>
                <a:gd name="connsiteX4" fmla="*/ 669131 w 2252662"/>
                <a:gd name="connsiteY4" fmla="*/ 452438 h 511969"/>
                <a:gd name="connsiteX5" fmla="*/ 333375 w 2252662"/>
                <a:gd name="connsiteY5" fmla="*/ 511969 h 511969"/>
                <a:gd name="connsiteX6" fmla="*/ 295275 w 2252662"/>
                <a:gd name="connsiteY6" fmla="*/ 509588 h 511969"/>
                <a:gd name="connsiteX7" fmla="*/ 266700 w 2252662"/>
                <a:gd name="connsiteY7" fmla="*/ 500063 h 511969"/>
                <a:gd name="connsiteX8" fmla="*/ 223837 w 2252662"/>
                <a:gd name="connsiteY8" fmla="*/ 473869 h 511969"/>
                <a:gd name="connsiteX9" fmla="*/ 159544 w 2252662"/>
                <a:gd name="connsiteY9" fmla="*/ 414338 h 511969"/>
                <a:gd name="connsiteX10" fmla="*/ 95250 w 2252662"/>
                <a:gd name="connsiteY10" fmla="*/ 342900 h 511969"/>
                <a:gd name="connsiteX11" fmla="*/ 33337 w 2252662"/>
                <a:gd name="connsiteY11" fmla="*/ 264319 h 511969"/>
                <a:gd name="connsiteX12" fmla="*/ 16669 w 2252662"/>
                <a:gd name="connsiteY12" fmla="*/ 240506 h 511969"/>
                <a:gd name="connsiteX13" fmla="*/ 7144 w 2252662"/>
                <a:gd name="connsiteY13" fmla="*/ 204788 h 511969"/>
                <a:gd name="connsiteX14" fmla="*/ 0 w 2252662"/>
                <a:gd name="connsiteY14" fmla="*/ 173831 h 511969"/>
                <a:gd name="connsiteX15" fmla="*/ 0 w 2252662"/>
                <a:gd name="connsiteY15" fmla="*/ 142875 h 511969"/>
                <a:gd name="connsiteX16" fmla="*/ 9525 w 2252662"/>
                <a:gd name="connsiteY16" fmla="*/ 126206 h 511969"/>
                <a:gd name="connsiteX17" fmla="*/ 23812 w 2252662"/>
                <a:gd name="connsiteY17" fmla="*/ 121444 h 511969"/>
                <a:gd name="connsiteX18" fmla="*/ 40481 w 2252662"/>
                <a:gd name="connsiteY18" fmla="*/ 126206 h 511969"/>
                <a:gd name="connsiteX19" fmla="*/ 69056 w 2252662"/>
                <a:gd name="connsiteY19" fmla="*/ 142875 h 511969"/>
                <a:gd name="connsiteX20" fmla="*/ 104775 w 2252662"/>
                <a:gd name="connsiteY20" fmla="*/ 171450 h 511969"/>
                <a:gd name="connsiteX21" fmla="*/ 140494 w 2252662"/>
                <a:gd name="connsiteY21" fmla="*/ 204788 h 511969"/>
                <a:gd name="connsiteX22" fmla="*/ 176212 w 2252662"/>
                <a:gd name="connsiteY22" fmla="*/ 233363 h 511969"/>
                <a:gd name="connsiteX23" fmla="*/ 207169 w 2252662"/>
                <a:gd name="connsiteY23" fmla="*/ 250031 h 511969"/>
                <a:gd name="connsiteX24" fmla="*/ 266700 w 2252662"/>
                <a:gd name="connsiteY24" fmla="*/ 266700 h 511969"/>
                <a:gd name="connsiteX25" fmla="*/ 323850 w 2252662"/>
                <a:gd name="connsiteY25" fmla="*/ 273844 h 511969"/>
                <a:gd name="connsiteX26" fmla="*/ 390525 w 2252662"/>
                <a:gd name="connsiteY26" fmla="*/ 276225 h 511969"/>
                <a:gd name="connsiteX27" fmla="*/ 473869 w 2252662"/>
                <a:gd name="connsiteY27" fmla="*/ 276225 h 511969"/>
                <a:gd name="connsiteX28" fmla="*/ 559594 w 2252662"/>
                <a:gd name="connsiteY28" fmla="*/ 266700 h 511969"/>
                <a:gd name="connsiteX29" fmla="*/ 766762 w 2252662"/>
                <a:gd name="connsiteY29" fmla="*/ 233363 h 511969"/>
                <a:gd name="connsiteX30" fmla="*/ 935831 w 2252662"/>
                <a:gd name="connsiteY30" fmla="*/ 216694 h 511969"/>
                <a:gd name="connsiteX31" fmla="*/ 1293019 w 2252662"/>
                <a:gd name="connsiteY31" fmla="*/ 154781 h 511969"/>
                <a:gd name="connsiteX32" fmla="*/ 1745456 w 2252662"/>
                <a:gd name="connsiteY32" fmla="*/ 78581 h 511969"/>
                <a:gd name="connsiteX33" fmla="*/ 2174081 w 2252662"/>
                <a:gd name="connsiteY33" fmla="*/ 0 h 511969"/>
                <a:gd name="connsiteX34" fmla="*/ 2252662 w 2252662"/>
                <a:gd name="connsiteY34" fmla="*/ 83344 h 511969"/>
                <a:gd name="connsiteX35" fmla="*/ 1952625 w 2252662"/>
                <a:gd name="connsiteY35" fmla="*/ 157163 h 511969"/>
                <a:gd name="connsiteX36" fmla="*/ 1726406 w 2252662"/>
                <a:gd name="connsiteY36" fmla="*/ 2166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52662" h="511969">
                  <a:moveTo>
                    <a:pt x="1726406" y="216694"/>
                  </a:moveTo>
                  <a:lnTo>
                    <a:pt x="1381125" y="319088"/>
                  </a:lnTo>
                  <a:lnTo>
                    <a:pt x="1228725" y="352425"/>
                  </a:lnTo>
                  <a:lnTo>
                    <a:pt x="981075" y="395288"/>
                  </a:lnTo>
                  <a:lnTo>
                    <a:pt x="669131" y="452438"/>
                  </a:lnTo>
                  <a:lnTo>
                    <a:pt x="333375" y="511969"/>
                  </a:lnTo>
                  <a:lnTo>
                    <a:pt x="295275" y="509588"/>
                  </a:lnTo>
                  <a:lnTo>
                    <a:pt x="266700" y="500063"/>
                  </a:lnTo>
                  <a:lnTo>
                    <a:pt x="223837" y="473869"/>
                  </a:lnTo>
                  <a:lnTo>
                    <a:pt x="159544" y="414338"/>
                  </a:lnTo>
                  <a:lnTo>
                    <a:pt x="95250" y="342900"/>
                  </a:lnTo>
                  <a:lnTo>
                    <a:pt x="33337" y="264319"/>
                  </a:lnTo>
                  <a:lnTo>
                    <a:pt x="16669" y="240506"/>
                  </a:lnTo>
                  <a:lnTo>
                    <a:pt x="7144" y="204788"/>
                  </a:lnTo>
                  <a:lnTo>
                    <a:pt x="0" y="173831"/>
                  </a:lnTo>
                  <a:lnTo>
                    <a:pt x="0" y="142875"/>
                  </a:lnTo>
                  <a:lnTo>
                    <a:pt x="9525" y="126206"/>
                  </a:lnTo>
                  <a:lnTo>
                    <a:pt x="23812" y="121444"/>
                  </a:lnTo>
                  <a:lnTo>
                    <a:pt x="40481" y="126206"/>
                  </a:lnTo>
                  <a:lnTo>
                    <a:pt x="69056" y="142875"/>
                  </a:lnTo>
                  <a:lnTo>
                    <a:pt x="104775" y="171450"/>
                  </a:lnTo>
                  <a:lnTo>
                    <a:pt x="140494" y="204788"/>
                  </a:lnTo>
                  <a:lnTo>
                    <a:pt x="176212" y="233363"/>
                  </a:lnTo>
                  <a:lnTo>
                    <a:pt x="207169" y="250031"/>
                  </a:lnTo>
                  <a:lnTo>
                    <a:pt x="266700" y="266700"/>
                  </a:lnTo>
                  <a:lnTo>
                    <a:pt x="323850" y="273844"/>
                  </a:lnTo>
                  <a:lnTo>
                    <a:pt x="390525" y="276225"/>
                  </a:lnTo>
                  <a:lnTo>
                    <a:pt x="473869" y="276225"/>
                  </a:lnTo>
                  <a:lnTo>
                    <a:pt x="559594" y="266700"/>
                  </a:lnTo>
                  <a:lnTo>
                    <a:pt x="766762" y="233363"/>
                  </a:lnTo>
                  <a:lnTo>
                    <a:pt x="935831" y="216694"/>
                  </a:lnTo>
                  <a:lnTo>
                    <a:pt x="1293019" y="154781"/>
                  </a:lnTo>
                  <a:lnTo>
                    <a:pt x="1745456" y="78581"/>
                  </a:lnTo>
                  <a:lnTo>
                    <a:pt x="2174081" y="0"/>
                  </a:lnTo>
                  <a:lnTo>
                    <a:pt x="2252662" y="83344"/>
                  </a:lnTo>
                  <a:lnTo>
                    <a:pt x="1952625" y="157163"/>
                  </a:lnTo>
                  <a:lnTo>
                    <a:pt x="1726406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0">
              <a:extLst>
                <a:ext uri="{FF2B5EF4-FFF2-40B4-BE49-F238E27FC236}">
                  <a16:creationId xmlns:a16="http://schemas.microsoft.com/office/drawing/2014/main" id="{FCA98AFE-926B-4269-B81E-3ABDB1B2A65E}"/>
                </a:ext>
              </a:extLst>
            </p:cNvPr>
            <p:cNvSpPr/>
            <p:nvPr/>
          </p:nvSpPr>
          <p:spPr>
            <a:xfrm>
              <a:off x="7191375" y="4100514"/>
              <a:ext cx="712788" cy="784225"/>
            </a:xfrm>
            <a:custGeom>
              <a:avLst/>
              <a:gdLst>
                <a:gd name="connsiteX0" fmla="*/ 450056 w 711994"/>
                <a:gd name="connsiteY0" fmla="*/ 597693 h 783431"/>
                <a:gd name="connsiteX1" fmla="*/ 285750 w 711994"/>
                <a:gd name="connsiteY1" fmla="*/ 354806 h 783431"/>
                <a:gd name="connsiteX2" fmla="*/ 235744 w 711994"/>
                <a:gd name="connsiteY2" fmla="*/ 285750 h 783431"/>
                <a:gd name="connsiteX3" fmla="*/ 116681 w 711994"/>
                <a:gd name="connsiteY3" fmla="*/ 154781 h 783431"/>
                <a:gd name="connsiteX4" fmla="*/ 47625 w 711994"/>
                <a:gd name="connsiteY4" fmla="*/ 80962 h 783431"/>
                <a:gd name="connsiteX5" fmla="*/ 21431 w 711994"/>
                <a:gd name="connsiteY5" fmla="*/ 54768 h 783431"/>
                <a:gd name="connsiteX6" fmla="*/ 4763 w 711994"/>
                <a:gd name="connsiteY6" fmla="*/ 35718 h 783431"/>
                <a:gd name="connsiteX7" fmla="*/ 0 w 711994"/>
                <a:gd name="connsiteY7" fmla="*/ 19050 h 783431"/>
                <a:gd name="connsiteX8" fmla="*/ 9525 w 711994"/>
                <a:gd name="connsiteY8" fmla="*/ 4762 h 783431"/>
                <a:gd name="connsiteX9" fmla="*/ 30956 w 711994"/>
                <a:gd name="connsiteY9" fmla="*/ 0 h 783431"/>
                <a:gd name="connsiteX10" fmla="*/ 83344 w 711994"/>
                <a:gd name="connsiteY10" fmla="*/ 7143 h 783431"/>
                <a:gd name="connsiteX11" fmla="*/ 119063 w 711994"/>
                <a:gd name="connsiteY11" fmla="*/ 21431 h 783431"/>
                <a:gd name="connsiteX12" fmla="*/ 259556 w 711994"/>
                <a:gd name="connsiteY12" fmla="*/ 97631 h 783431"/>
                <a:gd name="connsiteX13" fmla="*/ 373856 w 711994"/>
                <a:gd name="connsiteY13" fmla="*/ 166687 h 783431"/>
                <a:gd name="connsiteX14" fmla="*/ 492919 w 711994"/>
                <a:gd name="connsiteY14" fmla="*/ 242887 h 783431"/>
                <a:gd name="connsiteX15" fmla="*/ 585788 w 711994"/>
                <a:gd name="connsiteY15" fmla="*/ 304800 h 783431"/>
                <a:gd name="connsiteX16" fmla="*/ 621506 w 711994"/>
                <a:gd name="connsiteY16" fmla="*/ 333375 h 783431"/>
                <a:gd name="connsiteX17" fmla="*/ 640556 w 711994"/>
                <a:gd name="connsiteY17" fmla="*/ 361950 h 783431"/>
                <a:gd name="connsiteX18" fmla="*/ 666750 w 711994"/>
                <a:gd name="connsiteY18" fmla="*/ 421481 h 783431"/>
                <a:gd name="connsiteX19" fmla="*/ 685800 w 711994"/>
                <a:gd name="connsiteY19" fmla="*/ 469106 h 783431"/>
                <a:gd name="connsiteX20" fmla="*/ 702469 w 711994"/>
                <a:gd name="connsiteY20" fmla="*/ 526256 h 783431"/>
                <a:gd name="connsiteX21" fmla="*/ 709613 w 711994"/>
                <a:gd name="connsiteY21" fmla="*/ 571500 h 783431"/>
                <a:gd name="connsiteX22" fmla="*/ 711994 w 711994"/>
                <a:gd name="connsiteY22" fmla="*/ 611981 h 783431"/>
                <a:gd name="connsiteX23" fmla="*/ 711994 w 711994"/>
                <a:gd name="connsiteY23" fmla="*/ 657225 h 783431"/>
                <a:gd name="connsiteX24" fmla="*/ 704850 w 711994"/>
                <a:gd name="connsiteY24" fmla="*/ 692943 h 783431"/>
                <a:gd name="connsiteX25" fmla="*/ 690563 w 711994"/>
                <a:gd name="connsiteY25" fmla="*/ 716756 h 783431"/>
                <a:gd name="connsiteX26" fmla="*/ 664369 w 711994"/>
                <a:gd name="connsiteY26" fmla="*/ 754856 h 783431"/>
                <a:gd name="connsiteX27" fmla="*/ 640556 w 711994"/>
                <a:gd name="connsiteY27" fmla="*/ 776287 h 783431"/>
                <a:gd name="connsiteX28" fmla="*/ 623888 w 711994"/>
                <a:gd name="connsiteY28" fmla="*/ 783431 h 783431"/>
                <a:gd name="connsiteX29" fmla="*/ 597694 w 711994"/>
                <a:gd name="connsiteY29" fmla="*/ 783431 h 783431"/>
                <a:gd name="connsiteX30" fmla="*/ 569119 w 711994"/>
                <a:gd name="connsiteY30" fmla="*/ 771525 h 783431"/>
                <a:gd name="connsiteX31" fmla="*/ 547688 w 711994"/>
                <a:gd name="connsiteY31" fmla="*/ 752475 h 783431"/>
                <a:gd name="connsiteX32" fmla="*/ 516731 w 711994"/>
                <a:gd name="connsiteY32" fmla="*/ 714375 h 783431"/>
                <a:gd name="connsiteX33" fmla="*/ 450056 w 711994"/>
                <a:gd name="connsiteY33" fmla="*/ 597693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11994" h="783431">
                  <a:moveTo>
                    <a:pt x="450056" y="597693"/>
                  </a:moveTo>
                  <a:lnTo>
                    <a:pt x="285750" y="354806"/>
                  </a:lnTo>
                  <a:lnTo>
                    <a:pt x="235744" y="285750"/>
                  </a:lnTo>
                  <a:lnTo>
                    <a:pt x="116681" y="154781"/>
                  </a:lnTo>
                  <a:lnTo>
                    <a:pt x="47625" y="80962"/>
                  </a:lnTo>
                  <a:lnTo>
                    <a:pt x="21431" y="54768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9525" y="4762"/>
                  </a:lnTo>
                  <a:lnTo>
                    <a:pt x="30956" y="0"/>
                  </a:lnTo>
                  <a:lnTo>
                    <a:pt x="83344" y="7143"/>
                  </a:lnTo>
                  <a:lnTo>
                    <a:pt x="119063" y="21431"/>
                  </a:lnTo>
                  <a:lnTo>
                    <a:pt x="259556" y="97631"/>
                  </a:lnTo>
                  <a:lnTo>
                    <a:pt x="373856" y="166687"/>
                  </a:lnTo>
                  <a:lnTo>
                    <a:pt x="492919" y="242887"/>
                  </a:lnTo>
                  <a:lnTo>
                    <a:pt x="585788" y="304800"/>
                  </a:lnTo>
                  <a:lnTo>
                    <a:pt x="621506" y="333375"/>
                  </a:lnTo>
                  <a:lnTo>
                    <a:pt x="640556" y="361950"/>
                  </a:lnTo>
                  <a:lnTo>
                    <a:pt x="666750" y="421481"/>
                  </a:lnTo>
                  <a:lnTo>
                    <a:pt x="685800" y="469106"/>
                  </a:lnTo>
                  <a:lnTo>
                    <a:pt x="702469" y="526256"/>
                  </a:lnTo>
                  <a:lnTo>
                    <a:pt x="709613" y="571500"/>
                  </a:lnTo>
                  <a:lnTo>
                    <a:pt x="711994" y="611981"/>
                  </a:lnTo>
                  <a:lnTo>
                    <a:pt x="711994" y="657225"/>
                  </a:lnTo>
                  <a:lnTo>
                    <a:pt x="704850" y="692943"/>
                  </a:lnTo>
                  <a:lnTo>
                    <a:pt x="690563" y="716756"/>
                  </a:lnTo>
                  <a:lnTo>
                    <a:pt x="664369" y="754856"/>
                  </a:lnTo>
                  <a:lnTo>
                    <a:pt x="640556" y="776287"/>
                  </a:lnTo>
                  <a:lnTo>
                    <a:pt x="623888" y="783431"/>
                  </a:lnTo>
                  <a:lnTo>
                    <a:pt x="597694" y="783431"/>
                  </a:lnTo>
                  <a:lnTo>
                    <a:pt x="569119" y="771525"/>
                  </a:lnTo>
                  <a:lnTo>
                    <a:pt x="547688" y="752475"/>
                  </a:lnTo>
                  <a:lnTo>
                    <a:pt x="516731" y="714375"/>
                  </a:lnTo>
                  <a:lnTo>
                    <a:pt x="450056" y="5976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3">
              <a:extLst>
                <a:ext uri="{FF2B5EF4-FFF2-40B4-BE49-F238E27FC236}">
                  <a16:creationId xmlns:a16="http://schemas.microsoft.com/office/drawing/2014/main" id="{F8420D90-3947-436C-9A5C-F35A34503EAE}"/>
                </a:ext>
              </a:extLst>
            </p:cNvPr>
            <p:cNvSpPr/>
            <p:nvPr/>
          </p:nvSpPr>
          <p:spPr>
            <a:xfrm>
              <a:off x="6507163" y="4586289"/>
              <a:ext cx="254000" cy="1423987"/>
            </a:xfrm>
            <a:custGeom>
              <a:avLst/>
              <a:gdLst>
                <a:gd name="connsiteX0" fmla="*/ 250032 w 252413"/>
                <a:gd name="connsiteY0" fmla="*/ 869156 h 1423987"/>
                <a:gd name="connsiteX1" fmla="*/ 245269 w 252413"/>
                <a:gd name="connsiteY1" fmla="*/ 1064418 h 1423987"/>
                <a:gd name="connsiteX2" fmla="*/ 238125 w 252413"/>
                <a:gd name="connsiteY2" fmla="*/ 1228725 h 1423987"/>
                <a:gd name="connsiteX3" fmla="*/ 228600 w 252413"/>
                <a:gd name="connsiteY3" fmla="*/ 1307306 h 1423987"/>
                <a:gd name="connsiteX4" fmla="*/ 219075 w 252413"/>
                <a:gd name="connsiteY4" fmla="*/ 1345406 h 1423987"/>
                <a:gd name="connsiteX5" fmla="*/ 202407 w 252413"/>
                <a:gd name="connsiteY5" fmla="*/ 1383506 h 1423987"/>
                <a:gd name="connsiteX6" fmla="*/ 180975 w 252413"/>
                <a:gd name="connsiteY6" fmla="*/ 1414462 h 1423987"/>
                <a:gd name="connsiteX7" fmla="*/ 164307 w 252413"/>
                <a:gd name="connsiteY7" fmla="*/ 1423987 h 1423987"/>
                <a:gd name="connsiteX8" fmla="*/ 142875 w 252413"/>
                <a:gd name="connsiteY8" fmla="*/ 1423987 h 1423987"/>
                <a:gd name="connsiteX9" fmla="*/ 123825 w 252413"/>
                <a:gd name="connsiteY9" fmla="*/ 1412081 h 1423987"/>
                <a:gd name="connsiteX10" fmla="*/ 102394 w 252413"/>
                <a:gd name="connsiteY10" fmla="*/ 1383506 h 1423987"/>
                <a:gd name="connsiteX11" fmla="*/ 76200 w 252413"/>
                <a:gd name="connsiteY11" fmla="*/ 1338262 h 1423987"/>
                <a:gd name="connsiteX12" fmla="*/ 52388 w 252413"/>
                <a:gd name="connsiteY12" fmla="*/ 1281112 h 1423987"/>
                <a:gd name="connsiteX13" fmla="*/ 33338 w 252413"/>
                <a:gd name="connsiteY13" fmla="*/ 1209675 h 1423987"/>
                <a:gd name="connsiteX14" fmla="*/ 26194 w 252413"/>
                <a:gd name="connsiteY14" fmla="*/ 1147762 h 1423987"/>
                <a:gd name="connsiteX15" fmla="*/ 28575 w 252413"/>
                <a:gd name="connsiteY15" fmla="*/ 1112043 h 1423987"/>
                <a:gd name="connsiteX16" fmla="*/ 45244 w 252413"/>
                <a:gd name="connsiteY16" fmla="*/ 926306 h 1423987"/>
                <a:gd name="connsiteX17" fmla="*/ 54769 w 252413"/>
                <a:gd name="connsiteY17" fmla="*/ 728662 h 1423987"/>
                <a:gd name="connsiteX18" fmla="*/ 57150 w 252413"/>
                <a:gd name="connsiteY18" fmla="*/ 454818 h 1423987"/>
                <a:gd name="connsiteX19" fmla="*/ 50007 w 252413"/>
                <a:gd name="connsiteY19" fmla="*/ 271462 h 1423987"/>
                <a:gd name="connsiteX20" fmla="*/ 42863 w 252413"/>
                <a:gd name="connsiteY20" fmla="*/ 209550 h 1423987"/>
                <a:gd name="connsiteX21" fmla="*/ 0 w 252413"/>
                <a:gd name="connsiteY21" fmla="*/ 61912 h 1423987"/>
                <a:gd name="connsiteX22" fmla="*/ 197644 w 252413"/>
                <a:gd name="connsiteY22" fmla="*/ 0 h 1423987"/>
                <a:gd name="connsiteX23" fmla="*/ 233363 w 252413"/>
                <a:gd name="connsiteY23" fmla="*/ 116681 h 1423987"/>
                <a:gd name="connsiteX24" fmla="*/ 247650 w 252413"/>
                <a:gd name="connsiteY24" fmla="*/ 183356 h 1423987"/>
                <a:gd name="connsiteX25" fmla="*/ 252413 w 252413"/>
                <a:gd name="connsiteY25" fmla="*/ 238125 h 1423987"/>
                <a:gd name="connsiteX26" fmla="*/ 247650 w 252413"/>
                <a:gd name="connsiteY26" fmla="*/ 292893 h 1423987"/>
                <a:gd name="connsiteX27" fmla="*/ 240507 w 252413"/>
                <a:gd name="connsiteY27" fmla="*/ 423862 h 1423987"/>
                <a:gd name="connsiteX28" fmla="*/ 240507 w 252413"/>
                <a:gd name="connsiteY28" fmla="*/ 519112 h 1423987"/>
                <a:gd name="connsiteX29" fmla="*/ 240507 w 252413"/>
                <a:gd name="connsiteY29" fmla="*/ 621506 h 1423987"/>
                <a:gd name="connsiteX30" fmla="*/ 242888 w 252413"/>
                <a:gd name="connsiteY30" fmla="*/ 726281 h 1423987"/>
                <a:gd name="connsiteX31" fmla="*/ 250032 w 252413"/>
                <a:gd name="connsiteY31" fmla="*/ 869156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2413" h="1423987">
                  <a:moveTo>
                    <a:pt x="250032" y="869156"/>
                  </a:moveTo>
                  <a:lnTo>
                    <a:pt x="245269" y="1064418"/>
                  </a:lnTo>
                  <a:lnTo>
                    <a:pt x="238125" y="1228725"/>
                  </a:lnTo>
                  <a:lnTo>
                    <a:pt x="228600" y="1307306"/>
                  </a:lnTo>
                  <a:lnTo>
                    <a:pt x="219075" y="1345406"/>
                  </a:lnTo>
                  <a:lnTo>
                    <a:pt x="202407" y="1383506"/>
                  </a:lnTo>
                  <a:lnTo>
                    <a:pt x="180975" y="1414462"/>
                  </a:lnTo>
                  <a:lnTo>
                    <a:pt x="164307" y="1423987"/>
                  </a:lnTo>
                  <a:lnTo>
                    <a:pt x="142875" y="1423987"/>
                  </a:lnTo>
                  <a:lnTo>
                    <a:pt x="123825" y="1412081"/>
                  </a:lnTo>
                  <a:lnTo>
                    <a:pt x="102394" y="1383506"/>
                  </a:lnTo>
                  <a:lnTo>
                    <a:pt x="76200" y="1338262"/>
                  </a:lnTo>
                  <a:lnTo>
                    <a:pt x="52388" y="1281112"/>
                  </a:lnTo>
                  <a:lnTo>
                    <a:pt x="33338" y="1209675"/>
                  </a:lnTo>
                  <a:lnTo>
                    <a:pt x="26194" y="1147762"/>
                  </a:lnTo>
                  <a:lnTo>
                    <a:pt x="28575" y="1112043"/>
                  </a:lnTo>
                  <a:lnTo>
                    <a:pt x="45244" y="926306"/>
                  </a:lnTo>
                  <a:lnTo>
                    <a:pt x="54769" y="728662"/>
                  </a:lnTo>
                  <a:cubicBezTo>
                    <a:pt x="55563" y="637381"/>
                    <a:pt x="56356" y="546099"/>
                    <a:pt x="57150" y="454818"/>
                  </a:cubicBezTo>
                  <a:lnTo>
                    <a:pt x="50007" y="271462"/>
                  </a:lnTo>
                  <a:lnTo>
                    <a:pt x="42863" y="209550"/>
                  </a:lnTo>
                  <a:lnTo>
                    <a:pt x="0" y="61912"/>
                  </a:lnTo>
                  <a:lnTo>
                    <a:pt x="197644" y="0"/>
                  </a:lnTo>
                  <a:lnTo>
                    <a:pt x="233363" y="116681"/>
                  </a:lnTo>
                  <a:lnTo>
                    <a:pt x="247650" y="183356"/>
                  </a:lnTo>
                  <a:lnTo>
                    <a:pt x="252413" y="238125"/>
                  </a:lnTo>
                  <a:lnTo>
                    <a:pt x="247650" y="292893"/>
                  </a:lnTo>
                  <a:lnTo>
                    <a:pt x="240507" y="423862"/>
                  </a:lnTo>
                  <a:lnTo>
                    <a:pt x="240507" y="519112"/>
                  </a:lnTo>
                  <a:lnTo>
                    <a:pt x="240507" y="621506"/>
                  </a:lnTo>
                  <a:cubicBezTo>
                    <a:pt x="241301" y="656431"/>
                    <a:pt x="242094" y="691356"/>
                    <a:pt x="242888" y="726281"/>
                  </a:cubicBezTo>
                  <a:lnTo>
                    <a:pt x="250032" y="869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1">
              <a:extLst>
                <a:ext uri="{FF2B5EF4-FFF2-40B4-BE49-F238E27FC236}">
                  <a16:creationId xmlns:a16="http://schemas.microsoft.com/office/drawing/2014/main" id="{4C2F2512-DEFD-4354-A2BE-1E6361B9772C}"/>
                </a:ext>
              </a:extLst>
            </p:cNvPr>
            <p:cNvSpPr/>
            <p:nvPr/>
          </p:nvSpPr>
          <p:spPr>
            <a:xfrm>
              <a:off x="5181601" y="4929188"/>
              <a:ext cx="925513" cy="927100"/>
            </a:xfrm>
            <a:custGeom>
              <a:avLst/>
              <a:gdLst>
                <a:gd name="connsiteX0" fmla="*/ 535781 w 926306"/>
                <a:gd name="connsiteY0" fmla="*/ 592931 h 926306"/>
                <a:gd name="connsiteX1" fmla="*/ 333375 w 926306"/>
                <a:gd name="connsiteY1" fmla="*/ 742950 h 926306"/>
                <a:gd name="connsiteX2" fmla="*/ 116681 w 926306"/>
                <a:gd name="connsiteY2" fmla="*/ 890587 h 926306"/>
                <a:gd name="connsiteX3" fmla="*/ 69056 w 926306"/>
                <a:gd name="connsiteY3" fmla="*/ 916781 h 926306"/>
                <a:gd name="connsiteX4" fmla="*/ 42863 w 926306"/>
                <a:gd name="connsiteY4" fmla="*/ 923925 h 926306"/>
                <a:gd name="connsiteX5" fmla="*/ 21431 w 926306"/>
                <a:gd name="connsiteY5" fmla="*/ 926306 h 926306"/>
                <a:gd name="connsiteX6" fmla="*/ 7144 w 926306"/>
                <a:gd name="connsiteY6" fmla="*/ 921543 h 926306"/>
                <a:gd name="connsiteX7" fmla="*/ 0 w 926306"/>
                <a:gd name="connsiteY7" fmla="*/ 904875 h 926306"/>
                <a:gd name="connsiteX8" fmla="*/ 9525 w 926306"/>
                <a:gd name="connsiteY8" fmla="*/ 878681 h 926306"/>
                <a:gd name="connsiteX9" fmla="*/ 33338 w 926306"/>
                <a:gd name="connsiteY9" fmla="*/ 847725 h 926306"/>
                <a:gd name="connsiteX10" fmla="*/ 61913 w 926306"/>
                <a:gd name="connsiteY10" fmla="*/ 819150 h 926306"/>
                <a:gd name="connsiteX11" fmla="*/ 150019 w 926306"/>
                <a:gd name="connsiteY11" fmla="*/ 745331 h 926306"/>
                <a:gd name="connsiteX12" fmla="*/ 250031 w 926306"/>
                <a:gd name="connsiteY12" fmla="*/ 654843 h 926306"/>
                <a:gd name="connsiteX13" fmla="*/ 323850 w 926306"/>
                <a:gd name="connsiteY13" fmla="*/ 581025 h 926306"/>
                <a:gd name="connsiteX14" fmla="*/ 397669 w 926306"/>
                <a:gd name="connsiteY14" fmla="*/ 497681 h 926306"/>
                <a:gd name="connsiteX15" fmla="*/ 457200 w 926306"/>
                <a:gd name="connsiteY15" fmla="*/ 426243 h 926306"/>
                <a:gd name="connsiteX16" fmla="*/ 511969 w 926306"/>
                <a:gd name="connsiteY16" fmla="*/ 345281 h 926306"/>
                <a:gd name="connsiteX17" fmla="*/ 542925 w 926306"/>
                <a:gd name="connsiteY17" fmla="*/ 297656 h 926306"/>
                <a:gd name="connsiteX18" fmla="*/ 566738 w 926306"/>
                <a:gd name="connsiteY18" fmla="*/ 245268 h 926306"/>
                <a:gd name="connsiteX19" fmla="*/ 569119 w 926306"/>
                <a:gd name="connsiteY19" fmla="*/ 209550 h 926306"/>
                <a:gd name="connsiteX20" fmla="*/ 561975 w 926306"/>
                <a:gd name="connsiteY20" fmla="*/ 171450 h 926306"/>
                <a:gd name="connsiteX21" fmla="*/ 545306 w 926306"/>
                <a:gd name="connsiteY21" fmla="*/ 128587 h 926306"/>
                <a:gd name="connsiteX22" fmla="*/ 528638 w 926306"/>
                <a:gd name="connsiteY22" fmla="*/ 102393 h 926306"/>
                <a:gd name="connsiteX23" fmla="*/ 509588 w 926306"/>
                <a:gd name="connsiteY23" fmla="*/ 73818 h 926306"/>
                <a:gd name="connsiteX24" fmla="*/ 485775 w 926306"/>
                <a:gd name="connsiteY24" fmla="*/ 42862 h 926306"/>
                <a:gd name="connsiteX25" fmla="*/ 478631 w 926306"/>
                <a:gd name="connsiteY25" fmla="*/ 23812 h 926306"/>
                <a:gd name="connsiteX26" fmla="*/ 481013 w 926306"/>
                <a:gd name="connsiteY26" fmla="*/ 9525 h 926306"/>
                <a:gd name="connsiteX27" fmla="*/ 495300 w 926306"/>
                <a:gd name="connsiteY27" fmla="*/ 0 h 926306"/>
                <a:gd name="connsiteX28" fmla="*/ 514350 w 926306"/>
                <a:gd name="connsiteY28" fmla="*/ 0 h 926306"/>
                <a:gd name="connsiteX29" fmla="*/ 552450 w 926306"/>
                <a:gd name="connsiteY29" fmla="*/ 16668 h 926306"/>
                <a:gd name="connsiteX30" fmla="*/ 621506 w 926306"/>
                <a:gd name="connsiteY30" fmla="*/ 52387 h 926306"/>
                <a:gd name="connsiteX31" fmla="*/ 678656 w 926306"/>
                <a:gd name="connsiteY31" fmla="*/ 85725 h 926306"/>
                <a:gd name="connsiteX32" fmla="*/ 728663 w 926306"/>
                <a:gd name="connsiteY32" fmla="*/ 116681 h 926306"/>
                <a:gd name="connsiteX33" fmla="*/ 781050 w 926306"/>
                <a:gd name="connsiteY33" fmla="*/ 152400 h 926306"/>
                <a:gd name="connsiteX34" fmla="*/ 833438 w 926306"/>
                <a:gd name="connsiteY34" fmla="*/ 188118 h 926306"/>
                <a:gd name="connsiteX35" fmla="*/ 878681 w 926306"/>
                <a:gd name="connsiteY35" fmla="*/ 226218 h 926306"/>
                <a:gd name="connsiteX36" fmla="*/ 902494 w 926306"/>
                <a:gd name="connsiteY36" fmla="*/ 252412 h 926306"/>
                <a:gd name="connsiteX37" fmla="*/ 916781 w 926306"/>
                <a:gd name="connsiteY37" fmla="*/ 276225 h 926306"/>
                <a:gd name="connsiteX38" fmla="*/ 923925 w 926306"/>
                <a:gd name="connsiteY38" fmla="*/ 295275 h 926306"/>
                <a:gd name="connsiteX39" fmla="*/ 926306 w 926306"/>
                <a:gd name="connsiteY39" fmla="*/ 319087 h 926306"/>
                <a:gd name="connsiteX40" fmla="*/ 919163 w 926306"/>
                <a:gd name="connsiteY40" fmla="*/ 340518 h 926306"/>
                <a:gd name="connsiteX41" fmla="*/ 904875 w 926306"/>
                <a:gd name="connsiteY41" fmla="*/ 354806 h 926306"/>
                <a:gd name="connsiteX42" fmla="*/ 873919 w 926306"/>
                <a:gd name="connsiteY42" fmla="*/ 364331 h 926306"/>
                <a:gd name="connsiteX43" fmla="*/ 812006 w 926306"/>
                <a:gd name="connsiteY43" fmla="*/ 381000 h 926306"/>
                <a:gd name="connsiteX44" fmla="*/ 769144 w 926306"/>
                <a:gd name="connsiteY44" fmla="*/ 400050 h 926306"/>
                <a:gd name="connsiteX45" fmla="*/ 728663 w 926306"/>
                <a:gd name="connsiteY45" fmla="*/ 438150 h 926306"/>
                <a:gd name="connsiteX46" fmla="*/ 535781 w 926306"/>
                <a:gd name="connsiteY46" fmla="*/ 592931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26306" h="926306">
                  <a:moveTo>
                    <a:pt x="535781" y="592931"/>
                  </a:moveTo>
                  <a:lnTo>
                    <a:pt x="333375" y="742950"/>
                  </a:lnTo>
                  <a:lnTo>
                    <a:pt x="116681" y="890587"/>
                  </a:lnTo>
                  <a:lnTo>
                    <a:pt x="69056" y="916781"/>
                  </a:lnTo>
                  <a:lnTo>
                    <a:pt x="42863" y="923925"/>
                  </a:lnTo>
                  <a:lnTo>
                    <a:pt x="21431" y="926306"/>
                  </a:lnTo>
                  <a:lnTo>
                    <a:pt x="7144" y="921543"/>
                  </a:lnTo>
                  <a:lnTo>
                    <a:pt x="0" y="904875"/>
                  </a:lnTo>
                  <a:lnTo>
                    <a:pt x="9525" y="878681"/>
                  </a:lnTo>
                  <a:lnTo>
                    <a:pt x="33338" y="847725"/>
                  </a:lnTo>
                  <a:lnTo>
                    <a:pt x="61913" y="819150"/>
                  </a:lnTo>
                  <a:lnTo>
                    <a:pt x="150019" y="745331"/>
                  </a:lnTo>
                  <a:lnTo>
                    <a:pt x="250031" y="654843"/>
                  </a:lnTo>
                  <a:lnTo>
                    <a:pt x="323850" y="581025"/>
                  </a:lnTo>
                  <a:lnTo>
                    <a:pt x="397669" y="497681"/>
                  </a:lnTo>
                  <a:lnTo>
                    <a:pt x="457200" y="426243"/>
                  </a:lnTo>
                  <a:lnTo>
                    <a:pt x="511969" y="345281"/>
                  </a:lnTo>
                  <a:lnTo>
                    <a:pt x="542925" y="297656"/>
                  </a:lnTo>
                  <a:lnTo>
                    <a:pt x="566738" y="245268"/>
                  </a:lnTo>
                  <a:lnTo>
                    <a:pt x="569119" y="209550"/>
                  </a:lnTo>
                  <a:lnTo>
                    <a:pt x="561975" y="171450"/>
                  </a:lnTo>
                  <a:lnTo>
                    <a:pt x="545306" y="128587"/>
                  </a:lnTo>
                  <a:lnTo>
                    <a:pt x="528638" y="102393"/>
                  </a:lnTo>
                  <a:lnTo>
                    <a:pt x="509588" y="73818"/>
                  </a:lnTo>
                  <a:lnTo>
                    <a:pt x="485775" y="42862"/>
                  </a:lnTo>
                  <a:lnTo>
                    <a:pt x="478631" y="23812"/>
                  </a:lnTo>
                  <a:lnTo>
                    <a:pt x="481013" y="9525"/>
                  </a:lnTo>
                  <a:lnTo>
                    <a:pt x="495300" y="0"/>
                  </a:lnTo>
                  <a:lnTo>
                    <a:pt x="514350" y="0"/>
                  </a:lnTo>
                  <a:lnTo>
                    <a:pt x="552450" y="16668"/>
                  </a:lnTo>
                  <a:lnTo>
                    <a:pt x="621506" y="52387"/>
                  </a:lnTo>
                  <a:lnTo>
                    <a:pt x="678656" y="85725"/>
                  </a:lnTo>
                  <a:lnTo>
                    <a:pt x="728663" y="116681"/>
                  </a:lnTo>
                  <a:lnTo>
                    <a:pt x="781050" y="152400"/>
                  </a:lnTo>
                  <a:lnTo>
                    <a:pt x="833438" y="188118"/>
                  </a:lnTo>
                  <a:lnTo>
                    <a:pt x="878681" y="226218"/>
                  </a:lnTo>
                  <a:lnTo>
                    <a:pt x="902494" y="252412"/>
                  </a:lnTo>
                  <a:lnTo>
                    <a:pt x="916781" y="276225"/>
                  </a:lnTo>
                  <a:lnTo>
                    <a:pt x="923925" y="295275"/>
                  </a:lnTo>
                  <a:lnTo>
                    <a:pt x="926306" y="319087"/>
                  </a:lnTo>
                  <a:lnTo>
                    <a:pt x="919163" y="340518"/>
                  </a:lnTo>
                  <a:lnTo>
                    <a:pt x="904875" y="354806"/>
                  </a:lnTo>
                  <a:lnTo>
                    <a:pt x="873919" y="364331"/>
                  </a:lnTo>
                  <a:lnTo>
                    <a:pt x="812006" y="381000"/>
                  </a:lnTo>
                  <a:lnTo>
                    <a:pt x="769144" y="400050"/>
                  </a:lnTo>
                  <a:lnTo>
                    <a:pt x="728663" y="438150"/>
                  </a:lnTo>
                  <a:lnTo>
                    <a:pt x="535781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0109544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D2D7C55B-1652-4E8F-B98E-8CCF061B2770}"/>
              </a:ext>
            </a:extLst>
          </p:cNvPr>
          <p:cNvSpPr/>
          <p:nvPr/>
        </p:nvSpPr>
        <p:spPr>
          <a:xfrm>
            <a:off x="4105277" y="1329868"/>
            <a:ext cx="1077913" cy="1042987"/>
          </a:xfrm>
          <a:custGeom>
            <a:avLst/>
            <a:gdLst>
              <a:gd name="connsiteX0" fmla="*/ 623888 w 1078706"/>
              <a:gd name="connsiteY0" fmla="*/ 626268 h 1042987"/>
              <a:gd name="connsiteX1" fmla="*/ 721519 w 1078706"/>
              <a:gd name="connsiteY1" fmla="*/ 540543 h 1042987"/>
              <a:gd name="connsiteX2" fmla="*/ 785813 w 1078706"/>
              <a:gd name="connsiteY2" fmla="*/ 483393 h 1042987"/>
              <a:gd name="connsiteX3" fmla="*/ 840581 w 1078706"/>
              <a:gd name="connsiteY3" fmla="*/ 435768 h 1042987"/>
              <a:gd name="connsiteX4" fmla="*/ 890588 w 1078706"/>
              <a:gd name="connsiteY4" fmla="*/ 395287 h 1042987"/>
              <a:gd name="connsiteX5" fmla="*/ 940594 w 1078706"/>
              <a:gd name="connsiteY5" fmla="*/ 359568 h 1042987"/>
              <a:gd name="connsiteX6" fmla="*/ 976313 w 1078706"/>
              <a:gd name="connsiteY6" fmla="*/ 340518 h 1042987"/>
              <a:gd name="connsiteX7" fmla="*/ 1023938 w 1078706"/>
              <a:gd name="connsiteY7" fmla="*/ 323850 h 1042987"/>
              <a:gd name="connsiteX8" fmla="*/ 1052513 w 1078706"/>
              <a:gd name="connsiteY8" fmla="*/ 307181 h 1042987"/>
              <a:gd name="connsiteX9" fmla="*/ 1066800 w 1078706"/>
              <a:gd name="connsiteY9" fmla="*/ 295275 h 1042987"/>
              <a:gd name="connsiteX10" fmla="*/ 1073944 w 1078706"/>
              <a:gd name="connsiteY10" fmla="*/ 280987 h 1042987"/>
              <a:gd name="connsiteX11" fmla="*/ 1078706 w 1078706"/>
              <a:gd name="connsiteY11" fmla="*/ 259556 h 1042987"/>
              <a:gd name="connsiteX12" fmla="*/ 1071563 w 1078706"/>
              <a:gd name="connsiteY12" fmla="*/ 235743 h 1042987"/>
              <a:gd name="connsiteX13" fmla="*/ 1054894 w 1078706"/>
              <a:gd name="connsiteY13" fmla="*/ 207168 h 1042987"/>
              <a:gd name="connsiteX14" fmla="*/ 1038225 w 1078706"/>
              <a:gd name="connsiteY14" fmla="*/ 188118 h 1042987"/>
              <a:gd name="connsiteX15" fmla="*/ 1012031 w 1078706"/>
              <a:gd name="connsiteY15" fmla="*/ 157162 h 1042987"/>
              <a:gd name="connsiteX16" fmla="*/ 981075 w 1078706"/>
              <a:gd name="connsiteY16" fmla="*/ 121443 h 1042987"/>
              <a:gd name="connsiteX17" fmla="*/ 954881 w 1078706"/>
              <a:gd name="connsiteY17" fmla="*/ 100012 h 1042987"/>
              <a:gd name="connsiteX18" fmla="*/ 904875 w 1078706"/>
              <a:gd name="connsiteY18" fmla="*/ 69056 h 1042987"/>
              <a:gd name="connsiteX19" fmla="*/ 823913 w 1078706"/>
              <a:gd name="connsiteY19" fmla="*/ 30956 h 1042987"/>
              <a:gd name="connsiteX20" fmla="*/ 762000 w 1078706"/>
              <a:gd name="connsiteY20" fmla="*/ 9525 h 1042987"/>
              <a:gd name="connsiteX21" fmla="*/ 728663 w 1078706"/>
              <a:gd name="connsiteY21" fmla="*/ 2381 h 1042987"/>
              <a:gd name="connsiteX22" fmla="*/ 690563 w 1078706"/>
              <a:gd name="connsiteY22" fmla="*/ 0 h 1042987"/>
              <a:gd name="connsiteX23" fmla="*/ 673894 w 1078706"/>
              <a:gd name="connsiteY23" fmla="*/ 0 h 1042987"/>
              <a:gd name="connsiteX24" fmla="*/ 661988 w 1078706"/>
              <a:gd name="connsiteY24" fmla="*/ 4762 h 1042987"/>
              <a:gd name="connsiteX25" fmla="*/ 654844 w 1078706"/>
              <a:gd name="connsiteY25" fmla="*/ 9525 h 1042987"/>
              <a:gd name="connsiteX26" fmla="*/ 647700 w 1078706"/>
              <a:gd name="connsiteY26" fmla="*/ 23812 h 1042987"/>
              <a:gd name="connsiteX27" fmla="*/ 650081 w 1078706"/>
              <a:gd name="connsiteY27" fmla="*/ 40481 h 1042987"/>
              <a:gd name="connsiteX28" fmla="*/ 659606 w 1078706"/>
              <a:gd name="connsiteY28" fmla="*/ 73818 h 1042987"/>
              <a:gd name="connsiteX29" fmla="*/ 669131 w 1078706"/>
              <a:gd name="connsiteY29" fmla="*/ 88106 h 1042987"/>
              <a:gd name="connsiteX30" fmla="*/ 685800 w 1078706"/>
              <a:gd name="connsiteY30" fmla="*/ 97631 h 1042987"/>
              <a:gd name="connsiteX31" fmla="*/ 704850 w 1078706"/>
              <a:gd name="connsiteY31" fmla="*/ 109537 h 1042987"/>
              <a:gd name="connsiteX32" fmla="*/ 719138 w 1078706"/>
              <a:gd name="connsiteY32" fmla="*/ 123825 h 1042987"/>
              <a:gd name="connsiteX33" fmla="*/ 726281 w 1078706"/>
              <a:gd name="connsiteY33" fmla="*/ 142875 h 1042987"/>
              <a:gd name="connsiteX34" fmla="*/ 728663 w 1078706"/>
              <a:gd name="connsiteY34" fmla="*/ 161925 h 1042987"/>
              <a:gd name="connsiteX35" fmla="*/ 728663 w 1078706"/>
              <a:gd name="connsiteY35" fmla="*/ 180975 h 1042987"/>
              <a:gd name="connsiteX36" fmla="*/ 721519 w 1078706"/>
              <a:gd name="connsiteY36" fmla="*/ 211931 h 1042987"/>
              <a:gd name="connsiteX37" fmla="*/ 704850 w 1078706"/>
              <a:gd name="connsiteY37" fmla="*/ 245268 h 1042987"/>
              <a:gd name="connsiteX38" fmla="*/ 621506 w 1078706"/>
              <a:gd name="connsiteY38" fmla="*/ 364331 h 1042987"/>
              <a:gd name="connsiteX39" fmla="*/ 519113 w 1078706"/>
              <a:gd name="connsiteY39" fmla="*/ 507206 h 1042987"/>
              <a:gd name="connsiteX40" fmla="*/ 440531 w 1078706"/>
              <a:gd name="connsiteY40" fmla="*/ 604837 h 1042987"/>
              <a:gd name="connsiteX41" fmla="*/ 373856 w 1078706"/>
              <a:gd name="connsiteY41" fmla="*/ 685800 h 1042987"/>
              <a:gd name="connsiteX42" fmla="*/ 307181 w 1078706"/>
              <a:gd name="connsiteY42" fmla="*/ 757237 h 1042987"/>
              <a:gd name="connsiteX43" fmla="*/ 261938 w 1078706"/>
              <a:gd name="connsiteY43" fmla="*/ 800100 h 1042987"/>
              <a:gd name="connsiteX44" fmla="*/ 216694 w 1078706"/>
              <a:gd name="connsiteY44" fmla="*/ 835818 h 1042987"/>
              <a:gd name="connsiteX45" fmla="*/ 145256 w 1078706"/>
              <a:gd name="connsiteY45" fmla="*/ 881062 h 1042987"/>
              <a:gd name="connsiteX46" fmla="*/ 95250 w 1078706"/>
              <a:gd name="connsiteY46" fmla="*/ 909637 h 1042987"/>
              <a:gd name="connsiteX47" fmla="*/ 33338 w 1078706"/>
              <a:gd name="connsiteY47" fmla="*/ 938212 h 1042987"/>
              <a:gd name="connsiteX48" fmla="*/ 16669 w 1078706"/>
              <a:gd name="connsiteY48" fmla="*/ 947737 h 1042987"/>
              <a:gd name="connsiteX49" fmla="*/ 7144 w 1078706"/>
              <a:gd name="connsiteY49" fmla="*/ 971550 h 1042987"/>
              <a:gd name="connsiteX50" fmla="*/ 0 w 1078706"/>
              <a:gd name="connsiteY50" fmla="*/ 1004887 h 1042987"/>
              <a:gd name="connsiteX51" fmla="*/ 0 w 1078706"/>
              <a:gd name="connsiteY51" fmla="*/ 1042987 h 1042987"/>
              <a:gd name="connsiteX52" fmla="*/ 235744 w 1078706"/>
              <a:gd name="connsiteY52" fmla="*/ 990600 h 1042987"/>
              <a:gd name="connsiteX53" fmla="*/ 392906 w 1078706"/>
              <a:gd name="connsiteY53" fmla="*/ 842962 h 1042987"/>
              <a:gd name="connsiteX54" fmla="*/ 485775 w 1078706"/>
              <a:gd name="connsiteY54" fmla="*/ 754856 h 1042987"/>
              <a:gd name="connsiteX55" fmla="*/ 561975 w 1078706"/>
              <a:gd name="connsiteY55" fmla="*/ 685800 h 1042987"/>
              <a:gd name="connsiteX56" fmla="*/ 623888 w 1078706"/>
              <a:gd name="connsiteY56" fmla="*/ 626268 h 1042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078706" h="1042987">
                <a:moveTo>
                  <a:pt x="623888" y="626268"/>
                </a:moveTo>
                <a:lnTo>
                  <a:pt x="721519" y="540543"/>
                </a:lnTo>
                <a:lnTo>
                  <a:pt x="785813" y="483393"/>
                </a:lnTo>
                <a:lnTo>
                  <a:pt x="840581" y="435768"/>
                </a:lnTo>
                <a:lnTo>
                  <a:pt x="890588" y="395287"/>
                </a:lnTo>
                <a:lnTo>
                  <a:pt x="940594" y="359568"/>
                </a:lnTo>
                <a:lnTo>
                  <a:pt x="976313" y="340518"/>
                </a:lnTo>
                <a:lnTo>
                  <a:pt x="1023938" y="323850"/>
                </a:lnTo>
                <a:lnTo>
                  <a:pt x="1052513" y="307181"/>
                </a:lnTo>
                <a:lnTo>
                  <a:pt x="1066800" y="295275"/>
                </a:lnTo>
                <a:lnTo>
                  <a:pt x="1073944" y="280987"/>
                </a:lnTo>
                <a:lnTo>
                  <a:pt x="1078706" y="259556"/>
                </a:lnTo>
                <a:lnTo>
                  <a:pt x="1071563" y="235743"/>
                </a:lnTo>
                <a:lnTo>
                  <a:pt x="1054894" y="207168"/>
                </a:lnTo>
                <a:lnTo>
                  <a:pt x="1038225" y="188118"/>
                </a:lnTo>
                <a:lnTo>
                  <a:pt x="1012031" y="157162"/>
                </a:lnTo>
                <a:lnTo>
                  <a:pt x="981075" y="121443"/>
                </a:lnTo>
                <a:lnTo>
                  <a:pt x="954881" y="100012"/>
                </a:lnTo>
                <a:lnTo>
                  <a:pt x="904875" y="69056"/>
                </a:lnTo>
                <a:lnTo>
                  <a:pt x="823913" y="30956"/>
                </a:lnTo>
                <a:lnTo>
                  <a:pt x="762000" y="9525"/>
                </a:lnTo>
                <a:lnTo>
                  <a:pt x="728663" y="2381"/>
                </a:lnTo>
                <a:lnTo>
                  <a:pt x="690563" y="0"/>
                </a:lnTo>
                <a:lnTo>
                  <a:pt x="673894" y="0"/>
                </a:lnTo>
                <a:lnTo>
                  <a:pt x="661988" y="4762"/>
                </a:lnTo>
                <a:lnTo>
                  <a:pt x="654844" y="9525"/>
                </a:lnTo>
                <a:lnTo>
                  <a:pt x="647700" y="23812"/>
                </a:lnTo>
                <a:lnTo>
                  <a:pt x="650081" y="40481"/>
                </a:lnTo>
                <a:lnTo>
                  <a:pt x="659606" y="73818"/>
                </a:lnTo>
                <a:lnTo>
                  <a:pt x="669131" y="88106"/>
                </a:lnTo>
                <a:lnTo>
                  <a:pt x="685800" y="97631"/>
                </a:lnTo>
                <a:lnTo>
                  <a:pt x="704850" y="109537"/>
                </a:lnTo>
                <a:lnTo>
                  <a:pt x="719138" y="123825"/>
                </a:lnTo>
                <a:lnTo>
                  <a:pt x="726281" y="142875"/>
                </a:lnTo>
                <a:lnTo>
                  <a:pt x="728663" y="161925"/>
                </a:lnTo>
                <a:lnTo>
                  <a:pt x="728663" y="180975"/>
                </a:lnTo>
                <a:lnTo>
                  <a:pt x="721519" y="211931"/>
                </a:lnTo>
                <a:lnTo>
                  <a:pt x="704850" y="245268"/>
                </a:lnTo>
                <a:lnTo>
                  <a:pt x="621506" y="364331"/>
                </a:lnTo>
                <a:lnTo>
                  <a:pt x="519113" y="507206"/>
                </a:lnTo>
                <a:lnTo>
                  <a:pt x="440531" y="604837"/>
                </a:lnTo>
                <a:lnTo>
                  <a:pt x="373856" y="685800"/>
                </a:lnTo>
                <a:lnTo>
                  <a:pt x="307181" y="757237"/>
                </a:lnTo>
                <a:lnTo>
                  <a:pt x="261938" y="800100"/>
                </a:lnTo>
                <a:lnTo>
                  <a:pt x="216694" y="835818"/>
                </a:lnTo>
                <a:lnTo>
                  <a:pt x="145256" y="881062"/>
                </a:lnTo>
                <a:lnTo>
                  <a:pt x="95250" y="909637"/>
                </a:lnTo>
                <a:lnTo>
                  <a:pt x="33338" y="938212"/>
                </a:lnTo>
                <a:lnTo>
                  <a:pt x="16669" y="947737"/>
                </a:lnTo>
                <a:lnTo>
                  <a:pt x="7144" y="971550"/>
                </a:lnTo>
                <a:lnTo>
                  <a:pt x="0" y="1004887"/>
                </a:lnTo>
                <a:lnTo>
                  <a:pt x="0" y="1042987"/>
                </a:lnTo>
                <a:lnTo>
                  <a:pt x="235744" y="990600"/>
                </a:lnTo>
                <a:lnTo>
                  <a:pt x="392906" y="842962"/>
                </a:lnTo>
                <a:lnTo>
                  <a:pt x="485775" y="754856"/>
                </a:lnTo>
                <a:lnTo>
                  <a:pt x="561975" y="685800"/>
                </a:lnTo>
                <a:lnTo>
                  <a:pt x="623888" y="62626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6AE0E69B-6DD6-42A1-B161-525613BBF59D}"/>
              </a:ext>
            </a:extLst>
          </p:cNvPr>
          <p:cNvSpPr/>
          <p:nvPr/>
        </p:nvSpPr>
        <p:spPr>
          <a:xfrm>
            <a:off x="4349752" y="2570164"/>
            <a:ext cx="296863" cy="2022475"/>
          </a:xfrm>
          <a:custGeom>
            <a:avLst/>
            <a:gdLst>
              <a:gd name="connsiteX0" fmla="*/ 77273 w 296214"/>
              <a:gd name="connsiteY0" fmla="*/ 741823 h 2021983"/>
              <a:gd name="connsiteX1" fmla="*/ 87576 w 296214"/>
              <a:gd name="connsiteY1" fmla="*/ 440458 h 2021983"/>
              <a:gd name="connsiteX2" fmla="*/ 92728 w 296214"/>
              <a:gd name="connsiteY2" fmla="*/ 229244 h 2021983"/>
              <a:gd name="connsiteX3" fmla="*/ 90152 w 296214"/>
              <a:gd name="connsiteY3" fmla="*/ 198335 h 2021983"/>
              <a:gd name="connsiteX4" fmla="*/ 77273 w 296214"/>
              <a:gd name="connsiteY4" fmla="*/ 157122 h 2021983"/>
              <a:gd name="connsiteX5" fmla="*/ 46364 w 296214"/>
              <a:gd name="connsiteY5" fmla="*/ 90152 h 2021983"/>
              <a:gd name="connsiteX6" fmla="*/ 20606 w 296214"/>
              <a:gd name="connsiteY6" fmla="*/ 43788 h 2021983"/>
              <a:gd name="connsiteX7" fmla="*/ 12879 w 296214"/>
              <a:gd name="connsiteY7" fmla="*/ 20606 h 2021983"/>
              <a:gd name="connsiteX8" fmla="*/ 18030 w 296214"/>
              <a:gd name="connsiteY8" fmla="*/ 2576 h 2021983"/>
              <a:gd name="connsiteX9" fmla="*/ 38637 w 296214"/>
              <a:gd name="connsiteY9" fmla="*/ 0 h 2021983"/>
              <a:gd name="connsiteX10" fmla="*/ 79849 w 296214"/>
              <a:gd name="connsiteY10" fmla="*/ 12879 h 2021983"/>
              <a:gd name="connsiteX11" fmla="*/ 136516 w 296214"/>
              <a:gd name="connsiteY11" fmla="*/ 33485 h 2021983"/>
              <a:gd name="connsiteX12" fmla="*/ 177728 w 296214"/>
              <a:gd name="connsiteY12" fmla="*/ 54091 h 2021983"/>
              <a:gd name="connsiteX13" fmla="*/ 231820 w 296214"/>
              <a:gd name="connsiteY13" fmla="*/ 90152 h 2021983"/>
              <a:gd name="connsiteX14" fmla="*/ 273032 w 296214"/>
              <a:gd name="connsiteY14" fmla="*/ 123637 h 2021983"/>
              <a:gd name="connsiteX15" fmla="*/ 288487 w 296214"/>
              <a:gd name="connsiteY15" fmla="*/ 146819 h 2021983"/>
              <a:gd name="connsiteX16" fmla="*/ 296214 w 296214"/>
              <a:gd name="connsiteY16" fmla="*/ 285911 h 2021983"/>
              <a:gd name="connsiteX17" fmla="*/ 296214 w 296214"/>
              <a:gd name="connsiteY17" fmla="*/ 546064 h 2021983"/>
              <a:gd name="connsiteX18" fmla="*/ 296214 w 296214"/>
              <a:gd name="connsiteY18" fmla="*/ 677429 h 2021983"/>
              <a:gd name="connsiteX19" fmla="*/ 293638 w 296214"/>
              <a:gd name="connsiteY19" fmla="*/ 906673 h 2021983"/>
              <a:gd name="connsiteX20" fmla="*/ 296214 w 296214"/>
              <a:gd name="connsiteY20" fmla="*/ 1151371 h 2021983"/>
              <a:gd name="connsiteX21" fmla="*/ 291062 w 296214"/>
              <a:gd name="connsiteY21" fmla="*/ 1316221 h 2021983"/>
              <a:gd name="connsiteX22" fmla="*/ 280759 w 296214"/>
              <a:gd name="connsiteY22" fmla="*/ 1571223 h 2021983"/>
              <a:gd name="connsiteX23" fmla="*/ 270456 w 296214"/>
              <a:gd name="connsiteY23" fmla="*/ 1808194 h 2021983"/>
              <a:gd name="connsiteX24" fmla="*/ 265305 w 296214"/>
              <a:gd name="connsiteY24" fmla="*/ 1849406 h 2021983"/>
              <a:gd name="connsiteX25" fmla="*/ 242123 w 296214"/>
              <a:gd name="connsiteY25" fmla="*/ 1918952 h 2021983"/>
              <a:gd name="connsiteX26" fmla="*/ 221517 w 296214"/>
              <a:gd name="connsiteY26" fmla="*/ 1965316 h 2021983"/>
              <a:gd name="connsiteX27" fmla="*/ 198335 w 296214"/>
              <a:gd name="connsiteY27" fmla="*/ 1996225 h 2021983"/>
              <a:gd name="connsiteX28" fmla="*/ 177728 w 296214"/>
              <a:gd name="connsiteY28" fmla="*/ 2016832 h 2021983"/>
              <a:gd name="connsiteX29" fmla="*/ 159698 w 296214"/>
              <a:gd name="connsiteY29" fmla="*/ 2021983 h 2021983"/>
              <a:gd name="connsiteX30" fmla="*/ 133940 w 296214"/>
              <a:gd name="connsiteY30" fmla="*/ 2016832 h 2021983"/>
              <a:gd name="connsiteX31" fmla="*/ 113334 w 296214"/>
              <a:gd name="connsiteY31" fmla="*/ 2003953 h 2021983"/>
              <a:gd name="connsiteX32" fmla="*/ 97879 w 296214"/>
              <a:gd name="connsiteY32" fmla="*/ 1988498 h 2021983"/>
              <a:gd name="connsiteX33" fmla="*/ 82425 w 296214"/>
              <a:gd name="connsiteY33" fmla="*/ 1970468 h 2021983"/>
              <a:gd name="connsiteX34" fmla="*/ 66970 w 296214"/>
              <a:gd name="connsiteY34" fmla="*/ 1947286 h 2021983"/>
              <a:gd name="connsiteX35" fmla="*/ 38637 w 296214"/>
              <a:gd name="connsiteY35" fmla="*/ 1867437 h 2021983"/>
              <a:gd name="connsiteX36" fmla="*/ 12879 w 296214"/>
              <a:gd name="connsiteY36" fmla="*/ 1751527 h 2021983"/>
              <a:gd name="connsiteX37" fmla="*/ 0 w 296214"/>
              <a:gd name="connsiteY37" fmla="*/ 1607283 h 2021983"/>
              <a:gd name="connsiteX38" fmla="*/ 5151 w 296214"/>
              <a:gd name="connsiteY38" fmla="*/ 1576374 h 2021983"/>
              <a:gd name="connsiteX39" fmla="*/ 18030 w 296214"/>
              <a:gd name="connsiteY39" fmla="*/ 1537738 h 2021983"/>
              <a:gd name="connsiteX40" fmla="*/ 30909 w 296214"/>
              <a:gd name="connsiteY40" fmla="*/ 1481071 h 2021983"/>
              <a:gd name="connsiteX41" fmla="*/ 41212 w 296214"/>
              <a:gd name="connsiteY41" fmla="*/ 1401222 h 2021983"/>
              <a:gd name="connsiteX42" fmla="*/ 46364 w 296214"/>
              <a:gd name="connsiteY42" fmla="*/ 1300766 h 2021983"/>
              <a:gd name="connsiteX43" fmla="*/ 46364 w 296214"/>
              <a:gd name="connsiteY43" fmla="*/ 1238948 h 2021983"/>
              <a:gd name="connsiteX44" fmla="*/ 56667 w 296214"/>
              <a:gd name="connsiteY44" fmla="*/ 1151371 h 2021983"/>
              <a:gd name="connsiteX45" fmla="*/ 69546 w 296214"/>
              <a:gd name="connsiteY45" fmla="*/ 965916 h 2021983"/>
              <a:gd name="connsiteX46" fmla="*/ 77273 w 296214"/>
              <a:gd name="connsiteY46" fmla="*/ 741823 h 2021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96214" h="2021983">
                <a:moveTo>
                  <a:pt x="77273" y="741823"/>
                </a:moveTo>
                <a:lnTo>
                  <a:pt x="87576" y="440458"/>
                </a:lnTo>
                <a:lnTo>
                  <a:pt x="92728" y="229244"/>
                </a:lnTo>
                <a:lnTo>
                  <a:pt x="90152" y="198335"/>
                </a:lnTo>
                <a:lnTo>
                  <a:pt x="77273" y="157122"/>
                </a:lnTo>
                <a:lnTo>
                  <a:pt x="46364" y="90152"/>
                </a:lnTo>
                <a:lnTo>
                  <a:pt x="20606" y="43788"/>
                </a:lnTo>
                <a:lnTo>
                  <a:pt x="12879" y="20606"/>
                </a:lnTo>
                <a:lnTo>
                  <a:pt x="18030" y="2576"/>
                </a:lnTo>
                <a:lnTo>
                  <a:pt x="38637" y="0"/>
                </a:lnTo>
                <a:lnTo>
                  <a:pt x="79849" y="12879"/>
                </a:lnTo>
                <a:lnTo>
                  <a:pt x="136516" y="33485"/>
                </a:lnTo>
                <a:lnTo>
                  <a:pt x="177728" y="54091"/>
                </a:lnTo>
                <a:lnTo>
                  <a:pt x="231820" y="90152"/>
                </a:lnTo>
                <a:lnTo>
                  <a:pt x="273032" y="123637"/>
                </a:lnTo>
                <a:lnTo>
                  <a:pt x="288487" y="146819"/>
                </a:lnTo>
                <a:lnTo>
                  <a:pt x="296214" y="285911"/>
                </a:lnTo>
                <a:lnTo>
                  <a:pt x="296214" y="546064"/>
                </a:lnTo>
                <a:lnTo>
                  <a:pt x="296214" y="677429"/>
                </a:lnTo>
                <a:cubicBezTo>
                  <a:pt x="295355" y="753844"/>
                  <a:pt x="294497" y="830258"/>
                  <a:pt x="293638" y="906673"/>
                </a:cubicBezTo>
                <a:cubicBezTo>
                  <a:pt x="294497" y="988239"/>
                  <a:pt x="295355" y="1069805"/>
                  <a:pt x="296214" y="1151371"/>
                </a:cubicBezTo>
                <a:lnTo>
                  <a:pt x="291062" y="1316221"/>
                </a:lnTo>
                <a:lnTo>
                  <a:pt x="280759" y="1571223"/>
                </a:lnTo>
                <a:lnTo>
                  <a:pt x="270456" y="1808194"/>
                </a:lnTo>
                <a:lnTo>
                  <a:pt x="265305" y="1849406"/>
                </a:lnTo>
                <a:lnTo>
                  <a:pt x="242123" y="1918952"/>
                </a:lnTo>
                <a:lnTo>
                  <a:pt x="221517" y="1965316"/>
                </a:lnTo>
                <a:lnTo>
                  <a:pt x="198335" y="1996225"/>
                </a:lnTo>
                <a:lnTo>
                  <a:pt x="177728" y="2016832"/>
                </a:lnTo>
                <a:lnTo>
                  <a:pt x="159698" y="2021983"/>
                </a:lnTo>
                <a:lnTo>
                  <a:pt x="133940" y="2016832"/>
                </a:lnTo>
                <a:lnTo>
                  <a:pt x="113334" y="2003953"/>
                </a:lnTo>
                <a:lnTo>
                  <a:pt x="97879" y="1988498"/>
                </a:lnTo>
                <a:lnTo>
                  <a:pt x="82425" y="1970468"/>
                </a:lnTo>
                <a:lnTo>
                  <a:pt x="66970" y="1947286"/>
                </a:lnTo>
                <a:lnTo>
                  <a:pt x="38637" y="1867437"/>
                </a:lnTo>
                <a:lnTo>
                  <a:pt x="12879" y="1751527"/>
                </a:lnTo>
                <a:lnTo>
                  <a:pt x="0" y="1607283"/>
                </a:lnTo>
                <a:lnTo>
                  <a:pt x="5151" y="1576374"/>
                </a:lnTo>
                <a:lnTo>
                  <a:pt x="18030" y="1537738"/>
                </a:lnTo>
                <a:lnTo>
                  <a:pt x="30909" y="1481071"/>
                </a:lnTo>
                <a:lnTo>
                  <a:pt x="41212" y="1401222"/>
                </a:lnTo>
                <a:lnTo>
                  <a:pt x="46364" y="1300766"/>
                </a:lnTo>
                <a:lnTo>
                  <a:pt x="46364" y="1238948"/>
                </a:lnTo>
                <a:lnTo>
                  <a:pt x="56667" y="1151371"/>
                </a:lnTo>
                <a:lnTo>
                  <a:pt x="69546" y="965916"/>
                </a:lnTo>
                <a:lnTo>
                  <a:pt x="77273" y="74182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ECB4EC6A-0DD2-4847-A982-DFF2D6E82ABE}"/>
              </a:ext>
            </a:extLst>
          </p:cNvPr>
          <p:cNvSpPr/>
          <p:nvPr/>
        </p:nvSpPr>
        <p:spPr>
          <a:xfrm>
            <a:off x="6605590" y="1652589"/>
            <a:ext cx="1176337" cy="663575"/>
          </a:xfrm>
          <a:custGeom>
            <a:avLst/>
            <a:gdLst>
              <a:gd name="connsiteX0" fmla="*/ 452437 w 1176337"/>
              <a:gd name="connsiteY0" fmla="*/ 383381 h 664368"/>
              <a:gd name="connsiteX1" fmla="*/ 533400 w 1176337"/>
              <a:gd name="connsiteY1" fmla="*/ 342900 h 664368"/>
              <a:gd name="connsiteX2" fmla="*/ 621506 w 1176337"/>
              <a:gd name="connsiteY2" fmla="*/ 290512 h 664368"/>
              <a:gd name="connsiteX3" fmla="*/ 716756 w 1176337"/>
              <a:gd name="connsiteY3" fmla="*/ 226218 h 664368"/>
              <a:gd name="connsiteX4" fmla="*/ 783431 w 1176337"/>
              <a:gd name="connsiteY4" fmla="*/ 173831 h 664368"/>
              <a:gd name="connsiteX5" fmla="*/ 797718 w 1176337"/>
              <a:gd name="connsiteY5" fmla="*/ 154781 h 664368"/>
              <a:gd name="connsiteX6" fmla="*/ 802481 w 1176337"/>
              <a:gd name="connsiteY6" fmla="*/ 140493 h 664368"/>
              <a:gd name="connsiteX7" fmla="*/ 802481 w 1176337"/>
              <a:gd name="connsiteY7" fmla="*/ 123825 h 664368"/>
              <a:gd name="connsiteX8" fmla="*/ 795337 w 1176337"/>
              <a:gd name="connsiteY8" fmla="*/ 97631 h 664368"/>
              <a:gd name="connsiteX9" fmla="*/ 781050 w 1176337"/>
              <a:gd name="connsiteY9" fmla="*/ 73818 h 664368"/>
              <a:gd name="connsiteX10" fmla="*/ 764381 w 1176337"/>
              <a:gd name="connsiteY10" fmla="*/ 40481 h 664368"/>
              <a:gd name="connsiteX11" fmla="*/ 762000 w 1176337"/>
              <a:gd name="connsiteY11" fmla="*/ 19050 h 664368"/>
              <a:gd name="connsiteX12" fmla="*/ 769143 w 1176337"/>
              <a:gd name="connsiteY12" fmla="*/ 4762 h 664368"/>
              <a:gd name="connsiteX13" fmla="*/ 790575 w 1176337"/>
              <a:gd name="connsiteY13" fmla="*/ 0 h 664368"/>
              <a:gd name="connsiteX14" fmla="*/ 819150 w 1176337"/>
              <a:gd name="connsiteY14" fmla="*/ 4762 h 664368"/>
              <a:gd name="connsiteX15" fmla="*/ 857250 w 1176337"/>
              <a:gd name="connsiteY15" fmla="*/ 14287 h 664368"/>
              <a:gd name="connsiteX16" fmla="*/ 923925 w 1176337"/>
              <a:gd name="connsiteY16" fmla="*/ 47625 h 664368"/>
              <a:gd name="connsiteX17" fmla="*/ 973931 w 1176337"/>
              <a:gd name="connsiteY17" fmla="*/ 80962 h 664368"/>
              <a:gd name="connsiteX18" fmla="*/ 1019175 w 1176337"/>
              <a:gd name="connsiteY18" fmla="*/ 119062 h 664368"/>
              <a:gd name="connsiteX19" fmla="*/ 1054893 w 1176337"/>
              <a:gd name="connsiteY19" fmla="*/ 154781 h 664368"/>
              <a:gd name="connsiteX20" fmla="*/ 1092993 w 1176337"/>
              <a:gd name="connsiteY20" fmla="*/ 207168 h 664368"/>
              <a:gd name="connsiteX21" fmla="*/ 1126331 w 1176337"/>
              <a:gd name="connsiteY21" fmla="*/ 245268 h 664368"/>
              <a:gd name="connsiteX22" fmla="*/ 1154906 w 1176337"/>
              <a:gd name="connsiteY22" fmla="*/ 283368 h 664368"/>
              <a:gd name="connsiteX23" fmla="*/ 1171575 w 1176337"/>
              <a:gd name="connsiteY23" fmla="*/ 314325 h 664368"/>
              <a:gd name="connsiteX24" fmla="*/ 1176337 w 1176337"/>
              <a:gd name="connsiteY24" fmla="*/ 333375 h 664368"/>
              <a:gd name="connsiteX25" fmla="*/ 1171575 w 1176337"/>
              <a:gd name="connsiteY25" fmla="*/ 354806 h 664368"/>
              <a:gd name="connsiteX26" fmla="*/ 1157287 w 1176337"/>
              <a:gd name="connsiteY26" fmla="*/ 373856 h 664368"/>
              <a:gd name="connsiteX27" fmla="*/ 1126331 w 1176337"/>
              <a:gd name="connsiteY27" fmla="*/ 388143 h 664368"/>
              <a:gd name="connsiteX28" fmla="*/ 1081087 w 1176337"/>
              <a:gd name="connsiteY28" fmla="*/ 395287 h 664368"/>
              <a:gd name="connsiteX29" fmla="*/ 1021556 w 1176337"/>
              <a:gd name="connsiteY29" fmla="*/ 400050 h 664368"/>
              <a:gd name="connsiteX30" fmla="*/ 935831 w 1176337"/>
              <a:gd name="connsiteY30" fmla="*/ 419100 h 664368"/>
              <a:gd name="connsiteX31" fmla="*/ 700087 w 1176337"/>
              <a:gd name="connsiteY31" fmla="*/ 485775 h 664368"/>
              <a:gd name="connsiteX32" fmla="*/ 392906 w 1176337"/>
              <a:gd name="connsiteY32" fmla="*/ 569118 h 664368"/>
              <a:gd name="connsiteX33" fmla="*/ 0 w 1176337"/>
              <a:gd name="connsiteY33" fmla="*/ 664368 h 664368"/>
              <a:gd name="connsiteX34" fmla="*/ 0 w 1176337"/>
              <a:gd name="connsiteY34" fmla="*/ 552450 h 664368"/>
              <a:gd name="connsiteX35" fmla="*/ 142875 w 1176337"/>
              <a:gd name="connsiteY35" fmla="*/ 511968 h 664368"/>
              <a:gd name="connsiteX36" fmla="*/ 321468 w 1176337"/>
              <a:gd name="connsiteY36" fmla="*/ 447675 h 664368"/>
              <a:gd name="connsiteX37" fmla="*/ 452437 w 1176337"/>
              <a:gd name="connsiteY37" fmla="*/ 383381 h 664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76337" h="664368">
                <a:moveTo>
                  <a:pt x="452437" y="383381"/>
                </a:moveTo>
                <a:lnTo>
                  <a:pt x="533400" y="342900"/>
                </a:lnTo>
                <a:lnTo>
                  <a:pt x="621506" y="290512"/>
                </a:lnTo>
                <a:lnTo>
                  <a:pt x="716756" y="226218"/>
                </a:lnTo>
                <a:lnTo>
                  <a:pt x="783431" y="173831"/>
                </a:lnTo>
                <a:lnTo>
                  <a:pt x="797718" y="154781"/>
                </a:lnTo>
                <a:lnTo>
                  <a:pt x="802481" y="140493"/>
                </a:lnTo>
                <a:lnTo>
                  <a:pt x="802481" y="123825"/>
                </a:lnTo>
                <a:lnTo>
                  <a:pt x="795337" y="97631"/>
                </a:lnTo>
                <a:lnTo>
                  <a:pt x="781050" y="73818"/>
                </a:lnTo>
                <a:lnTo>
                  <a:pt x="764381" y="40481"/>
                </a:lnTo>
                <a:lnTo>
                  <a:pt x="762000" y="19050"/>
                </a:lnTo>
                <a:lnTo>
                  <a:pt x="769143" y="4762"/>
                </a:lnTo>
                <a:lnTo>
                  <a:pt x="790575" y="0"/>
                </a:lnTo>
                <a:lnTo>
                  <a:pt x="819150" y="4762"/>
                </a:lnTo>
                <a:lnTo>
                  <a:pt x="857250" y="14287"/>
                </a:lnTo>
                <a:lnTo>
                  <a:pt x="923925" y="47625"/>
                </a:lnTo>
                <a:lnTo>
                  <a:pt x="973931" y="80962"/>
                </a:lnTo>
                <a:lnTo>
                  <a:pt x="1019175" y="119062"/>
                </a:lnTo>
                <a:lnTo>
                  <a:pt x="1054893" y="154781"/>
                </a:lnTo>
                <a:lnTo>
                  <a:pt x="1092993" y="207168"/>
                </a:lnTo>
                <a:lnTo>
                  <a:pt x="1126331" y="245268"/>
                </a:lnTo>
                <a:lnTo>
                  <a:pt x="1154906" y="283368"/>
                </a:lnTo>
                <a:lnTo>
                  <a:pt x="1171575" y="314325"/>
                </a:lnTo>
                <a:lnTo>
                  <a:pt x="1176337" y="333375"/>
                </a:lnTo>
                <a:lnTo>
                  <a:pt x="1171575" y="354806"/>
                </a:lnTo>
                <a:lnTo>
                  <a:pt x="1157287" y="373856"/>
                </a:lnTo>
                <a:lnTo>
                  <a:pt x="1126331" y="388143"/>
                </a:lnTo>
                <a:lnTo>
                  <a:pt x="1081087" y="395287"/>
                </a:lnTo>
                <a:lnTo>
                  <a:pt x="1021556" y="400050"/>
                </a:lnTo>
                <a:lnTo>
                  <a:pt x="935831" y="419100"/>
                </a:lnTo>
                <a:lnTo>
                  <a:pt x="700087" y="485775"/>
                </a:lnTo>
                <a:lnTo>
                  <a:pt x="392906" y="569118"/>
                </a:lnTo>
                <a:lnTo>
                  <a:pt x="0" y="664368"/>
                </a:lnTo>
                <a:lnTo>
                  <a:pt x="0" y="552450"/>
                </a:lnTo>
                <a:lnTo>
                  <a:pt x="142875" y="511968"/>
                </a:lnTo>
                <a:lnTo>
                  <a:pt x="321468" y="447675"/>
                </a:lnTo>
                <a:lnTo>
                  <a:pt x="452437" y="3833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42B7A5C2-685D-4C03-9BC0-F9AB3B1B7BE7}"/>
              </a:ext>
            </a:extLst>
          </p:cNvPr>
          <p:cNvSpPr/>
          <p:nvPr/>
        </p:nvSpPr>
        <p:spPr>
          <a:xfrm>
            <a:off x="6561139" y="3116263"/>
            <a:ext cx="1263650" cy="717550"/>
          </a:xfrm>
          <a:custGeom>
            <a:avLst/>
            <a:gdLst>
              <a:gd name="connsiteX0" fmla="*/ 619125 w 1264444"/>
              <a:gd name="connsiteY0" fmla="*/ 378619 h 716757"/>
              <a:gd name="connsiteX1" fmla="*/ 728662 w 1264444"/>
              <a:gd name="connsiteY1" fmla="*/ 316707 h 716757"/>
              <a:gd name="connsiteX2" fmla="*/ 816769 w 1264444"/>
              <a:gd name="connsiteY2" fmla="*/ 266700 h 716757"/>
              <a:gd name="connsiteX3" fmla="*/ 871537 w 1264444"/>
              <a:gd name="connsiteY3" fmla="*/ 228600 h 716757"/>
              <a:gd name="connsiteX4" fmla="*/ 902494 w 1264444"/>
              <a:gd name="connsiteY4" fmla="*/ 200025 h 716757"/>
              <a:gd name="connsiteX5" fmla="*/ 928687 w 1264444"/>
              <a:gd name="connsiteY5" fmla="*/ 164307 h 716757"/>
              <a:gd name="connsiteX6" fmla="*/ 945356 w 1264444"/>
              <a:gd name="connsiteY6" fmla="*/ 128588 h 716757"/>
              <a:gd name="connsiteX7" fmla="*/ 947737 w 1264444"/>
              <a:gd name="connsiteY7" fmla="*/ 111919 h 716757"/>
              <a:gd name="connsiteX8" fmla="*/ 938212 w 1264444"/>
              <a:gd name="connsiteY8" fmla="*/ 73819 h 716757"/>
              <a:gd name="connsiteX9" fmla="*/ 933450 w 1264444"/>
              <a:gd name="connsiteY9" fmla="*/ 42863 h 716757"/>
              <a:gd name="connsiteX10" fmla="*/ 935831 w 1264444"/>
              <a:gd name="connsiteY10" fmla="*/ 16669 h 716757"/>
              <a:gd name="connsiteX11" fmla="*/ 940594 w 1264444"/>
              <a:gd name="connsiteY11" fmla="*/ 4763 h 716757"/>
              <a:gd name="connsiteX12" fmla="*/ 950119 w 1264444"/>
              <a:gd name="connsiteY12" fmla="*/ 0 h 716757"/>
              <a:gd name="connsiteX13" fmla="*/ 990600 w 1264444"/>
              <a:gd name="connsiteY13" fmla="*/ 4763 h 716757"/>
              <a:gd name="connsiteX14" fmla="*/ 1019175 w 1264444"/>
              <a:gd name="connsiteY14" fmla="*/ 14288 h 716757"/>
              <a:gd name="connsiteX15" fmla="*/ 1047750 w 1264444"/>
              <a:gd name="connsiteY15" fmla="*/ 33338 h 716757"/>
              <a:gd name="connsiteX16" fmla="*/ 1090612 w 1264444"/>
              <a:gd name="connsiteY16" fmla="*/ 69057 h 716757"/>
              <a:gd name="connsiteX17" fmla="*/ 1147762 w 1264444"/>
              <a:gd name="connsiteY17" fmla="*/ 126207 h 716757"/>
              <a:gd name="connsiteX18" fmla="*/ 1195387 w 1264444"/>
              <a:gd name="connsiteY18" fmla="*/ 183357 h 716757"/>
              <a:gd name="connsiteX19" fmla="*/ 1235869 w 1264444"/>
              <a:gd name="connsiteY19" fmla="*/ 247650 h 716757"/>
              <a:gd name="connsiteX20" fmla="*/ 1259681 w 1264444"/>
              <a:gd name="connsiteY20" fmla="*/ 300038 h 716757"/>
              <a:gd name="connsiteX21" fmla="*/ 1264444 w 1264444"/>
              <a:gd name="connsiteY21" fmla="*/ 323850 h 716757"/>
              <a:gd name="connsiteX22" fmla="*/ 1262062 w 1264444"/>
              <a:gd name="connsiteY22" fmla="*/ 338138 h 716757"/>
              <a:gd name="connsiteX23" fmla="*/ 1247775 w 1264444"/>
              <a:gd name="connsiteY23" fmla="*/ 361950 h 716757"/>
              <a:gd name="connsiteX24" fmla="*/ 1216819 w 1264444"/>
              <a:gd name="connsiteY24" fmla="*/ 373857 h 716757"/>
              <a:gd name="connsiteX25" fmla="*/ 1143000 w 1264444"/>
              <a:gd name="connsiteY25" fmla="*/ 381000 h 716757"/>
              <a:gd name="connsiteX26" fmla="*/ 1042987 w 1264444"/>
              <a:gd name="connsiteY26" fmla="*/ 392907 h 716757"/>
              <a:gd name="connsiteX27" fmla="*/ 983456 w 1264444"/>
              <a:gd name="connsiteY27" fmla="*/ 411957 h 716757"/>
              <a:gd name="connsiteX28" fmla="*/ 797719 w 1264444"/>
              <a:gd name="connsiteY28" fmla="*/ 485775 h 716757"/>
              <a:gd name="connsiteX29" fmla="*/ 623887 w 1264444"/>
              <a:gd name="connsiteY29" fmla="*/ 545307 h 716757"/>
              <a:gd name="connsiteX30" fmla="*/ 435769 w 1264444"/>
              <a:gd name="connsiteY30" fmla="*/ 607219 h 716757"/>
              <a:gd name="connsiteX31" fmla="*/ 271462 w 1264444"/>
              <a:gd name="connsiteY31" fmla="*/ 650082 h 716757"/>
              <a:gd name="connsiteX32" fmla="*/ 119062 w 1264444"/>
              <a:gd name="connsiteY32" fmla="*/ 685800 h 716757"/>
              <a:gd name="connsiteX33" fmla="*/ 0 w 1264444"/>
              <a:gd name="connsiteY33" fmla="*/ 716757 h 716757"/>
              <a:gd name="connsiteX34" fmla="*/ 2381 w 1264444"/>
              <a:gd name="connsiteY34" fmla="*/ 635794 h 716757"/>
              <a:gd name="connsiteX35" fmla="*/ 180975 w 1264444"/>
              <a:gd name="connsiteY35" fmla="*/ 571500 h 716757"/>
              <a:gd name="connsiteX36" fmla="*/ 352425 w 1264444"/>
              <a:gd name="connsiteY36" fmla="*/ 504825 h 716757"/>
              <a:gd name="connsiteX37" fmla="*/ 547687 w 1264444"/>
              <a:gd name="connsiteY37" fmla="*/ 416719 h 716757"/>
              <a:gd name="connsiteX38" fmla="*/ 619125 w 1264444"/>
              <a:gd name="connsiteY38" fmla="*/ 378619 h 716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64444" h="716757">
                <a:moveTo>
                  <a:pt x="619125" y="378619"/>
                </a:moveTo>
                <a:lnTo>
                  <a:pt x="728662" y="316707"/>
                </a:lnTo>
                <a:lnTo>
                  <a:pt x="816769" y="266700"/>
                </a:lnTo>
                <a:lnTo>
                  <a:pt x="871537" y="228600"/>
                </a:lnTo>
                <a:lnTo>
                  <a:pt x="902494" y="200025"/>
                </a:lnTo>
                <a:lnTo>
                  <a:pt x="928687" y="164307"/>
                </a:lnTo>
                <a:lnTo>
                  <a:pt x="945356" y="128588"/>
                </a:lnTo>
                <a:lnTo>
                  <a:pt x="947737" y="111919"/>
                </a:lnTo>
                <a:lnTo>
                  <a:pt x="938212" y="73819"/>
                </a:lnTo>
                <a:lnTo>
                  <a:pt x="933450" y="42863"/>
                </a:lnTo>
                <a:lnTo>
                  <a:pt x="935831" y="16669"/>
                </a:lnTo>
                <a:lnTo>
                  <a:pt x="940594" y="4763"/>
                </a:lnTo>
                <a:lnTo>
                  <a:pt x="950119" y="0"/>
                </a:lnTo>
                <a:lnTo>
                  <a:pt x="990600" y="4763"/>
                </a:lnTo>
                <a:lnTo>
                  <a:pt x="1019175" y="14288"/>
                </a:lnTo>
                <a:lnTo>
                  <a:pt x="1047750" y="33338"/>
                </a:lnTo>
                <a:lnTo>
                  <a:pt x="1090612" y="69057"/>
                </a:lnTo>
                <a:lnTo>
                  <a:pt x="1147762" y="126207"/>
                </a:lnTo>
                <a:lnTo>
                  <a:pt x="1195387" y="183357"/>
                </a:lnTo>
                <a:lnTo>
                  <a:pt x="1235869" y="247650"/>
                </a:lnTo>
                <a:lnTo>
                  <a:pt x="1259681" y="300038"/>
                </a:lnTo>
                <a:lnTo>
                  <a:pt x="1264444" y="323850"/>
                </a:lnTo>
                <a:lnTo>
                  <a:pt x="1262062" y="338138"/>
                </a:lnTo>
                <a:lnTo>
                  <a:pt x="1247775" y="361950"/>
                </a:lnTo>
                <a:lnTo>
                  <a:pt x="1216819" y="373857"/>
                </a:lnTo>
                <a:lnTo>
                  <a:pt x="1143000" y="381000"/>
                </a:lnTo>
                <a:lnTo>
                  <a:pt x="1042987" y="392907"/>
                </a:lnTo>
                <a:lnTo>
                  <a:pt x="983456" y="411957"/>
                </a:lnTo>
                <a:lnTo>
                  <a:pt x="797719" y="485775"/>
                </a:lnTo>
                <a:lnTo>
                  <a:pt x="623887" y="545307"/>
                </a:lnTo>
                <a:lnTo>
                  <a:pt x="435769" y="607219"/>
                </a:lnTo>
                <a:lnTo>
                  <a:pt x="271462" y="650082"/>
                </a:lnTo>
                <a:lnTo>
                  <a:pt x="119062" y="685800"/>
                </a:lnTo>
                <a:lnTo>
                  <a:pt x="0" y="716757"/>
                </a:lnTo>
                <a:cubicBezTo>
                  <a:pt x="794" y="689769"/>
                  <a:pt x="1587" y="662782"/>
                  <a:pt x="2381" y="635794"/>
                </a:cubicBezTo>
                <a:lnTo>
                  <a:pt x="180975" y="571500"/>
                </a:lnTo>
                <a:lnTo>
                  <a:pt x="352425" y="504825"/>
                </a:lnTo>
                <a:lnTo>
                  <a:pt x="547687" y="416719"/>
                </a:lnTo>
                <a:lnTo>
                  <a:pt x="619125" y="3786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8A4AB617-779C-44C9-BE4A-68F5E9F5A7A6}"/>
              </a:ext>
            </a:extLst>
          </p:cNvPr>
          <p:cNvSpPr/>
          <p:nvPr/>
        </p:nvSpPr>
        <p:spPr>
          <a:xfrm>
            <a:off x="7300913" y="4643439"/>
            <a:ext cx="933450" cy="866775"/>
          </a:xfrm>
          <a:custGeom>
            <a:avLst/>
            <a:gdLst>
              <a:gd name="connsiteX0" fmla="*/ 326231 w 933450"/>
              <a:gd name="connsiteY0" fmla="*/ 326231 h 866775"/>
              <a:gd name="connsiteX1" fmla="*/ 264318 w 933450"/>
              <a:gd name="connsiteY1" fmla="*/ 266700 h 866775"/>
              <a:gd name="connsiteX2" fmla="*/ 178593 w 933450"/>
              <a:gd name="connsiteY2" fmla="*/ 190500 h 866775"/>
              <a:gd name="connsiteX3" fmla="*/ 78581 w 933450"/>
              <a:gd name="connsiteY3" fmla="*/ 109537 h 866775"/>
              <a:gd name="connsiteX4" fmla="*/ 19050 w 933450"/>
              <a:gd name="connsiteY4" fmla="*/ 64293 h 866775"/>
              <a:gd name="connsiteX5" fmla="*/ 4762 w 933450"/>
              <a:gd name="connsiteY5" fmla="*/ 42862 h 866775"/>
              <a:gd name="connsiteX6" fmla="*/ 0 w 933450"/>
              <a:gd name="connsiteY6" fmla="*/ 11906 h 866775"/>
              <a:gd name="connsiteX7" fmla="*/ 7143 w 933450"/>
              <a:gd name="connsiteY7" fmla="*/ 0 h 866775"/>
              <a:gd name="connsiteX8" fmla="*/ 30956 w 933450"/>
              <a:gd name="connsiteY8" fmla="*/ 2381 h 866775"/>
              <a:gd name="connsiteX9" fmla="*/ 73818 w 933450"/>
              <a:gd name="connsiteY9" fmla="*/ 19050 h 866775"/>
              <a:gd name="connsiteX10" fmla="*/ 221456 w 933450"/>
              <a:gd name="connsiteY10" fmla="*/ 80962 h 866775"/>
              <a:gd name="connsiteX11" fmla="*/ 340518 w 933450"/>
              <a:gd name="connsiteY11" fmla="*/ 142875 h 866775"/>
              <a:gd name="connsiteX12" fmla="*/ 438150 w 933450"/>
              <a:gd name="connsiteY12" fmla="*/ 202406 h 866775"/>
              <a:gd name="connsiteX13" fmla="*/ 538162 w 933450"/>
              <a:gd name="connsiteY13" fmla="*/ 259556 h 866775"/>
              <a:gd name="connsiteX14" fmla="*/ 652462 w 933450"/>
              <a:gd name="connsiteY14" fmla="*/ 338137 h 866775"/>
              <a:gd name="connsiteX15" fmla="*/ 778668 w 933450"/>
              <a:gd name="connsiteY15" fmla="*/ 428625 h 866775"/>
              <a:gd name="connsiteX16" fmla="*/ 826293 w 933450"/>
              <a:gd name="connsiteY16" fmla="*/ 461962 h 866775"/>
              <a:gd name="connsiteX17" fmla="*/ 854868 w 933450"/>
              <a:gd name="connsiteY17" fmla="*/ 492918 h 866775"/>
              <a:gd name="connsiteX18" fmla="*/ 890587 w 933450"/>
              <a:gd name="connsiteY18" fmla="*/ 542925 h 866775"/>
              <a:gd name="connsiteX19" fmla="*/ 912018 w 933450"/>
              <a:gd name="connsiteY19" fmla="*/ 581025 h 866775"/>
              <a:gd name="connsiteX20" fmla="*/ 928687 w 933450"/>
              <a:gd name="connsiteY20" fmla="*/ 628650 h 866775"/>
              <a:gd name="connsiteX21" fmla="*/ 933450 w 933450"/>
              <a:gd name="connsiteY21" fmla="*/ 669131 h 866775"/>
              <a:gd name="connsiteX22" fmla="*/ 931068 w 933450"/>
              <a:gd name="connsiteY22" fmla="*/ 704850 h 866775"/>
              <a:gd name="connsiteX23" fmla="*/ 916781 w 933450"/>
              <a:gd name="connsiteY23" fmla="*/ 764381 h 866775"/>
              <a:gd name="connsiteX24" fmla="*/ 895350 w 933450"/>
              <a:gd name="connsiteY24" fmla="*/ 816768 h 866775"/>
              <a:gd name="connsiteX25" fmla="*/ 873918 w 933450"/>
              <a:gd name="connsiteY25" fmla="*/ 845343 h 866775"/>
              <a:gd name="connsiteX26" fmla="*/ 850106 w 933450"/>
              <a:gd name="connsiteY26" fmla="*/ 862012 h 866775"/>
              <a:gd name="connsiteX27" fmla="*/ 826293 w 933450"/>
              <a:gd name="connsiteY27" fmla="*/ 866775 h 866775"/>
              <a:gd name="connsiteX28" fmla="*/ 795337 w 933450"/>
              <a:gd name="connsiteY28" fmla="*/ 862012 h 866775"/>
              <a:gd name="connsiteX29" fmla="*/ 752475 w 933450"/>
              <a:gd name="connsiteY29" fmla="*/ 845343 h 866775"/>
              <a:gd name="connsiteX30" fmla="*/ 702468 w 933450"/>
              <a:gd name="connsiteY30" fmla="*/ 812006 h 866775"/>
              <a:gd name="connsiteX31" fmla="*/ 681037 w 933450"/>
              <a:gd name="connsiteY31" fmla="*/ 788193 h 866775"/>
              <a:gd name="connsiteX32" fmla="*/ 647700 w 933450"/>
              <a:gd name="connsiteY32" fmla="*/ 733425 h 866775"/>
              <a:gd name="connsiteX33" fmla="*/ 604837 w 933450"/>
              <a:gd name="connsiteY33" fmla="*/ 657225 h 866775"/>
              <a:gd name="connsiteX34" fmla="*/ 535781 w 933450"/>
              <a:gd name="connsiteY34" fmla="*/ 561975 h 866775"/>
              <a:gd name="connsiteX35" fmla="*/ 473868 w 933450"/>
              <a:gd name="connsiteY35" fmla="*/ 488156 h 866775"/>
              <a:gd name="connsiteX36" fmla="*/ 383381 w 933450"/>
              <a:gd name="connsiteY36" fmla="*/ 383381 h 866775"/>
              <a:gd name="connsiteX37" fmla="*/ 326231 w 933450"/>
              <a:gd name="connsiteY37" fmla="*/ 326231 h 8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33450" h="866775">
                <a:moveTo>
                  <a:pt x="326231" y="326231"/>
                </a:moveTo>
                <a:lnTo>
                  <a:pt x="264318" y="266700"/>
                </a:lnTo>
                <a:lnTo>
                  <a:pt x="178593" y="190500"/>
                </a:lnTo>
                <a:lnTo>
                  <a:pt x="78581" y="109537"/>
                </a:lnTo>
                <a:lnTo>
                  <a:pt x="19050" y="64293"/>
                </a:lnTo>
                <a:lnTo>
                  <a:pt x="4762" y="42862"/>
                </a:lnTo>
                <a:lnTo>
                  <a:pt x="0" y="11906"/>
                </a:lnTo>
                <a:lnTo>
                  <a:pt x="7143" y="0"/>
                </a:lnTo>
                <a:lnTo>
                  <a:pt x="30956" y="2381"/>
                </a:lnTo>
                <a:lnTo>
                  <a:pt x="73818" y="19050"/>
                </a:lnTo>
                <a:lnTo>
                  <a:pt x="221456" y="80962"/>
                </a:lnTo>
                <a:lnTo>
                  <a:pt x="340518" y="142875"/>
                </a:lnTo>
                <a:lnTo>
                  <a:pt x="438150" y="202406"/>
                </a:lnTo>
                <a:lnTo>
                  <a:pt x="538162" y="259556"/>
                </a:lnTo>
                <a:lnTo>
                  <a:pt x="652462" y="338137"/>
                </a:lnTo>
                <a:lnTo>
                  <a:pt x="778668" y="428625"/>
                </a:lnTo>
                <a:lnTo>
                  <a:pt x="826293" y="461962"/>
                </a:lnTo>
                <a:lnTo>
                  <a:pt x="854868" y="492918"/>
                </a:lnTo>
                <a:lnTo>
                  <a:pt x="890587" y="542925"/>
                </a:lnTo>
                <a:lnTo>
                  <a:pt x="912018" y="581025"/>
                </a:lnTo>
                <a:lnTo>
                  <a:pt x="928687" y="628650"/>
                </a:lnTo>
                <a:lnTo>
                  <a:pt x="933450" y="669131"/>
                </a:lnTo>
                <a:lnTo>
                  <a:pt x="931068" y="704850"/>
                </a:lnTo>
                <a:lnTo>
                  <a:pt x="916781" y="764381"/>
                </a:lnTo>
                <a:lnTo>
                  <a:pt x="895350" y="816768"/>
                </a:lnTo>
                <a:lnTo>
                  <a:pt x="873918" y="845343"/>
                </a:lnTo>
                <a:lnTo>
                  <a:pt x="850106" y="862012"/>
                </a:lnTo>
                <a:lnTo>
                  <a:pt x="826293" y="866775"/>
                </a:lnTo>
                <a:lnTo>
                  <a:pt x="795337" y="862012"/>
                </a:lnTo>
                <a:lnTo>
                  <a:pt x="752475" y="845343"/>
                </a:lnTo>
                <a:lnTo>
                  <a:pt x="702468" y="812006"/>
                </a:lnTo>
                <a:lnTo>
                  <a:pt x="681037" y="788193"/>
                </a:lnTo>
                <a:lnTo>
                  <a:pt x="647700" y="733425"/>
                </a:lnTo>
                <a:lnTo>
                  <a:pt x="604837" y="657225"/>
                </a:lnTo>
                <a:lnTo>
                  <a:pt x="535781" y="561975"/>
                </a:lnTo>
                <a:lnTo>
                  <a:pt x="473868" y="488156"/>
                </a:lnTo>
                <a:lnTo>
                  <a:pt x="383381" y="383381"/>
                </a:lnTo>
                <a:lnTo>
                  <a:pt x="326231" y="3262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C2134480-CBCD-4B0B-BB9C-E1A32D017E1B}"/>
              </a:ext>
            </a:extLst>
          </p:cNvPr>
          <p:cNvSpPr/>
          <p:nvPr/>
        </p:nvSpPr>
        <p:spPr>
          <a:xfrm>
            <a:off x="4019550" y="4719639"/>
            <a:ext cx="617538" cy="1195387"/>
          </a:xfrm>
          <a:custGeom>
            <a:avLst/>
            <a:gdLst>
              <a:gd name="connsiteX0" fmla="*/ 492919 w 616744"/>
              <a:gd name="connsiteY0" fmla="*/ 533400 h 1195387"/>
              <a:gd name="connsiteX1" fmla="*/ 454819 w 616744"/>
              <a:gd name="connsiteY1" fmla="*/ 640556 h 1195387"/>
              <a:gd name="connsiteX2" fmla="*/ 400050 w 616744"/>
              <a:gd name="connsiteY2" fmla="*/ 776287 h 1195387"/>
              <a:gd name="connsiteX3" fmla="*/ 333375 w 616744"/>
              <a:gd name="connsiteY3" fmla="*/ 914400 h 1195387"/>
              <a:gd name="connsiteX4" fmla="*/ 264319 w 616744"/>
              <a:gd name="connsiteY4" fmla="*/ 1040606 h 1195387"/>
              <a:gd name="connsiteX5" fmla="*/ 219075 w 616744"/>
              <a:gd name="connsiteY5" fmla="*/ 1107281 h 1195387"/>
              <a:gd name="connsiteX6" fmla="*/ 176213 w 616744"/>
              <a:gd name="connsiteY6" fmla="*/ 1154906 h 1195387"/>
              <a:gd name="connsiteX7" fmla="*/ 142875 w 616744"/>
              <a:gd name="connsiteY7" fmla="*/ 1181100 h 1195387"/>
              <a:gd name="connsiteX8" fmla="*/ 109538 w 616744"/>
              <a:gd name="connsiteY8" fmla="*/ 1195387 h 1195387"/>
              <a:gd name="connsiteX9" fmla="*/ 71438 w 616744"/>
              <a:gd name="connsiteY9" fmla="*/ 1195387 h 1195387"/>
              <a:gd name="connsiteX10" fmla="*/ 52388 w 616744"/>
              <a:gd name="connsiteY10" fmla="*/ 1185862 h 1195387"/>
              <a:gd name="connsiteX11" fmla="*/ 40481 w 616744"/>
              <a:gd name="connsiteY11" fmla="*/ 1166812 h 1195387"/>
              <a:gd name="connsiteX12" fmla="*/ 21431 w 616744"/>
              <a:gd name="connsiteY12" fmla="*/ 1121568 h 1195387"/>
              <a:gd name="connsiteX13" fmla="*/ 9525 w 616744"/>
              <a:gd name="connsiteY13" fmla="*/ 1071562 h 1195387"/>
              <a:gd name="connsiteX14" fmla="*/ 2381 w 616744"/>
              <a:gd name="connsiteY14" fmla="*/ 1019175 h 1195387"/>
              <a:gd name="connsiteX15" fmla="*/ 0 w 616744"/>
              <a:gd name="connsiteY15" fmla="*/ 926306 h 1195387"/>
              <a:gd name="connsiteX16" fmla="*/ 2381 w 616744"/>
              <a:gd name="connsiteY16" fmla="*/ 816768 h 1195387"/>
              <a:gd name="connsiteX17" fmla="*/ 9525 w 616744"/>
              <a:gd name="connsiteY17" fmla="*/ 714375 h 1195387"/>
              <a:gd name="connsiteX18" fmla="*/ 19050 w 616744"/>
              <a:gd name="connsiteY18" fmla="*/ 695325 h 1195387"/>
              <a:gd name="connsiteX19" fmla="*/ 66675 w 616744"/>
              <a:gd name="connsiteY19" fmla="*/ 666750 h 1195387"/>
              <a:gd name="connsiteX20" fmla="*/ 135731 w 616744"/>
              <a:gd name="connsiteY20" fmla="*/ 619125 h 1195387"/>
              <a:gd name="connsiteX21" fmla="*/ 204788 w 616744"/>
              <a:gd name="connsiteY21" fmla="*/ 566737 h 1195387"/>
              <a:gd name="connsiteX22" fmla="*/ 271463 w 616744"/>
              <a:gd name="connsiteY22" fmla="*/ 507206 h 1195387"/>
              <a:gd name="connsiteX23" fmla="*/ 333375 w 616744"/>
              <a:gd name="connsiteY23" fmla="*/ 447675 h 1195387"/>
              <a:gd name="connsiteX24" fmla="*/ 416719 w 616744"/>
              <a:gd name="connsiteY24" fmla="*/ 321468 h 1195387"/>
              <a:gd name="connsiteX25" fmla="*/ 485775 w 616744"/>
              <a:gd name="connsiteY25" fmla="*/ 188118 h 1195387"/>
              <a:gd name="connsiteX26" fmla="*/ 528638 w 616744"/>
              <a:gd name="connsiteY26" fmla="*/ 83343 h 1195387"/>
              <a:gd name="connsiteX27" fmla="*/ 550069 w 616744"/>
              <a:gd name="connsiteY27" fmla="*/ 30956 h 1195387"/>
              <a:gd name="connsiteX28" fmla="*/ 557213 w 616744"/>
              <a:gd name="connsiteY28" fmla="*/ 21431 h 1195387"/>
              <a:gd name="connsiteX29" fmla="*/ 576263 w 616744"/>
              <a:gd name="connsiteY29" fmla="*/ 4762 h 1195387"/>
              <a:gd name="connsiteX30" fmla="*/ 590550 w 616744"/>
              <a:gd name="connsiteY30" fmla="*/ 0 h 1195387"/>
              <a:gd name="connsiteX31" fmla="*/ 602456 w 616744"/>
              <a:gd name="connsiteY31" fmla="*/ 0 h 1195387"/>
              <a:gd name="connsiteX32" fmla="*/ 609600 w 616744"/>
              <a:gd name="connsiteY32" fmla="*/ 4762 h 1195387"/>
              <a:gd name="connsiteX33" fmla="*/ 616744 w 616744"/>
              <a:gd name="connsiteY33" fmla="*/ 30956 h 1195387"/>
              <a:gd name="connsiteX34" fmla="*/ 609600 w 616744"/>
              <a:gd name="connsiteY34" fmla="*/ 90487 h 1195387"/>
              <a:gd name="connsiteX35" fmla="*/ 578644 w 616744"/>
              <a:gd name="connsiteY35" fmla="*/ 245268 h 1195387"/>
              <a:gd name="connsiteX36" fmla="*/ 535781 w 616744"/>
              <a:gd name="connsiteY36" fmla="*/ 407193 h 1195387"/>
              <a:gd name="connsiteX37" fmla="*/ 492919 w 616744"/>
              <a:gd name="connsiteY37" fmla="*/ 533400 h 1195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16744" h="1195387">
                <a:moveTo>
                  <a:pt x="492919" y="533400"/>
                </a:moveTo>
                <a:lnTo>
                  <a:pt x="454819" y="640556"/>
                </a:lnTo>
                <a:lnTo>
                  <a:pt x="400050" y="776287"/>
                </a:lnTo>
                <a:lnTo>
                  <a:pt x="333375" y="914400"/>
                </a:lnTo>
                <a:lnTo>
                  <a:pt x="264319" y="1040606"/>
                </a:lnTo>
                <a:lnTo>
                  <a:pt x="219075" y="1107281"/>
                </a:lnTo>
                <a:lnTo>
                  <a:pt x="176213" y="1154906"/>
                </a:lnTo>
                <a:lnTo>
                  <a:pt x="142875" y="1181100"/>
                </a:lnTo>
                <a:lnTo>
                  <a:pt x="109538" y="1195387"/>
                </a:lnTo>
                <a:lnTo>
                  <a:pt x="71438" y="1195387"/>
                </a:lnTo>
                <a:lnTo>
                  <a:pt x="52388" y="1185862"/>
                </a:lnTo>
                <a:lnTo>
                  <a:pt x="40481" y="1166812"/>
                </a:lnTo>
                <a:lnTo>
                  <a:pt x="21431" y="1121568"/>
                </a:lnTo>
                <a:lnTo>
                  <a:pt x="9525" y="1071562"/>
                </a:lnTo>
                <a:lnTo>
                  <a:pt x="2381" y="1019175"/>
                </a:lnTo>
                <a:cubicBezTo>
                  <a:pt x="1587" y="988219"/>
                  <a:pt x="794" y="957262"/>
                  <a:pt x="0" y="926306"/>
                </a:cubicBezTo>
                <a:cubicBezTo>
                  <a:pt x="794" y="889793"/>
                  <a:pt x="1587" y="853281"/>
                  <a:pt x="2381" y="816768"/>
                </a:cubicBezTo>
                <a:lnTo>
                  <a:pt x="9525" y="714375"/>
                </a:lnTo>
                <a:lnTo>
                  <a:pt x="19050" y="695325"/>
                </a:lnTo>
                <a:lnTo>
                  <a:pt x="66675" y="666750"/>
                </a:lnTo>
                <a:lnTo>
                  <a:pt x="135731" y="619125"/>
                </a:lnTo>
                <a:lnTo>
                  <a:pt x="204788" y="566737"/>
                </a:lnTo>
                <a:lnTo>
                  <a:pt x="271463" y="507206"/>
                </a:lnTo>
                <a:lnTo>
                  <a:pt x="333375" y="447675"/>
                </a:lnTo>
                <a:lnTo>
                  <a:pt x="416719" y="321468"/>
                </a:lnTo>
                <a:lnTo>
                  <a:pt x="485775" y="188118"/>
                </a:lnTo>
                <a:lnTo>
                  <a:pt x="528638" y="83343"/>
                </a:lnTo>
                <a:lnTo>
                  <a:pt x="550069" y="30956"/>
                </a:lnTo>
                <a:lnTo>
                  <a:pt x="557213" y="21431"/>
                </a:lnTo>
                <a:lnTo>
                  <a:pt x="576263" y="4762"/>
                </a:lnTo>
                <a:lnTo>
                  <a:pt x="590550" y="0"/>
                </a:lnTo>
                <a:lnTo>
                  <a:pt x="602456" y="0"/>
                </a:lnTo>
                <a:lnTo>
                  <a:pt x="609600" y="4762"/>
                </a:lnTo>
                <a:lnTo>
                  <a:pt x="616744" y="30956"/>
                </a:lnTo>
                <a:lnTo>
                  <a:pt x="609600" y="90487"/>
                </a:lnTo>
                <a:lnTo>
                  <a:pt x="578644" y="245268"/>
                </a:lnTo>
                <a:lnTo>
                  <a:pt x="535781" y="407193"/>
                </a:lnTo>
                <a:lnTo>
                  <a:pt x="492919" y="5334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722EC5EE-BE7B-420C-9218-3C6A6BE1B1FB}"/>
              </a:ext>
            </a:extLst>
          </p:cNvPr>
          <p:cNvSpPr/>
          <p:nvPr/>
        </p:nvSpPr>
        <p:spPr>
          <a:xfrm>
            <a:off x="5027614" y="4619626"/>
            <a:ext cx="2878137" cy="1376363"/>
          </a:xfrm>
          <a:custGeom>
            <a:avLst/>
            <a:gdLst>
              <a:gd name="connsiteX0" fmla="*/ 1050131 w 2878931"/>
              <a:gd name="connsiteY0" fmla="*/ 950119 h 1376363"/>
              <a:gd name="connsiteX1" fmla="*/ 969169 w 2878931"/>
              <a:gd name="connsiteY1" fmla="*/ 914400 h 1376363"/>
              <a:gd name="connsiteX2" fmla="*/ 845344 w 2878931"/>
              <a:gd name="connsiteY2" fmla="*/ 852488 h 1376363"/>
              <a:gd name="connsiteX3" fmla="*/ 750094 w 2878931"/>
              <a:gd name="connsiteY3" fmla="*/ 800100 h 1376363"/>
              <a:gd name="connsiteX4" fmla="*/ 638175 w 2878931"/>
              <a:gd name="connsiteY4" fmla="*/ 731044 h 1376363"/>
              <a:gd name="connsiteX5" fmla="*/ 535781 w 2878931"/>
              <a:gd name="connsiteY5" fmla="*/ 652463 h 1376363"/>
              <a:gd name="connsiteX6" fmla="*/ 447675 w 2878931"/>
              <a:gd name="connsiteY6" fmla="*/ 573881 h 1376363"/>
              <a:gd name="connsiteX7" fmla="*/ 369094 w 2878931"/>
              <a:gd name="connsiteY7" fmla="*/ 497681 h 1376363"/>
              <a:gd name="connsiteX8" fmla="*/ 300037 w 2878931"/>
              <a:gd name="connsiteY8" fmla="*/ 416719 h 1376363"/>
              <a:gd name="connsiteX9" fmla="*/ 209550 w 2878931"/>
              <a:gd name="connsiteY9" fmla="*/ 292894 h 1376363"/>
              <a:gd name="connsiteX10" fmla="*/ 135731 w 2878931"/>
              <a:gd name="connsiteY10" fmla="*/ 176213 h 1376363"/>
              <a:gd name="connsiteX11" fmla="*/ 76200 w 2878931"/>
              <a:gd name="connsiteY11" fmla="*/ 61913 h 1376363"/>
              <a:gd name="connsiteX12" fmla="*/ 50006 w 2878931"/>
              <a:gd name="connsiteY12" fmla="*/ 14288 h 1376363"/>
              <a:gd name="connsiteX13" fmla="*/ 30956 w 2878931"/>
              <a:gd name="connsiteY13" fmla="*/ 4763 h 1376363"/>
              <a:gd name="connsiteX14" fmla="*/ 9525 w 2878931"/>
              <a:gd name="connsiteY14" fmla="*/ 0 h 1376363"/>
              <a:gd name="connsiteX15" fmla="*/ 0 w 2878931"/>
              <a:gd name="connsiteY15" fmla="*/ 9525 h 1376363"/>
              <a:gd name="connsiteX16" fmla="*/ 2381 w 2878931"/>
              <a:gd name="connsiteY16" fmla="*/ 30956 h 1376363"/>
              <a:gd name="connsiteX17" fmla="*/ 21431 w 2878931"/>
              <a:gd name="connsiteY17" fmla="*/ 90488 h 1376363"/>
              <a:gd name="connsiteX18" fmla="*/ 57150 w 2878931"/>
              <a:gd name="connsiteY18" fmla="*/ 192881 h 1376363"/>
              <a:gd name="connsiteX19" fmla="*/ 109537 w 2878931"/>
              <a:gd name="connsiteY19" fmla="*/ 314325 h 1376363"/>
              <a:gd name="connsiteX20" fmla="*/ 157162 w 2878931"/>
              <a:gd name="connsiteY20" fmla="*/ 404813 h 1376363"/>
              <a:gd name="connsiteX21" fmla="*/ 190500 w 2878931"/>
              <a:gd name="connsiteY21" fmla="*/ 464344 h 1376363"/>
              <a:gd name="connsiteX22" fmla="*/ 245269 w 2878931"/>
              <a:gd name="connsiteY22" fmla="*/ 545306 h 1376363"/>
              <a:gd name="connsiteX23" fmla="*/ 295275 w 2878931"/>
              <a:gd name="connsiteY23" fmla="*/ 614363 h 1376363"/>
              <a:gd name="connsiteX24" fmla="*/ 347662 w 2878931"/>
              <a:gd name="connsiteY24" fmla="*/ 678656 h 1376363"/>
              <a:gd name="connsiteX25" fmla="*/ 416719 w 2878931"/>
              <a:gd name="connsiteY25" fmla="*/ 754856 h 1376363"/>
              <a:gd name="connsiteX26" fmla="*/ 473869 w 2878931"/>
              <a:gd name="connsiteY26" fmla="*/ 809625 h 1376363"/>
              <a:gd name="connsiteX27" fmla="*/ 547687 w 2878931"/>
              <a:gd name="connsiteY27" fmla="*/ 873919 h 1376363"/>
              <a:gd name="connsiteX28" fmla="*/ 626269 w 2878931"/>
              <a:gd name="connsiteY28" fmla="*/ 931069 h 1376363"/>
              <a:gd name="connsiteX29" fmla="*/ 688181 w 2878931"/>
              <a:gd name="connsiteY29" fmla="*/ 973931 h 1376363"/>
              <a:gd name="connsiteX30" fmla="*/ 764381 w 2878931"/>
              <a:gd name="connsiteY30" fmla="*/ 1023938 h 1376363"/>
              <a:gd name="connsiteX31" fmla="*/ 859631 w 2878931"/>
              <a:gd name="connsiteY31" fmla="*/ 1076325 h 1376363"/>
              <a:gd name="connsiteX32" fmla="*/ 966787 w 2878931"/>
              <a:gd name="connsiteY32" fmla="*/ 1128713 h 1376363"/>
              <a:gd name="connsiteX33" fmla="*/ 1057275 w 2878931"/>
              <a:gd name="connsiteY33" fmla="*/ 1166813 h 1376363"/>
              <a:gd name="connsiteX34" fmla="*/ 1166812 w 2878931"/>
              <a:gd name="connsiteY34" fmla="*/ 1207294 h 1376363"/>
              <a:gd name="connsiteX35" fmla="*/ 1297781 w 2878931"/>
              <a:gd name="connsiteY35" fmla="*/ 1245394 h 1376363"/>
              <a:gd name="connsiteX36" fmla="*/ 1426369 w 2878931"/>
              <a:gd name="connsiteY36" fmla="*/ 1278731 h 1376363"/>
              <a:gd name="connsiteX37" fmla="*/ 1593056 w 2878931"/>
              <a:gd name="connsiteY37" fmla="*/ 1312069 h 1376363"/>
              <a:gd name="connsiteX38" fmla="*/ 1726406 w 2878931"/>
              <a:gd name="connsiteY38" fmla="*/ 1333500 h 1376363"/>
              <a:gd name="connsiteX39" fmla="*/ 1890712 w 2878931"/>
              <a:gd name="connsiteY39" fmla="*/ 1354931 h 1376363"/>
              <a:gd name="connsiteX40" fmla="*/ 2112169 w 2878931"/>
              <a:gd name="connsiteY40" fmla="*/ 1371600 h 1376363"/>
              <a:gd name="connsiteX41" fmla="*/ 2255044 w 2878931"/>
              <a:gd name="connsiteY41" fmla="*/ 1376363 h 1376363"/>
              <a:gd name="connsiteX42" fmla="*/ 2388394 w 2878931"/>
              <a:gd name="connsiteY42" fmla="*/ 1376363 h 1376363"/>
              <a:gd name="connsiteX43" fmla="*/ 2526506 w 2878931"/>
              <a:gd name="connsiteY43" fmla="*/ 1366838 h 1376363"/>
              <a:gd name="connsiteX44" fmla="*/ 2640806 w 2878931"/>
              <a:gd name="connsiteY44" fmla="*/ 1350169 h 1376363"/>
              <a:gd name="connsiteX45" fmla="*/ 2745581 w 2878931"/>
              <a:gd name="connsiteY45" fmla="*/ 1326356 h 1376363"/>
              <a:gd name="connsiteX46" fmla="*/ 2805112 w 2878931"/>
              <a:gd name="connsiteY46" fmla="*/ 1307306 h 1376363"/>
              <a:gd name="connsiteX47" fmla="*/ 2843212 w 2878931"/>
              <a:gd name="connsiteY47" fmla="*/ 1283494 h 1376363"/>
              <a:gd name="connsiteX48" fmla="*/ 2869406 w 2878931"/>
              <a:gd name="connsiteY48" fmla="*/ 1257300 h 1376363"/>
              <a:gd name="connsiteX49" fmla="*/ 2878931 w 2878931"/>
              <a:gd name="connsiteY49" fmla="*/ 1238250 h 1376363"/>
              <a:gd name="connsiteX50" fmla="*/ 2876550 w 2878931"/>
              <a:gd name="connsiteY50" fmla="*/ 1219200 h 1376363"/>
              <a:gd name="connsiteX51" fmla="*/ 2867025 w 2878931"/>
              <a:gd name="connsiteY51" fmla="*/ 1193006 h 1376363"/>
              <a:gd name="connsiteX52" fmla="*/ 2850356 w 2878931"/>
              <a:gd name="connsiteY52" fmla="*/ 1176338 h 1376363"/>
              <a:gd name="connsiteX53" fmla="*/ 2814637 w 2878931"/>
              <a:gd name="connsiteY53" fmla="*/ 1150144 h 1376363"/>
              <a:gd name="connsiteX54" fmla="*/ 2771775 w 2878931"/>
              <a:gd name="connsiteY54" fmla="*/ 1128713 h 1376363"/>
              <a:gd name="connsiteX55" fmla="*/ 2138362 w 2878931"/>
              <a:gd name="connsiteY55" fmla="*/ 1133475 h 1376363"/>
              <a:gd name="connsiteX56" fmla="*/ 2016919 w 2878931"/>
              <a:gd name="connsiteY56" fmla="*/ 1131094 h 1376363"/>
              <a:gd name="connsiteX57" fmla="*/ 1893094 w 2878931"/>
              <a:gd name="connsiteY57" fmla="*/ 1128713 h 1376363"/>
              <a:gd name="connsiteX58" fmla="*/ 1728787 w 2878931"/>
              <a:gd name="connsiteY58" fmla="*/ 1119188 h 1376363"/>
              <a:gd name="connsiteX59" fmla="*/ 1597819 w 2878931"/>
              <a:gd name="connsiteY59" fmla="*/ 1104900 h 1376363"/>
              <a:gd name="connsiteX60" fmla="*/ 1481137 w 2878931"/>
              <a:gd name="connsiteY60" fmla="*/ 1085850 h 1376363"/>
              <a:gd name="connsiteX61" fmla="*/ 1371600 w 2878931"/>
              <a:gd name="connsiteY61" fmla="*/ 1059656 h 1376363"/>
              <a:gd name="connsiteX62" fmla="*/ 1223962 w 2878931"/>
              <a:gd name="connsiteY62" fmla="*/ 1016794 h 1376363"/>
              <a:gd name="connsiteX63" fmla="*/ 1050131 w 2878931"/>
              <a:gd name="connsiteY63" fmla="*/ 950119 h 137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878931" h="1376363">
                <a:moveTo>
                  <a:pt x="1050131" y="950119"/>
                </a:moveTo>
                <a:lnTo>
                  <a:pt x="969169" y="914400"/>
                </a:lnTo>
                <a:lnTo>
                  <a:pt x="845344" y="852488"/>
                </a:lnTo>
                <a:lnTo>
                  <a:pt x="750094" y="800100"/>
                </a:lnTo>
                <a:lnTo>
                  <a:pt x="638175" y="731044"/>
                </a:lnTo>
                <a:lnTo>
                  <a:pt x="535781" y="652463"/>
                </a:lnTo>
                <a:lnTo>
                  <a:pt x="447675" y="573881"/>
                </a:lnTo>
                <a:lnTo>
                  <a:pt x="369094" y="497681"/>
                </a:lnTo>
                <a:lnTo>
                  <a:pt x="300037" y="416719"/>
                </a:lnTo>
                <a:lnTo>
                  <a:pt x="209550" y="292894"/>
                </a:lnTo>
                <a:lnTo>
                  <a:pt x="135731" y="176213"/>
                </a:lnTo>
                <a:lnTo>
                  <a:pt x="76200" y="61913"/>
                </a:lnTo>
                <a:lnTo>
                  <a:pt x="50006" y="14288"/>
                </a:lnTo>
                <a:lnTo>
                  <a:pt x="30956" y="4763"/>
                </a:lnTo>
                <a:lnTo>
                  <a:pt x="9525" y="0"/>
                </a:lnTo>
                <a:lnTo>
                  <a:pt x="0" y="9525"/>
                </a:lnTo>
                <a:lnTo>
                  <a:pt x="2381" y="30956"/>
                </a:lnTo>
                <a:lnTo>
                  <a:pt x="21431" y="90488"/>
                </a:lnTo>
                <a:lnTo>
                  <a:pt x="57150" y="192881"/>
                </a:lnTo>
                <a:lnTo>
                  <a:pt x="109537" y="314325"/>
                </a:lnTo>
                <a:lnTo>
                  <a:pt x="157162" y="404813"/>
                </a:lnTo>
                <a:lnTo>
                  <a:pt x="190500" y="464344"/>
                </a:lnTo>
                <a:lnTo>
                  <a:pt x="245269" y="545306"/>
                </a:lnTo>
                <a:lnTo>
                  <a:pt x="295275" y="614363"/>
                </a:lnTo>
                <a:lnTo>
                  <a:pt x="347662" y="678656"/>
                </a:lnTo>
                <a:lnTo>
                  <a:pt x="416719" y="754856"/>
                </a:lnTo>
                <a:lnTo>
                  <a:pt x="473869" y="809625"/>
                </a:lnTo>
                <a:lnTo>
                  <a:pt x="547687" y="873919"/>
                </a:lnTo>
                <a:lnTo>
                  <a:pt x="626269" y="931069"/>
                </a:lnTo>
                <a:lnTo>
                  <a:pt x="688181" y="973931"/>
                </a:lnTo>
                <a:lnTo>
                  <a:pt x="764381" y="1023938"/>
                </a:lnTo>
                <a:lnTo>
                  <a:pt x="859631" y="1076325"/>
                </a:lnTo>
                <a:lnTo>
                  <a:pt x="966787" y="1128713"/>
                </a:lnTo>
                <a:lnTo>
                  <a:pt x="1057275" y="1166813"/>
                </a:lnTo>
                <a:lnTo>
                  <a:pt x="1166812" y="1207294"/>
                </a:lnTo>
                <a:lnTo>
                  <a:pt x="1297781" y="1245394"/>
                </a:lnTo>
                <a:lnTo>
                  <a:pt x="1426369" y="1278731"/>
                </a:lnTo>
                <a:lnTo>
                  <a:pt x="1593056" y="1312069"/>
                </a:lnTo>
                <a:lnTo>
                  <a:pt x="1726406" y="1333500"/>
                </a:lnTo>
                <a:lnTo>
                  <a:pt x="1890712" y="1354931"/>
                </a:lnTo>
                <a:lnTo>
                  <a:pt x="2112169" y="1371600"/>
                </a:lnTo>
                <a:lnTo>
                  <a:pt x="2255044" y="1376363"/>
                </a:lnTo>
                <a:lnTo>
                  <a:pt x="2388394" y="1376363"/>
                </a:lnTo>
                <a:lnTo>
                  <a:pt x="2526506" y="1366838"/>
                </a:lnTo>
                <a:lnTo>
                  <a:pt x="2640806" y="1350169"/>
                </a:lnTo>
                <a:lnTo>
                  <a:pt x="2745581" y="1326356"/>
                </a:lnTo>
                <a:lnTo>
                  <a:pt x="2805112" y="1307306"/>
                </a:lnTo>
                <a:lnTo>
                  <a:pt x="2843212" y="1283494"/>
                </a:lnTo>
                <a:lnTo>
                  <a:pt x="2869406" y="1257300"/>
                </a:lnTo>
                <a:lnTo>
                  <a:pt x="2878931" y="1238250"/>
                </a:lnTo>
                <a:lnTo>
                  <a:pt x="2876550" y="1219200"/>
                </a:lnTo>
                <a:lnTo>
                  <a:pt x="2867025" y="1193006"/>
                </a:lnTo>
                <a:lnTo>
                  <a:pt x="2850356" y="1176338"/>
                </a:lnTo>
                <a:lnTo>
                  <a:pt x="2814637" y="1150144"/>
                </a:lnTo>
                <a:lnTo>
                  <a:pt x="2771775" y="1128713"/>
                </a:lnTo>
                <a:lnTo>
                  <a:pt x="2138362" y="1133475"/>
                </a:lnTo>
                <a:lnTo>
                  <a:pt x="2016919" y="1131094"/>
                </a:lnTo>
                <a:lnTo>
                  <a:pt x="1893094" y="1128713"/>
                </a:lnTo>
                <a:lnTo>
                  <a:pt x="1728787" y="1119188"/>
                </a:lnTo>
                <a:lnTo>
                  <a:pt x="1597819" y="1104900"/>
                </a:lnTo>
                <a:lnTo>
                  <a:pt x="1481137" y="1085850"/>
                </a:lnTo>
                <a:lnTo>
                  <a:pt x="1371600" y="1059656"/>
                </a:lnTo>
                <a:lnTo>
                  <a:pt x="1223962" y="1016794"/>
                </a:lnTo>
                <a:lnTo>
                  <a:pt x="1050131" y="9501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0E5A48C-16C2-4ED4-BFE5-07B7C4229A73}"/>
              </a:ext>
            </a:extLst>
          </p:cNvPr>
          <p:cNvSpPr/>
          <p:nvPr/>
        </p:nvSpPr>
        <p:spPr>
          <a:xfrm>
            <a:off x="5962650" y="4662489"/>
            <a:ext cx="528638" cy="566737"/>
          </a:xfrm>
          <a:custGeom>
            <a:avLst/>
            <a:gdLst>
              <a:gd name="connsiteX0" fmla="*/ 164306 w 528638"/>
              <a:gd name="connsiteY0" fmla="*/ 90487 h 566737"/>
              <a:gd name="connsiteX1" fmla="*/ 259556 w 528638"/>
              <a:gd name="connsiteY1" fmla="*/ 147637 h 566737"/>
              <a:gd name="connsiteX2" fmla="*/ 502444 w 528638"/>
              <a:gd name="connsiteY2" fmla="*/ 350043 h 566737"/>
              <a:gd name="connsiteX3" fmla="*/ 519113 w 528638"/>
              <a:gd name="connsiteY3" fmla="*/ 392906 h 566737"/>
              <a:gd name="connsiteX4" fmla="*/ 528638 w 528638"/>
              <a:gd name="connsiteY4" fmla="*/ 450056 h 566737"/>
              <a:gd name="connsiteX5" fmla="*/ 526256 w 528638"/>
              <a:gd name="connsiteY5" fmla="*/ 511968 h 566737"/>
              <a:gd name="connsiteX6" fmla="*/ 519113 w 528638"/>
              <a:gd name="connsiteY6" fmla="*/ 542925 h 566737"/>
              <a:gd name="connsiteX7" fmla="*/ 500063 w 528638"/>
              <a:gd name="connsiteY7" fmla="*/ 566737 h 566737"/>
              <a:gd name="connsiteX8" fmla="*/ 473869 w 528638"/>
              <a:gd name="connsiteY8" fmla="*/ 566737 h 566737"/>
              <a:gd name="connsiteX9" fmla="*/ 438150 w 528638"/>
              <a:gd name="connsiteY9" fmla="*/ 554831 h 566737"/>
              <a:gd name="connsiteX10" fmla="*/ 369094 w 528638"/>
              <a:gd name="connsiteY10" fmla="*/ 519112 h 566737"/>
              <a:gd name="connsiteX11" fmla="*/ 302419 w 528638"/>
              <a:gd name="connsiteY11" fmla="*/ 478631 h 566737"/>
              <a:gd name="connsiteX12" fmla="*/ 219075 w 528638"/>
              <a:gd name="connsiteY12" fmla="*/ 416718 h 566737"/>
              <a:gd name="connsiteX13" fmla="*/ 147638 w 528638"/>
              <a:gd name="connsiteY13" fmla="*/ 347662 h 566737"/>
              <a:gd name="connsiteX14" fmla="*/ 102394 w 528638"/>
              <a:gd name="connsiteY14" fmla="*/ 290512 h 566737"/>
              <a:gd name="connsiteX15" fmla="*/ 57150 w 528638"/>
              <a:gd name="connsiteY15" fmla="*/ 207168 h 566737"/>
              <a:gd name="connsiteX16" fmla="*/ 23813 w 528638"/>
              <a:gd name="connsiteY16" fmla="*/ 126206 h 566737"/>
              <a:gd name="connsiteX17" fmla="*/ 4763 w 528638"/>
              <a:gd name="connsiteY17" fmla="*/ 73818 h 566737"/>
              <a:gd name="connsiteX18" fmla="*/ 0 w 528638"/>
              <a:gd name="connsiteY18" fmla="*/ 28575 h 566737"/>
              <a:gd name="connsiteX19" fmla="*/ 4763 w 528638"/>
              <a:gd name="connsiteY19" fmla="*/ 11906 h 566737"/>
              <a:gd name="connsiteX20" fmla="*/ 14288 w 528638"/>
              <a:gd name="connsiteY20" fmla="*/ 0 h 566737"/>
              <a:gd name="connsiteX21" fmla="*/ 45244 w 528638"/>
              <a:gd name="connsiteY21" fmla="*/ 2381 h 566737"/>
              <a:gd name="connsiteX22" fmla="*/ 83344 w 528638"/>
              <a:gd name="connsiteY22" fmla="*/ 19050 h 566737"/>
              <a:gd name="connsiteX23" fmla="*/ 123825 w 528638"/>
              <a:gd name="connsiteY23" fmla="*/ 57150 h 566737"/>
              <a:gd name="connsiteX24" fmla="*/ 164306 w 528638"/>
              <a:gd name="connsiteY24" fmla="*/ 90487 h 566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28638" h="566737">
                <a:moveTo>
                  <a:pt x="164306" y="90487"/>
                </a:moveTo>
                <a:lnTo>
                  <a:pt x="259556" y="147637"/>
                </a:lnTo>
                <a:lnTo>
                  <a:pt x="502444" y="350043"/>
                </a:lnTo>
                <a:lnTo>
                  <a:pt x="519113" y="392906"/>
                </a:lnTo>
                <a:lnTo>
                  <a:pt x="528638" y="450056"/>
                </a:lnTo>
                <a:lnTo>
                  <a:pt x="526256" y="511968"/>
                </a:lnTo>
                <a:lnTo>
                  <a:pt x="519113" y="542925"/>
                </a:lnTo>
                <a:lnTo>
                  <a:pt x="500063" y="566737"/>
                </a:lnTo>
                <a:lnTo>
                  <a:pt x="473869" y="566737"/>
                </a:lnTo>
                <a:lnTo>
                  <a:pt x="438150" y="554831"/>
                </a:lnTo>
                <a:lnTo>
                  <a:pt x="369094" y="519112"/>
                </a:lnTo>
                <a:lnTo>
                  <a:pt x="302419" y="478631"/>
                </a:lnTo>
                <a:lnTo>
                  <a:pt x="219075" y="416718"/>
                </a:lnTo>
                <a:lnTo>
                  <a:pt x="147638" y="347662"/>
                </a:lnTo>
                <a:lnTo>
                  <a:pt x="102394" y="290512"/>
                </a:lnTo>
                <a:lnTo>
                  <a:pt x="57150" y="207168"/>
                </a:lnTo>
                <a:lnTo>
                  <a:pt x="23813" y="126206"/>
                </a:lnTo>
                <a:lnTo>
                  <a:pt x="4763" y="73818"/>
                </a:lnTo>
                <a:lnTo>
                  <a:pt x="0" y="28575"/>
                </a:lnTo>
                <a:lnTo>
                  <a:pt x="4763" y="11906"/>
                </a:lnTo>
                <a:lnTo>
                  <a:pt x="14288" y="0"/>
                </a:lnTo>
                <a:lnTo>
                  <a:pt x="45244" y="2381"/>
                </a:lnTo>
                <a:lnTo>
                  <a:pt x="83344" y="19050"/>
                </a:lnTo>
                <a:lnTo>
                  <a:pt x="123825" y="57150"/>
                </a:lnTo>
                <a:lnTo>
                  <a:pt x="164306" y="904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C1875FEA-7D38-4B2C-B40C-E3E7622D1F8B}"/>
              </a:ext>
            </a:extLst>
          </p:cNvPr>
          <p:cNvSpPr/>
          <p:nvPr/>
        </p:nvSpPr>
        <p:spPr>
          <a:xfrm>
            <a:off x="4105277" y="1985964"/>
            <a:ext cx="1628775" cy="549275"/>
          </a:xfrm>
          <a:custGeom>
            <a:avLst/>
            <a:gdLst>
              <a:gd name="connsiteX0" fmla="*/ 952500 w 1628775"/>
              <a:gd name="connsiteY0" fmla="*/ 128587 h 550068"/>
              <a:gd name="connsiteX1" fmla="*/ 590550 w 1628775"/>
              <a:gd name="connsiteY1" fmla="*/ 204787 h 550068"/>
              <a:gd name="connsiteX2" fmla="*/ 366713 w 1628775"/>
              <a:gd name="connsiteY2" fmla="*/ 250031 h 550068"/>
              <a:gd name="connsiteX3" fmla="*/ 19050 w 1628775"/>
              <a:gd name="connsiteY3" fmla="*/ 290512 h 550068"/>
              <a:gd name="connsiteX4" fmla="*/ 2381 w 1628775"/>
              <a:gd name="connsiteY4" fmla="*/ 342900 h 550068"/>
              <a:gd name="connsiteX5" fmla="*/ 0 w 1628775"/>
              <a:gd name="connsiteY5" fmla="*/ 385762 h 550068"/>
              <a:gd name="connsiteX6" fmla="*/ 7144 w 1628775"/>
              <a:gd name="connsiteY6" fmla="*/ 421481 h 550068"/>
              <a:gd name="connsiteX7" fmla="*/ 23813 w 1628775"/>
              <a:gd name="connsiteY7" fmla="*/ 466725 h 550068"/>
              <a:gd name="connsiteX8" fmla="*/ 45244 w 1628775"/>
              <a:gd name="connsiteY8" fmla="*/ 509587 h 550068"/>
              <a:gd name="connsiteX9" fmla="*/ 61913 w 1628775"/>
              <a:gd name="connsiteY9" fmla="*/ 540543 h 550068"/>
              <a:gd name="connsiteX10" fmla="*/ 71438 w 1628775"/>
              <a:gd name="connsiteY10" fmla="*/ 550068 h 550068"/>
              <a:gd name="connsiteX11" fmla="*/ 92869 w 1628775"/>
              <a:gd name="connsiteY11" fmla="*/ 547687 h 550068"/>
              <a:gd name="connsiteX12" fmla="*/ 159544 w 1628775"/>
              <a:gd name="connsiteY12" fmla="*/ 526256 h 550068"/>
              <a:gd name="connsiteX13" fmla="*/ 209550 w 1628775"/>
              <a:gd name="connsiteY13" fmla="*/ 504825 h 550068"/>
              <a:gd name="connsiteX14" fmla="*/ 252413 w 1628775"/>
              <a:gd name="connsiteY14" fmla="*/ 483393 h 550068"/>
              <a:gd name="connsiteX15" fmla="*/ 280988 w 1628775"/>
              <a:gd name="connsiteY15" fmla="*/ 471487 h 550068"/>
              <a:gd name="connsiteX16" fmla="*/ 342900 w 1628775"/>
              <a:gd name="connsiteY16" fmla="*/ 452437 h 550068"/>
              <a:gd name="connsiteX17" fmla="*/ 416719 w 1628775"/>
              <a:gd name="connsiteY17" fmla="*/ 435768 h 550068"/>
              <a:gd name="connsiteX18" fmla="*/ 557213 w 1628775"/>
              <a:gd name="connsiteY18" fmla="*/ 395287 h 550068"/>
              <a:gd name="connsiteX19" fmla="*/ 792956 w 1628775"/>
              <a:gd name="connsiteY19" fmla="*/ 328612 h 550068"/>
              <a:gd name="connsiteX20" fmla="*/ 1035844 w 1628775"/>
              <a:gd name="connsiteY20" fmla="*/ 259556 h 550068"/>
              <a:gd name="connsiteX21" fmla="*/ 1295400 w 1628775"/>
              <a:gd name="connsiteY21" fmla="*/ 183356 h 550068"/>
              <a:gd name="connsiteX22" fmla="*/ 1628775 w 1628775"/>
              <a:gd name="connsiteY22" fmla="*/ 78581 h 550068"/>
              <a:gd name="connsiteX23" fmla="*/ 1559719 w 1628775"/>
              <a:gd name="connsiteY23" fmla="*/ 0 h 550068"/>
              <a:gd name="connsiteX24" fmla="*/ 1347788 w 1628775"/>
              <a:gd name="connsiteY24" fmla="*/ 42862 h 550068"/>
              <a:gd name="connsiteX25" fmla="*/ 952500 w 1628775"/>
              <a:gd name="connsiteY25" fmla="*/ 128587 h 550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28775" h="550068">
                <a:moveTo>
                  <a:pt x="952500" y="128587"/>
                </a:moveTo>
                <a:lnTo>
                  <a:pt x="590550" y="204787"/>
                </a:lnTo>
                <a:lnTo>
                  <a:pt x="366713" y="250031"/>
                </a:lnTo>
                <a:lnTo>
                  <a:pt x="19050" y="290512"/>
                </a:lnTo>
                <a:lnTo>
                  <a:pt x="2381" y="342900"/>
                </a:lnTo>
                <a:lnTo>
                  <a:pt x="0" y="385762"/>
                </a:lnTo>
                <a:lnTo>
                  <a:pt x="7144" y="421481"/>
                </a:lnTo>
                <a:lnTo>
                  <a:pt x="23813" y="466725"/>
                </a:lnTo>
                <a:lnTo>
                  <a:pt x="45244" y="509587"/>
                </a:lnTo>
                <a:lnTo>
                  <a:pt x="61913" y="540543"/>
                </a:lnTo>
                <a:lnTo>
                  <a:pt x="71438" y="550068"/>
                </a:lnTo>
                <a:lnTo>
                  <a:pt x="92869" y="547687"/>
                </a:lnTo>
                <a:lnTo>
                  <a:pt x="159544" y="526256"/>
                </a:lnTo>
                <a:lnTo>
                  <a:pt x="209550" y="504825"/>
                </a:lnTo>
                <a:lnTo>
                  <a:pt x="252413" y="483393"/>
                </a:lnTo>
                <a:lnTo>
                  <a:pt x="280988" y="471487"/>
                </a:lnTo>
                <a:lnTo>
                  <a:pt x="342900" y="452437"/>
                </a:lnTo>
                <a:lnTo>
                  <a:pt x="416719" y="435768"/>
                </a:lnTo>
                <a:lnTo>
                  <a:pt x="557213" y="395287"/>
                </a:lnTo>
                <a:lnTo>
                  <a:pt x="792956" y="328612"/>
                </a:lnTo>
                <a:lnTo>
                  <a:pt x="1035844" y="259556"/>
                </a:lnTo>
                <a:lnTo>
                  <a:pt x="1295400" y="183356"/>
                </a:lnTo>
                <a:lnTo>
                  <a:pt x="1628775" y="78581"/>
                </a:lnTo>
                <a:lnTo>
                  <a:pt x="1559719" y="0"/>
                </a:lnTo>
                <a:lnTo>
                  <a:pt x="1347788" y="42862"/>
                </a:lnTo>
                <a:lnTo>
                  <a:pt x="952500" y="12858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B0FEA9AC-596E-4D0F-83C5-456899820B72}"/>
              </a:ext>
            </a:extLst>
          </p:cNvPr>
          <p:cNvSpPr/>
          <p:nvPr/>
        </p:nvSpPr>
        <p:spPr>
          <a:xfrm>
            <a:off x="5326064" y="1668463"/>
            <a:ext cx="679450" cy="749300"/>
          </a:xfrm>
          <a:custGeom>
            <a:avLst/>
            <a:gdLst>
              <a:gd name="connsiteX0" fmla="*/ 402432 w 678657"/>
              <a:gd name="connsiteY0" fmla="*/ 542925 h 747713"/>
              <a:gd name="connsiteX1" fmla="*/ 340519 w 678657"/>
              <a:gd name="connsiteY1" fmla="*/ 450057 h 747713"/>
              <a:gd name="connsiteX2" fmla="*/ 302419 w 678657"/>
              <a:gd name="connsiteY2" fmla="*/ 400050 h 747713"/>
              <a:gd name="connsiteX3" fmla="*/ 242888 w 678657"/>
              <a:gd name="connsiteY3" fmla="*/ 316707 h 747713"/>
              <a:gd name="connsiteX4" fmla="*/ 140494 w 678657"/>
              <a:gd name="connsiteY4" fmla="*/ 197644 h 747713"/>
              <a:gd name="connsiteX5" fmla="*/ 83344 w 678657"/>
              <a:gd name="connsiteY5" fmla="*/ 142875 h 747713"/>
              <a:gd name="connsiteX6" fmla="*/ 35719 w 678657"/>
              <a:gd name="connsiteY6" fmla="*/ 95250 h 747713"/>
              <a:gd name="connsiteX7" fmla="*/ 14288 w 678657"/>
              <a:gd name="connsiteY7" fmla="*/ 64294 h 747713"/>
              <a:gd name="connsiteX8" fmla="*/ 0 w 678657"/>
              <a:gd name="connsiteY8" fmla="*/ 30957 h 747713"/>
              <a:gd name="connsiteX9" fmla="*/ 0 w 678657"/>
              <a:gd name="connsiteY9" fmla="*/ 11907 h 747713"/>
              <a:gd name="connsiteX10" fmla="*/ 7144 w 678657"/>
              <a:gd name="connsiteY10" fmla="*/ 2382 h 747713"/>
              <a:gd name="connsiteX11" fmla="*/ 21432 w 678657"/>
              <a:gd name="connsiteY11" fmla="*/ 0 h 747713"/>
              <a:gd name="connsiteX12" fmla="*/ 57150 w 678657"/>
              <a:gd name="connsiteY12" fmla="*/ 4763 h 747713"/>
              <a:gd name="connsiteX13" fmla="*/ 119063 w 678657"/>
              <a:gd name="connsiteY13" fmla="*/ 28575 h 747713"/>
              <a:gd name="connsiteX14" fmla="*/ 219075 w 678657"/>
              <a:gd name="connsiteY14" fmla="*/ 83344 h 747713"/>
              <a:gd name="connsiteX15" fmla="*/ 342900 w 678657"/>
              <a:gd name="connsiteY15" fmla="*/ 159544 h 747713"/>
              <a:gd name="connsiteX16" fmla="*/ 473869 w 678657"/>
              <a:gd name="connsiteY16" fmla="*/ 247650 h 747713"/>
              <a:gd name="connsiteX17" fmla="*/ 609600 w 678657"/>
              <a:gd name="connsiteY17" fmla="*/ 352425 h 747713"/>
              <a:gd name="connsiteX18" fmla="*/ 633413 w 678657"/>
              <a:gd name="connsiteY18" fmla="*/ 373857 h 747713"/>
              <a:gd name="connsiteX19" fmla="*/ 650082 w 678657"/>
              <a:gd name="connsiteY19" fmla="*/ 419100 h 747713"/>
              <a:gd name="connsiteX20" fmla="*/ 666750 w 678657"/>
              <a:gd name="connsiteY20" fmla="*/ 495300 h 747713"/>
              <a:gd name="connsiteX21" fmla="*/ 676275 w 678657"/>
              <a:gd name="connsiteY21" fmla="*/ 571500 h 747713"/>
              <a:gd name="connsiteX22" fmla="*/ 678657 w 678657"/>
              <a:gd name="connsiteY22" fmla="*/ 635794 h 747713"/>
              <a:gd name="connsiteX23" fmla="*/ 666750 w 678657"/>
              <a:gd name="connsiteY23" fmla="*/ 678657 h 747713"/>
              <a:gd name="connsiteX24" fmla="*/ 642938 w 678657"/>
              <a:gd name="connsiteY24" fmla="*/ 716757 h 747713"/>
              <a:gd name="connsiteX25" fmla="*/ 623888 w 678657"/>
              <a:gd name="connsiteY25" fmla="*/ 735807 h 747713"/>
              <a:gd name="connsiteX26" fmla="*/ 595313 w 678657"/>
              <a:gd name="connsiteY26" fmla="*/ 747713 h 747713"/>
              <a:gd name="connsiteX27" fmla="*/ 578644 w 678657"/>
              <a:gd name="connsiteY27" fmla="*/ 747713 h 747713"/>
              <a:gd name="connsiteX28" fmla="*/ 550069 w 678657"/>
              <a:gd name="connsiteY28" fmla="*/ 735807 h 747713"/>
              <a:gd name="connsiteX29" fmla="*/ 519113 w 678657"/>
              <a:gd name="connsiteY29" fmla="*/ 714375 h 747713"/>
              <a:gd name="connsiteX30" fmla="*/ 485775 w 678657"/>
              <a:gd name="connsiteY30" fmla="*/ 669132 h 747713"/>
              <a:gd name="connsiteX31" fmla="*/ 402432 w 678657"/>
              <a:gd name="connsiteY31" fmla="*/ 542925 h 74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78657" h="747713">
                <a:moveTo>
                  <a:pt x="402432" y="542925"/>
                </a:moveTo>
                <a:lnTo>
                  <a:pt x="340519" y="450057"/>
                </a:lnTo>
                <a:lnTo>
                  <a:pt x="302419" y="400050"/>
                </a:lnTo>
                <a:lnTo>
                  <a:pt x="242888" y="316707"/>
                </a:lnTo>
                <a:lnTo>
                  <a:pt x="140494" y="197644"/>
                </a:lnTo>
                <a:lnTo>
                  <a:pt x="83344" y="142875"/>
                </a:lnTo>
                <a:lnTo>
                  <a:pt x="35719" y="95250"/>
                </a:lnTo>
                <a:lnTo>
                  <a:pt x="14288" y="64294"/>
                </a:lnTo>
                <a:lnTo>
                  <a:pt x="0" y="30957"/>
                </a:lnTo>
                <a:lnTo>
                  <a:pt x="0" y="11907"/>
                </a:lnTo>
                <a:lnTo>
                  <a:pt x="7144" y="2382"/>
                </a:lnTo>
                <a:lnTo>
                  <a:pt x="21432" y="0"/>
                </a:lnTo>
                <a:lnTo>
                  <a:pt x="57150" y="4763"/>
                </a:lnTo>
                <a:lnTo>
                  <a:pt x="119063" y="28575"/>
                </a:lnTo>
                <a:lnTo>
                  <a:pt x="219075" y="83344"/>
                </a:lnTo>
                <a:lnTo>
                  <a:pt x="342900" y="159544"/>
                </a:lnTo>
                <a:lnTo>
                  <a:pt x="473869" y="247650"/>
                </a:lnTo>
                <a:lnTo>
                  <a:pt x="609600" y="352425"/>
                </a:lnTo>
                <a:lnTo>
                  <a:pt x="633413" y="373857"/>
                </a:lnTo>
                <a:lnTo>
                  <a:pt x="650082" y="419100"/>
                </a:lnTo>
                <a:lnTo>
                  <a:pt x="666750" y="495300"/>
                </a:lnTo>
                <a:lnTo>
                  <a:pt x="676275" y="571500"/>
                </a:lnTo>
                <a:lnTo>
                  <a:pt x="678657" y="635794"/>
                </a:lnTo>
                <a:lnTo>
                  <a:pt x="666750" y="678657"/>
                </a:lnTo>
                <a:lnTo>
                  <a:pt x="642938" y="716757"/>
                </a:lnTo>
                <a:lnTo>
                  <a:pt x="623888" y="735807"/>
                </a:lnTo>
                <a:lnTo>
                  <a:pt x="595313" y="747713"/>
                </a:lnTo>
                <a:lnTo>
                  <a:pt x="578644" y="747713"/>
                </a:lnTo>
                <a:lnTo>
                  <a:pt x="550069" y="735807"/>
                </a:lnTo>
                <a:lnTo>
                  <a:pt x="519113" y="714375"/>
                </a:lnTo>
                <a:lnTo>
                  <a:pt x="485775" y="669132"/>
                </a:lnTo>
                <a:lnTo>
                  <a:pt x="402432" y="5429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32E32FBD-F1AE-411C-9D9A-CBE391734972}"/>
              </a:ext>
            </a:extLst>
          </p:cNvPr>
          <p:cNvSpPr/>
          <p:nvPr/>
        </p:nvSpPr>
        <p:spPr>
          <a:xfrm>
            <a:off x="4584702" y="2535239"/>
            <a:ext cx="1114425" cy="2211387"/>
          </a:xfrm>
          <a:custGeom>
            <a:avLst/>
            <a:gdLst>
              <a:gd name="connsiteX0" fmla="*/ 398297 w 1113548"/>
              <a:gd name="connsiteY0" fmla="*/ 274881 h 2210267"/>
              <a:gd name="connsiteX1" fmla="*/ 272076 w 1113548"/>
              <a:gd name="connsiteY1" fmla="*/ 294515 h 2210267"/>
              <a:gd name="connsiteX2" fmla="*/ 151465 w 1113548"/>
              <a:gd name="connsiteY2" fmla="*/ 308540 h 2210267"/>
              <a:gd name="connsiteX3" fmla="*/ 11220 w 1113548"/>
              <a:gd name="connsiteY3" fmla="*/ 314150 h 2210267"/>
              <a:gd name="connsiteX4" fmla="*/ 0 w 1113548"/>
              <a:gd name="connsiteY4" fmla="*/ 159880 h 2210267"/>
              <a:gd name="connsiteX5" fmla="*/ 165490 w 1113548"/>
              <a:gd name="connsiteY5" fmla="*/ 145855 h 2210267"/>
              <a:gd name="connsiteX6" fmla="*/ 364638 w 1113548"/>
              <a:gd name="connsiteY6" fmla="*/ 117806 h 2210267"/>
              <a:gd name="connsiteX7" fmla="*/ 541347 w 1113548"/>
              <a:gd name="connsiteY7" fmla="*/ 86952 h 2210267"/>
              <a:gd name="connsiteX8" fmla="*/ 645129 w 1113548"/>
              <a:gd name="connsiteY8" fmla="*/ 64513 h 2210267"/>
              <a:gd name="connsiteX9" fmla="*/ 695617 w 1113548"/>
              <a:gd name="connsiteY9" fmla="*/ 42073 h 2210267"/>
              <a:gd name="connsiteX10" fmla="*/ 757325 w 1113548"/>
              <a:gd name="connsiteY10" fmla="*/ 19634 h 2210267"/>
              <a:gd name="connsiteX11" fmla="*/ 824643 w 1113548"/>
              <a:gd name="connsiteY11" fmla="*/ 0 h 2210267"/>
              <a:gd name="connsiteX12" fmla="*/ 858302 w 1113548"/>
              <a:gd name="connsiteY12" fmla="*/ 8415 h 2210267"/>
              <a:gd name="connsiteX13" fmla="*/ 936839 w 1113548"/>
              <a:gd name="connsiteY13" fmla="*/ 42073 h 2210267"/>
              <a:gd name="connsiteX14" fmla="*/ 1006962 w 1113548"/>
              <a:gd name="connsiteY14" fmla="*/ 84147 h 2210267"/>
              <a:gd name="connsiteX15" fmla="*/ 1054645 w 1113548"/>
              <a:gd name="connsiteY15" fmla="*/ 117806 h 2210267"/>
              <a:gd name="connsiteX16" fmla="*/ 1082694 w 1113548"/>
              <a:gd name="connsiteY16" fmla="*/ 140245 h 2210267"/>
              <a:gd name="connsiteX17" fmla="*/ 1096719 w 1113548"/>
              <a:gd name="connsiteY17" fmla="*/ 157075 h 2210267"/>
              <a:gd name="connsiteX18" fmla="*/ 1107939 w 1113548"/>
              <a:gd name="connsiteY18" fmla="*/ 176709 h 2210267"/>
              <a:gd name="connsiteX19" fmla="*/ 1113548 w 1113548"/>
              <a:gd name="connsiteY19" fmla="*/ 193538 h 2210267"/>
              <a:gd name="connsiteX20" fmla="*/ 1107939 w 1113548"/>
              <a:gd name="connsiteY20" fmla="*/ 227197 h 2210267"/>
              <a:gd name="connsiteX21" fmla="*/ 1091109 w 1113548"/>
              <a:gd name="connsiteY21" fmla="*/ 263661 h 2210267"/>
              <a:gd name="connsiteX22" fmla="*/ 1068670 w 1113548"/>
              <a:gd name="connsiteY22" fmla="*/ 305735 h 2210267"/>
              <a:gd name="connsiteX23" fmla="*/ 1054645 w 1113548"/>
              <a:gd name="connsiteY23" fmla="*/ 359028 h 2210267"/>
              <a:gd name="connsiteX24" fmla="*/ 1046231 w 1113548"/>
              <a:gd name="connsiteY24" fmla="*/ 412321 h 2210267"/>
              <a:gd name="connsiteX25" fmla="*/ 1043426 w 1113548"/>
              <a:gd name="connsiteY25" fmla="*/ 499273 h 2210267"/>
              <a:gd name="connsiteX26" fmla="*/ 1043426 w 1113548"/>
              <a:gd name="connsiteY26" fmla="*/ 939644 h 2210267"/>
              <a:gd name="connsiteX27" fmla="*/ 1040621 w 1113548"/>
              <a:gd name="connsiteY27" fmla="*/ 1284648 h 2210267"/>
              <a:gd name="connsiteX28" fmla="*/ 1046231 w 1113548"/>
              <a:gd name="connsiteY28" fmla="*/ 1441723 h 2210267"/>
              <a:gd name="connsiteX29" fmla="*/ 1054645 w 1113548"/>
              <a:gd name="connsiteY29" fmla="*/ 1587578 h 2210267"/>
              <a:gd name="connsiteX30" fmla="*/ 1063060 w 1113548"/>
              <a:gd name="connsiteY30" fmla="*/ 1696969 h 2210267"/>
              <a:gd name="connsiteX31" fmla="*/ 1065865 w 1113548"/>
              <a:gd name="connsiteY31" fmla="*/ 1739043 h 2210267"/>
              <a:gd name="connsiteX32" fmla="*/ 1054645 w 1113548"/>
              <a:gd name="connsiteY32" fmla="*/ 1834410 h 2210267"/>
              <a:gd name="connsiteX33" fmla="*/ 1037816 w 1113548"/>
              <a:gd name="connsiteY33" fmla="*/ 1915752 h 2210267"/>
              <a:gd name="connsiteX34" fmla="*/ 995742 w 1113548"/>
              <a:gd name="connsiteY34" fmla="*/ 2044778 h 2210267"/>
              <a:gd name="connsiteX35" fmla="*/ 959279 w 1113548"/>
              <a:gd name="connsiteY35" fmla="*/ 2134535 h 2210267"/>
              <a:gd name="connsiteX36" fmla="*/ 931229 w 1113548"/>
              <a:gd name="connsiteY36" fmla="*/ 2173803 h 2210267"/>
              <a:gd name="connsiteX37" fmla="*/ 900375 w 1113548"/>
              <a:gd name="connsiteY37" fmla="*/ 2201853 h 2210267"/>
              <a:gd name="connsiteX38" fmla="*/ 875131 w 1113548"/>
              <a:gd name="connsiteY38" fmla="*/ 2210267 h 2210267"/>
              <a:gd name="connsiteX39" fmla="*/ 849887 w 1113548"/>
              <a:gd name="connsiteY39" fmla="*/ 2201853 h 2210267"/>
              <a:gd name="connsiteX40" fmla="*/ 830253 w 1113548"/>
              <a:gd name="connsiteY40" fmla="*/ 2185023 h 2210267"/>
              <a:gd name="connsiteX41" fmla="*/ 810618 w 1113548"/>
              <a:gd name="connsiteY41" fmla="*/ 2148559 h 2210267"/>
              <a:gd name="connsiteX42" fmla="*/ 802204 w 1113548"/>
              <a:gd name="connsiteY42" fmla="*/ 2126120 h 2210267"/>
              <a:gd name="connsiteX43" fmla="*/ 796594 w 1113548"/>
              <a:gd name="connsiteY43" fmla="*/ 1657700 h 2210267"/>
              <a:gd name="connsiteX44" fmla="*/ 807814 w 1113548"/>
              <a:gd name="connsiteY44" fmla="*/ 1570748 h 2210267"/>
              <a:gd name="connsiteX45" fmla="*/ 813423 w 1113548"/>
              <a:gd name="connsiteY45" fmla="*/ 1466967 h 2210267"/>
              <a:gd name="connsiteX46" fmla="*/ 819033 w 1113548"/>
              <a:gd name="connsiteY46" fmla="*/ 1183671 h 2210267"/>
              <a:gd name="connsiteX47" fmla="*/ 819033 w 1113548"/>
              <a:gd name="connsiteY47" fmla="*/ 656348 h 2210267"/>
              <a:gd name="connsiteX48" fmla="*/ 816228 w 1113548"/>
              <a:gd name="connsiteY48" fmla="*/ 308540 h 2210267"/>
              <a:gd name="connsiteX49" fmla="*/ 807814 w 1113548"/>
              <a:gd name="connsiteY49" fmla="*/ 269271 h 2210267"/>
              <a:gd name="connsiteX50" fmla="*/ 796594 w 1113548"/>
              <a:gd name="connsiteY50" fmla="*/ 246832 h 2210267"/>
              <a:gd name="connsiteX51" fmla="*/ 785374 w 1113548"/>
              <a:gd name="connsiteY51" fmla="*/ 235612 h 2210267"/>
              <a:gd name="connsiteX52" fmla="*/ 762935 w 1113548"/>
              <a:gd name="connsiteY52" fmla="*/ 221588 h 2210267"/>
              <a:gd name="connsiteX53" fmla="*/ 723666 w 1113548"/>
              <a:gd name="connsiteY53" fmla="*/ 221588 h 2210267"/>
              <a:gd name="connsiteX54" fmla="*/ 563787 w 1113548"/>
              <a:gd name="connsiteY54" fmla="*/ 249637 h 2210267"/>
              <a:gd name="connsiteX55" fmla="*/ 398297 w 1113548"/>
              <a:gd name="connsiteY55" fmla="*/ 274881 h 22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113548" h="2210267">
                <a:moveTo>
                  <a:pt x="398297" y="274881"/>
                </a:moveTo>
                <a:lnTo>
                  <a:pt x="272076" y="294515"/>
                </a:lnTo>
                <a:lnTo>
                  <a:pt x="151465" y="308540"/>
                </a:lnTo>
                <a:lnTo>
                  <a:pt x="11220" y="314150"/>
                </a:lnTo>
                <a:lnTo>
                  <a:pt x="0" y="159880"/>
                </a:lnTo>
                <a:lnTo>
                  <a:pt x="165490" y="145855"/>
                </a:lnTo>
                <a:lnTo>
                  <a:pt x="364638" y="117806"/>
                </a:lnTo>
                <a:lnTo>
                  <a:pt x="541347" y="86952"/>
                </a:lnTo>
                <a:lnTo>
                  <a:pt x="645129" y="64513"/>
                </a:lnTo>
                <a:lnTo>
                  <a:pt x="695617" y="42073"/>
                </a:lnTo>
                <a:lnTo>
                  <a:pt x="757325" y="19634"/>
                </a:lnTo>
                <a:lnTo>
                  <a:pt x="824643" y="0"/>
                </a:lnTo>
                <a:lnTo>
                  <a:pt x="858302" y="8415"/>
                </a:lnTo>
                <a:lnTo>
                  <a:pt x="936839" y="42073"/>
                </a:lnTo>
                <a:lnTo>
                  <a:pt x="1006962" y="84147"/>
                </a:lnTo>
                <a:lnTo>
                  <a:pt x="1054645" y="117806"/>
                </a:lnTo>
                <a:lnTo>
                  <a:pt x="1082694" y="140245"/>
                </a:lnTo>
                <a:lnTo>
                  <a:pt x="1096719" y="157075"/>
                </a:lnTo>
                <a:lnTo>
                  <a:pt x="1107939" y="176709"/>
                </a:lnTo>
                <a:lnTo>
                  <a:pt x="1113548" y="193538"/>
                </a:lnTo>
                <a:lnTo>
                  <a:pt x="1107939" y="227197"/>
                </a:lnTo>
                <a:lnTo>
                  <a:pt x="1091109" y="263661"/>
                </a:lnTo>
                <a:lnTo>
                  <a:pt x="1068670" y="305735"/>
                </a:lnTo>
                <a:lnTo>
                  <a:pt x="1054645" y="359028"/>
                </a:lnTo>
                <a:lnTo>
                  <a:pt x="1046231" y="412321"/>
                </a:lnTo>
                <a:lnTo>
                  <a:pt x="1043426" y="499273"/>
                </a:lnTo>
                <a:lnTo>
                  <a:pt x="1043426" y="939644"/>
                </a:lnTo>
                <a:lnTo>
                  <a:pt x="1040621" y="1284648"/>
                </a:lnTo>
                <a:lnTo>
                  <a:pt x="1046231" y="1441723"/>
                </a:lnTo>
                <a:lnTo>
                  <a:pt x="1054645" y="1587578"/>
                </a:lnTo>
                <a:lnTo>
                  <a:pt x="1063060" y="1696969"/>
                </a:lnTo>
                <a:lnTo>
                  <a:pt x="1065865" y="1739043"/>
                </a:lnTo>
                <a:lnTo>
                  <a:pt x="1054645" y="1834410"/>
                </a:lnTo>
                <a:lnTo>
                  <a:pt x="1037816" y="1915752"/>
                </a:lnTo>
                <a:lnTo>
                  <a:pt x="995742" y="2044778"/>
                </a:lnTo>
                <a:lnTo>
                  <a:pt x="959279" y="2134535"/>
                </a:lnTo>
                <a:lnTo>
                  <a:pt x="931229" y="2173803"/>
                </a:lnTo>
                <a:lnTo>
                  <a:pt x="900375" y="2201853"/>
                </a:lnTo>
                <a:lnTo>
                  <a:pt x="875131" y="2210267"/>
                </a:lnTo>
                <a:lnTo>
                  <a:pt x="849887" y="2201853"/>
                </a:lnTo>
                <a:lnTo>
                  <a:pt x="830253" y="2185023"/>
                </a:lnTo>
                <a:lnTo>
                  <a:pt x="810618" y="2148559"/>
                </a:lnTo>
                <a:lnTo>
                  <a:pt x="802204" y="2126120"/>
                </a:lnTo>
                <a:lnTo>
                  <a:pt x="796594" y="1657700"/>
                </a:lnTo>
                <a:lnTo>
                  <a:pt x="807814" y="1570748"/>
                </a:lnTo>
                <a:lnTo>
                  <a:pt x="813423" y="1466967"/>
                </a:lnTo>
                <a:lnTo>
                  <a:pt x="819033" y="1183671"/>
                </a:lnTo>
                <a:lnTo>
                  <a:pt x="819033" y="656348"/>
                </a:lnTo>
                <a:lnTo>
                  <a:pt x="816228" y="308540"/>
                </a:lnTo>
                <a:lnTo>
                  <a:pt x="807814" y="269271"/>
                </a:lnTo>
                <a:lnTo>
                  <a:pt x="796594" y="246832"/>
                </a:lnTo>
                <a:lnTo>
                  <a:pt x="785374" y="235612"/>
                </a:lnTo>
                <a:lnTo>
                  <a:pt x="762935" y="221588"/>
                </a:lnTo>
                <a:lnTo>
                  <a:pt x="723666" y="221588"/>
                </a:lnTo>
                <a:lnTo>
                  <a:pt x="563787" y="249637"/>
                </a:lnTo>
                <a:lnTo>
                  <a:pt x="398297" y="2748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B8E1F514-F5C1-4CF5-95F7-B06B0BE75CD6}"/>
              </a:ext>
            </a:extLst>
          </p:cNvPr>
          <p:cNvSpPr/>
          <p:nvPr/>
        </p:nvSpPr>
        <p:spPr>
          <a:xfrm>
            <a:off x="4830764" y="4071938"/>
            <a:ext cx="588962" cy="647700"/>
          </a:xfrm>
          <a:custGeom>
            <a:avLst/>
            <a:gdLst>
              <a:gd name="connsiteX0" fmla="*/ 188119 w 588169"/>
              <a:gd name="connsiteY0" fmla="*/ 147637 h 647700"/>
              <a:gd name="connsiteX1" fmla="*/ 369094 w 588169"/>
              <a:gd name="connsiteY1" fmla="*/ 200025 h 647700"/>
              <a:gd name="connsiteX2" fmla="*/ 421482 w 588169"/>
              <a:gd name="connsiteY2" fmla="*/ 214312 h 647700"/>
              <a:gd name="connsiteX3" fmla="*/ 435769 w 588169"/>
              <a:gd name="connsiteY3" fmla="*/ 216693 h 647700"/>
              <a:gd name="connsiteX4" fmla="*/ 452438 w 588169"/>
              <a:gd name="connsiteY4" fmla="*/ 216693 h 647700"/>
              <a:gd name="connsiteX5" fmla="*/ 471488 w 588169"/>
              <a:gd name="connsiteY5" fmla="*/ 211931 h 647700"/>
              <a:gd name="connsiteX6" fmla="*/ 495300 w 588169"/>
              <a:gd name="connsiteY6" fmla="*/ 200025 h 647700"/>
              <a:gd name="connsiteX7" fmla="*/ 521494 w 588169"/>
              <a:gd name="connsiteY7" fmla="*/ 176212 h 647700"/>
              <a:gd name="connsiteX8" fmla="*/ 535782 w 588169"/>
              <a:gd name="connsiteY8" fmla="*/ 154781 h 647700"/>
              <a:gd name="connsiteX9" fmla="*/ 547688 w 588169"/>
              <a:gd name="connsiteY9" fmla="*/ 123825 h 647700"/>
              <a:gd name="connsiteX10" fmla="*/ 557213 w 588169"/>
              <a:gd name="connsiteY10" fmla="*/ 80962 h 647700"/>
              <a:gd name="connsiteX11" fmla="*/ 566738 w 588169"/>
              <a:gd name="connsiteY11" fmla="*/ 0 h 647700"/>
              <a:gd name="connsiteX12" fmla="*/ 588169 w 588169"/>
              <a:gd name="connsiteY12" fmla="*/ 647700 h 647700"/>
              <a:gd name="connsiteX13" fmla="*/ 573882 w 588169"/>
              <a:gd name="connsiteY13" fmla="*/ 623887 h 647700"/>
              <a:gd name="connsiteX14" fmla="*/ 552450 w 588169"/>
              <a:gd name="connsiteY14" fmla="*/ 585787 h 647700"/>
              <a:gd name="connsiteX15" fmla="*/ 516732 w 588169"/>
              <a:gd name="connsiteY15" fmla="*/ 542925 h 647700"/>
              <a:gd name="connsiteX16" fmla="*/ 466725 w 588169"/>
              <a:gd name="connsiteY16" fmla="*/ 483393 h 647700"/>
              <a:gd name="connsiteX17" fmla="*/ 423863 w 588169"/>
              <a:gd name="connsiteY17" fmla="*/ 438150 h 647700"/>
              <a:gd name="connsiteX18" fmla="*/ 357188 w 588169"/>
              <a:gd name="connsiteY18" fmla="*/ 388143 h 647700"/>
              <a:gd name="connsiteX19" fmla="*/ 202407 w 588169"/>
              <a:gd name="connsiteY19" fmla="*/ 276225 h 647700"/>
              <a:gd name="connsiteX20" fmla="*/ 85725 w 588169"/>
              <a:gd name="connsiteY20" fmla="*/ 197643 h 647700"/>
              <a:gd name="connsiteX21" fmla="*/ 30957 w 588169"/>
              <a:gd name="connsiteY21" fmla="*/ 159543 h 647700"/>
              <a:gd name="connsiteX22" fmla="*/ 7144 w 588169"/>
              <a:gd name="connsiteY22" fmla="*/ 135731 h 647700"/>
              <a:gd name="connsiteX23" fmla="*/ 0 w 588169"/>
              <a:gd name="connsiteY23" fmla="*/ 119062 h 647700"/>
              <a:gd name="connsiteX24" fmla="*/ 4763 w 588169"/>
              <a:gd name="connsiteY24" fmla="*/ 107156 h 647700"/>
              <a:gd name="connsiteX25" fmla="*/ 19050 w 588169"/>
              <a:gd name="connsiteY25" fmla="*/ 104775 h 647700"/>
              <a:gd name="connsiteX26" fmla="*/ 61913 w 588169"/>
              <a:gd name="connsiteY26" fmla="*/ 111918 h 647700"/>
              <a:gd name="connsiteX27" fmla="*/ 188119 w 588169"/>
              <a:gd name="connsiteY27" fmla="*/ 147637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88169" h="647700">
                <a:moveTo>
                  <a:pt x="188119" y="147637"/>
                </a:moveTo>
                <a:lnTo>
                  <a:pt x="369094" y="200025"/>
                </a:lnTo>
                <a:lnTo>
                  <a:pt x="421482" y="214312"/>
                </a:lnTo>
                <a:lnTo>
                  <a:pt x="435769" y="216693"/>
                </a:lnTo>
                <a:lnTo>
                  <a:pt x="452438" y="216693"/>
                </a:lnTo>
                <a:lnTo>
                  <a:pt x="471488" y="211931"/>
                </a:lnTo>
                <a:lnTo>
                  <a:pt x="495300" y="200025"/>
                </a:lnTo>
                <a:lnTo>
                  <a:pt x="521494" y="176212"/>
                </a:lnTo>
                <a:lnTo>
                  <a:pt x="535782" y="154781"/>
                </a:lnTo>
                <a:lnTo>
                  <a:pt x="547688" y="123825"/>
                </a:lnTo>
                <a:lnTo>
                  <a:pt x="557213" y="80962"/>
                </a:lnTo>
                <a:lnTo>
                  <a:pt x="566738" y="0"/>
                </a:lnTo>
                <a:lnTo>
                  <a:pt x="588169" y="647700"/>
                </a:lnTo>
                <a:lnTo>
                  <a:pt x="573882" y="623887"/>
                </a:lnTo>
                <a:lnTo>
                  <a:pt x="552450" y="585787"/>
                </a:lnTo>
                <a:lnTo>
                  <a:pt x="516732" y="542925"/>
                </a:lnTo>
                <a:lnTo>
                  <a:pt x="466725" y="483393"/>
                </a:lnTo>
                <a:lnTo>
                  <a:pt x="423863" y="438150"/>
                </a:lnTo>
                <a:lnTo>
                  <a:pt x="357188" y="388143"/>
                </a:lnTo>
                <a:lnTo>
                  <a:pt x="202407" y="276225"/>
                </a:lnTo>
                <a:lnTo>
                  <a:pt x="85725" y="197643"/>
                </a:lnTo>
                <a:lnTo>
                  <a:pt x="30957" y="159543"/>
                </a:lnTo>
                <a:lnTo>
                  <a:pt x="7144" y="135731"/>
                </a:lnTo>
                <a:lnTo>
                  <a:pt x="0" y="119062"/>
                </a:lnTo>
                <a:lnTo>
                  <a:pt x="4763" y="107156"/>
                </a:lnTo>
                <a:lnTo>
                  <a:pt x="19050" y="104775"/>
                </a:lnTo>
                <a:lnTo>
                  <a:pt x="61913" y="111918"/>
                </a:lnTo>
                <a:lnTo>
                  <a:pt x="188119" y="1476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FD245852-117A-45D7-9924-DCE1193B6CAF}"/>
              </a:ext>
            </a:extLst>
          </p:cNvPr>
          <p:cNvSpPr/>
          <p:nvPr/>
        </p:nvSpPr>
        <p:spPr>
          <a:xfrm>
            <a:off x="4591051" y="3068638"/>
            <a:ext cx="871538" cy="279400"/>
          </a:xfrm>
          <a:custGeom>
            <a:avLst/>
            <a:gdLst>
              <a:gd name="connsiteX0" fmla="*/ 271463 w 871538"/>
              <a:gd name="connsiteY0" fmla="*/ 119063 h 278607"/>
              <a:gd name="connsiteX1" fmla="*/ 176213 w 871538"/>
              <a:gd name="connsiteY1" fmla="*/ 130969 h 278607"/>
              <a:gd name="connsiteX2" fmla="*/ 109538 w 871538"/>
              <a:gd name="connsiteY2" fmla="*/ 135732 h 278607"/>
              <a:gd name="connsiteX3" fmla="*/ 0 w 871538"/>
              <a:gd name="connsiteY3" fmla="*/ 135732 h 278607"/>
              <a:gd name="connsiteX4" fmla="*/ 2381 w 871538"/>
              <a:gd name="connsiteY4" fmla="*/ 264319 h 278607"/>
              <a:gd name="connsiteX5" fmla="*/ 97631 w 871538"/>
              <a:gd name="connsiteY5" fmla="*/ 276225 h 278607"/>
              <a:gd name="connsiteX6" fmla="*/ 154781 w 871538"/>
              <a:gd name="connsiteY6" fmla="*/ 278607 h 278607"/>
              <a:gd name="connsiteX7" fmla="*/ 207169 w 871538"/>
              <a:gd name="connsiteY7" fmla="*/ 276225 h 278607"/>
              <a:gd name="connsiteX8" fmla="*/ 280988 w 871538"/>
              <a:gd name="connsiteY8" fmla="*/ 269082 h 278607"/>
              <a:gd name="connsiteX9" fmla="*/ 388144 w 871538"/>
              <a:gd name="connsiteY9" fmla="*/ 250032 h 278607"/>
              <a:gd name="connsiteX10" fmla="*/ 502444 w 871538"/>
              <a:gd name="connsiteY10" fmla="*/ 223838 h 278607"/>
              <a:gd name="connsiteX11" fmla="*/ 573881 w 871538"/>
              <a:gd name="connsiteY11" fmla="*/ 207169 h 278607"/>
              <a:gd name="connsiteX12" fmla="*/ 647700 w 871538"/>
              <a:gd name="connsiteY12" fmla="*/ 188119 h 278607"/>
              <a:gd name="connsiteX13" fmla="*/ 747713 w 871538"/>
              <a:gd name="connsiteY13" fmla="*/ 169069 h 278607"/>
              <a:gd name="connsiteX14" fmla="*/ 871538 w 871538"/>
              <a:gd name="connsiteY14" fmla="*/ 150019 h 278607"/>
              <a:gd name="connsiteX15" fmla="*/ 864394 w 871538"/>
              <a:gd name="connsiteY15" fmla="*/ 11907 h 278607"/>
              <a:gd name="connsiteX16" fmla="*/ 773906 w 871538"/>
              <a:gd name="connsiteY16" fmla="*/ 0 h 278607"/>
              <a:gd name="connsiteX17" fmla="*/ 709613 w 871538"/>
              <a:gd name="connsiteY17" fmla="*/ 0 h 278607"/>
              <a:gd name="connsiteX18" fmla="*/ 659606 w 871538"/>
              <a:gd name="connsiteY18" fmla="*/ 4763 h 278607"/>
              <a:gd name="connsiteX19" fmla="*/ 614363 w 871538"/>
              <a:gd name="connsiteY19" fmla="*/ 16669 h 278607"/>
              <a:gd name="connsiteX20" fmla="*/ 554831 w 871538"/>
              <a:gd name="connsiteY20" fmla="*/ 42863 h 278607"/>
              <a:gd name="connsiteX21" fmla="*/ 502444 w 871538"/>
              <a:gd name="connsiteY21" fmla="*/ 64294 h 278607"/>
              <a:gd name="connsiteX22" fmla="*/ 416719 w 871538"/>
              <a:gd name="connsiteY22" fmla="*/ 90488 h 278607"/>
              <a:gd name="connsiteX23" fmla="*/ 271463 w 871538"/>
              <a:gd name="connsiteY23" fmla="*/ 119063 h 278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71538" h="278607">
                <a:moveTo>
                  <a:pt x="271463" y="119063"/>
                </a:moveTo>
                <a:lnTo>
                  <a:pt x="176213" y="130969"/>
                </a:lnTo>
                <a:lnTo>
                  <a:pt x="109538" y="135732"/>
                </a:lnTo>
                <a:lnTo>
                  <a:pt x="0" y="135732"/>
                </a:lnTo>
                <a:cubicBezTo>
                  <a:pt x="794" y="178594"/>
                  <a:pt x="1587" y="221457"/>
                  <a:pt x="2381" y="264319"/>
                </a:cubicBezTo>
                <a:lnTo>
                  <a:pt x="97631" y="276225"/>
                </a:lnTo>
                <a:lnTo>
                  <a:pt x="154781" y="278607"/>
                </a:lnTo>
                <a:lnTo>
                  <a:pt x="207169" y="276225"/>
                </a:lnTo>
                <a:lnTo>
                  <a:pt x="280988" y="269082"/>
                </a:lnTo>
                <a:lnTo>
                  <a:pt x="388144" y="250032"/>
                </a:lnTo>
                <a:lnTo>
                  <a:pt x="502444" y="223838"/>
                </a:lnTo>
                <a:lnTo>
                  <a:pt x="573881" y="207169"/>
                </a:lnTo>
                <a:lnTo>
                  <a:pt x="647700" y="188119"/>
                </a:lnTo>
                <a:lnTo>
                  <a:pt x="747713" y="169069"/>
                </a:lnTo>
                <a:lnTo>
                  <a:pt x="871538" y="150019"/>
                </a:lnTo>
                <a:lnTo>
                  <a:pt x="864394" y="11907"/>
                </a:lnTo>
                <a:lnTo>
                  <a:pt x="773906" y="0"/>
                </a:lnTo>
                <a:lnTo>
                  <a:pt x="709613" y="0"/>
                </a:lnTo>
                <a:lnTo>
                  <a:pt x="659606" y="4763"/>
                </a:lnTo>
                <a:lnTo>
                  <a:pt x="614363" y="16669"/>
                </a:lnTo>
                <a:lnTo>
                  <a:pt x="554831" y="42863"/>
                </a:lnTo>
                <a:lnTo>
                  <a:pt x="502444" y="64294"/>
                </a:lnTo>
                <a:lnTo>
                  <a:pt x="416719" y="90488"/>
                </a:lnTo>
                <a:lnTo>
                  <a:pt x="271463" y="1190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F5B8AB2D-4937-4DD2-976B-28B303943B57}"/>
              </a:ext>
            </a:extLst>
          </p:cNvPr>
          <p:cNvSpPr/>
          <p:nvPr/>
        </p:nvSpPr>
        <p:spPr>
          <a:xfrm>
            <a:off x="4572001" y="3541714"/>
            <a:ext cx="928688" cy="295275"/>
          </a:xfrm>
          <a:custGeom>
            <a:avLst/>
            <a:gdLst>
              <a:gd name="connsiteX0" fmla="*/ 547688 w 928688"/>
              <a:gd name="connsiteY0" fmla="*/ 92869 h 295275"/>
              <a:gd name="connsiteX1" fmla="*/ 447675 w 928688"/>
              <a:gd name="connsiteY1" fmla="*/ 114300 h 295275"/>
              <a:gd name="connsiteX2" fmla="*/ 304800 w 928688"/>
              <a:gd name="connsiteY2" fmla="*/ 138112 h 295275"/>
              <a:gd name="connsiteX3" fmla="*/ 190500 w 928688"/>
              <a:gd name="connsiteY3" fmla="*/ 152400 h 295275"/>
              <a:gd name="connsiteX4" fmla="*/ 133350 w 928688"/>
              <a:gd name="connsiteY4" fmla="*/ 154781 h 295275"/>
              <a:gd name="connsiteX5" fmla="*/ 0 w 928688"/>
              <a:gd name="connsiteY5" fmla="*/ 154781 h 295275"/>
              <a:gd name="connsiteX6" fmla="*/ 7144 w 928688"/>
              <a:gd name="connsiteY6" fmla="*/ 283369 h 295275"/>
              <a:gd name="connsiteX7" fmla="*/ 102394 w 928688"/>
              <a:gd name="connsiteY7" fmla="*/ 292894 h 295275"/>
              <a:gd name="connsiteX8" fmla="*/ 188119 w 928688"/>
              <a:gd name="connsiteY8" fmla="*/ 295275 h 295275"/>
              <a:gd name="connsiteX9" fmla="*/ 269081 w 928688"/>
              <a:gd name="connsiteY9" fmla="*/ 290512 h 295275"/>
              <a:gd name="connsiteX10" fmla="*/ 378619 w 928688"/>
              <a:gd name="connsiteY10" fmla="*/ 278606 h 295275"/>
              <a:gd name="connsiteX11" fmla="*/ 523875 w 928688"/>
              <a:gd name="connsiteY11" fmla="*/ 259556 h 295275"/>
              <a:gd name="connsiteX12" fmla="*/ 735806 w 928688"/>
              <a:gd name="connsiteY12" fmla="*/ 221456 h 295275"/>
              <a:gd name="connsiteX13" fmla="*/ 928688 w 928688"/>
              <a:gd name="connsiteY13" fmla="*/ 180975 h 295275"/>
              <a:gd name="connsiteX14" fmla="*/ 914400 w 928688"/>
              <a:gd name="connsiteY14" fmla="*/ 0 h 295275"/>
              <a:gd name="connsiteX15" fmla="*/ 654844 w 928688"/>
              <a:gd name="connsiteY15" fmla="*/ 66675 h 295275"/>
              <a:gd name="connsiteX16" fmla="*/ 547688 w 928688"/>
              <a:gd name="connsiteY16" fmla="*/ 92869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28688" h="295275">
                <a:moveTo>
                  <a:pt x="547688" y="92869"/>
                </a:moveTo>
                <a:lnTo>
                  <a:pt x="447675" y="114300"/>
                </a:lnTo>
                <a:lnTo>
                  <a:pt x="304800" y="138112"/>
                </a:lnTo>
                <a:lnTo>
                  <a:pt x="190500" y="152400"/>
                </a:lnTo>
                <a:lnTo>
                  <a:pt x="133350" y="154781"/>
                </a:lnTo>
                <a:lnTo>
                  <a:pt x="0" y="154781"/>
                </a:lnTo>
                <a:lnTo>
                  <a:pt x="7144" y="283369"/>
                </a:lnTo>
                <a:lnTo>
                  <a:pt x="102394" y="292894"/>
                </a:lnTo>
                <a:lnTo>
                  <a:pt x="188119" y="295275"/>
                </a:lnTo>
                <a:lnTo>
                  <a:pt x="269081" y="290512"/>
                </a:lnTo>
                <a:lnTo>
                  <a:pt x="378619" y="278606"/>
                </a:lnTo>
                <a:lnTo>
                  <a:pt x="523875" y="259556"/>
                </a:lnTo>
                <a:lnTo>
                  <a:pt x="735806" y="221456"/>
                </a:lnTo>
                <a:lnTo>
                  <a:pt x="928688" y="180975"/>
                </a:lnTo>
                <a:lnTo>
                  <a:pt x="914400" y="0"/>
                </a:lnTo>
                <a:lnTo>
                  <a:pt x="654844" y="66675"/>
                </a:lnTo>
                <a:lnTo>
                  <a:pt x="547688" y="928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ECE703A2-7759-4FCD-83A2-D510E7BEFCF9}"/>
              </a:ext>
            </a:extLst>
          </p:cNvPr>
          <p:cNvSpPr/>
          <p:nvPr/>
        </p:nvSpPr>
        <p:spPr>
          <a:xfrm>
            <a:off x="6305551" y="1443039"/>
            <a:ext cx="1722438" cy="1419225"/>
          </a:xfrm>
          <a:custGeom>
            <a:avLst/>
            <a:gdLst>
              <a:gd name="connsiteX0" fmla="*/ 169069 w 1721644"/>
              <a:gd name="connsiteY0" fmla="*/ 678656 h 1419225"/>
              <a:gd name="connsiteX1" fmla="*/ 169069 w 1721644"/>
              <a:gd name="connsiteY1" fmla="*/ 440531 h 1419225"/>
              <a:gd name="connsiteX2" fmla="*/ 166688 w 1721644"/>
              <a:gd name="connsiteY2" fmla="*/ 330993 h 1419225"/>
              <a:gd name="connsiteX3" fmla="*/ 161925 w 1721644"/>
              <a:gd name="connsiteY3" fmla="*/ 283368 h 1419225"/>
              <a:gd name="connsiteX4" fmla="*/ 150019 w 1721644"/>
              <a:gd name="connsiteY4" fmla="*/ 233362 h 1419225"/>
              <a:gd name="connsiteX5" fmla="*/ 133350 w 1721644"/>
              <a:gd name="connsiteY5" fmla="*/ 192881 h 1419225"/>
              <a:gd name="connsiteX6" fmla="*/ 114300 w 1721644"/>
              <a:gd name="connsiteY6" fmla="*/ 157162 h 1419225"/>
              <a:gd name="connsiteX7" fmla="*/ 90488 w 1721644"/>
              <a:gd name="connsiteY7" fmla="*/ 128587 h 1419225"/>
              <a:gd name="connsiteX8" fmla="*/ 66675 w 1721644"/>
              <a:gd name="connsiteY8" fmla="*/ 109537 h 1419225"/>
              <a:gd name="connsiteX9" fmla="*/ 40481 w 1721644"/>
              <a:gd name="connsiteY9" fmla="*/ 95250 h 1419225"/>
              <a:gd name="connsiteX10" fmla="*/ 26194 w 1721644"/>
              <a:gd name="connsiteY10" fmla="*/ 83343 h 1419225"/>
              <a:gd name="connsiteX11" fmla="*/ 2381 w 1721644"/>
              <a:gd name="connsiteY11" fmla="*/ 52387 h 1419225"/>
              <a:gd name="connsiteX12" fmla="*/ 0 w 1721644"/>
              <a:gd name="connsiteY12" fmla="*/ 28575 h 1419225"/>
              <a:gd name="connsiteX13" fmla="*/ 9525 w 1721644"/>
              <a:gd name="connsiteY13" fmla="*/ 14287 h 1419225"/>
              <a:gd name="connsiteX14" fmla="*/ 35719 w 1721644"/>
              <a:gd name="connsiteY14" fmla="*/ 2381 h 1419225"/>
              <a:gd name="connsiteX15" fmla="*/ 85725 w 1721644"/>
              <a:gd name="connsiteY15" fmla="*/ 0 h 1419225"/>
              <a:gd name="connsiteX16" fmla="*/ 142875 w 1721644"/>
              <a:gd name="connsiteY16" fmla="*/ 11906 h 1419225"/>
              <a:gd name="connsiteX17" fmla="*/ 214313 w 1721644"/>
              <a:gd name="connsiteY17" fmla="*/ 35718 h 1419225"/>
              <a:gd name="connsiteX18" fmla="*/ 266700 w 1721644"/>
              <a:gd name="connsiteY18" fmla="*/ 59531 h 1419225"/>
              <a:gd name="connsiteX19" fmla="*/ 321469 w 1721644"/>
              <a:gd name="connsiteY19" fmla="*/ 88106 h 1419225"/>
              <a:gd name="connsiteX20" fmla="*/ 366713 w 1721644"/>
              <a:gd name="connsiteY20" fmla="*/ 116681 h 1419225"/>
              <a:gd name="connsiteX21" fmla="*/ 400050 w 1721644"/>
              <a:gd name="connsiteY21" fmla="*/ 140493 h 1419225"/>
              <a:gd name="connsiteX22" fmla="*/ 419100 w 1721644"/>
              <a:gd name="connsiteY22" fmla="*/ 159543 h 1419225"/>
              <a:gd name="connsiteX23" fmla="*/ 435769 w 1721644"/>
              <a:gd name="connsiteY23" fmla="*/ 183356 h 1419225"/>
              <a:gd name="connsiteX24" fmla="*/ 450056 w 1721644"/>
              <a:gd name="connsiteY24" fmla="*/ 211931 h 1419225"/>
              <a:gd name="connsiteX25" fmla="*/ 454819 w 1721644"/>
              <a:gd name="connsiteY25" fmla="*/ 240506 h 1419225"/>
              <a:gd name="connsiteX26" fmla="*/ 447675 w 1721644"/>
              <a:gd name="connsiteY26" fmla="*/ 271462 h 1419225"/>
              <a:gd name="connsiteX27" fmla="*/ 435769 w 1721644"/>
              <a:gd name="connsiteY27" fmla="*/ 300037 h 1419225"/>
              <a:gd name="connsiteX28" fmla="*/ 414338 w 1721644"/>
              <a:gd name="connsiteY28" fmla="*/ 335756 h 1419225"/>
              <a:gd name="connsiteX29" fmla="*/ 407194 w 1721644"/>
              <a:gd name="connsiteY29" fmla="*/ 364331 h 1419225"/>
              <a:gd name="connsiteX30" fmla="*/ 400050 w 1721644"/>
              <a:gd name="connsiteY30" fmla="*/ 421481 h 1419225"/>
              <a:gd name="connsiteX31" fmla="*/ 392906 w 1721644"/>
              <a:gd name="connsiteY31" fmla="*/ 502443 h 1419225"/>
              <a:gd name="connsiteX32" fmla="*/ 392906 w 1721644"/>
              <a:gd name="connsiteY32" fmla="*/ 635793 h 1419225"/>
              <a:gd name="connsiteX33" fmla="*/ 392906 w 1721644"/>
              <a:gd name="connsiteY33" fmla="*/ 742950 h 1419225"/>
              <a:gd name="connsiteX34" fmla="*/ 395288 w 1721644"/>
              <a:gd name="connsiteY34" fmla="*/ 838200 h 1419225"/>
              <a:gd name="connsiteX35" fmla="*/ 388144 w 1721644"/>
              <a:gd name="connsiteY35" fmla="*/ 892968 h 1419225"/>
              <a:gd name="connsiteX36" fmla="*/ 385763 w 1721644"/>
              <a:gd name="connsiteY36" fmla="*/ 940593 h 1419225"/>
              <a:gd name="connsiteX37" fmla="*/ 385763 w 1721644"/>
              <a:gd name="connsiteY37" fmla="*/ 1004887 h 1419225"/>
              <a:gd name="connsiteX38" fmla="*/ 395288 w 1721644"/>
              <a:gd name="connsiteY38" fmla="*/ 1078706 h 1419225"/>
              <a:gd name="connsiteX39" fmla="*/ 414338 w 1721644"/>
              <a:gd name="connsiteY39" fmla="*/ 1157287 h 1419225"/>
              <a:gd name="connsiteX40" fmla="*/ 428625 w 1721644"/>
              <a:gd name="connsiteY40" fmla="*/ 1183481 h 1419225"/>
              <a:gd name="connsiteX41" fmla="*/ 450056 w 1721644"/>
              <a:gd name="connsiteY41" fmla="*/ 1200150 h 1419225"/>
              <a:gd name="connsiteX42" fmla="*/ 476250 w 1721644"/>
              <a:gd name="connsiteY42" fmla="*/ 1212056 h 1419225"/>
              <a:gd name="connsiteX43" fmla="*/ 528638 w 1721644"/>
              <a:gd name="connsiteY43" fmla="*/ 1223962 h 1419225"/>
              <a:gd name="connsiteX44" fmla="*/ 590550 w 1721644"/>
              <a:gd name="connsiteY44" fmla="*/ 1228725 h 1419225"/>
              <a:gd name="connsiteX45" fmla="*/ 659606 w 1721644"/>
              <a:gd name="connsiteY45" fmla="*/ 1231106 h 1419225"/>
              <a:gd name="connsiteX46" fmla="*/ 823913 w 1721644"/>
              <a:gd name="connsiteY46" fmla="*/ 1238250 h 1419225"/>
              <a:gd name="connsiteX47" fmla="*/ 969169 w 1721644"/>
              <a:gd name="connsiteY47" fmla="*/ 1238250 h 1419225"/>
              <a:gd name="connsiteX48" fmla="*/ 1143000 w 1721644"/>
              <a:gd name="connsiteY48" fmla="*/ 1226343 h 1419225"/>
              <a:gd name="connsiteX49" fmla="*/ 1202531 w 1721644"/>
              <a:gd name="connsiteY49" fmla="*/ 1221581 h 1419225"/>
              <a:gd name="connsiteX50" fmla="*/ 1245394 w 1721644"/>
              <a:gd name="connsiteY50" fmla="*/ 1212056 h 1419225"/>
              <a:gd name="connsiteX51" fmla="*/ 1676400 w 1721644"/>
              <a:gd name="connsiteY51" fmla="*/ 1216818 h 1419225"/>
              <a:gd name="connsiteX52" fmla="*/ 1697831 w 1721644"/>
              <a:gd name="connsiteY52" fmla="*/ 1235868 h 1419225"/>
              <a:gd name="connsiteX53" fmla="*/ 1712119 w 1721644"/>
              <a:gd name="connsiteY53" fmla="*/ 1252537 h 1419225"/>
              <a:gd name="connsiteX54" fmla="*/ 1719263 w 1721644"/>
              <a:gd name="connsiteY54" fmla="*/ 1266825 h 1419225"/>
              <a:gd name="connsiteX55" fmla="*/ 1721644 w 1721644"/>
              <a:gd name="connsiteY55" fmla="*/ 1293018 h 1419225"/>
              <a:gd name="connsiteX56" fmla="*/ 1712119 w 1721644"/>
              <a:gd name="connsiteY56" fmla="*/ 1316831 h 1419225"/>
              <a:gd name="connsiteX57" fmla="*/ 1695450 w 1721644"/>
              <a:gd name="connsiteY57" fmla="*/ 1340643 h 1419225"/>
              <a:gd name="connsiteX58" fmla="*/ 1666875 w 1721644"/>
              <a:gd name="connsiteY58" fmla="*/ 1359693 h 1419225"/>
              <a:gd name="connsiteX59" fmla="*/ 1597819 w 1721644"/>
              <a:gd name="connsiteY59" fmla="*/ 1383506 h 1419225"/>
              <a:gd name="connsiteX60" fmla="*/ 1502569 w 1721644"/>
              <a:gd name="connsiteY60" fmla="*/ 1404937 h 1419225"/>
              <a:gd name="connsiteX61" fmla="*/ 1393031 w 1721644"/>
              <a:gd name="connsiteY61" fmla="*/ 1409700 h 1419225"/>
              <a:gd name="connsiteX62" fmla="*/ 1233488 w 1721644"/>
              <a:gd name="connsiteY62" fmla="*/ 1414462 h 1419225"/>
              <a:gd name="connsiteX63" fmla="*/ 964406 w 1721644"/>
              <a:gd name="connsiteY63" fmla="*/ 1419225 h 1419225"/>
              <a:gd name="connsiteX64" fmla="*/ 735806 w 1721644"/>
              <a:gd name="connsiteY64" fmla="*/ 1412081 h 1419225"/>
              <a:gd name="connsiteX65" fmla="*/ 557213 w 1721644"/>
              <a:gd name="connsiteY65" fmla="*/ 1404937 h 1419225"/>
              <a:gd name="connsiteX66" fmla="*/ 485775 w 1721644"/>
              <a:gd name="connsiteY66" fmla="*/ 1400175 h 1419225"/>
              <a:gd name="connsiteX67" fmla="*/ 400050 w 1721644"/>
              <a:gd name="connsiteY67" fmla="*/ 1385887 h 1419225"/>
              <a:gd name="connsiteX68" fmla="*/ 335756 w 1721644"/>
              <a:gd name="connsiteY68" fmla="*/ 1362075 h 1419225"/>
              <a:gd name="connsiteX69" fmla="*/ 276225 w 1721644"/>
              <a:gd name="connsiteY69" fmla="*/ 1331118 h 1419225"/>
              <a:gd name="connsiteX70" fmla="*/ 238125 w 1721644"/>
              <a:gd name="connsiteY70" fmla="*/ 1297781 h 1419225"/>
              <a:gd name="connsiteX71" fmla="*/ 216694 w 1721644"/>
              <a:gd name="connsiteY71" fmla="*/ 1264443 h 1419225"/>
              <a:gd name="connsiteX72" fmla="*/ 192881 w 1721644"/>
              <a:gd name="connsiteY72" fmla="*/ 1212056 h 1419225"/>
              <a:gd name="connsiteX73" fmla="*/ 178594 w 1721644"/>
              <a:gd name="connsiteY73" fmla="*/ 1162050 h 1419225"/>
              <a:gd name="connsiteX74" fmla="*/ 171450 w 1721644"/>
              <a:gd name="connsiteY74" fmla="*/ 1097756 h 1419225"/>
              <a:gd name="connsiteX75" fmla="*/ 169069 w 1721644"/>
              <a:gd name="connsiteY75" fmla="*/ 919162 h 1419225"/>
              <a:gd name="connsiteX76" fmla="*/ 169069 w 1721644"/>
              <a:gd name="connsiteY76" fmla="*/ 678656 h 141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721644" h="1419225">
                <a:moveTo>
                  <a:pt x="169069" y="678656"/>
                </a:moveTo>
                <a:lnTo>
                  <a:pt x="169069" y="440531"/>
                </a:lnTo>
                <a:cubicBezTo>
                  <a:pt x="168275" y="404018"/>
                  <a:pt x="167482" y="367506"/>
                  <a:pt x="166688" y="330993"/>
                </a:cubicBezTo>
                <a:lnTo>
                  <a:pt x="161925" y="283368"/>
                </a:lnTo>
                <a:lnTo>
                  <a:pt x="150019" y="233362"/>
                </a:lnTo>
                <a:lnTo>
                  <a:pt x="133350" y="192881"/>
                </a:lnTo>
                <a:lnTo>
                  <a:pt x="114300" y="157162"/>
                </a:lnTo>
                <a:lnTo>
                  <a:pt x="90488" y="128587"/>
                </a:lnTo>
                <a:lnTo>
                  <a:pt x="66675" y="109537"/>
                </a:lnTo>
                <a:lnTo>
                  <a:pt x="40481" y="95250"/>
                </a:lnTo>
                <a:lnTo>
                  <a:pt x="26194" y="83343"/>
                </a:lnTo>
                <a:lnTo>
                  <a:pt x="2381" y="52387"/>
                </a:lnTo>
                <a:lnTo>
                  <a:pt x="0" y="28575"/>
                </a:lnTo>
                <a:lnTo>
                  <a:pt x="9525" y="14287"/>
                </a:lnTo>
                <a:lnTo>
                  <a:pt x="35719" y="2381"/>
                </a:lnTo>
                <a:lnTo>
                  <a:pt x="85725" y="0"/>
                </a:lnTo>
                <a:lnTo>
                  <a:pt x="142875" y="11906"/>
                </a:lnTo>
                <a:lnTo>
                  <a:pt x="214313" y="35718"/>
                </a:lnTo>
                <a:lnTo>
                  <a:pt x="266700" y="59531"/>
                </a:lnTo>
                <a:lnTo>
                  <a:pt x="321469" y="88106"/>
                </a:lnTo>
                <a:lnTo>
                  <a:pt x="366713" y="116681"/>
                </a:lnTo>
                <a:lnTo>
                  <a:pt x="400050" y="140493"/>
                </a:lnTo>
                <a:lnTo>
                  <a:pt x="419100" y="159543"/>
                </a:lnTo>
                <a:lnTo>
                  <a:pt x="435769" y="183356"/>
                </a:lnTo>
                <a:lnTo>
                  <a:pt x="450056" y="211931"/>
                </a:lnTo>
                <a:lnTo>
                  <a:pt x="454819" y="240506"/>
                </a:lnTo>
                <a:lnTo>
                  <a:pt x="447675" y="271462"/>
                </a:lnTo>
                <a:lnTo>
                  <a:pt x="435769" y="300037"/>
                </a:lnTo>
                <a:lnTo>
                  <a:pt x="414338" y="335756"/>
                </a:lnTo>
                <a:lnTo>
                  <a:pt x="407194" y="364331"/>
                </a:lnTo>
                <a:lnTo>
                  <a:pt x="400050" y="421481"/>
                </a:lnTo>
                <a:lnTo>
                  <a:pt x="392906" y="502443"/>
                </a:lnTo>
                <a:lnTo>
                  <a:pt x="392906" y="635793"/>
                </a:lnTo>
                <a:lnTo>
                  <a:pt x="392906" y="742950"/>
                </a:lnTo>
                <a:lnTo>
                  <a:pt x="395288" y="838200"/>
                </a:lnTo>
                <a:lnTo>
                  <a:pt x="388144" y="892968"/>
                </a:lnTo>
                <a:lnTo>
                  <a:pt x="385763" y="940593"/>
                </a:lnTo>
                <a:lnTo>
                  <a:pt x="385763" y="1004887"/>
                </a:lnTo>
                <a:lnTo>
                  <a:pt x="395288" y="1078706"/>
                </a:lnTo>
                <a:lnTo>
                  <a:pt x="414338" y="1157287"/>
                </a:lnTo>
                <a:lnTo>
                  <a:pt x="428625" y="1183481"/>
                </a:lnTo>
                <a:lnTo>
                  <a:pt x="450056" y="1200150"/>
                </a:lnTo>
                <a:lnTo>
                  <a:pt x="476250" y="1212056"/>
                </a:lnTo>
                <a:lnTo>
                  <a:pt x="528638" y="1223962"/>
                </a:lnTo>
                <a:lnTo>
                  <a:pt x="590550" y="1228725"/>
                </a:lnTo>
                <a:lnTo>
                  <a:pt x="659606" y="1231106"/>
                </a:lnTo>
                <a:lnTo>
                  <a:pt x="823913" y="1238250"/>
                </a:lnTo>
                <a:lnTo>
                  <a:pt x="969169" y="1238250"/>
                </a:lnTo>
                <a:lnTo>
                  <a:pt x="1143000" y="1226343"/>
                </a:lnTo>
                <a:lnTo>
                  <a:pt x="1202531" y="1221581"/>
                </a:lnTo>
                <a:lnTo>
                  <a:pt x="1245394" y="1212056"/>
                </a:lnTo>
                <a:lnTo>
                  <a:pt x="1676400" y="1216818"/>
                </a:lnTo>
                <a:lnTo>
                  <a:pt x="1697831" y="1235868"/>
                </a:lnTo>
                <a:lnTo>
                  <a:pt x="1712119" y="1252537"/>
                </a:lnTo>
                <a:lnTo>
                  <a:pt x="1719263" y="1266825"/>
                </a:lnTo>
                <a:lnTo>
                  <a:pt x="1721644" y="1293018"/>
                </a:lnTo>
                <a:lnTo>
                  <a:pt x="1712119" y="1316831"/>
                </a:lnTo>
                <a:lnTo>
                  <a:pt x="1695450" y="1340643"/>
                </a:lnTo>
                <a:lnTo>
                  <a:pt x="1666875" y="1359693"/>
                </a:lnTo>
                <a:lnTo>
                  <a:pt x="1597819" y="1383506"/>
                </a:lnTo>
                <a:lnTo>
                  <a:pt x="1502569" y="1404937"/>
                </a:lnTo>
                <a:lnTo>
                  <a:pt x="1393031" y="1409700"/>
                </a:lnTo>
                <a:lnTo>
                  <a:pt x="1233488" y="1414462"/>
                </a:lnTo>
                <a:lnTo>
                  <a:pt x="964406" y="1419225"/>
                </a:lnTo>
                <a:lnTo>
                  <a:pt x="735806" y="1412081"/>
                </a:lnTo>
                <a:lnTo>
                  <a:pt x="557213" y="1404937"/>
                </a:lnTo>
                <a:lnTo>
                  <a:pt x="485775" y="1400175"/>
                </a:lnTo>
                <a:lnTo>
                  <a:pt x="400050" y="1385887"/>
                </a:lnTo>
                <a:lnTo>
                  <a:pt x="335756" y="1362075"/>
                </a:lnTo>
                <a:lnTo>
                  <a:pt x="276225" y="1331118"/>
                </a:lnTo>
                <a:lnTo>
                  <a:pt x="238125" y="1297781"/>
                </a:lnTo>
                <a:lnTo>
                  <a:pt x="216694" y="1264443"/>
                </a:lnTo>
                <a:lnTo>
                  <a:pt x="192881" y="1212056"/>
                </a:lnTo>
                <a:lnTo>
                  <a:pt x="178594" y="1162050"/>
                </a:lnTo>
                <a:lnTo>
                  <a:pt x="171450" y="1097756"/>
                </a:lnTo>
                <a:cubicBezTo>
                  <a:pt x="170656" y="1038225"/>
                  <a:pt x="169863" y="978693"/>
                  <a:pt x="169069" y="919162"/>
                </a:cubicBezTo>
                <a:lnTo>
                  <a:pt x="169069" y="6786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E4EA5536-A086-41F9-B431-B7956DD9DACC}"/>
              </a:ext>
            </a:extLst>
          </p:cNvPr>
          <p:cNvSpPr/>
          <p:nvPr/>
        </p:nvSpPr>
        <p:spPr>
          <a:xfrm>
            <a:off x="7497764" y="2122489"/>
            <a:ext cx="527050" cy="606425"/>
          </a:xfrm>
          <a:custGeom>
            <a:avLst/>
            <a:gdLst>
              <a:gd name="connsiteX0" fmla="*/ 392907 w 526257"/>
              <a:gd name="connsiteY0" fmla="*/ 216694 h 607219"/>
              <a:gd name="connsiteX1" fmla="*/ 383382 w 526257"/>
              <a:gd name="connsiteY1" fmla="*/ 345281 h 607219"/>
              <a:gd name="connsiteX2" fmla="*/ 383382 w 526257"/>
              <a:gd name="connsiteY2" fmla="*/ 383381 h 607219"/>
              <a:gd name="connsiteX3" fmla="*/ 385763 w 526257"/>
              <a:gd name="connsiteY3" fmla="*/ 409575 h 607219"/>
              <a:gd name="connsiteX4" fmla="*/ 402432 w 526257"/>
              <a:gd name="connsiteY4" fmla="*/ 450056 h 607219"/>
              <a:gd name="connsiteX5" fmla="*/ 428625 w 526257"/>
              <a:gd name="connsiteY5" fmla="*/ 488156 h 607219"/>
              <a:gd name="connsiteX6" fmla="*/ 454819 w 526257"/>
              <a:gd name="connsiteY6" fmla="*/ 514350 h 607219"/>
              <a:gd name="connsiteX7" fmla="*/ 478632 w 526257"/>
              <a:gd name="connsiteY7" fmla="*/ 535781 h 607219"/>
              <a:gd name="connsiteX8" fmla="*/ 511969 w 526257"/>
              <a:gd name="connsiteY8" fmla="*/ 571500 h 607219"/>
              <a:gd name="connsiteX9" fmla="*/ 526257 w 526257"/>
              <a:gd name="connsiteY9" fmla="*/ 607219 h 607219"/>
              <a:gd name="connsiteX10" fmla="*/ 0 w 526257"/>
              <a:gd name="connsiteY10" fmla="*/ 547687 h 607219"/>
              <a:gd name="connsiteX11" fmla="*/ 40482 w 526257"/>
              <a:gd name="connsiteY11" fmla="*/ 538162 h 607219"/>
              <a:gd name="connsiteX12" fmla="*/ 66675 w 526257"/>
              <a:gd name="connsiteY12" fmla="*/ 528637 h 607219"/>
              <a:gd name="connsiteX13" fmla="*/ 111919 w 526257"/>
              <a:gd name="connsiteY13" fmla="*/ 509587 h 607219"/>
              <a:gd name="connsiteX14" fmla="*/ 152400 w 526257"/>
              <a:gd name="connsiteY14" fmla="*/ 483394 h 607219"/>
              <a:gd name="connsiteX15" fmla="*/ 190500 w 526257"/>
              <a:gd name="connsiteY15" fmla="*/ 450056 h 607219"/>
              <a:gd name="connsiteX16" fmla="*/ 202407 w 526257"/>
              <a:gd name="connsiteY16" fmla="*/ 435769 h 607219"/>
              <a:gd name="connsiteX17" fmla="*/ 223838 w 526257"/>
              <a:gd name="connsiteY17" fmla="*/ 402431 h 607219"/>
              <a:gd name="connsiteX18" fmla="*/ 271463 w 526257"/>
              <a:gd name="connsiteY18" fmla="*/ 280987 h 607219"/>
              <a:gd name="connsiteX19" fmla="*/ 319088 w 526257"/>
              <a:gd name="connsiteY19" fmla="*/ 111919 h 607219"/>
              <a:gd name="connsiteX20" fmla="*/ 335757 w 526257"/>
              <a:gd name="connsiteY20" fmla="*/ 42862 h 607219"/>
              <a:gd name="connsiteX21" fmla="*/ 347663 w 526257"/>
              <a:gd name="connsiteY21" fmla="*/ 19050 h 607219"/>
              <a:gd name="connsiteX22" fmla="*/ 361950 w 526257"/>
              <a:gd name="connsiteY22" fmla="*/ 4762 h 607219"/>
              <a:gd name="connsiteX23" fmla="*/ 373857 w 526257"/>
              <a:gd name="connsiteY23" fmla="*/ 0 h 607219"/>
              <a:gd name="connsiteX24" fmla="*/ 383382 w 526257"/>
              <a:gd name="connsiteY24" fmla="*/ 0 h 607219"/>
              <a:gd name="connsiteX25" fmla="*/ 397669 w 526257"/>
              <a:gd name="connsiteY25" fmla="*/ 4762 h 607219"/>
              <a:gd name="connsiteX26" fmla="*/ 402432 w 526257"/>
              <a:gd name="connsiteY26" fmla="*/ 19050 h 607219"/>
              <a:gd name="connsiteX27" fmla="*/ 404813 w 526257"/>
              <a:gd name="connsiteY27" fmla="*/ 66675 h 607219"/>
              <a:gd name="connsiteX28" fmla="*/ 392907 w 526257"/>
              <a:gd name="connsiteY28" fmla="*/ 216694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26257" h="607219">
                <a:moveTo>
                  <a:pt x="392907" y="216694"/>
                </a:moveTo>
                <a:lnTo>
                  <a:pt x="383382" y="345281"/>
                </a:lnTo>
                <a:lnTo>
                  <a:pt x="383382" y="383381"/>
                </a:lnTo>
                <a:lnTo>
                  <a:pt x="385763" y="409575"/>
                </a:lnTo>
                <a:lnTo>
                  <a:pt x="402432" y="450056"/>
                </a:lnTo>
                <a:lnTo>
                  <a:pt x="428625" y="488156"/>
                </a:lnTo>
                <a:lnTo>
                  <a:pt x="454819" y="514350"/>
                </a:lnTo>
                <a:lnTo>
                  <a:pt x="478632" y="535781"/>
                </a:lnTo>
                <a:lnTo>
                  <a:pt x="511969" y="571500"/>
                </a:lnTo>
                <a:lnTo>
                  <a:pt x="526257" y="607219"/>
                </a:lnTo>
                <a:lnTo>
                  <a:pt x="0" y="547687"/>
                </a:lnTo>
                <a:lnTo>
                  <a:pt x="40482" y="538162"/>
                </a:lnTo>
                <a:lnTo>
                  <a:pt x="66675" y="528637"/>
                </a:lnTo>
                <a:lnTo>
                  <a:pt x="111919" y="509587"/>
                </a:lnTo>
                <a:lnTo>
                  <a:pt x="152400" y="483394"/>
                </a:lnTo>
                <a:lnTo>
                  <a:pt x="190500" y="450056"/>
                </a:lnTo>
                <a:lnTo>
                  <a:pt x="202407" y="435769"/>
                </a:lnTo>
                <a:lnTo>
                  <a:pt x="223838" y="402431"/>
                </a:lnTo>
                <a:lnTo>
                  <a:pt x="271463" y="280987"/>
                </a:lnTo>
                <a:lnTo>
                  <a:pt x="319088" y="111919"/>
                </a:lnTo>
                <a:lnTo>
                  <a:pt x="335757" y="42862"/>
                </a:lnTo>
                <a:lnTo>
                  <a:pt x="347663" y="19050"/>
                </a:lnTo>
                <a:lnTo>
                  <a:pt x="361950" y="4762"/>
                </a:lnTo>
                <a:lnTo>
                  <a:pt x="373857" y="0"/>
                </a:lnTo>
                <a:lnTo>
                  <a:pt x="383382" y="0"/>
                </a:lnTo>
                <a:lnTo>
                  <a:pt x="397669" y="4762"/>
                </a:lnTo>
                <a:lnTo>
                  <a:pt x="402432" y="19050"/>
                </a:lnTo>
                <a:lnTo>
                  <a:pt x="404813" y="66675"/>
                </a:lnTo>
                <a:lnTo>
                  <a:pt x="392907" y="2166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4171EB5E-3D8D-4F55-B0E9-1A9BA15F5520}"/>
              </a:ext>
            </a:extLst>
          </p:cNvPr>
          <p:cNvSpPr/>
          <p:nvPr/>
        </p:nvSpPr>
        <p:spPr>
          <a:xfrm>
            <a:off x="6303963" y="2960689"/>
            <a:ext cx="1744662" cy="1450975"/>
          </a:xfrm>
          <a:custGeom>
            <a:avLst/>
            <a:gdLst>
              <a:gd name="connsiteX0" fmla="*/ 119062 w 1745456"/>
              <a:gd name="connsiteY0" fmla="*/ 621506 h 1452562"/>
              <a:gd name="connsiteX1" fmla="*/ 119062 w 1745456"/>
              <a:gd name="connsiteY1" fmla="*/ 369094 h 1452562"/>
              <a:gd name="connsiteX2" fmla="*/ 116681 w 1745456"/>
              <a:gd name="connsiteY2" fmla="*/ 314325 h 1452562"/>
              <a:gd name="connsiteX3" fmla="*/ 107156 w 1745456"/>
              <a:gd name="connsiteY3" fmla="*/ 257175 h 1452562"/>
              <a:gd name="connsiteX4" fmla="*/ 88106 w 1745456"/>
              <a:gd name="connsiteY4" fmla="*/ 197644 h 1452562"/>
              <a:gd name="connsiteX5" fmla="*/ 59531 w 1745456"/>
              <a:gd name="connsiteY5" fmla="*/ 133350 h 1452562"/>
              <a:gd name="connsiteX6" fmla="*/ 28575 w 1745456"/>
              <a:gd name="connsiteY6" fmla="*/ 83344 h 1452562"/>
              <a:gd name="connsiteX7" fmla="*/ 7144 w 1745456"/>
              <a:gd name="connsiteY7" fmla="*/ 45244 h 1452562"/>
              <a:gd name="connsiteX8" fmla="*/ 0 w 1745456"/>
              <a:gd name="connsiteY8" fmla="*/ 23812 h 1452562"/>
              <a:gd name="connsiteX9" fmla="*/ 2381 w 1745456"/>
              <a:gd name="connsiteY9" fmla="*/ 7144 h 1452562"/>
              <a:gd name="connsiteX10" fmla="*/ 16669 w 1745456"/>
              <a:gd name="connsiteY10" fmla="*/ 0 h 1452562"/>
              <a:gd name="connsiteX11" fmla="*/ 45244 w 1745456"/>
              <a:gd name="connsiteY11" fmla="*/ 4762 h 1452562"/>
              <a:gd name="connsiteX12" fmla="*/ 104775 w 1745456"/>
              <a:gd name="connsiteY12" fmla="*/ 26194 h 1452562"/>
              <a:gd name="connsiteX13" fmla="*/ 188119 w 1745456"/>
              <a:gd name="connsiteY13" fmla="*/ 64294 h 1452562"/>
              <a:gd name="connsiteX14" fmla="*/ 245269 w 1745456"/>
              <a:gd name="connsiteY14" fmla="*/ 95250 h 1452562"/>
              <a:gd name="connsiteX15" fmla="*/ 295275 w 1745456"/>
              <a:gd name="connsiteY15" fmla="*/ 128587 h 1452562"/>
              <a:gd name="connsiteX16" fmla="*/ 330994 w 1745456"/>
              <a:gd name="connsiteY16" fmla="*/ 154781 h 1452562"/>
              <a:gd name="connsiteX17" fmla="*/ 357187 w 1745456"/>
              <a:gd name="connsiteY17" fmla="*/ 178594 h 1452562"/>
              <a:gd name="connsiteX18" fmla="*/ 381000 w 1745456"/>
              <a:gd name="connsiteY18" fmla="*/ 209550 h 1452562"/>
              <a:gd name="connsiteX19" fmla="*/ 395287 w 1745456"/>
              <a:gd name="connsiteY19" fmla="*/ 240506 h 1452562"/>
              <a:gd name="connsiteX20" fmla="*/ 400050 w 1745456"/>
              <a:gd name="connsiteY20" fmla="*/ 271462 h 1452562"/>
              <a:gd name="connsiteX21" fmla="*/ 383381 w 1745456"/>
              <a:gd name="connsiteY21" fmla="*/ 321469 h 1452562"/>
              <a:gd name="connsiteX22" fmla="*/ 366712 w 1745456"/>
              <a:gd name="connsiteY22" fmla="*/ 373856 h 1452562"/>
              <a:gd name="connsiteX23" fmla="*/ 345281 w 1745456"/>
              <a:gd name="connsiteY23" fmla="*/ 481012 h 1452562"/>
              <a:gd name="connsiteX24" fmla="*/ 326231 w 1745456"/>
              <a:gd name="connsiteY24" fmla="*/ 676275 h 1452562"/>
              <a:gd name="connsiteX25" fmla="*/ 321469 w 1745456"/>
              <a:gd name="connsiteY25" fmla="*/ 781050 h 1452562"/>
              <a:gd name="connsiteX26" fmla="*/ 321469 w 1745456"/>
              <a:gd name="connsiteY26" fmla="*/ 990600 h 1452562"/>
              <a:gd name="connsiteX27" fmla="*/ 321469 w 1745456"/>
              <a:gd name="connsiteY27" fmla="*/ 1052512 h 1452562"/>
              <a:gd name="connsiteX28" fmla="*/ 342900 w 1745456"/>
              <a:gd name="connsiteY28" fmla="*/ 1128712 h 1452562"/>
              <a:gd name="connsiteX29" fmla="*/ 369094 w 1745456"/>
              <a:gd name="connsiteY29" fmla="*/ 1190625 h 1452562"/>
              <a:gd name="connsiteX30" fmla="*/ 388144 w 1745456"/>
              <a:gd name="connsiteY30" fmla="*/ 1209675 h 1452562"/>
              <a:gd name="connsiteX31" fmla="*/ 435769 w 1745456"/>
              <a:gd name="connsiteY31" fmla="*/ 1231106 h 1452562"/>
              <a:gd name="connsiteX32" fmla="*/ 504825 w 1745456"/>
              <a:gd name="connsiteY32" fmla="*/ 1245394 h 1452562"/>
              <a:gd name="connsiteX33" fmla="*/ 619125 w 1745456"/>
              <a:gd name="connsiteY33" fmla="*/ 1252537 h 1452562"/>
              <a:gd name="connsiteX34" fmla="*/ 831056 w 1745456"/>
              <a:gd name="connsiteY34" fmla="*/ 1250156 h 1452562"/>
              <a:gd name="connsiteX35" fmla="*/ 1009650 w 1745456"/>
              <a:gd name="connsiteY35" fmla="*/ 1243012 h 1452562"/>
              <a:gd name="connsiteX36" fmla="*/ 1116806 w 1745456"/>
              <a:gd name="connsiteY36" fmla="*/ 1235869 h 1452562"/>
              <a:gd name="connsiteX37" fmla="*/ 1212056 w 1745456"/>
              <a:gd name="connsiteY37" fmla="*/ 1226344 h 1452562"/>
              <a:gd name="connsiteX38" fmla="*/ 1266825 w 1745456"/>
              <a:gd name="connsiteY38" fmla="*/ 1216819 h 1452562"/>
              <a:gd name="connsiteX39" fmla="*/ 1304925 w 1745456"/>
              <a:gd name="connsiteY39" fmla="*/ 1204912 h 1452562"/>
              <a:gd name="connsiteX40" fmla="*/ 1664494 w 1745456"/>
              <a:gd name="connsiteY40" fmla="*/ 1166812 h 1452562"/>
              <a:gd name="connsiteX41" fmla="*/ 1693069 w 1745456"/>
              <a:gd name="connsiteY41" fmla="*/ 1190625 h 1452562"/>
              <a:gd name="connsiteX42" fmla="*/ 1712119 w 1745456"/>
              <a:gd name="connsiteY42" fmla="*/ 1207294 h 1452562"/>
              <a:gd name="connsiteX43" fmla="*/ 1728787 w 1745456"/>
              <a:gd name="connsiteY43" fmla="*/ 1228725 h 1452562"/>
              <a:gd name="connsiteX44" fmla="*/ 1740694 w 1745456"/>
              <a:gd name="connsiteY44" fmla="*/ 1257300 h 1452562"/>
              <a:gd name="connsiteX45" fmla="*/ 1745456 w 1745456"/>
              <a:gd name="connsiteY45" fmla="*/ 1276350 h 1452562"/>
              <a:gd name="connsiteX46" fmla="*/ 1743075 w 1745456"/>
              <a:gd name="connsiteY46" fmla="*/ 1302544 h 1452562"/>
              <a:gd name="connsiteX47" fmla="*/ 1728787 w 1745456"/>
              <a:gd name="connsiteY47" fmla="*/ 1331119 h 1452562"/>
              <a:gd name="connsiteX48" fmla="*/ 1697831 w 1745456"/>
              <a:gd name="connsiteY48" fmla="*/ 1359694 h 1452562"/>
              <a:gd name="connsiteX49" fmla="*/ 1638300 w 1745456"/>
              <a:gd name="connsiteY49" fmla="*/ 1395412 h 1452562"/>
              <a:gd name="connsiteX50" fmla="*/ 1593056 w 1745456"/>
              <a:gd name="connsiteY50" fmla="*/ 1412081 h 1452562"/>
              <a:gd name="connsiteX51" fmla="*/ 1466850 w 1745456"/>
              <a:gd name="connsiteY51" fmla="*/ 1426369 h 1452562"/>
              <a:gd name="connsiteX52" fmla="*/ 1212056 w 1745456"/>
              <a:gd name="connsiteY52" fmla="*/ 1447800 h 1452562"/>
              <a:gd name="connsiteX53" fmla="*/ 990600 w 1745456"/>
              <a:gd name="connsiteY53" fmla="*/ 1452562 h 1452562"/>
              <a:gd name="connsiteX54" fmla="*/ 835819 w 1745456"/>
              <a:gd name="connsiteY54" fmla="*/ 1450181 h 1452562"/>
              <a:gd name="connsiteX55" fmla="*/ 702469 w 1745456"/>
              <a:gd name="connsiteY55" fmla="*/ 1443037 h 1452562"/>
              <a:gd name="connsiteX56" fmla="*/ 600075 w 1745456"/>
              <a:gd name="connsiteY56" fmla="*/ 1431131 h 1452562"/>
              <a:gd name="connsiteX57" fmla="*/ 495300 w 1745456"/>
              <a:gd name="connsiteY57" fmla="*/ 1416844 h 1452562"/>
              <a:gd name="connsiteX58" fmla="*/ 385762 w 1745456"/>
              <a:gd name="connsiteY58" fmla="*/ 1390650 h 1452562"/>
              <a:gd name="connsiteX59" fmla="*/ 297656 w 1745456"/>
              <a:gd name="connsiteY59" fmla="*/ 1354931 h 1452562"/>
              <a:gd name="connsiteX60" fmla="*/ 254794 w 1745456"/>
              <a:gd name="connsiteY60" fmla="*/ 1326356 h 1452562"/>
              <a:gd name="connsiteX61" fmla="*/ 216694 w 1745456"/>
              <a:gd name="connsiteY61" fmla="*/ 1288256 h 1452562"/>
              <a:gd name="connsiteX62" fmla="*/ 185737 w 1745456"/>
              <a:gd name="connsiteY62" fmla="*/ 1245394 h 1452562"/>
              <a:gd name="connsiteX63" fmla="*/ 159544 w 1745456"/>
              <a:gd name="connsiteY63" fmla="*/ 1195387 h 1452562"/>
              <a:gd name="connsiteX64" fmla="*/ 135731 w 1745456"/>
              <a:gd name="connsiteY64" fmla="*/ 1119187 h 1452562"/>
              <a:gd name="connsiteX65" fmla="*/ 123825 w 1745456"/>
              <a:gd name="connsiteY65" fmla="*/ 1054894 h 1452562"/>
              <a:gd name="connsiteX66" fmla="*/ 119062 w 1745456"/>
              <a:gd name="connsiteY66" fmla="*/ 940594 h 1452562"/>
              <a:gd name="connsiteX67" fmla="*/ 119062 w 1745456"/>
              <a:gd name="connsiteY67" fmla="*/ 621506 h 1452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745456" h="1452562">
                <a:moveTo>
                  <a:pt x="119062" y="621506"/>
                </a:moveTo>
                <a:lnTo>
                  <a:pt x="119062" y="369094"/>
                </a:lnTo>
                <a:cubicBezTo>
                  <a:pt x="118268" y="350838"/>
                  <a:pt x="120253" y="340122"/>
                  <a:pt x="116681" y="314325"/>
                </a:cubicBezTo>
                <a:lnTo>
                  <a:pt x="107156" y="257175"/>
                </a:lnTo>
                <a:lnTo>
                  <a:pt x="88106" y="197644"/>
                </a:lnTo>
                <a:lnTo>
                  <a:pt x="59531" y="133350"/>
                </a:lnTo>
                <a:lnTo>
                  <a:pt x="28575" y="83344"/>
                </a:lnTo>
                <a:lnTo>
                  <a:pt x="7144" y="45244"/>
                </a:lnTo>
                <a:lnTo>
                  <a:pt x="0" y="23812"/>
                </a:lnTo>
                <a:lnTo>
                  <a:pt x="2381" y="7144"/>
                </a:lnTo>
                <a:lnTo>
                  <a:pt x="16669" y="0"/>
                </a:lnTo>
                <a:lnTo>
                  <a:pt x="45244" y="4762"/>
                </a:lnTo>
                <a:lnTo>
                  <a:pt x="104775" y="26194"/>
                </a:lnTo>
                <a:lnTo>
                  <a:pt x="188119" y="64294"/>
                </a:lnTo>
                <a:lnTo>
                  <a:pt x="245269" y="95250"/>
                </a:lnTo>
                <a:lnTo>
                  <a:pt x="295275" y="128587"/>
                </a:lnTo>
                <a:lnTo>
                  <a:pt x="330994" y="154781"/>
                </a:lnTo>
                <a:lnTo>
                  <a:pt x="357187" y="178594"/>
                </a:lnTo>
                <a:lnTo>
                  <a:pt x="381000" y="209550"/>
                </a:lnTo>
                <a:lnTo>
                  <a:pt x="395287" y="240506"/>
                </a:lnTo>
                <a:lnTo>
                  <a:pt x="400050" y="271462"/>
                </a:lnTo>
                <a:lnTo>
                  <a:pt x="383381" y="321469"/>
                </a:lnTo>
                <a:lnTo>
                  <a:pt x="366712" y="373856"/>
                </a:lnTo>
                <a:lnTo>
                  <a:pt x="345281" y="481012"/>
                </a:lnTo>
                <a:lnTo>
                  <a:pt x="326231" y="676275"/>
                </a:lnTo>
                <a:lnTo>
                  <a:pt x="321469" y="781050"/>
                </a:lnTo>
                <a:lnTo>
                  <a:pt x="321469" y="990600"/>
                </a:lnTo>
                <a:lnTo>
                  <a:pt x="321469" y="1052512"/>
                </a:lnTo>
                <a:lnTo>
                  <a:pt x="342900" y="1128712"/>
                </a:lnTo>
                <a:lnTo>
                  <a:pt x="369094" y="1190625"/>
                </a:lnTo>
                <a:lnTo>
                  <a:pt x="388144" y="1209675"/>
                </a:lnTo>
                <a:lnTo>
                  <a:pt x="435769" y="1231106"/>
                </a:lnTo>
                <a:lnTo>
                  <a:pt x="504825" y="1245394"/>
                </a:lnTo>
                <a:lnTo>
                  <a:pt x="619125" y="1252537"/>
                </a:lnTo>
                <a:lnTo>
                  <a:pt x="831056" y="1250156"/>
                </a:lnTo>
                <a:lnTo>
                  <a:pt x="1009650" y="1243012"/>
                </a:lnTo>
                <a:lnTo>
                  <a:pt x="1116806" y="1235869"/>
                </a:lnTo>
                <a:lnTo>
                  <a:pt x="1212056" y="1226344"/>
                </a:lnTo>
                <a:lnTo>
                  <a:pt x="1266825" y="1216819"/>
                </a:lnTo>
                <a:lnTo>
                  <a:pt x="1304925" y="1204912"/>
                </a:lnTo>
                <a:lnTo>
                  <a:pt x="1664494" y="1166812"/>
                </a:lnTo>
                <a:lnTo>
                  <a:pt x="1693069" y="1190625"/>
                </a:lnTo>
                <a:lnTo>
                  <a:pt x="1712119" y="1207294"/>
                </a:lnTo>
                <a:lnTo>
                  <a:pt x="1728787" y="1228725"/>
                </a:lnTo>
                <a:lnTo>
                  <a:pt x="1740694" y="1257300"/>
                </a:lnTo>
                <a:lnTo>
                  <a:pt x="1745456" y="1276350"/>
                </a:lnTo>
                <a:lnTo>
                  <a:pt x="1743075" y="1302544"/>
                </a:lnTo>
                <a:lnTo>
                  <a:pt x="1728787" y="1331119"/>
                </a:lnTo>
                <a:lnTo>
                  <a:pt x="1697831" y="1359694"/>
                </a:lnTo>
                <a:lnTo>
                  <a:pt x="1638300" y="1395412"/>
                </a:lnTo>
                <a:lnTo>
                  <a:pt x="1593056" y="1412081"/>
                </a:lnTo>
                <a:lnTo>
                  <a:pt x="1466850" y="1426369"/>
                </a:lnTo>
                <a:lnTo>
                  <a:pt x="1212056" y="1447800"/>
                </a:lnTo>
                <a:lnTo>
                  <a:pt x="990600" y="1452562"/>
                </a:lnTo>
                <a:lnTo>
                  <a:pt x="835819" y="1450181"/>
                </a:lnTo>
                <a:lnTo>
                  <a:pt x="702469" y="1443037"/>
                </a:lnTo>
                <a:lnTo>
                  <a:pt x="600075" y="1431131"/>
                </a:lnTo>
                <a:lnTo>
                  <a:pt x="495300" y="1416844"/>
                </a:lnTo>
                <a:lnTo>
                  <a:pt x="385762" y="1390650"/>
                </a:lnTo>
                <a:lnTo>
                  <a:pt x="297656" y="1354931"/>
                </a:lnTo>
                <a:lnTo>
                  <a:pt x="254794" y="1326356"/>
                </a:lnTo>
                <a:lnTo>
                  <a:pt x="216694" y="1288256"/>
                </a:lnTo>
                <a:lnTo>
                  <a:pt x="185737" y="1245394"/>
                </a:lnTo>
                <a:lnTo>
                  <a:pt x="159544" y="1195387"/>
                </a:lnTo>
                <a:lnTo>
                  <a:pt x="135731" y="1119187"/>
                </a:lnTo>
                <a:lnTo>
                  <a:pt x="123825" y="1054894"/>
                </a:lnTo>
                <a:lnTo>
                  <a:pt x="119062" y="940594"/>
                </a:lnTo>
                <a:lnTo>
                  <a:pt x="119062" y="6215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E54E4B54-1D70-4138-99CF-97A02F99F10A}"/>
              </a:ext>
            </a:extLst>
          </p:cNvPr>
          <p:cNvSpPr/>
          <p:nvPr/>
        </p:nvSpPr>
        <p:spPr>
          <a:xfrm>
            <a:off x="7548564" y="3581401"/>
            <a:ext cx="479425" cy="608013"/>
          </a:xfrm>
          <a:custGeom>
            <a:avLst/>
            <a:gdLst>
              <a:gd name="connsiteX0" fmla="*/ 261937 w 478631"/>
              <a:gd name="connsiteY0" fmla="*/ 214313 h 607219"/>
              <a:gd name="connsiteX1" fmla="*/ 245268 w 478631"/>
              <a:gd name="connsiteY1" fmla="*/ 297656 h 607219"/>
              <a:gd name="connsiteX2" fmla="*/ 230981 w 478631"/>
              <a:gd name="connsiteY2" fmla="*/ 357188 h 607219"/>
              <a:gd name="connsiteX3" fmla="*/ 216693 w 478631"/>
              <a:gd name="connsiteY3" fmla="*/ 397669 h 607219"/>
              <a:gd name="connsiteX4" fmla="*/ 195262 w 478631"/>
              <a:gd name="connsiteY4" fmla="*/ 445294 h 607219"/>
              <a:gd name="connsiteX5" fmla="*/ 178593 w 478631"/>
              <a:gd name="connsiteY5" fmla="*/ 473869 h 607219"/>
              <a:gd name="connsiteX6" fmla="*/ 157162 w 478631"/>
              <a:gd name="connsiteY6" fmla="*/ 504825 h 607219"/>
              <a:gd name="connsiteX7" fmla="*/ 130968 w 478631"/>
              <a:gd name="connsiteY7" fmla="*/ 533400 h 607219"/>
              <a:gd name="connsiteX8" fmla="*/ 95250 w 478631"/>
              <a:gd name="connsiteY8" fmla="*/ 564356 h 607219"/>
              <a:gd name="connsiteX9" fmla="*/ 61912 w 478631"/>
              <a:gd name="connsiteY9" fmla="*/ 583406 h 607219"/>
              <a:gd name="connsiteX10" fmla="*/ 0 w 478631"/>
              <a:gd name="connsiteY10" fmla="*/ 604838 h 607219"/>
              <a:gd name="connsiteX11" fmla="*/ 478631 w 478631"/>
              <a:gd name="connsiteY11" fmla="*/ 607219 h 607219"/>
              <a:gd name="connsiteX12" fmla="*/ 461962 w 478631"/>
              <a:gd name="connsiteY12" fmla="*/ 585788 h 607219"/>
              <a:gd name="connsiteX13" fmla="*/ 438150 w 478631"/>
              <a:gd name="connsiteY13" fmla="*/ 561975 h 607219"/>
              <a:gd name="connsiteX14" fmla="*/ 421481 w 478631"/>
              <a:gd name="connsiteY14" fmla="*/ 545306 h 607219"/>
              <a:gd name="connsiteX15" fmla="*/ 402431 w 478631"/>
              <a:gd name="connsiteY15" fmla="*/ 514350 h 607219"/>
              <a:gd name="connsiteX16" fmla="*/ 381000 w 478631"/>
              <a:gd name="connsiteY16" fmla="*/ 459581 h 607219"/>
              <a:gd name="connsiteX17" fmla="*/ 366712 w 478631"/>
              <a:gd name="connsiteY17" fmla="*/ 395288 h 607219"/>
              <a:gd name="connsiteX18" fmla="*/ 357187 w 478631"/>
              <a:gd name="connsiteY18" fmla="*/ 307181 h 607219"/>
              <a:gd name="connsiteX19" fmla="*/ 357187 w 478631"/>
              <a:gd name="connsiteY19" fmla="*/ 195263 h 607219"/>
              <a:gd name="connsiteX20" fmla="*/ 364331 w 478631"/>
              <a:gd name="connsiteY20" fmla="*/ 114300 h 607219"/>
              <a:gd name="connsiteX21" fmla="*/ 369093 w 478631"/>
              <a:gd name="connsiteY21" fmla="*/ 73819 h 607219"/>
              <a:gd name="connsiteX22" fmla="*/ 369093 w 478631"/>
              <a:gd name="connsiteY22" fmla="*/ 47625 h 607219"/>
              <a:gd name="connsiteX23" fmla="*/ 364331 w 478631"/>
              <a:gd name="connsiteY23" fmla="*/ 26194 h 607219"/>
              <a:gd name="connsiteX24" fmla="*/ 357187 w 478631"/>
              <a:gd name="connsiteY24" fmla="*/ 7144 h 607219"/>
              <a:gd name="connsiteX25" fmla="*/ 350043 w 478631"/>
              <a:gd name="connsiteY25" fmla="*/ 2381 h 607219"/>
              <a:gd name="connsiteX26" fmla="*/ 340518 w 478631"/>
              <a:gd name="connsiteY26" fmla="*/ 0 h 607219"/>
              <a:gd name="connsiteX27" fmla="*/ 330993 w 478631"/>
              <a:gd name="connsiteY27" fmla="*/ 0 h 607219"/>
              <a:gd name="connsiteX28" fmla="*/ 319087 w 478631"/>
              <a:gd name="connsiteY28" fmla="*/ 7144 h 607219"/>
              <a:gd name="connsiteX29" fmla="*/ 309562 w 478631"/>
              <a:gd name="connsiteY29" fmla="*/ 23813 h 607219"/>
              <a:gd name="connsiteX30" fmla="*/ 297656 w 478631"/>
              <a:gd name="connsiteY30" fmla="*/ 64294 h 607219"/>
              <a:gd name="connsiteX31" fmla="*/ 278606 w 478631"/>
              <a:gd name="connsiteY31" fmla="*/ 152400 h 607219"/>
              <a:gd name="connsiteX32" fmla="*/ 261937 w 478631"/>
              <a:gd name="connsiteY32" fmla="*/ 214313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78631" h="607219">
                <a:moveTo>
                  <a:pt x="261937" y="214313"/>
                </a:moveTo>
                <a:lnTo>
                  <a:pt x="245268" y="297656"/>
                </a:lnTo>
                <a:lnTo>
                  <a:pt x="230981" y="357188"/>
                </a:lnTo>
                <a:lnTo>
                  <a:pt x="216693" y="397669"/>
                </a:lnTo>
                <a:lnTo>
                  <a:pt x="195262" y="445294"/>
                </a:lnTo>
                <a:lnTo>
                  <a:pt x="178593" y="473869"/>
                </a:lnTo>
                <a:lnTo>
                  <a:pt x="157162" y="504825"/>
                </a:lnTo>
                <a:lnTo>
                  <a:pt x="130968" y="533400"/>
                </a:lnTo>
                <a:lnTo>
                  <a:pt x="95250" y="564356"/>
                </a:lnTo>
                <a:lnTo>
                  <a:pt x="61912" y="583406"/>
                </a:lnTo>
                <a:lnTo>
                  <a:pt x="0" y="604838"/>
                </a:lnTo>
                <a:lnTo>
                  <a:pt x="478631" y="607219"/>
                </a:lnTo>
                <a:lnTo>
                  <a:pt x="461962" y="585788"/>
                </a:lnTo>
                <a:lnTo>
                  <a:pt x="438150" y="561975"/>
                </a:lnTo>
                <a:lnTo>
                  <a:pt x="421481" y="545306"/>
                </a:lnTo>
                <a:lnTo>
                  <a:pt x="402431" y="514350"/>
                </a:lnTo>
                <a:lnTo>
                  <a:pt x="381000" y="459581"/>
                </a:lnTo>
                <a:lnTo>
                  <a:pt x="366712" y="395288"/>
                </a:lnTo>
                <a:lnTo>
                  <a:pt x="357187" y="307181"/>
                </a:lnTo>
                <a:lnTo>
                  <a:pt x="357187" y="195263"/>
                </a:lnTo>
                <a:lnTo>
                  <a:pt x="364331" y="114300"/>
                </a:lnTo>
                <a:lnTo>
                  <a:pt x="369093" y="73819"/>
                </a:lnTo>
                <a:lnTo>
                  <a:pt x="369093" y="47625"/>
                </a:lnTo>
                <a:lnTo>
                  <a:pt x="364331" y="26194"/>
                </a:lnTo>
                <a:lnTo>
                  <a:pt x="357187" y="7144"/>
                </a:lnTo>
                <a:lnTo>
                  <a:pt x="350043" y="2381"/>
                </a:lnTo>
                <a:lnTo>
                  <a:pt x="340518" y="0"/>
                </a:lnTo>
                <a:lnTo>
                  <a:pt x="330993" y="0"/>
                </a:lnTo>
                <a:lnTo>
                  <a:pt x="319087" y="7144"/>
                </a:lnTo>
                <a:lnTo>
                  <a:pt x="309562" y="23813"/>
                </a:lnTo>
                <a:lnTo>
                  <a:pt x="297656" y="64294"/>
                </a:lnTo>
                <a:lnTo>
                  <a:pt x="278606" y="152400"/>
                </a:lnTo>
                <a:lnTo>
                  <a:pt x="261937" y="2143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C551D033-7BB3-440B-8FDC-4A7E303F1379}"/>
              </a:ext>
            </a:extLst>
          </p:cNvPr>
          <p:cNvSpPr/>
          <p:nvPr/>
        </p:nvSpPr>
        <p:spPr>
          <a:xfrm>
            <a:off x="6967538" y="5157788"/>
            <a:ext cx="901700" cy="635000"/>
          </a:xfrm>
          <a:custGeom>
            <a:avLst/>
            <a:gdLst>
              <a:gd name="connsiteX0" fmla="*/ 297656 w 902493"/>
              <a:gd name="connsiteY0" fmla="*/ 219075 h 635793"/>
              <a:gd name="connsiteX1" fmla="*/ 457200 w 902493"/>
              <a:gd name="connsiteY1" fmla="*/ 350043 h 635793"/>
              <a:gd name="connsiteX2" fmla="*/ 571500 w 902493"/>
              <a:gd name="connsiteY2" fmla="*/ 438150 h 635793"/>
              <a:gd name="connsiteX3" fmla="*/ 664368 w 902493"/>
              <a:gd name="connsiteY3" fmla="*/ 504825 h 635793"/>
              <a:gd name="connsiteX4" fmla="*/ 745331 w 902493"/>
              <a:gd name="connsiteY4" fmla="*/ 559593 h 635793"/>
              <a:gd name="connsiteX5" fmla="*/ 781050 w 902493"/>
              <a:gd name="connsiteY5" fmla="*/ 576262 h 635793"/>
              <a:gd name="connsiteX6" fmla="*/ 819150 w 902493"/>
              <a:gd name="connsiteY6" fmla="*/ 588168 h 635793"/>
              <a:gd name="connsiteX7" fmla="*/ 840581 w 902493"/>
              <a:gd name="connsiteY7" fmla="*/ 595312 h 635793"/>
              <a:gd name="connsiteX8" fmla="*/ 902493 w 902493"/>
              <a:gd name="connsiteY8" fmla="*/ 635793 h 635793"/>
              <a:gd name="connsiteX9" fmla="*/ 126206 w 902493"/>
              <a:gd name="connsiteY9" fmla="*/ 597693 h 635793"/>
              <a:gd name="connsiteX10" fmla="*/ 221456 w 902493"/>
              <a:gd name="connsiteY10" fmla="*/ 590550 h 635793"/>
              <a:gd name="connsiteX11" fmla="*/ 245268 w 902493"/>
              <a:gd name="connsiteY11" fmla="*/ 583406 h 635793"/>
              <a:gd name="connsiteX12" fmla="*/ 264318 w 902493"/>
              <a:gd name="connsiteY12" fmla="*/ 573881 h 635793"/>
              <a:gd name="connsiteX13" fmla="*/ 288131 w 902493"/>
              <a:gd name="connsiteY13" fmla="*/ 557212 h 635793"/>
              <a:gd name="connsiteX14" fmla="*/ 297656 w 902493"/>
              <a:gd name="connsiteY14" fmla="*/ 542925 h 635793"/>
              <a:gd name="connsiteX15" fmla="*/ 302418 w 902493"/>
              <a:gd name="connsiteY15" fmla="*/ 519112 h 635793"/>
              <a:gd name="connsiteX16" fmla="*/ 302418 w 902493"/>
              <a:gd name="connsiteY16" fmla="*/ 485775 h 635793"/>
              <a:gd name="connsiteX17" fmla="*/ 285750 w 902493"/>
              <a:gd name="connsiteY17" fmla="*/ 435768 h 635793"/>
              <a:gd name="connsiteX18" fmla="*/ 261937 w 902493"/>
              <a:gd name="connsiteY18" fmla="*/ 392906 h 635793"/>
              <a:gd name="connsiteX19" fmla="*/ 176212 w 902493"/>
              <a:gd name="connsiteY19" fmla="*/ 276225 h 635793"/>
              <a:gd name="connsiteX20" fmla="*/ 54768 w 902493"/>
              <a:gd name="connsiteY20" fmla="*/ 111918 h 635793"/>
              <a:gd name="connsiteX21" fmla="*/ 26193 w 902493"/>
              <a:gd name="connsiteY21" fmla="*/ 76200 h 635793"/>
              <a:gd name="connsiteX22" fmla="*/ 9525 w 902493"/>
              <a:gd name="connsiteY22" fmla="*/ 47625 h 635793"/>
              <a:gd name="connsiteX23" fmla="*/ 0 w 902493"/>
              <a:gd name="connsiteY23" fmla="*/ 19050 h 635793"/>
              <a:gd name="connsiteX24" fmla="*/ 4762 w 902493"/>
              <a:gd name="connsiteY24" fmla="*/ 2381 h 635793"/>
              <a:gd name="connsiteX25" fmla="*/ 21431 w 902493"/>
              <a:gd name="connsiteY25" fmla="*/ 0 h 635793"/>
              <a:gd name="connsiteX26" fmla="*/ 52387 w 902493"/>
              <a:gd name="connsiteY26" fmla="*/ 9525 h 635793"/>
              <a:gd name="connsiteX27" fmla="*/ 88106 w 902493"/>
              <a:gd name="connsiteY27" fmla="*/ 38100 h 635793"/>
              <a:gd name="connsiteX28" fmla="*/ 176212 w 902493"/>
              <a:gd name="connsiteY28" fmla="*/ 114300 h 635793"/>
              <a:gd name="connsiteX29" fmla="*/ 297656 w 902493"/>
              <a:gd name="connsiteY29" fmla="*/ 219075 h 635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02493" h="635793">
                <a:moveTo>
                  <a:pt x="297656" y="219075"/>
                </a:moveTo>
                <a:lnTo>
                  <a:pt x="457200" y="350043"/>
                </a:lnTo>
                <a:lnTo>
                  <a:pt x="571500" y="438150"/>
                </a:lnTo>
                <a:lnTo>
                  <a:pt x="664368" y="504825"/>
                </a:lnTo>
                <a:lnTo>
                  <a:pt x="745331" y="559593"/>
                </a:lnTo>
                <a:lnTo>
                  <a:pt x="781050" y="576262"/>
                </a:lnTo>
                <a:lnTo>
                  <a:pt x="819150" y="588168"/>
                </a:lnTo>
                <a:lnTo>
                  <a:pt x="840581" y="595312"/>
                </a:lnTo>
                <a:lnTo>
                  <a:pt x="902493" y="635793"/>
                </a:lnTo>
                <a:lnTo>
                  <a:pt x="126206" y="597693"/>
                </a:lnTo>
                <a:lnTo>
                  <a:pt x="221456" y="590550"/>
                </a:lnTo>
                <a:lnTo>
                  <a:pt x="245268" y="583406"/>
                </a:lnTo>
                <a:lnTo>
                  <a:pt x="264318" y="573881"/>
                </a:lnTo>
                <a:lnTo>
                  <a:pt x="288131" y="557212"/>
                </a:lnTo>
                <a:lnTo>
                  <a:pt x="297656" y="542925"/>
                </a:lnTo>
                <a:lnTo>
                  <a:pt x="302418" y="519112"/>
                </a:lnTo>
                <a:lnTo>
                  <a:pt x="302418" y="485775"/>
                </a:lnTo>
                <a:lnTo>
                  <a:pt x="285750" y="435768"/>
                </a:lnTo>
                <a:lnTo>
                  <a:pt x="261937" y="392906"/>
                </a:lnTo>
                <a:lnTo>
                  <a:pt x="176212" y="276225"/>
                </a:lnTo>
                <a:lnTo>
                  <a:pt x="54768" y="111918"/>
                </a:lnTo>
                <a:lnTo>
                  <a:pt x="26193" y="76200"/>
                </a:lnTo>
                <a:lnTo>
                  <a:pt x="9525" y="47625"/>
                </a:lnTo>
                <a:lnTo>
                  <a:pt x="0" y="19050"/>
                </a:lnTo>
                <a:lnTo>
                  <a:pt x="4762" y="2381"/>
                </a:lnTo>
                <a:lnTo>
                  <a:pt x="21431" y="0"/>
                </a:lnTo>
                <a:lnTo>
                  <a:pt x="52387" y="9525"/>
                </a:lnTo>
                <a:lnTo>
                  <a:pt x="88106" y="38100"/>
                </a:lnTo>
                <a:lnTo>
                  <a:pt x="176212" y="114300"/>
                </a:lnTo>
                <a:lnTo>
                  <a:pt x="297656" y="219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AA5BA71-EDEA-4A03-8680-C4F3FC500292}"/>
              </a:ext>
            </a:extLst>
          </p:cNvPr>
          <p:cNvSpPr/>
          <p:nvPr/>
        </p:nvSpPr>
        <p:spPr>
          <a:xfrm>
            <a:off x="6208713" y="4624388"/>
            <a:ext cx="457200" cy="438150"/>
          </a:xfrm>
          <a:custGeom>
            <a:avLst/>
            <a:gdLst>
              <a:gd name="connsiteX0" fmla="*/ 159544 w 457200"/>
              <a:gd name="connsiteY0" fmla="*/ 154781 h 438150"/>
              <a:gd name="connsiteX1" fmla="*/ 250031 w 457200"/>
              <a:gd name="connsiteY1" fmla="*/ 111918 h 438150"/>
              <a:gd name="connsiteX2" fmla="*/ 323850 w 457200"/>
              <a:gd name="connsiteY2" fmla="*/ 71437 h 438150"/>
              <a:gd name="connsiteX3" fmla="*/ 383381 w 457200"/>
              <a:gd name="connsiteY3" fmla="*/ 23812 h 438150"/>
              <a:gd name="connsiteX4" fmla="*/ 419100 w 457200"/>
              <a:gd name="connsiteY4" fmla="*/ 2381 h 438150"/>
              <a:gd name="connsiteX5" fmla="*/ 440531 w 457200"/>
              <a:gd name="connsiteY5" fmla="*/ 0 h 438150"/>
              <a:gd name="connsiteX6" fmla="*/ 454819 w 457200"/>
              <a:gd name="connsiteY6" fmla="*/ 4762 h 438150"/>
              <a:gd name="connsiteX7" fmla="*/ 457200 w 457200"/>
              <a:gd name="connsiteY7" fmla="*/ 26193 h 438150"/>
              <a:gd name="connsiteX8" fmla="*/ 454819 w 457200"/>
              <a:gd name="connsiteY8" fmla="*/ 57150 h 438150"/>
              <a:gd name="connsiteX9" fmla="*/ 433387 w 457200"/>
              <a:gd name="connsiteY9" fmla="*/ 85725 h 438150"/>
              <a:gd name="connsiteX10" fmla="*/ 366712 w 457200"/>
              <a:gd name="connsiteY10" fmla="*/ 157162 h 438150"/>
              <a:gd name="connsiteX11" fmla="*/ 323850 w 457200"/>
              <a:gd name="connsiteY11" fmla="*/ 221456 h 438150"/>
              <a:gd name="connsiteX12" fmla="*/ 285750 w 457200"/>
              <a:gd name="connsiteY12" fmla="*/ 295275 h 438150"/>
              <a:gd name="connsiteX13" fmla="*/ 269081 w 457200"/>
              <a:gd name="connsiteY13" fmla="*/ 350043 h 438150"/>
              <a:gd name="connsiteX14" fmla="*/ 266700 w 457200"/>
              <a:gd name="connsiteY14" fmla="*/ 409575 h 438150"/>
              <a:gd name="connsiteX15" fmla="*/ 271462 w 457200"/>
              <a:gd name="connsiteY15" fmla="*/ 438150 h 438150"/>
              <a:gd name="connsiteX16" fmla="*/ 0 w 457200"/>
              <a:gd name="connsiteY16" fmla="*/ 178593 h 438150"/>
              <a:gd name="connsiteX17" fmla="*/ 35719 w 457200"/>
              <a:gd name="connsiteY17" fmla="*/ 190500 h 438150"/>
              <a:gd name="connsiteX18" fmla="*/ 76200 w 457200"/>
              <a:gd name="connsiteY18" fmla="*/ 185737 h 438150"/>
              <a:gd name="connsiteX19" fmla="*/ 159544 w 457200"/>
              <a:gd name="connsiteY19" fmla="*/ 154781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57200" h="438150">
                <a:moveTo>
                  <a:pt x="159544" y="154781"/>
                </a:moveTo>
                <a:lnTo>
                  <a:pt x="250031" y="111918"/>
                </a:lnTo>
                <a:lnTo>
                  <a:pt x="323850" y="71437"/>
                </a:lnTo>
                <a:lnTo>
                  <a:pt x="383381" y="23812"/>
                </a:lnTo>
                <a:lnTo>
                  <a:pt x="419100" y="2381"/>
                </a:lnTo>
                <a:lnTo>
                  <a:pt x="440531" y="0"/>
                </a:lnTo>
                <a:lnTo>
                  <a:pt x="454819" y="4762"/>
                </a:lnTo>
                <a:lnTo>
                  <a:pt x="457200" y="26193"/>
                </a:lnTo>
                <a:lnTo>
                  <a:pt x="454819" y="57150"/>
                </a:lnTo>
                <a:lnTo>
                  <a:pt x="433387" y="85725"/>
                </a:lnTo>
                <a:lnTo>
                  <a:pt x="366712" y="157162"/>
                </a:lnTo>
                <a:lnTo>
                  <a:pt x="323850" y="221456"/>
                </a:lnTo>
                <a:lnTo>
                  <a:pt x="285750" y="295275"/>
                </a:lnTo>
                <a:lnTo>
                  <a:pt x="269081" y="350043"/>
                </a:lnTo>
                <a:cubicBezTo>
                  <a:pt x="268287" y="369887"/>
                  <a:pt x="267494" y="389731"/>
                  <a:pt x="266700" y="409575"/>
                </a:cubicBezTo>
                <a:lnTo>
                  <a:pt x="271462" y="438150"/>
                </a:lnTo>
                <a:lnTo>
                  <a:pt x="0" y="178593"/>
                </a:lnTo>
                <a:lnTo>
                  <a:pt x="35719" y="190500"/>
                </a:lnTo>
                <a:lnTo>
                  <a:pt x="76200" y="185737"/>
                </a:lnTo>
                <a:lnTo>
                  <a:pt x="159544" y="1547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82" name="グループ化 81">
            <a:extLst>
              <a:ext uri="{FF2B5EF4-FFF2-40B4-BE49-F238E27FC236}">
                <a16:creationId xmlns:a16="http://schemas.microsoft.com/office/drawing/2014/main" id="{50077681-35CD-4639-B792-AF1638B157D4}"/>
              </a:ext>
            </a:extLst>
          </p:cNvPr>
          <p:cNvGrpSpPr/>
          <p:nvPr/>
        </p:nvGrpSpPr>
        <p:grpSpPr>
          <a:xfrm>
            <a:off x="4019550" y="1329868"/>
            <a:ext cx="4214813" cy="4666121"/>
            <a:chOff x="4019550" y="1329868"/>
            <a:chExt cx="4214813" cy="4666121"/>
          </a:xfrm>
        </p:grpSpPr>
        <p:sp>
          <p:nvSpPr>
            <p:cNvPr id="83" name="フリーフォーム 52">
              <a:extLst>
                <a:ext uri="{FF2B5EF4-FFF2-40B4-BE49-F238E27FC236}">
                  <a16:creationId xmlns:a16="http://schemas.microsoft.com/office/drawing/2014/main" id="{644601F6-B96B-42B4-9EB0-06D4AE0C3498}"/>
                </a:ext>
              </a:extLst>
            </p:cNvPr>
            <p:cNvSpPr/>
            <p:nvPr/>
          </p:nvSpPr>
          <p:spPr>
            <a:xfrm>
              <a:off x="4105277" y="1329868"/>
              <a:ext cx="1077913" cy="1042987"/>
            </a:xfrm>
            <a:custGeom>
              <a:avLst/>
              <a:gdLst>
                <a:gd name="connsiteX0" fmla="*/ 623888 w 1078706"/>
                <a:gd name="connsiteY0" fmla="*/ 626268 h 1042987"/>
                <a:gd name="connsiteX1" fmla="*/ 721519 w 1078706"/>
                <a:gd name="connsiteY1" fmla="*/ 540543 h 1042987"/>
                <a:gd name="connsiteX2" fmla="*/ 785813 w 1078706"/>
                <a:gd name="connsiteY2" fmla="*/ 483393 h 1042987"/>
                <a:gd name="connsiteX3" fmla="*/ 840581 w 1078706"/>
                <a:gd name="connsiteY3" fmla="*/ 435768 h 1042987"/>
                <a:gd name="connsiteX4" fmla="*/ 890588 w 1078706"/>
                <a:gd name="connsiteY4" fmla="*/ 395287 h 1042987"/>
                <a:gd name="connsiteX5" fmla="*/ 940594 w 1078706"/>
                <a:gd name="connsiteY5" fmla="*/ 359568 h 1042987"/>
                <a:gd name="connsiteX6" fmla="*/ 976313 w 1078706"/>
                <a:gd name="connsiteY6" fmla="*/ 340518 h 1042987"/>
                <a:gd name="connsiteX7" fmla="*/ 1023938 w 1078706"/>
                <a:gd name="connsiteY7" fmla="*/ 323850 h 1042987"/>
                <a:gd name="connsiteX8" fmla="*/ 1052513 w 1078706"/>
                <a:gd name="connsiteY8" fmla="*/ 307181 h 1042987"/>
                <a:gd name="connsiteX9" fmla="*/ 1066800 w 1078706"/>
                <a:gd name="connsiteY9" fmla="*/ 295275 h 1042987"/>
                <a:gd name="connsiteX10" fmla="*/ 1073944 w 1078706"/>
                <a:gd name="connsiteY10" fmla="*/ 280987 h 1042987"/>
                <a:gd name="connsiteX11" fmla="*/ 1078706 w 1078706"/>
                <a:gd name="connsiteY11" fmla="*/ 259556 h 1042987"/>
                <a:gd name="connsiteX12" fmla="*/ 1071563 w 1078706"/>
                <a:gd name="connsiteY12" fmla="*/ 235743 h 1042987"/>
                <a:gd name="connsiteX13" fmla="*/ 1054894 w 1078706"/>
                <a:gd name="connsiteY13" fmla="*/ 207168 h 1042987"/>
                <a:gd name="connsiteX14" fmla="*/ 1038225 w 1078706"/>
                <a:gd name="connsiteY14" fmla="*/ 188118 h 1042987"/>
                <a:gd name="connsiteX15" fmla="*/ 1012031 w 1078706"/>
                <a:gd name="connsiteY15" fmla="*/ 157162 h 1042987"/>
                <a:gd name="connsiteX16" fmla="*/ 981075 w 1078706"/>
                <a:gd name="connsiteY16" fmla="*/ 121443 h 1042987"/>
                <a:gd name="connsiteX17" fmla="*/ 954881 w 1078706"/>
                <a:gd name="connsiteY17" fmla="*/ 100012 h 1042987"/>
                <a:gd name="connsiteX18" fmla="*/ 904875 w 1078706"/>
                <a:gd name="connsiteY18" fmla="*/ 69056 h 1042987"/>
                <a:gd name="connsiteX19" fmla="*/ 823913 w 1078706"/>
                <a:gd name="connsiteY19" fmla="*/ 30956 h 1042987"/>
                <a:gd name="connsiteX20" fmla="*/ 762000 w 1078706"/>
                <a:gd name="connsiteY20" fmla="*/ 9525 h 1042987"/>
                <a:gd name="connsiteX21" fmla="*/ 728663 w 1078706"/>
                <a:gd name="connsiteY21" fmla="*/ 2381 h 1042987"/>
                <a:gd name="connsiteX22" fmla="*/ 690563 w 1078706"/>
                <a:gd name="connsiteY22" fmla="*/ 0 h 1042987"/>
                <a:gd name="connsiteX23" fmla="*/ 673894 w 1078706"/>
                <a:gd name="connsiteY23" fmla="*/ 0 h 1042987"/>
                <a:gd name="connsiteX24" fmla="*/ 661988 w 1078706"/>
                <a:gd name="connsiteY24" fmla="*/ 4762 h 1042987"/>
                <a:gd name="connsiteX25" fmla="*/ 654844 w 1078706"/>
                <a:gd name="connsiteY25" fmla="*/ 9525 h 1042987"/>
                <a:gd name="connsiteX26" fmla="*/ 647700 w 1078706"/>
                <a:gd name="connsiteY26" fmla="*/ 23812 h 1042987"/>
                <a:gd name="connsiteX27" fmla="*/ 650081 w 1078706"/>
                <a:gd name="connsiteY27" fmla="*/ 40481 h 1042987"/>
                <a:gd name="connsiteX28" fmla="*/ 659606 w 1078706"/>
                <a:gd name="connsiteY28" fmla="*/ 73818 h 1042987"/>
                <a:gd name="connsiteX29" fmla="*/ 669131 w 1078706"/>
                <a:gd name="connsiteY29" fmla="*/ 88106 h 1042987"/>
                <a:gd name="connsiteX30" fmla="*/ 685800 w 1078706"/>
                <a:gd name="connsiteY30" fmla="*/ 97631 h 1042987"/>
                <a:gd name="connsiteX31" fmla="*/ 704850 w 1078706"/>
                <a:gd name="connsiteY31" fmla="*/ 109537 h 1042987"/>
                <a:gd name="connsiteX32" fmla="*/ 719138 w 1078706"/>
                <a:gd name="connsiteY32" fmla="*/ 123825 h 1042987"/>
                <a:gd name="connsiteX33" fmla="*/ 726281 w 1078706"/>
                <a:gd name="connsiteY33" fmla="*/ 142875 h 1042987"/>
                <a:gd name="connsiteX34" fmla="*/ 728663 w 1078706"/>
                <a:gd name="connsiteY34" fmla="*/ 161925 h 1042987"/>
                <a:gd name="connsiteX35" fmla="*/ 728663 w 1078706"/>
                <a:gd name="connsiteY35" fmla="*/ 180975 h 1042987"/>
                <a:gd name="connsiteX36" fmla="*/ 721519 w 1078706"/>
                <a:gd name="connsiteY36" fmla="*/ 211931 h 1042987"/>
                <a:gd name="connsiteX37" fmla="*/ 704850 w 1078706"/>
                <a:gd name="connsiteY37" fmla="*/ 245268 h 1042987"/>
                <a:gd name="connsiteX38" fmla="*/ 621506 w 1078706"/>
                <a:gd name="connsiteY38" fmla="*/ 364331 h 1042987"/>
                <a:gd name="connsiteX39" fmla="*/ 519113 w 1078706"/>
                <a:gd name="connsiteY39" fmla="*/ 507206 h 1042987"/>
                <a:gd name="connsiteX40" fmla="*/ 440531 w 1078706"/>
                <a:gd name="connsiteY40" fmla="*/ 604837 h 1042987"/>
                <a:gd name="connsiteX41" fmla="*/ 373856 w 1078706"/>
                <a:gd name="connsiteY41" fmla="*/ 685800 h 1042987"/>
                <a:gd name="connsiteX42" fmla="*/ 307181 w 1078706"/>
                <a:gd name="connsiteY42" fmla="*/ 757237 h 1042987"/>
                <a:gd name="connsiteX43" fmla="*/ 261938 w 1078706"/>
                <a:gd name="connsiteY43" fmla="*/ 800100 h 1042987"/>
                <a:gd name="connsiteX44" fmla="*/ 216694 w 1078706"/>
                <a:gd name="connsiteY44" fmla="*/ 835818 h 1042987"/>
                <a:gd name="connsiteX45" fmla="*/ 145256 w 1078706"/>
                <a:gd name="connsiteY45" fmla="*/ 881062 h 1042987"/>
                <a:gd name="connsiteX46" fmla="*/ 95250 w 1078706"/>
                <a:gd name="connsiteY46" fmla="*/ 909637 h 1042987"/>
                <a:gd name="connsiteX47" fmla="*/ 33338 w 1078706"/>
                <a:gd name="connsiteY47" fmla="*/ 938212 h 1042987"/>
                <a:gd name="connsiteX48" fmla="*/ 16669 w 1078706"/>
                <a:gd name="connsiteY48" fmla="*/ 947737 h 1042987"/>
                <a:gd name="connsiteX49" fmla="*/ 7144 w 1078706"/>
                <a:gd name="connsiteY49" fmla="*/ 971550 h 1042987"/>
                <a:gd name="connsiteX50" fmla="*/ 0 w 1078706"/>
                <a:gd name="connsiteY50" fmla="*/ 1004887 h 1042987"/>
                <a:gd name="connsiteX51" fmla="*/ 0 w 1078706"/>
                <a:gd name="connsiteY51" fmla="*/ 1042987 h 1042987"/>
                <a:gd name="connsiteX52" fmla="*/ 235744 w 1078706"/>
                <a:gd name="connsiteY52" fmla="*/ 990600 h 1042987"/>
                <a:gd name="connsiteX53" fmla="*/ 392906 w 1078706"/>
                <a:gd name="connsiteY53" fmla="*/ 842962 h 1042987"/>
                <a:gd name="connsiteX54" fmla="*/ 485775 w 1078706"/>
                <a:gd name="connsiteY54" fmla="*/ 754856 h 1042987"/>
                <a:gd name="connsiteX55" fmla="*/ 561975 w 1078706"/>
                <a:gd name="connsiteY55" fmla="*/ 685800 h 1042987"/>
                <a:gd name="connsiteX56" fmla="*/ 623888 w 1078706"/>
                <a:gd name="connsiteY56" fmla="*/ 626268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78706" h="1042987">
                  <a:moveTo>
                    <a:pt x="623888" y="626268"/>
                  </a:moveTo>
                  <a:lnTo>
                    <a:pt x="721519" y="540543"/>
                  </a:lnTo>
                  <a:lnTo>
                    <a:pt x="785813" y="483393"/>
                  </a:lnTo>
                  <a:lnTo>
                    <a:pt x="840581" y="435768"/>
                  </a:lnTo>
                  <a:lnTo>
                    <a:pt x="890588" y="395287"/>
                  </a:lnTo>
                  <a:lnTo>
                    <a:pt x="940594" y="359568"/>
                  </a:lnTo>
                  <a:lnTo>
                    <a:pt x="976313" y="340518"/>
                  </a:lnTo>
                  <a:lnTo>
                    <a:pt x="1023938" y="323850"/>
                  </a:lnTo>
                  <a:lnTo>
                    <a:pt x="1052513" y="307181"/>
                  </a:lnTo>
                  <a:lnTo>
                    <a:pt x="1066800" y="295275"/>
                  </a:lnTo>
                  <a:lnTo>
                    <a:pt x="1073944" y="280987"/>
                  </a:lnTo>
                  <a:lnTo>
                    <a:pt x="1078706" y="259556"/>
                  </a:lnTo>
                  <a:lnTo>
                    <a:pt x="1071563" y="235743"/>
                  </a:lnTo>
                  <a:lnTo>
                    <a:pt x="1054894" y="207168"/>
                  </a:lnTo>
                  <a:lnTo>
                    <a:pt x="1038225" y="188118"/>
                  </a:lnTo>
                  <a:lnTo>
                    <a:pt x="1012031" y="157162"/>
                  </a:lnTo>
                  <a:lnTo>
                    <a:pt x="981075" y="121443"/>
                  </a:lnTo>
                  <a:lnTo>
                    <a:pt x="954881" y="100012"/>
                  </a:lnTo>
                  <a:lnTo>
                    <a:pt x="904875" y="69056"/>
                  </a:lnTo>
                  <a:lnTo>
                    <a:pt x="823913" y="30956"/>
                  </a:lnTo>
                  <a:lnTo>
                    <a:pt x="762000" y="9525"/>
                  </a:lnTo>
                  <a:lnTo>
                    <a:pt x="728663" y="2381"/>
                  </a:lnTo>
                  <a:lnTo>
                    <a:pt x="690563" y="0"/>
                  </a:lnTo>
                  <a:lnTo>
                    <a:pt x="673894" y="0"/>
                  </a:lnTo>
                  <a:lnTo>
                    <a:pt x="661988" y="4762"/>
                  </a:lnTo>
                  <a:lnTo>
                    <a:pt x="654844" y="9525"/>
                  </a:lnTo>
                  <a:lnTo>
                    <a:pt x="647700" y="23812"/>
                  </a:lnTo>
                  <a:lnTo>
                    <a:pt x="650081" y="40481"/>
                  </a:lnTo>
                  <a:lnTo>
                    <a:pt x="659606" y="73818"/>
                  </a:lnTo>
                  <a:lnTo>
                    <a:pt x="669131" y="88106"/>
                  </a:lnTo>
                  <a:lnTo>
                    <a:pt x="685800" y="97631"/>
                  </a:lnTo>
                  <a:lnTo>
                    <a:pt x="704850" y="109537"/>
                  </a:lnTo>
                  <a:lnTo>
                    <a:pt x="719138" y="123825"/>
                  </a:lnTo>
                  <a:lnTo>
                    <a:pt x="726281" y="142875"/>
                  </a:lnTo>
                  <a:lnTo>
                    <a:pt x="728663" y="161925"/>
                  </a:lnTo>
                  <a:lnTo>
                    <a:pt x="728663" y="180975"/>
                  </a:lnTo>
                  <a:lnTo>
                    <a:pt x="721519" y="211931"/>
                  </a:lnTo>
                  <a:lnTo>
                    <a:pt x="704850" y="245268"/>
                  </a:lnTo>
                  <a:lnTo>
                    <a:pt x="621506" y="364331"/>
                  </a:lnTo>
                  <a:lnTo>
                    <a:pt x="519113" y="507206"/>
                  </a:lnTo>
                  <a:lnTo>
                    <a:pt x="440531" y="604837"/>
                  </a:lnTo>
                  <a:lnTo>
                    <a:pt x="373856" y="685800"/>
                  </a:lnTo>
                  <a:lnTo>
                    <a:pt x="307181" y="757237"/>
                  </a:lnTo>
                  <a:lnTo>
                    <a:pt x="261938" y="800100"/>
                  </a:lnTo>
                  <a:lnTo>
                    <a:pt x="216694" y="835818"/>
                  </a:lnTo>
                  <a:lnTo>
                    <a:pt x="145256" y="881062"/>
                  </a:lnTo>
                  <a:lnTo>
                    <a:pt x="95250" y="909637"/>
                  </a:lnTo>
                  <a:lnTo>
                    <a:pt x="33338" y="938212"/>
                  </a:lnTo>
                  <a:lnTo>
                    <a:pt x="16669" y="947737"/>
                  </a:lnTo>
                  <a:lnTo>
                    <a:pt x="7144" y="971550"/>
                  </a:lnTo>
                  <a:lnTo>
                    <a:pt x="0" y="1004887"/>
                  </a:lnTo>
                  <a:lnTo>
                    <a:pt x="0" y="1042987"/>
                  </a:lnTo>
                  <a:lnTo>
                    <a:pt x="235744" y="990600"/>
                  </a:lnTo>
                  <a:lnTo>
                    <a:pt x="392906" y="842962"/>
                  </a:lnTo>
                  <a:lnTo>
                    <a:pt x="485775" y="754856"/>
                  </a:lnTo>
                  <a:lnTo>
                    <a:pt x="561975" y="685800"/>
                  </a:lnTo>
                  <a:lnTo>
                    <a:pt x="623888" y="62626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55">
              <a:extLst>
                <a:ext uri="{FF2B5EF4-FFF2-40B4-BE49-F238E27FC236}">
                  <a16:creationId xmlns:a16="http://schemas.microsoft.com/office/drawing/2014/main" id="{905504DB-C625-4681-AF1D-8A41000B9876}"/>
                </a:ext>
              </a:extLst>
            </p:cNvPr>
            <p:cNvSpPr/>
            <p:nvPr/>
          </p:nvSpPr>
          <p:spPr>
            <a:xfrm>
              <a:off x="4349752" y="2570164"/>
              <a:ext cx="296863" cy="2022475"/>
            </a:xfrm>
            <a:custGeom>
              <a:avLst/>
              <a:gdLst>
                <a:gd name="connsiteX0" fmla="*/ 77273 w 296214"/>
                <a:gd name="connsiteY0" fmla="*/ 741823 h 2021983"/>
                <a:gd name="connsiteX1" fmla="*/ 87576 w 296214"/>
                <a:gd name="connsiteY1" fmla="*/ 440458 h 2021983"/>
                <a:gd name="connsiteX2" fmla="*/ 92728 w 296214"/>
                <a:gd name="connsiteY2" fmla="*/ 229244 h 2021983"/>
                <a:gd name="connsiteX3" fmla="*/ 90152 w 296214"/>
                <a:gd name="connsiteY3" fmla="*/ 198335 h 2021983"/>
                <a:gd name="connsiteX4" fmla="*/ 77273 w 296214"/>
                <a:gd name="connsiteY4" fmla="*/ 157122 h 2021983"/>
                <a:gd name="connsiteX5" fmla="*/ 46364 w 296214"/>
                <a:gd name="connsiteY5" fmla="*/ 90152 h 2021983"/>
                <a:gd name="connsiteX6" fmla="*/ 20606 w 296214"/>
                <a:gd name="connsiteY6" fmla="*/ 43788 h 2021983"/>
                <a:gd name="connsiteX7" fmla="*/ 12879 w 296214"/>
                <a:gd name="connsiteY7" fmla="*/ 20606 h 2021983"/>
                <a:gd name="connsiteX8" fmla="*/ 18030 w 296214"/>
                <a:gd name="connsiteY8" fmla="*/ 2576 h 2021983"/>
                <a:gd name="connsiteX9" fmla="*/ 38637 w 296214"/>
                <a:gd name="connsiteY9" fmla="*/ 0 h 2021983"/>
                <a:gd name="connsiteX10" fmla="*/ 79849 w 296214"/>
                <a:gd name="connsiteY10" fmla="*/ 12879 h 2021983"/>
                <a:gd name="connsiteX11" fmla="*/ 136516 w 296214"/>
                <a:gd name="connsiteY11" fmla="*/ 33485 h 2021983"/>
                <a:gd name="connsiteX12" fmla="*/ 177728 w 296214"/>
                <a:gd name="connsiteY12" fmla="*/ 54091 h 2021983"/>
                <a:gd name="connsiteX13" fmla="*/ 231820 w 296214"/>
                <a:gd name="connsiteY13" fmla="*/ 90152 h 2021983"/>
                <a:gd name="connsiteX14" fmla="*/ 273032 w 296214"/>
                <a:gd name="connsiteY14" fmla="*/ 123637 h 2021983"/>
                <a:gd name="connsiteX15" fmla="*/ 288487 w 296214"/>
                <a:gd name="connsiteY15" fmla="*/ 146819 h 2021983"/>
                <a:gd name="connsiteX16" fmla="*/ 296214 w 296214"/>
                <a:gd name="connsiteY16" fmla="*/ 285911 h 2021983"/>
                <a:gd name="connsiteX17" fmla="*/ 296214 w 296214"/>
                <a:gd name="connsiteY17" fmla="*/ 546064 h 2021983"/>
                <a:gd name="connsiteX18" fmla="*/ 296214 w 296214"/>
                <a:gd name="connsiteY18" fmla="*/ 677429 h 2021983"/>
                <a:gd name="connsiteX19" fmla="*/ 293638 w 296214"/>
                <a:gd name="connsiteY19" fmla="*/ 906673 h 2021983"/>
                <a:gd name="connsiteX20" fmla="*/ 296214 w 296214"/>
                <a:gd name="connsiteY20" fmla="*/ 1151371 h 2021983"/>
                <a:gd name="connsiteX21" fmla="*/ 291062 w 296214"/>
                <a:gd name="connsiteY21" fmla="*/ 1316221 h 2021983"/>
                <a:gd name="connsiteX22" fmla="*/ 280759 w 296214"/>
                <a:gd name="connsiteY22" fmla="*/ 1571223 h 2021983"/>
                <a:gd name="connsiteX23" fmla="*/ 270456 w 296214"/>
                <a:gd name="connsiteY23" fmla="*/ 1808194 h 2021983"/>
                <a:gd name="connsiteX24" fmla="*/ 265305 w 296214"/>
                <a:gd name="connsiteY24" fmla="*/ 1849406 h 2021983"/>
                <a:gd name="connsiteX25" fmla="*/ 242123 w 296214"/>
                <a:gd name="connsiteY25" fmla="*/ 1918952 h 2021983"/>
                <a:gd name="connsiteX26" fmla="*/ 221517 w 296214"/>
                <a:gd name="connsiteY26" fmla="*/ 1965316 h 2021983"/>
                <a:gd name="connsiteX27" fmla="*/ 198335 w 296214"/>
                <a:gd name="connsiteY27" fmla="*/ 1996225 h 2021983"/>
                <a:gd name="connsiteX28" fmla="*/ 177728 w 296214"/>
                <a:gd name="connsiteY28" fmla="*/ 2016832 h 2021983"/>
                <a:gd name="connsiteX29" fmla="*/ 159698 w 296214"/>
                <a:gd name="connsiteY29" fmla="*/ 2021983 h 2021983"/>
                <a:gd name="connsiteX30" fmla="*/ 133940 w 296214"/>
                <a:gd name="connsiteY30" fmla="*/ 2016832 h 2021983"/>
                <a:gd name="connsiteX31" fmla="*/ 113334 w 296214"/>
                <a:gd name="connsiteY31" fmla="*/ 2003953 h 2021983"/>
                <a:gd name="connsiteX32" fmla="*/ 97879 w 296214"/>
                <a:gd name="connsiteY32" fmla="*/ 1988498 h 2021983"/>
                <a:gd name="connsiteX33" fmla="*/ 82425 w 296214"/>
                <a:gd name="connsiteY33" fmla="*/ 1970468 h 2021983"/>
                <a:gd name="connsiteX34" fmla="*/ 66970 w 296214"/>
                <a:gd name="connsiteY34" fmla="*/ 1947286 h 2021983"/>
                <a:gd name="connsiteX35" fmla="*/ 38637 w 296214"/>
                <a:gd name="connsiteY35" fmla="*/ 1867437 h 2021983"/>
                <a:gd name="connsiteX36" fmla="*/ 12879 w 296214"/>
                <a:gd name="connsiteY36" fmla="*/ 1751527 h 2021983"/>
                <a:gd name="connsiteX37" fmla="*/ 0 w 296214"/>
                <a:gd name="connsiteY37" fmla="*/ 1607283 h 2021983"/>
                <a:gd name="connsiteX38" fmla="*/ 5151 w 296214"/>
                <a:gd name="connsiteY38" fmla="*/ 1576374 h 2021983"/>
                <a:gd name="connsiteX39" fmla="*/ 18030 w 296214"/>
                <a:gd name="connsiteY39" fmla="*/ 1537738 h 2021983"/>
                <a:gd name="connsiteX40" fmla="*/ 30909 w 296214"/>
                <a:gd name="connsiteY40" fmla="*/ 1481071 h 2021983"/>
                <a:gd name="connsiteX41" fmla="*/ 41212 w 296214"/>
                <a:gd name="connsiteY41" fmla="*/ 1401222 h 2021983"/>
                <a:gd name="connsiteX42" fmla="*/ 46364 w 296214"/>
                <a:gd name="connsiteY42" fmla="*/ 1300766 h 2021983"/>
                <a:gd name="connsiteX43" fmla="*/ 46364 w 296214"/>
                <a:gd name="connsiteY43" fmla="*/ 1238948 h 2021983"/>
                <a:gd name="connsiteX44" fmla="*/ 56667 w 296214"/>
                <a:gd name="connsiteY44" fmla="*/ 1151371 h 2021983"/>
                <a:gd name="connsiteX45" fmla="*/ 69546 w 296214"/>
                <a:gd name="connsiteY45" fmla="*/ 965916 h 2021983"/>
                <a:gd name="connsiteX46" fmla="*/ 77273 w 296214"/>
                <a:gd name="connsiteY46" fmla="*/ 741823 h 2021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96214" h="2021983">
                  <a:moveTo>
                    <a:pt x="77273" y="741823"/>
                  </a:moveTo>
                  <a:lnTo>
                    <a:pt x="87576" y="440458"/>
                  </a:lnTo>
                  <a:lnTo>
                    <a:pt x="92728" y="229244"/>
                  </a:lnTo>
                  <a:lnTo>
                    <a:pt x="90152" y="198335"/>
                  </a:lnTo>
                  <a:lnTo>
                    <a:pt x="77273" y="157122"/>
                  </a:lnTo>
                  <a:lnTo>
                    <a:pt x="46364" y="90152"/>
                  </a:lnTo>
                  <a:lnTo>
                    <a:pt x="20606" y="43788"/>
                  </a:lnTo>
                  <a:lnTo>
                    <a:pt x="12879" y="20606"/>
                  </a:lnTo>
                  <a:lnTo>
                    <a:pt x="18030" y="2576"/>
                  </a:lnTo>
                  <a:lnTo>
                    <a:pt x="38637" y="0"/>
                  </a:lnTo>
                  <a:lnTo>
                    <a:pt x="79849" y="12879"/>
                  </a:lnTo>
                  <a:lnTo>
                    <a:pt x="136516" y="33485"/>
                  </a:lnTo>
                  <a:lnTo>
                    <a:pt x="177728" y="54091"/>
                  </a:lnTo>
                  <a:lnTo>
                    <a:pt x="231820" y="90152"/>
                  </a:lnTo>
                  <a:lnTo>
                    <a:pt x="273032" y="123637"/>
                  </a:lnTo>
                  <a:lnTo>
                    <a:pt x="288487" y="146819"/>
                  </a:lnTo>
                  <a:lnTo>
                    <a:pt x="296214" y="285911"/>
                  </a:lnTo>
                  <a:lnTo>
                    <a:pt x="296214" y="546064"/>
                  </a:lnTo>
                  <a:lnTo>
                    <a:pt x="296214" y="677429"/>
                  </a:lnTo>
                  <a:cubicBezTo>
                    <a:pt x="295355" y="753844"/>
                    <a:pt x="294497" y="830258"/>
                    <a:pt x="293638" y="906673"/>
                  </a:cubicBezTo>
                  <a:cubicBezTo>
                    <a:pt x="294497" y="988239"/>
                    <a:pt x="295355" y="1069805"/>
                    <a:pt x="296214" y="1151371"/>
                  </a:cubicBezTo>
                  <a:lnTo>
                    <a:pt x="291062" y="1316221"/>
                  </a:lnTo>
                  <a:lnTo>
                    <a:pt x="280759" y="1571223"/>
                  </a:lnTo>
                  <a:lnTo>
                    <a:pt x="270456" y="1808194"/>
                  </a:lnTo>
                  <a:lnTo>
                    <a:pt x="265305" y="1849406"/>
                  </a:lnTo>
                  <a:lnTo>
                    <a:pt x="242123" y="1918952"/>
                  </a:lnTo>
                  <a:lnTo>
                    <a:pt x="221517" y="1965316"/>
                  </a:lnTo>
                  <a:lnTo>
                    <a:pt x="198335" y="1996225"/>
                  </a:lnTo>
                  <a:lnTo>
                    <a:pt x="177728" y="2016832"/>
                  </a:lnTo>
                  <a:lnTo>
                    <a:pt x="159698" y="2021983"/>
                  </a:lnTo>
                  <a:lnTo>
                    <a:pt x="133940" y="2016832"/>
                  </a:lnTo>
                  <a:lnTo>
                    <a:pt x="113334" y="2003953"/>
                  </a:lnTo>
                  <a:lnTo>
                    <a:pt x="97879" y="1988498"/>
                  </a:lnTo>
                  <a:lnTo>
                    <a:pt x="82425" y="1970468"/>
                  </a:lnTo>
                  <a:lnTo>
                    <a:pt x="66970" y="1947286"/>
                  </a:lnTo>
                  <a:lnTo>
                    <a:pt x="38637" y="1867437"/>
                  </a:lnTo>
                  <a:lnTo>
                    <a:pt x="12879" y="1751527"/>
                  </a:lnTo>
                  <a:lnTo>
                    <a:pt x="0" y="1607283"/>
                  </a:lnTo>
                  <a:lnTo>
                    <a:pt x="5151" y="1576374"/>
                  </a:lnTo>
                  <a:lnTo>
                    <a:pt x="18030" y="1537738"/>
                  </a:lnTo>
                  <a:lnTo>
                    <a:pt x="30909" y="1481071"/>
                  </a:lnTo>
                  <a:lnTo>
                    <a:pt x="41212" y="1401222"/>
                  </a:lnTo>
                  <a:lnTo>
                    <a:pt x="46364" y="1300766"/>
                  </a:lnTo>
                  <a:lnTo>
                    <a:pt x="46364" y="1238948"/>
                  </a:lnTo>
                  <a:lnTo>
                    <a:pt x="56667" y="1151371"/>
                  </a:lnTo>
                  <a:lnTo>
                    <a:pt x="69546" y="965916"/>
                  </a:lnTo>
                  <a:lnTo>
                    <a:pt x="77273" y="74182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60">
              <a:extLst>
                <a:ext uri="{FF2B5EF4-FFF2-40B4-BE49-F238E27FC236}">
                  <a16:creationId xmlns:a16="http://schemas.microsoft.com/office/drawing/2014/main" id="{FDC9BABF-E6DB-4C5B-9A5D-5BF315753160}"/>
                </a:ext>
              </a:extLst>
            </p:cNvPr>
            <p:cNvSpPr/>
            <p:nvPr/>
          </p:nvSpPr>
          <p:spPr>
            <a:xfrm>
              <a:off x="6605590" y="1652589"/>
              <a:ext cx="1176337" cy="663575"/>
            </a:xfrm>
            <a:custGeom>
              <a:avLst/>
              <a:gdLst>
                <a:gd name="connsiteX0" fmla="*/ 452437 w 1176337"/>
                <a:gd name="connsiteY0" fmla="*/ 383381 h 664368"/>
                <a:gd name="connsiteX1" fmla="*/ 533400 w 1176337"/>
                <a:gd name="connsiteY1" fmla="*/ 342900 h 664368"/>
                <a:gd name="connsiteX2" fmla="*/ 621506 w 1176337"/>
                <a:gd name="connsiteY2" fmla="*/ 290512 h 664368"/>
                <a:gd name="connsiteX3" fmla="*/ 716756 w 1176337"/>
                <a:gd name="connsiteY3" fmla="*/ 226218 h 664368"/>
                <a:gd name="connsiteX4" fmla="*/ 783431 w 1176337"/>
                <a:gd name="connsiteY4" fmla="*/ 173831 h 664368"/>
                <a:gd name="connsiteX5" fmla="*/ 797718 w 1176337"/>
                <a:gd name="connsiteY5" fmla="*/ 154781 h 664368"/>
                <a:gd name="connsiteX6" fmla="*/ 802481 w 1176337"/>
                <a:gd name="connsiteY6" fmla="*/ 140493 h 664368"/>
                <a:gd name="connsiteX7" fmla="*/ 802481 w 1176337"/>
                <a:gd name="connsiteY7" fmla="*/ 123825 h 664368"/>
                <a:gd name="connsiteX8" fmla="*/ 795337 w 1176337"/>
                <a:gd name="connsiteY8" fmla="*/ 97631 h 664368"/>
                <a:gd name="connsiteX9" fmla="*/ 781050 w 1176337"/>
                <a:gd name="connsiteY9" fmla="*/ 73818 h 664368"/>
                <a:gd name="connsiteX10" fmla="*/ 764381 w 1176337"/>
                <a:gd name="connsiteY10" fmla="*/ 40481 h 664368"/>
                <a:gd name="connsiteX11" fmla="*/ 762000 w 1176337"/>
                <a:gd name="connsiteY11" fmla="*/ 19050 h 664368"/>
                <a:gd name="connsiteX12" fmla="*/ 769143 w 1176337"/>
                <a:gd name="connsiteY12" fmla="*/ 4762 h 664368"/>
                <a:gd name="connsiteX13" fmla="*/ 790575 w 1176337"/>
                <a:gd name="connsiteY13" fmla="*/ 0 h 664368"/>
                <a:gd name="connsiteX14" fmla="*/ 819150 w 1176337"/>
                <a:gd name="connsiteY14" fmla="*/ 4762 h 664368"/>
                <a:gd name="connsiteX15" fmla="*/ 857250 w 1176337"/>
                <a:gd name="connsiteY15" fmla="*/ 14287 h 664368"/>
                <a:gd name="connsiteX16" fmla="*/ 923925 w 1176337"/>
                <a:gd name="connsiteY16" fmla="*/ 47625 h 664368"/>
                <a:gd name="connsiteX17" fmla="*/ 973931 w 1176337"/>
                <a:gd name="connsiteY17" fmla="*/ 80962 h 664368"/>
                <a:gd name="connsiteX18" fmla="*/ 1019175 w 1176337"/>
                <a:gd name="connsiteY18" fmla="*/ 119062 h 664368"/>
                <a:gd name="connsiteX19" fmla="*/ 1054893 w 1176337"/>
                <a:gd name="connsiteY19" fmla="*/ 154781 h 664368"/>
                <a:gd name="connsiteX20" fmla="*/ 1092993 w 1176337"/>
                <a:gd name="connsiteY20" fmla="*/ 207168 h 664368"/>
                <a:gd name="connsiteX21" fmla="*/ 1126331 w 1176337"/>
                <a:gd name="connsiteY21" fmla="*/ 245268 h 664368"/>
                <a:gd name="connsiteX22" fmla="*/ 1154906 w 1176337"/>
                <a:gd name="connsiteY22" fmla="*/ 283368 h 664368"/>
                <a:gd name="connsiteX23" fmla="*/ 1171575 w 1176337"/>
                <a:gd name="connsiteY23" fmla="*/ 314325 h 664368"/>
                <a:gd name="connsiteX24" fmla="*/ 1176337 w 1176337"/>
                <a:gd name="connsiteY24" fmla="*/ 333375 h 664368"/>
                <a:gd name="connsiteX25" fmla="*/ 1171575 w 1176337"/>
                <a:gd name="connsiteY25" fmla="*/ 354806 h 664368"/>
                <a:gd name="connsiteX26" fmla="*/ 1157287 w 1176337"/>
                <a:gd name="connsiteY26" fmla="*/ 373856 h 664368"/>
                <a:gd name="connsiteX27" fmla="*/ 1126331 w 1176337"/>
                <a:gd name="connsiteY27" fmla="*/ 388143 h 664368"/>
                <a:gd name="connsiteX28" fmla="*/ 1081087 w 1176337"/>
                <a:gd name="connsiteY28" fmla="*/ 395287 h 664368"/>
                <a:gd name="connsiteX29" fmla="*/ 1021556 w 1176337"/>
                <a:gd name="connsiteY29" fmla="*/ 400050 h 664368"/>
                <a:gd name="connsiteX30" fmla="*/ 935831 w 1176337"/>
                <a:gd name="connsiteY30" fmla="*/ 419100 h 664368"/>
                <a:gd name="connsiteX31" fmla="*/ 700087 w 1176337"/>
                <a:gd name="connsiteY31" fmla="*/ 485775 h 664368"/>
                <a:gd name="connsiteX32" fmla="*/ 392906 w 1176337"/>
                <a:gd name="connsiteY32" fmla="*/ 569118 h 664368"/>
                <a:gd name="connsiteX33" fmla="*/ 0 w 1176337"/>
                <a:gd name="connsiteY33" fmla="*/ 664368 h 664368"/>
                <a:gd name="connsiteX34" fmla="*/ 0 w 1176337"/>
                <a:gd name="connsiteY34" fmla="*/ 552450 h 664368"/>
                <a:gd name="connsiteX35" fmla="*/ 142875 w 1176337"/>
                <a:gd name="connsiteY35" fmla="*/ 511968 h 664368"/>
                <a:gd name="connsiteX36" fmla="*/ 321468 w 1176337"/>
                <a:gd name="connsiteY36" fmla="*/ 447675 h 664368"/>
                <a:gd name="connsiteX37" fmla="*/ 452437 w 1176337"/>
                <a:gd name="connsiteY37" fmla="*/ 383381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76337" h="664368">
                  <a:moveTo>
                    <a:pt x="452437" y="383381"/>
                  </a:moveTo>
                  <a:lnTo>
                    <a:pt x="533400" y="342900"/>
                  </a:lnTo>
                  <a:lnTo>
                    <a:pt x="621506" y="290512"/>
                  </a:lnTo>
                  <a:lnTo>
                    <a:pt x="716756" y="226218"/>
                  </a:lnTo>
                  <a:lnTo>
                    <a:pt x="783431" y="173831"/>
                  </a:lnTo>
                  <a:lnTo>
                    <a:pt x="797718" y="154781"/>
                  </a:lnTo>
                  <a:lnTo>
                    <a:pt x="802481" y="140493"/>
                  </a:lnTo>
                  <a:lnTo>
                    <a:pt x="802481" y="123825"/>
                  </a:lnTo>
                  <a:lnTo>
                    <a:pt x="795337" y="97631"/>
                  </a:lnTo>
                  <a:lnTo>
                    <a:pt x="781050" y="73818"/>
                  </a:lnTo>
                  <a:lnTo>
                    <a:pt x="764381" y="40481"/>
                  </a:lnTo>
                  <a:lnTo>
                    <a:pt x="762000" y="19050"/>
                  </a:lnTo>
                  <a:lnTo>
                    <a:pt x="769143" y="4762"/>
                  </a:lnTo>
                  <a:lnTo>
                    <a:pt x="790575" y="0"/>
                  </a:lnTo>
                  <a:lnTo>
                    <a:pt x="819150" y="4762"/>
                  </a:lnTo>
                  <a:lnTo>
                    <a:pt x="857250" y="14287"/>
                  </a:lnTo>
                  <a:lnTo>
                    <a:pt x="923925" y="47625"/>
                  </a:lnTo>
                  <a:lnTo>
                    <a:pt x="973931" y="80962"/>
                  </a:lnTo>
                  <a:lnTo>
                    <a:pt x="1019175" y="119062"/>
                  </a:lnTo>
                  <a:lnTo>
                    <a:pt x="1054893" y="154781"/>
                  </a:lnTo>
                  <a:lnTo>
                    <a:pt x="1092993" y="207168"/>
                  </a:lnTo>
                  <a:lnTo>
                    <a:pt x="1126331" y="245268"/>
                  </a:lnTo>
                  <a:lnTo>
                    <a:pt x="1154906" y="283368"/>
                  </a:lnTo>
                  <a:lnTo>
                    <a:pt x="1171575" y="314325"/>
                  </a:lnTo>
                  <a:lnTo>
                    <a:pt x="1176337" y="333375"/>
                  </a:lnTo>
                  <a:lnTo>
                    <a:pt x="1171575" y="354806"/>
                  </a:lnTo>
                  <a:lnTo>
                    <a:pt x="1157287" y="373856"/>
                  </a:lnTo>
                  <a:lnTo>
                    <a:pt x="1126331" y="388143"/>
                  </a:lnTo>
                  <a:lnTo>
                    <a:pt x="1081087" y="395287"/>
                  </a:lnTo>
                  <a:lnTo>
                    <a:pt x="1021556" y="400050"/>
                  </a:lnTo>
                  <a:lnTo>
                    <a:pt x="935831" y="419100"/>
                  </a:lnTo>
                  <a:lnTo>
                    <a:pt x="700087" y="485775"/>
                  </a:lnTo>
                  <a:lnTo>
                    <a:pt x="392906" y="569118"/>
                  </a:lnTo>
                  <a:lnTo>
                    <a:pt x="0" y="664368"/>
                  </a:lnTo>
                  <a:lnTo>
                    <a:pt x="0" y="552450"/>
                  </a:lnTo>
                  <a:lnTo>
                    <a:pt x="142875" y="511968"/>
                  </a:lnTo>
                  <a:lnTo>
                    <a:pt x="321468" y="447675"/>
                  </a:lnTo>
                  <a:lnTo>
                    <a:pt x="452437" y="3833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63">
              <a:extLst>
                <a:ext uri="{FF2B5EF4-FFF2-40B4-BE49-F238E27FC236}">
                  <a16:creationId xmlns:a16="http://schemas.microsoft.com/office/drawing/2014/main" id="{4BF15842-054F-4AEA-837F-DA6171547703}"/>
                </a:ext>
              </a:extLst>
            </p:cNvPr>
            <p:cNvSpPr/>
            <p:nvPr/>
          </p:nvSpPr>
          <p:spPr>
            <a:xfrm>
              <a:off x="6561139" y="3116263"/>
              <a:ext cx="1263650" cy="717550"/>
            </a:xfrm>
            <a:custGeom>
              <a:avLst/>
              <a:gdLst>
                <a:gd name="connsiteX0" fmla="*/ 619125 w 1264444"/>
                <a:gd name="connsiteY0" fmla="*/ 378619 h 716757"/>
                <a:gd name="connsiteX1" fmla="*/ 728662 w 1264444"/>
                <a:gd name="connsiteY1" fmla="*/ 316707 h 716757"/>
                <a:gd name="connsiteX2" fmla="*/ 816769 w 1264444"/>
                <a:gd name="connsiteY2" fmla="*/ 266700 h 716757"/>
                <a:gd name="connsiteX3" fmla="*/ 871537 w 1264444"/>
                <a:gd name="connsiteY3" fmla="*/ 228600 h 716757"/>
                <a:gd name="connsiteX4" fmla="*/ 902494 w 1264444"/>
                <a:gd name="connsiteY4" fmla="*/ 200025 h 716757"/>
                <a:gd name="connsiteX5" fmla="*/ 928687 w 1264444"/>
                <a:gd name="connsiteY5" fmla="*/ 164307 h 716757"/>
                <a:gd name="connsiteX6" fmla="*/ 945356 w 1264444"/>
                <a:gd name="connsiteY6" fmla="*/ 128588 h 716757"/>
                <a:gd name="connsiteX7" fmla="*/ 947737 w 1264444"/>
                <a:gd name="connsiteY7" fmla="*/ 111919 h 716757"/>
                <a:gd name="connsiteX8" fmla="*/ 938212 w 1264444"/>
                <a:gd name="connsiteY8" fmla="*/ 73819 h 716757"/>
                <a:gd name="connsiteX9" fmla="*/ 933450 w 1264444"/>
                <a:gd name="connsiteY9" fmla="*/ 42863 h 716757"/>
                <a:gd name="connsiteX10" fmla="*/ 935831 w 1264444"/>
                <a:gd name="connsiteY10" fmla="*/ 16669 h 716757"/>
                <a:gd name="connsiteX11" fmla="*/ 940594 w 1264444"/>
                <a:gd name="connsiteY11" fmla="*/ 4763 h 716757"/>
                <a:gd name="connsiteX12" fmla="*/ 950119 w 1264444"/>
                <a:gd name="connsiteY12" fmla="*/ 0 h 716757"/>
                <a:gd name="connsiteX13" fmla="*/ 990600 w 1264444"/>
                <a:gd name="connsiteY13" fmla="*/ 4763 h 716757"/>
                <a:gd name="connsiteX14" fmla="*/ 1019175 w 1264444"/>
                <a:gd name="connsiteY14" fmla="*/ 14288 h 716757"/>
                <a:gd name="connsiteX15" fmla="*/ 1047750 w 1264444"/>
                <a:gd name="connsiteY15" fmla="*/ 33338 h 716757"/>
                <a:gd name="connsiteX16" fmla="*/ 1090612 w 1264444"/>
                <a:gd name="connsiteY16" fmla="*/ 69057 h 716757"/>
                <a:gd name="connsiteX17" fmla="*/ 1147762 w 1264444"/>
                <a:gd name="connsiteY17" fmla="*/ 126207 h 716757"/>
                <a:gd name="connsiteX18" fmla="*/ 1195387 w 1264444"/>
                <a:gd name="connsiteY18" fmla="*/ 183357 h 716757"/>
                <a:gd name="connsiteX19" fmla="*/ 1235869 w 1264444"/>
                <a:gd name="connsiteY19" fmla="*/ 247650 h 716757"/>
                <a:gd name="connsiteX20" fmla="*/ 1259681 w 1264444"/>
                <a:gd name="connsiteY20" fmla="*/ 300038 h 716757"/>
                <a:gd name="connsiteX21" fmla="*/ 1264444 w 1264444"/>
                <a:gd name="connsiteY21" fmla="*/ 323850 h 716757"/>
                <a:gd name="connsiteX22" fmla="*/ 1262062 w 1264444"/>
                <a:gd name="connsiteY22" fmla="*/ 338138 h 716757"/>
                <a:gd name="connsiteX23" fmla="*/ 1247775 w 1264444"/>
                <a:gd name="connsiteY23" fmla="*/ 361950 h 716757"/>
                <a:gd name="connsiteX24" fmla="*/ 1216819 w 1264444"/>
                <a:gd name="connsiteY24" fmla="*/ 373857 h 716757"/>
                <a:gd name="connsiteX25" fmla="*/ 1143000 w 1264444"/>
                <a:gd name="connsiteY25" fmla="*/ 381000 h 716757"/>
                <a:gd name="connsiteX26" fmla="*/ 1042987 w 1264444"/>
                <a:gd name="connsiteY26" fmla="*/ 392907 h 716757"/>
                <a:gd name="connsiteX27" fmla="*/ 983456 w 1264444"/>
                <a:gd name="connsiteY27" fmla="*/ 411957 h 716757"/>
                <a:gd name="connsiteX28" fmla="*/ 797719 w 1264444"/>
                <a:gd name="connsiteY28" fmla="*/ 485775 h 716757"/>
                <a:gd name="connsiteX29" fmla="*/ 623887 w 1264444"/>
                <a:gd name="connsiteY29" fmla="*/ 545307 h 716757"/>
                <a:gd name="connsiteX30" fmla="*/ 435769 w 1264444"/>
                <a:gd name="connsiteY30" fmla="*/ 607219 h 716757"/>
                <a:gd name="connsiteX31" fmla="*/ 271462 w 1264444"/>
                <a:gd name="connsiteY31" fmla="*/ 650082 h 716757"/>
                <a:gd name="connsiteX32" fmla="*/ 119062 w 1264444"/>
                <a:gd name="connsiteY32" fmla="*/ 685800 h 716757"/>
                <a:gd name="connsiteX33" fmla="*/ 0 w 1264444"/>
                <a:gd name="connsiteY33" fmla="*/ 716757 h 716757"/>
                <a:gd name="connsiteX34" fmla="*/ 2381 w 1264444"/>
                <a:gd name="connsiteY34" fmla="*/ 635794 h 716757"/>
                <a:gd name="connsiteX35" fmla="*/ 180975 w 1264444"/>
                <a:gd name="connsiteY35" fmla="*/ 571500 h 716757"/>
                <a:gd name="connsiteX36" fmla="*/ 352425 w 1264444"/>
                <a:gd name="connsiteY36" fmla="*/ 504825 h 716757"/>
                <a:gd name="connsiteX37" fmla="*/ 547687 w 1264444"/>
                <a:gd name="connsiteY37" fmla="*/ 416719 h 716757"/>
                <a:gd name="connsiteX38" fmla="*/ 619125 w 1264444"/>
                <a:gd name="connsiteY38" fmla="*/ 378619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64444" h="716757">
                  <a:moveTo>
                    <a:pt x="619125" y="378619"/>
                  </a:moveTo>
                  <a:lnTo>
                    <a:pt x="728662" y="316707"/>
                  </a:lnTo>
                  <a:lnTo>
                    <a:pt x="816769" y="266700"/>
                  </a:lnTo>
                  <a:lnTo>
                    <a:pt x="871537" y="228600"/>
                  </a:lnTo>
                  <a:lnTo>
                    <a:pt x="902494" y="200025"/>
                  </a:lnTo>
                  <a:lnTo>
                    <a:pt x="928687" y="164307"/>
                  </a:lnTo>
                  <a:lnTo>
                    <a:pt x="945356" y="128588"/>
                  </a:lnTo>
                  <a:lnTo>
                    <a:pt x="947737" y="111919"/>
                  </a:lnTo>
                  <a:lnTo>
                    <a:pt x="938212" y="73819"/>
                  </a:lnTo>
                  <a:lnTo>
                    <a:pt x="933450" y="42863"/>
                  </a:lnTo>
                  <a:lnTo>
                    <a:pt x="935831" y="16669"/>
                  </a:lnTo>
                  <a:lnTo>
                    <a:pt x="940594" y="4763"/>
                  </a:lnTo>
                  <a:lnTo>
                    <a:pt x="950119" y="0"/>
                  </a:lnTo>
                  <a:lnTo>
                    <a:pt x="990600" y="4763"/>
                  </a:lnTo>
                  <a:lnTo>
                    <a:pt x="1019175" y="14288"/>
                  </a:lnTo>
                  <a:lnTo>
                    <a:pt x="1047750" y="33338"/>
                  </a:lnTo>
                  <a:lnTo>
                    <a:pt x="1090612" y="69057"/>
                  </a:lnTo>
                  <a:lnTo>
                    <a:pt x="1147762" y="126207"/>
                  </a:lnTo>
                  <a:lnTo>
                    <a:pt x="1195387" y="183357"/>
                  </a:lnTo>
                  <a:lnTo>
                    <a:pt x="1235869" y="247650"/>
                  </a:lnTo>
                  <a:lnTo>
                    <a:pt x="1259681" y="300038"/>
                  </a:lnTo>
                  <a:lnTo>
                    <a:pt x="1264444" y="323850"/>
                  </a:lnTo>
                  <a:lnTo>
                    <a:pt x="1262062" y="338138"/>
                  </a:lnTo>
                  <a:lnTo>
                    <a:pt x="1247775" y="361950"/>
                  </a:lnTo>
                  <a:lnTo>
                    <a:pt x="1216819" y="373857"/>
                  </a:lnTo>
                  <a:lnTo>
                    <a:pt x="1143000" y="381000"/>
                  </a:lnTo>
                  <a:lnTo>
                    <a:pt x="1042987" y="392907"/>
                  </a:lnTo>
                  <a:lnTo>
                    <a:pt x="983456" y="411957"/>
                  </a:lnTo>
                  <a:lnTo>
                    <a:pt x="797719" y="485775"/>
                  </a:lnTo>
                  <a:lnTo>
                    <a:pt x="623887" y="545307"/>
                  </a:lnTo>
                  <a:lnTo>
                    <a:pt x="435769" y="607219"/>
                  </a:lnTo>
                  <a:lnTo>
                    <a:pt x="271462" y="650082"/>
                  </a:lnTo>
                  <a:lnTo>
                    <a:pt x="119062" y="685800"/>
                  </a:lnTo>
                  <a:lnTo>
                    <a:pt x="0" y="716757"/>
                  </a:lnTo>
                  <a:cubicBezTo>
                    <a:pt x="794" y="689769"/>
                    <a:pt x="1587" y="662782"/>
                    <a:pt x="2381" y="635794"/>
                  </a:cubicBezTo>
                  <a:lnTo>
                    <a:pt x="180975" y="571500"/>
                  </a:lnTo>
                  <a:lnTo>
                    <a:pt x="352425" y="504825"/>
                  </a:lnTo>
                  <a:lnTo>
                    <a:pt x="547687" y="416719"/>
                  </a:lnTo>
                  <a:lnTo>
                    <a:pt x="619125" y="3786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67">
              <a:extLst>
                <a:ext uri="{FF2B5EF4-FFF2-40B4-BE49-F238E27FC236}">
                  <a16:creationId xmlns:a16="http://schemas.microsoft.com/office/drawing/2014/main" id="{5C99DDFD-D0A8-42C5-8313-6A2AEAE22808}"/>
                </a:ext>
              </a:extLst>
            </p:cNvPr>
            <p:cNvSpPr/>
            <p:nvPr/>
          </p:nvSpPr>
          <p:spPr>
            <a:xfrm>
              <a:off x="7300913" y="4643439"/>
              <a:ext cx="933450" cy="866775"/>
            </a:xfrm>
            <a:custGeom>
              <a:avLst/>
              <a:gdLst>
                <a:gd name="connsiteX0" fmla="*/ 326231 w 933450"/>
                <a:gd name="connsiteY0" fmla="*/ 326231 h 866775"/>
                <a:gd name="connsiteX1" fmla="*/ 264318 w 933450"/>
                <a:gd name="connsiteY1" fmla="*/ 266700 h 866775"/>
                <a:gd name="connsiteX2" fmla="*/ 178593 w 933450"/>
                <a:gd name="connsiteY2" fmla="*/ 190500 h 866775"/>
                <a:gd name="connsiteX3" fmla="*/ 78581 w 933450"/>
                <a:gd name="connsiteY3" fmla="*/ 109537 h 866775"/>
                <a:gd name="connsiteX4" fmla="*/ 19050 w 933450"/>
                <a:gd name="connsiteY4" fmla="*/ 64293 h 866775"/>
                <a:gd name="connsiteX5" fmla="*/ 4762 w 933450"/>
                <a:gd name="connsiteY5" fmla="*/ 42862 h 866775"/>
                <a:gd name="connsiteX6" fmla="*/ 0 w 933450"/>
                <a:gd name="connsiteY6" fmla="*/ 11906 h 866775"/>
                <a:gd name="connsiteX7" fmla="*/ 7143 w 933450"/>
                <a:gd name="connsiteY7" fmla="*/ 0 h 866775"/>
                <a:gd name="connsiteX8" fmla="*/ 30956 w 933450"/>
                <a:gd name="connsiteY8" fmla="*/ 2381 h 866775"/>
                <a:gd name="connsiteX9" fmla="*/ 73818 w 933450"/>
                <a:gd name="connsiteY9" fmla="*/ 19050 h 866775"/>
                <a:gd name="connsiteX10" fmla="*/ 221456 w 933450"/>
                <a:gd name="connsiteY10" fmla="*/ 80962 h 866775"/>
                <a:gd name="connsiteX11" fmla="*/ 340518 w 933450"/>
                <a:gd name="connsiteY11" fmla="*/ 142875 h 866775"/>
                <a:gd name="connsiteX12" fmla="*/ 438150 w 933450"/>
                <a:gd name="connsiteY12" fmla="*/ 202406 h 866775"/>
                <a:gd name="connsiteX13" fmla="*/ 538162 w 933450"/>
                <a:gd name="connsiteY13" fmla="*/ 259556 h 866775"/>
                <a:gd name="connsiteX14" fmla="*/ 652462 w 933450"/>
                <a:gd name="connsiteY14" fmla="*/ 338137 h 866775"/>
                <a:gd name="connsiteX15" fmla="*/ 778668 w 933450"/>
                <a:gd name="connsiteY15" fmla="*/ 428625 h 866775"/>
                <a:gd name="connsiteX16" fmla="*/ 826293 w 933450"/>
                <a:gd name="connsiteY16" fmla="*/ 461962 h 866775"/>
                <a:gd name="connsiteX17" fmla="*/ 854868 w 933450"/>
                <a:gd name="connsiteY17" fmla="*/ 492918 h 866775"/>
                <a:gd name="connsiteX18" fmla="*/ 890587 w 933450"/>
                <a:gd name="connsiteY18" fmla="*/ 542925 h 866775"/>
                <a:gd name="connsiteX19" fmla="*/ 912018 w 933450"/>
                <a:gd name="connsiteY19" fmla="*/ 581025 h 866775"/>
                <a:gd name="connsiteX20" fmla="*/ 928687 w 933450"/>
                <a:gd name="connsiteY20" fmla="*/ 628650 h 866775"/>
                <a:gd name="connsiteX21" fmla="*/ 933450 w 933450"/>
                <a:gd name="connsiteY21" fmla="*/ 669131 h 866775"/>
                <a:gd name="connsiteX22" fmla="*/ 931068 w 933450"/>
                <a:gd name="connsiteY22" fmla="*/ 704850 h 866775"/>
                <a:gd name="connsiteX23" fmla="*/ 916781 w 933450"/>
                <a:gd name="connsiteY23" fmla="*/ 764381 h 866775"/>
                <a:gd name="connsiteX24" fmla="*/ 895350 w 933450"/>
                <a:gd name="connsiteY24" fmla="*/ 816768 h 866775"/>
                <a:gd name="connsiteX25" fmla="*/ 873918 w 933450"/>
                <a:gd name="connsiteY25" fmla="*/ 845343 h 866775"/>
                <a:gd name="connsiteX26" fmla="*/ 850106 w 933450"/>
                <a:gd name="connsiteY26" fmla="*/ 862012 h 866775"/>
                <a:gd name="connsiteX27" fmla="*/ 826293 w 933450"/>
                <a:gd name="connsiteY27" fmla="*/ 866775 h 866775"/>
                <a:gd name="connsiteX28" fmla="*/ 795337 w 933450"/>
                <a:gd name="connsiteY28" fmla="*/ 862012 h 866775"/>
                <a:gd name="connsiteX29" fmla="*/ 752475 w 933450"/>
                <a:gd name="connsiteY29" fmla="*/ 845343 h 866775"/>
                <a:gd name="connsiteX30" fmla="*/ 702468 w 933450"/>
                <a:gd name="connsiteY30" fmla="*/ 812006 h 866775"/>
                <a:gd name="connsiteX31" fmla="*/ 681037 w 933450"/>
                <a:gd name="connsiteY31" fmla="*/ 788193 h 866775"/>
                <a:gd name="connsiteX32" fmla="*/ 647700 w 933450"/>
                <a:gd name="connsiteY32" fmla="*/ 733425 h 866775"/>
                <a:gd name="connsiteX33" fmla="*/ 604837 w 933450"/>
                <a:gd name="connsiteY33" fmla="*/ 657225 h 866775"/>
                <a:gd name="connsiteX34" fmla="*/ 535781 w 933450"/>
                <a:gd name="connsiteY34" fmla="*/ 561975 h 866775"/>
                <a:gd name="connsiteX35" fmla="*/ 473868 w 933450"/>
                <a:gd name="connsiteY35" fmla="*/ 488156 h 866775"/>
                <a:gd name="connsiteX36" fmla="*/ 383381 w 933450"/>
                <a:gd name="connsiteY36" fmla="*/ 383381 h 866775"/>
                <a:gd name="connsiteX37" fmla="*/ 326231 w 933450"/>
                <a:gd name="connsiteY37" fmla="*/ 326231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3450" h="866775">
                  <a:moveTo>
                    <a:pt x="326231" y="326231"/>
                  </a:moveTo>
                  <a:lnTo>
                    <a:pt x="264318" y="266700"/>
                  </a:lnTo>
                  <a:lnTo>
                    <a:pt x="178593" y="190500"/>
                  </a:lnTo>
                  <a:lnTo>
                    <a:pt x="78581" y="109537"/>
                  </a:lnTo>
                  <a:lnTo>
                    <a:pt x="19050" y="64293"/>
                  </a:lnTo>
                  <a:lnTo>
                    <a:pt x="4762" y="42862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30956" y="2381"/>
                  </a:lnTo>
                  <a:lnTo>
                    <a:pt x="73818" y="19050"/>
                  </a:lnTo>
                  <a:lnTo>
                    <a:pt x="221456" y="80962"/>
                  </a:lnTo>
                  <a:lnTo>
                    <a:pt x="340518" y="142875"/>
                  </a:lnTo>
                  <a:lnTo>
                    <a:pt x="438150" y="202406"/>
                  </a:lnTo>
                  <a:lnTo>
                    <a:pt x="538162" y="259556"/>
                  </a:lnTo>
                  <a:lnTo>
                    <a:pt x="652462" y="338137"/>
                  </a:lnTo>
                  <a:lnTo>
                    <a:pt x="778668" y="428625"/>
                  </a:lnTo>
                  <a:lnTo>
                    <a:pt x="826293" y="461962"/>
                  </a:lnTo>
                  <a:lnTo>
                    <a:pt x="854868" y="492918"/>
                  </a:lnTo>
                  <a:lnTo>
                    <a:pt x="890587" y="542925"/>
                  </a:lnTo>
                  <a:lnTo>
                    <a:pt x="912018" y="581025"/>
                  </a:lnTo>
                  <a:lnTo>
                    <a:pt x="928687" y="628650"/>
                  </a:lnTo>
                  <a:lnTo>
                    <a:pt x="933450" y="669131"/>
                  </a:lnTo>
                  <a:lnTo>
                    <a:pt x="931068" y="704850"/>
                  </a:lnTo>
                  <a:lnTo>
                    <a:pt x="916781" y="764381"/>
                  </a:lnTo>
                  <a:lnTo>
                    <a:pt x="895350" y="816768"/>
                  </a:lnTo>
                  <a:lnTo>
                    <a:pt x="873918" y="845343"/>
                  </a:lnTo>
                  <a:lnTo>
                    <a:pt x="850106" y="862012"/>
                  </a:lnTo>
                  <a:lnTo>
                    <a:pt x="826293" y="866775"/>
                  </a:lnTo>
                  <a:lnTo>
                    <a:pt x="795337" y="862012"/>
                  </a:lnTo>
                  <a:lnTo>
                    <a:pt x="752475" y="845343"/>
                  </a:lnTo>
                  <a:lnTo>
                    <a:pt x="702468" y="812006"/>
                  </a:lnTo>
                  <a:lnTo>
                    <a:pt x="681037" y="788193"/>
                  </a:lnTo>
                  <a:lnTo>
                    <a:pt x="647700" y="733425"/>
                  </a:lnTo>
                  <a:lnTo>
                    <a:pt x="604837" y="657225"/>
                  </a:lnTo>
                  <a:lnTo>
                    <a:pt x="535781" y="561975"/>
                  </a:lnTo>
                  <a:lnTo>
                    <a:pt x="473868" y="488156"/>
                  </a:lnTo>
                  <a:lnTo>
                    <a:pt x="383381" y="383381"/>
                  </a:lnTo>
                  <a:lnTo>
                    <a:pt x="326231" y="3262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68">
              <a:extLst>
                <a:ext uri="{FF2B5EF4-FFF2-40B4-BE49-F238E27FC236}">
                  <a16:creationId xmlns:a16="http://schemas.microsoft.com/office/drawing/2014/main" id="{12575F36-6E73-4959-995A-7133329E08F7}"/>
                </a:ext>
              </a:extLst>
            </p:cNvPr>
            <p:cNvSpPr/>
            <p:nvPr/>
          </p:nvSpPr>
          <p:spPr>
            <a:xfrm>
              <a:off x="4019550" y="4719639"/>
              <a:ext cx="617538" cy="1195387"/>
            </a:xfrm>
            <a:custGeom>
              <a:avLst/>
              <a:gdLst>
                <a:gd name="connsiteX0" fmla="*/ 492919 w 616744"/>
                <a:gd name="connsiteY0" fmla="*/ 533400 h 1195387"/>
                <a:gd name="connsiteX1" fmla="*/ 454819 w 616744"/>
                <a:gd name="connsiteY1" fmla="*/ 640556 h 1195387"/>
                <a:gd name="connsiteX2" fmla="*/ 400050 w 616744"/>
                <a:gd name="connsiteY2" fmla="*/ 776287 h 1195387"/>
                <a:gd name="connsiteX3" fmla="*/ 333375 w 616744"/>
                <a:gd name="connsiteY3" fmla="*/ 914400 h 1195387"/>
                <a:gd name="connsiteX4" fmla="*/ 264319 w 616744"/>
                <a:gd name="connsiteY4" fmla="*/ 1040606 h 1195387"/>
                <a:gd name="connsiteX5" fmla="*/ 219075 w 616744"/>
                <a:gd name="connsiteY5" fmla="*/ 1107281 h 1195387"/>
                <a:gd name="connsiteX6" fmla="*/ 176213 w 616744"/>
                <a:gd name="connsiteY6" fmla="*/ 1154906 h 1195387"/>
                <a:gd name="connsiteX7" fmla="*/ 142875 w 616744"/>
                <a:gd name="connsiteY7" fmla="*/ 1181100 h 1195387"/>
                <a:gd name="connsiteX8" fmla="*/ 109538 w 616744"/>
                <a:gd name="connsiteY8" fmla="*/ 1195387 h 1195387"/>
                <a:gd name="connsiteX9" fmla="*/ 71438 w 616744"/>
                <a:gd name="connsiteY9" fmla="*/ 1195387 h 1195387"/>
                <a:gd name="connsiteX10" fmla="*/ 52388 w 616744"/>
                <a:gd name="connsiteY10" fmla="*/ 1185862 h 1195387"/>
                <a:gd name="connsiteX11" fmla="*/ 40481 w 616744"/>
                <a:gd name="connsiteY11" fmla="*/ 1166812 h 1195387"/>
                <a:gd name="connsiteX12" fmla="*/ 21431 w 616744"/>
                <a:gd name="connsiteY12" fmla="*/ 1121568 h 1195387"/>
                <a:gd name="connsiteX13" fmla="*/ 9525 w 616744"/>
                <a:gd name="connsiteY13" fmla="*/ 1071562 h 1195387"/>
                <a:gd name="connsiteX14" fmla="*/ 2381 w 616744"/>
                <a:gd name="connsiteY14" fmla="*/ 1019175 h 1195387"/>
                <a:gd name="connsiteX15" fmla="*/ 0 w 616744"/>
                <a:gd name="connsiteY15" fmla="*/ 926306 h 1195387"/>
                <a:gd name="connsiteX16" fmla="*/ 2381 w 616744"/>
                <a:gd name="connsiteY16" fmla="*/ 816768 h 1195387"/>
                <a:gd name="connsiteX17" fmla="*/ 9525 w 616744"/>
                <a:gd name="connsiteY17" fmla="*/ 714375 h 1195387"/>
                <a:gd name="connsiteX18" fmla="*/ 19050 w 616744"/>
                <a:gd name="connsiteY18" fmla="*/ 695325 h 1195387"/>
                <a:gd name="connsiteX19" fmla="*/ 66675 w 616744"/>
                <a:gd name="connsiteY19" fmla="*/ 666750 h 1195387"/>
                <a:gd name="connsiteX20" fmla="*/ 135731 w 616744"/>
                <a:gd name="connsiteY20" fmla="*/ 619125 h 1195387"/>
                <a:gd name="connsiteX21" fmla="*/ 204788 w 616744"/>
                <a:gd name="connsiteY21" fmla="*/ 566737 h 1195387"/>
                <a:gd name="connsiteX22" fmla="*/ 271463 w 616744"/>
                <a:gd name="connsiteY22" fmla="*/ 507206 h 1195387"/>
                <a:gd name="connsiteX23" fmla="*/ 333375 w 616744"/>
                <a:gd name="connsiteY23" fmla="*/ 447675 h 1195387"/>
                <a:gd name="connsiteX24" fmla="*/ 416719 w 616744"/>
                <a:gd name="connsiteY24" fmla="*/ 321468 h 1195387"/>
                <a:gd name="connsiteX25" fmla="*/ 485775 w 616744"/>
                <a:gd name="connsiteY25" fmla="*/ 188118 h 1195387"/>
                <a:gd name="connsiteX26" fmla="*/ 528638 w 616744"/>
                <a:gd name="connsiteY26" fmla="*/ 83343 h 1195387"/>
                <a:gd name="connsiteX27" fmla="*/ 550069 w 616744"/>
                <a:gd name="connsiteY27" fmla="*/ 30956 h 1195387"/>
                <a:gd name="connsiteX28" fmla="*/ 557213 w 616744"/>
                <a:gd name="connsiteY28" fmla="*/ 21431 h 1195387"/>
                <a:gd name="connsiteX29" fmla="*/ 576263 w 616744"/>
                <a:gd name="connsiteY29" fmla="*/ 4762 h 1195387"/>
                <a:gd name="connsiteX30" fmla="*/ 590550 w 616744"/>
                <a:gd name="connsiteY30" fmla="*/ 0 h 1195387"/>
                <a:gd name="connsiteX31" fmla="*/ 602456 w 616744"/>
                <a:gd name="connsiteY31" fmla="*/ 0 h 1195387"/>
                <a:gd name="connsiteX32" fmla="*/ 609600 w 616744"/>
                <a:gd name="connsiteY32" fmla="*/ 4762 h 1195387"/>
                <a:gd name="connsiteX33" fmla="*/ 616744 w 616744"/>
                <a:gd name="connsiteY33" fmla="*/ 30956 h 1195387"/>
                <a:gd name="connsiteX34" fmla="*/ 609600 w 616744"/>
                <a:gd name="connsiteY34" fmla="*/ 90487 h 1195387"/>
                <a:gd name="connsiteX35" fmla="*/ 578644 w 616744"/>
                <a:gd name="connsiteY35" fmla="*/ 245268 h 1195387"/>
                <a:gd name="connsiteX36" fmla="*/ 535781 w 616744"/>
                <a:gd name="connsiteY36" fmla="*/ 407193 h 1195387"/>
                <a:gd name="connsiteX37" fmla="*/ 492919 w 616744"/>
                <a:gd name="connsiteY37" fmla="*/ 533400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1195387">
                  <a:moveTo>
                    <a:pt x="492919" y="533400"/>
                  </a:moveTo>
                  <a:lnTo>
                    <a:pt x="454819" y="640556"/>
                  </a:lnTo>
                  <a:lnTo>
                    <a:pt x="400050" y="776287"/>
                  </a:lnTo>
                  <a:lnTo>
                    <a:pt x="333375" y="914400"/>
                  </a:lnTo>
                  <a:lnTo>
                    <a:pt x="264319" y="1040606"/>
                  </a:lnTo>
                  <a:lnTo>
                    <a:pt x="219075" y="1107281"/>
                  </a:lnTo>
                  <a:lnTo>
                    <a:pt x="176213" y="1154906"/>
                  </a:lnTo>
                  <a:lnTo>
                    <a:pt x="142875" y="1181100"/>
                  </a:lnTo>
                  <a:lnTo>
                    <a:pt x="109538" y="1195387"/>
                  </a:lnTo>
                  <a:lnTo>
                    <a:pt x="71438" y="1195387"/>
                  </a:lnTo>
                  <a:lnTo>
                    <a:pt x="52388" y="1185862"/>
                  </a:lnTo>
                  <a:lnTo>
                    <a:pt x="40481" y="1166812"/>
                  </a:lnTo>
                  <a:lnTo>
                    <a:pt x="21431" y="1121568"/>
                  </a:lnTo>
                  <a:lnTo>
                    <a:pt x="9525" y="1071562"/>
                  </a:lnTo>
                  <a:lnTo>
                    <a:pt x="2381" y="1019175"/>
                  </a:lnTo>
                  <a:cubicBezTo>
                    <a:pt x="1587" y="988219"/>
                    <a:pt x="794" y="957262"/>
                    <a:pt x="0" y="926306"/>
                  </a:cubicBezTo>
                  <a:cubicBezTo>
                    <a:pt x="794" y="889793"/>
                    <a:pt x="1587" y="853281"/>
                    <a:pt x="2381" y="816768"/>
                  </a:cubicBezTo>
                  <a:lnTo>
                    <a:pt x="9525" y="714375"/>
                  </a:lnTo>
                  <a:lnTo>
                    <a:pt x="19050" y="695325"/>
                  </a:lnTo>
                  <a:lnTo>
                    <a:pt x="66675" y="666750"/>
                  </a:lnTo>
                  <a:lnTo>
                    <a:pt x="135731" y="619125"/>
                  </a:lnTo>
                  <a:lnTo>
                    <a:pt x="204788" y="566737"/>
                  </a:lnTo>
                  <a:lnTo>
                    <a:pt x="271463" y="507206"/>
                  </a:lnTo>
                  <a:lnTo>
                    <a:pt x="333375" y="447675"/>
                  </a:lnTo>
                  <a:lnTo>
                    <a:pt x="416719" y="321468"/>
                  </a:lnTo>
                  <a:lnTo>
                    <a:pt x="485775" y="188118"/>
                  </a:lnTo>
                  <a:lnTo>
                    <a:pt x="528638" y="83343"/>
                  </a:lnTo>
                  <a:lnTo>
                    <a:pt x="550069" y="30956"/>
                  </a:lnTo>
                  <a:lnTo>
                    <a:pt x="557213" y="21431"/>
                  </a:lnTo>
                  <a:lnTo>
                    <a:pt x="576263" y="4762"/>
                  </a:lnTo>
                  <a:lnTo>
                    <a:pt x="590550" y="0"/>
                  </a:lnTo>
                  <a:lnTo>
                    <a:pt x="602456" y="0"/>
                  </a:lnTo>
                  <a:lnTo>
                    <a:pt x="609600" y="4762"/>
                  </a:lnTo>
                  <a:lnTo>
                    <a:pt x="616744" y="30956"/>
                  </a:lnTo>
                  <a:lnTo>
                    <a:pt x="609600" y="90487"/>
                  </a:lnTo>
                  <a:lnTo>
                    <a:pt x="578644" y="245268"/>
                  </a:lnTo>
                  <a:lnTo>
                    <a:pt x="535781" y="407193"/>
                  </a:lnTo>
                  <a:lnTo>
                    <a:pt x="492919" y="5334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9" name="フリーフォーム 69">
              <a:extLst>
                <a:ext uri="{FF2B5EF4-FFF2-40B4-BE49-F238E27FC236}">
                  <a16:creationId xmlns:a16="http://schemas.microsoft.com/office/drawing/2014/main" id="{683A9958-09C6-469F-948C-90F00FF41CF6}"/>
                </a:ext>
              </a:extLst>
            </p:cNvPr>
            <p:cNvSpPr/>
            <p:nvPr/>
          </p:nvSpPr>
          <p:spPr>
            <a:xfrm>
              <a:off x="5027614" y="4619626"/>
              <a:ext cx="2878137" cy="1376363"/>
            </a:xfrm>
            <a:custGeom>
              <a:avLst/>
              <a:gdLst>
                <a:gd name="connsiteX0" fmla="*/ 1050131 w 2878931"/>
                <a:gd name="connsiteY0" fmla="*/ 950119 h 1376363"/>
                <a:gd name="connsiteX1" fmla="*/ 969169 w 2878931"/>
                <a:gd name="connsiteY1" fmla="*/ 914400 h 1376363"/>
                <a:gd name="connsiteX2" fmla="*/ 845344 w 2878931"/>
                <a:gd name="connsiteY2" fmla="*/ 852488 h 1376363"/>
                <a:gd name="connsiteX3" fmla="*/ 750094 w 2878931"/>
                <a:gd name="connsiteY3" fmla="*/ 800100 h 1376363"/>
                <a:gd name="connsiteX4" fmla="*/ 638175 w 2878931"/>
                <a:gd name="connsiteY4" fmla="*/ 731044 h 1376363"/>
                <a:gd name="connsiteX5" fmla="*/ 535781 w 2878931"/>
                <a:gd name="connsiteY5" fmla="*/ 652463 h 1376363"/>
                <a:gd name="connsiteX6" fmla="*/ 447675 w 2878931"/>
                <a:gd name="connsiteY6" fmla="*/ 573881 h 1376363"/>
                <a:gd name="connsiteX7" fmla="*/ 369094 w 2878931"/>
                <a:gd name="connsiteY7" fmla="*/ 497681 h 1376363"/>
                <a:gd name="connsiteX8" fmla="*/ 300037 w 2878931"/>
                <a:gd name="connsiteY8" fmla="*/ 416719 h 1376363"/>
                <a:gd name="connsiteX9" fmla="*/ 209550 w 2878931"/>
                <a:gd name="connsiteY9" fmla="*/ 292894 h 1376363"/>
                <a:gd name="connsiteX10" fmla="*/ 135731 w 2878931"/>
                <a:gd name="connsiteY10" fmla="*/ 176213 h 1376363"/>
                <a:gd name="connsiteX11" fmla="*/ 76200 w 2878931"/>
                <a:gd name="connsiteY11" fmla="*/ 61913 h 1376363"/>
                <a:gd name="connsiteX12" fmla="*/ 50006 w 2878931"/>
                <a:gd name="connsiteY12" fmla="*/ 14288 h 1376363"/>
                <a:gd name="connsiteX13" fmla="*/ 30956 w 2878931"/>
                <a:gd name="connsiteY13" fmla="*/ 4763 h 1376363"/>
                <a:gd name="connsiteX14" fmla="*/ 9525 w 2878931"/>
                <a:gd name="connsiteY14" fmla="*/ 0 h 1376363"/>
                <a:gd name="connsiteX15" fmla="*/ 0 w 2878931"/>
                <a:gd name="connsiteY15" fmla="*/ 9525 h 1376363"/>
                <a:gd name="connsiteX16" fmla="*/ 2381 w 2878931"/>
                <a:gd name="connsiteY16" fmla="*/ 30956 h 1376363"/>
                <a:gd name="connsiteX17" fmla="*/ 21431 w 2878931"/>
                <a:gd name="connsiteY17" fmla="*/ 90488 h 1376363"/>
                <a:gd name="connsiteX18" fmla="*/ 57150 w 2878931"/>
                <a:gd name="connsiteY18" fmla="*/ 192881 h 1376363"/>
                <a:gd name="connsiteX19" fmla="*/ 109537 w 2878931"/>
                <a:gd name="connsiteY19" fmla="*/ 314325 h 1376363"/>
                <a:gd name="connsiteX20" fmla="*/ 157162 w 2878931"/>
                <a:gd name="connsiteY20" fmla="*/ 404813 h 1376363"/>
                <a:gd name="connsiteX21" fmla="*/ 190500 w 2878931"/>
                <a:gd name="connsiteY21" fmla="*/ 464344 h 1376363"/>
                <a:gd name="connsiteX22" fmla="*/ 245269 w 2878931"/>
                <a:gd name="connsiteY22" fmla="*/ 545306 h 1376363"/>
                <a:gd name="connsiteX23" fmla="*/ 295275 w 2878931"/>
                <a:gd name="connsiteY23" fmla="*/ 614363 h 1376363"/>
                <a:gd name="connsiteX24" fmla="*/ 347662 w 2878931"/>
                <a:gd name="connsiteY24" fmla="*/ 678656 h 1376363"/>
                <a:gd name="connsiteX25" fmla="*/ 416719 w 2878931"/>
                <a:gd name="connsiteY25" fmla="*/ 754856 h 1376363"/>
                <a:gd name="connsiteX26" fmla="*/ 473869 w 2878931"/>
                <a:gd name="connsiteY26" fmla="*/ 809625 h 1376363"/>
                <a:gd name="connsiteX27" fmla="*/ 547687 w 2878931"/>
                <a:gd name="connsiteY27" fmla="*/ 873919 h 1376363"/>
                <a:gd name="connsiteX28" fmla="*/ 626269 w 2878931"/>
                <a:gd name="connsiteY28" fmla="*/ 931069 h 1376363"/>
                <a:gd name="connsiteX29" fmla="*/ 688181 w 2878931"/>
                <a:gd name="connsiteY29" fmla="*/ 973931 h 1376363"/>
                <a:gd name="connsiteX30" fmla="*/ 764381 w 2878931"/>
                <a:gd name="connsiteY30" fmla="*/ 1023938 h 1376363"/>
                <a:gd name="connsiteX31" fmla="*/ 859631 w 2878931"/>
                <a:gd name="connsiteY31" fmla="*/ 1076325 h 1376363"/>
                <a:gd name="connsiteX32" fmla="*/ 966787 w 2878931"/>
                <a:gd name="connsiteY32" fmla="*/ 1128713 h 1376363"/>
                <a:gd name="connsiteX33" fmla="*/ 1057275 w 2878931"/>
                <a:gd name="connsiteY33" fmla="*/ 1166813 h 1376363"/>
                <a:gd name="connsiteX34" fmla="*/ 1166812 w 2878931"/>
                <a:gd name="connsiteY34" fmla="*/ 1207294 h 1376363"/>
                <a:gd name="connsiteX35" fmla="*/ 1297781 w 2878931"/>
                <a:gd name="connsiteY35" fmla="*/ 1245394 h 1376363"/>
                <a:gd name="connsiteX36" fmla="*/ 1426369 w 2878931"/>
                <a:gd name="connsiteY36" fmla="*/ 1278731 h 1376363"/>
                <a:gd name="connsiteX37" fmla="*/ 1593056 w 2878931"/>
                <a:gd name="connsiteY37" fmla="*/ 1312069 h 1376363"/>
                <a:gd name="connsiteX38" fmla="*/ 1726406 w 2878931"/>
                <a:gd name="connsiteY38" fmla="*/ 1333500 h 1376363"/>
                <a:gd name="connsiteX39" fmla="*/ 1890712 w 2878931"/>
                <a:gd name="connsiteY39" fmla="*/ 1354931 h 1376363"/>
                <a:gd name="connsiteX40" fmla="*/ 2112169 w 2878931"/>
                <a:gd name="connsiteY40" fmla="*/ 1371600 h 1376363"/>
                <a:gd name="connsiteX41" fmla="*/ 2255044 w 2878931"/>
                <a:gd name="connsiteY41" fmla="*/ 1376363 h 1376363"/>
                <a:gd name="connsiteX42" fmla="*/ 2388394 w 2878931"/>
                <a:gd name="connsiteY42" fmla="*/ 1376363 h 1376363"/>
                <a:gd name="connsiteX43" fmla="*/ 2526506 w 2878931"/>
                <a:gd name="connsiteY43" fmla="*/ 1366838 h 1376363"/>
                <a:gd name="connsiteX44" fmla="*/ 2640806 w 2878931"/>
                <a:gd name="connsiteY44" fmla="*/ 1350169 h 1376363"/>
                <a:gd name="connsiteX45" fmla="*/ 2745581 w 2878931"/>
                <a:gd name="connsiteY45" fmla="*/ 1326356 h 1376363"/>
                <a:gd name="connsiteX46" fmla="*/ 2805112 w 2878931"/>
                <a:gd name="connsiteY46" fmla="*/ 1307306 h 1376363"/>
                <a:gd name="connsiteX47" fmla="*/ 2843212 w 2878931"/>
                <a:gd name="connsiteY47" fmla="*/ 1283494 h 1376363"/>
                <a:gd name="connsiteX48" fmla="*/ 2869406 w 2878931"/>
                <a:gd name="connsiteY48" fmla="*/ 1257300 h 1376363"/>
                <a:gd name="connsiteX49" fmla="*/ 2878931 w 2878931"/>
                <a:gd name="connsiteY49" fmla="*/ 1238250 h 1376363"/>
                <a:gd name="connsiteX50" fmla="*/ 2876550 w 2878931"/>
                <a:gd name="connsiteY50" fmla="*/ 1219200 h 1376363"/>
                <a:gd name="connsiteX51" fmla="*/ 2867025 w 2878931"/>
                <a:gd name="connsiteY51" fmla="*/ 1193006 h 1376363"/>
                <a:gd name="connsiteX52" fmla="*/ 2850356 w 2878931"/>
                <a:gd name="connsiteY52" fmla="*/ 1176338 h 1376363"/>
                <a:gd name="connsiteX53" fmla="*/ 2814637 w 2878931"/>
                <a:gd name="connsiteY53" fmla="*/ 1150144 h 1376363"/>
                <a:gd name="connsiteX54" fmla="*/ 2771775 w 2878931"/>
                <a:gd name="connsiteY54" fmla="*/ 1128713 h 1376363"/>
                <a:gd name="connsiteX55" fmla="*/ 2138362 w 2878931"/>
                <a:gd name="connsiteY55" fmla="*/ 1133475 h 1376363"/>
                <a:gd name="connsiteX56" fmla="*/ 2016919 w 2878931"/>
                <a:gd name="connsiteY56" fmla="*/ 1131094 h 1376363"/>
                <a:gd name="connsiteX57" fmla="*/ 1893094 w 2878931"/>
                <a:gd name="connsiteY57" fmla="*/ 1128713 h 1376363"/>
                <a:gd name="connsiteX58" fmla="*/ 1728787 w 2878931"/>
                <a:gd name="connsiteY58" fmla="*/ 1119188 h 1376363"/>
                <a:gd name="connsiteX59" fmla="*/ 1597819 w 2878931"/>
                <a:gd name="connsiteY59" fmla="*/ 1104900 h 1376363"/>
                <a:gd name="connsiteX60" fmla="*/ 1481137 w 2878931"/>
                <a:gd name="connsiteY60" fmla="*/ 1085850 h 1376363"/>
                <a:gd name="connsiteX61" fmla="*/ 1371600 w 2878931"/>
                <a:gd name="connsiteY61" fmla="*/ 1059656 h 1376363"/>
                <a:gd name="connsiteX62" fmla="*/ 1223962 w 2878931"/>
                <a:gd name="connsiteY62" fmla="*/ 1016794 h 1376363"/>
                <a:gd name="connsiteX63" fmla="*/ 1050131 w 2878931"/>
                <a:gd name="connsiteY63" fmla="*/ 950119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78931" h="1376363">
                  <a:moveTo>
                    <a:pt x="1050131" y="950119"/>
                  </a:moveTo>
                  <a:lnTo>
                    <a:pt x="969169" y="914400"/>
                  </a:lnTo>
                  <a:lnTo>
                    <a:pt x="845344" y="852488"/>
                  </a:lnTo>
                  <a:lnTo>
                    <a:pt x="750094" y="800100"/>
                  </a:lnTo>
                  <a:lnTo>
                    <a:pt x="638175" y="731044"/>
                  </a:lnTo>
                  <a:lnTo>
                    <a:pt x="535781" y="652463"/>
                  </a:lnTo>
                  <a:lnTo>
                    <a:pt x="447675" y="573881"/>
                  </a:lnTo>
                  <a:lnTo>
                    <a:pt x="369094" y="497681"/>
                  </a:lnTo>
                  <a:lnTo>
                    <a:pt x="300037" y="416719"/>
                  </a:lnTo>
                  <a:lnTo>
                    <a:pt x="209550" y="292894"/>
                  </a:lnTo>
                  <a:lnTo>
                    <a:pt x="135731" y="176213"/>
                  </a:lnTo>
                  <a:lnTo>
                    <a:pt x="76200" y="61913"/>
                  </a:lnTo>
                  <a:lnTo>
                    <a:pt x="50006" y="14288"/>
                  </a:lnTo>
                  <a:lnTo>
                    <a:pt x="30956" y="4763"/>
                  </a:lnTo>
                  <a:lnTo>
                    <a:pt x="9525" y="0"/>
                  </a:lnTo>
                  <a:lnTo>
                    <a:pt x="0" y="9525"/>
                  </a:lnTo>
                  <a:lnTo>
                    <a:pt x="2381" y="30956"/>
                  </a:lnTo>
                  <a:lnTo>
                    <a:pt x="21431" y="90488"/>
                  </a:lnTo>
                  <a:lnTo>
                    <a:pt x="57150" y="192881"/>
                  </a:lnTo>
                  <a:lnTo>
                    <a:pt x="109537" y="314325"/>
                  </a:lnTo>
                  <a:lnTo>
                    <a:pt x="157162" y="404813"/>
                  </a:lnTo>
                  <a:lnTo>
                    <a:pt x="190500" y="464344"/>
                  </a:lnTo>
                  <a:lnTo>
                    <a:pt x="245269" y="545306"/>
                  </a:lnTo>
                  <a:lnTo>
                    <a:pt x="295275" y="614363"/>
                  </a:lnTo>
                  <a:lnTo>
                    <a:pt x="347662" y="678656"/>
                  </a:lnTo>
                  <a:lnTo>
                    <a:pt x="416719" y="754856"/>
                  </a:lnTo>
                  <a:lnTo>
                    <a:pt x="473869" y="809625"/>
                  </a:lnTo>
                  <a:lnTo>
                    <a:pt x="547687" y="873919"/>
                  </a:lnTo>
                  <a:lnTo>
                    <a:pt x="626269" y="931069"/>
                  </a:lnTo>
                  <a:lnTo>
                    <a:pt x="688181" y="973931"/>
                  </a:lnTo>
                  <a:lnTo>
                    <a:pt x="764381" y="1023938"/>
                  </a:lnTo>
                  <a:lnTo>
                    <a:pt x="859631" y="1076325"/>
                  </a:lnTo>
                  <a:lnTo>
                    <a:pt x="966787" y="1128713"/>
                  </a:lnTo>
                  <a:lnTo>
                    <a:pt x="1057275" y="1166813"/>
                  </a:lnTo>
                  <a:lnTo>
                    <a:pt x="1166812" y="1207294"/>
                  </a:lnTo>
                  <a:lnTo>
                    <a:pt x="1297781" y="1245394"/>
                  </a:lnTo>
                  <a:lnTo>
                    <a:pt x="1426369" y="1278731"/>
                  </a:lnTo>
                  <a:lnTo>
                    <a:pt x="1593056" y="1312069"/>
                  </a:lnTo>
                  <a:lnTo>
                    <a:pt x="1726406" y="1333500"/>
                  </a:lnTo>
                  <a:lnTo>
                    <a:pt x="1890712" y="1354931"/>
                  </a:lnTo>
                  <a:lnTo>
                    <a:pt x="2112169" y="1371600"/>
                  </a:lnTo>
                  <a:lnTo>
                    <a:pt x="2255044" y="1376363"/>
                  </a:lnTo>
                  <a:lnTo>
                    <a:pt x="2388394" y="1376363"/>
                  </a:lnTo>
                  <a:lnTo>
                    <a:pt x="2526506" y="1366838"/>
                  </a:lnTo>
                  <a:lnTo>
                    <a:pt x="2640806" y="1350169"/>
                  </a:lnTo>
                  <a:lnTo>
                    <a:pt x="2745581" y="1326356"/>
                  </a:lnTo>
                  <a:lnTo>
                    <a:pt x="2805112" y="1307306"/>
                  </a:lnTo>
                  <a:lnTo>
                    <a:pt x="2843212" y="1283494"/>
                  </a:lnTo>
                  <a:lnTo>
                    <a:pt x="2869406" y="1257300"/>
                  </a:lnTo>
                  <a:lnTo>
                    <a:pt x="2878931" y="1238250"/>
                  </a:lnTo>
                  <a:lnTo>
                    <a:pt x="2876550" y="1219200"/>
                  </a:lnTo>
                  <a:lnTo>
                    <a:pt x="2867025" y="1193006"/>
                  </a:lnTo>
                  <a:lnTo>
                    <a:pt x="2850356" y="1176338"/>
                  </a:lnTo>
                  <a:lnTo>
                    <a:pt x="2814637" y="1150144"/>
                  </a:lnTo>
                  <a:lnTo>
                    <a:pt x="2771775" y="1128713"/>
                  </a:lnTo>
                  <a:lnTo>
                    <a:pt x="2138362" y="1133475"/>
                  </a:lnTo>
                  <a:lnTo>
                    <a:pt x="2016919" y="1131094"/>
                  </a:lnTo>
                  <a:lnTo>
                    <a:pt x="1893094" y="1128713"/>
                  </a:lnTo>
                  <a:lnTo>
                    <a:pt x="1728787" y="1119188"/>
                  </a:lnTo>
                  <a:lnTo>
                    <a:pt x="1597819" y="1104900"/>
                  </a:lnTo>
                  <a:lnTo>
                    <a:pt x="1481137" y="1085850"/>
                  </a:lnTo>
                  <a:lnTo>
                    <a:pt x="1371600" y="1059656"/>
                  </a:lnTo>
                  <a:lnTo>
                    <a:pt x="1223962" y="1016794"/>
                  </a:lnTo>
                  <a:lnTo>
                    <a:pt x="1050131" y="9501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21">
              <a:extLst>
                <a:ext uri="{FF2B5EF4-FFF2-40B4-BE49-F238E27FC236}">
                  <a16:creationId xmlns:a16="http://schemas.microsoft.com/office/drawing/2014/main" id="{6957D618-5EA9-4390-AF9C-876C3D10A191}"/>
                </a:ext>
              </a:extLst>
            </p:cNvPr>
            <p:cNvSpPr/>
            <p:nvPr/>
          </p:nvSpPr>
          <p:spPr>
            <a:xfrm>
              <a:off x="5962650" y="4662489"/>
              <a:ext cx="528638" cy="566737"/>
            </a:xfrm>
            <a:custGeom>
              <a:avLst/>
              <a:gdLst>
                <a:gd name="connsiteX0" fmla="*/ 164306 w 528638"/>
                <a:gd name="connsiteY0" fmla="*/ 90487 h 566737"/>
                <a:gd name="connsiteX1" fmla="*/ 259556 w 528638"/>
                <a:gd name="connsiteY1" fmla="*/ 147637 h 566737"/>
                <a:gd name="connsiteX2" fmla="*/ 502444 w 528638"/>
                <a:gd name="connsiteY2" fmla="*/ 350043 h 566737"/>
                <a:gd name="connsiteX3" fmla="*/ 519113 w 528638"/>
                <a:gd name="connsiteY3" fmla="*/ 392906 h 566737"/>
                <a:gd name="connsiteX4" fmla="*/ 528638 w 528638"/>
                <a:gd name="connsiteY4" fmla="*/ 450056 h 566737"/>
                <a:gd name="connsiteX5" fmla="*/ 526256 w 528638"/>
                <a:gd name="connsiteY5" fmla="*/ 511968 h 566737"/>
                <a:gd name="connsiteX6" fmla="*/ 519113 w 528638"/>
                <a:gd name="connsiteY6" fmla="*/ 542925 h 566737"/>
                <a:gd name="connsiteX7" fmla="*/ 500063 w 528638"/>
                <a:gd name="connsiteY7" fmla="*/ 566737 h 566737"/>
                <a:gd name="connsiteX8" fmla="*/ 473869 w 528638"/>
                <a:gd name="connsiteY8" fmla="*/ 566737 h 566737"/>
                <a:gd name="connsiteX9" fmla="*/ 438150 w 528638"/>
                <a:gd name="connsiteY9" fmla="*/ 554831 h 566737"/>
                <a:gd name="connsiteX10" fmla="*/ 369094 w 528638"/>
                <a:gd name="connsiteY10" fmla="*/ 519112 h 566737"/>
                <a:gd name="connsiteX11" fmla="*/ 302419 w 528638"/>
                <a:gd name="connsiteY11" fmla="*/ 478631 h 566737"/>
                <a:gd name="connsiteX12" fmla="*/ 219075 w 528638"/>
                <a:gd name="connsiteY12" fmla="*/ 416718 h 566737"/>
                <a:gd name="connsiteX13" fmla="*/ 147638 w 528638"/>
                <a:gd name="connsiteY13" fmla="*/ 347662 h 566737"/>
                <a:gd name="connsiteX14" fmla="*/ 102394 w 528638"/>
                <a:gd name="connsiteY14" fmla="*/ 290512 h 566737"/>
                <a:gd name="connsiteX15" fmla="*/ 57150 w 528638"/>
                <a:gd name="connsiteY15" fmla="*/ 207168 h 566737"/>
                <a:gd name="connsiteX16" fmla="*/ 23813 w 528638"/>
                <a:gd name="connsiteY16" fmla="*/ 126206 h 566737"/>
                <a:gd name="connsiteX17" fmla="*/ 4763 w 528638"/>
                <a:gd name="connsiteY17" fmla="*/ 73818 h 566737"/>
                <a:gd name="connsiteX18" fmla="*/ 0 w 528638"/>
                <a:gd name="connsiteY18" fmla="*/ 28575 h 566737"/>
                <a:gd name="connsiteX19" fmla="*/ 4763 w 528638"/>
                <a:gd name="connsiteY19" fmla="*/ 11906 h 566737"/>
                <a:gd name="connsiteX20" fmla="*/ 14288 w 528638"/>
                <a:gd name="connsiteY20" fmla="*/ 0 h 566737"/>
                <a:gd name="connsiteX21" fmla="*/ 45244 w 528638"/>
                <a:gd name="connsiteY21" fmla="*/ 2381 h 566737"/>
                <a:gd name="connsiteX22" fmla="*/ 83344 w 528638"/>
                <a:gd name="connsiteY22" fmla="*/ 19050 h 566737"/>
                <a:gd name="connsiteX23" fmla="*/ 123825 w 528638"/>
                <a:gd name="connsiteY23" fmla="*/ 57150 h 566737"/>
                <a:gd name="connsiteX24" fmla="*/ 164306 w 528638"/>
                <a:gd name="connsiteY24" fmla="*/ 90487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8638" h="566737">
                  <a:moveTo>
                    <a:pt x="164306" y="90487"/>
                  </a:moveTo>
                  <a:lnTo>
                    <a:pt x="259556" y="147637"/>
                  </a:lnTo>
                  <a:lnTo>
                    <a:pt x="502444" y="350043"/>
                  </a:lnTo>
                  <a:lnTo>
                    <a:pt x="519113" y="392906"/>
                  </a:lnTo>
                  <a:lnTo>
                    <a:pt x="528638" y="450056"/>
                  </a:lnTo>
                  <a:lnTo>
                    <a:pt x="526256" y="511968"/>
                  </a:lnTo>
                  <a:lnTo>
                    <a:pt x="519113" y="542925"/>
                  </a:lnTo>
                  <a:lnTo>
                    <a:pt x="500063" y="566737"/>
                  </a:lnTo>
                  <a:lnTo>
                    <a:pt x="473869" y="566737"/>
                  </a:lnTo>
                  <a:lnTo>
                    <a:pt x="438150" y="554831"/>
                  </a:lnTo>
                  <a:lnTo>
                    <a:pt x="369094" y="519112"/>
                  </a:lnTo>
                  <a:lnTo>
                    <a:pt x="302419" y="478631"/>
                  </a:lnTo>
                  <a:lnTo>
                    <a:pt x="219075" y="416718"/>
                  </a:lnTo>
                  <a:lnTo>
                    <a:pt x="147638" y="347662"/>
                  </a:lnTo>
                  <a:lnTo>
                    <a:pt x="102394" y="290512"/>
                  </a:lnTo>
                  <a:lnTo>
                    <a:pt x="57150" y="207168"/>
                  </a:lnTo>
                  <a:lnTo>
                    <a:pt x="23813" y="126206"/>
                  </a:lnTo>
                  <a:lnTo>
                    <a:pt x="4763" y="73818"/>
                  </a:lnTo>
                  <a:lnTo>
                    <a:pt x="0" y="28575"/>
                  </a:lnTo>
                  <a:lnTo>
                    <a:pt x="4763" y="11906"/>
                  </a:lnTo>
                  <a:lnTo>
                    <a:pt x="14288" y="0"/>
                  </a:lnTo>
                  <a:lnTo>
                    <a:pt x="45244" y="2381"/>
                  </a:lnTo>
                  <a:lnTo>
                    <a:pt x="83344" y="19050"/>
                  </a:lnTo>
                  <a:lnTo>
                    <a:pt x="123825" y="57150"/>
                  </a:lnTo>
                  <a:lnTo>
                    <a:pt x="164306" y="904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1" name="フリーフォーム 53">
              <a:extLst>
                <a:ext uri="{FF2B5EF4-FFF2-40B4-BE49-F238E27FC236}">
                  <a16:creationId xmlns:a16="http://schemas.microsoft.com/office/drawing/2014/main" id="{F23746AB-FBDC-41FF-BF10-8669AAC21034}"/>
                </a:ext>
              </a:extLst>
            </p:cNvPr>
            <p:cNvSpPr/>
            <p:nvPr/>
          </p:nvSpPr>
          <p:spPr>
            <a:xfrm>
              <a:off x="4105277" y="1985964"/>
              <a:ext cx="1628775" cy="549275"/>
            </a:xfrm>
            <a:custGeom>
              <a:avLst/>
              <a:gdLst>
                <a:gd name="connsiteX0" fmla="*/ 952500 w 1628775"/>
                <a:gd name="connsiteY0" fmla="*/ 128587 h 550068"/>
                <a:gd name="connsiteX1" fmla="*/ 590550 w 1628775"/>
                <a:gd name="connsiteY1" fmla="*/ 204787 h 550068"/>
                <a:gd name="connsiteX2" fmla="*/ 366713 w 1628775"/>
                <a:gd name="connsiteY2" fmla="*/ 250031 h 550068"/>
                <a:gd name="connsiteX3" fmla="*/ 19050 w 1628775"/>
                <a:gd name="connsiteY3" fmla="*/ 290512 h 550068"/>
                <a:gd name="connsiteX4" fmla="*/ 2381 w 1628775"/>
                <a:gd name="connsiteY4" fmla="*/ 342900 h 550068"/>
                <a:gd name="connsiteX5" fmla="*/ 0 w 1628775"/>
                <a:gd name="connsiteY5" fmla="*/ 385762 h 550068"/>
                <a:gd name="connsiteX6" fmla="*/ 7144 w 1628775"/>
                <a:gd name="connsiteY6" fmla="*/ 421481 h 550068"/>
                <a:gd name="connsiteX7" fmla="*/ 23813 w 1628775"/>
                <a:gd name="connsiteY7" fmla="*/ 466725 h 550068"/>
                <a:gd name="connsiteX8" fmla="*/ 45244 w 1628775"/>
                <a:gd name="connsiteY8" fmla="*/ 509587 h 550068"/>
                <a:gd name="connsiteX9" fmla="*/ 61913 w 1628775"/>
                <a:gd name="connsiteY9" fmla="*/ 540543 h 550068"/>
                <a:gd name="connsiteX10" fmla="*/ 71438 w 1628775"/>
                <a:gd name="connsiteY10" fmla="*/ 550068 h 550068"/>
                <a:gd name="connsiteX11" fmla="*/ 92869 w 1628775"/>
                <a:gd name="connsiteY11" fmla="*/ 547687 h 550068"/>
                <a:gd name="connsiteX12" fmla="*/ 159544 w 1628775"/>
                <a:gd name="connsiteY12" fmla="*/ 526256 h 550068"/>
                <a:gd name="connsiteX13" fmla="*/ 209550 w 1628775"/>
                <a:gd name="connsiteY13" fmla="*/ 504825 h 550068"/>
                <a:gd name="connsiteX14" fmla="*/ 252413 w 1628775"/>
                <a:gd name="connsiteY14" fmla="*/ 483393 h 550068"/>
                <a:gd name="connsiteX15" fmla="*/ 280988 w 1628775"/>
                <a:gd name="connsiteY15" fmla="*/ 471487 h 550068"/>
                <a:gd name="connsiteX16" fmla="*/ 342900 w 1628775"/>
                <a:gd name="connsiteY16" fmla="*/ 452437 h 550068"/>
                <a:gd name="connsiteX17" fmla="*/ 416719 w 1628775"/>
                <a:gd name="connsiteY17" fmla="*/ 435768 h 550068"/>
                <a:gd name="connsiteX18" fmla="*/ 557213 w 1628775"/>
                <a:gd name="connsiteY18" fmla="*/ 395287 h 550068"/>
                <a:gd name="connsiteX19" fmla="*/ 792956 w 1628775"/>
                <a:gd name="connsiteY19" fmla="*/ 328612 h 550068"/>
                <a:gd name="connsiteX20" fmla="*/ 1035844 w 1628775"/>
                <a:gd name="connsiteY20" fmla="*/ 259556 h 550068"/>
                <a:gd name="connsiteX21" fmla="*/ 1295400 w 1628775"/>
                <a:gd name="connsiteY21" fmla="*/ 183356 h 550068"/>
                <a:gd name="connsiteX22" fmla="*/ 1628775 w 1628775"/>
                <a:gd name="connsiteY22" fmla="*/ 78581 h 550068"/>
                <a:gd name="connsiteX23" fmla="*/ 1559719 w 1628775"/>
                <a:gd name="connsiteY23" fmla="*/ 0 h 550068"/>
                <a:gd name="connsiteX24" fmla="*/ 1347788 w 1628775"/>
                <a:gd name="connsiteY24" fmla="*/ 42862 h 550068"/>
                <a:gd name="connsiteX25" fmla="*/ 952500 w 1628775"/>
                <a:gd name="connsiteY25" fmla="*/ 128587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28775" h="550068">
                  <a:moveTo>
                    <a:pt x="952500" y="128587"/>
                  </a:moveTo>
                  <a:lnTo>
                    <a:pt x="590550" y="204787"/>
                  </a:lnTo>
                  <a:lnTo>
                    <a:pt x="366713" y="250031"/>
                  </a:lnTo>
                  <a:lnTo>
                    <a:pt x="19050" y="290512"/>
                  </a:lnTo>
                  <a:lnTo>
                    <a:pt x="2381" y="342900"/>
                  </a:lnTo>
                  <a:lnTo>
                    <a:pt x="0" y="385762"/>
                  </a:lnTo>
                  <a:lnTo>
                    <a:pt x="7144" y="421481"/>
                  </a:lnTo>
                  <a:lnTo>
                    <a:pt x="23813" y="466725"/>
                  </a:lnTo>
                  <a:lnTo>
                    <a:pt x="45244" y="509587"/>
                  </a:lnTo>
                  <a:lnTo>
                    <a:pt x="61913" y="540543"/>
                  </a:lnTo>
                  <a:lnTo>
                    <a:pt x="71438" y="550068"/>
                  </a:lnTo>
                  <a:lnTo>
                    <a:pt x="92869" y="547687"/>
                  </a:lnTo>
                  <a:lnTo>
                    <a:pt x="159544" y="526256"/>
                  </a:lnTo>
                  <a:lnTo>
                    <a:pt x="209550" y="504825"/>
                  </a:lnTo>
                  <a:lnTo>
                    <a:pt x="252413" y="483393"/>
                  </a:lnTo>
                  <a:lnTo>
                    <a:pt x="280988" y="471487"/>
                  </a:lnTo>
                  <a:lnTo>
                    <a:pt x="342900" y="452437"/>
                  </a:lnTo>
                  <a:lnTo>
                    <a:pt x="416719" y="435768"/>
                  </a:lnTo>
                  <a:lnTo>
                    <a:pt x="557213" y="395287"/>
                  </a:lnTo>
                  <a:lnTo>
                    <a:pt x="792956" y="328612"/>
                  </a:lnTo>
                  <a:lnTo>
                    <a:pt x="1035844" y="259556"/>
                  </a:lnTo>
                  <a:lnTo>
                    <a:pt x="1295400" y="183356"/>
                  </a:lnTo>
                  <a:lnTo>
                    <a:pt x="1628775" y="78581"/>
                  </a:lnTo>
                  <a:lnTo>
                    <a:pt x="1559719" y="0"/>
                  </a:lnTo>
                  <a:lnTo>
                    <a:pt x="1347788" y="42862"/>
                  </a:lnTo>
                  <a:lnTo>
                    <a:pt x="952500" y="12858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2" name="フリーフォーム 54">
              <a:extLst>
                <a:ext uri="{FF2B5EF4-FFF2-40B4-BE49-F238E27FC236}">
                  <a16:creationId xmlns:a16="http://schemas.microsoft.com/office/drawing/2014/main" id="{BAC741F4-1B51-4724-AF5C-FC3E9A4F44FA}"/>
                </a:ext>
              </a:extLst>
            </p:cNvPr>
            <p:cNvSpPr/>
            <p:nvPr/>
          </p:nvSpPr>
          <p:spPr>
            <a:xfrm>
              <a:off x="5326064" y="1668463"/>
              <a:ext cx="679450" cy="749300"/>
            </a:xfrm>
            <a:custGeom>
              <a:avLst/>
              <a:gdLst>
                <a:gd name="connsiteX0" fmla="*/ 402432 w 678657"/>
                <a:gd name="connsiteY0" fmla="*/ 542925 h 747713"/>
                <a:gd name="connsiteX1" fmla="*/ 340519 w 678657"/>
                <a:gd name="connsiteY1" fmla="*/ 450057 h 747713"/>
                <a:gd name="connsiteX2" fmla="*/ 302419 w 678657"/>
                <a:gd name="connsiteY2" fmla="*/ 400050 h 747713"/>
                <a:gd name="connsiteX3" fmla="*/ 242888 w 678657"/>
                <a:gd name="connsiteY3" fmla="*/ 316707 h 747713"/>
                <a:gd name="connsiteX4" fmla="*/ 140494 w 678657"/>
                <a:gd name="connsiteY4" fmla="*/ 197644 h 747713"/>
                <a:gd name="connsiteX5" fmla="*/ 83344 w 678657"/>
                <a:gd name="connsiteY5" fmla="*/ 142875 h 747713"/>
                <a:gd name="connsiteX6" fmla="*/ 35719 w 678657"/>
                <a:gd name="connsiteY6" fmla="*/ 95250 h 747713"/>
                <a:gd name="connsiteX7" fmla="*/ 14288 w 678657"/>
                <a:gd name="connsiteY7" fmla="*/ 64294 h 747713"/>
                <a:gd name="connsiteX8" fmla="*/ 0 w 678657"/>
                <a:gd name="connsiteY8" fmla="*/ 30957 h 747713"/>
                <a:gd name="connsiteX9" fmla="*/ 0 w 678657"/>
                <a:gd name="connsiteY9" fmla="*/ 11907 h 747713"/>
                <a:gd name="connsiteX10" fmla="*/ 7144 w 678657"/>
                <a:gd name="connsiteY10" fmla="*/ 2382 h 747713"/>
                <a:gd name="connsiteX11" fmla="*/ 21432 w 678657"/>
                <a:gd name="connsiteY11" fmla="*/ 0 h 747713"/>
                <a:gd name="connsiteX12" fmla="*/ 57150 w 678657"/>
                <a:gd name="connsiteY12" fmla="*/ 4763 h 747713"/>
                <a:gd name="connsiteX13" fmla="*/ 119063 w 678657"/>
                <a:gd name="connsiteY13" fmla="*/ 28575 h 747713"/>
                <a:gd name="connsiteX14" fmla="*/ 219075 w 678657"/>
                <a:gd name="connsiteY14" fmla="*/ 83344 h 747713"/>
                <a:gd name="connsiteX15" fmla="*/ 342900 w 678657"/>
                <a:gd name="connsiteY15" fmla="*/ 159544 h 747713"/>
                <a:gd name="connsiteX16" fmla="*/ 473869 w 678657"/>
                <a:gd name="connsiteY16" fmla="*/ 247650 h 747713"/>
                <a:gd name="connsiteX17" fmla="*/ 609600 w 678657"/>
                <a:gd name="connsiteY17" fmla="*/ 352425 h 747713"/>
                <a:gd name="connsiteX18" fmla="*/ 633413 w 678657"/>
                <a:gd name="connsiteY18" fmla="*/ 373857 h 747713"/>
                <a:gd name="connsiteX19" fmla="*/ 650082 w 678657"/>
                <a:gd name="connsiteY19" fmla="*/ 419100 h 747713"/>
                <a:gd name="connsiteX20" fmla="*/ 666750 w 678657"/>
                <a:gd name="connsiteY20" fmla="*/ 495300 h 747713"/>
                <a:gd name="connsiteX21" fmla="*/ 676275 w 678657"/>
                <a:gd name="connsiteY21" fmla="*/ 571500 h 747713"/>
                <a:gd name="connsiteX22" fmla="*/ 678657 w 678657"/>
                <a:gd name="connsiteY22" fmla="*/ 635794 h 747713"/>
                <a:gd name="connsiteX23" fmla="*/ 666750 w 678657"/>
                <a:gd name="connsiteY23" fmla="*/ 678657 h 747713"/>
                <a:gd name="connsiteX24" fmla="*/ 642938 w 678657"/>
                <a:gd name="connsiteY24" fmla="*/ 716757 h 747713"/>
                <a:gd name="connsiteX25" fmla="*/ 623888 w 678657"/>
                <a:gd name="connsiteY25" fmla="*/ 735807 h 747713"/>
                <a:gd name="connsiteX26" fmla="*/ 595313 w 678657"/>
                <a:gd name="connsiteY26" fmla="*/ 747713 h 747713"/>
                <a:gd name="connsiteX27" fmla="*/ 578644 w 678657"/>
                <a:gd name="connsiteY27" fmla="*/ 747713 h 747713"/>
                <a:gd name="connsiteX28" fmla="*/ 550069 w 678657"/>
                <a:gd name="connsiteY28" fmla="*/ 735807 h 747713"/>
                <a:gd name="connsiteX29" fmla="*/ 519113 w 678657"/>
                <a:gd name="connsiteY29" fmla="*/ 714375 h 747713"/>
                <a:gd name="connsiteX30" fmla="*/ 485775 w 678657"/>
                <a:gd name="connsiteY30" fmla="*/ 669132 h 747713"/>
                <a:gd name="connsiteX31" fmla="*/ 402432 w 678657"/>
                <a:gd name="connsiteY31" fmla="*/ 542925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657" h="747713">
                  <a:moveTo>
                    <a:pt x="402432" y="542925"/>
                  </a:moveTo>
                  <a:lnTo>
                    <a:pt x="340519" y="450057"/>
                  </a:lnTo>
                  <a:lnTo>
                    <a:pt x="302419" y="400050"/>
                  </a:lnTo>
                  <a:lnTo>
                    <a:pt x="242888" y="316707"/>
                  </a:lnTo>
                  <a:lnTo>
                    <a:pt x="140494" y="197644"/>
                  </a:lnTo>
                  <a:lnTo>
                    <a:pt x="83344" y="142875"/>
                  </a:lnTo>
                  <a:lnTo>
                    <a:pt x="35719" y="95250"/>
                  </a:lnTo>
                  <a:lnTo>
                    <a:pt x="14288" y="64294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21432" y="0"/>
                  </a:lnTo>
                  <a:lnTo>
                    <a:pt x="57150" y="4763"/>
                  </a:lnTo>
                  <a:lnTo>
                    <a:pt x="119063" y="28575"/>
                  </a:lnTo>
                  <a:lnTo>
                    <a:pt x="219075" y="83344"/>
                  </a:lnTo>
                  <a:lnTo>
                    <a:pt x="342900" y="159544"/>
                  </a:lnTo>
                  <a:lnTo>
                    <a:pt x="473869" y="247650"/>
                  </a:lnTo>
                  <a:lnTo>
                    <a:pt x="609600" y="352425"/>
                  </a:lnTo>
                  <a:lnTo>
                    <a:pt x="633413" y="373857"/>
                  </a:lnTo>
                  <a:lnTo>
                    <a:pt x="650082" y="419100"/>
                  </a:lnTo>
                  <a:lnTo>
                    <a:pt x="666750" y="495300"/>
                  </a:lnTo>
                  <a:lnTo>
                    <a:pt x="676275" y="571500"/>
                  </a:lnTo>
                  <a:lnTo>
                    <a:pt x="678657" y="635794"/>
                  </a:lnTo>
                  <a:lnTo>
                    <a:pt x="666750" y="678657"/>
                  </a:lnTo>
                  <a:lnTo>
                    <a:pt x="642938" y="716757"/>
                  </a:lnTo>
                  <a:lnTo>
                    <a:pt x="623888" y="735807"/>
                  </a:lnTo>
                  <a:lnTo>
                    <a:pt x="595313" y="747713"/>
                  </a:lnTo>
                  <a:lnTo>
                    <a:pt x="578644" y="747713"/>
                  </a:lnTo>
                  <a:lnTo>
                    <a:pt x="550069" y="735807"/>
                  </a:lnTo>
                  <a:lnTo>
                    <a:pt x="519113" y="714375"/>
                  </a:lnTo>
                  <a:lnTo>
                    <a:pt x="485775" y="669132"/>
                  </a:lnTo>
                  <a:lnTo>
                    <a:pt x="402432" y="5429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3" name="フリーフォーム 56">
              <a:extLst>
                <a:ext uri="{FF2B5EF4-FFF2-40B4-BE49-F238E27FC236}">
                  <a16:creationId xmlns:a16="http://schemas.microsoft.com/office/drawing/2014/main" id="{AA6E86B3-FC84-4A49-A583-44595C282550}"/>
                </a:ext>
              </a:extLst>
            </p:cNvPr>
            <p:cNvSpPr/>
            <p:nvPr/>
          </p:nvSpPr>
          <p:spPr>
            <a:xfrm>
              <a:off x="4584702" y="2535239"/>
              <a:ext cx="1114425" cy="2211387"/>
            </a:xfrm>
            <a:custGeom>
              <a:avLst/>
              <a:gdLst>
                <a:gd name="connsiteX0" fmla="*/ 398297 w 1113548"/>
                <a:gd name="connsiteY0" fmla="*/ 274881 h 2210267"/>
                <a:gd name="connsiteX1" fmla="*/ 272076 w 1113548"/>
                <a:gd name="connsiteY1" fmla="*/ 294515 h 2210267"/>
                <a:gd name="connsiteX2" fmla="*/ 151465 w 1113548"/>
                <a:gd name="connsiteY2" fmla="*/ 308540 h 2210267"/>
                <a:gd name="connsiteX3" fmla="*/ 11220 w 1113548"/>
                <a:gd name="connsiteY3" fmla="*/ 314150 h 2210267"/>
                <a:gd name="connsiteX4" fmla="*/ 0 w 1113548"/>
                <a:gd name="connsiteY4" fmla="*/ 159880 h 2210267"/>
                <a:gd name="connsiteX5" fmla="*/ 165490 w 1113548"/>
                <a:gd name="connsiteY5" fmla="*/ 145855 h 2210267"/>
                <a:gd name="connsiteX6" fmla="*/ 364638 w 1113548"/>
                <a:gd name="connsiteY6" fmla="*/ 117806 h 2210267"/>
                <a:gd name="connsiteX7" fmla="*/ 541347 w 1113548"/>
                <a:gd name="connsiteY7" fmla="*/ 86952 h 2210267"/>
                <a:gd name="connsiteX8" fmla="*/ 645129 w 1113548"/>
                <a:gd name="connsiteY8" fmla="*/ 64513 h 2210267"/>
                <a:gd name="connsiteX9" fmla="*/ 695617 w 1113548"/>
                <a:gd name="connsiteY9" fmla="*/ 42073 h 2210267"/>
                <a:gd name="connsiteX10" fmla="*/ 757325 w 1113548"/>
                <a:gd name="connsiteY10" fmla="*/ 19634 h 2210267"/>
                <a:gd name="connsiteX11" fmla="*/ 824643 w 1113548"/>
                <a:gd name="connsiteY11" fmla="*/ 0 h 2210267"/>
                <a:gd name="connsiteX12" fmla="*/ 858302 w 1113548"/>
                <a:gd name="connsiteY12" fmla="*/ 8415 h 2210267"/>
                <a:gd name="connsiteX13" fmla="*/ 936839 w 1113548"/>
                <a:gd name="connsiteY13" fmla="*/ 42073 h 2210267"/>
                <a:gd name="connsiteX14" fmla="*/ 1006962 w 1113548"/>
                <a:gd name="connsiteY14" fmla="*/ 84147 h 2210267"/>
                <a:gd name="connsiteX15" fmla="*/ 1054645 w 1113548"/>
                <a:gd name="connsiteY15" fmla="*/ 117806 h 2210267"/>
                <a:gd name="connsiteX16" fmla="*/ 1082694 w 1113548"/>
                <a:gd name="connsiteY16" fmla="*/ 140245 h 2210267"/>
                <a:gd name="connsiteX17" fmla="*/ 1096719 w 1113548"/>
                <a:gd name="connsiteY17" fmla="*/ 157075 h 2210267"/>
                <a:gd name="connsiteX18" fmla="*/ 1107939 w 1113548"/>
                <a:gd name="connsiteY18" fmla="*/ 176709 h 2210267"/>
                <a:gd name="connsiteX19" fmla="*/ 1113548 w 1113548"/>
                <a:gd name="connsiteY19" fmla="*/ 193538 h 2210267"/>
                <a:gd name="connsiteX20" fmla="*/ 1107939 w 1113548"/>
                <a:gd name="connsiteY20" fmla="*/ 227197 h 2210267"/>
                <a:gd name="connsiteX21" fmla="*/ 1091109 w 1113548"/>
                <a:gd name="connsiteY21" fmla="*/ 263661 h 2210267"/>
                <a:gd name="connsiteX22" fmla="*/ 1068670 w 1113548"/>
                <a:gd name="connsiteY22" fmla="*/ 305735 h 2210267"/>
                <a:gd name="connsiteX23" fmla="*/ 1054645 w 1113548"/>
                <a:gd name="connsiteY23" fmla="*/ 359028 h 2210267"/>
                <a:gd name="connsiteX24" fmla="*/ 1046231 w 1113548"/>
                <a:gd name="connsiteY24" fmla="*/ 412321 h 2210267"/>
                <a:gd name="connsiteX25" fmla="*/ 1043426 w 1113548"/>
                <a:gd name="connsiteY25" fmla="*/ 499273 h 2210267"/>
                <a:gd name="connsiteX26" fmla="*/ 1043426 w 1113548"/>
                <a:gd name="connsiteY26" fmla="*/ 939644 h 2210267"/>
                <a:gd name="connsiteX27" fmla="*/ 1040621 w 1113548"/>
                <a:gd name="connsiteY27" fmla="*/ 1284648 h 2210267"/>
                <a:gd name="connsiteX28" fmla="*/ 1046231 w 1113548"/>
                <a:gd name="connsiteY28" fmla="*/ 1441723 h 2210267"/>
                <a:gd name="connsiteX29" fmla="*/ 1054645 w 1113548"/>
                <a:gd name="connsiteY29" fmla="*/ 1587578 h 2210267"/>
                <a:gd name="connsiteX30" fmla="*/ 1063060 w 1113548"/>
                <a:gd name="connsiteY30" fmla="*/ 1696969 h 2210267"/>
                <a:gd name="connsiteX31" fmla="*/ 1065865 w 1113548"/>
                <a:gd name="connsiteY31" fmla="*/ 1739043 h 2210267"/>
                <a:gd name="connsiteX32" fmla="*/ 1054645 w 1113548"/>
                <a:gd name="connsiteY32" fmla="*/ 1834410 h 2210267"/>
                <a:gd name="connsiteX33" fmla="*/ 1037816 w 1113548"/>
                <a:gd name="connsiteY33" fmla="*/ 1915752 h 2210267"/>
                <a:gd name="connsiteX34" fmla="*/ 995742 w 1113548"/>
                <a:gd name="connsiteY34" fmla="*/ 2044778 h 2210267"/>
                <a:gd name="connsiteX35" fmla="*/ 959279 w 1113548"/>
                <a:gd name="connsiteY35" fmla="*/ 2134535 h 2210267"/>
                <a:gd name="connsiteX36" fmla="*/ 931229 w 1113548"/>
                <a:gd name="connsiteY36" fmla="*/ 2173803 h 2210267"/>
                <a:gd name="connsiteX37" fmla="*/ 900375 w 1113548"/>
                <a:gd name="connsiteY37" fmla="*/ 2201853 h 2210267"/>
                <a:gd name="connsiteX38" fmla="*/ 875131 w 1113548"/>
                <a:gd name="connsiteY38" fmla="*/ 2210267 h 2210267"/>
                <a:gd name="connsiteX39" fmla="*/ 849887 w 1113548"/>
                <a:gd name="connsiteY39" fmla="*/ 2201853 h 2210267"/>
                <a:gd name="connsiteX40" fmla="*/ 830253 w 1113548"/>
                <a:gd name="connsiteY40" fmla="*/ 2185023 h 2210267"/>
                <a:gd name="connsiteX41" fmla="*/ 810618 w 1113548"/>
                <a:gd name="connsiteY41" fmla="*/ 2148559 h 2210267"/>
                <a:gd name="connsiteX42" fmla="*/ 802204 w 1113548"/>
                <a:gd name="connsiteY42" fmla="*/ 2126120 h 2210267"/>
                <a:gd name="connsiteX43" fmla="*/ 796594 w 1113548"/>
                <a:gd name="connsiteY43" fmla="*/ 1657700 h 2210267"/>
                <a:gd name="connsiteX44" fmla="*/ 807814 w 1113548"/>
                <a:gd name="connsiteY44" fmla="*/ 1570748 h 2210267"/>
                <a:gd name="connsiteX45" fmla="*/ 813423 w 1113548"/>
                <a:gd name="connsiteY45" fmla="*/ 1466967 h 2210267"/>
                <a:gd name="connsiteX46" fmla="*/ 819033 w 1113548"/>
                <a:gd name="connsiteY46" fmla="*/ 1183671 h 2210267"/>
                <a:gd name="connsiteX47" fmla="*/ 819033 w 1113548"/>
                <a:gd name="connsiteY47" fmla="*/ 656348 h 2210267"/>
                <a:gd name="connsiteX48" fmla="*/ 816228 w 1113548"/>
                <a:gd name="connsiteY48" fmla="*/ 308540 h 2210267"/>
                <a:gd name="connsiteX49" fmla="*/ 807814 w 1113548"/>
                <a:gd name="connsiteY49" fmla="*/ 269271 h 2210267"/>
                <a:gd name="connsiteX50" fmla="*/ 796594 w 1113548"/>
                <a:gd name="connsiteY50" fmla="*/ 246832 h 2210267"/>
                <a:gd name="connsiteX51" fmla="*/ 785374 w 1113548"/>
                <a:gd name="connsiteY51" fmla="*/ 235612 h 2210267"/>
                <a:gd name="connsiteX52" fmla="*/ 762935 w 1113548"/>
                <a:gd name="connsiteY52" fmla="*/ 221588 h 2210267"/>
                <a:gd name="connsiteX53" fmla="*/ 723666 w 1113548"/>
                <a:gd name="connsiteY53" fmla="*/ 221588 h 2210267"/>
                <a:gd name="connsiteX54" fmla="*/ 563787 w 1113548"/>
                <a:gd name="connsiteY54" fmla="*/ 249637 h 2210267"/>
                <a:gd name="connsiteX55" fmla="*/ 398297 w 1113548"/>
                <a:gd name="connsiteY55" fmla="*/ 274881 h 221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13548" h="2210267">
                  <a:moveTo>
                    <a:pt x="398297" y="274881"/>
                  </a:moveTo>
                  <a:lnTo>
                    <a:pt x="272076" y="294515"/>
                  </a:lnTo>
                  <a:lnTo>
                    <a:pt x="151465" y="308540"/>
                  </a:lnTo>
                  <a:lnTo>
                    <a:pt x="11220" y="314150"/>
                  </a:lnTo>
                  <a:lnTo>
                    <a:pt x="0" y="159880"/>
                  </a:lnTo>
                  <a:lnTo>
                    <a:pt x="165490" y="145855"/>
                  </a:lnTo>
                  <a:lnTo>
                    <a:pt x="364638" y="117806"/>
                  </a:lnTo>
                  <a:lnTo>
                    <a:pt x="541347" y="86952"/>
                  </a:lnTo>
                  <a:lnTo>
                    <a:pt x="645129" y="64513"/>
                  </a:lnTo>
                  <a:lnTo>
                    <a:pt x="695617" y="42073"/>
                  </a:lnTo>
                  <a:lnTo>
                    <a:pt x="757325" y="19634"/>
                  </a:lnTo>
                  <a:lnTo>
                    <a:pt x="824643" y="0"/>
                  </a:lnTo>
                  <a:lnTo>
                    <a:pt x="858302" y="8415"/>
                  </a:lnTo>
                  <a:lnTo>
                    <a:pt x="936839" y="42073"/>
                  </a:lnTo>
                  <a:lnTo>
                    <a:pt x="1006962" y="84147"/>
                  </a:lnTo>
                  <a:lnTo>
                    <a:pt x="1054645" y="117806"/>
                  </a:lnTo>
                  <a:lnTo>
                    <a:pt x="1082694" y="140245"/>
                  </a:lnTo>
                  <a:lnTo>
                    <a:pt x="1096719" y="157075"/>
                  </a:lnTo>
                  <a:lnTo>
                    <a:pt x="1107939" y="176709"/>
                  </a:lnTo>
                  <a:lnTo>
                    <a:pt x="1113548" y="193538"/>
                  </a:lnTo>
                  <a:lnTo>
                    <a:pt x="1107939" y="227197"/>
                  </a:lnTo>
                  <a:lnTo>
                    <a:pt x="1091109" y="263661"/>
                  </a:lnTo>
                  <a:lnTo>
                    <a:pt x="1068670" y="305735"/>
                  </a:lnTo>
                  <a:lnTo>
                    <a:pt x="1054645" y="359028"/>
                  </a:lnTo>
                  <a:lnTo>
                    <a:pt x="1046231" y="412321"/>
                  </a:lnTo>
                  <a:lnTo>
                    <a:pt x="1043426" y="499273"/>
                  </a:lnTo>
                  <a:lnTo>
                    <a:pt x="1043426" y="939644"/>
                  </a:lnTo>
                  <a:lnTo>
                    <a:pt x="1040621" y="1284648"/>
                  </a:lnTo>
                  <a:lnTo>
                    <a:pt x="1046231" y="1441723"/>
                  </a:lnTo>
                  <a:lnTo>
                    <a:pt x="1054645" y="1587578"/>
                  </a:lnTo>
                  <a:lnTo>
                    <a:pt x="1063060" y="1696969"/>
                  </a:lnTo>
                  <a:lnTo>
                    <a:pt x="1065865" y="1739043"/>
                  </a:lnTo>
                  <a:lnTo>
                    <a:pt x="1054645" y="1834410"/>
                  </a:lnTo>
                  <a:lnTo>
                    <a:pt x="1037816" y="1915752"/>
                  </a:lnTo>
                  <a:lnTo>
                    <a:pt x="995742" y="2044778"/>
                  </a:lnTo>
                  <a:lnTo>
                    <a:pt x="959279" y="2134535"/>
                  </a:lnTo>
                  <a:lnTo>
                    <a:pt x="931229" y="2173803"/>
                  </a:lnTo>
                  <a:lnTo>
                    <a:pt x="900375" y="2201853"/>
                  </a:lnTo>
                  <a:lnTo>
                    <a:pt x="875131" y="2210267"/>
                  </a:lnTo>
                  <a:lnTo>
                    <a:pt x="849887" y="2201853"/>
                  </a:lnTo>
                  <a:lnTo>
                    <a:pt x="830253" y="2185023"/>
                  </a:lnTo>
                  <a:lnTo>
                    <a:pt x="810618" y="2148559"/>
                  </a:lnTo>
                  <a:lnTo>
                    <a:pt x="802204" y="2126120"/>
                  </a:lnTo>
                  <a:lnTo>
                    <a:pt x="796594" y="1657700"/>
                  </a:lnTo>
                  <a:lnTo>
                    <a:pt x="807814" y="1570748"/>
                  </a:lnTo>
                  <a:lnTo>
                    <a:pt x="813423" y="1466967"/>
                  </a:lnTo>
                  <a:lnTo>
                    <a:pt x="819033" y="1183671"/>
                  </a:lnTo>
                  <a:lnTo>
                    <a:pt x="819033" y="656348"/>
                  </a:lnTo>
                  <a:lnTo>
                    <a:pt x="816228" y="308540"/>
                  </a:lnTo>
                  <a:lnTo>
                    <a:pt x="807814" y="269271"/>
                  </a:lnTo>
                  <a:lnTo>
                    <a:pt x="796594" y="246832"/>
                  </a:lnTo>
                  <a:lnTo>
                    <a:pt x="785374" y="235612"/>
                  </a:lnTo>
                  <a:lnTo>
                    <a:pt x="762935" y="221588"/>
                  </a:lnTo>
                  <a:lnTo>
                    <a:pt x="723666" y="221588"/>
                  </a:lnTo>
                  <a:lnTo>
                    <a:pt x="563787" y="249637"/>
                  </a:lnTo>
                  <a:lnTo>
                    <a:pt x="398297" y="2748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4" name="フリーフォーム 57">
              <a:extLst>
                <a:ext uri="{FF2B5EF4-FFF2-40B4-BE49-F238E27FC236}">
                  <a16:creationId xmlns:a16="http://schemas.microsoft.com/office/drawing/2014/main" id="{1FEFAA68-FC1B-4AD3-81E9-B7CC442243C8}"/>
                </a:ext>
              </a:extLst>
            </p:cNvPr>
            <p:cNvSpPr/>
            <p:nvPr/>
          </p:nvSpPr>
          <p:spPr>
            <a:xfrm>
              <a:off x="4830764" y="4071938"/>
              <a:ext cx="588962" cy="647700"/>
            </a:xfrm>
            <a:custGeom>
              <a:avLst/>
              <a:gdLst>
                <a:gd name="connsiteX0" fmla="*/ 188119 w 588169"/>
                <a:gd name="connsiteY0" fmla="*/ 147637 h 647700"/>
                <a:gd name="connsiteX1" fmla="*/ 369094 w 588169"/>
                <a:gd name="connsiteY1" fmla="*/ 200025 h 647700"/>
                <a:gd name="connsiteX2" fmla="*/ 421482 w 588169"/>
                <a:gd name="connsiteY2" fmla="*/ 214312 h 647700"/>
                <a:gd name="connsiteX3" fmla="*/ 435769 w 588169"/>
                <a:gd name="connsiteY3" fmla="*/ 216693 h 647700"/>
                <a:gd name="connsiteX4" fmla="*/ 452438 w 588169"/>
                <a:gd name="connsiteY4" fmla="*/ 216693 h 647700"/>
                <a:gd name="connsiteX5" fmla="*/ 471488 w 588169"/>
                <a:gd name="connsiteY5" fmla="*/ 211931 h 647700"/>
                <a:gd name="connsiteX6" fmla="*/ 495300 w 588169"/>
                <a:gd name="connsiteY6" fmla="*/ 200025 h 647700"/>
                <a:gd name="connsiteX7" fmla="*/ 521494 w 588169"/>
                <a:gd name="connsiteY7" fmla="*/ 176212 h 647700"/>
                <a:gd name="connsiteX8" fmla="*/ 535782 w 588169"/>
                <a:gd name="connsiteY8" fmla="*/ 154781 h 647700"/>
                <a:gd name="connsiteX9" fmla="*/ 547688 w 588169"/>
                <a:gd name="connsiteY9" fmla="*/ 123825 h 647700"/>
                <a:gd name="connsiteX10" fmla="*/ 557213 w 588169"/>
                <a:gd name="connsiteY10" fmla="*/ 80962 h 647700"/>
                <a:gd name="connsiteX11" fmla="*/ 566738 w 588169"/>
                <a:gd name="connsiteY11" fmla="*/ 0 h 647700"/>
                <a:gd name="connsiteX12" fmla="*/ 588169 w 588169"/>
                <a:gd name="connsiteY12" fmla="*/ 647700 h 647700"/>
                <a:gd name="connsiteX13" fmla="*/ 573882 w 588169"/>
                <a:gd name="connsiteY13" fmla="*/ 623887 h 647700"/>
                <a:gd name="connsiteX14" fmla="*/ 552450 w 588169"/>
                <a:gd name="connsiteY14" fmla="*/ 585787 h 647700"/>
                <a:gd name="connsiteX15" fmla="*/ 516732 w 588169"/>
                <a:gd name="connsiteY15" fmla="*/ 542925 h 647700"/>
                <a:gd name="connsiteX16" fmla="*/ 466725 w 588169"/>
                <a:gd name="connsiteY16" fmla="*/ 483393 h 647700"/>
                <a:gd name="connsiteX17" fmla="*/ 423863 w 588169"/>
                <a:gd name="connsiteY17" fmla="*/ 438150 h 647700"/>
                <a:gd name="connsiteX18" fmla="*/ 357188 w 588169"/>
                <a:gd name="connsiteY18" fmla="*/ 388143 h 647700"/>
                <a:gd name="connsiteX19" fmla="*/ 202407 w 588169"/>
                <a:gd name="connsiteY19" fmla="*/ 276225 h 647700"/>
                <a:gd name="connsiteX20" fmla="*/ 85725 w 588169"/>
                <a:gd name="connsiteY20" fmla="*/ 197643 h 647700"/>
                <a:gd name="connsiteX21" fmla="*/ 30957 w 588169"/>
                <a:gd name="connsiteY21" fmla="*/ 159543 h 647700"/>
                <a:gd name="connsiteX22" fmla="*/ 7144 w 588169"/>
                <a:gd name="connsiteY22" fmla="*/ 135731 h 647700"/>
                <a:gd name="connsiteX23" fmla="*/ 0 w 588169"/>
                <a:gd name="connsiteY23" fmla="*/ 119062 h 647700"/>
                <a:gd name="connsiteX24" fmla="*/ 4763 w 588169"/>
                <a:gd name="connsiteY24" fmla="*/ 107156 h 647700"/>
                <a:gd name="connsiteX25" fmla="*/ 19050 w 588169"/>
                <a:gd name="connsiteY25" fmla="*/ 104775 h 647700"/>
                <a:gd name="connsiteX26" fmla="*/ 61913 w 588169"/>
                <a:gd name="connsiteY26" fmla="*/ 111918 h 647700"/>
                <a:gd name="connsiteX27" fmla="*/ 188119 w 588169"/>
                <a:gd name="connsiteY27" fmla="*/ 14763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8169" h="647700">
                  <a:moveTo>
                    <a:pt x="188119" y="147637"/>
                  </a:moveTo>
                  <a:lnTo>
                    <a:pt x="369094" y="200025"/>
                  </a:lnTo>
                  <a:lnTo>
                    <a:pt x="421482" y="214312"/>
                  </a:lnTo>
                  <a:lnTo>
                    <a:pt x="435769" y="216693"/>
                  </a:lnTo>
                  <a:lnTo>
                    <a:pt x="452438" y="216693"/>
                  </a:lnTo>
                  <a:lnTo>
                    <a:pt x="471488" y="211931"/>
                  </a:lnTo>
                  <a:lnTo>
                    <a:pt x="495300" y="200025"/>
                  </a:lnTo>
                  <a:lnTo>
                    <a:pt x="521494" y="176212"/>
                  </a:lnTo>
                  <a:lnTo>
                    <a:pt x="535782" y="154781"/>
                  </a:lnTo>
                  <a:lnTo>
                    <a:pt x="547688" y="123825"/>
                  </a:lnTo>
                  <a:lnTo>
                    <a:pt x="557213" y="80962"/>
                  </a:lnTo>
                  <a:lnTo>
                    <a:pt x="566738" y="0"/>
                  </a:lnTo>
                  <a:lnTo>
                    <a:pt x="588169" y="647700"/>
                  </a:lnTo>
                  <a:lnTo>
                    <a:pt x="573882" y="623887"/>
                  </a:lnTo>
                  <a:lnTo>
                    <a:pt x="552450" y="585787"/>
                  </a:lnTo>
                  <a:lnTo>
                    <a:pt x="516732" y="542925"/>
                  </a:lnTo>
                  <a:lnTo>
                    <a:pt x="466725" y="483393"/>
                  </a:lnTo>
                  <a:lnTo>
                    <a:pt x="423863" y="438150"/>
                  </a:lnTo>
                  <a:lnTo>
                    <a:pt x="357188" y="388143"/>
                  </a:lnTo>
                  <a:lnTo>
                    <a:pt x="202407" y="276225"/>
                  </a:lnTo>
                  <a:lnTo>
                    <a:pt x="85725" y="197643"/>
                  </a:lnTo>
                  <a:lnTo>
                    <a:pt x="30957" y="159543"/>
                  </a:lnTo>
                  <a:lnTo>
                    <a:pt x="7144" y="135731"/>
                  </a:lnTo>
                  <a:lnTo>
                    <a:pt x="0" y="119062"/>
                  </a:lnTo>
                  <a:lnTo>
                    <a:pt x="4763" y="107156"/>
                  </a:lnTo>
                  <a:lnTo>
                    <a:pt x="19050" y="104775"/>
                  </a:lnTo>
                  <a:lnTo>
                    <a:pt x="61913" y="111918"/>
                  </a:lnTo>
                  <a:lnTo>
                    <a:pt x="188119" y="1476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5" name="フリーフォーム 58">
              <a:extLst>
                <a:ext uri="{FF2B5EF4-FFF2-40B4-BE49-F238E27FC236}">
                  <a16:creationId xmlns:a16="http://schemas.microsoft.com/office/drawing/2014/main" id="{7D394AA8-DC0C-4BF6-8EF5-F112F9BB03CA}"/>
                </a:ext>
              </a:extLst>
            </p:cNvPr>
            <p:cNvSpPr/>
            <p:nvPr/>
          </p:nvSpPr>
          <p:spPr>
            <a:xfrm>
              <a:off x="4591051" y="3068638"/>
              <a:ext cx="871538" cy="279400"/>
            </a:xfrm>
            <a:custGeom>
              <a:avLst/>
              <a:gdLst>
                <a:gd name="connsiteX0" fmla="*/ 271463 w 871538"/>
                <a:gd name="connsiteY0" fmla="*/ 119063 h 278607"/>
                <a:gd name="connsiteX1" fmla="*/ 176213 w 871538"/>
                <a:gd name="connsiteY1" fmla="*/ 130969 h 278607"/>
                <a:gd name="connsiteX2" fmla="*/ 109538 w 871538"/>
                <a:gd name="connsiteY2" fmla="*/ 135732 h 278607"/>
                <a:gd name="connsiteX3" fmla="*/ 0 w 871538"/>
                <a:gd name="connsiteY3" fmla="*/ 135732 h 278607"/>
                <a:gd name="connsiteX4" fmla="*/ 2381 w 871538"/>
                <a:gd name="connsiteY4" fmla="*/ 264319 h 278607"/>
                <a:gd name="connsiteX5" fmla="*/ 97631 w 871538"/>
                <a:gd name="connsiteY5" fmla="*/ 276225 h 278607"/>
                <a:gd name="connsiteX6" fmla="*/ 154781 w 871538"/>
                <a:gd name="connsiteY6" fmla="*/ 278607 h 278607"/>
                <a:gd name="connsiteX7" fmla="*/ 207169 w 871538"/>
                <a:gd name="connsiteY7" fmla="*/ 276225 h 278607"/>
                <a:gd name="connsiteX8" fmla="*/ 280988 w 871538"/>
                <a:gd name="connsiteY8" fmla="*/ 269082 h 278607"/>
                <a:gd name="connsiteX9" fmla="*/ 388144 w 871538"/>
                <a:gd name="connsiteY9" fmla="*/ 250032 h 278607"/>
                <a:gd name="connsiteX10" fmla="*/ 502444 w 871538"/>
                <a:gd name="connsiteY10" fmla="*/ 223838 h 278607"/>
                <a:gd name="connsiteX11" fmla="*/ 573881 w 871538"/>
                <a:gd name="connsiteY11" fmla="*/ 207169 h 278607"/>
                <a:gd name="connsiteX12" fmla="*/ 647700 w 871538"/>
                <a:gd name="connsiteY12" fmla="*/ 188119 h 278607"/>
                <a:gd name="connsiteX13" fmla="*/ 747713 w 871538"/>
                <a:gd name="connsiteY13" fmla="*/ 169069 h 278607"/>
                <a:gd name="connsiteX14" fmla="*/ 871538 w 871538"/>
                <a:gd name="connsiteY14" fmla="*/ 150019 h 278607"/>
                <a:gd name="connsiteX15" fmla="*/ 864394 w 871538"/>
                <a:gd name="connsiteY15" fmla="*/ 11907 h 278607"/>
                <a:gd name="connsiteX16" fmla="*/ 773906 w 871538"/>
                <a:gd name="connsiteY16" fmla="*/ 0 h 278607"/>
                <a:gd name="connsiteX17" fmla="*/ 709613 w 871538"/>
                <a:gd name="connsiteY17" fmla="*/ 0 h 278607"/>
                <a:gd name="connsiteX18" fmla="*/ 659606 w 871538"/>
                <a:gd name="connsiteY18" fmla="*/ 4763 h 278607"/>
                <a:gd name="connsiteX19" fmla="*/ 614363 w 871538"/>
                <a:gd name="connsiteY19" fmla="*/ 16669 h 278607"/>
                <a:gd name="connsiteX20" fmla="*/ 554831 w 871538"/>
                <a:gd name="connsiteY20" fmla="*/ 42863 h 278607"/>
                <a:gd name="connsiteX21" fmla="*/ 502444 w 871538"/>
                <a:gd name="connsiteY21" fmla="*/ 64294 h 278607"/>
                <a:gd name="connsiteX22" fmla="*/ 416719 w 871538"/>
                <a:gd name="connsiteY22" fmla="*/ 90488 h 278607"/>
                <a:gd name="connsiteX23" fmla="*/ 271463 w 871538"/>
                <a:gd name="connsiteY23" fmla="*/ 119063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1538" h="278607">
                  <a:moveTo>
                    <a:pt x="271463" y="119063"/>
                  </a:moveTo>
                  <a:lnTo>
                    <a:pt x="176213" y="130969"/>
                  </a:lnTo>
                  <a:lnTo>
                    <a:pt x="109538" y="135732"/>
                  </a:lnTo>
                  <a:lnTo>
                    <a:pt x="0" y="135732"/>
                  </a:lnTo>
                  <a:cubicBezTo>
                    <a:pt x="794" y="178594"/>
                    <a:pt x="1587" y="221457"/>
                    <a:pt x="2381" y="264319"/>
                  </a:cubicBezTo>
                  <a:lnTo>
                    <a:pt x="97631" y="276225"/>
                  </a:lnTo>
                  <a:lnTo>
                    <a:pt x="154781" y="278607"/>
                  </a:lnTo>
                  <a:lnTo>
                    <a:pt x="207169" y="276225"/>
                  </a:lnTo>
                  <a:lnTo>
                    <a:pt x="280988" y="269082"/>
                  </a:lnTo>
                  <a:lnTo>
                    <a:pt x="388144" y="250032"/>
                  </a:lnTo>
                  <a:lnTo>
                    <a:pt x="502444" y="223838"/>
                  </a:lnTo>
                  <a:lnTo>
                    <a:pt x="573881" y="207169"/>
                  </a:lnTo>
                  <a:lnTo>
                    <a:pt x="647700" y="188119"/>
                  </a:lnTo>
                  <a:lnTo>
                    <a:pt x="747713" y="169069"/>
                  </a:lnTo>
                  <a:lnTo>
                    <a:pt x="871538" y="150019"/>
                  </a:lnTo>
                  <a:lnTo>
                    <a:pt x="864394" y="11907"/>
                  </a:lnTo>
                  <a:lnTo>
                    <a:pt x="773906" y="0"/>
                  </a:lnTo>
                  <a:lnTo>
                    <a:pt x="709613" y="0"/>
                  </a:lnTo>
                  <a:lnTo>
                    <a:pt x="659606" y="4763"/>
                  </a:lnTo>
                  <a:lnTo>
                    <a:pt x="614363" y="16669"/>
                  </a:lnTo>
                  <a:lnTo>
                    <a:pt x="554831" y="42863"/>
                  </a:lnTo>
                  <a:lnTo>
                    <a:pt x="502444" y="64294"/>
                  </a:lnTo>
                  <a:lnTo>
                    <a:pt x="416719" y="90488"/>
                  </a:lnTo>
                  <a:lnTo>
                    <a:pt x="271463" y="1190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6" name="フリーフォーム 59">
              <a:extLst>
                <a:ext uri="{FF2B5EF4-FFF2-40B4-BE49-F238E27FC236}">
                  <a16:creationId xmlns:a16="http://schemas.microsoft.com/office/drawing/2014/main" id="{8EF16967-7BFB-4E3B-A77B-FA62B352EAB3}"/>
                </a:ext>
              </a:extLst>
            </p:cNvPr>
            <p:cNvSpPr/>
            <p:nvPr/>
          </p:nvSpPr>
          <p:spPr>
            <a:xfrm>
              <a:off x="4572001" y="3541714"/>
              <a:ext cx="928688" cy="295275"/>
            </a:xfrm>
            <a:custGeom>
              <a:avLst/>
              <a:gdLst>
                <a:gd name="connsiteX0" fmla="*/ 547688 w 928688"/>
                <a:gd name="connsiteY0" fmla="*/ 92869 h 295275"/>
                <a:gd name="connsiteX1" fmla="*/ 447675 w 928688"/>
                <a:gd name="connsiteY1" fmla="*/ 114300 h 295275"/>
                <a:gd name="connsiteX2" fmla="*/ 304800 w 928688"/>
                <a:gd name="connsiteY2" fmla="*/ 138112 h 295275"/>
                <a:gd name="connsiteX3" fmla="*/ 190500 w 928688"/>
                <a:gd name="connsiteY3" fmla="*/ 152400 h 295275"/>
                <a:gd name="connsiteX4" fmla="*/ 133350 w 928688"/>
                <a:gd name="connsiteY4" fmla="*/ 154781 h 295275"/>
                <a:gd name="connsiteX5" fmla="*/ 0 w 928688"/>
                <a:gd name="connsiteY5" fmla="*/ 154781 h 295275"/>
                <a:gd name="connsiteX6" fmla="*/ 7144 w 928688"/>
                <a:gd name="connsiteY6" fmla="*/ 283369 h 295275"/>
                <a:gd name="connsiteX7" fmla="*/ 102394 w 928688"/>
                <a:gd name="connsiteY7" fmla="*/ 292894 h 295275"/>
                <a:gd name="connsiteX8" fmla="*/ 188119 w 928688"/>
                <a:gd name="connsiteY8" fmla="*/ 295275 h 295275"/>
                <a:gd name="connsiteX9" fmla="*/ 269081 w 928688"/>
                <a:gd name="connsiteY9" fmla="*/ 290512 h 295275"/>
                <a:gd name="connsiteX10" fmla="*/ 378619 w 928688"/>
                <a:gd name="connsiteY10" fmla="*/ 278606 h 295275"/>
                <a:gd name="connsiteX11" fmla="*/ 523875 w 928688"/>
                <a:gd name="connsiteY11" fmla="*/ 259556 h 295275"/>
                <a:gd name="connsiteX12" fmla="*/ 735806 w 928688"/>
                <a:gd name="connsiteY12" fmla="*/ 221456 h 295275"/>
                <a:gd name="connsiteX13" fmla="*/ 928688 w 928688"/>
                <a:gd name="connsiteY13" fmla="*/ 180975 h 295275"/>
                <a:gd name="connsiteX14" fmla="*/ 914400 w 928688"/>
                <a:gd name="connsiteY14" fmla="*/ 0 h 295275"/>
                <a:gd name="connsiteX15" fmla="*/ 654844 w 928688"/>
                <a:gd name="connsiteY15" fmla="*/ 66675 h 295275"/>
                <a:gd name="connsiteX16" fmla="*/ 547688 w 928688"/>
                <a:gd name="connsiteY16" fmla="*/ 92869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688" h="295275">
                  <a:moveTo>
                    <a:pt x="547688" y="92869"/>
                  </a:moveTo>
                  <a:lnTo>
                    <a:pt x="447675" y="114300"/>
                  </a:lnTo>
                  <a:lnTo>
                    <a:pt x="304800" y="138112"/>
                  </a:lnTo>
                  <a:lnTo>
                    <a:pt x="190500" y="152400"/>
                  </a:lnTo>
                  <a:lnTo>
                    <a:pt x="133350" y="154781"/>
                  </a:lnTo>
                  <a:lnTo>
                    <a:pt x="0" y="154781"/>
                  </a:lnTo>
                  <a:lnTo>
                    <a:pt x="7144" y="283369"/>
                  </a:lnTo>
                  <a:lnTo>
                    <a:pt x="102394" y="292894"/>
                  </a:lnTo>
                  <a:lnTo>
                    <a:pt x="188119" y="295275"/>
                  </a:lnTo>
                  <a:lnTo>
                    <a:pt x="269081" y="290512"/>
                  </a:lnTo>
                  <a:lnTo>
                    <a:pt x="378619" y="278606"/>
                  </a:lnTo>
                  <a:lnTo>
                    <a:pt x="523875" y="259556"/>
                  </a:lnTo>
                  <a:lnTo>
                    <a:pt x="735806" y="221456"/>
                  </a:lnTo>
                  <a:lnTo>
                    <a:pt x="928688" y="180975"/>
                  </a:lnTo>
                  <a:lnTo>
                    <a:pt x="914400" y="0"/>
                  </a:lnTo>
                  <a:lnTo>
                    <a:pt x="654844" y="66675"/>
                  </a:lnTo>
                  <a:lnTo>
                    <a:pt x="547688" y="928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7" name="フリーフォーム 61">
              <a:extLst>
                <a:ext uri="{FF2B5EF4-FFF2-40B4-BE49-F238E27FC236}">
                  <a16:creationId xmlns:a16="http://schemas.microsoft.com/office/drawing/2014/main" id="{092B7C0E-C93A-4921-ADC9-E6908BBEB1A6}"/>
                </a:ext>
              </a:extLst>
            </p:cNvPr>
            <p:cNvSpPr/>
            <p:nvPr/>
          </p:nvSpPr>
          <p:spPr>
            <a:xfrm>
              <a:off x="6305551" y="1443039"/>
              <a:ext cx="1722438" cy="1419225"/>
            </a:xfrm>
            <a:custGeom>
              <a:avLst/>
              <a:gdLst>
                <a:gd name="connsiteX0" fmla="*/ 169069 w 1721644"/>
                <a:gd name="connsiteY0" fmla="*/ 678656 h 1419225"/>
                <a:gd name="connsiteX1" fmla="*/ 169069 w 1721644"/>
                <a:gd name="connsiteY1" fmla="*/ 440531 h 1419225"/>
                <a:gd name="connsiteX2" fmla="*/ 166688 w 1721644"/>
                <a:gd name="connsiteY2" fmla="*/ 330993 h 1419225"/>
                <a:gd name="connsiteX3" fmla="*/ 161925 w 1721644"/>
                <a:gd name="connsiteY3" fmla="*/ 283368 h 1419225"/>
                <a:gd name="connsiteX4" fmla="*/ 150019 w 1721644"/>
                <a:gd name="connsiteY4" fmla="*/ 233362 h 1419225"/>
                <a:gd name="connsiteX5" fmla="*/ 133350 w 1721644"/>
                <a:gd name="connsiteY5" fmla="*/ 192881 h 1419225"/>
                <a:gd name="connsiteX6" fmla="*/ 114300 w 1721644"/>
                <a:gd name="connsiteY6" fmla="*/ 157162 h 1419225"/>
                <a:gd name="connsiteX7" fmla="*/ 90488 w 1721644"/>
                <a:gd name="connsiteY7" fmla="*/ 128587 h 1419225"/>
                <a:gd name="connsiteX8" fmla="*/ 66675 w 1721644"/>
                <a:gd name="connsiteY8" fmla="*/ 109537 h 1419225"/>
                <a:gd name="connsiteX9" fmla="*/ 40481 w 1721644"/>
                <a:gd name="connsiteY9" fmla="*/ 95250 h 1419225"/>
                <a:gd name="connsiteX10" fmla="*/ 26194 w 1721644"/>
                <a:gd name="connsiteY10" fmla="*/ 83343 h 1419225"/>
                <a:gd name="connsiteX11" fmla="*/ 2381 w 1721644"/>
                <a:gd name="connsiteY11" fmla="*/ 52387 h 1419225"/>
                <a:gd name="connsiteX12" fmla="*/ 0 w 1721644"/>
                <a:gd name="connsiteY12" fmla="*/ 28575 h 1419225"/>
                <a:gd name="connsiteX13" fmla="*/ 9525 w 1721644"/>
                <a:gd name="connsiteY13" fmla="*/ 14287 h 1419225"/>
                <a:gd name="connsiteX14" fmla="*/ 35719 w 1721644"/>
                <a:gd name="connsiteY14" fmla="*/ 2381 h 1419225"/>
                <a:gd name="connsiteX15" fmla="*/ 85725 w 1721644"/>
                <a:gd name="connsiteY15" fmla="*/ 0 h 1419225"/>
                <a:gd name="connsiteX16" fmla="*/ 142875 w 1721644"/>
                <a:gd name="connsiteY16" fmla="*/ 11906 h 1419225"/>
                <a:gd name="connsiteX17" fmla="*/ 214313 w 1721644"/>
                <a:gd name="connsiteY17" fmla="*/ 35718 h 1419225"/>
                <a:gd name="connsiteX18" fmla="*/ 266700 w 1721644"/>
                <a:gd name="connsiteY18" fmla="*/ 59531 h 1419225"/>
                <a:gd name="connsiteX19" fmla="*/ 321469 w 1721644"/>
                <a:gd name="connsiteY19" fmla="*/ 88106 h 1419225"/>
                <a:gd name="connsiteX20" fmla="*/ 366713 w 1721644"/>
                <a:gd name="connsiteY20" fmla="*/ 116681 h 1419225"/>
                <a:gd name="connsiteX21" fmla="*/ 400050 w 1721644"/>
                <a:gd name="connsiteY21" fmla="*/ 140493 h 1419225"/>
                <a:gd name="connsiteX22" fmla="*/ 419100 w 1721644"/>
                <a:gd name="connsiteY22" fmla="*/ 159543 h 1419225"/>
                <a:gd name="connsiteX23" fmla="*/ 435769 w 1721644"/>
                <a:gd name="connsiteY23" fmla="*/ 183356 h 1419225"/>
                <a:gd name="connsiteX24" fmla="*/ 450056 w 1721644"/>
                <a:gd name="connsiteY24" fmla="*/ 211931 h 1419225"/>
                <a:gd name="connsiteX25" fmla="*/ 454819 w 1721644"/>
                <a:gd name="connsiteY25" fmla="*/ 240506 h 1419225"/>
                <a:gd name="connsiteX26" fmla="*/ 447675 w 1721644"/>
                <a:gd name="connsiteY26" fmla="*/ 271462 h 1419225"/>
                <a:gd name="connsiteX27" fmla="*/ 435769 w 1721644"/>
                <a:gd name="connsiteY27" fmla="*/ 300037 h 1419225"/>
                <a:gd name="connsiteX28" fmla="*/ 414338 w 1721644"/>
                <a:gd name="connsiteY28" fmla="*/ 335756 h 1419225"/>
                <a:gd name="connsiteX29" fmla="*/ 407194 w 1721644"/>
                <a:gd name="connsiteY29" fmla="*/ 364331 h 1419225"/>
                <a:gd name="connsiteX30" fmla="*/ 400050 w 1721644"/>
                <a:gd name="connsiteY30" fmla="*/ 421481 h 1419225"/>
                <a:gd name="connsiteX31" fmla="*/ 392906 w 1721644"/>
                <a:gd name="connsiteY31" fmla="*/ 502443 h 1419225"/>
                <a:gd name="connsiteX32" fmla="*/ 392906 w 1721644"/>
                <a:gd name="connsiteY32" fmla="*/ 635793 h 1419225"/>
                <a:gd name="connsiteX33" fmla="*/ 392906 w 1721644"/>
                <a:gd name="connsiteY33" fmla="*/ 742950 h 1419225"/>
                <a:gd name="connsiteX34" fmla="*/ 395288 w 1721644"/>
                <a:gd name="connsiteY34" fmla="*/ 838200 h 1419225"/>
                <a:gd name="connsiteX35" fmla="*/ 388144 w 1721644"/>
                <a:gd name="connsiteY35" fmla="*/ 892968 h 1419225"/>
                <a:gd name="connsiteX36" fmla="*/ 385763 w 1721644"/>
                <a:gd name="connsiteY36" fmla="*/ 940593 h 1419225"/>
                <a:gd name="connsiteX37" fmla="*/ 385763 w 1721644"/>
                <a:gd name="connsiteY37" fmla="*/ 1004887 h 1419225"/>
                <a:gd name="connsiteX38" fmla="*/ 395288 w 1721644"/>
                <a:gd name="connsiteY38" fmla="*/ 1078706 h 1419225"/>
                <a:gd name="connsiteX39" fmla="*/ 414338 w 1721644"/>
                <a:gd name="connsiteY39" fmla="*/ 1157287 h 1419225"/>
                <a:gd name="connsiteX40" fmla="*/ 428625 w 1721644"/>
                <a:gd name="connsiteY40" fmla="*/ 1183481 h 1419225"/>
                <a:gd name="connsiteX41" fmla="*/ 450056 w 1721644"/>
                <a:gd name="connsiteY41" fmla="*/ 1200150 h 1419225"/>
                <a:gd name="connsiteX42" fmla="*/ 476250 w 1721644"/>
                <a:gd name="connsiteY42" fmla="*/ 1212056 h 1419225"/>
                <a:gd name="connsiteX43" fmla="*/ 528638 w 1721644"/>
                <a:gd name="connsiteY43" fmla="*/ 1223962 h 1419225"/>
                <a:gd name="connsiteX44" fmla="*/ 590550 w 1721644"/>
                <a:gd name="connsiteY44" fmla="*/ 1228725 h 1419225"/>
                <a:gd name="connsiteX45" fmla="*/ 659606 w 1721644"/>
                <a:gd name="connsiteY45" fmla="*/ 1231106 h 1419225"/>
                <a:gd name="connsiteX46" fmla="*/ 823913 w 1721644"/>
                <a:gd name="connsiteY46" fmla="*/ 1238250 h 1419225"/>
                <a:gd name="connsiteX47" fmla="*/ 969169 w 1721644"/>
                <a:gd name="connsiteY47" fmla="*/ 1238250 h 1419225"/>
                <a:gd name="connsiteX48" fmla="*/ 1143000 w 1721644"/>
                <a:gd name="connsiteY48" fmla="*/ 1226343 h 1419225"/>
                <a:gd name="connsiteX49" fmla="*/ 1202531 w 1721644"/>
                <a:gd name="connsiteY49" fmla="*/ 1221581 h 1419225"/>
                <a:gd name="connsiteX50" fmla="*/ 1245394 w 1721644"/>
                <a:gd name="connsiteY50" fmla="*/ 1212056 h 1419225"/>
                <a:gd name="connsiteX51" fmla="*/ 1676400 w 1721644"/>
                <a:gd name="connsiteY51" fmla="*/ 1216818 h 1419225"/>
                <a:gd name="connsiteX52" fmla="*/ 1697831 w 1721644"/>
                <a:gd name="connsiteY52" fmla="*/ 1235868 h 1419225"/>
                <a:gd name="connsiteX53" fmla="*/ 1712119 w 1721644"/>
                <a:gd name="connsiteY53" fmla="*/ 1252537 h 1419225"/>
                <a:gd name="connsiteX54" fmla="*/ 1719263 w 1721644"/>
                <a:gd name="connsiteY54" fmla="*/ 1266825 h 1419225"/>
                <a:gd name="connsiteX55" fmla="*/ 1721644 w 1721644"/>
                <a:gd name="connsiteY55" fmla="*/ 1293018 h 1419225"/>
                <a:gd name="connsiteX56" fmla="*/ 1712119 w 1721644"/>
                <a:gd name="connsiteY56" fmla="*/ 1316831 h 1419225"/>
                <a:gd name="connsiteX57" fmla="*/ 1695450 w 1721644"/>
                <a:gd name="connsiteY57" fmla="*/ 1340643 h 1419225"/>
                <a:gd name="connsiteX58" fmla="*/ 1666875 w 1721644"/>
                <a:gd name="connsiteY58" fmla="*/ 1359693 h 1419225"/>
                <a:gd name="connsiteX59" fmla="*/ 1597819 w 1721644"/>
                <a:gd name="connsiteY59" fmla="*/ 1383506 h 1419225"/>
                <a:gd name="connsiteX60" fmla="*/ 1502569 w 1721644"/>
                <a:gd name="connsiteY60" fmla="*/ 1404937 h 1419225"/>
                <a:gd name="connsiteX61" fmla="*/ 1393031 w 1721644"/>
                <a:gd name="connsiteY61" fmla="*/ 1409700 h 1419225"/>
                <a:gd name="connsiteX62" fmla="*/ 1233488 w 1721644"/>
                <a:gd name="connsiteY62" fmla="*/ 1414462 h 1419225"/>
                <a:gd name="connsiteX63" fmla="*/ 964406 w 1721644"/>
                <a:gd name="connsiteY63" fmla="*/ 1419225 h 1419225"/>
                <a:gd name="connsiteX64" fmla="*/ 735806 w 1721644"/>
                <a:gd name="connsiteY64" fmla="*/ 1412081 h 1419225"/>
                <a:gd name="connsiteX65" fmla="*/ 557213 w 1721644"/>
                <a:gd name="connsiteY65" fmla="*/ 1404937 h 1419225"/>
                <a:gd name="connsiteX66" fmla="*/ 485775 w 1721644"/>
                <a:gd name="connsiteY66" fmla="*/ 1400175 h 1419225"/>
                <a:gd name="connsiteX67" fmla="*/ 400050 w 1721644"/>
                <a:gd name="connsiteY67" fmla="*/ 1385887 h 1419225"/>
                <a:gd name="connsiteX68" fmla="*/ 335756 w 1721644"/>
                <a:gd name="connsiteY68" fmla="*/ 1362075 h 1419225"/>
                <a:gd name="connsiteX69" fmla="*/ 276225 w 1721644"/>
                <a:gd name="connsiteY69" fmla="*/ 1331118 h 1419225"/>
                <a:gd name="connsiteX70" fmla="*/ 238125 w 1721644"/>
                <a:gd name="connsiteY70" fmla="*/ 1297781 h 1419225"/>
                <a:gd name="connsiteX71" fmla="*/ 216694 w 1721644"/>
                <a:gd name="connsiteY71" fmla="*/ 1264443 h 1419225"/>
                <a:gd name="connsiteX72" fmla="*/ 192881 w 1721644"/>
                <a:gd name="connsiteY72" fmla="*/ 1212056 h 1419225"/>
                <a:gd name="connsiteX73" fmla="*/ 178594 w 1721644"/>
                <a:gd name="connsiteY73" fmla="*/ 1162050 h 1419225"/>
                <a:gd name="connsiteX74" fmla="*/ 171450 w 1721644"/>
                <a:gd name="connsiteY74" fmla="*/ 1097756 h 1419225"/>
                <a:gd name="connsiteX75" fmla="*/ 169069 w 1721644"/>
                <a:gd name="connsiteY75" fmla="*/ 919162 h 1419225"/>
                <a:gd name="connsiteX76" fmla="*/ 169069 w 1721644"/>
                <a:gd name="connsiteY76" fmla="*/ 678656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721644" h="1419225">
                  <a:moveTo>
                    <a:pt x="169069" y="678656"/>
                  </a:moveTo>
                  <a:lnTo>
                    <a:pt x="169069" y="440531"/>
                  </a:lnTo>
                  <a:cubicBezTo>
                    <a:pt x="168275" y="404018"/>
                    <a:pt x="167482" y="367506"/>
                    <a:pt x="166688" y="330993"/>
                  </a:cubicBezTo>
                  <a:lnTo>
                    <a:pt x="161925" y="283368"/>
                  </a:lnTo>
                  <a:lnTo>
                    <a:pt x="150019" y="233362"/>
                  </a:lnTo>
                  <a:lnTo>
                    <a:pt x="133350" y="192881"/>
                  </a:lnTo>
                  <a:lnTo>
                    <a:pt x="114300" y="157162"/>
                  </a:lnTo>
                  <a:lnTo>
                    <a:pt x="90488" y="128587"/>
                  </a:lnTo>
                  <a:lnTo>
                    <a:pt x="66675" y="109537"/>
                  </a:lnTo>
                  <a:lnTo>
                    <a:pt x="40481" y="95250"/>
                  </a:lnTo>
                  <a:lnTo>
                    <a:pt x="26194" y="83343"/>
                  </a:lnTo>
                  <a:lnTo>
                    <a:pt x="2381" y="52387"/>
                  </a:lnTo>
                  <a:lnTo>
                    <a:pt x="0" y="28575"/>
                  </a:lnTo>
                  <a:lnTo>
                    <a:pt x="9525" y="14287"/>
                  </a:lnTo>
                  <a:lnTo>
                    <a:pt x="35719" y="2381"/>
                  </a:lnTo>
                  <a:lnTo>
                    <a:pt x="85725" y="0"/>
                  </a:lnTo>
                  <a:lnTo>
                    <a:pt x="142875" y="11906"/>
                  </a:lnTo>
                  <a:lnTo>
                    <a:pt x="214313" y="35718"/>
                  </a:lnTo>
                  <a:lnTo>
                    <a:pt x="266700" y="59531"/>
                  </a:lnTo>
                  <a:lnTo>
                    <a:pt x="321469" y="88106"/>
                  </a:lnTo>
                  <a:lnTo>
                    <a:pt x="366713" y="116681"/>
                  </a:lnTo>
                  <a:lnTo>
                    <a:pt x="400050" y="140493"/>
                  </a:lnTo>
                  <a:lnTo>
                    <a:pt x="419100" y="159543"/>
                  </a:lnTo>
                  <a:lnTo>
                    <a:pt x="435769" y="183356"/>
                  </a:lnTo>
                  <a:lnTo>
                    <a:pt x="450056" y="211931"/>
                  </a:lnTo>
                  <a:lnTo>
                    <a:pt x="454819" y="240506"/>
                  </a:lnTo>
                  <a:lnTo>
                    <a:pt x="447675" y="271462"/>
                  </a:lnTo>
                  <a:lnTo>
                    <a:pt x="435769" y="300037"/>
                  </a:lnTo>
                  <a:lnTo>
                    <a:pt x="414338" y="335756"/>
                  </a:lnTo>
                  <a:lnTo>
                    <a:pt x="407194" y="364331"/>
                  </a:lnTo>
                  <a:lnTo>
                    <a:pt x="400050" y="421481"/>
                  </a:lnTo>
                  <a:lnTo>
                    <a:pt x="392906" y="502443"/>
                  </a:lnTo>
                  <a:lnTo>
                    <a:pt x="392906" y="635793"/>
                  </a:lnTo>
                  <a:lnTo>
                    <a:pt x="392906" y="742950"/>
                  </a:lnTo>
                  <a:lnTo>
                    <a:pt x="395288" y="838200"/>
                  </a:lnTo>
                  <a:lnTo>
                    <a:pt x="388144" y="892968"/>
                  </a:lnTo>
                  <a:lnTo>
                    <a:pt x="385763" y="940593"/>
                  </a:lnTo>
                  <a:lnTo>
                    <a:pt x="385763" y="1004887"/>
                  </a:lnTo>
                  <a:lnTo>
                    <a:pt x="395288" y="1078706"/>
                  </a:lnTo>
                  <a:lnTo>
                    <a:pt x="414338" y="1157287"/>
                  </a:lnTo>
                  <a:lnTo>
                    <a:pt x="428625" y="1183481"/>
                  </a:lnTo>
                  <a:lnTo>
                    <a:pt x="450056" y="1200150"/>
                  </a:lnTo>
                  <a:lnTo>
                    <a:pt x="476250" y="1212056"/>
                  </a:lnTo>
                  <a:lnTo>
                    <a:pt x="528638" y="1223962"/>
                  </a:lnTo>
                  <a:lnTo>
                    <a:pt x="590550" y="1228725"/>
                  </a:lnTo>
                  <a:lnTo>
                    <a:pt x="659606" y="1231106"/>
                  </a:lnTo>
                  <a:lnTo>
                    <a:pt x="823913" y="1238250"/>
                  </a:lnTo>
                  <a:lnTo>
                    <a:pt x="969169" y="1238250"/>
                  </a:lnTo>
                  <a:lnTo>
                    <a:pt x="1143000" y="1226343"/>
                  </a:lnTo>
                  <a:lnTo>
                    <a:pt x="1202531" y="1221581"/>
                  </a:lnTo>
                  <a:lnTo>
                    <a:pt x="1245394" y="1212056"/>
                  </a:lnTo>
                  <a:lnTo>
                    <a:pt x="1676400" y="1216818"/>
                  </a:lnTo>
                  <a:lnTo>
                    <a:pt x="1697831" y="1235868"/>
                  </a:lnTo>
                  <a:lnTo>
                    <a:pt x="1712119" y="1252537"/>
                  </a:lnTo>
                  <a:lnTo>
                    <a:pt x="1719263" y="1266825"/>
                  </a:lnTo>
                  <a:lnTo>
                    <a:pt x="1721644" y="1293018"/>
                  </a:lnTo>
                  <a:lnTo>
                    <a:pt x="1712119" y="1316831"/>
                  </a:lnTo>
                  <a:lnTo>
                    <a:pt x="1695450" y="1340643"/>
                  </a:lnTo>
                  <a:lnTo>
                    <a:pt x="1666875" y="1359693"/>
                  </a:lnTo>
                  <a:lnTo>
                    <a:pt x="1597819" y="1383506"/>
                  </a:lnTo>
                  <a:lnTo>
                    <a:pt x="1502569" y="1404937"/>
                  </a:lnTo>
                  <a:lnTo>
                    <a:pt x="1393031" y="1409700"/>
                  </a:lnTo>
                  <a:lnTo>
                    <a:pt x="1233488" y="1414462"/>
                  </a:lnTo>
                  <a:lnTo>
                    <a:pt x="964406" y="1419225"/>
                  </a:lnTo>
                  <a:lnTo>
                    <a:pt x="735806" y="1412081"/>
                  </a:lnTo>
                  <a:lnTo>
                    <a:pt x="557213" y="1404937"/>
                  </a:lnTo>
                  <a:lnTo>
                    <a:pt x="485775" y="1400175"/>
                  </a:lnTo>
                  <a:lnTo>
                    <a:pt x="400050" y="1385887"/>
                  </a:lnTo>
                  <a:lnTo>
                    <a:pt x="335756" y="1362075"/>
                  </a:lnTo>
                  <a:lnTo>
                    <a:pt x="276225" y="1331118"/>
                  </a:lnTo>
                  <a:lnTo>
                    <a:pt x="238125" y="1297781"/>
                  </a:lnTo>
                  <a:lnTo>
                    <a:pt x="216694" y="1264443"/>
                  </a:lnTo>
                  <a:lnTo>
                    <a:pt x="192881" y="1212056"/>
                  </a:lnTo>
                  <a:lnTo>
                    <a:pt x="178594" y="1162050"/>
                  </a:lnTo>
                  <a:lnTo>
                    <a:pt x="171450" y="1097756"/>
                  </a:lnTo>
                  <a:cubicBezTo>
                    <a:pt x="170656" y="1038225"/>
                    <a:pt x="169863" y="978693"/>
                    <a:pt x="169069" y="919162"/>
                  </a:cubicBezTo>
                  <a:lnTo>
                    <a:pt x="169069" y="6786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8" name="フリーフォーム 62">
              <a:extLst>
                <a:ext uri="{FF2B5EF4-FFF2-40B4-BE49-F238E27FC236}">
                  <a16:creationId xmlns:a16="http://schemas.microsoft.com/office/drawing/2014/main" id="{025DFC41-A22F-40D2-9590-481DD7DF7062}"/>
                </a:ext>
              </a:extLst>
            </p:cNvPr>
            <p:cNvSpPr/>
            <p:nvPr/>
          </p:nvSpPr>
          <p:spPr>
            <a:xfrm>
              <a:off x="7497764" y="2122489"/>
              <a:ext cx="527050" cy="606425"/>
            </a:xfrm>
            <a:custGeom>
              <a:avLst/>
              <a:gdLst>
                <a:gd name="connsiteX0" fmla="*/ 392907 w 526257"/>
                <a:gd name="connsiteY0" fmla="*/ 216694 h 607219"/>
                <a:gd name="connsiteX1" fmla="*/ 383382 w 526257"/>
                <a:gd name="connsiteY1" fmla="*/ 345281 h 607219"/>
                <a:gd name="connsiteX2" fmla="*/ 383382 w 526257"/>
                <a:gd name="connsiteY2" fmla="*/ 383381 h 607219"/>
                <a:gd name="connsiteX3" fmla="*/ 385763 w 526257"/>
                <a:gd name="connsiteY3" fmla="*/ 409575 h 607219"/>
                <a:gd name="connsiteX4" fmla="*/ 402432 w 526257"/>
                <a:gd name="connsiteY4" fmla="*/ 450056 h 607219"/>
                <a:gd name="connsiteX5" fmla="*/ 428625 w 526257"/>
                <a:gd name="connsiteY5" fmla="*/ 488156 h 607219"/>
                <a:gd name="connsiteX6" fmla="*/ 454819 w 526257"/>
                <a:gd name="connsiteY6" fmla="*/ 514350 h 607219"/>
                <a:gd name="connsiteX7" fmla="*/ 478632 w 526257"/>
                <a:gd name="connsiteY7" fmla="*/ 535781 h 607219"/>
                <a:gd name="connsiteX8" fmla="*/ 511969 w 526257"/>
                <a:gd name="connsiteY8" fmla="*/ 571500 h 607219"/>
                <a:gd name="connsiteX9" fmla="*/ 526257 w 526257"/>
                <a:gd name="connsiteY9" fmla="*/ 607219 h 607219"/>
                <a:gd name="connsiteX10" fmla="*/ 0 w 526257"/>
                <a:gd name="connsiteY10" fmla="*/ 547687 h 607219"/>
                <a:gd name="connsiteX11" fmla="*/ 40482 w 526257"/>
                <a:gd name="connsiteY11" fmla="*/ 538162 h 607219"/>
                <a:gd name="connsiteX12" fmla="*/ 66675 w 526257"/>
                <a:gd name="connsiteY12" fmla="*/ 528637 h 607219"/>
                <a:gd name="connsiteX13" fmla="*/ 111919 w 526257"/>
                <a:gd name="connsiteY13" fmla="*/ 509587 h 607219"/>
                <a:gd name="connsiteX14" fmla="*/ 152400 w 526257"/>
                <a:gd name="connsiteY14" fmla="*/ 483394 h 607219"/>
                <a:gd name="connsiteX15" fmla="*/ 190500 w 526257"/>
                <a:gd name="connsiteY15" fmla="*/ 450056 h 607219"/>
                <a:gd name="connsiteX16" fmla="*/ 202407 w 526257"/>
                <a:gd name="connsiteY16" fmla="*/ 435769 h 607219"/>
                <a:gd name="connsiteX17" fmla="*/ 223838 w 526257"/>
                <a:gd name="connsiteY17" fmla="*/ 402431 h 607219"/>
                <a:gd name="connsiteX18" fmla="*/ 271463 w 526257"/>
                <a:gd name="connsiteY18" fmla="*/ 280987 h 607219"/>
                <a:gd name="connsiteX19" fmla="*/ 319088 w 526257"/>
                <a:gd name="connsiteY19" fmla="*/ 111919 h 607219"/>
                <a:gd name="connsiteX20" fmla="*/ 335757 w 526257"/>
                <a:gd name="connsiteY20" fmla="*/ 42862 h 607219"/>
                <a:gd name="connsiteX21" fmla="*/ 347663 w 526257"/>
                <a:gd name="connsiteY21" fmla="*/ 19050 h 607219"/>
                <a:gd name="connsiteX22" fmla="*/ 361950 w 526257"/>
                <a:gd name="connsiteY22" fmla="*/ 4762 h 607219"/>
                <a:gd name="connsiteX23" fmla="*/ 373857 w 526257"/>
                <a:gd name="connsiteY23" fmla="*/ 0 h 607219"/>
                <a:gd name="connsiteX24" fmla="*/ 383382 w 526257"/>
                <a:gd name="connsiteY24" fmla="*/ 0 h 607219"/>
                <a:gd name="connsiteX25" fmla="*/ 397669 w 526257"/>
                <a:gd name="connsiteY25" fmla="*/ 4762 h 607219"/>
                <a:gd name="connsiteX26" fmla="*/ 402432 w 526257"/>
                <a:gd name="connsiteY26" fmla="*/ 19050 h 607219"/>
                <a:gd name="connsiteX27" fmla="*/ 404813 w 526257"/>
                <a:gd name="connsiteY27" fmla="*/ 66675 h 607219"/>
                <a:gd name="connsiteX28" fmla="*/ 392907 w 526257"/>
                <a:gd name="connsiteY28" fmla="*/ 216694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6257" h="607219">
                  <a:moveTo>
                    <a:pt x="392907" y="216694"/>
                  </a:moveTo>
                  <a:lnTo>
                    <a:pt x="383382" y="345281"/>
                  </a:lnTo>
                  <a:lnTo>
                    <a:pt x="383382" y="383381"/>
                  </a:lnTo>
                  <a:lnTo>
                    <a:pt x="385763" y="409575"/>
                  </a:lnTo>
                  <a:lnTo>
                    <a:pt x="402432" y="450056"/>
                  </a:lnTo>
                  <a:lnTo>
                    <a:pt x="428625" y="488156"/>
                  </a:lnTo>
                  <a:lnTo>
                    <a:pt x="454819" y="514350"/>
                  </a:lnTo>
                  <a:lnTo>
                    <a:pt x="478632" y="535781"/>
                  </a:lnTo>
                  <a:lnTo>
                    <a:pt x="511969" y="571500"/>
                  </a:lnTo>
                  <a:lnTo>
                    <a:pt x="526257" y="607219"/>
                  </a:lnTo>
                  <a:lnTo>
                    <a:pt x="0" y="547687"/>
                  </a:lnTo>
                  <a:lnTo>
                    <a:pt x="40482" y="538162"/>
                  </a:lnTo>
                  <a:lnTo>
                    <a:pt x="66675" y="528637"/>
                  </a:lnTo>
                  <a:lnTo>
                    <a:pt x="111919" y="509587"/>
                  </a:lnTo>
                  <a:lnTo>
                    <a:pt x="152400" y="483394"/>
                  </a:lnTo>
                  <a:lnTo>
                    <a:pt x="190500" y="450056"/>
                  </a:lnTo>
                  <a:lnTo>
                    <a:pt x="202407" y="435769"/>
                  </a:lnTo>
                  <a:lnTo>
                    <a:pt x="223838" y="402431"/>
                  </a:lnTo>
                  <a:lnTo>
                    <a:pt x="271463" y="280987"/>
                  </a:lnTo>
                  <a:lnTo>
                    <a:pt x="319088" y="111919"/>
                  </a:lnTo>
                  <a:lnTo>
                    <a:pt x="335757" y="42862"/>
                  </a:lnTo>
                  <a:lnTo>
                    <a:pt x="347663" y="19050"/>
                  </a:lnTo>
                  <a:lnTo>
                    <a:pt x="361950" y="4762"/>
                  </a:lnTo>
                  <a:lnTo>
                    <a:pt x="373857" y="0"/>
                  </a:lnTo>
                  <a:lnTo>
                    <a:pt x="383382" y="0"/>
                  </a:lnTo>
                  <a:lnTo>
                    <a:pt x="397669" y="4762"/>
                  </a:lnTo>
                  <a:lnTo>
                    <a:pt x="402432" y="19050"/>
                  </a:lnTo>
                  <a:lnTo>
                    <a:pt x="404813" y="66675"/>
                  </a:lnTo>
                  <a:lnTo>
                    <a:pt x="392907" y="2166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9" name="フリーフォーム 64">
              <a:extLst>
                <a:ext uri="{FF2B5EF4-FFF2-40B4-BE49-F238E27FC236}">
                  <a16:creationId xmlns:a16="http://schemas.microsoft.com/office/drawing/2014/main" id="{F0013B52-E03A-499C-82B2-4885FBDC6154}"/>
                </a:ext>
              </a:extLst>
            </p:cNvPr>
            <p:cNvSpPr/>
            <p:nvPr/>
          </p:nvSpPr>
          <p:spPr>
            <a:xfrm>
              <a:off x="6303963" y="2960689"/>
              <a:ext cx="1744662" cy="1450975"/>
            </a:xfrm>
            <a:custGeom>
              <a:avLst/>
              <a:gdLst>
                <a:gd name="connsiteX0" fmla="*/ 119062 w 1745456"/>
                <a:gd name="connsiteY0" fmla="*/ 621506 h 1452562"/>
                <a:gd name="connsiteX1" fmla="*/ 119062 w 1745456"/>
                <a:gd name="connsiteY1" fmla="*/ 369094 h 1452562"/>
                <a:gd name="connsiteX2" fmla="*/ 116681 w 1745456"/>
                <a:gd name="connsiteY2" fmla="*/ 314325 h 1452562"/>
                <a:gd name="connsiteX3" fmla="*/ 107156 w 1745456"/>
                <a:gd name="connsiteY3" fmla="*/ 257175 h 1452562"/>
                <a:gd name="connsiteX4" fmla="*/ 88106 w 1745456"/>
                <a:gd name="connsiteY4" fmla="*/ 197644 h 1452562"/>
                <a:gd name="connsiteX5" fmla="*/ 59531 w 1745456"/>
                <a:gd name="connsiteY5" fmla="*/ 133350 h 1452562"/>
                <a:gd name="connsiteX6" fmla="*/ 28575 w 1745456"/>
                <a:gd name="connsiteY6" fmla="*/ 83344 h 1452562"/>
                <a:gd name="connsiteX7" fmla="*/ 7144 w 1745456"/>
                <a:gd name="connsiteY7" fmla="*/ 45244 h 1452562"/>
                <a:gd name="connsiteX8" fmla="*/ 0 w 1745456"/>
                <a:gd name="connsiteY8" fmla="*/ 23812 h 1452562"/>
                <a:gd name="connsiteX9" fmla="*/ 2381 w 1745456"/>
                <a:gd name="connsiteY9" fmla="*/ 7144 h 1452562"/>
                <a:gd name="connsiteX10" fmla="*/ 16669 w 1745456"/>
                <a:gd name="connsiteY10" fmla="*/ 0 h 1452562"/>
                <a:gd name="connsiteX11" fmla="*/ 45244 w 1745456"/>
                <a:gd name="connsiteY11" fmla="*/ 4762 h 1452562"/>
                <a:gd name="connsiteX12" fmla="*/ 104775 w 1745456"/>
                <a:gd name="connsiteY12" fmla="*/ 26194 h 1452562"/>
                <a:gd name="connsiteX13" fmla="*/ 188119 w 1745456"/>
                <a:gd name="connsiteY13" fmla="*/ 64294 h 1452562"/>
                <a:gd name="connsiteX14" fmla="*/ 245269 w 1745456"/>
                <a:gd name="connsiteY14" fmla="*/ 95250 h 1452562"/>
                <a:gd name="connsiteX15" fmla="*/ 295275 w 1745456"/>
                <a:gd name="connsiteY15" fmla="*/ 128587 h 1452562"/>
                <a:gd name="connsiteX16" fmla="*/ 330994 w 1745456"/>
                <a:gd name="connsiteY16" fmla="*/ 154781 h 1452562"/>
                <a:gd name="connsiteX17" fmla="*/ 357187 w 1745456"/>
                <a:gd name="connsiteY17" fmla="*/ 178594 h 1452562"/>
                <a:gd name="connsiteX18" fmla="*/ 381000 w 1745456"/>
                <a:gd name="connsiteY18" fmla="*/ 209550 h 1452562"/>
                <a:gd name="connsiteX19" fmla="*/ 395287 w 1745456"/>
                <a:gd name="connsiteY19" fmla="*/ 240506 h 1452562"/>
                <a:gd name="connsiteX20" fmla="*/ 400050 w 1745456"/>
                <a:gd name="connsiteY20" fmla="*/ 271462 h 1452562"/>
                <a:gd name="connsiteX21" fmla="*/ 383381 w 1745456"/>
                <a:gd name="connsiteY21" fmla="*/ 321469 h 1452562"/>
                <a:gd name="connsiteX22" fmla="*/ 366712 w 1745456"/>
                <a:gd name="connsiteY22" fmla="*/ 373856 h 1452562"/>
                <a:gd name="connsiteX23" fmla="*/ 345281 w 1745456"/>
                <a:gd name="connsiteY23" fmla="*/ 481012 h 1452562"/>
                <a:gd name="connsiteX24" fmla="*/ 326231 w 1745456"/>
                <a:gd name="connsiteY24" fmla="*/ 676275 h 1452562"/>
                <a:gd name="connsiteX25" fmla="*/ 321469 w 1745456"/>
                <a:gd name="connsiteY25" fmla="*/ 781050 h 1452562"/>
                <a:gd name="connsiteX26" fmla="*/ 321469 w 1745456"/>
                <a:gd name="connsiteY26" fmla="*/ 990600 h 1452562"/>
                <a:gd name="connsiteX27" fmla="*/ 321469 w 1745456"/>
                <a:gd name="connsiteY27" fmla="*/ 1052512 h 1452562"/>
                <a:gd name="connsiteX28" fmla="*/ 342900 w 1745456"/>
                <a:gd name="connsiteY28" fmla="*/ 1128712 h 1452562"/>
                <a:gd name="connsiteX29" fmla="*/ 369094 w 1745456"/>
                <a:gd name="connsiteY29" fmla="*/ 1190625 h 1452562"/>
                <a:gd name="connsiteX30" fmla="*/ 388144 w 1745456"/>
                <a:gd name="connsiteY30" fmla="*/ 1209675 h 1452562"/>
                <a:gd name="connsiteX31" fmla="*/ 435769 w 1745456"/>
                <a:gd name="connsiteY31" fmla="*/ 1231106 h 1452562"/>
                <a:gd name="connsiteX32" fmla="*/ 504825 w 1745456"/>
                <a:gd name="connsiteY32" fmla="*/ 1245394 h 1452562"/>
                <a:gd name="connsiteX33" fmla="*/ 619125 w 1745456"/>
                <a:gd name="connsiteY33" fmla="*/ 1252537 h 1452562"/>
                <a:gd name="connsiteX34" fmla="*/ 831056 w 1745456"/>
                <a:gd name="connsiteY34" fmla="*/ 1250156 h 1452562"/>
                <a:gd name="connsiteX35" fmla="*/ 1009650 w 1745456"/>
                <a:gd name="connsiteY35" fmla="*/ 1243012 h 1452562"/>
                <a:gd name="connsiteX36" fmla="*/ 1116806 w 1745456"/>
                <a:gd name="connsiteY36" fmla="*/ 1235869 h 1452562"/>
                <a:gd name="connsiteX37" fmla="*/ 1212056 w 1745456"/>
                <a:gd name="connsiteY37" fmla="*/ 1226344 h 1452562"/>
                <a:gd name="connsiteX38" fmla="*/ 1266825 w 1745456"/>
                <a:gd name="connsiteY38" fmla="*/ 1216819 h 1452562"/>
                <a:gd name="connsiteX39" fmla="*/ 1304925 w 1745456"/>
                <a:gd name="connsiteY39" fmla="*/ 1204912 h 1452562"/>
                <a:gd name="connsiteX40" fmla="*/ 1664494 w 1745456"/>
                <a:gd name="connsiteY40" fmla="*/ 1166812 h 1452562"/>
                <a:gd name="connsiteX41" fmla="*/ 1693069 w 1745456"/>
                <a:gd name="connsiteY41" fmla="*/ 1190625 h 1452562"/>
                <a:gd name="connsiteX42" fmla="*/ 1712119 w 1745456"/>
                <a:gd name="connsiteY42" fmla="*/ 1207294 h 1452562"/>
                <a:gd name="connsiteX43" fmla="*/ 1728787 w 1745456"/>
                <a:gd name="connsiteY43" fmla="*/ 1228725 h 1452562"/>
                <a:gd name="connsiteX44" fmla="*/ 1740694 w 1745456"/>
                <a:gd name="connsiteY44" fmla="*/ 1257300 h 1452562"/>
                <a:gd name="connsiteX45" fmla="*/ 1745456 w 1745456"/>
                <a:gd name="connsiteY45" fmla="*/ 1276350 h 1452562"/>
                <a:gd name="connsiteX46" fmla="*/ 1743075 w 1745456"/>
                <a:gd name="connsiteY46" fmla="*/ 1302544 h 1452562"/>
                <a:gd name="connsiteX47" fmla="*/ 1728787 w 1745456"/>
                <a:gd name="connsiteY47" fmla="*/ 1331119 h 1452562"/>
                <a:gd name="connsiteX48" fmla="*/ 1697831 w 1745456"/>
                <a:gd name="connsiteY48" fmla="*/ 1359694 h 1452562"/>
                <a:gd name="connsiteX49" fmla="*/ 1638300 w 1745456"/>
                <a:gd name="connsiteY49" fmla="*/ 1395412 h 1452562"/>
                <a:gd name="connsiteX50" fmla="*/ 1593056 w 1745456"/>
                <a:gd name="connsiteY50" fmla="*/ 1412081 h 1452562"/>
                <a:gd name="connsiteX51" fmla="*/ 1466850 w 1745456"/>
                <a:gd name="connsiteY51" fmla="*/ 1426369 h 1452562"/>
                <a:gd name="connsiteX52" fmla="*/ 1212056 w 1745456"/>
                <a:gd name="connsiteY52" fmla="*/ 1447800 h 1452562"/>
                <a:gd name="connsiteX53" fmla="*/ 990600 w 1745456"/>
                <a:gd name="connsiteY53" fmla="*/ 1452562 h 1452562"/>
                <a:gd name="connsiteX54" fmla="*/ 835819 w 1745456"/>
                <a:gd name="connsiteY54" fmla="*/ 1450181 h 1452562"/>
                <a:gd name="connsiteX55" fmla="*/ 702469 w 1745456"/>
                <a:gd name="connsiteY55" fmla="*/ 1443037 h 1452562"/>
                <a:gd name="connsiteX56" fmla="*/ 600075 w 1745456"/>
                <a:gd name="connsiteY56" fmla="*/ 1431131 h 1452562"/>
                <a:gd name="connsiteX57" fmla="*/ 495300 w 1745456"/>
                <a:gd name="connsiteY57" fmla="*/ 1416844 h 1452562"/>
                <a:gd name="connsiteX58" fmla="*/ 385762 w 1745456"/>
                <a:gd name="connsiteY58" fmla="*/ 1390650 h 1452562"/>
                <a:gd name="connsiteX59" fmla="*/ 297656 w 1745456"/>
                <a:gd name="connsiteY59" fmla="*/ 1354931 h 1452562"/>
                <a:gd name="connsiteX60" fmla="*/ 254794 w 1745456"/>
                <a:gd name="connsiteY60" fmla="*/ 1326356 h 1452562"/>
                <a:gd name="connsiteX61" fmla="*/ 216694 w 1745456"/>
                <a:gd name="connsiteY61" fmla="*/ 1288256 h 1452562"/>
                <a:gd name="connsiteX62" fmla="*/ 185737 w 1745456"/>
                <a:gd name="connsiteY62" fmla="*/ 1245394 h 1452562"/>
                <a:gd name="connsiteX63" fmla="*/ 159544 w 1745456"/>
                <a:gd name="connsiteY63" fmla="*/ 1195387 h 1452562"/>
                <a:gd name="connsiteX64" fmla="*/ 135731 w 1745456"/>
                <a:gd name="connsiteY64" fmla="*/ 1119187 h 1452562"/>
                <a:gd name="connsiteX65" fmla="*/ 123825 w 1745456"/>
                <a:gd name="connsiteY65" fmla="*/ 1054894 h 1452562"/>
                <a:gd name="connsiteX66" fmla="*/ 119062 w 1745456"/>
                <a:gd name="connsiteY66" fmla="*/ 940594 h 1452562"/>
                <a:gd name="connsiteX67" fmla="*/ 119062 w 1745456"/>
                <a:gd name="connsiteY67" fmla="*/ 621506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45456" h="1452562">
                  <a:moveTo>
                    <a:pt x="119062" y="621506"/>
                  </a:moveTo>
                  <a:lnTo>
                    <a:pt x="119062" y="369094"/>
                  </a:lnTo>
                  <a:cubicBezTo>
                    <a:pt x="118268" y="350838"/>
                    <a:pt x="120253" y="340122"/>
                    <a:pt x="116681" y="314325"/>
                  </a:cubicBezTo>
                  <a:lnTo>
                    <a:pt x="107156" y="257175"/>
                  </a:lnTo>
                  <a:lnTo>
                    <a:pt x="88106" y="197644"/>
                  </a:lnTo>
                  <a:lnTo>
                    <a:pt x="59531" y="133350"/>
                  </a:lnTo>
                  <a:lnTo>
                    <a:pt x="28575" y="83344"/>
                  </a:lnTo>
                  <a:lnTo>
                    <a:pt x="7144" y="45244"/>
                  </a:lnTo>
                  <a:lnTo>
                    <a:pt x="0" y="23812"/>
                  </a:lnTo>
                  <a:lnTo>
                    <a:pt x="2381" y="7144"/>
                  </a:lnTo>
                  <a:lnTo>
                    <a:pt x="16669" y="0"/>
                  </a:lnTo>
                  <a:lnTo>
                    <a:pt x="45244" y="4762"/>
                  </a:lnTo>
                  <a:lnTo>
                    <a:pt x="104775" y="26194"/>
                  </a:lnTo>
                  <a:lnTo>
                    <a:pt x="188119" y="64294"/>
                  </a:lnTo>
                  <a:lnTo>
                    <a:pt x="245269" y="95250"/>
                  </a:lnTo>
                  <a:lnTo>
                    <a:pt x="295275" y="128587"/>
                  </a:lnTo>
                  <a:lnTo>
                    <a:pt x="330994" y="154781"/>
                  </a:lnTo>
                  <a:lnTo>
                    <a:pt x="357187" y="178594"/>
                  </a:lnTo>
                  <a:lnTo>
                    <a:pt x="381000" y="209550"/>
                  </a:lnTo>
                  <a:lnTo>
                    <a:pt x="395287" y="240506"/>
                  </a:lnTo>
                  <a:lnTo>
                    <a:pt x="400050" y="271462"/>
                  </a:lnTo>
                  <a:lnTo>
                    <a:pt x="383381" y="321469"/>
                  </a:lnTo>
                  <a:lnTo>
                    <a:pt x="366712" y="373856"/>
                  </a:lnTo>
                  <a:lnTo>
                    <a:pt x="345281" y="481012"/>
                  </a:lnTo>
                  <a:lnTo>
                    <a:pt x="326231" y="676275"/>
                  </a:lnTo>
                  <a:lnTo>
                    <a:pt x="321469" y="781050"/>
                  </a:lnTo>
                  <a:lnTo>
                    <a:pt x="321469" y="990600"/>
                  </a:lnTo>
                  <a:lnTo>
                    <a:pt x="321469" y="1052512"/>
                  </a:lnTo>
                  <a:lnTo>
                    <a:pt x="342900" y="1128712"/>
                  </a:lnTo>
                  <a:lnTo>
                    <a:pt x="369094" y="1190625"/>
                  </a:lnTo>
                  <a:lnTo>
                    <a:pt x="388144" y="1209675"/>
                  </a:lnTo>
                  <a:lnTo>
                    <a:pt x="435769" y="1231106"/>
                  </a:lnTo>
                  <a:lnTo>
                    <a:pt x="504825" y="1245394"/>
                  </a:lnTo>
                  <a:lnTo>
                    <a:pt x="619125" y="1252537"/>
                  </a:lnTo>
                  <a:lnTo>
                    <a:pt x="831056" y="1250156"/>
                  </a:lnTo>
                  <a:lnTo>
                    <a:pt x="1009650" y="1243012"/>
                  </a:lnTo>
                  <a:lnTo>
                    <a:pt x="1116806" y="1235869"/>
                  </a:lnTo>
                  <a:lnTo>
                    <a:pt x="1212056" y="1226344"/>
                  </a:lnTo>
                  <a:lnTo>
                    <a:pt x="1266825" y="1216819"/>
                  </a:lnTo>
                  <a:lnTo>
                    <a:pt x="1304925" y="1204912"/>
                  </a:lnTo>
                  <a:lnTo>
                    <a:pt x="1664494" y="1166812"/>
                  </a:lnTo>
                  <a:lnTo>
                    <a:pt x="1693069" y="1190625"/>
                  </a:lnTo>
                  <a:lnTo>
                    <a:pt x="1712119" y="1207294"/>
                  </a:lnTo>
                  <a:lnTo>
                    <a:pt x="1728787" y="1228725"/>
                  </a:lnTo>
                  <a:lnTo>
                    <a:pt x="1740694" y="1257300"/>
                  </a:lnTo>
                  <a:lnTo>
                    <a:pt x="1745456" y="1276350"/>
                  </a:lnTo>
                  <a:lnTo>
                    <a:pt x="1743075" y="1302544"/>
                  </a:lnTo>
                  <a:lnTo>
                    <a:pt x="1728787" y="1331119"/>
                  </a:lnTo>
                  <a:lnTo>
                    <a:pt x="1697831" y="1359694"/>
                  </a:lnTo>
                  <a:lnTo>
                    <a:pt x="1638300" y="1395412"/>
                  </a:lnTo>
                  <a:lnTo>
                    <a:pt x="1593056" y="1412081"/>
                  </a:lnTo>
                  <a:lnTo>
                    <a:pt x="1466850" y="1426369"/>
                  </a:lnTo>
                  <a:lnTo>
                    <a:pt x="1212056" y="1447800"/>
                  </a:lnTo>
                  <a:lnTo>
                    <a:pt x="990600" y="1452562"/>
                  </a:lnTo>
                  <a:lnTo>
                    <a:pt x="835819" y="1450181"/>
                  </a:lnTo>
                  <a:lnTo>
                    <a:pt x="702469" y="1443037"/>
                  </a:lnTo>
                  <a:lnTo>
                    <a:pt x="600075" y="1431131"/>
                  </a:lnTo>
                  <a:lnTo>
                    <a:pt x="495300" y="1416844"/>
                  </a:lnTo>
                  <a:lnTo>
                    <a:pt x="385762" y="1390650"/>
                  </a:lnTo>
                  <a:lnTo>
                    <a:pt x="297656" y="1354931"/>
                  </a:lnTo>
                  <a:lnTo>
                    <a:pt x="254794" y="1326356"/>
                  </a:lnTo>
                  <a:lnTo>
                    <a:pt x="216694" y="1288256"/>
                  </a:lnTo>
                  <a:lnTo>
                    <a:pt x="185737" y="1245394"/>
                  </a:lnTo>
                  <a:lnTo>
                    <a:pt x="159544" y="1195387"/>
                  </a:lnTo>
                  <a:lnTo>
                    <a:pt x="135731" y="1119187"/>
                  </a:lnTo>
                  <a:lnTo>
                    <a:pt x="123825" y="1054894"/>
                  </a:lnTo>
                  <a:lnTo>
                    <a:pt x="119062" y="940594"/>
                  </a:lnTo>
                  <a:lnTo>
                    <a:pt x="119062" y="6215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0" name="フリーフォーム 65">
              <a:extLst>
                <a:ext uri="{FF2B5EF4-FFF2-40B4-BE49-F238E27FC236}">
                  <a16:creationId xmlns:a16="http://schemas.microsoft.com/office/drawing/2014/main" id="{BF3AA539-F3B8-4732-AF46-78358B764349}"/>
                </a:ext>
              </a:extLst>
            </p:cNvPr>
            <p:cNvSpPr/>
            <p:nvPr/>
          </p:nvSpPr>
          <p:spPr>
            <a:xfrm>
              <a:off x="7548564" y="3581401"/>
              <a:ext cx="479425" cy="608013"/>
            </a:xfrm>
            <a:custGeom>
              <a:avLst/>
              <a:gdLst>
                <a:gd name="connsiteX0" fmla="*/ 261937 w 478631"/>
                <a:gd name="connsiteY0" fmla="*/ 214313 h 607219"/>
                <a:gd name="connsiteX1" fmla="*/ 245268 w 478631"/>
                <a:gd name="connsiteY1" fmla="*/ 297656 h 607219"/>
                <a:gd name="connsiteX2" fmla="*/ 230981 w 478631"/>
                <a:gd name="connsiteY2" fmla="*/ 357188 h 607219"/>
                <a:gd name="connsiteX3" fmla="*/ 216693 w 478631"/>
                <a:gd name="connsiteY3" fmla="*/ 397669 h 607219"/>
                <a:gd name="connsiteX4" fmla="*/ 195262 w 478631"/>
                <a:gd name="connsiteY4" fmla="*/ 445294 h 607219"/>
                <a:gd name="connsiteX5" fmla="*/ 178593 w 478631"/>
                <a:gd name="connsiteY5" fmla="*/ 473869 h 607219"/>
                <a:gd name="connsiteX6" fmla="*/ 157162 w 478631"/>
                <a:gd name="connsiteY6" fmla="*/ 504825 h 607219"/>
                <a:gd name="connsiteX7" fmla="*/ 130968 w 478631"/>
                <a:gd name="connsiteY7" fmla="*/ 533400 h 607219"/>
                <a:gd name="connsiteX8" fmla="*/ 95250 w 478631"/>
                <a:gd name="connsiteY8" fmla="*/ 564356 h 607219"/>
                <a:gd name="connsiteX9" fmla="*/ 61912 w 478631"/>
                <a:gd name="connsiteY9" fmla="*/ 583406 h 607219"/>
                <a:gd name="connsiteX10" fmla="*/ 0 w 478631"/>
                <a:gd name="connsiteY10" fmla="*/ 604838 h 607219"/>
                <a:gd name="connsiteX11" fmla="*/ 478631 w 478631"/>
                <a:gd name="connsiteY11" fmla="*/ 607219 h 607219"/>
                <a:gd name="connsiteX12" fmla="*/ 461962 w 478631"/>
                <a:gd name="connsiteY12" fmla="*/ 585788 h 607219"/>
                <a:gd name="connsiteX13" fmla="*/ 438150 w 478631"/>
                <a:gd name="connsiteY13" fmla="*/ 561975 h 607219"/>
                <a:gd name="connsiteX14" fmla="*/ 421481 w 478631"/>
                <a:gd name="connsiteY14" fmla="*/ 545306 h 607219"/>
                <a:gd name="connsiteX15" fmla="*/ 402431 w 478631"/>
                <a:gd name="connsiteY15" fmla="*/ 514350 h 607219"/>
                <a:gd name="connsiteX16" fmla="*/ 381000 w 478631"/>
                <a:gd name="connsiteY16" fmla="*/ 459581 h 607219"/>
                <a:gd name="connsiteX17" fmla="*/ 366712 w 478631"/>
                <a:gd name="connsiteY17" fmla="*/ 395288 h 607219"/>
                <a:gd name="connsiteX18" fmla="*/ 357187 w 478631"/>
                <a:gd name="connsiteY18" fmla="*/ 307181 h 607219"/>
                <a:gd name="connsiteX19" fmla="*/ 357187 w 478631"/>
                <a:gd name="connsiteY19" fmla="*/ 195263 h 607219"/>
                <a:gd name="connsiteX20" fmla="*/ 364331 w 478631"/>
                <a:gd name="connsiteY20" fmla="*/ 114300 h 607219"/>
                <a:gd name="connsiteX21" fmla="*/ 369093 w 478631"/>
                <a:gd name="connsiteY21" fmla="*/ 73819 h 607219"/>
                <a:gd name="connsiteX22" fmla="*/ 369093 w 478631"/>
                <a:gd name="connsiteY22" fmla="*/ 47625 h 607219"/>
                <a:gd name="connsiteX23" fmla="*/ 364331 w 478631"/>
                <a:gd name="connsiteY23" fmla="*/ 26194 h 607219"/>
                <a:gd name="connsiteX24" fmla="*/ 357187 w 478631"/>
                <a:gd name="connsiteY24" fmla="*/ 7144 h 607219"/>
                <a:gd name="connsiteX25" fmla="*/ 350043 w 478631"/>
                <a:gd name="connsiteY25" fmla="*/ 2381 h 607219"/>
                <a:gd name="connsiteX26" fmla="*/ 340518 w 478631"/>
                <a:gd name="connsiteY26" fmla="*/ 0 h 607219"/>
                <a:gd name="connsiteX27" fmla="*/ 330993 w 478631"/>
                <a:gd name="connsiteY27" fmla="*/ 0 h 607219"/>
                <a:gd name="connsiteX28" fmla="*/ 319087 w 478631"/>
                <a:gd name="connsiteY28" fmla="*/ 7144 h 607219"/>
                <a:gd name="connsiteX29" fmla="*/ 309562 w 478631"/>
                <a:gd name="connsiteY29" fmla="*/ 23813 h 607219"/>
                <a:gd name="connsiteX30" fmla="*/ 297656 w 478631"/>
                <a:gd name="connsiteY30" fmla="*/ 64294 h 607219"/>
                <a:gd name="connsiteX31" fmla="*/ 278606 w 478631"/>
                <a:gd name="connsiteY31" fmla="*/ 152400 h 607219"/>
                <a:gd name="connsiteX32" fmla="*/ 261937 w 478631"/>
                <a:gd name="connsiteY32" fmla="*/ 21431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78631" h="607219">
                  <a:moveTo>
                    <a:pt x="261937" y="214313"/>
                  </a:moveTo>
                  <a:lnTo>
                    <a:pt x="245268" y="297656"/>
                  </a:lnTo>
                  <a:lnTo>
                    <a:pt x="230981" y="357188"/>
                  </a:lnTo>
                  <a:lnTo>
                    <a:pt x="216693" y="397669"/>
                  </a:lnTo>
                  <a:lnTo>
                    <a:pt x="195262" y="445294"/>
                  </a:lnTo>
                  <a:lnTo>
                    <a:pt x="178593" y="473869"/>
                  </a:lnTo>
                  <a:lnTo>
                    <a:pt x="157162" y="504825"/>
                  </a:lnTo>
                  <a:lnTo>
                    <a:pt x="130968" y="533400"/>
                  </a:lnTo>
                  <a:lnTo>
                    <a:pt x="95250" y="564356"/>
                  </a:lnTo>
                  <a:lnTo>
                    <a:pt x="61912" y="583406"/>
                  </a:lnTo>
                  <a:lnTo>
                    <a:pt x="0" y="604838"/>
                  </a:lnTo>
                  <a:lnTo>
                    <a:pt x="478631" y="607219"/>
                  </a:lnTo>
                  <a:lnTo>
                    <a:pt x="461962" y="585788"/>
                  </a:lnTo>
                  <a:lnTo>
                    <a:pt x="438150" y="561975"/>
                  </a:lnTo>
                  <a:lnTo>
                    <a:pt x="421481" y="545306"/>
                  </a:lnTo>
                  <a:lnTo>
                    <a:pt x="402431" y="514350"/>
                  </a:lnTo>
                  <a:lnTo>
                    <a:pt x="381000" y="459581"/>
                  </a:lnTo>
                  <a:lnTo>
                    <a:pt x="366712" y="395288"/>
                  </a:lnTo>
                  <a:lnTo>
                    <a:pt x="357187" y="307181"/>
                  </a:lnTo>
                  <a:lnTo>
                    <a:pt x="357187" y="195263"/>
                  </a:lnTo>
                  <a:lnTo>
                    <a:pt x="364331" y="114300"/>
                  </a:lnTo>
                  <a:lnTo>
                    <a:pt x="369093" y="73819"/>
                  </a:lnTo>
                  <a:lnTo>
                    <a:pt x="369093" y="47625"/>
                  </a:lnTo>
                  <a:lnTo>
                    <a:pt x="364331" y="26194"/>
                  </a:lnTo>
                  <a:lnTo>
                    <a:pt x="357187" y="7144"/>
                  </a:lnTo>
                  <a:lnTo>
                    <a:pt x="350043" y="2381"/>
                  </a:lnTo>
                  <a:lnTo>
                    <a:pt x="340518" y="0"/>
                  </a:lnTo>
                  <a:lnTo>
                    <a:pt x="330993" y="0"/>
                  </a:lnTo>
                  <a:lnTo>
                    <a:pt x="319087" y="7144"/>
                  </a:lnTo>
                  <a:lnTo>
                    <a:pt x="309562" y="23813"/>
                  </a:lnTo>
                  <a:lnTo>
                    <a:pt x="297656" y="64294"/>
                  </a:lnTo>
                  <a:lnTo>
                    <a:pt x="278606" y="152400"/>
                  </a:lnTo>
                  <a:lnTo>
                    <a:pt x="261937" y="2143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1" name="フリーフォーム 70">
              <a:extLst>
                <a:ext uri="{FF2B5EF4-FFF2-40B4-BE49-F238E27FC236}">
                  <a16:creationId xmlns:a16="http://schemas.microsoft.com/office/drawing/2014/main" id="{7A026234-F9FC-47C7-8A65-FA9A070ACCD2}"/>
                </a:ext>
              </a:extLst>
            </p:cNvPr>
            <p:cNvSpPr/>
            <p:nvPr/>
          </p:nvSpPr>
          <p:spPr>
            <a:xfrm>
              <a:off x="6967538" y="5157788"/>
              <a:ext cx="901700" cy="635000"/>
            </a:xfrm>
            <a:custGeom>
              <a:avLst/>
              <a:gdLst>
                <a:gd name="connsiteX0" fmla="*/ 297656 w 902493"/>
                <a:gd name="connsiteY0" fmla="*/ 219075 h 635793"/>
                <a:gd name="connsiteX1" fmla="*/ 457200 w 902493"/>
                <a:gd name="connsiteY1" fmla="*/ 350043 h 635793"/>
                <a:gd name="connsiteX2" fmla="*/ 571500 w 902493"/>
                <a:gd name="connsiteY2" fmla="*/ 438150 h 635793"/>
                <a:gd name="connsiteX3" fmla="*/ 664368 w 902493"/>
                <a:gd name="connsiteY3" fmla="*/ 504825 h 635793"/>
                <a:gd name="connsiteX4" fmla="*/ 745331 w 902493"/>
                <a:gd name="connsiteY4" fmla="*/ 559593 h 635793"/>
                <a:gd name="connsiteX5" fmla="*/ 781050 w 902493"/>
                <a:gd name="connsiteY5" fmla="*/ 576262 h 635793"/>
                <a:gd name="connsiteX6" fmla="*/ 819150 w 902493"/>
                <a:gd name="connsiteY6" fmla="*/ 588168 h 635793"/>
                <a:gd name="connsiteX7" fmla="*/ 840581 w 902493"/>
                <a:gd name="connsiteY7" fmla="*/ 595312 h 635793"/>
                <a:gd name="connsiteX8" fmla="*/ 902493 w 902493"/>
                <a:gd name="connsiteY8" fmla="*/ 635793 h 635793"/>
                <a:gd name="connsiteX9" fmla="*/ 126206 w 902493"/>
                <a:gd name="connsiteY9" fmla="*/ 597693 h 635793"/>
                <a:gd name="connsiteX10" fmla="*/ 221456 w 902493"/>
                <a:gd name="connsiteY10" fmla="*/ 590550 h 635793"/>
                <a:gd name="connsiteX11" fmla="*/ 245268 w 902493"/>
                <a:gd name="connsiteY11" fmla="*/ 583406 h 635793"/>
                <a:gd name="connsiteX12" fmla="*/ 264318 w 902493"/>
                <a:gd name="connsiteY12" fmla="*/ 573881 h 635793"/>
                <a:gd name="connsiteX13" fmla="*/ 288131 w 902493"/>
                <a:gd name="connsiteY13" fmla="*/ 557212 h 635793"/>
                <a:gd name="connsiteX14" fmla="*/ 297656 w 902493"/>
                <a:gd name="connsiteY14" fmla="*/ 542925 h 635793"/>
                <a:gd name="connsiteX15" fmla="*/ 302418 w 902493"/>
                <a:gd name="connsiteY15" fmla="*/ 519112 h 635793"/>
                <a:gd name="connsiteX16" fmla="*/ 302418 w 902493"/>
                <a:gd name="connsiteY16" fmla="*/ 485775 h 635793"/>
                <a:gd name="connsiteX17" fmla="*/ 285750 w 902493"/>
                <a:gd name="connsiteY17" fmla="*/ 435768 h 635793"/>
                <a:gd name="connsiteX18" fmla="*/ 261937 w 902493"/>
                <a:gd name="connsiteY18" fmla="*/ 392906 h 635793"/>
                <a:gd name="connsiteX19" fmla="*/ 176212 w 902493"/>
                <a:gd name="connsiteY19" fmla="*/ 276225 h 635793"/>
                <a:gd name="connsiteX20" fmla="*/ 54768 w 902493"/>
                <a:gd name="connsiteY20" fmla="*/ 111918 h 635793"/>
                <a:gd name="connsiteX21" fmla="*/ 26193 w 902493"/>
                <a:gd name="connsiteY21" fmla="*/ 76200 h 635793"/>
                <a:gd name="connsiteX22" fmla="*/ 9525 w 902493"/>
                <a:gd name="connsiteY22" fmla="*/ 47625 h 635793"/>
                <a:gd name="connsiteX23" fmla="*/ 0 w 902493"/>
                <a:gd name="connsiteY23" fmla="*/ 19050 h 635793"/>
                <a:gd name="connsiteX24" fmla="*/ 4762 w 902493"/>
                <a:gd name="connsiteY24" fmla="*/ 2381 h 635793"/>
                <a:gd name="connsiteX25" fmla="*/ 21431 w 902493"/>
                <a:gd name="connsiteY25" fmla="*/ 0 h 635793"/>
                <a:gd name="connsiteX26" fmla="*/ 52387 w 902493"/>
                <a:gd name="connsiteY26" fmla="*/ 9525 h 635793"/>
                <a:gd name="connsiteX27" fmla="*/ 88106 w 902493"/>
                <a:gd name="connsiteY27" fmla="*/ 38100 h 635793"/>
                <a:gd name="connsiteX28" fmla="*/ 176212 w 902493"/>
                <a:gd name="connsiteY28" fmla="*/ 114300 h 635793"/>
                <a:gd name="connsiteX29" fmla="*/ 297656 w 902493"/>
                <a:gd name="connsiteY29" fmla="*/ 219075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02493" h="635793">
                  <a:moveTo>
                    <a:pt x="297656" y="219075"/>
                  </a:moveTo>
                  <a:lnTo>
                    <a:pt x="457200" y="350043"/>
                  </a:lnTo>
                  <a:lnTo>
                    <a:pt x="571500" y="438150"/>
                  </a:lnTo>
                  <a:lnTo>
                    <a:pt x="664368" y="504825"/>
                  </a:lnTo>
                  <a:lnTo>
                    <a:pt x="745331" y="559593"/>
                  </a:lnTo>
                  <a:lnTo>
                    <a:pt x="781050" y="576262"/>
                  </a:lnTo>
                  <a:lnTo>
                    <a:pt x="819150" y="588168"/>
                  </a:lnTo>
                  <a:lnTo>
                    <a:pt x="840581" y="595312"/>
                  </a:lnTo>
                  <a:lnTo>
                    <a:pt x="902493" y="635793"/>
                  </a:lnTo>
                  <a:lnTo>
                    <a:pt x="126206" y="597693"/>
                  </a:lnTo>
                  <a:lnTo>
                    <a:pt x="221456" y="590550"/>
                  </a:lnTo>
                  <a:lnTo>
                    <a:pt x="245268" y="583406"/>
                  </a:lnTo>
                  <a:lnTo>
                    <a:pt x="264318" y="573881"/>
                  </a:lnTo>
                  <a:lnTo>
                    <a:pt x="288131" y="557212"/>
                  </a:lnTo>
                  <a:lnTo>
                    <a:pt x="297656" y="542925"/>
                  </a:lnTo>
                  <a:lnTo>
                    <a:pt x="302418" y="519112"/>
                  </a:lnTo>
                  <a:lnTo>
                    <a:pt x="302418" y="485775"/>
                  </a:lnTo>
                  <a:lnTo>
                    <a:pt x="285750" y="435768"/>
                  </a:lnTo>
                  <a:lnTo>
                    <a:pt x="261937" y="392906"/>
                  </a:lnTo>
                  <a:lnTo>
                    <a:pt x="176212" y="276225"/>
                  </a:lnTo>
                  <a:lnTo>
                    <a:pt x="54768" y="111918"/>
                  </a:lnTo>
                  <a:lnTo>
                    <a:pt x="26193" y="76200"/>
                  </a:lnTo>
                  <a:lnTo>
                    <a:pt x="9525" y="47625"/>
                  </a:lnTo>
                  <a:lnTo>
                    <a:pt x="0" y="19050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2387" y="9525"/>
                  </a:lnTo>
                  <a:lnTo>
                    <a:pt x="88106" y="38100"/>
                  </a:lnTo>
                  <a:lnTo>
                    <a:pt x="176212" y="114300"/>
                  </a:lnTo>
                  <a:lnTo>
                    <a:pt x="297656" y="219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2" name="フリーフォーム 22">
              <a:extLst>
                <a:ext uri="{FF2B5EF4-FFF2-40B4-BE49-F238E27FC236}">
                  <a16:creationId xmlns:a16="http://schemas.microsoft.com/office/drawing/2014/main" id="{60953806-1B01-459C-A68A-E551DE57DC89}"/>
                </a:ext>
              </a:extLst>
            </p:cNvPr>
            <p:cNvSpPr/>
            <p:nvPr/>
          </p:nvSpPr>
          <p:spPr>
            <a:xfrm>
              <a:off x="6208713" y="4624388"/>
              <a:ext cx="457200" cy="438150"/>
            </a:xfrm>
            <a:custGeom>
              <a:avLst/>
              <a:gdLst>
                <a:gd name="connsiteX0" fmla="*/ 159544 w 457200"/>
                <a:gd name="connsiteY0" fmla="*/ 154781 h 438150"/>
                <a:gd name="connsiteX1" fmla="*/ 250031 w 457200"/>
                <a:gd name="connsiteY1" fmla="*/ 111918 h 438150"/>
                <a:gd name="connsiteX2" fmla="*/ 323850 w 457200"/>
                <a:gd name="connsiteY2" fmla="*/ 71437 h 438150"/>
                <a:gd name="connsiteX3" fmla="*/ 383381 w 457200"/>
                <a:gd name="connsiteY3" fmla="*/ 23812 h 438150"/>
                <a:gd name="connsiteX4" fmla="*/ 419100 w 457200"/>
                <a:gd name="connsiteY4" fmla="*/ 2381 h 438150"/>
                <a:gd name="connsiteX5" fmla="*/ 440531 w 457200"/>
                <a:gd name="connsiteY5" fmla="*/ 0 h 438150"/>
                <a:gd name="connsiteX6" fmla="*/ 454819 w 457200"/>
                <a:gd name="connsiteY6" fmla="*/ 4762 h 438150"/>
                <a:gd name="connsiteX7" fmla="*/ 457200 w 457200"/>
                <a:gd name="connsiteY7" fmla="*/ 26193 h 438150"/>
                <a:gd name="connsiteX8" fmla="*/ 454819 w 457200"/>
                <a:gd name="connsiteY8" fmla="*/ 57150 h 438150"/>
                <a:gd name="connsiteX9" fmla="*/ 433387 w 457200"/>
                <a:gd name="connsiteY9" fmla="*/ 85725 h 438150"/>
                <a:gd name="connsiteX10" fmla="*/ 366712 w 457200"/>
                <a:gd name="connsiteY10" fmla="*/ 157162 h 438150"/>
                <a:gd name="connsiteX11" fmla="*/ 323850 w 457200"/>
                <a:gd name="connsiteY11" fmla="*/ 221456 h 438150"/>
                <a:gd name="connsiteX12" fmla="*/ 285750 w 457200"/>
                <a:gd name="connsiteY12" fmla="*/ 295275 h 438150"/>
                <a:gd name="connsiteX13" fmla="*/ 269081 w 457200"/>
                <a:gd name="connsiteY13" fmla="*/ 350043 h 438150"/>
                <a:gd name="connsiteX14" fmla="*/ 266700 w 457200"/>
                <a:gd name="connsiteY14" fmla="*/ 409575 h 438150"/>
                <a:gd name="connsiteX15" fmla="*/ 271462 w 457200"/>
                <a:gd name="connsiteY15" fmla="*/ 438150 h 438150"/>
                <a:gd name="connsiteX16" fmla="*/ 0 w 457200"/>
                <a:gd name="connsiteY16" fmla="*/ 178593 h 438150"/>
                <a:gd name="connsiteX17" fmla="*/ 35719 w 457200"/>
                <a:gd name="connsiteY17" fmla="*/ 190500 h 438150"/>
                <a:gd name="connsiteX18" fmla="*/ 76200 w 457200"/>
                <a:gd name="connsiteY18" fmla="*/ 185737 h 438150"/>
                <a:gd name="connsiteX19" fmla="*/ 159544 w 457200"/>
                <a:gd name="connsiteY19" fmla="*/ 154781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7200" h="438150">
                  <a:moveTo>
                    <a:pt x="159544" y="154781"/>
                  </a:moveTo>
                  <a:lnTo>
                    <a:pt x="250031" y="111918"/>
                  </a:lnTo>
                  <a:lnTo>
                    <a:pt x="323850" y="71437"/>
                  </a:lnTo>
                  <a:lnTo>
                    <a:pt x="383381" y="23812"/>
                  </a:lnTo>
                  <a:lnTo>
                    <a:pt x="419100" y="2381"/>
                  </a:lnTo>
                  <a:lnTo>
                    <a:pt x="440531" y="0"/>
                  </a:lnTo>
                  <a:lnTo>
                    <a:pt x="454819" y="4762"/>
                  </a:lnTo>
                  <a:lnTo>
                    <a:pt x="457200" y="26193"/>
                  </a:lnTo>
                  <a:lnTo>
                    <a:pt x="454819" y="57150"/>
                  </a:lnTo>
                  <a:lnTo>
                    <a:pt x="433387" y="85725"/>
                  </a:lnTo>
                  <a:lnTo>
                    <a:pt x="366712" y="157162"/>
                  </a:lnTo>
                  <a:lnTo>
                    <a:pt x="323850" y="221456"/>
                  </a:lnTo>
                  <a:lnTo>
                    <a:pt x="285750" y="295275"/>
                  </a:lnTo>
                  <a:lnTo>
                    <a:pt x="269081" y="350043"/>
                  </a:lnTo>
                  <a:cubicBezTo>
                    <a:pt x="268287" y="369887"/>
                    <a:pt x="267494" y="389731"/>
                    <a:pt x="266700" y="409575"/>
                  </a:cubicBezTo>
                  <a:lnTo>
                    <a:pt x="271462" y="438150"/>
                  </a:lnTo>
                  <a:lnTo>
                    <a:pt x="0" y="178593"/>
                  </a:lnTo>
                  <a:lnTo>
                    <a:pt x="35719" y="190500"/>
                  </a:lnTo>
                  <a:lnTo>
                    <a:pt x="76200" y="185737"/>
                  </a:lnTo>
                  <a:lnTo>
                    <a:pt x="159544" y="1547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03" name="グループ化 102">
            <a:extLst>
              <a:ext uri="{FF2B5EF4-FFF2-40B4-BE49-F238E27FC236}">
                <a16:creationId xmlns:a16="http://schemas.microsoft.com/office/drawing/2014/main" id="{19E00A16-59CC-4506-BB15-1A0AE44C41EA}"/>
              </a:ext>
            </a:extLst>
          </p:cNvPr>
          <p:cNvGrpSpPr/>
          <p:nvPr/>
        </p:nvGrpSpPr>
        <p:grpSpPr>
          <a:xfrm>
            <a:off x="4019550" y="1329868"/>
            <a:ext cx="4214813" cy="4666121"/>
            <a:chOff x="4019550" y="1329868"/>
            <a:chExt cx="4214813" cy="4666121"/>
          </a:xfrm>
          <a:solidFill>
            <a:schemeClr val="tx1"/>
          </a:solidFill>
        </p:grpSpPr>
        <p:sp>
          <p:nvSpPr>
            <p:cNvPr id="104" name="フリーフォーム 52">
              <a:extLst>
                <a:ext uri="{FF2B5EF4-FFF2-40B4-BE49-F238E27FC236}">
                  <a16:creationId xmlns:a16="http://schemas.microsoft.com/office/drawing/2014/main" id="{409565FD-8AB0-48B3-ABB6-97A1BB3729D5}"/>
                </a:ext>
              </a:extLst>
            </p:cNvPr>
            <p:cNvSpPr/>
            <p:nvPr/>
          </p:nvSpPr>
          <p:spPr>
            <a:xfrm>
              <a:off x="4105277" y="1329868"/>
              <a:ext cx="1077913" cy="1042987"/>
            </a:xfrm>
            <a:custGeom>
              <a:avLst/>
              <a:gdLst>
                <a:gd name="connsiteX0" fmla="*/ 623888 w 1078706"/>
                <a:gd name="connsiteY0" fmla="*/ 626268 h 1042987"/>
                <a:gd name="connsiteX1" fmla="*/ 721519 w 1078706"/>
                <a:gd name="connsiteY1" fmla="*/ 540543 h 1042987"/>
                <a:gd name="connsiteX2" fmla="*/ 785813 w 1078706"/>
                <a:gd name="connsiteY2" fmla="*/ 483393 h 1042987"/>
                <a:gd name="connsiteX3" fmla="*/ 840581 w 1078706"/>
                <a:gd name="connsiteY3" fmla="*/ 435768 h 1042987"/>
                <a:gd name="connsiteX4" fmla="*/ 890588 w 1078706"/>
                <a:gd name="connsiteY4" fmla="*/ 395287 h 1042987"/>
                <a:gd name="connsiteX5" fmla="*/ 940594 w 1078706"/>
                <a:gd name="connsiteY5" fmla="*/ 359568 h 1042987"/>
                <a:gd name="connsiteX6" fmla="*/ 976313 w 1078706"/>
                <a:gd name="connsiteY6" fmla="*/ 340518 h 1042987"/>
                <a:gd name="connsiteX7" fmla="*/ 1023938 w 1078706"/>
                <a:gd name="connsiteY7" fmla="*/ 323850 h 1042987"/>
                <a:gd name="connsiteX8" fmla="*/ 1052513 w 1078706"/>
                <a:gd name="connsiteY8" fmla="*/ 307181 h 1042987"/>
                <a:gd name="connsiteX9" fmla="*/ 1066800 w 1078706"/>
                <a:gd name="connsiteY9" fmla="*/ 295275 h 1042987"/>
                <a:gd name="connsiteX10" fmla="*/ 1073944 w 1078706"/>
                <a:gd name="connsiteY10" fmla="*/ 280987 h 1042987"/>
                <a:gd name="connsiteX11" fmla="*/ 1078706 w 1078706"/>
                <a:gd name="connsiteY11" fmla="*/ 259556 h 1042987"/>
                <a:gd name="connsiteX12" fmla="*/ 1071563 w 1078706"/>
                <a:gd name="connsiteY12" fmla="*/ 235743 h 1042987"/>
                <a:gd name="connsiteX13" fmla="*/ 1054894 w 1078706"/>
                <a:gd name="connsiteY13" fmla="*/ 207168 h 1042987"/>
                <a:gd name="connsiteX14" fmla="*/ 1038225 w 1078706"/>
                <a:gd name="connsiteY14" fmla="*/ 188118 h 1042987"/>
                <a:gd name="connsiteX15" fmla="*/ 1012031 w 1078706"/>
                <a:gd name="connsiteY15" fmla="*/ 157162 h 1042987"/>
                <a:gd name="connsiteX16" fmla="*/ 981075 w 1078706"/>
                <a:gd name="connsiteY16" fmla="*/ 121443 h 1042987"/>
                <a:gd name="connsiteX17" fmla="*/ 954881 w 1078706"/>
                <a:gd name="connsiteY17" fmla="*/ 100012 h 1042987"/>
                <a:gd name="connsiteX18" fmla="*/ 904875 w 1078706"/>
                <a:gd name="connsiteY18" fmla="*/ 69056 h 1042987"/>
                <a:gd name="connsiteX19" fmla="*/ 823913 w 1078706"/>
                <a:gd name="connsiteY19" fmla="*/ 30956 h 1042987"/>
                <a:gd name="connsiteX20" fmla="*/ 762000 w 1078706"/>
                <a:gd name="connsiteY20" fmla="*/ 9525 h 1042987"/>
                <a:gd name="connsiteX21" fmla="*/ 728663 w 1078706"/>
                <a:gd name="connsiteY21" fmla="*/ 2381 h 1042987"/>
                <a:gd name="connsiteX22" fmla="*/ 690563 w 1078706"/>
                <a:gd name="connsiteY22" fmla="*/ 0 h 1042987"/>
                <a:gd name="connsiteX23" fmla="*/ 673894 w 1078706"/>
                <a:gd name="connsiteY23" fmla="*/ 0 h 1042987"/>
                <a:gd name="connsiteX24" fmla="*/ 661988 w 1078706"/>
                <a:gd name="connsiteY24" fmla="*/ 4762 h 1042987"/>
                <a:gd name="connsiteX25" fmla="*/ 654844 w 1078706"/>
                <a:gd name="connsiteY25" fmla="*/ 9525 h 1042987"/>
                <a:gd name="connsiteX26" fmla="*/ 647700 w 1078706"/>
                <a:gd name="connsiteY26" fmla="*/ 23812 h 1042987"/>
                <a:gd name="connsiteX27" fmla="*/ 650081 w 1078706"/>
                <a:gd name="connsiteY27" fmla="*/ 40481 h 1042987"/>
                <a:gd name="connsiteX28" fmla="*/ 659606 w 1078706"/>
                <a:gd name="connsiteY28" fmla="*/ 73818 h 1042987"/>
                <a:gd name="connsiteX29" fmla="*/ 669131 w 1078706"/>
                <a:gd name="connsiteY29" fmla="*/ 88106 h 1042987"/>
                <a:gd name="connsiteX30" fmla="*/ 685800 w 1078706"/>
                <a:gd name="connsiteY30" fmla="*/ 97631 h 1042987"/>
                <a:gd name="connsiteX31" fmla="*/ 704850 w 1078706"/>
                <a:gd name="connsiteY31" fmla="*/ 109537 h 1042987"/>
                <a:gd name="connsiteX32" fmla="*/ 719138 w 1078706"/>
                <a:gd name="connsiteY32" fmla="*/ 123825 h 1042987"/>
                <a:gd name="connsiteX33" fmla="*/ 726281 w 1078706"/>
                <a:gd name="connsiteY33" fmla="*/ 142875 h 1042987"/>
                <a:gd name="connsiteX34" fmla="*/ 728663 w 1078706"/>
                <a:gd name="connsiteY34" fmla="*/ 161925 h 1042987"/>
                <a:gd name="connsiteX35" fmla="*/ 728663 w 1078706"/>
                <a:gd name="connsiteY35" fmla="*/ 180975 h 1042987"/>
                <a:gd name="connsiteX36" fmla="*/ 721519 w 1078706"/>
                <a:gd name="connsiteY36" fmla="*/ 211931 h 1042987"/>
                <a:gd name="connsiteX37" fmla="*/ 704850 w 1078706"/>
                <a:gd name="connsiteY37" fmla="*/ 245268 h 1042987"/>
                <a:gd name="connsiteX38" fmla="*/ 621506 w 1078706"/>
                <a:gd name="connsiteY38" fmla="*/ 364331 h 1042987"/>
                <a:gd name="connsiteX39" fmla="*/ 519113 w 1078706"/>
                <a:gd name="connsiteY39" fmla="*/ 507206 h 1042987"/>
                <a:gd name="connsiteX40" fmla="*/ 440531 w 1078706"/>
                <a:gd name="connsiteY40" fmla="*/ 604837 h 1042987"/>
                <a:gd name="connsiteX41" fmla="*/ 373856 w 1078706"/>
                <a:gd name="connsiteY41" fmla="*/ 685800 h 1042987"/>
                <a:gd name="connsiteX42" fmla="*/ 307181 w 1078706"/>
                <a:gd name="connsiteY42" fmla="*/ 757237 h 1042987"/>
                <a:gd name="connsiteX43" fmla="*/ 261938 w 1078706"/>
                <a:gd name="connsiteY43" fmla="*/ 800100 h 1042987"/>
                <a:gd name="connsiteX44" fmla="*/ 216694 w 1078706"/>
                <a:gd name="connsiteY44" fmla="*/ 835818 h 1042987"/>
                <a:gd name="connsiteX45" fmla="*/ 145256 w 1078706"/>
                <a:gd name="connsiteY45" fmla="*/ 881062 h 1042987"/>
                <a:gd name="connsiteX46" fmla="*/ 95250 w 1078706"/>
                <a:gd name="connsiteY46" fmla="*/ 909637 h 1042987"/>
                <a:gd name="connsiteX47" fmla="*/ 33338 w 1078706"/>
                <a:gd name="connsiteY47" fmla="*/ 938212 h 1042987"/>
                <a:gd name="connsiteX48" fmla="*/ 16669 w 1078706"/>
                <a:gd name="connsiteY48" fmla="*/ 947737 h 1042987"/>
                <a:gd name="connsiteX49" fmla="*/ 7144 w 1078706"/>
                <a:gd name="connsiteY49" fmla="*/ 971550 h 1042987"/>
                <a:gd name="connsiteX50" fmla="*/ 0 w 1078706"/>
                <a:gd name="connsiteY50" fmla="*/ 1004887 h 1042987"/>
                <a:gd name="connsiteX51" fmla="*/ 0 w 1078706"/>
                <a:gd name="connsiteY51" fmla="*/ 1042987 h 1042987"/>
                <a:gd name="connsiteX52" fmla="*/ 235744 w 1078706"/>
                <a:gd name="connsiteY52" fmla="*/ 990600 h 1042987"/>
                <a:gd name="connsiteX53" fmla="*/ 392906 w 1078706"/>
                <a:gd name="connsiteY53" fmla="*/ 842962 h 1042987"/>
                <a:gd name="connsiteX54" fmla="*/ 485775 w 1078706"/>
                <a:gd name="connsiteY54" fmla="*/ 754856 h 1042987"/>
                <a:gd name="connsiteX55" fmla="*/ 561975 w 1078706"/>
                <a:gd name="connsiteY55" fmla="*/ 685800 h 1042987"/>
                <a:gd name="connsiteX56" fmla="*/ 623888 w 1078706"/>
                <a:gd name="connsiteY56" fmla="*/ 626268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78706" h="1042987">
                  <a:moveTo>
                    <a:pt x="623888" y="626268"/>
                  </a:moveTo>
                  <a:lnTo>
                    <a:pt x="721519" y="540543"/>
                  </a:lnTo>
                  <a:lnTo>
                    <a:pt x="785813" y="483393"/>
                  </a:lnTo>
                  <a:lnTo>
                    <a:pt x="840581" y="435768"/>
                  </a:lnTo>
                  <a:lnTo>
                    <a:pt x="890588" y="395287"/>
                  </a:lnTo>
                  <a:lnTo>
                    <a:pt x="940594" y="359568"/>
                  </a:lnTo>
                  <a:lnTo>
                    <a:pt x="976313" y="340518"/>
                  </a:lnTo>
                  <a:lnTo>
                    <a:pt x="1023938" y="323850"/>
                  </a:lnTo>
                  <a:lnTo>
                    <a:pt x="1052513" y="307181"/>
                  </a:lnTo>
                  <a:lnTo>
                    <a:pt x="1066800" y="295275"/>
                  </a:lnTo>
                  <a:lnTo>
                    <a:pt x="1073944" y="280987"/>
                  </a:lnTo>
                  <a:lnTo>
                    <a:pt x="1078706" y="259556"/>
                  </a:lnTo>
                  <a:lnTo>
                    <a:pt x="1071563" y="235743"/>
                  </a:lnTo>
                  <a:lnTo>
                    <a:pt x="1054894" y="207168"/>
                  </a:lnTo>
                  <a:lnTo>
                    <a:pt x="1038225" y="188118"/>
                  </a:lnTo>
                  <a:lnTo>
                    <a:pt x="1012031" y="157162"/>
                  </a:lnTo>
                  <a:lnTo>
                    <a:pt x="981075" y="121443"/>
                  </a:lnTo>
                  <a:lnTo>
                    <a:pt x="954881" y="100012"/>
                  </a:lnTo>
                  <a:lnTo>
                    <a:pt x="904875" y="69056"/>
                  </a:lnTo>
                  <a:lnTo>
                    <a:pt x="823913" y="30956"/>
                  </a:lnTo>
                  <a:lnTo>
                    <a:pt x="762000" y="9525"/>
                  </a:lnTo>
                  <a:lnTo>
                    <a:pt x="728663" y="2381"/>
                  </a:lnTo>
                  <a:lnTo>
                    <a:pt x="690563" y="0"/>
                  </a:lnTo>
                  <a:lnTo>
                    <a:pt x="673894" y="0"/>
                  </a:lnTo>
                  <a:lnTo>
                    <a:pt x="661988" y="4762"/>
                  </a:lnTo>
                  <a:lnTo>
                    <a:pt x="654844" y="9525"/>
                  </a:lnTo>
                  <a:lnTo>
                    <a:pt x="647700" y="23812"/>
                  </a:lnTo>
                  <a:lnTo>
                    <a:pt x="650081" y="40481"/>
                  </a:lnTo>
                  <a:lnTo>
                    <a:pt x="659606" y="73818"/>
                  </a:lnTo>
                  <a:lnTo>
                    <a:pt x="669131" y="88106"/>
                  </a:lnTo>
                  <a:lnTo>
                    <a:pt x="685800" y="97631"/>
                  </a:lnTo>
                  <a:lnTo>
                    <a:pt x="704850" y="109537"/>
                  </a:lnTo>
                  <a:lnTo>
                    <a:pt x="719138" y="123825"/>
                  </a:lnTo>
                  <a:lnTo>
                    <a:pt x="726281" y="142875"/>
                  </a:lnTo>
                  <a:lnTo>
                    <a:pt x="728663" y="161925"/>
                  </a:lnTo>
                  <a:lnTo>
                    <a:pt x="728663" y="180975"/>
                  </a:lnTo>
                  <a:lnTo>
                    <a:pt x="721519" y="211931"/>
                  </a:lnTo>
                  <a:lnTo>
                    <a:pt x="704850" y="245268"/>
                  </a:lnTo>
                  <a:lnTo>
                    <a:pt x="621506" y="364331"/>
                  </a:lnTo>
                  <a:lnTo>
                    <a:pt x="519113" y="507206"/>
                  </a:lnTo>
                  <a:lnTo>
                    <a:pt x="440531" y="604837"/>
                  </a:lnTo>
                  <a:lnTo>
                    <a:pt x="373856" y="685800"/>
                  </a:lnTo>
                  <a:lnTo>
                    <a:pt x="307181" y="757237"/>
                  </a:lnTo>
                  <a:lnTo>
                    <a:pt x="261938" y="800100"/>
                  </a:lnTo>
                  <a:lnTo>
                    <a:pt x="216694" y="835818"/>
                  </a:lnTo>
                  <a:lnTo>
                    <a:pt x="145256" y="881062"/>
                  </a:lnTo>
                  <a:lnTo>
                    <a:pt x="95250" y="909637"/>
                  </a:lnTo>
                  <a:lnTo>
                    <a:pt x="33338" y="938212"/>
                  </a:lnTo>
                  <a:lnTo>
                    <a:pt x="16669" y="947737"/>
                  </a:lnTo>
                  <a:lnTo>
                    <a:pt x="7144" y="971550"/>
                  </a:lnTo>
                  <a:lnTo>
                    <a:pt x="0" y="1004887"/>
                  </a:lnTo>
                  <a:lnTo>
                    <a:pt x="0" y="1042987"/>
                  </a:lnTo>
                  <a:lnTo>
                    <a:pt x="235744" y="990600"/>
                  </a:lnTo>
                  <a:lnTo>
                    <a:pt x="392906" y="842962"/>
                  </a:lnTo>
                  <a:lnTo>
                    <a:pt x="485775" y="754856"/>
                  </a:lnTo>
                  <a:lnTo>
                    <a:pt x="561975" y="685800"/>
                  </a:lnTo>
                  <a:lnTo>
                    <a:pt x="623888" y="6262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5" name="フリーフォーム 55">
              <a:extLst>
                <a:ext uri="{FF2B5EF4-FFF2-40B4-BE49-F238E27FC236}">
                  <a16:creationId xmlns:a16="http://schemas.microsoft.com/office/drawing/2014/main" id="{C367BE1D-F7D4-44C2-B438-325053C9A5C9}"/>
                </a:ext>
              </a:extLst>
            </p:cNvPr>
            <p:cNvSpPr/>
            <p:nvPr/>
          </p:nvSpPr>
          <p:spPr>
            <a:xfrm>
              <a:off x="4349752" y="2570164"/>
              <a:ext cx="296863" cy="2022475"/>
            </a:xfrm>
            <a:custGeom>
              <a:avLst/>
              <a:gdLst>
                <a:gd name="connsiteX0" fmla="*/ 77273 w 296214"/>
                <a:gd name="connsiteY0" fmla="*/ 741823 h 2021983"/>
                <a:gd name="connsiteX1" fmla="*/ 87576 w 296214"/>
                <a:gd name="connsiteY1" fmla="*/ 440458 h 2021983"/>
                <a:gd name="connsiteX2" fmla="*/ 92728 w 296214"/>
                <a:gd name="connsiteY2" fmla="*/ 229244 h 2021983"/>
                <a:gd name="connsiteX3" fmla="*/ 90152 w 296214"/>
                <a:gd name="connsiteY3" fmla="*/ 198335 h 2021983"/>
                <a:gd name="connsiteX4" fmla="*/ 77273 w 296214"/>
                <a:gd name="connsiteY4" fmla="*/ 157122 h 2021983"/>
                <a:gd name="connsiteX5" fmla="*/ 46364 w 296214"/>
                <a:gd name="connsiteY5" fmla="*/ 90152 h 2021983"/>
                <a:gd name="connsiteX6" fmla="*/ 20606 w 296214"/>
                <a:gd name="connsiteY6" fmla="*/ 43788 h 2021983"/>
                <a:gd name="connsiteX7" fmla="*/ 12879 w 296214"/>
                <a:gd name="connsiteY7" fmla="*/ 20606 h 2021983"/>
                <a:gd name="connsiteX8" fmla="*/ 18030 w 296214"/>
                <a:gd name="connsiteY8" fmla="*/ 2576 h 2021983"/>
                <a:gd name="connsiteX9" fmla="*/ 38637 w 296214"/>
                <a:gd name="connsiteY9" fmla="*/ 0 h 2021983"/>
                <a:gd name="connsiteX10" fmla="*/ 79849 w 296214"/>
                <a:gd name="connsiteY10" fmla="*/ 12879 h 2021983"/>
                <a:gd name="connsiteX11" fmla="*/ 136516 w 296214"/>
                <a:gd name="connsiteY11" fmla="*/ 33485 h 2021983"/>
                <a:gd name="connsiteX12" fmla="*/ 177728 w 296214"/>
                <a:gd name="connsiteY12" fmla="*/ 54091 h 2021983"/>
                <a:gd name="connsiteX13" fmla="*/ 231820 w 296214"/>
                <a:gd name="connsiteY13" fmla="*/ 90152 h 2021983"/>
                <a:gd name="connsiteX14" fmla="*/ 273032 w 296214"/>
                <a:gd name="connsiteY14" fmla="*/ 123637 h 2021983"/>
                <a:gd name="connsiteX15" fmla="*/ 288487 w 296214"/>
                <a:gd name="connsiteY15" fmla="*/ 146819 h 2021983"/>
                <a:gd name="connsiteX16" fmla="*/ 296214 w 296214"/>
                <a:gd name="connsiteY16" fmla="*/ 285911 h 2021983"/>
                <a:gd name="connsiteX17" fmla="*/ 296214 w 296214"/>
                <a:gd name="connsiteY17" fmla="*/ 546064 h 2021983"/>
                <a:gd name="connsiteX18" fmla="*/ 296214 w 296214"/>
                <a:gd name="connsiteY18" fmla="*/ 677429 h 2021983"/>
                <a:gd name="connsiteX19" fmla="*/ 293638 w 296214"/>
                <a:gd name="connsiteY19" fmla="*/ 906673 h 2021983"/>
                <a:gd name="connsiteX20" fmla="*/ 296214 w 296214"/>
                <a:gd name="connsiteY20" fmla="*/ 1151371 h 2021983"/>
                <a:gd name="connsiteX21" fmla="*/ 291062 w 296214"/>
                <a:gd name="connsiteY21" fmla="*/ 1316221 h 2021983"/>
                <a:gd name="connsiteX22" fmla="*/ 280759 w 296214"/>
                <a:gd name="connsiteY22" fmla="*/ 1571223 h 2021983"/>
                <a:gd name="connsiteX23" fmla="*/ 270456 w 296214"/>
                <a:gd name="connsiteY23" fmla="*/ 1808194 h 2021983"/>
                <a:gd name="connsiteX24" fmla="*/ 265305 w 296214"/>
                <a:gd name="connsiteY24" fmla="*/ 1849406 h 2021983"/>
                <a:gd name="connsiteX25" fmla="*/ 242123 w 296214"/>
                <a:gd name="connsiteY25" fmla="*/ 1918952 h 2021983"/>
                <a:gd name="connsiteX26" fmla="*/ 221517 w 296214"/>
                <a:gd name="connsiteY26" fmla="*/ 1965316 h 2021983"/>
                <a:gd name="connsiteX27" fmla="*/ 198335 w 296214"/>
                <a:gd name="connsiteY27" fmla="*/ 1996225 h 2021983"/>
                <a:gd name="connsiteX28" fmla="*/ 177728 w 296214"/>
                <a:gd name="connsiteY28" fmla="*/ 2016832 h 2021983"/>
                <a:gd name="connsiteX29" fmla="*/ 159698 w 296214"/>
                <a:gd name="connsiteY29" fmla="*/ 2021983 h 2021983"/>
                <a:gd name="connsiteX30" fmla="*/ 133940 w 296214"/>
                <a:gd name="connsiteY30" fmla="*/ 2016832 h 2021983"/>
                <a:gd name="connsiteX31" fmla="*/ 113334 w 296214"/>
                <a:gd name="connsiteY31" fmla="*/ 2003953 h 2021983"/>
                <a:gd name="connsiteX32" fmla="*/ 97879 w 296214"/>
                <a:gd name="connsiteY32" fmla="*/ 1988498 h 2021983"/>
                <a:gd name="connsiteX33" fmla="*/ 82425 w 296214"/>
                <a:gd name="connsiteY33" fmla="*/ 1970468 h 2021983"/>
                <a:gd name="connsiteX34" fmla="*/ 66970 w 296214"/>
                <a:gd name="connsiteY34" fmla="*/ 1947286 h 2021983"/>
                <a:gd name="connsiteX35" fmla="*/ 38637 w 296214"/>
                <a:gd name="connsiteY35" fmla="*/ 1867437 h 2021983"/>
                <a:gd name="connsiteX36" fmla="*/ 12879 w 296214"/>
                <a:gd name="connsiteY36" fmla="*/ 1751527 h 2021983"/>
                <a:gd name="connsiteX37" fmla="*/ 0 w 296214"/>
                <a:gd name="connsiteY37" fmla="*/ 1607283 h 2021983"/>
                <a:gd name="connsiteX38" fmla="*/ 5151 w 296214"/>
                <a:gd name="connsiteY38" fmla="*/ 1576374 h 2021983"/>
                <a:gd name="connsiteX39" fmla="*/ 18030 w 296214"/>
                <a:gd name="connsiteY39" fmla="*/ 1537738 h 2021983"/>
                <a:gd name="connsiteX40" fmla="*/ 30909 w 296214"/>
                <a:gd name="connsiteY40" fmla="*/ 1481071 h 2021983"/>
                <a:gd name="connsiteX41" fmla="*/ 41212 w 296214"/>
                <a:gd name="connsiteY41" fmla="*/ 1401222 h 2021983"/>
                <a:gd name="connsiteX42" fmla="*/ 46364 w 296214"/>
                <a:gd name="connsiteY42" fmla="*/ 1300766 h 2021983"/>
                <a:gd name="connsiteX43" fmla="*/ 46364 w 296214"/>
                <a:gd name="connsiteY43" fmla="*/ 1238948 h 2021983"/>
                <a:gd name="connsiteX44" fmla="*/ 56667 w 296214"/>
                <a:gd name="connsiteY44" fmla="*/ 1151371 h 2021983"/>
                <a:gd name="connsiteX45" fmla="*/ 69546 w 296214"/>
                <a:gd name="connsiteY45" fmla="*/ 965916 h 2021983"/>
                <a:gd name="connsiteX46" fmla="*/ 77273 w 296214"/>
                <a:gd name="connsiteY46" fmla="*/ 741823 h 2021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96214" h="2021983">
                  <a:moveTo>
                    <a:pt x="77273" y="741823"/>
                  </a:moveTo>
                  <a:lnTo>
                    <a:pt x="87576" y="440458"/>
                  </a:lnTo>
                  <a:lnTo>
                    <a:pt x="92728" y="229244"/>
                  </a:lnTo>
                  <a:lnTo>
                    <a:pt x="90152" y="198335"/>
                  </a:lnTo>
                  <a:lnTo>
                    <a:pt x="77273" y="157122"/>
                  </a:lnTo>
                  <a:lnTo>
                    <a:pt x="46364" y="90152"/>
                  </a:lnTo>
                  <a:lnTo>
                    <a:pt x="20606" y="43788"/>
                  </a:lnTo>
                  <a:lnTo>
                    <a:pt x="12879" y="20606"/>
                  </a:lnTo>
                  <a:lnTo>
                    <a:pt x="18030" y="2576"/>
                  </a:lnTo>
                  <a:lnTo>
                    <a:pt x="38637" y="0"/>
                  </a:lnTo>
                  <a:lnTo>
                    <a:pt x="79849" y="12879"/>
                  </a:lnTo>
                  <a:lnTo>
                    <a:pt x="136516" y="33485"/>
                  </a:lnTo>
                  <a:lnTo>
                    <a:pt x="177728" y="54091"/>
                  </a:lnTo>
                  <a:lnTo>
                    <a:pt x="231820" y="90152"/>
                  </a:lnTo>
                  <a:lnTo>
                    <a:pt x="273032" y="123637"/>
                  </a:lnTo>
                  <a:lnTo>
                    <a:pt x="288487" y="146819"/>
                  </a:lnTo>
                  <a:lnTo>
                    <a:pt x="296214" y="285911"/>
                  </a:lnTo>
                  <a:lnTo>
                    <a:pt x="296214" y="546064"/>
                  </a:lnTo>
                  <a:lnTo>
                    <a:pt x="296214" y="677429"/>
                  </a:lnTo>
                  <a:cubicBezTo>
                    <a:pt x="295355" y="753844"/>
                    <a:pt x="294497" y="830258"/>
                    <a:pt x="293638" y="906673"/>
                  </a:cubicBezTo>
                  <a:cubicBezTo>
                    <a:pt x="294497" y="988239"/>
                    <a:pt x="295355" y="1069805"/>
                    <a:pt x="296214" y="1151371"/>
                  </a:cubicBezTo>
                  <a:lnTo>
                    <a:pt x="291062" y="1316221"/>
                  </a:lnTo>
                  <a:lnTo>
                    <a:pt x="280759" y="1571223"/>
                  </a:lnTo>
                  <a:lnTo>
                    <a:pt x="270456" y="1808194"/>
                  </a:lnTo>
                  <a:lnTo>
                    <a:pt x="265305" y="1849406"/>
                  </a:lnTo>
                  <a:lnTo>
                    <a:pt x="242123" y="1918952"/>
                  </a:lnTo>
                  <a:lnTo>
                    <a:pt x="221517" y="1965316"/>
                  </a:lnTo>
                  <a:lnTo>
                    <a:pt x="198335" y="1996225"/>
                  </a:lnTo>
                  <a:lnTo>
                    <a:pt x="177728" y="2016832"/>
                  </a:lnTo>
                  <a:lnTo>
                    <a:pt x="159698" y="2021983"/>
                  </a:lnTo>
                  <a:lnTo>
                    <a:pt x="133940" y="2016832"/>
                  </a:lnTo>
                  <a:lnTo>
                    <a:pt x="113334" y="2003953"/>
                  </a:lnTo>
                  <a:lnTo>
                    <a:pt x="97879" y="1988498"/>
                  </a:lnTo>
                  <a:lnTo>
                    <a:pt x="82425" y="1970468"/>
                  </a:lnTo>
                  <a:lnTo>
                    <a:pt x="66970" y="1947286"/>
                  </a:lnTo>
                  <a:lnTo>
                    <a:pt x="38637" y="1867437"/>
                  </a:lnTo>
                  <a:lnTo>
                    <a:pt x="12879" y="1751527"/>
                  </a:lnTo>
                  <a:lnTo>
                    <a:pt x="0" y="1607283"/>
                  </a:lnTo>
                  <a:lnTo>
                    <a:pt x="5151" y="1576374"/>
                  </a:lnTo>
                  <a:lnTo>
                    <a:pt x="18030" y="1537738"/>
                  </a:lnTo>
                  <a:lnTo>
                    <a:pt x="30909" y="1481071"/>
                  </a:lnTo>
                  <a:lnTo>
                    <a:pt x="41212" y="1401222"/>
                  </a:lnTo>
                  <a:lnTo>
                    <a:pt x="46364" y="1300766"/>
                  </a:lnTo>
                  <a:lnTo>
                    <a:pt x="46364" y="1238948"/>
                  </a:lnTo>
                  <a:lnTo>
                    <a:pt x="56667" y="1151371"/>
                  </a:lnTo>
                  <a:lnTo>
                    <a:pt x="69546" y="965916"/>
                  </a:lnTo>
                  <a:lnTo>
                    <a:pt x="77273" y="7418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6" name="フリーフォーム 60">
              <a:extLst>
                <a:ext uri="{FF2B5EF4-FFF2-40B4-BE49-F238E27FC236}">
                  <a16:creationId xmlns:a16="http://schemas.microsoft.com/office/drawing/2014/main" id="{2A077AFC-F02F-4E9E-AADD-F38015B62005}"/>
                </a:ext>
              </a:extLst>
            </p:cNvPr>
            <p:cNvSpPr/>
            <p:nvPr/>
          </p:nvSpPr>
          <p:spPr>
            <a:xfrm>
              <a:off x="6605590" y="1652589"/>
              <a:ext cx="1176337" cy="663575"/>
            </a:xfrm>
            <a:custGeom>
              <a:avLst/>
              <a:gdLst>
                <a:gd name="connsiteX0" fmla="*/ 452437 w 1176337"/>
                <a:gd name="connsiteY0" fmla="*/ 383381 h 664368"/>
                <a:gd name="connsiteX1" fmla="*/ 533400 w 1176337"/>
                <a:gd name="connsiteY1" fmla="*/ 342900 h 664368"/>
                <a:gd name="connsiteX2" fmla="*/ 621506 w 1176337"/>
                <a:gd name="connsiteY2" fmla="*/ 290512 h 664368"/>
                <a:gd name="connsiteX3" fmla="*/ 716756 w 1176337"/>
                <a:gd name="connsiteY3" fmla="*/ 226218 h 664368"/>
                <a:gd name="connsiteX4" fmla="*/ 783431 w 1176337"/>
                <a:gd name="connsiteY4" fmla="*/ 173831 h 664368"/>
                <a:gd name="connsiteX5" fmla="*/ 797718 w 1176337"/>
                <a:gd name="connsiteY5" fmla="*/ 154781 h 664368"/>
                <a:gd name="connsiteX6" fmla="*/ 802481 w 1176337"/>
                <a:gd name="connsiteY6" fmla="*/ 140493 h 664368"/>
                <a:gd name="connsiteX7" fmla="*/ 802481 w 1176337"/>
                <a:gd name="connsiteY7" fmla="*/ 123825 h 664368"/>
                <a:gd name="connsiteX8" fmla="*/ 795337 w 1176337"/>
                <a:gd name="connsiteY8" fmla="*/ 97631 h 664368"/>
                <a:gd name="connsiteX9" fmla="*/ 781050 w 1176337"/>
                <a:gd name="connsiteY9" fmla="*/ 73818 h 664368"/>
                <a:gd name="connsiteX10" fmla="*/ 764381 w 1176337"/>
                <a:gd name="connsiteY10" fmla="*/ 40481 h 664368"/>
                <a:gd name="connsiteX11" fmla="*/ 762000 w 1176337"/>
                <a:gd name="connsiteY11" fmla="*/ 19050 h 664368"/>
                <a:gd name="connsiteX12" fmla="*/ 769143 w 1176337"/>
                <a:gd name="connsiteY12" fmla="*/ 4762 h 664368"/>
                <a:gd name="connsiteX13" fmla="*/ 790575 w 1176337"/>
                <a:gd name="connsiteY13" fmla="*/ 0 h 664368"/>
                <a:gd name="connsiteX14" fmla="*/ 819150 w 1176337"/>
                <a:gd name="connsiteY14" fmla="*/ 4762 h 664368"/>
                <a:gd name="connsiteX15" fmla="*/ 857250 w 1176337"/>
                <a:gd name="connsiteY15" fmla="*/ 14287 h 664368"/>
                <a:gd name="connsiteX16" fmla="*/ 923925 w 1176337"/>
                <a:gd name="connsiteY16" fmla="*/ 47625 h 664368"/>
                <a:gd name="connsiteX17" fmla="*/ 973931 w 1176337"/>
                <a:gd name="connsiteY17" fmla="*/ 80962 h 664368"/>
                <a:gd name="connsiteX18" fmla="*/ 1019175 w 1176337"/>
                <a:gd name="connsiteY18" fmla="*/ 119062 h 664368"/>
                <a:gd name="connsiteX19" fmla="*/ 1054893 w 1176337"/>
                <a:gd name="connsiteY19" fmla="*/ 154781 h 664368"/>
                <a:gd name="connsiteX20" fmla="*/ 1092993 w 1176337"/>
                <a:gd name="connsiteY20" fmla="*/ 207168 h 664368"/>
                <a:gd name="connsiteX21" fmla="*/ 1126331 w 1176337"/>
                <a:gd name="connsiteY21" fmla="*/ 245268 h 664368"/>
                <a:gd name="connsiteX22" fmla="*/ 1154906 w 1176337"/>
                <a:gd name="connsiteY22" fmla="*/ 283368 h 664368"/>
                <a:gd name="connsiteX23" fmla="*/ 1171575 w 1176337"/>
                <a:gd name="connsiteY23" fmla="*/ 314325 h 664368"/>
                <a:gd name="connsiteX24" fmla="*/ 1176337 w 1176337"/>
                <a:gd name="connsiteY24" fmla="*/ 333375 h 664368"/>
                <a:gd name="connsiteX25" fmla="*/ 1171575 w 1176337"/>
                <a:gd name="connsiteY25" fmla="*/ 354806 h 664368"/>
                <a:gd name="connsiteX26" fmla="*/ 1157287 w 1176337"/>
                <a:gd name="connsiteY26" fmla="*/ 373856 h 664368"/>
                <a:gd name="connsiteX27" fmla="*/ 1126331 w 1176337"/>
                <a:gd name="connsiteY27" fmla="*/ 388143 h 664368"/>
                <a:gd name="connsiteX28" fmla="*/ 1081087 w 1176337"/>
                <a:gd name="connsiteY28" fmla="*/ 395287 h 664368"/>
                <a:gd name="connsiteX29" fmla="*/ 1021556 w 1176337"/>
                <a:gd name="connsiteY29" fmla="*/ 400050 h 664368"/>
                <a:gd name="connsiteX30" fmla="*/ 935831 w 1176337"/>
                <a:gd name="connsiteY30" fmla="*/ 419100 h 664368"/>
                <a:gd name="connsiteX31" fmla="*/ 700087 w 1176337"/>
                <a:gd name="connsiteY31" fmla="*/ 485775 h 664368"/>
                <a:gd name="connsiteX32" fmla="*/ 392906 w 1176337"/>
                <a:gd name="connsiteY32" fmla="*/ 569118 h 664368"/>
                <a:gd name="connsiteX33" fmla="*/ 0 w 1176337"/>
                <a:gd name="connsiteY33" fmla="*/ 664368 h 664368"/>
                <a:gd name="connsiteX34" fmla="*/ 0 w 1176337"/>
                <a:gd name="connsiteY34" fmla="*/ 552450 h 664368"/>
                <a:gd name="connsiteX35" fmla="*/ 142875 w 1176337"/>
                <a:gd name="connsiteY35" fmla="*/ 511968 h 664368"/>
                <a:gd name="connsiteX36" fmla="*/ 321468 w 1176337"/>
                <a:gd name="connsiteY36" fmla="*/ 447675 h 664368"/>
                <a:gd name="connsiteX37" fmla="*/ 452437 w 1176337"/>
                <a:gd name="connsiteY37" fmla="*/ 383381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76337" h="664368">
                  <a:moveTo>
                    <a:pt x="452437" y="383381"/>
                  </a:moveTo>
                  <a:lnTo>
                    <a:pt x="533400" y="342900"/>
                  </a:lnTo>
                  <a:lnTo>
                    <a:pt x="621506" y="290512"/>
                  </a:lnTo>
                  <a:lnTo>
                    <a:pt x="716756" y="226218"/>
                  </a:lnTo>
                  <a:lnTo>
                    <a:pt x="783431" y="173831"/>
                  </a:lnTo>
                  <a:lnTo>
                    <a:pt x="797718" y="154781"/>
                  </a:lnTo>
                  <a:lnTo>
                    <a:pt x="802481" y="140493"/>
                  </a:lnTo>
                  <a:lnTo>
                    <a:pt x="802481" y="123825"/>
                  </a:lnTo>
                  <a:lnTo>
                    <a:pt x="795337" y="97631"/>
                  </a:lnTo>
                  <a:lnTo>
                    <a:pt x="781050" y="73818"/>
                  </a:lnTo>
                  <a:lnTo>
                    <a:pt x="764381" y="40481"/>
                  </a:lnTo>
                  <a:lnTo>
                    <a:pt x="762000" y="19050"/>
                  </a:lnTo>
                  <a:lnTo>
                    <a:pt x="769143" y="4762"/>
                  </a:lnTo>
                  <a:lnTo>
                    <a:pt x="790575" y="0"/>
                  </a:lnTo>
                  <a:lnTo>
                    <a:pt x="819150" y="4762"/>
                  </a:lnTo>
                  <a:lnTo>
                    <a:pt x="857250" y="14287"/>
                  </a:lnTo>
                  <a:lnTo>
                    <a:pt x="923925" y="47625"/>
                  </a:lnTo>
                  <a:lnTo>
                    <a:pt x="973931" y="80962"/>
                  </a:lnTo>
                  <a:lnTo>
                    <a:pt x="1019175" y="119062"/>
                  </a:lnTo>
                  <a:lnTo>
                    <a:pt x="1054893" y="154781"/>
                  </a:lnTo>
                  <a:lnTo>
                    <a:pt x="1092993" y="207168"/>
                  </a:lnTo>
                  <a:lnTo>
                    <a:pt x="1126331" y="245268"/>
                  </a:lnTo>
                  <a:lnTo>
                    <a:pt x="1154906" y="283368"/>
                  </a:lnTo>
                  <a:lnTo>
                    <a:pt x="1171575" y="314325"/>
                  </a:lnTo>
                  <a:lnTo>
                    <a:pt x="1176337" y="333375"/>
                  </a:lnTo>
                  <a:lnTo>
                    <a:pt x="1171575" y="354806"/>
                  </a:lnTo>
                  <a:lnTo>
                    <a:pt x="1157287" y="373856"/>
                  </a:lnTo>
                  <a:lnTo>
                    <a:pt x="1126331" y="388143"/>
                  </a:lnTo>
                  <a:lnTo>
                    <a:pt x="1081087" y="395287"/>
                  </a:lnTo>
                  <a:lnTo>
                    <a:pt x="1021556" y="400050"/>
                  </a:lnTo>
                  <a:lnTo>
                    <a:pt x="935831" y="419100"/>
                  </a:lnTo>
                  <a:lnTo>
                    <a:pt x="700087" y="485775"/>
                  </a:lnTo>
                  <a:lnTo>
                    <a:pt x="392906" y="569118"/>
                  </a:lnTo>
                  <a:lnTo>
                    <a:pt x="0" y="664368"/>
                  </a:lnTo>
                  <a:lnTo>
                    <a:pt x="0" y="552450"/>
                  </a:lnTo>
                  <a:lnTo>
                    <a:pt x="142875" y="511968"/>
                  </a:lnTo>
                  <a:lnTo>
                    <a:pt x="321468" y="447675"/>
                  </a:lnTo>
                  <a:lnTo>
                    <a:pt x="452437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7" name="フリーフォーム 63">
              <a:extLst>
                <a:ext uri="{FF2B5EF4-FFF2-40B4-BE49-F238E27FC236}">
                  <a16:creationId xmlns:a16="http://schemas.microsoft.com/office/drawing/2014/main" id="{DB919EDD-B466-4B42-80E5-D91DF41D94E9}"/>
                </a:ext>
              </a:extLst>
            </p:cNvPr>
            <p:cNvSpPr/>
            <p:nvPr/>
          </p:nvSpPr>
          <p:spPr>
            <a:xfrm>
              <a:off x="6561139" y="3116263"/>
              <a:ext cx="1263650" cy="717550"/>
            </a:xfrm>
            <a:custGeom>
              <a:avLst/>
              <a:gdLst>
                <a:gd name="connsiteX0" fmla="*/ 619125 w 1264444"/>
                <a:gd name="connsiteY0" fmla="*/ 378619 h 716757"/>
                <a:gd name="connsiteX1" fmla="*/ 728662 w 1264444"/>
                <a:gd name="connsiteY1" fmla="*/ 316707 h 716757"/>
                <a:gd name="connsiteX2" fmla="*/ 816769 w 1264444"/>
                <a:gd name="connsiteY2" fmla="*/ 266700 h 716757"/>
                <a:gd name="connsiteX3" fmla="*/ 871537 w 1264444"/>
                <a:gd name="connsiteY3" fmla="*/ 228600 h 716757"/>
                <a:gd name="connsiteX4" fmla="*/ 902494 w 1264444"/>
                <a:gd name="connsiteY4" fmla="*/ 200025 h 716757"/>
                <a:gd name="connsiteX5" fmla="*/ 928687 w 1264444"/>
                <a:gd name="connsiteY5" fmla="*/ 164307 h 716757"/>
                <a:gd name="connsiteX6" fmla="*/ 945356 w 1264444"/>
                <a:gd name="connsiteY6" fmla="*/ 128588 h 716757"/>
                <a:gd name="connsiteX7" fmla="*/ 947737 w 1264444"/>
                <a:gd name="connsiteY7" fmla="*/ 111919 h 716757"/>
                <a:gd name="connsiteX8" fmla="*/ 938212 w 1264444"/>
                <a:gd name="connsiteY8" fmla="*/ 73819 h 716757"/>
                <a:gd name="connsiteX9" fmla="*/ 933450 w 1264444"/>
                <a:gd name="connsiteY9" fmla="*/ 42863 h 716757"/>
                <a:gd name="connsiteX10" fmla="*/ 935831 w 1264444"/>
                <a:gd name="connsiteY10" fmla="*/ 16669 h 716757"/>
                <a:gd name="connsiteX11" fmla="*/ 940594 w 1264444"/>
                <a:gd name="connsiteY11" fmla="*/ 4763 h 716757"/>
                <a:gd name="connsiteX12" fmla="*/ 950119 w 1264444"/>
                <a:gd name="connsiteY12" fmla="*/ 0 h 716757"/>
                <a:gd name="connsiteX13" fmla="*/ 990600 w 1264444"/>
                <a:gd name="connsiteY13" fmla="*/ 4763 h 716757"/>
                <a:gd name="connsiteX14" fmla="*/ 1019175 w 1264444"/>
                <a:gd name="connsiteY14" fmla="*/ 14288 h 716757"/>
                <a:gd name="connsiteX15" fmla="*/ 1047750 w 1264444"/>
                <a:gd name="connsiteY15" fmla="*/ 33338 h 716757"/>
                <a:gd name="connsiteX16" fmla="*/ 1090612 w 1264444"/>
                <a:gd name="connsiteY16" fmla="*/ 69057 h 716757"/>
                <a:gd name="connsiteX17" fmla="*/ 1147762 w 1264444"/>
                <a:gd name="connsiteY17" fmla="*/ 126207 h 716757"/>
                <a:gd name="connsiteX18" fmla="*/ 1195387 w 1264444"/>
                <a:gd name="connsiteY18" fmla="*/ 183357 h 716757"/>
                <a:gd name="connsiteX19" fmla="*/ 1235869 w 1264444"/>
                <a:gd name="connsiteY19" fmla="*/ 247650 h 716757"/>
                <a:gd name="connsiteX20" fmla="*/ 1259681 w 1264444"/>
                <a:gd name="connsiteY20" fmla="*/ 300038 h 716757"/>
                <a:gd name="connsiteX21" fmla="*/ 1264444 w 1264444"/>
                <a:gd name="connsiteY21" fmla="*/ 323850 h 716757"/>
                <a:gd name="connsiteX22" fmla="*/ 1262062 w 1264444"/>
                <a:gd name="connsiteY22" fmla="*/ 338138 h 716757"/>
                <a:gd name="connsiteX23" fmla="*/ 1247775 w 1264444"/>
                <a:gd name="connsiteY23" fmla="*/ 361950 h 716757"/>
                <a:gd name="connsiteX24" fmla="*/ 1216819 w 1264444"/>
                <a:gd name="connsiteY24" fmla="*/ 373857 h 716757"/>
                <a:gd name="connsiteX25" fmla="*/ 1143000 w 1264444"/>
                <a:gd name="connsiteY25" fmla="*/ 381000 h 716757"/>
                <a:gd name="connsiteX26" fmla="*/ 1042987 w 1264444"/>
                <a:gd name="connsiteY26" fmla="*/ 392907 h 716757"/>
                <a:gd name="connsiteX27" fmla="*/ 983456 w 1264444"/>
                <a:gd name="connsiteY27" fmla="*/ 411957 h 716757"/>
                <a:gd name="connsiteX28" fmla="*/ 797719 w 1264444"/>
                <a:gd name="connsiteY28" fmla="*/ 485775 h 716757"/>
                <a:gd name="connsiteX29" fmla="*/ 623887 w 1264444"/>
                <a:gd name="connsiteY29" fmla="*/ 545307 h 716757"/>
                <a:gd name="connsiteX30" fmla="*/ 435769 w 1264444"/>
                <a:gd name="connsiteY30" fmla="*/ 607219 h 716757"/>
                <a:gd name="connsiteX31" fmla="*/ 271462 w 1264444"/>
                <a:gd name="connsiteY31" fmla="*/ 650082 h 716757"/>
                <a:gd name="connsiteX32" fmla="*/ 119062 w 1264444"/>
                <a:gd name="connsiteY32" fmla="*/ 685800 h 716757"/>
                <a:gd name="connsiteX33" fmla="*/ 0 w 1264444"/>
                <a:gd name="connsiteY33" fmla="*/ 716757 h 716757"/>
                <a:gd name="connsiteX34" fmla="*/ 2381 w 1264444"/>
                <a:gd name="connsiteY34" fmla="*/ 635794 h 716757"/>
                <a:gd name="connsiteX35" fmla="*/ 180975 w 1264444"/>
                <a:gd name="connsiteY35" fmla="*/ 571500 h 716757"/>
                <a:gd name="connsiteX36" fmla="*/ 352425 w 1264444"/>
                <a:gd name="connsiteY36" fmla="*/ 504825 h 716757"/>
                <a:gd name="connsiteX37" fmla="*/ 547687 w 1264444"/>
                <a:gd name="connsiteY37" fmla="*/ 416719 h 716757"/>
                <a:gd name="connsiteX38" fmla="*/ 619125 w 1264444"/>
                <a:gd name="connsiteY38" fmla="*/ 378619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64444" h="716757">
                  <a:moveTo>
                    <a:pt x="619125" y="378619"/>
                  </a:moveTo>
                  <a:lnTo>
                    <a:pt x="728662" y="316707"/>
                  </a:lnTo>
                  <a:lnTo>
                    <a:pt x="816769" y="266700"/>
                  </a:lnTo>
                  <a:lnTo>
                    <a:pt x="871537" y="228600"/>
                  </a:lnTo>
                  <a:lnTo>
                    <a:pt x="902494" y="200025"/>
                  </a:lnTo>
                  <a:lnTo>
                    <a:pt x="928687" y="164307"/>
                  </a:lnTo>
                  <a:lnTo>
                    <a:pt x="945356" y="128588"/>
                  </a:lnTo>
                  <a:lnTo>
                    <a:pt x="947737" y="111919"/>
                  </a:lnTo>
                  <a:lnTo>
                    <a:pt x="938212" y="73819"/>
                  </a:lnTo>
                  <a:lnTo>
                    <a:pt x="933450" y="42863"/>
                  </a:lnTo>
                  <a:lnTo>
                    <a:pt x="935831" y="16669"/>
                  </a:lnTo>
                  <a:lnTo>
                    <a:pt x="940594" y="4763"/>
                  </a:lnTo>
                  <a:lnTo>
                    <a:pt x="950119" y="0"/>
                  </a:lnTo>
                  <a:lnTo>
                    <a:pt x="990600" y="4763"/>
                  </a:lnTo>
                  <a:lnTo>
                    <a:pt x="1019175" y="14288"/>
                  </a:lnTo>
                  <a:lnTo>
                    <a:pt x="1047750" y="33338"/>
                  </a:lnTo>
                  <a:lnTo>
                    <a:pt x="1090612" y="69057"/>
                  </a:lnTo>
                  <a:lnTo>
                    <a:pt x="1147762" y="126207"/>
                  </a:lnTo>
                  <a:lnTo>
                    <a:pt x="1195387" y="183357"/>
                  </a:lnTo>
                  <a:lnTo>
                    <a:pt x="1235869" y="247650"/>
                  </a:lnTo>
                  <a:lnTo>
                    <a:pt x="1259681" y="300038"/>
                  </a:lnTo>
                  <a:lnTo>
                    <a:pt x="1264444" y="323850"/>
                  </a:lnTo>
                  <a:lnTo>
                    <a:pt x="1262062" y="338138"/>
                  </a:lnTo>
                  <a:lnTo>
                    <a:pt x="1247775" y="361950"/>
                  </a:lnTo>
                  <a:lnTo>
                    <a:pt x="1216819" y="373857"/>
                  </a:lnTo>
                  <a:lnTo>
                    <a:pt x="1143000" y="381000"/>
                  </a:lnTo>
                  <a:lnTo>
                    <a:pt x="1042987" y="392907"/>
                  </a:lnTo>
                  <a:lnTo>
                    <a:pt x="983456" y="411957"/>
                  </a:lnTo>
                  <a:lnTo>
                    <a:pt x="797719" y="485775"/>
                  </a:lnTo>
                  <a:lnTo>
                    <a:pt x="623887" y="545307"/>
                  </a:lnTo>
                  <a:lnTo>
                    <a:pt x="435769" y="607219"/>
                  </a:lnTo>
                  <a:lnTo>
                    <a:pt x="271462" y="650082"/>
                  </a:lnTo>
                  <a:lnTo>
                    <a:pt x="119062" y="685800"/>
                  </a:lnTo>
                  <a:lnTo>
                    <a:pt x="0" y="716757"/>
                  </a:lnTo>
                  <a:cubicBezTo>
                    <a:pt x="794" y="689769"/>
                    <a:pt x="1587" y="662782"/>
                    <a:pt x="2381" y="635794"/>
                  </a:cubicBezTo>
                  <a:lnTo>
                    <a:pt x="180975" y="571500"/>
                  </a:lnTo>
                  <a:lnTo>
                    <a:pt x="352425" y="504825"/>
                  </a:lnTo>
                  <a:lnTo>
                    <a:pt x="547687" y="416719"/>
                  </a:lnTo>
                  <a:lnTo>
                    <a:pt x="619125" y="378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8" name="フリーフォーム 67">
              <a:extLst>
                <a:ext uri="{FF2B5EF4-FFF2-40B4-BE49-F238E27FC236}">
                  <a16:creationId xmlns:a16="http://schemas.microsoft.com/office/drawing/2014/main" id="{C0A8789D-4139-4F7E-8FC8-E2F1AE2DB74F}"/>
                </a:ext>
              </a:extLst>
            </p:cNvPr>
            <p:cNvSpPr/>
            <p:nvPr/>
          </p:nvSpPr>
          <p:spPr>
            <a:xfrm>
              <a:off x="7300913" y="4643439"/>
              <a:ext cx="933450" cy="866775"/>
            </a:xfrm>
            <a:custGeom>
              <a:avLst/>
              <a:gdLst>
                <a:gd name="connsiteX0" fmla="*/ 326231 w 933450"/>
                <a:gd name="connsiteY0" fmla="*/ 326231 h 866775"/>
                <a:gd name="connsiteX1" fmla="*/ 264318 w 933450"/>
                <a:gd name="connsiteY1" fmla="*/ 266700 h 866775"/>
                <a:gd name="connsiteX2" fmla="*/ 178593 w 933450"/>
                <a:gd name="connsiteY2" fmla="*/ 190500 h 866775"/>
                <a:gd name="connsiteX3" fmla="*/ 78581 w 933450"/>
                <a:gd name="connsiteY3" fmla="*/ 109537 h 866775"/>
                <a:gd name="connsiteX4" fmla="*/ 19050 w 933450"/>
                <a:gd name="connsiteY4" fmla="*/ 64293 h 866775"/>
                <a:gd name="connsiteX5" fmla="*/ 4762 w 933450"/>
                <a:gd name="connsiteY5" fmla="*/ 42862 h 866775"/>
                <a:gd name="connsiteX6" fmla="*/ 0 w 933450"/>
                <a:gd name="connsiteY6" fmla="*/ 11906 h 866775"/>
                <a:gd name="connsiteX7" fmla="*/ 7143 w 933450"/>
                <a:gd name="connsiteY7" fmla="*/ 0 h 866775"/>
                <a:gd name="connsiteX8" fmla="*/ 30956 w 933450"/>
                <a:gd name="connsiteY8" fmla="*/ 2381 h 866775"/>
                <a:gd name="connsiteX9" fmla="*/ 73818 w 933450"/>
                <a:gd name="connsiteY9" fmla="*/ 19050 h 866775"/>
                <a:gd name="connsiteX10" fmla="*/ 221456 w 933450"/>
                <a:gd name="connsiteY10" fmla="*/ 80962 h 866775"/>
                <a:gd name="connsiteX11" fmla="*/ 340518 w 933450"/>
                <a:gd name="connsiteY11" fmla="*/ 142875 h 866775"/>
                <a:gd name="connsiteX12" fmla="*/ 438150 w 933450"/>
                <a:gd name="connsiteY12" fmla="*/ 202406 h 866775"/>
                <a:gd name="connsiteX13" fmla="*/ 538162 w 933450"/>
                <a:gd name="connsiteY13" fmla="*/ 259556 h 866775"/>
                <a:gd name="connsiteX14" fmla="*/ 652462 w 933450"/>
                <a:gd name="connsiteY14" fmla="*/ 338137 h 866775"/>
                <a:gd name="connsiteX15" fmla="*/ 778668 w 933450"/>
                <a:gd name="connsiteY15" fmla="*/ 428625 h 866775"/>
                <a:gd name="connsiteX16" fmla="*/ 826293 w 933450"/>
                <a:gd name="connsiteY16" fmla="*/ 461962 h 866775"/>
                <a:gd name="connsiteX17" fmla="*/ 854868 w 933450"/>
                <a:gd name="connsiteY17" fmla="*/ 492918 h 866775"/>
                <a:gd name="connsiteX18" fmla="*/ 890587 w 933450"/>
                <a:gd name="connsiteY18" fmla="*/ 542925 h 866775"/>
                <a:gd name="connsiteX19" fmla="*/ 912018 w 933450"/>
                <a:gd name="connsiteY19" fmla="*/ 581025 h 866775"/>
                <a:gd name="connsiteX20" fmla="*/ 928687 w 933450"/>
                <a:gd name="connsiteY20" fmla="*/ 628650 h 866775"/>
                <a:gd name="connsiteX21" fmla="*/ 933450 w 933450"/>
                <a:gd name="connsiteY21" fmla="*/ 669131 h 866775"/>
                <a:gd name="connsiteX22" fmla="*/ 931068 w 933450"/>
                <a:gd name="connsiteY22" fmla="*/ 704850 h 866775"/>
                <a:gd name="connsiteX23" fmla="*/ 916781 w 933450"/>
                <a:gd name="connsiteY23" fmla="*/ 764381 h 866775"/>
                <a:gd name="connsiteX24" fmla="*/ 895350 w 933450"/>
                <a:gd name="connsiteY24" fmla="*/ 816768 h 866775"/>
                <a:gd name="connsiteX25" fmla="*/ 873918 w 933450"/>
                <a:gd name="connsiteY25" fmla="*/ 845343 h 866775"/>
                <a:gd name="connsiteX26" fmla="*/ 850106 w 933450"/>
                <a:gd name="connsiteY26" fmla="*/ 862012 h 866775"/>
                <a:gd name="connsiteX27" fmla="*/ 826293 w 933450"/>
                <a:gd name="connsiteY27" fmla="*/ 866775 h 866775"/>
                <a:gd name="connsiteX28" fmla="*/ 795337 w 933450"/>
                <a:gd name="connsiteY28" fmla="*/ 862012 h 866775"/>
                <a:gd name="connsiteX29" fmla="*/ 752475 w 933450"/>
                <a:gd name="connsiteY29" fmla="*/ 845343 h 866775"/>
                <a:gd name="connsiteX30" fmla="*/ 702468 w 933450"/>
                <a:gd name="connsiteY30" fmla="*/ 812006 h 866775"/>
                <a:gd name="connsiteX31" fmla="*/ 681037 w 933450"/>
                <a:gd name="connsiteY31" fmla="*/ 788193 h 866775"/>
                <a:gd name="connsiteX32" fmla="*/ 647700 w 933450"/>
                <a:gd name="connsiteY32" fmla="*/ 733425 h 866775"/>
                <a:gd name="connsiteX33" fmla="*/ 604837 w 933450"/>
                <a:gd name="connsiteY33" fmla="*/ 657225 h 866775"/>
                <a:gd name="connsiteX34" fmla="*/ 535781 w 933450"/>
                <a:gd name="connsiteY34" fmla="*/ 561975 h 866775"/>
                <a:gd name="connsiteX35" fmla="*/ 473868 w 933450"/>
                <a:gd name="connsiteY35" fmla="*/ 488156 h 866775"/>
                <a:gd name="connsiteX36" fmla="*/ 383381 w 933450"/>
                <a:gd name="connsiteY36" fmla="*/ 383381 h 866775"/>
                <a:gd name="connsiteX37" fmla="*/ 326231 w 933450"/>
                <a:gd name="connsiteY37" fmla="*/ 326231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3450" h="866775">
                  <a:moveTo>
                    <a:pt x="326231" y="326231"/>
                  </a:moveTo>
                  <a:lnTo>
                    <a:pt x="264318" y="266700"/>
                  </a:lnTo>
                  <a:lnTo>
                    <a:pt x="178593" y="190500"/>
                  </a:lnTo>
                  <a:lnTo>
                    <a:pt x="78581" y="109537"/>
                  </a:lnTo>
                  <a:lnTo>
                    <a:pt x="19050" y="64293"/>
                  </a:lnTo>
                  <a:lnTo>
                    <a:pt x="4762" y="42862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30956" y="2381"/>
                  </a:lnTo>
                  <a:lnTo>
                    <a:pt x="73818" y="19050"/>
                  </a:lnTo>
                  <a:lnTo>
                    <a:pt x="221456" y="80962"/>
                  </a:lnTo>
                  <a:lnTo>
                    <a:pt x="340518" y="142875"/>
                  </a:lnTo>
                  <a:lnTo>
                    <a:pt x="438150" y="202406"/>
                  </a:lnTo>
                  <a:lnTo>
                    <a:pt x="538162" y="259556"/>
                  </a:lnTo>
                  <a:lnTo>
                    <a:pt x="652462" y="338137"/>
                  </a:lnTo>
                  <a:lnTo>
                    <a:pt x="778668" y="428625"/>
                  </a:lnTo>
                  <a:lnTo>
                    <a:pt x="826293" y="461962"/>
                  </a:lnTo>
                  <a:lnTo>
                    <a:pt x="854868" y="492918"/>
                  </a:lnTo>
                  <a:lnTo>
                    <a:pt x="890587" y="542925"/>
                  </a:lnTo>
                  <a:lnTo>
                    <a:pt x="912018" y="581025"/>
                  </a:lnTo>
                  <a:lnTo>
                    <a:pt x="928687" y="628650"/>
                  </a:lnTo>
                  <a:lnTo>
                    <a:pt x="933450" y="669131"/>
                  </a:lnTo>
                  <a:lnTo>
                    <a:pt x="931068" y="704850"/>
                  </a:lnTo>
                  <a:lnTo>
                    <a:pt x="916781" y="764381"/>
                  </a:lnTo>
                  <a:lnTo>
                    <a:pt x="895350" y="816768"/>
                  </a:lnTo>
                  <a:lnTo>
                    <a:pt x="873918" y="845343"/>
                  </a:lnTo>
                  <a:lnTo>
                    <a:pt x="850106" y="862012"/>
                  </a:lnTo>
                  <a:lnTo>
                    <a:pt x="826293" y="866775"/>
                  </a:lnTo>
                  <a:lnTo>
                    <a:pt x="795337" y="862012"/>
                  </a:lnTo>
                  <a:lnTo>
                    <a:pt x="752475" y="845343"/>
                  </a:lnTo>
                  <a:lnTo>
                    <a:pt x="702468" y="812006"/>
                  </a:lnTo>
                  <a:lnTo>
                    <a:pt x="681037" y="788193"/>
                  </a:lnTo>
                  <a:lnTo>
                    <a:pt x="647700" y="733425"/>
                  </a:lnTo>
                  <a:lnTo>
                    <a:pt x="604837" y="657225"/>
                  </a:lnTo>
                  <a:lnTo>
                    <a:pt x="535781" y="561975"/>
                  </a:lnTo>
                  <a:lnTo>
                    <a:pt x="473868" y="488156"/>
                  </a:lnTo>
                  <a:lnTo>
                    <a:pt x="383381" y="383381"/>
                  </a:lnTo>
                  <a:lnTo>
                    <a:pt x="326231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9" name="フリーフォーム 68">
              <a:extLst>
                <a:ext uri="{FF2B5EF4-FFF2-40B4-BE49-F238E27FC236}">
                  <a16:creationId xmlns:a16="http://schemas.microsoft.com/office/drawing/2014/main" id="{3AE80014-452D-45E5-8556-3551DF7141A0}"/>
                </a:ext>
              </a:extLst>
            </p:cNvPr>
            <p:cNvSpPr/>
            <p:nvPr/>
          </p:nvSpPr>
          <p:spPr>
            <a:xfrm>
              <a:off x="4019550" y="4719639"/>
              <a:ext cx="617538" cy="1195387"/>
            </a:xfrm>
            <a:custGeom>
              <a:avLst/>
              <a:gdLst>
                <a:gd name="connsiteX0" fmla="*/ 492919 w 616744"/>
                <a:gd name="connsiteY0" fmla="*/ 533400 h 1195387"/>
                <a:gd name="connsiteX1" fmla="*/ 454819 w 616744"/>
                <a:gd name="connsiteY1" fmla="*/ 640556 h 1195387"/>
                <a:gd name="connsiteX2" fmla="*/ 400050 w 616744"/>
                <a:gd name="connsiteY2" fmla="*/ 776287 h 1195387"/>
                <a:gd name="connsiteX3" fmla="*/ 333375 w 616744"/>
                <a:gd name="connsiteY3" fmla="*/ 914400 h 1195387"/>
                <a:gd name="connsiteX4" fmla="*/ 264319 w 616744"/>
                <a:gd name="connsiteY4" fmla="*/ 1040606 h 1195387"/>
                <a:gd name="connsiteX5" fmla="*/ 219075 w 616744"/>
                <a:gd name="connsiteY5" fmla="*/ 1107281 h 1195387"/>
                <a:gd name="connsiteX6" fmla="*/ 176213 w 616744"/>
                <a:gd name="connsiteY6" fmla="*/ 1154906 h 1195387"/>
                <a:gd name="connsiteX7" fmla="*/ 142875 w 616744"/>
                <a:gd name="connsiteY7" fmla="*/ 1181100 h 1195387"/>
                <a:gd name="connsiteX8" fmla="*/ 109538 w 616744"/>
                <a:gd name="connsiteY8" fmla="*/ 1195387 h 1195387"/>
                <a:gd name="connsiteX9" fmla="*/ 71438 w 616744"/>
                <a:gd name="connsiteY9" fmla="*/ 1195387 h 1195387"/>
                <a:gd name="connsiteX10" fmla="*/ 52388 w 616744"/>
                <a:gd name="connsiteY10" fmla="*/ 1185862 h 1195387"/>
                <a:gd name="connsiteX11" fmla="*/ 40481 w 616744"/>
                <a:gd name="connsiteY11" fmla="*/ 1166812 h 1195387"/>
                <a:gd name="connsiteX12" fmla="*/ 21431 w 616744"/>
                <a:gd name="connsiteY12" fmla="*/ 1121568 h 1195387"/>
                <a:gd name="connsiteX13" fmla="*/ 9525 w 616744"/>
                <a:gd name="connsiteY13" fmla="*/ 1071562 h 1195387"/>
                <a:gd name="connsiteX14" fmla="*/ 2381 w 616744"/>
                <a:gd name="connsiteY14" fmla="*/ 1019175 h 1195387"/>
                <a:gd name="connsiteX15" fmla="*/ 0 w 616744"/>
                <a:gd name="connsiteY15" fmla="*/ 926306 h 1195387"/>
                <a:gd name="connsiteX16" fmla="*/ 2381 w 616744"/>
                <a:gd name="connsiteY16" fmla="*/ 816768 h 1195387"/>
                <a:gd name="connsiteX17" fmla="*/ 9525 w 616744"/>
                <a:gd name="connsiteY17" fmla="*/ 714375 h 1195387"/>
                <a:gd name="connsiteX18" fmla="*/ 19050 w 616744"/>
                <a:gd name="connsiteY18" fmla="*/ 695325 h 1195387"/>
                <a:gd name="connsiteX19" fmla="*/ 66675 w 616744"/>
                <a:gd name="connsiteY19" fmla="*/ 666750 h 1195387"/>
                <a:gd name="connsiteX20" fmla="*/ 135731 w 616744"/>
                <a:gd name="connsiteY20" fmla="*/ 619125 h 1195387"/>
                <a:gd name="connsiteX21" fmla="*/ 204788 w 616744"/>
                <a:gd name="connsiteY21" fmla="*/ 566737 h 1195387"/>
                <a:gd name="connsiteX22" fmla="*/ 271463 w 616744"/>
                <a:gd name="connsiteY22" fmla="*/ 507206 h 1195387"/>
                <a:gd name="connsiteX23" fmla="*/ 333375 w 616744"/>
                <a:gd name="connsiteY23" fmla="*/ 447675 h 1195387"/>
                <a:gd name="connsiteX24" fmla="*/ 416719 w 616744"/>
                <a:gd name="connsiteY24" fmla="*/ 321468 h 1195387"/>
                <a:gd name="connsiteX25" fmla="*/ 485775 w 616744"/>
                <a:gd name="connsiteY25" fmla="*/ 188118 h 1195387"/>
                <a:gd name="connsiteX26" fmla="*/ 528638 w 616744"/>
                <a:gd name="connsiteY26" fmla="*/ 83343 h 1195387"/>
                <a:gd name="connsiteX27" fmla="*/ 550069 w 616744"/>
                <a:gd name="connsiteY27" fmla="*/ 30956 h 1195387"/>
                <a:gd name="connsiteX28" fmla="*/ 557213 w 616744"/>
                <a:gd name="connsiteY28" fmla="*/ 21431 h 1195387"/>
                <a:gd name="connsiteX29" fmla="*/ 576263 w 616744"/>
                <a:gd name="connsiteY29" fmla="*/ 4762 h 1195387"/>
                <a:gd name="connsiteX30" fmla="*/ 590550 w 616744"/>
                <a:gd name="connsiteY30" fmla="*/ 0 h 1195387"/>
                <a:gd name="connsiteX31" fmla="*/ 602456 w 616744"/>
                <a:gd name="connsiteY31" fmla="*/ 0 h 1195387"/>
                <a:gd name="connsiteX32" fmla="*/ 609600 w 616744"/>
                <a:gd name="connsiteY32" fmla="*/ 4762 h 1195387"/>
                <a:gd name="connsiteX33" fmla="*/ 616744 w 616744"/>
                <a:gd name="connsiteY33" fmla="*/ 30956 h 1195387"/>
                <a:gd name="connsiteX34" fmla="*/ 609600 w 616744"/>
                <a:gd name="connsiteY34" fmla="*/ 90487 h 1195387"/>
                <a:gd name="connsiteX35" fmla="*/ 578644 w 616744"/>
                <a:gd name="connsiteY35" fmla="*/ 245268 h 1195387"/>
                <a:gd name="connsiteX36" fmla="*/ 535781 w 616744"/>
                <a:gd name="connsiteY36" fmla="*/ 407193 h 1195387"/>
                <a:gd name="connsiteX37" fmla="*/ 492919 w 616744"/>
                <a:gd name="connsiteY37" fmla="*/ 533400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1195387">
                  <a:moveTo>
                    <a:pt x="492919" y="533400"/>
                  </a:moveTo>
                  <a:lnTo>
                    <a:pt x="454819" y="640556"/>
                  </a:lnTo>
                  <a:lnTo>
                    <a:pt x="400050" y="776287"/>
                  </a:lnTo>
                  <a:lnTo>
                    <a:pt x="333375" y="914400"/>
                  </a:lnTo>
                  <a:lnTo>
                    <a:pt x="264319" y="1040606"/>
                  </a:lnTo>
                  <a:lnTo>
                    <a:pt x="219075" y="1107281"/>
                  </a:lnTo>
                  <a:lnTo>
                    <a:pt x="176213" y="1154906"/>
                  </a:lnTo>
                  <a:lnTo>
                    <a:pt x="142875" y="1181100"/>
                  </a:lnTo>
                  <a:lnTo>
                    <a:pt x="109538" y="1195387"/>
                  </a:lnTo>
                  <a:lnTo>
                    <a:pt x="71438" y="1195387"/>
                  </a:lnTo>
                  <a:lnTo>
                    <a:pt x="52388" y="1185862"/>
                  </a:lnTo>
                  <a:lnTo>
                    <a:pt x="40481" y="1166812"/>
                  </a:lnTo>
                  <a:lnTo>
                    <a:pt x="21431" y="1121568"/>
                  </a:lnTo>
                  <a:lnTo>
                    <a:pt x="9525" y="1071562"/>
                  </a:lnTo>
                  <a:lnTo>
                    <a:pt x="2381" y="1019175"/>
                  </a:lnTo>
                  <a:cubicBezTo>
                    <a:pt x="1587" y="988219"/>
                    <a:pt x="794" y="957262"/>
                    <a:pt x="0" y="926306"/>
                  </a:cubicBezTo>
                  <a:cubicBezTo>
                    <a:pt x="794" y="889793"/>
                    <a:pt x="1587" y="853281"/>
                    <a:pt x="2381" y="816768"/>
                  </a:cubicBezTo>
                  <a:lnTo>
                    <a:pt x="9525" y="714375"/>
                  </a:lnTo>
                  <a:lnTo>
                    <a:pt x="19050" y="695325"/>
                  </a:lnTo>
                  <a:lnTo>
                    <a:pt x="66675" y="666750"/>
                  </a:lnTo>
                  <a:lnTo>
                    <a:pt x="135731" y="619125"/>
                  </a:lnTo>
                  <a:lnTo>
                    <a:pt x="204788" y="566737"/>
                  </a:lnTo>
                  <a:lnTo>
                    <a:pt x="271463" y="507206"/>
                  </a:lnTo>
                  <a:lnTo>
                    <a:pt x="333375" y="447675"/>
                  </a:lnTo>
                  <a:lnTo>
                    <a:pt x="416719" y="321468"/>
                  </a:lnTo>
                  <a:lnTo>
                    <a:pt x="485775" y="188118"/>
                  </a:lnTo>
                  <a:lnTo>
                    <a:pt x="528638" y="83343"/>
                  </a:lnTo>
                  <a:lnTo>
                    <a:pt x="550069" y="30956"/>
                  </a:lnTo>
                  <a:lnTo>
                    <a:pt x="557213" y="21431"/>
                  </a:lnTo>
                  <a:lnTo>
                    <a:pt x="576263" y="4762"/>
                  </a:lnTo>
                  <a:lnTo>
                    <a:pt x="590550" y="0"/>
                  </a:lnTo>
                  <a:lnTo>
                    <a:pt x="602456" y="0"/>
                  </a:lnTo>
                  <a:lnTo>
                    <a:pt x="609600" y="4762"/>
                  </a:lnTo>
                  <a:lnTo>
                    <a:pt x="616744" y="30956"/>
                  </a:lnTo>
                  <a:lnTo>
                    <a:pt x="609600" y="90487"/>
                  </a:lnTo>
                  <a:lnTo>
                    <a:pt x="578644" y="245268"/>
                  </a:lnTo>
                  <a:lnTo>
                    <a:pt x="535781" y="407193"/>
                  </a:lnTo>
                  <a:lnTo>
                    <a:pt x="492919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0" name="フリーフォーム 69">
              <a:extLst>
                <a:ext uri="{FF2B5EF4-FFF2-40B4-BE49-F238E27FC236}">
                  <a16:creationId xmlns:a16="http://schemas.microsoft.com/office/drawing/2014/main" id="{77825448-726F-4CBE-9F35-69FCC6BEC0BE}"/>
                </a:ext>
              </a:extLst>
            </p:cNvPr>
            <p:cNvSpPr/>
            <p:nvPr/>
          </p:nvSpPr>
          <p:spPr>
            <a:xfrm>
              <a:off x="5027614" y="4619626"/>
              <a:ext cx="2878137" cy="1376363"/>
            </a:xfrm>
            <a:custGeom>
              <a:avLst/>
              <a:gdLst>
                <a:gd name="connsiteX0" fmla="*/ 1050131 w 2878931"/>
                <a:gd name="connsiteY0" fmla="*/ 950119 h 1376363"/>
                <a:gd name="connsiteX1" fmla="*/ 969169 w 2878931"/>
                <a:gd name="connsiteY1" fmla="*/ 914400 h 1376363"/>
                <a:gd name="connsiteX2" fmla="*/ 845344 w 2878931"/>
                <a:gd name="connsiteY2" fmla="*/ 852488 h 1376363"/>
                <a:gd name="connsiteX3" fmla="*/ 750094 w 2878931"/>
                <a:gd name="connsiteY3" fmla="*/ 800100 h 1376363"/>
                <a:gd name="connsiteX4" fmla="*/ 638175 w 2878931"/>
                <a:gd name="connsiteY4" fmla="*/ 731044 h 1376363"/>
                <a:gd name="connsiteX5" fmla="*/ 535781 w 2878931"/>
                <a:gd name="connsiteY5" fmla="*/ 652463 h 1376363"/>
                <a:gd name="connsiteX6" fmla="*/ 447675 w 2878931"/>
                <a:gd name="connsiteY6" fmla="*/ 573881 h 1376363"/>
                <a:gd name="connsiteX7" fmla="*/ 369094 w 2878931"/>
                <a:gd name="connsiteY7" fmla="*/ 497681 h 1376363"/>
                <a:gd name="connsiteX8" fmla="*/ 300037 w 2878931"/>
                <a:gd name="connsiteY8" fmla="*/ 416719 h 1376363"/>
                <a:gd name="connsiteX9" fmla="*/ 209550 w 2878931"/>
                <a:gd name="connsiteY9" fmla="*/ 292894 h 1376363"/>
                <a:gd name="connsiteX10" fmla="*/ 135731 w 2878931"/>
                <a:gd name="connsiteY10" fmla="*/ 176213 h 1376363"/>
                <a:gd name="connsiteX11" fmla="*/ 76200 w 2878931"/>
                <a:gd name="connsiteY11" fmla="*/ 61913 h 1376363"/>
                <a:gd name="connsiteX12" fmla="*/ 50006 w 2878931"/>
                <a:gd name="connsiteY12" fmla="*/ 14288 h 1376363"/>
                <a:gd name="connsiteX13" fmla="*/ 30956 w 2878931"/>
                <a:gd name="connsiteY13" fmla="*/ 4763 h 1376363"/>
                <a:gd name="connsiteX14" fmla="*/ 9525 w 2878931"/>
                <a:gd name="connsiteY14" fmla="*/ 0 h 1376363"/>
                <a:gd name="connsiteX15" fmla="*/ 0 w 2878931"/>
                <a:gd name="connsiteY15" fmla="*/ 9525 h 1376363"/>
                <a:gd name="connsiteX16" fmla="*/ 2381 w 2878931"/>
                <a:gd name="connsiteY16" fmla="*/ 30956 h 1376363"/>
                <a:gd name="connsiteX17" fmla="*/ 21431 w 2878931"/>
                <a:gd name="connsiteY17" fmla="*/ 90488 h 1376363"/>
                <a:gd name="connsiteX18" fmla="*/ 57150 w 2878931"/>
                <a:gd name="connsiteY18" fmla="*/ 192881 h 1376363"/>
                <a:gd name="connsiteX19" fmla="*/ 109537 w 2878931"/>
                <a:gd name="connsiteY19" fmla="*/ 314325 h 1376363"/>
                <a:gd name="connsiteX20" fmla="*/ 157162 w 2878931"/>
                <a:gd name="connsiteY20" fmla="*/ 404813 h 1376363"/>
                <a:gd name="connsiteX21" fmla="*/ 190500 w 2878931"/>
                <a:gd name="connsiteY21" fmla="*/ 464344 h 1376363"/>
                <a:gd name="connsiteX22" fmla="*/ 245269 w 2878931"/>
                <a:gd name="connsiteY22" fmla="*/ 545306 h 1376363"/>
                <a:gd name="connsiteX23" fmla="*/ 295275 w 2878931"/>
                <a:gd name="connsiteY23" fmla="*/ 614363 h 1376363"/>
                <a:gd name="connsiteX24" fmla="*/ 347662 w 2878931"/>
                <a:gd name="connsiteY24" fmla="*/ 678656 h 1376363"/>
                <a:gd name="connsiteX25" fmla="*/ 416719 w 2878931"/>
                <a:gd name="connsiteY25" fmla="*/ 754856 h 1376363"/>
                <a:gd name="connsiteX26" fmla="*/ 473869 w 2878931"/>
                <a:gd name="connsiteY26" fmla="*/ 809625 h 1376363"/>
                <a:gd name="connsiteX27" fmla="*/ 547687 w 2878931"/>
                <a:gd name="connsiteY27" fmla="*/ 873919 h 1376363"/>
                <a:gd name="connsiteX28" fmla="*/ 626269 w 2878931"/>
                <a:gd name="connsiteY28" fmla="*/ 931069 h 1376363"/>
                <a:gd name="connsiteX29" fmla="*/ 688181 w 2878931"/>
                <a:gd name="connsiteY29" fmla="*/ 973931 h 1376363"/>
                <a:gd name="connsiteX30" fmla="*/ 764381 w 2878931"/>
                <a:gd name="connsiteY30" fmla="*/ 1023938 h 1376363"/>
                <a:gd name="connsiteX31" fmla="*/ 859631 w 2878931"/>
                <a:gd name="connsiteY31" fmla="*/ 1076325 h 1376363"/>
                <a:gd name="connsiteX32" fmla="*/ 966787 w 2878931"/>
                <a:gd name="connsiteY32" fmla="*/ 1128713 h 1376363"/>
                <a:gd name="connsiteX33" fmla="*/ 1057275 w 2878931"/>
                <a:gd name="connsiteY33" fmla="*/ 1166813 h 1376363"/>
                <a:gd name="connsiteX34" fmla="*/ 1166812 w 2878931"/>
                <a:gd name="connsiteY34" fmla="*/ 1207294 h 1376363"/>
                <a:gd name="connsiteX35" fmla="*/ 1297781 w 2878931"/>
                <a:gd name="connsiteY35" fmla="*/ 1245394 h 1376363"/>
                <a:gd name="connsiteX36" fmla="*/ 1426369 w 2878931"/>
                <a:gd name="connsiteY36" fmla="*/ 1278731 h 1376363"/>
                <a:gd name="connsiteX37" fmla="*/ 1593056 w 2878931"/>
                <a:gd name="connsiteY37" fmla="*/ 1312069 h 1376363"/>
                <a:gd name="connsiteX38" fmla="*/ 1726406 w 2878931"/>
                <a:gd name="connsiteY38" fmla="*/ 1333500 h 1376363"/>
                <a:gd name="connsiteX39" fmla="*/ 1890712 w 2878931"/>
                <a:gd name="connsiteY39" fmla="*/ 1354931 h 1376363"/>
                <a:gd name="connsiteX40" fmla="*/ 2112169 w 2878931"/>
                <a:gd name="connsiteY40" fmla="*/ 1371600 h 1376363"/>
                <a:gd name="connsiteX41" fmla="*/ 2255044 w 2878931"/>
                <a:gd name="connsiteY41" fmla="*/ 1376363 h 1376363"/>
                <a:gd name="connsiteX42" fmla="*/ 2388394 w 2878931"/>
                <a:gd name="connsiteY42" fmla="*/ 1376363 h 1376363"/>
                <a:gd name="connsiteX43" fmla="*/ 2526506 w 2878931"/>
                <a:gd name="connsiteY43" fmla="*/ 1366838 h 1376363"/>
                <a:gd name="connsiteX44" fmla="*/ 2640806 w 2878931"/>
                <a:gd name="connsiteY44" fmla="*/ 1350169 h 1376363"/>
                <a:gd name="connsiteX45" fmla="*/ 2745581 w 2878931"/>
                <a:gd name="connsiteY45" fmla="*/ 1326356 h 1376363"/>
                <a:gd name="connsiteX46" fmla="*/ 2805112 w 2878931"/>
                <a:gd name="connsiteY46" fmla="*/ 1307306 h 1376363"/>
                <a:gd name="connsiteX47" fmla="*/ 2843212 w 2878931"/>
                <a:gd name="connsiteY47" fmla="*/ 1283494 h 1376363"/>
                <a:gd name="connsiteX48" fmla="*/ 2869406 w 2878931"/>
                <a:gd name="connsiteY48" fmla="*/ 1257300 h 1376363"/>
                <a:gd name="connsiteX49" fmla="*/ 2878931 w 2878931"/>
                <a:gd name="connsiteY49" fmla="*/ 1238250 h 1376363"/>
                <a:gd name="connsiteX50" fmla="*/ 2876550 w 2878931"/>
                <a:gd name="connsiteY50" fmla="*/ 1219200 h 1376363"/>
                <a:gd name="connsiteX51" fmla="*/ 2867025 w 2878931"/>
                <a:gd name="connsiteY51" fmla="*/ 1193006 h 1376363"/>
                <a:gd name="connsiteX52" fmla="*/ 2850356 w 2878931"/>
                <a:gd name="connsiteY52" fmla="*/ 1176338 h 1376363"/>
                <a:gd name="connsiteX53" fmla="*/ 2814637 w 2878931"/>
                <a:gd name="connsiteY53" fmla="*/ 1150144 h 1376363"/>
                <a:gd name="connsiteX54" fmla="*/ 2771775 w 2878931"/>
                <a:gd name="connsiteY54" fmla="*/ 1128713 h 1376363"/>
                <a:gd name="connsiteX55" fmla="*/ 2138362 w 2878931"/>
                <a:gd name="connsiteY55" fmla="*/ 1133475 h 1376363"/>
                <a:gd name="connsiteX56" fmla="*/ 2016919 w 2878931"/>
                <a:gd name="connsiteY56" fmla="*/ 1131094 h 1376363"/>
                <a:gd name="connsiteX57" fmla="*/ 1893094 w 2878931"/>
                <a:gd name="connsiteY57" fmla="*/ 1128713 h 1376363"/>
                <a:gd name="connsiteX58" fmla="*/ 1728787 w 2878931"/>
                <a:gd name="connsiteY58" fmla="*/ 1119188 h 1376363"/>
                <a:gd name="connsiteX59" fmla="*/ 1597819 w 2878931"/>
                <a:gd name="connsiteY59" fmla="*/ 1104900 h 1376363"/>
                <a:gd name="connsiteX60" fmla="*/ 1481137 w 2878931"/>
                <a:gd name="connsiteY60" fmla="*/ 1085850 h 1376363"/>
                <a:gd name="connsiteX61" fmla="*/ 1371600 w 2878931"/>
                <a:gd name="connsiteY61" fmla="*/ 1059656 h 1376363"/>
                <a:gd name="connsiteX62" fmla="*/ 1223962 w 2878931"/>
                <a:gd name="connsiteY62" fmla="*/ 1016794 h 1376363"/>
                <a:gd name="connsiteX63" fmla="*/ 1050131 w 2878931"/>
                <a:gd name="connsiteY63" fmla="*/ 950119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78931" h="1376363">
                  <a:moveTo>
                    <a:pt x="1050131" y="950119"/>
                  </a:moveTo>
                  <a:lnTo>
                    <a:pt x="969169" y="914400"/>
                  </a:lnTo>
                  <a:lnTo>
                    <a:pt x="845344" y="852488"/>
                  </a:lnTo>
                  <a:lnTo>
                    <a:pt x="750094" y="800100"/>
                  </a:lnTo>
                  <a:lnTo>
                    <a:pt x="638175" y="731044"/>
                  </a:lnTo>
                  <a:lnTo>
                    <a:pt x="535781" y="652463"/>
                  </a:lnTo>
                  <a:lnTo>
                    <a:pt x="447675" y="573881"/>
                  </a:lnTo>
                  <a:lnTo>
                    <a:pt x="369094" y="497681"/>
                  </a:lnTo>
                  <a:lnTo>
                    <a:pt x="300037" y="416719"/>
                  </a:lnTo>
                  <a:lnTo>
                    <a:pt x="209550" y="292894"/>
                  </a:lnTo>
                  <a:lnTo>
                    <a:pt x="135731" y="176213"/>
                  </a:lnTo>
                  <a:lnTo>
                    <a:pt x="76200" y="61913"/>
                  </a:lnTo>
                  <a:lnTo>
                    <a:pt x="50006" y="14288"/>
                  </a:lnTo>
                  <a:lnTo>
                    <a:pt x="30956" y="4763"/>
                  </a:lnTo>
                  <a:lnTo>
                    <a:pt x="9525" y="0"/>
                  </a:lnTo>
                  <a:lnTo>
                    <a:pt x="0" y="9525"/>
                  </a:lnTo>
                  <a:lnTo>
                    <a:pt x="2381" y="30956"/>
                  </a:lnTo>
                  <a:lnTo>
                    <a:pt x="21431" y="90488"/>
                  </a:lnTo>
                  <a:lnTo>
                    <a:pt x="57150" y="192881"/>
                  </a:lnTo>
                  <a:lnTo>
                    <a:pt x="109537" y="314325"/>
                  </a:lnTo>
                  <a:lnTo>
                    <a:pt x="157162" y="404813"/>
                  </a:lnTo>
                  <a:lnTo>
                    <a:pt x="190500" y="464344"/>
                  </a:lnTo>
                  <a:lnTo>
                    <a:pt x="245269" y="545306"/>
                  </a:lnTo>
                  <a:lnTo>
                    <a:pt x="295275" y="614363"/>
                  </a:lnTo>
                  <a:lnTo>
                    <a:pt x="347662" y="678656"/>
                  </a:lnTo>
                  <a:lnTo>
                    <a:pt x="416719" y="754856"/>
                  </a:lnTo>
                  <a:lnTo>
                    <a:pt x="473869" y="809625"/>
                  </a:lnTo>
                  <a:lnTo>
                    <a:pt x="547687" y="873919"/>
                  </a:lnTo>
                  <a:lnTo>
                    <a:pt x="626269" y="931069"/>
                  </a:lnTo>
                  <a:lnTo>
                    <a:pt x="688181" y="973931"/>
                  </a:lnTo>
                  <a:lnTo>
                    <a:pt x="764381" y="1023938"/>
                  </a:lnTo>
                  <a:lnTo>
                    <a:pt x="859631" y="1076325"/>
                  </a:lnTo>
                  <a:lnTo>
                    <a:pt x="966787" y="1128713"/>
                  </a:lnTo>
                  <a:lnTo>
                    <a:pt x="1057275" y="1166813"/>
                  </a:lnTo>
                  <a:lnTo>
                    <a:pt x="1166812" y="1207294"/>
                  </a:lnTo>
                  <a:lnTo>
                    <a:pt x="1297781" y="1245394"/>
                  </a:lnTo>
                  <a:lnTo>
                    <a:pt x="1426369" y="1278731"/>
                  </a:lnTo>
                  <a:lnTo>
                    <a:pt x="1593056" y="1312069"/>
                  </a:lnTo>
                  <a:lnTo>
                    <a:pt x="1726406" y="1333500"/>
                  </a:lnTo>
                  <a:lnTo>
                    <a:pt x="1890712" y="1354931"/>
                  </a:lnTo>
                  <a:lnTo>
                    <a:pt x="2112169" y="1371600"/>
                  </a:lnTo>
                  <a:lnTo>
                    <a:pt x="2255044" y="1376363"/>
                  </a:lnTo>
                  <a:lnTo>
                    <a:pt x="2388394" y="1376363"/>
                  </a:lnTo>
                  <a:lnTo>
                    <a:pt x="2526506" y="1366838"/>
                  </a:lnTo>
                  <a:lnTo>
                    <a:pt x="2640806" y="1350169"/>
                  </a:lnTo>
                  <a:lnTo>
                    <a:pt x="2745581" y="1326356"/>
                  </a:lnTo>
                  <a:lnTo>
                    <a:pt x="2805112" y="1307306"/>
                  </a:lnTo>
                  <a:lnTo>
                    <a:pt x="2843212" y="1283494"/>
                  </a:lnTo>
                  <a:lnTo>
                    <a:pt x="2869406" y="1257300"/>
                  </a:lnTo>
                  <a:lnTo>
                    <a:pt x="2878931" y="1238250"/>
                  </a:lnTo>
                  <a:lnTo>
                    <a:pt x="2876550" y="1219200"/>
                  </a:lnTo>
                  <a:lnTo>
                    <a:pt x="2867025" y="1193006"/>
                  </a:lnTo>
                  <a:lnTo>
                    <a:pt x="2850356" y="1176338"/>
                  </a:lnTo>
                  <a:lnTo>
                    <a:pt x="2814637" y="1150144"/>
                  </a:lnTo>
                  <a:lnTo>
                    <a:pt x="2771775" y="1128713"/>
                  </a:lnTo>
                  <a:lnTo>
                    <a:pt x="2138362" y="1133475"/>
                  </a:lnTo>
                  <a:lnTo>
                    <a:pt x="2016919" y="1131094"/>
                  </a:lnTo>
                  <a:lnTo>
                    <a:pt x="1893094" y="1128713"/>
                  </a:lnTo>
                  <a:lnTo>
                    <a:pt x="1728787" y="1119188"/>
                  </a:lnTo>
                  <a:lnTo>
                    <a:pt x="1597819" y="1104900"/>
                  </a:lnTo>
                  <a:lnTo>
                    <a:pt x="1481137" y="1085850"/>
                  </a:lnTo>
                  <a:lnTo>
                    <a:pt x="1371600" y="1059656"/>
                  </a:lnTo>
                  <a:lnTo>
                    <a:pt x="1223962" y="1016794"/>
                  </a:lnTo>
                  <a:lnTo>
                    <a:pt x="1050131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1" name="フリーフォーム 21">
              <a:extLst>
                <a:ext uri="{FF2B5EF4-FFF2-40B4-BE49-F238E27FC236}">
                  <a16:creationId xmlns:a16="http://schemas.microsoft.com/office/drawing/2014/main" id="{7357977F-EE52-4CC2-A21D-B5F82052A050}"/>
                </a:ext>
              </a:extLst>
            </p:cNvPr>
            <p:cNvSpPr/>
            <p:nvPr/>
          </p:nvSpPr>
          <p:spPr>
            <a:xfrm>
              <a:off x="5962650" y="4662489"/>
              <a:ext cx="528638" cy="566737"/>
            </a:xfrm>
            <a:custGeom>
              <a:avLst/>
              <a:gdLst>
                <a:gd name="connsiteX0" fmla="*/ 164306 w 528638"/>
                <a:gd name="connsiteY0" fmla="*/ 90487 h 566737"/>
                <a:gd name="connsiteX1" fmla="*/ 259556 w 528638"/>
                <a:gd name="connsiteY1" fmla="*/ 147637 h 566737"/>
                <a:gd name="connsiteX2" fmla="*/ 502444 w 528638"/>
                <a:gd name="connsiteY2" fmla="*/ 350043 h 566737"/>
                <a:gd name="connsiteX3" fmla="*/ 519113 w 528638"/>
                <a:gd name="connsiteY3" fmla="*/ 392906 h 566737"/>
                <a:gd name="connsiteX4" fmla="*/ 528638 w 528638"/>
                <a:gd name="connsiteY4" fmla="*/ 450056 h 566737"/>
                <a:gd name="connsiteX5" fmla="*/ 526256 w 528638"/>
                <a:gd name="connsiteY5" fmla="*/ 511968 h 566737"/>
                <a:gd name="connsiteX6" fmla="*/ 519113 w 528638"/>
                <a:gd name="connsiteY6" fmla="*/ 542925 h 566737"/>
                <a:gd name="connsiteX7" fmla="*/ 500063 w 528638"/>
                <a:gd name="connsiteY7" fmla="*/ 566737 h 566737"/>
                <a:gd name="connsiteX8" fmla="*/ 473869 w 528638"/>
                <a:gd name="connsiteY8" fmla="*/ 566737 h 566737"/>
                <a:gd name="connsiteX9" fmla="*/ 438150 w 528638"/>
                <a:gd name="connsiteY9" fmla="*/ 554831 h 566737"/>
                <a:gd name="connsiteX10" fmla="*/ 369094 w 528638"/>
                <a:gd name="connsiteY10" fmla="*/ 519112 h 566737"/>
                <a:gd name="connsiteX11" fmla="*/ 302419 w 528638"/>
                <a:gd name="connsiteY11" fmla="*/ 478631 h 566737"/>
                <a:gd name="connsiteX12" fmla="*/ 219075 w 528638"/>
                <a:gd name="connsiteY12" fmla="*/ 416718 h 566737"/>
                <a:gd name="connsiteX13" fmla="*/ 147638 w 528638"/>
                <a:gd name="connsiteY13" fmla="*/ 347662 h 566737"/>
                <a:gd name="connsiteX14" fmla="*/ 102394 w 528638"/>
                <a:gd name="connsiteY14" fmla="*/ 290512 h 566737"/>
                <a:gd name="connsiteX15" fmla="*/ 57150 w 528638"/>
                <a:gd name="connsiteY15" fmla="*/ 207168 h 566737"/>
                <a:gd name="connsiteX16" fmla="*/ 23813 w 528638"/>
                <a:gd name="connsiteY16" fmla="*/ 126206 h 566737"/>
                <a:gd name="connsiteX17" fmla="*/ 4763 w 528638"/>
                <a:gd name="connsiteY17" fmla="*/ 73818 h 566737"/>
                <a:gd name="connsiteX18" fmla="*/ 0 w 528638"/>
                <a:gd name="connsiteY18" fmla="*/ 28575 h 566737"/>
                <a:gd name="connsiteX19" fmla="*/ 4763 w 528638"/>
                <a:gd name="connsiteY19" fmla="*/ 11906 h 566737"/>
                <a:gd name="connsiteX20" fmla="*/ 14288 w 528638"/>
                <a:gd name="connsiteY20" fmla="*/ 0 h 566737"/>
                <a:gd name="connsiteX21" fmla="*/ 45244 w 528638"/>
                <a:gd name="connsiteY21" fmla="*/ 2381 h 566737"/>
                <a:gd name="connsiteX22" fmla="*/ 83344 w 528638"/>
                <a:gd name="connsiteY22" fmla="*/ 19050 h 566737"/>
                <a:gd name="connsiteX23" fmla="*/ 123825 w 528638"/>
                <a:gd name="connsiteY23" fmla="*/ 57150 h 566737"/>
                <a:gd name="connsiteX24" fmla="*/ 164306 w 528638"/>
                <a:gd name="connsiteY24" fmla="*/ 90487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8638" h="566737">
                  <a:moveTo>
                    <a:pt x="164306" y="90487"/>
                  </a:moveTo>
                  <a:lnTo>
                    <a:pt x="259556" y="147637"/>
                  </a:lnTo>
                  <a:lnTo>
                    <a:pt x="502444" y="350043"/>
                  </a:lnTo>
                  <a:lnTo>
                    <a:pt x="519113" y="392906"/>
                  </a:lnTo>
                  <a:lnTo>
                    <a:pt x="528638" y="450056"/>
                  </a:lnTo>
                  <a:lnTo>
                    <a:pt x="526256" y="511968"/>
                  </a:lnTo>
                  <a:lnTo>
                    <a:pt x="519113" y="542925"/>
                  </a:lnTo>
                  <a:lnTo>
                    <a:pt x="500063" y="566737"/>
                  </a:lnTo>
                  <a:lnTo>
                    <a:pt x="473869" y="566737"/>
                  </a:lnTo>
                  <a:lnTo>
                    <a:pt x="438150" y="554831"/>
                  </a:lnTo>
                  <a:lnTo>
                    <a:pt x="369094" y="519112"/>
                  </a:lnTo>
                  <a:lnTo>
                    <a:pt x="302419" y="478631"/>
                  </a:lnTo>
                  <a:lnTo>
                    <a:pt x="219075" y="416718"/>
                  </a:lnTo>
                  <a:lnTo>
                    <a:pt x="147638" y="347662"/>
                  </a:lnTo>
                  <a:lnTo>
                    <a:pt x="102394" y="290512"/>
                  </a:lnTo>
                  <a:lnTo>
                    <a:pt x="57150" y="207168"/>
                  </a:lnTo>
                  <a:lnTo>
                    <a:pt x="23813" y="126206"/>
                  </a:lnTo>
                  <a:lnTo>
                    <a:pt x="4763" y="73818"/>
                  </a:lnTo>
                  <a:lnTo>
                    <a:pt x="0" y="28575"/>
                  </a:lnTo>
                  <a:lnTo>
                    <a:pt x="4763" y="11906"/>
                  </a:lnTo>
                  <a:lnTo>
                    <a:pt x="14288" y="0"/>
                  </a:lnTo>
                  <a:lnTo>
                    <a:pt x="45244" y="2381"/>
                  </a:lnTo>
                  <a:lnTo>
                    <a:pt x="83344" y="19050"/>
                  </a:lnTo>
                  <a:lnTo>
                    <a:pt x="123825" y="57150"/>
                  </a:lnTo>
                  <a:lnTo>
                    <a:pt x="164306" y="90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2" name="フリーフォーム 53">
              <a:extLst>
                <a:ext uri="{FF2B5EF4-FFF2-40B4-BE49-F238E27FC236}">
                  <a16:creationId xmlns:a16="http://schemas.microsoft.com/office/drawing/2014/main" id="{7E919BB2-1307-420D-9B16-3678BED2B79D}"/>
                </a:ext>
              </a:extLst>
            </p:cNvPr>
            <p:cNvSpPr/>
            <p:nvPr/>
          </p:nvSpPr>
          <p:spPr>
            <a:xfrm>
              <a:off x="4105277" y="1985964"/>
              <a:ext cx="1628775" cy="549275"/>
            </a:xfrm>
            <a:custGeom>
              <a:avLst/>
              <a:gdLst>
                <a:gd name="connsiteX0" fmla="*/ 952500 w 1628775"/>
                <a:gd name="connsiteY0" fmla="*/ 128587 h 550068"/>
                <a:gd name="connsiteX1" fmla="*/ 590550 w 1628775"/>
                <a:gd name="connsiteY1" fmla="*/ 204787 h 550068"/>
                <a:gd name="connsiteX2" fmla="*/ 366713 w 1628775"/>
                <a:gd name="connsiteY2" fmla="*/ 250031 h 550068"/>
                <a:gd name="connsiteX3" fmla="*/ 19050 w 1628775"/>
                <a:gd name="connsiteY3" fmla="*/ 290512 h 550068"/>
                <a:gd name="connsiteX4" fmla="*/ 2381 w 1628775"/>
                <a:gd name="connsiteY4" fmla="*/ 342900 h 550068"/>
                <a:gd name="connsiteX5" fmla="*/ 0 w 1628775"/>
                <a:gd name="connsiteY5" fmla="*/ 385762 h 550068"/>
                <a:gd name="connsiteX6" fmla="*/ 7144 w 1628775"/>
                <a:gd name="connsiteY6" fmla="*/ 421481 h 550068"/>
                <a:gd name="connsiteX7" fmla="*/ 23813 w 1628775"/>
                <a:gd name="connsiteY7" fmla="*/ 466725 h 550068"/>
                <a:gd name="connsiteX8" fmla="*/ 45244 w 1628775"/>
                <a:gd name="connsiteY8" fmla="*/ 509587 h 550068"/>
                <a:gd name="connsiteX9" fmla="*/ 61913 w 1628775"/>
                <a:gd name="connsiteY9" fmla="*/ 540543 h 550068"/>
                <a:gd name="connsiteX10" fmla="*/ 71438 w 1628775"/>
                <a:gd name="connsiteY10" fmla="*/ 550068 h 550068"/>
                <a:gd name="connsiteX11" fmla="*/ 92869 w 1628775"/>
                <a:gd name="connsiteY11" fmla="*/ 547687 h 550068"/>
                <a:gd name="connsiteX12" fmla="*/ 159544 w 1628775"/>
                <a:gd name="connsiteY12" fmla="*/ 526256 h 550068"/>
                <a:gd name="connsiteX13" fmla="*/ 209550 w 1628775"/>
                <a:gd name="connsiteY13" fmla="*/ 504825 h 550068"/>
                <a:gd name="connsiteX14" fmla="*/ 252413 w 1628775"/>
                <a:gd name="connsiteY14" fmla="*/ 483393 h 550068"/>
                <a:gd name="connsiteX15" fmla="*/ 280988 w 1628775"/>
                <a:gd name="connsiteY15" fmla="*/ 471487 h 550068"/>
                <a:gd name="connsiteX16" fmla="*/ 342900 w 1628775"/>
                <a:gd name="connsiteY16" fmla="*/ 452437 h 550068"/>
                <a:gd name="connsiteX17" fmla="*/ 416719 w 1628775"/>
                <a:gd name="connsiteY17" fmla="*/ 435768 h 550068"/>
                <a:gd name="connsiteX18" fmla="*/ 557213 w 1628775"/>
                <a:gd name="connsiteY18" fmla="*/ 395287 h 550068"/>
                <a:gd name="connsiteX19" fmla="*/ 792956 w 1628775"/>
                <a:gd name="connsiteY19" fmla="*/ 328612 h 550068"/>
                <a:gd name="connsiteX20" fmla="*/ 1035844 w 1628775"/>
                <a:gd name="connsiteY20" fmla="*/ 259556 h 550068"/>
                <a:gd name="connsiteX21" fmla="*/ 1295400 w 1628775"/>
                <a:gd name="connsiteY21" fmla="*/ 183356 h 550068"/>
                <a:gd name="connsiteX22" fmla="*/ 1628775 w 1628775"/>
                <a:gd name="connsiteY22" fmla="*/ 78581 h 550068"/>
                <a:gd name="connsiteX23" fmla="*/ 1559719 w 1628775"/>
                <a:gd name="connsiteY23" fmla="*/ 0 h 550068"/>
                <a:gd name="connsiteX24" fmla="*/ 1347788 w 1628775"/>
                <a:gd name="connsiteY24" fmla="*/ 42862 h 550068"/>
                <a:gd name="connsiteX25" fmla="*/ 952500 w 1628775"/>
                <a:gd name="connsiteY25" fmla="*/ 128587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28775" h="550068">
                  <a:moveTo>
                    <a:pt x="952500" y="128587"/>
                  </a:moveTo>
                  <a:lnTo>
                    <a:pt x="590550" y="204787"/>
                  </a:lnTo>
                  <a:lnTo>
                    <a:pt x="366713" y="250031"/>
                  </a:lnTo>
                  <a:lnTo>
                    <a:pt x="19050" y="290512"/>
                  </a:lnTo>
                  <a:lnTo>
                    <a:pt x="2381" y="342900"/>
                  </a:lnTo>
                  <a:lnTo>
                    <a:pt x="0" y="385762"/>
                  </a:lnTo>
                  <a:lnTo>
                    <a:pt x="7144" y="421481"/>
                  </a:lnTo>
                  <a:lnTo>
                    <a:pt x="23813" y="466725"/>
                  </a:lnTo>
                  <a:lnTo>
                    <a:pt x="45244" y="509587"/>
                  </a:lnTo>
                  <a:lnTo>
                    <a:pt x="61913" y="540543"/>
                  </a:lnTo>
                  <a:lnTo>
                    <a:pt x="71438" y="550068"/>
                  </a:lnTo>
                  <a:lnTo>
                    <a:pt x="92869" y="547687"/>
                  </a:lnTo>
                  <a:lnTo>
                    <a:pt x="159544" y="526256"/>
                  </a:lnTo>
                  <a:lnTo>
                    <a:pt x="209550" y="504825"/>
                  </a:lnTo>
                  <a:lnTo>
                    <a:pt x="252413" y="483393"/>
                  </a:lnTo>
                  <a:lnTo>
                    <a:pt x="280988" y="471487"/>
                  </a:lnTo>
                  <a:lnTo>
                    <a:pt x="342900" y="452437"/>
                  </a:lnTo>
                  <a:lnTo>
                    <a:pt x="416719" y="435768"/>
                  </a:lnTo>
                  <a:lnTo>
                    <a:pt x="557213" y="395287"/>
                  </a:lnTo>
                  <a:lnTo>
                    <a:pt x="792956" y="328612"/>
                  </a:lnTo>
                  <a:lnTo>
                    <a:pt x="1035844" y="259556"/>
                  </a:lnTo>
                  <a:lnTo>
                    <a:pt x="1295400" y="183356"/>
                  </a:lnTo>
                  <a:lnTo>
                    <a:pt x="1628775" y="78581"/>
                  </a:lnTo>
                  <a:lnTo>
                    <a:pt x="1559719" y="0"/>
                  </a:lnTo>
                  <a:lnTo>
                    <a:pt x="1347788" y="42862"/>
                  </a:lnTo>
                  <a:lnTo>
                    <a:pt x="952500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3" name="フリーフォーム 54">
              <a:extLst>
                <a:ext uri="{FF2B5EF4-FFF2-40B4-BE49-F238E27FC236}">
                  <a16:creationId xmlns:a16="http://schemas.microsoft.com/office/drawing/2014/main" id="{7AFC2A29-3ABB-49E5-99F6-C557AEF6B636}"/>
                </a:ext>
              </a:extLst>
            </p:cNvPr>
            <p:cNvSpPr/>
            <p:nvPr/>
          </p:nvSpPr>
          <p:spPr>
            <a:xfrm>
              <a:off x="5326064" y="1668463"/>
              <a:ext cx="679450" cy="749300"/>
            </a:xfrm>
            <a:custGeom>
              <a:avLst/>
              <a:gdLst>
                <a:gd name="connsiteX0" fmla="*/ 402432 w 678657"/>
                <a:gd name="connsiteY0" fmla="*/ 542925 h 747713"/>
                <a:gd name="connsiteX1" fmla="*/ 340519 w 678657"/>
                <a:gd name="connsiteY1" fmla="*/ 450057 h 747713"/>
                <a:gd name="connsiteX2" fmla="*/ 302419 w 678657"/>
                <a:gd name="connsiteY2" fmla="*/ 400050 h 747713"/>
                <a:gd name="connsiteX3" fmla="*/ 242888 w 678657"/>
                <a:gd name="connsiteY3" fmla="*/ 316707 h 747713"/>
                <a:gd name="connsiteX4" fmla="*/ 140494 w 678657"/>
                <a:gd name="connsiteY4" fmla="*/ 197644 h 747713"/>
                <a:gd name="connsiteX5" fmla="*/ 83344 w 678657"/>
                <a:gd name="connsiteY5" fmla="*/ 142875 h 747713"/>
                <a:gd name="connsiteX6" fmla="*/ 35719 w 678657"/>
                <a:gd name="connsiteY6" fmla="*/ 95250 h 747713"/>
                <a:gd name="connsiteX7" fmla="*/ 14288 w 678657"/>
                <a:gd name="connsiteY7" fmla="*/ 64294 h 747713"/>
                <a:gd name="connsiteX8" fmla="*/ 0 w 678657"/>
                <a:gd name="connsiteY8" fmla="*/ 30957 h 747713"/>
                <a:gd name="connsiteX9" fmla="*/ 0 w 678657"/>
                <a:gd name="connsiteY9" fmla="*/ 11907 h 747713"/>
                <a:gd name="connsiteX10" fmla="*/ 7144 w 678657"/>
                <a:gd name="connsiteY10" fmla="*/ 2382 h 747713"/>
                <a:gd name="connsiteX11" fmla="*/ 21432 w 678657"/>
                <a:gd name="connsiteY11" fmla="*/ 0 h 747713"/>
                <a:gd name="connsiteX12" fmla="*/ 57150 w 678657"/>
                <a:gd name="connsiteY12" fmla="*/ 4763 h 747713"/>
                <a:gd name="connsiteX13" fmla="*/ 119063 w 678657"/>
                <a:gd name="connsiteY13" fmla="*/ 28575 h 747713"/>
                <a:gd name="connsiteX14" fmla="*/ 219075 w 678657"/>
                <a:gd name="connsiteY14" fmla="*/ 83344 h 747713"/>
                <a:gd name="connsiteX15" fmla="*/ 342900 w 678657"/>
                <a:gd name="connsiteY15" fmla="*/ 159544 h 747713"/>
                <a:gd name="connsiteX16" fmla="*/ 473869 w 678657"/>
                <a:gd name="connsiteY16" fmla="*/ 247650 h 747713"/>
                <a:gd name="connsiteX17" fmla="*/ 609600 w 678657"/>
                <a:gd name="connsiteY17" fmla="*/ 352425 h 747713"/>
                <a:gd name="connsiteX18" fmla="*/ 633413 w 678657"/>
                <a:gd name="connsiteY18" fmla="*/ 373857 h 747713"/>
                <a:gd name="connsiteX19" fmla="*/ 650082 w 678657"/>
                <a:gd name="connsiteY19" fmla="*/ 419100 h 747713"/>
                <a:gd name="connsiteX20" fmla="*/ 666750 w 678657"/>
                <a:gd name="connsiteY20" fmla="*/ 495300 h 747713"/>
                <a:gd name="connsiteX21" fmla="*/ 676275 w 678657"/>
                <a:gd name="connsiteY21" fmla="*/ 571500 h 747713"/>
                <a:gd name="connsiteX22" fmla="*/ 678657 w 678657"/>
                <a:gd name="connsiteY22" fmla="*/ 635794 h 747713"/>
                <a:gd name="connsiteX23" fmla="*/ 666750 w 678657"/>
                <a:gd name="connsiteY23" fmla="*/ 678657 h 747713"/>
                <a:gd name="connsiteX24" fmla="*/ 642938 w 678657"/>
                <a:gd name="connsiteY24" fmla="*/ 716757 h 747713"/>
                <a:gd name="connsiteX25" fmla="*/ 623888 w 678657"/>
                <a:gd name="connsiteY25" fmla="*/ 735807 h 747713"/>
                <a:gd name="connsiteX26" fmla="*/ 595313 w 678657"/>
                <a:gd name="connsiteY26" fmla="*/ 747713 h 747713"/>
                <a:gd name="connsiteX27" fmla="*/ 578644 w 678657"/>
                <a:gd name="connsiteY27" fmla="*/ 747713 h 747713"/>
                <a:gd name="connsiteX28" fmla="*/ 550069 w 678657"/>
                <a:gd name="connsiteY28" fmla="*/ 735807 h 747713"/>
                <a:gd name="connsiteX29" fmla="*/ 519113 w 678657"/>
                <a:gd name="connsiteY29" fmla="*/ 714375 h 747713"/>
                <a:gd name="connsiteX30" fmla="*/ 485775 w 678657"/>
                <a:gd name="connsiteY30" fmla="*/ 669132 h 747713"/>
                <a:gd name="connsiteX31" fmla="*/ 402432 w 678657"/>
                <a:gd name="connsiteY31" fmla="*/ 542925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657" h="747713">
                  <a:moveTo>
                    <a:pt x="402432" y="542925"/>
                  </a:moveTo>
                  <a:lnTo>
                    <a:pt x="340519" y="450057"/>
                  </a:lnTo>
                  <a:lnTo>
                    <a:pt x="302419" y="400050"/>
                  </a:lnTo>
                  <a:lnTo>
                    <a:pt x="242888" y="316707"/>
                  </a:lnTo>
                  <a:lnTo>
                    <a:pt x="140494" y="197644"/>
                  </a:lnTo>
                  <a:lnTo>
                    <a:pt x="83344" y="142875"/>
                  </a:lnTo>
                  <a:lnTo>
                    <a:pt x="35719" y="95250"/>
                  </a:lnTo>
                  <a:lnTo>
                    <a:pt x="14288" y="64294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21432" y="0"/>
                  </a:lnTo>
                  <a:lnTo>
                    <a:pt x="57150" y="4763"/>
                  </a:lnTo>
                  <a:lnTo>
                    <a:pt x="119063" y="28575"/>
                  </a:lnTo>
                  <a:lnTo>
                    <a:pt x="219075" y="83344"/>
                  </a:lnTo>
                  <a:lnTo>
                    <a:pt x="342900" y="159544"/>
                  </a:lnTo>
                  <a:lnTo>
                    <a:pt x="473869" y="247650"/>
                  </a:lnTo>
                  <a:lnTo>
                    <a:pt x="609600" y="352425"/>
                  </a:lnTo>
                  <a:lnTo>
                    <a:pt x="633413" y="373857"/>
                  </a:lnTo>
                  <a:lnTo>
                    <a:pt x="650082" y="419100"/>
                  </a:lnTo>
                  <a:lnTo>
                    <a:pt x="666750" y="495300"/>
                  </a:lnTo>
                  <a:lnTo>
                    <a:pt x="676275" y="571500"/>
                  </a:lnTo>
                  <a:lnTo>
                    <a:pt x="678657" y="635794"/>
                  </a:lnTo>
                  <a:lnTo>
                    <a:pt x="666750" y="678657"/>
                  </a:lnTo>
                  <a:lnTo>
                    <a:pt x="642938" y="716757"/>
                  </a:lnTo>
                  <a:lnTo>
                    <a:pt x="623888" y="735807"/>
                  </a:lnTo>
                  <a:lnTo>
                    <a:pt x="595313" y="747713"/>
                  </a:lnTo>
                  <a:lnTo>
                    <a:pt x="578644" y="747713"/>
                  </a:lnTo>
                  <a:lnTo>
                    <a:pt x="550069" y="735807"/>
                  </a:lnTo>
                  <a:lnTo>
                    <a:pt x="519113" y="714375"/>
                  </a:lnTo>
                  <a:lnTo>
                    <a:pt x="485775" y="669132"/>
                  </a:lnTo>
                  <a:lnTo>
                    <a:pt x="402432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4" name="フリーフォーム 56">
              <a:extLst>
                <a:ext uri="{FF2B5EF4-FFF2-40B4-BE49-F238E27FC236}">
                  <a16:creationId xmlns:a16="http://schemas.microsoft.com/office/drawing/2014/main" id="{A25AB4D9-BF15-4F67-A3A6-8B7917ECE67B}"/>
                </a:ext>
              </a:extLst>
            </p:cNvPr>
            <p:cNvSpPr/>
            <p:nvPr/>
          </p:nvSpPr>
          <p:spPr>
            <a:xfrm>
              <a:off x="4584702" y="2535239"/>
              <a:ext cx="1114425" cy="2211387"/>
            </a:xfrm>
            <a:custGeom>
              <a:avLst/>
              <a:gdLst>
                <a:gd name="connsiteX0" fmla="*/ 398297 w 1113548"/>
                <a:gd name="connsiteY0" fmla="*/ 274881 h 2210267"/>
                <a:gd name="connsiteX1" fmla="*/ 272076 w 1113548"/>
                <a:gd name="connsiteY1" fmla="*/ 294515 h 2210267"/>
                <a:gd name="connsiteX2" fmla="*/ 151465 w 1113548"/>
                <a:gd name="connsiteY2" fmla="*/ 308540 h 2210267"/>
                <a:gd name="connsiteX3" fmla="*/ 11220 w 1113548"/>
                <a:gd name="connsiteY3" fmla="*/ 314150 h 2210267"/>
                <a:gd name="connsiteX4" fmla="*/ 0 w 1113548"/>
                <a:gd name="connsiteY4" fmla="*/ 159880 h 2210267"/>
                <a:gd name="connsiteX5" fmla="*/ 165490 w 1113548"/>
                <a:gd name="connsiteY5" fmla="*/ 145855 h 2210267"/>
                <a:gd name="connsiteX6" fmla="*/ 364638 w 1113548"/>
                <a:gd name="connsiteY6" fmla="*/ 117806 h 2210267"/>
                <a:gd name="connsiteX7" fmla="*/ 541347 w 1113548"/>
                <a:gd name="connsiteY7" fmla="*/ 86952 h 2210267"/>
                <a:gd name="connsiteX8" fmla="*/ 645129 w 1113548"/>
                <a:gd name="connsiteY8" fmla="*/ 64513 h 2210267"/>
                <a:gd name="connsiteX9" fmla="*/ 695617 w 1113548"/>
                <a:gd name="connsiteY9" fmla="*/ 42073 h 2210267"/>
                <a:gd name="connsiteX10" fmla="*/ 757325 w 1113548"/>
                <a:gd name="connsiteY10" fmla="*/ 19634 h 2210267"/>
                <a:gd name="connsiteX11" fmla="*/ 824643 w 1113548"/>
                <a:gd name="connsiteY11" fmla="*/ 0 h 2210267"/>
                <a:gd name="connsiteX12" fmla="*/ 858302 w 1113548"/>
                <a:gd name="connsiteY12" fmla="*/ 8415 h 2210267"/>
                <a:gd name="connsiteX13" fmla="*/ 936839 w 1113548"/>
                <a:gd name="connsiteY13" fmla="*/ 42073 h 2210267"/>
                <a:gd name="connsiteX14" fmla="*/ 1006962 w 1113548"/>
                <a:gd name="connsiteY14" fmla="*/ 84147 h 2210267"/>
                <a:gd name="connsiteX15" fmla="*/ 1054645 w 1113548"/>
                <a:gd name="connsiteY15" fmla="*/ 117806 h 2210267"/>
                <a:gd name="connsiteX16" fmla="*/ 1082694 w 1113548"/>
                <a:gd name="connsiteY16" fmla="*/ 140245 h 2210267"/>
                <a:gd name="connsiteX17" fmla="*/ 1096719 w 1113548"/>
                <a:gd name="connsiteY17" fmla="*/ 157075 h 2210267"/>
                <a:gd name="connsiteX18" fmla="*/ 1107939 w 1113548"/>
                <a:gd name="connsiteY18" fmla="*/ 176709 h 2210267"/>
                <a:gd name="connsiteX19" fmla="*/ 1113548 w 1113548"/>
                <a:gd name="connsiteY19" fmla="*/ 193538 h 2210267"/>
                <a:gd name="connsiteX20" fmla="*/ 1107939 w 1113548"/>
                <a:gd name="connsiteY20" fmla="*/ 227197 h 2210267"/>
                <a:gd name="connsiteX21" fmla="*/ 1091109 w 1113548"/>
                <a:gd name="connsiteY21" fmla="*/ 263661 h 2210267"/>
                <a:gd name="connsiteX22" fmla="*/ 1068670 w 1113548"/>
                <a:gd name="connsiteY22" fmla="*/ 305735 h 2210267"/>
                <a:gd name="connsiteX23" fmla="*/ 1054645 w 1113548"/>
                <a:gd name="connsiteY23" fmla="*/ 359028 h 2210267"/>
                <a:gd name="connsiteX24" fmla="*/ 1046231 w 1113548"/>
                <a:gd name="connsiteY24" fmla="*/ 412321 h 2210267"/>
                <a:gd name="connsiteX25" fmla="*/ 1043426 w 1113548"/>
                <a:gd name="connsiteY25" fmla="*/ 499273 h 2210267"/>
                <a:gd name="connsiteX26" fmla="*/ 1043426 w 1113548"/>
                <a:gd name="connsiteY26" fmla="*/ 939644 h 2210267"/>
                <a:gd name="connsiteX27" fmla="*/ 1040621 w 1113548"/>
                <a:gd name="connsiteY27" fmla="*/ 1284648 h 2210267"/>
                <a:gd name="connsiteX28" fmla="*/ 1046231 w 1113548"/>
                <a:gd name="connsiteY28" fmla="*/ 1441723 h 2210267"/>
                <a:gd name="connsiteX29" fmla="*/ 1054645 w 1113548"/>
                <a:gd name="connsiteY29" fmla="*/ 1587578 h 2210267"/>
                <a:gd name="connsiteX30" fmla="*/ 1063060 w 1113548"/>
                <a:gd name="connsiteY30" fmla="*/ 1696969 h 2210267"/>
                <a:gd name="connsiteX31" fmla="*/ 1065865 w 1113548"/>
                <a:gd name="connsiteY31" fmla="*/ 1739043 h 2210267"/>
                <a:gd name="connsiteX32" fmla="*/ 1054645 w 1113548"/>
                <a:gd name="connsiteY32" fmla="*/ 1834410 h 2210267"/>
                <a:gd name="connsiteX33" fmla="*/ 1037816 w 1113548"/>
                <a:gd name="connsiteY33" fmla="*/ 1915752 h 2210267"/>
                <a:gd name="connsiteX34" fmla="*/ 995742 w 1113548"/>
                <a:gd name="connsiteY34" fmla="*/ 2044778 h 2210267"/>
                <a:gd name="connsiteX35" fmla="*/ 959279 w 1113548"/>
                <a:gd name="connsiteY35" fmla="*/ 2134535 h 2210267"/>
                <a:gd name="connsiteX36" fmla="*/ 931229 w 1113548"/>
                <a:gd name="connsiteY36" fmla="*/ 2173803 h 2210267"/>
                <a:gd name="connsiteX37" fmla="*/ 900375 w 1113548"/>
                <a:gd name="connsiteY37" fmla="*/ 2201853 h 2210267"/>
                <a:gd name="connsiteX38" fmla="*/ 875131 w 1113548"/>
                <a:gd name="connsiteY38" fmla="*/ 2210267 h 2210267"/>
                <a:gd name="connsiteX39" fmla="*/ 849887 w 1113548"/>
                <a:gd name="connsiteY39" fmla="*/ 2201853 h 2210267"/>
                <a:gd name="connsiteX40" fmla="*/ 830253 w 1113548"/>
                <a:gd name="connsiteY40" fmla="*/ 2185023 h 2210267"/>
                <a:gd name="connsiteX41" fmla="*/ 810618 w 1113548"/>
                <a:gd name="connsiteY41" fmla="*/ 2148559 h 2210267"/>
                <a:gd name="connsiteX42" fmla="*/ 802204 w 1113548"/>
                <a:gd name="connsiteY42" fmla="*/ 2126120 h 2210267"/>
                <a:gd name="connsiteX43" fmla="*/ 796594 w 1113548"/>
                <a:gd name="connsiteY43" fmla="*/ 1657700 h 2210267"/>
                <a:gd name="connsiteX44" fmla="*/ 807814 w 1113548"/>
                <a:gd name="connsiteY44" fmla="*/ 1570748 h 2210267"/>
                <a:gd name="connsiteX45" fmla="*/ 813423 w 1113548"/>
                <a:gd name="connsiteY45" fmla="*/ 1466967 h 2210267"/>
                <a:gd name="connsiteX46" fmla="*/ 819033 w 1113548"/>
                <a:gd name="connsiteY46" fmla="*/ 1183671 h 2210267"/>
                <a:gd name="connsiteX47" fmla="*/ 819033 w 1113548"/>
                <a:gd name="connsiteY47" fmla="*/ 656348 h 2210267"/>
                <a:gd name="connsiteX48" fmla="*/ 816228 w 1113548"/>
                <a:gd name="connsiteY48" fmla="*/ 308540 h 2210267"/>
                <a:gd name="connsiteX49" fmla="*/ 807814 w 1113548"/>
                <a:gd name="connsiteY49" fmla="*/ 269271 h 2210267"/>
                <a:gd name="connsiteX50" fmla="*/ 796594 w 1113548"/>
                <a:gd name="connsiteY50" fmla="*/ 246832 h 2210267"/>
                <a:gd name="connsiteX51" fmla="*/ 785374 w 1113548"/>
                <a:gd name="connsiteY51" fmla="*/ 235612 h 2210267"/>
                <a:gd name="connsiteX52" fmla="*/ 762935 w 1113548"/>
                <a:gd name="connsiteY52" fmla="*/ 221588 h 2210267"/>
                <a:gd name="connsiteX53" fmla="*/ 723666 w 1113548"/>
                <a:gd name="connsiteY53" fmla="*/ 221588 h 2210267"/>
                <a:gd name="connsiteX54" fmla="*/ 563787 w 1113548"/>
                <a:gd name="connsiteY54" fmla="*/ 249637 h 2210267"/>
                <a:gd name="connsiteX55" fmla="*/ 398297 w 1113548"/>
                <a:gd name="connsiteY55" fmla="*/ 274881 h 221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13548" h="2210267">
                  <a:moveTo>
                    <a:pt x="398297" y="274881"/>
                  </a:moveTo>
                  <a:lnTo>
                    <a:pt x="272076" y="294515"/>
                  </a:lnTo>
                  <a:lnTo>
                    <a:pt x="151465" y="308540"/>
                  </a:lnTo>
                  <a:lnTo>
                    <a:pt x="11220" y="314150"/>
                  </a:lnTo>
                  <a:lnTo>
                    <a:pt x="0" y="159880"/>
                  </a:lnTo>
                  <a:lnTo>
                    <a:pt x="165490" y="145855"/>
                  </a:lnTo>
                  <a:lnTo>
                    <a:pt x="364638" y="117806"/>
                  </a:lnTo>
                  <a:lnTo>
                    <a:pt x="541347" y="86952"/>
                  </a:lnTo>
                  <a:lnTo>
                    <a:pt x="645129" y="64513"/>
                  </a:lnTo>
                  <a:lnTo>
                    <a:pt x="695617" y="42073"/>
                  </a:lnTo>
                  <a:lnTo>
                    <a:pt x="757325" y="19634"/>
                  </a:lnTo>
                  <a:lnTo>
                    <a:pt x="824643" y="0"/>
                  </a:lnTo>
                  <a:lnTo>
                    <a:pt x="858302" y="8415"/>
                  </a:lnTo>
                  <a:lnTo>
                    <a:pt x="936839" y="42073"/>
                  </a:lnTo>
                  <a:lnTo>
                    <a:pt x="1006962" y="84147"/>
                  </a:lnTo>
                  <a:lnTo>
                    <a:pt x="1054645" y="117806"/>
                  </a:lnTo>
                  <a:lnTo>
                    <a:pt x="1082694" y="140245"/>
                  </a:lnTo>
                  <a:lnTo>
                    <a:pt x="1096719" y="157075"/>
                  </a:lnTo>
                  <a:lnTo>
                    <a:pt x="1107939" y="176709"/>
                  </a:lnTo>
                  <a:lnTo>
                    <a:pt x="1113548" y="193538"/>
                  </a:lnTo>
                  <a:lnTo>
                    <a:pt x="1107939" y="227197"/>
                  </a:lnTo>
                  <a:lnTo>
                    <a:pt x="1091109" y="263661"/>
                  </a:lnTo>
                  <a:lnTo>
                    <a:pt x="1068670" y="305735"/>
                  </a:lnTo>
                  <a:lnTo>
                    <a:pt x="1054645" y="359028"/>
                  </a:lnTo>
                  <a:lnTo>
                    <a:pt x="1046231" y="412321"/>
                  </a:lnTo>
                  <a:lnTo>
                    <a:pt x="1043426" y="499273"/>
                  </a:lnTo>
                  <a:lnTo>
                    <a:pt x="1043426" y="939644"/>
                  </a:lnTo>
                  <a:lnTo>
                    <a:pt x="1040621" y="1284648"/>
                  </a:lnTo>
                  <a:lnTo>
                    <a:pt x="1046231" y="1441723"/>
                  </a:lnTo>
                  <a:lnTo>
                    <a:pt x="1054645" y="1587578"/>
                  </a:lnTo>
                  <a:lnTo>
                    <a:pt x="1063060" y="1696969"/>
                  </a:lnTo>
                  <a:lnTo>
                    <a:pt x="1065865" y="1739043"/>
                  </a:lnTo>
                  <a:lnTo>
                    <a:pt x="1054645" y="1834410"/>
                  </a:lnTo>
                  <a:lnTo>
                    <a:pt x="1037816" y="1915752"/>
                  </a:lnTo>
                  <a:lnTo>
                    <a:pt x="995742" y="2044778"/>
                  </a:lnTo>
                  <a:lnTo>
                    <a:pt x="959279" y="2134535"/>
                  </a:lnTo>
                  <a:lnTo>
                    <a:pt x="931229" y="2173803"/>
                  </a:lnTo>
                  <a:lnTo>
                    <a:pt x="900375" y="2201853"/>
                  </a:lnTo>
                  <a:lnTo>
                    <a:pt x="875131" y="2210267"/>
                  </a:lnTo>
                  <a:lnTo>
                    <a:pt x="849887" y="2201853"/>
                  </a:lnTo>
                  <a:lnTo>
                    <a:pt x="830253" y="2185023"/>
                  </a:lnTo>
                  <a:lnTo>
                    <a:pt x="810618" y="2148559"/>
                  </a:lnTo>
                  <a:lnTo>
                    <a:pt x="802204" y="2126120"/>
                  </a:lnTo>
                  <a:lnTo>
                    <a:pt x="796594" y="1657700"/>
                  </a:lnTo>
                  <a:lnTo>
                    <a:pt x="807814" y="1570748"/>
                  </a:lnTo>
                  <a:lnTo>
                    <a:pt x="813423" y="1466967"/>
                  </a:lnTo>
                  <a:lnTo>
                    <a:pt x="819033" y="1183671"/>
                  </a:lnTo>
                  <a:lnTo>
                    <a:pt x="819033" y="656348"/>
                  </a:lnTo>
                  <a:lnTo>
                    <a:pt x="816228" y="308540"/>
                  </a:lnTo>
                  <a:lnTo>
                    <a:pt x="807814" y="269271"/>
                  </a:lnTo>
                  <a:lnTo>
                    <a:pt x="796594" y="246832"/>
                  </a:lnTo>
                  <a:lnTo>
                    <a:pt x="785374" y="235612"/>
                  </a:lnTo>
                  <a:lnTo>
                    <a:pt x="762935" y="221588"/>
                  </a:lnTo>
                  <a:lnTo>
                    <a:pt x="723666" y="221588"/>
                  </a:lnTo>
                  <a:lnTo>
                    <a:pt x="563787" y="249637"/>
                  </a:lnTo>
                  <a:lnTo>
                    <a:pt x="398297" y="274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5" name="フリーフォーム 57">
              <a:extLst>
                <a:ext uri="{FF2B5EF4-FFF2-40B4-BE49-F238E27FC236}">
                  <a16:creationId xmlns:a16="http://schemas.microsoft.com/office/drawing/2014/main" id="{FD355C9A-802B-4958-901D-CE307353DF8E}"/>
                </a:ext>
              </a:extLst>
            </p:cNvPr>
            <p:cNvSpPr/>
            <p:nvPr/>
          </p:nvSpPr>
          <p:spPr>
            <a:xfrm>
              <a:off x="4830764" y="4071938"/>
              <a:ext cx="588962" cy="647700"/>
            </a:xfrm>
            <a:custGeom>
              <a:avLst/>
              <a:gdLst>
                <a:gd name="connsiteX0" fmla="*/ 188119 w 588169"/>
                <a:gd name="connsiteY0" fmla="*/ 147637 h 647700"/>
                <a:gd name="connsiteX1" fmla="*/ 369094 w 588169"/>
                <a:gd name="connsiteY1" fmla="*/ 200025 h 647700"/>
                <a:gd name="connsiteX2" fmla="*/ 421482 w 588169"/>
                <a:gd name="connsiteY2" fmla="*/ 214312 h 647700"/>
                <a:gd name="connsiteX3" fmla="*/ 435769 w 588169"/>
                <a:gd name="connsiteY3" fmla="*/ 216693 h 647700"/>
                <a:gd name="connsiteX4" fmla="*/ 452438 w 588169"/>
                <a:gd name="connsiteY4" fmla="*/ 216693 h 647700"/>
                <a:gd name="connsiteX5" fmla="*/ 471488 w 588169"/>
                <a:gd name="connsiteY5" fmla="*/ 211931 h 647700"/>
                <a:gd name="connsiteX6" fmla="*/ 495300 w 588169"/>
                <a:gd name="connsiteY6" fmla="*/ 200025 h 647700"/>
                <a:gd name="connsiteX7" fmla="*/ 521494 w 588169"/>
                <a:gd name="connsiteY7" fmla="*/ 176212 h 647700"/>
                <a:gd name="connsiteX8" fmla="*/ 535782 w 588169"/>
                <a:gd name="connsiteY8" fmla="*/ 154781 h 647700"/>
                <a:gd name="connsiteX9" fmla="*/ 547688 w 588169"/>
                <a:gd name="connsiteY9" fmla="*/ 123825 h 647700"/>
                <a:gd name="connsiteX10" fmla="*/ 557213 w 588169"/>
                <a:gd name="connsiteY10" fmla="*/ 80962 h 647700"/>
                <a:gd name="connsiteX11" fmla="*/ 566738 w 588169"/>
                <a:gd name="connsiteY11" fmla="*/ 0 h 647700"/>
                <a:gd name="connsiteX12" fmla="*/ 588169 w 588169"/>
                <a:gd name="connsiteY12" fmla="*/ 647700 h 647700"/>
                <a:gd name="connsiteX13" fmla="*/ 573882 w 588169"/>
                <a:gd name="connsiteY13" fmla="*/ 623887 h 647700"/>
                <a:gd name="connsiteX14" fmla="*/ 552450 w 588169"/>
                <a:gd name="connsiteY14" fmla="*/ 585787 h 647700"/>
                <a:gd name="connsiteX15" fmla="*/ 516732 w 588169"/>
                <a:gd name="connsiteY15" fmla="*/ 542925 h 647700"/>
                <a:gd name="connsiteX16" fmla="*/ 466725 w 588169"/>
                <a:gd name="connsiteY16" fmla="*/ 483393 h 647700"/>
                <a:gd name="connsiteX17" fmla="*/ 423863 w 588169"/>
                <a:gd name="connsiteY17" fmla="*/ 438150 h 647700"/>
                <a:gd name="connsiteX18" fmla="*/ 357188 w 588169"/>
                <a:gd name="connsiteY18" fmla="*/ 388143 h 647700"/>
                <a:gd name="connsiteX19" fmla="*/ 202407 w 588169"/>
                <a:gd name="connsiteY19" fmla="*/ 276225 h 647700"/>
                <a:gd name="connsiteX20" fmla="*/ 85725 w 588169"/>
                <a:gd name="connsiteY20" fmla="*/ 197643 h 647700"/>
                <a:gd name="connsiteX21" fmla="*/ 30957 w 588169"/>
                <a:gd name="connsiteY21" fmla="*/ 159543 h 647700"/>
                <a:gd name="connsiteX22" fmla="*/ 7144 w 588169"/>
                <a:gd name="connsiteY22" fmla="*/ 135731 h 647700"/>
                <a:gd name="connsiteX23" fmla="*/ 0 w 588169"/>
                <a:gd name="connsiteY23" fmla="*/ 119062 h 647700"/>
                <a:gd name="connsiteX24" fmla="*/ 4763 w 588169"/>
                <a:gd name="connsiteY24" fmla="*/ 107156 h 647700"/>
                <a:gd name="connsiteX25" fmla="*/ 19050 w 588169"/>
                <a:gd name="connsiteY25" fmla="*/ 104775 h 647700"/>
                <a:gd name="connsiteX26" fmla="*/ 61913 w 588169"/>
                <a:gd name="connsiteY26" fmla="*/ 111918 h 647700"/>
                <a:gd name="connsiteX27" fmla="*/ 188119 w 588169"/>
                <a:gd name="connsiteY27" fmla="*/ 14763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8169" h="647700">
                  <a:moveTo>
                    <a:pt x="188119" y="147637"/>
                  </a:moveTo>
                  <a:lnTo>
                    <a:pt x="369094" y="200025"/>
                  </a:lnTo>
                  <a:lnTo>
                    <a:pt x="421482" y="214312"/>
                  </a:lnTo>
                  <a:lnTo>
                    <a:pt x="435769" y="216693"/>
                  </a:lnTo>
                  <a:lnTo>
                    <a:pt x="452438" y="216693"/>
                  </a:lnTo>
                  <a:lnTo>
                    <a:pt x="471488" y="211931"/>
                  </a:lnTo>
                  <a:lnTo>
                    <a:pt x="495300" y="200025"/>
                  </a:lnTo>
                  <a:lnTo>
                    <a:pt x="521494" y="176212"/>
                  </a:lnTo>
                  <a:lnTo>
                    <a:pt x="535782" y="154781"/>
                  </a:lnTo>
                  <a:lnTo>
                    <a:pt x="547688" y="123825"/>
                  </a:lnTo>
                  <a:lnTo>
                    <a:pt x="557213" y="80962"/>
                  </a:lnTo>
                  <a:lnTo>
                    <a:pt x="566738" y="0"/>
                  </a:lnTo>
                  <a:lnTo>
                    <a:pt x="588169" y="647700"/>
                  </a:lnTo>
                  <a:lnTo>
                    <a:pt x="573882" y="623887"/>
                  </a:lnTo>
                  <a:lnTo>
                    <a:pt x="552450" y="585787"/>
                  </a:lnTo>
                  <a:lnTo>
                    <a:pt x="516732" y="542925"/>
                  </a:lnTo>
                  <a:lnTo>
                    <a:pt x="466725" y="483393"/>
                  </a:lnTo>
                  <a:lnTo>
                    <a:pt x="423863" y="438150"/>
                  </a:lnTo>
                  <a:lnTo>
                    <a:pt x="357188" y="388143"/>
                  </a:lnTo>
                  <a:lnTo>
                    <a:pt x="202407" y="276225"/>
                  </a:lnTo>
                  <a:lnTo>
                    <a:pt x="85725" y="197643"/>
                  </a:lnTo>
                  <a:lnTo>
                    <a:pt x="30957" y="159543"/>
                  </a:lnTo>
                  <a:lnTo>
                    <a:pt x="7144" y="135731"/>
                  </a:lnTo>
                  <a:lnTo>
                    <a:pt x="0" y="119062"/>
                  </a:lnTo>
                  <a:lnTo>
                    <a:pt x="4763" y="107156"/>
                  </a:lnTo>
                  <a:lnTo>
                    <a:pt x="19050" y="104775"/>
                  </a:lnTo>
                  <a:lnTo>
                    <a:pt x="61913" y="111918"/>
                  </a:lnTo>
                  <a:lnTo>
                    <a:pt x="188119" y="147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6" name="フリーフォーム 58">
              <a:extLst>
                <a:ext uri="{FF2B5EF4-FFF2-40B4-BE49-F238E27FC236}">
                  <a16:creationId xmlns:a16="http://schemas.microsoft.com/office/drawing/2014/main" id="{D1B9F59B-D1C9-4DF8-8AC6-3190A7D98157}"/>
                </a:ext>
              </a:extLst>
            </p:cNvPr>
            <p:cNvSpPr/>
            <p:nvPr/>
          </p:nvSpPr>
          <p:spPr>
            <a:xfrm>
              <a:off x="4591051" y="3068638"/>
              <a:ext cx="871538" cy="279400"/>
            </a:xfrm>
            <a:custGeom>
              <a:avLst/>
              <a:gdLst>
                <a:gd name="connsiteX0" fmla="*/ 271463 w 871538"/>
                <a:gd name="connsiteY0" fmla="*/ 119063 h 278607"/>
                <a:gd name="connsiteX1" fmla="*/ 176213 w 871538"/>
                <a:gd name="connsiteY1" fmla="*/ 130969 h 278607"/>
                <a:gd name="connsiteX2" fmla="*/ 109538 w 871538"/>
                <a:gd name="connsiteY2" fmla="*/ 135732 h 278607"/>
                <a:gd name="connsiteX3" fmla="*/ 0 w 871538"/>
                <a:gd name="connsiteY3" fmla="*/ 135732 h 278607"/>
                <a:gd name="connsiteX4" fmla="*/ 2381 w 871538"/>
                <a:gd name="connsiteY4" fmla="*/ 264319 h 278607"/>
                <a:gd name="connsiteX5" fmla="*/ 97631 w 871538"/>
                <a:gd name="connsiteY5" fmla="*/ 276225 h 278607"/>
                <a:gd name="connsiteX6" fmla="*/ 154781 w 871538"/>
                <a:gd name="connsiteY6" fmla="*/ 278607 h 278607"/>
                <a:gd name="connsiteX7" fmla="*/ 207169 w 871538"/>
                <a:gd name="connsiteY7" fmla="*/ 276225 h 278607"/>
                <a:gd name="connsiteX8" fmla="*/ 280988 w 871538"/>
                <a:gd name="connsiteY8" fmla="*/ 269082 h 278607"/>
                <a:gd name="connsiteX9" fmla="*/ 388144 w 871538"/>
                <a:gd name="connsiteY9" fmla="*/ 250032 h 278607"/>
                <a:gd name="connsiteX10" fmla="*/ 502444 w 871538"/>
                <a:gd name="connsiteY10" fmla="*/ 223838 h 278607"/>
                <a:gd name="connsiteX11" fmla="*/ 573881 w 871538"/>
                <a:gd name="connsiteY11" fmla="*/ 207169 h 278607"/>
                <a:gd name="connsiteX12" fmla="*/ 647700 w 871538"/>
                <a:gd name="connsiteY12" fmla="*/ 188119 h 278607"/>
                <a:gd name="connsiteX13" fmla="*/ 747713 w 871538"/>
                <a:gd name="connsiteY13" fmla="*/ 169069 h 278607"/>
                <a:gd name="connsiteX14" fmla="*/ 871538 w 871538"/>
                <a:gd name="connsiteY14" fmla="*/ 150019 h 278607"/>
                <a:gd name="connsiteX15" fmla="*/ 864394 w 871538"/>
                <a:gd name="connsiteY15" fmla="*/ 11907 h 278607"/>
                <a:gd name="connsiteX16" fmla="*/ 773906 w 871538"/>
                <a:gd name="connsiteY16" fmla="*/ 0 h 278607"/>
                <a:gd name="connsiteX17" fmla="*/ 709613 w 871538"/>
                <a:gd name="connsiteY17" fmla="*/ 0 h 278607"/>
                <a:gd name="connsiteX18" fmla="*/ 659606 w 871538"/>
                <a:gd name="connsiteY18" fmla="*/ 4763 h 278607"/>
                <a:gd name="connsiteX19" fmla="*/ 614363 w 871538"/>
                <a:gd name="connsiteY19" fmla="*/ 16669 h 278607"/>
                <a:gd name="connsiteX20" fmla="*/ 554831 w 871538"/>
                <a:gd name="connsiteY20" fmla="*/ 42863 h 278607"/>
                <a:gd name="connsiteX21" fmla="*/ 502444 w 871538"/>
                <a:gd name="connsiteY21" fmla="*/ 64294 h 278607"/>
                <a:gd name="connsiteX22" fmla="*/ 416719 w 871538"/>
                <a:gd name="connsiteY22" fmla="*/ 90488 h 278607"/>
                <a:gd name="connsiteX23" fmla="*/ 271463 w 871538"/>
                <a:gd name="connsiteY23" fmla="*/ 119063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1538" h="278607">
                  <a:moveTo>
                    <a:pt x="271463" y="119063"/>
                  </a:moveTo>
                  <a:lnTo>
                    <a:pt x="176213" y="130969"/>
                  </a:lnTo>
                  <a:lnTo>
                    <a:pt x="109538" y="135732"/>
                  </a:lnTo>
                  <a:lnTo>
                    <a:pt x="0" y="135732"/>
                  </a:lnTo>
                  <a:cubicBezTo>
                    <a:pt x="794" y="178594"/>
                    <a:pt x="1587" y="221457"/>
                    <a:pt x="2381" y="264319"/>
                  </a:cubicBezTo>
                  <a:lnTo>
                    <a:pt x="97631" y="276225"/>
                  </a:lnTo>
                  <a:lnTo>
                    <a:pt x="154781" y="278607"/>
                  </a:lnTo>
                  <a:lnTo>
                    <a:pt x="207169" y="276225"/>
                  </a:lnTo>
                  <a:lnTo>
                    <a:pt x="280988" y="269082"/>
                  </a:lnTo>
                  <a:lnTo>
                    <a:pt x="388144" y="250032"/>
                  </a:lnTo>
                  <a:lnTo>
                    <a:pt x="502444" y="223838"/>
                  </a:lnTo>
                  <a:lnTo>
                    <a:pt x="573881" y="207169"/>
                  </a:lnTo>
                  <a:lnTo>
                    <a:pt x="647700" y="188119"/>
                  </a:lnTo>
                  <a:lnTo>
                    <a:pt x="747713" y="169069"/>
                  </a:lnTo>
                  <a:lnTo>
                    <a:pt x="871538" y="150019"/>
                  </a:lnTo>
                  <a:lnTo>
                    <a:pt x="864394" y="11907"/>
                  </a:lnTo>
                  <a:lnTo>
                    <a:pt x="773906" y="0"/>
                  </a:lnTo>
                  <a:lnTo>
                    <a:pt x="709613" y="0"/>
                  </a:lnTo>
                  <a:lnTo>
                    <a:pt x="659606" y="4763"/>
                  </a:lnTo>
                  <a:lnTo>
                    <a:pt x="614363" y="16669"/>
                  </a:lnTo>
                  <a:lnTo>
                    <a:pt x="554831" y="42863"/>
                  </a:lnTo>
                  <a:lnTo>
                    <a:pt x="502444" y="64294"/>
                  </a:lnTo>
                  <a:lnTo>
                    <a:pt x="416719" y="90488"/>
                  </a:lnTo>
                  <a:lnTo>
                    <a:pt x="271463" y="119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7" name="フリーフォーム 59">
              <a:extLst>
                <a:ext uri="{FF2B5EF4-FFF2-40B4-BE49-F238E27FC236}">
                  <a16:creationId xmlns:a16="http://schemas.microsoft.com/office/drawing/2014/main" id="{1566EA9D-6AEB-4FCA-AAD4-7CB45CC59FC4}"/>
                </a:ext>
              </a:extLst>
            </p:cNvPr>
            <p:cNvSpPr/>
            <p:nvPr/>
          </p:nvSpPr>
          <p:spPr>
            <a:xfrm>
              <a:off x="4572001" y="3541714"/>
              <a:ext cx="928688" cy="295275"/>
            </a:xfrm>
            <a:custGeom>
              <a:avLst/>
              <a:gdLst>
                <a:gd name="connsiteX0" fmla="*/ 547688 w 928688"/>
                <a:gd name="connsiteY0" fmla="*/ 92869 h 295275"/>
                <a:gd name="connsiteX1" fmla="*/ 447675 w 928688"/>
                <a:gd name="connsiteY1" fmla="*/ 114300 h 295275"/>
                <a:gd name="connsiteX2" fmla="*/ 304800 w 928688"/>
                <a:gd name="connsiteY2" fmla="*/ 138112 h 295275"/>
                <a:gd name="connsiteX3" fmla="*/ 190500 w 928688"/>
                <a:gd name="connsiteY3" fmla="*/ 152400 h 295275"/>
                <a:gd name="connsiteX4" fmla="*/ 133350 w 928688"/>
                <a:gd name="connsiteY4" fmla="*/ 154781 h 295275"/>
                <a:gd name="connsiteX5" fmla="*/ 0 w 928688"/>
                <a:gd name="connsiteY5" fmla="*/ 154781 h 295275"/>
                <a:gd name="connsiteX6" fmla="*/ 7144 w 928688"/>
                <a:gd name="connsiteY6" fmla="*/ 283369 h 295275"/>
                <a:gd name="connsiteX7" fmla="*/ 102394 w 928688"/>
                <a:gd name="connsiteY7" fmla="*/ 292894 h 295275"/>
                <a:gd name="connsiteX8" fmla="*/ 188119 w 928688"/>
                <a:gd name="connsiteY8" fmla="*/ 295275 h 295275"/>
                <a:gd name="connsiteX9" fmla="*/ 269081 w 928688"/>
                <a:gd name="connsiteY9" fmla="*/ 290512 h 295275"/>
                <a:gd name="connsiteX10" fmla="*/ 378619 w 928688"/>
                <a:gd name="connsiteY10" fmla="*/ 278606 h 295275"/>
                <a:gd name="connsiteX11" fmla="*/ 523875 w 928688"/>
                <a:gd name="connsiteY11" fmla="*/ 259556 h 295275"/>
                <a:gd name="connsiteX12" fmla="*/ 735806 w 928688"/>
                <a:gd name="connsiteY12" fmla="*/ 221456 h 295275"/>
                <a:gd name="connsiteX13" fmla="*/ 928688 w 928688"/>
                <a:gd name="connsiteY13" fmla="*/ 180975 h 295275"/>
                <a:gd name="connsiteX14" fmla="*/ 914400 w 928688"/>
                <a:gd name="connsiteY14" fmla="*/ 0 h 295275"/>
                <a:gd name="connsiteX15" fmla="*/ 654844 w 928688"/>
                <a:gd name="connsiteY15" fmla="*/ 66675 h 295275"/>
                <a:gd name="connsiteX16" fmla="*/ 547688 w 928688"/>
                <a:gd name="connsiteY16" fmla="*/ 92869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688" h="295275">
                  <a:moveTo>
                    <a:pt x="547688" y="92869"/>
                  </a:moveTo>
                  <a:lnTo>
                    <a:pt x="447675" y="114300"/>
                  </a:lnTo>
                  <a:lnTo>
                    <a:pt x="304800" y="138112"/>
                  </a:lnTo>
                  <a:lnTo>
                    <a:pt x="190500" y="152400"/>
                  </a:lnTo>
                  <a:lnTo>
                    <a:pt x="133350" y="154781"/>
                  </a:lnTo>
                  <a:lnTo>
                    <a:pt x="0" y="154781"/>
                  </a:lnTo>
                  <a:lnTo>
                    <a:pt x="7144" y="283369"/>
                  </a:lnTo>
                  <a:lnTo>
                    <a:pt x="102394" y="292894"/>
                  </a:lnTo>
                  <a:lnTo>
                    <a:pt x="188119" y="295275"/>
                  </a:lnTo>
                  <a:lnTo>
                    <a:pt x="269081" y="290512"/>
                  </a:lnTo>
                  <a:lnTo>
                    <a:pt x="378619" y="278606"/>
                  </a:lnTo>
                  <a:lnTo>
                    <a:pt x="523875" y="259556"/>
                  </a:lnTo>
                  <a:lnTo>
                    <a:pt x="735806" y="221456"/>
                  </a:lnTo>
                  <a:lnTo>
                    <a:pt x="928688" y="180975"/>
                  </a:lnTo>
                  <a:lnTo>
                    <a:pt x="914400" y="0"/>
                  </a:lnTo>
                  <a:lnTo>
                    <a:pt x="654844" y="66675"/>
                  </a:lnTo>
                  <a:lnTo>
                    <a:pt x="547688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8" name="フリーフォーム 61">
              <a:extLst>
                <a:ext uri="{FF2B5EF4-FFF2-40B4-BE49-F238E27FC236}">
                  <a16:creationId xmlns:a16="http://schemas.microsoft.com/office/drawing/2014/main" id="{F7B440F8-4D4A-4072-8D4E-A9FA0E474162}"/>
                </a:ext>
              </a:extLst>
            </p:cNvPr>
            <p:cNvSpPr/>
            <p:nvPr/>
          </p:nvSpPr>
          <p:spPr>
            <a:xfrm>
              <a:off x="6305551" y="1443039"/>
              <a:ext cx="1722438" cy="1419225"/>
            </a:xfrm>
            <a:custGeom>
              <a:avLst/>
              <a:gdLst>
                <a:gd name="connsiteX0" fmla="*/ 169069 w 1721644"/>
                <a:gd name="connsiteY0" fmla="*/ 678656 h 1419225"/>
                <a:gd name="connsiteX1" fmla="*/ 169069 w 1721644"/>
                <a:gd name="connsiteY1" fmla="*/ 440531 h 1419225"/>
                <a:gd name="connsiteX2" fmla="*/ 166688 w 1721644"/>
                <a:gd name="connsiteY2" fmla="*/ 330993 h 1419225"/>
                <a:gd name="connsiteX3" fmla="*/ 161925 w 1721644"/>
                <a:gd name="connsiteY3" fmla="*/ 283368 h 1419225"/>
                <a:gd name="connsiteX4" fmla="*/ 150019 w 1721644"/>
                <a:gd name="connsiteY4" fmla="*/ 233362 h 1419225"/>
                <a:gd name="connsiteX5" fmla="*/ 133350 w 1721644"/>
                <a:gd name="connsiteY5" fmla="*/ 192881 h 1419225"/>
                <a:gd name="connsiteX6" fmla="*/ 114300 w 1721644"/>
                <a:gd name="connsiteY6" fmla="*/ 157162 h 1419225"/>
                <a:gd name="connsiteX7" fmla="*/ 90488 w 1721644"/>
                <a:gd name="connsiteY7" fmla="*/ 128587 h 1419225"/>
                <a:gd name="connsiteX8" fmla="*/ 66675 w 1721644"/>
                <a:gd name="connsiteY8" fmla="*/ 109537 h 1419225"/>
                <a:gd name="connsiteX9" fmla="*/ 40481 w 1721644"/>
                <a:gd name="connsiteY9" fmla="*/ 95250 h 1419225"/>
                <a:gd name="connsiteX10" fmla="*/ 26194 w 1721644"/>
                <a:gd name="connsiteY10" fmla="*/ 83343 h 1419225"/>
                <a:gd name="connsiteX11" fmla="*/ 2381 w 1721644"/>
                <a:gd name="connsiteY11" fmla="*/ 52387 h 1419225"/>
                <a:gd name="connsiteX12" fmla="*/ 0 w 1721644"/>
                <a:gd name="connsiteY12" fmla="*/ 28575 h 1419225"/>
                <a:gd name="connsiteX13" fmla="*/ 9525 w 1721644"/>
                <a:gd name="connsiteY13" fmla="*/ 14287 h 1419225"/>
                <a:gd name="connsiteX14" fmla="*/ 35719 w 1721644"/>
                <a:gd name="connsiteY14" fmla="*/ 2381 h 1419225"/>
                <a:gd name="connsiteX15" fmla="*/ 85725 w 1721644"/>
                <a:gd name="connsiteY15" fmla="*/ 0 h 1419225"/>
                <a:gd name="connsiteX16" fmla="*/ 142875 w 1721644"/>
                <a:gd name="connsiteY16" fmla="*/ 11906 h 1419225"/>
                <a:gd name="connsiteX17" fmla="*/ 214313 w 1721644"/>
                <a:gd name="connsiteY17" fmla="*/ 35718 h 1419225"/>
                <a:gd name="connsiteX18" fmla="*/ 266700 w 1721644"/>
                <a:gd name="connsiteY18" fmla="*/ 59531 h 1419225"/>
                <a:gd name="connsiteX19" fmla="*/ 321469 w 1721644"/>
                <a:gd name="connsiteY19" fmla="*/ 88106 h 1419225"/>
                <a:gd name="connsiteX20" fmla="*/ 366713 w 1721644"/>
                <a:gd name="connsiteY20" fmla="*/ 116681 h 1419225"/>
                <a:gd name="connsiteX21" fmla="*/ 400050 w 1721644"/>
                <a:gd name="connsiteY21" fmla="*/ 140493 h 1419225"/>
                <a:gd name="connsiteX22" fmla="*/ 419100 w 1721644"/>
                <a:gd name="connsiteY22" fmla="*/ 159543 h 1419225"/>
                <a:gd name="connsiteX23" fmla="*/ 435769 w 1721644"/>
                <a:gd name="connsiteY23" fmla="*/ 183356 h 1419225"/>
                <a:gd name="connsiteX24" fmla="*/ 450056 w 1721644"/>
                <a:gd name="connsiteY24" fmla="*/ 211931 h 1419225"/>
                <a:gd name="connsiteX25" fmla="*/ 454819 w 1721644"/>
                <a:gd name="connsiteY25" fmla="*/ 240506 h 1419225"/>
                <a:gd name="connsiteX26" fmla="*/ 447675 w 1721644"/>
                <a:gd name="connsiteY26" fmla="*/ 271462 h 1419225"/>
                <a:gd name="connsiteX27" fmla="*/ 435769 w 1721644"/>
                <a:gd name="connsiteY27" fmla="*/ 300037 h 1419225"/>
                <a:gd name="connsiteX28" fmla="*/ 414338 w 1721644"/>
                <a:gd name="connsiteY28" fmla="*/ 335756 h 1419225"/>
                <a:gd name="connsiteX29" fmla="*/ 407194 w 1721644"/>
                <a:gd name="connsiteY29" fmla="*/ 364331 h 1419225"/>
                <a:gd name="connsiteX30" fmla="*/ 400050 w 1721644"/>
                <a:gd name="connsiteY30" fmla="*/ 421481 h 1419225"/>
                <a:gd name="connsiteX31" fmla="*/ 392906 w 1721644"/>
                <a:gd name="connsiteY31" fmla="*/ 502443 h 1419225"/>
                <a:gd name="connsiteX32" fmla="*/ 392906 w 1721644"/>
                <a:gd name="connsiteY32" fmla="*/ 635793 h 1419225"/>
                <a:gd name="connsiteX33" fmla="*/ 392906 w 1721644"/>
                <a:gd name="connsiteY33" fmla="*/ 742950 h 1419225"/>
                <a:gd name="connsiteX34" fmla="*/ 395288 w 1721644"/>
                <a:gd name="connsiteY34" fmla="*/ 838200 h 1419225"/>
                <a:gd name="connsiteX35" fmla="*/ 388144 w 1721644"/>
                <a:gd name="connsiteY35" fmla="*/ 892968 h 1419225"/>
                <a:gd name="connsiteX36" fmla="*/ 385763 w 1721644"/>
                <a:gd name="connsiteY36" fmla="*/ 940593 h 1419225"/>
                <a:gd name="connsiteX37" fmla="*/ 385763 w 1721644"/>
                <a:gd name="connsiteY37" fmla="*/ 1004887 h 1419225"/>
                <a:gd name="connsiteX38" fmla="*/ 395288 w 1721644"/>
                <a:gd name="connsiteY38" fmla="*/ 1078706 h 1419225"/>
                <a:gd name="connsiteX39" fmla="*/ 414338 w 1721644"/>
                <a:gd name="connsiteY39" fmla="*/ 1157287 h 1419225"/>
                <a:gd name="connsiteX40" fmla="*/ 428625 w 1721644"/>
                <a:gd name="connsiteY40" fmla="*/ 1183481 h 1419225"/>
                <a:gd name="connsiteX41" fmla="*/ 450056 w 1721644"/>
                <a:gd name="connsiteY41" fmla="*/ 1200150 h 1419225"/>
                <a:gd name="connsiteX42" fmla="*/ 476250 w 1721644"/>
                <a:gd name="connsiteY42" fmla="*/ 1212056 h 1419225"/>
                <a:gd name="connsiteX43" fmla="*/ 528638 w 1721644"/>
                <a:gd name="connsiteY43" fmla="*/ 1223962 h 1419225"/>
                <a:gd name="connsiteX44" fmla="*/ 590550 w 1721644"/>
                <a:gd name="connsiteY44" fmla="*/ 1228725 h 1419225"/>
                <a:gd name="connsiteX45" fmla="*/ 659606 w 1721644"/>
                <a:gd name="connsiteY45" fmla="*/ 1231106 h 1419225"/>
                <a:gd name="connsiteX46" fmla="*/ 823913 w 1721644"/>
                <a:gd name="connsiteY46" fmla="*/ 1238250 h 1419225"/>
                <a:gd name="connsiteX47" fmla="*/ 969169 w 1721644"/>
                <a:gd name="connsiteY47" fmla="*/ 1238250 h 1419225"/>
                <a:gd name="connsiteX48" fmla="*/ 1143000 w 1721644"/>
                <a:gd name="connsiteY48" fmla="*/ 1226343 h 1419225"/>
                <a:gd name="connsiteX49" fmla="*/ 1202531 w 1721644"/>
                <a:gd name="connsiteY49" fmla="*/ 1221581 h 1419225"/>
                <a:gd name="connsiteX50" fmla="*/ 1245394 w 1721644"/>
                <a:gd name="connsiteY50" fmla="*/ 1212056 h 1419225"/>
                <a:gd name="connsiteX51" fmla="*/ 1676400 w 1721644"/>
                <a:gd name="connsiteY51" fmla="*/ 1216818 h 1419225"/>
                <a:gd name="connsiteX52" fmla="*/ 1697831 w 1721644"/>
                <a:gd name="connsiteY52" fmla="*/ 1235868 h 1419225"/>
                <a:gd name="connsiteX53" fmla="*/ 1712119 w 1721644"/>
                <a:gd name="connsiteY53" fmla="*/ 1252537 h 1419225"/>
                <a:gd name="connsiteX54" fmla="*/ 1719263 w 1721644"/>
                <a:gd name="connsiteY54" fmla="*/ 1266825 h 1419225"/>
                <a:gd name="connsiteX55" fmla="*/ 1721644 w 1721644"/>
                <a:gd name="connsiteY55" fmla="*/ 1293018 h 1419225"/>
                <a:gd name="connsiteX56" fmla="*/ 1712119 w 1721644"/>
                <a:gd name="connsiteY56" fmla="*/ 1316831 h 1419225"/>
                <a:gd name="connsiteX57" fmla="*/ 1695450 w 1721644"/>
                <a:gd name="connsiteY57" fmla="*/ 1340643 h 1419225"/>
                <a:gd name="connsiteX58" fmla="*/ 1666875 w 1721644"/>
                <a:gd name="connsiteY58" fmla="*/ 1359693 h 1419225"/>
                <a:gd name="connsiteX59" fmla="*/ 1597819 w 1721644"/>
                <a:gd name="connsiteY59" fmla="*/ 1383506 h 1419225"/>
                <a:gd name="connsiteX60" fmla="*/ 1502569 w 1721644"/>
                <a:gd name="connsiteY60" fmla="*/ 1404937 h 1419225"/>
                <a:gd name="connsiteX61" fmla="*/ 1393031 w 1721644"/>
                <a:gd name="connsiteY61" fmla="*/ 1409700 h 1419225"/>
                <a:gd name="connsiteX62" fmla="*/ 1233488 w 1721644"/>
                <a:gd name="connsiteY62" fmla="*/ 1414462 h 1419225"/>
                <a:gd name="connsiteX63" fmla="*/ 964406 w 1721644"/>
                <a:gd name="connsiteY63" fmla="*/ 1419225 h 1419225"/>
                <a:gd name="connsiteX64" fmla="*/ 735806 w 1721644"/>
                <a:gd name="connsiteY64" fmla="*/ 1412081 h 1419225"/>
                <a:gd name="connsiteX65" fmla="*/ 557213 w 1721644"/>
                <a:gd name="connsiteY65" fmla="*/ 1404937 h 1419225"/>
                <a:gd name="connsiteX66" fmla="*/ 485775 w 1721644"/>
                <a:gd name="connsiteY66" fmla="*/ 1400175 h 1419225"/>
                <a:gd name="connsiteX67" fmla="*/ 400050 w 1721644"/>
                <a:gd name="connsiteY67" fmla="*/ 1385887 h 1419225"/>
                <a:gd name="connsiteX68" fmla="*/ 335756 w 1721644"/>
                <a:gd name="connsiteY68" fmla="*/ 1362075 h 1419225"/>
                <a:gd name="connsiteX69" fmla="*/ 276225 w 1721644"/>
                <a:gd name="connsiteY69" fmla="*/ 1331118 h 1419225"/>
                <a:gd name="connsiteX70" fmla="*/ 238125 w 1721644"/>
                <a:gd name="connsiteY70" fmla="*/ 1297781 h 1419225"/>
                <a:gd name="connsiteX71" fmla="*/ 216694 w 1721644"/>
                <a:gd name="connsiteY71" fmla="*/ 1264443 h 1419225"/>
                <a:gd name="connsiteX72" fmla="*/ 192881 w 1721644"/>
                <a:gd name="connsiteY72" fmla="*/ 1212056 h 1419225"/>
                <a:gd name="connsiteX73" fmla="*/ 178594 w 1721644"/>
                <a:gd name="connsiteY73" fmla="*/ 1162050 h 1419225"/>
                <a:gd name="connsiteX74" fmla="*/ 171450 w 1721644"/>
                <a:gd name="connsiteY74" fmla="*/ 1097756 h 1419225"/>
                <a:gd name="connsiteX75" fmla="*/ 169069 w 1721644"/>
                <a:gd name="connsiteY75" fmla="*/ 919162 h 1419225"/>
                <a:gd name="connsiteX76" fmla="*/ 169069 w 1721644"/>
                <a:gd name="connsiteY76" fmla="*/ 678656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721644" h="1419225">
                  <a:moveTo>
                    <a:pt x="169069" y="678656"/>
                  </a:moveTo>
                  <a:lnTo>
                    <a:pt x="169069" y="440531"/>
                  </a:lnTo>
                  <a:cubicBezTo>
                    <a:pt x="168275" y="404018"/>
                    <a:pt x="167482" y="367506"/>
                    <a:pt x="166688" y="330993"/>
                  </a:cubicBezTo>
                  <a:lnTo>
                    <a:pt x="161925" y="283368"/>
                  </a:lnTo>
                  <a:lnTo>
                    <a:pt x="150019" y="233362"/>
                  </a:lnTo>
                  <a:lnTo>
                    <a:pt x="133350" y="192881"/>
                  </a:lnTo>
                  <a:lnTo>
                    <a:pt x="114300" y="157162"/>
                  </a:lnTo>
                  <a:lnTo>
                    <a:pt x="90488" y="128587"/>
                  </a:lnTo>
                  <a:lnTo>
                    <a:pt x="66675" y="109537"/>
                  </a:lnTo>
                  <a:lnTo>
                    <a:pt x="40481" y="95250"/>
                  </a:lnTo>
                  <a:lnTo>
                    <a:pt x="26194" y="83343"/>
                  </a:lnTo>
                  <a:lnTo>
                    <a:pt x="2381" y="52387"/>
                  </a:lnTo>
                  <a:lnTo>
                    <a:pt x="0" y="28575"/>
                  </a:lnTo>
                  <a:lnTo>
                    <a:pt x="9525" y="14287"/>
                  </a:lnTo>
                  <a:lnTo>
                    <a:pt x="35719" y="2381"/>
                  </a:lnTo>
                  <a:lnTo>
                    <a:pt x="85725" y="0"/>
                  </a:lnTo>
                  <a:lnTo>
                    <a:pt x="142875" y="11906"/>
                  </a:lnTo>
                  <a:lnTo>
                    <a:pt x="214313" y="35718"/>
                  </a:lnTo>
                  <a:lnTo>
                    <a:pt x="266700" y="59531"/>
                  </a:lnTo>
                  <a:lnTo>
                    <a:pt x="321469" y="88106"/>
                  </a:lnTo>
                  <a:lnTo>
                    <a:pt x="366713" y="116681"/>
                  </a:lnTo>
                  <a:lnTo>
                    <a:pt x="400050" y="140493"/>
                  </a:lnTo>
                  <a:lnTo>
                    <a:pt x="419100" y="159543"/>
                  </a:lnTo>
                  <a:lnTo>
                    <a:pt x="435769" y="183356"/>
                  </a:lnTo>
                  <a:lnTo>
                    <a:pt x="450056" y="211931"/>
                  </a:lnTo>
                  <a:lnTo>
                    <a:pt x="454819" y="240506"/>
                  </a:lnTo>
                  <a:lnTo>
                    <a:pt x="447675" y="271462"/>
                  </a:lnTo>
                  <a:lnTo>
                    <a:pt x="435769" y="300037"/>
                  </a:lnTo>
                  <a:lnTo>
                    <a:pt x="414338" y="335756"/>
                  </a:lnTo>
                  <a:lnTo>
                    <a:pt x="407194" y="364331"/>
                  </a:lnTo>
                  <a:lnTo>
                    <a:pt x="400050" y="421481"/>
                  </a:lnTo>
                  <a:lnTo>
                    <a:pt x="392906" y="502443"/>
                  </a:lnTo>
                  <a:lnTo>
                    <a:pt x="392906" y="635793"/>
                  </a:lnTo>
                  <a:lnTo>
                    <a:pt x="392906" y="742950"/>
                  </a:lnTo>
                  <a:lnTo>
                    <a:pt x="395288" y="838200"/>
                  </a:lnTo>
                  <a:lnTo>
                    <a:pt x="388144" y="892968"/>
                  </a:lnTo>
                  <a:lnTo>
                    <a:pt x="385763" y="940593"/>
                  </a:lnTo>
                  <a:lnTo>
                    <a:pt x="385763" y="1004887"/>
                  </a:lnTo>
                  <a:lnTo>
                    <a:pt x="395288" y="1078706"/>
                  </a:lnTo>
                  <a:lnTo>
                    <a:pt x="414338" y="1157287"/>
                  </a:lnTo>
                  <a:lnTo>
                    <a:pt x="428625" y="1183481"/>
                  </a:lnTo>
                  <a:lnTo>
                    <a:pt x="450056" y="1200150"/>
                  </a:lnTo>
                  <a:lnTo>
                    <a:pt x="476250" y="1212056"/>
                  </a:lnTo>
                  <a:lnTo>
                    <a:pt x="528638" y="1223962"/>
                  </a:lnTo>
                  <a:lnTo>
                    <a:pt x="590550" y="1228725"/>
                  </a:lnTo>
                  <a:lnTo>
                    <a:pt x="659606" y="1231106"/>
                  </a:lnTo>
                  <a:lnTo>
                    <a:pt x="823913" y="1238250"/>
                  </a:lnTo>
                  <a:lnTo>
                    <a:pt x="969169" y="1238250"/>
                  </a:lnTo>
                  <a:lnTo>
                    <a:pt x="1143000" y="1226343"/>
                  </a:lnTo>
                  <a:lnTo>
                    <a:pt x="1202531" y="1221581"/>
                  </a:lnTo>
                  <a:lnTo>
                    <a:pt x="1245394" y="1212056"/>
                  </a:lnTo>
                  <a:lnTo>
                    <a:pt x="1676400" y="1216818"/>
                  </a:lnTo>
                  <a:lnTo>
                    <a:pt x="1697831" y="1235868"/>
                  </a:lnTo>
                  <a:lnTo>
                    <a:pt x="1712119" y="1252537"/>
                  </a:lnTo>
                  <a:lnTo>
                    <a:pt x="1719263" y="1266825"/>
                  </a:lnTo>
                  <a:lnTo>
                    <a:pt x="1721644" y="1293018"/>
                  </a:lnTo>
                  <a:lnTo>
                    <a:pt x="1712119" y="1316831"/>
                  </a:lnTo>
                  <a:lnTo>
                    <a:pt x="1695450" y="1340643"/>
                  </a:lnTo>
                  <a:lnTo>
                    <a:pt x="1666875" y="1359693"/>
                  </a:lnTo>
                  <a:lnTo>
                    <a:pt x="1597819" y="1383506"/>
                  </a:lnTo>
                  <a:lnTo>
                    <a:pt x="1502569" y="1404937"/>
                  </a:lnTo>
                  <a:lnTo>
                    <a:pt x="1393031" y="1409700"/>
                  </a:lnTo>
                  <a:lnTo>
                    <a:pt x="1233488" y="1414462"/>
                  </a:lnTo>
                  <a:lnTo>
                    <a:pt x="964406" y="1419225"/>
                  </a:lnTo>
                  <a:lnTo>
                    <a:pt x="735806" y="1412081"/>
                  </a:lnTo>
                  <a:lnTo>
                    <a:pt x="557213" y="1404937"/>
                  </a:lnTo>
                  <a:lnTo>
                    <a:pt x="485775" y="1400175"/>
                  </a:lnTo>
                  <a:lnTo>
                    <a:pt x="400050" y="1385887"/>
                  </a:lnTo>
                  <a:lnTo>
                    <a:pt x="335756" y="1362075"/>
                  </a:lnTo>
                  <a:lnTo>
                    <a:pt x="276225" y="1331118"/>
                  </a:lnTo>
                  <a:lnTo>
                    <a:pt x="238125" y="1297781"/>
                  </a:lnTo>
                  <a:lnTo>
                    <a:pt x="216694" y="1264443"/>
                  </a:lnTo>
                  <a:lnTo>
                    <a:pt x="192881" y="1212056"/>
                  </a:lnTo>
                  <a:lnTo>
                    <a:pt x="178594" y="1162050"/>
                  </a:lnTo>
                  <a:lnTo>
                    <a:pt x="171450" y="1097756"/>
                  </a:lnTo>
                  <a:cubicBezTo>
                    <a:pt x="170656" y="1038225"/>
                    <a:pt x="169863" y="978693"/>
                    <a:pt x="169069" y="919162"/>
                  </a:cubicBezTo>
                  <a:lnTo>
                    <a:pt x="169069" y="678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9" name="フリーフォーム 62">
              <a:extLst>
                <a:ext uri="{FF2B5EF4-FFF2-40B4-BE49-F238E27FC236}">
                  <a16:creationId xmlns:a16="http://schemas.microsoft.com/office/drawing/2014/main" id="{79BE9152-9A6F-4F0A-A76A-27A2DEA44EF4}"/>
                </a:ext>
              </a:extLst>
            </p:cNvPr>
            <p:cNvSpPr/>
            <p:nvPr/>
          </p:nvSpPr>
          <p:spPr>
            <a:xfrm>
              <a:off x="7497764" y="2122489"/>
              <a:ext cx="527050" cy="606425"/>
            </a:xfrm>
            <a:custGeom>
              <a:avLst/>
              <a:gdLst>
                <a:gd name="connsiteX0" fmla="*/ 392907 w 526257"/>
                <a:gd name="connsiteY0" fmla="*/ 216694 h 607219"/>
                <a:gd name="connsiteX1" fmla="*/ 383382 w 526257"/>
                <a:gd name="connsiteY1" fmla="*/ 345281 h 607219"/>
                <a:gd name="connsiteX2" fmla="*/ 383382 w 526257"/>
                <a:gd name="connsiteY2" fmla="*/ 383381 h 607219"/>
                <a:gd name="connsiteX3" fmla="*/ 385763 w 526257"/>
                <a:gd name="connsiteY3" fmla="*/ 409575 h 607219"/>
                <a:gd name="connsiteX4" fmla="*/ 402432 w 526257"/>
                <a:gd name="connsiteY4" fmla="*/ 450056 h 607219"/>
                <a:gd name="connsiteX5" fmla="*/ 428625 w 526257"/>
                <a:gd name="connsiteY5" fmla="*/ 488156 h 607219"/>
                <a:gd name="connsiteX6" fmla="*/ 454819 w 526257"/>
                <a:gd name="connsiteY6" fmla="*/ 514350 h 607219"/>
                <a:gd name="connsiteX7" fmla="*/ 478632 w 526257"/>
                <a:gd name="connsiteY7" fmla="*/ 535781 h 607219"/>
                <a:gd name="connsiteX8" fmla="*/ 511969 w 526257"/>
                <a:gd name="connsiteY8" fmla="*/ 571500 h 607219"/>
                <a:gd name="connsiteX9" fmla="*/ 526257 w 526257"/>
                <a:gd name="connsiteY9" fmla="*/ 607219 h 607219"/>
                <a:gd name="connsiteX10" fmla="*/ 0 w 526257"/>
                <a:gd name="connsiteY10" fmla="*/ 547687 h 607219"/>
                <a:gd name="connsiteX11" fmla="*/ 40482 w 526257"/>
                <a:gd name="connsiteY11" fmla="*/ 538162 h 607219"/>
                <a:gd name="connsiteX12" fmla="*/ 66675 w 526257"/>
                <a:gd name="connsiteY12" fmla="*/ 528637 h 607219"/>
                <a:gd name="connsiteX13" fmla="*/ 111919 w 526257"/>
                <a:gd name="connsiteY13" fmla="*/ 509587 h 607219"/>
                <a:gd name="connsiteX14" fmla="*/ 152400 w 526257"/>
                <a:gd name="connsiteY14" fmla="*/ 483394 h 607219"/>
                <a:gd name="connsiteX15" fmla="*/ 190500 w 526257"/>
                <a:gd name="connsiteY15" fmla="*/ 450056 h 607219"/>
                <a:gd name="connsiteX16" fmla="*/ 202407 w 526257"/>
                <a:gd name="connsiteY16" fmla="*/ 435769 h 607219"/>
                <a:gd name="connsiteX17" fmla="*/ 223838 w 526257"/>
                <a:gd name="connsiteY17" fmla="*/ 402431 h 607219"/>
                <a:gd name="connsiteX18" fmla="*/ 271463 w 526257"/>
                <a:gd name="connsiteY18" fmla="*/ 280987 h 607219"/>
                <a:gd name="connsiteX19" fmla="*/ 319088 w 526257"/>
                <a:gd name="connsiteY19" fmla="*/ 111919 h 607219"/>
                <a:gd name="connsiteX20" fmla="*/ 335757 w 526257"/>
                <a:gd name="connsiteY20" fmla="*/ 42862 h 607219"/>
                <a:gd name="connsiteX21" fmla="*/ 347663 w 526257"/>
                <a:gd name="connsiteY21" fmla="*/ 19050 h 607219"/>
                <a:gd name="connsiteX22" fmla="*/ 361950 w 526257"/>
                <a:gd name="connsiteY22" fmla="*/ 4762 h 607219"/>
                <a:gd name="connsiteX23" fmla="*/ 373857 w 526257"/>
                <a:gd name="connsiteY23" fmla="*/ 0 h 607219"/>
                <a:gd name="connsiteX24" fmla="*/ 383382 w 526257"/>
                <a:gd name="connsiteY24" fmla="*/ 0 h 607219"/>
                <a:gd name="connsiteX25" fmla="*/ 397669 w 526257"/>
                <a:gd name="connsiteY25" fmla="*/ 4762 h 607219"/>
                <a:gd name="connsiteX26" fmla="*/ 402432 w 526257"/>
                <a:gd name="connsiteY26" fmla="*/ 19050 h 607219"/>
                <a:gd name="connsiteX27" fmla="*/ 404813 w 526257"/>
                <a:gd name="connsiteY27" fmla="*/ 66675 h 607219"/>
                <a:gd name="connsiteX28" fmla="*/ 392907 w 526257"/>
                <a:gd name="connsiteY28" fmla="*/ 216694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6257" h="607219">
                  <a:moveTo>
                    <a:pt x="392907" y="216694"/>
                  </a:moveTo>
                  <a:lnTo>
                    <a:pt x="383382" y="345281"/>
                  </a:lnTo>
                  <a:lnTo>
                    <a:pt x="383382" y="383381"/>
                  </a:lnTo>
                  <a:lnTo>
                    <a:pt x="385763" y="409575"/>
                  </a:lnTo>
                  <a:lnTo>
                    <a:pt x="402432" y="450056"/>
                  </a:lnTo>
                  <a:lnTo>
                    <a:pt x="428625" y="488156"/>
                  </a:lnTo>
                  <a:lnTo>
                    <a:pt x="454819" y="514350"/>
                  </a:lnTo>
                  <a:lnTo>
                    <a:pt x="478632" y="535781"/>
                  </a:lnTo>
                  <a:lnTo>
                    <a:pt x="511969" y="571500"/>
                  </a:lnTo>
                  <a:lnTo>
                    <a:pt x="526257" y="607219"/>
                  </a:lnTo>
                  <a:lnTo>
                    <a:pt x="0" y="547687"/>
                  </a:lnTo>
                  <a:lnTo>
                    <a:pt x="40482" y="538162"/>
                  </a:lnTo>
                  <a:lnTo>
                    <a:pt x="66675" y="528637"/>
                  </a:lnTo>
                  <a:lnTo>
                    <a:pt x="111919" y="509587"/>
                  </a:lnTo>
                  <a:lnTo>
                    <a:pt x="152400" y="483394"/>
                  </a:lnTo>
                  <a:lnTo>
                    <a:pt x="190500" y="450056"/>
                  </a:lnTo>
                  <a:lnTo>
                    <a:pt x="202407" y="435769"/>
                  </a:lnTo>
                  <a:lnTo>
                    <a:pt x="223838" y="402431"/>
                  </a:lnTo>
                  <a:lnTo>
                    <a:pt x="271463" y="280987"/>
                  </a:lnTo>
                  <a:lnTo>
                    <a:pt x="319088" y="111919"/>
                  </a:lnTo>
                  <a:lnTo>
                    <a:pt x="335757" y="42862"/>
                  </a:lnTo>
                  <a:lnTo>
                    <a:pt x="347663" y="19050"/>
                  </a:lnTo>
                  <a:lnTo>
                    <a:pt x="361950" y="4762"/>
                  </a:lnTo>
                  <a:lnTo>
                    <a:pt x="373857" y="0"/>
                  </a:lnTo>
                  <a:lnTo>
                    <a:pt x="383382" y="0"/>
                  </a:lnTo>
                  <a:lnTo>
                    <a:pt x="397669" y="4762"/>
                  </a:lnTo>
                  <a:lnTo>
                    <a:pt x="402432" y="19050"/>
                  </a:lnTo>
                  <a:lnTo>
                    <a:pt x="404813" y="66675"/>
                  </a:lnTo>
                  <a:lnTo>
                    <a:pt x="392907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0" name="フリーフォーム 64">
              <a:extLst>
                <a:ext uri="{FF2B5EF4-FFF2-40B4-BE49-F238E27FC236}">
                  <a16:creationId xmlns:a16="http://schemas.microsoft.com/office/drawing/2014/main" id="{26E7A41F-2592-4DAC-B375-618900C820E7}"/>
                </a:ext>
              </a:extLst>
            </p:cNvPr>
            <p:cNvSpPr/>
            <p:nvPr/>
          </p:nvSpPr>
          <p:spPr>
            <a:xfrm>
              <a:off x="6303963" y="2960689"/>
              <a:ext cx="1744662" cy="1450975"/>
            </a:xfrm>
            <a:custGeom>
              <a:avLst/>
              <a:gdLst>
                <a:gd name="connsiteX0" fmla="*/ 119062 w 1745456"/>
                <a:gd name="connsiteY0" fmla="*/ 621506 h 1452562"/>
                <a:gd name="connsiteX1" fmla="*/ 119062 w 1745456"/>
                <a:gd name="connsiteY1" fmla="*/ 369094 h 1452562"/>
                <a:gd name="connsiteX2" fmla="*/ 116681 w 1745456"/>
                <a:gd name="connsiteY2" fmla="*/ 314325 h 1452562"/>
                <a:gd name="connsiteX3" fmla="*/ 107156 w 1745456"/>
                <a:gd name="connsiteY3" fmla="*/ 257175 h 1452562"/>
                <a:gd name="connsiteX4" fmla="*/ 88106 w 1745456"/>
                <a:gd name="connsiteY4" fmla="*/ 197644 h 1452562"/>
                <a:gd name="connsiteX5" fmla="*/ 59531 w 1745456"/>
                <a:gd name="connsiteY5" fmla="*/ 133350 h 1452562"/>
                <a:gd name="connsiteX6" fmla="*/ 28575 w 1745456"/>
                <a:gd name="connsiteY6" fmla="*/ 83344 h 1452562"/>
                <a:gd name="connsiteX7" fmla="*/ 7144 w 1745456"/>
                <a:gd name="connsiteY7" fmla="*/ 45244 h 1452562"/>
                <a:gd name="connsiteX8" fmla="*/ 0 w 1745456"/>
                <a:gd name="connsiteY8" fmla="*/ 23812 h 1452562"/>
                <a:gd name="connsiteX9" fmla="*/ 2381 w 1745456"/>
                <a:gd name="connsiteY9" fmla="*/ 7144 h 1452562"/>
                <a:gd name="connsiteX10" fmla="*/ 16669 w 1745456"/>
                <a:gd name="connsiteY10" fmla="*/ 0 h 1452562"/>
                <a:gd name="connsiteX11" fmla="*/ 45244 w 1745456"/>
                <a:gd name="connsiteY11" fmla="*/ 4762 h 1452562"/>
                <a:gd name="connsiteX12" fmla="*/ 104775 w 1745456"/>
                <a:gd name="connsiteY12" fmla="*/ 26194 h 1452562"/>
                <a:gd name="connsiteX13" fmla="*/ 188119 w 1745456"/>
                <a:gd name="connsiteY13" fmla="*/ 64294 h 1452562"/>
                <a:gd name="connsiteX14" fmla="*/ 245269 w 1745456"/>
                <a:gd name="connsiteY14" fmla="*/ 95250 h 1452562"/>
                <a:gd name="connsiteX15" fmla="*/ 295275 w 1745456"/>
                <a:gd name="connsiteY15" fmla="*/ 128587 h 1452562"/>
                <a:gd name="connsiteX16" fmla="*/ 330994 w 1745456"/>
                <a:gd name="connsiteY16" fmla="*/ 154781 h 1452562"/>
                <a:gd name="connsiteX17" fmla="*/ 357187 w 1745456"/>
                <a:gd name="connsiteY17" fmla="*/ 178594 h 1452562"/>
                <a:gd name="connsiteX18" fmla="*/ 381000 w 1745456"/>
                <a:gd name="connsiteY18" fmla="*/ 209550 h 1452562"/>
                <a:gd name="connsiteX19" fmla="*/ 395287 w 1745456"/>
                <a:gd name="connsiteY19" fmla="*/ 240506 h 1452562"/>
                <a:gd name="connsiteX20" fmla="*/ 400050 w 1745456"/>
                <a:gd name="connsiteY20" fmla="*/ 271462 h 1452562"/>
                <a:gd name="connsiteX21" fmla="*/ 383381 w 1745456"/>
                <a:gd name="connsiteY21" fmla="*/ 321469 h 1452562"/>
                <a:gd name="connsiteX22" fmla="*/ 366712 w 1745456"/>
                <a:gd name="connsiteY22" fmla="*/ 373856 h 1452562"/>
                <a:gd name="connsiteX23" fmla="*/ 345281 w 1745456"/>
                <a:gd name="connsiteY23" fmla="*/ 481012 h 1452562"/>
                <a:gd name="connsiteX24" fmla="*/ 326231 w 1745456"/>
                <a:gd name="connsiteY24" fmla="*/ 676275 h 1452562"/>
                <a:gd name="connsiteX25" fmla="*/ 321469 w 1745456"/>
                <a:gd name="connsiteY25" fmla="*/ 781050 h 1452562"/>
                <a:gd name="connsiteX26" fmla="*/ 321469 w 1745456"/>
                <a:gd name="connsiteY26" fmla="*/ 990600 h 1452562"/>
                <a:gd name="connsiteX27" fmla="*/ 321469 w 1745456"/>
                <a:gd name="connsiteY27" fmla="*/ 1052512 h 1452562"/>
                <a:gd name="connsiteX28" fmla="*/ 342900 w 1745456"/>
                <a:gd name="connsiteY28" fmla="*/ 1128712 h 1452562"/>
                <a:gd name="connsiteX29" fmla="*/ 369094 w 1745456"/>
                <a:gd name="connsiteY29" fmla="*/ 1190625 h 1452562"/>
                <a:gd name="connsiteX30" fmla="*/ 388144 w 1745456"/>
                <a:gd name="connsiteY30" fmla="*/ 1209675 h 1452562"/>
                <a:gd name="connsiteX31" fmla="*/ 435769 w 1745456"/>
                <a:gd name="connsiteY31" fmla="*/ 1231106 h 1452562"/>
                <a:gd name="connsiteX32" fmla="*/ 504825 w 1745456"/>
                <a:gd name="connsiteY32" fmla="*/ 1245394 h 1452562"/>
                <a:gd name="connsiteX33" fmla="*/ 619125 w 1745456"/>
                <a:gd name="connsiteY33" fmla="*/ 1252537 h 1452562"/>
                <a:gd name="connsiteX34" fmla="*/ 831056 w 1745456"/>
                <a:gd name="connsiteY34" fmla="*/ 1250156 h 1452562"/>
                <a:gd name="connsiteX35" fmla="*/ 1009650 w 1745456"/>
                <a:gd name="connsiteY35" fmla="*/ 1243012 h 1452562"/>
                <a:gd name="connsiteX36" fmla="*/ 1116806 w 1745456"/>
                <a:gd name="connsiteY36" fmla="*/ 1235869 h 1452562"/>
                <a:gd name="connsiteX37" fmla="*/ 1212056 w 1745456"/>
                <a:gd name="connsiteY37" fmla="*/ 1226344 h 1452562"/>
                <a:gd name="connsiteX38" fmla="*/ 1266825 w 1745456"/>
                <a:gd name="connsiteY38" fmla="*/ 1216819 h 1452562"/>
                <a:gd name="connsiteX39" fmla="*/ 1304925 w 1745456"/>
                <a:gd name="connsiteY39" fmla="*/ 1204912 h 1452562"/>
                <a:gd name="connsiteX40" fmla="*/ 1664494 w 1745456"/>
                <a:gd name="connsiteY40" fmla="*/ 1166812 h 1452562"/>
                <a:gd name="connsiteX41" fmla="*/ 1693069 w 1745456"/>
                <a:gd name="connsiteY41" fmla="*/ 1190625 h 1452562"/>
                <a:gd name="connsiteX42" fmla="*/ 1712119 w 1745456"/>
                <a:gd name="connsiteY42" fmla="*/ 1207294 h 1452562"/>
                <a:gd name="connsiteX43" fmla="*/ 1728787 w 1745456"/>
                <a:gd name="connsiteY43" fmla="*/ 1228725 h 1452562"/>
                <a:gd name="connsiteX44" fmla="*/ 1740694 w 1745456"/>
                <a:gd name="connsiteY44" fmla="*/ 1257300 h 1452562"/>
                <a:gd name="connsiteX45" fmla="*/ 1745456 w 1745456"/>
                <a:gd name="connsiteY45" fmla="*/ 1276350 h 1452562"/>
                <a:gd name="connsiteX46" fmla="*/ 1743075 w 1745456"/>
                <a:gd name="connsiteY46" fmla="*/ 1302544 h 1452562"/>
                <a:gd name="connsiteX47" fmla="*/ 1728787 w 1745456"/>
                <a:gd name="connsiteY47" fmla="*/ 1331119 h 1452562"/>
                <a:gd name="connsiteX48" fmla="*/ 1697831 w 1745456"/>
                <a:gd name="connsiteY48" fmla="*/ 1359694 h 1452562"/>
                <a:gd name="connsiteX49" fmla="*/ 1638300 w 1745456"/>
                <a:gd name="connsiteY49" fmla="*/ 1395412 h 1452562"/>
                <a:gd name="connsiteX50" fmla="*/ 1593056 w 1745456"/>
                <a:gd name="connsiteY50" fmla="*/ 1412081 h 1452562"/>
                <a:gd name="connsiteX51" fmla="*/ 1466850 w 1745456"/>
                <a:gd name="connsiteY51" fmla="*/ 1426369 h 1452562"/>
                <a:gd name="connsiteX52" fmla="*/ 1212056 w 1745456"/>
                <a:gd name="connsiteY52" fmla="*/ 1447800 h 1452562"/>
                <a:gd name="connsiteX53" fmla="*/ 990600 w 1745456"/>
                <a:gd name="connsiteY53" fmla="*/ 1452562 h 1452562"/>
                <a:gd name="connsiteX54" fmla="*/ 835819 w 1745456"/>
                <a:gd name="connsiteY54" fmla="*/ 1450181 h 1452562"/>
                <a:gd name="connsiteX55" fmla="*/ 702469 w 1745456"/>
                <a:gd name="connsiteY55" fmla="*/ 1443037 h 1452562"/>
                <a:gd name="connsiteX56" fmla="*/ 600075 w 1745456"/>
                <a:gd name="connsiteY56" fmla="*/ 1431131 h 1452562"/>
                <a:gd name="connsiteX57" fmla="*/ 495300 w 1745456"/>
                <a:gd name="connsiteY57" fmla="*/ 1416844 h 1452562"/>
                <a:gd name="connsiteX58" fmla="*/ 385762 w 1745456"/>
                <a:gd name="connsiteY58" fmla="*/ 1390650 h 1452562"/>
                <a:gd name="connsiteX59" fmla="*/ 297656 w 1745456"/>
                <a:gd name="connsiteY59" fmla="*/ 1354931 h 1452562"/>
                <a:gd name="connsiteX60" fmla="*/ 254794 w 1745456"/>
                <a:gd name="connsiteY60" fmla="*/ 1326356 h 1452562"/>
                <a:gd name="connsiteX61" fmla="*/ 216694 w 1745456"/>
                <a:gd name="connsiteY61" fmla="*/ 1288256 h 1452562"/>
                <a:gd name="connsiteX62" fmla="*/ 185737 w 1745456"/>
                <a:gd name="connsiteY62" fmla="*/ 1245394 h 1452562"/>
                <a:gd name="connsiteX63" fmla="*/ 159544 w 1745456"/>
                <a:gd name="connsiteY63" fmla="*/ 1195387 h 1452562"/>
                <a:gd name="connsiteX64" fmla="*/ 135731 w 1745456"/>
                <a:gd name="connsiteY64" fmla="*/ 1119187 h 1452562"/>
                <a:gd name="connsiteX65" fmla="*/ 123825 w 1745456"/>
                <a:gd name="connsiteY65" fmla="*/ 1054894 h 1452562"/>
                <a:gd name="connsiteX66" fmla="*/ 119062 w 1745456"/>
                <a:gd name="connsiteY66" fmla="*/ 940594 h 1452562"/>
                <a:gd name="connsiteX67" fmla="*/ 119062 w 1745456"/>
                <a:gd name="connsiteY67" fmla="*/ 621506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45456" h="1452562">
                  <a:moveTo>
                    <a:pt x="119062" y="621506"/>
                  </a:moveTo>
                  <a:lnTo>
                    <a:pt x="119062" y="369094"/>
                  </a:lnTo>
                  <a:cubicBezTo>
                    <a:pt x="118268" y="350838"/>
                    <a:pt x="120253" y="340122"/>
                    <a:pt x="116681" y="314325"/>
                  </a:cubicBezTo>
                  <a:lnTo>
                    <a:pt x="107156" y="257175"/>
                  </a:lnTo>
                  <a:lnTo>
                    <a:pt x="88106" y="197644"/>
                  </a:lnTo>
                  <a:lnTo>
                    <a:pt x="59531" y="133350"/>
                  </a:lnTo>
                  <a:lnTo>
                    <a:pt x="28575" y="83344"/>
                  </a:lnTo>
                  <a:lnTo>
                    <a:pt x="7144" y="45244"/>
                  </a:lnTo>
                  <a:lnTo>
                    <a:pt x="0" y="23812"/>
                  </a:lnTo>
                  <a:lnTo>
                    <a:pt x="2381" y="7144"/>
                  </a:lnTo>
                  <a:lnTo>
                    <a:pt x="16669" y="0"/>
                  </a:lnTo>
                  <a:lnTo>
                    <a:pt x="45244" y="4762"/>
                  </a:lnTo>
                  <a:lnTo>
                    <a:pt x="104775" y="26194"/>
                  </a:lnTo>
                  <a:lnTo>
                    <a:pt x="188119" y="64294"/>
                  </a:lnTo>
                  <a:lnTo>
                    <a:pt x="245269" y="95250"/>
                  </a:lnTo>
                  <a:lnTo>
                    <a:pt x="295275" y="128587"/>
                  </a:lnTo>
                  <a:lnTo>
                    <a:pt x="330994" y="154781"/>
                  </a:lnTo>
                  <a:lnTo>
                    <a:pt x="357187" y="178594"/>
                  </a:lnTo>
                  <a:lnTo>
                    <a:pt x="381000" y="209550"/>
                  </a:lnTo>
                  <a:lnTo>
                    <a:pt x="395287" y="240506"/>
                  </a:lnTo>
                  <a:lnTo>
                    <a:pt x="400050" y="271462"/>
                  </a:lnTo>
                  <a:lnTo>
                    <a:pt x="383381" y="321469"/>
                  </a:lnTo>
                  <a:lnTo>
                    <a:pt x="366712" y="373856"/>
                  </a:lnTo>
                  <a:lnTo>
                    <a:pt x="345281" y="481012"/>
                  </a:lnTo>
                  <a:lnTo>
                    <a:pt x="326231" y="676275"/>
                  </a:lnTo>
                  <a:lnTo>
                    <a:pt x="321469" y="781050"/>
                  </a:lnTo>
                  <a:lnTo>
                    <a:pt x="321469" y="990600"/>
                  </a:lnTo>
                  <a:lnTo>
                    <a:pt x="321469" y="1052512"/>
                  </a:lnTo>
                  <a:lnTo>
                    <a:pt x="342900" y="1128712"/>
                  </a:lnTo>
                  <a:lnTo>
                    <a:pt x="369094" y="1190625"/>
                  </a:lnTo>
                  <a:lnTo>
                    <a:pt x="388144" y="1209675"/>
                  </a:lnTo>
                  <a:lnTo>
                    <a:pt x="435769" y="1231106"/>
                  </a:lnTo>
                  <a:lnTo>
                    <a:pt x="504825" y="1245394"/>
                  </a:lnTo>
                  <a:lnTo>
                    <a:pt x="619125" y="1252537"/>
                  </a:lnTo>
                  <a:lnTo>
                    <a:pt x="831056" y="1250156"/>
                  </a:lnTo>
                  <a:lnTo>
                    <a:pt x="1009650" y="1243012"/>
                  </a:lnTo>
                  <a:lnTo>
                    <a:pt x="1116806" y="1235869"/>
                  </a:lnTo>
                  <a:lnTo>
                    <a:pt x="1212056" y="1226344"/>
                  </a:lnTo>
                  <a:lnTo>
                    <a:pt x="1266825" y="1216819"/>
                  </a:lnTo>
                  <a:lnTo>
                    <a:pt x="1304925" y="1204912"/>
                  </a:lnTo>
                  <a:lnTo>
                    <a:pt x="1664494" y="1166812"/>
                  </a:lnTo>
                  <a:lnTo>
                    <a:pt x="1693069" y="1190625"/>
                  </a:lnTo>
                  <a:lnTo>
                    <a:pt x="1712119" y="1207294"/>
                  </a:lnTo>
                  <a:lnTo>
                    <a:pt x="1728787" y="1228725"/>
                  </a:lnTo>
                  <a:lnTo>
                    <a:pt x="1740694" y="1257300"/>
                  </a:lnTo>
                  <a:lnTo>
                    <a:pt x="1745456" y="1276350"/>
                  </a:lnTo>
                  <a:lnTo>
                    <a:pt x="1743075" y="1302544"/>
                  </a:lnTo>
                  <a:lnTo>
                    <a:pt x="1728787" y="1331119"/>
                  </a:lnTo>
                  <a:lnTo>
                    <a:pt x="1697831" y="1359694"/>
                  </a:lnTo>
                  <a:lnTo>
                    <a:pt x="1638300" y="1395412"/>
                  </a:lnTo>
                  <a:lnTo>
                    <a:pt x="1593056" y="1412081"/>
                  </a:lnTo>
                  <a:lnTo>
                    <a:pt x="1466850" y="1426369"/>
                  </a:lnTo>
                  <a:lnTo>
                    <a:pt x="1212056" y="1447800"/>
                  </a:lnTo>
                  <a:lnTo>
                    <a:pt x="990600" y="1452562"/>
                  </a:lnTo>
                  <a:lnTo>
                    <a:pt x="835819" y="1450181"/>
                  </a:lnTo>
                  <a:lnTo>
                    <a:pt x="702469" y="1443037"/>
                  </a:lnTo>
                  <a:lnTo>
                    <a:pt x="600075" y="1431131"/>
                  </a:lnTo>
                  <a:lnTo>
                    <a:pt x="495300" y="1416844"/>
                  </a:lnTo>
                  <a:lnTo>
                    <a:pt x="385762" y="1390650"/>
                  </a:lnTo>
                  <a:lnTo>
                    <a:pt x="297656" y="1354931"/>
                  </a:lnTo>
                  <a:lnTo>
                    <a:pt x="254794" y="1326356"/>
                  </a:lnTo>
                  <a:lnTo>
                    <a:pt x="216694" y="1288256"/>
                  </a:lnTo>
                  <a:lnTo>
                    <a:pt x="185737" y="1245394"/>
                  </a:lnTo>
                  <a:lnTo>
                    <a:pt x="159544" y="1195387"/>
                  </a:lnTo>
                  <a:lnTo>
                    <a:pt x="135731" y="1119187"/>
                  </a:lnTo>
                  <a:lnTo>
                    <a:pt x="123825" y="1054894"/>
                  </a:lnTo>
                  <a:lnTo>
                    <a:pt x="119062" y="940594"/>
                  </a:lnTo>
                  <a:lnTo>
                    <a:pt x="119062" y="621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1" name="フリーフォーム 65">
              <a:extLst>
                <a:ext uri="{FF2B5EF4-FFF2-40B4-BE49-F238E27FC236}">
                  <a16:creationId xmlns:a16="http://schemas.microsoft.com/office/drawing/2014/main" id="{D7ADFA82-7DEE-4AD2-ABB8-993481FA282C}"/>
                </a:ext>
              </a:extLst>
            </p:cNvPr>
            <p:cNvSpPr/>
            <p:nvPr/>
          </p:nvSpPr>
          <p:spPr>
            <a:xfrm>
              <a:off x="7548564" y="3581401"/>
              <a:ext cx="479425" cy="608013"/>
            </a:xfrm>
            <a:custGeom>
              <a:avLst/>
              <a:gdLst>
                <a:gd name="connsiteX0" fmla="*/ 261937 w 478631"/>
                <a:gd name="connsiteY0" fmla="*/ 214313 h 607219"/>
                <a:gd name="connsiteX1" fmla="*/ 245268 w 478631"/>
                <a:gd name="connsiteY1" fmla="*/ 297656 h 607219"/>
                <a:gd name="connsiteX2" fmla="*/ 230981 w 478631"/>
                <a:gd name="connsiteY2" fmla="*/ 357188 h 607219"/>
                <a:gd name="connsiteX3" fmla="*/ 216693 w 478631"/>
                <a:gd name="connsiteY3" fmla="*/ 397669 h 607219"/>
                <a:gd name="connsiteX4" fmla="*/ 195262 w 478631"/>
                <a:gd name="connsiteY4" fmla="*/ 445294 h 607219"/>
                <a:gd name="connsiteX5" fmla="*/ 178593 w 478631"/>
                <a:gd name="connsiteY5" fmla="*/ 473869 h 607219"/>
                <a:gd name="connsiteX6" fmla="*/ 157162 w 478631"/>
                <a:gd name="connsiteY6" fmla="*/ 504825 h 607219"/>
                <a:gd name="connsiteX7" fmla="*/ 130968 w 478631"/>
                <a:gd name="connsiteY7" fmla="*/ 533400 h 607219"/>
                <a:gd name="connsiteX8" fmla="*/ 95250 w 478631"/>
                <a:gd name="connsiteY8" fmla="*/ 564356 h 607219"/>
                <a:gd name="connsiteX9" fmla="*/ 61912 w 478631"/>
                <a:gd name="connsiteY9" fmla="*/ 583406 h 607219"/>
                <a:gd name="connsiteX10" fmla="*/ 0 w 478631"/>
                <a:gd name="connsiteY10" fmla="*/ 604838 h 607219"/>
                <a:gd name="connsiteX11" fmla="*/ 478631 w 478631"/>
                <a:gd name="connsiteY11" fmla="*/ 607219 h 607219"/>
                <a:gd name="connsiteX12" fmla="*/ 461962 w 478631"/>
                <a:gd name="connsiteY12" fmla="*/ 585788 h 607219"/>
                <a:gd name="connsiteX13" fmla="*/ 438150 w 478631"/>
                <a:gd name="connsiteY13" fmla="*/ 561975 h 607219"/>
                <a:gd name="connsiteX14" fmla="*/ 421481 w 478631"/>
                <a:gd name="connsiteY14" fmla="*/ 545306 h 607219"/>
                <a:gd name="connsiteX15" fmla="*/ 402431 w 478631"/>
                <a:gd name="connsiteY15" fmla="*/ 514350 h 607219"/>
                <a:gd name="connsiteX16" fmla="*/ 381000 w 478631"/>
                <a:gd name="connsiteY16" fmla="*/ 459581 h 607219"/>
                <a:gd name="connsiteX17" fmla="*/ 366712 w 478631"/>
                <a:gd name="connsiteY17" fmla="*/ 395288 h 607219"/>
                <a:gd name="connsiteX18" fmla="*/ 357187 w 478631"/>
                <a:gd name="connsiteY18" fmla="*/ 307181 h 607219"/>
                <a:gd name="connsiteX19" fmla="*/ 357187 w 478631"/>
                <a:gd name="connsiteY19" fmla="*/ 195263 h 607219"/>
                <a:gd name="connsiteX20" fmla="*/ 364331 w 478631"/>
                <a:gd name="connsiteY20" fmla="*/ 114300 h 607219"/>
                <a:gd name="connsiteX21" fmla="*/ 369093 w 478631"/>
                <a:gd name="connsiteY21" fmla="*/ 73819 h 607219"/>
                <a:gd name="connsiteX22" fmla="*/ 369093 w 478631"/>
                <a:gd name="connsiteY22" fmla="*/ 47625 h 607219"/>
                <a:gd name="connsiteX23" fmla="*/ 364331 w 478631"/>
                <a:gd name="connsiteY23" fmla="*/ 26194 h 607219"/>
                <a:gd name="connsiteX24" fmla="*/ 357187 w 478631"/>
                <a:gd name="connsiteY24" fmla="*/ 7144 h 607219"/>
                <a:gd name="connsiteX25" fmla="*/ 350043 w 478631"/>
                <a:gd name="connsiteY25" fmla="*/ 2381 h 607219"/>
                <a:gd name="connsiteX26" fmla="*/ 340518 w 478631"/>
                <a:gd name="connsiteY26" fmla="*/ 0 h 607219"/>
                <a:gd name="connsiteX27" fmla="*/ 330993 w 478631"/>
                <a:gd name="connsiteY27" fmla="*/ 0 h 607219"/>
                <a:gd name="connsiteX28" fmla="*/ 319087 w 478631"/>
                <a:gd name="connsiteY28" fmla="*/ 7144 h 607219"/>
                <a:gd name="connsiteX29" fmla="*/ 309562 w 478631"/>
                <a:gd name="connsiteY29" fmla="*/ 23813 h 607219"/>
                <a:gd name="connsiteX30" fmla="*/ 297656 w 478631"/>
                <a:gd name="connsiteY30" fmla="*/ 64294 h 607219"/>
                <a:gd name="connsiteX31" fmla="*/ 278606 w 478631"/>
                <a:gd name="connsiteY31" fmla="*/ 152400 h 607219"/>
                <a:gd name="connsiteX32" fmla="*/ 261937 w 478631"/>
                <a:gd name="connsiteY32" fmla="*/ 21431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78631" h="607219">
                  <a:moveTo>
                    <a:pt x="261937" y="214313"/>
                  </a:moveTo>
                  <a:lnTo>
                    <a:pt x="245268" y="297656"/>
                  </a:lnTo>
                  <a:lnTo>
                    <a:pt x="230981" y="357188"/>
                  </a:lnTo>
                  <a:lnTo>
                    <a:pt x="216693" y="397669"/>
                  </a:lnTo>
                  <a:lnTo>
                    <a:pt x="195262" y="445294"/>
                  </a:lnTo>
                  <a:lnTo>
                    <a:pt x="178593" y="473869"/>
                  </a:lnTo>
                  <a:lnTo>
                    <a:pt x="157162" y="504825"/>
                  </a:lnTo>
                  <a:lnTo>
                    <a:pt x="130968" y="533400"/>
                  </a:lnTo>
                  <a:lnTo>
                    <a:pt x="95250" y="564356"/>
                  </a:lnTo>
                  <a:lnTo>
                    <a:pt x="61912" y="583406"/>
                  </a:lnTo>
                  <a:lnTo>
                    <a:pt x="0" y="604838"/>
                  </a:lnTo>
                  <a:lnTo>
                    <a:pt x="478631" y="607219"/>
                  </a:lnTo>
                  <a:lnTo>
                    <a:pt x="461962" y="585788"/>
                  </a:lnTo>
                  <a:lnTo>
                    <a:pt x="438150" y="561975"/>
                  </a:lnTo>
                  <a:lnTo>
                    <a:pt x="421481" y="545306"/>
                  </a:lnTo>
                  <a:lnTo>
                    <a:pt x="402431" y="514350"/>
                  </a:lnTo>
                  <a:lnTo>
                    <a:pt x="381000" y="459581"/>
                  </a:lnTo>
                  <a:lnTo>
                    <a:pt x="366712" y="395288"/>
                  </a:lnTo>
                  <a:lnTo>
                    <a:pt x="357187" y="307181"/>
                  </a:lnTo>
                  <a:lnTo>
                    <a:pt x="357187" y="195263"/>
                  </a:lnTo>
                  <a:lnTo>
                    <a:pt x="364331" y="114300"/>
                  </a:lnTo>
                  <a:lnTo>
                    <a:pt x="369093" y="73819"/>
                  </a:lnTo>
                  <a:lnTo>
                    <a:pt x="369093" y="47625"/>
                  </a:lnTo>
                  <a:lnTo>
                    <a:pt x="364331" y="26194"/>
                  </a:lnTo>
                  <a:lnTo>
                    <a:pt x="357187" y="7144"/>
                  </a:lnTo>
                  <a:lnTo>
                    <a:pt x="350043" y="2381"/>
                  </a:lnTo>
                  <a:lnTo>
                    <a:pt x="340518" y="0"/>
                  </a:lnTo>
                  <a:lnTo>
                    <a:pt x="330993" y="0"/>
                  </a:lnTo>
                  <a:lnTo>
                    <a:pt x="319087" y="7144"/>
                  </a:lnTo>
                  <a:lnTo>
                    <a:pt x="309562" y="23813"/>
                  </a:lnTo>
                  <a:lnTo>
                    <a:pt x="297656" y="64294"/>
                  </a:lnTo>
                  <a:lnTo>
                    <a:pt x="278606" y="152400"/>
                  </a:lnTo>
                  <a:lnTo>
                    <a:pt x="261937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2" name="フリーフォーム 70">
              <a:extLst>
                <a:ext uri="{FF2B5EF4-FFF2-40B4-BE49-F238E27FC236}">
                  <a16:creationId xmlns:a16="http://schemas.microsoft.com/office/drawing/2014/main" id="{C2D11E31-18FA-4D35-9612-DC3914AE7491}"/>
                </a:ext>
              </a:extLst>
            </p:cNvPr>
            <p:cNvSpPr/>
            <p:nvPr/>
          </p:nvSpPr>
          <p:spPr>
            <a:xfrm>
              <a:off x="6967538" y="5157788"/>
              <a:ext cx="901700" cy="635000"/>
            </a:xfrm>
            <a:custGeom>
              <a:avLst/>
              <a:gdLst>
                <a:gd name="connsiteX0" fmla="*/ 297656 w 902493"/>
                <a:gd name="connsiteY0" fmla="*/ 219075 h 635793"/>
                <a:gd name="connsiteX1" fmla="*/ 457200 w 902493"/>
                <a:gd name="connsiteY1" fmla="*/ 350043 h 635793"/>
                <a:gd name="connsiteX2" fmla="*/ 571500 w 902493"/>
                <a:gd name="connsiteY2" fmla="*/ 438150 h 635793"/>
                <a:gd name="connsiteX3" fmla="*/ 664368 w 902493"/>
                <a:gd name="connsiteY3" fmla="*/ 504825 h 635793"/>
                <a:gd name="connsiteX4" fmla="*/ 745331 w 902493"/>
                <a:gd name="connsiteY4" fmla="*/ 559593 h 635793"/>
                <a:gd name="connsiteX5" fmla="*/ 781050 w 902493"/>
                <a:gd name="connsiteY5" fmla="*/ 576262 h 635793"/>
                <a:gd name="connsiteX6" fmla="*/ 819150 w 902493"/>
                <a:gd name="connsiteY6" fmla="*/ 588168 h 635793"/>
                <a:gd name="connsiteX7" fmla="*/ 840581 w 902493"/>
                <a:gd name="connsiteY7" fmla="*/ 595312 h 635793"/>
                <a:gd name="connsiteX8" fmla="*/ 902493 w 902493"/>
                <a:gd name="connsiteY8" fmla="*/ 635793 h 635793"/>
                <a:gd name="connsiteX9" fmla="*/ 126206 w 902493"/>
                <a:gd name="connsiteY9" fmla="*/ 597693 h 635793"/>
                <a:gd name="connsiteX10" fmla="*/ 221456 w 902493"/>
                <a:gd name="connsiteY10" fmla="*/ 590550 h 635793"/>
                <a:gd name="connsiteX11" fmla="*/ 245268 w 902493"/>
                <a:gd name="connsiteY11" fmla="*/ 583406 h 635793"/>
                <a:gd name="connsiteX12" fmla="*/ 264318 w 902493"/>
                <a:gd name="connsiteY12" fmla="*/ 573881 h 635793"/>
                <a:gd name="connsiteX13" fmla="*/ 288131 w 902493"/>
                <a:gd name="connsiteY13" fmla="*/ 557212 h 635793"/>
                <a:gd name="connsiteX14" fmla="*/ 297656 w 902493"/>
                <a:gd name="connsiteY14" fmla="*/ 542925 h 635793"/>
                <a:gd name="connsiteX15" fmla="*/ 302418 w 902493"/>
                <a:gd name="connsiteY15" fmla="*/ 519112 h 635793"/>
                <a:gd name="connsiteX16" fmla="*/ 302418 w 902493"/>
                <a:gd name="connsiteY16" fmla="*/ 485775 h 635793"/>
                <a:gd name="connsiteX17" fmla="*/ 285750 w 902493"/>
                <a:gd name="connsiteY17" fmla="*/ 435768 h 635793"/>
                <a:gd name="connsiteX18" fmla="*/ 261937 w 902493"/>
                <a:gd name="connsiteY18" fmla="*/ 392906 h 635793"/>
                <a:gd name="connsiteX19" fmla="*/ 176212 w 902493"/>
                <a:gd name="connsiteY19" fmla="*/ 276225 h 635793"/>
                <a:gd name="connsiteX20" fmla="*/ 54768 w 902493"/>
                <a:gd name="connsiteY20" fmla="*/ 111918 h 635793"/>
                <a:gd name="connsiteX21" fmla="*/ 26193 w 902493"/>
                <a:gd name="connsiteY21" fmla="*/ 76200 h 635793"/>
                <a:gd name="connsiteX22" fmla="*/ 9525 w 902493"/>
                <a:gd name="connsiteY22" fmla="*/ 47625 h 635793"/>
                <a:gd name="connsiteX23" fmla="*/ 0 w 902493"/>
                <a:gd name="connsiteY23" fmla="*/ 19050 h 635793"/>
                <a:gd name="connsiteX24" fmla="*/ 4762 w 902493"/>
                <a:gd name="connsiteY24" fmla="*/ 2381 h 635793"/>
                <a:gd name="connsiteX25" fmla="*/ 21431 w 902493"/>
                <a:gd name="connsiteY25" fmla="*/ 0 h 635793"/>
                <a:gd name="connsiteX26" fmla="*/ 52387 w 902493"/>
                <a:gd name="connsiteY26" fmla="*/ 9525 h 635793"/>
                <a:gd name="connsiteX27" fmla="*/ 88106 w 902493"/>
                <a:gd name="connsiteY27" fmla="*/ 38100 h 635793"/>
                <a:gd name="connsiteX28" fmla="*/ 176212 w 902493"/>
                <a:gd name="connsiteY28" fmla="*/ 114300 h 635793"/>
                <a:gd name="connsiteX29" fmla="*/ 297656 w 902493"/>
                <a:gd name="connsiteY29" fmla="*/ 219075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02493" h="635793">
                  <a:moveTo>
                    <a:pt x="297656" y="219075"/>
                  </a:moveTo>
                  <a:lnTo>
                    <a:pt x="457200" y="350043"/>
                  </a:lnTo>
                  <a:lnTo>
                    <a:pt x="571500" y="438150"/>
                  </a:lnTo>
                  <a:lnTo>
                    <a:pt x="664368" y="504825"/>
                  </a:lnTo>
                  <a:lnTo>
                    <a:pt x="745331" y="559593"/>
                  </a:lnTo>
                  <a:lnTo>
                    <a:pt x="781050" y="576262"/>
                  </a:lnTo>
                  <a:lnTo>
                    <a:pt x="819150" y="588168"/>
                  </a:lnTo>
                  <a:lnTo>
                    <a:pt x="840581" y="595312"/>
                  </a:lnTo>
                  <a:lnTo>
                    <a:pt x="902493" y="635793"/>
                  </a:lnTo>
                  <a:lnTo>
                    <a:pt x="126206" y="597693"/>
                  </a:lnTo>
                  <a:lnTo>
                    <a:pt x="221456" y="590550"/>
                  </a:lnTo>
                  <a:lnTo>
                    <a:pt x="245268" y="583406"/>
                  </a:lnTo>
                  <a:lnTo>
                    <a:pt x="264318" y="573881"/>
                  </a:lnTo>
                  <a:lnTo>
                    <a:pt x="288131" y="557212"/>
                  </a:lnTo>
                  <a:lnTo>
                    <a:pt x="297656" y="542925"/>
                  </a:lnTo>
                  <a:lnTo>
                    <a:pt x="302418" y="519112"/>
                  </a:lnTo>
                  <a:lnTo>
                    <a:pt x="302418" y="485775"/>
                  </a:lnTo>
                  <a:lnTo>
                    <a:pt x="285750" y="435768"/>
                  </a:lnTo>
                  <a:lnTo>
                    <a:pt x="261937" y="392906"/>
                  </a:lnTo>
                  <a:lnTo>
                    <a:pt x="176212" y="276225"/>
                  </a:lnTo>
                  <a:lnTo>
                    <a:pt x="54768" y="111918"/>
                  </a:lnTo>
                  <a:lnTo>
                    <a:pt x="26193" y="76200"/>
                  </a:lnTo>
                  <a:lnTo>
                    <a:pt x="9525" y="47625"/>
                  </a:lnTo>
                  <a:lnTo>
                    <a:pt x="0" y="19050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2387" y="9525"/>
                  </a:lnTo>
                  <a:lnTo>
                    <a:pt x="88106" y="38100"/>
                  </a:lnTo>
                  <a:lnTo>
                    <a:pt x="176212" y="114300"/>
                  </a:lnTo>
                  <a:lnTo>
                    <a:pt x="297656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3" name="フリーフォーム 22">
              <a:extLst>
                <a:ext uri="{FF2B5EF4-FFF2-40B4-BE49-F238E27FC236}">
                  <a16:creationId xmlns:a16="http://schemas.microsoft.com/office/drawing/2014/main" id="{059565A3-21EA-45E1-8080-882D9E968578}"/>
                </a:ext>
              </a:extLst>
            </p:cNvPr>
            <p:cNvSpPr/>
            <p:nvPr/>
          </p:nvSpPr>
          <p:spPr>
            <a:xfrm>
              <a:off x="6208713" y="4624388"/>
              <a:ext cx="457200" cy="438150"/>
            </a:xfrm>
            <a:custGeom>
              <a:avLst/>
              <a:gdLst>
                <a:gd name="connsiteX0" fmla="*/ 159544 w 457200"/>
                <a:gd name="connsiteY0" fmla="*/ 154781 h 438150"/>
                <a:gd name="connsiteX1" fmla="*/ 250031 w 457200"/>
                <a:gd name="connsiteY1" fmla="*/ 111918 h 438150"/>
                <a:gd name="connsiteX2" fmla="*/ 323850 w 457200"/>
                <a:gd name="connsiteY2" fmla="*/ 71437 h 438150"/>
                <a:gd name="connsiteX3" fmla="*/ 383381 w 457200"/>
                <a:gd name="connsiteY3" fmla="*/ 23812 h 438150"/>
                <a:gd name="connsiteX4" fmla="*/ 419100 w 457200"/>
                <a:gd name="connsiteY4" fmla="*/ 2381 h 438150"/>
                <a:gd name="connsiteX5" fmla="*/ 440531 w 457200"/>
                <a:gd name="connsiteY5" fmla="*/ 0 h 438150"/>
                <a:gd name="connsiteX6" fmla="*/ 454819 w 457200"/>
                <a:gd name="connsiteY6" fmla="*/ 4762 h 438150"/>
                <a:gd name="connsiteX7" fmla="*/ 457200 w 457200"/>
                <a:gd name="connsiteY7" fmla="*/ 26193 h 438150"/>
                <a:gd name="connsiteX8" fmla="*/ 454819 w 457200"/>
                <a:gd name="connsiteY8" fmla="*/ 57150 h 438150"/>
                <a:gd name="connsiteX9" fmla="*/ 433387 w 457200"/>
                <a:gd name="connsiteY9" fmla="*/ 85725 h 438150"/>
                <a:gd name="connsiteX10" fmla="*/ 366712 w 457200"/>
                <a:gd name="connsiteY10" fmla="*/ 157162 h 438150"/>
                <a:gd name="connsiteX11" fmla="*/ 323850 w 457200"/>
                <a:gd name="connsiteY11" fmla="*/ 221456 h 438150"/>
                <a:gd name="connsiteX12" fmla="*/ 285750 w 457200"/>
                <a:gd name="connsiteY12" fmla="*/ 295275 h 438150"/>
                <a:gd name="connsiteX13" fmla="*/ 269081 w 457200"/>
                <a:gd name="connsiteY13" fmla="*/ 350043 h 438150"/>
                <a:gd name="connsiteX14" fmla="*/ 266700 w 457200"/>
                <a:gd name="connsiteY14" fmla="*/ 409575 h 438150"/>
                <a:gd name="connsiteX15" fmla="*/ 271462 w 457200"/>
                <a:gd name="connsiteY15" fmla="*/ 438150 h 438150"/>
                <a:gd name="connsiteX16" fmla="*/ 0 w 457200"/>
                <a:gd name="connsiteY16" fmla="*/ 178593 h 438150"/>
                <a:gd name="connsiteX17" fmla="*/ 35719 w 457200"/>
                <a:gd name="connsiteY17" fmla="*/ 190500 h 438150"/>
                <a:gd name="connsiteX18" fmla="*/ 76200 w 457200"/>
                <a:gd name="connsiteY18" fmla="*/ 185737 h 438150"/>
                <a:gd name="connsiteX19" fmla="*/ 159544 w 457200"/>
                <a:gd name="connsiteY19" fmla="*/ 154781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7200" h="438150">
                  <a:moveTo>
                    <a:pt x="159544" y="154781"/>
                  </a:moveTo>
                  <a:lnTo>
                    <a:pt x="250031" y="111918"/>
                  </a:lnTo>
                  <a:lnTo>
                    <a:pt x="323850" y="71437"/>
                  </a:lnTo>
                  <a:lnTo>
                    <a:pt x="383381" y="23812"/>
                  </a:lnTo>
                  <a:lnTo>
                    <a:pt x="419100" y="2381"/>
                  </a:lnTo>
                  <a:lnTo>
                    <a:pt x="440531" y="0"/>
                  </a:lnTo>
                  <a:lnTo>
                    <a:pt x="454819" y="4762"/>
                  </a:lnTo>
                  <a:lnTo>
                    <a:pt x="457200" y="26193"/>
                  </a:lnTo>
                  <a:lnTo>
                    <a:pt x="454819" y="57150"/>
                  </a:lnTo>
                  <a:lnTo>
                    <a:pt x="433387" y="85725"/>
                  </a:lnTo>
                  <a:lnTo>
                    <a:pt x="366712" y="157162"/>
                  </a:lnTo>
                  <a:lnTo>
                    <a:pt x="323850" y="221456"/>
                  </a:lnTo>
                  <a:lnTo>
                    <a:pt x="285750" y="295275"/>
                  </a:lnTo>
                  <a:lnTo>
                    <a:pt x="269081" y="350043"/>
                  </a:lnTo>
                  <a:cubicBezTo>
                    <a:pt x="268287" y="369887"/>
                    <a:pt x="267494" y="389731"/>
                    <a:pt x="266700" y="409575"/>
                  </a:cubicBezTo>
                  <a:lnTo>
                    <a:pt x="271462" y="438150"/>
                  </a:lnTo>
                  <a:lnTo>
                    <a:pt x="0" y="178593"/>
                  </a:lnTo>
                  <a:lnTo>
                    <a:pt x="35719" y="190500"/>
                  </a:lnTo>
                  <a:lnTo>
                    <a:pt x="76200" y="185737"/>
                  </a:lnTo>
                  <a:lnTo>
                    <a:pt x="159544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24945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"/>
                            </p:stCondLst>
                            <p:childTnLst>
                              <p:par>
                                <p:cTn id="90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6" grpId="0" animBg="1"/>
      <p:bldP spid="61" grpId="0" animBg="1"/>
      <p:bldP spid="64" grpId="0" animBg="1"/>
      <p:bldP spid="68" grpId="0" animBg="1"/>
      <p:bldP spid="69" grpId="0" animBg="1"/>
      <p:bldP spid="70" grpId="0" animBg="1"/>
      <p:bldP spid="22" grpId="0" animBg="1"/>
      <p:bldP spid="54" grpId="0" animBg="1"/>
      <p:bldP spid="55" grpId="0" animBg="1"/>
      <p:bldP spid="57" grpId="0" animBg="1"/>
      <p:bldP spid="58" grpId="0" animBg="1"/>
      <p:bldP spid="59" grpId="0" animBg="1"/>
      <p:bldP spid="60" grpId="0" animBg="1"/>
      <p:bldP spid="62" grpId="0" animBg="1"/>
      <p:bldP spid="63" grpId="0" animBg="1"/>
      <p:bldP spid="65" grpId="0" animBg="1"/>
      <p:bldP spid="66" grpId="0" animBg="1"/>
      <p:bldP spid="71" grpId="0" animBg="1"/>
      <p:bldP spid="23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9242" y="2875659"/>
            <a:ext cx="8278010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古文に親しむ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勢 夢 紀 永 独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83078232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FD6DFAB-0CAE-4DA8-BB34-E9A9FC3338FF}"/>
              </a:ext>
            </a:extLst>
          </p:cNvPr>
          <p:cNvSpPr/>
          <p:nvPr/>
        </p:nvSpPr>
        <p:spPr>
          <a:xfrm>
            <a:off x="4250536" y="1820863"/>
            <a:ext cx="1735137" cy="457200"/>
          </a:xfrm>
          <a:custGeom>
            <a:avLst/>
            <a:gdLst>
              <a:gd name="connsiteX0" fmla="*/ 1233487 w 1735931"/>
              <a:gd name="connsiteY0" fmla="*/ 238125 h 457200"/>
              <a:gd name="connsiteX1" fmla="*/ 1028700 w 1735931"/>
              <a:gd name="connsiteY1" fmla="*/ 276225 h 457200"/>
              <a:gd name="connsiteX2" fmla="*/ 881062 w 1735931"/>
              <a:gd name="connsiteY2" fmla="*/ 288132 h 457200"/>
              <a:gd name="connsiteX3" fmla="*/ 735806 w 1735931"/>
              <a:gd name="connsiteY3" fmla="*/ 321469 h 457200"/>
              <a:gd name="connsiteX4" fmla="*/ 542925 w 1735931"/>
              <a:gd name="connsiteY4" fmla="*/ 366713 h 457200"/>
              <a:gd name="connsiteX5" fmla="*/ 392906 w 1735931"/>
              <a:gd name="connsiteY5" fmla="*/ 404813 h 457200"/>
              <a:gd name="connsiteX6" fmla="*/ 371475 w 1735931"/>
              <a:gd name="connsiteY6" fmla="*/ 423863 h 457200"/>
              <a:gd name="connsiteX7" fmla="*/ 354806 w 1735931"/>
              <a:gd name="connsiteY7" fmla="*/ 438150 h 457200"/>
              <a:gd name="connsiteX8" fmla="*/ 326231 w 1735931"/>
              <a:gd name="connsiteY8" fmla="*/ 450057 h 457200"/>
              <a:gd name="connsiteX9" fmla="*/ 292894 w 1735931"/>
              <a:gd name="connsiteY9" fmla="*/ 457200 h 457200"/>
              <a:gd name="connsiteX10" fmla="*/ 250031 w 1735931"/>
              <a:gd name="connsiteY10" fmla="*/ 457200 h 457200"/>
              <a:gd name="connsiteX11" fmla="*/ 226219 w 1735931"/>
              <a:gd name="connsiteY11" fmla="*/ 452438 h 457200"/>
              <a:gd name="connsiteX12" fmla="*/ 188119 w 1735931"/>
              <a:gd name="connsiteY12" fmla="*/ 433388 h 457200"/>
              <a:gd name="connsiteX13" fmla="*/ 145256 w 1735931"/>
              <a:gd name="connsiteY13" fmla="*/ 402432 h 457200"/>
              <a:gd name="connsiteX14" fmla="*/ 104775 w 1735931"/>
              <a:gd name="connsiteY14" fmla="*/ 369094 h 457200"/>
              <a:gd name="connsiteX15" fmla="*/ 71437 w 1735931"/>
              <a:gd name="connsiteY15" fmla="*/ 330994 h 457200"/>
              <a:gd name="connsiteX16" fmla="*/ 40481 w 1735931"/>
              <a:gd name="connsiteY16" fmla="*/ 288132 h 457200"/>
              <a:gd name="connsiteX17" fmla="*/ 14287 w 1735931"/>
              <a:gd name="connsiteY17" fmla="*/ 235744 h 457200"/>
              <a:gd name="connsiteX18" fmla="*/ 2381 w 1735931"/>
              <a:gd name="connsiteY18" fmla="*/ 207169 h 457200"/>
              <a:gd name="connsiteX19" fmla="*/ 0 w 1735931"/>
              <a:gd name="connsiteY19" fmla="*/ 185738 h 457200"/>
              <a:gd name="connsiteX20" fmla="*/ 2381 w 1735931"/>
              <a:gd name="connsiteY20" fmla="*/ 166688 h 457200"/>
              <a:gd name="connsiteX21" fmla="*/ 11906 w 1735931"/>
              <a:gd name="connsiteY21" fmla="*/ 161925 h 457200"/>
              <a:gd name="connsiteX22" fmla="*/ 21431 w 1735931"/>
              <a:gd name="connsiteY22" fmla="*/ 161925 h 457200"/>
              <a:gd name="connsiteX23" fmla="*/ 50006 w 1735931"/>
              <a:gd name="connsiteY23" fmla="*/ 173832 h 457200"/>
              <a:gd name="connsiteX24" fmla="*/ 102394 w 1735931"/>
              <a:gd name="connsiteY24" fmla="*/ 202407 h 457200"/>
              <a:gd name="connsiteX25" fmla="*/ 142875 w 1735931"/>
              <a:gd name="connsiteY25" fmla="*/ 221457 h 457200"/>
              <a:gd name="connsiteX26" fmla="*/ 185737 w 1735931"/>
              <a:gd name="connsiteY26" fmla="*/ 235744 h 457200"/>
              <a:gd name="connsiteX27" fmla="*/ 223837 w 1735931"/>
              <a:gd name="connsiteY27" fmla="*/ 242888 h 457200"/>
              <a:gd name="connsiteX28" fmla="*/ 269081 w 1735931"/>
              <a:gd name="connsiteY28" fmla="*/ 247650 h 457200"/>
              <a:gd name="connsiteX29" fmla="*/ 300037 w 1735931"/>
              <a:gd name="connsiteY29" fmla="*/ 247650 h 457200"/>
              <a:gd name="connsiteX30" fmla="*/ 354806 w 1735931"/>
              <a:gd name="connsiteY30" fmla="*/ 242888 h 457200"/>
              <a:gd name="connsiteX31" fmla="*/ 402431 w 1735931"/>
              <a:gd name="connsiteY31" fmla="*/ 235744 h 457200"/>
              <a:gd name="connsiteX32" fmla="*/ 564356 w 1735931"/>
              <a:gd name="connsiteY32" fmla="*/ 207169 h 457200"/>
              <a:gd name="connsiteX33" fmla="*/ 764381 w 1735931"/>
              <a:gd name="connsiteY33" fmla="*/ 159544 h 457200"/>
              <a:gd name="connsiteX34" fmla="*/ 883444 w 1735931"/>
              <a:gd name="connsiteY34" fmla="*/ 130969 h 457200"/>
              <a:gd name="connsiteX35" fmla="*/ 1035844 w 1735931"/>
              <a:gd name="connsiteY35" fmla="*/ 97632 h 457200"/>
              <a:gd name="connsiteX36" fmla="*/ 1128712 w 1735931"/>
              <a:gd name="connsiteY36" fmla="*/ 78582 h 457200"/>
              <a:gd name="connsiteX37" fmla="*/ 1212056 w 1735931"/>
              <a:gd name="connsiteY37" fmla="*/ 61913 h 457200"/>
              <a:gd name="connsiteX38" fmla="*/ 1312069 w 1735931"/>
              <a:gd name="connsiteY38" fmla="*/ 38100 h 457200"/>
              <a:gd name="connsiteX39" fmla="*/ 1393031 w 1735931"/>
              <a:gd name="connsiteY39" fmla="*/ 11907 h 457200"/>
              <a:gd name="connsiteX40" fmla="*/ 1426369 w 1735931"/>
              <a:gd name="connsiteY40" fmla="*/ 0 h 457200"/>
              <a:gd name="connsiteX41" fmla="*/ 1495425 w 1735931"/>
              <a:gd name="connsiteY41" fmla="*/ 4763 h 457200"/>
              <a:gd name="connsiteX42" fmla="*/ 1540669 w 1735931"/>
              <a:gd name="connsiteY42" fmla="*/ 11907 h 457200"/>
              <a:gd name="connsiteX43" fmla="*/ 1600200 w 1735931"/>
              <a:gd name="connsiteY43" fmla="*/ 26194 h 457200"/>
              <a:gd name="connsiteX44" fmla="*/ 1650206 w 1735931"/>
              <a:gd name="connsiteY44" fmla="*/ 47625 h 457200"/>
              <a:gd name="connsiteX45" fmla="*/ 1695450 w 1735931"/>
              <a:gd name="connsiteY45" fmla="*/ 71438 h 457200"/>
              <a:gd name="connsiteX46" fmla="*/ 1728787 w 1735931"/>
              <a:gd name="connsiteY46" fmla="*/ 97632 h 457200"/>
              <a:gd name="connsiteX47" fmla="*/ 1735931 w 1735931"/>
              <a:gd name="connsiteY47" fmla="*/ 114300 h 457200"/>
              <a:gd name="connsiteX48" fmla="*/ 1731169 w 1735931"/>
              <a:gd name="connsiteY48" fmla="*/ 135732 h 457200"/>
              <a:gd name="connsiteX49" fmla="*/ 1716881 w 1735931"/>
              <a:gd name="connsiteY49" fmla="*/ 154782 h 457200"/>
              <a:gd name="connsiteX50" fmla="*/ 1688306 w 1735931"/>
              <a:gd name="connsiteY50" fmla="*/ 169069 h 457200"/>
              <a:gd name="connsiteX51" fmla="*/ 1645444 w 1735931"/>
              <a:gd name="connsiteY51" fmla="*/ 183357 h 457200"/>
              <a:gd name="connsiteX52" fmla="*/ 1547812 w 1735931"/>
              <a:gd name="connsiteY52" fmla="*/ 200025 h 457200"/>
              <a:gd name="connsiteX53" fmla="*/ 1459706 w 1735931"/>
              <a:gd name="connsiteY53" fmla="*/ 211932 h 457200"/>
              <a:gd name="connsiteX54" fmla="*/ 1233487 w 1735931"/>
              <a:gd name="connsiteY54" fmla="*/ 238125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35931" h="457200">
                <a:moveTo>
                  <a:pt x="1233487" y="238125"/>
                </a:moveTo>
                <a:lnTo>
                  <a:pt x="1028700" y="276225"/>
                </a:lnTo>
                <a:lnTo>
                  <a:pt x="881062" y="288132"/>
                </a:lnTo>
                <a:lnTo>
                  <a:pt x="735806" y="321469"/>
                </a:lnTo>
                <a:lnTo>
                  <a:pt x="542925" y="366713"/>
                </a:lnTo>
                <a:lnTo>
                  <a:pt x="392906" y="404813"/>
                </a:lnTo>
                <a:lnTo>
                  <a:pt x="371475" y="423863"/>
                </a:lnTo>
                <a:lnTo>
                  <a:pt x="354806" y="438150"/>
                </a:lnTo>
                <a:lnTo>
                  <a:pt x="326231" y="450057"/>
                </a:lnTo>
                <a:lnTo>
                  <a:pt x="292894" y="457200"/>
                </a:lnTo>
                <a:lnTo>
                  <a:pt x="250031" y="457200"/>
                </a:lnTo>
                <a:lnTo>
                  <a:pt x="226219" y="452438"/>
                </a:lnTo>
                <a:lnTo>
                  <a:pt x="188119" y="433388"/>
                </a:lnTo>
                <a:lnTo>
                  <a:pt x="145256" y="402432"/>
                </a:lnTo>
                <a:lnTo>
                  <a:pt x="104775" y="369094"/>
                </a:lnTo>
                <a:lnTo>
                  <a:pt x="71437" y="330994"/>
                </a:lnTo>
                <a:lnTo>
                  <a:pt x="40481" y="288132"/>
                </a:lnTo>
                <a:lnTo>
                  <a:pt x="14287" y="235744"/>
                </a:lnTo>
                <a:lnTo>
                  <a:pt x="2381" y="207169"/>
                </a:lnTo>
                <a:lnTo>
                  <a:pt x="0" y="185738"/>
                </a:lnTo>
                <a:lnTo>
                  <a:pt x="2381" y="166688"/>
                </a:lnTo>
                <a:lnTo>
                  <a:pt x="11906" y="161925"/>
                </a:lnTo>
                <a:lnTo>
                  <a:pt x="21431" y="161925"/>
                </a:lnTo>
                <a:lnTo>
                  <a:pt x="50006" y="173832"/>
                </a:lnTo>
                <a:lnTo>
                  <a:pt x="102394" y="202407"/>
                </a:lnTo>
                <a:lnTo>
                  <a:pt x="142875" y="221457"/>
                </a:lnTo>
                <a:lnTo>
                  <a:pt x="185737" y="235744"/>
                </a:lnTo>
                <a:lnTo>
                  <a:pt x="223837" y="242888"/>
                </a:lnTo>
                <a:lnTo>
                  <a:pt x="269081" y="247650"/>
                </a:lnTo>
                <a:lnTo>
                  <a:pt x="300037" y="247650"/>
                </a:lnTo>
                <a:lnTo>
                  <a:pt x="354806" y="242888"/>
                </a:lnTo>
                <a:lnTo>
                  <a:pt x="402431" y="235744"/>
                </a:lnTo>
                <a:lnTo>
                  <a:pt x="564356" y="207169"/>
                </a:lnTo>
                <a:lnTo>
                  <a:pt x="764381" y="159544"/>
                </a:lnTo>
                <a:lnTo>
                  <a:pt x="883444" y="130969"/>
                </a:lnTo>
                <a:lnTo>
                  <a:pt x="1035844" y="97632"/>
                </a:lnTo>
                <a:lnTo>
                  <a:pt x="1128712" y="78582"/>
                </a:lnTo>
                <a:lnTo>
                  <a:pt x="1212056" y="61913"/>
                </a:lnTo>
                <a:lnTo>
                  <a:pt x="1312069" y="38100"/>
                </a:lnTo>
                <a:lnTo>
                  <a:pt x="1393031" y="11907"/>
                </a:lnTo>
                <a:lnTo>
                  <a:pt x="1426369" y="0"/>
                </a:lnTo>
                <a:cubicBezTo>
                  <a:pt x="1449384" y="1644"/>
                  <a:pt x="1472352" y="4763"/>
                  <a:pt x="1495425" y="4763"/>
                </a:cubicBezTo>
                <a:lnTo>
                  <a:pt x="1540669" y="11907"/>
                </a:lnTo>
                <a:lnTo>
                  <a:pt x="1600200" y="26194"/>
                </a:lnTo>
                <a:lnTo>
                  <a:pt x="1650206" y="47625"/>
                </a:lnTo>
                <a:lnTo>
                  <a:pt x="1695450" y="71438"/>
                </a:lnTo>
                <a:lnTo>
                  <a:pt x="1728787" y="97632"/>
                </a:lnTo>
                <a:lnTo>
                  <a:pt x="1735931" y="114300"/>
                </a:lnTo>
                <a:lnTo>
                  <a:pt x="1731169" y="135732"/>
                </a:lnTo>
                <a:lnTo>
                  <a:pt x="1716881" y="154782"/>
                </a:lnTo>
                <a:lnTo>
                  <a:pt x="1688306" y="169069"/>
                </a:lnTo>
                <a:lnTo>
                  <a:pt x="1645444" y="183357"/>
                </a:lnTo>
                <a:lnTo>
                  <a:pt x="1547812" y="200025"/>
                </a:lnTo>
                <a:lnTo>
                  <a:pt x="1459706" y="211932"/>
                </a:lnTo>
                <a:lnTo>
                  <a:pt x="1233487" y="2381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48024A8-0991-4809-82BA-CEC4EBC8982C}"/>
              </a:ext>
            </a:extLst>
          </p:cNvPr>
          <p:cNvSpPr/>
          <p:nvPr/>
        </p:nvSpPr>
        <p:spPr>
          <a:xfrm>
            <a:off x="4800602" y="4143375"/>
            <a:ext cx="2867025" cy="558800"/>
          </a:xfrm>
          <a:custGeom>
            <a:avLst/>
            <a:gdLst>
              <a:gd name="connsiteX0" fmla="*/ 1974153 w 2867410"/>
              <a:gd name="connsiteY0" fmla="*/ 280134 h 557625"/>
              <a:gd name="connsiteX1" fmla="*/ 1614735 w 2867410"/>
              <a:gd name="connsiteY1" fmla="*/ 314490 h 557625"/>
              <a:gd name="connsiteX2" fmla="*/ 1371600 w 2867410"/>
              <a:gd name="connsiteY2" fmla="*/ 332989 h 557625"/>
              <a:gd name="connsiteX3" fmla="*/ 1107323 w 2867410"/>
              <a:gd name="connsiteY3" fmla="*/ 375274 h 557625"/>
              <a:gd name="connsiteX4" fmla="*/ 872116 w 2867410"/>
              <a:gd name="connsiteY4" fmla="*/ 417558 h 557625"/>
              <a:gd name="connsiteX5" fmla="*/ 568197 w 2867410"/>
              <a:gd name="connsiteY5" fmla="*/ 480984 h 557625"/>
              <a:gd name="connsiteX6" fmla="*/ 496842 w 2867410"/>
              <a:gd name="connsiteY6" fmla="*/ 502127 h 557625"/>
              <a:gd name="connsiteX7" fmla="*/ 436058 w 2867410"/>
              <a:gd name="connsiteY7" fmla="*/ 525912 h 557625"/>
              <a:gd name="connsiteX8" fmla="*/ 351489 w 2867410"/>
              <a:gd name="connsiteY8" fmla="*/ 557625 h 557625"/>
              <a:gd name="connsiteX9" fmla="*/ 325061 w 2867410"/>
              <a:gd name="connsiteY9" fmla="*/ 554982 h 557625"/>
              <a:gd name="connsiteX10" fmla="*/ 266920 w 2867410"/>
              <a:gd name="connsiteY10" fmla="*/ 536483 h 557625"/>
              <a:gd name="connsiteX11" fmla="*/ 229921 w 2867410"/>
              <a:gd name="connsiteY11" fmla="*/ 515341 h 557625"/>
              <a:gd name="connsiteX12" fmla="*/ 203494 w 2867410"/>
              <a:gd name="connsiteY12" fmla="*/ 496841 h 557625"/>
              <a:gd name="connsiteX13" fmla="*/ 161209 w 2867410"/>
              <a:gd name="connsiteY13" fmla="*/ 451914 h 557625"/>
              <a:gd name="connsiteX14" fmla="*/ 103068 w 2867410"/>
              <a:gd name="connsiteY14" fmla="*/ 372631 h 557625"/>
              <a:gd name="connsiteX15" fmla="*/ 36999 w 2867410"/>
              <a:gd name="connsiteY15" fmla="*/ 280134 h 557625"/>
              <a:gd name="connsiteX16" fmla="*/ 7928 w 2867410"/>
              <a:gd name="connsiteY16" fmla="*/ 243135 h 557625"/>
              <a:gd name="connsiteX17" fmla="*/ 0 w 2867410"/>
              <a:gd name="connsiteY17" fmla="*/ 227278 h 557625"/>
              <a:gd name="connsiteX18" fmla="*/ 0 w 2867410"/>
              <a:gd name="connsiteY18" fmla="*/ 211421 h 557625"/>
              <a:gd name="connsiteX19" fmla="*/ 10571 w 2867410"/>
              <a:gd name="connsiteY19" fmla="*/ 200850 h 557625"/>
              <a:gd name="connsiteX20" fmla="*/ 36999 w 2867410"/>
              <a:gd name="connsiteY20" fmla="*/ 195565 h 557625"/>
              <a:gd name="connsiteX21" fmla="*/ 68712 w 2867410"/>
              <a:gd name="connsiteY21" fmla="*/ 203493 h 557625"/>
              <a:gd name="connsiteX22" fmla="*/ 145353 w 2867410"/>
              <a:gd name="connsiteY22" fmla="*/ 240492 h 557625"/>
              <a:gd name="connsiteX23" fmla="*/ 179709 w 2867410"/>
              <a:gd name="connsiteY23" fmla="*/ 253706 h 557625"/>
              <a:gd name="connsiteX24" fmla="*/ 232564 w 2867410"/>
              <a:gd name="connsiteY24" fmla="*/ 269563 h 557625"/>
              <a:gd name="connsiteX25" fmla="*/ 285420 w 2867410"/>
              <a:gd name="connsiteY25" fmla="*/ 280134 h 557625"/>
              <a:gd name="connsiteX26" fmla="*/ 348846 w 2867410"/>
              <a:gd name="connsiteY26" fmla="*/ 288062 h 557625"/>
              <a:gd name="connsiteX27" fmla="*/ 409630 w 2867410"/>
              <a:gd name="connsiteY27" fmla="*/ 290705 h 557625"/>
              <a:gd name="connsiteX28" fmla="*/ 528555 w 2867410"/>
              <a:gd name="connsiteY28" fmla="*/ 290705 h 557625"/>
              <a:gd name="connsiteX29" fmla="*/ 718835 w 2867410"/>
              <a:gd name="connsiteY29" fmla="*/ 274848 h 557625"/>
              <a:gd name="connsiteX30" fmla="*/ 996326 w 2867410"/>
              <a:gd name="connsiteY30" fmla="*/ 243135 h 557625"/>
              <a:gd name="connsiteX31" fmla="*/ 1162821 w 2867410"/>
              <a:gd name="connsiteY31" fmla="*/ 219350 h 557625"/>
              <a:gd name="connsiteX32" fmla="*/ 1390099 w 2867410"/>
              <a:gd name="connsiteY32" fmla="*/ 203493 h 557625"/>
              <a:gd name="connsiteX33" fmla="*/ 1614735 w 2867410"/>
              <a:gd name="connsiteY33" fmla="*/ 174423 h 557625"/>
              <a:gd name="connsiteX34" fmla="*/ 1918654 w 2867410"/>
              <a:gd name="connsiteY34" fmla="*/ 132138 h 557625"/>
              <a:gd name="connsiteX35" fmla="*/ 2225216 w 2867410"/>
              <a:gd name="connsiteY35" fmla="*/ 92497 h 557625"/>
              <a:gd name="connsiteX36" fmla="*/ 2264858 w 2867410"/>
              <a:gd name="connsiteY36" fmla="*/ 84568 h 557625"/>
              <a:gd name="connsiteX37" fmla="*/ 2354712 w 2867410"/>
              <a:gd name="connsiteY37" fmla="*/ 55498 h 557625"/>
              <a:gd name="connsiteX38" fmla="*/ 2484208 w 2867410"/>
              <a:gd name="connsiteY38" fmla="*/ 5285 h 557625"/>
              <a:gd name="connsiteX39" fmla="*/ 2505350 w 2867410"/>
              <a:gd name="connsiteY39" fmla="*/ 0 h 557625"/>
              <a:gd name="connsiteX40" fmla="*/ 2558206 w 2867410"/>
              <a:gd name="connsiteY40" fmla="*/ 15856 h 557625"/>
              <a:gd name="connsiteX41" fmla="*/ 2648060 w 2867410"/>
              <a:gd name="connsiteY41" fmla="*/ 50212 h 557625"/>
              <a:gd name="connsiteX42" fmla="*/ 2722058 w 2867410"/>
              <a:gd name="connsiteY42" fmla="*/ 89854 h 557625"/>
              <a:gd name="connsiteX43" fmla="*/ 2769628 w 2867410"/>
              <a:gd name="connsiteY43" fmla="*/ 121567 h 557625"/>
              <a:gd name="connsiteX44" fmla="*/ 2814555 w 2867410"/>
              <a:gd name="connsiteY44" fmla="*/ 158566 h 557625"/>
              <a:gd name="connsiteX45" fmla="*/ 2846268 w 2867410"/>
              <a:gd name="connsiteY45" fmla="*/ 190279 h 557625"/>
              <a:gd name="connsiteX46" fmla="*/ 2859482 w 2867410"/>
              <a:gd name="connsiteY46" fmla="*/ 206136 h 557625"/>
              <a:gd name="connsiteX47" fmla="*/ 2864768 w 2867410"/>
              <a:gd name="connsiteY47" fmla="*/ 219350 h 557625"/>
              <a:gd name="connsiteX48" fmla="*/ 2867410 w 2867410"/>
              <a:gd name="connsiteY48" fmla="*/ 237849 h 557625"/>
              <a:gd name="connsiteX49" fmla="*/ 2859482 w 2867410"/>
              <a:gd name="connsiteY49" fmla="*/ 261634 h 557625"/>
              <a:gd name="connsiteX50" fmla="*/ 2838340 w 2867410"/>
              <a:gd name="connsiteY50" fmla="*/ 288062 h 557625"/>
              <a:gd name="connsiteX51" fmla="*/ 2785484 w 2867410"/>
              <a:gd name="connsiteY51" fmla="*/ 322418 h 557625"/>
              <a:gd name="connsiteX52" fmla="*/ 2732629 w 2867410"/>
              <a:gd name="connsiteY52" fmla="*/ 348846 h 557625"/>
              <a:gd name="connsiteX53" fmla="*/ 2478923 w 2867410"/>
              <a:gd name="connsiteY53" fmla="*/ 295990 h 557625"/>
              <a:gd name="connsiteX54" fmla="*/ 2431353 w 2867410"/>
              <a:gd name="connsiteY54" fmla="*/ 269563 h 557625"/>
              <a:gd name="connsiteX55" fmla="*/ 2404925 w 2867410"/>
              <a:gd name="connsiteY55" fmla="*/ 253706 h 557625"/>
              <a:gd name="connsiteX56" fmla="*/ 2370569 w 2867410"/>
              <a:gd name="connsiteY56" fmla="*/ 245778 h 557625"/>
              <a:gd name="connsiteX57" fmla="*/ 2301857 w 2867410"/>
              <a:gd name="connsiteY57" fmla="*/ 251063 h 557625"/>
              <a:gd name="connsiteX58" fmla="*/ 1974153 w 2867410"/>
              <a:gd name="connsiteY58" fmla="*/ 280134 h 55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867410" h="557625">
                <a:moveTo>
                  <a:pt x="1974153" y="280134"/>
                </a:moveTo>
                <a:lnTo>
                  <a:pt x="1614735" y="314490"/>
                </a:lnTo>
                <a:lnTo>
                  <a:pt x="1371600" y="332989"/>
                </a:lnTo>
                <a:lnTo>
                  <a:pt x="1107323" y="375274"/>
                </a:lnTo>
                <a:lnTo>
                  <a:pt x="872116" y="417558"/>
                </a:lnTo>
                <a:lnTo>
                  <a:pt x="568197" y="480984"/>
                </a:lnTo>
                <a:lnTo>
                  <a:pt x="496842" y="502127"/>
                </a:lnTo>
                <a:lnTo>
                  <a:pt x="436058" y="525912"/>
                </a:lnTo>
                <a:lnTo>
                  <a:pt x="351489" y="557625"/>
                </a:lnTo>
                <a:lnTo>
                  <a:pt x="325061" y="554982"/>
                </a:lnTo>
                <a:lnTo>
                  <a:pt x="266920" y="536483"/>
                </a:lnTo>
                <a:lnTo>
                  <a:pt x="229921" y="515341"/>
                </a:lnTo>
                <a:lnTo>
                  <a:pt x="203494" y="496841"/>
                </a:lnTo>
                <a:lnTo>
                  <a:pt x="161209" y="451914"/>
                </a:lnTo>
                <a:lnTo>
                  <a:pt x="103068" y="372631"/>
                </a:lnTo>
                <a:lnTo>
                  <a:pt x="36999" y="280134"/>
                </a:lnTo>
                <a:lnTo>
                  <a:pt x="7928" y="243135"/>
                </a:lnTo>
                <a:lnTo>
                  <a:pt x="0" y="227278"/>
                </a:lnTo>
                <a:lnTo>
                  <a:pt x="0" y="211421"/>
                </a:lnTo>
                <a:lnTo>
                  <a:pt x="10571" y="200850"/>
                </a:lnTo>
                <a:lnTo>
                  <a:pt x="36999" y="195565"/>
                </a:lnTo>
                <a:lnTo>
                  <a:pt x="68712" y="203493"/>
                </a:lnTo>
                <a:lnTo>
                  <a:pt x="145353" y="240492"/>
                </a:lnTo>
                <a:lnTo>
                  <a:pt x="179709" y="253706"/>
                </a:lnTo>
                <a:lnTo>
                  <a:pt x="232564" y="269563"/>
                </a:lnTo>
                <a:lnTo>
                  <a:pt x="285420" y="280134"/>
                </a:lnTo>
                <a:lnTo>
                  <a:pt x="348846" y="288062"/>
                </a:lnTo>
                <a:lnTo>
                  <a:pt x="409630" y="290705"/>
                </a:lnTo>
                <a:lnTo>
                  <a:pt x="528555" y="290705"/>
                </a:lnTo>
                <a:lnTo>
                  <a:pt x="718835" y="274848"/>
                </a:lnTo>
                <a:lnTo>
                  <a:pt x="996326" y="243135"/>
                </a:lnTo>
                <a:lnTo>
                  <a:pt x="1162821" y="219350"/>
                </a:lnTo>
                <a:lnTo>
                  <a:pt x="1390099" y="203493"/>
                </a:lnTo>
                <a:lnTo>
                  <a:pt x="1614735" y="174423"/>
                </a:lnTo>
                <a:lnTo>
                  <a:pt x="1918654" y="132138"/>
                </a:lnTo>
                <a:lnTo>
                  <a:pt x="2225216" y="92497"/>
                </a:lnTo>
                <a:lnTo>
                  <a:pt x="2264858" y="84568"/>
                </a:lnTo>
                <a:lnTo>
                  <a:pt x="2354712" y="55498"/>
                </a:lnTo>
                <a:lnTo>
                  <a:pt x="2484208" y="5285"/>
                </a:lnTo>
                <a:lnTo>
                  <a:pt x="2505350" y="0"/>
                </a:lnTo>
                <a:lnTo>
                  <a:pt x="2558206" y="15856"/>
                </a:lnTo>
                <a:lnTo>
                  <a:pt x="2648060" y="50212"/>
                </a:lnTo>
                <a:lnTo>
                  <a:pt x="2722058" y="89854"/>
                </a:lnTo>
                <a:lnTo>
                  <a:pt x="2769628" y="121567"/>
                </a:lnTo>
                <a:lnTo>
                  <a:pt x="2814555" y="158566"/>
                </a:lnTo>
                <a:lnTo>
                  <a:pt x="2846268" y="190279"/>
                </a:lnTo>
                <a:lnTo>
                  <a:pt x="2859482" y="206136"/>
                </a:lnTo>
                <a:lnTo>
                  <a:pt x="2864768" y="219350"/>
                </a:lnTo>
                <a:lnTo>
                  <a:pt x="2867410" y="237849"/>
                </a:lnTo>
                <a:lnTo>
                  <a:pt x="2859482" y="261634"/>
                </a:lnTo>
                <a:lnTo>
                  <a:pt x="2838340" y="288062"/>
                </a:lnTo>
                <a:lnTo>
                  <a:pt x="2785484" y="322418"/>
                </a:lnTo>
                <a:lnTo>
                  <a:pt x="2732629" y="348846"/>
                </a:lnTo>
                <a:lnTo>
                  <a:pt x="2478923" y="295990"/>
                </a:lnTo>
                <a:lnTo>
                  <a:pt x="2431353" y="269563"/>
                </a:lnTo>
                <a:lnTo>
                  <a:pt x="2404925" y="253706"/>
                </a:lnTo>
                <a:lnTo>
                  <a:pt x="2370569" y="245778"/>
                </a:lnTo>
                <a:lnTo>
                  <a:pt x="2301857" y="251063"/>
                </a:lnTo>
                <a:lnTo>
                  <a:pt x="1974153" y="28013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750D90C-FCED-4528-8EE4-8D0486941995}"/>
              </a:ext>
            </a:extLst>
          </p:cNvPr>
          <p:cNvSpPr/>
          <p:nvPr/>
        </p:nvSpPr>
        <p:spPr>
          <a:xfrm>
            <a:off x="4947448" y="1398588"/>
            <a:ext cx="455613" cy="1054100"/>
          </a:xfrm>
          <a:custGeom>
            <a:avLst/>
            <a:gdLst>
              <a:gd name="connsiteX0" fmla="*/ 361950 w 454819"/>
              <a:gd name="connsiteY0" fmla="*/ 773906 h 1054894"/>
              <a:gd name="connsiteX1" fmla="*/ 366713 w 454819"/>
              <a:gd name="connsiteY1" fmla="*/ 992981 h 1054894"/>
              <a:gd name="connsiteX2" fmla="*/ 166688 w 454819"/>
              <a:gd name="connsiteY2" fmla="*/ 1054894 h 1054894"/>
              <a:gd name="connsiteX3" fmla="*/ 161925 w 454819"/>
              <a:gd name="connsiteY3" fmla="*/ 711994 h 1054894"/>
              <a:gd name="connsiteX4" fmla="*/ 164306 w 454819"/>
              <a:gd name="connsiteY4" fmla="*/ 561975 h 1054894"/>
              <a:gd name="connsiteX5" fmla="*/ 161925 w 454819"/>
              <a:gd name="connsiteY5" fmla="*/ 347662 h 1054894"/>
              <a:gd name="connsiteX6" fmla="*/ 161925 w 454819"/>
              <a:gd name="connsiteY6" fmla="*/ 226219 h 1054894"/>
              <a:gd name="connsiteX7" fmla="*/ 157163 w 454819"/>
              <a:gd name="connsiteY7" fmla="*/ 180975 h 1054894"/>
              <a:gd name="connsiteX8" fmla="*/ 140494 w 454819"/>
              <a:gd name="connsiteY8" fmla="*/ 145256 h 1054894"/>
              <a:gd name="connsiteX9" fmla="*/ 116681 w 454819"/>
              <a:gd name="connsiteY9" fmla="*/ 116681 h 1054894"/>
              <a:gd name="connsiteX10" fmla="*/ 92869 w 454819"/>
              <a:gd name="connsiteY10" fmla="*/ 100012 h 1054894"/>
              <a:gd name="connsiteX11" fmla="*/ 66675 w 454819"/>
              <a:gd name="connsiteY11" fmla="*/ 88106 h 1054894"/>
              <a:gd name="connsiteX12" fmla="*/ 28575 w 454819"/>
              <a:gd name="connsiteY12" fmla="*/ 71437 h 1054894"/>
              <a:gd name="connsiteX13" fmla="*/ 14288 w 454819"/>
              <a:gd name="connsiteY13" fmla="*/ 59531 h 1054894"/>
              <a:gd name="connsiteX14" fmla="*/ 0 w 454819"/>
              <a:gd name="connsiteY14" fmla="*/ 35719 h 1054894"/>
              <a:gd name="connsiteX15" fmla="*/ 0 w 454819"/>
              <a:gd name="connsiteY15" fmla="*/ 19050 h 1054894"/>
              <a:gd name="connsiteX16" fmla="*/ 7144 w 454819"/>
              <a:gd name="connsiteY16" fmla="*/ 7144 h 1054894"/>
              <a:gd name="connsiteX17" fmla="*/ 28575 w 454819"/>
              <a:gd name="connsiteY17" fmla="*/ 0 h 1054894"/>
              <a:gd name="connsiteX18" fmla="*/ 54769 w 454819"/>
              <a:gd name="connsiteY18" fmla="*/ 0 h 1054894"/>
              <a:gd name="connsiteX19" fmla="*/ 130969 w 454819"/>
              <a:gd name="connsiteY19" fmla="*/ 14287 h 1054894"/>
              <a:gd name="connsiteX20" fmla="*/ 211931 w 454819"/>
              <a:gd name="connsiteY20" fmla="*/ 33337 h 1054894"/>
              <a:gd name="connsiteX21" fmla="*/ 273844 w 454819"/>
              <a:gd name="connsiteY21" fmla="*/ 54769 h 1054894"/>
              <a:gd name="connsiteX22" fmla="*/ 330994 w 454819"/>
              <a:gd name="connsiteY22" fmla="*/ 73819 h 1054894"/>
              <a:gd name="connsiteX23" fmla="*/ 383381 w 454819"/>
              <a:gd name="connsiteY23" fmla="*/ 104775 h 1054894"/>
              <a:gd name="connsiteX24" fmla="*/ 414338 w 454819"/>
              <a:gd name="connsiteY24" fmla="*/ 130969 h 1054894"/>
              <a:gd name="connsiteX25" fmla="*/ 442913 w 454819"/>
              <a:gd name="connsiteY25" fmla="*/ 176212 h 1054894"/>
              <a:gd name="connsiteX26" fmla="*/ 454819 w 454819"/>
              <a:gd name="connsiteY26" fmla="*/ 211931 h 1054894"/>
              <a:gd name="connsiteX27" fmla="*/ 438150 w 454819"/>
              <a:gd name="connsiteY27" fmla="*/ 250031 h 1054894"/>
              <a:gd name="connsiteX28" fmla="*/ 421481 w 454819"/>
              <a:gd name="connsiteY28" fmla="*/ 290512 h 1054894"/>
              <a:gd name="connsiteX29" fmla="*/ 385763 w 454819"/>
              <a:gd name="connsiteY29" fmla="*/ 397669 h 1054894"/>
              <a:gd name="connsiteX30" fmla="*/ 359569 w 454819"/>
              <a:gd name="connsiteY30" fmla="*/ 523875 h 1054894"/>
              <a:gd name="connsiteX31" fmla="*/ 364331 w 454819"/>
              <a:gd name="connsiteY31" fmla="*/ 681037 h 1054894"/>
              <a:gd name="connsiteX32" fmla="*/ 361950 w 454819"/>
              <a:gd name="connsiteY32" fmla="*/ 773906 h 105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54819" h="1054894">
                <a:moveTo>
                  <a:pt x="361950" y="773906"/>
                </a:moveTo>
                <a:lnTo>
                  <a:pt x="366713" y="992981"/>
                </a:lnTo>
                <a:lnTo>
                  <a:pt x="166688" y="1054894"/>
                </a:lnTo>
                <a:cubicBezTo>
                  <a:pt x="165100" y="940594"/>
                  <a:pt x="163513" y="826294"/>
                  <a:pt x="161925" y="711994"/>
                </a:cubicBezTo>
                <a:cubicBezTo>
                  <a:pt x="162719" y="661988"/>
                  <a:pt x="163512" y="611981"/>
                  <a:pt x="164306" y="561975"/>
                </a:cubicBezTo>
                <a:cubicBezTo>
                  <a:pt x="163512" y="490537"/>
                  <a:pt x="162719" y="419100"/>
                  <a:pt x="161925" y="347662"/>
                </a:cubicBezTo>
                <a:lnTo>
                  <a:pt x="161925" y="226219"/>
                </a:lnTo>
                <a:lnTo>
                  <a:pt x="157163" y="180975"/>
                </a:lnTo>
                <a:lnTo>
                  <a:pt x="140494" y="145256"/>
                </a:lnTo>
                <a:lnTo>
                  <a:pt x="116681" y="116681"/>
                </a:lnTo>
                <a:lnTo>
                  <a:pt x="92869" y="100012"/>
                </a:lnTo>
                <a:lnTo>
                  <a:pt x="66675" y="88106"/>
                </a:lnTo>
                <a:lnTo>
                  <a:pt x="28575" y="71437"/>
                </a:lnTo>
                <a:lnTo>
                  <a:pt x="14288" y="59531"/>
                </a:lnTo>
                <a:lnTo>
                  <a:pt x="0" y="35719"/>
                </a:lnTo>
                <a:lnTo>
                  <a:pt x="0" y="19050"/>
                </a:lnTo>
                <a:lnTo>
                  <a:pt x="7144" y="7144"/>
                </a:lnTo>
                <a:lnTo>
                  <a:pt x="28575" y="0"/>
                </a:lnTo>
                <a:lnTo>
                  <a:pt x="54769" y="0"/>
                </a:lnTo>
                <a:lnTo>
                  <a:pt x="130969" y="14287"/>
                </a:lnTo>
                <a:lnTo>
                  <a:pt x="211931" y="33337"/>
                </a:lnTo>
                <a:lnTo>
                  <a:pt x="273844" y="54769"/>
                </a:lnTo>
                <a:lnTo>
                  <a:pt x="330994" y="73819"/>
                </a:lnTo>
                <a:lnTo>
                  <a:pt x="383381" y="104775"/>
                </a:lnTo>
                <a:lnTo>
                  <a:pt x="414338" y="130969"/>
                </a:lnTo>
                <a:lnTo>
                  <a:pt x="442913" y="176212"/>
                </a:lnTo>
                <a:lnTo>
                  <a:pt x="454819" y="211931"/>
                </a:lnTo>
                <a:lnTo>
                  <a:pt x="438150" y="250031"/>
                </a:lnTo>
                <a:lnTo>
                  <a:pt x="421481" y="290512"/>
                </a:lnTo>
                <a:lnTo>
                  <a:pt x="385763" y="397669"/>
                </a:lnTo>
                <a:lnTo>
                  <a:pt x="359569" y="523875"/>
                </a:lnTo>
                <a:lnTo>
                  <a:pt x="364331" y="681037"/>
                </a:lnTo>
                <a:cubicBezTo>
                  <a:pt x="363537" y="717550"/>
                  <a:pt x="362744" y="754062"/>
                  <a:pt x="361950" y="773906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DD8F65C-1F3C-41D6-A853-A435E8750565}"/>
              </a:ext>
            </a:extLst>
          </p:cNvPr>
          <p:cNvSpPr/>
          <p:nvPr/>
        </p:nvSpPr>
        <p:spPr>
          <a:xfrm>
            <a:off x="3872711" y="2238376"/>
            <a:ext cx="2408237" cy="544513"/>
          </a:xfrm>
          <a:custGeom>
            <a:avLst/>
            <a:gdLst>
              <a:gd name="connsiteX0" fmla="*/ 1362075 w 2407444"/>
              <a:gd name="connsiteY0" fmla="*/ 297656 h 545306"/>
              <a:gd name="connsiteX1" fmla="*/ 940594 w 2407444"/>
              <a:gd name="connsiteY1" fmla="*/ 369094 h 545306"/>
              <a:gd name="connsiteX2" fmla="*/ 831057 w 2407444"/>
              <a:gd name="connsiteY2" fmla="*/ 407194 h 545306"/>
              <a:gd name="connsiteX3" fmla="*/ 707232 w 2407444"/>
              <a:gd name="connsiteY3" fmla="*/ 433388 h 545306"/>
              <a:gd name="connsiteX4" fmla="*/ 550069 w 2407444"/>
              <a:gd name="connsiteY4" fmla="*/ 473869 h 545306"/>
              <a:gd name="connsiteX5" fmla="*/ 469107 w 2407444"/>
              <a:gd name="connsiteY5" fmla="*/ 497681 h 545306"/>
              <a:gd name="connsiteX6" fmla="*/ 345282 w 2407444"/>
              <a:gd name="connsiteY6" fmla="*/ 542925 h 545306"/>
              <a:gd name="connsiteX7" fmla="*/ 285750 w 2407444"/>
              <a:gd name="connsiteY7" fmla="*/ 545306 h 545306"/>
              <a:gd name="connsiteX8" fmla="*/ 242888 w 2407444"/>
              <a:gd name="connsiteY8" fmla="*/ 535781 h 545306"/>
              <a:gd name="connsiteX9" fmla="*/ 211932 w 2407444"/>
              <a:gd name="connsiteY9" fmla="*/ 528638 h 545306"/>
              <a:gd name="connsiteX10" fmla="*/ 183357 w 2407444"/>
              <a:gd name="connsiteY10" fmla="*/ 509588 h 545306"/>
              <a:gd name="connsiteX11" fmla="*/ 100013 w 2407444"/>
              <a:gd name="connsiteY11" fmla="*/ 433388 h 545306"/>
              <a:gd name="connsiteX12" fmla="*/ 26194 w 2407444"/>
              <a:gd name="connsiteY12" fmla="*/ 366713 h 545306"/>
              <a:gd name="connsiteX13" fmla="*/ 9525 w 2407444"/>
              <a:gd name="connsiteY13" fmla="*/ 347663 h 545306"/>
              <a:gd name="connsiteX14" fmla="*/ 0 w 2407444"/>
              <a:gd name="connsiteY14" fmla="*/ 330994 h 545306"/>
              <a:gd name="connsiteX15" fmla="*/ 0 w 2407444"/>
              <a:gd name="connsiteY15" fmla="*/ 307181 h 545306"/>
              <a:gd name="connsiteX16" fmla="*/ 7144 w 2407444"/>
              <a:gd name="connsiteY16" fmla="*/ 288131 h 545306"/>
              <a:gd name="connsiteX17" fmla="*/ 30957 w 2407444"/>
              <a:gd name="connsiteY17" fmla="*/ 276225 h 545306"/>
              <a:gd name="connsiteX18" fmla="*/ 50007 w 2407444"/>
              <a:gd name="connsiteY18" fmla="*/ 276225 h 545306"/>
              <a:gd name="connsiteX19" fmla="*/ 76200 w 2407444"/>
              <a:gd name="connsiteY19" fmla="*/ 283369 h 545306"/>
              <a:gd name="connsiteX20" fmla="*/ 150019 w 2407444"/>
              <a:gd name="connsiteY20" fmla="*/ 302419 h 545306"/>
              <a:gd name="connsiteX21" fmla="*/ 250032 w 2407444"/>
              <a:gd name="connsiteY21" fmla="*/ 319088 h 545306"/>
              <a:gd name="connsiteX22" fmla="*/ 326232 w 2407444"/>
              <a:gd name="connsiteY22" fmla="*/ 323850 h 545306"/>
              <a:gd name="connsiteX23" fmla="*/ 411957 w 2407444"/>
              <a:gd name="connsiteY23" fmla="*/ 316706 h 545306"/>
              <a:gd name="connsiteX24" fmla="*/ 719138 w 2407444"/>
              <a:gd name="connsiteY24" fmla="*/ 264319 h 545306"/>
              <a:gd name="connsiteX25" fmla="*/ 1083469 w 2407444"/>
              <a:gd name="connsiteY25" fmla="*/ 192881 h 545306"/>
              <a:gd name="connsiteX26" fmla="*/ 1259682 w 2407444"/>
              <a:gd name="connsiteY26" fmla="*/ 161925 h 545306"/>
              <a:gd name="connsiteX27" fmla="*/ 1414463 w 2407444"/>
              <a:gd name="connsiteY27" fmla="*/ 123825 h 545306"/>
              <a:gd name="connsiteX28" fmla="*/ 1662113 w 2407444"/>
              <a:gd name="connsiteY28" fmla="*/ 90488 h 545306"/>
              <a:gd name="connsiteX29" fmla="*/ 1847850 w 2407444"/>
              <a:gd name="connsiteY29" fmla="*/ 52388 h 545306"/>
              <a:gd name="connsiteX30" fmla="*/ 1885950 w 2407444"/>
              <a:gd name="connsiteY30" fmla="*/ 35719 h 545306"/>
              <a:gd name="connsiteX31" fmla="*/ 1933575 w 2407444"/>
              <a:gd name="connsiteY31" fmla="*/ 11906 h 545306"/>
              <a:gd name="connsiteX32" fmla="*/ 1964532 w 2407444"/>
              <a:gd name="connsiteY32" fmla="*/ 2381 h 545306"/>
              <a:gd name="connsiteX33" fmla="*/ 2031207 w 2407444"/>
              <a:gd name="connsiteY33" fmla="*/ 0 h 545306"/>
              <a:gd name="connsiteX34" fmla="*/ 2102644 w 2407444"/>
              <a:gd name="connsiteY34" fmla="*/ 9525 h 545306"/>
              <a:gd name="connsiteX35" fmla="*/ 2193132 w 2407444"/>
              <a:gd name="connsiteY35" fmla="*/ 38100 h 545306"/>
              <a:gd name="connsiteX36" fmla="*/ 2305050 w 2407444"/>
              <a:gd name="connsiteY36" fmla="*/ 85725 h 545306"/>
              <a:gd name="connsiteX37" fmla="*/ 2376488 w 2407444"/>
              <a:gd name="connsiteY37" fmla="*/ 123825 h 545306"/>
              <a:gd name="connsiteX38" fmla="*/ 2395538 w 2407444"/>
              <a:gd name="connsiteY38" fmla="*/ 140494 h 545306"/>
              <a:gd name="connsiteX39" fmla="*/ 2407444 w 2407444"/>
              <a:gd name="connsiteY39" fmla="*/ 161925 h 545306"/>
              <a:gd name="connsiteX40" fmla="*/ 2395538 w 2407444"/>
              <a:gd name="connsiteY40" fmla="*/ 183356 h 545306"/>
              <a:gd name="connsiteX41" fmla="*/ 2374107 w 2407444"/>
              <a:gd name="connsiteY41" fmla="*/ 197644 h 545306"/>
              <a:gd name="connsiteX42" fmla="*/ 2345532 w 2407444"/>
              <a:gd name="connsiteY42" fmla="*/ 209550 h 545306"/>
              <a:gd name="connsiteX43" fmla="*/ 2290763 w 2407444"/>
              <a:gd name="connsiteY43" fmla="*/ 219075 h 545306"/>
              <a:gd name="connsiteX44" fmla="*/ 2195513 w 2407444"/>
              <a:gd name="connsiteY44" fmla="*/ 230981 h 545306"/>
              <a:gd name="connsiteX45" fmla="*/ 2119313 w 2407444"/>
              <a:gd name="connsiteY45" fmla="*/ 228600 h 545306"/>
              <a:gd name="connsiteX46" fmla="*/ 2002632 w 2407444"/>
              <a:gd name="connsiteY46" fmla="*/ 221456 h 545306"/>
              <a:gd name="connsiteX47" fmla="*/ 1885950 w 2407444"/>
              <a:gd name="connsiteY47" fmla="*/ 223838 h 545306"/>
              <a:gd name="connsiteX48" fmla="*/ 1814513 w 2407444"/>
              <a:gd name="connsiteY48" fmla="*/ 233363 h 545306"/>
              <a:gd name="connsiteX49" fmla="*/ 1690688 w 2407444"/>
              <a:gd name="connsiteY49" fmla="*/ 247650 h 545306"/>
              <a:gd name="connsiteX50" fmla="*/ 1362075 w 2407444"/>
              <a:gd name="connsiteY50" fmla="*/ 297656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07444" h="545306">
                <a:moveTo>
                  <a:pt x="1362075" y="297656"/>
                </a:moveTo>
                <a:lnTo>
                  <a:pt x="940594" y="369094"/>
                </a:lnTo>
                <a:lnTo>
                  <a:pt x="831057" y="407194"/>
                </a:lnTo>
                <a:lnTo>
                  <a:pt x="707232" y="433388"/>
                </a:lnTo>
                <a:lnTo>
                  <a:pt x="550069" y="473869"/>
                </a:lnTo>
                <a:lnTo>
                  <a:pt x="469107" y="497681"/>
                </a:lnTo>
                <a:lnTo>
                  <a:pt x="345282" y="542925"/>
                </a:lnTo>
                <a:lnTo>
                  <a:pt x="285750" y="545306"/>
                </a:lnTo>
                <a:lnTo>
                  <a:pt x="242888" y="535781"/>
                </a:lnTo>
                <a:lnTo>
                  <a:pt x="211932" y="528638"/>
                </a:lnTo>
                <a:lnTo>
                  <a:pt x="183357" y="509588"/>
                </a:lnTo>
                <a:lnTo>
                  <a:pt x="100013" y="433388"/>
                </a:lnTo>
                <a:lnTo>
                  <a:pt x="26194" y="366713"/>
                </a:lnTo>
                <a:lnTo>
                  <a:pt x="9525" y="347663"/>
                </a:lnTo>
                <a:lnTo>
                  <a:pt x="0" y="330994"/>
                </a:lnTo>
                <a:lnTo>
                  <a:pt x="0" y="307181"/>
                </a:lnTo>
                <a:lnTo>
                  <a:pt x="7144" y="288131"/>
                </a:lnTo>
                <a:lnTo>
                  <a:pt x="30957" y="276225"/>
                </a:lnTo>
                <a:lnTo>
                  <a:pt x="50007" y="276225"/>
                </a:lnTo>
                <a:lnTo>
                  <a:pt x="76200" y="283369"/>
                </a:lnTo>
                <a:lnTo>
                  <a:pt x="150019" y="302419"/>
                </a:lnTo>
                <a:lnTo>
                  <a:pt x="250032" y="319088"/>
                </a:lnTo>
                <a:lnTo>
                  <a:pt x="326232" y="323850"/>
                </a:lnTo>
                <a:lnTo>
                  <a:pt x="411957" y="316706"/>
                </a:lnTo>
                <a:lnTo>
                  <a:pt x="719138" y="264319"/>
                </a:lnTo>
                <a:lnTo>
                  <a:pt x="1083469" y="192881"/>
                </a:lnTo>
                <a:lnTo>
                  <a:pt x="1259682" y="161925"/>
                </a:lnTo>
                <a:lnTo>
                  <a:pt x="1414463" y="123825"/>
                </a:lnTo>
                <a:lnTo>
                  <a:pt x="1662113" y="90488"/>
                </a:lnTo>
                <a:lnTo>
                  <a:pt x="1847850" y="52388"/>
                </a:lnTo>
                <a:lnTo>
                  <a:pt x="1885950" y="35719"/>
                </a:lnTo>
                <a:lnTo>
                  <a:pt x="1933575" y="11906"/>
                </a:lnTo>
                <a:lnTo>
                  <a:pt x="1964532" y="2381"/>
                </a:lnTo>
                <a:lnTo>
                  <a:pt x="2031207" y="0"/>
                </a:lnTo>
                <a:lnTo>
                  <a:pt x="2102644" y="9525"/>
                </a:lnTo>
                <a:lnTo>
                  <a:pt x="2193132" y="38100"/>
                </a:lnTo>
                <a:lnTo>
                  <a:pt x="2305050" y="85725"/>
                </a:lnTo>
                <a:lnTo>
                  <a:pt x="2376488" y="123825"/>
                </a:lnTo>
                <a:lnTo>
                  <a:pt x="2395538" y="140494"/>
                </a:lnTo>
                <a:lnTo>
                  <a:pt x="2407444" y="161925"/>
                </a:lnTo>
                <a:lnTo>
                  <a:pt x="2395538" y="183356"/>
                </a:lnTo>
                <a:lnTo>
                  <a:pt x="2374107" y="197644"/>
                </a:lnTo>
                <a:lnTo>
                  <a:pt x="2345532" y="209550"/>
                </a:lnTo>
                <a:lnTo>
                  <a:pt x="2290763" y="219075"/>
                </a:lnTo>
                <a:lnTo>
                  <a:pt x="2195513" y="230981"/>
                </a:lnTo>
                <a:lnTo>
                  <a:pt x="2119313" y="228600"/>
                </a:lnTo>
                <a:lnTo>
                  <a:pt x="2002632" y="221456"/>
                </a:lnTo>
                <a:lnTo>
                  <a:pt x="1885950" y="223838"/>
                </a:lnTo>
                <a:lnTo>
                  <a:pt x="1814513" y="233363"/>
                </a:lnTo>
                <a:lnTo>
                  <a:pt x="1690688" y="247650"/>
                </a:lnTo>
                <a:lnTo>
                  <a:pt x="1362075" y="2976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0ED5E15-E158-42FE-B286-847CAAEC13AA}"/>
              </a:ext>
            </a:extLst>
          </p:cNvPr>
          <p:cNvSpPr/>
          <p:nvPr/>
        </p:nvSpPr>
        <p:spPr>
          <a:xfrm>
            <a:off x="3880648" y="2525714"/>
            <a:ext cx="1122363" cy="1076325"/>
          </a:xfrm>
          <a:custGeom>
            <a:avLst/>
            <a:gdLst>
              <a:gd name="connsiteX0" fmla="*/ 650081 w 1121569"/>
              <a:gd name="connsiteY0" fmla="*/ 700088 h 1076325"/>
              <a:gd name="connsiteX1" fmla="*/ 442913 w 1121569"/>
              <a:gd name="connsiteY1" fmla="*/ 845344 h 1076325"/>
              <a:gd name="connsiteX2" fmla="*/ 295275 w 1121569"/>
              <a:gd name="connsiteY2" fmla="*/ 938213 h 1076325"/>
              <a:gd name="connsiteX3" fmla="*/ 150019 w 1121569"/>
              <a:gd name="connsiteY3" fmla="*/ 1019175 h 1076325"/>
              <a:gd name="connsiteX4" fmla="*/ 45244 w 1121569"/>
              <a:gd name="connsiteY4" fmla="*/ 1071563 h 1076325"/>
              <a:gd name="connsiteX5" fmla="*/ 19050 w 1121569"/>
              <a:gd name="connsiteY5" fmla="*/ 1076325 h 1076325"/>
              <a:gd name="connsiteX6" fmla="*/ 2381 w 1121569"/>
              <a:gd name="connsiteY6" fmla="*/ 1069182 h 1076325"/>
              <a:gd name="connsiteX7" fmla="*/ 0 w 1121569"/>
              <a:gd name="connsiteY7" fmla="*/ 1050132 h 1076325"/>
              <a:gd name="connsiteX8" fmla="*/ 19050 w 1121569"/>
              <a:gd name="connsiteY8" fmla="*/ 1019175 h 1076325"/>
              <a:gd name="connsiteX9" fmla="*/ 38100 w 1121569"/>
              <a:gd name="connsiteY9" fmla="*/ 997744 h 1076325"/>
              <a:gd name="connsiteX10" fmla="*/ 92869 w 1121569"/>
              <a:gd name="connsiteY10" fmla="*/ 959644 h 1076325"/>
              <a:gd name="connsiteX11" fmla="*/ 202406 w 1121569"/>
              <a:gd name="connsiteY11" fmla="*/ 876300 h 1076325"/>
              <a:gd name="connsiteX12" fmla="*/ 280988 w 1121569"/>
              <a:gd name="connsiteY12" fmla="*/ 812007 h 1076325"/>
              <a:gd name="connsiteX13" fmla="*/ 385763 w 1121569"/>
              <a:gd name="connsiteY13" fmla="*/ 721519 h 1076325"/>
              <a:gd name="connsiteX14" fmla="*/ 461963 w 1121569"/>
              <a:gd name="connsiteY14" fmla="*/ 647700 h 1076325"/>
              <a:gd name="connsiteX15" fmla="*/ 535781 w 1121569"/>
              <a:gd name="connsiteY15" fmla="*/ 571500 h 1076325"/>
              <a:gd name="connsiteX16" fmla="*/ 633413 w 1121569"/>
              <a:gd name="connsiteY16" fmla="*/ 464344 h 1076325"/>
              <a:gd name="connsiteX17" fmla="*/ 681038 w 1121569"/>
              <a:gd name="connsiteY17" fmla="*/ 402432 h 1076325"/>
              <a:gd name="connsiteX18" fmla="*/ 728663 w 1121569"/>
              <a:gd name="connsiteY18" fmla="*/ 340519 h 1076325"/>
              <a:gd name="connsiteX19" fmla="*/ 764381 w 1121569"/>
              <a:gd name="connsiteY19" fmla="*/ 285750 h 1076325"/>
              <a:gd name="connsiteX20" fmla="*/ 783431 w 1121569"/>
              <a:gd name="connsiteY20" fmla="*/ 250032 h 1076325"/>
              <a:gd name="connsiteX21" fmla="*/ 802481 w 1121569"/>
              <a:gd name="connsiteY21" fmla="*/ 197644 h 1076325"/>
              <a:gd name="connsiteX22" fmla="*/ 809625 w 1121569"/>
              <a:gd name="connsiteY22" fmla="*/ 138113 h 1076325"/>
              <a:gd name="connsiteX23" fmla="*/ 790575 w 1121569"/>
              <a:gd name="connsiteY23" fmla="*/ 61913 h 1076325"/>
              <a:gd name="connsiteX24" fmla="*/ 909638 w 1121569"/>
              <a:gd name="connsiteY24" fmla="*/ 0 h 1076325"/>
              <a:gd name="connsiteX25" fmla="*/ 978694 w 1121569"/>
              <a:gd name="connsiteY25" fmla="*/ 97632 h 1076325"/>
              <a:gd name="connsiteX26" fmla="*/ 1047750 w 1121569"/>
              <a:gd name="connsiteY26" fmla="*/ 178594 h 1076325"/>
              <a:gd name="connsiteX27" fmla="*/ 1085850 w 1121569"/>
              <a:gd name="connsiteY27" fmla="*/ 219075 h 1076325"/>
              <a:gd name="connsiteX28" fmla="*/ 1104900 w 1121569"/>
              <a:gd name="connsiteY28" fmla="*/ 242888 h 1076325"/>
              <a:gd name="connsiteX29" fmla="*/ 1114425 w 1121569"/>
              <a:gd name="connsiteY29" fmla="*/ 257175 h 1076325"/>
              <a:gd name="connsiteX30" fmla="*/ 1121569 w 1121569"/>
              <a:gd name="connsiteY30" fmla="*/ 271463 h 1076325"/>
              <a:gd name="connsiteX31" fmla="*/ 1121569 w 1121569"/>
              <a:gd name="connsiteY31" fmla="*/ 288132 h 1076325"/>
              <a:gd name="connsiteX32" fmla="*/ 1112044 w 1121569"/>
              <a:gd name="connsiteY32" fmla="*/ 304800 h 1076325"/>
              <a:gd name="connsiteX33" fmla="*/ 1092994 w 1121569"/>
              <a:gd name="connsiteY33" fmla="*/ 321469 h 1076325"/>
              <a:gd name="connsiteX34" fmla="*/ 1062038 w 1121569"/>
              <a:gd name="connsiteY34" fmla="*/ 340519 h 1076325"/>
              <a:gd name="connsiteX35" fmla="*/ 1033463 w 1121569"/>
              <a:gd name="connsiteY35" fmla="*/ 366713 h 1076325"/>
              <a:gd name="connsiteX36" fmla="*/ 954881 w 1121569"/>
              <a:gd name="connsiteY36" fmla="*/ 438150 h 1076325"/>
              <a:gd name="connsiteX37" fmla="*/ 847725 w 1121569"/>
              <a:gd name="connsiteY37" fmla="*/ 533400 h 1076325"/>
              <a:gd name="connsiteX38" fmla="*/ 745331 w 1121569"/>
              <a:gd name="connsiteY38" fmla="*/ 623888 h 1076325"/>
              <a:gd name="connsiteX39" fmla="*/ 650081 w 1121569"/>
              <a:gd name="connsiteY39" fmla="*/ 700088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121569" h="1076325">
                <a:moveTo>
                  <a:pt x="650081" y="700088"/>
                </a:moveTo>
                <a:lnTo>
                  <a:pt x="442913" y="845344"/>
                </a:lnTo>
                <a:lnTo>
                  <a:pt x="295275" y="938213"/>
                </a:lnTo>
                <a:lnTo>
                  <a:pt x="150019" y="1019175"/>
                </a:lnTo>
                <a:lnTo>
                  <a:pt x="45244" y="1071563"/>
                </a:lnTo>
                <a:lnTo>
                  <a:pt x="19050" y="1076325"/>
                </a:lnTo>
                <a:lnTo>
                  <a:pt x="2381" y="1069182"/>
                </a:lnTo>
                <a:lnTo>
                  <a:pt x="0" y="1050132"/>
                </a:lnTo>
                <a:lnTo>
                  <a:pt x="19050" y="1019175"/>
                </a:lnTo>
                <a:lnTo>
                  <a:pt x="38100" y="997744"/>
                </a:lnTo>
                <a:lnTo>
                  <a:pt x="92869" y="959644"/>
                </a:lnTo>
                <a:lnTo>
                  <a:pt x="202406" y="876300"/>
                </a:lnTo>
                <a:lnTo>
                  <a:pt x="280988" y="812007"/>
                </a:lnTo>
                <a:lnTo>
                  <a:pt x="385763" y="721519"/>
                </a:lnTo>
                <a:lnTo>
                  <a:pt x="461963" y="647700"/>
                </a:lnTo>
                <a:lnTo>
                  <a:pt x="535781" y="571500"/>
                </a:lnTo>
                <a:lnTo>
                  <a:pt x="633413" y="464344"/>
                </a:lnTo>
                <a:lnTo>
                  <a:pt x="681038" y="402432"/>
                </a:lnTo>
                <a:lnTo>
                  <a:pt x="728663" y="340519"/>
                </a:lnTo>
                <a:lnTo>
                  <a:pt x="764381" y="285750"/>
                </a:lnTo>
                <a:lnTo>
                  <a:pt x="783431" y="250032"/>
                </a:lnTo>
                <a:lnTo>
                  <a:pt x="802481" y="197644"/>
                </a:lnTo>
                <a:lnTo>
                  <a:pt x="809625" y="138113"/>
                </a:lnTo>
                <a:lnTo>
                  <a:pt x="790575" y="61913"/>
                </a:lnTo>
                <a:lnTo>
                  <a:pt x="909638" y="0"/>
                </a:lnTo>
                <a:lnTo>
                  <a:pt x="978694" y="97632"/>
                </a:lnTo>
                <a:lnTo>
                  <a:pt x="1047750" y="178594"/>
                </a:lnTo>
                <a:lnTo>
                  <a:pt x="1085850" y="219075"/>
                </a:lnTo>
                <a:lnTo>
                  <a:pt x="1104900" y="242888"/>
                </a:lnTo>
                <a:lnTo>
                  <a:pt x="1114425" y="257175"/>
                </a:lnTo>
                <a:lnTo>
                  <a:pt x="1121569" y="271463"/>
                </a:lnTo>
                <a:lnTo>
                  <a:pt x="1121569" y="288132"/>
                </a:lnTo>
                <a:lnTo>
                  <a:pt x="1112044" y="304800"/>
                </a:lnTo>
                <a:lnTo>
                  <a:pt x="1092994" y="321469"/>
                </a:lnTo>
                <a:lnTo>
                  <a:pt x="1062038" y="340519"/>
                </a:lnTo>
                <a:lnTo>
                  <a:pt x="1033463" y="366713"/>
                </a:lnTo>
                <a:lnTo>
                  <a:pt x="954881" y="438150"/>
                </a:lnTo>
                <a:lnTo>
                  <a:pt x="847725" y="533400"/>
                </a:lnTo>
                <a:lnTo>
                  <a:pt x="745331" y="623888"/>
                </a:lnTo>
                <a:lnTo>
                  <a:pt x="650081" y="7000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35AC831-6C84-43DC-946E-2C02D2ED6757}"/>
              </a:ext>
            </a:extLst>
          </p:cNvPr>
          <p:cNvSpPr/>
          <p:nvPr/>
        </p:nvSpPr>
        <p:spPr>
          <a:xfrm>
            <a:off x="5526091" y="2405064"/>
            <a:ext cx="847725" cy="561975"/>
          </a:xfrm>
          <a:custGeom>
            <a:avLst/>
            <a:gdLst>
              <a:gd name="connsiteX0" fmla="*/ 14288 w 847725"/>
              <a:gd name="connsiteY0" fmla="*/ 307181 h 561975"/>
              <a:gd name="connsiteX1" fmla="*/ 0 w 847725"/>
              <a:gd name="connsiteY1" fmla="*/ 16668 h 561975"/>
              <a:gd name="connsiteX2" fmla="*/ 183357 w 847725"/>
              <a:gd name="connsiteY2" fmla="*/ 0 h 561975"/>
              <a:gd name="connsiteX3" fmla="*/ 183357 w 847725"/>
              <a:gd name="connsiteY3" fmla="*/ 200025 h 561975"/>
              <a:gd name="connsiteX4" fmla="*/ 185738 w 847725"/>
              <a:gd name="connsiteY4" fmla="*/ 283368 h 561975"/>
              <a:gd name="connsiteX5" fmla="*/ 190500 w 847725"/>
              <a:gd name="connsiteY5" fmla="*/ 333375 h 561975"/>
              <a:gd name="connsiteX6" fmla="*/ 197644 w 847725"/>
              <a:gd name="connsiteY6" fmla="*/ 366712 h 561975"/>
              <a:gd name="connsiteX7" fmla="*/ 211932 w 847725"/>
              <a:gd name="connsiteY7" fmla="*/ 385762 h 561975"/>
              <a:gd name="connsiteX8" fmla="*/ 230982 w 847725"/>
              <a:gd name="connsiteY8" fmla="*/ 402431 h 561975"/>
              <a:gd name="connsiteX9" fmla="*/ 257175 w 847725"/>
              <a:gd name="connsiteY9" fmla="*/ 411956 h 561975"/>
              <a:gd name="connsiteX10" fmla="*/ 288132 w 847725"/>
              <a:gd name="connsiteY10" fmla="*/ 419100 h 561975"/>
              <a:gd name="connsiteX11" fmla="*/ 333375 w 847725"/>
              <a:gd name="connsiteY11" fmla="*/ 416718 h 561975"/>
              <a:gd name="connsiteX12" fmla="*/ 385763 w 847725"/>
              <a:gd name="connsiteY12" fmla="*/ 400050 h 561975"/>
              <a:gd name="connsiteX13" fmla="*/ 426244 w 847725"/>
              <a:gd name="connsiteY13" fmla="*/ 376237 h 561975"/>
              <a:gd name="connsiteX14" fmla="*/ 481013 w 847725"/>
              <a:gd name="connsiteY14" fmla="*/ 347662 h 561975"/>
              <a:gd name="connsiteX15" fmla="*/ 526257 w 847725"/>
              <a:gd name="connsiteY15" fmla="*/ 333375 h 561975"/>
              <a:gd name="connsiteX16" fmla="*/ 561975 w 847725"/>
              <a:gd name="connsiteY16" fmla="*/ 328612 h 561975"/>
              <a:gd name="connsiteX17" fmla="*/ 604838 w 847725"/>
              <a:gd name="connsiteY17" fmla="*/ 333375 h 561975"/>
              <a:gd name="connsiteX18" fmla="*/ 652463 w 847725"/>
              <a:gd name="connsiteY18" fmla="*/ 350043 h 561975"/>
              <a:gd name="connsiteX19" fmla="*/ 700088 w 847725"/>
              <a:gd name="connsiteY19" fmla="*/ 376237 h 561975"/>
              <a:gd name="connsiteX20" fmla="*/ 790575 w 847725"/>
              <a:gd name="connsiteY20" fmla="*/ 431006 h 561975"/>
              <a:gd name="connsiteX21" fmla="*/ 833438 w 847725"/>
              <a:gd name="connsiteY21" fmla="*/ 461962 h 561975"/>
              <a:gd name="connsiteX22" fmla="*/ 847725 w 847725"/>
              <a:gd name="connsiteY22" fmla="*/ 473868 h 561975"/>
              <a:gd name="connsiteX23" fmla="*/ 847725 w 847725"/>
              <a:gd name="connsiteY23" fmla="*/ 488156 h 561975"/>
              <a:gd name="connsiteX24" fmla="*/ 831057 w 847725"/>
              <a:gd name="connsiteY24" fmla="*/ 511968 h 561975"/>
              <a:gd name="connsiteX25" fmla="*/ 795338 w 847725"/>
              <a:gd name="connsiteY25" fmla="*/ 535781 h 561975"/>
              <a:gd name="connsiteX26" fmla="*/ 740569 w 847725"/>
              <a:gd name="connsiteY26" fmla="*/ 545306 h 561975"/>
              <a:gd name="connsiteX27" fmla="*/ 590550 w 847725"/>
              <a:gd name="connsiteY27" fmla="*/ 557212 h 561975"/>
              <a:gd name="connsiteX28" fmla="*/ 385763 w 847725"/>
              <a:gd name="connsiteY28" fmla="*/ 561975 h 561975"/>
              <a:gd name="connsiteX29" fmla="*/ 280988 w 847725"/>
              <a:gd name="connsiteY29" fmla="*/ 557212 h 561975"/>
              <a:gd name="connsiteX30" fmla="*/ 219075 w 847725"/>
              <a:gd name="connsiteY30" fmla="*/ 547687 h 561975"/>
              <a:gd name="connsiteX31" fmla="*/ 164307 w 847725"/>
              <a:gd name="connsiteY31" fmla="*/ 535781 h 561975"/>
              <a:gd name="connsiteX32" fmla="*/ 119063 w 847725"/>
              <a:gd name="connsiteY32" fmla="*/ 519112 h 561975"/>
              <a:gd name="connsiteX33" fmla="*/ 90488 w 847725"/>
              <a:gd name="connsiteY33" fmla="*/ 497681 h 561975"/>
              <a:gd name="connsiteX34" fmla="*/ 64294 w 847725"/>
              <a:gd name="connsiteY34" fmla="*/ 469106 h 561975"/>
              <a:gd name="connsiteX35" fmla="*/ 40482 w 847725"/>
              <a:gd name="connsiteY35" fmla="*/ 421481 h 561975"/>
              <a:gd name="connsiteX36" fmla="*/ 14288 w 847725"/>
              <a:gd name="connsiteY36" fmla="*/ 307181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47725" h="561975">
                <a:moveTo>
                  <a:pt x="14288" y="307181"/>
                </a:moveTo>
                <a:lnTo>
                  <a:pt x="0" y="16668"/>
                </a:lnTo>
                <a:lnTo>
                  <a:pt x="183357" y="0"/>
                </a:lnTo>
                <a:lnTo>
                  <a:pt x="183357" y="200025"/>
                </a:lnTo>
                <a:cubicBezTo>
                  <a:pt x="184151" y="227806"/>
                  <a:pt x="184944" y="255587"/>
                  <a:pt x="185738" y="283368"/>
                </a:cubicBezTo>
                <a:lnTo>
                  <a:pt x="190500" y="333375"/>
                </a:lnTo>
                <a:lnTo>
                  <a:pt x="197644" y="366712"/>
                </a:lnTo>
                <a:lnTo>
                  <a:pt x="211932" y="385762"/>
                </a:lnTo>
                <a:lnTo>
                  <a:pt x="230982" y="402431"/>
                </a:lnTo>
                <a:lnTo>
                  <a:pt x="257175" y="411956"/>
                </a:lnTo>
                <a:lnTo>
                  <a:pt x="288132" y="419100"/>
                </a:lnTo>
                <a:lnTo>
                  <a:pt x="333375" y="416718"/>
                </a:lnTo>
                <a:lnTo>
                  <a:pt x="385763" y="400050"/>
                </a:lnTo>
                <a:lnTo>
                  <a:pt x="426244" y="376237"/>
                </a:lnTo>
                <a:lnTo>
                  <a:pt x="481013" y="347662"/>
                </a:lnTo>
                <a:lnTo>
                  <a:pt x="526257" y="333375"/>
                </a:lnTo>
                <a:lnTo>
                  <a:pt x="561975" y="328612"/>
                </a:lnTo>
                <a:lnTo>
                  <a:pt x="604838" y="333375"/>
                </a:lnTo>
                <a:lnTo>
                  <a:pt x="652463" y="350043"/>
                </a:lnTo>
                <a:lnTo>
                  <a:pt x="700088" y="376237"/>
                </a:lnTo>
                <a:lnTo>
                  <a:pt x="790575" y="431006"/>
                </a:lnTo>
                <a:lnTo>
                  <a:pt x="833438" y="461962"/>
                </a:lnTo>
                <a:lnTo>
                  <a:pt x="847725" y="473868"/>
                </a:lnTo>
                <a:lnTo>
                  <a:pt x="847725" y="488156"/>
                </a:lnTo>
                <a:lnTo>
                  <a:pt x="831057" y="511968"/>
                </a:lnTo>
                <a:lnTo>
                  <a:pt x="795338" y="535781"/>
                </a:lnTo>
                <a:lnTo>
                  <a:pt x="740569" y="545306"/>
                </a:lnTo>
                <a:lnTo>
                  <a:pt x="590550" y="557212"/>
                </a:lnTo>
                <a:lnTo>
                  <a:pt x="385763" y="561975"/>
                </a:lnTo>
                <a:lnTo>
                  <a:pt x="280988" y="557212"/>
                </a:lnTo>
                <a:lnTo>
                  <a:pt x="219075" y="547687"/>
                </a:lnTo>
                <a:lnTo>
                  <a:pt x="164307" y="535781"/>
                </a:lnTo>
                <a:lnTo>
                  <a:pt x="119063" y="519112"/>
                </a:lnTo>
                <a:lnTo>
                  <a:pt x="90488" y="497681"/>
                </a:lnTo>
                <a:lnTo>
                  <a:pt x="64294" y="469106"/>
                </a:lnTo>
                <a:lnTo>
                  <a:pt x="40482" y="421481"/>
                </a:lnTo>
                <a:lnTo>
                  <a:pt x="14288" y="3071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127A7CC-4AFD-4FEF-85C2-5B0C446F7198}"/>
              </a:ext>
            </a:extLst>
          </p:cNvPr>
          <p:cNvSpPr/>
          <p:nvPr/>
        </p:nvSpPr>
        <p:spPr>
          <a:xfrm>
            <a:off x="4405316" y="3090864"/>
            <a:ext cx="1603375" cy="473075"/>
          </a:xfrm>
          <a:custGeom>
            <a:avLst/>
            <a:gdLst>
              <a:gd name="connsiteX0" fmla="*/ 1181100 w 1602581"/>
              <a:gd name="connsiteY0" fmla="*/ 245268 h 473868"/>
              <a:gd name="connsiteX1" fmla="*/ 940593 w 1602581"/>
              <a:gd name="connsiteY1" fmla="*/ 302418 h 473868"/>
              <a:gd name="connsiteX2" fmla="*/ 769143 w 1602581"/>
              <a:gd name="connsiteY2" fmla="*/ 333375 h 473868"/>
              <a:gd name="connsiteX3" fmla="*/ 557212 w 1602581"/>
              <a:gd name="connsiteY3" fmla="*/ 390525 h 473868"/>
              <a:gd name="connsiteX4" fmla="*/ 461962 w 1602581"/>
              <a:gd name="connsiteY4" fmla="*/ 419100 h 473868"/>
              <a:gd name="connsiteX5" fmla="*/ 342900 w 1602581"/>
              <a:gd name="connsiteY5" fmla="*/ 464343 h 473868"/>
              <a:gd name="connsiteX6" fmla="*/ 316706 w 1602581"/>
              <a:gd name="connsiteY6" fmla="*/ 473868 h 473868"/>
              <a:gd name="connsiteX7" fmla="*/ 276225 w 1602581"/>
              <a:gd name="connsiteY7" fmla="*/ 466725 h 473868"/>
              <a:gd name="connsiteX8" fmla="*/ 204787 w 1602581"/>
              <a:gd name="connsiteY8" fmla="*/ 438150 h 473868"/>
              <a:gd name="connsiteX9" fmla="*/ 126206 w 1602581"/>
              <a:gd name="connsiteY9" fmla="*/ 390525 h 473868"/>
              <a:gd name="connsiteX10" fmla="*/ 61912 w 1602581"/>
              <a:gd name="connsiteY10" fmla="*/ 347662 h 473868"/>
              <a:gd name="connsiteX11" fmla="*/ 21431 w 1602581"/>
              <a:gd name="connsiteY11" fmla="*/ 316706 h 473868"/>
              <a:gd name="connsiteX12" fmla="*/ 0 w 1602581"/>
              <a:gd name="connsiteY12" fmla="*/ 288131 h 473868"/>
              <a:gd name="connsiteX13" fmla="*/ 2381 w 1602581"/>
              <a:gd name="connsiteY13" fmla="*/ 259556 h 473868"/>
              <a:gd name="connsiteX14" fmla="*/ 26193 w 1602581"/>
              <a:gd name="connsiteY14" fmla="*/ 247650 h 473868"/>
              <a:gd name="connsiteX15" fmla="*/ 64293 w 1602581"/>
              <a:gd name="connsiteY15" fmla="*/ 247650 h 473868"/>
              <a:gd name="connsiteX16" fmla="*/ 152400 w 1602581"/>
              <a:gd name="connsiteY16" fmla="*/ 259556 h 473868"/>
              <a:gd name="connsiteX17" fmla="*/ 259556 w 1602581"/>
              <a:gd name="connsiteY17" fmla="*/ 271462 h 473868"/>
              <a:gd name="connsiteX18" fmla="*/ 314325 w 1602581"/>
              <a:gd name="connsiteY18" fmla="*/ 273843 h 473868"/>
              <a:gd name="connsiteX19" fmla="*/ 373856 w 1602581"/>
              <a:gd name="connsiteY19" fmla="*/ 261937 h 473868"/>
              <a:gd name="connsiteX20" fmla="*/ 592931 w 1602581"/>
              <a:gd name="connsiteY20" fmla="*/ 219075 h 473868"/>
              <a:gd name="connsiteX21" fmla="*/ 771525 w 1602581"/>
              <a:gd name="connsiteY21" fmla="*/ 178593 h 473868"/>
              <a:gd name="connsiteX22" fmla="*/ 959643 w 1602581"/>
              <a:gd name="connsiteY22" fmla="*/ 123825 h 473868"/>
              <a:gd name="connsiteX23" fmla="*/ 1219200 w 1602581"/>
              <a:gd name="connsiteY23" fmla="*/ 69056 h 473868"/>
              <a:gd name="connsiteX24" fmla="*/ 1266825 w 1602581"/>
              <a:gd name="connsiteY24" fmla="*/ 42862 h 473868"/>
              <a:gd name="connsiteX25" fmla="*/ 1319212 w 1602581"/>
              <a:gd name="connsiteY25" fmla="*/ 14287 h 473868"/>
              <a:gd name="connsiteX26" fmla="*/ 1359693 w 1602581"/>
              <a:gd name="connsiteY26" fmla="*/ 0 h 473868"/>
              <a:gd name="connsiteX27" fmla="*/ 1395412 w 1602581"/>
              <a:gd name="connsiteY27" fmla="*/ 2381 h 473868"/>
              <a:gd name="connsiteX28" fmla="*/ 1452562 w 1602581"/>
              <a:gd name="connsiteY28" fmla="*/ 19050 h 473868"/>
              <a:gd name="connsiteX29" fmla="*/ 1531143 w 1602581"/>
              <a:gd name="connsiteY29" fmla="*/ 47625 h 473868"/>
              <a:gd name="connsiteX30" fmla="*/ 1574006 w 1602581"/>
              <a:gd name="connsiteY30" fmla="*/ 73818 h 473868"/>
              <a:gd name="connsiteX31" fmla="*/ 1593056 w 1602581"/>
              <a:gd name="connsiteY31" fmla="*/ 92868 h 473868"/>
              <a:gd name="connsiteX32" fmla="*/ 1602581 w 1602581"/>
              <a:gd name="connsiteY32" fmla="*/ 111918 h 473868"/>
              <a:gd name="connsiteX33" fmla="*/ 1593056 w 1602581"/>
              <a:gd name="connsiteY33" fmla="*/ 140493 h 473868"/>
              <a:gd name="connsiteX34" fmla="*/ 1566862 w 1602581"/>
              <a:gd name="connsiteY34" fmla="*/ 157162 h 473868"/>
              <a:gd name="connsiteX35" fmla="*/ 1495425 w 1602581"/>
              <a:gd name="connsiteY35" fmla="*/ 176212 h 473868"/>
              <a:gd name="connsiteX36" fmla="*/ 1181100 w 1602581"/>
              <a:gd name="connsiteY36" fmla="*/ 245268 h 473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02581" h="473868">
                <a:moveTo>
                  <a:pt x="1181100" y="245268"/>
                </a:moveTo>
                <a:lnTo>
                  <a:pt x="940593" y="302418"/>
                </a:lnTo>
                <a:lnTo>
                  <a:pt x="769143" y="333375"/>
                </a:lnTo>
                <a:lnTo>
                  <a:pt x="557212" y="390525"/>
                </a:lnTo>
                <a:lnTo>
                  <a:pt x="461962" y="419100"/>
                </a:lnTo>
                <a:lnTo>
                  <a:pt x="342900" y="464343"/>
                </a:lnTo>
                <a:lnTo>
                  <a:pt x="316706" y="473868"/>
                </a:lnTo>
                <a:lnTo>
                  <a:pt x="276225" y="466725"/>
                </a:lnTo>
                <a:lnTo>
                  <a:pt x="204787" y="438150"/>
                </a:lnTo>
                <a:lnTo>
                  <a:pt x="126206" y="390525"/>
                </a:lnTo>
                <a:lnTo>
                  <a:pt x="61912" y="347662"/>
                </a:lnTo>
                <a:lnTo>
                  <a:pt x="21431" y="316706"/>
                </a:lnTo>
                <a:lnTo>
                  <a:pt x="0" y="288131"/>
                </a:lnTo>
                <a:lnTo>
                  <a:pt x="2381" y="259556"/>
                </a:lnTo>
                <a:lnTo>
                  <a:pt x="26193" y="247650"/>
                </a:lnTo>
                <a:lnTo>
                  <a:pt x="64293" y="247650"/>
                </a:lnTo>
                <a:lnTo>
                  <a:pt x="152400" y="259556"/>
                </a:lnTo>
                <a:lnTo>
                  <a:pt x="259556" y="271462"/>
                </a:lnTo>
                <a:lnTo>
                  <a:pt x="314325" y="273843"/>
                </a:lnTo>
                <a:lnTo>
                  <a:pt x="373856" y="261937"/>
                </a:lnTo>
                <a:lnTo>
                  <a:pt x="592931" y="219075"/>
                </a:lnTo>
                <a:lnTo>
                  <a:pt x="771525" y="178593"/>
                </a:lnTo>
                <a:lnTo>
                  <a:pt x="959643" y="123825"/>
                </a:lnTo>
                <a:lnTo>
                  <a:pt x="1219200" y="69056"/>
                </a:lnTo>
                <a:lnTo>
                  <a:pt x="1266825" y="42862"/>
                </a:lnTo>
                <a:lnTo>
                  <a:pt x="1319212" y="14287"/>
                </a:lnTo>
                <a:lnTo>
                  <a:pt x="1359693" y="0"/>
                </a:lnTo>
                <a:lnTo>
                  <a:pt x="1395412" y="2381"/>
                </a:lnTo>
                <a:lnTo>
                  <a:pt x="1452562" y="19050"/>
                </a:lnTo>
                <a:lnTo>
                  <a:pt x="1531143" y="47625"/>
                </a:lnTo>
                <a:lnTo>
                  <a:pt x="1574006" y="73818"/>
                </a:lnTo>
                <a:lnTo>
                  <a:pt x="1593056" y="92868"/>
                </a:lnTo>
                <a:lnTo>
                  <a:pt x="1602581" y="111918"/>
                </a:lnTo>
                <a:lnTo>
                  <a:pt x="1593056" y="140493"/>
                </a:lnTo>
                <a:lnTo>
                  <a:pt x="1566862" y="157162"/>
                </a:lnTo>
                <a:lnTo>
                  <a:pt x="1495425" y="176212"/>
                </a:lnTo>
                <a:lnTo>
                  <a:pt x="1181100" y="24526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690D745-7C4E-4D54-A1E3-053CDD6A0D6C}"/>
              </a:ext>
            </a:extLst>
          </p:cNvPr>
          <p:cNvSpPr/>
          <p:nvPr/>
        </p:nvSpPr>
        <p:spPr>
          <a:xfrm>
            <a:off x="5037140" y="2779713"/>
            <a:ext cx="412750" cy="1098550"/>
          </a:xfrm>
          <a:custGeom>
            <a:avLst/>
            <a:gdLst>
              <a:gd name="connsiteX0" fmla="*/ 111919 w 414337"/>
              <a:gd name="connsiteY0" fmla="*/ 800100 h 1100137"/>
              <a:gd name="connsiteX1" fmla="*/ 116681 w 414337"/>
              <a:gd name="connsiteY1" fmla="*/ 378619 h 1100137"/>
              <a:gd name="connsiteX2" fmla="*/ 114300 w 414337"/>
              <a:gd name="connsiteY2" fmla="*/ 200025 h 1100137"/>
              <a:gd name="connsiteX3" fmla="*/ 107156 w 414337"/>
              <a:gd name="connsiteY3" fmla="*/ 157162 h 1100137"/>
              <a:gd name="connsiteX4" fmla="*/ 90487 w 414337"/>
              <a:gd name="connsiteY4" fmla="*/ 114300 h 1100137"/>
              <a:gd name="connsiteX5" fmla="*/ 64294 w 414337"/>
              <a:gd name="connsiteY5" fmla="*/ 83344 h 1100137"/>
              <a:gd name="connsiteX6" fmla="*/ 23812 w 414337"/>
              <a:gd name="connsiteY6" fmla="*/ 61912 h 1100137"/>
              <a:gd name="connsiteX7" fmla="*/ 4762 w 414337"/>
              <a:gd name="connsiteY7" fmla="*/ 47625 h 1100137"/>
              <a:gd name="connsiteX8" fmla="*/ 0 w 414337"/>
              <a:gd name="connsiteY8" fmla="*/ 33337 h 1100137"/>
              <a:gd name="connsiteX9" fmla="*/ 7144 w 414337"/>
              <a:gd name="connsiteY9" fmla="*/ 19050 h 1100137"/>
              <a:gd name="connsiteX10" fmla="*/ 26194 w 414337"/>
              <a:gd name="connsiteY10" fmla="*/ 7144 h 1100137"/>
              <a:gd name="connsiteX11" fmla="*/ 52387 w 414337"/>
              <a:gd name="connsiteY11" fmla="*/ 0 h 1100137"/>
              <a:gd name="connsiteX12" fmla="*/ 102394 w 414337"/>
              <a:gd name="connsiteY12" fmla="*/ 2381 h 1100137"/>
              <a:gd name="connsiteX13" fmla="*/ 164306 w 414337"/>
              <a:gd name="connsiteY13" fmla="*/ 16669 h 1100137"/>
              <a:gd name="connsiteX14" fmla="*/ 211931 w 414337"/>
              <a:gd name="connsiteY14" fmla="*/ 28575 h 1100137"/>
              <a:gd name="connsiteX15" fmla="*/ 264319 w 414337"/>
              <a:gd name="connsiteY15" fmla="*/ 45244 h 1100137"/>
              <a:gd name="connsiteX16" fmla="*/ 309562 w 414337"/>
              <a:gd name="connsiteY16" fmla="*/ 66675 h 1100137"/>
              <a:gd name="connsiteX17" fmla="*/ 340519 w 414337"/>
              <a:gd name="connsiteY17" fmla="*/ 80962 h 1100137"/>
              <a:gd name="connsiteX18" fmla="*/ 366712 w 414337"/>
              <a:gd name="connsiteY18" fmla="*/ 102394 h 1100137"/>
              <a:gd name="connsiteX19" fmla="*/ 395287 w 414337"/>
              <a:gd name="connsiteY19" fmla="*/ 123825 h 1100137"/>
              <a:gd name="connsiteX20" fmla="*/ 409575 w 414337"/>
              <a:gd name="connsiteY20" fmla="*/ 150019 h 1100137"/>
              <a:gd name="connsiteX21" fmla="*/ 414337 w 414337"/>
              <a:gd name="connsiteY21" fmla="*/ 178594 h 1100137"/>
              <a:gd name="connsiteX22" fmla="*/ 407194 w 414337"/>
              <a:gd name="connsiteY22" fmla="*/ 228600 h 1100137"/>
              <a:gd name="connsiteX23" fmla="*/ 381000 w 414337"/>
              <a:gd name="connsiteY23" fmla="*/ 307181 h 1100137"/>
              <a:gd name="connsiteX24" fmla="*/ 366712 w 414337"/>
              <a:gd name="connsiteY24" fmla="*/ 359569 h 1100137"/>
              <a:gd name="connsiteX25" fmla="*/ 357187 w 414337"/>
              <a:gd name="connsiteY25" fmla="*/ 442912 h 1100137"/>
              <a:gd name="connsiteX26" fmla="*/ 340519 w 414337"/>
              <a:gd name="connsiteY26" fmla="*/ 588169 h 1100137"/>
              <a:gd name="connsiteX27" fmla="*/ 335756 w 414337"/>
              <a:gd name="connsiteY27" fmla="*/ 995362 h 1100137"/>
              <a:gd name="connsiteX28" fmla="*/ 116681 w 414337"/>
              <a:gd name="connsiteY28" fmla="*/ 1100137 h 1100137"/>
              <a:gd name="connsiteX29" fmla="*/ 111919 w 414337"/>
              <a:gd name="connsiteY29" fmla="*/ 800100 h 1100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4337" h="1100137">
                <a:moveTo>
                  <a:pt x="111919" y="800100"/>
                </a:moveTo>
                <a:cubicBezTo>
                  <a:pt x="111919" y="679847"/>
                  <a:pt x="115094" y="519113"/>
                  <a:pt x="116681" y="378619"/>
                </a:cubicBezTo>
                <a:cubicBezTo>
                  <a:pt x="115887" y="319088"/>
                  <a:pt x="115094" y="259556"/>
                  <a:pt x="114300" y="200025"/>
                </a:cubicBezTo>
                <a:lnTo>
                  <a:pt x="107156" y="157162"/>
                </a:lnTo>
                <a:lnTo>
                  <a:pt x="90487" y="114300"/>
                </a:lnTo>
                <a:lnTo>
                  <a:pt x="64294" y="83344"/>
                </a:lnTo>
                <a:lnTo>
                  <a:pt x="23812" y="61912"/>
                </a:lnTo>
                <a:lnTo>
                  <a:pt x="4762" y="47625"/>
                </a:lnTo>
                <a:lnTo>
                  <a:pt x="0" y="33337"/>
                </a:lnTo>
                <a:lnTo>
                  <a:pt x="7144" y="19050"/>
                </a:lnTo>
                <a:lnTo>
                  <a:pt x="26194" y="7144"/>
                </a:lnTo>
                <a:lnTo>
                  <a:pt x="52387" y="0"/>
                </a:lnTo>
                <a:lnTo>
                  <a:pt x="102394" y="2381"/>
                </a:lnTo>
                <a:lnTo>
                  <a:pt x="164306" y="16669"/>
                </a:lnTo>
                <a:lnTo>
                  <a:pt x="211931" y="28575"/>
                </a:lnTo>
                <a:lnTo>
                  <a:pt x="264319" y="45244"/>
                </a:lnTo>
                <a:lnTo>
                  <a:pt x="309562" y="66675"/>
                </a:lnTo>
                <a:lnTo>
                  <a:pt x="340519" y="80962"/>
                </a:lnTo>
                <a:lnTo>
                  <a:pt x="366712" y="102394"/>
                </a:lnTo>
                <a:lnTo>
                  <a:pt x="395287" y="123825"/>
                </a:lnTo>
                <a:lnTo>
                  <a:pt x="409575" y="150019"/>
                </a:lnTo>
                <a:lnTo>
                  <a:pt x="414337" y="178594"/>
                </a:lnTo>
                <a:lnTo>
                  <a:pt x="407194" y="228600"/>
                </a:lnTo>
                <a:lnTo>
                  <a:pt x="381000" y="307181"/>
                </a:lnTo>
                <a:lnTo>
                  <a:pt x="366712" y="359569"/>
                </a:lnTo>
                <a:lnTo>
                  <a:pt x="357187" y="442912"/>
                </a:lnTo>
                <a:lnTo>
                  <a:pt x="340519" y="588169"/>
                </a:lnTo>
                <a:cubicBezTo>
                  <a:pt x="338931" y="723900"/>
                  <a:pt x="337344" y="859631"/>
                  <a:pt x="335756" y="995362"/>
                </a:cubicBezTo>
                <a:lnTo>
                  <a:pt x="116681" y="1100137"/>
                </a:lnTo>
                <a:cubicBezTo>
                  <a:pt x="115094" y="1000918"/>
                  <a:pt x="111919" y="920353"/>
                  <a:pt x="111919" y="800100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4F8B5B8-A25F-457B-9EE4-B5EEE4883F02}"/>
              </a:ext>
            </a:extLst>
          </p:cNvPr>
          <p:cNvSpPr/>
          <p:nvPr/>
        </p:nvSpPr>
        <p:spPr>
          <a:xfrm>
            <a:off x="4129090" y="3494088"/>
            <a:ext cx="1884362" cy="857250"/>
          </a:xfrm>
          <a:custGeom>
            <a:avLst/>
            <a:gdLst>
              <a:gd name="connsiteX0" fmla="*/ 1047750 w 1883568"/>
              <a:gd name="connsiteY0" fmla="*/ 454819 h 857250"/>
              <a:gd name="connsiteX1" fmla="*/ 669131 w 1883568"/>
              <a:gd name="connsiteY1" fmla="*/ 631031 h 857250"/>
              <a:gd name="connsiteX2" fmla="*/ 397668 w 1883568"/>
              <a:gd name="connsiteY2" fmla="*/ 759619 h 857250"/>
              <a:gd name="connsiteX3" fmla="*/ 390525 w 1883568"/>
              <a:gd name="connsiteY3" fmla="*/ 785812 h 857250"/>
              <a:gd name="connsiteX4" fmla="*/ 376237 w 1883568"/>
              <a:gd name="connsiteY4" fmla="*/ 814387 h 857250"/>
              <a:gd name="connsiteX5" fmla="*/ 364331 w 1883568"/>
              <a:gd name="connsiteY5" fmla="*/ 835819 h 857250"/>
              <a:gd name="connsiteX6" fmla="*/ 350043 w 1883568"/>
              <a:gd name="connsiteY6" fmla="*/ 850106 h 857250"/>
              <a:gd name="connsiteX7" fmla="*/ 333375 w 1883568"/>
              <a:gd name="connsiteY7" fmla="*/ 857250 h 857250"/>
              <a:gd name="connsiteX8" fmla="*/ 314325 w 1883568"/>
              <a:gd name="connsiteY8" fmla="*/ 854869 h 857250"/>
              <a:gd name="connsiteX9" fmla="*/ 285750 w 1883568"/>
              <a:gd name="connsiteY9" fmla="*/ 838200 h 857250"/>
              <a:gd name="connsiteX10" fmla="*/ 200025 w 1883568"/>
              <a:gd name="connsiteY10" fmla="*/ 754856 h 857250"/>
              <a:gd name="connsiteX11" fmla="*/ 142875 w 1883568"/>
              <a:gd name="connsiteY11" fmla="*/ 692944 h 857250"/>
              <a:gd name="connsiteX12" fmla="*/ 90487 w 1883568"/>
              <a:gd name="connsiteY12" fmla="*/ 628650 h 857250"/>
              <a:gd name="connsiteX13" fmla="*/ 40481 w 1883568"/>
              <a:gd name="connsiteY13" fmla="*/ 557212 h 857250"/>
              <a:gd name="connsiteX14" fmla="*/ 16668 w 1883568"/>
              <a:gd name="connsiteY14" fmla="*/ 521494 h 857250"/>
              <a:gd name="connsiteX15" fmla="*/ 4762 w 1883568"/>
              <a:gd name="connsiteY15" fmla="*/ 495300 h 857250"/>
              <a:gd name="connsiteX16" fmla="*/ 0 w 1883568"/>
              <a:gd name="connsiteY16" fmla="*/ 476250 h 857250"/>
              <a:gd name="connsiteX17" fmla="*/ 2381 w 1883568"/>
              <a:gd name="connsiteY17" fmla="*/ 459581 h 857250"/>
              <a:gd name="connsiteX18" fmla="*/ 9525 w 1883568"/>
              <a:gd name="connsiteY18" fmla="*/ 454819 h 857250"/>
              <a:gd name="connsiteX19" fmla="*/ 23812 w 1883568"/>
              <a:gd name="connsiteY19" fmla="*/ 454819 h 857250"/>
              <a:gd name="connsiteX20" fmla="*/ 54768 w 1883568"/>
              <a:gd name="connsiteY20" fmla="*/ 464344 h 857250"/>
              <a:gd name="connsiteX21" fmla="*/ 85725 w 1883568"/>
              <a:gd name="connsiteY21" fmla="*/ 485775 h 857250"/>
              <a:gd name="connsiteX22" fmla="*/ 135731 w 1883568"/>
              <a:gd name="connsiteY22" fmla="*/ 514350 h 857250"/>
              <a:gd name="connsiteX23" fmla="*/ 178593 w 1883568"/>
              <a:gd name="connsiteY23" fmla="*/ 535781 h 857250"/>
              <a:gd name="connsiteX24" fmla="*/ 204787 w 1883568"/>
              <a:gd name="connsiteY24" fmla="*/ 542925 h 857250"/>
              <a:gd name="connsiteX25" fmla="*/ 247650 w 1883568"/>
              <a:gd name="connsiteY25" fmla="*/ 550069 h 857250"/>
              <a:gd name="connsiteX26" fmla="*/ 278606 w 1883568"/>
              <a:gd name="connsiteY26" fmla="*/ 552450 h 857250"/>
              <a:gd name="connsiteX27" fmla="*/ 316706 w 1883568"/>
              <a:gd name="connsiteY27" fmla="*/ 550069 h 857250"/>
              <a:gd name="connsiteX28" fmla="*/ 366712 w 1883568"/>
              <a:gd name="connsiteY28" fmla="*/ 535781 h 857250"/>
              <a:gd name="connsiteX29" fmla="*/ 597693 w 1883568"/>
              <a:gd name="connsiteY29" fmla="*/ 459581 h 857250"/>
              <a:gd name="connsiteX30" fmla="*/ 819150 w 1883568"/>
              <a:gd name="connsiteY30" fmla="*/ 383381 h 857250"/>
              <a:gd name="connsiteX31" fmla="*/ 1028700 w 1883568"/>
              <a:gd name="connsiteY31" fmla="*/ 316706 h 857250"/>
              <a:gd name="connsiteX32" fmla="*/ 1233487 w 1883568"/>
              <a:gd name="connsiteY32" fmla="*/ 233362 h 857250"/>
              <a:gd name="connsiteX33" fmla="*/ 1316831 w 1883568"/>
              <a:gd name="connsiteY33" fmla="*/ 200025 h 857250"/>
              <a:gd name="connsiteX34" fmla="*/ 1462087 w 1883568"/>
              <a:gd name="connsiteY34" fmla="*/ 140494 h 857250"/>
              <a:gd name="connsiteX35" fmla="*/ 1595437 w 1883568"/>
              <a:gd name="connsiteY35" fmla="*/ 90487 h 857250"/>
              <a:gd name="connsiteX36" fmla="*/ 1721643 w 1883568"/>
              <a:gd name="connsiteY36" fmla="*/ 42862 h 857250"/>
              <a:gd name="connsiteX37" fmla="*/ 1790700 w 1883568"/>
              <a:gd name="connsiteY37" fmla="*/ 14287 h 857250"/>
              <a:gd name="connsiteX38" fmla="*/ 1816893 w 1883568"/>
              <a:gd name="connsiteY38" fmla="*/ 4762 h 857250"/>
              <a:gd name="connsiteX39" fmla="*/ 1838325 w 1883568"/>
              <a:gd name="connsiteY39" fmla="*/ 0 h 857250"/>
              <a:gd name="connsiteX40" fmla="*/ 1857375 w 1883568"/>
              <a:gd name="connsiteY40" fmla="*/ 2381 h 857250"/>
              <a:gd name="connsiteX41" fmla="*/ 1874043 w 1883568"/>
              <a:gd name="connsiteY41" fmla="*/ 7144 h 857250"/>
              <a:gd name="connsiteX42" fmla="*/ 1881187 w 1883568"/>
              <a:gd name="connsiteY42" fmla="*/ 11906 h 857250"/>
              <a:gd name="connsiteX43" fmla="*/ 1883568 w 1883568"/>
              <a:gd name="connsiteY43" fmla="*/ 21431 h 857250"/>
              <a:gd name="connsiteX44" fmla="*/ 1876425 w 1883568"/>
              <a:gd name="connsiteY44" fmla="*/ 47625 h 857250"/>
              <a:gd name="connsiteX45" fmla="*/ 1852612 w 1883568"/>
              <a:gd name="connsiteY45" fmla="*/ 69056 h 857250"/>
              <a:gd name="connsiteX46" fmla="*/ 1766887 w 1883568"/>
              <a:gd name="connsiteY46" fmla="*/ 111919 h 857250"/>
              <a:gd name="connsiteX47" fmla="*/ 1562100 w 1883568"/>
              <a:gd name="connsiteY47" fmla="*/ 209550 h 857250"/>
              <a:gd name="connsiteX48" fmla="*/ 1316831 w 1883568"/>
              <a:gd name="connsiteY48" fmla="*/ 326231 h 857250"/>
              <a:gd name="connsiteX49" fmla="*/ 1047750 w 1883568"/>
              <a:gd name="connsiteY49" fmla="*/ 454819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883568" h="857250">
                <a:moveTo>
                  <a:pt x="1047750" y="454819"/>
                </a:moveTo>
                <a:lnTo>
                  <a:pt x="669131" y="631031"/>
                </a:lnTo>
                <a:lnTo>
                  <a:pt x="397668" y="759619"/>
                </a:lnTo>
                <a:lnTo>
                  <a:pt x="390525" y="785812"/>
                </a:lnTo>
                <a:lnTo>
                  <a:pt x="376237" y="814387"/>
                </a:lnTo>
                <a:lnTo>
                  <a:pt x="364331" y="835819"/>
                </a:lnTo>
                <a:lnTo>
                  <a:pt x="350043" y="850106"/>
                </a:lnTo>
                <a:lnTo>
                  <a:pt x="333375" y="857250"/>
                </a:lnTo>
                <a:lnTo>
                  <a:pt x="314325" y="854869"/>
                </a:lnTo>
                <a:lnTo>
                  <a:pt x="285750" y="838200"/>
                </a:lnTo>
                <a:lnTo>
                  <a:pt x="200025" y="754856"/>
                </a:lnTo>
                <a:lnTo>
                  <a:pt x="142875" y="692944"/>
                </a:lnTo>
                <a:lnTo>
                  <a:pt x="90487" y="628650"/>
                </a:lnTo>
                <a:lnTo>
                  <a:pt x="40481" y="557212"/>
                </a:lnTo>
                <a:lnTo>
                  <a:pt x="16668" y="521494"/>
                </a:lnTo>
                <a:lnTo>
                  <a:pt x="4762" y="495300"/>
                </a:lnTo>
                <a:lnTo>
                  <a:pt x="0" y="476250"/>
                </a:lnTo>
                <a:lnTo>
                  <a:pt x="2381" y="459581"/>
                </a:lnTo>
                <a:lnTo>
                  <a:pt x="9525" y="454819"/>
                </a:lnTo>
                <a:lnTo>
                  <a:pt x="23812" y="454819"/>
                </a:lnTo>
                <a:lnTo>
                  <a:pt x="54768" y="464344"/>
                </a:lnTo>
                <a:lnTo>
                  <a:pt x="85725" y="485775"/>
                </a:lnTo>
                <a:lnTo>
                  <a:pt x="135731" y="514350"/>
                </a:lnTo>
                <a:lnTo>
                  <a:pt x="178593" y="535781"/>
                </a:lnTo>
                <a:lnTo>
                  <a:pt x="204787" y="542925"/>
                </a:lnTo>
                <a:lnTo>
                  <a:pt x="247650" y="550069"/>
                </a:lnTo>
                <a:lnTo>
                  <a:pt x="278606" y="552450"/>
                </a:lnTo>
                <a:lnTo>
                  <a:pt x="316706" y="550069"/>
                </a:lnTo>
                <a:lnTo>
                  <a:pt x="366712" y="535781"/>
                </a:lnTo>
                <a:lnTo>
                  <a:pt x="597693" y="459581"/>
                </a:lnTo>
                <a:lnTo>
                  <a:pt x="819150" y="383381"/>
                </a:lnTo>
                <a:lnTo>
                  <a:pt x="1028700" y="316706"/>
                </a:lnTo>
                <a:lnTo>
                  <a:pt x="1233487" y="233362"/>
                </a:lnTo>
                <a:lnTo>
                  <a:pt x="1316831" y="200025"/>
                </a:lnTo>
                <a:lnTo>
                  <a:pt x="1462087" y="140494"/>
                </a:lnTo>
                <a:lnTo>
                  <a:pt x="1595437" y="90487"/>
                </a:lnTo>
                <a:lnTo>
                  <a:pt x="1721643" y="42862"/>
                </a:lnTo>
                <a:lnTo>
                  <a:pt x="1790700" y="14287"/>
                </a:lnTo>
                <a:lnTo>
                  <a:pt x="1816893" y="4762"/>
                </a:lnTo>
                <a:lnTo>
                  <a:pt x="1838325" y="0"/>
                </a:lnTo>
                <a:lnTo>
                  <a:pt x="1857375" y="2381"/>
                </a:lnTo>
                <a:lnTo>
                  <a:pt x="1874043" y="7144"/>
                </a:lnTo>
                <a:lnTo>
                  <a:pt x="1881187" y="11906"/>
                </a:lnTo>
                <a:lnTo>
                  <a:pt x="1883568" y="21431"/>
                </a:lnTo>
                <a:lnTo>
                  <a:pt x="1876425" y="47625"/>
                </a:lnTo>
                <a:lnTo>
                  <a:pt x="1852612" y="69056"/>
                </a:lnTo>
                <a:lnTo>
                  <a:pt x="1766887" y="111919"/>
                </a:lnTo>
                <a:lnTo>
                  <a:pt x="1562100" y="209550"/>
                </a:lnTo>
                <a:lnTo>
                  <a:pt x="1316831" y="326231"/>
                </a:lnTo>
                <a:lnTo>
                  <a:pt x="1047750" y="4548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C5A84B9-4624-4397-B151-6F165D27C7BD}"/>
              </a:ext>
            </a:extLst>
          </p:cNvPr>
          <p:cNvSpPr/>
          <p:nvPr/>
        </p:nvSpPr>
        <p:spPr>
          <a:xfrm rot="16200000">
            <a:off x="5276059" y="2016919"/>
            <a:ext cx="2517775" cy="1455738"/>
          </a:xfrm>
          <a:custGeom>
            <a:avLst/>
            <a:gdLst>
              <a:gd name="connsiteX0" fmla="*/ 1231221 w 2516532"/>
              <a:gd name="connsiteY0" fmla="*/ 1179705 h 1455313"/>
              <a:gd name="connsiteX1" fmla="*/ 983946 w 2516532"/>
              <a:gd name="connsiteY1" fmla="*/ 1063795 h 1455313"/>
              <a:gd name="connsiteX2" fmla="*/ 824248 w 2516532"/>
              <a:gd name="connsiteY2" fmla="*/ 958188 h 1455313"/>
              <a:gd name="connsiteX3" fmla="*/ 698035 w 2516532"/>
              <a:gd name="connsiteY3" fmla="*/ 870612 h 1455313"/>
              <a:gd name="connsiteX4" fmla="*/ 597580 w 2516532"/>
              <a:gd name="connsiteY4" fmla="*/ 793338 h 1455313"/>
              <a:gd name="connsiteX5" fmla="*/ 489398 w 2516532"/>
              <a:gd name="connsiteY5" fmla="*/ 698035 h 1455313"/>
              <a:gd name="connsiteX6" fmla="*/ 409549 w 2516532"/>
              <a:gd name="connsiteY6" fmla="*/ 613034 h 1455313"/>
              <a:gd name="connsiteX7" fmla="*/ 319396 w 2516532"/>
              <a:gd name="connsiteY7" fmla="*/ 504852 h 1455313"/>
              <a:gd name="connsiteX8" fmla="*/ 224093 w 2516532"/>
              <a:gd name="connsiteY8" fmla="*/ 376063 h 1455313"/>
              <a:gd name="connsiteX9" fmla="*/ 159698 w 2516532"/>
              <a:gd name="connsiteY9" fmla="*/ 291062 h 1455313"/>
              <a:gd name="connsiteX10" fmla="*/ 121062 w 2516532"/>
              <a:gd name="connsiteY10" fmla="*/ 224092 h 1455313"/>
              <a:gd name="connsiteX11" fmla="*/ 79849 w 2516532"/>
              <a:gd name="connsiteY11" fmla="*/ 162274 h 1455313"/>
              <a:gd name="connsiteX12" fmla="*/ 33485 w 2516532"/>
              <a:gd name="connsiteY12" fmla="*/ 92728 h 1455313"/>
              <a:gd name="connsiteX13" fmla="*/ 7728 w 2516532"/>
              <a:gd name="connsiteY13" fmla="*/ 54091 h 1455313"/>
              <a:gd name="connsiteX14" fmla="*/ 0 w 2516532"/>
              <a:gd name="connsiteY14" fmla="*/ 33485 h 1455313"/>
              <a:gd name="connsiteX15" fmla="*/ 0 w 2516532"/>
              <a:gd name="connsiteY15" fmla="*/ 12879 h 1455313"/>
              <a:gd name="connsiteX16" fmla="*/ 7728 w 2516532"/>
              <a:gd name="connsiteY16" fmla="*/ 5151 h 1455313"/>
              <a:gd name="connsiteX17" fmla="*/ 30910 w 2516532"/>
              <a:gd name="connsiteY17" fmla="*/ 0 h 1455313"/>
              <a:gd name="connsiteX18" fmla="*/ 59243 w 2516532"/>
              <a:gd name="connsiteY18" fmla="*/ 10303 h 1455313"/>
              <a:gd name="connsiteX19" fmla="*/ 79849 w 2516532"/>
              <a:gd name="connsiteY19" fmla="*/ 33485 h 1455313"/>
              <a:gd name="connsiteX20" fmla="*/ 157123 w 2516532"/>
              <a:gd name="connsiteY20" fmla="*/ 121061 h 1455313"/>
              <a:gd name="connsiteX21" fmla="*/ 265305 w 2516532"/>
              <a:gd name="connsiteY21" fmla="*/ 239547 h 1455313"/>
              <a:gd name="connsiteX22" fmla="*/ 376064 w 2516532"/>
              <a:gd name="connsiteY22" fmla="*/ 350305 h 1455313"/>
              <a:gd name="connsiteX23" fmla="*/ 525458 w 2516532"/>
              <a:gd name="connsiteY23" fmla="*/ 484245 h 1455313"/>
              <a:gd name="connsiteX24" fmla="*/ 625914 w 2516532"/>
              <a:gd name="connsiteY24" fmla="*/ 566670 h 1455313"/>
              <a:gd name="connsiteX25" fmla="*/ 731520 w 2516532"/>
              <a:gd name="connsiteY25" fmla="*/ 654247 h 1455313"/>
              <a:gd name="connsiteX26" fmla="*/ 842279 w 2516532"/>
              <a:gd name="connsiteY26" fmla="*/ 731520 h 1455313"/>
              <a:gd name="connsiteX27" fmla="*/ 976219 w 2516532"/>
              <a:gd name="connsiteY27" fmla="*/ 819096 h 1455313"/>
              <a:gd name="connsiteX28" fmla="*/ 1110159 w 2516532"/>
              <a:gd name="connsiteY28" fmla="*/ 898945 h 1455313"/>
              <a:gd name="connsiteX29" fmla="*/ 1215766 w 2516532"/>
              <a:gd name="connsiteY29" fmla="*/ 953036 h 1455313"/>
              <a:gd name="connsiteX30" fmla="*/ 1293039 w 2516532"/>
              <a:gd name="connsiteY30" fmla="*/ 989097 h 1455313"/>
              <a:gd name="connsiteX31" fmla="*/ 1380616 w 2516532"/>
              <a:gd name="connsiteY31" fmla="*/ 1017431 h 1455313"/>
              <a:gd name="connsiteX32" fmla="*/ 1460465 w 2516532"/>
              <a:gd name="connsiteY32" fmla="*/ 1035461 h 1455313"/>
              <a:gd name="connsiteX33" fmla="*/ 1594405 w 2516532"/>
              <a:gd name="connsiteY33" fmla="*/ 1061219 h 1455313"/>
              <a:gd name="connsiteX34" fmla="*/ 1748951 w 2516532"/>
              <a:gd name="connsiteY34" fmla="*/ 1084401 h 1455313"/>
              <a:gd name="connsiteX35" fmla="*/ 1900922 w 2516532"/>
              <a:gd name="connsiteY35" fmla="*/ 1110159 h 1455313"/>
              <a:gd name="connsiteX36" fmla="*/ 1988498 w 2516532"/>
              <a:gd name="connsiteY36" fmla="*/ 1120462 h 1455313"/>
              <a:gd name="connsiteX37" fmla="*/ 2091529 w 2516532"/>
              <a:gd name="connsiteY37" fmla="*/ 1130765 h 1455313"/>
              <a:gd name="connsiteX38" fmla="*/ 2179106 w 2516532"/>
              <a:gd name="connsiteY38" fmla="*/ 1133341 h 1455313"/>
              <a:gd name="connsiteX39" fmla="*/ 2271834 w 2516532"/>
              <a:gd name="connsiteY39" fmla="*/ 1128189 h 1455313"/>
              <a:gd name="connsiteX40" fmla="*/ 2313046 w 2516532"/>
              <a:gd name="connsiteY40" fmla="*/ 1120462 h 1455313"/>
              <a:gd name="connsiteX41" fmla="*/ 2343955 w 2516532"/>
              <a:gd name="connsiteY41" fmla="*/ 1107583 h 1455313"/>
              <a:gd name="connsiteX42" fmla="*/ 2369713 w 2516532"/>
              <a:gd name="connsiteY42" fmla="*/ 1084401 h 1455313"/>
              <a:gd name="connsiteX43" fmla="*/ 2400622 w 2516532"/>
              <a:gd name="connsiteY43" fmla="*/ 1038037 h 1455313"/>
              <a:gd name="connsiteX44" fmla="*/ 2436683 w 2516532"/>
              <a:gd name="connsiteY44" fmla="*/ 973643 h 1455313"/>
              <a:gd name="connsiteX45" fmla="*/ 2444411 w 2516532"/>
              <a:gd name="connsiteY45" fmla="*/ 953036 h 1455313"/>
              <a:gd name="connsiteX46" fmla="*/ 2457289 w 2516532"/>
              <a:gd name="connsiteY46" fmla="*/ 942733 h 1455313"/>
              <a:gd name="connsiteX47" fmla="*/ 2472744 w 2516532"/>
              <a:gd name="connsiteY47" fmla="*/ 937582 h 1455313"/>
              <a:gd name="connsiteX48" fmla="*/ 2493350 w 2516532"/>
              <a:gd name="connsiteY48" fmla="*/ 942733 h 1455313"/>
              <a:gd name="connsiteX49" fmla="*/ 2501078 w 2516532"/>
              <a:gd name="connsiteY49" fmla="*/ 955612 h 1455313"/>
              <a:gd name="connsiteX50" fmla="*/ 2508805 w 2516532"/>
              <a:gd name="connsiteY50" fmla="*/ 981370 h 1455313"/>
              <a:gd name="connsiteX51" fmla="*/ 2513956 w 2516532"/>
              <a:gd name="connsiteY51" fmla="*/ 1020007 h 1455313"/>
              <a:gd name="connsiteX52" fmla="*/ 2516532 w 2516532"/>
              <a:gd name="connsiteY52" fmla="*/ 1061219 h 1455313"/>
              <a:gd name="connsiteX53" fmla="*/ 2508805 w 2516532"/>
              <a:gd name="connsiteY53" fmla="*/ 1107583 h 1455313"/>
              <a:gd name="connsiteX54" fmla="*/ 2490774 w 2516532"/>
              <a:gd name="connsiteY54" fmla="*/ 1171977 h 1455313"/>
              <a:gd name="connsiteX55" fmla="*/ 2423804 w 2516532"/>
              <a:gd name="connsiteY55" fmla="*/ 1318796 h 1455313"/>
              <a:gd name="connsiteX56" fmla="*/ 2377440 w 2516532"/>
              <a:gd name="connsiteY56" fmla="*/ 1408949 h 1455313"/>
              <a:gd name="connsiteX57" fmla="*/ 2361986 w 2516532"/>
              <a:gd name="connsiteY57" fmla="*/ 1432131 h 1455313"/>
              <a:gd name="connsiteX58" fmla="*/ 2343955 w 2516532"/>
              <a:gd name="connsiteY58" fmla="*/ 1447585 h 1455313"/>
              <a:gd name="connsiteX59" fmla="*/ 2325925 w 2516532"/>
              <a:gd name="connsiteY59" fmla="*/ 1455313 h 1455313"/>
              <a:gd name="connsiteX60" fmla="*/ 2302743 w 2516532"/>
              <a:gd name="connsiteY60" fmla="*/ 1455313 h 1455313"/>
              <a:gd name="connsiteX61" fmla="*/ 2266682 w 2516532"/>
              <a:gd name="connsiteY61" fmla="*/ 1450161 h 1455313"/>
              <a:gd name="connsiteX62" fmla="*/ 2220318 w 2516532"/>
              <a:gd name="connsiteY62" fmla="*/ 1434706 h 1455313"/>
              <a:gd name="connsiteX63" fmla="*/ 2184257 w 2516532"/>
              <a:gd name="connsiteY63" fmla="*/ 1414100 h 1455313"/>
              <a:gd name="connsiteX64" fmla="*/ 1821073 w 2516532"/>
              <a:gd name="connsiteY64" fmla="*/ 1334251 h 1455313"/>
              <a:gd name="connsiteX65" fmla="*/ 1761830 w 2516532"/>
              <a:gd name="connsiteY65" fmla="*/ 1334251 h 1455313"/>
              <a:gd name="connsiteX66" fmla="*/ 1710315 w 2516532"/>
              <a:gd name="connsiteY66" fmla="*/ 1329100 h 1455313"/>
              <a:gd name="connsiteX67" fmla="*/ 1666527 w 2516532"/>
              <a:gd name="connsiteY67" fmla="*/ 1308493 h 1455313"/>
              <a:gd name="connsiteX68" fmla="*/ 1545465 w 2516532"/>
              <a:gd name="connsiteY68" fmla="*/ 1285311 h 1455313"/>
              <a:gd name="connsiteX69" fmla="*/ 1434707 w 2516532"/>
              <a:gd name="connsiteY69" fmla="*/ 1254402 h 1455313"/>
              <a:gd name="connsiteX70" fmla="*/ 1352282 w 2516532"/>
              <a:gd name="connsiteY70" fmla="*/ 1226069 h 1455313"/>
              <a:gd name="connsiteX71" fmla="*/ 1231221 w 2516532"/>
              <a:gd name="connsiteY71" fmla="*/ 1179705 h 145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516532" h="1455313">
                <a:moveTo>
                  <a:pt x="1231221" y="1179705"/>
                </a:moveTo>
                <a:lnTo>
                  <a:pt x="983946" y="1063795"/>
                </a:lnTo>
                <a:lnTo>
                  <a:pt x="824248" y="958188"/>
                </a:lnTo>
                <a:lnTo>
                  <a:pt x="698035" y="870612"/>
                </a:lnTo>
                <a:lnTo>
                  <a:pt x="597580" y="793338"/>
                </a:lnTo>
                <a:lnTo>
                  <a:pt x="489398" y="698035"/>
                </a:lnTo>
                <a:lnTo>
                  <a:pt x="409549" y="613034"/>
                </a:lnTo>
                <a:lnTo>
                  <a:pt x="319396" y="504852"/>
                </a:lnTo>
                <a:lnTo>
                  <a:pt x="224093" y="376063"/>
                </a:lnTo>
                <a:lnTo>
                  <a:pt x="159698" y="291062"/>
                </a:lnTo>
                <a:lnTo>
                  <a:pt x="121062" y="224092"/>
                </a:lnTo>
                <a:lnTo>
                  <a:pt x="79849" y="162274"/>
                </a:lnTo>
                <a:lnTo>
                  <a:pt x="33485" y="92728"/>
                </a:lnTo>
                <a:lnTo>
                  <a:pt x="7728" y="54091"/>
                </a:lnTo>
                <a:lnTo>
                  <a:pt x="0" y="33485"/>
                </a:lnTo>
                <a:lnTo>
                  <a:pt x="0" y="12879"/>
                </a:lnTo>
                <a:lnTo>
                  <a:pt x="7728" y="5151"/>
                </a:lnTo>
                <a:lnTo>
                  <a:pt x="30910" y="0"/>
                </a:lnTo>
                <a:lnTo>
                  <a:pt x="59243" y="10303"/>
                </a:lnTo>
                <a:lnTo>
                  <a:pt x="79849" y="33485"/>
                </a:lnTo>
                <a:lnTo>
                  <a:pt x="157123" y="121061"/>
                </a:lnTo>
                <a:lnTo>
                  <a:pt x="265305" y="239547"/>
                </a:lnTo>
                <a:lnTo>
                  <a:pt x="376064" y="350305"/>
                </a:lnTo>
                <a:lnTo>
                  <a:pt x="525458" y="484245"/>
                </a:lnTo>
                <a:lnTo>
                  <a:pt x="625914" y="566670"/>
                </a:lnTo>
                <a:lnTo>
                  <a:pt x="731520" y="654247"/>
                </a:lnTo>
                <a:lnTo>
                  <a:pt x="842279" y="731520"/>
                </a:lnTo>
                <a:lnTo>
                  <a:pt x="976219" y="819096"/>
                </a:lnTo>
                <a:lnTo>
                  <a:pt x="1110159" y="898945"/>
                </a:lnTo>
                <a:lnTo>
                  <a:pt x="1215766" y="953036"/>
                </a:lnTo>
                <a:lnTo>
                  <a:pt x="1293039" y="989097"/>
                </a:lnTo>
                <a:lnTo>
                  <a:pt x="1380616" y="1017431"/>
                </a:lnTo>
                <a:lnTo>
                  <a:pt x="1460465" y="1035461"/>
                </a:lnTo>
                <a:lnTo>
                  <a:pt x="1594405" y="1061219"/>
                </a:lnTo>
                <a:lnTo>
                  <a:pt x="1748951" y="1084401"/>
                </a:lnTo>
                <a:lnTo>
                  <a:pt x="1900922" y="1110159"/>
                </a:lnTo>
                <a:lnTo>
                  <a:pt x="1988498" y="1120462"/>
                </a:lnTo>
                <a:lnTo>
                  <a:pt x="2091529" y="1130765"/>
                </a:lnTo>
                <a:lnTo>
                  <a:pt x="2179106" y="1133341"/>
                </a:lnTo>
                <a:lnTo>
                  <a:pt x="2271834" y="1128189"/>
                </a:lnTo>
                <a:lnTo>
                  <a:pt x="2313046" y="1120462"/>
                </a:lnTo>
                <a:lnTo>
                  <a:pt x="2343955" y="1107583"/>
                </a:lnTo>
                <a:lnTo>
                  <a:pt x="2369713" y="1084401"/>
                </a:lnTo>
                <a:lnTo>
                  <a:pt x="2400622" y="1038037"/>
                </a:lnTo>
                <a:lnTo>
                  <a:pt x="2436683" y="973643"/>
                </a:lnTo>
                <a:lnTo>
                  <a:pt x="2444411" y="953036"/>
                </a:lnTo>
                <a:lnTo>
                  <a:pt x="2457289" y="942733"/>
                </a:lnTo>
                <a:lnTo>
                  <a:pt x="2472744" y="937582"/>
                </a:lnTo>
                <a:lnTo>
                  <a:pt x="2493350" y="942733"/>
                </a:lnTo>
                <a:lnTo>
                  <a:pt x="2501078" y="955612"/>
                </a:lnTo>
                <a:lnTo>
                  <a:pt x="2508805" y="981370"/>
                </a:lnTo>
                <a:lnTo>
                  <a:pt x="2513956" y="1020007"/>
                </a:lnTo>
                <a:lnTo>
                  <a:pt x="2516532" y="1061219"/>
                </a:lnTo>
                <a:lnTo>
                  <a:pt x="2508805" y="1107583"/>
                </a:lnTo>
                <a:lnTo>
                  <a:pt x="2490774" y="1171977"/>
                </a:lnTo>
                <a:lnTo>
                  <a:pt x="2423804" y="1318796"/>
                </a:lnTo>
                <a:lnTo>
                  <a:pt x="2377440" y="1408949"/>
                </a:lnTo>
                <a:lnTo>
                  <a:pt x="2361986" y="1432131"/>
                </a:lnTo>
                <a:lnTo>
                  <a:pt x="2343955" y="1447585"/>
                </a:lnTo>
                <a:lnTo>
                  <a:pt x="2325925" y="1455313"/>
                </a:lnTo>
                <a:lnTo>
                  <a:pt x="2302743" y="1455313"/>
                </a:lnTo>
                <a:lnTo>
                  <a:pt x="2266682" y="1450161"/>
                </a:lnTo>
                <a:lnTo>
                  <a:pt x="2220318" y="1434706"/>
                </a:lnTo>
                <a:lnTo>
                  <a:pt x="2184257" y="1414100"/>
                </a:lnTo>
                <a:lnTo>
                  <a:pt x="1821073" y="1334251"/>
                </a:lnTo>
                <a:lnTo>
                  <a:pt x="1761830" y="1334251"/>
                </a:lnTo>
                <a:lnTo>
                  <a:pt x="1710315" y="1329100"/>
                </a:lnTo>
                <a:lnTo>
                  <a:pt x="1666527" y="1308493"/>
                </a:lnTo>
                <a:lnTo>
                  <a:pt x="1545465" y="1285311"/>
                </a:lnTo>
                <a:lnTo>
                  <a:pt x="1434707" y="1254402"/>
                </a:lnTo>
                <a:lnTo>
                  <a:pt x="1352282" y="1226069"/>
                </a:lnTo>
                <a:lnTo>
                  <a:pt x="1231221" y="117970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E024995D-F822-4B16-A141-41C9B323CB4D}"/>
              </a:ext>
            </a:extLst>
          </p:cNvPr>
          <p:cNvSpPr/>
          <p:nvPr/>
        </p:nvSpPr>
        <p:spPr>
          <a:xfrm>
            <a:off x="6251577" y="2065339"/>
            <a:ext cx="2095500" cy="1679575"/>
          </a:xfrm>
          <a:custGeom>
            <a:avLst/>
            <a:gdLst>
              <a:gd name="connsiteX0" fmla="*/ 963386 w 2095500"/>
              <a:gd name="connsiteY0" fmla="*/ 239486 h 1679122"/>
              <a:gd name="connsiteX1" fmla="*/ 840922 w 2095500"/>
              <a:gd name="connsiteY1" fmla="*/ 283029 h 1679122"/>
              <a:gd name="connsiteX2" fmla="*/ 639536 w 2095500"/>
              <a:gd name="connsiteY2" fmla="*/ 334736 h 1679122"/>
              <a:gd name="connsiteX3" fmla="*/ 538843 w 2095500"/>
              <a:gd name="connsiteY3" fmla="*/ 367393 h 1679122"/>
              <a:gd name="connsiteX4" fmla="*/ 446315 w 2095500"/>
              <a:gd name="connsiteY4" fmla="*/ 397329 h 1679122"/>
              <a:gd name="connsiteX5" fmla="*/ 397329 w 2095500"/>
              <a:gd name="connsiteY5" fmla="*/ 410936 h 1679122"/>
              <a:gd name="connsiteX6" fmla="*/ 359229 w 2095500"/>
              <a:gd name="connsiteY6" fmla="*/ 419100 h 1679122"/>
              <a:gd name="connsiteX7" fmla="*/ 332015 w 2095500"/>
              <a:gd name="connsiteY7" fmla="*/ 421822 h 1679122"/>
              <a:gd name="connsiteX8" fmla="*/ 280308 w 2095500"/>
              <a:gd name="connsiteY8" fmla="*/ 416379 h 1679122"/>
              <a:gd name="connsiteX9" fmla="*/ 209550 w 2095500"/>
              <a:gd name="connsiteY9" fmla="*/ 386443 h 1679122"/>
              <a:gd name="connsiteX10" fmla="*/ 119743 w 2095500"/>
              <a:gd name="connsiteY10" fmla="*/ 340179 h 1679122"/>
              <a:gd name="connsiteX11" fmla="*/ 48986 w 2095500"/>
              <a:gd name="connsiteY11" fmla="*/ 288472 h 1679122"/>
              <a:gd name="connsiteX12" fmla="*/ 21772 w 2095500"/>
              <a:gd name="connsiteY12" fmla="*/ 263979 h 1679122"/>
              <a:gd name="connsiteX13" fmla="*/ 8165 w 2095500"/>
              <a:gd name="connsiteY13" fmla="*/ 244929 h 1679122"/>
              <a:gd name="connsiteX14" fmla="*/ 0 w 2095500"/>
              <a:gd name="connsiteY14" fmla="*/ 225879 h 1679122"/>
              <a:gd name="connsiteX15" fmla="*/ 0 w 2095500"/>
              <a:gd name="connsiteY15" fmla="*/ 204107 h 1679122"/>
              <a:gd name="connsiteX16" fmla="*/ 2722 w 2095500"/>
              <a:gd name="connsiteY16" fmla="*/ 193222 h 1679122"/>
              <a:gd name="connsiteX17" fmla="*/ 13608 w 2095500"/>
              <a:gd name="connsiteY17" fmla="*/ 187779 h 1679122"/>
              <a:gd name="connsiteX18" fmla="*/ 32658 w 2095500"/>
              <a:gd name="connsiteY18" fmla="*/ 187779 h 1679122"/>
              <a:gd name="connsiteX19" fmla="*/ 59872 w 2095500"/>
              <a:gd name="connsiteY19" fmla="*/ 201386 h 1679122"/>
              <a:gd name="connsiteX20" fmla="*/ 84365 w 2095500"/>
              <a:gd name="connsiteY20" fmla="*/ 214993 h 1679122"/>
              <a:gd name="connsiteX21" fmla="*/ 114300 w 2095500"/>
              <a:gd name="connsiteY21" fmla="*/ 228600 h 1679122"/>
              <a:gd name="connsiteX22" fmla="*/ 144236 w 2095500"/>
              <a:gd name="connsiteY22" fmla="*/ 236765 h 1679122"/>
              <a:gd name="connsiteX23" fmla="*/ 179615 w 2095500"/>
              <a:gd name="connsiteY23" fmla="*/ 242207 h 1679122"/>
              <a:gd name="connsiteX24" fmla="*/ 242208 w 2095500"/>
              <a:gd name="connsiteY24" fmla="*/ 247650 h 1679122"/>
              <a:gd name="connsiteX25" fmla="*/ 288472 w 2095500"/>
              <a:gd name="connsiteY25" fmla="*/ 250372 h 1679122"/>
              <a:gd name="connsiteX26" fmla="*/ 326572 w 2095500"/>
              <a:gd name="connsiteY26" fmla="*/ 247650 h 1679122"/>
              <a:gd name="connsiteX27" fmla="*/ 378279 w 2095500"/>
              <a:gd name="connsiteY27" fmla="*/ 239486 h 1679122"/>
              <a:gd name="connsiteX28" fmla="*/ 495300 w 2095500"/>
              <a:gd name="connsiteY28" fmla="*/ 217715 h 1679122"/>
              <a:gd name="connsiteX29" fmla="*/ 664029 w 2095500"/>
              <a:gd name="connsiteY29" fmla="*/ 176893 h 1679122"/>
              <a:gd name="connsiteX30" fmla="*/ 859972 w 2095500"/>
              <a:gd name="connsiteY30" fmla="*/ 122465 h 1679122"/>
              <a:gd name="connsiteX31" fmla="*/ 1186543 w 2095500"/>
              <a:gd name="connsiteY31" fmla="*/ 27215 h 1679122"/>
              <a:gd name="connsiteX32" fmla="*/ 1243693 w 2095500"/>
              <a:gd name="connsiteY32" fmla="*/ 2722 h 1679122"/>
              <a:gd name="connsiteX33" fmla="*/ 1268186 w 2095500"/>
              <a:gd name="connsiteY33" fmla="*/ 0 h 1679122"/>
              <a:gd name="connsiteX34" fmla="*/ 1295400 w 2095500"/>
              <a:gd name="connsiteY34" fmla="*/ 5443 h 1679122"/>
              <a:gd name="connsiteX35" fmla="*/ 1355272 w 2095500"/>
              <a:gd name="connsiteY35" fmla="*/ 35379 h 1679122"/>
              <a:gd name="connsiteX36" fmla="*/ 1412422 w 2095500"/>
              <a:gd name="connsiteY36" fmla="*/ 73479 h 1679122"/>
              <a:gd name="connsiteX37" fmla="*/ 1466850 w 2095500"/>
              <a:gd name="connsiteY37" fmla="*/ 114300 h 1679122"/>
              <a:gd name="connsiteX38" fmla="*/ 1488622 w 2095500"/>
              <a:gd name="connsiteY38" fmla="*/ 136072 h 1679122"/>
              <a:gd name="connsiteX39" fmla="*/ 1496786 w 2095500"/>
              <a:gd name="connsiteY39" fmla="*/ 157843 h 1679122"/>
              <a:gd name="connsiteX40" fmla="*/ 1499508 w 2095500"/>
              <a:gd name="connsiteY40" fmla="*/ 187779 h 1679122"/>
              <a:gd name="connsiteX41" fmla="*/ 1491343 w 2095500"/>
              <a:gd name="connsiteY41" fmla="*/ 220436 h 1679122"/>
              <a:gd name="connsiteX42" fmla="*/ 1469572 w 2095500"/>
              <a:gd name="connsiteY42" fmla="*/ 247650 h 1679122"/>
              <a:gd name="connsiteX43" fmla="*/ 1447800 w 2095500"/>
              <a:gd name="connsiteY43" fmla="*/ 272143 h 1679122"/>
              <a:gd name="connsiteX44" fmla="*/ 1431472 w 2095500"/>
              <a:gd name="connsiteY44" fmla="*/ 299357 h 1679122"/>
              <a:gd name="connsiteX45" fmla="*/ 1415143 w 2095500"/>
              <a:gd name="connsiteY45" fmla="*/ 337457 h 1679122"/>
              <a:gd name="connsiteX46" fmla="*/ 1401536 w 2095500"/>
              <a:gd name="connsiteY46" fmla="*/ 386443 h 1679122"/>
              <a:gd name="connsiteX47" fmla="*/ 1374322 w 2095500"/>
              <a:gd name="connsiteY47" fmla="*/ 547007 h 1679122"/>
              <a:gd name="connsiteX48" fmla="*/ 1333500 w 2095500"/>
              <a:gd name="connsiteY48" fmla="*/ 805543 h 1679122"/>
              <a:gd name="connsiteX49" fmla="*/ 1287236 w 2095500"/>
              <a:gd name="connsiteY49" fmla="*/ 1096736 h 1679122"/>
              <a:gd name="connsiteX50" fmla="*/ 1265465 w 2095500"/>
              <a:gd name="connsiteY50" fmla="*/ 1246415 h 1679122"/>
              <a:gd name="connsiteX51" fmla="*/ 1262743 w 2095500"/>
              <a:gd name="connsiteY51" fmla="*/ 1295400 h 1679122"/>
              <a:gd name="connsiteX52" fmla="*/ 1265465 w 2095500"/>
              <a:gd name="connsiteY52" fmla="*/ 1341665 h 1679122"/>
              <a:gd name="connsiteX53" fmla="*/ 1270908 w 2095500"/>
              <a:gd name="connsiteY53" fmla="*/ 1374322 h 1679122"/>
              <a:gd name="connsiteX54" fmla="*/ 1279072 w 2095500"/>
              <a:gd name="connsiteY54" fmla="*/ 1398815 h 1679122"/>
              <a:gd name="connsiteX55" fmla="*/ 1284515 w 2095500"/>
              <a:gd name="connsiteY55" fmla="*/ 1412422 h 1679122"/>
              <a:gd name="connsiteX56" fmla="*/ 1300843 w 2095500"/>
              <a:gd name="connsiteY56" fmla="*/ 1434193 h 1679122"/>
              <a:gd name="connsiteX57" fmla="*/ 1317172 w 2095500"/>
              <a:gd name="connsiteY57" fmla="*/ 1450522 h 1679122"/>
              <a:gd name="connsiteX58" fmla="*/ 1349829 w 2095500"/>
              <a:gd name="connsiteY58" fmla="*/ 1461407 h 1679122"/>
              <a:gd name="connsiteX59" fmla="*/ 1415143 w 2095500"/>
              <a:gd name="connsiteY59" fmla="*/ 1472293 h 1679122"/>
              <a:gd name="connsiteX60" fmla="*/ 1494065 w 2095500"/>
              <a:gd name="connsiteY60" fmla="*/ 1477736 h 1679122"/>
              <a:gd name="connsiteX61" fmla="*/ 1624693 w 2095500"/>
              <a:gd name="connsiteY61" fmla="*/ 1472293 h 1679122"/>
              <a:gd name="connsiteX62" fmla="*/ 1711779 w 2095500"/>
              <a:gd name="connsiteY62" fmla="*/ 1455965 h 1679122"/>
              <a:gd name="connsiteX63" fmla="*/ 1749879 w 2095500"/>
              <a:gd name="connsiteY63" fmla="*/ 1436915 h 1679122"/>
              <a:gd name="connsiteX64" fmla="*/ 1978479 w 2095500"/>
              <a:gd name="connsiteY64" fmla="*/ 1401536 h 1679122"/>
              <a:gd name="connsiteX65" fmla="*/ 2022022 w 2095500"/>
              <a:gd name="connsiteY65" fmla="*/ 1423307 h 1679122"/>
              <a:gd name="connsiteX66" fmla="*/ 2046515 w 2095500"/>
              <a:gd name="connsiteY66" fmla="*/ 1431472 h 1679122"/>
              <a:gd name="connsiteX67" fmla="*/ 2062843 w 2095500"/>
              <a:gd name="connsiteY67" fmla="*/ 1439636 h 1679122"/>
              <a:gd name="connsiteX68" fmla="*/ 2079172 w 2095500"/>
              <a:gd name="connsiteY68" fmla="*/ 1450522 h 1679122"/>
              <a:gd name="connsiteX69" fmla="*/ 2087336 w 2095500"/>
              <a:gd name="connsiteY69" fmla="*/ 1464129 h 1679122"/>
              <a:gd name="connsiteX70" fmla="*/ 2095500 w 2095500"/>
              <a:gd name="connsiteY70" fmla="*/ 1491343 h 1679122"/>
              <a:gd name="connsiteX71" fmla="*/ 2092779 w 2095500"/>
              <a:gd name="connsiteY71" fmla="*/ 1521279 h 1679122"/>
              <a:gd name="connsiteX72" fmla="*/ 2079172 w 2095500"/>
              <a:gd name="connsiteY72" fmla="*/ 1556657 h 1679122"/>
              <a:gd name="connsiteX73" fmla="*/ 2051958 w 2095500"/>
              <a:gd name="connsiteY73" fmla="*/ 1583872 h 1679122"/>
              <a:gd name="connsiteX74" fmla="*/ 2005693 w 2095500"/>
              <a:gd name="connsiteY74" fmla="*/ 1613807 h 1679122"/>
              <a:gd name="connsiteX75" fmla="*/ 1951265 w 2095500"/>
              <a:gd name="connsiteY75" fmla="*/ 1632857 h 1679122"/>
              <a:gd name="connsiteX76" fmla="*/ 1845129 w 2095500"/>
              <a:gd name="connsiteY76" fmla="*/ 1654629 h 1679122"/>
              <a:gd name="connsiteX77" fmla="*/ 1717222 w 2095500"/>
              <a:gd name="connsiteY77" fmla="*/ 1670957 h 1679122"/>
              <a:gd name="connsiteX78" fmla="*/ 1575708 w 2095500"/>
              <a:gd name="connsiteY78" fmla="*/ 1679122 h 1679122"/>
              <a:gd name="connsiteX79" fmla="*/ 1464129 w 2095500"/>
              <a:gd name="connsiteY79" fmla="*/ 1676400 h 1679122"/>
              <a:gd name="connsiteX80" fmla="*/ 1382486 w 2095500"/>
              <a:gd name="connsiteY80" fmla="*/ 1668236 h 1679122"/>
              <a:gd name="connsiteX81" fmla="*/ 1287236 w 2095500"/>
              <a:gd name="connsiteY81" fmla="*/ 1643743 h 1679122"/>
              <a:gd name="connsiteX82" fmla="*/ 1238250 w 2095500"/>
              <a:gd name="connsiteY82" fmla="*/ 1624693 h 1679122"/>
              <a:gd name="connsiteX83" fmla="*/ 1181100 w 2095500"/>
              <a:gd name="connsiteY83" fmla="*/ 1592036 h 1679122"/>
              <a:gd name="connsiteX84" fmla="*/ 1145722 w 2095500"/>
              <a:gd name="connsiteY84" fmla="*/ 1562100 h 1679122"/>
              <a:gd name="connsiteX85" fmla="*/ 1123950 w 2095500"/>
              <a:gd name="connsiteY85" fmla="*/ 1540329 h 1679122"/>
              <a:gd name="connsiteX86" fmla="*/ 1099458 w 2095500"/>
              <a:gd name="connsiteY86" fmla="*/ 1499507 h 1679122"/>
              <a:gd name="connsiteX87" fmla="*/ 1077686 w 2095500"/>
              <a:gd name="connsiteY87" fmla="*/ 1445079 h 1679122"/>
              <a:gd name="connsiteX88" fmla="*/ 1066800 w 2095500"/>
              <a:gd name="connsiteY88" fmla="*/ 1398815 h 1679122"/>
              <a:gd name="connsiteX89" fmla="*/ 1066800 w 2095500"/>
              <a:gd name="connsiteY89" fmla="*/ 1336222 h 1679122"/>
              <a:gd name="connsiteX90" fmla="*/ 1069522 w 2095500"/>
              <a:gd name="connsiteY90" fmla="*/ 1273629 h 1679122"/>
              <a:gd name="connsiteX91" fmla="*/ 1102179 w 2095500"/>
              <a:gd name="connsiteY91" fmla="*/ 1004207 h 1679122"/>
              <a:gd name="connsiteX92" fmla="*/ 1140279 w 2095500"/>
              <a:gd name="connsiteY92" fmla="*/ 696686 h 1679122"/>
              <a:gd name="connsiteX93" fmla="*/ 1167493 w 2095500"/>
              <a:gd name="connsiteY93" fmla="*/ 361950 h 1679122"/>
              <a:gd name="connsiteX94" fmla="*/ 1175658 w 2095500"/>
              <a:gd name="connsiteY94" fmla="*/ 255815 h 1679122"/>
              <a:gd name="connsiteX95" fmla="*/ 1170215 w 2095500"/>
              <a:gd name="connsiteY95" fmla="*/ 228600 h 1679122"/>
              <a:gd name="connsiteX96" fmla="*/ 1156608 w 2095500"/>
              <a:gd name="connsiteY96" fmla="*/ 206829 h 1679122"/>
              <a:gd name="connsiteX97" fmla="*/ 1134836 w 2095500"/>
              <a:gd name="connsiteY97" fmla="*/ 204107 h 1679122"/>
              <a:gd name="connsiteX98" fmla="*/ 963386 w 2095500"/>
              <a:gd name="connsiteY98" fmla="*/ 239486 h 1679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2095500" h="1679122">
                <a:moveTo>
                  <a:pt x="963386" y="239486"/>
                </a:moveTo>
                <a:lnTo>
                  <a:pt x="840922" y="283029"/>
                </a:lnTo>
                <a:lnTo>
                  <a:pt x="639536" y="334736"/>
                </a:lnTo>
                <a:lnTo>
                  <a:pt x="538843" y="367393"/>
                </a:lnTo>
                <a:lnTo>
                  <a:pt x="446315" y="397329"/>
                </a:lnTo>
                <a:lnTo>
                  <a:pt x="397329" y="410936"/>
                </a:lnTo>
                <a:lnTo>
                  <a:pt x="359229" y="419100"/>
                </a:lnTo>
                <a:lnTo>
                  <a:pt x="332015" y="421822"/>
                </a:lnTo>
                <a:lnTo>
                  <a:pt x="280308" y="416379"/>
                </a:lnTo>
                <a:lnTo>
                  <a:pt x="209550" y="386443"/>
                </a:lnTo>
                <a:lnTo>
                  <a:pt x="119743" y="340179"/>
                </a:lnTo>
                <a:lnTo>
                  <a:pt x="48986" y="288472"/>
                </a:lnTo>
                <a:lnTo>
                  <a:pt x="21772" y="263979"/>
                </a:lnTo>
                <a:lnTo>
                  <a:pt x="8165" y="244929"/>
                </a:lnTo>
                <a:lnTo>
                  <a:pt x="0" y="225879"/>
                </a:lnTo>
                <a:lnTo>
                  <a:pt x="0" y="204107"/>
                </a:lnTo>
                <a:lnTo>
                  <a:pt x="2722" y="193222"/>
                </a:lnTo>
                <a:lnTo>
                  <a:pt x="13608" y="187779"/>
                </a:lnTo>
                <a:lnTo>
                  <a:pt x="32658" y="187779"/>
                </a:lnTo>
                <a:lnTo>
                  <a:pt x="59872" y="201386"/>
                </a:lnTo>
                <a:lnTo>
                  <a:pt x="84365" y="214993"/>
                </a:lnTo>
                <a:lnTo>
                  <a:pt x="114300" y="228600"/>
                </a:lnTo>
                <a:lnTo>
                  <a:pt x="144236" y="236765"/>
                </a:lnTo>
                <a:lnTo>
                  <a:pt x="179615" y="242207"/>
                </a:lnTo>
                <a:lnTo>
                  <a:pt x="242208" y="247650"/>
                </a:lnTo>
                <a:lnTo>
                  <a:pt x="288472" y="250372"/>
                </a:lnTo>
                <a:lnTo>
                  <a:pt x="326572" y="247650"/>
                </a:lnTo>
                <a:lnTo>
                  <a:pt x="378279" y="239486"/>
                </a:lnTo>
                <a:lnTo>
                  <a:pt x="495300" y="217715"/>
                </a:lnTo>
                <a:lnTo>
                  <a:pt x="664029" y="176893"/>
                </a:lnTo>
                <a:lnTo>
                  <a:pt x="859972" y="122465"/>
                </a:lnTo>
                <a:lnTo>
                  <a:pt x="1186543" y="27215"/>
                </a:lnTo>
                <a:lnTo>
                  <a:pt x="1243693" y="2722"/>
                </a:lnTo>
                <a:lnTo>
                  <a:pt x="1268186" y="0"/>
                </a:lnTo>
                <a:lnTo>
                  <a:pt x="1295400" y="5443"/>
                </a:lnTo>
                <a:lnTo>
                  <a:pt x="1355272" y="35379"/>
                </a:lnTo>
                <a:lnTo>
                  <a:pt x="1412422" y="73479"/>
                </a:lnTo>
                <a:lnTo>
                  <a:pt x="1466850" y="114300"/>
                </a:lnTo>
                <a:lnTo>
                  <a:pt x="1488622" y="136072"/>
                </a:lnTo>
                <a:lnTo>
                  <a:pt x="1496786" y="157843"/>
                </a:lnTo>
                <a:lnTo>
                  <a:pt x="1499508" y="187779"/>
                </a:lnTo>
                <a:lnTo>
                  <a:pt x="1491343" y="220436"/>
                </a:lnTo>
                <a:lnTo>
                  <a:pt x="1469572" y="247650"/>
                </a:lnTo>
                <a:lnTo>
                  <a:pt x="1447800" y="272143"/>
                </a:lnTo>
                <a:lnTo>
                  <a:pt x="1431472" y="299357"/>
                </a:lnTo>
                <a:lnTo>
                  <a:pt x="1415143" y="337457"/>
                </a:lnTo>
                <a:lnTo>
                  <a:pt x="1401536" y="386443"/>
                </a:lnTo>
                <a:lnTo>
                  <a:pt x="1374322" y="547007"/>
                </a:lnTo>
                <a:lnTo>
                  <a:pt x="1333500" y="805543"/>
                </a:lnTo>
                <a:lnTo>
                  <a:pt x="1287236" y="1096736"/>
                </a:lnTo>
                <a:lnTo>
                  <a:pt x="1265465" y="1246415"/>
                </a:lnTo>
                <a:lnTo>
                  <a:pt x="1262743" y="1295400"/>
                </a:lnTo>
                <a:lnTo>
                  <a:pt x="1265465" y="1341665"/>
                </a:lnTo>
                <a:lnTo>
                  <a:pt x="1270908" y="1374322"/>
                </a:lnTo>
                <a:lnTo>
                  <a:pt x="1279072" y="1398815"/>
                </a:lnTo>
                <a:lnTo>
                  <a:pt x="1284515" y="1412422"/>
                </a:lnTo>
                <a:lnTo>
                  <a:pt x="1300843" y="1434193"/>
                </a:lnTo>
                <a:lnTo>
                  <a:pt x="1317172" y="1450522"/>
                </a:lnTo>
                <a:lnTo>
                  <a:pt x="1349829" y="1461407"/>
                </a:lnTo>
                <a:lnTo>
                  <a:pt x="1415143" y="1472293"/>
                </a:lnTo>
                <a:lnTo>
                  <a:pt x="1494065" y="1477736"/>
                </a:lnTo>
                <a:lnTo>
                  <a:pt x="1624693" y="1472293"/>
                </a:lnTo>
                <a:lnTo>
                  <a:pt x="1711779" y="1455965"/>
                </a:lnTo>
                <a:lnTo>
                  <a:pt x="1749879" y="1436915"/>
                </a:lnTo>
                <a:lnTo>
                  <a:pt x="1978479" y="1401536"/>
                </a:lnTo>
                <a:lnTo>
                  <a:pt x="2022022" y="1423307"/>
                </a:lnTo>
                <a:lnTo>
                  <a:pt x="2046515" y="1431472"/>
                </a:lnTo>
                <a:lnTo>
                  <a:pt x="2062843" y="1439636"/>
                </a:lnTo>
                <a:lnTo>
                  <a:pt x="2079172" y="1450522"/>
                </a:lnTo>
                <a:lnTo>
                  <a:pt x="2087336" y="1464129"/>
                </a:lnTo>
                <a:lnTo>
                  <a:pt x="2095500" y="1491343"/>
                </a:lnTo>
                <a:lnTo>
                  <a:pt x="2092779" y="1521279"/>
                </a:lnTo>
                <a:lnTo>
                  <a:pt x="2079172" y="1556657"/>
                </a:lnTo>
                <a:lnTo>
                  <a:pt x="2051958" y="1583872"/>
                </a:lnTo>
                <a:lnTo>
                  <a:pt x="2005693" y="1613807"/>
                </a:lnTo>
                <a:lnTo>
                  <a:pt x="1951265" y="1632857"/>
                </a:lnTo>
                <a:lnTo>
                  <a:pt x="1845129" y="1654629"/>
                </a:lnTo>
                <a:lnTo>
                  <a:pt x="1717222" y="1670957"/>
                </a:lnTo>
                <a:lnTo>
                  <a:pt x="1575708" y="1679122"/>
                </a:lnTo>
                <a:lnTo>
                  <a:pt x="1464129" y="1676400"/>
                </a:lnTo>
                <a:lnTo>
                  <a:pt x="1382486" y="1668236"/>
                </a:lnTo>
                <a:lnTo>
                  <a:pt x="1287236" y="1643743"/>
                </a:lnTo>
                <a:lnTo>
                  <a:pt x="1238250" y="1624693"/>
                </a:lnTo>
                <a:lnTo>
                  <a:pt x="1181100" y="1592036"/>
                </a:lnTo>
                <a:lnTo>
                  <a:pt x="1145722" y="1562100"/>
                </a:lnTo>
                <a:lnTo>
                  <a:pt x="1123950" y="1540329"/>
                </a:lnTo>
                <a:lnTo>
                  <a:pt x="1099458" y="1499507"/>
                </a:lnTo>
                <a:lnTo>
                  <a:pt x="1077686" y="1445079"/>
                </a:lnTo>
                <a:lnTo>
                  <a:pt x="1066800" y="1398815"/>
                </a:lnTo>
                <a:lnTo>
                  <a:pt x="1066800" y="1336222"/>
                </a:lnTo>
                <a:lnTo>
                  <a:pt x="1069522" y="1273629"/>
                </a:lnTo>
                <a:lnTo>
                  <a:pt x="1102179" y="1004207"/>
                </a:lnTo>
                <a:lnTo>
                  <a:pt x="1140279" y="696686"/>
                </a:lnTo>
                <a:lnTo>
                  <a:pt x="1167493" y="361950"/>
                </a:lnTo>
                <a:lnTo>
                  <a:pt x="1175658" y="255815"/>
                </a:lnTo>
                <a:lnTo>
                  <a:pt x="1170215" y="228600"/>
                </a:lnTo>
                <a:lnTo>
                  <a:pt x="1156608" y="206829"/>
                </a:lnTo>
                <a:lnTo>
                  <a:pt x="1134836" y="204107"/>
                </a:lnTo>
                <a:lnTo>
                  <a:pt x="963386" y="23948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860F101F-12E5-4B2A-9553-58332FF0D046}"/>
              </a:ext>
            </a:extLst>
          </p:cNvPr>
          <p:cNvSpPr/>
          <p:nvPr/>
        </p:nvSpPr>
        <p:spPr>
          <a:xfrm>
            <a:off x="7975602" y="2808289"/>
            <a:ext cx="292100" cy="739775"/>
          </a:xfrm>
          <a:custGeom>
            <a:avLst/>
            <a:gdLst>
              <a:gd name="connsiteX0" fmla="*/ 207169 w 292894"/>
              <a:gd name="connsiteY0" fmla="*/ 321469 h 740569"/>
              <a:gd name="connsiteX1" fmla="*/ 216694 w 292894"/>
              <a:gd name="connsiteY1" fmla="*/ 476250 h 740569"/>
              <a:gd name="connsiteX2" fmla="*/ 221457 w 292894"/>
              <a:gd name="connsiteY2" fmla="*/ 531019 h 740569"/>
              <a:gd name="connsiteX3" fmla="*/ 230982 w 292894"/>
              <a:gd name="connsiteY3" fmla="*/ 590550 h 740569"/>
              <a:gd name="connsiteX4" fmla="*/ 238125 w 292894"/>
              <a:gd name="connsiteY4" fmla="*/ 633412 h 740569"/>
              <a:gd name="connsiteX5" fmla="*/ 292894 w 292894"/>
              <a:gd name="connsiteY5" fmla="*/ 711994 h 740569"/>
              <a:gd name="connsiteX6" fmla="*/ 0 w 292894"/>
              <a:gd name="connsiteY6" fmla="*/ 740569 h 740569"/>
              <a:gd name="connsiteX7" fmla="*/ 23813 w 292894"/>
              <a:gd name="connsiteY7" fmla="*/ 695325 h 740569"/>
              <a:gd name="connsiteX8" fmla="*/ 47625 w 292894"/>
              <a:gd name="connsiteY8" fmla="*/ 652462 h 740569"/>
              <a:gd name="connsiteX9" fmla="*/ 61913 w 292894"/>
              <a:gd name="connsiteY9" fmla="*/ 619125 h 740569"/>
              <a:gd name="connsiteX10" fmla="*/ 71438 w 292894"/>
              <a:gd name="connsiteY10" fmla="*/ 576262 h 740569"/>
              <a:gd name="connsiteX11" fmla="*/ 88107 w 292894"/>
              <a:gd name="connsiteY11" fmla="*/ 452437 h 740569"/>
              <a:gd name="connsiteX12" fmla="*/ 104775 w 292894"/>
              <a:gd name="connsiteY12" fmla="*/ 316706 h 740569"/>
              <a:gd name="connsiteX13" fmla="*/ 130969 w 292894"/>
              <a:gd name="connsiteY13" fmla="*/ 111919 h 740569"/>
              <a:gd name="connsiteX14" fmla="*/ 140494 w 292894"/>
              <a:gd name="connsiteY14" fmla="*/ 40481 h 740569"/>
              <a:gd name="connsiteX15" fmla="*/ 145257 w 292894"/>
              <a:gd name="connsiteY15" fmla="*/ 16669 h 740569"/>
              <a:gd name="connsiteX16" fmla="*/ 152400 w 292894"/>
              <a:gd name="connsiteY16" fmla="*/ 4762 h 740569"/>
              <a:gd name="connsiteX17" fmla="*/ 166688 w 292894"/>
              <a:gd name="connsiteY17" fmla="*/ 0 h 740569"/>
              <a:gd name="connsiteX18" fmla="*/ 185738 w 292894"/>
              <a:gd name="connsiteY18" fmla="*/ 4762 h 740569"/>
              <a:gd name="connsiteX19" fmla="*/ 192882 w 292894"/>
              <a:gd name="connsiteY19" fmla="*/ 11906 h 740569"/>
              <a:gd name="connsiteX20" fmla="*/ 197644 w 292894"/>
              <a:gd name="connsiteY20" fmla="*/ 38100 h 740569"/>
              <a:gd name="connsiteX21" fmla="*/ 207169 w 292894"/>
              <a:gd name="connsiteY21" fmla="*/ 321469 h 74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92894" h="740569">
                <a:moveTo>
                  <a:pt x="207169" y="321469"/>
                </a:moveTo>
                <a:lnTo>
                  <a:pt x="216694" y="476250"/>
                </a:lnTo>
                <a:lnTo>
                  <a:pt x="221457" y="531019"/>
                </a:lnTo>
                <a:lnTo>
                  <a:pt x="230982" y="590550"/>
                </a:lnTo>
                <a:lnTo>
                  <a:pt x="238125" y="633412"/>
                </a:lnTo>
                <a:lnTo>
                  <a:pt x="292894" y="711994"/>
                </a:lnTo>
                <a:lnTo>
                  <a:pt x="0" y="740569"/>
                </a:lnTo>
                <a:lnTo>
                  <a:pt x="23813" y="695325"/>
                </a:lnTo>
                <a:lnTo>
                  <a:pt x="47625" y="652462"/>
                </a:lnTo>
                <a:lnTo>
                  <a:pt x="61913" y="619125"/>
                </a:lnTo>
                <a:lnTo>
                  <a:pt x="71438" y="576262"/>
                </a:lnTo>
                <a:lnTo>
                  <a:pt x="88107" y="452437"/>
                </a:lnTo>
                <a:lnTo>
                  <a:pt x="104775" y="316706"/>
                </a:lnTo>
                <a:lnTo>
                  <a:pt x="130969" y="111919"/>
                </a:lnTo>
                <a:lnTo>
                  <a:pt x="140494" y="40481"/>
                </a:lnTo>
                <a:lnTo>
                  <a:pt x="145257" y="16669"/>
                </a:lnTo>
                <a:lnTo>
                  <a:pt x="152400" y="4762"/>
                </a:lnTo>
                <a:lnTo>
                  <a:pt x="166688" y="0"/>
                </a:lnTo>
                <a:lnTo>
                  <a:pt x="185738" y="4762"/>
                </a:lnTo>
                <a:lnTo>
                  <a:pt x="192882" y="11906"/>
                </a:lnTo>
                <a:lnTo>
                  <a:pt x="197644" y="38100"/>
                </a:lnTo>
                <a:lnTo>
                  <a:pt x="207169" y="3214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8B197FBA-639D-49BB-A381-67BECA58E9EC}"/>
              </a:ext>
            </a:extLst>
          </p:cNvPr>
          <p:cNvSpPr/>
          <p:nvPr/>
        </p:nvSpPr>
        <p:spPr>
          <a:xfrm>
            <a:off x="6296026" y="2655889"/>
            <a:ext cx="869950" cy="892175"/>
          </a:xfrm>
          <a:custGeom>
            <a:avLst/>
            <a:gdLst>
              <a:gd name="connsiteX0" fmla="*/ 561975 w 869156"/>
              <a:gd name="connsiteY0" fmla="*/ 666750 h 892969"/>
              <a:gd name="connsiteX1" fmla="*/ 450056 w 869156"/>
              <a:gd name="connsiteY1" fmla="*/ 511969 h 892969"/>
              <a:gd name="connsiteX2" fmla="*/ 326231 w 869156"/>
              <a:gd name="connsiteY2" fmla="*/ 371475 h 892969"/>
              <a:gd name="connsiteX3" fmla="*/ 288131 w 869156"/>
              <a:gd name="connsiteY3" fmla="*/ 323850 h 892969"/>
              <a:gd name="connsiteX4" fmla="*/ 261938 w 869156"/>
              <a:gd name="connsiteY4" fmla="*/ 288131 h 892969"/>
              <a:gd name="connsiteX5" fmla="*/ 202406 w 869156"/>
              <a:gd name="connsiteY5" fmla="*/ 226219 h 892969"/>
              <a:gd name="connsiteX6" fmla="*/ 114300 w 869156"/>
              <a:gd name="connsiteY6" fmla="*/ 147637 h 892969"/>
              <a:gd name="connsiteX7" fmla="*/ 40481 w 869156"/>
              <a:gd name="connsiteY7" fmla="*/ 85725 h 892969"/>
              <a:gd name="connsiteX8" fmla="*/ 23813 w 869156"/>
              <a:gd name="connsiteY8" fmla="*/ 73819 h 892969"/>
              <a:gd name="connsiteX9" fmla="*/ 7144 w 869156"/>
              <a:gd name="connsiteY9" fmla="*/ 57150 h 892969"/>
              <a:gd name="connsiteX10" fmla="*/ 0 w 869156"/>
              <a:gd name="connsiteY10" fmla="*/ 30956 h 892969"/>
              <a:gd name="connsiteX11" fmla="*/ 0 w 869156"/>
              <a:gd name="connsiteY11" fmla="*/ 14287 h 892969"/>
              <a:gd name="connsiteX12" fmla="*/ 9525 w 869156"/>
              <a:gd name="connsiteY12" fmla="*/ 2381 h 892969"/>
              <a:gd name="connsiteX13" fmla="*/ 30956 w 869156"/>
              <a:gd name="connsiteY13" fmla="*/ 0 h 892969"/>
              <a:gd name="connsiteX14" fmla="*/ 59531 w 869156"/>
              <a:gd name="connsiteY14" fmla="*/ 9525 h 892969"/>
              <a:gd name="connsiteX15" fmla="*/ 178594 w 869156"/>
              <a:gd name="connsiteY15" fmla="*/ 73819 h 892969"/>
              <a:gd name="connsiteX16" fmla="*/ 288131 w 869156"/>
              <a:gd name="connsiteY16" fmla="*/ 138112 h 892969"/>
              <a:gd name="connsiteX17" fmla="*/ 433388 w 869156"/>
              <a:gd name="connsiteY17" fmla="*/ 228600 h 892969"/>
              <a:gd name="connsiteX18" fmla="*/ 561975 w 869156"/>
              <a:gd name="connsiteY18" fmla="*/ 333375 h 892969"/>
              <a:gd name="connsiteX19" fmla="*/ 659606 w 869156"/>
              <a:gd name="connsiteY19" fmla="*/ 414337 h 892969"/>
              <a:gd name="connsiteX20" fmla="*/ 735806 w 869156"/>
              <a:gd name="connsiteY20" fmla="*/ 478631 h 892969"/>
              <a:gd name="connsiteX21" fmla="*/ 785813 w 869156"/>
              <a:gd name="connsiteY21" fmla="*/ 531019 h 892969"/>
              <a:gd name="connsiteX22" fmla="*/ 809625 w 869156"/>
              <a:gd name="connsiteY22" fmla="*/ 566737 h 892969"/>
              <a:gd name="connsiteX23" fmla="*/ 831056 w 869156"/>
              <a:gd name="connsiteY23" fmla="*/ 607219 h 892969"/>
              <a:gd name="connsiteX24" fmla="*/ 847725 w 869156"/>
              <a:gd name="connsiteY24" fmla="*/ 647700 h 892969"/>
              <a:gd name="connsiteX25" fmla="*/ 864394 w 869156"/>
              <a:gd name="connsiteY25" fmla="*/ 695325 h 892969"/>
              <a:gd name="connsiteX26" fmla="*/ 869156 w 869156"/>
              <a:gd name="connsiteY26" fmla="*/ 731044 h 892969"/>
              <a:gd name="connsiteX27" fmla="*/ 866775 w 869156"/>
              <a:gd name="connsiteY27" fmla="*/ 826294 h 892969"/>
              <a:gd name="connsiteX28" fmla="*/ 864394 w 869156"/>
              <a:gd name="connsiteY28" fmla="*/ 857250 h 892969"/>
              <a:gd name="connsiteX29" fmla="*/ 854869 w 869156"/>
              <a:gd name="connsiteY29" fmla="*/ 878681 h 892969"/>
              <a:gd name="connsiteX30" fmla="*/ 835819 w 869156"/>
              <a:gd name="connsiteY30" fmla="*/ 888206 h 892969"/>
              <a:gd name="connsiteX31" fmla="*/ 800100 w 869156"/>
              <a:gd name="connsiteY31" fmla="*/ 892969 h 892969"/>
              <a:gd name="connsiteX32" fmla="*/ 762000 w 869156"/>
              <a:gd name="connsiteY32" fmla="*/ 892969 h 892969"/>
              <a:gd name="connsiteX33" fmla="*/ 740569 w 869156"/>
              <a:gd name="connsiteY33" fmla="*/ 878681 h 892969"/>
              <a:gd name="connsiteX34" fmla="*/ 661988 w 869156"/>
              <a:gd name="connsiteY34" fmla="*/ 795337 h 892969"/>
              <a:gd name="connsiteX35" fmla="*/ 561975 w 869156"/>
              <a:gd name="connsiteY35" fmla="*/ 666750 h 89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69156" h="892969">
                <a:moveTo>
                  <a:pt x="561975" y="666750"/>
                </a:moveTo>
                <a:lnTo>
                  <a:pt x="450056" y="511969"/>
                </a:lnTo>
                <a:lnTo>
                  <a:pt x="326231" y="371475"/>
                </a:lnTo>
                <a:lnTo>
                  <a:pt x="288131" y="323850"/>
                </a:lnTo>
                <a:lnTo>
                  <a:pt x="261938" y="288131"/>
                </a:lnTo>
                <a:lnTo>
                  <a:pt x="202406" y="226219"/>
                </a:lnTo>
                <a:lnTo>
                  <a:pt x="114300" y="147637"/>
                </a:lnTo>
                <a:lnTo>
                  <a:pt x="40481" y="85725"/>
                </a:lnTo>
                <a:lnTo>
                  <a:pt x="23813" y="73819"/>
                </a:lnTo>
                <a:lnTo>
                  <a:pt x="7144" y="57150"/>
                </a:lnTo>
                <a:lnTo>
                  <a:pt x="0" y="30956"/>
                </a:lnTo>
                <a:lnTo>
                  <a:pt x="0" y="14287"/>
                </a:lnTo>
                <a:lnTo>
                  <a:pt x="9525" y="2381"/>
                </a:lnTo>
                <a:lnTo>
                  <a:pt x="30956" y="0"/>
                </a:lnTo>
                <a:lnTo>
                  <a:pt x="59531" y="9525"/>
                </a:lnTo>
                <a:lnTo>
                  <a:pt x="178594" y="73819"/>
                </a:lnTo>
                <a:lnTo>
                  <a:pt x="288131" y="138112"/>
                </a:lnTo>
                <a:lnTo>
                  <a:pt x="433388" y="228600"/>
                </a:lnTo>
                <a:lnTo>
                  <a:pt x="561975" y="333375"/>
                </a:lnTo>
                <a:lnTo>
                  <a:pt x="659606" y="414337"/>
                </a:lnTo>
                <a:lnTo>
                  <a:pt x="735806" y="478631"/>
                </a:lnTo>
                <a:lnTo>
                  <a:pt x="785813" y="531019"/>
                </a:lnTo>
                <a:lnTo>
                  <a:pt x="809625" y="566737"/>
                </a:lnTo>
                <a:lnTo>
                  <a:pt x="831056" y="607219"/>
                </a:lnTo>
                <a:lnTo>
                  <a:pt x="847725" y="647700"/>
                </a:lnTo>
                <a:lnTo>
                  <a:pt x="864394" y="695325"/>
                </a:lnTo>
                <a:lnTo>
                  <a:pt x="869156" y="731044"/>
                </a:lnTo>
                <a:cubicBezTo>
                  <a:pt x="868321" y="762793"/>
                  <a:pt x="866775" y="794534"/>
                  <a:pt x="866775" y="826294"/>
                </a:cubicBezTo>
                <a:lnTo>
                  <a:pt x="864394" y="857250"/>
                </a:lnTo>
                <a:lnTo>
                  <a:pt x="854869" y="878681"/>
                </a:lnTo>
                <a:lnTo>
                  <a:pt x="835819" y="888206"/>
                </a:lnTo>
                <a:lnTo>
                  <a:pt x="800100" y="892969"/>
                </a:lnTo>
                <a:lnTo>
                  <a:pt x="762000" y="892969"/>
                </a:lnTo>
                <a:lnTo>
                  <a:pt x="740569" y="878681"/>
                </a:lnTo>
                <a:lnTo>
                  <a:pt x="661988" y="795337"/>
                </a:lnTo>
                <a:lnTo>
                  <a:pt x="561975" y="6667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94EA3F1-E937-4FEA-AE1B-807CF23320D9}"/>
              </a:ext>
            </a:extLst>
          </p:cNvPr>
          <p:cNvSpPr/>
          <p:nvPr/>
        </p:nvSpPr>
        <p:spPr>
          <a:xfrm rot="16200000">
            <a:off x="6229353" y="4735513"/>
            <a:ext cx="1689100" cy="1019175"/>
          </a:xfrm>
          <a:custGeom>
            <a:avLst/>
            <a:gdLst>
              <a:gd name="connsiteX0" fmla="*/ 1045369 w 1688307"/>
              <a:gd name="connsiteY0" fmla="*/ 521494 h 1019175"/>
              <a:gd name="connsiteX1" fmla="*/ 1223963 w 1688307"/>
              <a:gd name="connsiteY1" fmla="*/ 583407 h 1019175"/>
              <a:gd name="connsiteX2" fmla="*/ 1326357 w 1688307"/>
              <a:gd name="connsiteY2" fmla="*/ 616744 h 1019175"/>
              <a:gd name="connsiteX3" fmla="*/ 1390650 w 1688307"/>
              <a:gd name="connsiteY3" fmla="*/ 635794 h 1019175"/>
              <a:gd name="connsiteX4" fmla="*/ 1483519 w 1688307"/>
              <a:gd name="connsiteY4" fmla="*/ 664369 h 1019175"/>
              <a:gd name="connsiteX5" fmla="*/ 1526382 w 1688307"/>
              <a:gd name="connsiteY5" fmla="*/ 676275 h 1019175"/>
              <a:gd name="connsiteX6" fmla="*/ 1562100 w 1688307"/>
              <a:gd name="connsiteY6" fmla="*/ 690563 h 1019175"/>
              <a:gd name="connsiteX7" fmla="*/ 1593057 w 1688307"/>
              <a:gd name="connsiteY7" fmla="*/ 695325 h 1019175"/>
              <a:gd name="connsiteX8" fmla="*/ 1635919 w 1688307"/>
              <a:gd name="connsiteY8" fmla="*/ 690563 h 1019175"/>
              <a:gd name="connsiteX9" fmla="*/ 1657350 w 1688307"/>
              <a:gd name="connsiteY9" fmla="*/ 685800 h 1019175"/>
              <a:gd name="connsiteX10" fmla="*/ 1688307 w 1688307"/>
              <a:gd name="connsiteY10" fmla="*/ 664369 h 1019175"/>
              <a:gd name="connsiteX11" fmla="*/ 1654969 w 1688307"/>
              <a:gd name="connsiteY11" fmla="*/ 1019175 h 1019175"/>
              <a:gd name="connsiteX12" fmla="*/ 1476375 w 1688307"/>
              <a:gd name="connsiteY12" fmla="*/ 942975 h 1019175"/>
              <a:gd name="connsiteX13" fmla="*/ 1128713 w 1688307"/>
              <a:gd name="connsiteY13" fmla="*/ 804863 h 1019175"/>
              <a:gd name="connsiteX14" fmla="*/ 859632 w 1688307"/>
              <a:gd name="connsiteY14" fmla="*/ 695325 h 1019175"/>
              <a:gd name="connsiteX15" fmla="*/ 671513 w 1688307"/>
              <a:gd name="connsiteY15" fmla="*/ 623888 h 1019175"/>
              <a:gd name="connsiteX16" fmla="*/ 545307 w 1688307"/>
              <a:gd name="connsiteY16" fmla="*/ 571500 h 1019175"/>
              <a:gd name="connsiteX17" fmla="*/ 357188 w 1688307"/>
              <a:gd name="connsiteY17" fmla="*/ 466725 h 1019175"/>
              <a:gd name="connsiteX18" fmla="*/ 169069 w 1688307"/>
              <a:gd name="connsiteY18" fmla="*/ 354807 h 1019175"/>
              <a:gd name="connsiteX19" fmla="*/ 100013 w 1688307"/>
              <a:gd name="connsiteY19" fmla="*/ 311944 h 1019175"/>
              <a:gd name="connsiteX20" fmla="*/ 78582 w 1688307"/>
              <a:gd name="connsiteY20" fmla="*/ 297657 h 1019175"/>
              <a:gd name="connsiteX21" fmla="*/ 57150 w 1688307"/>
              <a:gd name="connsiteY21" fmla="*/ 280988 h 1019175"/>
              <a:gd name="connsiteX22" fmla="*/ 40482 w 1688307"/>
              <a:gd name="connsiteY22" fmla="*/ 257175 h 1019175"/>
              <a:gd name="connsiteX23" fmla="*/ 33338 w 1688307"/>
              <a:gd name="connsiteY23" fmla="*/ 242888 h 1019175"/>
              <a:gd name="connsiteX24" fmla="*/ 23813 w 1688307"/>
              <a:gd name="connsiteY24" fmla="*/ 219075 h 1019175"/>
              <a:gd name="connsiteX25" fmla="*/ 14288 w 1688307"/>
              <a:gd name="connsiteY25" fmla="*/ 188119 h 1019175"/>
              <a:gd name="connsiteX26" fmla="*/ 4763 w 1688307"/>
              <a:gd name="connsiteY26" fmla="*/ 138113 h 1019175"/>
              <a:gd name="connsiteX27" fmla="*/ 0 w 1688307"/>
              <a:gd name="connsiteY27" fmla="*/ 95250 h 1019175"/>
              <a:gd name="connsiteX28" fmla="*/ 4763 w 1688307"/>
              <a:gd name="connsiteY28" fmla="*/ 78582 h 1019175"/>
              <a:gd name="connsiteX29" fmla="*/ 50007 w 1688307"/>
              <a:gd name="connsiteY29" fmla="*/ 54769 h 1019175"/>
              <a:gd name="connsiteX30" fmla="*/ 97632 w 1688307"/>
              <a:gd name="connsiteY30" fmla="*/ 28575 h 1019175"/>
              <a:gd name="connsiteX31" fmla="*/ 138113 w 1688307"/>
              <a:gd name="connsiteY31" fmla="*/ 0 h 1019175"/>
              <a:gd name="connsiteX32" fmla="*/ 409575 w 1688307"/>
              <a:gd name="connsiteY32" fmla="*/ 123825 h 1019175"/>
              <a:gd name="connsiteX33" fmla="*/ 416719 w 1688307"/>
              <a:gd name="connsiteY33" fmla="*/ 150019 h 1019175"/>
              <a:gd name="connsiteX34" fmla="*/ 426244 w 1688307"/>
              <a:gd name="connsiteY34" fmla="*/ 180975 h 1019175"/>
              <a:gd name="connsiteX35" fmla="*/ 445294 w 1688307"/>
              <a:gd name="connsiteY35" fmla="*/ 211932 h 1019175"/>
              <a:gd name="connsiteX36" fmla="*/ 466725 w 1688307"/>
              <a:gd name="connsiteY36" fmla="*/ 235744 h 1019175"/>
              <a:gd name="connsiteX37" fmla="*/ 504825 w 1688307"/>
              <a:gd name="connsiteY37" fmla="*/ 259557 h 1019175"/>
              <a:gd name="connsiteX38" fmla="*/ 564357 w 1688307"/>
              <a:gd name="connsiteY38" fmla="*/ 292894 h 1019175"/>
              <a:gd name="connsiteX39" fmla="*/ 666750 w 1688307"/>
              <a:gd name="connsiteY39" fmla="*/ 347663 h 1019175"/>
              <a:gd name="connsiteX40" fmla="*/ 769144 w 1688307"/>
              <a:gd name="connsiteY40" fmla="*/ 397669 h 1019175"/>
              <a:gd name="connsiteX41" fmla="*/ 862013 w 1688307"/>
              <a:gd name="connsiteY41" fmla="*/ 442913 h 1019175"/>
              <a:gd name="connsiteX42" fmla="*/ 1045369 w 1688307"/>
              <a:gd name="connsiteY42" fmla="*/ 521494 h 101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688307" h="1019175">
                <a:moveTo>
                  <a:pt x="1045369" y="521494"/>
                </a:moveTo>
                <a:lnTo>
                  <a:pt x="1223963" y="583407"/>
                </a:lnTo>
                <a:lnTo>
                  <a:pt x="1326357" y="616744"/>
                </a:lnTo>
                <a:lnTo>
                  <a:pt x="1390650" y="635794"/>
                </a:lnTo>
                <a:lnTo>
                  <a:pt x="1483519" y="664369"/>
                </a:lnTo>
                <a:lnTo>
                  <a:pt x="1526382" y="676275"/>
                </a:lnTo>
                <a:lnTo>
                  <a:pt x="1562100" y="690563"/>
                </a:lnTo>
                <a:lnTo>
                  <a:pt x="1593057" y="695325"/>
                </a:lnTo>
                <a:lnTo>
                  <a:pt x="1635919" y="690563"/>
                </a:lnTo>
                <a:lnTo>
                  <a:pt x="1657350" y="685800"/>
                </a:lnTo>
                <a:lnTo>
                  <a:pt x="1688307" y="664369"/>
                </a:lnTo>
                <a:lnTo>
                  <a:pt x="1654969" y="1019175"/>
                </a:lnTo>
                <a:lnTo>
                  <a:pt x="1476375" y="942975"/>
                </a:lnTo>
                <a:lnTo>
                  <a:pt x="1128713" y="804863"/>
                </a:lnTo>
                <a:lnTo>
                  <a:pt x="859632" y="695325"/>
                </a:lnTo>
                <a:lnTo>
                  <a:pt x="671513" y="623888"/>
                </a:lnTo>
                <a:lnTo>
                  <a:pt x="545307" y="571500"/>
                </a:lnTo>
                <a:lnTo>
                  <a:pt x="357188" y="466725"/>
                </a:lnTo>
                <a:lnTo>
                  <a:pt x="169069" y="354807"/>
                </a:lnTo>
                <a:lnTo>
                  <a:pt x="100013" y="311944"/>
                </a:lnTo>
                <a:lnTo>
                  <a:pt x="78582" y="297657"/>
                </a:lnTo>
                <a:lnTo>
                  <a:pt x="57150" y="280988"/>
                </a:lnTo>
                <a:lnTo>
                  <a:pt x="40482" y="257175"/>
                </a:lnTo>
                <a:lnTo>
                  <a:pt x="33338" y="242888"/>
                </a:lnTo>
                <a:lnTo>
                  <a:pt x="23813" y="219075"/>
                </a:lnTo>
                <a:lnTo>
                  <a:pt x="14288" y="188119"/>
                </a:lnTo>
                <a:lnTo>
                  <a:pt x="4763" y="138113"/>
                </a:lnTo>
                <a:lnTo>
                  <a:pt x="0" y="95250"/>
                </a:lnTo>
                <a:lnTo>
                  <a:pt x="4763" y="78582"/>
                </a:lnTo>
                <a:lnTo>
                  <a:pt x="50007" y="54769"/>
                </a:lnTo>
                <a:lnTo>
                  <a:pt x="97632" y="28575"/>
                </a:lnTo>
                <a:lnTo>
                  <a:pt x="138113" y="0"/>
                </a:lnTo>
                <a:lnTo>
                  <a:pt x="409575" y="123825"/>
                </a:lnTo>
                <a:lnTo>
                  <a:pt x="416719" y="150019"/>
                </a:lnTo>
                <a:lnTo>
                  <a:pt x="426244" y="180975"/>
                </a:lnTo>
                <a:lnTo>
                  <a:pt x="445294" y="211932"/>
                </a:lnTo>
                <a:lnTo>
                  <a:pt x="466725" y="235744"/>
                </a:lnTo>
                <a:lnTo>
                  <a:pt x="504825" y="259557"/>
                </a:lnTo>
                <a:lnTo>
                  <a:pt x="564357" y="292894"/>
                </a:lnTo>
                <a:lnTo>
                  <a:pt x="666750" y="347663"/>
                </a:lnTo>
                <a:lnTo>
                  <a:pt x="769144" y="397669"/>
                </a:lnTo>
                <a:lnTo>
                  <a:pt x="862013" y="442913"/>
                </a:lnTo>
                <a:lnTo>
                  <a:pt x="1045369" y="5214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23A148F-C2E9-4F37-B683-C1158F05D1D3}"/>
              </a:ext>
            </a:extLst>
          </p:cNvPr>
          <p:cNvSpPr/>
          <p:nvPr/>
        </p:nvSpPr>
        <p:spPr>
          <a:xfrm>
            <a:off x="6115050" y="5468938"/>
            <a:ext cx="647700" cy="520700"/>
          </a:xfrm>
          <a:custGeom>
            <a:avLst/>
            <a:gdLst>
              <a:gd name="connsiteX0" fmla="*/ 197644 w 647700"/>
              <a:gd name="connsiteY0" fmla="*/ 78582 h 519113"/>
              <a:gd name="connsiteX1" fmla="*/ 292894 w 647700"/>
              <a:gd name="connsiteY1" fmla="*/ 121444 h 519113"/>
              <a:gd name="connsiteX2" fmla="*/ 357188 w 647700"/>
              <a:gd name="connsiteY2" fmla="*/ 150019 h 519113"/>
              <a:gd name="connsiteX3" fmla="*/ 433388 w 647700"/>
              <a:gd name="connsiteY3" fmla="*/ 188119 h 519113"/>
              <a:gd name="connsiteX4" fmla="*/ 461963 w 647700"/>
              <a:gd name="connsiteY4" fmla="*/ 200025 h 519113"/>
              <a:gd name="connsiteX5" fmla="*/ 504825 w 647700"/>
              <a:gd name="connsiteY5" fmla="*/ 209550 h 519113"/>
              <a:gd name="connsiteX6" fmla="*/ 533400 w 647700"/>
              <a:gd name="connsiteY6" fmla="*/ 214313 h 519113"/>
              <a:gd name="connsiteX7" fmla="*/ 647700 w 647700"/>
              <a:gd name="connsiteY7" fmla="*/ 197644 h 519113"/>
              <a:gd name="connsiteX8" fmla="*/ 509588 w 647700"/>
              <a:gd name="connsiteY8" fmla="*/ 519113 h 519113"/>
              <a:gd name="connsiteX9" fmla="*/ 459581 w 647700"/>
              <a:gd name="connsiteY9" fmla="*/ 495300 h 519113"/>
              <a:gd name="connsiteX10" fmla="*/ 438150 w 647700"/>
              <a:gd name="connsiteY10" fmla="*/ 466725 h 519113"/>
              <a:gd name="connsiteX11" fmla="*/ 383381 w 647700"/>
              <a:gd name="connsiteY11" fmla="*/ 400050 h 519113"/>
              <a:gd name="connsiteX12" fmla="*/ 342900 w 647700"/>
              <a:gd name="connsiteY12" fmla="*/ 354807 h 519113"/>
              <a:gd name="connsiteX13" fmla="*/ 283369 w 647700"/>
              <a:gd name="connsiteY13" fmla="*/ 292894 h 519113"/>
              <a:gd name="connsiteX14" fmla="*/ 228600 w 647700"/>
              <a:gd name="connsiteY14" fmla="*/ 238125 h 519113"/>
              <a:gd name="connsiteX15" fmla="*/ 154781 w 647700"/>
              <a:gd name="connsiteY15" fmla="*/ 171450 h 519113"/>
              <a:gd name="connsiteX16" fmla="*/ 97631 w 647700"/>
              <a:gd name="connsiteY16" fmla="*/ 123825 h 519113"/>
              <a:gd name="connsiteX17" fmla="*/ 42863 w 647700"/>
              <a:gd name="connsiteY17" fmla="*/ 83344 h 519113"/>
              <a:gd name="connsiteX18" fmla="*/ 23813 w 647700"/>
              <a:gd name="connsiteY18" fmla="*/ 66675 h 519113"/>
              <a:gd name="connsiteX19" fmla="*/ 9525 w 647700"/>
              <a:gd name="connsiteY19" fmla="*/ 47625 h 519113"/>
              <a:gd name="connsiteX20" fmla="*/ 0 w 647700"/>
              <a:gd name="connsiteY20" fmla="*/ 26194 h 519113"/>
              <a:gd name="connsiteX21" fmla="*/ 2381 w 647700"/>
              <a:gd name="connsiteY21" fmla="*/ 9525 h 519113"/>
              <a:gd name="connsiteX22" fmla="*/ 9525 w 647700"/>
              <a:gd name="connsiteY22" fmla="*/ 2382 h 519113"/>
              <a:gd name="connsiteX23" fmla="*/ 23813 w 647700"/>
              <a:gd name="connsiteY23" fmla="*/ 0 h 519113"/>
              <a:gd name="connsiteX24" fmla="*/ 47625 w 647700"/>
              <a:gd name="connsiteY24" fmla="*/ 4763 h 519113"/>
              <a:gd name="connsiteX25" fmla="*/ 197644 w 647700"/>
              <a:gd name="connsiteY25" fmla="*/ 78582 h 51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47700" h="519113">
                <a:moveTo>
                  <a:pt x="197644" y="78582"/>
                </a:moveTo>
                <a:lnTo>
                  <a:pt x="292894" y="121444"/>
                </a:lnTo>
                <a:lnTo>
                  <a:pt x="357188" y="150019"/>
                </a:lnTo>
                <a:lnTo>
                  <a:pt x="433388" y="188119"/>
                </a:lnTo>
                <a:lnTo>
                  <a:pt x="461963" y="200025"/>
                </a:lnTo>
                <a:lnTo>
                  <a:pt x="504825" y="209550"/>
                </a:lnTo>
                <a:lnTo>
                  <a:pt x="533400" y="214313"/>
                </a:lnTo>
                <a:lnTo>
                  <a:pt x="647700" y="197644"/>
                </a:lnTo>
                <a:lnTo>
                  <a:pt x="509588" y="519113"/>
                </a:lnTo>
                <a:lnTo>
                  <a:pt x="459581" y="495300"/>
                </a:lnTo>
                <a:lnTo>
                  <a:pt x="438150" y="466725"/>
                </a:lnTo>
                <a:lnTo>
                  <a:pt x="383381" y="400050"/>
                </a:lnTo>
                <a:lnTo>
                  <a:pt x="342900" y="354807"/>
                </a:lnTo>
                <a:lnTo>
                  <a:pt x="283369" y="292894"/>
                </a:lnTo>
                <a:lnTo>
                  <a:pt x="228600" y="238125"/>
                </a:lnTo>
                <a:lnTo>
                  <a:pt x="154781" y="171450"/>
                </a:lnTo>
                <a:lnTo>
                  <a:pt x="97631" y="123825"/>
                </a:lnTo>
                <a:lnTo>
                  <a:pt x="42863" y="83344"/>
                </a:lnTo>
                <a:lnTo>
                  <a:pt x="23813" y="66675"/>
                </a:lnTo>
                <a:lnTo>
                  <a:pt x="9525" y="47625"/>
                </a:lnTo>
                <a:lnTo>
                  <a:pt x="0" y="26194"/>
                </a:lnTo>
                <a:lnTo>
                  <a:pt x="2381" y="9525"/>
                </a:lnTo>
                <a:lnTo>
                  <a:pt x="9525" y="2382"/>
                </a:lnTo>
                <a:lnTo>
                  <a:pt x="23813" y="0"/>
                </a:lnTo>
                <a:lnTo>
                  <a:pt x="47625" y="4763"/>
                </a:lnTo>
                <a:lnTo>
                  <a:pt x="197644" y="785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D269F0B-3EB9-43C5-A114-C77DD8C42B7A}"/>
              </a:ext>
            </a:extLst>
          </p:cNvPr>
          <p:cNvSpPr/>
          <p:nvPr/>
        </p:nvSpPr>
        <p:spPr>
          <a:xfrm rot="16200000">
            <a:off x="4357688" y="3890963"/>
            <a:ext cx="2114550" cy="1924050"/>
          </a:xfrm>
          <a:custGeom>
            <a:avLst/>
            <a:gdLst>
              <a:gd name="connsiteX0" fmla="*/ 1073150 w 2114550"/>
              <a:gd name="connsiteY0" fmla="*/ 1498600 h 1924050"/>
              <a:gd name="connsiteX1" fmla="*/ 860425 w 2114550"/>
              <a:gd name="connsiteY1" fmla="*/ 1323975 h 1924050"/>
              <a:gd name="connsiteX2" fmla="*/ 755650 w 2114550"/>
              <a:gd name="connsiteY2" fmla="*/ 1225550 h 1924050"/>
              <a:gd name="connsiteX3" fmla="*/ 635000 w 2114550"/>
              <a:gd name="connsiteY3" fmla="*/ 1101725 h 1924050"/>
              <a:gd name="connsiteX4" fmla="*/ 527050 w 2114550"/>
              <a:gd name="connsiteY4" fmla="*/ 974725 h 1924050"/>
              <a:gd name="connsiteX5" fmla="*/ 447675 w 2114550"/>
              <a:gd name="connsiteY5" fmla="*/ 866775 h 1924050"/>
              <a:gd name="connsiteX6" fmla="*/ 358775 w 2114550"/>
              <a:gd name="connsiteY6" fmla="*/ 736600 h 1924050"/>
              <a:gd name="connsiteX7" fmla="*/ 295275 w 2114550"/>
              <a:gd name="connsiteY7" fmla="*/ 635000 h 1924050"/>
              <a:gd name="connsiteX8" fmla="*/ 225425 w 2114550"/>
              <a:gd name="connsiteY8" fmla="*/ 511175 h 1924050"/>
              <a:gd name="connsiteX9" fmla="*/ 152400 w 2114550"/>
              <a:gd name="connsiteY9" fmla="*/ 381000 h 1924050"/>
              <a:gd name="connsiteX10" fmla="*/ 92075 w 2114550"/>
              <a:gd name="connsiteY10" fmla="*/ 263525 h 1924050"/>
              <a:gd name="connsiteX11" fmla="*/ 25400 w 2114550"/>
              <a:gd name="connsiteY11" fmla="*/ 123825 h 1924050"/>
              <a:gd name="connsiteX12" fmla="*/ 6350 w 2114550"/>
              <a:gd name="connsiteY12" fmla="*/ 88900 h 1924050"/>
              <a:gd name="connsiteX13" fmla="*/ 0 w 2114550"/>
              <a:gd name="connsiteY13" fmla="*/ 66675 h 1924050"/>
              <a:gd name="connsiteX14" fmla="*/ 3175 w 2114550"/>
              <a:gd name="connsiteY14" fmla="*/ 28575 h 1924050"/>
              <a:gd name="connsiteX15" fmla="*/ 12700 w 2114550"/>
              <a:gd name="connsiteY15" fmla="*/ 6350 h 1924050"/>
              <a:gd name="connsiteX16" fmla="*/ 28575 w 2114550"/>
              <a:gd name="connsiteY16" fmla="*/ 0 h 1924050"/>
              <a:gd name="connsiteX17" fmla="*/ 57150 w 2114550"/>
              <a:gd name="connsiteY17" fmla="*/ 3175 h 1924050"/>
              <a:gd name="connsiteX18" fmla="*/ 85725 w 2114550"/>
              <a:gd name="connsiteY18" fmla="*/ 19050 h 1924050"/>
              <a:gd name="connsiteX19" fmla="*/ 101600 w 2114550"/>
              <a:gd name="connsiteY19" fmla="*/ 34925 h 1924050"/>
              <a:gd name="connsiteX20" fmla="*/ 139700 w 2114550"/>
              <a:gd name="connsiteY20" fmla="*/ 114300 h 1924050"/>
              <a:gd name="connsiteX21" fmla="*/ 168275 w 2114550"/>
              <a:gd name="connsiteY21" fmla="*/ 171450 h 1924050"/>
              <a:gd name="connsiteX22" fmla="*/ 215900 w 2114550"/>
              <a:gd name="connsiteY22" fmla="*/ 260350 h 1924050"/>
              <a:gd name="connsiteX23" fmla="*/ 250825 w 2114550"/>
              <a:gd name="connsiteY23" fmla="*/ 317500 h 1924050"/>
              <a:gd name="connsiteX24" fmla="*/ 304800 w 2114550"/>
              <a:gd name="connsiteY24" fmla="*/ 400050 h 1924050"/>
              <a:gd name="connsiteX25" fmla="*/ 387350 w 2114550"/>
              <a:gd name="connsiteY25" fmla="*/ 523875 h 1924050"/>
              <a:gd name="connsiteX26" fmla="*/ 479425 w 2114550"/>
              <a:gd name="connsiteY26" fmla="*/ 644525 h 1924050"/>
              <a:gd name="connsiteX27" fmla="*/ 558800 w 2114550"/>
              <a:gd name="connsiteY27" fmla="*/ 736600 h 1924050"/>
              <a:gd name="connsiteX28" fmla="*/ 622300 w 2114550"/>
              <a:gd name="connsiteY28" fmla="*/ 812800 h 1924050"/>
              <a:gd name="connsiteX29" fmla="*/ 733425 w 2114550"/>
              <a:gd name="connsiteY29" fmla="*/ 923925 h 1924050"/>
              <a:gd name="connsiteX30" fmla="*/ 819150 w 2114550"/>
              <a:gd name="connsiteY30" fmla="*/ 1003300 h 1924050"/>
              <a:gd name="connsiteX31" fmla="*/ 927100 w 2114550"/>
              <a:gd name="connsiteY31" fmla="*/ 1104900 h 1924050"/>
              <a:gd name="connsiteX32" fmla="*/ 1069975 w 2114550"/>
              <a:gd name="connsiteY32" fmla="*/ 1219200 h 1924050"/>
              <a:gd name="connsiteX33" fmla="*/ 1200150 w 2114550"/>
              <a:gd name="connsiteY33" fmla="*/ 1311275 h 1924050"/>
              <a:gd name="connsiteX34" fmla="*/ 1266825 w 2114550"/>
              <a:gd name="connsiteY34" fmla="*/ 1355725 h 1924050"/>
              <a:gd name="connsiteX35" fmla="*/ 1330325 w 2114550"/>
              <a:gd name="connsiteY35" fmla="*/ 1400175 h 1924050"/>
              <a:gd name="connsiteX36" fmla="*/ 1409700 w 2114550"/>
              <a:gd name="connsiteY36" fmla="*/ 1447800 h 1924050"/>
              <a:gd name="connsiteX37" fmla="*/ 1527175 w 2114550"/>
              <a:gd name="connsiteY37" fmla="*/ 1470025 h 1924050"/>
              <a:gd name="connsiteX38" fmla="*/ 1619250 w 2114550"/>
              <a:gd name="connsiteY38" fmla="*/ 1517650 h 1924050"/>
              <a:gd name="connsiteX39" fmla="*/ 1682750 w 2114550"/>
              <a:gd name="connsiteY39" fmla="*/ 1546225 h 1924050"/>
              <a:gd name="connsiteX40" fmla="*/ 1746250 w 2114550"/>
              <a:gd name="connsiteY40" fmla="*/ 1568450 h 1924050"/>
              <a:gd name="connsiteX41" fmla="*/ 1793875 w 2114550"/>
              <a:gd name="connsiteY41" fmla="*/ 1584325 h 1924050"/>
              <a:gd name="connsiteX42" fmla="*/ 1812925 w 2114550"/>
              <a:gd name="connsiteY42" fmla="*/ 1590675 h 1924050"/>
              <a:gd name="connsiteX43" fmla="*/ 1844675 w 2114550"/>
              <a:gd name="connsiteY43" fmla="*/ 1593850 h 1924050"/>
              <a:gd name="connsiteX44" fmla="*/ 1908175 w 2114550"/>
              <a:gd name="connsiteY44" fmla="*/ 1590675 h 1924050"/>
              <a:gd name="connsiteX45" fmla="*/ 1952625 w 2114550"/>
              <a:gd name="connsiteY45" fmla="*/ 1581150 h 1924050"/>
              <a:gd name="connsiteX46" fmla="*/ 1987550 w 2114550"/>
              <a:gd name="connsiteY46" fmla="*/ 1568450 h 1924050"/>
              <a:gd name="connsiteX47" fmla="*/ 2044700 w 2114550"/>
              <a:gd name="connsiteY47" fmla="*/ 1517650 h 1924050"/>
              <a:gd name="connsiteX48" fmla="*/ 2114550 w 2114550"/>
              <a:gd name="connsiteY48" fmla="*/ 1603375 h 1924050"/>
              <a:gd name="connsiteX49" fmla="*/ 2032000 w 2114550"/>
              <a:gd name="connsiteY49" fmla="*/ 1727200 h 1924050"/>
              <a:gd name="connsiteX50" fmla="*/ 1965325 w 2114550"/>
              <a:gd name="connsiteY50" fmla="*/ 1812925 h 1924050"/>
              <a:gd name="connsiteX51" fmla="*/ 1914525 w 2114550"/>
              <a:gd name="connsiteY51" fmla="*/ 1866900 h 1924050"/>
              <a:gd name="connsiteX52" fmla="*/ 1860550 w 2114550"/>
              <a:gd name="connsiteY52" fmla="*/ 1905000 h 1924050"/>
              <a:gd name="connsiteX53" fmla="*/ 1825625 w 2114550"/>
              <a:gd name="connsiteY53" fmla="*/ 1924050 h 1924050"/>
              <a:gd name="connsiteX54" fmla="*/ 1812925 w 2114550"/>
              <a:gd name="connsiteY54" fmla="*/ 1924050 h 1924050"/>
              <a:gd name="connsiteX55" fmla="*/ 1774825 w 2114550"/>
              <a:gd name="connsiteY55" fmla="*/ 1901825 h 1924050"/>
              <a:gd name="connsiteX56" fmla="*/ 1676400 w 2114550"/>
              <a:gd name="connsiteY56" fmla="*/ 1835150 h 1924050"/>
              <a:gd name="connsiteX57" fmla="*/ 1552575 w 2114550"/>
              <a:gd name="connsiteY57" fmla="*/ 1771650 h 1924050"/>
              <a:gd name="connsiteX58" fmla="*/ 1441450 w 2114550"/>
              <a:gd name="connsiteY58" fmla="*/ 1755775 h 1924050"/>
              <a:gd name="connsiteX59" fmla="*/ 1317625 w 2114550"/>
              <a:gd name="connsiteY59" fmla="*/ 1673225 h 1924050"/>
              <a:gd name="connsiteX60" fmla="*/ 1184275 w 2114550"/>
              <a:gd name="connsiteY60" fmla="*/ 1574800 h 1924050"/>
              <a:gd name="connsiteX61" fmla="*/ 1073150 w 2114550"/>
              <a:gd name="connsiteY61" fmla="*/ 1498600 h 192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114550" h="1924050">
                <a:moveTo>
                  <a:pt x="1073150" y="1498600"/>
                </a:moveTo>
                <a:lnTo>
                  <a:pt x="860425" y="1323975"/>
                </a:lnTo>
                <a:lnTo>
                  <a:pt x="755650" y="1225550"/>
                </a:lnTo>
                <a:lnTo>
                  <a:pt x="635000" y="1101725"/>
                </a:lnTo>
                <a:lnTo>
                  <a:pt x="527050" y="974725"/>
                </a:lnTo>
                <a:lnTo>
                  <a:pt x="447675" y="866775"/>
                </a:lnTo>
                <a:lnTo>
                  <a:pt x="358775" y="736600"/>
                </a:lnTo>
                <a:lnTo>
                  <a:pt x="295275" y="635000"/>
                </a:lnTo>
                <a:lnTo>
                  <a:pt x="225425" y="511175"/>
                </a:lnTo>
                <a:lnTo>
                  <a:pt x="152400" y="381000"/>
                </a:lnTo>
                <a:lnTo>
                  <a:pt x="92075" y="263525"/>
                </a:lnTo>
                <a:lnTo>
                  <a:pt x="25400" y="123825"/>
                </a:lnTo>
                <a:lnTo>
                  <a:pt x="6350" y="88900"/>
                </a:lnTo>
                <a:lnTo>
                  <a:pt x="0" y="66675"/>
                </a:lnTo>
                <a:lnTo>
                  <a:pt x="3175" y="28575"/>
                </a:lnTo>
                <a:lnTo>
                  <a:pt x="12700" y="6350"/>
                </a:lnTo>
                <a:lnTo>
                  <a:pt x="28575" y="0"/>
                </a:lnTo>
                <a:lnTo>
                  <a:pt x="57150" y="3175"/>
                </a:lnTo>
                <a:lnTo>
                  <a:pt x="85725" y="19050"/>
                </a:lnTo>
                <a:lnTo>
                  <a:pt x="101600" y="34925"/>
                </a:lnTo>
                <a:lnTo>
                  <a:pt x="139700" y="114300"/>
                </a:lnTo>
                <a:lnTo>
                  <a:pt x="168275" y="171450"/>
                </a:lnTo>
                <a:lnTo>
                  <a:pt x="215900" y="260350"/>
                </a:lnTo>
                <a:lnTo>
                  <a:pt x="250825" y="317500"/>
                </a:lnTo>
                <a:lnTo>
                  <a:pt x="304800" y="400050"/>
                </a:lnTo>
                <a:lnTo>
                  <a:pt x="387350" y="523875"/>
                </a:lnTo>
                <a:lnTo>
                  <a:pt x="479425" y="644525"/>
                </a:lnTo>
                <a:lnTo>
                  <a:pt x="558800" y="736600"/>
                </a:lnTo>
                <a:lnTo>
                  <a:pt x="622300" y="812800"/>
                </a:lnTo>
                <a:lnTo>
                  <a:pt x="733425" y="923925"/>
                </a:lnTo>
                <a:lnTo>
                  <a:pt x="819150" y="1003300"/>
                </a:lnTo>
                <a:lnTo>
                  <a:pt x="927100" y="1104900"/>
                </a:lnTo>
                <a:lnTo>
                  <a:pt x="1069975" y="1219200"/>
                </a:lnTo>
                <a:lnTo>
                  <a:pt x="1200150" y="1311275"/>
                </a:lnTo>
                <a:lnTo>
                  <a:pt x="1266825" y="1355725"/>
                </a:lnTo>
                <a:lnTo>
                  <a:pt x="1330325" y="1400175"/>
                </a:lnTo>
                <a:lnTo>
                  <a:pt x="1409700" y="1447800"/>
                </a:lnTo>
                <a:lnTo>
                  <a:pt x="1527175" y="1470025"/>
                </a:lnTo>
                <a:lnTo>
                  <a:pt x="1619250" y="1517650"/>
                </a:lnTo>
                <a:lnTo>
                  <a:pt x="1682750" y="1546225"/>
                </a:lnTo>
                <a:lnTo>
                  <a:pt x="1746250" y="1568450"/>
                </a:lnTo>
                <a:lnTo>
                  <a:pt x="1793875" y="1584325"/>
                </a:lnTo>
                <a:lnTo>
                  <a:pt x="1812925" y="1590675"/>
                </a:lnTo>
                <a:lnTo>
                  <a:pt x="1844675" y="1593850"/>
                </a:lnTo>
                <a:lnTo>
                  <a:pt x="1908175" y="1590675"/>
                </a:lnTo>
                <a:lnTo>
                  <a:pt x="1952625" y="1581150"/>
                </a:lnTo>
                <a:lnTo>
                  <a:pt x="1987550" y="1568450"/>
                </a:lnTo>
                <a:lnTo>
                  <a:pt x="2044700" y="1517650"/>
                </a:lnTo>
                <a:lnTo>
                  <a:pt x="2114550" y="1603375"/>
                </a:lnTo>
                <a:lnTo>
                  <a:pt x="2032000" y="1727200"/>
                </a:lnTo>
                <a:lnTo>
                  <a:pt x="1965325" y="1812925"/>
                </a:lnTo>
                <a:lnTo>
                  <a:pt x="1914525" y="1866900"/>
                </a:lnTo>
                <a:lnTo>
                  <a:pt x="1860550" y="1905000"/>
                </a:lnTo>
                <a:lnTo>
                  <a:pt x="1825625" y="1924050"/>
                </a:lnTo>
                <a:lnTo>
                  <a:pt x="1812925" y="1924050"/>
                </a:lnTo>
                <a:lnTo>
                  <a:pt x="1774825" y="1901825"/>
                </a:lnTo>
                <a:lnTo>
                  <a:pt x="1676400" y="1835150"/>
                </a:lnTo>
                <a:lnTo>
                  <a:pt x="1552575" y="1771650"/>
                </a:lnTo>
                <a:lnTo>
                  <a:pt x="1441450" y="1755775"/>
                </a:lnTo>
                <a:lnTo>
                  <a:pt x="1317625" y="1673225"/>
                </a:lnTo>
                <a:lnTo>
                  <a:pt x="1184275" y="1574800"/>
                </a:lnTo>
                <a:lnTo>
                  <a:pt x="1073150" y="14986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055D73CF-AF8A-4E75-9CE5-2A5C75403104}"/>
              </a:ext>
            </a:extLst>
          </p:cNvPr>
          <p:cNvGrpSpPr/>
          <p:nvPr/>
        </p:nvGrpSpPr>
        <p:grpSpPr>
          <a:xfrm>
            <a:off x="3872711" y="1398588"/>
            <a:ext cx="4474366" cy="4691063"/>
            <a:chOff x="3872711" y="1398588"/>
            <a:chExt cx="4474366" cy="4691063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9FACC603-C8FB-4E78-A7BA-1C25DC4F4702}"/>
                </a:ext>
              </a:extLst>
            </p:cNvPr>
            <p:cNvSpPr/>
            <p:nvPr/>
          </p:nvSpPr>
          <p:spPr>
            <a:xfrm>
              <a:off x="4250536" y="1820863"/>
              <a:ext cx="1735137" cy="457200"/>
            </a:xfrm>
            <a:custGeom>
              <a:avLst/>
              <a:gdLst>
                <a:gd name="connsiteX0" fmla="*/ 1233487 w 1735931"/>
                <a:gd name="connsiteY0" fmla="*/ 238125 h 457200"/>
                <a:gd name="connsiteX1" fmla="*/ 1028700 w 1735931"/>
                <a:gd name="connsiteY1" fmla="*/ 276225 h 457200"/>
                <a:gd name="connsiteX2" fmla="*/ 881062 w 1735931"/>
                <a:gd name="connsiteY2" fmla="*/ 288132 h 457200"/>
                <a:gd name="connsiteX3" fmla="*/ 735806 w 1735931"/>
                <a:gd name="connsiteY3" fmla="*/ 321469 h 457200"/>
                <a:gd name="connsiteX4" fmla="*/ 542925 w 1735931"/>
                <a:gd name="connsiteY4" fmla="*/ 366713 h 457200"/>
                <a:gd name="connsiteX5" fmla="*/ 392906 w 1735931"/>
                <a:gd name="connsiteY5" fmla="*/ 404813 h 457200"/>
                <a:gd name="connsiteX6" fmla="*/ 371475 w 1735931"/>
                <a:gd name="connsiteY6" fmla="*/ 423863 h 457200"/>
                <a:gd name="connsiteX7" fmla="*/ 354806 w 1735931"/>
                <a:gd name="connsiteY7" fmla="*/ 438150 h 457200"/>
                <a:gd name="connsiteX8" fmla="*/ 326231 w 1735931"/>
                <a:gd name="connsiteY8" fmla="*/ 450057 h 457200"/>
                <a:gd name="connsiteX9" fmla="*/ 292894 w 1735931"/>
                <a:gd name="connsiteY9" fmla="*/ 457200 h 457200"/>
                <a:gd name="connsiteX10" fmla="*/ 250031 w 1735931"/>
                <a:gd name="connsiteY10" fmla="*/ 457200 h 457200"/>
                <a:gd name="connsiteX11" fmla="*/ 226219 w 1735931"/>
                <a:gd name="connsiteY11" fmla="*/ 452438 h 457200"/>
                <a:gd name="connsiteX12" fmla="*/ 188119 w 1735931"/>
                <a:gd name="connsiteY12" fmla="*/ 433388 h 457200"/>
                <a:gd name="connsiteX13" fmla="*/ 145256 w 1735931"/>
                <a:gd name="connsiteY13" fmla="*/ 402432 h 457200"/>
                <a:gd name="connsiteX14" fmla="*/ 104775 w 1735931"/>
                <a:gd name="connsiteY14" fmla="*/ 369094 h 457200"/>
                <a:gd name="connsiteX15" fmla="*/ 71437 w 1735931"/>
                <a:gd name="connsiteY15" fmla="*/ 330994 h 457200"/>
                <a:gd name="connsiteX16" fmla="*/ 40481 w 1735931"/>
                <a:gd name="connsiteY16" fmla="*/ 288132 h 457200"/>
                <a:gd name="connsiteX17" fmla="*/ 14287 w 1735931"/>
                <a:gd name="connsiteY17" fmla="*/ 235744 h 457200"/>
                <a:gd name="connsiteX18" fmla="*/ 2381 w 1735931"/>
                <a:gd name="connsiteY18" fmla="*/ 207169 h 457200"/>
                <a:gd name="connsiteX19" fmla="*/ 0 w 1735931"/>
                <a:gd name="connsiteY19" fmla="*/ 185738 h 457200"/>
                <a:gd name="connsiteX20" fmla="*/ 2381 w 1735931"/>
                <a:gd name="connsiteY20" fmla="*/ 166688 h 457200"/>
                <a:gd name="connsiteX21" fmla="*/ 11906 w 1735931"/>
                <a:gd name="connsiteY21" fmla="*/ 161925 h 457200"/>
                <a:gd name="connsiteX22" fmla="*/ 21431 w 1735931"/>
                <a:gd name="connsiteY22" fmla="*/ 161925 h 457200"/>
                <a:gd name="connsiteX23" fmla="*/ 50006 w 1735931"/>
                <a:gd name="connsiteY23" fmla="*/ 173832 h 457200"/>
                <a:gd name="connsiteX24" fmla="*/ 102394 w 1735931"/>
                <a:gd name="connsiteY24" fmla="*/ 202407 h 457200"/>
                <a:gd name="connsiteX25" fmla="*/ 142875 w 1735931"/>
                <a:gd name="connsiteY25" fmla="*/ 221457 h 457200"/>
                <a:gd name="connsiteX26" fmla="*/ 185737 w 1735931"/>
                <a:gd name="connsiteY26" fmla="*/ 235744 h 457200"/>
                <a:gd name="connsiteX27" fmla="*/ 223837 w 1735931"/>
                <a:gd name="connsiteY27" fmla="*/ 242888 h 457200"/>
                <a:gd name="connsiteX28" fmla="*/ 269081 w 1735931"/>
                <a:gd name="connsiteY28" fmla="*/ 247650 h 457200"/>
                <a:gd name="connsiteX29" fmla="*/ 300037 w 1735931"/>
                <a:gd name="connsiteY29" fmla="*/ 247650 h 457200"/>
                <a:gd name="connsiteX30" fmla="*/ 354806 w 1735931"/>
                <a:gd name="connsiteY30" fmla="*/ 242888 h 457200"/>
                <a:gd name="connsiteX31" fmla="*/ 402431 w 1735931"/>
                <a:gd name="connsiteY31" fmla="*/ 235744 h 457200"/>
                <a:gd name="connsiteX32" fmla="*/ 564356 w 1735931"/>
                <a:gd name="connsiteY32" fmla="*/ 207169 h 457200"/>
                <a:gd name="connsiteX33" fmla="*/ 764381 w 1735931"/>
                <a:gd name="connsiteY33" fmla="*/ 159544 h 457200"/>
                <a:gd name="connsiteX34" fmla="*/ 883444 w 1735931"/>
                <a:gd name="connsiteY34" fmla="*/ 130969 h 457200"/>
                <a:gd name="connsiteX35" fmla="*/ 1035844 w 1735931"/>
                <a:gd name="connsiteY35" fmla="*/ 97632 h 457200"/>
                <a:gd name="connsiteX36" fmla="*/ 1128712 w 1735931"/>
                <a:gd name="connsiteY36" fmla="*/ 78582 h 457200"/>
                <a:gd name="connsiteX37" fmla="*/ 1212056 w 1735931"/>
                <a:gd name="connsiteY37" fmla="*/ 61913 h 457200"/>
                <a:gd name="connsiteX38" fmla="*/ 1312069 w 1735931"/>
                <a:gd name="connsiteY38" fmla="*/ 38100 h 457200"/>
                <a:gd name="connsiteX39" fmla="*/ 1393031 w 1735931"/>
                <a:gd name="connsiteY39" fmla="*/ 11907 h 457200"/>
                <a:gd name="connsiteX40" fmla="*/ 1426369 w 1735931"/>
                <a:gd name="connsiteY40" fmla="*/ 0 h 457200"/>
                <a:gd name="connsiteX41" fmla="*/ 1495425 w 1735931"/>
                <a:gd name="connsiteY41" fmla="*/ 4763 h 457200"/>
                <a:gd name="connsiteX42" fmla="*/ 1540669 w 1735931"/>
                <a:gd name="connsiteY42" fmla="*/ 11907 h 457200"/>
                <a:gd name="connsiteX43" fmla="*/ 1600200 w 1735931"/>
                <a:gd name="connsiteY43" fmla="*/ 26194 h 457200"/>
                <a:gd name="connsiteX44" fmla="*/ 1650206 w 1735931"/>
                <a:gd name="connsiteY44" fmla="*/ 47625 h 457200"/>
                <a:gd name="connsiteX45" fmla="*/ 1695450 w 1735931"/>
                <a:gd name="connsiteY45" fmla="*/ 71438 h 457200"/>
                <a:gd name="connsiteX46" fmla="*/ 1728787 w 1735931"/>
                <a:gd name="connsiteY46" fmla="*/ 97632 h 457200"/>
                <a:gd name="connsiteX47" fmla="*/ 1735931 w 1735931"/>
                <a:gd name="connsiteY47" fmla="*/ 114300 h 457200"/>
                <a:gd name="connsiteX48" fmla="*/ 1731169 w 1735931"/>
                <a:gd name="connsiteY48" fmla="*/ 135732 h 457200"/>
                <a:gd name="connsiteX49" fmla="*/ 1716881 w 1735931"/>
                <a:gd name="connsiteY49" fmla="*/ 154782 h 457200"/>
                <a:gd name="connsiteX50" fmla="*/ 1688306 w 1735931"/>
                <a:gd name="connsiteY50" fmla="*/ 169069 h 457200"/>
                <a:gd name="connsiteX51" fmla="*/ 1645444 w 1735931"/>
                <a:gd name="connsiteY51" fmla="*/ 183357 h 457200"/>
                <a:gd name="connsiteX52" fmla="*/ 1547812 w 1735931"/>
                <a:gd name="connsiteY52" fmla="*/ 200025 h 457200"/>
                <a:gd name="connsiteX53" fmla="*/ 1459706 w 1735931"/>
                <a:gd name="connsiteY53" fmla="*/ 211932 h 457200"/>
                <a:gd name="connsiteX54" fmla="*/ 1233487 w 1735931"/>
                <a:gd name="connsiteY54" fmla="*/ 23812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35931" h="457200">
                  <a:moveTo>
                    <a:pt x="1233487" y="238125"/>
                  </a:moveTo>
                  <a:lnTo>
                    <a:pt x="1028700" y="276225"/>
                  </a:lnTo>
                  <a:lnTo>
                    <a:pt x="881062" y="288132"/>
                  </a:lnTo>
                  <a:lnTo>
                    <a:pt x="735806" y="321469"/>
                  </a:lnTo>
                  <a:lnTo>
                    <a:pt x="542925" y="366713"/>
                  </a:lnTo>
                  <a:lnTo>
                    <a:pt x="392906" y="404813"/>
                  </a:lnTo>
                  <a:lnTo>
                    <a:pt x="371475" y="423863"/>
                  </a:lnTo>
                  <a:lnTo>
                    <a:pt x="354806" y="438150"/>
                  </a:lnTo>
                  <a:lnTo>
                    <a:pt x="326231" y="450057"/>
                  </a:lnTo>
                  <a:lnTo>
                    <a:pt x="292894" y="457200"/>
                  </a:lnTo>
                  <a:lnTo>
                    <a:pt x="250031" y="457200"/>
                  </a:lnTo>
                  <a:lnTo>
                    <a:pt x="226219" y="452438"/>
                  </a:lnTo>
                  <a:lnTo>
                    <a:pt x="188119" y="433388"/>
                  </a:lnTo>
                  <a:lnTo>
                    <a:pt x="145256" y="402432"/>
                  </a:lnTo>
                  <a:lnTo>
                    <a:pt x="104775" y="369094"/>
                  </a:lnTo>
                  <a:lnTo>
                    <a:pt x="71437" y="330994"/>
                  </a:lnTo>
                  <a:lnTo>
                    <a:pt x="40481" y="288132"/>
                  </a:lnTo>
                  <a:lnTo>
                    <a:pt x="14287" y="235744"/>
                  </a:lnTo>
                  <a:lnTo>
                    <a:pt x="2381" y="207169"/>
                  </a:lnTo>
                  <a:lnTo>
                    <a:pt x="0" y="185738"/>
                  </a:lnTo>
                  <a:lnTo>
                    <a:pt x="2381" y="166688"/>
                  </a:lnTo>
                  <a:lnTo>
                    <a:pt x="11906" y="161925"/>
                  </a:lnTo>
                  <a:lnTo>
                    <a:pt x="21431" y="161925"/>
                  </a:lnTo>
                  <a:lnTo>
                    <a:pt x="50006" y="173832"/>
                  </a:lnTo>
                  <a:lnTo>
                    <a:pt x="102394" y="202407"/>
                  </a:lnTo>
                  <a:lnTo>
                    <a:pt x="142875" y="221457"/>
                  </a:lnTo>
                  <a:lnTo>
                    <a:pt x="185737" y="235744"/>
                  </a:lnTo>
                  <a:lnTo>
                    <a:pt x="223837" y="242888"/>
                  </a:lnTo>
                  <a:lnTo>
                    <a:pt x="269081" y="247650"/>
                  </a:lnTo>
                  <a:lnTo>
                    <a:pt x="300037" y="247650"/>
                  </a:lnTo>
                  <a:lnTo>
                    <a:pt x="354806" y="242888"/>
                  </a:lnTo>
                  <a:lnTo>
                    <a:pt x="402431" y="235744"/>
                  </a:lnTo>
                  <a:lnTo>
                    <a:pt x="564356" y="207169"/>
                  </a:lnTo>
                  <a:lnTo>
                    <a:pt x="764381" y="159544"/>
                  </a:lnTo>
                  <a:lnTo>
                    <a:pt x="883444" y="130969"/>
                  </a:lnTo>
                  <a:lnTo>
                    <a:pt x="1035844" y="97632"/>
                  </a:lnTo>
                  <a:lnTo>
                    <a:pt x="1128712" y="78582"/>
                  </a:lnTo>
                  <a:lnTo>
                    <a:pt x="1212056" y="61913"/>
                  </a:lnTo>
                  <a:lnTo>
                    <a:pt x="1312069" y="38100"/>
                  </a:lnTo>
                  <a:lnTo>
                    <a:pt x="1393031" y="11907"/>
                  </a:lnTo>
                  <a:lnTo>
                    <a:pt x="1426369" y="0"/>
                  </a:lnTo>
                  <a:cubicBezTo>
                    <a:pt x="1449384" y="1644"/>
                    <a:pt x="1472352" y="4763"/>
                    <a:pt x="1495425" y="4763"/>
                  </a:cubicBezTo>
                  <a:lnTo>
                    <a:pt x="1540669" y="11907"/>
                  </a:lnTo>
                  <a:lnTo>
                    <a:pt x="1600200" y="26194"/>
                  </a:lnTo>
                  <a:lnTo>
                    <a:pt x="1650206" y="47625"/>
                  </a:lnTo>
                  <a:lnTo>
                    <a:pt x="1695450" y="71438"/>
                  </a:lnTo>
                  <a:lnTo>
                    <a:pt x="1728787" y="97632"/>
                  </a:lnTo>
                  <a:lnTo>
                    <a:pt x="1735931" y="114300"/>
                  </a:lnTo>
                  <a:lnTo>
                    <a:pt x="1731169" y="135732"/>
                  </a:lnTo>
                  <a:lnTo>
                    <a:pt x="1716881" y="154782"/>
                  </a:lnTo>
                  <a:lnTo>
                    <a:pt x="1688306" y="169069"/>
                  </a:lnTo>
                  <a:lnTo>
                    <a:pt x="1645444" y="183357"/>
                  </a:lnTo>
                  <a:lnTo>
                    <a:pt x="1547812" y="200025"/>
                  </a:lnTo>
                  <a:lnTo>
                    <a:pt x="1459706" y="211932"/>
                  </a:lnTo>
                  <a:lnTo>
                    <a:pt x="1233487" y="2381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7">
              <a:extLst>
                <a:ext uri="{FF2B5EF4-FFF2-40B4-BE49-F238E27FC236}">
                  <a16:creationId xmlns:a16="http://schemas.microsoft.com/office/drawing/2014/main" id="{0692934A-27DE-44AA-BF49-5C13EDFCBFD0}"/>
                </a:ext>
              </a:extLst>
            </p:cNvPr>
            <p:cNvSpPr/>
            <p:nvPr/>
          </p:nvSpPr>
          <p:spPr>
            <a:xfrm>
              <a:off x="4800602" y="4143375"/>
              <a:ext cx="2867025" cy="558800"/>
            </a:xfrm>
            <a:custGeom>
              <a:avLst/>
              <a:gdLst>
                <a:gd name="connsiteX0" fmla="*/ 1974153 w 2867410"/>
                <a:gd name="connsiteY0" fmla="*/ 280134 h 557625"/>
                <a:gd name="connsiteX1" fmla="*/ 1614735 w 2867410"/>
                <a:gd name="connsiteY1" fmla="*/ 314490 h 557625"/>
                <a:gd name="connsiteX2" fmla="*/ 1371600 w 2867410"/>
                <a:gd name="connsiteY2" fmla="*/ 332989 h 557625"/>
                <a:gd name="connsiteX3" fmla="*/ 1107323 w 2867410"/>
                <a:gd name="connsiteY3" fmla="*/ 375274 h 557625"/>
                <a:gd name="connsiteX4" fmla="*/ 872116 w 2867410"/>
                <a:gd name="connsiteY4" fmla="*/ 417558 h 557625"/>
                <a:gd name="connsiteX5" fmla="*/ 568197 w 2867410"/>
                <a:gd name="connsiteY5" fmla="*/ 480984 h 557625"/>
                <a:gd name="connsiteX6" fmla="*/ 496842 w 2867410"/>
                <a:gd name="connsiteY6" fmla="*/ 502127 h 557625"/>
                <a:gd name="connsiteX7" fmla="*/ 436058 w 2867410"/>
                <a:gd name="connsiteY7" fmla="*/ 525912 h 557625"/>
                <a:gd name="connsiteX8" fmla="*/ 351489 w 2867410"/>
                <a:gd name="connsiteY8" fmla="*/ 557625 h 557625"/>
                <a:gd name="connsiteX9" fmla="*/ 325061 w 2867410"/>
                <a:gd name="connsiteY9" fmla="*/ 554982 h 557625"/>
                <a:gd name="connsiteX10" fmla="*/ 266920 w 2867410"/>
                <a:gd name="connsiteY10" fmla="*/ 536483 h 557625"/>
                <a:gd name="connsiteX11" fmla="*/ 229921 w 2867410"/>
                <a:gd name="connsiteY11" fmla="*/ 515341 h 557625"/>
                <a:gd name="connsiteX12" fmla="*/ 203494 w 2867410"/>
                <a:gd name="connsiteY12" fmla="*/ 496841 h 557625"/>
                <a:gd name="connsiteX13" fmla="*/ 161209 w 2867410"/>
                <a:gd name="connsiteY13" fmla="*/ 451914 h 557625"/>
                <a:gd name="connsiteX14" fmla="*/ 103068 w 2867410"/>
                <a:gd name="connsiteY14" fmla="*/ 372631 h 557625"/>
                <a:gd name="connsiteX15" fmla="*/ 36999 w 2867410"/>
                <a:gd name="connsiteY15" fmla="*/ 280134 h 557625"/>
                <a:gd name="connsiteX16" fmla="*/ 7928 w 2867410"/>
                <a:gd name="connsiteY16" fmla="*/ 243135 h 557625"/>
                <a:gd name="connsiteX17" fmla="*/ 0 w 2867410"/>
                <a:gd name="connsiteY17" fmla="*/ 227278 h 557625"/>
                <a:gd name="connsiteX18" fmla="*/ 0 w 2867410"/>
                <a:gd name="connsiteY18" fmla="*/ 211421 h 557625"/>
                <a:gd name="connsiteX19" fmla="*/ 10571 w 2867410"/>
                <a:gd name="connsiteY19" fmla="*/ 200850 h 557625"/>
                <a:gd name="connsiteX20" fmla="*/ 36999 w 2867410"/>
                <a:gd name="connsiteY20" fmla="*/ 195565 h 557625"/>
                <a:gd name="connsiteX21" fmla="*/ 68712 w 2867410"/>
                <a:gd name="connsiteY21" fmla="*/ 203493 h 557625"/>
                <a:gd name="connsiteX22" fmla="*/ 145353 w 2867410"/>
                <a:gd name="connsiteY22" fmla="*/ 240492 h 557625"/>
                <a:gd name="connsiteX23" fmla="*/ 179709 w 2867410"/>
                <a:gd name="connsiteY23" fmla="*/ 253706 h 557625"/>
                <a:gd name="connsiteX24" fmla="*/ 232564 w 2867410"/>
                <a:gd name="connsiteY24" fmla="*/ 269563 h 557625"/>
                <a:gd name="connsiteX25" fmla="*/ 285420 w 2867410"/>
                <a:gd name="connsiteY25" fmla="*/ 280134 h 557625"/>
                <a:gd name="connsiteX26" fmla="*/ 348846 w 2867410"/>
                <a:gd name="connsiteY26" fmla="*/ 288062 h 557625"/>
                <a:gd name="connsiteX27" fmla="*/ 409630 w 2867410"/>
                <a:gd name="connsiteY27" fmla="*/ 290705 h 557625"/>
                <a:gd name="connsiteX28" fmla="*/ 528555 w 2867410"/>
                <a:gd name="connsiteY28" fmla="*/ 290705 h 557625"/>
                <a:gd name="connsiteX29" fmla="*/ 718835 w 2867410"/>
                <a:gd name="connsiteY29" fmla="*/ 274848 h 557625"/>
                <a:gd name="connsiteX30" fmla="*/ 996326 w 2867410"/>
                <a:gd name="connsiteY30" fmla="*/ 243135 h 557625"/>
                <a:gd name="connsiteX31" fmla="*/ 1162821 w 2867410"/>
                <a:gd name="connsiteY31" fmla="*/ 219350 h 557625"/>
                <a:gd name="connsiteX32" fmla="*/ 1390099 w 2867410"/>
                <a:gd name="connsiteY32" fmla="*/ 203493 h 557625"/>
                <a:gd name="connsiteX33" fmla="*/ 1614735 w 2867410"/>
                <a:gd name="connsiteY33" fmla="*/ 174423 h 557625"/>
                <a:gd name="connsiteX34" fmla="*/ 1918654 w 2867410"/>
                <a:gd name="connsiteY34" fmla="*/ 132138 h 557625"/>
                <a:gd name="connsiteX35" fmla="*/ 2225216 w 2867410"/>
                <a:gd name="connsiteY35" fmla="*/ 92497 h 557625"/>
                <a:gd name="connsiteX36" fmla="*/ 2264858 w 2867410"/>
                <a:gd name="connsiteY36" fmla="*/ 84568 h 557625"/>
                <a:gd name="connsiteX37" fmla="*/ 2354712 w 2867410"/>
                <a:gd name="connsiteY37" fmla="*/ 55498 h 557625"/>
                <a:gd name="connsiteX38" fmla="*/ 2484208 w 2867410"/>
                <a:gd name="connsiteY38" fmla="*/ 5285 h 557625"/>
                <a:gd name="connsiteX39" fmla="*/ 2505350 w 2867410"/>
                <a:gd name="connsiteY39" fmla="*/ 0 h 557625"/>
                <a:gd name="connsiteX40" fmla="*/ 2558206 w 2867410"/>
                <a:gd name="connsiteY40" fmla="*/ 15856 h 557625"/>
                <a:gd name="connsiteX41" fmla="*/ 2648060 w 2867410"/>
                <a:gd name="connsiteY41" fmla="*/ 50212 h 557625"/>
                <a:gd name="connsiteX42" fmla="*/ 2722058 w 2867410"/>
                <a:gd name="connsiteY42" fmla="*/ 89854 h 557625"/>
                <a:gd name="connsiteX43" fmla="*/ 2769628 w 2867410"/>
                <a:gd name="connsiteY43" fmla="*/ 121567 h 557625"/>
                <a:gd name="connsiteX44" fmla="*/ 2814555 w 2867410"/>
                <a:gd name="connsiteY44" fmla="*/ 158566 h 557625"/>
                <a:gd name="connsiteX45" fmla="*/ 2846268 w 2867410"/>
                <a:gd name="connsiteY45" fmla="*/ 190279 h 557625"/>
                <a:gd name="connsiteX46" fmla="*/ 2859482 w 2867410"/>
                <a:gd name="connsiteY46" fmla="*/ 206136 h 557625"/>
                <a:gd name="connsiteX47" fmla="*/ 2864768 w 2867410"/>
                <a:gd name="connsiteY47" fmla="*/ 219350 h 557625"/>
                <a:gd name="connsiteX48" fmla="*/ 2867410 w 2867410"/>
                <a:gd name="connsiteY48" fmla="*/ 237849 h 557625"/>
                <a:gd name="connsiteX49" fmla="*/ 2859482 w 2867410"/>
                <a:gd name="connsiteY49" fmla="*/ 261634 h 557625"/>
                <a:gd name="connsiteX50" fmla="*/ 2838340 w 2867410"/>
                <a:gd name="connsiteY50" fmla="*/ 288062 h 557625"/>
                <a:gd name="connsiteX51" fmla="*/ 2785484 w 2867410"/>
                <a:gd name="connsiteY51" fmla="*/ 322418 h 557625"/>
                <a:gd name="connsiteX52" fmla="*/ 2732629 w 2867410"/>
                <a:gd name="connsiteY52" fmla="*/ 348846 h 557625"/>
                <a:gd name="connsiteX53" fmla="*/ 2478923 w 2867410"/>
                <a:gd name="connsiteY53" fmla="*/ 295990 h 557625"/>
                <a:gd name="connsiteX54" fmla="*/ 2431353 w 2867410"/>
                <a:gd name="connsiteY54" fmla="*/ 269563 h 557625"/>
                <a:gd name="connsiteX55" fmla="*/ 2404925 w 2867410"/>
                <a:gd name="connsiteY55" fmla="*/ 253706 h 557625"/>
                <a:gd name="connsiteX56" fmla="*/ 2370569 w 2867410"/>
                <a:gd name="connsiteY56" fmla="*/ 245778 h 557625"/>
                <a:gd name="connsiteX57" fmla="*/ 2301857 w 2867410"/>
                <a:gd name="connsiteY57" fmla="*/ 251063 h 557625"/>
                <a:gd name="connsiteX58" fmla="*/ 1974153 w 2867410"/>
                <a:gd name="connsiteY58" fmla="*/ 280134 h 55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67410" h="557625">
                  <a:moveTo>
                    <a:pt x="1974153" y="280134"/>
                  </a:moveTo>
                  <a:lnTo>
                    <a:pt x="1614735" y="314490"/>
                  </a:lnTo>
                  <a:lnTo>
                    <a:pt x="1371600" y="332989"/>
                  </a:lnTo>
                  <a:lnTo>
                    <a:pt x="1107323" y="375274"/>
                  </a:lnTo>
                  <a:lnTo>
                    <a:pt x="872116" y="417558"/>
                  </a:lnTo>
                  <a:lnTo>
                    <a:pt x="568197" y="480984"/>
                  </a:lnTo>
                  <a:lnTo>
                    <a:pt x="496842" y="502127"/>
                  </a:lnTo>
                  <a:lnTo>
                    <a:pt x="436058" y="525912"/>
                  </a:lnTo>
                  <a:lnTo>
                    <a:pt x="351489" y="557625"/>
                  </a:lnTo>
                  <a:lnTo>
                    <a:pt x="325061" y="554982"/>
                  </a:lnTo>
                  <a:lnTo>
                    <a:pt x="266920" y="536483"/>
                  </a:lnTo>
                  <a:lnTo>
                    <a:pt x="229921" y="515341"/>
                  </a:lnTo>
                  <a:lnTo>
                    <a:pt x="203494" y="496841"/>
                  </a:lnTo>
                  <a:lnTo>
                    <a:pt x="161209" y="451914"/>
                  </a:lnTo>
                  <a:lnTo>
                    <a:pt x="103068" y="372631"/>
                  </a:lnTo>
                  <a:lnTo>
                    <a:pt x="36999" y="280134"/>
                  </a:lnTo>
                  <a:lnTo>
                    <a:pt x="7928" y="243135"/>
                  </a:lnTo>
                  <a:lnTo>
                    <a:pt x="0" y="227278"/>
                  </a:lnTo>
                  <a:lnTo>
                    <a:pt x="0" y="211421"/>
                  </a:lnTo>
                  <a:lnTo>
                    <a:pt x="10571" y="200850"/>
                  </a:lnTo>
                  <a:lnTo>
                    <a:pt x="36999" y="195565"/>
                  </a:lnTo>
                  <a:lnTo>
                    <a:pt x="68712" y="203493"/>
                  </a:lnTo>
                  <a:lnTo>
                    <a:pt x="145353" y="240492"/>
                  </a:lnTo>
                  <a:lnTo>
                    <a:pt x="179709" y="253706"/>
                  </a:lnTo>
                  <a:lnTo>
                    <a:pt x="232564" y="269563"/>
                  </a:lnTo>
                  <a:lnTo>
                    <a:pt x="285420" y="280134"/>
                  </a:lnTo>
                  <a:lnTo>
                    <a:pt x="348846" y="288062"/>
                  </a:lnTo>
                  <a:lnTo>
                    <a:pt x="409630" y="290705"/>
                  </a:lnTo>
                  <a:lnTo>
                    <a:pt x="528555" y="290705"/>
                  </a:lnTo>
                  <a:lnTo>
                    <a:pt x="718835" y="274848"/>
                  </a:lnTo>
                  <a:lnTo>
                    <a:pt x="996326" y="243135"/>
                  </a:lnTo>
                  <a:lnTo>
                    <a:pt x="1162821" y="219350"/>
                  </a:lnTo>
                  <a:lnTo>
                    <a:pt x="1390099" y="203493"/>
                  </a:lnTo>
                  <a:lnTo>
                    <a:pt x="1614735" y="174423"/>
                  </a:lnTo>
                  <a:lnTo>
                    <a:pt x="1918654" y="132138"/>
                  </a:lnTo>
                  <a:lnTo>
                    <a:pt x="2225216" y="92497"/>
                  </a:lnTo>
                  <a:lnTo>
                    <a:pt x="2264858" y="84568"/>
                  </a:lnTo>
                  <a:lnTo>
                    <a:pt x="2354712" y="55498"/>
                  </a:lnTo>
                  <a:lnTo>
                    <a:pt x="2484208" y="5285"/>
                  </a:lnTo>
                  <a:lnTo>
                    <a:pt x="2505350" y="0"/>
                  </a:lnTo>
                  <a:lnTo>
                    <a:pt x="2558206" y="15856"/>
                  </a:lnTo>
                  <a:lnTo>
                    <a:pt x="2648060" y="50212"/>
                  </a:lnTo>
                  <a:lnTo>
                    <a:pt x="2722058" y="89854"/>
                  </a:lnTo>
                  <a:lnTo>
                    <a:pt x="2769628" y="121567"/>
                  </a:lnTo>
                  <a:lnTo>
                    <a:pt x="2814555" y="158566"/>
                  </a:lnTo>
                  <a:lnTo>
                    <a:pt x="2846268" y="190279"/>
                  </a:lnTo>
                  <a:lnTo>
                    <a:pt x="2859482" y="206136"/>
                  </a:lnTo>
                  <a:lnTo>
                    <a:pt x="2864768" y="219350"/>
                  </a:lnTo>
                  <a:lnTo>
                    <a:pt x="2867410" y="237849"/>
                  </a:lnTo>
                  <a:lnTo>
                    <a:pt x="2859482" y="261634"/>
                  </a:lnTo>
                  <a:lnTo>
                    <a:pt x="2838340" y="288062"/>
                  </a:lnTo>
                  <a:lnTo>
                    <a:pt x="2785484" y="322418"/>
                  </a:lnTo>
                  <a:lnTo>
                    <a:pt x="2732629" y="348846"/>
                  </a:lnTo>
                  <a:lnTo>
                    <a:pt x="2478923" y="295990"/>
                  </a:lnTo>
                  <a:lnTo>
                    <a:pt x="2431353" y="269563"/>
                  </a:lnTo>
                  <a:lnTo>
                    <a:pt x="2404925" y="253706"/>
                  </a:lnTo>
                  <a:lnTo>
                    <a:pt x="2370569" y="245778"/>
                  </a:lnTo>
                  <a:lnTo>
                    <a:pt x="2301857" y="251063"/>
                  </a:lnTo>
                  <a:lnTo>
                    <a:pt x="1974153" y="28013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2CCE92E1-9388-444C-933E-BF944FE93D6F}"/>
                </a:ext>
              </a:extLst>
            </p:cNvPr>
            <p:cNvSpPr/>
            <p:nvPr/>
          </p:nvSpPr>
          <p:spPr>
            <a:xfrm>
              <a:off x="4947448" y="1398588"/>
              <a:ext cx="455613" cy="1054100"/>
            </a:xfrm>
            <a:custGeom>
              <a:avLst/>
              <a:gdLst>
                <a:gd name="connsiteX0" fmla="*/ 361950 w 454819"/>
                <a:gd name="connsiteY0" fmla="*/ 773906 h 1054894"/>
                <a:gd name="connsiteX1" fmla="*/ 366713 w 454819"/>
                <a:gd name="connsiteY1" fmla="*/ 992981 h 1054894"/>
                <a:gd name="connsiteX2" fmla="*/ 166688 w 454819"/>
                <a:gd name="connsiteY2" fmla="*/ 1054894 h 1054894"/>
                <a:gd name="connsiteX3" fmla="*/ 161925 w 454819"/>
                <a:gd name="connsiteY3" fmla="*/ 711994 h 1054894"/>
                <a:gd name="connsiteX4" fmla="*/ 164306 w 454819"/>
                <a:gd name="connsiteY4" fmla="*/ 561975 h 1054894"/>
                <a:gd name="connsiteX5" fmla="*/ 161925 w 454819"/>
                <a:gd name="connsiteY5" fmla="*/ 347662 h 1054894"/>
                <a:gd name="connsiteX6" fmla="*/ 161925 w 454819"/>
                <a:gd name="connsiteY6" fmla="*/ 226219 h 1054894"/>
                <a:gd name="connsiteX7" fmla="*/ 157163 w 454819"/>
                <a:gd name="connsiteY7" fmla="*/ 180975 h 1054894"/>
                <a:gd name="connsiteX8" fmla="*/ 140494 w 454819"/>
                <a:gd name="connsiteY8" fmla="*/ 145256 h 1054894"/>
                <a:gd name="connsiteX9" fmla="*/ 116681 w 454819"/>
                <a:gd name="connsiteY9" fmla="*/ 116681 h 1054894"/>
                <a:gd name="connsiteX10" fmla="*/ 92869 w 454819"/>
                <a:gd name="connsiteY10" fmla="*/ 100012 h 1054894"/>
                <a:gd name="connsiteX11" fmla="*/ 66675 w 454819"/>
                <a:gd name="connsiteY11" fmla="*/ 88106 h 1054894"/>
                <a:gd name="connsiteX12" fmla="*/ 28575 w 454819"/>
                <a:gd name="connsiteY12" fmla="*/ 71437 h 1054894"/>
                <a:gd name="connsiteX13" fmla="*/ 14288 w 454819"/>
                <a:gd name="connsiteY13" fmla="*/ 59531 h 1054894"/>
                <a:gd name="connsiteX14" fmla="*/ 0 w 454819"/>
                <a:gd name="connsiteY14" fmla="*/ 35719 h 1054894"/>
                <a:gd name="connsiteX15" fmla="*/ 0 w 454819"/>
                <a:gd name="connsiteY15" fmla="*/ 19050 h 1054894"/>
                <a:gd name="connsiteX16" fmla="*/ 7144 w 454819"/>
                <a:gd name="connsiteY16" fmla="*/ 7144 h 1054894"/>
                <a:gd name="connsiteX17" fmla="*/ 28575 w 454819"/>
                <a:gd name="connsiteY17" fmla="*/ 0 h 1054894"/>
                <a:gd name="connsiteX18" fmla="*/ 54769 w 454819"/>
                <a:gd name="connsiteY18" fmla="*/ 0 h 1054894"/>
                <a:gd name="connsiteX19" fmla="*/ 130969 w 454819"/>
                <a:gd name="connsiteY19" fmla="*/ 14287 h 1054894"/>
                <a:gd name="connsiteX20" fmla="*/ 211931 w 454819"/>
                <a:gd name="connsiteY20" fmla="*/ 33337 h 1054894"/>
                <a:gd name="connsiteX21" fmla="*/ 273844 w 454819"/>
                <a:gd name="connsiteY21" fmla="*/ 54769 h 1054894"/>
                <a:gd name="connsiteX22" fmla="*/ 330994 w 454819"/>
                <a:gd name="connsiteY22" fmla="*/ 73819 h 1054894"/>
                <a:gd name="connsiteX23" fmla="*/ 383381 w 454819"/>
                <a:gd name="connsiteY23" fmla="*/ 104775 h 1054894"/>
                <a:gd name="connsiteX24" fmla="*/ 414338 w 454819"/>
                <a:gd name="connsiteY24" fmla="*/ 130969 h 1054894"/>
                <a:gd name="connsiteX25" fmla="*/ 442913 w 454819"/>
                <a:gd name="connsiteY25" fmla="*/ 176212 h 1054894"/>
                <a:gd name="connsiteX26" fmla="*/ 454819 w 454819"/>
                <a:gd name="connsiteY26" fmla="*/ 211931 h 1054894"/>
                <a:gd name="connsiteX27" fmla="*/ 438150 w 454819"/>
                <a:gd name="connsiteY27" fmla="*/ 250031 h 1054894"/>
                <a:gd name="connsiteX28" fmla="*/ 421481 w 454819"/>
                <a:gd name="connsiteY28" fmla="*/ 290512 h 1054894"/>
                <a:gd name="connsiteX29" fmla="*/ 385763 w 454819"/>
                <a:gd name="connsiteY29" fmla="*/ 397669 h 1054894"/>
                <a:gd name="connsiteX30" fmla="*/ 359569 w 454819"/>
                <a:gd name="connsiteY30" fmla="*/ 523875 h 1054894"/>
                <a:gd name="connsiteX31" fmla="*/ 364331 w 454819"/>
                <a:gd name="connsiteY31" fmla="*/ 681037 h 1054894"/>
                <a:gd name="connsiteX32" fmla="*/ 361950 w 454819"/>
                <a:gd name="connsiteY32" fmla="*/ 773906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54819" h="1054894">
                  <a:moveTo>
                    <a:pt x="361950" y="773906"/>
                  </a:moveTo>
                  <a:lnTo>
                    <a:pt x="366713" y="992981"/>
                  </a:lnTo>
                  <a:lnTo>
                    <a:pt x="166688" y="1054894"/>
                  </a:lnTo>
                  <a:cubicBezTo>
                    <a:pt x="165100" y="940594"/>
                    <a:pt x="163513" y="826294"/>
                    <a:pt x="161925" y="711994"/>
                  </a:cubicBezTo>
                  <a:cubicBezTo>
                    <a:pt x="162719" y="661988"/>
                    <a:pt x="163512" y="611981"/>
                    <a:pt x="164306" y="561975"/>
                  </a:cubicBezTo>
                  <a:cubicBezTo>
                    <a:pt x="163512" y="490537"/>
                    <a:pt x="162719" y="419100"/>
                    <a:pt x="161925" y="347662"/>
                  </a:cubicBezTo>
                  <a:lnTo>
                    <a:pt x="161925" y="226219"/>
                  </a:lnTo>
                  <a:lnTo>
                    <a:pt x="157163" y="180975"/>
                  </a:lnTo>
                  <a:lnTo>
                    <a:pt x="140494" y="145256"/>
                  </a:lnTo>
                  <a:lnTo>
                    <a:pt x="116681" y="116681"/>
                  </a:lnTo>
                  <a:lnTo>
                    <a:pt x="92869" y="100012"/>
                  </a:lnTo>
                  <a:lnTo>
                    <a:pt x="66675" y="88106"/>
                  </a:lnTo>
                  <a:lnTo>
                    <a:pt x="28575" y="71437"/>
                  </a:lnTo>
                  <a:lnTo>
                    <a:pt x="14288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54769" y="0"/>
                  </a:lnTo>
                  <a:lnTo>
                    <a:pt x="130969" y="14287"/>
                  </a:lnTo>
                  <a:lnTo>
                    <a:pt x="211931" y="33337"/>
                  </a:lnTo>
                  <a:lnTo>
                    <a:pt x="273844" y="54769"/>
                  </a:lnTo>
                  <a:lnTo>
                    <a:pt x="330994" y="73819"/>
                  </a:lnTo>
                  <a:lnTo>
                    <a:pt x="383381" y="104775"/>
                  </a:lnTo>
                  <a:lnTo>
                    <a:pt x="414338" y="130969"/>
                  </a:lnTo>
                  <a:lnTo>
                    <a:pt x="442913" y="176212"/>
                  </a:lnTo>
                  <a:lnTo>
                    <a:pt x="454819" y="211931"/>
                  </a:lnTo>
                  <a:lnTo>
                    <a:pt x="438150" y="250031"/>
                  </a:lnTo>
                  <a:lnTo>
                    <a:pt x="421481" y="290512"/>
                  </a:lnTo>
                  <a:lnTo>
                    <a:pt x="385763" y="397669"/>
                  </a:lnTo>
                  <a:lnTo>
                    <a:pt x="359569" y="523875"/>
                  </a:lnTo>
                  <a:lnTo>
                    <a:pt x="364331" y="681037"/>
                  </a:lnTo>
                  <a:cubicBezTo>
                    <a:pt x="363537" y="717550"/>
                    <a:pt x="362744" y="754062"/>
                    <a:pt x="361950" y="773906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70E6D518-5CA4-4F3A-B4E9-EE915DDA8440}"/>
                </a:ext>
              </a:extLst>
            </p:cNvPr>
            <p:cNvSpPr/>
            <p:nvPr/>
          </p:nvSpPr>
          <p:spPr>
            <a:xfrm>
              <a:off x="3872711" y="2238376"/>
              <a:ext cx="2408237" cy="544513"/>
            </a:xfrm>
            <a:custGeom>
              <a:avLst/>
              <a:gdLst>
                <a:gd name="connsiteX0" fmla="*/ 1362075 w 2407444"/>
                <a:gd name="connsiteY0" fmla="*/ 297656 h 545306"/>
                <a:gd name="connsiteX1" fmla="*/ 940594 w 2407444"/>
                <a:gd name="connsiteY1" fmla="*/ 369094 h 545306"/>
                <a:gd name="connsiteX2" fmla="*/ 831057 w 2407444"/>
                <a:gd name="connsiteY2" fmla="*/ 407194 h 545306"/>
                <a:gd name="connsiteX3" fmla="*/ 707232 w 2407444"/>
                <a:gd name="connsiteY3" fmla="*/ 433388 h 545306"/>
                <a:gd name="connsiteX4" fmla="*/ 550069 w 2407444"/>
                <a:gd name="connsiteY4" fmla="*/ 473869 h 545306"/>
                <a:gd name="connsiteX5" fmla="*/ 469107 w 2407444"/>
                <a:gd name="connsiteY5" fmla="*/ 497681 h 545306"/>
                <a:gd name="connsiteX6" fmla="*/ 345282 w 2407444"/>
                <a:gd name="connsiteY6" fmla="*/ 542925 h 545306"/>
                <a:gd name="connsiteX7" fmla="*/ 285750 w 2407444"/>
                <a:gd name="connsiteY7" fmla="*/ 545306 h 545306"/>
                <a:gd name="connsiteX8" fmla="*/ 242888 w 2407444"/>
                <a:gd name="connsiteY8" fmla="*/ 535781 h 545306"/>
                <a:gd name="connsiteX9" fmla="*/ 211932 w 2407444"/>
                <a:gd name="connsiteY9" fmla="*/ 528638 h 545306"/>
                <a:gd name="connsiteX10" fmla="*/ 183357 w 2407444"/>
                <a:gd name="connsiteY10" fmla="*/ 509588 h 545306"/>
                <a:gd name="connsiteX11" fmla="*/ 100013 w 2407444"/>
                <a:gd name="connsiteY11" fmla="*/ 433388 h 545306"/>
                <a:gd name="connsiteX12" fmla="*/ 26194 w 2407444"/>
                <a:gd name="connsiteY12" fmla="*/ 366713 h 545306"/>
                <a:gd name="connsiteX13" fmla="*/ 9525 w 2407444"/>
                <a:gd name="connsiteY13" fmla="*/ 347663 h 545306"/>
                <a:gd name="connsiteX14" fmla="*/ 0 w 2407444"/>
                <a:gd name="connsiteY14" fmla="*/ 330994 h 545306"/>
                <a:gd name="connsiteX15" fmla="*/ 0 w 2407444"/>
                <a:gd name="connsiteY15" fmla="*/ 307181 h 545306"/>
                <a:gd name="connsiteX16" fmla="*/ 7144 w 2407444"/>
                <a:gd name="connsiteY16" fmla="*/ 288131 h 545306"/>
                <a:gd name="connsiteX17" fmla="*/ 30957 w 2407444"/>
                <a:gd name="connsiteY17" fmla="*/ 276225 h 545306"/>
                <a:gd name="connsiteX18" fmla="*/ 50007 w 2407444"/>
                <a:gd name="connsiteY18" fmla="*/ 276225 h 545306"/>
                <a:gd name="connsiteX19" fmla="*/ 76200 w 2407444"/>
                <a:gd name="connsiteY19" fmla="*/ 283369 h 545306"/>
                <a:gd name="connsiteX20" fmla="*/ 150019 w 2407444"/>
                <a:gd name="connsiteY20" fmla="*/ 302419 h 545306"/>
                <a:gd name="connsiteX21" fmla="*/ 250032 w 2407444"/>
                <a:gd name="connsiteY21" fmla="*/ 319088 h 545306"/>
                <a:gd name="connsiteX22" fmla="*/ 326232 w 2407444"/>
                <a:gd name="connsiteY22" fmla="*/ 323850 h 545306"/>
                <a:gd name="connsiteX23" fmla="*/ 411957 w 2407444"/>
                <a:gd name="connsiteY23" fmla="*/ 316706 h 545306"/>
                <a:gd name="connsiteX24" fmla="*/ 719138 w 2407444"/>
                <a:gd name="connsiteY24" fmla="*/ 264319 h 545306"/>
                <a:gd name="connsiteX25" fmla="*/ 1083469 w 2407444"/>
                <a:gd name="connsiteY25" fmla="*/ 192881 h 545306"/>
                <a:gd name="connsiteX26" fmla="*/ 1259682 w 2407444"/>
                <a:gd name="connsiteY26" fmla="*/ 161925 h 545306"/>
                <a:gd name="connsiteX27" fmla="*/ 1414463 w 2407444"/>
                <a:gd name="connsiteY27" fmla="*/ 123825 h 545306"/>
                <a:gd name="connsiteX28" fmla="*/ 1662113 w 2407444"/>
                <a:gd name="connsiteY28" fmla="*/ 90488 h 545306"/>
                <a:gd name="connsiteX29" fmla="*/ 1847850 w 2407444"/>
                <a:gd name="connsiteY29" fmla="*/ 52388 h 545306"/>
                <a:gd name="connsiteX30" fmla="*/ 1885950 w 2407444"/>
                <a:gd name="connsiteY30" fmla="*/ 35719 h 545306"/>
                <a:gd name="connsiteX31" fmla="*/ 1933575 w 2407444"/>
                <a:gd name="connsiteY31" fmla="*/ 11906 h 545306"/>
                <a:gd name="connsiteX32" fmla="*/ 1964532 w 2407444"/>
                <a:gd name="connsiteY32" fmla="*/ 2381 h 545306"/>
                <a:gd name="connsiteX33" fmla="*/ 2031207 w 2407444"/>
                <a:gd name="connsiteY33" fmla="*/ 0 h 545306"/>
                <a:gd name="connsiteX34" fmla="*/ 2102644 w 2407444"/>
                <a:gd name="connsiteY34" fmla="*/ 9525 h 545306"/>
                <a:gd name="connsiteX35" fmla="*/ 2193132 w 2407444"/>
                <a:gd name="connsiteY35" fmla="*/ 38100 h 545306"/>
                <a:gd name="connsiteX36" fmla="*/ 2305050 w 2407444"/>
                <a:gd name="connsiteY36" fmla="*/ 85725 h 545306"/>
                <a:gd name="connsiteX37" fmla="*/ 2376488 w 2407444"/>
                <a:gd name="connsiteY37" fmla="*/ 123825 h 545306"/>
                <a:gd name="connsiteX38" fmla="*/ 2395538 w 2407444"/>
                <a:gd name="connsiteY38" fmla="*/ 140494 h 545306"/>
                <a:gd name="connsiteX39" fmla="*/ 2407444 w 2407444"/>
                <a:gd name="connsiteY39" fmla="*/ 161925 h 545306"/>
                <a:gd name="connsiteX40" fmla="*/ 2395538 w 2407444"/>
                <a:gd name="connsiteY40" fmla="*/ 183356 h 545306"/>
                <a:gd name="connsiteX41" fmla="*/ 2374107 w 2407444"/>
                <a:gd name="connsiteY41" fmla="*/ 197644 h 545306"/>
                <a:gd name="connsiteX42" fmla="*/ 2345532 w 2407444"/>
                <a:gd name="connsiteY42" fmla="*/ 209550 h 545306"/>
                <a:gd name="connsiteX43" fmla="*/ 2290763 w 2407444"/>
                <a:gd name="connsiteY43" fmla="*/ 219075 h 545306"/>
                <a:gd name="connsiteX44" fmla="*/ 2195513 w 2407444"/>
                <a:gd name="connsiteY44" fmla="*/ 230981 h 545306"/>
                <a:gd name="connsiteX45" fmla="*/ 2119313 w 2407444"/>
                <a:gd name="connsiteY45" fmla="*/ 228600 h 545306"/>
                <a:gd name="connsiteX46" fmla="*/ 2002632 w 2407444"/>
                <a:gd name="connsiteY46" fmla="*/ 221456 h 545306"/>
                <a:gd name="connsiteX47" fmla="*/ 1885950 w 2407444"/>
                <a:gd name="connsiteY47" fmla="*/ 223838 h 545306"/>
                <a:gd name="connsiteX48" fmla="*/ 1814513 w 2407444"/>
                <a:gd name="connsiteY48" fmla="*/ 233363 h 545306"/>
                <a:gd name="connsiteX49" fmla="*/ 1690688 w 2407444"/>
                <a:gd name="connsiteY49" fmla="*/ 247650 h 545306"/>
                <a:gd name="connsiteX50" fmla="*/ 1362075 w 2407444"/>
                <a:gd name="connsiteY50" fmla="*/ 2976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7444" h="545306">
                  <a:moveTo>
                    <a:pt x="1362075" y="297656"/>
                  </a:moveTo>
                  <a:lnTo>
                    <a:pt x="940594" y="369094"/>
                  </a:lnTo>
                  <a:lnTo>
                    <a:pt x="831057" y="407194"/>
                  </a:lnTo>
                  <a:lnTo>
                    <a:pt x="707232" y="433388"/>
                  </a:lnTo>
                  <a:lnTo>
                    <a:pt x="550069" y="473869"/>
                  </a:lnTo>
                  <a:lnTo>
                    <a:pt x="469107" y="497681"/>
                  </a:lnTo>
                  <a:lnTo>
                    <a:pt x="345282" y="542925"/>
                  </a:lnTo>
                  <a:lnTo>
                    <a:pt x="285750" y="545306"/>
                  </a:lnTo>
                  <a:lnTo>
                    <a:pt x="242888" y="535781"/>
                  </a:lnTo>
                  <a:lnTo>
                    <a:pt x="211932" y="528638"/>
                  </a:lnTo>
                  <a:lnTo>
                    <a:pt x="183357" y="509588"/>
                  </a:lnTo>
                  <a:lnTo>
                    <a:pt x="100013" y="433388"/>
                  </a:lnTo>
                  <a:lnTo>
                    <a:pt x="26194" y="366713"/>
                  </a:lnTo>
                  <a:lnTo>
                    <a:pt x="9525" y="347663"/>
                  </a:lnTo>
                  <a:lnTo>
                    <a:pt x="0" y="330994"/>
                  </a:lnTo>
                  <a:lnTo>
                    <a:pt x="0" y="307181"/>
                  </a:lnTo>
                  <a:lnTo>
                    <a:pt x="7144" y="288131"/>
                  </a:lnTo>
                  <a:lnTo>
                    <a:pt x="30957" y="276225"/>
                  </a:lnTo>
                  <a:lnTo>
                    <a:pt x="50007" y="276225"/>
                  </a:lnTo>
                  <a:lnTo>
                    <a:pt x="76200" y="283369"/>
                  </a:lnTo>
                  <a:lnTo>
                    <a:pt x="150019" y="302419"/>
                  </a:lnTo>
                  <a:lnTo>
                    <a:pt x="250032" y="319088"/>
                  </a:lnTo>
                  <a:lnTo>
                    <a:pt x="326232" y="323850"/>
                  </a:lnTo>
                  <a:lnTo>
                    <a:pt x="411957" y="316706"/>
                  </a:lnTo>
                  <a:lnTo>
                    <a:pt x="719138" y="264319"/>
                  </a:lnTo>
                  <a:lnTo>
                    <a:pt x="1083469" y="192881"/>
                  </a:lnTo>
                  <a:lnTo>
                    <a:pt x="1259682" y="161925"/>
                  </a:lnTo>
                  <a:lnTo>
                    <a:pt x="1414463" y="123825"/>
                  </a:lnTo>
                  <a:lnTo>
                    <a:pt x="1662113" y="90488"/>
                  </a:lnTo>
                  <a:lnTo>
                    <a:pt x="1847850" y="52388"/>
                  </a:lnTo>
                  <a:lnTo>
                    <a:pt x="1885950" y="35719"/>
                  </a:lnTo>
                  <a:lnTo>
                    <a:pt x="1933575" y="11906"/>
                  </a:lnTo>
                  <a:lnTo>
                    <a:pt x="1964532" y="2381"/>
                  </a:lnTo>
                  <a:lnTo>
                    <a:pt x="2031207" y="0"/>
                  </a:lnTo>
                  <a:lnTo>
                    <a:pt x="2102644" y="9525"/>
                  </a:lnTo>
                  <a:lnTo>
                    <a:pt x="2193132" y="38100"/>
                  </a:lnTo>
                  <a:lnTo>
                    <a:pt x="2305050" y="85725"/>
                  </a:lnTo>
                  <a:lnTo>
                    <a:pt x="2376488" y="123825"/>
                  </a:lnTo>
                  <a:lnTo>
                    <a:pt x="2395538" y="140494"/>
                  </a:lnTo>
                  <a:lnTo>
                    <a:pt x="2407444" y="161925"/>
                  </a:lnTo>
                  <a:lnTo>
                    <a:pt x="2395538" y="183356"/>
                  </a:lnTo>
                  <a:lnTo>
                    <a:pt x="2374107" y="197644"/>
                  </a:lnTo>
                  <a:lnTo>
                    <a:pt x="2345532" y="209550"/>
                  </a:lnTo>
                  <a:lnTo>
                    <a:pt x="2290763" y="219075"/>
                  </a:lnTo>
                  <a:lnTo>
                    <a:pt x="2195513" y="230981"/>
                  </a:lnTo>
                  <a:lnTo>
                    <a:pt x="2119313" y="228600"/>
                  </a:lnTo>
                  <a:lnTo>
                    <a:pt x="2002632" y="221456"/>
                  </a:lnTo>
                  <a:lnTo>
                    <a:pt x="1885950" y="223838"/>
                  </a:lnTo>
                  <a:lnTo>
                    <a:pt x="1814513" y="233363"/>
                  </a:lnTo>
                  <a:lnTo>
                    <a:pt x="1690688" y="247650"/>
                  </a:lnTo>
                  <a:lnTo>
                    <a:pt x="1362075" y="2976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83DFF47F-8117-4EBC-981A-8CBF8D0D3978}"/>
                </a:ext>
              </a:extLst>
            </p:cNvPr>
            <p:cNvSpPr/>
            <p:nvPr/>
          </p:nvSpPr>
          <p:spPr>
            <a:xfrm>
              <a:off x="3880648" y="2525714"/>
              <a:ext cx="1122363" cy="1076325"/>
            </a:xfrm>
            <a:custGeom>
              <a:avLst/>
              <a:gdLst>
                <a:gd name="connsiteX0" fmla="*/ 650081 w 1121569"/>
                <a:gd name="connsiteY0" fmla="*/ 700088 h 1076325"/>
                <a:gd name="connsiteX1" fmla="*/ 442913 w 1121569"/>
                <a:gd name="connsiteY1" fmla="*/ 845344 h 1076325"/>
                <a:gd name="connsiteX2" fmla="*/ 295275 w 1121569"/>
                <a:gd name="connsiteY2" fmla="*/ 938213 h 1076325"/>
                <a:gd name="connsiteX3" fmla="*/ 150019 w 1121569"/>
                <a:gd name="connsiteY3" fmla="*/ 1019175 h 1076325"/>
                <a:gd name="connsiteX4" fmla="*/ 45244 w 1121569"/>
                <a:gd name="connsiteY4" fmla="*/ 1071563 h 1076325"/>
                <a:gd name="connsiteX5" fmla="*/ 19050 w 1121569"/>
                <a:gd name="connsiteY5" fmla="*/ 1076325 h 1076325"/>
                <a:gd name="connsiteX6" fmla="*/ 2381 w 1121569"/>
                <a:gd name="connsiteY6" fmla="*/ 1069182 h 1076325"/>
                <a:gd name="connsiteX7" fmla="*/ 0 w 1121569"/>
                <a:gd name="connsiteY7" fmla="*/ 1050132 h 1076325"/>
                <a:gd name="connsiteX8" fmla="*/ 19050 w 1121569"/>
                <a:gd name="connsiteY8" fmla="*/ 1019175 h 1076325"/>
                <a:gd name="connsiteX9" fmla="*/ 38100 w 1121569"/>
                <a:gd name="connsiteY9" fmla="*/ 997744 h 1076325"/>
                <a:gd name="connsiteX10" fmla="*/ 92869 w 1121569"/>
                <a:gd name="connsiteY10" fmla="*/ 959644 h 1076325"/>
                <a:gd name="connsiteX11" fmla="*/ 202406 w 1121569"/>
                <a:gd name="connsiteY11" fmla="*/ 876300 h 1076325"/>
                <a:gd name="connsiteX12" fmla="*/ 280988 w 1121569"/>
                <a:gd name="connsiteY12" fmla="*/ 812007 h 1076325"/>
                <a:gd name="connsiteX13" fmla="*/ 385763 w 1121569"/>
                <a:gd name="connsiteY13" fmla="*/ 721519 h 1076325"/>
                <a:gd name="connsiteX14" fmla="*/ 461963 w 1121569"/>
                <a:gd name="connsiteY14" fmla="*/ 647700 h 1076325"/>
                <a:gd name="connsiteX15" fmla="*/ 535781 w 1121569"/>
                <a:gd name="connsiteY15" fmla="*/ 571500 h 1076325"/>
                <a:gd name="connsiteX16" fmla="*/ 633413 w 1121569"/>
                <a:gd name="connsiteY16" fmla="*/ 464344 h 1076325"/>
                <a:gd name="connsiteX17" fmla="*/ 681038 w 1121569"/>
                <a:gd name="connsiteY17" fmla="*/ 402432 h 1076325"/>
                <a:gd name="connsiteX18" fmla="*/ 728663 w 1121569"/>
                <a:gd name="connsiteY18" fmla="*/ 340519 h 1076325"/>
                <a:gd name="connsiteX19" fmla="*/ 764381 w 1121569"/>
                <a:gd name="connsiteY19" fmla="*/ 285750 h 1076325"/>
                <a:gd name="connsiteX20" fmla="*/ 783431 w 1121569"/>
                <a:gd name="connsiteY20" fmla="*/ 250032 h 1076325"/>
                <a:gd name="connsiteX21" fmla="*/ 802481 w 1121569"/>
                <a:gd name="connsiteY21" fmla="*/ 197644 h 1076325"/>
                <a:gd name="connsiteX22" fmla="*/ 809625 w 1121569"/>
                <a:gd name="connsiteY22" fmla="*/ 138113 h 1076325"/>
                <a:gd name="connsiteX23" fmla="*/ 790575 w 1121569"/>
                <a:gd name="connsiteY23" fmla="*/ 61913 h 1076325"/>
                <a:gd name="connsiteX24" fmla="*/ 909638 w 1121569"/>
                <a:gd name="connsiteY24" fmla="*/ 0 h 1076325"/>
                <a:gd name="connsiteX25" fmla="*/ 978694 w 1121569"/>
                <a:gd name="connsiteY25" fmla="*/ 97632 h 1076325"/>
                <a:gd name="connsiteX26" fmla="*/ 1047750 w 1121569"/>
                <a:gd name="connsiteY26" fmla="*/ 178594 h 1076325"/>
                <a:gd name="connsiteX27" fmla="*/ 1085850 w 1121569"/>
                <a:gd name="connsiteY27" fmla="*/ 219075 h 1076325"/>
                <a:gd name="connsiteX28" fmla="*/ 1104900 w 1121569"/>
                <a:gd name="connsiteY28" fmla="*/ 242888 h 1076325"/>
                <a:gd name="connsiteX29" fmla="*/ 1114425 w 1121569"/>
                <a:gd name="connsiteY29" fmla="*/ 257175 h 1076325"/>
                <a:gd name="connsiteX30" fmla="*/ 1121569 w 1121569"/>
                <a:gd name="connsiteY30" fmla="*/ 271463 h 1076325"/>
                <a:gd name="connsiteX31" fmla="*/ 1121569 w 1121569"/>
                <a:gd name="connsiteY31" fmla="*/ 288132 h 1076325"/>
                <a:gd name="connsiteX32" fmla="*/ 1112044 w 1121569"/>
                <a:gd name="connsiteY32" fmla="*/ 304800 h 1076325"/>
                <a:gd name="connsiteX33" fmla="*/ 1092994 w 1121569"/>
                <a:gd name="connsiteY33" fmla="*/ 321469 h 1076325"/>
                <a:gd name="connsiteX34" fmla="*/ 1062038 w 1121569"/>
                <a:gd name="connsiteY34" fmla="*/ 340519 h 1076325"/>
                <a:gd name="connsiteX35" fmla="*/ 1033463 w 1121569"/>
                <a:gd name="connsiteY35" fmla="*/ 366713 h 1076325"/>
                <a:gd name="connsiteX36" fmla="*/ 954881 w 1121569"/>
                <a:gd name="connsiteY36" fmla="*/ 438150 h 1076325"/>
                <a:gd name="connsiteX37" fmla="*/ 847725 w 1121569"/>
                <a:gd name="connsiteY37" fmla="*/ 533400 h 1076325"/>
                <a:gd name="connsiteX38" fmla="*/ 745331 w 1121569"/>
                <a:gd name="connsiteY38" fmla="*/ 623888 h 1076325"/>
                <a:gd name="connsiteX39" fmla="*/ 650081 w 1121569"/>
                <a:gd name="connsiteY39" fmla="*/ 700088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21569" h="1076325">
                  <a:moveTo>
                    <a:pt x="650081" y="700088"/>
                  </a:moveTo>
                  <a:lnTo>
                    <a:pt x="442913" y="845344"/>
                  </a:lnTo>
                  <a:lnTo>
                    <a:pt x="295275" y="938213"/>
                  </a:lnTo>
                  <a:lnTo>
                    <a:pt x="150019" y="1019175"/>
                  </a:lnTo>
                  <a:lnTo>
                    <a:pt x="45244" y="1071563"/>
                  </a:lnTo>
                  <a:lnTo>
                    <a:pt x="19050" y="1076325"/>
                  </a:lnTo>
                  <a:lnTo>
                    <a:pt x="2381" y="1069182"/>
                  </a:lnTo>
                  <a:lnTo>
                    <a:pt x="0" y="1050132"/>
                  </a:lnTo>
                  <a:lnTo>
                    <a:pt x="19050" y="1019175"/>
                  </a:lnTo>
                  <a:lnTo>
                    <a:pt x="38100" y="997744"/>
                  </a:lnTo>
                  <a:lnTo>
                    <a:pt x="92869" y="959644"/>
                  </a:lnTo>
                  <a:lnTo>
                    <a:pt x="202406" y="876300"/>
                  </a:lnTo>
                  <a:lnTo>
                    <a:pt x="280988" y="812007"/>
                  </a:lnTo>
                  <a:lnTo>
                    <a:pt x="385763" y="721519"/>
                  </a:lnTo>
                  <a:lnTo>
                    <a:pt x="461963" y="647700"/>
                  </a:lnTo>
                  <a:lnTo>
                    <a:pt x="535781" y="571500"/>
                  </a:lnTo>
                  <a:lnTo>
                    <a:pt x="633413" y="464344"/>
                  </a:lnTo>
                  <a:lnTo>
                    <a:pt x="681038" y="402432"/>
                  </a:lnTo>
                  <a:lnTo>
                    <a:pt x="728663" y="340519"/>
                  </a:lnTo>
                  <a:lnTo>
                    <a:pt x="764381" y="285750"/>
                  </a:lnTo>
                  <a:lnTo>
                    <a:pt x="783431" y="250032"/>
                  </a:lnTo>
                  <a:lnTo>
                    <a:pt x="802481" y="197644"/>
                  </a:lnTo>
                  <a:lnTo>
                    <a:pt x="809625" y="138113"/>
                  </a:lnTo>
                  <a:lnTo>
                    <a:pt x="790575" y="61913"/>
                  </a:lnTo>
                  <a:lnTo>
                    <a:pt x="909638" y="0"/>
                  </a:lnTo>
                  <a:lnTo>
                    <a:pt x="978694" y="97632"/>
                  </a:lnTo>
                  <a:lnTo>
                    <a:pt x="1047750" y="178594"/>
                  </a:lnTo>
                  <a:lnTo>
                    <a:pt x="1085850" y="219075"/>
                  </a:lnTo>
                  <a:lnTo>
                    <a:pt x="1104900" y="242888"/>
                  </a:lnTo>
                  <a:lnTo>
                    <a:pt x="1114425" y="257175"/>
                  </a:lnTo>
                  <a:lnTo>
                    <a:pt x="1121569" y="271463"/>
                  </a:lnTo>
                  <a:lnTo>
                    <a:pt x="1121569" y="288132"/>
                  </a:lnTo>
                  <a:lnTo>
                    <a:pt x="1112044" y="304800"/>
                  </a:lnTo>
                  <a:lnTo>
                    <a:pt x="1092994" y="321469"/>
                  </a:lnTo>
                  <a:lnTo>
                    <a:pt x="1062038" y="340519"/>
                  </a:lnTo>
                  <a:lnTo>
                    <a:pt x="1033463" y="366713"/>
                  </a:lnTo>
                  <a:lnTo>
                    <a:pt x="954881" y="438150"/>
                  </a:lnTo>
                  <a:lnTo>
                    <a:pt x="847725" y="533400"/>
                  </a:lnTo>
                  <a:lnTo>
                    <a:pt x="745331" y="623888"/>
                  </a:lnTo>
                  <a:lnTo>
                    <a:pt x="650081" y="7000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A522F186-50EE-49E5-B0DD-86A85C59EAB8}"/>
                </a:ext>
              </a:extLst>
            </p:cNvPr>
            <p:cNvSpPr/>
            <p:nvPr/>
          </p:nvSpPr>
          <p:spPr>
            <a:xfrm>
              <a:off x="5526091" y="2405064"/>
              <a:ext cx="847725" cy="561975"/>
            </a:xfrm>
            <a:custGeom>
              <a:avLst/>
              <a:gdLst>
                <a:gd name="connsiteX0" fmla="*/ 14288 w 847725"/>
                <a:gd name="connsiteY0" fmla="*/ 307181 h 561975"/>
                <a:gd name="connsiteX1" fmla="*/ 0 w 847725"/>
                <a:gd name="connsiteY1" fmla="*/ 16668 h 561975"/>
                <a:gd name="connsiteX2" fmla="*/ 183357 w 847725"/>
                <a:gd name="connsiteY2" fmla="*/ 0 h 561975"/>
                <a:gd name="connsiteX3" fmla="*/ 183357 w 847725"/>
                <a:gd name="connsiteY3" fmla="*/ 200025 h 561975"/>
                <a:gd name="connsiteX4" fmla="*/ 185738 w 847725"/>
                <a:gd name="connsiteY4" fmla="*/ 283368 h 561975"/>
                <a:gd name="connsiteX5" fmla="*/ 190500 w 847725"/>
                <a:gd name="connsiteY5" fmla="*/ 333375 h 561975"/>
                <a:gd name="connsiteX6" fmla="*/ 197644 w 847725"/>
                <a:gd name="connsiteY6" fmla="*/ 366712 h 561975"/>
                <a:gd name="connsiteX7" fmla="*/ 211932 w 847725"/>
                <a:gd name="connsiteY7" fmla="*/ 385762 h 561975"/>
                <a:gd name="connsiteX8" fmla="*/ 230982 w 847725"/>
                <a:gd name="connsiteY8" fmla="*/ 402431 h 561975"/>
                <a:gd name="connsiteX9" fmla="*/ 257175 w 847725"/>
                <a:gd name="connsiteY9" fmla="*/ 411956 h 561975"/>
                <a:gd name="connsiteX10" fmla="*/ 288132 w 847725"/>
                <a:gd name="connsiteY10" fmla="*/ 419100 h 561975"/>
                <a:gd name="connsiteX11" fmla="*/ 333375 w 847725"/>
                <a:gd name="connsiteY11" fmla="*/ 416718 h 561975"/>
                <a:gd name="connsiteX12" fmla="*/ 385763 w 847725"/>
                <a:gd name="connsiteY12" fmla="*/ 400050 h 561975"/>
                <a:gd name="connsiteX13" fmla="*/ 426244 w 847725"/>
                <a:gd name="connsiteY13" fmla="*/ 376237 h 561975"/>
                <a:gd name="connsiteX14" fmla="*/ 481013 w 847725"/>
                <a:gd name="connsiteY14" fmla="*/ 347662 h 561975"/>
                <a:gd name="connsiteX15" fmla="*/ 526257 w 847725"/>
                <a:gd name="connsiteY15" fmla="*/ 333375 h 561975"/>
                <a:gd name="connsiteX16" fmla="*/ 561975 w 847725"/>
                <a:gd name="connsiteY16" fmla="*/ 328612 h 561975"/>
                <a:gd name="connsiteX17" fmla="*/ 604838 w 847725"/>
                <a:gd name="connsiteY17" fmla="*/ 333375 h 561975"/>
                <a:gd name="connsiteX18" fmla="*/ 652463 w 847725"/>
                <a:gd name="connsiteY18" fmla="*/ 350043 h 561975"/>
                <a:gd name="connsiteX19" fmla="*/ 700088 w 847725"/>
                <a:gd name="connsiteY19" fmla="*/ 376237 h 561975"/>
                <a:gd name="connsiteX20" fmla="*/ 790575 w 847725"/>
                <a:gd name="connsiteY20" fmla="*/ 431006 h 561975"/>
                <a:gd name="connsiteX21" fmla="*/ 833438 w 847725"/>
                <a:gd name="connsiteY21" fmla="*/ 461962 h 561975"/>
                <a:gd name="connsiteX22" fmla="*/ 847725 w 847725"/>
                <a:gd name="connsiteY22" fmla="*/ 473868 h 561975"/>
                <a:gd name="connsiteX23" fmla="*/ 847725 w 847725"/>
                <a:gd name="connsiteY23" fmla="*/ 488156 h 561975"/>
                <a:gd name="connsiteX24" fmla="*/ 831057 w 847725"/>
                <a:gd name="connsiteY24" fmla="*/ 511968 h 561975"/>
                <a:gd name="connsiteX25" fmla="*/ 795338 w 847725"/>
                <a:gd name="connsiteY25" fmla="*/ 535781 h 561975"/>
                <a:gd name="connsiteX26" fmla="*/ 740569 w 847725"/>
                <a:gd name="connsiteY26" fmla="*/ 545306 h 561975"/>
                <a:gd name="connsiteX27" fmla="*/ 590550 w 847725"/>
                <a:gd name="connsiteY27" fmla="*/ 557212 h 561975"/>
                <a:gd name="connsiteX28" fmla="*/ 385763 w 847725"/>
                <a:gd name="connsiteY28" fmla="*/ 561975 h 561975"/>
                <a:gd name="connsiteX29" fmla="*/ 280988 w 847725"/>
                <a:gd name="connsiteY29" fmla="*/ 557212 h 561975"/>
                <a:gd name="connsiteX30" fmla="*/ 219075 w 847725"/>
                <a:gd name="connsiteY30" fmla="*/ 547687 h 561975"/>
                <a:gd name="connsiteX31" fmla="*/ 164307 w 847725"/>
                <a:gd name="connsiteY31" fmla="*/ 535781 h 561975"/>
                <a:gd name="connsiteX32" fmla="*/ 119063 w 847725"/>
                <a:gd name="connsiteY32" fmla="*/ 519112 h 561975"/>
                <a:gd name="connsiteX33" fmla="*/ 90488 w 847725"/>
                <a:gd name="connsiteY33" fmla="*/ 497681 h 561975"/>
                <a:gd name="connsiteX34" fmla="*/ 64294 w 847725"/>
                <a:gd name="connsiteY34" fmla="*/ 469106 h 561975"/>
                <a:gd name="connsiteX35" fmla="*/ 40482 w 847725"/>
                <a:gd name="connsiteY35" fmla="*/ 421481 h 561975"/>
                <a:gd name="connsiteX36" fmla="*/ 14288 w 847725"/>
                <a:gd name="connsiteY36" fmla="*/ 3071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47725" h="561975">
                  <a:moveTo>
                    <a:pt x="14288" y="307181"/>
                  </a:moveTo>
                  <a:lnTo>
                    <a:pt x="0" y="16668"/>
                  </a:lnTo>
                  <a:lnTo>
                    <a:pt x="183357" y="0"/>
                  </a:lnTo>
                  <a:lnTo>
                    <a:pt x="183357" y="200025"/>
                  </a:lnTo>
                  <a:cubicBezTo>
                    <a:pt x="184151" y="227806"/>
                    <a:pt x="184944" y="255587"/>
                    <a:pt x="185738" y="283368"/>
                  </a:cubicBezTo>
                  <a:lnTo>
                    <a:pt x="190500" y="333375"/>
                  </a:lnTo>
                  <a:lnTo>
                    <a:pt x="197644" y="366712"/>
                  </a:lnTo>
                  <a:lnTo>
                    <a:pt x="211932" y="385762"/>
                  </a:lnTo>
                  <a:lnTo>
                    <a:pt x="230982" y="402431"/>
                  </a:lnTo>
                  <a:lnTo>
                    <a:pt x="257175" y="411956"/>
                  </a:lnTo>
                  <a:lnTo>
                    <a:pt x="288132" y="419100"/>
                  </a:lnTo>
                  <a:lnTo>
                    <a:pt x="333375" y="416718"/>
                  </a:lnTo>
                  <a:lnTo>
                    <a:pt x="385763" y="400050"/>
                  </a:lnTo>
                  <a:lnTo>
                    <a:pt x="426244" y="376237"/>
                  </a:lnTo>
                  <a:lnTo>
                    <a:pt x="481013" y="347662"/>
                  </a:lnTo>
                  <a:lnTo>
                    <a:pt x="526257" y="333375"/>
                  </a:lnTo>
                  <a:lnTo>
                    <a:pt x="561975" y="328612"/>
                  </a:lnTo>
                  <a:lnTo>
                    <a:pt x="604838" y="333375"/>
                  </a:lnTo>
                  <a:lnTo>
                    <a:pt x="652463" y="350043"/>
                  </a:lnTo>
                  <a:lnTo>
                    <a:pt x="700088" y="376237"/>
                  </a:lnTo>
                  <a:lnTo>
                    <a:pt x="790575" y="431006"/>
                  </a:lnTo>
                  <a:lnTo>
                    <a:pt x="833438" y="461962"/>
                  </a:lnTo>
                  <a:lnTo>
                    <a:pt x="847725" y="473868"/>
                  </a:lnTo>
                  <a:lnTo>
                    <a:pt x="847725" y="488156"/>
                  </a:lnTo>
                  <a:lnTo>
                    <a:pt x="831057" y="511968"/>
                  </a:lnTo>
                  <a:lnTo>
                    <a:pt x="795338" y="535781"/>
                  </a:lnTo>
                  <a:lnTo>
                    <a:pt x="740569" y="545306"/>
                  </a:lnTo>
                  <a:lnTo>
                    <a:pt x="590550" y="557212"/>
                  </a:lnTo>
                  <a:lnTo>
                    <a:pt x="385763" y="561975"/>
                  </a:lnTo>
                  <a:lnTo>
                    <a:pt x="280988" y="557212"/>
                  </a:lnTo>
                  <a:lnTo>
                    <a:pt x="219075" y="547687"/>
                  </a:lnTo>
                  <a:lnTo>
                    <a:pt x="164307" y="535781"/>
                  </a:lnTo>
                  <a:lnTo>
                    <a:pt x="119063" y="519112"/>
                  </a:lnTo>
                  <a:lnTo>
                    <a:pt x="90488" y="497681"/>
                  </a:lnTo>
                  <a:lnTo>
                    <a:pt x="64294" y="469106"/>
                  </a:lnTo>
                  <a:lnTo>
                    <a:pt x="40482" y="421481"/>
                  </a:lnTo>
                  <a:lnTo>
                    <a:pt x="14288" y="3071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3370C398-C8AD-4452-A2AD-1537FE14AFD8}"/>
                </a:ext>
              </a:extLst>
            </p:cNvPr>
            <p:cNvSpPr/>
            <p:nvPr/>
          </p:nvSpPr>
          <p:spPr>
            <a:xfrm>
              <a:off x="4405316" y="3090864"/>
              <a:ext cx="1603375" cy="473075"/>
            </a:xfrm>
            <a:custGeom>
              <a:avLst/>
              <a:gdLst>
                <a:gd name="connsiteX0" fmla="*/ 1181100 w 1602581"/>
                <a:gd name="connsiteY0" fmla="*/ 245268 h 473868"/>
                <a:gd name="connsiteX1" fmla="*/ 940593 w 1602581"/>
                <a:gd name="connsiteY1" fmla="*/ 302418 h 473868"/>
                <a:gd name="connsiteX2" fmla="*/ 769143 w 1602581"/>
                <a:gd name="connsiteY2" fmla="*/ 333375 h 473868"/>
                <a:gd name="connsiteX3" fmla="*/ 557212 w 1602581"/>
                <a:gd name="connsiteY3" fmla="*/ 390525 h 473868"/>
                <a:gd name="connsiteX4" fmla="*/ 461962 w 1602581"/>
                <a:gd name="connsiteY4" fmla="*/ 419100 h 473868"/>
                <a:gd name="connsiteX5" fmla="*/ 342900 w 1602581"/>
                <a:gd name="connsiteY5" fmla="*/ 464343 h 473868"/>
                <a:gd name="connsiteX6" fmla="*/ 316706 w 1602581"/>
                <a:gd name="connsiteY6" fmla="*/ 473868 h 473868"/>
                <a:gd name="connsiteX7" fmla="*/ 276225 w 1602581"/>
                <a:gd name="connsiteY7" fmla="*/ 466725 h 473868"/>
                <a:gd name="connsiteX8" fmla="*/ 204787 w 1602581"/>
                <a:gd name="connsiteY8" fmla="*/ 438150 h 473868"/>
                <a:gd name="connsiteX9" fmla="*/ 126206 w 1602581"/>
                <a:gd name="connsiteY9" fmla="*/ 390525 h 473868"/>
                <a:gd name="connsiteX10" fmla="*/ 61912 w 1602581"/>
                <a:gd name="connsiteY10" fmla="*/ 347662 h 473868"/>
                <a:gd name="connsiteX11" fmla="*/ 21431 w 1602581"/>
                <a:gd name="connsiteY11" fmla="*/ 316706 h 473868"/>
                <a:gd name="connsiteX12" fmla="*/ 0 w 1602581"/>
                <a:gd name="connsiteY12" fmla="*/ 288131 h 473868"/>
                <a:gd name="connsiteX13" fmla="*/ 2381 w 1602581"/>
                <a:gd name="connsiteY13" fmla="*/ 259556 h 473868"/>
                <a:gd name="connsiteX14" fmla="*/ 26193 w 1602581"/>
                <a:gd name="connsiteY14" fmla="*/ 247650 h 473868"/>
                <a:gd name="connsiteX15" fmla="*/ 64293 w 1602581"/>
                <a:gd name="connsiteY15" fmla="*/ 247650 h 473868"/>
                <a:gd name="connsiteX16" fmla="*/ 152400 w 1602581"/>
                <a:gd name="connsiteY16" fmla="*/ 259556 h 473868"/>
                <a:gd name="connsiteX17" fmla="*/ 259556 w 1602581"/>
                <a:gd name="connsiteY17" fmla="*/ 271462 h 473868"/>
                <a:gd name="connsiteX18" fmla="*/ 314325 w 1602581"/>
                <a:gd name="connsiteY18" fmla="*/ 273843 h 473868"/>
                <a:gd name="connsiteX19" fmla="*/ 373856 w 1602581"/>
                <a:gd name="connsiteY19" fmla="*/ 261937 h 473868"/>
                <a:gd name="connsiteX20" fmla="*/ 592931 w 1602581"/>
                <a:gd name="connsiteY20" fmla="*/ 219075 h 473868"/>
                <a:gd name="connsiteX21" fmla="*/ 771525 w 1602581"/>
                <a:gd name="connsiteY21" fmla="*/ 178593 h 473868"/>
                <a:gd name="connsiteX22" fmla="*/ 959643 w 1602581"/>
                <a:gd name="connsiteY22" fmla="*/ 123825 h 473868"/>
                <a:gd name="connsiteX23" fmla="*/ 1219200 w 1602581"/>
                <a:gd name="connsiteY23" fmla="*/ 69056 h 473868"/>
                <a:gd name="connsiteX24" fmla="*/ 1266825 w 1602581"/>
                <a:gd name="connsiteY24" fmla="*/ 42862 h 473868"/>
                <a:gd name="connsiteX25" fmla="*/ 1319212 w 1602581"/>
                <a:gd name="connsiteY25" fmla="*/ 14287 h 473868"/>
                <a:gd name="connsiteX26" fmla="*/ 1359693 w 1602581"/>
                <a:gd name="connsiteY26" fmla="*/ 0 h 473868"/>
                <a:gd name="connsiteX27" fmla="*/ 1395412 w 1602581"/>
                <a:gd name="connsiteY27" fmla="*/ 2381 h 473868"/>
                <a:gd name="connsiteX28" fmla="*/ 1452562 w 1602581"/>
                <a:gd name="connsiteY28" fmla="*/ 19050 h 473868"/>
                <a:gd name="connsiteX29" fmla="*/ 1531143 w 1602581"/>
                <a:gd name="connsiteY29" fmla="*/ 47625 h 473868"/>
                <a:gd name="connsiteX30" fmla="*/ 1574006 w 1602581"/>
                <a:gd name="connsiteY30" fmla="*/ 73818 h 473868"/>
                <a:gd name="connsiteX31" fmla="*/ 1593056 w 1602581"/>
                <a:gd name="connsiteY31" fmla="*/ 92868 h 473868"/>
                <a:gd name="connsiteX32" fmla="*/ 1602581 w 1602581"/>
                <a:gd name="connsiteY32" fmla="*/ 111918 h 473868"/>
                <a:gd name="connsiteX33" fmla="*/ 1593056 w 1602581"/>
                <a:gd name="connsiteY33" fmla="*/ 140493 h 473868"/>
                <a:gd name="connsiteX34" fmla="*/ 1566862 w 1602581"/>
                <a:gd name="connsiteY34" fmla="*/ 157162 h 473868"/>
                <a:gd name="connsiteX35" fmla="*/ 1495425 w 1602581"/>
                <a:gd name="connsiteY35" fmla="*/ 176212 h 473868"/>
                <a:gd name="connsiteX36" fmla="*/ 1181100 w 1602581"/>
                <a:gd name="connsiteY36" fmla="*/ 24526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02581" h="473868">
                  <a:moveTo>
                    <a:pt x="1181100" y="245268"/>
                  </a:moveTo>
                  <a:lnTo>
                    <a:pt x="940593" y="302418"/>
                  </a:lnTo>
                  <a:lnTo>
                    <a:pt x="769143" y="333375"/>
                  </a:lnTo>
                  <a:lnTo>
                    <a:pt x="557212" y="390525"/>
                  </a:lnTo>
                  <a:lnTo>
                    <a:pt x="461962" y="419100"/>
                  </a:lnTo>
                  <a:lnTo>
                    <a:pt x="342900" y="464343"/>
                  </a:lnTo>
                  <a:lnTo>
                    <a:pt x="316706" y="473868"/>
                  </a:lnTo>
                  <a:lnTo>
                    <a:pt x="276225" y="466725"/>
                  </a:lnTo>
                  <a:lnTo>
                    <a:pt x="204787" y="438150"/>
                  </a:lnTo>
                  <a:lnTo>
                    <a:pt x="126206" y="390525"/>
                  </a:lnTo>
                  <a:lnTo>
                    <a:pt x="61912" y="347662"/>
                  </a:lnTo>
                  <a:lnTo>
                    <a:pt x="21431" y="316706"/>
                  </a:lnTo>
                  <a:lnTo>
                    <a:pt x="0" y="288131"/>
                  </a:lnTo>
                  <a:lnTo>
                    <a:pt x="2381" y="259556"/>
                  </a:lnTo>
                  <a:lnTo>
                    <a:pt x="26193" y="247650"/>
                  </a:lnTo>
                  <a:lnTo>
                    <a:pt x="64293" y="247650"/>
                  </a:lnTo>
                  <a:lnTo>
                    <a:pt x="152400" y="259556"/>
                  </a:lnTo>
                  <a:lnTo>
                    <a:pt x="259556" y="271462"/>
                  </a:lnTo>
                  <a:lnTo>
                    <a:pt x="314325" y="273843"/>
                  </a:lnTo>
                  <a:lnTo>
                    <a:pt x="373856" y="261937"/>
                  </a:lnTo>
                  <a:lnTo>
                    <a:pt x="592931" y="219075"/>
                  </a:lnTo>
                  <a:lnTo>
                    <a:pt x="771525" y="178593"/>
                  </a:lnTo>
                  <a:lnTo>
                    <a:pt x="959643" y="123825"/>
                  </a:lnTo>
                  <a:lnTo>
                    <a:pt x="1219200" y="69056"/>
                  </a:lnTo>
                  <a:lnTo>
                    <a:pt x="1266825" y="42862"/>
                  </a:lnTo>
                  <a:lnTo>
                    <a:pt x="1319212" y="14287"/>
                  </a:lnTo>
                  <a:lnTo>
                    <a:pt x="1359693" y="0"/>
                  </a:lnTo>
                  <a:lnTo>
                    <a:pt x="1395412" y="2381"/>
                  </a:lnTo>
                  <a:lnTo>
                    <a:pt x="1452562" y="19050"/>
                  </a:lnTo>
                  <a:lnTo>
                    <a:pt x="1531143" y="47625"/>
                  </a:lnTo>
                  <a:lnTo>
                    <a:pt x="1574006" y="73818"/>
                  </a:lnTo>
                  <a:lnTo>
                    <a:pt x="1593056" y="92868"/>
                  </a:lnTo>
                  <a:lnTo>
                    <a:pt x="1602581" y="111918"/>
                  </a:lnTo>
                  <a:lnTo>
                    <a:pt x="1593056" y="140493"/>
                  </a:lnTo>
                  <a:lnTo>
                    <a:pt x="1566862" y="157162"/>
                  </a:lnTo>
                  <a:lnTo>
                    <a:pt x="1495425" y="176212"/>
                  </a:lnTo>
                  <a:lnTo>
                    <a:pt x="1181100" y="24526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2EAF8420-A4B6-4F2A-B7C9-5A4D23CA3E00}"/>
                </a:ext>
              </a:extLst>
            </p:cNvPr>
            <p:cNvSpPr/>
            <p:nvPr/>
          </p:nvSpPr>
          <p:spPr>
            <a:xfrm>
              <a:off x="5037140" y="2779713"/>
              <a:ext cx="412750" cy="1098550"/>
            </a:xfrm>
            <a:custGeom>
              <a:avLst/>
              <a:gdLst>
                <a:gd name="connsiteX0" fmla="*/ 111919 w 414337"/>
                <a:gd name="connsiteY0" fmla="*/ 800100 h 1100137"/>
                <a:gd name="connsiteX1" fmla="*/ 116681 w 414337"/>
                <a:gd name="connsiteY1" fmla="*/ 378619 h 1100137"/>
                <a:gd name="connsiteX2" fmla="*/ 114300 w 414337"/>
                <a:gd name="connsiteY2" fmla="*/ 200025 h 1100137"/>
                <a:gd name="connsiteX3" fmla="*/ 107156 w 414337"/>
                <a:gd name="connsiteY3" fmla="*/ 157162 h 1100137"/>
                <a:gd name="connsiteX4" fmla="*/ 90487 w 414337"/>
                <a:gd name="connsiteY4" fmla="*/ 114300 h 1100137"/>
                <a:gd name="connsiteX5" fmla="*/ 64294 w 414337"/>
                <a:gd name="connsiteY5" fmla="*/ 83344 h 1100137"/>
                <a:gd name="connsiteX6" fmla="*/ 23812 w 414337"/>
                <a:gd name="connsiteY6" fmla="*/ 61912 h 1100137"/>
                <a:gd name="connsiteX7" fmla="*/ 4762 w 414337"/>
                <a:gd name="connsiteY7" fmla="*/ 47625 h 1100137"/>
                <a:gd name="connsiteX8" fmla="*/ 0 w 414337"/>
                <a:gd name="connsiteY8" fmla="*/ 33337 h 1100137"/>
                <a:gd name="connsiteX9" fmla="*/ 7144 w 414337"/>
                <a:gd name="connsiteY9" fmla="*/ 19050 h 1100137"/>
                <a:gd name="connsiteX10" fmla="*/ 26194 w 414337"/>
                <a:gd name="connsiteY10" fmla="*/ 7144 h 1100137"/>
                <a:gd name="connsiteX11" fmla="*/ 52387 w 414337"/>
                <a:gd name="connsiteY11" fmla="*/ 0 h 1100137"/>
                <a:gd name="connsiteX12" fmla="*/ 102394 w 414337"/>
                <a:gd name="connsiteY12" fmla="*/ 2381 h 1100137"/>
                <a:gd name="connsiteX13" fmla="*/ 164306 w 414337"/>
                <a:gd name="connsiteY13" fmla="*/ 16669 h 1100137"/>
                <a:gd name="connsiteX14" fmla="*/ 211931 w 414337"/>
                <a:gd name="connsiteY14" fmla="*/ 28575 h 1100137"/>
                <a:gd name="connsiteX15" fmla="*/ 264319 w 414337"/>
                <a:gd name="connsiteY15" fmla="*/ 45244 h 1100137"/>
                <a:gd name="connsiteX16" fmla="*/ 309562 w 414337"/>
                <a:gd name="connsiteY16" fmla="*/ 66675 h 1100137"/>
                <a:gd name="connsiteX17" fmla="*/ 340519 w 414337"/>
                <a:gd name="connsiteY17" fmla="*/ 80962 h 1100137"/>
                <a:gd name="connsiteX18" fmla="*/ 366712 w 414337"/>
                <a:gd name="connsiteY18" fmla="*/ 102394 h 1100137"/>
                <a:gd name="connsiteX19" fmla="*/ 395287 w 414337"/>
                <a:gd name="connsiteY19" fmla="*/ 123825 h 1100137"/>
                <a:gd name="connsiteX20" fmla="*/ 409575 w 414337"/>
                <a:gd name="connsiteY20" fmla="*/ 150019 h 1100137"/>
                <a:gd name="connsiteX21" fmla="*/ 414337 w 414337"/>
                <a:gd name="connsiteY21" fmla="*/ 178594 h 1100137"/>
                <a:gd name="connsiteX22" fmla="*/ 407194 w 414337"/>
                <a:gd name="connsiteY22" fmla="*/ 228600 h 1100137"/>
                <a:gd name="connsiteX23" fmla="*/ 381000 w 414337"/>
                <a:gd name="connsiteY23" fmla="*/ 307181 h 1100137"/>
                <a:gd name="connsiteX24" fmla="*/ 366712 w 414337"/>
                <a:gd name="connsiteY24" fmla="*/ 359569 h 1100137"/>
                <a:gd name="connsiteX25" fmla="*/ 357187 w 414337"/>
                <a:gd name="connsiteY25" fmla="*/ 442912 h 1100137"/>
                <a:gd name="connsiteX26" fmla="*/ 340519 w 414337"/>
                <a:gd name="connsiteY26" fmla="*/ 588169 h 1100137"/>
                <a:gd name="connsiteX27" fmla="*/ 335756 w 414337"/>
                <a:gd name="connsiteY27" fmla="*/ 995362 h 1100137"/>
                <a:gd name="connsiteX28" fmla="*/ 116681 w 414337"/>
                <a:gd name="connsiteY28" fmla="*/ 1100137 h 1100137"/>
                <a:gd name="connsiteX29" fmla="*/ 111919 w 414337"/>
                <a:gd name="connsiteY29" fmla="*/ 800100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1100137">
                  <a:moveTo>
                    <a:pt x="111919" y="800100"/>
                  </a:moveTo>
                  <a:cubicBezTo>
                    <a:pt x="111919" y="679847"/>
                    <a:pt x="115094" y="519113"/>
                    <a:pt x="116681" y="378619"/>
                  </a:cubicBezTo>
                  <a:cubicBezTo>
                    <a:pt x="115887" y="319088"/>
                    <a:pt x="115094" y="259556"/>
                    <a:pt x="114300" y="200025"/>
                  </a:cubicBezTo>
                  <a:lnTo>
                    <a:pt x="107156" y="157162"/>
                  </a:lnTo>
                  <a:lnTo>
                    <a:pt x="90487" y="114300"/>
                  </a:lnTo>
                  <a:lnTo>
                    <a:pt x="64294" y="83344"/>
                  </a:lnTo>
                  <a:lnTo>
                    <a:pt x="23812" y="61912"/>
                  </a:lnTo>
                  <a:lnTo>
                    <a:pt x="4762" y="47625"/>
                  </a:lnTo>
                  <a:lnTo>
                    <a:pt x="0" y="33337"/>
                  </a:lnTo>
                  <a:lnTo>
                    <a:pt x="7144" y="19050"/>
                  </a:lnTo>
                  <a:lnTo>
                    <a:pt x="26194" y="7144"/>
                  </a:lnTo>
                  <a:lnTo>
                    <a:pt x="52387" y="0"/>
                  </a:lnTo>
                  <a:lnTo>
                    <a:pt x="102394" y="2381"/>
                  </a:lnTo>
                  <a:lnTo>
                    <a:pt x="164306" y="16669"/>
                  </a:lnTo>
                  <a:lnTo>
                    <a:pt x="211931" y="28575"/>
                  </a:lnTo>
                  <a:lnTo>
                    <a:pt x="264319" y="45244"/>
                  </a:lnTo>
                  <a:lnTo>
                    <a:pt x="309562" y="66675"/>
                  </a:lnTo>
                  <a:lnTo>
                    <a:pt x="340519" y="80962"/>
                  </a:lnTo>
                  <a:lnTo>
                    <a:pt x="366712" y="102394"/>
                  </a:lnTo>
                  <a:lnTo>
                    <a:pt x="395287" y="123825"/>
                  </a:lnTo>
                  <a:lnTo>
                    <a:pt x="409575" y="150019"/>
                  </a:lnTo>
                  <a:lnTo>
                    <a:pt x="414337" y="178594"/>
                  </a:lnTo>
                  <a:lnTo>
                    <a:pt x="407194" y="228600"/>
                  </a:lnTo>
                  <a:lnTo>
                    <a:pt x="381000" y="307181"/>
                  </a:lnTo>
                  <a:lnTo>
                    <a:pt x="366712" y="359569"/>
                  </a:lnTo>
                  <a:lnTo>
                    <a:pt x="357187" y="442912"/>
                  </a:lnTo>
                  <a:lnTo>
                    <a:pt x="340519" y="588169"/>
                  </a:lnTo>
                  <a:cubicBezTo>
                    <a:pt x="338931" y="723900"/>
                    <a:pt x="337344" y="859631"/>
                    <a:pt x="335756" y="995362"/>
                  </a:cubicBezTo>
                  <a:lnTo>
                    <a:pt x="116681" y="1100137"/>
                  </a:lnTo>
                  <a:cubicBezTo>
                    <a:pt x="115094" y="1000918"/>
                    <a:pt x="111919" y="920353"/>
                    <a:pt x="111919" y="800100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86077D95-B250-4EA4-A2AA-AC637D74174C}"/>
                </a:ext>
              </a:extLst>
            </p:cNvPr>
            <p:cNvSpPr/>
            <p:nvPr/>
          </p:nvSpPr>
          <p:spPr>
            <a:xfrm>
              <a:off x="4129090" y="3494088"/>
              <a:ext cx="1884362" cy="857250"/>
            </a:xfrm>
            <a:custGeom>
              <a:avLst/>
              <a:gdLst>
                <a:gd name="connsiteX0" fmla="*/ 1047750 w 1883568"/>
                <a:gd name="connsiteY0" fmla="*/ 454819 h 857250"/>
                <a:gd name="connsiteX1" fmla="*/ 669131 w 1883568"/>
                <a:gd name="connsiteY1" fmla="*/ 631031 h 857250"/>
                <a:gd name="connsiteX2" fmla="*/ 397668 w 1883568"/>
                <a:gd name="connsiteY2" fmla="*/ 759619 h 857250"/>
                <a:gd name="connsiteX3" fmla="*/ 390525 w 1883568"/>
                <a:gd name="connsiteY3" fmla="*/ 785812 h 857250"/>
                <a:gd name="connsiteX4" fmla="*/ 376237 w 1883568"/>
                <a:gd name="connsiteY4" fmla="*/ 814387 h 857250"/>
                <a:gd name="connsiteX5" fmla="*/ 364331 w 1883568"/>
                <a:gd name="connsiteY5" fmla="*/ 835819 h 857250"/>
                <a:gd name="connsiteX6" fmla="*/ 350043 w 1883568"/>
                <a:gd name="connsiteY6" fmla="*/ 850106 h 857250"/>
                <a:gd name="connsiteX7" fmla="*/ 333375 w 1883568"/>
                <a:gd name="connsiteY7" fmla="*/ 857250 h 857250"/>
                <a:gd name="connsiteX8" fmla="*/ 314325 w 1883568"/>
                <a:gd name="connsiteY8" fmla="*/ 854869 h 857250"/>
                <a:gd name="connsiteX9" fmla="*/ 285750 w 1883568"/>
                <a:gd name="connsiteY9" fmla="*/ 838200 h 857250"/>
                <a:gd name="connsiteX10" fmla="*/ 200025 w 1883568"/>
                <a:gd name="connsiteY10" fmla="*/ 754856 h 857250"/>
                <a:gd name="connsiteX11" fmla="*/ 142875 w 1883568"/>
                <a:gd name="connsiteY11" fmla="*/ 692944 h 857250"/>
                <a:gd name="connsiteX12" fmla="*/ 90487 w 1883568"/>
                <a:gd name="connsiteY12" fmla="*/ 628650 h 857250"/>
                <a:gd name="connsiteX13" fmla="*/ 40481 w 1883568"/>
                <a:gd name="connsiteY13" fmla="*/ 557212 h 857250"/>
                <a:gd name="connsiteX14" fmla="*/ 16668 w 1883568"/>
                <a:gd name="connsiteY14" fmla="*/ 521494 h 857250"/>
                <a:gd name="connsiteX15" fmla="*/ 4762 w 1883568"/>
                <a:gd name="connsiteY15" fmla="*/ 495300 h 857250"/>
                <a:gd name="connsiteX16" fmla="*/ 0 w 1883568"/>
                <a:gd name="connsiteY16" fmla="*/ 476250 h 857250"/>
                <a:gd name="connsiteX17" fmla="*/ 2381 w 1883568"/>
                <a:gd name="connsiteY17" fmla="*/ 459581 h 857250"/>
                <a:gd name="connsiteX18" fmla="*/ 9525 w 1883568"/>
                <a:gd name="connsiteY18" fmla="*/ 454819 h 857250"/>
                <a:gd name="connsiteX19" fmla="*/ 23812 w 1883568"/>
                <a:gd name="connsiteY19" fmla="*/ 454819 h 857250"/>
                <a:gd name="connsiteX20" fmla="*/ 54768 w 1883568"/>
                <a:gd name="connsiteY20" fmla="*/ 464344 h 857250"/>
                <a:gd name="connsiteX21" fmla="*/ 85725 w 1883568"/>
                <a:gd name="connsiteY21" fmla="*/ 485775 h 857250"/>
                <a:gd name="connsiteX22" fmla="*/ 135731 w 1883568"/>
                <a:gd name="connsiteY22" fmla="*/ 514350 h 857250"/>
                <a:gd name="connsiteX23" fmla="*/ 178593 w 1883568"/>
                <a:gd name="connsiteY23" fmla="*/ 535781 h 857250"/>
                <a:gd name="connsiteX24" fmla="*/ 204787 w 1883568"/>
                <a:gd name="connsiteY24" fmla="*/ 542925 h 857250"/>
                <a:gd name="connsiteX25" fmla="*/ 247650 w 1883568"/>
                <a:gd name="connsiteY25" fmla="*/ 550069 h 857250"/>
                <a:gd name="connsiteX26" fmla="*/ 278606 w 1883568"/>
                <a:gd name="connsiteY26" fmla="*/ 552450 h 857250"/>
                <a:gd name="connsiteX27" fmla="*/ 316706 w 1883568"/>
                <a:gd name="connsiteY27" fmla="*/ 550069 h 857250"/>
                <a:gd name="connsiteX28" fmla="*/ 366712 w 1883568"/>
                <a:gd name="connsiteY28" fmla="*/ 535781 h 857250"/>
                <a:gd name="connsiteX29" fmla="*/ 597693 w 1883568"/>
                <a:gd name="connsiteY29" fmla="*/ 459581 h 857250"/>
                <a:gd name="connsiteX30" fmla="*/ 819150 w 1883568"/>
                <a:gd name="connsiteY30" fmla="*/ 383381 h 857250"/>
                <a:gd name="connsiteX31" fmla="*/ 1028700 w 1883568"/>
                <a:gd name="connsiteY31" fmla="*/ 316706 h 857250"/>
                <a:gd name="connsiteX32" fmla="*/ 1233487 w 1883568"/>
                <a:gd name="connsiteY32" fmla="*/ 233362 h 857250"/>
                <a:gd name="connsiteX33" fmla="*/ 1316831 w 1883568"/>
                <a:gd name="connsiteY33" fmla="*/ 200025 h 857250"/>
                <a:gd name="connsiteX34" fmla="*/ 1462087 w 1883568"/>
                <a:gd name="connsiteY34" fmla="*/ 140494 h 857250"/>
                <a:gd name="connsiteX35" fmla="*/ 1595437 w 1883568"/>
                <a:gd name="connsiteY35" fmla="*/ 90487 h 857250"/>
                <a:gd name="connsiteX36" fmla="*/ 1721643 w 1883568"/>
                <a:gd name="connsiteY36" fmla="*/ 42862 h 857250"/>
                <a:gd name="connsiteX37" fmla="*/ 1790700 w 1883568"/>
                <a:gd name="connsiteY37" fmla="*/ 14287 h 857250"/>
                <a:gd name="connsiteX38" fmla="*/ 1816893 w 1883568"/>
                <a:gd name="connsiteY38" fmla="*/ 4762 h 857250"/>
                <a:gd name="connsiteX39" fmla="*/ 1838325 w 1883568"/>
                <a:gd name="connsiteY39" fmla="*/ 0 h 857250"/>
                <a:gd name="connsiteX40" fmla="*/ 1857375 w 1883568"/>
                <a:gd name="connsiteY40" fmla="*/ 2381 h 857250"/>
                <a:gd name="connsiteX41" fmla="*/ 1874043 w 1883568"/>
                <a:gd name="connsiteY41" fmla="*/ 7144 h 857250"/>
                <a:gd name="connsiteX42" fmla="*/ 1881187 w 1883568"/>
                <a:gd name="connsiteY42" fmla="*/ 11906 h 857250"/>
                <a:gd name="connsiteX43" fmla="*/ 1883568 w 1883568"/>
                <a:gd name="connsiteY43" fmla="*/ 21431 h 857250"/>
                <a:gd name="connsiteX44" fmla="*/ 1876425 w 1883568"/>
                <a:gd name="connsiteY44" fmla="*/ 47625 h 857250"/>
                <a:gd name="connsiteX45" fmla="*/ 1852612 w 1883568"/>
                <a:gd name="connsiteY45" fmla="*/ 69056 h 857250"/>
                <a:gd name="connsiteX46" fmla="*/ 1766887 w 1883568"/>
                <a:gd name="connsiteY46" fmla="*/ 111919 h 857250"/>
                <a:gd name="connsiteX47" fmla="*/ 1562100 w 1883568"/>
                <a:gd name="connsiteY47" fmla="*/ 209550 h 857250"/>
                <a:gd name="connsiteX48" fmla="*/ 1316831 w 1883568"/>
                <a:gd name="connsiteY48" fmla="*/ 326231 h 857250"/>
                <a:gd name="connsiteX49" fmla="*/ 1047750 w 1883568"/>
                <a:gd name="connsiteY49" fmla="*/ 454819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83568" h="857250">
                  <a:moveTo>
                    <a:pt x="1047750" y="454819"/>
                  </a:moveTo>
                  <a:lnTo>
                    <a:pt x="669131" y="631031"/>
                  </a:lnTo>
                  <a:lnTo>
                    <a:pt x="397668" y="759619"/>
                  </a:lnTo>
                  <a:lnTo>
                    <a:pt x="390525" y="785812"/>
                  </a:lnTo>
                  <a:lnTo>
                    <a:pt x="376237" y="814387"/>
                  </a:lnTo>
                  <a:lnTo>
                    <a:pt x="364331" y="835819"/>
                  </a:lnTo>
                  <a:lnTo>
                    <a:pt x="350043" y="850106"/>
                  </a:lnTo>
                  <a:lnTo>
                    <a:pt x="333375" y="857250"/>
                  </a:lnTo>
                  <a:lnTo>
                    <a:pt x="314325" y="854869"/>
                  </a:lnTo>
                  <a:lnTo>
                    <a:pt x="285750" y="838200"/>
                  </a:lnTo>
                  <a:lnTo>
                    <a:pt x="200025" y="754856"/>
                  </a:lnTo>
                  <a:lnTo>
                    <a:pt x="142875" y="692944"/>
                  </a:lnTo>
                  <a:lnTo>
                    <a:pt x="90487" y="628650"/>
                  </a:lnTo>
                  <a:lnTo>
                    <a:pt x="40481" y="557212"/>
                  </a:lnTo>
                  <a:lnTo>
                    <a:pt x="16668" y="521494"/>
                  </a:lnTo>
                  <a:lnTo>
                    <a:pt x="4762" y="495300"/>
                  </a:lnTo>
                  <a:lnTo>
                    <a:pt x="0" y="476250"/>
                  </a:lnTo>
                  <a:lnTo>
                    <a:pt x="2381" y="459581"/>
                  </a:lnTo>
                  <a:lnTo>
                    <a:pt x="9525" y="454819"/>
                  </a:lnTo>
                  <a:lnTo>
                    <a:pt x="23812" y="454819"/>
                  </a:lnTo>
                  <a:lnTo>
                    <a:pt x="54768" y="464344"/>
                  </a:lnTo>
                  <a:lnTo>
                    <a:pt x="85725" y="485775"/>
                  </a:lnTo>
                  <a:lnTo>
                    <a:pt x="135731" y="514350"/>
                  </a:lnTo>
                  <a:lnTo>
                    <a:pt x="178593" y="535781"/>
                  </a:lnTo>
                  <a:lnTo>
                    <a:pt x="204787" y="542925"/>
                  </a:lnTo>
                  <a:lnTo>
                    <a:pt x="247650" y="550069"/>
                  </a:lnTo>
                  <a:lnTo>
                    <a:pt x="278606" y="552450"/>
                  </a:lnTo>
                  <a:lnTo>
                    <a:pt x="316706" y="550069"/>
                  </a:lnTo>
                  <a:lnTo>
                    <a:pt x="366712" y="535781"/>
                  </a:lnTo>
                  <a:lnTo>
                    <a:pt x="597693" y="459581"/>
                  </a:lnTo>
                  <a:lnTo>
                    <a:pt x="819150" y="383381"/>
                  </a:lnTo>
                  <a:lnTo>
                    <a:pt x="1028700" y="316706"/>
                  </a:lnTo>
                  <a:lnTo>
                    <a:pt x="1233487" y="233362"/>
                  </a:lnTo>
                  <a:lnTo>
                    <a:pt x="1316831" y="200025"/>
                  </a:lnTo>
                  <a:lnTo>
                    <a:pt x="1462087" y="140494"/>
                  </a:lnTo>
                  <a:lnTo>
                    <a:pt x="1595437" y="90487"/>
                  </a:lnTo>
                  <a:lnTo>
                    <a:pt x="1721643" y="42862"/>
                  </a:lnTo>
                  <a:lnTo>
                    <a:pt x="1790700" y="14287"/>
                  </a:lnTo>
                  <a:lnTo>
                    <a:pt x="1816893" y="4762"/>
                  </a:lnTo>
                  <a:lnTo>
                    <a:pt x="1838325" y="0"/>
                  </a:lnTo>
                  <a:lnTo>
                    <a:pt x="1857375" y="2381"/>
                  </a:lnTo>
                  <a:lnTo>
                    <a:pt x="1874043" y="7144"/>
                  </a:lnTo>
                  <a:lnTo>
                    <a:pt x="1881187" y="11906"/>
                  </a:lnTo>
                  <a:lnTo>
                    <a:pt x="1883568" y="21431"/>
                  </a:lnTo>
                  <a:lnTo>
                    <a:pt x="1876425" y="47625"/>
                  </a:lnTo>
                  <a:lnTo>
                    <a:pt x="1852612" y="69056"/>
                  </a:lnTo>
                  <a:lnTo>
                    <a:pt x="1766887" y="111919"/>
                  </a:lnTo>
                  <a:lnTo>
                    <a:pt x="1562100" y="209550"/>
                  </a:lnTo>
                  <a:lnTo>
                    <a:pt x="1316831" y="326231"/>
                  </a:lnTo>
                  <a:lnTo>
                    <a:pt x="1047750" y="4548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9725286C-A2C9-4414-97AA-D2F6C6F8D1BC}"/>
                </a:ext>
              </a:extLst>
            </p:cNvPr>
            <p:cNvSpPr/>
            <p:nvPr/>
          </p:nvSpPr>
          <p:spPr>
            <a:xfrm rot="16200000">
              <a:off x="5276059" y="2016919"/>
              <a:ext cx="2517775" cy="1455738"/>
            </a:xfrm>
            <a:custGeom>
              <a:avLst/>
              <a:gdLst>
                <a:gd name="connsiteX0" fmla="*/ 1231221 w 2516532"/>
                <a:gd name="connsiteY0" fmla="*/ 1179705 h 1455313"/>
                <a:gd name="connsiteX1" fmla="*/ 983946 w 2516532"/>
                <a:gd name="connsiteY1" fmla="*/ 1063795 h 1455313"/>
                <a:gd name="connsiteX2" fmla="*/ 824248 w 2516532"/>
                <a:gd name="connsiteY2" fmla="*/ 958188 h 1455313"/>
                <a:gd name="connsiteX3" fmla="*/ 698035 w 2516532"/>
                <a:gd name="connsiteY3" fmla="*/ 870612 h 1455313"/>
                <a:gd name="connsiteX4" fmla="*/ 597580 w 2516532"/>
                <a:gd name="connsiteY4" fmla="*/ 793338 h 1455313"/>
                <a:gd name="connsiteX5" fmla="*/ 489398 w 2516532"/>
                <a:gd name="connsiteY5" fmla="*/ 698035 h 1455313"/>
                <a:gd name="connsiteX6" fmla="*/ 409549 w 2516532"/>
                <a:gd name="connsiteY6" fmla="*/ 613034 h 1455313"/>
                <a:gd name="connsiteX7" fmla="*/ 319396 w 2516532"/>
                <a:gd name="connsiteY7" fmla="*/ 504852 h 1455313"/>
                <a:gd name="connsiteX8" fmla="*/ 224093 w 2516532"/>
                <a:gd name="connsiteY8" fmla="*/ 376063 h 1455313"/>
                <a:gd name="connsiteX9" fmla="*/ 159698 w 2516532"/>
                <a:gd name="connsiteY9" fmla="*/ 291062 h 1455313"/>
                <a:gd name="connsiteX10" fmla="*/ 121062 w 2516532"/>
                <a:gd name="connsiteY10" fmla="*/ 224092 h 1455313"/>
                <a:gd name="connsiteX11" fmla="*/ 79849 w 2516532"/>
                <a:gd name="connsiteY11" fmla="*/ 162274 h 1455313"/>
                <a:gd name="connsiteX12" fmla="*/ 33485 w 2516532"/>
                <a:gd name="connsiteY12" fmla="*/ 92728 h 1455313"/>
                <a:gd name="connsiteX13" fmla="*/ 7728 w 2516532"/>
                <a:gd name="connsiteY13" fmla="*/ 54091 h 1455313"/>
                <a:gd name="connsiteX14" fmla="*/ 0 w 2516532"/>
                <a:gd name="connsiteY14" fmla="*/ 33485 h 1455313"/>
                <a:gd name="connsiteX15" fmla="*/ 0 w 2516532"/>
                <a:gd name="connsiteY15" fmla="*/ 12879 h 1455313"/>
                <a:gd name="connsiteX16" fmla="*/ 7728 w 2516532"/>
                <a:gd name="connsiteY16" fmla="*/ 5151 h 1455313"/>
                <a:gd name="connsiteX17" fmla="*/ 30910 w 2516532"/>
                <a:gd name="connsiteY17" fmla="*/ 0 h 1455313"/>
                <a:gd name="connsiteX18" fmla="*/ 59243 w 2516532"/>
                <a:gd name="connsiteY18" fmla="*/ 10303 h 1455313"/>
                <a:gd name="connsiteX19" fmla="*/ 79849 w 2516532"/>
                <a:gd name="connsiteY19" fmla="*/ 33485 h 1455313"/>
                <a:gd name="connsiteX20" fmla="*/ 157123 w 2516532"/>
                <a:gd name="connsiteY20" fmla="*/ 121061 h 1455313"/>
                <a:gd name="connsiteX21" fmla="*/ 265305 w 2516532"/>
                <a:gd name="connsiteY21" fmla="*/ 239547 h 1455313"/>
                <a:gd name="connsiteX22" fmla="*/ 376064 w 2516532"/>
                <a:gd name="connsiteY22" fmla="*/ 350305 h 1455313"/>
                <a:gd name="connsiteX23" fmla="*/ 525458 w 2516532"/>
                <a:gd name="connsiteY23" fmla="*/ 484245 h 1455313"/>
                <a:gd name="connsiteX24" fmla="*/ 625914 w 2516532"/>
                <a:gd name="connsiteY24" fmla="*/ 566670 h 1455313"/>
                <a:gd name="connsiteX25" fmla="*/ 731520 w 2516532"/>
                <a:gd name="connsiteY25" fmla="*/ 654247 h 1455313"/>
                <a:gd name="connsiteX26" fmla="*/ 842279 w 2516532"/>
                <a:gd name="connsiteY26" fmla="*/ 731520 h 1455313"/>
                <a:gd name="connsiteX27" fmla="*/ 976219 w 2516532"/>
                <a:gd name="connsiteY27" fmla="*/ 819096 h 1455313"/>
                <a:gd name="connsiteX28" fmla="*/ 1110159 w 2516532"/>
                <a:gd name="connsiteY28" fmla="*/ 898945 h 1455313"/>
                <a:gd name="connsiteX29" fmla="*/ 1215766 w 2516532"/>
                <a:gd name="connsiteY29" fmla="*/ 953036 h 1455313"/>
                <a:gd name="connsiteX30" fmla="*/ 1293039 w 2516532"/>
                <a:gd name="connsiteY30" fmla="*/ 989097 h 1455313"/>
                <a:gd name="connsiteX31" fmla="*/ 1380616 w 2516532"/>
                <a:gd name="connsiteY31" fmla="*/ 1017431 h 1455313"/>
                <a:gd name="connsiteX32" fmla="*/ 1460465 w 2516532"/>
                <a:gd name="connsiteY32" fmla="*/ 1035461 h 1455313"/>
                <a:gd name="connsiteX33" fmla="*/ 1594405 w 2516532"/>
                <a:gd name="connsiteY33" fmla="*/ 1061219 h 1455313"/>
                <a:gd name="connsiteX34" fmla="*/ 1748951 w 2516532"/>
                <a:gd name="connsiteY34" fmla="*/ 1084401 h 1455313"/>
                <a:gd name="connsiteX35" fmla="*/ 1900922 w 2516532"/>
                <a:gd name="connsiteY35" fmla="*/ 1110159 h 1455313"/>
                <a:gd name="connsiteX36" fmla="*/ 1988498 w 2516532"/>
                <a:gd name="connsiteY36" fmla="*/ 1120462 h 1455313"/>
                <a:gd name="connsiteX37" fmla="*/ 2091529 w 2516532"/>
                <a:gd name="connsiteY37" fmla="*/ 1130765 h 1455313"/>
                <a:gd name="connsiteX38" fmla="*/ 2179106 w 2516532"/>
                <a:gd name="connsiteY38" fmla="*/ 1133341 h 1455313"/>
                <a:gd name="connsiteX39" fmla="*/ 2271834 w 2516532"/>
                <a:gd name="connsiteY39" fmla="*/ 1128189 h 1455313"/>
                <a:gd name="connsiteX40" fmla="*/ 2313046 w 2516532"/>
                <a:gd name="connsiteY40" fmla="*/ 1120462 h 1455313"/>
                <a:gd name="connsiteX41" fmla="*/ 2343955 w 2516532"/>
                <a:gd name="connsiteY41" fmla="*/ 1107583 h 1455313"/>
                <a:gd name="connsiteX42" fmla="*/ 2369713 w 2516532"/>
                <a:gd name="connsiteY42" fmla="*/ 1084401 h 1455313"/>
                <a:gd name="connsiteX43" fmla="*/ 2400622 w 2516532"/>
                <a:gd name="connsiteY43" fmla="*/ 1038037 h 1455313"/>
                <a:gd name="connsiteX44" fmla="*/ 2436683 w 2516532"/>
                <a:gd name="connsiteY44" fmla="*/ 973643 h 1455313"/>
                <a:gd name="connsiteX45" fmla="*/ 2444411 w 2516532"/>
                <a:gd name="connsiteY45" fmla="*/ 953036 h 1455313"/>
                <a:gd name="connsiteX46" fmla="*/ 2457289 w 2516532"/>
                <a:gd name="connsiteY46" fmla="*/ 942733 h 1455313"/>
                <a:gd name="connsiteX47" fmla="*/ 2472744 w 2516532"/>
                <a:gd name="connsiteY47" fmla="*/ 937582 h 1455313"/>
                <a:gd name="connsiteX48" fmla="*/ 2493350 w 2516532"/>
                <a:gd name="connsiteY48" fmla="*/ 942733 h 1455313"/>
                <a:gd name="connsiteX49" fmla="*/ 2501078 w 2516532"/>
                <a:gd name="connsiteY49" fmla="*/ 955612 h 1455313"/>
                <a:gd name="connsiteX50" fmla="*/ 2508805 w 2516532"/>
                <a:gd name="connsiteY50" fmla="*/ 981370 h 1455313"/>
                <a:gd name="connsiteX51" fmla="*/ 2513956 w 2516532"/>
                <a:gd name="connsiteY51" fmla="*/ 1020007 h 1455313"/>
                <a:gd name="connsiteX52" fmla="*/ 2516532 w 2516532"/>
                <a:gd name="connsiteY52" fmla="*/ 1061219 h 1455313"/>
                <a:gd name="connsiteX53" fmla="*/ 2508805 w 2516532"/>
                <a:gd name="connsiteY53" fmla="*/ 1107583 h 1455313"/>
                <a:gd name="connsiteX54" fmla="*/ 2490774 w 2516532"/>
                <a:gd name="connsiteY54" fmla="*/ 1171977 h 1455313"/>
                <a:gd name="connsiteX55" fmla="*/ 2423804 w 2516532"/>
                <a:gd name="connsiteY55" fmla="*/ 1318796 h 1455313"/>
                <a:gd name="connsiteX56" fmla="*/ 2377440 w 2516532"/>
                <a:gd name="connsiteY56" fmla="*/ 1408949 h 1455313"/>
                <a:gd name="connsiteX57" fmla="*/ 2361986 w 2516532"/>
                <a:gd name="connsiteY57" fmla="*/ 1432131 h 1455313"/>
                <a:gd name="connsiteX58" fmla="*/ 2343955 w 2516532"/>
                <a:gd name="connsiteY58" fmla="*/ 1447585 h 1455313"/>
                <a:gd name="connsiteX59" fmla="*/ 2325925 w 2516532"/>
                <a:gd name="connsiteY59" fmla="*/ 1455313 h 1455313"/>
                <a:gd name="connsiteX60" fmla="*/ 2302743 w 2516532"/>
                <a:gd name="connsiteY60" fmla="*/ 1455313 h 1455313"/>
                <a:gd name="connsiteX61" fmla="*/ 2266682 w 2516532"/>
                <a:gd name="connsiteY61" fmla="*/ 1450161 h 1455313"/>
                <a:gd name="connsiteX62" fmla="*/ 2220318 w 2516532"/>
                <a:gd name="connsiteY62" fmla="*/ 1434706 h 1455313"/>
                <a:gd name="connsiteX63" fmla="*/ 2184257 w 2516532"/>
                <a:gd name="connsiteY63" fmla="*/ 1414100 h 1455313"/>
                <a:gd name="connsiteX64" fmla="*/ 1821073 w 2516532"/>
                <a:gd name="connsiteY64" fmla="*/ 1334251 h 1455313"/>
                <a:gd name="connsiteX65" fmla="*/ 1761830 w 2516532"/>
                <a:gd name="connsiteY65" fmla="*/ 1334251 h 1455313"/>
                <a:gd name="connsiteX66" fmla="*/ 1710315 w 2516532"/>
                <a:gd name="connsiteY66" fmla="*/ 1329100 h 1455313"/>
                <a:gd name="connsiteX67" fmla="*/ 1666527 w 2516532"/>
                <a:gd name="connsiteY67" fmla="*/ 1308493 h 1455313"/>
                <a:gd name="connsiteX68" fmla="*/ 1545465 w 2516532"/>
                <a:gd name="connsiteY68" fmla="*/ 1285311 h 1455313"/>
                <a:gd name="connsiteX69" fmla="*/ 1434707 w 2516532"/>
                <a:gd name="connsiteY69" fmla="*/ 1254402 h 1455313"/>
                <a:gd name="connsiteX70" fmla="*/ 1352282 w 2516532"/>
                <a:gd name="connsiteY70" fmla="*/ 1226069 h 1455313"/>
                <a:gd name="connsiteX71" fmla="*/ 1231221 w 2516532"/>
                <a:gd name="connsiteY71" fmla="*/ 1179705 h 145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16532" h="1455313">
                  <a:moveTo>
                    <a:pt x="1231221" y="1179705"/>
                  </a:moveTo>
                  <a:lnTo>
                    <a:pt x="983946" y="1063795"/>
                  </a:lnTo>
                  <a:lnTo>
                    <a:pt x="824248" y="958188"/>
                  </a:lnTo>
                  <a:lnTo>
                    <a:pt x="698035" y="870612"/>
                  </a:lnTo>
                  <a:lnTo>
                    <a:pt x="597580" y="793338"/>
                  </a:lnTo>
                  <a:lnTo>
                    <a:pt x="489398" y="698035"/>
                  </a:lnTo>
                  <a:lnTo>
                    <a:pt x="409549" y="613034"/>
                  </a:lnTo>
                  <a:lnTo>
                    <a:pt x="319396" y="504852"/>
                  </a:lnTo>
                  <a:lnTo>
                    <a:pt x="224093" y="376063"/>
                  </a:lnTo>
                  <a:lnTo>
                    <a:pt x="159698" y="291062"/>
                  </a:lnTo>
                  <a:lnTo>
                    <a:pt x="121062" y="224092"/>
                  </a:lnTo>
                  <a:lnTo>
                    <a:pt x="79849" y="162274"/>
                  </a:lnTo>
                  <a:lnTo>
                    <a:pt x="33485" y="92728"/>
                  </a:lnTo>
                  <a:lnTo>
                    <a:pt x="7728" y="54091"/>
                  </a:lnTo>
                  <a:lnTo>
                    <a:pt x="0" y="33485"/>
                  </a:lnTo>
                  <a:lnTo>
                    <a:pt x="0" y="12879"/>
                  </a:lnTo>
                  <a:lnTo>
                    <a:pt x="7728" y="5151"/>
                  </a:lnTo>
                  <a:lnTo>
                    <a:pt x="30910" y="0"/>
                  </a:lnTo>
                  <a:lnTo>
                    <a:pt x="59243" y="10303"/>
                  </a:lnTo>
                  <a:lnTo>
                    <a:pt x="79849" y="33485"/>
                  </a:lnTo>
                  <a:lnTo>
                    <a:pt x="157123" y="121061"/>
                  </a:lnTo>
                  <a:lnTo>
                    <a:pt x="265305" y="239547"/>
                  </a:lnTo>
                  <a:lnTo>
                    <a:pt x="376064" y="350305"/>
                  </a:lnTo>
                  <a:lnTo>
                    <a:pt x="525458" y="484245"/>
                  </a:lnTo>
                  <a:lnTo>
                    <a:pt x="625914" y="566670"/>
                  </a:lnTo>
                  <a:lnTo>
                    <a:pt x="731520" y="654247"/>
                  </a:lnTo>
                  <a:lnTo>
                    <a:pt x="842279" y="731520"/>
                  </a:lnTo>
                  <a:lnTo>
                    <a:pt x="976219" y="819096"/>
                  </a:lnTo>
                  <a:lnTo>
                    <a:pt x="1110159" y="898945"/>
                  </a:lnTo>
                  <a:lnTo>
                    <a:pt x="1215766" y="953036"/>
                  </a:lnTo>
                  <a:lnTo>
                    <a:pt x="1293039" y="989097"/>
                  </a:lnTo>
                  <a:lnTo>
                    <a:pt x="1380616" y="1017431"/>
                  </a:lnTo>
                  <a:lnTo>
                    <a:pt x="1460465" y="1035461"/>
                  </a:lnTo>
                  <a:lnTo>
                    <a:pt x="1594405" y="1061219"/>
                  </a:lnTo>
                  <a:lnTo>
                    <a:pt x="1748951" y="1084401"/>
                  </a:lnTo>
                  <a:lnTo>
                    <a:pt x="1900922" y="1110159"/>
                  </a:lnTo>
                  <a:lnTo>
                    <a:pt x="1988498" y="1120462"/>
                  </a:lnTo>
                  <a:lnTo>
                    <a:pt x="2091529" y="1130765"/>
                  </a:lnTo>
                  <a:lnTo>
                    <a:pt x="2179106" y="1133341"/>
                  </a:lnTo>
                  <a:lnTo>
                    <a:pt x="2271834" y="1128189"/>
                  </a:lnTo>
                  <a:lnTo>
                    <a:pt x="2313046" y="1120462"/>
                  </a:lnTo>
                  <a:lnTo>
                    <a:pt x="2343955" y="1107583"/>
                  </a:lnTo>
                  <a:lnTo>
                    <a:pt x="2369713" y="1084401"/>
                  </a:lnTo>
                  <a:lnTo>
                    <a:pt x="2400622" y="1038037"/>
                  </a:lnTo>
                  <a:lnTo>
                    <a:pt x="2436683" y="973643"/>
                  </a:lnTo>
                  <a:lnTo>
                    <a:pt x="2444411" y="953036"/>
                  </a:lnTo>
                  <a:lnTo>
                    <a:pt x="2457289" y="942733"/>
                  </a:lnTo>
                  <a:lnTo>
                    <a:pt x="2472744" y="937582"/>
                  </a:lnTo>
                  <a:lnTo>
                    <a:pt x="2493350" y="942733"/>
                  </a:lnTo>
                  <a:lnTo>
                    <a:pt x="2501078" y="955612"/>
                  </a:lnTo>
                  <a:lnTo>
                    <a:pt x="2508805" y="981370"/>
                  </a:lnTo>
                  <a:lnTo>
                    <a:pt x="2513956" y="1020007"/>
                  </a:lnTo>
                  <a:lnTo>
                    <a:pt x="2516532" y="1061219"/>
                  </a:lnTo>
                  <a:lnTo>
                    <a:pt x="2508805" y="1107583"/>
                  </a:lnTo>
                  <a:lnTo>
                    <a:pt x="2490774" y="1171977"/>
                  </a:lnTo>
                  <a:lnTo>
                    <a:pt x="2423804" y="1318796"/>
                  </a:lnTo>
                  <a:lnTo>
                    <a:pt x="2377440" y="1408949"/>
                  </a:lnTo>
                  <a:lnTo>
                    <a:pt x="2361986" y="1432131"/>
                  </a:lnTo>
                  <a:lnTo>
                    <a:pt x="2343955" y="1447585"/>
                  </a:lnTo>
                  <a:lnTo>
                    <a:pt x="2325925" y="1455313"/>
                  </a:lnTo>
                  <a:lnTo>
                    <a:pt x="2302743" y="1455313"/>
                  </a:lnTo>
                  <a:lnTo>
                    <a:pt x="2266682" y="1450161"/>
                  </a:lnTo>
                  <a:lnTo>
                    <a:pt x="2220318" y="1434706"/>
                  </a:lnTo>
                  <a:lnTo>
                    <a:pt x="2184257" y="1414100"/>
                  </a:lnTo>
                  <a:lnTo>
                    <a:pt x="1821073" y="1334251"/>
                  </a:lnTo>
                  <a:lnTo>
                    <a:pt x="1761830" y="1334251"/>
                  </a:lnTo>
                  <a:lnTo>
                    <a:pt x="1710315" y="1329100"/>
                  </a:lnTo>
                  <a:lnTo>
                    <a:pt x="1666527" y="1308493"/>
                  </a:lnTo>
                  <a:lnTo>
                    <a:pt x="1545465" y="1285311"/>
                  </a:lnTo>
                  <a:lnTo>
                    <a:pt x="1434707" y="1254402"/>
                  </a:lnTo>
                  <a:lnTo>
                    <a:pt x="1352282" y="1226069"/>
                  </a:lnTo>
                  <a:lnTo>
                    <a:pt x="1231221" y="117970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5">
              <a:extLst>
                <a:ext uri="{FF2B5EF4-FFF2-40B4-BE49-F238E27FC236}">
                  <a16:creationId xmlns:a16="http://schemas.microsoft.com/office/drawing/2014/main" id="{61B2456A-FF78-429E-8457-05D0C60F4DA9}"/>
                </a:ext>
              </a:extLst>
            </p:cNvPr>
            <p:cNvSpPr/>
            <p:nvPr/>
          </p:nvSpPr>
          <p:spPr>
            <a:xfrm>
              <a:off x="6251577" y="2065339"/>
              <a:ext cx="2095500" cy="1679575"/>
            </a:xfrm>
            <a:custGeom>
              <a:avLst/>
              <a:gdLst>
                <a:gd name="connsiteX0" fmla="*/ 963386 w 2095500"/>
                <a:gd name="connsiteY0" fmla="*/ 239486 h 1679122"/>
                <a:gd name="connsiteX1" fmla="*/ 840922 w 2095500"/>
                <a:gd name="connsiteY1" fmla="*/ 283029 h 1679122"/>
                <a:gd name="connsiteX2" fmla="*/ 639536 w 2095500"/>
                <a:gd name="connsiteY2" fmla="*/ 334736 h 1679122"/>
                <a:gd name="connsiteX3" fmla="*/ 538843 w 2095500"/>
                <a:gd name="connsiteY3" fmla="*/ 367393 h 1679122"/>
                <a:gd name="connsiteX4" fmla="*/ 446315 w 2095500"/>
                <a:gd name="connsiteY4" fmla="*/ 397329 h 1679122"/>
                <a:gd name="connsiteX5" fmla="*/ 397329 w 2095500"/>
                <a:gd name="connsiteY5" fmla="*/ 410936 h 1679122"/>
                <a:gd name="connsiteX6" fmla="*/ 359229 w 2095500"/>
                <a:gd name="connsiteY6" fmla="*/ 419100 h 1679122"/>
                <a:gd name="connsiteX7" fmla="*/ 332015 w 2095500"/>
                <a:gd name="connsiteY7" fmla="*/ 421822 h 1679122"/>
                <a:gd name="connsiteX8" fmla="*/ 280308 w 2095500"/>
                <a:gd name="connsiteY8" fmla="*/ 416379 h 1679122"/>
                <a:gd name="connsiteX9" fmla="*/ 209550 w 2095500"/>
                <a:gd name="connsiteY9" fmla="*/ 386443 h 1679122"/>
                <a:gd name="connsiteX10" fmla="*/ 119743 w 2095500"/>
                <a:gd name="connsiteY10" fmla="*/ 340179 h 1679122"/>
                <a:gd name="connsiteX11" fmla="*/ 48986 w 2095500"/>
                <a:gd name="connsiteY11" fmla="*/ 288472 h 1679122"/>
                <a:gd name="connsiteX12" fmla="*/ 21772 w 2095500"/>
                <a:gd name="connsiteY12" fmla="*/ 263979 h 1679122"/>
                <a:gd name="connsiteX13" fmla="*/ 8165 w 2095500"/>
                <a:gd name="connsiteY13" fmla="*/ 244929 h 1679122"/>
                <a:gd name="connsiteX14" fmla="*/ 0 w 2095500"/>
                <a:gd name="connsiteY14" fmla="*/ 225879 h 1679122"/>
                <a:gd name="connsiteX15" fmla="*/ 0 w 2095500"/>
                <a:gd name="connsiteY15" fmla="*/ 204107 h 1679122"/>
                <a:gd name="connsiteX16" fmla="*/ 2722 w 2095500"/>
                <a:gd name="connsiteY16" fmla="*/ 193222 h 1679122"/>
                <a:gd name="connsiteX17" fmla="*/ 13608 w 2095500"/>
                <a:gd name="connsiteY17" fmla="*/ 187779 h 1679122"/>
                <a:gd name="connsiteX18" fmla="*/ 32658 w 2095500"/>
                <a:gd name="connsiteY18" fmla="*/ 187779 h 1679122"/>
                <a:gd name="connsiteX19" fmla="*/ 59872 w 2095500"/>
                <a:gd name="connsiteY19" fmla="*/ 201386 h 1679122"/>
                <a:gd name="connsiteX20" fmla="*/ 84365 w 2095500"/>
                <a:gd name="connsiteY20" fmla="*/ 214993 h 1679122"/>
                <a:gd name="connsiteX21" fmla="*/ 114300 w 2095500"/>
                <a:gd name="connsiteY21" fmla="*/ 228600 h 1679122"/>
                <a:gd name="connsiteX22" fmla="*/ 144236 w 2095500"/>
                <a:gd name="connsiteY22" fmla="*/ 236765 h 1679122"/>
                <a:gd name="connsiteX23" fmla="*/ 179615 w 2095500"/>
                <a:gd name="connsiteY23" fmla="*/ 242207 h 1679122"/>
                <a:gd name="connsiteX24" fmla="*/ 242208 w 2095500"/>
                <a:gd name="connsiteY24" fmla="*/ 247650 h 1679122"/>
                <a:gd name="connsiteX25" fmla="*/ 288472 w 2095500"/>
                <a:gd name="connsiteY25" fmla="*/ 250372 h 1679122"/>
                <a:gd name="connsiteX26" fmla="*/ 326572 w 2095500"/>
                <a:gd name="connsiteY26" fmla="*/ 247650 h 1679122"/>
                <a:gd name="connsiteX27" fmla="*/ 378279 w 2095500"/>
                <a:gd name="connsiteY27" fmla="*/ 239486 h 1679122"/>
                <a:gd name="connsiteX28" fmla="*/ 495300 w 2095500"/>
                <a:gd name="connsiteY28" fmla="*/ 217715 h 1679122"/>
                <a:gd name="connsiteX29" fmla="*/ 664029 w 2095500"/>
                <a:gd name="connsiteY29" fmla="*/ 176893 h 1679122"/>
                <a:gd name="connsiteX30" fmla="*/ 859972 w 2095500"/>
                <a:gd name="connsiteY30" fmla="*/ 122465 h 1679122"/>
                <a:gd name="connsiteX31" fmla="*/ 1186543 w 2095500"/>
                <a:gd name="connsiteY31" fmla="*/ 27215 h 1679122"/>
                <a:gd name="connsiteX32" fmla="*/ 1243693 w 2095500"/>
                <a:gd name="connsiteY32" fmla="*/ 2722 h 1679122"/>
                <a:gd name="connsiteX33" fmla="*/ 1268186 w 2095500"/>
                <a:gd name="connsiteY33" fmla="*/ 0 h 1679122"/>
                <a:gd name="connsiteX34" fmla="*/ 1295400 w 2095500"/>
                <a:gd name="connsiteY34" fmla="*/ 5443 h 1679122"/>
                <a:gd name="connsiteX35" fmla="*/ 1355272 w 2095500"/>
                <a:gd name="connsiteY35" fmla="*/ 35379 h 1679122"/>
                <a:gd name="connsiteX36" fmla="*/ 1412422 w 2095500"/>
                <a:gd name="connsiteY36" fmla="*/ 73479 h 1679122"/>
                <a:gd name="connsiteX37" fmla="*/ 1466850 w 2095500"/>
                <a:gd name="connsiteY37" fmla="*/ 114300 h 1679122"/>
                <a:gd name="connsiteX38" fmla="*/ 1488622 w 2095500"/>
                <a:gd name="connsiteY38" fmla="*/ 136072 h 1679122"/>
                <a:gd name="connsiteX39" fmla="*/ 1496786 w 2095500"/>
                <a:gd name="connsiteY39" fmla="*/ 157843 h 1679122"/>
                <a:gd name="connsiteX40" fmla="*/ 1499508 w 2095500"/>
                <a:gd name="connsiteY40" fmla="*/ 187779 h 1679122"/>
                <a:gd name="connsiteX41" fmla="*/ 1491343 w 2095500"/>
                <a:gd name="connsiteY41" fmla="*/ 220436 h 1679122"/>
                <a:gd name="connsiteX42" fmla="*/ 1469572 w 2095500"/>
                <a:gd name="connsiteY42" fmla="*/ 247650 h 1679122"/>
                <a:gd name="connsiteX43" fmla="*/ 1447800 w 2095500"/>
                <a:gd name="connsiteY43" fmla="*/ 272143 h 1679122"/>
                <a:gd name="connsiteX44" fmla="*/ 1431472 w 2095500"/>
                <a:gd name="connsiteY44" fmla="*/ 299357 h 1679122"/>
                <a:gd name="connsiteX45" fmla="*/ 1415143 w 2095500"/>
                <a:gd name="connsiteY45" fmla="*/ 337457 h 1679122"/>
                <a:gd name="connsiteX46" fmla="*/ 1401536 w 2095500"/>
                <a:gd name="connsiteY46" fmla="*/ 386443 h 1679122"/>
                <a:gd name="connsiteX47" fmla="*/ 1374322 w 2095500"/>
                <a:gd name="connsiteY47" fmla="*/ 547007 h 1679122"/>
                <a:gd name="connsiteX48" fmla="*/ 1333500 w 2095500"/>
                <a:gd name="connsiteY48" fmla="*/ 805543 h 1679122"/>
                <a:gd name="connsiteX49" fmla="*/ 1287236 w 2095500"/>
                <a:gd name="connsiteY49" fmla="*/ 1096736 h 1679122"/>
                <a:gd name="connsiteX50" fmla="*/ 1265465 w 2095500"/>
                <a:gd name="connsiteY50" fmla="*/ 1246415 h 1679122"/>
                <a:gd name="connsiteX51" fmla="*/ 1262743 w 2095500"/>
                <a:gd name="connsiteY51" fmla="*/ 1295400 h 1679122"/>
                <a:gd name="connsiteX52" fmla="*/ 1265465 w 2095500"/>
                <a:gd name="connsiteY52" fmla="*/ 1341665 h 1679122"/>
                <a:gd name="connsiteX53" fmla="*/ 1270908 w 2095500"/>
                <a:gd name="connsiteY53" fmla="*/ 1374322 h 1679122"/>
                <a:gd name="connsiteX54" fmla="*/ 1279072 w 2095500"/>
                <a:gd name="connsiteY54" fmla="*/ 1398815 h 1679122"/>
                <a:gd name="connsiteX55" fmla="*/ 1284515 w 2095500"/>
                <a:gd name="connsiteY55" fmla="*/ 1412422 h 1679122"/>
                <a:gd name="connsiteX56" fmla="*/ 1300843 w 2095500"/>
                <a:gd name="connsiteY56" fmla="*/ 1434193 h 1679122"/>
                <a:gd name="connsiteX57" fmla="*/ 1317172 w 2095500"/>
                <a:gd name="connsiteY57" fmla="*/ 1450522 h 1679122"/>
                <a:gd name="connsiteX58" fmla="*/ 1349829 w 2095500"/>
                <a:gd name="connsiteY58" fmla="*/ 1461407 h 1679122"/>
                <a:gd name="connsiteX59" fmla="*/ 1415143 w 2095500"/>
                <a:gd name="connsiteY59" fmla="*/ 1472293 h 1679122"/>
                <a:gd name="connsiteX60" fmla="*/ 1494065 w 2095500"/>
                <a:gd name="connsiteY60" fmla="*/ 1477736 h 1679122"/>
                <a:gd name="connsiteX61" fmla="*/ 1624693 w 2095500"/>
                <a:gd name="connsiteY61" fmla="*/ 1472293 h 1679122"/>
                <a:gd name="connsiteX62" fmla="*/ 1711779 w 2095500"/>
                <a:gd name="connsiteY62" fmla="*/ 1455965 h 1679122"/>
                <a:gd name="connsiteX63" fmla="*/ 1749879 w 2095500"/>
                <a:gd name="connsiteY63" fmla="*/ 1436915 h 1679122"/>
                <a:gd name="connsiteX64" fmla="*/ 1978479 w 2095500"/>
                <a:gd name="connsiteY64" fmla="*/ 1401536 h 1679122"/>
                <a:gd name="connsiteX65" fmla="*/ 2022022 w 2095500"/>
                <a:gd name="connsiteY65" fmla="*/ 1423307 h 1679122"/>
                <a:gd name="connsiteX66" fmla="*/ 2046515 w 2095500"/>
                <a:gd name="connsiteY66" fmla="*/ 1431472 h 1679122"/>
                <a:gd name="connsiteX67" fmla="*/ 2062843 w 2095500"/>
                <a:gd name="connsiteY67" fmla="*/ 1439636 h 1679122"/>
                <a:gd name="connsiteX68" fmla="*/ 2079172 w 2095500"/>
                <a:gd name="connsiteY68" fmla="*/ 1450522 h 1679122"/>
                <a:gd name="connsiteX69" fmla="*/ 2087336 w 2095500"/>
                <a:gd name="connsiteY69" fmla="*/ 1464129 h 1679122"/>
                <a:gd name="connsiteX70" fmla="*/ 2095500 w 2095500"/>
                <a:gd name="connsiteY70" fmla="*/ 1491343 h 1679122"/>
                <a:gd name="connsiteX71" fmla="*/ 2092779 w 2095500"/>
                <a:gd name="connsiteY71" fmla="*/ 1521279 h 1679122"/>
                <a:gd name="connsiteX72" fmla="*/ 2079172 w 2095500"/>
                <a:gd name="connsiteY72" fmla="*/ 1556657 h 1679122"/>
                <a:gd name="connsiteX73" fmla="*/ 2051958 w 2095500"/>
                <a:gd name="connsiteY73" fmla="*/ 1583872 h 1679122"/>
                <a:gd name="connsiteX74" fmla="*/ 2005693 w 2095500"/>
                <a:gd name="connsiteY74" fmla="*/ 1613807 h 1679122"/>
                <a:gd name="connsiteX75" fmla="*/ 1951265 w 2095500"/>
                <a:gd name="connsiteY75" fmla="*/ 1632857 h 1679122"/>
                <a:gd name="connsiteX76" fmla="*/ 1845129 w 2095500"/>
                <a:gd name="connsiteY76" fmla="*/ 1654629 h 1679122"/>
                <a:gd name="connsiteX77" fmla="*/ 1717222 w 2095500"/>
                <a:gd name="connsiteY77" fmla="*/ 1670957 h 1679122"/>
                <a:gd name="connsiteX78" fmla="*/ 1575708 w 2095500"/>
                <a:gd name="connsiteY78" fmla="*/ 1679122 h 1679122"/>
                <a:gd name="connsiteX79" fmla="*/ 1464129 w 2095500"/>
                <a:gd name="connsiteY79" fmla="*/ 1676400 h 1679122"/>
                <a:gd name="connsiteX80" fmla="*/ 1382486 w 2095500"/>
                <a:gd name="connsiteY80" fmla="*/ 1668236 h 1679122"/>
                <a:gd name="connsiteX81" fmla="*/ 1287236 w 2095500"/>
                <a:gd name="connsiteY81" fmla="*/ 1643743 h 1679122"/>
                <a:gd name="connsiteX82" fmla="*/ 1238250 w 2095500"/>
                <a:gd name="connsiteY82" fmla="*/ 1624693 h 1679122"/>
                <a:gd name="connsiteX83" fmla="*/ 1181100 w 2095500"/>
                <a:gd name="connsiteY83" fmla="*/ 1592036 h 1679122"/>
                <a:gd name="connsiteX84" fmla="*/ 1145722 w 2095500"/>
                <a:gd name="connsiteY84" fmla="*/ 1562100 h 1679122"/>
                <a:gd name="connsiteX85" fmla="*/ 1123950 w 2095500"/>
                <a:gd name="connsiteY85" fmla="*/ 1540329 h 1679122"/>
                <a:gd name="connsiteX86" fmla="*/ 1099458 w 2095500"/>
                <a:gd name="connsiteY86" fmla="*/ 1499507 h 1679122"/>
                <a:gd name="connsiteX87" fmla="*/ 1077686 w 2095500"/>
                <a:gd name="connsiteY87" fmla="*/ 1445079 h 1679122"/>
                <a:gd name="connsiteX88" fmla="*/ 1066800 w 2095500"/>
                <a:gd name="connsiteY88" fmla="*/ 1398815 h 1679122"/>
                <a:gd name="connsiteX89" fmla="*/ 1066800 w 2095500"/>
                <a:gd name="connsiteY89" fmla="*/ 1336222 h 1679122"/>
                <a:gd name="connsiteX90" fmla="*/ 1069522 w 2095500"/>
                <a:gd name="connsiteY90" fmla="*/ 1273629 h 1679122"/>
                <a:gd name="connsiteX91" fmla="*/ 1102179 w 2095500"/>
                <a:gd name="connsiteY91" fmla="*/ 1004207 h 1679122"/>
                <a:gd name="connsiteX92" fmla="*/ 1140279 w 2095500"/>
                <a:gd name="connsiteY92" fmla="*/ 696686 h 1679122"/>
                <a:gd name="connsiteX93" fmla="*/ 1167493 w 2095500"/>
                <a:gd name="connsiteY93" fmla="*/ 361950 h 1679122"/>
                <a:gd name="connsiteX94" fmla="*/ 1175658 w 2095500"/>
                <a:gd name="connsiteY94" fmla="*/ 255815 h 1679122"/>
                <a:gd name="connsiteX95" fmla="*/ 1170215 w 2095500"/>
                <a:gd name="connsiteY95" fmla="*/ 228600 h 1679122"/>
                <a:gd name="connsiteX96" fmla="*/ 1156608 w 2095500"/>
                <a:gd name="connsiteY96" fmla="*/ 206829 h 1679122"/>
                <a:gd name="connsiteX97" fmla="*/ 1134836 w 2095500"/>
                <a:gd name="connsiteY97" fmla="*/ 204107 h 1679122"/>
                <a:gd name="connsiteX98" fmla="*/ 963386 w 2095500"/>
                <a:gd name="connsiteY98" fmla="*/ 239486 h 167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095500" h="1679122">
                  <a:moveTo>
                    <a:pt x="963386" y="239486"/>
                  </a:moveTo>
                  <a:lnTo>
                    <a:pt x="840922" y="283029"/>
                  </a:lnTo>
                  <a:lnTo>
                    <a:pt x="639536" y="334736"/>
                  </a:lnTo>
                  <a:lnTo>
                    <a:pt x="538843" y="367393"/>
                  </a:lnTo>
                  <a:lnTo>
                    <a:pt x="446315" y="397329"/>
                  </a:lnTo>
                  <a:lnTo>
                    <a:pt x="397329" y="410936"/>
                  </a:lnTo>
                  <a:lnTo>
                    <a:pt x="359229" y="419100"/>
                  </a:lnTo>
                  <a:lnTo>
                    <a:pt x="332015" y="421822"/>
                  </a:lnTo>
                  <a:lnTo>
                    <a:pt x="280308" y="416379"/>
                  </a:lnTo>
                  <a:lnTo>
                    <a:pt x="209550" y="386443"/>
                  </a:lnTo>
                  <a:lnTo>
                    <a:pt x="119743" y="340179"/>
                  </a:lnTo>
                  <a:lnTo>
                    <a:pt x="48986" y="288472"/>
                  </a:lnTo>
                  <a:lnTo>
                    <a:pt x="21772" y="263979"/>
                  </a:lnTo>
                  <a:lnTo>
                    <a:pt x="8165" y="244929"/>
                  </a:lnTo>
                  <a:lnTo>
                    <a:pt x="0" y="225879"/>
                  </a:lnTo>
                  <a:lnTo>
                    <a:pt x="0" y="204107"/>
                  </a:lnTo>
                  <a:lnTo>
                    <a:pt x="2722" y="193222"/>
                  </a:lnTo>
                  <a:lnTo>
                    <a:pt x="13608" y="187779"/>
                  </a:lnTo>
                  <a:lnTo>
                    <a:pt x="32658" y="187779"/>
                  </a:lnTo>
                  <a:lnTo>
                    <a:pt x="59872" y="201386"/>
                  </a:lnTo>
                  <a:lnTo>
                    <a:pt x="84365" y="214993"/>
                  </a:lnTo>
                  <a:lnTo>
                    <a:pt x="114300" y="228600"/>
                  </a:lnTo>
                  <a:lnTo>
                    <a:pt x="144236" y="236765"/>
                  </a:lnTo>
                  <a:lnTo>
                    <a:pt x="179615" y="242207"/>
                  </a:lnTo>
                  <a:lnTo>
                    <a:pt x="242208" y="247650"/>
                  </a:lnTo>
                  <a:lnTo>
                    <a:pt x="288472" y="250372"/>
                  </a:lnTo>
                  <a:lnTo>
                    <a:pt x="326572" y="247650"/>
                  </a:lnTo>
                  <a:lnTo>
                    <a:pt x="378279" y="239486"/>
                  </a:lnTo>
                  <a:lnTo>
                    <a:pt x="495300" y="217715"/>
                  </a:lnTo>
                  <a:lnTo>
                    <a:pt x="664029" y="176893"/>
                  </a:lnTo>
                  <a:lnTo>
                    <a:pt x="859972" y="122465"/>
                  </a:lnTo>
                  <a:lnTo>
                    <a:pt x="1186543" y="27215"/>
                  </a:lnTo>
                  <a:lnTo>
                    <a:pt x="1243693" y="2722"/>
                  </a:lnTo>
                  <a:lnTo>
                    <a:pt x="1268186" y="0"/>
                  </a:lnTo>
                  <a:lnTo>
                    <a:pt x="1295400" y="5443"/>
                  </a:lnTo>
                  <a:lnTo>
                    <a:pt x="1355272" y="35379"/>
                  </a:lnTo>
                  <a:lnTo>
                    <a:pt x="1412422" y="73479"/>
                  </a:lnTo>
                  <a:lnTo>
                    <a:pt x="1466850" y="114300"/>
                  </a:lnTo>
                  <a:lnTo>
                    <a:pt x="1488622" y="136072"/>
                  </a:lnTo>
                  <a:lnTo>
                    <a:pt x="1496786" y="157843"/>
                  </a:lnTo>
                  <a:lnTo>
                    <a:pt x="1499508" y="187779"/>
                  </a:lnTo>
                  <a:lnTo>
                    <a:pt x="1491343" y="220436"/>
                  </a:lnTo>
                  <a:lnTo>
                    <a:pt x="1469572" y="247650"/>
                  </a:lnTo>
                  <a:lnTo>
                    <a:pt x="1447800" y="272143"/>
                  </a:lnTo>
                  <a:lnTo>
                    <a:pt x="1431472" y="299357"/>
                  </a:lnTo>
                  <a:lnTo>
                    <a:pt x="1415143" y="337457"/>
                  </a:lnTo>
                  <a:lnTo>
                    <a:pt x="1401536" y="386443"/>
                  </a:lnTo>
                  <a:lnTo>
                    <a:pt x="1374322" y="547007"/>
                  </a:lnTo>
                  <a:lnTo>
                    <a:pt x="1333500" y="805543"/>
                  </a:lnTo>
                  <a:lnTo>
                    <a:pt x="1287236" y="1096736"/>
                  </a:lnTo>
                  <a:lnTo>
                    <a:pt x="1265465" y="1246415"/>
                  </a:lnTo>
                  <a:lnTo>
                    <a:pt x="1262743" y="1295400"/>
                  </a:lnTo>
                  <a:lnTo>
                    <a:pt x="1265465" y="1341665"/>
                  </a:lnTo>
                  <a:lnTo>
                    <a:pt x="1270908" y="1374322"/>
                  </a:lnTo>
                  <a:lnTo>
                    <a:pt x="1279072" y="1398815"/>
                  </a:lnTo>
                  <a:lnTo>
                    <a:pt x="1284515" y="1412422"/>
                  </a:lnTo>
                  <a:lnTo>
                    <a:pt x="1300843" y="1434193"/>
                  </a:lnTo>
                  <a:lnTo>
                    <a:pt x="1317172" y="1450522"/>
                  </a:lnTo>
                  <a:lnTo>
                    <a:pt x="1349829" y="1461407"/>
                  </a:lnTo>
                  <a:lnTo>
                    <a:pt x="1415143" y="1472293"/>
                  </a:lnTo>
                  <a:lnTo>
                    <a:pt x="1494065" y="1477736"/>
                  </a:lnTo>
                  <a:lnTo>
                    <a:pt x="1624693" y="1472293"/>
                  </a:lnTo>
                  <a:lnTo>
                    <a:pt x="1711779" y="1455965"/>
                  </a:lnTo>
                  <a:lnTo>
                    <a:pt x="1749879" y="1436915"/>
                  </a:lnTo>
                  <a:lnTo>
                    <a:pt x="1978479" y="1401536"/>
                  </a:lnTo>
                  <a:lnTo>
                    <a:pt x="2022022" y="1423307"/>
                  </a:lnTo>
                  <a:lnTo>
                    <a:pt x="2046515" y="1431472"/>
                  </a:lnTo>
                  <a:lnTo>
                    <a:pt x="2062843" y="1439636"/>
                  </a:lnTo>
                  <a:lnTo>
                    <a:pt x="2079172" y="1450522"/>
                  </a:lnTo>
                  <a:lnTo>
                    <a:pt x="2087336" y="1464129"/>
                  </a:lnTo>
                  <a:lnTo>
                    <a:pt x="2095500" y="1491343"/>
                  </a:lnTo>
                  <a:lnTo>
                    <a:pt x="2092779" y="1521279"/>
                  </a:lnTo>
                  <a:lnTo>
                    <a:pt x="2079172" y="1556657"/>
                  </a:lnTo>
                  <a:lnTo>
                    <a:pt x="2051958" y="1583872"/>
                  </a:lnTo>
                  <a:lnTo>
                    <a:pt x="2005693" y="1613807"/>
                  </a:lnTo>
                  <a:lnTo>
                    <a:pt x="1951265" y="1632857"/>
                  </a:lnTo>
                  <a:lnTo>
                    <a:pt x="1845129" y="1654629"/>
                  </a:lnTo>
                  <a:lnTo>
                    <a:pt x="1717222" y="1670957"/>
                  </a:lnTo>
                  <a:lnTo>
                    <a:pt x="1575708" y="1679122"/>
                  </a:lnTo>
                  <a:lnTo>
                    <a:pt x="1464129" y="1676400"/>
                  </a:lnTo>
                  <a:lnTo>
                    <a:pt x="1382486" y="1668236"/>
                  </a:lnTo>
                  <a:lnTo>
                    <a:pt x="1287236" y="1643743"/>
                  </a:lnTo>
                  <a:lnTo>
                    <a:pt x="1238250" y="1624693"/>
                  </a:lnTo>
                  <a:lnTo>
                    <a:pt x="1181100" y="1592036"/>
                  </a:lnTo>
                  <a:lnTo>
                    <a:pt x="1145722" y="1562100"/>
                  </a:lnTo>
                  <a:lnTo>
                    <a:pt x="1123950" y="1540329"/>
                  </a:lnTo>
                  <a:lnTo>
                    <a:pt x="1099458" y="1499507"/>
                  </a:lnTo>
                  <a:lnTo>
                    <a:pt x="1077686" y="1445079"/>
                  </a:lnTo>
                  <a:lnTo>
                    <a:pt x="1066800" y="1398815"/>
                  </a:lnTo>
                  <a:lnTo>
                    <a:pt x="1066800" y="1336222"/>
                  </a:lnTo>
                  <a:lnTo>
                    <a:pt x="1069522" y="1273629"/>
                  </a:lnTo>
                  <a:lnTo>
                    <a:pt x="1102179" y="1004207"/>
                  </a:lnTo>
                  <a:lnTo>
                    <a:pt x="1140279" y="696686"/>
                  </a:lnTo>
                  <a:lnTo>
                    <a:pt x="1167493" y="361950"/>
                  </a:lnTo>
                  <a:lnTo>
                    <a:pt x="1175658" y="255815"/>
                  </a:lnTo>
                  <a:lnTo>
                    <a:pt x="1170215" y="228600"/>
                  </a:lnTo>
                  <a:lnTo>
                    <a:pt x="1156608" y="206829"/>
                  </a:lnTo>
                  <a:lnTo>
                    <a:pt x="1134836" y="204107"/>
                  </a:lnTo>
                  <a:lnTo>
                    <a:pt x="963386" y="23948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1C521EFD-A062-4102-8B42-16B7AFCACC35}"/>
                </a:ext>
              </a:extLst>
            </p:cNvPr>
            <p:cNvSpPr/>
            <p:nvPr/>
          </p:nvSpPr>
          <p:spPr>
            <a:xfrm>
              <a:off x="7975602" y="2808289"/>
              <a:ext cx="292100" cy="739775"/>
            </a:xfrm>
            <a:custGeom>
              <a:avLst/>
              <a:gdLst>
                <a:gd name="connsiteX0" fmla="*/ 207169 w 292894"/>
                <a:gd name="connsiteY0" fmla="*/ 321469 h 740569"/>
                <a:gd name="connsiteX1" fmla="*/ 216694 w 292894"/>
                <a:gd name="connsiteY1" fmla="*/ 476250 h 740569"/>
                <a:gd name="connsiteX2" fmla="*/ 221457 w 292894"/>
                <a:gd name="connsiteY2" fmla="*/ 531019 h 740569"/>
                <a:gd name="connsiteX3" fmla="*/ 230982 w 292894"/>
                <a:gd name="connsiteY3" fmla="*/ 590550 h 740569"/>
                <a:gd name="connsiteX4" fmla="*/ 238125 w 292894"/>
                <a:gd name="connsiteY4" fmla="*/ 633412 h 740569"/>
                <a:gd name="connsiteX5" fmla="*/ 292894 w 292894"/>
                <a:gd name="connsiteY5" fmla="*/ 711994 h 740569"/>
                <a:gd name="connsiteX6" fmla="*/ 0 w 292894"/>
                <a:gd name="connsiteY6" fmla="*/ 740569 h 740569"/>
                <a:gd name="connsiteX7" fmla="*/ 23813 w 292894"/>
                <a:gd name="connsiteY7" fmla="*/ 695325 h 740569"/>
                <a:gd name="connsiteX8" fmla="*/ 47625 w 292894"/>
                <a:gd name="connsiteY8" fmla="*/ 652462 h 740569"/>
                <a:gd name="connsiteX9" fmla="*/ 61913 w 292894"/>
                <a:gd name="connsiteY9" fmla="*/ 619125 h 740569"/>
                <a:gd name="connsiteX10" fmla="*/ 71438 w 292894"/>
                <a:gd name="connsiteY10" fmla="*/ 576262 h 740569"/>
                <a:gd name="connsiteX11" fmla="*/ 88107 w 292894"/>
                <a:gd name="connsiteY11" fmla="*/ 452437 h 740569"/>
                <a:gd name="connsiteX12" fmla="*/ 104775 w 292894"/>
                <a:gd name="connsiteY12" fmla="*/ 316706 h 740569"/>
                <a:gd name="connsiteX13" fmla="*/ 130969 w 292894"/>
                <a:gd name="connsiteY13" fmla="*/ 111919 h 740569"/>
                <a:gd name="connsiteX14" fmla="*/ 140494 w 292894"/>
                <a:gd name="connsiteY14" fmla="*/ 40481 h 740569"/>
                <a:gd name="connsiteX15" fmla="*/ 145257 w 292894"/>
                <a:gd name="connsiteY15" fmla="*/ 16669 h 740569"/>
                <a:gd name="connsiteX16" fmla="*/ 152400 w 292894"/>
                <a:gd name="connsiteY16" fmla="*/ 4762 h 740569"/>
                <a:gd name="connsiteX17" fmla="*/ 166688 w 292894"/>
                <a:gd name="connsiteY17" fmla="*/ 0 h 740569"/>
                <a:gd name="connsiteX18" fmla="*/ 185738 w 292894"/>
                <a:gd name="connsiteY18" fmla="*/ 4762 h 740569"/>
                <a:gd name="connsiteX19" fmla="*/ 192882 w 292894"/>
                <a:gd name="connsiteY19" fmla="*/ 11906 h 740569"/>
                <a:gd name="connsiteX20" fmla="*/ 197644 w 292894"/>
                <a:gd name="connsiteY20" fmla="*/ 38100 h 740569"/>
                <a:gd name="connsiteX21" fmla="*/ 207169 w 292894"/>
                <a:gd name="connsiteY21" fmla="*/ 321469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2894" h="740569">
                  <a:moveTo>
                    <a:pt x="207169" y="321469"/>
                  </a:moveTo>
                  <a:lnTo>
                    <a:pt x="216694" y="476250"/>
                  </a:lnTo>
                  <a:lnTo>
                    <a:pt x="221457" y="531019"/>
                  </a:lnTo>
                  <a:lnTo>
                    <a:pt x="230982" y="590550"/>
                  </a:lnTo>
                  <a:lnTo>
                    <a:pt x="238125" y="633412"/>
                  </a:lnTo>
                  <a:lnTo>
                    <a:pt x="292894" y="711994"/>
                  </a:lnTo>
                  <a:lnTo>
                    <a:pt x="0" y="740569"/>
                  </a:lnTo>
                  <a:lnTo>
                    <a:pt x="23813" y="695325"/>
                  </a:lnTo>
                  <a:lnTo>
                    <a:pt x="47625" y="652462"/>
                  </a:lnTo>
                  <a:lnTo>
                    <a:pt x="61913" y="619125"/>
                  </a:lnTo>
                  <a:lnTo>
                    <a:pt x="71438" y="576262"/>
                  </a:lnTo>
                  <a:lnTo>
                    <a:pt x="88107" y="452437"/>
                  </a:lnTo>
                  <a:lnTo>
                    <a:pt x="104775" y="316706"/>
                  </a:lnTo>
                  <a:lnTo>
                    <a:pt x="130969" y="111919"/>
                  </a:lnTo>
                  <a:lnTo>
                    <a:pt x="140494" y="40481"/>
                  </a:lnTo>
                  <a:lnTo>
                    <a:pt x="145257" y="16669"/>
                  </a:lnTo>
                  <a:lnTo>
                    <a:pt x="152400" y="4762"/>
                  </a:lnTo>
                  <a:lnTo>
                    <a:pt x="166688" y="0"/>
                  </a:lnTo>
                  <a:lnTo>
                    <a:pt x="185738" y="4762"/>
                  </a:lnTo>
                  <a:lnTo>
                    <a:pt x="192882" y="11906"/>
                  </a:lnTo>
                  <a:lnTo>
                    <a:pt x="197644" y="38100"/>
                  </a:lnTo>
                  <a:lnTo>
                    <a:pt x="207169" y="3214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4">
              <a:extLst>
                <a:ext uri="{FF2B5EF4-FFF2-40B4-BE49-F238E27FC236}">
                  <a16:creationId xmlns:a16="http://schemas.microsoft.com/office/drawing/2014/main" id="{FD005B83-75A3-4577-B790-AC9769871384}"/>
                </a:ext>
              </a:extLst>
            </p:cNvPr>
            <p:cNvSpPr/>
            <p:nvPr/>
          </p:nvSpPr>
          <p:spPr>
            <a:xfrm>
              <a:off x="6296026" y="2655889"/>
              <a:ext cx="869950" cy="892175"/>
            </a:xfrm>
            <a:custGeom>
              <a:avLst/>
              <a:gdLst>
                <a:gd name="connsiteX0" fmla="*/ 561975 w 869156"/>
                <a:gd name="connsiteY0" fmla="*/ 666750 h 892969"/>
                <a:gd name="connsiteX1" fmla="*/ 450056 w 869156"/>
                <a:gd name="connsiteY1" fmla="*/ 511969 h 892969"/>
                <a:gd name="connsiteX2" fmla="*/ 326231 w 869156"/>
                <a:gd name="connsiteY2" fmla="*/ 371475 h 892969"/>
                <a:gd name="connsiteX3" fmla="*/ 288131 w 869156"/>
                <a:gd name="connsiteY3" fmla="*/ 323850 h 892969"/>
                <a:gd name="connsiteX4" fmla="*/ 261938 w 869156"/>
                <a:gd name="connsiteY4" fmla="*/ 288131 h 892969"/>
                <a:gd name="connsiteX5" fmla="*/ 202406 w 869156"/>
                <a:gd name="connsiteY5" fmla="*/ 226219 h 892969"/>
                <a:gd name="connsiteX6" fmla="*/ 114300 w 869156"/>
                <a:gd name="connsiteY6" fmla="*/ 147637 h 892969"/>
                <a:gd name="connsiteX7" fmla="*/ 40481 w 869156"/>
                <a:gd name="connsiteY7" fmla="*/ 85725 h 892969"/>
                <a:gd name="connsiteX8" fmla="*/ 23813 w 869156"/>
                <a:gd name="connsiteY8" fmla="*/ 73819 h 892969"/>
                <a:gd name="connsiteX9" fmla="*/ 7144 w 869156"/>
                <a:gd name="connsiteY9" fmla="*/ 57150 h 892969"/>
                <a:gd name="connsiteX10" fmla="*/ 0 w 869156"/>
                <a:gd name="connsiteY10" fmla="*/ 30956 h 892969"/>
                <a:gd name="connsiteX11" fmla="*/ 0 w 869156"/>
                <a:gd name="connsiteY11" fmla="*/ 14287 h 892969"/>
                <a:gd name="connsiteX12" fmla="*/ 9525 w 869156"/>
                <a:gd name="connsiteY12" fmla="*/ 2381 h 892969"/>
                <a:gd name="connsiteX13" fmla="*/ 30956 w 869156"/>
                <a:gd name="connsiteY13" fmla="*/ 0 h 892969"/>
                <a:gd name="connsiteX14" fmla="*/ 59531 w 869156"/>
                <a:gd name="connsiteY14" fmla="*/ 9525 h 892969"/>
                <a:gd name="connsiteX15" fmla="*/ 178594 w 869156"/>
                <a:gd name="connsiteY15" fmla="*/ 73819 h 892969"/>
                <a:gd name="connsiteX16" fmla="*/ 288131 w 869156"/>
                <a:gd name="connsiteY16" fmla="*/ 138112 h 892969"/>
                <a:gd name="connsiteX17" fmla="*/ 433388 w 869156"/>
                <a:gd name="connsiteY17" fmla="*/ 228600 h 892969"/>
                <a:gd name="connsiteX18" fmla="*/ 561975 w 869156"/>
                <a:gd name="connsiteY18" fmla="*/ 333375 h 892969"/>
                <a:gd name="connsiteX19" fmla="*/ 659606 w 869156"/>
                <a:gd name="connsiteY19" fmla="*/ 414337 h 892969"/>
                <a:gd name="connsiteX20" fmla="*/ 735806 w 869156"/>
                <a:gd name="connsiteY20" fmla="*/ 478631 h 892969"/>
                <a:gd name="connsiteX21" fmla="*/ 785813 w 869156"/>
                <a:gd name="connsiteY21" fmla="*/ 531019 h 892969"/>
                <a:gd name="connsiteX22" fmla="*/ 809625 w 869156"/>
                <a:gd name="connsiteY22" fmla="*/ 566737 h 892969"/>
                <a:gd name="connsiteX23" fmla="*/ 831056 w 869156"/>
                <a:gd name="connsiteY23" fmla="*/ 607219 h 892969"/>
                <a:gd name="connsiteX24" fmla="*/ 847725 w 869156"/>
                <a:gd name="connsiteY24" fmla="*/ 647700 h 892969"/>
                <a:gd name="connsiteX25" fmla="*/ 864394 w 869156"/>
                <a:gd name="connsiteY25" fmla="*/ 695325 h 892969"/>
                <a:gd name="connsiteX26" fmla="*/ 869156 w 869156"/>
                <a:gd name="connsiteY26" fmla="*/ 731044 h 892969"/>
                <a:gd name="connsiteX27" fmla="*/ 866775 w 869156"/>
                <a:gd name="connsiteY27" fmla="*/ 826294 h 892969"/>
                <a:gd name="connsiteX28" fmla="*/ 864394 w 869156"/>
                <a:gd name="connsiteY28" fmla="*/ 857250 h 892969"/>
                <a:gd name="connsiteX29" fmla="*/ 854869 w 869156"/>
                <a:gd name="connsiteY29" fmla="*/ 878681 h 892969"/>
                <a:gd name="connsiteX30" fmla="*/ 835819 w 869156"/>
                <a:gd name="connsiteY30" fmla="*/ 888206 h 892969"/>
                <a:gd name="connsiteX31" fmla="*/ 800100 w 869156"/>
                <a:gd name="connsiteY31" fmla="*/ 892969 h 892969"/>
                <a:gd name="connsiteX32" fmla="*/ 762000 w 869156"/>
                <a:gd name="connsiteY32" fmla="*/ 892969 h 892969"/>
                <a:gd name="connsiteX33" fmla="*/ 740569 w 869156"/>
                <a:gd name="connsiteY33" fmla="*/ 878681 h 892969"/>
                <a:gd name="connsiteX34" fmla="*/ 661988 w 869156"/>
                <a:gd name="connsiteY34" fmla="*/ 795337 h 892969"/>
                <a:gd name="connsiteX35" fmla="*/ 561975 w 869156"/>
                <a:gd name="connsiteY35" fmla="*/ 666750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69156" h="892969">
                  <a:moveTo>
                    <a:pt x="561975" y="666750"/>
                  </a:moveTo>
                  <a:lnTo>
                    <a:pt x="450056" y="511969"/>
                  </a:lnTo>
                  <a:lnTo>
                    <a:pt x="326231" y="371475"/>
                  </a:lnTo>
                  <a:lnTo>
                    <a:pt x="288131" y="323850"/>
                  </a:lnTo>
                  <a:lnTo>
                    <a:pt x="261938" y="288131"/>
                  </a:lnTo>
                  <a:lnTo>
                    <a:pt x="202406" y="226219"/>
                  </a:lnTo>
                  <a:lnTo>
                    <a:pt x="114300" y="147637"/>
                  </a:lnTo>
                  <a:lnTo>
                    <a:pt x="40481" y="85725"/>
                  </a:lnTo>
                  <a:lnTo>
                    <a:pt x="23813" y="73819"/>
                  </a:lnTo>
                  <a:lnTo>
                    <a:pt x="7144" y="57150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59531" y="9525"/>
                  </a:lnTo>
                  <a:lnTo>
                    <a:pt x="178594" y="73819"/>
                  </a:lnTo>
                  <a:lnTo>
                    <a:pt x="288131" y="138112"/>
                  </a:lnTo>
                  <a:lnTo>
                    <a:pt x="433388" y="228600"/>
                  </a:lnTo>
                  <a:lnTo>
                    <a:pt x="561975" y="333375"/>
                  </a:lnTo>
                  <a:lnTo>
                    <a:pt x="659606" y="414337"/>
                  </a:lnTo>
                  <a:lnTo>
                    <a:pt x="735806" y="478631"/>
                  </a:lnTo>
                  <a:lnTo>
                    <a:pt x="785813" y="531019"/>
                  </a:lnTo>
                  <a:lnTo>
                    <a:pt x="809625" y="566737"/>
                  </a:lnTo>
                  <a:lnTo>
                    <a:pt x="831056" y="607219"/>
                  </a:lnTo>
                  <a:lnTo>
                    <a:pt x="847725" y="647700"/>
                  </a:lnTo>
                  <a:lnTo>
                    <a:pt x="864394" y="695325"/>
                  </a:lnTo>
                  <a:lnTo>
                    <a:pt x="869156" y="731044"/>
                  </a:lnTo>
                  <a:cubicBezTo>
                    <a:pt x="868321" y="762793"/>
                    <a:pt x="866775" y="794534"/>
                    <a:pt x="866775" y="826294"/>
                  </a:cubicBezTo>
                  <a:lnTo>
                    <a:pt x="864394" y="857250"/>
                  </a:lnTo>
                  <a:lnTo>
                    <a:pt x="854869" y="878681"/>
                  </a:lnTo>
                  <a:lnTo>
                    <a:pt x="835819" y="888206"/>
                  </a:lnTo>
                  <a:lnTo>
                    <a:pt x="800100" y="892969"/>
                  </a:lnTo>
                  <a:lnTo>
                    <a:pt x="762000" y="892969"/>
                  </a:lnTo>
                  <a:lnTo>
                    <a:pt x="740569" y="878681"/>
                  </a:lnTo>
                  <a:lnTo>
                    <a:pt x="661988" y="795337"/>
                  </a:lnTo>
                  <a:lnTo>
                    <a:pt x="561975" y="6667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CE1ECCD6-8841-4D6B-B592-947024916806}"/>
                </a:ext>
              </a:extLst>
            </p:cNvPr>
            <p:cNvSpPr/>
            <p:nvPr/>
          </p:nvSpPr>
          <p:spPr>
            <a:xfrm rot="16200000">
              <a:off x="6229353" y="4735513"/>
              <a:ext cx="1689100" cy="1019175"/>
            </a:xfrm>
            <a:custGeom>
              <a:avLst/>
              <a:gdLst>
                <a:gd name="connsiteX0" fmla="*/ 1045369 w 1688307"/>
                <a:gd name="connsiteY0" fmla="*/ 521494 h 1019175"/>
                <a:gd name="connsiteX1" fmla="*/ 1223963 w 1688307"/>
                <a:gd name="connsiteY1" fmla="*/ 583407 h 1019175"/>
                <a:gd name="connsiteX2" fmla="*/ 1326357 w 1688307"/>
                <a:gd name="connsiteY2" fmla="*/ 616744 h 1019175"/>
                <a:gd name="connsiteX3" fmla="*/ 1390650 w 1688307"/>
                <a:gd name="connsiteY3" fmla="*/ 635794 h 1019175"/>
                <a:gd name="connsiteX4" fmla="*/ 1483519 w 1688307"/>
                <a:gd name="connsiteY4" fmla="*/ 664369 h 1019175"/>
                <a:gd name="connsiteX5" fmla="*/ 1526382 w 1688307"/>
                <a:gd name="connsiteY5" fmla="*/ 676275 h 1019175"/>
                <a:gd name="connsiteX6" fmla="*/ 1562100 w 1688307"/>
                <a:gd name="connsiteY6" fmla="*/ 690563 h 1019175"/>
                <a:gd name="connsiteX7" fmla="*/ 1593057 w 1688307"/>
                <a:gd name="connsiteY7" fmla="*/ 695325 h 1019175"/>
                <a:gd name="connsiteX8" fmla="*/ 1635919 w 1688307"/>
                <a:gd name="connsiteY8" fmla="*/ 690563 h 1019175"/>
                <a:gd name="connsiteX9" fmla="*/ 1657350 w 1688307"/>
                <a:gd name="connsiteY9" fmla="*/ 685800 h 1019175"/>
                <a:gd name="connsiteX10" fmla="*/ 1688307 w 1688307"/>
                <a:gd name="connsiteY10" fmla="*/ 664369 h 1019175"/>
                <a:gd name="connsiteX11" fmla="*/ 1654969 w 1688307"/>
                <a:gd name="connsiteY11" fmla="*/ 1019175 h 1019175"/>
                <a:gd name="connsiteX12" fmla="*/ 1476375 w 1688307"/>
                <a:gd name="connsiteY12" fmla="*/ 942975 h 1019175"/>
                <a:gd name="connsiteX13" fmla="*/ 1128713 w 1688307"/>
                <a:gd name="connsiteY13" fmla="*/ 804863 h 1019175"/>
                <a:gd name="connsiteX14" fmla="*/ 859632 w 1688307"/>
                <a:gd name="connsiteY14" fmla="*/ 695325 h 1019175"/>
                <a:gd name="connsiteX15" fmla="*/ 671513 w 1688307"/>
                <a:gd name="connsiteY15" fmla="*/ 623888 h 1019175"/>
                <a:gd name="connsiteX16" fmla="*/ 545307 w 1688307"/>
                <a:gd name="connsiteY16" fmla="*/ 571500 h 1019175"/>
                <a:gd name="connsiteX17" fmla="*/ 357188 w 1688307"/>
                <a:gd name="connsiteY17" fmla="*/ 466725 h 1019175"/>
                <a:gd name="connsiteX18" fmla="*/ 169069 w 1688307"/>
                <a:gd name="connsiteY18" fmla="*/ 354807 h 1019175"/>
                <a:gd name="connsiteX19" fmla="*/ 100013 w 1688307"/>
                <a:gd name="connsiteY19" fmla="*/ 311944 h 1019175"/>
                <a:gd name="connsiteX20" fmla="*/ 78582 w 1688307"/>
                <a:gd name="connsiteY20" fmla="*/ 297657 h 1019175"/>
                <a:gd name="connsiteX21" fmla="*/ 57150 w 1688307"/>
                <a:gd name="connsiteY21" fmla="*/ 280988 h 1019175"/>
                <a:gd name="connsiteX22" fmla="*/ 40482 w 1688307"/>
                <a:gd name="connsiteY22" fmla="*/ 257175 h 1019175"/>
                <a:gd name="connsiteX23" fmla="*/ 33338 w 1688307"/>
                <a:gd name="connsiteY23" fmla="*/ 242888 h 1019175"/>
                <a:gd name="connsiteX24" fmla="*/ 23813 w 1688307"/>
                <a:gd name="connsiteY24" fmla="*/ 219075 h 1019175"/>
                <a:gd name="connsiteX25" fmla="*/ 14288 w 1688307"/>
                <a:gd name="connsiteY25" fmla="*/ 188119 h 1019175"/>
                <a:gd name="connsiteX26" fmla="*/ 4763 w 1688307"/>
                <a:gd name="connsiteY26" fmla="*/ 138113 h 1019175"/>
                <a:gd name="connsiteX27" fmla="*/ 0 w 1688307"/>
                <a:gd name="connsiteY27" fmla="*/ 95250 h 1019175"/>
                <a:gd name="connsiteX28" fmla="*/ 4763 w 1688307"/>
                <a:gd name="connsiteY28" fmla="*/ 78582 h 1019175"/>
                <a:gd name="connsiteX29" fmla="*/ 50007 w 1688307"/>
                <a:gd name="connsiteY29" fmla="*/ 54769 h 1019175"/>
                <a:gd name="connsiteX30" fmla="*/ 97632 w 1688307"/>
                <a:gd name="connsiteY30" fmla="*/ 28575 h 1019175"/>
                <a:gd name="connsiteX31" fmla="*/ 138113 w 1688307"/>
                <a:gd name="connsiteY31" fmla="*/ 0 h 1019175"/>
                <a:gd name="connsiteX32" fmla="*/ 409575 w 1688307"/>
                <a:gd name="connsiteY32" fmla="*/ 123825 h 1019175"/>
                <a:gd name="connsiteX33" fmla="*/ 416719 w 1688307"/>
                <a:gd name="connsiteY33" fmla="*/ 150019 h 1019175"/>
                <a:gd name="connsiteX34" fmla="*/ 426244 w 1688307"/>
                <a:gd name="connsiteY34" fmla="*/ 180975 h 1019175"/>
                <a:gd name="connsiteX35" fmla="*/ 445294 w 1688307"/>
                <a:gd name="connsiteY35" fmla="*/ 211932 h 1019175"/>
                <a:gd name="connsiteX36" fmla="*/ 466725 w 1688307"/>
                <a:gd name="connsiteY36" fmla="*/ 235744 h 1019175"/>
                <a:gd name="connsiteX37" fmla="*/ 504825 w 1688307"/>
                <a:gd name="connsiteY37" fmla="*/ 259557 h 1019175"/>
                <a:gd name="connsiteX38" fmla="*/ 564357 w 1688307"/>
                <a:gd name="connsiteY38" fmla="*/ 292894 h 1019175"/>
                <a:gd name="connsiteX39" fmla="*/ 666750 w 1688307"/>
                <a:gd name="connsiteY39" fmla="*/ 347663 h 1019175"/>
                <a:gd name="connsiteX40" fmla="*/ 769144 w 1688307"/>
                <a:gd name="connsiteY40" fmla="*/ 397669 h 1019175"/>
                <a:gd name="connsiteX41" fmla="*/ 862013 w 1688307"/>
                <a:gd name="connsiteY41" fmla="*/ 442913 h 1019175"/>
                <a:gd name="connsiteX42" fmla="*/ 1045369 w 1688307"/>
                <a:gd name="connsiteY42" fmla="*/ 521494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88307" h="1019175">
                  <a:moveTo>
                    <a:pt x="1045369" y="521494"/>
                  </a:moveTo>
                  <a:lnTo>
                    <a:pt x="1223963" y="583407"/>
                  </a:lnTo>
                  <a:lnTo>
                    <a:pt x="1326357" y="616744"/>
                  </a:lnTo>
                  <a:lnTo>
                    <a:pt x="1390650" y="635794"/>
                  </a:lnTo>
                  <a:lnTo>
                    <a:pt x="1483519" y="664369"/>
                  </a:lnTo>
                  <a:lnTo>
                    <a:pt x="1526382" y="676275"/>
                  </a:lnTo>
                  <a:lnTo>
                    <a:pt x="1562100" y="690563"/>
                  </a:lnTo>
                  <a:lnTo>
                    <a:pt x="1593057" y="695325"/>
                  </a:lnTo>
                  <a:lnTo>
                    <a:pt x="1635919" y="690563"/>
                  </a:lnTo>
                  <a:lnTo>
                    <a:pt x="1657350" y="685800"/>
                  </a:lnTo>
                  <a:lnTo>
                    <a:pt x="1688307" y="664369"/>
                  </a:lnTo>
                  <a:lnTo>
                    <a:pt x="1654969" y="1019175"/>
                  </a:lnTo>
                  <a:lnTo>
                    <a:pt x="1476375" y="942975"/>
                  </a:lnTo>
                  <a:lnTo>
                    <a:pt x="1128713" y="804863"/>
                  </a:lnTo>
                  <a:lnTo>
                    <a:pt x="859632" y="695325"/>
                  </a:lnTo>
                  <a:lnTo>
                    <a:pt x="671513" y="623888"/>
                  </a:lnTo>
                  <a:lnTo>
                    <a:pt x="545307" y="571500"/>
                  </a:lnTo>
                  <a:lnTo>
                    <a:pt x="357188" y="466725"/>
                  </a:lnTo>
                  <a:lnTo>
                    <a:pt x="169069" y="354807"/>
                  </a:lnTo>
                  <a:lnTo>
                    <a:pt x="100013" y="311944"/>
                  </a:lnTo>
                  <a:lnTo>
                    <a:pt x="78582" y="297657"/>
                  </a:lnTo>
                  <a:lnTo>
                    <a:pt x="57150" y="280988"/>
                  </a:lnTo>
                  <a:lnTo>
                    <a:pt x="40482" y="257175"/>
                  </a:lnTo>
                  <a:lnTo>
                    <a:pt x="33338" y="242888"/>
                  </a:lnTo>
                  <a:lnTo>
                    <a:pt x="23813" y="219075"/>
                  </a:lnTo>
                  <a:lnTo>
                    <a:pt x="14288" y="188119"/>
                  </a:lnTo>
                  <a:lnTo>
                    <a:pt x="4763" y="138113"/>
                  </a:lnTo>
                  <a:lnTo>
                    <a:pt x="0" y="95250"/>
                  </a:lnTo>
                  <a:lnTo>
                    <a:pt x="4763" y="78582"/>
                  </a:lnTo>
                  <a:lnTo>
                    <a:pt x="50007" y="54769"/>
                  </a:lnTo>
                  <a:lnTo>
                    <a:pt x="97632" y="28575"/>
                  </a:lnTo>
                  <a:lnTo>
                    <a:pt x="138113" y="0"/>
                  </a:lnTo>
                  <a:lnTo>
                    <a:pt x="409575" y="123825"/>
                  </a:lnTo>
                  <a:lnTo>
                    <a:pt x="416719" y="150019"/>
                  </a:lnTo>
                  <a:lnTo>
                    <a:pt x="426244" y="180975"/>
                  </a:lnTo>
                  <a:lnTo>
                    <a:pt x="445294" y="211932"/>
                  </a:lnTo>
                  <a:lnTo>
                    <a:pt x="466725" y="235744"/>
                  </a:lnTo>
                  <a:lnTo>
                    <a:pt x="504825" y="259557"/>
                  </a:lnTo>
                  <a:lnTo>
                    <a:pt x="564357" y="292894"/>
                  </a:lnTo>
                  <a:lnTo>
                    <a:pt x="666750" y="347663"/>
                  </a:lnTo>
                  <a:lnTo>
                    <a:pt x="769144" y="397669"/>
                  </a:lnTo>
                  <a:lnTo>
                    <a:pt x="862013" y="442913"/>
                  </a:lnTo>
                  <a:lnTo>
                    <a:pt x="1045369" y="5214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4">
              <a:extLst>
                <a:ext uri="{FF2B5EF4-FFF2-40B4-BE49-F238E27FC236}">
                  <a16:creationId xmlns:a16="http://schemas.microsoft.com/office/drawing/2014/main" id="{1ABDB0C0-E405-4F28-BE32-B2854486D0C9}"/>
                </a:ext>
              </a:extLst>
            </p:cNvPr>
            <p:cNvSpPr/>
            <p:nvPr/>
          </p:nvSpPr>
          <p:spPr>
            <a:xfrm>
              <a:off x="6115050" y="5468938"/>
              <a:ext cx="647700" cy="520700"/>
            </a:xfrm>
            <a:custGeom>
              <a:avLst/>
              <a:gdLst>
                <a:gd name="connsiteX0" fmla="*/ 197644 w 647700"/>
                <a:gd name="connsiteY0" fmla="*/ 78582 h 519113"/>
                <a:gd name="connsiteX1" fmla="*/ 292894 w 647700"/>
                <a:gd name="connsiteY1" fmla="*/ 121444 h 519113"/>
                <a:gd name="connsiteX2" fmla="*/ 357188 w 647700"/>
                <a:gd name="connsiteY2" fmla="*/ 150019 h 519113"/>
                <a:gd name="connsiteX3" fmla="*/ 433388 w 647700"/>
                <a:gd name="connsiteY3" fmla="*/ 188119 h 519113"/>
                <a:gd name="connsiteX4" fmla="*/ 461963 w 647700"/>
                <a:gd name="connsiteY4" fmla="*/ 200025 h 519113"/>
                <a:gd name="connsiteX5" fmla="*/ 504825 w 647700"/>
                <a:gd name="connsiteY5" fmla="*/ 209550 h 519113"/>
                <a:gd name="connsiteX6" fmla="*/ 533400 w 647700"/>
                <a:gd name="connsiteY6" fmla="*/ 214313 h 519113"/>
                <a:gd name="connsiteX7" fmla="*/ 647700 w 647700"/>
                <a:gd name="connsiteY7" fmla="*/ 197644 h 519113"/>
                <a:gd name="connsiteX8" fmla="*/ 509588 w 647700"/>
                <a:gd name="connsiteY8" fmla="*/ 519113 h 519113"/>
                <a:gd name="connsiteX9" fmla="*/ 459581 w 647700"/>
                <a:gd name="connsiteY9" fmla="*/ 495300 h 519113"/>
                <a:gd name="connsiteX10" fmla="*/ 438150 w 647700"/>
                <a:gd name="connsiteY10" fmla="*/ 466725 h 519113"/>
                <a:gd name="connsiteX11" fmla="*/ 383381 w 647700"/>
                <a:gd name="connsiteY11" fmla="*/ 400050 h 519113"/>
                <a:gd name="connsiteX12" fmla="*/ 342900 w 647700"/>
                <a:gd name="connsiteY12" fmla="*/ 354807 h 519113"/>
                <a:gd name="connsiteX13" fmla="*/ 283369 w 647700"/>
                <a:gd name="connsiteY13" fmla="*/ 292894 h 519113"/>
                <a:gd name="connsiteX14" fmla="*/ 228600 w 647700"/>
                <a:gd name="connsiteY14" fmla="*/ 238125 h 519113"/>
                <a:gd name="connsiteX15" fmla="*/ 154781 w 647700"/>
                <a:gd name="connsiteY15" fmla="*/ 171450 h 519113"/>
                <a:gd name="connsiteX16" fmla="*/ 97631 w 647700"/>
                <a:gd name="connsiteY16" fmla="*/ 123825 h 519113"/>
                <a:gd name="connsiteX17" fmla="*/ 42863 w 647700"/>
                <a:gd name="connsiteY17" fmla="*/ 83344 h 519113"/>
                <a:gd name="connsiteX18" fmla="*/ 23813 w 647700"/>
                <a:gd name="connsiteY18" fmla="*/ 66675 h 519113"/>
                <a:gd name="connsiteX19" fmla="*/ 9525 w 647700"/>
                <a:gd name="connsiteY19" fmla="*/ 47625 h 519113"/>
                <a:gd name="connsiteX20" fmla="*/ 0 w 647700"/>
                <a:gd name="connsiteY20" fmla="*/ 26194 h 519113"/>
                <a:gd name="connsiteX21" fmla="*/ 2381 w 647700"/>
                <a:gd name="connsiteY21" fmla="*/ 9525 h 519113"/>
                <a:gd name="connsiteX22" fmla="*/ 9525 w 647700"/>
                <a:gd name="connsiteY22" fmla="*/ 2382 h 519113"/>
                <a:gd name="connsiteX23" fmla="*/ 23813 w 647700"/>
                <a:gd name="connsiteY23" fmla="*/ 0 h 519113"/>
                <a:gd name="connsiteX24" fmla="*/ 47625 w 647700"/>
                <a:gd name="connsiteY24" fmla="*/ 4763 h 519113"/>
                <a:gd name="connsiteX25" fmla="*/ 197644 w 647700"/>
                <a:gd name="connsiteY25" fmla="*/ 78582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7700" h="519113">
                  <a:moveTo>
                    <a:pt x="197644" y="78582"/>
                  </a:moveTo>
                  <a:lnTo>
                    <a:pt x="292894" y="121444"/>
                  </a:lnTo>
                  <a:lnTo>
                    <a:pt x="357188" y="150019"/>
                  </a:lnTo>
                  <a:lnTo>
                    <a:pt x="433388" y="188119"/>
                  </a:lnTo>
                  <a:lnTo>
                    <a:pt x="461963" y="200025"/>
                  </a:lnTo>
                  <a:lnTo>
                    <a:pt x="504825" y="209550"/>
                  </a:lnTo>
                  <a:lnTo>
                    <a:pt x="533400" y="214313"/>
                  </a:lnTo>
                  <a:lnTo>
                    <a:pt x="647700" y="197644"/>
                  </a:lnTo>
                  <a:lnTo>
                    <a:pt x="509588" y="519113"/>
                  </a:lnTo>
                  <a:lnTo>
                    <a:pt x="459581" y="495300"/>
                  </a:lnTo>
                  <a:lnTo>
                    <a:pt x="438150" y="466725"/>
                  </a:lnTo>
                  <a:lnTo>
                    <a:pt x="383381" y="400050"/>
                  </a:lnTo>
                  <a:lnTo>
                    <a:pt x="342900" y="354807"/>
                  </a:lnTo>
                  <a:lnTo>
                    <a:pt x="283369" y="292894"/>
                  </a:lnTo>
                  <a:lnTo>
                    <a:pt x="228600" y="238125"/>
                  </a:lnTo>
                  <a:lnTo>
                    <a:pt x="154781" y="171450"/>
                  </a:lnTo>
                  <a:lnTo>
                    <a:pt x="97631" y="123825"/>
                  </a:lnTo>
                  <a:lnTo>
                    <a:pt x="42863" y="83344"/>
                  </a:lnTo>
                  <a:lnTo>
                    <a:pt x="23813" y="66675"/>
                  </a:lnTo>
                  <a:lnTo>
                    <a:pt x="9525" y="47625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7625" y="4763"/>
                  </a:lnTo>
                  <a:lnTo>
                    <a:pt x="197644" y="785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38448177-834A-438F-A262-9E491F5B7619}"/>
                </a:ext>
              </a:extLst>
            </p:cNvPr>
            <p:cNvSpPr/>
            <p:nvPr/>
          </p:nvSpPr>
          <p:spPr>
            <a:xfrm rot="16200000">
              <a:off x="4357688" y="3890963"/>
              <a:ext cx="2114550" cy="1924050"/>
            </a:xfrm>
            <a:custGeom>
              <a:avLst/>
              <a:gdLst>
                <a:gd name="connsiteX0" fmla="*/ 1073150 w 2114550"/>
                <a:gd name="connsiteY0" fmla="*/ 1498600 h 1924050"/>
                <a:gd name="connsiteX1" fmla="*/ 860425 w 2114550"/>
                <a:gd name="connsiteY1" fmla="*/ 1323975 h 1924050"/>
                <a:gd name="connsiteX2" fmla="*/ 755650 w 2114550"/>
                <a:gd name="connsiteY2" fmla="*/ 1225550 h 1924050"/>
                <a:gd name="connsiteX3" fmla="*/ 635000 w 2114550"/>
                <a:gd name="connsiteY3" fmla="*/ 1101725 h 1924050"/>
                <a:gd name="connsiteX4" fmla="*/ 527050 w 2114550"/>
                <a:gd name="connsiteY4" fmla="*/ 974725 h 1924050"/>
                <a:gd name="connsiteX5" fmla="*/ 447675 w 2114550"/>
                <a:gd name="connsiteY5" fmla="*/ 866775 h 1924050"/>
                <a:gd name="connsiteX6" fmla="*/ 358775 w 2114550"/>
                <a:gd name="connsiteY6" fmla="*/ 736600 h 1924050"/>
                <a:gd name="connsiteX7" fmla="*/ 295275 w 2114550"/>
                <a:gd name="connsiteY7" fmla="*/ 635000 h 1924050"/>
                <a:gd name="connsiteX8" fmla="*/ 225425 w 2114550"/>
                <a:gd name="connsiteY8" fmla="*/ 511175 h 1924050"/>
                <a:gd name="connsiteX9" fmla="*/ 152400 w 2114550"/>
                <a:gd name="connsiteY9" fmla="*/ 381000 h 1924050"/>
                <a:gd name="connsiteX10" fmla="*/ 92075 w 2114550"/>
                <a:gd name="connsiteY10" fmla="*/ 263525 h 1924050"/>
                <a:gd name="connsiteX11" fmla="*/ 25400 w 2114550"/>
                <a:gd name="connsiteY11" fmla="*/ 123825 h 1924050"/>
                <a:gd name="connsiteX12" fmla="*/ 6350 w 2114550"/>
                <a:gd name="connsiteY12" fmla="*/ 88900 h 1924050"/>
                <a:gd name="connsiteX13" fmla="*/ 0 w 2114550"/>
                <a:gd name="connsiteY13" fmla="*/ 66675 h 1924050"/>
                <a:gd name="connsiteX14" fmla="*/ 3175 w 2114550"/>
                <a:gd name="connsiteY14" fmla="*/ 28575 h 1924050"/>
                <a:gd name="connsiteX15" fmla="*/ 12700 w 2114550"/>
                <a:gd name="connsiteY15" fmla="*/ 6350 h 1924050"/>
                <a:gd name="connsiteX16" fmla="*/ 28575 w 2114550"/>
                <a:gd name="connsiteY16" fmla="*/ 0 h 1924050"/>
                <a:gd name="connsiteX17" fmla="*/ 57150 w 2114550"/>
                <a:gd name="connsiteY17" fmla="*/ 3175 h 1924050"/>
                <a:gd name="connsiteX18" fmla="*/ 85725 w 2114550"/>
                <a:gd name="connsiteY18" fmla="*/ 19050 h 1924050"/>
                <a:gd name="connsiteX19" fmla="*/ 101600 w 2114550"/>
                <a:gd name="connsiteY19" fmla="*/ 34925 h 1924050"/>
                <a:gd name="connsiteX20" fmla="*/ 139700 w 2114550"/>
                <a:gd name="connsiteY20" fmla="*/ 114300 h 1924050"/>
                <a:gd name="connsiteX21" fmla="*/ 168275 w 2114550"/>
                <a:gd name="connsiteY21" fmla="*/ 171450 h 1924050"/>
                <a:gd name="connsiteX22" fmla="*/ 215900 w 2114550"/>
                <a:gd name="connsiteY22" fmla="*/ 260350 h 1924050"/>
                <a:gd name="connsiteX23" fmla="*/ 250825 w 2114550"/>
                <a:gd name="connsiteY23" fmla="*/ 317500 h 1924050"/>
                <a:gd name="connsiteX24" fmla="*/ 304800 w 2114550"/>
                <a:gd name="connsiteY24" fmla="*/ 400050 h 1924050"/>
                <a:gd name="connsiteX25" fmla="*/ 387350 w 2114550"/>
                <a:gd name="connsiteY25" fmla="*/ 523875 h 1924050"/>
                <a:gd name="connsiteX26" fmla="*/ 479425 w 2114550"/>
                <a:gd name="connsiteY26" fmla="*/ 644525 h 1924050"/>
                <a:gd name="connsiteX27" fmla="*/ 558800 w 2114550"/>
                <a:gd name="connsiteY27" fmla="*/ 736600 h 1924050"/>
                <a:gd name="connsiteX28" fmla="*/ 622300 w 2114550"/>
                <a:gd name="connsiteY28" fmla="*/ 812800 h 1924050"/>
                <a:gd name="connsiteX29" fmla="*/ 733425 w 2114550"/>
                <a:gd name="connsiteY29" fmla="*/ 923925 h 1924050"/>
                <a:gd name="connsiteX30" fmla="*/ 819150 w 2114550"/>
                <a:gd name="connsiteY30" fmla="*/ 1003300 h 1924050"/>
                <a:gd name="connsiteX31" fmla="*/ 927100 w 2114550"/>
                <a:gd name="connsiteY31" fmla="*/ 1104900 h 1924050"/>
                <a:gd name="connsiteX32" fmla="*/ 1069975 w 2114550"/>
                <a:gd name="connsiteY32" fmla="*/ 1219200 h 1924050"/>
                <a:gd name="connsiteX33" fmla="*/ 1200150 w 2114550"/>
                <a:gd name="connsiteY33" fmla="*/ 1311275 h 1924050"/>
                <a:gd name="connsiteX34" fmla="*/ 1266825 w 2114550"/>
                <a:gd name="connsiteY34" fmla="*/ 1355725 h 1924050"/>
                <a:gd name="connsiteX35" fmla="*/ 1330325 w 2114550"/>
                <a:gd name="connsiteY35" fmla="*/ 1400175 h 1924050"/>
                <a:gd name="connsiteX36" fmla="*/ 1409700 w 2114550"/>
                <a:gd name="connsiteY36" fmla="*/ 1447800 h 1924050"/>
                <a:gd name="connsiteX37" fmla="*/ 1527175 w 2114550"/>
                <a:gd name="connsiteY37" fmla="*/ 1470025 h 1924050"/>
                <a:gd name="connsiteX38" fmla="*/ 1619250 w 2114550"/>
                <a:gd name="connsiteY38" fmla="*/ 1517650 h 1924050"/>
                <a:gd name="connsiteX39" fmla="*/ 1682750 w 2114550"/>
                <a:gd name="connsiteY39" fmla="*/ 1546225 h 1924050"/>
                <a:gd name="connsiteX40" fmla="*/ 1746250 w 2114550"/>
                <a:gd name="connsiteY40" fmla="*/ 1568450 h 1924050"/>
                <a:gd name="connsiteX41" fmla="*/ 1793875 w 2114550"/>
                <a:gd name="connsiteY41" fmla="*/ 1584325 h 1924050"/>
                <a:gd name="connsiteX42" fmla="*/ 1812925 w 2114550"/>
                <a:gd name="connsiteY42" fmla="*/ 1590675 h 1924050"/>
                <a:gd name="connsiteX43" fmla="*/ 1844675 w 2114550"/>
                <a:gd name="connsiteY43" fmla="*/ 1593850 h 1924050"/>
                <a:gd name="connsiteX44" fmla="*/ 1908175 w 2114550"/>
                <a:gd name="connsiteY44" fmla="*/ 1590675 h 1924050"/>
                <a:gd name="connsiteX45" fmla="*/ 1952625 w 2114550"/>
                <a:gd name="connsiteY45" fmla="*/ 1581150 h 1924050"/>
                <a:gd name="connsiteX46" fmla="*/ 1987550 w 2114550"/>
                <a:gd name="connsiteY46" fmla="*/ 1568450 h 1924050"/>
                <a:gd name="connsiteX47" fmla="*/ 2044700 w 2114550"/>
                <a:gd name="connsiteY47" fmla="*/ 1517650 h 1924050"/>
                <a:gd name="connsiteX48" fmla="*/ 2114550 w 2114550"/>
                <a:gd name="connsiteY48" fmla="*/ 1603375 h 1924050"/>
                <a:gd name="connsiteX49" fmla="*/ 2032000 w 2114550"/>
                <a:gd name="connsiteY49" fmla="*/ 1727200 h 1924050"/>
                <a:gd name="connsiteX50" fmla="*/ 1965325 w 2114550"/>
                <a:gd name="connsiteY50" fmla="*/ 1812925 h 1924050"/>
                <a:gd name="connsiteX51" fmla="*/ 1914525 w 2114550"/>
                <a:gd name="connsiteY51" fmla="*/ 1866900 h 1924050"/>
                <a:gd name="connsiteX52" fmla="*/ 1860550 w 2114550"/>
                <a:gd name="connsiteY52" fmla="*/ 1905000 h 1924050"/>
                <a:gd name="connsiteX53" fmla="*/ 1825625 w 2114550"/>
                <a:gd name="connsiteY53" fmla="*/ 1924050 h 1924050"/>
                <a:gd name="connsiteX54" fmla="*/ 1812925 w 2114550"/>
                <a:gd name="connsiteY54" fmla="*/ 1924050 h 1924050"/>
                <a:gd name="connsiteX55" fmla="*/ 1774825 w 2114550"/>
                <a:gd name="connsiteY55" fmla="*/ 1901825 h 1924050"/>
                <a:gd name="connsiteX56" fmla="*/ 1676400 w 2114550"/>
                <a:gd name="connsiteY56" fmla="*/ 1835150 h 1924050"/>
                <a:gd name="connsiteX57" fmla="*/ 1552575 w 2114550"/>
                <a:gd name="connsiteY57" fmla="*/ 1771650 h 1924050"/>
                <a:gd name="connsiteX58" fmla="*/ 1441450 w 2114550"/>
                <a:gd name="connsiteY58" fmla="*/ 1755775 h 1924050"/>
                <a:gd name="connsiteX59" fmla="*/ 1317625 w 2114550"/>
                <a:gd name="connsiteY59" fmla="*/ 1673225 h 1924050"/>
                <a:gd name="connsiteX60" fmla="*/ 1184275 w 2114550"/>
                <a:gd name="connsiteY60" fmla="*/ 1574800 h 1924050"/>
                <a:gd name="connsiteX61" fmla="*/ 1073150 w 2114550"/>
                <a:gd name="connsiteY61" fmla="*/ 1498600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14550" h="1924050">
                  <a:moveTo>
                    <a:pt x="1073150" y="1498600"/>
                  </a:moveTo>
                  <a:lnTo>
                    <a:pt x="860425" y="1323975"/>
                  </a:lnTo>
                  <a:lnTo>
                    <a:pt x="755650" y="1225550"/>
                  </a:lnTo>
                  <a:lnTo>
                    <a:pt x="635000" y="1101725"/>
                  </a:lnTo>
                  <a:lnTo>
                    <a:pt x="527050" y="974725"/>
                  </a:lnTo>
                  <a:lnTo>
                    <a:pt x="447675" y="866775"/>
                  </a:lnTo>
                  <a:lnTo>
                    <a:pt x="358775" y="736600"/>
                  </a:lnTo>
                  <a:lnTo>
                    <a:pt x="295275" y="635000"/>
                  </a:lnTo>
                  <a:lnTo>
                    <a:pt x="225425" y="511175"/>
                  </a:lnTo>
                  <a:lnTo>
                    <a:pt x="152400" y="381000"/>
                  </a:lnTo>
                  <a:lnTo>
                    <a:pt x="92075" y="263525"/>
                  </a:lnTo>
                  <a:lnTo>
                    <a:pt x="25400" y="123825"/>
                  </a:lnTo>
                  <a:lnTo>
                    <a:pt x="6350" y="88900"/>
                  </a:lnTo>
                  <a:lnTo>
                    <a:pt x="0" y="66675"/>
                  </a:lnTo>
                  <a:lnTo>
                    <a:pt x="3175" y="28575"/>
                  </a:lnTo>
                  <a:lnTo>
                    <a:pt x="12700" y="6350"/>
                  </a:lnTo>
                  <a:lnTo>
                    <a:pt x="28575" y="0"/>
                  </a:lnTo>
                  <a:lnTo>
                    <a:pt x="57150" y="3175"/>
                  </a:lnTo>
                  <a:lnTo>
                    <a:pt x="85725" y="19050"/>
                  </a:lnTo>
                  <a:lnTo>
                    <a:pt x="101600" y="34925"/>
                  </a:lnTo>
                  <a:lnTo>
                    <a:pt x="139700" y="114300"/>
                  </a:lnTo>
                  <a:lnTo>
                    <a:pt x="168275" y="171450"/>
                  </a:lnTo>
                  <a:lnTo>
                    <a:pt x="215900" y="260350"/>
                  </a:lnTo>
                  <a:lnTo>
                    <a:pt x="250825" y="317500"/>
                  </a:lnTo>
                  <a:lnTo>
                    <a:pt x="304800" y="400050"/>
                  </a:lnTo>
                  <a:lnTo>
                    <a:pt x="387350" y="523875"/>
                  </a:lnTo>
                  <a:lnTo>
                    <a:pt x="479425" y="644525"/>
                  </a:lnTo>
                  <a:lnTo>
                    <a:pt x="558800" y="736600"/>
                  </a:lnTo>
                  <a:lnTo>
                    <a:pt x="622300" y="812800"/>
                  </a:lnTo>
                  <a:lnTo>
                    <a:pt x="733425" y="923925"/>
                  </a:lnTo>
                  <a:lnTo>
                    <a:pt x="819150" y="1003300"/>
                  </a:lnTo>
                  <a:lnTo>
                    <a:pt x="927100" y="1104900"/>
                  </a:lnTo>
                  <a:lnTo>
                    <a:pt x="1069975" y="1219200"/>
                  </a:lnTo>
                  <a:lnTo>
                    <a:pt x="1200150" y="1311275"/>
                  </a:lnTo>
                  <a:lnTo>
                    <a:pt x="1266825" y="1355725"/>
                  </a:lnTo>
                  <a:lnTo>
                    <a:pt x="1330325" y="1400175"/>
                  </a:lnTo>
                  <a:lnTo>
                    <a:pt x="1409700" y="1447800"/>
                  </a:lnTo>
                  <a:lnTo>
                    <a:pt x="1527175" y="1470025"/>
                  </a:lnTo>
                  <a:lnTo>
                    <a:pt x="1619250" y="1517650"/>
                  </a:lnTo>
                  <a:lnTo>
                    <a:pt x="1682750" y="1546225"/>
                  </a:lnTo>
                  <a:lnTo>
                    <a:pt x="1746250" y="1568450"/>
                  </a:lnTo>
                  <a:lnTo>
                    <a:pt x="1793875" y="1584325"/>
                  </a:lnTo>
                  <a:lnTo>
                    <a:pt x="1812925" y="1590675"/>
                  </a:lnTo>
                  <a:lnTo>
                    <a:pt x="1844675" y="1593850"/>
                  </a:lnTo>
                  <a:lnTo>
                    <a:pt x="1908175" y="1590675"/>
                  </a:lnTo>
                  <a:lnTo>
                    <a:pt x="1952625" y="1581150"/>
                  </a:lnTo>
                  <a:lnTo>
                    <a:pt x="1987550" y="1568450"/>
                  </a:lnTo>
                  <a:lnTo>
                    <a:pt x="2044700" y="1517650"/>
                  </a:lnTo>
                  <a:lnTo>
                    <a:pt x="2114550" y="1603375"/>
                  </a:lnTo>
                  <a:lnTo>
                    <a:pt x="2032000" y="1727200"/>
                  </a:lnTo>
                  <a:lnTo>
                    <a:pt x="1965325" y="1812925"/>
                  </a:lnTo>
                  <a:lnTo>
                    <a:pt x="1914525" y="1866900"/>
                  </a:lnTo>
                  <a:lnTo>
                    <a:pt x="1860550" y="1905000"/>
                  </a:lnTo>
                  <a:lnTo>
                    <a:pt x="1825625" y="1924050"/>
                  </a:lnTo>
                  <a:lnTo>
                    <a:pt x="1812925" y="1924050"/>
                  </a:lnTo>
                  <a:lnTo>
                    <a:pt x="1774825" y="1901825"/>
                  </a:lnTo>
                  <a:lnTo>
                    <a:pt x="1676400" y="1835150"/>
                  </a:lnTo>
                  <a:lnTo>
                    <a:pt x="1552575" y="1771650"/>
                  </a:lnTo>
                  <a:lnTo>
                    <a:pt x="1441450" y="1755775"/>
                  </a:lnTo>
                  <a:lnTo>
                    <a:pt x="1317625" y="1673225"/>
                  </a:lnTo>
                  <a:lnTo>
                    <a:pt x="1184275" y="1574800"/>
                  </a:lnTo>
                  <a:lnTo>
                    <a:pt x="1073150" y="14986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78971E5A-8C89-4222-A7BC-9CD5D5AC1446}"/>
              </a:ext>
            </a:extLst>
          </p:cNvPr>
          <p:cNvGrpSpPr/>
          <p:nvPr/>
        </p:nvGrpSpPr>
        <p:grpSpPr>
          <a:xfrm>
            <a:off x="3880648" y="1398588"/>
            <a:ext cx="4474366" cy="4691063"/>
            <a:chOff x="3872711" y="1398588"/>
            <a:chExt cx="4474366" cy="4691063"/>
          </a:xfrm>
          <a:solidFill>
            <a:schemeClr val="tx1"/>
          </a:solidFill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E1C37B95-969B-4926-9D70-8FC65A44C47F}"/>
                </a:ext>
              </a:extLst>
            </p:cNvPr>
            <p:cNvSpPr/>
            <p:nvPr/>
          </p:nvSpPr>
          <p:spPr>
            <a:xfrm>
              <a:off x="4250536" y="1820863"/>
              <a:ext cx="1735137" cy="457200"/>
            </a:xfrm>
            <a:custGeom>
              <a:avLst/>
              <a:gdLst>
                <a:gd name="connsiteX0" fmla="*/ 1233487 w 1735931"/>
                <a:gd name="connsiteY0" fmla="*/ 238125 h 457200"/>
                <a:gd name="connsiteX1" fmla="*/ 1028700 w 1735931"/>
                <a:gd name="connsiteY1" fmla="*/ 276225 h 457200"/>
                <a:gd name="connsiteX2" fmla="*/ 881062 w 1735931"/>
                <a:gd name="connsiteY2" fmla="*/ 288132 h 457200"/>
                <a:gd name="connsiteX3" fmla="*/ 735806 w 1735931"/>
                <a:gd name="connsiteY3" fmla="*/ 321469 h 457200"/>
                <a:gd name="connsiteX4" fmla="*/ 542925 w 1735931"/>
                <a:gd name="connsiteY4" fmla="*/ 366713 h 457200"/>
                <a:gd name="connsiteX5" fmla="*/ 392906 w 1735931"/>
                <a:gd name="connsiteY5" fmla="*/ 404813 h 457200"/>
                <a:gd name="connsiteX6" fmla="*/ 371475 w 1735931"/>
                <a:gd name="connsiteY6" fmla="*/ 423863 h 457200"/>
                <a:gd name="connsiteX7" fmla="*/ 354806 w 1735931"/>
                <a:gd name="connsiteY7" fmla="*/ 438150 h 457200"/>
                <a:gd name="connsiteX8" fmla="*/ 326231 w 1735931"/>
                <a:gd name="connsiteY8" fmla="*/ 450057 h 457200"/>
                <a:gd name="connsiteX9" fmla="*/ 292894 w 1735931"/>
                <a:gd name="connsiteY9" fmla="*/ 457200 h 457200"/>
                <a:gd name="connsiteX10" fmla="*/ 250031 w 1735931"/>
                <a:gd name="connsiteY10" fmla="*/ 457200 h 457200"/>
                <a:gd name="connsiteX11" fmla="*/ 226219 w 1735931"/>
                <a:gd name="connsiteY11" fmla="*/ 452438 h 457200"/>
                <a:gd name="connsiteX12" fmla="*/ 188119 w 1735931"/>
                <a:gd name="connsiteY12" fmla="*/ 433388 h 457200"/>
                <a:gd name="connsiteX13" fmla="*/ 145256 w 1735931"/>
                <a:gd name="connsiteY13" fmla="*/ 402432 h 457200"/>
                <a:gd name="connsiteX14" fmla="*/ 104775 w 1735931"/>
                <a:gd name="connsiteY14" fmla="*/ 369094 h 457200"/>
                <a:gd name="connsiteX15" fmla="*/ 71437 w 1735931"/>
                <a:gd name="connsiteY15" fmla="*/ 330994 h 457200"/>
                <a:gd name="connsiteX16" fmla="*/ 40481 w 1735931"/>
                <a:gd name="connsiteY16" fmla="*/ 288132 h 457200"/>
                <a:gd name="connsiteX17" fmla="*/ 14287 w 1735931"/>
                <a:gd name="connsiteY17" fmla="*/ 235744 h 457200"/>
                <a:gd name="connsiteX18" fmla="*/ 2381 w 1735931"/>
                <a:gd name="connsiteY18" fmla="*/ 207169 h 457200"/>
                <a:gd name="connsiteX19" fmla="*/ 0 w 1735931"/>
                <a:gd name="connsiteY19" fmla="*/ 185738 h 457200"/>
                <a:gd name="connsiteX20" fmla="*/ 2381 w 1735931"/>
                <a:gd name="connsiteY20" fmla="*/ 166688 h 457200"/>
                <a:gd name="connsiteX21" fmla="*/ 11906 w 1735931"/>
                <a:gd name="connsiteY21" fmla="*/ 161925 h 457200"/>
                <a:gd name="connsiteX22" fmla="*/ 21431 w 1735931"/>
                <a:gd name="connsiteY22" fmla="*/ 161925 h 457200"/>
                <a:gd name="connsiteX23" fmla="*/ 50006 w 1735931"/>
                <a:gd name="connsiteY23" fmla="*/ 173832 h 457200"/>
                <a:gd name="connsiteX24" fmla="*/ 102394 w 1735931"/>
                <a:gd name="connsiteY24" fmla="*/ 202407 h 457200"/>
                <a:gd name="connsiteX25" fmla="*/ 142875 w 1735931"/>
                <a:gd name="connsiteY25" fmla="*/ 221457 h 457200"/>
                <a:gd name="connsiteX26" fmla="*/ 185737 w 1735931"/>
                <a:gd name="connsiteY26" fmla="*/ 235744 h 457200"/>
                <a:gd name="connsiteX27" fmla="*/ 223837 w 1735931"/>
                <a:gd name="connsiteY27" fmla="*/ 242888 h 457200"/>
                <a:gd name="connsiteX28" fmla="*/ 269081 w 1735931"/>
                <a:gd name="connsiteY28" fmla="*/ 247650 h 457200"/>
                <a:gd name="connsiteX29" fmla="*/ 300037 w 1735931"/>
                <a:gd name="connsiteY29" fmla="*/ 247650 h 457200"/>
                <a:gd name="connsiteX30" fmla="*/ 354806 w 1735931"/>
                <a:gd name="connsiteY30" fmla="*/ 242888 h 457200"/>
                <a:gd name="connsiteX31" fmla="*/ 402431 w 1735931"/>
                <a:gd name="connsiteY31" fmla="*/ 235744 h 457200"/>
                <a:gd name="connsiteX32" fmla="*/ 564356 w 1735931"/>
                <a:gd name="connsiteY32" fmla="*/ 207169 h 457200"/>
                <a:gd name="connsiteX33" fmla="*/ 764381 w 1735931"/>
                <a:gd name="connsiteY33" fmla="*/ 159544 h 457200"/>
                <a:gd name="connsiteX34" fmla="*/ 883444 w 1735931"/>
                <a:gd name="connsiteY34" fmla="*/ 130969 h 457200"/>
                <a:gd name="connsiteX35" fmla="*/ 1035844 w 1735931"/>
                <a:gd name="connsiteY35" fmla="*/ 97632 h 457200"/>
                <a:gd name="connsiteX36" fmla="*/ 1128712 w 1735931"/>
                <a:gd name="connsiteY36" fmla="*/ 78582 h 457200"/>
                <a:gd name="connsiteX37" fmla="*/ 1212056 w 1735931"/>
                <a:gd name="connsiteY37" fmla="*/ 61913 h 457200"/>
                <a:gd name="connsiteX38" fmla="*/ 1312069 w 1735931"/>
                <a:gd name="connsiteY38" fmla="*/ 38100 h 457200"/>
                <a:gd name="connsiteX39" fmla="*/ 1393031 w 1735931"/>
                <a:gd name="connsiteY39" fmla="*/ 11907 h 457200"/>
                <a:gd name="connsiteX40" fmla="*/ 1426369 w 1735931"/>
                <a:gd name="connsiteY40" fmla="*/ 0 h 457200"/>
                <a:gd name="connsiteX41" fmla="*/ 1495425 w 1735931"/>
                <a:gd name="connsiteY41" fmla="*/ 4763 h 457200"/>
                <a:gd name="connsiteX42" fmla="*/ 1540669 w 1735931"/>
                <a:gd name="connsiteY42" fmla="*/ 11907 h 457200"/>
                <a:gd name="connsiteX43" fmla="*/ 1600200 w 1735931"/>
                <a:gd name="connsiteY43" fmla="*/ 26194 h 457200"/>
                <a:gd name="connsiteX44" fmla="*/ 1650206 w 1735931"/>
                <a:gd name="connsiteY44" fmla="*/ 47625 h 457200"/>
                <a:gd name="connsiteX45" fmla="*/ 1695450 w 1735931"/>
                <a:gd name="connsiteY45" fmla="*/ 71438 h 457200"/>
                <a:gd name="connsiteX46" fmla="*/ 1728787 w 1735931"/>
                <a:gd name="connsiteY46" fmla="*/ 97632 h 457200"/>
                <a:gd name="connsiteX47" fmla="*/ 1735931 w 1735931"/>
                <a:gd name="connsiteY47" fmla="*/ 114300 h 457200"/>
                <a:gd name="connsiteX48" fmla="*/ 1731169 w 1735931"/>
                <a:gd name="connsiteY48" fmla="*/ 135732 h 457200"/>
                <a:gd name="connsiteX49" fmla="*/ 1716881 w 1735931"/>
                <a:gd name="connsiteY49" fmla="*/ 154782 h 457200"/>
                <a:gd name="connsiteX50" fmla="*/ 1688306 w 1735931"/>
                <a:gd name="connsiteY50" fmla="*/ 169069 h 457200"/>
                <a:gd name="connsiteX51" fmla="*/ 1645444 w 1735931"/>
                <a:gd name="connsiteY51" fmla="*/ 183357 h 457200"/>
                <a:gd name="connsiteX52" fmla="*/ 1547812 w 1735931"/>
                <a:gd name="connsiteY52" fmla="*/ 200025 h 457200"/>
                <a:gd name="connsiteX53" fmla="*/ 1459706 w 1735931"/>
                <a:gd name="connsiteY53" fmla="*/ 211932 h 457200"/>
                <a:gd name="connsiteX54" fmla="*/ 1233487 w 1735931"/>
                <a:gd name="connsiteY54" fmla="*/ 23812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35931" h="457200">
                  <a:moveTo>
                    <a:pt x="1233487" y="238125"/>
                  </a:moveTo>
                  <a:lnTo>
                    <a:pt x="1028700" y="276225"/>
                  </a:lnTo>
                  <a:lnTo>
                    <a:pt x="881062" y="288132"/>
                  </a:lnTo>
                  <a:lnTo>
                    <a:pt x="735806" y="321469"/>
                  </a:lnTo>
                  <a:lnTo>
                    <a:pt x="542925" y="366713"/>
                  </a:lnTo>
                  <a:lnTo>
                    <a:pt x="392906" y="404813"/>
                  </a:lnTo>
                  <a:lnTo>
                    <a:pt x="371475" y="423863"/>
                  </a:lnTo>
                  <a:lnTo>
                    <a:pt x="354806" y="438150"/>
                  </a:lnTo>
                  <a:lnTo>
                    <a:pt x="326231" y="450057"/>
                  </a:lnTo>
                  <a:lnTo>
                    <a:pt x="292894" y="457200"/>
                  </a:lnTo>
                  <a:lnTo>
                    <a:pt x="250031" y="457200"/>
                  </a:lnTo>
                  <a:lnTo>
                    <a:pt x="226219" y="452438"/>
                  </a:lnTo>
                  <a:lnTo>
                    <a:pt x="188119" y="433388"/>
                  </a:lnTo>
                  <a:lnTo>
                    <a:pt x="145256" y="402432"/>
                  </a:lnTo>
                  <a:lnTo>
                    <a:pt x="104775" y="369094"/>
                  </a:lnTo>
                  <a:lnTo>
                    <a:pt x="71437" y="330994"/>
                  </a:lnTo>
                  <a:lnTo>
                    <a:pt x="40481" y="288132"/>
                  </a:lnTo>
                  <a:lnTo>
                    <a:pt x="14287" y="235744"/>
                  </a:lnTo>
                  <a:lnTo>
                    <a:pt x="2381" y="207169"/>
                  </a:lnTo>
                  <a:lnTo>
                    <a:pt x="0" y="185738"/>
                  </a:lnTo>
                  <a:lnTo>
                    <a:pt x="2381" y="166688"/>
                  </a:lnTo>
                  <a:lnTo>
                    <a:pt x="11906" y="161925"/>
                  </a:lnTo>
                  <a:lnTo>
                    <a:pt x="21431" y="161925"/>
                  </a:lnTo>
                  <a:lnTo>
                    <a:pt x="50006" y="173832"/>
                  </a:lnTo>
                  <a:lnTo>
                    <a:pt x="102394" y="202407"/>
                  </a:lnTo>
                  <a:lnTo>
                    <a:pt x="142875" y="221457"/>
                  </a:lnTo>
                  <a:lnTo>
                    <a:pt x="185737" y="235744"/>
                  </a:lnTo>
                  <a:lnTo>
                    <a:pt x="223837" y="242888"/>
                  </a:lnTo>
                  <a:lnTo>
                    <a:pt x="269081" y="247650"/>
                  </a:lnTo>
                  <a:lnTo>
                    <a:pt x="300037" y="247650"/>
                  </a:lnTo>
                  <a:lnTo>
                    <a:pt x="354806" y="242888"/>
                  </a:lnTo>
                  <a:lnTo>
                    <a:pt x="402431" y="235744"/>
                  </a:lnTo>
                  <a:lnTo>
                    <a:pt x="564356" y="207169"/>
                  </a:lnTo>
                  <a:lnTo>
                    <a:pt x="764381" y="159544"/>
                  </a:lnTo>
                  <a:lnTo>
                    <a:pt x="883444" y="130969"/>
                  </a:lnTo>
                  <a:lnTo>
                    <a:pt x="1035844" y="97632"/>
                  </a:lnTo>
                  <a:lnTo>
                    <a:pt x="1128712" y="78582"/>
                  </a:lnTo>
                  <a:lnTo>
                    <a:pt x="1212056" y="61913"/>
                  </a:lnTo>
                  <a:lnTo>
                    <a:pt x="1312069" y="38100"/>
                  </a:lnTo>
                  <a:lnTo>
                    <a:pt x="1393031" y="11907"/>
                  </a:lnTo>
                  <a:lnTo>
                    <a:pt x="1426369" y="0"/>
                  </a:lnTo>
                  <a:cubicBezTo>
                    <a:pt x="1449384" y="1644"/>
                    <a:pt x="1472352" y="4763"/>
                    <a:pt x="1495425" y="4763"/>
                  </a:cubicBezTo>
                  <a:lnTo>
                    <a:pt x="1540669" y="11907"/>
                  </a:lnTo>
                  <a:lnTo>
                    <a:pt x="1600200" y="26194"/>
                  </a:lnTo>
                  <a:lnTo>
                    <a:pt x="1650206" y="47625"/>
                  </a:lnTo>
                  <a:lnTo>
                    <a:pt x="1695450" y="71438"/>
                  </a:lnTo>
                  <a:lnTo>
                    <a:pt x="1728787" y="97632"/>
                  </a:lnTo>
                  <a:lnTo>
                    <a:pt x="1735931" y="114300"/>
                  </a:lnTo>
                  <a:lnTo>
                    <a:pt x="1731169" y="135732"/>
                  </a:lnTo>
                  <a:lnTo>
                    <a:pt x="1716881" y="154782"/>
                  </a:lnTo>
                  <a:lnTo>
                    <a:pt x="1688306" y="169069"/>
                  </a:lnTo>
                  <a:lnTo>
                    <a:pt x="1645444" y="183357"/>
                  </a:lnTo>
                  <a:lnTo>
                    <a:pt x="1547812" y="200025"/>
                  </a:lnTo>
                  <a:lnTo>
                    <a:pt x="1459706" y="211932"/>
                  </a:lnTo>
                  <a:lnTo>
                    <a:pt x="1233487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7">
              <a:extLst>
                <a:ext uri="{FF2B5EF4-FFF2-40B4-BE49-F238E27FC236}">
                  <a16:creationId xmlns:a16="http://schemas.microsoft.com/office/drawing/2014/main" id="{CD63C473-EE3F-4E35-AD9A-87B88C247BD8}"/>
                </a:ext>
              </a:extLst>
            </p:cNvPr>
            <p:cNvSpPr/>
            <p:nvPr/>
          </p:nvSpPr>
          <p:spPr>
            <a:xfrm>
              <a:off x="4800602" y="4143375"/>
              <a:ext cx="2867025" cy="558800"/>
            </a:xfrm>
            <a:custGeom>
              <a:avLst/>
              <a:gdLst>
                <a:gd name="connsiteX0" fmla="*/ 1974153 w 2867410"/>
                <a:gd name="connsiteY0" fmla="*/ 280134 h 557625"/>
                <a:gd name="connsiteX1" fmla="*/ 1614735 w 2867410"/>
                <a:gd name="connsiteY1" fmla="*/ 314490 h 557625"/>
                <a:gd name="connsiteX2" fmla="*/ 1371600 w 2867410"/>
                <a:gd name="connsiteY2" fmla="*/ 332989 h 557625"/>
                <a:gd name="connsiteX3" fmla="*/ 1107323 w 2867410"/>
                <a:gd name="connsiteY3" fmla="*/ 375274 h 557625"/>
                <a:gd name="connsiteX4" fmla="*/ 872116 w 2867410"/>
                <a:gd name="connsiteY4" fmla="*/ 417558 h 557625"/>
                <a:gd name="connsiteX5" fmla="*/ 568197 w 2867410"/>
                <a:gd name="connsiteY5" fmla="*/ 480984 h 557625"/>
                <a:gd name="connsiteX6" fmla="*/ 496842 w 2867410"/>
                <a:gd name="connsiteY6" fmla="*/ 502127 h 557625"/>
                <a:gd name="connsiteX7" fmla="*/ 436058 w 2867410"/>
                <a:gd name="connsiteY7" fmla="*/ 525912 h 557625"/>
                <a:gd name="connsiteX8" fmla="*/ 351489 w 2867410"/>
                <a:gd name="connsiteY8" fmla="*/ 557625 h 557625"/>
                <a:gd name="connsiteX9" fmla="*/ 325061 w 2867410"/>
                <a:gd name="connsiteY9" fmla="*/ 554982 h 557625"/>
                <a:gd name="connsiteX10" fmla="*/ 266920 w 2867410"/>
                <a:gd name="connsiteY10" fmla="*/ 536483 h 557625"/>
                <a:gd name="connsiteX11" fmla="*/ 229921 w 2867410"/>
                <a:gd name="connsiteY11" fmla="*/ 515341 h 557625"/>
                <a:gd name="connsiteX12" fmla="*/ 203494 w 2867410"/>
                <a:gd name="connsiteY12" fmla="*/ 496841 h 557625"/>
                <a:gd name="connsiteX13" fmla="*/ 161209 w 2867410"/>
                <a:gd name="connsiteY13" fmla="*/ 451914 h 557625"/>
                <a:gd name="connsiteX14" fmla="*/ 103068 w 2867410"/>
                <a:gd name="connsiteY14" fmla="*/ 372631 h 557625"/>
                <a:gd name="connsiteX15" fmla="*/ 36999 w 2867410"/>
                <a:gd name="connsiteY15" fmla="*/ 280134 h 557625"/>
                <a:gd name="connsiteX16" fmla="*/ 7928 w 2867410"/>
                <a:gd name="connsiteY16" fmla="*/ 243135 h 557625"/>
                <a:gd name="connsiteX17" fmla="*/ 0 w 2867410"/>
                <a:gd name="connsiteY17" fmla="*/ 227278 h 557625"/>
                <a:gd name="connsiteX18" fmla="*/ 0 w 2867410"/>
                <a:gd name="connsiteY18" fmla="*/ 211421 h 557625"/>
                <a:gd name="connsiteX19" fmla="*/ 10571 w 2867410"/>
                <a:gd name="connsiteY19" fmla="*/ 200850 h 557625"/>
                <a:gd name="connsiteX20" fmla="*/ 36999 w 2867410"/>
                <a:gd name="connsiteY20" fmla="*/ 195565 h 557625"/>
                <a:gd name="connsiteX21" fmla="*/ 68712 w 2867410"/>
                <a:gd name="connsiteY21" fmla="*/ 203493 h 557625"/>
                <a:gd name="connsiteX22" fmla="*/ 145353 w 2867410"/>
                <a:gd name="connsiteY22" fmla="*/ 240492 h 557625"/>
                <a:gd name="connsiteX23" fmla="*/ 179709 w 2867410"/>
                <a:gd name="connsiteY23" fmla="*/ 253706 h 557625"/>
                <a:gd name="connsiteX24" fmla="*/ 232564 w 2867410"/>
                <a:gd name="connsiteY24" fmla="*/ 269563 h 557625"/>
                <a:gd name="connsiteX25" fmla="*/ 285420 w 2867410"/>
                <a:gd name="connsiteY25" fmla="*/ 280134 h 557625"/>
                <a:gd name="connsiteX26" fmla="*/ 348846 w 2867410"/>
                <a:gd name="connsiteY26" fmla="*/ 288062 h 557625"/>
                <a:gd name="connsiteX27" fmla="*/ 409630 w 2867410"/>
                <a:gd name="connsiteY27" fmla="*/ 290705 h 557625"/>
                <a:gd name="connsiteX28" fmla="*/ 528555 w 2867410"/>
                <a:gd name="connsiteY28" fmla="*/ 290705 h 557625"/>
                <a:gd name="connsiteX29" fmla="*/ 718835 w 2867410"/>
                <a:gd name="connsiteY29" fmla="*/ 274848 h 557625"/>
                <a:gd name="connsiteX30" fmla="*/ 996326 w 2867410"/>
                <a:gd name="connsiteY30" fmla="*/ 243135 h 557625"/>
                <a:gd name="connsiteX31" fmla="*/ 1162821 w 2867410"/>
                <a:gd name="connsiteY31" fmla="*/ 219350 h 557625"/>
                <a:gd name="connsiteX32" fmla="*/ 1390099 w 2867410"/>
                <a:gd name="connsiteY32" fmla="*/ 203493 h 557625"/>
                <a:gd name="connsiteX33" fmla="*/ 1614735 w 2867410"/>
                <a:gd name="connsiteY33" fmla="*/ 174423 h 557625"/>
                <a:gd name="connsiteX34" fmla="*/ 1918654 w 2867410"/>
                <a:gd name="connsiteY34" fmla="*/ 132138 h 557625"/>
                <a:gd name="connsiteX35" fmla="*/ 2225216 w 2867410"/>
                <a:gd name="connsiteY35" fmla="*/ 92497 h 557625"/>
                <a:gd name="connsiteX36" fmla="*/ 2264858 w 2867410"/>
                <a:gd name="connsiteY36" fmla="*/ 84568 h 557625"/>
                <a:gd name="connsiteX37" fmla="*/ 2354712 w 2867410"/>
                <a:gd name="connsiteY37" fmla="*/ 55498 h 557625"/>
                <a:gd name="connsiteX38" fmla="*/ 2484208 w 2867410"/>
                <a:gd name="connsiteY38" fmla="*/ 5285 h 557625"/>
                <a:gd name="connsiteX39" fmla="*/ 2505350 w 2867410"/>
                <a:gd name="connsiteY39" fmla="*/ 0 h 557625"/>
                <a:gd name="connsiteX40" fmla="*/ 2558206 w 2867410"/>
                <a:gd name="connsiteY40" fmla="*/ 15856 h 557625"/>
                <a:gd name="connsiteX41" fmla="*/ 2648060 w 2867410"/>
                <a:gd name="connsiteY41" fmla="*/ 50212 h 557625"/>
                <a:gd name="connsiteX42" fmla="*/ 2722058 w 2867410"/>
                <a:gd name="connsiteY42" fmla="*/ 89854 h 557625"/>
                <a:gd name="connsiteX43" fmla="*/ 2769628 w 2867410"/>
                <a:gd name="connsiteY43" fmla="*/ 121567 h 557625"/>
                <a:gd name="connsiteX44" fmla="*/ 2814555 w 2867410"/>
                <a:gd name="connsiteY44" fmla="*/ 158566 h 557625"/>
                <a:gd name="connsiteX45" fmla="*/ 2846268 w 2867410"/>
                <a:gd name="connsiteY45" fmla="*/ 190279 h 557625"/>
                <a:gd name="connsiteX46" fmla="*/ 2859482 w 2867410"/>
                <a:gd name="connsiteY46" fmla="*/ 206136 h 557625"/>
                <a:gd name="connsiteX47" fmla="*/ 2864768 w 2867410"/>
                <a:gd name="connsiteY47" fmla="*/ 219350 h 557625"/>
                <a:gd name="connsiteX48" fmla="*/ 2867410 w 2867410"/>
                <a:gd name="connsiteY48" fmla="*/ 237849 h 557625"/>
                <a:gd name="connsiteX49" fmla="*/ 2859482 w 2867410"/>
                <a:gd name="connsiteY49" fmla="*/ 261634 h 557625"/>
                <a:gd name="connsiteX50" fmla="*/ 2838340 w 2867410"/>
                <a:gd name="connsiteY50" fmla="*/ 288062 h 557625"/>
                <a:gd name="connsiteX51" fmla="*/ 2785484 w 2867410"/>
                <a:gd name="connsiteY51" fmla="*/ 322418 h 557625"/>
                <a:gd name="connsiteX52" fmla="*/ 2732629 w 2867410"/>
                <a:gd name="connsiteY52" fmla="*/ 348846 h 557625"/>
                <a:gd name="connsiteX53" fmla="*/ 2478923 w 2867410"/>
                <a:gd name="connsiteY53" fmla="*/ 295990 h 557625"/>
                <a:gd name="connsiteX54" fmla="*/ 2431353 w 2867410"/>
                <a:gd name="connsiteY54" fmla="*/ 269563 h 557625"/>
                <a:gd name="connsiteX55" fmla="*/ 2404925 w 2867410"/>
                <a:gd name="connsiteY55" fmla="*/ 253706 h 557625"/>
                <a:gd name="connsiteX56" fmla="*/ 2370569 w 2867410"/>
                <a:gd name="connsiteY56" fmla="*/ 245778 h 557625"/>
                <a:gd name="connsiteX57" fmla="*/ 2301857 w 2867410"/>
                <a:gd name="connsiteY57" fmla="*/ 251063 h 557625"/>
                <a:gd name="connsiteX58" fmla="*/ 1974153 w 2867410"/>
                <a:gd name="connsiteY58" fmla="*/ 280134 h 55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67410" h="557625">
                  <a:moveTo>
                    <a:pt x="1974153" y="280134"/>
                  </a:moveTo>
                  <a:lnTo>
                    <a:pt x="1614735" y="314490"/>
                  </a:lnTo>
                  <a:lnTo>
                    <a:pt x="1371600" y="332989"/>
                  </a:lnTo>
                  <a:lnTo>
                    <a:pt x="1107323" y="375274"/>
                  </a:lnTo>
                  <a:lnTo>
                    <a:pt x="872116" y="417558"/>
                  </a:lnTo>
                  <a:lnTo>
                    <a:pt x="568197" y="480984"/>
                  </a:lnTo>
                  <a:lnTo>
                    <a:pt x="496842" y="502127"/>
                  </a:lnTo>
                  <a:lnTo>
                    <a:pt x="436058" y="525912"/>
                  </a:lnTo>
                  <a:lnTo>
                    <a:pt x="351489" y="557625"/>
                  </a:lnTo>
                  <a:lnTo>
                    <a:pt x="325061" y="554982"/>
                  </a:lnTo>
                  <a:lnTo>
                    <a:pt x="266920" y="536483"/>
                  </a:lnTo>
                  <a:lnTo>
                    <a:pt x="229921" y="515341"/>
                  </a:lnTo>
                  <a:lnTo>
                    <a:pt x="203494" y="496841"/>
                  </a:lnTo>
                  <a:lnTo>
                    <a:pt x="161209" y="451914"/>
                  </a:lnTo>
                  <a:lnTo>
                    <a:pt x="103068" y="372631"/>
                  </a:lnTo>
                  <a:lnTo>
                    <a:pt x="36999" y="280134"/>
                  </a:lnTo>
                  <a:lnTo>
                    <a:pt x="7928" y="243135"/>
                  </a:lnTo>
                  <a:lnTo>
                    <a:pt x="0" y="227278"/>
                  </a:lnTo>
                  <a:lnTo>
                    <a:pt x="0" y="211421"/>
                  </a:lnTo>
                  <a:lnTo>
                    <a:pt x="10571" y="200850"/>
                  </a:lnTo>
                  <a:lnTo>
                    <a:pt x="36999" y="195565"/>
                  </a:lnTo>
                  <a:lnTo>
                    <a:pt x="68712" y="203493"/>
                  </a:lnTo>
                  <a:lnTo>
                    <a:pt x="145353" y="240492"/>
                  </a:lnTo>
                  <a:lnTo>
                    <a:pt x="179709" y="253706"/>
                  </a:lnTo>
                  <a:lnTo>
                    <a:pt x="232564" y="269563"/>
                  </a:lnTo>
                  <a:lnTo>
                    <a:pt x="285420" y="280134"/>
                  </a:lnTo>
                  <a:lnTo>
                    <a:pt x="348846" y="288062"/>
                  </a:lnTo>
                  <a:lnTo>
                    <a:pt x="409630" y="290705"/>
                  </a:lnTo>
                  <a:lnTo>
                    <a:pt x="528555" y="290705"/>
                  </a:lnTo>
                  <a:lnTo>
                    <a:pt x="718835" y="274848"/>
                  </a:lnTo>
                  <a:lnTo>
                    <a:pt x="996326" y="243135"/>
                  </a:lnTo>
                  <a:lnTo>
                    <a:pt x="1162821" y="219350"/>
                  </a:lnTo>
                  <a:lnTo>
                    <a:pt x="1390099" y="203493"/>
                  </a:lnTo>
                  <a:lnTo>
                    <a:pt x="1614735" y="174423"/>
                  </a:lnTo>
                  <a:lnTo>
                    <a:pt x="1918654" y="132138"/>
                  </a:lnTo>
                  <a:lnTo>
                    <a:pt x="2225216" y="92497"/>
                  </a:lnTo>
                  <a:lnTo>
                    <a:pt x="2264858" y="84568"/>
                  </a:lnTo>
                  <a:lnTo>
                    <a:pt x="2354712" y="55498"/>
                  </a:lnTo>
                  <a:lnTo>
                    <a:pt x="2484208" y="5285"/>
                  </a:lnTo>
                  <a:lnTo>
                    <a:pt x="2505350" y="0"/>
                  </a:lnTo>
                  <a:lnTo>
                    <a:pt x="2558206" y="15856"/>
                  </a:lnTo>
                  <a:lnTo>
                    <a:pt x="2648060" y="50212"/>
                  </a:lnTo>
                  <a:lnTo>
                    <a:pt x="2722058" y="89854"/>
                  </a:lnTo>
                  <a:lnTo>
                    <a:pt x="2769628" y="121567"/>
                  </a:lnTo>
                  <a:lnTo>
                    <a:pt x="2814555" y="158566"/>
                  </a:lnTo>
                  <a:lnTo>
                    <a:pt x="2846268" y="190279"/>
                  </a:lnTo>
                  <a:lnTo>
                    <a:pt x="2859482" y="206136"/>
                  </a:lnTo>
                  <a:lnTo>
                    <a:pt x="2864768" y="219350"/>
                  </a:lnTo>
                  <a:lnTo>
                    <a:pt x="2867410" y="237849"/>
                  </a:lnTo>
                  <a:lnTo>
                    <a:pt x="2859482" y="261634"/>
                  </a:lnTo>
                  <a:lnTo>
                    <a:pt x="2838340" y="288062"/>
                  </a:lnTo>
                  <a:lnTo>
                    <a:pt x="2785484" y="322418"/>
                  </a:lnTo>
                  <a:lnTo>
                    <a:pt x="2732629" y="348846"/>
                  </a:lnTo>
                  <a:lnTo>
                    <a:pt x="2478923" y="295990"/>
                  </a:lnTo>
                  <a:lnTo>
                    <a:pt x="2431353" y="269563"/>
                  </a:lnTo>
                  <a:lnTo>
                    <a:pt x="2404925" y="253706"/>
                  </a:lnTo>
                  <a:lnTo>
                    <a:pt x="2370569" y="245778"/>
                  </a:lnTo>
                  <a:lnTo>
                    <a:pt x="2301857" y="251063"/>
                  </a:lnTo>
                  <a:lnTo>
                    <a:pt x="1974153" y="2801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7030DB8A-89A1-46B1-BC62-D130FBAEFE2D}"/>
                </a:ext>
              </a:extLst>
            </p:cNvPr>
            <p:cNvSpPr/>
            <p:nvPr/>
          </p:nvSpPr>
          <p:spPr>
            <a:xfrm>
              <a:off x="4947448" y="1398588"/>
              <a:ext cx="455613" cy="1054100"/>
            </a:xfrm>
            <a:custGeom>
              <a:avLst/>
              <a:gdLst>
                <a:gd name="connsiteX0" fmla="*/ 361950 w 454819"/>
                <a:gd name="connsiteY0" fmla="*/ 773906 h 1054894"/>
                <a:gd name="connsiteX1" fmla="*/ 366713 w 454819"/>
                <a:gd name="connsiteY1" fmla="*/ 992981 h 1054894"/>
                <a:gd name="connsiteX2" fmla="*/ 166688 w 454819"/>
                <a:gd name="connsiteY2" fmla="*/ 1054894 h 1054894"/>
                <a:gd name="connsiteX3" fmla="*/ 161925 w 454819"/>
                <a:gd name="connsiteY3" fmla="*/ 711994 h 1054894"/>
                <a:gd name="connsiteX4" fmla="*/ 164306 w 454819"/>
                <a:gd name="connsiteY4" fmla="*/ 561975 h 1054894"/>
                <a:gd name="connsiteX5" fmla="*/ 161925 w 454819"/>
                <a:gd name="connsiteY5" fmla="*/ 347662 h 1054894"/>
                <a:gd name="connsiteX6" fmla="*/ 161925 w 454819"/>
                <a:gd name="connsiteY6" fmla="*/ 226219 h 1054894"/>
                <a:gd name="connsiteX7" fmla="*/ 157163 w 454819"/>
                <a:gd name="connsiteY7" fmla="*/ 180975 h 1054894"/>
                <a:gd name="connsiteX8" fmla="*/ 140494 w 454819"/>
                <a:gd name="connsiteY8" fmla="*/ 145256 h 1054894"/>
                <a:gd name="connsiteX9" fmla="*/ 116681 w 454819"/>
                <a:gd name="connsiteY9" fmla="*/ 116681 h 1054894"/>
                <a:gd name="connsiteX10" fmla="*/ 92869 w 454819"/>
                <a:gd name="connsiteY10" fmla="*/ 100012 h 1054894"/>
                <a:gd name="connsiteX11" fmla="*/ 66675 w 454819"/>
                <a:gd name="connsiteY11" fmla="*/ 88106 h 1054894"/>
                <a:gd name="connsiteX12" fmla="*/ 28575 w 454819"/>
                <a:gd name="connsiteY12" fmla="*/ 71437 h 1054894"/>
                <a:gd name="connsiteX13" fmla="*/ 14288 w 454819"/>
                <a:gd name="connsiteY13" fmla="*/ 59531 h 1054894"/>
                <a:gd name="connsiteX14" fmla="*/ 0 w 454819"/>
                <a:gd name="connsiteY14" fmla="*/ 35719 h 1054894"/>
                <a:gd name="connsiteX15" fmla="*/ 0 w 454819"/>
                <a:gd name="connsiteY15" fmla="*/ 19050 h 1054894"/>
                <a:gd name="connsiteX16" fmla="*/ 7144 w 454819"/>
                <a:gd name="connsiteY16" fmla="*/ 7144 h 1054894"/>
                <a:gd name="connsiteX17" fmla="*/ 28575 w 454819"/>
                <a:gd name="connsiteY17" fmla="*/ 0 h 1054894"/>
                <a:gd name="connsiteX18" fmla="*/ 54769 w 454819"/>
                <a:gd name="connsiteY18" fmla="*/ 0 h 1054894"/>
                <a:gd name="connsiteX19" fmla="*/ 130969 w 454819"/>
                <a:gd name="connsiteY19" fmla="*/ 14287 h 1054894"/>
                <a:gd name="connsiteX20" fmla="*/ 211931 w 454819"/>
                <a:gd name="connsiteY20" fmla="*/ 33337 h 1054894"/>
                <a:gd name="connsiteX21" fmla="*/ 273844 w 454819"/>
                <a:gd name="connsiteY21" fmla="*/ 54769 h 1054894"/>
                <a:gd name="connsiteX22" fmla="*/ 330994 w 454819"/>
                <a:gd name="connsiteY22" fmla="*/ 73819 h 1054894"/>
                <a:gd name="connsiteX23" fmla="*/ 383381 w 454819"/>
                <a:gd name="connsiteY23" fmla="*/ 104775 h 1054894"/>
                <a:gd name="connsiteX24" fmla="*/ 414338 w 454819"/>
                <a:gd name="connsiteY24" fmla="*/ 130969 h 1054894"/>
                <a:gd name="connsiteX25" fmla="*/ 442913 w 454819"/>
                <a:gd name="connsiteY25" fmla="*/ 176212 h 1054894"/>
                <a:gd name="connsiteX26" fmla="*/ 454819 w 454819"/>
                <a:gd name="connsiteY26" fmla="*/ 211931 h 1054894"/>
                <a:gd name="connsiteX27" fmla="*/ 438150 w 454819"/>
                <a:gd name="connsiteY27" fmla="*/ 250031 h 1054894"/>
                <a:gd name="connsiteX28" fmla="*/ 421481 w 454819"/>
                <a:gd name="connsiteY28" fmla="*/ 290512 h 1054894"/>
                <a:gd name="connsiteX29" fmla="*/ 385763 w 454819"/>
                <a:gd name="connsiteY29" fmla="*/ 397669 h 1054894"/>
                <a:gd name="connsiteX30" fmla="*/ 359569 w 454819"/>
                <a:gd name="connsiteY30" fmla="*/ 523875 h 1054894"/>
                <a:gd name="connsiteX31" fmla="*/ 364331 w 454819"/>
                <a:gd name="connsiteY31" fmla="*/ 681037 h 1054894"/>
                <a:gd name="connsiteX32" fmla="*/ 361950 w 454819"/>
                <a:gd name="connsiteY32" fmla="*/ 773906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54819" h="1054894">
                  <a:moveTo>
                    <a:pt x="361950" y="773906"/>
                  </a:moveTo>
                  <a:lnTo>
                    <a:pt x="366713" y="992981"/>
                  </a:lnTo>
                  <a:lnTo>
                    <a:pt x="166688" y="1054894"/>
                  </a:lnTo>
                  <a:cubicBezTo>
                    <a:pt x="165100" y="940594"/>
                    <a:pt x="163513" y="826294"/>
                    <a:pt x="161925" y="711994"/>
                  </a:cubicBezTo>
                  <a:cubicBezTo>
                    <a:pt x="162719" y="661988"/>
                    <a:pt x="163512" y="611981"/>
                    <a:pt x="164306" y="561975"/>
                  </a:cubicBezTo>
                  <a:cubicBezTo>
                    <a:pt x="163512" y="490537"/>
                    <a:pt x="162719" y="419100"/>
                    <a:pt x="161925" y="347662"/>
                  </a:cubicBezTo>
                  <a:lnTo>
                    <a:pt x="161925" y="226219"/>
                  </a:lnTo>
                  <a:lnTo>
                    <a:pt x="157163" y="180975"/>
                  </a:lnTo>
                  <a:lnTo>
                    <a:pt x="140494" y="145256"/>
                  </a:lnTo>
                  <a:lnTo>
                    <a:pt x="116681" y="116681"/>
                  </a:lnTo>
                  <a:lnTo>
                    <a:pt x="92869" y="100012"/>
                  </a:lnTo>
                  <a:lnTo>
                    <a:pt x="66675" y="88106"/>
                  </a:lnTo>
                  <a:lnTo>
                    <a:pt x="28575" y="71437"/>
                  </a:lnTo>
                  <a:lnTo>
                    <a:pt x="14288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54769" y="0"/>
                  </a:lnTo>
                  <a:lnTo>
                    <a:pt x="130969" y="14287"/>
                  </a:lnTo>
                  <a:lnTo>
                    <a:pt x="211931" y="33337"/>
                  </a:lnTo>
                  <a:lnTo>
                    <a:pt x="273844" y="54769"/>
                  </a:lnTo>
                  <a:lnTo>
                    <a:pt x="330994" y="73819"/>
                  </a:lnTo>
                  <a:lnTo>
                    <a:pt x="383381" y="104775"/>
                  </a:lnTo>
                  <a:lnTo>
                    <a:pt x="414338" y="130969"/>
                  </a:lnTo>
                  <a:lnTo>
                    <a:pt x="442913" y="176212"/>
                  </a:lnTo>
                  <a:lnTo>
                    <a:pt x="454819" y="211931"/>
                  </a:lnTo>
                  <a:lnTo>
                    <a:pt x="438150" y="250031"/>
                  </a:lnTo>
                  <a:lnTo>
                    <a:pt x="421481" y="290512"/>
                  </a:lnTo>
                  <a:lnTo>
                    <a:pt x="385763" y="397669"/>
                  </a:lnTo>
                  <a:lnTo>
                    <a:pt x="359569" y="523875"/>
                  </a:lnTo>
                  <a:lnTo>
                    <a:pt x="364331" y="681037"/>
                  </a:lnTo>
                  <a:cubicBezTo>
                    <a:pt x="363537" y="717550"/>
                    <a:pt x="362744" y="754062"/>
                    <a:pt x="361950" y="7739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7A003779-F43A-43AB-A302-6552935B5D26}"/>
                </a:ext>
              </a:extLst>
            </p:cNvPr>
            <p:cNvSpPr/>
            <p:nvPr/>
          </p:nvSpPr>
          <p:spPr>
            <a:xfrm>
              <a:off x="3872711" y="2238376"/>
              <a:ext cx="2408237" cy="544513"/>
            </a:xfrm>
            <a:custGeom>
              <a:avLst/>
              <a:gdLst>
                <a:gd name="connsiteX0" fmla="*/ 1362075 w 2407444"/>
                <a:gd name="connsiteY0" fmla="*/ 297656 h 545306"/>
                <a:gd name="connsiteX1" fmla="*/ 940594 w 2407444"/>
                <a:gd name="connsiteY1" fmla="*/ 369094 h 545306"/>
                <a:gd name="connsiteX2" fmla="*/ 831057 w 2407444"/>
                <a:gd name="connsiteY2" fmla="*/ 407194 h 545306"/>
                <a:gd name="connsiteX3" fmla="*/ 707232 w 2407444"/>
                <a:gd name="connsiteY3" fmla="*/ 433388 h 545306"/>
                <a:gd name="connsiteX4" fmla="*/ 550069 w 2407444"/>
                <a:gd name="connsiteY4" fmla="*/ 473869 h 545306"/>
                <a:gd name="connsiteX5" fmla="*/ 469107 w 2407444"/>
                <a:gd name="connsiteY5" fmla="*/ 497681 h 545306"/>
                <a:gd name="connsiteX6" fmla="*/ 345282 w 2407444"/>
                <a:gd name="connsiteY6" fmla="*/ 542925 h 545306"/>
                <a:gd name="connsiteX7" fmla="*/ 285750 w 2407444"/>
                <a:gd name="connsiteY7" fmla="*/ 545306 h 545306"/>
                <a:gd name="connsiteX8" fmla="*/ 242888 w 2407444"/>
                <a:gd name="connsiteY8" fmla="*/ 535781 h 545306"/>
                <a:gd name="connsiteX9" fmla="*/ 211932 w 2407444"/>
                <a:gd name="connsiteY9" fmla="*/ 528638 h 545306"/>
                <a:gd name="connsiteX10" fmla="*/ 183357 w 2407444"/>
                <a:gd name="connsiteY10" fmla="*/ 509588 h 545306"/>
                <a:gd name="connsiteX11" fmla="*/ 100013 w 2407444"/>
                <a:gd name="connsiteY11" fmla="*/ 433388 h 545306"/>
                <a:gd name="connsiteX12" fmla="*/ 26194 w 2407444"/>
                <a:gd name="connsiteY12" fmla="*/ 366713 h 545306"/>
                <a:gd name="connsiteX13" fmla="*/ 9525 w 2407444"/>
                <a:gd name="connsiteY13" fmla="*/ 347663 h 545306"/>
                <a:gd name="connsiteX14" fmla="*/ 0 w 2407444"/>
                <a:gd name="connsiteY14" fmla="*/ 330994 h 545306"/>
                <a:gd name="connsiteX15" fmla="*/ 0 w 2407444"/>
                <a:gd name="connsiteY15" fmla="*/ 307181 h 545306"/>
                <a:gd name="connsiteX16" fmla="*/ 7144 w 2407444"/>
                <a:gd name="connsiteY16" fmla="*/ 288131 h 545306"/>
                <a:gd name="connsiteX17" fmla="*/ 30957 w 2407444"/>
                <a:gd name="connsiteY17" fmla="*/ 276225 h 545306"/>
                <a:gd name="connsiteX18" fmla="*/ 50007 w 2407444"/>
                <a:gd name="connsiteY18" fmla="*/ 276225 h 545306"/>
                <a:gd name="connsiteX19" fmla="*/ 76200 w 2407444"/>
                <a:gd name="connsiteY19" fmla="*/ 283369 h 545306"/>
                <a:gd name="connsiteX20" fmla="*/ 150019 w 2407444"/>
                <a:gd name="connsiteY20" fmla="*/ 302419 h 545306"/>
                <a:gd name="connsiteX21" fmla="*/ 250032 w 2407444"/>
                <a:gd name="connsiteY21" fmla="*/ 319088 h 545306"/>
                <a:gd name="connsiteX22" fmla="*/ 326232 w 2407444"/>
                <a:gd name="connsiteY22" fmla="*/ 323850 h 545306"/>
                <a:gd name="connsiteX23" fmla="*/ 411957 w 2407444"/>
                <a:gd name="connsiteY23" fmla="*/ 316706 h 545306"/>
                <a:gd name="connsiteX24" fmla="*/ 719138 w 2407444"/>
                <a:gd name="connsiteY24" fmla="*/ 264319 h 545306"/>
                <a:gd name="connsiteX25" fmla="*/ 1083469 w 2407444"/>
                <a:gd name="connsiteY25" fmla="*/ 192881 h 545306"/>
                <a:gd name="connsiteX26" fmla="*/ 1259682 w 2407444"/>
                <a:gd name="connsiteY26" fmla="*/ 161925 h 545306"/>
                <a:gd name="connsiteX27" fmla="*/ 1414463 w 2407444"/>
                <a:gd name="connsiteY27" fmla="*/ 123825 h 545306"/>
                <a:gd name="connsiteX28" fmla="*/ 1662113 w 2407444"/>
                <a:gd name="connsiteY28" fmla="*/ 90488 h 545306"/>
                <a:gd name="connsiteX29" fmla="*/ 1847850 w 2407444"/>
                <a:gd name="connsiteY29" fmla="*/ 52388 h 545306"/>
                <a:gd name="connsiteX30" fmla="*/ 1885950 w 2407444"/>
                <a:gd name="connsiteY30" fmla="*/ 35719 h 545306"/>
                <a:gd name="connsiteX31" fmla="*/ 1933575 w 2407444"/>
                <a:gd name="connsiteY31" fmla="*/ 11906 h 545306"/>
                <a:gd name="connsiteX32" fmla="*/ 1964532 w 2407444"/>
                <a:gd name="connsiteY32" fmla="*/ 2381 h 545306"/>
                <a:gd name="connsiteX33" fmla="*/ 2031207 w 2407444"/>
                <a:gd name="connsiteY33" fmla="*/ 0 h 545306"/>
                <a:gd name="connsiteX34" fmla="*/ 2102644 w 2407444"/>
                <a:gd name="connsiteY34" fmla="*/ 9525 h 545306"/>
                <a:gd name="connsiteX35" fmla="*/ 2193132 w 2407444"/>
                <a:gd name="connsiteY35" fmla="*/ 38100 h 545306"/>
                <a:gd name="connsiteX36" fmla="*/ 2305050 w 2407444"/>
                <a:gd name="connsiteY36" fmla="*/ 85725 h 545306"/>
                <a:gd name="connsiteX37" fmla="*/ 2376488 w 2407444"/>
                <a:gd name="connsiteY37" fmla="*/ 123825 h 545306"/>
                <a:gd name="connsiteX38" fmla="*/ 2395538 w 2407444"/>
                <a:gd name="connsiteY38" fmla="*/ 140494 h 545306"/>
                <a:gd name="connsiteX39" fmla="*/ 2407444 w 2407444"/>
                <a:gd name="connsiteY39" fmla="*/ 161925 h 545306"/>
                <a:gd name="connsiteX40" fmla="*/ 2395538 w 2407444"/>
                <a:gd name="connsiteY40" fmla="*/ 183356 h 545306"/>
                <a:gd name="connsiteX41" fmla="*/ 2374107 w 2407444"/>
                <a:gd name="connsiteY41" fmla="*/ 197644 h 545306"/>
                <a:gd name="connsiteX42" fmla="*/ 2345532 w 2407444"/>
                <a:gd name="connsiteY42" fmla="*/ 209550 h 545306"/>
                <a:gd name="connsiteX43" fmla="*/ 2290763 w 2407444"/>
                <a:gd name="connsiteY43" fmla="*/ 219075 h 545306"/>
                <a:gd name="connsiteX44" fmla="*/ 2195513 w 2407444"/>
                <a:gd name="connsiteY44" fmla="*/ 230981 h 545306"/>
                <a:gd name="connsiteX45" fmla="*/ 2119313 w 2407444"/>
                <a:gd name="connsiteY45" fmla="*/ 228600 h 545306"/>
                <a:gd name="connsiteX46" fmla="*/ 2002632 w 2407444"/>
                <a:gd name="connsiteY46" fmla="*/ 221456 h 545306"/>
                <a:gd name="connsiteX47" fmla="*/ 1885950 w 2407444"/>
                <a:gd name="connsiteY47" fmla="*/ 223838 h 545306"/>
                <a:gd name="connsiteX48" fmla="*/ 1814513 w 2407444"/>
                <a:gd name="connsiteY48" fmla="*/ 233363 h 545306"/>
                <a:gd name="connsiteX49" fmla="*/ 1690688 w 2407444"/>
                <a:gd name="connsiteY49" fmla="*/ 247650 h 545306"/>
                <a:gd name="connsiteX50" fmla="*/ 1362075 w 2407444"/>
                <a:gd name="connsiteY50" fmla="*/ 2976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7444" h="545306">
                  <a:moveTo>
                    <a:pt x="1362075" y="297656"/>
                  </a:moveTo>
                  <a:lnTo>
                    <a:pt x="940594" y="369094"/>
                  </a:lnTo>
                  <a:lnTo>
                    <a:pt x="831057" y="407194"/>
                  </a:lnTo>
                  <a:lnTo>
                    <a:pt x="707232" y="433388"/>
                  </a:lnTo>
                  <a:lnTo>
                    <a:pt x="550069" y="473869"/>
                  </a:lnTo>
                  <a:lnTo>
                    <a:pt x="469107" y="497681"/>
                  </a:lnTo>
                  <a:lnTo>
                    <a:pt x="345282" y="542925"/>
                  </a:lnTo>
                  <a:lnTo>
                    <a:pt x="285750" y="545306"/>
                  </a:lnTo>
                  <a:lnTo>
                    <a:pt x="242888" y="535781"/>
                  </a:lnTo>
                  <a:lnTo>
                    <a:pt x="211932" y="528638"/>
                  </a:lnTo>
                  <a:lnTo>
                    <a:pt x="183357" y="509588"/>
                  </a:lnTo>
                  <a:lnTo>
                    <a:pt x="100013" y="433388"/>
                  </a:lnTo>
                  <a:lnTo>
                    <a:pt x="26194" y="366713"/>
                  </a:lnTo>
                  <a:lnTo>
                    <a:pt x="9525" y="347663"/>
                  </a:lnTo>
                  <a:lnTo>
                    <a:pt x="0" y="330994"/>
                  </a:lnTo>
                  <a:lnTo>
                    <a:pt x="0" y="307181"/>
                  </a:lnTo>
                  <a:lnTo>
                    <a:pt x="7144" y="288131"/>
                  </a:lnTo>
                  <a:lnTo>
                    <a:pt x="30957" y="276225"/>
                  </a:lnTo>
                  <a:lnTo>
                    <a:pt x="50007" y="276225"/>
                  </a:lnTo>
                  <a:lnTo>
                    <a:pt x="76200" y="283369"/>
                  </a:lnTo>
                  <a:lnTo>
                    <a:pt x="150019" y="302419"/>
                  </a:lnTo>
                  <a:lnTo>
                    <a:pt x="250032" y="319088"/>
                  </a:lnTo>
                  <a:lnTo>
                    <a:pt x="326232" y="323850"/>
                  </a:lnTo>
                  <a:lnTo>
                    <a:pt x="411957" y="316706"/>
                  </a:lnTo>
                  <a:lnTo>
                    <a:pt x="719138" y="264319"/>
                  </a:lnTo>
                  <a:lnTo>
                    <a:pt x="1083469" y="192881"/>
                  </a:lnTo>
                  <a:lnTo>
                    <a:pt x="1259682" y="161925"/>
                  </a:lnTo>
                  <a:lnTo>
                    <a:pt x="1414463" y="123825"/>
                  </a:lnTo>
                  <a:lnTo>
                    <a:pt x="1662113" y="90488"/>
                  </a:lnTo>
                  <a:lnTo>
                    <a:pt x="1847850" y="52388"/>
                  </a:lnTo>
                  <a:lnTo>
                    <a:pt x="1885950" y="35719"/>
                  </a:lnTo>
                  <a:lnTo>
                    <a:pt x="1933575" y="11906"/>
                  </a:lnTo>
                  <a:lnTo>
                    <a:pt x="1964532" y="2381"/>
                  </a:lnTo>
                  <a:lnTo>
                    <a:pt x="2031207" y="0"/>
                  </a:lnTo>
                  <a:lnTo>
                    <a:pt x="2102644" y="9525"/>
                  </a:lnTo>
                  <a:lnTo>
                    <a:pt x="2193132" y="38100"/>
                  </a:lnTo>
                  <a:lnTo>
                    <a:pt x="2305050" y="85725"/>
                  </a:lnTo>
                  <a:lnTo>
                    <a:pt x="2376488" y="123825"/>
                  </a:lnTo>
                  <a:lnTo>
                    <a:pt x="2395538" y="140494"/>
                  </a:lnTo>
                  <a:lnTo>
                    <a:pt x="2407444" y="161925"/>
                  </a:lnTo>
                  <a:lnTo>
                    <a:pt x="2395538" y="183356"/>
                  </a:lnTo>
                  <a:lnTo>
                    <a:pt x="2374107" y="197644"/>
                  </a:lnTo>
                  <a:lnTo>
                    <a:pt x="2345532" y="209550"/>
                  </a:lnTo>
                  <a:lnTo>
                    <a:pt x="2290763" y="219075"/>
                  </a:lnTo>
                  <a:lnTo>
                    <a:pt x="2195513" y="230981"/>
                  </a:lnTo>
                  <a:lnTo>
                    <a:pt x="2119313" y="228600"/>
                  </a:lnTo>
                  <a:lnTo>
                    <a:pt x="2002632" y="221456"/>
                  </a:lnTo>
                  <a:lnTo>
                    <a:pt x="1885950" y="223838"/>
                  </a:lnTo>
                  <a:lnTo>
                    <a:pt x="1814513" y="233363"/>
                  </a:lnTo>
                  <a:lnTo>
                    <a:pt x="1690688" y="247650"/>
                  </a:lnTo>
                  <a:lnTo>
                    <a:pt x="1362075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644CD121-DEB6-42E8-BB55-09083E979A7B}"/>
                </a:ext>
              </a:extLst>
            </p:cNvPr>
            <p:cNvSpPr/>
            <p:nvPr/>
          </p:nvSpPr>
          <p:spPr>
            <a:xfrm>
              <a:off x="3880648" y="2525714"/>
              <a:ext cx="1122363" cy="1076325"/>
            </a:xfrm>
            <a:custGeom>
              <a:avLst/>
              <a:gdLst>
                <a:gd name="connsiteX0" fmla="*/ 650081 w 1121569"/>
                <a:gd name="connsiteY0" fmla="*/ 700088 h 1076325"/>
                <a:gd name="connsiteX1" fmla="*/ 442913 w 1121569"/>
                <a:gd name="connsiteY1" fmla="*/ 845344 h 1076325"/>
                <a:gd name="connsiteX2" fmla="*/ 295275 w 1121569"/>
                <a:gd name="connsiteY2" fmla="*/ 938213 h 1076325"/>
                <a:gd name="connsiteX3" fmla="*/ 150019 w 1121569"/>
                <a:gd name="connsiteY3" fmla="*/ 1019175 h 1076325"/>
                <a:gd name="connsiteX4" fmla="*/ 45244 w 1121569"/>
                <a:gd name="connsiteY4" fmla="*/ 1071563 h 1076325"/>
                <a:gd name="connsiteX5" fmla="*/ 19050 w 1121569"/>
                <a:gd name="connsiteY5" fmla="*/ 1076325 h 1076325"/>
                <a:gd name="connsiteX6" fmla="*/ 2381 w 1121569"/>
                <a:gd name="connsiteY6" fmla="*/ 1069182 h 1076325"/>
                <a:gd name="connsiteX7" fmla="*/ 0 w 1121569"/>
                <a:gd name="connsiteY7" fmla="*/ 1050132 h 1076325"/>
                <a:gd name="connsiteX8" fmla="*/ 19050 w 1121569"/>
                <a:gd name="connsiteY8" fmla="*/ 1019175 h 1076325"/>
                <a:gd name="connsiteX9" fmla="*/ 38100 w 1121569"/>
                <a:gd name="connsiteY9" fmla="*/ 997744 h 1076325"/>
                <a:gd name="connsiteX10" fmla="*/ 92869 w 1121569"/>
                <a:gd name="connsiteY10" fmla="*/ 959644 h 1076325"/>
                <a:gd name="connsiteX11" fmla="*/ 202406 w 1121569"/>
                <a:gd name="connsiteY11" fmla="*/ 876300 h 1076325"/>
                <a:gd name="connsiteX12" fmla="*/ 280988 w 1121569"/>
                <a:gd name="connsiteY12" fmla="*/ 812007 h 1076325"/>
                <a:gd name="connsiteX13" fmla="*/ 385763 w 1121569"/>
                <a:gd name="connsiteY13" fmla="*/ 721519 h 1076325"/>
                <a:gd name="connsiteX14" fmla="*/ 461963 w 1121569"/>
                <a:gd name="connsiteY14" fmla="*/ 647700 h 1076325"/>
                <a:gd name="connsiteX15" fmla="*/ 535781 w 1121569"/>
                <a:gd name="connsiteY15" fmla="*/ 571500 h 1076325"/>
                <a:gd name="connsiteX16" fmla="*/ 633413 w 1121569"/>
                <a:gd name="connsiteY16" fmla="*/ 464344 h 1076325"/>
                <a:gd name="connsiteX17" fmla="*/ 681038 w 1121569"/>
                <a:gd name="connsiteY17" fmla="*/ 402432 h 1076325"/>
                <a:gd name="connsiteX18" fmla="*/ 728663 w 1121569"/>
                <a:gd name="connsiteY18" fmla="*/ 340519 h 1076325"/>
                <a:gd name="connsiteX19" fmla="*/ 764381 w 1121569"/>
                <a:gd name="connsiteY19" fmla="*/ 285750 h 1076325"/>
                <a:gd name="connsiteX20" fmla="*/ 783431 w 1121569"/>
                <a:gd name="connsiteY20" fmla="*/ 250032 h 1076325"/>
                <a:gd name="connsiteX21" fmla="*/ 802481 w 1121569"/>
                <a:gd name="connsiteY21" fmla="*/ 197644 h 1076325"/>
                <a:gd name="connsiteX22" fmla="*/ 809625 w 1121569"/>
                <a:gd name="connsiteY22" fmla="*/ 138113 h 1076325"/>
                <a:gd name="connsiteX23" fmla="*/ 790575 w 1121569"/>
                <a:gd name="connsiteY23" fmla="*/ 61913 h 1076325"/>
                <a:gd name="connsiteX24" fmla="*/ 909638 w 1121569"/>
                <a:gd name="connsiteY24" fmla="*/ 0 h 1076325"/>
                <a:gd name="connsiteX25" fmla="*/ 978694 w 1121569"/>
                <a:gd name="connsiteY25" fmla="*/ 97632 h 1076325"/>
                <a:gd name="connsiteX26" fmla="*/ 1047750 w 1121569"/>
                <a:gd name="connsiteY26" fmla="*/ 178594 h 1076325"/>
                <a:gd name="connsiteX27" fmla="*/ 1085850 w 1121569"/>
                <a:gd name="connsiteY27" fmla="*/ 219075 h 1076325"/>
                <a:gd name="connsiteX28" fmla="*/ 1104900 w 1121569"/>
                <a:gd name="connsiteY28" fmla="*/ 242888 h 1076325"/>
                <a:gd name="connsiteX29" fmla="*/ 1114425 w 1121569"/>
                <a:gd name="connsiteY29" fmla="*/ 257175 h 1076325"/>
                <a:gd name="connsiteX30" fmla="*/ 1121569 w 1121569"/>
                <a:gd name="connsiteY30" fmla="*/ 271463 h 1076325"/>
                <a:gd name="connsiteX31" fmla="*/ 1121569 w 1121569"/>
                <a:gd name="connsiteY31" fmla="*/ 288132 h 1076325"/>
                <a:gd name="connsiteX32" fmla="*/ 1112044 w 1121569"/>
                <a:gd name="connsiteY32" fmla="*/ 304800 h 1076325"/>
                <a:gd name="connsiteX33" fmla="*/ 1092994 w 1121569"/>
                <a:gd name="connsiteY33" fmla="*/ 321469 h 1076325"/>
                <a:gd name="connsiteX34" fmla="*/ 1062038 w 1121569"/>
                <a:gd name="connsiteY34" fmla="*/ 340519 h 1076325"/>
                <a:gd name="connsiteX35" fmla="*/ 1033463 w 1121569"/>
                <a:gd name="connsiteY35" fmla="*/ 366713 h 1076325"/>
                <a:gd name="connsiteX36" fmla="*/ 954881 w 1121569"/>
                <a:gd name="connsiteY36" fmla="*/ 438150 h 1076325"/>
                <a:gd name="connsiteX37" fmla="*/ 847725 w 1121569"/>
                <a:gd name="connsiteY37" fmla="*/ 533400 h 1076325"/>
                <a:gd name="connsiteX38" fmla="*/ 745331 w 1121569"/>
                <a:gd name="connsiteY38" fmla="*/ 623888 h 1076325"/>
                <a:gd name="connsiteX39" fmla="*/ 650081 w 1121569"/>
                <a:gd name="connsiteY39" fmla="*/ 700088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21569" h="1076325">
                  <a:moveTo>
                    <a:pt x="650081" y="700088"/>
                  </a:moveTo>
                  <a:lnTo>
                    <a:pt x="442913" y="845344"/>
                  </a:lnTo>
                  <a:lnTo>
                    <a:pt x="295275" y="938213"/>
                  </a:lnTo>
                  <a:lnTo>
                    <a:pt x="150019" y="1019175"/>
                  </a:lnTo>
                  <a:lnTo>
                    <a:pt x="45244" y="1071563"/>
                  </a:lnTo>
                  <a:lnTo>
                    <a:pt x="19050" y="1076325"/>
                  </a:lnTo>
                  <a:lnTo>
                    <a:pt x="2381" y="1069182"/>
                  </a:lnTo>
                  <a:lnTo>
                    <a:pt x="0" y="1050132"/>
                  </a:lnTo>
                  <a:lnTo>
                    <a:pt x="19050" y="1019175"/>
                  </a:lnTo>
                  <a:lnTo>
                    <a:pt x="38100" y="997744"/>
                  </a:lnTo>
                  <a:lnTo>
                    <a:pt x="92869" y="959644"/>
                  </a:lnTo>
                  <a:lnTo>
                    <a:pt x="202406" y="876300"/>
                  </a:lnTo>
                  <a:lnTo>
                    <a:pt x="280988" y="812007"/>
                  </a:lnTo>
                  <a:lnTo>
                    <a:pt x="385763" y="721519"/>
                  </a:lnTo>
                  <a:lnTo>
                    <a:pt x="461963" y="647700"/>
                  </a:lnTo>
                  <a:lnTo>
                    <a:pt x="535781" y="571500"/>
                  </a:lnTo>
                  <a:lnTo>
                    <a:pt x="633413" y="464344"/>
                  </a:lnTo>
                  <a:lnTo>
                    <a:pt x="681038" y="402432"/>
                  </a:lnTo>
                  <a:lnTo>
                    <a:pt x="728663" y="340519"/>
                  </a:lnTo>
                  <a:lnTo>
                    <a:pt x="764381" y="285750"/>
                  </a:lnTo>
                  <a:lnTo>
                    <a:pt x="783431" y="250032"/>
                  </a:lnTo>
                  <a:lnTo>
                    <a:pt x="802481" y="197644"/>
                  </a:lnTo>
                  <a:lnTo>
                    <a:pt x="809625" y="138113"/>
                  </a:lnTo>
                  <a:lnTo>
                    <a:pt x="790575" y="61913"/>
                  </a:lnTo>
                  <a:lnTo>
                    <a:pt x="909638" y="0"/>
                  </a:lnTo>
                  <a:lnTo>
                    <a:pt x="978694" y="97632"/>
                  </a:lnTo>
                  <a:lnTo>
                    <a:pt x="1047750" y="178594"/>
                  </a:lnTo>
                  <a:lnTo>
                    <a:pt x="1085850" y="219075"/>
                  </a:lnTo>
                  <a:lnTo>
                    <a:pt x="1104900" y="242888"/>
                  </a:lnTo>
                  <a:lnTo>
                    <a:pt x="1114425" y="257175"/>
                  </a:lnTo>
                  <a:lnTo>
                    <a:pt x="1121569" y="271463"/>
                  </a:lnTo>
                  <a:lnTo>
                    <a:pt x="1121569" y="288132"/>
                  </a:lnTo>
                  <a:lnTo>
                    <a:pt x="1112044" y="304800"/>
                  </a:lnTo>
                  <a:lnTo>
                    <a:pt x="1092994" y="321469"/>
                  </a:lnTo>
                  <a:lnTo>
                    <a:pt x="1062038" y="340519"/>
                  </a:lnTo>
                  <a:lnTo>
                    <a:pt x="1033463" y="366713"/>
                  </a:lnTo>
                  <a:lnTo>
                    <a:pt x="954881" y="438150"/>
                  </a:lnTo>
                  <a:lnTo>
                    <a:pt x="847725" y="533400"/>
                  </a:lnTo>
                  <a:lnTo>
                    <a:pt x="745331" y="623888"/>
                  </a:lnTo>
                  <a:lnTo>
                    <a:pt x="650081" y="700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53B3EC84-C53D-4F99-83FF-4D0F44A7D573}"/>
                </a:ext>
              </a:extLst>
            </p:cNvPr>
            <p:cNvSpPr/>
            <p:nvPr/>
          </p:nvSpPr>
          <p:spPr>
            <a:xfrm>
              <a:off x="5526091" y="2405064"/>
              <a:ext cx="847725" cy="561975"/>
            </a:xfrm>
            <a:custGeom>
              <a:avLst/>
              <a:gdLst>
                <a:gd name="connsiteX0" fmla="*/ 14288 w 847725"/>
                <a:gd name="connsiteY0" fmla="*/ 307181 h 561975"/>
                <a:gd name="connsiteX1" fmla="*/ 0 w 847725"/>
                <a:gd name="connsiteY1" fmla="*/ 16668 h 561975"/>
                <a:gd name="connsiteX2" fmla="*/ 183357 w 847725"/>
                <a:gd name="connsiteY2" fmla="*/ 0 h 561975"/>
                <a:gd name="connsiteX3" fmla="*/ 183357 w 847725"/>
                <a:gd name="connsiteY3" fmla="*/ 200025 h 561975"/>
                <a:gd name="connsiteX4" fmla="*/ 185738 w 847725"/>
                <a:gd name="connsiteY4" fmla="*/ 283368 h 561975"/>
                <a:gd name="connsiteX5" fmla="*/ 190500 w 847725"/>
                <a:gd name="connsiteY5" fmla="*/ 333375 h 561975"/>
                <a:gd name="connsiteX6" fmla="*/ 197644 w 847725"/>
                <a:gd name="connsiteY6" fmla="*/ 366712 h 561975"/>
                <a:gd name="connsiteX7" fmla="*/ 211932 w 847725"/>
                <a:gd name="connsiteY7" fmla="*/ 385762 h 561975"/>
                <a:gd name="connsiteX8" fmla="*/ 230982 w 847725"/>
                <a:gd name="connsiteY8" fmla="*/ 402431 h 561975"/>
                <a:gd name="connsiteX9" fmla="*/ 257175 w 847725"/>
                <a:gd name="connsiteY9" fmla="*/ 411956 h 561975"/>
                <a:gd name="connsiteX10" fmla="*/ 288132 w 847725"/>
                <a:gd name="connsiteY10" fmla="*/ 419100 h 561975"/>
                <a:gd name="connsiteX11" fmla="*/ 333375 w 847725"/>
                <a:gd name="connsiteY11" fmla="*/ 416718 h 561975"/>
                <a:gd name="connsiteX12" fmla="*/ 385763 w 847725"/>
                <a:gd name="connsiteY12" fmla="*/ 400050 h 561975"/>
                <a:gd name="connsiteX13" fmla="*/ 426244 w 847725"/>
                <a:gd name="connsiteY13" fmla="*/ 376237 h 561975"/>
                <a:gd name="connsiteX14" fmla="*/ 481013 w 847725"/>
                <a:gd name="connsiteY14" fmla="*/ 347662 h 561975"/>
                <a:gd name="connsiteX15" fmla="*/ 526257 w 847725"/>
                <a:gd name="connsiteY15" fmla="*/ 333375 h 561975"/>
                <a:gd name="connsiteX16" fmla="*/ 561975 w 847725"/>
                <a:gd name="connsiteY16" fmla="*/ 328612 h 561975"/>
                <a:gd name="connsiteX17" fmla="*/ 604838 w 847725"/>
                <a:gd name="connsiteY17" fmla="*/ 333375 h 561975"/>
                <a:gd name="connsiteX18" fmla="*/ 652463 w 847725"/>
                <a:gd name="connsiteY18" fmla="*/ 350043 h 561975"/>
                <a:gd name="connsiteX19" fmla="*/ 700088 w 847725"/>
                <a:gd name="connsiteY19" fmla="*/ 376237 h 561975"/>
                <a:gd name="connsiteX20" fmla="*/ 790575 w 847725"/>
                <a:gd name="connsiteY20" fmla="*/ 431006 h 561975"/>
                <a:gd name="connsiteX21" fmla="*/ 833438 w 847725"/>
                <a:gd name="connsiteY21" fmla="*/ 461962 h 561975"/>
                <a:gd name="connsiteX22" fmla="*/ 847725 w 847725"/>
                <a:gd name="connsiteY22" fmla="*/ 473868 h 561975"/>
                <a:gd name="connsiteX23" fmla="*/ 847725 w 847725"/>
                <a:gd name="connsiteY23" fmla="*/ 488156 h 561975"/>
                <a:gd name="connsiteX24" fmla="*/ 831057 w 847725"/>
                <a:gd name="connsiteY24" fmla="*/ 511968 h 561975"/>
                <a:gd name="connsiteX25" fmla="*/ 795338 w 847725"/>
                <a:gd name="connsiteY25" fmla="*/ 535781 h 561975"/>
                <a:gd name="connsiteX26" fmla="*/ 740569 w 847725"/>
                <a:gd name="connsiteY26" fmla="*/ 545306 h 561975"/>
                <a:gd name="connsiteX27" fmla="*/ 590550 w 847725"/>
                <a:gd name="connsiteY27" fmla="*/ 557212 h 561975"/>
                <a:gd name="connsiteX28" fmla="*/ 385763 w 847725"/>
                <a:gd name="connsiteY28" fmla="*/ 561975 h 561975"/>
                <a:gd name="connsiteX29" fmla="*/ 280988 w 847725"/>
                <a:gd name="connsiteY29" fmla="*/ 557212 h 561975"/>
                <a:gd name="connsiteX30" fmla="*/ 219075 w 847725"/>
                <a:gd name="connsiteY30" fmla="*/ 547687 h 561975"/>
                <a:gd name="connsiteX31" fmla="*/ 164307 w 847725"/>
                <a:gd name="connsiteY31" fmla="*/ 535781 h 561975"/>
                <a:gd name="connsiteX32" fmla="*/ 119063 w 847725"/>
                <a:gd name="connsiteY32" fmla="*/ 519112 h 561975"/>
                <a:gd name="connsiteX33" fmla="*/ 90488 w 847725"/>
                <a:gd name="connsiteY33" fmla="*/ 497681 h 561975"/>
                <a:gd name="connsiteX34" fmla="*/ 64294 w 847725"/>
                <a:gd name="connsiteY34" fmla="*/ 469106 h 561975"/>
                <a:gd name="connsiteX35" fmla="*/ 40482 w 847725"/>
                <a:gd name="connsiteY35" fmla="*/ 421481 h 561975"/>
                <a:gd name="connsiteX36" fmla="*/ 14288 w 847725"/>
                <a:gd name="connsiteY36" fmla="*/ 3071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47725" h="561975">
                  <a:moveTo>
                    <a:pt x="14288" y="307181"/>
                  </a:moveTo>
                  <a:lnTo>
                    <a:pt x="0" y="16668"/>
                  </a:lnTo>
                  <a:lnTo>
                    <a:pt x="183357" y="0"/>
                  </a:lnTo>
                  <a:lnTo>
                    <a:pt x="183357" y="200025"/>
                  </a:lnTo>
                  <a:cubicBezTo>
                    <a:pt x="184151" y="227806"/>
                    <a:pt x="184944" y="255587"/>
                    <a:pt x="185738" y="283368"/>
                  </a:cubicBezTo>
                  <a:lnTo>
                    <a:pt x="190500" y="333375"/>
                  </a:lnTo>
                  <a:lnTo>
                    <a:pt x="197644" y="366712"/>
                  </a:lnTo>
                  <a:lnTo>
                    <a:pt x="211932" y="385762"/>
                  </a:lnTo>
                  <a:lnTo>
                    <a:pt x="230982" y="402431"/>
                  </a:lnTo>
                  <a:lnTo>
                    <a:pt x="257175" y="411956"/>
                  </a:lnTo>
                  <a:lnTo>
                    <a:pt x="288132" y="419100"/>
                  </a:lnTo>
                  <a:lnTo>
                    <a:pt x="333375" y="416718"/>
                  </a:lnTo>
                  <a:lnTo>
                    <a:pt x="385763" y="400050"/>
                  </a:lnTo>
                  <a:lnTo>
                    <a:pt x="426244" y="376237"/>
                  </a:lnTo>
                  <a:lnTo>
                    <a:pt x="481013" y="347662"/>
                  </a:lnTo>
                  <a:lnTo>
                    <a:pt x="526257" y="333375"/>
                  </a:lnTo>
                  <a:lnTo>
                    <a:pt x="561975" y="328612"/>
                  </a:lnTo>
                  <a:lnTo>
                    <a:pt x="604838" y="333375"/>
                  </a:lnTo>
                  <a:lnTo>
                    <a:pt x="652463" y="350043"/>
                  </a:lnTo>
                  <a:lnTo>
                    <a:pt x="700088" y="376237"/>
                  </a:lnTo>
                  <a:lnTo>
                    <a:pt x="790575" y="431006"/>
                  </a:lnTo>
                  <a:lnTo>
                    <a:pt x="833438" y="461962"/>
                  </a:lnTo>
                  <a:lnTo>
                    <a:pt x="847725" y="473868"/>
                  </a:lnTo>
                  <a:lnTo>
                    <a:pt x="847725" y="488156"/>
                  </a:lnTo>
                  <a:lnTo>
                    <a:pt x="831057" y="511968"/>
                  </a:lnTo>
                  <a:lnTo>
                    <a:pt x="795338" y="535781"/>
                  </a:lnTo>
                  <a:lnTo>
                    <a:pt x="740569" y="545306"/>
                  </a:lnTo>
                  <a:lnTo>
                    <a:pt x="590550" y="557212"/>
                  </a:lnTo>
                  <a:lnTo>
                    <a:pt x="385763" y="561975"/>
                  </a:lnTo>
                  <a:lnTo>
                    <a:pt x="280988" y="557212"/>
                  </a:lnTo>
                  <a:lnTo>
                    <a:pt x="219075" y="547687"/>
                  </a:lnTo>
                  <a:lnTo>
                    <a:pt x="164307" y="535781"/>
                  </a:lnTo>
                  <a:lnTo>
                    <a:pt x="119063" y="519112"/>
                  </a:lnTo>
                  <a:lnTo>
                    <a:pt x="90488" y="497681"/>
                  </a:lnTo>
                  <a:lnTo>
                    <a:pt x="64294" y="469106"/>
                  </a:lnTo>
                  <a:lnTo>
                    <a:pt x="40482" y="421481"/>
                  </a:lnTo>
                  <a:lnTo>
                    <a:pt x="14288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786D3659-98A5-4589-8AC6-8256D3D56856}"/>
                </a:ext>
              </a:extLst>
            </p:cNvPr>
            <p:cNvSpPr/>
            <p:nvPr/>
          </p:nvSpPr>
          <p:spPr>
            <a:xfrm>
              <a:off x="4405316" y="3090864"/>
              <a:ext cx="1603375" cy="473075"/>
            </a:xfrm>
            <a:custGeom>
              <a:avLst/>
              <a:gdLst>
                <a:gd name="connsiteX0" fmla="*/ 1181100 w 1602581"/>
                <a:gd name="connsiteY0" fmla="*/ 245268 h 473868"/>
                <a:gd name="connsiteX1" fmla="*/ 940593 w 1602581"/>
                <a:gd name="connsiteY1" fmla="*/ 302418 h 473868"/>
                <a:gd name="connsiteX2" fmla="*/ 769143 w 1602581"/>
                <a:gd name="connsiteY2" fmla="*/ 333375 h 473868"/>
                <a:gd name="connsiteX3" fmla="*/ 557212 w 1602581"/>
                <a:gd name="connsiteY3" fmla="*/ 390525 h 473868"/>
                <a:gd name="connsiteX4" fmla="*/ 461962 w 1602581"/>
                <a:gd name="connsiteY4" fmla="*/ 419100 h 473868"/>
                <a:gd name="connsiteX5" fmla="*/ 342900 w 1602581"/>
                <a:gd name="connsiteY5" fmla="*/ 464343 h 473868"/>
                <a:gd name="connsiteX6" fmla="*/ 316706 w 1602581"/>
                <a:gd name="connsiteY6" fmla="*/ 473868 h 473868"/>
                <a:gd name="connsiteX7" fmla="*/ 276225 w 1602581"/>
                <a:gd name="connsiteY7" fmla="*/ 466725 h 473868"/>
                <a:gd name="connsiteX8" fmla="*/ 204787 w 1602581"/>
                <a:gd name="connsiteY8" fmla="*/ 438150 h 473868"/>
                <a:gd name="connsiteX9" fmla="*/ 126206 w 1602581"/>
                <a:gd name="connsiteY9" fmla="*/ 390525 h 473868"/>
                <a:gd name="connsiteX10" fmla="*/ 61912 w 1602581"/>
                <a:gd name="connsiteY10" fmla="*/ 347662 h 473868"/>
                <a:gd name="connsiteX11" fmla="*/ 21431 w 1602581"/>
                <a:gd name="connsiteY11" fmla="*/ 316706 h 473868"/>
                <a:gd name="connsiteX12" fmla="*/ 0 w 1602581"/>
                <a:gd name="connsiteY12" fmla="*/ 288131 h 473868"/>
                <a:gd name="connsiteX13" fmla="*/ 2381 w 1602581"/>
                <a:gd name="connsiteY13" fmla="*/ 259556 h 473868"/>
                <a:gd name="connsiteX14" fmla="*/ 26193 w 1602581"/>
                <a:gd name="connsiteY14" fmla="*/ 247650 h 473868"/>
                <a:gd name="connsiteX15" fmla="*/ 64293 w 1602581"/>
                <a:gd name="connsiteY15" fmla="*/ 247650 h 473868"/>
                <a:gd name="connsiteX16" fmla="*/ 152400 w 1602581"/>
                <a:gd name="connsiteY16" fmla="*/ 259556 h 473868"/>
                <a:gd name="connsiteX17" fmla="*/ 259556 w 1602581"/>
                <a:gd name="connsiteY17" fmla="*/ 271462 h 473868"/>
                <a:gd name="connsiteX18" fmla="*/ 314325 w 1602581"/>
                <a:gd name="connsiteY18" fmla="*/ 273843 h 473868"/>
                <a:gd name="connsiteX19" fmla="*/ 373856 w 1602581"/>
                <a:gd name="connsiteY19" fmla="*/ 261937 h 473868"/>
                <a:gd name="connsiteX20" fmla="*/ 592931 w 1602581"/>
                <a:gd name="connsiteY20" fmla="*/ 219075 h 473868"/>
                <a:gd name="connsiteX21" fmla="*/ 771525 w 1602581"/>
                <a:gd name="connsiteY21" fmla="*/ 178593 h 473868"/>
                <a:gd name="connsiteX22" fmla="*/ 959643 w 1602581"/>
                <a:gd name="connsiteY22" fmla="*/ 123825 h 473868"/>
                <a:gd name="connsiteX23" fmla="*/ 1219200 w 1602581"/>
                <a:gd name="connsiteY23" fmla="*/ 69056 h 473868"/>
                <a:gd name="connsiteX24" fmla="*/ 1266825 w 1602581"/>
                <a:gd name="connsiteY24" fmla="*/ 42862 h 473868"/>
                <a:gd name="connsiteX25" fmla="*/ 1319212 w 1602581"/>
                <a:gd name="connsiteY25" fmla="*/ 14287 h 473868"/>
                <a:gd name="connsiteX26" fmla="*/ 1359693 w 1602581"/>
                <a:gd name="connsiteY26" fmla="*/ 0 h 473868"/>
                <a:gd name="connsiteX27" fmla="*/ 1395412 w 1602581"/>
                <a:gd name="connsiteY27" fmla="*/ 2381 h 473868"/>
                <a:gd name="connsiteX28" fmla="*/ 1452562 w 1602581"/>
                <a:gd name="connsiteY28" fmla="*/ 19050 h 473868"/>
                <a:gd name="connsiteX29" fmla="*/ 1531143 w 1602581"/>
                <a:gd name="connsiteY29" fmla="*/ 47625 h 473868"/>
                <a:gd name="connsiteX30" fmla="*/ 1574006 w 1602581"/>
                <a:gd name="connsiteY30" fmla="*/ 73818 h 473868"/>
                <a:gd name="connsiteX31" fmla="*/ 1593056 w 1602581"/>
                <a:gd name="connsiteY31" fmla="*/ 92868 h 473868"/>
                <a:gd name="connsiteX32" fmla="*/ 1602581 w 1602581"/>
                <a:gd name="connsiteY32" fmla="*/ 111918 h 473868"/>
                <a:gd name="connsiteX33" fmla="*/ 1593056 w 1602581"/>
                <a:gd name="connsiteY33" fmla="*/ 140493 h 473868"/>
                <a:gd name="connsiteX34" fmla="*/ 1566862 w 1602581"/>
                <a:gd name="connsiteY34" fmla="*/ 157162 h 473868"/>
                <a:gd name="connsiteX35" fmla="*/ 1495425 w 1602581"/>
                <a:gd name="connsiteY35" fmla="*/ 176212 h 473868"/>
                <a:gd name="connsiteX36" fmla="*/ 1181100 w 1602581"/>
                <a:gd name="connsiteY36" fmla="*/ 24526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02581" h="473868">
                  <a:moveTo>
                    <a:pt x="1181100" y="245268"/>
                  </a:moveTo>
                  <a:lnTo>
                    <a:pt x="940593" y="302418"/>
                  </a:lnTo>
                  <a:lnTo>
                    <a:pt x="769143" y="333375"/>
                  </a:lnTo>
                  <a:lnTo>
                    <a:pt x="557212" y="390525"/>
                  </a:lnTo>
                  <a:lnTo>
                    <a:pt x="461962" y="419100"/>
                  </a:lnTo>
                  <a:lnTo>
                    <a:pt x="342900" y="464343"/>
                  </a:lnTo>
                  <a:lnTo>
                    <a:pt x="316706" y="473868"/>
                  </a:lnTo>
                  <a:lnTo>
                    <a:pt x="276225" y="466725"/>
                  </a:lnTo>
                  <a:lnTo>
                    <a:pt x="204787" y="438150"/>
                  </a:lnTo>
                  <a:lnTo>
                    <a:pt x="126206" y="390525"/>
                  </a:lnTo>
                  <a:lnTo>
                    <a:pt x="61912" y="347662"/>
                  </a:lnTo>
                  <a:lnTo>
                    <a:pt x="21431" y="316706"/>
                  </a:lnTo>
                  <a:lnTo>
                    <a:pt x="0" y="288131"/>
                  </a:lnTo>
                  <a:lnTo>
                    <a:pt x="2381" y="259556"/>
                  </a:lnTo>
                  <a:lnTo>
                    <a:pt x="26193" y="247650"/>
                  </a:lnTo>
                  <a:lnTo>
                    <a:pt x="64293" y="247650"/>
                  </a:lnTo>
                  <a:lnTo>
                    <a:pt x="152400" y="259556"/>
                  </a:lnTo>
                  <a:lnTo>
                    <a:pt x="259556" y="271462"/>
                  </a:lnTo>
                  <a:lnTo>
                    <a:pt x="314325" y="273843"/>
                  </a:lnTo>
                  <a:lnTo>
                    <a:pt x="373856" y="261937"/>
                  </a:lnTo>
                  <a:lnTo>
                    <a:pt x="592931" y="219075"/>
                  </a:lnTo>
                  <a:lnTo>
                    <a:pt x="771525" y="178593"/>
                  </a:lnTo>
                  <a:lnTo>
                    <a:pt x="959643" y="123825"/>
                  </a:lnTo>
                  <a:lnTo>
                    <a:pt x="1219200" y="69056"/>
                  </a:lnTo>
                  <a:lnTo>
                    <a:pt x="1266825" y="42862"/>
                  </a:lnTo>
                  <a:lnTo>
                    <a:pt x="1319212" y="14287"/>
                  </a:lnTo>
                  <a:lnTo>
                    <a:pt x="1359693" y="0"/>
                  </a:lnTo>
                  <a:lnTo>
                    <a:pt x="1395412" y="2381"/>
                  </a:lnTo>
                  <a:lnTo>
                    <a:pt x="1452562" y="19050"/>
                  </a:lnTo>
                  <a:lnTo>
                    <a:pt x="1531143" y="47625"/>
                  </a:lnTo>
                  <a:lnTo>
                    <a:pt x="1574006" y="73818"/>
                  </a:lnTo>
                  <a:lnTo>
                    <a:pt x="1593056" y="92868"/>
                  </a:lnTo>
                  <a:lnTo>
                    <a:pt x="1602581" y="111918"/>
                  </a:lnTo>
                  <a:lnTo>
                    <a:pt x="1593056" y="140493"/>
                  </a:lnTo>
                  <a:lnTo>
                    <a:pt x="1566862" y="157162"/>
                  </a:lnTo>
                  <a:lnTo>
                    <a:pt x="1495425" y="176212"/>
                  </a:lnTo>
                  <a:lnTo>
                    <a:pt x="1181100" y="2452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2">
              <a:extLst>
                <a:ext uri="{FF2B5EF4-FFF2-40B4-BE49-F238E27FC236}">
                  <a16:creationId xmlns:a16="http://schemas.microsoft.com/office/drawing/2014/main" id="{3288C09C-4B18-4A3E-8D36-C3258A4706B7}"/>
                </a:ext>
              </a:extLst>
            </p:cNvPr>
            <p:cNvSpPr/>
            <p:nvPr/>
          </p:nvSpPr>
          <p:spPr>
            <a:xfrm>
              <a:off x="5037140" y="2779713"/>
              <a:ext cx="412750" cy="1098550"/>
            </a:xfrm>
            <a:custGeom>
              <a:avLst/>
              <a:gdLst>
                <a:gd name="connsiteX0" fmla="*/ 111919 w 414337"/>
                <a:gd name="connsiteY0" fmla="*/ 800100 h 1100137"/>
                <a:gd name="connsiteX1" fmla="*/ 116681 w 414337"/>
                <a:gd name="connsiteY1" fmla="*/ 378619 h 1100137"/>
                <a:gd name="connsiteX2" fmla="*/ 114300 w 414337"/>
                <a:gd name="connsiteY2" fmla="*/ 200025 h 1100137"/>
                <a:gd name="connsiteX3" fmla="*/ 107156 w 414337"/>
                <a:gd name="connsiteY3" fmla="*/ 157162 h 1100137"/>
                <a:gd name="connsiteX4" fmla="*/ 90487 w 414337"/>
                <a:gd name="connsiteY4" fmla="*/ 114300 h 1100137"/>
                <a:gd name="connsiteX5" fmla="*/ 64294 w 414337"/>
                <a:gd name="connsiteY5" fmla="*/ 83344 h 1100137"/>
                <a:gd name="connsiteX6" fmla="*/ 23812 w 414337"/>
                <a:gd name="connsiteY6" fmla="*/ 61912 h 1100137"/>
                <a:gd name="connsiteX7" fmla="*/ 4762 w 414337"/>
                <a:gd name="connsiteY7" fmla="*/ 47625 h 1100137"/>
                <a:gd name="connsiteX8" fmla="*/ 0 w 414337"/>
                <a:gd name="connsiteY8" fmla="*/ 33337 h 1100137"/>
                <a:gd name="connsiteX9" fmla="*/ 7144 w 414337"/>
                <a:gd name="connsiteY9" fmla="*/ 19050 h 1100137"/>
                <a:gd name="connsiteX10" fmla="*/ 26194 w 414337"/>
                <a:gd name="connsiteY10" fmla="*/ 7144 h 1100137"/>
                <a:gd name="connsiteX11" fmla="*/ 52387 w 414337"/>
                <a:gd name="connsiteY11" fmla="*/ 0 h 1100137"/>
                <a:gd name="connsiteX12" fmla="*/ 102394 w 414337"/>
                <a:gd name="connsiteY12" fmla="*/ 2381 h 1100137"/>
                <a:gd name="connsiteX13" fmla="*/ 164306 w 414337"/>
                <a:gd name="connsiteY13" fmla="*/ 16669 h 1100137"/>
                <a:gd name="connsiteX14" fmla="*/ 211931 w 414337"/>
                <a:gd name="connsiteY14" fmla="*/ 28575 h 1100137"/>
                <a:gd name="connsiteX15" fmla="*/ 264319 w 414337"/>
                <a:gd name="connsiteY15" fmla="*/ 45244 h 1100137"/>
                <a:gd name="connsiteX16" fmla="*/ 309562 w 414337"/>
                <a:gd name="connsiteY16" fmla="*/ 66675 h 1100137"/>
                <a:gd name="connsiteX17" fmla="*/ 340519 w 414337"/>
                <a:gd name="connsiteY17" fmla="*/ 80962 h 1100137"/>
                <a:gd name="connsiteX18" fmla="*/ 366712 w 414337"/>
                <a:gd name="connsiteY18" fmla="*/ 102394 h 1100137"/>
                <a:gd name="connsiteX19" fmla="*/ 395287 w 414337"/>
                <a:gd name="connsiteY19" fmla="*/ 123825 h 1100137"/>
                <a:gd name="connsiteX20" fmla="*/ 409575 w 414337"/>
                <a:gd name="connsiteY20" fmla="*/ 150019 h 1100137"/>
                <a:gd name="connsiteX21" fmla="*/ 414337 w 414337"/>
                <a:gd name="connsiteY21" fmla="*/ 178594 h 1100137"/>
                <a:gd name="connsiteX22" fmla="*/ 407194 w 414337"/>
                <a:gd name="connsiteY22" fmla="*/ 228600 h 1100137"/>
                <a:gd name="connsiteX23" fmla="*/ 381000 w 414337"/>
                <a:gd name="connsiteY23" fmla="*/ 307181 h 1100137"/>
                <a:gd name="connsiteX24" fmla="*/ 366712 w 414337"/>
                <a:gd name="connsiteY24" fmla="*/ 359569 h 1100137"/>
                <a:gd name="connsiteX25" fmla="*/ 357187 w 414337"/>
                <a:gd name="connsiteY25" fmla="*/ 442912 h 1100137"/>
                <a:gd name="connsiteX26" fmla="*/ 340519 w 414337"/>
                <a:gd name="connsiteY26" fmla="*/ 588169 h 1100137"/>
                <a:gd name="connsiteX27" fmla="*/ 335756 w 414337"/>
                <a:gd name="connsiteY27" fmla="*/ 995362 h 1100137"/>
                <a:gd name="connsiteX28" fmla="*/ 116681 w 414337"/>
                <a:gd name="connsiteY28" fmla="*/ 1100137 h 1100137"/>
                <a:gd name="connsiteX29" fmla="*/ 111919 w 414337"/>
                <a:gd name="connsiteY29" fmla="*/ 800100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1100137">
                  <a:moveTo>
                    <a:pt x="111919" y="800100"/>
                  </a:moveTo>
                  <a:cubicBezTo>
                    <a:pt x="111919" y="679847"/>
                    <a:pt x="115094" y="519113"/>
                    <a:pt x="116681" y="378619"/>
                  </a:cubicBezTo>
                  <a:cubicBezTo>
                    <a:pt x="115887" y="319088"/>
                    <a:pt x="115094" y="259556"/>
                    <a:pt x="114300" y="200025"/>
                  </a:cubicBezTo>
                  <a:lnTo>
                    <a:pt x="107156" y="157162"/>
                  </a:lnTo>
                  <a:lnTo>
                    <a:pt x="90487" y="114300"/>
                  </a:lnTo>
                  <a:lnTo>
                    <a:pt x="64294" y="83344"/>
                  </a:lnTo>
                  <a:lnTo>
                    <a:pt x="23812" y="61912"/>
                  </a:lnTo>
                  <a:lnTo>
                    <a:pt x="4762" y="47625"/>
                  </a:lnTo>
                  <a:lnTo>
                    <a:pt x="0" y="33337"/>
                  </a:lnTo>
                  <a:lnTo>
                    <a:pt x="7144" y="19050"/>
                  </a:lnTo>
                  <a:lnTo>
                    <a:pt x="26194" y="7144"/>
                  </a:lnTo>
                  <a:lnTo>
                    <a:pt x="52387" y="0"/>
                  </a:lnTo>
                  <a:lnTo>
                    <a:pt x="102394" y="2381"/>
                  </a:lnTo>
                  <a:lnTo>
                    <a:pt x="164306" y="16669"/>
                  </a:lnTo>
                  <a:lnTo>
                    <a:pt x="211931" y="28575"/>
                  </a:lnTo>
                  <a:lnTo>
                    <a:pt x="264319" y="45244"/>
                  </a:lnTo>
                  <a:lnTo>
                    <a:pt x="309562" y="66675"/>
                  </a:lnTo>
                  <a:lnTo>
                    <a:pt x="340519" y="80962"/>
                  </a:lnTo>
                  <a:lnTo>
                    <a:pt x="366712" y="102394"/>
                  </a:lnTo>
                  <a:lnTo>
                    <a:pt x="395287" y="123825"/>
                  </a:lnTo>
                  <a:lnTo>
                    <a:pt x="409575" y="150019"/>
                  </a:lnTo>
                  <a:lnTo>
                    <a:pt x="414337" y="178594"/>
                  </a:lnTo>
                  <a:lnTo>
                    <a:pt x="407194" y="228600"/>
                  </a:lnTo>
                  <a:lnTo>
                    <a:pt x="381000" y="307181"/>
                  </a:lnTo>
                  <a:lnTo>
                    <a:pt x="366712" y="359569"/>
                  </a:lnTo>
                  <a:lnTo>
                    <a:pt x="357187" y="442912"/>
                  </a:lnTo>
                  <a:lnTo>
                    <a:pt x="340519" y="588169"/>
                  </a:lnTo>
                  <a:cubicBezTo>
                    <a:pt x="338931" y="723900"/>
                    <a:pt x="337344" y="859631"/>
                    <a:pt x="335756" y="995362"/>
                  </a:cubicBezTo>
                  <a:lnTo>
                    <a:pt x="116681" y="1100137"/>
                  </a:lnTo>
                  <a:cubicBezTo>
                    <a:pt x="115094" y="1000918"/>
                    <a:pt x="111919" y="920353"/>
                    <a:pt x="111919" y="800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3">
              <a:extLst>
                <a:ext uri="{FF2B5EF4-FFF2-40B4-BE49-F238E27FC236}">
                  <a16:creationId xmlns:a16="http://schemas.microsoft.com/office/drawing/2014/main" id="{BD0C33C5-8C18-485C-AC03-9F035E26005C}"/>
                </a:ext>
              </a:extLst>
            </p:cNvPr>
            <p:cNvSpPr/>
            <p:nvPr/>
          </p:nvSpPr>
          <p:spPr>
            <a:xfrm>
              <a:off x="4129090" y="3494088"/>
              <a:ext cx="1884362" cy="857250"/>
            </a:xfrm>
            <a:custGeom>
              <a:avLst/>
              <a:gdLst>
                <a:gd name="connsiteX0" fmla="*/ 1047750 w 1883568"/>
                <a:gd name="connsiteY0" fmla="*/ 454819 h 857250"/>
                <a:gd name="connsiteX1" fmla="*/ 669131 w 1883568"/>
                <a:gd name="connsiteY1" fmla="*/ 631031 h 857250"/>
                <a:gd name="connsiteX2" fmla="*/ 397668 w 1883568"/>
                <a:gd name="connsiteY2" fmla="*/ 759619 h 857250"/>
                <a:gd name="connsiteX3" fmla="*/ 390525 w 1883568"/>
                <a:gd name="connsiteY3" fmla="*/ 785812 h 857250"/>
                <a:gd name="connsiteX4" fmla="*/ 376237 w 1883568"/>
                <a:gd name="connsiteY4" fmla="*/ 814387 h 857250"/>
                <a:gd name="connsiteX5" fmla="*/ 364331 w 1883568"/>
                <a:gd name="connsiteY5" fmla="*/ 835819 h 857250"/>
                <a:gd name="connsiteX6" fmla="*/ 350043 w 1883568"/>
                <a:gd name="connsiteY6" fmla="*/ 850106 h 857250"/>
                <a:gd name="connsiteX7" fmla="*/ 333375 w 1883568"/>
                <a:gd name="connsiteY7" fmla="*/ 857250 h 857250"/>
                <a:gd name="connsiteX8" fmla="*/ 314325 w 1883568"/>
                <a:gd name="connsiteY8" fmla="*/ 854869 h 857250"/>
                <a:gd name="connsiteX9" fmla="*/ 285750 w 1883568"/>
                <a:gd name="connsiteY9" fmla="*/ 838200 h 857250"/>
                <a:gd name="connsiteX10" fmla="*/ 200025 w 1883568"/>
                <a:gd name="connsiteY10" fmla="*/ 754856 h 857250"/>
                <a:gd name="connsiteX11" fmla="*/ 142875 w 1883568"/>
                <a:gd name="connsiteY11" fmla="*/ 692944 h 857250"/>
                <a:gd name="connsiteX12" fmla="*/ 90487 w 1883568"/>
                <a:gd name="connsiteY12" fmla="*/ 628650 h 857250"/>
                <a:gd name="connsiteX13" fmla="*/ 40481 w 1883568"/>
                <a:gd name="connsiteY13" fmla="*/ 557212 h 857250"/>
                <a:gd name="connsiteX14" fmla="*/ 16668 w 1883568"/>
                <a:gd name="connsiteY14" fmla="*/ 521494 h 857250"/>
                <a:gd name="connsiteX15" fmla="*/ 4762 w 1883568"/>
                <a:gd name="connsiteY15" fmla="*/ 495300 h 857250"/>
                <a:gd name="connsiteX16" fmla="*/ 0 w 1883568"/>
                <a:gd name="connsiteY16" fmla="*/ 476250 h 857250"/>
                <a:gd name="connsiteX17" fmla="*/ 2381 w 1883568"/>
                <a:gd name="connsiteY17" fmla="*/ 459581 h 857250"/>
                <a:gd name="connsiteX18" fmla="*/ 9525 w 1883568"/>
                <a:gd name="connsiteY18" fmla="*/ 454819 h 857250"/>
                <a:gd name="connsiteX19" fmla="*/ 23812 w 1883568"/>
                <a:gd name="connsiteY19" fmla="*/ 454819 h 857250"/>
                <a:gd name="connsiteX20" fmla="*/ 54768 w 1883568"/>
                <a:gd name="connsiteY20" fmla="*/ 464344 h 857250"/>
                <a:gd name="connsiteX21" fmla="*/ 85725 w 1883568"/>
                <a:gd name="connsiteY21" fmla="*/ 485775 h 857250"/>
                <a:gd name="connsiteX22" fmla="*/ 135731 w 1883568"/>
                <a:gd name="connsiteY22" fmla="*/ 514350 h 857250"/>
                <a:gd name="connsiteX23" fmla="*/ 178593 w 1883568"/>
                <a:gd name="connsiteY23" fmla="*/ 535781 h 857250"/>
                <a:gd name="connsiteX24" fmla="*/ 204787 w 1883568"/>
                <a:gd name="connsiteY24" fmla="*/ 542925 h 857250"/>
                <a:gd name="connsiteX25" fmla="*/ 247650 w 1883568"/>
                <a:gd name="connsiteY25" fmla="*/ 550069 h 857250"/>
                <a:gd name="connsiteX26" fmla="*/ 278606 w 1883568"/>
                <a:gd name="connsiteY26" fmla="*/ 552450 h 857250"/>
                <a:gd name="connsiteX27" fmla="*/ 316706 w 1883568"/>
                <a:gd name="connsiteY27" fmla="*/ 550069 h 857250"/>
                <a:gd name="connsiteX28" fmla="*/ 366712 w 1883568"/>
                <a:gd name="connsiteY28" fmla="*/ 535781 h 857250"/>
                <a:gd name="connsiteX29" fmla="*/ 597693 w 1883568"/>
                <a:gd name="connsiteY29" fmla="*/ 459581 h 857250"/>
                <a:gd name="connsiteX30" fmla="*/ 819150 w 1883568"/>
                <a:gd name="connsiteY30" fmla="*/ 383381 h 857250"/>
                <a:gd name="connsiteX31" fmla="*/ 1028700 w 1883568"/>
                <a:gd name="connsiteY31" fmla="*/ 316706 h 857250"/>
                <a:gd name="connsiteX32" fmla="*/ 1233487 w 1883568"/>
                <a:gd name="connsiteY32" fmla="*/ 233362 h 857250"/>
                <a:gd name="connsiteX33" fmla="*/ 1316831 w 1883568"/>
                <a:gd name="connsiteY33" fmla="*/ 200025 h 857250"/>
                <a:gd name="connsiteX34" fmla="*/ 1462087 w 1883568"/>
                <a:gd name="connsiteY34" fmla="*/ 140494 h 857250"/>
                <a:gd name="connsiteX35" fmla="*/ 1595437 w 1883568"/>
                <a:gd name="connsiteY35" fmla="*/ 90487 h 857250"/>
                <a:gd name="connsiteX36" fmla="*/ 1721643 w 1883568"/>
                <a:gd name="connsiteY36" fmla="*/ 42862 h 857250"/>
                <a:gd name="connsiteX37" fmla="*/ 1790700 w 1883568"/>
                <a:gd name="connsiteY37" fmla="*/ 14287 h 857250"/>
                <a:gd name="connsiteX38" fmla="*/ 1816893 w 1883568"/>
                <a:gd name="connsiteY38" fmla="*/ 4762 h 857250"/>
                <a:gd name="connsiteX39" fmla="*/ 1838325 w 1883568"/>
                <a:gd name="connsiteY39" fmla="*/ 0 h 857250"/>
                <a:gd name="connsiteX40" fmla="*/ 1857375 w 1883568"/>
                <a:gd name="connsiteY40" fmla="*/ 2381 h 857250"/>
                <a:gd name="connsiteX41" fmla="*/ 1874043 w 1883568"/>
                <a:gd name="connsiteY41" fmla="*/ 7144 h 857250"/>
                <a:gd name="connsiteX42" fmla="*/ 1881187 w 1883568"/>
                <a:gd name="connsiteY42" fmla="*/ 11906 h 857250"/>
                <a:gd name="connsiteX43" fmla="*/ 1883568 w 1883568"/>
                <a:gd name="connsiteY43" fmla="*/ 21431 h 857250"/>
                <a:gd name="connsiteX44" fmla="*/ 1876425 w 1883568"/>
                <a:gd name="connsiteY44" fmla="*/ 47625 h 857250"/>
                <a:gd name="connsiteX45" fmla="*/ 1852612 w 1883568"/>
                <a:gd name="connsiteY45" fmla="*/ 69056 h 857250"/>
                <a:gd name="connsiteX46" fmla="*/ 1766887 w 1883568"/>
                <a:gd name="connsiteY46" fmla="*/ 111919 h 857250"/>
                <a:gd name="connsiteX47" fmla="*/ 1562100 w 1883568"/>
                <a:gd name="connsiteY47" fmla="*/ 209550 h 857250"/>
                <a:gd name="connsiteX48" fmla="*/ 1316831 w 1883568"/>
                <a:gd name="connsiteY48" fmla="*/ 326231 h 857250"/>
                <a:gd name="connsiteX49" fmla="*/ 1047750 w 1883568"/>
                <a:gd name="connsiteY49" fmla="*/ 454819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83568" h="857250">
                  <a:moveTo>
                    <a:pt x="1047750" y="454819"/>
                  </a:moveTo>
                  <a:lnTo>
                    <a:pt x="669131" y="631031"/>
                  </a:lnTo>
                  <a:lnTo>
                    <a:pt x="397668" y="759619"/>
                  </a:lnTo>
                  <a:lnTo>
                    <a:pt x="390525" y="785812"/>
                  </a:lnTo>
                  <a:lnTo>
                    <a:pt x="376237" y="814387"/>
                  </a:lnTo>
                  <a:lnTo>
                    <a:pt x="364331" y="835819"/>
                  </a:lnTo>
                  <a:lnTo>
                    <a:pt x="350043" y="850106"/>
                  </a:lnTo>
                  <a:lnTo>
                    <a:pt x="333375" y="857250"/>
                  </a:lnTo>
                  <a:lnTo>
                    <a:pt x="314325" y="854869"/>
                  </a:lnTo>
                  <a:lnTo>
                    <a:pt x="285750" y="838200"/>
                  </a:lnTo>
                  <a:lnTo>
                    <a:pt x="200025" y="754856"/>
                  </a:lnTo>
                  <a:lnTo>
                    <a:pt x="142875" y="692944"/>
                  </a:lnTo>
                  <a:lnTo>
                    <a:pt x="90487" y="628650"/>
                  </a:lnTo>
                  <a:lnTo>
                    <a:pt x="40481" y="557212"/>
                  </a:lnTo>
                  <a:lnTo>
                    <a:pt x="16668" y="521494"/>
                  </a:lnTo>
                  <a:lnTo>
                    <a:pt x="4762" y="495300"/>
                  </a:lnTo>
                  <a:lnTo>
                    <a:pt x="0" y="476250"/>
                  </a:lnTo>
                  <a:lnTo>
                    <a:pt x="2381" y="459581"/>
                  </a:lnTo>
                  <a:lnTo>
                    <a:pt x="9525" y="454819"/>
                  </a:lnTo>
                  <a:lnTo>
                    <a:pt x="23812" y="454819"/>
                  </a:lnTo>
                  <a:lnTo>
                    <a:pt x="54768" y="464344"/>
                  </a:lnTo>
                  <a:lnTo>
                    <a:pt x="85725" y="485775"/>
                  </a:lnTo>
                  <a:lnTo>
                    <a:pt x="135731" y="514350"/>
                  </a:lnTo>
                  <a:lnTo>
                    <a:pt x="178593" y="535781"/>
                  </a:lnTo>
                  <a:lnTo>
                    <a:pt x="204787" y="542925"/>
                  </a:lnTo>
                  <a:lnTo>
                    <a:pt x="247650" y="550069"/>
                  </a:lnTo>
                  <a:lnTo>
                    <a:pt x="278606" y="552450"/>
                  </a:lnTo>
                  <a:lnTo>
                    <a:pt x="316706" y="550069"/>
                  </a:lnTo>
                  <a:lnTo>
                    <a:pt x="366712" y="535781"/>
                  </a:lnTo>
                  <a:lnTo>
                    <a:pt x="597693" y="459581"/>
                  </a:lnTo>
                  <a:lnTo>
                    <a:pt x="819150" y="383381"/>
                  </a:lnTo>
                  <a:lnTo>
                    <a:pt x="1028700" y="316706"/>
                  </a:lnTo>
                  <a:lnTo>
                    <a:pt x="1233487" y="233362"/>
                  </a:lnTo>
                  <a:lnTo>
                    <a:pt x="1316831" y="200025"/>
                  </a:lnTo>
                  <a:lnTo>
                    <a:pt x="1462087" y="140494"/>
                  </a:lnTo>
                  <a:lnTo>
                    <a:pt x="1595437" y="90487"/>
                  </a:lnTo>
                  <a:lnTo>
                    <a:pt x="1721643" y="42862"/>
                  </a:lnTo>
                  <a:lnTo>
                    <a:pt x="1790700" y="14287"/>
                  </a:lnTo>
                  <a:lnTo>
                    <a:pt x="1816893" y="4762"/>
                  </a:lnTo>
                  <a:lnTo>
                    <a:pt x="1838325" y="0"/>
                  </a:lnTo>
                  <a:lnTo>
                    <a:pt x="1857375" y="2381"/>
                  </a:lnTo>
                  <a:lnTo>
                    <a:pt x="1874043" y="7144"/>
                  </a:lnTo>
                  <a:lnTo>
                    <a:pt x="1881187" y="11906"/>
                  </a:lnTo>
                  <a:lnTo>
                    <a:pt x="1883568" y="21431"/>
                  </a:lnTo>
                  <a:lnTo>
                    <a:pt x="1876425" y="47625"/>
                  </a:lnTo>
                  <a:lnTo>
                    <a:pt x="1852612" y="69056"/>
                  </a:lnTo>
                  <a:lnTo>
                    <a:pt x="1766887" y="111919"/>
                  </a:lnTo>
                  <a:lnTo>
                    <a:pt x="1562100" y="209550"/>
                  </a:lnTo>
                  <a:lnTo>
                    <a:pt x="1316831" y="326231"/>
                  </a:lnTo>
                  <a:lnTo>
                    <a:pt x="1047750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9">
              <a:extLst>
                <a:ext uri="{FF2B5EF4-FFF2-40B4-BE49-F238E27FC236}">
                  <a16:creationId xmlns:a16="http://schemas.microsoft.com/office/drawing/2014/main" id="{4BE831E6-DF11-433F-95B5-DF7FD3154FCF}"/>
                </a:ext>
              </a:extLst>
            </p:cNvPr>
            <p:cNvSpPr/>
            <p:nvPr/>
          </p:nvSpPr>
          <p:spPr>
            <a:xfrm rot="16200000">
              <a:off x="5276059" y="2016919"/>
              <a:ext cx="2517775" cy="1455738"/>
            </a:xfrm>
            <a:custGeom>
              <a:avLst/>
              <a:gdLst>
                <a:gd name="connsiteX0" fmla="*/ 1231221 w 2516532"/>
                <a:gd name="connsiteY0" fmla="*/ 1179705 h 1455313"/>
                <a:gd name="connsiteX1" fmla="*/ 983946 w 2516532"/>
                <a:gd name="connsiteY1" fmla="*/ 1063795 h 1455313"/>
                <a:gd name="connsiteX2" fmla="*/ 824248 w 2516532"/>
                <a:gd name="connsiteY2" fmla="*/ 958188 h 1455313"/>
                <a:gd name="connsiteX3" fmla="*/ 698035 w 2516532"/>
                <a:gd name="connsiteY3" fmla="*/ 870612 h 1455313"/>
                <a:gd name="connsiteX4" fmla="*/ 597580 w 2516532"/>
                <a:gd name="connsiteY4" fmla="*/ 793338 h 1455313"/>
                <a:gd name="connsiteX5" fmla="*/ 489398 w 2516532"/>
                <a:gd name="connsiteY5" fmla="*/ 698035 h 1455313"/>
                <a:gd name="connsiteX6" fmla="*/ 409549 w 2516532"/>
                <a:gd name="connsiteY6" fmla="*/ 613034 h 1455313"/>
                <a:gd name="connsiteX7" fmla="*/ 319396 w 2516532"/>
                <a:gd name="connsiteY7" fmla="*/ 504852 h 1455313"/>
                <a:gd name="connsiteX8" fmla="*/ 224093 w 2516532"/>
                <a:gd name="connsiteY8" fmla="*/ 376063 h 1455313"/>
                <a:gd name="connsiteX9" fmla="*/ 159698 w 2516532"/>
                <a:gd name="connsiteY9" fmla="*/ 291062 h 1455313"/>
                <a:gd name="connsiteX10" fmla="*/ 121062 w 2516532"/>
                <a:gd name="connsiteY10" fmla="*/ 224092 h 1455313"/>
                <a:gd name="connsiteX11" fmla="*/ 79849 w 2516532"/>
                <a:gd name="connsiteY11" fmla="*/ 162274 h 1455313"/>
                <a:gd name="connsiteX12" fmla="*/ 33485 w 2516532"/>
                <a:gd name="connsiteY12" fmla="*/ 92728 h 1455313"/>
                <a:gd name="connsiteX13" fmla="*/ 7728 w 2516532"/>
                <a:gd name="connsiteY13" fmla="*/ 54091 h 1455313"/>
                <a:gd name="connsiteX14" fmla="*/ 0 w 2516532"/>
                <a:gd name="connsiteY14" fmla="*/ 33485 h 1455313"/>
                <a:gd name="connsiteX15" fmla="*/ 0 w 2516532"/>
                <a:gd name="connsiteY15" fmla="*/ 12879 h 1455313"/>
                <a:gd name="connsiteX16" fmla="*/ 7728 w 2516532"/>
                <a:gd name="connsiteY16" fmla="*/ 5151 h 1455313"/>
                <a:gd name="connsiteX17" fmla="*/ 30910 w 2516532"/>
                <a:gd name="connsiteY17" fmla="*/ 0 h 1455313"/>
                <a:gd name="connsiteX18" fmla="*/ 59243 w 2516532"/>
                <a:gd name="connsiteY18" fmla="*/ 10303 h 1455313"/>
                <a:gd name="connsiteX19" fmla="*/ 79849 w 2516532"/>
                <a:gd name="connsiteY19" fmla="*/ 33485 h 1455313"/>
                <a:gd name="connsiteX20" fmla="*/ 157123 w 2516532"/>
                <a:gd name="connsiteY20" fmla="*/ 121061 h 1455313"/>
                <a:gd name="connsiteX21" fmla="*/ 265305 w 2516532"/>
                <a:gd name="connsiteY21" fmla="*/ 239547 h 1455313"/>
                <a:gd name="connsiteX22" fmla="*/ 376064 w 2516532"/>
                <a:gd name="connsiteY22" fmla="*/ 350305 h 1455313"/>
                <a:gd name="connsiteX23" fmla="*/ 525458 w 2516532"/>
                <a:gd name="connsiteY23" fmla="*/ 484245 h 1455313"/>
                <a:gd name="connsiteX24" fmla="*/ 625914 w 2516532"/>
                <a:gd name="connsiteY24" fmla="*/ 566670 h 1455313"/>
                <a:gd name="connsiteX25" fmla="*/ 731520 w 2516532"/>
                <a:gd name="connsiteY25" fmla="*/ 654247 h 1455313"/>
                <a:gd name="connsiteX26" fmla="*/ 842279 w 2516532"/>
                <a:gd name="connsiteY26" fmla="*/ 731520 h 1455313"/>
                <a:gd name="connsiteX27" fmla="*/ 976219 w 2516532"/>
                <a:gd name="connsiteY27" fmla="*/ 819096 h 1455313"/>
                <a:gd name="connsiteX28" fmla="*/ 1110159 w 2516532"/>
                <a:gd name="connsiteY28" fmla="*/ 898945 h 1455313"/>
                <a:gd name="connsiteX29" fmla="*/ 1215766 w 2516532"/>
                <a:gd name="connsiteY29" fmla="*/ 953036 h 1455313"/>
                <a:gd name="connsiteX30" fmla="*/ 1293039 w 2516532"/>
                <a:gd name="connsiteY30" fmla="*/ 989097 h 1455313"/>
                <a:gd name="connsiteX31" fmla="*/ 1380616 w 2516532"/>
                <a:gd name="connsiteY31" fmla="*/ 1017431 h 1455313"/>
                <a:gd name="connsiteX32" fmla="*/ 1460465 w 2516532"/>
                <a:gd name="connsiteY32" fmla="*/ 1035461 h 1455313"/>
                <a:gd name="connsiteX33" fmla="*/ 1594405 w 2516532"/>
                <a:gd name="connsiteY33" fmla="*/ 1061219 h 1455313"/>
                <a:gd name="connsiteX34" fmla="*/ 1748951 w 2516532"/>
                <a:gd name="connsiteY34" fmla="*/ 1084401 h 1455313"/>
                <a:gd name="connsiteX35" fmla="*/ 1900922 w 2516532"/>
                <a:gd name="connsiteY35" fmla="*/ 1110159 h 1455313"/>
                <a:gd name="connsiteX36" fmla="*/ 1988498 w 2516532"/>
                <a:gd name="connsiteY36" fmla="*/ 1120462 h 1455313"/>
                <a:gd name="connsiteX37" fmla="*/ 2091529 w 2516532"/>
                <a:gd name="connsiteY37" fmla="*/ 1130765 h 1455313"/>
                <a:gd name="connsiteX38" fmla="*/ 2179106 w 2516532"/>
                <a:gd name="connsiteY38" fmla="*/ 1133341 h 1455313"/>
                <a:gd name="connsiteX39" fmla="*/ 2271834 w 2516532"/>
                <a:gd name="connsiteY39" fmla="*/ 1128189 h 1455313"/>
                <a:gd name="connsiteX40" fmla="*/ 2313046 w 2516532"/>
                <a:gd name="connsiteY40" fmla="*/ 1120462 h 1455313"/>
                <a:gd name="connsiteX41" fmla="*/ 2343955 w 2516532"/>
                <a:gd name="connsiteY41" fmla="*/ 1107583 h 1455313"/>
                <a:gd name="connsiteX42" fmla="*/ 2369713 w 2516532"/>
                <a:gd name="connsiteY42" fmla="*/ 1084401 h 1455313"/>
                <a:gd name="connsiteX43" fmla="*/ 2400622 w 2516532"/>
                <a:gd name="connsiteY43" fmla="*/ 1038037 h 1455313"/>
                <a:gd name="connsiteX44" fmla="*/ 2436683 w 2516532"/>
                <a:gd name="connsiteY44" fmla="*/ 973643 h 1455313"/>
                <a:gd name="connsiteX45" fmla="*/ 2444411 w 2516532"/>
                <a:gd name="connsiteY45" fmla="*/ 953036 h 1455313"/>
                <a:gd name="connsiteX46" fmla="*/ 2457289 w 2516532"/>
                <a:gd name="connsiteY46" fmla="*/ 942733 h 1455313"/>
                <a:gd name="connsiteX47" fmla="*/ 2472744 w 2516532"/>
                <a:gd name="connsiteY47" fmla="*/ 937582 h 1455313"/>
                <a:gd name="connsiteX48" fmla="*/ 2493350 w 2516532"/>
                <a:gd name="connsiteY48" fmla="*/ 942733 h 1455313"/>
                <a:gd name="connsiteX49" fmla="*/ 2501078 w 2516532"/>
                <a:gd name="connsiteY49" fmla="*/ 955612 h 1455313"/>
                <a:gd name="connsiteX50" fmla="*/ 2508805 w 2516532"/>
                <a:gd name="connsiteY50" fmla="*/ 981370 h 1455313"/>
                <a:gd name="connsiteX51" fmla="*/ 2513956 w 2516532"/>
                <a:gd name="connsiteY51" fmla="*/ 1020007 h 1455313"/>
                <a:gd name="connsiteX52" fmla="*/ 2516532 w 2516532"/>
                <a:gd name="connsiteY52" fmla="*/ 1061219 h 1455313"/>
                <a:gd name="connsiteX53" fmla="*/ 2508805 w 2516532"/>
                <a:gd name="connsiteY53" fmla="*/ 1107583 h 1455313"/>
                <a:gd name="connsiteX54" fmla="*/ 2490774 w 2516532"/>
                <a:gd name="connsiteY54" fmla="*/ 1171977 h 1455313"/>
                <a:gd name="connsiteX55" fmla="*/ 2423804 w 2516532"/>
                <a:gd name="connsiteY55" fmla="*/ 1318796 h 1455313"/>
                <a:gd name="connsiteX56" fmla="*/ 2377440 w 2516532"/>
                <a:gd name="connsiteY56" fmla="*/ 1408949 h 1455313"/>
                <a:gd name="connsiteX57" fmla="*/ 2361986 w 2516532"/>
                <a:gd name="connsiteY57" fmla="*/ 1432131 h 1455313"/>
                <a:gd name="connsiteX58" fmla="*/ 2343955 w 2516532"/>
                <a:gd name="connsiteY58" fmla="*/ 1447585 h 1455313"/>
                <a:gd name="connsiteX59" fmla="*/ 2325925 w 2516532"/>
                <a:gd name="connsiteY59" fmla="*/ 1455313 h 1455313"/>
                <a:gd name="connsiteX60" fmla="*/ 2302743 w 2516532"/>
                <a:gd name="connsiteY60" fmla="*/ 1455313 h 1455313"/>
                <a:gd name="connsiteX61" fmla="*/ 2266682 w 2516532"/>
                <a:gd name="connsiteY61" fmla="*/ 1450161 h 1455313"/>
                <a:gd name="connsiteX62" fmla="*/ 2220318 w 2516532"/>
                <a:gd name="connsiteY62" fmla="*/ 1434706 h 1455313"/>
                <a:gd name="connsiteX63" fmla="*/ 2184257 w 2516532"/>
                <a:gd name="connsiteY63" fmla="*/ 1414100 h 1455313"/>
                <a:gd name="connsiteX64" fmla="*/ 1821073 w 2516532"/>
                <a:gd name="connsiteY64" fmla="*/ 1334251 h 1455313"/>
                <a:gd name="connsiteX65" fmla="*/ 1761830 w 2516532"/>
                <a:gd name="connsiteY65" fmla="*/ 1334251 h 1455313"/>
                <a:gd name="connsiteX66" fmla="*/ 1710315 w 2516532"/>
                <a:gd name="connsiteY66" fmla="*/ 1329100 h 1455313"/>
                <a:gd name="connsiteX67" fmla="*/ 1666527 w 2516532"/>
                <a:gd name="connsiteY67" fmla="*/ 1308493 h 1455313"/>
                <a:gd name="connsiteX68" fmla="*/ 1545465 w 2516532"/>
                <a:gd name="connsiteY68" fmla="*/ 1285311 h 1455313"/>
                <a:gd name="connsiteX69" fmla="*/ 1434707 w 2516532"/>
                <a:gd name="connsiteY69" fmla="*/ 1254402 h 1455313"/>
                <a:gd name="connsiteX70" fmla="*/ 1352282 w 2516532"/>
                <a:gd name="connsiteY70" fmla="*/ 1226069 h 1455313"/>
                <a:gd name="connsiteX71" fmla="*/ 1231221 w 2516532"/>
                <a:gd name="connsiteY71" fmla="*/ 1179705 h 145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16532" h="1455313">
                  <a:moveTo>
                    <a:pt x="1231221" y="1179705"/>
                  </a:moveTo>
                  <a:lnTo>
                    <a:pt x="983946" y="1063795"/>
                  </a:lnTo>
                  <a:lnTo>
                    <a:pt x="824248" y="958188"/>
                  </a:lnTo>
                  <a:lnTo>
                    <a:pt x="698035" y="870612"/>
                  </a:lnTo>
                  <a:lnTo>
                    <a:pt x="597580" y="793338"/>
                  </a:lnTo>
                  <a:lnTo>
                    <a:pt x="489398" y="698035"/>
                  </a:lnTo>
                  <a:lnTo>
                    <a:pt x="409549" y="613034"/>
                  </a:lnTo>
                  <a:lnTo>
                    <a:pt x="319396" y="504852"/>
                  </a:lnTo>
                  <a:lnTo>
                    <a:pt x="224093" y="376063"/>
                  </a:lnTo>
                  <a:lnTo>
                    <a:pt x="159698" y="291062"/>
                  </a:lnTo>
                  <a:lnTo>
                    <a:pt x="121062" y="224092"/>
                  </a:lnTo>
                  <a:lnTo>
                    <a:pt x="79849" y="162274"/>
                  </a:lnTo>
                  <a:lnTo>
                    <a:pt x="33485" y="92728"/>
                  </a:lnTo>
                  <a:lnTo>
                    <a:pt x="7728" y="54091"/>
                  </a:lnTo>
                  <a:lnTo>
                    <a:pt x="0" y="33485"/>
                  </a:lnTo>
                  <a:lnTo>
                    <a:pt x="0" y="12879"/>
                  </a:lnTo>
                  <a:lnTo>
                    <a:pt x="7728" y="5151"/>
                  </a:lnTo>
                  <a:lnTo>
                    <a:pt x="30910" y="0"/>
                  </a:lnTo>
                  <a:lnTo>
                    <a:pt x="59243" y="10303"/>
                  </a:lnTo>
                  <a:lnTo>
                    <a:pt x="79849" y="33485"/>
                  </a:lnTo>
                  <a:lnTo>
                    <a:pt x="157123" y="121061"/>
                  </a:lnTo>
                  <a:lnTo>
                    <a:pt x="265305" y="239547"/>
                  </a:lnTo>
                  <a:lnTo>
                    <a:pt x="376064" y="350305"/>
                  </a:lnTo>
                  <a:lnTo>
                    <a:pt x="525458" y="484245"/>
                  </a:lnTo>
                  <a:lnTo>
                    <a:pt x="625914" y="566670"/>
                  </a:lnTo>
                  <a:lnTo>
                    <a:pt x="731520" y="654247"/>
                  </a:lnTo>
                  <a:lnTo>
                    <a:pt x="842279" y="731520"/>
                  </a:lnTo>
                  <a:lnTo>
                    <a:pt x="976219" y="819096"/>
                  </a:lnTo>
                  <a:lnTo>
                    <a:pt x="1110159" y="898945"/>
                  </a:lnTo>
                  <a:lnTo>
                    <a:pt x="1215766" y="953036"/>
                  </a:lnTo>
                  <a:lnTo>
                    <a:pt x="1293039" y="989097"/>
                  </a:lnTo>
                  <a:lnTo>
                    <a:pt x="1380616" y="1017431"/>
                  </a:lnTo>
                  <a:lnTo>
                    <a:pt x="1460465" y="1035461"/>
                  </a:lnTo>
                  <a:lnTo>
                    <a:pt x="1594405" y="1061219"/>
                  </a:lnTo>
                  <a:lnTo>
                    <a:pt x="1748951" y="1084401"/>
                  </a:lnTo>
                  <a:lnTo>
                    <a:pt x="1900922" y="1110159"/>
                  </a:lnTo>
                  <a:lnTo>
                    <a:pt x="1988498" y="1120462"/>
                  </a:lnTo>
                  <a:lnTo>
                    <a:pt x="2091529" y="1130765"/>
                  </a:lnTo>
                  <a:lnTo>
                    <a:pt x="2179106" y="1133341"/>
                  </a:lnTo>
                  <a:lnTo>
                    <a:pt x="2271834" y="1128189"/>
                  </a:lnTo>
                  <a:lnTo>
                    <a:pt x="2313046" y="1120462"/>
                  </a:lnTo>
                  <a:lnTo>
                    <a:pt x="2343955" y="1107583"/>
                  </a:lnTo>
                  <a:lnTo>
                    <a:pt x="2369713" y="1084401"/>
                  </a:lnTo>
                  <a:lnTo>
                    <a:pt x="2400622" y="1038037"/>
                  </a:lnTo>
                  <a:lnTo>
                    <a:pt x="2436683" y="973643"/>
                  </a:lnTo>
                  <a:lnTo>
                    <a:pt x="2444411" y="953036"/>
                  </a:lnTo>
                  <a:lnTo>
                    <a:pt x="2457289" y="942733"/>
                  </a:lnTo>
                  <a:lnTo>
                    <a:pt x="2472744" y="937582"/>
                  </a:lnTo>
                  <a:lnTo>
                    <a:pt x="2493350" y="942733"/>
                  </a:lnTo>
                  <a:lnTo>
                    <a:pt x="2501078" y="955612"/>
                  </a:lnTo>
                  <a:lnTo>
                    <a:pt x="2508805" y="981370"/>
                  </a:lnTo>
                  <a:lnTo>
                    <a:pt x="2513956" y="1020007"/>
                  </a:lnTo>
                  <a:lnTo>
                    <a:pt x="2516532" y="1061219"/>
                  </a:lnTo>
                  <a:lnTo>
                    <a:pt x="2508805" y="1107583"/>
                  </a:lnTo>
                  <a:lnTo>
                    <a:pt x="2490774" y="1171977"/>
                  </a:lnTo>
                  <a:lnTo>
                    <a:pt x="2423804" y="1318796"/>
                  </a:lnTo>
                  <a:lnTo>
                    <a:pt x="2377440" y="1408949"/>
                  </a:lnTo>
                  <a:lnTo>
                    <a:pt x="2361986" y="1432131"/>
                  </a:lnTo>
                  <a:lnTo>
                    <a:pt x="2343955" y="1447585"/>
                  </a:lnTo>
                  <a:lnTo>
                    <a:pt x="2325925" y="1455313"/>
                  </a:lnTo>
                  <a:lnTo>
                    <a:pt x="2302743" y="1455313"/>
                  </a:lnTo>
                  <a:lnTo>
                    <a:pt x="2266682" y="1450161"/>
                  </a:lnTo>
                  <a:lnTo>
                    <a:pt x="2220318" y="1434706"/>
                  </a:lnTo>
                  <a:lnTo>
                    <a:pt x="2184257" y="1414100"/>
                  </a:lnTo>
                  <a:lnTo>
                    <a:pt x="1821073" y="1334251"/>
                  </a:lnTo>
                  <a:lnTo>
                    <a:pt x="1761830" y="1334251"/>
                  </a:lnTo>
                  <a:lnTo>
                    <a:pt x="1710315" y="1329100"/>
                  </a:lnTo>
                  <a:lnTo>
                    <a:pt x="1666527" y="1308493"/>
                  </a:lnTo>
                  <a:lnTo>
                    <a:pt x="1545465" y="1285311"/>
                  </a:lnTo>
                  <a:lnTo>
                    <a:pt x="1434707" y="1254402"/>
                  </a:lnTo>
                  <a:lnTo>
                    <a:pt x="1352282" y="1226069"/>
                  </a:lnTo>
                  <a:lnTo>
                    <a:pt x="1231221" y="11797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5">
              <a:extLst>
                <a:ext uri="{FF2B5EF4-FFF2-40B4-BE49-F238E27FC236}">
                  <a16:creationId xmlns:a16="http://schemas.microsoft.com/office/drawing/2014/main" id="{78A89C86-F9FE-4747-B853-DCAC61FD832F}"/>
                </a:ext>
              </a:extLst>
            </p:cNvPr>
            <p:cNvSpPr/>
            <p:nvPr/>
          </p:nvSpPr>
          <p:spPr>
            <a:xfrm>
              <a:off x="6251577" y="2065339"/>
              <a:ext cx="2095500" cy="1679575"/>
            </a:xfrm>
            <a:custGeom>
              <a:avLst/>
              <a:gdLst>
                <a:gd name="connsiteX0" fmla="*/ 963386 w 2095500"/>
                <a:gd name="connsiteY0" fmla="*/ 239486 h 1679122"/>
                <a:gd name="connsiteX1" fmla="*/ 840922 w 2095500"/>
                <a:gd name="connsiteY1" fmla="*/ 283029 h 1679122"/>
                <a:gd name="connsiteX2" fmla="*/ 639536 w 2095500"/>
                <a:gd name="connsiteY2" fmla="*/ 334736 h 1679122"/>
                <a:gd name="connsiteX3" fmla="*/ 538843 w 2095500"/>
                <a:gd name="connsiteY3" fmla="*/ 367393 h 1679122"/>
                <a:gd name="connsiteX4" fmla="*/ 446315 w 2095500"/>
                <a:gd name="connsiteY4" fmla="*/ 397329 h 1679122"/>
                <a:gd name="connsiteX5" fmla="*/ 397329 w 2095500"/>
                <a:gd name="connsiteY5" fmla="*/ 410936 h 1679122"/>
                <a:gd name="connsiteX6" fmla="*/ 359229 w 2095500"/>
                <a:gd name="connsiteY6" fmla="*/ 419100 h 1679122"/>
                <a:gd name="connsiteX7" fmla="*/ 332015 w 2095500"/>
                <a:gd name="connsiteY7" fmla="*/ 421822 h 1679122"/>
                <a:gd name="connsiteX8" fmla="*/ 280308 w 2095500"/>
                <a:gd name="connsiteY8" fmla="*/ 416379 h 1679122"/>
                <a:gd name="connsiteX9" fmla="*/ 209550 w 2095500"/>
                <a:gd name="connsiteY9" fmla="*/ 386443 h 1679122"/>
                <a:gd name="connsiteX10" fmla="*/ 119743 w 2095500"/>
                <a:gd name="connsiteY10" fmla="*/ 340179 h 1679122"/>
                <a:gd name="connsiteX11" fmla="*/ 48986 w 2095500"/>
                <a:gd name="connsiteY11" fmla="*/ 288472 h 1679122"/>
                <a:gd name="connsiteX12" fmla="*/ 21772 w 2095500"/>
                <a:gd name="connsiteY12" fmla="*/ 263979 h 1679122"/>
                <a:gd name="connsiteX13" fmla="*/ 8165 w 2095500"/>
                <a:gd name="connsiteY13" fmla="*/ 244929 h 1679122"/>
                <a:gd name="connsiteX14" fmla="*/ 0 w 2095500"/>
                <a:gd name="connsiteY14" fmla="*/ 225879 h 1679122"/>
                <a:gd name="connsiteX15" fmla="*/ 0 w 2095500"/>
                <a:gd name="connsiteY15" fmla="*/ 204107 h 1679122"/>
                <a:gd name="connsiteX16" fmla="*/ 2722 w 2095500"/>
                <a:gd name="connsiteY16" fmla="*/ 193222 h 1679122"/>
                <a:gd name="connsiteX17" fmla="*/ 13608 w 2095500"/>
                <a:gd name="connsiteY17" fmla="*/ 187779 h 1679122"/>
                <a:gd name="connsiteX18" fmla="*/ 32658 w 2095500"/>
                <a:gd name="connsiteY18" fmla="*/ 187779 h 1679122"/>
                <a:gd name="connsiteX19" fmla="*/ 59872 w 2095500"/>
                <a:gd name="connsiteY19" fmla="*/ 201386 h 1679122"/>
                <a:gd name="connsiteX20" fmla="*/ 84365 w 2095500"/>
                <a:gd name="connsiteY20" fmla="*/ 214993 h 1679122"/>
                <a:gd name="connsiteX21" fmla="*/ 114300 w 2095500"/>
                <a:gd name="connsiteY21" fmla="*/ 228600 h 1679122"/>
                <a:gd name="connsiteX22" fmla="*/ 144236 w 2095500"/>
                <a:gd name="connsiteY22" fmla="*/ 236765 h 1679122"/>
                <a:gd name="connsiteX23" fmla="*/ 179615 w 2095500"/>
                <a:gd name="connsiteY23" fmla="*/ 242207 h 1679122"/>
                <a:gd name="connsiteX24" fmla="*/ 242208 w 2095500"/>
                <a:gd name="connsiteY24" fmla="*/ 247650 h 1679122"/>
                <a:gd name="connsiteX25" fmla="*/ 288472 w 2095500"/>
                <a:gd name="connsiteY25" fmla="*/ 250372 h 1679122"/>
                <a:gd name="connsiteX26" fmla="*/ 326572 w 2095500"/>
                <a:gd name="connsiteY26" fmla="*/ 247650 h 1679122"/>
                <a:gd name="connsiteX27" fmla="*/ 378279 w 2095500"/>
                <a:gd name="connsiteY27" fmla="*/ 239486 h 1679122"/>
                <a:gd name="connsiteX28" fmla="*/ 495300 w 2095500"/>
                <a:gd name="connsiteY28" fmla="*/ 217715 h 1679122"/>
                <a:gd name="connsiteX29" fmla="*/ 664029 w 2095500"/>
                <a:gd name="connsiteY29" fmla="*/ 176893 h 1679122"/>
                <a:gd name="connsiteX30" fmla="*/ 859972 w 2095500"/>
                <a:gd name="connsiteY30" fmla="*/ 122465 h 1679122"/>
                <a:gd name="connsiteX31" fmla="*/ 1186543 w 2095500"/>
                <a:gd name="connsiteY31" fmla="*/ 27215 h 1679122"/>
                <a:gd name="connsiteX32" fmla="*/ 1243693 w 2095500"/>
                <a:gd name="connsiteY32" fmla="*/ 2722 h 1679122"/>
                <a:gd name="connsiteX33" fmla="*/ 1268186 w 2095500"/>
                <a:gd name="connsiteY33" fmla="*/ 0 h 1679122"/>
                <a:gd name="connsiteX34" fmla="*/ 1295400 w 2095500"/>
                <a:gd name="connsiteY34" fmla="*/ 5443 h 1679122"/>
                <a:gd name="connsiteX35" fmla="*/ 1355272 w 2095500"/>
                <a:gd name="connsiteY35" fmla="*/ 35379 h 1679122"/>
                <a:gd name="connsiteX36" fmla="*/ 1412422 w 2095500"/>
                <a:gd name="connsiteY36" fmla="*/ 73479 h 1679122"/>
                <a:gd name="connsiteX37" fmla="*/ 1466850 w 2095500"/>
                <a:gd name="connsiteY37" fmla="*/ 114300 h 1679122"/>
                <a:gd name="connsiteX38" fmla="*/ 1488622 w 2095500"/>
                <a:gd name="connsiteY38" fmla="*/ 136072 h 1679122"/>
                <a:gd name="connsiteX39" fmla="*/ 1496786 w 2095500"/>
                <a:gd name="connsiteY39" fmla="*/ 157843 h 1679122"/>
                <a:gd name="connsiteX40" fmla="*/ 1499508 w 2095500"/>
                <a:gd name="connsiteY40" fmla="*/ 187779 h 1679122"/>
                <a:gd name="connsiteX41" fmla="*/ 1491343 w 2095500"/>
                <a:gd name="connsiteY41" fmla="*/ 220436 h 1679122"/>
                <a:gd name="connsiteX42" fmla="*/ 1469572 w 2095500"/>
                <a:gd name="connsiteY42" fmla="*/ 247650 h 1679122"/>
                <a:gd name="connsiteX43" fmla="*/ 1447800 w 2095500"/>
                <a:gd name="connsiteY43" fmla="*/ 272143 h 1679122"/>
                <a:gd name="connsiteX44" fmla="*/ 1431472 w 2095500"/>
                <a:gd name="connsiteY44" fmla="*/ 299357 h 1679122"/>
                <a:gd name="connsiteX45" fmla="*/ 1415143 w 2095500"/>
                <a:gd name="connsiteY45" fmla="*/ 337457 h 1679122"/>
                <a:gd name="connsiteX46" fmla="*/ 1401536 w 2095500"/>
                <a:gd name="connsiteY46" fmla="*/ 386443 h 1679122"/>
                <a:gd name="connsiteX47" fmla="*/ 1374322 w 2095500"/>
                <a:gd name="connsiteY47" fmla="*/ 547007 h 1679122"/>
                <a:gd name="connsiteX48" fmla="*/ 1333500 w 2095500"/>
                <a:gd name="connsiteY48" fmla="*/ 805543 h 1679122"/>
                <a:gd name="connsiteX49" fmla="*/ 1287236 w 2095500"/>
                <a:gd name="connsiteY49" fmla="*/ 1096736 h 1679122"/>
                <a:gd name="connsiteX50" fmla="*/ 1265465 w 2095500"/>
                <a:gd name="connsiteY50" fmla="*/ 1246415 h 1679122"/>
                <a:gd name="connsiteX51" fmla="*/ 1262743 w 2095500"/>
                <a:gd name="connsiteY51" fmla="*/ 1295400 h 1679122"/>
                <a:gd name="connsiteX52" fmla="*/ 1265465 w 2095500"/>
                <a:gd name="connsiteY52" fmla="*/ 1341665 h 1679122"/>
                <a:gd name="connsiteX53" fmla="*/ 1270908 w 2095500"/>
                <a:gd name="connsiteY53" fmla="*/ 1374322 h 1679122"/>
                <a:gd name="connsiteX54" fmla="*/ 1279072 w 2095500"/>
                <a:gd name="connsiteY54" fmla="*/ 1398815 h 1679122"/>
                <a:gd name="connsiteX55" fmla="*/ 1284515 w 2095500"/>
                <a:gd name="connsiteY55" fmla="*/ 1412422 h 1679122"/>
                <a:gd name="connsiteX56" fmla="*/ 1300843 w 2095500"/>
                <a:gd name="connsiteY56" fmla="*/ 1434193 h 1679122"/>
                <a:gd name="connsiteX57" fmla="*/ 1317172 w 2095500"/>
                <a:gd name="connsiteY57" fmla="*/ 1450522 h 1679122"/>
                <a:gd name="connsiteX58" fmla="*/ 1349829 w 2095500"/>
                <a:gd name="connsiteY58" fmla="*/ 1461407 h 1679122"/>
                <a:gd name="connsiteX59" fmla="*/ 1415143 w 2095500"/>
                <a:gd name="connsiteY59" fmla="*/ 1472293 h 1679122"/>
                <a:gd name="connsiteX60" fmla="*/ 1494065 w 2095500"/>
                <a:gd name="connsiteY60" fmla="*/ 1477736 h 1679122"/>
                <a:gd name="connsiteX61" fmla="*/ 1624693 w 2095500"/>
                <a:gd name="connsiteY61" fmla="*/ 1472293 h 1679122"/>
                <a:gd name="connsiteX62" fmla="*/ 1711779 w 2095500"/>
                <a:gd name="connsiteY62" fmla="*/ 1455965 h 1679122"/>
                <a:gd name="connsiteX63" fmla="*/ 1749879 w 2095500"/>
                <a:gd name="connsiteY63" fmla="*/ 1436915 h 1679122"/>
                <a:gd name="connsiteX64" fmla="*/ 1978479 w 2095500"/>
                <a:gd name="connsiteY64" fmla="*/ 1401536 h 1679122"/>
                <a:gd name="connsiteX65" fmla="*/ 2022022 w 2095500"/>
                <a:gd name="connsiteY65" fmla="*/ 1423307 h 1679122"/>
                <a:gd name="connsiteX66" fmla="*/ 2046515 w 2095500"/>
                <a:gd name="connsiteY66" fmla="*/ 1431472 h 1679122"/>
                <a:gd name="connsiteX67" fmla="*/ 2062843 w 2095500"/>
                <a:gd name="connsiteY67" fmla="*/ 1439636 h 1679122"/>
                <a:gd name="connsiteX68" fmla="*/ 2079172 w 2095500"/>
                <a:gd name="connsiteY68" fmla="*/ 1450522 h 1679122"/>
                <a:gd name="connsiteX69" fmla="*/ 2087336 w 2095500"/>
                <a:gd name="connsiteY69" fmla="*/ 1464129 h 1679122"/>
                <a:gd name="connsiteX70" fmla="*/ 2095500 w 2095500"/>
                <a:gd name="connsiteY70" fmla="*/ 1491343 h 1679122"/>
                <a:gd name="connsiteX71" fmla="*/ 2092779 w 2095500"/>
                <a:gd name="connsiteY71" fmla="*/ 1521279 h 1679122"/>
                <a:gd name="connsiteX72" fmla="*/ 2079172 w 2095500"/>
                <a:gd name="connsiteY72" fmla="*/ 1556657 h 1679122"/>
                <a:gd name="connsiteX73" fmla="*/ 2051958 w 2095500"/>
                <a:gd name="connsiteY73" fmla="*/ 1583872 h 1679122"/>
                <a:gd name="connsiteX74" fmla="*/ 2005693 w 2095500"/>
                <a:gd name="connsiteY74" fmla="*/ 1613807 h 1679122"/>
                <a:gd name="connsiteX75" fmla="*/ 1951265 w 2095500"/>
                <a:gd name="connsiteY75" fmla="*/ 1632857 h 1679122"/>
                <a:gd name="connsiteX76" fmla="*/ 1845129 w 2095500"/>
                <a:gd name="connsiteY76" fmla="*/ 1654629 h 1679122"/>
                <a:gd name="connsiteX77" fmla="*/ 1717222 w 2095500"/>
                <a:gd name="connsiteY77" fmla="*/ 1670957 h 1679122"/>
                <a:gd name="connsiteX78" fmla="*/ 1575708 w 2095500"/>
                <a:gd name="connsiteY78" fmla="*/ 1679122 h 1679122"/>
                <a:gd name="connsiteX79" fmla="*/ 1464129 w 2095500"/>
                <a:gd name="connsiteY79" fmla="*/ 1676400 h 1679122"/>
                <a:gd name="connsiteX80" fmla="*/ 1382486 w 2095500"/>
                <a:gd name="connsiteY80" fmla="*/ 1668236 h 1679122"/>
                <a:gd name="connsiteX81" fmla="*/ 1287236 w 2095500"/>
                <a:gd name="connsiteY81" fmla="*/ 1643743 h 1679122"/>
                <a:gd name="connsiteX82" fmla="*/ 1238250 w 2095500"/>
                <a:gd name="connsiteY82" fmla="*/ 1624693 h 1679122"/>
                <a:gd name="connsiteX83" fmla="*/ 1181100 w 2095500"/>
                <a:gd name="connsiteY83" fmla="*/ 1592036 h 1679122"/>
                <a:gd name="connsiteX84" fmla="*/ 1145722 w 2095500"/>
                <a:gd name="connsiteY84" fmla="*/ 1562100 h 1679122"/>
                <a:gd name="connsiteX85" fmla="*/ 1123950 w 2095500"/>
                <a:gd name="connsiteY85" fmla="*/ 1540329 h 1679122"/>
                <a:gd name="connsiteX86" fmla="*/ 1099458 w 2095500"/>
                <a:gd name="connsiteY86" fmla="*/ 1499507 h 1679122"/>
                <a:gd name="connsiteX87" fmla="*/ 1077686 w 2095500"/>
                <a:gd name="connsiteY87" fmla="*/ 1445079 h 1679122"/>
                <a:gd name="connsiteX88" fmla="*/ 1066800 w 2095500"/>
                <a:gd name="connsiteY88" fmla="*/ 1398815 h 1679122"/>
                <a:gd name="connsiteX89" fmla="*/ 1066800 w 2095500"/>
                <a:gd name="connsiteY89" fmla="*/ 1336222 h 1679122"/>
                <a:gd name="connsiteX90" fmla="*/ 1069522 w 2095500"/>
                <a:gd name="connsiteY90" fmla="*/ 1273629 h 1679122"/>
                <a:gd name="connsiteX91" fmla="*/ 1102179 w 2095500"/>
                <a:gd name="connsiteY91" fmla="*/ 1004207 h 1679122"/>
                <a:gd name="connsiteX92" fmla="*/ 1140279 w 2095500"/>
                <a:gd name="connsiteY92" fmla="*/ 696686 h 1679122"/>
                <a:gd name="connsiteX93" fmla="*/ 1167493 w 2095500"/>
                <a:gd name="connsiteY93" fmla="*/ 361950 h 1679122"/>
                <a:gd name="connsiteX94" fmla="*/ 1175658 w 2095500"/>
                <a:gd name="connsiteY94" fmla="*/ 255815 h 1679122"/>
                <a:gd name="connsiteX95" fmla="*/ 1170215 w 2095500"/>
                <a:gd name="connsiteY95" fmla="*/ 228600 h 1679122"/>
                <a:gd name="connsiteX96" fmla="*/ 1156608 w 2095500"/>
                <a:gd name="connsiteY96" fmla="*/ 206829 h 1679122"/>
                <a:gd name="connsiteX97" fmla="*/ 1134836 w 2095500"/>
                <a:gd name="connsiteY97" fmla="*/ 204107 h 1679122"/>
                <a:gd name="connsiteX98" fmla="*/ 963386 w 2095500"/>
                <a:gd name="connsiteY98" fmla="*/ 239486 h 167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095500" h="1679122">
                  <a:moveTo>
                    <a:pt x="963386" y="239486"/>
                  </a:moveTo>
                  <a:lnTo>
                    <a:pt x="840922" y="283029"/>
                  </a:lnTo>
                  <a:lnTo>
                    <a:pt x="639536" y="334736"/>
                  </a:lnTo>
                  <a:lnTo>
                    <a:pt x="538843" y="367393"/>
                  </a:lnTo>
                  <a:lnTo>
                    <a:pt x="446315" y="397329"/>
                  </a:lnTo>
                  <a:lnTo>
                    <a:pt x="397329" y="410936"/>
                  </a:lnTo>
                  <a:lnTo>
                    <a:pt x="359229" y="419100"/>
                  </a:lnTo>
                  <a:lnTo>
                    <a:pt x="332015" y="421822"/>
                  </a:lnTo>
                  <a:lnTo>
                    <a:pt x="280308" y="416379"/>
                  </a:lnTo>
                  <a:lnTo>
                    <a:pt x="209550" y="386443"/>
                  </a:lnTo>
                  <a:lnTo>
                    <a:pt x="119743" y="340179"/>
                  </a:lnTo>
                  <a:lnTo>
                    <a:pt x="48986" y="288472"/>
                  </a:lnTo>
                  <a:lnTo>
                    <a:pt x="21772" y="263979"/>
                  </a:lnTo>
                  <a:lnTo>
                    <a:pt x="8165" y="244929"/>
                  </a:lnTo>
                  <a:lnTo>
                    <a:pt x="0" y="225879"/>
                  </a:lnTo>
                  <a:lnTo>
                    <a:pt x="0" y="204107"/>
                  </a:lnTo>
                  <a:lnTo>
                    <a:pt x="2722" y="193222"/>
                  </a:lnTo>
                  <a:lnTo>
                    <a:pt x="13608" y="187779"/>
                  </a:lnTo>
                  <a:lnTo>
                    <a:pt x="32658" y="187779"/>
                  </a:lnTo>
                  <a:lnTo>
                    <a:pt x="59872" y="201386"/>
                  </a:lnTo>
                  <a:lnTo>
                    <a:pt x="84365" y="214993"/>
                  </a:lnTo>
                  <a:lnTo>
                    <a:pt x="114300" y="228600"/>
                  </a:lnTo>
                  <a:lnTo>
                    <a:pt x="144236" y="236765"/>
                  </a:lnTo>
                  <a:lnTo>
                    <a:pt x="179615" y="242207"/>
                  </a:lnTo>
                  <a:lnTo>
                    <a:pt x="242208" y="247650"/>
                  </a:lnTo>
                  <a:lnTo>
                    <a:pt x="288472" y="250372"/>
                  </a:lnTo>
                  <a:lnTo>
                    <a:pt x="326572" y="247650"/>
                  </a:lnTo>
                  <a:lnTo>
                    <a:pt x="378279" y="239486"/>
                  </a:lnTo>
                  <a:lnTo>
                    <a:pt x="495300" y="217715"/>
                  </a:lnTo>
                  <a:lnTo>
                    <a:pt x="664029" y="176893"/>
                  </a:lnTo>
                  <a:lnTo>
                    <a:pt x="859972" y="122465"/>
                  </a:lnTo>
                  <a:lnTo>
                    <a:pt x="1186543" y="27215"/>
                  </a:lnTo>
                  <a:lnTo>
                    <a:pt x="1243693" y="2722"/>
                  </a:lnTo>
                  <a:lnTo>
                    <a:pt x="1268186" y="0"/>
                  </a:lnTo>
                  <a:lnTo>
                    <a:pt x="1295400" y="5443"/>
                  </a:lnTo>
                  <a:lnTo>
                    <a:pt x="1355272" y="35379"/>
                  </a:lnTo>
                  <a:lnTo>
                    <a:pt x="1412422" y="73479"/>
                  </a:lnTo>
                  <a:lnTo>
                    <a:pt x="1466850" y="114300"/>
                  </a:lnTo>
                  <a:lnTo>
                    <a:pt x="1488622" y="136072"/>
                  </a:lnTo>
                  <a:lnTo>
                    <a:pt x="1496786" y="157843"/>
                  </a:lnTo>
                  <a:lnTo>
                    <a:pt x="1499508" y="187779"/>
                  </a:lnTo>
                  <a:lnTo>
                    <a:pt x="1491343" y="220436"/>
                  </a:lnTo>
                  <a:lnTo>
                    <a:pt x="1469572" y="247650"/>
                  </a:lnTo>
                  <a:lnTo>
                    <a:pt x="1447800" y="272143"/>
                  </a:lnTo>
                  <a:lnTo>
                    <a:pt x="1431472" y="299357"/>
                  </a:lnTo>
                  <a:lnTo>
                    <a:pt x="1415143" y="337457"/>
                  </a:lnTo>
                  <a:lnTo>
                    <a:pt x="1401536" y="386443"/>
                  </a:lnTo>
                  <a:lnTo>
                    <a:pt x="1374322" y="547007"/>
                  </a:lnTo>
                  <a:lnTo>
                    <a:pt x="1333500" y="805543"/>
                  </a:lnTo>
                  <a:lnTo>
                    <a:pt x="1287236" y="1096736"/>
                  </a:lnTo>
                  <a:lnTo>
                    <a:pt x="1265465" y="1246415"/>
                  </a:lnTo>
                  <a:lnTo>
                    <a:pt x="1262743" y="1295400"/>
                  </a:lnTo>
                  <a:lnTo>
                    <a:pt x="1265465" y="1341665"/>
                  </a:lnTo>
                  <a:lnTo>
                    <a:pt x="1270908" y="1374322"/>
                  </a:lnTo>
                  <a:lnTo>
                    <a:pt x="1279072" y="1398815"/>
                  </a:lnTo>
                  <a:lnTo>
                    <a:pt x="1284515" y="1412422"/>
                  </a:lnTo>
                  <a:lnTo>
                    <a:pt x="1300843" y="1434193"/>
                  </a:lnTo>
                  <a:lnTo>
                    <a:pt x="1317172" y="1450522"/>
                  </a:lnTo>
                  <a:lnTo>
                    <a:pt x="1349829" y="1461407"/>
                  </a:lnTo>
                  <a:lnTo>
                    <a:pt x="1415143" y="1472293"/>
                  </a:lnTo>
                  <a:lnTo>
                    <a:pt x="1494065" y="1477736"/>
                  </a:lnTo>
                  <a:lnTo>
                    <a:pt x="1624693" y="1472293"/>
                  </a:lnTo>
                  <a:lnTo>
                    <a:pt x="1711779" y="1455965"/>
                  </a:lnTo>
                  <a:lnTo>
                    <a:pt x="1749879" y="1436915"/>
                  </a:lnTo>
                  <a:lnTo>
                    <a:pt x="1978479" y="1401536"/>
                  </a:lnTo>
                  <a:lnTo>
                    <a:pt x="2022022" y="1423307"/>
                  </a:lnTo>
                  <a:lnTo>
                    <a:pt x="2046515" y="1431472"/>
                  </a:lnTo>
                  <a:lnTo>
                    <a:pt x="2062843" y="1439636"/>
                  </a:lnTo>
                  <a:lnTo>
                    <a:pt x="2079172" y="1450522"/>
                  </a:lnTo>
                  <a:lnTo>
                    <a:pt x="2087336" y="1464129"/>
                  </a:lnTo>
                  <a:lnTo>
                    <a:pt x="2095500" y="1491343"/>
                  </a:lnTo>
                  <a:lnTo>
                    <a:pt x="2092779" y="1521279"/>
                  </a:lnTo>
                  <a:lnTo>
                    <a:pt x="2079172" y="1556657"/>
                  </a:lnTo>
                  <a:lnTo>
                    <a:pt x="2051958" y="1583872"/>
                  </a:lnTo>
                  <a:lnTo>
                    <a:pt x="2005693" y="1613807"/>
                  </a:lnTo>
                  <a:lnTo>
                    <a:pt x="1951265" y="1632857"/>
                  </a:lnTo>
                  <a:lnTo>
                    <a:pt x="1845129" y="1654629"/>
                  </a:lnTo>
                  <a:lnTo>
                    <a:pt x="1717222" y="1670957"/>
                  </a:lnTo>
                  <a:lnTo>
                    <a:pt x="1575708" y="1679122"/>
                  </a:lnTo>
                  <a:lnTo>
                    <a:pt x="1464129" y="1676400"/>
                  </a:lnTo>
                  <a:lnTo>
                    <a:pt x="1382486" y="1668236"/>
                  </a:lnTo>
                  <a:lnTo>
                    <a:pt x="1287236" y="1643743"/>
                  </a:lnTo>
                  <a:lnTo>
                    <a:pt x="1238250" y="1624693"/>
                  </a:lnTo>
                  <a:lnTo>
                    <a:pt x="1181100" y="1592036"/>
                  </a:lnTo>
                  <a:lnTo>
                    <a:pt x="1145722" y="1562100"/>
                  </a:lnTo>
                  <a:lnTo>
                    <a:pt x="1123950" y="1540329"/>
                  </a:lnTo>
                  <a:lnTo>
                    <a:pt x="1099458" y="1499507"/>
                  </a:lnTo>
                  <a:lnTo>
                    <a:pt x="1077686" y="1445079"/>
                  </a:lnTo>
                  <a:lnTo>
                    <a:pt x="1066800" y="1398815"/>
                  </a:lnTo>
                  <a:lnTo>
                    <a:pt x="1066800" y="1336222"/>
                  </a:lnTo>
                  <a:lnTo>
                    <a:pt x="1069522" y="1273629"/>
                  </a:lnTo>
                  <a:lnTo>
                    <a:pt x="1102179" y="1004207"/>
                  </a:lnTo>
                  <a:lnTo>
                    <a:pt x="1140279" y="696686"/>
                  </a:lnTo>
                  <a:lnTo>
                    <a:pt x="1167493" y="361950"/>
                  </a:lnTo>
                  <a:lnTo>
                    <a:pt x="1175658" y="255815"/>
                  </a:lnTo>
                  <a:lnTo>
                    <a:pt x="1170215" y="228600"/>
                  </a:lnTo>
                  <a:lnTo>
                    <a:pt x="1156608" y="206829"/>
                  </a:lnTo>
                  <a:lnTo>
                    <a:pt x="1134836" y="204107"/>
                  </a:lnTo>
                  <a:lnTo>
                    <a:pt x="963386" y="2394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6">
              <a:extLst>
                <a:ext uri="{FF2B5EF4-FFF2-40B4-BE49-F238E27FC236}">
                  <a16:creationId xmlns:a16="http://schemas.microsoft.com/office/drawing/2014/main" id="{523F1D0C-C81C-4E1B-8D22-87FC27B224F8}"/>
                </a:ext>
              </a:extLst>
            </p:cNvPr>
            <p:cNvSpPr/>
            <p:nvPr/>
          </p:nvSpPr>
          <p:spPr>
            <a:xfrm>
              <a:off x="7975602" y="2808289"/>
              <a:ext cx="292100" cy="739775"/>
            </a:xfrm>
            <a:custGeom>
              <a:avLst/>
              <a:gdLst>
                <a:gd name="connsiteX0" fmla="*/ 207169 w 292894"/>
                <a:gd name="connsiteY0" fmla="*/ 321469 h 740569"/>
                <a:gd name="connsiteX1" fmla="*/ 216694 w 292894"/>
                <a:gd name="connsiteY1" fmla="*/ 476250 h 740569"/>
                <a:gd name="connsiteX2" fmla="*/ 221457 w 292894"/>
                <a:gd name="connsiteY2" fmla="*/ 531019 h 740569"/>
                <a:gd name="connsiteX3" fmla="*/ 230982 w 292894"/>
                <a:gd name="connsiteY3" fmla="*/ 590550 h 740569"/>
                <a:gd name="connsiteX4" fmla="*/ 238125 w 292894"/>
                <a:gd name="connsiteY4" fmla="*/ 633412 h 740569"/>
                <a:gd name="connsiteX5" fmla="*/ 292894 w 292894"/>
                <a:gd name="connsiteY5" fmla="*/ 711994 h 740569"/>
                <a:gd name="connsiteX6" fmla="*/ 0 w 292894"/>
                <a:gd name="connsiteY6" fmla="*/ 740569 h 740569"/>
                <a:gd name="connsiteX7" fmla="*/ 23813 w 292894"/>
                <a:gd name="connsiteY7" fmla="*/ 695325 h 740569"/>
                <a:gd name="connsiteX8" fmla="*/ 47625 w 292894"/>
                <a:gd name="connsiteY8" fmla="*/ 652462 h 740569"/>
                <a:gd name="connsiteX9" fmla="*/ 61913 w 292894"/>
                <a:gd name="connsiteY9" fmla="*/ 619125 h 740569"/>
                <a:gd name="connsiteX10" fmla="*/ 71438 w 292894"/>
                <a:gd name="connsiteY10" fmla="*/ 576262 h 740569"/>
                <a:gd name="connsiteX11" fmla="*/ 88107 w 292894"/>
                <a:gd name="connsiteY11" fmla="*/ 452437 h 740569"/>
                <a:gd name="connsiteX12" fmla="*/ 104775 w 292894"/>
                <a:gd name="connsiteY12" fmla="*/ 316706 h 740569"/>
                <a:gd name="connsiteX13" fmla="*/ 130969 w 292894"/>
                <a:gd name="connsiteY13" fmla="*/ 111919 h 740569"/>
                <a:gd name="connsiteX14" fmla="*/ 140494 w 292894"/>
                <a:gd name="connsiteY14" fmla="*/ 40481 h 740569"/>
                <a:gd name="connsiteX15" fmla="*/ 145257 w 292894"/>
                <a:gd name="connsiteY15" fmla="*/ 16669 h 740569"/>
                <a:gd name="connsiteX16" fmla="*/ 152400 w 292894"/>
                <a:gd name="connsiteY16" fmla="*/ 4762 h 740569"/>
                <a:gd name="connsiteX17" fmla="*/ 166688 w 292894"/>
                <a:gd name="connsiteY17" fmla="*/ 0 h 740569"/>
                <a:gd name="connsiteX18" fmla="*/ 185738 w 292894"/>
                <a:gd name="connsiteY18" fmla="*/ 4762 h 740569"/>
                <a:gd name="connsiteX19" fmla="*/ 192882 w 292894"/>
                <a:gd name="connsiteY19" fmla="*/ 11906 h 740569"/>
                <a:gd name="connsiteX20" fmla="*/ 197644 w 292894"/>
                <a:gd name="connsiteY20" fmla="*/ 38100 h 740569"/>
                <a:gd name="connsiteX21" fmla="*/ 207169 w 292894"/>
                <a:gd name="connsiteY21" fmla="*/ 321469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2894" h="740569">
                  <a:moveTo>
                    <a:pt x="207169" y="321469"/>
                  </a:moveTo>
                  <a:lnTo>
                    <a:pt x="216694" y="476250"/>
                  </a:lnTo>
                  <a:lnTo>
                    <a:pt x="221457" y="531019"/>
                  </a:lnTo>
                  <a:lnTo>
                    <a:pt x="230982" y="590550"/>
                  </a:lnTo>
                  <a:lnTo>
                    <a:pt x="238125" y="633412"/>
                  </a:lnTo>
                  <a:lnTo>
                    <a:pt x="292894" y="711994"/>
                  </a:lnTo>
                  <a:lnTo>
                    <a:pt x="0" y="740569"/>
                  </a:lnTo>
                  <a:lnTo>
                    <a:pt x="23813" y="695325"/>
                  </a:lnTo>
                  <a:lnTo>
                    <a:pt x="47625" y="652462"/>
                  </a:lnTo>
                  <a:lnTo>
                    <a:pt x="61913" y="619125"/>
                  </a:lnTo>
                  <a:lnTo>
                    <a:pt x="71438" y="576262"/>
                  </a:lnTo>
                  <a:lnTo>
                    <a:pt x="88107" y="452437"/>
                  </a:lnTo>
                  <a:lnTo>
                    <a:pt x="104775" y="316706"/>
                  </a:lnTo>
                  <a:lnTo>
                    <a:pt x="130969" y="111919"/>
                  </a:lnTo>
                  <a:lnTo>
                    <a:pt x="140494" y="40481"/>
                  </a:lnTo>
                  <a:lnTo>
                    <a:pt x="145257" y="16669"/>
                  </a:lnTo>
                  <a:lnTo>
                    <a:pt x="152400" y="4762"/>
                  </a:lnTo>
                  <a:lnTo>
                    <a:pt x="166688" y="0"/>
                  </a:lnTo>
                  <a:lnTo>
                    <a:pt x="185738" y="4762"/>
                  </a:lnTo>
                  <a:lnTo>
                    <a:pt x="192882" y="11906"/>
                  </a:lnTo>
                  <a:lnTo>
                    <a:pt x="197644" y="38100"/>
                  </a:lnTo>
                  <a:lnTo>
                    <a:pt x="207169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4">
              <a:extLst>
                <a:ext uri="{FF2B5EF4-FFF2-40B4-BE49-F238E27FC236}">
                  <a16:creationId xmlns:a16="http://schemas.microsoft.com/office/drawing/2014/main" id="{ADEC1160-BCEB-4910-BA1C-95B6F0A21F62}"/>
                </a:ext>
              </a:extLst>
            </p:cNvPr>
            <p:cNvSpPr/>
            <p:nvPr/>
          </p:nvSpPr>
          <p:spPr>
            <a:xfrm>
              <a:off x="6296026" y="2655889"/>
              <a:ext cx="869950" cy="892175"/>
            </a:xfrm>
            <a:custGeom>
              <a:avLst/>
              <a:gdLst>
                <a:gd name="connsiteX0" fmla="*/ 561975 w 869156"/>
                <a:gd name="connsiteY0" fmla="*/ 666750 h 892969"/>
                <a:gd name="connsiteX1" fmla="*/ 450056 w 869156"/>
                <a:gd name="connsiteY1" fmla="*/ 511969 h 892969"/>
                <a:gd name="connsiteX2" fmla="*/ 326231 w 869156"/>
                <a:gd name="connsiteY2" fmla="*/ 371475 h 892969"/>
                <a:gd name="connsiteX3" fmla="*/ 288131 w 869156"/>
                <a:gd name="connsiteY3" fmla="*/ 323850 h 892969"/>
                <a:gd name="connsiteX4" fmla="*/ 261938 w 869156"/>
                <a:gd name="connsiteY4" fmla="*/ 288131 h 892969"/>
                <a:gd name="connsiteX5" fmla="*/ 202406 w 869156"/>
                <a:gd name="connsiteY5" fmla="*/ 226219 h 892969"/>
                <a:gd name="connsiteX6" fmla="*/ 114300 w 869156"/>
                <a:gd name="connsiteY6" fmla="*/ 147637 h 892969"/>
                <a:gd name="connsiteX7" fmla="*/ 40481 w 869156"/>
                <a:gd name="connsiteY7" fmla="*/ 85725 h 892969"/>
                <a:gd name="connsiteX8" fmla="*/ 23813 w 869156"/>
                <a:gd name="connsiteY8" fmla="*/ 73819 h 892969"/>
                <a:gd name="connsiteX9" fmla="*/ 7144 w 869156"/>
                <a:gd name="connsiteY9" fmla="*/ 57150 h 892969"/>
                <a:gd name="connsiteX10" fmla="*/ 0 w 869156"/>
                <a:gd name="connsiteY10" fmla="*/ 30956 h 892969"/>
                <a:gd name="connsiteX11" fmla="*/ 0 w 869156"/>
                <a:gd name="connsiteY11" fmla="*/ 14287 h 892969"/>
                <a:gd name="connsiteX12" fmla="*/ 9525 w 869156"/>
                <a:gd name="connsiteY12" fmla="*/ 2381 h 892969"/>
                <a:gd name="connsiteX13" fmla="*/ 30956 w 869156"/>
                <a:gd name="connsiteY13" fmla="*/ 0 h 892969"/>
                <a:gd name="connsiteX14" fmla="*/ 59531 w 869156"/>
                <a:gd name="connsiteY14" fmla="*/ 9525 h 892969"/>
                <a:gd name="connsiteX15" fmla="*/ 178594 w 869156"/>
                <a:gd name="connsiteY15" fmla="*/ 73819 h 892969"/>
                <a:gd name="connsiteX16" fmla="*/ 288131 w 869156"/>
                <a:gd name="connsiteY16" fmla="*/ 138112 h 892969"/>
                <a:gd name="connsiteX17" fmla="*/ 433388 w 869156"/>
                <a:gd name="connsiteY17" fmla="*/ 228600 h 892969"/>
                <a:gd name="connsiteX18" fmla="*/ 561975 w 869156"/>
                <a:gd name="connsiteY18" fmla="*/ 333375 h 892969"/>
                <a:gd name="connsiteX19" fmla="*/ 659606 w 869156"/>
                <a:gd name="connsiteY19" fmla="*/ 414337 h 892969"/>
                <a:gd name="connsiteX20" fmla="*/ 735806 w 869156"/>
                <a:gd name="connsiteY20" fmla="*/ 478631 h 892969"/>
                <a:gd name="connsiteX21" fmla="*/ 785813 w 869156"/>
                <a:gd name="connsiteY21" fmla="*/ 531019 h 892969"/>
                <a:gd name="connsiteX22" fmla="*/ 809625 w 869156"/>
                <a:gd name="connsiteY22" fmla="*/ 566737 h 892969"/>
                <a:gd name="connsiteX23" fmla="*/ 831056 w 869156"/>
                <a:gd name="connsiteY23" fmla="*/ 607219 h 892969"/>
                <a:gd name="connsiteX24" fmla="*/ 847725 w 869156"/>
                <a:gd name="connsiteY24" fmla="*/ 647700 h 892969"/>
                <a:gd name="connsiteX25" fmla="*/ 864394 w 869156"/>
                <a:gd name="connsiteY25" fmla="*/ 695325 h 892969"/>
                <a:gd name="connsiteX26" fmla="*/ 869156 w 869156"/>
                <a:gd name="connsiteY26" fmla="*/ 731044 h 892969"/>
                <a:gd name="connsiteX27" fmla="*/ 866775 w 869156"/>
                <a:gd name="connsiteY27" fmla="*/ 826294 h 892969"/>
                <a:gd name="connsiteX28" fmla="*/ 864394 w 869156"/>
                <a:gd name="connsiteY28" fmla="*/ 857250 h 892969"/>
                <a:gd name="connsiteX29" fmla="*/ 854869 w 869156"/>
                <a:gd name="connsiteY29" fmla="*/ 878681 h 892969"/>
                <a:gd name="connsiteX30" fmla="*/ 835819 w 869156"/>
                <a:gd name="connsiteY30" fmla="*/ 888206 h 892969"/>
                <a:gd name="connsiteX31" fmla="*/ 800100 w 869156"/>
                <a:gd name="connsiteY31" fmla="*/ 892969 h 892969"/>
                <a:gd name="connsiteX32" fmla="*/ 762000 w 869156"/>
                <a:gd name="connsiteY32" fmla="*/ 892969 h 892969"/>
                <a:gd name="connsiteX33" fmla="*/ 740569 w 869156"/>
                <a:gd name="connsiteY33" fmla="*/ 878681 h 892969"/>
                <a:gd name="connsiteX34" fmla="*/ 661988 w 869156"/>
                <a:gd name="connsiteY34" fmla="*/ 795337 h 892969"/>
                <a:gd name="connsiteX35" fmla="*/ 561975 w 869156"/>
                <a:gd name="connsiteY35" fmla="*/ 666750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69156" h="892969">
                  <a:moveTo>
                    <a:pt x="561975" y="666750"/>
                  </a:moveTo>
                  <a:lnTo>
                    <a:pt x="450056" y="511969"/>
                  </a:lnTo>
                  <a:lnTo>
                    <a:pt x="326231" y="371475"/>
                  </a:lnTo>
                  <a:lnTo>
                    <a:pt x="288131" y="323850"/>
                  </a:lnTo>
                  <a:lnTo>
                    <a:pt x="261938" y="288131"/>
                  </a:lnTo>
                  <a:lnTo>
                    <a:pt x="202406" y="226219"/>
                  </a:lnTo>
                  <a:lnTo>
                    <a:pt x="114300" y="147637"/>
                  </a:lnTo>
                  <a:lnTo>
                    <a:pt x="40481" y="85725"/>
                  </a:lnTo>
                  <a:lnTo>
                    <a:pt x="23813" y="73819"/>
                  </a:lnTo>
                  <a:lnTo>
                    <a:pt x="7144" y="57150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59531" y="9525"/>
                  </a:lnTo>
                  <a:lnTo>
                    <a:pt x="178594" y="73819"/>
                  </a:lnTo>
                  <a:lnTo>
                    <a:pt x="288131" y="138112"/>
                  </a:lnTo>
                  <a:lnTo>
                    <a:pt x="433388" y="228600"/>
                  </a:lnTo>
                  <a:lnTo>
                    <a:pt x="561975" y="333375"/>
                  </a:lnTo>
                  <a:lnTo>
                    <a:pt x="659606" y="414337"/>
                  </a:lnTo>
                  <a:lnTo>
                    <a:pt x="735806" y="478631"/>
                  </a:lnTo>
                  <a:lnTo>
                    <a:pt x="785813" y="531019"/>
                  </a:lnTo>
                  <a:lnTo>
                    <a:pt x="809625" y="566737"/>
                  </a:lnTo>
                  <a:lnTo>
                    <a:pt x="831056" y="607219"/>
                  </a:lnTo>
                  <a:lnTo>
                    <a:pt x="847725" y="647700"/>
                  </a:lnTo>
                  <a:lnTo>
                    <a:pt x="864394" y="695325"/>
                  </a:lnTo>
                  <a:lnTo>
                    <a:pt x="869156" y="731044"/>
                  </a:lnTo>
                  <a:cubicBezTo>
                    <a:pt x="868321" y="762793"/>
                    <a:pt x="866775" y="794534"/>
                    <a:pt x="866775" y="826294"/>
                  </a:cubicBezTo>
                  <a:lnTo>
                    <a:pt x="864394" y="857250"/>
                  </a:lnTo>
                  <a:lnTo>
                    <a:pt x="854869" y="878681"/>
                  </a:lnTo>
                  <a:lnTo>
                    <a:pt x="835819" y="888206"/>
                  </a:lnTo>
                  <a:lnTo>
                    <a:pt x="800100" y="892969"/>
                  </a:lnTo>
                  <a:lnTo>
                    <a:pt x="762000" y="892969"/>
                  </a:lnTo>
                  <a:lnTo>
                    <a:pt x="740569" y="878681"/>
                  </a:lnTo>
                  <a:lnTo>
                    <a:pt x="661988" y="795337"/>
                  </a:lnTo>
                  <a:lnTo>
                    <a:pt x="561975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2">
              <a:extLst>
                <a:ext uri="{FF2B5EF4-FFF2-40B4-BE49-F238E27FC236}">
                  <a16:creationId xmlns:a16="http://schemas.microsoft.com/office/drawing/2014/main" id="{C3ABC1B2-3D15-4F5D-8EA4-9BE03384C15D}"/>
                </a:ext>
              </a:extLst>
            </p:cNvPr>
            <p:cNvSpPr/>
            <p:nvPr/>
          </p:nvSpPr>
          <p:spPr>
            <a:xfrm rot="16200000">
              <a:off x="6229353" y="4735513"/>
              <a:ext cx="1689100" cy="1019175"/>
            </a:xfrm>
            <a:custGeom>
              <a:avLst/>
              <a:gdLst>
                <a:gd name="connsiteX0" fmla="*/ 1045369 w 1688307"/>
                <a:gd name="connsiteY0" fmla="*/ 521494 h 1019175"/>
                <a:gd name="connsiteX1" fmla="*/ 1223963 w 1688307"/>
                <a:gd name="connsiteY1" fmla="*/ 583407 h 1019175"/>
                <a:gd name="connsiteX2" fmla="*/ 1326357 w 1688307"/>
                <a:gd name="connsiteY2" fmla="*/ 616744 h 1019175"/>
                <a:gd name="connsiteX3" fmla="*/ 1390650 w 1688307"/>
                <a:gd name="connsiteY3" fmla="*/ 635794 h 1019175"/>
                <a:gd name="connsiteX4" fmla="*/ 1483519 w 1688307"/>
                <a:gd name="connsiteY4" fmla="*/ 664369 h 1019175"/>
                <a:gd name="connsiteX5" fmla="*/ 1526382 w 1688307"/>
                <a:gd name="connsiteY5" fmla="*/ 676275 h 1019175"/>
                <a:gd name="connsiteX6" fmla="*/ 1562100 w 1688307"/>
                <a:gd name="connsiteY6" fmla="*/ 690563 h 1019175"/>
                <a:gd name="connsiteX7" fmla="*/ 1593057 w 1688307"/>
                <a:gd name="connsiteY7" fmla="*/ 695325 h 1019175"/>
                <a:gd name="connsiteX8" fmla="*/ 1635919 w 1688307"/>
                <a:gd name="connsiteY8" fmla="*/ 690563 h 1019175"/>
                <a:gd name="connsiteX9" fmla="*/ 1657350 w 1688307"/>
                <a:gd name="connsiteY9" fmla="*/ 685800 h 1019175"/>
                <a:gd name="connsiteX10" fmla="*/ 1688307 w 1688307"/>
                <a:gd name="connsiteY10" fmla="*/ 664369 h 1019175"/>
                <a:gd name="connsiteX11" fmla="*/ 1654969 w 1688307"/>
                <a:gd name="connsiteY11" fmla="*/ 1019175 h 1019175"/>
                <a:gd name="connsiteX12" fmla="*/ 1476375 w 1688307"/>
                <a:gd name="connsiteY12" fmla="*/ 942975 h 1019175"/>
                <a:gd name="connsiteX13" fmla="*/ 1128713 w 1688307"/>
                <a:gd name="connsiteY13" fmla="*/ 804863 h 1019175"/>
                <a:gd name="connsiteX14" fmla="*/ 859632 w 1688307"/>
                <a:gd name="connsiteY14" fmla="*/ 695325 h 1019175"/>
                <a:gd name="connsiteX15" fmla="*/ 671513 w 1688307"/>
                <a:gd name="connsiteY15" fmla="*/ 623888 h 1019175"/>
                <a:gd name="connsiteX16" fmla="*/ 545307 w 1688307"/>
                <a:gd name="connsiteY16" fmla="*/ 571500 h 1019175"/>
                <a:gd name="connsiteX17" fmla="*/ 357188 w 1688307"/>
                <a:gd name="connsiteY17" fmla="*/ 466725 h 1019175"/>
                <a:gd name="connsiteX18" fmla="*/ 169069 w 1688307"/>
                <a:gd name="connsiteY18" fmla="*/ 354807 h 1019175"/>
                <a:gd name="connsiteX19" fmla="*/ 100013 w 1688307"/>
                <a:gd name="connsiteY19" fmla="*/ 311944 h 1019175"/>
                <a:gd name="connsiteX20" fmla="*/ 78582 w 1688307"/>
                <a:gd name="connsiteY20" fmla="*/ 297657 h 1019175"/>
                <a:gd name="connsiteX21" fmla="*/ 57150 w 1688307"/>
                <a:gd name="connsiteY21" fmla="*/ 280988 h 1019175"/>
                <a:gd name="connsiteX22" fmla="*/ 40482 w 1688307"/>
                <a:gd name="connsiteY22" fmla="*/ 257175 h 1019175"/>
                <a:gd name="connsiteX23" fmla="*/ 33338 w 1688307"/>
                <a:gd name="connsiteY23" fmla="*/ 242888 h 1019175"/>
                <a:gd name="connsiteX24" fmla="*/ 23813 w 1688307"/>
                <a:gd name="connsiteY24" fmla="*/ 219075 h 1019175"/>
                <a:gd name="connsiteX25" fmla="*/ 14288 w 1688307"/>
                <a:gd name="connsiteY25" fmla="*/ 188119 h 1019175"/>
                <a:gd name="connsiteX26" fmla="*/ 4763 w 1688307"/>
                <a:gd name="connsiteY26" fmla="*/ 138113 h 1019175"/>
                <a:gd name="connsiteX27" fmla="*/ 0 w 1688307"/>
                <a:gd name="connsiteY27" fmla="*/ 95250 h 1019175"/>
                <a:gd name="connsiteX28" fmla="*/ 4763 w 1688307"/>
                <a:gd name="connsiteY28" fmla="*/ 78582 h 1019175"/>
                <a:gd name="connsiteX29" fmla="*/ 50007 w 1688307"/>
                <a:gd name="connsiteY29" fmla="*/ 54769 h 1019175"/>
                <a:gd name="connsiteX30" fmla="*/ 97632 w 1688307"/>
                <a:gd name="connsiteY30" fmla="*/ 28575 h 1019175"/>
                <a:gd name="connsiteX31" fmla="*/ 138113 w 1688307"/>
                <a:gd name="connsiteY31" fmla="*/ 0 h 1019175"/>
                <a:gd name="connsiteX32" fmla="*/ 409575 w 1688307"/>
                <a:gd name="connsiteY32" fmla="*/ 123825 h 1019175"/>
                <a:gd name="connsiteX33" fmla="*/ 416719 w 1688307"/>
                <a:gd name="connsiteY33" fmla="*/ 150019 h 1019175"/>
                <a:gd name="connsiteX34" fmla="*/ 426244 w 1688307"/>
                <a:gd name="connsiteY34" fmla="*/ 180975 h 1019175"/>
                <a:gd name="connsiteX35" fmla="*/ 445294 w 1688307"/>
                <a:gd name="connsiteY35" fmla="*/ 211932 h 1019175"/>
                <a:gd name="connsiteX36" fmla="*/ 466725 w 1688307"/>
                <a:gd name="connsiteY36" fmla="*/ 235744 h 1019175"/>
                <a:gd name="connsiteX37" fmla="*/ 504825 w 1688307"/>
                <a:gd name="connsiteY37" fmla="*/ 259557 h 1019175"/>
                <a:gd name="connsiteX38" fmla="*/ 564357 w 1688307"/>
                <a:gd name="connsiteY38" fmla="*/ 292894 h 1019175"/>
                <a:gd name="connsiteX39" fmla="*/ 666750 w 1688307"/>
                <a:gd name="connsiteY39" fmla="*/ 347663 h 1019175"/>
                <a:gd name="connsiteX40" fmla="*/ 769144 w 1688307"/>
                <a:gd name="connsiteY40" fmla="*/ 397669 h 1019175"/>
                <a:gd name="connsiteX41" fmla="*/ 862013 w 1688307"/>
                <a:gd name="connsiteY41" fmla="*/ 442913 h 1019175"/>
                <a:gd name="connsiteX42" fmla="*/ 1045369 w 1688307"/>
                <a:gd name="connsiteY42" fmla="*/ 521494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88307" h="1019175">
                  <a:moveTo>
                    <a:pt x="1045369" y="521494"/>
                  </a:moveTo>
                  <a:lnTo>
                    <a:pt x="1223963" y="583407"/>
                  </a:lnTo>
                  <a:lnTo>
                    <a:pt x="1326357" y="616744"/>
                  </a:lnTo>
                  <a:lnTo>
                    <a:pt x="1390650" y="635794"/>
                  </a:lnTo>
                  <a:lnTo>
                    <a:pt x="1483519" y="664369"/>
                  </a:lnTo>
                  <a:lnTo>
                    <a:pt x="1526382" y="676275"/>
                  </a:lnTo>
                  <a:lnTo>
                    <a:pt x="1562100" y="690563"/>
                  </a:lnTo>
                  <a:lnTo>
                    <a:pt x="1593057" y="695325"/>
                  </a:lnTo>
                  <a:lnTo>
                    <a:pt x="1635919" y="690563"/>
                  </a:lnTo>
                  <a:lnTo>
                    <a:pt x="1657350" y="685800"/>
                  </a:lnTo>
                  <a:lnTo>
                    <a:pt x="1688307" y="664369"/>
                  </a:lnTo>
                  <a:lnTo>
                    <a:pt x="1654969" y="1019175"/>
                  </a:lnTo>
                  <a:lnTo>
                    <a:pt x="1476375" y="942975"/>
                  </a:lnTo>
                  <a:lnTo>
                    <a:pt x="1128713" y="804863"/>
                  </a:lnTo>
                  <a:lnTo>
                    <a:pt x="859632" y="695325"/>
                  </a:lnTo>
                  <a:lnTo>
                    <a:pt x="671513" y="623888"/>
                  </a:lnTo>
                  <a:lnTo>
                    <a:pt x="545307" y="571500"/>
                  </a:lnTo>
                  <a:lnTo>
                    <a:pt x="357188" y="466725"/>
                  </a:lnTo>
                  <a:lnTo>
                    <a:pt x="169069" y="354807"/>
                  </a:lnTo>
                  <a:lnTo>
                    <a:pt x="100013" y="311944"/>
                  </a:lnTo>
                  <a:lnTo>
                    <a:pt x="78582" y="297657"/>
                  </a:lnTo>
                  <a:lnTo>
                    <a:pt x="57150" y="280988"/>
                  </a:lnTo>
                  <a:lnTo>
                    <a:pt x="40482" y="257175"/>
                  </a:lnTo>
                  <a:lnTo>
                    <a:pt x="33338" y="242888"/>
                  </a:lnTo>
                  <a:lnTo>
                    <a:pt x="23813" y="219075"/>
                  </a:lnTo>
                  <a:lnTo>
                    <a:pt x="14288" y="188119"/>
                  </a:lnTo>
                  <a:lnTo>
                    <a:pt x="4763" y="138113"/>
                  </a:lnTo>
                  <a:lnTo>
                    <a:pt x="0" y="95250"/>
                  </a:lnTo>
                  <a:lnTo>
                    <a:pt x="4763" y="78582"/>
                  </a:lnTo>
                  <a:lnTo>
                    <a:pt x="50007" y="54769"/>
                  </a:lnTo>
                  <a:lnTo>
                    <a:pt x="97632" y="28575"/>
                  </a:lnTo>
                  <a:lnTo>
                    <a:pt x="138113" y="0"/>
                  </a:lnTo>
                  <a:lnTo>
                    <a:pt x="409575" y="123825"/>
                  </a:lnTo>
                  <a:lnTo>
                    <a:pt x="416719" y="150019"/>
                  </a:lnTo>
                  <a:lnTo>
                    <a:pt x="426244" y="180975"/>
                  </a:lnTo>
                  <a:lnTo>
                    <a:pt x="445294" y="211932"/>
                  </a:lnTo>
                  <a:lnTo>
                    <a:pt x="466725" y="235744"/>
                  </a:lnTo>
                  <a:lnTo>
                    <a:pt x="504825" y="259557"/>
                  </a:lnTo>
                  <a:lnTo>
                    <a:pt x="564357" y="292894"/>
                  </a:lnTo>
                  <a:lnTo>
                    <a:pt x="666750" y="347663"/>
                  </a:lnTo>
                  <a:lnTo>
                    <a:pt x="769144" y="397669"/>
                  </a:lnTo>
                  <a:lnTo>
                    <a:pt x="862013" y="442913"/>
                  </a:lnTo>
                  <a:lnTo>
                    <a:pt x="1045369" y="52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4">
              <a:extLst>
                <a:ext uri="{FF2B5EF4-FFF2-40B4-BE49-F238E27FC236}">
                  <a16:creationId xmlns:a16="http://schemas.microsoft.com/office/drawing/2014/main" id="{F8748E6E-75F3-4285-9E5C-BDEEDCE44338}"/>
                </a:ext>
              </a:extLst>
            </p:cNvPr>
            <p:cNvSpPr/>
            <p:nvPr/>
          </p:nvSpPr>
          <p:spPr>
            <a:xfrm>
              <a:off x="6115050" y="5468938"/>
              <a:ext cx="647700" cy="520700"/>
            </a:xfrm>
            <a:custGeom>
              <a:avLst/>
              <a:gdLst>
                <a:gd name="connsiteX0" fmla="*/ 197644 w 647700"/>
                <a:gd name="connsiteY0" fmla="*/ 78582 h 519113"/>
                <a:gd name="connsiteX1" fmla="*/ 292894 w 647700"/>
                <a:gd name="connsiteY1" fmla="*/ 121444 h 519113"/>
                <a:gd name="connsiteX2" fmla="*/ 357188 w 647700"/>
                <a:gd name="connsiteY2" fmla="*/ 150019 h 519113"/>
                <a:gd name="connsiteX3" fmla="*/ 433388 w 647700"/>
                <a:gd name="connsiteY3" fmla="*/ 188119 h 519113"/>
                <a:gd name="connsiteX4" fmla="*/ 461963 w 647700"/>
                <a:gd name="connsiteY4" fmla="*/ 200025 h 519113"/>
                <a:gd name="connsiteX5" fmla="*/ 504825 w 647700"/>
                <a:gd name="connsiteY5" fmla="*/ 209550 h 519113"/>
                <a:gd name="connsiteX6" fmla="*/ 533400 w 647700"/>
                <a:gd name="connsiteY6" fmla="*/ 214313 h 519113"/>
                <a:gd name="connsiteX7" fmla="*/ 647700 w 647700"/>
                <a:gd name="connsiteY7" fmla="*/ 197644 h 519113"/>
                <a:gd name="connsiteX8" fmla="*/ 509588 w 647700"/>
                <a:gd name="connsiteY8" fmla="*/ 519113 h 519113"/>
                <a:gd name="connsiteX9" fmla="*/ 459581 w 647700"/>
                <a:gd name="connsiteY9" fmla="*/ 495300 h 519113"/>
                <a:gd name="connsiteX10" fmla="*/ 438150 w 647700"/>
                <a:gd name="connsiteY10" fmla="*/ 466725 h 519113"/>
                <a:gd name="connsiteX11" fmla="*/ 383381 w 647700"/>
                <a:gd name="connsiteY11" fmla="*/ 400050 h 519113"/>
                <a:gd name="connsiteX12" fmla="*/ 342900 w 647700"/>
                <a:gd name="connsiteY12" fmla="*/ 354807 h 519113"/>
                <a:gd name="connsiteX13" fmla="*/ 283369 w 647700"/>
                <a:gd name="connsiteY13" fmla="*/ 292894 h 519113"/>
                <a:gd name="connsiteX14" fmla="*/ 228600 w 647700"/>
                <a:gd name="connsiteY14" fmla="*/ 238125 h 519113"/>
                <a:gd name="connsiteX15" fmla="*/ 154781 w 647700"/>
                <a:gd name="connsiteY15" fmla="*/ 171450 h 519113"/>
                <a:gd name="connsiteX16" fmla="*/ 97631 w 647700"/>
                <a:gd name="connsiteY16" fmla="*/ 123825 h 519113"/>
                <a:gd name="connsiteX17" fmla="*/ 42863 w 647700"/>
                <a:gd name="connsiteY17" fmla="*/ 83344 h 519113"/>
                <a:gd name="connsiteX18" fmla="*/ 23813 w 647700"/>
                <a:gd name="connsiteY18" fmla="*/ 66675 h 519113"/>
                <a:gd name="connsiteX19" fmla="*/ 9525 w 647700"/>
                <a:gd name="connsiteY19" fmla="*/ 47625 h 519113"/>
                <a:gd name="connsiteX20" fmla="*/ 0 w 647700"/>
                <a:gd name="connsiteY20" fmla="*/ 26194 h 519113"/>
                <a:gd name="connsiteX21" fmla="*/ 2381 w 647700"/>
                <a:gd name="connsiteY21" fmla="*/ 9525 h 519113"/>
                <a:gd name="connsiteX22" fmla="*/ 9525 w 647700"/>
                <a:gd name="connsiteY22" fmla="*/ 2382 h 519113"/>
                <a:gd name="connsiteX23" fmla="*/ 23813 w 647700"/>
                <a:gd name="connsiteY23" fmla="*/ 0 h 519113"/>
                <a:gd name="connsiteX24" fmla="*/ 47625 w 647700"/>
                <a:gd name="connsiteY24" fmla="*/ 4763 h 519113"/>
                <a:gd name="connsiteX25" fmla="*/ 197644 w 647700"/>
                <a:gd name="connsiteY25" fmla="*/ 78582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7700" h="519113">
                  <a:moveTo>
                    <a:pt x="197644" y="78582"/>
                  </a:moveTo>
                  <a:lnTo>
                    <a:pt x="292894" y="121444"/>
                  </a:lnTo>
                  <a:lnTo>
                    <a:pt x="357188" y="150019"/>
                  </a:lnTo>
                  <a:lnTo>
                    <a:pt x="433388" y="188119"/>
                  </a:lnTo>
                  <a:lnTo>
                    <a:pt x="461963" y="200025"/>
                  </a:lnTo>
                  <a:lnTo>
                    <a:pt x="504825" y="209550"/>
                  </a:lnTo>
                  <a:lnTo>
                    <a:pt x="533400" y="214313"/>
                  </a:lnTo>
                  <a:lnTo>
                    <a:pt x="647700" y="197644"/>
                  </a:lnTo>
                  <a:lnTo>
                    <a:pt x="509588" y="519113"/>
                  </a:lnTo>
                  <a:lnTo>
                    <a:pt x="459581" y="495300"/>
                  </a:lnTo>
                  <a:lnTo>
                    <a:pt x="438150" y="466725"/>
                  </a:lnTo>
                  <a:lnTo>
                    <a:pt x="383381" y="400050"/>
                  </a:lnTo>
                  <a:lnTo>
                    <a:pt x="342900" y="354807"/>
                  </a:lnTo>
                  <a:lnTo>
                    <a:pt x="283369" y="292894"/>
                  </a:lnTo>
                  <a:lnTo>
                    <a:pt x="228600" y="238125"/>
                  </a:lnTo>
                  <a:lnTo>
                    <a:pt x="154781" y="171450"/>
                  </a:lnTo>
                  <a:lnTo>
                    <a:pt x="97631" y="123825"/>
                  </a:lnTo>
                  <a:lnTo>
                    <a:pt x="42863" y="83344"/>
                  </a:lnTo>
                  <a:lnTo>
                    <a:pt x="23813" y="66675"/>
                  </a:lnTo>
                  <a:lnTo>
                    <a:pt x="9525" y="47625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7625" y="4763"/>
                  </a:lnTo>
                  <a:lnTo>
                    <a:pt x="197644" y="785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21">
              <a:extLst>
                <a:ext uri="{FF2B5EF4-FFF2-40B4-BE49-F238E27FC236}">
                  <a16:creationId xmlns:a16="http://schemas.microsoft.com/office/drawing/2014/main" id="{FB2EB503-2C32-4570-8D47-0D8CE71AF0DD}"/>
                </a:ext>
              </a:extLst>
            </p:cNvPr>
            <p:cNvSpPr/>
            <p:nvPr/>
          </p:nvSpPr>
          <p:spPr>
            <a:xfrm rot="16200000">
              <a:off x="4357688" y="3890963"/>
              <a:ext cx="2114550" cy="1924050"/>
            </a:xfrm>
            <a:custGeom>
              <a:avLst/>
              <a:gdLst>
                <a:gd name="connsiteX0" fmla="*/ 1073150 w 2114550"/>
                <a:gd name="connsiteY0" fmla="*/ 1498600 h 1924050"/>
                <a:gd name="connsiteX1" fmla="*/ 860425 w 2114550"/>
                <a:gd name="connsiteY1" fmla="*/ 1323975 h 1924050"/>
                <a:gd name="connsiteX2" fmla="*/ 755650 w 2114550"/>
                <a:gd name="connsiteY2" fmla="*/ 1225550 h 1924050"/>
                <a:gd name="connsiteX3" fmla="*/ 635000 w 2114550"/>
                <a:gd name="connsiteY3" fmla="*/ 1101725 h 1924050"/>
                <a:gd name="connsiteX4" fmla="*/ 527050 w 2114550"/>
                <a:gd name="connsiteY4" fmla="*/ 974725 h 1924050"/>
                <a:gd name="connsiteX5" fmla="*/ 447675 w 2114550"/>
                <a:gd name="connsiteY5" fmla="*/ 866775 h 1924050"/>
                <a:gd name="connsiteX6" fmla="*/ 358775 w 2114550"/>
                <a:gd name="connsiteY6" fmla="*/ 736600 h 1924050"/>
                <a:gd name="connsiteX7" fmla="*/ 295275 w 2114550"/>
                <a:gd name="connsiteY7" fmla="*/ 635000 h 1924050"/>
                <a:gd name="connsiteX8" fmla="*/ 225425 w 2114550"/>
                <a:gd name="connsiteY8" fmla="*/ 511175 h 1924050"/>
                <a:gd name="connsiteX9" fmla="*/ 152400 w 2114550"/>
                <a:gd name="connsiteY9" fmla="*/ 381000 h 1924050"/>
                <a:gd name="connsiteX10" fmla="*/ 92075 w 2114550"/>
                <a:gd name="connsiteY10" fmla="*/ 263525 h 1924050"/>
                <a:gd name="connsiteX11" fmla="*/ 25400 w 2114550"/>
                <a:gd name="connsiteY11" fmla="*/ 123825 h 1924050"/>
                <a:gd name="connsiteX12" fmla="*/ 6350 w 2114550"/>
                <a:gd name="connsiteY12" fmla="*/ 88900 h 1924050"/>
                <a:gd name="connsiteX13" fmla="*/ 0 w 2114550"/>
                <a:gd name="connsiteY13" fmla="*/ 66675 h 1924050"/>
                <a:gd name="connsiteX14" fmla="*/ 3175 w 2114550"/>
                <a:gd name="connsiteY14" fmla="*/ 28575 h 1924050"/>
                <a:gd name="connsiteX15" fmla="*/ 12700 w 2114550"/>
                <a:gd name="connsiteY15" fmla="*/ 6350 h 1924050"/>
                <a:gd name="connsiteX16" fmla="*/ 28575 w 2114550"/>
                <a:gd name="connsiteY16" fmla="*/ 0 h 1924050"/>
                <a:gd name="connsiteX17" fmla="*/ 57150 w 2114550"/>
                <a:gd name="connsiteY17" fmla="*/ 3175 h 1924050"/>
                <a:gd name="connsiteX18" fmla="*/ 85725 w 2114550"/>
                <a:gd name="connsiteY18" fmla="*/ 19050 h 1924050"/>
                <a:gd name="connsiteX19" fmla="*/ 101600 w 2114550"/>
                <a:gd name="connsiteY19" fmla="*/ 34925 h 1924050"/>
                <a:gd name="connsiteX20" fmla="*/ 139700 w 2114550"/>
                <a:gd name="connsiteY20" fmla="*/ 114300 h 1924050"/>
                <a:gd name="connsiteX21" fmla="*/ 168275 w 2114550"/>
                <a:gd name="connsiteY21" fmla="*/ 171450 h 1924050"/>
                <a:gd name="connsiteX22" fmla="*/ 215900 w 2114550"/>
                <a:gd name="connsiteY22" fmla="*/ 260350 h 1924050"/>
                <a:gd name="connsiteX23" fmla="*/ 250825 w 2114550"/>
                <a:gd name="connsiteY23" fmla="*/ 317500 h 1924050"/>
                <a:gd name="connsiteX24" fmla="*/ 304800 w 2114550"/>
                <a:gd name="connsiteY24" fmla="*/ 400050 h 1924050"/>
                <a:gd name="connsiteX25" fmla="*/ 387350 w 2114550"/>
                <a:gd name="connsiteY25" fmla="*/ 523875 h 1924050"/>
                <a:gd name="connsiteX26" fmla="*/ 479425 w 2114550"/>
                <a:gd name="connsiteY26" fmla="*/ 644525 h 1924050"/>
                <a:gd name="connsiteX27" fmla="*/ 558800 w 2114550"/>
                <a:gd name="connsiteY27" fmla="*/ 736600 h 1924050"/>
                <a:gd name="connsiteX28" fmla="*/ 622300 w 2114550"/>
                <a:gd name="connsiteY28" fmla="*/ 812800 h 1924050"/>
                <a:gd name="connsiteX29" fmla="*/ 733425 w 2114550"/>
                <a:gd name="connsiteY29" fmla="*/ 923925 h 1924050"/>
                <a:gd name="connsiteX30" fmla="*/ 819150 w 2114550"/>
                <a:gd name="connsiteY30" fmla="*/ 1003300 h 1924050"/>
                <a:gd name="connsiteX31" fmla="*/ 927100 w 2114550"/>
                <a:gd name="connsiteY31" fmla="*/ 1104900 h 1924050"/>
                <a:gd name="connsiteX32" fmla="*/ 1069975 w 2114550"/>
                <a:gd name="connsiteY32" fmla="*/ 1219200 h 1924050"/>
                <a:gd name="connsiteX33" fmla="*/ 1200150 w 2114550"/>
                <a:gd name="connsiteY33" fmla="*/ 1311275 h 1924050"/>
                <a:gd name="connsiteX34" fmla="*/ 1266825 w 2114550"/>
                <a:gd name="connsiteY34" fmla="*/ 1355725 h 1924050"/>
                <a:gd name="connsiteX35" fmla="*/ 1330325 w 2114550"/>
                <a:gd name="connsiteY35" fmla="*/ 1400175 h 1924050"/>
                <a:gd name="connsiteX36" fmla="*/ 1409700 w 2114550"/>
                <a:gd name="connsiteY36" fmla="*/ 1447800 h 1924050"/>
                <a:gd name="connsiteX37" fmla="*/ 1527175 w 2114550"/>
                <a:gd name="connsiteY37" fmla="*/ 1470025 h 1924050"/>
                <a:gd name="connsiteX38" fmla="*/ 1619250 w 2114550"/>
                <a:gd name="connsiteY38" fmla="*/ 1517650 h 1924050"/>
                <a:gd name="connsiteX39" fmla="*/ 1682750 w 2114550"/>
                <a:gd name="connsiteY39" fmla="*/ 1546225 h 1924050"/>
                <a:gd name="connsiteX40" fmla="*/ 1746250 w 2114550"/>
                <a:gd name="connsiteY40" fmla="*/ 1568450 h 1924050"/>
                <a:gd name="connsiteX41" fmla="*/ 1793875 w 2114550"/>
                <a:gd name="connsiteY41" fmla="*/ 1584325 h 1924050"/>
                <a:gd name="connsiteX42" fmla="*/ 1812925 w 2114550"/>
                <a:gd name="connsiteY42" fmla="*/ 1590675 h 1924050"/>
                <a:gd name="connsiteX43" fmla="*/ 1844675 w 2114550"/>
                <a:gd name="connsiteY43" fmla="*/ 1593850 h 1924050"/>
                <a:gd name="connsiteX44" fmla="*/ 1908175 w 2114550"/>
                <a:gd name="connsiteY44" fmla="*/ 1590675 h 1924050"/>
                <a:gd name="connsiteX45" fmla="*/ 1952625 w 2114550"/>
                <a:gd name="connsiteY45" fmla="*/ 1581150 h 1924050"/>
                <a:gd name="connsiteX46" fmla="*/ 1987550 w 2114550"/>
                <a:gd name="connsiteY46" fmla="*/ 1568450 h 1924050"/>
                <a:gd name="connsiteX47" fmla="*/ 2044700 w 2114550"/>
                <a:gd name="connsiteY47" fmla="*/ 1517650 h 1924050"/>
                <a:gd name="connsiteX48" fmla="*/ 2114550 w 2114550"/>
                <a:gd name="connsiteY48" fmla="*/ 1603375 h 1924050"/>
                <a:gd name="connsiteX49" fmla="*/ 2032000 w 2114550"/>
                <a:gd name="connsiteY49" fmla="*/ 1727200 h 1924050"/>
                <a:gd name="connsiteX50" fmla="*/ 1965325 w 2114550"/>
                <a:gd name="connsiteY50" fmla="*/ 1812925 h 1924050"/>
                <a:gd name="connsiteX51" fmla="*/ 1914525 w 2114550"/>
                <a:gd name="connsiteY51" fmla="*/ 1866900 h 1924050"/>
                <a:gd name="connsiteX52" fmla="*/ 1860550 w 2114550"/>
                <a:gd name="connsiteY52" fmla="*/ 1905000 h 1924050"/>
                <a:gd name="connsiteX53" fmla="*/ 1825625 w 2114550"/>
                <a:gd name="connsiteY53" fmla="*/ 1924050 h 1924050"/>
                <a:gd name="connsiteX54" fmla="*/ 1812925 w 2114550"/>
                <a:gd name="connsiteY54" fmla="*/ 1924050 h 1924050"/>
                <a:gd name="connsiteX55" fmla="*/ 1774825 w 2114550"/>
                <a:gd name="connsiteY55" fmla="*/ 1901825 h 1924050"/>
                <a:gd name="connsiteX56" fmla="*/ 1676400 w 2114550"/>
                <a:gd name="connsiteY56" fmla="*/ 1835150 h 1924050"/>
                <a:gd name="connsiteX57" fmla="*/ 1552575 w 2114550"/>
                <a:gd name="connsiteY57" fmla="*/ 1771650 h 1924050"/>
                <a:gd name="connsiteX58" fmla="*/ 1441450 w 2114550"/>
                <a:gd name="connsiteY58" fmla="*/ 1755775 h 1924050"/>
                <a:gd name="connsiteX59" fmla="*/ 1317625 w 2114550"/>
                <a:gd name="connsiteY59" fmla="*/ 1673225 h 1924050"/>
                <a:gd name="connsiteX60" fmla="*/ 1184275 w 2114550"/>
                <a:gd name="connsiteY60" fmla="*/ 1574800 h 1924050"/>
                <a:gd name="connsiteX61" fmla="*/ 1073150 w 2114550"/>
                <a:gd name="connsiteY61" fmla="*/ 1498600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14550" h="1924050">
                  <a:moveTo>
                    <a:pt x="1073150" y="1498600"/>
                  </a:moveTo>
                  <a:lnTo>
                    <a:pt x="860425" y="1323975"/>
                  </a:lnTo>
                  <a:lnTo>
                    <a:pt x="755650" y="1225550"/>
                  </a:lnTo>
                  <a:lnTo>
                    <a:pt x="635000" y="1101725"/>
                  </a:lnTo>
                  <a:lnTo>
                    <a:pt x="527050" y="974725"/>
                  </a:lnTo>
                  <a:lnTo>
                    <a:pt x="447675" y="866775"/>
                  </a:lnTo>
                  <a:lnTo>
                    <a:pt x="358775" y="736600"/>
                  </a:lnTo>
                  <a:lnTo>
                    <a:pt x="295275" y="635000"/>
                  </a:lnTo>
                  <a:lnTo>
                    <a:pt x="225425" y="511175"/>
                  </a:lnTo>
                  <a:lnTo>
                    <a:pt x="152400" y="381000"/>
                  </a:lnTo>
                  <a:lnTo>
                    <a:pt x="92075" y="263525"/>
                  </a:lnTo>
                  <a:lnTo>
                    <a:pt x="25400" y="123825"/>
                  </a:lnTo>
                  <a:lnTo>
                    <a:pt x="6350" y="88900"/>
                  </a:lnTo>
                  <a:lnTo>
                    <a:pt x="0" y="66675"/>
                  </a:lnTo>
                  <a:lnTo>
                    <a:pt x="3175" y="28575"/>
                  </a:lnTo>
                  <a:lnTo>
                    <a:pt x="12700" y="6350"/>
                  </a:lnTo>
                  <a:lnTo>
                    <a:pt x="28575" y="0"/>
                  </a:lnTo>
                  <a:lnTo>
                    <a:pt x="57150" y="3175"/>
                  </a:lnTo>
                  <a:lnTo>
                    <a:pt x="85725" y="19050"/>
                  </a:lnTo>
                  <a:lnTo>
                    <a:pt x="101600" y="34925"/>
                  </a:lnTo>
                  <a:lnTo>
                    <a:pt x="139700" y="114300"/>
                  </a:lnTo>
                  <a:lnTo>
                    <a:pt x="168275" y="171450"/>
                  </a:lnTo>
                  <a:lnTo>
                    <a:pt x="215900" y="260350"/>
                  </a:lnTo>
                  <a:lnTo>
                    <a:pt x="250825" y="317500"/>
                  </a:lnTo>
                  <a:lnTo>
                    <a:pt x="304800" y="400050"/>
                  </a:lnTo>
                  <a:lnTo>
                    <a:pt x="387350" y="523875"/>
                  </a:lnTo>
                  <a:lnTo>
                    <a:pt x="479425" y="644525"/>
                  </a:lnTo>
                  <a:lnTo>
                    <a:pt x="558800" y="736600"/>
                  </a:lnTo>
                  <a:lnTo>
                    <a:pt x="622300" y="812800"/>
                  </a:lnTo>
                  <a:lnTo>
                    <a:pt x="733425" y="923925"/>
                  </a:lnTo>
                  <a:lnTo>
                    <a:pt x="819150" y="1003300"/>
                  </a:lnTo>
                  <a:lnTo>
                    <a:pt x="927100" y="1104900"/>
                  </a:lnTo>
                  <a:lnTo>
                    <a:pt x="1069975" y="1219200"/>
                  </a:lnTo>
                  <a:lnTo>
                    <a:pt x="1200150" y="1311275"/>
                  </a:lnTo>
                  <a:lnTo>
                    <a:pt x="1266825" y="1355725"/>
                  </a:lnTo>
                  <a:lnTo>
                    <a:pt x="1330325" y="1400175"/>
                  </a:lnTo>
                  <a:lnTo>
                    <a:pt x="1409700" y="1447800"/>
                  </a:lnTo>
                  <a:lnTo>
                    <a:pt x="1527175" y="1470025"/>
                  </a:lnTo>
                  <a:lnTo>
                    <a:pt x="1619250" y="1517650"/>
                  </a:lnTo>
                  <a:lnTo>
                    <a:pt x="1682750" y="1546225"/>
                  </a:lnTo>
                  <a:lnTo>
                    <a:pt x="1746250" y="1568450"/>
                  </a:lnTo>
                  <a:lnTo>
                    <a:pt x="1793875" y="1584325"/>
                  </a:lnTo>
                  <a:lnTo>
                    <a:pt x="1812925" y="1590675"/>
                  </a:lnTo>
                  <a:lnTo>
                    <a:pt x="1844675" y="1593850"/>
                  </a:lnTo>
                  <a:lnTo>
                    <a:pt x="1908175" y="1590675"/>
                  </a:lnTo>
                  <a:lnTo>
                    <a:pt x="1952625" y="1581150"/>
                  </a:lnTo>
                  <a:lnTo>
                    <a:pt x="1987550" y="1568450"/>
                  </a:lnTo>
                  <a:lnTo>
                    <a:pt x="2044700" y="1517650"/>
                  </a:lnTo>
                  <a:lnTo>
                    <a:pt x="2114550" y="1603375"/>
                  </a:lnTo>
                  <a:lnTo>
                    <a:pt x="2032000" y="1727200"/>
                  </a:lnTo>
                  <a:lnTo>
                    <a:pt x="1965325" y="1812925"/>
                  </a:lnTo>
                  <a:lnTo>
                    <a:pt x="1914525" y="1866900"/>
                  </a:lnTo>
                  <a:lnTo>
                    <a:pt x="1860550" y="1905000"/>
                  </a:lnTo>
                  <a:lnTo>
                    <a:pt x="1825625" y="1924050"/>
                  </a:lnTo>
                  <a:lnTo>
                    <a:pt x="1812925" y="1924050"/>
                  </a:lnTo>
                  <a:lnTo>
                    <a:pt x="1774825" y="1901825"/>
                  </a:lnTo>
                  <a:lnTo>
                    <a:pt x="1676400" y="1835150"/>
                  </a:lnTo>
                  <a:lnTo>
                    <a:pt x="1552575" y="1771650"/>
                  </a:lnTo>
                  <a:lnTo>
                    <a:pt x="1441450" y="1755775"/>
                  </a:lnTo>
                  <a:lnTo>
                    <a:pt x="1317625" y="1673225"/>
                  </a:lnTo>
                  <a:lnTo>
                    <a:pt x="1184275" y="1574800"/>
                  </a:lnTo>
                  <a:lnTo>
                    <a:pt x="1073150" y="149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8788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8" grpId="0" animBg="1"/>
      <p:bldP spid="9" grpId="0" animBg="1"/>
      <p:bldP spid="8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20" grpId="0" animBg="1"/>
      <p:bldP spid="16" grpId="0" animBg="1"/>
      <p:bldP spid="17" grpId="0" animBg="1"/>
      <p:bldP spid="15" grpId="0" animBg="1"/>
      <p:bldP spid="23" grpId="0" animBg="1"/>
      <p:bldP spid="25" grpId="0" animBg="1"/>
      <p:bldP spid="22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B768103E-EAC0-4E71-AB68-5729F12E73CB}"/>
              </a:ext>
            </a:extLst>
          </p:cNvPr>
          <p:cNvGrpSpPr/>
          <p:nvPr/>
        </p:nvGrpSpPr>
        <p:grpSpPr>
          <a:xfrm>
            <a:off x="3872711" y="1398588"/>
            <a:ext cx="4474366" cy="4691063"/>
            <a:chOff x="3872711" y="1398588"/>
            <a:chExt cx="4474366" cy="469106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FE585AC-DC10-4683-9FF5-6BFBBB5EDA70}"/>
                </a:ext>
              </a:extLst>
            </p:cNvPr>
            <p:cNvSpPr/>
            <p:nvPr/>
          </p:nvSpPr>
          <p:spPr>
            <a:xfrm>
              <a:off x="4250536" y="1820863"/>
              <a:ext cx="1735137" cy="457200"/>
            </a:xfrm>
            <a:custGeom>
              <a:avLst/>
              <a:gdLst>
                <a:gd name="connsiteX0" fmla="*/ 1233487 w 1735931"/>
                <a:gd name="connsiteY0" fmla="*/ 238125 h 457200"/>
                <a:gd name="connsiteX1" fmla="*/ 1028700 w 1735931"/>
                <a:gd name="connsiteY1" fmla="*/ 276225 h 457200"/>
                <a:gd name="connsiteX2" fmla="*/ 881062 w 1735931"/>
                <a:gd name="connsiteY2" fmla="*/ 288132 h 457200"/>
                <a:gd name="connsiteX3" fmla="*/ 735806 w 1735931"/>
                <a:gd name="connsiteY3" fmla="*/ 321469 h 457200"/>
                <a:gd name="connsiteX4" fmla="*/ 542925 w 1735931"/>
                <a:gd name="connsiteY4" fmla="*/ 366713 h 457200"/>
                <a:gd name="connsiteX5" fmla="*/ 392906 w 1735931"/>
                <a:gd name="connsiteY5" fmla="*/ 404813 h 457200"/>
                <a:gd name="connsiteX6" fmla="*/ 371475 w 1735931"/>
                <a:gd name="connsiteY6" fmla="*/ 423863 h 457200"/>
                <a:gd name="connsiteX7" fmla="*/ 354806 w 1735931"/>
                <a:gd name="connsiteY7" fmla="*/ 438150 h 457200"/>
                <a:gd name="connsiteX8" fmla="*/ 326231 w 1735931"/>
                <a:gd name="connsiteY8" fmla="*/ 450057 h 457200"/>
                <a:gd name="connsiteX9" fmla="*/ 292894 w 1735931"/>
                <a:gd name="connsiteY9" fmla="*/ 457200 h 457200"/>
                <a:gd name="connsiteX10" fmla="*/ 250031 w 1735931"/>
                <a:gd name="connsiteY10" fmla="*/ 457200 h 457200"/>
                <a:gd name="connsiteX11" fmla="*/ 226219 w 1735931"/>
                <a:gd name="connsiteY11" fmla="*/ 452438 h 457200"/>
                <a:gd name="connsiteX12" fmla="*/ 188119 w 1735931"/>
                <a:gd name="connsiteY12" fmla="*/ 433388 h 457200"/>
                <a:gd name="connsiteX13" fmla="*/ 145256 w 1735931"/>
                <a:gd name="connsiteY13" fmla="*/ 402432 h 457200"/>
                <a:gd name="connsiteX14" fmla="*/ 104775 w 1735931"/>
                <a:gd name="connsiteY14" fmla="*/ 369094 h 457200"/>
                <a:gd name="connsiteX15" fmla="*/ 71437 w 1735931"/>
                <a:gd name="connsiteY15" fmla="*/ 330994 h 457200"/>
                <a:gd name="connsiteX16" fmla="*/ 40481 w 1735931"/>
                <a:gd name="connsiteY16" fmla="*/ 288132 h 457200"/>
                <a:gd name="connsiteX17" fmla="*/ 14287 w 1735931"/>
                <a:gd name="connsiteY17" fmla="*/ 235744 h 457200"/>
                <a:gd name="connsiteX18" fmla="*/ 2381 w 1735931"/>
                <a:gd name="connsiteY18" fmla="*/ 207169 h 457200"/>
                <a:gd name="connsiteX19" fmla="*/ 0 w 1735931"/>
                <a:gd name="connsiteY19" fmla="*/ 185738 h 457200"/>
                <a:gd name="connsiteX20" fmla="*/ 2381 w 1735931"/>
                <a:gd name="connsiteY20" fmla="*/ 166688 h 457200"/>
                <a:gd name="connsiteX21" fmla="*/ 11906 w 1735931"/>
                <a:gd name="connsiteY21" fmla="*/ 161925 h 457200"/>
                <a:gd name="connsiteX22" fmla="*/ 21431 w 1735931"/>
                <a:gd name="connsiteY22" fmla="*/ 161925 h 457200"/>
                <a:gd name="connsiteX23" fmla="*/ 50006 w 1735931"/>
                <a:gd name="connsiteY23" fmla="*/ 173832 h 457200"/>
                <a:gd name="connsiteX24" fmla="*/ 102394 w 1735931"/>
                <a:gd name="connsiteY24" fmla="*/ 202407 h 457200"/>
                <a:gd name="connsiteX25" fmla="*/ 142875 w 1735931"/>
                <a:gd name="connsiteY25" fmla="*/ 221457 h 457200"/>
                <a:gd name="connsiteX26" fmla="*/ 185737 w 1735931"/>
                <a:gd name="connsiteY26" fmla="*/ 235744 h 457200"/>
                <a:gd name="connsiteX27" fmla="*/ 223837 w 1735931"/>
                <a:gd name="connsiteY27" fmla="*/ 242888 h 457200"/>
                <a:gd name="connsiteX28" fmla="*/ 269081 w 1735931"/>
                <a:gd name="connsiteY28" fmla="*/ 247650 h 457200"/>
                <a:gd name="connsiteX29" fmla="*/ 300037 w 1735931"/>
                <a:gd name="connsiteY29" fmla="*/ 247650 h 457200"/>
                <a:gd name="connsiteX30" fmla="*/ 354806 w 1735931"/>
                <a:gd name="connsiteY30" fmla="*/ 242888 h 457200"/>
                <a:gd name="connsiteX31" fmla="*/ 402431 w 1735931"/>
                <a:gd name="connsiteY31" fmla="*/ 235744 h 457200"/>
                <a:gd name="connsiteX32" fmla="*/ 564356 w 1735931"/>
                <a:gd name="connsiteY32" fmla="*/ 207169 h 457200"/>
                <a:gd name="connsiteX33" fmla="*/ 764381 w 1735931"/>
                <a:gd name="connsiteY33" fmla="*/ 159544 h 457200"/>
                <a:gd name="connsiteX34" fmla="*/ 883444 w 1735931"/>
                <a:gd name="connsiteY34" fmla="*/ 130969 h 457200"/>
                <a:gd name="connsiteX35" fmla="*/ 1035844 w 1735931"/>
                <a:gd name="connsiteY35" fmla="*/ 97632 h 457200"/>
                <a:gd name="connsiteX36" fmla="*/ 1128712 w 1735931"/>
                <a:gd name="connsiteY36" fmla="*/ 78582 h 457200"/>
                <a:gd name="connsiteX37" fmla="*/ 1212056 w 1735931"/>
                <a:gd name="connsiteY37" fmla="*/ 61913 h 457200"/>
                <a:gd name="connsiteX38" fmla="*/ 1312069 w 1735931"/>
                <a:gd name="connsiteY38" fmla="*/ 38100 h 457200"/>
                <a:gd name="connsiteX39" fmla="*/ 1393031 w 1735931"/>
                <a:gd name="connsiteY39" fmla="*/ 11907 h 457200"/>
                <a:gd name="connsiteX40" fmla="*/ 1426369 w 1735931"/>
                <a:gd name="connsiteY40" fmla="*/ 0 h 457200"/>
                <a:gd name="connsiteX41" fmla="*/ 1495425 w 1735931"/>
                <a:gd name="connsiteY41" fmla="*/ 4763 h 457200"/>
                <a:gd name="connsiteX42" fmla="*/ 1540669 w 1735931"/>
                <a:gd name="connsiteY42" fmla="*/ 11907 h 457200"/>
                <a:gd name="connsiteX43" fmla="*/ 1600200 w 1735931"/>
                <a:gd name="connsiteY43" fmla="*/ 26194 h 457200"/>
                <a:gd name="connsiteX44" fmla="*/ 1650206 w 1735931"/>
                <a:gd name="connsiteY44" fmla="*/ 47625 h 457200"/>
                <a:gd name="connsiteX45" fmla="*/ 1695450 w 1735931"/>
                <a:gd name="connsiteY45" fmla="*/ 71438 h 457200"/>
                <a:gd name="connsiteX46" fmla="*/ 1728787 w 1735931"/>
                <a:gd name="connsiteY46" fmla="*/ 97632 h 457200"/>
                <a:gd name="connsiteX47" fmla="*/ 1735931 w 1735931"/>
                <a:gd name="connsiteY47" fmla="*/ 114300 h 457200"/>
                <a:gd name="connsiteX48" fmla="*/ 1731169 w 1735931"/>
                <a:gd name="connsiteY48" fmla="*/ 135732 h 457200"/>
                <a:gd name="connsiteX49" fmla="*/ 1716881 w 1735931"/>
                <a:gd name="connsiteY49" fmla="*/ 154782 h 457200"/>
                <a:gd name="connsiteX50" fmla="*/ 1688306 w 1735931"/>
                <a:gd name="connsiteY50" fmla="*/ 169069 h 457200"/>
                <a:gd name="connsiteX51" fmla="*/ 1645444 w 1735931"/>
                <a:gd name="connsiteY51" fmla="*/ 183357 h 457200"/>
                <a:gd name="connsiteX52" fmla="*/ 1547812 w 1735931"/>
                <a:gd name="connsiteY52" fmla="*/ 200025 h 457200"/>
                <a:gd name="connsiteX53" fmla="*/ 1459706 w 1735931"/>
                <a:gd name="connsiteY53" fmla="*/ 211932 h 457200"/>
                <a:gd name="connsiteX54" fmla="*/ 1233487 w 1735931"/>
                <a:gd name="connsiteY54" fmla="*/ 23812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35931" h="457200">
                  <a:moveTo>
                    <a:pt x="1233487" y="238125"/>
                  </a:moveTo>
                  <a:lnTo>
                    <a:pt x="1028700" y="276225"/>
                  </a:lnTo>
                  <a:lnTo>
                    <a:pt x="881062" y="288132"/>
                  </a:lnTo>
                  <a:lnTo>
                    <a:pt x="735806" y="321469"/>
                  </a:lnTo>
                  <a:lnTo>
                    <a:pt x="542925" y="366713"/>
                  </a:lnTo>
                  <a:lnTo>
                    <a:pt x="392906" y="404813"/>
                  </a:lnTo>
                  <a:lnTo>
                    <a:pt x="371475" y="423863"/>
                  </a:lnTo>
                  <a:lnTo>
                    <a:pt x="354806" y="438150"/>
                  </a:lnTo>
                  <a:lnTo>
                    <a:pt x="326231" y="450057"/>
                  </a:lnTo>
                  <a:lnTo>
                    <a:pt x="292894" y="457200"/>
                  </a:lnTo>
                  <a:lnTo>
                    <a:pt x="250031" y="457200"/>
                  </a:lnTo>
                  <a:lnTo>
                    <a:pt x="226219" y="452438"/>
                  </a:lnTo>
                  <a:lnTo>
                    <a:pt x="188119" y="433388"/>
                  </a:lnTo>
                  <a:lnTo>
                    <a:pt x="145256" y="402432"/>
                  </a:lnTo>
                  <a:lnTo>
                    <a:pt x="104775" y="369094"/>
                  </a:lnTo>
                  <a:lnTo>
                    <a:pt x="71437" y="330994"/>
                  </a:lnTo>
                  <a:lnTo>
                    <a:pt x="40481" y="288132"/>
                  </a:lnTo>
                  <a:lnTo>
                    <a:pt x="14287" y="235744"/>
                  </a:lnTo>
                  <a:lnTo>
                    <a:pt x="2381" y="207169"/>
                  </a:lnTo>
                  <a:lnTo>
                    <a:pt x="0" y="185738"/>
                  </a:lnTo>
                  <a:lnTo>
                    <a:pt x="2381" y="166688"/>
                  </a:lnTo>
                  <a:lnTo>
                    <a:pt x="11906" y="161925"/>
                  </a:lnTo>
                  <a:lnTo>
                    <a:pt x="21431" y="161925"/>
                  </a:lnTo>
                  <a:lnTo>
                    <a:pt x="50006" y="173832"/>
                  </a:lnTo>
                  <a:lnTo>
                    <a:pt x="102394" y="202407"/>
                  </a:lnTo>
                  <a:lnTo>
                    <a:pt x="142875" y="221457"/>
                  </a:lnTo>
                  <a:lnTo>
                    <a:pt x="185737" y="235744"/>
                  </a:lnTo>
                  <a:lnTo>
                    <a:pt x="223837" y="242888"/>
                  </a:lnTo>
                  <a:lnTo>
                    <a:pt x="269081" y="247650"/>
                  </a:lnTo>
                  <a:lnTo>
                    <a:pt x="300037" y="247650"/>
                  </a:lnTo>
                  <a:lnTo>
                    <a:pt x="354806" y="242888"/>
                  </a:lnTo>
                  <a:lnTo>
                    <a:pt x="402431" y="235744"/>
                  </a:lnTo>
                  <a:lnTo>
                    <a:pt x="564356" y="207169"/>
                  </a:lnTo>
                  <a:lnTo>
                    <a:pt x="764381" y="159544"/>
                  </a:lnTo>
                  <a:lnTo>
                    <a:pt x="883444" y="130969"/>
                  </a:lnTo>
                  <a:lnTo>
                    <a:pt x="1035844" y="97632"/>
                  </a:lnTo>
                  <a:lnTo>
                    <a:pt x="1128712" y="78582"/>
                  </a:lnTo>
                  <a:lnTo>
                    <a:pt x="1212056" y="61913"/>
                  </a:lnTo>
                  <a:lnTo>
                    <a:pt x="1312069" y="38100"/>
                  </a:lnTo>
                  <a:lnTo>
                    <a:pt x="1393031" y="11907"/>
                  </a:lnTo>
                  <a:lnTo>
                    <a:pt x="1426369" y="0"/>
                  </a:lnTo>
                  <a:cubicBezTo>
                    <a:pt x="1449384" y="1644"/>
                    <a:pt x="1472352" y="4763"/>
                    <a:pt x="1495425" y="4763"/>
                  </a:cubicBezTo>
                  <a:lnTo>
                    <a:pt x="1540669" y="11907"/>
                  </a:lnTo>
                  <a:lnTo>
                    <a:pt x="1600200" y="26194"/>
                  </a:lnTo>
                  <a:lnTo>
                    <a:pt x="1650206" y="47625"/>
                  </a:lnTo>
                  <a:lnTo>
                    <a:pt x="1695450" y="71438"/>
                  </a:lnTo>
                  <a:lnTo>
                    <a:pt x="1728787" y="97632"/>
                  </a:lnTo>
                  <a:lnTo>
                    <a:pt x="1735931" y="114300"/>
                  </a:lnTo>
                  <a:lnTo>
                    <a:pt x="1731169" y="135732"/>
                  </a:lnTo>
                  <a:lnTo>
                    <a:pt x="1716881" y="154782"/>
                  </a:lnTo>
                  <a:lnTo>
                    <a:pt x="1688306" y="169069"/>
                  </a:lnTo>
                  <a:lnTo>
                    <a:pt x="1645444" y="183357"/>
                  </a:lnTo>
                  <a:lnTo>
                    <a:pt x="1547812" y="200025"/>
                  </a:lnTo>
                  <a:lnTo>
                    <a:pt x="1459706" y="211932"/>
                  </a:lnTo>
                  <a:lnTo>
                    <a:pt x="1233487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7">
              <a:extLst>
                <a:ext uri="{FF2B5EF4-FFF2-40B4-BE49-F238E27FC236}">
                  <a16:creationId xmlns:a16="http://schemas.microsoft.com/office/drawing/2014/main" id="{F5261D51-084D-4DA2-AB6A-101DC9258D85}"/>
                </a:ext>
              </a:extLst>
            </p:cNvPr>
            <p:cNvSpPr/>
            <p:nvPr/>
          </p:nvSpPr>
          <p:spPr>
            <a:xfrm>
              <a:off x="4800602" y="4143375"/>
              <a:ext cx="2867025" cy="558800"/>
            </a:xfrm>
            <a:custGeom>
              <a:avLst/>
              <a:gdLst>
                <a:gd name="connsiteX0" fmla="*/ 1974153 w 2867410"/>
                <a:gd name="connsiteY0" fmla="*/ 280134 h 557625"/>
                <a:gd name="connsiteX1" fmla="*/ 1614735 w 2867410"/>
                <a:gd name="connsiteY1" fmla="*/ 314490 h 557625"/>
                <a:gd name="connsiteX2" fmla="*/ 1371600 w 2867410"/>
                <a:gd name="connsiteY2" fmla="*/ 332989 h 557625"/>
                <a:gd name="connsiteX3" fmla="*/ 1107323 w 2867410"/>
                <a:gd name="connsiteY3" fmla="*/ 375274 h 557625"/>
                <a:gd name="connsiteX4" fmla="*/ 872116 w 2867410"/>
                <a:gd name="connsiteY4" fmla="*/ 417558 h 557625"/>
                <a:gd name="connsiteX5" fmla="*/ 568197 w 2867410"/>
                <a:gd name="connsiteY5" fmla="*/ 480984 h 557625"/>
                <a:gd name="connsiteX6" fmla="*/ 496842 w 2867410"/>
                <a:gd name="connsiteY6" fmla="*/ 502127 h 557625"/>
                <a:gd name="connsiteX7" fmla="*/ 436058 w 2867410"/>
                <a:gd name="connsiteY7" fmla="*/ 525912 h 557625"/>
                <a:gd name="connsiteX8" fmla="*/ 351489 w 2867410"/>
                <a:gd name="connsiteY8" fmla="*/ 557625 h 557625"/>
                <a:gd name="connsiteX9" fmla="*/ 325061 w 2867410"/>
                <a:gd name="connsiteY9" fmla="*/ 554982 h 557625"/>
                <a:gd name="connsiteX10" fmla="*/ 266920 w 2867410"/>
                <a:gd name="connsiteY10" fmla="*/ 536483 h 557625"/>
                <a:gd name="connsiteX11" fmla="*/ 229921 w 2867410"/>
                <a:gd name="connsiteY11" fmla="*/ 515341 h 557625"/>
                <a:gd name="connsiteX12" fmla="*/ 203494 w 2867410"/>
                <a:gd name="connsiteY12" fmla="*/ 496841 h 557625"/>
                <a:gd name="connsiteX13" fmla="*/ 161209 w 2867410"/>
                <a:gd name="connsiteY13" fmla="*/ 451914 h 557625"/>
                <a:gd name="connsiteX14" fmla="*/ 103068 w 2867410"/>
                <a:gd name="connsiteY14" fmla="*/ 372631 h 557625"/>
                <a:gd name="connsiteX15" fmla="*/ 36999 w 2867410"/>
                <a:gd name="connsiteY15" fmla="*/ 280134 h 557625"/>
                <a:gd name="connsiteX16" fmla="*/ 7928 w 2867410"/>
                <a:gd name="connsiteY16" fmla="*/ 243135 h 557625"/>
                <a:gd name="connsiteX17" fmla="*/ 0 w 2867410"/>
                <a:gd name="connsiteY17" fmla="*/ 227278 h 557625"/>
                <a:gd name="connsiteX18" fmla="*/ 0 w 2867410"/>
                <a:gd name="connsiteY18" fmla="*/ 211421 h 557625"/>
                <a:gd name="connsiteX19" fmla="*/ 10571 w 2867410"/>
                <a:gd name="connsiteY19" fmla="*/ 200850 h 557625"/>
                <a:gd name="connsiteX20" fmla="*/ 36999 w 2867410"/>
                <a:gd name="connsiteY20" fmla="*/ 195565 h 557625"/>
                <a:gd name="connsiteX21" fmla="*/ 68712 w 2867410"/>
                <a:gd name="connsiteY21" fmla="*/ 203493 h 557625"/>
                <a:gd name="connsiteX22" fmla="*/ 145353 w 2867410"/>
                <a:gd name="connsiteY22" fmla="*/ 240492 h 557625"/>
                <a:gd name="connsiteX23" fmla="*/ 179709 w 2867410"/>
                <a:gd name="connsiteY23" fmla="*/ 253706 h 557625"/>
                <a:gd name="connsiteX24" fmla="*/ 232564 w 2867410"/>
                <a:gd name="connsiteY24" fmla="*/ 269563 h 557625"/>
                <a:gd name="connsiteX25" fmla="*/ 285420 w 2867410"/>
                <a:gd name="connsiteY25" fmla="*/ 280134 h 557625"/>
                <a:gd name="connsiteX26" fmla="*/ 348846 w 2867410"/>
                <a:gd name="connsiteY26" fmla="*/ 288062 h 557625"/>
                <a:gd name="connsiteX27" fmla="*/ 409630 w 2867410"/>
                <a:gd name="connsiteY27" fmla="*/ 290705 h 557625"/>
                <a:gd name="connsiteX28" fmla="*/ 528555 w 2867410"/>
                <a:gd name="connsiteY28" fmla="*/ 290705 h 557625"/>
                <a:gd name="connsiteX29" fmla="*/ 718835 w 2867410"/>
                <a:gd name="connsiteY29" fmla="*/ 274848 h 557625"/>
                <a:gd name="connsiteX30" fmla="*/ 996326 w 2867410"/>
                <a:gd name="connsiteY30" fmla="*/ 243135 h 557625"/>
                <a:gd name="connsiteX31" fmla="*/ 1162821 w 2867410"/>
                <a:gd name="connsiteY31" fmla="*/ 219350 h 557625"/>
                <a:gd name="connsiteX32" fmla="*/ 1390099 w 2867410"/>
                <a:gd name="connsiteY32" fmla="*/ 203493 h 557625"/>
                <a:gd name="connsiteX33" fmla="*/ 1614735 w 2867410"/>
                <a:gd name="connsiteY33" fmla="*/ 174423 h 557625"/>
                <a:gd name="connsiteX34" fmla="*/ 1918654 w 2867410"/>
                <a:gd name="connsiteY34" fmla="*/ 132138 h 557625"/>
                <a:gd name="connsiteX35" fmla="*/ 2225216 w 2867410"/>
                <a:gd name="connsiteY35" fmla="*/ 92497 h 557625"/>
                <a:gd name="connsiteX36" fmla="*/ 2264858 w 2867410"/>
                <a:gd name="connsiteY36" fmla="*/ 84568 h 557625"/>
                <a:gd name="connsiteX37" fmla="*/ 2354712 w 2867410"/>
                <a:gd name="connsiteY37" fmla="*/ 55498 h 557625"/>
                <a:gd name="connsiteX38" fmla="*/ 2484208 w 2867410"/>
                <a:gd name="connsiteY38" fmla="*/ 5285 h 557625"/>
                <a:gd name="connsiteX39" fmla="*/ 2505350 w 2867410"/>
                <a:gd name="connsiteY39" fmla="*/ 0 h 557625"/>
                <a:gd name="connsiteX40" fmla="*/ 2558206 w 2867410"/>
                <a:gd name="connsiteY40" fmla="*/ 15856 h 557625"/>
                <a:gd name="connsiteX41" fmla="*/ 2648060 w 2867410"/>
                <a:gd name="connsiteY41" fmla="*/ 50212 h 557625"/>
                <a:gd name="connsiteX42" fmla="*/ 2722058 w 2867410"/>
                <a:gd name="connsiteY42" fmla="*/ 89854 h 557625"/>
                <a:gd name="connsiteX43" fmla="*/ 2769628 w 2867410"/>
                <a:gd name="connsiteY43" fmla="*/ 121567 h 557625"/>
                <a:gd name="connsiteX44" fmla="*/ 2814555 w 2867410"/>
                <a:gd name="connsiteY44" fmla="*/ 158566 h 557625"/>
                <a:gd name="connsiteX45" fmla="*/ 2846268 w 2867410"/>
                <a:gd name="connsiteY45" fmla="*/ 190279 h 557625"/>
                <a:gd name="connsiteX46" fmla="*/ 2859482 w 2867410"/>
                <a:gd name="connsiteY46" fmla="*/ 206136 h 557625"/>
                <a:gd name="connsiteX47" fmla="*/ 2864768 w 2867410"/>
                <a:gd name="connsiteY47" fmla="*/ 219350 h 557625"/>
                <a:gd name="connsiteX48" fmla="*/ 2867410 w 2867410"/>
                <a:gd name="connsiteY48" fmla="*/ 237849 h 557625"/>
                <a:gd name="connsiteX49" fmla="*/ 2859482 w 2867410"/>
                <a:gd name="connsiteY49" fmla="*/ 261634 h 557625"/>
                <a:gd name="connsiteX50" fmla="*/ 2838340 w 2867410"/>
                <a:gd name="connsiteY50" fmla="*/ 288062 h 557625"/>
                <a:gd name="connsiteX51" fmla="*/ 2785484 w 2867410"/>
                <a:gd name="connsiteY51" fmla="*/ 322418 h 557625"/>
                <a:gd name="connsiteX52" fmla="*/ 2732629 w 2867410"/>
                <a:gd name="connsiteY52" fmla="*/ 348846 h 557625"/>
                <a:gd name="connsiteX53" fmla="*/ 2478923 w 2867410"/>
                <a:gd name="connsiteY53" fmla="*/ 295990 h 557625"/>
                <a:gd name="connsiteX54" fmla="*/ 2431353 w 2867410"/>
                <a:gd name="connsiteY54" fmla="*/ 269563 h 557625"/>
                <a:gd name="connsiteX55" fmla="*/ 2404925 w 2867410"/>
                <a:gd name="connsiteY55" fmla="*/ 253706 h 557625"/>
                <a:gd name="connsiteX56" fmla="*/ 2370569 w 2867410"/>
                <a:gd name="connsiteY56" fmla="*/ 245778 h 557625"/>
                <a:gd name="connsiteX57" fmla="*/ 2301857 w 2867410"/>
                <a:gd name="connsiteY57" fmla="*/ 251063 h 557625"/>
                <a:gd name="connsiteX58" fmla="*/ 1974153 w 2867410"/>
                <a:gd name="connsiteY58" fmla="*/ 280134 h 55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67410" h="557625">
                  <a:moveTo>
                    <a:pt x="1974153" y="280134"/>
                  </a:moveTo>
                  <a:lnTo>
                    <a:pt x="1614735" y="314490"/>
                  </a:lnTo>
                  <a:lnTo>
                    <a:pt x="1371600" y="332989"/>
                  </a:lnTo>
                  <a:lnTo>
                    <a:pt x="1107323" y="375274"/>
                  </a:lnTo>
                  <a:lnTo>
                    <a:pt x="872116" y="417558"/>
                  </a:lnTo>
                  <a:lnTo>
                    <a:pt x="568197" y="480984"/>
                  </a:lnTo>
                  <a:lnTo>
                    <a:pt x="496842" y="502127"/>
                  </a:lnTo>
                  <a:lnTo>
                    <a:pt x="436058" y="525912"/>
                  </a:lnTo>
                  <a:lnTo>
                    <a:pt x="351489" y="557625"/>
                  </a:lnTo>
                  <a:lnTo>
                    <a:pt x="325061" y="554982"/>
                  </a:lnTo>
                  <a:lnTo>
                    <a:pt x="266920" y="536483"/>
                  </a:lnTo>
                  <a:lnTo>
                    <a:pt x="229921" y="515341"/>
                  </a:lnTo>
                  <a:lnTo>
                    <a:pt x="203494" y="496841"/>
                  </a:lnTo>
                  <a:lnTo>
                    <a:pt x="161209" y="451914"/>
                  </a:lnTo>
                  <a:lnTo>
                    <a:pt x="103068" y="372631"/>
                  </a:lnTo>
                  <a:lnTo>
                    <a:pt x="36999" y="280134"/>
                  </a:lnTo>
                  <a:lnTo>
                    <a:pt x="7928" y="243135"/>
                  </a:lnTo>
                  <a:lnTo>
                    <a:pt x="0" y="227278"/>
                  </a:lnTo>
                  <a:lnTo>
                    <a:pt x="0" y="211421"/>
                  </a:lnTo>
                  <a:lnTo>
                    <a:pt x="10571" y="200850"/>
                  </a:lnTo>
                  <a:lnTo>
                    <a:pt x="36999" y="195565"/>
                  </a:lnTo>
                  <a:lnTo>
                    <a:pt x="68712" y="203493"/>
                  </a:lnTo>
                  <a:lnTo>
                    <a:pt x="145353" y="240492"/>
                  </a:lnTo>
                  <a:lnTo>
                    <a:pt x="179709" y="253706"/>
                  </a:lnTo>
                  <a:lnTo>
                    <a:pt x="232564" y="269563"/>
                  </a:lnTo>
                  <a:lnTo>
                    <a:pt x="285420" y="280134"/>
                  </a:lnTo>
                  <a:lnTo>
                    <a:pt x="348846" y="288062"/>
                  </a:lnTo>
                  <a:lnTo>
                    <a:pt x="409630" y="290705"/>
                  </a:lnTo>
                  <a:lnTo>
                    <a:pt x="528555" y="290705"/>
                  </a:lnTo>
                  <a:lnTo>
                    <a:pt x="718835" y="274848"/>
                  </a:lnTo>
                  <a:lnTo>
                    <a:pt x="996326" y="243135"/>
                  </a:lnTo>
                  <a:lnTo>
                    <a:pt x="1162821" y="219350"/>
                  </a:lnTo>
                  <a:lnTo>
                    <a:pt x="1390099" y="203493"/>
                  </a:lnTo>
                  <a:lnTo>
                    <a:pt x="1614735" y="174423"/>
                  </a:lnTo>
                  <a:lnTo>
                    <a:pt x="1918654" y="132138"/>
                  </a:lnTo>
                  <a:lnTo>
                    <a:pt x="2225216" y="92497"/>
                  </a:lnTo>
                  <a:lnTo>
                    <a:pt x="2264858" y="84568"/>
                  </a:lnTo>
                  <a:lnTo>
                    <a:pt x="2354712" y="55498"/>
                  </a:lnTo>
                  <a:lnTo>
                    <a:pt x="2484208" y="5285"/>
                  </a:lnTo>
                  <a:lnTo>
                    <a:pt x="2505350" y="0"/>
                  </a:lnTo>
                  <a:lnTo>
                    <a:pt x="2558206" y="15856"/>
                  </a:lnTo>
                  <a:lnTo>
                    <a:pt x="2648060" y="50212"/>
                  </a:lnTo>
                  <a:lnTo>
                    <a:pt x="2722058" y="89854"/>
                  </a:lnTo>
                  <a:lnTo>
                    <a:pt x="2769628" y="121567"/>
                  </a:lnTo>
                  <a:lnTo>
                    <a:pt x="2814555" y="158566"/>
                  </a:lnTo>
                  <a:lnTo>
                    <a:pt x="2846268" y="190279"/>
                  </a:lnTo>
                  <a:lnTo>
                    <a:pt x="2859482" y="206136"/>
                  </a:lnTo>
                  <a:lnTo>
                    <a:pt x="2864768" y="219350"/>
                  </a:lnTo>
                  <a:lnTo>
                    <a:pt x="2867410" y="237849"/>
                  </a:lnTo>
                  <a:lnTo>
                    <a:pt x="2859482" y="261634"/>
                  </a:lnTo>
                  <a:lnTo>
                    <a:pt x="2838340" y="288062"/>
                  </a:lnTo>
                  <a:lnTo>
                    <a:pt x="2785484" y="322418"/>
                  </a:lnTo>
                  <a:lnTo>
                    <a:pt x="2732629" y="348846"/>
                  </a:lnTo>
                  <a:lnTo>
                    <a:pt x="2478923" y="295990"/>
                  </a:lnTo>
                  <a:lnTo>
                    <a:pt x="2431353" y="269563"/>
                  </a:lnTo>
                  <a:lnTo>
                    <a:pt x="2404925" y="253706"/>
                  </a:lnTo>
                  <a:lnTo>
                    <a:pt x="2370569" y="245778"/>
                  </a:lnTo>
                  <a:lnTo>
                    <a:pt x="2301857" y="251063"/>
                  </a:lnTo>
                  <a:lnTo>
                    <a:pt x="1974153" y="2801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932D9414-31A8-4077-A7CB-E4C4341481E5}"/>
                </a:ext>
              </a:extLst>
            </p:cNvPr>
            <p:cNvSpPr/>
            <p:nvPr/>
          </p:nvSpPr>
          <p:spPr>
            <a:xfrm>
              <a:off x="4947448" y="1398588"/>
              <a:ext cx="455613" cy="1054100"/>
            </a:xfrm>
            <a:custGeom>
              <a:avLst/>
              <a:gdLst>
                <a:gd name="connsiteX0" fmla="*/ 361950 w 454819"/>
                <a:gd name="connsiteY0" fmla="*/ 773906 h 1054894"/>
                <a:gd name="connsiteX1" fmla="*/ 366713 w 454819"/>
                <a:gd name="connsiteY1" fmla="*/ 992981 h 1054894"/>
                <a:gd name="connsiteX2" fmla="*/ 166688 w 454819"/>
                <a:gd name="connsiteY2" fmla="*/ 1054894 h 1054894"/>
                <a:gd name="connsiteX3" fmla="*/ 161925 w 454819"/>
                <a:gd name="connsiteY3" fmla="*/ 711994 h 1054894"/>
                <a:gd name="connsiteX4" fmla="*/ 164306 w 454819"/>
                <a:gd name="connsiteY4" fmla="*/ 561975 h 1054894"/>
                <a:gd name="connsiteX5" fmla="*/ 161925 w 454819"/>
                <a:gd name="connsiteY5" fmla="*/ 347662 h 1054894"/>
                <a:gd name="connsiteX6" fmla="*/ 161925 w 454819"/>
                <a:gd name="connsiteY6" fmla="*/ 226219 h 1054894"/>
                <a:gd name="connsiteX7" fmla="*/ 157163 w 454819"/>
                <a:gd name="connsiteY7" fmla="*/ 180975 h 1054894"/>
                <a:gd name="connsiteX8" fmla="*/ 140494 w 454819"/>
                <a:gd name="connsiteY8" fmla="*/ 145256 h 1054894"/>
                <a:gd name="connsiteX9" fmla="*/ 116681 w 454819"/>
                <a:gd name="connsiteY9" fmla="*/ 116681 h 1054894"/>
                <a:gd name="connsiteX10" fmla="*/ 92869 w 454819"/>
                <a:gd name="connsiteY10" fmla="*/ 100012 h 1054894"/>
                <a:gd name="connsiteX11" fmla="*/ 66675 w 454819"/>
                <a:gd name="connsiteY11" fmla="*/ 88106 h 1054894"/>
                <a:gd name="connsiteX12" fmla="*/ 28575 w 454819"/>
                <a:gd name="connsiteY12" fmla="*/ 71437 h 1054894"/>
                <a:gd name="connsiteX13" fmla="*/ 14288 w 454819"/>
                <a:gd name="connsiteY13" fmla="*/ 59531 h 1054894"/>
                <a:gd name="connsiteX14" fmla="*/ 0 w 454819"/>
                <a:gd name="connsiteY14" fmla="*/ 35719 h 1054894"/>
                <a:gd name="connsiteX15" fmla="*/ 0 w 454819"/>
                <a:gd name="connsiteY15" fmla="*/ 19050 h 1054894"/>
                <a:gd name="connsiteX16" fmla="*/ 7144 w 454819"/>
                <a:gd name="connsiteY16" fmla="*/ 7144 h 1054894"/>
                <a:gd name="connsiteX17" fmla="*/ 28575 w 454819"/>
                <a:gd name="connsiteY17" fmla="*/ 0 h 1054894"/>
                <a:gd name="connsiteX18" fmla="*/ 54769 w 454819"/>
                <a:gd name="connsiteY18" fmla="*/ 0 h 1054894"/>
                <a:gd name="connsiteX19" fmla="*/ 130969 w 454819"/>
                <a:gd name="connsiteY19" fmla="*/ 14287 h 1054894"/>
                <a:gd name="connsiteX20" fmla="*/ 211931 w 454819"/>
                <a:gd name="connsiteY20" fmla="*/ 33337 h 1054894"/>
                <a:gd name="connsiteX21" fmla="*/ 273844 w 454819"/>
                <a:gd name="connsiteY21" fmla="*/ 54769 h 1054894"/>
                <a:gd name="connsiteX22" fmla="*/ 330994 w 454819"/>
                <a:gd name="connsiteY22" fmla="*/ 73819 h 1054894"/>
                <a:gd name="connsiteX23" fmla="*/ 383381 w 454819"/>
                <a:gd name="connsiteY23" fmla="*/ 104775 h 1054894"/>
                <a:gd name="connsiteX24" fmla="*/ 414338 w 454819"/>
                <a:gd name="connsiteY24" fmla="*/ 130969 h 1054894"/>
                <a:gd name="connsiteX25" fmla="*/ 442913 w 454819"/>
                <a:gd name="connsiteY25" fmla="*/ 176212 h 1054894"/>
                <a:gd name="connsiteX26" fmla="*/ 454819 w 454819"/>
                <a:gd name="connsiteY26" fmla="*/ 211931 h 1054894"/>
                <a:gd name="connsiteX27" fmla="*/ 438150 w 454819"/>
                <a:gd name="connsiteY27" fmla="*/ 250031 h 1054894"/>
                <a:gd name="connsiteX28" fmla="*/ 421481 w 454819"/>
                <a:gd name="connsiteY28" fmla="*/ 290512 h 1054894"/>
                <a:gd name="connsiteX29" fmla="*/ 385763 w 454819"/>
                <a:gd name="connsiteY29" fmla="*/ 397669 h 1054894"/>
                <a:gd name="connsiteX30" fmla="*/ 359569 w 454819"/>
                <a:gd name="connsiteY30" fmla="*/ 523875 h 1054894"/>
                <a:gd name="connsiteX31" fmla="*/ 364331 w 454819"/>
                <a:gd name="connsiteY31" fmla="*/ 681037 h 1054894"/>
                <a:gd name="connsiteX32" fmla="*/ 361950 w 454819"/>
                <a:gd name="connsiteY32" fmla="*/ 773906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54819" h="1054894">
                  <a:moveTo>
                    <a:pt x="361950" y="773906"/>
                  </a:moveTo>
                  <a:lnTo>
                    <a:pt x="366713" y="992981"/>
                  </a:lnTo>
                  <a:lnTo>
                    <a:pt x="166688" y="1054894"/>
                  </a:lnTo>
                  <a:cubicBezTo>
                    <a:pt x="165100" y="940594"/>
                    <a:pt x="163513" y="826294"/>
                    <a:pt x="161925" y="711994"/>
                  </a:cubicBezTo>
                  <a:cubicBezTo>
                    <a:pt x="162719" y="661988"/>
                    <a:pt x="163512" y="611981"/>
                    <a:pt x="164306" y="561975"/>
                  </a:cubicBezTo>
                  <a:cubicBezTo>
                    <a:pt x="163512" y="490537"/>
                    <a:pt x="162719" y="419100"/>
                    <a:pt x="161925" y="347662"/>
                  </a:cubicBezTo>
                  <a:lnTo>
                    <a:pt x="161925" y="226219"/>
                  </a:lnTo>
                  <a:lnTo>
                    <a:pt x="157163" y="180975"/>
                  </a:lnTo>
                  <a:lnTo>
                    <a:pt x="140494" y="145256"/>
                  </a:lnTo>
                  <a:lnTo>
                    <a:pt x="116681" y="116681"/>
                  </a:lnTo>
                  <a:lnTo>
                    <a:pt x="92869" y="100012"/>
                  </a:lnTo>
                  <a:lnTo>
                    <a:pt x="66675" y="88106"/>
                  </a:lnTo>
                  <a:lnTo>
                    <a:pt x="28575" y="71437"/>
                  </a:lnTo>
                  <a:lnTo>
                    <a:pt x="14288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54769" y="0"/>
                  </a:lnTo>
                  <a:lnTo>
                    <a:pt x="130969" y="14287"/>
                  </a:lnTo>
                  <a:lnTo>
                    <a:pt x="211931" y="33337"/>
                  </a:lnTo>
                  <a:lnTo>
                    <a:pt x="273844" y="54769"/>
                  </a:lnTo>
                  <a:lnTo>
                    <a:pt x="330994" y="73819"/>
                  </a:lnTo>
                  <a:lnTo>
                    <a:pt x="383381" y="104775"/>
                  </a:lnTo>
                  <a:lnTo>
                    <a:pt x="414338" y="130969"/>
                  </a:lnTo>
                  <a:lnTo>
                    <a:pt x="442913" y="176212"/>
                  </a:lnTo>
                  <a:lnTo>
                    <a:pt x="454819" y="211931"/>
                  </a:lnTo>
                  <a:lnTo>
                    <a:pt x="438150" y="250031"/>
                  </a:lnTo>
                  <a:lnTo>
                    <a:pt x="421481" y="290512"/>
                  </a:lnTo>
                  <a:lnTo>
                    <a:pt x="385763" y="397669"/>
                  </a:lnTo>
                  <a:lnTo>
                    <a:pt x="359569" y="523875"/>
                  </a:lnTo>
                  <a:lnTo>
                    <a:pt x="364331" y="681037"/>
                  </a:lnTo>
                  <a:cubicBezTo>
                    <a:pt x="363537" y="717550"/>
                    <a:pt x="362744" y="754062"/>
                    <a:pt x="361950" y="7739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DABCA54E-B7E9-4F06-A155-0DC007AC304E}"/>
                </a:ext>
              </a:extLst>
            </p:cNvPr>
            <p:cNvSpPr/>
            <p:nvPr/>
          </p:nvSpPr>
          <p:spPr>
            <a:xfrm>
              <a:off x="3872711" y="2238376"/>
              <a:ext cx="2408237" cy="544513"/>
            </a:xfrm>
            <a:custGeom>
              <a:avLst/>
              <a:gdLst>
                <a:gd name="connsiteX0" fmla="*/ 1362075 w 2407444"/>
                <a:gd name="connsiteY0" fmla="*/ 297656 h 545306"/>
                <a:gd name="connsiteX1" fmla="*/ 940594 w 2407444"/>
                <a:gd name="connsiteY1" fmla="*/ 369094 h 545306"/>
                <a:gd name="connsiteX2" fmla="*/ 831057 w 2407444"/>
                <a:gd name="connsiteY2" fmla="*/ 407194 h 545306"/>
                <a:gd name="connsiteX3" fmla="*/ 707232 w 2407444"/>
                <a:gd name="connsiteY3" fmla="*/ 433388 h 545306"/>
                <a:gd name="connsiteX4" fmla="*/ 550069 w 2407444"/>
                <a:gd name="connsiteY4" fmla="*/ 473869 h 545306"/>
                <a:gd name="connsiteX5" fmla="*/ 469107 w 2407444"/>
                <a:gd name="connsiteY5" fmla="*/ 497681 h 545306"/>
                <a:gd name="connsiteX6" fmla="*/ 345282 w 2407444"/>
                <a:gd name="connsiteY6" fmla="*/ 542925 h 545306"/>
                <a:gd name="connsiteX7" fmla="*/ 285750 w 2407444"/>
                <a:gd name="connsiteY7" fmla="*/ 545306 h 545306"/>
                <a:gd name="connsiteX8" fmla="*/ 242888 w 2407444"/>
                <a:gd name="connsiteY8" fmla="*/ 535781 h 545306"/>
                <a:gd name="connsiteX9" fmla="*/ 211932 w 2407444"/>
                <a:gd name="connsiteY9" fmla="*/ 528638 h 545306"/>
                <a:gd name="connsiteX10" fmla="*/ 183357 w 2407444"/>
                <a:gd name="connsiteY10" fmla="*/ 509588 h 545306"/>
                <a:gd name="connsiteX11" fmla="*/ 100013 w 2407444"/>
                <a:gd name="connsiteY11" fmla="*/ 433388 h 545306"/>
                <a:gd name="connsiteX12" fmla="*/ 26194 w 2407444"/>
                <a:gd name="connsiteY12" fmla="*/ 366713 h 545306"/>
                <a:gd name="connsiteX13" fmla="*/ 9525 w 2407444"/>
                <a:gd name="connsiteY13" fmla="*/ 347663 h 545306"/>
                <a:gd name="connsiteX14" fmla="*/ 0 w 2407444"/>
                <a:gd name="connsiteY14" fmla="*/ 330994 h 545306"/>
                <a:gd name="connsiteX15" fmla="*/ 0 w 2407444"/>
                <a:gd name="connsiteY15" fmla="*/ 307181 h 545306"/>
                <a:gd name="connsiteX16" fmla="*/ 7144 w 2407444"/>
                <a:gd name="connsiteY16" fmla="*/ 288131 h 545306"/>
                <a:gd name="connsiteX17" fmla="*/ 30957 w 2407444"/>
                <a:gd name="connsiteY17" fmla="*/ 276225 h 545306"/>
                <a:gd name="connsiteX18" fmla="*/ 50007 w 2407444"/>
                <a:gd name="connsiteY18" fmla="*/ 276225 h 545306"/>
                <a:gd name="connsiteX19" fmla="*/ 76200 w 2407444"/>
                <a:gd name="connsiteY19" fmla="*/ 283369 h 545306"/>
                <a:gd name="connsiteX20" fmla="*/ 150019 w 2407444"/>
                <a:gd name="connsiteY20" fmla="*/ 302419 h 545306"/>
                <a:gd name="connsiteX21" fmla="*/ 250032 w 2407444"/>
                <a:gd name="connsiteY21" fmla="*/ 319088 h 545306"/>
                <a:gd name="connsiteX22" fmla="*/ 326232 w 2407444"/>
                <a:gd name="connsiteY22" fmla="*/ 323850 h 545306"/>
                <a:gd name="connsiteX23" fmla="*/ 411957 w 2407444"/>
                <a:gd name="connsiteY23" fmla="*/ 316706 h 545306"/>
                <a:gd name="connsiteX24" fmla="*/ 719138 w 2407444"/>
                <a:gd name="connsiteY24" fmla="*/ 264319 h 545306"/>
                <a:gd name="connsiteX25" fmla="*/ 1083469 w 2407444"/>
                <a:gd name="connsiteY25" fmla="*/ 192881 h 545306"/>
                <a:gd name="connsiteX26" fmla="*/ 1259682 w 2407444"/>
                <a:gd name="connsiteY26" fmla="*/ 161925 h 545306"/>
                <a:gd name="connsiteX27" fmla="*/ 1414463 w 2407444"/>
                <a:gd name="connsiteY27" fmla="*/ 123825 h 545306"/>
                <a:gd name="connsiteX28" fmla="*/ 1662113 w 2407444"/>
                <a:gd name="connsiteY28" fmla="*/ 90488 h 545306"/>
                <a:gd name="connsiteX29" fmla="*/ 1847850 w 2407444"/>
                <a:gd name="connsiteY29" fmla="*/ 52388 h 545306"/>
                <a:gd name="connsiteX30" fmla="*/ 1885950 w 2407444"/>
                <a:gd name="connsiteY30" fmla="*/ 35719 h 545306"/>
                <a:gd name="connsiteX31" fmla="*/ 1933575 w 2407444"/>
                <a:gd name="connsiteY31" fmla="*/ 11906 h 545306"/>
                <a:gd name="connsiteX32" fmla="*/ 1964532 w 2407444"/>
                <a:gd name="connsiteY32" fmla="*/ 2381 h 545306"/>
                <a:gd name="connsiteX33" fmla="*/ 2031207 w 2407444"/>
                <a:gd name="connsiteY33" fmla="*/ 0 h 545306"/>
                <a:gd name="connsiteX34" fmla="*/ 2102644 w 2407444"/>
                <a:gd name="connsiteY34" fmla="*/ 9525 h 545306"/>
                <a:gd name="connsiteX35" fmla="*/ 2193132 w 2407444"/>
                <a:gd name="connsiteY35" fmla="*/ 38100 h 545306"/>
                <a:gd name="connsiteX36" fmla="*/ 2305050 w 2407444"/>
                <a:gd name="connsiteY36" fmla="*/ 85725 h 545306"/>
                <a:gd name="connsiteX37" fmla="*/ 2376488 w 2407444"/>
                <a:gd name="connsiteY37" fmla="*/ 123825 h 545306"/>
                <a:gd name="connsiteX38" fmla="*/ 2395538 w 2407444"/>
                <a:gd name="connsiteY38" fmla="*/ 140494 h 545306"/>
                <a:gd name="connsiteX39" fmla="*/ 2407444 w 2407444"/>
                <a:gd name="connsiteY39" fmla="*/ 161925 h 545306"/>
                <a:gd name="connsiteX40" fmla="*/ 2395538 w 2407444"/>
                <a:gd name="connsiteY40" fmla="*/ 183356 h 545306"/>
                <a:gd name="connsiteX41" fmla="*/ 2374107 w 2407444"/>
                <a:gd name="connsiteY41" fmla="*/ 197644 h 545306"/>
                <a:gd name="connsiteX42" fmla="*/ 2345532 w 2407444"/>
                <a:gd name="connsiteY42" fmla="*/ 209550 h 545306"/>
                <a:gd name="connsiteX43" fmla="*/ 2290763 w 2407444"/>
                <a:gd name="connsiteY43" fmla="*/ 219075 h 545306"/>
                <a:gd name="connsiteX44" fmla="*/ 2195513 w 2407444"/>
                <a:gd name="connsiteY44" fmla="*/ 230981 h 545306"/>
                <a:gd name="connsiteX45" fmla="*/ 2119313 w 2407444"/>
                <a:gd name="connsiteY45" fmla="*/ 228600 h 545306"/>
                <a:gd name="connsiteX46" fmla="*/ 2002632 w 2407444"/>
                <a:gd name="connsiteY46" fmla="*/ 221456 h 545306"/>
                <a:gd name="connsiteX47" fmla="*/ 1885950 w 2407444"/>
                <a:gd name="connsiteY47" fmla="*/ 223838 h 545306"/>
                <a:gd name="connsiteX48" fmla="*/ 1814513 w 2407444"/>
                <a:gd name="connsiteY48" fmla="*/ 233363 h 545306"/>
                <a:gd name="connsiteX49" fmla="*/ 1690688 w 2407444"/>
                <a:gd name="connsiteY49" fmla="*/ 247650 h 545306"/>
                <a:gd name="connsiteX50" fmla="*/ 1362075 w 2407444"/>
                <a:gd name="connsiteY50" fmla="*/ 2976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7444" h="545306">
                  <a:moveTo>
                    <a:pt x="1362075" y="297656"/>
                  </a:moveTo>
                  <a:lnTo>
                    <a:pt x="940594" y="369094"/>
                  </a:lnTo>
                  <a:lnTo>
                    <a:pt x="831057" y="407194"/>
                  </a:lnTo>
                  <a:lnTo>
                    <a:pt x="707232" y="433388"/>
                  </a:lnTo>
                  <a:lnTo>
                    <a:pt x="550069" y="473869"/>
                  </a:lnTo>
                  <a:lnTo>
                    <a:pt x="469107" y="497681"/>
                  </a:lnTo>
                  <a:lnTo>
                    <a:pt x="345282" y="542925"/>
                  </a:lnTo>
                  <a:lnTo>
                    <a:pt x="285750" y="545306"/>
                  </a:lnTo>
                  <a:lnTo>
                    <a:pt x="242888" y="535781"/>
                  </a:lnTo>
                  <a:lnTo>
                    <a:pt x="211932" y="528638"/>
                  </a:lnTo>
                  <a:lnTo>
                    <a:pt x="183357" y="509588"/>
                  </a:lnTo>
                  <a:lnTo>
                    <a:pt x="100013" y="433388"/>
                  </a:lnTo>
                  <a:lnTo>
                    <a:pt x="26194" y="366713"/>
                  </a:lnTo>
                  <a:lnTo>
                    <a:pt x="9525" y="347663"/>
                  </a:lnTo>
                  <a:lnTo>
                    <a:pt x="0" y="330994"/>
                  </a:lnTo>
                  <a:lnTo>
                    <a:pt x="0" y="307181"/>
                  </a:lnTo>
                  <a:lnTo>
                    <a:pt x="7144" y="288131"/>
                  </a:lnTo>
                  <a:lnTo>
                    <a:pt x="30957" y="276225"/>
                  </a:lnTo>
                  <a:lnTo>
                    <a:pt x="50007" y="276225"/>
                  </a:lnTo>
                  <a:lnTo>
                    <a:pt x="76200" y="283369"/>
                  </a:lnTo>
                  <a:lnTo>
                    <a:pt x="150019" y="302419"/>
                  </a:lnTo>
                  <a:lnTo>
                    <a:pt x="250032" y="319088"/>
                  </a:lnTo>
                  <a:lnTo>
                    <a:pt x="326232" y="323850"/>
                  </a:lnTo>
                  <a:lnTo>
                    <a:pt x="411957" y="316706"/>
                  </a:lnTo>
                  <a:lnTo>
                    <a:pt x="719138" y="264319"/>
                  </a:lnTo>
                  <a:lnTo>
                    <a:pt x="1083469" y="192881"/>
                  </a:lnTo>
                  <a:lnTo>
                    <a:pt x="1259682" y="161925"/>
                  </a:lnTo>
                  <a:lnTo>
                    <a:pt x="1414463" y="123825"/>
                  </a:lnTo>
                  <a:lnTo>
                    <a:pt x="1662113" y="90488"/>
                  </a:lnTo>
                  <a:lnTo>
                    <a:pt x="1847850" y="52388"/>
                  </a:lnTo>
                  <a:lnTo>
                    <a:pt x="1885950" y="35719"/>
                  </a:lnTo>
                  <a:lnTo>
                    <a:pt x="1933575" y="11906"/>
                  </a:lnTo>
                  <a:lnTo>
                    <a:pt x="1964532" y="2381"/>
                  </a:lnTo>
                  <a:lnTo>
                    <a:pt x="2031207" y="0"/>
                  </a:lnTo>
                  <a:lnTo>
                    <a:pt x="2102644" y="9525"/>
                  </a:lnTo>
                  <a:lnTo>
                    <a:pt x="2193132" y="38100"/>
                  </a:lnTo>
                  <a:lnTo>
                    <a:pt x="2305050" y="85725"/>
                  </a:lnTo>
                  <a:lnTo>
                    <a:pt x="2376488" y="123825"/>
                  </a:lnTo>
                  <a:lnTo>
                    <a:pt x="2395538" y="140494"/>
                  </a:lnTo>
                  <a:lnTo>
                    <a:pt x="2407444" y="161925"/>
                  </a:lnTo>
                  <a:lnTo>
                    <a:pt x="2395538" y="183356"/>
                  </a:lnTo>
                  <a:lnTo>
                    <a:pt x="2374107" y="197644"/>
                  </a:lnTo>
                  <a:lnTo>
                    <a:pt x="2345532" y="209550"/>
                  </a:lnTo>
                  <a:lnTo>
                    <a:pt x="2290763" y="219075"/>
                  </a:lnTo>
                  <a:lnTo>
                    <a:pt x="2195513" y="230981"/>
                  </a:lnTo>
                  <a:lnTo>
                    <a:pt x="2119313" y="228600"/>
                  </a:lnTo>
                  <a:lnTo>
                    <a:pt x="2002632" y="221456"/>
                  </a:lnTo>
                  <a:lnTo>
                    <a:pt x="1885950" y="223838"/>
                  </a:lnTo>
                  <a:lnTo>
                    <a:pt x="1814513" y="233363"/>
                  </a:lnTo>
                  <a:lnTo>
                    <a:pt x="1690688" y="247650"/>
                  </a:lnTo>
                  <a:lnTo>
                    <a:pt x="1362075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6C5B1CAF-C589-45F7-809E-EC0FE4E01D57}"/>
                </a:ext>
              </a:extLst>
            </p:cNvPr>
            <p:cNvSpPr/>
            <p:nvPr/>
          </p:nvSpPr>
          <p:spPr>
            <a:xfrm>
              <a:off x="3880648" y="2525714"/>
              <a:ext cx="1122363" cy="1076325"/>
            </a:xfrm>
            <a:custGeom>
              <a:avLst/>
              <a:gdLst>
                <a:gd name="connsiteX0" fmla="*/ 650081 w 1121569"/>
                <a:gd name="connsiteY0" fmla="*/ 700088 h 1076325"/>
                <a:gd name="connsiteX1" fmla="*/ 442913 w 1121569"/>
                <a:gd name="connsiteY1" fmla="*/ 845344 h 1076325"/>
                <a:gd name="connsiteX2" fmla="*/ 295275 w 1121569"/>
                <a:gd name="connsiteY2" fmla="*/ 938213 h 1076325"/>
                <a:gd name="connsiteX3" fmla="*/ 150019 w 1121569"/>
                <a:gd name="connsiteY3" fmla="*/ 1019175 h 1076325"/>
                <a:gd name="connsiteX4" fmla="*/ 45244 w 1121569"/>
                <a:gd name="connsiteY4" fmla="*/ 1071563 h 1076325"/>
                <a:gd name="connsiteX5" fmla="*/ 19050 w 1121569"/>
                <a:gd name="connsiteY5" fmla="*/ 1076325 h 1076325"/>
                <a:gd name="connsiteX6" fmla="*/ 2381 w 1121569"/>
                <a:gd name="connsiteY6" fmla="*/ 1069182 h 1076325"/>
                <a:gd name="connsiteX7" fmla="*/ 0 w 1121569"/>
                <a:gd name="connsiteY7" fmla="*/ 1050132 h 1076325"/>
                <a:gd name="connsiteX8" fmla="*/ 19050 w 1121569"/>
                <a:gd name="connsiteY8" fmla="*/ 1019175 h 1076325"/>
                <a:gd name="connsiteX9" fmla="*/ 38100 w 1121569"/>
                <a:gd name="connsiteY9" fmla="*/ 997744 h 1076325"/>
                <a:gd name="connsiteX10" fmla="*/ 92869 w 1121569"/>
                <a:gd name="connsiteY10" fmla="*/ 959644 h 1076325"/>
                <a:gd name="connsiteX11" fmla="*/ 202406 w 1121569"/>
                <a:gd name="connsiteY11" fmla="*/ 876300 h 1076325"/>
                <a:gd name="connsiteX12" fmla="*/ 280988 w 1121569"/>
                <a:gd name="connsiteY12" fmla="*/ 812007 h 1076325"/>
                <a:gd name="connsiteX13" fmla="*/ 385763 w 1121569"/>
                <a:gd name="connsiteY13" fmla="*/ 721519 h 1076325"/>
                <a:gd name="connsiteX14" fmla="*/ 461963 w 1121569"/>
                <a:gd name="connsiteY14" fmla="*/ 647700 h 1076325"/>
                <a:gd name="connsiteX15" fmla="*/ 535781 w 1121569"/>
                <a:gd name="connsiteY15" fmla="*/ 571500 h 1076325"/>
                <a:gd name="connsiteX16" fmla="*/ 633413 w 1121569"/>
                <a:gd name="connsiteY16" fmla="*/ 464344 h 1076325"/>
                <a:gd name="connsiteX17" fmla="*/ 681038 w 1121569"/>
                <a:gd name="connsiteY17" fmla="*/ 402432 h 1076325"/>
                <a:gd name="connsiteX18" fmla="*/ 728663 w 1121569"/>
                <a:gd name="connsiteY18" fmla="*/ 340519 h 1076325"/>
                <a:gd name="connsiteX19" fmla="*/ 764381 w 1121569"/>
                <a:gd name="connsiteY19" fmla="*/ 285750 h 1076325"/>
                <a:gd name="connsiteX20" fmla="*/ 783431 w 1121569"/>
                <a:gd name="connsiteY20" fmla="*/ 250032 h 1076325"/>
                <a:gd name="connsiteX21" fmla="*/ 802481 w 1121569"/>
                <a:gd name="connsiteY21" fmla="*/ 197644 h 1076325"/>
                <a:gd name="connsiteX22" fmla="*/ 809625 w 1121569"/>
                <a:gd name="connsiteY22" fmla="*/ 138113 h 1076325"/>
                <a:gd name="connsiteX23" fmla="*/ 790575 w 1121569"/>
                <a:gd name="connsiteY23" fmla="*/ 61913 h 1076325"/>
                <a:gd name="connsiteX24" fmla="*/ 909638 w 1121569"/>
                <a:gd name="connsiteY24" fmla="*/ 0 h 1076325"/>
                <a:gd name="connsiteX25" fmla="*/ 978694 w 1121569"/>
                <a:gd name="connsiteY25" fmla="*/ 97632 h 1076325"/>
                <a:gd name="connsiteX26" fmla="*/ 1047750 w 1121569"/>
                <a:gd name="connsiteY26" fmla="*/ 178594 h 1076325"/>
                <a:gd name="connsiteX27" fmla="*/ 1085850 w 1121569"/>
                <a:gd name="connsiteY27" fmla="*/ 219075 h 1076325"/>
                <a:gd name="connsiteX28" fmla="*/ 1104900 w 1121569"/>
                <a:gd name="connsiteY28" fmla="*/ 242888 h 1076325"/>
                <a:gd name="connsiteX29" fmla="*/ 1114425 w 1121569"/>
                <a:gd name="connsiteY29" fmla="*/ 257175 h 1076325"/>
                <a:gd name="connsiteX30" fmla="*/ 1121569 w 1121569"/>
                <a:gd name="connsiteY30" fmla="*/ 271463 h 1076325"/>
                <a:gd name="connsiteX31" fmla="*/ 1121569 w 1121569"/>
                <a:gd name="connsiteY31" fmla="*/ 288132 h 1076325"/>
                <a:gd name="connsiteX32" fmla="*/ 1112044 w 1121569"/>
                <a:gd name="connsiteY32" fmla="*/ 304800 h 1076325"/>
                <a:gd name="connsiteX33" fmla="*/ 1092994 w 1121569"/>
                <a:gd name="connsiteY33" fmla="*/ 321469 h 1076325"/>
                <a:gd name="connsiteX34" fmla="*/ 1062038 w 1121569"/>
                <a:gd name="connsiteY34" fmla="*/ 340519 h 1076325"/>
                <a:gd name="connsiteX35" fmla="*/ 1033463 w 1121569"/>
                <a:gd name="connsiteY35" fmla="*/ 366713 h 1076325"/>
                <a:gd name="connsiteX36" fmla="*/ 954881 w 1121569"/>
                <a:gd name="connsiteY36" fmla="*/ 438150 h 1076325"/>
                <a:gd name="connsiteX37" fmla="*/ 847725 w 1121569"/>
                <a:gd name="connsiteY37" fmla="*/ 533400 h 1076325"/>
                <a:gd name="connsiteX38" fmla="*/ 745331 w 1121569"/>
                <a:gd name="connsiteY38" fmla="*/ 623888 h 1076325"/>
                <a:gd name="connsiteX39" fmla="*/ 650081 w 1121569"/>
                <a:gd name="connsiteY39" fmla="*/ 700088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21569" h="1076325">
                  <a:moveTo>
                    <a:pt x="650081" y="700088"/>
                  </a:moveTo>
                  <a:lnTo>
                    <a:pt x="442913" y="845344"/>
                  </a:lnTo>
                  <a:lnTo>
                    <a:pt x="295275" y="938213"/>
                  </a:lnTo>
                  <a:lnTo>
                    <a:pt x="150019" y="1019175"/>
                  </a:lnTo>
                  <a:lnTo>
                    <a:pt x="45244" y="1071563"/>
                  </a:lnTo>
                  <a:lnTo>
                    <a:pt x="19050" y="1076325"/>
                  </a:lnTo>
                  <a:lnTo>
                    <a:pt x="2381" y="1069182"/>
                  </a:lnTo>
                  <a:lnTo>
                    <a:pt x="0" y="1050132"/>
                  </a:lnTo>
                  <a:lnTo>
                    <a:pt x="19050" y="1019175"/>
                  </a:lnTo>
                  <a:lnTo>
                    <a:pt x="38100" y="997744"/>
                  </a:lnTo>
                  <a:lnTo>
                    <a:pt x="92869" y="959644"/>
                  </a:lnTo>
                  <a:lnTo>
                    <a:pt x="202406" y="876300"/>
                  </a:lnTo>
                  <a:lnTo>
                    <a:pt x="280988" y="812007"/>
                  </a:lnTo>
                  <a:lnTo>
                    <a:pt x="385763" y="721519"/>
                  </a:lnTo>
                  <a:lnTo>
                    <a:pt x="461963" y="647700"/>
                  </a:lnTo>
                  <a:lnTo>
                    <a:pt x="535781" y="571500"/>
                  </a:lnTo>
                  <a:lnTo>
                    <a:pt x="633413" y="464344"/>
                  </a:lnTo>
                  <a:lnTo>
                    <a:pt x="681038" y="402432"/>
                  </a:lnTo>
                  <a:lnTo>
                    <a:pt x="728663" y="340519"/>
                  </a:lnTo>
                  <a:lnTo>
                    <a:pt x="764381" y="285750"/>
                  </a:lnTo>
                  <a:lnTo>
                    <a:pt x="783431" y="250032"/>
                  </a:lnTo>
                  <a:lnTo>
                    <a:pt x="802481" y="197644"/>
                  </a:lnTo>
                  <a:lnTo>
                    <a:pt x="809625" y="138113"/>
                  </a:lnTo>
                  <a:lnTo>
                    <a:pt x="790575" y="61913"/>
                  </a:lnTo>
                  <a:lnTo>
                    <a:pt x="909638" y="0"/>
                  </a:lnTo>
                  <a:lnTo>
                    <a:pt x="978694" y="97632"/>
                  </a:lnTo>
                  <a:lnTo>
                    <a:pt x="1047750" y="178594"/>
                  </a:lnTo>
                  <a:lnTo>
                    <a:pt x="1085850" y="219075"/>
                  </a:lnTo>
                  <a:lnTo>
                    <a:pt x="1104900" y="242888"/>
                  </a:lnTo>
                  <a:lnTo>
                    <a:pt x="1114425" y="257175"/>
                  </a:lnTo>
                  <a:lnTo>
                    <a:pt x="1121569" y="271463"/>
                  </a:lnTo>
                  <a:lnTo>
                    <a:pt x="1121569" y="288132"/>
                  </a:lnTo>
                  <a:lnTo>
                    <a:pt x="1112044" y="304800"/>
                  </a:lnTo>
                  <a:lnTo>
                    <a:pt x="1092994" y="321469"/>
                  </a:lnTo>
                  <a:lnTo>
                    <a:pt x="1062038" y="340519"/>
                  </a:lnTo>
                  <a:lnTo>
                    <a:pt x="1033463" y="366713"/>
                  </a:lnTo>
                  <a:lnTo>
                    <a:pt x="954881" y="438150"/>
                  </a:lnTo>
                  <a:lnTo>
                    <a:pt x="847725" y="533400"/>
                  </a:lnTo>
                  <a:lnTo>
                    <a:pt x="745331" y="623888"/>
                  </a:lnTo>
                  <a:lnTo>
                    <a:pt x="650081" y="700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7DD86A99-9659-4EC4-B946-26FEDF11884D}"/>
                </a:ext>
              </a:extLst>
            </p:cNvPr>
            <p:cNvSpPr/>
            <p:nvPr/>
          </p:nvSpPr>
          <p:spPr>
            <a:xfrm>
              <a:off x="5526091" y="2405064"/>
              <a:ext cx="847725" cy="561975"/>
            </a:xfrm>
            <a:custGeom>
              <a:avLst/>
              <a:gdLst>
                <a:gd name="connsiteX0" fmla="*/ 14288 w 847725"/>
                <a:gd name="connsiteY0" fmla="*/ 307181 h 561975"/>
                <a:gd name="connsiteX1" fmla="*/ 0 w 847725"/>
                <a:gd name="connsiteY1" fmla="*/ 16668 h 561975"/>
                <a:gd name="connsiteX2" fmla="*/ 183357 w 847725"/>
                <a:gd name="connsiteY2" fmla="*/ 0 h 561975"/>
                <a:gd name="connsiteX3" fmla="*/ 183357 w 847725"/>
                <a:gd name="connsiteY3" fmla="*/ 200025 h 561975"/>
                <a:gd name="connsiteX4" fmla="*/ 185738 w 847725"/>
                <a:gd name="connsiteY4" fmla="*/ 283368 h 561975"/>
                <a:gd name="connsiteX5" fmla="*/ 190500 w 847725"/>
                <a:gd name="connsiteY5" fmla="*/ 333375 h 561975"/>
                <a:gd name="connsiteX6" fmla="*/ 197644 w 847725"/>
                <a:gd name="connsiteY6" fmla="*/ 366712 h 561975"/>
                <a:gd name="connsiteX7" fmla="*/ 211932 w 847725"/>
                <a:gd name="connsiteY7" fmla="*/ 385762 h 561975"/>
                <a:gd name="connsiteX8" fmla="*/ 230982 w 847725"/>
                <a:gd name="connsiteY8" fmla="*/ 402431 h 561975"/>
                <a:gd name="connsiteX9" fmla="*/ 257175 w 847725"/>
                <a:gd name="connsiteY9" fmla="*/ 411956 h 561975"/>
                <a:gd name="connsiteX10" fmla="*/ 288132 w 847725"/>
                <a:gd name="connsiteY10" fmla="*/ 419100 h 561975"/>
                <a:gd name="connsiteX11" fmla="*/ 333375 w 847725"/>
                <a:gd name="connsiteY11" fmla="*/ 416718 h 561975"/>
                <a:gd name="connsiteX12" fmla="*/ 385763 w 847725"/>
                <a:gd name="connsiteY12" fmla="*/ 400050 h 561975"/>
                <a:gd name="connsiteX13" fmla="*/ 426244 w 847725"/>
                <a:gd name="connsiteY13" fmla="*/ 376237 h 561975"/>
                <a:gd name="connsiteX14" fmla="*/ 481013 w 847725"/>
                <a:gd name="connsiteY14" fmla="*/ 347662 h 561975"/>
                <a:gd name="connsiteX15" fmla="*/ 526257 w 847725"/>
                <a:gd name="connsiteY15" fmla="*/ 333375 h 561975"/>
                <a:gd name="connsiteX16" fmla="*/ 561975 w 847725"/>
                <a:gd name="connsiteY16" fmla="*/ 328612 h 561975"/>
                <a:gd name="connsiteX17" fmla="*/ 604838 w 847725"/>
                <a:gd name="connsiteY17" fmla="*/ 333375 h 561975"/>
                <a:gd name="connsiteX18" fmla="*/ 652463 w 847725"/>
                <a:gd name="connsiteY18" fmla="*/ 350043 h 561975"/>
                <a:gd name="connsiteX19" fmla="*/ 700088 w 847725"/>
                <a:gd name="connsiteY19" fmla="*/ 376237 h 561975"/>
                <a:gd name="connsiteX20" fmla="*/ 790575 w 847725"/>
                <a:gd name="connsiteY20" fmla="*/ 431006 h 561975"/>
                <a:gd name="connsiteX21" fmla="*/ 833438 w 847725"/>
                <a:gd name="connsiteY21" fmla="*/ 461962 h 561975"/>
                <a:gd name="connsiteX22" fmla="*/ 847725 w 847725"/>
                <a:gd name="connsiteY22" fmla="*/ 473868 h 561975"/>
                <a:gd name="connsiteX23" fmla="*/ 847725 w 847725"/>
                <a:gd name="connsiteY23" fmla="*/ 488156 h 561975"/>
                <a:gd name="connsiteX24" fmla="*/ 831057 w 847725"/>
                <a:gd name="connsiteY24" fmla="*/ 511968 h 561975"/>
                <a:gd name="connsiteX25" fmla="*/ 795338 w 847725"/>
                <a:gd name="connsiteY25" fmla="*/ 535781 h 561975"/>
                <a:gd name="connsiteX26" fmla="*/ 740569 w 847725"/>
                <a:gd name="connsiteY26" fmla="*/ 545306 h 561975"/>
                <a:gd name="connsiteX27" fmla="*/ 590550 w 847725"/>
                <a:gd name="connsiteY27" fmla="*/ 557212 h 561975"/>
                <a:gd name="connsiteX28" fmla="*/ 385763 w 847725"/>
                <a:gd name="connsiteY28" fmla="*/ 561975 h 561975"/>
                <a:gd name="connsiteX29" fmla="*/ 280988 w 847725"/>
                <a:gd name="connsiteY29" fmla="*/ 557212 h 561975"/>
                <a:gd name="connsiteX30" fmla="*/ 219075 w 847725"/>
                <a:gd name="connsiteY30" fmla="*/ 547687 h 561975"/>
                <a:gd name="connsiteX31" fmla="*/ 164307 w 847725"/>
                <a:gd name="connsiteY31" fmla="*/ 535781 h 561975"/>
                <a:gd name="connsiteX32" fmla="*/ 119063 w 847725"/>
                <a:gd name="connsiteY32" fmla="*/ 519112 h 561975"/>
                <a:gd name="connsiteX33" fmla="*/ 90488 w 847725"/>
                <a:gd name="connsiteY33" fmla="*/ 497681 h 561975"/>
                <a:gd name="connsiteX34" fmla="*/ 64294 w 847725"/>
                <a:gd name="connsiteY34" fmla="*/ 469106 h 561975"/>
                <a:gd name="connsiteX35" fmla="*/ 40482 w 847725"/>
                <a:gd name="connsiteY35" fmla="*/ 421481 h 561975"/>
                <a:gd name="connsiteX36" fmla="*/ 14288 w 847725"/>
                <a:gd name="connsiteY36" fmla="*/ 3071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47725" h="561975">
                  <a:moveTo>
                    <a:pt x="14288" y="307181"/>
                  </a:moveTo>
                  <a:lnTo>
                    <a:pt x="0" y="16668"/>
                  </a:lnTo>
                  <a:lnTo>
                    <a:pt x="183357" y="0"/>
                  </a:lnTo>
                  <a:lnTo>
                    <a:pt x="183357" y="200025"/>
                  </a:lnTo>
                  <a:cubicBezTo>
                    <a:pt x="184151" y="227806"/>
                    <a:pt x="184944" y="255587"/>
                    <a:pt x="185738" y="283368"/>
                  </a:cubicBezTo>
                  <a:lnTo>
                    <a:pt x="190500" y="333375"/>
                  </a:lnTo>
                  <a:lnTo>
                    <a:pt x="197644" y="366712"/>
                  </a:lnTo>
                  <a:lnTo>
                    <a:pt x="211932" y="385762"/>
                  </a:lnTo>
                  <a:lnTo>
                    <a:pt x="230982" y="402431"/>
                  </a:lnTo>
                  <a:lnTo>
                    <a:pt x="257175" y="411956"/>
                  </a:lnTo>
                  <a:lnTo>
                    <a:pt x="288132" y="419100"/>
                  </a:lnTo>
                  <a:lnTo>
                    <a:pt x="333375" y="416718"/>
                  </a:lnTo>
                  <a:lnTo>
                    <a:pt x="385763" y="400050"/>
                  </a:lnTo>
                  <a:lnTo>
                    <a:pt x="426244" y="376237"/>
                  </a:lnTo>
                  <a:lnTo>
                    <a:pt x="481013" y="347662"/>
                  </a:lnTo>
                  <a:lnTo>
                    <a:pt x="526257" y="333375"/>
                  </a:lnTo>
                  <a:lnTo>
                    <a:pt x="561975" y="328612"/>
                  </a:lnTo>
                  <a:lnTo>
                    <a:pt x="604838" y="333375"/>
                  </a:lnTo>
                  <a:lnTo>
                    <a:pt x="652463" y="350043"/>
                  </a:lnTo>
                  <a:lnTo>
                    <a:pt x="700088" y="376237"/>
                  </a:lnTo>
                  <a:lnTo>
                    <a:pt x="790575" y="431006"/>
                  </a:lnTo>
                  <a:lnTo>
                    <a:pt x="833438" y="461962"/>
                  </a:lnTo>
                  <a:lnTo>
                    <a:pt x="847725" y="473868"/>
                  </a:lnTo>
                  <a:lnTo>
                    <a:pt x="847725" y="488156"/>
                  </a:lnTo>
                  <a:lnTo>
                    <a:pt x="831057" y="511968"/>
                  </a:lnTo>
                  <a:lnTo>
                    <a:pt x="795338" y="535781"/>
                  </a:lnTo>
                  <a:lnTo>
                    <a:pt x="740569" y="545306"/>
                  </a:lnTo>
                  <a:lnTo>
                    <a:pt x="590550" y="557212"/>
                  </a:lnTo>
                  <a:lnTo>
                    <a:pt x="385763" y="561975"/>
                  </a:lnTo>
                  <a:lnTo>
                    <a:pt x="280988" y="557212"/>
                  </a:lnTo>
                  <a:lnTo>
                    <a:pt x="219075" y="547687"/>
                  </a:lnTo>
                  <a:lnTo>
                    <a:pt x="164307" y="535781"/>
                  </a:lnTo>
                  <a:lnTo>
                    <a:pt x="119063" y="519112"/>
                  </a:lnTo>
                  <a:lnTo>
                    <a:pt x="90488" y="497681"/>
                  </a:lnTo>
                  <a:lnTo>
                    <a:pt x="64294" y="469106"/>
                  </a:lnTo>
                  <a:lnTo>
                    <a:pt x="40482" y="421481"/>
                  </a:lnTo>
                  <a:lnTo>
                    <a:pt x="14288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8FC02403-788C-49CE-A7BC-CF47F4AC4539}"/>
                </a:ext>
              </a:extLst>
            </p:cNvPr>
            <p:cNvSpPr/>
            <p:nvPr/>
          </p:nvSpPr>
          <p:spPr>
            <a:xfrm>
              <a:off x="4405316" y="3090864"/>
              <a:ext cx="1603375" cy="473075"/>
            </a:xfrm>
            <a:custGeom>
              <a:avLst/>
              <a:gdLst>
                <a:gd name="connsiteX0" fmla="*/ 1181100 w 1602581"/>
                <a:gd name="connsiteY0" fmla="*/ 245268 h 473868"/>
                <a:gd name="connsiteX1" fmla="*/ 940593 w 1602581"/>
                <a:gd name="connsiteY1" fmla="*/ 302418 h 473868"/>
                <a:gd name="connsiteX2" fmla="*/ 769143 w 1602581"/>
                <a:gd name="connsiteY2" fmla="*/ 333375 h 473868"/>
                <a:gd name="connsiteX3" fmla="*/ 557212 w 1602581"/>
                <a:gd name="connsiteY3" fmla="*/ 390525 h 473868"/>
                <a:gd name="connsiteX4" fmla="*/ 461962 w 1602581"/>
                <a:gd name="connsiteY4" fmla="*/ 419100 h 473868"/>
                <a:gd name="connsiteX5" fmla="*/ 342900 w 1602581"/>
                <a:gd name="connsiteY5" fmla="*/ 464343 h 473868"/>
                <a:gd name="connsiteX6" fmla="*/ 316706 w 1602581"/>
                <a:gd name="connsiteY6" fmla="*/ 473868 h 473868"/>
                <a:gd name="connsiteX7" fmla="*/ 276225 w 1602581"/>
                <a:gd name="connsiteY7" fmla="*/ 466725 h 473868"/>
                <a:gd name="connsiteX8" fmla="*/ 204787 w 1602581"/>
                <a:gd name="connsiteY8" fmla="*/ 438150 h 473868"/>
                <a:gd name="connsiteX9" fmla="*/ 126206 w 1602581"/>
                <a:gd name="connsiteY9" fmla="*/ 390525 h 473868"/>
                <a:gd name="connsiteX10" fmla="*/ 61912 w 1602581"/>
                <a:gd name="connsiteY10" fmla="*/ 347662 h 473868"/>
                <a:gd name="connsiteX11" fmla="*/ 21431 w 1602581"/>
                <a:gd name="connsiteY11" fmla="*/ 316706 h 473868"/>
                <a:gd name="connsiteX12" fmla="*/ 0 w 1602581"/>
                <a:gd name="connsiteY12" fmla="*/ 288131 h 473868"/>
                <a:gd name="connsiteX13" fmla="*/ 2381 w 1602581"/>
                <a:gd name="connsiteY13" fmla="*/ 259556 h 473868"/>
                <a:gd name="connsiteX14" fmla="*/ 26193 w 1602581"/>
                <a:gd name="connsiteY14" fmla="*/ 247650 h 473868"/>
                <a:gd name="connsiteX15" fmla="*/ 64293 w 1602581"/>
                <a:gd name="connsiteY15" fmla="*/ 247650 h 473868"/>
                <a:gd name="connsiteX16" fmla="*/ 152400 w 1602581"/>
                <a:gd name="connsiteY16" fmla="*/ 259556 h 473868"/>
                <a:gd name="connsiteX17" fmla="*/ 259556 w 1602581"/>
                <a:gd name="connsiteY17" fmla="*/ 271462 h 473868"/>
                <a:gd name="connsiteX18" fmla="*/ 314325 w 1602581"/>
                <a:gd name="connsiteY18" fmla="*/ 273843 h 473868"/>
                <a:gd name="connsiteX19" fmla="*/ 373856 w 1602581"/>
                <a:gd name="connsiteY19" fmla="*/ 261937 h 473868"/>
                <a:gd name="connsiteX20" fmla="*/ 592931 w 1602581"/>
                <a:gd name="connsiteY20" fmla="*/ 219075 h 473868"/>
                <a:gd name="connsiteX21" fmla="*/ 771525 w 1602581"/>
                <a:gd name="connsiteY21" fmla="*/ 178593 h 473868"/>
                <a:gd name="connsiteX22" fmla="*/ 959643 w 1602581"/>
                <a:gd name="connsiteY22" fmla="*/ 123825 h 473868"/>
                <a:gd name="connsiteX23" fmla="*/ 1219200 w 1602581"/>
                <a:gd name="connsiteY23" fmla="*/ 69056 h 473868"/>
                <a:gd name="connsiteX24" fmla="*/ 1266825 w 1602581"/>
                <a:gd name="connsiteY24" fmla="*/ 42862 h 473868"/>
                <a:gd name="connsiteX25" fmla="*/ 1319212 w 1602581"/>
                <a:gd name="connsiteY25" fmla="*/ 14287 h 473868"/>
                <a:gd name="connsiteX26" fmla="*/ 1359693 w 1602581"/>
                <a:gd name="connsiteY26" fmla="*/ 0 h 473868"/>
                <a:gd name="connsiteX27" fmla="*/ 1395412 w 1602581"/>
                <a:gd name="connsiteY27" fmla="*/ 2381 h 473868"/>
                <a:gd name="connsiteX28" fmla="*/ 1452562 w 1602581"/>
                <a:gd name="connsiteY28" fmla="*/ 19050 h 473868"/>
                <a:gd name="connsiteX29" fmla="*/ 1531143 w 1602581"/>
                <a:gd name="connsiteY29" fmla="*/ 47625 h 473868"/>
                <a:gd name="connsiteX30" fmla="*/ 1574006 w 1602581"/>
                <a:gd name="connsiteY30" fmla="*/ 73818 h 473868"/>
                <a:gd name="connsiteX31" fmla="*/ 1593056 w 1602581"/>
                <a:gd name="connsiteY31" fmla="*/ 92868 h 473868"/>
                <a:gd name="connsiteX32" fmla="*/ 1602581 w 1602581"/>
                <a:gd name="connsiteY32" fmla="*/ 111918 h 473868"/>
                <a:gd name="connsiteX33" fmla="*/ 1593056 w 1602581"/>
                <a:gd name="connsiteY33" fmla="*/ 140493 h 473868"/>
                <a:gd name="connsiteX34" fmla="*/ 1566862 w 1602581"/>
                <a:gd name="connsiteY34" fmla="*/ 157162 h 473868"/>
                <a:gd name="connsiteX35" fmla="*/ 1495425 w 1602581"/>
                <a:gd name="connsiteY35" fmla="*/ 176212 h 473868"/>
                <a:gd name="connsiteX36" fmla="*/ 1181100 w 1602581"/>
                <a:gd name="connsiteY36" fmla="*/ 24526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02581" h="473868">
                  <a:moveTo>
                    <a:pt x="1181100" y="245268"/>
                  </a:moveTo>
                  <a:lnTo>
                    <a:pt x="940593" y="302418"/>
                  </a:lnTo>
                  <a:lnTo>
                    <a:pt x="769143" y="333375"/>
                  </a:lnTo>
                  <a:lnTo>
                    <a:pt x="557212" y="390525"/>
                  </a:lnTo>
                  <a:lnTo>
                    <a:pt x="461962" y="419100"/>
                  </a:lnTo>
                  <a:lnTo>
                    <a:pt x="342900" y="464343"/>
                  </a:lnTo>
                  <a:lnTo>
                    <a:pt x="316706" y="473868"/>
                  </a:lnTo>
                  <a:lnTo>
                    <a:pt x="276225" y="466725"/>
                  </a:lnTo>
                  <a:lnTo>
                    <a:pt x="204787" y="438150"/>
                  </a:lnTo>
                  <a:lnTo>
                    <a:pt x="126206" y="390525"/>
                  </a:lnTo>
                  <a:lnTo>
                    <a:pt x="61912" y="347662"/>
                  </a:lnTo>
                  <a:lnTo>
                    <a:pt x="21431" y="316706"/>
                  </a:lnTo>
                  <a:lnTo>
                    <a:pt x="0" y="288131"/>
                  </a:lnTo>
                  <a:lnTo>
                    <a:pt x="2381" y="259556"/>
                  </a:lnTo>
                  <a:lnTo>
                    <a:pt x="26193" y="247650"/>
                  </a:lnTo>
                  <a:lnTo>
                    <a:pt x="64293" y="247650"/>
                  </a:lnTo>
                  <a:lnTo>
                    <a:pt x="152400" y="259556"/>
                  </a:lnTo>
                  <a:lnTo>
                    <a:pt x="259556" y="271462"/>
                  </a:lnTo>
                  <a:lnTo>
                    <a:pt x="314325" y="273843"/>
                  </a:lnTo>
                  <a:lnTo>
                    <a:pt x="373856" y="261937"/>
                  </a:lnTo>
                  <a:lnTo>
                    <a:pt x="592931" y="219075"/>
                  </a:lnTo>
                  <a:lnTo>
                    <a:pt x="771525" y="178593"/>
                  </a:lnTo>
                  <a:lnTo>
                    <a:pt x="959643" y="123825"/>
                  </a:lnTo>
                  <a:lnTo>
                    <a:pt x="1219200" y="69056"/>
                  </a:lnTo>
                  <a:lnTo>
                    <a:pt x="1266825" y="42862"/>
                  </a:lnTo>
                  <a:lnTo>
                    <a:pt x="1319212" y="14287"/>
                  </a:lnTo>
                  <a:lnTo>
                    <a:pt x="1359693" y="0"/>
                  </a:lnTo>
                  <a:lnTo>
                    <a:pt x="1395412" y="2381"/>
                  </a:lnTo>
                  <a:lnTo>
                    <a:pt x="1452562" y="19050"/>
                  </a:lnTo>
                  <a:lnTo>
                    <a:pt x="1531143" y="47625"/>
                  </a:lnTo>
                  <a:lnTo>
                    <a:pt x="1574006" y="73818"/>
                  </a:lnTo>
                  <a:lnTo>
                    <a:pt x="1593056" y="92868"/>
                  </a:lnTo>
                  <a:lnTo>
                    <a:pt x="1602581" y="111918"/>
                  </a:lnTo>
                  <a:lnTo>
                    <a:pt x="1593056" y="140493"/>
                  </a:lnTo>
                  <a:lnTo>
                    <a:pt x="1566862" y="157162"/>
                  </a:lnTo>
                  <a:lnTo>
                    <a:pt x="1495425" y="176212"/>
                  </a:lnTo>
                  <a:lnTo>
                    <a:pt x="1181100" y="2452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53035B1C-D61D-4632-A345-82C2A6A66FD9}"/>
                </a:ext>
              </a:extLst>
            </p:cNvPr>
            <p:cNvSpPr/>
            <p:nvPr/>
          </p:nvSpPr>
          <p:spPr>
            <a:xfrm>
              <a:off x="5037140" y="2779713"/>
              <a:ext cx="412750" cy="1098550"/>
            </a:xfrm>
            <a:custGeom>
              <a:avLst/>
              <a:gdLst>
                <a:gd name="connsiteX0" fmla="*/ 111919 w 414337"/>
                <a:gd name="connsiteY0" fmla="*/ 800100 h 1100137"/>
                <a:gd name="connsiteX1" fmla="*/ 116681 w 414337"/>
                <a:gd name="connsiteY1" fmla="*/ 378619 h 1100137"/>
                <a:gd name="connsiteX2" fmla="*/ 114300 w 414337"/>
                <a:gd name="connsiteY2" fmla="*/ 200025 h 1100137"/>
                <a:gd name="connsiteX3" fmla="*/ 107156 w 414337"/>
                <a:gd name="connsiteY3" fmla="*/ 157162 h 1100137"/>
                <a:gd name="connsiteX4" fmla="*/ 90487 w 414337"/>
                <a:gd name="connsiteY4" fmla="*/ 114300 h 1100137"/>
                <a:gd name="connsiteX5" fmla="*/ 64294 w 414337"/>
                <a:gd name="connsiteY5" fmla="*/ 83344 h 1100137"/>
                <a:gd name="connsiteX6" fmla="*/ 23812 w 414337"/>
                <a:gd name="connsiteY6" fmla="*/ 61912 h 1100137"/>
                <a:gd name="connsiteX7" fmla="*/ 4762 w 414337"/>
                <a:gd name="connsiteY7" fmla="*/ 47625 h 1100137"/>
                <a:gd name="connsiteX8" fmla="*/ 0 w 414337"/>
                <a:gd name="connsiteY8" fmla="*/ 33337 h 1100137"/>
                <a:gd name="connsiteX9" fmla="*/ 7144 w 414337"/>
                <a:gd name="connsiteY9" fmla="*/ 19050 h 1100137"/>
                <a:gd name="connsiteX10" fmla="*/ 26194 w 414337"/>
                <a:gd name="connsiteY10" fmla="*/ 7144 h 1100137"/>
                <a:gd name="connsiteX11" fmla="*/ 52387 w 414337"/>
                <a:gd name="connsiteY11" fmla="*/ 0 h 1100137"/>
                <a:gd name="connsiteX12" fmla="*/ 102394 w 414337"/>
                <a:gd name="connsiteY12" fmla="*/ 2381 h 1100137"/>
                <a:gd name="connsiteX13" fmla="*/ 164306 w 414337"/>
                <a:gd name="connsiteY13" fmla="*/ 16669 h 1100137"/>
                <a:gd name="connsiteX14" fmla="*/ 211931 w 414337"/>
                <a:gd name="connsiteY14" fmla="*/ 28575 h 1100137"/>
                <a:gd name="connsiteX15" fmla="*/ 264319 w 414337"/>
                <a:gd name="connsiteY15" fmla="*/ 45244 h 1100137"/>
                <a:gd name="connsiteX16" fmla="*/ 309562 w 414337"/>
                <a:gd name="connsiteY16" fmla="*/ 66675 h 1100137"/>
                <a:gd name="connsiteX17" fmla="*/ 340519 w 414337"/>
                <a:gd name="connsiteY17" fmla="*/ 80962 h 1100137"/>
                <a:gd name="connsiteX18" fmla="*/ 366712 w 414337"/>
                <a:gd name="connsiteY18" fmla="*/ 102394 h 1100137"/>
                <a:gd name="connsiteX19" fmla="*/ 395287 w 414337"/>
                <a:gd name="connsiteY19" fmla="*/ 123825 h 1100137"/>
                <a:gd name="connsiteX20" fmla="*/ 409575 w 414337"/>
                <a:gd name="connsiteY20" fmla="*/ 150019 h 1100137"/>
                <a:gd name="connsiteX21" fmla="*/ 414337 w 414337"/>
                <a:gd name="connsiteY21" fmla="*/ 178594 h 1100137"/>
                <a:gd name="connsiteX22" fmla="*/ 407194 w 414337"/>
                <a:gd name="connsiteY22" fmla="*/ 228600 h 1100137"/>
                <a:gd name="connsiteX23" fmla="*/ 381000 w 414337"/>
                <a:gd name="connsiteY23" fmla="*/ 307181 h 1100137"/>
                <a:gd name="connsiteX24" fmla="*/ 366712 w 414337"/>
                <a:gd name="connsiteY24" fmla="*/ 359569 h 1100137"/>
                <a:gd name="connsiteX25" fmla="*/ 357187 w 414337"/>
                <a:gd name="connsiteY25" fmla="*/ 442912 h 1100137"/>
                <a:gd name="connsiteX26" fmla="*/ 340519 w 414337"/>
                <a:gd name="connsiteY26" fmla="*/ 588169 h 1100137"/>
                <a:gd name="connsiteX27" fmla="*/ 335756 w 414337"/>
                <a:gd name="connsiteY27" fmla="*/ 995362 h 1100137"/>
                <a:gd name="connsiteX28" fmla="*/ 116681 w 414337"/>
                <a:gd name="connsiteY28" fmla="*/ 1100137 h 1100137"/>
                <a:gd name="connsiteX29" fmla="*/ 111919 w 414337"/>
                <a:gd name="connsiteY29" fmla="*/ 800100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1100137">
                  <a:moveTo>
                    <a:pt x="111919" y="800100"/>
                  </a:moveTo>
                  <a:cubicBezTo>
                    <a:pt x="111919" y="679847"/>
                    <a:pt x="115094" y="519113"/>
                    <a:pt x="116681" y="378619"/>
                  </a:cubicBezTo>
                  <a:cubicBezTo>
                    <a:pt x="115887" y="319088"/>
                    <a:pt x="115094" y="259556"/>
                    <a:pt x="114300" y="200025"/>
                  </a:cubicBezTo>
                  <a:lnTo>
                    <a:pt x="107156" y="157162"/>
                  </a:lnTo>
                  <a:lnTo>
                    <a:pt x="90487" y="114300"/>
                  </a:lnTo>
                  <a:lnTo>
                    <a:pt x="64294" y="83344"/>
                  </a:lnTo>
                  <a:lnTo>
                    <a:pt x="23812" y="61912"/>
                  </a:lnTo>
                  <a:lnTo>
                    <a:pt x="4762" y="47625"/>
                  </a:lnTo>
                  <a:lnTo>
                    <a:pt x="0" y="33337"/>
                  </a:lnTo>
                  <a:lnTo>
                    <a:pt x="7144" y="19050"/>
                  </a:lnTo>
                  <a:lnTo>
                    <a:pt x="26194" y="7144"/>
                  </a:lnTo>
                  <a:lnTo>
                    <a:pt x="52387" y="0"/>
                  </a:lnTo>
                  <a:lnTo>
                    <a:pt x="102394" y="2381"/>
                  </a:lnTo>
                  <a:lnTo>
                    <a:pt x="164306" y="16669"/>
                  </a:lnTo>
                  <a:lnTo>
                    <a:pt x="211931" y="28575"/>
                  </a:lnTo>
                  <a:lnTo>
                    <a:pt x="264319" y="45244"/>
                  </a:lnTo>
                  <a:lnTo>
                    <a:pt x="309562" y="66675"/>
                  </a:lnTo>
                  <a:lnTo>
                    <a:pt x="340519" y="80962"/>
                  </a:lnTo>
                  <a:lnTo>
                    <a:pt x="366712" y="102394"/>
                  </a:lnTo>
                  <a:lnTo>
                    <a:pt x="395287" y="123825"/>
                  </a:lnTo>
                  <a:lnTo>
                    <a:pt x="409575" y="150019"/>
                  </a:lnTo>
                  <a:lnTo>
                    <a:pt x="414337" y="178594"/>
                  </a:lnTo>
                  <a:lnTo>
                    <a:pt x="407194" y="228600"/>
                  </a:lnTo>
                  <a:lnTo>
                    <a:pt x="381000" y="307181"/>
                  </a:lnTo>
                  <a:lnTo>
                    <a:pt x="366712" y="359569"/>
                  </a:lnTo>
                  <a:lnTo>
                    <a:pt x="357187" y="442912"/>
                  </a:lnTo>
                  <a:lnTo>
                    <a:pt x="340519" y="588169"/>
                  </a:lnTo>
                  <a:cubicBezTo>
                    <a:pt x="338931" y="723900"/>
                    <a:pt x="337344" y="859631"/>
                    <a:pt x="335756" y="995362"/>
                  </a:cubicBezTo>
                  <a:lnTo>
                    <a:pt x="116681" y="1100137"/>
                  </a:lnTo>
                  <a:cubicBezTo>
                    <a:pt x="115094" y="1000918"/>
                    <a:pt x="111919" y="920353"/>
                    <a:pt x="111919" y="800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3">
              <a:extLst>
                <a:ext uri="{FF2B5EF4-FFF2-40B4-BE49-F238E27FC236}">
                  <a16:creationId xmlns:a16="http://schemas.microsoft.com/office/drawing/2014/main" id="{85B1F1D9-C168-40F4-9105-E4777F18D183}"/>
                </a:ext>
              </a:extLst>
            </p:cNvPr>
            <p:cNvSpPr/>
            <p:nvPr/>
          </p:nvSpPr>
          <p:spPr>
            <a:xfrm>
              <a:off x="4129090" y="3494088"/>
              <a:ext cx="1884362" cy="857250"/>
            </a:xfrm>
            <a:custGeom>
              <a:avLst/>
              <a:gdLst>
                <a:gd name="connsiteX0" fmla="*/ 1047750 w 1883568"/>
                <a:gd name="connsiteY0" fmla="*/ 454819 h 857250"/>
                <a:gd name="connsiteX1" fmla="*/ 669131 w 1883568"/>
                <a:gd name="connsiteY1" fmla="*/ 631031 h 857250"/>
                <a:gd name="connsiteX2" fmla="*/ 397668 w 1883568"/>
                <a:gd name="connsiteY2" fmla="*/ 759619 h 857250"/>
                <a:gd name="connsiteX3" fmla="*/ 390525 w 1883568"/>
                <a:gd name="connsiteY3" fmla="*/ 785812 h 857250"/>
                <a:gd name="connsiteX4" fmla="*/ 376237 w 1883568"/>
                <a:gd name="connsiteY4" fmla="*/ 814387 h 857250"/>
                <a:gd name="connsiteX5" fmla="*/ 364331 w 1883568"/>
                <a:gd name="connsiteY5" fmla="*/ 835819 h 857250"/>
                <a:gd name="connsiteX6" fmla="*/ 350043 w 1883568"/>
                <a:gd name="connsiteY6" fmla="*/ 850106 h 857250"/>
                <a:gd name="connsiteX7" fmla="*/ 333375 w 1883568"/>
                <a:gd name="connsiteY7" fmla="*/ 857250 h 857250"/>
                <a:gd name="connsiteX8" fmla="*/ 314325 w 1883568"/>
                <a:gd name="connsiteY8" fmla="*/ 854869 h 857250"/>
                <a:gd name="connsiteX9" fmla="*/ 285750 w 1883568"/>
                <a:gd name="connsiteY9" fmla="*/ 838200 h 857250"/>
                <a:gd name="connsiteX10" fmla="*/ 200025 w 1883568"/>
                <a:gd name="connsiteY10" fmla="*/ 754856 h 857250"/>
                <a:gd name="connsiteX11" fmla="*/ 142875 w 1883568"/>
                <a:gd name="connsiteY11" fmla="*/ 692944 h 857250"/>
                <a:gd name="connsiteX12" fmla="*/ 90487 w 1883568"/>
                <a:gd name="connsiteY12" fmla="*/ 628650 h 857250"/>
                <a:gd name="connsiteX13" fmla="*/ 40481 w 1883568"/>
                <a:gd name="connsiteY13" fmla="*/ 557212 h 857250"/>
                <a:gd name="connsiteX14" fmla="*/ 16668 w 1883568"/>
                <a:gd name="connsiteY14" fmla="*/ 521494 h 857250"/>
                <a:gd name="connsiteX15" fmla="*/ 4762 w 1883568"/>
                <a:gd name="connsiteY15" fmla="*/ 495300 h 857250"/>
                <a:gd name="connsiteX16" fmla="*/ 0 w 1883568"/>
                <a:gd name="connsiteY16" fmla="*/ 476250 h 857250"/>
                <a:gd name="connsiteX17" fmla="*/ 2381 w 1883568"/>
                <a:gd name="connsiteY17" fmla="*/ 459581 h 857250"/>
                <a:gd name="connsiteX18" fmla="*/ 9525 w 1883568"/>
                <a:gd name="connsiteY18" fmla="*/ 454819 h 857250"/>
                <a:gd name="connsiteX19" fmla="*/ 23812 w 1883568"/>
                <a:gd name="connsiteY19" fmla="*/ 454819 h 857250"/>
                <a:gd name="connsiteX20" fmla="*/ 54768 w 1883568"/>
                <a:gd name="connsiteY20" fmla="*/ 464344 h 857250"/>
                <a:gd name="connsiteX21" fmla="*/ 85725 w 1883568"/>
                <a:gd name="connsiteY21" fmla="*/ 485775 h 857250"/>
                <a:gd name="connsiteX22" fmla="*/ 135731 w 1883568"/>
                <a:gd name="connsiteY22" fmla="*/ 514350 h 857250"/>
                <a:gd name="connsiteX23" fmla="*/ 178593 w 1883568"/>
                <a:gd name="connsiteY23" fmla="*/ 535781 h 857250"/>
                <a:gd name="connsiteX24" fmla="*/ 204787 w 1883568"/>
                <a:gd name="connsiteY24" fmla="*/ 542925 h 857250"/>
                <a:gd name="connsiteX25" fmla="*/ 247650 w 1883568"/>
                <a:gd name="connsiteY25" fmla="*/ 550069 h 857250"/>
                <a:gd name="connsiteX26" fmla="*/ 278606 w 1883568"/>
                <a:gd name="connsiteY26" fmla="*/ 552450 h 857250"/>
                <a:gd name="connsiteX27" fmla="*/ 316706 w 1883568"/>
                <a:gd name="connsiteY27" fmla="*/ 550069 h 857250"/>
                <a:gd name="connsiteX28" fmla="*/ 366712 w 1883568"/>
                <a:gd name="connsiteY28" fmla="*/ 535781 h 857250"/>
                <a:gd name="connsiteX29" fmla="*/ 597693 w 1883568"/>
                <a:gd name="connsiteY29" fmla="*/ 459581 h 857250"/>
                <a:gd name="connsiteX30" fmla="*/ 819150 w 1883568"/>
                <a:gd name="connsiteY30" fmla="*/ 383381 h 857250"/>
                <a:gd name="connsiteX31" fmla="*/ 1028700 w 1883568"/>
                <a:gd name="connsiteY31" fmla="*/ 316706 h 857250"/>
                <a:gd name="connsiteX32" fmla="*/ 1233487 w 1883568"/>
                <a:gd name="connsiteY32" fmla="*/ 233362 h 857250"/>
                <a:gd name="connsiteX33" fmla="*/ 1316831 w 1883568"/>
                <a:gd name="connsiteY33" fmla="*/ 200025 h 857250"/>
                <a:gd name="connsiteX34" fmla="*/ 1462087 w 1883568"/>
                <a:gd name="connsiteY34" fmla="*/ 140494 h 857250"/>
                <a:gd name="connsiteX35" fmla="*/ 1595437 w 1883568"/>
                <a:gd name="connsiteY35" fmla="*/ 90487 h 857250"/>
                <a:gd name="connsiteX36" fmla="*/ 1721643 w 1883568"/>
                <a:gd name="connsiteY36" fmla="*/ 42862 h 857250"/>
                <a:gd name="connsiteX37" fmla="*/ 1790700 w 1883568"/>
                <a:gd name="connsiteY37" fmla="*/ 14287 h 857250"/>
                <a:gd name="connsiteX38" fmla="*/ 1816893 w 1883568"/>
                <a:gd name="connsiteY38" fmla="*/ 4762 h 857250"/>
                <a:gd name="connsiteX39" fmla="*/ 1838325 w 1883568"/>
                <a:gd name="connsiteY39" fmla="*/ 0 h 857250"/>
                <a:gd name="connsiteX40" fmla="*/ 1857375 w 1883568"/>
                <a:gd name="connsiteY40" fmla="*/ 2381 h 857250"/>
                <a:gd name="connsiteX41" fmla="*/ 1874043 w 1883568"/>
                <a:gd name="connsiteY41" fmla="*/ 7144 h 857250"/>
                <a:gd name="connsiteX42" fmla="*/ 1881187 w 1883568"/>
                <a:gd name="connsiteY42" fmla="*/ 11906 h 857250"/>
                <a:gd name="connsiteX43" fmla="*/ 1883568 w 1883568"/>
                <a:gd name="connsiteY43" fmla="*/ 21431 h 857250"/>
                <a:gd name="connsiteX44" fmla="*/ 1876425 w 1883568"/>
                <a:gd name="connsiteY44" fmla="*/ 47625 h 857250"/>
                <a:gd name="connsiteX45" fmla="*/ 1852612 w 1883568"/>
                <a:gd name="connsiteY45" fmla="*/ 69056 h 857250"/>
                <a:gd name="connsiteX46" fmla="*/ 1766887 w 1883568"/>
                <a:gd name="connsiteY46" fmla="*/ 111919 h 857250"/>
                <a:gd name="connsiteX47" fmla="*/ 1562100 w 1883568"/>
                <a:gd name="connsiteY47" fmla="*/ 209550 h 857250"/>
                <a:gd name="connsiteX48" fmla="*/ 1316831 w 1883568"/>
                <a:gd name="connsiteY48" fmla="*/ 326231 h 857250"/>
                <a:gd name="connsiteX49" fmla="*/ 1047750 w 1883568"/>
                <a:gd name="connsiteY49" fmla="*/ 454819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83568" h="857250">
                  <a:moveTo>
                    <a:pt x="1047750" y="454819"/>
                  </a:moveTo>
                  <a:lnTo>
                    <a:pt x="669131" y="631031"/>
                  </a:lnTo>
                  <a:lnTo>
                    <a:pt x="397668" y="759619"/>
                  </a:lnTo>
                  <a:lnTo>
                    <a:pt x="390525" y="785812"/>
                  </a:lnTo>
                  <a:lnTo>
                    <a:pt x="376237" y="814387"/>
                  </a:lnTo>
                  <a:lnTo>
                    <a:pt x="364331" y="835819"/>
                  </a:lnTo>
                  <a:lnTo>
                    <a:pt x="350043" y="850106"/>
                  </a:lnTo>
                  <a:lnTo>
                    <a:pt x="333375" y="857250"/>
                  </a:lnTo>
                  <a:lnTo>
                    <a:pt x="314325" y="854869"/>
                  </a:lnTo>
                  <a:lnTo>
                    <a:pt x="285750" y="838200"/>
                  </a:lnTo>
                  <a:lnTo>
                    <a:pt x="200025" y="754856"/>
                  </a:lnTo>
                  <a:lnTo>
                    <a:pt x="142875" y="692944"/>
                  </a:lnTo>
                  <a:lnTo>
                    <a:pt x="90487" y="628650"/>
                  </a:lnTo>
                  <a:lnTo>
                    <a:pt x="40481" y="557212"/>
                  </a:lnTo>
                  <a:lnTo>
                    <a:pt x="16668" y="521494"/>
                  </a:lnTo>
                  <a:lnTo>
                    <a:pt x="4762" y="495300"/>
                  </a:lnTo>
                  <a:lnTo>
                    <a:pt x="0" y="476250"/>
                  </a:lnTo>
                  <a:lnTo>
                    <a:pt x="2381" y="459581"/>
                  </a:lnTo>
                  <a:lnTo>
                    <a:pt x="9525" y="454819"/>
                  </a:lnTo>
                  <a:lnTo>
                    <a:pt x="23812" y="454819"/>
                  </a:lnTo>
                  <a:lnTo>
                    <a:pt x="54768" y="464344"/>
                  </a:lnTo>
                  <a:lnTo>
                    <a:pt x="85725" y="485775"/>
                  </a:lnTo>
                  <a:lnTo>
                    <a:pt x="135731" y="514350"/>
                  </a:lnTo>
                  <a:lnTo>
                    <a:pt x="178593" y="535781"/>
                  </a:lnTo>
                  <a:lnTo>
                    <a:pt x="204787" y="542925"/>
                  </a:lnTo>
                  <a:lnTo>
                    <a:pt x="247650" y="550069"/>
                  </a:lnTo>
                  <a:lnTo>
                    <a:pt x="278606" y="552450"/>
                  </a:lnTo>
                  <a:lnTo>
                    <a:pt x="316706" y="550069"/>
                  </a:lnTo>
                  <a:lnTo>
                    <a:pt x="366712" y="535781"/>
                  </a:lnTo>
                  <a:lnTo>
                    <a:pt x="597693" y="459581"/>
                  </a:lnTo>
                  <a:lnTo>
                    <a:pt x="819150" y="383381"/>
                  </a:lnTo>
                  <a:lnTo>
                    <a:pt x="1028700" y="316706"/>
                  </a:lnTo>
                  <a:lnTo>
                    <a:pt x="1233487" y="233362"/>
                  </a:lnTo>
                  <a:lnTo>
                    <a:pt x="1316831" y="200025"/>
                  </a:lnTo>
                  <a:lnTo>
                    <a:pt x="1462087" y="140494"/>
                  </a:lnTo>
                  <a:lnTo>
                    <a:pt x="1595437" y="90487"/>
                  </a:lnTo>
                  <a:lnTo>
                    <a:pt x="1721643" y="42862"/>
                  </a:lnTo>
                  <a:lnTo>
                    <a:pt x="1790700" y="14287"/>
                  </a:lnTo>
                  <a:lnTo>
                    <a:pt x="1816893" y="4762"/>
                  </a:lnTo>
                  <a:lnTo>
                    <a:pt x="1838325" y="0"/>
                  </a:lnTo>
                  <a:lnTo>
                    <a:pt x="1857375" y="2381"/>
                  </a:lnTo>
                  <a:lnTo>
                    <a:pt x="1874043" y="7144"/>
                  </a:lnTo>
                  <a:lnTo>
                    <a:pt x="1881187" y="11906"/>
                  </a:lnTo>
                  <a:lnTo>
                    <a:pt x="1883568" y="21431"/>
                  </a:lnTo>
                  <a:lnTo>
                    <a:pt x="1876425" y="47625"/>
                  </a:lnTo>
                  <a:lnTo>
                    <a:pt x="1852612" y="69056"/>
                  </a:lnTo>
                  <a:lnTo>
                    <a:pt x="1766887" y="111919"/>
                  </a:lnTo>
                  <a:lnTo>
                    <a:pt x="1562100" y="209550"/>
                  </a:lnTo>
                  <a:lnTo>
                    <a:pt x="1316831" y="326231"/>
                  </a:lnTo>
                  <a:lnTo>
                    <a:pt x="1047750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515D492B-BF7B-472E-BDC3-8A6BCE0E559E}"/>
                </a:ext>
              </a:extLst>
            </p:cNvPr>
            <p:cNvSpPr/>
            <p:nvPr/>
          </p:nvSpPr>
          <p:spPr>
            <a:xfrm rot="16200000">
              <a:off x="5276059" y="2016919"/>
              <a:ext cx="2517775" cy="1455738"/>
            </a:xfrm>
            <a:custGeom>
              <a:avLst/>
              <a:gdLst>
                <a:gd name="connsiteX0" fmla="*/ 1231221 w 2516532"/>
                <a:gd name="connsiteY0" fmla="*/ 1179705 h 1455313"/>
                <a:gd name="connsiteX1" fmla="*/ 983946 w 2516532"/>
                <a:gd name="connsiteY1" fmla="*/ 1063795 h 1455313"/>
                <a:gd name="connsiteX2" fmla="*/ 824248 w 2516532"/>
                <a:gd name="connsiteY2" fmla="*/ 958188 h 1455313"/>
                <a:gd name="connsiteX3" fmla="*/ 698035 w 2516532"/>
                <a:gd name="connsiteY3" fmla="*/ 870612 h 1455313"/>
                <a:gd name="connsiteX4" fmla="*/ 597580 w 2516532"/>
                <a:gd name="connsiteY4" fmla="*/ 793338 h 1455313"/>
                <a:gd name="connsiteX5" fmla="*/ 489398 w 2516532"/>
                <a:gd name="connsiteY5" fmla="*/ 698035 h 1455313"/>
                <a:gd name="connsiteX6" fmla="*/ 409549 w 2516532"/>
                <a:gd name="connsiteY6" fmla="*/ 613034 h 1455313"/>
                <a:gd name="connsiteX7" fmla="*/ 319396 w 2516532"/>
                <a:gd name="connsiteY7" fmla="*/ 504852 h 1455313"/>
                <a:gd name="connsiteX8" fmla="*/ 224093 w 2516532"/>
                <a:gd name="connsiteY8" fmla="*/ 376063 h 1455313"/>
                <a:gd name="connsiteX9" fmla="*/ 159698 w 2516532"/>
                <a:gd name="connsiteY9" fmla="*/ 291062 h 1455313"/>
                <a:gd name="connsiteX10" fmla="*/ 121062 w 2516532"/>
                <a:gd name="connsiteY10" fmla="*/ 224092 h 1455313"/>
                <a:gd name="connsiteX11" fmla="*/ 79849 w 2516532"/>
                <a:gd name="connsiteY11" fmla="*/ 162274 h 1455313"/>
                <a:gd name="connsiteX12" fmla="*/ 33485 w 2516532"/>
                <a:gd name="connsiteY12" fmla="*/ 92728 h 1455313"/>
                <a:gd name="connsiteX13" fmla="*/ 7728 w 2516532"/>
                <a:gd name="connsiteY13" fmla="*/ 54091 h 1455313"/>
                <a:gd name="connsiteX14" fmla="*/ 0 w 2516532"/>
                <a:gd name="connsiteY14" fmla="*/ 33485 h 1455313"/>
                <a:gd name="connsiteX15" fmla="*/ 0 w 2516532"/>
                <a:gd name="connsiteY15" fmla="*/ 12879 h 1455313"/>
                <a:gd name="connsiteX16" fmla="*/ 7728 w 2516532"/>
                <a:gd name="connsiteY16" fmla="*/ 5151 h 1455313"/>
                <a:gd name="connsiteX17" fmla="*/ 30910 w 2516532"/>
                <a:gd name="connsiteY17" fmla="*/ 0 h 1455313"/>
                <a:gd name="connsiteX18" fmla="*/ 59243 w 2516532"/>
                <a:gd name="connsiteY18" fmla="*/ 10303 h 1455313"/>
                <a:gd name="connsiteX19" fmla="*/ 79849 w 2516532"/>
                <a:gd name="connsiteY19" fmla="*/ 33485 h 1455313"/>
                <a:gd name="connsiteX20" fmla="*/ 157123 w 2516532"/>
                <a:gd name="connsiteY20" fmla="*/ 121061 h 1455313"/>
                <a:gd name="connsiteX21" fmla="*/ 265305 w 2516532"/>
                <a:gd name="connsiteY21" fmla="*/ 239547 h 1455313"/>
                <a:gd name="connsiteX22" fmla="*/ 376064 w 2516532"/>
                <a:gd name="connsiteY22" fmla="*/ 350305 h 1455313"/>
                <a:gd name="connsiteX23" fmla="*/ 525458 w 2516532"/>
                <a:gd name="connsiteY23" fmla="*/ 484245 h 1455313"/>
                <a:gd name="connsiteX24" fmla="*/ 625914 w 2516532"/>
                <a:gd name="connsiteY24" fmla="*/ 566670 h 1455313"/>
                <a:gd name="connsiteX25" fmla="*/ 731520 w 2516532"/>
                <a:gd name="connsiteY25" fmla="*/ 654247 h 1455313"/>
                <a:gd name="connsiteX26" fmla="*/ 842279 w 2516532"/>
                <a:gd name="connsiteY26" fmla="*/ 731520 h 1455313"/>
                <a:gd name="connsiteX27" fmla="*/ 976219 w 2516532"/>
                <a:gd name="connsiteY27" fmla="*/ 819096 h 1455313"/>
                <a:gd name="connsiteX28" fmla="*/ 1110159 w 2516532"/>
                <a:gd name="connsiteY28" fmla="*/ 898945 h 1455313"/>
                <a:gd name="connsiteX29" fmla="*/ 1215766 w 2516532"/>
                <a:gd name="connsiteY29" fmla="*/ 953036 h 1455313"/>
                <a:gd name="connsiteX30" fmla="*/ 1293039 w 2516532"/>
                <a:gd name="connsiteY30" fmla="*/ 989097 h 1455313"/>
                <a:gd name="connsiteX31" fmla="*/ 1380616 w 2516532"/>
                <a:gd name="connsiteY31" fmla="*/ 1017431 h 1455313"/>
                <a:gd name="connsiteX32" fmla="*/ 1460465 w 2516532"/>
                <a:gd name="connsiteY32" fmla="*/ 1035461 h 1455313"/>
                <a:gd name="connsiteX33" fmla="*/ 1594405 w 2516532"/>
                <a:gd name="connsiteY33" fmla="*/ 1061219 h 1455313"/>
                <a:gd name="connsiteX34" fmla="*/ 1748951 w 2516532"/>
                <a:gd name="connsiteY34" fmla="*/ 1084401 h 1455313"/>
                <a:gd name="connsiteX35" fmla="*/ 1900922 w 2516532"/>
                <a:gd name="connsiteY35" fmla="*/ 1110159 h 1455313"/>
                <a:gd name="connsiteX36" fmla="*/ 1988498 w 2516532"/>
                <a:gd name="connsiteY36" fmla="*/ 1120462 h 1455313"/>
                <a:gd name="connsiteX37" fmla="*/ 2091529 w 2516532"/>
                <a:gd name="connsiteY37" fmla="*/ 1130765 h 1455313"/>
                <a:gd name="connsiteX38" fmla="*/ 2179106 w 2516532"/>
                <a:gd name="connsiteY38" fmla="*/ 1133341 h 1455313"/>
                <a:gd name="connsiteX39" fmla="*/ 2271834 w 2516532"/>
                <a:gd name="connsiteY39" fmla="*/ 1128189 h 1455313"/>
                <a:gd name="connsiteX40" fmla="*/ 2313046 w 2516532"/>
                <a:gd name="connsiteY40" fmla="*/ 1120462 h 1455313"/>
                <a:gd name="connsiteX41" fmla="*/ 2343955 w 2516532"/>
                <a:gd name="connsiteY41" fmla="*/ 1107583 h 1455313"/>
                <a:gd name="connsiteX42" fmla="*/ 2369713 w 2516532"/>
                <a:gd name="connsiteY42" fmla="*/ 1084401 h 1455313"/>
                <a:gd name="connsiteX43" fmla="*/ 2400622 w 2516532"/>
                <a:gd name="connsiteY43" fmla="*/ 1038037 h 1455313"/>
                <a:gd name="connsiteX44" fmla="*/ 2436683 w 2516532"/>
                <a:gd name="connsiteY44" fmla="*/ 973643 h 1455313"/>
                <a:gd name="connsiteX45" fmla="*/ 2444411 w 2516532"/>
                <a:gd name="connsiteY45" fmla="*/ 953036 h 1455313"/>
                <a:gd name="connsiteX46" fmla="*/ 2457289 w 2516532"/>
                <a:gd name="connsiteY46" fmla="*/ 942733 h 1455313"/>
                <a:gd name="connsiteX47" fmla="*/ 2472744 w 2516532"/>
                <a:gd name="connsiteY47" fmla="*/ 937582 h 1455313"/>
                <a:gd name="connsiteX48" fmla="*/ 2493350 w 2516532"/>
                <a:gd name="connsiteY48" fmla="*/ 942733 h 1455313"/>
                <a:gd name="connsiteX49" fmla="*/ 2501078 w 2516532"/>
                <a:gd name="connsiteY49" fmla="*/ 955612 h 1455313"/>
                <a:gd name="connsiteX50" fmla="*/ 2508805 w 2516532"/>
                <a:gd name="connsiteY50" fmla="*/ 981370 h 1455313"/>
                <a:gd name="connsiteX51" fmla="*/ 2513956 w 2516532"/>
                <a:gd name="connsiteY51" fmla="*/ 1020007 h 1455313"/>
                <a:gd name="connsiteX52" fmla="*/ 2516532 w 2516532"/>
                <a:gd name="connsiteY52" fmla="*/ 1061219 h 1455313"/>
                <a:gd name="connsiteX53" fmla="*/ 2508805 w 2516532"/>
                <a:gd name="connsiteY53" fmla="*/ 1107583 h 1455313"/>
                <a:gd name="connsiteX54" fmla="*/ 2490774 w 2516532"/>
                <a:gd name="connsiteY54" fmla="*/ 1171977 h 1455313"/>
                <a:gd name="connsiteX55" fmla="*/ 2423804 w 2516532"/>
                <a:gd name="connsiteY55" fmla="*/ 1318796 h 1455313"/>
                <a:gd name="connsiteX56" fmla="*/ 2377440 w 2516532"/>
                <a:gd name="connsiteY56" fmla="*/ 1408949 h 1455313"/>
                <a:gd name="connsiteX57" fmla="*/ 2361986 w 2516532"/>
                <a:gd name="connsiteY57" fmla="*/ 1432131 h 1455313"/>
                <a:gd name="connsiteX58" fmla="*/ 2343955 w 2516532"/>
                <a:gd name="connsiteY58" fmla="*/ 1447585 h 1455313"/>
                <a:gd name="connsiteX59" fmla="*/ 2325925 w 2516532"/>
                <a:gd name="connsiteY59" fmla="*/ 1455313 h 1455313"/>
                <a:gd name="connsiteX60" fmla="*/ 2302743 w 2516532"/>
                <a:gd name="connsiteY60" fmla="*/ 1455313 h 1455313"/>
                <a:gd name="connsiteX61" fmla="*/ 2266682 w 2516532"/>
                <a:gd name="connsiteY61" fmla="*/ 1450161 h 1455313"/>
                <a:gd name="connsiteX62" fmla="*/ 2220318 w 2516532"/>
                <a:gd name="connsiteY62" fmla="*/ 1434706 h 1455313"/>
                <a:gd name="connsiteX63" fmla="*/ 2184257 w 2516532"/>
                <a:gd name="connsiteY63" fmla="*/ 1414100 h 1455313"/>
                <a:gd name="connsiteX64" fmla="*/ 1821073 w 2516532"/>
                <a:gd name="connsiteY64" fmla="*/ 1334251 h 1455313"/>
                <a:gd name="connsiteX65" fmla="*/ 1761830 w 2516532"/>
                <a:gd name="connsiteY65" fmla="*/ 1334251 h 1455313"/>
                <a:gd name="connsiteX66" fmla="*/ 1710315 w 2516532"/>
                <a:gd name="connsiteY66" fmla="*/ 1329100 h 1455313"/>
                <a:gd name="connsiteX67" fmla="*/ 1666527 w 2516532"/>
                <a:gd name="connsiteY67" fmla="*/ 1308493 h 1455313"/>
                <a:gd name="connsiteX68" fmla="*/ 1545465 w 2516532"/>
                <a:gd name="connsiteY68" fmla="*/ 1285311 h 1455313"/>
                <a:gd name="connsiteX69" fmla="*/ 1434707 w 2516532"/>
                <a:gd name="connsiteY69" fmla="*/ 1254402 h 1455313"/>
                <a:gd name="connsiteX70" fmla="*/ 1352282 w 2516532"/>
                <a:gd name="connsiteY70" fmla="*/ 1226069 h 1455313"/>
                <a:gd name="connsiteX71" fmla="*/ 1231221 w 2516532"/>
                <a:gd name="connsiteY71" fmla="*/ 1179705 h 145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16532" h="1455313">
                  <a:moveTo>
                    <a:pt x="1231221" y="1179705"/>
                  </a:moveTo>
                  <a:lnTo>
                    <a:pt x="983946" y="1063795"/>
                  </a:lnTo>
                  <a:lnTo>
                    <a:pt x="824248" y="958188"/>
                  </a:lnTo>
                  <a:lnTo>
                    <a:pt x="698035" y="870612"/>
                  </a:lnTo>
                  <a:lnTo>
                    <a:pt x="597580" y="793338"/>
                  </a:lnTo>
                  <a:lnTo>
                    <a:pt x="489398" y="698035"/>
                  </a:lnTo>
                  <a:lnTo>
                    <a:pt x="409549" y="613034"/>
                  </a:lnTo>
                  <a:lnTo>
                    <a:pt x="319396" y="504852"/>
                  </a:lnTo>
                  <a:lnTo>
                    <a:pt x="224093" y="376063"/>
                  </a:lnTo>
                  <a:lnTo>
                    <a:pt x="159698" y="291062"/>
                  </a:lnTo>
                  <a:lnTo>
                    <a:pt x="121062" y="224092"/>
                  </a:lnTo>
                  <a:lnTo>
                    <a:pt x="79849" y="162274"/>
                  </a:lnTo>
                  <a:lnTo>
                    <a:pt x="33485" y="92728"/>
                  </a:lnTo>
                  <a:lnTo>
                    <a:pt x="7728" y="54091"/>
                  </a:lnTo>
                  <a:lnTo>
                    <a:pt x="0" y="33485"/>
                  </a:lnTo>
                  <a:lnTo>
                    <a:pt x="0" y="12879"/>
                  </a:lnTo>
                  <a:lnTo>
                    <a:pt x="7728" y="5151"/>
                  </a:lnTo>
                  <a:lnTo>
                    <a:pt x="30910" y="0"/>
                  </a:lnTo>
                  <a:lnTo>
                    <a:pt x="59243" y="10303"/>
                  </a:lnTo>
                  <a:lnTo>
                    <a:pt x="79849" y="33485"/>
                  </a:lnTo>
                  <a:lnTo>
                    <a:pt x="157123" y="121061"/>
                  </a:lnTo>
                  <a:lnTo>
                    <a:pt x="265305" y="239547"/>
                  </a:lnTo>
                  <a:lnTo>
                    <a:pt x="376064" y="350305"/>
                  </a:lnTo>
                  <a:lnTo>
                    <a:pt x="525458" y="484245"/>
                  </a:lnTo>
                  <a:lnTo>
                    <a:pt x="625914" y="566670"/>
                  </a:lnTo>
                  <a:lnTo>
                    <a:pt x="731520" y="654247"/>
                  </a:lnTo>
                  <a:lnTo>
                    <a:pt x="842279" y="731520"/>
                  </a:lnTo>
                  <a:lnTo>
                    <a:pt x="976219" y="819096"/>
                  </a:lnTo>
                  <a:lnTo>
                    <a:pt x="1110159" y="898945"/>
                  </a:lnTo>
                  <a:lnTo>
                    <a:pt x="1215766" y="953036"/>
                  </a:lnTo>
                  <a:lnTo>
                    <a:pt x="1293039" y="989097"/>
                  </a:lnTo>
                  <a:lnTo>
                    <a:pt x="1380616" y="1017431"/>
                  </a:lnTo>
                  <a:lnTo>
                    <a:pt x="1460465" y="1035461"/>
                  </a:lnTo>
                  <a:lnTo>
                    <a:pt x="1594405" y="1061219"/>
                  </a:lnTo>
                  <a:lnTo>
                    <a:pt x="1748951" y="1084401"/>
                  </a:lnTo>
                  <a:lnTo>
                    <a:pt x="1900922" y="1110159"/>
                  </a:lnTo>
                  <a:lnTo>
                    <a:pt x="1988498" y="1120462"/>
                  </a:lnTo>
                  <a:lnTo>
                    <a:pt x="2091529" y="1130765"/>
                  </a:lnTo>
                  <a:lnTo>
                    <a:pt x="2179106" y="1133341"/>
                  </a:lnTo>
                  <a:lnTo>
                    <a:pt x="2271834" y="1128189"/>
                  </a:lnTo>
                  <a:lnTo>
                    <a:pt x="2313046" y="1120462"/>
                  </a:lnTo>
                  <a:lnTo>
                    <a:pt x="2343955" y="1107583"/>
                  </a:lnTo>
                  <a:lnTo>
                    <a:pt x="2369713" y="1084401"/>
                  </a:lnTo>
                  <a:lnTo>
                    <a:pt x="2400622" y="1038037"/>
                  </a:lnTo>
                  <a:lnTo>
                    <a:pt x="2436683" y="973643"/>
                  </a:lnTo>
                  <a:lnTo>
                    <a:pt x="2444411" y="953036"/>
                  </a:lnTo>
                  <a:lnTo>
                    <a:pt x="2457289" y="942733"/>
                  </a:lnTo>
                  <a:lnTo>
                    <a:pt x="2472744" y="937582"/>
                  </a:lnTo>
                  <a:lnTo>
                    <a:pt x="2493350" y="942733"/>
                  </a:lnTo>
                  <a:lnTo>
                    <a:pt x="2501078" y="955612"/>
                  </a:lnTo>
                  <a:lnTo>
                    <a:pt x="2508805" y="981370"/>
                  </a:lnTo>
                  <a:lnTo>
                    <a:pt x="2513956" y="1020007"/>
                  </a:lnTo>
                  <a:lnTo>
                    <a:pt x="2516532" y="1061219"/>
                  </a:lnTo>
                  <a:lnTo>
                    <a:pt x="2508805" y="1107583"/>
                  </a:lnTo>
                  <a:lnTo>
                    <a:pt x="2490774" y="1171977"/>
                  </a:lnTo>
                  <a:lnTo>
                    <a:pt x="2423804" y="1318796"/>
                  </a:lnTo>
                  <a:lnTo>
                    <a:pt x="2377440" y="1408949"/>
                  </a:lnTo>
                  <a:lnTo>
                    <a:pt x="2361986" y="1432131"/>
                  </a:lnTo>
                  <a:lnTo>
                    <a:pt x="2343955" y="1447585"/>
                  </a:lnTo>
                  <a:lnTo>
                    <a:pt x="2325925" y="1455313"/>
                  </a:lnTo>
                  <a:lnTo>
                    <a:pt x="2302743" y="1455313"/>
                  </a:lnTo>
                  <a:lnTo>
                    <a:pt x="2266682" y="1450161"/>
                  </a:lnTo>
                  <a:lnTo>
                    <a:pt x="2220318" y="1434706"/>
                  </a:lnTo>
                  <a:lnTo>
                    <a:pt x="2184257" y="1414100"/>
                  </a:lnTo>
                  <a:lnTo>
                    <a:pt x="1821073" y="1334251"/>
                  </a:lnTo>
                  <a:lnTo>
                    <a:pt x="1761830" y="1334251"/>
                  </a:lnTo>
                  <a:lnTo>
                    <a:pt x="1710315" y="1329100"/>
                  </a:lnTo>
                  <a:lnTo>
                    <a:pt x="1666527" y="1308493"/>
                  </a:lnTo>
                  <a:lnTo>
                    <a:pt x="1545465" y="1285311"/>
                  </a:lnTo>
                  <a:lnTo>
                    <a:pt x="1434707" y="1254402"/>
                  </a:lnTo>
                  <a:lnTo>
                    <a:pt x="1352282" y="1226069"/>
                  </a:lnTo>
                  <a:lnTo>
                    <a:pt x="1231221" y="11797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5">
              <a:extLst>
                <a:ext uri="{FF2B5EF4-FFF2-40B4-BE49-F238E27FC236}">
                  <a16:creationId xmlns:a16="http://schemas.microsoft.com/office/drawing/2014/main" id="{486646EE-96FC-4C6E-90F8-82A1BA62B0CF}"/>
                </a:ext>
              </a:extLst>
            </p:cNvPr>
            <p:cNvSpPr/>
            <p:nvPr/>
          </p:nvSpPr>
          <p:spPr>
            <a:xfrm>
              <a:off x="6251577" y="2065339"/>
              <a:ext cx="2095500" cy="1679575"/>
            </a:xfrm>
            <a:custGeom>
              <a:avLst/>
              <a:gdLst>
                <a:gd name="connsiteX0" fmla="*/ 963386 w 2095500"/>
                <a:gd name="connsiteY0" fmla="*/ 239486 h 1679122"/>
                <a:gd name="connsiteX1" fmla="*/ 840922 w 2095500"/>
                <a:gd name="connsiteY1" fmla="*/ 283029 h 1679122"/>
                <a:gd name="connsiteX2" fmla="*/ 639536 w 2095500"/>
                <a:gd name="connsiteY2" fmla="*/ 334736 h 1679122"/>
                <a:gd name="connsiteX3" fmla="*/ 538843 w 2095500"/>
                <a:gd name="connsiteY3" fmla="*/ 367393 h 1679122"/>
                <a:gd name="connsiteX4" fmla="*/ 446315 w 2095500"/>
                <a:gd name="connsiteY4" fmla="*/ 397329 h 1679122"/>
                <a:gd name="connsiteX5" fmla="*/ 397329 w 2095500"/>
                <a:gd name="connsiteY5" fmla="*/ 410936 h 1679122"/>
                <a:gd name="connsiteX6" fmla="*/ 359229 w 2095500"/>
                <a:gd name="connsiteY6" fmla="*/ 419100 h 1679122"/>
                <a:gd name="connsiteX7" fmla="*/ 332015 w 2095500"/>
                <a:gd name="connsiteY7" fmla="*/ 421822 h 1679122"/>
                <a:gd name="connsiteX8" fmla="*/ 280308 w 2095500"/>
                <a:gd name="connsiteY8" fmla="*/ 416379 h 1679122"/>
                <a:gd name="connsiteX9" fmla="*/ 209550 w 2095500"/>
                <a:gd name="connsiteY9" fmla="*/ 386443 h 1679122"/>
                <a:gd name="connsiteX10" fmla="*/ 119743 w 2095500"/>
                <a:gd name="connsiteY10" fmla="*/ 340179 h 1679122"/>
                <a:gd name="connsiteX11" fmla="*/ 48986 w 2095500"/>
                <a:gd name="connsiteY11" fmla="*/ 288472 h 1679122"/>
                <a:gd name="connsiteX12" fmla="*/ 21772 w 2095500"/>
                <a:gd name="connsiteY12" fmla="*/ 263979 h 1679122"/>
                <a:gd name="connsiteX13" fmla="*/ 8165 w 2095500"/>
                <a:gd name="connsiteY13" fmla="*/ 244929 h 1679122"/>
                <a:gd name="connsiteX14" fmla="*/ 0 w 2095500"/>
                <a:gd name="connsiteY14" fmla="*/ 225879 h 1679122"/>
                <a:gd name="connsiteX15" fmla="*/ 0 w 2095500"/>
                <a:gd name="connsiteY15" fmla="*/ 204107 h 1679122"/>
                <a:gd name="connsiteX16" fmla="*/ 2722 w 2095500"/>
                <a:gd name="connsiteY16" fmla="*/ 193222 h 1679122"/>
                <a:gd name="connsiteX17" fmla="*/ 13608 w 2095500"/>
                <a:gd name="connsiteY17" fmla="*/ 187779 h 1679122"/>
                <a:gd name="connsiteX18" fmla="*/ 32658 w 2095500"/>
                <a:gd name="connsiteY18" fmla="*/ 187779 h 1679122"/>
                <a:gd name="connsiteX19" fmla="*/ 59872 w 2095500"/>
                <a:gd name="connsiteY19" fmla="*/ 201386 h 1679122"/>
                <a:gd name="connsiteX20" fmla="*/ 84365 w 2095500"/>
                <a:gd name="connsiteY20" fmla="*/ 214993 h 1679122"/>
                <a:gd name="connsiteX21" fmla="*/ 114300 w 2095500"/>
                <a:gd name="connsiteY21" fmla="*/ 228600 h 1679122"/>
                <a:gd name="connsiteX22" fmla="*/ 144236 w 2095500"/>
                <a:gd name="connsiteY22" fmla="*/ 236765 h 1679122"/>
                <a:gd name="connsiteX23" fmla="*/ 179615 w 2095500"/>
                <a:gd name="connsiteY23" fmla="*/ 242207 h 1679122"/>
                <a:gd name="connsiteX24" fmla="*/ 242208 w 2095500"/>
                <a:gd name="connsiteY24" fmla="*/ 247650 h 1679122"/>
                <a:gd name="connsiteX25" fmla="*/ 288472 w 2095500"/>
                <a:gd name="connsiteY25" fmla="*/ 250372 h 1679122"/>
                <a:gd name="connsiteX26" fmla="*/ 326572 w 2095500"/>
                <a:gd name="connsiteY26" fmla="*/ 247650 h 1679122"/>
                <a:gd name="connsiteX27" fmla="*/ 378279 w 2095500"/>
                <a:gd name="connsiteY27" fmla="*/ 239486 h 1679122"/>
                <a:gd name="connsiteX28" fmla="*/ 495300 w 2095500"/>
                <a:gd name="connsiteY28" fmla="*/ 217715 h 1679122"/>
                <a:gd name="connsiteX29" fmla="*/ 664029 w 2095500"/>
                <a:gd name="connsiteY29" fmla="*/ 176893 h 1679122"/>
                <a:gd name="connsiteX30" fmla="*/ 859972 w 2095500"/>
                <a:gd name="connsiteY30" fmla="*/ 122465 h 1679122"/>
                <a:gd name="connsiteX31" fmla="*/ 1186543 w 2095500"/>
                <a:gd name="connsiteY31" fmla="*/ 27215 h 1679122"/>
                <a:gd name="connsiteX32" fmla="*/ 1243693 w 2095500"/>
                <a:gd name="connsiteY32" fmla="*/ 2722 h 1679122"/>
                <a:gd name="connsiteX33" fmla="*/ 1268186 w 2095500"/>
                <a:gd name="connsiteY33" fmla="*/ 0 h 1679122"/>
                <a:gd name="connsiteX34" fmla="*/ 1295400 w 2095500"/>
                <a:gd name="connsiteY34" fmla="*/ 5443 h 1679122"/>
                <a:gd name="connsiteX35" fmla="*/ 1355272 w 2095500"/>
                <a:gd name="connsiteY35" fmla="*/ 35379 h 1679122"/>
                <a:gd name="connsiteX36" fmla="*/ 1412422 w 2095500"/>
                <a:gd name="connsiteY36" fmla="*/ 73479 h 1679122"/>
                <a:gd name="connsiteX37" fmla="*/ 1466850 w 2095500"/>
                <a:gd name="connsiteY37" fmla="*/ 114300 h 1679122"/>
                <a:gd name="connsiteX38" fmla="*/ 1488622 w 2095500"/>
                <a:gd name="connsiteY38" fmla="*/ 136072 h 1679122"/>
                <a:gd name="connsiteX39" fmla="*/ 1496786 w 2095500"/>
                <a:gd name="connsiteY39" fmla="*/ 157843 h 1679122"/>
                <a:gd name="connsiteX40" fmla="*/ 1499508 w 2095500"/>
                <a:gd name="connsiteY40" fmla="*/ 187779 h 1679122"/>
                <a:gd name="connsiteX41" fmla="*/ 1491343 w 2095500"/>
                <a:gd name="connsiteY41" fmla="*/ 220436 h 1679122"/>
                <a:gd name="connsiteX42" fmla="*/ 1469572 w 2095500"/>
                <a:gd name="connsiteY42" fmla="*/ 247650 h 1679122"/>
                <a:gd name="connsiteX43" fmla="*/ 1447800 w 2095500"/>
                <a:gd name="connsiteY43" fmla="*/ 272143 h 1679122"/>
                <a:gd name="connsiteX44" fmla="*/ 1431472 w 2095500"/>
                <a:gd name="connsiteY44" fmla="*/ 299357 h 1679122"/>
                <a:gd name="connsiteX45" fmla="*/ 1415143 w 2095500"/>
                <a:gd name="connsiteY45" fmla="*/ 337457 h 1679122"/>
                <a:gd name="connsiteX46" fmla="*/ 1401536 w 2095500"/>
                <a:gd name="connsiteY46" fmla="*/ 386443 h 1679122"/>
                <a:gd name="connsiteX47" fmla="*/ 1374322 w 2095500"/>
                <a:gd name="connsiteY47" fmla="*/ 547007 h 1679122"/>
                <a:gd name="connsiteX48" fmla="*/ 1333500 w 2095500"/>
                <a:gd name="connsiteY48" fmla="*/ 805543 h 1679122"/>
                <a:gd name="connsiteX49" fmla="*/ 1287236 w 2095500"/>
                <a:gd name="connsiteY49" fmla="*/ 1096736 h 1679122"/>
                <a:gd name="connsiteX50" fmla="*/ 1265465 w 2095500"/>
                <a:gd name="connsiteY50" fmla="*/ 1246415 h 1679122"/>
                <a:gd name="connsiteX51" fmla="*/ 1262743 w 2095500"/>
                <a:gd name="connsiteY51" fmla="*/ 1295400 h 1679122"/>
                <a:gd name="connsiteX52" fmla="*/ 1265465 w 2095500"/>
                <a:gd name="connsiteY52" fmla="*/ 1341665 h 1679122"/>
                <a:gd name="connsiteX53" fmla="*/ 1270908 w 2095500"/>
                <a:gd name="connsiteY53" fmla="*/ 1374322 h 1679122"/>
                <a:gd name="connsiteX54" fmla="*/ 1279072 w 2095500"/>
                <a:gd name="connsiteY54" fmla="*/ 1398815 h 1679122"/>
                <a:gd name="connsiteX55" fmla="*/ 1284515 w 2095500"/>
                <a:gd name="connsiteY55" fmla="*/ 1412422 h 1679122"/>
                <a:gd name="connsiteX56" fmla="*/ 1300843 w 2095500"/>
                <a:gd name="connsiteY56" fmla="*/ 1434193 h 1679122"/>
                <a:gd name="connsiteX57" fmla="*/ 1317172 w 2095500"/>
                <a:gd name="connsiteY57" fmla="*/ 1450522 h 1679122"/>
                <a:gd name="connsiteX58" fmla="*/ 1349829 w 2095500"/>
                <a:gd name="connsiteY58" fmla="*/ 1461407 h 1679122"/>
                <a:gd name="connsiteX59" fmla="*/ 1415143 w 2095500"/>
                <a:gd name="connsiteY59" fmla="*/ 1472293 h 1679122"/>
                <a:gd name="connsiteX60" fmla="*/ 1494065 w 2095500"/>
                <a:gd name="connsiteY60" fmla="*/ 1477736 h 1679122"/>
                <a:gd name="connsiteX61" fmla="*/ 1624693 w 2095500"/>
                <a:gd name="connsiteY61" fmla="*/ 1472293 h 1679122"/>
                <a:gd name="connsiteX62" fmla="*/ 1711779 w 2095500"/>
                <a:gd name="connsiteY62" fmla="*/ 1455965 h 1679122"/>
                <a:gd name="connsiteX63" fmla="*/ 1749879 w 2095500"/>
                <a:gd name="connsiteY63" fmla="*/ 1436915 h 1679122"/>
                <a:gd name="connsiteX64" fmla="*/ 1978479 w 2095500"/>
                <a:gd name="connsiteY64" fmla="*/ 1401536 h 1679122"/>
                <a:gd name="connsiteX65" fmla="*/ 2022022 w 2095500"/>
                <a:gd name="connsiteY65" fmla="*/ 1423307 h 1679122"/>
                <a:gd name="connsiteX66" fmla="*/ 2046515 w 2095500"/>
                <a:gd name="connsiteY66" fmla="*/ 1431472 h 1679122"/>
                <a:gd name="connsiteX67" fmla="*/ 2062843 w 2095500"/>
                <a:gd name="connsiteY67" fmla="*/ 1439636 h 1679122"/>
                <a:gd name="connsiteX68" fmla="*/ 2079172 w 2095500"/>
                <a:gd name="connsiteY68" fmla="*/ 1450522 h 1679122"/>
                <a:gd name="connsiteX69" fmla="*/ 2087336 w 2095500"/>
                <a:gd name="connsiteY69" fmla="*/ 1464129 h 1679122"/>
                <a:gd name="connsiteX70" fmla="*/ 2095500 w 2095500"/>
                <a:gd name="connsiteY70" fmla="*/ 1491343 h 1679122"/>
                <a:gd name="connsiteX71" fmla="*/ 2092779 w 2095500"/>
                <a:gd name="connsiteY71" fmla="*/ 1521279 h 1679122"/>
                <a:gd name="connsiteX72" fmla="*/ 2079172 w 2095500"/>
                <a:gd name="connsiteY72" fmla="*/ 1556657 h 1679122"/>
                <a:gd name="connsiteX73" fmla="*/ 2051958 w 2095500"/>
                <a:gd name="connsiteY73" fmla="*/ 1583872 h 1679122"/>
                <a:gd name="connsiteX74" fmla="*/ 2005693 w 2095500"/>
                <a:gd name="connsiteY74" fmla="*/ 1613807 h 1679122"/>
                <a:gd name="connsiteX75" fmla="*/ 1951265 w 2095500"/>
                <a:gd name="connsiteY75" fmla="*/ 1632857 h 1679122"/>
                <a:gd name="connsiteX76" fmla="*/ 1845129 w 2095500"/>
                <a:gd name="connsiteY76" fmla="*/ 1654629 h 1679122"/>
                <a:gd name="connsiteX77" fmla="*/ 1717222 w 2095500"/>
                <a:gd name="connsiteY77" fmla="*/ 1670957 h 1679122"/>
                <a:gd name="connsiteX78" fmla="*/ 1575708 w 2095500"/>
                <a:gd name="connsiteY78" fmla="*/ 1679122 h 1679122"/>
                <a:gd name="connsiteX79" fmla="*/ 1464129 w 2095500"/>
                <a:gd name="connsiteY79" fmla="*/ 1676400 h 1679122"/>
                <a:gd name="connsiteX80" fmla="*/ 1382486 w 2095500"/>
                <a:gd name="connsiteY80" fmla="*/ 1668236 h 1679122"/>
                <a:gd name="connsiteX81" fmla="*/ 1287236 w 2095500"/>
                <a:gd name="connsiteY81" fmla="*/ 1643743 h 1679122"/>
                <a:gd name="connsiteX82" fmla="*/ 1238250 w 2095500"/>
                <a:gd name="connsiteY82" fmla="*/ 1624693 h 1679122"/>
                <a:gd name="connsiteX83" fmla="*/ 1181100 w 2095500"/>
                <a:gd name="connsiteY83" fmla="*/ 1592036 h 1679122"/>
                <a:gd name="connsiteX84" fmla="*/ 1145722 w 2095500"/>
                <a:gd name="connsiteY84" fmla="*/ 1562100 h 1679122"/>
                <a:gd name="connsiteX85" fmla="*/ 1123950 w 2095500"/>
                <a:gd name="connsiteY85" fmla="*/ 1540329 h 1679122"/>
                <a:gd name="connsiteX86" fmla="*/ 1099458 w 2095500"/>
                <a:gd name="connsiteY86" fmla="*/ 1499507 h 1679122"/>
                <a:gd name="connsiteX87" fmla="*/ 1077686 w 2095500"/>
                <a:gd name="connsiteY87" fmla="*/ 1445079 h 1679122"/>
                <a:gd name="connsiteX88" fmla="*/ 1066800 w 2095500"/>
                <a:gd name="connsiteY88" fmla="*/ 1398815 h 1679122"/>
                <a:gd name="connsiteX89" fmla="*/ 1066800 w 2095500"/>
                <a:gd name="connsiteY89" fmla="*/ 1336222 h 1679122"/>
                <a:gd name="connsiteX90" fmla="*/ 1069522 w 2095500"/>
                <a:gd name="connsiteY90" fmla="*/ 1273629 h 1679122"/>
                <a:gd name="connsiteX91" fmla="*/ 1102179 w 2095500"/>
                <a:gd name="connsiteY91" fmla="*/ 1004207 h 1679122"/>
                <a:gd name="connsiteX92" fmla="*/ 1140279 w 2095500"/>
                <a:gd name="connsiteY92" fmla="*/ 696686 h 1679122"/>
                <a:gd name="connsiteX93" fmla="*/ 1167493 w 2095500"/>
                <a:gd name="connsiteY93" fmla="*/ 361950 h 1679122"/>
                <a:gd name="connsiteX94" fmla="*/ 1175658 w 2095500"/>
                <a:gd name="connsiteY94" fmla="*/ 255815 h 1679122"/>
                <a:gd name="connsiteX95" fmla="*/ 1170215 w 2095500"/>
                <a:gd name="connsiteY95" fmla="*/ 228600 h 1679122"/>
                <a:gd name="connsiteX96" fmla="*/ 1156608 w 2095500"/>
                <a:gd name="connsiteY96" fmla="*/ 206829 h 1679122"/>
                <a:gd name="connsiteX97" fmla="*/ 1134836 w 2095500"/>
                <a:gd name="connsiteY97" fmla="*/ 204107 h 1679122"/>
                <a:gd name="connsiteX98" fmla="*/ 963386 w 2095500"/>
                <a:gd name="connsiteY98" fmla="*/ 239486 h 167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095500" h="1679122">
                  <a:moveTo>
                    <a:pt x="963386" y="239486"/>
                  </a:moveTo>
                  <a:lnTo>
                    <a:pt x="840922" y="283029"/>
                  </a:lnTo>
                  <a:lnTo>
                    <a:pt x="639536" y="334736"/>
                  </a:lnTo>
                  <a:lnTo>
                    <a:pt x="538843" y="367393"/>
                  </a:lnTo>
                  <a:lnTo>
                    <a:pt x="446315" y="397329"/>
                  </a:lnTo>
                  <a:lnTo>
                    <a:pt x="397329" y="410936"/>
                  </a:lnTo>
                  <a:lnTo>
                    <a:pt x="359229" y="419100"/>
                  </a:lnTo>
                  <a:lnTo>
                    <a:pt x="332015" y="421822"/>
                  </a:lnTo>
                  <a:lnTo>
                    <a:pt x="280308" y="416379"/>
                  </a:lnTo>
                  <a:lnTo>
                    <a:pt x="209550" y="386443"/>
                  </a:lnTo>
                  <a:lnTo>
                    <a:pt x="119743" y="340179"/>
                  </a:lnTo>
                  <a:lnTo>
                    <a:pt x="48986" y="288472"/>
                  </a:lnTo>
                  <a:lnTo>
                    <a:pt x="21772" y="263979"/>
                  </a:lnTo>
                  <a:lnTo>
                    <a:pt x="8165" y="244929"/>
                  </a:lnTo>
                  <a:lnTo>
                    <a:pt x="0" y="225879"/>
                  </a:lnTo>
                  <a:lnTo>
                    <a:pt x="0" y="204107"/>
                  </a:lnTo>
                  <a:lnTo>
                    <a:pt x="2722" y="193222"/>
                  </a:lnTo>
                  <a:lnTo>
                    <a:pt x="13608" y="187779"/>
                  </a:lnTo>
                  <a:lnTo>
                    <a:pt x="32658" y="187779"/>
                  </a:lnTo>
                  <a:lnTo>
                    <a:pt x="59872" y="201386"/>
                  </a:lnTo>
                  <a:lnTo>
                    <a:pt x="84365" y="214993"/>
                  </a:lnTo>
                  <a:lnTo>
                    <a:pt x="114300" y="228600"/>
                  </a:lnTo>
                  <a:lnTo>
                    <a:pt x="144236" y="236765"/>
                  </a:lnTo>
                  <a:lnTo>
                    <a:pt x="179615" y="242207"/>
                  </a:lnTo>
                  <a:lnTo>
                    <a:pt x="242208" y="247650"/>
                  </a:lnTo>
                  <a:lnTo>
                    <a:pt x="288472" y="250372"/>
                  </a:lnTo>
                  <a:lnTo>
                    <a:pt x="326572" y="247650"/>
                  </a:lnTo>
                  <a:lnTo>
                    <a:pt x="378279" y="239486"/>
                  </a:lnTo>
                  <a:lnTo>
                    <a:pt x="495300" y="217715"/>
                  </a:lnTo>
                  <a:lnTo>
                    <a:pt x="664029" y="176893"/>
                  </a:lnTo>
                  <a:lnTo>
                    <a:pt x="859972" y="122465"/>
                  </a:lnTo>
                  <a:lnTo>
                    <a:pt x="1186543" y="27215"/>
                  </a:lnTo>
                  <a:lnTo>
                    <a:pt x="1243693" y="2722"/>
                  </a:lnTo>
                  <a:lnTo>
                    <a:pt x="1268186" y="0"/>
                  </a:lnTo>
                  <a:lnTo>
                    <a:pt x="1295400" y="5443"/>
                  </a:lnTo>
                  <a:lnTo>
                    <a:pt x="1355272" y="35379"/>
                  </a:lnTo>
                  <a:lnTo>
                    <a:pt x="1412422" y="73479"/>
                  </a:lnTo>
                  <a:lnTo>
                    <a:pt x="1466850" y="114300"/>
                  </a:lnTo>
                  <a:lnTo>
                    <a:pt x="1488622" y="136072"/>
                  </a:lnTo>
                  <a:lnTo>
                    <a:pt x="1496786" y="157843"/>
                  </a:lnTo>
                  <a:lnTo>
                    <a:pt x="1499508" y="187779"/>
                  </a:lnTo>
                  <a:lnTo>
                    <a:pt x="1491343" y="220436"/>
                  </a:lnTo>
                  <a:lnTo>
                    <a:pt x="1469572" y="247650"/>
                  </a:lnTo>
                  <a:lnTo>
                    <a:pt x="1447800" y="272143"/>
                  </a:lnTo>
                  <a:lnTo>
                    <a:pt x="1431472" y="299357"/>
                  </a:lnTo>
                  <a:lnTo>
                    <a:pt x="1415143" y="337457"/>
                  </a:lnTo>
                  <a:lnTo>
                    <a:pt x="1401536" y="386443"/>
                  </a:lnTo>
                  <a:lnTo>
                    <a:pt x="1374322" y="547007"/>
                  </a:lnTo>
                  <a:lnTo>
                    <a:pt x="1333500" y="805543"/>
                  </a:lnTo>
                  <a:lnTo>
                    <a:pt x="1287236" y="1096736"/>
                  </a:lnTo>
                  <a:lnTo>
                    <a:pt x="1265465" y="1246415"/>
                  </a:lnTo>
                  <a:lnTo>
                    <a:pt x="1262743" y="1295400"/>
                  </a:lnTo>
                  <a:lnTo>
                    <a:pt x="1265465" y="1341665"/>
                  </a:lnTo>
                  <a:lnTo>
                    <a:pt x="1270908" y="1374322"/>
                  </a:lnTo>
                  <a:lnTo>
                    <a:pt x="1279072" y="1398815"/>
                  </a:lnTo>
                  <a:lnTo>
                    <a:pt x="1284515" y="1412422"/>
                  </a:lnTo>
                  <a:lnTo>
                    <a:pt x="1300843" y="1434193"/>
                  </a:lnTo>
                  <a:lnTo>
                    <a:pt x="1317172" y="1450522"/>
                  </a:lnTo>
                  <a:lnTo>
                    <a:pt x="1349829" y="1461407"/>
                  </a:lnTo>
                  <a:lnTo>
                    <a:pt x="1415143" y="1472293"/>
                  </a:lnTo>
                  <a:lnTo>
                    <a:pt x="1494065" y="1477736"/>
                  </a:lnTo>
                  <a:lnTo>
                    <a:pt x="1624693" y="1472293"/>
                  </a:lnTo>
                  <a:lnTo>
                    <a:pt x="1711779" y="1455965"/>
                  </a:lnTo>
                  <a:lnTo>
                    <a:pt x="1749879" y="1436915"/>
                  </a:lnTo>
                  <a:lnTo>
                    <a:pt x="1978479" y="1401536"/>
                  </a:lnTo>
                  <a:lnTo>
                    <a:pt x="2022022" y="1423307"/>
                  </a:lnTo>
                  <a:lnTo>
                    <a:pt x="2046515" y="1431472"/>
                  </a:lnTo>
                  <a:lnTo>
                    <a:pt x="2062843" y="1439636"/>
                  </a:lnTo>
                  <a:lnTo>
                    <a:pt x="2079172" y="1450522"/>
                  </a:lnTo>
                  <a:lnTo>
                    <a:pt x="2087336" y="1464129"/>
                  </a:lnTo>
                  <a:lnTo>
                    <a:pt x="2095500" y="1491343"/>
                  </a:lnTo>
                  <a:lnTo>
                    <a:pt x="2092779" y="1521279"/>
                  </a:lnTo>
                  <a:lnTo>
                    <a:pt x="2079172" y="1556657"/>
                  </a:lnTo>
                  <a:lnTo>
                    <a:pt x="2051958" y="1583872"/>
                  </a:lnTo>
                  <a:lnTo>
                    <a:pt x="2005693" y="1613807"/>
                  </a:lnTo>
                  <a:lnTo>
                    <a:pt x="1951265" y="1632857"/>
                  </a:lnTo>
                  <a:lnTo>
                    <a:pt x="1845129" y="1654629"/>
                  </a:lnTo>
                  <a:lnTo>
                    <a:pt x="1717222" y="1670957"/>
                  </a:lnTo>
                  <a:lnTo>
                    <a:pt x="1575708" y="1679122"/>
                  </a:lnTo>
                  <a:lnTo>
                    <a:pt x="1464129" y="1676400"/>
                  </a:lnTo>
                  <a:lnTo>
                    <a:pt x="1382486" y="1668236"/>
                  </a:lnTo>
                  <a:lnTo>
                    <a:pt x="1287236" y="1643743"/>
                  </a:lnTo>
                  <a:lnTo>
                    <a:pt x="1238250" y="1624693"/>
                  </a:lnTo>
                  <a:lnTo>
                    <a:pt x="1181100" y="1592036"/>
                  </a:lnTo>
                  <a:lnTo>
                    <a:pt x="1145722" y="1562100"/>
                  </a:lnTo>
                  <a:lnTo>
                    <a:pt x="1123950" y="1540329"/>
                  </a:lnTo>
                  <a:lnTo>
                    <a:pt x="1099458" y="1499507"/>
                  </a:lnTo>
                  <a:lnTo>
                    <a:pt x="1077686" y="1445079"/>
                  </a:lnTo>
                  <a:lnTo>
                    <a:pt x="1066800" y="1398815"/>
                  </a:lnTo>
                  <a:lnTo>
                    <a:pt x="1066800" y="1336222"/>
                  </a:lnTo>
                  <a:lnTo>
                    <a:pt x="1069522" y="1273629"/>
                  </a:lnTo>
                  <a:lnTo>
                    <a:pt x="1102179" y="1004207"/>
                  </a:lnTo>
                  <a:lnTo>
                    <a:pt x="1140279" y="696686"/>
                  </a:lnTo>
                  <a:lnTo>
                    <a:pt x="1167493" y="361950"/>
                  </a:lnTo>
                  <a:lnTo>
                    <a:pt x="1175658" y="255815"/>
                  </a:lnTo>
                  <a:lnTo>
                    <a:pt x="1170215" y="228600"/>
                  </a:lnTo>
                  <a:lnTo>
                    <a:pt x="1156608" y="206829"/>
                  </a:lnTo>
                  <a:lnTo>
                    <a:pt x="1134836" y="204107"/>
                  </a:lnTo>
                  <a:lnTo>
                    <a:pt x="963386" y="2394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6">
              <a:extLst>
                <a:ext uri="{FF2B5EF4-FFF2-40B4-BE49-F238E27FC236}">
                  <a16:creationId xmlns:a16="http://schemas.microsoft.com/office/drawing/2014/main" id="{203B2399-4810-40A8-B99C-86EEC7BEAA24}"/>
                </a:ext>
              </a:extLst>
            </p:cNvPr>
            <p:cNvSpPr/>
            <p:nvPr/>
          </p:nvSpPr>
          <p:spPr>
            <a:xfrm>
              <a:off x="7975602" y="2808289"/>
              <a:ext cx="292100" cy="739775"/>
            </a:xfrm>
            <a:custGeom>
              <a:avLst/>
              <a:gdLst>
                <a:gd name="connsiteX0" fmla="*/ 207169 w 292894"/>
                <a:gd name="connsiteY0" fmla="*/ 321469 h 740569"/>
                <a:gd name="connsiteX1" fmla="*/ 216694 w 292894"/>
                <a:gd name="connsiteY1" fmla="*/ 476250 h 740569"/>
                <a:gd name="connsiteX2" fmla="*/ 221457 w 292894"/>
                <a:gd name="connsiteY2" fmla="*/ 531019 h 740569"/>
                <a:gd name="connsiteX3" fmla="*/ 230982 w 292894"/>
                <a:gd name="connsiteY3" fmla="*/ 590550 h 740569"/>
                <a:gd name="connsiteX4" fmla="*/ 238125 w 292894"/>
                <a:gd name="connsiteY4" fmla="*/ 633412 h 740569"/>
                <a:gd name="connsiteX5" fmla="*/ 292894 w 292894"/>
                <a:gd name="connsiteY5" fmla="*/ 711994 h 740569"/>
                <a:gd name="connsiteX6" fmla="*/ 0 w 292894"/>
                <a:gd name="connsiteY6" fmla="*/ 740569 h 740569"/>
                <a:gd name="connsiteX7" fmla="*/ 23813 w 292894"/>
                <a:gd name="connsiteY7" fmla="*/ 695325 h 740569"/>
                <a:gd name="connsiteX8" fmla="*/ 47625 w 292894"/>
                <a:gd name="connsiteY8" fmla="*/ 652462 h 740569"/>
                <a:gd name="connsiteX9" fmla="*/ 61913 w 292894"/>
                <a:gd name="connsiteY9" fmla="*/ 619125 h 740569"/>
                <a:gd name="connsiteX10" fmla="*/ 71438 w 292894"/>
                <a:gd name="connsiteY10" fmla="*/ 576262 h 740569"/>
                <a:gd name="connsiteX11" fmla="*/ 88107 w 292894"/>
                <a:gd name="connsiteY11" fmla="*/ 452437 h 740569"/>
                <a:gd name="connsiteX12" fmla="*/ 104775 w 292894"/>
                <a:gd name="connsiteY12" fmla="*/ 316706 h 740569"/>
                <a:gd name="connsiteX13" fmla="*/ 130969 w 292894"/>
                <a:gd name="connsiteY13" fmla="*/ 111919 h 740569"/>
                <a:gd name="connsiteX14" fmla="*/ 140494 w 292894"/>
                <a:gd name="connsiteY14" fmla="*/ 40481 h 740569"/>
                <a:gd name="connsiteX15" fmla="*/ 145257 w 292894"/>
                <a:gd name="connsiteY15" fmla="*/ 16669 h 740569"/>
                <a:gd name="connsiteX16" fmla="*/ 152400 w 292894"/>
                <a:gd name="connsiteY16" fmla="*/ 4762 h 740569"/>
                <a:gd name="connsiteX17" fmla="*/ 166688 w 292894"/>
                <a:gd name="connsiteY17" fmla="*/ 0 h 740569"/>
                <a:gd name="connsiteX18" fmla="*/ 185738 w 292894"/>
                <a:gd name="connsiteY18" fmla="*/ 4762 h 740569"/>
                <a:gd name="connsiteX19" fmla="*/ 192882 w 292894"/>
                <a:gd name="connsiteY19" fmla="*/ 11906 h 740569"/>
                <a:gd name="connsiteX20" fmla="*/ 197644 w 292894"/>
                <a:gd name="connsiteY20" fmla="*/ 38100 h 740569"/>
                <a:gd name="connsiteX21" fmla="*/ 207169 w 292894"/>
                <a:gd name="connsiteY21" fmla="*/ 321469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2894" h="740569">
                  <a:moveTo>
                    <a:pt x="207169" y="321469"/>
                  </a:moveTo>
                  <a:lnTo>
                    <a:pt x="216694" y="476250"/>
                  </a:lnTo>
                  <a:lnTo>
                    <a:pt x="221457" y="531019"/>
                  </a:lnTo>
                  <a:lnTo>
                    <a:pt x="230982" y="590550"/>
                  </a:lnTo>
                  <a:lnTo>
                    <a:pt x="238125" y="633412"/>
                  </a:lnTo>
                  <a:lnTo>
                    <a:pt x="292894" y="711994"/>
                  </a:lnTo>
                  <a:lnTo>
                    <a:pt x="0" y="740569"/>
                  </a:lnTo>
                  <a:lnTo>
                    <a:pt x="23813" y="695325"/>
                  </a:lnTo>
                  <a:lnTo>
                    <a:pt x="47625" y="652462"/>
                  </a:lnTo>
                  <a:lnTo>
                    <a:pt x="61913" y="619125"/>
                  </a:lnTo>
                  <a:lnTo>
                    <a:pt x="71438" y="576262"/>
                  </a:lnTo>
                  <a:lnTo>
                    <a:pt x="88107" y="452437"/>
                  </a:lnTo>
                  <a:lnTo>
                    <a:pt x="104775" y="316706"/>
                  </a:lnTo>
                  <a:lnTo>
                    <a:pt x="130969" y="111919"/>
                  </a:lnTo>
                  <a:lnTo>
                    <a:pt x="140494" y="40481"/>
                  </a:lnTo>
                  <a:lnTo>
                    <a:pt x="145257" y="16669"/>
                  </a:lnTo>
                  <a:lnTo>
                    <a:pt x="152400" y="4762"/>
                  </a:lnTo>
                  <a:lnTo>
                    <a:pt x="166688" y="0"/>
                  </a:lnTo>
                  <a:lnTo>
                    <a:pt x="185738" y="4762"/>
                  </a:lnTo>
                  <a:lnTo>
                    <a:pt x="192882" y="11906"/>
                  </a:lnTo>
                  <a:lnTo>
                    <a:pt x="197644" y="38100"/>
                  </a:lnTo>
                  <a:lnTo>
                    <a:pt x="207169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A2BD940C-02FA-4552-A260-6CFC5BB4F0D6}"/>
                </a:ext>
              </a:extLst>
            </p:cNvPr>
            <p:cNvSpPr/>
            <p:nvPr/>
          </p:nvSpPr>
          <p:spPr>
            <a:xfrm>
              <a:off x="6296026" y="2655889"/>
              <a:ext cx="869950" cy="892175"/>
            </a:xfrm>
            <a:custGeom>
              <a:avLst/>
              <a:gdLst>
                <a:gd name="connsiteX0" fmla="*/ 561975 w 869156"/>
                <a:gd name="connsiteY0" fmla="*/ 666750 h 892969"/>
                <a:gd name="connsiteX1" fmla="*/ 450056 w 869156"/>
                <a:gd name="connsiteY1" fmla="*/ 511969 h 892969"/>
                <a:gd name="connsiteX2" fmla="*/ 326231 w 869156"/>
                <a:gd name="connsiteY2" fmla="*/ 371475 h 892969"/>
                <a:gd name="connsiteX3" fmla="*/ 288131 w 869156"/>
                <a:gd name="connsiteY3" fmla="*/ 323850 h 892969"/>
                <a:gd name="connsiteX4" fmla="*/ 261938 w 869156"/>
                <a:gd name="connsiteY4" fmla="*/ 288131 h 892969"/>
                <a:gd name="connsiteX5" fmla="*/ 202406 w 869156"/>
                <a:gd name="connsiteY5" fmla="*/ 226219 h 892969"/>
                <a:gd name="connsiteX6" fmla="*/ 114300 w 869156"/>
                <a:gd name="connsiteY6" fmla="*/ 147637 h 892969"/>
                <a:gd name="connsiteX7" fmla="*/ 40481 w 869156"/>
                <a:gd name="connsiteY7" fmla="*/ 85725 h 892969"/>
                <a:gd name="connsiteX8" fmla="*/ 23813 w 869156"/>
                <a:gd name="connsiteY8" fmla="*/ 73819 h 892969"/>
                <a:gd name="connsiteX9" fmla="*/ 7144 w 869156"/>
                <a:gd name="connsiteY9" fmla="*/ 57150 h 892969"/>
                <a:gd name="connsiteX10" fmla="*/ 0 w 869156"/>
                <a:gd name="connsiteY10" fmla="*/ 30956 h 892969"/>
                <a:gd name="connsiteX11" fmla="*/ 0 w 869156"/>
                <a:gd name="connsiteY11" fmla="*/ 14287 h 892969"/>
                <a:gd name="connsiteX12" fmla="*/ 9525 w 869156"/>
                <a:gd name="connsiteY12" fmla="*/ 2381 h 892969"/>
                <a:gd name="connsiteX13" fmla="*/ 30956 w 869156"/>
                <a:gd name="connsiteY13" fmla="*/ 0 h 892969"/>
                <a:gd name="connsiteX14" fmla="*/ 59531 w 869156"/>
                <a:gd name="connsiteY14" fmla="*/ 9525 h 892969"/>
                <a:gd name="connsiteX15" fmla="*/ 178594 w 869156"/>
                <a:gd name="connsiteY15" fmla="*/ 73819 h 892969"/>
                <a:gd name="connsiteX16" fmla="*/ 288131 w 869156"/>
                <a:gd name="connsiteY16" fmla="*/ 138112 h 892969"/>
                <a:gd name="connsiteX17" fmla="*/ 433388 w 869156"/>
                <a:gd name="connsiteY17" fmla="*/ 228600 h 892969"/>
                <a:gd name="connsiteX18" fmla="*/ 561975 w 869156"/>
                <a:gd name="connsiteY18" fmla="*/ 333375 h 892969"/>
                <a:gd name="connsiteX19" fmla="*/ 659606 w 869156"/>
                <a:gd name="connsiteY19" fmla="*/ 414337 h 892969"/>
                <a:gd name="connsiteX20" fmla="*/ 735806 w 869156"/>
                <a:gd name="connsiteY20" fmla="*/ 478631 h 892969"/>
                <a:gd name="connsiteX21" fmla="*/ 785813 w 869156"/>
                <a:gd name="connsiteY21" fmla="*/ 531019 h 892969"/>
                <a:gd name="connsiteX22" fmla="*/ 809625 w 869156"/>
                <a:gd name="connsiteY22" fmla="*/ 566737 h 892969"/>
                <a:gd name="connsiteX23" fmla="*/ 831056 w 869156"/>
                <a:gd name="connsiteY23" fmla="*/ 607219 h 892969"/>
                <a:gd name="connsiteX24" fmla="*/ 847725 w 869156"/>
                <a:gd name="connsiteY24" fmla="*/ 647700 h 892969"/>
                <a:gd name="connsiteX25" fmla="*/ 864394 w 869156"/>
                <a:gd name="connsiteY25" fmla="*/ 695325 h 892969"/>
                <a:gd name="connsiteX26" fmla="*/ 869156 w 869156"/>
                <a:gd name="connsiteY26" fmla="*/ 731044 h 892969"/>
                <a:gd name="connsiteX27" fmla="*/ 866775 w 869156"/>
                <a:gd name="connsiteY27" fmla="*/ 826294 h 892969"/>
                <a:gd name="connsiteX28" fmla="*/ 864394 w 869156"/>
                <a:gd name="connsiteY28" fmla="*/ 857250 h 892969"/>
                <a:gd name="connsiteX29" fmla="*/ 854869 w 869156"/>
                <a:gd name="connsiteY29" fmla="*/ 878681 h 892969"/>
                <a:gd name="connsiteX30" fmla="*/ 835819 w 869156"/>
                <a:gd name="connsiteY30" fmla="*/ 888206 h 892969"/>
                <a:gd name="connsiteX31" fmla="*/ 800100 w 869156"/>
                <a:gd name="connsiteY31" fmla="*/ 892969 h 892969"/>
                <a:gd name="connsiteX32" fmla="*/ 762000 w 869156"/>
                <a:gd name="connsiteY32" fmla="*/ 892969 h 892969"/>
                <a:gd name="connsiteX33" fmla="*/ 740569 w 869156"/>
                <a:gd name="connsiteY33" fmla="*/ 878681 h 892969"/>
                <a:gd name="connsiteX34" fmla="*/ 661988 w 869156"/>
                <a:gd name="connsiteY34" fmla="*/ 795337 h 892969"/>
                <a:gd name="connsiteX35" fmla="*/ 561975 w 869156"/>
                <a:gd name="connsiteY35" fmla="*/ 666750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69156" h="892969">
                  <a:moveTo>
                    <a:pt x="561975" y="666750"/>
                  </a:moveTo>
                  <a:lnTo>
                    <a:pt x="450056" y="511969"/>
                  </a:lnTo>
                  <a:lnTo>
                    <a:pt x="326231" y="371475"/>
                  </a:lnTo>
                  <a:lnTo>
                    <a:pt x="288131" y="323850"/>
                  </a:lnTo>
                  <a:lnTo>
                    <a:pt x="261938" y="288131"/>
                  </a:lnTo>
                  <a:lnTo>
                    <a:pt x="202406" y="226219"/>
                  </a:lnTo>
                  <a:lnTo>
                    <a:pt x="114300" y="147637"/>
                  </a:lnTo>
                  <a:lnTo>
                    <a:pt x="40481" y="85725"/>
                  </a:lnTo>
                  <a:lnTo>
                    <a:pt x="23813" y="73819"/>
                  </a:lnTo>
                  <a:lnTo>
                    <a:pt x="7144" y="57150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59531" y="9525"/>
                  </a:lnTo>
                  <a:lnTo>
                    <a:pt x="178594" y="73819"/>
                  </a:lnTo>
                  <a:lnTo>
                    <a:pt x="288131" y="138112"/>
                  </a:lnTo>
                  <a:lnTo>
                    <a:pt x="433388" y="228600"/>
                  </a:lnTo>
                  <a:lnTo>
                    <a:pt x="561975" y="333375"/>
                  </a:lnTo>
                  <a:lnTo>
                    <a:pt x="659606" y="414337"/>
                  </a:lnTo>
                  <a:lnTo>
                    <a:pt x="735806" y="478631"/>
                  </a:lnTo>
                  <a:lnTo>
                    <a:pt x="785813" y="531019"/>
                  </a:lnTo>
                  <a:lnTo>
                    <a:pt x="809625" y="566737"/>
                  </a:lnTo>
                  <a:lnTo>
                    <a:pt x="831056" y="607219"/>
                  </a:lnTo>
                  <a:lnTo>
                    <a:pt x="847725" y="647700"/>
                  </a:lnTo>
                  <a:lnTo>
                    <a:pt x="864394" y="695325"/>
                  </a:lnTo>
                  <a:lnTo>
                    <a:pt x="869156" y="731044"/>
                  </a:lnTo>
                  <a:cubicBezTo>
                    <a:pt x="868321" y="762793"/>
                    <a:pt x="866775" y="794534"/>
                    <a:pt x="866775" y="826294"/>
                  </a:cubicBezTo>
                  <a:lnTo>
                    <a:pt x="864394" y="857250"/>
                  </a:lnTo>
                  <a:lnTo>
                    <a:pt x="854869" y="878681"/>
                  </a:lnTo>
                  <a:lnTo>
                    <a:pt x="835819" y="888206"/>
                  </a:lnTo>
                  <a:lnTo>
                    <a:pt x="800100" y="892969"/>
                  </a:lnTo>
                  <a:lnTo>
                    <a:pt x="762000" y="892969"/>
                  </a:lnTo>
                  <a:lnTo>
                    <a:pt x="740569" y="878681"/>
                  </a:lnTo>
                  <a:lnTo>
                    <a:pt x="661988" y="795337"/>
                  </a:lnTo>
                  <a:lnTo>
                    <a:pt x="561975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7EB6EF19-2F3A-4AB2-B0C5-EDA2180BA80F}"/>
                </a:ext>
              </a:extLst>
            </p:cNvPr>
            <p:cNvSpPr/>
            <p:nvPr/>
          </p:nvSpPr>
          <p:spPr>
            <a:xfrm rot="16200000">
              <a:off x="6229353" y="4735513"/>
              <a:ext cx="1689100" cy="1019175"/>
            </a:xfrm>
            <a:custGeom>
              <a:avLst/>
              <a:gdLst>
                <a:gd name="connsiteX0" fmla="*/ 1045369 w 1688307"/>
                <a:gd name="connsiteY0" fmla="*/ 521494 h 1019175"/>
                <a:gd name="connsiteX1" fmla="*/ 1223963 w 1688307"/>
                <a:gd name="connsiteY1" fmla="*/ 583407 h 1019175"/>
                <a:gd name="connsiteX2" fmla="*/ 1326357 w 1688307"/>
                <a:gd name="connsiteY2" fmla="*/ 616744 h 1019175"/>
                <a:gd name="connsiteX3" fmla="*/ 1390650 w 1688307"/>
                <a:gd name="connsiteY3" fmla="*/ 635794 h 1019175"/>
                <a:gd name="connsiteX4" fmla="*/ 1483519 w 1688307"/>
                <a:gd name="connsiteY4" fmla="*/ 664369 h 1019175"/>
                <a:gd name="connsiteX5" fmla="*/ 1526382 w 1688307"/>
                <a:gd name="connsiteY5" fmla="*/ 676275 h 1019175"/>
                <a:gd name="connsiteX6" fmla="*/ 1562100 w 1688307"/>
                <a:gd name="connsiteY6" fmla="*/ 690563 h 1019175"/>
                <a:gd name="connsiteX7" fmla="*/ 1593057 w 1688307"/>
                <a:gd name="connsiteY7" fmla="*/ 695325 h 1019175"/>
                <a:gd name="connsiteX8" fmla="*/ 1635919 w 1688307"/>
                <a:gd name="connsiteY8" fmla="*/ 690563 h 1019175"/>
                <a:gd name="connsiteX9" fmla="*/ 1657350 w 1688307"/>
                <a:gd name="connsiteY9" fmla="*/ 685800 h 1019175"/>
                <a:gd name="connsiteX10" fmla="*/ 1688307 w 1688307"/>
                <a:gd name="connsiteY10" fmla="*/ 664369 h 1019175"/>
                <a:gd name="connsiteX11" fmla="*/ 1654969 w 1688307"/>
                <a:gd name="connsiteY11" fmla="*/ 1019175 h 1019175"/>
                <a:gd name="connsiteX12" fmla="*/ 1476375 w 1688307"/>
                <a:gd name="connsiteY12" fmla="*/ 942975 h 1019175"/>
                <a:gd name="connsiteX13" fmla="*/ 1128713 w 1688307"/>
                <a:gd name="connsiteY13" fmla="*/ 804863 h 1019175"/>
                <a:gd name="connsiteX14" fmla="*/ 859632 w 1688307"/>
                <a:gd name="connsiteY14" fmla="*/ 695325 h 1019175"/>
                <a:gd name="connsiteX15" fmla="*/ 671513 w 1688307"/>
                <a:gd name="connsiteY15" fmla="*/ 623888 h 1019175"/>
                <a:gd name="connsiteX16" fmla="*/ 545307 w 1688307"/>
                <a:gd name="connsiteY16" fmla="*/ 571500 h 1019175"/>
                <a:gd name="connsiteX17" fmla="*/ 357188 w 1688307"/>
                <a:gd name="connsiteY17" fmla="*/ 466725 h 1019175"/>
                <a:gd name="connsiteX18" fmla="*/ 169069 w 1688307"/>
                <a:gd name="connsiteY18" fmla="*/ 354807 h 1019175"/>
                <a:gd name="connsiteX19" fmla="*/ 100013 w 1688307"/>
                <a:gd name="connsiteY19" fmla="*/ 311944 h 1019175"/>
                <a:gd name="connsiteX20" fmla="*/ 78582 w 1688307"/>
                <a:gd name="connsiteY20" fmla="*/ 297657 h 1019175"/>
                <a:gd name="connsiteX21" fmla="*/ 57150 w 1688307"/>
                <a:gd name="connsiteY21" fmla="*/ 280988 h 1019175"/>
                <a:gd name="connsiteX22" fmla="*/ 40482 w 1688307"/>
                <a:gd name="connsiteY22" fmla="*/ 257175 h 1019175"/>
                <a:gd name="connsiteX23" fmla="*/ 33338 w 1688307"/>
                <a:gd name="connsiteY23" fmla="*/ 242888 h 1019175"/>
                <a:gd name="connsiteX24" fmla="*/ 23813 w 1688307"/>
                <a:gd name="connsiteY24" fmla="*/ 219075 h 1019175"/>
                <a:gd name="connsiteX25" fmla="*/ 14288 w 1688307"/>
                <a:gd name="connsiteY25" fmla="*/ 188119 h 1019175"/>
                <a:gd name="connsiteX26" fmla="*/ 4763 w 1688307"/>
                <a:gd name="connsiteY26" fmla="*/ 138113 h 1019175"/>
                <a:gd name="connsiteX27" fmla="*/ 0 w 1688307"/>
                <a:gd name="connsiteY27" fmla="*/ 95250 h 1019175"/>
                <a:gd name="connsiteX28" fmla="*/ 4763 w 1688307"/>
                <a:gd name="connsiteY28" fmla="*/ 78582 h 1019175"/>
                <a:gd name="connsiteX29" fmla="*/ 50007 w 1688307"/>
                <a:gd name="connsiteY29" fmla="*/ 54769 h 1019175"/>
                <a:gd name="connsiteX30" fmla="*/ 97632 w 1688307"/>
                <a:gd name="connsiteY30" fmla="*/ 28575 h 1019175"/>
                <a:gd name="connsiteX31" fmla="*/ 138113 w 1688307"/>
                <a:gd name="connsiteY31" fmla="*/ 0 h 1019175"/>
                <a:gd name="connsiteX32" fmla="*/ 409575 w 1688307"/>
                <a:gd name="connsiteY32" fmla="*/ 123825 h 1019175"/>
                <a:gd name="connsiteX33" fmla="*/ 416719 w 1688307"/>
                <a:gd name="connsiteY33" fmla="*/ 150019 h 1019175"/>
                <a:gd name="connsiteX34" fmla="*/ 426244 w 1688307"/>
                <a:gd name="connsiteY34" fmla="*/ 180975 h 1019175"/>
                <a:gd name="connsiteX35" fmla="*/ 445294 w 1688307"/>
                <a:gd name="connsiteY35" fmla="*/ 211932 h 1019175"/>
                <a:gd name="connsiteX36" fmla="*/ 466725 w 1688307"/>
                <a:gd name="connsiteY36" fmla="*/ 235744 h 1019175"/>
                <a:gd name="connsiteX37" fmla="*/ 504825 w 1688307"/>
                <a:gd name="connsiteY37" fmla="*/ 259557 h 1019175"/>
                <a:gd name="connsiteX38" fmla="*/ 564357 w 1688307"/>
                <a:gd name="connsiteY38" fmla="*/ 292894 h 1019175"/>
                <a:gd name="connsiteX39" fmla="*/ 666750 w 1688307"/>
                <a:gd name="connsiteY39" fmla="*/ 347663 h 1019175"/>
                <a:gd name="connsiteX40" fmla="*/ 769144 w 1688307"/>
                <a:gd name="connsiteY40" fmla="*/ 397669 h 1019175"/>
                <a:gd name="connsiteX41" fmla="*/ 862013 w 1688307"/>
                <a:gd name="connsiteY41" fmla="*/ 442913 h 1019175"/>
                <a:gd name="connsiteX42" fmla="*/ 1045369 w 1688307"/>
                <a:gd name="connsiteY42" fmla="*/ 521494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88307" h="1019175">
                  <a:moveTo>
                    <a:pt x="1045369" y="521494"/>
                  </a:moveTo>
                  <a:lnTo>
                    <a:pt x="1223963" y="583407"/>
                  </a:lnTo>
                  <a:lnTo>
                    <a:pt x="1326357" y="616744"/>
                  </a:lnTo>
                  <a:lnTo>
                    <a:pt x="1390650" y="635794"/>
                  </a:lnTo>
                  <a:lnTo>
                    <a:pt x="1483519" y="664369"/>
                  </a:lnTo>
                  <a:lnTo>
                    <a:pt x="1526382" y="676275"/>
                  </a:lnTo>
                  <a:lnTo>
                    <a:pt x="1562100" y="690563"/>
                  </a:lnTo>
                  <a:lnTo>
                    <a:pt x="1593057" y="695325"/>
                  </a:lnTo>
                  <a:lnTo>
                    <a:pt x="1635919" y="690563"/>
                  </a:lnTo>
                  <a:lnTo>
                    <a:pt x="1657350" y="685800"/>
                  </a:lnTo>
                  <a:lnTo>
                    <a:pt x="1688307" y="664369"/>
                  </a:lnTo>
                  <a:lnTo>
                    <a:pt x="1654969" y="1019175"/>
                  </a:lnTo>
                  <a:lnTo>
                    <a:pt x="1476375" y="942975"/>
                  </a:lnTo>
                  <a:lnTo>
                    <a:pt x="1128713" y="804863"/>
                  </a:lnTo>
                  <a:lnTo>
                    <a:pt x="859632" y="695325"/>
                  </a:lnTo>
                  <a:lnTo>
                    <a:pt x="671513" y="623888"/>
                  </a:lnTo>
                  <a:lnTo>
                    <a:pt x="545307" y="571500"/>
                  </a:lnTo>
                  <a:lnTo>
                    <a:pt x="357188" y="466725"/>
                  </a:lnTo>
                  <a:lnTo>
                    <a:pt x="169069" y="354807"/>
                  </a:lnTo>
                  <a:lnTo>
                    <a:pt x="100013" y="311944"/>
                  </a:lnTo>
                  <a:lnTo>
                    <a:pt x="78582" y="297657"/>
                  </a:lnTo>
                  <a:lnTo>
                    <a:pt x="57150" y="280988"/>
                  </a:lnTo>
                  <a:lnTo>
                    <a:pt x="40482" y="257175"/>
                  </a:lnTo>
                  <a:lnTo>
                    <a:pt x="33338" y="242888"/>
                  </a:lnTo>
                  <a:lnTo>
                    <a:pt x="23813" y="219075"/>
                  </a:lnTo>
                  <a:lnTo>
                    <a:pt x="14288" y="188119"/>
                  </a:lnTo>
                  <a:lnTo>
                    <a:pt x="4763" y="138113"/>
                  </a:lnTo>
                  <a:lnTo>
                    <a:pt x="0" y="95250"/>
                  </a:lnTo>
                  <a:lnTo>
                    <a:pt x="4763" y="78582"/>
                  </a:lnTo>
                  <a:lnTo>
                    <a:pt x="50007" y="54769"/>
                  </a:lnTo>
                  <a:lnTo>
                    <a:pt x="97632" y="28575"/>
                  </a:lnTo>
                  <a:lnTo>
                    <a:pt x="138113" y="0"/>
                  </a:lnTo>
                  <a:lnTo>
                    <a:pt x="409575" y="123825"/>
                  </a:lnTo>
                  <a:lnTo>
                    <a:pt x="416719" y="150019"/>
                  </a:lnTo>
                  <a:lnTo>
                    <a:pt x="426244" y="180975"/>
                  </a:lnTo>
                  <a:lnTo>
                    <a:pt x="445294" y="211932"/>
                  </a:lnTo>
                  <a:lnTo>
                    <a:pt x="466725" y="235744"/>
                  </a:lnTo>
                  <a:lnTo>
                    <a:pt x="504825" y="259557"/>
                  </a:lnTo>
                  <a:lnTo>
                    <a:pt x="564357" y="292894"/>
                  </a:lnTo>
                  <a:lnTo>
                    <a:pt x="666750" y="347663"/>
                  </a:lnTo>
                  <a:lnTo>
                    <a:pt x="769144" y="397669"/>
                  </a:lnTo>
                  <a:lnTo>
                    <a:pt x="862013" y="442913"/>
                  </a:lnTo>
                  <a:lnTo>
                    <a:pt x="1045369" y="52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4">
              <a:extLst>
                <a:ext uri="{FF2B5EF4-FFF2-40B4-BE49-F238E27FC236}">
                  <a16:creationId xmlns:a16="http://schemas.microsoft.com/office/drawing/2014/main" id="{2CFC2058-BACB-4274-80B6-BA56C23644B6}"/>
                </a:ext>
              </a:extLst>
            </p:cNvPr>
            <p:cNvSpPr/>
            <p:nvPr/>
          </p:nvSpPr>
          <p:spPr>
            <a:xfrm>
              <a:off x="6115050" y="5468938"/>
              <a:ext cx="647700" cy="520700"/>
            </a:xfrm>
            <a:custGeom>
              <a:avLst/>
              <a:gdLst>
                <a:gd name="connsiteX0" fmla="*/ 197644 w 647700"/>
                <a:gd name="connsiteY0" fmla="*/ 78582 h 519113"/>
                <a:gd name="connsiteX1" fmla="*/ 292894 w 647700"/>
                <a:gd name="connsiteY1" fmla="*/ 121444 h 519113"/>
                <a:gd name="connsiteX2" fmla="*/ 357188 w 647700"/>
                <a:gd name="connsiteY2" fmla="*/ 150019 h 519113"/>
                <a:gd name="connsiteX3" fmla="*/ 433388 w 647700"/>
                <a:gd name="connsiteY3" fmla="*/ 188119 h 519113"/>
                <a:gd name="connsiteX4" fmla="*/ 461963 w 647700"/>
                <a:gd name="connsiteY4" fmla="*/ 200025 h 519113"/>
                <a:gd name="connsiteX5" fmla="*/ 504825 w 647700"/>
                <a:gd name="connsiteY5" fmla="*/ 209550 h 519113"/>
                <a:gd name="connsiteX6" fmla="*/ 533400 w 647700"/>
                <a:gd name="connsiteY6" fmla="*/ 214313 h 519113"/>
                <a:gd name="connsiteX7" fmla="*/ 647700 w 647700"/>
                <a:gd name="connsiteY7" fmla="*/ 197644 h 519113"/>
                <a:gd name="connsiteX8" fmla="*/ 509588 w 647700"/>
                <a:gd name="connsiteY8" fmla="*/ 519113 h 519113"/>
                <a:gd name="connsiteX9" fmla="*/ 459581 w 647700"/>
                <a:gd name="connsiteY9" fmla="*/ 495300 h 519113"/>
                <a:gd name="connsiteX10" fmla="*/ 438150 w 647700"/>
                <a:gd name="connsiteY10" fmla="*/ 466725 h 519113"/>
                <a:gd name="connsiteX11" fmla="*/ 383381 w 647700"/>
                <a:gd name="connsiteY11" fmla="*/ 400050 h 519113"/>
                <a:gd name="connsiteX12" fmla="*/ 342900 w 647700"/>
                <a:gd name="connsiteY12" fmla="*/ 354807 h 519113"/>
                <a:gd name="connsiteX13" fmla="*/ 283369 w 647700"/>
                <a:gd name="connsiteY13" fmla="*/ 292894 h 519113"/>
                <a:gd name="connsiteX14" fmla="*/ 228600 w 647700"/>
                <a:gd name="connsiteY14" fmla="*/ 238125 h 519113"/>
                <a:gd name="connsiteX15" fmla="*/ 154781 w 647700"/>
                <a:gd name="connsiteY15" fmla="*/ 171450 h 519113"/>
                <a:gd name="connsiteX16" fmla="*/ 97631 w 647700"/>
                <a:gd name="connsiteY16" fmla="*/ 123825 h 519113"/>
                <a:gd name="connsiteX17" fmla="*/ 42863 w 647700"/>
                <a:gd name="connsiteY17" fmla="*/ 83344 h 519113"/>
                <a:gd name="connsiteX18" fmla="*/ 23813 w 647700"/>
                <a:gd name="connsiteY18" fmla="*/ 66675 h 519113"/>
                <a:gd name="connsiteX19" fmla="*/ 9525 w 647700"/>
                <a:gd name="connsiteY19" fmla="*/ 47625 h 519113"/>
                <a:gd name="connsiteX20" fmla="*/ 0 w 647700"/>
                <a:gd name="connsiteY20" fmla="*/ 26194 h 519113"/>
                <a:gd name="connsiteX21" fmla="*/ 2381 w 647700"/>
                <a:gd name="connsiteY21" fmla="*/ 9525 h 519113"/>
                <a:gd name="connsiteX22" fmla="*/ 9525 w 647700"/>
                <a:gd name="connsiteY22" fmla="*/ 2382 h 519113"/>
                <a:gd name="connsiteX23" fmla="*/ 23813 w 647700"/>
                <a:gd name="connsiteY23" fmla="*/ 0 h 519113"/>
                <a:gd name="connsiteX24" fmla="*/ 47625 w 647700"/>
                <a:gd name="connsiteY24" fmla="*/ 4763 h 519113"/>
                <a:gd name="connsiteX25" fmla="*/ 197644 w 647700"/>
                <a:gd name="connsiteY25" fmla="*/ 78582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7700" h="519113">
                  <a:moveTo>
                    <a:pt x="197644" y="78582"/>
                  </a:moveTo>
                  <a:lnTo>
                    <a:pt x="292894" y="121444"/>
                  </a:lnTo>
                  <a:lnTo>
                    <a:pt x="357188" y="150019"/>
                  </a:lnTo>
                  <a:lnTo>
                    <a:pt x="433388" y="188119"/>
                  </a:lnTo>
                  <a:lnTo>
                    <a:pt x="461963" y="200025"/>
                  </a:lnTo>
                  <a:lnTo>
                    <a:pt x="504825" y="209550"/>
                  </a:lnTo>
                  <a:lnTo>
                    <a:pt x="533400" y="214313"/>
                  </a:lnTo>
                  <a:lnTo>
                    <a:pt x="647700" y="197644"/>
                  </a:lnTo>
                  <a:lnTo>
                    <a:pt x="509588" y="519113"/>
                  </a:lnTo>
                  <a:lnTo>
                    <a:pt x="459581" y="495300"/>
                  </a:lnTo>
                  <a:lnTo>
                    <a:pt x="438150" y="466725"/>
                  </a:lnTo>
                  <a:lnTo>
                    <a:pt x="383381" y="400050"/>
                  </a:lnTo>
                  <a:lnTo>
                    <a:pt x="342900" y="354807"/>
                  </a:lnTo>
                  <a:lnTo>
                    <a:pt x="283369" y="292894"/>
                  </a:lnTo>
                  <a:lnTo>
                    <a:pt x="228600" y="238125"/>
                  </a:lnTo>
                  <a:lnTo>
                    <a:pt x="154781" y="171450"/>
                  </a:lnTo>
                  <a:lnTo>
                    <a:pt x="97631" y="123825"/>
                  </a:lnTo>
                  <a:lnTo>
                    <a:pt x="42863" y="83344"/>
                  </a:lnTo>
                  <a:lnTo>
                    <a:pt x="23813" y="66675"/>
                  </a:lnTo>
                  <a:lnTo>
                    <a:pt x="9525" y="47625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7625" y="4763"/>
                  </a:lnTo>
                  <a:lnTo>
                    <a:pt x="197644" y="785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3EC5CD69-A30D-461F-BD53-DF3A537427A9}"/>
                </a:ext>
              </a:extLst>
            </p:cNvPr>
            <p:cNvSpPr/>
            <p:nvPr/>
          </p:nvSpPr>
          <p:spPr>
            <a:xfrm rot="16200000">
              <a:off x="4357688" y="3890963"/>
              <a:ext cx="2114550" cy="1924050"/>
            </a:xfrm>
            <a:custGeom>
              <a:avLst/>
              <a:gdLst>
                <a:gd name="connsiteX0" fmla="*/ 1073150 w 2114550"/>
                <a:gd name="connsiteY0" fmla="*/ 1498600 h 1924050"/>
                <a:gd name="connsiteX1" fmla="*/ 860425 w 2114550"/>
                <a:gd name="connsiteY1" fmla="*/ 1323975 h 1924050"/>
                <a:gd name="connsiteX2" fmla="*/ 755650 w 2114550"/>
                <a:gd name="connsiteY2" fmla="*/ 1225550 h 1924050"/>
                <a:gd name="connsiteX3" fmla="*/ 635000 w 2114550"/>
                <a:gd name="connsiteY3" fmla="*/ 1101725 h 1924050"/>
                <a:gd name="connsiteX4" fmla="*/ 527050 w 2114550"/>
                <a:gd name="connsiteY4" fmla="*/ 974725 h 1924050"/>
                <a:gd name="connsiteX5" fmla="*/ 447675 w 2114550"/>
                <a:gd name="connsiteY5" fmla="*/ 866775 h 1924050"/>
                <a:gd name="connsiteX6" fmla="*/ 358775 w 2114550"/>
                <a:gd name="connsiteY6" fmla="*/ 736600 h 1924050"/>
                <a:gd name="connsiteX7" fmla="*/ 295275 w 2114550"/>
                <a:gd name="connsiteY7" fmla="*/ 635000 h 1924050"/>
                <a:gd name="connsiteX8" fmla="*/ 225425 w 2114550"/>
                <a:gd name="connsiteY8" fmla="*/ 511175 h 1924050"/>
                <a:gd name="connsiteX9" fmla="*/ 152400 w 2114550"/>
                <a:gd name="connsiteY9" fmla="*/ 381000 h 1924050"/>
                <a:gd name="connsiteX10" fmla="*/ 92075 w 2114550"/>
                <a:gd name="connsiteY10" fmla="*/ 263525 h 1924050"/>
                <a:gd name="connsiteX11" fmla="*/ 25400 w 2114550"/>
                <a:gd name="connsiteY11" fmla="*/ 123825 h 1924050"/>
                <a:gd name="connsiteX12" fmla="*/ 6350 w 2114550"/>
                <a:gd name="connsiteY12" fmla="*/ 88900 h 1924050"/>
                <a:gd name="connsiteX13" fmla="*/ 0 w 2114550"/>
                <a:gd name="connsiteY13" fmla="*/ 66675 h 1924050"/>
                <a:gd name="connsiteX14" fmla="*/ 3175 w 2114550"/>
                <a:gd name="connsiteY14" fmla="*/ 28575 h 1924050"/>
                <a:gd name="connsiteX15" fmla="*/ 12700 w 2114550"/>
                <a:gd name="connsiteY15" fmla="*/ 6350 h 1924050"/>
                <a:gd name="connsiteX16" fmla="*/ 28575 w 2114550"/>
                <a:gd name="connsiteY16" fmla="*/ 0 h 1924050"/>
                <a:gd name="connsiteX17" fmla="*/ 57150 w 2114550"/>
                <a:gd name="connsiteY17" fmla="*/ 3175 h 1924050"/>
                <a:gd name="connsiteX18" fmla="*/ 85725 w 2114550"/>
                <a:gd name="connsiteY18" fmla="*/ 19050 h 1924050"/>
                <a:gd name="connsiteX19" fmla="*/ 101600 w 2114550"/>
                <a:gd name="connsiteY19" fmla="*/ 34925 h 1924050"/>
                <a:gd name="connsiteX20" fmla="*/ 139700 w 2114550"/>
                <a:gd name="connsiteY20" fmla="*/ 114300 h 1924050"/>
                <a:gd name="connsiteX21" fmla="*/ 168275 w 2114550"/>
                <a:gd name="connsiteY21" fmla="*/ 171450 h 1924050"/>
                <a:gd name="connsiteX22" fmla="*/ 215900 w 2114550"/>
                <a:gd name="connsiteY22" fmla="*/ 260350 h 1924050"/>
                <a:gd name="connsiteX23" fmla="*/ 250825 w 2114550"/>
                <a:gd name="connsiteY23" fmla="*/ 317500 h 1924050"/>
                <a:gd name="connsiteX24" fmla="*/ 304800 w 2114550"/>
                <a:gd name="connsiteY24" fmla="*/ 400050 h 1924050"/>
                <a:gd name="connsiteX25" fmla="*/ 387350 w 2114550"/>
                <a:gd name="connsiteY25" fmla="*/ 523875 h 1924050"/>
                <a:gd name="connsiteX26" fmla="*/ 479425 w 2114550"/>
                <a:gd name="connsiteY26" fmla="*/ 644525 h 1924050"/>
                <a:gd name="connsiteX27" fmla="*/ 558800 w 2114550"/>
                <a:gd name="connsiteY27" fmla="*/ 736600 h 1924050"/>
                <a:gd name="connsiteX28" fmla="*/ 622300 w 2114550"/>
                <a:gd name="connsiteY28" fmla="*/ 812800 h 1924050"/>
                <a:gd name="connsiteX29" fmla="*/ 733425 w 2114550"/>
                <a:gd name="connsiteY29" fmla="*/ 923925 h 1924050"/>
                <a:gd name="connsiteX30" fmla="*/ 819150 w 2114550"/>
                <a:gd name="connsiteY30" fmla="*/ 1003300 h 1924050"/>
                <a:gd name="connsiteX31" fmla="*/ 927100 w 2114550"/>
                <a:gd name="connsiteY31" fmla="*/ 1104900 h 1924050"/>
                <a:gd name="connsiteX32" fmla="*/ 1069975 w 2114550"/>
                <a:gd name="connsiteY32" fmla="*/ 1219200 h 1924050"/>
                <a:gd name="connsiteX33" fmla="*/ 1200150 w 2114550"/>
                <a:gd name="connsiteY33" fmla="*/ 1311275 h 1924050"/>
                <a:gd name="connsiteX34" fmla="*/ 1266825 w 2114550"/>
                <a:gd name="connsiteY34" fmla="*/ 1355725 h 1924050"/>
                <a:gd name="connsiteX35" fmla="*/ 1330325 w 2114550"/>
                <a:gd name="connsiteY35" fmla="*/ 1400175 h 1924050"/>
                <a:gd name="connsiteX36" fmla="*/ 1409700 w 2114550"/>
                <a:gd name="connsiteY36" fmla="*/ 1447800 h 1924050"/>
                <a:gd name="connsiteX37" fmla="*/ 1527175 w 2114550"/>
                <a:gd name="connsiteY37" fmla="*/ 1470025 h 1924050"/>
                <a:gd name="connsiteX38" fmla="*/ 1619250 w 2114550"/>
                <a:gd name="connsiteY38" fmla="*/ 1517650 h 1924050"/>
                <a:gd name="connsiteX39" fmla="*/ 1682750 w 2114550"/>
                <a:gd name="connsiteY39" fmla="*/ 1546225 h 1924050"/>
                <a:gd name="connsiteX40" fmla="*/ 1746250 w 2114550"/>
                <a:gd name="connsiteY40" fmla="*/ 1568450 h 1924050"/>
                <a:gd name="connsiteX41" fmla="*/ 1793875 w 2114550"/>
                <a:gd name="connsiteY41" fmla="*/ 1584325 h 1924050"/>
                <a:gd name="connsiteX42" fmla="*/ 1812925 w 2114550"/>
                <a:gd name="connsiteY42" fmla="*/ 1590675 h 1924050"/>
                <a:gd name="connsiteX43" fmla="*/ 1844675 w 2114550"/>
                <a:gd name="connsiteY43" fmla="*/ 1593850 h 1924050"/>
                <a:gd name="connsiteX44" fmla="*/ 1908175 w 2114550"/>
                <a:gd name="connsiteY44" fmla="*/ 1590675 h 1924050"/>
                <a:gd name="connsiteX45" fmla="*/ 1952625 w 2114550"/>
                <a:gd name="connsiteY45" fmla="*/ 1581150 h 1924050"/>
                <a:gd name="connsiteX46" fmla="*/ 1987550 w 2114550"/>
                <a:gd name="connsiteY46" fmla="*/ 1568450 h 1924050"/>
                <a:gd name="connsiteX47" fmla="*/ 2044700 w 2114550"/>
                <a:gd name="connsiteY47" fmla="*/ 1517650 h 1924050"/>
                <a:gd name="connsiteX48" fmla="*/ 2114550 w 2114550"/>
                <a:gd name="connsiteY48" fmla="*/ 1603375 h 1924050"/>
                <a:gd name="connsiteX49" fmla="*/ 2032000 w 2114550"/>
                <a:gd name="connsiteY49" fmla="*/ 1727200 h 1924050"/>
                <a:gd name="connsiteX50" fmla="*/ 1965325 w 2114550"/>
                <a:gd name="connsiteY50" fmla="*/ 1812925 h 1924050"/>
                <a:gd name="connsiteX51" fmla="*/ 1914525 w 2114550"/>
                <a:gd name="connsiteY51" fmla="*/ 1866900 h 1924050"/>
                <a:gd name="connsiteX52" fmla="*/ 1860550 w 2114550"/>
                <a:gd name="connsiteY52" fmla="*/ 1905000 h 1924050"/>
                <a:gd name="connsiteX53" fmla="*/ 1825625 w 2114550"/>
                <a:gd name="connsiteY53" fmla="*/ 1924050 h 1924050"/>
                <a:gd name="connsiteX54" fmla="*/ 1812925 w 2114550"/>
                <a:gd name="connsiteY54" fmla="*/ 1924050 h 1924050"/>
                <a:gd name="connsiteX55" fmla="*/ 1774825 w 2114550"/>
                <a:gd name="connsiteY55" fmla="*/ 1901825 h 1924050"/>
                <a:gd name="connsiteX56" fmla="*/ 1676400 w 2114550"/>
                <a:gd name="connsiteY56" fmla="*/ 1835150 h 1924050"/>
                <a:gd name="connsiteX57" fmla="*/ 1552575 w 2114550"/>
                <a:gd name="connsiteY57" fmla="*/ 1771650 h 1924050"/>
                <a:gd name="connsiteX58" fmla="*/ 1441450 w 2114550"/>
                <a:gd name="connsiteY58" fmla="*/ 1755775 h 1924050"/>
                <a:gd name="connsiteX59" fmla="*/ 1317625 w 2114550"/>
                <a:gd name="connsiteY59" fmla="*/ 1673225 h 1924050"/>
                <a:gd name="connsiteX60" fmla="*/ 1184275 w 2114550"/>
                <a:gd name="connsiteY60" fmla="*/ 1574800 h 1924050"/>
                <a:gd name="connsiteX61" fmla="*/ 1073150 w 2114550"/>
                <a:gd name="connsiteY61" fmla="*/ 1498600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14550" h="1924050">
                  <a:moveTo>
                    <a:pt x="1073150" y="1498600"/>
                  </a:moveTo>
                  <a:lnTo>
                    <a:pt x="860425" y="1323975"/>
                  </a:lnTo>
                  <a:lnTo>
                    <a:pt x="755650" y="1225550"/>
                  </a:lnTo>
                  <a:lnTo>
                    <a:pt x="635000" y="1101725"/>
                  </a:lnTo>
                  <a:lnTo>
                    <a:pt x="527050" y="974725"/>
                  </a:lnTo>
                  <a:lnTo>
                    <a:pt x="447675" y="866775"/>
                  </a:lnTo>
                  <a:lnTo>
                    <a:pt x="358775" y="736600"/>
                  </a:lnTo>
                  <a:lnTo>
                    <a:pt x="295275" y="635000"/>
                  </a:lnTo>
                  <a:lnTo>
                    <a:pt x="225425" y="511175"/>
                  </a:lnTo>
                  <a:lnTo>
                    <a:pt x="152400" y="381000"/>
                  </a:lnTo>
                  <a:lnTo>
                    <a:pt x="92075" y="263525"/>
                  </a:lnTo>
                  <a:lnTo>
                    <a:pt x="25400" y="123825"/>
                  </a:lnTo>
                  <a:lnTo>
                    <a:pt x="6350" y="88900"/>
                  </a:lnTo>
                  <a:lnTo>
                    <a:pt x="0" y="66675"/>
                  </a:lnTo>
                  <a:lnTo>
                    <a:pt x="3175" y="28575"/>
                  </a:lnTo>
                  <a:lnTo>
                    <a:pt x="12700" y="6350"/>
                  </a:lnTo>
                  <a:lnTo>
                    <a:pt x="28575" y="0"/>
                  </a:lnTo>
                  <a:lnTo>
                    <a:pt x="57150" y="3175"/>
                  </a:lnTo>
                  <a:lnTo>
                    <a:pt x="85725" y="19050"/>
                  </a:lnTo>
                  <a:lnTo>
                    <a:pt x="101600" y="34925"/>
                  </a:lnTo>
                  <a:lnTo>
                    <a:pt x="139700" y="114300"/>
                  </a:lnTo>
                  <a:lnTo>
                    <a:pt x="168275" y="171450"/>
                  </a:lnTo>
                  <a:lnTo>
                    <a:pt x="215900" y="260350"/>
                  </a:lnTo>
                  <a:lnTo>
                    <a:pt x="250825" y="317500"/>
                  </a:lnTo>
                  <a:lnTo>
                    <a:pt x="304800" y="400050"/>
                  </a:lnTo>
                  <a:lnTo>
                    <a:pt x="387350" y="523875"/>
                  </a:lnTo>
                  <a:lnTo>
                    <a:pt x="479425" y="644525"/>
                  </a:lnTo>
                  <a:lnTo>
                    <a:pt x="558800" y="736600"/>
                  </a:lnTo>
                  <a:lnTo>
                    <a:pt x="622300" y="812800"/>
                  </a:lnTo>
                  <a:lnTo>
                    <a:pt x="733425" y="923925"/>
                  </a:lnTo>
                  <a:lnTo>
                    <a:pt x="819150" y="1003300"/>
                  </a:lnTo>
                  <a:lnTo>
                    <a:pt x="927100" y="1104900"/>
                  </a:lnTo>
                  <a:lnTo>
                    <a:pt x="1069975" y="1219200"/>
                  </a:lnTo>
                  <a:lnTo>
                    <a:pt x="1200150" y="1311275"/>
                  </a:lnTo>
                  <a:lnTo>
                    <a:pt x="1266825" y="1355725"/>
                  </a:lnTo>
                  <a:lnTo>
                    <a:pt x="1330325" y="1400175"/>
                  </a:lnTo>
                  <a:lnTo>
                    <a:pt x="1409700" y="1447800"/>
                  </a:lnTo>
                  <a:lnTo>
                    <a:pt x="1527175" y="1470025"/>
                  </a:lnTo>
                  <a:lnTo>
                    <a:pt x="1619250" y="1517650"/>
                  </a:lnTo>
                  <a:lnTo>
                    <a:pt x="1682750" y="1546225"/>
                  </a:lnTo>
                  <a:lnTo>
                    <a:pt x="1746250" y="1568450"/>
                  </a:lnTo>
                  <a:lnTo>
                    <a:pt x="1793875" y="1584325"/>
                  </a:lnTo>
                  <a:lnTo>
                    <a:pt x="1812925" y="1590675"/>
                  </a:lnTo>
                  <a:lnTo>
                    <a:pt x="1844675" y="1593850"/>
                  </a:lnTo>
                  <a:lnTo>
                    <a:pt x="1908175" y="1590675"/>
                  </a:lnTo>
                  <a:lnTo>
                    <a:pt x="1952625" y="1581150"/>
                  </a:lnTo>
                  <a:lnTo>
                    <a:pt x="1987550" y="1568450"/>
                  </a:lnTo>
                  <a:lnTo>
                    <a:pt x="2044700" y="1517650"/>
                  </a:lnTo>
                  <a:lnTo>
                    <a:pt x="2114550" y="1603375"/>
                  </a:lnTo>
                  <a:lnTo>
                    <a:pt x="2032000" y="1727200"/>
                  </a:lnTo>
                  <a:lnTo>
                    <a:pt x="1965325" y="1812925"/>
                  </a:lnTo>
                  <a:lnTo>
                    <a:pt x="1914525" y="1866900"/>
                  </a:lnTo>
                  <a:lnTo>
                    <a:pt x="1860550" y="1905000"/>
                  </a:lnTo>
                  <a:lnTo>
                    <a:pt x="1825625" y="1924050"/>
                  </a:lnTo>
                  <a:lnTo>
                    <a:pt x="1812925" y="1924050"/>
                  </a:lnTo>
                  <a:lnTo>
                    <a:pt x="1774825" y="1901825"/>
                  </a:lnTo>
                  <a:lnTo>
                    <a:pt x="1676400" y="1835150"/>
                  </a:lnTo>
                  <a:lnTo>
                    <a:pt x="1552575" y="1771650"/>
                  </a:lnTo>
                  <a:lnTo>
                    <a:pt x="1441450" y="1755775"/>
                  </a:lnTo>
                  <a:lnTo>
                    <a:pt x="1317625" y="1673225"/>
                  </a:lnTo>
                  <a:lnTo>
                    <a:pt x="1184275" y="1574800"/>
                  </a:lnTo>
                  <a:lnTo>
                    <a:pt x="1073150" y="149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DABB1764-A93C-4ECB-91A0-F9A995685CAC}"/>
              </a:ext>
            </a:extLst>
          </p:cNvPr>
          <p:cNvGrpSpPr/>
          <p:nvPr/>
        </p:nvGrpSpPr>
        <p:grpSpPr>
          <a:xfrm>
            <a:off x="3858817" y="1398588"/>
            <a:ext cx="4474366" cy="4691063"/>
            <a:chOff x="3872711" y="1398588"/>
            <a:chExt cx="4474366" cy="4691063"/>
          </a:xfrm>
          <a:solidFill>
            <a:schemeClr val="tx1"/>
          </a:solidFill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BE5369B7-A5B3-45BC-8EDB-3DAF50752AF9}"/>
                </a:ext>
              </a:extLst>
            </p:cNvPr>
            <p:cNvSpPr/>
            <p:nvPr/>
          </p:nvSpPr>
          <p:spPr>
            <a:xfrm>
              <a:off x="4250536" y="1820863"/>
              <a:ext cx="1735137" cy="457200"/>
            </a:xfrm>
            <a:custGeom>
              <a:avLst/>
              <a:gdLst>
                <a:gd name="connsiteX0" fmla="*/ 1233487 w 1735931"/>
                <a:gd name="connsiteY0" fmla="*/ 238125 h 457200"/>
                <a:gd name="connsiteX1" fmla="*/ 1028700 w 1735931"/>
                <a:gd name="connsiteY1" fmla="*/ 276225 h 457200"/>
                <a:gd name="connsiteX2" fmla="*/ 881062 w 1735931"/>
                <a:gd name="connsiteY2" fmla="*/ 288132 h 457200"/>
                <a:gd name="connsiteX3" fmla="*/ 735806 w 1735931"/>
                <a:gd name="connsiteY3" fmla="*/ 321469 h 457200"/>
                <a:gd name="connsiteX4" fmla="*/ 542925 w 1735931"/>
                <a:gd name="connsiteY4" fmla="*/ 366713 h 457200"/>
                <a:gd name="connsiteX5" fmla="*/ 392906 w 1735931"/>
                <a:gd name="connsiteY5" fmla="*/ 404813 h 457200"/>
                <a:gd name="connsiteX6" fmla="*/ 371475 w 1735931"/>
                <a:gd name="connsiteY6" fmla="*/ 423863 h 457200"/>
                <a:gd name="connsiteX7" fmla="*/ 354806 w 1735931"/>
                <a:gd name="connsiteY7" fmla="*/ 438150 h 457200"/>
                <a:gd name="connsiteX8" fmla="*/ 326231 w 1735931"/>
                <a:gd name="connsiteY8" fmla="*/ 450057 h 457200"/>
                <a:gd name="connsiteX9" fmla="*/ 292894 w 1735931"/>
                <a:gd name="connsiteY9" fmla="*/ 457200 h 457200"/>
                <a:gd name="connsiteX10" fmla="*/ 250031 w 1735931"/>
                <a:gd name="connsiteY10" fmla="*/ 457200 h 457200"/>
                <a:gd name="connsiteX11" fmla="*/ 226219 w 1735931"/>
                <a:gd name="connsiteY11" fmla="*/ 452438 h 457200"/>
                <a:gd name="connsiteX12" fmla="*/ 188119 w 1735931"/>
                <a:gd name="connsiteY12" fmla="*/ 433388 h 457200"/>
                <a:gd name="connsiteX13" fmla="*/ 145256 w 1735931"/>
                <a:gd name="connsiteY13" fmla="*/ 402432 h 457200"/>
                <a:gd name="connsiteX14" fmla="*/ 104775 w 1735931"/>
                <a:gd name="connsiteY14" fmla="*/ 369094 h 457200"/>
                <a:gd name="connsiteX15" fmla="*/ 71437 w 1735931"/>
                <a:gd name="connsiteY15" fmla="*/ 330994 h 457200"/>
                <a:gd name="connsiteX16" fmla="*/ 40481 w 1735931"/>
                <a:gd name="connsiteY16" fmla="*/ 288132 h 457200"/>
                <a:gd name="connsiteX17" fmla="*/ 14287 w 1735931"/>
                <a:gd name="connsiteY17" fmla="*/ 235744 h 457200"/>
                <a:gd name="connsiteX18" fmla="*/ 2381 w 1735931"/>
                <a:gd name="connsiteY18" fmla="*/ 207169 h 457200"/>
                <a:gd name="connsiteX19" fmla="*/ 0 w 1735931"/>
                <a:gd name="connsiteY19" fmla="*/ 185738 h 457200"/>
                <a:gd name="connsiteX20" fmla="*/ 2381 w 1735931"/>
                <a:gd name="connsiteY20" fmla="*/ 166688 h 457200"/>
                <a:gd name="connsiteX21" fmla="*/ 11906 w 1735931"/>
                <a:gd name="connsiteY21" fmla="*/ 161925 h 457200"/>
                <a:gd name="connsiteX22" fmla="*/ 21431 w 1735931"/>
                <a:gd name="connsiteY22" fmla="*/ 161925 h 457200"/>
                <a:gd name="connsiteX23" fmla="*/ 50006 w 1735931"/>
                <a:gd name="connsiteY23" fmla="*/ 173832 h 457200"/>
                <a:gd name="connsiteX24" fmla="*/ 102394 w 1735931"/>
                <a:gd name="connsiteY24" fmla="*/ 202407 h 457200"/>
                <a:gd name="connsiteX25" fmla="*/ 142875 w 1735931"/>
                <a:gd name="connsiteY25" fmla="*/ 221457 h 457200"/>
                <a:gd name="connsiteX26" fmla="*/ 185737 w 1735931"/>
                <a:gd name="connsiteY26" fmla="*/ 235744 h 457200"/>
                <a:gd name="connsiteX27" fmla="*/ 223837 w 1735931"/>
                <a:gd name="connsiteY27" fmla="*/ 242888 h 457200"/>
                <a:gd name="connsiteX28" fmla="*/ 269081 w 1735931"/>
                <a:gd name="connsiteY28" fmla="*/ 247650 h 457200"/>
                <a:gd name="connsiteX29" fmla="*/ 300037 w 1735931"/>
                <a:gd name="connsiteY29" fmla="*/ 247650 h 457200"/>
                <a:gd name="connsiteX30" fmla="*/ 354806 w 1735931"/>
                <a:gd name="connsiteY30" fmla="*/ 242888 h 457200"/>
                <a:gd name="connsiteX31" fmla="*/ 402431 w 1735931"/>
                <a:gd name="connsiteY31" fmla="*/ 235744 h 457200"/>
                <a:gd name="connsiteX32" fmla="*/ 564356 w 1735931"/>
                <a:gd name="connsiteY32" fmla="*/ 207169 h 457200"/>
                <a:gd name="connsiteX33" fmla="*/ 764381 w 1735931"/>
                <a:gd name="connsiteY33" fmla="*/ 159544 h 457200"/>
                <a:gd name="connsiteX34" fmla="*/ 883444 w 1735931"/>
                <a:gd name="connsiteY34" fmla="*/ 130969 h 457200"/>
                <a:gd name="connsiteX35" fmla="*/ 1035844 w 1735931"/>
                <a:gd name="connsiteY35" fmla="*/ 97632 h 457200"/>
                <a:gd name="connsiteX36" fmla="*/ 1128712 w 1735931"/>
                <a:gd name="connsiteY36" fmla="*/ 78582 h 457200"/>
                <a:gd name="connsiteX37" fmla="*/ 1212056 w 1735931"/>
                <a:gd name="connsiteY37" fmla="*/ 61913 h 457200"/>
                <a:gd name="connsiteX38" fmla="*/ 1312069 w 1735931"/>
                <a:gd name="connsiteY38" fmla="*/ 38100 h 457200"/>
                <a:gd name="connsiteX39" fmla="*/ 1393031 w 1735931"/>
                <a:gd name="connsiteY39" fmla="*/ 11907 h 457200"/>
                <a:gd name="connsiteX40" fmla="*/ 1426369 w 1735931"/>
                <a:gd name="connsiteY40" fmla="*/ 0 h 457200"/>
                <a:gd name="connsiteX41" fmla="*/ 1495425 w 1735931"/>
                <a:gd name="connsiteY41" fmla="*/ 4763 h 457200"/>
                <a:gd name="connsiteX42" fmla="*/ 1540669 w 1735931"/>
                <a:gd name="connsiteY42" fmla="*/ 11907 h 457200"/>
                <a:gd name="connsiteX43" fmla="*/ 1600200 w 1735931"/>
                <a:gd name="connsiteY43" fmla="*/ 26194 h 457200"/>
                <a:gd name="connsiteX44" fmla="*/ 1650206 w 1735931"/>
                <a:gd name="connsiteY44" fmla="*/ 47625 h 457200"/>
                <a:gd name="connsiteX45" fmla="*/ 1695450 w 1735931"/>
                <a:gd name="connsiteY45" fmla="*/ 71438 h 457200"/>
                <a:gd name="connsiteX46" fmla="*/ 1728787 w 1735931"/>
                <a:gd name="connsiteY46" fmla="*/ 97632 h 457200"/>
                <a:gd name="connsiteX47" fmla="*/ 1735931 w 1735931"/>
                <a:gd name="connsiteY47" fmla="*/ 114300 h 457200"/>
                <a:gd name="connsiteX48" fmla="*/ 1731169 w 1735931"/>
                <a:gd name="connsiteY48" fmla="*/ 135732 h 457200"/>
                <a:gd name="connsiteX49" fmla="*/ 1716881 w 1735931"/>
                <a:gd name="connsiteY49" fmla="*/ 154782 h 457200"/>
                <a:gd name="connsiteX50" fmla="*/ 1688306 w 1735931"/>
                <a:gd name="connsiteY50" fmla="*/ 169069 h 457200"/>
                <a:gd name="connsiteX51" fmla="*/ 1645444 w 1735931"/>
                <a:gd name="connsiteY51" fmla="*/ 183357 h 457200"/>
                <a:gd name="connsiteX52" fmla="*/ 1547812 w 1735931"/>
                <a:gd name="connsiteY52" fmla="*/ 200025 h 457200"/>
                <a:gd name="connsiteX53" fmla="*/ 1459706 w 1735931"/>
                <a:gd name="connsiteY53" fmla="*/ 211932 h 457200"/>
                <a:gd name="connsiteX54" fmla="*/ 1233487 w 1735931"/>
                <a:gd name="connsiteY54" fmla="*/ 238125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35931" h="457200">
                  <a:moveTo>
                    <a:pt x="1233487" y="238125"/>
                  </a:moveTo>
                  <a:lnTo>
                    <a:pt x="1028700" y="276225"/>
                  </a:lnTo>
                  <a:lnTo>
                    <a:pt x="881062" y="288132"/>
                  </a:lnTo>
                  <a:lnTo>
                    <a:pt x="735806" y="321469"/>
                  </a:lnTo>
                  <a:lnTo>
                    <a:pt x="542925" y="366713"/>
                  </a:lnTo>
                  <a:lnTo>
                    <a:pt x="392906" y="404813"/>
                  </a:lnTo>
                  <a:lnTo>
                    <a:pt x="371475" y="423863"/>
                  </a:lnTo>
                  <a:lnTo>
                    <a:pt x="354806" y="438150"/>
                  </a:lnTo>
                  <a:lnTo>
                    <a:pt x="326231" y="450057"/>
                  </a:lnTo>
                  <a:lnTo>
                    <a:pt x="292894" y="457200"/>
                  </a:lnTo>
                  <a:lnTo>
                    <a:pt x="250031" y="457200"/>
                  </a:lnTo>
                  <a:lnTo>
                    <a:pt x="226219" y="452438"/>
                  </a:lnTo>
                  <a:lnTo>
                    <a:pt x="188119" y="433388"/>
                  </a:lnTo>
                  <a:lnTo>
                    <a:pt x="145256" y="402432"/>
                  </a:lnTo>
                  <a:lnTo>
                    <a:pt x="104775" y="369094"/>
                  </a:lnTo>
                  <a:lnTo>
                    <a:pt x="71437" y="330994"/>
                  </a:lnTo>
                  <a:lnTo>
                    <a:pt x="40481" y="288132"/>
                  </a:lnTo>
                  <a:lnTo>
                    <a:pt x="14287" y="235744"/>
                  </a:lnTo>
                  <a:lnTo>
                    <a:pt x="2381" y="207169"/>
                  </a:lnTo>
                  <a:lnTo>
                    <a:pt x="0" y="185738"/>
                  </a:lnTo>
                  <a:lnTo>
                    <a:pt x="2381" y="166688"/>
                  </a:lnTo>
                  <a:lnTo>
                    <a:pt x="11906" y="161925"/>
                  </a:lnTo>
                  <a:lnTo>
                    <a:pt x="21431" y="161925"/>
                  </a:lnTo>
                  <a:lnTo>
                    <a:pt x="50006" y="173832"/>
                  </a:lnTo>
                  <a:lnTo>
                    <a:pt x="102394" y="202407"/>
                  </a:lnTo>
                  <a:lnTo>
                    <a:pt x="142875" y="221457"/>
                  </a:lnTo>
                  <a:lnTo>
                    <a:pt x="185737" y="235744"/>
                  </a:lnTo>
                  <a:lnTo>
                    <a:pt x="223837" y="242888"/>
                  </a:lnTo>
                  <a:lnTo>
                    <a:pt x="269081" y="247650"/>
                  </a:lnTo>
                  <a:lnTo>
                    <a:pt x="300037" y="247650"/>
                  </a:lnTo>
                  <a:lnTo>
                    <a:pt x="354806" y="242888"/>
                  </a:lnTo>
                  <a:lnTo>
                    <a:pt x="402431" y="235744"/>
                  </a:lnTo>
                  <a:lnTo>
                    <a:pt x="564356" y="207169"/>
                  </a:lnTo>
                  <a:lnTo>
                    <a:pt x="764381" y="159544"/>
                  </a:lnTo>
                  <a:lnTo>
                    <a:pt x="883444" y="130969"/>
                  </a:lnTo>
                  <a:lnTo>
                    <a:pt x="1035844" y="97632"/>
                  </a:lnTo>
                  <a:lnTo>
                    <a:pt x="1128712" y="78582"/>
                  </a:lnTo>
                  <a:lnTo>
                    <a:pt x="1212056" y="61913"/>
                  </a:lnTo>
                  <a:lnTo>
                    <a:pt x="1312069" y="38100"/>
                  </a:lnTo>
                  <a:lnTo>
                    <a:pt x="1393031" y="11907"/>
                  </a:lnTo>
                  <a:lnTo>
                    <a:pt x="1426369" y="0"/>
                  </a:lnTo>
                  <a:cubicBezTo>
                    <a:pt x="1449384" y="1644"/>
                    <a:pt x="1472352" y="4763"/>
                    <a:pt x="1495425" y="4763"/>
                  </a:cubicBezTo>
                  <a:lnTo>
                    <a:pt x="1540669" y="11907"/>
                  </a:lnTo>
                  <a:lnTo>
                    <a:pt x="1600200" y="26194"/>
                  </a:lnTo>
                  <a:lnTo>
                    <a:pt x="1650206" y="47625"/>
                  </a:lnTo>
                  <a:lnTo>
                    <a:pt x="1695450" y="71438"/>
                  </a:lnTo>
                  <a:lnTo>
                    <a:pt x="1728787" y="97632"/>
                  </a:lnTo>
                  <a:lnTo>
                    <a:pt x="1735931" y="114300"/>
                  </a:lnTo>
                  <a:lnTo>
                    <a:pt x="1731169" y="135732"/>
                  </a:lnTo>
                  <a:lnTo>
                    <a:pt x="1716881" y="154782"/>
                  </a:lnTo>
                  <a:lnTo>
                    <a:pt x="1688306" y="169069"/>
                  </a:lnTo>
                  <a:lnTo>
                    <a:pt x="1645444" y="183357"/>
                  </a:lnTo>
                  <a:lnTo>
                    <a:pt x="1547812" y="200025"/>
                  </a:lnTo>
                  <a:lnTo>
                    <a:pt x="1459706" y="211932"/>
                  </a:lnTo>
                  <a:lnTo>
                    <a:pt x="1233487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7">
              <a:extLst>
                <a:ext uri="{FF2B5EF4-FFF2-40B4-BE49-F238E27FC236}">
                  <a16:creationId xmlns:a16="http://schemas.microsoft.com/office/drawing/2014/main" id="{5CF8F46F-226A-4934-8AFC-5D85041DC191}"/>
                </a:ext>
              </a:extLst>
            </p:cNvPr>
            <p:cNvSpPr/>
            <p:nvPr/>
          </p:nvSpPr>
          <p:spPr>
            <a:xfrm>
              <a:off x="4800602" y="4143375"/>
              <a:ext cx="2867025" cy="558800"/>
            </a:xfrm>
            <a:custGeom>
              <a:avLst/>
              <a:gdLst>
                <a:gd name="connsiteX0" fmla="*/ 1974153 w 2867410"/>
                <a:gd name="connsiteY0" fmla="*/ 280134 h 557625"/>
                <a:gd name="connsiteX1" fmla="*/ 1614735 w 2867410"/>
                <a:gd name="connsiteY1" fmla="*/ 314490 h 557625"/>
                <a:gd name="connsiteX2" fmla="*/ 1371600 w 2867410"/>
                <a:gd name="connsiteY2" fmla="*/ 332989 h 557625"/>
                <a:gd name="connsiteX3" fmla="*/ 1107323 w 2867410"/>
                <a:gd name="connsiteY3" fmla="*/ 375274 h 557625"/>
                <a:gd name="connsiteX4" fmla="*/ 872116 w 2867410"/>
                <a:gd name="connsiteY4" fmla="*/ 417558 h 557625"/>
                <a:gd name="connsiteX5" fmla="*/ 568197 w 2867410"/>
                <a:gd name="connsiteY5" fmla="*/ 480984 h 557625"/>
                <a:gd name="connsiteX6" fmla="*/ 496842 w 2867410"/>
                <a:gd name="connsiteY6" fmla="*/ 502127 h 557625"/>
                <a:gd name="connsiteX7" fmla="*/ 436058 w 2867410"/>
                <a:gd name="connsiteY7" fmla="*/ 525912 h 557625"/>
                <a:gd name="connsiteX8" fmla="*/ 351489 w 2867410"/>
                <a:gd name="connsiteY8" fmla="*/ 557625 h 557625"/>
                <a:gd name="connsiteX9" fmla="*/ 325061 w 2867410"/>
                <a:gd name="connsiteY9" fmla="*/ 554982 h 557625"/>
                <a:gd name="connsiteX10" fmla="*/ 266920 w 2867410"/>
                <a:gd name="connsiteY10" fmla="*/ 536483 h 557625"/>
                <a:gd name="connsiteX11" fmla="*/ 229921 w 2867410"/>
                <a:gd name="connsiteY11" fmla="*/ 515341 h 557625"/>
                <a:gd name="connsiteX12" fmla="*/ 203494 w 2867410"/>
                <a:gd name="connsiteY12" fmla="*/ 496841 h 557625"/>
                <a:gd name="connsiteX13" fmla="*/ 161209 w 2867410"/>
                <a:gd name="connsiteY13" fmla="*/ 451914 h 557625"/>
                <a:gd name="connsiteX14" fmla="*/ 103068 w 2867410"/>
                <a:gd name="connsiteY14" fmla="*/ 372631 h 557625"/>
                <a:gd name="connsiteX15" fmla="*/ 36999 w 2867410"/>
                <a:gd name="connsiteY15" fmla="*/ 280134 h 557625"/>
                <a:gd name="connsiteX16" fmla="*/ 7928 w 2867410"/>
                <a:gd name="connsiteY16" fmla="*/ 243135 h 557625"/>
                <a:gd name="connsiteX17" fmla="*/ 0 w 2867410"/>
                <a:gd name="connsiteY17" fmla="*/ 227278 h 557625"/>
                <a:gd name="connsiteX18" fmla="*/ 0 w 2867410"/>
                <a:gd name="connsiteY18" fmla="*/ 211421 h 557625"/>
                <a:gd name="connsiteX19" fmla="*/ 10571 w 2867410"/>
                <a:gd name="connsiteY19" fmla="*/ 200850 h 557625"/>
                <a:gd name="connsiteX20" fmla="*/ 36999 w 2867410"/>
                <a:gd name="connsiteY20" fmla="*/ 195565 h 557625"/>
                <a:gd name="connsiteX21" fmla="*/ 68712 w 2867410"/>
                <a:gd name="connsiteY21" fmla="*/ 203493 h 557625"/>
                <a:gd name="connsiteX22" fmla="*/ 145353 w 2867410"/>
                <a:gd name="connsiteY22" fmla="*/ 240492 h 557625"/>
                <a:gd name="connsiteX23" fmla="*/ 179709 w 2867410"/>
                <a:gd name="connsiteY23" fmla="*/ 253706 h 557625"/>
                <a:gd name="connsiteX24" fmla="*/ 232564 w 2867410"/>
                <a:gd name="connsiteY24" fmla="*/ 269563 h 557625"/>
                <a:gd name="connsiteX25" fmla="*/ 285420 w 2867410"/>
                <a:gd name="connsiteY25" fmla="*/ 280134 h 557625"/>
                <a:gd name="connsiteX26" fmla="*/ 348846 w 2867410"/>
                <a:gd name="connsiteY26" fmla="*/ 288062 h 557625"/>
                <a:gd name="connsiteX27" fmla="*/ 409630 w 2867410"/>
                <a:gd name="connsiteY27" fmla="*/ 290705 h 557625"/>
                <a:gd name="connsiteX28" fmla="*/ 528555 w 2867410"/>
                <a:gd name="connsiteY28" fmla="*/ 290705 h 557625"/>
                <a:gd name="connsiteX29" fmla="*/ 718835 w 2867410"/>
                <a:gd name="connsiteY29" fmla="*/ 274848 h 557625"/>
                <a:gd name="connsiteX30" fmla="*/ 996326 w 2867410"/>
                <a:gd name="connsiteY30" fmla="*/ 243135 h 557625"/>
                <a:gd name="connsiteX31" fmla="*/ 1162821 w 2867410"/>
                <a:gd name="connsiteY31" fmla="*/ 219350 h 557625"/>
                <a:gd name="connsiteX32" fmla="*/ 1390099 w 2867410"/>
                <a:gd name="connsiteY32" fmla="*/ 203493 h 557625"/>
                <a:gd name="connsiteX33" fmla="*/ 1614735 w 2867410"/>
                <a:gd name="connsiteY33" fmla="*/ 174423 h 557625"/>
                <a:gd name="connsiteX34" fmla="*/ 1918654 w 2867410"/>
                <a:gd name="connsiteY34" fmla="*/ 132138 h 557625"/>
                <a:gd name="connsiteX35" fmla="*/ 2225216 w 2867410"/>
                <a:gd name="connsiteY35" fmla="*/ 92497 h 557625"/>
                <a:gd name="connsiteX36" fmla="*/ 2264858 w 2867410"/>
                <a:gd name="connsiteY36" fmla="*/ 84568 h 557625"/>
                <a:gd name="connsiteX37" fmla="*/ 2354712 w 2867410"/>
                <a:gd name="connsiteY37" fmla="*/ 55498 h 557625"/>
                <a:gd name="connsiteX38" fmla="*/ 2484208 w 2867410"/>
                <a:gd name="connsiteY38" fmla="*/ 5285 h 557625"/>
                <a:gd name="connsiteX39" fmla="*/ 2505350 w 2867410"/>
                <a:gd name="connsiteY39" fmla="*/ 0 h 557625"/>
                <a:gd name="connsiteX40" fmla="*/ 2558206 w 2867410"/>
                <a:gd name="connsiteY40" fmla="*/ 15856 h 557625"/>
                <a:gd name="connsiteX41" fmla="*/ 2648060 w 2867410"/>
                <a:gd name="connsiteY41" fmla="*/ 50212 h 557625"/>
                <a:gd name="connsiteX42" fmla="*/ 2722058 w 2867410"/>
                <a:gd name="connsiteY42" fmla="*/ 89854 h 557625"/>
                <a:gd name="connsiteX43" fmla="*/ 2769628 w 2867410"/>
                <a:gd name="connsiteY43" fmla="*/ 121567 h 557625"/>
                <a:gd name="connsiteX44" fmla="*/ 2814555 w 2867410"/>
                <a:gd name="connsiteY44" fmla="*/ 158566 h 557625"/>
                <a:gd name="connsiteX45" fmla="*/ 2846268 w 2867410"/>
                <a:gd name="connsiteY45" fmla="*/ 190279 h 557625"/>
                <a:gd name="connsiteX46" fmla="*/ 2859482 w 2867410"/>
                <a:gd name="connsiteY46" fmla="*/ 206136 h 557625"/>
                <a:gd name="connsiteX47" fmla="*/ 2864768 w 2867410"/>
                <a:gd name="connsiteY47" fmla="*/ 219350 h 557625"/>
                <a:gd name="connsiteX48" fmla="*/ 2867410 w 2867410"/>
                <a:gd name="connsiteY48" fmla="*/ 237849 h 557625"/>
                <a:gd name="connsiteX49" fmla="*/ 2859482 w 2867410"/>
                <a:gd name="connsiteY49" fmla="*/ 261634 h 557625"/>
                <a:gd name="connsiteX50" fmla="*/ 2838340 w 2867410"/>
                <a:gd name="connsiteY50" fmla="*/ 288062 h 557625"/>
                <a:gd name="connsiteX51" fmla="*/ 2785484 w 2867410"/>
                <a:gd name="connsiteY51" fmla="*/ 322418 h 557625"/>
                <a:gd name="connsiteX52" fmla="*/ 2732629 w 2867410"/>
                <a:gd name="connsiteY52" fmla="*/ 348846 h 557625"/>
                <a:gd name="connsiteX53" fmla="*/ 2478923 w 2867410"/>
                <a:gd name="connsiteY53" fmla="*/ 295990 h 557625"/>
                <a:gd name="connsiteX54" fmla="*/ 2431353 w 2867410"/>
                <a:gd name="connsiteY54" fmla="*/ 269563 h 557625"/>
                <a:gd name="connsiteX55" fmla="*/ 2404925 w 2867410"/>
                <a:gd name="connsiteY55" fmla="*/ 253706 h 557625"/>
                <a:gd name="connsiteX56" fmla="*/ 2370569 w 2867410"/>
                <a:gd name="connsiteY56" fmla="*/ 245778 h 557625"/>
                <a:gd name="connsiteX57" fmla="*/ 2301857 w 2867410"/>
                <a:gd name="connsiteY57" fmla="*/ 251063 h 557625"/>
                <a:gd name="connsiteX58" fmla="*/ 1974153 w 2867410"/>
                <a:gd name="connsiteY58" fmla="*/ 280134 h 55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67410" h="557625">
                  <a:moveTo>
                    <a:pt x="1974153" y="280134"/>
                  </a:moveTo>
                  <a:lnTo>
                    <a:pt x="1614735" y="314490"/>
                  </a:lnTo>
                  <a:lnTo>
                    <a:pt x="1371600" y="332989"/>
                  </a:lnTo>
                  <a:lnTo>
                    <a:pt x="1107323" y="375274"/>
                  </a:lnTo>
                  <a:lnTo>
                    <a:pt x="872116" y="417558"/>
                  </a:lnTo>
                  <a:lnTo>
                    <a:pt x="568197" y="480984"/>
                  </a:lnTo>
                  <a:lnTo>
                    <a:pt x="496842" y="502127"/>
                  </a:lnTo>
                  <a:lnTo>
                    <a:pt x="436058" y="525912"/>
                  </a:lnTo>
                  <a:lnTo>
                    <a:pt x="351489" y="557625"/>
                  </a:lnTo>
                  <a:lnTo>
                    <a:pt x="325061" y="554982"/>
                  </a:lnTo>
                  <a:lnTo>
                    <a:pt x="266920" y="536483"/>
                  </a:lnTo>
                  <a:lnTo>
                    <a:pt x="229921" y="515341"/>
                  </a:lnTo>
                  <a:lnTo>
                    <a:pt x="203494" y="496841"/>
                  </a:lnTo>
                  <a:lnTo>
                    <a:pt x="161209" y="451914"/>
                  </a:lnTo>
                  <a:lnTo>
                    <a:pt x="103068" y="372631"/>
                  </a:lnTo>
                  <a:lnTo>
                    <a:pt x="36999" y="280134"/>
                  </a:lnTo>
                  <a:lnTo>
                    <a:pt x="7928" y="243135"/>
                  </a:lnTo>
                  <a:lnTo>
                    <a:pt x="0" y="227278"/>
                  </a:lnTo>
                  <a:lnTo>
                    <a:pt x="0" y="211421"/>
                  </a:lnTo>
                  <a:lnTo>
                    <a:pt x="10571" y="200850"/>
                  </a:lnTo>
                  <a:lnTo>
                    <a:pt x="36999" y="195565"/>
                  </a:lnTo>
                  <a:lnTo>
                    <a:pt x="68712" y="203493"/>
                  </a:lnTo>
                  <a:lnTo>
                    <a:pt x="145353" y="240492"/>
                  </a:lnTo>
                  <a:lnTo>
                    <a:pt x="179709" y="253706"/>
                  </a:lnTo>
                  <a:lnTo>
                    <a:pt x="232564" y="269563"/>
                  </a:lnTo>
                  <a:lnTo>
                    <a:pt x="285420" y="280134"/>
                  </a:lnTo>
                  <a:lnTo>
                    <a:pt x="348846" y="288062"/>
                  </a:lnTo>
                  <a:lnTo>
                    <a:pt x="409630" y="290705"/>
                  </a:lnTo>
                  <a:lnTo>
                    <a:pt x="528555" y="290705"/>
                  </a:lnTo>
                  <a:lnTo>
                    <a:pt x="718835" y="274848"/>
                  </a:lnTo>
                  <a:lnTo>
                    <a:pt x="996326" y="243135"/>
                  </a:lnTo>
                  <a:lnTo>
                    <a:pt x="1162821" y="219350"/>
                  </a:lnTo>
                  <a:lnTo>
                    <a:pt x="1390099" y="203493"/>
                  </a:lnTo>
                  <a:lnTo>
                    <a:pt x="1614735" y="174423"/>
                  </a:lnTo>
                  <a:lnTo>
                    <a:pt x="1918654" y="132138"/>
                  </a:lnTo>
                  <a:lnTo>
                    <a:pt x="2225216" y="92497"/>
                  </a:lnTo>
                  <a:lnTo>
                    <a:pt x="2264858" y="84568"/>
                  </a:lnTo>
                  <a:lnTo>
                    <a:pt x="2354712" y="55498"/>
                  </a:lnTo>
                  <a:lnTo>
                    <a:pt x="2484208" y="5285"/>
                  </a:lnTo>
                  <a:lnTo>
                    <a:pt x="2505350" y="0"/>
                  </a:lnTo>
                  <a:lnTo>
                    <a:pt x="2558206" y="15856"/>
                  </a:lnTo>
                  <a:lnTo>
                    <a:pt x="2648060" y="50212"/>
                  </a:lnTo>
                  <a:lnTo>
                    <a:pt x="2722058" y="89854"/>
                  </a:lnTo>
                  <a:lnTo>
                    <a:pt x="2769628" y="121567"/>
                  </a:lnTo>
                  <a:lnTo>
                    <a:pt x="2814555" y="158566"/>
                  </a:lnTo>
                  <a:lnTo>
                    <a:pt x="2846268" y="190279"/>
                  </a:lnTo>
                  <a:lnTo>
                    <a:pt x="2859482" y="206136"/>
                  </a:lnTo>
                  <a:lnTo>
                    <a:pt x="2864768" y="219350"/>
                  </a:lnTo>
                  <a:lnTo>
                    <a:pt x="2867410" y="237849"/>
                  </a:lnTo>
                  <a:lnTo>
                    <a:pt x="2859482" y="261634"/>
                  </a:lnTo>
                  <a:lnTo>
                    <a:pt x="2838340" y="288062"/>
                  </a:lnTo>
                  <a:lnTo>
                    <a:pt x="2785484" y="322418"/>
                  </a:lnTo>
                  <a:lnTo>
                    <a:pt x="2732629" y="348846"/>
                  </a:lnTo>
                  <a:lnTo>
                    <a:pt x="2478923" y="295990"/>
                  </a:lnTo>
                  <a:lnTo>
                    <a:pt x="2431353" y="269563"/>
                  </a:lnTo>
                  <a:lnTo>
                    <a:pt x="2404925" y="253706"/>
                  </a:lnTo>
                  <a:lnTo>
                    <a:pt x="2370569" y="245778"/>
                  </a:lnTo>
                  <a:lnTo>
                    <a:pt x="2301857" y="251063"/>
                  </a:lnTo>
                  <a:lnTo>
                    <a:pt x="1974153" y="2801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0518AD9B-D195-43CA-9632-AD5FD032DA57}"/>
                </a:ext>
              </a:extLst>
            </p:cNvPr>
            <p:cNvSpPr/>
            <p:nvPr/>
          </p:nvSpPr>
          <p:spPr>
            <a:xfrm>
              <a:off x="4947448" y="1398588"/>
              <a:ext cx="455613" cy="1054100"/>
            </a:xfrm>
            <a:custGeom>
              <a:avLst/>
              <a:gdLst>
                <a:gd name="connsiteX0" fmla="*/ 361950 w 454819"/>
                <a:gd name="connsiteY0" fmla="*/ 773906 h 1054894"/>
                <a:gd name="connsiteX1" fmla="*/ 366713 w 454819"/>
                <a:gd name="connsiteY1" fmla="*/ 992981 h 1054894"/>
                <a:gd name="connsiteX2" fmla="*/ 166688 w 454819"/>
                <a:gd name="connsiteY2" fmla="*/ 1054894 h 1054894"/>
                <a:gd name="connsiteX3" fmla="*/ 161925 w 454819"/>
                <a:gd name="connsiteY3" fmla="*/ 711994 h 1054894"/>
                <a:gd name="connsiteX4" fmla="*/ 164306 w 454819"/>
                <a:gd name="connsiteY4" fmla="*/ 561975 h 1054894"/>
                <a:gd name="connsiteX5" fmla="*/ 161925 w 454819"/>
                <a:gd name="connsiteY5" fmla="*/ 347662 h 1054894"/>
                <a:gd name="connsiteX6" fmla="*/ 161925 w 454819"/>
                <a:gd name="connsiteY6" fmla="*/ 226219 h 1054894"/>
                <a:gd name="connsiteX7" fmla="*/ 157163 w 454819"/>
                <a:gd name="connsiteY7" fmla="*/ 180975 h 1054894"/>
                <a:gd name="connsiteX8" fmla="*/ 140494 w 454819"/>
                <a:gd name="connsiteY8" fmla="*/ 145256 h 1054894"/>
                <a:gd name="connsiteX9" fmla="*/ 116681 w 454819"/>
                <a:gd name="connsiteY9" fmla="*/ 116681 h 1054894"/>
                <a:gd name="connsiteX10" fmla="*/ 92869 w 454819"/>
                <a:gd name="connsiteY10" fmla="*/ 100012 h 1054894"/>
                <a:gd name="connsiteX11" fmla="*/ 66675 w 454819"/>
                <a:gd name="connsiteY11" fmla="*/ 88106 h 1054894"/>
                <a:gd name="connsiteX12" fmla="*/ 28575 w 454819"/>
                <a:gd name="connsiteY12" fmla="*/ 71437 h 1054894"/>
                <a:gd name="connsiteX13" fmla="*/ 14288 w 454819"/>
                <a:gd name="connsiteY13" fmla="*/ 59531 h 1054894"/>
                <a:gd name="connsiteX14" fmla="*/ 0 w 454819"/>
                <a:gd name="connsiteY14" fmla="*/ 35719 h 1054894"/>
                <a:gd name="connsiteX15" fmla="*/ 0 w 454819"/>
                <a:gd name="connsiteY15" fmla="*/ 19050 h 1054894"/>
                <a:gd name="connsiteX16" fmla="*/ 7144 w 454819"/>
                <a:gd name="connsiteY16" fmla="*/ 7144 h 1054894"/>
                <a:gd name="connsiteX17" fmla="*/ 28575 w 454819"/>
                <a:gd name="connsiteY17" fmla="*/ 0 h 1054894"/>
                <a:gd name="connsiteX18" fmla="*/ 54769 w 454819"/>
                <a:gd name="connsiteY18" fmla="*/ 0 h 1054894"/>
                <a:gd name="connsiteX19" fmla="*/ 130969 w 454819"/>
                <a:gd name="connsiteY19" fmla="*/ 14287 h 1054894"/>
                <a:gd name="connsiteX20" fmla="*/ 211931 w 454819"/>
                <a:gd name="connsiteY20" fmla="*/ 33337 h 1054894"/>
                <a:gd name="connsiteX21" fmla="*/ 273844 w 454819"/>
                <a:gd name="connsiteY21" fmla="*/ 54769 h 1054894"/>
                <a:gd name="connsiteX22" fmla="*/ 330994 w 454819"/>
                <a:gd name="connsiteY22" fmla="*/ 73819 h 1054894"/>
                <a:gd name="connsiteX23" fmla="*/ 383381 w 454819"/>
                <a:gd name="connsiteY23" fmla="*/ 104775 h 1054894"/>
                <a:gd name="connsiteX24" fmla="*/ 414338 w 454819"/>
                <a:gd name="connsiteY24" fmla="*/ 130969 h 1054894"/>
                <a:gd name="connsiteX25" fmla="*/ 442913 w 454819"/>
                <a:gd name="connsiteY25" fmla="*/ 176212 h 1054894"/>
                <a:gd name="connsiteX26" fmla="*/ 454819 w 454819"/>
                <a:gd name="connsiteY26" fmla="*/ 211931 h 1054894"/>
                <a:gd name="connsiteX27" fmla="*/ 438150 w 454819"/>
                <a:gd name="connsiteY27" fmla="*/ 250031 h 1054894"/>
                <a:gd name="connsiteX28" fmla="*/ 421481 w 454819"/>
                <a:gd name="connsiteY28" fmla="*/ 290512 h 1054894"/>
                <a:gd name="connsiteX29" fmla="*/ 385763 w 454819"/>
                <a:gd name="connsiteY29" fmla="*/ 397669 h 1054894"/>
                <a:gd name="connsiteX30" fmla="*/ 359569 w 454819"/>
                <a:gd name="connsiteY30" fmla="*/ 523875 h 1054894"/>
                <a:gd name="connsiteX31" fmla="*/ 364331 w 454819"/>
                <a:gd name="connsiteY31" fmla="*/ 681037 h 1054894"/>
                <a:gd name="connsiteX32" fmla="*/ 361950 w 454819"/>
                <a:gd name="connsiteY32" fmla="*/ 773906 h 105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54819" h="1054894">
                  <a:moveTo>
                    <a:pt x="361950" y="773906"/>
                  </a:moveTo>
                  <a:lnTo>
                    <a:pt x="366713" y="992981"/>
                  </a:lnTo>
                  <a:lnTo>
                    <a:pt x="166688" y="1054894"/>
                  </a:lnTo>
                  <a:cubicBezTo>
                    <a:pt x="165100" y="940594"/>
                    <a:pt x="163513" y="826294"/>
                    <a:pt x="161925" y="711994"/>
                  </a:cubicBezTo>
                  <a:cubicBezTo>
                    <a:pt x="162719" y="661988"/>
                    <a:pt x="163512" y="611981"/>
                    <a:pt x="164306" y="561975"/>
                  </a:cubicBezTo>
                  <a:cubicBezTo>
                    <a:pt x="163512" y="490537"/>
                    <a:pt x="162719" y="419100"/>
                    <a:pt x="161925" y="347662"/>
                  </a:cubicBezTo>
                  <a:lnTo>
                    <a:pt x="161925" y="226219"/>
                  </a:lnTo>
                  <a:lnTo>
                    <a:pt x="157163" y="180975"/>
                  </a:lnTo>
                  <a:lnTo>
                    <a:pt x="140494" y="145256"/>
                  </a:lnTo>
                  <a:lnTo>
                    <a:pt x="116681" y="116681"/>
                  </a:lnTo>
                  <a:lnTo>
                    <a:pt x="92869" y="100012"/>
                  </a:lnTo>
                  <a:lnTo>
                    <a:pt x="66675" y="88106"/>
                  </a:lnTo>
                  <a:lnTo>
                    <a:pt x="28575" y="71437"/>
                  </a:lnTo>
                  <a:lnTo>
                    <a:pt x="14288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4" y="7144"/>
                  </a:lnTo>
                  <a:lnTo>
                    <a:pt x="28575" y="0"/>
                  </a:lnTo>
                  <a:lnTo>
                    <a:pt x="54769" y="0"/>
                  </a:lnTo>
                  <a:lnTo>
                    <a:pt x="130969" y="14287"/>
                  </a:lnTo>
                  <a:lnTo>
                    <a:pt x="211931" y="33337"/>
                  </a:lnTo>
                  <a:lnTo>
                    <a:pt x="273844" y="54769"/>
                  </a:lnTo>
                  <a:lnTo>
                    <a:pt x="330994" y="73819"/>
                  </a:lnTo>
                  <a:lnTo>
                    <a:pt x="383381" y="104775"/>
                  </a:lnTo>
                  <a:lnTo>
                    <a:pt x="414338" y="130969"/>
                  </a:lnTo>
                  <a:lnTo>
                    <a:pt x="442913" y="176212"/>
                  </a:lnTo>
                  <a:lnTo>
                    <a:pt x="454819" y="211931"/>
                  </a:lnTo>
                  <a:lnTo>
                    <a:pt x="438150" y="250031"/>
                  </a:lnTo>
                  <a:lnTo>
                    <a:pt x="421481" y="290512"/>
                  </a:lnTo>
                  <a:lnTo>
                    <a:pt x="385763" y="397669"/>
                  </a:lnTo>
                  <a:lnTo>
                    <a:pt x="359569" y="523875"/>
                  </a:lnTo>
                  <a:lnTo>
                    <a:pt x="364331" y="681037"/>
                  </a:lnTo>
                  <a:cubicBezTo>
                    <a:pt x="363537" y="717550"/>
                    <a:pt x="362744" y="754062"/>
                    <a:pt x="361950" y="7739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27C80173-AAC9-4202-9195-E92ED97C64AC}"/>
                </a:ext>
              </a:extLst>
            </p:cNvPr>
            <p:cNvSpPr/>
            <p:nvPr/>
          </p:nvSpPr>
          <p:spPr>
            <a:xfrm>
              <a:off x="3872711" y="2238376"/>
              <a:ext cx="2408237" cy="544513"/>
            </a:xfrm>
            <a:custGeom>
              <a:avLst/>
              <a:gdLst>
                <a:gd name="connsiteX0" fmla="*/ 1362075 w 2407444"/>
                <a:gd name="connsiteY0" fmla="*/ 297656 h 545306"/>
                <a:gd name="connsiteX1" fmla="*/ 940594 w 2407444"/>
                <a:gd name="connsiteY1" fmla="*/ 369094 h 545306"/>
                <a:gd name="connsiteX2" fmla="*/ 831057 w 2407444"/>
                <a:gd name="connsiteY2" fmla="*/ 407194 h 545306"/>
                <a:gd name="connsiteX3" fmla="*/ 707232 w 2407444"/>
                <a:gd name="connsiteY3" fmla="*/ 433388 h 545306"/>
                <a:gd name="connsiteX4" fmla="*/ 550069 w 2407444"/>
                <a:gd name="connsiteY4" fmla="*/ 473869 h 545306"/>
                <a:gd name="connsiteX5" fmla="*/ 469107 w 2407444"/>
                <a:gd name="connsiteY5" fmla="*/ 497681 h 545306"/>
                <a:gd name="connsiteX6" fmla="*/ 345282 w 2407444"/>
                <a:gd name="connsiteY6" fmla="*/ 542925 h 545306"/>
                <a:gd name="connsiteX7" fmla="*/ 285750 w 2407444"/>
                <a:gd name="connsiteY7" fmla="*/ 545306 h 545306"/>
                <a:gd name="connsiteX8" fmla="*/ 242888 w 2407444"/>
                <a:gd name="connsiteY8" fmla="*/ 535781 h 545306"/>
                <a:gd name="connsiteX9" fmla="*/ 211932 w 2407444"/>
                <a:gd name="connsiteY9" fmla="*/ 528638 h 545306"/>
                <a:gd name="connsiteX10" fmla="*/ 183357 w 2407444"/>
                <a:gd name="connsiteY10" fmla="*/ 509588 h 545306"/>
                <a:gd name="connsiteX11" fmla="*/ 100013 w 2407444"/>
                <a:gd name="connsiteY11" fmla="*/ 433388 h 545306"/>
                <a:gd name="connsiteX12" fmla="*/ 26194 w 2407444"/>
                <a:gd name="connsiteY12" fmla="*/ 366713 h 545306"/>
                <a:gd name="connsiteX13" fmla="*/ 9525 w 2407444"/>
                <a:gd name="connsiteY13" fmla="*/ 347663 h 545306"/>
                <a:gd name="connsiteX14" fmla="*/ 0 w 2407444"/>
                <a:gd name="connsiteY14" fmla="*/ 330994 h 545306"/>
                <a:gd name="connsiteX15" fmla="*/ 0 w 2407444"/>
                <a:gd name="connsiteY15" fmla="*/ 307181 h 545306"/>
                <a:gd name="connsiteX16" fmla="*/ 7144 w 2407444"/>
                <a:gd name="connsiteY16" fmla="*/ 288131 h 545306"/>
                <a:gd name="connsiteX17" fmla="*/ 30957 w 2407444"/>
                <a:gd name="connsiteY17" fmla="*/ 276225 h 545306"/>
                <a:gd name="connsiteX18" fmla="*/ 50007 w 2407444"/>
                <a:gd name="connsiteY18" fmla="*/ 276225 h 545306"/>
                <a:gd name="connsiteX19" fmla="*/ 76200 w 2407444"/>
                <a:gd name="connsiteY19" fmla="*/ 283369 h 545306"/>
                <a:gd name="connsiteX20" fmla="*/ 150019 w 2407444"/>
                <a:gd name="connsiteY20" fmla="*/ 302419 h 545306"/>
                <a:gd name="connsiteX21" fmla="*/ 250032 w 2407444"/>
                <a:gd name="connsiteY21" fmla="*/ 319088 h 545306"/>
                <a:gd name="connsiteX22" fmla="*/ 326232 w 2407444"/>
                <a:gd name="connsiteY22" fmla="*/ 323850 h 545306"/>
                <a:gd name="connsiteX23" fmla="*/ 411957 w 2407444"/>
                <a:gd name="connsiteY23" fmla="*/ 316706 h 545306"/>
                <a:gd name="connsiteX24" fmla="*/ 719138 w 2407444"/>
                <a:gd name="connsiteY24" fmla="*/ 264319 h 545306"/>
                <a:gd name="connsiteX25" fmla="*/ 1083469 w 2407444"/>
                <a:gd name="connsiteY25" fmla="*/ 192881 h 545306"/>
                <a:gd name="connsiteX26" fmla="*/ 1259682 w 2407444"/>
                <a:gd name="connsiteY26" fmla="*/ 161925 h 545306"/>
                <a:gd name="connsiteX27" fmla="*/ 1414463 w 2407444"/>
                <a:gd name="connsiteY27" fmla="*/ 123825 h 545306"/>
                <a:gd name="connsiteX28" fmla="*/ 1662113 w 2407444"/>
                <a:gd name="connsiteY28" fmla="*/ 90488 h 545306"/>
                <a:gd name="connsiteX29" fmla="*/ 1847850 w 2407444"/>
                <a:gd name="connsiteY29" fmla="*/ 52388 h 545306"/>
                <a:gd name="connsiteX30" fmla="*/ 1885950 w 2407444"/>
                <a:gd name="connsiteY30" fmla="*/ 35719 h 545306"/>
                <a:gd name="connsiteX31" fmla="*/ 1933575 w 2407444"/>
                <a:gd name="connsiteY31" fmla="*/ 11906 h 545306"/>
                <a:gd name="connsiteX32" fmla="*/ 1964532 w 2407444"/>
                <a:gd name="connsiteY32" fmla="*/ 2381 h 545306"/>
                <a:gd name="connsiteX33" fmla="*/ 2031207 w 2407444"/>
                <a:gd name="connsiteY33" fmla="*/ 0 h 545306"/>
                <a:gd name="connsiteX34" fmla="*/ 2102644 w 2407444"/>
                <a:gd name="connsiteY34" fmla="*/ 9525 h 545306"/>
                <a:gd name="connsiteX35" fmla="*/ 2193132 w 2407444"/>
                <a:gd name="connsiteY35" fmla="*/ 38100 h 545306"/>
                <a:gd name="connsiteX36" fmla="*/ 2305050 w 2407444"/>
                <a:gd name="connsiteY36" fmla="*/ 85725 h 545306"/>
                <a:gd name="connsiteX37" fmla="*/ 2376488 w 2407444"/>
                <a:gd name="connsiteY37" fmla="*/ 123825 h 545306"/>
                <a:gd name="connsiteX38" fmla="*/ 2395538 w 2407444"/>
                <a:gd name="connsiteY38" fmla="*/ 140494 h 545306"/>
                <a:gd name="connsiteX39" fmla="*/ 2407444 w 2407444"/>
                <a:gd name="connsiteY39" fmla="*/ 161925 h 545306"/>
                <a:gd name="connsiteX40" fmla="*/ 2395538 w 2407444"/>
                <a:gd name="connsiteY40" fmla="*/ 183356 h 545306"/>
                <a:gd name="connsiteX41" fmla="*/ 2374107 w 2407444"/>
                <a:gd name="connsiteY41" fmla="*/ 197644 h 545306"/>
                <a:gd name="connsiteX42" fmla="*/ 2345532 w 2407444"/>
                <a:gd name="connsiteY42" fmla="*/ 209550 h 545306"/>
                <a:gd name="connsiteX43" fmla="*/ 2290763 w 2407444"/>
                <a:gd name="connsiteY43" fmla="*/ 219075 h 545306"/>
                <a:gd name="connsiteX44" fmla="*/ 2195513 w 2407444"/>
                <a:gd name="connsiteY44" fmla="*/ 230981 h 545306"/>
                <a:gd name="connsiteX45" fmla="*/ 2119313 w 2407444"/>
                <a:gd name="connsiteY45" fmla="*/ 228600 h 545306"/>
                <a:gd name="connsiteX46" fmla="*/ 2002632 w 2407444"/>
                <a:gd name="connsiteY46" fmla="*/ 221456 h 545306"/>
                <a:gd name="connsiteX47" fmla="*/ 1885950 w 2407444"/>
                <a:gd name="connsiteY47" fmla="*/ 223838 h 545306"/>
                <a:gd name="connsiteX48" fmla="*/ 1814513 w 2407444"/>
                <a:gd name="connsiteY48" fmla="*/ 233363 h 545306"/>
                <a:gd name="connsiteX49" fmla="*/ 1690688 w 2407444"/>
                <a:gd name="connsiteY49" fmla="*/ 247650 h 545306"/>
                <a:gd name="connsiteX50" fmla="*/ 1362075 w 2407444"/>
                <a:gd name="connsiteY50" fmla="*/ 29765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7444" h="545306">
                  <a:moveTo>
                    <a:pt x="1362075" y="297656"/>
                  </a:moveTo>
                  <a:lnTo>
                    <a:pt x="940594" y="369094"/>
                  </a:lnTo>
                  <a:lnTo>
                    <a:pt x="831057" y="407194"/>
                  </a:lnTo>
                  <a:lnTo>
                    <a:pt x="707232" y="433388"/>
                  </a:lnTo>
                  <a:lnTo>
                    <a:pt x="550069" y="473869"/>
                  </a:lnTo>
                  <a:lnTo>
                    <a:pt x="469107" y="497681"/>
                  </a:lnTo>
                  <a:lnTo>
                    <a:pt x="345282" y="542925"/>
                  </a:lnTo>
                  <a:lnTo>
                    <a:pt x="285750" y="545306"/>
                  </a:lnTo>
                  <a:lnTo>
                    <a:pt x="242888" y="535781"/>
                  </a:lnTo>
                  <a:lnTo>
                    <a:pt x="211932" y="528638"/>
                  </a:lnTo>
                  <a:lnTo>
                    <a:pt x="183357" y="509588"/>
                  </a:lnTo>
                  <a:lnTo>
                    <a:pt x="100013" y="433388"/>
                  </a:lnTo>
                  <a:lnTo>
                    <a:pt x="26194" y="366713"/>
                  </a:lnTo>
                  <a:lnTo>
                    <a:pt x="9525" y="347663"/>
                  </a:lnTo>
                  <a:lnTo>
                    <a:pt x="0" y="330994"/>
                  </a:lnTo>
                  <a:lnTo>
                    <a:pt x="0" y="307181"/>
                  </a:lnTo>
                  <a:lnTo>
                    <a:pt x="7144" y="288131"/>
                  </a:lnTo>
                  <a:lnTo>
                    <a:pt x="30957" y="276225"/>
                  </a:lnTo>
                  <a:lnTo>
                    <a:pt x="50007" y="276225"/>
                  </a:lnTo>
                  <a:lnTo>
                    <a:pt x="76200" y="283369"/>
                  </a:lnTo>
                  <a:lnTo>
                    <a:pt x="150019" y="302419"/>
                  </a:lnTo>
                  <a:lnTo>
                    <a:pt x="250032" y="319088"/>
                  </a:lnTo>
                  <a:lnTo>
                    <a:pt x="326232" y="323850"/>
                  </a:lnTo>
                  <a:lnTo>
                    <a:pt x="411957" y="316706"/>
                  </a:lnTo>
                  <a:lnTo>
                    <a:pt x="719138" y="264319"/>
                  </a:lnTo>
                  <a:lnTo>
                    <a:pt x="1083469" y="192881"/>
                  </a:lnTo>
                  <a:lnTo>
                    <a:pt x="1259682" y="161925"/>
                  </a:lnTo>
                  <a:lnTo>
                    <a:pt x="1414463" y="123825"/>
                  </a:lnTo>
                  <a:lnTo>
                    <a:pt x="1662113" y="90488"/>
                  </a:lnTo>
                  <a:lnTo>
                    <a:pt x="1847850" y="52388"/>
                  </a:lnTo>
                  <a:lnTo>
                    <a:pt x="1885950" y="35719"/>
                  </a:lnTo>
                  <a:lnTo>
                    <a:pt x="1933575" y="11906"/>
                  </a:lnTo>
                  <a:lnTo>
                    <a:pt x="1964532" y="2381"/>
                  </a:lnTo>
                  <a:lnTo>
                    <a:pt x="2031207" y="0"/>
                  </a:lnTo>
                  <a:lnTo>
                    <a:pt x="2102644" y="9525"/>
                  </a:lnTo>
                  <a:lnTo>
                    <a:pt x="2193132" y="38100"/>
                  </a:lnTo>
                  <a:lnTo>
                    <a:pt x="2305050" y="85725"/>
                  </a:lnTo>
                  <a:lnTo>
                    <a:pt x="2376488" y="123825"/>
                  </a:lnTo>
                  <a:lnTo>
                    <a:pt x="2395538" y="140494"/>
                  </a:lnTo>
                  <a:lnTo>
                    <a:pt x="2407444" y="161925"/>
                  </a:lnTo>
                  <a:lnTo>
                    <a:pt x="2395538" y="183356"/>
                  </a:lnTo>
                  <a:lnTo>
                    <a:pt x="2374107" y="197644"/>
                  </a:lnTo>
                  <a:lnTo>
                    <a:pt x="2345532" y="209550"/>
                  </a:lnTo>
                  <a:lnTo>
                    <a:pt x="2290763" y="219075"/>
                  </a:lnTo>
                  <a:lnTo>
                    <a:pt x="2195513" y="230981"/>
                  </a:lnTo>
                  <a:lnTo>
                    <a:pt x="2119313" y="228600"/>
                  </a:lnTo>
                  <a:lnTo>
                    <a:pt x="2002632" y="221456"/>
                  </a:lnTo>
                  <a:lnTo>
                    <a:pt x="1885950" y="223838"/>
                  </a:lnTo>
                  <a:lnTo>
                    <a:pt x="1814513" y="233363"/>
                  </a:lnTo>
                  <a:lnTo>
                    <a:pt x="1690688" y="247650"/>
                  </a:lnTo>
                  <a:lnTo>
                    <a:pt x="1362075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F58FB9E8-940E-455F-B439-21902E39FB42}"/>
                </a:ext>
              </a:extLst>
            </p:cNvPr>
            <p:cNvSpPr/>
            <p:nvPr/>
          </p:nvSpPr>
          <p:spPr>
            <a:xfrm>
              <a:off x="3880648" y="2525714"/>
              <a:ext cx="1122363" cy="1076325"/>
            </a:xfrm>
            <a:custGeom>
              <a:avLst/>
              <a:gdLst>
                <a:gd name="connsiteX0" fmla="*/ 650081 w 1121569"/>
                <a:gd name="connsiteY0" fmla="*/ 700088 h 1076325"/>
                <a:gd name="connsiteX1" fmla="*/ 442913 w 1121569"/>
                <a:gd name="connsiteY1" fmla="*/ 845344 h 1076325"/>
                <a:gd name="connsiteX2" fmla="*/ 295275 w 1121569"/>
                <a:gd name="connsiteY2" fmla="*/ 938213 h 1076325"/>
                <a:gd name="connsiteX3" fmla="*/ 150019 w 1121569"/>
                <a:gd name="connsiteY3" fmla="*/ 1019175 h 1076325"/>
                <a:gd name="connsiteX4" fmla="*/ 45244 w 1121569"/>
                <a:gd name="connsiteY4" fmla="*/ 1071563 h 1076325"/>
                <a:gd name="connsiteX5" fmla="*/ 19050 w 1121569"/>
                <a:gd name="connsiteY5" fmla="*/ 1076325 h 1076325"/>
                <a:gd name="connsiteX6" fmla="*/ 2381 w 1121569"/>
                <a:gd name="connsiteY6" fmla="*/ 1069182 h 1076325"/>
                <a:gd name="connsiteX7" fmla="*/ 0 w 1121569"/>
                <a:gd name="connsiteY7" fmla="*/ 1050132 h 1076325"/>
                <a:gd name="connsiteX8" fmla="*/ 19050 w 1121569"/>
                <a:gd name="connsiteY8" fmla="*/ 1019175 h 1076325"/>
                <a:gd name="connsiteX9" fmla="*/ 38100 w 1121569"/>
                <a:gd name="connsiteY9" fmla="*/ 997744 h 1076325"/>
                <a:gd name="connsiteX10" fmla="*/ 92869 w 1121569"/>
                <a:gd name="connsiteY10" fmla="*/ 959644 h 1076325"/>
                <a:gd name="connsiteX11" fmla="*/ 202406 w 1121569"/>
                <a:gd name="connsiteY11" fmla="*/ 876300 h 1076325"/>
                <a:gd name="connsiteX12" fmla="*/ 280988 w 1121569"/>
                <a:gd name="connsiteY12" fmla="*/ 812007 h 1076325"/>
                <a:gd name="connsiteX13" fmla="*/ 385763 w 1121569"/>
                <a:gd name="connsiteY13" fmla="*/ 721519 h 1076325"/>
                <a:gd name="connsiteX14" fmla="*/ 461963 w 1121569"/>
                <a:gd name="connsiteY14" fmla="*/ 647700 h 1076325"/>
                <a:gd name="connsiteX15" fmla="*/ 535781 w 1121569"/>
                <a:gd name="connsiteY15" fmla="*/ 571500 h 1076325"/>
                <a:gd name="connsiteX16" fmla="*/ 633413 w 1121569"/>
                <a:gd name="connsiteY16" fmla="*/ 464344 h 1076325"/>
                <a:gd name="connsiteX17" fmla="*/ 681038 w 1121569"/>
                <a:gd name="connsiteY17" fmla="*/ 402432 h 1076325"/>
                <a:gd name="connsiteX18" fmla="*/ 728663 w 1121569"/>
                <a:gd name="connsiteY18" fmla="*/ 340519 h 1076325"/>
                <a:gd name="connsiteX19" fmla="*/ 764381 w 1121569"/>
                <a:gd name="connsiteY19" fmla="*/ 285750 h 1076325"/>
                <a:gd name="connsiteX20" fmla="*/ 783431 w 1121569"/>
                <a:gd name="connsiteY20" fmla="*/ 250032 h 1076325"/>
                <a:gd name="connsiteX21" fmla="*/ 802481 w 1121569"/>
                <a:gd name="connsiteY21" fmla="*/ 197644 h 1076325"/>
                <a:gd name="connsiteX22" fmla="*/ 809625 w 1121569"/>
                <a:gd name="connsiteY22" fmla="*/ 138113 h 1076325"/>
                <a:gd name="connsiteX23" fmla="*/ 790575 w 1121569"/>
                <a:gd name="connsiteY23" fmla="*/ 61913 h 1076325"/>
                <a:gd name="connsiteX24" fmla="*/ 909638 w 1121569"/>
                <a:gd name="connsiteY24" fmla="*/ 0 h 1076325"/>
                <a:gd name="connsiteX25" fmla="*/ 978694 w 1121569"/>
                <a:gd name="connsiteY25" fmla="*/ 97632 h 1076325"/>
                <a:gd name="connsiteX26" fmla="*/ 1047750 w 1121569"/>
                <a:gd name="connsiteY26" fmla="*/ 178594 h 1076325"/>
                <a:gd name="connsiteX27" fmla="*/ 1085850 w 1121569"/>
                <a:gd name="connsiteY27" fmla="*/ 219075 h 1076325"/>
                <a:gd name="connsiteX28" fmla="*/ 1104900 w 1121569"/>
                <a:gd name="connsiteY28" fmla="*/ 242888 h 1076325"/>
                <a:gd name="connsiteX29" fmla="*/ 1114425 w 1121569"/>
                <a:gd name="connsiteY29" fmla="*/ 257175 h 1076325"/>
                <a:gd name="connsiteX30" fmla="*/ 1121569 w 1121569"/>
                <a:gd name="connsiteY30" fmla="*/ 271463 h 1076325"/>
                <a:gd name="connsiteX31" fmla="*/ 1121569 w 1121569"/>
                <a:gd name="connsiteY31" fmla="*/ 288132 h 1076325"/>
                <a:gd name="connsiteX32" fmla="*/ 1112044 w 1121569"/>
                <a:gd name="connsiteY32" fmla="*/ 304800 h 1076325"/>
                <a:gd name="connsiteX33" fmla="*/ 1092994 w 1121569"/>
                <a:gd name="connsiteY33" fmla="*/ 321469 h 1076325"/>
                <a:gd name="connsiteX34" fmla="*/ 1062038 w 1121569"/>
                <a:gd name="connsiteY34" fmla="*/ 340519 h 1076325"/>
                <a:gd name="connsiteX35" fmla="*/ 1033463 w 1121569"/>
                <a:gd name="connsiteY35" fmla="*/ 366713 h 1076325"/>
                <a:gd name="connsiteX36" fmla="*/ 954881 w 1121569"/>
                <a:gd name="connsiteY36" fmla="*/ 438150 h 1076325"/>
                <a:gd name="connsiteX37" fmla="*/ 847725 w 1121569"/>
                <a:gd name="connsiteY37" fmla="*/ 533400 h 1076325"/>
                <a:gd name="connsiteX38" fmla="*/ 745331 w 1121569"/>
                <a:gd name="connsiteY38" fmla="*/ 623888 h 1076325"/>
                <a:gd name="connsiteX39" fmla="*/ 650081 w 1121569"/>
                <a:gd name="connsiteY39" fmla="*/ 700088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21569" h="1076325">
                  <a:moveTo>
                    <a:pt x="650081" y="700088"/>
                  </a:moveTo>
                  <a:lnTo>
                    <a:pt x="442913" y="845344"/>
                  </a:lnTo>
                  <a:lnTo>
                    <a:pt x="295275" y="938213"/>
                  </a:lnTo>
                  <a:lnTo>
                    <a:pt x="150019" y="1019175"/>
                  </a:lnTo>
                  <a:lnTo>
                    <a:pt x="45244" y="1071563"/>
                  </a:lnTo>
                  <a:lnTo>
                    <a:pt x="19050" y="1076325"/>
                  </a:lnTo>
                  <a:lnTo>
                    <a:pt x="2381" y="1069182"/>
                  </a:lnTo>
                  <a:lnTo>
                    <a:pt x="0" y="1050132"/>
                  </a:lnTo>
                  <a:lnTo>
                    <a:pt x="19050" y="1019175"/>
                  </a:lnTo>
                  <a:lnTo>
                    <a:pt x="38100" y="997744"/>
                  </a:lnTo>
                  <a:lnTo>
                    <a:pt x="92869" y="959644"/>
                  </a:lnTo>
                  <a:lnTo>
                    <a:pt x="202406" y="876300"/>
                  </a:lnTo>
                  <a:lnTo>
                    <a:pt x="280988" y="812007"/>
                  </a:lnTo>
                  <a:lnTo>
                    <a:pt x="385763" y="721519"/>
                  </a:lnTo>
                  <a:lnTo>
                    <a:pt x="461963" y="647700"/>
                  </a:lnTo>
                  <a:lnTo>
                    <a:pt x="535781" y="571500"/>
                  </a:lnTo>
                  <a:lnTo>
                    <a:pt x="633413" y="464344"/>
                  </a:lnTo>
                  <a:lnTo>
                    <a:pt x="681038" y="402432"/>
                  </a:lnTo>
                  <a:lnTo>
                    <a:pt x="728663" y="340519"/>
                  </a:lnTo>
                  <a:lnTo>
                    <a:pt x="764381" y="285750"/>
                  </a:lnTo>
                  <a:lnTo>
                    <a:pt x="783431" y="250032"/>
                  </a:lnTo>
                  <a:lnTo>
                    <a:pt x="802481" y="197644"/>
                  </a:lnTo>
                  <a:lnTo>
                    <a:pt x="809625" y="138113"/>
                  </a:lnTo>
                  <a:lnTo>
                    <a:pt x="790575" y="61913"/>
                  </a:lnTo>
                  <a:lnTo>
                    <a:pt x="909638" y="0"/>
                  </a:lnTo>
                  <a:lnTo>
                    <a:pt x="978694" y="97632"/>
                  </a:lnTo>
                  <a:lnTo>
                    <a:pt x="1047750" y="178594"/>
                  </a:lnTo>
                  <a:lnTo>
                    <a:pt x="1085850" y="219075"/>
                  </a:lnTo>
                  <a:lnTo>
                    <a:pt x="1104900" y="242888"/>
                  </a:lnTo>
                  <a:lnTo>
                    <a:pt x="1114425" y="257175"/>
                  </a:lnTo>
                  <a:lnTo>
                    <a:pt x="1121569" y="271463"/>
                  </a:lnTo>
                  <a:lnTo>
                    <a:pt x="1121569" y="288132"/>
                  </a:lnTo>
                  <a:lnTo>
                    <a:pt x="1112044" y="304800"/>
                  </a:lnTo>
                  <a:lnTo>
                    <a:pt x="1092994" y="321469"/>
                  </a:lnTo>
                  <a:lnTo>
                    <a:pt x="1062038" y="340519"/>
                  </a:lnTo>
                  <a:lnTo>
                    <a:pt x="1033463" y="366713"/>
                  </a:lnTo>
                  <a:lnTo>
                    <a:pt x="954881" y="438150"/>
                  </a:lnTo>
                  <a:lnTo>
                    <a:pt x="847725" y="533400"/>
                  </a:lnTo>
                  <a:lnTo>
                    <a:pt x="745331" y="623888"/>
                  </a:lnTo>
                  <a:lnTo>
                    <a:pt x="650081" y="700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30DE2477-C706-4D2E-9EBC-9EDDD1A552EF}"/>
                </a:ext>
              </a:extLst>
            </p:cNvPr>
            <p:cNvSpPr/>
            <p:nvPr/>
          </p:nvSpPr>
          <p:spPr>
            <a:xfrm>
              <a:off x="5526091" y="2405064"/>
              <a:ext cx="847725" cy="561975"/>
            </a:xfrm>
            <a:custGeom>
              <a:avLst/>
              <a:gdLst>
                <a:gd name="connsiteX0" fmla="*/ 14288 w 847725"/>
                <a:gd name="connsiteY0" fmla="*/ 307181 h 561975"/>
                <a:gd name="connsiteX1" fmla="*/ 0 w 847725"/>
                <a:gd name="connsiteY1" fmla="*/ 16668 h 561975"/>
                <a:gd name="connsiteX2" fmla="*/ 183357 w 847725"/>
                <a:gd name="connsiteY2" fmla="*/ 0 h 561975"/>
                <a:gd name="connsiteX3" fmla="*/ 183357 w 847725"/>
                <a:gd name="connsiteY3" fmla="*/ 200025 h 561975"/>
                <a:gd name="connsiteX4" fmla="*/ 185738 w 847725"/>
                <a:gd name="connsiteY4" fmla="*/ 283368 h 561975"/>
                <a:gd name="connsiteX5" fmla="*/ 190500 w 847725"/>
                <a:gd name="connsiteY5" fmla="*/ 333375 h 561975"/>
                <a:gd name="connsiteX6" fmla="*/ 197644 w 847725"/>
                <a:gd name="connsiteY6" fmla="*/ 366712 h 561975"/>
                <a:gd name="connsiteX7" fmla="*/ 211932 w 847725"/>
                <a:gd name="connsiteY7" fmla="*/ 385762 h 561975"/>
                <a:gd name="connsiteX8" fmla="*/ 230982 w 847725"/>
                <a:gd name="connsiteY8" fmla="*/ 402431 h 561975"/>
                <a:gd name="connsiteX9" fmla="*/ 257175 w 847725"/>
                <a:gd name="connsiteY9" fmla="*/ 411956 h 561975"/>
                <a:gd name="connsiteX10" fmla="*/ 288132 w 847725"/>
                <a:gd name="connsiteY10" fmla="*/ 419100 h 561975"/>
                <a:gd name="connsiteX11" fmla="*/ 333375 w 847725"/>
                <a:gd name="connsiteY11" fmla="*/ 416718 h 561975"/>
                <a:gd name="connsiteX12" fmla="*/ 385763 w 847725"/>
                <a:gd name="connsiteY12" fmla="*/ 400050 h 561975"/>
                <a:gd name="connsiteX13" fmla="*/ 426244 w 847725"/>
                <a:gd name="connsiteY13" fmla="*/ 376237 h 561975"/>
                <a:gd name="connsiteX14" fmla="*/ 481013 w 847725"/>
                <a:gd name="connsiteY14" fmla="*/ 347662 h 561975"/>
                <a:gd name="connsiteX15" fmla="*/ 526257 w 847725"/>
                <a:gd name="connsiteY15" fmla="*/ 333375 h 561975"/>
                <a:gd name="connsiteX16" fmla="*/ 561975 w 847725"/>
                <a:gd name="connsiteY16" fmla="*/ 328612 h 561975"/>
                <a:gd name="connsiteX17" fmla="*/ 604838 w 847725"/>
                <a:gd name="connsiteY17" fmla="*/ 333375 h 561975"/>
                <a:gd name="connsiteX18" fmla="*/ 652463 w 847725"/>
                <a:gd name="connsiteY18" fmla="*/ 350043 h 561975"/>
                <a:gd name="connsiteX19" fmla="*/ 700088 w 847725"/>
                <a:gd name="connsiteY19" fmla="*/ 376237 h 561975"/>
                <a:gd name="connsiteX20" fmla="*/ 790575 w 847725"/>
                <a:gd name="connsiteY20" fmla="*/ 431006 h 561975"/>
                <a:gd name="connsiteX21" fmla="*/ 833438 w 847725"/>
                <a:gd name="connsiteY21" fmla="*/ 461962 h 561975"/>
                <a:gd name="connsiteX22" fmla="*/ 847725 w 847725"/>
                <a:gd name="connsiteY22" fmla="*/ 473868 h 561975"/>
                <a:gd name="connsiteX23" fmla="*/ 847725 w 847725"/>
                <a:gd name="connsiteY23" fmla="*/ 488156 h 561975"/>
                <a:gd name="connsiteX24" fmla="*/ 831057 w 847725"/>
                <a:gd name="connsiteY24" fmla="*/ 511968 h 561975"/>
                <a:gd name="connsiteX25" fmla="*/ 795338 w 847725"/>
                <a:gd name="connsiteY25" fmla="*/ 535781 h 561975"/>
                <a:gd name="connsiteX26" fmla="*/ 740569 w 847725"/>
                <a:gd name="connsiteY26" fmla="*/ 545306 h 561975"/>
                <a:gd name="connsiteX27" fmla="*/ 590550 w 847725"/>
                <a:gd name="connsiteY27" fmla="*/ 557212 h 561975"/>
                <a:gd name="connsiteX28" fmla="*/ 385763 w 847725"/>
                <a:gd name="connsiteY28" fmla="*/ 561975 h 561975"/>
                <a:gd name="connsiteX29" fmla="*/ 280988 w 847725"/>
                <a:gd name="connsiteY29" fmla="*/ 557212 h 561975"/>
                <a:gd name="connsiteX30" fmla="*/ 219075 w 847725"/>
                <a:gd name="connsiteY30" fmla="*/ 547687 h 561975"/>
                <a:gd name="connsiteX31" fmla="*/ 164307 w 847725"/>
                <a:gd name="connsiteY31" fmla="*/ 535781 h 561975"/>
                <a:gd name="connsiteX32" fmla="*/ 119063 w 847725"/>
                <a:gd name="connsiteY32" fmla="*/ 519112 h 561975"/>
                <a:gd name="connsiteX33" fmla="*/ 90488 w 847725"/>
                <a:gd name="connsiteY33" fmla="*/ 497681 h 561975"/>
                <a:gd name="connsiteX34" fmla="*/ 64294 w 847725"/>
                <a:gd name="connsiteY34" fmla="*/ 469106 h 561975"/>
                <a:gd name="connsiteX35" fmla="*/ 40482 w 847725"/>
                <a:gd name="connsiteY35" fmla="*/ 421481 h 561975"/>
                <a:gd name="connsiteX36" fmla="*/ 14288 w 847725"/>
                <a:gd name="connsiteY36" fmla="*/ 3071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47725" h="561975">
                  <a:moveTo>
                    <a:pt x="14288" y="307181"/>
                  </a:moveTo>
                  <a:lnTo>
                    <a:pt x="0" y="16668"/>
                  </a:lnTo>
                  <a:lnTo>
                    <a:pt x="183357" y="0"/>
                  </a:lnTo>
                  <a:lnTo>
                    <a:pt x="183357" y="200025"/>
                  </a:lnTo>
                  <a:cubicBezTo>
                    <a:pt x="184151" y="227806"/>
                    <a:pt x="184944" y="255587"/>
                    <a:pt x="185738" y="283368"/>
                  </a:cubicBezTo>
                  <a:lnTo>
                    <a:pt x="190500" y="333375"/>
                  </a:lnTo>
                  <a:lnTo>
                    <a:pt x="197644" y="366712"/>
                  </a:lnTo>
                  <a:lnTo>
                    <a:pt x="211932" y="385762"/>
                  </a:lnTo>
                  <a:lnTo>
                    <a:pt x="230982" y="402431"/>
                  </a:lnTo>
                  <a:lnTo>
                    <a:pt x="257175" y="411956"/>
                  </a:lnTo>
                  <a:lnTo>
                    <a:pt x="288132" y="419100"/>
                  </a:lnTo>
                  <a:lnTo>
                    <a:pt x="333375" y="416718"/>
                  </a:lnTo>
                  <a:lnTo>
                    <a:pt x="385763" y="400050"/>
                  </a:lnTo>
                  <a:lnTo>
                    <a:pt x="426244" y="376237"/>
                  </a:lnTo>
                  <a:lnTo>
                    <a:pt x="481013" y="347662"/>
                  </a:lnTo>
                  <a:lnTo>
                    <a:pt x="526257" y="333375"/>
                  </a:lnTo>
                  <a:lnTo>
                    <a:pt x="561975" y="328612"/>
                  </a:lnTo>
                  <a:lnTo>
                    <a:pt x="604838" y="333375"/>
                  </a:lnTo>
                  <a:lnTo>
                    <a:pt x="652463" y="350043"/>
                  </a:lnTo>
                  <a:lnTo>
                    <a:pt x="700088" y="376237"/>
                  </a:lnTo>
                  <a:lnTo>
                    <a:pt x="790575" y="431006"/>
                  </a:lnTo>
                  <a:lnTo>
                    <a:pt x="833438" y="461962"/>
                  </a:lnTo>
                  <a:lnTo>
                    <a:pt x="847725" y="473868"/>
                  </a:lnTo>
                  <a:lnTo>
                    <a:pt x="847725" y="488156"/>
                  </a:lnTo>
                  <a:lnTo>
                    <a:pt x="831057" y="511968"/>
                  </a:lnTo>
                  <a:lnTo>
                    <a:pt x="795338" y="535781"/>
                  </a:lnTo>
                  <a:lnTo>
                    <a:pt x="740569" y="545306"/>
                  </a:lnTo>
                  <a:lnTo>
                    <a:pt x="590550" y="557212"/>
                  </a:lnTo>
                  <a:lnTo>
                    <a:pt x="385763" y="561975"/>
                  </a:lnTo>
                  <a:lnTo>
                    <a:pt x="280988" y="557212"/>
                  </a:lnTo>
                  <a:lnTo>
                    <a:pt x="219075" y="547687"/>
                  </a:lnTo>
                  <a:lnTo>
                    <a:pt x="164307" y="535781"/>
                  </a:lnTo>
                  <a:lnTo>
                    <a:pt x="119063" y="519112"/>
                  </a:lnTo>
                  <a:lnTo>
                    <a:pt x="90488" y="497681"/>
                  </a:lnTo>
                  <a:lnTo>
                    <a:pt x="64294" y="469106"/>
                  </a:lnTo>
                  <a:lnTo>
                    <a:pt x="40482" y="421481"/>
                  </a:lnTo>
                  <a:lnTo>
                    <a:pt x="14288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DA82D344-6060-4A43-9D70-ECCD5EB8E6C6}"/>
                </a:ext>
              </a:extLst>
            </p:cNvPr>
            <p:cNvSpPr/>
            <p:nvPr/>
          </p:nvSpPr>
          <p:spPr>
            <a:xfrm>
              <a:off x="4405316" y="3090864"/>
              <a:ext cx="1603375" cy="473075"/>
            </a:xfrm>
            <a:custGeom>
              <a:avLst/>
              <a:gdLst>
                <a:gd name="connsiteX0" fmla="*/ 1181100 w 1602581"/>
                <a:gd name="connsiteY0" fmla="*/ 245268 h 473868"/>
                <a:gd name="connsiteX1" fmla="*/ 940593 w 1602581"/>
                <a:gd name="connsiteY1" fmla="*/ 302418 h 473868"/>
                <a:gd name="connsiteX2" fmla="*/ 769143 w 1602581"/>
                <a:gd name="connsiteY2" fmla="*/ 333375 h 473868"/>
                <a:gd name="connsiteX3" fmla="*/ 557212 w 1602581"/>
                <a:gd name="connsiteY3" fmla="*/ 390525 h 473868"/>
                <a:gd name="connsiteX4" fmla="*/ 461962 w 1602581"/>
                <a:gd name="connsiteY4" fmla="*/ 419100 h 473868"/>
                <a:gd name="connsiteX5" fmla="*/ 342900 w 1602581"/>
                <a:gd name="connsiteY5" fmla="*/ 464343 h 473868"/>
                <a:gd name="connsiteX6" fmla="*/ 316706 w 1602581"/>
                <a:gd name="connsiteY6" fmla="*/ 473868 h 473868"/>
                <a:gd name="connsiteX7" fmla="*/ 276225 w 1602581"/>
                <a:gd name="connsiteY7" fmla="*/ 466725 h 473868"/>
                <a:gd name="connsiteX8" fmla="*/ 204787 w 1602581"/>
                <a:gd name="connsiteY8" fmla="*/ 438150 h 473868"/>
                <a:gd name="connsiteX9" fmla="*/ 126206 w 1602581"/>
                <a:gd name="connsiteY9" fmla="*/ 390525 h 473868"/>
                <a:gd name="connsiteX10" fmla="*/ 61912 w 1602581"/>
                <a:gd name="connsiteY10" fmla="*/ 347662 h 473868"/>
                <a:gd name="connsiteX11" fmla="*/ 21431 w 1602581"/>
                <a:gd name="connsiteY11" fmla="*/ 316706 h 473868"/>
                <a:gd name="connsiteX12" fmla="*/ 0 w 1602581"/>
                <a:gd name="connsiteY12" fmla="*/ 288131 h 473868"/>
                <a:gd name="connsiteX13" fmla="*/ 2381 w 1602581"/>
                <a:gd name="connsiteY13" fmla="*/ 259556 h 473868"/>
                <a:gd name="connsiteX14" fmla="*/ 26193 w 1602581"/>
                <a:gd name="connsiteY14" fmla="*/ 247650 h 473868"/>
                <a:gd name="connsiteX15" fmla="*/ 64293 w 1602581"/>
                <a:gd name="connsiteY15" fmla="*/ 247650 h 473868"/>
                <a:gd name="connsiteX16" fmla="*/ 152400 w 1602581"/>
                <a:gd name="connsiteY16" fmla="*/ 259556 h 473868"/>
                <a:gd name="connsiteX17" fmla="*/ 259556 w 1602581"/>
                <a:gd name="connsiteY17" fmla="*/ 271462 h 473868"/>
                <a:gd name="connsiteX18" fmla="*/ 314325 w 1602581"/>
                <a:gd name="connsiteY18" fmla="*/ 273843 h 473868"/>
                <a:gd name="connsiteX19" fmla="*/ 373856 w 1602581"/>
                <a:gd name="connsiteY19" fmla="*/ 261937 h 473868"/>
                <a:gd name="connsiteX20" fmla="*/ 592931 w 1602581"/>
                <a:gd name="connsiteY20" fmla="*/ 219075 h 473868"/>
                <a:gd name="connsiteX21" fmla="*/ 771525 w 1602581"/>
                <a:gd name="connsiteY21" fmla="*/ 178593 h 473868"/>
                <a:gd name="connsiteX22" fmla="*/ 959643 w 1602581"/>
                <a:gd name="connsiteY22" fmla="*/ 123825 h 473868"/>
                <a:gd name="connsiteX23" fmla="*/ 1219200 w 1602581"/>
                <a:gd name="connsiteY23" fmla="*/ 69056 h 473868"/>
                <a:gd name="connsiteX24" fmla="*/ 1266825 w 1602581"/>
                <a:gd name="connsiteY24" fmla="*/ 42862 h 473868"/>
                <a:gd name="connsiteX25" fmla="*/ 1319212 w 1602581"/>
                <a:gd name="connsiteY25" fmla="*/ 14287 h 473868"/>
                <a:gd name="connsiteX26" fmla="*/ 1359693 w 1602581"/>
                <a:gd name="connsiteY26" fmla="*/ 0 h 473868"/>
                <a:gd name="connsiteX27" fmla="*/ 1395412 w 1602581"/>
                <a:gd name="connsiteY27" fmla="*/ 2381 h 473868"/>
                <a:gd name="connsiteX28" fmla="*/ 1452562 w 1602581"/>
                <a:gd name="connsiteY28" fmla="*/ 19050 h 473868"/>
                <a:gd name="connsiteX29" fmla="*/ 1531143 w 1602581"/>
                <a:gd name="connsiteY29" fmla="*/ 47625 h 473868"/>
                <a:gd name="connsiteX30" fmla="*/ 1574006 w 1602581"/>
                <a:gd name="connsiteY30" fmla="*/ 73818 h 473868"/>
                <a:gd name="connsiteX31" fmla="*/ 1593056 w 1602581"/>
                <a:gd name="connsiteY31" fmla="*/ 92868 h 473868"/>
                <a:gd name="connsiteX32" fmla="*/ 1602581 w 1602581"/>
                <a:gd name="connsiteY32" fmla="*/ 111918 h 473868"/>
                <a:gd name="connsiteX33" fmla="*/ 1593056 w 1602581"/>
                <a:gd name="connsiteY33" fmla="*/ 140493 h 473868"/>
                <a:gd name="connsiteX34" fmla="*/ 1566862 w 1602581"/>
                <a:gd name="connsiteY34" fmla="*/ 157162 h 473868"/>
                <a:gd name="connsiteX35" fmla="*/ 1495425 w 1602581"/>
                <a:gd name="connsiteY35" fmla="*/ 176212 h 473868"/>
                <a:gd name="connsiteX36" fmla="*/ 1181100 w 1602581"/>
                <a:gd name="connsiteY36" fmla="*/ 245268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02581" h="473868">
                  <a:moveTo>
                    <a:pt x="1181100" y="245268"/>
                  </a:moveTo>
                  <a:lnTo>
                    <a:pt x="940593" y="302418"/>
                  </a:lnTo>
                  <a:lnTo>
                    <a:pt x="769143" y="333375"/>
                  </a:lnTo>
                  <a:lnTo>
                    <a:pt x="557212" y="390525"/>
                  </a:lnTo>
                  <a:lnTo>
                    <a:pt x="461962" y="419100"/>
                  </a:lnTo>
                  <a:lnTo>
                    <a:pt x="342900" y="464343"/>
                  </a:lnTo>
                  <a:lnTo>
                    <a:pt x="316706" y="473868"/>
                  </a:lnTo>
                  <a:lnTo>
                    <a:pt x="276225" y="466725"/>
                  </a:lnTo>
                  <a:lnTo>
                    <a:pt x="204787" y="438150"/>
                  </a:lnTo>
                  <a:lnTo>
                    <a:pt x="126206" y="390525"/>
                  </a:lnTo>
                  <a:lnTo>
                    <a:pt x="61912" y="347662"/>
                  </a:lnTo>
                  <a:lnTo>
                    <a:pt x="21431" y="316706"/>
                  </a:lnTo>
                  <a:lnTo>
                    <a:pt x="0" y="288131"/>
                  </a:lnTo>
                  <a:lnTo>
                    <a:pt x="2381" y="259556"/>
                  </a:lnTo>
                  <a:lnTo>
                    <a:pt x="26193" y="247650"/>
                  </a:lnTo>
                  <a:lnTo>
                    <a:pt x="64293" y="247650"/>
                  </a:lnTo>
                  <a:lnTo>
                    <a:pt x="152400" y="259556"/>
                  </a:lnTo>
                  <a:lnTo>
                    <a:pt x="259556" y="271462"/>
                  </a:lnTo>
                  <a:lnTo>
                    <a:pt x="314325" y="273843"/>
                  </a:lnTo>
                  <a:lnTo>
                    <a:pt x="373856" y="261937"/>
                  </a:lnTo>
                  <a:lnTo>
                    <a:pt x="592931" y="219075"/>
                  </a:lnTo>
                  <a:lnTo>
                    <a:pt x="771525" y="178593"/>
                  </a:lnTo>
                  <a:lnTo>
                    <a:pt x="959643" y="123825"/>
                  </a:lnTo>
                  <a:lnTo>
                    <a:pt x="1219200" y="69056"/>
                  </a:lnTo>
                  <a:lnTo>
                    <a:pt x="1266825" y="42862"/>
                  </a:lnTo>
                  <a:lnTo>
                    <a:pt x="1319212" y="14287"/>
                  </a:lnTo>
                  <a:lnTo>
                    <a:pt x="1359693" y="0"/>
                  </a:lnTo>
                  <a:lnTo>
                    <a:pt x="1395412" y="2381"/>
                  </a:lnTo>
                  <a:lnTo>
                    <a:pt x="1452562" y="19050"/>
                  </a:lnTo>
                  <a:lnTo>
                    <a:pt x="1531143" y="47625"/>
                  </a:lnTo>
                  <a:lnTo>
                    <a:pt x="1574006" y="73818"/>
                  </a:lnTo>
                  <a:lnTo>
                    <a:pt x="1593056" y="92868"/>
                  </a:lnTo>
                  <a:lnTo>
                    <a:pt x="1602581" y="111918"/>
                  </a:lnTo>
                  <a:lnTo>
                    <a:pt x="1593056" y="140493"/>
                  </a:lnTo>
                  <a:lnTo>
                    <a:pt x="1566862" y="157162"/>
                  </a:lnTo>
                  <a:lnTo>
                    <a:pt x="1495425" y="176212"/>
                  </a:lnTo>
                  <a:lnTo>
                    <a:pt x="1181100" y="2452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CA95A1F9-2467-44AF-A155-FF76AC6A3191}"/>
                </a:ext>
              </a:extLst>
            </p:cNvPr>
            <p:cNvSpPr/>
            <p:nvPr/>
          </p:nvSpPr>
          <p:spPr>
            <a:xfrm>
              <a:off x="5037140" y="2779713"/>
              <a:ext cx="412750" cy="1098550"/>
            </a:xfrm>
            <a:custGeom>
              <a:avLst/>
              <a:gdLst>
                <a:gd name="connsiteX0" fmla="*/ 111919 w 414337"/>
                <a:gd name="connsiteY0" fmla="*/ 800100 h 1100137"/>
                <a:gd name="connsiteX1" fmla="*/ 116681 w 414337"/>
                <a:gd name="connsiteY1" fmla="*/ 378619 h 1100137"/>
                <a:gd name="connsiteX2" fmla="*/ 114300 w 414337"/>
                <a:gd name="connsiteY2" fmla="*/ 200025 h 1100137"/>
                <a:gd name="connsiteX3" fmla="*/ 107156 w 414337"/>
                <a:gd name="connsiteY3" fmla="*/ 157162 h 1100137"/>
                <a:gd name="connsiteX4" fmla="*/ 90487 w 414337"/>
                <a:gd name="connsiteY4" fmla="*/ 114300 h 1100137"/>
                <a:gd name="connsiteX5" fmla="*/ 64294 w 414337"/>
                <a:gd name="connsiteY5" fmla="*/ 83344 h 1100137"/>
                <a:gd name="connsiteX6" fmla="*/ 23812 w 414337"/>
                <a:gd name="connsiteY6" fmla="*/ 61912 h 1100137"/>
                <a:gd name="connsiteX7" fmla="*/ 4762 w 414337"/>
                <a:gd name="connsiteY7" fmla="*/ 47625 h 1100137"/>
                <a:gd name="connsiteX8" fmla="*/ 0 w 414337"/>
                <a:gd name="connsiteY8" fmla="*/ 33337 h 1100137"/>
                <a:gd name="connsiteX9" fmla="*/ 7144 w 414337"/>
                <a:gd name="connsiteY9" fmla="*/ 19050 h 1100137"/>
                <a:gd name="connsiteX10" fmla="*/ 26194 w 414337"/>
                <a:gd name="connsiteY10" fmla="*/ 7144 h 1100137"/>
                <a:gd name="connsiteX11" fmla="*/ 52387 w 414337"/>
                <a:gd name="connsiteY11" fmla="*/ 0 h 1100137"/>
                <a:gd name="connsiteX12" fmla="*/ 102394 w 414337"/>
                <a:gd name="connsiteY12" fmla="*/ 2381 h 1100137"/>
                <a:gd name="connsiteX13" fmla="*/ 164306 w 414337"/>
                <a:gd name="connsiteY13" fmla="*/ 16669 h 1100137"/>
                <a:gd name="connsiteX14" fmla="*/ 211931 w 414337"/>
                <a:gd name="connsiteY14" fmla="*/ 28575 h 1100137"/>
                <a:gd name="connsiteX15" fmla="*/ 264319 w 414337"/>
                <a:gd name="connsiteY15" fmla="*/ 45244 h 1100137"/>
                <a:gd name="connsiteX16" fmla="*/ 309562 w 414337"/>
                <a:gd name="connsiteY16" fmla="*/ 66675 h 1100137"/>
                <a:gd name="connsiteX17" fmla="*/ 340519 w 414337"/>
                <a:gd name="connsiteY17" fmla="*/ 80962 h 1100137"/>
                <a:gd name="connsiteX18" fmla="*/ 366712 w 414337"/>
                <a:gd name="connsiteY18" fmla="*/ 102394 h 1100137"/>
                <a:gd name="connsiteX19" fmla="*/ 395287 w 414337"/>
                <a:gd name="connsiteY19" fmla="*/ 123825 h 1100137"/>
                <a:gd name="connsiteX20" fmla="*/ 409575 w 414337"/>
                <a:gd name="connsiteY20" fmla="*/ 150019 h 1100137"/>
                <a:gd name="connsiteX21" fmla="*/ 414337 w 414337"/>
                <a:gd name="connsiteY21" fmla="*/ 178594 h 1100137"/>
                <a:gd name="connsiteX22" fmla="*/ 407194 w 414337"/>
                <a:gd name="connsiteY22" fmla="*/ 228600 h 1100137"/>
                <a:gd name="connsiteX23" fmla="*/ 381000 w 414337"/>
                <a:gd name="connsiteY23" fmla="*/ 307181 h 1100137"/>
                <a:gd name="connsiteX24" fmla="*/ 366712 w 414337"/>
                <a:gd name="connsiteY24" fmla="*/ 359569 h 1100137"/>
                <a:gd name="connsiteX25" fmla="*/ 357187 w 414337"/>
                <a:gd name="connsiteY25" fmla="*/ 442912 h 1100137"/>
                <a:gd name="connsiteX26" fmla="*/ 340519 w 414337"/>
                <a:gd name="connsiteY26" fmla="*/ 588169 h 1100137"/>
                <a:gd name="connsiteX27" fmla="*/ 335756 w 414337"/>
                <a:gd name="connsiteY27" fmla="*/ 995362 h 1100137"/>
                <a:gd name="connsiteX28" fmla="*/ 116681 w 414337"/>
                <a:gd name="connsiteY28" fmla="*/ 1100137 h 1100137"/>
                <a:gd name="connsiteX29" fmla="*/ 111919 w 414337"/>
                <a:gd name="connsiteY29" fmla="*/ 800100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1100137">
                  <a:moveTo>
                    <a:pt x="111919" y="800100"/>
                  </a:moveTo>
                  <a:cubicBezTo>
                    <a:pt x="111919" y="679847"/>
                    <a:pt x="115094" y="519113"/>
                    <a:pt x="116681" y="378619"/>
                  </a:cubicBezTo>
                  <a:cubicBezTo>
                    <a:pt x="115887" y="319088"/>
                    <a:pt x="115094" y="259556"/>
                    <a:pt x="114300" y="200025"/>
                  </a:cubicBezTo>
                  <a:lnTo>
                    <a:pt x="107156" y="157162"/>
                  </a:lnTo>
                  <a:lnTo>
                    <a:pt x="90487" y="114300"/>
                  </a:lnTo>
                  <a:lnTo>
                    <a:pt x="64294" y="83344"/>
                  </a:lnTo>
                  <a:lnTo>
                    <a:pt x="23812" y="61912"/>
                  </a:lnTo>
                  <a:lnTo>
                    <a:pt x="4762" y="47625"/>
                  </a:lnTo>
                  <a:lnTo>
                    <a:pt x="0" y="33337"/>
                  </a:lnTo>
                  <a:lnTo>
                    <a:pt x="7144" y="19050"/>
                  </a:lnTo>
                  <a:lnTo>
                    <a:pt x="26194" y="7144"/>
                  </a:lnTo>
                  <a:lnTo>
                    <a:pt x="52387" y="0"/>
                  </a:lnTo>
                  <a:lnTo>
                    <a:pt x="102394" y="2381"/>
                  </a:lnTo>
                  <a:lnTo>
                    <a:pt x="164306" y="16669"/>
                  </a:lnTo>
                  <a:lnTo>
                    <a:pt x="211931" y="28575"/>
                  </a:lnTo>
                  <a:lnTo>
                    <a:pt x="264319" y="45244"/>
                  </a:lnTo>
                  <a:lnTo>
                    <a:pt x="309562" y="66675"/>
                  </a:lnTo>
                  <a:lnTo>
                    <a:pt x="340519" y="80962"/>
                  </a:lnTo>
                  <a:lnTo>
                    <a:pt x="366712" y="102394"/>
                  </a:lnTo>
                  <a:lnTo>
                    <a:pt x="395287" y="123825"/>
                  </a:lnTo>
                  <a:lnTo>
                    <a:pt x="409575" y="150019"/>
                  </a:lnTo>
                  <a:lnTo>
                    <a:pt x="414337" y="178594"/>
                  </a:lnTo>
                  <a:lnTo>
                    <a:pt x="407194" y="228600"/>
                  </a:lnTo>
                  <a:lnTo>
                    <a:pt x="381000" y="307181"/>
                  </a:lnTo>
                  <a:lnTo>
                    <a:pt x="366712" y="359569"/>
                  </a:lnTo>
                  <a:lnTo>
                    <a:pt x="357187" y="442912"/>
                  </a:lnTo>
                  <a:lnTo>
                    <a:pt x="340519" y="588169"/>
                  </a:lnTo>
                  <a:cubicBezTo>
                    <a:pt x="338931" y="723900"/>
                    <a:pt x="337344" y="859631"/>
                    <a:pt x="335756" y="995362"/>
                  </a:cubicBezTo>
                  <a:lnTo>
                    <a:pt x="116681" y="1100137"/>
                  </a:lnTo>
                  <a:cubicBezTo>
                    <a:pt x="115094" y="1000918"/>
                    <a:pt x="111919" y="920353"/>
                    <a:pt x="111919" y="800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98E35586-B004-43FA-B1B7-2A0C36763ECE}"/>
                </a:ext>
              </a:extLst>
            </p:cNvPr>
            <p:cNvSpPr/>
            <p:nvPr/>
          </p:nvSpPr>
          <p:spPr>
            <a:xfrm>
              <a:off x="4129090" y="3494088"/>
              <a:ext cx="1884362" cy="857250"/>
            </a:xfrm>
            <a:custGeom>
              <a:avLst/>
              <a:gdLst>
                <a:gd name="connsiteX0" fmla="*/ 1047750 w 1883568"/>
                <a:gd name="connsiteY0" fmla="*/ 454819 h 857250"/>
                <a:gd name="connsiteX1" fmla="*/ 669131 w 1883568"/>
                <a:gd name="connsiteY1" fmla="*/ 631031 h 857250"/>
                <a:gd name="connsiteX2" fmla="*/ 397668 w 1883568"/>
                <a:gd name="connsiteY2" fmla="*/ 759619 h 857250"/>
                <a:gd name="connsiteX3" fmla="*/ 390525 w 1883568"/>
                <a:gd name="connsiteY3" fmla="*/ 785812 h 857250"/>
                <a:gd name="connsiteX4" fmla="*/ 376237 w 1883568"/>
                <a:gd name="connsiteY4" fmla="*/ 814387 h 857250"/>
                <a:gd name="connsiteX5" fmla="*/ 364331 w 1883568"/>
                <a:gd name="connsiteY5" fmla="*/ 835819 h 857250"/>
                <a:gd name="connsiteX6" fmla="*/ 350043 w 1883568"/>
                <a:gd name="connsiteY6" fmla="*/ 850106 h 857250"/>
                <a:gd name="connsiteX7" fmla="*/ 333375 w 1883568"/>
                <a:gd name="connsiteY7" fmla="*/ 857250 h 857250"/>
                <a:gd name="connsiteX8" fmla="*/ 314325 w 1883568"/>
                <a:gd name="connsiteY8" fmla="*/ 854869 h 857250"/>
                <a:gd name="connsiteX9" fmla="*/ 285750 w 1883568"/>
                <a:gd name="connsiteY9" fmla="*/ 838200 h 857250"/>
                <a:gd name="connsiteX10" fmla="*/ 200025 w 1883568"/>
                <a:gd name="connsiteY10" fmla="*/ 754856 h 857250"/>
                <a:gd name="connsiteX11" fmla="*/ 142875 w 1883568"/>
                <a:gd name="connsiteY11" fmla="*/ 692944 h 857250"/>
                <a:gd name="connsiteX12" fmla="*/ 90487 w 1883568"/>
                <a:gd name="connsiteY12" fmla="*/ 628650 h 857250"/>
                <a:gd name="connsiteX13" fmla="*/ 40481 w 1883568"/>
                <a:gd name="connsiteY13" fmla="*/ 557212 h 857250"/>
                <a:gd name="connsiteX14" fmla="*/ 16668 w 1883568"/>
                <a:gd name="connsiteY14" fmla="*/ 521494 h 857250"/>
                <a:gd name="connsiteX15" fmla="*/ 4762 w 1883568"/>
                <a:gd name="connsiteY15" fmla="*/ 495300 h 857250"/>
                <a:gd name="connsiteX16" fmla="*/ 0 w 1883568"/>
                <a:gd name="connsiteY16" fmla="*/ 476250 h 857250"/>
                <a:gd name="connsiteX17" fmla="*/ 2381 w 1883568"/>
                <a:gd name="connsiteY17" fmla="*/ 459581 h 857250"/>
                <a:gd name="connsiteX18" fmla="*/ 9525 w 1883568"/>
                <a:gd name="connsiteY18" fmla="*/ 454819 h 857250"/>
                <a:gd name="connsiteX19" fmla="*/ 23812 w 1883568"/>
                <a:gd name="connsiteY19" fmla="*/ 454819 h 857250"/>
                <a:gd name="connsiteX20" fmla="*/ 54768 w 1883568"/>
                <a:gd name="connsiteY20" fmla="*/ 464344 h 857250"/>
                <a:gd name="connsiteX21" fmla="*/ 85725 w 1883568"/>
                <a:gd name="connsiteY21" fmla="*/ 485775 h 857250"/>
                <a:gd name="connsiteX22" fmla="*/ 135731 w 1883568"/>
                <a:gd name="connsiteY22" fmla="*/ 514350 h 857250"/>
                <a:gd name="connsiteX23" fmla="*/ 178593 w 1883568"/>
                <a:gd name="connsiteY23" fmla="*/ 535781 h 857250"/>
                <a:gd name="connsiteX24" fmla="*/ 204787 w 1883568"/>
                <a:gd name="connsiteY24" fmla="*/ 542925 h 857250"/>
                <a:gd name="connsiteX25" fmla="*/ 247650 w 1883568"/>
                <a:gd name="connsiteY25" fmla="*/ 550069 h 857250"/>
                <a:gd name="connsiteX26" fmla="*/ 278606 w 1883568"/>
                <a:gd name="connsiteY26" fmla="*/ 552450 h 857250"/>
                <a:gd name="connsiteX27" fmla="*/ 316706 w 1883568"/>
                <a:gd name="connsiteY27" fmla="*/ 550069 h 857250"/>
                <a:gd name="connsiteX28" fmla="*/ 366712 w 1883568"/>
                <a:gd name="connsiteY28" fmla="*/ 535781 h 857250"/>
                <a:gd name="connsiteX29" fmla="*/ 597693 w 1883568"/>
                <a:gd name="connsiteY29" fmla="*/ 459581 h 857250"/>
                <a:gd name="connsiteX30" fmla="*/ 819150 w 1883568"/>
                <a:gd name="connsiteY30" fmla="*/ 383381 h 857250"/>
                <a:gd name="connsiteX31" fmla="*/ 1028700 w 1883568"/>
                <a:gd name="connsiteY31" fmla="*/ 316706 h 857250"/>
                <a:gd name="connsiteX32" fmla="*/ 1233487 w 1883568"/>
                <a:gd name="connsiteY32" fmla="*/ 233362 h 857250"/>
                <a:gd name="connsiteX33" fmla="*/ 1316831 w 1883568"/>
                <a:gd name="connsiteY33" fmla="*/ 200025 h 857250"/>
                <a:gd name="connsiteX34" fmla="*/ 1462087 w 1883568"/>
                <a:gd name="connsiteY34" fmla="*/ 140494 h 857250"/>
                <a:gd name="connsiteX35" fmla="*/ 1595437 w 1883568"/>
                <a:gd name="connsiteY35" fmla="*/ 90487 h 857250"/>
                <a:gd name="connsiteX36" fmla="*/ 1721643 w 1883568"/>
                <a:gd name="connsiteY36" fmla="*/ 42862 h 857250"/>
                <a:gd name="connsiteX37" fmla="*/ 1790700 w 1883568"/>
                <a:gd name="connsiteY37" fmla="*/ 14287 h 857250"/>
                <a:gd name="connsiteX38" fmla="*/ 1816893 w 1883568"/>
                <a:gd name="connsiteY38" fmla="*/ 4762 h 857250"/>
                <a:gd name="connsiteX39" fmla="*/ 1838325 w 1883568"/>
                <a:gd name="connsiteY39" fmla="*/ 0 h 857250"/>
                <a:gd name="connsiteX40" fmla="*/ 1857375 w 1883568"/>
                <a:gd name="connsiteY40" fmla="*/ 2381 h 857250"/>
                <a:gd name="connsiteX41" fmla="*/ 1874043 w 1883568"/>
                <a:gd name="connsiteY41" fmla="*/ 7144 h 857250"/>
                <a:gd name="connsiteX42" fmla="*/ 1881187 w 1883568"/>
                <a:gd name="connsiteY42" fmla="*/ 11906 h 857250"/>
                <a:gd name="connsiteX43" fmla="*/ 1883568 w 1883568"/>
                <a:gd name="connsiteY43" fmla="*/ 21431 h 857250"/>
                <a:gd name="connsiteX44" fmla="*/ 1876425 w 1883568"/>
                <a:gd name="connsiteY44" fmla="*/ 47625 h 857250"/>
                <a:gd name="connsiteX45" fmla="*/ 1852612 w 1883568"/>
                <a:gd name="connsiteY45" fmla="*/ 69056 h 857250"/>
                <a:gd name="connsiteX46" fmla="*/ 1766887 w 1883568"/>
                <a:gd name="connsiteY46" fmla="*/ 111919 h 857250"/>
                <a:gd name="connsiteX47" fmla="*/ 1562100 w 1883568"/>
                <a:gd name="connsiteY47" fmla="*/ 209550 h 857250"/>
                <a:gd name="connsiteX48" fmla="*/ 1316831 w 1883568"/>
                <a:gd name="connsiteY48" fmla="*/ 326231 h 857250"/>
                <a:gd name="connsiteX49" fmla="*/ 1047750 w 1883568"/>
                <a:gd name="connsiteY49" fmla="*/ 454819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83568" h="857250">
                  <a:moveTo>
                    <a:pt x="1047750" y="454819"/>
                  </a:moveTo>
                  <a:lnTo>
                    <a:pt x="669131" y="631031"/>
                  </a:lnTo>
                  <a:lnTo>
                    <a:pt x="397668" y="759619"/>
                  </a:lnTo>
                  <a:lnTo>
                    <a:pt x="390525" y="785812"/>
                  </a:lnTo>
                  <a:lnTo>
                    <a:pt x="376237" y="814387"/>
                  </a:lnTo>
                  <a:lnTo>
                    <a:pt x="364331" y="835819"/>
                  </a:lnTo>
                  <a:lnTo>
                    <a:pt x="350043" y="850106"/>
                  </a:lnTo>
                  <a:lnTo>
                    <a:pt x="333375" y="857250"/>
                  </a:lnTo>
                  <a:lnTo>
                    <a:pt x="314325" y="854869"/>
                  </a:lnTo>
                  <a:lnTo>
                    <a:pt x="285750" y="838200"/>
                  </a:lnTo>
                  <a:lnTo>
                    <a:pt x="200025" y="754856"/>
                  </a:lnTo>
                  <a:lnTo>
                    <a:pt x="142875" y="692944"/>
                  </a:lnTo>
                  <a:lnTo>
                    <a:pt x="90487" y="628650"/>
                  </a:lnTo>
                  <a:lnTo>
                    <a:pt x="40481" y="557212"/>
                  </a:lnTo>
                  <a:lnTo>
                    <a:pt x="16668" y="521494"/>
                  </a:lnTo>
                  <a:lnTo>
                    <a:pt x="4762" y="495300"/>
                  </a:lnTo>
                  <a:lnTo>
                    <a:pt x="0" y="476250"/>
                  </a:lnTo>
                  <a:lnTo>
                    <a:pt x="2381" y="459581"/>
                  </a:lnTo>
                  <a:lnTo>
                    <a:pt x="9525" y="454819"/>
                  </a:lnTo>
                  <a:lnTo>
                    <a:pt x="23812" y="454819"/>
                  </a:lnTo>
                  <a:lnTo>
                    <a:pt x="54768" y="464344"/>
                  </a:lnTo>
                  <a:lnTo>
                    <a:pt x="85725" y="485775"/>
                  </a:lnTo>
                  <a:lnTo>
                    <a:pt x="135731" y="514350"/>
                  </a:lnTo>
                  <a:lnTo>
                    <a:pt x="178593" y="535781"/>
                  </a:lnTo>
                  <a:lnTo>
                    <a:pt x="204787" y="542925"/>
                  </a:lnTo>
                  <a:lnTo>
                    <a:pt x="247650" y="550069"/>
                  </a:lnTo>
                  <a:lnTo>
                    <a:pt x="278606" y="552450"/>
                  </a:lnTo>
                  <a:lnTo>
                    <a:pt x="316706" y="550069"/>
                  </a:lnTo>
                  <a:lnTo>
                    <a:pt x="366712" y="535781"/>
                  </a:lnTo>
                  <a:lnTo>
                    <a:pt x="597693" y="459581"/>
                  </a:lnTo>
                  <a:lnTo>
                    <a:pt x="819150" y="383381"/>
                  </a:lnTo>
                  <a:lnTo>
                    <a:pt x="1028700" y="316706"/>
                  </a:lnTo>
                  <a:lnTo>
                    <a:pt x="1233487" y="233362"/>
                  </a:lnTo>
                  <a:lnTo>
                    <a:pt x="1316831" y="200025"/>
                  </a:lnTo>
                  <a:lnTo>
                    <a:pt x="1462087" y="140494"/>
                  </a:lnTo>
                  <a:lnTo>
                    <a:pt x="1595437" y="90487"/>
                  </a:lnTo>
                  <a:lnTo>
                    <a:pt x="1721643" y="42862"/>
                  </a:lnTo>
                  <a:lnTo>
                    <a:pt x="1790700" y="14287"/>
                  </a:lnTo>
                  <a:lnTo>
                    <a:pt x="1816893" y="4762"/>
                  </a:lnTo>
                  <a:lnTo>
                    <a:pt x="1838325" y="0"/>
                  </a:lnTo>
                  <a:lnTo>
                    <a:pt x="1857375" y="2381"/>
                  </a:lnTo>
                  <a:lnTo>
                    <a:pt x="1874043" y="7144"/>
                  </a:lnTo>
                  <a:lnTo>
                    <a:pt x="1881187" y="11906"/>
                  </a:lnTo>
                  <a:lnTo>
                    <a:pt x="1883568" y="21431"/>
                  </a:lnTo>
                  <a:lnTo>
                    <a:pt x="1876425" y="47625"/>
                  </a:lnTo>
                  <a:lnTo>
                    <a:pt x="1852612" y="69056"/>
                  </a:lnTo>
                  <a:lnTo>
                    <a:pt x="1766887" y="111919"/>
                  </a:lnTo>
                  <a:lnTo>
                    <a:pt x="1562100" y="209550"/>
                  </a:lnTo>
                  <a:lnTo>
                    <a:pt x="1316831" y="326231"/>
                  </a:lnTo>
                  <a:lnTo>
                    <a:pt x="1047750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173B2A26-793B-41FE-984A-AC34F95624A4}"/>
                </a:ext>
              </a:extLst>
            </p:cNvPr>
            <p:cNvSpPr/>
            <p:nvPr/>
          </p:nvSpPr>
          <p:spPr>
            <a:xfrm rot="16200000">
              <a:off x="5276059" y="2016919"/>
              <a:ext cx="2517775" cy="1455738"/>
            </a:xfrm>
            <a:custGeom>
              <a:avLst/>
              <a:gdLst>
                <a:gd name="connsiteX0" fmla="*/ 1231221 w 2516532"/>
                <a:gd name="connsiteY0" fmla="*/ 1179705 h 1455313"/>
                <a:gd name="connsiteX1" fmla="*/ 983946 w 2516532"/>
                <a:gd name="connsiteY1" fmla="*/ 1063795 h 1455313"/>
                <a:gd name="connsiteX2" fmla="*/ 824248 w 2516532"/>
                <a:gd name="connsiteY2" fmla="*/ 958188 h 1455313"/>
                <a:gd name="connsiteX3" fmla="*/ 698035 w 2516532"/>
                <a:gd name="connsiteY3" fmla="*/ 870612 h 1455313"/>
                <a:gd name="connsiteX4" fmla="*/ 597580 w 2516532"/>
                <a:gd name="connsiteY4" fmla="*/ 793338 h 1455313"/>
                <a:gd name="connsiteX5" fmla="*/ 489398 w 2516532"/>
                <a:gd name="connsiteY5" fmla="*/ 698035 h 1455313"/>
                <a:gd name="connsiteX6" fmla="*/ 409549 w 2516532"/>
                <a:gd name="connsiteY6" fmla="*/ 613034 h 1455313"/>
                <a:gd name="connsiteX7" fmla="*/ 319396 w 2516532"/>
                <a:gd name="connsiteY7" fmla="*/ 504852 h 1455313"/>
                <a:gd name="connsiteX8" fmla="*/ 224093 w 2516532"/>
                <a:gd name="connsiteY8" fmla="*/ 376063 h 1455313"/>
                <a:gd name="connsiteX9" fmla="*/ 159698 w 2516532"/>
                <a:gd name="connsiteY9" fmla="*/ 291062 h 1455313"/>
                <a:gd name="connsiteX10" fmla="*/ 121062 w 2516532"/>
                <a:gd name="connsiteY10" fmla="*/ 224092 h 1455313"/>
                <a:gd name="connsiteX11" fmla="*/ 79849 w 2516532"/>
                <a:gd name="connsiteY11" fmla="*/ 162274 h 1455313"/>
                <a:gd name="connsiteX12" fmla="*/ 33485 w 2516532"/>
                <a:gd name="connsiteY12" fmla="*/ 92728 h 1455313"/>
                <a:gd name="connsiteX13" fmla="*/ 7728 w 2516532"/>
                <a:gd name="connsiteY13" fmla="*/ 54091 h 1455313"/>
                <a:gd name="connsiteX14" fmla="*/ 0 w 2516532"/>
                <a:gd name="connsiteY14" fmla="*/ 33485 h 1455313"/>
                <a:gd name="connsiteX15" fmla="*/ 0 w 2516532"/>
                <a:gd name="connsiteY15" fmla="*/ 12879 h 1455313"/>
                <a:gd name="connsiteX16" fmla="*/ 7728 w 2516532"/>
                <a:gd name="connsiteY16" fmla="*/ 5151 h 1455313"/>
                <a:gd name="connsiteX17" fmla="*/ 30910 w 2516532"/>
                <a:gd name="connsiteY17" fmla="*/ 0 h 1455313"/>
                <a:gd name="connsiteX18" fmla="*/ 59243 w 2516532"/>
                <a:gd name="connsiteY18" fmla="*/ 10303 h 1455313"/>
                <a:gd name="connsiteX19" fmla="*/ 79849 w 2516532"/>
                <a:gd name="connsiteY19" fmla="*/ 33485 h 1455313"/>
                <a:gd name="connsiteX20" fmla="*/ 157123 w 2516532"/>
                <a:gd name="connsiteY20" fmla="*/ 121061 h 1455313"/>
                <a:gd name="connsiteX21" fmla="*/ 265305 w 2516532"/>
                <a:gd name="connsiteY21" fmla="*/ 239547 h 1455313"/>
                <a:gd name="connsiteX22" fmla="*/ 376064 w 2516532"/>
                <a:gd name="connsiteY22" fmla="*/ 350305 h 1455313"/>
                <a:gd name="connsiteX23" fmla="*/ 525458 w 2516532"/>
                <a:gd name="connsiteY23" fmla="*/ 484245 h 1455313"/>
                <a:gd name="connsiteX24" fmla="*/ 625914 w 2516532"/>
                <a:gd name="connsiteY24" fmla="*/ 566670 h 1455313"/>
                <a:gd name="connsiteX25" fmla="*/ 731520 w 2516532"/>
                <a:gd name="connsiteY25" fmla="*/ 654247 h 1455313"/>
                <a:gd name="connsiteX26" fmla="*/ 842279 w 2516532"/>
                <a:gd name="connsiteY26" fmla="*/ 731520 h 1455313"/>
                <a:gd name="connsiteX27" fmla="*/ 976219 w 2516532"/>
                <a:gd name="connsiteY27" fmla="*/ 819096 h 1455313"/>
                <a:gd name="connsiteX28" fmla="*/ 1110159 w 2516532"/>
                <a:gd name="connsiteY28" fmla="*/ 898945 h 1455313"/>
                <a:gd name="connsiteX29" fmla="*/ 1215766 w 2516532"/>
                <a:gd name="connsiteY29" fmla="*/ 953036 h 1455313"/>
                <a:gd name="connsiteX30" fmla="*/ 1293039 w 2516532"/>
                <a:gd name="connsiteY30" fmla="*/ 989097 h 1455313"/>
                <a:gd name="connsiteX31" fmla="*/ 1380616 w 2516532"/>
                <a:gd name="connsiteY31" fmla="*/ 1017431 h 1455313"/>
                <a:gd name="connsiteX32" fmla="*/ 1460465 w 2516532"/>
                <a:gd name="connsiteY32" fmla="*/ 1035461 h 1455313"/>
                <a:gd name="connsiteX33" fmla="*/ 1594405 w 2516532"/>
                <a:gd name="connsiteY33" fmla="*/ 1061219 h 1455313"/>
                <a:gd name="connsiteX34" fmla="*/ 1748951 w 2516532"/>
                <a:gd name="connsiteY34" fmla="*/ 1084401 h 1455313"/>
                <a:gd name="connsiteX35" fmla="*/ 1900922 w 2516532"/>
                <a:gd name="connsiteY35" fmla="*/ 1110159 h 1455313"/>
                <a:gd name="connsiteX36" fmla="*/ 1988498 w 2516532"/>
                <a:gd name="connsiteY36" fmla="*/ 1120462 h 1455313"/>
                <a:gd name="connsiteX37" fmla="*/ 2091529 w 2516532"/>
                <a:gd name="connsiteY37" fmla="*/ 1130765 h 1455313"/>
                <a:gd name="connsiteX38" fmla="*/ 2179106 w 2516532"/>
                <a:gd name="connsiteY38" fmla="*/ 1133341 h 1455313"/>
                <a:gd name="connsiteX39" fmla="*/ 2271834 w 2516532"/>
                <a:gd name="connsiteY39" fmla="*/ 1128189 h 1455313"/>
                <a:gd name="connsiteX40" fmla="*/ 2313046 w 2516532"/>
                <a:gd name="connsiteY40" fmla="*/ 1120462 h 1455313"/>
                <a:gd name="connsiteX41" fmla="*/ 2343955 w 2516532"/>
                <a:gd name="connsiteY41" fmla="*/ 1107583 h 1455313"/>
                <a:gd name="connsiteX42" fmla="*/ 2369713 w 2516532"/>
                <a:gd name="connsiteY42" fmla="*/ 1084401 h 1455313"/>
                <a:gd name="connsiteX43" fmla="*/ 2400622 w 2516532"/>
                <a:gd name="connsiteY43" fmla="*/ 1038037 h 1455313"/>
                <a:gd name="connsiteX44" fmla="*/ 2436683 w 2516532"/>
                <a:gd name="connsiteY44" fmla="*/ 973643 h 1455313"/>
                <a:gd name="connsiteX45" fmla="*/ 2444411 w 2516532"/>
                <a:gd name="connsiteY45" fmla="*/ 953036 h 1455313"/>
                <a:gd name="connsiteX46" fmla="*/ 2457289 w 2516532"/>
                <a:gd name="connsiteY46" fmla="*/ 942733 h 1455313"/>
                <a:gd name="connsiteX47" fmla="*/ 2472744 w 2516532"/>
                <a:gd name="connsiteY47" fmla="*/ 937582 h 1455313"/>
                <a:gd name="connsiteX48" fmla="*/ 2493350 w 2516532"/>
                <a:gd name="connsiteY48" fmla="*/ 942733 h 1455313"/>
                <a:gd name="connsiteX49" fmla="*/ 2501078 w 2516532"/>
                <a:gd name="connsiteY49" fmla="*/ 955612 h 1455313"/>
                <a:gd name="connsiteX50" fmla="*/ 2508805 w 2516532"/>
                <a:gd name="connsiteY50" fmla="*/ 981370 h 1455313"/>
                <a:gd name="connsiteX51" fmla="*/ 2513956 w 2516532"/>
                <a:gd name="connsiteY51" fmla="*/ 1020007 h 1455313"/>
                <a:gd name="connsiteX52" fmla="*/ 2516532 w 2516532"/>
                <a:gd name="connsiteY52" fmla="*/ 1061219 h 1455313"/>
                <a:gd name="connsiteX53" fmla="*/ 2508805 w 2516532"/>
                <a:gd name="connsiteY53" fmla="*/ 1107583 h 1455313"/>
                <a:gd name="connsiteX54" fmla="*/ 2490774 w 2516532"/>
                <a:gd name="connsiteY54" fmla="*/ 1171977 h 1455313"/>
                <a:gd name="connsiteX55" fmla="*/ 2423804 w 2516532"/>
                <a:gd name="connsiteY55" fmla="*/ 1318796 h 1455313"/>
                <a:gd name="connsiteX56" fmla="*/ 2377440 w 2516532"/>
                <a:gd name="connsiteY56" fmla="*/ 1408949 h 1455313"/>
                <a:gd name="connsiteX57" fmla="*/ 2361986 w 2516532"/>
                <a:gd name="connsiteY57" fmla="*/ 1432131 h 1455313"/>
                <a:gd name="connsiteX58" fmla="*/ 2343955 w 2516532"/>
                <a:gd name="connsiteY58" fmla="*/ 1447585 h 1455313"/>
                <a:gd name="connsiteX59" fmla="*/ 2325925 w 2516532"/>
                <a:gd name="connsiteY59" fmla="*/ 1455313 h 1455313"/>
                <a:gd name="connsiteX60" fmla="*/ 2302743 w 2516532"/>
                <a:gd name="connsiteY60" fmla="*/ 1455313 h 1455313"/>
                <a:gd name="connsiteX61" fmla="*/ 2266682 w 2516532"/>
                <a:gd name="connsiteY61" fmla="*/ 1450161 h 1455313"/>
                <a:gd name="connsiteX62" fmla="*/ 2220318 w 2516532"/>
                <a:gd name="connsiteY62" fmla="*/ 1434706 h 1455313"/>
                <a:gd name="connsiteX63" fmla="*/ 2184257 w 2516532"/>
                <a:gd name="connsiteY63" fmla="*/ 1414100 h 1455313"/>
                <a:gd name="connsiteX64" fmla="*/ 1821073 w 2516532"/>
                <a:gd name="connsiteY64" fmla="*/ 1334251 h 1455313"/>
                <a:gd name="connsiteX65" fmla="*/ 1761830 w 2516532"/>
                <a:gd name="connsiteY65" fmla="*/ 1334251 h 1455313"/>
                <a:gd name="connsiteX66" fmla="*/ 1710315 w 2516532"/>
                <a:gd name="connsiteY66" fmla="*/ 1329100 h 1455313"/>
                <a:gd name="connsiteX67" fmla="*/ 1666527 w 2516532"/>
                <a:gd name="connsiteY67" fmla="*/ 1308493 h 1455313"/>
                <a:gd name="connsiteX68" fmla="*/ 1545465 w 2516532"/>
                <a:gd name="connsiteY68" fmla="*/ 1285311 h 1455313"/>
                <a:gd name="connsiteX69" fmla="*/ 1434707 w 2516532"/>
                <a:gd name="connsiteY69" fmla="*/ 1254402 h 1455313"/>
                <a:gd name="connsiteX70" fmla="*/ 1352282 w 2516532"/>
                <a:gd name="connsiteY70" fmla="*/ 1226069 h 1455313"/>
                <a:gd name="connsiteX71" fmla="*/ 1231221 w 2516532"/>
                <a:gd name="connsiteY71" fmla="*/ 1179705 h 145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16532" h="1455313">
                  <a:moveTo>
                    <a:pt x="1231221" y="1179705"/>
                  </a:moveTo>
                  <a:lnTo>
                    <a:pt x="983946" y="1063795"/>
                  </a:lnTo>
                  <a:lnTo>
                    <a:pt x="824248" y="958188"/>
                  </a:lnTo>
                  <a:lnTo>
                    <a:pt x="698035" y="870612"/>
                  </a:lnTo>
                  <a:lnTo>
                    <a:pt x="597580" y="793338"/>
                  </a:lnTo>
                  <a:lnTo>
                    <a:pt x="489398" y="698035"/>
                  </a:lnTo>
                  <a:lnTo>
                    <a:pt x="409549" y="613034"/>
                  </a:lnTo>
                  <a:lnTo>
                    <a:pt x="319396" y="504852"/>
                  </a:lnTo>
                  <a:lnTo>
                    <a:pt x="224093" y="376063"/>
                  </a:lnTo>
                  <a:lnTo>
                    <a:pt x="159698" y="291062"/>
                  </a:lnTo>
                  <a:lnTo>
                    <a:pt x="121062" y="224092"/>
                  </a:lnTo>
                  <a:lnTo>
                    <a:pt x="79849" y="162274"/>
                  </a:lnTo>
                  <a:lnTo>
                    <a:pt x="33485" y="92728"/>
                  </a:lnTo>
                  <a:lnTo>
                    <a:pt x="7728" y="54091"/>
                  </a:lnTo>
                  <a:lnTo>
                    <a:pt x="0" y="33485"/>
                  </a:lnTo>
                  <a:lnTo>
                    <a:pt x="0" y="12879"/>
                  </a:lnTo>
                  <a:lnTo>
                    <a:pt x="7728" y="5151"/>
                  </a:lnTo>
                  <a:lnTo>
                    <a:pt x="30910" y="0"/>
                  </a:lnTo>
                  <a:lnTo>
                    <a:pt x="59243" y="10303"/>
                  </a:lnTo>
                  <a:lnTo>
                    <a:pt x="79849" y="33485"/>
                  </a:lnTo>
                  <a:lnTo>
                    <a:pt x="157123" y="121061"/>
                  </a:lnTo>
                  <a:lnTo>
                    <a:pt x="265305" y="239547"/>
                  </a:lnTo>
                  <a:lnTo>
                    <a:pt x="376064" y="350305"/>
                  </a:lnTo>
                  <a:lnTo>
                    <a:pt x="525458" y="484245"/>
                  </a:lnTo>
                  <a:lnTo>
                    <a:pt x="625914" y="566670"/>
                  </a:lnTo>
                  <a:lnTo>
                    <a:pt x="731520" y="654247"/>
                  </a:lnTo>
                  <a:lnTo>
                    <a:pt x="842279" y="731520"/>
                  </a:lnTo>
                  <a:lnTo>
                    <a:pt x="976219" y="819096"/>
                  </a:lnTo>
                  <a:lnTo>
                    <a:pt x="1110159" y="898945"/>
                  </a:lnTo>
                  <a:lnTo>
                    <a:pt x="1215766" y="953036"/>
                  </a:lnTo>
                  <a:lnTo>
                    <a:pt x="1293039" y="989097"/>
                  </a:lnTo>
                  <a:lnTo>
                    <a:pt x="1380616" y="1017431"/>
                  </a:lnTo>
                  <a:lnTo>
                    <a:pt x="1460465" y="1035461"/>
                  </a:lnTo>
                  <a:lnTo>
                    <a:pt x="1594405" y="1061219"/>
                  </a:lnTo>
                  <a:lnTo>
                    <a:pt x="1748951" y="1084401"/>
                  </a:lnTo>
                  <a:lnTo>
                    <a:pt x="1900922" y="1110159"/>
                  </a:lnTo>
                  <a:lnTo>
                    <a:pt x="1988498" y="1120462"/>
                  </a:lnTo>
                  <a:lnTo>
                    <a:pt x="2091529" y="1130765"/>
                  </a:lnTo>
                  <a:lnTo>
                    <a:pt x="2179106" y="1133341"/>
                  </a:lnTo>
                  <a:lnTo>
                    <a:pt x="2271834" y="1128189"/>
                  </a:lnTo>
                  <a:lnTo>
                    <a:pt x="2313046" y="1120462"/>
                  </a:lnTo>
                  <a:lnTo>
                    <a:pt x="2343955" y="1107583"/>
                  </a:lnTo>
                  <a:lnTo>
                    <a:pt x="2369713" y="1084401"/>
                  </a:lnTo>
                  <a:lnTo>
                    <a:pt x="2400622" y="1038037"/>
                  </a:lnTo>
                  <a:lnTo>
                    <a:pt x="2436683" y="973643"/>
                  </a:lnTo>
                  <a:lnTo>
                    <a:pt x="2444411" y="953036"/>
                  </a:lnTo>
                  <a:lnTo>
                    <a:pt x="2457289" y="942733"/>
                  </a:lnTo>
                  <a:lnTo>
                    <a:pt x="2472744" y="937582"/>
                  </a:lnTo>
                  <a:lnTo>
                    <a:pt x="2493350" y="942733"/>
                  </a:lnTo>
                  <a:lnTo>
                    <a:pt x="2501078" y="955612"/>
                  </a:lnTo>
                  <a:lnTo>
                    <a:pt x="2508805" y="981370"/>
                  </a:lnTo>
                  <a:lnTo>
                    <a:pt x="2513956" y="1020007"/>
                  </a:lnTo>
                  <a:lnTo>
                    <a:pt x="2516532" y="1061219"/>
                  </a:lnTo>
                  <a:lnTo>
                    <a:pt x="2508805" y="1107583"/>
                  </a:lnTo>
                  <a:lnTo>
                    <a:pt x="2490774" y="1171977"/>
                  </a:lnTo>
                  <a:lnTo>
                    <a:pt x="2423804" y="1318796"/>
                  </a:lnTo>
                  <a:lnTo>
                    <a:pt x="2377440" y="1408949"/>
                  </a:lnTo>
                  <a:lnTo>
                    <a:pt x="2361986" y="1432131"/>
                  </a:lnTo>
                  <a:lnTo>
                    <a:pt x="2343955" y="1447585"/>
                  </a:lnTo>
                  <a:lnTo>
                    <a:pt x="2325925" y="1455313"/>
                  </a:lnTo>
                  <a:lnTo>
                    <a:pt x="2302743" y="1455313"/>
                  </a:lnTo>
                  <a:lnTo>
                    <a:pt x="2266682" y="1450161"/>
                  </a:lnTo>
                  <a:lnTo>
                    <a:pt x="2220318" y="1434706"/>
                  </a:lnTo>
                  <a:lnTo>
                    <a:pt x="2184257" y="1414100"/>
                  </a:lnTo>
                  <a:lnTo>
                    <a:pt x="1821073" y="1334251"/>
                  </a:lnTo>
                  <a:lnTo>
                    <a:pt x="1761830" y="1334251"/>
                  </a:lnTo>
                  <a:lnTo>
                    <a:pt x="1710315" y="1329100"/>
                  </a:lnTo>
                  <a:lnTo>
                    <a:pt x="1666527" y="1308493"/>
                  </a:lnTo>
                  <a:lnTo>
                    <a:pt x="1545465" y="1285311"/>
                  </a:lnTo>
                  <a:lnTo>
                    <a:pt x="1434707" y="1254402"/>
                  </a:lnTo>
                  <a:lnTo>
                    <a:pt x="1352282" y="1226069"/>
                  </a:lnTo>
                  <a:lnTo>
                    <a:pt x="1231221" y="11797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5">
              <a:extLst>
                <a:ext uri="{FF2B5EF4-FFF2-40B4-BE49-F238E27FC236}">
                  <a16:creationId xmlns:a16="http://schemas.microsoft.com/office/drawing/2014/main" id="{C12673F5-9ABF-46AE-A67B-2EBE2E6BFD6E}"/>
                </a:ext>
              </a:extLst>
            </p:cNvPr>
            <p:cNvSpPr/>
            <p:nvPr/>
          </p:nvSpPr>
          <p:spPr>
            <a:xfrm>
              <a:off x="6251577" y="2065339"/>
              <a:ext cx="2095500" cy="1679575"/>
            </a:xfrm>
            <a:custGeom>
              <a:avLst/>
              <a:gdLst>
                <a:gd name="connsiteX0" fmla="*/ 963386 w 2095500"/>
                <a:gd name="connsiteY0" fmla="*/ 239486 h 1679122"/>
                <a:gd name="connsiteX1" fmla="*/ 840922 w 2095500"/>
                <a:gd name="connsiteY1" fmla="*/ 283029 h 1679122"/>
                <a:gd name="connsiteX2" fmla="*/ 639536 w 2095500"/>
                <a:gd name="connsiteY2" fmla="*/ 334736 h 1679122"/>
                <a:gd name="connsiteX3" fmla="*/ 538843 w 2095500"/>
                <a:gd name="connsiteY3" fmla="*/ 367393 h 1679122"/>
                <a:gd name="connsiteX4" fmla="*/ 446315 w 2095500"/>
                <a:gd name="connsiteY4" fmla="*/ 397329 h 1679122"/>
                <a:gd name="connsiteX5" fmla="*/ 397329 w 2095500"/>
                <a:gd name="connsiteY5" fmla="*/ 410936 h 1679122"/>
                <a:gd name="connsiteX6" fmla="*/ 359229 w 2095500"/>
                <a:gd name="connsiteY6" fmla="*/ 419100 h 1679122"/>
                <a:gd name="connsiteX7" fmla="*/ 332015 w 2095500"/>
                <a:gd name="connsiteY7" fmla="*/ 421822 h 1679122"/>
                <a:gd name="connsiteX8" fmla="*/ 280308 w 2095500"/>
                <a:gd name="connsiteY8" fmla="*/ 416379 h 1679122"/>
                <a:gd name="connsiteX9" fmla="*/ 209550 w 2095500"/>
                <a:gd name="connsiteY9" fmla="*/ 386443 h 1679122"/>
                <a:gd name="connsiteX10" fmla="*/ 119743 w 2095500"/>
                <a:gd name="connsiteY10" fmla="*/ 340179 h 1679122"/>
                <a:gd name="connsiteX11" fmla="*/ 48986 w 2095500"/>
                <a:gd name="connsiteY11" fmla="*/ 288472 h 1679122"/>
                <a:gd name="connsiteX12" fmla="*/ 21772 w 2095500"/>
                <a:gd name="connsiteY12" fmla="*/ 263979 h 1679122"/>
                <a:gd name="connsiteX13" fmla="*/ 8165 w 2095500"/>
                <a:gd name="connsiteY13" fmla="*/ 244929 h 1679122"/>
                <a:gd name="connsiteX14" fmla="*/ 0 w 2095500"/>
                <a:gd name="connsiteY14" fmla="*/ 225879 h 1679122"/>
                <a:gd name="connsiteX15" fmla="*/ 0 w 2095500"/>
                <a:gd name="connsiteY15" fmla="*/ 204107 h 1679122"/>
                <a:gd name="connsiteX16" fmla="*/ 2722 w 2095500"/>
                <a:gd name="connsiteY16" fmla="*/ 193222 h 1679122"/>
                <a:gd name="connsiteX17" fmla="*/ 13608 w 2095500"/>
                <a:gd name="connsiteY17" fmla="*/ 187779 h 1679122"/>
                <a:gd name="connsiteX18" fmla="*/ 32658 w 2095500"/>
                <a:gd name="connsiteY18" fmla="*/ 187779 h 1679122"/>
                <a:gd name="connsiteX19" fmla="*/ 59872 w 2095500"/>
                <a:gd name="connsiteY19" fmla="*/ 201386 h 1679122"/>
                <a:gd name="connsiteX20" fmla="*/ 84365 w 2095500"/>
                <a:gd name="connsiteY20" fmla="*/ 214993 h 1679122"/>
                <a:gd name="connsiteX21" fmla="*/ 114300 w 2095500"/>
                <a:gd name="connsiteY21" fmla="*/ 228600 h 1679122"/>
                <a:gd name="connsiteX22" fmla="*/ 144236 w 2095500"/>
                <a:gd name="connsiteY22" fmla="*/ 236765 h 1679122"/>
                <a:gd name="connsiteX23" fmla="*/ 179615 w 2095500"/>
                <a:gd name="connsiteY23" fmla="*/ 242207 h 1679122"/>
                <a:gd name="connsiteX24" fmla="*/ 242208 w 2095500"/>
                <a:gd name="connsiteY24" fmla="*/ 247650 h 1679122"/>
                <a:gd name="connsiteX25" fmla="*/ 288472 w 2095500"/>
                <a:gd name="connsiteY25" fmla="*/ 250372 h 1679122"/>
                <a:gd name="connsiteX26" fmla="*/ 326572 w 2095500"/>
                <a:gd name="connsiteY26" fmla="*/ 247650 h 1679122"/>
                <a:gd name="connsiteX27" fmla="*/ 378279 w 2095500"/>
                <a:gd name="connsiteY27" fmla="*/ 239486 h 1679122"/>
                <a:gd name="connsiteX28" fmla="*/ 495300 w 2095500"/>
                <a:gd name="connsiteY28" fmla="*/ 217715 h 1679122"/>
                <a:gd name="connsiteX29" fmla="*/ 664029 w 2095500"/>
                <a:gd name="connsiteY29" fmla="*/ 176893 h 1679122"/>
                <a:gd name="connsiteX30" fmla="*/ 859972 w 2095500"/>
                <a:gd name="connsiteY30" fmla="*/ 122465 h 1679122"/>
                <a:gd name="connsiteX31" fmla="*/ 1186543 w 2095500"/>
                <a:gd name="connsiteY31" fmla="*/ 27215 h 1679122"/>
                <a:gd name="connsiteX32" fmla="*/ 1243693 w 2095500"/>
                <a:gd name="connsiteY32" fmla="*/ 2722 h 1679122"/>
                <a:gd name="connsiteX33" fmla="*/ 1268186 w 2095500"/>
                <a:gd name="connsiteY33" fmla="*/ 0 h 1679122"/>
                <a:gd name="connsiteX34" fmla="*/ 1295400 w 2095500"/>
                <a:gd name="connsiteY34" fmla="*/ 5443 h 1679122"/>
                <a:gd name="connsiteX35" fmla="*/ 1355272 w 2095500"/>
                <a:gd name="connsiteY35" fmla="*/ 35379 h 1679122"/>
                <a:gd name="connsiteX36" fmla="*/ 1412422 w 2095500"/>
                <a:gd name="connsiteY36" fmla="*/ 73479 h 1679122"/>
                <a:gd name="connsiteX37" fmla="*/ 1466850 w 2095500"/>
                <a:gd name="connsiteY37" fmla="*/ 114300 h 1679122"/>
                <a:gd name="connsiteX38" fmla="*/ 1488622 w 2095500"/>
                <a:gd name="connsiteY38" fmla="*/ 136072 h 1679122"/>
                <a:gd name="connsiteX39" fmla="*/ 1496786 w 2095500"/>
                <a:gd name="connsiteY39" fmla="*/ 157843 h 1679122"/>
                <a:gd name="connsiteX40" fmla="*/ 1499508 w 2095500"/>
                <a:gd name="connsiteY40" fmla="*/ 187779 h 1679122"/>
                <a:gd name="connsiteX41" fmla="*/ 1491343 w 2095500"/>
                <a:gd name="connsiteY41" fmla="*/ 220436 h 1679122"/>
                <a:gd name="connsiteX42" fmla="*/ 1469572 w 2095500"/>
                <a:gd name="connsiteY42" fmla="*/ 247650 h 1679122"/>
                <a:gd name="connsiteX43" fmla="*/ 1447800 w 2095500"/>
                <a:gd name="connsiteY43" fmla="*/ 272143 h 1679122"/>
                <a:gd name="connsiteX44" fmla="*/ 1431472 w 2095500"/>
                <a:gd name="connsiteY44" fmla="*/ 299357 h 1679122"/>
                <a:gd name="connsiteX45" fmla="*/ 1415143 w 2095500"/>
                <a:gd name="connsiteY45" fmla="*/ 337457 h 1679122"/>
                <a:gd name="connsiteX46" fmla="*/ 1401536 w 2095500"/>
                <a:gd name="connsiteY46" fmla="*/ 386443 h 1679122"/>
                <a:gd name="connsiteX47" fmla="*/ 1374322 w 2095500"/>
                <a:gd name="connsiteY47" fmla="*/ 547007 h 1679122"/>
                <a:gd name="connsiteX48" fmla="*/ 1333500 w 2095500"/>
                <a:gd name="connsiteY48" fmla="*/ 805543 h 1679122"/>
                <a:gd name="connsiteX49" fmla="*/ 1287236 w 2095500"/>
                <a:gd name="connsiteY49" fmla="*/ 1096736 h 1679122"/>
                <a:gd name="connsiteX50" fmla="*/ 1265465 w 2095500"/>
                <a:gd name="connsiteY50" fmla="*/ 1246415 h 1679122"/>
                <a:gd name="connsiteX51" fmla="*/ 1262743 w 2095500"/>
                <a:gd name="connsiteY51" fmla="*/ 1295400 h 1679122"/>
                <a:gd name="connsiteX52" fmla="*/ 1265465 w 2095500"/>
                <a:gd name="connsiteY52" fmla="*/ 1341665 h 1679122"/>
                <a:gd name="connsiteX53" fmla="*/ 1270908 w 2095500"/>
                <a:gd name="connsiteY53" fmla="*/ 1374322 h 1679122"/>
                <a:gd name="connsiteX54" fmla="*/ 1279072 w 2095500"/>
                <a:gd name="connsiteY54" fmla="*/ 1398815 h 1679122"/>
                <a:gd name="connsiteX55" fmla="*/ 1284515 w 2095500"/>
                <a:gd name="connsiteY55" fmla="*/ 1412422 h 1679122"/>
                <a:gd name="connsiteX56" fmla="*/ 1300843 w 2095500"/>
                <a:gd name="connsiteY56" fmla="*/ 1434193 h 1679122"/>
                <a:gd name="connsiteX57" fmla="*/ 1317172 w 2095500"/>
                <a:gd name="connsiteY57" fmla="*/ 1450522 h 1679122"/>
                <a:gd name="connsiteX58" fmla="*/ 1349829 w 2095500"/>
                <a:gd name="connsiteY58" fmla="*/ 1461407 h 1679122"/>
                <a:gd name="connsiteX59" fmla="*/ 1415143 w 2095500"/>
                <a:gd name="connsiteY59" fmla="*/ 1472293 h 1679122"/>
                <a:gd name="connsiteX60" fmla="*/ 1494065 w 2095500"/>
                <a:gd name="connsiteY60" fmla="*/ 1477736 h 1679122"/>
                <a:gd name="connsiteX61" fmla="*/ 1624693 w 2095500"/>
                <a:gd name="connsiteY61" fmla="*/ 1472293 h 1679122"/>
                <a:gd name="connsiteX62" fmla="*/ 1711779 w 2095500"/>
                <a:gd name="connsiteY62" fmla="*/ 1455965 h 1679122"/>
                <a:gd name="connsiteX63" fmla="*/ 1749879 w 2095500"/>
                <a:gd name="connsiteY63" fmla="*/ 1436915 h 1679122"/>
                <a:gd name="connsiteX64" fmla="*/ 1978479 w 2095500"/>
                <a:gd name="connsiteY64" fmla="*/ 1401536 h 1679122"/>
                <a:gd name="connsiteX65" fmla="*/ 2022022 w 2095500"/>
                <a:gd name="connsiteY65" fmla="*/ 1423307 h 1679122"/>
                <a:gd name="connsiteX66" fmla="*/ 2046515 w 2095500"/>
                <a:gd name="connsiteY66" fmla="*/ 1431472 h 1679122"/>
                <a:gd name="connsiteX67" fmla="*/ 2062843 w 2095500"/>
                <a:gd name="connsiteY67" fmla="*/ 1439636 h 1679122"/>
                <a:gd name="connsiteX68" fmla="*/ 2079172 w 2095500"/>
                <a:gd name="connsiteY68" fmla="*/ 1450522 h 1679122"/>
                <a:gd name="connsiteX69" fmla="*/ 2087336 w 2095500"/>
                <a:gd name="connsiteY69" fmla="*/ 1464129 h 1679122"/>
                <a:gd name="connsiteX70" fmla="*/ 2095500 w 2095500"/>
                <a:gd name="connsiteY70" fmla="*/ 1491343 h 1679122"/>
                <a:gd name="connsiteX71" fmla="*/ 2092779 w 2095500"/>
                <a:gd name="connsiteY71" fmla="*/ 1521279 h 1679122"/>
                <a:gd name="connsiteX72" fmla="*/ 2079172 w 2095500"/>
                <a:gd name="connsiteY72" fmla="*/ 1556657 h 1679122"/>
                <a:gd name="connsiteX73" fmla="*/ 2051958 w 2095500"/>
                <a:gd name="connsiteY73" fmla="*/ 1583872 h 1679122"/>
                <a:gd name="connsiteX74" fmla="*/ 2005693 w 2095500"/>
                <a:gd name="connsiteY74" fmla="*/ 1613807 h 1679122"/>
                <a:gd name="connsiteX75" fmla="*/ 1951265 w 2095500"/>
                <a:gd name="connsiteY75" fmla="*/ 1632857 h 1679122"/>
                <a:gd name="connsiteX76" fmla="*/ 1845129 w 2095500"/>
                <a:gd name="connsiteY76" fmla="*/ 1654629 h 1679122"/>
                <a:gd name="connsiteX77" fmla="*/ 1717222 w 2095500"/>
                <a:gd name="connsiteY77" fmla="*/ 1670957 h 1679122"/>
                <a:gd name="connsiteX78" fmla="*/ 1575708 w 2095500"/>
                <a:gd name="connsiteY78" fmla="*/ 1679122 h 1679122"/>
                <a:gd name="connsiteX79" fmla="*/ 1464129 w 2095500"/>
                <a:gd name="connsiteY79" fmla="*/ 1676400 h 1679122"/>
                <a:gd name="connsiteX80" fmla="*/ 1382486 w 2095500"/>
                <a:gd name="connsiteY80" fmla="*/ 1668236 h 1679122"/>
                <a:gd name="connsiteX81" fmla="*/ 1287236 w 2095500"/>
                <a:gd name="connsiteY81" fmla="*/ 1643743 h 1679122"/>
                <a:gd name="connsiteX82" fmla="*/ 1238250 w 2095500"/>
                <a:gd name="connsiteY82" fmla="*/ 1624693 h 1679122"/>
                <a:gd name="connsiteX83" fmla="*/ 1181100 w 2095500"/>
                <a:gd name="connsiteY83" fmla="*/ 1592036 h 1679122"/>
                <a:gd name="connsiteX84" fmla="*/ 1145722 w 2095500"/>
                <a:gd name="connsiteY84" fmla="*/ 1562100 h 1679122"/>
                <a:gd name="connsiteX85" fmla="*/ 1123950 w 2095500"/>
                <a:gd name="connsiteY85" fmla="*/ 1540329 h 1679122"/>
                <a:gd name="connsiteX86" fmla="*/ 1099458 w 2095500"/>
                <a:gd name="connsiteY86" fmla="*/ 1499507 h 1679122"/>
                <a:gd name="connsiteX87" fmla="*/ 1077686 w 2095500"/>
                <a:gd name="connsiteY87" fmla="*/ 1445079 h 1679122"/>
                <a:gd name="connsiteX88" fmla="*/ 1066800 w 2095500"/>
                <a:gd name="connsiteY88" fmla="*/ 1398815 h 1679122"/>
                <a:gd name="connsiteX89" fmla="*/ 1066800 w 2095500"/>
                <a:gd name="connsiteY89" fmla="*/ 1336222 h 1679122"/>
                <a:gd name="connsiteX90" fmla="*/ 1069522 w 2095500"/>
                <a:gd name="connsiteY90" fmla="*/ 1273629 h 1679122"/>
                <a:gd name="connsiteX91" fmla="*/ 1102179 w 2095500"/>
                <a:gd name="connsiteY91" fmla="*/ 1004207 h 1679122"/>
                <a:gd name="connsiteX92" fmla="*/ 1140279 w 2095500"/>
                <a:gd name="connsiteY92" fmla="*/ 696686 h 1679122"/>
                <a:gd name="connsiteX93" fmla="*/ 1167493 w 2095500"/>
                <a:gd name="connsiteY93" fmla="*/ 361950 h 1679122"/>
                <a:gd name="connsiteX94" fmla="*/ 1175658 w 2095500"/>
                <a:gd name="connsiteY94" fmla="*/ 255815 h 1679122"/>
                <a:gd name="connsiteX95" fmla="*/ 1170215 w 2095500"/>
                <a:gd name="connsiteY95" fmla="*/ 228600 h 1679122"/>
                <a:gd name="connsiteX96" fmla="*/ 1156608 w 2095500"/>
                <a:gd name="connsiteY96" fmla="*/ 206829 h 1679122"/>
                <a:gd name="connsiteX97" fmla="*/ 1134836 w 2095500"/>
                <a:gd name="connsiteY97" fmla="*/ 204107 h 1679122"/>
                <a:gd name="connsiteX98" fmla="*/ 963386 w 2095500"/>
                <a:gd name="connsiteY98" fmla="*/ 239486 h 1679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095500" h="1679122">
                  <a:moveTo>
                    <a:pt x="963386" y="239486"/>
                  </a:moveTo>
                  <a:lnTo>
                    <a:pt x="840922" y="283029"/>
                  </a:lnTo>
                  <a:lnTo>
                    <a:pt x="639536" y="334736"/>
                  </a:lnTo>
                  <a:lnTo>
                    <a:pt x="538843" y="367393"/>
                  </a:lnTo>
                  <a:lnTo>
                    <a:pt x="446315" y="397329"/>
                  </a:lnTo>
                  <a:lnTo>
                    <a:pt x="397329" y="410936"/>
                  </a:lnTo>
                  <a:lnTo>
                    <a:pt x="359229" y="419100"/>
                  </a:lnTo>
                  <a:lnTo>
                    <a:pt x="332015" y="421822"/>
                  </a:lnTo>
                  <a:lnTo>
                    <a:pt x="280308" y="416379"/>
                  </a:lnTo>
                  <a:lnTo>
                    <a:pt x="209550" y="386443"/>
                  </a:lnTo>
                  <a:lnTo>
                    <a:pt x="119743" y="340179"/>
                  </a:lnTo>
                  <a:lnTo>
                    <a:pt x="48986" y="288472"/>
                  </a:lnTo>
                  <a:lnTo>
                    <a:pt x="21772" y="263979"/>
                  </a:lnTo>
                  <a:lnTo>
                    <a:pt x="8165" y="244929"/>
                  </a:lnTo>
                  <a:lnTo>
                    <a:pt x="0" y="225879"/>
                  </a:lnTo>
                  <a:lnTo>
                    <a:pt x="0" y="204107"/>
                  </a:lnTo>
                  <a:lnTo>
                    <a:pt x="2722" y="193222"/>
                  </a:lnTo>
                  <a:lnTo>
                    <a:pt x="13608" y="187779"/>
                  </a:lnTo>
                  <a:lnTo>
                    <a:pt x="32658" y="187779"/>
                  </a:lnTo>
                  <a:lnTo>
                    <a:pt x="59872" y="201386"/>
                  </a:lnTo>
                  <a:lnTo>
                    <a:pt x="84365" y="214993"/>
                  </a:lnTo>
                  <a:lnTo>
                    <a:pt x="114300" y="228600"/>
                  </a:lnTo>
                  <a:lnTo>
                    <a:pt x="144236" y="236765"/>
                  </a:lnTo>
                  <a:lnTo>
                    <a:pt x="179615" y="242207"/>
                  </a:lnTo>
                  <a:lnTo>
                    <a:pt x="242208" y="247650"/>
                  </a:lnTo>
                  <a:lnTo>
                    <a:pt x="288472" y="250372"/>
                  </a:lnTo>
                  <a:lnTo>
                    <a:pt x="326572" y="247650"/>
                  </a:lnTo>
                  <a:lnTo>
                    <a:pt x="378279" y="239486"/>
                  </a:lnTo>
                  <a:lnTo>
                    <a:pt x="495300" y="217715"/>
                  </a:lnTo>
                  <a:lnTo>
                    <a:pt x="664029" y="176893"/>
                  </a:lnTo>
                  <a:lnTo>
                    <a:pt x="859972" y="122465"/>
                  </a:lnTo>
                  <a:lnTo>
                    <a:pt x="1186543" y="27215"/>
                  </a:lnTo>
                  <a:lnTo>
                    <a:pt x="1243693" y="2722"/>
                  </a:lnTo>
                  <a:lnTo>
                    <a:pt x="1268186" y="0"/>
                  </a:lnTo>
                  <a:lnTo>
                    <a:pt x="1295400" y="5443"/>
                  </a:lnTo>
                  <a:lnTo>
                    <a:pt x="1355272" y="35379"/>
                  </a:lnTo>
                  <a:lnTo>
                    <a:pt x="1412422" y="73479"/>
                  </a:lnTo>
                  <a:lnTo>
                    <a:pt x="1466850" y="114300"/>
                  </a:lnTo>
                  <a:lnTo>
                    <a:pt x="1488622" y="136072"/>
                  </a:lnTo>
                  <a:lnTo>
                    <a:pt x="1496786" y="157843"/>
                  </a:lnTo>
                  <a:lnTo>
                    <a:pt x="1499508" y="187779"/>
                  </a:lnTo>
                  <a:lnTo>
                    <a:pt x="1491343" y="220436"/>
                  </a:lnTo>
                  <a:lnTo>
                    <a:pt x="1469572" y="247650"/>
                  </a:lnTo>
                  <a:lnTo>
                    <a:pt x="1447800" y="272143"/>
                  </a:lnTo>
                  <a:lnTo>
                    <a:pt x="1431472" y="299357"/>
                  </a:lnTo>
                  <a:lnTo>
                    <a:pt x="1415143" y="337457"/>
                  </a:lnTo>
                  <a:lnTo>
                    <a:pt x="1401536" y="386443"/>
                  </a:lnTo>
                  <a:lnTo>
                    <a:pt x="1374322" y="547007"/>
                  </a:lnTo>
                  <a:lnTo>
                    <a:pt x="1333500" y="805543"/>
                  </a:lnTo>
                  <a:lnTo>
                    <a:pt x="1287236" y="1096736"/>
                  </a:lnTo>
                  <a:lnTo>
                    <a:pt x="1265465" y="1246415"/>
                  </a:lnTo>
                  <a:lnTo>
                    <a:pt x="1262743" y="1295400"/>
                  </a:lnTo>
                  <a:lnTo>
                    <a:pt x="1265465" y="1341665"/>
                  </a:lnTo>
                  <a:lnTo>
                    <a:pt x="1270908" y="1374322"/>
                  </a:lnTo>
                  <a:lnTo>
                    <a:pt x="1279072" y="1398815"/>
                  </a:lnTo>
                  <a:lnTo>
                    <a:pt x="1284515" y="1412422"/>
                  </a:lnTo>
                  <a:lnTo>
                    <a:pt x="1300843" y="1434193"/>
                  </a:lnTo>
                  <a:lnTo>
                    <a:pt x="1317172" y="1450522"/>
                  </a:lnTo>
                  <a:lnTo>
                    <a:pt x="1349829" y="1461407"/>
                  </a:lnTo>
                  <a:lnTo>
                    <a:pt x="1415143" y="1472293"/>
                  </a:lnTo>
                  <a:lnTo>
                    <a:pt x="1494065" y="1477736"/>
                  </a:lnTo>
                  <a:lnTo>
                    <a:pt x="1624693" y="1472293"/>
                  </a:lnTo>
                  <a:lnTo>
                    <a:pt x="1711779" y="1455965"/>
                  </a:lnTo>
                  <a:lnTo>
                    <a:pt x="1749879" y="1436915"/>
                  </a:lnTo>
                  <a:lnTo>
                    <a:pt x="1978479" y="1401536"/>
                  </a:lnTo>
                  <a:lnTo>
                    <a:pt x="2022022" y="1423307"/>
                  </a:lnTo>
                  <a:lnTo>
                    <a:pt x="2046515" y="1431472"/>
                  </a:lnTo>
                  <a:lnTo>
                    <a:pt x="2062843" y="1439636"/>
                  </a:lnTo>
                  <a:lnTo>
                    <a:pt x="2079172" y="1450522"/>
                  </a:lnTo>
                  <a:lnTo>
                    <a:pt x="2087336" y="1464129"/>
                  </a:lnTo>
                  <a:lnTo>
                    <a:pt x="2095500" y="1491343"/>
                  </a:lnTo>
                  <a:lnTo>
                    <a:pt x="2092779" y="1521279"/>
                  </a:lnTo>
                  <a:lnTo>
                    <a:pt x="2079172" y="1556657"/>
                  </a:lnTo>
                  <a:lnTo>
                    <a:pt x="2051958" y="1583872"/>
                  </a:lnTo>
                  <a:lnTo>
                    <a:pt x="2005693" y="1613807"/>
                  </a:lnTo>
                  <a:lnTo>
                    <a:pt x="1951265" y="1632857"/>
                  </a:lnTo>
                  <a:lnTo>
                    <a:pt x="1845129" y="1654629"/>
                  </a:lnTo>
                  <a:lnTo>
                    <a:pt x="1717222" y="1670957"/>
                  </a:lnTo>
                  <a:lnTo>
                    <a:pt x="1575708" y="1679122"/>
                  </a:lnTo>
                  <a:lnTo>
                    <a:pt x="1464129" y="1676400"/>
                  </a:lnTo>
                  <a:lnTo>
                    <a:pt x="1382486" y="1668236"/>
                  </a:lnTo>
                  <a:lnTo>
                    <a:pt x="1287236" y="1643743"/>
                  </a:lnTo>
                  <a:lnTo>
                    <a:pt x="1238250" y="1624693"/>
                  </a:lnTo>
                  <a:lnTo>
                    <a:pt x="1181100" y="1592036"/>
                  </a:lnTo>
                  <a:lnTo>
                    <a:pt x="1145722" y="1562100"/>
                  </a:lnTo>
                  <a:lnTo>
                    <a:pt x="1123950" y="1540329"/>
                  </a:lnTo>
                  <a:lnTo>
                    <a:pt x="1099458" y="1499507"/>
                  </a:lnTo>
                  <a:lnTo>
                    <a:pt x="1077686" y="1445079"/>
                  </a:lnTo>
                  <a:lnTo>
                    <a:pt x="1066800" y="1398815"/>
                  </a:lnTo>
                  <a:lnTo>
                    <a:pt x="1066800" y="1336222"/>
                  </a:lnTo>
                  <a:lnTo>
                    <a:pt x="1069522" y="1273629"/>
                  </a:lnTo>
                  <a:lnTo>
                    <a:pt x="1102179" y="1004207"/>
                  </a:lnTo>
                  <a:lnTo>
                    <a:pt x="1140279" y="696686"/>
                  </a:lnTo>
                  <a:lnTo>
                    <a:pt x="1167493" y="361950"/>
                  </a:lnTo>
                  <a:lnTo>
                    <a:pt x="1175658" y="255815"/>
                  </a:lnTo>
                  <a:lnTo>
                    <a:pt x="1170215" y="228600"/>
                  </a:lnTo>
                  <a:lnTo>
                    <a:pt x="1156608" y="206829"/>
                  </a:lnTo>
                  <a:lnTo>
                    <a:pt x="1134836" y="204107"/>
                  </a:lnTo>
                  <a:lnTo>
                    <a:pt x="963386" y="2394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6">
              <a:extLst>
                <a:ext uri="{FF2B5EF4-FFF2-40B4-BE49-F238E27FC236}">
                  <a16:creationId xmlns:a16="http://schemas.microsoft.com/office/drawing/2014/main" id="{76036C96-32D1-4F46-87B5-132F56893720}"/>
                </a:ext>
              </a:extLst>
            </p:cNvPr>
            <p:cNvSpPr/>
            <p:nvPr/>
          </p:nvSpPr>
          <p:spPr>
            <a:xfrm>
              <a:off x="7975602" y="2808289"/>
              <a:ext cx="292100" cy="739775"/>
            </a:xfrm>
            <a:custGeom>
              <a:avLst/>
              <a:gdLst>
                <a:gd name="connsiteX0" fmla="*/ 207169 w 292894"/>
                <a:gd name="connsiteY0" fmla="*/ 321469 h 740569"/>
                <a:gd name="connsiteX1" fmla="*/ 216694 w 292894"/>
                <a:gd name="connsiteY1" fmla="*/ 476250 h 740569"/>
                <a:gd name="connsiteX2" fmla="*/ 221457 w 292894"/>
                <a:gd name="connsiteY2" fmla="*/ 531019 h 740569"/>
                <a:gd name="connsiteX3" fmla="*/ 230982 w 292894"/>
                <a:gd name="connsiteY3" fmla="*/ 590550 h 740569"/>
                <a:gd name="connsiteX4" fmla="*/ 238125 w 292894"/>
                <a:gd name="connsiteY4" fmla="*/ 633412 h 740569"/>
                <a:gd name="connsiteX5" fmla="*/ 292894 w 292894"/>
                <a:gd name="connsiteY5" fmla="*/ 711994 h 740569"/>
                <a:gd name="connsiteX6" fmla="*/ 0 w 292894"/>
                <a:gd name="connsiteY6" fmla="*/ 740569 h 740569"/>
                <a:gd name="connsiteX7" fmla="*/ 23813 w 292894"/>
                <a:gd name="connsiteY7" fmla="*/ 695325 h 740569"/>
                <a:gd name="connsiteX8" fmla="*/ 47625 w 292894"/>
                <a:gd name="connsiteY8" fmla="*/ 652462 h 740569"/>
                <a:gd name="connsiteX9" fmla="*/ 61913 w 292894"/>
                <a:gd name="connsiteY9" fmla="*/ 619125 h 740569"/>
                <a:gd name="connsiteX10" fmla="*/ 71438 w 292894"/>
                <a:gd name="connsiteY10" fmla="*/ 576262 h 740569"/>
                <a:gd name="connsiteX11" fmla="*/ 88107 w 292894"/>
                <a:gd name="connsiteY11" fmla="*/ 452437 h 740569"/>
                <a:gd name="connsiteX12" fmla="*/ 104775 w 292894"/>
                <a:gd name="connsiteY12" fmla="*/ 316706 h 740569"/>
                <a:gd name="connsiteX13" fmla="*/ 130969 w 292894"/>
                <a:gd name="connsiteY13" fmla="*/ 111919 h 740569"/>
                <a:gd name="connsiteX14" fmla="*/ 140494 w 292894"/>
                <a:gd name="connsiteY14" fmla="*/ 40481 h 740569"/>
                <a:gd name="connsiteX15" fmla="*/ 145257 w 292894"/>
                <a:gd name="connsiteY15" fmla="*/ 16669 h 740569"/>
                <a:gd name="connsiteX16" fmla="*/ 152400 w 292894"/>
                <a:gd name="connsiteY16" fmla="*/ 4762 h 740569"/>
                <a:gd name="connsiteX17" fmla="*/ 166688 w 292894"/>
                <a:gd name="connsiteY17" fmla="*/ 0 h 740569"/>
                <a:gd name="connsiteX18" fmla="*/ 185738 w 292894"/>
                <a:gd name="connsiteY18" fmla="*/ 4762 h 740569"/>
                <a:gd name="connsiteX19" fmla="*/ 192882 w 292894"/>
                <a:gd name="connsiteY19" fmla="*/ 11906 h 740569"/>
                <a:gd name="connsiteX20" fmla="*/ 197644 w 292894"/>
                <a:gd name="connsiteY20" fmla="*/ 38100 h 740569"/>
                <a:gd name="connsiteX21" fmla="*/ 207169 w 292894"/>
                <a:gd name="connsiteY21" fmla="*/ 321469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2894" h="740569">
                  <a:moveTo>
                    <a:pt x="207169" y="321469"/>
                  </a:moveTo>
                  <a:lnTo>
                    <a:pt x="216694" y="476250"/>
                  </a:lnTo>
                  <a:lnTo>
                    <a:pt x="221457" y="531019"/>
                  </a:lnTo>
                  <a:lnTo>
                    <a:pt x="230982" y="590550"/>
                  </a:lnTo>
                  <a:lnTo>
                    <a:pt x="238125" y="633412"/>
                  </a:lnTo>
                  <a:lnTo>
                    <a:pt x="292894" y="711994"/>
                  </a:lnTo>
                  <a:lnTo>
                    <a:pt x="0" y="740569"/>
                  </a:lnTo>
                  <a:lnTo>
                    <a:pt x="23813" y="695325"/>
                  </a:lnTo>
                  <a:lnTo>
                    <a:pt x="47625" y="652462"/>
                  </a:lnTo>
                  <a:lnTo>
                    <a:pt x="61913" y="619125"/>
                  </a:lnTo>
                  <a:lnTo>
                    <a:pt x="71438" y="576262"/>
                  </a:lnTo>
                  <a:lnTo>
                    <a:pt x="88107" y="452437"/>
                  </a:lnTo>
                  <a:lnTo>
                    <a:pt x="104775" y="316706"/>
                  </a:lnTo>
                  <a:lnTo>
                    <a:pt x="130969" y="111919"/>
                  </a:lnTo>
                  <a:lnTo>
                    <a:pt x="140494" y="40481"/>
                  </a:lnTo>
                  <a:lnTo>
                    <a:pt x="145257" y="16669"/>
                  </a:lnTo>
                  <a:lnTo>
                    <a:pt x="152400" y="4762"/>
                  </a:lnTo>
                  <a:lnTo>
                    <a:pt x="166688" y="0"/>
                  </a:lnTo>
                  <a:lnTo>
                    <a:pt x="185738" y="4762"/>
                  </a:lnTo>
                  <a:lnTo>
                    <a:pt x="192882" y="11906"/>
                  </a:lnTo>
                  <a:lnTo>
                    <a:pt x="197644" y="38100"/>
                  </a:lnTo>
                  <a:lnTo>
                    <a:pt x="207169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4">
              <a:extLst>
                <a:ext uri="{FF2B5EF4-FFF2-40B4-BE49-F238E27FC236}">
                  <a16:creationId xmlns:a16="http://schemas.microsoft.com/office/drawing/2014/main" id="{6CE8E0A9-C529-4F77-8567-7239690C4B58}"/>
                </a:ext>
              </a:extLst>
            </p:cNvPr>
            <p:cNvSpPr/>
            <p:nvPr/>
          </p:nvSpPr>
          <p:spPr>
            <a:xfrm>
              <a:off x="6296026" y="2655889"/>
              <a:ext cx="869950" cy="892175"/>
            </a:xfrm>
            <a:custGeom>
              <a:avLst/>
              <a:gdLst>
                <a:gd name="connsiteX0" fmla="*/ 561975 w 869156"/>
                <a:gd name="connsiteY0" fmla="*/ 666750 h 892969"/>
                <a:gd name="connsiteX1" fmla="*/ 450056 w 869156"/>
                <a:gd name="connsiteY1" fmla="*/ 511969 h 892969"/>
                <a:gd name="connsiteX2" fmla="*/ 326231 w 869156"/>
                <a:gd name="connsiteY2" fmla="*/ 371475 h 892969"/>
                <a:gd name="connsiteX3" fmla="*/ 288131 w 869156"/>
                <a:gd name="connsiteY3" fmla="*/ 323850 h 892969"/>
                <a:gd name="connsiteX4" fmla="*/ 261938 w 869156"/>
                <a:gd name="connsiteY4" fmla="*/ 288131 h 892969"/>
                <a:gd name="connsiteX5" fmla="*/ 202406 w 869156"/>
                <a:gd name="connsiteY5" fmla="*/ 226219 h 892969"/>
                <a:gd name="connsiteX6" fmla="*/ 114300 w 869156"/>
                <a:gd name="connsiteY6" fmla="*/ 147637 h 892969"/>
                <a:gd name="connsiteX7" fmla="*/ 40481 w 869156"/>
                <a:gd name="connsiteY7" fmla="*/ 85725 h 892969"/>
                <a:gd name="connsiteX8" fmla="*/ 23813 w 869156"/>
                <a:gd name="connsiteY8" fmla="*/ 73819 h 892969"/>
                <a:gd name="connsiteX9" fmla="*/ 7144 w 869156"/>
                <a:gd name="connsiteY9" fmla="*/ 57150 h 892969"/>
                <a:gd name="connsiteX10" fmla="*/ 0 w 869156"/>
                <a:gd name="connsiteY10" fmla="*/ 30956 h 892969"/>
                <a:gd name="connsiteX11" fmla="*/ 0 w 869156"/>
                <a:gd name="connsiteY11" fmla="*/ 14287 h 892969"/>
                <a:gd name="connsiteX12" fmla="*/ 9525 w 869156"/>
                <a:gd name="connsiteY12" fmla="*/ 2381 h 892969"/>
                <a:gd name="connsiteX13" fmla="*/ 30956 w 869156"/>
                <a:gd name="connsiteY13" fmla="*/ 0 h 892969"/>
                <a:gd name="connsiteX14" fmla="*/ 59531 w 869156"/>
                <a:gd name="connsiteY14" fmla="*/ 9525 h 892969"/>
                <a:gd name="connsiteX15" fmla="*/ 178594 w 869156"/>
                <a:gd name="connsiteY15" fmla="*/ 73819 h 892969"/>
                <a:gd name="connsiteX16" fmla="*/ 288131 w 869156"/>
                <a:gd name="connsiteY16" fmla="*/ 138112 h 892969"/>
                <a:gd name="connsiteX17" fmla="*/ 433388 w 869156"/>
                <a:gd name="connsiteY17" fmla="*/ 228600 h 892969"/>
                <a:gd name="connsiteX18" fmla="*/ 561975 w 869156"/>
                <a:gd name="connsiteY18" fmla="*/ 333375 h 892969"/>
                <a:gd name="connsiteX19" fmla="*/ 659606 w 869156"/>
                <a:gd name="connsiteY19" fmla="*/ 414337 h 892969"/>
                <a:gd name="connsiteX20" fmla="*/ 735806 w 869156"/>
                <a:gd name="connsiteY20" fmla="*/ 478631 h 892969"/>
                <a:gd name="connsiteX21" fmla="*/ 785813 w 869156"/>
                <a:gd name="connsiteY21" fmla="*/ 531019 h 892969"/>
                <a:gd name="connsiteX22" fmla="*/ 809625 w 869156"/>
                <a:gd name="connsiteY22" fmla="*/ 566737 h 892969"/>
                <a:gd name="connsiteX23" fmla="*/ 831056 w 869156"/>
                <a:gd name="connsiteY23" fmla="*/ 607219 h 892969"/>
                <a:gd name="connsiteX24" fmla="*/ 847725 w 869156"/>
                <a:gd name="connsiteY24" fmla="*/ 647700 h 892969"/>
                <a:gd name="connsiteX25" fmla="*/ 864394 w 869156"/>
                <a:gd name="connsiteY25" fmla="*/ 695325 h 892969"/>
                <a:gd name="connsiteX26" fmla="*/ 869156 w 869156"/>
                <a:gd name="connsiteY26" fmla="*/ 731044 h 892969"/>
                <a:gd name="connsiteX27" fmla="*/ 866775 w 869156"/>
                <a:gd name="connsiteY27" fmla="*/ 826294 h 892969"/>
                <a:gd name="connsiteX28" fmla="*/ 864394 w 869156"/>
                <a:gd name="connsiteY28" fmla="*/ 857250 h 892969"/>
                <a:gd name="connsiteX29" fmla="*/ 854869 w 869156"/>
                <a:gd name="connsiteY29" fmla="*/ 878681 h 892969"/>
                <a:gd name="connsiteX30" fmla="*/ 835819 w 869156"/>
                <a:gd name="connsiteY30" fmla="*/ 888206 h 892969"/>
                <a:gd name="connsiteX31" fmla="*/ 800100 w 869156"/>
                <a:gd name="connsiteY31" fmla="*/ 892969 h 892969"/>
                <a:gd name="connsiteX32" fmla="*/ 762000 w 869156"/>
                <a:gd name="connsiteY32" fmla="*/ 892969 h 892969"/>
                <a:gd name="connsiteX33" fmla="*/ 740569 w 869156"/>
                <a:gd name="connsiteY33" fmla="*/ 878681 h 892969"/>
                <a:gd name="connsiteX34" fmla="*/ 661988 w 869156"/>
                <a:gd name="connsiteY34" fmla="*/ 795337 h 892969"/>
                <a:gd name="connsiteX35" fmla="*/ 561975 w 869156"/>
                <a:gd name="connsiteY35" fmla="*/ 666750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69156" h="892969">
                  <a:moveTo>
                    <a:pt x="561975" y="666750"/>
                  </a:moveTo>
                  <a:lnTo>
                    <a:pt x="450056" y="511969"/>
                  </a:lnTo>
                  <a:lnTo>
                    <a:pt x="326231" y="371475"/>
                  </a:lnTo>
                  <a:lnTo>
                    <a:pt x="288131" y="323850"/>
                  </a:lnTo>
                  <a:lnTo>
                    <a:pt x="261938" y="288131"/>
                  </a:lnTo>
                  <a:lnTo>
                    <a:pt x="202406" y="226219"/>
                  </a:lnTo>
                  <a:lnTo>
                    <a:pt x="114300" y="147637"/>
                  </a:lnTo>
                  <a:lnTo>
                    <a:pt x="40481" y="85725"/>
                  </a:lnTo>
                  <a:lnTo>
                    <a:pt x="23813" y="73819"/>
                  </a:lnTo>
                  <a:lnTo>
                    <a:pt x="7144" y="57150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59531" y="9525"/>
                  </a:lnTo>
                  <a:lnTo>
                    <a:pt x="178594" y="73819"/>
                  </a:lnTo>
                  <a:lnTo>
                    <a:pt x="288131" y="138112"/>
                  </a:lnTo>
                  <a:lnTo>
                    <a:pt x="433388" y="228600"/>
                  </a:lnTo>
                  <a:lnTo>
                    <a:pt x="561975" y="333375"/>
                  </a:lnTo>
                  <a:lnTo>
                    <a:pt x="659606" y="414337"/>
                  </a:lnTo>
                  <a:lnTo>
                    <a:pt x="735806" y="478631"/>
                  </a:lnTo>
                  <a:lnTo>
                    <a:pt x="785813" y="531019"/>
                  </a:lnTo>
                  <a:lnTo>
                    <a:pt x="809625" y="566737"/>
                  </a:lnTo>
                  <a:lnTo>
                    <a:pt x="831056" y="607219"/>
                  </a:lnTo>
                  <a:lnTo>
                    <a:pt x="847725" y="647700"/>
                  </a:lnTo>
                  <a:lnTo>
                    <a:pt x="864394" y="695325"/>
                  </a:lnTo>
                  <a:lnTo>
                    <a:pt x="869156" y="731044"/>
                  </a:lnTo>
                  <a:cubicBezTo>
                    <a:pt x="868321" y="762793"/>
                    <a:pt x="866775" y="794534"/>
                    <a:pt x="866775" y="826294"/>
                  </a:cubicBezTo>
                  <a:lnTo>
                    <a:pt x="864394" y="857250"/>
                  </a:lnTo>
                  <a:lnTo>
                    <a:pt x="854869" y="878681"/>
                  </a:lnTo>
                  <a:lnTo>
                    <a:pt x="835819" y="888206"/>
                  </a:lnTo>
                  <a:lnTo>
                    <a:pt x="800100" y="892969"/>
                  </a:lnTo>
                  <a:lnTo>
                    <a:pt x="762000" y="892969"/>
                  </a:lnTo>
                  <a:lnTo>
                    <a:pt x="740569" y="878681"/>
                  </a:lnTo>
                  <a:lnTo>
                    <a:pt x="661988" y="795337"/>
                  </a:lnTo>
                  <a:lnTo>
                    <a:pt x="561975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17E490EC-B927-48AD-BFDE-8F46933A67F8}"/>
                </a:ext>
              </a:extLst>
            </p:cNvPr>
            <p:cNvSpPr/>
            <p:nvPr/>
          </p:nvSpPr>
          <p:spPr>
            <a:xfrm rot="16200000">
              <a:off x="6229353" y="4735513"/>
              <a:ext cx="1689100" cy="1019175"/>
            </a:xfrm>
            <a:custGeom>
              <a:avLst/>
              <a:gdLst>
                <a:gd name="connsiteX0" fmla="*/ 1045369 w 1688307"/>
                <a:gd name="connsiteY0" fmla="*/ 521494 h 1019175"/>
                <a:gd name="connsiteX1" fmla="*/ 1223963 w 1688307"/>
                <a:gd name="connsiteY1" fmla="*/ 583407 h 1019175"/>
                <a:gd name="connsiteX2" fmla="*/ 1326357 w 1688307"/>
                <a:gd name="connsiteY2" fmla="*/ 616744 h 1019175"/>
                <a:gd name="connsiteX3" fmla="*/ 1390650 w 1688307"/>
                <a:gd name="connsiteY3" fmla="*/ 635794 h 1019175"/>
                <a:gd name="connsiteX4" fmla="*/ 1483519 w 1688307"/>
                <a:gd name="connsiteY4" fmla="*/ 664369 h 1019175"/>
                <a:gd name="connsiteX5" fmla="*/ 1526382 w 1688307"/>
                <a:gd name="connsiteY5" fmla="*/ 676275 h 1019175"/>
                <a:gd name="connsiteX6" fmla="*/ 1562100 w 1688307"/>
                <a:gd name="connsiteY6" fmla="*/ 690563 h 1019175"/>
                <a:gd name="connsiteX7" fmla="*/ 1593057 w 1688307"/>
                <a:gd name="connsiteY7" fmla="*/ 695325 h 1019175"/>
                <a:gd name="connsiteX8" fmla="*/ 1635919 w 1688307"/>
                <a:gd name="connsiteY8" fmla="*/ 690563 h 1019175"/>
                <a:gd name="connsiteX9" fmla="*/ 1657350 w 1688307"/>
                <a:gd name="connsiteY9" fmla="*/ 685800 h 1019175"/>
                <a:gd name="connsiteX10" fmla="*/ 1688307 w 1688307"/>
                <a:gd name="connsiteY10" fmla="*/ 664369 h 1019175"/>
                <a:gd name="connsiteX11" fmla="*/ 1654969 w 1688307"/>
                <a:gd name="connsiteY11" fmla="*/ 1019175 h 1019175"/>
                <a:gd name="connsiteX12" fmla="*/ 1476375 w 1688307"/>
                <a:gd name="connsiteY12" fmla="*/ 942975 h 1019175"/>
                <a:gd name="connsiteX13" fmla="*/ 1128713 w 1688307"/>
                <a:gd name="connsiteY13" fmla="*/ 804863 h 1019175"/>
                <a:gd name="connsiteX14" fmla="*/ 859632 w 1688307"/>
                <a:gd name="connsiteY14" fmla="*/ 695325 h 1019175"/>
                <a:gd name="connsiteX15" fmla="*/ 671513 w 1688307"/>
                <a:gd name="connsiteY15" fmla="*/ 623888 h 1019175"/>
                <a:gd name="connsiteX16" fmla="*/ 545307 w 1688307"/>
                <a:gd name="connsiteY16" fmla="*/ 571500 h 1019175"/>
                <a:gd name="connsiteX17" fmla="*/ 357188 w 1688307"/>
                <a:gd name="connsiteY17" fmla="*/ 466725 h 1019175"/>
                <a:gd name="connsiteX18" fmla="*/ 169069 w 1688307"/>
                <a:gd name="connsiteY18" fmla="*/ 354807 h 1019175"/>
                <a:gd name="connsiteX19" fmla="*/ 100013 w 1688307"/>
                <a:gd name="connsiteY19" fmla="*/ 311944 h 1019175"/>
                <a:gd name="connsiteX20" fmla="*/ 78582 w 1688307"/>
                <a:gd name="connsiteY20" fmla="*/ 297657 h 1019175"/>
                <a:gd name="connsiteX21" fmla="*/ 57150 w 1688307"/>
                <a:gd name="connsiteY21" fmla="*/ 280988 h 1019175"/>
                <a:gd name="connsiteX22" fmla="*/ 40482 w 1688307"/>
                <a:gd name="connsiteY22" fmla="*/ 257175 h 1019175"/>
                <a:gd name="connsiteX23" fmla="*/ 33338 w 1688307"/>
                <a:gd name="connsiteY23" fmla="*/ 242888 h 1019175"/>
                <a:gd name="connsiteX24" fmla="*/ 23813 w 1688307"/>
                <a:gd name="connsiteY24" fmla="*/ 219075 h 1019175"/>
                <a:gd name="connsiteX25" fmla="*/ 14288 w 1688307"/>
                <a:gd name="connsiteY25" fmla="*/ 188119 h 1019175"/>
                <a:gd name="connsiteX26" fmla="*/ 4763 w 1688307"/>
                <a:gd name="connsiteY26" fmla="*/ 138113 h 1019175"/>
                <a:gd name="connsiteX27" fmla="*/ 0 w 1688307"/>
                <a:gd name="connsiteY27" fmla="*/ 95250 h 1019175"/>
                <a:gd name="connsiteX28" fmla="*/ 4763 w 1688307"/>
                <a:gd name="connsiteY28" fmla="*/ 78582 h 1019175"/>
                <a:gd name="connsiteX29" fmla="*/ 50007 w 1688307"/>
                <a:gd name="connsiteY29" fmla="*/ 54769 h 1019175"/>
                <a:gd name="connsiteX30" fmla="*/ 97632 w 1688307"/>
                <a:gd name="connsiteY30" fmla="*/ 28575 h 1019175"/>
                <a:gd name="connsiteX31" fmla="*/ 138113 w 1688307"/>
                <a:gd name="connsiteY31" fmla="*/ 0 h 1019175"/>
                <a:gd name="connsiteX32" fmla="*/ 409575 w 1688307"/>
                <a:gd name="connsiteY32" fmla="*/ 123825 h 1019175"/>
                <a:gd name="connsiteX33" fmla="*/ 416719 w 1688307"/>
                <a:gd name="connsiteY33" fmla="*/ 150019 h 1019175"/>
                <a:gd name="connsiteX34" fmla="*/ 426244 w 1688307"/>
                <a:gd name="connsiteY34" fmla="*/ 180975 h 1019175"/>
                <a:gd name="connsiteX35" fmla="*/ 445294 w 1688307"/>
                <a:gd name="connsiteY35" fmla="*/ 211932 h 1019175"/>
                <a:gd name="connsiteX36" fmla="*/ 466725 w 1688307"/>
                <a:gd name="connsiteY36" fmla="*/ 235744 h 1019175"/>
                <a:gd name="connsiteX37" fmla="*/ 504825 w 1688307"/>
                <a:gd name="connsiteY37" fmla="*/ 259557 h 1019175"/>
                <a:gd name="connsiteX38" fmla="*/ 564357 w 1688307"/>
                <a:gd name="connsiteY38" fmla="*/ 292894 h 1019175"/>
                <a:gd name="connsiteX39" fmla="*/ 666750 w 1688307"/>
                <a:gd name="connsiteY39" fmla="*/ 347663 h 1019175"/>
                <a:gd name="connsiteX40" fmla="*/ 769144 w 1688307"/>
                <a:gd name="connsiteY40" fmla="*/ 397669 h 1019175"/>
                <a:gd name="connsiteX41" fmla="*/ 862013 w 1688307"/>
                <a:gd name="connsiteY41" fmla="*/ 442913 h 1019175"/>
                <a:gd name="connsiteX42" fmla="*/ 1045369 w 1688307"/>
                <a:gd name="connsiteY42" fmla="*/ 521494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88307" h="1019175">
                  <a:moveTo>
                    <a:pt x="1045369" y="521494"/>
                  </a:moveTo>
                  <a:lnTo>
                    <a:pt x="1223963" y="583407"/>
                  </a:lnTo>
                  <a:lnTo>
                    <a:pt x="1326357" y="616744"/>
                  </a:lnTo>
                  <a:lnTo>
                    <a:pt x="1390650" y="635794"/>
                  </a:lnTo>
                  <a:lnTo>
                    <a:pt x="1483519" y="664369"/>
                  </a:lnTo>
                  <a:lnTo>
                    <a:pt x="1526382" y="676275"/>
                  </a:lnTo>
                  <a:lnTo>
                    <a:pt x="1562100" y="690563"/>
                  </a:lnTo>
                  <a:lnTo>
                    <a:pt x="1593057" y="695325"/>
                  </a:lnTo>
                  <a:lnTo>
                    <a:pt x="1635919" y="690563"/>
                  </a:lnTo>
                  <a:lnTo>
                    <a:pt x="1657350" y="685800"/>
                  </a:lnTo>
                  <a:lnTo>
                    <a:pt x="1688307" y="664369"/>
                  </a:lnTo>
                  <a:lnTo>
                    <a:pt x="1654969" y="1019175"/>
                  </a:lnTo>
                  <a:lnTo>
                    <a:pt x="1476375" y="942975"/>
                  </a:lnTo>
                  <a:lnTo>
                    <a:pt x="1128713" y="804863"/>
                  </a:lnTo>
                  <a:lnTo>
                    <a:pt x="859632" y="695325"/>
                  </a:lnTo>
                  <a:lnTo>
                    <a:pt x="671513" y="623888"/>
                  </a:lnTo>
                  <a:lnTo>
                    <a:pt x="545307" y="571500"/>
                  </a:lnTo>
                  <a:lnTo>
                    <a:pt x="357188" y="466725"/>
                  </a:lnTo>
                  <a:lnTo>
                    <a:pt x="169069" y="354807"/>
                  </a:lnTo>
                  <a:lnTo>
                    <a:pt x="100013" y="311944"/>
                  </a:lnTo>
                  <a:lnTo>
                    <a:pt x="78582" y="297657"/>
                  </a:lnTo>
                  <a:lnTo>
                    <a:pt x="57150" y="280988"/>
                  </a:lnTo>
                  <a:lnTo>
                    <a:pt x="40482" y="257175"/>
                  </a:lnTo>
                  <a:lnTo>
                    <a:pt x="33338" y="242888"/>
                  </a:lnTo>
                  <a:lnTo>
                    <a:pt x="23813" y="219075"/>
                  </a:lnTo>
                  <a:lnTo>
                    <a:pt x="14288" y="188119"/>
                  </a:lnTo>
                  <a:lnTo>
                    <a:pt x="4763" y="138113"/>
                  </a:lnTo>
                  <a:lnTo>
                    <a:pt x="0" y="95250"/>
                  </a:lnTo>
                  <a:lnTo>
                    <a:pt x="4763" y="78582"/>
                  </a:lnTo>
                  <a:lnTo>
                    <a:pt x="50007" y="54769"/>
                  </a:lnTo>
                  <a:lnTo>
                    <a:pt x="97632" y="28575"/>
                  </a:lnTo>
                  <a:lnTo>
                    <a:pt x="138113" y="0"/>
                  </a:lnTo>
                  <a:lnTo>
                    <a:pt x="409575" y="123825"/>
                  </a:lnTo>
                  <a:lnTo>
                    <a:pt x="416719" y="150019"/>
                  </a:lnTo>
                  <a:lnTo>
                    <a:pt x="426244" y="180975"/>
                  </a:lnTo>
                  <a:lnTo>
                    <a:pt x="445294" y="211932"/>
                  </a:lnTo>
                  <a:lnTo>
                    <a:pt x="466725" y="235744"/>
                  </a:lnTo>
                  <a:lnTo>
                    <a:pt x="504825" y="259557"/>
                  </a:lnTo>
                  <a:lnTo>
                    <a:pt x="564357" y="292894"/>
                  </a:lnTo>
                  <a:lnTo>
                    <a:pt x="666750" y="347663"/>
                  </a:lnTo>
                  <a:lnTo>
                    <a:pt x="769144" y="397669"/>
                  </a:lnTo>
                  <a:lnTo>
                    <a:pt x="862013" y="442913"/>
                  </a:lnTo>
                  <a:lnTo>
                    <a:pt x="1045369" y="52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4">
              <a:extLst>
                <a:ext uri="{FF2B5EF4-FFF2-40B4-BE49-F238E27FC236}">
                  <a16:creationId xmlns:a16="http://schemas.microsoft.com/office/drawing/2014/main" id="{DA7B6EE9-644B-4FB3-B6E4-864C87485421}"/>
                </a:ext>
              </a:extLst>
            </p:cNvPr>
            <p:cNvSpPr/>
            <p:nvPr/>
          </p:nvSpPr>
          <p:spPr>
            <a:xfrm>
              <a:off x="6115050" y="5468938"/>
              <a:ext cx="647700" cy="520700"/>
            </a:xfrm>
            <a:custGeom>
              <a:avLst/>
              <a:gdLst>
                <a:gd name="connsiteX0" fmla="*/ 197644 w 647700"/>
                <a:gd name="connsiteY0" fmla="*/ 78582 h 519113"/>
                <a:gd name="connsiteX1" fmla="*/ 292894 w 647700"/>
                <a:gd name="connsiteY1" fmla="*/ 121444 h 519113"/>
                <a:gd name="connsiteX2" fmla="*/ 357188 w 647700"/>
                <a:gd name="connsiteY2" fmla="*/ 150019 h 519113"/>
                <a:gd name="connsiteX3" fmla="*/ 433388 w 647700"/>
                <a:gd name="connsiteY3" fmla="*/ 188119 h 519113"/>
                <a:gd name="connsiteX4" fmla="*/ 461963 w 647700"/>
                <a:gd name="connsiteY4" fmla="*/ 200025 h 519113"/>
                <a:gd name="connsiteX5" fmla="*/ 504825 w 647700"/>
                <a:gd name="connsiteY5" fmla="*/ 209550 h 519113"/>
                <a:gd name="connsiteX6" fmla="*/ 533400 w 647700"/>
                <a:gd name="connsiteY6" fmla="*/ 214313 h 519113"/>
                <a:gd name="connsiteX7" fmla="*/ 647700 w 647700"/>
                <a:gd name="connsiteY7" fmla="*/ 197644 h 519113"/>
                <a:gd name="connsiteX8" fmla="*/ 509588 w 647700"/>
                <a:gd name="connsiteY8" fmla="*/ 519113 h 519113"/>
                <a:gd name="connsiteX9" fmla="*/ 459581 w 647700"/>
                <a:gd name="connsiteY9" fmla="*/ 495300 h 519113"/>
                <a:gd name="connsiteX10" fmla="*/ 438150 w 647700"/>
                <a:gd name="connsiteY10" fmla="*/ 466725 h 519113"/>
                <a:gd name="connsiteX11" fmla="*/ 383381 w 647700"/>
                <a:gd name="connsiteY11" fmla="*/ 400050 h 519113"/>
                <a:gd name="connsiteX12" fmla="*/ 342900 w 647700"/>
                <a:gd name="connsiteY12" fmla="*/ 354807 h 519113"/>
                <a:gd name="connsiteX13" fmla="*/ 283369 w 647700"/>
                <a:gd name="connsiteY13" fmla="*/ 292894 h 519113"/>
                <a:gd name="connsiteX14" fmla="*/ 228600 w 647700"/>
                <a:gd name="connsiteY14" fmla="*/ 238125 h 519113"/>
                <a:gd name="connsiteX15" fmla="*/ 154781 w 647700"/>
                <a:gd name="connsiteY15" fmla="*/ 171450 h 519113"/>
                <a:gd name="connsiteX16" fmla="*/ 97631 w 647700"/>
                <a:gd name="connsiteY16" fmla="*/ 123825 h 519113"/>
                <a:gd name="connsiteX17" fmla="*/ 42863 w 647700"/>
                <a:gd name="connsiteY17" fmla="*/ 83344 h 519113"/>
                <a:gd name="connsiteX18" fmla="*/ 23813 w 647700"/>
                <a:gd name="connsiteY18" fmla="*/ 66675 h 519113"/>
                <a:gd name="connsiteX19" fmla="*/ 9525 w 647700"/>
                <a:gd name="connsiteY19" fmla="*/ 47625 h 519113"/>
                <a:gd name="connsiteX20" fmla="*/ 0 w 647700"/>
                <a:gd name="connsiteY20" fmla="*/ 26194 h 519113"/>
                <a:gd name="connsiteX21" fmla="*/ 2381 w 647700"/>
                <a:gd name="connsiteY21" fmla="*/ 9525 h 519113"/>
                <a:gd name="connsiteX22" fmla="*/ 9525 w 647700"/>
                <a:gd name="connsiteY22" fmla="*/ 2382 h 519113"/>
                <a:gd name="connsiteX23" fmla="*/ 23813 w 647700"/>
                <a:gd name="connsiteY23" fmla="*/ 0 h 519113"/>
                <a:gd name="connsiteX24" fmla="*/ 47625 w 647700"/>
                <a:gd name="connsiteY24" fmla="*/ 4763 h 519113"/>
                <a:gd name="connsiteX25" fmla="*/ 197644 w 647700"/>
                <a:gd name="connsiteY25" fmla="*/ 78582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7700" h="519113">
                  <a:moveTo>
                    <a:pt x="197644" y="78582"/>
                  </a:moveTo>
                  <a:lnTo>
                    <a:pt x="292894" y="121444"/>
                  </a:lnTo>
                  <a:lnTo>
                    <a:pt x="357188" y="150019"/>
                  </a:lnTo>
                  <a:lnTo>
                    <a:pt x="433388" y="188119"/>
                  </a:lnTo>
                  <a:lnTo>
                    <a:pt x="461963" y="200025"/>
                  </a:lnTo>
                  <a:lnTo>
                    <a:pt x="504825" y="209550"/>
                  </a:lnTo>
                  <a:lnTo>
                    <a:pt x="533400" y="214313"/>
                  </a:lnTo>
                  <a:lnTo>
                    <a:pt x="647700" y="197644"/>
                  </a:lnTo>
                  <a:lnTo>
                    <a:pt x="509588" y="519113"/>
                  </a:lnTo>
                  <a:lnTo>
                    <a:pt x="459581" y="495300"/>
                  </a:lnTo>
                  <a:lnTo>
                    <a:pt x="438150" y="466725"/>
                  </a:lnTo>
                  <a:lnTo>
                    <a:pt x="383381" y="400050"/>
                  </a:lnTo>
                  <a:lnTo>
                    <a:pt x="342900" y="354807"/>
                  </a:lnTo>
                  <a:lnTo>
                    <a:pt x="283369" y="292894"/>
                  </a:lnTo>
                  <a:lnTo>
                    <a:pt x="228600" y="238125"/>
                  </a:lnTo>
                  <a:lnTo>
                    <a:pt x="154781" y="171450"/>
                  </a:lnTo>
                  <a:lnTo>
                    <a:pt x="97631" y="123825"/>
                  </a:lnTo>
                  <a:lnTo>
                    <a:pt x="42863" y="83344"/>
                  </a:lnTo>
                  <a:lnTo>
                    <a:pt x="23813" y="66675"/>
                  </a:lnTo>
                  <a:lnTo>
                    <a:pt x="9525" y="47625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7625" y="4763"/>
                  </a:lnTo>
                  <a:lnTo>
                    <a:pt x="197644" y="785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D62FAA1B-0884-4180-A558-2C53545E6A00}"/>
                </a:ext>
              </a:extLst>
            </p:cNvPr>
            <p:cNvSpPr/>
            <p:nvPr/>
          </p:nvSpPr>
          <p:spPr>
            <a:xfrm rot="16200000">
              <a:off x="4357688" y="3890963"/>
              <a:ext cx="2114550" cy="1924050"/>
            </a:xfrm>
            <a:custGeom>
              <a:avLst/>
              <a:gdLst>
                <a:gd name="connsiteX0" fmla="*/ 1073150 w 2114550"/>
                <a:gd name="connsiteY0" fmla="*/ 1498600 h 1924050"/>
                <a:gd name="connsiteX1" fmla="*/ 860425 w 2114550"/>
                <a:gd name="connsiteY1" fmla="*/ 1323975 h 1924050"/>
                <a:gd name="connsiteX2" fmla="*/ 755650 w 2114550"/>
                <a:gd name="connsiteY2" fmla="*/ 1225550 h 1924050"/>
                <a:gd name="connsiteX3" fmla="*/ 635000 w 2114550"/>
                <a:gd name="connsiteY3" fmla="*/ 1101725 h 1924050"/>
                <a:gd name="connsiteX4" fmla="*/ 527050 w 2114550"/>
                <a:gd name="connsiteY4" fmla="*/ 974725 h 1924050"/>
                <a:gd name="connsiteX5" fmla="*/ 447675 w 2114550"/>
                <a:gd name="connsiteY5" fmla="*/ 866775 h 1924050"/>
                <a:gd name="connsiteX6" fmla="*/ 358775 w 2114550"/>
                <a:gd name="connsiteY6" fmla="*/ 736600 h 1924050"/>
                <a:gd name="connsiteX7" fmla="*/ 295275 w 2114550"/>
                <a:gd name="connsiteY7" fmla="*/ 635000 h 1924050"/>
                <a:gd name="connsiteX8" fmla="*/ 225425 w 2114550"/>
                <a:gd name="connsiteY8" fmla="*/ 511175 h 1924050"/>
                <a:gd name="connsiteX9" fmla="*/ 152400 w 2114550"/>
                <a:gd name="connsiteY9" fmla="*/ 381000 h 1924050"/>
                <a:gd name="connsiteX10" fmla="*/ 92075 w 2114550"/>
                <a:gd name="connsiteY10" fmla="*/ 263525 h 1924050"/>
                <a:gd name="connsiteX11" fmla="*/ 25400 w 2114550"/>
                <a:gd name="connsiteY11" fmla="*/ 123825 h 1924050"/>
                <a:gd name="connsiteX12" fmla="*/ 6350 w 2114550"/>
                <a:gd name="connsiteY12" fmla="*/ 88900 h 1924050"/>
                <a:gd name="connsiteX13" fmla="*/ 0 w 2114550"/>
                <a:gd name="connsiteY13" fmla="*/ 66675 h 1924050"/>
                <a:gd name="connsiteX14" fmla="*/ 3175 w 2114550"/>
                <a:gd name="connsiteY14" fmla="*/ 28575 h 1924050"/>
                <a:gd name="connsiteX15" fmla="*/ 12700 w 2114550"/>
                <a:gd name="connsiteY15" fmla="*/ 6350 h 1924050"/>
                <a:gd name="connsiteX16" fmla="*/ 28575 w 2114550"/>
                <a:gd name="connsiteY16" fmla="*/ 0 h 1924050"/>
                <a:gd name="connsiteX17" fmla="*/ 57150 w 2114550"/>
                <a:gd name="connsiteY17" fmla="*/ 3175 h 1924050"/>
                <a:gd name="connsiteX18" fmla="*/ 85725 w 2114550"/>
                <a:gd name="connsiteY18" fmla="*/ 19050 h 1924050"/>
                <a:gd name="connsiteX19" fmla="*/ 101600 w 2114550"/>
                <a:gd name="connsiteY19" fmla="*/ 34925 h 1924050"/>
                <a:gd name="connsiteX20" fmla="*/ 139700 w 2114550"/>
                <a:gd name="connsiteY20" fmla="*/ 114300 h 1924050"/>
                <a:gd name="connsiteX21" fmla="*/ 168275 w 2114550"/>
                <a:gd name="connsiteY21" fmla="*/ 171450 h 1924050"/>
                <a:gd name="connsiteX22" fmla="*/ 215900 w 2114550"/>
                <a:gd name="connsiteY22" fmla="*/ 260350 h 1924050"/>
                <a:gd name="connsiteX23" fmla="*/ 250825 w 2114550"/>
                <a:gd name="connsiteY23" fmla="*/ 317500 h 1924050"/>
                <a:gd name="connsiteX24" fmla="*/ 304800 w 2114550"/>
                <a:gd name="connsiteY24" fmla="*/ 400050 h 1924050"/>
                <a:gd name="connsiteX25" fmla="*/ 387350 w 2114550"/>
                <a:gd name="connsiteY25" fmla="*/ 523875 h 1924050"/>
                <a:gd name="connsiteX26" fmla="*/ 479425 w 2114550"/>
                <a:gd name="connsiteY26" fmla="*/ 644525 h 1924050"/>
                <a:gd name="connsiteX27" fmla="*/ 558800 w 2114550"/>
                <a:gd name="connsiteY27" fmla="*/ 736600 h 1924050"/>
                <a:gd name="connsiteX28" fmla="*/ 622300 w 2114550"/>
                <a:gd name="connsiteY28" fmla="*/ 812800 h 1924050"/>
                <a:gd name="connsiteX29" fmla="*/ 733425 w 2114550"/>
                <a:gd name="connsiteY29" fmla="*/ 923925 h 1924050"/>
                <a:gd name="connsiteX30" fmla="*/ 819150 w 2114550"/>
                <a:gd name="connsiteY30" fmla="*/ 1003300 h 1924050"/>
                <a:gd name="connsiteX31" fmla="*/ 927100 w 2114550"/>
                <a:gd name="connsiteY31" fmla="*/ 1104900 h 1924050"/>
                <a:gd name="connsiteX32" fmla="*/ 1069975 w 2114550"/>
                <a:gd name="connsiteY32" fmla="*/ 1219200 h 1924050"/>
                <a:gd name="connsiteX33" fmla="*/ 1200150 w 2114550"/>
                <a:gd name="connsiteY33" fmla="*/ 1311275 h 1924050"/>
                <a:gd name="connsiteX34" fmla="*/ 1266825 w 2114550"/>
                <a:gd name="connsiteY34" fmla="*/ 1355725 h 1924050"/>
                <a:gd name="connsiteX35" fmla="*/ 1330325 w 2114550"/>
                <a:gd name="connsiteY35" fmla="*/ 1400175 h 1924050"/>
                <a:gd name="connsiteX36" fmla="*/ 1409700 w 2114550"/>
                <a:gd name="connsiteY36" fmla="*/ 1447800 h 1924050"/>
                <a:gd name="connsiteX37" fmla="*/ 1527175 w 2114550"/>
                <a:gd name="connsiteY37" fmla="*/ 1470025 h 1924050"/>
                <a:gd name="connsiteX38" fmla="*/ 1619250 w 2114550"/>
                <a:gd name="connsiteY38" fmla="*/ 1517650 h 1924050"/>
                <a:gd name="connsiteX39" fmla="*/ 1682750 w 2114550"/>
                <a:gd name="connsiteY39" fmla="*/ 1546225 h 1924050"/>
                <a:gd name="connsiteX40" fmla="*/ 1746250 w 2114550"/>
                <a:gd name="connsiteY40" fmla="*/ 1568450 h 1924050"/>
                <a:gd name="connsiteX41" fmla="*/ 1793875 w 2114550"/>
                <a:gd name="connsiteY41" fmla="*/ 1584325 h 1924050"/>
                <a:gd name="connsiteX42" fmla="*/ 1812925 w 2114550"/>
                <a:gd name="connsiteY42" fmla="*/ 1590675 h 1924050"/>
                <a:gd name="connsiteX43" fmla="*/ 1844675 w 2114550"/>
                <a:gd name="connsiteY43" fmla="*/ 1593850 h 1924050"/>
                <a:gd name="connsiteX44" fmla="*/ 1908175 w 2114550"/>
                <a:gd name="connsiteY44" fmla="*/ 1590675 h 1924050"/>
                <a:gd name="connsiteX45" fmla="*/ 1952625 w 2114550"/>
                <a:gd name="connsiteY45" fmla="*/ 1581150 h 1924050"/>
                <a:gd name="connsiteX46" fmla="*/ 1987550 w 2114550"/>
                <a:gd name="connsiteY46" fmla="*/ 1568450 h 1924050"/>
                <a:gd name="connsiteX47" fmla="*/ 2044700 w 2114550"/>
                <a:gd name="connsiteY47" fmla="*/ 1517650 h 1924050"/>
                <a:gd name="connsiteX48" fmla="*/ 2114550 w 2114550"/>
                <a:gd name="connsiteY48" fmla="*/ 1603375 h 1924050"/>
                <a:gd name="connsiteX49" fmla="*/ 2032000 w 2114550"/>
                <a:gd name="connsiteY49" fmla="*/ 1727200 h 1924050"/>
                <a:gd name="connsiteX50" fmla="*/ 1965325 w 2114550"/>
                <a:gd name="connsiteY50" fmla="*/ 1812925 h 1924050"/>
                <a:gd name="connsiteX51" fmla="*/ 1914525 w 2114550"/>
                <a:gd name="connsiteY51" fmla="*/ 1866900 h 1924050"/>
                <a:gd name="connsiteX52" fmla="*/ 1860550 w 2114550"/>
                <a:gd name="connsiteY52" fmla="*/ 1905000 h 1924050"/>
                <a:gd name="connsiteX53" fmla="*/ 1825625 w 2114550"/>
                <a:gd name="connsiteY53" fmla="*/ 1924050 h 1924050"/>
                <a:gd name="connsiteX54" fmla="*/ 1812925 w 2114550"/>
                <a:gd name="connsiteY54" fmla="*/ 1924050 h 1924050"/>
                <a:gd name="connsiteX55" fmla="*/ 1774825 w 2114550"/>
                <a:gd name="connsiteY55" fmla="*/ 1901825 h 1924050"/>
                <a:gd name="connsiteX56" fmla="*/ 1676400 w 2114550"/>
                <a:gd name="connsiteY56" fmla="*/ 1835150 h 1924050"/>
                <a:gd name="connsiteX57" fmla="*/ 1552575 w 2114550"/>
                <a:gd name="connsiteY57" fmla="*/ 1771650 h 1924050"/>
                <a:gd name="connsiteX58" fmla="*/ 1441450 w 2114550"/>
                <a:gd name="connsiteY58" fmla="*/ 1755775 h 1924050"/>
                <a:gd name="connsiteX59" fmla="*/ 1317625 w 2114550"/>
                <a:gd name="connsiteY59" fmla="*/ 1673225 h 1924050"/>
                <a:gd name="connsiteX60" fmla="*/ 1184275 w 2114550"/>
                <a:gd name="connsiteY60" fmla="*/ 1574800 h 1924050"/>
                <a:gd name="connsiteX61" fmla="*/ 1073150 w 2114550"/>
                <a:gd name="connsiteY61" fmla="*/ 1498600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14550" h="1924050">
                  <a:moveTo>
                    <a:pt x="1073150" y="1498600"/>
                  </a:moveTo>
                  <a:lnTo>
                    <a:pt x="860425" y="1323975"/>
                  </a:lnTo>
                  <a:lnTo>
                    <a:pt x="755650" y="1225550"/>
                  </a:lnTo>
                  <a:lnTo>
                    <a:pt x="635000" y="1101725"/>
                  </a:lnTo>
                  <a:lnTo>
                    <a:pt x="527050" y="974725"/>
                  </a:lnTo>
                  <a:lnTo>
                    <a:pt x="447675" y="866775"/>
                  </a:lnTo>
                  <a:lnTo>
                    <a:pt x="358775" y="736600"/>
                  </a:lnTo>
                  <a:lnTo>
                    <a:pt x="295275" y="635000"/>
                  </a:lnTo>
                  <a:lnTo>
                    <a:pt x="225425" y="511175"/>
                  </a:lnTo>
                  <a:lnTo>
                    <a:pt x="152400" y="381000"/>
                  </a:lnTo>
                  <a:lnTo>
                    <a:pt x="92075" y="263525"/>
                  </a:lnTo>
                  <a:lnTo>
                    <a:pt x="25400" y="123825"/>
                  </a:lnTo>
                  <a:lnTo>
                    <a:pt x="6350" y="88900"/>
                  </a:lnTo>
                  <a:lnTo>
                    <a:pt x="0" y="66675"/>
                  </a:lnTo>
                  <a:lnTo>
                    <a:pt x="3175" y="28575"/>
                  </a:lnTo>
                  <a:lnTo>
                    <a:pt x="12700" y="6350"/>
                  </a:lnTo>
                  <a:lnTo>
                    <a:pt x="28575" y="0"/>
                  </a:lnTo>
                  <a:lnTo>
                    <a:pt x="57150" y="3175"/>
                  </a:lnTo>
                  <a:lnTo>
                    <a:pt x="85725" y="19050"/>
                  </a:lnTo>
                  <a:lnTo>
                    <a:pt x="101600" y="34925"/>
                  </a:lnTo>
                  <a:lnTo>
                    <a:pt x="139700" y="114300"/>
                  </a:lnTo>
                  <a:lnTo>
                    <a:pt x="168275" y="171450"/>
                  </a:lnTo>
                  <a:lnTo>
                    <a:pt x="215900" y="260350"/>
                  </a:lnTo>
                  <a:lnTo>
                    <a:pt x="250825" y="317500"/>
                  </a:lnTo>
                  <a:lnTo>
                    <a:pt x="304800" y="400050"/>
                  </a:lnTo>
                  <a:lnTo>
                    <a:pt x="387350" y="523875"/>
                  </a:lnTo>
                  <a:lnTo>
                    <a:pt x="479425" y="644525"/>
                  </a:lnTo>
                  <a:lnTo>
                    <a:pt x="558800" y="736600"/>
                  </a:lnTo>
                  <a:lnTo>
                    <a:pt x="622300" y="812800"/>
                  </a:lnTo>
                  <a:lnTo>
                    <a:pt x="733425" y="923925"/>
                  </a:lnTo>
                  <a:lnTo>
                    <a:pt x="819150" y="1003300"/>
                  </a:lnTo>
                  <a:lnTo>
                    <a:pt x="927100" y="1104900"/>
                  </a:lnTo>
                  <a:lnTo>
                    <a:pt x="1069975" y="1219200"/>
                  </a:lnTo>
                  <a:lnTo>
                    <a:pt x="1200150" y="1311275"/>
                  </a:lnTo>
                  <a:lnTo>
                    <a:pt x="1266825" y="1355725"/>
                  </a:lnTo>
                  <a:lnTo>
                    <a:pt x="1330325" y="1400175"/>
                  </a:lnTo>
                  <a:lnTo>
                    <a:pt x="1409700" y="1447800"/>
                  </a:lnTo>
                  <a:lnTo>
                    <a:pt x="1527175" y="1470025"/>
                  </a:lnTo>
                  <a:lnTo>
                    <a:pt x="1619250" y="1517650"/>
                  </a:lnTo>
                  <a:lnTo>
                    <a:pt x="1682750" y="1546225"/>
                  </a:lnTo>
                  <a:lnTo>
                    <a:pt x="1746250" y="1568450"/>
                  </a:lnTo>
                  <a:lnTo>
                    <a:pt x="1793875" y="1584325"/>
                  </a:lnTo>
                  <a:lnTo>
                    <a:pt x="1812925" y="1590675"/>
                  </a:lnTo>
                  <a:lnTo>
                    <a:pt x="1844675" y="1593850"/>
                  </a:lnTo>
                  <a:lnTo>
                    <a:pt x="1908175" y="1590675"/>
                  </a:lnTo>
                  <a:lnTo>
                    <a:pt x="1952625" y="1581150"/>
                  </a:lnTo>
                  <a:lnTo>
                    <a:pt x="1987550" y="1568450"/>
                  </a:lnTo>
                  <a:lnTo>
                    <a:pt x="2044700" y="1517650"/>
                  </a:lnTo>
                  <a:lnTo>
                    <a:pt x="2114550" y="1603375"/>
                  </a:lnTo>
                  <a:lnTo>
                    <a:pt x="2032000" y="1727200"/>
                  </a:lnTo>
                  <a:lnTo>
                    <a:pt x="1965325" y="1812925"/>
                  </a:lnTo>
                  <a:lnTo>
                    <a:pt x="1914525" y="1866900"/>
                  </a:lnTo>
                  <a:lnTo>
                    <a:pt x="1860550" y="1905000"/>
                  </a:lnTo>
                  <a:lnTo>
                    <a:pt x="1825625" y="1924050"/>
                  </a:lnTo>
                  <a:lnTo>
                    <a:pt x="1812925" y="1924050"/>
                  </a:lnTo>
                  <a:lnTo>
                    <a:pt x="1774825" y="1901825"/>
                  </a:lnTo>
                  <a:lnTo>
                    <a:pt x="1676400" y="1835150"/>
                  </a:lnTo>
                  <a:lnTo>
                    <a:pt x="1552575" y="1771650"/>
                  </a:lnTo>
                  <a:lnTo>
                    <a:pt x="1441450" y="1755775"/>
                  </a:lnTo>
                  <a:lnTo>
                    <a:pt x="1317625" y="1673225"/>
                  </a:lnTo>
                  <a:lnTo>
                    <a:pt x="1184275" y="1574800"/>
                  </a:lnTo>
                  <a:lnTo>
                    <a:pt x="1073150" y="149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84638634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E282468A-CF8A-48CE-BDEE-9E130C55BEFC}"/>
              </a:ext>
            </a:extLst>
          </p:cNvPr>
          <p:cNvSpPr/>
          <p:nvPr/>
        </p:nvSpPr>
        <p:spPr>
          <a:xfrm>
            <a:off x="4202063" y="1903413"/>
            <a:ext cx="3636962" cy="588962"/>
          </a:xfrm>
          <a:custGeom>
            <a:avLst/>
            <a:gdLst>
              <a:gd name="connsiteX0" fmla="*/ 1745402 w 3636750"/>
              <a:gd name="connsiteY0" fmla="*/ 193602 h 589743"/>
              <a:gd name="connsiteX1" fmla="*/ 2329188 w 3636750"/>
              <a:gd name="connsiteY1" fmla="*/ 142968 h 589743"/>
              <a:gd name="connsiteX2" fmla="*/ 2558533 w 3636750"/>
              <a:gd name="connsiteY2" fmla="*/ 122118 h 589743"/>
              <a:gd name="connsiteX3" fmla="*/ 2680651 w 3636750"/>
              <a:gd name="connsiteY3" fmla="*/ 116161 h 589743"/>
              <a:gd name="connsiteX4" fmla="*/ 2749157 w 3636750"/>
              <a:gd name="connsiteY4" fmla="*/ 107226 h 589743"/>
              <a:gd name="connsiteX5" fmla="*/ 2838512 w 3636750"/>
              <a:gd name="connsiteY5" fmla="*/ 92333 h 589743"/>
              <a:gd name="connsiteX6" fmla="*/ 3005308 w 3636750"/>
              <a:gd name="connsiteY6" fmla="*/ 71484 h 589743"/>
              <a:gd name="connsiteX7" fmla="*/ 3112534 w 3636750"/>
              <a:gd name="connsiteY7" fmla="*/ 53613 h 589743"/>
              <a:gd name="connsiteX8" fmla="*/ 3133383 w 3636750"/>
              <a:gd name="connsiteY8" fmla="*/ 44677 h 589743"/>
              <a:gd name="connsiteX9" fmla="*/ 3160190 w 3636750"/>
              <a:gd name="connsiteY9" fmla="*/ 23828 h 589743"/>
              <a:gd name="connsiteX10" fmla="*/ 3189975 w 3636750"/>
              <a:gd name="connsiteY10" fmla="*/ 8935 h 589743"/>
              <a:gd name="connsiteX11" fmla="*/ 3219760 w 3636750"/>
              <a:gd name="connsiteY11" fmla="*/ 0 h 589743"/>
              <a:gd name="connsiteX12" fmla="*/ 3252523 w 3636750"/>
              <a:gd name="connsiteY12" fmla="*/ 5957 h 589743"/>
              <a:gd name="connsiteX13" fmla="*/ 3276351 w 3636750"/>
              <a:gd name="connsiteY13" fmla="*/ 14892 h 589743"/>
              <a:gd name="connsiteX14" fmla="*/ 3300179 w 3636750"/>
              <a:gd name="connsiteY14" fmla="*/ 26806 h 589743"/>
              <a:gd name="connsiteX15" fmla="*/ 3318050 w 3636750"/>
              <a:gd name="connsiteY15" fmla="*/ 35742 h 589743"/>
              <a:gd name="connsiteX16" fmla="*/ 3398470 w 3636750"/>
              <a:gd name="connsiteY16" fmla="*/ 65527 h 589743"/>
              <a:gd name="connsiteX17" fmla="*/ 3511653 w 3636750"/>
              <a:gd name="connsiteY17" fmla="*/ 104247 h 589743"/>
              <a:gd name="connsiteX18" fmla="*/ 3550374 w 3636750"/>
              <a:gd name="connsiteY18" fmla="*/ 119140 h 589743"/>
              <a:gd name="connsiteX19" fmla="*/ 3583137 w 3636750"/>
              <a:gd name="connsiteY19" fmla="*/ 139989 h 589743"/>
              <a:gd name="connsiteX20" fmla="*/ 3612922 w 3636750"/>
              <a:gd name="connsiteY20" fmla="*/ 163817 h 589743"/>
              <a:gd name="connsiteX21" fmla="*/ 3630793 w 3636750"/>
              <a:gd name="connsiteY21" fmla="*/ 184667 h 589743"/>
              <a:gd name="connsiteX22" fmla="*/ 3636750 w 3636750"/>
              <a:gd name="connsiteY22" fmla="*/ 202538 h 589743"/>
              <a:gd name="connsiteX23" fmla="*/ 3630793 w 3636750"/>
              <a:gd name="connsiteY23" fmla="*/ 223387 h 589743"/>
              <a:gd name="connsiteX24" fmla="*/ 3609944 w 3636750"/>
              <a:gd name="connsiteY24" fmla="*/ 253172 h 589743"/>
              <a:gd name="connsiteX25" fmla="*/ 3583137 w 3636750"/>
              <a:gd name="connsiteY25" fmla="*/ 271043 h 589743"/>
              <a:gd name="connsiteX26" fmla="*/ 3568245 w 3636750"/>
              <a:gd name="connsiteY26" fmla="*/ 277000 h 589743"/>
              <a:gd name="connsiteX27" fmla="*/ 3523567 w 3636750"/>
              <a:gd name="connsiteY27" fmla="*/ 277000 h 589743"/>
              <a:gd name="connsiteX28" fmla="*/ 3413363 w 3636750"/>
              <a:gd name="connsiteY28" fmla="*/ 268065 h 589743"/>
              <a:gd name="connsiteX29" fmla="*/ 3332943 w 3636750"/>
              <a:gd name="connsiteY29" fmla="*/ 259129 h 589743"/>
              <a:gd name="connsiteX30" fmla="*/ 3297201 w 3636750"/>
              <a:gd name="connsiteY30" fmla="*/ 256151 h 589743"/>
              <a:gd name="connsiteX31" fmla="*/ 3097641 w 3636750"/>
              <a:gd name="connsiteY31" fmla="*/ 265086 h 589743"/>
              <a:gd name="connsiteX32" fmla="*/ 2850426 w 3636750"/>
              <a:gd name="connsiteY32" fmla="*/ 279979 h 589743"/>
              <a:gd name="connsiteX33" fmla="*/ 2600232 w 3636750"/>
              <a:gd name="connsiteY33" fmla="*/ 294871 h 589743"/>
              <a:gd name="connsiteX34" fmla="*/ 2478113 w 3636750"/>
              <a:gd name="connsiteY34" fmla="*/ 300828 h 589743"/>
              <a:gd name="connsiteX35" fmla="*/ 2281532 w 3636750"/>
              <a:gd name="connsiteY35" fmla="*/ 321678 h 589743"/>
              <a:gd name="connsiteX36" fmla="*/ 2171327 w 3636750"/>
              <a:gd name="connsiteY36" fmla="*/ 321678 h 589743"/>
              <a:gd name="connsiteX37" fmla="*/ 2037295 w 3636750"/>
              <a:gd name="connsiteY37" fmla="*/ 324656 h 589743"/>
              <a:gd name="connsiteX38" fmla="*/ 1939004 w 3636750"/>
              <a:gd name="connsiteY38" fmla="*/ 330613 h 589743"/>
              <a:gd name="connsiteX39" fmla="*/ 1801993 w 3636750"/>
              <a:gd name="connsiteY39" fmla="*/ 339549 h 589743"/>
              <a:gd name="connsiteX40" fmla="*/ 1697746 w 3636750"/>
              <a:gd name="connsiteY40" fmla="*/ 348484 h 589743"/>
              <a:gd name="connsiteX41" fmla="*/ 1524993 w 3636750"/>
              <a:gd name="connsiteY41" fmla="*/ 366355 h 589743"/>
              <a:gd name="connsiteX42" fmla="*/ 1325433 w 3636750"/>
              <a:gd name="connsiteY42" fmla="*/ 393162 h 589743"/>
              <a:gd name="connsiteX43" fmla="*/ 1140766 w 3636750"/>
              <a:gd name="connsiteY43" fmla="*/ 431882 h 589743"/>
              <a:gd name="connsiteX44" fmla="*/ 994819 w 3636750"/>
              <a:gd name="connsiteY44" fmla="*/ 455710 h 589743"/>
              <a:gd name="connsiteX45" fmla="*/ 836959 w 3636750"/>
              <a:gd name="connsiteY45" fmla="*/ 482517 h 589743"/>
              <a:gd name="connsiteX46" fmla="*/ 726754 w 3636750"/>
              <a:gd name="connsiteY46" fmla="*/ 506345 h 589743"/>
              <a:gd name="connsiteX47" fmla="*/ 643356 w 3636750"/>
              <a:gd name="connsiteY47" fmla="*/ 527194 h 589743"/>
              <a:gd name="connsiteX48" fmla="*/ 565915 w 3636750"/>
              <a:gd name="connsiteY48" fmla="*/ 551022 h 589743"/>
              <a:gd name="connsiteX49" fmla="*/ 497409 w 3636750"/>
              <a:gd name="connsiteY49" fmla="*/ 574850 h 589743"/>
              <a:gd name="connsiteX50" fmla="*/ 443796 w 3636750"/>
              <a:gd name="connsiteY50" fmla="*/ 589743 h 589743"/>
              <a:gd name="connsiteX51" fmla="*/ 416990 w 3636750"/>
              <a:gd name="connsiteY51" fmla="*/ 580807 h 589743"/>
              <a:gd name="connsiteX52" fmla="*/ 351463 w 3636750"/>
              <a:gd name="connsiteY52" fmla="*/ 556979 h 589743"/>
              <a:gd name="connsiteX53" fmla="*/ 288914 w 3636750"/>
              <a:gd name="connsiteY53" fmla="*/ 521237 h 589743"/>
              <a:gd name="connsiteX54" fmla="*/ 241258 w 3636750"/>
              <a:gd name="connsiteY54" fmla="*/ 482517 h 589743"/>
              <a:gd name="connsiteX55" fmla="*/ 181688 w 3636750"/>
              <a:gd name="connsiteY55" fmla="*/ 428904 h 589743"/>
              <a:gd name="connsiteX56" fmla="*/ 125097 w 3636750"/>
              <a:gd name="connsiteY56" fmla="*/ 366355 h 589743"/>
              <a:gd name="connsiteX57" fmla="*/ 80419 w 3636750"/>
              <a:gd name="connsiteY57" fmla="*/ 312742 h 589743"/>
              <a:gd name="connsiteX58" fmla="*/ 29785 w 3636750"/>
              <a:gd name="connsiteY58" fmla="*/ 250194 h 589743"/>
              <a:gd name="connsiteX59" fmla="*/ 8935 w 3636750"/>
              <a:gd name="connsiteY59" fmla="*/ 217430 h 589743"/>
              <a:gd name="connsiteX60" fmla="*/ 0 w 3636750"/>
              <a:gd name="connsiteY60" fmla="*/ 190624 h 589743"/>
              <a:gd name="connsiteX61" fmla="*/ 2978 w 3636750"/>
              <a:gd name="connsiteY61" fmla="*/ 178710 h 589743"/>
              <a:gd name="connsiteX62" fmla="*/ 11914 w 3636750"/>
              <a:gd name="connsiteY62" fmla="*/ 172753 h 589743"/>
              <a:gd name="connsiteX63" fmla="*/ 26806 w 3636750"/>
              <a:gd name="connsiteY63" fmla="*/ 172753 h 589743"/>
              <a:gd name="connsiteX64" fmla="*/ 62548 w 3636750"/>
              <a:gd name="connsiteY64" fmla="*/ 187645 h 589743"/>
              <a:gd name="connsiteX65" fmla="*/ 137011 w 3636750"/>
              <a:gd name="connsiteY65" fmla="*/ 229344 h 589743"/>
              <a:gd name="connsiteX66" fmla="*/ 178710 w 3636750"/>
              <a:gd name="connsiteY66" fmla="*/ 253172 h 589743"/>
              <a:gd name="connsiteX67" fmla="*/ 244237 w 3636750"/>
              <a:gd name="connsiteY67" fmla="*/ 279979 h 589743"/>
              <a:gd name="connsiteX68" fmla="*/ 303807 w 3636750"/>
              <a:gd name="connsiteY68" fmla="*/ 297850 h 589743"/>
              <a:gd name="connsiteX69" fmla="*/ 378269 w 3636750"/>
              <a:gd name="connsiteY69" fmla="*/ 312742 h 589743"/>
              <a:gd name="connsiteX70" fmla="*/ 428904 w 3636750"/>
              <a:gd name="connsiteY70" fmla="*/ 318699 h 589743"/>
              <a:gd name="connsiteX71" fmla="*/ 458689 w 3636750"/>
              <a:gd name="connsiteY71" fmla="*/ 321678 h 589743"/>
              <a:gd name="connsiteX72" fmla="*/ 554001 w 3636750"/>
              <a:gd name="connsiteY72" fmla="*/ 321678 h 589743"/>
              <a:gd name="connsiteX73" fmla="*/ 693991 w 3636750"/>
              <a:gd name="connsiteY73" fmla="*/ 306785 h 589743"/>
              <a:gd name="connsiteX74" fmla="*/ 884615 w 3636750"/>
              <a:gd name="connsiteY74" fmla="*/ 285936 h 589743"/>
              <a:gd name="connsiteX75" fmla="*/ 1122895 w 3636750"/>
              <a:gd name="connsiteY75" fmla="*/ 250194 h 589743"/>
              <a:gd name="connsiteX76" fmla="*/ 1393938 w 3636750"/>
              <a:gd name="connsiteY76" fmla="*/ 226366 h 589743"/>
              <a:gd name="connsiteX77" fmla="*/ 1593498 w 3636750"/>
              <a:gd name="connsiteY77" fmla="*/ 208495 h 589743"/>
              <a:gd name="connsiteX78" fmla="*/ 1745402 w 3636750"/>
              <a:gd name="connsiteY78" fmla="*/ 193602 h 589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3636750" h="589743">
                <a:moveTo>
                  <a:pt x="1745402" y="193602"/>
                </a:moveTo>
                <a:lnTo>
                  <a:pt x="2329188" y="142968"/>
                </a:lnTo>
                <a:lnTo>
                  <a:pt x="2558533" y="122118"/>
                </a:lnTo>
                <a:lnTo>
                  <a:pt x="2680651" y="116161"/>
                </a:lnTo>
                <a:lnTo>
                  <a:pt x="2749157" y="107226"/>
                </a:lnTo>
                <a:lnTo>
                  <a:pt x="2838512" y="92333"/>
                </a:lnTo>
                <a:lnTo>
                  <a:pt x="3005308" y="71484"/>
                </a:lnTo>
                <a:lnTo>
                  <a:pt x="3112534" y="53613"/>
                </a:lnTo>
                <a:lnTo>
                  <a:pt x="3133383" y="44677"/>
                </a:lnTo>
                <a:lnTo>
                  <a:pt x="3160190" y="23828"/>
                </a:lnTo>
                <a:lnTo>
                  <a:pt x="3189975" y="8935"/>
                </a:lnTo>
                <a:lnTo>
                  <a:pt x="3219760" y="0"/>
                </a:lnTo>
                <a:lnTo>
                  <a:pt x="3252523" y="5957"/>
                </a:lnTo>
                <a:lnTo>
                  <a:pt x="3276351" y="14892"/>
                </a:lnTo>
                <a:lnTo>
                  <a:pt x="3300179" y="26806"/>
                </a:lnTo>
                <a:lnTo>
                  <a:pt x="3318050" y="35742"/>
                </a:lnTo>
                <a:lnTo>
                  <a:pt x="3398470" y="65527"/>
                </a:lnTo>
                <a:lnTo>
                  <a:pt x="3511653" y="104247"/>
                </a:lnTo>
                <a:lnTo>
                  <a:pt x="3550374" y="119140"/>
                </a:lnTo>
                <a:lnTo>
                  <a:pt x="3583137" y="139989"/>
                </a:lnTo>
                <a:lnTo>
                  <a:pt x="3612922" y="163817"/>
                </a:lnTo>
                <a:lnTo>
                  <a:pt x="3630793" y="184667"/>
                </a:lnTo>
                <a:lnTo>
                  <a:pt x="3636750" y="202538"/>
                </a:lnTo>
                <a:lnTo>
                  <a:pt x="3630793" y="223387"/>
                </a:lnTo>
                <a:lnTo>
                  <a:pt x="3609944" y="253172"/>
                </a:lnTo>
                <a:lnTo>
                  <a:pt x="3583137" y="271043"/>
                </a:lnTo>
                <a:lnTo>
                  <a:pt x="3568245" y="277000"/>
                </a:lnTo>
                <a:lnTo>
                  <a:pt x="3523567" y="277000"/>
                </a:lnTo>
                <a:lnTo>
                  <a:pt x="3413363" y="268065"/>
                </a:lnTo>
                <a:lnTo>
                  <a:pt x="3332943" y="259129"/>
                </a:lnTo>
                <a:lnTo>
                  <a:pt x="3297201" y="256151"/>
                </a:lnTo>
                <a:lnTo>
                  <a:pt x="3097641" y="265086"/>
                </a:lnTo>
                <a:lnTo>
                  <a:pt x="2850426" y="279979"/>
                </a:lnTo>
                <a:lnTo>
                  <a:pt x="2600232" y="294871"/>
                </a:lnTo>
                <a:lnTo>
                  <a:pt x="2478113" y="300828"/>
                </a:lnTo>
                <a:lnTo>
                  <a:pt x="2281532" y="321678"/>
                </a:lnTo>
                <a:lnTo>
                  <a:pt x="2171327" y="321678"/>
                </a:lnTo>
                <a:lnTo>
                  <a:pt x="2037295" y="324656"/>
                </a:lnTo>
                <a:lnTo>
                  <a:pt x="1939004" y="330613"/>
                </a:lnTo>
                <a:lnTo>
                  <a:pt x="1801993" y="339549"/>
                </a:lnTo>
                <a:lnTo>
                  <a:pt x="1697746" y="348484"/>
                </a:lnTo>
                <a:lnTo>
                  <a:pt x="1524993" y="366355"/>
                </a:lnTo>
                <a:lnTo>
                  <a:pt x="1325433" y="393162"/>
                </a:lnTo>
                <a:lnTo>
                  <a:pt x="1140766" y="431882"/>
                </a:lnTo>
                <a:lnTo>
                  <a:pt x="994819" y="455710"/>
                </a:lnTo>
                <a:lnTo>
                  <a:pt x="836959" y="482517"/>
                </a:lnTo>
                <a:lnTo>
                  <a:pt x="726754" y="506345"/>
                </a:lnTo>
                <a:lnTo>
                  <a:pt x="643356" y="527194"/>
                </a:lnTo>
                <a:lnTo>
                  <a:pt x="565915" y="551022"/>
                </a:lnTo>
                <a:lnTo>
                  <a:pt x="497409" y="574850"/>
                </a:lnTo>
                <a:lnTo>
                  <a:pt x="443796" y="589743"/>
                </a:lnTo>
                <a:lnTo>
                  <a:pt x="416990" y="580807"/>
                </a:lnTo>
                <a:lnTo>
                  <a:pt x="351463" y="556979"/>
                </a:lnTo>
                <a:lnTo>
                  <a:pt x="288914" y="521237"/>
                </a:lnTo>
                <a:lnTo>
                  <a:pt x="241258" y="482517"/>
                </a:lnTo>
                <a:lnTo>
                  <a:pt x="181688" y="428904"/>
                </a:lnTo>
                <a:lnTo>
                  <a:pt x="125097" y="366355"/>
                </a:lnTo>
                <a:lnTo>
                  <a:pt x="80419" y="312742"/>
                </a:lnTo>
                <a:lnTo>
                  <a:pt x="29785" y="250194"/>
                </a:lnTo>
                <a:lnTo>
                  <a:pt x="8935" y="217430"/>
                </a:lnTo>
                <a:lnTo>
                  <a:pt x="0" y="190624"/>
                </a:lnTo>
                <a:lnTo>
                  <a:pt x="2978" y="178710"/>
                </a:lnTo>
                <a:lnTo>
                  <a:pt x="11914" y="172753"/>
                </a:lnTo>
                <a:lnTo>
                  <a:pt x="26806" y="172753"/>
                </a:lnTo>
                <a:lnTo>
                  <a:pt x="62548" y="187645"/>
                </a:lnTo>
                <a:lnTo>
                  <a:pt x="137011" y="229344"/>
                </a:lnTo>
                <a:lnTo>
                  <a:pt x="178710" y="253172"/>
                </a:lnTo>
                <a:lnTo>
                  <a:pt x="244237" y="279979"/>
                </a:lnTo>
                <a:lnTo>
                  <a:pt x="303807" y="297850"/>
                </a:lnTo>
                <a:lnTo>
                  <a:pt x="378269" y="312742"/>
                </a:lnTo>
                <a:lnTo>
                  <a:pt x="428904" y="318699"/>
                </a:lnTo>
                <a:lnTo>
                  <a:pt x="458689" y="321678"/>
                </a:lnTo>
                <a:lnTo>
                  <a:pt x="554001" y="321678"/>
                </a:lnTo>
                <a:lnTo>
                  <a:pt x="693991" y="306785"/>
                </a:lnTo>
                <a:lnTo>
                  <a:pt x="884615" y="285936"/>
                </a:lnTo>
                <a:lnTo>
                  <a:pt x="1122895" y="250194"/>
                </a:lnTo>
                <a:lnTo>
                  <a:pt x="1393938" y="226366"/>
                </a:lnTo>
                <a:lnTo>
                  <a:pt x="1593498" y="208495"/>
                </a:lnTo>
                <a:lnTo>
                  <a:pt x="1745402" y="19360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FC41E939-75F4-4986-BD4B-FADED5ADA287}"/>
              </a:ext>
            </a:extLst>
          </p:cNvPr>
          <p:cNvSpPr/>
          <p:nvPr/>
        </p:nvSpPr>
        <p:spPr>
          <a:xfrm>
            <a:off x="4481464" y="2752726"/>
            <a:ext cx="600075" cy="798513"/>
          </a:xfrm>
          <a:custGeom>
            <a:avLst/>
            <a:gdLst>
              <a:gd name="connsiteX0" fmla="*/ 445294 w 600075"/>
              <a:gd name="connsiteY0" fmla="*/ 323850 h 797719"/>
              <a:gd name="connsiteX1" fmla="*/ 402431 w 600075"/>
              <a:gd name="connsiteY1" fmla="*/ 211931 h 797719"/>
              <a:gd name="connsiteX2" fmla="*/ 378619 w 600075"/>
              <a:gd name="connsiteY2" fmla="*/ 164306 h 797719"/>
              <a:gd name="connsiteX3" fmla="*/ 302419 w 600075"/>
              <a:gd name="connsiteY3" fmla="*/ 73819 h 797719"/>
              <a:gd name="connsiteX4" fmla="*/ 250031 w 600075"/>
              <a:gd name="connsiteY4" fmla="*/ 57150 h 797719"/>
              <a:gd name="connsiteX5" fmla="*/ 197644 w 600075"/>
              <a:gd name="connsiteY5" fmla="*/ 40481 h 797719"/>
              <a:gd name="connsiteX6" fmla="*/ 140494 w 600075"/>
              <a:gd name="connsiteY6" fmla="*/ 23813 h 797719"/>
              <a:gd name="connsiteX7" fmla="*/ 90488 w 600075"/>
              <a:gd name="connsiteY7" fmla="*/ 11906 h 797719"/>
              <a:gd name="connsiteX8" fmla="*/ 50006 w 600075"/>
              <a:gd name="connsiteY8" fmla="*/ 4763 h 797719"/>
              <a:gd name="connsiteX9" fmla="*/ 23813 w 600075"/>
              <a:gd name="connsiteY9" fmla="*/ 0 h 797719"/>
              <a:gd name="connsiteX10" fmla="*/ 7144 w 600075"/>
              <a:gd name="connsiteY10" fmla="*/ 2381 h 797719"/>
              <a:gd name="connsiteX11" fmla="*/ 0 w 600075"/>
              <a:gd name="connsiteY11" fmla="*/ 9525 h 797719"/>
              <a:gd name="connsiteX12" fmla="*/ 0 w 600075"/>
              <a:gd name="connsiteY12" fmla="*/ 23813 h 797719"/>
              <a:gd name="connsiteX13" fmla="*/ 9525 w 600075"/>
              <a:gd name="connsiteY13" fmla="*/ 45244 h 797719"/>
              <a:gd name="connsiteX14" fmla="*/ 28575 w 600075"/>
              <a:gd name="connsiteY14" fmla="*/ 61913 h 797719"/>
              <a:gd name="connsiteX15" fmla="*/ 76200 w 600075"/>
              <a:gd name="connsiteY15" fmla="*/ 100013 h 797719"/>
              <a:gd name="connsiteX16" fmla="*/ 116681 w 600075"/>
              <a:gd name="connsiteY16" fmla="*/ 140494 h 797719"/>
              <a:gd name="connsiteX17" fmla="*/ 145256 w 600075"/>
              <a:gd name="connsiteY17" fmla="*/ 178594 h 797719"/>
              <a:gd name="connsiteX18" fmla="*/ 178594 w 600075"/>
              <a:gd name="connsiteY18" fmla="*/ 223838 h 797719"/>
              <a:gd name="connsiteX19" fmla="*/ 200025 w 600075"/>
              <a:gd name="connsiteY19" fmla="*/ 261938 h 797719"/>
              <a:gd name="connsiteX20" fmla="*/ 223838 w 600075"/>
              <a:gd name="connsiteY20" fmla="*/ 307181 h 797719"/>
              <a:gd name="connsiteX21" fmla="*/ 259556 w 600075"/>
              <a:gd name="connsiteY21" fmla="*/ 383381 h 797719"/>
              <a:gd name="connsiteX22" fmla="*/ 290513 w 600075"/>
              <a:gd name="connsiteY22" fmla="*/ 459581 h 797719"/>
              <a:gd name="connsiteX23" fmla="*/ 323850 w 600075"/>
              <a:gd name="connsiteY23" fmla="*/ 547688 h 797719"/>
              <a:gd name="connsiteX24" fmla="*/ 345281 w 600075"/>
              <a:gd name="connsiteY24" fmla="*/ 604838 h 797719"/>
              <a:gd name="connsiteX25" fmla="*/ 350044 w 600075"/>
              <a:gd name="connsiteY25" fmla="*/ 628650 h 797719"/>
              <a:gd name="connsiteX26" fmla="*/ 350044 w 600075"/>
              <a:gd name="connsiteY26" fmla="*/ 642938 h 797719"/>
              <a:gd name="connsiteX27" fmla="*/ 357188 w 600075"/>
              <a:gd name="connsiteY27" fmla="*/ 666750 h 797719"/>
              <a:gd name="connsiteX28" fmla="*/ 371475 w 600075"/>
              <a:gd name="connsiteY28" fmla="*/ 692944 h 797719"/>
              <a:gd name="connsiteX29" fmla="*/ 385763 w 600075"/>
              <a:gd name="connsiteY29" fmla="*/ 716756 h 797719"/>
              <a:gd name="connsiteX30" fmla="*/ 407194 w 600075"/>
              <a:gd name="connsiteY30" fmla="*/ 742950 h 797719"/>
              <a:gd name="connsiteX31" fmla="*/ 431006 w 600075"/>
              <a:gd name="connsiteY31" fmla="*/ 764381 h 797719"/>
              <a:gd name="connsiteX32" fmla="*/ 454819 w 600075"/>
              <a:gd name="connsiteY32" fmla="*/ 778669 h 797719"/>
              <a:gd name="connsiteX33" fmla="*/ 466725 w 600075"/>
              <a:gd name="connsiteY33" fmla="*/ 785813 h 797719"/>
              <a:gd name="connsiteX34" fmla="*/ 483394 w 600075"/>
              <a:gd name="connsiteY34" fmla="*/ 792956 h 797719"/>
              <a:gd name="connsiteX35" fmla="*/ 509588 w 600075"/>
              <a:gd name="connsiteY35" fmla="*/ 797719 h 797719"/>
              <a:gd name="connsiteX36" fmla="*/ 538163 w 600075"/>
              <a:gd name="connsiteY36" fmla="*/ 792956 h 797719"/>
              <a:gd name="connsiteX37" fmla="*/ 557213 w 600075"/>
              <a:gd name="connsiteY37" fmla="*/ 781050 h 797719"/>
              <a:gd name="connsiteX38" fmla="*/ 581025 w 600075"/>
              <a:gd name="connsiteY38" fmla="*/ 759619 h 797719"/>
              <a:gd name="connsiteX39" fmla="*/ 600075 w 600075"/>
              <a:gd name="connsiteY39" fmla="*/ 731044 h 797719"/>
              <a:gd name="connsiteX40" fmla="*/ 550069 w 600075"/>
              <a:gd name="connsiteY40" fmla="*/ 583406 h 797719"/>
              <a:gd name="connsiteX41" fmla="*/ 492919 w 600075"/>
              <a:gd name="connsiteY41" fmla="*/ 442913 h 797719"/>
              <a:gd name="connsiteX42" fmla="*/ 445294 w 600075"/>
              <a:gd name="connsiteY42" fmla="*/ 323850 h 79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00075" h="797719">
                <a:moveTo>
                  <a:pt x="445294" y="323850"/>
                </a:moveTo>
                <a:lnTo>
                  <a:pt x="402431" y="211931"/>
                </a:lnTo>
                <a:lnTo>
                  <a:pt x="378619" y="164306"/>
                </a:lnTo>
                <a:lnTo>
                  <a:pt x="302419" y="73819"/>
                </a:lnTo>
                <a:lnTo>
                  <a:pt x="250031" y="57150"/>
                </a:lnTo>
                <a:lnTo>
                  <a:pt x="197644" y="40481"/>
                </a:lnTo>
                <a:lnTo>
                  <a:pt x="140494" y="23813"/>
                </a:lnTo>
                <a:lnTo>
                  <a:pt x="90488" y="11906"/>
                </a:lnTo>
                <a:lnTo>
                  <a:pt x="50006" y="4763"/>
                </a:lnTo>
                <a:lnTo>
                  <a:pt x="23813" y="0"/>
                </a:lnTo>
                <a:lnTo>
                  <a:pt x="7144" y="2381"/>
                </a:lnTo>
                <a:lnTo>
                  <a:pt x="0" y="9525"/>
                </a:lnTo>
                <a:lnTo>
                  <a:pt x="0" y="23813"/>
                </a:lnTo>
                <a:lnTo>
                  <a:pt x="9525" y="45244"/>
                </a:lnTo>
                <a:lnTo>
                  <a:pt x="28575" y="61913"/>
                </a:lnTo>
                <a:lnTo>
                  <a:pt x="76200" y="100013"/>
                </a:lnTo>
                <a:lnTo>
                  <a:pt x="116681" y="140494"/>
                </a:lnTo>
                <a:lnTo>
                  <a:pt x="145256" y="178594"/>
                </a:lnTo>
                <a:lnTo>
                  <a:pt x="178594" y="223838"/>
                </a:lnTo>
                <a:lnTo>
                  <a:pt x="200025" y="261938"/>
                </a:lnTo>
                <a:lnTo>
                  <a:pt x="223838" y="307181"/>
                </a:lnTo>
                <a:lnTo>
                  <a:pt x="259556" y="383381"/>
                </a:lnTo>
                <a:lnTo>
                  <a:pt x="290513" y="459581"/>
                </a:lnTo>
                <a:lnTo>
                  <a:pt x="323850" y="547688"/>
                </a:lnTo>
                <a:lnTo>
                  <a:pt x="345281" y="604838"/>
                </a:lnTo>
                <a:lnTo>
                  <a:pt x="350044" y="628650"/>
                </a:lnTo>
                <a:lnTo>
                  <a:pt x="350044" y="642938"/>
                </a:lnTo>
                <a:lnTo>
                  <a:pt x="357188" y="666750"/>
                </a:lnTo>
                <a:lnTo>
                  <a:pt x="371475" y="692944"/>
                </a:lnTo>
                <a:lnTo>
                  <a:pt x="385763" y="716756"/>
                </a:lnTo>
                <a:lnTo>
                  <a:pt x="407194" y="742950"/>
                </a:lnTo>
                <a:lnTo>
                  <a:pt x="431006" y="764381"/>
                </a:lnTo>
                <a:lnTo>
                  <a:pt x="454819" y="778669"/>
                </a:lnTo>
                <a:lnTo>
                  <a:pt x="466725" y="785813"/>
                </a:lnTo>
                <a:lnTo>
                  <a:pt x="483394" y="792956"/>
                </a:lnTo>
                <a:lnTo>
                  <a:pt x="509588" y="797719"/>
                </a:lnTo>
                <a:lnTo>
                  <a:pt x="538163" y="792956"/>
                </a:lnTo>
                <a:lnTo>
                  <a:pt x="557213" y="781050"/>
                </a:lnTo>
                <a:lnTo>
                  <a:pt x="581025" y="759619"/>
                </a:lnTo>
                <a:lnTo>
                  <a:pt x="600075" y="731044"/>
                </a:lnTo>
                <a:lnTo>
                  <a:pt x="550069" y="583406"/>
                </a:lnTo>
                <a:lnTo>
                  <a:pt x="492919" y="442913"/>
                </a:lnTo>
                <a:lnTo>
                  <a:pt x="445294" y="3238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18EA2E0A-16E5-4EEE-A6DD-45BB5F446053}"/>
              </a:ext>
            </a:extLst>
          </p:cNvPr>
          <p:cNvSpPr/>
          <p:nvPr/>
        </p:nvSpPr>
        <p:spPr>
          <a:xfrm>
            <a:off x="4024264" y="3611563"/>
            <a:ext cx="455613" cy="1136650"/>
          </a:xfrm>
          <a:custGeom>
            <a:avLst/>
            <a:gdLst>
              <a:gd name="connsiteX0" fmla="*/ 435769 w 454819"/>
              <a:gd name="connsiteY0" fmla="*/ 502444 h 1135857"/>
              <a:gd name="connsiteX1" fmla="*/ 426244 w 454819"/>
              <a:gd name="connsiteY1" fmla="*/ 569119 h 1135857"/>
              <a:gd name="connsiteX2" fmla="*/ 414338 w 454819"/>
              <a:gd name="connsiteY2" fmla="*/ 633413 h 1135857"/>
              <a:gd name="connsiteX3" fmla="*/ 397669 w 454819"/>
              <a:gd name="connsiteY3" fmla="*/ 704850 h 1135857"/>
              <a:gd name="connsiteX4" fmla="*/ 383381 w 454819"/>
              <a:gd name="connsiteY4" fmla="*/ 752475 h 1135857"/>
              <a:gd name="connsiteX5" fmla="*/ 366713 w 454819"/>
              <a:gd name="connsiteY5" fmla="*/ 800100 h 1135857"/>
              <a:gd name="connsiteX6" fmla="*/ 338138 w 454819"/>
              <a:gd name="connsiteY6" fmla="*/ 873919 h 1135857"/>
              <a:gd name="connsiteX7" fmla="*/ 307181 w 454819"/>
              <a:gd name="connsiteY7" fmla="*/ 938213 h 1135857"/>
              <a:gd name="connsiteX8" fmla="*/ 273844 w 454819"/>
              <a:gd name="connsiteY8" fmla="*/ 995363 h 1135857"/>
              <a:gd name="connsiteX9" fmla="*/ 238125 w 454819"/>
              <a:gd name="connsiteY9" fmla="*/ 1047750 h 1135857"/>
              <a:gd name="connsiteX10" fmla="*/ 197644 w 454819"/>
              <a:gd name="connsiteY10" fmla="*/ 1095375 h 1135857"/>
              <a:gd name="connsiteX11" fmla="*/ 161925 w 454819"/>
              <a:gd name="connsiteY11" fmla="*/ 1121569 h 1135857"/>
              <a:gd name="connsiteX12" fmla="*/ 133350 w 454819"/>
              <a:gd name="connsiteY12" fmla="*/ 1135857 h 1135857"/>
              <a:gd name="connsiteX13" fmla="*/ 121444 w 454819"/>
              <a:gd name="connsiteY13" fmla="*/ 1135857 h 1135857"/>
              <a:gd name="connsiteX14" fmla="*/ 83344 w 454819"/>
              <a:gd name="connsiteY14" fmla="*/ 1123950 h 1135857"/>
              <a:gd name="connsiteX15" fmla="*/ 64294 w 454819"/>
              <a:gd name="connsiteY15" fmla="*/ 1107282 h 1135857"/>
              <a:gd name="connsiteX16" fmla="*/ 42863 w 454819"/>
              <a:gd name="connsiteY16" fmla="*/ 1083469 h 1135857"/>
              <a:gd name="connsiteX17" fmla="*/ 23813 w 454819"/>
              <a:gd name="connsiteY17" fmla="*/ 1042988 h 1135857"/>
              <a:gd name="connsiteX18" fmla="*/ 9525 w 454819"/>
              <a:gd name="connsiteY18" fmla="*/ 988219 h 1135857"/>
              <a:gd name="connsiteX19" fmla="*/ 0 w 454819"/>
              <a:gd name="connsiteY19" fmla="*/ 940594 h 1135857"/>
              <a:gd name="connsiteX20" fmla="*/ 2381 w 454819"/>
              <a:gd name="connsiteY20" fmla="*/ 859632 h 1135857"/>
              <a:gd name="connsiteX21" fmla="*/ 11906 w 454819"/>
              <a:gd name="connsiteY21" fmla="*/ 778669 h 1135857"/>
              <a:gd name="connsiteX22" fmla="*/ 23813 w 454819"/>
              <a:gd name="connsiteY22" fmla="*/ 709613 h 1135857"/>
              <a:gd name="connsiteX23" fmla="*/ 54769 w 454819"/>
              <a:gd name="connsiteY23" fmla="*/ 678657 h 1135857"/>
              <a:gd name="connsiteX24" fmla="*/ 90488 w 454819"/>
              <a:gd name="connsiteY24" fmla="*/ 642938 h 1135857"/>
              <a:gd name="connsiteX25" fmla="*/ 123825 w 454819"/>
              <a:gd name="connsiteY25" fmla="*/ 602457 h 1135857"/>
              <a:gd name="connsiteX26" fmla="*/ 159544 w 454819"/>
              <a:gd name="connsiteY26" fmla="*/ 554832 h 1135857"/>
              <a:gd name="connsiteX27" fmla="*/ 192881 w 454819"/>
              <a:gd name="connsiteY27" fmla="*/ 502444 h 1135857"/>
              <a:gd name="connsiteX28" fmla="*/ 226219 w 454819"/>
              <a:gd name="connsiteY28" fmla="*/ 440532 h 1135857"/>
              <a:gd name="connsiteX29" fmla="*/ 261938 w 454819"/>
              <a:gd name="connsiteY29" fmla="*/ 366713 h 1135857"/>
              <a:gd name="connsiteX30" fmla="*/ 295275 w 454819"/>
              <a:gd name="connsiteY30" fmla="*/ 280988 h 1135857"/>
              <a:gd name="connsiteX31" fmla="*/ 314325 w 454819"/>
              <a:gd name="connsiteY31" fmla="*/ 221457 h 1135857"/>
              <a:gd name="connsiteX32" fmla="*/ 314325 w 454819"/>
              <a:gd name="connsiteY32" fmla="*/ 183357 h 1135857"/>
              <a:gd name="connsiteX33" fmla="*/ 309563 w 454819"/>
              <a:gd name="connsiteY33" fmla="*/ 138113 h 1135857"/>
              <a:gd name="connsiteX34" fmla="*/ 297656 w 454819"/>
              <a:gd name="connsiteY34" fmla="*/ 85725 h 1135857"/>
              <a:gd name="connsiteX35" fmla="*/ 290513 w 454819"/>
              <a:gd name="connsiteY35" fmla="*/ 59532 h 1135857"/>
              <a:gd name="connsiteX36" fmla="*/ 280988 w 454819"/>
              <a:gd name="connsiteY36" fmla="*/ 30957 h 1135857"/>
              <a:gd name="connsiteX37" fmla="*/ 278606 w 454819"/>
              <a:gd name="connsiteY37" fmla="*/ 9525 h 1135857"/>
              <a:gd name="connsiteX38" fmla="*/ 290513 w 454819"/>
              <a:gd name="connsiteY38" fmla="*/ 0 h 1135857"/>
              <a:gd name="connsiteX39" fmla="*/ 304800 w 454819"/>
              <a:gd name="connsiteY39" fmla="*/ 0 h 1135857"/>
              <a:gd name="connsiteX40" fmla="*/ 328613 w 454819"/>
              <a:gd name="connsiteY40" fmla="*/ 9525 h 1135857"/>
              <a:gd name="connsiteX41" fmla="*/ 350044 w 454819"/>
              <a:gd name="connsiteY41" fmla="*/ 28575 h 1135857"/>
              <a:gd name="connsiteX42" fmla="*/ 373856 w 454819"/>
              <a:gd name="connsiteY42" fmla="*/ 57150 h 1135857"/>
              <a:gd name="connsiteX43" fmla="*/ 397669 w 454819"/>
              <a:gd name="connsiteY43" fmla="*/ 95250 h 1135857"/>
              <a:gd name="connsiteX44" fmla="*/ 411956 w 454819"/>
              <a:gd name="connsiteY44" fmla="*/ 121444 h 1135857"/>
              <a:gd name="connsiteX45" fmla="*/ 426244 w 454819"/>
              <a:gd name="connsiteY45" fmla="*/ 154782 h 1135857"/>
              <a:gd name="connsiteX46" fmla="*/ 438150 w 454819"/>
              <a:gd name="connsiteY46" fmla="*/ 192882 h 1135857"/>
              <a:gd name="connsiteX47" fmla="*/ 450056 w 454819"/>
              <a:gd name="connsiteY47" fmla="*/ 240507 h 1135857"/>
              <a:gd name="connsiteX48" fmla="*/ 454819 w 454819"/>
              <a:gd name="connsiteY48" fmla="*/ 269082 h 1135857"/>
              <a:gd name="connsiteX49" fmla="*/ 450056 w 454819"/>
              <a:gd name="connsiteY49" fmla="*/ 369094 h 1135857"/>
              <a:gd name="connsiteX50" fmla="*/ 435769 w 454819"/>
              <a:gd name="connsiteY50" fmla="*/ 502444 h 1135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54819" h="1135857">
                <a:moveTo>
                  <a:pt x="435769" y="502444"/>
                </a:moveTo>
                <a:lnTo>
                  <a:pt x="426244" y="569119"/>
                </a:lnTo>
                <a:lnTo>
                  <a:pt x="414338" y="633413"/>
                </a:lnTo>
                <a:lnTo>
                  <a:pt x="397669" y="704850"/>
                </a:lnTo>
                <a:lnTo>
                  <a:pt x="383381" y="752475"/>
                </a:lnTo>
                <a:lnTo>
                  <a:pt x="366713" y="800100"/>
                </a:lnTo>
                <a:lnTo>
                  <a:pt x="338138" y="873919"/>
                </a:lnTo>
                <a:lnTo>
                  <a:pt x="307181" y="938213"/>
                </a:lnTo>
                <a:lnTo>
                  <a:pt x="273844" y="995363"/>
                </a:lnTo>
                <a:lnTo>
                  <a:pt x="238125" y="1047750"/>
                </a:lnTo>
                <a:lnTo>
                  <a:pt x="197644" y="1095375"/>
                </a:lnTo>
                <a:lnTo>
                  <a:pt x="161925" y="1121569"/>
                </a:lnTo>
                <a:lnTo>
                  <a:pt x="133350" y="1135857"/>
                </a:lnTo>
                <a:lnTo>
                  <a:pt x="121444" y="1135857"/>
                </a:lnTo>
                <a:lnTo>
                  <a:pt x="83344" y="1123950"/>
                </a:lnTo>
                <a:lnTo>
                  <a:pt x="64294" y="1107282"/>
                </a:lnTo>
                <a:lnTo>
                  <a:pt x="42863" y="1083469"/>
                </a:lnTo>
                <a:lnTo>
                  <a:pt x="23813" y="1042988"/>
                </a:lnTo>
                <a:lnTo>
                  <a:pt x="9525" y="988219"/>
                </a:lnTo>
                <a:lnTo>
                  <a:pt x="0" y="940594"/>
                </a:lnTo>
                <a:cubicBezTo>
                  <a:pt x="794" y="913607"/>
                  <a:pt x="1587" y="886619"/>
                  <a:pt x="2381" y="859632"/>
                </a:cubicBezTo>
                <a:lnTo>
                  <a:pt x="11906" y="778669"/>
                </a:lnTo>
                <a:lnTo>
                  <a:pt x="23813" y="709613"/>
                </a:lnTo>
                <a:lnTo>
                  <a:pt x="54769" y="678657"/>
                </a:lnTo>
                <a:lnTo>
                  <a:pt x="90488" y="642938"/>
                </a:lnTo>
                <a:lnTo>
                  <a:pt x="123825" y="602457"/>
                </a:lnTo>
                <a:lnTo>
                  <a:pt x="159544" y="554832"/>
                </a:lnTo>
                <a:lnTo>
                  <a:pt x="192881" y="502444"/>
                </a:lnTo>
                <a:lnTo>
                  <a:pt x="226219" y="440532"/>
                </a:lnTo>
                <a:lnTo>
                  <a:pt x="261938" y="366713"/>
                </a:lnTo>
                <a:lnTo>
                  <a:pt x="295275" y="280988"/>
                </a:lnTo>
                <a:lnTo>
                  <a:pt x="314325" y="221457"/>
                </a:lnTo>
                <a:lnTo>
                  <a:pt x="314325" y="183357"/>
                </a:lnTo>
                <a:lnTo>
                  <a:pt x="309563" y="138113"/>
                </a:lnTo>
                <a:lnTo>
                  <a:pt x="297656" y="85725"/>
                </a:lnTo>
                <a:lnTo>
                  <a:pt x="290513" y="59532"/>
                </a:lnTo>
                <a:lnTo>
                  <a:pt x="280988" y="30957"/>
                </a:lnTo>
                <a:lnTo>
                  <a:pt x="278606" y="9525"/>
                </a:lnTo>
                <a:lnTo>
                  <a:pt x="290513" y="0"/>
                </a:lnTo>
                <a:lnTo>
                  <a:pt x="304800" y="0"/>
                </a:lnTo>
                <a:lnTo>
                  <a:pt x="328613" y="9525"/>
                </a:lnTo>
                <a:lnTo>
                  <a:pt x="350044" y="28575"/>
                </a:lnTo>
                <a:lnTo>
                  <a:pt x="373856" y="57150"/>
                </a:lnTo>
                <a:lnTo>
                  <a:pt x="397669" y="95250"/>
                </a:lnTo>
                <a:lnTo>
                  <a:pt x="411956" y="121444"/>
                </a:lnTo>
                <a:lnTo>
                  <a:pt x="426244" y="154782"/>
                </a:lnTo>
                <a:lnTo>
                  <a:pt x="438150" y="192882"/>
                </a:lnTo>
                <a:lnTo>
                  <a:pt x="450056" y="240507"/>
                </a:lnTo>
                <a:lnTo>
                  <a:pt x="454819" y="269082"/>
                </a:lnTo>
                <a:lnTo>
                  <a:pt x="450056" y="369094"/>
                </a:lnTo>
                <a:lnTo>
                  <a:pt x="435769" y="502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A2073DA6-EBB9-478B-9079-EF329CADE50A}"/>
              </a:ext>
            </a:extLst>
          </p:cNvPr>
          <p:cNvSpPr/>
          <p:nvPr/>
        </p:nvSpPr>
        <p:spPr>
          <a:xfrm>
            <a:off x="4995813" y="1600200"/>
            <a:ext cx="609600" cy="1100138"/>
          </a:xfrm>
          <a:custGeom>
            <a:avLst/>
            <a:gdLst>
              <a:gd name="connsiteX0" fmla="*/ 566737 w 609600"/>
              <a:gd name="connsiteY0" fmla="*/ 702469 h 1100138"/>
              <a:gd name="connsiteX1" fmla="*/ 578643 w 609600"/>
              <a:gd name="connsiteY1" fmla="*/ 776288 h 1100138"/>
              <a:gd name="connsiteX2" fmla="*/ 602456 w 609600"/>
              <a:gd name="connsiteY2" fmla="*/ 938213 h 1100138"/>
              <a:gd name="connsiteX3" fmla="*/ 609600 w 609600"/>
              <a:gd name="connsiteY3" fmla="*/ 997744 h 1100138"/>
              <a:gd name="connsiteX4" fmla="*/ 607218 w 609600"/>
              <a:gd name="connsiteY4" fmla="*/ 1021556 h 1100138"/>
              <a:gd name="connsiteX5" fmla="*/ 597693 w 609600"/>
              <a:gd name="connsiteY5" fmla="*/ 1052513 h 1100138"/>
              <a:gd name="connsiteX6" fmla="*/ 581025 w 609600"/>
              <a:gd name="connsiteY6" fmla="*/ 1078706 h 1100138"/>
              <a:gd name="connsiteX7" fmla="*/ 557212 w 609600"/>
              <a:gd name="connsiteY7" fmla="*/ 1095375 h 1100138"/>
              <a:gd name="connsiteX8" fmla="*/ 535781 w 609600"/>
              <a:gd name="connsiteY8" fmla="*/ 1100138 h 1100138"/>
              <a:gd name="connsiteX9" fmla="*/ 507206 w 609600"/>
              <a:gd name="connsiteY9" fmla="*/ 1100138 h 1100138"/>
              <a:gd name="connsiteX10" fmla="*/ 488156 w 609600"/>
              <a:gd name="connsiteY10" fmla="*/ 1085850 h 1100138"/>
              <a:gd name="connsiteX11" fmla="*/ 459581 w 609600"/>
              <a:gd name="connsiteY11" fmla="*/ 1038225 h 1100138"/>
              <a:gd name="connsiteX12" fmla="*/ 433387 w 609600"/>
              <a:gd name="connsiteY12" fmla="*/ 985838 h 1100138"/>
              <a:gd name="connsiteX13" fmla="*/ 395287 w 609600"/>
              <a:gd name="connsiteY13" fmla="*/ 904875 h 1100138"/>
              <a:gd name="connsiteX14" fmla="*/ 361950 w 609600"/>
              <a:gd name="connsiteY14" fmla="*/ 809625 h 1100138"/>
              <a:gd name="connsiteX15" fmla="*/ 335756 w 609600"/>
              <a:gd name="connsiteY15" fmla="*/ 714375 h 1100138"/>
              <a:gd name="connsiteX16" fmla="*/ 288131 w 609600"/>
              <a:gd name="connsiteY16" fmla="*/ 509588 h 1100138"/>
              <a:gd name="connsiteX17" fmla="*/ 238125 w 609600"/>
              <a:gd name="connsiteY17" fmla="*/ 321469 h 1100138"/>
              <a:gd name="connsiteX18" fmla="*/ 209550 w 609600"/>
              <a:gd name="connsiteY18" fmla="*/ 233363 h 1100138"/>
              <a:gd name="connsiteX19" fmla="*/ 200025 w 609600"/>
              <a:gd name="connsiteY19" fmla="*/ 214313 h 1100138"/>
              <a:gd name="connsiteX20" fmla="*/ 173831 w 609600"/>
              <a:gd name="connsiteY20" fmla="*/ 188119 h 1100138"/>
              <a:gd name="connsiteX21" fmla="*/ 133350 w 609600"/>
              <a:gd name="connsiteY21" fmla="*/ 154781 h 1100138"/>
              <a:gd name="connsiteX22" fmla="*/ 97631 w 609600"/>
              <a:gd name="connsiteY22" fmla="*/ 126206 h 1100138"/>
              <a:gd name="connsiteX23" fmla="*/ 61912 w 609600"/>
              <a:gd name="connsiteY23" fmla="*/ 102394 h 1100138"/>
              <a:gd name="connsiteX24" fmla="*/ 11906 w 609600"/>
              <a:gd name="connsiteY24" fmla="*/ 69056 h 1100138"/>
              <a:gd name="connsiteX25" fmla="*/ 7143 w 609600"/>
              <a:gd name="connsiteY25" fmla="*/ 59531 h 1100138"/>
              <a:gd name="connsiteX26" fmla="*/ 0 w 609600"/>
              <a:gd name="connsiteY26" fmla="*/ 40481 h 1100138"/>
              <a:gd name="connsiteX27" fmla="*/ 4762 w 609600"/>
              <a:gd name="connsiteY27" fmla="*/ 14288 h 1100138"/>
              <a:gd name="connsiteX28" fmla="*/ 16668 w 609600"/>
              <a:gd name="connsiteY28" fmla="*/ 2381 h 1100138"/>
              <a:gd name="connsiteX29" fmla="*/ 42862 w 609600"/>
              <a:gd name="connsiteY29" fmla="*/ 0 h 1100138"/>
              <a:gd name="connsiteX30" fmla="*/ 97631 w 609600"/>
              <a:gd name="connsiteY30" fmla="*/ 0 h 1100138"/>
              <a:gd name="connsiteX31" fmla="*/ 147637 w 609600"/>
              <a:gd name="connsiteY31" fmla="*/ 4763 h 1100138"/>
              <a:gd name="connsiteX32" fmla="*/ 211931 w 609600"/>
              <a:gd name="connsiteY32" fmla="*/ 16669 h 1100138"/>
              <a:gd name="connsiteX33" fmla="*/ 271462 w 609600"/>
              <a:gd name="connsiteY33" fmla="*/ 35719 h 1100138"/>
              <a:gd name="connsiteX34" fmla="*/ 309562 w 609600"/>
              <a:gd name="connsiteY34" fmla="*/ 50006 h 1100138"/>
              <a:gd name="connsiteX35" fmla="*/ 369093 w 609600"/>
              <a:gd name="connsiteY35" fmla="*/ 76200 h 1100138"/>
              <a:gd name="connsiteX36" fmla="*/ 421481 w 609600"/>
              <a:gd name="connsiteY36" fmla="*/ 107156 h 1100138"/>
              <a:gd name="connsiteX37" fmla="*/ 447675 w 609600"/>
              <a:gd name="connsiteY37" fmla="*/ 126206 h 1100138"/>
              <a:gd name="connsiteX38" fmla="*/ 476250 w 609600"/>
              <a:gd name="connsiteY38" fmla="*/ 154781 h 1100138"/>
              <a:gd name="connsiteX39" fmla="*/ 490537 w 609600"/>
              <a:gd name="connsiteY39" fmla="*/ 176213 h 1100138"/>
              <a:gd name="connsiteX40" fmla="*/ 502443 w 609600"/>
              <a:gd name="connsiteY40" fmla="*/ 197644 h 1100138"/>
              <a:gd name="connsiteX41" fmla="*/ 511968 w 609600"/>
              <a:gd name="connsiteY41" fmla="*/ 221456 h 1100138"/>
              <a:gd name="connsiteX42" fmla="*/ 511968 w 609600"/>
              <a:gd name="connsiteY42" fmla="*/ 242888 h 1100138"/>
              <a:gd name="connsiteX43" fmla="*/ 502443 w 609600"/>
              <a:gd name="connsiteY43" fmla="*/ 273844 h 1100138"/>
              <a:gd name="connsiteX44" fmla="*/ 497681 w 609600"/>
              <a:gd name="connsiteY44" fmla="*/ 292894 h 1100138"/>
              <a:gd name="connsiteX45" fmla="*/ 500062 w 609600"/>
              <a:gd name="connsiteY45" fmla="*/ 333375 h 1100138"/>
              <a:gd name="connsiteX46" fmla="*/ 509587 w 609600"/>
              <a:gd name="connsiteY46" fmla="*/ 397669 h 1100138"/>
              <a:gd name="connsiteX47" fmla="*/ 531018 w 609600"/>
              <a:gd name="connsiteY47" fmla="*/ 485775 h 1100138"/>
              <a:gd name="connsiteX48" fmla="*/ 547687 w 609600"/>
              <a:gd name="connsiteY48" fmla="*/ 550069 h 1100138"/>
              <a:gd name="connsiteX49" fmla="*/ 566737 w 609600"/>
              <a:gd name="connsiteY49" fmla="*/ 702469 h 1100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09600" h="1100138">
                <a:moveTo>
                  <a:pt x="566737" y="702469"/>
                </a:moveTo>
                <a:lnTo>
                  <a:pt x="578643" y="776288"/>
                </a:lnTo>
                <a:lnTo>
                  <a:pt x="602456" y="938213"/>
                </a:lnTo>
                <a:lnTo>
                  <a:pt x="609600" y="997744"/>
                </a:lnTo>
                <a:lnTo>
                  <a:pt x="607218" y="1021556"/>
                </a:lnTo>
                <a:lnTo>
                  <a:pt x="597693" y="1052513"/>
                </a:lnTo>
                <a:lnTo>
                  <a:pt x="581025" y="1078706"/>
                </a:lnTo>
                <a:lnTo>
                  <a:pt x="557212" y="1095375"/>
                </a:lnTo>
                <a:lnTo>
                  <a:pt x="535781" y="1100138"/>
                </a:lnTo>
                <a:lnTo>
                  <a:pt x="507206" y="1100138"/>
                </a:lnTo>
                <a:lnTo>
                  <a:pt x="488156" y="1085850"/>
                </a:lnTo>
                <a:lnTo>
                  <a:pt x="459581" y="1038225"/>
                </a:lnTo>
                <a:lnTo>
                  <a:pt x="433387" y="985838"/>
                </a:lnTo>
                <a:lnTo>
                  <a:pt x="395287" y="904875"/>
                </a:lnTo>
                <a:lnTo>
                  <a:pt x="361950" y="809625"/>
                </a:lnTo>
                <a:lnTo>
                  <a:pt x="335756" y="714375"/>
                </a:lnTo>
                <a:lnTo>
                  <a:pt x="288131" y="509588"/>
                </a:lnTo>
                <a:lnTo>
                  <a:pt x="238125" y="321469"/>
                </a:lnTo>
                <a:lnTo>
                  <a:pt x="209550" y="233363"/>
                </a:lnTo>
                <a:lnTo>
                  <a:pt x="200025" y="214313"/>
                </a:lnTo>
                <a:lnTo>
                  <a:pt x="173831" y="188119"/>
                </a:lnTo>
                <a:lnTo>
                  <a:pt x="133350" y="154781"/>
                </a:lnTo>
                <a:lnTo>
                  <a:pt x="97631" y="126206"/>
                </a:lnTo>
                <a:lnTo>
                  <a:pt x="61912" y="102394"/>
                </a:lnTo>
                <a:lnTo>
                  <a:pt x="11906" y="69056"/>
                </a:lnTo>
                <a:lnTo>
                  <a:pt x="7143" y="59531"/>
                </a:lnTo>
                <a:lnTo>
                  <a:pt x="0" y="40481"/>
                </a:lnTo>
                <a:lnTo>
                  <a:pt x="4762" y="14288"/>
                </a:lnTo>
                <a:lnTo>
                  <a:pt x="16668" y="2381"/>
                </a:lnTo>
                <a:lnTo>
                  <a:pt x="42862" y="0"/>
                </a:lnTo>
                <a:lnTo>
                  <a:pt x="97631" y="0"/>
                </a:lnTo>
                <a:lnTo>
                  <a:pt x="147637" y="4763"/>
                </a:lnTo>
                <a:lnTo>
                  <a:pt x="211931" y="16669"/>
                </a:lnTo>
                <a:lnTo>
                  <a:pt x="271462" y="35719"/>
                </a:lnTo>
                <a:lnTo>
                  <a:pt x="309562" y="50006"/>
                </a:lnTo>
                <a:lnTo>
                  <a:pt x="369093" y="76200"/>
                </a:lnTo>
                <a:lnTo>
                  <a:pt x="421481" y="107156"/>
                </a:lnTo>
                <a:lnTo>
                  <a:pt x="447675" y="126206"/>
                </a:lnTo>
                <a:lnTo>
                  <a:pt x="476250" y="154781"/>
                </a:lnTo>
                <a:lnTo>
                  <a:pt x="490537" y="176213"/>
                </a:lnTo>
                <a:lnTo>
                  <a:pt x="502443" y="197644"/>
                </a:lnTo>
                <a:lnTo>
                  <a:pt x="511968" y="221456"/>
                </a:lnTo>
                <a:lnTo>
                  <a:pt x="511968" y="242888"/>
                </a:lnTo>
                <a:lnTo>
                  <a:pt x="502443" y="273844"/>
                </a:lnTo>
                <a:lnTo>
                  <a:pt x="497681" y="292894"/>
                </a:lnTo>
                <a:lnTo>
                  <a:pt x="500062" y="333375"/>
                </a:lnTo>
                <a:lnTo>
                  <a:pt x="509587" y="397669"/>
                </a:lnTo>
                <a:lnTo>
                  <a:pt x="531018" y="485775"/>
                </a:lnTo>
                <a:lnTo>
                  <a:pt x="547687" y="550069"/>
                </a:lnTo>
                <a:lnTo>
                  <a:pt x="566737" y="70246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2130A7BB-C143-4732-8EF1-AB25079A13AB}"/>
              </a:ext>
            </a:extLst>
          </p:cNvPr>
          <p:cNvSpPr/>
          <p:nvPr/>
        </p:nvSpPr>
        <p:spPr>
          <a:xfrm>
            <a:off x="6388051" y="1506539"/>
            <a:ext cx="550862" cy="1133475"/>
          </a:xfrm>
          <a:custGeom>
            <a:avLst/>
            <a:gdLst>
              <a:gd name="connsiteX0" fmla="*/ 314325 w 550069"/>
              <a:gd name="connsiteY0" fmla="*/ 757238 h 1133475"/>
              <a:gd name="connsiteX1" fmla="*/ 271463 w 550069"/>
              <a:gd name="connsiteY1" fmla="*/ 873919 h 1133475"/>
              <a:gd name="connsiteX2" fmla="*/ 233363 w 550069"/>
              <a:gd name="connsiteY2" fmla="*/ 964407 h 1133475"/>
              <a:gd name="connsiteX3" fmla="*/ 197644 w 550069"/>
              <a:gd name="connsiteY3" fmla="*/ 1045369 h 1133475"/>
              <a:gd name="connsiteX4" fmla="*/ 180975 w 550069"/>
              <a:gd name="connsiteY4" fmla="*/ 1076325 h 1133475"/>
              <a:gd name="connsiteX5" fmla="*/ 166688 w 550069"/>
              <a:gd name="connsiteY5" fmla="*/ 1095375 h 1133475"/>
              <a:gd name="connsiteX6" fmla="*/ 138113 w 550069"/>
              <a:gd name="connsiteY6" fmla="*/ 1119188 h 1133475"/>
              <a:gd name="connsiteX7" fmla="*/ 114300 w 550069"/>
              <a:gd name="connsiteY7" fmla="*/ 1128713 h 1133475"/>
              <a:gd name="connsiteX8" fmla="*/ 90488 w 550069"/>
              <a:gd name="connsiteY8" fmla="*/ 1133475 h 1133475"/>
              <a:gd name="connsiteX9" fmla="*/ 69057 w 550069"/>
              <a:gd name="connsiteY9" fmla="*/ 1123950 h 1133475"/>
              <a:gd name="connsiteX10" fmla="*/ 54769 w 550069"/>
              <a:gd name="connsiteY10" fmla="*/ 1092994 h 1133475"/>
              <a:gd name="connsiteX11" fmla="*/ 47625 w 550069"/>
              <a:gd name="connsiteY11" fmla="*/ 1047750 h 1133475"/>
              <a:gd name="connsiteX12" fmla="*/ 47625 w 550069"/>
              <a:gd name="connsiteY12" fmla="*/ 1026319 h 1133475"/>
              <a:gd name="connsiteX13" fmla="*/ 57150 w 550069"/>
              <a:gd name="connsiteY13" fmla="*/ 954882 h 1133475"/>
              <a:gd name="connsiteX14" fmla="*/ 78582 w 550069"/>
              <a:gd name="connsiteY14" fmla="*/ 819150 h 1133475"/>
              <a:gd name="connsiteX15" fmla="*/ 95250 w 550069"/>
              <a:gd name="connsiteY15" fmla="*/ 695325 h 1133475"/>
              <a:gd name="connsiteX16" fmla="*/ 135732 w 550069"/>
              <a:gd name="connsiteY16" fmla="*/ 545307 h 1133475"/>
              <a:gd name="connsiteX17" fmla="*/ 166688 w 550069"/>
              <a:gd name="connsiteY17" fmla="*/ 440532 h 1133475"/>
              <a:gd name="connsiteX18" fmla="*/ 190500 w 550069"/>
              <a:gd name="connsiteY18" fmla="*/ 350044 h 1133475"/>
              <a:gd name="connsiteX19" fmla="*/ 204788 w 550069"/>
              <a:gd name="connsiteY19" fmla="*/ 283369 h 1133475"/>
              <a:gd name="connsiteX20" fmla="*/ 204788 w 550069"/>
              <a:gd name="connsiteY20" fmla="*/ 269082 h 1133475"/>
              <a:gd name="connsiteX21" fmla="*/ 195263 w 550069"/>
              <a:gd name="connsiteY21" fmla="*/ 233363 h 1133475"/>
              <a:gd name="connsiteX22" fmla="*/ 171450 w 550069"/>
              <a:gd name="connsiteY22" fmla="*/ 180975 h 1133475"/>
              <a:gd name="connsiteX23" fmla="*/ 152400 w 550069"/>
              <a:gd name="connsiteY23" fmla="*/ 154782 h 1133475"/>
              <a:gd name="connsiteX24" fmla="*/ 126207 w 550069"/>
              <a:gd name="connsiteY24" fmla="*/ 130969 h 1133475"/>
              <a:gd name="connsiteX25" fmla="*/ 95250 w 550069"/>
              <a:gd name="connsiteY25" fmla="*/ 114300 h 1133475"/>
              <a:gd name="connsiteX26" fmla="*/ 35719 w 550069"/>
              <a:gd name="connsiteY26" fmla="*/ 83344 h 1133475"/>
              <a:gd name="connsiteX27" fmla="*/ 9525 w 550069"/>
              <a:gd name="connsiteY27" fmla="*/ 64294 h 1133475"/>
              <a:gd name="connsiteX28" fmla="*/ 0 w 550069"/>
              <a:gd name="connsiteY28" fmla="*/ 50007 h 1133475"/>
              <a:gd name="connsiteX29" fmla="*/ 4763 w 550069"/>
              <a:gd name="connsiteY29" fmla="*/ 30957 h 1133475"/>
              <a:gd name="connsiteX30" fmla="*/ 19050 w 550069"/>
              <a:gd name="connsiteY30" fmla="*/ 16669 h 1133475"/>
              <a:gd name="connsiteX31" fmla="*/ 57150 w 550069"/>
              <a:gd name="connsiteY31" fmla="*/ 7144 h 1133475"/>
              <a:gd name="connsiteX32" fmla="*/ 119063 w 550069"/>
              <a:gd name="connsiteY32" fmla="*/ 0 h 1133475"/>
              <a:gd name="connsiteX33" fmla="*/ 183357 w 550069"/>
              <a:gd name="connsiteY33" fmla="*/ 4763 h 1133475"/>
              <a:gd name="connsiteX34" fmla="*/ 278607 w 550069"/>
              <a:gd name="connsiteY34" fmla="*/ 21432 h 1133475"/>
              <a:gd name="connsiteX35" fmla="*/ 335757 w 550069"/>
              <a:gd name="connsiteY35" fmla="*/ 35719 h 1133475"/>
              <a:gd name="connsiteX36" fmla="*/ 385763 w 550069"/>
              <a:gd name="connsiteY36" fmla="*/ 57150 h 1133475"/>
              <a:gd name="connsiteX37" fmla="*/ 440532 w 550069"/>
              <a:gd name="connsiteY37" fmla="*/ 83344 h 1133475"/>
              <a:gd name="connsiteX38" fmla="*/ 488157 w 550069"/>
              <a:gd name="connsiteY38" fmla="*/ 111919 h 1133475"/>
              <a:gd name="connsiteX39" fmla="*/ 519113 w 550069"/>
              <a:gd name="connsiteY39" fmla="*/ 133350 h 1133475"/>
              <a:gd name="connsiteX40" fmla="*/ 533400 w 550069"/>
              <a:gd name="connsiteY40" fmla="*/ 145257 h 1133475"/>
              <a:gd name="connsiteX41" fmla="*/ 542925 w 550069"/>
              <a:gd name="connsiteY41" fmla="*/ 159544 h 1133475"/>
              <a:gd name="connsiteX42" fmla="*/ 550069 w 550069"/>
              <a:gd name="connsiteY42" fmla="*/ 173832 h 1133475"/>
              <a:gd name="connsiteX43" fmla="*/ 550069 w 550069"/>
              <a:gd name="connsiteY43" fmla="*/ 188119 h 1133475"/>
              <a:gd name="connsiteX44" fmla="*/ 545307 w 550069"/>
              <a:gd name="connsiteY44" fmla="*/ 219075 h 1133475"/>
              <a:gd name="connsiteX45" fmla="*/ 528638 w 550069"/>
              <a:gd name="connsiteY45" fmla="*/ 254794 h 1133475"/>
              <a:gd name="connsiteX46" fmla="*/ 509588 w 550069"/>
              <a:gd name="connsiteY46" fmla="*/ 276225 h 1133475"/>
              <a:gd name="connsiteX47" fmla="*/ 483394 w 550069"/>
              <a:gd name="connsiteY47" fmla="*/ 302419 h 1133475"/>
              <a:gd name="connsiteX48" fmla="*/ 457200 w 550069"/>
              <a:gd name="connsiteY48" fmla="*/ 338138 h 1133475"/>
              <a:gd name="connsiteX49" fmla="*/ 426244 w 550069"/>
              <a:gd name="connsiteY49" fmla="*/ 392907 h 1133475"/>
              <a:gd name="connsiteX50" fmla="*/ 407194 w 550069"/>
              <a:gd name="connsiteY50" fmla="*/ 438150 h 1133475"/>
              <a:gd name="connsiteX51" fmla="*/ 388144 w 550069"/>
              <a:gd name="connsiteY51" fmla="*/ 502444 h 1133475"/>
              <a:gd name="connsiteX52" fmla="*/ 314325 w 550069"/>
              <a:gd name="connsiteY52" fmla="*/ 757238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50069" h="1133475">
                <a:moveTo>
                  <a:pt x="314325" y="757238"/>
                </a:moveTo>
                <a:lnTo>
                  <a:pt x="271463" y="873919"/>
                </a:lnTo>
                <a:lnTo>
                  <a:pt x="233363" y="964407"/>
                </a:lnTo>
                <a:lnTo>
                  <a:pt x="197644" y="1045369"/>
                </a:lnTo>
                <a:lnTo>
                  <a:pt x="180975" y="1076325"/>
                </a:lnTo>
                <a:lnTo>
                  <a:pt x="166688" y="1095375"/>
                </a:lnTo>
                <a:lnTo>
                  <a:pt x="138113" y="1119188"/>
                </a:lnTo>
                <a:lnTo>
                  <a:pt x="114300" y="1128713"/>
                </a:lnTo>
                <a:lnTo>
                  <a:pt x="90488" y="1133475"/>
                </a:lnTo>
                <a:lnTo>
                  <a:pt x="69057" y="1123950"/>
                </a:lnTo>
                <a:lnTo>
                  <a:pt x="54769" y="1092994"/>
                </a:lnTo>
                <a:lnTo>
                  <a:pt x="47625" y="1047750"/>
                </a:lnTo>
                <a:lnTo>
                  <a:pt x="47625" y="1026319"/>
                </a:lnTo>
                <a:lnTo>
                  <a:pt x="57150" y="954882"/>
                </a:lnTo>
                <a:lnTo>
                  <a:pt x="78582" y="819150"/>
                </a:lnTo>
                <a:lnTo>
                  <a:pt x="95250" y="695325"/>
                </a:lnTo>
                <a:lnTo>
                  <a:pt x="135732" y="545307"/>
                </a:lnTo>
                <a:lnTo>
                  <a:pt x="166688" y="440532"/>
                </a:lnTo>
                <a:lnTo>
                  <a:pt x="190500" y="350044"/>
                </a:lnTo>
                <a:lnTo>
                  <a:pt x="204788" y="283369"/>
                </a:lnTo>
                <a:lnTo>
                  <a:pt x="204788" y="269082"/>
                </a:lnTo>
                <a:lnTo>
                  <a:pt x="195263" y="233363"/>
                </a:lnTo>
                <a:lnTo>
                  <a:pt x="171450" y="180975"/>
                </a:lnTo>
                <a:lnTo>
                  <a:pt x="152400" y="154782"/>
                </a:lnTo>
                <a:lnTo>
                  <a:pt x="126207" y="130969"/>
                </a:lnTo>
                <a:lnTo>
                  <a:pt x="95250" y="114300"/>
                </a:lnTo>
                <a:lnTo>
                  <a:pt x="35719" y="83344"/>
                </a:lnTo>
                <a:lnTo>
                  <a:pt x="9525" y="64294"/>
                </a:lnTo>
                <a:lnTo>
                  <a:pt x="0" y="50007"/>
                </a:lnTo>
                <a:lnTo>
                  <a:pt x="4763" y="30957"/>
                </a:lnTo>
                <a:lnTo>
                  <a:pt x="19050" y="16669"/>
                </a:lnTo>
                <a:lnTo>
                  <a:pt x="57150" y="7144"/>
                </a:lnTo>
                <a:lnTo>
                  <a:pt x="119063" y="0"/>
                </a:lnTo>
                <a:lnTo>
                  <a:pt x="183357" y="4763"/>
                </a:lnTo>
                <a:lnTo>
                  <a:pt x="278607" y="21432"/>
                </a:lnTo>
                <a:lnTo>
                  <a:pt x="335757" y="35719"/>
                </a:lnTo>
                <a:lnTo>
                  <a:pt x="385763" y="57150"/>
                </a:lnTo>
                <a:lnTo>
                  <a:pt x="440532" y="83344"/>
                </a:lnTo>
                <a:lnTo>
                  <a:pt x="488157" y="111919"/>
                </a:lnTo>
                <a:lnTo>
                  <a:pt x="519113" y="133350"/>
                </a:lnTo>
                <a:lnTo>
                  <a:pt x="533400" y="145257"/>
                </a:lnTo>
                <a:lnTo>
                  <a:pt x="542925" y="159544"/>
                </a:lnTo>
                <a:lnTo>
                  <a:pt x="550069" y="173832"/>
                </a:lnTo>
                <a:lnTo>
                  <a:pt x="550069" y="188119"/>
                </a:lnTo>
                <a:lnTo>
                  <a:pt x="545307" y="219075"/>
                </a:lnTo>
                <a:lnTo>
                  <a:pt x="528638" y="254794"/>
                </a:lnTo>
                <a:lnTo>
                  <a:pt x="509588" y="276225"/>
                </a:lnTo>
                <a:lnTo>
                  <a:pt x="483394" y="302419"/>
                </a:lnTo>
                <a:lnTo>
                  <a:pt x="457200" y="338138"/>
                </a:lnTo>
                <a:lnTo>
                  <a:pt x="426244" y="392907"/>
                </a:lnTo>
                <a:lnTo>
                  <a:pt x="407194" y="438150"/>
                </a:lnTo>
                <a:lnTo>
                  <a:pt x="388144" y="502444"/>
                </a:lnTo>
                <a:lnTo>
                  <a:pt x="314325" y="75723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EA36BD54-595C-447A-B36F-D4BC79713FA6}"/>
              </a:ext>
            </a:extLst>
          </p:cNvPr>
          <p:cNvSpPr/>
          <p:nvPr/>
        </p:nvSpPr>
        <p:spPr>
          <a:xfrm>
            <a:off x="4724352" y="2560638"/>
            <a:ext cx="3038475" cy="863600"/>
          </a:xfrm>
          <a:custGeom>
            <a:avLst/>
            <a:gdLst>
              <a:gd name="connsiteX0" fmla="*/ 1302706 w 3038814"/>
              <a:gd name="connsiteY0" fmla="*/ 147807 h 864296"/>
              <a:gd name="connsiteX1" fmla="*/ 1029639 w 3038814"/>
              <a:gd name="connsiteY1" fmla="*/ 172859 h 864296"/>
              <a:gd name="connsiteX2" fmla="*/ 766592 w 3038814"/>
              <a:gd name="connsiteY2" fmla="*/ 197911 h 864296"/>
              <a:gd name="connsiteX3" fmla="*/ 566176 w 3038814"/>
              <a:gd name="connsiteY3" fmla="*/ 217953 h 864296"/>
              <a:gd name="connsiteX4" fmla="*/ 450937 w 3038814"/>
              <a:gd name="connsiteY4" fmla="*/ 227974 h 864296"/>
              <a:gd name="connsiteX5" fmla="*/ 325676 w 3038814"/>
              <a:gd name="connsiteY5" fmla="*/ 237995 h 864296"/>
              <a:gd name="connsiteX6" fmla="*/ 200416 w 3038814"/>
              <a:gd name="connsiteY6" fmla="*/ 250521 h 864296"/>
              <a:gd name="connsiteX7" fmla="*/ 90187 w 3038814"/>
              <a:gd name="connsiteY7" fmla="*/ 265552 h 864296"/>
              <a:gd name="connsiteX8" fmla="*/ 0 w 3038814"/>
              <a:gd name="connsiteY8" fmla="*/ 273067 h 864296"/>
              <a:gd name="connsiteX9" fmla="*/ 85177 w 3038814"/>
              <a:gd name="connsiteY9" fmla="*/ 385802 h 864296"/>
              <a:gd name="connsiteX10" fmla="*/ 255531 w 3038814"/>
              <a:gd name="connsiteY10" fmla="*/ 378286 h 864296"/>
              <a:gd name="connsiteX11" fmla="*/ 348223 w 3038814"/>
              <a:gd name="connsiteY11" fmla="*/ 380791 h 864296"/>
              <a:gd name="connsiteX12" fmla="*/ 393317 w 3038814"/>
              <a:gd name="connsiteY12" fmla="*/ 380791 h 864296"/>
              <a:gd name="connsiteX13" fmla="*/ 475989 w 3038814"/>
              <a:gd name="connsiteY13" fmla="*/ 370770 h 864296"/>
              <a:gd name="connsiteX14" fmla="*/ 636322 w 3038814"/>
              <a:gd name="connsiteY14" fmla="*/ 360750 h 864296"/>
              <a:gd name="connsiteX15" fmla="*/ 829223 w 3038814"/>
              <a:gd name="connsiteY15" fmla="*/ 355739 h 864296"/>
              <a:gd name="connsiteX16" fmla="*/ 1149889 w 3038814"/>
              <a:gd name="connsiteY16" fmla="*/ 330687 h 864296"/>
              <a:gd name="connsiteX17" fmla="*/ 1352811 w 3038814"/>
              <a:gd name="connsiteY17" fmla="*/ 313151 h 864296"/>
              <a:gd name="connsiteX18" fmla="*/ 1533185 w 3038814"/>
              <a:gd name="connsiteY18" fmla="*/ 295614 h 864296"/>
              <a:gd name="connsiteX19" fmla="*/ 1826294 w 3038814"/>
              <a:gd name="connsiteY19" fmla="*/ 268057 h 864296"/>
              <a:gd name="connsiteX20" fmla="*/ 2029216 w 3038814"/>
              <a:gd name="connsiteY20" fmla="*/ 253026 h 864296"/>
              <a:gd name="connsiteX21" fmla="*/ 2169508 w 3038814"/>
              <a:gd name="connsiteY21" fmla="*/ 243005 h 864296"/>
              <a:gd name="connsiteX22" fmla="*/ 2379945 w 3038814"/>
              <a:gd name="connsiteY22" fmla="*/ 227974 h 864296"/>
              <a:gd name="connsiteX23" fmla="*/ 2420028 w 3038814"/>
              <a:gd name="connsiteY23" fmla="*/ 225468 h 864296"/>
              <a:gd name="connsiteX24" fmla="*/ 2455101 w 3038814"/>
              <a:gd name="connsiteY24" fmla="*/ 217953 h 864296"/>
              <a:gd name="connsiteX25" fmla="*/ 2500195 w 3038814"/>
              <a:gd name="connsiteY25" fmla="*/ 212942 h 864296"/>
              <a:gd name="connsiteX26" fmla="*/ 2540278 w 3038814"/>
              <a:gd name="connsiteY26" fmla="*/ 215448 h 864296"/>
              <a:gd name="connsiteX27" fmla="*/ 2560320 w 3038814"/>
              <a:gd name="connsiteY27" fmla="*/ 220458 h 864296"/>
              <a:gd name="connsiteX28" fmla="*/ 2580361 w 3038814"/>
              <a:gd name="connsiteY28" fmla="*/ 232984 h 864296"/>
              <a:gd name="connsiteX29" fmla="*/ 2590382 w 3038814"/>
              <a:gd name="connsiteY29" fmla="*/ 245510 h 864296"/>
              <a:gd name="connsiteX30" fmla="*/ 2597898 w 3038814"/>
              <a:gd name="connsiteY30" fmla="*/ 258036 h 864296"/>
              <a:gd name="connsiteX31" fmla="*/ 2602908 w 3038814"/>
              <a:gd name="connsiteY31" fmla="*/ 278078 h 864296"/>
              <a:gd name="connsiteX32" fmla="*/ 2605413 w 3038814"/>
              <a:gd name="connsiteY32" fmla="*/ 298119 h 864296"/>
              <a:gd name="connsiteX33" fmla="*/ 2602908 w 3038814"/>
              <a:gd name="connsiteY33" fmla="*/ 320666 h 864296"/>
              <a:gd name="connsiteX34" fmla="*/ 2572846 w 3038814"/>
              <a:gd name="connsiteY34" fmla="*/ 400833 h 864296"/>
              <a:gd name="connsiteX35" fmla="*/ 2520236 w 3038814"/>
              <a:gd name="connsiteY35" fmla="*/ 538619 h 864296"/>
              <a:gd name="connsiteX36" fmla="*/ 2485163 w 3038814"/>
              <a:gd name="connsiteY36" fmla="*/ 631312 h 864296"/>
              <a:gd name="connsiteX37" fmla="*/ 2482658 w 3038814"/>
              <a:gd name="connsiteY37" fmla="*/ 831728 h 864296"/>
              <a:gd name="connsiteX38" fmla="*/ 2502700 w 3038814"/>
              <a:gd name="connsiteY38" fmla="*/ 849265 h 864296"/>
              <a:gd name="connsiteX39" fmla="*/ 2527752 w 3038814"/>
              <a:gd name="connsiteY39" fmla="*/ 861791 h 864296"/>
              <a:gd name="connsiteX40" fmla="*/ 2545288 w 3038814"/>
              <a:gd name="connsiteY40" fmla="*/ 864296 h 864296"/>
              <a:gd name="connsiteX41" fmla="*/ 2590382 w 3038814"/>
              <a:gd name="connsiteY41" fmla="*/ 851770 h 864296"/>
              <a:gd name="connsiteX42" fmla="*/ 2617939 w 3038814"/>
              <a:gd name="connsiteY42" fmla="*/ 834233 h 864296"/>
              <a:gd name="connsiteX43" fmla="*/ 2640486 w 3038814"/>
              <a:gd name="connsiteY43" fmla="*/ 814192 h 864296"/>
              <a:gd name="connsiteX44" fmla="*/ 2668043 w 3038814"/>
              <a:gd name="connsiteY44" fmla="*/ 789140 h 864296"/>
              <a:gd name="connsiteX45" fmla="*/ 2703116 w 3038814"/>
              <a:gd name="connsiteY45" fmla="*/ 736530 h 864296"/>
              <a:gd name="connsiteX46" fmla="*/ 2745705 w 3038814"/>
              <a:gd name="connsiteY46" fmla="*/ 668890 h 864296"/>
              <a:gd name="connsiteX47" fmla="*/ 2788293 w 3038814"/>
              <a:gd name="connsiteY47" fmla="*/ 591228 h 864296"/>
              <a:gd name="connsiteX48" fmla="*/ 2830882 w 3038814"/>
              <a:gd name="connsiteY48" fmla="*/ 511062 h 864296"/>
              <a:gd name="connsiteX49" fmla="*/ 2853429 w 3038814"/>
              <a:gd name="connsiteY49" fmla="*/ 460958 h 864296"/>
              <a:gd name="connsiteX50" fmla="*/ 2875975 w 3038814"/>
              <a:gd name="connsiteY50" fmla="*/ 415864 h 864296"/>
              <a:gd name="connsiteX51" fmla="*/ 2898522 w 3038814"/>
              <a:gd name="connsiteY51" fmla="*/ 373276 h 864296"/>
              <a:gd name="connsiteX52" fmla="*/ 2933595 w 3038814"/>
              <a:gd name="connsiteY52" fmla="*/ 335698 h 864296"/>
              <a:gd name="connsiteX53" fmla="*/ 2963658 w 3038814"/>
              <a:gd name="connsiteY53" fmla="*/ 313151 h 864296"/>
              <a:gd name="connsiteX54" fmla="*/ 2996225 w 3038814"/>
              <a:gd name="connsiteY54" fmla="*/ 298119 h 864296"/>
              <a:gd name="connsiteX55" fmla="*/ 3016267 w 3038814"/>
              <a:gd name="connsiteY55" fmla="*/ 288099 h 864296"/>
              <a:gd name="connsiteX56" fmla="*/ 3028793 w 3038814"/>
              <a:gd name="connsiteY56" fmla="*/ 278078 h 864296"/>
              <a:gd name="connsiteX57" fmla="*/ 3038814 w 3038814"/>
              <a:gd name="connsiteY57" fmla="*/ 260541 h 864296"/>
              <a:gd name="connsiteX58" fmla="*/ 3038814 w 3038814"/>
              <a:gd name="connsiteY58" fmla="*/ 250521 h 864296"/>
              <a:gd name="connsiteX59" fmla="*/ 3033803 w 3038814"/>
              <a:gd name="connsiteY59" fmla="*/ 230479 h 864296"/>
              <a:gd name="connsiteX60" fmla="*/ 3016267 w 3038814"/>
              <a:gd name="connsiteY60" fmla="*/ 200416 h 864296"/>
              <a:gd name="connsiteX61" fmla="*/ 2998731 w 3038814"/>
              <a:gd name="connsiteY61" fmla="*/ 180375 h 864296"/>
              <a:gd name="connsiteX62" fmla="*/ 2963658 w 3038814"/>
              <a:gd name="connsiteY62" fmla="*/ 147807 h 864296"/>
              <a:gd name="connsiteX63" fmla="*/ 2936100 w 3038814"/>
              <a:gd name="connsiteY63" fmla="*/ 130271 h 864296"/>
              <a:gd name="connsiteX64" fmla="*/ 2828377 w 3038814"/>
              <a:gd name="connsiteY64" fmla="*/ 77661 h 864296"/>
              <a:gd name="connsiteX65" fmla="*/ 2710632 w 3038814"/>
              <a:gd name="connsiteY65" fmla="*/ 17536 h 864296"/>
              <a:gd name="connsiteX66" fmla="*/ 2673054 w 3038814"/>
              <a:gd name="connsiteY66" fmla="*/ 0 h 864296"/>
              <a:gd name="connsiteX67" fmla="*/ 2625455 w 3038814"/>
              <a:gd name="connsiteY67" fmla="*/ 17536 h 864296"/>
              <a:gd name="connsiteX68" fmla="*/ 2542783 w 3038814"/>
              <a:gd name="connsiteY68" fmla="*/ 40083 h 864296"/>
              <a:gd name="connsiteX69" fmla="*/ 2475143 w 3038814"/>
              <a:gd name="connsiteY69" fmla="*/ 47599 h 864296"/>
              <a:gd name="connsiteX70" fmla="*/ 2289757 w 3038814"/>
              <a:gd name="connsiteY70" fmla="*/ 62630 h 864296"/>
              <a:gd name="connsiteX71" fmla="*/ 2076815 w 3038814"/>
              <a:gd name="connsiteY71" fmla="*/ 80167 h 864296"/>
              <a:gd name="connsiteX72" fmla="*/ 1791222 w 3038814"/>
              <a:gd name="connsiteY72" fmla="*/ 105219 h 864296"/>
              <a:gd name="connsiteX73" fmla="*/ 1475566 w 3038814"/>
              <a:gd name="connsiteY73" fmla="*/ 132776 h 864296"/>
              <a:gd name="connsiteX74" fmla="*/ 1302706 w 3038814"/>
              <a:gd name="connsiteY74" fmla="*/ 147807 h 86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3038814" h="864296">
                <a:moveTo>
                  <a:pt x="1302706" y="147807"/>
                </a:moveTo>
                <a:lnTo>
                  <a:pt x="1029639" y="172859"/>
                </a:lnTo>
                <a:lnTo>
                  <a:pt x="766592" y="197911"/>
                </a:lnTo>
                <a:lnTo>
                  <a:pt x="566176" y="217953"/>
                </a:lnTo>
                <a:lnTo>
                  <a:pt x="450937" y="227974"/>
                </a:lnTo>
                <a:lnTo>
                  <a:pt x="325676" y="237995"/>
                </a:lnTo>
                <a:lnTo>
                  <a:pt x="200416" y="250521"/>
                </a:lnTo>
                <a:lnTo>
                  <a:pt x="90187" y="265552"/>
                </a:lnTo>
                <a:lnTo>
                  <a:pt x="0" y="273067"/>
                </a:lnTo>
                <a:lnTo>
                  <a:pt x="85177" y="385802"/>
                </a:lnTo>
                <a:lnTo>
                  <a:pt x="255531" y="378286"/>
                </a:lnTo>
                <a:lnTo>
                  <a:pt x="348223" y="380791"/>
                </a:lnTo>
                <a:lnTo>
                  <a:pt x="393317" y="380791"/>
                </a:lnTo>
                <a:lnTo>
                  <a:pt x="475989" y="370770"/>
                </a:lnTo>
                <a:lnTo>
                  <a:pt x="636322" y="360750"/>
                </a:lnTo>
                <a:lnTo>
                  <a:pt x="829223" y="355739"/>
                </a:lnTo>
                <a:lnTo>
                  <a:pt x="1149889" y="330687"/>
                </a:lnTo>
                <a:lnTo>
                  <a:pt x="1352811" y="313151"/>
                </a:lnTo>
                <a:lnTo>
                  <a:pt x="1533185" y="295614"/>
                </a:lnTo>
                <a:lnTo>
                  <a:pt x="1826294" y="268057"/>
                </a:lnTo>
                <a:lnTo>
                  <a:pt x="2029216" y="253026"/>
                </a:lnTo>
                <a:lnTo>
                  <a:pt x="2169508" y="243005"/>
                </a:lnTo>
                <a:lnTo>
                  <a:pt x="2379945" y="227974"/>
                </a:lnTo>
                <a:lnTo>
                  <a:pt x="2420028" y="225468"/>
                </a:lnTo>
                <a:lnTo>
                  <a:pt x="2455101" y="217953"/>
                </a:lnTo>
                <a:lnTo>
                  <a:pt x="2500195" y="212942"/>
                </a:lnTo>
                <a:lnTo>
                  <a:pt x="2540278" y="215448"/>
                </a:lnTo>
                <a:lnTo>
                  <a:pt x="2560320" y="220458"/>
                </a:lnTo>
                <a:lnTo>
                  <a:pt x="2580361" y="232984"/>
                </a:lnTo>
                <a:lnTo>
                  <a:pt x="2590382" y="245510"/>
                </a:lnTo>
                <a:lnTo>
                  <a:pt x="2597898" y="258036"/>
                </a:lnTo>
                <a:lnTo>
                  <a:pt x="2602908" y="278078"/>
                </a:lnTo>
                <a:lnTo>
                  <a:pt x="2605413" y="298119"/>
                </a:lnTo>
                <a:lnTo>
                  <a:pt x="2602908" y="320666"/>
                </a:lnTo>
                <a:lnTo>
                  <a:pt x="2572846" y="400833"/>
                </a:lnTo>
                <a:lnTo>
                  <a:pt x="2520236" y="538619"/>
                </a:lnTo>
                <a:lnTo>
                  <a:pt x="2485163" y="631312"/>
                </a:lnTo>
                <a:lnTo>
                  <a:pt x="2482658" y="831728"/>
                </a:lnTo>
                <a:lnTo>
                  <a:pt x="2502700" y="849265"/>
                </a:lnTo>
                <a:lnTo>
                  <a:pt x="2527752" y="861791"/>
                </a:lnTo>
                <a:lnTo>
                  <a:pt x="2545288" y="864296"/>
                </a:lnTo>
                <a:lnTo>
                  <a:pt x="2590382" y="851770"/>
                </a:lnTo>
                <a:lnTo>
                  <a:pt x="2617939" y="834233"/>
                </a:lnTo>
                <a:lnTo>
                  <a:pt x="2640486" y="814192"/>
                </a:lnTo>
                <a:lnTo>
                  <a:pt x="2668043" y="789140"/>
                </a:lnTo>
                <a:lnTo>
                  <a:pt x="2703116" y="736530"/>
                </a:lnTo>
                <a:lnTo>
                  <a:pt x="2745705" y="668890"/>
                </a:lnTo>
                <a:lnTo>
                  <a:pt x="2788293" y="591228"/>
                </a:lnTo>
                <a:lnTo>
                  <a:pt x="2830882" y="511062"/>
                </a:lnTo>
                <a:lnTo>
                  <a:pt x="2853429" y="460958"/>
                </a:lnTo>
                <a:lnTo>
                  <a:pt x="2875975" y="415864"/>
                </a:lnTo>
                <a:lnTo>
                  <a:pt x="2898522" y="373276"/>
                </a:lnTo>
                <a:lnTo>
                  <a:pt x="2933595" y="335698"/>
                </a:lnTo>
                <a:lnTo>
                  <a:pt x="2963658" y="313151"/>
                </a:lnTo>
                <a:lnTo>
                  <a:pt x="2996225" y="298119"/>
                </a:lnTo>
                <a:lnTo>
                  <a:pt x="3016267" y="288099"/>
                </a:lnTo>
                <a:lnTo>
                  <a:pt x="3028793" y="278078"/>
                </a:lnTo>
                <a:lnTo>
                  <a:pt x="3038814" y="260541"/>
                </a:lnTo>
                <a:lnTo>
                  <a:pt x="3038814" y="250521"/>
                </a:lnTo>
                <a:lnTo>
                  <a:pt x="3033803" y="230479"/>
                </a:lnTo>
                <a:lnTo>
                  <a:pt x="3016267" y="200416"/>
                </a:lnTo>
                <a:lnTo>
                  <a:pt x="2998731" y="180375"/>
                </a:lnTo>
                <a:lnTo>
                  <a:pt x="2963658" y="147807"/>
                </a:lnTo>
                <a:lnTo>
                  <a:pt x="2936100" y="130271"/>
                </a:lnTo>
                <a:lnTo>
                  <a:pt x="2828377" y="77661"/>
                </a:lnTo>
                <a:lnTo>
                  <a:pt x="2710632" y="17536"/>
                </a:lnTo>
                <a:lnTo>
                  <a:pt x="2673054" y="0"/>
                </a:lnTo>
                <a:lnTo>
                  <a:pt x="2625455" y="17536"/>
                </a:lnTo>
                <a:lnTo>
                  <a:pt x="2542783" y="40083"/>
                </a:lnTo>
                <a:lnTo>
                  <a:pt x="2475143" y="47599"/>
                </a:lnTo>
                <a:lnTo>
                  <a:pt x="2289757" y="62630"/>
                </a:lnTo>
                <a:lnTo>
                  <a:pt x="2076815" y="80167"/>
                </a:lnTo>
                <a:lnTo>
                  <a:pt x="1791222" y="105219"/>
                </a:lnTo>
                <a:lnTo>
                  <a:pt x="1475566" y="132776"/>
                </a:lnTo>
                <a:lnTo>
                  <a:pt x="1302706" y="14780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E433EAFE-2D30-440E-9487-777C0FEC526F}"/>
              </a:ext>
            </a:extLst>
          </p:cNvPr>
          <p:cNvSpPr/>
          <p:nvPr/>
        </p:nvSpPr>
        <p:spPr>
          <a:xfrm>
            <a:off x="5545139" y="2847976"/>
            <a:ext cx="250825" cy="506413"/>
          </a:xfrm>
          <a:custGeom>
            <a:avLst/>
            <a:gdLst>
              <a:gd name="connsiteX0" fmla="*/ 250032 w 250032"/>
              <a:gd name="connsiteY0" fmla="*/ 161925 h 507206"/>
              <a:gd name="connsiteX1" fmla="*/ 250032 w 250032"/>
              <a:gd name="connsiteY1" fmla="*/ 0 h 507206"/>
              <a:gd name="connsiteX2" fmla="*/ 0 w 250032"/>
              <a:gd name="connsiteY2" fmla="*/ 21431 h 507206"/>
              <a:gd name="connsiteX3" fmla="*/ 7144 w 250032"/>
              <a:gd name="connsiteY3" fmla="*/ 123825 h 507206"/>
              <a:gd name="connsiteX4" fmla="*/ 11907 w 250032"/>
              <a:gd name="connsiteY4" fmla="*/ 221456 h 507206"/>
              <a:gd name="connsiteX5" fmla="*/ 21432 w 250032"/>
              <a:gd name="connsiteY5" fmla="*/ 347663 h 507206"/>
              <a:gd name="connsiteX6" fmla="*/ 35719 w 250032"/>
              <a:gd name="connsiteY6" fmla="*/ 507206 h 507206"/>
              <a:gd name="connsiteX7" fmla="*/ 223838 w 250032"/>
              <a:gd name="connsiteY7" fmla="*/ 483394 h 507206"/>
              <a:gd name="connsiteX8" fmla="*/ 235744 w 250032"/>
              <a:gd name="connsiteY8" fmla="*/ 369094 h 507206"/>
              <a:gd name="connsiteX9" fmla="*/ 242888 w 250032"/>
              <a:gd name="connsiteY9" fmla="*/ 290513 h 507206"/>
              <a:gd name="connsiteX10" fmla="*/ 250032 w 250032"/>
              <a:gd name="connsiteY10" fmla="*/ 161925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0032" h="507206">
                <a:moveTo>
                  <a:pt x="250032" y="161925"/>
                </a:moveTo>
                <a:lnTo>
                  <a:pt x="250032" y="0"/>
                </a:lnTo>
                <a:lnTo>
                  <a:pt x="0" y="21431"/>
                </a:lnTo>
                <a:lnTo>
                  <a:pt x="7144" y="123825"/>
                </a:lnTo>
                <a:lnTo>
                  <a:pt x="11907" y="221456"/>
                </a:lnTo>
                <a:lnTo>
                  <a:pt x="21432" y="347663"/>
                </a:lnTo>
                <a:lnTo>
                  <a:pt x="35719" y="507206"/>
                </a:lnTo>
                <a:lnTo>
                  <a:pt x="223838" y="483394"/>
                </a:lnTo>
                <a:lnTo>
                  <a:pt x="235744" y="369094"/>
                </a:lnTo>
                <a:lnTo>
                  <a:pt x="242888" y="290513"/>
                </a:lnTo>
                <a:lnTo>
                  <a:pt x="250032" y="1619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8BD29BF1-ACE9-4720-9B64-D863625B538F}"/>
              </a:ext>
            </a:extLst>
          </p:cNvPr>
          <p:cNvSpPr/>
          <p:nvPr/>
        </p:nvSpPr>
        <p:spPr>
          <a:xfrm>
            <a:off x="6275389" y="2781301"/>
            <a:ext cx="282575" cy="500063"/>
          </a:xfrm>
          <a:custGeom>
            <a:avLst/>
            <a:gdLst>
              <a:gd name="connsiteX0" fmla="*/ 259556 w 283369"/>
              <a:gd name="connsiteY0" fmla="*/ 207169 h 500063"/>
              <a:gd name="connsiteX1" fmla="*/ 280987 w 283369"/>
              <a:gd name="connsiteY1" fmla="*/ 140494 h 500063"/>
              <a:gd name="connsiteX2" fmla="*/ 283369 w 283369"/>
              <a:gd name="connsiteY2" fmla="*/ 119063 h 500063"/>
              <a:gd name="connsiteX3" fmla="*/ 278606 w 283369"/>
              <a:gd name="connsiteY3" fmla="*/ 92869 h 500063"/>
              <a:gd name="connsiteX4" fmla="*/ 269081 w 283369"/>
              <a:gd name="connsiteY4" fmla="*/ 61913 h 500063"/>
              <a:gd name="connsiteX5" fmla="*/ 238125 w 283369"/>
              <a:gd name="connsiteY5" fmla="*/ 0 h 500063"/>
              <a:gd name="connsiteX6" fmla="*/ 16669 w 283369"/>
              <a:gd name="connsiteY6" fmla="*/ 35719 h 500063"/>
              <a:gd name="connsiteX7" fmla="*/ 52387 w 283369"/>
              <a:gd name="connsiteY7" fmla="*/ 97631 h 500063"/>
              <a:gd name="connsiteX8" fmla="*/ 71437 w 283369"/>
              <a:gd name="connsiteY8" fmla="*/ 133350 h 500063"/>
              <a:gd name="connsiteX9" fmla="*/ 78581 w 283369"/>
              <a:gd name="connsiteY9" fmla="*/ 154781 h 500063"/>
              <a:gd name="connsiteX10" fmla="*/ 78581 w 283369"/>
              <a:gd name="connsiteY10" fmla="*/ 166688 h 500063"/>
              <a:gd name="connsiteX11" fmla="*/ 71437 w 283369"/>
              <a:gd name="connsiteY11" fmla="*/ 216694 h 500063"/>
              <a:gd name="connsiteX12" fmla="*/ 57150 w 283369"/>
              <a:gd name="connsiteY12" fmla="*/ 297656 h 500063"/>
              <a:gd name="connsiteX13" fmla="*/ 30956 w 283369"/>
              <a:gd name="connsiteY13" fmla="*/ 402431 h 500063"/>
              <a:gd name="connsiteX14" fmla="*/ 0 w 283369"/>
              <a:gd name="connsiteY14" fmla="*/ 500063 h 500063"/>
              <a:gd name="connsiteX15" fmla="*/ 166687 w 283369"/>
              <a:gd name="connsiteY15" fmla="*/ 497681 h 500063"/>
              <a:gd name="connsiteX16" fmla="*/ 207169 w 283369"/>
              <a:gd name="connsiteY16" fmla="*/ 390525 h 500063"/>
              <a:gd name="connsiteX17" fmla="*/ 242887 w 283369"/>
              <a:gd name="connsiteY17" fmla="*/ 273844 h 500063"/>
              <a:gd name="connsiteX18" fmla="*/ 259556 w 283369"/>
              <a:gd name="connsiteY18" fmla="*/ 207169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83369" h="500063">
                <a:moveTo>
                  <a:pt x="259556" y="207169"/>
                </a:moveTo>
                <a:lnTo>
                  <a:pt x="280987" y="140494"/>
                </a:lnTo>
                <a:lnTo>
                  <a:pt x="283369" y="119063"/>
                </a:lnTo>
                <a:lnTo>
                  <a:pt x="278606" y="92869"/>
                </a:lnTo>
                <a:lnTo>
                  <a:pt x="269081" y="61913"/>
                </a:lnTo>
                <a:lnTo>
                  <a:pt x="238125" y="0"/>
                </a:lnTo>
                <a:lnTo>
                  <a:pt x="16669" y="35719"/>
                </a:lnTo>
                <a:lnTo>
                  <a:pt x="52387" y="97631"/>
                </a:lnTo>
                <a:lnTo>
                  <a:pt x="71437" y="133350"/>
                </a:lnTo>
                <a:lnTo>
                  <a:pt x="78581" y="154781"/>
                </a:lnTo>
                <a:lnTo>
                  <a:pt x="78581" y="166688"/>
                </a:lnTo>
                <a:lnTo>
                  <a:pt x="71437" y="216694"/>
                </a:lnTo>
                <a:lnTo>
                  <a:pt x="57150" y="297656"/>
                </a:lnTo>
                <a:lnTo>
                  <a:pt x="30956" y="402431"/>
                </a:lnTo>
                <a:lnTo>
                  <a:pt x="0" y="500063"/>
                </a:lnTo>
                <a:lnTo>
                  <a:pt x="166687" y="497681"/>
                </a:lnTo>
                <a:lnTo>
                  <a:pt x="207169" y="390525"/>
                </a:lnTo>
                <a:lnTo>
                  <a:pt x="242887" y="273844"/>
                </a:lnTo>
                <a:lnTo>
                  <a:pt x="259556" y="2071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72198BCE-4937-4124-BE32-E3DCB5A22D17}"/>
              </a:ext>
            </a:extLst>
          </p:cNvPr>
          <p:cNvSpPr/>
          <p:nvPr/>
        </p:nvSpPr>
        <p:spPr>
          <a:xfrm>
            <a:off x="4981575" y="3119438"/>
            <a:ext cx="2266950" cy="412750"/>
          </a:xfrm>
          <a:custGeom>
            <a:avLst/>
            <a:gdLst>
              <a:gd name="connsiteX0" fmla="*/ 340519 w 2266950"/>
              <a:gd name="connsiteY0" fmla="*/ 197643 h 411956"/>
              <a:gd name="connsiteX1" fmla="*/ 0 w 2266950"/>
              <a:gd name="connsiteY1" fmla="*/ 226218 h 411956"/>
              <a:gd name="connsiteX2" fmla="*/ 38100 w 2266950"/>
              <a:gd name="connsiteY2" fmla="*/ 411956 h 411956"/>
              <a:gd name="connsiteX3" fmla="*/ 64294 w 2266950"/>
              <a:gd name="connsiteY3" fmla="*/ 392906 h 411956"/>
              <a:gd name="connsiteX4" fmla="*/ 80963 w 2266950"/>
              <a:gd name="connsiteY4" fmla="*/ 378618 h 411956"/>
              <a:gd name="connsiteX5" fmla="*/ 176213 w 2266950"/>
              <a:gd name="connsiteY5" fmla="*/ 369093 h 411956"/>
              <a:gd name="connsiteX6" fmla="*/ 461963 w 2266950"/>
              <a:gd name="connsiteY6" fmla="*/ 342900 h 411956"/>
              <a:gd name="connsiteX7" fmla="*/ 731044 w 2266950"/>
              <a:gd name="connsiteY7" fmla="*/ 316706 h 411956"/>
              <a:gd name="connsiteX8" fmla="*/ 1031081 w 2266950"/>
              <a:gd name="connsiteY8" fmla="*/ 288131 h 411956"/>
              <a:gd name="connsiteX9" fmla="*/ 1388269 w 2266950"/>
              <a:gd name="connsiteY9" fmla="*/ 254793 h 411956"/>
              <a:gd name="connsiteX10" fmla="*/ 1602581 w 2266950"/>
              <a:gd name="connsiteY10" fmla="*/ 233362 h 411956"/>
              <a:gd name="connsiteX11" fmla="*/ 1826419 w 2266950"/>
              <a:gd name="connsiteY11" fmla="*/ 211931 h 411956"/>
              <a:gd name="connsiteX12" fmla="*/ 1988344 w 2266950"/>
              <a:gd name="connsiteY12" fmla="*/ 197643 h 411956"/>
              <a:gd name="connsiteX13" fmla="*/ 2028825 w 2266950"/>
              <a:gd name="connsiteY13" fmla="*/ 192881 h 411956"/>
              <a:gd name="connsiteX14" fmla="*/ 2057400 w 2266950"/>
              <a:gd name="connsiteY14" fmla="*/ 195262 h 411956"/>
              <a:gd name="connsiteX15" fmla="*/ 2085975 w 2266950"/>
              <a:gd name="connsiteY15" fmla="*/ 200025 h 411956"/>
              <a:gd name="connsiteX16" fmla="*/ 2119313 w 2266950"/>
              <a:gd name="connsiteY16" fmla="*/ 211931 h 411956"/>
              <a:gd name="connsiteX17" fmla="*/ 2150269 w 2266950"/>
              <a:gd name="connsiteY17" fmla="*/ 226218 h 411956"/>
              <a:gd name="connsiteX18" fmla="*/ 2169319 w 2266950"/>
              <a:gd name="connsiteY18" fmla="*/ 240506 h 411956"/>
              <a:gd name="connsiteX19" fmla="*/ 2193131 w 2266950"/>
              <a:gd name="connsiteY19" fmla="*/ 257175 h 411956"/>
              <a:gd name="connsiteX20" fmla="*/ 2212181 w 2266950"/>
              <a:gd name="connsiteY20" fmla="*/ 273843 h 411956"/>
              <a:gd name="connsiteX21" fmla="*/ 2250281 w 2266950"/>
              <a:gd name="connsiteY21" fmla="*/ 295275 h 411956"/>
              <a:gd name="connsiteX22" fmla="*/ 2266950 w 2266950"/>
              <a:gd name="connsiteY22" fmla="*/ 64293 h 411956"/>
              <a:gd name="connsiteX23" fmla="*/ 2183606 w 2266950"/>
              <a:gd name="connsiteY23" fmla="*/ 16668 h 411956"/>
              <a:gd name="connsiteX24" fmla="*/ 2147888 w 2266950"/>
              <a:gd name="connsiteY24" fmla="*/ 4762 h 411956"/>
              <a:gd name="connsiteX25" fmla="*/ 2121694 w 2266950"/>
              <a:gd name="connsiteY25" fmla="*/ 0 h 411956"/>
              <a:gd name="connsiteX26" fmla="*/ 2074069 w 2266950"/>
              <a:gd name="connsiteY26" fmla="*/ 4762 h 411956"/>
              <a:gd name="connsiteX27" fmla="*/ 2031206 w 2266950"/>
              <a:gd name="connsiteY27" fmla="*/ 19050 h 411956"/>
              <a:gd name="connsiteX28" fmla="*/ 1985963 w 2266950"/>
              <a:gd name="connsiteY28" fmla="*/ 28575 h 411956"/>
              <a:gd name="connsiteX29" fmla="*/ 1783556 w 2266950"/>
              <a:gd name="connsiteY29" fmla="*/ 54768 h 411956"/>
              <a:gd name="connsiteX30" fmla="*/ 1600200 w 2266950"/>
              <a:gd name="connsiteY30" fmla="*/ 76200 h 411956"/>
              <a:gd name="connsiteX31" fmla="*/ 1454944 w 2266950"/>
              <a:gd name="connsiteY31" fmla="*/ 90487 h 411956"/>
              <a:gd name="connsiteX32" fmla="*/ 1269206 w 2266950"/>
              <a:gd name="connsiteY32" fmla="*/ 114300 h 411956"/>
              <a:gd name="connsiteX33" fmla="*/ 1035844 w 2266950"/>
              <a:gd name="connsiteY33" fmla="*/ 135731 h 411956"/>
              <a:gd name="connsiteX34" fmla="*/ 783431 w 2266950"/>
              <a:gd name="connsiteY34" fmla="*/ 154781 h 411956"/>
              <a:gd name="connsiteX35" fmla="*/ 528638 w 2266950"/>
              <a:gd name="connsiteY35" fmla="*/ 180975 h 411956"/>
              <a:gd name="connsiteX36" fmla="*/ 340519 w 2266950"/>
              <a:gd name="connsiteY36" fmla="*/ 197643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66950" h="411956">
                <a:moveTo>
                  <a:pt x="340519" y="197643"/>
                </a:moveTo>
                <a:lnTo>
                  <a:pt x="0" y="226218"/>
                </a:lnTo>
                <a:lnTo>
                  <a:pt x="38100" y="411956"/>
                </a:lnTo>
                <a:lnTo>
                  <a:pt x="64294" y="392906"/>
                </a:lnTo>
                <a:lnTo>
                  <a:pt x="80963" y="378618"/>
                </a:lnTo>
                <a:lnTo>
                  <a:pt x="176213" y="369093"/>
                </a:lnTo>
                <a:lnTo>
                  <a:pt x="461963" y="342900"/>
                </a:lnTo>
                <a:lnTo>
                  <a:pt x="731044" y="316706"/>
                </a:lnTo>
                <a:lnTo>
                  <a:pt x="1031081" y="288131"/>
                </a:lnTo>
                <a:lnTo>
                  <a:pt x="1388269" y="254793"/>
                </a:lnTo>
                <a:lnTo>
                  <a:pt x="1602581" y="233362"/>
                </a:lnTo>
                <a:lnTo>
                  <a:pt x="1826419" y="211931"/>
                </a:lnTo>
                <a:lnTo>
                  <a:pt x="1988344" y="197643"/>
                </a:lnTo>
                <a:lnTo>
                  <a:pt x="2028825" y="192881"/>
                </a:lnTo>
                <a:lnTo>
                  <a:pt x="2057400" y="195262"/>
                </a:lnTo>
                <a:lnTo>
                  <a:pt x="2085975" y="200025"/>
                </a:lnTo>
                <a:lnTo>
                  <a:pt x="2119313" y="211931"/>
                </a:lnTo>
                <a:lnTo>
                  <a:pt x="2150269" y="226218"/>
                </a:lnTo>
                <a:lnTo>
                  <a:pt x="2169319" y="240506"/>
                </a:lnTo>
                <a:lnTo>
                  <a:pt x="2193131" y="257175"/>
                </a:lnTo>
                <a:lnTo>
                  <a:pt x="2212181" y="273843"/>
                </a:lnTo>
                <a:lnTo>
                  <a:pt x="2250281" y="295275"/>
                </a:lnTo>
                <a:lnTo>
                  <a:pt x="2266950" y="64293"/>
                </a:lnTo>
                <a:lnTo>
                  <a:pt x="2183606" y="16668"/>
                </a:lnTo>
                <a:lnTo>
                  <a:pt x="2147888" y="4762"/>
                </a:lnTo>
                <a:lnTo>
                  <a:pt x="2121694" y="0"/>
                </a:lnTo>
                <a:lnTo>
                  <a:pt x="2074069" y="4762"/>
                </a:lnTo>
                <a:lnTo>
                  <a:pt x="2031206" y="19050"/>
                </a:lnTo>
                <a:lnTo>
                  <a:pt x="1985963" y="28575"/>
                </a:lnTo>
                <a:lnTo>
                  <a:pt x="1783556" y="54768"/>
                </a:lnTo>
                <a:lnTo>
                  <a:pt x="1600200" y="76200"/>
                </a:lnTo>
                <a:lnTo>
                  <a:pt x="1454944" y="90487"/>
                </a:lnTo>
                <a:lnTo>
                  <a:pt x="1269206" y="114300"/>
                </a:lnTo>
                <a:lnTo>
                  <a:pt x="1035844" y="135731"/>
                </a:lnTo>
                <a:lnTo>
                  <a:pt x="783431" y="154781"/>
                </a:lnTo>
                <a:lnTo>
                  <a:pt x="528638" y="180975"/>
                </a:lnTo>
                <a:lnTo>
                  <a:pt x="340519" y="1976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A976CA1E-2640-4F42-86ED-E42F1CE51506}"/>
              </a:ext>
            </a:extLst>
          </p:cNvPr>
          <p:cNvSpPr/>
          <p:nvPr/>
        </p:nvSpPr>
        <p:spPr>
          <a:xfrm>
            <a:off x="4406900" y="3524250"/>
            <a:ext cx="3860800" cy="527050"/>
          </a:xfrm>
          <a:custGeom>
            <a:avLst/>
            <a:gdLst>
              <a:gd name="connsiteX0" fmla="*/ 1089025 w 3860800"/>
              <a:gd name="connsiteY0" fmla="*/ 257175 h 527050"/>
              <a:gd name="connsiteX1" fmla="*/ 800100 w 3860800"/>
              <a:gd name="connsiteY1" fmla="*/ 285750 h 527050"/>
              <a:gd name="connsiteX2" fmla="*/ 600075 w 3860800"/>
              <a:gd name="connsiteY2" fmla="*/ 307975 h 527050"/>
              <a:gd name="connsiteX3" fmla="*/ 428625 w 3860800"/>
              <a:gd name="connsiteY3" fmla="*/ 323850 h 527050"/>
              <a:gd name="connsiteX4" fmla="*/ 352425 w 3860800"/>
              <a:gd name="connsiteY4" fmla="*/ 333375 h 527050"/>
              <a:gd name="connsiteX5" fmla="*/ 282575 w 3860800"/>
              <a:gd name="connsiteY5" fmla="*/ 346075 h 527050"/>
              <a:gd name="connsiteX6" fmla="*/ 196850 w 3860800"/>
              <a:gd name="connsiteY6" fmla="*/ 352425 h 527050"/>
              <a:gd name="connsiteX7" fmla="*/ 155575 w 3860800"/>
              <a:gd name="connsiteY7" fmla="*/ 349250 h 527050"/>
              <a:gd name="connsiteX8" fmla="*/ 79375 w 3860800"/>
              <a:gd name="connsiteY8" fmla="*/ 339725 h 527050"/>
              <a:gd name="connsiteX9" fmla="*/ 0 w 3860800"/>
              <a:gd name="connsiteY9" fmla="*/ 317500 h 527050"/>
              <a:gd name="connsiteX10" fmla="*/ 6350 w 3860800"/>
              <a:gd name="connsiteY10" fmla="*/ 450850 h 527050"/>
              <a:gd name="connsiteX11" fmla="*/ 120650 w 3860800"/>
              <a:gd name="connsiteY11" fmla="*/ 495300 h 527050"/>
              <a:gd name="connsiteX12" fmla="*/ 171450 w 3860800"/>
              <a:gd name="connsiteY12" fmla="*/ 517525 h 527050"/>
              <a:gd name="connsiteX13" fmla="*/ 209550 w 3860800"/>
              <a:gd name="connsiteY13" fmla="*/ 527050 h 527050"/>
              <a:gd name="connsiteX14" fmla="*/ 257175 w 3860800"/>
              <a:gd name="connsiteY14" fmla="*/ 514350 h 527050"/>
              <a:gd name="connsiteX15" fmla="*/ 355600 w 3860800"/>
              <a:gd name="connsiteY15" fmla="*/ 495300 h 527050"/>
              <a:gd name="connsiteX16" fmla="*/ 514350 w 3860800"/>
              <a:gd name="connsiteY16" fmla="*/ 466725 h 527050"/>
              <a:gd name="connsiteX17" fmla="*/ 666750 w 3860800"/>
              <a:gd name="connsiteY17" fmla="*/ 441325 h 527050"/>
              <a:gd name="connsiteX18" fmla="*/ 806450 w 3860800"/>
              <a:gd name="connsiteY18" fmla="*/ 428625 h 527050"/>
              <a:gd name="connsiteX19" fmla="*/ 984250 w 3860800"/>
              <a:gd name="connsiteY19" fmla="*/ 415925 h 527050"/>
              <a:gd name="connsiteX20" fmla="*/ 1158875 w 3860800"/>
              <a:gd name="connsiteY20" fmla="*/ 406400 h 527050"/>
              <a:gd name="connsiteX21" fmla="*/ 1320800 w 3860800"/>
              <a:gd name="connsiteY21" fmla="*/ 393700 h 527050"/>
              <a:gd name="connsiteX22" fmla="*/ 1571625 w 3860800"/>
              <a:gd name="connsiteY22" fmla="*/ 361950 h 527050"/>
              <a:gd name="connsiteX23" fmla="*/ 1822450 w 3860800"/>
              <a:gd name="connsiteY23" fmla="*/ 339725 h 527050"/>
              <a:gd name="connsiteX24" fmla="*/ 2098675 w 3860800"/>
              <a:gd name="connsiteY24" fmla="*/ 314325 h 527050"/>
              <a:gd name="connsiteX25" fmla="*/ 2406650 w 3860800"/>
              <a:gd name="connsiteY25" fmla="*/ 288925 h 527050"/>
              <a:gd name="connsiteX26" fmla="*/ 2746375 w 3860800"/>
              <a:gd name="connsiteY26" fmla="*/ 263525 h 527050"/>
              <a:gd name="connsiteX27" fmla="*/ 3079750 w 3860800"/>
              <a:gd name="connsiteY27" fmla="*/ 247650 h 527050"/>
              <a:gd name="connsiteX28" fmla="*/ 3286125 w 3860800"/>
              <a:gd name="connsiteY28" fmla="*/ 238125 h 527050"/>
              <a:gd name="connsiteX29" fmla="*/ 3324225 w 3860800"/>
              <a:gd name="connsiteY29" fmla="*/ 241300 h 527050"/>
              <a:gd name="connsiteX30" fmla="*/ 3775075 w 3860800"/>
              <a:gd name="connsiteY30" fmla="*/ 482600 h 527050"/>
              <a:gd name="connsiteX31" fmla="*/ 3803650 w 3860800"/>
              <a:gd name="connsiteY31" fmla="*/ 482600 h 527050"/>
              <a:gd name="connsiteX32" fmla="*/ 3838575 w 3860800"/>
              <a:gd name="connsiteY32" fmla="*/ 469900 h 527050"/>
              <a:gd name="connsiteX33" fmla="*/ 3857625 w 3860800"/>
              <a:gd name="connsiteY33" fmla="*/ 454025 h 527050"/>
              <a:gd name="connsiteX34" fmla="*/ 3860800 w 3860800"/>
              <a:gd name="connsiteY34" fmla="*/ 441325 h 527050"/>
              <a:gd name="connsiteX35" fmla="*/ 3860800 w 3860800"/>
              <a:gd name="connsiteY35" fmla="*/ 419100 h 527050"/>
              <a:gd name="connsiteX36" fmla="*/ 3854450 w 3860800"/>
              <a:gd name="connsiteY36" fmla="*/ 390525 h 527050"/>
              <a:gd name="connsiteX37" fmla="*/ 3835400 w 3860800"/>
              <a:gd name="connsiteY37" fmla="*/ 346075 h 527050"/>
              <a:gd name="connsiteX38" fmla="*/ 3790950 w 3860800"/>
              <a:gd name="connsiteY38" fmla="*/ 276225 h 527050"/>
              <a:gd name="connsiteX39" fmla="*/ 3733800 w 3860800"/>
              <a:gd name="connsiteY39" fmla="*/ 206375 h 527050"/>
              <a:gd name="connsiteX40" fmla="*/ 3657600 w 3860800"/>
              <a:gd name="connsiteY40" fmla="*/ 133350 h 527050"/>
              <a:gd name="connsiteX41" fmla="*/ 3594100 w 3860800"/>
              <a:gd name="connsiteY41" fmla="*/ 73025 h 527050"/>
              <a:gd name="connsiteX42" fmla="*/ 3540125 w 3860800"/>
              <a:gd name="connsiteY42" fmla="*/ 25400 h 527050"/>
              <a:gd name="connsiteX43" fmla="*/ 3502025 w 3860800"/>
              <a:gd name="connsiteY43" fmla="*/ 6350 h 527050"/>
              <a:gd name="connsiteX44" fmla="*/ 3463925 w 3860800"/>
              <a:gd name="connsiteY44" fmla="*/ 0 h 527050"/>
              <a:gd name="connsiteX45" fmla="*/ 3435350 w 3860800"/>
              <a:gd name="connsiteY45" fmla="*/ 6350 h 527050"/>
              <a:gd name="connsiteX46" fmla="*/ 3390900 w 3860800"/>
              <a:gd name="connsiteY46" fmla="*/ 31750 h 527050"/>
              <a:gd name="connsiteX47" fmla="*/ 3333750 w 3860800"/>
              <a:gd name="connsiteY47" fmla="*/ 60325 h 527050"/>
              <a:gd name="connsiteX48" fmla="*/ 3213100 w 3860800"/>
              <a:gd name="connsiteY48" fmla="*/ 69850 h 527050"/>
              <a:gd name="connsiteX49" fmla="*/ 2867025 w 3860800"/>
              <a:gd name="connsiteY49" fmla="*/ 98425 h 527050"/>
              <a:gd name="connsiteX50" fmla="*/ 2559050 w 3860800"/>
              <a:gd name="connsiteY50" fmla="*/ 123825 h 527050"/>
              <a:gd name="connsiteX51" fmla="*/ 2190750 w 3860800"/>
              <a:gd name="connsiteY51" fmla="*/ 152400 h 527050"/>
              <a:gd name="connsiteX52" fmla="*/ 1666875 w 3860800"/>
              <a:gd name="connsiteY52" fmla="*/ 203200 h 527050"/>
              <a:gd name="connsiteX53" fmla="*/ 1184275 w 3860800"/>
              <a:gd name="connsiteY53" fmla="*/ 247650 h 527050"/>
              <a:gd name="connsiteX54" fmla="*/ 1089025 w 3860800"/>
              <a:gd name="connsiteY54" fmla="*/ 257175 h 52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860800" h="527050">
                <a:moveTo>
                  <a:pt x="1089025" y="257175"/>
                </a:moveTo>
                <a:lnTo>
                  <a:pt x="800100" y="285750"/>
                </a:lnTo>
                <a:lnTo>
                  <a:pt x="600075" y="307975"/>
                </a:lnTo>
                <a:lnTo>
                  <a:pt x="428625" y="323850"/>
                </a:lnTo>
                <a:lnTo>
                  <a:pt x="352425" y="333375"/>
                </a:lnTo>
                <a:lnTo>
                  <a:pt x="282575" y="346075"/>
                </a:lnTo>
                <a:lnTo>
                  <a:pt x="196850" y="352425"/>
                </a:lnTo>
                <a:lnTo>
                  <a:pt x="155575" y="349250"/>
                </a:lnTo>
                <a:lnTo>
                  <a:pt x="79375" y="339725"/>
                </a:lnTo>
                <a:lnTo>
                  <a:pt x="0" y="317500"/>
                </a:lnTo>
                <a:lnTo>
                  <a:pt x="6350" y="450850"/>
                </a:lnTo>
                <a:lnTo>
                  <a:pt x="120650" y="495300"/>
                </a:lnTo>
                <a:lnTo>
                  <a:pt x="171450" y="517525"/>
                </a:lnTo>
                <a:lnTo>
                  <a:pt x="209550" y="527050"/>
                </a:lnTo>
                <a:lnTo>
                  <a:pt x="257175" y="514350"/>
                </a:lnTo>
                <a:lnTo>
                  <a:pt x="355600" y="495300"/>
                </a:lnTo>
                <a:lnTo>
                  <a:pt x="514350" y="466725"/>
                </a:lnTo>
                <a:lnTo>
                  <a:pt x="666750" y="441325"/>
                </a:lnTo>
                <a:lnTo>
                  <a:pt x="806450" y="428625"/>
                </a:lnTo>
                <a:lnTo>
                  <a:pt x="984250" y="415925"/>
                </a:lnTo>
                <a:lnTo>
                  <a:pt x="1158875" y="406400"/>
                </a:lnTo>
                <a:lnTo>
                  <a:pt x="1320800" y="393700"/>
                </a:lnTo>
                <a:lnTo>
                  <a:pt x="1571625" y="361950"/>
                </a:lnTo>
                <a:lnTo>
                  <a:pt x="1822450" y="339725"/>
                </a:lnTo>
                <a:lnTo>
                  <a:pt x="2098675" y="314325"/>
                </a:lnTo>
                <a:lnTo>
                  <a:pt x="2406650" y="288925"/>
                </a:lnTo>
                <a:lnTo>
                  <a:pt x="2746375" y="263525"/>
                </a:lnTo>
                <a:lnTo>
                  <a:pt x="3079750" y="247650"/>
                </a:lnTo>
                <a:lnTo>
                  <a:pt x="3286125" y="238125"/>
                </a:lnTo>
                <a:lnTo>
                  <a:pt x="3324225" y="241300"/>
                </a:lnTo>
                <a:lnTo>
                  <a:pt x="3775075" y="482600"/>
                </a:lnTo>
                <a:lnTo>
                  <a:pt x="3803650" y="482600"/>
                </a:lnTo>
                <a:lnTo>
                  <a:pt x="3838575" y="469900"/>
                </a:lnTo>
                <a:lnTo>
                  <a:pt x="3857625" y="454025"/>
                </a:lnTo>
                <a:lnTo>
                  <a:pt x="3860800" y="441325"/>
                </a:lnTo>
                <a:lnTo>
                  <a:pt x="3860800" y="419100"/>
                </a:lnTo>
                <a:lnTo>
                  <a:pt x="3854450" y="390525"/>
                </a:lnTo>
                <a:lnTo>
                  <a:pt x="3835400" y="346075"/>
                </a:lnTo>
                <a:lnTo>
                  <a:pt x="3790950" y="276225"/>
                </a:lnTo>
                <a:lnTo>
                  <a:pt x="3733800" y="206375"/>
                </a:lnTo>
                <a:lnTo>
                  <a:pt x="3657600" y="133350"/>
                </a:lnTo>
                <a:lnTo>
                  <a:pt x="3594100" y="73025"/>
                </a:lnTo>
                <a:lnTo>
                  <a:pt x="3540125" y="25400"/>
                </a:lnTo>
                <a:lnTo>
                  <a:pt x="3502025" y="6350"/>
                </a:lnTo>
                <a:lnTo>
                  <a:pt x="3463925" y="0"/>
                </a:lnTo>
                <a:lnTo>
                  <a:pt x="3435350" y="6350"/>
                </a:lnTo>
                <a:lnTo>
                  <a:pt x="3390900" y="31750"/>
                </a:lnTo>
                <a:lnTo>
                  <a:pt x="3333750" y="60325"/>
                </a:lnTo>
                <a:lnTo>
                  <a:pt x="3213100" y="69850"/>
                </a:lnTo>
                <a:lnTo>
                  <a:pt x="2867025" y="98425"/>
                </a:lnTo>
                <a:lnTo>
                  <a:pt x="2559050" y="123825"/>
                </a:lnTo>
                <a:lnTo>
                  <a:pt x="2190750" y="152400"/>
                </a:lnTo>
                <a:lnTo>
                  <a:pt x="1666875" y="203200"/>
                </a:lnTo>
                <a:lnTo>
                  <a:pt x="1184275" y="247650"/>
                </a:lnTo>
                <a:lnTo>
                  <a:pt x="1089025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17B68454-D1F2-4B92-B862-10A5447CC0A5}"/>
              </a:ext>
            </a:extLst>
          </p:cNvPr>
          <p:cNvSpPr/>
          <p:nvPr/>
        </p:nvSpPr>
        <p:spPr>
          <a:xfrm>
            <a:off x="7348538" y="3714750"/>
            <a:ext cx="901700" cy="617538"/>
          </a:xfrm>
          <a:custGeom>
            <a:avLst/>
            <a:gdLst>
              <a:gd name="connsiteX0" fmla="*/ 233362 w 902493"/>
              <a:gd name="connsiteY0" fmla="*/ 326231 h 616744"/>
              <a:gd name="connsiteX1" fmla="*/ 350043 w 902493"/>
              <a:gd name="connsiteY1" fmla="*/ 190500 h 616744"/>
              <a:gd name="connsiteX2" fmla="*/ 388143 w 902493"/>
              <a:gd name="connsiteY2" fmla="*/ 145256 h 616744"/>
              <a:gd name="connsiteX3" fmla="*/ 395287 w 902493"/>
              <a:gd name="connsiteY3" fmla="*/ 126206 h 616744"/>
              <a:gd name="connsiteX4" fmla="*/ 395287 w 902493"/>
              <a:gd name="connsiteY4" fmla="*/ 88106 h 616744"/>
              <a:gd name="connsiteX5" fmla="*/ 390525 w 902493"/>
              <a:gd name="connsiteY5" fmla="*/ 69056 h 616744"/>
              <a:gd name="connsiteX6" fmla="*/ 361950 w 902493"/>
              <a:gd name="connsiteY6" fmla="*/ 21431 h 616744"/>
              <a:gd name="connsiteX7" fmla="*/ 352425 w 902493"/>
              <a:gd name="connsiteY7" fmla="*/ 0 h 616744"/>
              <a:gd name="connsiteX8" fmla="*/ 902493 w 902493"/>
              <a:gd name="connsiteY8" fmla="*/ 269081 h 616744"/>
              <a:gd name="connsiteX9" fmla="*/ 878681 w 902493"/>
              <a:gd name="connsiteY9" fmla="*/ 280988 h 616744"/>
              <a:gd name="connsiteX10" fmla="*/ 864393 w 902493"/>
              <a:gd name="connsiteY10" fmla="*/ 290513 h 616744"/>
              <a:gd name="connsiteX11" fmla="*/ 833437 w 902493"/>
              <a:gd name="connsiteY11" fmla="*/ 292894 h 616744"/>
              <a:gd name="connsiteX12" fmla="*/ 778668 w 902493"/>
              <a:gd name="connsiteY12" fmla="*/ 288131 h 616744"/>
              <a:gd name="connsiteX13" fmla="*/ 738187 w 902493"/>
              <a:gd name="connsiteY13" fmla="*/ 288131 h 616744"/>
              <a:gd name="connsiteX14" fmla="*/ 700087 w 902493"/>
              <a:gd name="connsiteY14" fmla="*/ 292894 h 616744"/>
              <a:gd name="connsiteX15" fmla="*/ 652462 w 902493"/>
              <a:gd name="connsiteY15" fmla="*/ 311944 h 616744"/>
              <a:gd name="connsiteX16" fmla="*/ 561975 w 902493"/>
              <a:gd name="connsiteY16" fmla="*/ 361950 h 616744"/>
              <a:gd name="connsiteX17" fmla="*/ 373856 w 902493"/>
              <a:gd name="connsiteY17" fmla="*/ 461963 h 616744"/>
              <a:gd name="connsiteX18" fmla="*/ 214312 w 902493"/>
              <a:gd name="connsiteY18" fmla="*/ 540544 h 616744"/>
              <a:gd name="connsiteX19" fmla="*/ 61912 w 902493"/>
              <a:gd name="connsiteY19" fmla="*/ 604838 h 616744"/>
              <a:gd name="connsiteX20" fmla="*/ 26193 w 902493"/>
              <a:gd name="connsiteY20" fmla="*/ 616744 h 616744"/>
              <a:gd name="connsiteX21" fmla="*/ 9525 w 902493"/>
              <a:gd name="connsiteY21" fmla="*/ 616744 h 616744"/>
              <a:gd name="connsiteX22" fmla="*/ 0 w 902493"/>
              <a:gd name="connsiteY22" fmla="*/ 602456 h 616744"/>
              <a:gd name="connsiteX23" fmla="*/ 4762 w 902493"/>
              <a:gd name="connsiteY23" fmla="*/ 576263 h 616744"/>
              <a:gd name="connsiteX24" fmla="*/ 21431 w 902493"/>
              <a:gd name="connsiteY24" fmla="*/ 550069 h 616744"/>
              <a:gd name="connsiteX25" fmla="*/ 109537 w 902493"/>
              <a:gd name="connsiteY25" fmla="*/ 464344 h 616744"/>
              <a:gd name="connsiteX26" fmla="*/ 233362 w 902493"/>
              <a:gd name="connsiteY26" fmla="*/ 326231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902493" h="616744">
                <a:moveTo>
                  <a:pt x="233362" y="326231"/>
                </a:moveTo>
                <a:lnTo>
                  <a:pt x="350043" y="190500"/>
                </a:lnTo>
                <a:lnTo>
                  <a:pt x="388143" y="145256"/>
                </a:lnTo>
                <a:lnTo>
                  <a:pt x="395287" y="126206"/>
                </a:lnTo>
                <a:lnTo>
                  <a:pt x="395287" y="88106"/>
                </a:lnTo>
                <a:lnTo>
                  <a:pt x="390525" y="69056"/>
                </a:lnTo>
                <a:lnTo>
                  <a:pt x="361950" y="21431"/>
                </a:lnTo>
                <a:lnTo>
                  <a:pt x="352425" y="0"/>
                </a:lnTo>
                <a:lnTo>
                  <a:pt x="902493" y="269081"/>
                </a:lnTo>
                <a:lnTo>
                  <a:pt x="878681" y="280988"/>
                </a:lnTo>
                <a:lnTo>
                  <a:pt x="864393" y="290513"/>
                </a:lnTo>
                <a:lnTo>
                  <a:pt x="833437" y="292894"/>
                </a:lnTo>
                <a:lnTo>
                  <a:pt x="778668" y="288131"/>
                </a:lnTo>
                <a:lnTo>
                  <a:pt x="738187" y="288131"/>
                </a:lnTo>
                <a:lnTo>
                  <a:pt x="700087" y="292894"/>
                </a:lnTo>
                <a:lnTo>
                  <a:pt x="652462" y="311944"/>
                </a:lnTo>
                <a:lnTo>
                  <a:pt x="561975" y="361950"/>
                </a:lnTo>
                <a:lnTo>
                  <a:pt x="373856" y="461963"/>
                </a:lnTo>
                <a:lnTo>
                  <a:pt x="214312" y="540544"/>
                </a:lnTo>
                <a:lnTo>
                  <a:pt x="61912" y="604838"/>
                </a:lnTo>
                <a:lnTo>
                  <a:pt x="26193" y="616744"/>
                </a:lnTo>
                <a:lnTo>
                  <a:pt x="9525" y="616744"/>
                </a:lnTo>
                <a:lnTo>
                  <a:pt x="0" y="602456"/>
                </a:lnTo>
                <a:lnTo>
                  <a:pt x="4762" y="576263"/>
                </a:lnTo>
                <a:lnTo>
                  <a:pt x="21431" y="550069"/>
                </a:lnTo>
                <a:lnTo>
                  <a:pt x="109537" y="464344"/>
                </a:lnTo>
                <a:lnTo>
                  <a:pt x="233362" y="326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AC415894-5B14-4CF1-B716-2D3850407D60}"/>
              </a:ext>
            </a:extLst>
          </p:cNvPr>
          <p:cNvSpPr/>
          <p:nvPr/>
        </p:nvSpPr>
        <p:spPr>
          <a:xfrm>
            <a:off x="4510089" y="3875088"/>
            <a:ext cx="1489075" cy="1206500"/>
          </a:xfrm>
          <a:custGeom>
            <a:avLst/>
            <a:gdLst>
              <a:gd name="connsiteX0" fmla="*/ 981075 w 1488281"/>
              <a:gd name="connsiteY0" fmla="*/ 485775 h 1207294"/>
              <a:gd name="connsiteX1" fmla="*/ 895350 w 1488281"/>
              <a:gd name="connsiteY1" fmla="*/ 566737 h 1207294"/>
              <a:gd name="connsiteX2" fmla="*/ 809625 w 1488281"/>
              <a:gd name="connsiteY2" fmla="*/ 642937 h 1207294"/>
              <a:gd name="connsiteX3" fmla="*/ 742950 w 1488281"/>
              <a:gd name="connsiteY3" fmla="*/ 695325 h 1207294"/>
              <a:gd name="connsiteX4" fmla="*/ 650081 w 1488281"/>
              <a:gd name="connsiteY4" fmla="*/ 764381 h 1207294"/>
              <a:gd name="connsiteX5" fmla="*/ 554831 w 1488281"/>
              <a:gd name="connsiteY5" fmla="*/ 828675 h 1207294"/>
              <a:gd name="connsiteX6" fmla="*/ 466725 w 1488281"/>
              <a:gd name="connsiteY6" fmla="*/ 888206 h 1207294"/>
              <a:gd name="connsiteX7" fmla="*/ 345281 w 1488281"/>
              <a:gd name="connsiteY7" fmla="*/ 966787 h 1207294"/>
              <a:gd name="connsiteX8" fmla="*/ 221456 w 1488281"/>
              <a:gd name="connsiteY8" fmla="*/ 1042987 h 1207294"/>
              <a:gd name="connsiteX9" fmla="*/ 88106 w 1488281"/>
              <a:gd name="connsiteY9" fmla="*/ 1119187 h 1207294"/>
              <a:gd name="connsiteX10" fmla="*/ 16668 w 1488281"/>
              <a:gd name="connsiteY10" fmla="*/ 1159669 h 1207294"/>
              <a:gd name="connsiteX11" fmla="*/ 4762 w 1488281"/>
              <a:gd name="connsiteY11" fmla="*/ 1166812 h 1207294"/>
              <a:gd name="connsiteX12" fmla="*/ 0 w 1488281"/>
              <a:gd name="connsiteY12" fmla="*/ 1176337 h 1207294"/>
              <a:gd name="connsiteX13" fmla="*/ 7143 w 1488281"/>
              <a:gd name="connsiteY13" fmla="*/ 1193006 h 1207294"/>
              <a:gd name="connsiteX14" fmla="*/ 42862 w 1488281"/>
              <a:gd name="connsiteY14" fmla="*/ 1207294 h 1207294"/>
              <a:gd name="connsiteX15" fmla="*/ 73818 w 1488281"/>
              <a:gd name="connsiteY15" fmla="*/ 1204912 h 1207294"/>
              <a:gd name="connsiteX16" fmla="*/ 135731 w 1488281"/>
              <a:gd name="connsiteY16" fmla="*/ 1185862 h 1207294"/>
              <a:gd name="connsiteX17" fmla="*/ 261937 w 1488281"/>
              <a:gd name="connsiteY17" fmla="*/ 1135856 h 1207294"/>
              <a:gd name="connsiteX18" fmla="*/ 392906 w 1488281"/>
              <a:gd name="connsiteY18" fmla="*/ 1083469 h 1207294"/>
              <a:gd name="connsiteX19" fmla="*/ 535781 w 1488281"/>
              <a:gd name="connsiteY19" fmla="*/ 1019175 h 1207294"/>
              <a:gd name="connsiteX20" fmla="*/ 671512 w 1488281"/>
              <a:gd name="connsiteY20" fmla="*/ 952500 h 1207294"/>
              <a:gd name="connsiteX21" fmla="*/ 812006 w 1488281"/>
              <a:gd name="connsiteY21" fmla="*/ 873919 h 1207294"/>
              <a:gd name="connsiteX22" fmla="*/ 962025 w 1488281"/>
              <a:gd name="connsiteY22" fmla="*/ 788194 h 1207294"/>
              <a:gd name="connsiteX23" fmla="*/ 1038225 w 1488281"/>
              <a:gd name="connsiteY23" fmla="*/ 747712 h 1207294"/>
              <a:gd name="connsiteX24" fmla="*/ 1126331 w 1488281"/>
              <a:gd name="connsiteY24" fmla="*/ 678656 h 1207294"/>
              <a:gd name="connsiteX25" fmla="*/ 1300162 w 1488281"/>
              <a:gd name="connsiteY25" fmla="*/ 535781 h 1207294"/>
              <a:gd name="connsiteX26" fmla="*/ 1402556 w 1488281"/>
              <a:gd name="connsiteY26" fmla="*/ 447675 h 1207294"/>
              <a:gd name="connsiteX27" fmla="*/ 1488281 w 1488281"/>
              <a:gd name="connsiteY27" fmla="*/ 304800 h 1207294"/>
              <a:gd name="connsiteX28" fmla="*/ 1478756 w 1488281"/>
              <a:gd name="connsiteY28" fmla="*/ 216694 h 1207294"/>
              <a:gd name="connsiteX29" fmla="*/ 1462087 w 1488281"/>
              <a:gd name="connsiteY29" fmla="*/ 150019 h 1207294"/>
              <a:gd name="connsiteX30" fmla="*/ 1443037 w 1488281"/>
              <a:gd name="connsiteY30" fmla="*/ 92869 h 1207294"/>
              <a:gd name="connsiteX31" fmla="*/ 1419225 w 1488281"/>
              <a:gd name="connsiteY31" fmla="*/ 54769 h 1207294"/>
              <a:gd name="connsiteX32" fmla="*/ 1400175 w 1488281"/>
              <a:gd name="connsiteY32" fmla="*/ 35719 h 1207294"/>
              <a:gd name="connsiteX33" fmla="*/ 1352550 w 1488281"/>
              <a:gd name="connsiteY33" fmla="*/ 0 h 1207294"/>
              <a:gd name="connsiteX34" fmla="*/ 1185862 w 1488281"/>
              <a:gd name="connsiteY34" fmla="*/ 14287 h 1207294"/>
              <a:gd name="connsiteX35" fmla="*/ 1212056 w 1488281"/>
              <a:gd name="connsiteY35" fmla="*/ 54769 h 1207294"/>
              <a:gd name="connsiteX36" fmla="*/ 1231106 w 1488281"/>
              <a:gd name="connsiteY36" fmla="*/ 85725 h 1207294"/>
              <a:gd name="connsiteX37" fmla="*/ 1240631 w 1488281"/>
              <a:gd name="connsiteY37" fmla="*/ 109537 h 1207294"/>
              <a:gd name="connsiteX38" fmla="*/ 1247775 w 1488281"/>
              <a:gd name="connsiteY38" fmla="*/ 133350 h 1207294"/>
              <a:gd name="connsiteX39" fmla="*/ 1247775 w 1488281"/>
              <a:gd name="connsiteY39" fmla="*/ 164306 h 1207294"/>
              <a:gd name="connsiteX40" fmla="*/ 1240631 w 1488281"/>
              <a:gd name="connsiteY40" fmla="*/ 202406 h 1207294"/>
              <a:gd name="connsiteX41" fmla="*/ 1209675 w 1488281"/>
              <a:gd name="connsiteY41" fmla="*/ 245269 h 1207294"/>
              <a:gd name="connsiteX42" fmla="*/ 1114425 w 1488281"/>
              <a:gd name="connsiteY42" fmla="*/ 352425 h 1207294"/>
              <a:gd name="connsiteX43" fmla="*/ 981075 w 1488281"/>
              <a:gd name="connsiteY43" fmla="*/ 485775 h 1207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488281" h="1207294">
                <a:moveTo>
                  <a:pt x="981075" y="485775"/>
                </a:moveTo>
                <a:lnTo>
                  <a:pt x="895350" y="566737"/>
                </a:lnTo>
                <a:lnTo>
                  <a:pt x="809625" y="642937"/>
                </a:lnTo>
                <a:lnTo>
                  <a:pt x="742950" y="695325"/>
                </a:lnTo>
                <a:lnTo>
                  <a:pt x="650081" y="764381"/>
                </a:lnTo>
                <a:lnTo>
                  <a:pt x="554831" y="828675"/>
                </a:lnTo>
                <a:lnTo>
                  <a:pt x="466725" y="888206"/>
                </a:lnTo>
                <a:lnTo>
                  <a:pt x="345281" y="966787"/>
                </a:lnTo>
                <a:lnTo>
                  <a:pt x="221456" y="1042987"/>
                </a:lnTo>
                <a:lnTo>
                  <a:pt x="88106" y="1119187"/>
                </a:lnTo>
                <a:lnTo>
                  <a:pt x="16668" y="1159669"/>
                </a:lnTo>
                <a:lnTo>
                  <a:pt x="4762" y="1166812"/>
                </a:lnTo>
                <a:lnTo>
                  <a:pt x="0" y="1176337"/>
                </a:lnTo>
                <a:lnTo>
                  <a:pt x="7143" y="1193006"/>
                </a:lnTo>
                <a:lnTo>
                  <a:pt x="42862" y="1207294"/>
                </a:lnTo>
                <a:lnTo>
                  <a:pt x="73818" y="1204912"/>
                </a:lnTo>
                <a:lnTo>
                  <a:pt x="135731" y="1185862"/>
                </a:lnTo>
                <a:lnTo>
                  <a:pt x="261937" y="1135856"/>
                </a:lnTo>
                <a:lnTo>
                  <a:pt x="392906" y="1083469"/>
                </a:lnTo>
                <a:lnTo>
                  <a:pt x="535781" y="1019175"/>
                </a:lnTo>
                <a:lnTo>
                  <a:pt x="671512" y="952500"/>
                </a:lnTo>
                <a:lnTo>
                  <a:pt x="812006" y="873919"/>
                </a:lnTo>
                <a:lnTo>
                  <a:pt x="962025" y="788194"/>
                </a:lnTo>
                <a:lnTo>
                  <a:pt x="1038225" y="747712"/>
                </a:lnTo>
                <a:lnTo>
                  <a:pt x="1126331" y="678656"/>
                </a:lnTo>
                <a:lnTo>
                  <a:pt x="1300162" y="535781"/>
                </a:lnTo>
                <a:lnTo>
                  <a:pt x="1402556" y="447675"/>
                </a:lnTo>
                <a:lnTo>
                  <a:pt x="1488281" y="304800"/>
                </a:lnTo>
                <a:lnTo>
                  <a:pt x="1478756" y="216694"/>
                </a:lnTo>
                <a:lnTo>
                  <a:pt x="1462087" y="150019"/>
                </a:lnTo>
                <a:lnTo>
                  <a:pt x="1443037" y="92869"/>
                </a:lnTo>
                <a:lnTo>
                  <a:pt x="1419225" y="54769"/>
                </a:lnTo>
                <a:lnTo>
                  <a:pt x="1400175" y="35719"/>
                </a:lnTo>
                <a:lnTo>
                  <a:pt x="1352550" y="0"/>
                </a:lnTo>
                <a:lnTo>
                  <a:pt x="1185862" y="14287"/>
                </a:lnTo>
                <a:lnTo>
                  <a:pt x="1212056" y="54769"/>
                </a:lnTo>
                <a:lnTo>
                  <a:pt x="1231106" y="85725"/>
                </a:lnTo>
                <a:lnTo>
                  <a:pt x="1240631" y="109537"/>
                </a:lnTo>
                <a:lnTo>
                  <a:pt x="1247775" y="133350"/>
                </a:lnTo>
                <a:lnTo>
                  <a:pt x="1247775" y="164306"/>
                </a:lnTo>
                <a:lnTo>
                  <a:pt x="1240631" y="202406"/>
                </a:lnTo>
                <a:lnTo>
                  <a:pt x="1209675" y="245269"/>
                </a:lnTo>
                <a:lnTo>
                  <a:pt x="1114425" y="352425"/>
                </a:lnTo>
                <a:lnTo>
                  <a:pt x="981075" y="4857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ECF67A1A-AEAD-4036-8B9C-60A08E43A056}"/>
              </a:ext>
            </a:extLst>
          </p:cNvPr>
          <p:cNvSpPr/>
          <p:nvPr/>
        </p:nvSpPr>
        <p:spPr>
          <a:xfrm>
            <a:off x="5810251" y="4065589"/>
            <a:ext cx="1306513" cy="333375"/>
          </a:xfrm>
          <a:custGeom>
            <a:avLst/>
            <a:gdLst>
              <a:gd name="connsiteX0" fmla="*/ 302419 w 1307306"/>
              <a:gd name="connsiteY0" fmla="*/ 257175 h 333375"/>
              <a:gd name="connsiteX1" fmla="*/ 0 w 1307306"/>
              <a:gd name="connsiteY1" fmla="*/ 285750 h 333375"/>
              <a:gd name="connsiteX2" fmla="*/ 107156 w 1307306"/>
              <a:gd name="connsiteY2" fmla="*/ 104775 h 333375"/>
              <a:gd name="connsiteX3" fmla="*/ 307181 w 1307306"/>
              <a:gd name="connsiteY3" fmla="*/ 90487 h 333375"/>
              <a:gd name="connsiteX4" fmla="*/ 478631 w 1307306"/>
              <a:gd name="connsiteY4" fmla="*/ 73819 h 333375"/>
              <a:gd name="connsiteX5" fmla="*/ 671513 w 1307306"/>
              <a:gd name="connsiteY5" fmla="*/ 50006 h 333375"/>
              <a:gd name="connsiteX6" fmla="*/ 785813 w 1307306"/>
              <a:gd name="connsiteY6" fmla="*/ 35719 h 333375"/>
              <a:gd name="connsiteX7" fmla="*/ 814388 w 1307306"/>
              <a:gd name="connsiteY7" fmla="*/ 26194 h 333375"/>
              <a:gd name="connsiteX8" fmla="*/ 850106 w 1307306"/>
              <a:gd name="connsiteY8" fmla="*/ 14287 h 333375"/>
              <a:gd name="connsiteX9" fmla="*/ 881063 w 1307306"/>
              <a:gd name="connsiteY9" fmla="*/ 4762 h 333375"/>
              <a:gd name="connsiteX10" fmla="*/ 909638 w 1307306"/>
              <a:gd name="connsiteY10" fmla="*/ 2381 h 333375"/>
              <a:gd name="connsiteX11" fmla="*/ 938213 w 1307306"/>
              <a:gd name="connsiteY11" fmla="*/ 0 h 333375"/>
              <a:gd name="connsiteX12" fmla="*/ 957263 w 1307306"/>
              <a:gd name="connsiteY12" fmla="*/ 2381 h 333375"/>
              <a:gd name="connsiteX13" fmla="*/ 983456 w 1307306"/>
              <a:gd name="connsiteY13" fmla="*/ 9525 h 333375"/>
              <a:gd name="connsiteX14" fmla="*/ 1004888 w 1307306"/>
              <a:gd name="connsiteY14" fmla="*/ 23812 h 333375"/>
              <a:gd name="connsiteX15" fmla="*/ 1023938 w 1307306"/>
              <a:gd name="connsiteY15" fmla="*/ 40481 h 333375"/>
              <a:gd name="connsiteX16" fmla="*/ 1090613 w 1307306"/>
              <a:gd name="connsiteY16" fmla="*/ 83344 h 333375"/>
              <a:gd name="connsiteX17" fmla="*/ 1145381 w 1307306"/>
              <a:gd name="connsiteY17" fmla="*/ 121444 h 333375"/>
              <a:gd name="connsiteX18" fmla="*/ 1188244 w 1307306"/>
              <a:gd name="connsiteY18" fmla="*/ 154781 h 333375"/>
              <a:gd name="connsiteX19" fmla="*/ 1228725 w 1307306"/>
              <a:gd name="connsiteY19" fmla="*/ 188119 h 333375"/>
              <a:gd name="connsiteX20" fmla="*/ 1259681 w 1307306"/>
              <a:gd name="connsiteY20" fmla="*/ 214312 h 333375"/>
              <a:gd name="connsiteX21" fmla="*/ 1281113 w 1307306"/>
              <a:gd name="connsiteY21" fmla="*/ 233362 h 333375"/>
              <a:gd name="connsiteX22" fmla="*/ 1297781 w 1307306"/>
              <a:gd name="connsiteY22" fmla="*/ 254794 h 333375"/>
              <a:gd name="connsiteX23" fmla="*/ 1307306 w 1307306"/>
              <a:gd name="connsiteY23" fmla="*/ 278606 h 333375"/>
              <a:gd name="connsiteX24" fmla="*/ 1304925 w 1307306"/>
              <a:gd name="connsiteY24" fmla="*/ 300037 h 333375"/>
              <a:gd name="connsiteX25" fmla="*/ 1290638 w 1307306"/>
              <a:gd name="connsiteY25" fmla="*/ 311944 h 333375"/>
              <a:gd name="connsiteX26" fmla="*/ 1259681 w 1307306"/>
              <a:gd name="connsiteY26" fmla="*/ 323850 h 333375"/>
              <a:gd name="connsiteX27" fmla="*/ 1231106 w 1307306"/>
              <a:gd name="connsiteY27" fmla="*/ 333375 h 333375"/>
              <a:gd name="connsiteX28" fmla="*/ 847725 w 1307306"/>
              <a:gd name="connsiteY28" fmla="*/ 250031 h 333375"/>
              <a:gd name="connsiteX29" fmla="*/ 828675 w 1307306"/>
              <a:gd name="connsiteY29" fmla="*/ 238125 h 333375"/>
              <a:gd name="connsiteX30" fmla="*/ 795338 w 1307306"/>
              <a:gd name="connsiteY30" fmla="*/ 221456 h 333375"/>
              <a:gd name="connsiteX31" fmla="*/ 766763 w 1307306"/>
              <a:gd name="connsiteY31" fmla="*/ 216694 h 333375"/>
              <a:gd name="connsiteX32" fmla="*/ 678656 w 1307306"/>
              <a:gd name="connsiteY32" fmla="*/ 223837 h 333375"/>
              <a:gd name="connsiteX33" fmla="*/ 302419 w 1307306"/>
              <a:gd name="connsiteY33" fmla="*/ 2571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07306" h="333375">
                <a:moveTo>
                  <a:pt x="302419" y="257175"/>
                </a:moveTo>
                <a:lnTo>
                  <a:pt x="0" y="285750"/>
                </a:lnTo>
                <a:lnTo>
                  <a:pt x="107156" y="104775"/>
                </a:lnTo>
                <a:lnTo>
                  <a:pt x="307181" y="90487"/>
                </a:lnTo>
                <a:lnTo>
                  <a:pt x="478631" y="73819"/>
                </a:lnTo>
                <a:lnTo>
                  <a:pt x="671513" y="50006"/>
                </a:lnTo>
                <a:lnTo>
                  <a:pt x="785813" y="35719"/>
                </a:lnTo>
                <a:lnTo>
                  <a:pt x="814388" y="26194"/>
                </a:lnTo>
                <a:lnTo>
                  <a:pt x="850106" y="14287"/>
                </a:lnTo>
                <a:lnTo>
                  <a:pt x="881063" y="4762"/>
                </a:lnTo>
                <a:lnTo>
                  <a:pt x="909638" y="2381"/>
                </a:lnTo>
                <a:lnTo>
                  <a:pt x="938213" y="0"/>
                </a:lnTo>
                <a:lnTo>
                  <a:pt x="957263" y="2381"/>
                </a:lnTo>
                <a:lnTo>
                  <a:pt x="983456" y="9525"/>
                </a:lnTo>
                <a:lnTo>
                  <a:pt x="1004888" y="23812"/>
                </a:lnTo>
                <a:lnTo>
                  <a:pt x="1023938" y="40481"/>
                </a:lnTo>
                <a:lnTo>
                  <a:pt x="1090613" y="83344"/>
                </a:lnTo>
                <a:lnTo>
                  <a:pt x="1145381" y="121444"/>
                </a:lnTo>
                <a:lnTo>
                  <a:pt x="1188244" y="154781"/>
                </a:lnTo>
                <a:lnTo>
                  <a:pt x="1228725" y="188119"/>
                </a:lnTo>
                <a:lnTo>
                  <a:pt x="1259681" y="214312"/>
                </a:lnTo>
                <a:lnTo>
                  <a:pt x="1281113" y="233362"/>
                </a:lnTo>
                <a:lnTo>
                  <a:pt x="1297781" y="254794"/>
                </a:lnTo>
                <a:lnTo>
                  <a:pt x="1307306" y="278606"/>
                </a:lnTo>
                <a:lnTo>
                  <a:pt x="1304925" y="300037"/>
                </a:lnTo>
                <a:lnTo>
                  <a:pt x="1290638" y="311944"/>
                </a:lnTo>
                <a:lnTo>
                  <a:pt x="1259681" y="323850"/>
                </a:lnTo>
                <a:lnTo>
                  <a:pt x="1231106" y="333375"/>
                </a:lnTo>
                <a:lnTo>
                  <a:pt x="847725" y="250031"/>
                </a:lnTo>
                <a:lnTo>
                  <a:pt x="828675" y="238125"/>
                </a:lnTo>
                <a:lnTo>
                  <a:pt x="795338" y="221456"/>
                </a:lnTo>
                <a:lnTo>
                  <a:pt x="766763" y="216694"/>
                </a:lnTo>
                <a:lnTo>
                  <a:pt x="678656" y="223837"/>
                </a:lnTo>
                <a:lnTo>
                  <a:pt x="302419" y="2571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595FB688-F5AC-4D23-83C5-6FEEE7CC7C8D}"/>
              </a:ext>
            </a:extLst>
          </p:cNvPr>
          <p:cNvSpPr/>
          <p:nvPr/>
        </p:nvSpPr>
        <p:spPr>
          <a:xfrm>
            <a:off x="4125913" y="4292600"/>
            <a:ext cx="2963862" cy="1885950"/>
          </a:xfrm>
          <a:custGeom>
            <a:avLst/>
            <a:gdLst>
              <a:gd name="connsiteX0" fmla="*/ 2079864 w 2962551"/>
              <a:gd name="connsiteY0" fmla="*/ 652765 h 1886941"/>
              <a:gd name="connsiteX1" fmla="*/ 1995295 w 2962551"/>
              <a:gd name="connsiteY1" fmla="*/ 734691 h 1886941"/>
              <a:gd name="connsiteX2" fmla="*/ 1923940 w 2962551"/>
              <a:gd name="connsiteY2" fmla="*/ 806046 h 1886941"/>
              <a:gd name="connsiteX3" fmla="*/ 1778588 w 2962551"/>
              <a:gd name="connsiteY3" fmla="*/ 919685 h 1886941"/>
              <a:gd name="connsiteX4" fmla="*/ 1717804 w 2962551"/>
              <a:gd name="connsiteY4" fmla="*/ 967255 h 1886941"/>
              <a:gd name="connsiteX5" fmla="*/ 1633235 w 2962551"/>
              <a:gd name="connsiteY5" fmla="*/ 1033325 h 1886941"/>
              <a:gd name="connsiteX6" fmla="*/ 1532810 w 2962551"/>
              <a:gd name="connsiteY6" fmla="*/ 1107322 h 1886941"/>
              <a:gd name="connsiteX7" fmla="*/ 1429742 w 2962551"/>
              <a:gd name="connsiteY7" fmla="*/ 1173392 h 1886941"/>
              <a:gd name="connsiteX8" fmla="*/ 1308174 w 2962551"/>
              <a:gd name="connsiteY8" fmla="*/ 1250032 h 1886941"/>
              <a:gd name="connsiteX9" fmla="*/ 1162821 w 2962551"/>
              <a:gd name="connsiteY9" fmla="*/ 1334601 h 1886941"/>
              <a:gd name="connsiteX10" fmla="*/ 996326 w 2962551"/>
              <a:gd name="connsiteY10" fmla="*/ 1421813 h 1886941"/>
              <a:gd name="connsiteX11" fmla="*/ 845688 w 2962551"/>
              <a:gd name="connsiteY11" fmla="*/ 1498453 h 1886941"/>
              <a:gd name="connsiteX12" fmla="*/ 689765 w 2962551"/>
              <a:gd name="connsiteY12" fmla="*/ 1569808 h 1886941"/>
              <a:gd name="connsiteX13" fmla="*/ 568197 w 2962551"/>
              <a:gd name="connsiteY13" fmla="*/ 1622663 h 1886941"/>
              <a:gd name="connsiteX14" fmla="*/ 465129 w 2962551"/>
              <a:gd name="connsiteY14" fmla="*/ 1667591 h 1886941"/>
              <a:gd name="connsiteX15" fmla="*/ 317133 w 2962551"/>
              <a:gd name="connsiteY15" fmla="*/ 1728374 h 1886941"/>
              <a:gd name="connsiteX16" fmla="*/ 203494 w 2962551"/>
              <a:gd name="connsiteY16" fmla="*/ 1773302 h 1886941"/>
              <a:gd name="connsiteX17" fmla="*/ 34357 w 2962551"/>
              <a:gd name="connsiteY17" fmla="*/ 1834085 h 1886941"/>
              <a:gd name="connsiteX18" fmla="*/ 10572 w 2962551"/>
              <a:gd name="connsiteY18" fmla="*/ 1847299 h 1886941"/>
              <a:gd name="connsiteX19" fmla="*/ 0 w 2962551"/>
              <a:gd name="connsiteY19" fmla="*/ 1857870 h 1886941"/>
              <a:gd name="connsiteX20" fmla="*/ 0 w 2962551"/>
              <a:gd name="connsiteY20" fmla="*/ 1871084 h 1886941"/>
              <a:gd name="connsiteX21" fmla="*/ 10572 w 2962551"/>
              <a:gd name="connsiteY21" fmla="*/ 1879013 h 1886941"/>
              <a:gd name="connsiteX22" fmla="*/ 47570 w 2962551"/>
              <a:gd name="connsiteY22" fmla="*/ 1886941 h 1886941"/>
              <a:gd name="connsiteX23" fmla="*/ 169138 w 2962551"/>
              <a:gd name="connsiteY23" fmla="*/ 1860513 h 1886941"/>
              <a:gd name="connsiteX24" fmla="*/ 348847 w 2962551"/>
              <a:gd name="connsiteY24" fmla="*/ 1812943 h 1886941"/>
              <a:gd name="connsiteX25" fmla="*/ 533841 w 2962551"/>
              <a:gd name="connsiteY25" fmla="*/ 1760088 h 1886941"/>
              <a:gd name="connsiteX26" fmla="*/ 697693 w 2962551"/>
              <a:gd name="connsiteY26" fmla="*/ 1704589 h 1886941"/>
              <a:gd name="connsiteX27" fmla="*/ 864188 w 2962551"/>
              <a:gd name="connsiteY27" fmla="*/ 1646448 h 1886941"/>
              <a:gd name="connsiteX28" fmla="*/ 1009540 w 2962551"/>
              <a:gd name="connsiteY28" fmla="*/ 1590950 h 1886941"/>
              <a:gd name="connsiteX29" fmla="*/ 1149607 w 2962551"/>
              <a:gd name="connsiteY29" fmla="*/ 1532809 h 1886941"/>
              <a:gd name="connsiteX30" fmla="*/ 1273818 w 2962551"/>
              <a:gd name="connsiteY30" fmla="*/ 1477311 h 1886941"/>
              <a:gd name="connsiteX31" fmla="*/ 1421813 w 2962551"/>
              <a:gd name="connsiteY31" fmla="*/ 1405956 h 1886941"/>
              <a:gd name="connsiteX32" fmla="*/ 1609450 w 2962551"/>
              <a:gd name="connsiteY32" fmla="*/ 1302888 h 1886941"/>
              <a:gd name="connsiteX33" fmla="*/ 1789159 w 2962551"/>
              <a:gd name="connsiteY33" fmla="*/ 1183963 h 1886941"/>
              <a:gd name="connsiteX34" fmla="*/ 1889584 w 2962551"/>
              <a:gd name="connsiteY34" fmla="*/ 1115251 h 1886941"/>
              <a:gd name="connsiteX35" fmla="*/ 2027009 w 2962551"/>
              <a:gd name="connsiteY35" fmla="*/ 1004254 h 1886941"/>
              <a:gd name="connsiteX36" fmla="*/ 2159147 w 2962551"/>
              <a:gd name="connsiteY36" fmla="*/ 893258 h 1886941"/>
              <a:gd name="connsiteX37" fmla="*/ 2272787 w 2962551"/>
              <a:gd name="connsiteY37" fmla="*/ 787547 h 1886941"/>
              <a:gd name="connsiteX38" fmla="*/ 2362641 w 2962551"/>
              <a:gd name="connsiteY38" fmla="*/ 700335 h 1886941"/>
              <a:gd name="connsiteX39" fmla="*/ 2449853 w 2962551"/>
              <a:gd name="connsiteY39" fmla="*/ 615766 h 1886941"/>
              <a:gd name="connsiteX40" fmla="*/ 2568777 w 2962551"/>
              <a:gd name="connsiteY40" fmla="*/ 486270 h 1886941"/>
              <a:gd name="connsiteX41" fmla="*/ 2648061 w 2962551"/>
              <a:gd name="connsiteY41" fmla="*/ 396416 h 1886941"/>
              <a:gd name="connsiteX42" fmla="*/ 2674488 w 2962551"/>
              <a:gd name="connsiteY42" fmla="*/ 356774 h 1886941"/>
              <a:gd name="connsiteX43" fmla="*/ 2711487 w 2962551"/>
              <a:gd name="connsiteY43" fmla="*/ 306562 h 1886941"/>
              <a:gd name="connsiteX44" fmla="*/ 2751129 w 2962551"/>
              <a:gd name="connsiteY44" fmla="*/ 253706 h 1886941"/>
              <a:gd name="connsiteX45" fmla="*/ 2801342 w 2962551"/>
              <a:gd name="connsiteY45" fmla="*/ 198208 h 1886941"/>
              <a:gd name="connsiteX46" fmla="*/ 2843626 w 2962551"/>
              <a:gd name="connsiteY46" fmla="*/ 155924 h 1886941"/>
              <a:gd name="connsiteX47" fmla="*/ 2875339 w 2962551"/>
              <a:gd name="connsiteY47" fmla="*/ 129496 h 1886941"/>
              <a:gd name="connsiteX48" fmla="*/ 2901767 w 2962551"/>
              <a:gd name="connsiteY48" fmla="*/ 110996 h 1886941"/>
              <a:gd name="connsiteX49" fmla="*/ 2917624 w 2962551"/>
              <a:gd name="connsiteY49" fmla="*/ 103068 h 1886941"/>
              <a:gd name="connsiteX50" fmla="*/ 2962551 w 2962551"/>
              <a:gd name="connsiteY50" fmla="*/ 87211 h 1886941"/>
              <a:gd name="connsiteX51" fmla="*/ 2500065 w 2962551"/>
              <a:gd name="connsiteY51" fmla="*/ 0 h 1886941"/>
              <a:gd name="connsiteX52" fmla="*/ 2531779 w 2962551"/>
              <a:gd name="connsiteY52" fmla="*/ 23785 h 1886941"/>
              <a:gd name="connsiteX53" fmla="*/ 2539707 w 2962551"/>
              <a:gd name="connsiteY53" fmla="*/ 39642 h 1886941"/>
              <a:gd name="connsiteX54" fmla="*/ 2544992 w 2962551"/>
              <a:gd name="connsiteY54" fmla="*/ 58141 h 1886941"/>
              <a:gd name="connsiteX55" fmla="*/ 2544992 w 2962551"/>
              <a:gd name="connsiteY55" fmla="*/ 71355 h 1886941"/>
              <a:gd name="connsiteX56" fmla="*/ 2537064 w 2962551"/>
              <a:gd name="connsiteY56" fmla="*/ 103068 h 1886941"/>
              <a:gd name="connsiteX57" fmla="*/ 2494780 w 2962551"/>
              <a:gd name="connsiteY57" fmla="*/ 163852 h 1886941"/>
              <a:gd name="connsiteX58" fmla="*/ 2410211 w 2962551"/>
              <a:gd name="connsiteY58" fmla="*/ 280134 h 1886941"/>
              <a:gd name="connsiteX59" fmla="*/ 2307143 w 2962551"/>
              <a:gd name="connsiteY59" fmla="*/ 406987 h 1886941"/>
              <a:gd name="connsiteX60" fmla="*/ 2180290 w 2962551"/>
              <a:gd name="connsiteY60" fmla="*/ 549697 h 1886941"/>
              <a:gd name="connsiteX61" fmla="*/ 2079864 w 2962551"/>
              <a:gd name="connsiteY61" fmla="*/ 652765 h 1886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962551" h="1886941">
                <a:moveTo>
                  <a:pt x="2079864" y="652765"/>
                </a:moveTo>
                <a:lnTo>
                  <a:pt x="1995295" y="734691"/>
                </a:lnTo>
                <a:lnTo>
                  <a:pt x="1923940" y="806046"/>
                </a:lnTo>
                <a:lnTo>
                  <a:pt x="1778588" y="919685"/>
                </a:lnTo>
                <a:lnTo>
                  <a:pt x="1717804" y="967255"/>
                </a:lnTo>
                <a:lnTo>
                  <a:pt x="1633235" y="1033325"/>
                </a:lnTo>
                <a:lnTo>
                  <a:pt x="1532810" y="1107322"/>
                </a:lnTo>
                <a:lnTo>
                  <a:pt x="1429742" y="1173392"/>
                </a:lnTo>
                <a:lnTo>
                  <a:pt x="1308174" y="1250032"/>
                </a:lnTo>
                <a:lnTo>
                  <a:pt x="1162821" y="1334601"/>
                </a:lnTo>
                <a:lnTo>
                  <a:pt x="996326" y="1421813"/>
                </a:lnTo>
                <a:lnTo>
                  <a:pt x="845688" y="1498453"/>
                </a:lnTo>
                <a:lnTo>
                  <a:pt x="689765" y="1569808"/>
                </a:lnTo>
                <a:lnTo>
                  <a:pt x="568197" y="1622663"/>
                </a:lnTo>
                <a:lnTo>
                  <a:pt x="465129" y="1667591"/>
                </a:lnTo>
                <a:lnTo>
                  <a:pt x="317133" y="1728374"/>
                </a:lnTo>
                <a:lnTo>
                  <a:pt x="203494" y="1773302"/>
                </a:lnTo>
                <a:lnTo>
                  <a:pt x="34357" y="1834085"/>
                </a:lnTo>
                <a:lnTo>
                  <a:pt x="10572" y="1847299"/>
                </a:lnTo>
                <a:lnTo>
                  <a:pt x="0" y="1857870"/>
                </a:lnTo>
                <a:lnTo>
                  <a:pt x="0" y="1871084"/>
                </a:lnTo>
                <a:lnTo>
                  <a:pt x="10572" y="1879013"/>
                </a:lnTo>
                <a:lnTo>
                  <a:pt x="47570" y="1886941"/>
                </a:lnTo>
                <a:lnTo>
                  <a:pt x="169138" y="1860513"/>
                </a:lnTo>
                <a:lnTo>
                  <a:pt x="348847" y="1812943"/>
                </a:lnTo>
                <a:lnTo>
                  <a:pt x="533841" y="1760088"/>
                </a:lnTo>
                <a:lnTo>
                  <a:pt x="697693" y="1704589"/>
                </a:lnTo>
                <a:lnTo>
                  <a:pt x="864188" y="1646448"/>
                </a:lnTo>
                <a:lnTo>
                  <a:pt x="1009540" y="1590950"/>
                </a:lnTo>
                <a:lnTo>
                  <a:pt x="1149607" y="1532809"/>
                </a:lnTo>
                <a:lnTo>
                  <a:pt x="1273818" y="1477311"/>
                </a:lnTo>
                <a:lnTo>
                  <a:pt x="1421813" y="1405956"/>
                </a:lnTo>
                <a:lnTo>
                  <a:pt x="1609450" y="1302888"/>
                </a:lnTo>
                <a:lnTo>
                  <a:pt x="1789159" y="1183963"/>
                </a:lnTo>
                <a:lnTo>
                  <a:pt x="1889584" y="1115251"/>
                </a:lnTo>
                <a:lnTo>
                  <a:pt x="2027009" y="1004254"/>
                </a:lnTo>
                <a:lnTo>
                  <a:pt x="2159147" y="893258"/>
                </a:lnTo>
                <a:lnTo>
                  <a:pt x="2272787" y="787547"/>
                </a:lnTo>
                <a:lnTo>
                  <a:pt x="2362641" y="700335"/>
                </a:lnTo>
                <a:lnTo>
                  <a:pt x="2449853" y="615766"/>
                </a:lnTo>
                <a:lnTo>
                  <a:pt x="2568777" y="486270"/>
                </a:lnTo>
                <a:lnTo>
                  <a:pt x="2648061" y="396416"/>
                </a:lnTo>
                <a:lnTo>
                  <a:pt x="2674488" y="356774"/>
                </a:lnTo>
                <a:lnTo>
                  <a:pt x="2711487" y="306562"/>
                </a:lnTo>
                <a:lnTo>
                  <a:pt x="2751129" y="253706"/>
                </a:lnTo>
                <a:lnTo>
                  <a:pt x="2801342" y="198208"/>
                </a:lnTo>
                <a:lnTo>
                  <a:pt x="2843626" y="155924"/>
                </a:lnTo>
                <a:lnTo>
                  <a:pt x="2875339" y="129496"/>
                </a:lnTo>
                <a:lnTo>
                  <a:pt x="2901767" y="110996"/>
                </a:lnTo>
                <a:lnTo>
                  <a:pt x="2917624" y="103068"/>
                </a:lnTo>
                <a:lnTo>
                  <a:pt x="2962551" y="87211"/>
                </a:lnTo>
                <a:lnTo>
                  <a:pt x="2500065" y="0"/>
                </a:lnTo>
                <a:lnTo>
                  <a:pt x="2531779" y="23785"/>
                </a:lnTo>
                <a:lnTo>
                  <a:pt x="2539707" y="39642"/>
                </a:lnTo>
                <a:lnTo>
                  <a:pt x="2544992" y="58141"/>
                </a:lnTo>
                <a:lnTo>
                  <a:pt x="2544992" y="71355"/>
                </a:lnTo>
                <a:lnTo>
                  <a:pt x="2537064" y="103068"/>
                </a:lnTo>
                <a:lnTo>
                  <a:pt x="2494780" y="163852"/>
                </a:lnTo>
                <a:lnTo>
                  <a:pt x="2410211" y="280134"/>
                </a:lnTo>
                <a:lnTo>
                  <a:pt x="2307143" y="406987"/>
                </a:lnTo>
                <a:lnTo>
                  <a:pt x="2180290" y="549697"/>
                </a:lnTo>
                <a:lnTo>
                  <a:pt x="2079864" y="65276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66F2D96E-BA23-4060-B320-9B58D04F24B8}"/>
              </a:ext>
            </a:extLst>
          </p:cNvPr>
          <p:cNvSpPr/>
          <p:nvPr/>
        </p:nvSpPr>
        <p:spPr>
          <a:xfrm>
            <a:off x="5411789" y="4611689"/>
            <a:ext cx="650875" cy="581025"/>
          </a:xfrm>
          <a:custGeom>
            <a:avLst/>
            <a:gdLst>
              <a:gd name="connsiteX0" fmla="*/ 185738 w 650082"/>
              <a:gd name="connsiteY0" fmla="*/ 250032 h 581025"/>
              <a:gd name="connsiteX1" fmla="*/ 100013 w 650082"/>
              <a:gd name="connsiteY1" fmla="*/ 147638 h 581025"/>
              <a:gd name="connsiteX2" fmla="*/ 0 w 650082"/>
              <a:gd name="connsiteY2" fmla="*/ 33338 h 581025"/>
              <a:gd name="connsiteX3" fmla="*/ 61913 w 650082"/>
              <a:gd name="connsiteY3" fmla="*/ 0 h 581025"/>
              <a:gd name="connsiteX4" fmla="*/ 197644 w 650082"/>
              <a:gd name="connsiteY4" fmla="*/ 52388 h 581025"/>
              <a:gd name="connsiteX5" fmla="*/ 311944 w 650082"/>
              <a:gd name="connsiteY5" fmla="*/ 97632 h 581025"/>
              <a:gd name="connsiteX6" fmla="*/ 435769 w 650082"/>
              <a:gd name="connsiteY6" fmla="*/ 147638 h 581025"/>
              <a:gd name="connsiteX7" fmla="*/ 452438 w 650082"/>
              <a:gd name="connsiteY7" fmla="*/ 157163 h 581025"/>
              <a:gd name="connsiteX8" fmla="*/ 464344 w 650082"/>
              <a:gd name="connsiteY8" fmla="*/ 171450 h 581025"/>
              <a:gd name="connsiteX9" fmla="*/ 495300 w 650082"/>
              <a:gd name="connsiteY9" fmla="*/ 223838 h 581025"/>
              <a:gd name="connsiteX10" fmla="*/ 547688 w 650082"/>
              <a:gd name="connsiteY10" fmla="*/ 319088 h 581025"/>
              <a:gd name="connsiteX11" fmla="*/ 581025 w 650082"/>
              <a:gd name="connsiteY11" fmla="*/ 383382 h 581025"/>
              <a:gd name="connsiteX12" fmla="*/ 650082 w 650082"/>
              <a:gd name="connsiteY12" fmla="*/ 526257 h 581025"/>
              <a:gd name="connsiteX13" fmla="*/ 588169 w 650082"/>
              <a:gd name="connsiteY13" fmla="*/ 581025 h 581025"/>
              <a:gd name="connsiteX14" fmla="*/ 481013 w 650082"/>
              <a:gd name="connsiteY14" fmla="*/ 526257 h 581025"/>
              <a:gd name="connsiteX15" fmla="*/ 431007 w 650082"/>
              <a:gd name="connsiteY15" fmla="*/ 497682 h 581025"/>
              <a:gd name="connsiteX16" fmla="*/ 383382 w 650082"/>
              <a:gd name="connsiteY16" fmla="*/ 466725 h 581025"/>
              <a:gd name="connsiteX17" fmla="*/ 347663 w 650082"/>
              <a:gd name="connsiteY17" fmla="*/ 438150 h 581025"/>
              <a:gd name="connsiteX18" fmla="*/ 311944 w 650082"/>
              <a:gd name="connsiteY18" fmla="*/ 402432 h 581025"/>
              <a:gd name="connsiteX19" fmla="*/ 261938 w 650082"/>
              <a:gd name="connsiteY19" fmla="*/ 345282 h 581025"/>
              <a:gd name="connsiteX20" fmla="*/ 185738 w 650082"/>
              <a:gd name="connsiteY20" fmla="*/ 250032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50082" h="581025">
                <a:moveTo>
                  <a:pt x="185738" y="250032"/>
                </a:moveTo>
                <a:lnTo>
                  <a:pt x="100013" y="147638"/>
                </a:lnTo>
                <a:lnTo>
                  <a:pt x="0" y="33338"/>
                </a:lnTo>
                <a:lnTo>
                  <a:pt x="61913" y="0"/>
                </a:lnTo>
                <a:lnTo>
                  <a:pt x="197644" y="52388"/>
                </a:lnTo>
                <a:lnTo>
                  <a:pt x="311944" y="97632"/>
                </a:lnTo>
                <a:lnTo>
                  <a:pt x="435769" y="147638"/>
                </a:lnTo>
                <a:lnTo>
                  <a:pt x="452438" y="157163"/>
                </a:lnTo>
                <a:lnTo>
                  <a:pt x="464344" y="171450"/>
                </a:lnTo>
                <a:lnTo>
                  <a:pt x="495300" y="223838"/>
                </a:lnTo>
                <a:lnTo>
                  <a:pt x="547688" y="319088"/>
                </a:lnTo>
                <a:lnTo>
                  <a:pt x="581025" y="383382"/>
                </a:lnTo>
                <a:lnTo>
                  <a:pt x="650082" y="526257"/>
                </a:lnTo>
                <a:lnTo>
                  <a:pt x="588169" y="581025"/>
                </a:lnTo>
                <a:lnTo>
                  <a:pt x="481013" y="526257"/>
                </a:lnTo>
                <a:lnTo>
                  <a:pt x="431007" y="497682"/>
                </a:lnTo>
                <a:lnTo>
                  <a:pt x="383382" y="466725"/>
                </a:lnTo>
                <a:lnTo>
                  <a:pt x="347663" y="438150"/>
                </a:lnTo>
                <a:lnTo>
                  <a:pt x="311944" y="402432"/>
                </a:lnTo>
                <a:lnTo>
                  <a:pt x="261938" y="345282"/>
                </a:lnTo>
                <a:lnTo>
                  <a:pt x="185738" y="2500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559ECF58-167B-4C71-93AC-F4B5AD6E13C4}"/>
              </a:ext>
            </a:extLst>
          </p:cNvPr>
          <p:cNvGrpSpPr/>
          <p:nvPr/>
        </p:nvGrpSpPr>
        <p:grpSpPr>
          <a:xfrm>
            <a:off x="4024264" y="1506539"/>
            <a:ext cx="4243436" cy="4672011"/>
            <a:chOff x="4024264" y="1506539"/>
            <a:chExt cx="4243436" cy="4672011"/>
          </a:xfrm>
        </p:grpSpPr>
        <p:sp>
          <p:nvSpPr>
            <p:cNvPr id="18" name="フリーフォーム 62">
              <a:extLst>
                <a:ext uri="{FF2B5EF4-FFF2-40B4-BE49-F238E27FC236}">
                  <a16:creationId xmlns:a16="http://schemas.microsoft.com/office/drawing/2014/main" id="{DCD4159A-5DCB-4792-949E-2E05EEA796FA}"/>
                </a:ext>
              </a:extLst>
            </p:cNvPr>
            <p:cNvSpPr/>
            <p:nvPr/>
          </p:nvSpPr>
          <p:spPr>
            <a:xfrm>
              <a:off x="4202063" y="1903413"/>
              <a:ext cx="3636962" cy="588962"/>
            </a:xfrm>
            <a:custGeom>
              <a:avLst/>
              <a:gdLst>
                <a:gd name="connsiteX0" fmla="*/ 1745402 w 3636750"/>
                <a:gd name="connsiteY0" fmla="*/ 193602 h 589743"/>
                <a:gd name="connsiteX1" fmla="*/ 2329188 w 3636750"/>
                <a:gd name="connsiteY1" fmla="*/ 142968 h 589743"/>
                <a:gd name="connsiteX2" fmla="*/ 2558533 w 3636750"/>
                <a:gd name="connsiteY2" fmla="*/ 122118 h 589743"/>
                <a:gd name="connsiteX3" fmla="*/ 2680651 w 3636750"/>
                <a:gd name="connsiteY3" fmla="*/ 116161 h 589743"/>
                <a:gd name="connsiteX4" fmla="*/ 2749157 w 3636750"/>
                <a:gd name="connsiteY4" fmla="*/ 107226 h 589743"/>
                <a:gd name="connsiteX5" fmla="*/ 2838512 w 3636750"/>
                <a:gd name="connsiteY5" fmla="*/ 92333 h 589743"/>
                <a:gd name="connsiteX6" fmla="*/ 3005308 w 3636750"/>
                <a:gd name="connsiteY6" fmla="*/ 71484 h 589743"/>
                <a:gd name="connsiteX7" fmla="*/ 3112534 w 3636750"/>
                <a:gd name="connsiteY7" fmla="*/ 53613 h 589743"/>
                <a:gd name="connsiteX8" fmla="*/ 3133383 w 3636750"/>
                <a:gd name="connsiteY8" fmla="*/ 44677 h 589743"/>
                <a:gd name="connsiteX9" fmla="*/ 3160190 w 3636750"/>
                <a:gd name="connsiteY9" fmla="*/ 23828 h 589743"/>
                <a:gd name="connsiteX10" fmla="*/ 3189975 w 3636750"/>
                <a:gd name="connsiteY10" fmla="*/ 8935 h 589743"/>
                <a:gd name="connsiteX11" fmla="*/ 3219760 w 3636750"/>
                <a:gd name="connsiteY11" fmla="*/ 0 h 589743"/>
                <a:gd name="connsiteX12" fmla="*/ 3252523 w 3636750"/>
                <a:gd name="connsiteY12" fmla="*/ 5957 h 589743"/>
                <a:gd name="connsiteX13" fmla="*/ 3276351 w 3636750"/>
                <a:gd name="connsiteY13" fmla="*/ 14892 h 589743"/>
                <a:gd name="connsiteX14" fmla="*/ 3300179 w 3636750"/>
                <a:gd name="connsiteY14" fmla="*/ 26806 h 589743"/>
                <a:gd name="connsiteX15" fmla="*/ 3318050 w 3636750"/>
                <a:gd name="connsiteY15" fmla="*/ 35742 h 589743"/>
                <a:gd name="connsiteX16" fmla="*/ 3398470 w 3636750"/>
                <a:gd name="connsiteY16" fmla="*/ 65527 h 589743"/>
                <a:gd name="connsiteX17" fmla="*/ 3511653 w 3636750"/>
                <a:gd name="connsiteY17" fmla="*/ 104247 h 589743"/>
                <a:gd name="connsiteX18" fmla="*/ 3550374 w 3636750"/>
                <a:gd name="connsiteY18" fmla="*/ 119140 h 589743"/>
                <a:gd name="connsiteX19" fmla="*/ 3583137 w 3636750"/>
                <a:gd name="connsiteY19" fmla="*/ 139989 h 589743"/>
                <a:gd name="connsiteX20" fmla="*/ 3612922 w 3636750"/>
                <a:gd name="connsiteY20" fmla="*/ 163817 h 589743"/>
                <a:gd name="connsiteX21" fmla="*/ 3630793 w 3636750"/>
                <a:gd name="connsiteY21" fmla="*/ 184667 h 589743"/>
                <a:gd name="connsiteX22" fmla="*/ 3636750 w 3636750"/>
                <a:gd name="connsiteY22" fmla="*/ 202538 h 589743"/>
                <a:gd name="connsiteX23" fmla="*/ 3630793 w 3636750"/>
                <a:gd name="connsiteY23" fmla="*/ 223387 h 589743"/>
                <a:gd name="connsiteX24" fmla="*/ 3609944 w 3636750"/>
                <a:gd name="connsiteY24" fmla="*/ 253172 h 589743"/>
                <a:gd name="connsiteX25" fmla="*/ 3583137 w 3636750"/>
                <a:gd name="connsiteY25" fmla="*/ 271043 h 589743"/>
                <a:gd name="connsiteX26" fmla="*/ 3568245 w 3636750"/>
                <a:gd name="connsiteY26" fmla="*/ 277000 h 589743"/>
                <a:gd name="connsiteX27" fmla="*/ 3523567 w 3636750"/>
                <a:gd name="connsiteY27" fmla="*/ 277000 h 589743"/>
                <a:gd name="connsiteX28" fmla="*/ 3413363 w 3636750"/>
                <a:gd name="connsiteY28" fmla="*/ 268065 h 589743"/>
                <a:gd name="connsiteX29" fmla="*/ 3332943 w 3636750"/>
                <a:gd name="connsiteY29" fmla="*/ 259129 h 589743"/>
                <a:gd name="connsiteX30" fmla="*/ 3297201 w 3636750"/>
                <a:gd name="connsiteY30" fmla="*/ 256151 h 589743"/>
                <a:gd name="connsiteX31" fmla="*/ 3097641 w 3636750"/>
                <a:gd name="connsiteY31" fmla="*/ 265086 h 589743"/>
                <a:gd name="connsiteX32" fmla="*/ 2850426 w 3636750"/>
                <a:gd name="connsiteY32" fmla="*/ 279979 h 589743"/>
                <a:gd name="connsiteX33" fmla="*/ 2600232 w 3636750"/>
                <a:gd name="connsiteY33" fmla="*/ 294871 h 589743"/>
                <a:gd name="connsiteX34" fmla="*/ 2478113 w 3636750"/>
                <a:gd name="connsiteY34" fmla="*/ 300828 h 589743"/>
                <a:gd name="connsiteX35" fmla="*/ 2281532 w 3636750"/>
                <a:gd name="connsiteY35" fmla="*/ 321678 h 589743"/>
                <a:gd name="connsiteX36" fmla="*/ 2171327 w 3636750"/>
                <a:gd name="connsiteY36" fmla="*/ 321678 h 589743"/>
                <a:gd name="connsiteX37" fmla="*/ 2037295 w 3636750"/>
                <a:gd name="connsiteY37" fmla="*/ 324656 h 589743"/>
                <a:gd name="connsiteX38" fmla="*/ 1939004 w 3636750"/>
                <a:gd name="connsiteY38" fmla="*/ 330613 h 589743"/>
                <a:gd name="connsiteX39" fmla="*/ 1801993 w 3636750"/>
                <a:gd name="connsiteY39" fmla="*/ 339549 h 589743"/>
                <a:gd name="connsiteX40" fmla="*/ 1697746 w 3636750"/>
                <a:gd name="connsiteY40" fmla="*/ 348484 h 589743"/>
                <a:gd name="connsiteX41" fmla="*/ 1524993 w 3636750"/>
                <a:gd name="connsiteY41" fmla="*/ 366355 h 589743"/>
                <a:gd name="connsiteX42" fmla="*/ 1325433 w 3636750"/>
                <a:gd name="connsiteY42" fmla="*/ 393162 h 589743"/>
                <a:gd name="connsiteX43" fmla="*/ 1140766 w 3636750"/>
                <a:gd name="connsiteY43" fmla="*/ 431882 h 589743"/>
                <a:gd name="connsiteX44" fmla="*/ 994819 w 3636750"/>
                <a:gd name="connsiteY44" fmla="*/ 455710 h 589743"/>
                <a:gd name="connsiteX45" fmla="*/ 836959 w 3636750"/>
                <a:gd name="connsiteY45" fmla="*/ 482517 h 589743"/>
                <a:gd name="connsiteX46" fmla="*/ 726754 w 3636750"/>
                <a:gd name="connsiteY46" fmla="*/ 506345 h 589743"/>
                <a:gd name="connsiteX47" fmla="*/ 643356 w 3636750"/>
                <a:gd name="connsiteY47" fmla="*/ 527194 h 589743"/>
                <a:gd name="connsiteX48" fmla="*/ 565915 w 3636750"/>
                <a:gd name="connsiteY48" fmla="*/ 551022 h 589743"/>
                <a:gd name="connsiteX49" fmla="*/ 497409 w 3636750"/>
                <a:gd name="connsiteY49" fmla="*/ 574850 h 589743"/>
                <a:gd name="connsiteX50" fmla="*/ 443796 w 3636750"/>
                <a:gd name="connsiteY50" fmla="*/ 589743 h 589743"/>
                <a:gd name="connsiteX51" fmla="*/ 416990 w 3636750"/>
                <a:gd name="connsiteY51" fmla="*/ 580807 h 589743"/>
                <a:gd name="connsiteX52" fmla="*/ 351463 w 3636750"/>
                <a:gd name="connsiteY52" fmla="*/ 556979 h 589743"/>
                <a:gd name="connsiteX53" fmla="*/ 288914 w 3636750"/>
                <a:gd name="connsiteY53" fmla="*/ 521237 h 589743"/>
                <a:gd name="connsiteX54" fmla="*/ 241258 w 3636750"/>
                <a:gd name="connsiteY54" fmla="*/ 482517 h 589743"/>
                <a:gd name="connsiteX55" fmla="*/ 181688 w 3636750"/>
                <a:gd name="connsiteY55" fmla="*/ 428904 h 589743"/>
                <a:gd name="connsiteX56" fmla="*/ 125097 w 3636750"/>
                <a:gd name="connsiteY56" fmla="*/ 366355 h 589743"/>
                <a:gd name="connsiteX57" fmla="*/ 80419 w 3636750"/>
                <a:gd name="connsiteY57" fmla="*/ 312742 h 589743"/>
                <a:gd name="connsiteX58" fmla="*/ 29785 w 3636750"/>
                <a:gd name="connsiteY58" fmla="*/ 250194 h 589743"/>
                <a:gd name="connsiteX59" fmla="*/ 8935 w 3636750"/>
                <a:gd name="connsiteY59" fmla="*/ 217430 h 589743"/>
                <a:gd name="connsiteX60" fmla="*/ 0 w 3636750"/>
                <a:gd name="connsiteY60" fmla="*/ 190624 h 589743"/>
                <a:gd name="connsiteX61" fmla="*/ 2978 w 3636750"/>
                <a:gd name="connsiteY61" fmla="*/ 178710 h 589743"/>
                <a:gd name="connsiteX62" fmla="*/ 11914 w 3636750"/>
                <a:gd name="connsiteY62" fmla="*/ 172753 h 589743"/>
                <a:gd name="connsiteX63" fmla="*/ 26806 w 3636750"/>
                <a:gd name="connsiteY63" fmla="*/ 172753 h 589743"/>
                <a:gd name="connsiteX64" fmla="*/ 62548 w 3636750"/>
                <a:gd name="connsiteY64" fmla="*/ 187645 h 589743"/>
                <a:gd name="connsiteX65" fmla="*/ 137011 w 3636750"/>
                <a:gd name="connsiteY65" fmla="*/ 229344 h 589743"/>
                <a:gd name="connsiteX66" fmla="*/ 178710 w 3636750"/>
                <a:gd name="connsiteY66" fmla="*/ 253172 h 589743"/>
                <a:gd name="connsiteX67" fmla="*/ 244237 w 3636750"/>
                <a:gd name="connsiteY67" fmla="*/ 279979 h 589743"/>
                <a:gd name="connsiteX68" fmla="*/ 303807 w 3636750"/>
                <a:gd name="connsiteY68" fmla="*/ 297850 h 589743"/>
                <a:gd name="connsiteX69" fmla="*/ 378269 w 3636750"/>
                <a:gd name="connsiteY69" fmla="*/ 312742 h 589743"/>
                <a:gd name="connsiteX70" fmla="*/ 428904 w 3636750"/>
                <a:gd name="connsiteY70" fmla="*/ 318699 h 589743"/>
                <a:gd name="connsiteX71" fmla="*/ 458689 w 3636750"/>
                <a:gd name="connsiteY71" fmla="*/ 321678 h 589743"/>
                <a:gd name="connsiteX72" fmla="*/ 554001 w 3636750"/>
                <a:gd name="connsiteY72" fmla="*/ 321678 h 589743"/>
                <a:gd name="connsiteX73" fmla="*/ 693991 w 3636750"/>
                <a:gd name="connsiteY73" fmla="*/ 306785 h 589743"/>
                <a:gd name="connsiteX74" fmla="*/ 884615 w 3636750"/>
                <a:gd name="connsiteY74" fmla="*/ 285936 h 589743"/>
                <a:gd name="connsiteX75" fmla="*/ 1122895 w 3636750"/>
                <a:gd name="connsiteY75" fmla="*/ 250194 h 589743"/>
                <a:gd name="connsiteX76" fmla="*/ 1393938 w 3636750"/>
                <a:gd name="connsiteY76" fmla="*/ 226366 h 589743"/>
                <a:gd name="connsiteX77" fmla="*/ 1593498 w 3636750"/>
                <a:gd name="connsiteY77" fmla="*/ 208495 h 589743"/>
                <a:gd name="connsiteX78" fmla="*/ 1745402 w 3636750"/>
                <a:gd name="connsiteY78" fmla="*/ 193602 h 58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636750" h="589743">
                  <a:moveTo>
                    <a:pt x="1745402" y="193602"/>
                  </a:moveTo>
                  <a:lnTo>
                    <a:pt x="2329188" y="142968"/>
                  </a:lnTo>
                  <a:lnTo>
                    <a:pt x="2558533" y="122118"/>
                  </a:lnTo>
                  <a:lnTo>
                    <a:pt x="2680651" y="116161"/>
                  </a:lnTo>
                  <a:lnTo>
                    <a:pt x="2749157" y="107226"/>
                  </a:lnTo>
                  <a:lnTo>
                    <a:pt x="2838512" y="92333"/>
                  </a:lnTo>
                  <a:lnTo>
                    <a:pt x="3005308" y="71484"/>
                  </a:lnTo>
                  <a:lnTo>
                    <a:pt x="3112534" y="53613"/>
                  </a:lnTo>
                  <a:lnTo>
                    <a:pt x="3133383" y="44677"/>
                  </a:lnTo>
                  <a:lnTo>
                    <a:pt x="3160190" y="23828"/>
                  </a:lnTo>
                  <a:lnTo>
                    <a:pt x="3189975" y="8935"/>
                  </a:lnTo>
                  <a:lnTo>
                    <a:pt x="3219760" y="0"/>
                  </a:lnTo>
                  <a:lnTo>
                    <a:pt x="3252523" y="5957"/>
                  </a:lnTo>
                  <a:lnTo>
                    <a:pt x="3276351" y="14892"/>
                  </a:lnTo>
                  <a:lnTo>
                    <a:pt x="3300179" y="26806"/>
                  </a:lnTo>
                  <a:lnTo>
                    <a:pt x="3318050" y="35742"/>
                  </a:lnTo>
                  <a:lnTo>
                    <a:pt x="3398470" y="65527"/>
                  </a:lnTo>
                  <a:lnTo>
                    <a:pt x="3511653" y="104247"/>
                  </a:lnTo>
                  <a:lnTo>
                    <a:pt x="3550374" y="119140"/>
                  </a:lnTo>
                  <a:lnTo>
                    <a:pt x="3583137" y="139989"/>
                  </a:lnTo>
                  <a:lnTo>
                    <a:pt x="3612922" y="163817"/>
                  </a:lnTo>
                  <a:lnTo>
                    <a:pt x="3630793" y="184667"/>
                  </a:lnTo>
                  <a:lnTo>
                    <a:pt x="3636750" y="202538"/>
                  </a:lnTo>
                  <a:lnTo>
                    <a:pt x="3630793" y="223387"/>
                  </a:lnTo>
                  <a:lnTo>
                    <a:pt x="3609944" y="253172"/>
                  </a:lnTo>
                  <a:lnTo>
                    <a:pt x="3583137" y="271043"/>
                  </a:lnTo>
                  <a:lnTo>
                    <a:pt x="3568245" y="277000"/>
                  </a:lnTo>
                  <a:lnTo>
                    <a:pt x="3523567" y="277000"/>
                  </a:lnTo>
                  <a:lnTo>
                    <a:pt x="3413363" y="268065"/>
                  </a:lnTo>
                  <a:lnTo>
                    <a:pt x="3332943" y="259129"/>
                  </a:lnTo>
                  <a:lnTo>
                    <a:pt x="3297201" y="256151"/>
                  </a:lnTo>
                  <a:lnTo>
                    <a:pt x="3097641" y="265086"/>
                  </a:lnTo>
                  <a:lnTo>
                    <a:pt x="2850426" y="279979"/>
                  </a:lnTo>
                  <a:lnTo>
                    <a:pt x="2600232" y="294871"/>
                  </a:lnTo>
                  <a:lnTo>
                    <a:pt x="2478113" y="300828"/>
                  </a:lnTo>
                  <a:lnTo>
                    <a:pt x="2281532" y="321678"/>
                  </a:lnTo>
                  <a:lnTo>
                    <a:pt x="2171327" y="321678"/>
                  </a:lnTo>
                  <a:lnTo>
                    <a:pt x="2037295" y="324656"/>
                  </a:lnTo>
                  <a:lnTo>
                    <a:pt x="1939004" y="330613"/>
                  </a:lnTo>
                  <a:lnTo>
                    <a:pt x="1801993" y="339549"/>
                  </a:lnTo>
                  <a:lnTo>
                    <a:pt x="1697746" y="348484"/>
                  </a:lnTo>
                  <a:lnTo>
                    <a:pt x="1524993" y="366355"/>
                  </a:lnTo>
                  <a:lnTo>
                    <a:pt x="1325433" y="393162"/>
                  </a:lnTo>
                  <a:lnTo>
                    <a:pt x="1140766" y="431882"/>
                  </a:lnTo>
                  <a:lnTo>
                    <a:pt x="994819" y="455710"/>
                  </a:lnTo>
                  <a:lnTo>
                    <a:pt x="836959" y="482517"/>
                  </a:lnTo>
                  <a:lnTo>
                    <a:pt x="726754" y="506345"/>
                  </a:lnTo>
                  <a:lnTo>
                    <a:pt x="643356" y="527194"/>
                  </a:lnTo>
                  <a:lnTo>
                    <a:pt x="565915" y="551022"/>
                  </a:lnTo>
                  <a:lnTo>
                    <a:pt x="497409" y="574850"/>
                  </a:lnTo>
                  <a:lnTo>
                    <a:pt x="443796" y="589743"/>
                  </a:lnTo>
                  <a:lnTo>
                    <a:pt x="416990" y="580807"/>
                  </a:lnTo>
                  <a:lnTo>
                    <a:pt x="351463" y="556979"/>
                  </a:lnTo>
                  <a:lnTo>
                    <a:pt x="288914" y="521237"/>
                  </a:lnTo>
                  <a:lnTo>
                    <a:pt x="241258" y="482517"/>
                  </a:lnTo>
                  <a:lnTo>
                    <a:pt x="181688" y="428904"/>
                  </a:lnTo>
                  <a:lnTo>
                    <a:pt x="125097" y="366355"/>
                  </a:lnTo>
                  <a:lnTo>
                    <a:pt x="80419" y="312742"/>
                  </a:lnTo>
                  <a:lnTo>
                    <a:pt x="29785" y="250194"/>
                  </a:lnTo>
                  <a:lnTo>
                    <a:pt x="8935" y="217430"/>
                  </a:lnTo>
                  <a:lnTo>
                    <a:pt x="0" y="190624"/>
                  </a:lnTo>
                  <a:lnTo>
                    <a:pt x="2978" y="178710"/>
                  </a:lnTo>
                  <a:lnTo>
                    <a:pt x="11914" y="172753"/>
                  </a:lnTo>
                  <a:lnTo>
                    <a:pt x="26806" y="172753"/>
                  </a:lnTo>
                  <a:lnTo>
                    <a:pt x="62548" y="187645"/>
                  </a:lnTo>
                  <a:lnTo>
                    <a:pt x="137011" y="229344"/>
                  </a:lnTo>
                  <a:lnTo>
                    <a:pt x="178710" y="253172"/>
                  </a:lnTo>
                  <a:lnTo>
                    <a:pt x="244237" y="279979"/>
                  </a:lnTo>
                  <a:lnTo>
                    <a:pt x="303807" y="297850"/>
                  </a:lnTo>
                  <a:lnTo>
                    <a:pt x="378269" y="312742"/>
                  </a:lnTo>
                  <a:lnTo>
                    <a:pt x="428904" y="318699"/>
                  </a:lnTo>
                  <a:lnTo>
                    <a:pt x="458689" y="321678"/>
                  </a:lnTo>
                  <a:lnTo>
                    <a:pt x="554001" y="321678"/>
                  </a:lnTo>
                  <a:lnTo>
                    <a:pt x="693991" y="306785"/>
                  </a:lnTo>
                  <a:lnTo>
                    <a:pt x="884615" y="285936"/>
                  </a:lnTo>
                  <a:lnTo>
                    <a:pt x="1122895" y="250194"/>
                  </a:lnTo>
                  <a:lnTo>
                    <a:pt x="1393938" y="226366"/>
                  </a:lnTo>
                  <a:lnTo>
                    <a:pt x="1593498" y="208495"/>
                  </a:lnTo>
                  <a:lnTo>
                    <a:pt x="1745402" y="19360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3">
              <a:extLst>
                <a:ext uri="{FF2B5EF4-FFF2-40B4-BE49-F238E27FC236}">
                  <a16:creationId xmlns:a16="http://schemas.microsoft.com/office/drawing/2014/main" id="{11B1BA9D-FA0F-431D-8A7A-203D7ED90E97}"/>
                </a:ext>
              </a:extLst>
            </p:cNvPr>
            <p:cNvSpPr/>
            <p:nvPr/>
          </p:nvSpPr>
          <p:spPr>
            <a:xfrm>
              <a:off x="4481464" y="2752726"/>
              <a:ext cx="600075" cy="798513"/>
            </a:xfrm>
            <a:custGeom>
              <a:avLst/>
              <a:gdLst>
                <a:gd name="connsiteX0" fmla="*/ 445294 w 600075"/>
                <a:gd name="connsiteY0" fmla="*/ 323850 h 797719"/>
                <a:gd name="connsiteX1" fmla="*/ 402431 w 600075"/>
                <a:gd name="connsiteY1" fmla="*/ 211931 h 797719"/>
                <a:gd name="connsiteX2" fmla="*/ 378619 w 600075"/>
                <a:gd name="connsiteY2" fmla="*/ 164306 h 797719"/>
                <a:gd name="connsiteX3" fmla="*/ 302419 w 600075"/>
                <a:gd name="connsiteY3" fmla="*/ 73819 h 797719"/>
                <a:gd name="connsiteX4" fmla="*/ 250031 w 600075"/>
                <a:gd name="connsiteY4" fmla="*/ 57150 h 797719"/>
                <a:gd name="connsiteX5" fmla="*/ 197644 w 600075"/>
                <a:gd name="connsiteY5" fmla="*/ 40481 h 797719"/>
                <a:gd name="connsiteX6" fmla="*/ 140494 w 600075"/>
                <a:gd name="connsiteY6" fmla="*/ 23813 h 797719"/>
                <a:gd name="connsiteX7" fmla="*/ 90488 w 600075"/>
                <a:gd name="connsiteY7" fmla="*/ 11906 h 797719"/>
                <a:gd name="connsiteX8" fmla="*/ 50006 w 600075"/>
                <a:gd name="connsiteY8" fmla="*/ 4763 h 797719"/>
                <a:gd name="connsiteX9" fmla="*/ 23813 w 600075"/>
                <a:gd name="connsiteY9" fmla="*/ 0 h 797719"/>
                <a:gd name="connsiteX10" fmla="*/ 7144 w 600075"/>
                <a:gd name="connsiteY10" fmla="*/ 2381 h 797719"/>
                <a:gd name="connsiteX11" fmla="*/ 0 w 600075"/>
                <a:gd name="connsiteY11" fmla="*/ 9525 h 797719"/>
                <a:gd name="connsiteX12" fmla="*/ 0 w 600075"/>
                <a:gd name="connsiteY12" fmla="*/ 23813 h 797719"/>
                <a:gd name="connsiteX13" fmla="*/ 9525 w 600075"/>
                <a:gd name="connsiteY13" fmla="*/ 45244 h 797719"/>
                <a:gd name="connsiteX14" fmla="*/ 28575 w 600075"/>
                <a:gd name="connsiteY14" fmla="*/ 61913 h 797719"/>
                <a:gd name="connsiteX15" fmla="*/ 76200 w 600075"/>
                <a:gd name="connsiteY15" fmla="*/ 100013 h 797719"/>
                <a:gd name="connsiteX16" fmla="*/ 116681 w 600075"/>
                <a:gd name="connsiteY16" fmla="*/ 140494 h 797719"/>
                <a:gd name="connsiteX17" fmla="*/ 145256 w 600075"/>
                <a:gd name="connsiteY17" fmla="*/ 178594 h 797719"/>
                <a:gd name="connsiteX18" fmla="*/ 178594 w 600075"/>
                <a:gd name="connsiteY18" fmla="*/ 223838 h 797719"/>
                <a:gd name="connsiteX19" fmla="*/ 200025 w 600075"/>
                <a:gd name="connsiteY19" fmla="*/ 261938 h 797719"/>
                <a:gd name="connsiteX20" fmla="*/ 223838 w 600075"/>
                <a:gd name="connsiteY20" fmla="*/ 307181 h 797719"/>
                <a:gd name="connsiteX21" fmla="*/ 259556 w 600075"/>
                <a:gd name="connsiteY21" fmla="*/ 383381 h 797719"/>
                <a:gd name="connsiteX22" fmla="*/ 290513 w 600075"/>
                <a:gd name="connsiteY22" fmla="*/ 459581 h 797719"/>
                <a:gd name="connsiteX23" fmla="*/ 323850 w 600075"/>
                <a:gd name="connsiteY23" fmla="*/ 547688 h 797719"/>
                <a:gd name="connsiteX24" fmla="*/ 345281 w 600075"/>
                <a:gd name="connsiteY24" fmla="*/ 604838 h 797719"/>
                <a:gd name="connsiteX25" fmla="*/ 350044 w 600075"/>
                <a:gd name="connsiteY25" fmla="*/ 628650 h 797719"/>
                <a:gd name="connsiteX26" fmla="*/ 350044 w 600075"/>
                <a:gd name="connsiteY26" fmla="*/ 642938 h 797719"/>
                <a:gd name="connsiteX27" fmla="*/ 357188 w 600075"/>
                <a:gd name="connsiteY27" fmla="*/ 666750 h 797719"/>
                <a:gd name="connsiteX28" fmla="*/ 371475 w 600075"/>
                <a:gd name="connsiteY28" fmla="*/ 692944 h 797719"/>
                <a:gd name="connsiteX29" fmla="*/ 385763 w 600075"/>
                <a:gd name="connsiteY29" fmla="*/ 716756 h 797719"/>
                <a:gd name="connsiteX30" fmla="*/ 407194 w 600075"/>
                <a:gd name="connsiteY30" fmla="*/ 742950 h 797719"/>
                <a:gd name="connsiteX31" fmla="*/ 431006 w 600075"/>
                <a:gd name="connsiteY31" fmla="*/ 764381 h 797719"/>
                <a:gd name="connsiteX32" fmla="*/ 454819 w 600075"/>
                <a:gd name="connsiteY32" fmla="*/ 778669 h 797719"/>
                <a:gd name="connsiteX33" fmla="*/ 466725 w 600075"/>
                <a:gd name="connsiteY33" fmla="*/ 785813 h 797719"/>
                <a:gd name="connsiteX34" fmla="*/ 483394 w 600075"/>
                <a:gd name="connsiteY34" fmla="*/ 792956 h 797719"/>
                <a:gd name="connsiteX35" fmla="*/ 509588 w 600075"/>
                <a:gd name="connsiteY35" fmla="*/ 797719 h 797719"/>
                <a:gd name="connsiteX36" fmla="*/ 538163 w 600075"/>
                <a:gd name="connsiteY36" fmla="*/ 792956 h 797719"/>
                <a:gd name="connsiteX37" fmla="*/ 557213 w 600075"/>
                <a:gd name="connsiteY37" fmla="*/ 781050 h 797719"/>
                <a:gd name="connsiteX38" fmla="*/ 581025 w 600075"/>
                <a:gd name="connsiteY38" fmla="*/ 759619 h 797719"/>
                <a:gd name="connsiteX39" fmla="*/ 600075 w 600075"/>
                <a:gd name="connsiteY39" fmla="*/ 731044 h 797719"/>
                <a:gd name="connsiteX40" fmla="*/ 550069 w 600075"/>
                <a:gd name="connsiteY40" fmla="*/ 583406 h 797719"/>
                <a:gd name="connsiteX41" fmla="*/ 492919 w 600075"/>
                <a:gd name="connsiteY41" fmla="*/ 442913 h 797719"/>
                <a:gd name="connsiteX42" fmla="*/ 445294 w 600075"/>
                <a:gd name="connsiteY42" fmla="*/ 323850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00075" h="797719">
                  <a:moveTo>
                    <a:pt x="445294" y="323850"/>
                  </a:moveTo>
                  <a:lnTo>
                    <a:pt x="402431" y="211931"/>
                  </a:lnTo>
                  <a:lnTo>
                    <a:pt x="378619" y="164306"/>
                  </a:lnTo>
                  <a:lnTo>
                    <a:pt x="302419" y="73819"/>
                  </a:lnTo>
                  <a:lnTo>
                    <a:pt x="250031" y="57150"/>
                  </a:lnTo>
                  <a:lnTo>
                    <a:pt x="197644" y="40481"/>
                  </a:lnTo>
                  <a:lnTo>
                    <a:pt x="140494" y="23813"/>
                  </a:lnTo>
                  <a:lnTo>
                    <a:pt x="90488" y="11906"/>
                  </a:lnTo>
                  <a:lnTo>
                    <a:pt x="50006" y="4763"/>
                  </a:lnTo>
                  <a:lnTo>
                    <a:pt x="23813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0" y="23813"/>
                  </a:lnTo>
                  <a:lnTo>
                    <a:pt x="9525" y="45244"/>
                  </a:lnTo>
                  <a:lnTo>
                    <a:pt x="28575" y="61913"/>
                  </a:lnTo>
                  <a:lnTo>
                    <a:pt x="76200" y="100013"/>
                  </a:lnTo>
                  <a:lnTo>
                    <a:pt x="116681" y="140494"/>
                  </a:lnTo>
                  <a:lnTo>
                    <a:pt x="145256" y="178594"/>
                  </a:lnTo>
                  <a:lnTo>
                    <a:pt x="178594" y="223838"/>
                  </a:lnTo>
                  <a:lnTo>
                    <a:pt x="200025" y="261938"/>
                  </a:lnTo>
                  <a:lnTo>
                    <a:pt x="223838" y="307181"/>
                  </a:lnTo>
                  <a:lnTo>
                    <a:pt x="259556" y="383381"/>
                  </a:lnTo>
                  <a:lnTo>
                    <a:pt x="290513" y="459581"/>
                  </a:lnTo>
                  <a:lnTo>
                    <a:pt x="323850" y="547688"/>
                  </a:lnTo>
                  <a:lnTo>
                    <a:pt x="345281" y="604838"/>
                  </a:lnTo>
                  <a:lnTo>
                    <a:pt x="350044" y="628650"/>
                  </a:lnTo>
                  <a:lnTo>
                    <a:pt x="350044" y="642938"/>
                  </a:lnTo>
                  <a:lnTo>
                    <a:pt x="357188" y="666750"/>
                  </a:lnTo>
                  <a:lnTo>
                    <a:pt x="371475" y="692944"/>
                  </a:lnTo>
                  <a:lnTo>
                    <a:pt x="385763" y="716756"/>
                  </a:lnTo>
                  <a:lnTo>
                    <a:pt x="407194" y="742950"/>
                  </a:lnTo>
                  <a:lnTo>
                    <a:pt x="431006" y="764381"/>
                  </a:lnTo>
                  <a:lnTo>
                    <a:pt x="454819" y="778669"/>
                  </a:lnTo>
                  <a:lnTo>
                    <a:pt x="466725" y="785813"/>
                  </a:lnTo>
                  <a:lnTo>
                    <a:pt x="483394" y="792956"/>
                  </a:lnTo>
                  <a:lnTo>
                    <a:pt x="509588" y="797719"/>
                  </a:lnTo>
                  <a:lnTo>
                    <a:pt x="538163" y="792956"/>
                  </a:lnTo>
                  <a:lnTo>
                    <a:pt x="557213" y="781050"/>
                  </a:lnTo>
                  <a:lnTo>
                    <a:pt x="581025" y="759619"/>
                  </a:lnTo>
                  <a:lnTo>
                    <a:pt x="600075" y="731044"/>
                  </a:lnTo>
                  <a:lnTo>
                    <a:pt x="550069" y="583406"/>
                  </a:lnTo>
                  <a:lnTo>
                    <a:pt x="492919" y="442913"/>
                  </a:lnTo>
                  <a:lnTo>
                    <a:pt x="445294" y="3238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8">
              <a:extLst>
                <a:ext uri="{FF2B5EF4-FFF2-40B4-BE49-F238E27FC236}">
                  <a16:creationId xmlns:a16="http://schemas.microsoft.com/office/drawing/2014/main" id="{E522A31F-57B6-484F-B429-E2F590E30073}"/>
                </a:ext>
              </a:extLst>
            </p:cNvPr>
            <p:cNvSpPr/>
            <p:nvPr/>
          </p:nvSpPr>
          <p:spPr>
            <a:xfrm>
              <a:off x="4024264" y="3611563"/>
              <a:ext cx="455613" cy="1136650"/>
            </a:xfrm>
            <a:custGeom>
              <a:avLst/>
              <a:gdLst>
                <a:gd name="connsiteX0" fmla="*/ 435769 w 454819"/>
                <a:gd name="connsiteY0" fmla="*/ 502444 h 1135857"/>
                <a:gd name="connsiteX1" fmla="*/ 426244 w 454819"/>
                <a:gd name="connsiteY1" fmla="*/ 569119 h 1135857"/>
                <a:gd name="connsiteX2" fmla="*/ 414338 w 454819"/>
                <a:gd name="connsiteY2" fmla="*/ 633413 h 1135857"/>
                <a:gd name="connsiteX3" fmla="*/ 397669 w 454819"/>
                <a:gd name="connsiteY3" fmla="*/ 704850 h 1135857"/>
                <a:gd name="connsiteX4" fmla="*/ 383381 w 454819"/>
                <a:gd name="connsiteY4" fmla="*/ 752475 h 1135857"/>
                <a:gd name="connsiteX5" fmla="*/ 366713 w 454819"/>
                <a:gd name="connsiteY5" fmla="*/ 800100 h 1135857"/>
                <a:gd name="connsiteX6" fmla="*/ 338138 w 454819"/>
                <a:gd name="connsiteY6" fmla="*/ 873919 h 1135857"/>
                <a:gd name="connsiteX7" fmla="*/ 307181 w 454819"/>
                <a:gd name="connsiteY7" fmla="*/ 938213 h 1135857"/>
                <a:gd name="connsiteX8" fmla="*/ 273844 w 454819"/>
                <a:gd name="connsiteY8" fmla="*/ 995363 h 1135857"/>
                <a:gd name="connsiteX9" fmla="*/ 238125 w 454819"/>
                <a:gd name="connsiteY9" fmla="*/ 1047750 h 1135857"/>
                <a:gd name="connsiteX10" fmla="*/ 197644 w 454819"/>
                <a:gd name="connsiteY10" fmla="*/ 1095375 h 1135857"/>
                <a:gd name="connsiteX11" fmla="*/ 161925 w 454819"/>
                <a:gd name="connsiteY11" fmla="*/ 1121569 h 1135857"/>
                <a:gd name="connsiteX12" fmla="*/ 133350 w 454819"/>
                <a:gd name="connsiteY12" fmla="*/ 1135857 h 1135857"/>
                <a:gd name="connsiteX13" fmla="*/ 121444 w 454819"/>
                <a:gd name="connsiteY13" fmla="*/ 1135857 h 1135857"/>
                <a:gd name="connsiteX14" fmla="*/ 83344 w 454819"/>
                <a:gd name="connsiteY14" fmla="*/ 1123950 h 1135857"/>
                <a:gd name="connsiteX15" fmla="*/ 64294 w 454819"/>
                <a:gd name="connsiteY15" fmla="*/ 1107282 h 1135857"/>
                <a:gd name="connsiteX16" fmla="*/ 42863 w 454819"/>
                <a:gd name="connsiteY16" fmla="*/ 1083469 h 1135857"/>
                <a:gd name="connsiteX17" fmla="*/ 23813 w 454819"/>
                <a:gd name="connsiteY17" fmla="*/ 1042988 h 1135857"/>
                <a:gd name="connsiteX18" fmla="*/ 9525 w 454819"/>
                <a:gd name="connsiteY18" fmla="*/ 988219 h 1135857"/>
                <a:gd name="connsiteX19" fmla="*/ 0 w 454819"/>
                <a:gd name="connsiteY19" fmla="*/ 940594 h 1135857"/>
                <a:gd name="connsiteX20" fmla="*/ 2381 w 454819"/>
                <a:gd name="connsiteY20" fmla="*/ 859632 h 1135857"/>
                <a:gd name="connsiteX21" fmla="*/ 11906 w 454819"/>
                <a:gd name="connsiteY21" fmla="*/ 778669 h 1135857"/>
                <a:gd name="connsiteX22" fmla="*/ 23813 w 454819"/>
                <a:gd name="connsiteY22" fmla="*/ 709613 h 1135857"/>
                <a:gd name="connsiteX23" fmla="*/ 54769 w 454819"/>
                <a:gd name="connsiteY23" fmla="*/ 678657 h 1135857"/>
                <a:gd name="connsiteX24" fmla="*/ 90488 w 454819"/>
                <a:gd name="connsiteY24" fmla="*/ 642938 h 1135857"/>
                <a:gd name="connsiteX25" fmla="*/ 123825 w 454819"/>
                <a:gd name="connsiteY25" fmla="*/ 602457 h 1135857"/>
                <a:gd name="connsiteX26" fmla="*/ 159544 w 454819"/>
                <a:gd name="connsiteY26" fmla="*/ 554832 h 1135857"/>
                <a:gd name="connsiteX27" fmla="*/ 192881 w 454819"/>
                <a:gd name="connsiteY27" fmla="*/ 502444 h 1135857"/>
                <a:gd name="connsiteX28" fmla="*/ 226219 w 454819"/>
                <a:gd name="connsiteY28" fmla="*/ 440532 h 1135857"/>
                <a:gd name="connsiteX29" fmla="*/ 261938 w 454819"/>
                <a:gd name="connsiteY29" fmla="*/ 366713 h 1135857"/>
                <a:gd name="connsiteX30" fmla="*/ 295275 w 454819"/>
                <a:gd name="connsiteY30" fmla="*/ 280988 h 1135857"/>
                <a:gd name="connsiteX31" fmla="*/ 314325 w 454819"/>
                <a:gd name="connsiteY31" fmla="*/ 221457 h 1135857"/>
                <a:gd name="connsiteX32" fmla="*/ 314325 w 454819"/>
                <a:gd name="connsiteY32" fmla="*/ 183357 h 1135857"/>
                <a:gd name="connsiteX33" fmla="*/ 309563 w 454819"/>
                <a:gd name="connsiteY33" fmla="*/ 138113 h 1135857"/>
                <a:gd name="connsiteX34" fmla="*/ 297656 w 454819"/>
                <a:gd name="connsiteY34" fmla="*/ 85725 h 1135857"/>
                <a:gd name="connsiteX35" fmla="*/ 290513 w 454819"/>
                <a:gd name="connsiteY35" fmla="*/ 59532 h 1135857"/>
                <a:gd name="connsiteX36" fmla="*/ 280988 w 454819"/>
                <a:gd name="connsiteY36" fmla="*/ 30957 h 1135857"/>
                <a:gd name="connsiteX37" fmla="*/ 278606 w 454819"/>
                <a:gd name="connsiteY37" fmla="*/ 9525 h 1135857"/>
                <a:gd name="connsiteX38" fmla="*/ 290513 w 454819"/>
                <a:gd name="connsiteY38" fmla="*/ 0 h 1135857"/>
                <a:gd name="connsiteX39" fmla="*/ 304800 w 454819"/>
                <a:gd name="connsiteY39" fmla="*/ 0 h 1135857"/>
                <a:gd name="connsiteX40" fmla="*/ 328613 w 454819"/>
                <a:gd name="connsiteY40" fmla="*/ 9525 h 1135857"/>
                <a:gd name="connsiteX41" fmla="*/ 350044 w 454819"/>
                <a:gd name="connsiteY41" fmla="*/ 28575 h 1135857"/>
                <a:gd name="connsiteX42" fmla="*/ 373856 w 454819"/>
                <a:gd name="connsiteY42" fmla="*/ 57150 h 1135857"/>
                <a:gd name="connsiteX43" fmla="*/ 397669 w 454819"/>
                <a:gd name="connsiteY43" fmla="*/ 95250 h 1135857"/>
                <a:gd name="connsiteX44" fmla="*/ 411956 w 454819"/>
                <a:gd name="connsiteY44" fmla="*/ 121444 h 1135857"/>
                <a:gd name="connsiteX45" fmla="*/ 426244 w 454819"/>
                <a:gd name="connsiteY45" fmla="*/ 154782 h 1135857"/>
                <a:gd name="connsiteX46" fmla="*/ 438150 w 454819"/>
                <a:gd name="connsiteY46" fmla="*/ 192882 h 1135857"/>
                <a:gd name="connsiteX47" fmla="*/ 450056 w 454819"/>
                <a:gd name="connsiteY47" fmla="*/ 240507 h 1135857"/>
                <a:gd name="connsiteX48" fmla="*/ 454819 w 454819"/>
                <a:gd name="connsiteY48" fmla="*/ 269082 h 1135857"/>
                <a:gd name="connsiteX49" fmla="*/ 450056 w 454819"/>
                <a:gd name="connsiteY49" fmla="*/ 369094 h 1135857"/>
                <a:gd name="connsiteX50" fmla="*/ 435769 w 454819"/>
                <a:gd name="connsiteY50" fmla="*/ 502444 h 113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819" h="1135857">
                  <a:moveTo>
                    <a:pt x="435769" y="502444"/>
                  </a:moveTo>
                  <a:lnTo>
                    <a:pt x="426244" y="569119"/>
                  </a:lnTo>
                  <a:lnTo>
                    <a:pt x="414338" y="633413"/>
                  </a:lnTo>
                  <a:lnTo>
                    <a:pt x="397669" y="704850"/>
                  </a:lnTo>
                  <a:lnTo>
                    <a:pt x="383381" y="752475"/>
                  </a:lnTo>
                  <a:lnTo>
                    <a:pt x="366713" y="800100"/>
                  </a:lnTo>
                  <a:lnTo>
                    <a:pt x="338138" y="873919"/>
                  </a:lnTo>
                  <a:lnTo>
                    <a:pt x="307181" y="938213"/>
                  </a:lnTo>
                  <a:lnTo>
                    <a:pt x="273844" y="995363"/>
                  </a:lnTo>
                  <a:lnTo>
                    <a:pt x="238125" y="1047750"/>
                  </a:lnTo>
                  <a:lnTo>
                    <a:pt x="197644" y="1095375"/>
                  </a:lnTo>
                  <a:lnTo>
                    <a:pt x="161925" y="1121569"/>
                  </a:lnTo>
                  <a:lnTo>
                    <a:pt x="133350" y="1135857"/>
                  </a:lnTo>
                  <a:lnTo>
                    <a:pt x="121444" y="1135857"/>
                  </a:lnTo>
                  <a:lnTo>
                    <a:pt x="83344" y="1123950"/>
                  </a:lnTo>
                  <a:lnTo>
                    <a:pt x="64294" y="1107282"/>
                  </a:lnTo>
                  <a:lnTo>
                    <a:pt x="42863" y="1083469"/>
                  </a:lnTo>
                  <a:lnTo>
                    <a:pt x="23813" y="1042988"/>
                  </a:lnTo>
                  <a:lnTo>
                    <a:pt x="9525" y="988219"/>
                  </a:lnTo>
                  <a:lnTo>
                    <a:pt x="0" y="940594"/>
                  </a:lnTo>
                  <a:cubicBezTo>
                    <a:pt x="794" y="913607"/>
                    <a:pt x="1587" y="886619"/>
                    <a:pt x="2381" y="859632"/>
                  </a:cubicBezTo>
                  <a:lnTo>
                    <a:pt x="11906" y="778669"/>
                  </a:lnTo>
                  <a:lnTo>
                    <a:pt x="23813" y="709613"/>
                  </a:lnTo>
                  <a:lnTo>
                    <a:pt x="54769" y="678657"/>
                  </a:lnTo>
                  <a:lnTo>
                    <a:pt x="90488" y="642938"/>
                  </a:lnTo>
                  <a:lnTo>
                    <a:pt x="123825" y="602457"/>
                  </a:lnTo>
                  <a:lnTo>
                    <a:pt x="159544" y="554832"/>
                  </a:lnTo>
                  <a:lnTo>
                    <a:pt x="192881" y="502444"/>
                  </a:lnTo>
                  <a:lnTo>
                    <a:pt x="226219" y="440532"/>
                  </a:lnTo>
                  <a:lnTo>
                    <a:pt x="261938" y="366713"/>
                  </a:lnTo>
                  <a:lnTo>
                    <a:pt x="295275" y="280988"/>
                  </a:lnTo>
                  <a:lnTo>
                    <a:pt x="314325" y="221457"/>
                  </a:lnTo>
                  <a:lnTo>
                    <a:pt x="314325" y="183357"/>
                  </a:lnTo>
                  <a:lnTo>
                    <a:pt x="309563" y="138113"/>
                  </a:lnTo>
                  <a:lnTo>
                    <a:pt x="297656" y="85725"/>
                  </a:lnTo>
                  <a:lnTo>
                    <a:pt x="290513" y="59532"/>
                  </a:lnTo>
                  <a:lnTo>
                    <a:pt x="280988" y="30957"/>
                  </a:lnTo>
                  <a:lnTo>
                    <a:pt x="278606" y="9525"/>
                  </a:lnTo>
                  <a:lnTo>
                    <a:pt x="290513" y="0"/>
                  </a:lnTo>
                  <a:lnTo>
                    <a:pt x="304800" y="0"/>
                  </a:lnTo>
                  <a:lnTo>
                    <a:pt x="328613" y="9525"/>
                  </a:lnTo>
                  <a:lnTo>
                    <a:pt x="350044" y="28575"/>
                  </a:lnTo>
                  <a:lnTo>
                    <a:pt x="373856" y="57150"/>
                  </a:lnTo>
                  <a:lnTo>
                    <a:pt x="397669" y="95250"/>
                  </a:lnTo>
                  <a:lnTo>
                    <a:pt x="411956" y="121444"/>
                  </a:lnTo>
                  <a:lnTo>
                    <a:pt x="426244" y="154782"/>
                  </a:lnTo>
                  <a:lnTo>
                    <a:pt x="438150" y="192882"/>
                  </a:lnTo>
                  <a:lnTo>
                    <a:pt x="450056" y="240507"/>
                  </a:lnTo>
                  <a:lnTo>
                    <a:pt x="454819" y="269082"/>
                  </a:lnTo>
                  <a:lnTo>
                    <a:pt x="450056" y="369094"/>
                  </a:lnTo>
                  <a:lnTo>
                    <a:pt x="435769" y="502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1" name="フリーフォーム 60">
              <a:extLst>
                <a:ext uri="{FF2B5EF4-FFF2-40B4-BE49-F238E27FC236}">
                  <a16:creationId xmlns:a16="http://schemas.microsoft.com/office/drawing/2014/main" id="{19D41657-0C07-4159-8810-CE7D569801FE}"/>
                </a:ext>
              </a:extLst>
            </p:cNvPr>
            <p:cNvSpPr/>
            <p:nvPr/>
          </p:nvSpPr>
          <p:spPr>
            <a:xfrm>
              <a:off x="4995813" y="1600200"/>
              <a:ext cx="609600" cy="1100138"/>
            </a:xfrm>
            <a:custGeom>
              <a:avLst/>
              <a:gdLst>
                <a:gd name="connsiteX0" fmla="*/ 566737 w 609600"/>
                <a:gd name="connsiteY0" fmla="*/ 702469 h 1100138"/>
                <a:gd name="connsiteX1" fmla="*/ 578643 w 609600"/>
                <a:gd name="connsiteY1" fmla="*/ 776288 h 1100138"/>
                <a:gd name="connsiteX2" fmla="*/ 602456 w 609600"/>
                <a:gd name="connsiteY2" fmla="*/ 938213 h 1100138"/>
                <a:gd name="connsiteX3" fmla="*/ 609600 w 609600"/>
                <a:gd name="connsiteY3" fmla="*/ 997744 h 1100138"/>
                <a:gd name="connsiteX4" fmla="*/ 607218 w 609600"/>
                <a:gd name="connsiteY4" fmla="*/ 1021556 h 1100138"/>
                <a:gd name="connsiteX5" fmla="*/ 597693 w 609600"/>
                <a:gd name="connsiteY5" fmla="*/ 1052513 h 1100138"/>
                <a:gd name="connsiteX6" fmla="*/ 581025 w 609600"/>
                <a:gd name="connsiteY6" fmla="*/ 1078706 h 1100138"/>
                <a:gd name="connsiteX7" fmla="*/ 557212 w 609600"/>
                <a:gd name="connsiteY7" fmla="*/ 1095375 h 1100138"/>
                <a:gd name="connsiteX8" fmla="*/ 535781 w 609600"/>
                <a:gd name="connsiteY8" fmla="*/ 1100138 h 1100138"/>
                <a:gd name="connsiteX9" fmla="*/ 507206 w 609600"/>
                <a:gd name="connsiteY9" fmla="*/ 1100138 h 1100138"/>
                <a:gd name="connsiteX10" fmla="*/ 488156 w 609600"/>
                <a:gd name="connsiteY10" fmla="*/ 1085850 h 1100138"/>
                <a:gd name="connsiteX11" fmla="*/ 459581 w 609600"/>
                <a:gd name="connsiteY11" fmla="*/ 1038225 h 1100138"/>
                <a:gd name="connsiteX12" fmla="*/ 433387 w 609600"/>
                <a:gd name="connsiteY12" fmla="*/ 985838 h 1100138"/>
                <a:gd name="connsiteX13" fmla="*/ 395287 w 609600"/>
                <a:gd name="connsiteY13" fmla="*/ 904875 h 1100138"/>
                <a:gd name="connsiteX14" fmla="*/ 361950 w 609600"/>
                <a:gd name="connsiteY14" fmla="*/ 809625 h 1100138"/>
                <a:gd name="connsiteX15" fmla="*/ 335756 w 609600"/>
                <a:gd name="connsiteY15" fmla="*/ 714375 h 1100138"/>
                <a:gd name="connsiteX16" fmla="*/ 288131 w 609600"/>
                <a:gd name="connsiteY16" fmla="*/ 509588 h 1100138"/>
                <a:gd name="connsiteX17" fmla="*/ 238125 w 609600"/>
                <a:gd name="connsiteY17" fmla="*/ 321469 h 1100138"/>
                <a:gd name="connsiteX18" fmla="*/ 209550 w 609600"/>
                <a:gd name="connsiteY18" fmla="*/ 233363 h 1100138"/>
                <a:gd name="connsiteX19" fmla="*/ 200025 w 609600"/>
                <a:gd name="connsiteY19" fmla="*/ 214313 h 1100138"/>
                <a:gd name="connsiteX20" fmla="*/ 173831 w 609600"/>
                <a:gd name="connsiteY20" fmla="*/ 188119 h 1100138"/>
                <a:gd name="connsiteX21" fmla="*/ 133350 w 609600"/>
                <a:gd name="connsiteY21" fmla="*/ 154781 h 1100138"/>
                <a:gd name="connsiteX22" fmla="*/ 97631 w 609600"/>
                <a:gd name="connsiteY22" fmla="*/ 126206 h 1100138"/>
                <a:gd name="connsiteX23" fmla="*/ 61912 w 609600"/>
                <a:gd name="connsiteY23" fmla="*/ 102394 h 1100138"/>
                <a:gd name="connsiteX24" fmla="*/ 11906 w 609600"/>
                <a:gd name="connsiteY24" fmla="*/ 69056 h 1100138"/>
                <a:gd name="connsiteX25" fmla="*/ 7143 w 609600"/>
                <a:gd name="connsiteY25" fmla="*/ 59531 h 1100138"/>
                <a:gd name="connsiteX26" fmla="*/ 0 w 609600"/>
                <a:gd name="connsiteY26" fmla="*/ 40481 h 1100138"/>
                <a:gd name="connsiteX27" fmla="*/ 4762 w 609600"/>
                <a:gd name="connsiteY27" fmla="*/ 14288 h 1100138"/>
                <a:gd name="connsiteX28" fmla="*/ 16668 w 609600"/>
                <a:gd name="connsiteY28" fmla="*/ 2381 h 1100138"/>
                <a:gd name="connsiteX29" fmla="*/ 42862 w 609600"/>
                <a:gd name="connsiteY29" fmla="*/ 0 h 1100138"/>
                <a:gd name="connsiteX30" fmla="*/ 97631 w 609600"/>
                <a:gd name="connsiteY30" fmla="*/ 0 h 1100138"/>
                <a:gd name="connsiteX31" fmla="*/ 147637 w 609600"/>
                <a:gd name="connsiteY31" fmla="*/ 4763 h 1100138"/>
                <a:gd name="connsiteX32" fmla="*/ 211931 w 609600"/>
                <a:gd name="connsiteY32" fmla="*/ 16669 h 1100138"/>
                <a:gd name="connsiteX33" fmla="*/ 271462 w 609600"/>
                <a:gd name="connsiteY33" fmla="*/ 35719 h 1100138"/>
                <a:gd name="connsiteX34" fmla="*/ 309562 w 609600"/>
                <a:gd name="connsiteY34" fmla="*/ 50006 h 1100138"/>
                <a:gd name="connsiteX35" fmla="*/ 369093 w 609600"/>
                <a:gd name="connsiteY35" fmla="*/ 76200 h 1100138"/>
                <a:gd name="connsiteX36" fmla="*/ 421481 w 609600"/>
                <a:gd name="connsiteY36" fmla="*/ 107156 h 1100138"/>
                <a:gd name="connsiteX37" fmla="*/ 447675 w 609600"/>
                <a:gd name="connsiteY37" fmla="*/ 126206 h 1100138"/>
                <a:gd name="connsiteX38" fmla="*/ 476250 w 609600"/>
                <a:gd name="connsiteY38" fmla="*/ 154781 h 1100138"/>
                <a:gd name="connsiteX39" fmla="*/ 490537 w 609600"/>
                <a:gd name="connsiteY39" fmla="*/ 176213 h 1100138"/>
                <a:gd name="connsiteX40" fmla="*/ 502443 w 609600"/>
                <a:gd name="connsiteY40" fmla="*/ 197644 h 1100138"/>
                <a:gd name="connsiteX41" fmla="*/ 511968 w 609600"/>
                <a:gd name="connsiteY41" fmla="*/ 221456 h 1100138"/>
                <a:gd name="connsiteX42" fmla="*/ 511968 w 609600"/>
                <a:gd name="connsiteY42" fmla="*/ 242888 h 1100138"/>
                <a:gd name="connsiteX43" fmla="*/ 502443 w 609600"/>
                <a:gd name="connsiteY43" fmla="*/ 273844 h 1100138"/>
                <a:gd name="connsiteX44" fmla="*/ 497681 w 609600"/>
                <a:gd name="connsiteY44" fmla="*/ 292894 h 1100138"/>
                <a:gd name="connsiteX45" fmla="*/ 500062 w 609600"/>
                <a:gd name="connsiteY45" fmla="*/ 333375 h 1100138"/>
                <a:gd name="connsiteX46" fmla="*/ 509587 w 609600"/>
                <a:gd name="connsiteY46" fmla="*/ 397669 h 1100138"/>
                <a:gd name="connsiteX47" fmla="*/ 531018 w 609600"/>
                <a:gd name="connsiteY47" fmla="*/ 485775 h 1100138"/>
                <a:gd name="connsiteX48" fmla="*/ 547687 w 609600"/>
                <a:gd name="connsiteY48" fmla="*/ 550069 h 1100138"/>
                <a:gd name="connsiteX49" fmla="*/ 566737 w 609600"/>
                <a:gd name="connsiteY49" fmla="*/ 702469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9600" h="1100138">
                  <a:moveTo>
                    <a:pt x="566737" y="702469"/>
                  </a:moveTo>
                  <a:lnTo>
                    <a:pt x="578643" y="776288"/>
                  </a:lnTo>
                  <a:lnTo>
                    <a:pt x="602456" y="938213"/>
                  </a:lnTo>
                  <a:lnTo>
                    <a:pt x="609600" y="997744"/>
                  </a:lnTo>
                  <a:lnTo>
                    <a:pt x="607218" y="1021556"/>
                  </a:lnTo>
                  <a:lnTo>
                    <a:pt x="597693" y="1052513"/>
                  </a:lnTo>
                  <a:lnTo>
                    <a:pt x="581025" y="1078706"/>
                  </a:lnTo>
                  <a:lnTo>
                    <a:pt x="557212" y="1095375"/>
                  </a:lnTo>
                  <a:lnTo>
                    <a:pt x="535781" y="1100138"/>
                  </a:lnTo>
                  <a:lnTo>
                    <a:pt x="507206" y="1100138"/>
                  </a:lnTo>
                  <a:lnTo>
                    <a:pt x="488156" y="1085850"/>
                  </a:lnTo>
                  <a:lnTo>
                    <a:pt x="459581" y="1038225"/>
                  </a:lnTo>
                  <a:lnTo>
                    <a:pt x="433387" y="985838"/>
                  </a:lnTo>
                  <a:lnTo>
                    <a:pt x="395287" y="904875"/>
                  </a:lnTo>
                  <a:lnTo>
                    <a:pt x="361950" y="809625"/>
                  </a:lnTo>
                  <a:lnTo>
                    <a:pt x="335756" y="714375"/>
                  </a:lnTo>
                  <a:lnTo>
                    <a:pt x="288131" y="509588"/>
                  </a:lnTo>
                  <a:lnTo>
                    <a:pt x="238125" y="321469"/>
                  </a:lnTo>
                  <a:lnTo>
                    <a:pt x="209550" y="233363"/>
                  </a:lnTo>
                  <a:lnTo>
                    <a:pt x="200025" y="214313"/>
                  </a:lnTo>
                  <a:lnTo>
                    <a:pt x="173831" y="188119"/>
                  </a:lnTo>
                  <a:lnTo>
                    <a:pt x="133350" y="154781"/>
                  </a:lnTo>
                  <a:lnTo>
                    <a:pt x="97631" y="126206"/>
                  </a:lnTo>
                  <a:lnTo>
                    <a:pt x="61912" y="102394"/>
                  </a:lnTo>
                  <a:lnTo>
                    <a:pt x="11906" y="69056"/>
                  </a:lnTo>
                  <a:lnTo>
                    <a:pt x="7143" y="59531"/>
                  </a:lnTo>
                  <a:lnTo>
                    <a:pt x="0" y="40481"/>
                  </a:lnTo>
                  <a:lnTo>
                    <a:pt x="4762" y="14288"/>
                  </a:lnTo>
                  <a:lnTo>
                    <a:pt x="16668" y="2381"/>
                  </a:lnTo>
                  <a:lnTo>
                    <a:pt x="42862" y="0"/>
                  </a:lnTo>
                  <a:lnTo>
                    <a:pt x="97631" y="0"/>
                  </a:lnTo>
                  <a:lnTo>
                    <a:pt x="147637" y="4763"/>
                  </a:lnTo>
                  <a:lnTo>
                    <a:pt x="211931" y="16669"/>
                  </a:lnTo>
                  <a:lnTo>
                    <a:pt x="271462" y="35719"/>
                  </a:lnTo>
                  <a:lnTo>
                    <a:pt x="309562" y="50006"/>
                  </a:lnTo>
                  <a:lnTo>
                    <a:pt x="369093" y="76200"/>
                  </a:lnTo>
                  <a:lnTo>
                    <a:pt x="421481" y="107156"/>
                  </a:lnTo>
                  <a:lnTo>
                    <a:pt x="447675" y="126206"/>
                  </a:lnTo>
                  <a:lnTo>
                    <a:pt x="476250" y="154781"/>
                  </a:lnTo>
                  <a:lnTo>
                    <a:pt x="490537" y="176213"/>
                  </a:lnTo>
                  <a:lnTo>
                    <a:pt x="502443" y="197644"/>
                  </a:lnTo>
                  <a:lnTo>
                    <a:pt x="511968" y="221456"/>
                  </a:lnTo>
                  <a:lnTo>
                    <a:pt x="511968" y="242888"/>
                  </a:lnTo>
                  <a:lnTo>
                    <a:pt x="502443" y="273844"/>
                  </a:lnTo>
                  <a:lnTo>
                    <a:pt x="497681" y="292894"/>
                  </a:lnTo>
                  <a:lnTo>
                    <a:pt x="500062" y="333375"/>
                  </a:lnTo>
                  <a:lnTo>
                    <a:pt x="509587" y="397669"/>
                  </a:lnTo>
                  <a:lnTo>
                    <a:pt x="531018" y="485775"/>
                  </a:lnTo>
                  <a:lnTo>
                    <a:pt x="547687" y="550069"/>
                  </a:lnTo>
                  <a:lnTo>
                    <a:pt x="566737" y="70246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61">
              <a:extLst>
                <a:ext uri="{FF2B5EF4-FFF2-40B4-BE49-F238E27FC236}">
                  <a16:creationId xmlns:a16="http://schemas.microsoft.com/office/drawing/2014/main" id="{4FB6EF45-8A9C-45FE-8BFD-F3BB92D6D61B}"/>
                </a:ext>
              </a:extLst>
            </p:cNvPr>
            <p:cNvSpPr/>
            <p:nvPr/>
          </p:nvSpPr>
          <p:spPr>
            <a:xfrm>
              <a:off x="6388051" y="1506539"/>
              <a:ext cx="550862" cy="1133475"/>
            </a:xfrm>
            <a:custGeom>
              <a:avLst/>
              <a:gdLst>
                <a:gd name="connsiteX0" fmla="*/ 314325 w 550069"/>
                <a:gd name="connsiteY0" fmla="*/ 757238 h 1133475"/>
                <a:gd name="connsiteX1" fmla="*/ 271463 w 550069"/>
                <a:gd name="connsiteY1" fmla="*/ 873919 h 1133475"/>
                <a:gd name="connsiteX2" fmla="*/ 233363 w 550069"/>
                <a:gd name="connsiteY2" fmla="*/ 964407 h 1133475"/>
                <a:gd name="connsiteX3" fmla="*/ 197644 w 550069"/>
                <a:gd name="connsiteY3" fmla="*/ 1045369 h 1133475"/>
                <a:gd name="connsiteX4" fmla="*/ 180975 w 550069"/>
                <a:gd name="connsiteY4" fmla="*/ 1076325 h 1133475"/>
                <a:gd name="connsiteX5" fmla="*/ 166688 w 550069"/>
                <a:gd name="connsiteY5" fmla="*/ 1095375 h 1133475"/>
                <a:gd name="connsiteX6" fmla="*/ 138113 w 550069"/>
                <a:gd name="connsiteY6" fmla="*/ 1119188 h 1133475"/>
                <a:gd name="connsiteX7" fmla="*/ 114300 w 550069"/>
                <a:gd name="connsiteY7" fmla="*/ 1128713 h 1133475"/>
                <a:gd name="connsiteX8" fmla="*/ 90488 w 550069"/>
                <a:gd name="connsiteY8" fmla="*/ 1133475 h 1133475"/>
                <a:gd name="connsiteX9" fmla="*/ 69057 w 550069"/>
                <a:gd name="connsiteY9" fmla="*/ 1123950 h 1133475"/>
                <a:gd name="connsiteX10" fmla="*/ 54769 w 550069"/>
                <a:gd name="connsiteY10" fmla="*/ 1092994 h 1133475"/>
                <a:gd name="connsiteX11" fmla="*/ 47625 w 550069"/>
                <a:gd name="connsiteY11" fmla="*/ 1047750 h 1133475"/>
                <a:gd name="connsiteX12" fmla="*/ 47625 w 550069"/>
                <a:gd name="connsiteY12" fmla="*/ 1026319 h 1133475"/>
                <a:gd name="connsiteX13" fmla="*/ 57150 w 550069"/>
                <a:gd name="connsiteY13" fmla="*/ 954882 h 1133475"/>
                <a:gd name="connsiteX14" fmla="*/ 78582 w 550069"/>
                <a:gd name="connsiteY14" fmla="*/ 819150 h 1133475"/>
                <a:gd name="connsiteX15" fmla="*/ 95250 w 550069"/>
                <a:gd name="connsiteY15" fmla="*/ 695325 h 1133475"/>
                <a:gd name="connsiteX16" fmla="*/ 135732 w 550069"/>
                <a:gd name="connsiteY16" fmla="*/ 545307 h 1133475"/>
                <a:gd name="connsiteX17" fmla="*/ 166688 w 550069"/>
                <a:gd name="connsiteY17" fmla="*/ 440532 h 1133475"/>
                <a:gd name="connsiteX18" fmla="*/ 190500 w 550069"/>
                <a:gd name="connsiteY18" fmla="*/ 350044 h 1133475"/>
                <a:gd name="connsiteX19" fmla="*/ 204788 w 550069"/>
                <a:gd name="connsiteY19" fmla="*/ 283369 h 1133475"/>
                <a:gd name="connsiteX20" fmla="*/ 204788 w 550069"/>
                <a:gd name="connsiteY20" fmla="*/ 269082 h 1133475"/>
                <a:gd name="connsiteX21" fmla="*/ 195263 w 550069"/>
                <a:gd name="connsiteY21" fmla="*/ 233363 h 1133475"/>
                <a:gd name="connsiteX22" fmla="*/ 171450 w 550069"/>
                <a:gd name="connsiteY22" fmla="*/ 180975 h 1133475"/>
                <a:gd name="connsiteX23" fmla="*/ 152400 w 550069"/>
                <a:gd name="connsiteY23" fmla="*/ 154782 h 1133475"/>
                <a:gd name="connsiteX24" fmla="*/ 126207 w 550069"/>
                <a:gd name="connsiteY24" fmla="*/ 130969 h 1133475"/>
                <a:gd name="connsiteX25" fmla="*/ 95250 w 550069"/>
                <a:gd name="connsiteY25" fmla="*/ 114300 h 1133475"/>
                <a:gd name="connsiteX26" fmla="*/ 35719 w 550069"/>
                <a:gd name="connsiteY26" fmla="*/ 83344 h 1133475"/>
                <a:gd name="connsiteX27" fmla="*/ 9525 w 550069"/>
                <a:gd name="connsiteY27" fmla="*/ 64294 h 1133475"/>
                <a:gd name="connsiteX28" fmla="*/ 0 w 550069"/>
                <a:gd name="connsiteY28" fmla="*/ 50007 h 1133475"/>
                <a:gd name="connsiteX29" fmla="*/ 4763 w 550069"/>
                <a:gd name="connsiteY29" fmla="*/ 30957 h 1133475"/>
                <a:gd name="connsiteX30" fmla="*/ 19050 w 550069"/>
                <a:gd name="connsiteY30" fmla="*/ 16669 h 1133475"/>
                <a:gd name="connsiteX31" fmla="*/ 57150 w 550069"/>
                <a:gd name="connsiteY31" fmla="*/ 7144 h 1133475"/>
                <a:gd name="connsiteX32" fmla="*/ 119063 w 550069"/>
                <a:gd name="connsiteY32" fmla="*/ 0 h 1133475"/>
                <a:gd name="connsiteX33" fmla="*/ 183357 w 550069"/>
                <a:gd name="connsiteY33" fmla="*/ 4763 h 1133475"/>
                <a:gd name="connsiteX34" fmla="*/ 278607 w 550069"/>
                <a:gd name="connsiteY34" fmla="*/ 21432 h 1133475"/>
                <a:gd name="connsiteX35" fmla="*/ 335757 w 550069"/>
                <a:gd name="connsiteY35" fmla="*/ 35719 h 1133475"/>
                <a:gd name="connsiteX36" fmla="*/ 385763 w 550069"/>
                <a:gd name="connsiteY36" fmla="*/ 57150 h 1133475"/>
                <a:gd name="connsiteX37" fmla="*/ 440532 w 550069"/>
                <a:gd name="connsiteY37" fmla="*/ 83344 h 1133475"/>
                <a:gd name="connsiteX38" fmla="*/ 488157 w 550069"/>
                <a:gd name="connsiteY38" fmla="*/ 111919 h 1133475"/>
                <a:gd name="connsiteX39" fmla="*/ 519113 w 550069"/>
                <a:gd name="connsiteY39" fmla="*/ 133350 h 1133475"/>
                <a:gd name="connsiteX40" fmla="*/ 533400 w 550069"/>
                <a:gd name="connsiteY40" fmla="*/ 145257 h 1133475"/>
                <a:gd name="connsiteX41" fmla="*/ 542925 w 550069"/>
                <a:gd name="connsiteY41" fmla="*/ 159544 h 1133475"/>
                <a:gd name="connsiteX42" fmla="*/ 550069 w 550069"/>
                <a:gd name="connsiteY42" fmla="*/ 173832 h 1133475"/>
                <a:gd name="connsiteX43" fmla="*/ 550069 w 550069"/>
                <a:gd name="connsiteY43" fmla="*/ 188119 h 1133475"/>
                <a:gd name="connsiteX44" fmla="*/ 545307 w 550069"/>
                <a:gd name="connsiteY44" fmla="*/ 219075 h 1133475"/>
                <a:gd name="connsiteX45" fmla="*/ 528638 w 550069"/>
                <a:gd name="connsiteY45" fmla="*/ 254794 h 1133475"/>
                <a:gd name="connsiteX46" fmla="*/ 509588 w 550069"/>
                <a:gd name="connsiteY46" fmla="*/ 276225 h 1133475"/>
                <a:gd name="connsiteX47" fmla="*/ 483394 w 550069"/>
                <a:gd name="connsiteY47" fmla="*/ 302419 h 1133475"/>
                <a:gd name="connsiteX48" fmla="*/ 457200 w 550069"/>
                <a:gd name="connsiteY48" fmla="*/ 338138 h 1133475"/>
                <a:gd name="connsiteX49" fmla="*/ 426244 w 550069"/>
                <a:gd name="connsiteY49" fmla="*/ 392907 h 1133475"/>
                <a:gd name="connsiteX50" fmla="*/ 407194 w 550069"/>
                <a:gd name="connsiteY50" fmla="*/ 438150 h 1133475"/>
                <a:gd name="connsiteX51" fmla="*/ 388144 w 550069"/>
                <a:gd name="connsiteY51" fmla="*/ 502444 h 1133475"/>
                <a:gd name="connsiteX52" fmla="*/ 314325 w 550069"/>
                <a:gd name="connsiteY52" fmla="*/ 757238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50069" h="1133475">
                  <a:moveTo>
                    <a:pt x="314325" y="757238"/>
                  </a:moveTo>
                  <a:lnTo>
                    <a:pt x="271463" y="873919"/>
                  </a:lnTo>
                  <a:lnTo>
                    <a:pt x="233363" y="964407"/>
                  </a:lnTo>
                  <a:lnTo>
                    <a:pt x="197644" y="1045369"/>
                  </a:lnTo>
                  <a:lnTo>
                    <a:pt x="180975" y="1076325"/>
                  </a:lnTo>
                  <a:lnTo>
                    <a:pt x="166688" y="1095375"/>
                  </a:lnTo>
                  <a:lnTo>
                    <a:pt x="138113" y="1119188"/>
                  </a:lnTo>
                  <a:lnTo>
                    <a:pt x="114300" y="1128713"/>
                  </a:lnTo>
                  <a:lnTo>
                    <a:pt x="90488" y="1133475"/>
                  </a:lnTo>
                  <a:lnTo>
                    <a:pt x="69057" y="1123950"/>
                  </a:lnTo>
                  <a:lnTo>
                    <a:pt x="54769" y="1092994"/>
                  </a:lnTo>
                  <a:lnTo>
                    <a:pt x="47625" y="1047750"/>
                  </a:lnTo>
                  <a:lnTo>
                    <a:pt x="47625" y="1026319"/>
                  </a:lnTo>
                  <a:lnTo>
                    <a:pt x="57150" y="954882"/>
                  </a:lnTo>
                  <a:lnTo>
                    <a:pt x="78582" y="819150"/>
                  </a:lnTo>
                  <a:lnTo>
                    <a:pt x="95250" y="695325"/>
                  </a:lnTo>
                  <a:lnTo>
                    <a:pt x="135732" y="545307"/>
                  </a:lnTo>
                  <a:lnTo>
                    <a:pt x="166688" y="440532"/>
                  </a:lnTo>
                  <a:lnTo>
                    <a:pt x="190500" y="350044"/>
                  </a:lnTo>
                  <a:lnTo>
                    <a:pt x="204788" y="283369"/>
                  </a:lnTo>
                  <a:lnTo>
                    <a:pt x="204788" y="269082"/>
                  </a:lnTo>
                  <a:lnTo>
                    <a:pt x="195263" y="233363"/>
                  </a:lnTo>
                  <a:lnTo>
                    <a:pt x="171450" y="180975"/>
                  </a:lnTo>
                  <a:lnTo>
                    <a:pt x="152400" y="154782"/>
                  </a:lnTo>
                  <a:lnTo>
                    <a:pt x="126207" y="130969"/>
                  </a:lnTo>
                  <a:lnTo>
                    <a:pt x="95250" y="114300"/>
                  </a:lnTo>
                  <a:lnTo>
                    <a:pt x="35719" y="83344"/>
                  </a:lnTo>
                  <a:lnTo>
                    <a:pt x="9525" y="64294"/>
                  </a:lnTo>
                  <a:lnTo>
                    <a:pt x="0" y="50007"/>
                  </a:lnTo>
                  <a:lnTo>
                    <a:pt x="4763" y="30957"/>
                  </a:lnTo>
                  <a:lnTo>
                    <a:pt x="19050" y="16669"/>
                  </a:lnTo>
                  <a:lnTo>
                    <a:pt x="57150" y="7144"/>
                  </a:lnTo>
                  <a:lnTo>
                    <a:pt x="119063" y="0"/>
                  </a:lnTo>
                  <a:lnTo>
                    <a:pt x="183357" y="4763"/>
                  </a:lnTo>
                  <a:lnTo>
                    <a:pt x="278607" y="21432"/>
                  </a:lnTo>
                  <a:lnTo>
                    <a:pt x="335757" y="35719"/>
                  </a:lnTo>
                  <a:lnTo>
                    <a:pt x="385763" y="57150"/>
                  </a:lnTo>
                  <a:lnTo>
                    <a:pt x="440532" y="83344"/>
                  </a:lnTo>
                  <a:lnTo>
                    <a:pt x="488157" y="111919"/>
                  </a:lnTo>
                  <a:lnTo>
                    <a:pt x="519113" y="133350"/>
                  </a:lnTo>
                  <a:lnTo>
                    <a:pt x="533400" y="145257"/>
                  </a:lnTo>
                  <a:lnTo>
                    <a:pt x="542925" y="159544"/>
                  </a:lnTo>
                  <a:lnTo>
                    <a:pt x="550069" y="173832"/>
                  </a:lnTo>
                  <a:lnTo>
                    <a:pt x="550069" y="188119"/>
                  </a:lnTo>
                  <a:lnTo>
                    <a:pt x="545307" y="219075"/>
                  </a:lnTo>
                  <a:lnTo>
                    <a:pt x="528638" y="254794"/>
                  </a:lnTo>
                  <a:lnTo>
                    <a:pt x="509588" y="276225"/>
                  </a:lnTo>
                  <a:lnTo>
                    <a:pt x="483394" y="302419"/>
                  </a:lnTo>
                  <a:lnTo>
                    <a:pt x="457200" y="338138"/>
                  </a:lnTo>
                  <a:lnTo>
                    <a:pt x="426244" y="392907"/>
                  </a:lnTo>
                  <a:lnTo>
                    <a:pt x="407194" y="438150"/>
                  </a:lnTo>
                  <a:lnTo>
                    <a:pt x="388144" y="502444"/>
                  </a:lnTo>
                  <a:lnTo>
                    <a:pt x="314325" y="75723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4">
              <a:extLst>
                <a:ext uri="{FF2B5EF4-FFF2-40B4-BE49-F238E27FC236}">
                  <a16:creationId xmlns:a16="http://schemas.microsoft.com/office/drawing/2014/main" id="{0A7DF0C7-2FDB-4C9E-80B2-6C8F1ABC8B76}"/>
                </a:ext>
              </a:extLst>
            </p:cNvPr>
            <p:cNvSpPr/>
            <p:nvPr/>
          </p:nvSpPr>
          <p:spPr>
            <a:xfrm>
              <a:off x="4724352" y="2560638"/>
              <a:ext cx="3038475" cy="863600"/>
            </a:xfrm>
            <a:custGeom>
              <a:avLst/>
              <a:gdLst>
                <a:gd name="connsiteX0" fmla="*/ 1302706 w 3038814"/>
                <a:gd name="connsiteY0" fmla="*/ 147807 h 864296"/>
                <a:gd name="connsiteX1" fmla="*/ 1029639 w 3038814"/>
                <a:gd name="connsiteY1" fmla="*/ 172859 h 864296"/>
                <a:gd name="connsiteX2" fmla="*/ 766592 w 3038814"/>
                <a:gd name="connsiteY2" fmla="*/ 197911 h 864296"/>
                <a:gd name="connsiteX3" fmla="*/ 566176 w 3038814"/>
                <a:gd name="connsiteY3" fmla="*/ 217953 h 864296"/>
                <a:gd name="connsiteX4" fmla="*/ 450937 w 3038814"/>
                <a:gd name="connsiteY4" fmla="*/ 227974 h 864296"/>
                <a:gd name="connsiteX5" fmla="*/ 325676 w 3038814"/>
                <a:gd name="connsiteY5" fmla="*/ 237995 h 864296"/>
                <a:gd name="connsiteX6" fmla="*/ 200416 w 3038814"/>
                <a:gd name="connsiteY6" fmla="*/ 250521 h 864296"/>
                <a:gd name="connsiteX7" fmla="*/ 90187 w 3038814"/>
                <a:gd name="connsiteY7" fmla="*/ 265552 h 864296"/>
                <a:gd name="connsiteX8" fmla="*/ 0 w 3038814"/>
                <a:gd name="connsiteY8" fmla="*/ 273067 h 864296"/>
                <a:gd name="connsiteX9" fmla="*/ 85177 w 3038814"/>
                <a:gd name="connsiteY9" fmla="*/ 385802 h 864296"/>
                <a:gd name="connsiteX10" fmla="*/ 255531 w 3038814"/>
                <a:gd name="connsiteY10" fmla="*/ 378286 h 864296"/>
                <a:gd name="connsiteX11" fmla="*/ 348223 w 3038814"/>
                <a:gd name="connsiteY11" fmla="*/ 380791 h 864296"/>
                <a:gd name="connsiteX12" fmla="*/ 393317 w 3038814"/>
                <a:gd name="connsiteY12" fmla="*/ 380791 h 864296"/>
                <a:gd name="connsiteX13" fmla="*/ 475989 w 3038814"/>
                <a:gd name="connsiteY13" fmla="*/ 370770 h 864296"/>
                <a:gd name="connsiteX14" fmla="*/ 636322 w 3038814"/>
                <a:gd name="connsiteY14" fmla="*/ 360750 h 864296"/>
                <a:gd name="connsiteX15" fmla="*/ 829223 w 3038814"/>
                <a:gd name="connsiteY15" fmla="*/ 355739 h 864296"/>
                <a:gd name="connsiteX16" fmla="*/ 1149889 w 3038814"/>
                <a:gd name="connsiteY16" fmla="*/ 330687 h 864296"/>
                <a:gd name="connsiteX17" fmla="*/ 1352811 w 3038814"/>
                <a:gd name="connsiteY17" fmla="*/ 313151 h 864296"/>
                <a:gd name="connsiteX18" fmla="*/ 1533185 w 3038814"/>
                <a:gd name="connsiteY18" fmla="*/ 295614 h 864296"/>
                <a:gd name="connsiteX19" fmla="*/ 1826294 w 3038814"/>
                <a:gd name="connsiteY19" fmla="*/ 268057 h 864296"/>
                <a:gd name="connsiteX20" fmla="*/ 2029216 w 3038814"/>
                <a:gd name="connsiteY20" fmla="*/ 253026 h 864296"/>
                <a:gd name="connsiteX21" fmla="*/ 2169508 w 3038814"/>
                <a:gd name="connsiteY21" fmla="*/ 243005 h 864296"/>
                <a:gd name="connsiteX22" fmla="*/ 2379945 w 3038814"/>
                <a:gd name="connsiteY22" fmla="*/ 227974 h 864296"/>
                <a:gd name="connsiteX23" fmla="*/ 2420028 w 3038814"/>
                <a:gd name="connsiteY23" fmla="*/ 225468 h 864296"/>
                <a:gd name="connsiteX24" fmla="*/ 2455101 w 3038814"/>
                <a:gd name="connsiteY24" fmla="*/ 217953 h 864296"/>
                <a:gd name="connsiteX25" fmla="*/ 2500195 w 3038814"/>
                <a:gd name="connsiteY25" fmla="*/ 212942 h 864296"/>
                <a:gd name="connsiteX26" fmla="*/ 2540278 w 3038814"/>
                <a:gd name="connsiteY26" fmla="*/ 215448 h 864296"/>
                <a:gd name="connsiteX27" fmla="*/ 2560320 w 3038814"/>
                <a:gd name="connsiteY27" fmla="*/ 220458 h 864296"/>
                <a:gd name="connsiteX28" fmla="*/ 2580361 w 3038814"/>
                <a:gd name="connsiteY28" fmla="*/ 232984 h 864296"/>
                <a:gd name="connsiteX29" fmla="*/ 2590382 w 3038814"/>
                <a:gd name="connsiteY29" fmla="*/ 245510 h 864296"/>
                <a:gd name="connsiteX30" fmla="*/ 2597898 w 3038814"/>
                <a:gd name="connsiteY30" fmla="*/ 258036 h 864296"/>
                <a:gd name="connsiteX31" fmla="*/ 2602908 w 3038814"/>
                <a:gd name="connsiteY31" fmla="*/ 278078 h 864296"/>
                <a:gd name="connsiteX32" fmla="*/ 2605413 w 3038814"/>
                <a:gd name="connsiteY32" fmla="*/ 298119 h 864296"/>
                <a:gd name="connsiteX33" fmla="*/ 2602908 w 3038814"/>
                <a:gd name="connsiteY33" fmla="*/ 320666 h 864296"/>
                <a:gd name="connsiteX34" fmla="*/ 2572846 w 3038814"/>
                <a:gd name="connsiteY34" fmla="*/ 400833 h 864296"/>
                <a:gd name="connsiteX35" fmla="*/ 2520236 w 3038814"/>
                <a:gd name="connsiteY35" fmla="*/ 538619 h 864296"/>
                <a:gd name="connsiteX36" fmla="*/ 2485163 w 3038814"/>
                <a:gd name="connsiteY36" fmla="*/ 631312 h 864296"/>
                <a:gd name="connsiteX37" fmla="*/ 2482658 w 3038814"/>
                <a:gd name="connsiteY37" fmla="*/ 831728 h 864296"/>
                <a:gd name="connsiteX38" fmla="*/ 2502700 w 3038814"/>
                <a:gd name="connsiteY38" fmla="*/ 849265 h 864296"/>
                <a:gd name="connsiteX39" fmla="*/ 2527752 w 3038814"/>
                <a:gd name="connsiteY39" fmla="*/ 861791 h 864296"/>
                <a:gd name="connsiteX40" fmla="*/ 2545288 w 3038814"/>
                <a:gd name="connsiteY40" fmla="*/ 864296 h 864296"/>
                <a:gd name="connsiteX41" fmla="*/ 2590382 w 3038814"/>
                <a:gd name="connsiteY41" fmla="*/ 851770 h 864296"/>
                <a:gd name="connsiteX42" fmla="*/ 2617939 w 3038814"/>
                <a:gd name="connsiteY42" fmla="*/ 834233 h 864296"/>
                <a:gd name="connsiteX43" fmla="*/ 2640486 w 3038814"/>
                <a:gd name="connsiteY43" fmla="*/ 814192 h 864296"/>
                <a:gd name="connsiteX44" fmla="*/ 2668043 w 3038814"/>
                <a:gd name="connsiteY44" fmla="*/ 789140 h 864296"/>
                <a:gd name="connsiteX45" fmla="*/ 2703116 w 3038814"/>
                <a:gd name="connsiteY45" fmla="*/ 736530 h 864296"/>
                <a:gd name="connsiteX46" fmla="*/ 2745705 w 3038814"/>
                <a:gd name="connsiteY46" fmla="*/ 668890 h 864296"/>
                <a:gd name="connsiteX47" fmla="*/ 2788293 w 3038814"/>
                <a:gd name="connsiteY47" fmla="*/ 591228 h 864296"/>
                <a:gd name="connsiteX48" fmla="*/ 2830882 w 3038814"/>
                <a:gd name="connsiteY48" fmla="*/ 511062 h 864296"/>
                <a:gd name="connsiteX49" fmla="*/ 2853429 w 3038814"/>
                <a:gd name="connsiteY49" fmla="*/ 460958 h 864296"/>
                <a:gd name="connsiteX50" fmla="*/ 2875975 w 3038814"/>
                <a:gd name="connsiteY50" fmla="*/ 415864 h 864296"/>
                <a:gd name="connsiteX51" fmla="*/ 2898522 w 3038814"/>
                <a:gd name="connsiteY51" fmla="*/ 373276 h 864296"/>
                <a:gd name="connsiteX52" fmla="*/ 2933595 w 3038814"/>
                <a:gd name="connsiteY52" fmla="*/ 335698 h 864296"/>
                <a:gd name="connsiteX53" fmla="*/ 2963658 w 3038814"/>
                <a:gd name="connsiteY53" fmla="*/ 313151 h 864296"/>
                <a:gd name="connsiteX54" fmla="*/ 2996225 w 3038814"/>
                <a:gd name="connsiteY54" fmla="*/ 298119 h 864296"/>
                <a:gd name="connsiteX55" fmla="*/ 3016267 w 3038814"/>
                <a:gd name="connsiteY55" fmla="*/ 288099 h 864296"/>
                <a:gd name="connsiteX56" fmla="*/ 3028793 w 3038814"/>
                <a:gd name="connsiteY56" fmla="*/ 278078 h 864296"/>
                <a:gd name="connsiteX57" fmla="*/ 3038814 w 3038814"/>
                <a:gd name="connsiteY57" fmla="*/ 260541 h 864296"/>
                <a:gd name="connsiteX58" fmla="*/ 3038814 w 3038814"/>
                <a:gd name="connsiteY58" fmla="*/ 250521 h 864296"/>
                <a:gd name="connsiteX59" fmla="*/ 3033803 w 3038814"/>
                <a:gd name="connsiteY59" fmla="*/ 230479 h 864296"/>
                <a:gd name="connsiteX60" fmla="*/ 3016267 w 3038814"/>
                <a:gd name="connsiteY60" fmla="*/ 200416 h 864296"/>
                <a:gd name="connsiteX61" fmla="*/ 2998731 w 3038814"/>
                <a:gd name="connsiteY61" fmla="*/ 180375 h 864296"/>
                <a:gd name="connsiteX62" fmla="*/ 2963658 w 3038814"/>
                <a:gd name="connsiteY62" fmla="*/ 147807 h 864296"/>
                <a:gd name="connsiteX63" fmla="*/ 2936100 w 3038814"/>
                <a:gd name="connsiteY63" fmla="*/ 130271 h 864296"/>
                <a:gd name="connsiteX64" fmla="*/ 2828377 w 3038814"/>
                <a:gd name="connsiteY64" fmla="*/ 77661 h 864296"/>
                <a:gd name="connsiteX65" fmla="*/ 2710632 w 3038814"/>
                <a:gd name="connsiteY65" fmla="*/ 17536 h 864296"/>
                <a:gd name="connsiteX66" fmla="*/ 2673054 w 3038814"/>
                <a:gd name="connsiteY66" fmla="*/ 0 h 864296"/>
                <a:gd name="connsiteX67" fmla="*/ 2625455 w 3038814"/>
                <a:gd name="connsiteY67" fmla="*/ 17536 h 864296"/>
                <a:gd name="connsiteX68" fmla="*/ 2542783 w 3038814"/>
                <a:gd name="connsiteY68" fmla="*/ 40083 h 864296"/>
                <a:gd name="connsiteX69" fmla="*/ 2475143 w 3038814"/>
                <a:gd name="connsiteY69" fmla="*/ 47599 h 864296"/>
                <a:gd name="connsiteX70" fmla="*/ 2289757 w 3038814"/>
                <a:gd name="connsiteY70" fmla="*/ 62630 h 864296"/>
                <a:gd name="connsiteX71" fmla="*/ 2076815 w 3038814"/>
                <a:gd name="connsiteY71" fmla="*/ 80167 h 864296"/>
                <a:gd name="connsiteX72" fmla="*/ 1791222 w 3038814"/>
                <a:gd name="connsiteY72" fmla="*/ 105219 h 864296"/>
                <a:gd name="connsiteX73" fmla="*/ 1475566 w 3038814"/>
                <a:gd name="connsiteY73" fmla="*/ 132776 h 864296"/>
                <a:gd name="connsiteX74" fmla="*/ 1302706 w 3038814"/>
                <a:gd name="connsiteY74" fmla="*/ 147807 h 86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038814" h="864296">
                  <a:moveTo>
                    <a:pt x="1302706" y="147807"/>
                  </a:moveTo>
                  <a:lnTo>
                    <a:pt x="1029639" y="172859"/>
                  </a:lnTo>
                  <a:lnTo>
                    <a:pt x="766592" y="197911"/>
                  </a:lnTo>
                  <a:lnTo>
                    <a:pt x="566176" y="217953"/>
                  </a:lnTo>
                  <a:lnTo>
                    <a:pt x="450937" y="227974"/>
                  </a:lnTo>
                  <a:lnTo>
                    <a:pt x="325676" y="237995"/>
                  </a:lnTo>
                  <a:lnTo>
                    <a:pt x="200416" y="250521"/>
                  </a:lnTo>
                  <a:lnTo>
                    <a:pt x="90187" y="265552"/>
                  </a:lnTo>
                  <a:lnTo>
                    <a:pt x="0" y="273067"/>
                  </a:lnTo>
                  <a:lnTo>
                    <a:pt x="85177" y="385802"/>
                  </a:lnTo>
                  <a:lnTo>
                    <a:pt x="255531" y="378286"/>
                  </a:lnTo>
                  <a:lnTo>
                    <a:pt x="348223" y="380791"/>
                  </a:lnTo>
                  <a:lnTo>
                    <a:pt x="393317" y="380791"/>
                  </a:lnTo>
                  <a:lnTo>
                    <a:pt x="475989" y="370770"/>
                  </a:lnTo>
                  <a:lnTo>
                    <a:pt x="636322" y="360750"/>
                  </a:lnTo>
                  <a:lnTo>
                    <a:pt x="829223" y="355739"/>
                  </a:lnTo>
                  <a:lnTo>
                    <a:pt x="1149889" y="330687"/>
                  </a:lnTo>
                  <a:lnTo>
                    <a:pt x="1352811" y="313151"/>
                  </a:lnTo>
                  <a:lnTo>
                    <a:pt x="1533185" y="295614"/>
                  </a:lnTo>
                  <a:lnTo>
                    <a:pt x="1826294" y="268057"/>
                  </a:lnTo>
                  <a:lnTo>
                    <a:pt x="2029216" y="253026"/>
                  </a:lnTo>
                  <a:lnTo>
                    <a:pt x="2169508" y="243005"/>
                  </a:lnTo>
                  <a:lnTo>
                    <a:pt x="2379945" y="227974"/>
                  </a:lnTo>
                  <a:lnTo>
                    <a:pt x="2420028" y="225468"/>
                  </a:lnTo>
                  <a:lnTo>
                    <a:pt x="2455101" y="217953"/>
                  </a:lnTo>
                  <a:lnTo>
                    <a:pt x="2500195" y="212942"/>
                  </a:lnTo>
                  <a:lnTo>
                    <a:pt x="2540278" y="215448"/>
                  </a:lnTo>
                  <a:lnTo>
                    <a:pt x="2560320" y="220458"/>
                  </a:lnTo>
                  <a:lnTo>
                    <a:pt x="2580361" y="232984"/>
                  </a:lnTo>
                  <a:lnTo>
                    <a:pt x="2590382" y="245510"/>
                  </a:lnTo>
                  <a:lnTo>
                    <a:pt x="2597898" y="258036"/>
                  </a:lnTo>
                  <a:lnTo>
                    <a:pt x="2602908" y="278078"/>
                  </a:lnTo>
                  <a:lnTo>
                    <a:pt x="2605413" y="298119"/>
                  </a:lnTo>
                  <a:lnTo>
                    <a:pt x="2602908" y="320666"/>
                  </a:lnTo>
                  <a:lnTo>
                    <a:pt x="2572846" y="400833"/>
                  </a:lnTo>
                  <a:lnTo>
                    <a:pt x="2520236" y="538619"/>
                  </a:lnTo>
                  <a:lnTo>
                    <a:pt x="2485163" y="631312"/>
                  </a:lnTo>
                  <a:lnTo>
                    <a:pt x="2482658" y="831728"/>
                  </a:lnTo>
                  <a:lnTo>
                    <a:pt x="2502700" y="849265"/>
                  </a:lnTo>
                  <a:lnTo>
                    <a:pt x="2527752" y="861791"/>
                  </a:lnTo>
                  <a:lnTo>
                    <a:pt x="2545288" y="864296"/>
                  </a:lnTo>
                  <a:lnTo>
                    <a:pt x="2590382" y="851770"/>
                  </a:lnTo>
                  <a:lnTo>
                    <a:pt x="2617939" y="834233"/>
                  </a:lnTo>
                  <a:lnTo>
                    <a:pt x="2640486" y="814192"/>
                  </a:lnTo>
                  <a:lnTo>
                    <a:pt x="2668043" y="789140"/>
                  </a:lnTo>
                  <a:lnTo>
                    <a:pt x="2703116" y="736530"/>
                  </a:lnTo>
                  <a:lnTo>
                    <a:pt x="2745705" y="668890"/>
                  </a:lnTo>
                  <a:lnTo>
                    <a:pt x="2788293" y="591228"/>
                  </a:lnTo>
                  <a:lnTo>
                    <a:pt x="2830882" y="511062"/>
                  </a:lnTo>
                  <a:lnTo>
                    <a:pt x="2853429" y="460958"/>
                  </a:lnTo>
                  <a:lnTo>
                    <a:pt x="2875975" y="415864"/>
                  </a:lnTo>
                  <a:lnTo>
                    <a:pt x="2898522" y="373276"/>
                  </a:lnTo>
                  <a:lnTo>
                    <a:pt x="2933595" y="335698"/>
                  </a:lnTo>
                  <a:lnTo>
                    <a:pt x="2963658" y="313151"/>
                  </a:lnTo>
                  <a:lnTo>
                    <a:pt x="2996225" y="298119"/>
                  </a:lnTo>
                  <a:lnTo>
                    <a:pt x="3016267" y="288099"/>
                  </a:lnTo>
                  <a:lnTo>
                    <a:pt x="3028793" y="278078"/>
                  </a:lnTo>
                  <a:lnTo>
                    <a:pt x="3038814" y="260541"/>
                  </a:lnTo>
                  <a:lnTo>
                    <a:pt x="3038814" y="250521"/>
                  </a:lnTo>
                  <a:lnTo>
                    <a:pt x="3033803" y="230479"/>
                  </a:lnTo>
                  <a:lnTo>
                    <a:pt x="3016267" y="200416"/>
                  </a:lnTo>
                  <a:lnTo>
                    <a:pt x="2998731" y="180375"/>
                  </a:lnTo>
                  <a:lnTo>
                    <a:pt x="2963658" y="147807"/>
                  </a:lnTo>
                  <a:lnTo>
                    <a:pt x="2936100" y="130271"/>
                  </a:lnTo>
                  <a:lnTo>
                    <a:pt x="2828377" y="77661"/>
                  </a:lnTo>
                  <a:lnTo>
                    <a:pt x="2710632" y="17536"/>
                  </a:lnTo>
                  <a:lnTo>
                    <a:pt x="2673054" y="0"/>
                  </a:lnTo>
                  <a:lnTo>
                    <a:pt x="2625455" y="17536"/>
                  </a:lnTo>
                  <a:lnTo>
                    <a:pt x="2542783" y="40083"/>
                  </a:lnTo>
                  <a:lnTo>
                    <a:pt x="2475143" y="47599"/>
                  </a:lnTo>
                  <a:lnTo>
                    <a:pt x="2289757" y="62630"/>
                  </a:lnTo>
                  <a:lnTo>
                    <a:pt x="2076815" y="80167"/>
                  </a:lnTo>
                  <a:lnTo>
                    <a:pt x="1791222" y="105219"/>
                  </a:lnTo>
                  <a:lnTo>
                    <a:pt x="1475566" y="132776"/>
                  </a:lnTo>
                  <a:lnTo>
                    <a:pt x="1302706" y="14780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7">
              <a:extLst>
                <a:ext uri="{FF2B5EF4-FFF2-40B4-BE49-F238E27FC236}">
                  <a16:creationId xmlns:a16="http://schemas.microsoft.com/office/drawing/2014/main" id="{AE614160-EA7F-4A01-9938-BD19286B85FC}"/>
                </a:ext>
              </a:extLst>
            </p:cNvPr>
            <p:cNvSpPr/>
            <p:nvPr/>
          </p:nvSpPr>
          <p:spPr>
            <a:xfrm>
              <a:off x="5545139" y="2847976"/>
              <a:ext cx="250825" cy="506413"/>
            </a:xfrm>
            <a:custGeom>
              <a:avLst/>
              <a:gdLst>
                <a:gd name="connsiteX0" fmla="*/ 250032 w 250032"/>
                <a:gd name="connsiteY0" fmla="*/ 161925 h 507206"/>
                <a:gd name="connsiteX1" fmla="*/ 250032 w 250032"/>
                <a:gd name="connsiteY1" fmla="*/ 0 h 507206"/>
                <a:gd name="connsiteX2" fmla="*/ 0 w 250032"/>
                <a:gd name="connsiteY2" fmla="*/ 21431 h 507206"/>
                <a:gd name="connsiteX3" fmla="*/ 7144 w 250032"/>
                <a:gd name="connsiteY3" fmla="*/ 123825 h 507206"/>
                <a:gd name="connsiteX4" fmla="*/ 11907 w 250032"/>
                <a:gd name="connsiteY4" fmla="*/ 221456 h 507206"/>
                <a:gd name="connsiteX5" fmla="*/ 21432 w 250032"/>
                <a:gd name="connsiteY5" fmla="*/ 347663 h 507206"/>
                <a:gd name="connsiteX6" fmla="*/ 35719 w 250032"/>
                <a:gd name="connsiteY6" fmla="*/ 507206 h 507206"/>
                <a:gd name="connsiteX7" fmla="*/ 223838 w 250032"/>
                <a:gd name="connsiteY7" fmla="*/ 483394 h 507206"/>
                <a:gd name="connsiteX8" fmla="*/ 235744 w 250032"/>
                <a:gd name="connsiteY8" fmla="*/ 369094 h 507206"/>
                <a:gd name="connsiteX9" fmla="*/ 242888 w 250032"/>
                <a:gd name="connsiteY9" fmla="*/ 290513 h 507206"/>
                <a:gd name="connsiteX10" fmla="*/ 250032 w 250032"/>
                <a:gd name="connsiteY10" fmla="*/ 161925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032" h="507206">
                  <a:moveTo>
                    <a:pt x="250032" y="161925"/>
                  </a:moveTo>
                  <a:lnTo>
                    <a:pt x="250032" y="0"/>
                  </a:lnTo>
                  <a:lnTo>
                    <a:pt x="0" y="21431"/>
                  </a:lnTo>
                  <a:lnTo>
                    <a:pt x="7144" y="123825"/>
                  </a:lnTo>
                  <a:lnTo>
                    <a:pt x="11907" y="221456"/>
                  </a:lnTo>
                  <a:lnTo>
                    <a:pt x="21432" y="347663"/>
                  </a:lnTo>
                  <a:lnTo>
                    <a:pt x="35719" y="507206"/>
                  </a:lnTo>
                  <a:lnTo>
                    <a:pt x="223838" y="483394"/>
                  </a:lnTo>
                  <a:lnTo>
                    <a:pt x="235744" y="369094"/>
                  </a:lnTo>
                  <a:lnTo>
                    <a:pt x="242888" y="290513"/>
                  </a:lnTo>
                  <a:lnTo>
                    <a:pt x="250032" y="1619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6">
              <a:extLst>
                <a:ext uri="{FF2B5EF4-FFF2-40B4-BE49-F238E27FC236}">
                  <a16:creationId xmlns:a16="http://schemas.microsoft.com/office/drawing/2014/main" id="{143066AE-E7F3-4B74-A5C3-1FE4F6900D86}"/>
                </a:ext>
              </a:extLst>
            </p:cNvPr>
            <p:cNvSpPr/>
            <p:nvPr/>
          </p:nvSpPr>
          <p:spPr>
            <a:xfrm>
              <a:off x="6275389" y="2781301"/>
              <a:ext cx="282575" cy="500063"/>
            </a:xfrm>
            <a:custGeom>
              <a:avLst/>
              <a:gdLst>
                <a:gd name="connsiteX0" fmla="*/ 259556 w 283369"/>
                <a:gd name="connsiteY0" fmla="*/ 207169 h 500063"/>
                <a:gd name="connsiteX1" fmla="*/ 280987 w 283369"/>
                <a:gd name="connsiteY1" fmla="*/ 140494 h 500063"/>
                <a:gd name="connsiteX2" fmla="*/ 283369 w 283369"/>
                <a:gd name="connsiteY2" fmla="*/ 119063 h 500063"/>
                <a:gd name="connsiteX3" fmla="*/ 278606 w 283369"/>
                <a:gd name="connsiteY3" fmla="*/ 92869 h 500063"/>
                <a:gd name="connsiteX4" fmla="*/ 269081 w 283369"/>
                <a:gd name="connsiteY4" fmla="*/ 61913 h 500063"/>
                <a:gd name="connsiteX5" fmla="*/ 238125 w 283369"/>
                <a:gd name="connsiteY5" fmla="*/ 0 h 500063"/>
                <a:gd name="connsiteX6" fmla="*/ 16669 w 283369"/>
                <a:gd name="connsiteY6" fmla="*/ 35719 h 500063"/>
                <a:gd name="connsiteX7" fmla="*/ 52387 w 283369"/>
                <a:gd name="connsiteY7" fmla="*/ 97631 h 500063"/>
                <a:gd name="connsiteX8" fmla="*/ 71437 w 283369"/>
                <a:gd name="connsiteY8" fmla="*/ 133350 h 500063"/>
                <a:gd name="connsiteX9" fmla="*/ 78581 w 283369"/>
                <a:gd name="connsiteY9" fmla="*/ 154781 h 500063"/>
                <a:gd name="connsiteX10" fmla="*/ 78581 w 283369"/>
                <a:gd name="connsiteY10" fmla="*/ 166688 h 500063"/>
                <a:gd name="connsiteX11" fmla="*/ 71437 w 283369"/>
                <a:gd name="connsiteY11" fmla="*/ 216694 h 500063"/>
                <a:gd name="connsiteX12" fmla="*/ 57150 w 283369"/>
                <a:gd name="connsiteY12" fmla="*/ 297656 h 500063"/>
                <a:gd name="connsiteX13" fmla="*/ 30956 w 283369"/>
                <a:gd name="connsiteY13" fmla="*/ 402431 h 500063"/>
                <a:gd name="connsiteX14" fmla="*/ 0 w 283369"/>
                <a:gd name="connsiteY14" fmla="*/ 500063 h 500063"/>
                <a:gd name="connsiteX15" fmla="*/ 166687 w 283369"/>
                <a:gd name="connsiteY15" fmla="*/ 497681 h 500063"/>
                <a:gd name="connsiteX16" fmla="*/ 207169 w 283369"/>
                <a:gd name="connsiteY16" fmla="*/ 390525 h 500063"/>
                <a:gd name="connsiteX17" fmla="*/ 242887 w 283369"/>
                <a:gd name="connsiteY17" fmla="*/ 273844 h 500063"/>
                <a:gd name="connsiteX18" fmla="*/ 259556 w 283369"/>
                <a:gd name="connsiteY18" fmla="*/ 207169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3369" h="500063">
                  <a:moveTo>
                    <a:pt x="259556" y="207169"/>
                  </a:moveTo>
                  <a:lnTo>
                    <a:pt x="280987" y="140494"/>
                  </a:lnTo>
                  <a:lnTo>
                    <a:pt x="283369" y="119063"/>
                  </a:lnTo>
                  <a:lnTo>
                    <a:pt x="278606" y="92869"/>
                  </a:lnTo>
                  <a:lnTo>
                    <a:pt x="269081" y="61913"/>
                  </a:lnTo>
                  <a:lnTo>
                    <a:pt x="238125" y="0"/>
                  </a:lnTo>
                  <a:lnTo>
                    <a:pt x="16669" y="35719"/>
                  </a:lnTo>
                  <a:lnTo>
                    <a:pt x="52387" y="97631"/>
                  </a:lnTo>
                  <a:lnTo>
                    <a:pt x="71437" y="133350"/>
                  </a:lnTo>
                  <a:lnTo>
                    <a:pt x="78581" y="154781"/>
                  </a:lnTo>
                  <a:lnTo>
                    <a:pt x="78581" y="166688"/>
                  </a:lnTo>
                  <a:lnTo>
                    <a:pt x="71437" y="216694"/>
                  </a:lnTo>
                  <a:lnTo>
                    <a:pt x="57150" y="297656"/>
                  </a:lnTo>
                  <a:lnTo>
                    <a:pt x="30956" y="402431"/>
                  </a:lnTo>
                  <a:lnTo>
                    <a:pt x="0" y="500063"/>
                  </a:lnTo>
                  <a:lnTo>
                    <a:pt x="166687" y="497681"/>
                  </a:lnTo>
                  <a:lnTo>
                    <a:pt x="207169" y="390525"/>
                  </a:lnTo>
                  <a:lnTo>
                    <a:pt x="242887" y="273844"/>
                  </a:lnTo>
                  <a:lnTo>
                    <a:pt x="259556" y="2071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5">
              <a:extLst>
                <a:ext uri="{FF2B5EF4-FFF2-40B4-BE49-F238E27FC236}">
                  <a16:creationId xmlns:a16="http://schemas.microsoft.com/office/drawing/2014/main" id="{B9A347B7-AD5B-47B1-B808-5BD5878DF346}"/>
                </a:ext>
              </a:extLst>
            </p:cNvPr>
            <p:cNvSpPr/>
            <p:nvPr/>
          </p:nvSpPr>
          <p:spPr>
            <a:xfrm>
              <a:off x="4981575" y="3119438"/>
              <a:ext cx="2266950" cy="412750"/>
            </a:xfrm>
            <a:custGeom>
              <a:avLst/>
              <a:gdLst>
                <a:gd name="connsiteX0" fmla="*/ 340519 w 2266950"/>
                <a:gd name="connsiteY0" fmla="*/ 197643 h 411956"/>
                <a:gd name="connsiteX1" fmla="*/ 0 w 2266950"/>
                <a:gd name="connsiteY1" fmla="*/ 226218 h 411956"/>
                <a:gd name="connsiteX2" fmla="*/ 38100 w 2266950"/>
                <a:gd name="connsiteY2" fmla="*/ 411956 h 411956"/>
                <a:gd name="connsiteX3" fmla="*/ 64294 w 2266950"/>
                <a:gd name="connsiteY3" fmla="*/ 392906 h 411956"/>
                <a:gd name="connsiteX4" fmla="*/ 80963 w 2266950"/>
                <a:gd name="connsiteY4" fmla="*/ 378618 h 411956"/>
                <a:gd name="connsiteX5" fmla="*/ 176213 w 2266950"/>
                <a:gd name="connsiteY5" fmla="*/ 369093 h 411956"/>
                <a:gd name="connsiteX6" fmla="*/ 461963 w 2266950"/>
                <a:gd name="connsiteY6" fmla="*/ 342900 h 411956"/>
                <a:gd name="connsiteX7" fmla="*/ 731044 w 2266950"/>
                <a:gd name="connsiteY7" fmla="*/ 316706 h 411956"/>
                <a:gd name="connsiteX8" fmla="*/ 1031081 w 2266950"/>
                <a:gd name="connsiteY8" fmla="*/ 288131 h 411956"/>
                <a:gd name="connsiteX9" fmla="*/ 1388269 w 2266950"/>
                <a:gd name="connsiteY9" fmla="*/ 254793 h 411956"/>
                <a:gd name="connsiteX10" fmla="*/ 1602581 w 2266950"/>
                <a:gd name="connsiteY10" fmla="*/ 233362 h 411956"/>
                <a:gd name="connsiteX11" fmla="*/ 1826419 w 2266950"/>
                <a:gd name="connsiteY11" fmla="*/ 211931 h 411956"/>
                <a:gd name="connsiteX12" fmla="*/ 1988344 w 2266950"/>
                <a:gd name="connsiteY12" fmla="*/ 197643 h 411956"/>
                <a:gd name="connsiteX13" fmla="*/ 2028825 w 2266950"/>
                <a:gd name="connsiteY13" fmla="*/ 192881 h 411956"/>
                <a:gd name="connsiteX14" fmla="*/ 2057400 w 2266950"/>
                <a:gd name="connsiteY14" fmla="*/ 195262 h 411956"/>
                <a:gd name="connsiteX15" fmla="*/ 2085975 w 2266950"/>
                <a:gd name="connsiteY15" fmla="*/ 200025 h 411956"/>
                <a:gd name="connsiteX16" fmla="*/ 2119313 w 2266950"/>
                <a:gd name="connsiteY16" fmla="*/ 211931 h 411956"/>
                <a:gd name="connsiteX17" fmla="*/ 2150269 w 2266950"/>
                <a:gd name="connsiteY17" fmla="*/ 226218 h 411956"/>
                <a:gd name="connsiteX18" fmla="*/ 2169319 w 2266950"/>
                <a:gd name="connsiteY18" fmla="*/ 240506 h 411956"/>
                <a:gd name="connsiteX19" fmla="*/ 2193131 w 2266950"/>
                <a:gd name="connsiteY19" fmla="*/ 257175 h 411956"/>
                <a:gd name="connsiteX20" fmla="*/ 2212181 w 2266950"/>
                <a:gd name="connsiteY20" fmla="*/ 273843 h 411956"/>
                <a:gd name="connsiteX21" fmla="*/ 2250281 w 2266950"/>
                <a:gd name="connsiteY21" fmla="*/ 295275 h 411956"/>
                <a:gd name="connsiteX22" fmla="*/ 2266950 w 2266950"/>
                <a:gd name="connsiteY22" fmla="*/ 64293 h 411956"/>
                <a:gd name="connsiteX23" fmla="*/ 2183606 w 2266950"/>
                <a:gd name="connsiteY23" fmla="*/ 16668 h 411956"/>
                <a:gd name="connsiteX24" fmla="*/ 2147888 w 2266950"/>
                <a:gd name="connsiteY24" fmla="*/ 4762 h 411956"/>
                <a:gd name="connsiteX25" fmla="*/ 2121694 w 2266950"/>
                <a:gd name="connsiteY25" fmla="*/ 0 h 411956"/>
                <a:gd name="connsiteX26" fmla="*/ 2074069 w 2266950"/>
                <a:gd name="connsiteY26" fmla="*/ 4762 h 411956"/>
                <a:gd name="connsiteX27" fmla="*/ 2031206 w 2266950"/>
                <a:gd name="connsiteY27" fmla="*/ 19050 h 411956"/>
                <a:gd name="connsiteX28" fmla="*/ 1985963 w 2266950"/>
                <a:gd name="connsiteY28" fmla="*/ 28575 h 411956"/>
                <a:gd name="connsiteX29" fmla="*/ 1783556 w 2266950"/>
                <a:gd name="connsiteY29" fmla="*/ 54768 h 411956"/>
                <a:gd name="connsiteX30" fmla="*/ 1600200 w 2266950"/>
                <a:gd name="connsiteY30" fmla="*/ 76200 h 411956"/>
                <a:gd name="connsiteX31" fmla="*/ 1454944 w 2266950"/>
                <a:gd name="connsiteY31" fmla="*/ 90487 h 411956"/>
                <a:gd name="connsiteX32" fmla="*/ 1269206 w 2266950"/>
                <a:gd name="connsiteY32" fmla="*/ 114300 h 411956"/>
                <a:gd name="connsiteX33" fmla="*/ 1035844 w 2266950"/>
                <a:gd name="connsiteY33" fmla="*/ 135731 h 411956"/>
                <a:gd name="connsiteX34" fmla="*/ 783431 w 2266950"/>
                <a:gd name="connsiteY34" fmla="*/ 154781 h 411956"/>
                <a:gd name="connsiteX35" fmla="*/ 528638 w 2266950"/>
                <a:gd name="connsiteY35" fmla="*/ 180975 h 411956"/>
                <a:gd name="connsiteX36" fmla="*/ 340519 w 2266950"/>
                <a:gd name="connsiteY36" fmla="*/ 1976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66950" h="411956">
                  <a:moveTo>
                    <a:pt x="340519" y="197643"/>
                  </a:moveTo>
                  <a:lnTo>
                    <a:pt x="0" y="226218"/>
                  </a:lnTo>
                  <a:lnTo>
                    <a:pt x="38100" y="411956"/>
                  </a:lnTo>
                  <a:lnTo>
                    <a:pt x="64294" y="392906"/>
                  </a:lnTo>
                  <a:lnTo>
                    <a:pt x="80963" y="378618"/>
                  </a:lnTo>
                  <a:lnTo>
                    <a:pt x="176213" y="369093"/>
                  </a:lnTo>
                  <a:lnTo>
                    <a:pt x="461963" y="342900"/>
                  </a:lnTo>
                  <a:lnTo>
                    <a:pt x="731044" y="316706"/>
                  </a:lnTo>
                  <a:lnTo>
                    <a:pt x="1031081" y="288131"/>
                  </a:lnTo>
                  <a:lnTo>
                    <a:pt x="1388269" y="254793"/>
                  </a:lnTo>
                  <a:lnTo>
                    <a:pt x="1602581" y="233362"/>
                  </a:lnTo>
                  <a:lnTo>
                    <a:pt x="1826419" y="211931"/>
                  </a:lnTo>
                  <a:lnTo>
                    <a:pt x="1988344" y="197643"/>
                  </a:lnTo>
                  <a:lnTo>
                    <a:pt x="2028825" y="192881"/>
                  </a:lnTo>
                  <a:lnTo>
                    <a:pt x="2057400" y="195262"/>
                  </a:lnTo>
                  <a:lnTo>
                    <a:pt x="2085975" y="200025"/>
                  </a:lnTo>
                  <a:lnTo>
                    <a:pt x="2119313" y="211931"/>
                  </a:lnTo>
                  <a:lnTo>
                    <a:pt x="2150269" y="226218"/>
                  </a:lnTo>
                  <a:lnTo>
                    <a:pt x="2169319" y="240506"/>
                  </a:lnTo>
                  <a:lnTo>
                    <a:pt x="2193131" y="257175"/>
                  </a:lnTo>
                  <a:lnTo>
                    <a:pt x="2212181" y="273843"/>
                  </a:lnTo>
                  <a:lnTo>
                    <a:pt x="2250281" y="295275"/>
                  </a:lnTo>
                  <a:lnTo>
                    <a:pt x="2266950" y="64293"/>
                  </a:lnTo>
                  <a:lnTo>
                    <a:pt x="2183606" y="16668"/>
                  </a:lnTo>
                  <a:lnTo>
                    <a:pt x="2147888" y="4762"/>
                  </a:lnTo>
                  <a:lnTo>
                    <a:pt x="2121694" y="0"/>
                  </a:lnTo>
                  <a:lnTo>
                    <a:pt x="2074069" y="4762"/>
                  </a:lnTo>
                  <a:lnTo>
                    <a:pt x="2031206" y="19050"/>
                  </a:lnTo>
                  <a:lnTo>
                    <a:pt x="1985963" y="28575"/>
                  </a:lnTo>
                  <a:lnTo>
                    <a:pt x="1783556" y="54768"/>
                  </a:lnTo>
                  <a:lnTo>
                    <a:pt x="1600200" y="76200"/>
                  </a:lnTo>
                  <a:lnTo>
                    <a:pt x="1454944" y="90487"/>
                  </a:lnTo>
                  <a:lnTo>
                    <a:pt x="1269206" y="114300"/>
                  </a:lnTo>
                  <a:lnTo>
                    <a:pt x="1035844" y="135731"/>
                  </a:lnTo>
                  <a:lnTo>
                    <a:pt x="783431" y="154781"/>
                  </a:lnTo>
                  <a:lnTo>
                    <a:pt x="528638" y="180975"/>
                  </a:lnTo>
                  <a:lnTo>
                    <a:pt x="340519" y="1976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9">
              <a:extLst>
                <a:ext uri="{FF2B5EF4-FFF2-40B4-BE49-F238E27FC236}">
                  <a16:creationId xmlns:a16="http://schemas.microsoft.com/office/drawing/2014/main" id="{E2CBF39D-F0CA-4787-9D71-708558AFBA9B}"/>
                </a:ext>
              </a:extLst>
            </p:cNvPr>
            <p:cNvSpPr/>
            <p:nvPr/>
          </p:nvSpPr>
          <p:spPr>
            <a:xfrm>
              <a:off x="4406900" y="3524250"/>
              <a:ext cx="3860800" cy="527050"/>
            </a:xfrm>
            <a:custGeom>
              <a:avLst/>
              <a:gdLst>
                <a:gd name="connsiteX0" fmla="*/ 1089025 w 3860800"/>
                <a:gd name="connsiteY0" fmla="*/ 257175 h 527050"/>
                <a:gd name="connsiteX1" fmla="*/ 800100 w 3860800"/>
                <a:gd name="connsiteY1" fmla="*/ 285750 h 527050"/>
                <a:gd name="connsiteX2" fmla="*/ 600075 w 3860800"/>
                <a:gd name="connsiteY2" fmla="*/ 307975 h 527050"/>
                <a:gd name="connsiteX3" fmla="*/ 428625 w 3860800"/>
                <a:gd name="connsiteY3" fmla="*/ 323850 h 527050"/>
                <a:gd name="connsiteX4" fmla="*/ 352425 w 3860800"/>
                <a:gd name="connsiteY4" fmla="*/ 333375 h 527050"/>
                <a:gd name="connsiteX5" fmla="*/ 282575 w 3860800"/>
                <a:gd name="connsiteY5" fmla="*/ 346075 h 527050"/>
                <a:gd name="connsiteX6" fmla="*/ 196850 w 3860800"/>
                <a:gd name="connsiteY6" fmla="*/ 352425 h 527050"/>
                <a:gd name="connsiteX7" fmla="*/ 155575 w 3860800"/>
                <a:gd name="connsiteY7" fmla="*/ 349250 h 527050"/>
                <a:gd name="connsiteX8" fmla="*/ 79375 w 3860800"/>
                <a:gd name="connsiteY8" fmla="*/ 339725 h 527050"/>
                <a:gd name="connsiteX9" fmla="*/ 0 w 3860800"/>
                <a:gd name="connsiteY9" fmla="*/ 317500 h 527050"/>
                <a:gd name="connsiteX10" fmla="*/ 6350 w 3860800"/>
                <a:gd name="connsiteY10" fmla="*/ 450850 h 527050"/>
                <a:gd name="connsiteX11" fmla="*/ 120650 w 3860800"/>
                <a:gd name="connsiteY11" fmla="*/ 495300 h 527050"/>
                <a:gd name="connsiteX12" fmla="*/ 171450 w 3860800"/>
                <a:gd name="connsiteY12" fmla="*/ 517525 h 527050"/>
                <a:gd name="connsiteX13" fmla="*/ 209550 w 3860800"/>
                <a:gd name="connsiteY13" fmla="*/ 527050 h 527050"/>
                <a:gd name="connsiteX14" fmla="*/ 257175 w 3860800"/>
                <a:gd name="connsiteY14" fmla="*/ 514350 h 527050"/>
                <a:gd name="connsiteX15" fmla="*/ 355600 w 3860800"/>
                <a:gd name="connsiteY15" fmla="*/ 495300 h 527050"/>
                <a:gd name="connsiteX16" fmla="*/ 514350 w 3860800"/>
                <a:gd name="connsiteY16" fmla="*/ 466725 h 527050"/>
                <a:gd name="connsiteX17" fmla="*/ 666750 w 3860800"/>
                <a:gd name="connsiteY17" fmla="*/ 441325 h 527050"/>
                <a:gd name="connsiteX18" fmla="*/ 806450 w 3860800"/>
                <a:gd name="connsiteY18" fmla="*/ 428625 h 527050"/>
                <a:gd name="connsiteX19" fmla="*/ 984250 w 3860800"/>
                <a:gd name="connsiteY19" fmla="*/ 415925 h 527050"/>
                <a:gd name="connsiteX20" fmla="*/ 1158875 w 3860800"/>
                <a:gd name="connsiteY20" fmla="*/ 406400 h 527050"/>
                <a:gd name="connsiteX21" fmla="*/ 1320800 w 3860800"/>
                <a:gd name="connsiteY21" fmla="*/ 393700 h 527050"/>
                <a:gd name="connsiteX22" fmla="*/ 1571625 w 3860800"/>
                <a:gd name="connsiteY22" fmla="*/ 361950 h 527050"/>
                <a:gd name="connsiteX23" fmla="*/ 1822450 w 3860800"/>
                <a:gd name="connsiteY23" fmla="*/ 339725 h 527050"/>
                <a:gd name="connsiteX24" fmla="*/ 2098675 w 3860800"/>
                <a:gd name="connsiteY24" fmla="*/ 314325 h 527050"/>
                <a:gd name="connsiteX25" fmla="*/ 2406650 w 3860800"/>
                <a:gd name="connsiteY25" fmla="*/ 288925 h 527050"/>
                <a:gd name="connsiteX26" fmla="*/ 2746375 w 3860800"/>
                <a:gd name="connsiteY26" fmla="*/ 263525 h 527050"/>
                <a:gd name="connsiteX27" fmla="*/ 3079750 w 3860800"/>
                <a:gd name="connsiteY27" fmla="*/ 247650 h 527050"/>
                <a:gd name="connsiteX28" fmla="*/ 3286125 w 3860800"/>
                <a:gd name="connsiteY28" fmla="*/ 238125 h 527050"/>
                <a:gd name="connsiteX29" fmla="*/ 3324225 w 3860800"/>
                <a:gd name="connsiteY29" fmla="*/ 241300 h 527050"/>
                <a:gd name="connsiteX30" fmla="*/ 3775075 w 3860800"/>
                <a:gd name="connsiteY30" fmla="*/ 482600 h 527050"/>
                <a:gd name="connsiteX31" fmla="*/ 3803650 w 3860800"/>
                <a:gd name="connsiteY31" fmla="*/ 482600 h 527050"/>
                <a:gd name="connsiteX32" fmla="*/ 3838575 w 3860800"/>
                <a:gd name="connsiteY32" fmla="*/ 469900 h 527050"/>
                <a:gd name="connsiteX33" fmla="*/ 3857625 w 3860800"/>
                <a:gd name="connsiteY33" fmla="*/ 454025 h 527050"/>
                <a:gd name="connsiteX34" fmla="*/ 3860800 w 3860800"/>
                <a:gd name="connsiteY34" fmla="*/ 441325 h 527050"/>
                <a:gd name="connsiteX35" fmla="*/ 3860800 w 3860800"/>
                <a:gd name="connsiteY35" fmla="*/ 419100 h 527050"/>
                <a:gd name="connsiteX36" fmla="*/ 3854450 w 3860800"/>
                <a:gd name="connsiteY36" fmla="*/ 390525 h 527050"/>
                <a:gd name="connsiteX37" fmla="*/ 3835400 w 3860800"/>
                <a:gd name="connsiteY37" fmla="*/ 346075 h 527050"/>
                <a:gd name="connsiteX38" fmla="*/ 3790950 w 3860800"/>
                <a:gd name="connsiteY38" fmla="*/ 276225 h 527050"/>
                <a:gd name="connsiteX39" fmla="*/ 3733800 w 3860800"/>
                <a:gd name="connsiteY39" fmla="*/ 206375 h 527050"/>
                <a:gd name="connsiteX40" fmla="*/ 3657600 w 3860800"/>
                <a:gd name="connsiteY40" fmla="*/ 133350 h 527050"/>
                <a:gd name="connsiteX41" fmla="*/ 3594100 w 3860800"/>
                <a:gd name="connsiteY41" fmla="*/ 73025 h 527050"/>
                <a:gd name="connsiteX42" fmla="*/ 3540125 w 3860800"/>
                <a:gd name="connsiteY42" fmla="*/ 25400 h 527050"/>
                <a:gd name="connsiteX43" fmla="*/ 3502025 w 3860800"/>
                <a:gd name="connsiteY43" fmla="*/ 6350 h 527050"/>
                <a:gd name="connsiteX44" fmla="*/ 3463925 w 3860800"/>
                <a:gd name="connsiteY44" fmla="*/ 0 h 527050"/>
                <a:gd name="connsiteX45" fmla="*/ 3435350 w 3860800"/>
                <a:gd name="connsiteY45" fmla="*/ 6350 h 527050"/>
                <a:gd name="connsiteX46" fmla="*/ 3390900 w 3860800"/>
                <a:gd name="connsiteY46" fmla="*/ 31750 h 527050"/>
                <a:gd name="connsiteX47" fmla="*/ 3333750 w 3860800"/>
                <a:gd name="connsiteY47" fmla="*/ 60325 h 527050"/>
                <a:gd name="connsiteX48" fmla="*/ 3213100 w 3860800"/>
                <a:gd name="connsiteY48" fmla="*/ 69850 h 527050"/>
                <a:gd name="connsiteX49" fmla="*/ 2867025 w 3860800"/>
                <a:gd name="connsiteY49" fmla="*/ 98425 h 527050"/>
                <a:gd name="connsiteX50" fmla="*/ 2559050 w 3860800"/>
                <a:gd name="connsiteY50" fmla="*/ 123825 h 527050"/>
                <a:gd name="connsiteX51" fmla="*/ 2190750 w 3860800"/>
                <a:gd name="connsiteY51" fmla="*/ 152400 h 527050"/>
                <a:gd name="connsiteX52" fmla="*/ 1666875 w 3860800"/>
                <a:gd name="connsiteY52" fmla="*/ 203200 h 527050"/>
                <a:gd name="connsiteX53" fmla="*/ 1184275 w 3860800"/>
                <a:gd name="connsiteY53" fmla="*/ 247650 h 527050"/>
                <a:gd name="connsiteX54" fmla="*/ 1089025 w 3860800"/>
                <a:gd name="connsiteY54" fmla="*/ 257175 h 52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860800" h="527050">
                  <a:moveTo>
                    <a:pt x="1089025" y="257175"/>
                  </a:moveTo>
                  <a:lnTo>
                    <a:pt x="800100" y="285750"/>
                  </a:lnTo>
                  <a:lnTo>
                    <a:pt x="600075" y="307975"/>
                  </a:lnTo>
                  <a:lnTo>
                    <a:pt x="428625" y="323850"/>
                  </a:lnTo>
                  <a:lnTo>
                    <a:pt x="352425" y="333375"/>
                  </a:lnTo>
                  <a:lnTo>
                    <a:pt x="282575" y="346075"/>
                  </a:lnTo>
                  <a:lnTo>
                    <a:pt x="196850" y="352425"/>
                  </a:lnTo>
                  <a:lnTo>
                    <a:pt x="155575" y="349250"/>
                  </a:lnTo>
                  <a:lnTo>
                    <a:pt x="79375" y="339725"/>
                  </a:lnTo>
                  <a:lnTo>
                    <a:pt x="0" y="317500"/>
                  </a:lnTo>
                  <a:lnTo>
                    <a:pt x="6350" y="450850"/>
                  </a:lnTo>
                  <a:lnTo>
                    <a:pt x="120650" y="495300"/>
                  </a:lnTo>
                  <a:lnTo>
                    <a:pt x="171450" y="517525"/>
                  </a:lnTo>
                  <a:lnTo>
                    <a:pt x="209550" y="527050"/>
                  </a:lnTo>
                  <a:lnTo>
                    <a:pt x="257175" y="514350"/>
                  </a:lnTo>
                  <a:lnTo>
                    <a:pt x="355600" y="495300"/>
                  </a:lnTo>
                  <a:lnTo>
                    <a:pt x="514350" y="466725"/>
                  </a:lnTo>
                  <a:lnTo>
                    <a:pt x="666750" y="441325"/>
                  </a:lnTo>
                  <a:lnTo>
                    <a:pt x="806450" y="428625"/>
                  </a:lnTo>
                  <a:lnTo>
                    <a:pt x="984250" y="415925"/>
                  </a:lnTo>
                  <a:lnTo>
                    <a:pt x="1158875" y="406400"/>
                  </a:lnTo>
                  <a:lnTo>
                    <a:pt x="1320800" y="393700"/>
                  </a:lnTo>
                  <a:lnTo>
                    <a:pt x="1571625" y="361950"/>
                  </a:lnTo>
                  <a:lnTo>
                    <a:pt x="1822450" y="339725"/>
                  </a:lnTo>
                  <a:lnTo>
                    <a:pt x="2098675" y="314325"/>
                  </a:lnTo>
                  <a:lnTo>
                    <a:pt x="2406650" y="288925"/>
                  </a:lnTo>
                  <a:lnTo>
                    <a:pt x="2746375" y="263525"/>
                  </a:lnTo>
                  <a:lnTo>
                    <a:pt x="3079750" y="247650"/>
                  </a:lnTo>
                  <a:lnTo>
                    <a:pt x="3286125" y="238125"/>
                  </a:lnTo>
                  <a:lnTo>
                    <a:pt x="3324225" y="241300"/>
                  </a:lnTo>
                  <a:lnTo>
                    <a:pt x="3775075" y="482600"/>
                  </a:lnTo>
                  <a:lnTo>
                    <a:pt x="3803650" y="482600"/>
                  </a:lnTo>
                  <a:lnTo>
                    <a:pt x="3838575" y="469900"/>
                  </a:lnTo>
                  <a:lnTo>
                    <a:pt x="3857625" y="454025"/>
                  </a:lnTo>
                  <a:lnTo>
                    <a:pt x="3860800" y="441325"/>
                  </a:lnTo>
                  <a:lnTo>
                    <a:pt x="3860800" y="419100"/>
                  </a:lnTo>
                  <a:lnTo>
                    <a:pt x="3854450" y="390525"/>
                  </a:lnTo>
                  <a:lnTo>
                    <a:pt x="3835400" y="346075"/>
                  </a:lnTo>
                  <a:lnTo>
                    <a:pt x="3790950" y="276225"/>
                  </a:lnTo>
                  <a:lnTo>
                    <a:pt x="3733800" y="206375"/>
                  </a:lnTo>
                  <a:lnTo>
                    <a:pt x="3657600" y="133350"/>
                  </a:lnTo>
                  <a:lnTo>
                    <a:pt x="3594100" y="73025"/>
                  </a:lnTo>
                  <a:lnTo>
                    <a:pt x="3540125" y="25400"/>
                  </a:lnTo>
                  <a:lnTo>
                    <a:pt x="3502025" y="6350"/>
                  </a:lnTo>
                  <a:lnTo>
                    <a:pt x="3463925" y="0"/>
                  </a:lnTo>
                  <a:lnTo>
                    <a:pt x="3435350" y="6350"/>
                  </a:lnTo>
                  <a:lnTo>
                    <a:pt x="3390900" y="31750"/>
                  </a:lnTo>
                  <a:lnTo>
                    <a:pt x="3333750" y="60325"/>
                  </a:lnTo>
                  <a:lnTo>
                    <a:pt x="3213100" y="69850"/>
                  </a:lnTo>
                  <a:lnTo>
                    <a:pt x="2867025" y="98425"/>
                  </a:lnTo>
                  <a:lnTo>
                    <a:pt x="2559050" y="123825"/>
                  </a:lnTo>
                  <a:lnTo>
                    <a:pt x="2190750" y="152400"/>
                  </a:lnTo>
                  <a:lnTo>
                    <a:pt x="1666875" y="203200"/>
                  </a:lnTo>
                  <a:lnTo>
                    <a:pt x="1184275" y="247650"/>
                  </a:lnTo>
                  <a:lnTo>
                    <a:pt x="1089025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0">
              <a:extLst>
                <a:ext uri="{FF2B5EF4-FFF2-40B4-BE49-F238E27FC236}">
                  <a16:creationId xmlns:a16="http://schemas.microsoft.com/office/drawing/2014/main" id="{18BA6154-324A-44B0-8DAC-E31CB6D4BA5D}"/>
                </a:ext>
              </a:extLst>
            </p:cNvPr>
            <p:cNvSpPr/>
            <p:nvPr/>
          </p:nvSpPr>
          <p:spPr>
            <a:xfrm>
              <a:off x="7348538" y="3714750"/>
              <a:ext cx="901700" cy="617538"/>
            </a:xfrm>
            <a:custGeom>
              <a:avLst/>
              <a:gdLst>
                <a:gd name="connsiteX0" fmla="*/ 233362 w 902493"/>
                <a:gd name="connsiteY0" fmla="*/ 326231 h 616744"/>
                <a:gd name="connsiteX1" fmla="*/ 350043 w 902493"/>
                <a:gd name="connsiteY1" fmla="*/ 190500 h 616744"/>
                <a:gd name="connsiteX2" fmla="*/ 388143 w 902493"/>
                <a:gd name="connsiteY2" fmla="*/ 145256 h 616744"/>
                <a:gd name="connsiteX3" fmla="*/ 395287 w 902493"/>
                <a:gd name="connsiteY3" fmla="*/ 126206 h 616744"/>
                <a:gd name="connsiteX4" fmla="*/ 395287 w 902493"/>
                <a:gd name="connsiteY4" fmla="*/ 88106 h 616744"/>
                <a:gd name="connsiteX5" fmla="*/ 390525 w 902493"/>
                <a:gd name="connsiteY5" fmla="*/ 69056 h 616744"/>
                <a:gd name="connsiteX6" fmla="*/ 361950 w 902493"/>
                <a:gd name="connsiteY6" fmla="*/ 21431 h 616744"/>
                <a:gd name="connsiteX7" fmla="*/ 352425 w 902493"/>
                <a:gd name="connsiteY7" fmla="*/ 0 h 616744"/>
                <a:gd name="connsiteX8" fmla="*/ 902493 w 902493"/>
                <a:gd name="connsiteY8" fmla="*/ 269081 h 616744"/>
                <a:gd name="connsiteX9" fmla="*/ 878681 w 902493"/>
                <a:gd name="connsiteY9" fmla="*/ 280988 h 616744"/>
                <a:gd name="connsiteX10" fmla="*/ 864393 w 902493"/>
                <a:gd name="connsiteY10" fmla="*/ 290513 h 616744"/>
                <a:gd name="connsiteX11" fmla="*/ 833437 w 902493"/>
                <a:gd name="connsiteY11" fmla="*/ 292894 h 616744"/>
                <a:gd name="connsiteX12" fmla="*/ 778668 w 902493"/>
                <a:gd name="connsiteY12" fmla="*/ 288131 h 616744"/>
                <a:gd name="connsiteX13" fmla="*/ 738187 w 902493"/>
                <a:gd name="connsiteY13" fmla="*/ 288131 h 616744"/>
                <a:gd name="connsiteX14" fmla="*/ 700087 w 902493"/>
                <a:gd name="connsiteY14" fmla="*/ 292894 h 616744"/>
                <a:gd name="connsiteX15" fmla="*/ 652462 w 902493"/>
                <a:gd name="connsiteY15" fmla="*/ 311944 h 616744"/>
                <a:gd name="connsiteX16" fmla="*/ 561975 w 902493"/>
                <a:gd name="connsiteY16" fmla="*/ 361950 h 616744"/>
                <a:gd name="connsiteX17" fmla="*/ 373856 w 902493"/>
                <a:gd name="connsiteY17" fmla="*/ 461963 h 616744"/>
                <a:gd name="connsiteX18" fmla="*/ 214312 w 902493"/>
                <a:gd name="connsiteY18" fmla="*/ 540544 h 616744"/>
                <a:gd name="connsiteX19" fmla="*/ 61912 w 902493"/>
                <a:gd name="connsiteY19" fmla="*/ 604838 h 616744"/>
                <a:gd name="connsiteX20" fmla="*/ 26193 w 902493"/>
                <a:gd name="connsiteY20" fmla="*/ 616744 h 616744"/>
                <a:gd name="connsiteX21" fmla="*/ 9525 w 902493"/>
                <a:gd name="connsiteY21" fmla="*/ 616744 h 616744"/>
                <a:gd name="connsiteX22" fmla="*/ 0 w 902493"/>
                <a:gd name="connsiteY22" fmla="*/ 602456 h 616744"/>
                <a:gd name="connsiteX23" fmla="*/ 4762 w 902493"/>
                <a:gd name="connsiteY23" fmla="*/ 576263 h 616744"/>
                <a:gd name="connsiteX24" fmla="*/ 21431 w 902493"/>
                <a:gd name="connsiteY24" fmla="*/ 550069 h 616744"/>
                <a:gd name="connsiteX25" fmla="*/ 109537 w 902493"/>
                <a:gd name="connsiteY25" fmla="*/ 464344 h 616744"/>
                <a:gd name="connsiteX26" fmla="*/ 233362 w 902493"/>
                <a:gd name="connsiteY26" fmla="*/ 326231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02493" h="616744">
                  <a:moveTo>
                    <a:pt x="233362" y="326231"/>
                  </a:moveTo>
                  <a:lnTo>
                    <a:pt x="350043" y="190500"/>
                  </a:lnTo>
                  <a:lnTo>
                    <a:pt x="388143" y="145256"/>
                  </a:lnTo>
                  <a:lnTo>
                    <a:pt x="395287" y="126206"/>
                  </a:lnTo>
                  <a:lnTo>
                    <a:pt x="395287" y="88106"/>
                  </a:lnTo>
                  <a:lnTo>
                    <a:pt x="390525" y="69056"/>
                  </a:lnTo>
                  <a:lnTo>
                    <a:pt x="361950" y="21431"/>
                  </a:lnTo>
                  <a:lnTo>
                    <a:pt x="352425" y="0"/>
                  </a:lnTo>
                  <a:lnTo>
                    <a:pt x="902493" y="269081"/>
                  </a:lnTo>
                  <a:lnTo>
                    <a:pt x="878681" y="280988"/>
                  </a:lnTo>
                  <a:lnTo>
                    <a:pt x="864393" y="290513"/>
                  </a:lnTo>
                  <a:lnTo>
                    <a:pt x="833437" y="292894"/>
                  </a:lnTo>
                  <a:lnTo>
                    <a:pt x="778668" y="288131"/>
                  </a:lnTo>
                  <a:lnTo>
                    <a:pt x="738187" y="288131"/>
                  </a:lnTo>
                  <a:lnTo>
                    <a:pt x="700087" y="292894"/>
                  </a:lnTo>
                  <a:lnTo>
                    <a:pt x="652462" y="311944"/>
                  </a:lnTo>
                  <a:lnTo>
                    <a:pt x="561975" y="361950"/>
                  </a:lnTo>
                  <a:lnTo>
                    <a:pt x="373856" y="461963"/>
                  </a:lnTo>
                  <a:lnTo>
                    <a:pt x="214312" y="540544"/>
                  </a:lnTo>
                  <a:lnTo>
                    <a:pt x="61912" y="604838"/>
                  </a:lnTo>
                  <a:lnTo>
                    <a:pt x="26193" y="616744"/>
                  </a:lnTo>
                  <a:lnTo>
                    <a:pt x="9525" y="616744"/>
                  </a:lnTo>
                  <a:lnTo>
                    <a:pt x="0" y="602456"/>
                  </a:lnTo>
                  <a:lnTo>
                    <a:pt x="4762" y="576263"/>
                  </a:lnTo>
                  <a:lnTo>
                    <a:pt x="21431" y="550069"/>
                  </a:lnTo>
                  <a:lnTo>
                    <a:pt x="109537" y="464344"/>
                  </a:lnTo>
                  <a:lnTo>
                    <a:pt x="233362" y="326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1">
              <a:extLst>
                <a:ext uri="{FF2B5EF4-FFF2-40B4-BE49-F238E27FC236}">
                  <a16:creationId xmlns:a16="http://schemas.microsoft.com/office/drawing/2014/main" id="{774AE7C9-ABFF-452F-82D2-270F62E77792}"/>
                </a:ext>
              </a:extLst>
            </p:cNvPr>
            <p:cNvSpPr/>
            <p:nvPr/>
          </p:nvSpPr>
          <p:spPr>
            <a:xfrm>
              <a:off x="4510089" y="3875088"/>
              <a:ext cx="1489075" cy="1206500"/>
            </a:xfrm>
            <a:custGeom>
              <a:avLst/>
              <a:gdLst>
                <a:gd name="connsiteX0" fmla="*/ 981075 w 1488281"/>
                <a:gd name="connsiteY0" fmla="*/ 485775 h 1207294"/>
                <a:gd name="connsiteX1" fmla="*/ 895350 w 1488281"/>
                <a:gd name="connsiteY1" fmla="*/ 566737 h 1207294"/>
                <a:gd name="connsiteX2" fmla="*/ 809625 w 1488281"/>
                <a:gd name="connsiteY2" fmla="*/ 642937 h 1207294"/>
                <a:gd name="connsiteX3" fmla="*/ 742950 w 1488281"/>
                <a:gd name="connsiteY3" fmla="*/ 695325 h 1207294"/>
                <a:gd name="connsiteX4" fmla="*/ 650081 w 1488281"/>
                <a:gd name="connsiteY4" fmla="*/ 764381 h 1207294"/>
                <a:gd name="connsiteX5" fmla="*/ 554831 w 1488281"/>
                <a:gd name="connsiteY5" fmla="*/ 828675 h 1207294"/>
                <a:gd name="connsiteX6" fmla="*/ 466725 w 1488281"/>
                <a:gd name="connsiteY6" fmla="*/ 888206 h 1207294"/>
                <a:gd name="connsiteX7" fmla="*/ 345281 w 1488281"/>
                <a:gd name="connsiteY7" fmla="*/ 966787 h 1207294"/>
                <a:gd name="connsiteX8" fmla="*/ 221456 w 1488281"/>
                <a:gd name="connsiteY8" fmla="*/ 1042987 h 1207294"/>
                <a:gd name="connsiteX9" fmla="*/ 88106 w 1488281"/>
                <a:gd name="connsiteY9" fmla="*/ 1119187 h 1207294"/>
                <a:gd name="connsiteX10" fmla="*/ 16668 w 1488281"/>
                <a:gd name="connsiteY10" fmla="*/ 1159669 h 1207294"/>
                <a:gd name="connsiteX11" fmla="*/ 4762 w 1488281"/>
                <a:gd name="connsiteY11" fmla="*/ 1166812 h 1207294"/>
                <a:gd name="connsiteX12" fmla="*/ 0 w 1488281"/>
                <a:gd name="connsiteY12" fmla="*/ 1176337 h 1207294"/>
                <a:gd name="connsiteX13" fmla="*/ 7143 w 1488281"/>
                <a:gd name="connsiteY13" fmla="*/ 1193006 h 1207294"/>
                <a:gd name="connsiteX14" fmla="*/ 42862 w 1488281"/>
                <a:gd name="connsiteY14" fmla="*/ 1207294 h 1207294"/>
                <a:gd name="connsiteX15" fmla="*/ 73818 w 1488281"/>
                <a:gd name="connsiteY15" fmla="*/ 1204912 h 1207294"/>
                <a:gd name="connsiteX16" fmla="*/ 135731 w 1488281"/>
                <a:gd name="connsiteY16" fmla="*/ 1185862 h 1207294"/>
                <a:gd name="connsiteX17" fmla="*/ 261937 w 1488281"/>
                <a:gd name="connsiteY17" fmla="*/ 1135856 h 1207294"/>
                <a:gd name="connsiteX18" fmla="*/ 392906 w 1488281"/>
                <a:gd name="connsiteY18" fmla="*/ 1083469 h 1207294"/>
                <a:gd name="connsiteX19" fmla="*/ 535781 w 1488281"/>
                <a:gd name="connsiteY19" fmla="*/ 1019175 h 1207294"/>
                <a:gd name="connsiteX20" fmla="*/ 671512 w 1488281"/>
                <a:gd name="connsiteY20" fmla="*/ 952500 h 1207294"/>
                <a:gd name="connsiteX21" fmla="*/ 812006 w 1488281"/>
                <a:gd name="connsiteY21" fmla="*/ 873919 h 1207294"/>
                <a:gd name="connsiteX22" fmla="*/ 962025 w 1488281"/>
                <a:gd name="connsiteY22" fmla="*/ 788194 h 1207294"/>
                <a:gd name="connsiteX23" fmla="*/ 1038225 w 1488281"/>
                <a:gd name="connsiteY23" fmla="*/ 747712 h 1207294"/>
                <a:gd name="connsiteX24" fmla="*/ 1126331 w 1488281"/>
                <a:gd name="connsiteY24" fmla="*/ 678656 h 1207294"/>
                <a:gd name="connsiteX25" fmla="*/ 1300162 w 1488281"/>
                <a:gd name="connsiteY25" fmla="*/ 535781 h 1207294"/>
                <a:gd name="connsiteX26" fmla="*/ 1402556 w 1488281"/>
                <a:gd name="connsiteY26" fmla="*/ 447675 h 1207294"/>
                <a:gd name="connsiteX27" fmla="*/ 1488281 w 1488281"/>
                <a:gd name="connsiteY27" fmla="*/ 304800 h 1207294"/>
                <a:gd name="connsiteX28" fmla="*/ 1478756 w 1488281"/>
                <a:gd name="connsiteY28" fmla="*/ 216694 h 1207294"/>
                <a:gd name="connsiteX29" fmla="*/ 1462087 w 1488281"/>
                <a:gd name="connsiteY29" fmla="*/ 150019 h 1207294"/>
                <a:gd name="connsiteX30" fmla="*/ 1443037 w 1488281"/>
                <a:gd name="connsiteY30" fmla="*/ 92869 h 1207294"/>
                <a:gd name="connsiteX31" fmla="*/ 1419225 w 1488281"/>
                <a:gd name="connsiteY31" fmla="*/ 54769 h 1207294"/>
                <a:gd name="connsiteX32" fmla="*/ 1400175 w 1488281"/>
                <a:gd name="connsiteY32" fmla="*/ 35719 h 1207294"/>
                <a:gd name="connsiteX33" fmla="*/ 1352550 w 1488281"/>
                <a:gd name="connsiteY33" fmla="*/ 0 h 1207294"/>
                <a:gd name="connsiteX34" fmla="*/ 1185862 w 1488281"/>
                <a:gd name="connsiteY34" fmla="*/ 14287 h 1207294"/>
                <a:gd name="connsiteX35" fmla="*/ 1212056 w 1488281"/>
                <a:gd name="connsiteY35" fmla="*/ 54769 h 1207294"/>
                <a:gd name="connsiteX36" fmla="*/ 1231106 w 1488281"/>
                <a:gd name="connsiteY36" fmla="*/ 85725 h 1207294"/>
                <a:gd name="connsiteX37" fmla="*/ 1240631 w 1488281"/>
                <a:gd name="connsiteY37" fmla="*/ 109537 h 1207294"/>
                <a:gd name="connsiteX38" fmla="*/ 1247775 w 1488281"/>
                <a:gd name="connsiteY38" fmla="*/ 133350 h 1207294"/>
                <a:gd name="connsiteX39" fmla="*/ 1247775 w 1488281"/>
                <a:gd name="connsiteY39" fmla="*/ 164306 h 1207294"/>
                <a:gd name="connsiteX40" fmla="*/ 1240631 w 1488281"/>
                <a:gd name="connsiteY40" fmla="*/ 202406 h 1207294"/>
                <a:gd name="connsiteX41" fmla="*/ 1209675 w 1488281"/>
                <a:gd name="connsiteY41" fmla="*/ 245269 h 1207294"/>
                <a:gd name="connsiteX42" fmla="*/ 1114425 w 1488281"/>
                <a:gd name="connsiteY42" fmla="*/ 352425 h 1207294"/>
                <a:gd name="connsiteX43" fmla="*/ 981075 w 1488281"/>
                <a:gd name="connsiteY43" fmla="*/ 485775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88281" h="1207294">
                  <a:moveTo>
                    <a:pt x="981075" y="485775"/>
                  </a:moveTo>
                  <a:lnTo>
                    <a:pt x="895350" y="566737"/>
                  </a:lnTo>
                  <a:lnTo>
                    <a:pt x="809625" y="642937"/>
                  </a:lnTo>
                  <a:lnTo>
                    <a:pt x="742950" y="695325"/>
                  </a:lnTo>
                  <a:lnTo>
                    <a:pt x="650081" y="764381"/>
                  </a:lnTo>
                  <a:lnTo>
                    <a:pt x="554831" y="828675"/>
                  </a:lnTo>
                  <a:lnTo>
                    <a:pt x="466725" y="888206"/>
                  </a:lnTo>
                  <a:lnTo>
                    <a:pt x="345281" y="966787"/>
                  </a:lnTo>
                  <a:lnTo>
                    <a:pt x="221456" y="1042987"/>
                  </a:lnTo>
                  <a:lnTo>
                    <a:pt x="88106" y="1119187"/>
                  </a:lnTo>
                  <a:lnTo>
                    <a:pt x="16668" y="1159669"/>
                  </a:lnTo>
                  <a:lnTo>
                    <a:pt x="4762" y="1166812"/>
                  </a:lnTo>
                  <a:lnTo>
                    <a:pt x="0" y="1176337"/>
                  </a:lnTo>
                  <a:lnTo>
                    <a:pt x="7143" y="1193006"/>
                  </a:lnTo>
                  <a:lnTo>
                    <a:pt x="42862" y="1207294"/>
                  </a:lnTo>
                  <a:lnTo>
                    <a:pt x="73818" y="1204912"/>
                  </a:lnTo>
                  <a:lnTo>
                    <a:pt x="135731" y="1185862"/>
                  </a:lnTo>
                  <a:lnTo>
                    <a:pt x="261937" y="1135856"/>
                  </a:lnTo>
                  <a:lnTo>
                    <a:pt x="392906" y="1083469"/>
                  </a:lnTo>
                  <a:lnTo>
                    <a:pt x="535781" y="1019175"/>
                  </a:lnTo>
                  <a:lnTo>
                    <a:pt x="671512" y="952500"/>
                  </a:lnTo>
                  <a:lnTo>
                    <a:pt x="812006" y="873919"/>
                  </a:lnTo>
                  <a:lnTo>
                    <a:pt x="962025" y="788194"/>
                  </a:lnTo>
                  <a:lnTo>
                    <a:pt x="1038225" y="747712"/>
                  </a:lnTo>
                  <a:lnTo>
                    <a:pt x="1126331" y="678656"/>
                  </a:lnTo>
                  <a:lnTo>
                    <a:pt x="1300162" y="535781"/>
                  </a:lnTo>
                  <a:lnTo>
                    <a:pt x="1402556" y="447675"/>
                  </a:lnTo>
                  <a:lnTo>
                    <a:pt x="1488281" y="304800"/>
                  </a:lnTo>
                  <a:lnTo>
                    <a:pt x="1478756" y="216694"/>
                  </a:lnTo>
                  <a:lnTo>
                    <a:pt x="1462087" y="150019"/>
                  </a:lnTo>
                  <a:lnTo>
                    <a:pt x="1443037" y="92869"/>
                  </a:lnTo>
                  <a:lnTo>
                    <a:pt x="1419225" y="54769"/>
                  </a:lnTo>
                  <a:lnTo>
                    <a:pt x="1400175" y="35719"/>
                  </a:lnTo>
                  <a:lnTo>
                    <a:pt x="1352550" y="0"/>
                  </a:lnTo>
                  <a:lnTo>
                    <a:pt x="1185862" y="14287"/>
                  </a:lnTo>
                  <a:lnTo>
                    <a:pt x="1212056" y="54769"/>
                  </a:lnTo>
                  <a:lnTo>
                    <a:pt x="1231106" y="85725"/>
                  </a:lnTo>
                  <a:lnTo>
                    <a:pt x="1240631" y="109537"/>
                  </a:lnTo>
                  <a:lnTo>
                    <a:pt x="1247775" y="133350"/>
                  </a:lnTo>
                  <a:lnTo>
                    <a:pt x="1247775" y="164306"/>
                  </a:lnTo>
                  <a:lnTo>
                    <a:pt x="1240631" y="202406"/>
                  </a:lnTo>
                  <a:lnTo>
                    <a:pt x="1209675" y="245269"/>
                  </a:lnTo>
                  <a:lnTo>
                    <a:pt x="1114425" y="352425"/>
                  </a:lnTo>
                  <a:lnTo>
                    <a:pt x="981075" y="4857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2">
              <a:extLst>
                <a:ext uri="{FF2B5EF4-FFF2-40B4-BE49-F238E27FC236}">
                  <a16:creationId xmlns:a16="http://schemas.microsoft.com/office/drawing/2014/main" id="{DA8DFA17-9118-4111-B6D3-1003B1C24BF7}"/>
                </a:ext>
              </a:extLst>
            </p:cNvPr>
            <p:cNvSpPr/>
            <p:nvPr/>
          </p:nvSpPr>
          <p:spPr>
            <a:xfrm>
              <a:off x="5810251" y="4065589"/>
              <a:ext cx="1306513" cy="333375"/>
            </a:xfrm>
            <a:custGeom>
              <a:avLst/>
              <a:gdLst>
                <a:gd name="connsiteX0" fmla="*/ 302419 w 1307306"/>
                <a:gd name="connsiteY0" fmla="*/ 257175 h 333375"/>
                <a:gd name="connsiteX1" fmla="*/ 0 w 1307306"/>
                <a:gd name="connsiteY1" fmla="*/ 285750 h 333375"/>
                <a:gd name="connsiteX2" fmla="*/ 107156 w 1307306"/>
                <a:gd name="connsiteY2" fmla="*/ 104775 h 333375"/>
                <a:gd name="connsiteX3" fmla="*/ 307181 w 1307306"/>
                <a:gd name="connsiteY3" fmla="*/ 90487 h 333375"/>
                <a:gd name="connsiteX4" fmla="*/ 478631 w 1307306"/>
                <a:gd name="connsiteY4" fmla="*/ 73819 h 333375"/>
                <a:gd name="connsiteX5" fmla="*/ 671513 w 1307306"/>
                <a:gd name="connsiteY5" fmla="*/ 50006 h 333375"/>
                <a:gd name="connsiteX6" fmla="*/ 785813 w 1307306"/>
                <a:gd name="connsiteY6" fmla="*/ 35719 h 333375"/>
                <a:gd name="connsiteX7" fmla="*/ 814388 w 1307306"/>
                <a:gd name="connsiteY7" fmla="*/ 26194 h 333375"/>
                <a:gd name="connsiteX8" fmla="*/ 850106 w 1307306"/>
                <a:gd name="connsiteY8" fmla="*/ 14287 h 333375"/>
                <a:gd name="connsiteX9" fmla="*/ 881063 w 1307306"/>
                <a:gd name="connsiteY9" fmla="*/ 4762 h 333375"/>
                <a:gd name="connsiteX10" fmla="*/ 909638 w 1307306"/>
                <a:gd name="connsiteY10" fmla="*/ 2381 h 333375"/>
                <a:gd name="connsiteX11" fmla="*/ 938213 w 1307306"/>
                <a:gd name="connsiteY11" fmla="*/ 0 h 333375"/>
                <a:gd name="connsiteX12" fmla="*/ 957263 w 1307306"/>
                <a:gd name="connsiteY12" fmla="*/ 2381 h 333375"/>
                <a:gd name="connsiteX13" fmla="*/ 983456 w 1307306"/>
                <a:gd name="connsiteY13" fmla="*/ 9525 h 333375"/>
                <a:gd name="connsiteX14" fmla="*/ 1004888 w 1307306"/>
                <a:gd name="connsiteY14" fmla="*/ 23812 h 333375"/>
                <a:gd name="connsiteX15" fmla="*/ 1023938 w 1307306"/>
                <a:gd name="connsiteY15" fmla="*/ 40481 h 333375"/>
                <a:gd name="connsiteX16" fmla="*/ 1090613 w 1307306"/>
                <a:gd name="connsiteY16" fmla="*/ 83344 h 333375"/>
                <a:gd name="connsiteX17" fmla="*/ 1145381 w 1307306"/>
                <a:gd name="connsiteY17" fmla="*/ 121444 h 333375"/>
                <a:gd name="connsiteX18" fmla="*/ 1188244 w 1307306"/>
                <a:gd name="connsiteY18" fmla="*/ 154781 h 333375"/>
                <a:gd name="connsiteX19" fmla="*/ 1228725 w 1307306"/>
                <a:gd name="connsiteY19" fmla="*/ 188119 h 333375"/>
                <a:gd name="connsiteX20" fmla="*/ 1259681 w 1307306"/>
                <a:gd name="connsiteY20" fmla="*/ 214312 h 333375"/>
                <a:gd name="connsiteX21" fmla="*/ 1281113 w 1307306"/>
                <a:gd name="connsiteY21" fmla="*/ 233362 h 333375"/>
                <a:gd name="connsiteX22" fmla="*/ 1297781 w 1307306"/>
                <a:gd name="connsiteY22" fmla="*/ 254794 h 333375"/>
                <a:gd name="connsiteX23" fmla="*/ 1307306 w 1307306"/>
                <a:gd name="connsiteY23" fmla="*/ 278606 h 333375"/>
                <a:gd name="connsiteX24" fmla="*/ 1304925 w 1307306"/>
                <a:gd name="connsiteY24" fmla="*/ 300037 h 333375"/>
                <a:gd name="connsiteX25" fmla="*/ 1290638 w 1307306"/>
                <a:gd name="connsiteY25" fmla="*/ 311944 h 333375"/>
                <a:gd name="connsiteX26" fmla="*/ 1259681 w 1307306"/>
                <a:gd name="connsiteY26" fmla="*/ 323850 h 333375"/>
                <a:gd name="connsiteX27" fmla="*/ 1231106 w 1307306"/>
                <a:gd name="connsiteY27" fmla="*/ 333375 h 333375"/>
                <a:gd name="connsiteX28" fmla="*/ 847725 w 1307306"/>
                <a:gd name="connsiteY28" fmla="*/ 250031 h 333375"/>
                <a:gd name="connsiteX29" fmla="*/ 828675 w 1307306"/>
                <a:gd name="connsiteY29" fmla="*/ 238125 h 333375"/>
                <a:gd name="connsiteX30" fmla="*/ 795338 w 1307306"/>
                <a:gd name="connsiteY30" fmla="*/ 221456 h 333375"/>
                <a:gd name="connsiteX31" fmla="*/ 766763 w 1307306"/>
                <a:gd name="connsiteY31" fmla="*/ 216694 h 333375"/>
                <a:gd name="connsiteX32" fmla="*/ 678656 w 1307306"/>
                <a:gd name="connsiteY32" fmla="*/ 223837 h 333375"/>
                <a:gd name="connsiteX33" fmla="*/ 302419 w 1307306"/>
                <a:gd name="connsiteY33" fmla="*/ 2571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7306" h="333375">
                  <a:moveTo>
                    <a:pt x="302419" y="257175"/>
                  </a:moveTo>
                  <a:lnTo>
                    <a:pt x="0" y="285750"/>
                  </a:lnTo>
                  <a:lnTo>
                    <a:pt x="107156" y="104775"/>
                  </a:lnTo>
                  <a:lnTo>
                    <a:pt x="307181" y="90487"/>
                  </a:lnTo>
                  <a:lnTo>
                    <a:pt x="478631" y="73819"/>
                  </a:lnTo>
                  <a:lnTo>
                    <a:pt x="671513" y="50006"/>
                  </a:lnTo>
                  <a:lnTo>
                    <a:pt x="785813" y="35719"/>
                  </a:lnTo>
                  <a:lnTo>
                    <a:pt x="814388" y="26194"/>
                  </a:lnTo>
                  <a:lnTo>
                    <a:pt x="850106" y="14287"/>
                  </a:lnTo>
                  <a:lnTo>
                    <a:pt x="881063" y="4762"/>
                  </a:lnTo>
                  <a:lnTo>
                    <a:pt x="909638" y="2381"/>
                  </a:lnTo>
                  <a:lnTo>
                    <a:pt x="938213" y="0"/>
                  </a:lnTo>
                  <a:lnTo>
                    <a:pt x="957263" y="2381"/>
                  </a:lnTo>
                  <a:lnTo>
                    <a:pt x="983456" y="9525"/>
                  </a:lnTo>
                  <a:lnTo>
                    <a:pt x="1004888" y="23812"/>
                  </a:lnTo>
                  <a:lnTo>
                    <a:pt x="1023938" y="40481"/>
                  </a:lnTo>
                  <a:lnTo>
                    <a:pt x="1090613" y="83344"/>
                  </a:lnTo>
                  <a:lnTo>
                    <a:pt x="1145381" y="121444"/>
                  </a:lnTo>
                  <a:lnTo>
                    <a:pt x="1188244" y="154781"/>
                  </a:lnTo>
                  <a:lnTo>
                    <a:pt x="1228725" y="188119"/>
                  </a:lnTo>
                  <a:lnTo>
                    <a:pt x="1259681" y="214312"/>
                  </a:lnTo>
                  <a:lnTo>
                    <a:pt x="1281113" y="233362"/>
                  </a:lnTo>
                  <a:lnTo>
                    <a:pt x="1297781" y="254794"/>
                  </a:lnTo>
                  <a:lnTo>
                    <a:pt x="1307306" y="278606"/>
                  </a:lnTo>
                  <a:lnTo>
                    <a:pt x="1304925" y="300037"/>
                  </a:lnTo>
                  <a:lnTo>
                    <a:pt x="1290638" y="311944"/>
                  </a:lnTo>
                  <a:lnTo>
                    <a:pt x="1259681" y="323850"/>
                  </a:lnTo>
                  <a:lnTo>
                    <a:pt x="1231106" y="333375"/>
                  </a:lnTo>
                  <a:lnTo>
                    <a:pt x="847725" y="250031"/>
                  </a:lnTo>
                  <a:lnTo>
                    <a:pt x="828675" y="238125"/>
                  </a:lnTo>
                  <a:lnTo>
                    <a:pt x="795338" y="221456"/>
                  </a:lnTo>
                  <a:lnTo>
                    <a:pt x="766763" y="216694"/>
                  </a:lnTo>
                  <a:lnTo>
                    <a:pt x="678656" y="223837"/>
                  </a:lnTo>
                  <a:lnTo>
                    <a:pt x="302419" y="2571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3">
              <a:extLst>
                <a:ext uri="{FF2B5EF4-FFF2-40B4-BE49-F238E27FC236}">
                  <a16:creationId xmlns:a16="http://schemas.microsoft.com/office/drawing/2014/main" id="{073E04C6-0B1E-4394-B0E4-B698AEDAA974}"/>
                </a:ext>
              </a:extLst>
            </p:cNvPr>
            <p:cNvSpPr/>
            <p:nvPr/>
          </p:nvSpPr>
          <p:spPr>
            <a:xfrm>
              <a:off x="4125913" y="4292600"/>
              <a:ext cx="2963862" cy="1885950"/>
            </a:xfrm>
            <a:custGeom>
              <a:avLst/>
              <a:gdLst>
                <a:gd name="connsiteX0" fmla="*/ 2079864 w 2962551"/>
                <a:gd name="connsiteY0" fmla="*/ 652765 h 1886941"/>
                <a:gd name="connsiteX1" fmla="*/ 1995295 w 2962551"/>
                <a:gd name="connsiteY1" fmla="*/ 734691 h 1886941"/>
                <a:gd name="connsiteX2" fmla="*/ 1923940 w 2962551"/>
                <a:gd name="connsiteY2" fmla="*/ 806046 h 1886941"/>
                <a:gd name="connsiteX3" fmla="*/ 1778588 w 2962551"/>
                <a:gd name="connsiteY3" fmla="*/ 919685 h 1886941"/>
                <a:gd name="connsiteX4" fmla="*/ 1717804 w 2962551"/>
                <a:gd name="connsiteY4" fmla="*/ 967255 h 1886941"/>
                <a:gd name="connsiteX5" fmla="*/ 1633235 w 2962551"/>
                <a:gd name="connsiteY5" fmla="*/ 1033325 h 1886941"/>
                <a:gd name="connsiteX6" fmla="*/ 1532810 w 2962551"/>
                <a:gd name="connsiteY6" fmla="*/ 1107322 h 1886941"/>
                <a:gd name="connsiteX7" fmla="*/ 1429742 w 2962551"/>
                <a:gd name="connsiteY7" fmla="*/ 1173392 h 1886941"/>
                <a:gd name="connsiteX8" fmla="*/ 1308174 w 2962551"/>
                <a:gd name="connsiteY8" fmla="*/ 1250032 h 1886941"/>
                <a:gd name="connsiteX9" fmla="*/ 1162821 w 2962551"/>
                <a:gd name="connsiteY9" fmla="*/ 1334601 h 1886941"/>
                <a:gd name="connsiteX10" fmla="*/ 996326 w 2962551"/>
                <a:gd name="connsiteY10" fmla="*/ 1421813 h 1886941"/>
                <a:gd name="connsiteX11" fmla="*/ 845688 w 2962551"/>
                <a:gd name="connsiteY11" fmla="*/ 1498453 h 1886941"/>
                <a:gd name="connsiteX12" fmla="*/ 689765 w 2962551"/>
                <a:gd name="connsiteY12" fmla="*/ 1569808 h 1886941"/>
                <a:gd name="connsiteX13" fmla="*/ 568197 w 2962551"/>
                <a:gd name="connsiteY13" fmla="*/ 1622663 h 1886941"/>
                <a:gd name="connsiteX14" fmla="*/ 465129 w 2962551"/>
                <a:gd name="connsiteY14" fmla="*/ 1667591 h 1886941"/>
                <a:gd name="connsiteX15" fmla="*/ 317133 w 2962551"/>
                <a:gd name="connsiteY15" fmla="*/ 1728374 h 1886941"/>
                <a:gd name="connsiteX16" fmla="*/ 203494 w 2962551"/>
                <a:gd name="connsiteY16" fmla="*/ 1773302 h 1886941"/>
                <a:gd name="connsiteX17" fmla="*/ 34357 w 2962551"/>
                <a:gd name="connsiteY17" fmla="*/ 1834085 h 1886941"/>
                <a:gd name="connsiteX18" fmla="*/ 10572 w 2962551"/>
                <a:gd name="connsiteY18" fmla="*/ 1847299 h 1886941"/>
                <a:gd name="connsiteX19" fmla="*/ 0 w 2962551"/>
                <a:gd name="connsiteY19" fmla="*/ 1857870 h 1886941"/>
                <a:gd name="connsiteX20" fmla="*/ 0 w 2962551"/>
                <a:gd name="connsiteY20" fmla="*/ 1871084 h 1886941"/>
                <a:gd name="connsiteX21" fmla="*/ 10572 w 2962551"/>
                <a:gd name="connsiteY21" fmla="*/ 1879013 h 1886941"/>
                <a:gd name="connsiteX22" fmla="*/ 47570 w 2962551"/>
                <a:gd name="connsiteY22" fmla="*/ 1886941 h 1886941"/>
                <a:gd name="connsiteX23" fmla="*/ 169138 w 2962551"/>
                <a:gd name="connsiteY23" fmla="*/ 1860513 h 1886941"/>
                <a:gd name="connsiteX24" fmla="*/ 348847 w 2962551"/>
                <a:gd name="connsiteY24" fmla="*/ 1812943 h 1886941"/>
                <a:gd name="connsiteX25" fmla="*/ 533841 w 2962551"/>
                <a:gd name="connsiteY25" fmla="*/ 1760088 h 1886941"/>
                <a:gd name="connsiteX26" fmla="*/ 697693 w 2962551"/>
                <a:gd name="connsiteY26" fmla="*/ 1704589 h 1886941"/>
                <a:gd name="connsiteX27" fmla="*/ 864188 w 2962551"/>
                <a:gd name="connsiteY27" fmla="*/ 1646448 h 1886941"/>
                <a:gd name="connsiteX28" fmla="*/ 1009540 w 2962551"/>
                <a:gd name="connsiteY28" fmla="*/ 1590950 h 1886941"/>
                <a:gd name="connsiteX29" fmla="*/ 1149607 w 2962551"/>
                <a:gd name="connsiteY29" fmla="*/ 1532809 h 1886941"/>
                <a:gd name="connsiteX30" fmla="*/ 1273818 w 2962551"/>
                <a:gd name="connsiteY30" fmla="*/ 1477311 h 1886941"/>
                <a:gd name="connsiteX31" fmla="*/ 1421813 w 2962551"/>
                <a:gd name="connsiteY31" fmla="*/ 1405956 h 1886941"/>
                <a:gd name="connsiteX32" fmla="*/ 1609450 w 2962551"/>
                <a:gd name="connsiteY32" fmla="*/ 1302888 h 1886941"/>
                <a:gd name="connsiteX33" fmla="*/ 1789159 w 2962551"/>
                <a:gd name="connsiteY33" fmla="*/ 1183963 h 1886941"/>
                <a:gd name="connsiteX34" fmla="*/ 1889584 w 2962551"/>
                <a:gd name="connsiteY34" fmla="*/ 1115251 h 1886941"/>
                <a:gd name="connsiteX35" fmla="*/ 2027009 w 2962551"/>
                <a:gd name="connsiteY35" fmla="*/ 1004254 h 1886941"/>
                <a:gd name="connsiteX36" fmla="*/ 2159147 w 2962551"/>
                <a:gd name="connsiteY36" fmla="*/ 893258 h 1886941"/>
                <a:gd name="connsiteX37" fmla="*/ 2272787 w 2962551"/>
                <a:gd name="connsiteY37" fmla="*/ 787547 h 1886941"/>
                <a:gd name="connsiteX38" fmla="*/ 2362641 w 2962551"/>
                <a:gd name="connsiteY38" fmla="*/ 700335 h 1886941"/>
                <a:gd name="connsiteX39" fmla="*/ 2449853 w 2962551"/>
                <a:gd name="connsiteY39" fmla="*/ 615766 h 1886941"/>
                <a:gd name="connsiteX40" fmla="*/ 2568777 w 2962551"/>
                <a:gd name="connsiteY40" fmla="*/ 486270 h 1886941"/>
                <a:gd name="connsiteX41" fmla="*/ 2648061 w 2962551"/>
                <a:gd name="connsiteY41" fmla="*/ 396416 h 1886941"/>
                <a:gd name="connsiteX42" fmla="*/ 2674488 w 2962551"/>
                <a:gd name="connsiteY42" fmla="*/ 356774 h 1886941"/>
                <a:gd name="connsiteX43" fmla="*/ 2711487 w 2962551"/>
                <a:gd name="connsiteY43" fmla="*/ 306562 h 1886941"/>
                <a:gd name="connsiteX44" fmla="*/ 2751129 w 2962551"/>
                <a:gd name="connsiteY44" fmla="*/ 253706 h 1886941"/>
                <a:gd name="connsiteX45" fmla="*/ 2801342 w 2962551"/>
                <a:gd name="connsiteY45" fmla="*/ 198208 h 1886941"/>
                <a:gd name="connsiteX46" fmla="*/ 2843626 w 2962551"/>
                <a:gd name="connsiteY46" fmla="*/ 155924 h 1886941"/>
                <a:gd name="connsiteX47" fmla="*/ 2875339 w 2962551"/>
                <a:gd name="connsiteY47" fmla="*/ 129496 h 1886941"/>
                <a:gd name="connsiteX48" fmla="*/ 2901767 w 2962551"/>
                <a:gd name="connsiteY48" fmla="*/ 110996 h 1886941"/>
                <a:gd name="connsiteX49" fmla="*/ 2917624 w 2962551"/>
                <a:gd name="connsiteY49" fmla="*/ 103068 h 1886941"/>
                <a:gd name="connsiteX50" fmla="*/ 2962551 w 2962551"/>
                <a:gd name="connsiteY50" fmla="*/ 87211 h 1886941"/>
                <a:gd name="connsiteX51" fmla="*/ 2500065 w 2962551"/>
                <a:gd name="connsiteY51" fmla="*/ 0 h 1886941"/>
                <a:gd name="connsiteX52" fmla="*/ 2531779 w 2962551"/>
                <a:gd name="connsiteY52" fmla="*/ 23785 h 1886941"/>
                <a:gd name="connsiteX53" fmla="*/ 2539707 w 2962551"/>
                <a:gd name="connsiteY53" fmla="*/ 39642 h 1886941"/>
                <a:gd name="connsiteX54" fmla="*/ 2544992 w 2962551"/>
                <a:gd name="connsiteY54" fmla="*/ 58141 h 1886941"/>
                <a:gd name="connsiteX55" fmla="*/ 2544992 w 2962551"/>
                <a:gd name="connsiteY55" fmla="*/ 71355 h 1886941"/>
                <a:gd name="connsiteX56" fmla="*/ 2537064 w 2962551"/>
                <a:gd name="connsiteY56" fmla="*/ 103068 h 1886941"/>
                <a:gd name="connsiteX57" fmla="*/ 2494780 w 2962551"/>
                <a:gd name="connsiteY57" fmla="*/ 163852 h 1886941"/>
                <a:gd name="connsiteX58" fmla="*/ 2410211 w 2962551"/>
                <a:gd name="connsiteY58" fmla="*/ 280134 h 1886941"/>
                <a:gd name="connsiteX59" fmla="*/ 2307143 w 2962551"/>
                <a:gd name="connsiteY59" fmla="*/ 406987 h 1886941"/>
                <a:gd name="connsiteX60" fmla="*/ 2180290 w 2962551"/>
                <a:gd name="connsiteY60" fmla="*/ 549697 h 1886941"/>
                <a:gd name="connsiteX61" fmla="*/ 2079864 w 2962551"/>
                <a:gd name="connsiteY61" fmla="*/ 652765 h 188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62551" h="1886941">
                  <a:moveTo>
                    <a:pt x="2079864" y="652765"/>
                  </a:moveTo>
                  <a:lnTo>
                    <a:pt x="1995295" y="734691"/>
                  </a:lnTo>
                  <a:lnTo>
                    <a:pt x="1923940" y="806046"/>
                  </a:lnTo>
                  <a:lnTo>
                    <a:pt x="1778588" y="919685"/>
                  </a:lnTo>
                  <a:lnTo>
                    <a:pt x="1717804" y="967255"/>
                  </a:lnTo>
                  <a:lnTo>
                    <a:pt x="1633235" y="1033325"/>
                  </a:lnTo>
                  <a:lnTo>
                    <a:pt x="1532810" y="1107322"/>
                  </a:lnTo>
                  <a:lnTo>
                    <a:pt x="1429742" y="1173392"/>
                  </a:lnTo>
                  <a:lnTo>
                    <a:pt x="1308174" y="1250032"/>
                  </a:lnTo>
                  <a:lnTo>
                    <a:pt x="1162821" y="1334601"/>
                  </a:lnTo>
                  <a:lnTo>
                    <a:pt x="996326" y="1421813"/>
                  </a:lnTo>
                  <a:lnTo>
                    <a:pt x="845688" y="1498453"/>
                  </a:lnTo>
                  <a:lnTo>
                    <a:pt x="689765" y="1569808"/>
                  </a:lnTo>
                  <a:lnTo>
                    <a:pt x="568197" y="1622663"/>
                  </a:lnTo>
                  <a:lnTo>
                    <a:pt x="465129" y="1667591"/>
                  </a:lnTo>
                  <a:lnTo>
                    <a:pt x="317133" y="1728374"/>
                  </a:lnTo>
                  <a:lnTo>
                    <a:pt x="203494" y="1773302"/>
                  </a:lnTo>
                  <a:lnTo>
                    <a:pt x="34357" y="1834085"/>
                  </a:lnTo>
                  <a:lnTo>
                    <a:pt x="10572" y="1847299"/>
                  </a:lnTo>
                  <a:lnTo>
                    <a:pt x="0" y="1857870"/>
                  </a:lnTo>
                  <a:lnTo>
                    <a:pt x="0" y="1871084"/>
                  </a:lnTo>
                  <a:lnTo>
                    <a:pt x="10572" y="1879013"/>
                  </a:lnTo>
                  <a:lnTo>
                    <a:pt x="47570" y="1886941"/>
                  </a:lnTo>
                  <a:lnTo>
                    <a:pt x="169138" y="1860513"/>
                  </a:lnTo>
                  <a:lnTo>
                    <a:pt x="348847" y="1812943"/>
                  </a:lnTo>
                  <a:lnTo>
                    <a:pt x="533841" y="1760088"/>
                  </a:lnTo>
                  <a:lnTo>
                    <a:pt x="697693" y="1704589"/>
                  </a:lnTo>
                  <a:lnTo>
                    <a:pt x="864188" y="1646448"/>
                  </a:lnTo>
                  <a:lnTo>
                    <a:pt x="1009540" y="1590950"/>
                  </a:lnTo>
                  <a:lnTo>
                    <a:pt x="1149607" y="1532809"/>
                  </a:lnTo>
                  <a:lnTo>
                    <a:pt x="1273818" y="1477311"/>
                  </a:lnTo>
                  <a:lnTo>
                    <a:pt x="1421813" y="1405956"/>
                  </a:lnTo>
                  <a:lnTo>
                    <a:pt x="1609450" y="1302888"/>
                  </a:lnTo>
                  <a:lnTo>
                    <a:pt x="1789159" y="1183963"/>
                  </a:lnTo>
                  <a:lnTo>
                    <a:pt x="1889584" y="1115251"/>
                  </a:lnTo>
                  <a:lnTo>
                    <a:pt x="2027009" y="1004254"/>
                  </a:lnTo>
                  <a:lnTo>
                    <a:pt x="2159147" y="893258"/>
                  </a:lnTo>
                  <a:lnTo>
                    <a:pt x="2272787" y="787547"/>
                  </a:lnTo>
                  <a:lnTo>
                    <a:pt x="2362641" y="700335"/>
                  </a:lnTo>
                  <a:lnTo>
                    <a:pt x="2449853" y="615766"/>
                  </a:lnTo>
                  <a:lnTo>
                    <a:pt x="2568777" y="486270"/>
                  </a:lnTo>
                  <a:lnTo>
                    <a:pt x="2648061" y="396416"/>
                  </a:lnTo>
                  <a:lnTo>
                    <a:pt x="2674488" y="356774"/>
                  </a:lnTo>
                  <a:lnTo>
                    <a:pt x="2711487" y="306562"/>
                  </a:lnTo>
                  <a:lnTo>
                    <a:pt x="2751129" y="253706"/>
                  </a:lnTo>
                  <a:lnTo>
                    <a:pt x="2801342" y="198208"/>
                  </a:lnTo>
                  <a:lnTo>
                    <a:pt x="2843626" y="155924"/>
                  </a:lnTo>
                  <a:lnTo>
                    <a:pt x="2875339" y="129496"/>
                  </a:lnTo>
                  <a:lnTo>
                    <a:pt x="2901767" y="110996"/>
                  </a:lnTo>
                  <a:lnTo>
                    <a:pt x="2917624" y="103068"/>
                  </a:lnTo>
                  <a:lnTo>
                    <a:pt x="2962551" y="87211"/>
                  </a:lnTo>
                  <a:lnTo>
                    <a:pt x="2500065" y="0"/>
                  </a:lnTo>
                  <a:lnTo>
                    <a:pt x="2531779" y="23785"/>
                  </a:lnTo>
                  <a:lnTo>
                    <a:pt x="2539707" y="39642"/>
                  </a:lnTo>
                  <a:lnTo>
                    <a:pt x="2544992" y="58141"/>
                  </a:lnTo>
                  <a:lnTo>
                    <a:pt x="2544992" y="71355"/>
                  </a:lnTo>
                  <a:lnTo>
                    <a:pt x="2537064" y="103068"/>
                  </a:lnTo>
                  <a:lnTo>
                    <a:pt x="2494780" y="163852"/>
                  </a:lnTo>
                  <a:lnTo>
                    <a:pt x="2410211" y="280134"/>
                  </a:lnTo>
                  <a:lnTo>
                    <a:pt x="2307143" y="406987"/>
                  </a:lnTo>
                  <a:lnTo>
                    <a:pt x="2180290" y="549697"/>
                  </a:lnTo>
                  <a:lnTo>
                    <a:pt x="2079864" y="65276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4">
              <a:extLst>
                <a:ext uri="{FF2B5EF4-FFF2-40B4-BE49-F238E27FC236}">
                  <a16:creationId xmlns:a16="http://schemas.microsoft.com/office/drawing/2014/main" id="{B37C8F95-4686-4F43-9EDD-7821F3BC6207}"/>
                </a:ext>
              </a:extLst>
            </p:cNvPr>
            <p:cNvSpPr/>
            <p:nvPr/>
          </p:nvSpPr>
          <p:spPr>
            <a:xfrm>
              <a:off x="5411789" y="4611689"/>
              <a:ext cx="650875" cy="581025"/>
            </a:xfrm>
            <a:custGeom>
              <a:avLst/>
              <a:gdLst>
                <a:gd name="connsiteX0" fmla="*/ 185738 w 650082"/>
                <a:gd name="connsiteY0" fmla="*/ 250032 h 581025"/>
                <a:gd name="connsiteX1" fmla="*/ 100013 w 650082"/>
                <a:gd name="connsiteY1" fmla="*/ 147638 h 581025"/>
                <a:gd name="connsiteX2" fmla="*/ 0 w 650082"/>
                <a:gd name="connsiteY2" fmla="*/ 33338 h 581025"/>
                <a:gd name="connsiteX3" fmla="*/ 61913 w 650082"/>
                <a:gd name="connsiteY3" fmla="*/ 0 h 581025"/>
                <a:gd name="connsiteX4" fmla="*/ 197644 w 650082"/>
                <a:gd name="connsiteY4" fmla="*/ 52388 h 581025"/>
                <a:gd name="connsiteX5" fmla="*/ 311944 w 650082"/>
                <a:gd name="connsiteY5" fmla="*/ 97632 h 581025"/>
                <a:gd name="connsiteX6" fmla="*/ 435769 w 650082"/>
                <a:gd name="connsiteY6" fmla="*/ 147638 h 581025"/>
                <a:gd name="connsiteX7" fmla="*/ 452438 w 650082"/>
                <a:gd name="connsiteY7" fmla="*/ 157163 h 581025"/>
                <a:gd name="connsiteX8" fmla="*/ 464344 w 650082"/>
                <a:gd name="connsiteY8" fmla="*/ 171450 h 581025"/>
                <a:gd name="connsiteX9" fmla="*/ 495300 w 650082"/>
                <a:gd name="connsiteY9" fmla="*/ 223838 h 581025"/>
                <a:gd name="connsiteX10" fmla="*/ 547688 w 650082"/>
                <a:gd name="connsiteY10" fmla="*/ 319088 h 581025"/>
                <a:gd name="connsiteX11" fmla="*/ 581025 w 650082"/>
                <a:gd name="connsiteY11" fmla="*/ 383382 h 581025"/>
                <a:gd name="connsiteX12" fmla="*/ 650082 w 650082"/>
                <a:gd name="connsiteY12" fmla="*/ 526257 h 581025"/>
                <a:gd name="connsiteX13" fmla="*/ 588169 w 650082"/>
                <a:gd name="connsiteY13" fmla="*/ 581025 h 581025"/>
                <a:gd name="connsiteX14" fmla="*/ 481013 w 650082"/>
                <a:gd name="connsiteY14" fmla="*/ 526257 h 581025"/>
                <a:gd name="connsiteX15" fmla="*/ 431007 w 650082"/>
                <a:gd name="connsiteY15" fmla="*/ 497682 h 581025"/>
                <a:gd name="connsiteX16" fmla="*/ 383382 w 650082"/>
                <a:gd name="connsiteY16" fmla="*/ 466725 h 581025"/>
                <a:gd name="connsiteX17" fmla="*/ 347663 w 650082"/>
                <a:gd name="connsiteY17" fmla="*/ 438150 h 581025"/>
                <a:gd name="connsiteX18" fmla="*/ 311944 w 650082"/>
                <a:gd name="connsiteY18" fmla="*/ 402432 h 581025"/>
                <a:gd name="connsiteX19" fmla="*/ 261938 w 650082"/>
                <a:gd name="connsiteY19" fmla="*/ 345282 h 581025"/>
                <a:gd name="connsiteX20" fmla="*/ 185738 w 650082"/>
                <a:gd name="connsiteY20" fmla="*/ 250032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82" h="581025">
                  <a:moveTo>
                    <a:pt x="185738" y="250032"/>
                  </a:moveTo>
                  <a:lnTo>
                    <a:pt x="100013" y="147638"/>
                  </a:lnTo>
                  <a:lnTo>
                    <a:pt x="0" y="33338"/>
                  </a:lnTo>
                  <a:lnTo>
                    <a:pt x="61913" y="0"/>
                  </a:lnTo>
                  <a:lnTo>
                    <a:pt x="197644" y="52388"/>
                  </a:lnTo>
                  <a:lnTo>
                    <a:pt x="311944" y="97632"/>
                  </a:lnTo>
                  <a:lnTo>
                    <a:pt x="435769" y="147638"/>
                  </a:lnTo>
                  <a:lnTo>
                    <a:pt x="452438" y="157163"/>
                  </a:lnTo>
                  <a:lnTo>
                    <a:pt x="464344" y="171450"/>
                  </a:lnTo>
                  <a:lnTo>
                    <a:pt x="495300" y="223838"/>
                  </a:lnTo>
                  <a:lnTo>
                    <a:pt x="547688" y="319088"/>
                  </a:lnTo>
                  <a:lnTo>
                    <a:pt x="581025" y="383382"/>
                  </a:lnTo>
                  <a:lnTo>
                    <a:pt x="650082" y="526257"/>
                  </a:lnTo>
                  <a:lnTo>
                    <a:pt x="588169" y="581025"/>
                  </a:lnTo>
                  <a:lnTo>
                    <a:pt x="481013" y="526257"/>
                  </a:lnTo>
                  <a:lnTo>
                    <a:pt x="431007" y="497682"/>
                  </a:lnTo>
                  <a:lnTo>
                    <a:pt x="383382" y="466725"/>
                  </a:lnTo>
                  <a:lnTo>
                    <a:pt x="347663" y="438150"/>
                  </a:lnTo>
                  <a:lnTo>
                    <a:pt x="311944" y="402432"/>
                  </a:lnTo>
                  <a:lnTo>
                    <a:pt x="261938" y="345282"/>
                  </a:lnTo>
                  <a:lnTo>
                    <a:pt x="185738" y="2500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75EF9D48-18E5-4887-BFED-68F234FE0A5A}"/>
              </a:ext>
            </a:extLst>
          </p:cNvPr>
          <p:cNvGrpSpPr/>
          <p:nvPr/>
        </p:nvGrpSpPr>
        <p:grpSpPr>
          <a:xfrm>
            <a:off x="4021654" y="1491022"/>
            <a:ext cx="4243436" cy="4672011"/>
            <a:chOff x="4024264" y="1506539"/>
            <a:chExt cx="4243436" cy="4672011"/>
          </a:xfrm>
          <a:solidFill>
            <a:schemeClr val="tx1"/>
          </a:solidFill>
        </p:grpSpPr>
        <p:sp>
          <p:nvSpPr>
            <p:cNvPr id="35" name="フリーフォーム 62">
              <a:extLst>
                <a:ext uri="{FF2B5EF4-FFF2-40B4-BE49-F238E27FC236}">
                  <a16:creationId xmlns:a16="http://schemas.microsoft.com/office/drawing/2014/main" id="{FC33DD49-3662-4148-9FF6-E4DCD1FF8E05}"/>
                </a:ext>
              </a:extLst>
            </p:cNvPr>
            <p:cNvSpPr/>
            <p:nvPr/>
          </p:nvSpPr>
          <p:spPr>
            <a:xfrm>
              <a:off x="4202063" y="1903413"/>
              <a:ext cx="3636962" cy="588962"/>
            </a:xfrm>
            <a:custGeom>
              <a:avLst/>
              <a:gdLst>
                <a:gd name="connsiteX0" fmla="*/ 1745402 w 3636750"/>
                <a:gd name="connsiteY0" fmla="*/ 193602 h 589743"/>
                <a:gd name="connsiteX1" fmla="*/ 2329188 w 3636750"/>
                <a:gd name="connsiteY1" fmla="*/ 142968 h 589743"/>
                <a:gd name="connsiteX2" fmla="*/ 2558533 w 3636750"/>
                <a:gd name="connsiteY2" fmla="*/ 122118 h 589743"/>
                <a:gd name="connsiteX3" fmla="*/ 2680651 w 3636750"/>
                <a:gd name="connsiteY3" fmla="*/ 116161 h 589743"/>
                <a:gd name="connsiteX4" fmla="*/ 2749157 w 3636750"/>
                <a:gd name="connsiteY4" fmla="*/ 107226 h 589743"/>
                <a:gd name="connsiteX5" fmla="*/ 2838512 w 3636750"/>
                <a:gd name="connsiteY5" fmla="*/ 92333 h 589743"/>
                <a:gd name="connsiteX6" fmla="*/ 3005308 w 3636750"/>
                <a:gd name="connsiteY6" fmla="*/ 71484 h 589743"/>
                <a:gd name="connsiteX7" fmla="*/ 3112534 w 3636750"/>
                <a:gd name="connsiteY7" fmla="*/ 53613 h 589743"/>
                <a:gd name="connsiteX8" fmla="*/ 3133383 w 3636750"/>
                <a:gd name="connsiteY8" fmla="*/ 44677 h 589743"/>
                <a:gd name="connsiteX9" fmla="*/ 3160190 w 3636750"/>
                <a:gd name="connsiteY9" fmla="*/ 23828 h 589743"/>
                <a:gd name="connsiteX10" fmla="*/ 3189975 w 3636750"/>
                <a:gd name="connsiteY10" fmla="*/ 8935 h 589743"/>
                <a:gd name="connsiteX11" fmla="*/ 3219760 w 3636750"/>
                <a:gd name="connsiteY11" fmla="*/ 0 h 589743"/>
                <a:gd name="connsiteX12" fmla="*/ 3252523 w 3636750"/>
                <a:gd name="connsiteY12" fmla="*/ 5957 h 589743"/>
                <a:gd name="connsiteX13" fmla="*/ 3276351 w 3636750"/>
                <a:gd name="connsiteY13" fmla="*/ 14892 h 589743"/>
                <a:gd name="connsiteX14" fmla="*/ 3300179 w 3636750"/>
                <a:gd name="connsiteY14" fmla="*/ 26806 h 589743"/>
                <a:gd name="connsiteX15" fmla="*/ 3318050 w 3636750"/>
                <a:gd name="connsiteY15" fmla="*/ 35742 h 589743"/>
                <a:gd name="connsiteX16" fmla="*/ 3398470 w 3636750"/>
                <a:gd name="connsiteY16" fmla="*/ 65527 h 589743"/>
                <a:gd name="connsiteX17" fmla="*/ 3511653 w 3636750"/>
                <a:gd name="connsiteY17" fmla="*/ 104247 h 589743"/>
                <a:gd name="connsiteX18" fmla="*/ 3550374 w 3636750"/>
                <a:gd name="connsiteY18" fmla="*/ 119140 h 589743"/>
                <a:gd name="connsiteX19" fmla="*/ 3583137 w 3636750"/>
                <a:gd name="connsiteY19" fmla="*/ 139989 h 589743"/>
                <a:gd name="connsiteX20" fmla="*/ 3612922 w 3636750"/>
                <a:gd name="connsiteY20" fmla="*/ 163817 h 589743"/>
                <a:gd name="connsiteX21" fmla="*/ 3630793 w 3636750"/>
                <a:gd name="connsiteY21" fmla="*/ 184667 h 589743"/>
                <a:gd name="connsiteX22" fmla="*/ 3636750 w 3636750"/>
                <a:gd name="connsiteY22" fmla="*/ 202538 h 589743"/>
                <a:gd name="connsiteX23" fmla="*/ 3630793 w 3636750"/>
                <a:gd name="connsiteY23" fmla="*/ 223387 h 589743"/>
                <a:gd name="connsiteX24" fmla="*/ 3609944 w 3636750"/>
                <a:gd name="connsiteY24" fmla="*/ 253172 h 589743"/>
                <a:gd name="connsiteX25" fmla="*/ 3583137 w 3636750"/>
                <a:gd name="connsiteY25" fmla="*/ 271043 h 589743"/>
                <a:gd name="connsiteX26" fmla="*/ 3568245 w 3636750"/>
                <a:gd name="connsiteY26" fmla="*/ 277000 h 589743"/>
                <a:gd name="connsiteX27" fmla="*/ 3523567 w 3636750"/>
                <a:gd name="connsiteY27" fmla="*/ 277000 h 589743"/>
                <a:gd name="connsiteX28" fmla="*/ 3413363 w 3636750"/>
                <a:gd name="connsiteY28" fmla="*/ 268065 h 589743"/>
                <a:gd name="connsiteX29" fmla="*/ 3332943 w 3636750"/>
                <a:gd name="connsiteY29" fmla="*/ 259129 h 589743"/>
                <a:gd name="connsiteX30" fmla="*/ 3297201 w 3636750"/>
                <a:gd name="connsiteY30" fmla="*/ 256151 h 589743"/>
                <a:gd name="connsiteX31" fmla="*/ 3097641 w 3636750"/>
                <a:gd name="connsiteY31" fmla="*/ 265086 h 589743"/>
                <a:gd name="connsiteX32" fmla="*/ 2850426 w 3636750"/>
                <a:gd name="connsiteY32" fmla="*/ 279979 h 589743"/>
                <a:gd name="connsiteX33" fmla="*/ 2600232 w 3636750"/>
                <a:gd name="connsiteY33" fmla="*/ 294871 h 589743"/>
                <a:gd name="connsiteX34" fmla="*/ 2478113 w 3636750"/>
                <a:gd name="connsiteY34" fmla="*/ 300828 h 589743"/>
                <a:gd name="connsiteX35" fmla="*/ 2281532 w 3636750"/>
                <a:gd name="connsiteY35" fmla="*/ 321678 h 589743"/>
                <a:gd name="connsiteX36" fmla="*/ 2171327 w 3636750"/>
                <a:gd name="connsiteY36" fmla="*/ 321678 h 589743"/>
                <a:gd name="connsiteX37" fmla="*/ 2037295 w 3636750"/>
                <a:gd name="connsiteY37" fmla="*/ 324656 h 589743"/>
                <a:gd name="connsiteX38" fmla="*/ 1939004 w 3636750"/>
                <a:gd name="connsiteY38" fmla="*/ 330613 h 589743"/>
                <a:gd name="connsiteX39" fmla="*/ 1801993 w 3636750"/>
                <a:gd name="connsiteY39" fmla="*/ 339549 h 589743"/>
                <a:gd name="connsiteX40" fmla="*/ 1697746 w 3636750"/>
                <a:gd name="connsiteY40" fmla="*/ 348484 h 589743"/>
                <a:gd name="connsiteX41" fmla="*/ 1524993 w 3636750"/>
                <a:gd name="connsiteY41" fmla="*/ 366355 h 589743"/>
                <a:gd name="connsiteX42" fmla="*/ 1325433 w 3636750"/>
                <a:gd name="connsiteY42" fmla="*/ 393162 h 589743"/>
                <a:gd name="connsiteX43" fmla="*/ 1140766 w 3636750"/>
                <a:gd name="connsiteY43" fmla="*/ 431882 h 589743"/>
                <a:gd name="connsiteX44" fmla="*/ 994819 w 3636750"/>
                <a:gd name="connsiteY44" fmla="*/ 455710 h 589743"/>
                <a:gd name="connsiteX45" fmla="*/ 836959 w 3636750"/>
                <a:gd name="connsiteY45" fmla="*/ 482517 h 589743"/>
                <a:gd name="connsiteX46" fmla="*/ 726754 w 3636750"/>
                <a:gd name="connsiteY46" fmla="*/ 506345 h 589743"/>
                <a:gd name="connsiteX47" fmla="*/ 643356 w 3636750"/>
                <a:gd name="connsiteY47" fmla="*/ 527194 h 589743"/>
                <a:gd name="connsiteX48" fmla="*/ 565915 w 3636750"/>
                <a:gd name="connsiteY48" fmla="*/ 551022 h 589743"/>
                <a:gd name="connsiteX49" fmla="*/ 497409 w 3636750"/>
                <a:gd name="connsiteY49" fmla="*/ 574850 h 589743"/>
                <a:gd name="connsiteX50" fmla="*/ 443796 w 3636750"/>
                <a:gd name="connsiteY50" fmla="*/ 589743 h 589743"/>
                <a:gd name="connsiteX51" fmla="*/ 416990 w 3636750"/>
                <a:gd name="connsiteY51" fmla="*/ 580807 h 589743"/>
                <a:gd name="connsiteX52" fmla="*/ 351463 w 3636750"/>
                <a:gd name="connsiteY52" fmla="*/ 556979 h 589743"/>
                <a:gd name="connsiteX53" fmla="*/ 288914 w 3636750"/>
                <a:gd name="connsiteY53" fmla="*/ 521237 h 589743"/>
                <a:gd name="connsiteX54" fmla="*/ 241258 w 3636750"/>
                <a:gd name="connsiteY54" fmla="*/ 482517 h 589743"/>
                <a:gd name="connsiteX55" fmla="*/ 181688 w 3636750"/>
                <a:gd name="connsiteY55" fmla="*/ 428904 h 589743"/>
                <a:gd name="connsiteX56" fmla="*/ 125097 w 3636750"/>
                <a:gd name="connsiteY56" fmla="*/ 366355 h 589743"/>
                <a:gd name="connsiteX57" fmla="*/ 80419 w 3636750"/>
                <a:gd name="connsiteY57" fmla="*/ 312742 h 589743"/>
                <a:gd name="connsiteX58" fmla="*/ 29785 w 3636750"/>
                <a:gd name="connsiteY58" fmla="*/ 250194 h 589743"/>
                <a:gd name="connsiteX59" fmla="*/ 8935 w 3636750"/>
                <a:gd name="connsiteY59" fmla="*/ 217430 h 589743"/>
                <a:gd name="connsiteX60" fmla="*/ 0 w 3636750"/>
                <a:gd name="connsiteY60" fmla="*/ 190624 h 589743"/>
                <a:gd name="connsiteX61" fmla="*/ 2978 w 3636750"/>
                <a:gd name="connsiteY61" fmla="*/ 178710 h 589743"/>
                <a:gd name="connsiteX62" fmla="*/ 11914 w 3636750"/>
                <a:gd name="connsiteY62" fmla="*/ 172753 h 589743"/>
                <a:gd name="connsiteX63" fmla="*/ 26806 w 3636750"/>
                <a:gd name="connsiteY63" fmla="*/ 172753 h 589743"/>
                <a:gd name="connsiteX64" fmla="*/ 62548 w 3636750"/>
                <a:gd name="connsiteY64" fmla="*/ 187645 h 589743"/>
                <a:gd name="connsiteX65" fmla="*/ 137011 w 3636750"/>
                <a:gd name="connsiteY65" fmla="*/ 229344 h 589743"/>
                <a:gd name="connsiteX66" fmla="*/ 178710 w 3636750"/>
                <a:gd name="connsiteY66" fmla="*/ 253172 h 589743"/>
                <a:gd name="connsiteX67" fmla="*/ 244237 w 3636750"/>
                <a:gd name="connsiteY67" fmla="*/ 279979 h 589743"/>
                <a:gd name="connsiteX68" fmla="*/ 303807 w 3636750"/>
                <a:gd name="connsiteY68" fmla="*/ 297850 h 589743"/>
                <a:gd name="connsiteX69" fmla="*/ 378269 w 3636750"/>
                <a:gd name="connsiteY69" fmla="*/ 312742 h 589743"/>
                <a:gd name="connsiteX70" fmla="*/ 428904 w 3636750"/>
                <a:gd name="connsiteY70" fmla="*/ 318699 h 589743"/>
                <a:gd name="connsiteX71" fmla="*/ 458689 w 3636750"/>
                <a:gd name="connsiteY71" fmla="*/ 321678 h 589743"/>
                <a:gd name="connsiteX72" fmla="*/ 554001 w 3636750"/>
                <a:gd name="connsiteY72" fmla="*/ 321678 h 589743"/>
                <a:gd name="connsiteX73" fmla="*/ 693991 w 3636750"/>
                <a:gd name="connsiteY73" fmla="*/ 306785 h 589743"/>
                <a:gd name="connsiteX74" fmla="*/ 884615 w 3636750"/>
                <a:gd name="connsiteY74" fmla="*/ 285936 h 589743"/>
                <a:gd name="connsiteX75" fmla="*/ 1122895 w 3636750"/>
                <a:gd name="connsiteY75" fmla="*/ 250194 h 589743"/>
                <a:gd name="connsiteX76" fmla="*/ 1393938 w 3636750"/>
                <a:gd name="connsiteY76" fmla="*/ 226366 h 589743"/>
                <a:gd name="connsiteX77" fmla="*/ 1593498 w 3636750"/>
                <a:gd name="connsiteY77" fmla="*/ 208495 h 589743"/>
                <a:gd name="connsiteX78" fmla="*/ 1745402 w 3636750"/>
                <a:gd name="connsiteY78" fmla="*/ 193602 h 58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636750" h="589743">
                  <a:moveTo>
                    <a:pt x="1745402" y="193602"/>
                  </a:moveTo>
                  <a:lnTo>
                    <a:pt x="2329188" y="142968"/>
                  </a:lnTo>
                  <a:lnTo>
                    <a:pt x="2558533" y="122118"/>
                  </a:lnTo>
                  <a:lnTo>
                    <a:pt x="2680651" y="116161"/>
                  </a:lnTo>
                  <a:lnTo>
                    <a:pt x="2749157" y="107226"/>
                  </a:lnTo>
                  <a:lnTo>
                    <a:pt x="2838512" y="92333"/>
                  </a:lnTo>
                  <a:lnTo>
                    <a:pt x="3005308" y="71484"/>
                  </a:lnTo>
                  <a:lnTo>
                    <a:pt x="3112534" y="53613"/>
                  </a:lnTo>
                  <a:lnTo>
                    <a:pt x="3133383" y="44677"/>
                  </a:lnTo>
                  <a:lnTo>
                    <a:pt x="3160190" y="23828"/>
                  </a:lnTo>
                  <a:lnTo>
                    <a:pt x="3189975" y="8935"/>
                  </a:lnTo>
                  <a:lnTo>
                    <a:pt x="3219760" y="0"/>
                  </a:lnTo>
                  <a:lnTo>
                    <a:pt x="3252523" y="5957"/>
                  </a:lnTo>
                  <a:lnTo>
                    <a:pt x="3276351" y="14892"/>
                  </a:lnTo>
                  <a:lnTo>
                    <a:pt x="3300179" y="26806"/>
                  </a:lnTo>
                  <a:lnTo>
                    <a:pt x="3318050" y="35742"/>
                  </a:lnTo>
                  <a:lnTo>
                    <a:pt x="3398470" y="65527"/>
                  </a:lnTo>
                  <a:lnTo>
                    <a:pt x="3511653" y="104247"/>
                  </a:lnTo>
                  <a:lnTo>
                    <a:pt x="3550374" y="119140"/>
                  </a:lnTo>
                  <a:lnTo>
                    <a:pt x="3583137" y="139989"/>
                  </a:lnTo>
                  <a:lnTo>
                    <a:pt x="3612922" y="163817"/>
                  </a:lnTo>
                  <a:lnTo>
                    <a:pt x="3630793" y="184667"/>
                  </a:lnTo>
                  <a:lnTo>
                    <a:pt x="3636750" y="202538"/>
                  </a:lnTo>
                  <a:lnTo>
                    <a:pt x="3630793" y="223387"/>
                  </a:lnTo>
                  <a:lnTo>
                    <a:pt x="3609944" y="253172"/>
                  </a:lnTo>
                  <a:lnTo>
                    <a:pt x="3583137" y="271043"/>
                  </a:lnTo>
                  <a:lnTo>
                    <a:pt x="3568245" y="277000"/>
                  </a:lnTo>
                  <a:lnTo>
                    <a:pt x="3523567" y="277000"/>
                  </a:lnTo>
                  <a:lnTo>
                    <a:pt x="3413363" y="268065"/>
                  </a:lnTo>
                  <a:lnTo>
                    <a:pt x="3332943" y="259129"/>
                  </a:lnTo>
                  <a:lnTo>
                    <a:pt x="3297201" y="256151"/>
                  </a:lnTo>
                  <a:lnTo>
                    <a:pt x="3097641" y="265086"/>
                  </a:lnTo>
                  <a:lnTo>
                    <a:pt x="2850426" y="279979"/>
                  </a:lnTo>
                  <a:lnTo>
                    <a:pt x="2600232" y="294871"/>
                  </a:lnTo>
                  <a:lnTo>
                    <a:pt x="2478113" y="300828"/>
                  </a:lnTo>
                  <a:lnTo>
                    <a:pt x="2281532" y="321678"/>
                  </a:lnTo>
                  <a:lnTo>
                    <a:pt x="2171327" y="321678"/>
                  </a:lnTo>
                  <a:lnTo>
                    <a:pt x="2037295" y="324656"/>
                  </a:lnTo>
                  <a:lnTo>
                    <a:pt x="1939004" y="330613"/>
                  </a:lnTo>
                  <a:lnTo>
                    <a:pt x="1801993" y="339549"/>
                  </a:lnTo>
                  <a:lnTo>
                    <a:pt x="1697746" y="348484"/>
                  </a:lnTo>
                  <a:lnTo>
                    <a:pt x="1524993" y="366355"/>
                  </a:lnTo>
                  <a:lnTo>
                    <a:pt x="1325433" y="393162"/>
                  </a:lnTo>
                  <a:lnTo>
                    <a:pt x="1140766" y="431882"/>
                  </a:lnTo>
                  <a:lnTo>
                    <a:pt x="994819" y="455710"/>
                  </a:lnTo>
                  <a:lnTo>
                    <a:pt x="836959" y="482517"/>
                  </a:lnTo>
                  <a:lnTo>
                    <a:pt x="726754" y="506345"/>
                  </a:lnTo>
                  <a:lnTo>
                    <a:pt x="643356" y="527194"/>
                  </a:lnTo>
                  <a:lnTo>
                    <a:pt x="565915" y="551022"/>
                  </a:lnTo>
                  <a:lnTo>
                    <a:pt x="497409" y="574850"/>
                  </a:lnTo>
                  <a:lnTo>
                    <a:pt x="443796" y="589743"/>
                  </a:lnTo>
                  <a:lnTo>
                    <a:pt x="416990" y="580807"/>
                  </a:lnTo>
                  <a:lnTo>
                    <a:pt x="351463" y="556979"/>
                  </a:lnTo>
                  <a:lnTo>
                    <a:pt x="288914" y="521237"/>
                  </a:lnTo>
                  <a:lnTo>
                    <a:pt x="241258" y="482517"/>
                  </a:lnTo>
                  <a:lnTo>
                    <a:pt x="181688" y="428904"/>
                  </a:lnTo>
                  <a:lnTo>
                    <a:pt x="125097" y="366355"/>
                  </a:lnTo>
                  <a:lnTo>
                    <a:pt x="80419" y="312742"/>
                  </a:lnTo>
                  <a:lnTo>
                    <a:pt x="29785" y="250194"/>
                  </a:lnTo>
                  <a:lnTo>
                    <a:pt x="8935" y="217430"/>
                  </a:lnTo>
                  <a:lnTo>
                    <a:pt x="0" y="190624"/>
                  </a:lnTo>
                  <a:lnTo>
                    <a:pt x="2978" y="178710"/>
                  </a:lnTo>
                  <a:lnTo>
                    <a:pt x="11914" y="172753"/>
                  </a:lnTo>
                  <a:lnTo>
                    <a:pt x="26806" y="172753"/>
                  </a:lnTo>
                  <a:lnTo>
                    <a:pt x="62548" y="187645"/>
                  </a:lnTo>
                  <a:lnTo>
                    <a:pt x="137011" y="229344"/>
                  </a:lnTo>
                  <a:lnTo>
                    <a:pt x="178710" y="253172"/>
                  </a:lnTo>
                  <a:lnTo>
                    <a:pt x="244237" y="279979"/>
                  </a:lnTo>
                  <a:lnTo>
                    <a:pt x="303807" y="297850"/>
                  </a:lnTo>
                  <a:lnTo>
                    <a:pt x="378269" y="312742"/>
                  </a:lnTo>
                  <a:lnTo>
                    <a:pt x="428904" y="318699"/>
                  </a:lnTo>
                  <a:lnTo>
                    <a:pt x="458689" y="321678"/>
                  </a:lnTo>
                  <a:lnTo>
                    <a:pt x="554001" y="321678"/>
                  </a:lnTo>
                  <a:lnTo>
                    <a:pt x="693991" y="306785"/>
                  </a:lnTo>
                  <a:lnTo>
                    <a:pt x="884615" y="285936"/>
                  </a:lnTo>
                  <a:lnTo>
                    <a:pt x="1122895" y="250194"/>
                  </a:lnTo>
                  <a:lnTo>
                    <a:pt x="1393938" y="226366"/>
                  </a:lnTo>
                  <a:lnTo>
                    <a:pt x="1593498" y="208495"/>
                  </a:lnTo>
                  <a:lnTo>
                    <a:pt x="1745402" y="1936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63">
              <a:extLst>
                <a:ext uri="{FF2B5EF4-FFF2-40B4-BE49-F238E27FC236}">
                  <a16:creationId xmlns:a16="http://schemas.microsoft.com/office/drawing/2014/main" id="{FDD85785-6A33-4F5A-81EB-CA38917A7115}"/>
                </a:ext>
              </a:extLst>
            </p:cNvPr>
            <p:cNvSpPr/>
            <p:nvPr/>
          </p:nvSpPr>
          <p:spPr>
            <a:xfrm>
              <a:off x="4481464" y="2752726"/>
              <a:ext cx="600075" cy="798513"/>
            </a:xfrm>
            <a:custGeom>
              <a:avLst/>
              <a:gdLst>
                <a:gd name="connsiteX0" fmla="*/ 445294 w 600075"/>
                <a:gd name="connsiteY0" fmla="*/ 323850 h 797719"/>
                <a:gd name="connsiteX1" fmla="*/ 402431 w 600075"/>
                <a:gd name="connsiteY1" fmla="*/ 211931 h 797719"/>
                <a:gd name="connsiteX2" fmla="*/ 378619 w 600075"/>
                <a:gd name="connsiteY2" fmla="*/ 164306 h 797719"/>
                <a:gd name="connsiteX3" fmla="*/ 302419 w 600075"/>
                <a:gd name="connsiteY3" fmla="*/ 73819 h 797719"/>
                <a:gd name="connsiteX4" fmla="*/ 250031 w 600075"/>
                <a:gd name="connsiteY4" fmla="*/ 57150 h 797719"/>
                <a:gd name="connsiteX5" fmla="*/ 197644 w 600075"/>
                <a:gd name="connsiteY5" fmla="*/ 40481 h 797719"/>
                <a:gd name="connsiteX6" fmla="*/ 140494 w 600075"/>
                <a:gd name="connsiteY6" fmla="*/ 23813 h 797719"/>
                <a:gd name="connsiteX7" fmla="*/ 90488 w 600075"/>
                <a:gd name="connsiteY7" fmla="*/ 11906 h 797719"/>
                <a:gd name="connsiteX8" fmla="*/ 50006 w 600075"/>
                <a:gd name="connsiteY8" fmla="*/ 4763 h 797719"/>
                <a:gd name="connsiteX9" fmla="*/ 23813 w 600075"/>
                <a:gd name="connsiteY9" fmla="*/ 0 h 797719"/>
                <a:gd name="connsiteX10" fmla="*/ 7144 w 600075"/>
                <a:gd name="connsiteY10" fmla="*/ 2381 h 797719"/>
                <a:gd name="connsiteX11" fmla="*/ 0 w 600075"/>
                <a:gd name="connsiteY11" fmla="*/ 9525 h 797719"/>
                <a:gd name="connsiteX12" fmla="*/ 0 w 600075"/>
                <a:gd name="connsiteY12" fmla="*/ 23813 h 797719"/>
                <a:gd name="connsiteX13" fmla="*/ 9525 w 600075"/>
                <a:gd name="connsiteY13" fmla="*/ 45244 h 797719"/>
                <a:gd name="connsiteX14" fmla="*/ 28575 w 600075"/>
                <a:gd name="connsiteY14" fmla="*/ 61913 h 797719"/>
                <a:gd name="connsiteX15" fmla="*/ 76200 w 600075"/>
                <a:gd name="connsiteY15" fmla="*/ 100013 h 797719"/>
                <a:gd name="connsiteX16" fmla="*/ 116681 w 600075"/>
                <a:gd name="connsiteY16" fmla="*/ 140494 h 797719"/>
                <a:gd name="connsiteX17" fmla="*/ 145256 w 600075"/>
                <a:gd name="connsiteY17" fmla="*/ 178594 h 797719"/>
                <a:gd name="connsiteX18" fmla="*/ 178594 w 600075"/>
                <a:gd name="connsiteY18" fmla="*/ 223838 h 797719"/>
                <a:gd name="connsiteX19" fmla="*/ 200025 w 600075"/>
                <a:gd name="connsiteY19" fmla="*/ 261938 h 797719"/>
                <a:gd name="connsiteX20" fmla="*/ 223838 w 600075"/>
                <a:gd name="connsiteY20" fmla="*/ 307181 h 797719"/>
                <a:gd name="connsiteX21" fmla="*/ 259556 w 600075"/>
                <a:gd name="connsiteY21" fmla="*/ 383381 h 797719"/>
                <a:gd name="connsiteX22" fmla="*/ 290513 w 600075"/>
                <a:gd name="connsiteY22" fmla="*/ 459581 h 797719"/>
                <a:gd name="connsiteX23" fmla="*/ 323850 w 600075"/>
                <a:gd name="connsiteY23" fmla="*/ 547688 h 797719"/>
                <a:gd name="connsiteX24" fmla="*/ 345281 w 600075"/>
                <a:gd name="connsiteY24" fmla="*/ 604838 h 797719"/>
                <a:gd name="connsiteX25" fmla="*/ 350044 w 600075"/>
                <a:gd name="connsiteY25" fmla="*/ 628650 h 797719"/>
                <a:gd name="connsiteX26" fmla="*/ 350044 w 600075"/>
                <a:gd name="connsiteY26" fmla="*/ 642938 h 797719"/>
                <a:gd name="connsiteX27" fmla="*/ 357188 w 600075"/>
                <a:gd name="connsiteY27" fmla="*/ 666750 h 797719"/>
                <a:gd name="connsiteX28" fmla="*/ 371475 w 600075"/>
                <a:gd name="connsiteY28" fmla="*/ 692944 h 797719"/>
                <a:gd name="connsiteX29" fmla="*/ 385763 w 600075"/>
                <a:gd name="connsiteY29" fmla="*/ 716756 h 797719"/>
                <a:gd name="connsiteX30" fmla="*/ 407194 w 600075"/>
                <a:gd name="connsiteY30" fmla="*/ 742950 h 797719"/>
                <a:gd name="connsiteX31" fmla="*/ 431006 w 600075"/>
                <a:gd name="connsiteY31" fmla="*/ 764381 h 797719"/>
                <a:gd name="connsiteX32" fmla="*/ 454819 w 600075"/>
                <a:gd name="connsiteY32" fmla="*/ 778669 h 797719"/>
                <a:gd name="connsiteX33" fmla="*/ 466725 w 600075"/>
                <a:gd name="connsiteY33" fmla="*/ 785813 h 797719"/>
                <a:gd name="connsiteX34" fmla="*/ 483394 w 600075"/>
                <a:gd name="connsiteY34" fmla="*/ 792956 h 797719"/>
                <a:gd name="connsiteX35" fmla="*/ 509588 w 600075"/>
                <a:gd name="connsiteY35" fmla="*/ 797719 h 797719"/>
                <a:gd name="connsiteX36" fmla="*/ 538163 w 600075"/>
                <a:gd name="connsiteY36" fmla="*/ 792956 h 797719"/>
                <a:gd name="connsiteX37" fmla="*/ 557213 w 600075"/>
                <a:gd name="connsiteY37" fmla="*/ 781050 h 797719"/>
                <a:gd name="connsiteX38" fmla="*/ 581025 w 600075"/>
                <a:gd name="connsiteY38" fmla="*/ 759619 h 797719"/>
                <a:gd name="connsiteX39" fmla="*/ 600075 w 600075"/>
                <a:gd name="connsiteY39" fmla="*/ 731044 h 797719"/>
                <a:gd name="connsiteX40" fmla="*/ 550069 w 600075"/>
                <a:gd name="connsiteY40" fmla="*/ 583406 h 797719"/>
                <a:gd name="connsiteX41" fmla="*/ 492919 w 600075"/>
                <a:gd name="connsiteY41" fmla="*/ 442913 h 797719"/>
                <a:gd name="connsiteX42" fmla="*/ 445294 w 600075"/>
                <a:gd name="connsiteY42" fmla="*/ 323850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00075" h="797719">
                  <a:moveTo>
                    <a:pt x="445294" y="323850"/>
                  </a:moveTo>
                  <a:lnTo>
                    <a:pt x="402431" y="211931"/>
                  </a:lnTo>
                  <a:lnTo>
                    <a:pt x="378619" y="164306"/>
                  </a:lnTo>
                  <a:lnTo>
                    <a:pt x="302419" y="73819"/>
                  </a:lnTo>
                  <a:lnTo>
                    <a:pt x="250031" y="57150"/>
                  </a:lnTo>
                  <a:lnTo>
                    <a:pt x="197644" y="40481"/>
                  </a:lnTo>
                  <a:lnTo>
                    <a:pt x="140494" y="23813"/>
                  </a:lnTo>
                  <a:lnTo>
                    <a:pt x="90488" y="11906"/>
                  </a:lnTo>
                  <a:lnTo>
                    <a:pt x="50006" y="4763"/>
                  </a:lnTo>
                  <a:lnTo>
                    <a:pt x="23813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0" y="23813"/>
                  </a:lnTo>
                  <a:lnTo>
                    <a:pt x="9525" y="45244"/>
                  </a:lnTo>
                  <a:lnTo>
                    <a:pt x="28575" y="61913"/>
                  </a:lnTo>
                  <a:lnTo>
                    <a:pt x="76200" y="100013"/>
                  </a:lnTo>
                  <a:lnTo>
                    <a:pt x="116681" y="140494"/>
                  </a:lnTo>
                  <a:lnTo>
                    <a:pt x="145256" y="178594"/>
                  </a:lnTo>
                  <a:lnTo>
                    <a:pt x="178594" y="223838"/>
                  </a:lnTo>
                  <a:lnTo>
                    <a:pt x="200025" y="261938"/>
                  </a:lnTo>
                  <a:lnTo>
                    <a:pt x="223838" y="307181"/>
                  </a:lnTo>
                  <a:lnTo>
                    <a:pt x="259556" y="383381"/>
                  </a:lnTo>
                  <a:lnTo>
                    <a:pt x="290513" y="459581"/>
                  </a:lnTo>
                  <a:lnTo>
                    <a:pt x="323850" y="547688"/>
                  </a:lnTo>
                  <a:lnTo>
                    <a:pt x="345281" y="604838"/>
                  </a:lnTo>
                  <a:lnTo>
                    <a:pt x="350044" y="628650"/>
                  </a:lnTo>
                  <a:lnTo>
                    <a:pt x="350044" y="642938"/>
                  </a:lnTo>
                  <a:lnTo>
                    <a:pt x="357188" y="666750"/>
                  </a:lnTo>
                  <a:lnTo>
                    <a:pt x="371475" y="692944"/>
                  </a:lnTo>
                  <a:lnTo>
                    <a:pt x="385763" y="716756"/>
                  </a:lnTo>
                  <a:lnTo>
                    <a:pt x="407194" y="742950"/>
                  </a:lnTo>
                  <a:lnTo>
                    <a:pt x="431006" y="764381"/>
                  </a:lnTo>
                  <a:lnTo>
                    <a:pt x="454819" y="778669"/>
                  </a:lnTo>
                  <a:lnTo>
                    <a:pt x="466725" y="785813"/>
                  </a:lnTo>
                  <a:lnTo>
                    <a:pt x="483394" y="792956"/>
                  </a:lnTo>
                  <a:lnTo>
                    <a:pt x="509588" y="797719"/>
                  </a:lnTo>
                  <a:lnTo>
                    <a:pt x="538163" y="792956"/>
                  </a:lnTo>
                  <a:lnTo>
                    <a:pt x="557213" y="781050"/>
                  </a:lnTo>
                  <a:lnTo>
                    <a:pt x="581025" y="759619"/>
                  </a:lnTo>
                  <a:lnTo>
                    <a:pt x="600075" y="731044"/>
                  </a:lnTo>
                  <a:lnTo>
                    <a:pt x="550069" y="583406"/>
                  </a:lnTo>
                  <a:lnTo>
                    <a:pt x="492919" y="442913"/>
                  </a:lnTo>
                  <a:lnTo>
                    <a:pt x="445294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68">
              <a:extLst>
                <a:ext uri="{FF2B5EF4-FFF2-40B4-BE49-F238E27FC236}">
                  <a16:creationId xmlns:a16="http://schemas.microsoft.com/office/drawing/2014/main" id="{ACCE7ABB-B6F8-40F0-9661-A8083ADCDBFD}"/>
                </a:ext>
              </a:extLst>
            </p:cNvPr>
            <p:cNvSpPr/>
            <p:nvPr/>
          </p:nvSpPr>
          <p:spPr>
            <a:xfrm>
              <a:off x="4024264" y="3611563"/>
              <a:ext cx="455613" cy="1136650"/>
            </a:xfrm>
            <a:custGeom>
              <a:avLst/>
              <a:gdLst>
                <a:gd name="connsiteX0" fmla="*/ 435769 w 454819"/>
                <a:gd name="connsiteY0" fmla="*/ 502444 h 1135857"/>
                <a:gd name="connsiteX1" fmla="*/ 426244 w 454819"/>
                <a:gd name="connsiteY1" fmla="*/ 569119 h 1135857"/>
                <a:gd name="connsiteX2" fmla="*/ 414338 w 454819"/>
                <a:gd name="connsiteY2" fmla="*/ 633413 h 1135857"/>
                <a:gd name="connsiteX3" fmla="*/ 397669 w 454819"/>
                <a:gd name="connsiteY3" fmla="*/ 704850 h 1135857"/>
                <a:gd name="connsiteX4" fmla="*/ 383381 w 454819"/>
                <a:gd name="connsiteY4" fmla="*/ 752475 h 1135857"/>
                <a:gd name="connsiteX5" fmla="*/ 366713 w 454819"/>
                <a:gd name="connsiteY5" fmla="*/ 800100 h 1135857"/>
                <a:gd name="connsiteX6" fmla="*/ 338138 w 454819"/>
                <a:gd name="connsiteY6" fmla="*/ 873919 h 1135857"/>
                <a:gd name="connsiteX7" fmla="*/ 307181 w 454819"/>
                <a:gd name="connsiteY7" fmla="*/ 938213 h 1135857"/>
                <a:gd name="connsiteX8" fmla="*/ 273844 w 454819"/>
                <a:gd name="connsiteY8" fmla="*/ 995363 h 1135857"/>
                <a:gd name="connsiteX9" fmla="*/ 238125 w 454819"/>
                <a:gd name="connsiteY9" fmla="*/ 1047750 h 1135857"/>
                <a:gd name="connsiteX10" fmla="*/ 197644 w 454819"/>
                <a:gd name="connsiteY10" fmla="*/ 1095375 h 1135857"/>
                <a:gd name="connsiteX11" fmla="*/ 161925 w 454819"/>
                <a:gd name="connsiteY11" fmla="*/ 1121569 h 1135857"/>
                <a:gd name="connsiteX12" fmla="*/ 133350 w 454819"/>
                <a:gd name="connsiteY12" fmla="*/ 1135857 h 1135857"/>
                <a:gd name="connsiteX13" fmla="*/ 121444 w 454819"/>
                <a:gd name="connsiteY13" fmla="*/ 1135857 h 1135857"/>
                <a:gd name="connsiteX14" fmla="*/ 83344 w 454819"/>
                <a:gd name="connsiteY14" fmla="*/ 1123950 h 1135857"/>
                <a:gd name="connsiteX15" fmla="*/ 64294 w 454819"/>
                <a:gd name="connsiteY15" fmla="*/ 1107282 h 1135857"/>
                <a:gd name="connsiteX16" fmla="*/ 42863 w 454819"/>
                <a:gd name="connsiteY16" fmla="*/ 1083469 h 1135857"/>
                <a:gd name="connsiteX17" fmla="*/ 23813 w 454819"/>
                <a:gd name="connsiteY17" fmla="*/ 1042988 h 1135857"/>
                <a:gd name="connsiteX18" fmla="*/ 9525 w 454819"/>
                <a:gd name="connsiteY18" fmla="*/ 988219 h 1135857"/>
                <a:gd name="connsiteX19" fmla="*/ 0 w 454819"/>
                <a:gd name="connsiteY19" fmla="*/ 940594 h 1135857"/>
                <a:gd name="connsiteX20" fmla="*/ 2381 w 454819"/>
                <a:gd name="connsiteY20" fmla="*/ 859632 h 1135857"/>
                <a:gd name="connsiteX21" fmla="*/ 11906 w 454819"/>
                <a:gd name="connsiteY21" fmla="*/ 778669 h 1135857"/>
                <a:gd name="connsiteX22" fmla="*/ 23813 w 454819"/>
                <a:gd name="connsiteY22" fmla="*/ 709613 h 1135857"/>
                <a:gd name="connsiteX23" fmla="*/ 54769 w 454819"/>
                <a:gd name="connsiteY23" fmla="*/ 678657 h 1135857"/>
                <a:gd name="connsiteX24" fmla="*/ 90488 w 454819"/>
                <a:gd name="connsiteY24" fmla="*/ 642938 h 1135857"/>
                <a:gd name="connsiteX25" fmla="*/ 123825 w 454819"/>
                <a:gd name="connsiteY25" fmla="*/ 602457 h 1135857"/>
                <a:gd name="connsiteX26" fmla="*/ 159544 w 454819"/>
                <a:gd name="connsiteY26" fmla="*/ 554832 h 1135857"/>
                <a:gd name="connsiteX27" fmla="*/ 192881 w 454819"/>
                <a:gd name="connsiteY27" fmla="*/ 502444 h 1135857"/>
                <a:gd name="connsiteX28" fmla="*/ 226219 w 454819"/>
                <a:gd name="connsiteY28" fmla="*/ 440532 h 1135857"/>
                <a:gd name="connsiteX29" fmla="*/ 261938 w 454819"/>
                <a:gd name="connsiteY29" fmla="*/ 366713 h 1135857"/>
                <a:gd name="connsiteX30" fmla="*/ 295275 w 454819"/>
                <a:gd name="connsiteY30" fmla="*/ 280988 h 1135857"/>
                <a:gd name="connsiteX31" fmla="*/ 314325 w 454819"/>
                <a:gd name="connsiteY31" fmla="*/ 221457 h 1135857"/>
                <a:gd name="connsiteX32" fmla="*/ 314325 w 454819"/>
                <a:gd name="connsiteY32" fmla="*/ 183357 h 1135857"/>
                <a:gd name="connsiteX33" fmla="*/ 309563 w 454819"/>
                <a:gd name="connsiteY33" fmla="*/ 138113 h 1135857"/>
                <a:gd name="connsiteX34" fmla="*/ 297656 w 454819"/>
                <a:gd name="connsiteY34" fmla="*/ 85725 h 1135857"/>
                <a:gd name="connsiteX35" fmla="*/ 290513 w 454819"/>
                <a:gd name="connsiteY35" fmla="*/ 59532 h 1135857"/>
                <a:gd name="connsiteX36" fmla="*/ 280988 w 454819"/>
                <a:gd name="connsiteY36" fmla="*/ 30957 h 1135857"/>
                <a:gd name="connsiteX37" fmla="*/ 278606 w 454819"/>
                <a:gd name="connsiteY37" fmla="*/ 9525 h 1135857"/>
                <a:gd name="connsiteX38" fmla="*/ 290513 w 454819"/>
                <a:gd name="connsiteY38" fmla="*/ 0 h 1135857"/>
                <a:gd name="connsiteX39" fmla="*/ 304800 w 454819"/>
                <a:gd name="connsiteY39" fmla="*/ 0 h 1135857"/>
                <a:gd name="connsiteX40" fmla="*/ 328613 w 454819"/>
                <a:gd name="connsiteY40" fmla="*/ 9525 h 1135857"/>
                <a:gd name="connsiteX41" fmla="*/ 350044 w 454819"/>
                <a:gd name="connsiteY41" fmla="*/ 28575 h 1135857"/>
                <a:gd name="connsiteX42" fmla="*/ 373856 w 454819"/>
                <a:gd name="connsiteY42" fmla="*/ 57150 h 1135857"/>
                <a:gd name="connsiteX43" fmla="*/ 397669 w 454819"/>
                <a:gd name="connsiteY43" fmla="*/ 95250 h 1135857"/>
                <a:gd name="connsiteX44" fmla="*/ 411956 w 454819"/>
                <a:gd name="connsiteY44" fmla="*/ 121444 h 1135857"/>
                <a:gd name="connsiteX45" fmla="*/ 426244 w 454819"/>
                <a:gd name="connsiteY45" fmla="*/ 154782 h 1135857"/>
                <a:gd name="connsiteX46" fmla="*/ 438150 w 454819"/>
                <a:gd name="connsiteY46" fmla="*/ 192882 h 1135857"/>
                <a:gd name="connsiteX47" fmla="*/ 450056 w 454819"/>
                <a:gd name="connsiteY47" fmla="*/ 240507 h 1135857"/>
                <a:gd name="connsiteX48" fmla="*/ 454819 w 454819"/>
                <a:gd name="connsiteY48" fmla="*/ 269082 h 1135857"/>
                <a:gd name="connsiteX49" fmla="*/ 450056 w 454819"/>
                <a:gd name="connsiteY49" fmla="*/ 369094 h 1135857"/>
                <a:gd name="connsiteX50" fmla="*/ 435769 w 454819"/>
                <a:gd name="connsiteY50" fmla="*/ 502444 h 113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819" h="1135857">
                  <a:moveTo>
                    <a:pt x="435769" y="502444"/>
                  </a:moveTo>
                  <a:lnTo>
                    <a:pt x="426244" y="569119"/>
                  </a:lnTo>
                  <a:lnTo>
                    <a:pt x="414338" y="633413"/>
                  </a:lnTo>
                  <a:lnTo>
                    <a:pt x="397669" y="704850"/>
                  </a:lnTo>
                  <a:lnTo>
                    <a:pt x="383381" y="752475"/>
                  </a:lnTo>
                  <a:lnTo>
                    <a:pt x="366713" y="800100"/>
                  </a:lnTo>
                  <a:lnTo>
                    <a:pt x="338138" y="873919"/>
                  </a:lnTo>
                  <a:lnTo>
                    <a:pt x="307181" y="938213"/>
                  </a:lnTo>
                  <a:lnTo>
                    <a:pt x="273844" y="995363"/>
                  </a:lnTo>
                  <a:lnTo>
                    <a:pt x="238125" y="1047750"/>
                  </a:lnTo>
                  <a:lnTo>
                    <a:pt x="197644" y="1095375"/>
                  </a:lnTo>
                  <a:lnTo>
                    <a:pt x="161925" y="1121569"/>
                  </a:lnTo>
                  <a:lnTo>
                    <a:pt x="133350" y="1135857"/>
                  </a:lnTo>
                  <a:lnTo>
                    <a:pt x="121444" y="1135857"/>
                  </a:lnTo>
                  <a:lnTo>
                    <a:pt x="83344" y="1123950"/>
                  </a:lnTo>
                  <a:lnTo>
                    <a:pt x="64294" y="1107282"/>
                  </a:lnTo>
                  <a:lnTo>
                    <a:pt x="42863" y="1083469"/>
                  </a:lnTo>
                  <a:lnTo>
                    <a:pt x="23813" y="1042988"/>
                  </a:lnTo>
                  <a:lnTo>
                    <a:pt x="9525" y="988219"/>
                  </a:lnTo>
                  <a:lnTo>
                    <a:pt x="0" y="940594"/>
                  </a:lnTo>
                  <a:cubicBezTo>
                    <a:pt x="794" y="913607"/>
                    <a:pt x="1587" y="886619"/>
                    <a:pt x="2381" y="859632"/>
                  </a:cubicBezTo>
                  <a:lnTo>
                    <a:pt x="11906" y="778669"/>
                  </a:lnTo>
                  <a:lnTo>
                    <a:pt x="23813" y="709613"/>
                  </a:lnTo>
                  <a:lnTo>
                    <a:pt x="54769" y="678657"/>
                  </a:lnTo>
                  <a:lnTo>
                    <a:pt x="90488" y="642938"/>
                  </a:lnTo>
                  <a:lnTo>
                    <a:pt x="123825" y="602457"/>
                  </a:lnTo>
                  <a:lnTo>
                    <a:pt x="159544" y="554832"/>
                  </a:lnTo>
                  <a:lnTo>
                    <a:pt x="192881" y="502444"/>
                  </a:lnTo>
                  <a:lnTo>
                    <a:pt x="226219" y="440532"/>
                  </a:lnTo>
                  <a:lnTo>
                    <a:pt x="261938" y="366713"/>
                  </a:lnTo>
                  <a:lnTo>
                    <a:pt x="295275" y="280988"/>
                  </a:lnTo>
                  <a:lnTo>
                    <a:pt x="314325" y="221457"/>
                  </a:lnTo>
                  <a:lnTo>
                    <a:pt x="314325" y="183357"/>
                  </a:lnTo>
                  <a:lnTo>
                    <a:pt x="309563" y="138113"/>
                  </a:lnTo>
                  <a:lnTo>
                    <a:pt x="297656" y="85725"/>
                  </a:lnTo>
                  <a:lnTo>
                    <a:pt x="290513" y="59532"/>
                  </a:lnTo>
                  <a:lnTo>
                    <a:pt x="280988" y="30957"/>
                  </a:lnTo>
                  <a:lnTo>
                    <a:pt x="278606" y="9525"/>
                  </a:lnTo>
                  <a:lnTo>
                    <a:pt x="290513" y="0"/>
                  </a:lnTo>
                  <a:lnTo>
                    <a:pt x="304800" y="0"/>
                  </a:lnTo>
                  <a:lnTo>
                    <a:pt x="328613" y="9525"/>
                  </a:lnTo>
                  <a:lnTo>
                    <a:pt x="350044" y="28575"/>
                  </a:lnTo>
                  <a:lnTo>
                    <a:pt x="373856" y="57150"/>
                  </a:lnTo>
                  <a:lnTo>
                    <a:pt x="397669" y="95250"/>
                  </a:lnTo>
                  <a:lnTo>
                    <a:pt x="411956" y="121444"/>
                  </a:lnTo>
                  <a:lnTo>
                    <a:pt x="426244" y="154782"/>
                  </a:lnTo>
                  <a:lnTo>
                    <a:pt x="438150" y="192882"/>
                  </a:lnTo>
                  <a:lnTo>
                    <a:pt x="450056" y="240507"/>
                  </a:lnTo>
                  <a:lnTo>
                    <a:pt x="454819" y="269082"/>
                  </a:lnTo>
                  <a:lnTo>
                    <a:pt x="450056" y="369094"/>
                  </a:lnTo>
                  <a:lnTo>
                    <a:pt x="435769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8" name="フリーフォーム 60">
              <a:extLst>
                <a:ext uri="{FF2B5EF4-FFF2-40B4-BE49-F238E27FC236}">
                  <a16:creationId xmlns:a16="http://schemas.microsoft.com/office/drawing/2014/main" id="{C0FA8BB7-A6DF-4CF2-A66A-6EDEFB4A8011}"/>
                </a:ext>
              </a:extLst>
            </p:cNvPr>
            <p:cNvSpPr/>
            <p:nvPr/>
          </p:nvSpPr>
          <p:spPr>
            <a:xfrm>
              <a:off x="4995813" y="1600200"/>
              <a:ext cx="609600" cy="1100138"/>
            </a:xfrm>
            <a:custGeom>
              <a:avLst/>
              <a:gdLst>
                <a:gd name="connsiteX0" fmla="*/ 566737 w 609600"/>
                <a:gd name="connsiteY0" fmla="*/ 702469 h 1100138"/>
                <a:gd name="connsiteX1" fmla="*/ 578643 w 609600"/>
                <a:gd name="connsiteY1" fmla="*/ 776288 h 1100138"/>
                <a:gd name="connsiteX2" fmla="*/ 602456 w 609600"/>
                <a:gd name="connsiteY2" fmla="*/ 938213 h 1100138"/>
                <a:gd name="connsiteX3" fmla="*/ 609600 w 609600"/>
                <a:gd name="connsiteY3" fmla="*/ 997744 h 1100138"/>
                <a:gd name="connsiteX4" fmla="*/ 607218 w 609600"/>
                <a:gd name="connsiteY4" fmla="*/ 1021556 h 1100138"/>
                <a:gd name="connsiteX5" fmla="*/ 597693 w 609600"/>
                <a:gd name="connsiteY5" fmla="*/ 1052513 h 1100138"/>
                <a:gd name="connsiteX6" fmla="*/ 581025 w 609600"/>
                <a:gd name="connsiteY6" fmla="*/ 1078706 h 1100138"/>
                <a:gd name="connsiteX7" fmla="*/ 557212 w 609600"/>
                <a:gd name="connsiteY7" fmla="*/ 1095375 h 1100138"/>
                <a:gd name="connsiteX8" fmla="*/ 535781 w 609600"/>
                <a:gd name="connsiteY8" fmla="*/ 1100138 h 1100138"/>
                <a:gd name="connsiteX9" fmla="*/ 507206 w 609600"/>
                <a:gd name="connsiteY9" fmla="*/ 1100138 h 1100138"/>
                <a:gd name="connsiteX10" fmla="*/ 488156 w 609600"/>
                <a:gd name="connsiteY10" fmla="*/ 1085850 h 1100138"/>
                <a:gd name="connsiteX11" fmla="*/ 459581 w 609600"/>
                <a:gd name="connsiteY11" fmla="*/ 1038225 h 1100138"/>
                <a:gd name="connsiteX12" fmla="*/ 433387 w 609600"/>
                <a:gd name="connsiteY12" fmla="*/ 985838 h 1100138"/>
                <a:gd name="connsiteX13" fmla="*/ 395287 w 609600"/>
                <a:gd name="connsiteY13" fmla="*/ 904875 h 1100138"/>
                <a:gd name="connsiteX14" fmla="*/ 361950 w 609600"/>
                <a:gd name="connsiteY14" fmla="*/ 809625 h 1100138"/>
                <a:gd name="connsiteX15" fmla="*/ 335756 w 609600"/>
                <a:gd name="connsiteY15" fmla="*/ 714375 h 1100138"/>
                <a:gd name="connsiteX16" fmla="*/ 288131 w 609600"/>
                <a:gd name="connsiteY16" fmla="*/ 509588 h 1100138"/>
                <a:gd name="connsiteX17" fmla="*/ 238125 w 609600"/>
                <a:gd name="connsiteY17" fmla="*/ 321469 h 1100138"/>
                <a:gd name="connsiteX18" fmla="*/ 209550 w 609600"/>
                <a:gd name="connsiteY18" fmla="*/ 233363 h 1100138"/>
                <a:gd name="connsiteX19" fmla="*/ 200025 w 609600"/>
                <a:gd name="connsiteY19" fmla="*/ 214313 h 1100138"/>
                <a:gd name="connsiteX20" fmla="*/ 173831 w 609600"/>
                <a:gd name="connsiteY20" fmla="*/ 188119 h 1100138"/>
                <a:gd name="connsiteX21" fmla="*/ 133350 w 609600"/>
                <a:gd name="connsiteY21" fmla="*/ 154781 h 1100138"/>
                <a:gd name="connsiteX22" fmla="*/ 97631 w 609600"/>
                <a:gd name="connsiteY22" fmla="*/ 126206 h 1100138"/>
                <a:gd name="connsiteX23" fmla="*/ 61912 w 609600"/>
                <a:gd name="connsiteY23" fmla="*/ 102394 h 1100138"/>
                <a:gd name="connsiteX24" fmla="*/ 11906 w 609600"/>
                <a:gd name="connsiteY24" fmla="*/ 69056 h 1100138"/>
                <a:gd name="connsiteX25" fmla="*/ 7143 w 609600"/>
                <a:gd name="connsiteY25" fmla="*/ 59531 h 1100138"/>
                <a:gd name="connsiteX26" fmla="*/ 0 w 609600"/>
                <a:gd name="connsiteY26" fmla="*/ 40481 h 1100138"/>
                <a:gd name="connsiteX27" fmla="*/ 4762 w 609600"/>
                <a:gd name="connsiteY27" fmla="*/ 14288 h 1100138"/>
                <a:gd name="connsiteX28" fmla="*/ 16668 w 609600"/>
                <a:gd name="connsiteY28" fmla="*/ 2381 h 1100138"/>
                <a:gd name="connsiteX29" fmla="*/ 42862 w 609600"/>
                <a:gd name="connsiteY29" fmla="*/ 0 h 1100138"/>
                <a:gd name="connsiteX30" fmla="*/ 97631 w 609600"/>
                <a:gd name="connsiteY30" fmla="*/ 0 h 1100138"/>
                <a:gd name="connsiteX31" fmla="*/ 147637 w 609600"/>
                <a:gd name="connsiteY31" fmla="*/ 4763 h 1100138"/>
                <a:gd name="connsiteX32" fmla="*/ 211931 w 609600"/>
                <a:gd name="connsiteY32" fmla="*/ 16669 h 1100138"/>
                <a:gd name="connsiteX33" fmla="*/ 271462 w 609600"/>
                <a:gd name="connsiteY33" fmla="*/ 35719 h 1100138"/>
                <a:gd name="connsiteX34" fmla="*/ 309562 w 609600"/>
                <a:gd name="connsiteY34" fmla="*/ 50006 h 1100138"/>
                <a:gd name="connsiteX35" fmla="*/ 369093 w 609600"/>
                <a:gd name="connsiteY35" fmla="*/ 76200 h 1100138"/>
                <a:gd name="connsiteX36" fmla="*/ 421481 w 609600"/>
                <a:gd name="connsiteY36" fmla="*/ 107156 h 1100138"/>
                <a:gd name="connsiteX37" fmla="*/ 447675 w 609600"/>
                <a:gd name="connsiteY37" fmla="*/ 126206 h 1100138"/>
                <a:gd name="connsiteX38" fmla="*/ 476250 w 609600"/>
                <a:gd name="connsiteY38" fmla="*/ 154781 h 1100138"/>
                <a:gd name="connsiteX39" fmla="*/ 490537 w 609600"/>
                <a:gd name="connsiteY39" fmla="*/ 176213 h 1100138"/>
                <a:gd name="connsiteX40" fmla="*/ 502443 w 609600"/>
                <a:gd name="connsiteY40" fmla="*/ 197644 h 1100138"/>
                <a:gd name="connsiteX41" fmla="*/ 511968 w 609600"/>
                <a:gd name="connsiteY41" fmla="*/ 221456 h 1100138"/>
                <a:gd name="connsiteX42" fmla="*/ 511968 w 609600"/>
                <a:gd name="connsiteY42" fmla="*/ 242888 h 1100138"/>
                <a:gd name="connsiteX43" fmla="*/ 502443 w 609600"/>
                <a:gd name="connsiteY43" fmla="*/ 273844 h 1100138"/>
                <a:gd name="connsiteX44" fmla="*/ 497681 w 609600"/>
                <a:gd name="connsiteY44" fmla="*/ 292894 h 1100138"/>
                <a:gd name="connsiteX45" fmla="*/ 500062 w 609600"/>
                <a:gd name="connsiteY45" fmla="*/ 333375 h 1100138"/>
                <a:gd name="connsiteX46" fmla="*/ 509587 w 609600"/>
                <a:gd name="connsiteY46" fmla="*/ 397669 h 1100138"/>
                <a:gd name="connsiteX47" fmla="*/ 531018 w 609600"/>
                <a:gd name="connsiteY47" fmla="*/ 485775 h 1100138"/>
                <a:gd name="connsiteX48" fmla="*/ 547687 w 609600"/>
                <a:gd name="connsiteY48" fmla="*/ 550069 h 1100138"/>
                <a:gd name="connsiteX49" fmla="*/ 566737 w 609600"/>
                <a:gd name="connsiteY49" fmla="*/ 702469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9600" h="1100138">
                  <a:moveTo>
                    <a:pt x="566737" y="702469"/>
                  </a:moveTo>
                  <a:lnTo>
                    <a:pt x="578643" y="776288"/>
                  </a:lnTo>
                  <a:lnTo>
                    <a:pt x="602456" y="938213"/>
                  </a:lnTo>
                  <a:lnTo>
                    <a:pt x="609600" y="997744"/>
                  </a:lnTo>
                  <a:lnTo>
                    <a:pt x="607218" y="1021556"/>
                  </a:lnTo>
                  <a:lnTo>
                    <a:pt x="597693" y="1052513"/>
                  </a:lnTo>
                  <a:lnTo>
                    <a:pt x="581025" y="1078706"/>
                  </a:lnTo>
                  <a:lnTo>
                    <a:pt x="557212" y="1095375"/>
                  </a:lnTo>
                  <a:lnTo>
                    <a:pt x="535781" y="1100138"/>
                  </a:lnTo>
                  <a:lnTo>
                    <a:pt x="507206" y="1100138"/>
                  </a:lnTo>
                  <a:lnTo>
                    <a:pt x="488156" y="1085850"/>
                  </a:lnTo>
                  <a:lnTo>
                    <a:pt x="459581" y="1038225"/>
                  </a:lnTo>
                  <a:lnTo>
                    <a:pt x="433387" y="985838"/>
                  </a:lnTo>
                  <a:lnTo>
                    <a:pt x="395287" y="904875"/>
                  </a:lnTo>
                  <a:lnTo>
                    <a:pt x="361950" y="809625"/>
                  </a:lnTo>
                  <a:lnTo>
                    <a:pt x="335756" y="714375"/>
                  </a:lnTo>
                  <a:lnTo>
                    <a:pt x="288131" y="509588"/>
                  </a:lnTo>
                  <a:lnTo>
                    <a:pt x="238125" y="321469"/>
                  </a:lnTo>
                  <a:lnTo>
                    <a:pt x="209550" y="233363"/>
                  </a:lnTo>
                  <a:lnTo>
                    <a:pt x="200025" y="214313"/>
                  </a:lnTo>
                  <a:lnTo>
                    <a:pt x="173831" y="188119"/>
                  </a:lnTo>
                  <a:lnTo>
                    <a:pt x="133350" y="154781"/>
                  </a:lnTo>
                  <a:lnTo>
                    <a:pt x="97631" y="126206"/>
                  </a:lnTo>
                  <a:lnTo>
                    <a:pt x="61912" y="102394"/>
                  </a:lnTo>
                  <a:lnTo>
                    <a:pt x="11906" y="69056"/>
                  </a:lnTo>
                  <a:lnTo>
                    <a:pt x="7143" y="59531"/>
                  </a:lnTo>
                  <a:lnTo>
                    <a:pt x="0" y="40481"/>
                  </a:lnTo>
                  <a:lnTo>
                    <a:pt x="4762" y="14288"/>
                  </a:lnTo>
                  <a:lnTo>
                    <a:pt x="16668" y="2381"/>
                  </a:lnTo>
                  <a:lnTo>
                    <a:pt x="42862" y="0"/>
                  </a:lnTo>
                  <a:lnTo>
                    <a:pt x="97631" y="0"/>
                  </a:lnTo>
                  <a:lnTo>
                    <a:pt x="147637" y="4763"/>
                  </a:lnTo>
                  <a:lnTo>
                    <a:pt x="211931" y="16669"/>
                  </a:lnTo>
                  <a:lnTo>
                    <a:pt x="271462" y="35719"/>
                  </a:lnTo>
                  <a:lnTo>
                    <a:pt x="309562" y="50006"/>
                  </a:lnTo>
                  <a:lnTo>
                    <a:pt x="369093" y="76200"/>
                  </a:lnTo>
                  <a:lnTo>
                    <a:pt x="421481" y="107156"/>
                  </a:lnTo>
                  <a:lnTo>
                    <a:pt x="447675" y="126206"/>
                  </a:lnTo>
                  <a:lnTo>
                    <a:pt x="476250" y="154781"/>
                  </a:lnTo>
                  <a:lnTo>
                    <a:pt x="490537" y="176213"/>
                  </a:lnTo>
                  <a:lnTo>
                    <a:pt x="502443" y="197644"/>
                  </a:lnTo>
                  <a:lnTo>
                    <a:pt x="511968" y="221456"/>
                  </a:lnTo>
                  <a:lnTo>
                    <a:pt x="511968" y="242888"/>
                  </a:lnTo>
                  <a:lnTo>
                    <a:pt x="502443" y="273844"/>
                  </a:lnTo>
                  <a:lnTo>
                    <a:pt x="497681" y="292894"/>
                  </a:lnTo>
                  <a:lnTo>
                    <a:pt x="500062" y="333375"/>
                  </a:lnTo>
                  <a:lnTo>
                    <a:pt x="509587" y="397669"/>
                  </a:lnTo>
                  <a:lnTo>
                    <a:pt x="531018" y="485775"/>
                  </a:lnTo>
                  <a:lnTo>
                    <a:pt x="547687" y="550069"/>
                  </a:lnTo>
                  <a:lnTo>
                    <a:pt x="566737" y="702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1">
              <a:extLst>
                <a:ext uri="{FF2B5EF4-FFF2-40B4-BE49-F238E27FC236}">
                  <a16:creationId xmlns:a16="http://schemas.microsoft.com/office/drawing/2014/main" id="{BA795B56-9C57-4E5C-8176-A39DA9542EC4}"/>
                </a:ext>
              </a:extLst>
            </p:cNvPr>
            <p:cNvSpPr/>
            <p:nvPr/>
          </p:nvSpPr>
          <p:spPr>
            <a:xfrm>
              <a:off x="6388051" y="1506539"/>
              <a:ext cx="550862" cy="1133475"/>
            </a:xfrm>
            <a:custGeom>
              <a:avLst/>
              <a:gdLst>
                <a:gd name="connsiteX0" fmla="*/ 314325 w 550069"/>
                <a:gd name="connsiteY0" fmla="*/ 757238 h 1133475"/>
                <a:gd name="connsiteX1" fmla="*/ 271463 w 550069"/>
                <a:gd name="connsiteY1" fmla="*/ 873919 h 1133475"/>
                <a:gd name="connsiteX2" fmla="*/ 233363 w 550069"/>
                <a:gd name="connsiteY2" fmla="*/ 964407 h 1133475"/>
                <a:gd name="connsiteX3" fmla="*/ 197644 w 550069"/>
                <a:gd name="connsiteY3" fmla="*/ 1045369 h 1133475"/>
                <a:gd name="connsiteX4" fmla="*/ 180975 w 550069"/>
                <a:gd name="connsiteY4" fmla="*/ 1076325 h 1133475"/>
                <a:gd name="connsiteX5" fmla="*/ 166688 w 550069"/>
                <a:gd name="connsiteY5" fmla="*/ 1095375 h 1133475"/>
                <a:gd name="connsiteX6" fmla="*/ 138113 w 550069"/>
                <a:gd name="connsiteY6" fmla="*/ 1119188 h 1133475"/>
                <a:gd name="connsiteX7" fmla="*/ 114300 w 550069"/>
                <a:gd name="connsiteY7" fmla="*/ 1128713 h 1133475"/>
                <a:gd name="connsiteX8" fmla="*/ 90488 w 550069"/>
                <a:gd name="connsiteY8" fmla="*/ 1133475 h 1133475"/>
                <a:gd name="connsiteX9" fmla="*/ 69057 w 550069"/>
                <a:gd name="connsiteY9" fmla="*/ 1123950 h 1133475"/>
                <a:gd name="connsiteX10" fmla="*/ 54769 w 550069"/>
                <a:gd name="connsiteY10" fmla="*/ 1092994 h 1133475"/>
                <a:gd name="connsiteX11" fmla="*/ 47625 w 550069"/>
                <a:gd name="connsiteY11" fmla="*/ 1047750 h 1133475"/>
                <a:gd name="connsiteX12" fmla="*/ 47625 w 550069"/>
                <a:gd name="connsiteY12" fmla="*/ 1026319 h 1133475"/>
                <a:gd name="connsiteX13" fmla="*/ 57150 w 550069"/>
                <a:gd name="connsiteY13" fmla="*/ 954882 h 1133475"/>
                <a:gd name="connsiteX14" fmla="*/ 78582 w 550069"/>
                <a:gd name="connsiteY14" fmla="*/ 819150 h 1133475"/>
                <a:gd name="connsiteX15" fmla="*/ 95250 w 550069"/>
                <a:gd name="connsiteY15" fmla="*/ 695325 h 1133475"/>
                <a:gd name="connsiteX16" fmla="*/ 135732 w 550069"/>
                <a:gd name="connsiteY16" fmla="*/ 545307 h 1133475"/>
                <a:gd name="connsiteX17" fmla="*/ 166688 w 550069"/>
                <a:gd name="connsiteY17" fmla="*/ 440532 h 1133475"/>
                <a:gd name="connsiteX18" fmla="*/ 190500 w 550069"/>
                <a:gd name="connsiteY18" fmla="*/ 350044 h 1133475"/>
                <a:gd name="connsiteX19" fmla="*/ 204788 w 550069"/>
                <a:gd name="connsiteY19" fmla="*/ 283369 h 1133475"/>
                <a:gd name="connsiteX20" fmla="*/ 204788 w 550069"/>
                <a:gd name="connsiteY20" fmla="*/ 269082 h 1133475"/>
                <a:gd name="connsiteX21" fmla="*/ 195263 w 550069"/>
                <a:gd name="connsiteY21" fmla="*/ 233363 h 1133475"/>
                <a:gd name="connsiteX22" fmla="*/ 171450 w 550069"/>
                <a:gd name="connsiteY22" fmla="*/ 180975 h 1133475"/>
                <a:gd name="connsiteX23" fmla="*/ 152400 w 550069"/>
                <a:gd name="connsiteY23" fmla="*/ 154782 h 1133475"/>
                <a:gd name="connsiteX24" fmla="*/ 126207 w 550069"/>
                <a:gd name="connsiteY24" fmla="*/ 130969 h 1133475"/>
                <a:gd name="connsiteX25" fmla="*/ 95250 w 550069"/>
                <a:gd name="connsiteY25" fmla="*/ 114300 h 1133475"/>
                <a:gd name="connsiteX26" fmla="*/ 35719 w 550069"/>
                <a:gd name="connsiteY26" fmla="*/ 83344 h 1133475"/>
                <a:gd name="connsiteX27" fmla="*/ 9525 w 550069"/>
                <a:gd name="connsiteY27" fmla="*/ 64294 h 1133475"/>
                <a:gd name="connsiteX28" fmla="*/ 0 w 550069"/>
                <a:gd name="connsiteY28" fmla="*/ 50007 h 1133475"/>
                <a:gd name="connsiteX29" fmla="*/ 4763 w 550069"/>
                <a:gd name="connsiteY29" fmla="*/ 30957 h 1133475"/>
                <a:gd name="connsiteX30" fmla="*/ 19050 w 550069"/>
                <a:gd name="connsiteY30" fmla="*/ 16669 h 1133475"/>
                <a:gd name="connsiteX31" fmla="*/ 57150 w 550069"/>
                <a:gd name="connsiteY31" fmla="*/ 7144 h 1133475"/>
                <a:gd name="connsiteX32" fmla="*/ 119063 w 550069"/>
                <a:gd name="connsiteY32" fmla="*/ 0 h 1133475"/>
                <a:gd name="connsiteX33" fmla="*/ 183357 w 550069"/>
                <a:gd name="connsiteY33" fmla="*/ 4763 h 1133475"/>
                <a:gd name="connsiteX34" fmla="*/ 278607 w 550069"/>
                <a:gd name="connsiteY34" fmla="*/ 21432 h 1133475"/>
                <a:gd name="connsiteX35" fmla="*/ 335757 w 550069"/>
                <a:gd name="connsiteY35" fmla="*/ 35719 h 1133475"/>
                <a:gd name="connsiteX36" fmla="*/ 385763 w 550069"/>
                <a:gd name="connsiteY36" fmla="*/ 57150 h 1133475"/>
                <a:gd name="connsiteX37" fmla="*/ 440532 w 550069"/>
                <a:gd name="connsiteY37" fmla="*/ 83344 h 1133475"/>
                <a:gd name="connsiteX38" fmla="*/ 488157 w 550069"/>
                <a:gd name="connsiteY38" fmla="*/ 111919 h 1133475"/>
                <a:gd name="connsiteX39" fmla="*/ 519113 w 550069"/>
                <a:gd name="connsiteY39" fmla="*/ 133350 h 1133475"/>
                <a:gd name="connsiteX40" fmla="*/ 533400 w 550069"/>
                <a:gd name="connsiteY40" fmla="*/ 145257 h 1133475"/>
                <a:gd name="connsiteX41" fmla="*/ 542925 w 550069"/>
                <a:gd name="connsiteY41" fmla="*/ 159544 h 1133475"/>
                <a:gd name="connsiteX42" fmla="*/ 550069 w 550069"/>
                <a:gd name="connsiteY42" fmla="*/ 173832 h 1133475"/>
                <a:gd name="connsiteX43" fmla="*/ 550069 w 550069"/>
                <a:gd name="connsiteY43" fmla="*/ 188119 h 1133475"/>
                <a:gd name="connsiteX44" fmla="*/ 545307 w 550069"/>
                <a:gd name="connsiteY44" fmla="*/ 219075 h 1133475"/>
                <a:gd name="connsiteX45" fmla="*/ 528638 w 550069"/>
                <a:gd name="connsiteY45" fmla="*/ 254794 h 1133475"/>
                <a:gd name="connsiteX46" fmla="*/ 509588 w 550069"/>
                <a:gd name="connsiteY46" fmla="*/ 276225 h 1133475"/>
                <a:gd name="connsiteX47" fmla="*/ 483394 w 550069"/>
                <a:gd name="connsiteY47" fmla="*/ 302419 h 1133475"/>
                <a:gd name="connsiteX48" fmla="*/ 457200 w 550069"/>
                <a:gd name="connsiteY48" fmla="*/ 338138 h 1133475"/>
                <a:gd name="connsiteX49" fmla="*/ 426244 w 550069"/>
                <a:gd name="connsiteY49" fmla="*/ 392907 h 1133475"/>
                <a:gd name="connsiteX50" fmla="*/ 407194 w 550069"/>
                <a:gd name="connsiteY50" fmla="*/ 438150 h 1133475"/>
                <a:gd name="connsiteX51" fmla="*/ 388144 w 550069"/>
                <a:gd name="connsiteY51" fmla="*/ 502444 h 1133475"/>
                <a:gd name="connsiteX52" fmla="*/ 314325 w 550069"/>
                <a:gd name="connsiteY52" fmla="*/ 757238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50069" h="1133475">
                  <a:moveTo>
                    <a:pt x="314325" y="757238"/>
                  </a:moveTo>
                  <a:lnTo>
                    <a:pt x="271463" y="873919"/>
                  </a:lnTo>
                  <a:lnTo>
                    <a:pt x="233363" y="964407"/>
                  </a:lnTo>
                  <a:lnTo>
                    <a:pt x="197644" y="1045369"/>
                  </a:lnTo>
                  <a:lnTo>
                    <a:pt x="180975" y="1076325"/>
                  </a:lnTo>
                  <a:lnTo>
                    <a:pt x="166688" y="1095375"/>
                  </a:lnTo>
                  <a:lnTo>
                    <a:pt x="138113" y="1119188"/>
                  </a:lnTo>
                  <a:lnTo>
                    <a:pt x="114300" y="1128713"/>
                  </a:lnTo>
                  <a:lnTo>
                    <a:pt x="90488" y="1133475"/>
                  </a:lnTo>
                  <a:lnTo>
                    <a:pt x="69057" y="1123950"/>
                  </a:lnTo>
                  <a:lnTo>
                    <a:pt x="54769" y="1092994"/>
                  </a:lnTo>
                  <a:lnTo>
                    <a:pt x="47625" y="1047750"/>
                  </a:lnTo>
                  <a:lnTo>
                    <a:pt x="47625" y="1026319"/>
                  </a:lnTo>
                  <a:lnTo>
                    <a:pt x="57150" y="954882"/>
                  </a:lnTo>
                  <a:lnTo>
                    <a:pt x="78582" y="819150"/>
                  </a:lnTo>
                  <a:lnTo>
                    <a:pt x="95250" y="695325"/>
                  </a:lnTo>
                  <a:lnTo>
                    <a:pt x="135732" y="545307"/>
                  </a:lnTo>
                  <a:lnTo>
                    <a:pt x="166688" y="440532"/>
                  </a:lnTo>
                  <a:lnTo>
                    <a:pt x="190500" y="350044"/>
                  </a:lnTo>
                  <a:lnTo>
                    <a:pt x="204788" y="283369"/>
                  </a:lnTo>
                  <a:lnTo>
                    <a:pt x="204788" y="269082"/>
                  </a:lnTo>
                  <a:lnTo>
                    <a:pt x="195263" y="233363"/>
                  </a:lnTo>
                  <a:lnTo>
                    <a:pt x="171450" y="180975"/>
                  </a:lnTo>
                  <a:lnTo>
                    <a:pt x="152400" y="154782"/>
                  </a:lnTo>
                  <a:lnTo>
                    <a:pt x="126207" y="130969"/>
                  </a:lnTo>
                  <a:lnTo>
                    <a:pt x="95250" y="114300"/>
                  </a:lnTo>
                  <a:lnTo>
                    <a:pt x="35719" y="83344"/>
                  </a:lnTo>
                  <a:lnTo>
                    <a:pt x="9525" y="64294"/>
                  </a:lnTo>
                  <a:lnTo>
                    <a:pt x="0" y="50007"/>
                  </a:lnTo>
                  <a:lnTo>
                    <a:pt x="4763" y="30957"/>
                  </a:lnTo>
                  <a:lnTo>
                    <a:pt x="19050" y="16669"/>
                  </a:lnTo>
                  <a:lnTo>
                    <a:pt x="57150" y="7144"/>
                  </a:lnTo>
                  <a:lnTo>
                    <a:pt x="119063" y="0"/>
                  </a:lnTo>
                  <a:lnTo>
                    <a:pt x="183357" y="4763"/>
                  </a:lnTo>
                  <a:lnTo>
                    <a:pt x="278607" y="21432"/>
                  </a:lnTo>
                  <a:lnTo>
                    <a:pt x="335757" y="35719"/>
                  </a:lnTo>
                  <a:lnTo>
                    <a:pt x="385763" y="57150"/>
                  </a:lnTo>
                  <a:lnTo>
                    <a:pt x="440532" y="83344"/>
                  </a:lnTo>
                  <a:lnTo>
                    <a:pt x="488157" y="111919"/>
                  </a:lnTo>
                  <a:lnTo>
                    <a:pt x="519113" y="133350"/>
                  </a:lnTo>
                  <a:lnTo>
                    <a:pt x="533400" y="145257"/>
                  </a:lnTo>
                  <a:lnTo>
                    <a:pt x="542925" y="159544"/>
                  </a:lnTo>
                  <a:lnTo>
                    <a:pt x="550069" y="173832"/>
                  </a:lnTo>
                  <a:lnTo>
                    <a:pt x="550069" y="188119"/>
                  </a:lnTo>
                  <a:lnTo>
                    <a:pt x="545307" y="219075"/>
                  </a:lnTo>
                  <a:lnTo>
                    <a:pt x="528638" y="254794"/>
                  </a:lnTo>
                  <a:lnTo>
                    <a:pt x="509588" y="276225"/>
                  </a:lnTo>
                  <a:lnTo>
                    <a:pt x="483394" y="302419"/>
                  </a:lnTo>
                  <a:lnTo>
                    <a:pt x="457200" y="338138"/>
                  </a:lnTo>
                  <a:lnTo>
                    <a:pt x="426244" y="392907"/>
                  </a:lnTo>
                  <a:lnTo>
                    <a:pt x="407194" y="438150"/>
                  </a:lnTo>
                  <a:lnTo>
                    <a:pt x="388144" y="502444"/>
                  </a:lnTo>
                  <a:lnTo>
                    <a:pt x="314325" y="7572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4">
              <a:extLst>
                <a:ext uri="{FF2B5EF4-FFF2-40B4-BE49-F238E27FC236}">
                  <a16:creationId xmlns:a16="http://schemas.microsoft.com/office/drawing/2014/main" id="{845CA0BF-26BF-4A15-BE8B-55D9B8111759}"/>
                </a:ext>
              </a:extLst>
            </p:cNvPr>
            <p:cNvSpPr/>
            <p:nvPr/>
          </p:nvSpPr>
          <p:spPr>
            <a:xfrm>
              <a:off x="4724352" y="2560638"/>
              <a:ext cx="3038475" cy="863600"/>
            </a:xfrm>
            <a:custGeom>
              <a:avLst/>
              <a:gdLst>
                <a:gd name="connsiteX0" fmla="*/ 1302706 w 3038814"/>
                <a:gd name="connsiteY0" fmla="*/ 147807 h 864296"/>
                <a:gd name="connsiteX1" fmla="*/ 1029639 w 3038814"/>
                <a:gd name="connsiteY1" fmla="*/ 172859 h 864296"/>
                <a:gd name="connsiteX2" fmla="*/ 766592 w 3038814"/>
                <a:gd name="connsiteY2" fmla="*/ 197911 h 864296"/>
                <a:gd name="connsiteX3" fmla="*/ 566176 w 3038814"/>
                <a:gd name="connsiteY3" fmla="*/ 217953 h 864296"/>
                <a:gd name="connsiteX4" fmla="*/ 450937 w 3038814"/>
                <a:gd name="connsiteY4" fmla="*/ 227974 h 864296"/>
                <a:gd name="connsiteX5" fmla="*/ 325676 w 3038814"/>
                <a:gd name="connsiteY5" fmla="*/ 237995 h 864296"/>
                <a:gd name="connsiteX6" fmla="*/ 200416 w 3038814"/>
                <a:gd name="connsiteY6" fmla="*/ 250521 h 864296"/>
                <a:gd name="connsiteX7" fmla="*/ 90187 w 3038814"/>
                <a:gd name="connsiteY7" fmla="*/ 265552 h 864296"/>
                <a:gd name="connsiteX8" fmla="*/ 0 w 3038814"/>
                <a:gd name="connsiteY8" fmla="*/ 273067 h 864296"/>
                <a:gd name="connsiteX9" fmla="*/ 85177 w 3038814"/>
                <a:gd name="connsiteY9" fmla="*/ 385802 h 864296"/>
                <a:gd name="connsiteX10" fmla="*/ 255531 w 3038814"/>
                <a:gd name="connsiteY10" fmla="*/ 378286 h 864296"/>
                <a:gd name="connsiteX11" fmla="*/ 348223 w 3038814"/>
                <a:gd name="connsiteY11" fmla="*/ 380791 h 864296"/>
                <a:gd name="connsiteX12" fmla="*/ 393317 w 3038814"/>
                <a:gd name="connsiteY12" fmla="*/ 380791 h 864296"/>
                <a:gd name="connsiteX13" fmla="*/ 475989 w 3038814"/>
                <a:gd name="connsiteY13" fmla="*/ 370770 h 864296"/>
                <a:gd name="connsiteX14" fmla="*/ 636322 w 3038814"/>
                <a:gd name="connsiteY14" fmla="*/ 360750 h 864296"/>
                <a:gd name="connsiteX15" fmla="*/ 829223 w 3038814"/>
                <a:gd name="connsiteY15" fmla="*/ 355739 h 864296"/>
                <a:gd name="connsiteX16" fmla="*/ 1149889 w 3038814"/>
                <a:gd name="connsiteY16" fmla="*/ 330687 h 864296"/>
                <a:gd name="connsiteX17" fmla="*/ 1352811 w 3038814"/>
                <a:gd name="connsiteY17" fmla="*/ 313151 h 864296"/>
                <a:gd name="connsiteX18" fmla="*/ 1533185 w 3038814"/>
                <a:gd name="connsiteY18" fmla="*/ 295614 h 864296"/>
                <a:gd name="connsiteX19" fmla="*/ 1826294 w 3038814"/>
                <a:gd name="connsiteY19" fmla="*/ 268057 h 864296"/>
                <a:gd name="connsiteX20" fmla="*/ 2029216 w 3038814"/>
                <a:gd name="connsiteY20" fmla="*/ 253026 h 864296"/>
                <a:gd name="connsiteX21" fmla="*/ 2169508 w 3038814"/>
                <a:gd name="connsiteY21" fmla="*/ 243005 h 864296"/>
                <a:gd name="connsiteX22" fmla="*/ 2379945 w 3038814"/>
                <a:gd name="connsiteY22" fmla="*/ 227974 h 864296"/>
                <a:gd name="connsiteX23" fmla="*/ 2420028 w 3038814"/>
                <a:gd name="connsiteY23" fmla="*/ 225468 h 864296"/>
                <a:gd name="connsiteX24" fmla="*/ 2455101 w 3038814"/>
                <a:gd name="connsiteY24" fmla="*/ 217953 h 864296"/>
                <a:gd name="connsiteX25" fmla="*/ 2500195 w 3038814"/>
                <a:gd name="connsiteY25" fmla="*/ 212942 h 864296"/>
                <a:gd name="connsiteX26" fmla="*/ 2540278 w 3038814"/>
                <a:gd name="connsiteY26" fmla="*/ 215448 h 864296"/>
                <a:gd name="connsiteX27" fmla="*/ 2560320 w 3038814"/>
                <a:gd name="connsiteY27" fmla="*/ 220458 h 864296"/>
                <a:gd name="connsiteX28" fmla="*/ 2580361 w 3038814"/>
                <a:gd name="connsiteY28" fmla="*/ 232984 h 864296"/>
                <a:gd name="connsiteX29" fmla="*/ 2590382 w 3038814"/>
                <a:gd name="connsiteY29" fmla="*/ 245510 h 864296"/>
                <a:gd name="connsiteX30" fmla="*/ 2597898 w 3038814"/>
                <a:gd name="connsiteY30" fmla="*/ 258036 h 864296"/>
                <a:gd name="connsiteX31" fmla="*/ 2602908 w 3038814"/>
                <a:gd name="connsiteY31" fmla="*/ 278078 h 864296"/>
                <a:gd name="connsiteX32" fmla="*/ 2605413 w 3038814"/>
                <a:gd name="connsiteY32" fmla="*/ 298119 h 864296"/>
                <a:gd name="connsiteX33" fmla="*/ 2602908 w 3038814"/>
                <a:gd name="connsiteY33" fmla="*/ 320666 h 864296"/>
                <a:gd name="connsiteX34" fmla="*/ 2572846 w 3038814"/>
                <a:gd name="connsiteY34" fmla="*/ 400833 h 864296"/>
                <a:gd name="connsiteX35" fmla="*/ 2520236 w 3038814"/>
                <a:gd name="connsiteY35" fmla="*/ 538619 h 864296"/>
                <a:gd name="connsiteX36" fmla="*/ 2485163 w 3038814"/>
                <a:gd name="connsiteY36" fmla="*/ 631312 h 864296"/>
                <a:gd name="connsiteX37" fmla="*/ 2482658 w 3038814"/>
                <a:gd name="connsiteY37" fmla="*/ 831728 h 864296"/>
                <a:gd name="connsiteX38" fmla="*/ 2502700 w 3038814"/>
                <a:gd name="connsiteY38" fmla="*/ 849265 h 864296"/>
                <a:gd name="connsiteX39" fmla="*/ 2527752 w 3038814"/>
                <a:gd name="connsiteY39" fmla="*/ 861791 h 864296"/>
                <a:gd name="connsiteX40" fmla="*/ 2545288 w 3038814"/>
                <a:gd name="connsiteY40" fmla="*/ 864296 h 864296"/>
                <a:gd name="connsiteX41" fmla="*/ 2590382 w 3038814"/>
                <a:gd name="connsiteY41" fmla="*/ 851770 h 864296"/>
                <a:gd name="connsiteX42" fmla="*/ 2617939 w 3038814"/>
                <a:gd name="connsiteY42" fmla="*/ 834233 h 864296"/>
                <a:gd name="connsiteX43" fmla="*/ 2640486 w 3038814"/>
                <a:gd name="connsiteY43" fmla="*/ 814192 h 864296"/>
                <a:gd name="connsiteX44" fmla="*/ 2668043 w 3038814"/>
                <a:gd name="connsiteY44" fmla="*/ 789140 h 864296"/>
                <a:gd name="connsiteX45" fmla="*/ 2703116 w 3038814"/>
                <a:gd name="connsiteY45" fmla="*/ 736530 h 864296"/>
                <a:gd name="connsiteX46" fmla="*/ 2745705 w 3038814"/>
                <a:gd name="connsiteY46" fmla="*/ 668890 h 864296"/>
                <a:gd name="connsiteX47" fmla="*/ 2788293 w 3038814"/>
                <a:gd name="connsiteY47" fmla="*/ 591228 h 864296"/>
                <a:gd name="connsiteX48" fmla="*/ 2830882 w 3038814"/>
                <a:gd name="connsiteY48" fmla="*/ 511062 h 864296"/>
                <a:gd name="connsiteX49" fmla="*/ 2853429 w 3038814"/>
                <a:gd name="connsiteY49" fmla="*/ 460958 h 864296"/>
                <a:gd name="connsiteX50" fmla="*/ 2875975 w 3038814"/>
                <a:gd name="connsiteY50" fmla="*/ 415864 h 864296"/>
                <a:gd name="connsiteX51" fmla="*/ 2898522 w 3038814"/>
                <a:gd name="connsiteY51" fmla="*/ 373276 h 864296"/>
                <a:gd name="connsiteX52" fmla="*/ 2933595 w 3038814"/>
                <a:gd name="connsiteY52" fmla="*/ 335698 h 864296"/>
                <a:gd name="connsiteX53" fmla="*/ 2963658 w 3038814"/>
                <a:gd name="connsiteY53" fmla="*/ 313151 h 864296"/>
                <a:gd name="connsiteX54" fmla="*/ 2996225 w 3038814"/>
                <a:gd name="connsiteY54" fmla="*/ 298119 h 864296"/>
                <a:gd name="connsiteX55" fmla="*/ 3016267 w 3038814"/>
                <a:gd name="connsiteY55" fmla="*/ 288099 h 864296"/>
                <a:gd name="connsiteX56" fmla="*/ 3028793 w 3038814"/>
                <a:gd name="connsiteY56" fmla="*/ 278078 h 864296"/>
                <a:gd name="connsiteX57" fmla="*/ 3038814 w 3038814"/>
                <a:gd name="connsiteY57" fmla="*/ 260541 h 864296"/>
                <a:gd name="connsiteX58" fmla="*/ 3038814 w 3038814"/>
                <a:gd name="connsiteY58" fmla="*/ 250521 h 864296"/>
                <a:gd name="connsiteX59" fmla="*/ 3033803 w 3038814"/>
                <a:gd name="connsiteY59" fmla="*/ 230479 h 864296"/>
                <a:gd name="connsiteX60" fmla="*/ 3016267 w 3038814"/>
                <a:gd name="connsiteY60" fmla="*/ 200416 h 864296"/>
                <a:gd name="connsiteX61" fmla="*/ 2998731 w 3038814"/>
                <a:gd name="connsiteY61" fmla="*/ 180375 h 864296"/>
                <a:gd name="connsiteX62" fmla="*/ 2963658 w 3038814"/>
                <a:gd name="connsiteY62" fmla="*/ 147807 h 864296"/>
                <a:gd name="connsiteX63" fmla="*/ 2936100 w 3038814"/>
                <a:gd name="connsiteY63" fmla="*/ 130271 h 864296"/>
                <a:gd name="connsiteX64" fmla="*/ 2828377 w 3038814"/>
                <a:gd name="connsiteY64" fmla="*/ 77661 h 864296"/>
                <a:gd name="connsiteX65" fmla="*/ 2710632 w 3038814"/>
                <a:gd name="connsiteY65" fmla="*/ 17536 h 864296"/>
                <a:gd name="connsiteX66" fmla="*/ 2673054 w 3038814"/>
                <a:gd name="connsiteY66" fmla="*/ 0 h 864296"/>
                <a:gd name="connsiteX67" fmla="*/ 2625455 w 3038814"/>
                <a:gd name="connsiteY67" fmla="*/ 17536 h 864296"/>
                <a:gd name="connsiteX68" fmla="*/ 2542783 w 3038814"/>
                <a:gd name="connsiteY68" fmla="*/ 40083 h 864296"/>
                <a:gd name="connsiteX69" fmla="*/ 2475143 w 3038814"/>
                <a:gd name="connsiteY69" fmla="*/ 47599 h 864296"/>
                <a:gd name="connsiteX70" fmla="*/ 2289757 w 3038814"/>
                <a:gd name="connsiteY70" fmla="*/ 62630 h 864296"/>
                <a:gd name="connsiteX71" fmla="*/ 2076815 w 3038814"/>
                <a:gd name="connsiteY71" fmla="*/ 80167 h 864296"/>
                <a:gd name="connsiteX72" fmla="*/ 1791222 w 3038814"/>
                <a:gd name="connsiteY72" fmla="*/ 105219 h 864296"/>
                <a:gd name="connsiteX73" fmla="*/ 1475566 w 3038814"/>
                <a:gd name="connsiteY73" fmla="*/ 132776 h 864296"/>
                <a:gd name="connsiteX74" fmla="*/ 1302706 w 3038814"/>
                <a:gd name="connsiteY74" fmla="*/ 147807 h 86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038814" h="864296">
                  <a:moveTo>
                    <a:pt x="1302706" y="147807"/>
                  </a:moveTo>
                  <a:lnTo>
                    <a:pt x="1029639" y="172859"/>
                  </a:lnTo>
                  <a:lnTo>
                    <a:pt x="766592" y="197911"/>
                  </a:lnTo>
                  <a:lnTo>
                    <a:pt x="566176" y="217953"/>
                  </a:lnTo>
                  <a:lnTo>
                    <a:pt x="450937" y="227974"/>
                  </a:lnTo>
                  <a:lnTo>
                    <a:pt x="325676" y="237995"/>
                  </a:lnTo>
                  <a:lnTo>
                    <a:pt x="200416" y="250521"/>
                  </a:lnTo>
                  <a:lnTo>
                    <a:pt x="90187" y="265552"/>
                  </a:lnTo>
                  <a:lnTo>
                    <a:pt x="0" y="273067"/>
                  </a:lnTo>
                  <a:lnTo>
                    <a:pt x="85177" y="385802"/>
                  </a:lnTo>
                  <a:lnTo>
                    <a:pt x="255531" y="378286"/>
                  </a:lnTo>
                  <a:lnTo>
                    <a:pt x="348223" y="380791"/>
                  </a:lnTo>
                  <a:lnTo>
                    <a:pt x="393317" y="380791"/>
                  </a:lnTo>
                  <a:lnTo>
                    <a:pt x="475989" y="370770"/>
                  </a:lnTo>
                  <a:lnTo>
                    <a:pt x="636322" y="360750"/>
                  </a:lnTo>
                  <a:lnTo>
                    <a:pt x="829223" y="355739"/>
                  </a:lnTo>
                  <a:lnTo>
                    <a:pt x="1149889" y="330687"/>
                  </a:lnTo>
                  <a:lnTo>
                    <a:pt x="1352811" y="313151"/>
                  </a:lnTo>
                  <a:lnTo>
                    <a:pt x="1533185" y="295614"/>
                  </a:lnTo>
                  <a:lnTo>
                    <a:pt x="1826294" y="268057"/>
                  </a:lnTo>
                  <a:lnTo>
                    <a:pt x="2029216" y="253026"/>
                  </a:lnTo>
                  <a:lnTo>
                    <a:pt x="2169508" y="243005"/>
                  </a:lnTo>
                  <a:lnTo>
                    <a:pt x="2379945" y="227974"/>
                  </a:lnTo>
                  <a:lnTo>
                    <a:pt x="2420028" y="225468"/>
                  </a:lnTo>
                  <a:lnTo>
                    <a:pt x="2455101" y="217953"/>
                  </a:lnTo>
                  <a:lnTo>
                    <a:pt x="2500195" y="212942"/>
                  </a:lnTo>
                  <a:lnTo>
                    <a:pt x="2540278" y="215448"/>
                  </a:lnTo>
                  <a:lnTo>
                    <a:pt x="2560320" y="220458"/>
                  </a:lnTo>
                  <a:lnTo>
                    <a:pt x="2580361" y="232984"/>
                  </a:lnTo>
                  <a:lnTo>
                    <a:pt x="2590382" y="245510"/>
                  </a:lnTo>
                  <a:lnTo>
                    <a:pt x="2597898" y="258036"/>
                  </a:lnTo>
                  <a:lnTo>
                    <a:pt x="2602908" y="278078"/>
                  </a:lnTo>
                  <a:lnTo>
                    <a:pt x="2605413" y="298119"/>
                  </a:lnTo>
                  <a:lnTo>
                    <a:pt x="2602908" y="320666"/>
                  </a:lnTo>
                  <a:lnTo>
                    <a:pt x="2572846" y="400833"/>
                  </a:lnTo>
                  <a:lnTo>
                    <a:pt x="2520236" y="538619"/>
                  </a:lnTo>
                  <a:lnTo>
                    <a:pt x="2485163" y="631312"/>
                  </a:lnTo>
                  <a:lnTo>
                    <a:pt x="2482658" y="831728"/>
                  </a:lnTo>
                  <a:lnTo>
                    <a:pt x="2502700" y="849265"/>
                  </a:lnTo>
                  <a:lnTo>
                    <a:pt x="2527752" y="861791"/>
                  </a:lnTo>
                  <a:lnTo>
                    <a:pt x="2545288" y="864296"/>
                  </a:lnTo>
                  <a:lnTo>
                    <a:pt x="2590382" y="851770"/>
                  </a:lnTo>
                  <a:lnTo>
                    <a:pt x="2617939" y="834233"/>
                  </a:lnTo>
                  <a:lnTo>
                    <a:pt x="2640486" y="814192"/>
                  </a:lnTo>
                  <a:lnTo>
                    <a:pt x="2668043" y="789140"/>
                  </a:lnTo>
                  <a:lnTo>
                    <a:pt x="2703116" y="736530"/>
                  </a:lnTo>
                  <a:lnTo>
                    <a:pt x="2745705" y="668890"/>
                  </a:lnTo>
                  <a:lnTo>
                    <a:pt x="2788293" y="591228"/>
                  </a:lnTo>
                  <a:lnTo>
                    <a:pt x="2830882" y="511062"/>
                  </a:lnTo>
                  <a:lnTo>
                    <a:pt x="2853429" y="460958"/>
                  </a:lnTo>
                  <a:lnTo>
                    <a:pt x="2875975" y="415864"/>
                  </a:lnTo>
                  <a:lnTo>
                    <a:pt x="2898522" y="373276"/>
                  </a:lnTo>
                  <a:lnTo>
                    <a:pt x="2933595" y="335698"/>
                  </a:lnTo>
                  <a:lnTo>
                    <a:pt x="2963658" y="313151"/>
                  </a:lnTo>
                  <a:lnTo>
                    <a:pt x="2996225" y="298119"/>
                  </a:lnTo>
                  <a:lnTo>
                    <a:pt x="3016267" y="288099"/>
                  </a:lnTo>
                  <a:lnTo>
                    <a:pt x="3028793" y="278078"/>
                  </a:lnTo>
                  <a:lnTo>
                    <a:pt x="3038814" y="260541"/>
                  </a:lnTo>
                  <a:lnTo>
                    <a:pt x="3038814" y="250521"/>
                  </a:lnTo>
                  <a:lnTo>
                    <a:pt x="3033803" y="230479"/>
                  </a:lnTo>
                  <a:lnTo>
                    <a:pt x="3016267" y="200416"/>
                  </a:lnTo>
                  <a:lnTo>
                    <a:pt x="2998731" y="180375"/>
                  </a:lnTo>
                  <a:lnTo>
                    <a:pt x="2963658" y="147807"/>
                  </a:lnTo>
                  <a:lnTo>
                    <a:pt x="2936100" y="130271"/>
                  </a:lnTo>
                  <a:lnTo>
                    <a:pt x="2828377" y="77661"/>
                  </a:lnTo>
                  <a:lnTo>
                    <a:pt x="2710632" y="17536"/>
                  </a:lnTo>
                  <a:lnTo>
                    <a:pt x="2673054" y="0"/>
                  </a:lnTo>
                  <a:lnTo>
                    <a:pt x="2625455" y="17536"/>
                  </a:lnTo>
                  <a:lnTo>
                    <a:pt x="2542783" y="40083"/>
                  </a:lnTo>
                  <a:lnTo>
                    <a:pt x="2475143" y="47599"/>
                  </a:lnTo>
                  <a:lnTo>
                    <a:pt x="2289757" y="62630"/>
                  </a:lnTo>
                  <a:lnTo>
                    <a:pt x="2076815" y="80167"/>
                  </a:lnTo>
                  <a:lnTo>
                    <a:pt x="1791222" y="105219"/>
                  </a:lnTo>
                  <a:lnTo>
                    <a:pt x="1475566" y="132776"/>
                  </a:lnTo>
                  <a:lnTo>
                    <a:pt x="1302706" y="1478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67">
              <a:extLst>
                <a:ext uri="{FF2B5EF4-FFF2-40B4-BE49-F238E27FC236}">
                  <a16:creationId xmlns:a16="http://schemas.microsoft.com/office/drawing/2014/main" id="{2811896C-28E9-447C-9D03-48FE0FEEB272}"/>
                </a:ext>
              </a:extLst>
            </p:cNvPr>
            <p:cNvSpPr/>
            <p:nvPr/>
          </p:nvSpPr>
          <p:spPr>
            <a:xfrm>
              <a:off x="5545139" y="2847976"/>
              <a:ext cx="250825" cy="506413"/>
            </a:xfrm>
            <a:custGeom>
              <a:avLst/>
              <a:gdLst>
                <a:gd name="connsiteX0" fmla="*/ 250032 w 250032"/>
                <a:gd name="connsiteY0" fmla="*/ 161925 h 507206"/>
                <a:gd name="connsiteX1" fmla="*/ 250032 w 250032"/>
                <a:gd name="connsiteY1" fmla="*/ 0 h 507206"/>
                <a:gd name="connsiteX2" fmla="*/ 0 w 250032"/>
                <a:gd name="connsiteY2" fmla="*/ 21431 h 507206"/>
                <a:gd name="connsiteX3" fmla="*/ 7144 w 250032"/>
                <a:gd name="connsiteY3" fmla="*/ 123825 h 507206"/>
                <a:gd name="connsiteX4" fmla="*/ 11907 w 250032"/>
                <a:gd name="connsiteY4" fmla="*/ 221456 h 507206"/>
                <a:gd name="connsiteX5" fmla="*/ 21432 w 250032"/>
                <a:gd name="connsiteY5" fmla="*/ 347663 h 507206"/>
                <a:gd name="connsiteX6" fmla="*/ 35719 w 250032"/>
                <a:gd name="connsiteY6" fmla="*/ 507206 h 507206"/>
                <a:gd name="connsiteX7" fmla="*/ 223838 w 250032"/>
                <a:gd name="connsiteY7" fmla="*/ 483394 h 507206"/>
                <a:gd name="connsiteX8" fmla="*/ 235744 w 250032"/>
                <a:gd name="connsiteY8" fmla="*/ 369094 h 507206"/>
                <a:gd name="connsiteX9" fmla="*/ 242888 w 250032"/>
                <a:gd name="connsiteY9" fmla="*/ 290513 h 507206"/>
                <a:gd name="connsiteX10" fmla="*/ 250032 w 250032"/>
                <a:gd name="connsiteY10" fmla="*/ 161925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032" h="507206">
                  <a:moveTo>
                    <a:pt x="250032" y="161925"/>
                  </a:moveTo>
                  <a:lnTo>
                    <a:pt x="250032" y="0"/>
                  </a:lnTo>
                  <a:lnTo>
                    <a:pt x="0" y="21431"/>
                  </a:lnTo>
                  <a:lnTo>
                    <a:pt x="7144" y="123825"/>
                  </a:lnTo>
                  <a:lnTo>
                    <a:pt x="11907" y="221456"/>
                  </a:lnTo>
                  <a:lnTo>
                    <a:pt x="21432" y="347663"/>
                  </a:lnTo>
                  <a:lnTo>
                    <a:pt x="35719" y="507206"/>
                  </a:lnTo>
                  <a:lnTo>
                    <a:pt x="223838" y="483394"/>
                  </a:lnTo>
                  <a:lnTo>
                    <a:pt x="235744" y="369094"/>
                  </a:lnTo>
                  <a:lnTo>
                    <a:pt x="242888" y="290513"/>
                  </a:lnTo>
                  <a:lnTo>
                    <a:pt x="250032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66">
              <a:extLst>
                <a:ext uri="{FF2B5EF4-FFF2-40B4-BE49-F238E27FC236}">
                  <a16:creationId xmlns:a16="http://schemas.microsoft.com/office/drawing/2014/main" id="{548632B0-8055-406C-8B28-78D31CD0CD59}"/>
                </a:ext>
              </a:extLst>
            </p:cNvPr>
            <p:cNvSpPr/>
            <p:nvPr/>
          </p:nvSpPr>
          <p:spPr>
            <a:xfrm>
              <a:off x="6275389" y="2781301"/>
              <a:ext cx="282575" cy="500063"/>
            </a:xfrm>
            <a:custGeom>
              <a:avLst/>
              <a:gdLst>
                <a:gd name="connsiteX0" fmla="*/ 259556 w 283369"/>
                <a:gd name="connsiteY0" fmla="*/ 207169 h 500063"/>
                <a:gd name="connsiteX1" fmla="*/ 280987 w 283369"/>
                <a:gd name="connsiteY1" fmla="*/ 140494 h 500063"/>
                <a:gd name="connsiteX2" fmla="*/ 283369 w 283369"/>
                <a:gd name="connsiteY2" fmla="*/ 119063 h 500063"/>
                <a:gd name="connsiteX3" fmla="*/ 278606 w 283369"/>
                <a:gd name="connsiteY3" fmla="*/ 92869 h 500063"/>
                <a:gd name="connsiteX4" fmla="*/ 269081 w 283369"/>
                <a:gd name="connsiteY4" fmla="*/ 61913 h 500063"/>
                <a:gd name="connsiteX5" fmla="*/ 238125 w 283369"/>
                <a:gd name="connsiteY5" fmla="*/ 0 h 500063"/>
                <a:gd name="connsiteX6" fmla="*/ 16669 w 283369"/>
                <a:gd name="connsiteY6" fmla="*/ 35719 h 500063"/>
                <a:gd name="connsiteX7" fmla="*/ 52387 w 283369"/>
                <a:gd name="connsiteY7" fmla="*/ 97631 h 500063"/>
                <a:gd name="connsiteX8" fmla="*/ 71437 w 283369"/>
                <a:gd name="connsiteY8" fmla="*/ 133350 h 500063"/>
                <a:gd name="connsiteX9" fmla="*/ 78581 w 283369"/>
                <a:gd name="connsiteY9" fmla="*/ 154781 h 500063"/>
                <a:gd name="connsiteX10" fmla="*/ 78581 w 283369"/>
                <a:gd name="connsiteY10" fmla="*/ 166688 h 500063"/>
                <a:gd name="connsiteX11" fmla="*/ 71437 w 283369"/>
                <a:gd name="connsiteY11" fmla="*/ 216694 h 500063"/>
                <a:gd name="connsiteX12" fmla="*/ 57150 w 283369"/>
                <a:gd name="connsiteY12" fmla="*/ 297656 h 500063"/>
                <a:gd name="connsiteX13" fmla="*/ 30956 w 283369"/>
                <a:gd name="connsiteY13" fmla="*/ 402431 h 500063"/>
                <a:gd name="connsiteX14" fmla="*/ 0 w 283369"/>
                <a:gd name="connsiteY14" fmla="*/ 500063 h 500063"/>
                <a:gd name="connsiteX15" fmla="*/ 166687 w 283369"/>
                <a:gd name="connsiteY15" fmla="*/ 497681 h 500063"/>
                <a:gd name="connsiteX16" fmla="*/ 207169 w 283369"/>
                <a:gd name="connsiteY16" fmla="*/ 390525 h 500063"/>
                <a:gd name="connsiteX17" fmla="*/ 242887 w 283369"/>
                <a:gd name="connsiteY17" fmla="*/ 273844 h 500063"/>
                <a:gd name="connsiteX18" fmla="*/ 259556 w 283369"/>
                <a:gd name="connsiteY18" fmla="*/ 207169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3369" h="500063">
                  <a:moveTo>
                    <a:pt x="259556" y="207169"/>
                  </a:moveTo>
                  <a:lnTo>
                    <a:pt x="280987" y="140494"/>
                  </a:lnTo>
                  <a:lnTo>
                    <a:pt x="283369" y="119063"/>
                  </a:lnTo>
                  <a:lnTo>
                    <a:pt x="278606" y="92869"/>
                  </a:lnTo>
                  <a:lnTo>
                    <a:pt x="269081" y="61913"/>
                  </a:lnTo>
                  <a:lnTo>
                    <a:pt x="238125" y="0"/>
                  </a:lnTo>
                  <a:lnTo>
                    <a:pt x="16669" y="35719"/>
                  </a:lnTo>
                  <a:lnTo>
                    <a:pt x="52387" y="97631"/>
                  </a:lnTo>
                  <a:lnTo>
                    <a:pt x="71437" y="133350"/>
                  </a:lnTo>
                  <a:lnTo>
                    <a:pt x="78581" y="154781"/>
                  </a:lnTo>
                  <a:lnTo>
                    <a:pt x="78581" y="166688"/>
                  </a:lnTo>
                  <a:lnTo>
                    <a:pt x="71437" y="216694"/>
                  </a:lnTo>
                  <a:lnTo>
                    <a:pt x="57150" y="297656"/>
                  </a:lnTo>
                  <a:lnTo>
                    <a:pt x="30956" y="402431"/>
                  </a:lnTo>
                  <a:lnTo>
                    <a:pt x="0" y="500063"/>
                  </a:lnTo>
                  <a:lnTo>
                    <a:pt x="166687" y="497681"/>
                  </a:lnTo>
                  <a:lnTo>
                    <a:pt x="207169" y="390525"/>
                  </a:lnTo>
                  <a:lnTo>
                    <a:pt x="242887" y="273844"/>
                  </a:lnTo>
                  <a:lnTo>
                    <a:pt x="259556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65">
              <a:extLst>
                <a:ext uri="{FF2B5EF4-FFF2-40B4-BE49-F238E27FC236}">
                  <a16:creationId xmlns:a16="http://schemas.microsoft.com/office/drawing/2014/main" id="{616AD042-6999-4438-9088-174BBFF70ED6}"/>
                </a:ext>
              </a:extLst>
            </p:cNvPr>
            <p:cNvSpPr/>
            <p:nvPr/>
          </p:nvSpPr>
          <p:spPr>
            <a:xfrm>
              <a:off x="4981575" y="3119438"/>
              <a:ext cx="2266950" cy="412750"/>
            </a:xfrm>
            <a:custGeom>
              <a:avLst/>
              <a:gdLst>
                <a:gd name="connsiteX0" fmla="*/ 340519 w 2266950"/>
                <a:gd name="connsiteY0" fmla="*/ 197643 h 411956"/>
                <a:gd name="connsiteX1" fmla="*/ 0 w 2266950"/>
                <a:gd name="connsiteY1" fmla="*/ 226218 h 411956"/>
                <a:gd name="connsiteX2" fmla="*/ 38100 w 2266950"/>
                <a:gd name="connsiteY2" fmla="*/ 411956 h 411956"/>
                <a:gd name="connsiteX3" fmla="*/ 64294 w 2266950"/>
                <a:gd name="connsiteY3" fmla="*/ 392906 h 411956"/>
                <a:gd name="connsiteX4" fmla="*/ 80963 w 2266950"/>
                <a:gd name="connsiteY4" fmla="*/ 378618 h 411956"/>
                <a:gd name="connsiteX5" fmla="*/ 176213 w 2266950"/>
                <a:gd name="connsiteY5" fmla="*/ 369093 h 411956"/>
                <a:gd name="connsiteX6" fmla="*/ 461963 w 2266950"/>
                <a:gd name="connsiteY6" fmla="*/ 342900 h 411956"/>
                <a:gd name="connsiteX7" fmla="*/ 731044 w 2266950"/>
                <a:gd name="connsiteY7" fmla="*/ 316706 h 411956"/>
                <a:gd name="connsiteX8" fmla="*/ 1031081 w 2266950"/>
                <a:gd name="connsiteY8" fmla="*/ 288131 h 411956"/>
                <a:gd name="connsiteX9" fmla="*/ 1388269 w 2266950"/>
                <a:gd name="connsiteY9" fmla="*/ 254793 h 411956"/>
                <a:gd name="connsiteX10" fmla="*/ 1602581 w 2266950"/>
                <a:gd name="connsiteY10" fmla="*/ 233362 h 411956"/>
                <a:gd name="connsiteX11" fmla="*/ 1826419 w 2266950"/>
                <a:gd name="connsiteY11" fmla="*/ 211931 h 411956"/>
                <a:gd name="connsiteX12" fmla="*/ 1988344 w 2266950"/>
                <a:gd name="connsiteY12" fmla="*/ 197643 h 411956"/>
                <a:gd name="connsiteX13" fmla="*/ 2028825 w 2266950"/>
                <a:gd name="connsiteY13" fmla="*/ 192881 h 411956"/>
                <a:gd name="connsiteX14" fmla="*/ 2057400 w 2266950"/>
                <a:gd name="connsiteY14" fmla="*/ 195262 h 411956"/>
                <a:gd name="connsiteX15" fmla="*/ 2085975 w 2266950"/>
                <a:gd name="connsiteY15" fmla="*/ 200025 h 411956"/>
                <a:gd name="connsiteX16" fmla="*/ 2119313 w 2266950"/>
                <a:gd name="connsiteY16" fmla="*/ 211931 h 411956"/>
                <a:gd name="connsiteX17" fmla="*/ 2150269 w 2266950"/>
                <a:gd name="connsiteY17" fmla="*/ 226218 h 411956"/>
                <a:gd name="connsiteX18" fmla="*/ 2169319 w 2266950"/>
                <a:gd name="connsiteY18" fmla="*/ 240506 h 411956"/>
                <a:gd name="connsiteX19" fmla="*/ 2193131 w 2266950"/>
                <a:gd name="connsiteY19" fmla="*/ 257175 h 411956"/>
                <a:gd name="connsiteX20" fmla="*/ 2212181 w 2266950"/>
                <a:gd name="connsiteY20" fmla="*/ 273843 h 411956"/>
                <a:gd name="connsiteX21" fmla="*/ 2250281 w 2266950"/>
                <a:gd name="connsiteY21" fmla="*/ 295275 h 411956"/>
                <a:gd name="connsiteX22" fmla="*/ 2266950 w 2266950"/>
                <a:gd name="connsiteY22" fmla="*/ 64293 h 411956"/>
                <a:gd name="connsiteX23" fmla="*/ 2183606 w 2266950"/>
                <a:gd name="connsiteY23" fmla="*/ 16668 h 411956"/>
                <a:gd name="connsiteX24" fmla="*/ 2147888 w 2266950"/>
                <a:gd name="connsiteY24" fmla="*/ 4762 h 411956"/>
                <a:gd name="connsiteX25" fmla="*/ 2121694 w 2266950"/>
                <a:gd name="connsiteY25" fmla="*/ 0 h 411956"/>
                <a:gd name="connsiteX26" fmla="*/ 2074069 w 2266950"/>
                <a:gd name="connsiteY26" fmla="*/ 4762 h 411956"/>
                <a:gd name="connsiteX27" fmla="*/ 2031206 w 2266950"/>
                <a:gd name="connsiteY27" fmla="*/ 19050 h 411956"/>
                <a:gd name="connsiteX28" fmla="*/ 1985963 w 2266950"/>
                <a:gd name="connsiteY28" fmla="*/ 28575 h 411956"/>
                <a:gd name="connsiteX29" fmla="*/ 1783556 w 2266950"/>
                <a:gd name="connsiteY29" fmla="*/ 54768 h 411956"/>
                <a:gd name="connsiteX30" fmla="*/ 1600200 w 2266950"/>
                <a:gd name="connsiteY30" fmla="*/ 76200 h 411956"/>
                <a:gd name="connsiteX31" fmla="*/ 1454944 w 2266950"/>
                <a:gd name="connsiteY31" fmla="*/ 90487 h 411956"/>
                <a:gd name="connsiteX32" fmla="*/ 1269206 w 2266950"/>
                <a:gd name="connsiteY32" fmla="*/ 114300 h 411956"/>
                <a:gd name="connsiteX33" fmla="*/ 1035844 w 2266950"/>
                <a:gd name="connsiteY33" fmla="*/ 135731 h 411956"/>
                <a:gd name="connsiteX34" fmla="*/ 783431 w 2266950"/>
                <a:gd name="connsiteY34" fmla="*/ 154781 h 411956"/>
                <a:gd name="connsiteX35" fmla="*/ 528638 w 2266950"/>
                <a:gd name="connsiteY35" fmla="*/ 180975 h 411956"/>
                <a:gd name="connsiteX36" fmla="*/ 340519 w 2266950"/>
                <a:gd name="connsiteY36" fmla="*/ 1976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66950" h="411956">
                  <a:moveTo>
                    <a:pt x="340519" y="197643"/>
                  </a:moveTo>
                  <a:lnTo>
                    <a:pt x="0" y="226218"/>
                  </a:lnTo>
                  <a:lnTo>
                    <a:pt x="38100" y="411956"/>
                  </a:lnTo>
                  <a:lnTo>
                    <a:pt x="64294" y="392906"/>
                  </a:lnTo>
                  <a:lnTo>
                    <a:pt x="80963" y="378618"/>
                  </a:lnTo>
                  <a:lnTo>
                    <a:pt x="176213" y="369093"/>
                  </a:lnTo>
                  <a:lnTo>
                    <a:pt x="461963" y="342900"/>
                  </a:lnTo>
                  <a:lnTo>
                    <a:pt x="731044" y="316706"/>
                  </a:lnTo>
                  <a:lnTo>
                    <a:pt x="1031081" y="288131"/>
                  </a:lnTo>
                  <a:lnTo>
                    <a:pt x="1388269" y="254793"/>
                  </a:lnTo>
                  <a:lnTo>
                    <a:pt x="1602581" y="233362"/>
                  </a:lnTo>
                  <a:lnTo>
                    <a:pt x="1826419" y="211931"/>
                  </a:lnTo>
                  <a:lnTo>
                    <a:pt x="1988344" y="197643"/>
                  </a:lnTo>
                  <a:lnTo>
                    <a:pt x="2028825" y="192881"/>
                  </a:lnTo>
                  <a:lnTo>
                    <a:pt x="2057400" y="195262"/>
                  </a:lnTo>
                  <a:lnTo>
                    <a:pt x="2085975" y="200025"/>
                  </a:lnTo>
                  <a:lnTo>
                    <a:pt x="2119313" y="211931"/>
                  </a:lnTo>
                  <a:lnTo>
                    <a:pt x="2150269" y="226218"/>
                  </a:lnTo>
                  <a:lnTo>
                    <a:pt x="2169319" y="240506"/>
                  </a:lnTo>
                  <a:lnTo>
                    <a:pt x="2193131" y="257175"/>
                  </a:lnTo>
                  <a:lnTo>
                    <a:pt x="2212181" y="273843"/>
                  </a:lnTo>
                  <a:lnTo>
                    <a:pt x="2250281" y="295275"/>
                  </a:lnTo>
                  <a:lnTo>
                    <a:pt x="2266950" y="64293"/>
                  </a:lnTo>
                  <a:lnTo>
                    <a:pt x="2183606" y="16668"/>
                  </a:lnTo>
                  <a:lnTo>
                    <a:pt x="2147888" y="4762"/>
                  </a:lnTo>
                  <a:lnTo>
                    <a:pt x="2121694" y="0"/>
                  </a:lnTo>
                  <a:lnTo>
                    <a:pt x="2074069" y="4762"/>
                  </a:lnTo>
                  <a:lnTo>
                    <a:pt x="2031206" y="19050"/>
                  </a:lnTo>
                  <a:lnTo>
                    <a:pt x="1985963" y="28575"/>
                  </a:lnTo>
                  <a:lnTo>
                    <a:pt x="1783556" y="54768"/>
                  </a:lnTo>
                  <a:lnTo>
                    <a:pt x="1600200" y="76200"/>
                  </a:lnTo>
                  <a:lnTo>
                    <a:pt x="1454944" y="90487"/>
                  </a:lnTo>
                  <a:lnTo>
                    <a:pt x="1269206" y="114300"/>
                  </a:lnTo>
                  <a:lnTo>
                    <a:pt x="1035844" y="135731"/>
                  </a:lnTo>
                  <a:lnTo>
                    <a:pt x="783431" y="154781"/>
                  </a:lnTo>
                  <a:lnTo>
                    <a:pt x="528638" y="180975"/>
                  </a:lnTo>
                  <a:lnTo>
                    <a:pt x="340519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69">
              <a:extLst>
                <a:ext uri="{FF2B5EF4-FFF2-40B4-BE49-F238E27FC236}">
                  <a16:creationId xmlns:a16="http://schemas.microsoft.com/office/drawing/2014/main" id="{4C87D2C8-88F7-4132-BB1A-31C15AB754A6}"/>
                </a:ext>
              </a:extLst>
            </p:cNvPr>
            <p:cNvSpPr/>
            <p:nvPr/>
          </p:nvSpPr>
          <p:spPr>
            <a:xfrm>
              <a:off x="4406900" y="3524250"/>
              <a:ext cx="3860800" cy="527050"/>
            </a:xfrm>
            <a:custGeom>
              <a:avLst/>
              <a:gdLst>
                <a:gd name="connsiteX0" fmla="*/ 1089025 w 3860800"/>
                <a:gd name="connsiteY0" fmla="*/ 257175 h 527050"/>
                <a:gd name="connsiteX1" fmla="*/ 800100 w 3860800"/>
                <a:gd name="connsiteY1" fmla="*/ 285750 h 527050"/>
                <a:gd name="connsiteX2" fmla="*/ 600075 w 3860800"/>
                <a:gd name="connsiteY2" fmla="*/ 307975 h 527050"/>
                <a:gd name="connsiteX3" fmla="*/ 428625 w 3860800"/>
                <a:gd name="connsiteY3" fmla="*/ 323850 h 527050"/>
                <a:gd name="connsiteX4" fmla="*/ 352425 w 3860800"/>
                <a:gd name="connsiteY4" fmla="*/ 333375 h 527050"/>
                <a:gd name="connsiteX5" fmla="*/ 282575 w 3860800"/>
                <a:gd name="connsiteY5" fmla="*/ 346075 h 527050"/>
                <a:gd name="connsiteX6" fmla="*/ 196850 w 3860800"/>
                <a:gd name="connsiteY6" fmla="*/ 352425 h 527050"/>
                <a:gd name="connsiteX7" fmla="*/ 155575 w 3860800"/>
                <a:gd name="connsiteY7" fmla="*/ 349250 h 527050"/>
                <a:gd name="connsiteX8" fmla="*/ 79375 w 3860800"/>
                <a:gd name="connsiteY8" fmla="*/ 339725 h 527050"/>
                <a:gd name="connsiteX9" fmla="*/ 0 w 3860800"/>
                <a:gd name="connsiteY9" fmla="*/ 317500 h 527050"/>
                <a:gd name="connsiteX10" fmla="*/ 6350 w 3860800"/>
                <a:gd name="connsiteY10" fmla="*/ 450850 h 527050"/>
                <a:gd name="connsiteX11" fmla="*/ 120650 w 3860800"/>
                <a:gd name="connsiteY11" fmla="*/ 495300 h 527050"/>
                <a:gd name="connsiteX12" fmla="*/ 171450 w 3860800"/>
                <a:gd name="connsiteY12" fmla="*/ 517525 h 527050"/>
                <a:gd name="connsiteX13" fmla="*/ 209550 w 3860800"/>
                <a:gd name="connsiteY13" fmla="*/ 527050 h 527050"/>
                <a:gd name="connsiteX14" fmla="*/ 257175 w 3860800"/>
                <a:gd name="connsiteY14" fmla="*/ 514350 h 527050"/>
                <a:gd name="connsiteX15" fmla="*/ 355600 w 3860800"/>
                <a:gd name="connsiteY15" fmla="*/ 495300 h 527050"/>
                <a:gd name="connsiteX16" fmla="*/ 514350 w 3860800"/>
                <a:gd name="connsiteY16" fmla="*/ 466725 h 527050"/>
                <a:gd name="connsiteX17" fmla="*/ 666750 w 3860800"/>
                <a:gd name="connsiteY17" fmla="*/ 441325 h 527050"/>
                <a:gd name="connsiteX18" fmla="*/ 806450 w 3860800"/>
                <a:gd name="connsiteY18" fmla="*/ 428625 h 527050"/>
                <a:gd name="connsiteX19" fmla="*/ 984250 w 3860800"/>
                <a:gd name="connsiteY19" fmla="*/ 415925 h 527050"/>
                <a:gd name="connsiteX20" fmla="*/ 1158875 w 3860800"/>
                <a:gd name="connsiteY20" fmla="*/ 406400 h 527050"/>
                <a:gd name="connsiteX21" fmla="*/ 1320800 w 3860800"/>
                <a:gd name="connsiteY21" fmla="*/ 393700 h 527050"/>
                <a:gd name="connsiteX22" fmla="*/ 1571625 w 3860800"/>
                <a:gd name="connsiteY22" fmla="*/ 361950 h 527050"/>
                <a:gd name="connsiteX23" fmla="*/ 1822450 w 3860800"/>
                <a:gd name="connsiteY23" fmla="*/ 339725 h 527050"/>
                <a:gd name="connsiteX24" fmla="*/ 2098675 w 3860800"/>
                <a:gd name="connsiteY24" fmla="*/ 314325 h 527050"/>
                <a:gd name="connsiteX25" fmla="*/ 2406650 w 3860800"/>
                <a:gd name="connsiteY25" fmla="*/ 288925 h 527050"/>
                <a:gd name="connsiteX26" fmla="*/ 2746375 w 3860800"/>
                <a:gd name="connsiteY26" fmla="*/ 263525 h 527050"/>
                <a:gd name="connsiteX27" fmla="*/ 3079750 w 3860800"/>
                <a:gd name="connsiteY27" fmla="*/ 247650 h 527050"/>
                <a:gd name="connsiteX28" fmla="*/ 3286125 w 3860800"/>
                <a:gd name="connsiteY28" fmla="*/ 238125 h 527050"/>
                <a:gd name="connsiteX29" fmla="*/ 3324225 w 3860800"/>
                <a:gd name="connsiteY29" fmla="*/ 241300 h 527050"/>
                <a:gd name="connsiteX30" fmla="*/ 3775075 w 3860800"/>
                <a:gd name="connsiteY30" fmla="*/ 482600 h 527050"/>
                <a:gd name="connsiteX31" fmla="*/ 3803650 w 3860800"/>
                <a:gd name="connsiteY31" fmla="*/ 482600 h 527050"/>
                <a:gd name="connsiteX32" fmla="*/ 3838575 w 3860800"/>
                <a:gd name="connsiteY32" fmla="*/ 469900 h 527050"/>
                <a:gd name="connsiteX33" fmla="*/ 3857625 w 3860800"/>
                <a:gd name="connsiteY33" fmla="*/ 454025 h 527050"/>
                <a:gd name="connsiteX34" fmla="*/ 3860800 w 3860800"/>
                <a:gd name="connsiteY34" fmla="*/ 441325 h 527050"/>
                <a:gd name="connsiteX35" fmla="*/ 3860800 w 3860800"/>
                <a:gd name="connsiteY35" fmla="*/ 419100 h 527050"/>
                <a:gd name="connsiteX36" fmla="*/ 3854450 w 3860800"/>
                <a:gd name="connsiteY36" fmla="*/ 390525 h 527050"/>
                <a:gd name="connsiteX37" fmla="*/ 3835400 w 3860800"/>
                <a:gd name="connsiteY37" fmla="*/ 346075 h 527050"/>
                <a:gd name="connsiteX38" fmla="*/ 3790950 w 3860800"/>
                <a:gd name="connsiteY38" fmla="*/ 276225 h 527050"/>
                <a:gd name="connsiteX39" fmla="*/ 3733800 w 3860800"/>
                <a:gd name="connsiteY39" fmla="*/ 206375 h 527050"/>
                <a:gd name="connsiteX40" fmla="*/ 3657600 w 3860800"/>
                <a:gd name="connsiteY40" fmla="*/ 133350 h 527050"/>
                <a:gd name="connsiteX41" fmla="*/ 3594100 w 3860800"/>
                <a:gd name="connsiteY41" fmla="*/ 73025 h 527050"/>
                <a:gd name="connsiteX42" fmla="*/ 3540125 w 3860800"/>
                <a:gd name="connsiteY42" fmla="*/ 25400 h 527050"/>
                <a:gd name="connsiteX43" fmla="*/ 3502025 w 3860800"/>
                <a:gd name="connsiteY43" fmla="*/ 6350 h 527050"/>
                <a:gd name="connsiteX44" fmla="*/ 3463925 w 3860800"/>
                <a:gd name="connsiteY44" fmla="*/ 0 h 527050"/>
                <a:gd name="connsiteX45" fmla="*/ 3435350 w 3860800"/>
                <a:gd name="connsiteY45" fmla="*/ 6350 h 527050"/>
                <a:gd name="connsiteX46" fmla="*/ 3390900 w 3860800"/>
                <a:gd name="connsiteY46" fmla="*/ 31750 h 527050"/>
                <a:gd name="connsiteX47" fmla="*/ 3333750 w 3860800"/>
                <a:gd name="connsiteY47" fmla="*/ 60325 h 527050"/>
                <a:gd name="connsiteX48" fmla="*/ 3213100 w 3860800"/>
                <a:gd name="connsiteY48" fmla="*/ 69850 h 527050"/>
                <a:gd name="connsiteX49" fmla="*/ 2867025 w 3860800"/>
                <a:gd name="connsiteY49" fmla="*/ 98425 h 527050"/>
                <a:gd name="connsiteX50" fmla="*/ 2559050 w 3860800"/>
                <a:gd name="connsiteY50" fmla="*/ 123825 h 527050"/>
                <a:gd name="connsiteX51" fmla="*/ 2190750 w 3860800"/>
                <a:gd name="connsiteY51" fmla="*/ 152400 h 527050"/>
                <a:gd name="connsiteX52" fmla="*/ 1666875 w 3860800"/>
                <a:gd name="connsiteY52" fmla="*/ 203200 h 527050"/>
                <a:gd name="connsiteX53" fmla="*/ 1184275 w 3860800"/>
                <a:gd name="connsiteY53" fmla="*/ 247650 h 527050"/>
                <a:gd name="connsiteX54" fmla="*/ 1089025 w 3860800"/>
                <a:gd name="connsiteY54" fmla="*/ 257175 h 52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860800" h="527050">
                  <a:moveTo>
                    <a:pt x="1089025" y="257175"/>
                  </a:moveTo>
                  <a:lnTo>
                    <a:pt x="800100" y="285750"/>
                  </a:lnTo>
                  <a:lnTo>
                    <a:pt x="600075" y="307975"/>
                  </a:lnTo>
                  <a:lnTo>
                    <a:pt x="428625" y="323850"/>
                  </a:lnTo>
                  <a:lnTo>
                    <a:pt x="352425" y="333375"/>
                  </a:lnTo>
                  <a:lnTo>
                    <a:pt x="282575" y="346075"/>
                  </a:lnTo>
                  <a:lnTo>
                    <a:pt x="196850" y="352425"/>
                  </a:lnTo>
                  <a:lnTo>
                    <a:pt x="155575" y="349250"/>
                  </a:lnTo>
                  <a:lnTo>
                    <a:pt x="79375" y="339725"/>
                  </a:lnTo>
                  <a:lnTo>
                    <a:pt x="0" y="317500"/>
                  </a:lnTo>
                  <a:lnTo>
                    <a:pt x="6350" y="450850"/>
                  </a:lnTo>
                  <a:lnTo>
                    <a:pt x="120650" y="495300"/>
                  </a:lnTo>
                  <a:lnTo>
                    <a:pt x="171450" y="517525"/>
                  </a:lnTo>
                  <a:lnTo>
                    <a:pt x="209550" y="527050"/>
                  </a:lnTo>
                  <a:lnTo>
                    <a:pt x="257175" y="514350"/>
                  </a:lnTo>
                  <a:lnTo>
                    <a:pt x="355600" y="495300"/>
                  </a:lnTo>
                  <a:lnTo>
                    <a:pt x="514350" y="466725"/>
                  </a:lnTo>
                  <a:lnTo>
                    <a:pt x="666750" y="441325"/>
                  </a:lnTo>
                  <a:lnTo>
                    <a:pt x="806450" y="428625"/>
                  </a:lnTo>
                  <a:lnTo>
                    <a:pt x="984250" y="415925"/>
                  </a:lnTo>
                  <a:lnTo>
                    <a:pt x="1158875" y="406400"/>
                  </a:lnTo>
                  <a:lnTo>
                    <a:pt x="1320800" y="393700"/>
                  </a:lnTo>
                  <a:lnTo>
                    <a:pt x="1571625" y="361950"/>
                  </a:lnTo>
                  <a:lnTo>
                    <a:pt x="1822450" y="339725"/>
                  </a:lnTo>
                  <a:lnTo>
                    <a:pt x="2098675" y="314325"/>
                  </a:lnTo>
                  <a:lnTo>
                    <a:pt x="2406650" y="288925"/>
                  </a:lnTo>
                  <a:lnTo>
                    <a:pt x="2746375" y="263525"/>
                  </a:lnTo>
                  <a:lnTo>
                    <a:pt x="3079750" y="247650"/>
                  </a:lnTo>
                  <a:lnTo>
                    <a:pt x="3286125" y="238125"/>
                  </a:lnTo>
                  <a:lnTo>
                    <a:pt x="3324225" y="241300"/>
                  </a:lnTo>
                  <a:lnTo>
                    <a:pt x="3775075" y="482600"/>
                  </a:lnTo>
                  <a:lnTo>
                    <a:pt x="3803650" y="482600"/>
                  </a:lnTo>
                  <a:lnTo>
                    <a:pt x="3838575" y="469900"/>
                  </a:lnTo>
                  <a:lnTo>
                    <a:pt x="3857625" y="454025"/>
                  </a:lnTo>
                  <a:lnTo>
                    <a:pt x="3860800" y="441325"/>
                  </a:lnTo>
                  <a:lnTo>
                    <a:pt x="3860800" y="419100"/>
                  </a:lnTo>
                  <a:lnTo>
                    <a:pt x="3854450" y="390525"/>
                  </a:lnTo>
                  <a:lnTo>
                    <a:pt x="3835400" y="346075"/>
                  </a:lnTo>
                  <a:lnTo>
                    <a:pt x="3790950" y="276225"/>
                  </a:lnTo>
                  <a:lnTo>
                    <a:pt x="3733800" y="206375"/>
                  </a:lnTo>
                  <a:lnTo>
                    <a:pt x="3657600" y="133350"/>
                  </a:lnTo>
                  <a:lnTo>
                    <a:pt x="3594100" y="73025"/>
                  </a:lnTo>
                  <a:lnTo>
                    <a:pt x="3540125" y="25400"/>
                  </a:lnTo>
                  <a:lnTo>
                    <a:pt x="3502025" y="6350"/>
                  </a:lnTo>
                  <a:lnTo>
                    <a:pt x="3463925" y="0"/>
                  </a:lnTo>
                  <a:lnTo>
                    <a:pt x="3435350" y="6350"/>
                  </a:lnTo>
                  <a:lnTo>
                    <a:pt x="3390900" y="31750"/>
                  </a:lnTo>
                  <a:lnTo>
                    <a:pt x="3333750" y="60325"/>
                  </a:lnTo>
                  <a:lnTo>
                    <a:pt x="3213100" y="69850"/>
                  </a:lnTo>
                  <a:lnTo>
                    <a:pt x="2867025" y="98425"/>
                  </a:lnTo>
                  <a:lnTo>
                    <a:pt x="2559050" y="123825"/>
                  </a:lnTo>
                  <a:lnTo>
                    <a:pt x="2190750" y="152400"/>
                  </a:lnTo>
                  <a:lnTo>
                    <a:pt x="1666875" y="203200"/>
                  </a:lnTo>
                  <a:lnTo>
                    <a:pt x="1184275" y="247650"/>
                  </a:lnTo>
                  <a:lnTo>
                    <a:pt x="1089025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70">
              <a:extLst>
                <a:ext uri="{FF2B5EF4-FFF2-40B4-BE49-F238E27FC236}">
                  <a16:creationId xmlns:a16="http://schemas.microsoft.com/office/drawing/2014/main" id="{76C02D0A-AC62-4A1D-A2C9-6AF5535A29AB}"/>
                </a:ext>
              </a:extLst>
            </p:cNvPr>
            <p:cNvSpPr/>
            <p:nvPr/>
          </p:nvSpPr>
          <p:spPr>
            <a:xfrm>
              <a:off x="7348538" y="3714750"/>
              <a:ext cx="901700" cy="617538"/>
            </a:xfrm>
            <a:custGeom>
              <a:avLst/>
              <a:gdLst>
                <a:gd name="connsiteX0" fmla="*/ 233362 w 902493"/>
                <a:gd name="connsiteY0" fmla="*/ 326231 h 616744"/>
                <a:gd name="connsiteX1" fmla="*/ 350043 w 902493"/>
                <a:gd name="connsiteY1" fmla="*/ 190500 h 616744"/>
                <a:gd name="connsiteX2" fmla="*/ 388143 w 902493"/>
                <a:gd name="connsiteY2" fmla="*/ 145256 h 616744"/>
                <a:gd name="connsiteX3" fmla="*/ 395287 w 902493"/>
                <a:gd name="connsiteY3" fmla="*/ 126206 h 616744"/>
                <a:gd name="connsiteX4" fmla="*/ 395287 w 902493"/>
                <a:gd name="connsiteY4" fmla="*/ 88106 h 616744"/>
                <a:gd name="connsiteX5" fmla="*/ 390525 w 902493"/>
                <a:gd name="connsiteY5" fmla="*/ 69056 h 616744"/>
                <a:gd name="connsiteX6" fmla="*/ 361950 w 902493"/>
                <a:gd name="connsiteY6" fmla="*/ 21431 h 616744"/>
                <a:gd name="connsiteX7" fmla="*/ 352425 w 902493"/>
                <a:gd name="connsiteY7" fmla="*/ 0 h 616744"/>
                <a:gd name="connsiteX8" fmla="*/ 902493 w 902493"/>
                <a:gd name="connsiteY8" fmla="*/ 269081 h 616744"/>
                <a:gd name="connsiteX9" fmla="*/ 878681 w 902493"/>
                <a:gd name="connsiteY9" fmla="*/ 280988 h 616744"/>
                <a:gd name="connsiteX10" fmla="*/ 864393 w 902493"/>
                <a:gd name="connsiteY10" fmla="*/ 290513 h 616744"/>
                <a:gd name="connsiteX11" fmla="*/ 833437 w 902493"/>
                <a:gd name="connsiteY11" fmla="*/ 292894 h 616744"/>
                <a:gd name="connsiteX12" fmla="*/ 778668 w 902493"/>
                <a:gd name="connsiteY12" fmla="*/ 288131 h 616744"/>
                <a:gd name="connsiteX13" fmla="*/ 738187 w 902493"/>
                <a:gd name="connsiteY13" fmla="*/ 288131 h 616744"/>
                <a:gd name="connsiteX14" fmla="*/ 700087 w 902493"/>
                <a:gd name="connsiteY14" fmla="*/ 292894 h 616744"/>
                <a:gd name="connsiteX15" fmla="*/ 652462 w 902493"/>
                <a:gd name="connsiteY15" fmla="*/ 311944 h 616744"/>
                <a:gd name="connsiteX16" fmla="*/ 561975 w 902493"/>
                <a:gd name="connsiteY16" fmla="*/ 361950 h 616744"/>
                <a:gd name="connsiteX17" fmla="*/ 373856 w 902493"/>
                <a:gd name="connsiteY17" fmla="*/ 461963 h 616744"/>
                <a:gd name="connsiteX18" fmla="*/ 214312 w 902493"/>
                <a:gd name="connsiteY18" fmla="*/ 540544 h 616744"/>
                <a:gd name="connsiteX19" fmla="*/ 61912 w 902493"/>
                <a:gd name="connsiteY19" fmla="*/ 604838 h 616744"/>
                <a:gd name="connsiteX20" fmla="*/ 26193 w 902493"/>
                <a:gd name="connsiteY20" fmla="*/ 616744 h 616744"/>
                <a:gd name="connsiteX21" fmla="*/ 9525 w 902493"/>
                <a:gd name="connsiteY21" fmla="*/ 616744 h 616744"/>
                <a:gd name="connsiteX22" fmla="*/ 0 w 902493"/>
                <a:gd name="connsiteY22" fmla="*/ 602456 h 616744"/>
                <a:gd name="connsiteX23" fmla="*/ 4762 w 902493"/>
                <a:gd name="connsiteY23" fmla="*/ 576263 h 616744"/>
                <a:gd name="connsiteX24" fmla="*/ 21431 w 902493"/>
                <a:gd name="connsiteY24" fmla="*/ 550069 h 616744"/>
                <a:gd name="connsiteX25" fmla="*/ 109537 w 902493"/>
                <a:gd name="connsiteY25" fmla="*/ 464344 h 616744"/>
                <a:gd name="connsiteX26" fmla="*/ 233362 w 902493"/>
                <a:gd name="connsiteY26" fmla="*/ 326231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02493" h="616744">
                  <a:moveTo>
                    <a:pt x="233362" y="326231"/>
                  </a:moveTo>
                  <a:lnTo>
                    <a:pt x="350043" y="190500"/>
                  </a:lnTo>
                  <a:lnTo>
                    <a:pt x="388143" y="145256"/>
                  </a:lnTo>
                  <a:lnTo>
                    <a:pt x="395287" y="126206"/>
                  </a:lnTo>
                  <a:lnTo>
                    <a:pt x="395287" y="88106"/>
                  </a:lnTo>
                  <a:lnTo>
                    <a:pt x="390525" y="69056"/>
                  </a:lnTo>
                  <a:lnTo>
                    <a:pt x="361950" y="21431"/>
                  </a:lnTo>
                  <a:lnTo>
                    <a:pt x="352425" y="0"/>
                  </a:lnTo>
                  <a:lnTo>
                    <a:pt x="902493" y="269081"/>
                  </a:lnTo>
                  <a:lnTo>
                    <a:pt x="878681" y="280988"/>
                  </a:lnTo>
                  <a:lnTo>
                    <a:pt x="864393" y="290513"/>
                  </a:lnTo>
                  <a:lnTo>
                    <a:pt x="833437" y="292894"/>
                  </a:lnTo>
                  <a:lnTo>
                    <a:pt x="778668" y="288131"/>
                  </a:lnTo>
                  <a:lnTo>
                    <a:pt x="738187" y="288131"/>
                  </a:lnTo>
                  <a:lnTo>
                    <a:pt x="700087" y="292894"/>
                  </a:lnTo>
                  <a:lnTo>
                    <a:pt x="652462" y="311944"/>
                  </a:lnTo>
                  <a:lnTo>
                    <a:pt x="561975" y="361950"/>
                  </a:lnTo>
                  <a:lnTo>
                    <a:pt x="373856" y="461963"/>
                  </a:lnTo>
                  <a:lnTo>
                    <a:pt x="214312" y="540544"/>
                  </a:lnTo>
                  <a:lnTo>
                    <a:pt x="61912" y="604838"/>
                  </a:lnTo>
                  <a:lnTo>
                    <a:pt x="26193" y="616744"/>
                  </a:lnTo>
                  <a:lnTo>
                    <a:pt x="9525" y="616744"/>
                  </a:lnTo>
                  <a:lnTo>
                    <a:pt x="0" y="602456"/>
                  </a:lnTo>
                  <a:lnTo>
                    <a:pt x="4762" y="576263"/>
                  </a:lnTo>
                  <a:lnTo>
                    <a:pt x="21431" y="550069"/>
                  </a:lnTo>
                  <a:lnTo>
                    <a:pt x="109537" y="464344"/>
                  </a:lnTo>
                  <a:lnTo>
                    <a:pt x="233362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71">
              <a:extLst>
                <a:ext uri="{FF2B5EF4-FFF2-40B4-BE49-F238E27FC236}">
                  <a16:creationId xmlns:a16="http://schemas.microsoft.com/office/drawing/2014/main" id="{C9BB9DCB-78FA-4625-9E91-3BA72382CB4F}"/>
                </a:ext>
              </a:extLst>
            </p:cNvPr>
            <p:cNvSpPr/>
            <p:nvPr/>
          </p:nvSpPr>
          <p:spPr>
            <a:xfrm>
              <a:off x="4510089" y="3875088"/>
              <a:ext cx="1489075" cy="1206500"/>
            </a:xfrm>
            <a:custGeom>
              <a:avLst/>
              <a:gdLst>
                <a:gd name="connsiteX0" fmla="*/ 981075 w 1488281"/>
                <a:gd name="connsiteY0" fmla="*/ 485775 h 1207294"/>
                <a:gd name="connsiteX1" fmla="*/ 895350 w 1488281"/>
                <a:gd name="connsiteY1" fmla="*/ 566737 h 1207294"/>
                <a:gd name="connsiteX2" fmla="*/ 809625 w 1488281"/>
                <a:gd name="connsiteY2" fmla="*/ 642937 h 1207294"/>
                <a:gd name="connsiteX3" fmla="*/ 742950 w 1488281"/>
                <a:gd name="connsiteY3" fmla="*/ 695325 h 1207294"/>
                <a:gd name="connsiteX4" fmla="*/ 650081 w 1488281"/>
                <a:gd name="connsiteY4" fmla="*/ 764381 h 1207294"/>
                <a:gd name="connsiteX5" fmla="*/ 554831 w 1488281"/>
                <a:gd name="connsiteY5" fmla="*/ 828675 h 1207294"/>
                <a:gd name="connsiteX6" fmla="*/ 466725 w 1488281"/>
                <a:gd name="connsiteY6" fmla="*/ 888206 h 1207294"/>
                <a:gd name="connsiteX7" fmla="*/ 345281 w 1488281"/>
                <a:gd name="connsiteY7" fmla="*/ 966787 h 1207294"/>
                <a:gd name="connsiteX8" fmla="*/ 221456 w 1488281"/>
                <a:gd name="connsiteY8" fmla="*/ 1042987 h 1207294"/>
                <a:gd name="connsiteX9" fmla="*/ 88106 w 1488281"/>
                <a:gd name="connsiteY9" fmla="*/ 1119187 h 1207294"/>
                <a:gd name="connsiteX10" fmla="*/ 16668 w 1488281"/>
                <a:gd name="connsiteY10" fmla="*/ 1159669 h 1207294"/>
                <a:gd name="connsiteX11" fmla="*/ 4762 w 1488281"/>
                <a:gd name="connsiteY11" fmla="*/ 1166812 h 1207294"/>
                <a:gd name="connsiteX12" fmla="*/ 0 w 1488281"/>
                <a:gd name="connsiteY12" fmla="*/ 1176337 h 1207294"/>
                <a:gd name="connsiteX13" fmla="*/ 7143 w 1488281"/>
                <a:gd name="connsiteY13" fmla="*/ 1193006 h 1207294"/>
                <a:gd name="connsiteX14" fmla="*/ 42862 w 1488281"/>
                <a:gd name="connsiteY14" fmla="*/ 1207294 h 1207294"/>
                <a:gd name="connsiteX15" fmla="*/ 73818 w 1488281"/>
                <a:gd name="connsiteY15" fmla="*/ 1204912 h 1207294"/>
                <a:gd name="connsiteX16" fmla="*/ 135731 w 1488281"/>
                <a:gd name="connsiteY16" fmla="*/ 1185862 h 1207294"/>
                <a:gd name="connsiteX17" fmla="*/ 261937 w 1488281"/>
                <a:gd name="connsiteY17" fmla="*/ 1135856 h 1207294"/>
                <a:gd name="connsiteX18" fmla="*/ 392906 w 1488281"/>
                <a:gd name="connsiteY18" fmla="*/ 1083469 h 1207294"/>
                <a:gd name="connsiteX19" fmla="*/ 535781 w 1488281"/>
                <a:gd name="connsiteY19" fmla="*/ 1019175 h 1207294"/>
                <a:gd name="connsiteX20" fmla="*/ 671512 w 1488281"/>
                <a:gd name="connsiteY20" fmla="*/ 952500 h 1207294"/>
                <a:gd name="connsiteX21" fmla="*/ 812006 w 1488281"/>
                <a:gd name="connsiteY21" fmla="*/ 873919 h 1207294"/>
                <a:gd name="connsiteX22" fmla="*/ 962025 w 1488281"/>
                <a:gd name="connsiteY22" fmla="*/ 788194 h 1207294"/>
                <a:gd name="connsiteX23" fmla="*/ 1038225 w 1488281"/>
                <a:gd name="connsiteY23" fmla="*/ 747712 h 1207294"/>
                <a:gd name="connsiteX24" fmla="*/ 1126331 w 1488281"/>
                <a:gd name="connsiteY24" fmla="*/ 678656 h 1207294"/>
                <a:gd name="connsiteX25" fmla="*/ 1300162 w 1488281"/>
                <a:gd name="connsiteY25" fmla="*/ 535781 h 1207294"/>
                <a:gd name="connsiteX26" fmla="*/ 1402556 w 1488281"/>
                <a:gd name="connsiteY26" fmla="*/ 447675 h 1207294"/>
                <a:gd name="connsiteX27" fmla="*/ 1488281 w 1488281"/>
                <a:gd name="connsiteY27" fmla="*/ 304800 h 1207294"/>
                <a:gd name="connsiteX28" fmla="*/ 1478756 w 1488281"/>
                <a:gd name="connsiteY28" fmla="*/ 216694 h 1207294"/>
                <a:gd name="connsiteX29" fmla="*/ 1462087 w 1488281"/>
                <a:gd name="connsiteY29" fmla="*/ 150019 h 1207294"/>
                <a:gd name="connsiteX30" fmla="*/ 1443037 w 1488281"/>
                <a:gd name="connsiteY30" fmla="*/ 92869 h 1207294"/>
                <a:gd name="connsiteX31" fmla="*/ 1419225 w 1488281"/>
                <a:gd name="connsiteY31" fmla="*/ 54769 h 1207294"/>
                <a:gd name="connsiteX32" fmla="*/ 1400175 w 1488281"/>
                <a:gd name="connsiteY32" fmla="*/ 35719 h 1207294"/>
                <a:gd name="connsiteX33" fmla="*/ 1352550 w 1488281"/>
                <a:gd name="connsiteY33" fmla="*/ 0 h 1207294"/>
                <a:gd name="connsiteX34" fmla="*/ 1185862 w 1488281"/>
                <a:gd name="connsiteY34" fmla="*/ 14287 h 1207294"/>
                <a:gd name="connsiteX35" fmla="*/ 1212056 w 1488281"/>
                <a:gd name="connsiteY35" fmla="*/ 54769 h 1207294"/>
                <a:gd name="connsiteX36" fmla="*/ 1231106 w 1488281"/>
                <a:gd name="connsiteY36" fmla="*/ 85725 h 1207294"/>
                <a:gd name="connsiteX37" fmla="*/ 1240631 w 1488281"/>
                <a:gd name="connsiteY37" fmla="*/ 109537 h 1207294"/>
                <a:gd name="connsiteX38" fmla="*/ 1247775 w 1488281"/>
                <a:gd name="connsiteY38" fmla="*/ 133350 h 1207294"/>
                <a:gd name="connsiteX39" fmla="*/ 1247775 w 1488281"/>
                <a:gd name="connsiteY39" fmla="*/ 164306 h 1207294"/>
                <a:gd name="connsiteX40" fmla="*/ 1240631 w 1488281"/>
                <a:gd name="connsiteY40" fmla="*/ 202406 h 1207294"/>
                <a:gd name="connsiteX41" fmla="*/ 1209675 w 1488281"/>
                <a:gd name="connsiteY41" fmla="*/ 245269 h 1207294"/>
                <a:gd name="connsiteX42" fmla="*/ 1114425 w 1488281"/>
                <a:gd name="connsiteY42" fmla="*/ 352425 h 1207294"/>
                <a:gd name="connsiteX43" fmla="*/ 981075 w 1488281"/>
                <a:gd name="connsiteY43" fmla="*/ 485775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88281" h="1207294">
                  <a:moveTo>
                    <a:pt x="981075" y="485775"/>
                  </a:moveTo>
                  <a:lnTo>
                    <a:pt x="895350" y="566737"/>
                  </a:lnTo>
                  <a:lnTo>
                    <a:pt x="809625" y="642937"/>
                  </a:lnTo>
                  <a:lnTo>
                    <a:pt x="742950" y="695325"/>
                  </a:lnTo>
                  <a:lnTo>
                    <a:pt x="650081" y="764381"/>
                  </a:lnTo>
                  <a:lnTo>
                    <a:pt x="554831" y="828675"/>
                  </a:lnTo>
                  <a:lnTo>
                    <a:pt x="466725" y="888206"/>
                  </a:lnTo>
                  <a:lnTo>
                    <a:pt x="345281" y="966787"/>
                  </a:lnTo>
                  <a:lnTo>
                    <a:pt x="221456" y="1042987"/>
                  </a:lnTo>
                  <a:lnTo>
                    <a:pt x="88106" y="1119187"/>
                  </a:lnTo>
                  <a:lnTo>
                    <a:pt x="16668" y="1159669"/>
                  </a:lnTo>
                  <a:lnTo>
                    <a:pt x="4762" y="1166812"/>
                  </a:lnTo>
                  <a:lnTo>
                    <a:pt x="0" y="1176337"/>
                  </a:lnTo>
                  <a:lnTo>
                    <a:pt x="7143" y="1193006"/>
                  </a:lnTo>
                  <a:lnTo>
                    <a:pt x="42862" y="1207294"/>
                  </a:lnTo>
                  <a:lnTo>
                    <a:pt x="73818" y="1204912"/>
                  </a:lnTo>
                  <a:lnTo>
                    <a:pt x="135731" y="1185862"/>
                  </a:lnTo>
                  <a:lnTo>
                    <a:pt x="261937" y="1135856"/>
                  </a:lnTo>
                  <a:lnTo>
                    <a:pt x="392906" y="1083469"/>
                  </a:lnTo>
                  <a:lnTo>
                    <a:pt x="535781" y="1019175"/>
                  </a:lnTo>
                  <a:lnTo>
                    <a:pt x="671512" y="952500"/>
                  </a:lnTo>
                  <a:lnTo>
                    <a:pt x="812006" y="873919"/>
                  </a:lnTo>
                  <a:lnTo>
                    <a:pt x="962025" y="788194"/>
                  </a:lnTo>
                  <a:lnTo>
                    <a:pt x="1038225" y="747712"/>
                  </a:lnTo>
                  <a:lnTo>
                    <a:pt x="1126331" y="678656"/>
                  </a:lnTo>
                  <a:lnTo>
                    <a:pt x="1300162" y="535781"/>
                  </a:lnTo>
                  <a:lnTo>
                    <a:pt x="1402556" y="447675"/>
                  </a:lnTo>
                  <a:lnTo>
                    <a:pt x="1488281" y="304800"/>
                  </a:lnTo>
                  <a:lnTo>
                    <a:pt x="1478756" y="216694"/>
                  </a:lnTo>
                  <a:lnTo>
                    <a:pt x="1462087" y="150019"/>
                  </a:lnTo>
                  <a:lnTo>
                    <a:pt x="1443037" y="92869"/>
                  </a:lnTo>
                  <a:lnTo>
                    <a:pt x="1419225" y="54769"/>
                  </a:lnTo>
                  <a:lnTo>
                    <a:pt x="1400175" y="35719"/>
                  </a:lnTo>
                  <a:lnTo>
                    <a:pt x="1352550" y="0"/>
                  </a:lnTo>
                  <a:lnTo>
                    <a:pt x="1185862" y="14287"/>
                  </a:lnTo>
                  <a:lnTo>
                    <a:pt x="1212056" y="54769"/>
                  </a:lnTo>
                  <a:lnTo>
                    <a:pt x="1231106" y="85725"/>
                  </a:lnTo>
                  <a:lnTo>
                    <a:pt x="1240631" y="109537"/>
                  </a:lnTo>
                  <a:lnTo>
                    <a:pt x="1247775" y="133350"/>
                  </a:lnTo>
                  <a:lnTo>
                    <a:pt x="1247775" y="164306"/>
                  </a:lnTo>
                  <a:lnTo>
                    <a:pt x="1240631" y="202406"/>
                  </a:lnTo>
                  <a:lnTo>
                    <a:pt x="1209675" y="245269"/>
                  </a:lnTo>
                  <a:lnTo>
                    <a:pt x="1114425" y="352425"/>
                  </a:lnTo>
                  <a:lnTo>
                    <a:pt x="981075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72">
              <a:extLst>
                <a:ext uri="{FF2B5EF4-FFF2-40B4-BE49-F238E27FC236}">
                  <a16:creationId xmlns:a16="http://schemas.microsoft.com/office/drawing/2014/main" id="{5FB3ECBB-3954-49D7-946B-71CAAEECF04C}"/>
                </a:ext>
              </a:extLst>
            </p:cNvPr>
            <p:cNvSpPr/>
            <p:nvPr/>
          </p:nvSpPr>
          <p:spPr>
            <a:xfrm>
              <a:off x="5810251" y="4065589"/>
              <a:ext cx="1306513" cy="333375"/>
            </a:xfrm>
            <a:custGeom>
              <a:avLst/>
              <a:gdLst>
                <a:gd name="connsiteX0" fmla="*/ 302419 w 1307306"/>
                <a:gd name="connsiteY0" fmla="*/ 257175 h 333375"/>
                <a:gd name="connsiteX1" fmla="*/ 0 w 1307306"/>
                <a:gd name="connsiteY1" fmla="*/ 285750 h 333375"/>
                <a:gd name="connsiteX2" fmla="*/ 107156 w 1307306"/>
                <a:gd name="connsiteY2" fmla="*/ 104775 h 333375"/>
                <a:gd name="connsiteX3" fmla="*/ 307181 w 1307306"/>
                <a:gd name="connsiteY3" fmla="*/ 90487 h 333375"/>
                <a:gd name="connsiteX4" fmla="*/ 478631 w 1307306"/>
                <a:gd name="connsiteY4" fmla="*/ 73819 h 333375"/>
                <a:gd name="connsiteX5" fmla="*/ 671513 w 1307306"/>
                <a:gd name="connsiteY5" fmla="*/ 50006 h 333375"/>
                <a:gd name="connsiteX6" fmla="*/ 785813 w 1307306"/>
                <a:gd name="connsiteY6" fmla="*/ 35719 h 333375"/>
                <a:gd name="connsiteX7" fmla="*/ 814388 w 1307306"/>
                <a:gd name="connsiteY7" fmla="*/ 26194 h 333375"/>
                <a:gd name="connsiteX8" fmla="*/ 850106 w 1307306"/>
                <a:gd name="connsiteY8" fmla="*/ 14287 h 333375"/>
                <a:gd name="connsiteX9" fmla="*/ 881063 w 1307306"/>
                <a:gd name="connsiteY9" fmla="*/ 4762 h 333375"/>
                <a:gd name="connsiteX10" fmla="*/ 909638 w 1307306"/>
                <a:gd name="connsiteY10" fmla="*/ 2381 h 333375"/>
                <a:gd name="connsiteX11" fmla="*/ 938213 w 1307306"/>
                <a:gd name="connsiteY11" fmla="*/ 0 h 333375"/>
                <a:gd name="connsiteX12" fmla="*/ 957263 w 1307306"/>
                <a:gd name="connsiteY12" fmla="*/ 2381 h 333375"/>
                <a:gd name="connsiteX13" fmla="*/ 983456 w 1307306"/>
                <a:gd name="connsiteY13" fmla="*/ 9525 h 333375"/>
                <a:gd name="connsiteX14" fmla="*/ 1004888 w 1307306"/>
                <a:gd name="connsiteY14" fmla="*/ 23812 h 333375"/>
                <a:gd name="connsiteX15" fmla="*/ 1023938 w 1307306"/>
                <a:gd name="connsiteY15" fmla="*/ 40481 h 333375"/>
                <a:gd name="connsiteX16" fmla="*/ 1090613 w 1307306"/>
                <a:gd name="connsiteY16" fmla="*/ 83344 h 333375"/>
                <a:gd name="connsiteX17" fmla="*/ 1145381 w 1307306"/>
                <a:gd name="connsiteY17" fmla="*/ 121444 h 333375"/>
                <a:gd name="connsiteX18" fmla="*/ 1188244 w 1307306"/>
                <a:gd name="connsiteY18" fmla="*/ 154781 h 333375"/>
                <a:gd name="connsiteX19" fmla="*/ 1228725 w 1307306"/>
                <a:gd name="connsiteY19" fmla="*/ 188119 h 333375"/>
                <a:gd name="connsiteX20" fmla="*/ 1259681 w 1307306"/>
                <a:gd name="connsiteY20" fmla="*/ 214312 h 333375"/>
                <a:gd name="connsiteX21" fmla="*/ 1281113 w 1307306"/>
                <a:gd name="connsiteY21" fmla="*/ 233362 h 333375"/>
                <a:gd name="connsiteX22" fmla="*/ 1297781 w 1307306"/>
                <a:gd name="connsiteY22" fmla="*/ 254794 h 333375"/>
                <a:gd name="connsiteX23" fmla="*/ 1307306 w 1307306"/>
                <a:gd name="connsiteY23" fmla="*/ 278606 h 333375"/>
                <a:gd name="connsiteX24" fmla="*/ 1304925 w 1307306"/>
                <a:gd name="connsiteY24" fmla="*/ 300037 h 333375"/>
                <a:gd name="connsiteX25" fmla="*/ 1290638 w 1307306"/>
                <a:gd name="connsiteY25" fmla="*/ 311944 h 333375"/>
                <a:gd name="connsiteX26" fmla="*/ 1259681 w 1307306"/>
                <a:gd name="connsiteY26" fmla="*/ 323850 h 333375"/>
                <a:gd name="connsiteX27" fmla="*/ 1231106 w 1307306"/>
                <a:gd name="connsiteY27" fmla="*/ 333375 h 333375"/>
                <a:gd name="connsiteX28" fmla="*/ 847725 w 1307306"/>
                <a:gd name="connsiteY28" fmla="*/ 250031 h 333375"/>
                <a:gd name="connsiteX29" fmla="*/ 828675 w 1307306"/>
                <a:gd name="connsiteY29" fmla="*/ 238125 h 333375"/>
                <a:gd name="connsiteX30" fmla="*/ 795338 w 1307306"/>
                <a:gd name="connsiteY30" fmla="*/ 221456 h 333375"/>
                <a:gd name="connsiteX31" fmla="*/ 766763 w 1307306"/>
                <a:gd name="connsiteY31" fmla="*/ 216694 h 333375"/>
                <a:gd name="connsiteX32" fmla="*/ 678656 w 1307306"/>
                <a:gd name="connsiteY32" fmla="*/ 223837 h 333375"/>
                <a:gd name="connsiteX33" fmla="*/ 302419 w 1307306"/>
                <a:gd name="connsiteY33" fmla="*/ 2571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7306" h="333375">
                  <a:moveTo>
                    <a:pt x="302419" y="257175"/>
                  </a:moveTo>
                  <a:lnTo>
                    <a:pt x="0" y="285750"/>
                  </a:lnTo>
                  <a:lnTo>
                    <a:pt x="107156" y="104775"/>
                  </a:lnTo>
                  <a:lnTo>
                    <a:pt x="307181" y="90487"/>
                  </a:lnTo>
                  <a:lnTo>
                    <a:pt x="478631" y="73819"/>
                  </a:lnTo>
                  <a:lnTo>
                    <a:pt x="671513" y="50006"/>
                  </a:lnTo>
                  <a:lnTo>
                    <a:pt x="785813" y="35719"/>
                  </a:lnTo>
                  <a:lnTo>
                    <a:pt x="814388" y="26194"/>
                  </a:lnTo>
                  <a:lnTo>
                    <a:pt x="850106" y="14287"/>
                  </a:lnTo>
                  <a:lnTo>
                    <a:pt x="881063" y="4762"/>
                  </a:lnTo>
                  <a:lnTo>
                    <a:pt x="909638" y="2381"/>
                  </a:lnTo>
                  <a:lnTo>
                    <a:pt x="938213" y="0"/>
                  </a:lnTo>
                  <a:lnTo>
                    <a:pt x="957263" y="2381"/>
                  </a:lnTo>
                  <a:lnTo>
                    <a:pt x="983456" y="9525"/>
                  </a:lnTo>
                  <a:lnTo>
                    <a:pt x="1004888" y="23812"/>
                  </a:lnTo>
                  <a:lnTo>
                    <a:pt x="1023938" y="40481"/>
                  </a:lnTo>
                  <a:lnTo>
                    <a:pt x="1090613" y="83344"/>
                  </a:lnTo>
                  <a:lnTo>
                    <a:pt x="1145381" y="121444"/>
                  </a:lnTo>
                  <a:lnTo>
                    <a:pt x="1188244" y="154781"/>
                  </a:lnTo>
                  <a:lnTo>
                    <a:pt x="1228725" y="188119"/>
                  </a:lnTo>
                  <a:lnTo>
                    <a:pt x="1259681" y="214312"/>
                  </a:lnTo>
                  <a:lnTo>
                    <a:pt x="1281113" y="233362"/>
                  </a:lnTo>
                  <a:lnTo>
                    <a:pt x="1297781" y="254794"/>
                  </a:lnTo>
                  <a:lnTo>
                    <a:pt x="1307306" y="278606"/>
                  </a:lnTo>
                  <a:lnTo>
                    <a:pt x="1304925" y="300037"/>
                  </a:lnTo>
                  <a:lnTo>
                    <a:pt x="1290638" y="311944"/>
                  </a:lnTo>
                  <a:lnTo>
                    <a:pt x="1259681" y="323850"/>
                  </a:lnTo>
                  <a:lnTo>
                    <a:pt x="1231106" y="333375"/>
                  </a:lnTo>
                  <a:lnTo>
                    <a:pt x="847725" y="250031"/>
                  </a:lnTo>
                  <a:lnTo>
                    <a:pt x="828675" y="238125"/>
                  </a:lnTo>
                  <a:lnTo>
                    <a:pt x="795338" y="221456"/>
                  </a:lnTo>
                  <a:lnTo>
                    <a:pt x="766763" y="216694"/>
                  </a:lnTo>
                  <a:lnTo>
                    <a:pt x="678656" y="223837"/>
                  </a:lnTo>
                  <a:lnTo>
                    <a:pt x="302419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73">
              <a:extLst>
                <a:ext uri="{FF2B5EF4-FFF2-40B4-BE49-F238E27FC236}">
                  <a16:creationId xmlns:a16="http://schemas.microsoft.com/office/drawing/2014/main" id="{9F3B2F0E-8F6A-4BD8-B8F0-227471CEDA52}"/>
                </a:ext>
              </a:extLst>
            </p:cNvPr>
            <p:cNvSpPr/>
            <p:nvPr/>
          </p:nvSpPr>
          <p:spPr>
            <a:xfrm>
              <a:off x="4125913" y="4292600"/>
              <a:ext cx="2963862" cy="1885950"/>
            </a:xfrm>
            <a:custGeom>
              <a:avLst/>
              <a:gdLst>
                <a:gd name="connsiteX0" fmla="*/ 2079864 w 2962551"/>
                <a:gd name="connsiteY0" fmla="*/ 652765 h 1886941"/>
                <a:gd name="connsiteX1" fmla="*/ 1995295 w 2962551"/>
                <a:gd name="connsiteY1" fmla="*/ 734691 h 1886941"/>
                <a:gd name="connsiteX2" fmla="*/ 1923940 w 2962551"/>
                <a:gd name="connsiteY2" fmla="*/ 806046 h 1886941"/>
                <a:gd name="connsiteX3" fmla="*/ 1778588 w 2962551"/>
                <a:gd name="connsiteY3" fmla="*/ 919685 h 1886941"/>
                <a:gd name="connsiteX4" fmla="*/ 1717804 w 2962551"/>
                <a:gd name="connsiteY4" fmla="*/ 967255 h 1886941"/>
                <a:gd name="connsiteX5" fmla="*/ 1633235 w 2962551"/>
                <a:gd name="connsiteY5" fmla="*/ 1033325 h 1886941"/>
                <a:gd name="connsiteX6" fmla="*/ 1532810 w 2962551"/>
                <a:gd name="connsiteY6" fmla="*/ 1107322 h 1886941"/>
                <a:gd name="connsiteX7" fmla="*/ 1429742 w 2962551"/>
                <a:gd name="connsiteY7" fmla="*/ 1173392 h 1886941"/>
                <a:gd name="connsiteX8" fmla="*/ 1308174 w 2962551"/>
                <a:gd name="connsiteY8" fmla="*/ 1250032 h 1886941"/>
                <a:gd name="connsiteX9" fmla="*/ 1162821 w 2962551"/>
                <a:gd name="connsiteY9" fmla="*/ 1334601 h 1886941"/>
                <a:gd name="connsiteX10" fmla="*/ 996326 w 2962551"/>
                <a:gd name="connsiteY10" fmla="*/ 1421813 h 1886941"/>
                <a:gd name="connsiteX11" fmla="*/ 845688 w 2962551"/>
                <a:gd name="connsiteY11" fmla="*/ 1498453 h 1886941"/>
                <a:gd name="connsiteX12" fmla="*/ 689765 w 2962551"/>
                <a:gd name="connsiteY12" fmla="*/ 1569808 h 1886941"/>
                <a:gd name="connsiteX13" fmla="*/ 568197 w 2962551"/>
                <a:gd name="connsiteY13" fmla="*/ 1622663 h 1886941"/>
                <a:gd name="connsiteX14" fmla="*/ 465129 w 2962551"/>
                <a:gd name="connsiteY14" fmla="*/ 1667591 h 1886941"/>
                <a:gd name="connsiteX15" fmla="*/ 317133 w 2962551"/>
                <a:gd name="connsiteY15" fmla="*/ 1728374 h 1886941"/>
                <a:gd name="connsiteX16" fmla="*/ 203494 w 2962551"/>
                <a:gd name="connsiteY16" fmla="*/ 1773302 h 1886941"/>
                <a:gd name="connsiteX17" fmla="*/ 34357 w 2962551"/>
                <a:gd name="connsiteY17" fmla="*/ 1834085 h 1886941"/>
                <a:gd name="connsiteX18" fmla="*/ 10572 w 2962551"/>
                <a:gd name="connsiteY18" fmla="*/ 1847299 h 1886941"/>
                <a:gd name="connsiteX19" fmla="*/ 0 w 2962551"/>
                <a:gd name="connsiteY19" fmla="*/ 1857870 h 1886941"/>
                <a:gd name="connsiteX20" fmla="*/ 0 w 2962551"/>
                <a:gd name="connsiteY20" fmla="*/ 1871084 h 1886941"/>
                <a:gd name="connsiteX21" fmla="*/ 10572 w 2962551"/>
                <a:gd name="connsiteY21" fmla="*/ 1879013 h 1886941"/>
                <a:gd name="connsiteX22" fmla="*/ 47570 w 2962551"/>
                <a:gd name="connsiteY22" fmla="*/ 1886941 h 1886941"/>
                <a:gd name="connsiteX23" fmla="*/ 169138 w 2962551"/>
                <a:gd name="connsiteY23" fmla="*/ 1860513 h 1886941"/>
                <a:gd name="connsiteX24" fmla="*/ 348847 w 2962551"/>
                <a:gd name="connsiteY24" fmla="*/ 1812943 h 1886941"/>
                <a:gd name="connsiteX25" fmla="*/ 533841 w 2962551"/>
                <a:gd name="connsiteY25" fmla="*/ 1760088 h 1886941"/>
                <a:gd name="connsiteX26" fmla="*/ 697693 w 2962551"/>
                <a:gd name="connsiteY26" fmla="*/ 1704589 h 1886941"/>
                <a:gd name="connsiteX27" fmla="*/ 864188 w 2962551"/>
                <a:gd name="connsiteY27" fmla="*/ 1646448 h 1886941"/>
                <a:gd name="connsiteX28" fmla="*/ 1009540 w 2962551"/>
                <a:gd name="connsiteY28" fmla="*/ 1590950 h 1886941"/>
                <a:gd name="connsiteX29" fmla="*/ 1149607 w 2962551"/>
                <a:gd name="connsiteY29" fmla="*/ 1532809 h 1886941"/>
                <a:gd name="connsiteX30" fmla="*/ 1273818 w 2962551"/>
                <a:gd name="connsiteY30" fmla="*/ 1477311 h 1886941"/>
                <a:gd name="connsiteX31" fmla="*/ 1421813 w 2962551"/>
                <a:gd name="connsiteY31" fmla="*/ 1405956 h 1886941"/>
                <a:gd name="connsiteX32" fmla="*/ 1609450 w 2962551"/>
                <a:gd name="connsiteY32" fmla="*/ 1302888 h 1886941"/>
                <a:gd name="connsiteX33" fmla="*/ 1789159 w 2962551"/>
                <a:gd name="connsiteY33" fmla="*/ 1183963 h 1886941"/>
                <a:gd name="connsiteX34" fmla="*/ 1889584 w 2962551"/>
                <a:gd name="connsiteY34" fmla="*/ 1115251 h 1886941"/>
                <a:gd name="connsiteX35" fmla="*/ 2027009 w 2962551"/>
                <a:gd name="connsiteY35" fmla="*/ 1004254 h 1886941"/>
                <a:gd name="connsiteX36" fmla="*/ 2159147 w 2962551"/>
                <a:gd name="connsiteY36" fmla="*/ 893258 h 1886941"/>
                <a:gd name="connsiteX37" fmla="*/ 2272787 w 2962551"/>
                <a:gd name="connsiteY37" fmla="*/ 787547 h 1886941"/>
                <a:gd name="connsiteX38" fmla="*/ 2362641 w 2962551"/>
                <a:gd name="connsiteY38" fmla="*/ 700335 h 1886941"/>
                <a:gd name="connsiteX39" fmla="*/ 2449853 w 2962551"/>
                <a:gd name="connsiteY39" fmla="*/ 615766 h 1886941"/>
                <a:gd name="connsiteX40" fmla="*/ 2568777 w 2962551"/>
                <a:gd name="connsiteY40" fmla="*/ 486270 h 1886941"/>
                <a:gd name="connsiteX41" fmla="*/ 2648061 w 2962551"/>
                <a:gd name="connsiteY41" fmla="*/ 396416 h 1886941"/>
                <a:gd name="connsiteX42" fmla="*/ 2674488 w 2962551"/>
                <a:gd name="connsiteY42" fmla="*/ 356774 h 1886941"/>
                <a:gd name="connsiteX43" fmla="*/ 2711487 w 2962551"/>
                <a:gd name="connsiteY43" fmla="*/ 306562 h 1886941"/>
                <a:gd name="connsiteX44" fmla="*/ 2751129 w 2962551"/>
                <a:gd name="connsiteY44" fmla="*/ 253706 h 1886941"/>
                <a:gd name="connsiteX45" fmla="*/ 2801342 w 2962551"/>
                <a:gd name="connsiteY45" fmla="*/ 198208 h 1886941"/>
                <a:gd name="connsiteX46" fmla="*/ 2843626 w 2962551"/>
                <a:gd name="connsiteY46" fmla="*/ 155924 h 1886941"/>
                <a:gd name="connsiteX47" fmla="*/ 2875339 w 2962551"/>
                <a:gd name="connsiteY47" fmla="*/ 129496 h 1886941"/>
                <a:gd name="connsiteX48" fmla="*/ 2901767 w 2962551"/>
                <a:gd name="connsiteY48" fmla="*/ 110996 h 1886941"/>
                <a:gd name="connsiteX49" fmla="*/ 2917624 w 2962551"/>
                <a:gd name="connsiteY49" fmla="*/ 103068 h 1886941"/>
                <a:gd name="connsiteX50" fmla="*/ 2962551 w 2962551"/>
                <a:gd name="connsiteY50" fmla="*/ 87211 h 1886941"/>
                <a:gd name="connsiteX51" fmla="*/ 2500065 w 2962551"/>
                <a:gd name="connsiteY51" fmla="*/ 0 h 1886941"/>
                <a:gd name="connsiteX52" fmla="*/ 2531779 w 2962551"/>
                <a:gd name="connsiteY52" fmla="*/ 23785 h 1886941"/>
                <a:gd name="connsiteX53" fmla="*/ 2539707 w 2962551"/>
                <a:gd name="connsiteY53" fmla="*/ 39642 h 1886941"/>
                <a:gd name="connsiteX54" fmla="*/ 2544992 w 2962551"/>
                <a:gd name="connsiteY54" fmla="*/ 58141 h 1886941"/>
                <a:gd name="connsiteX55" fmla="*/ 2544992 w 2962551"/>
                <a:gd name="connsiteY55" fmla="*/ 71355 h 1886941"/>
                <a:gd name="connsiteX56" fmla="*/ 2537064 w 2962551"/>
                <a:gd name="connsiteY56" fmla="*/ 103068 h 1886941"/>
                <a:gd name="connsiteX57" fmla="*/ 2494780 w 2962551"/>
                <a:gd name="connsiteY57" fmla="*/ 163852 h 1886941"/>
                <a:gd name="connsiteX58" fmla="*/ 2410211 w 2962551"/>
                <a:gd name="connsiteY58" fmla="*/ 280134 h 1886941"/>
                <a:gd name="connsiteX59" fmla="*/ 2307143 w 2962551"/>
                <a:gd name="connsiteY59" fmla="*/ 406987 h 1886941"/>
                <a:gd name="connsiteX60" fmla="*/ 2180290 w 2962551"/>
                <a:gd name="connsiteY60" fmla="*/ 549697 h 1886941"/>
                <a:gd name="connsiteX61" fmla="*/ 2079864 w 2962551"/>
                <a:gd name="connsiteY61" fmla="*/ 652765 h 188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62551" h="1886941">
                  <a:moveTo>
                    <a:pt x="2079864" y="652765"/>
                  </a:moveTo>
                  <a:lnTo>
                    <a:pt x="1995295" y="734691"/>
                  </a:lnTo>
                  <a:lnTo>
                    <a:pt x="1923940" y="806046"/>
                  </a:lnTo>
                  <a:lnTo>
                    <a:pt x="1778588" y="919685"/>
                  </a:lnTo>
                  <a:lnTo>
                    <a:pt x="1717804" y="967255"/>
                  </a:lnTo>
                  <a:lnTo>
                    <a:pt x="1633235" y="1033325"/>
                  </a:lnTo>
                  <a:lnTo>
                    <a:pt x="1532810" y="1107322"/>
                  </a:lnTo>
                  <a:lnTo>
                    <a:pt x="1429742" y="1173392"/>
                  </a:lnTo>
                  <a:lnTo>
                    <a:pt x="1308174" y="1250032"/>
                  </a:lnTo>
                  <a:lnTo>
                    <a:pt x="1162821" y="1334601"/>
                  </a:lnTo>
                  <a:lnTo>
                    <a:pt x="996326" y="1421813"/>
                  </a:lnTo>
                  <a:lnTo>
                    <a:pt x="845688" y="1498453"/>
                  </a:lnTo>
                  <a:lnTo>
                    <a:pt x="689765" y="1569808"/>
                  </a:lnTo>
                  <a:lnTo>
                    <a:pt x="568197" y="1622663"/>
                  </a:lnTo>
                  <a:lnTo>
                    <a:pt x="465129" y="1667591"/>
                  </a:lnTo>
                  <a:lnTo>
                    <a:pt x="317133" y="1728374"/>
                  </a:lnTo>
                  <a:lnTo>
                    <a:pt x="203494" y="1773302"/>
                  </a:lnTo>
                  <a:lnTo>
                    <a:pt x="34357" y="1834085"/>
                  </a:lnTo>
                  <a:lnTo>
                    <a:pt x="10572" y="1847299"/>
                  </a:lnTo>
                  <a:lnTo>
                    <a:pt x="0" y="1857870"/>
                  </a:lnTo>
                  <a:lnTo>
                    <a:pt x="0" y="1871084"/>
                  </a:lnTo>
                  <a:lnTo>
                    <a:pt x="10572" y="1879013"/>
                  </a:lnTo>
                  <a:lnTo>
                    <a:pt x="47570" y="1886941"/>
                  </a:lnTo>
                  <a:lnTo>
                    <a:pt x="169138" y="1860513"/>
                  </a:lnTo>
                  <a:lnTo>
                    <a:pt x="348847" y="1812943"/>
                  </a:lnTo>
                  <a:lnTo>
                    <a:pt x="533841" y="1760088"/>
                  </a:lnTo>
                  <a:lnTo>
                    <a:pt x="697693" y="1704589"/>
                  </a:lnTo>
                  <a:lnTo>
                    <a:pt x="864188" y="1646448"/>
                  </a:lnTo>
                  <a:lnTo>
                    <a:pt x="1009540" y="1590950"/>
                  </a:lnTo>
                  <a:lnTo>
                    <a:pt x="1149607" y="1532809"/>
                  </a:lnTo>
                  <a:lnTo>
                    <a:pt x="1273818" y="1477311"/>
                  </a:lnTo>
                  <a:lnTo>
                    <a:pt x="1421813" y="1405956"/>
                  </a:lnTo>
                  <a:lnTo>
                    <a:pt x="1609450" y="1302888"/>
                  </a:lnTo>
                  <a:lnTo>
                    <a:pt x="1789159" y="1183963"/>
                  </a:lnTo>
                  <a:lnTo>
                    <a:pt x="1889584" y="1115251"/>
                  </a:lnTo>
                  <a:lnTo>
                    <a:pt x="2027009" y="1004254"/>
                  </a:lnTo>
                  <a:lnTo>
                    <a:pt x="2159147" y="893258"/>
                  </a:lnTo>
                  <a:lnTo>
                    <a:pt x="2272787" y="787547"/>
                  </a:lnTo>
                  <a:lnTo>
                    <a:pt x="2362641" y="700335"/>
                  </a:lnTo>
                  <a:lnTo>
                    <a:pt x="2449853" y="615766"/>
                  </a:lnTo>
                  <a:lnTo>
                    <a:pt x="2568777" y="486270"/>
                  </a:lnTo>
                  <a:lnTo>
                    <a:pt x="2648061" y="396416"/>
                  </a:lnTo>
                  <a:lnTo>
                    <a:pt x="2674488" y="356774"/>
                  </a:lnTo>
                  <a:lnTo>
                    <a:pt x="2711487" y="306562"/>
                  </a:lnTo>
                  <a:lnTo>
                    <a:pt x="2751129" y="253706"/>
                  </a:lnTo>
                  <a:lnTo>
                    <a:pt x="2801342" y="198208"/>
                  </a:lnTo>
                  <a:lnTo>
                    <a:pt x="2843626" y="155924"/>
                  </a:lnTo>
                  <a:lnTo>
                    <a:pt x="2875339" y="129496"/>
                  </a:lnTo>
                  <a:lnTo>
                    <a:pt x="2901767" y="110996"/>
                  </a:lnTo>
                  <a:lnTo>
                    <a:pt x="2917624" y="103068"/>
                  </a:lnTo>
                  <a:lnTo>
                    <a:pt x="2962551" y="87211"/>
                  </a:lnTo>
                  <a:lnTo>
                    <a:pt x="2500065" y="0"/>
                  </a:lnTo>
                  <a:lnTo>
                    <a:pt x="2531779" y="23785"/>
                  </a:lnTo>
                  <a:lnTo>
                    <a:pt x="2539707" y="39642"/>
                  </a:lnTo>
                  <a:lnTo>
                    <a:pt x="2544992" y="58141"/>
                  </a:lnTo>
                  <a:lnTo>
                    <a:pt x="2544992" y="71355"/>
                  </a:lnTo>
                  <a:lnTo>
                    <a:pt x="2537064" y="103068"/>
                  </a:lnTo>
                  <a:lnTo>
                    <a:pt x="2494780" y="163852"/>
                  </a:lnTo>
                  <a:lnTo>
                    <a:pt x="2410211" y="280134"/>
                  </a:lnTo>
                  <a:lnTo>
                    <a:pt x="2307143" y="406987"/>
                  </a:lnTo>
                  <a:lnTo>
                    <a:pt x="2180290" y="549697"/>
                  </a:lnTo>
                  <a:lnTo>
                    <a:pt x="2079864" y="6527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74">
              <a:extLst>
                <a:ext uri="{FF2B5EF4-FFF2-40B4-BE49-F238E27FC236}">
                  <a16:creationId xmlns:a16="http://schemas.microsoft.com/office/drawing/2014/main" id="{D3D6F85E-4A88-477A-B20C-4F6D5E0E9488}"/>
                </a:ext>
              </a:extLst>
            </p:cNvPr>
            <p:cNvSpPr/>
            <p:nvPr/>
          </p:nvSpPr>
          <p:spPr>
            <a:xfrm>
              <a:off x="5411789" y="4611689"/>
              <a:ext cx="650875" cy="581025"/>
            </a:xfrm>
            <a:custGeom>
              <a:avLst/>
              <a:gdLst>
                <a:gd name="connsiteX0" fmla="*/ 185738 w 650082"/>
                <a:gd name="connsiteY0" fmla="*/ 250032 h 581025"/>
                <a:gd name="connsiteX1" fmla="*/ 100013 w 650082"/>
                <a:gd name="connsiteY1" fmla="*/ 147638 h 581025"/>
                <a:gd name="connsiteX2" fmla="*/ 0 w 650082"/>
                <a:gd name="connsiteY2" fmla="*/ 33338 h 581025"/>
                <a:gd name="connsiteX3" fmla="*/ 61913 w 650082"/>
                <a:gd name="connsiteY3" fmla="*/ 0 h 581025"/>
                <a:gd name="connsiteX4" fmla="*/ 197644 w 650082"/>
                <a:gd name="connsiteY4" fmla="*/ 52388 h 581025"/>
                <a:gd name="connsiteX5" fmla="*/ 311944 w 650082"/>
                <a:gd name="connsiteY5" fmla="*/ 97632 h 581025"/>
                <a:gd name="connsiteX6" fmla="*/ 435769 w 650082"/>
                <a:gd name="connsiteY6" fmla="*/ 147638 h 581025"/>
                <a:gd name="connsiteX7" fmla="*/ 452438 w 650082"/>
                <a:gd name="connsiteY7" fmla="*/ 157163 h 581025"/>
                <a:gd name="connsiteX8" fmla="*/ 464344 w 650082"/>
                <a:gd name="connsiteY8" fmla="*/ 171450 h 581025"/>
                <a:gd name="connsiteX9" fmla="*/ 495300 w 650082"/>
                <a:gd name="connsiteY9" fmla="*/ 223838 h 581025"/>
                <a:gd name="connsiteX10" fmla="*/ 547688 w 650082"/>
                <a:gd name="connsiteY10" fmla="*/ 319088 h 581025"/>
                <a:gd name="connsiteX11" fmla="*/ 581025 w 650082"/>
                <a:gd name="connsiteY11" fmla="*/ 383382 h 581025"/>
                <a:gd name="connsiteX12" fmla="*/ 650082 w 650082"/>
                <a:gd name="connsiteY12" fmla="*/ 526257 h 581025"/>
                <a:gd name="connsiteX13" fmla="*/ 588169 w 650082"/>
                <a:gd name="connsiteY13" fmla="*/ 581025 h 581025"/>
                <a:gd name="connsiteX14" fmla="*/ 481013 w 650082"/>
                <a:gd name="connsiteY14" fmla="*/ 526257 h 581025"/>
                <a:gd name="connsiteX15" fmla="*/ 431007 w 650082"/>
                <a:gd name="connsiteY15" fmla="*/ 497682 h 581025"/>
                <a:gd name="connsiteX16" fmla="*/ 383382 w 650082"/>
                <a:gd name="connsiteY16" fmla="*/ 466725 h 581025"/>
                <a:gd name="connsiteX17" fmla="*/ 347663 w 650082"/>
                <a:gd name="connsiteY17" fmla="*/ 438150 h 581025"/>
                <a:gd name="connsiteX18" fmla="*/ 311944 w 650082"/>
                <a:gd name="connsiteY18" fmla="*/ 402432 h 581025"/>
                <a:gd name="connsiteX19" fmla="*/ 261938 w 650082"/>
                <a:gd name="connsiteY19" fmla="*/ 345282 h 581025"/>
                <a:gd name="connsiteX20" fmla="*/ 185738 w 650082"/>
                <a:gd name="connsiteY20" fmla="*/ 250032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82" h="581025">
                  <a:moveTo>
                    <a:pt x="185738" y="250032"/>
                  </a:moveTo>
                  <a:lnTo>
                    <a:pt x="100013" y="147638"/>
                  </a:lnTo>
                  <a:lnTo>
                    <a:pt x="0" y="33338"/>
                  </a:lnTo>
                  <a:lnTo>
                    <a:pt x="61913" y="0"/>
                  </a:lnTo>
                  <a:lnTo>
                    <a:pt x="197644" y="52388"/>
                  </a:lnTo>
                  <a:lnTo>
                    <a:pt x="311944" y="97632"/>
                  </a:lnTo>
                  <a:lnTo>
                    <a:pt x="435769" y="147638"/>
                  </a:lnTo>
                  <a:lnTo>
                    <a:pt x="452438" y="157163"/>
                  </a:lnTo>
                  <a:lnTo>
                    <a:pt x="464344" y="171450"/>
                  </a:lnTo>
                  <a:lnTo>
                    <a:pt x="495300" y="223838"/>
                  </a:lnTo>
                  <a:lnTo>
                    <a:pt x="547688" y="319088"/>
                  </a:lnTo>
                  <a:lnTo>
                    <a:pt x="581025" y="383382"/>
                  </a:lnTo>
                  <a:lnTo>
                    <a:pt x="650082" y="526257"/>
                  </a:lnTo>
                  <a:lnTo>
                    <a:pt x="588169" y="581025"/>
                  </a:lnTo>
                  <a:lnTo>
                    <a:pt x="481013" y="526257"/>
                  </a:lnTo>
                  <a:lnTo>
                    <a:pt x="431007" y="497682"/>
                  </a:lnTo>
                  <a:lnTo>
                    <a:pt x="383382" y="466725"/>
                  </a:lnTo>
                  <a:lnTo>
                    <a:pt x="347663" y="438150"/>
                  </a:lnTo>
                  <a:lnTo>
                    <a:pt x="311944" y="402432"/>
                  </a:lnTo>
                  <a:lnTo>
                    <a:pt x="261938" y="345282"/>
                  </a:lnTo>
                  <a:lnTo>
                    <a:pt x="185738" y="250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27333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64" grpId="0" animBg="1"/>
      <p:bldP spid="69" grpId="0" animBg="1"/>
      <p:bldP spid="61" grpId="0" animBg="1"/>
      <p:bldP spid="62" grpId="0" animBg="1"/>
      <p:bldP spid="65" grpId="0" animBg="1"/>
      <p:bldP spid="68" grpId="0" animBg="1"/>
      <p:bldP spid="67" grpId="0" animBg="1"/>
      <p:bldP spid="66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37AB4970-62F8-4BA1-8DAB-61C239EF22EF}"/>
              </a:ext>
            </a:extLst>
          </p:cNvPr>
          <p:cNvGrpSpPr/>
          <p:nvPr/>
        </p:nvGrpSpPr>
        <p:grpSpPr>
          <a:xfrm>
            <a:off x="4024264" y="1506539"/>
            <a:ext cx="4243436" cy="4672011"/>
            <a:chOff x="4024264" y="1506539"/>
            <a:chExt cx="4243436" cy="4672011"/>
          </a:xfrm>
          <a:solidFill>
            <a:schemeClr val="tx1"/>
          </a:solidFill>
        </p:grpSpPr>
        <p:sp>
          <p:nvSpPr>
            <p:cNvPr id="3" name="フリーフォーム 62">
              <a:extLst>
                <a:ext uri="{FF2B5EF4-FFF2-40B4-BE49-F238E27FC236}">
                  <a16:creationId xmlns:a16="http://schemas.microsoft.com/office/drawing/2014/main" id="{FDAD8433-E674-4D60-90CB-2DD230D57692}"/>
                </a:ext>
              </a:extLst>
            </p:cNvPr>
            <p:cNvSpPr/>
            <p:nvPr/>
          </p:nvSpPr>
          <p:spPr>
            <a:xfrm>
              <a:off x="4202063" y="1903413"/>
              <a:ext cx="3636962" cy="588962"/>
            </a:xfrm>
            <a:custGeom>
              <a:avLst/>
              <a:gdLst>
                <a:gd name="connsiteX0" fmla="*/ 1745402 w 3636750"/>
                <a:gd name="connsiteY0" fmla="*/ 193602 h 589743"/>
                <a:gd name="connsiteX1" fmla="*/ 2329188 w 3636750"/>
                <a:gd name="connsiteY1" fmla="*/ 142968 h 589743"/>
                <a:gd name="connsiteX2" fmla="*/ 2558533 w 3636750"/>
                <a:gd name="connsiteY2" fmla="*/ 122118 h 589743"/>
                <a:gd name="connsiteX3" fmla="*/ 2680651 w 3636750"/>
                <a:gd name="connsiteY3" fmla="*/ 116161 h 589743"/>
                <a:gd name="connsiteX4" fmla="*/ 2749157 w 3636750"/>
                <a:gd name="connsiteY4" fmla="*/ 107226 h 589743"/>
                <a:gd name="connsiteX5" fmla="*/ 2838512 w 3636750"/>
                <a:gd name="connsiteY5" fmla="*/ 92333 h 589743"/>
                <a:gd name="connsiteX6" fmla="*/ 3005308 w 3636750"/>
                <a:gd name="connsiteY6" fmla="*/ 71484 h 589743"/>
                <a:gd name="connsiteX7" fmla="*/ 3112534 w 3636750"/>
                <a:gd name="connsiteY7" fmla="*/ 53613 h 589743"/>
                <a:gd name="connsiteX8" fmla="*/ 3133383 w 3636750"/>
                <a:gd name="connsiteY8" fmla="*/ 44677 h 589743"/>
                <a:gd name="connsiteX9" fmla="*/ 3160190 w 3636750"/>
                <a:gd name="connsiteY9" fmla="*/ 23828 h 589743"/>
                <a:gd name="connsiteX10" fmla="*/ 3189975 w 3636750"/>
                <a:gd name="connsiteY10" fmla="*/ 8935 h 589743"/>
                <a:gd name="connsiteX11" fmla="*/ 3219760 w 3636750"/>
                <a:gd name="connsiteY11" fmla="*/ 0 h 589743"/>
                <a:gd name="connsiteX12" fmla="*/ 3252523 w 3636750"/>
                <a:gd name="connsiteY12" fmla="*/ 5957 h 589743"/>
                <a:gd name="connsiteX13" fmla="*/ 3276351 w 3636750"/>
                <a:gd name="connsiteY13" fmla="*/ 14892 h 589743"/>
                <a:gd name="connsiteX14" fmla="*/ 3300179 w 3636750"/>
                <a:gd name="connsiteY14" fmla="*/ 26806 h 589743"/>
                <a:gd name="connsiteX15" fmla="*/ 3318050 w 3636750"/>
                <a:gd name="connsiteY15" fmla="*/ 35742 h 589743"/>
                <a:gd name="connsiteX16" fmla="*/ 3398470 w 3636750"/>
                <a:gd name="connsiteY16" fmla="*/ 65527 h 589743"/>
                <a:gd name="connsiteX17" fmla="*/ 3511653 w 3636750"/>
                <a:gd name="connsiteY17" fmla="*/ 104247 h 589743"/>
                <a:gd name="connsiteX18" fmla="*/ 3550374 w 3636750"/>
                <a:gd name="connsiteY18" fmla="*/ 119140 h 589743"/>
                <a:gd name="connsiteX19" fmla="*/ 3583137 w 3636750"/>
                <a:gd name="connsiteY19" fmla="*/ 139989 h 589743"/>
                <a:gd name="connsiteX20" fmla="*/ 3612922 w 3636750"/>
                <a:gd name="connsiteY20" fmla="*/ 163817 h 589743"/>
                <a:gd name="connsiteX21" fmla="*/ 3630793 w 3636750"/>
                <a:gd name="connsiteY21" fmla="*/ 184667 h 589743"/>
                <a:gd name="connsiteX22" fmla="*/ 3636750 w 3636750"/>
                <a:gd name="connsiteY22" fmla="*/ 202538 h 589743"/>
                <a:gd name="connsiteX23" fmla="*/ 3630793 w 3636750"/>
                <a:gd name="connsiteY23" fmla="*/ 223387 h 589743"/>
                <a:gd name="connsiteX24" fmla="*/ 3609944 w 3636750"/>
                <a:gd name="connsiteY24" fmla="*/ 253172 h 589743"/>
                <a:gd name="connsiteX25" fmla="*/ 3583137 w 3636750"/>
                <a:gd name="connsiteY25" fmla="*/ 271043 h 589743"/>
                <a:gd name="connsiteX26" fmla="*/ 3568245 w 3636750"/>
                <a:gd name="connsiteY26" fmla="*/ 277000 h 589743"/>
                <a:gd name="connsiteX27" fmla="*/ 3523567 w 3636750"/>
                <a:gd name="connsiteY27" fmla="*/ 277000 h 589743"/>
                <a:gd name="connsiteX28" fmla="*/ 3413363 w 3636750"/>
                <a:gd name="connsiteY28" fmla="*/ 268065 h 589743"/>
                <a:gd name="connsiteX29" fmla="*/ 3332943 w 3636750"/>
                <a:gd name="connsiteY29" fmla="*/ 259129 h 589743"/>
                <a:gd name="connsiteX30" fmla="*/ 3297201 w 3636750"/>
                <a:gd name="connsiteY30" fmla="*/ 256151 h 589743"/>
                <a:gd name="connsiteX31" fmla="*/ 3097641 w 3636750"/>
                <a:gd name="connsiteY31" fmla="*/ 265086 h 589743"/>
                <a:gd name="connsiteX32" fmla="*/ 2850426 w 3636750"/>
                <a:gd name="connsiteY32" fmla="*/ 279979 h 589743"/>
                <a:gd name="connsiteX33" fmla="*/ 2600232 w 3636750"/>
                <a:gd name="connsiteY33" fmla="*/ 294871 h 589743"/>
                <a:gd name="connsiteX34" fmla="*/ 2478113 w 3636750"/>
                <a:gd name="connsiteY34" fmla="*/ 300828 h 589743"/>
                <a:gd name="connsiteX35" fmla="*/ 2281532 w 3636750"/>
                <a:gd name="connsiteY35" fmla="*/ 321678 h 589743"/>
                <a:gd name="connsiteX36" fmla="*/ 2171327 w 3636750"/>
                <a:gd name="connsiteY36" fmla="*/ 321678 h 589743"/>
                <a:gd name="connsiteX37" fmla="*/ 2037295 w 3636750"/>
                <a:gd name="connsiteY37" fmla="*/ 324656 h 589743"/>
                <a:gd name="connsiteX38" fmla="*/ 1939004 w 3636750"/>
                <a:gd name="connsiteY38" fmla="*/ 330613 h 589743"/>
                <a:gd name="connsiteX39" fmla="*/ 1801993 w 3636750"/>
                <a:gd name="connsiteY39" fmla="*/ 339549 h 589743"/>
                <a:gd name="connsiteX40" fmla="*/ 1697746 w 3636750"/>
                <a:gd name="connsiteY40" fmla="*/ 348484 h 589743"/>
                <a:gd name="connsiteX41" fmla="*/ 1524993 w 3636750"/>
                <a:gd name="connsiteY41" fmla="*/ 366355 h 589743"/>
                <a:gd name="connsiteX42" fmla="*/ 1325433 w 3636750"/>
                <a:gd name="connsiteY42" fmla="*/ 393162 h 589743"/>
                <a:gd name="connsiteX43" fmla="*/ 1140766 w 3636750"/>
                <a:gd name="connsiteY43" fmla="*/ 431882 h 589743"/>
                <a:gd name="connsiteX44" fmla="*/ 994819 w 3636750"/>
                <a:gd name="connsiteY44" fmla="*/ 455710 h 589743"/>
                <a:gd name="connsiteX45" fmla="*/ 836959 w 3636750"/>
                <a:gd name="connsiteY45" fmla="*/ 482517 h 589743"/>
                <a:gd name="connsiteX46" fmla="*/ 726754 w 3636750"/>
                <a:gd name="connsiteY46" fmla="*/ 506345 h 589743"/>
                <a:gd name="connsiteX47" fmla="*/ 643356 w 3636750"/>
                <a:gd name="connsiteY47" fmla="*/ 527194 h 589743"/>
                <a:gd name="connsiteX48" fmla="*/ 565915 w 3636750"/>
                <a:gd name="connsiteY48" fmla="*/ 551022 h 589743"/>
                <a:gd name="connsiteX49" fmla="*/ 497409 w 3636750"/>
                <a:gd name="connsiteY49" fmla="*/ 574850 h 589743"/>
                <a:gd name="connsiteX50" fmla="*/ 443796 w 3636750"/>
                <a:gd name="connsiteY50" fmla="*/ 589743 h 589743"/>
                <a:gd name="connsiteX51" fmla="*/ 416990 w 3636750"/>
                <a:gd name="connsiteY51" fmla="*/ 580807 h 589743"/>
                <a:gd name="connsiteX52" fmla="*/ 351463 w 3636750"/>
                <a:gd name="connsiteY52" fmla="*/ 556979 h 589743"/>
                <a:gd name="connsiteX53" fmla="*/ 288914 w 3636750"/>
                <a:gd name="connsiteY53" fmla="*/ 521237 h 589743"/>
                <a:gd name="connsiteX54" fmla="*/ 241258 w 3636750"/>
                <a:gd name="connsiteY54" fmla="*/ 482517 h 589743"/>
                <a:gd name="connsiteX55" fmla="*/ 181688 w 3636750"/>
                <a:gd name="connsiteY55" fmla="*/ 428904 h 589743"/>
                <a:gd name="connsiteX56" fmla="*/ 125097 w 3636750"/>
                <a:gd name="connsiteY56" fmla="*/ 366355 h 589743"/>
                <a:gd name="connsiteX57" fmla="*/ 80419 w 3636750"/>
                <a:gd name="connsiteY57" fmla="*/ 312742 h 589743"/>
                <a:gd name="connsiteX58" fmla="*/ 29785 w 3636750"/>
                <a:gd name="connsiteY58" fmla="*/ 250194 h 589743"/>
                <a:gd name="connsiteX59" fmla="*/ 8935 w 3636750"/>
                <a:gd name="connsiteY59" fmla="*/ 217430 h 589743"/>
                <a:gd name="connsiteX60" fmla="*/ 0 w 3636750"/>
                <a:gd name="connsiteY60" fmla="*/ 190624 h 589743"/>
                <a:gd name="connsiteX61" fmla="*/ 2978 w 3636750"/>
                <a:gd name="connsiteY61" fmla="*/ 178710 h 589743"/>
                <a:gd name="connsiteX62" fmla="*/ 11914 w 3636750"/>
                <a:gd name="connsiteY62" fmla="*/ 172753 h 589743"/>
                <a:gd name="connsiteX63" fmla="*/ 26806 w 3636750"/>
                <a:gd name="connsiteY63" fmla="*/ 172753 h 589743"/>
                <a:gd name="connsiteX64" fmla="*/ 62548 w 3636750"/>
                <a:gd name="connsiteY64" fmla="*/ 187645 h 589743"/>
                <a:gd name="connsiteX65" fmla="*/ 137011 w 3636750"/>
                <a:gd name="connsiteY65" fmla="*/ 229344 h 589743"/>
                <a:gd name="connsiteX66" fmla="*/ 178710 w 3636750"/>
                <a:gd name="connsiteY66" fmla="*/ 253172 h 589743"/>
                <a:gd name="connsiteX67" fmla="*/ 244237 w 3636750"/>
                <a:gd name="connsiteY67" fmla="*/ 279979 h 589743"/>
                <a:gd name="connsiteX68" fmla="*/ 303807 w 3636750"/>
                <a:gd name="connsiteY68" fmla="*/ 297850 h 589743"/>
                <a:gd name="connsiteX69" fmla="*/ 378269 w 3636750"/>
                <a:gd name="connsiteY69" fmla="*/ 312742 h 589743"/>
                <a:gd name="connsiteX70" fmla="*/ 428904 w 3636750"/>
                <a:gd name="connsiteY70" fmla="*/ 318699 h 589743"/>
                <a:gd name="connsiteX71" fmla="*/ 458689 w 3636750"/>
                <a:gd name="connsiteY71" fmla="*/ 321678 h 589743"/>
                <a:gd name="connsiteX72" fmla="*/ 554001 w 3636750"/>
                <a:gd name="connsiteY72" fmla="*/ 321678 h 589743"/>
                <a:gd name="connsiteX73" fmla="*/ 693991 w 3636750"/>
                <a:gd name="connsiteY73" fmla="*/ 306785 h 589743"/>
                <a:gd name="connsiteX74" fmla="*/ 884615 w 3636750"/>
                <a:gd name="connsiteY74" fmla="*/ 285936 h 589743"/>
                <a:gd name="connsiteX75" fmla="*/ 1122895 w 3636750"/>
                <a:gd name="connsiteY75" fmla="*/ 250194 h 589743"/>
                <a:gd name="connsiteX76" fmla="*/ 1393938 w 3636750"/>
                <a:gd name="connsiteY76" fmla="*/ 226366 h 589743"/>
                <a:gd name="connsiteX77" fmla="*/ 1593498 w 3636750"/>
                <a:gd name="connsiteY77" fmla="*/ 208495 h 589743"/>
                <a:gd name="connsiteX78" fmla="*/ 1745402 w 3636750"/>
                <a:gd name="connsiteY78" fmla="*/ 193602 h 58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636750" h="589743">
                  <a:moveTo>
                    <a:pt x="1745402" y="193602"/>
                  </a:moveTo>
                  <a:lnTo>
                    <a:pt x="2329188" y="142968"/>
                  </a:lnTo>
                  <a:lnTo>
                    <a:pt x="2558533" y="122118"/>
                  </a:lnTo>
                  <a:lnTo>
                    <a:pt x="2680651" y="116161"/>
                  </a:lnTo>
                  <a:lnTo>
                    <a:pt x="2749157" y="107226"/>
                  </a:lnTo>
                  <a:lnTo>
                    <a:pt x="2838512" y="92333"/>
                  </a:lnTo>
                  <a:lnTo>
                    <a:pt x="3005308" y="71484"/>
                  </a:lnTo>
                  <a:lnTo>
                    <a:pt x="3112534" y="53613"/>
                  </a:lnTo>
                  <a:lnTo>
                    <a:pt x="3133383" y="44677"/>
                  </a:lnTo>
                  <a:lnTo>
                    <a:pt x="3160190" y="23828"/>
                  </a:lnTo>
                  <a:lnTo>
                    <a:pt x="3189975" y="8935"/>
                  </a:lnTo>
                  <a:lnTo>
                    <a:pt x="3219760" y="0"/>
                  </a:lnTo>
                  <a:lnTo>
                    <a:pt x="3252523" y="5957"/>
                  </a:lnTo>
                  <a:lnTo>
                    <a:pt x="3276351" y="14892"/>
                  </a:lnTo>
                  <a:lnTo>
                    <a:pt x="3300179" y="26806"/>
                  </a:lnTo>
                  <a:lnTo>
                    <a:pt x="3318050" y="35742"/>
                  </a:lnTo>
                  <a:lnTo>
                    <a:pt x="3398470" y="65527"/>
                  </a:lnTo>
                  <a:lnTo>
                    <a:pt x="3511653" y="104247"/>
                  </a:lnTo>
                  <a:lnTo>
                    <a:pt x="3550374" y="119140"/>
                  </a:lnTo>
                  <a:lnTo>
                    <a:pt x="3583137" y="139989"/>
                  </a:lnTo>
                  <a:lnTo>
                    <a:pt x="3612922" y="163817"/>
                  </a:lnTo>
                  <a:lnTo>
                    <a:pt x="3630793" y="184667"/>
                  </a:lnTo>
                  <a:lnTo>
                    <a:pt x="3636750" y="202538"/>
                  </a:lnTo>
                  <a:lnTo>
                    <a:pt x="3630793" y="223387"/>
                  </a:lnTo>
                  <a:lnTo>
                    <a:pt x="3609944" y="253172"/>
                  </a:lnTo>
                  <a:lnTo>
                    <a:pt x="3583137" y="271043"/>
                  </a:lnTo>
                  <a:lnTo>
                    <a:pt x="3568245" y="277000"/>
                  </a:lnTo>
                  <a:lnTo>
                    <a:pt x="3523567" y="277000"/>
                  </a:lnTo>
                  <a:lnTo>
                    <a:pt x="3413363" y="268065"/>
                  </a:lnTo>
                  <a:lnTo>
                    <a:pt x="3332943" y="259129"/>
                  </a:lnTo>
                  <a:lnTo>
                    <a:pt x="3297201" y="256151"/>
                  </a:lnTo>
                  <a:lnTo>
                    <a:pt x="3097641" y="265086"/>
                  </a:lnTo>
                  <a:lnTo>
                    <a:pt x="2850426" y="279979"/>
                  </a:lnTo>
                  <a:lnTo>
                    <a:pt x="2600232" y="294871"/>
                  </a:lnTo>
                  <a:lnTo>
                    <a:pt x="2478113" y="300828"/>
                  </a:lnTo>
                  <a:lnTo>
                    <a:pt x="2281532" y="321678"/>
                  </a:lnTo>
                  <a:lnTo>
                    <a:pt x="2171327" y="321678"/>
                  </a:lnTo>
                  <a:lnTo>
                    <a:pt x="2037295" y="324656"/>
                  </a:lnTo>
                  <a:lnTo>
                    <a:pt x="1939004" y="330613"/>
                  </a:lnTo>
                  <a:lnTo>
                    <a:pt x="1801993" y="339549"/>
                  </a:lnTo>
                  <a:lnTo>
                    <a:pt x="1697746" y="348484"/>
                  </a:lnTo>
                  <a:lnTo>
                    <a:pt x="1524993" y="366355"/>
                  </a:lnTo>
                  <a:lnTo>
                    <a:pt x="1325433" y="393162"/>
                  </a:lnTo>
                  <a:lnTo>
                    <a:pt x="1140766" y="431882"/>
                  </a:lnTo>
                  <a:lnTo>
                    <a:pt x="994819" y="455710"/>
                  </a:lnTo>
                  <a:lnTo>
                    <a:pt x="836959" y="482517"/>
                  </a:lnTo>
                  <a:lnTo>
                    <a:pt x="726754" y="506345"/>
                  </a:lnTo>
                  <a:lnTo>
                    <a:pt x="643356" y="527194"/>
                  </a:lnTo>
                  <a:lnTo>
                    <a:pt x="565915" y="551022"/>
                  </a:lnTo>
                  <a:lnTo>
                    <a:pt x="497409" y="574850"/>
                  </a:lnTo>
                  <a:lnTo>
                    <a:pt x="443796" y="589743"/>
                  </a:lnTo>
                  <a:lnTo>
                    <a:pt x="416990" y="580807"/>
                  </a:lnTo>
                  <a:lnTo>
                    <a:pt x="351463" y="556979"/>
                  </a:lnTo>
                  <a:lnTo>
                    <a:pt x="288914" y="521237"/>
                  </a:lnTo>
                  <a:lnTo>
                    <a:pt x="241258" y="482517"/>
                  </a:lnTo>
                  <a:lnTo>
                    <a:pt x="181688" y="428904"/>
                  </a:lnTo>
                  <a:lnTo>
                    <a:pt x="125097" y="366355"/>
                  </a:lnTo>
                  <a:lnTo>
                    <a:pt x="80419" y="312742"/>
                  </a:lnTo>
                  <a:lnTo>
                    <a:pt x="29785" y="250194"/>
                  </a:lnTo>
                  <a:lnTo>
                    <a:pt x="8935" y="217430"/>
                  </a:lnTo>
                  <a:lnTo>
                    <a:pt x="0" y="190624"/>
                  </a:lnTo>
                  <a:lnTo>
                    <a:pt x="2978" y="178710"/>
                  </a:lnTo>
                  <a:lnTo>
                    <a:pt x="11914" y="172753"/>
                  </a:lnTo>
                  <a:lnTo>
                    <a:pt x="26806" y="172753"/>
                  </a:lnTo>
                  <a:lnTo>
                    <a:pt x="62548" y="187645"/>
                  </a:lnTo>
                  <a:lnTo>
                    <a:pt x="137011" y="229344"/>
                  </a:lnTo>
                  <a:lnTo>
                    <a:pt x="178710" y="253172"/>
                  </a:lnTo>
                  <a:lnTo>
                    <a:pt x="244237" y="279979"/>
                  </a:lnTo>
                  <a:lnTo>
                    <a:pt x="303807" y="297850"/>
                  </a:lnTo>
                  <a:lnTo>
                    <a:pt x="378269" y="312742"/>
                  </a:lnTo>
                  <a:lnTo>
                    <a:pt x="428904" y="318699"/>
                  </a:lnTo>
                  <a:lnTo>
                    <a:pt x="458689" y="321678"/>
                  </a:lnTo>
                  <a:lnTo>
                    <a:pt x="554001" y="321678"/>
                  </a:lnTo>
                  <a:lnTo>
                    <a:pt x="693991" y="306785"/>
                  </a:lnTo>
                  <a:lnTo>
                    <a:pt x="884615" y="285936"/>
                  </a:lnTo>
                  <a:lnTo>
                    <a:pt x="1122895" y="250194"/>
                  </a:lnTo>
                  <a:lnTo>
                    <a:pt x="1393938" y="226366"/>
                  </a:lnTo>
                  <a:lnTo>
                    <a:pt x="1593498" y="208495"/>
                  </a:lnTo>
                  <a:lnTo>
                    <a:pt x="1745402" y="1936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3">
              <a:extLst>
                <a:ext uri="{FF2B5EF4-FFF2-40B4-BE49-F238E27FC236}">
                  <a16:creationId xmlns:a16="http://schemas.microsoft.com/office/drawing/2014/main" id="{8BF10D82-4186-438B-840B-D96181625550}"/>
                </a:ext>
              </a:extLst>
            </p:cNvPr>
            <p:cNvSpPr/>
            <p:nvPr/>
          </p:nvSpPr>
          <p:spPr>
            <a:xfrm>
              <a:off x="4481464" y="2752726"/>
              <a:ext cx="600075" cy="798513"/>
            </a:xfrm>
            <a:custGeom>
              <a:avLst/>
              <a:gdLst>
                <a:gd name="connsiteX0" fmla="*/ 445294 w 600075"/>
                <a:gd name="connsiteY0" fmla="*/ 323850 h 797719"/>
                <a:gd name="connsiteX1" fmla="*/ 402431 w 600075"/>
                <a:gd name="connsiteY1" fmla="*/ 211931 h 797719"/>
                <a:gd name="connsiteX2" fmla="*/ 378619 w 600075"/>
                <a:gd name="connsiteY2" fmla="*/ 164306 h 797719"/>
                <a:gd name="connsiteX3" fmla="*/ 302419 w 600075"/>
                <a:gd name="connsiteY3" fmla="*/ 73819 h 797719"/>
                <a:gd name="connsiteX4" fmla="*/ 250031 w 600075"/>
                <a:gd name="connsiteY4" fmla="*/ 57150 h 797719"/>
                <a:gd name="connsiteX5" fmla="*/ 197644 w 600075"/>
                <a:gd name="connsiteY5" fmla="*/ 40481 h 797719"/>
                <a:gd name="connsiteX6" fmla="*/ 140494 w 600075"/>
                <a:gd name="connsiteY6" fmla="*/ 23813 h 797719"/>
                <a:gd name="connsiteX7" fmla="*/ 90488 w 600075"/>
                <a:gd name="connsiteY7" fmla="*/ 11906 h 797719"/>
                <a:gd name="connsiteX8" fmla="*/ 50006 w 600075"/>
                <a:gd name="connsiteY8" fmla="*/ 4763 h 797719"/>
                <a:gd name="connsiteX9" fmla="*/ 23813 w 600075"/>
                <a:gd name="connsiteY9" fmla="*/ 0 h 797719"/>
                <a:gd name="connsiteX10" fmla="*/ 7144 w 600075"/>
                <a:gd name="connsiteY10" fmla="*/ 2381 h 797719"/>
                <a:gd name="connsiteX11" fmla="*/ 0 w 600075"/>
                <a:gd name="connsiteY11" fmla="*/ 9525 h 797719"/>
                <a:gd name="connsiteX12" fmla="*/ 0 w 600075"/>
                <a:gd name="connsiteY12" fmla="*/ 23813 h 797719"/>
                <a:gd name="connsiteX13" fmla="*/ 9525 w 600075"/>
                <a:gd name="connsiteY13" fmla="*/ 45244 h 797719"/>
                <a:gd name="connsiteX14" fmla="*/ 28575 w 600075"/>
                <a:gd name="connsiteY14" fmla="*/ 61913 h 797719"/>
                <a:gd name="connsiteX15" fmla="*/ 76200 w 600075"/>
                <a:gd name="connsiteY15" fmla="*/ 100013 h 797719"/>
                <a:gd name="connsiteX16" fmla="*/ 116681 w 600075"/>
                <a:gd name="connsiteY16" fmla="*/ 140494 h 797719"/>
                <a:gd name="connsiteX17" fmla="*/ 145256 w 600075"/>
                <a:gd name="connsiteY17" fmla="*/ 178594 h 797719"/>
                <a:gd name="connsiteX18" fmla="*/ 178594 w 600075"/>
                <a:gd name="connsiteY18" fmla="*/ 223838 h 797719"/>
                <a:gd name="connsiteX19" fmla="*/ 200025 w 600075"/>
                <a:gd name="connsiteY19" fmla="*/ 261938 h 797719"/>
                <a:gd name="connsiteX20" fmla="*/ 223838 w 600075"/>
                <a:gd name="connsiteY20" fmla="*/ 307181 h 797719"/>
                <a:gd name="connsiteX21" fmla="*/ 259556 w 600075"/>
                <a:gd name="connsiteY21" fmla="*/ 383381 h 797719"/>
                <a:gd name="connsiteX22" fmla="*/ 290513 w 600075"/>
                <a:gd name="connsiteY22" fmla="*/ 459581 h 797719"/>
                <a:gd name="connsiteX23" fmla="*/ 323850 w 600075"/>
                <a:gd name="connsiteY23" fmla="*/ 547688 h 797719"/>
                <a:gd name="connsiteX24" fmla="*/ 345281 w 600075"/>
                <a:gd name="connsiteY24" fmla="*/ 604838 h 797719"/>
                <a:gd name="connsiteX25" fmla="*/ 350044 w 600075"/>
                <a:gd name="connsiteY25" fmla="*/ 628650 h 797719"/>
                <a:gd name="connsiteX26" fmla="*/ 350044 w 600075"/>
                <a:gd name="connsiteY26" fmla="*/ 642938 h 797719"/>
                <a:gd name="connsiteX27" fmla="*/ 357188 w 600075"/>
                <a:gd name="connsiteY27" fmla="*/ 666750 h 797719"/>
                <a:gd name="connsiteX28" fmla="*/ 371475 w 600075"/>
                <a:gd name="connsiteY28" fmla="*/ 692944 h 797719"/>
                <a:gd name="connsiteX29" fmla="*/ 385763 w 600075"/>
                <a:gd name="connsiteY29" fmla="*/ 716756 h 797719"/>
                <a:gd name="connsiteX30" fmla="*/ 407194 w 600075"/>
                <a:gd name="connsiteY30" fmla="*/ 742950 h 797719"/>
                <a:gd name="connsiteX31" fmla="*/ 431006 w 600075"/>
                <a:gd name="connsiteY31" fmla="*/ 764381 h 797719"/>
                <a:gd name="connsiteX32" fmla="*/ 454819 w 600075"/>
                <a:gd name="connsiteY32" fmla="*/ 778669 h 797719"/>
                <a:gd name="connsiteX33" fmla="*/ 466725 w 600075"/>
                <a:gd name="connsiteY33" fmla="*/ 785813 h 797719"/>
                <a:gd name="connsiteX34" fmla="*/ 483394 w 600075"/>
                <a:gd name="connsiteY34" fmla="*/ 792956 h 797719"/>
                <a:gd name="connsiteX35" fmla="*/ 509588 w 600075"/>
                <a:gd name="connsiteY35" fmla="*/ 797719 h 797719"/>
                <a:gd name="connsiteX36" fmla="*/ 538163 w 600075"/>
                <a:gd name="connsiteY36" fmla="*/ 792956 h 797719"/>
                <a:gd name="connsiteX37" fmla="*/ 557213 w 600075"/>
                <a:gd name="connsiteY37" fmla="*/ 781050 h 797719"/>
                <a:gd name="connsiteX38" fmla="*/ 581025 w 600075"/>
                <a:gd name="connsiteY38" fmla="*/ 759619 h 797719"/>
                <a:gd name="connsiteX39" fmla="*/ 600075 w 600075"/>
                <a:gd name="connsiteY39" fmla="*/ 731044 h 797719"/>
                <a:gd name="connsiteX40" fmla="*/ 550069 w 600075"/>
                <a:gd name="connsiteY40" fmla="*/ 583406 h 797719"/>
                <a:gd name="connsiteX41" fmla="*/ 492919 w 600075"/>
                <a:gd name="connsiteY41" fmla="*/ 442913 h 797719"/>
                <a:gd name="connsiteX42" fmla="*/ 445294 w 600075"/>
                <a:gd name="connsiteY42" fmla="*/ 323850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00075" h="797719">
                  <a:moveTo>
                    <a:pt x="445294" y="323850"/>
                  </a:moveTo>
                  <a:lnTo>
                    <a:pt x="402431" y="211931"/>
                  </a:lnTo>
                  <a:lnTo>
                    <a:pt x="378619" y="164306"/>
                  </a:lnTo>
                  <a:lnTo>
                    <a:pt x="302419" y="73819"/>
                  </a:lnTo>
                  <a:lnTo>
                    <a:pt x="250031" y="57150"/>
                  </a:lnTo>
                  <a:lnTo>
                    <a:pt x="197644" y="40481"/>
                  </a:lnTo>
                  <a:lnTo>
                    <a:pt x="140494" y="23813"/>
                  </a:lnTo>
                  <a:lnTo>
                    <a:pt x="90488" y="11906"/>
                  </a:lnTo>
                  <a:lnTo>
                    <a:pt x="50006" y="4763"/>
                  </a:lnTo>
                  <a:lnTo>
                    <a:pt x="23813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0" y="23813"/>
                  </a:lnTo>
                  <a:lnTo>
                    <a:pt x="9525" y="45244"/>
                  </a:lnTo>
                  <a:lnTo>
                    <a:pt x="28575" y="61913"/>
                  </a:lnTo>
                  <a:lnTo>
                    <a:pt x="76200" y="100013"/>
                  </a:lnTo>
                  <a:lnTo>
                    <a:pt x="116681" y="140494"/>
                  </a:lnTo>
                  <a:lnTo>
                    <a:pt x="145256" y="178594"/>
                  </a:lnTo>
                  <a:lnTo>
                    <a:pt x="178594" y="223838"/>
                  </a:lnTo>
                  <a:lnTo>
                    <a:pt x="200025" y="261938"/>
                  </a:lnTo>
                  <a:lnTo>
                    <a:pt x="223838" y="307181"/>
                  </a:lnTo>
                  <a:lnTo>
                    <a:pt x="259556" y="383381"/>
                  </a:lnTo>
                  <a:lnTo>
                    <a:pt x="290513" y="459581"/>
                  </a:lnTo>
                  <a:lnTo>
                    <a:pt x="323850" y="547688"/>
                  </a:lnTo>
                  <a:lnTo>
                    <a:pt x="345281" y="604838"/>
                  </a:lnTo>
                  <a:lnTo>
                    <a:pt x="350044" y="628650"/>
                  </a:lnTo>
                  <a:lnTo>
                    <a:pt x="350044" y="642938"/>
                  </a:lnTo>
                  <a:lnTo>
                    <a:pt x="357188" y="666750"/>
                  </a:lnTo>
                  <a:lnTo>
                    <a:pt x="371475" y="692944"/>
                  </a:lnTo>
                  <a:lnTo>
                    <a:pt x="385763" y="716756"/>
                  </a:lnTo>
                  <a:lnTo>
                    <a:pt x="407194" y="742950"/>
                  </a:lnTo>
                  <a:lnTo>
                    <a:pt x="431006" y="764381"/>
                  </a:lnTo>
                  <a:lnTo>
                    <a:pt x="454819" y="778669"/>
                  </a:lnTo>
                  <a:lnTo>
                    <a:pt x="466725" y="785813"/>
                  </a:lnTo>
                  <a:lnTo>
                    <a:pt x="483394" y="792956"/>
                  </a:lnTo>
                  <a:lnTo>
                    <a:pt x="509588" y="797719"/>
                  </a:lnTo>
                  <a:lnTo>
                    <a:pt x="538163" y="792956"/>
                  </a:lnTo>
                  <a:lnTo>
                    <a:pt x="557213" y="781050"/>
                  </a:lnTo>
                  <a:lnTo>
                    <a:pt x="581025" y="759619"/>
                  </a:lnTo>
                  <a:lnTo>
                    <a:pt x="600075" y="731044"/>
                  </a:lnTo>
                  <a:lnTo>
                    <a:pt x="550069" y="583406"/>
                  </a:lnTo>
                  <a:lnTo>
                    <a:pt x="492919" y="442913"/>
                  </a:lnTo>
                  <a:lnTo>
                    <a:pt x="445294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8">
              <a:extLst>
                <a:ext uri="{FF2B5EF4-FFF2-40B4-BE49-F238E27FC236}">
                  <a16:creationId xmlns:a16="http://schemas.microsoft.com/office/drawing/2014/main" id="{9461E851-60F0-4003-B6F9-8E2A48B6AD8B}"/>
                </a:ext>
              </a:extLst>
            </p:cNvPr>
            <p:cNvSpPr/>
            <p:nvPr/>
          </p:nvSpPr>
          <p:spPr>
            <a:xfrm>
              <a:off x="4024264" y="3611563"/>
              <a:ext cx="455613" cy="1136650"/>
            </a:xfrm>
            <a:custGeom>
              <a:avLst/>
              <a:gdLst>
                <a:gd name="connsiteX0" fmla="*/ 435769 w 454819"/>
                <a:gd name="connsiteY0" fmla="*/ 502444 h 1135857"/>
                <a:gd name="connsiteX1" fmla="*/ 426244 w 454819"/>
                <a:gd name="connsiteY1" fmla="*/ 569119 h 1135857"/>
                <a:gd name="connsiteX2" fmla="*/ 414338 w 454819"/>
                <a:gd name="connsiteY2" fmla="*/ 633413 h 1135857"/>
                <a:gd name="connsiteX3" fmla="*/ 397669 w 454819"/>
                <a:gd name="connsiteY3" fmla="*/ 704850 h 1135857"/>
                <a:gd name="connsiteX4" fmla="*/ 383381 w 454819"/>
                <a:gd name="connsiteY4" fmla="*/ 752475 h 1135857"/>
                <a:gd name="connsiteX5" fmla="*/ 366713 w 454819"/>
                <a:gd name="connsiteY5" fmla="*/ 800100 h 1135857"/>
                <a:gd name="connsiteX6" fmla="*/ 338138 w 454819"/>
                <a:gd name="connsiteY6" fmla="*/ 873919 h 1135857"/>
                <a:gd name="connsiteX7" fmla="*/ 307181 w 454819"/>
                <a:gd name="connsiteY7" fmla="*/ 938213 h 1135857"/>
                <a:gd name="connsiteX8" fmla="*/ 273844 w 454819"/>
                <a:gd name="connsiteY8" fmla="*/ 995363 h 1135857"/>
                <a:gd name="connsiteX9" fmla="*/ 238125 w 454819"/>
                <a:gd name="connsiteY9" fmla="*/ 1047750 h 1135857"/>
                <a:gd name="connsiteX10" fmla="*/ 197644 w 454819"/>
                <a:gd name="connsiteY10" fmla="*/ 1095375 h 1135857"/>
                <a:gd name="connsiteX11" fmla="*/ 161925 w 454819"/>
                <a:gd name="connsiteY11" fmla="*/ 1121569 h 1135857"/>
                <a:gd name="connsiteX12" fmla="*/ 133350 w 454819"/>
                <a:gd name="connsiteY12" fmla="*/ 1135857 h 1135857"/>
                <a:gd name="connsiteX13" fmla="*/ 121444 w 454819"/>
                <a:gd name="connsiteY13" fmla="*/ 1135857 h 1135857"/>
                <a:gd name="connsiteX14" fmla="*/ 83344 w 454819"/>
                <a:gd name="connsiteY14" fmla="*/ 1123950 h 1135857"/>
                <a:gd name="connsiteX15" fmla="*/ 64294 w 454819"/>
                <a:gd name="connsiteY15" fmla="*/ 1107282 h 1135857"/>
                <a:gd name="connsiteX16" fmla="*/ 42863 w 454819"/>
                <a:gd name="connsiteY16" fmla="*/ 1083469 h 1135857"/>
                <a:gd name="connsiteX17" fmla="*/ 23813 w 454819"/>
                <a:gd name="connsiteY17" fmla="*/ 1042988 h 1135857"/>
                <a:gd name="connsiteX18" fmla="*/ 9525 w 454819"/>
                <a:gd name="connsiteY18" fmla="*/ 988219 h 1135857"/>
                <a:gd name="connsiteX19" fmla="*/ 0 w 454819"/>
                <a:gd name="connsiteY19" fmla="*/ 940594 h 1135857"/>
                <a:gd name="connsiteX20" fmla="*/ 2381 w 454819"/>
                <a:gd name="connsiteY20" fmla="*/ 859632 h 1135857"/>
                <a:gd name="connsiteX21" fmla="*/ 11906 w 454819"/>
                <a:gd name="connsiteY21" fmla="*/ 778669 h 1135857"/>
                <a:gd name="connsiteX22" fmla="*/ 23813 w 454819"/>
                <a:gd name="connsiteY22" fmla="*/ 709613 h 1135857"/>
                <a:gd name="connsiteX23" fmla="*/ 54769 w 454819"/>
                <a:gd name="connsiteY23" fmla="*/ 678657 h 1135857"/>
                <a:gd name="connsiteX24" fmla="*/ 90488 w 454819"/>
                <a:gd name="connsiteY24" fmla="*/ 642938 h 1135857"/>
                <a:gd name="connsiteX25" fmla="*/ 123825 w 454819"/>
                <a:gd name="connsiteY25" fmla="*/ 602457 h 1135857"/>
                <a:gd name="connsiteX26" fmla="*/ 159544 w 454819"/>
                <a:gd name="connsiteY26" fmla="*/ 554832 h 1135857"/>
                <a:gd name="connsiteX27" fmla="*/ 192881 w 454819"/>
                <a:gd name="connsiteY27" fmla="*/ 502444 h 1135857"/>
                <a:gd name="connsiteX28" fmla="*/ 226219 w 454819"/>
                <a:gd name="connsiteY28" fmla="*/ 440532 h 1135857"/>
                <a:gd name="connsiteX29" fmla="*/ 261938 w 454819"/>
                <a:gd name="connsiteY29" fmla="*/ 366713 h 1135857"/>
                <a:gd name="connsiteX30" fmla="*/ 295275 w 454819"/>
                <a:gd name="connsiteY30" fmla="*/ 280988 h 1135857"/>
                <a:gd name="connsiteX31" fmla="*/ 314325 w 454819"/>
                <a:gd name="connsiteY31" fmla="*/ 221457 h 1135857"/>
                <a:gd name="connsiteX32" fmla="*/ 314325 w 454819"/>
                <a:gd name="connsiteY32" fmla="*/ 183357 h 1135857"/>
                <a:gd name="connsiteX33" fmla="*/ 309563 w 454819"/>
                <a:gd name="connsiteY33" fmla="*/ 138113 h 1135857"/>
                <a:gd name="connsiteX34" fmla="*/ 297656 w 454819"/>
                <a:gd name="connsiteY34" fmla="*/ 85725 h 1135857"/>
                <a:gd name="connsiteX35" fmla="*/ 290513 w 454819"/>
                <a:gd name="connsiteY35" fmla="*/ 59532 h 1135857"/>
                <a:gd name="connsiteX36" fmla="*/ 280988 w 454819"/>
                <a:gd name="connsiteY36" fmla="*/ 30957 h 1135857"/>
                <a:gd name="connsiteX37" fmla="*/ 278606 w 454819"/>
                <a:gd name="connsiteY37" fmla="*/ 9525 h 1135857"/>
                <a:gd name="connsiteX38" fmla="*/ 290513 w 454819"/>
                <a:gd name="connsiteY38" fmla="*/ 0 h 1135857"/>
                <a:gd name="connsiteX39" fmla="*/ 304800 w 454819"/>
                <a:gd name="connsiteY39" fmla="*/ 0 h 1135857"/>
                <a:gd name="connsiteX40" fmla="*/ 328613 w 454819"/>
                <a:gd name="connsiteY40" fmla="*/ 9525 h 1135857"/>
                <a:gd name="connsiteX41" fmla="*/ 350044 w 454819"/>
                <a:gd name="connsiteY41" fmla="*/ 28575 h 1135857"/>
                <a:gd name="connsiteX42" fmla="*/ 373856 w 454819"/>
                <a:gd name="connsiteY42" fmla="*/ 57150 h 1135857"/>
                <a:gd name="connsiteX43" fmla="*/ 397669 w 454819"/>
                <a:gd name="connsiteY43" fmla="*/ 95250 h 1135857"/>
                <a:gd name="connsiteX44" fmla="*/ 411956 w 454819"/>
                <a:gd name="connsiteY44" fmla="*/ 121444 h 1135857"/>
                <a:gd name="connsiteX45" fmla="*/ 426244 w 454819"/>
                <a:gd name="connsiteY45" fmla="*/ 154782 h 1135857"/>
                <a:gd name="connsiteX46" fmla="*/ 438150 w 454819"/>
                <a:gd name="connsiteY46" fmla="*/ 192882 h 1135857"/>
                <a:gd name="connsiteX47" fmla="*/ 450056 w 454819"/>
                <a:gd name="connsiteY47" fmla="*/ 240507 h 1135857"/>
                <a:gd name="connsiteX48" fmla="*/ 454819 w 454819"/>
                <a:gd name="connsiteY48" fmla="*/ 269082 h 1135857"/>
                <a:gd name="connsiteX49" fmla="*/ 450056 w 454819"/>
                <a:gd name="connsiteY49" fmla="*/ 369094 h 1135857"/>
                <a:gd name="connsiteX50" fmla="*/ 435769 w 454819"/>
                <a:gd name="connsiteY50" fmla="*/ 502444 h 113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819" h="1135857">
                  <a:moveTo>
                    <a:pt x="435769" y="502444"/>
                  </a:moveTo>
                  <a:lnTo>
                    <a:pt x="426244" y="569119"/>
                  </a:lnTo>
                  <a:lnTo>
                    <a:pt x="414338" y="633413"/>
                  </a:lnTo>
                  <a:lnTo>
                    <a:pt x="397669" y="704850"/>
                  </a:lnTo>
                  <a:lnTo>
                    <a:pt x="383381" y="752475"/>
                  </a:lnTo>
                  <a:lnTo>
                    <a:pt x="366713" y="800100"/>
                  </a:lnTo>
                  <a:lnTo>
                    <a:pt x="338138" y="873919"/>
                  </a:lnTo>
                  <a:lnTo>
                    <a:pt x="307181" y="938213"/>
                  </a:lnTo>
                  <a:lnTo>
                    <a:pt x="273844" y="995363"/>
                  </a:lnTo>
                  <a:lnTo>
                    <a:pt x="238125" y="1047750"/>
                  </a:lnTo>
                  <a:lnTo>
                    <a:pt x="197644" y="1095375"/>
                  </a:lnTo>
                  <a:lnTo>
                    <a:pt x="161925" y="1121569"/>
                  </a:lnTo>
                  <a:lnTo>
                    <a:pt x="133350" y="1135857"/>
                  </a:lnTo>
                  <a:lnTo>
                    <a:pt x="121444" y="1135857"/>
                  </a:lnTo>
                  <a:lnTo>
                    <a:pt x="83344" y="1123950"/>
                  </a:lnTo>
                  <a:lnTo>
                    <a:pt x="64294" y="1107282"/>
                  </a:lnTo>
                  <a:lnTo>
                    <a:pt x="42863" y="1083469"/>
                  </a:lnTo>
                  <a:lnTo>
                    <a:pt x="23813" y="1042988"/>
                  </a:lnTo>
                  <a:lnTo>
                    <a:pt x="9525" y="988219"/>
                  </a:lnTo>
                  <a:lnTo>
                    <a:pt x="0" y="940594"/>
                  </a:lnTo>
                  <a:cubicBezTo>
                    <a:pt x="794" y="913607"/>
                    <a:pt x="1587" y="886619"/>
                    <a:pt x="2381" y="859632"/>
                  </a:cubicBezTo>
                  <a:lnTo>
                    <a:pt x="11906" y="778669"/>
                  </a:lnTo>
                  <a:lnTo>
                    <a:pt x="23813" y="709613"/>
                  </a:lnTo>
                  <a:lnTo>
                    <a:pt x="54769" y="678657"/>
                  </a:lnTo>
                  <a:lnTo>
                    <a:pt x="90488" y="642938"/>
                  </a:lnTo>
                  <a:lnTo>
                    <a:pt x="123825" y="602457"/>
                  </a:lnTo>
                  <a:lnTo>
                    <a:pt x="159544" y="554832"/>
                  </a:lnTo>
                  <a:lnTo>
                    <a:pt x="192881" y="502444"/>
                  </a:lnTo>
                  <a:lnTo>
                    <a:pt x="226219" y="440532"/>
                  </a:lnTo>
                  <a:lnTo>
                    <a:pt x="261938" y="366713"/>
                  </a:lnTo>
                  <a:lnTo>
                    <a:pt x="295275" y="280988"/>
                  </a:lnTo>
                  <a:lnTo>
                    <a:pt x="314325" y="221457"/>
                  </a:lnTo>
                  <a:lnTo>
                    <a:pt x="314325" y="183357"/>
                  </a:lnTo>
                  <a:lnTo>
                    <a:pt x="309563" y="138113"/>
                  </a:lnTo>
                  <a:lnTo>
                    <a:pt x="297656" y="85725"/>
                  </a:lnTo>
                  <a:lnTo>
                    <a:pt x="290513" y="59532"/>
                  </a:lnTo>
                  <a:lnTo>
                    <a:pt x="280988" y="30957"/>
                  </a:lnTo>
                  <a:lnTo>
                    <a:pt x="278606" y="9525"/>
                  </a:lnTo>
                  <a:lnTo>
                    <a:pt x="290513" y="0"/>
                  </a:lnTo>
                  <a:lnTo>
                    <a:pt x="304800" y="0"/>
                  </a:lnTo>
                  <a:lnTo>
                    <a:pt x="328613" y="9525"/>
                  </a:lnTo>
                  <a:lnTo>
                    <a:pt x="350044" y="28575"/>
                  </a:lnTo>
                  <a:lnTo>
                    <a:pt x="373856" y="57150"/>
                  </a:lnTo>
                  <a:lnTo>
                    <a:pt x="397669" y="95250"/>
                  </a:lnTo>
                  <a:lnTo>
                    <a:pt x="411956" y="121444"/>
                  </a:lnTo>
                  <a:lnTo>
                    <a:pt x="426244" y="154782"/>
                  </a:lnTo>
                  <a:lnTo>
                    <a:pt x="438150" y="192882"/>
                  </a:lnTo>
                  <a:lnTo>
                    <a:pt x="450056" y="240507"/>
                  </a:lnTo>
                  <a:lnTo>
                    <a:pt x="454819" y="269082"/>
                  </a:lnTo>
                  <a:lnTo>
                    <a:pt x="450056" y="369094"/>
                  </a:lnTo>
                  <a:lnTo>
                    <a:pt x="435769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6" name="フリーフォーム 60">
              <a:extLst>
                <a:ext uri="{FF2B5EF4-FFF2-40B4-BE49-F238E27FC236}">
                  <a16:creationId xmlns:a16="http://schemas.microsoft.com/office/drawing/2014/main" id="{D0F64DD5-53EF-4942-A462-9A0E81FF7C06}"/>
                </a:ext>
              </a:extLst>
            </p:cNvPr>
            <p:cNvSpPr/>
            <p:nvPr/>
          </p:nvSpPr>
          <p:spPr>
            <a:xfrm>
              <a:off x="4995813" y="1600200"/>
              <a:ext cx="609600" cy="1100138"/>
            </a:xfrm>
            <a:custGeom>
              <a:avLst/>
              <a:gdLst>
                <a:gd name="connsiteX0" fmla="*/ 566737 w 609600"/>
                <a:gd name="connsiteY0" fmla="*/ 702469 h 1100138"/>
                <a:gd name="connsiteX1" fmla="*/ 578643 w 609600"/>
                <a:gd name="connsiteY1" fmla="*/ 776288 h 1100138"/>
                <a:gd name="connsiteX2" fmla="*/ 602456 w 609600"/>
                <a:gd name="connsiteY2" fmla="*/ 938213 h 1100138"/>
                <a:gd name="connsiteX3" fmla="*/ 609600 w 609600"/>
                <a:gd name="connsiteY3" fmla="*/ 997744 h 1100138"/>
                <a:gd name="connsiteX4" fmla="*/ 607218 w 609600"/>
                <a:gd name="connsiteY4" fmla="*/ 1021556 h 1100138"/>
                <a:gd name="connsiteX5" fmla="*/ 597693 w 609600"/>
                <a:gd name="connsiteY5" fmla="*/ 1052513 h 1100138"/>
                <a:gd name="connsiteX6" fmla="*/ 581025 w 609600"/>
                <a:gd name="connsiteY6" fmla="*/ 1078706 h 1100138"/>
                <a:gd name="connsiteX7" fmla="*/ 557212 w 609600"/>
                <a:gd name="connsiteY7" fmla="*/ 1095375 h 1100138"/>
                <a:gd name="connsiteX8" fmla="*/ 535781 w 609600"/>
                <a:gd name="connsiteY8" fmla="*/ 1100138 h 1100138"/>
                <a:gd name="connsiteX9" fmla="*/ 507206 w 609600"/>
                <a:gd name="connsiteY9" fmla="*/ 1100138 h 1100138"/>
                <a:gd name="connsiteX10" fmla="*/ 488156 w 609600"/>
                <a:gd name="connsiteY10" fmla="*/ 1085850 h 1100138"/>
                <a:gd name="connsiteX11" fmla="*/ 459581 w 609600"/>
                <a:gd name="connsiteY11" fmla="*/ 1038225 h 1100138"/>
                <a:gd name="connsiteX12" fmla="*/ 433387 w 609600"/>
                <a:gd name="connsiteY12" fmla="*/ 985838 h 1100138"/>
                <a:gd name="connsiteX13" fmla="*/ 395287 w 609600"/>
                <a:gd name="connsiteY13" fmla="*/ 904875 h 1100138"/>
                <a:gd name="connsiteX14" fmla="*/ 361950 w 609600"/>
                <a:gd name="connsiteY14" fmla="*/ 809625 h 1100138"/>
                <a:gd name="connsiteX15" fmla="*/ 335756 w 609600"/>
                <a:gd name="connsiteY15" fmla="*/ 714375 h 1100138"/>
                <a:gd name="connsiteX16" fmla="*/ 288131 w 609600"/>
                <a:gd name="connsiteY16" fmla="*/ 509588 h 1100138"/>
                <a:gd name="connsiteX17" fmla="*/ 238125 w 609600"/>
                <a:gd name="connsiteY17" fmla="*/ 321469 h 1100138"/>
                <a:gd name="connsiteX18" fmla="*/ 209550 w 609600"/>
                <a:gd name="connsiteY18" fmla="*/ 233363 h 1100138"/>
                <a:gd name="connsiteX19" fmla="*/ 200025 w 609600"/>
                <a:gd name="connsiteY19" fmla="*/ 214313 h 1100138"/>
                <a:gd name="connsiteX20" fmla="*/ 173831 w 609600"/>
                <a:gd name="connsiteY20" fmla="*/ 188119 h 1100138"/>
                <a:gd name="connsiteX21" fmla="*/ 133350 w 609600"/>
                <a:gd name="connsiteY21" fmla="*/ 154781 h 1100138"/>
                <a:gd name="connsiteX22" fmla="*/ 97631 w 609600"/>
                <a:gd name="connsiteY22" fmla="*/ 126206 h 1100138"/>
                <a:gd name="connsiteX23" fmla="*/ 61912 w 609600"/>
                <a:gd name="connsiteY23" fmla="*/ 102394 h 1100138"/>
                <a:gd name="connsiteX24" fmla="*/ 11906 w 609600"/>
                <a:gd name="connsiteY24" fmla="*/ 69056 h 1100138"/>
                <a:gd name="connsiteX25" fmla="*/ 7143 w 609600"/>
                <a:gd name="connsiteY25" fmla="*/ 59531 h 1100138"/>
                <a:gd name="connsiteX26" fmla="*/ 0 w 609600"/>
                <a:gd name="connsiteY26" fmla="*/ 40481 h 1100138"/>
                <a:gd name="connsiteX27" fmla="*/ 4762 w 609600"/>
                <a:gd name="connsiteY27" fmla="*/ 14288 h 1100138"/>
                <a:gd name="connsiteX28" fmla="*/ 16668 w 609600"/>
                <a:gd name="connsiteY28" fmla="*/ 2381 h 1100138"/>
                <a:gd name="connsiteX29" fmla="*/ 42862 w 609600"/>
                <a:gd name="connsiteY29" fmla="*/ 0 h 1100138"/>
                <a:gd name="connsiteX30" fmla="*/ 97631 w 609600"/>
                <a:gd name="connsiteY30" fmla="*/ 0 h 1100138"/>
                <a:gd name="connsiteX31" fmla="*/ 147637 w 609600"/>
                <a:gd name="connsiteY31" fmla="*/ 4763 h 1100138"/>
                <a:gd name="connsiteX32" fmla="*/ 211931 w 609600"/>
                <a:gd name="connsiteY32" fmla="*/ 16669 h 1100138"/>
                <a:gd name="connsiteX33" fmla="*/ 271462 w 609600"/>
                <a:gd name="connsiteY33" fmla="*/ 35719 h 1100138"/>
                <a:gd name="connsiteX34" fmla="*/ 309562 w 609600"/>
                <a:gd name="connsiteY34" fmla="*/ 50006 h 1100138"/>
                <a:gd name="connsiteX35" fmla="*/ 369093 w 609600"/>
                <a:gd name="connsiteY35" fmla="*/ 76200 h 1100138"/>
                <a:gd name="connsiteX36" fmla="*/ 421481 w 609600"/>
                <a:gd name="connsiteY36" fmla="*/ 107156 h 1100138"/>
                <a:gd name="connsiteX37" fmla="*/ 447675 w 609600"/>
                <a:gd name="connsiteY37" fmla="*/ 126206 h 1100138"/>
                <a:gd name="connsiteX38" fmla="*/ 476250 w 609600"/>
                <a:gd name="connsiteY38" fmla="*/ 154781 h 1100138"/>
                <a:gd name="connsiteX39" fmla="*/ 490537 w 609600"/>
                <a:gd name="connsiteY39" fmla="*/ 176213 h 1100138"/>
                <a:gd name="connsiteX40" fmla="*/ 502443 w 609600"/>
                <a:gd name="connsiteY40" fmla="*/ 197644 h 1100138"/>
                <a:gd name="connsiteX41" fmla="*/ 511968 w 609600"/>
                <a:gd name="connsiteY41" fmla="*/ 221456 h 1100138"/>
                <a:gd name="connsiteX42" fmla="*/ 511968 w 609600"/>
                <a:gd name="connsiteY42" fmla="*/ 242888 h 1100138"/>
                <a:gd name="connsiteX43" fmla="*/ 502443 w 609600"/>
                <a:gd name="connsiteY43" fmla="*/ 273844 h 1100138"/>
                <a:gd name="connsiteX44" fmla="*/ 497681 w 609600"/>
                <a:gd name="connsiteY44" fmla="*/ 292894 h 1100138"/>
                <a:gd name="connsiteX45" fmla="*/ 500062 w 609600"/>
                <a:gd name="connsiteY45" fmla="*/ 333375 h 1100138"/>
                <a:gd name="connsiteX46" fmla="*/ 509587 w 609600"/>
                <a:gd name="connsiteY46" fmla="*/ 397669 h 1100138"/>
                <a:gd name="connsiteX47" fmla="*/ 531018 w 609600"/>
                <a:gd name="connsiteY47" fmla="*/ 485775 h 1100138"/>
                <a:gd name="connsiteX48" fmla="*/ 547687 w 609600"/>
                <a:gd name="connsiteY48" fmla="*/ 550069 h 1100138"/>
                <a:gd name="connsiteX49" fmla="*/ 566737 w 609600"/>
                <a:gd name="connsiteY49" fmla="*/ 702469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9600" h="1100138">
                  <a:moveTo>
                    <a:pt x="566737" y="702469"/>
                  </a:moveTo>
                  <a:lnTo>
                    <a:pt x="578643" y="776288"/>
                  </a:lnTo>
                  <a:lnTo>
                    <a:pt x="602456" y="938213"/>
                  </a:lnTo>
                  <a:lnTo>
                    <a:pt x="609600" y="997744"/>
                  </a:lnTo>
                  <a:lnTo>
                    <a:pt x="607218" y="1021556"/>
                  </a:lnTo>
                  <a:lnTo>
                    <a:pt x="597693" y="1052513"/>
                  </a:lnTo>
                  <a:lnTo>
                    <a:pt x="581025" y="1078706"/>
                  </a:lnTo>
                  <a:lnTo>
                    <a:pt x="557212" y="1095375"/>
                  </a:lnTo>
                  <a:lnTo>
                    <a:pt x="535781" y="1100138"/>
                  </a:lnTo>
                  <a:lnTo>
                    <a:pt x="507206" y="1100138"/>
                  </a:lnTo>
                  <a:lnTo>
                    <a:pt x="488156" y="1085850"/>
                  </a:lnTo>
                  <a:lnTo>
                    <a:pt x="459581" y="1038225"/>
                  </a:lnTo>
                  <a:lnTo>
                    <a:pt x="433387" y="985838"/>
                  </a:lnTo>
                  <a:lnTo>
                    <a:pt x="395287" y="904875"/>
                  </a:lnTo>
                  <a:lnTo>
                    <a:pt x="361950" y="809625"/>
                  </a:lnTo>
                  <a:lnTo>
                    <a:pt x="335756" y="714375"/>
                  </a:lnTo>
                  <a:lnTo>
                    <a:pt x="288131" y="509588"/>
                  </a:lnTo>
                  <a:lnTo>
                    <a:pt x="238125" y="321469"/>
                  </a:lnTo>
                  <a:lnTo>
                    <a:pt x="209550" y="233363"/>
                  </a:lnTo>
                  <a:lnTo>
                    <a:pt x="200025" y="214313"/>
                  </a:lnTo>
                  <a:lnTo>
                    <a:pt x="173831" y="188119"/>
                  </a:lnTo>
                  <a:lnTo>
                    <a:pt x="133350" y="154781"/>
                  </a:lnTo>
                  <a:lnTo>
                    <a:pt x="97631" y="126206"/>
                  </a:lnTo>
                  <a:lnTo>
                    <a:pt x="61912" y="102394"/>
                  </a:lnTo>
                  <a:lnTo>
                    <a:pt x="11906" y="69056"/>
                  </a:lnTo>
                  <a:lnTo>
                    <a:pt x="7143" y="59531"/>
                  </a:lnTo>
                  <a:lnTo>
                    <a:pt x="0" y="40481"/>
                  </a:lnTo>
                  <a:lnTo>
                    <a:pt x="4762" y="14288"/>
                  </a:lnTo>
                  <a:lnTo>
                    <a:pt x="16668" y="2381"/>
                  </a:lnTo>
                  <a:lnTo>
                    <a:pt x="42862" y="0"/>
                  </a:lnTo>
                  <a:lnTo>
                    <a:pt x="97631" y="0"/>
                  </a:lnTo>
                  <a:lnTo>
                    <a:pt x="147637" y="4763"/>
                  </a:lnTo>
                  <a:lnTo>
                    <a:pt x="211931" y="16669"/>
                  </a:lnTo>
                  <a:lnTo>
                    <a:pt x="271462" y="35719"/>
                  </a:lnTo>
                  <a:lnTo>
                    <a:pt x="309562" y="50006"/>
                  </a:lnTo>
                  <a:lnTo>
                    <a:pt x="369093" y="76200"/>
                  </a:lnTo>
                  <a:lnTo>
                    <a:pt x="421481" y="107156"/>
                  </a:lnTo>
                  <a:lnTo>
                    <a:pt x="447675" y="126206"/>
                  </a:lnTo>
                  <a:lnTo>
                    <a:pt x="476250" y="154781"/>
                  </a:lnTo>
                  <a:lnTo>
                    <a:pt x="490537" y="176213"/>
                  </a:lnTo>
                  <a:lnTo>
                    <a:pt x="502443" y="197644"/>
                  </a:lnTo>
                  <a:lnTo>
                    <a:pt x="511968" y="221456"/>
                  </a:lnTo>
                  <a:lnTo>
                    <a:pt x="511968" y="242888"/>
                  </a:lnTo>
                  <a:lnTo>
                    <a:pt x="502443" y="273844"/>
                  </a:lnTo>
                  <a:lnTo>
                    <a:pt x="497681" y="292894"/>
                  </a:lnTo>
                  <a:lnTo>
                    <a:pt x="500062" y="333375"/>
                  </a:lnTo>
                  <a:lnTo>
                    <a:pt x="509587" y="397669"/>
                  </a:lnTo>
                  <a:lnTo>
                    <a:pt x="531018" y="485775"/>
                  </a:lnTo>
                  <a:lnTo>
                    <a:pt x="547687" y="550069"/>
                  </a:lnTo>
                  <a:lnTo>
                    <a:pt x="566737" y="702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1">
              <a:extLst>
                <a:ext uri="{FF2B5EF4-FFF2-40B4-BE49-F238E27FC236}">
                  <a16:creationId xmlns:a16="http://schemas.microsoft.com/office/drawing/2014/main" id="{FAE2FE9D-C014-42FD-97E4-D0F28FE14BB1}"/>
                </a:ext>
              </a:extLst>
            </p:cNvPr>
            <p:cNvSpPr/>
            <p:nvPr/>
          </p:nvSpPr>
          <p:spPr>
            <a:xfrm>
              <a:off x="6388051" y="1506539"/>
              <a:ext cx="550862" cy="1133475"/>
            </a:xfrm>
            <a:custGeom>
              <a:avLst/>
              <a:gdLst>
                <a:gd name="connsiteX0" fmla="*/ 314325 w 550069"/>
                <a:gd name="connsiteY0" fmla="*/ 757238 h 1133475"/>
                <a:gd name="connsiteX1" fmla="*/ 271463 w 550069"/>
                <a:gd name="connsiteY1" fmla="*/ 873919 h 1133475"/>
                <a:gd name="connsiteX2" fmla="*/ 233363 w 550069"/>
                <a:gd name="connsiteY2" fmla="*/ 964407 h 1133475"/>
                <a:gd name="connsiteX3" fmla="*/ 197644 w 550069"/>
                <a:gd name="connsiteY3" fmla="*/ 1045369 h 1133475"/>
                <a:gd name="connsiteX4" fmla="*/ 180975 w 550069"/>
                <a:gd name="connsiteY4" fmla="*/ 1076325 h 1133475"/>
                <a:gd name="connsiteX5" fmla="*/ 166688 w 550069"/>
                <a:gd name="connsiteY5" fmla="*/ 1095375 h 1133475"/>
                <a:gd name="connsiteX6" fmla="*/ 138113 w 550069"/>
                <a:gd name="connsiteY6" fmla="*/ 1119188 h 1133475"/>
                <a:gd name="connsiteX7" fmla="*/ 114300 w 550069"/>
                <a:gd name="connsiteY7" fmla="*/ 1128713 h 1133475"/>
                <a:gd name="connsiteX8" fmla="*/ 90488 w 550069"/>
                <a:gd name="connsiteY8" fmla="*/ 1133475 h 1133475"/>
                <a:gd name="connsiteX9" fmla="*/ 69057 w 550069"/>
                <a:gd name="connsiteY9" fmla="*/ 1123950 h 1133475"/>
                <a:gd name="connsiteX10" fmla="*/ 54769 w 550069"/>
                <a:gd name="connsiteY10" fmla="*/ 1092994 h 1133475"/>
                <a:gd name="connsiteX11" fmla="*/ 47625 w 550069"/>
                <a:gd name="connsiteY11" fmla="*/ 1047750 h 1133475"/>
                <a:gd name="connsiteX12" fmla="*/ 47625 w 550069"/>
                <a:gd name="connsiteY12" fmla="*/ 1026319 h 1133475"/>
                <a:gd name="connsiteX13" fmla="*/ 57150 w 550069"/>
                <a:gd name="connsiteY13" fmla="*/ 954882 h 1133475"/>
                <a:gd name="connsiteX14" fmla="*/ 78582 w 550069"/>
                <a:gd name="connsiteY14" fmla="*/ 819150 h 1133475"/>
                <a:gd name="connsiteX15" fmla="*/ 95250 w 550069"/>
                <a:gd name="connsiteY15" fmla="*/ 695325 h 1133475"/>
                <a:gd name="connsiteX16" fmla="*/ 135732 w 550069"/>
                <a:gd name="connsiteY16" fmla="*/ 545307 h 1133475"/>
                <a:gd name="connsiteX17" fmla="*/ 166688 w 550069"/>
                <a:gd name="connsiteY17" fmla="*/ 440532 h 1133475"/>
                <a:gd name="connsiteX18" fmla="*/ 190500 w 550069"/>
                <a:gd name="connsiteY18" fmla="*/ 350044 h 1133475"/>
                <a:gd name="connsiteX19" fmla="*/ 204788 w 550069"/>
                <a:gd name="connsiteY19" fmla="*/ 283369 h 1133475"/>
                <a:gd name="connsiteX20" fmla="*/ 204788 w 550069"/>
                <a:gd name="connsiteY20" fmla="*/ 269082 h 1133475"/>
                <a:gd name="connsiteX21" fmla="*/ 195263 w 550069"/>
                <a:gd name="connsiteY21" fmla="*/ 233363 h 1133475"/>
                <a:gd name="connsiteX22" fmla="*/ 171450 w 550069"/>
                <a:gd name="connsiteY22" fmla="*/ 180975 h 1133475"/>
                <a:gd name="connsiteX23" fmla="*/ 152400 w 550069"/>
                <a:gd name="connsiteY23" fmla="*/ 154782 h 1133475"/>
                <a:gd name="connsiteX24" fmla="*/ 126207 w 550069"/>
                <a:gd name="connsiteY24" fmla="*/ 130969 h 1133475"/>
                <a:gd name="connsiteX25" fmla="*/ 95250 w 550069"/>
                <a:gd name="connsiteY25" fmla="*/ 114300 h 1133475"/>
                <a:gd name="connsiteX26" fmla="*/ 35719 w 550069"/>
                <a:gd name="connsiteY26" fmla="*/ 83344 h 1133475"/>
                <a:gd name="connsiteX27" fmla="*/ 9525 w 550069"/>
                <a:gd name="connsiteY27" fmla="*/ 64294 h 1133475"/>
                <a:gd name="connsiteX28" fmla="*/ 0 w 550069"/>
                <a:gd name="connsiteY28" fmla="*/ 50007 h 1133475"/>
                <a:gd name="connsiteX29" fmla="*/ 4763 w 550069"/>
                <a:gd name="connsiteY29" fmla="*/ 30957 h 1133475"/>
                <a:gd name="connsiteX30" fmla="*/ 19050 w 550069"/>
                <a:gd name="connsiteY30" fmla="*/ 16669 h 1133475"/>
                <a:gd name="connsiteX31" fmla="*/ 57150 w 550069"/>
                <a:gd name="connsiteY31" fmla="*/ 7144 h 1133475"/>
                <a:gd name="connsiteX32" fmla="*/ 119063 w 550069"/>
                <a:gd name="connsiteY32" fmla="*/ 0 h 1133475"/>
                <a:gd name="connsiteX33" fmla="*/ 183357 w 550069"/>
                <a:gd name="connsiteY33" fmla="*/ 4763 h 1133475"/>
                <a:gd name="connsiteX34" fmla="*/ 278607 w 550069"/>
                <a:gd name="connsiteY34" fmla="*/ 21432 h 1133475"/>
                <a:gd name="connsiteX35" fmla="*/ 335757 w 550069"/>
                <a:gd name="connsiteY35" fmla="*/ 35719 h 1133475"/>
                <a:gd name="connsiteX36" fmla="*/ 385763 w 550069"/>
                <a:gd name="connsiteY36" fmla="*/ 57150 h 1133475"/>
                <a:gd name="connsiteX37" fmla="*/ 440532 w 550069"/>
                <a:gd name="connsiteY37" fmla="*/ 83344 h 1133475"/>
                <a:gd name="connsiteX38" fmla="*/ 488157 w 550069"/>
                <a:gd name="connsiteY38" fmla="*/ 111919 h 1133475"/>
                <a:gd name="connsiteX39" fmla="*/ 519113 w 550069"/>
                <a:gd name="connsiteY39" fmla="*/ 133350 h 1133475"/>
                <a:gd name="connsiteX40" fmla="*/ 533400 w 550069"/>
                <a:gd name="connsiteY40" fmla="*/ 145257 h 1133475"/>
                <a:gd name="connsiteX41" fmla="*/ 542925 w 550069"/>
                <a:gd name="connsiteY41" fmla="*/ 159544 h 1133475"/>
                <a:gd name="connsiteX42" fmla="*/ 550069 w 550069"/>
                <a:gd name="connsiteY42" fmla="*/ 173832 h 1133475"/>
                <a:gd name="connsiteX43" fmla="*/ 550069 w 550069"/>
                <a:gd name="connsiteY43" fmla="*/ 188119 h 1133475"/>
                <a:gd name="connsiteX44" fmla="*/ 545307 w 550069"/>
                <a:gd name="connsiteY44" fmla="*/ 219075 h 1133475"/>
                <a:gd name="connsiteX45" fmla="*/ 528638 w 550069"/>
                <a:gd name="connsiteY45" fmla="*/ 254794 h 1133475"/>
                <a:gd name="connsiteX46" fmla="*/ 509588 w 550069"/>
                <a:gd name="connsiteY46" fmla="*/ 276225 h 1133475"/>
                <a:gd name="connsiteX47" fmla="*/ 483394 w 550069"/>
                <a:gd name="connsiteY47" fmla="*/ 302419 h 1133475"/>
                <a:gd name="connsiteX48" fmla="*/ 457200 w 550069"/>
                <a:gd name="connsiteY48" fmla="*/ 338138 h 1133475"/>
                <a:gd name="connsiteX49" fmla="*/ 426244 w 550069"/>
                <a:gd name="connsiteY49" fmla="*/ 392907 h 1133475"/>
                <a:gd name="connsiteX50" fmla="*/ 407194 w 550069"/>
                <a:gd name="connsiteY50" fmla="*/ 438150 h 1133475"/>
                <a:gd name="connsiteX51" fmla="*/ 388144 w 550069"/>
                <a:gd name="connsiteY51" fmla="*/ 502444 h 1133475"/>
                <a:gd name="connsiteX52" fmla="*/ 314325 w 550069"/>
                <a:gd name="connsiteY52" fmla="*/ 757238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50069" h="1133475">
                  <a:moveTo>
                    <a:pt x="314325" y="757238"/>
                  </a:moveTo>
                  <a:lnTo>
                    <a:pt x="271463" y="873919"/>
                  </a:lnTo>
                  <a:lnTo>
                    <a:pt x="233363" y="964407"/>
                  </a:lnTo>
                  <a:lnTo>
                    <a:pt x="197644" y="1045369"/>
                  </a:lnTo>
                  <a:lnTo>
                    <a:pt x="180975" y="1076325"/>
                  </a:lnTo>
                  <a:lnTo>
                    <a:pt x="166688" y="1095375"/>
                  </a:lnTo>
                  <a:lnTo>
                    <a:pt x="138113" y="1119188"/>
                  </a:lnTo>
                  <a:lnTo>
                    <a:pt x="114300" y="1128713"/>
                  </a:lnTo>
                  <a:lnTo>
                    <a:pt x="90488" y="1133475"/>
                  </a:lnTo>
                  <a:lnTo>
                    <a:pt x="69057" y="1123950"/>
                  </a:lnTo>
                  <a:lnTo>
                    <a:pt x="54769" y="1092994"/>
                  </a:lnTo>
                  <a:lnTo>
                    <a:pt x="47625" y="1047750"/>
                  </a:lnTo>
                  <a:lnTo>
                    <a:pt x="47625" y="1026319"/>
                  </a:lnTo>
                  <a:lnTo>
                    <a:pt x="57150" y="954882"/>
                  </a:lnTo>
                  <a:lnTo>
                    <a:pt x="78582" y="819150"/>
                  </a:lnTo>
                  <a:lnTo>
                    <a:pt x="95250" y="695325"/>
                  </a:lnTo>
                  <a:lnTo>
                    <a:pt x="135732" y="545307"/>
                  </a:lnTo>
                  <a:lnTo>
                    <a:pt x="166688" y="440532"/>
                  </a:lnTo>
                  <a:lnTo>
                    <a:pt x="190500" y="350044"/>
                  </a:lnTo>
                  <a:lnTo>
                    <a:pt x="204788" y="283369"/>
                  </a:lnTo>
                  <a:lnTo>
                    <a:pt x="204788" y="269082"/>
                  </a:lnTo>
                  <a:lnTo>
                    <a:pt x="195263" y="233363"/>
                  </a:lnTo>
                  <a:lnTo>
                    <a:pt x="171450" y="180975"/>
                  </a:lnTo>
                  <a:lnTo>
                    <a:pt x="152400" y="154782"/>
                  </a:lnTo>
                  <a:lnTo>
                    <a:pt x="126207" y="130969"/>
                  </a:lnTo>
                  <a:lnTo>
                    <a:pt x="95250" y="114300"/>
                  </a:lnTo>
                  <a:lnTo>
                    <a:pt x="35719" y="83344"/>
                  </a:lnTo>
                  <a:lnTo>
                    <a:pt x="9525" y="64294"/>
                  </a:lnTo>
                  <a:lnTo>
                    <a:pt x="0" y="50007"/>
                  </a:lnTo>
                  <a:lnTo>
                    <a:pt x="4763" y="30957"/>
                  </a:lnTo>
                  <a:lnTo>
                    <a:pt x="19050" y="16669"/>
                  </a:lnTo>
                  <a:lnTo>
                    <a:pt x="57150" y="7144"/>
                  </a:lnTo>
                  <a:lnTo>
                    <a:pt x="119063" y="0"/>
                  </a:lnTo>
                  <a:lnTo>
                    <a:pt x="183357" y="4763"/>
                  </a:lnTo>
                  <a:lnTo>
                    <a:pt x="278607" y="21432"/>
                  </a:lnTo>
                  <a:lnTo>
                    <a:pt x="335757" y="35719"/>
                  </a:lnTo>
                  <a:lnTo>
                    <a:pt x="385763" y="57150"/>
                  </a:lnTo>
                  <a:lnTo>
                    <a:pt x="440532" y="83344"/>
                  </a:lnTo>
                  <a:lnTo>
                    <a:pt x="488157" y="111919"/>
                  </a:lnTo>
                  <a:lnTo>
                    <a:pt x="519113" y="133350"/>
                  </a:lnTo>
                  <a:lnTo>
                    <a:pt x="533400" y="145257"/>
                  </a:lnTo>
                  <a:lnTo>
                    <a:pt x="542925" y="159544"/>
                  </a:lnTo>
                  <a:lnTo>
                    <a:pt x="550069" y="173832"/>
                  </a:lnTo>
                  <a:lnTo>
                    <a:pt x="550069" y="188119"/>
                  </a:lnTo>
                  <a:lnTo>
                    <a:pt x="545307" y="219075"/>
                  </a:lnTo>
                  <a:lnTo>
                    <a:pt x="528638" y="254794"/>
                  </a:lnTo>
                  <a:lnTo>
                    <a:pt x="509588" y="276225"/>
                  </a:lnTo>
                  <a:lnTo>
                    <a:pt x="483394" y="302419"/>
                  </a:lnTo>
                  <a:lnTo>
                    <a:pt x="457200" y="338138"/>
                  </a:lnTo>
                  <a:lnTo>
                    <a:pt x="426244" y="392907"/>
                  </a:lnTo>
                  <a:lnTo>
                    <a:pt x="407194" y="438150"/>
                  </a:lnTo>
                  <a:lnTo>
                    <a:pt x="388144" y="502444"/>
                  </a:lnTo>
                  <a:lnTo>
                    <a:pt x="314325" y="7572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4">
              <a:extLst>
                <a:ext uri="{FF2B5EF4-FFF2-40B4-BE49-F238E27FC236}">
                  <a16:creationId xmlns:a16="http://schemas.microsoft.com/office/drawing/2014/main" id="{5850B697-EBF0-4995-9238-E523C35BC12C}"/>
                </a:ext>
              </a:extLst>
            </p:cNvPr>
            <p:cNvSpPr/>
            <p:nvPr/>
          </p:nvSpPr>
          <p:spPr>
            <a:xfrm>
              <a:off x="4724352" y="2560638"/>
              <a:ext cx="3038475" cy="863600"/>
            </a:xfrm>
            <a:custGeom>
              <a:avLst/>
              <a:gdLst>
                <a:gd name="connsiteX0" fmla="*/ 1302706 w 3038814"/>
                <a:gd name="connsiteY0" fmla="*/ 147807 h 864296"/>
                <a:gd name="connsiteX1" fmla="*/ 1029639 w 3038814"/>
                <a:gd name="connsiteY1" fmla="*/ 172859 h 864296"/>
                <a:gd name="connsiteX2" fmla="*/ 766592 w 3038814"/>
                <a:gd name="connsiteY2" fmla="*/ 197911 h 864296"/>
                <a:gd name="connsiteX3" fmla="*/ 566176 w 3038814"/>
                <a:gd name="connsiteY3" fmla="*/ 217953 h 864296"/>
                <a:gd name="connsiteX4" fmla="*/ 450937 w 3038814"/>
                <a:gd name="connsiteY4" fmla="*/ 227974 h 864296"/>
                <a:gd name="connsiteX5" fmla="*/ 325676 w 3038814"/>
                <a:gd name="connsiteY5" fmla="*/ 237995 h 864296"/>
                <a:gd name="connsiteX6" fmla="*/ 200416 w 3038814"/>
                <a:gd name="connsiteY6" fmla="*/ 250521 h 864296"/>
                <a:gd name="connsiteX7" fmla="*/ 90187 w 3038814"/>
                <a:gd name="connsiteY7" fmla="*/ 265552 h 864296"/>
                <a:gd name="connsiteX8" fmla="*/ 0 w 3038814"/>
                <a:gd name="connsiteY8" fmla="*/ 273067 h 864296"/>
                <a:gd name="connsiteX9" fmla="*/ 85177 w 3038814"/>
                <a:gd name="connsiteY9" fmla="*/ 385802 h 864296"/>
                <a:gd name="connsiteX10" fmla="*/ 255531 w 3038814"/>
                <a:gd name="connsiteY10" fmla="*/ 378286 h 864296"/>
                <a:gd name="connsiteX11" fmla="*/ 348223 w 3038814"/>
                <a:gd name="connsiteY11" fmla="*/ 380791 h 864296"/>
                <a:gd name="connsiteX12" fmla="*/ 393317 w 3038814"/>
                <a:gd name="connsiteY12" fmla="*/ 380791 h 864296"/>
                <a:gd name="connsiteX13" fmla="*/ 475989 w 3038814"/>
                <a:gd name="connsiteY13" fmla="*/ 370770 h 864296"/>
                <a:gd name="connsiteX14" fmla="*/ 636322 w 3038814"/>
                <a:gd name="connsiteY14" fmla="*/ 360750 h 864296"/>
                <a:gd name="connsiteX15" fmla="*/ 829223 w 3038814"/>
                <a:gd name="connsiteY15" fmla="*/ 355739 h 864296"/>
                <a:gd name="connsiteX16" fmla="*/ 1149889 w 3038814"/>
                <a:gd name="connsiteY16" fmla="*/ 330687 h 864296"/>
                <a:gd name="connsiteX17" fmla="*/ 1352811 w 3038814"/>
                <a:gd name="connsiteY17" fmla="*/ 313151 h 864296"/>
                <a:gd name="connsiteX18" fmla="*/ 1533185 w 3038814"/>
                <a:gd name="connsiteY18" fmla="*/ 295614 h 864296"/>
                <a:gd name="connsiteX19" fmla="*/ 1826294 w 3038814"/>
                <a:gd name="connsiteY19" fmla="*/ 268057 h 864296"/>
                <a:gd name="connsiteX20" fmla="*/ 2029216 w 3038814"/>
                <a:gd name="connsiteY20" fmla="*/ 253026 h 864296"/>
                <a:gd name="connsiteX21" fmla="*/ 2169508 w 3038814"/>
                <a:gd name="connsiteY21" fmla="*/ 243005 h 864296"/>
                <a:gd name="connsiteX22" fmla="*/ 2379945 w 3038814"/>
                <a:gd name="connsiteY22" fmla="*/ 227974 h 864296"/>
                <a:gd name="connsiteX23" fmla="*/ 2420028 w 3038814"/>
                <a:gd name="connsiteY23" fmla="*/ 225468 h 864296"/>
                <a:gd name="connsiteX24" fmla="*/ 2455101 w 3038814"/>
                <a:gd name="connsiteY24" fmla="*/ 217953 h 864296"/>
                <a:gd name="connsiteX25" fmla="*/ 2500195 w 3038814"/>
                <a:gd name="connsiteY25" fmla="*/ 212942 h 864296"/>
                <a:gd name="connsiteX26" fmla="*/ 2540278 w 3038814"/>
                <a:gd name="connsiteY26" fmla="*/ 215448 h 864296"/>
                <a:gd name="connsiteX27" fmla="*/ 2560320 w 3038814"/>
                <a:gd name="connsiteY27" fmla="*/ 220458 h 864296"/>
                <a:gd name="connsiteX28" fmla="*/ 2580361 w 3038814"/>
                <a:gd name="connsiteY28" fmla="*/ 232984 h 864296"/>
                <a:gd name="connsiteX29" fmla="*/ 2590382 w 3038814"/>
                <a:gd name="connsiteY29" fmla="*/ 245510 h 864296"/>
                <a:gd name="connsiteX30" fmla="*/ 2597898 w 3038814"/>
                <a:gd name="connsiteY30" fmla="*/ 258036 h 864296"/>
                <a:gd name="connsiteX31" fmla="*/ 2602908 w 3038814"/>
                <a:gd name="connsiteY31" fmla="*/ 278078 h 864296"/>
                <a:gd name="connsiteX32" fmla="*/ 2605413 w 3038814"/>
                <a:gd name="connsiteY32" fmla="*/ 298119 h 864296"/>
                <a:gd name="connsiteX33" fmla="*/ 2602908 w 3038814"/>
                <a:gd name="connsiteY33" fmla="*/ 320666 h 864296"/>
                <a:gd name="connsiteX34" fmla="*/ 2572846 w 3038814"/>
                <a:gd name="connsiteY34" fmla="*/ 400833 h 864296"/>
                <a:gd name="connsiteX35" fmla="*/ 2520236 w 3038814"/>
                <a:gd name="connsiteY35" fmla="*/ 538619 h 864296"/>
                <a:gd name="connsiteX36" fmla="*/ 2485163 w 3038814"/>
                <a:gd name="connsiteY36" fmla="*/ 631312 h 864296"/>
                <a:gd name="connsiteX37" fmla="*/ 2482658 w 3038814"/>
                <a:gd name="connsiteY37" fmla="*/ 831728 h 864296"/>
                <a:gd name="connsiteX38" fmla="*/ 2502700 w 3038814"/>
                <a:gd name="connsiteY38" fmla="*/ 849265 h 864296"/>
                <a:gd name="connsiteX39" fmla="*/ 2527752 w 3038814"/>
                <a:gd name="connsiteY39" fmla="*/ 861791 h 864296"/>
                <a:gd name="connsiteX40" fmla="*/ 2545288 w 3038814"/>
                <a:gd name="connsiteY40" fmla="*/ 864296 h 864296"/>
                <a:gd name="connsiteX41" fmla="*/ 2590382 w 3038814"/>
                <a:gd name="connsiteY41" fmla="*/ 851770 h 864296"/>
                <a:gd name="connsiteX42" fmla="*/ 2617939 w 3038814"/>
                <a:gd name="connsiteY42" fmla="*/ 834233 h 864296"/>
                <a:gd name="connsiteX43" fmla="*/ 2640486 w 3038814"/>
                <a:gd name="connsiteY43" fmla="*/ 814192 h 864296"/>
                <a:gd name="connsiteX44" fmla="*/ 2668043 w 3038814"/>
                <a:gd name="connsiteY44" fmla="*/ 789140 h 864296"/>
                <a:gd name="connsiteX45" fmla="*/ 2703116 w 3038814"/>
                <a:gd name="connsiteY45" fmla="*/ 736530 h 864296"/>
                <a:gd name="connsiteX46" fmla="*/ 2745705 w 3038814"/>
                <a:gd name="connsiteY46" fmla="*/ 668890 h 864296"/>
                <a:gd name="connsiteX47" fmla="*/ 2788293 w 3038814"/>
                <a:gd name="connsiteY47" fmla="*/ 591228 h 864296"/>
                <a:gd name="connsiteX48" fmla="*/ 2830882 w 3038814"/>
                <a:gd name="connsiteY48" fmla="*/ 511062 h 864296"/>
                <a:gd name="connsiteX49" fmla="*/ 2853429 w 3038814"/>
                <a:gd name="connsiteY49" fmla="*/ 460958 h 864296"/>
                <a:gd name="connsiteX50" fmla="*/ 2875975 w 3038814"/>
                <a:gd name="connsiteY50" fmla="*/ 415864 h 864296"/>
                <a:gd name="connsiteX51" fmla="*/ 2898522 w 3038814"/>
                <a:gd name="connsiteY51" fmla="*/ 373276 h 864296"/>
                <a:gd name="connsiteX52" fmla="*/ 2933595 w 3038814"/>
                <a:gd name="connsiteY52" fmla="*/ 335698 h 864296"/>
                <a:gd name="connsiteX53" fmla="*/ 2963658 w 3038814"/>
                <a:gd name="connsiteY53" fmla="*/ 313151 h 864296"/>
                <a:gd name="connsiteX54" fmla="*/ 2996225 w 3038814"/>
                <a:gd name="connsiteY54" fmla="*/ 298119 h 864296"/>
                <a:gd name="connsiteX55" fmla="*/ 3016267 w 3038814"/>
                <a:gd name="connsiteY55" fmla="*/ 288099 h 864296"/>
                <a:gd name="connsiteX56" fmla="*/ 3028793 w 3038814"/>
                <a:gd name="connsiteY56" fmla="*/ 278078 h 864296"/>
                <a:gd name="connsiteX57" fmla="*/ 3038814 w 3038814"/>
                <a:gd name="connsiteY57" fmla="*/ 260541 h 864296"/>
                <a:gd name="connsiteX58" fmla="*/ 3038814 w 3038814"/>
                <a:gd name="connsiteY58" fmla="*/ 250521 h 864296"/>
                <a:gd name="connsiteX59" fmla="*/ 3033803 w 3038814"/>
                <a:gd name="connsiteY59" fmla="*/ 230479 h 864296"/>
                <a:gd name="connsiteX60" fmla="*/ 3016267 w 3038814"/>
                <a:gd name="connsiteY60" fmla="*/ 200416 h 864296"/>
                <a:gd name="connsiteX61" fmla="*/ 2998731 w 3038814"/>
                <a:gd name="connsiteY61" fmla="*/ 180375 h 864296"/>
                <a:gd name="connsiteX62" fmla="*/ 2963658 w 3038814"/>
                <a:gd name="connsiteY62" fmla="*/ 147807 h 864296"/>
                <a:gd name="connsiteX63" fmla="*/ 2936100 w 3038814"/>
                <a:gd name="connsiteY63" fmla="*/ 130271 h 864296"/>
                <a:gd name="connsiteX64" fmla="*/ 2828377 w 3038814"/>
                <a:gd name="connsiteY64" fmla="*/ 77661 h 864296"/>
                <a:gd name="connsiteX65" fmla="*/ 2710632 w 3038814"/>
                <a:gd name="connsiteY65" fmla="*/ 17536 h 864296"/>
                <a:gd name="connsiteX66" fmla="*/ 2673054 w 3038814"/>
                <a:gd name="connsiteY66" fmla="*/ 0 h 864296"/>
                <a:gd name="connsiteX67" fmla="*/ 2625455 w 3038814"/>
                <a:gd name="connsiteY67" fmla="*/ 17536 h 864296"/>
                <a:gd name="connsiteX68" fmla="*/ 2542783 w 3038814"/>
                <a:gd name="connsiteY68" fmla="*/ 40083 h 864296"/>
                <a:gd name="connsiteX69" fmla="*/ 2475143 w 3038814"/>
                <a:gd name="connsiteY69" fmla="*/ 47599 h 864296"/>
                <a:gd name="connsiteX70" fmla="*/ 2289757 w 3038814"/>
                <a:gd name="connsiteY70" fmla="*/ 62630 h 864296"/>
                <a:gd name="connsiteX71" fmla="*/ 2076815 w 3038814"/>
                <a:gd name="connsiteY71" fmla="*/ 80167 h 864296"/>
                <a:gd name="connsiteX72" fmla="*/ 1791222 w 3038814"/>
                <a:gd name="connsiteY72" fmla="*/ 105219 h 864296"/>
                <a:gd name="connsiteX73" fmla="*/ 1475566 w 3038814"/>
                <a:gd name="connsiteY73" fmla="*/ 132776 h 864296"/>
                <a:gd name="connsiteX74" fmla="*/ 1302706 w 3038814"/>
                <a:gd name="connsiteY74" fmla="*/ 147807 h 86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038814" h="864296">
                  <a:moveTo>
                    <a:pt x="1302706" y="147807"/>
                  </a:moveTo>
                  <a:lnTo>
                    <a:pt x="1029639" y="172859"/>
                  </a:lnTo>
                  <a:lnTo>
                    <a:pt x="766592" y="197911"/>
                  </a:lnTo>
                  <a:lnTo>
                    <a:pt x="566176" y="217953"/>
                  </a:lnTo>
                  <a:lnTo>
                    <a:pt x="450937" y="227974"/>
                  </a:lnTo>
                  <a:lnTo>
                    <a:pt x="325676" y="237995"/>
                  </a:lnTo>
                  <a:lnTo>
                    <a:pt x="200416" y="250521"/>
                  </a:lnTo>
                  <a:lnTo>
                    <a:pt x="90187" y="265552"/>
                  </a:lnTo>
                  <a:lnTo>
                    <a:pt x="0" y="273067"/>
                  </a:lnTo>
                  <a:lnTo>
                    <a:pt x="85177" y="385802"/>
                  </a:lnTo>
                  <a:lnTo>
                    <a:pt x="255531" y="378286"/>
                  </a:lnTo>
                  <a:lnTo>
                    <a:pt x="348223" y="380791"/>
                  </a:lnTo>
                  <a:lnTo>
                    <a:pt x="393317" y="380791"/>
                  </a:lnTo>
                  <a:lnTo>
                    <a:pt x="475989" y="370770"/>
                  </a:lnTo>
                  <a:lnTo>
                    <a:pt x="636322" y="360750"/>
                  </a:lnTo>
                  <a:lnTo>
                    <a:pt x="829223" y="355739"/>
                  </a:lnTo>
                  <a:lnTo>
                    <a:pt x="1149889" y="330687"/>
                  </a:lnTo>
                  <a:lnTo>
                    <a:pt x="1352811" y="313151"/>
                  </a:lnTo>
                  <a:lnTo>
                    <a:pt x="1533185" y="295614"/>
                  </a:lnTo>
                  <a:lnTo>
                    <a:pt x="1826294" y="268057"/>
                  </a:lnTo>
                  <a:lnTo>
                    <a:pt x="2029216" y="253026"/>
                  </a:lnTo>
                  <a:lnTo>
                    <a:pt x="2169508" y="243005"/>
                  </a:lnTo>
                  <a:lnTo>
                    <a:pt x="2379945" y="227974"/>
                  </a:lnTo>
                  <a:lnTo>
                    <a:pt x="2420028" y="225468"/>
                  </a:lnTo>
                  <a:lnTo>
                    <a:pt x="2455101" y="217953"/>
                  </a:lnTo>
                  <a:lnTo>
                    <a:pt x="2500195" y="212942"/>
                  </a:lnTo>
                  <a:lnTo>
                    <a:pt x="2540278" y="215448"/>
                  </a:lnTo>
                  <a:lnTo>
                    <a:pt x="2560320" y="220458"/>
                  </a:lnTo>
                  <a:lnTo>
                    <a:pt x="2580361" y="232984"/>
                  </a:lnTo>
                  <a:lnTo>
                    <a:pt x="2590382" y="245510"/>
                  </a:lnTo>
                  <a:lnTo>
                    <a:pt x="2597898" y="258036"/>
                  </a:lnTo>
                  <a:lnTo>
                    <a:pt x="2602908" y="278078"/>
                  </a:lnTo>
                  <a:lnTo>
                    <a:pt x="2605413" y="298119"/>
                  </a:lnTo>
                  <a:lnTo>
                    <a:pt x="2602908" y="320666"/>
                  </a:lnTo>
                  <a:lnTo>
                    <a:pt x="2572846" y="400833"/>
                  </a:lnTo>
                  <a:lnTo>
                    <a:pt x="2520236" y="538619"/>
                  </a:lnTo>
                  <a:lnTo>
                    <a:pt x="2485163" y="631312"/>
                  </a:lnTo>
                  <a:lnTo>
                    <a:pt x="2482658" y="831728"/>
                  </a:lnTo>
                  <a:lnTo>
                    <a:pt x="2502700" y="849265"/>
                  </a:lnTo>
                  <a:lnTo>
                    <a:pt x="2527752" y="861791"/>
                  </a:lnTo>
                  <a:lnTo>
                    <a:pt x="2545288" y="864296"/>
                  </a:lnTo>
                  <a:lnTo>
                    <a:pt x="2590382" y="851770"/>
                  </a:lnTo>
                  <a:lnTo>
                    <a:pt x="2617939" y="834233"/>
                  </a:lnTo>
                  <a:lnTo>
                    <a:pt x="2640486" y="814192"/>
                  </a:lnTo>
                  <a:lnTo>
                    <a:pt x="2668043" y="789140"/>
                  </a:lnTo>
                  <a:lnTo>
                    <a:pt x="2703116" y="736530"/>
                  </a:lnTo>
                  <a:lnTo>
                    <a:pt x="2745705" y="668890"/>
                  </a:lnTo>
                  <a:lnTo>
                    <a:pt x="2788293" y="591228"/>
                  </a:lnTo>
                  <a:lnTo>
                    <a:pt x="2830882" y="511062"/>
                  </a:lnTo>
                  <a:lnTo>
                    <a:pt x="2853429" y="460958"/>
                  </a:lnTo>
                  <a:lnTo>
                    <a:pt x="2875975" y="415864"/>
                  </a:lnTo>
                  <a:lnTo>
                    <a:pt x="2898522" y="373276"/>
                  </a:lnTo>
                  <a:lnTo>
                    <a:pt x="2933595" y="335698"/>
                  </a:lnTo>
                  <a:lnTo>
                    <a:pt x="2963658" y="313151"/>
                  </a:lnTo>
                  <a:lnTo>
                    <a:pt x="2996225" y="298119"/>
                  </a:lnTo>
                  <a:lnTo>
                    <a:pt x="3016267" y="288099"/>
                  </a:lnTo>
                  <a:lnTo>
                    <a:pt x="3028793" y="278078"/>
                  </a:lnTo>
                  <a:lnTo>
                    <a:pt x="3038814" y="260541"/>
                  </a:lnTo>
                  <a:lnTo>
                    <a:pt x="3038814" y="250521"/>
                  </a:lnTo>
                  <a:lnTo>
                    <a:pt x="3033803" y="230479"/>
                  </a:lnTo>
                  <a:lnTo>
                    <a:pt x="3016267" y="200416"/>
                  </a:lnTo>
                  <a:lnTo>
                    <a:pt x="2998731" y="180375"/>
                  </a:lnTo>
                  <a:lnTo>
                    <a:pt x="2963658" y="147807"/>
                  </a:lnTo>
                  <a:lnTo>
                    <a:pt x="2936100" y="130271"/>
                  </a:lnTo>
                  <a:lnTo>
                    <a:pt x="2828377" y="77661"/>
                  </a:lnTo>
                  <a:lnTo>
                    <a:pt x="2710632" y="17536"/>
                  </a:lnTo>
                  <a:lnTo>
                    <a:pt x="2673054" y="0"/>
                  </a:lnTo>
                  <a:lnTo>
                    <a:pt x="2625455" y="17536"/>
                  </a:lnTo>
                  <a:lnTo>
                    <a:pt x="2542783" y="40083"/>
                  </a:lnTo>
                  <a:lnTo>
                    <a:pt x="2475143" y="47599"/>
                  </a:lnTo>
                  <a:lnTo>
                    <a:pt x="2289757" y="62630"/>
                  </a:lnTo>
                  <a:lnTo>
                    <a:pt x="2076815" y="80167"/>
                  </a:lnTo>
                  <a:lnTo>
                    <a:pt x="1791222" y="105219"/>
                  </a:lnTo>
                  <a:lnTo>
                    <a:pt x="1475566" y="132776"/>
                  </a:lnTo>
                  <a:lnTo>
                    <a:pt x="1302706" y="1478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7">
              <a:extLst>
                <a:ext uri="{FF2B5EF4-FFF2-40B4-BE49-F238E27FC236}">
                  <a16:creationId xmlns:a16="http://schemas.microsoft.com/office/drawing/2014/main" id="{252DFE09-93F8-4ABF-94F9-443F4408ED6F}"/>
                </a:ext>
              </a:extLst>
            </p:cNvPr>
            <p:cNvSpPr/>
            <p:nvPr/>
          </p:nvSpPr>
          <p:spPr>
            <a:xfrm>
              <a:off x="5545139" y="2847976"/>
              <a:ext cx="250825" cy="506413"/>
            </a:xfrm>
            <a:custGeom>
              <a:avLst/>
              <a:gdLst>
                <a:gd name="connsiteX0" fmla="*/ 250032 w 250032"/>
                <a:gd name="connsiteY0" fmla="*/ 161925 h 507206"/>
                <a:gd name="connsiteX1" fmla="*/ 250032 w 250032"/>
                <a:gd name="connsiteY1" fmla="*/ 0 h 507206"/>
                <a:gd name="connsiteX2" fmla="*/ 0 w 250032"/>
                <a:gd name="connsiteY2" fmla="*/ 21431 h 507206"/>
                <a:gd name="connsiteX3" fmla="*/ 7144 w 250032"/>
                <a:gd name="connsiteY3" fmla="*/ 123825 h 507206"/>
                <a:gd name="connsiteX4" fmla="*/ 11907 w 250032"/>
                <a:gd name="connsiteY4" fmla="*/ 221456 h 507206"/>
                <a:gd name="connsiteX5" fmla="*/ 21432 w 250032"/>
                <a:gd name="connsiteY5" fmla="*/ 347663 h 507206"/>
                <a:gd name="connsiteX6" fmla="*/ 35719 w 250032"/>
                <a:gd name="connsiteY6" fmla="*/ 507206 h 507206"/>
                <a:gd name="connsiteX7" fmla="*/ 223838 w 250032"/>
                <a:gd name="connsiteY7" fmla="*/ 483394 h 507206"/>
                <a:gd name="connsiteX8" fmla="*/ 235744 w 250032"/>
                <a:gd name="connsiteY8" fmla="*/ 369094 h 507206"/>
                <a:gd name="connsiteX9" fmla="*/ 242888 w 250032"/>
                <a:gd name="connsiteY9" fmla="*/ 290513 h 507206"/>
                <a:gd name="connsiteX10" fmla="*/ 250032 w 250032"/>
                <a:gd name="connsiteY10" fmla="*/ 161925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032" h="507206">
                  <a:moveTo>
                    <a:pt x="250032" y="161925"/>
                  </a:moveTo>
                  <a:lnTo>
                    <a:pt x="250032" y="0"/>
                  </a:lnTo>
                  <a:lnTo>
                    <a:pt x="0" y="21431"/>
                  </a:lnTo>
                  <a:lnTo>
                    <a:pt x="7144" y="123825"/>
                  </a:lnTo>
                  <a:lnTo>
                    <a:pt x="11907" y="221456"/>
                  </a:lnTo>
                  <a:lnTo>
                    <a:pt x="21432" y="347663"/>
                  </a:lnTo>
                  <a:lnTo>
                    <a:pt x="35719" y="507206"/>
                  </a:lnTo>
                  <a:lnTo>
                    <a:pt x="223838" y="483394"/>
                  </a:lnTo>
                  <a:lnTo>
                    <a:pt x="235744" y="369094"/>
                  </a:lnTo>
                  <a:lnTo>
                    <a:pt x="242888" y="290513"/>
                  </a:lnTo>
                  <a:lnTo>
                    <a:pt x="250032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6">
              <a:extLst>
                <a:ext uri="{FF2B5EF4-FFF2-40B4-BE49-F238E27FC236}">
                  <a16:creationId xmlns:a16="http://schemas.microsoft.com/office/drawing/2014/main" id="{8E5B123F-B884-495F-892F-48133070BAC5}"/>
                </a:ext>
              </a:extLst>
            </p:cNvPr>
            <p:cNvSpPr/>
            <p:nvPr/>
          </p:nvSpPr>
          <p:spPr>
            <a:xfrm>
              <a:off x="6275389" y="2781301"/>
              <a:ext cx="282575" cy="500063"/>
            </a:xfrm>
            <a:custGeom>
              <a:avLst/>
              <a:gdLst>
                <a:gd name="connsiteX0" fmla="*/ 259556 w 283369"/>
                <a:gd name="connsiteY0" fmla="*/ 207169 h 500063"/>
                <a:gd name="connsiteX1" fmla="*/ 280987 w 283369"/>
                <a:gd name="connsiteY1" fmla="*/ 140494 h 500063"/>
                <a:gd name="connsiteX2" fmla="*/ 283369 w 283369"/>
                <a:gd name="connsiteY2" fmla="*/ 119063 h 500063"/>
                <a:gd name="connsiteX3" fmla="*/ 278606 w 283369"/>
                <a:gd name="connsiteY3" fmla="*/ 92869 h 500063"/>
                <a:gd name="connsiteX4" fmla="*/ 269081 w 283369"/>
                <a:gd name="connsiteY4" fmla="*/ 61913 h 500063"/>
                <a:gd name="connsiteX5" fmla="*/ 238125 w 283369"/>
                <a:gd name="connsiteY5" fmla="*/ 0 h 500063"/>
                <a:gd name="connsiteX6" fmla="*/ 16669 w 283369"/>
                <a:gd name="connsiteY6" fmla="*/ 35719 h 500063"/>
                <a:gd name="connsiteX7" fmla="*/ 52387 w 283369"/>
                <a:gd name="connsiteY7" fmla="*/ 97631 h 500063"/>
                <a:gd name="connsiteX8" fmla="*/ 71437 w 283369"/>
                <a:gd name="connsiteY8" fmla="*/ 133350 h 500063"/>
                <a:gd name="connsiteX9" fmla="*/ 78581 w 283369"/>
                <a:gd name="connsiteY9" fmla="*/ 154781 h 500063"/>
                <a:gd name="connsiteX10" fmla="*/ 78581 w 283369"/>
                <a:gd name="connsiteY10" fmla="*/ 166688 h 500063"/>
                <a:gd name="connsiteX11" fmla="*/ 71437 w 283369"/>
                <a:gd name="connsiteY11" fmla="*/ 216694 h 500063"/>
                <a:gd name="connsiteX12" fmla="*/ 57150 w 283369"/>
                <a:gd name="connsiteY12" fmla="*/ 297656 h 500063"/>
                <a:gd name="connsiteX13" fmla="*/ 30956 w 283369"/>
                <a:gd name="connsiteY13" fmla="*/ 402431 h 500063"/>
                <a:gd name="connsiteX14" fmla="*/ 0 w 283369"/>
                <a:gd name="connsiteY14" fmla="*/ 500063 h 500063"/>
                <a:gd name="connsiteX15" fmla="*/ 166687 w 283369"/>
                <a:gd name="connsiteY15" fmla="*/ 497681 h 500063"/>
                <a:gd name="connsiteX16" fmla="*/ 207169 w 283369"/>
                <a:gd name="connsiteY16" fmla="*/ 390525 h 500063"/>
                <a:gd name="connsiteX17" fmla="*/ 242887 w 283369"/>
                <a:gd name="connsiteY17" fmla="*/ 273844 h 500063"/>
                <a:gd name="connsiteX18" fmla="*/ 259556 w 283369"/>
                <a:gd name="connsiteY18" fmla="*/ 207169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3369" h="500063">
                  <a:moveTo>
                    <a:pt x="259556" y="207169"/>
                  </a:moveTo>
                  <a:lnTo>
                    <a:pt x="280987" y="140494"/>
                  </a:lnTo>
                  <a:lnTo>
                    <a:pt x="283369" y="119063"/>
                  </a:lnTo>
                  <a:lnTo>
                    <a:pt x="278606" y="92869"/>
                  </a:lnTo>
                  <a:lnTo>
                    <a:pt x="269081" y="61913"/>
                  </a:lnTo>
                  <a:lnTo>
                    <a:pt x="238125" y="0"/>
                  </a:lnTo>
                  <a:lnTo>
                    <a:pt x="16669" y="35719"/>
                  </a:lnTo>
                  <a:lnTo>
                    <a:pt x="52387" y="97631"/>
                  </a:lnTo>
                  <a:lnTo>
                    <a:pt x="71437" y="133350"/>
                  </a:lnTo>
                  <a:lnTo>
                    <a:pt x="78581" y="154781"/>
                  </a:lnTo>
                  <a:lnTo>
                    <a:pt x="78581" y="166688"/>
                  </a:lnTo>
                  <a:lnTo>
                    <a:pt x="71437" y="216694"/>
                  </a:lnTo>
                  <a:lnTo>
                    <a:pt x="57150" y="297656"/>
                  </a:lnTo>
                  <a:lnTo>
                    <a:pt x="30956" y="402431"/>
                  </a:lnTo>
                  <a:lnTo>
                    <a:pt x="0" y="500063"/>
                  </a:lnTo>
                  <a:lnTo>
                    <a:pt x="166687" y="497681"/>
                  </a:lnTo>
                  <a:lnTo>
                    <a:pt x="207169" y="390525"/>
                  </a:lnTo>
                  <a:lnTo>
                    <a:pt x="242887" y="273844"/>
                  </a:lnTo>
                  <a:lnTo>
                    <a:pt x="259556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65">
              <a:extLst>
                <a:ext uri="{FF2B5EF4-FFF2-40B4-BE49-F238E27FC236}">
                  <a16:creationId xmlns:a16="http://schemas.microsoft.com/office/drawing/2014/main" id="{E2089A94-6E20-44E3-BB61-27FDFF3AC231}"/>
                </a:ext>
              </a:extLst>
            </p:cNvPr>
            <p:cNvSpPr/>
            <p:nvPr/>
          </p:nvSpPr>
          <p:spPr>
            <a:xfrm>
              <a:off x="4981575" y="3119438"/>
              <a:ext cx="2266950" cy="412750"/>
            </a:xfrm>
            <a:custGeom>
              <a:avLst/>
              <a:gdLst>
                <a:gd name="connsiteX0" fmla="*/ 340519 w 2266950"/>
                <a:gd name="connsiteY0" fmla="*/ 197643 h 411956"/>
                <a:gd name="connsiteX1" fmla="*/ 0 w 2266950"/>
                <a:gd name="connsiteY1" fmla="*/ 226218 h 411956"/>
                <a:gd name="connsiteX2" fmla="*/ 38100 w 2266950"/>
                <a:gd name="connsiteY2" fmla="*/ 411956 h 411956"/>
                <a:gd name="connsiteX3" fmla="*/ 64294 w 2266950"/>
                <a:gd name="connsiteY3" fmla="*/ 392906 h 411956"/>
                <a:gd name="connsiteX4" fmla="*/ 80963 w 2266950"/>
                <a:gd name="connsiteY4" fmla="*/ 378618 h 411956"/>
                <a:gd name="connsiteX5" fmla="*/ 176213 w 2266950"/>
                <a:gd name="connsiteY5" fmla="*/ 369093 h 411956"/>
                <a:gd name="connsiteX6" fmla="*/ 461963 w 2266950"/>
                <a:gd name="connsiteY6" fmla="*/ 342900 h 411956"/>
                <a:gd name="connsiteX7" fmla="*/ 731044 w 2266950"/>
                <a:gd name="connsiteY7" fmla="*/ 316706 h 411956"/>
                <a:gd name="connsiteX8" fmla="*/ 1031081 w 2266950"/>
                <a:gd name="connsiteY8" fmla="*/ 288131 h 411956"/>
                <a:gd name="connsiteX9" fmla="*/ 1388269 w 2266950"/>
                <a:gd name="connsiteY9" fmla="*/ 254793 h 411956"/>
                <a:gd name="connsiteX10" fmla="*/ 1602581 w 2266950"/>
                <a:gd name="connsiteY10" fmla="*/ 233362 h 411956"/>
                <a:gd name="connsiteX11" fmla="*/ 1826419 w 2266950"/>
                <a:gd name="connsiteY11" fmla="*/ 211931 h 411956"/>
                <a:gd name="connsiteX12" fmla="*/ 1988344 w 2266950"/>
                <a:gd name="connsiteY12" fmla="*/ 197643 h 411956"/>
                <a:gd name="connsiteX13" fmla="*/ 2028825 w 2266950"/>
                <a:gd name="connsiteY13" fmla="*/ 192881 h 411956"/>
                <a:gd name="connsiteX14" fmla="*/ 2057400 w 2266950"/>
                <a:gd name="connsiteY14" fmla="*/ 195262 h 411956"/>
                <a:gd name="connsiteX15" fmla="*/ 2085975 w 2266950"/>
                <a:gd name="connsiteY15" fmla="*/ 200025 h 411956"/>
                <a:gd name="connsiteX16" fmla="*/ 2119313 w 2266950"/>
                <a:gd name="connsiteY16" fmla="*/ 211931 h 411956"/>
                <a:gd name="connsiteX17" fmla="*/ 2150269 w 2266950"/>
                <a:gd name="connsiteY17" fmla="*/ 226218 h 411956"/>
                <a:gd name="connsiteX18" fmla="*/ 2169319 w 2266950"/>
                <a:gd name="connsiteY18" fmla="*/ 240506 h 411956"/>
                <a:gd name="connsiteX19" fmla="*/ 2193131 w 2266950"/>
                <a:gd name="connsiteY19" fmla="*/ 257175 h 411956"/>
                <a:gd name="connsiteX20" fmla="*/ 2212181 w 2266950"/>
                <a:gd name="connsiteY20" fmla="*/ 273843 h 411956"/>
                <a:gd name="connsiteX21" fmla="*/ 2250281 w 2266950"/>
                <a:gd name="connsiteY21" fmla="*/ 295275 h 411956"/>
                <a:gd name="connsiteX22" fmla="*/ 2266950 w 2266950"/>
                <a:gd name="connsiteY22" fmla="*/ 64293 h 411956"/>
                <a:gd name="connsiteX23" fmla="*/ 2183606 w 2266950"/>
                <a:gd name="connsiteY23" fmla="*/ 16668 h 411956"/>
                <a:gd name="connsiteX24" fmla="*/ 2147888 w 2266950"/>
                <a:gd name="connsiteY24" fmla="*/ 4762 h 411956"/>
                <a:gd name="connsiteX25" fmla="*/ 2121694 w 2266950"/>
                <a:gd name="connsiteY25" fmla="*/ 0 h 411956"/>
                <a:gd name="connsiteX26" fmla="*/ 2074069 w 2266950"/>
                <a:gd name="connsiteY26" fmla="*/ 4762 h 411956"/>
                <a:gd name="connsiteX27" fmla="*/ 2031206 w 2266950"/>
                <a:gd name="connsiteY27" fmla="*/ 19050 h 411956"/>
                <a:gd name="connsiteX28" fmla="*/ 1985963 w 2266950"/>
                <a:gd name="connsiteY28" fmla="*/ 28575 h 411956"/>
                <a:gd name="connsiteX29" fmla="*/ 1783556 w 2266950"/>
                <a:gd name="connsiteY29" fmla="*/ 54768 h 411956"/>
                <a:gd name="connsiteX30" fmla="*/ 1600200 w 2266950"/>
                <a:gd name="connsiteY30" fmla="*/ 76200 h 411956"/>
                <a:gd name="connsiteX31" fmla="*/ 1454944 w 2266950"/>
                <a:gd name="connsiteY31" fmla="*/ 90487 h 411956"/>
                <a:gd name="connsiteX32" fmla="*/ 1269206 w 2266950"/>
                <a:gd name="connsiteY32" fmla="*/ 114300 h 411956"/>
                <a:gd name="connsiteX33" fmla="*/ 1035844 w 2266950"/>
                <a:gd name="connsiteY33" fmla="*/ 135731 h 411956"/>
                <a:gd name="connsiteX34" fmla="*/ 783431 w 2266950"/>
                <a:gd name="connsiteY34" fmla="*/ 154781 h 411956"/>
                <a:gd name="connsiteX35" fmla="*/ 528638 w 2266950"/>
                <a:gd name="connsiteY35" fmla="*/ 180975 h 411956"/>
                <a:gd name="connsiteX36" fmla="*/ 340519 w 2266950"/>
                <a:gd name="connsiteY36" fmla="*/ 1976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66950" h="411956">
                  <a:moveTo>
                    <a:pt x="340519" y="197643"/>
                  </a:moveTo>
                  <a:lnTo>
                    <a:pt x="0" y="226218"/>
                  </a:lnTo>
                  <a:lnTo>
                    <a:pt x="38100" y="411956"/>
                  </a:lnTo>
                  <a:lnTo>
                    <a:pt x="64294" y="392906"/>
                  </a:lnTo>
                  <a:lnTo>
                    <a:pt x="80963" y="378618"/>
                  </a:lnTo>
                  <a:lnTo>
                    <a:pt x="176213" y="369093"/>
                  </a:lnTo>
                  <a:lnTo>
                    <a:pt x="461963" y="342900"/>
                  </a:lnTo>
                  <a:lnTo>
                    <a:pt x="731044" y="316706"/>
                  </a:lnTo>
                  <a:lnTo>
                    <a:pt x="1031081" y="288131"/>
                  </a:lnTo>
                  <a:lnTo>
                    <a:pt x="1388269" y="254793"/>
                  </a:lnTo>
                  <a:lnTo>
                    <a:pt x="1602581" y="233362"/>
                  </a:lnTo>
                  <a:lnTo>
                    <a:pt x="1826419" y="211931"/>
                  </a:lnTo>
                  <a:lnTo>
                    <a:pt x="1988344" y="197643"/>
                  </a:lnTo>
                  <a:lnTo>
                    <a:pt x="2028825" y="192881"/>
                  </a:lnTo>
                  <a:lnTo>
                    <a:pt x="2057400" y="195262"/>
                  </a:lnTo>
                  <a:lnTo>
                    <a:pt x="2085975" y="200025"/>
                  </a:lnTo>
                  <a:lnTo>
                    <a:pt x="2119313" y="211931"/>
                  </a:lnTo>
                  <a:lnTo>
                    <a:pt x="2150269" y="226218"/>
                  </a:lnTo>
                  <a:lnTo>
                    <a:pt x="2169319" y="240506"/>
                  </a:lnTo>
                  <a:lnTo>
                    <a:pt x="2193131" y="257175"/>
                  </a:lnTo>
                  <a:lnTo>
                    <a:pt x="2212181" y="273843"/>
                  </a:lnTo>
                  <a:lnTo>
                    <a:pt x="2250281" y="295275"/>
                  </a:lnTo>
                  <a:lnTo>
                    <a:pt x="2266950" y="64293"/>
                  </a:lnTo>
                  <a:lnTo>
                    <a:pt x="2183606" y="16668"/>
                  </a:lnTo>
                  <a:lnTo>
                    <a:pt x="2147888" y="4762"/>
                  </a:lnTo>
                  <a:lnTo>
                    <a:pt x="2121694" y="0"/>
                  </a:lnTo>
                  <a:lnTo>
                    <a:pt x="2074069" y="4762"/>
                  </a:lnTo>
                  <a:lnTo>
                    <a:pt x="2031206" y="19050"/>
                  </a:lnTo>
                  <a:lnTo>
                    <a:pt x="1985963" y="28575"/>
                  </a:lnTo>
                  <a:lnTo>
                    <a:pt x="1783556" y="54768"/>
                  </a:lnTo>
                  <a:lnTo>
                    <a:pt x="1600200" y="76200"/>
                  </a:lnTo>
                  <a:lnTo>
                    <a:pt x="1454944" y="90487"/>
                  </a:lnTo>
                  <a:lnTo>
                    <a:pt x="1269206" y="114300"/>
                  </a:lnTo>
                  <a:lnTo>
                    <a:pt x="1035844" y="135731"/>
                  </a:lnTo>
                  <a:lnTo>
                    <a:pt x="783431" y="154781"/>
                  </a:lnTo>
                  <a:lnTo>
                    <a:pt x="528638" y="180975"/>
                  </a:lnTo>
                  <a:lnTo>
                    <a:pt x="340519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69">
              <a:extLst>
                <a:ext uri="{FF2B5EF4-FFF2-40B4-BE49-F238E27FC236}">
                  <a16:creationId xmlns:a16="http://schemas.microsoft.com/office/drawing/2014/main" id="{C295DF57-4161-4FF6-A60D-39AD064E5705}"/>
                </a:ext>
              </a:extLst>
            </p:cNvPr>
            <p:cNvSpPr/>
            <p:nvPr/>
          </p:nvSpPr>
          <p:spPr>
            <a:xfrm>
              <a:off x="4406900" y="3524250"/>
              <a:ext cx="3860800" cy="527050"/>
            </a:xfrm>
            <a:custGeom>
              <a:avLst/>
              <a:gdLst>
                <a:gd name="connsiteX0" fmla="*/ 1089025 w 3860800"/>
                <a:gd name="connsiteY0" fmla="*/ 257175 h 527050"/>
                <a:gd name="connsiteX1" fmla="*/ 800100 w 3860800"/>
                <a:gd name="connsiteY1" fmla="*/ 285750 h 527050"/>
                <a:gd name="connsiteX2" fmla="*/ 600075 w 3860800"/>
                <a:gd name="connsiteY2" fmla="*/ 307975 h 527050"/>
                <a:gd name="connsiteX3" fmla="*/ 428625 w 3860800"/>
                <a:gd name="connsiteY3" fmla="*/ 323850 h 527050"/>
                <a:gd name="connsiteX4" fmla="*/ 352425 w 3860800"/>
                <a:gd name="connsiteY4" fmla="*/ 333375 h 527050"/>
                <a:gd name="connsiteX5" fmla="*/ 282575 w 3860800"/>
                <a:gd name="connsiteY5" fmla="*/ 346075 h 527050"/>
                <a:gd name="connsiteX6" fmla="*/ 196850 w 3860800"/>
                <a:gd name="connsiteY6" fmla="*/ 352425 h 527050"/>
                <a:gd name="connsiteX7" fmla="*/ 155575 w 3860800"/>
                <a:gd name="connsiteY7" fmla="*/ 349250 h 527050"/>
                <a:gd name="connsiteX8" fmla="*/ 79375 w 3860800"/>
                <a:gd name="connsiteY8" fmla="*/ 339725 h 527050"/>
                <a:gd name="connsiteX9" fmla="*/ 0 w 3860800"/>
                <a:gd name="connsiteY9" fmla="*/ 317500 h 527050"/>
                <a:gd name="connsiteX10" fmla="*/ 6350 w 3860800"/>
                <a:gd name="connsiteY10" fmla="*/ 450850 h 527050"/>
                <a:gd name="connsiteX11" fmla="*/ 120650 w 3860800"/>
                <a:gd name="connsiteY11" fmla="*/ 495300 h 527050"/>
                <a:gd name="connsiteX12" fmla="*/ 171450 w 3860800"/>
                <a:gd name="connsiteY12" fmla="*/ 517525 h 527050"/>
                <a:gd name="connsiteX13" fmla="*/ 209550 w 3860800"/>
                <a:gd name="connsiteY13" fmla="*/ 527050 h 527050"/>
                <a:gd name="connsiteX14" fmla="*/ 257175 w 3860800"/>
                <a:gd name="connsiteY14" fmla="*/ 514350 h 527050"/>
                <a:gd name="connsiteX15" fmla="*/ 355600 w 3860800"/>
                <a:gd name="connsiteY15" fmla="*/ 495300 h 527050"/>
                <a:gd name="connsiteX16" fmla="*/ 514350 w 3860800"/>
                <a:gd name="connsiteY16" fmla="*/ 466725 h 527050"/>
                <a:gd name="connsiteX17" fmla="*/ 666750 w 3860800"/>
                <a:gd name="connsiteY17" fmla="*/ 441325 h 527050"/>
                <a:gd name="connsiteX18" fmla="*/ 806450 w 3860800"/>
                <a:gd name="connsiteY18" fmla="*/ 428625 h 527050"/>
                <a:gd name="connsiteX19" fmla="*/ 984250 w 3860800"/>
                <a:gd name="connsiteY19" fmla="*/ 415925 h 527050"/>
                <a:gd name="connsiteX20" fmla="*/ 1158875 w 3860800"/>
                <a:gd name="connsiteY20" fmla="*/ 406400 h 527050"/>
                <a:gd name="connsiteX21" fmla="*/ 1320800 w 3860800"/>
                <a:gd name="connsiteY21" fmla="*/ 393700 h 527050"/>
                <a:gd name="connsiteX22" fmla="*/ 1571625 w 3860800"/>
                <a:gd name="connsiteY22" fmla="*/ 361950 h 527050"/>
                <a:gd name="connsiteX23" fmla="*/ 1822450 w 3860800"/>
                <a:gd name="connsiteY23" fmla="*/ 339725 h 527050"/>
                <a:gd name="connsiteX24" fmla="*/ 2098675 w 3860800"/>
                <a:gd name="connsiteY24" fmla="*/ 314325 h 527050"/>
                <a:gd name="connsiteX25" fmla="*/ 2406650 w 3860800"/>
                <a:gd name="connsiteY25" fmla="*/ 288925 h 527050"/>
                <a:gd name="connsiteX26" fmla="*/ 2746375 w 3860800"/>
                <a:gd name="connsiteY26" fmla="*/ 263525 h 527050"/>
                <a:gd name="connsiteX27" fmla="*/ 3079750 w 3860800"/>
                <a:gd name="connsiteY27" fmla="*/ 247650 h 527050"/>
                <a:gd name="connsiteX28" fmla="*/ 3286125 w 3860800"/>
                <a:gd name="connsiteY28" fmla="*/ 238125 h 527050"/>
                <a:gd name="connsiteX29" fmla="*/ 3324225 w 3860800"/>
                <a:gd name="connsiteY29" fmla="*/ 241300 h 527050"/>
                <a:gd name="connsiteX30" fmla="*/ 3775075 w 3860800"/>
                <a:gd name="connsiteY30" fmla="*/ 482600 h 527050"/>
                <a:gd name="connsiteX31" fmla="*/ 3803650 w 3860800"/>
                <a:gd name="connsiteY31" fmla="*/ 482600 h 527050"/>
                <a:gd name="connsiteX32" fmla="*/ 3838575 w 3860800"/>
                <a:gd name="connsiteY32" fmla="*/ 469900 h 527050"/>
                <a:gd name="connsiteX33" fmla="*/ 3857625 w 3860800"/>
                <a:gd name="connsiteY33" fmla="*/ 454025 h 527050"/>
                <a:gd name="connsiteX34" fmla="*/ 3860800 w 3860800"/>
                <a:gd name="connsiteY34" fmla="*/ 441325 h 527050"/>
                <a:gd name="connsiteX35" fmla="*/ 3860800 w 3860800"/>
                <a:gd name="connsiteY35" fmla="*/ 419100 h 527050"/>
                <a:gd name="connsiteX36" fmla="*/ 3854450 w 3860800"/>
                <a:gd name="connsiteY36" fmla="*/ 390525 h 527050"/>
                <a:gd name="connsiteX37" fmla="*/ 3835400 w 3860800"/>
                <a:gd name="connsiteY37" fmla="*/ 346075 h 527050"/>
                <a:gd name="connsiteX38" fmla="*/ 3790950 w 3860800"/>
                <a:gd name="connsiteY38" fmla="*/ 276225 h 527050"/>
                <a:gd name="connsiteX39" fmla="*/ 3733800 w 3860800"/>
                <a:gd name="connsiteY39" fmla="*/ 206375 h 527050"/>
                <a:gd name="connsiteX40" fmla="*/ 3657600 w 3860800"/>
                <a:gd name="connsiteY40" fmla="*/ 133350 h 527050"/>
                <a:gd name="connsiteX41" fmla="*/ 3594100 w 3860800"/>
                <a:gd name="connsiteY41" fmla="*/ 73025 h 527050"/>
                <a:gd name="connsiteX42" fmla="*/ 3540125 w 3860800"/>
                <a:gd name="connsiteY42" fmla="*/ 25400 h 527050"/>
                <a:gd name="connsiteX43" fmla="*/ 3502025 w 3860800"/>
                <a:gd name="connsiteY43" fmla="*/ 6350 h 527050"/>
                <a:gd name="connsiteX44" fmla="*/ 3463925 w 3860800"/>
                <a:gd name="connsiteY44" fmla="*/ 0 h 527050"/>
                <a:gd name="connsiteX45" fmla="*/ 3435350 w 3860800"/>
                <a:gd name="connsiteY45" fmla="*/ 6350 h 527050"/>
                <a:gd name="connsiteX46" fmla="*/ 3390900 w 3860800"/>
                <a:gd name="connsiteY46" fmla="*/ 31750 h 527050"/>
                <a:gd name="connsiteX47" fmla="*/ 3333750 w 3860800"/>
                <a:gd name="connsiteY47" fmla="*/ 60325 h 527050"/>
                <a:gd name="connsiteX48" fmla="*/ 3213100 w 3860800"/>
                <a:gd name="connsiteY48" fmla="*/ 69850 h 527050"/>
                <a:gd name="connsiteX49" fmla="*/ 2867025 w 3860800"/>
                <a:gd name="connsiteY49" fmla="*/ 98425 h 527050"/>
                <a:gd name="connsiteX50" fmla="*/ 2559050 w 3860800"/>
                <a:gd name="connsiteY50" fmla="*/ 123825 h 527050"/>
                <a:gd name="connsiteX51" fmla="*/ 2190750 w 3860800"/>
                <a:gd name="connsiteY51" fmla="*/ 152400 h 527050"/>
                <a:gd name="connsiteX52" fmla="*/ 1666875 w 3860800"/>
                <a:gd name="connsiteY52" fmla="*/ 203200 h 527050"/>
                <a:gd name="connsiteX53" fmla="*/ 1184275 w 3860800"/>
                <a:gd name="connsiteY53" fmla="*/ 247650 h 527050"/>
                <a:gd name="connsiteX54" fmla="*/ 1089025 w 3860800"/>
                <a:gd name="connsiteY54" fmla="*/ 257175 h 52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860800" h="527050">
                  <a:moveTo>
                    <a:pt x="1089025" y="257175"/>
                  </a:moveTo>
                  <a:lnTo>
                    <a:pt x="800100" y="285750"/>
                  </a:lnTo>
                  <a:lnTo>
                    <a:pt x="600075" y="307975"/>
                  </a:lnTo>
                  <a:lnTo>
                    <a:pt x="428625" y="323850"/>
                  </a:lnTo>
                  <a:lnTo>
                    <a:pt x="352425" y="333375"/>
                  </a:lnTo>
                  <a:lnTo>
                    <a:pt x="282575" y="346075"/>
                  </a:lnTo>
                  <a:lnTo>
                    <a:pt x="196850" y="352425"/>
                  </a:lnTo>
                  <a:lnTo>
                    <a:pt x="155575" y="349250"/>
                  </a:lnTo>
                  <a:lnTo>
                    <a:pt x="79375" y="339725"/>
                  </a:lnTo>
                  <a:lnTo>
                    <a:pt x="0" y="317500"/>
                  </a:lnTo>
                  <a:lnTo>
                    <a:pt x="6350" y="450850"/>
                  </a:lnTo>
                  <a:lnTo>
                    <a:pt x="120650" y="495300"/>
                  </a:lnTo>
                  <a:lnTo>
                    <a:pt x="171450" y="517525"/>
                  </a:lnTo>
                  <a:lnTo>
                    <a:pt x="209550" y="527050"/>
                  </a:lnTo>
                  <a:lnTo>
                    <a:pt x="257175" y="514350"/>
                  </a:lnTo>
                  <a:lnTo>
                    <a:pt x="355600" y="495300"/>
                  </a:lnTo>
                  <a:lnTo>
                    <a:pt x="514350" y="466725"/>
                  </a:lnTo>
                  <a:lnTo>
                    <a:pt x="666750" y="441325"/>
                  </a:lnTo>
                  <a:lnTo>
                    <a:pt x="806450" y="428625"/>
                  </a:lnTo>
                  <a:lnTo>
                    <a:pt x="984250" y="415925"/>
                  </a:lnTo>
                  <a:lnTo>
                    <a:pt x="1158875" y="406400"/>
                  </a:lnTo>
                  <a:lnTo>
                    <a:pt x="1320800" y="393700"/>
                  </a:lnTo>
                  <a:lnTo>
                    <a:pt x="1571625" y="361950"/>
                  </a:lnTo>
                  <a:lnTo>
                    <a:pt x="1822450" y="339725"/>
                  </a:lnTo>
                  <a:lnTo>
                    <a:pt x="2098675" y="314325"/>
                  </a:lnTo>
                  <a:lnTo>
                    <a:pt x="2406650" y="288925"/>
                  </a:lnTo>
                  <a:lnTo>
                    <a:pt x="2746375" y="263525"/>
                  </a:lnTo>
                  <a:lnTo>
                    <a:pt x="3079750" y="247650"/>
                  </a:lnTo>
                  <a:lnTo>
                    <a:pt x="3286125" y="238125"/>
                  </a:lnTo>
                  <a:lnTo>
                    <a:pt x="3324225" y="241300"/>
                  </a:lnTo>
                  <a:lnTo>
                    <a:pt x="3775075" y="482600"/>
                  </a:lnTo>
                  <a:lnTo>
                    <a:pt x="3803650" y="482600"/>
                  </a:lnTo>
                  <a:lnTo>
                    <a:pt x="3838575" y="469900"/>
                  </a:lnTo>
                  <a:lnTo>
                    <a:pt x="3857625" y="454025"/>
                  </a:lnTo>
                  <a:lnTo>
                    <a:pt x="3860800" y="441325"/>
                  </a:lnTo>
                  <a:lnTo>
                    <a:pt x="3860800" y="419100"/>
                  </a:lnTo>
                  <a:lnTo>
                    <a:pt x="3854450" y="390525"/>
                  </a:lnTo>
                  <a:lnTo>
                    <a:pt x="3835400" y="346075"/>
                  </a:lnTo>
                  <a:lnTo>
                    <a:pt x="3790950" y="276225"/>
                  </a:lnTo>
                  <a:lnTo>
                    <a:pt x="3733800" y="206375"/>
                  </a:lnTo>
                  <a:lnTo>
                    <a:pt x="3657600" y="133350"/>
                  </a:lnTo>
                  <a:lnTo>
                    <a:pt x="3594100" y="73025"/>
                  </a:lnTo>
                  <a:lnTo>
                    <a:pt x="3540125" y="25400"/>
                  </a:lnTo>
                  <a:lnTo>
                    <a:pt x="3502025" y="6350"/>
                  </a:lnTo>
                  <a:lnTo>
                    <a:pt x="3463925" y="0"/>
                  </a:lnTo>
                  <a:lnTo>
                    <a:pt x="3435350" y="6350"/>
                  </a:lnTo>
                  <a:lnTo>
                    <a:pt x="3390900" y="31750"/>
                  </a:lnTo>
                  <a:lnTo>
                    <a:pt x="3333750" y="60325"/>
                  </a:lnTo>
                  <a:lnTo>
                    <a:pt x="3213100" y="69850"/>
                  </a:lnTo>
                  <a:lnTo>
                    <a:pt x="2867025" y="98425"/>
                  </a:lnTo>
                  <a:lnTo>
                    <a:pt x="2559050" y="123825"/>
                  </a:lnTo>
                  <a:lnTo>
                    <a:pt x="2190750" y="152400"/>
                  </a:lnTo>
                  <a:lnTo>
                    <a:pt x="1666875" y="203200"/>
                  </a:lnTo>
                  <a:lnTo>
                    <a:pt x="1184275" y="247650"/>
                  </a:lnTo>
                  <a:lnTo>
                    <a:pt x="1089025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0">
              <a:extLst>
                <a:ext uri="{FF2B5EF4-FFF2-40B4-BE49-F238E27FC236}">
                  <a16:creationId xmlns:a16="http://schemas.microsoft.com/office/drawing/2014/main" id="{F639B5BE-60CF-4717-9678-61257A6FA0B3}"/>
                </a:ext>
              </a:extLst>
            </p:cNvPr>
            <p:cNvSpPr/>
            <p:nvPr/>
          </p:nvSpPr>
          <p:spPr>
            <a:xfrm>
              <a:off x="7348538" y="3714750"/>
              <a:ext cx="901700" cy="617538"/>
            </a:xfrm>
            <a:custGeom>
              <a:avLst/>
              <a:gdLst>
                <a:gd name="connsiteX0" fmla="*/ 233362 w 902493"/>
                <a:gd name="connsiteY0" fmla="*/ 326231 h 616744"/>
                <a:gd name="connsiteX1" fmla="*/ 350043 w 902493"/>
                <a:gd name="connsiteY1" fmla="*/ 190500 h 616744"/>
                <a:gd name="connsiteX2" fmla="*/ 388143 w 902493"/>
                <a:gd name="connsiteY2" fmla="*/ 145256 h 616744"/>
                <a:gd name="connsiteX3" fmla="*/ 395287 w 902493"/>
                <a:gd name="connsiteY3" fmla="*/ 126206 h 616744"/>
                <a:gd name="connsiteX4" fmla="*/ 395287 w 902493"/>
                <a:gd name="connsiteY4" fmla="*/ 88106 h 616744"/>
                <a:gd name="connsiteX5" fmla="*/ 390525 w 902493"/>
                <a:gd name="connsiteY5" fmla="*/ 69056 h 616744"/>
                <a:gd name="connsiteX6" fmla="*/ 361950 w 902493"/>
                <a:gd name="connsiteY6" fmla="*/ 21431 h 616744"/>
                <a:gd name="connsiteX7" fmla="*/ 352425 w 902493"/>
                <a:gd name="connsiteY7" fmla="*/ 0 h 616744"/>
                <a:gd name="connsiteX8" fmla="*/ 902493 w 902493"/>
                <a:gd name="connsiteY8" fmla="*/ 269081 h 616744"/>
                <a:gd name="connsiteX9" fmla="*/ 878681 w 902493"/>
                <a:gd name="connsiteY9" fmla="*/ 280988 h 616744"/>
                <a:gd name="connsiteX10" fmla="*/ 864393 w 902493"/>
                <a:gd name="connsiteY10" fmla="*/ 290513 h 616744"/>
                <a:gd name="connsiteX11" fmla="*/ 833437 w 902493"/>
                <a:gd name="connsiteY11" fmla="*/ 292894 h 616744"/>
                <a:gd name="connsiteX12" fmla="*/ 778668 w 902493"/>
                <a:gd name="connsiteY12" fmla="*/ 288131 h 616744"/>
                <a:gd name="connsiteX13" fmla="*/ 738187 w 902493"/>
                <a:gd name="connsiteY13" fmla="*/ 288131 h 616744"/>
                <a:gd name="connsiteX14" fmla="*/ 700087 w 902493"/>
                <a:gd name="connsiteY14" fmla="*/ 292894 h 616744"/>
                <a:gd name="connsiteX15" fmla="*/ 652462 w 902493"/>
                <a:gd name="connsiteY15" fmla="*/ 311944 h 616744"/>
                <a:gd name="connsiteX16" fmla="*/ 561975 w 902493"/>
                <a:gd name="connsiteY16" fmla="*/ 361950 h 616744"/>
                <a:gd name="connsiteX17" fmla="*/ 373856 w 902493"/>
                <a:gd name="connsiteY17" fmla="*/ 461963 h 616744"/>
                <a:gd name="connsiteX18" fmla="*/ 214312 w 902493"/>
                <a:gd name="connsiteY18" fmla="*/ 540544 h 616744"/>
                <a:gd name="connsiteX19" fmla="*/ 61912 w 902493"/>
                <a:gd name="connsiteY19" fmla="*/ 604838 h 616744"/>
                <a:gd name="connsiteX20" fmla="*/ 26193 w 902493"/>
                <a:gd name="connsiteY20" fmla="*/ 616744 h 616744"/>
                <a:gd name="connsiteX21" fmla="*/ 9525 w 902493"/>
                <a:gd name="connsiteY21" fmla="*/ 616744 h 616744"/>
                <a:gd name="connsiteX22" fmla="*/ 0 w 902493"/>
                <a:gd name="connsiteY22" fmla="*/ 602456 h 616744"/>
                <a:gd name="connsiteX23" fmla="*/ 4762 w 902493"/>
                <a:gd name="connsiteY23" fmla="*/ 576263 h 616744"/>
                <a:gd name="connsiteX24" fmla="*/ 21431 w 902493"/>
                <a:gd name="connsiteY24" fmla="*/ 550069 h 616744"/>
                <a:gd name="connsiteX25" fmla="*/ 109537 w 902493"/>
                <a:gd name="connsiteY25" fmla="*/ 464344 h 616744"/>
                <a:gd name="connsiteX26" fmla="*/ 233362 w 902493"/>
                <a:gd name="connsiteY26" fmla="*/ 326231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02493" h="616744">
                  <a:moveTo>
                    <a:pt x="233362" y="326231"/>
                  </a:moveTo>
                  <a:lnTo>
                    <a:pt x="350043" y="190500"/>
                  </a:lnTo>
                  <a:lnTo>
                    <a:pt x="388143" y="145256"/>
                  </a:lnTo>
                  <a:lnTo>
                    <a:pt x="395287" y="126206"/>
                  </a:lnTo>
                  <a:lnTo>
                    <a:pt x="395287" y="88106"/>
                  </a:lnTo>
                  <a:lnTo>
                    <a:pt x="390525" y="69056"/>
                  </a:lnTo>
                  <a:lnTo>
                    <a:pt x="361950" y="21431"/>
                  </a:lnTo>
                  <a:lnTo>
                    <a:pt x="352425" y="0"/>
                  </a:lnTo>
                  <a:lnTo>
                    <a:pt x="902493" y="269081"/>
                  </a:lnTo>
                  <a:lnTo>
                    <a:pt x="878681" y="280988"/>
                  </a:lnTo>
                  <a:lnTo>
                    <a:pt x="864393" y="290513"/>
                  </a:lnTo>
                  <a:lnTo>
                    <a:pt x="833437" y="292894"/>
                  </a:lnTo>
                  <a:lnTo>
                    <a:pt x="778668" y="288131"/>
                  </a:lnTo>
                  <a:lnTo>
                    <a:pt x="738187" y="288131"/>
                  </a:lnTo>
                  <a:lnTo>
                    <a:pt x="700087" y="292894"/>
                  </a:lnTo>
                  <a:lnTo>
                    <a:pt x="652462" y="311944"/>
                  </a:lnTo>
                  <a:lnTo>
                    <a:pt x="561975" y="361950"/>
                  </a:lnTo>
                  <a:lnTo>
                    <a:pt x="373856" y="461963"/>
                  </a:lnTo>
                  <a:lnTo>
                    <a:pt x="214312" y="540544"/>
                  </a:lnTo>
                  <a:lnTo>
                    <a:pt x="61912" y="604838"/>
                  </a:lnTo>
                  <a:lnTo>
                    <a:pt x="26193" y="616744"/>
                  </a:lnTo>
                  <a:lnTo>
                    <a:pt x="9525" y="616744"/>
                  </a:lnTo>
                  <a:lnTo>
                    <a:pt x="0" y="602456"/>
                  </a:lnTo>
                  <a:lnTo>
                    <a:pt x="4762" y="576263"/>
                  </a:lnTo>
                  <a:lnTo>
                    <a:pt x="21431" y="550069"/>
                  </a:lnTo>
                  <a:lnTo>
                    <a:pt x="109537" y="464344"/>
                  </a:lnTo>
                  <a:lnTo>
                    <a:pt x="233362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1">
              <a:extLst>
                <a:ext uri="{FF2B5EF4-FFF2-40B4-BE49-F238E27FC236}">
                  <a16:creationId xmlns:a16="http://schemas.microsoft.com/office/drawing/2014/main" id="{D1612765-BE54-4A8D-93D4-92931F576ED6}"/>
                </a:ext>
              </a:extLst>
            </p:cNvPr>
            <p:cNvSpPr/>
            <p:nvPr/>
          </p:nvSpPr>
          <p:spPr>
            <a:xfrm>
              <a:off x="4510089" y="3875088"/>
              <a:ext cx="1489075" cy="1206500"/>
            </a:xfrm>
            <a:custGeom>
              <a:avLst/>
              <a:gdLst>
                <a:gd name="connsiteX0" fmla="*/ 981075 w 1488281"/>
                <a:gd name="connsiteY0" fmla="*/ 485775 h 1207294"/>
                <a:gd name="connsiteX1" fmla="*/ 895350 w 1488281"/>
                <a:gd name="connsiteY1" fmla="*/ 566737 h 1207294"/>
                <a:gd name="connsiteX2" fmla="*/ 809625 w 1488281"/>
                <a:gd name="connsiteY2" fmla="*/ 642937 h 1207294"/>
                <a:gd name="connsiteX3" fmla="*/ 742950 w 1488281"/>
                <a:gd name="connsiteY3" fmla="*/ 695325 h 1207294"/>
                <a:gd name="connsiteX4" fmla="*/ 650081 w 1488281"/>
                <a:gd name="connsiteY4" fmla="*/ 764381 h 1207294"/>
                <a:gd name="connsiteX5" fmla="*/ 554831 w 1488281"/>
                <a:gd name="connsiteY5" fmla="*/ 828675 h 1207294"/>
                <a:gd name="connsiteX6" fmla="*/ 466725 w 1488281"/>
                <a:gd name="connsiteY6" fmla="*/ 888206 h 1207294"/>
                <a:gd name="connsiteX7" fmla="*/ 345281 w 1488281"/>
                <a:gd name="connsiteY7" fmla="*/ 966787 h 1207294"/>
                <a:gd name="connsiteX8" fmla="*/ 221456 w 1488281"/>
                <a:gd name="connsiteY8" fmla="*/ 1042987 h 1207294"/>
                <a:gd name="connsiteX9" fmla="*/ 88106 w 1488281"/>
                <a:gd name="connsiteY9" fmla="*/ 1119187 h 1207294"/>
                <a:gd name="connsiteX10" fmla="*/ 16668 w 1488281"/>
                <a:gd name="connsiteY10" fmla="*/ 1159669 h 1207294"/>
                <a:gd name="connsiteX11" fmla="*/ 4762 w 1488281"/>
                <a:gd name="connsiteY11" fmla="*/ 1166812 h 1207294"/>
                <a:gd name="connsiteX12" fmla="*/ 0 w 1488281"/>
                <a:gd name="connsiteY12" fmla="*/ 1176337 h 1207294"/>
                <a:gd name="connsiteX13" fmla="*/ 7143 w 1488281"/>
                <a:gd name="connsiteY13" fmla="*/ 1193006 h 1207294"/>
                <a:gd name="connsiteX14" fmla="*/ 42862 w 1488281"/>
                <a:gd name="connsiteY14" fmla="*/ 1207294 h 1207294"/>
                <a:gd name="connsiteX15" fmla="*/ 73818 w 1488281"/>
                <a:gd name="connsiteY15" fmla="*/ 1204912 h 1207294"/>
                <a:gd name="connsiteX16" fmla="*/ 135731 w 1488281"/>
                <a:gd name="connsiteY16" fmla="*/ 1185862 h 1207294"/>
                <a:gd name="connsiteX17" fmla="*/ 261937 w 1488281"/>
                <a:gd name="connsiteY17" fmla="*/ 1135856 h 1207294"/>
                <a:gd name="connsiteX18" fmla="*/ 392906 w 1488281"/>
                <a:gd name="connsiteY18" fmla="*/ 1083469 h 1207294"/>
                <a:gd name="connsiteX19" fmla="*/ 535781 w 1488281"/>
                <a:gd name="connsiteY19" fmla="*/ 1019175 h 1207294"/>
                <a:gd name="connsiteX20" fmla="*/ 671512 w 1488281"/>
                <a:gd name="connsiteY20" fmla="*/ 952500 h 1207294"/>
                <a:gd name="connsiteX21" fmla="*/ 812006 w 1488281"/>
                <a:gd name="connsiteY21" fmla="*/ 873919 h 1207294"/>
                <a:gd name="connsiteX22" fmla="*/ 962025 w 1488281"/>
                <a:gd name="connsiteY22" fmla="*/ 788194 h 1207294"/>
                <a:gd name="connsiteX23" fmla="*/ 1038225 w 1488281"/>
                <a:gd name="connsiteY23" fmla="*/ 747712 h 1207294"/>
                <a:gd name="connsiteX24" fmla="*/ 1126331 w 1488281"/>
                <a:gd name="connsiteY24" fmla="*/ 678656 h 1207294"/>
                <a:gd name="connsiteX25" fmla="*/ 1300162 w 1488281"/>
                <a:gd name="connsiteY25" fmla="*/ 535781 h 1207294"/>
                <a:gd name="connsiteX26" fmla="*/ 1402556 w 1488281"/>
                <a:gd name="connsiteY26" fmla="*/ 447675 h 1207294"/>
                <a:gd name="connsiteX27" fmla="*/ 1488281 w 1488281"/>
                <a:gd name="connsiteY27" fmla="*/ 304800 h 1207294"/>
                <a:gd name="connsiteX28" fmla="*/ 1478756 w 1488281"/>
                <a:gd name="connsiteY28" fmla="*/ 216694 h 1207294"/>
                <a:gd name="connsiteX29" fmla="*/ 1462087 w 1488281"/>
                <a:gd name="connsiteY29" fmla="*/ 150019 h 1207294"/>
                <a:gd name="connsiteX30" fmla="*/ 1443037 w 1488281"/>
                <a:gd name="connsiteY30" fmla="*/ 92869 h 1207294"/>
                <a:gd name="connsiteX31" fmla="*/ 1419225 w 1488281"/>
                <a:gd name="connsiteY31" fmla="*/ 54769 h 1207294"/>
                <a:gd name="connsiteX32" fmla="*/ 1400175 w 1488281"/>
                <a:gd name="connsiteY32" fmla="*/ 35719 h 1207294"/>
                <a:gd name="connsiteX33" fmla="*/ 1352550 w 1488281"/>
                <a:gd name="connsiteY33" fmla="*/ 0 h 1207294"/>
                <a:gd name="connsiteX34" fmla="*/ 1185862 w 1488281"/>
                <a:gd name="connsiteY34" fmla="*/ 14287 h 1207294"/>
                <a:gd name="connsiteX35" fmla="*/ 1212056 w 1488281"/>
                <a:gd name="connsiteY35" fmla="*/ 54769 h 1207294"/>
                <a:gd name="connsiteX36" fmla="*/ 1231106 w 1488281"/>
                <a:gd name="connsiteY36" fmla="*/ 85725 h 1207294"/>
                <a:gd name="connsiteX37" fmla="*/ 1240631 w 1488281"/>
                <a:gd name="connsiteY37" fmla="*/ 109537 h 1207294"/>
                <a:gd name="connsiteX38" fmla="*/ 1247775 w 1488281"/>
                <a:gd name="connsiteY38" fmla="*/ 133350 h 1207294"/>
                <a:gd name="connsiteX39" fmla="*/ 1247775 w 1488281"/>
                <a:gd name="connsiteY39" fmla="*/ 164306 h 1207294"/>
                <a:gd name="connsiteX40" fmla="*/ 1240631 w 1488281"/>
                <a:gd name="connsiteY40" fmla="*/ 202406 h 1207294"/>
                <a:gd name="connsiteX41" fmla="*/ 1209675 w 1488281"/>
                <a:gd name="connsiteY41" fmla="*/ 245269 h 1207294"/>
                <a:gd name="connsiteX42" fmla="*/ 1114425 w 1488281"/>
                <a:gd name="connsiteY42" fmla="*/ 352425 h 1207294"/>
                <a:gd name="connsiteX43" fmla="*/ 981075 w 1488281"/>
                <a:gd name="connsiteY43" fmla="*/ 485775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88281" h="1207294">
                  <a:moveTo>
                    <a:pt x="981075" y="485775"/>
                  </a:moveTo>
                  <a:lnTo>
                    <a:pt x="895350" y="566737"/>
                  </a:lnTo>
                  <a:lnTo>
                    <a:pt x="809625" y="642937"/>
                  </a:lnTo>
                  <a:lnTo>
                    <a:pt x="742950" y="695325"/>
                  </a:lnTo>
                  <a:lnTo>
                    <a:pt x="650081" y="764381"/>
                  </a:lnTo>
                  <a:lnTo>
                    <a:pt x="554831" y="828675"/>
                  </a:lnTo>
                  <a:lnTo>
                    <a:pt x="466725" y="888206"/>
                  </a:lnTo>
                  <a:lnTo>
                    <a:pt x="345281" y="966787"/>
                  </a:lnTo>
                  <a:lnTo>
                    <a:pt x="221456" y="1042987"/>
                  </a:lnTo>
                  <a:lnTo>
                    <a:pt x="88106" y="1119187"/>
                  </a:lnTo>
                  <a:lnTo>
                    <a:pt x="16668" y="1159669"/>
                  </a:lnTo>
                  <a:lnTo>
                    <a:pt x="4762" y="1166812"/>
                  </a:lnTo>
                  <a:lnTo>
                    <a:pt x="0" y="1176337"/>
                  </a:lnTo>
                  <a:lnTo>
                    <a:pt x="7143" y="1193006"/>
                  </a:lnTo>
                  <a:lnTo>
                    <a:pt x="42862" y="1207294"/>
                  </a:lnTo>
                  <a:lnTo>
                    <a:pt x="73818" y="1204912"/>
                  </a:lnTo>
                  <a:lnTo>
                    <a:pt x="135731" y="1185862"/>
                  </a:lnTo>
                  <a:lnTo>
                    <a:pt x="261937" y="1135856"/>
                  </a:lnTo>
                  <a:lnTo>
                    <a:pt x="392906" y="1083469"/>
                  </a:lnTo>
                  <a:lnTo>
                    <a:pt x="535781" y="1019175"/>
                  </a:lnTo>
                  <a:lnTo>
                    <a:pt x="671512" y="952500"/>
                  </a:lnTo>
                  <a:lnTo>
                    <a:pt x="812006" y="873919"/>
                  </a:lnTo>
                  <a:lnTo>
                    <a:pt x="962025" y="788194"/>
                  </a:lnTo>
                  <a:lnTo>
                    <a:pt x="1038225" y="747712"/>
                  </a:lnTo>
                  <a:lnTo>
                    <a:pt x="1126331" y="678656"/>
                  </a:lnTo>
                  <a:lnTo>
                    <a:pt x="1300162" y="535781"/>
                  </a:lnTo>
                  <a:lnTo>
                    <a:pt x="1402556" y="447675"/>
                  </a:lnTo>
                  <a:lnTo>
                    <a:pt x="1488281" y="304800"/>
                  </a:lnTo>
                  <a:lnTo>
                    <a:pt x="1478756" y="216694"/>
                  </a:lnTo>
                  <a:lnTo>
                    <a:pt x="1462087" y="150019"/>
                  </a:lnTo>
                  <a:lnTo>
                    <a:pt x="1443037" y="92869"/>
                  </a:lnTo>
                  <a:lnTo>
                    <a:pt x="1419225" y="54769"/>
                  </a:lnTo>
                  <a:lnTo>
                    <a:pt x="1400175" y="35719"/>
                  </a:lnTo>
                  <a:lnTo>
                    <a:pt x="1352550" y="0"/>
                  </a:lnTo>
                  <a:lnTo>
                    <a:pt x="1185862" y="14287"/>
                  </a:lnTo>
                  <a:lnTo>
                    <a:pt x="1212056" y="54769"/>
                  </a:lnTo>
                  <a:lnTo>
                    <a:pt x="1231106" y="85725"/>
                  </a:lnTo>
                  <a:lnTo>
                    <a:pt x="1240631" y="109537"/>
                  </a:lnTo>
                  <a:lnTo>
                    <a:pt x="1247775" y="133350"/>
                  </a:lnTo>
                  <a:lnTo>
                    <a:pt x="1247775" y="164306"/>
                  </a:lnTo>
                  <a:lnTo>
                    <a:pt x="1240631" y="202406"/>
                  </a:lnTo>
                  <a:lnTo>
                    <a:pt x="1209675" y="245269"/>
                  </a:lnTo>
                  <a:lnTo>
                    <a:pt x="1114425" y="352425"/>
                  </a:lnTo>
                  <a:lnTo>
                    <a:pt x="981075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2">
              <a:extLst>
                <a:ext uri="{FF2B5EF4-FFF2-40B4-BE49-F238E27FC236}">
                  <a16:creationId xmlns:a16="http://schemas.microsoft.com/office/drawing/2014/main" id="{14A59DCE-2882-4992-BCDF-B9E1CB9C94E3}"/>
                </a:ext>
              </a:extLst>
            </p:cNvPr>
            <p:cNvSpPr/>
            <p:nvPr/>
          </p:nvSpPr>
          <p:spPr>
            <a:xfrm>
              <a:off x="5810251" y="4065589"/>
              <a:ext cx="1306513" cy="333375"/>
            </a:xfrm>
            <a:custGeom>
              <a:avLst/>
              <a:gdLst>
                <a:gd name="connsiteX0" fmla="*/ 302419 w 1307306"/>
                <a:gd name="connsiteY0" fmla="*/ 257175 h 333375"/>
                <a:gd name="connsiteX1" fmla="*/ 0 w 1307306"/>
                <a:gd name="connsiteY1" fmla="*/ 285750 h 333375"/>
                <a:gd name="connsiteX2" fmla="*/ 107156 w 1307306"/>
                <a:gd name="connsiteY2" fmla="*/ 104775 h 333375"/>
                <a:gd name="connsiteX3" fmla="*/ 307181 w 1307306"/>
                <a:gd name="connsiteY3" fmla="*/ 90487 h 333375"/>
                <a:gd name="connsiteX4" fmla="*/ 478631 w 1307306"/>
                <a:gd name="connsiteY4" fmla="*/ 73819 h 333375"/>
                <a:gd name="connsiteX5" fmla="*/ 671513 w 1307306"/>
                <a:gd name="connsiteY5" fmla="*/ 50006 h 333375"/>
                <a:gd name="connsiteX6" fmla="*/ 785813 w 1307306"/>
                <a:gd name="connsiteY6" fmla="*/ 35719 h 333375"/>
                <a:gd name="connsiteX7" fmla="*/ 814388 w 1307306"/>
                <a:gd name="connsiteY7" fmla="*/ 26194 h 333375"/>
                <a:gd name="connsiteX8" fmla="*/ 850106 w 1307306"/>
                <a:gd name="connsiteY8" fmla="*/ 14287 h 333375"/>
                <a:gd name="connsiteX9" fmla="*/ 881063 w 1307306"/>
                <a:gd name="connsiteY9" fmla="*/ 4762 h 333375"/>
                <a:gd name="connsiteX10" fmla="*/ 909638 w 1307306"/>
                <a:gd name="connsiteY10" fmla="*/ 2381 h 333375"/>
                <a:gd name="connsiteX11" fmla="*/ 938213 w 1307306"/>
                <a:gd name="connsiteY11" fmla="*/ 0 h 333375"/>
                <a:gd name="connsiteX12" fmla="*/ 957263 w 1307306"/>
                <a:gd name="connsiteY12" fmla="*/ 2381 h 333375"/>
                <a:gd name="connsiteX13" fmla="*/ 983456 w 1307306"/>
                <a:gd name="connsiteY13" fmla="*/ 9525 h 333375"/>
                <a:gd name="connsiteX14" fmla="*/ 1004888 w 1307306"/>
                <a:gd name="connsiteY14" fmla="*/ 23812 h 333375"/>
                <a:gd name="connsiteX15" fmla="*/ 1023938 w 1307306"/>
                <a:gd name="connsiteY15" fmla="*/ 40481 h 333375"/>
                <a:gd name="connsiteX16" fmla="*/ 1090613 w 1307306"/>
                <a:gd name="connsiteY16" fmla="*/ 83344 h 333375"/>
                <a:gd name="connsiteX17" fmla="*/ 1145381 w 1307306"/>
                <a:gd name="connsiteY17" fmla="*/ 121444 h 333375"/>
                <a:gd name="connsiteX18" fmla="*/ 1188244 w 1307306"/>
                <a:gd name="connsiteY18" fmla="*/ 154781 h 333375"/>
                <a:gd name="connsiteX19" fmla="*/ 1228725 w 1307306"/>
                <a:gd name="connsiteY19" fmla="*/ 188119 h 333375"/>
                <a:gd name="connsiteX20" fmla="*/ 1259681 w 1307306"/>
                <a:gd name="connsiteY20" fmla="*/ 214312 h 333375"/>
                <a:gd name="connsiteX21" fmla="*/ 1281113 w 1307306"/>
                <a:gd name="connsiteY21" fmla="*/ 233362 h 333375"/>
                <a:gd name="connsiteX22" fmla="*/ 1297781 w 1307306"/>
                <a:gd name="connsiteY22" fmla="*/ 254794 h 333375"/>
                <a:gd name="connsiteX23" fmla="*/ 1307306 w 1307306"/>
                <a:gd name="connsiteY23" fmla="*/ 278606 h 333375"/>
                <a:gd name="connsiteX24" fmla="*/ 1304925 w 1307306"/>
                <a:gd name="connsiteY24" fmla="*/ 300037 h 333375"/>
                <a:gd name="connsiteX25" fmla="*/ 1290638 w 1307306"/>
                <a:gd name="connsiteY25" fmla="*/ 311944 h 333375"/>
                <a:gd name="connsiteX26" fmla="*/ 1259681 w 1307306"/>
                <a:gd name="connsiteY26" fmla="*/ 323850 h 333375"/>
                <a:gd name="connsiteX27" fmla="*/ 1231106 w 1307306"/>
                <a:gd name="connsiteY27" fmla="*/ 333375 h 333375"/>
                <a:gd name="connsiteX28" fmla="*/ 847725 w 1307306"/>
                <a:gd name="connsiteY28" fmla="*/ 250031 h 333375"/>
                <a:gd name="connsiteX29" fmla="*/ 828675 w 1307306"/>
                <a:gd name="connsiteY29" fmla="*/ 238125 h 333375"/>
                <a:gd name="connsiteX30" fmla="*/ 795338 w 1307306"/>
                <a:gd name="connsiteY30" fmla="*/ 221456 h 333375"/>
                <a:gd name="connsiteX31" fmla="*/ 766763 w 1307306"/>
                <a:gd name="connsiteY31" fmla="*/ 216694 h 333375"/>
                <a:gd name="connsiteX32" fmla="*/ 678656 w 1307306"/>
                <a:gd name="connsiteY32" fmla="*/ 223837 h 333375"/>
                <a:gd name="connsiteX33" fmla="*/ 302419 w 1307306"/>
                <a:gd name="connsiteY33" fmla="*/ 2571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7306" h="333375">
                  <a:moveTo>
                    <a:pt x="302419" y="257175"/>
                  </a:moveTo>
                  <a:lnTo>
                    <a:pt x="0" y="285750"/>
                  </a:lnTo>
                  <a:lnTo>
                    <a:pt x="107156" y="104775"/>
                  </a:lnTo>
                  <a:lnTo>
                    <a:pt x="307181" y="90487"/>
                  </a:lnTo>
                  <a:lnTo>
                    <a:pt x="478631" y="73819"/>
                  </a:lnTo>
                  <a:lnTo>
                    <a:pt x="671513" y="50006"/>
                  </a:lnTo>
                  <a:lnTo>
                    <a:pt x="785813" y="35719"/>
                  </a:lnTo>
                  <a:lnTo>
                    <a:pt x="814388" y="26194"/>
                  </a:lnTo>
                  <a:lnTo>
                    <a:pt x="850106" y="14287"/>
                  </a:lnTo>
                  <a:lnTo>
                    <a:pt x="881063" y="4762"/>
                  </a:lnTo>
                  <a:lnTo>
                    <a:pt x="909638" y="2381"/>
                  </a:lnTo>
                  <a:lnTo>
                    <a:pt x="938213" y="0"/>
                  </a:lnTo>
                  <a:lnTo>
                    <a:pt x="957263" y="2381"/>
                  </a:lnTo>
                  <a:lnTo>
                    <a:pt x="983456" y="9525"/>
                  </a:lnTo>
                  <a:lnTo>
                    <a:pt x="1004888" y="23812"/>
                  </a:lnTo>
                  <a:lnTo>
                    <a:pt x="1023938" y="40481"/>
                  </a:lnTo>
                  <a:lnTo>
                    <a:pt x="1090613" y="83344"/>
                  </a:lnTo>
                  <a:lnTo>
                    <a:pt x="1145381" y="121444"/>
                  </a:lnTo>
                  <a:lnTo>
                    <a:pt x="1188244" y="154781"/>
                  </a:lnTo>
                  <a:lnTo>
                    <a:pt x="1228725" y="188119"/>
                  </a:lnTo>
                  <a:lnTo>
                    <a:pt x="1259681" y="214312"/>
                  </a:lnTo>
                  <a:lnTo>
                    <a:pt x="1281113" y="233362"/>
                  </a:lnTo>
                  <a:lnTo>
                    <a:pt x="1297781" y="254794"/>
                  </a:lnTo>
                  <a:lnTo>
                    <a:pt x="1307306" y="278606"/>
                  </a:lnTo>
                  <a:lnTo>
                    <a:pt x="1304925" y="300037"/>
                  </a:lnTo>
                  <a:lnTo>
                    <a:pt x="1290638" y="311944"/>
                  </a:lnTo>
                  <a:lnTo>
                    <a:pt x="1259681" y="323850"/>
                  </a:lnTo>
                  <a:lnTo>
                    <a:pt x="1231106" y="333375"/>
                  </a:lnTo>
                  <a:lnTo>
                    <a:pt x="847725" y="250031"/>
                  </a:lnTo>
                  <a:lnTo>
                    <a:pt x="828675" y="238125"/>
                  </a:lnTo>
                  <a:lnTo>
                    <a:pt x="795338" y="221456"/>
                  </a:lnTo>
                  <a:lnTo>
                    <a:pt x="766763" y="216694"/>
                  </a:lnTo>
                  <a:lnTo>
                    <a:pt x="678656" y="223837"/>
                  </a:lnTo>
                  <a:lnTo>
                    <a:pt x="302419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3">
              <a:extLst>
                <a:ext uri="{FF2B5EF4-FFF2-40B4-BE49-F238E27FC236}">
                  <a16:creationId xmlns:a16="http://schemas.microsoft.com/office/drawing/2014/main" id="{709C9608-FE37-4DEA-B983-3100329DDB2A}"/>
                </a:ext>
              </a:extLst>
            </p:cNvPr>
            <p:cNvSpPr/>
            <p:nvPr/>
          </p:nvSpPr>
          <p:spPr>
            <a:xfrm>
              <a:off x="4125913" y="4292600"/>
              <a:ext cx="2963862" cy="1885950"/>
            </a:xfrm>
            <a:custGeom>
              <a:avLst/>
              <a:gdLst>
                <a:gd name="connsiteX0" fmla="*/ 2079864 w 2962551"/>
                <a:gd name="connsiteY0" fmla="*/ 652765 h 1886941"/>
                <a:gd name="connsiteX1" fmla="*/ 1995295 w 2962551"/>
                <a:gd name="connsiteY1" fmla="*/ 734691 h 1886941"/>
                <a:gd name="connsiteX2" fmla="*/ 1923940 w 2962551"/>
                <a:gd name="connsiteY2" fmla="*/ 806046 h 1886941"/>
                <a:gd name="connsiteX3" fmla="*/ 1778588 w 2962551"/>
                <a:gd name="connsiteY3" fmla="*/ 919685 h 1886941"/>
                <a:gd name="connsiteX4" fmla="*/ 1717804 w 2962551"/>
                <a:gd name="connsiteY4" fmla="*/ 967255 h 1886941"/>
                <a:gd name="connsiteX5" fmla="*/ 1633235 w 2962551"/>
                <a:gd name="connsiteY5" fmla="*/ 1033325 h 1886941"/>
                <a:gd name="connsiteX6" fmla="*/ 1532810 w 2962551"/>
                <a:gd name="connsiteY6" fmla="*/ 1107322 h 1886941"/>
                <a:gd name="connsiteX7" fmla="*/ 1429742 w 2962551"/>
                <a:gd name="connsiteY7" fmla="*/ 1173392 h 1886941"/>
                <a:gd name="connsiteX8" fmla="*/ 1308174 w 2962551"/>
                <a:gd name="connsiteY8" fmla="*/ 1250032 h 1886941"/>
                <a:gd name="connsiteX9" fmla="*/ 1162821 w 2962551"/>
                <a:gd name="connsiteY9" fmla="*/ 1334601 h 1886941"/>
                <a:gd name="connsiteX10" fmla="*/ 996326 w 2962551"/>
                <a:gd name="connsiteY10" fmla="*/ 1421813 h 1886941"/>
                <a:gd name="connsiteX11" fmla="*/ 845688 w 2962551"/>
                <a:gd name="connsiteY11" fmla="*/ 1498453 h 1886941"/>
                <a:gd name="connsiteX12" fmla="*/ 689765 w 2962551"/>
                <a:gd name="connsiteY12" fmla="*/ 1569808 h 1886941"/>
                <a:gd name="connsiteX13" fmla="*/ 568197 w 2962551"/>
                <a:gd name="connsiteY13" fmla="*/ 1622663 h 1886941"/>
                <a:gd name="connsiteX14" fmla="*/ 465129 w 2962551"/>
                <a:gd name="connsiteY14" fmla="*/ 1667591 h 1886941"/>
                <a:gd name="connsiteX15" fmla="*/ 317133 w 2962551"/>
                <a:gd name="connsiteY15" fmla="*/ 1728374 h 1886941"/>
                <a:gd name="connsiteX16" fmla="*/ 203494 w 2962551"/>
                <a:gd name="connsiteY16" fmla="*/ 1773302 h 1886941"/>
                <a:gd name="connsiteX17" fmla="*/ 34357 w 2962551"/>
                <a:gd name="connsiteY17" fmla="*/ 1834085 h 1886941"/>
                <a:gd name="connsiteX18" fmla="*/ 10572 w 2962551"/>
                <a:gd name="connsiteY18" fmla="*/ 1847299 h 1886941"/>
                <a:gd name="connsiteX19" fmla="*/ 0 w 2962551"/>
                <a:gd name="connsiteY19" fmla="*/ 1857870 h 1886941"/>
                <a:gd name="connsiteX20" fmla="*/ 0 w 2962551"/>
                <a:gd name="connsiteY20" fmla="*/ 1871084 h 1886941"/>
                <a:gd name="connsiteX21" fmla="*/ 10572 w 2962551"/>
                <a:gd name="connsiteY21" fmla="*/ 1879013 h 1886941"/>
                <a:gd name="connsiteX22" fmla="*/ 47570 w 2962551"/>
                <a:gd name="connsiteY22" fmla="*/ 1886941 h 1886941"/>
                <a:gd name="connsiteX23" fmla="*/ 169138 w 2962551"/>
                <a:gd name="connsiteY23" fmla="*/ 1860513 h 1886941"/>
                <a:gd name="connsiteX24" fmla="*/ 348847 w 2962551"/>
                <a:gd name="connsiteY24" fmla="*/ 1812943 h 1886941"/>
                <a:gd name="connsiteX25" fmla="*/ 533841 w 2962551"/>
                <a:gd name="connsiteY25" fmla="*/ 1760088 h 1886941"/>
                <a:gd name="connsiteX26" fmla="*/ 697693 w 2962551"/>
                <a:gd name="connsiteY26" fmla="*/ 1704589 h 1886941"/>
                <a:gd name="connsiteX27" fmla="*/ 864188 w 2962551"/>
                <a:gd name="connsiteY27" fmla="*/ 1646448 h 1886941"/>
                <a:gd name="connsiteX28" fmla="*/ 1009540 w 2962551"/>
                <a:gd name="connsiteY28" fmla="*/ 1590950 h 1886941"/>
                <a:gd name="connsiteX29" fmla="*/ 1149607 w 2962551"/>
                <a:gd name="connsiteY29" fmla="*/ 1532809 h 1886941"/>
                <a:gd name="connsiteX30" fmla="*/ 1273818 w 2962551"/>
                <a:gd name="connsiteY30" fmla="*/ 1477311 h 1886941"/>
                <a:gd name="connsiteX31" fmla="*/ 1421813 w 2962551"/>
                <a:gd name="connsiteY31" fmla="*/ 1405956 h 1886941"/>
                <a:gd name="connsiteX32" fmla="*/ 1609450 w 2962551"/>
                <a:gd name="connsiteY32" fmla="*/ 1302888 h 1886941"/>
                <a:gd name="connsiteX33" fmla="*/ 1789159 w 2962551"/>
                <a:gd name="connsiteY33" fmla="*/ 1183963 h 1886941"/>
                <a:gd name="connsiteX34" fmla="*/ 1889584 w 2962551"/>
                <a:gd name="connsiteY34" fmla="*/ 1115251 h 1886941"/>
                <a:gd name="connsiteX35" fmla="*/ 2027009 w 2962551"/>
                <a:gd name="connsiteY35" fmla="*/ 1004254 h 1886941"/>
                <a:gd name="connsiteX36" fmla="*/ 2159147 w 2962551"/>
                <a:gd name="connsiteY36" fmla="*/ 893258 h 1886941"/>
                <a:gd name="connsiteX37" fmla="*/ 2272787 w 2962551"/>
                <a:gd name="connsiteY37" fmla="*/ 787547 h 1886941"/>
                <a:gd name="connsiteX38" fmla="*/ 2362641 w 2962551"/>
                <a:gd name="connsiteY38" fmla="*/ 700335 h 1886941"/>
                <a:gd name="connsiteX39" fmla="*/ 2449853 w 2962551"/>
                <a:gd name="connsiteY39" fmla="*/ 615766 h 1886941"/>
                <a:gd name="connsiteX40" fmla="*/ 2568777 w 2962551"/>
                <a:gd name="connsiteY40" fmla="*/ 486270 h 1886941"/>
                <a:gd name="connsiteX41" fmla="*/ 2648061 w 2962551"/>
                <a:gd name="connsiteY41" fmla="*/ 396416 h 1886941"/>
                <a:gd name="connsiteX42" fmla="*/ 2674488 w 2962551"/>
                <a:gd name="connsiteY42" fmla="*/ 356774 h 1886941"/>
                <a:gd name="connsiteX43" fmla="*/ 2711487 w 2962551"/>
                <a:gd name="connsiteY43" fmla="*/ 306562 h 1886941"/>
                <a:gd name="connsiteX44" fmla="*/ 2751129 w 2962551"/>
                <a:gd name="connsiteY44" fmla="*/ 253706 h 1886941"/>
                <a:gd name="connsiteX45" fmla="*/ 2801342 w 2962551"/>
                <a:gd name="connsiteY45" fmla="*/ 198208 h 1886941"/>
                <a:gd name="connsiteX46" fmla="*/ 2843626 w 2962551"/>
                <a:gd name="connsiteY46" fmla="*/ 155924 h 1886941"/>
                <a:gd name="connsiteX47" fmla="*/ 2875339 w 2962551"/>
                <a:gd name="connsiteY47" fmla="*/ 129496 h 1886941"/>
                <a:gd name="connsiteX48" fmla="*/ 2901767 w 2962551"/>
                <a:gd name="connsiteY48" fmla="*/ 110996 h 1886941"/>
                <a:gd name="connsiteX49" fmla="*/ 2917624 w 2962551"/>
                <a:gd name="connsiteY49" fmla="*/ 103068 h 1886941"/>
                <a:gd name="connsiteX50" fmla="*/ 2962551 w 2962551"/>
                <a:gd name="connsiteY50" fmla="*/ 87211 h 1886941"/>
                <a:gd name="connsiteX51" fmla="*/ 2500065 w 2962551"/>
                <a:gd name="connsiteY51" fmla="*/ 0 h 1886941"/>
                <a:gd name="connsiteX52" fmla="*/ 2531779 w 2962551"/>
                <a:gd name="connsiteY52" fmla="*/ 23785 h 1886941"/>
                <a:gd name="connsiteX53" fmla="*/ 2539707 w 2962551"/>
                <a:gd name="connsiteY53" fmla="*/ 39642 h 1886941"/>
                <a:gd name="connsiteX54" fmla="*/ 2544992 w 2962551"/>
                <a:gd name="connsiteY54" fmla="*/ 58141 h 1886941"/>
                <a:gd name="connsiteX55" fmla="*/ 2544992 w 2962551"/>
                <a:gd name="connsiteY55" fmla="*/ 71355 h 1886941"/>
                <a:gd name="connsiteX56" fmla="*/ 2537064 w 2962551"/>
                <a:gd name="connsiteY56" fmla="*/ 103068 h 1886941"/>
                <a:gd name="connsiteX57" fmla="*/ 2494780 w 2962551"/>
                <a:gd name="connsiteY57" fmla="*/ 163852 h 1886941"/>
                <a:gd name="connsiteX58" fmla="*/ 2410211 w 2962551"/>
                <a:gd name="connsiteY58" fmla="*/ 280134 h 1886941"/>
                <a:gd name="connsiteX59" fmla="*/ 2307143 w 2962551"/>
                <a:gd name="connsiteY59" fmla="*/ 406987 h 1886941"/>
                <a:gd name="connsiteX60" fmla="*/ 2180290 w 2962551"/>
                <a:gd name="connsiteY60" fmla="*/ 549697 h 1886941"/>
                <a:gd name="connsiteX61" fmla="*/ 2079864 w 2962551"/>
                <a:gd name="connsiteY61" fmla="*/ 652765 h 188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62551" h="1886941">
                  <a:moveTo>
                    <a:pt x="2079864" y="652765"/>
                  </a:moveTo>
                  <a:lnTo>
                    <a:pt x="1995295" y="734691"/>
                  </a:lnTo>
                  <a:lnTo>
                    <a:pt x="1923940" y="806046"/>
                  </a:lnTo>
                  <a:lnTo>
                    <a:pt x="1778588" y="919685"/>
                  </a:lnTo>
                  <a:lnTo>
                    <a:pt x="1717804" y="967255"/>
                  </a:lnTo>
                  <a:lnTo>
                    <a:pt x="1633235" y="1033325"/>
                  </a:lnTo>
                  <a:lnTo>
                    <a:pt x="1532810" y="1107322"/>
                  </a:lnTo>
                  <a:lnTo>
                    <a:pt x="1429742" y="1173392"/>
                  </a:lnTo>
                  <a:lnTo>
                    <a:pt x="1308174" y="1250032"/>
                  </a:lnTo>
                  <a:lnTo>
                    <a:pt x="1162821" y="1334601"/>
                  </a:lnTo>
                  <a:lnTo>
                    <a:pt x="996326" y="1421813"/>
                  </a:lnTo>
                  <a:lnTo>
                    <a:pt x="845688" y="1498453"/>
                  </a:lnTo>
                  <a:lnTo>
                    <a:pt x="689765" y="1569808"/>
                  </a:lnTo>
                  <a:lnTo>
                    <a:pt x="568197" y="1622663"/>
                  </a:lnTo>
                  <a:lnTo>
                    <a:pt x="465129" y="1667591"/>
                  </a:lnTo>
                  <a:lnTo>
                    <a:pt x="317133" y="1728374"/>
                  </a:lnTo>
                  <a:lnTo>
                    <a:pt x="203494" y="1773302"/>
                  </a:lnTo>
                  <a:lnTo>
                    <a:pt x="34357" y="1834085"/>
                  </a:lnTo>
                  <a:lnTo>
                    <a:pt x="10572" y="1847299"/>
                  </a:lnTo>
                  <a:lnTo>
                    <a:pt x="0" y="1857870"/>
                  </a:lnTo>
                  <a:lnTo>
                    <a:pt x="0" y="1871084"/>
                  </a:lnTo>
                  <a:lnTo>
                    <a:pt x="10572" y="1879013"/>
                  </a:lnTo>
                  <a:lnTo>
                    <a:pt x="47570" y="1886941"/>
                  </a:lnTo>
                  <a:lnTo>
                    <a:pt x="169138" y="1860513"/>
                  </a:lnTo>
                  <a:lnTo>
                    <a:pt x="348847" y="1812943"/>
                  </a:lnTo>
                  <a:lnTo>
                    <a:pt x="533841" y="1760088"/>
                  </a:lnTo>
                  <a:lnTo>
                    <a:pt x="697693" y="1704589"/>
                  </a:lnTo>
                  <a:lnTo>
                    <a:pt x="864188" y="1646448"/>
                  </a:lnTo>
                  <a:lnTo>
                    <a:pt x="1009540" y="1590950"/>
                  </a:lnTo>
                  <a:lnTo>
                    <a:pt x="1149607" y="1532809"/>
                  </a:lnTo>
                  <a:lnTo>
                    <a:pt x="1273818" y="1477311"/>
                  </a:lnTo>
                  <a:lnTo>
                    <a:pt x="1421813" y="1405956"/>
                  </a:lnTo>
                  <a:lnTo>
                    <a:pt x="1609450" y="1302888"/>
                  </a:lnTo>
                  <a:lnTo>
                    <a:pt x="1789159" y="1183963"/>
                  </a:lnTo>
                  <a:lnTo>
                    <a:pt x="1889584" y="1115251"/>
                  </a:lnTo>
                  <a:lnTo>
                    <a:pt x="2027009" y="1004254"/>
                  </a:lnTo>
                  <a:lnTo>
                    <a:pt x="2159147" y="893258"/>
                  </a:lnTo>
                  <a:lnTo>
                    <a:pt x="2272787" y="787547"/>
                  </a:lnTo>
                  <a:lnTo>
                    <a:pt x="2362641" y="700335"/>
                  </a:lnTo>
                  <a:lnTo>
                    <a:pt x="2449853" y="615766"/>
                  </a:lnTo>
                  <a:lnTo>
                    <a:pt x="2568777" y="486270"/>
                  </a:lnTo>
                  <a:lnTo>
                    <a:pt x="2648061" y="396416"/>
                  </a:lnTo>
                  <a:lnTo>
                    <a:pt x="2674488" y="356774"/>
                  </a:lnTo>
                  <a:lnTo>
                    <a:pt x="2711487" y="306562"/>
                  </a:lnTo>
                  <a:lnTo>
                    <a:pt x="2751129" y="253706"/>
                  </a:lnTo>
                  <a:lnTo>
                    <a:pt x="2801342" y="198208"/>
                  </a:lnTo>
                  <a:lnTo>
                    <a:pt x="2843626" y="155924"/>
                  </a:lnTo>
                  <a:lnTo>
                    <a:pt x="2875339" y="129496"/>
                  </a:lnTo>
                  <a:lnTo>
                    <a:pt x="2901767" y="110996"/>
                  </a:lnTo>
                  <a:lnTo>
                    <a:pt x="2917624" y="103068"/>
                  </a:lnTo>
                  <a:lnTo>
                    <a:pt x="2962551" y="87211"/>
                  </a:lnTo>
                  <a:lnTo>
                    <a:pt x="2500065" y="0"/>
                  </a:lnTo>
                  <a:lnTo>
                    <a:pt x="2531779" y="23785"/>
                  </a:lnTo>
                  <a:lnTo>
                    <a:pt x="2539707" y="39642"/>
                  </a:lnTo>
                  <a:lnTo>
                    <a:pt x="2544992" y="58141"/>
                  </a:lnTo>
                  <a:lnTo>
                    <a:pt x="2544992" y="71355"/>
                  </a:lnTo>
                  <a:lnTo>
                    <a:pt x="2537064" y="103068"/>
                  </a:lnTo>
                  <a:lnTo>
                    <a:pt x="2494780" y="163852"/>
                  </a:lnTo>
                  <a:lnTo>
                    <a:pt x="2410211" y="280134"/>
                  </a:lnTo>
                  <a:lnTo>
                    <a:pt x="2307143" y="406987"/>
                  </a:lnTo>
                  <a:lnTo>
                    <a:pt x="2180290" y="549697"/>
                  </a:lnTo>
                  <a:lnTo>
                    <a:pt x="2079864" y="6527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4">
              <a:extLst>
                <a:ext uri="{FF2B5EF4-FFF2-40B4-BE49-F238E27FC236}">
                  <a16:creationId xmlns:a16="http://schemas.microsoft.com/office/drawing/2014/main" id="{DD7A7652-74FA-4581-AE0E-604502BDDC20}"/>
                </a:ext>
              </a:extLst>
            </p:cNvPr>
            <p:cNvSpPr/>
            <p:nvPr/>
          </p:nvSpPr>
          <p:spPr>
            <a:xfrm>
              <a:off x="5411789" y="4611689"/>
              <a:ext cx="650875" cy="581025"/>
            </a:xfrm>
            <a:custGeom>
              <a:avLst/>
              <a:gdLst>
                <a:gd name="connsiteX0" fmla="*/ 185738 w 650082"/>
                <a:gd name="connsiteY0" fmla="*/ 250032 h 581025"/>
                <a:gd name="connsiteX1" fmla="*/ 100013 w 650082"/>
                <a:gd name="connsiteY1" fmla="*/ 147638 h 581025"/>
                <a:gd name="connsiteX2" fmla="*/ 0 w 650082"/>
                <a:gd name="connsiteY2" fmla="*/ 33338 h 581025"/>
                <a:gd name="connsiteX3" fmla="*/ 61913 w 650082"/>
                <a:gd name="connsiteY3" fmla="*/ 0 h 581025"/>
                <a:gd name="connsiteX4" fmla="*/ 197644 w 650082"/>
                <a:gd name="connsiteY4" fmla="*/ 52388 h 581025"/>
                <a:gd name="connsiteX5" fmla="*/ 311944 w 650082"/>
                <a:gd name="connsiteY5" fmla="*/ 97632 h 581025"/>
                <a:gd name="connsiteX6" fmla="*/ 435769 w 650082"/>
                <a:gd name="connsiteY6" fmla="*/ 147638 h 581025"/>
                <a:gd name="connsiteX7" fmla="*/ 452438 w 650082"/>
                <a:gd name="connsiteY7" fmla="*/ 157163 h 581025"/>
                <a:gd name="connsiteX8" fmla="*/ 464344 w 650082"/>
                <a:gd name="connsiteY8" fmla="*/ 171450 h 581025"/>
                <a:gd name="connsiteX9" fmla="*/ 495300 w 650082"/>
                <a:gd name="connsiteY9" fmla="*/ 223838 h 581025"/>
                <a:gd name="connsiteX10" fmla="*/ 547688 w 650082"/>
                <a:gd name="connsiteY10" fmla="*/ 319088 h 581025"/>
                <a:gd name="connsiteX11" fmla="*/ 581025 w 650082"/>
                <a:gd name="connsiteY11" fmla="*/ 383382 h 581025"/>
                <a:gd name="connsiteX12" fmla="*/ 650082 w 650082"/>
                <a:gd name="connsiteY12" fmla="*/ 526257 h 581025"/>
                <a:gd name="connsiteX13" fmla="*/ 588169 w 650082"/>
                <a:gd name="connsiteY13" fmla="*/ 581025 h 581025"/>
                <a:gd name="connsiteX14" fmla="*/ 481013 w 650082"/>
                <a:gd name="connsiteY14" fmla="*/ 526257 h 581025"/>
                <a:gd name="connsiteX15" fmla="*/ 431007 w 650082"/>
                <a:gd name="connsiteY15" fmla="*/ 497682 h 581025"/>
                <a:gd name="connsiteX16" fmla="*/ 383382 w 650082"/>
                <a:gd name="connsiteY16" fmla="*/ 466725 h 581025"/>
                <a:gd name="connsiteX17" fmla="*/ 347663 w 650082"/>
                <a:gd name="connsiteY17" fmla="*/ 438150 h 581025"/>
                <a:gd name="connsiteX18" fmla="*/ 311944 w 650082"/>
                <a:gd name="connsiteY18" fmla="*/ 402432 h 581025"/>
                <a:gd name="connsiteX19" fmla="*/ 261938 w 650082"/>
                <a:gd name="connsiteY19" fmla="*/ 345282 h 581025"/>
                <a:gd name="connsiteX20" fmla="*/ 185738 w 650082"/>
                <a:gd name="connsiteY20" fmla="*/ 250032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82" h="581025">
                  <a:moveTo>
                    <a:pt x="185738" y="250032"/>
                  </a:moveTo>
                  <a:lnTo>
                    <a:pt x="100013" y="147638"/>
                  </a:lnTo>
                  <a:lnTo>
                    <a:pt x="0" y="33338"/>
                  </a:lnTo>
                  <a:lnTo>
                    <a:pt x="61913" y="0"/>
                  </a:lnTo>
                  <a:lnTo>
                    <a:pt x="197644" y="52388"/>
                  </a:lnTo>
                  <a:lnTo>
                    <a:pt x="311944" y="97632"/>
                  </a:lnTo>
                  <a:lnTo>
                    <a:pt x="435769" y="147638"/>
                  </a:lnTo>
                  <a:lnTo>
                    <a:pt x="452438" y="157163"/>
                  </a:lnTo>
                  <a:lnTo>
                    <a:pt x="464344" y="171450"/>
                  </a:lnTo>
                  <a:lnTo>
                    <a:pt x="495300" y="223838"/>
                  </a:lnTo>
                  <a:lnTo>
                    <a:pt x="547688" y="319088"/>
                  </a:lnTo>
                  <a:lnTo>
                    <a:pt x="581025" y="383382"/>
                  </a:lnTo>
                  <a:lnTo>
                    <a:pt x="650082" y="526257"/>
                  </a:lnTo>
                  <a:lnTo>
                    <a:pt x="588169" y="581025"/>
                  </a:lnTo>
                  <a:lnTo>
                    <a:pt x="481013" y="526257"/>
                  </a:lnTo>
                  <a:lnTo>
                    <a:pt x="431007" y="497682"/>
                  </a:lnTo>
                  <a:lnTo>
                    <a:pt x="383382" y="466725"/>
                  </a:lnTo>
                  <a:lnTo>
                    <a:pt x="347663" y="438150"/>
                  </a:lnTo>
                  <a:lnTo>
                    <a:pt x="311944" y="402432"/>
                  </a:lnTo>
                  <a:lnTo>
                    <a:pt x="261938" y="345282"/>
                  </a:lnTo>
                  <a:lnTo>
                    <a:pt x="185738" y="250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7964061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A5BDC2F-52E7-483F-A66C-AC5620031638}"/>
              </a:ext>
            </a:extLst>
          </p:cNvPr>
          <p:cNvSpPr/>
          <p:nvPr/>
        </p:nvSpPr>
        <p:spPr>
          <a:xfrm>
            <a:off x="4137026" y="1485901"/>
            <a:ext cx="1044575" cy="1281113"/>
          </a:xfrm>
          <a:custGeom>
            <a:avLst/>
            <a:gdLst>
              <a:gd name="connsiteX0" fmla="*/ 492919 w 1045369"/>
              <a:gd name="connsiteY0" fmla="*/ 862013 h 1281113"/>
              <a:gd name="connsiteX1" fmla="*/ 335757 w 1045369"/>
              <a:gd name="connsiteY1" fmla="*/ 1047750 h 1281113"/>
              <a:gd name="connsiteX2" fmla="*/ 147638 w 1045369"/>
              <a:gd name="connsiteY2" fmla="*/ 1281113 h 1281113"/>
              <a:gd name="connsiteX3" fmla="*/ 0 w 1045369"/>
              <a:gd name="connsiteY3" fmla="*/ 1169194 h 1281113"/>
              <a:gd name="connsiteX4" fmla="*/ 126207 w 1045369"/>
              <a:gd name="connsiteY4" fmla="*/ 1088231 h 1281113"/>
              <a:gd name="connsiteX5" fmla="*/ 269082 w 1045369"/>
              <a:gd name="connsiteY5" fmla="*/ 892969 h 1281113"/>
              <a:gd name="connsiteX6" fmla="*/ 461963 w 1045369"/>
              <a:gd name="connsiteY6" fmla="*/ 623888 h 1281113"/>
              <a:gd name="connsiteX7" fmla="*/ 700088 w 1045369"/>
              <a:gd name="connsiteY7" fmla="*/ 300038 h 1281113"/>
              <a:gd name="connsiteX8" fmla="*/ 721519 w 1045369"/>
              <a:gd name="connsiteY8" fmla="*/ 228600 h 1281113"/>
              <a:gd name="connsiteX9" fmla="*/ 721519 w 1045369"/>
              <a:gd name="connsiteY9" fmla="*/ 216694 h 1281113"/>
              <a:gd name="connsiteX10" fmla="*/ 714375 w 1045369"/>
              <a:gd name="connsiteY10" fmla="*/ 200025 h 1281113"/>
              <a:gd name="connsiteX11" fmla="*/ 692944 w 1045369"/>
              <a:gd name="connsiteY11" fmla="*/ 171450 h 1281113"/>
              <a:gd name="connsiteX12" fmla="*/ 638175 w 1045369"/>
              <a:gd name="connsiteY12" fmla="*/ 128588 h 1281113"/>
              <a:gd name="connsiteX13" fmla="*/ 602457 w 1045369"/>
              <a:gd name="connsiteY13" fmla="*/ 97631 h 1281113"/>
              <a:gd name="connsiteX14" fmla="*/ 569119 w 1045369"/>
              <a:gd name="connsiteY14" fmla="*/ 73819 h 1281113"/>
              <a:gd name="connsiteX15" fmla="*/ 554832 w 1045369"/>
              <a:gd name="connsiteY15" fmla="*/ 61913 h 1281113"/>
              <a:gd name="connsiteX16" fmla="*/ 540544 w 1045369"/>
              <a:gd name="connsiteY16" fmla="*/ 45244 h 1281113"/>
              <a:gd name="connsiteX17" fmla="*/ 538163 w 1045369"/>
              <a:gd name="connsiteY17" fmla="*/ 28575 h 1281113"/>
              <a:gd name="connsiteX18" fmla="*/ 540544 w 1045369"/>
              <a:gd name="connsiteY18" fmla="*/ 14288 h 1281113"/>
              <a:gd name="connsiteX19" fmla="*/ 552450 w 1045369"/>
              <a:gd name="connsiteY19" fmla="*/ 4763 h 1281113"/>
              <a:gd name="connsiteX20" fmla="*/ 566738 w 1045369"/>
              <a:gd name="connsiteY20" fmla="*/ 0 h 1281113"/>
              <a:gd name="connsiteX21" fmla="*/ 616744 w 1045369"/>
              <a:gd name="connsiteY21" fmla="*/ 0 h 1281113"/>
              <a:gd name="connsiteX22" fmla="*/ 678657 w 1045369"/>
              <a:gd name="connsiteY22" fmla="*/ 11906 h 1281113"/>
              <a:gd name="connsiteX23" fmla="*/ 752475 w 1045369"/>
              <a:gd name="connsiteY23" fmla="*/ 33338 h 1281113"/>
              <a:gd name="connsiteX24" fmla="*/ 816769 w 1045369"/>
              <a:gd name="connsiteY24" fmla="*/ 54769 h 1281113"/>
              <a:gd name="connsiteX25" fmla="*/ 869157 w 1045369"/>
              <a:gd name="connsiteY25" fmla="*/ 78581 h 1281113"/>
              <a:gd name="connsiteX26" fmla="*/ 919163 w 1045369"/>
              <a:gd name="connsiteY26" fmla="*/ 109538 h 1281113"/>
              <a:gd name="connsiteX27" fmla="*/ 947738 w 1045369"/>
              <a:gd name="connsiteY27" fmla="*/ 128588 h 1281113"/>
              <a:gd name="connsiteX28" fmla="*/ 981075 w 1045369"/>
              <a:gd name="connsiteY28" fmla="*/ 157163 h 1281113"/>
              <a:gd name="connsiteX29" fmla="*/ 1012032 w 1045369"/>
              <a:gd name="connsiteY29" fmla="*/ 190500 h 1281113"/>
              <a:gd name="connsiteX30" fmla="*/ 1028700 w 1045369"/>
              <a:gd name="connsiteY30" fmla="*/ 221456 h 1281113"/>
              <a:gd name="connsiteX31" fmla="*/ 1038225 w 1045369"/>
              <a:gd name="connsiteY31" fmla="*/ 245269 h 1281113"/>
              <a:gd name="connsiteX32" fmla="*/ 1045369 w 1045369"/>
              <a:gd name="connsiteY32" fmla="*/ 271463 h 1281113"/>
              <a:gd name="connsiteX33" fmla="*/ 1040607 w 1045369"/>
              <a:gd name="connsiteY33" fmla="*/ 330994 h 1281113"/>
              <a:gd name="connsiteX34" fmla="*/ 1016794 w 1045369"/>
              <a:gd name="connsiteY34" fmla="*/ 350044 h 1281113"/>
              <a:gd name="connsiteX35" fmla="*/ 928688 w 1045369"/>
              <a:gd name="connsiteY35" fmla="*/ 419100 h 1281113"/>
              <a:gd name="connsiteX36" fmla="*/ 752475 w 1045369"/>
              <a:gd name="connsiteY36" fmla="*/ 583406 h 1281113"/>
              <a:gd name="connsiteX37" fmla="*/ 600075 w 1045369"/>
              <a:gd name="connsiteY37" fmla="*/ 745331 h 1281113"/>
              <a:gd name="connsiteX38" fmla="*/ 492919 w 1045369"/>
              <a:gd name="connsiteY38" fmla="*/ 862013 h 128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45369" h="1281113">
                <a:moveTo>
                  <a:pt x="492919" y="862013"/>
                </a:moveTo>
                <a:lnTo>
                  <a:pt x="335757" y="1047750"/>
                </a:lnTo>
                <a:lnTo>
                  <a:pt x="147638" y="1281113"/>
                </a:lnTo>
                <a:lnTo>
                  <a:pt x="0" y="1169194"/>
                </a:lnTo>
                <a:lnTo>
                  <a:pt x="126207" y="1088231"/>
                </a:lnTo>
                <a:lnTo>
                  <a:pt x="269082" y="892969"/>
                </a:lnTo>
                <a:lnTo>
                  <a:pt x="461963" y="623888"/>
                </a:lnTo>
                <a:lnTo>
                  <a:pt x="700088" y="300038"/>
                </a:lnTo>
                <a:lnTo>
                  <a:pt x="721519" y="228600"/>
                </a:lnTo>
                <a:lnTo>
                  <a:pt x="721519" y="216694"/>
                </a:lnTo>
                <a:lnTo>
                  <a:pt x="714375" y="200025"/>
                </a:lnTo>
                <a:lnTo>
                  <a:pt x="692944" y="171450"/>
                </a:lnTo>
                <a:lnTo>
                  <a:pt x="638175" y="128588"/>
                </a:lnTo>
                <a:lnTo>
                  <a:pt x="602457" y="97631"/>
                </a:lnTo>
                <a:lnTo>
                  <a:pt x="569119" y="73819"/>
                </a:lnTo>
                <a:lnTo>
                  <a:pt x="554832" y="61913"/>
                </a:lnTo>
                <a:lnTo>
                  <a:pt x="540544" y="45244"/>
                </a:lnTo>
                <a:lnTo>
                  <a:pt x="538163" y="28575"/>
                </a:lnTo>
                <a:lnTo>
                  <a:pt x="540544" y="14288"/>
                </a:lnTo>
                <a:lnTo>
                  <a:pt x="552450" y="4763"/>
                </a:lnTo>
                <a:lnTo>
                  <a:pt x="566738" y="0"/>
                </a:lnTo>
                <a:lnTo>
                  <a:pt x="616744" y="0"/>
                </a:lnTo>
                <a:lnTo>
                  <a:pt x="678657" y="11906"/>
                </a:lnTo>
                <a:lnTo>
                  <a:pt x="752475" y="33338"/>
                </a:lnTo>
                <a:lnTo>
                  <a:pt x="816769" y="54769"/>
                </a:lnTo>
                <a:lnTo>
                  <a:pt x="869157" y="78581"/>
                </a:lnTo>
                <a:lnTo>
                  <a:pt x="919163" y="109538"/>
                </a:lnTo>
                <a:lnTo>
                  <a:pt x="947738" y="128588"/>
                </a:lnTo>
                <a:lnTo>
                  <a:pt x="981075" y="157163"/>
                </a:lnTo>
                <a:lnTo>
                  <a:pt x="1012032" y="190500"/>
                </a:lnTo>
                <a:lnTo>
                  <a:pt x="1028700" y="221456"/>
                </a:lnTo>
                <a:lnTo>
                  <a:pt x="1038225" y="245269"/>
                </a:lnTo>
                <a:lnTo>
                  <a:pt x="1045369" y="271463"/>
                </a:lnTo>
                <a:lnTo>
                  <a:pt x="1040607" y="330994"/>
                </a:lnTo>
                <a:lnTo>
                  <a:pt x="1016794" y="350044"/>
                </a:lnTo>
                <a:lnTo>
                  <a:pt x="928688" y="419100"/>
                </a:lnTo>
                <a:lnTo>
                  <a:pt x="752475" y="583406"/>
                </a:lnTo>
                <a:lnTo>
                  <a:pt x="600075" y="745331"/>
                </a:lnTo>
                <a:lnTo>
                  <a:pt x="492919" y="8620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ECA8B41-ABDF-49F0-83C0-57310A2F6426}"/>
              </a:ext>
            </a:extLst>
          </p:cNvPr>
          <p:cNvSpPr/>
          <p:nvPr/>
        </p:nvSpPr>
        <p:spPr>
          <a:xfrm>
            <a:off x="3708401" y="4343400"/>
            <a:ext cx="790575" cy="1309688"/>
          </a:xfrm>
          <a:custGeom>
            <a:avLst/>
            <a:gdLst>
              <a:gd name="connsiteX0" fmla="*/ 323850 w 790575"/>
              <a:gd name="connsiteY0" fmla="*/ 950119 h 1309688"/>
              <a:gd name="connsiteX1" fmla="*/ 204788 w 790575"/>
              <a:gd name="connsiteY1" fmla="*/ 1116806 h 1309688"/>
              <a:gd name="connsiteX2" fmla="*/ 64294 w 790575"/>
              <a:gd name="connsiteY2" fmla="*/ 1293019 h 1309688"/>
              <a:gd name="connsiteX3" fmla="*/ 30957 w 790575"/>
              <a:gd name="connsiteY3" fmla="*/ 1309688 h 1309688"/>
              <a:gd name="connsiteX4" fmla="*/ 4763 w 790575"/>
              <a:gd name="connsiteY4" fmla="*/ 1307306 h 1309688"/>
              <a:gd name="connsiteX5" fmla="*/ 0 w 790575"/>
              <a:gd name="connsiteY5" fmla="*/ 1297781 h 1309688"/>
              <a:gd name="connsiteX6" fmla="*/ 9525 w 790575"/>
              <a:gd name="connsiteY6" fmla="*/ 1259681 h 1309688"/>
              <a:gd name="connsiteX7" fmla="*/ 85725 w 790575"/>
              <a:gd name="connsiteY7" fmla="*/ 1119188 h 1309688"/>
              <a:gd name="connsiteX8" fmla="*/ 178594 w 790575"/>
              <a:gd name="connsiteY8" fmla="*/ 940594 h 1309688"/>
              <a:gd name="connsiteX9" fmla="*/ 278607 w 790575"/>
              <a:gd name="connsiteY9" fmla="*/ 723900 h 1309688"/>
              <a:gd name="connsiteX10" fmla="*/ 361950 w 790575"/>
              <a:gd name="connsiteY10" fmla="*/ 545306 h 1309688"/>
              <a:gd name="connsiteX11" fmla="*/ 407194 w 790575"/>
              <a:gd name="connsiteY11" fmla="*/ 409575 h 1309688"/>
              <a:gd name="connsiteX12" fmla="*/ 433388 w 790575"/>
              <a:gd name="connsiteY12" fmla="*/ 311944 h 1309688"/>
              <a:gd name="connsiteX13" fmla="*/ 440532 w 790575"/>
              <a:gd name="connsiteY13" fmla="*/ 238125 h 1309688"/>
              <a:gd name="connsiteX14" fmla="*/ 438150 w 790575"/>
              <a:gd name="connsiteY14" fmla="*/ 204788 h 1309688"/>
              <a:gd name="connsiteX15" fmla="*/ 423863 w 790575"/>
              <a:gd name="connsiteY15" fmla="*/ 171450 h 1309688"/>
              <a:gd name="connsiteX16" fmla="*/ 400050 w 790575"/>
              <a:gd name="connsiteY16" fmla="*/ 140494 h 1309688"/>
              <a:gd name="connsiteX17" fmla="*/ 359569 w 790575"/>
              <a:gd name="connsiteY17" fmla="*/ 102394 h 1309688"/>
              <a:gd name="connsiteX18" fmla="*/ 321469 w 790575"/>
              <a:gd name="connsiteY18" fmla="*/ 69056 h 1309688"/>
              <a:gd name="connsiteX19" fmla="*/ 302419 w 790575"/>
              <a:gd name="connsiteY19" fmla="*/ 42863 h 1309688"/>
              <a:gd name="connsiteX20" fmla="*/ 295275 w 790575"/>
              <a:gd name="connsiteY20" fmla="*/ 30956 h 1309688"/>
              <a:gd name="connsiteX21" fmla="*/ 300038 w 790575"/>
              <a:gd name="connsiteY21" fmla="*/ 11906 h 1309688"/>
              <a:gd name="connsiteX22" fmla="*/ 319088 w 790575"/>
              <a:gd name="connsiteY22" fmla="*/ 2381 h 1309688"/>
              <a:gd name="connsiteX23" fmla="*/ 354807 w 790575"/>
              <a:gd name="connsiteY23" fmla="*/ 0 h 1309688"/>
              <a:gd name="connsiteX24" fmla="*/ 407194 w 790575"/>
              <a:gd name="connsiteY24" fmla="*/ 2381 h 1309688"/>
              <a:gd name="connsiteX25" fmla="*/ 481013 w 790575"/>
              <a:gd name="connsiteY25" fmla="*/ 16669 h 1309688"/>
              <a:gd name="connsiteX26" fmla="*/ 550069 w 790575"/>
              <a:gd name="connsiteY26" fmla="*/ 38100 h 1309688"/>
              <a:gd name="connsiteX27" fmla="*/ 616744 w 790575"/>
              <a:gd name="connsiteY27" fmla="*/ 66675 h 1309688"/>
              <a:gd name="connsiteX28" fmla="*/ 685800 w 790575"/>
              <a:gd name="connsiteY28" fmla="*/ 102394 h 1309688"/>
              <a:gd name="connsiteX29" fmla="*/ 747713 w 790575"/>
              <a:gd name="connsiteY29" fmla="*/ 145256 h 1309688"/>
              <a:gd name="connsiteX30" fmla="*/ 778669 w 790575"/>
              <a:gd name="connsiteY30" fmla="*/ 178594 h 1309688"/>
              <a:gd name="connsiteX31" fmla="*/ 790575 w 790575"/>
              <a:gd name="connsiteY31" fmla="*/ 202406 h 1309688"/>
              <a:gd name="connsiteX32" fmla="*/ 790575 w 790575"/>
              <a:gd name="connsiteY32" fmla="*/ 221456 h 1309688"/>
              <a:gd name="connsiteX33" fmla="*/ 785813 w 790575"/>
              <a:gd name="connsiteY33" fmla="*/ 245269 h 1309688"/>
              <a:gd name="connsiteX34" fmla="*/ 762000 w 790575"/>
              <a:gd name="connsiteY34" fmla="*/ 276225 h 1309688"/>
              <a:gd name="connsiteX35" fmla="*/ 716757 w 790575"/>
              <a:gd name="connsiteY35" fmla="*/ 335756 h 1309688"/>
              <a:gd name="connsiteX36" fmla="*/ 652463 w 790575"/>
              <a:gd name="connsiteY36" fmla="*/ 438150 h 1309688"/>
              <a:gd name="connsiteX37" fmla="*/ 535782 w 790575"/>
              <a:gd name="connsiteY37" fmla="*/ 626269 h 1309688"/>
              <a:gd name="connsiteX38" fmla="*/ 414338 w 790575"/>
              <a:gd name="connsiteY38" fmla="*/ 826294 h 1309688"/>
              <a:gd name="connsiteX39" fmla="*/ 323850 w 790575"/>
              <a:gd name="connsiteY39" fmla="*/ 950119 h 130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90575" h="1309688">
                <a:moveTo>
                  <a:pt x="323850" y="950119"/>
                </a:moveTo>
                <a:lnTo>
                  <a:pt x="204788" y="1116806"/>
                </a:lnTo>
                <a:lnTo>
                  <a:pt x="64294" y="1293019"/>
                </a:lnTo>
                <a:lnTo>
                  <a:pt x="30957" y="1309688"/>
                </a:lnTo>
                <a:lnTo>
                  <a:pt x="4763" y="1307306"/>
                </a:lnTo>
                <a:lnTo>
                  <a:pt x="0" y="1297781"/>
                </a:lnTo>
                <a:lnTo>
                  <a:pt x="9525" y="1259681"/>
                </a:lnTo>
                <a:lnTo>
                  <a:pt x="85725" y="1119188"/>
                </a:lnTo>
                <a:lnTo>
                  <a:pt x="178594" y="940594"/>
                </a:lnTo>
                <a:lnTo>
                  <a:pt x="278607" y="723900"/>
                </a:lnTo>
                <a:lnTo>
                  <a:pt x="361950" y="545306"/>
                </a:lnTo>
                <a:lnTo>
                  <a:pt x="407194" y="409575"/>
                </a:lnTo>
                <a:lnTo>
                  <a:pt x="433388" y="311944"/>
                </a:lnTo>
                <a:lnTo>
                  <a:pt x="440532" y="238125"/>
                </a:lnTo>
                <a:lnTo>
                  <a:pt x="438150" y="204788"/>
                </a:lnTo>
                <a:lnTo>
                  <a:pt x="423863" y="171450"/>
                </a:lnTo>
                <a:lnTo>
                  <a:pt x="400050" y="140494"/>
                </a:lnTo>
                <a:lnTo>
                  <a:pt x="359569" y="102394"/>
                </a:lnTo>
                <a:lnTo>
                  <a:pt x="321469" y="69056"/>
                </a:lnTo>
                <a:lnTo>
                  <a:pt x="302419" y="42863"/>
                </a:lnTo>
                <a:lnTo>
                  <a:pt x="295275" y="30956"/>
                </a:lnTo>
                <a:lnTo>
                  <a:pt x="300038" y="11906"/>
                </a:lnTo>
                <a:lnTo>
                  <a:pt x="319088" y="2381"/>
                </a:lnTo>
                <a:lnTo>
                  <a:pt x="354807" y="0"/>
                </a:lnTo>
                <a:lnTo>
                  <a:pt x="407194" y="2381"/>
                </a:lnTo>
                <a:lnTo>
                  <a:pt x="481013" y="16669"/>
                </a:lnTo>
                <a:lnTo>
                  <a:pt x="550069" y="38100"/>
                </a:lnTo>
                <a:lnTo>
                  <a:pt x="616744" y="66675"/>
                </a:lnTo>
                <a:lnTo>
                  <a:pt x="685800" y="102394"/>
                </a:lnTo>
                <a:lnTo>
                  <a:pt x="747713" y="145256"/>
                </a:lnTo>
                <a:lnTo>
                  <a:pt x="778669" y="178594"/>
                </a:lnTo>
                <a:lnTo>
                  <a:pt x="790575" y="202406"/>
                </a:lnTo>
                <a:lnTo>
                  <a:pt x="790575" y="221456"/>
                </a:lnTo>
                <a:lnTo>
                  <a:pt x="785813" y="245269"/>
                </a:lnTo>
                <a:lnTo>
                  <a:pt x="762000" y="276225"/>
                </a:lnTo>
                <a:lnTo>
                  <a:pt x="716757" y="335756"/>
                </a:lnTo>
                <a:lnTo>
                  <a:pt x="652463" y="438150"/>
                </a:lnTo>
                <a:lnTo>
                  <a:pt x="535782" y="626269"/>
                </a:lnTo>
                <a:lnTo>
                  <a:pt x="414338" y="826294"/>
                </a:lnTo>
                <a:lnTo>
                  <a:pt x="323850" y="9501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147353E-4C0B-4A2C-BE2B-EDEB1ED1F0BA}"/>
              </a:ext>
            </a:extLst>
          </p:cNvPr>
          <p:cNvSpPr/>
          <p:nvPr/>
        </p:nvSpPr>
        <p:spPr>
          <a:xfrm>
            <a:off x="5294313" y="4192588"/>
            <a:ext cx="525462" cy="1046162"/>
          </a:xfrm>
          <a:custGeom>
            <a:avLst/>
            <a:gdLst>
              <a:gd name="connsiteX0" fmla="*/ 209550 w 526256"/>
              <a:gd name="connsiteY0" fmla="*/ 754857 h 1045369"/>
              <a:gd name="connsiteX1" fmla="*/ 169069 w 526256"/>
              <a:gd name="connsiteY1" fmla="*/ 588169 h 1045369"/>
              <a:gd name="connsiteX2" fmla="*/ 78581 w 526256"/>
              <a:gd name="connsiteY2" fmla="*/ 266700 h 1045369"/>
              <a:gd name="connsiteX3" fmla="*/ 21431 w 526256"/>
              <a:gd name="connsiteY3" fmla="*/ 90488 h 1045369"/>
              <a:gd name="connsiteX4" fmla="*/ 4762 w 526256"/>
              <a:gd name="connsiteY4" fmla="*/ 38100 h 1045369"/>
              <a:gd name="connsiteX5" fmla="*/ 0 w 526256"/>
              <a:gd name="connsiteY5" fmla="*/ 19050 h 1045369"/>
              <a:gd name="connsiteX6" fmla="*/ 2381 w 526256"/>
              <a:gd name="connsiteY6" fmla="*/ 9525 h 1045369"/>
              <a:gd name="connsiteX7" fmla="*/ 11906 w 526256"/>
              <a:gd name="connsiteY7" fmla="*/ 0 h 1045369"/>
              <a:gd name="connsiteX8" fmla="*/ 28575 w 526256"/>
              <a:gd name="connsiteY8" fmla="*/ 0 h 1045369"/>
              <a:gd name="connsiteX9" fmla="*/ 52387 w 526256"/>
              <a:gd name="connsiteY9" fmla="*/ 4763 h 1045369"/>
              <a:gd name="connsiteX10" fmla="*/ 142875 w 526256"/>
              <a:gd name="connsiteY10" fmla="*/ 116682 h 1045369"/>
              <a:gd name="connsiteX11" fmla="*/ 295275 w 526256"/>
              <a:gd name="connsiteY11" fmla="*/ 304800 h 1045369"/>
              <a:gd name="connsiteX12" fmla="*/ 428625 w 526256"/>
              <a:gd name="connsiteY12" fmla="*/ 485775 h 1045369"/>
              <a:gd name="connsiteX13" fmla="*/ 466725 w 526256"/>
              <a:gd name="connsiteY13" fmla="*/ 535782 h 1045369"/>
              <a:gd name="connsiteX14" fmla="*/ 485775 w 526256"/>
              <a:gd name="connsiteY14" fmla="*/ 566738 h 1045369"/>
              <a:gd name="connsiteX15" fmla="*/ 502444 w 526256"/>
              <a:gd name="connsiteY15" fmla="*/ 607219 h 1045369"/>
              <a:gd name="connsiteX16" fmla="*/ 516731 w 526256"/>
              <a:gd name="connsiteY16" fmla="*/ 671513 h 1045369"/>
              <a:gd name="connsiteX17" fmla="*/ 523875 w 526256"/>
              <a:gd name="connsiteY17" fmla="*/ 740569 h 1045369"/>
              <a:gd name="connsiteX18" fmla="*/ 526256 w 526256"/>
              <a:gd name="connsiteY18" fmla="*/ 842963 h 1045369"/>
              <a:gd name="connsiteX19" fmla="*/ 519112 w 526256"/>
              <a:gd name="connsiteY19" fmla="*/ 916782 h 1045369"/>
              <a:gd name="connsiteX20" fmla="*/ 507206 w 526256"/>
              <a:gd name="connsiteY20" fmla="*/ 978694 h 1045369"/>
              <a:gd name="connsiteX21" fmla="*/ 488156 w 526256"/>
              <a:gd name="connsiteY21" fmla="*/ 1016794 h 1045369"/>
              <a:gd name="connsiteX22" fmla="*/ 457200 w 526256"/>
              <a:gd name="connsiteY22" fmla="*/ 1038225 h 1045369"/>
              <a:gd name="connsiteX23" fmla="*/ 431006 w 526256"/>
              <a:gd name="connsiteY23" fmla="*/ 1042988 h 1045369"/>
              <a:gd name="connsiteX24" fmla="*/ 407194 w 526256"/>
              <a:gd name="connsiteY24" fmla="*/ 1045369 h 1045369"/>
              <a:gd name="connsiteX25" fmla="*/ 378619 w 526256"/>
              <a:gd name="connsiteY25" fmla="*/ 1042988 h 1045369"/>
              <a:gd name="connsiteX26" fmla="*/ 347662 w 526256"/>
              <a:gd name="connsiteY26" fmla="*/ 1023938 h 1045369"/>
              <a:gd name="connsiteX27" fmla="*/ 323850 w 526256"/>
              <a:gd name="connsiteY27" fmla="*/ 1000125 h 1045369"/>
              <a:gd name="connsiteX28" fmla="*/ 300037 w 526256"/>
              <a:gd name="connsiteY28" fmla="*/ 969169 h 1045369"/>
              <a:gd name="connsiteX29" fmla="*/ 278606 w 526256"/>
              <a:gd name="connsiteY29" fmla="*/ 933450 h 1045369"/>
              <a:gd name="connsiteX30" fmla="*/ 254794 w 526256"/>
              <a:gd name="connsiteY30" fmla="*/ 888207 h 1045369"/>
              <a:gd name="connsiteX31" fmla="*/ 209550 w 526256"/>
              <a:gd name="connsiteY31" fmla="*/ 754857 h 104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26256" h="1045369">
                <a:moveTo>
                  <a:pt x="209550" y="754857"/>
                </a:moveTo>
                <a:lnTo>
                  <a:pt x="169069" y="588169"/>
                </a:lnTo>
                <a:lnTo>
                  <a:pt x="78581" y="266700"/>
                </a:lnTo>
                <a:lnTo>
                  <a:pt x="21431" y="90488"/>
                </a:lnTo>
                <a:lnTo>
                  <a:pt x="4762" y="38100"/>
                </a:lnTo>
                <a:lnTo>
                  <a:pt x="0" y="19050"/>
                </a:lnTo>
                <a:lnTo>
                  <a:pt x="2381" y="9525"/>
                </a:lnTo>
                <a:lnTo>
                  <a:pt x="11906" y="0"/>
                </a:lnTo>
                <a:lnTo>
                  <a:pt x="28575" y="0"/>
                </a:lnTo>
                <a:lnTo>
                  <a:pt x="52387" y="4763"/>
                </a:lnTo>
                <a:lnTo>
                  <a:pt x="142875" y="116682"/>
                </a:lnTo>
                <a:lnTo>
                  <a:pt x="295275" y="304800"/>
                </a:lnTo>
                <a:lnTo>
                  <a:pt x="428625" y="485775"/>
                </a:lnTo>
                <a:lnTo>
                  <a:pt x="466725" y="535782"/>
                </a:lnTo>
                <a:lnTo>
                  <a:pt x="485775" y="566738"/>
                </a:lnTo>
                <a:lnTo>
                  <a:pt x="502444" y="607219"/>
                </a:lnTo>
                <a:lnTo>
                  <a:pt x="516731" y="671513"/>
                </a:lnTo>
                <a:lnTo>
                  <a:pt x="523875" y="740569"/>
                </a:lnTo>
                <a:cubicBezTo>
                  <a:pt x="524669" y="774700"/>
                  <a:pt x="525462" y="808832"/>
                  <a:pt x="526256" y="842963"/>
                </a:cubicBezTo>
                <a:lnTo>
                  <a:pt x="519112" y="916782"/>
                </a:lnTo>
                <a:lnTo>
                  <a:pt x="507206" y="978694"/>
                </a:lnTo>
                <a:lnTo>
                  <a:pt x="488156" y="1016794"/>
                </a:lnTo>
                <a:lnTo>
                  <a:pt x="457200" y="1038225"/>
                </a:lnTo>
                <a:lnTo>
                  <a:pt x="431006" y="1042988"/>
                </a:lnTo>
                <a:lnTo>
                  <a:pt x="407194" y="1045369"/>
                </a:lnTo>
                <a:lnTo>
                  <a:pt x="378619" y="1042988"/>
                </a:lnTo>
                <a:lnTo>
                  <a:pt x="347662" y="1023938"/>
                </a:lnTo>
                <a:lnTo>
                  <a:pt x="323850" y="1000125"/>
                </a:lnTo>
                <a:lnTo>
                  <a:pt x="300037" y="969169"/>
                </a:lnTo>
                <a:lnTo>
                  <a:pt x="278606" y="933450"/>
                </a:lnTo>
                <a:lnTo>
                  <a:pt x="254794" y="888207"/>
                </a:lnTo>
                <a:lnTo>
                  <a:pt x="209550" y="7548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EC7C669-0909-4922-9921-84D5F70EE63E}"/>
              </a:ext>
            </a:extLst>
          </p:cNvPr>
          <p:cNvSpPr/>
          <p:nvPr/>
        </p:nvSpPr>
        <p:spPr>
          <a:xfrm>
            <a:off x="5915025" y="2157414"/>
            <a:ext cx="2357438" cy="1546225"/>
          </a:xfrm>
          <a:custGeom>
            <a:avLst/>
            <a:gdLst>
              <a:gd name="connsiteX0" fmla="*/ 1328738 w 2357438"/>
              <a:gd name="connsiteY0" fmla="*/ 326231 h 1545431"/>
              <a:gd name="connsiteX1" fmla="*/ 745331 w 2357438"/>
              <a:gd name="connsiteY1" fmla="*/ 419100 h 1545431"/>
              <a:gd name="connsiteX2" fmla="*/ 692944 w 2357438"/>
              <a:gd name="connsiteY2" fmla="*/ 426243 h 1545431"/>
              <a:gd name="connsiteX3" fmla="*/ 576263 w 2357438"/>
              <a:gd name="connsiteY3" fmla="*/ 457200 h 1545431"/>
              <a:gd name="connsiteX4" fmla="*/ 450056 w 2357438"/>
              <a:gd name="connsiteY4" fmla="*/ 495300 h 1545431"/>
              <a:gd name="connsiteX5" fmla="*/ 402431 w 2357438"/>
              <a:gd name="connsiteY5" fmla="*/ 507206 h 1545431"/>
              <a:gd name="connsiteX6" fmla="*/ 378619 w 2357438"/>
              <a:gd name="connsiteY6" fmla="*/ 509587 h 1545431"/>
              <a:gd name="connsiteX7" fmla="*/ 340519 w 2357438"/>
              <a:gd name="connsiteY7" fmla="*/ 507206 h 1545431"/>
              <a:gd name="connsiteX8" fmla="*/ 307181 w 2357438"/>
              <a:gd name="connsiteY8" fmla="*/ 497681 h 1545431"/>
              <a:gd name="connsiteX9" fmla="*/ 261938 w 2357438"/>
              <a:gd name="connsiteY9" fmla="*/ 476250 h 1545431"/>
              <a:gd name="connsiteX10" fmla="*/ 209550 w 2357438"/>
              <a:gd name="connsiteY10" fmla="*/ 442912 h 1545431"/>
              <a:gd name="connsiteX11" fmla="*/ 154781 w 2357438"/>
              <a:gd name="connsiteY11" fmla="*/ 397668 h 1545431"/>
              <a:gd name="connsiteX12" fmla="*/ 100013 w 2357438"/>
              <a:gd name="connsiteY12" fmla="*/ 342900 h 1545431"/>
              <a:gd name="connsiteX13" fmla="*/ 42863 w 2357438"/>
              <a:gd name="connsiteY13" fmla="*/ 271462 h 1545431"/>
              <a:gd name="connsiteX14" fmla="*/ 7144 w 2357438"/>
              <a:gd name="connsiteY14" fmla="*/ 216693 h 1545431"/>
              <a:gd name="connsiteX15" fmla="*/ 0 w 2357438"/>
              <a:gd name="connsiteY15" fmla="*/ 192881 h 1545431"/>
              <a:gd name="connsiteX16" fmla="*/ 2381 w 2357438"/>
              <a:gd name="connsiteY16" fmla="*/ 180975 h 1545431"/>
              <a:gd name="connsiteX17" fmla="*/ 16669 w 2357438"/>
              <a:gd name="connsiteY17" fmla="*/ 173831 h 1545431"/>
              <a:gd name="connsiteX18" fmla="*/ 61913 w 2357438"/>
              <a:gd name="connsiteY18" fmla="*/ 176212 h 1545431"/>
              <a:gd name="connsiteX19" fmla="*/ 166688 w 2357438"/>
              <a:gd name="connsiteY19" fmla="*/ 204787 h 1545431"/>
              <a:gd name="connsiteX20" fmla="*/ 276225 w 2357438"/>
              <a:gd name="connsiteY20" fmla="*/ 228600 h 1545431"/>
              <a:gd name="connsiteX21" fmla="*/ 373856 w 2357438"/>
              <a:gd name="connsiteY21" fmla="*/ 245268 h 1545431"/>
              <a:gd name="connsiteX22" fmla="*/ 452438 w 2357438"/>
              <a:gd name="connsiteY22" fmla="*/ 250031 h 1545431"/>
              <a:gd name="connsiteX23" fmla="*/ 550069 w 2357438"/>
              <a:gd name="connsiteY23" fmla="*/ 242887 h 1545431"/>
              <a:gd name="connsiteX24" fmla="*/ 766763 w 2357438"/>
              <a:gd name="connsiteY24" fmla="*/ 219075 h 1545431"/>
              <a:gd name="connsiteX25" fmla="*/ 1204913 w 2357438"/>
              <a:gd name="connsiteY25" fmla="*/ 161925 h 1545431"/>
              <a:gd name="connsiteX26" fmla="*/ 1431131 w 2357438"/>
              <a:gd name="connsiteY26" fmla="*/ 133350 h 1545431"/>
              <a:gd name="connsiteX27" fmla="*/ 1826419 w 2357438"/>
              <a:gd name="connsiteY27" fmla="*/ 88106 h 1545431"/>
              <a:gd name="connsiteX28" fmla="*/ 1897856 w 2357438"/>
              <a:gd name="connsiteY28" fmla="*/ 50006 h 1545431"/>
              <a:gd name="connsiteX29" fmla="*/ 1993106 w 2357438"/>
              <a:gd name="connsiteY29" fmla="*/ 2381 h 1545431"/>
              <a:gd name="connsiteX30" fmla="*/ 2012156 w 2357438"/>
              <a:gd name="connsiteY30" fmla="*/ 0 h 1545431"/>
              <a:gd name="connsiteX31" fmla="*/ 2095500 w 2357438"/>
              <a:gd name="connsiteY31" fmla="*/ 40481 h 1545431"/>
              <a:gd name="connsiteX32" fmla="*/ 2183606 w 2357438"/>
              <a:gd name="connsiteY32" fmla="*/ 92868 h 1545431"/>
              <a:gd name="connsiteX33" fmla="*/ 2286000 w 2357438"/>
              <a:gd name="connsiteY33" fmla="*/ 169068 h 1545431"/>
              <a:gd name="connsiteX34" fmla="*/ 2326481 w 2357438"/>
              <a:gd name="connsiteY34" fmla="*/ 204787 h 1545431"/>
              <a:gd name="connsiteX35" fmla="*/ 2355056 w 2357438"/>
              <a:gd name="connsiteY35" fmla="*/ 250031 h 1545431"/>
              <a:gd name="connsiteX36" fmla="*/ 2357438 w 2357438"/>
              <a:gd name="connsiteY36" fmla="*/ 269081 h 1545431"/>
              <a:gd name="connsiteX37" fmla="*/ 2347913 w 2357438"/>
              <a:gd name="connsiteY37" fmla="*/ 290512 h 1545431"/>
              <a:gd name="connsiteX38" fmla="*/ 2293144 w 2357438"/>
              <a:gd name="connsiteY38" fmla="*/ 352425 h 1545431"/>
              <a:gd name="connsiteX39" fmla="*/ 2259806 w 2357438"/>
              <a:gd name="connsiteY39" fmla="*/ 402431 h 1545431"/>
              <a:gd name="connsiteX40" fmla="*/ 2240756 w 2357438"/>
              <a:gd name="connsiteY40" fmla="*/ 454818 h 1545431"/>
              <a:gd name="connsiteX41" fmla="*/ 2214563 w 2357438"/>
              <a:gd name="connsiteY41" fmla="*/ 585787 h 1545431"/>
              <a:gd name="connsiteX42" fmla="*/ 2174081 w 2357438"/>
              <a:gd name="connsiteY42" fmla="*/ 790575 h 1545431"/>
              <a:gd name="connsiteX43" fmla="*/ 2126456 w 2357438"/>
              <a:gd name="connsiteY43" fmla="*/ 976312 h 1545431"/>
              <a:gd name="connsiteX44" fmla="*/ 2074069 w 2357438"/>
              <a:gd name="connsiteY44" fmla="*/ 1159668 h 1545431"/>
              <a:gd name="connsiteX45" fmla="*/ 2000250 w 2357438"/>
              <a:gd name="connsiteY45" fmla="*/ 1369218 h 1545431"/>
              <a:gd name="connsiteX46" fmla="*/ 1943100 w 2357438"/>
              <a:gd name="connsiteY46" fmla="*/ 1507331 h 1545431"/>
              <a:gd name="connsiteX47" fmla="*/ 1924050 w 2357438"/>
              <a:gd name="connsiteY47" fmla="*/ 1531143 h 1545431"/>
              <a:gd name="connsiteX48" fmla="*/ 1912144 w 2357438"/>
              <a:gd name="connsiteY48" fmla="*/ 1538287 h 1545431"/>
              <a:gd name="connsiteX49" fmla="*/ 1888331 w 2357438"/>
              <a:gd name="connsiteY49" fmla="*/ 1545431 h 1545431"/>
              <a:gd name="connsiteX50" fmla="*/ 1864519 w 2357438"/>
              <a:gd name="connsiteY50" fmla="*/ 1543050 h 1545431"/>
              <a:gd name="connsiteX51" fmla="*/ 1835944 w 2357438"/>
              <a:gd name="connsiteY51" fmla="*/ 1535906 h 1545431"/>
              <a:gd name="connsiteX52" fmla="*/ 1812131 w 2357438"/>
              <a:gd name="connsiteY52" fmla="*/ 1528762 h 1545431"/>
              <a:gd name="connsiteX53" fmla="*/ 1781175 w 2357438"/>
              <a:gd name="connsiteY53" fmla="*/ 1509712 h 1545431"/>
              <a:gd name="connsiteX54" fmla="*/ 1752600 w 2357438"/>
              <a:gd name="connsiteY54" fmla="*/ 1483518 h 1545431"/>
              <a:gd name="connsiteX55" fmla="*/ 1731169 w 2357438"/>
              <a:gd name="connsiteY55" fmla="*/ 1457325 h 1545431"/>
              <a:gd name="connsiteX56" fmla="*/ 1716881 w 2357438"/>
              <a:gd name="connsiteY56" fmla="*/ 1419225 h 1545431"/>
              <a:gd name="connsiteX57" fmla="*/ 1712119 w 2357438"/>
              <a:gd name="connsiteY57" fmla="*/ 1364456 h 1545431"/>
              <a:gd name="connsiteX58" fmla="*/ 1783556 w 2357438"/>
              <a:gd name="connsiteY58" fmla="*/ 1197768 h 1545431"/>
              <a:gd name="connsiteX59" fmla="*/ 1854994 w 2357438"/>
              <a:gd name="connsiteY59" fmla="*/ 900112 h 1545431"/>
              <a:gd name="connsiteX60" fmla="*/ 1905000 w 2357438"/>
              <a:gd name="connsiteY60" fmla="*/ 664368 h 1545431"/>
              <a:gd name="connsiteX61" fmla="*/ 1957388 w 2357438"/>
              <a:gd name="connsiteY61" fmla="*/ 335756 h 1545431"/>
              <a:gd name="connsiteX62" fmla="*/ 1931194 w 2357438"/>
              <a:gd name="connsiteY62" fmla="*/ 292893 h 1545431"/>
              <a:gd name="connsiteX63" fmla="*/ 1890713 w 2357438"/>
              <a:gd name="connsiteY63" fmla="*/ 250031 h 1545431"/>
              <a:gd name="connsiteX64" fmla="*/ 1871663 w 2357438"/>
              <a:gd name="connsiteY64" fmla="*/ 247650 h 1545431"/>
              <a:gd name="connsiteX65" fmla="*/ 1328738 w 2357438"/>
              <a:gd name="connsiteY65" fmla="*/ 326231 h 1545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357438" h="1545431">
                <a:moveTo>
                  <a:pt x="1328738" y="326231"/>
                </a:moveTo>
                <a:lnTo>
                  <a:pt x="745331" y="419100"/>
                </a:lnTo>
                <a:lnTo>
                  <a:pt x="692944" y="426243"/>
                </a:lnTo>
                <a:lnTo>
                  <a:pt x="576263" y="457200"/>
                </a:lnTo>
                <a:lnTo>
                  <a:pt x="450056" y="495300"/>
                </a:lnTo>
                <a:lnTo>
                  <a:pt x="402431" y="507206"/>
                </a:lnTo>
                <a:lnTo>
                  <a:pt x="378619" y="509587"/>
                </a:lnTo>
                <a:lnTo>
                  <a:pt x="340519" y="507206"/>
                </a:lnTo>
                <a:lnTo>
                  <a:pt x="307181" y="497681"/>
                </a:lnTo>
                <a:lnTo>
                  <a:pt x="261938" y="476250"/>
                </a:lnTo>
                <a:lnTo>
                  <a:pt x="209550" y="442912"/>
                </a:lnTo>
                <a:lnTo>
                  <a:pt x="154781" y="397668"/>
                </a:lnTo>
                <a:lnTo>
                  <a:pt x="100013" y="342900"/>
                </a:lnTo>
                <a:lnTo>
                  <a:pt x="42863" y="271462"/>
                </a:lnTo>
                <a:lnTo>
                  <a:pt x="7144" y="216693"/>
                </a:lnTo>
                <a:lnTo>
                  <a:pt x="0" y="192881"/>
                </a:lnTo>
                <a:lnTo>
                  <a:pt x="2381" y="180975"/>
                </a:lnTo>
                <a:lnTo>
                  <a:pt x="16669" y="173831"/>
                </a:lnTo>
                <a:lnTo>
                  <a:pt x="61913" y="176212"/>
                </a:lnTo>
                <a:lnTo>
                  <a:pt x="166688" y="204787"/>
                </a:lnTo>
                <a:lnTo>
                  <a:pt x="276225" y="228600"/>
                </a:lnTo>
                <a:lnTo>
                  <a:pt x="373856" y="245268"/>
                </a:lnTo>
                <a:lnTo>
                  <a:pt x="452438" y="250031"/>
                </a:lnTo>
                <a:lnTo>
                  <a:pt x="550069" y="242887"/>
                </a:lnTo>
                <a:lnTo>
                  <a:pt x="766763" y="219075"/>
                </a:lnTo>
                <a:lnTo>
                  <a:pt x="1204913" y="161925"/>
                </a:lnTo>
                <a:lnTo>
                  <a:pt x="1431131" y="133350"/>
                </a:lnTo>
                <a:lnTo>
                  <a:pt x="1826419" y="88106"/>
                </a:lnTo>
                <a:lnTo>
                  <a:pt x="1897856" y="50006"/>
                </a:lnTo>
                <a:lnTo>
                  <a:pt x="1993106" y="2381"/>
                </a:lnTo>
                <a:lnTo>
                  <a:pt x="2012156" y="0"/>
                </a:lnTo>
                <a:lnTo>
                  <a:pt x="2095500" y="40481"/>
                </a:lnTo>
                <a:lnTo>
                  <a:pt x="2183606" y="92868"/>
                </a:lnTo>
                <a:lnTo>
                  <a:pt x="2286000" y="169068"/>
                </a:lnTo>
                <a:lnTo>
                  <a:pt x="2326481" y="204787"/>
                </a:lnTo>
                <a:lnTo>
                  <a:pt x="2355056" y="250031"/>
                </a:lnTo>
                <a:lnTo>
                  <a:pt x="2357438" y="269081"/>
                </a:lnTo>
                <a:lnTo>
                  <a:pt x="2347913" y="290512"/>
                </a:lnTo>
                <a:lnTo>
                  <a:pt x="2293144" y="352425"/>
                </a:lnTo>
                <a:lnTo>
                  <a:pt x="2259806" y="402431"/>
                </a:lnTo>
                <a:lnTo>
                  <a:pt x="2240756" y="454818"/>
                </a:lnTo>
                <a:lnTo>
                  <a:pt x="2214563" y="585787"/>
                </a:lnTo>
                <a:lnTo>
                  <a:pt x="2174081" y="790575"/>
                </a:lnTo>
                <a:lnTo>
                  <a:pt x="2126456" y="976312"/>
                </a:lnTo>
                <a:lnTo>
                  <a:pt x="2074069" y="1159668"/>
                </a:lnTo>
                <a:lnTo>
                  <a:pt x="2000250" y="1369218"/>
                </a:lnTo>
                <a:lnTo>
                  <a:pt x="1943100" y="1507331"/>
                </a:lnTo>
                <a:lnTo>
                  <a:pt x="1924050" y="1531143"/>
                </a:lnTo>
                <a:lnTo>
                  <a:pt x="1912144" y="1538287"/>
                </a:lnTo>
                <a:lnTo>
                  <a:pt x="1888331" y="1545431"/>
                </a:lnTo>
                <a:lnTo>
                  <a:pt x="1864519" y="1543050"/>
                </a:lnTo>
                <a:lnTo>
                  <a:pt x="1835944" y="1535906"/>
                </a:lnTo>
                <a:lnTo>
                  <a:pt x="1812131" y="1528762"/>
                </a:lnTo>
                <a:lnTo>
                  <a:pt x="1781175" y="1509712"/>
                </a:lnTo>
                <a:lnTo>
                  <a:pt x="1752600" y="1483518"/>
                </a:lnTo>
                <a:lnTo>
                  <a:pt x="1731169" y="1457325"/>
                </a:lnTo>
                <a:lnTo>
                  <a:pt x="1716881" y="1419225"/>
                </a:lnTo>
                <a:lnTo>
                  <a:pt x="1712119" y="1364456"/>
                </a:lnTo>
                <a:lnTo>
                  <a:pt x="1783556" y="1197768"/>
                </a:lnTo>
                <a:lnTo>
                  <a:pt x="1854994" y="900112"/>
                </a:lnTo>
                <a:lnTo>
                  <a:pt x="1905000" y="664368"/>
                </a:lnTo>
                <a:lnTo>
                  <a:pt x="1957388" y="335756"/>
                </a:lnTo>
                <a:lnTo>
                  <a:pt x="1931194" y="292893"/>
                </a:lnTo>
                <a:lnTo>
                  <a:pt x="1890713" y="250031"/>
                </a:lnTo>
                <a:lnTo>
                  <a:pt x="1871663" y="247650"/>
                </a:lnTo>
                <a:lnTo>
                  <a:pt x="1328738" y="3262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892D05B-84C3-424C-B968-16E47DBD2D34}"/>
              </a:ext>
            </a:extLst>
          </p:cNvPr>
          <p:cNvSpPr/>
          <p:nvPr/>
        </p:nvSpPr>
        <p:spPr>
          <a:xfrm>
            <a:off x="4008438" y="2619375"/>
            <a:ext cx="811212" cy="592138"/>
          </a:xfrm>
          <a:custGeom>
            <a:avLst/>
            <a:gdLst>
              <a:gd name="connsiteX0" fmla="*/ 388144 w 812006"/>
              <a:gd name="connsiteY0" fmla="*/ 383381 h 592931"/>
              <a:gd name="connsiteX1" fmla="*/ 140494 w 812006"/>
              <a:gd name="connsiteY1" fmla="*/ 233363 h 592931"/>
              <a:gd name="connsiteX2" fmla="*/ 83344 w 812006"/>
              <a:gd name="connsiteY2" fmla="*/ 223838 h 592931"/>
              <a:gd name="connsiteX3" fmla="*/ 11906 w 812006"/>
              <a:gd name="connsiteY3" fmla="*/ 211931 h 592931"/>
              <a:gd name="connsiteX4" fmla="*/ 2381 w 812006"/>
              <a:gd name="connsiteY4" fmla="*/ 207169 h 592931"/>
              <a:gd name="connsiteX5" fmla="*/ 0 w 812006"/>
              <a:gd name="connsiteY5" fmla="*/ 178594 h 592931"/>
              <a:gd name="connsiteX6" fmla="*/ 9525 w 812006"/>
              <a:gd name="connsiteY6" fmla="*/ 119063 h 592931"/>
              <a:gd name="connsiteX7" fmla="*/ 26194 w 812006"/>
              <a:gd name="connsiteY7" fmla="*/ 92869 h 592931"/>
              <a:gd name="connsiteX8" fmla="*/ 61912 w 812006"/>
              <a:gd name="connsiteY8" fmla="*/ 69056 h 592931"/>
              <a:gd name="connsiteX9" fmla="*/ 150019 w 812006"/>
              <a:gd name="connsiteY9" fmla="*/ 26194 h 592931"/>
              <a:gd name="connsiteX10" fmla="*/ 209550 w 812006"/>
              <a:gd name="connsiteY10" fmla="*/ 0 h 592931"/>
              <a:gd name="connsiteX11" fmla="*/ 423862 w 812006"/>
              <a:gd name="connsiteY11" fmla="*/ 180975 h 592931"/>
              <a:gd name="connsiteX12" fmla="*/ 604837 w 812006"/>
              <a:gd name="connsiteY12" fmla="*/ 319088 h 592931"/>
              <a:gd name="connsiteX13" fmla="*/ 812006 w 812006"/>
              <a:gd name="connsiteY13" fmla="*/ 488156 h 592931"/>
              <a:gd name="connsiteX14" fmla="*/ 726281 w 812006"/>
              <a:gd name="connsiteY14" fmla="*/ 592931 h 592931"/>
              <a:gd name="connsiteX15" fmla="*/ 388144 w 812006"/>
              <a:gd name="connsiteY15" fmla="*/ 383381 h 59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2006" h="592931">
                <a:moveTo>
                  <a:pt x="388144" y="383381"/>
                </a:moveTo>
                <a:lnTo>
                  <a:pt x="140494" y="233363"/>
                </a:lnTo>
                <a:lnTo>
                  <a:pt x="83344" y="223838"/>
                </a:lnTo>
                <a:lnTo>
                  <a:pt x="11906" y="211931"/>
                </a:lnTo>
                <a:lnTo>
                  <a:pt x="2381" y="207169"/>
                </a:lnTo>
                <a:lnTo>
                  <a:pt x="0" y="178594"/>
                </a:lnTo>
                <a:lnTo>
                  <a:pt x="9525" y="119063"/>
                </a:lnTo>
                <a:lnTo>
                  <a:pt x="26194" y="92869"/>
                </a:lnTo>
                <a:lnTo>
                  <a:pt x="61912" y="69056"/>
                </a:lnTo>
                <a:lnTo>
                  <a:pt x="150019" y="26194"/>
                </a:lnTo>
                <a:lnTo>
                  <a:pt x="209550" y="0"/>
                </a:lnTo>
                <a:lnTo>
                  <a:pt x="423862" y="180975"/>
                </a:lnTo>
                <a:lnTo>
                  <a:pt x="604837" y="319088"/>
                </a:lnTo>
                <a:lnTo>
                  <a:pt x="812006" y="488156"/>
                </a:lnTo>
                <a:lnTo>
                  <a:pt x="726281" y="592931"/>
                </a:lnTo>
                <a:lnTo>
                  <a:pt x="388144" y="3833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AB70502-61DA-4343-BBA0-BFC18A68724C}"/>
              </a:ext>
            </a:extLst>
          </p:cNvPr>
          <p:cNvSpPr/>
          <p:nvPr/>
        </p:nvSpPr>
        <p:spPr>
          <a:xfrm>
            <a:off x="4094164" y="2176463"/>
            <a:ext cx="1544637" cy="1719262"/>
          </a:xfrm>
          <a:custGeom>
            <a:avLst/>
            <a:gdLst>
              <a:gd name="connsiteX0" fmla="*/ 488156 w 1545431"/>
              <a:gd name="connsiteY0" fmla="*/ 1302543 h 1719262"/>
              <a:gd name="connsiteX1" fmla="*/ 83344 w 1545431"/>
              <a:gd name="connsiteY1" fmla="*/ 1719262 h 1719262"/>
              <a:gd name="connsiteX2" fmla="*/ 0 w 1545431"/>
              <a:gd name="connsiteY2" fmla="*/ 1709737 h 1719262"/>
              <a:gd name="connsiteX3" fmla="*/ 38100 w 1545431"/>
              <a:gd name="connsiteY3" fmla="*/ 1643062 h 1719262"/>
              <a:gd name="connsiteX4" fmla="*/ 238125 w 1545431"/>
              <a:gd name="connsiteY4" fmla="*/ 1414462 h 1719262"/>
              <a:gd name="connsiteX5" fmla="*/ 416719 w 1545431"/>
              <a:gd name="connsiteY5" fmla="*/ 1209675 h 1719262"/>
              <a:gd name="connsiteX6" fmla="*/ 600075 w 1545431"/>
              <a:gd name="connsiteY6" fmla="*/ 997743 h 1719262"/>
              <a:gd name="connsiteX7" fmla="*/ 842962 w 1545431"/>
              <a:gd name="connsiteY7" fmla="*/ 683418 h 1719262"/>
              <a:gd name="connsiteX8" fmla="*/ 1050131 w 1545431"/>
              <a:gd name="connsiteY8" fmla="*/ 414337 h 1719262"/>
              <a:gd name="connsiteX9" fmla="*/ 1221581 w 1545431"/>
              <a:gd name="connsiteY9" fmla="*/ 192881 h 1719262"/>
              <a:gd name="connsiteX10" fmla="*/ 1221581 w 1545431"/>
              <a:gd name="connsiteY10" fmla="*/ 178593 h 1719262"/>
              <a:gd name="connsiteX11" fmla="*/ 1216819 w 1545431"/>
              <a:gd name="connsiteY11" fmla="*/ 150018 h 1719262"/>
              <a:gd name="connsiteX12" fmla="*/ 1181100 w 1545431"/>
              <a:gd name="connsiteY12" fmla="*/ 104775 h 1719262"/>
              <a:gd name="connsiteX13" fmla="*/ 1133475 w 1545431"/>
              <a:gd name="connsiteY13" fmla="*/ 61912 h 1719262"/>
              <a:gd name="connsiteX14" fmla="*/ 1116806 w 1545431"/>
              <a:gd name="connsiteY14" fmla="*/ 40481 h 1719262"/>
              <a:gd name="connsiteX15" fmla="*/ 1116806 w 1545431"/>
              <a:gd name="connsiteY15" fmla="*/ 23812 h 1719262"/>
              <a:gd name="connsiteX16" fmla="*/ 1119187 w 1545431"/>
              <a:gd name="connsiteY16" fmla="*/ 11906 h 1719262"/>
              <a:gd name="connsiteX17" fmla="*/ 1133475 w 1545431"/>
              <a:gd name="connsiteY17" fmla="*/ 2381 h 1719262"/>
              <a:gd name="connsiteX18" fmla="*/ 1152525 w 1545431"/>
              <a:gd name="connsiteY18" fmla="*/ 0 h 1719262"/>
              <a:gd name="connsiteX19" fmla="*/ 1178719 w 1545431"/>
              <a:gd name="connsiteY19" fmla="*/ 4762 h 1719262"/>
              <a:gd name="connsiteX20" fmla="*/ 1219200 w 1545431"/>
              <a:gd name="connsiteY20" fmla="*/ 26193 h 1719262"/>
              <a:gd name="connsiteX21" fmla="*/ 1314450 w 1545431"/>
              <a:gd name="connsiteY21" fmla="*/ 88106 h 1719262"/>
              <a:gd name="connsiteX22" fmla="*/ 1371600 w 1545431"/>
              <a:gd name="connsiteY22" fmla="*/ 123825 h 1719262"/>
              <a:gd name="connsiteX23" fmla="*/ 1421606 w 1545431"/>
              <a:gd name="connsiteY23" fmla="*/ 157162 h 1719262"/>
              <a:gd name="connsiteX24" fmla="*/ 1466850 w 1545431"/>
              <a:gd name="connsiteY24" fmla="*/ 195262 h 1719262"/>
              <a:gd name="connsiteX25" fmla="*/ 1512094 w 1545431"/>
              <a:gd name="connsiteY25" fmla="*/ 245268 h 1719262"/>
              <a:gd name="connsiteX26" fmla="*/ 1533525 w 1545431"/>
              <a:gd name="connsiteY26" fmla="*/ 280987 h 1719262"/>
              <a:gd name="connsiteX27" fmla="*/ 1543050 w 1545431"/>
              <a:gd name="connsiteY27" fmla="*/ 307181 h 1719262"/>
              <a:gd name="connsiteX28" fmla="*/ 1545431 w 1545431"/>
              <a:gd name="connsiteY28" fmla="*/ 333375 h 1719262"/>
              <a:gd name="connsiteX29" fmla="*/ 1540669 w 1545431"/>
              <a:gd name="connsiteY29" fmla="*/ 352425 h 1719262"/>
              <a:gd name="connsiteX30" fmla="*/ 1531144 w 1545431"/>
              <a:gd name="connsiteY30" fmla="*/ 364331 h 1719262"/>
              <a:gd name="connsiteX31" fmla="*/ 1519237 w 1545431"/>
              <a:gd name="connsiteY31" fmla="*/ 373856 h 1719262"/>
              <a:gd name="connsiteX32" fmla="*/ 1490662 w 1545431"/>
              <a:gd name="connsiteY32" fmla="*/ 378618 h 1719262"/>
              <a:gd name="connsiteX33" fmla="*/ 1440656 w 1545431"/>
              <a:gd name="connsiteY33" fmla="*/ 385762 h 1719262"/>
              <a:gd name="connsiteX34" fmla="*/ 1397794 w 1545431"/>
              <a:gd name="connsiteY34" fmla="*/ 400050 h 1719262"/>
              <a:gd name="connsiteX35" fmla="*/ 1333500 w 1545431"/>
              <a:gd name="connsiteY35" fmla="*/ 440531 h 1719262"/>
              <a:gd name="connsiteX36" fmla="*/ 1243012 w 1545431"/>
              <a:gd name="connsiteY36" fmla="*/ 516731 h 1719262"/>
              <a:gd name="connsiteX37" fmla="*/ 1126331 w 1545431"/>
              <a:gd name="connsiteY37" fmla="*/ 640556 h 1719262"/>
              <a:gd name="connsiteX38" fmla="*/ 957262 w 1545431"/>
              <a:gd name="connsiteY38" fmla="*/ 826293 h 1719262"/>
              <a:gd name="connsiteX39" fmla="*/ 792956 w 1545431"/>
              <a:gd name="connsiteY39" fmla="*/ 997743 h 1719262"/>
              <a:gd name="connsiteX40" fmla="*/ 488156 w 1545431"/>
              <a:gd name="connsiteY40" fmla="*/ 1302543 h 17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545431" h="1719262">
                <a:moveTo>
                  <a:pt x="488156" y="1302543"/>
                </a:moveTo>
                <a:lnTo>
                  <a:pt x="83344" y="1719262"/>
                </a:lnTo>
                <a:lnTo>
                  <a:pt x="0" y="1709737"/>
                </a:lnTo>
                <a:lnTo>
                  <a:pt x="38100" y="1643062"/>
                </a:lnTo>
                <a:lnTo>
                  <a:pt x="238125" y="1414462"/>
                </a:lnTo>
                <a:lnTo>
                  <a:pt x="416719" y="1209675"/>
                </a:lnTo>
                <a:lnTo>
                  <a:pt x="600075" y="997743"/>
                </a:lnTo>
                <a:lnTo>
                  <a:pt x="842962" y="683418"/>
                </a:lnTo>
                <a:lnTo>
                  <a:pt x="1050131" y="414337"/>
                </a:lnTo>
                <a:lnTo>
                  <a:pt x="1221581" y="192881"/>
                </a:lnTo>
                <a:lnTo>
                  <a:pt x="1221581" y="178593"/>
                </a:lnTo>
                <a:lnTo>
                  <a:pt x="1216819" y="150018"/>
                </a:lnTo>
                <a:lnTo>
                  <a:pt x="1181100" y="104775"/>
                </a:lnTo>
                <a:lnTo>
                  <a:pt x="1133475" y="61912"/>
                </a:lnTo>
                <a:lnTo>
                  <a:pt x="1116806" y="40481"/>
                </a:lnTo>
                <a:lnTo>
                  <a:pt x="1116806" y="23812"/>
                </a:lnTo>
                <a:lnTo>
                  <a:pt x="1119187" y="11906"/>
                </a:lnTo>
                <a:lnTo>
                  <a:pt x="1133475" y="2381"/>
                </a:lnTo>
                <a:lnTo>
                  <a:pt x="1152525" y="0"/>
                </a:lnTo>
                <a:lnTo>
                  <a:pt x="1178719" y="4762"/>
                </a:lnTo>
                <a:lnTo>
                  <a:pt x="1219200" y="26193"/>
                </a:lnTo>
                <a:lnTo>
                  <a:pt x="1314450" y="88106"/>
                </a:lnTo>
                <a:lnTo>
                  <a:pt x="1371600" y="123825"/>
                </a:lnTo>
                <a:lnTo>
                  <a:pt x="1421606" y="157162"/>
                </a:lnTo>
                <a:lnTo>
                  <a:pt x="1466850" y="195262"/>
                </a:lnTo>
                <a:lnTo>
                  <a:pt x="1512094" y="245268"/>
                </a:lnTo>
                <a:lnTo>
                  <a:pt x="1533525" y="280987"/>
                </a:lnTo>
                <a:lnTo>
                  <a:pt x="1543050" y="307181"/>
                </a:lnTo>
                <a:lnTo>
                  <a:pt x="1545431" y="333375"/>
                </a:lnTo>
                <a:lnTo>
                  <a:pt x="1540669" y="352425"/>
                </a:lnTo>
                <a:lnTo>
                  <a:pt x="1531144" y="364331"/>
                </a:lnTo>
                <a:lnTo>
                  <a:pt x="1519237" y="373856"/>
                </a:lnTo>
                <a:lnTo>
                  <a:pt x="1490662" y="378618"/>
                </a:lnTo>
                <a:lnTo>
                  <a:pt x="1440656" y="385762"/>
                </a:lnTo>
                <a:lnTo>
                  <a:pt x="1397794" y="400050"/>
                </a:lnTo>
                <a:lnTo>
                  <a:pt x="1333500" y="440531"/>
                </a:lnTo>
                <a:lnTo>
                  <a:pt x="1243012" y="516731"/>
                </a:lnTo>
                <a:lnTo>
                  <a:pt x="1126331" y="640556"/>
                </a:lnTo>
                <a:lnTo>
                  <a:pt x="957262" y="826293"/>
                </a:lnTo>
                <a:lnTo>
                  <a:pt x="792956" y="997743"/>
                </a:lnTo>
                <a:lnTo>
                  <a:pt x="488156" y="13025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BC0672D-5C1E-4D3E-8526-3958D0CBEFD0}"/>
              </a:ext>
            </a:extLst>
          </p:cNvPr>
          <p:cNvSpPr/>
          <p:nvPr/>
        </p:nvSpPr>
        <p:spPr>
          <a:xfrm>
            <a:off x="3970339" y="3586164"/>
            <a:ext cx="1563687" cy="587375"/>
          </a:xfrm>
          <a:custGeom>
            <a:avLst/>
            <a:gdLst>
              <a:gd name="connsiteX0" fmla="*/ 1181100 w 1564481"/>
              <a:gd name="connsiteY0" fmla="*/ 223837 h 588168"/>
              <a:gd name="connsiteX1" fmla="*/ 973931 w 1564481"/>
              <a:gd name="connsiteY1" fmla="*/ 295275 h 588168"/>
              <a:gd name="connsiteX2" fmla="*/ 762000 w 1564481"/>
              <a:gd name="connsiteY2" fmla="*/ 364331 h 588168"/>
              <a:gd name="connsiteX3" fmla="*/ 471487 w 1564481"/>
              <a:gd name="connsiteY3" fmla="*/ 469106 h 588168"/>
              <a:gd name="connsiteX4" fmla="*/ 290512 w 1564481"/>
              <a:gd name="connsiteY4" fmla="*/ 535781 h 588168"/>
              <a:gd name="connsiteX5" fmla="*/ 280987 w 1564481"/>
              <a:gd name="connsiteY5" fmla="*/ 564356 h 588168"/>
              <a:gd name="connsiteX6" fmla="*/ 271462 w 1564481"/>
              <a:gd name="connsiteY6" fmla="*/ 581025 h 588168"/>
              <a:gd name="connsiteX7" fmla="*/ 257175 w 1564481"/>
              <a:gd name="connsiteY7" fmla="*/ 588168 h 588168"/>
              <a:gd name="connsiteX8" fmla="*/ 228600 w 1564481"/>
              <a:gd name="connsiteY8" fmla="*/ 585787 h 588168"/>
              <a:gd name="connsiteX9" fmla="*/ 202406 w 1564481"/>
              <a:gd name="connsiteY9" fmla="*/ 581025 h 588168"/>
              <a:gd name="connsiteX10" fmla="*/ 169069 w 1564481"/>
              <a:gd name="connsiteY10" fmla="*/ 559593 h 588168"/>
              <a:gd name="connsiteX11" fmla="*/ 119062 w 1564481"/>
              <a:gd name="connsiteY11" fmla="*/ 514350 h 588168"/>
              <a:gd name="connsiteX12" fmla="*/ 73819 w 1564481"/>
              <a:gd name="connsiteY12" fmla="*/ 464343 h 588168"/>
              <a:gd name="connsiteX13" fmla="*/ 47625 w 1564481"/>
              <a:gd name="connsiteY13" fmla="*/ 426243 h 588168"/>
              <a:gd name="connsiteX14" fmla="*/ 23812 w 1564481"/>
              <a:gd name="connsiteY14" fmla="*/ 385762 h 588168"/>
              <a:gd name="connsiteX15" fmla="*/ 0 w 1564481"/>
              <a:gd name="connsiteY15" fmla="*/ 323850 h 588168"/>
              <a:gd name="connsiteX16" fmla="*/ 0 w 1564481"/>
              <a:gd name="connsiteY16" fmla="*/ 307181 h 588168"/>
              <a:gd name="connsiteX17" fmla="*/ 16669 w 1564481"/>
              <a:gd name="connsiteY17" fmla="*/ 285750 h 588168"/>
              <a:gd name="connsiteX18" fmla="*/ 47625 w 1564481"/>
              <a:gd name="connsiteY18" fmla="*/ 264318 h 588168"/>
              <a:gd name="connsiteX19" fmla="*/ 85725 w 1564481"/>
              <a:gd name="connsiteY19" fmla="*/ 252412 h 588168"/>
              <a:gd name="connsiteX20" fmla="*/ 169069 w 1564481"/>
              <a:gd name="connsiteY20" fmla="*/ 240506 h 588168"/>
              <a:gd name="connsiteX21" fmla="*/ 295275 w 1564481"/>
              <a:gd name="connsiteY21" fmla="*/ 226218 h 588168"/>
              <a:gd name="connsiteX22" fmla="*/ 531019 w 1564481"/>
              <a:gd name="connsiteY22" fmla="*/ 180975 h 588168"/>
              <a:gd name="connsiteX23" fmla="*/ 826294 w 1564481"/>
              <a:gd name="connsiteY23" fmla="*/ 128587 h 588168"/>
              <a:gd name="connsiteX24" fmla="*/ 1171575 w 1564481"/>
              <a:gd name="connsiteY24" fmla="*/ 66675 h 588168"/>
              <a:gd name="connsiteX25" fmla="*/ 1519237 w 1564481"/>
              <a:gd name="connsiteY25" fmla="*/ 0 h 588168"/>
              <a:gd name="connsiteX26" fmla="*/ 1564481 w 1564481"/>
              <a:gd name="connsiteY26" fmla="*/ 111918 h 588168"/>
              <a:gd name="connsiteX27" fmla="*/ 1181100 w 1564481"/>
              <a:gd name="connsiteY27" fmla="*/ 223837 h 58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564481" h="588168">
                <a:moveTo>
                  <a:pt x="1181100" y="223837"/>
                </a:moveTo>
                <a:lnTo>
                  <a:pt x="973931" y="295275"/>
                </a:lnTo>
                <a:lnTo>
                  <a:pt x="762000" y="364331"/>
                </a:lnTo>
                <a:lnTo>
                  <a:pt x="471487" y="469106"/>
                </a:lnTo>
                <a:lnTo>
                  <a:pt x="290512" y="535781"/>
                </a:lnTo>
                <a:lnTo>
                  <a:pt x="280987" y="564356"/>
                </a:lnTo>
                <a:lnTo>
                  <a:pt x="271462" y="581025"/>
                </a:lnTo>
                <a:lnTo>
                  <a:pt x="257175" y="588168"/>
                </a:lnTo>
                <a:lnTo>
                  <a:pt x="228600" y="585787"/>
                </a:lnTo>
                <a:lnTo>
                  <a:pt x="202406" y="581025"/>
                </a:lnTo>
                <a:lnTo>
                  <a:pt x="169069" y="559593"/>
                </a:lnTo>
                <a:lnTo>
                  <a:pt x="119062" y="514350"/>
                </a:lnTo>
                <a:lnTo>
                  <a:pt x="73819" y="464343"/>
                </a:lnTo>
                <a:lnTo>
                  <a:pt x="47625" y="426243"/>
                </a:lnTo>
                <a:lnTo>
                  <a:pt x="23812" y="385762"/>
                </a:lnTo>
                <a:lnTo>
                  <a:pt x="0" y="323850"/>
                </a:lnTo>
                <a:lnTo>
                  <a:pt x="0" y="307181"/>
                </a:lnTo>
                <a:lnTo>
                  <a:pt x="16669" y="285750"/>
                </a:lnTo>
                <a:lnTo>
                  <a:pt x="47625" y="264318"/>
                </a:lnTo>
                <a:lnTo>
                  <a:pt x="85725" y="252412"/>
                </a:lnTo>
                <a:lnTo>
                  <a:pt x="169069" y="240506"/>
                </a:lnTo>
                <a:lnTo>
                  <a:pt x="295275" y="226218"/>
                </a:lnTo>
                <a:lnTo>
                  <a:pt x="531019" y="180975"/>
                </a:lnTo>
                <a:lnTo>
                  <a:pt x="826294" y="128587"/>
                </a:lnTo>
                <a:lnTo>
                  <a:pt x="1171575" y="66675"/>
                </a:lnTo>
                <a:lnTo>
                  <a:pt x="1519237" y="0"/>
                </a:lnTo>
                <a:lnTo>
                  <a:pt x="1564481" y="111918"/>
                </a:lnTo>
                <a:lnTo>
                  <a:pt x="1181100" y="2238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C6EFD28-55CA-476D-B4B8-05C96B51CC6C}"/>
              </a:ext>
            </a:extLst>
          </p:cNvPr>
          <p:cNvSpPr/>
          <p:nvPr/>
        </p:nvSpPr>
        <p:spPr>
          <a:xfrm>
            <a:off x="5181601" y="3163888"/>
            <a:ext cx="638175" cy="933450"/>
          </a:xfrm>
          <a:custGeom>
            <a:avLst/>
            <a:gdLst>
              <a:gd name="connsiteX0" fmla="*/ 378619 w 638175"/>
              <a:gd name="connsiteY0" fmla="*/ 740569 h 933450"/>
              <a:gd name="connsiteX1" fmla="*/ 280988 w 638175"/>
              <a:gd name="connsiteY1" fmla="*/ 550069 h 933450"/>
              <a:gd name="connsiteX2" fmla="*/ 230981 w 638175"/>
              <a:gd name="connsiteY2" fmla="*/ 428625 h 933450"/>
              <a:gd name="connsiteX3" fmla="*/ 154781 w 638175"/>
              <a:gd name="connsiteY3" fmla="*/ 285750 h 933450"/>
              <a:gd name="connsiteX4" fmla="*/ 66675 w 638175"/>
              <a:gd name="connsiteY4" fmla="*/ 142875 h 933450"/>
              <a:gd name="connsiteX5" fmla="*/ 19050 w 638175"/>
              <a:gd name="connsiteY5" fmla="*/ 76200 h 933450"/>
              <a:gd name="connsiteX6" fmla="*/ 4763 w 638175"/>
              <a:gd name="connsiteY6" fmla="*/ 47625 h 933450"/>
              <a:gd name="connsiteX7" fmla="*/ 0 w 638175"/>
              <a:gd name="connsiteY7" fmla="*/ 26194 h 933450"/>
              <a:gd name="connsiteX8" fmla="*/ 0 w 638175"/>
              <a:gd name="connsiteY8" fmla="*/ 11907 h 933450"/>
              <a:gd name="connsiteX9" fmla="*/ 7144 w 638175"/>
              <a:gd name="connsiteY9" fmla="*/ 0 h 933450"/>
              <a:gd name="connsiteX10" fmla="*/ 28575 w 638175"/>
              <a:gd name="connsiteY10" fmla="*/ 2382 h 933450"/>
              <a:gd name="connsiteX11" fmla="*/ 66675 w 638175"/>
              <a:gd name="connsiteY11" fmla="*/ 19050 h 933450"/>
              <a:gd name="connsiteX12" fmla="*/ 200025 w 638175"/>
              <a:gd name="connsiteY12" fmla="*/ 133350 h 933450"/>
              <a:gd name="connsiteX13" fmla="*/ 338138 w 638175"/>
              <a:gd name="connsiteY13" fmla="*/ 245269 h 933450"/>
              <a:gd name="connsiteX14" fmla="*/ 466725 w 638175"/>
              <a:gd name="connsiteY14" fmla="*/ 359569 h 933450"/>
              <a:gd name="connsiteX15" fmla="*/ 511969 w 638175"/>
              <a:gd name="connsiteY15" fmla="*/ 407194 h 933450"/>
              <a:gd name="connsiteX16" fmla="*/ 557213 w 638175"/>
              <a:gd name="connsiteY16" fmla="*/ 509588 h 933450"/>
              <a:gd name="connsiteX17" fmla="*/ 609600 w 638175"/>
              <a:gd name="connsiteY17" fmla="*/ 659607 h 933450"/>
              <a:gd name="connsiteX18" fmla="*/ 633413 w 638175"/>
              <a:gd name="connsiteY18" fmla="*/ 773907 h 933450"/>
              <a:gd name="connsiteX19" fmla="*/ 638175 w 638175"/>
              <a:gd name="connsiteY19" fmla="*/ 816769 h 933450"/>
              <a:gd name="connsiteX20" fmla="*/ 633413 w 638175"/>
              <a:gd name="connsiteY20" fmla="*/ 854869 h 933450"/>
              <a:gd name="connsiteX21" fmla="*/ 611981 w 638175"/>
              <a:gd name="connsiteY21" fmla="*/ 897732 h 933450"/>
              <a:gd name="connsiteX22" fmla="*/ 592931 w 638175"/>
              <a:gd name="connsiteY22" fmla="*/ 923925 h 933450"/>
              <a:gd name="connsiteX23" fmla="*/ 564356 w 638175"/>
              <a:gd name="connsiteY23" fmla="*/ 933450 h 933450"/>
              <a:gd name="connsiteX24" fmla="*/ 535781 w 638175"/>
              <a:gd name="connsiteY24" fmla="*/ 926307 h 933450"/>
              <a:gd name="connsiteX25" fmla="*/ 509588 w 638175"/>
              <a:gd name="connsiteY25" fmla="*/ 919163 h 933450"/>
              <a:gd name="connsiteX26" fmla="*/ 464344 w 638175"/>
              <a:gd name="connsiteY26" fmla="*/ 892969 h 933450"/>
              <a:gd name="connsiteX27" fmla="*/ 378619 w 638175"/>
              <a:gd name="connsiteY27" fmla="*/ 740569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38175" h="933450">
                <a:moveTo>
                  <a:pt x="378619" y="740569"/>
                </a:moveTo>
                <a:lnTo>
                  <a:pt x="280988" y="550069"/>
                </a:lnTo>
                <a:lnTo>
                  <a:pt x="230981" y="428625"/>
                </a:lnTo>
                <a:lnTo>
                  <a:pt x="154781" y="285750"/>
                </a:lnTo>
                <a:lnTo>
                  <a:pt x="66675" y="142875"/>
                </a:lnTo>
                <a:lnTo>
                  <a:pt x="19050" y="76200"/>
                </a:lnTo>
                <a:lnTo>
                  <a:pt x="4763" y="47625"/>
                </a:lnTo>
                <a:lnTo>
                  <a:pt x="0" y="26194"/>
                </a:lnTo>
                <a:lnTo>
                  <a:pt x="0" y="11907"/>
                </a:lnTo>
                <a:lnTo>
                  <a:pt x="7144" y="0"/>
                </a:lnTo>
                <a:lnTo>
                  <a:pt x="28575" y="2382"/>
                </a:lnTo>
                <a:lnTo>
                  <a:pt x="66675" y="19050"/>
                </a:lnTo>
                <a:lnTo>
                  <a:pt x="200025" y="133350"/>
                </a:lnTo>
                <a:lnTo>
                  <a:pt x="338138" y="245269"/>
                </a:lnTo>
                <a:lnTo>
                  <a:pt x="466725" y="359569"/>
                </a:lnTo>
                <a:lnTo>
                  <a:pt x="511969" y="407194"/>
                </a:lnTo>
                <a:lnTo>
                  <a:pt x="557213" y="509588"/>
                </a:lnTo>
                <a:lnTo>
                  <a:pt x="609600" y="659607"/>
                </a:lnTo>
                <a:lnTo>
                  <a:pt x="633413" y="773907"/>
                </a:lnTo>
                <a:lnTo>
                  <a:pt x="638175" y="816769"/>
                </a:lnTo>
                <a:lnTo>
                  <a:pt x="633413" y="854869"/>
                </a:lnTo>
                <a:lnTo>
                  <a:pt x="611981" y="897732"/>
                </a:lnTo>
                <a:lnTo>
                  <a:pt x="592931" y="923925"/>
                </a:lnTo>
                <a:lnTo>
                  <a:pt x="564356" y="933450"/>
                </a:lnTo>
                <a:lnTo>
                  <a:pt x="535781" y="926307"/>
                </a:lnTo>
                <a:lnTo>
                  <a:pt x="509588" y="919163"/>
                </a:lnTo>
                <a:lnTo>
                  <a:pt x="464344" y="892969"/>
                </a:lnTo>
                <a:lnTo>
                  <a:pt x="378619" y="7405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B4007AD-6757-4A17-AF24-0637B25EF125}"/>
              </a:ext>
            </a:extLst>
          </p:cNvPr>
          <p:cNvSpPr/>
          <p:nvPr/>
        </p:nvSpPr>
        <p:spPr>
          <a:xfrm rot="16200000">
            <a:off x="3756819" y="4736307"/>
            <a:ext cx="2159000" cy="322262"/>
          </a:xfrm>
          <a:custGeom>
            <a:avLst/>
            <a:gdLst>
              <a:gd name="connsiteX0" fmla="*/ 966788 w 2159794"/>
              <a:gd name="connsiteY0" fmla="*/ 319088 h 321469"/>
              <a:gd name="connsiteX1" fmla="*/ 369094 w 2159794"/>
              <a:gd name="connsiteY1" fmla="*/ 319088 h 321469"/>
              <a:gd name="connsiteX2" fmla="*/ 180975 w 2159794"/>
              <a:gd name="connsiteY2" fmla="*/ 321469 h 321469"/>
              <a:gd name="connsiteX3" fmla="*/ 140494 w 2159794"/>
              <a:gd name="connsiteY3" fmla="*/ 316706 h 321469"/>
              <a:gd name="connsiteX4" fmla="*/ 107156 w 2159794"/>
              <a:gd name="connsiteY4" fmla="*/ 309563 h 321469"/>
              <a:gd name="connsiteX5" fmla="*/ 61913 w 2159794"/>
              <a:gd name="connsiteY5" fmla="*/ 292894 h 321469"/>
              <a:gd name="connsiteX6" fmla="*/ 40481 w 2159794"/>
              <a:gd name="connsiteY6" fmla="*/ 280988 h 321469"/>
              <a:gd name="connsiteX7" fmla="*/ 16669 w 2159794"/>
              <a:gd name="connsiteY7" fmla="*/ 264319 h 321469"/>
              <a:gd name="connsiteX8" fmla="*/ 4763 w 2159794"/>
              <a:gd name="connsiteY8" fmla="*/ 240506 h 321469"/>
              <a:gd name="connsiteX9" fmla="*/ 0 w 2159794"/>
              <a:gd name="connsiteY9" fmla="*/ 204788 h 321469"/>
              <a:gd name="connsiteX10" fmla="*/ 11906 w 2159794"/>
              <a:gd name="connsiteY10" fmla="*/ 169069 h 321469"/>
              <a:gd name="connsiteX11" fmla="*/ 45244 w 2159794"/>
              <a:gd name="connsiteY11" fmla="*/ 135731 h 321469"/>
              <a:gd name="connsiteX12" fmla="*/ 76200 w 2159794"/>
              <a:gd name="connsiteY12" fmla="*/ 107156 h 321469"/>
              <a:gd name="connsiteX13" fmla="*/ 128588 w 2159794"/>
              <a:gd name="connsiteY13" fmla="*/ 71438 h 321469"/>
              <a:gd name="connsiteX14" fmla="*/ 178594 w 2159794"/>
              <a:gd name="connsiteY14" fmla="*/ 42863 h 321469"/>
              <a:gd name="connsiteX15" fmla="*/ 233363 w 2159794"/>
              <a:gd name="connsiteY15" fmla="*/ 21431 h 321469"/>
              <a:gd name="connsiteX16" fmla="*/ 283369 w 2159794"/>
              <a:gd name="connsiteY16" fmla="*/ 7144 h 321469"/>
              <a:gd name="connsiteX17" fmla="*/ 345281 w 2159794"/>
              <a:gd name="connsiteY17" fmla="*/ 0 h 321469"/>
              <a:gd name="connsiteX18" fmla="*/ 442913 w 2159794"/>
              <a:gd name="connsiteY18" fmla="*/ 16669 h 321469"/>
              <a:gd name="connsiteX19" fmla="*/ 545306 w 2159794"/>
              <a:gd name="connsiteY19" fmla="*/ 47625 h 321469"/>
              <a:gd name="connsiteX20" fmla="*/ 640556 w 2159794"/>
              <a:gd name="connsiteY20" fmla="*/ 73819 h 321469"/>
              <a:gd name="connsiteX21" fmla="*/ 714375 w 2159794"/>
              <a:gd name="connsiteY21" fmla="*/ 83344 h 321469"/>
              <a:gd name="connsiteX22" fmla="*/ 792956 w 2159794"/>
              <a:gd name="connsiteY22" fmla="*/ 92869 h 321469"/>
              <a:gd name="connsiteX23" fmla="*/ 1154906 w 2159794"/>
              <a:gd name="connsiteY23" fmla="*/ 97631 h 321469"/>
              <a:gd name="connsiteX24" fmla="*/ 1631156 w 2159794"/>
              <a:gd name="connsiteY24" fmla="*/ 95250 h 321469"/>
              <a:gd name="connsiteX25" fmla="*/ 1947863 w 2159794"/>
              <a:gd name="connsiteY25" fmla="*/ 95250 h 321469"/>
              <a:gd name="connsiteX26" fmla="*/ 1995488 w 2159794"/>
              <a:gd name="connsiteY26" fmla="*/ 88106 h 321469"/>
              <a:gd name="connsiteX27" fmla="*/ 2100263 w 2159794"/>
              <a:gd name="connsiteY27" fmla="*/ 45244 h 321469"/>
              <a:gd name="connsiteX28" fmla="*/ 2159794 w 2159794"/>
              <a:gd name="connsiteY28" fmla="*/ 247650 h 321469"/>
              <a:gd name="connsiteX29" fmla="*/ 2031206 w 2159794"/>
              <a:gd name="connsiteY29" fmla="*/ 295275 h 321469"/>
              <a:gd name="connsiteX30" fmla="*/ 1966913 w 2159794"/>
              <a:gd name="connsiteY30" fmla="*/ 314325 h 321469"/>
              <a:gd name="connsiteX31" fmla="*/ 1919288 w 2159794"/>
              <a:gd name="connsiteY31" fmla="*/ 319088 h 321469"/>
              <a:gd name="connsiteX32" fmla="*/ 1816894 w 2159794"/>
              <a:gd name="connsiteY32" fmla="*/ 319088 h 321469"/>
              <a:gd name="connsiteX33" fmla="*/ 966788 w 2159794"/>
              <a:gd name="connsiteY33" fmla="*/ 319088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159794" h="321469">
                <a:moveTo>
                  <a:pt x="966788" y="319088"/>
                </a:moveTo>
                <a:lnTo>
                  <a:pt x="369094" y="319088"/>
                </a:lnTo>
                <a:lnTo>
                  <a:pt x="180975" y="321469"/>
                </a:lnTo>
                <a:lnTo>
                  <a:pt x="140494" y="316706"/>
                </a:lnTo>
                <a:lnTo>
                  <a:pt x="107156" y="309563"/>
                </a:lnTo>
                <a:lnTo>
                  <a:pt x="61913" y="292894"/>
                </a:lnTo>
                <a:lnTo>
                  <a:pt x="40481" y="280988"/>
                </a:lnTo>
                <a:lnTo>
                  <a:pt x="16669" y="264319"/>
                </a:lnTo>
                <a:lnTo>
                  <a:pt x="4763" y="240506"/>
                </a:lnTo>
                <a:lnTo>
                  <a:pt x="0" y="204788"/>
                </a:lnTo>
                <a:lnTo>
                  <a:pt x="11906" y="169069"/>
                </a:lnTo>
                <a:lnTo>
                  <a:pt x="45244" y="135731"/>
                </a:lnTo>
                <a:lnTo>
                  <a:pt x="76200" y="107156"/>
                </a:lnTo>
                <a:lnTo>
                  <a:pt x="128588" y="71438"/>
                </a:lnTo>
                <a:lnTo>
                  <a:pt x="178594" y="42863"/>
                </a:lnTo>
                <a:lnTo>
                  <a:pt x="233363" y="21431"/>
                </a:lnTo>
                <a:lnTo>
                  <a:pt x="283369" y="7144"/>
                </a:lnTo>
                <a:lnTo>
                  <a:pt x="345281" y="0"/>
                </a:lnTo>
                <a:lnTo>
                  <a:pt x="442913" y="16669"/>
                </a:lnTo>
                <a:lnTo>
                  <a:pt x="545306" y="47625"/>
                </a:lnTo>
                <a:lnTo>
                  <a:pt x="640556" y="73819"/>
                </a:lnTo>
                <a:lnTo>
                  <a:pt x="714375" y="83344"/>
                </a:lnTo>
                <a:lnTo>
                  <a:pt x="792956" y="92869"/>
                </a:lnTo>
                <a:lnTo>
                  <a:pt x="1154906" y="97631"/>
                </a:lnTo>
                <a:lnTo>
                  <a:pt x="1631156" y="95250"/>
                </a:lnTo>
                <a:lnTo>
                  <a:pt x="1947863" y="95250"/>
                </a:lnTo>
                <a:lnTo>
                  <a:pt x="1995488" y="88106"/>
                </a:lnTo>
                <a:lnTo>
                  <a:pt x="2100263" y="45244"/>
                </a:lnTo>
                <a:lnTo>
                  <a:pt x="2159794" y="247650"/>
                </a:lnTo>
                <a:lnTo>
                  <a:pt x="2031206" y="295275"/>
                </a:lnTo>
                <a:lnTo>
                  <a:pt x="1966913" y="314325"/>
                </a:lnTo>
                <a:lnTo>
                  <a:pt x="1919288" y="319088"/>
                </a:lnTo>
                <a:lnTo>
                  <a:pt x="1816894" y="319088"/>
                </a:lnTo>
                <a:lnTo>
                  <a:pt x="966788" y="3190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ACA0816-82C3-4707-A3F6-854380237DBE}"/>
              </a:ext>
            </a:extLst>
          </p:cNvPr>
          <p:cNvSpPr/>
          <p:nvPr/>
        </p:nvSpPr>
        <p:spPr>
          <a:xfrm>
            <a:off x="6210301" y="3352801"/>
            <a:ext cx="1560513" cy="385763"/>
          </a:xfrm>
          <a:custGeom>
            <a:avLst/>
            <a:gdLst>
              <a:gd name="connsiteX0" fmla="*/ 742950 w 1559719"/>
              <a:gd name="connsiteY0" fmla="*/ 276225 h 385763"/>
              <a:gd name="connsiteX1" fmla="*/ 114300 w 1559719"/>
              <a:gd name="connsiteY1" fmla="*/ 385763 h 385763"/>
              <a:gd name="connsiteX2" fmla="*/ 0 w 1559719"/>
              <a:gd name="connsiteY2" fmla="*/ 228600 h 385763"/>
              <a:gd name="connsiteX3" fmla="*/ 97631 w 1559719"/>
              <a:gd name="connsiteY3" fmla="*/ 211931 h 385763"/>
              <a:gd name="connsiteX4" fmla="*/ 542925 w 1559719"/>
              <a:gd name="connsiteY4" fmla="*/ 145256 h 385763"/>
              <a:gd name="connsiteX5" fmla="*/ 1014413 w 1559719"/>
              <a:gd name="connsiteY5" fmla="*/ 73819 h 385763"/>
              <a:gd name="connsiteX6" fmla="*/ 1559719 w 1559719"/>
              <a:gd name="connsiteY6" fmla="*/ 0 h 385763"/>
              <a:gd name="connsiteX7" fmla="*/ 1478756 w 1559719"/>
              <a:gd name="connsiteY7" fmla="*/ 164306 h 385763"/>
              <a:gd name="connsiteX8" fmla="*/ 1138238 w 1559719"/>
              <a:gd name="connsiteY8" fmla="*/ 211931 h 385763"/>
              <a:gd name="connsiteX9" fmla="*/ 742950 w 1559719"/>
              <a:gd name="connsiteY9" fmla="*/ 276225 h 3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59719" h="385763">
                <a:moveTo>
                  <a:pt x="742950" y="276225"/>
                </a:moveTo>
                <a:lnTo>
                  <a:pt x="114300" y="385763"/>
                </a:lnTo>
                <a:lnTo>
                  <a:pt x="0" y="228600"/>
                </a:lnTo>
                <a:lnTo>
                  <a:pt x="97631" y="211931"/>
                </a:lnTo>
                <a:lnTo>
                  <a:pt x="542925" y="145256"/>
                </a:lnTo>
                <a:lnTo>
                  <a:pt x="1014413" y="73819"/>
                </a:lnTo>
                <a:lnTo>
                  <a:pt x="1559719" y="0"/>
                </a:lnTo>
                <a:lnTo>
                  <a:pt x="1478756" y="164306"/>
                </a:lnTo>
                <a:lnTo>
                  <a:pt x="1138238" y="211931"/>
                </a:lnTo>
                <a:lnTo>
                  <a:pt x="742950" y="2762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A267CEC-3ED2-4294-A30F-8CBF9B6E77F7}"/>
              </a:ext>
            </a:extLst>
          </p:cNvPr>
          <p:cNvSpPr/>
          <p:nvPr/>
        </p:nvSpPr>
        <p:spPr>
          <a:xfrm>
            <a:off x="6038850" y="3482976"/>
            <a:ext cx="2482850" cy="2200275"/>
          </a:xfrm>
          <a:custGeom>
            <a:avLst/>
            <a:gdLst>
              <a:gd name="connsiteX0" fmla="*/ 136525 w 2482850"/>
              <a:gd name="connsiteY0" fmla="*/ 1228725 h 2200275"/>
              <a:gd name="connsiteX1" fmla="*/ 139700 w 2482850"/>
              <a:gd name="connsiteY1" fmla="*/ 352425 h 2200275"/>
              <a:gd name="connsiteX2" fmla="*/ 133350 w 2482850"/>
              <a:gd name="connsiteY2" fmla="*/ 307975 h 2200275"/>
              <a:gd name="connsiteX3" fmla="*/ 120650 w 2482850"/>
              <a:gd name="connsiteY3" fmla="*/ 260350 h 2200275"/>
              <a:gd name="connsiteX4" fmla="*/ 92075 w 2482850"/>
              <a:gd name="connsiteY4" fmla="*/ 196850 h 2200275"/>
              <a:gd name="connsiteX5" fmla="*/ 12700 w 2482850"/>
              <a:gd name="connsiteY5" fmla="*/ 73025 h 2200275"/>
              <a:gd name="connsiteX6" fmla="*/ 0 w 2482850"/>
              <a:gd name="connsiteY6" fmla="*/ 44450 h 2200275"/>
              <a:gd name="connsiteX7" fmla="*/ 0 w 2482850"/>
              <a:gd name="connsiteY7" fmla="*/ 12700 h 2200275"/>
              <a:gd name="connsiteX8" fmla="*/ 6350 w 2482850"/>
              <a:gd name="connsiteY8" fmla="*/ 0 h 2200275"/>
              <a:gd name="connsiteX9" fmla="*/ 38100 w 2482850"/>
              <a:gd name="connsiteY9" fmla="*/ 0 h 2200275"/>
              <a:gd name="connsiteX10" fmla="*/ 69850 w 2482850"/>
              <a:gd name="connsiteY10" fmla="*/ 12700 h 2200275"/>
              <a:gd name="connsiteX11" fmla="*/ 130175 w 2482850"/>
              <a:gd name="connsiteY11" fmla="*/ 31750 h 2200275"/>
              <a:gd name="connsiteX12" fmla="*/ 304800 w 2482850"/>
              <a:gd name="connsiteY12" fmla="*/ 95250 h 2200275"/>
              <a:gd name="connsiteX13" fmla="*/ 381000 w 2482850"/>
              <a:gd name="connsiteY13" fmla="*/ 234950 h 2200275"/>
              <a:gd name="connsiteX14" fmla="*/ 371475 w 2482850"/>
              <a:gd name="connsiteY14" fmla="*/ 631825 h 2200275"/>
              <a:gd name="connsiteX15" fmla="*/ 368300 w 2482850"/>
              <a:gd name="connsiteY15" fmla="*/ 1073150 h 2200275"/>
              <a:gd name="connsiteX16" fmla="*/ 355600 w 2482850"/>
              <a:gd name="connsiteY16" fmla="*/ 1479550 h 2200275"/>
              <a:gd name="connsiteX17" fmla="*/ 361950 w 2482850"/>
              <a:gd name="connsiteY17" fmla="*/ 1558925 h 2200275"/>
              <a:gd name="connsiteX18" fmla="*/ 368300 w 2482850"/>
              <a:gd name="connsiteY18" fmla="*/ 1644650 h 2200275"/>
              <a:gd name="connsiteX19" fmla="*/ 381000 w 2482850"/>
              <a:gd name="connsiteY19" fmla="*/ 1730375 h 2200275"/>
              <a:gd name="connsiteX20" fmla="*/ 406400 w 2482850"/>
              <a:gd name="connsiteY20" fmla="*/ 1812925 h 2200275"/>
              <a:gd name="connsiteX21" fmla="*/ 428625 w 2482850"/>
              <a:gd name="connsiteY21" fmla="*/ 1863725 h 2200275"/>
              <a:gd name="connsiteX22" fmla="*/ 460375 w 2482850"/>
              <a:gd name="connsiteY22" fmla="*/ 1895475 h 2200275"/>
              <a:gd name="connsiteX23" fmla="*/ 501650 w 2482850"/>
              <a:gd name="connsiteY23" fmla="*/ 1924050 h 2200275"/>
              <a:gd name="connsiteX24" fmla="*/ 552450 w 2482850"/>
              <a:gd name="connsiteY24" fmla="*/ 1943100 h 2200275"/>
              <a:gd name="connsiteX25" fmla="*/ 619125 w 2482850"/>
              <a:gd name="connsiteY25" fmla="*/ 1965325 h 2200275"/>
              <a:gd name="connsiteX26" fmla="*/ 758825 w 2482850"/>
              <a:gd name="connsiteY26" fmla="*/ 1987550 h 2200275"/>
              <a:gd name="connsiteX27" fmla="*/ 942975 w 2482850"/>
              <a:gd name="connsiteY27" fmla="*/ 1997075 h 2200275"/>
              <a:gd name="connsiteX28" fmla="*/ 1257300 w 2482850"/>
              <a:gd name="connsiteY28" fmla="*/ 1997075 h 2200275"/>
              <a:gd name="connsiteX29" fmla="*/ 1619250 w 2482850"/>
              <a:gd name="connsiteY29" fmla="*/ 1981200 h 2200275"/>
              <a:gd name="connsiteX30" fmla="*/ 1746250 w 2482850"/>
              <a:gd name="connsiteY30" fmla="*/ 1965325 h 2200275"/>
              <a:gd name="connsiteX31" fmla="*/ 1847850 w 2482850"/>
              <a:gd name="connsiteY31" fmla="*/ 1949450 h 2200275"/>
              <a:gd name="connsiteX32" fmla="*/ 1920875 w 2482850"/>
              <a:gd name="connsiteY32" fmla="*/ 1930400 h 2200275"/>
              <a:gd name="connsiteX33" fmla="*/ 1971675 w 2482850"/>
              <a:gd name="connsiteY33" fmla="*/ 1908175 h 2200275"/>
              <a:gd name="connsiteX34" fmla="*/ 2368550 w 2482850"/>
              <a:gd name="connsiteY34" fmla="*/ 1847850 h 2200275"/>
              <a:gd name="connsiteX35" fmla="*/ 2419350 w 2482850"/>
              <a:gd name="connsiteY35" fmla="*/ 1895475 h 2200275"/>
              <a:gd name="connsiteX36" fmla="*/ 2454275 w 2482850"/>
              <a:gd name="connsiteY36" fmla="*/ 1933575 h 2200275"/>
              <a:gd name="connsiteX37" fmla="*/ 2473325 w 2482850"/>
              <a:gd name="connsiteY37" fmla="*/ 1971675 h 2200275"/>
              <a:gd name="connsiteX38" fmla="*/ 2482850 w 2482850"/>
              <a:gd name="connsiteY38" fmla="*/ 2006600 h 2200275"/>
              <a:gd name="connsiteX39" fmla="*/ 2470150 w 2482850"/>
              <a:gd name="connsiteY39" fmla="*/ 2047875 h 2200275"/>
              <a:gd name="connsiteX40" fmla="*/ 2447925 w 2482850"/>
              <a:gd name="connsiteY40" fmla="*/ 2079625 h 2200275"/>
              <a:gd name="connsiteX41" fmla="*/ 2393950 w 2482850"/>
              <a:gd name="connsiteY41" fmla="*/ 2117725 h 2200275"/>
              <a:gd name="connsiteX42" fmla="*/ 2314575 w 2482850"/>
              <a:gd name="connsiteY42" fmla="*/ 2143125 h 2200275"/>
              <a:gd name="connsiteX43" fmla="*/ 2222500 w 2482850"/>
              <a:gd name="connsiteY43" fmla="*/ 2162175 h 2200275"/>
              <a:gd name="connsiteX44" fmla="*/ 2003425 w 2482850"/>
              <a:gd name="connsiteY44" fmla="*/ 2174875 h 2200275"/>
              <a:gd name="connsiteX45" fmla="*/ 1625600 w 2482850"/>
              <a:gd name="connsiteY45" fmla="*/ 2190750 h 2200275"/>
              <a:gd name="connsiteX46" fmla="*/ 1158875 w 2482850"/>
              <a:gd name="connsiteY46" fmla="*/ 2200275 h 2200275"/>
              <a:gd name="connsiteX47" fmla="*/ 942975 w 2482850"/>
              <a:gd name="connsiteY47" fmla="*/ 2197100 h 2200275"/>
              <a:gd name="connsiteX48" fmla="*/ 800100 w 2482850"/>
              <a:gd name="connsiteY48" fmla="*/ 2190750 h 2200275"/>
              <a:gd name="connsiteX49" fmla="*/ 641350 w 2482850"/>
              <a:gd name="connsiteY49" fmla="*/ 2174875 h 2200275"/>
              <a:gd name="connsiteX50" fmla="*/ 495300 w 2482850"/>
              <a:gd name="connsiteY50" fmla="*/ 2146300 h 2200275"/>
              <a:gd name="connsiteX51" fmla="*/ 409575 w 2482850"/>
              <a:gd name="connsiteY51" fmla="*/ 2120900 h 2200275"/>
              <a:gd name="connsiteX52" fmla="*/ 349250 w 2482850"/>
              <a:gd name="connsiteY52" fmla="*/ 2092325 h 2200275"/>
              <a:gd name="connsiteX53" fmla="*/ 311150 w 2482850"/>
              <a:gd name="connsiteY53" fmla="*/ 2066925 h 2200275"/>
              <a:gd name="connsiteX54" fmla="*/ 285750 w 2482850"/>
              <a:gd name="connsiteY54" fmla="*/ 2041525 h 2200275"/>
              <a:gd name="connsiteX55" fmla="*/ 257175 w 2482850"/>
              <a:gd name="connsiteY55" fmla="*/ 2003425 h 2200275"/>
              <a:gd name="connsiteX56" fmla="*/ 228600 w 2482850"/>
              <a:gd name="connsiteY56" fmla="*/ 1958975 h 2200275"/>
              <a:gd name="connsiteX57" fmla="*/ 200025 w 2482850"/>
              <a:gd name="connsiteY57" fmla="*/ 1892300 h 2200275"/>
              <a:gd name="connsiteX58" fmla="*/ 177800 w 2482850"/>
              <a:gd name="connsiteY58" fmla="*/ 1812925 h 2200275"/>
              <a:gd name="connsiteX59" fmla="*/ 158750 w 2482850"/>
              <a:gd name="connsiteY59" fmla="*/ 1730375 h 2200275"/>
              <a:gd name="connsiteX60" fmla="*/ 149225 w 2482850"/>
              <a:gd name="connsiteY60" fmla="*/ 1616075 h 2200275"/>
              <a:gd name="connsiteX61" fmla="*/ 139700 w 2482850"/>
              <a:gd name="connsiteY61" fmla="*/ 1501775 h 2200275"/>
              <a:gd name="connsiteX62" fmla="*/ 136525 w 2482850"/>
              <a:gd name="connsiteY62" fmla="*/ 1228725 h 2200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82850" h="2200275">
                <a:moveTo>
                  <a:pt x="136525" y="1228725"/>
                </a:moveTo>
                <a:cubicBezTo>
                  <a:pt x="137583" y="936625"/>
                  <a:pt x="138642" y="644525"/>
                  <a:pt x="139700" y="352425"/>
                </a:cubicBezTo>
                <a:lnTo>
                  <a:pt x="133350" y="307975"/>
                </a:lnTo>
                <a:lnTo>
                  <a:pt x="120650" y="260350"/>
                </a:lnTo>
                <a:lnTo>
                  <a:pt x="92075" y="196850"/>
                </a:lnTo>
                <a:lnTo>
                  <a:pt x="12700" y="73025"/>
                </a:lnTo>
                <a:lnTo>
                  <a:pt x="0" y="44450"/>
                </a:lnTo>
                <a:lnTo>
                  <a:pt x="0" y="12700"/>
                </a:lnTo>
                <a:lnTo>
                  <a:pt x="6350" y="0"/>
                </a:lnTo>
                <a:lnTo>
                  <a:pt x="38100" y="0"/>
                </a:lnTo>
                <a:lnTo>
                  <a:pt x="69850" y="12700"/>
                </a:lnTo>
                <a:lnTo>
                  <a:pt x="130175" y="31750"/>
                </a:lnTo>
                <a:lnTo>
                  <a:pt x="304800" y="95250"/>
                </a:lnTo>
                <a:lnTo>
                  <a:pt x="381000" y="234950"/>
                </a:lnTo>
                <a:lnTo>
                  <a:pt x="371475" y="631825"/>
                </a:lnTo>
                <a:cubicBezTo>
                  <a:pt x="370417" y="778933"/>
                  <a:pt x="369358" y="926042"/>
                  <a:pt x="368300" y="1073150"/>
                </a:cubicBezTo>
                <a:lnTo>
                  <a:pt x="355600" y="1479550"/>
                </a:lnTo>
                <a:lnTo>
                  <a:pt x="361950" y="1558925"/>
                </a:lnTo>
                <a:lnTo>
                  <a:pt x="368300" y="1644650"/>
                </a:lnTo>
                <a:lnTo>
                  <a:pt x="381000" y="1730375"/>
                </a:lnTo>
                <a:lnTo>
                  <a:pt x="406400" y="1812925"/>
                </a:lnTo>
                <a:lnTo>
                  <a:pt x="428625" y="1863725"/>
                </a:lnTo>
                <a:lnTo>
                  <a:pt x="460375" y="1895475"/>
                </a:lnTo>
                <a:lnTo>
                  <a:pt x="501650" y="1924050"/>
                </a:lnTo>
                <a:lnTo>
                  <a:pt x="552450" y="1943100"/>
                </a:lnTo>
                <a:lnTo>
                  <a:pt x="619125" y="1965325"/>
                </a:lnTo>
                <a:lnTo>
                  <a:pt x="758825" y="1987550"/>
                </a:lnTo>
                <a:lnTo>
                  <a:pt x="942975" y="1997075"/>
                </a:lnTo>
                <a:lnTo>
                  <a:pt x="1257300" y="1997075"/>
                </a:lnTo>
                <a:lnTo>
                  <a:pt x="1619250" y="1981200"/>
                </a:lnTo>
                <a:lnTo>
                  <a:pt x="1746250" y="1965325"/>
                </a:lnTo>
                <a:lnTo>
                  <a:pt x="1847850" y="1949450"/>
                </a:lnTo>
                <a:lnTo>
                  <a:pt x="1920875" y="1930400"/>
                </a:lnTo>
                <a:lnTo>
                  <a:pt x="1971675" y="1908175"/>
                </a:lnTo>
                <a:lnTo>
                  <a:pt x="2368550" y="1847850"/>
                </a:lnTo>
                <a:lnTo>
                  <a:pt x="2419350" y="1895475"/>
                </a:lnTo>
                <a:lnTo>
                  <a:pt x="2454275" y="1933575"/>
                </a:lnTo>
                <a:lnTo>
                  <a:pt x="2473325" y="1971675"/>
                </a:lnTo>
                <a:lnTo>
                  <a:pt x="2482850" y="2006600"/>
                </a:lnTo>
                <a:lnTo>
                  <a:pt x="2470150" y="2047875"/>
                </a:lnTo>
                <a:lnTo>
                  <a:pt x="2447925" y="2079625"/>
                </a:lnTo>
                <a:lnTo>
                  <a:pt x="2393950" y="2117725"/>
                </a:lnTo>
                <a:lnTo>
                  <a:pt x="2314575" y="2143125"/>
                </a:lnTo>
                <a:lnTo>
                  <a:pt x="2222500" y="2162175"/>
                </a:lnTo>
                <a:lnTo>
                  <a:pt x="2003425" y="2174875"/>
                </a:lnTo>
                <a:lnTo>
                  <a:pt x="1625600" y="2190750"/>
                </a:lnTo>
                <a:lnTo>
                  <a:pt x="1158875" y="2200275"/>
                </a:lnTo>
                <a:lnTo>
                  <a:pt x="942975" y="2197100"/>
                </a:lnTo>
                <a:lnTo>
                  <a:pt x="800100" y="2190750"/>
                </a:lnTo>
                <a:lnTo>
                  <a:pt x="641350" y="2174875"/>
                </a:lnTo>
                <a:lnTo>
                  <a:pt x="495300" y="2146300"/>
                </a:lnTo>
                <a:lnTo>
                  <a:pt x="409575" y="2120900"/>
                </a:lnTo>
                <a:lnTo>
                  <a:pt x="349250" y="2092325"/>
                </a:lnTo>
                <a:lnTo>
                  <a:pt x="311150" y="2066925"/>
                </a:lnTo>
                <a:lnTo>
                  <a:pt x="285750" y="2041525"/>
                </a:lnTo>
                <a:lnTo>
                  <a:pt x="257175" y="2003425"/>
                </a:lnTo>
                <a:lnTo>
                  <a:pt x="228600" y="1958975"/>
                </a:lnTo>
                <a:lnTo>
                  <a:pt x="200025" y="1892300"/>
                </a:lnTo>
                <a:lnTo>
                  <a:pt x="177800" y="1812925"/>
                </a:lnTo>
                <a:lnTo>
                  <a:pt x="158750" y="1730375"/>
                </a:lnTo>
                <a:lnTo>
                  <a:pt x="149225" y="1616075"/>
                </a:lnTo>
                <a:lnTo>
                  <a:pt x="139700" y="1501775"/>
                </a:lnTo>
                <a:cubicBezTo>
                  <a:pt x="138642" y="1404408"/>
                  <a:pt x="137583" y="1307042"/>
                  <a:pt x="136525" y="1228725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19E1AD6-D4CF-46B8-B6F3-7E2D1447BFCA}"/>
              </a:ext>
            </a:extLst>
          </p:cNvPr>
          <p:cNvSpPr/>
          <p:nvPr/>
        </p:nvSpPr>
        <p:spPr>
          <a:xfrm>
            <a:off x="7986713" y="4586289"/>
            <a:ext cx="436562" cy="815975"/>
          </a:xfrm>
          <a:custGeom>
            <a:avLst/>
            <a:gdLst>
              <a:gd name="connsiteX0" fmla="*/ 323850 w 435768"/>
              <a:gd name="connsiteY0" fmla="*/ 345281 h 816768"/>
              <a:gd name="connsiteX1" fmla="*/ 335756 w 435768"/>
              <a:gd name="connsiteY1" fmla="*/ 464343 h 816768"/>
              <a:gd name="connsiteX2" fmla="*/ 350043 w 435768"/>
              <a:gd name="connsiteY2" fmla="*/ 564356 h 816768"/>
              <a:gd name="connsiteX3" fmla="*/ 364331 w 435768"/>
              <a:gd name="connsiteY3" fmla="*/ 623887 h 816768"/>
              <a:gd name="connsiteX4" fmla="*/ 378618 w 435768"/>
              <a:gd name="connsiteY4" fmla="*/ 671512 h 816768"/>
              <a:gd name="connsiteX5" fmla="*/ 435768 w 435768"/>
              <a:gd name="connsiteY5" fmla="*/ 773906 h 816768"/>
              <a:gd name="connsiteX6" fmla="*/ 0 w 435768"/>
              <a:gd name="connsiteY6" fmla="*/ 816768 h 816768"/>
              <a:gd name="connsiteX7" fmla="*/ 35718 w 435768"/>
              <a:gd name="connsiteY7" fmla="*/ 800100 h 816768"/>
              <a:gd name="connsiteX8" fmla="*/ 57150 w 435768"/>
              <a:gd name="connsiteY8" fmla="*/ 778668 h 816768"/>
              <a:gd name="connsiteX9" fmla="*/ 83343 w 435768"/>
              <a:gd name="connsiteY9" fmla="*/ 740568 h 816768"/>
              <a:gd name="connsiteX10" fmla="*/ 104775 w 435768"/>
              <a:gd name="connsiteY10" fmla="*/ 697706 h 816768"/>
              <a:gd name="connsiteX11" fmla="*/ 138112 w 435768"/>
              <a:gd name="connsiteY11" fmla="*/ 623887 h 816768"/>
              <a:gd name="connsiteX12" fmla="*/ 157162 w 435768"/>
              <a:gd name="connsiteY12" fmla="*/ 557212 h 816768"/>
              <a:gd name="connsiteX13" fmla="*/ 185737 w 435768"/>
              <a:gd name="connsiteY13" fmla="*/ 438150 h 816768"/>
              <a:gd name="connsiteX14" fmla="*/ 216693 w 435768"/>
              <a:gd name="connsiteY14" fmla="*/ 273843 h 816768"/>
              <a:gd name="connsiteX15" fmla="*/ 245268 w 435768"/>
              <a:gd name="connsiteY15" fmla="*/ 47625 h 816768"/>
              <a:gd name="connsiteX16" fmla="*/ 261937 w 435768"/>
              <a:gd name="connsiteY16" fmla="*/ 26193 h 816768"/>
              <a:gd name="connsiteX17" fmla="*/ 278606 w 435768"/>
              <a:gd name="connsiteY17" fmla="*/ 9525 h 816768"/>
              <a:gd name="connsiteX18" fmla="*/ 295275 w 435768"/>
              <a:gd name="connsiteY18" fmla="*/ 0 h 816768"/>
              <a:gd name="connsiteX19" fmla="*/ 304800 w 435768"/>
              <a:gd name="connsiteY19" fmla="*/ 2381 h 816768"/>
              <a:gd name="connsiteX20" fmla="*/ 314325 w 435768"/>
              <a:gd name="connsiteY20" fmla="*/ 14287 h 816768"/>
              <a:gd name="connsiteX21" fmla="*/ 311943 w 435768"/>
              <a:gd name="connsiteY21" fmla="*/ 107156 h 816768"/>
              <a:gd name="connsiteX22" fmla="*/ 323850 w 435768"/>
              <a:gd name="connsiteY22" fmla="*/ 345281 h 816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35768" h="816768">
                <a:moveTo>
                  <a:pt x="323850" y="345281"/>
                </a:moveTo>
                <a:lnTo>
                  <a:pt x="335756" y="464343"/>
                </a:lnTo>
                <a:lnTo>
                  <a:pt x="350043" y="564356"/>
                </a:lnTo>
                <a:lnTo>
                  <a:pt x="364331" y="623887"/>
                </a:lnTo>
                <a:lnTo>
                  <a:pt x="378618" y="671512"/>
                </a:lnTo>
                <a:lnTo>
                  <a:pt x="435768" y="773906"/>
                </a:lnTo>
                <a:lnTo>
                  <a:pt x="0" y="816768"/>
                </a:lnTo>
                <a:lnTo>
                  <a:pt x="35718" y="800100"/>
                </a:lnTo>
                <a:lnTo>
                  <a:pt x="57150" y="778668"/>
                </a:lnTo>
                <a:lnTo>
                  <a:pt x="83343" y="740568"/>
                </a:lnTo>
                <a:lnTo>
                  <a:pt x="104775" y="697706"/>
                </a:lnTo>
                <a:lnTo>
                  <a:pt x="138112" y="623887"/>
                </a:lnTo>
                <a:lnTo>
                  <a:pt x="157162" y="557212"/>
                </a:lnTo>
                <a:lnTo>
                  <a:pt x="185737" y="438150"/>
                </a:lnTo>
                <a:lnTo>
                  <a:pt x="216693" y="273843"/>
                </a:lnTo>
                <a:lnTo>
                  <a:pt x="245268" y="47625"/>
                </a:lnTo>
                <a:lnTo>
                  <a:pt x="261937" y="26193"/>
                </a:lnTo>
                <a:lnTo>
                  <a:pt x="278606" y="9525"/>
                </a:lnTo>
                <a:lnTo>
                  <a:pt x="295275" y="0"/>
                </a:lnTo>
                <a:lnTo>
                  <a:pt x="304800" y="2381"/>
                </a:lnTo>
                <a:lnTo>
                  <a:pt x="314325" y="14287"/>
                </a:lnTo>
                <a:lnTo>
                  <a:pt x="311943" y="107156"/>
                </a:lnTo>
                <a:lnTo>
                  <a:pt x="323850" y="3452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AFD3A65-0C45-4CD9-8863-D39BBF1D5CF7}"/>
              </a:ext>
            </a:extLst>
          </p:cNvPr>
          <p:cNvGrpSpPr/>
          <p:nvPr/>
        </p:nvGrpSpPr>
        <p:grpSpPr>
          <a:xfrm>
            <a:off x="3708401" y="1485901"/>
            <a:ext cx="4813299" cy="4491037"/>
            <a:chOff x="3708401" y="1485901"/>
            <a:chExt cx="4813299" cy="4491037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160AFF28-EE38-49AC-8F63-44ED3887FEB7}"/>
                </a:ext>
              </a:extLst>
            </p:cNvPr>
            <p:cNvSpPr/>
            <p:nvPr/>
          </p:nvSpPr>
          <p:spPr>
            <a:xfrm>
              <a:off x="4137026" y="1485901"/>
              <a:ext cx="1044575" cy="1281113"/>
            </a:xfrm>
            <a:custGeom>
              <a:avLst/>
              <a:gdLst>
                <a:gd name="connsiteX0" fmla="*/ 492919 w 1045369"/>
                <a:gd name="connsiteY0" fmla="*/ 862013 h 1281113"/>
                <a:gd name="connsiteX1" fmla="*/ 335757 w 1045369"/>
                <a:gd name="connsiteY1" fmla="*/ 1047750 h 1281113"/>
                <a:gd name="connsiteX2" fmla="*/ 147638 w 1045369"/>
                <a:gd name="connsiteY2" fmla="*/ 1281113 h 1281113"/>
                <a:gd name="connsiteX3" fmla="*/ 0 w 1045369"/>
                <a:gd name="connsiteY3" fmla="*/ 1169194 h 1281113"/>
                <a:gd name="connsiteX4" fmla="*/ 126207 w 1045369"/>
                <a:gd name="connsiteY4" fmla="*/ 1088231 h 1281113"/>
                <a:gd name="connsiteX5" fmla="*/ 269082 w 1045369"/>
                <a:gd name="connsiteY5" fmla="*/ 892969 h 1281113"/>
                <a:gd name="connsiteX6" fmla="*/ 461963 w 1045369"/>
                <a:gd name="connsiteY6" fmla="*/ 623888 h 1281113"/>
                <a:gd name="connsiteX7" fmla="*/ 700088 w 1045369"/>
                <a:gd name="connsiteY7" fmla="*/ 300038 h 1281113"/>
                <a:gd name="connsiteX8" fmla="*/ 721519 w 1045369"/>
                <a:gd name="connsiteY8" fmla="*/ 228600 h 1281113"/>
                <a:gd name="connsiteX9" fmla="*/ 721519 w 1045369"/>
                <a:gd name="connsiteY9" fmla="*/ 216694 h 1281113"/>
                <a:gd name="connsiteX10" fmla="*/ 714375 w 1045369"/>
                <a:gd name="connsiteY10" fmla="*/ 200025 h 1281113"/>
                <a:gd name="connsiteX11" fmla="*/ 692944 w 1045369"/>
                <a:gd name="connsiteY11" fmla="*/ 171450 h 1281113"/>
                <a:gd name="connsiteX12" fmla="*/ 638175 w 1045369"/>
                <a:gd name="connsiteY12" fmla="*/ 128588 h 1281113"/>
                <a:gd name="connsiteX13" fmla="*/ 602457 w 1045369"/>
                <a:gd name="connsiteY13" fmla="*/ 97631 h 1281113"/>
                <a:gd name="connsiteX14" fmla="*/ 569119 w 1045369"/>
                <a:gd name="connsiteY14" fmla="*/ 73819 h 1281113"/>
                <a:gd name="connsiteX15" fmla="*/ 554832 w 1045369"/>
                <a:gd name="connsiteY15" fmla="*/ 61913 h 1281113"/>
                <a:gd name="connsiteX16" fmla="*/ 540544 w 1045369"/>
                <a:gd name="connsiteY16" fmla="*/ 45244 h 1281113"/>
                <a:gd name="connsiteX17" fmla="*/ 538163 w 1045369"/>
                <a:gd name="connsiteY17" fmla="*/ 28575 h 1281113"/>
                <a:gd name="connsiteX18" fmla="*/ 540544 w 1045369"/>
                <a:gd name="connsiteY18" fmla="*/ 14288 h 1281113"/>
                <a:gd name="connsiteX19" fmla="*/ 552450 w 1045369"/>
                <a:gd name="connsiteY19" fmla="*/ 4763 h 1281113"/>
                <a:gd name="connsiteX20" fmla="*/ 566738 w 1045369"/>
                <a:gd name="connsiteY20" fmla="*/ 0 h 1281113"/>
                <a:gd name="connsiteX21" fmla="*/ 616744 w 1045369"/>
                <a:gd name="connsiteY21" fmla="*/ 0 h 1281113"/>
                <a:gd name="connsiteX22" fmla="*/ 678657 w 1045369"/>
                <a:gd name="connsiteY22" fmla="*/ 11906 h 1281113"/>
                <a:gd name="connsiteX23" fmla="*/ 752475 w 1045369"/>
                <a:gd name="connsiteY23" fmla="*/ 33338 h 1281113"/>
                <a:gd name="connsiteX24" fmla="*/ 816769 w 1045369"/>
                <a:gd name="connsiteY24" fmla="*/ 54769 h 1281113"/>
                <a:gd name="connsiteX25" fmla="*/ 869157 w 1045369"/>
                <a:gd name="connsiteY25" fmla="*/ 78581 h 1281113"/>
                <a:gd name="connsiteX26" fmla="*/ 919163 w 1045369"/>
                <a:gd name="connsiteY26" fmla="*/ 109538 h 1281113"/>
                <a:gd name="connsiteX27" fmla="*/ 947738 w 1045369"/>
                <a:gd name="connsiteY27" fmla="*/ 128588 h 1281113"/>
                <a:gd name="connsiteX28" fmla="*/ 981075 w 1045369"/>
                <a:gd name="connsiteY28" fmla="*/ 157163 h 1281113"/>
                <a:gd name="connsiteX29" fmla="*/ 1012032 w 1045369"/>
                <a:gd name="connsiteY29" fmla="*/ 190500 h 1281113"/>
                <a:gd name="connsiteX30" fmla="*/ 1028700 w 1045369"/>
                <a:gd name="connsiteY30" fmla="*/ 221456 h 1281113"/>
                <a:gd name="connsiteX31" fmla="*/ 1038225 w 1045369"/>
                <a:gd name="connsiteY31" fmla="*/ 245269 h 1281113"/>
                <a:gd name="connsiteX32" fmla="*/ 1045369 w 1045369"/>
                <a:gd name="connsiteY32" fmla="*/ 271463 h 1281113"/>
                <a:gd name="connsiteX33" fmla="*/ 1040607 w 1045369"/>
                <a:gd name="connsiteY33" fmla="*/ 330994 h 1281113"/>
                <a:gd name="connsiteX34" fmla="*/ 1016794 w 1045369"/>
                <a:gd name="connsiteY34" fmla="*/ 350044 h 1281113"/>
                <a:gd name="connsiteX35" fmla="*/ 928688 w 1045369"/>
                <a:gd name="connsiteY35" fmla="*/ 419100 h 1281113"/>
                <a:gd name="connsiteX36" fmla="*/ 752475 w 1045369"/>
                <a:gd name="connsiteY36" fmla="*/ 583406 h 1281113"/>
                <a:gd name="connsiteX37" fmla="*/ 600075 w 1045369"/>
                <a:gd name="connsiteY37" fmla="*/ 745331 h 1281113"/>
                <a:gd name="connsiteX38" fmla="*/ 492919 w 1045369"/>
                <a:gd name="connsiteY38" fmla="*/ 862013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5369" h="1281113">
                  <a:moveTo>
                    <a:pt x="492919" y="862013"/>
                  </a:moveTo>
                  <a:lnTo>
                    <a:pt x="335757" y="1047750"/>
                  </a:lnTo>
                  <a:lnTo>
                    <a:pt x="147638" y="1281113"/>
                  </a:lnTo>
                  <a:lnTo>
                    <a:pt x="0" y="1169194"/>
                  </a:lnTo>
                  <a:lnTo>
                    <a:pt x="126207" y="1088231"/>
                  </a:lnTo>
                  <a:lnTo>
                    <a:pt x="269082" y="892969"/>
                  </a:lnTo>
                  <a:lnTo>
                    <a:pt x="461963" y="623888"/>
                  </a:lnTo>
                  <a:lnTo>
                    <a:pt x="700088" y="300038"/>
                  </a:lnTo>
                  <a:lnTo>
                    <a:pt x="721519" y="228600"/>
                  </a:lnTo>
                  <a:lnTo>
                    <a:pt x="721519" y="216694"/>
                  </a:lnTo>
                  <a:lnTo>
                    <a:pt x="714375" y="200025"/>
                  </a:lnTo>
                  <a:lnTo>
                    <a:pt x="692944" y="171450"/>
                  </a:lnTo>
                  <a:lnTo>
                    <a:pt x="638175" y="128588"/>
                  </a:lnTo>
                  <a:lnTo>
                    <a:pt x="602457" y="97631"/>
                  </a:lnTo>
                  <a:lnTo>
                    <a:pt x="569119" y="73819"/>
                  </a:lnTo>
                  <a:lnTo>
                    <a:pt x="554832" y="61913"/>
                  </a:lnTo>
                  <a:lnTo>
                    <a:pt x="540544" y="45244"/>
                  </a:lnTo>
                  <a:lnTo>
                    <a:pt x="538163" y="28575"/>
                  </a:lnTo>
                  <a:lnTo>
                    <a:pt x="540544" y="14288"/>
                  </a:lnTo>
                  <a:lnTo>
                    <a:pt x="552450" y="4763"/>
                  </a:lnTo>
                  <a:lnTo>
                    <a:pt x="566738" y="0"/>
                  </a:lnTo>
                  <a:lnTo>
                    <a:pt x="616744" y="0"/>
                  </a:lnTo>
                  <a:lnTo>
                    <a:pt x="678657" y="11906"/>
                  </a:lnTo>
                  <a:lnTo>
                    <a:pt x="752475" y="33338"/>
                  </a:lnTo>
                  <a:lnTo>
                    <a:pt x="816769" y="54769"/>
                  </a:lnTo>
                  <a:lnTo>
                    <a:pt x="869157" y="78581"/>
                  </a:lnTo>
                  <a:lnTo>
                    <a:pt x="919163" y="109538"/>
                  </a:lnTo>
                  <a:lnTo>
                    <a:pt x="947738" y="128588"/>
                  </a:lnTo>
                  <a:lnTo>
                    <a:pt x="981075" y="157163"/>
                  </a:lnTo>
                  <a:lnTo>
                    <a:pt x="1012032" y="190500"/>
                  </a:lnTo>
                  <a:lnTo>
                    <a:pt x="1028700" y="221456"/>
                  </a:lnTo>
                  <a:lnTo>
                    <a:pt x="1038225" y="245269"/>
                  </a:lnTo>
                  <a:lnTo>
                    <a:pt x="1045369" y="271463"/>
                  </a:lnTo>
                  <a:lnTo>
                    <a:pt x="1040607" y="330994"/>
                  </a:lnTo>
                  <a:lnTo>
                    <a:pt x="1016794" y="350044"/>
                  </a:lnTo>
                  <a:lnTo>
                    <a:pt x="928688" y="419100"/>
                  </a:lnTo>
                  <a:lnTo>
                    <a:pt x="752475" y="583406"/>
                  </a:lnTo>
                  <a:lnTo>
                    <a:pt x="600075" y="745331"/>
                  </a:lnTo>
                  <a:lnTo>
                    <a:pt x="492919" y="8620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588A0CF4-FBC8-4D4E-8B01-BA9357F9B5E5}"/>
                </a:ext>
              </a:extLst>
            </p:cNvPr>
            <p:cNvSpPr/>
            <p:nvPr/>
          </p:nvSpPr>
          <p:spPr>
            <a:xfrm>
              <a:off x="3708401" y="4343400"/>
              <a:ext cx="790575" cy="1309688"/>
            </a:xfrm>
            <a:custGeom>
              <a:avLst/>
              <a:gdLst>
                <a:gd name="connsiteX0" fmla="*/ 323850 w 790575"/>
                <a:gd name="connsiteY0" fmla="*/ 950119 h 1309688"/>
                <a:gd name="connsiteX1" fmla="*/ 204788 w 790575"/>
                <a:gd name="connsiteY1" fmla="*/ 1116806 h 1309688"/>
                <a:gd name="connsiteX2" fmla="*/ 64294 w 790575"/>
                <a:gd name="connsiteY2" fmla="*/ 1293019 h 1309688"/>
                <a:gd name="connsiteX3" fmla="*/ 30957 w 790575"/>
                <a:gd name="connsiteY3" fmla="*/ 1309688 h 1309688"/>
                <a:gd name="connsiteX4" fmla="*/ 4763 w 790575"/>
                <a:gd name="connsiteY4" fmla="*/ 1307306 h 1309688"/>
                <a:gd name="connsiteX5" fmla="*/ 0 w 790575"/>
                <a:gd name="connsiteY5" fmla="*/ 1297781 h 1309688"/>
                <a:gd name="connsiteX6" fmla="*/ 9525 w 790575"/>
                <a:gd name="connsiteY6" fmla="*/ 1259681 h 1309688"/>
                <a:gd name="connsiteX7" fmla="*/ 85725 w 790575"/>
                <a:gd name="connsiteY7" fmla="*/ 1119188 h 1309688"/>
                <a:gd name="connsiteX8" fmla="*/ 178594 w 790575"/>
                <a:gd name="connsiteY8" fmla="*/ 940594 h 1309688"/>
                <a:gd name="connsiteX9" fmla="*/ 278607 w 790575"/>
                <a:gd name="connsiteY9" fmla="*/ 723900 h 1309688"/>
                <a:gd name="connsiteX10" fmla="*/ 361950 w 790575"/>
                <a:gd name="connsiteY10" fmla="*/ 545306 h 1309688"/>
                <a:gd name="connsiteX11" fmla="*/ 407194 w 790575"/>
                <a:gd name="connsiteY11" fmla="*/ 409575 h 1309688"/>
                <a:gd name="connsiteX12" fmla="*/ 433388 w 790575"/>
                <a:gd name="connsiteY12" fmla="*/ 311944 h 1309688"/>
                <a:gd name="connsiteX13" fmla="*/ 440532 w 790575"/>
                <a:gd name="connsiteY13" fmla="*/ 238125 h 1309688"/>
                <a:gd name="connsiteX14" fmla="*/ 438150 w 790575"/>
                <a:gd name="connsiteY14" fmla="*/ 204788 h 1309688"/>
                <a:gd name="connsiteX15" fmla="*/ 423863 w 790575"/>
                <a:gd name="connsiteY15" fmla="*/ 171450 h 1309688"/>
                <a:gd name="connsiteX16" fmla="*/ 400050 w 790575"/>
                <a:gd name="connsiteY16" fmla="*/ 140494 h 1309688"/>
                <a:gd name="connsiteX17" fmla="*/ 359569 w 790575"/>
                <a:gd name="connsiteY17" fmla="*/ 102394 h 1309688"/>
                <a:gd name="connsiteX18" fmla="*/ 321469 w 790575"/>
                <a:gd name="connsiteY18" fmla="*/ 69056 h 1309688"/>
                <a:gd name="connsiteX19" fmla="*/ 302419 w 790575"/>
                <a:gd name="connsiteY19" fmla="*/ 42863 h 1309688"/>
                <a:gd name="connsiteX20" fmla="*/ 295275 w 790575"/>
                <a:gd name="connsiteY20" fmla="*/ 30956 h 1309688"/>
                <a:gd name="connsiteX21" fmla="*/ 300038 w 790575"/>
                <a:gd name="connsiteY21" fmla="*/ 11906 h 1309688"/>
                <a:gd name="connsiteX22" fmla="*/ 319088 w 790575"/>
                <a:gd name="connsiteY22" fmla="*/ 2381 h 1309688"/>
                <a:gd name="connsiteX23" fmla="*/ 354807 w 790575"/>
                <a:gd name="connsiteY23" fmla="*/ 0 h 1309688"/>
                <a:gd name="connsiteX24" fmla="*/ 407194 w 790575"/>
                <a:gd name="connsiteY24" fmla="*/ 2381 h 1309688"/>
                <a:gd name="connsiteX25" fmla="*/ 481013 w 790575"/>
                <a:gd name="connsiteY25" fmla="*/ 16669 h 1309688"/>
                <a:gd name="connsiteX26" fmla="*/ 550069 w 790575"/>
                <a:gd name="connsiteY26" fmla="*/ 38100 h 1309688"/>
                <a:gd name="connsiteX27" fmla="*/ 616744 w 790575"/>
                <a:gd name="connsiteY27" fmla="*/ 66675 h 1309688"/>
                <a:gd name="connsiteX28" fmla="*/ 685800 w 790575"/>
                <a:gd name="connsiteY28" fmla="*/ 102394 h 1309688"/>
                <a:gd name="connsiteX29" fmla="*/ 747713 w 790575"/>
                <a:gd name="connsiteY29" fmla="*/ 145256 h 1309688"/>
                <a:gd name="connsiteX30" fmla="*/ 778669 w 790575"/>
                <a:gd name="connsiteY30" fmla="*/ 178594 h 1309688"/>
                <a:gd name="connsiteX31" fmla="*/ 790575 w 790575"/>
                <a:gd name="connsiteY31" fmla="*/ 202406 h 1309688"/>
                <a:gd name="connsiteX32" fmla="*/ 790575 w 790575"/>
                <a:gd name="connsiteY32" fmla="*/ 221456 h 1309688"/>
                <a:gd name="connsiteX33" fmla="*/ 785813 w 790575"/>
                <a:gd name="connsiteY33" fmla="*/ 245269 h 1309688"/>
                <a:gd name="connsiteX34" fmla="*/ 762000 w 790575"/>
                <a:gd name="connsiteY34" fmla="*/ 276225 h 1309688"/>
                <a:gd name="connsiteX35" fmla="*/ 716757 w 790575"/>
                <a:gd name="connsiteY35" fmla="*/ 335756 h 1309688"/>
                <a:gd name="connsiteX36" fmla="*/ 652463 w 790575"/>
                <a:gd name="connsiteY36" fmla="*/ 438150 h 1309688"/>
                <a:gd name="connsiteX37" fmla="*/ 535782 w 790575"/>
                <a:gd name="connsiteY37" fmla="*/ 626269 h 1309688"/>
                <a:gd name="connsiteX38" fmla="*/ 414338 w 790575"/>
                <a:gd name="connsiteY38" fmla="*/ 826294 h 1309688"/>
                <a:gd name="connsiteX39" fmla="*/ 323850 w 790575"/>
                <a:gd name="connsiteY39" fmla="*/ 950119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90575" h="1309688">
                  <a:moveTo>
                    <a:pt x="323850" y="950119"/>
                  </a:moveTo>
                  <a:lnTo>
                    <a:pt x="204788" y="1116806"/>
                  </a:lnTo>
                  <a:lnTo>
                    <a:pt x="64294" y="1293019"/>
                  </a:lnTo>
                  <a:lnTo>
                    <a:pt x="30957" y="1309688"/>
                  </a:lnTo>
                  <a:lnTo>
                    <a:pt x="4763" y="1307306"/>
                  </a:lnTo>
                  <a:lnTo>
                    <a:pt x="0" y="1297781"/>
                  </a:lnTo>
                  <a:lnTo>
                    <a:pt x="9525" y="1259681"/>
                  </a:lnTo>
                  <a:lnTo>
                    <a:pt x="85725" y="1119188"/>
                  </a:lnTo>
                  <a:lnTo>
                    <a:pt x="178594" y="940594"/>
                  </a:lnTo>
                  <a:lnTo>
                    <a:pt x="278607" y="723900"/>
                  </a:lnTo>
                  <a:lnTo>
                    <a:pt x="361950" y="545306"/>
                  </a:lnTo>
                  <a:lnTo>
                    <a:pt x="407194" y="409575"/>
                  </a:lnTo>
                  <a:lnTo>
                    <a:pt x="433388" y="311944"/>
                  </a:lnTo>
                  <a:lnTo>
                    <a:pt x="440532" y="238125"/>
                  </a:lnTo>
                  <a:lnTo>
                    <a:pt x="438150" y="204788"/>
                  </a:lnTo>
                  <a:lnTo>
                    <a:pt x="423863" y="171450"/>
                  </a:lnTo>
                  <a:lnTo>
                    <a:pt x="400050" y="140494"/>
                  </a:lnTo>
                  <a:lnTo>
                    <a:pt x="359569" y="102394"/>
                  </a:lnTo>
                  <a:lnTo>
                    <a:pt x="321469" y="69056"/>
                  </a:lnTo>
                  <a:lnTo>
                    <a:pt x="302419" y="42863"/>
                  </a:lnTo>
                  <a:lnTo>
                    <a:pt x="295275" y="30956"/>
                  </a:lnTo>
                  <a:lnTo>
                    <a:pt x="300038" y="11906"/>
                  </a:lnTo>
                  <a:lnTo>
                    <a:pt x="319088" y="2381"/>
                  </a:lnTo>
                  <a:lnTo>
                    <a:pt x="354807" y="0"/>
                  </a:lnTo>
                  <a:lnTo>
                    <a:pt x="407194" y="2381"/>
                  </a:lnTo>
                  <a:lnTo>
                    <a:pt x="481013" y="16669"/>
                  </a:lnTo>
                  <a:lnTo>
                    <a:pt x="550069" y="38100"/>
                  </a:lnTo>
                  <a:lnTo>
                    <a:pt x="616744" y="66675"/>
                  </a:lnTo>
                  <a:lnTo>
                    <a:pt x="685800" y="102394"/>
                  </a:lnTo>
                  <a:lnTo>
                    <a:pt x="747713" y="145256"/>
                  </a:lnTo>
                  <a:lnTo>
                    <a:pt x="778669" y="178594"/>
                  </a:lnTo>
                  <a:lnTo>
                    <a:pt x="790575" y="202406"/>
                  </a:lnTo>
                  <a:lnTo>
                    <a:pt x="790575" y="221456"/>
                  </a:lnTo>
                  <a:lnTo>
                    <a:pt x="785813" y="245269"/>
                  </a:lnTo>
                  <a:lnTo>
                    <a:pt x="762000" y="276225"/>
                  </a:lnTo>
                  <a:lnTo>
                    <a:pt x="716757" y="335756"/>
                  </a:lnTo>
                  <a:lnTo>
                    <a:pt x="652463" y="438150"/>
                  </a:lnTo>
                  <a:lnTo>
                    <a:pt x="535782" y="626269"/>
                  </a:lnTo>
                  <a:lnTo>
                    <a:pt x="414338" y="826294"/>
                  </a:lnTo>
                  <a:lnTo>
                    <a:pt x="323850" y="9501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D99D55D1-9EE5-40CC-8D5A-59ED391C0336}"/>
                </a:ext>
              </a:extLst>
            </p:cNvPr>
            <p:cNvSpPr/>
            <p:nvPr/>
          </p:nvSpPr>
          <p:spPr>
            <a:xfrm>
              <a:off x="5294313" y="4192588"/>
              <a:ext cx="525462" cy="1046162"/>
            </a:xfrm>
            <a:custGeom>
              <a:avLst/>
              <a:gdLst>
                <a:gd name="connsiteX0" fmla="*/ 209550 w 526256"/>
                <a:gd name="connsiteY0" fmla="*/ 754857 h 1045369"/>
                <a:gd name="connsiteX1" fmla="*/ 169069 w 526256"/>
                <a:gd name="connsiteY1" fmla="*/ 588169 h 1045369"/>
                <a:gd name="connsiteX2" fmla="*/ 78581 w 526256"/>
                <a:gd name="connsiteY2" fmla="*/ 266700 h 1045369"/>
                <a:gd name="connsiteX3" fmla="*/ 21431 w 526256"/>
                <a:gd name="connsiteY3" fmla="*/ 90488 h 1045369"/>
                <a:gd name="connsiteX4" fmla="*/ 4762 w 526256"/>
                <a:gd name="connsiteY4" fmla="*/ 38100 h 1045369"/>
                <a:gd name="connsiteX5" fmla="*/ 0 w 526256"/>
                <a:gd name="connsiteY5" fmla="*/ 19050 h 1045369"/>
                <a:gd name="connsiteX6" fmla="*/ 2381 w 526256"/>
                <a:gd name="connsiteY6" fmla="*/ 9525 h 1045369"/>
                <a:gd name="connsiteX7" fmla="*/ 11906 w 526256"/>
                <a:gd name="connsiteY7" fmla="*/ 0 h 1045369"/>
                <a:gd name="connsiteX8" fmla="*/ 28575 w 526256"/>
                <a:gd name="connsiteY8" fmla="*/ 0 h 1045369"/>
                <a:gd name="connsiteX9" fmla="*/ 52387 w 526256"/>
                <a:gd name="connsiteY9" fmla="*/ 4763 h 1045369"/>
                <a:gd name="connsiteX10" fmla="*/ 142875 w 526256"/>
                <a:gd name="connsiteY10" fmla="*/ 116682 h 1045369"/>
                <a:gd name="connsiteX11" fmla="*/ 295275 w 526256"/>
                <a:gd name="connsiteY11" fmla="*/ 304800 h 1045369"/>
                <a:gd name="connsiteX12" fmla="*/ 428625 w 526256"/>
                <a:gd name="connsiteY12" fmla="*/ 485775 h 1045369"/>
                <a:gd name="connsiteX13" fmla="*/ 466725 w 526256"/>
                <a:gd name="connsiteY13" fmla="*/ 535782 h 1045369"/>
                <a:gd name="connsiteX14" fmla="*/ 485775 w 526256"/>
                <a:gd name="connsiteY14" fmla="*/ 566738 h 1045369"/>
                <a:gd name="connsiteX15" fmla="*/ 502444 w 526256"/>
                <a:gd name="connsiteY15" fmla="*/ 607219 h 1045369"/>
                <a:gd name="connsiteX16" fmla="*/ 516731 w 526256"/>
                <a:gd name="connsiteY16" fmla="*/ 671513 h 1045369"/>
                <a:gd name="connsiteX17" fmla="*/ 523875 w 526256"/>
                <a:gd name="connsiteY17" fmla="*/ 740569 h 1045369"/>
                <a:gd name="connsiteX18" fmla="*/ 526256 w 526256"/>
                <a:gd name="connsiteY18" fmla="*/ 842963 h 1045369"/>
                <a:gd name="connsiteX19" fmla="*/ 519112 w 526256"/>
                <a:gd name="connsiteY19" fmla="*/ 916782 h 1045369"/>
                <a:gd name="connsiteX20" fmla="*/ 507206 w 526256"/>
                <a:gd name="connsiteY20" fmla="*/ 978694 h 1045369"/>
                <a:gd name="connsiteX21" fmla="*/ 488156 w 526256"/>
                <a:gd name="connsiteY21" fmla="*/ 1016794 h 1045369"/>
                <a:gd name="connsiteX22" fmla="*/ 457200 w 526256"/>
                <a:gd name="connsiteY22" fmla="*/ 1038225 h 1045369"/>
                <a:gd name="connsiteX23" fmla="*/ 431006 w 526256"/>
                <a:gd name="connsiteY23" fmla="*/ 1042988 h 1045369"/>
                <a:gd name="connsiteX24" fmla="*/ 407194 w 526256"/>
                <a:gd name="connsiteY24" fmla="*/ 1045369 h 1045369"/>
                <a:gd name="connsiteX25" fmla="*/ 378619 w 526256"/>
                <a:gd name="connsiteY25" fmla="*/ 1042988 h 1045369"/>
                <a:gd name="connsiteX26" fmla="*/ 347662 w 526256"/>
                <a:gd name="connsiteY26" fmla="*/ 1023938 h 1045369"/>
                <a:gd name="connsiteX27" fmla="*/ 323850 w 526256"/>
                <a:gd name="connsiteY27" fmla="*/ 1000125 h 1045369"/>
                <a:gd name="connsiteX28" fmla="*/ 300037 w 526256"/>
                <a:gd name="connsiteY28" fmla="*/ 969169 h 1045369"/>
                <a:gd name="connsiteX29" fmla="*/ 278606 w 526256"/>
                <a:gd name="connsiteY29" fmla="*/ 933450 h 1045369"/>
                <a:gd name="connsiteX30" fmla="*/ 254794 w 526256"/>
                <a:gd name="connsiteY30" fmla="*/ 888207 h 1045369"/>
                <a:gd name="connsiteX31" fmla="*/ 209550 w 526256"/>
                <a:gd name="connsiteY31" fmla="*/ 75485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26256" h="1045369">
                  <a:moveTo>
                    <a:pt x="209550" y="754857"/>
                  </a:moveTo>
                  <a:lnTo>
                    <a:pt x="169069" y="588169"/>
                  </a:lnTo>
                  <a:lnTo>
                    <a:pt x="78581" y="266700"/>
                  </a:lnTo>
                  <a:lnTo>
                    <a:pt x="21431" y="90488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52387" y="4763"/>
                  </a:lnTo>
                  <a:lnTo>
                    <a:pt x="142875" y="116682"/>
                  </a:lnTo>
                  <a:lnTo>
                    <a:pt x="295275" y="304800"/>
                  </a:lnTo>
                  <a:lnTo>
                    <a:pt x="428625" y="485775"/>
                  </a:lnTo>
                  <a:lnTo>
                    <a:pt x="466725" y="535782"/>
                  </a:lnTo>
                  <a:lnTo>
                    <a:pt x="485775" y="566738"/>
                  </a:lnTo>
                  <a:lnTo>
                    <a:pt x="502444" y="607219"/>
                  </a:lnTo>
                  <a:lnTo>
                    <a:pt x="516731" y="671513"/>
                  </a:lnTo>
                  <a:lnTo>
                    <a:pt x="523875" y="740569"/>
                  </a:lnTo>
                  <a:cubicBezTo>
                    <a:pt x="524669" y="774700"/>
                    <a:pt x="525462" y="808832"/>
                    <a:pt x="526256" y="842963"/>
                  </a:cubicBezTo>
                  <a:lnTo>
                    <a:pt x="519112" y="916782"/>
                  </a:lnTo>
                  <a:lnTo>
                    <a:pt x="507206" y="978694"/>
                  </a:lnTo>
                  <a:lnTo>
                    <a:pt x="488156" y="1016794"/>
                  </a:lnTo>
                  <a:lnTo>
                    <a:pt x="457200" y="1038225"/>
                  </a:lnTo>
                  <a:lnTo>
                    <a:pt x="431006" y="1042988"/>
                  </a:lnTo>
                  <a:lnTo>
                    <a:pt x="407194" y="1045369"/>
                  </a:lnTo>
                  <a:lnTo>
                    <a:pt x="378619" y="1042988"/>
                  </a:lnTo>
                  <a:lnTo>
                    <a:pt x="347662" y="1023938"/>
                  </a:lnTo>
                  <a:lnTo>
                    <a:pt x="323850" y="1000125"/>
                  </a:lnTo>
                  <a:lnTo>
                    <a:pt x="300037" y="969169"/>
                  </a:lnTo>
                  <a:lnTo>
                    <a:pt x="278606" y="933450"/>
                  </a:lnTo>
                  <a:lnTo>
                    <a:pt x="254794" y="888207"/>
                  </a:lnTo>
                  <a:lnTo>
                    <a:pt x="209550" y="7548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EF1DB95F-0B88-4CF1-9E2D-A30A6C918E10}"/>
                </a:ext>
              </a:extLst>
            </p:cNvPr>
            <p:cNvSpPr/>
            <p:nvPr/>
          </p:nvSpPr>
          <p:spPr>
            <a:xfrm>
              <a:off x="5915025" y="2157414"/>
              <a:ext cx="2357438" cy="1546225"/>
            </a:xfrm>
            <a:custGeom>
              <a:avLst/>
              <a:gdLst>
                <a:gd name="connsiteX0" fmla="*/ 1328738 w 2357438"/>
                <a:gd name="connsiteY0" fmla="*/ 326231 h 1545431"/>
                <a:gd name="connsiteX1" fmla="*/ 745331 w 2357438"/>
                <a:gd name="connsiteY1" fmla="*/ 419100 h 1545431"/>
                <a:gd name="connsiteX2" fmla="*/ 692944 w 2357438"/>
                <a:gd name="connsiteY2" fmla="*/ 426243 h 1545431"/>
                <a:gd name="connsiteX3" fmla="*/ 576263 w 2357438"/>
                <a:gd name="connsiteY3" fmla="*/ 457200 h 1545431"/>
                <a:gd name="connsiteX4" fmla="*/ 450056 w 2357438"/>
                <a:gd name="connsiteY4" fmla="*/ 495300 h 1545431"/>
                <a:gd name="connsiteX5" fmla="*/ 402431 w 2357438"/>
                <a:gd name="connsiteY5" fmla="*/ 507206 h 1545431"/>
                <a:gd name="connsiteX6" fmla="*/ 378619 w 2357438"/>
                <a:gd name="connsiteY6" fmla="*/ 509587 h 1545431"/>
                <a:gd name="connsiteX7" fmla="*/ 340519 w 2357438"/>
                <a:gd name="connsiteY7" fmla="*/ 507206 h 1545431"/>
                <a:gd name="connsiteX8" fmla="*/ 307181 w 2357438"/>
                <a:gd name="connsiteY8" fmla="*/ 497681 h 1545431"/>
                <a:gd name="connsiteX9" fmla="*/ 261938 w 2357438"/>
                <a:gd name="connsiteY9" fmla="*/ 476250 h 1545431"/>
                <a:gd name="connsiteX10" fmla="*/ 209550 w 2357438"/>
                <a:gd name="connsiteY10" fmla="*/ 442912 h 1545431"/>
                <a:gd name="connsiteX11" fmla="*/ 154781 w 2357438"/>
                <a:gd name="connsiteY11" fmla="*/ 397668 h 1545431"/>
                <a:gd name="connsiteX12" fmla="*/ 100013 w 2357438"/>
                <a:gd name="connsiteY12" fmla="*/ 342900 h 1545431"/>
                <a:gd name="connsiteX13" fmla="*/ 42863 w 2357438"/>
                <a:gd name="connsiteY13" fmla="*/ 271462 h 1545431"/>
                <a:gd name="connsiteX14" fmla="*/ 7144 w 2357438"/>
                <a:gd name="connsiteY14" fmla="*/ 216693 h 1545431"/>
                <a:gd name="connsiteX15" fmla="*/ 0 w 2357438"/>
                <a:gd name="connsiteY15" fmla="*/ 192881 h 1545431"/>
                <a:gd name="connsiteX16" fmla="*/ 2381 w 2357438"/>
                <a:gd name="connsiteY16" fmla="*/ 180975 h 1545431"/>
                <a:gd name="connsiteX17" fmla="*/ 16669 w 2357438"/>
                <a:gd name="connsiteY17" fmla="*/ 173831 h 1545431"/>
                <a:gd name="connsiteX18" fmla="*/ 61913 w 2357438"/>
                <a:gd name="connsiteY18" fmla="*/ 176212 h 1545431"/>
                <a:gd name="connsiteX19" fmla="*/ 166688 w 2357438"/>
                <a:gd name="connsiteY19" fmla="*/ 204787 h 1545431"/>
                <a:gd name="connsiteX20" fmla="*/ 276225 w 2357438"/>
                <a:gd name="connsiteY20" fmla="*/ 228600 h 1545431"/>
                <a:gd name="connsiteX21" fmla="*/ 373856 w 2357438"/>
                <a:gd name="connsiteY21" fmla="*/ 245268 h 1545431"/>
                <a:gd name="connsiteX22" fmla="*/ 452438 w 2357438"/>
                <a:gd name="connsiteY22" fmla="*/ 250031 h 1545431"/>
                <a:gd name="connsiteX23" fmla="*/ 550069 w 2357438"/>
                <a:gd name="connsiteY23" fmla="*/ 242887 h 1545431"/>
                <a:gd name="connsiteX24" fmla="*/ 766763 w 2357438"/>
                <a:gd name="connsiteY24" fmla="*/ 219075 h 1545431"/>
                <a:gd name="connsiteX25" fmla="*/ 1204913 w 2357438"/>
                <a:gd name="connsiteY25" fmla="*/ 161925 h 1545431"/>
                <a:gd name="connsiteX26" fmla="*/ 1431131 w 2357438"/>
                <a:gd name="connsiteY26" fmla="*/ 133350 h 1545431"/>
                <a:gd name="connsiteX27" fmla="*/ 1826419 w 2357438"/>
                <a:gd name="connsiteY27" fmla="*/ 88106 h 1545431"/>
                <a:gd name="connsiteX28" fmla="*/ 1897856 w 2357438"/>
                <a:gd name="connsiteY28" fmla="*/ 50006 h 1545431"/>
                <a:gd name="connsiteX29" fmla="*/ 1993106 w 2357438"/>
                <a:gd name="connsiteY29" fmla="*/ 2381 h 1545431"/>
                <a:gd name="connsiteX30" fmla="*/ 2012156 w 2357438"/>
                <a:gd name="connsiteY30" fmla="*/ 0 h 1545431"/>
                <a:gd name="connsiteX31" fmla="*/ 2095500 w 2357438"/>
                <a:gd name="connsiteY31" fmla="*/ 40481 h 1545431"/>
                <a:gd name="connsiteX32" fmla="*/ 2183606 w 2357438"/>
                <a:gd name="connsiteY32" fmla="*/ 92868 h 1545431"/>
                <a:gd name="connsiteX33" fmla="*/ 2286000 w 2357438"/>
                <a:gd name="connsiteY33" fmla="*/ 169068 h 1545431"/>
                <a:gd name="connsiteX34" fmla="*/ 2326481 w 2357438"/>
                <a:gd name="connsiteY34" fmla="*/ 204787 h 1545431"/>
                <a:gd name="connsiteX35" fmla="*/ 2355056 w 2357438"/>
                <a:gd name="connsiteY35" fmla="*/ 250031 h 1545431"/>
                <a:gd name="connsiteX36" fmla="*/ 2357438 w 2357438"/>
                <a:gd name="connsiteY36" fmla="*/ 269081 h 1545431"/>
                <a:gd name="connsiteX37" fmla="*/ 2347913 w 2357438"/>
                <a:gd name="connsiteY37" fmla="*/ 290512 h 1545431"/>
                <a:gd name="connsiteX38" fmla="*/ 2293144 w 2357438"/>
                <a:gd name="connsiteY38" fmla="*/ 352425 h 1545431"/>
                <a:gd name="connsiteX39" fmla="*/ 2259806 w 2357438"/>
                <a:gd name="connsiteY39" fmla="*/ 402431 h 1545431"/>
                <a:gd name="connsiteX40" fmla="*/ 2240756 w 2357438"/>
                <a:gd name="connsiteY40" fmla="*/ 454818 h 1545431"/>
                <a:gd name="connsiteX41" fmla="*/ 2214563 w 2357438"/>
                <a:gd name="connsiteY41" fmla="*/ 585787 h 1545431"/>
                <a:gd name="connsiteX42" fmla="*/ 2174081 w 2357438"/>
                <a:gd name="connsiteY42" fmla="*/ 790575 h 1545431"/>
                <a:gd name="connsiteX43" fmla="*/ 2126456 w 2357438"/>
                <a:gd name="connsiteY43" fmla="*/ 976312 h 1545431"/>
                <a:gd name="connsiteX44" fmla="*/ 2074069 w 2357438"/>
                <a:gd name="connsiteY44" fmla="*/ 1159668 h 1545431"/>
                <a:gd name="connsiteX45" fmla="*/ 2000250 w 2357438"/>
                <a:gd name="connsiteY45" fmla="*/ 1369218 h 1545431"/>
                <a:gd name="connsiteX46" fmla="*/ 1943100 w 2357438"/>
                <a:gd name="connsiteY46" fmla="*/ 1507331 h 1545431"/>
                <a:gd name="connsiteX47" fmla="*/ 1924050 w 2357438"/>
                <a:gd name="connsiteY47" fmla="*/ 1531143 h 1545431"/>
                <a:gd name="connsiteX48" fmla="*/ 1912144 w 2357438"/>
                <a:gd name="connsiteY48" fmla="*/ 1538287 h 1545431"/>
                <a:gd name="connsiteX49" fmla="*/ 1888331 w 2357438"/>
                <a:gd name="connsiteY49" fmla="*/ 1545431 h 1545431"/>
                <a:gd name="connsiteX50" fmla="*/ 1864519 w 2357438"/>
                <a:gd name="connsiteY50" fmla="*/ 1543050 h 1545431"/>
                <a:gd name="connsiteX51" fmla="*/ 1835944 w 2357438"/>
                <a:gd name="connsiteY51" fmla="*/ 1535906 h 1545431"/>
                <a:gd name="connsiteX52" fmla="*/ 1812131 w 2357438"/>
                <a:gd name="connsiteY52" fmla="*/ 1528762 h 1545431"/>
                <a:gd name="connsiteX53" fmla="*/ 1781175 w 2357438"/>
                <a:gd name="connsiteY53" fmla="*/ 1509712 h 1545431"/>
                <a:gd name="connsiteX54" fmla="*/ 1752600 w 2357438"/>
                <a:gd name="connsiteY54" fmla="*/ 1483518 h 1545431"/>
                <a:gd name="connsiteX55" fmla="*/ 1731169 w 2357438"/>
                <a:gd name="connsiteY55" fmla="*/ 1457325 h 1545431"/>
                <a:gd name="connsiteX56" fmla="*/ 1716881 w 2357438"/>
                <a:gd name="connsiteY56" fmla="*/ 1419225 h 1545431"/>
                <a:gd name="connsiteX57" fmla="*/ 1712119 w 2357438"/>
                <a:gd name="connsiteY57" fmla="*/ 1364456 h 1545431"/>
                <a:gd name="connsiteX58" fmla="*/ 1783556 w 2357438"/>
                <a:gd name="connsiteY58" fmla="*/ 1197768 h 1545431"/>
                <a:gd name="connsiteX59" fmla="*/ 1854994 w 2357438"/>
                <a:gd name="connsiteY59" fmla="*/ 900112 h 1545431"/>
                <a:gd name="connsiteX60" fmla="*/ 1905000 w 2357438"/>
                <a:gd name="connsiteY60" fmla="*/ 664368 h 1545431"/>
                <a:gd name="connsiteX61" fmla="*/ 1957388 w 2357438"/>
                <a:gd name="connsiteY61" fmla="*/ 335756 h 1545431"/>
                <a:gd name="connsiteX62" fmla="*/ 1931194 w 2357438"/>
                <a:gd name="connsiteY62" fmla="*/ 292893 h 1545431"/>
                <a:gd name="connsiteX63" fmla="*/ 1890713 w 2357438"/>
                <a:gd name="connsiteY63" fmla="*/ 250031 h 1545431"/>
                <a:gd name="connsiteX64" fmla="*/ 1871663 w 2357438"/>
                <a:gd name="connsiteY64" fmla="*/ 247650 h 1545431"/>
                <a:gd name="connsiteX65" fmla="*/ 1328738 w 2357438"/>
                <a:gd name="connsiteY65" fmla="*/ 326231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357438" h="1545431">
                  <a:moveTo>
                    <a:pt x="1328738" y="326231"/>
                  </a:moveTo>
                  <a:lnTo>
                    <a:pt x="745331" y="419100"/>
                  </a:lnTo>
                  <a:lnTo>
                    <a:pt x="692944" y="426243"/>
                  </a:lnTo>
                  <a:lnTo>
                    <a:pt x="576263" y="457200"/>
                  </a:lnTo>
                  <a:lnTo>
                    <a:pt x="450056" y="495300"/>
                  </a:lnTo>
                  <a:lnTo>
                    <a:pt x="402431" y="507206"/>
                  </a:lnTo>
                  <a:lnTo>
                    <a:pt x="378619" y="509587"/>
                  </a:lnTo>
                  <a:lnTo>
                    <a:pt x="340519" y="507206"/>
                  </a:lnTo>
                  <a:lnTo>
                    <a:pt x="307181" y="497681"/>
                  </a:lnTo>
                  <a:lnTo>
                    <a:pt x="261938" y="476250"/>
                  </a:lnTo>
                  <a:lnTo>
                    <a:pt x="209550" y="442912"/>
                  </a:lnTo>
                  <a:lnTo>
                    <a:pt x="154781" y="397668"/>
                  </a:lnTo>
                  <a:lnTo>
                    <a:pt x="100013" y="342900"/>
                  </a:lnTo>
                  <a:lnTo>
                    <a:pt x="42863" y="271462"/>
                  </a:lnTo>
                  <a:lnTo>
                    <a:pt x="7144" y="216693"/>
                  </a:lnTo>
                  <a:lnTo>
                    <a:pt x="0" y="192881"/>
                  </a:lnTo>
                  <a:lnTo>
                    <a:pt x="2381" y="180975"/>
                  </a:lnTo>
                  <a:lnTo>
                    <a:pt x="16669" y="173831"/>
                  </a:lnTo>
                  <a:lnTo>
                    <a:pt x="61913" y="176212"/>
                  </a:lnTo>
                  <a:lnTo>
                    <a:pt x="166688" y="204787"/>
                  </a:lnTo>
                  <a:lnTo>
                    <a:pt x="276225" y="228600"/>
                  </a:lnTo>
                  <a:lnTo>
                    <a:pt x="373856" y="245268"/>
                  </a:lnTo>
                  <a:lnTo>
                    <a:pt x="452438" y="250031"/>
                  </a:lnTo>
                  <a:lnTo>
                    <a:pt x="550069" y="242887"/>
                  </a:lnTo>
                  <a:lnTo>
                    <a:pt x="766763" y="219075"/>
                  </a:lnTo>
                  <a:lnTo>
                    <a:pt x="1204913" y="161925"/>
                  </a:lnTo>
                  <a:lnTo>
                    <a:pt x="1431131" y="133350"/>
                  </a:lnTo>
                  <a:lnTo>
                    <a:pt x="1826419" y="88106"/>
                  </a:lnTo>
                  <a:lnTo>
                    <a:pt x="1897856" y="50006"/>
                  </a:lnTo>
                  <a:lnTo>
                    <a:pt x="1993106" y="2381"/>
                  </a:lnTo>
                  <a:lnTo>
                    <a:pt x="2012156" y="0"/>
                  </a:lnTo>
                  <a:lnTo>
                    <a:pt x="2095500" y="40481"/>
                  </a:lnTo>
                  <a:lnTo>
                    <a:pt x="2183606" y="92868"/>
                  </a:lnTo>
                  <a:lnTo>
                    <a:pt x="2286000" y="169068"/>
                  </a:lnTo>
                  <a:lnTo>
                    <a:pt x="2326481" y="204787"/>
                  </a:lnTo>
                  <a:lnTo>
                    <a:pt x="2355056" y="250031"/>
                  </a:lnTo>
                  <a:lnTo>
                    <a:pt x="2357438" y="269081"/>
                  </a:lnTo>
                  <a:lnTo>
                    <a:pt x="2347913" y="290512"/>
                  </a:lnTo>
                  <a:lnTo>
                    <a:pt x="2293144" y="352425"/>
                  </a:lnTo>
                  <a:lnTo>
                    <a:pt x="2259806" y="402431"/>
                  </a:lnTo>
                  <a:lnTo>
                    <a:pt x="2240756" y="454818"/>
                  </a:lnTo>
                  <a:lnTo>
                    <a:pt x="2214563" y="585787"/>
                  </a:lnTo>
                  <a:lnTo>
                    <a:pt x="2174081" y="790575"/>
                  </a:lnTo>
                  <a:lnTo>
                    <a:pt x="2126456" y="976312"/>
                  </a:lnTo>
                  <a:lnTo>
                    <a:pt x="2074069" y="1159668"/>
                  </a:lnTo>
                  <a:lnTo>
                    <a:pt x="2000250" y="1369218"/>
                  </a:lnTo>
                  <a:lnTo>
                    <a:pt x="1943100" y="1507331"/>
                  </a:lnTo>
                  <a:lnTo>
                    <a:pt x="1924050" y="1531143"/>
                  </a:lnTo>
                  <a:lnTo>
                    <a:pt x="1912144" y="1538287"/>
                  </a:lnTo>
                  <a:lnTo>
                    <a:pt x="1888331" y="1545431"/>
                  </a:lnTo>
                  <a:lnTo>
                    <a:pt x="1864519" y="1543050"/>
                  </a:lnTo>
                  <a:lnTo>
                    <a:pt x="1835944" y="1535906"/>
                  </a:lnTo>
                  <a:lnTo>
                    <a:pt x="1812131" y="1528762"/>
                  </a:lnTo>
                  <a:lnTo>
                    <a:pt x="1781175" y="1509712"/>
                  </a:lnTo>
                  <a:lnTo>
                    <a:pt x="1752600" y="1483518"/>
                  </a:lnTo>
                  <a:lnTo>
                    <a:pt x="1731169" y="1457325"/>
                  </a:lnTo>
                  <a:lnTo>
                    <a:pt x="1716881" y="1419225"/>
                  </a:lnTo>
                  <a:lnTo>
                    <a:pt x="1712119" y="1364456"/>
                  </a:lnTo>
                  <a:lnTo>
                    <a:pt x="1783556" y="1197768"/>
                  </a:lnTo>
                  <a:lnTo>
                    <a:pt x="1854994" y="900112"/>
                  </a:lnTo>
                  <a:lnTo>
                    <a:pt x="1905000" y="664368"/>
                  </a:lnTo>
                  <a:lnTo>
                    <a:pt x="1957388" y="335756"/>
                  </a:lnTo>
                  <a:lnTo>
                    <a:pt x="1931194" y="292893"/>
                  </a:lnTo>
                  <a:lnTo>
                    <a:pt x="1890713" y="250031"/>
                  </a:lnTo>
                  <a:lnTo>
                    <a:pt x="1871663" y="247650"/>
                  </a:lnTo>
                  <a:lnTo>
                    <a:pt x="1328738" y="3262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9AA2F241-1848-40A4-8004-817D0E149D38}"/>
                </a:ext>
              </a:extLst>
            </p:cNvPr>
            <p:cNvSpPr/>
            <p:nvPr/>
          </p:nvSpPr>
          <p:spPr>
            <a:xfrm>
              <a:off x="4008438" y="2619375"/>
              <a:ext cx="811212" cy="592138"/>
            </a:xfrm>
            <a:custGeom>
              <a:avLst/>
              <a:gdLst>
                <a:gd name="connsiteX0" fmla="*/ 388144 w 812006"/>
                <a:gd name="connsiteY0" fmla="*/ 383381 h 592931"/>
                <a:gd name="connsiteX1" fmla="*/ 140494 w 812006"/>
                <a:gd name="connsiteY1" fmla="*/ 233363 h 592931"/>
                <a:gd name="connsiteX2" fmla="*/ 83344 w 812006"/>
                <a:gd name="connsiteY2" fmla="*/ 223838 h 592931"/>
                <a:gd name="connsiteX3" fmla="*/ 11906 w 812006"/>
                <a:gd name="connsiteY3" fmla="*/ 211931 h 592931"/>
                <a:gd name="connsiteX4" fmla="*/ 2381 w 812006"/>
                <a:gd name="connsiteY4" fmla="*/ 207169 h 592931"/>
                <a:gd name="connsiteX5" fmla="*/ 0 w 812006"/>
                <a:gd name="connsiteY5" fmla="*/ 178594 h 592931"/>
                <a:gd name="connsiteX6" fmla="*/ 9525 w 812006"/>
                <a:gd name="connsiteY6" fmla="*/ 119063 h 592931"/>
                <a:gd name="connsiteX7" fmla="*/ 26194 w 812006"/>
                <a:gd name="connsiteY7" fmla="*/ 92869 h 592931"/>
                <a:gd name="connsiteX8" fmla="*/ 61912 w 812006"/>
                <a:gd name="connsiteY8" fmla="*/ 69056 h 592931"/>
                <a:gd name="connsiteX9" fmla="*/ 150019 w 812006"/>
                <a:gd name="connsiteY9" fmla="*/ 26194 h 592931"/>
                <a:gd name="connsiteX10" fmla="*/ 209550 w 812006"/>
                <a:gd name="connsiteY10" fmla="*/ 0 h 592931"/>
                <a:gd name="connsiteX11" fmla="*/ 423862 w 812006"/>
                <a:gd name="connsiteY11" fmla="*/ 180975 h 592931"/>
                <a:gd name="connsiteX12" fmla="*/ 604837 w 812006"/>
                <a:gd name="connsiteY12" fmla="*/ 319088 h 592931"/>
                <a:gd name="connsiteX13" fmla="*/ 812006 w 812006"/>
                <a:gd name="connsiteY13" fmla="*/ 488156 h 592931"/>
                <a:gd name="connsiteX14" fmla="*/ 726281 w 812006"/>
                <a:gd name="connsiteY14" fmla="*/ 592931 h 592931"/>
                <a:gd name="connsiteX15" fmla="*/ 388144 w 812006"/>
                <a:gd name="connsiteY15" fmla="*/ 383381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12006" h="592931">
                  <a:moveTo>
                    <a:pt x="388144" y="383381"/>
                  </a:moveTo>
                  <a:lnTo>
                    <a:pt x="140494" y="233363"/>
                  </a:lnTo>
                  <a:lnTo>
                    <a:pt x="83344" y="223838"/>
                  </a:lnTo>
                  <a:lnTo>
                    <a:pt x="11906" y="211931"/>
                  </a:lnTo>
                  <a:lnTo>
                    <a:pt x="2381" y="207169"/>
                  </a:lnTo>
                  <a:lnTo>
                    <a:pt x="0" y="178594"/>
                  </a:lnTo>
                  <a:lnTo>
                    <a:pt x="9525" y="119063"/>
                  </a:lnTo>
                  <a:lnTo>
                    <a:pt x="26194" y="92869"/>
                  </a:lnTo>
                  <a:lnTo>
                    <a:pt x="61912" y="69056"/>
                  </a:lnTo>
                  <a:lnTo>
                    <a:pt x="150019" y="26194"/>
                  </a:lnTo>
                  <a:lnTo>
                    <a:pt x="209550" y="0"/>
                  </a:lnTo>
                  <a:lnTo>
                    <a:pt x="423862" y="180975"/>
                  </a:lnTo>
                  <a:lnTo>
                    <a:pt x="604837" y="319088"/>
                  </a:lnTo>
                  <a:lnTo>
                    <a:pt x="812006" y="488156"/>
                  </a:lnTo>
                  <a:lnTo>
                    <a:pt x="726281" y="592931"/>
                  </a:lnTo>
                  <a:lnTo>
                    <a:pt x="388144" y="3833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F4E1FAB2-D580-4407-A330-BF7103E70637}"/>
                </a:ext>
              </a:extLst>
            </p:cNvPr>
            <p:cNvSpPr/>
            <p:nvPr/>
          </p:nvSpPr>
          <p:spPr>
            <a:xfrm>
              <a:off x="4094164" y="2176463"/>
              <a:ext cx="1544637" cy="1719262"/>
            </a:xfrm>
            <a:custGeom>
              <a:avLst/>
              <a:gdLst>
                <a:gd name="connsiteX0" fmla="*/ 488156 w 1545431"/>
                <a:gd name="connsiteY0" fmla="*/ 1302543 h 1719262"/>
                <a:gd name="connsiteX1" fmla="*/ 83344 w 1545431"/>
                <a:gd name="connsiteY1" fmla="*/ 1719262 h 1719262"/>
                <a:gd name="connsiteX2" fmla="*/ 0 w 1545431"/>
                <a:gd name="connsiteY2" fmla="*/ 1709737 h 1719262"/>
                <a:gd name="connsiteX3" fmla="*/ 38100 w 1545431"/>
                <a:gd name="connsiteY3" fmla="*/ 1643062 h 1719262"/>
                <a:gd name="connsiteX4" fmla="*/ 238125 w 1545431"/>
                <a:gd name="connsiteY4" fmla="*/ 1414462 h 1719262"/>
                <a:gd name="connsiteX5" fmla="*/ 416719 w 1545431"/>
                <a:gd name="connsiteY5" fmla="*/ 1209675 h 1719262"/>
                <a:gd name="connsiteX6" fmla="*/ 600075 w 1545431"/>
                <a:gd name="connsiteY6" fmla="*/ 997743 h 1719262"/>
                <a:gd name="connsiteX7" fmla="*/ 842962 w 1545431"/>
                <a:gd name="connsiteY7" fmla="*/ 683418 h 1719262"/>
                <a:gd name="connsiteX8" fmla="*/ 1050131 w 1545431"/>
                <a:gd name="connsiteY8" fmla="*/ 414337 h 1719262"/>
                <a:gd name="connsiteX9" fmla="*/ 1221581 w 1545431"/>
                <a:gd name="connsiteY9" fmla="*/ 192881 h 1719262"/>
                <a:gd name="connsiteX10" fmla="*/ 1221581 w 1545431"/>
                <a:gd name="connsiteY10" fmla="*/ 178593 h 1719262"/>
                <a:gd name="connsiteX11" fmla="*/ 1216819 w 1545431"/>
                <a:gd name="connsiteY11" fmla="*/ 150018 h 1719262"/>
                <a:gd name="connsiteX12" fmla="*/ 1181100 w 1545431"/>
                <a:gd name="connsiteY12" fmla="*/ 104775 h 1719262"/>
                <a:gd name="connsiteX13" fmla="*/ 1133475 w 1545431"/>
                <a:gd name="connsiteY13" fmla="*/ 61912 h 1719262"/>
                <a:gd name="connsiteX14" fmla="*/ 1116806 w 1545431"/>
                <a:gd name="connsiteY14" fmla="*/ 40481 h 1719262"/>
                <a:gd name="connsiteX15" fmla="*/ 1116806 w 1545431"/>
                <a:gd name="connsiteY15" fmla="*/ 23812 h 1719262"/>
                <a:gd name="connsiteX16" fmla="*/ 1119187 w 1545431"/>
                <a:gd name="connsiteY16" fmla="*/ 11906 h 1719262"/>
                <a:gd name="connsiteX17" fmla="*/ 1133475 w 1545431"/>
                <a:gd name="connsiteY17" fmla="*/ 2381 h 1719262"/>
                <a:gd name="connsiteX18" fmla="*/ 1152525 w 1545431"/>
                <a:gd name="connsiteY18" fmla="*/ 0 h 1719262"/>
                <a:gd name="connsiteX19" fmla="*/ 1178719 w 1545431"/>
                <a:gd name="connsiteY19" fmla="*/ 4762 h 1719262"/>
                <a:gd name="connsiteX20" fmla="*/ 1219200 w 1545431"/>
                <a:gd name="connsiteY20" fmla="*/ 26193 h 1719262"/>
                <a:gd name="connsiteX21" fmla="*/ 1314450 w 1545431"/>
                <a:gd name="connsiteY21" fmla="*/ 88106 h 1719262"/>
                <a:gd name="connsiteX22" fmla="*/ 1371600 w 1545431"/>
                <a:gd name="connsiteY22" fmla="*/ 123825 h 1719262"/>
                <a:gd name="connsiteX23" fmla="*/ 1421606 w 1545431"/>
                <a:gd name="connsiteY23" fmla="*/ 157162 h 1719262"/>
                <a:gd name="connsiteX24" fmla="*/ 1466850 w 1545431"/>
                <a:gd name="connsiteY24" fmla="*/ 195262 h 1719262"/>
                <a:gd name="connsiteX25" fmla="*/ 1512094 w 1545431"/>
                <a:gd name="connsiteY25" fmla="*/ 245268 h 1719262"/>
                <a:gd name="connsiteX26" fmla="*/ 1533525 w 1545431"/>
                <a:gd name="connsiteY26" fmla="*/ 280987 h 1719262"/>
                <a:gd name="connsiteX27" fmla="*/ 1543050 w 1545431"/>
                <a:gd name="connsiteY27" fmla="*/ 307181 h 1719262"/>
                <a:gd name="connsiteX28" fmla="*/ 1545431 w 1545431"/>
                <a:gd name="connsiteY28" fmla="*/ 333375 h 1719262"/>
                <a:gd name="connsiteX29" fmla="*/ 1540669 w 1545431"/>
                <a:gd name="connsiteY29" fmla="*/ 352425 h 1719262"/>
                <a:gd name="connsiteX30" fmla="*/ 1531144 w 1545431"/>
                <a:gd name="connsiteY30" fmla="*/ 364331 h 1719262"/>
                <a:gd name="connsiteX31" fmla="*/ 1519237 w 1545431"/>
                <a:gd name="connsiteY31" fmla="*/ 373856 h 1719262"/>
                <a:gd name="connsiteX32" fmla="*/ 1490662 w 1545431"/>
                <a:gd name="connsiteY32" fmla="*/ 378618 h 1719262"/>
                <a:gd name="connsiteX33" fmla="*/ 1440656 w 1545431"/>
                <a:gd name="connsiteY33" fmla="*/ 385762 h 1719262"/>
                <a:gd name="connsiteX34" fmla="*/ 1397794 w 1545431"/>
                <a:gd name="connsiteY34" fmla="*/ 400050 h 1719262"/>
                <a:gd name="connsiteX35" fmla="*/ 1333500 w 1545431"/>
                <a:gd name="connsiteY35" fmla="*/ 440531 h 1719262"/>
                <a:gd name="connsiteX36" fmla="*/ 1243012 w 1545431"/>
                <a:gd name="connsiteY36" fmla="*/ 516731 h 1719262"/>
                <a:gd name="connsiteX37" fmla="*/ 1126331 w 1545431"/>
                <a:gd name="connsiteY37" fmla="*/ 640556 h 1719262"/>
                <a:gd name="connsiteX38" fmla="*/ 957262 w 1545431"/>
                <a:gd name="connsiteY38" fmla="*/ 826293 h 1719262"/>
                <a:gd name="connsiteX39" fmla="*/ 792956 w 1545431"/>
                <a:gd name="connsiteY39" fmla="*/ 997743 h 1719262"/>
                <a:gd name="connsiteX40" fmla="*/ 488156 w 1545431"/>
                <a:gd name="connsiteY40" fmla="*/ 1302543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45431" h="1719262">
                  <a:moveTo>
                    <a:pt x="488156" y="1302543"/>
                  </a:moveTo>
                  <a:lnTo>
                    <a:pt x="83344" y="1719262"/>
                  </a:lnTo>
                  <a:lnTo>
                    <a:pt x="0" y="1709737"/>
                  </a:lnTo>
                  <a:lnTo>
                    <a:pt x="38100" y="1643062"/>
                  </a:lnTo>
                  <a:lnTo>
                    <a:pt x="238125" y="1414462"/>
                  </a:lnTo>
                  <a:lnTo>
                    <a:pt x="416719" y="1209675"/>
                  </a:lnTo>
                  <a:lnTo>
                    <a:pt x="600075" y="997743"/>
                  </a:lnTo>
                  <a:lnTo>
                    <a:pt x="842962" y="683418"/>
                  </a:lnTo>
                  <a:lnTo>
                    <a:pt x="1050131" y="414337"/>
                  </a:lnTo>
                  <a:lnTo>
                    <a:pt x="1221581" y="192881"/>
                  </a:lnTo>
                  <a:lnTo>
                    <a:pt x="1221581" y="178593"/>
                  </a:lnTo>
                  <a:lnTo>
                    <a:pt x="1216819" y="150018"/>
                  </a:lnTo>
                  <a:lnTo>
                    <a:pt x="1181100" y="104775"/>
                  </a:lnTo>
                  <a:lnTo>
                    <a:pt x="1133475" y="61912"/>
                  </a:lnTo>
                  <a:lnTo>
                    <a:pt x="1116806" y="40481"/>
                  </a:lnTo>
                  <a:lnTo>
                    <a:pt x="1116806" y="23812"/>
                  </a:lnTo>
                  <a:lnTo>
                    <a:pt x="1119187" y="11906"/>
                  </a:lnTo>
                  <a:lnTo>
                    <a:pt x="1133475" y="2381"/>
                  </a:lnTo>
                  <a:lnTo>
                    <a:pt x="1152525" y="0"/>
                  </a:lnTo>
                  <a:lnTo>
                    <a:pt x="1178719" y="4762"/>
                  </a:lnTo>
                  <a:lnTo>
                    <a:pt x="1219200" y="26193"/>
                  </a:lnTo>
                  <a:lnTo>
                    <a:pt x="1314450" y="88106"/>
                  </a:lnTo>
                  <a:lnTo>
                    <a:pt x="1371600" y="123825"/>
                  </a:lnTo>
                  <a:lnTo>
                    <a:pt x="1421606" y="157162"/>
                  </a:lnTo>
                  <a:lnTo>
                    <a:pt x="1466850" y="195262"/>
                  </a:lnTo>
                  <a:lnTo>
                    <a:pt x="1512094" y="245268"/>
                  </a:lnTo>
                  <a:lnTo>
                    <a:pt x="1533525" y="280987"/>
                  </a:lnTo>
                  <a:lnTo>
                    <a:pt x="1543050" y="307181"/>
                  </a:lnTo>
                  <a:lnTo>
                    <a:pt x="1545431" y="333375"/>
                  </a:lnTo>
                  <a:lnTo>
                    <a:pt x="1540669" y="352425"/>
                  </a:lnTo>
                  <a:lnTo>
                    <a:pt x="1531144" y="364331"/>
                  </a:lnTo>
                  <a:lnTo>
                    <a:pt x="1519237" y="373856"/>
                  </a:lnTo>
                  <a:lnTo>
                    <a:pt x="1490662" y="378618"/>
                  </a:lnTo>
                  <a:lnTo>
                    <a:pt x="1440656" y="385762"/>
                  </a:lnTo>
                  <a:lnTo>
                    <a:pt x="1397794" y="400050"/>
                  </a:lnTo>
                  <a:lnTo>
                    <a:pt x="1333500" y="440531"/>
                  </a:lnTo>
                  <a:lnTo>
                    <a:pt x="1243012" y="516731"/>
                  </a:lnTo>
                  <a:lnTo>
                    <a:pt x="1126331" y="640556"/>
                  </a:lnTo>
                  <a:lnTo>
                    <a:pt x="957262" y="826293"/>
                  </a:lnTo>
                  <a:lnTo>
                    <a:pt x="792956" y="997743"/>
                  </a:lnTo>
                  <a:lnTo>
                    <a:pt x="488156" y="13025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C44E08B0-941E-4A5C-8799-E63E4E6547B8}"/>
                </a:ext>
              </a:extLst>
            </p:cNvPr>
            <p:cNvSpPr/>
            <p:nvPr/>
          </p:nvSpPr>
          <p:spPr>
            <a:xfrm>
              <a:off x="3970339" y="3586164"/>
              <a:ext cx="1563687" cy="587375"/>
            </a:xfrm>
            <a:custGeom>
              <a:avLst/>
              <a:gdLst>
                <a:gd name="connsiteX0" fmla="*/ 1181100 w 1564481"/>
                <a:gd name="connsiteY0" fmla="*/ 223837 h 588168"/>
                <a:gd name="connsiteX1" fmla="*/ 973931 w 1564481"/>
                <a:gd name="connsiteY1" fmla="*/ 295275 h 588168"/>
                <a:gd name="connsiteX2" fmla="*/ 762000 w 1564481"/>
                <a:gd name="connsiteY2" fmla="*/ 364331 h 588168"/>
                <a:gd name="connsiteX3" fmla="*/ 471487 w 1564481"/>
                <a:gd name="connsiteY3" fmla="*/ 469106 h 588168"/>
                <a:gd name="connsiteX4" fmla="*/ 290512 w 1564481"/>
                <a:gd name="connsiteY4" fmla="*/ 535781 h 588168"/>
                <a:gd name="connsiteX5" fmla="*/ 280987 w 1564481"/>
                <a:gd name="connsiteY5" fmla="*/ 564356 h 588168"/>
                <a:gd name="connsiteX6" fmla="*/ 271462 w 1564481"/>
                <a:gd name="connsiteY6" fmla="*/ 581025 h 588168"/>
                <a:gd name="connsiteX7" fmla="*/ 257175 w 1564481"/>
                <a:gd name="connsiteY7" fmla="*/ 588168 h 588168"/>
                <a:gd name="connsiteX8" fmla="*/ 228600 w 1564481"/>
                <a:gd name="connsiteY8" fmla="*/ 585787 h 588168"/>
                <a:gd name="connsiteX9" fmla="*/ 202406 w 1564481"/>
                <a:gd name="connsiteY9" fmla="*/ 581025 h 588168"/>
                <a:gd name="connsiteX10" fmla="*/ 169069 w 1564481"/>
                <a:gd name="connsiteY10" fmla="*/ 559593 h 588168"/>
                <a:gd name="connsiteX11" fmla="*/ 119062 w 1564481"/>
                <a:gd name="connsiteY11" fmla="*/ 514350 h 588168"/>
                <a:gd name="connsiteX12" fmla="*/ 73819 w 1564481"/>
                <a:gd name="connsiteY12" fmla="*/ 464343 h 588168"/>
                <a:gd name="connsiteX13" fmla="*/ 47625 w 1564481"/>
                <a:gd name="connsiteY13" fmla="*/ 426243 h 588168"/>
                <a:gd name="connsiteX14" fmla="*/ 23812 w 1564481"/>
                <a:gd name="connsiteY14" fmla="*/ 385762 h 588168"/>
                <a:gd name="connsiteX15" fmla="*/ 0 w 1564481"/>
                <a:gd name="connsiteY15" fmla="*/ 323850 h 588168"/>
                <a:gd name="connsiteX16" fmla="*/ 0 w 1564481"/>
                <a:gd name="connsiteY16" fmla="*/ 307181 h 588168"/>
                <a:gd name="connsiteX17" fmla="*/ 16669 w 1564481"/>
                <a:gd name="connsiteY17" fmla="*/ 285750 h 588168"/>
                <a:gd name="connsiteX18" fmla="*/ 47625 w 1564481"/>
                <a:gd name="connsiteY18" fmla="*/ 264318 h 588168"/>
                <a:gd name="connsiteX19" fmla="*/ 85725 w 1564481"/>
                <a:gd name="connsiteY19" fmla="*/ 252412 h 588168"/>
                <a:gd name="connsiteX20" fmla="*/ 169069 w 1564481"/>
                <a:gd name="connsiteY20" fmla="*/ 240506 h 588168"/>
                <a:gd name="connsiteX21" fmla="*/ 295275 w 1564481"/>
                <a:gd name="connsiteY21" fmla="*/ 226218 h 588168"/>
                <a:gd name="connsiteX22" fmla="*/ 531019 w 1564481"/>
                <a:gd name="connsiteY22" fmla="*/ 180975 h 588168"/>
                <a:gd name="connsiteX23" fmla="*/ 826294 w 1564481"/>
                <a:gd name="connsiteY23" fmla="*/ 128587 h 588168"/>
                <a:gd name="connsiteX24" fmla="*/ 1171575 w 1564481"/>
                <a:gd name="connsiteY24" fmla="*/ 66675 h 588168"/>
                <a:gd name="connsiteX25" fmla="*/ 1519237 w 1564481"/>
                <a:gd name="connsiteY25" fmla="*/ 0 h 588168"/>
                <a:gd name="connsiteX26" fmla="*/ 1564481 w 1564481"/>
                <a:gd name="connsiteY26" fmla="*/ 111918 h 588168"/>
                <a:gd name="connsiteX27" fmla="*/ 1181100 w 1564481"/>
                <a:gd name="connsiteY27" fmla="*/ 223837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64481" h="588168">
                  <a:moveTo>
                    <a:pt x="1181100" y="223837"/>
                  </a:moveTo>
                  <a:lnTo>
                    <a:pt x="973931" y="295275"/>
                  </a:lnTo>
                  <a:lnTo>
                    <a:pt x="762000" y="364331"/>
                  </a:lnTo>
                  <a:lnTo>
                    <a:pt x="471487" y="469106"/>
                  </a:lnTo>
                  <a:lnTo>
                    <a:pt x="290512" y="535781"/>
                  </a:lnTo>
                  <a:lnTo>
                    <a:pt x="280987" y="564356"/>
                  </a:lnTo>
                  <a:lnTo>
                    <a:pt x="271462" y="581025"/>
                  </a:lnTo>
                  <a:lnTo>
                    <a:pt x="257175" y="588168"/>
                  </a:lnTo>
                  <a:lnTo>
                    <a:pt x="228600" y="585787"/>
                  </a:lnTo>
                  <a:lnTo>
                    <a:pt x="202406" y="581025"/>
                  </a:lnTo>
                  <a:lnTo>
                    <a:pt x="169069" y="559593"/>
                  </a:lnTo>
                  <a:lnTo>
                    <a:pt x="119062" y="514350"/>
                  </a:lnTo>
                  <a:lnTo>
                    <a:pt x="73819" y="464343"/>
                  </a:lnTo>
                  <a:lnTo>
                    <a:pt x="47625" y="426243"/>
                  </a:lnTo>
                  <a:lnTo>
                    <a:pt x="23812" y="385762"/>
                  </a:lnTo>
                  <a:lnTo>
                    <a:pt x="0" y="323850"/>
                  </a:lnTo>
                  <a:lnTo>
                    <a:pt x="0" y="307181"/>
                  </a:lnTo>
                  <a:lnTo>
                    <a:pt x="16669" y="285750"/>
                  </a:lnTo>
                  <a:lnTo>
                    <a:pt x="47625" y="264318"/>
                  </a:lnTo>
                  <a:lnTo>
                    <a:pt x="85725" y="252412"/>
                  </a:lnTo>
                  <a:lnTo>
                    <a:pt x="169069" y="240506"/>
                  </a:lnTo>
                  <a:lnTo>
                    <a:pt x="295275" y="226218"/>
                  </a:lnTo>
                  <a:lnTo>
                    <a:pt x="531019" y="180975"/>
                  </a:lnTo>
                  <a:lnTo>
                    <a:pt x="826294" y="128587"/>
                  </a:lnTo>
                  <a:lnTo>
                    <a:pt x="1171575" y="66675"/>
                  </a:lnTo>
                  <a:lnTo>
                    <a:pt x="1519237" y="0"/>
                  </a:lnTo>
                  <a:lnTo>
                    <a:pt x="1564481" y="111918"/>
                  </a:lnTo>
                  <a:lnTo>
                    <a:pt x="1181100" y="2238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B71AF9E3-DBFD-45C9-9327-BED28EB46FDF}"/>
                </a:ext>
              </a:extLst>
            </p:cNvPr>
            <p:cNvSpPr/>
            <p:nvPr/>
          </p:nvSpPr>
          <p:spPr>
            <a:xfrm>
              <a:off x="5181601" y="3163888"/>
              <a:ext cx="638175" cy="933450"/>
            </a:xfrm>
            <a:custGeom>
              <a:avLst/>
              <a:gdLst>
                <a:gd name="connsiteX0" fmla="*/ 378619 w 638175"/>
                <a:gd name="connsiteY0" fmla="*/ 740569 h 933450"/>
                <a:gd name="connsiteX1" fmla="*/ 280988 w 638175"/>
                <a:gd name="connsiteY1" fmla="*/ 550069 h 933450"/>
                <a:gd name="connsiteX2" fmla="*/ 230981 w 638175"/>
                <a:gd name="connsiteY2" fmla="*/ 428625 h 933450"/>
                <a:gd name="connsiteX3" fmla="*/ 154781 w 638175"/>
                <a:gd name="connsiteY3" fmla="*/ 285750 h 933450"/>
                <a:gd name="connsiteX4" fmla="*/ 66675 w 638175"/>
                <a:gd name="connsiteY4" fmla="*/ 142875 h 933450"/>
                <a:gd name="connsiteX5" fmla="*/ 19050 w 638175"/>
                <a:gd name="connsiteY5" fmla="*/ 76200 h 933450"/>
                <a:gd name="connsiteX6" fmla="*/ 4763 w 638175"/>
                <a:gd name="connsiteY6" fmla="*/ 47625 h 933450"/>
                <a:gd name="connsiteX7" fmla="*/ 0 w 638175"/>
                <a:gd name="connsiteY7" fmla="*/ 26194 h 933450"/>
                <a:gd name="connsiteX8" fmla="*/ 0 w 638175"/>
                <a:gd name="connsiteY8" fmla="*/ 11907 h 933450"/>
                <a:gd name="connsiteX9" fmla="*/ 7144 w 638175"/>
                <a:gd name="connsiteY9" fmla="*/ 0 h 933450"/>
                <a:gd name="connsiteX10" fmla="*/ 28575 w 638175"/>
                <a:gd name="connsiteY10" fmla="*/ 2382 h 933450"/>
                <a:gd name="connsiteX11" fmla="*/ 66675 w 638175"/>
                <a:gd name="connsiteY11" fmla="*/ 19050 h 933450"/>
                <a:gd name="connsiteX12" fmla="*/ 200025 w 638175"/>
                <a:gd name="connsiteY12" fmla="*/ 133350 h 933450"/>
                <a:gd name="connsiteX13" fmla="*/ 338138 w 638175"/>
                <a:gd name="connsiteY13" fmla="*/ 245269 h 933450"/>
                <a:gd name="connsiteX14" fmla="*/ 466725 w 638175"/>
                <a:gd name="connsiteY14" fmla="*/ 359569 h 933450"/>
                <a:gd name="connsiteX15" fmla="*/ 511969 w 638175"/>
                <a:gd name="connsiteY15" fmla="*/ 407194 h 933450"/>
                <a:gd name="connsiteX16" fmla="*/ 557213 w 638175"/>
                <a:gd name="connsiteY16" fmla="*/ 509588 h 933450"/>
                <a:gd name="connsiteX17" fmla="*/ 609600 w 638175"/>
                <a:gd name="connsiteY17" fmla="*/ 659607 h 933450"/>
                <a:gd name="connsiteX18" fmla="*/ 633413 w 638175"/>
                <a:gd name="connsiteY18" fmla="*/ 773907 h 933450"/>
                <a:gd name="connsiteX19" fmla="*/ 638175 w 638175"/>
                <a:gd name="connsiteY19" fmla="*/ 816769 h 933450"/>
                <a:gd name="connsiteX20" fmla="*/ 633413 w 638175"/>
                <a:gd name="connsiteY20" fmla="*/ 854869 h 933450"/>
                <a:gd name="connsiteX21" fmla="*/ 611981 w 638175"/>
                <a:gd name="connsiteY21" fmla="*/ 897732 h 933450"/>
                <a:gd name="connsiteX22" fmla="*/ 592931 w 638175"/>
                <a:gd name="connsiteY22" fmla="*/ 923925 h 933450"/>
                <a:gd name="connsiteX23" fmla="*/ 564356 w 638175"/>
                <a:gd name="connsiteY23" fmla="*/ 933450 h 933450"/>
                <a:gd name="connsiteX24" fmla="*/ 535781 w 638175"/>
                <a:gd name="connsiteY24" fmla="*/ 926307 h 933450"/>
                <a:gd name="connsiteX25" fmla="*/ 509588 w 638175"/>
                <a:gd name="connsiteY25" fmla="*/ 919163 h 933450"/>
                <a:gd name="connsiteX26" fmla="*/ 464344 w 638175"/>
                <a:gd name="connsiteY26" fmla="*/ 892969 h 933450"/>
                <a:gd name="connsiteX27" fmla="*/ 378619 w 638175"/>
                <a:gd name="connsiteY27" fmla="*/ 740569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8175" h="933450">
                  <a:moveTo>
                    <a:pt x="378619" y="740569"/>
                  </a:moveTo>
                  <a:lnTo>
                    <a:pt x="280988" y="550069"/>
                  </a:lnTo>
                  <a:lnTo>
                    <a:pt x="230981" y="428625"/>
                  </a:lnTo>
                  <a:lnTo>
                    <a:pt x="154781" y="285750"/>
                  </a:lnTo>
                  <a:lnTo>
                    <a:pt x="66675" y="142875"/>
                  </a:lnTo>
                  <a:lnTo>
                    <a:pt x="19050" y="76200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0" y="11907"/>
                  </a:lnTo>
                  <a:lnTo>
                    <a:pt x="7144" y="0"/>
                  </a:lnTo>
                  <a:lnTo>
                    <a:pt x="28575" y="2382"/>
                  </a:lnTo>
                  <a:lnTo>
                    <a:pt x="66675" y="19050"/>
                  </a:lnTo>
                  <a:lnTo>
                    <a:pt x="200025" y="133350"/>
                  </a:lnTo>
                  <a:lnTo>
                    <a:pt x="338138" y="245269"/>
                  </a:lnTo>
                  <a:lnTo>
                    <a:pt x="466725" y="359569"/>
                  </a:lnTo>
                  <a:lnTo>
                    <a:pt x="511969" y="407194"/>
                  </a:lnTo>
                  <a:lnTo>
                    <a:pt x="557213" y="509588"/>
                  </a:lnTo>
                  <a:lnTo>
                    <a:pt x="609600" y="659607"/>
                  </a:lnTo>
                  <a:lnTo>
                    <a:pt x="633413" y="773907"/>
                  </a:lnTo>
                  <a:lnTo>
                    <a:pt x="638175" y="816769"/>
                  </a:lnTo>
                  <a:lnTo>
                    <a:pt x="633413" y="854869"/>
                  </a:lnTo>
                  <a:lnTo>
                    <a:pt x="611981" y="897732"/>
                  </a:lnTo>
                  <a:lnTo>
                    <a:pt x="592931" y="923925"/>
                  </a:lnTo>
                  <a:lnTo>
                    <a:pt x="564356" y="933450"/>
                  </a:lnTo>
                  <a:lnTo>
                    <a:pt x="535781" y="926307"/>
                  </a:lnTo>
                  <a:lnTo>
                    <a:pt x="509588" y="919163"/>
                  </a:lnTo>
                  <a:lnTo>
                    <a:pt x="464344" y="892969"/>
                  </a:lnTo>
                  <a:lnTo>
                    <a:pt x="378619" y="7405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3">
              <a:extLst>
                <a:ext uri="{FF2B5EF4-FFF2-40B4-BE49-F238E27FC236}">
                  <a16:creationId xmlns:a16="http://schemas.microsoft.com/office/drawing/2014/main" id="{50345B59-331B-431D-BC53-B72AD56884EF}"/>
                </a:ext>
              </a:extLst>
            </p:cNvPr>
            <p:cNvSpPr/>
            <p:nvPr/>
          </p:nvSpPr>
          <p:spPr>
            <a:xfrm rot="16200000">
              <a:off x="3756819" y="4736307"/>
              <a:ext cx="2159000" cy="322262"/>
            </a:xfrm>
            <a:custGeom>
              <a:avLst/>
              <a:gdLst>
                <a:gd name="connsiteX0" fmla="*/ 966788 w 2159794"/>
                <a:gd name="connsiteY0" fmla="*/ 319088 h 321469"/>
                <a:gd name="connsiteX1" fmla="*/ 369094 w 2159794"/>
                <a:gd name="connsiteY1" fmla="*/ 319088 h 321469"/>
                <a:gd name="connsiteX2" fmla="*/ 180975 w 2159794"/>
                <a:gd name="connsiteY2" fmla="*/ 321469 h 321469"/>
                <a:gd name="connsiteX3" fmla="*/ 140494 w 2159794"/>
                <a:gd name="connsiteY3" fmla="*/ 316706 h 321469"/>
                <a:gd name="connsiteX4" fmla="*/ 107156 w 2159794"/>
                <a:gd name="connsiteY4" fmla="*/ 309563 h 321469"/>
                <a:gd name="connsiteX5" fmla="*/ 61913 w 2159794"/>
                <a:gd name="connsiteY5" fmla="*/ 292894 h 321469"/>
                <a:gd name="connsiteX6" fmla="*/ 40481 w 2159794"/>
                <a:gd name="connsiteY6" fmla="*/ 280988 h 321469"/>
                <a:gd name="connsiteX7" fmla="*/ 16669 w 2159794"/>
                <a:gd name="connsiteY7" fmla="*/ 264319 h 321469"/>
                <a:gd name="connsiteX8" fmla="*/ 4763 w 2159794"/>
                <a:gd name="connsiteY8" fmla="*/ 240506 h 321469"/>
                <a:gd name="connsiteX9" fmla="*/ 0 w 2159794"/>
                <a:gd name="connsiteY9" fmla="*/ 204788 h 321469"/>
                <a:gd name="connsiteX10" fmla="*/ 11906 w 2159794"/>
                <a:gd name="connsiteY10" fmla="*/ 169069 h 321469"/>
                <a:gd name="connsiteX11" fmla="*/ 45244 w 2159794"/>
                <a:gd name="connsiteY11" fmla="*/ 135731 h 321469"/>
                <a:gd name="connsiteX12" fmla="*/ 76200 w 2159794"/>
                <a:gd name="connsiteY12" fmla="*/ 107156 h 321469"/>
                <a:gd name="connsiteX13" fmla="*/ 128588 w 2159794"/>
                <a:gd name="connsiteY13" fmla="*/ 71438 h 321469"/>
                <a:gd name="connsiteX14" fmla="*/ 178594 w 2159794"/>
                <a:gd name="connsiteY14" fmla="*/ 42863 h 321469"/>
                <a:gd name="connsiteX15" fmla="*/ 233363 w 2159794"/>
                <a:gd name="connsiteY15" fmla="*/ 21431 h 321469"/>
                <a:gd name="connsiteX16" fmla="*/ 283369 w 2159794"/>
                <a:gd name="connsiteY16" fmla="*/ 7144 h 321469"/>
                <a:gd name="connsiteX17" fmla="*/ 345281 w 2159794"/>
                <a:gd name="connsiteY17" fmla="*/ 0 h 321469"/>
                <a:gd name="connsiteX18" fmla="*/ 442913 w 2159794"/>
                <a:gd name="connsiteY18" fmla="*/ 16669 h 321469"/>
                <a:gd name="connsiteX19" fmla="*/ 545306 w 2159794"/>
                <a:gd name="connsiteY19" fmla="*/ 47625 h 321469"/>
                <a:gd name="connsiteX20" fmla="*/ 640556 w 2159794"/>
                <a:gd name="connsiteY20" fmla="*/ 73819 h 321469"/>
                <a:gd name="connsiteX21" fmla="*/ 714375 w 2159794"/>
                <a:gd name="connsiteY21" fmla="*/ 83344 h 321469"/>
                <a:gd name="connsiteX22" fmla="*/ 792956 w 2159794"/>
                <a:gd name="connsiteY22" fmla="*/ 92869 h 321469"/>
                <a:gd name="connsiteX23" fmla="*/ 1154906 w 2159794"/>
                <a:gd name="connsiteY23" fmla="*/ 97631 h 321469"/>
                <a:gd name="connsiteX24" fmla="*/ 1631156 w 2159794"/>
                <a:gd name="connsiteY24" fmla="*/ 95250 h 321469"/>
                <a:gd name="connsiteX25" fmla="*/ 1947863 w 2159794"/>
                <a:gd name="connsiteY25" fmla="*/ 95250 h 321469"/>
                <a:gd name="connsiteX26" fmla="*/ 1995488 w 2159794"/>
                <a:gd name="connsiteY26" fmla="*/ 88106 h 321469"/>
                <a:gd name="connsiteX27" fmla="*/ 2100263 w 2159794"/>
                <a:gd name="connsiteY27" fmla="*/ 45244 h 321469"/>
                <a:gd name="connsiteX28" fmla="*/ 2159794 w 2159794"/>
                <a:gd name="connsiteY28" fmla="*/ 247650 h 321469"/>
                <a:gd name="connsiteX29" fmla="*/ 2031206 w 2159794"/>
                <a:gd name="connsiteY29" fmla="*/ 295275 h 321469"/>
                <a:gd name="connsiteX30" fmla="*/ 1966913 w 2159794"/>
                <a:gd name="connsiteY30" fmla="*/ 314325 h 321469"/>
                <a:gd name="connsiteX31" fmla="*/ 1919288 w 2159794"/>
                <a:gd name="connsiteY31" fmla="*/ 319088 h 321469"/>
                <a:gd name="connsiteX32" fmla="*/ 1816894 w 2159794"/>
                <a:gd name="connsiteY32" fmla="*/ 319088 h 321469"/>
                <a:gd name="connsiteX33" fmla="*/ 966788 w 2159794"/>
                <a:gd name="connsiteY33" fmla="*/ 319088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59794" h="321469">
                  <a:moveTo>
                    <a:pt x="966788" y="319088"/>
                  </a:moveTo>
                  <a:lnTo>
                    <a:pt x="369094" y="319088"/>
                  </a:lnTo>
                  <a:lnTo>
                    <a:pt x="180975" y="321469"/>
                  </a:lnTo>
                  <a:lnTo>
                    <a:pt x="140494" y="316706"/>
                  </a:lnTo>
                  <a:lnTo>
                    <a:pt x="107156" y="309563"/>
                  </a:lnTo>
                  <a:lnTo>
                    <a:pt x="61913" y="292894"/>
                  </a:lnTo>
                  <a:lnTo>
                    <a:pt x="40481" y="280988"/>
                  </a:lnTo>
                  <a:lnTo>
                    <a:pt x="16669" y="264319"/>
                  </a:lnTo>
                  <a:lnTo>
                    <a:pt x="4763" y="240506"/>
                  </a:lnTo>
                  <a:lnTo>
                    <a:pt x="0" y="204788"/>
                  </a:lnTo>
                  <a:lnTo>
                    <a:pt x="11906" y="169069"/>
                  </a:lnTo>
                  <a:lnTo>
                    <a:pt x="45244" y="135731"/>
                  </a:lnTo>
                  <a:lnTo>
                    <a:pt x="76200" y="107156"/>
                  </a:lnTo>
                  <a:lnTo>
                    <a:pt x="128588" y="71438"/>
                  </a:lnTo>
                  <a:lnTo>
                    <a:pt x="178594" y="42863"/>
                  </a:lnTo>
                  <a:lnTo>
                    <a:pt x="233363" y="21431"/>
                  </a:lnTo>
                  <a:lnTo>
                    <a:pt x="283369" y="7144"/>
                  </a:lnTo>
                  <a:lnTo>
                    <a:pt x="345281" y="0"/>
                  </a:lnTo>
                  <a:lnTo>
                    <a:pt x="442913" y="16669"/>
                  </a:lnTo>
                  <a:lnTo>
                    <a:pt x="545306" y="47625"/>
                  </a:lnTo>
                  <a:lnTo>
                    <a:pt x="640556" y="73819"/>
                  </a:lnTo>
                  <a:lnTo>
                    <a:pt x="714375" y="83344"/>
                  </a:lnTo>
                  <a:lnTo>
                    <a:pt x="792956" y="92869"/>
                  </a:lnTo>
                  <a:lnTo>
                    <a:pt x="1154906" y="97631"/>
                  </a:lnTo>
                  <a:lnTo>
                    <a:pt x="1631156" y="95250"/>
                  </a:lnTo>
                  <a:lnTo>
                    <a:pt x="1947863" y="95250"/>
                  </a:lnTo>
                  <a:lnTo>
                    <a:pt x="1995488" y="88106"/>
                  </a:lnTo>
                  <a:lnTo>
                    <a:pt x="2100263" y="45244"/>
                  </a:lnTo>
                  <a:lnTo>
                    <a:pt x="2159794" y="247650"/>
                  </a:lnTo>
                  <a:lnTo>
                    <a:pt x="2031206" y="295275"/>
                  </a:lnTo>
                  <a:lnTo>
                    <a:pt x="1966913" y="314325"/>
                  </a:lnTo>
                  <a:lnTo>
                    <a:pt x="1919288" y="319088"/>
                  </a:lnTo>
                  <a:lnTo>
                    <a:pt x="1816894" y="319088"/>
                  </a:lnTo>
                  <a:lnTo>
                    <a:pt x="966788" y="3190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8BF38F88-49B3-4CFB-B6C6-DF790E7FCDAF}"/>
                </a:ext>
              </a:extLst>
            </p:cNvPr>
            <p:cNvSpPr/>
            <p:nvPr/>
          </p:nvSpPr>
          <p:spPr>
            <a:xfrm>
              <a:off x="6210301" y="3352801"/>
              <a:ext cx="1560513" cy="385763"/>
            </a:xfrm>
            <a:custGeom>
              <a:avLst/>
              <a:gdLst>
                <a:gd name="connsiteX0" fmla="*/ 742950 w 1559719"/>
                <a:gd name="connsiteY0" fmla="*/ 276225 h 385763"/>
                <a:gd name="connsiteX1" fmla="*/ 114300 w 1559719"/>
                <a:gd name="connsiteY1" fmla="*/ 385763 h 385763"/>
                <a:gd name="connsiteX2" fmla="*/ 0 w 1559719"/>
                <a:gd name="connsiteY2" fmla="*/ 228600 h 385763"/>
                <a:gd name="connsiteX3" fmla="*/ 97631 w 1559719"/>
                <a:gd name="connsiteY3" fmla="*/ 211931 h 385763"/>
                <a:gd name="connsiteX4" fmla="*/ 542925 w 1559719"/>
                <a:gd name="connsiteY4" fmla="*/ 145256 h 385763"/>
                <a:gd name="connsiteX5" fmla="*/ 1014413 w 1559719"/>
                <a:gd name="connsiteY5" fmla="*/ 73819 h 385763"/>
                <a:gd name="connsiteX6" fmla="*/ 1559719 w 1559719"/>
                <a:gd name="connsiteY6" fmla="*/ 0 h 385763"/>
                <a:gd name="connsiteX7" fmla="*/ 1478756 w 1559719"/>
                <a:gd name="connsiteY7" fmla="*/ 164306 h 385763"/>
                <a:gd name="connsiteX8" fmla="*/ 1138238 w 1559719"/>
                <a:gd name="connsiteY8" fmla="*/ 211931 h 385763"/>
                <a:gd name="connsiteX9" fmla="*/ 742950 w 1559719"/>
                <a:gd name="connsiteY9" fmla="*/ 276225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9719" h="385763">
                  <a:moveTo>
                    <a:pt x="742950" y="276225"/>
                  </a:moveTo>
                  <a:lnTo>
                    <a:pt x="114300" y="385763"/>
                  </a:lnTo>
                  <a:lnTo>
                    <a:pt x="0" y="228600"/>
                  </a:lnTo>
                  <a:lnTo>
                    <a:pt x="97631" y="211931"/>
                  </a:lnTo>
                  <a:lnTo>
                    <a:pt x="542925" y="145256"/>
                  </a:lnTo>
                  <a:lnTo>
                    <a:pt x="1014413" y="73819"/>
                  </a:lnTo>
                  <a:lnTo>
                    <a:pt x="1559719" y="0"/>
                  </a:lnTo>
                  <a:lnTo>
                    <a:pt x="1478756" y="164306"/>
                  </a:lnTo>
                  <a:lnTo>
                    <a:pt x="1138238" y="211931"/>
                  </a:lnTo>
                  <a:lnTo>
                    <a:pt x="742950" y="2762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F9E6E085-A637-491A-8D43-9AF4084B2A95}"/>
                </a:ext>
              </a:extLst>
            </p:cNvPr>
            <p:cNvSpPr/>
            <p:nvPr/>
          </p:nvSpPr>
          <p:spPr>
            <a:xfrm>
              <a:off x="6038850" y="3482976"/>
              <a:ext cx="2482850" cy="2200275"/>
            </a:xfrm>
            <a:custGeom>
              <a:avLst/>
              <a:gdLst>
                <a:gd name="connsiteX0" fmla="*/ 136525 w 2482850"/>
                <a:gd name="connsiteY0" fmla="*/ 1228725 h 2200275"/>
                <a:gd name="connsiteX1" fmla="*/ 139700 w 2482850"/>
                <a:gd name="connsiteY1" fmla="*/ 352425 h 2200275"/>
                <a:gd name="connsiteX2" fmla="*/ 133350 w 2482850"/>
                <a:gd name="connsiteY2" fmla="*/ 307975 h 2200275"/>
                <a:gd name="connsiteX3" fmla="*/ 120650 w 2482850"/>
                <a:gd name="connsiteY3" fmla="*/ 260350 h 2200275"/>
                <a:gd name="connsiteX4" fmla="*/ 92075 w 2482850"/>
                <a:gd name="connsiteY4" fmla="*/ 196850 h 2200275"/>
                <a:gd name="connsiteX5" fmla="*/ 12700 w 2482850"/>
                <a:gd name="connsiteY5" fmla="*/ 73025 h 2200275"/>
                <a:gd name="connsiteX6" fmla="*/ 0 w 2482850"/>
                <a:gd name="connsiteY6" fmla="*/ 44450 h 2200275"/>
                <a:gd name="connsiteX7" fmla="*/ 0 w 2482850"/>
                <a:gd name="connsiteY7" fmla="*/ 12700 h 2200275"/>
                <a:gd name="connsiteX8" fmla="*/ 6350 w 2482850"/>
                <a:gd name="connsiteY8" fmla="*/ 0 h 2200275"/>
                <a:gd name="connsiteX9" fmla="*/ 38100 w 2482850"/>
                <a:gd name="connsiteY9" fmla="*/ 0 h 2200275"/>
                <a:gd name="connsiteX10" fmla="*/ 69850 w 2482850"/>
                <a:gd name="connsiteY10" fmla="*/ 12700 h 2200275"/>
                <a:gd name="connsiteX11" fmla="*/ 130175 w 2482850"/>
                <a:gd name="connsiteY11" fmla="*/ 31750 h 2200275"/>
                <a:gd name="connsiteX12" fmla="*/ 304800 w 2482850"/>
                <a:gd name="connsiteY12" fmla="*/ 95250 h 2200275"/>
                <a:gd name="connsiteX13" fmla="*/ 381000 w 2482850"/>
                <a:gd name="connsiteY13" fmla="*/ 234950 h 2200275"/>
                <a:gd name="connsiteX14" fmla="*/ 371475 w 2482850"/>
                <a:gd name="connsiteY14" fmla="*/ 631825 h 2200275"/>
                <a:gd name="connsiteX15" fmla="*/ 368300 w 2482850"/>
                <a:gd name="connsiteY15" fmla="*/ 1073150 h 2200275"/>
                <a:gd name="connsiteX16" fmla="*/ 355600 w 2482850"/>
                <a:gd name="connsiteY16" fmla="*/ 1479550 h 2200275"/>
                <a:gd name="connsiteX17" fmla="*/ 361950 w 2482850"/>
                <a:gd name="connsiteY17" fmla="*/ 1558925 h 2200275"/>
                <a:gd name="connsiteX18" fmla="*/ 368300 w 2482850"/>
                <a:gd name="connsiteY18" fmla="*/ 1644650 h 2200275"/>
                <a:gd name="connsiteX19" fmla="*/ 381000 w 2482850"/>
                <a:gd name="connsiteY19" fmla="*/ 1730375 h 2200275"/>
                <a:gd name="connsiteX20" fmla="*/ 406400 w 2482850"/>
                <a:gd name="connsiteY20" fmla="*/ 1812925 h 2200275"/>
                <a:gd name="connsiteX21" fmla="*/ 428625 w 2482850"/>
                <a:gd name="connsiteY21" fmla="*/ 1863725 h 2200275"/>
                <a:gd name="connsiteX22" fmla="*/ 460375 w 2482850"/>
                <a:gd name="connsiteY22" fmla="*/ 1895475 h 2200275"/>
                <a:gd name="connsiteX23" fmla="*/ 501650 w 2482850"/>
                <a:gd name="connsiteY23" fmla="*/ 1924050 h 2200275"/>
                <a:gd name="connsiteX24" fmla="*/ 552450 w 2482850"/>
                <a:gd name="connsiteY24" fmla="*/ 1943100 h 2200275"/>
                <a:gd name="connsiteX25" fmla="*/ 619125 w 2482850"/>
                <a:gd name="connsiteY25" fmla="*/ 1965325 h 2200275"/>
                <a:gd name="connsiteX26" fmla="*/ 758825 w 2482850"/>
                <a:gd name="connsiteY26" fmla="*/ 1987550 h 2200275"/>
                <a:gd name="connsiteX27" fmla="*/ 942975 w 2482850"/>
                <a:gd name="connsiteY27" fmla="*/ 1997075 h 2200275"/>
                <a:gd name="connsiteX28" fmla="*/ 1257300 w 2482850"/>
                <a:gd name="connsiteY28" fmla="*/ 1997075 h 2200275"/>
                <a:gd name="connsiteX29" fmla="*/ 1619250 w 2482850"/>
                <a:gd name="connsiteY29" fmla="*/ 1981200 h 2200275"/>
                <a:gd name="connsiteX30" fmla="*/ 1746250 w 2482850"/>
                <a:gd name="connsiteY30" fmla="*/ 1965325 h 2200275"/>
                <a:gd name="connsiteX31" fmla="*/ 1847850 w 2482850"/>
                <a:gd name="connsiteY31" fmla="*/ 1949450 h 2200275"/>
                <a:gd name="connsiteX32" fmla="*/ 1920875 w 2482850"/>
                <a:gd name="connsiteY32" fmla="*/ 1930400 h 2200275"/>
                <a:gd name="connsiteX33" fmla="*/ 1971675 w 2482850"/>
                <a:gd name="connsiteY33" fmla="*/ 1908175 h 2200275"/>
                <a:gd name="connsiteX34" fmla="*/ 2368550 w 2482850"/>
                <a:gd name="connsiteY34" fmla="*/ 1847850 h 2200275"/>
                <a:gd name="connsiteX35" fmla="*/ 2419350 w 2482850"/>
                <a:gd name="connsiteY35" fmla="*/ 1895475 h 2200275"/>
                <a:gd name="connsiteX36" fmla="*/ 2454275 w 2482850"/>
                <a:gd name="connsiteY36" fmla="*/ 1933575 h 2200275"/>
                <a:gd name="connsiteX37" fmla="*/ 2473325 w 2482850"/>
                <a:gd name="connsiteY37" fmla="*/ 1971675 h 2200275"/>
                <a:gd name="connsiteX38" fmla="*/ 2482850 w 2482850"/>
                <a:gd name="connsiteY38" fmla="*/ 2006600 h 2200275"/>
                <a:gd name="connsiteX39" fmla="*/ 2470150 w 2482850"/>
                <a:gd name="connsiteY39" fmla="*/ 2047875 h 2200275"/>
                <a:gd name="connsiteX40" fmla="*/ 2447925 w 2482850"/>
                <a:gd name="connsiteY40" fmla="*/ 2079625 h 2200275"/>
                <a:gd name="connsiteX41" fmla="*/ 2393950 w 2482850"/>
                <a:gd name="connsiteY41" fmla="*/ 2117725 h 2200275"/>
                <a:gd name="connsiteX42" fmla="*/ 2314575 w 2482850"/>
                <a:gd name="connsiteY42" fmla="*/ 2143125 h 2200275"/>
                <a:gd name="connsiteX43" fmla="*/ 2222500 w 2482850"/>
                <a:gd name="connsiteY43" fmla="*/ 2162175 h 2200275"/>
                <a:gd name="connsiteX44" fmla="*/ 2003425 w 2482850"/>
                <a:gd name="connsiteY44" fmla="*/ 2174875 h 2200275"/>
                <a:gd name="connsiteX45" fmla="*/ 1625600 w 2482850"/>
                <a:gd name="connsiteY45" fmla="*/ 2190750 h 2200275"/>
                <a:gd name="connsiteX46" fmla="*/ 1158875 w 2482850"/>
                <a:gd name="connsiteY46" fmla="*/ 2200275 h 2200275"/>
                <a:gd name="connsiteX47" fmla="*/ 942975 w 2482850"/>
                <a:gd name="connsiteY47" fmla="*/ 2197100 h 2200275"/>
                <a:gd name="connsiteX48" fmla="*/ 800100 w 2482850"/>
                <a:gd name="connsiteY48" fmla="*/ 2190750 h 2200275"/>
                <a:gd name="connsiteX49" fmla="*/ 641350 w 2482850"/>
                <a:gd name="connsiteY49" fmla="*/ 2174875 h 2200275"/>
                <a:gd name="connsiteX50" fmla="*/ 495300 w 2482850"/>
                <a:gd name="connsiteY50" fmla="*/ 2146300 h 2200275"/>
                <a:gd name="connsiteX51" fmla="*/ 409575 w 2482850"/>
                <a:gd name="connsiteY51" fmla="*/ 2120900 h 2200275"/>
                <a:gd name="connsiteX52" fmla="*/ 349250 w 2482850"/>
                <a:gd name="connsiteY52" fmla="*/ 2092325 h 2200275"/>
                <a:gd name="connsiteX53" fmla="*/ 311150 w 2482850"/>
                <a:gd name="connsiteY53" fmla="*/ 2066925 h 2200275"/>
                <a:gd name="connsiteX54" fmla="*/ 285750 w 2482850"/>
                <a:gd name="connsiteY54" fmla="*/ 2041525 h 2200275"/>
                <a:gd name="connsiteX55" fmla="*/ 257175 w 2482850"/>
                <a:gd name="connsiteY55" fmla="*/ 2003425 h 2200275"/>
                <a:gd name="connsiteX56" fmla="*/ 228600 w 2482850"/>
                <a:gd name="connsiteY56" fmla="*/ 1958975 h 2200275"/>
                <a:gd name="connsiteX57" fmla="*/ 200025 w 2482850"/>
                <a:gd name="connsiteY57" fmla="*/ 1892300 h 2200275"/>
                <a:gd name="connsiteX58" fmla="*/ 177800 w 2482850"/>
                <a:gd name="connsiteY58" fmla="*/ 1812925 h 2200275"/>
                <a:gd name="connsiteX59" fmla="*/ 158750 w 2482850"/>
                <a:gd name="connsiteY59" fmla="*/ 1730375 h 2200275"/>
                <a:gd name="connsiteX60" fmla="*/ 149225 w 2482850"/>
                <a:gd name="connsiteY60" fmla="*/ 1616075 h 2200275"/>
                <a:gd name="connsiteX61" fmla="*/ 139700 w 2482850"/>
                <a:gd name="connsiteY61" fmla="*/ 1501775 h 2200275"/>
                <a:gd name="connsiteX62" fmla="*/ 136525 w 2482850"/>
                <a:gd name="connsiteY62" fmla="*/ 1228725 h 220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2850" h="2200275">
                  <a:moveTo>
                    <a:pt x="136525" y="1228725"/>
                  </a:moveTo>
                  <a:cubicBezTo>
                    <a:pt x="137583" y="936625"/>
                    <a:pt x="138642" y="644525"/>
                    <a:pt x="139700" y="352425"/>
                  </a:cubicBezTo>
                  <a:lnTo>
                    <a:pt x="133350" y="307975"/>
                  </a:lnTo>
                  <a:lnTo>
                    <a:pt x="120650" y="260350"/>
                  </a:lnTo>
                  <a:lnTo>
                    <a:pt x="92075" y="196850"/>
                  </a:lnTo>
                  <a:lnTo>
                    <a:pt x="12700" y="73025"/>
                  </a:lnTo>
                  <a:lnTo>
                    <a:pt x="0" y="44450"/>
                  </a:lnTo>
                  <a:lnTo>
                    <a:pt x="0" y="12700"/>
                  </a:lnTo>
                  <a:lnTo>
                    <a:pt x="6350" y="0"/>
                  </a:lnTo>
                  <a:lnTo>
                    <a:pt x="38100" y="0"/>
                  </a:lnTo>
                  <a:lnTo>
                    <a:pt x="69850" y="12700"/>
                  </a:lnTo>
                  <a:lnTo>
                    <a:pt x="130175" y="31750"/>
                  </a:lnTo>
                  <a:lnTo>
                    <a:pt x="304800" y="95250"/>
                  </a:lnTo>
                  <a:lnTo>
                    <a:pt x="381000" y="234950"/>
                  </a:lnTo>
                  <a:lnTo>
                    <a:pt x="371475" y="631825"/>
                  </a:lnTo>
                  <a:cubicBezTo>
                    <a:pt x="370417" y="778933"/>
                    <a:pt x="369358" y="926042"/>
                    <a:pt x="368300" y="1073150"/>
                  </a:cubicBezTo>
                  <a:lnTo>
                    <a:pt x="355600" y="1479550"/>
                  </a:lnTo>
                  <a:lnTo>
                    <a:pt x="361950" y="1558925"/>
                  </a:lnTo>
                  <a:lnTo>
                    <a:pt x="368300" y="1644650"/>
                  </a:lnTo>
                  <a:lnTo>
                    <a:pt x="381000" y="1730375"/>
                  </a:lnTo>
                  <a:lnTo>
                    <a:pt x="406400" y="1812925"/>
                  </a:lnTo>
                  <a:lnTo>
                    <a:pt x="428625" y="1863725"/>
                  </a:lnTo>
                  <a:lnTo>
                    <a:pt x="460375" y="1895475"/>
                  </a:lnTo>
                  <a:lnTo>
                    <a:pt x="501650" y="1924050"/>
                  </a:lnTo>
                  <a:lnTo>
                    <a:pt x="552450" y="1943100"/>
                  </a:lnTo>
                  <a:lnTo>
                    <a:pt x="619125" y="1965325"/>
                  </a:lnTo>
                  <a:lnTo>
                    <a:pt x="758825" y="1987550"/>
                  </a:lnTo>
                  <a:lnTo>
                    <a:pt x="942975" y="1997075"/>
                  </a:lnTo>
                  <a:lnTo>
                    <a:pt x="1257300" y="1997075"/>
                  </a:lnTo>
                  <a:lnTo>
                    <a:pt x="1619250" y="1981200"/>
                  </a:lnTo>
                  <a:lnTo>
                    <a:pt x="1746250" y="1965325"/>
                  </a:lnTo>
                  <a:lnTo>
                    <a:pt x="1847850" y="1949450"/>
                  </a:lnTo>
                  <a:lnTo>
                    <a:pt x="1920875" y="1930400"/>
                  </a:lnTo>
                  <a:lnTo>
                    <a:pt x="1971675" y="1908175"/>
                  </a:lnTo>
                  <a:lnTo>
                    <a:pt x="2368550" y="1847850"/>
                  </a:lnTo>
                  <a:lnTo>
                    <a:pt x="2419350" y="1895475"/>
                  </a:lnTo>
                  <a:lnTo>
                    <a:pt x="2454275" y="1933575"/>
                  </a:lnTo>
                  <a:lnTo>
                    <a:pt x="2473325" y="1971675"/>
                  </a:lnTo>
                  <a:lnTo>
                    <a:pt x="2482850" y="2006600"/>
                  </a:lnTo>
                  <a:lnTo>
                    <a:pt x="2470150" y="2047875"/>
                  </a:lnTo>
                  <a:lnTo>
                    <a:pt x="2447925" y="2079625"/>
                  </a:lnTo>
                  <a:lnTo>
                    <a:pt x="2393950" y="2117725"/>
                  </a:lnTo>
                  <a:lnTo>
                    <a:pt x="2314575" y="2143125"/>
                  </a:lnTo>
                  <a:lnTo>
                    <a:pt x="2222500" y="2162175"/>
                  </a:lnTo>
                  <a:lnTo>
                    <a:pt x="2003425" y="2174875"/>
                  </a:lnTo>
                  <a:lnTo>
                    <a:pt x="1625600" y="2190750"/>
                  </a:lnTo>
                  <a:lnTo>
                    <a:pt x="1158875" y="2200275"/>
                  </a:lnTo>
                  <a:lnTo>
                    <a:pt x="942975" y="2197100"/>
                  </a:lnTo>
                  <a:lnTo>
                    <a:pt x="800100" y="2190750"/>
                  </a:lnTo>
                  <a:lnTo>
                    <a:pt x="641350" y="2174875"/>
                  </a:lnTo>
                  <a:lnTo>
                    <a:pt x="495300" y="2146300"/>
                  </a:lnTo>
                  <a:lnTo>
                    <a:pt x="409575" y="2120900"/>
                  </a:lnTo>
                  <a:lnTo>
                    <a:pt x="349250" y="2092325"/>
                  </a:lnTo>
                  <a:lnTo>
                    <a:pt x="311150" y="2066925"/>
                  </a:lnTo>
                  <a:lnTo>
                    <a:pt x="285750" y="2041525"/>
                  </a:lnTo>
                  <a:lnTo>
                    <a:pt x="257175" y="2003425"/>
                  </a:lnTo>
                  <a:lnTo>
                    <a:pt x="228600" y="1958975"/>
                  </a:lnTo>
                  <a:lnTo>
                    <a:pt x="200025" y="1892300"/>
                  </a:lnTo>
                  <a:lnTo>
                    <a:pt x="177800" y="1812925"/>
                  </a:lnTo>
                  <a:lnTo>
                    <a:pt x="158750" y="1730375"/>
                  </a:lnTo>
                  <a:lnTo>
                    <a:pt x="149225" y="1616075"/>
                  </a:lnTo>
                  <a:lnTo>
                    <a:pt x="139700" y="1501775"/>
                  </a:lnTo>
                  <a:cubicBezTo>
                    <a:pt x="138642" y="1404408"/>
                    <a:pt x="137583" y="1307042"/>
                    <a:pt x="136525" y="1228725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19FBFCA1-A36E-4056-A054-95BDAA2F1F54}"/>
                </a:ext>
              </a:extLst>
            </p:cNvPr>
            <p:cNvSpPr/>
            <p:nvPr/>
          </p:nvSpPr>
          <p:spPr>
            <a:xfrm>
              <a:off x="7986713" y="4586289"/>
              <a:ext cx="436562" cy="815975"/>
            </a:xfrm>
            <a:custGeom>
              <a:avLst/>
              <a:gdLst>
                <a:gd name="connsiteX0" fmla="*/ 323850 w 435768"/>
                <a:gd name="connsiteY0" fmla="*/ 345281 h 816768"/>
                <a:gd name="connsiteX1" fmla="*/ 335756 w 435768"/>
                <a:gd name="connsiteY1" fmla="*/ 464343 h 816768"/>
                <a:gd name="connsiteX2" fmla="*/ 350043 w 435768"/>
                <a:gd name="connsiteY2" fmla="*/ 564356 h 816768"/>
                <a:gd name="connsiteX3" fmla="*/ 364331 w 435768"/>
                <a:gd name="connsiteY3" fmla="*/ 623887 h 816768"/>
                <a:gd name="connsiteX4" fmla="*/ 378618 w 435768"/>
                <a:gd name="connsiteY4" fmla="*/ 671512 h 816768"/>
                <a:gd name="connsiteX5" fmla="*/ 435768 w 435768"/>
                <a:gd name="connsiteY5" fmla="*/ 773906 h 816768"/>
                <a:gd name="connsiteX6" fmla="*/ 0 w 435768"/>
                <a:gd name="connsiteY6" fmla="*/ 816768 h 816768"/>
                <a:gd name="connsiteX7" fmla="*/ 35718 w 435768"/>
                <a:gd name="connsiteY7" fmla="*/ 800100 h 816768"/>
                <a:gd name="connsiteX8" fmla="*/ 57150 w 435768"/>
                <a:gd name="connsiteY8" fmla="*/ 778668 h 816768"/>
                <a:gd name="connsiteX9" fmla="*/ 83343 w 435768"/>
                <a:gd name="connsiteY9" fmla="*/ 740568 h 816768"/>
                <a:gd name="connsiteX10" fmla="*/ 104775 w 435768"/>
                <a:gd name="connsiteY10" fmla="*/ 697706 h 816768"/>
                <a:gd name="connsiteX11" fmla="*/ 138112 w 435768"/>
                <a:gd name="connsiteY11" fmla="*/ 623887 h 816768"/>
                <a:gd name="connsiteX12" fmla="*/ 157162 w 435768"/>
                <a:gd name="connsiteY12" fmla="*/ 557212 h 816768"/>
                <a:gd name="connsiteX13" fmla="*/ 185737 w 435768"/>
                <a:gd name="connsiteY13" fmla="*/ 438150 h 816768"/>
                <a:gd name="connsiteX14" fmla="*/ 216693 w 435768"/>
                <a:gd name="connsiteY14" fmla="*/ 273843 h 816768"/>
                <a:gd name="connsiteX15" fmla="*/ 245268 w 435768"/>
                <a:gd name="connsiteY15" fmla="*/ 47625 h 816768"/>
                <a:gd name="connsiteX16" fmla="*/ 261937 w 435768"/>
                <a:gd name="connsiteY16" fmla="*/ 26193 h 816768"/>
                <a:gd name="connsiteX17" fmla="*/ 278606 w 435768"/>
                <a:gd name="connsiteY17" fmla="*/ 9525 h 816768"/>
                <a:gd name="connsiteX18" fmla="*/ 295275 w 435768"/>
                <a:gd name="connsiteY18" fmla="*/ 0 h 816768"/>
                <a:gd name="connsiteX19" fmla="*/ 304800 w 435768"/>
                <a:gd name="connsiteY19" fmla="*/ 2381 h 816768"/>
                <a:gd name="connsiteX20" fmla="*/ 314325 w 435768"/>
                <a:gd name="connsiteY20" fmla="*/ 14287 h 816768"/>
                <a:gd name="connsiteX21" fmla="*/ 311943 w 435768"/>
                <a:gd name="connsiteY21" fmla="*/ 107156 h 816768"/>
                <a:gd name="connsiteX22" fmla="*/ 323850 w 435768"/>
                <a:gd name="connsiteY22" fmla="*/ 345281 h 8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5768" h="816768">
                  <a:moveTo>
                    <a:pt x="323850" y="345281"/>
                  </a:moveTo>
                  <a:lnTo>
                    <a:pt x="335756" y="464343"/>
                  </a:lnTo>
                  <a:lnTo>
                    <a:pt x="350043" y="564356"/>
                  </a:lnTo>
                  <a:lnTo>
                    <a:pt x="364331" y="623887"/>
                  </a:lnTo>
                  <a:lnTo>
                    <a:pt x="378618" y="671512"/>
                  </a:lnTo>
                  <a:lnTo>
                    <a:pt x="435768" y="773906"/>
                  </a:lnTo>
                  <a:lnTo>
                    <a:pt x="0" y="816768"/>
                  </a:lnTo>
                  <a:lnTo>
                    <a:pt x="35718" y="800100"/>
                  </a:lnTo>
                  <a:lnTo>
                    <a:pt x="57150" y="778668"/>
                  </a:lnTo>
                  <a:lnTo>
                    <a:pt x="83343" y="740568"/>
                  </a:lnTo>
                  <a:lnTo>
                    <a:pt x="104775" y="697706"/>
                  </a:lnTo>
                  <a:lnTo>
                    <a:pt x="138112" y="623887"/>
                  </a:lnTo>
                  <a:lnTo>
                    <a:pt x="157162" y="557212"/>
                  </a:lnTo>
                  <a:lnTo>
                    <a:pt x="185737" y="438150"/>
                  </a:lnTo>
                  <a:lnTo>
                    <a:pt x="216693" y="273843"/>
                  </a:lnTo>
                  <a:lnTo>
                    <a:pt x="245268" y="47625"/>
                  </a:lnTo>
                  <a:lnTo>
                    <a:pt x="261937" y="26193"/>
                  </a:lnTo>
                  <a:lnTo>
                    <a:pt x="278606" y="9525"/>
                  </a:lnTo>
                  <a:lnTo>
                    <a:pt x="295275" y="0"/>
                  </a:lnTo>
                  <a:lnTo>
                    <a:pt x="304800" y="2381"/>
                  </a:lnTo>
                  <a:lnTo>
                    <a:pt x="314325" y="14287"/>
                  </a:lnTo>
                  <a:lnTo>
                    <a:pt x="311943" y="107156"/>
                  </a:lnTo>
                  <a:lnTo>
                    <a:pt x="323850" y="3452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D5A43A84-FFEE-42F4-AC06-9BDF47FCEE41}"/>
              </a:ext>
            </a:extLst>
          </p:cNvPr>
          <p:cNvGrpSpPr/>
          <p:nvPr/>
        </p:nvGrpSpPr>
        <p:grpSpPr>
          <a:xfrm>
            <a:off x="3689350" y="1485901"/>
            <a:ext cx="4813299" cy="4491037"/>
            <a:chOff x="3708401" y="1485901"/>
            <a:chExt cx="4813299" cy="4491037"/>
          </a:xfrm>
          <a:solidFill>
            <a:schemeClr val="tx1"/>
          </a:solidFill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CF88133F-5BE6-4AB8-B07E-C65D33B86369}"/>
                </a:ext>
              </a:extLst>
            </p:cNvPr>
            <p:cNvSpPr/>
            <p:nvPr/>
          </p:nvSpPr>
          <p:spPr>
            <a:xfrm>
              <a:off x="4137026" y="1485901"/>
              <a:ext cx="1044575" cy="1281113"/>
            </a:xfrm>
            <a:custGeom>
              <a:avLst/>
              <a:gdLst>
                <a:gd name="connsiteX0" fmla="*/ 492919 w 1045369"/>
                <a:gd name="connsiteY0" fmla="*/ 862013 h 1281113"/>
                <a:gd name="connsiteX1" fmla="*/ 335757 w 1045369"/>
                <a:gd name="connsiteY1" fmla="*/ 1047750 h 1281113"/>
                <a:gd name="connsiteX2" fmla="*/ 147638 w 1045369"/>
                <a:gd name="connsiteY2" fmla="*/ 1281113 h 1281113"/>
                <a:gd name="connsiteX3" fmla="*/ 0 w 1045369"/>
                <a:gd name="connsiteY3" fmla="*/ 1169194 h 1281113"/>
                <a:gd name="connsiteX4" fmla="*/ 126207 w 1045369"/>
                <a:gd name="connsiteY4" fmla="*/ 1088231 h 1281113"/>
                <a:gd name="connsiteX5" fmla="*/ 269082 w 1045369"/>
                <a:gd name="connsiteY5" fmla="*/ 892969 h 1281113"/>
                <a:gd name="connsiteX6" fmla="*/ 461963 w 1045369"/>
                <a:gd name="connsiteY6" fmla="*/ 623888 h 1281113"/>
                <a:gd name="connsiteX7" fmla="*/ 700088 w 1045369"/>
                <a:gd name="connsiteY7" fmla="*/ 300038 h 1281113"/>
                <a:gd name="connsiteX8" fmla="*/ 721519 w 1045369"/>
                <a:gd name="connsiteY8" fmla="*/ 228600 h 1281113"/>
                <a:gd name="connsiteX9" fmla="*/ 721519 w 1045369"/>
                <a:gd name="connsiteY9" fmla="*/ 216694 h 1281113"/>
                <a:gd name="connsiteX10" fmla="*/ 714375 w 1045369"/>
                <a:gd name="connsiteY10" fmla="*/ 200025 h 1281113"/>
                <a:gd name="connsiteX11" fmla="*/ 692944 w 1045369"/>
                <a:gd name="connsiteY11" fmla="*/ 171450 h 1281113"/>
                <a:gd name="connsiteX12" fmla="*/ 638175 w 1045369"/>
                <a:gd name="connsiteY12" fmla="*/ 128588 h 1281113"/>
                <a:gd name="connsiteX13" fmla="*/ 602457 w 1045369"/>
                <a:gd name="connsiteY13" fmla="*/ 97631 h 1281113"/>
                <a:gd name="connsiteX14" fmla="*/ 569119 w 1045369"/>
                <a:gd name="connsiteY14" fmla="*/ 73819 h 1281113"/>
                <a:gd name="connsiteX15" fmla="*/ 554832 w 1045369"/>
                <a:gd name="connsiteY15" fmla="*/ 61913 h 1281113"/>
                <a:gd name="connsiteX16" fmla="*/ 540544 w 1045369"/>
                <a:gd name="connsiteY16" fmla="*/ 45244 h 1281113"/>
                <a:gd name="connsiteX17" fmla="*/ 538163 w 1045369"/>
                <a:gd name="connsiteY17" fmla="*/ 28575 h 1281113"/>
                <a:gd name="connsiteX18" fmla="*/ 540544 w 1045369"/>
                <a:gd name="connsiteY18" fmla="*/ 14288 h 1281113"/>
                <a:gd name="connsiteX19" fmla="*/ 552450 w 1045369"/>
                <a:gd name="connsiteY19" fmla="*/ 4763 h 1281113"/>
                <a:gd name="connsiteX20" fmla="*/ 566738 w 1045369"/>
                <a:gd name="connsiteY20" fmla="*/ 0 h 1281113"/>
                <a:gd name="connsiteX21" fmla="*/ 616744 w 1045369"/>
                <a:gd name="connsiteY21" fmla="*/ 0 h 1281113"/>
                <a:gd name="connsiteX22" fmla="*/ 678657 w 1045369"/>
                <a:gd name="connsiteY22" fmla="*/ 11906 h 1281113"/>
                <a:gd name="connsiteX23" fmla="*/ 752475 w 1045369"/>
                <a:gd name="connsiteY23" fmla="*/ 33338 h 1281113"/>
                <a:gd name="connsiteX24" fmla="*/ 816769 w 1045369"/>
                <a:gd name="connsiteY24" fmla="*/ 54769 h 1281113"/>
                <a:gd name="connsiteX25" fmla="*/ 869157 w 1045369"/>
                <a:gd name="connsiteY25" fmla="*/ 78581 h 1281113"/>
                <a:gd name="connsiteX26" fmla="*/ 919163 w 1045369"/>
                <a:gd name="connsiteY26" fmla="*/ 109538 h 1281113"/>
                <a:gd name="connsiteX27" fmla="*/ 947738 w 1045369"/>
                <a:gd name="connsiteY27" fmla="*/ 128588 h 1281113"/>
                <a:gd name="connsiteX28" fmla="*/ 981075 w 1045369"/>
                <a:gd name="connsiteY28" fmla="*/ 157163 h 1281113"/>
                <a:gd name="connsiteX29" fmla="*/ 1012032 w 1045369"/>
                <a:gd name="connsiteY29" fmla="*/ 190500 h 1281113"/>
                <a:gd name="connsiteX30" fmla="*/ 1028700 w 1045369"/>
                <a:gd name="connsiteY30" fmla="*/ 221456 h 1281113"/>
                <a:gd name="connsiteX31" fmla="*/ 1038225 w 1045369"/>
                <a:gd name="connsiteY31" fmla="*/ 245269 h 1281113"/>
                <a:gd name="connsiteX32" fmla="*/ 1045369 w 1045369"/>
                <a:gd name="connsiteY32" fmla="*/ 271463 h 1281113"/>
                <a:gd name="connsiteX33" fmla="*/ 1040607 w 1045369"/>
                <a:gd name="connsiteY33" fmla="*/ 330994 h 1281113"/>
                <a:gd name="connsiteX34" fmla="*/ 1016794 w 1045369"/>
                <a:gd name="connsiteY34" fmla="*/ 350044 h 1281113"/>
                <a:gd name="connsiteX35" fmla="*/ 928688 w 1045369"/>
                <a:gd name="connsiteY35" fmla="*/ 419100 h 1281113"/>
                <a:gd name="connsiteX36" fmla="*/ 752475 w 1045369"/>
                <a:gd name="connsiteY36" fmla="*/ 583406 h 1281113"/>
                <a:gd name="connsiteX37" fmla="*/ 600075 w 1045369"/>
                <a:gd name="connsiteY37" fmla="*/ 745331 h 1281113"/>
                <a:gd name="connsiteX38" fmla="*/ 492919 w 1045369"/>
                <a:gd name="connsiteY38" fmla="*/ 862013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5369" h="1281113">
                  <a:moveTo>
                    <a:pt x="492919" y="862013"/>
                  </a:moveTo>
                  <a:lnTo>
                    <a:pt x="335757" y="1047750"/>
                  </a:lnTo>
                  <a:lnTo>
                    <a:pt x="147638" y="1281113"/>
                  </a:lnTo>
                  <a:lnTo>
                    <a:pt x="0" y="1169194"/>
                  </a:lnTo>
                  <a:lnTo>
                    <a:pt x="126207" y="1088231"/>
                  </a:lnTo>
                  <a:lnTo>
                    <a:pt x="269082" y="892969"/>
                  </a:lnTo>
                  <a:lnTo>
                    <a:pt x="461963" y="623888"/>
                  </a:lnTo>
                  <a:lnTo>
                    <a:pt x="700088" y="300038"/>
                  </a:lnTo>
                  <a:lnTo>
                    <a:pt x="721519" y="228600"/>
                  </a:lnTo>
                  <a:lnTo>
                    <a:pt x="721519" y="216694"/>
                  </a:lnTo>
                  <a:lnTo>
                    <a:pt x="714375" y="200025"/>
                  </a:lnTo>
                  <a:lnTo>
                    <a:pt x="692944" y="171450"/>
                  </a:lnTo>
                  <a:lnTo>
                    <a:pt x="638175" y="128588"/>
                  </a:lnTo>
                  <a:lnTo>
                    <a:pt x="602457" y="97631"/>
                  </a:lnTo>
                  <a:lnTo>
                    <a:pt x="569119" y="73819"/>
                  </a:lnTo>
                  <a:lnTo>
                    <a:pt x="554832" y="61913"/>
                  </a:lnTo>
                  <a:lnTo>
                    <a:pt x="540544" y="45244"/>
                  </a:lnTo>
                  <a:lnTo>
                    <a:pt x="538163" y="28575"/>
                  </a:lnTo>
                  <a:lnTo>
                    <a:pt x="540544" y="14288"/>
                  </a:lnTo>
                  <a:lnTo>
                    <a:pt x="552450" y="4763"/>
                  </a:lnTo>
                  <a:lnTo>
                    <a:pt x="566738" y="0"/>
                  </a:lnTo>
                  <a:lnTo>
                    <a:pt x="616744" y="0"/>
                  </a:lnTo>
                  <a:lnTo>
                    <a:pt x="678657" y="11906"/>
                  </a:lnTo>
                  <a:lnTo>
                    <a:pt x="752475" y="33338"/>
                  </a:lnTo>
                  <a:lnTo>
                    <a:pt x="816769" y="54769"/>
                  </a:lnTo>
                  <a:lnTo>
                    <a:pt x="869157" y="78581"/>
                  </a:lnTo>
                  <a:lnTo>
                    <a:pt x="919163" y="109538"/>
                  </a:lnTo>
                  <a:lnTo>
                    <a:pt x="947738" y="128588"/>
                  </a:lnTo>
                  <a:lnTo>
                    <a:pt x="981075" y="157163"/>
                  </a:lnTo>
                  <a:lnTo>
                    <a:pt x="1012032" y="190500"/>
                  </a:lnTo>
                  <a:lnTo>
                    <a:pt x="1028700" y="221456"/>
                  </a:lnTo>
                  <a:lnTo>
                    <a:pt x="1038225" y="245269"/>
                  </a:lnTo>
                  <a:lnTo>
                    <a:pt x="1045369" y="271463"/>
                  </a:lnTo>
                  <a:lnTo>
                    <a:pt x="1040607" y="330994"/>
                  </a:lnTo>
                  <a:lnTo>
                    <a:pt x="1016794" y="350044"/>
                  </a:lnTo>
                  <a:lnTo>
                    <a:pt x="928688" y="419100"/>
                  </a:lnTo>
                  <a:lnTo>
                    <a:pt x="752475" y="583406"/>
                  </a:lnTo>
                  <a:lnTo>
                    <a:pt x="600075" y="745331"/>
                  </a:lnTo>
                  <a:lnTo>
                    <a:pt x="492919" y="862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B596C7B7-A9C9-4E10-BCD2-D5181C59B3FB}"/>
                </a:ext>
              </a:extLst>
            </p:cNvPr>
            <p:cNvSpPr/>
            <p:nvPr/>
          </p:nvSpPr>
          <p:spPr>
            <a:xfrm>
              <a:off x="3708401" y="4343400"/>
              <a:ext cx="790575" cy="1309688"/>
            </a:xfrm>
            <a:custGeom>
              <a:avLst/>
              <a:gdLst>
                <a:gd name="connsiteX0" fmla="*/ 323850 w 790575"/>
                <a:gd name="connsiteY0" fmla="*/ 950119 h 1309688"/>
                <a:gd name="connsiteX1" fmla="*/ 204788 w 790575"/>
                <a:gd name="connsiteY1" fmla="*/ 1116806 h 1309688"/>
                <a:gd name="connsiteX2" fmla="*/ 64294 w 790575"/>
                <a:gd name="connsiteY2" fmla="*/ 1293019 h 1309688"/>
                <a:gd name="connsiteX3" fmla="*/ 30957 w 790575"/>
                <a:gd name="connsiteY3" fmla="*/ 1309688 h 1309688"/>
                <a:gd name="connsiteX4" fmla="*/ 4763 w 790575"/>
                <a:gd name="connsiteY4" fmla="*/ 1307306 h 1309688"/>
                <a:gd name="connsiteX5" fmla="*/ 0 w 790575"/>
                <a:gd name="connsiteY5" fmla="*/ 1297781 h 1309688"/>
                <a:gd name="connsiteX6" fmla="*/ 9525 w 790575"/>
                <a:gd name="connsiteY6" fmla="*/ 1259681 h 1309688"/>
                <a:gd name="connsiteX7" fmla="*/ 85725 w 790575"/>
                <a:gd name="connsiteY7" fmla="*/ 1119188 h 1309688"/>
                <a:gd name="connsiteX8" fmla="*/ 178594 w 790575"/>
                <a:gd name="connsiteY8" fmla="*/ 940594 h 1309688"/>
                <a:gd name="connsiteX9" fmla="*/ 278607 w 790575"/>
                <a:gd name="connsiteY9" fmla="*/ 723900 h 1309688"/>
                <a:gd name="connsiteX10" fmla="*/ 361950 w 790575"/>
                <a:gd name="connsiteY10" fmla="*/ 545306 h 1309688"/>
                <a:gd name="connsiteX11" fmla="*/ 407194 w 790575"/>
                <a:gd name="connsiteY11" fmla="*/ 409575 h 1309688"/>
                <a:gd name="connsiteX12" fmla="*/ 433388 w 790575"/>
                <a:gd name="connsiteY12" fmla="*/ 311944 h 1309688"/>
                <a:gd name="connsiteX13" fmla="*/ 440532 w 790575"/>
                <a:gd name="connsiteY13" fmla="*/ 238125 h 1309688"/>
                <a:gd name="connsiteX14" fmla="*/ 438150 w 790575"/>
                <a:gd name="connsiteY14" fmla="*/ 204788 h 1309688"/>
                <a:gd name="connsiteX15" fmla="*/ 423863 w 790575"/>
                <a:gd name="connsiteY15" fmla="*/ 171450 h 1309688"/>
                <a:gd name="connsiteX16" fmla="*/ 400050 w 790575"/>
                <a:gd name="connsiteY16" fmla="*/ 140494 h 1309688"/>
                <a:gd name="connsiteX17" fmla="*/ 359569 w 790575"/>
                <a:gd name="connsiteY17" fmla="*/ 102394 h 1309688"/>
                <a:gd name="connsiteX18" fmla="*/ 321469 w 790575"/>
                <a:gd name="connsiteY18" fmla="*/ 69056 h 1309688"/>
                <a:gd name="connsiteX19" fmla="*/ 302419 w 790575"/>
                <a:gd name="connsiteY19" fmla="*/ 42863 h 1309688"/>
                <a:gd name="connsiteX20" fmla="*/ 295275 w 790575"/>
                <a:gd name="connsiteY20" fmla="*/ 30956 h 1309688"/>
                <a:gd name="connsiteX21" fmla="*/ 300038 w 790575"/>
                <a:gd name="connsiteY21" fmla="*/ 11906 h 1309688"/>
                <a:gd name="connsiteX22" fmla="*/ 319088 w 790575"/>
                <a:gd name="connsiteY22" fmla="*/ 2381 h 1309688"/>
                <a:gd name="connsiteX23" fmla="*/ 354807 w 790575"/>
                <a:gd name="connsiteY23" fmla="*/ 0 h 1309688"/>
                <a:gd name="connsiteX24" fmla="*/ 407194 w 790575"/>
                <a:gd name="connsiteY24" fmla="*/ 2381 h 1309688"/>
                <a:gd name="connsiteX25" fmla="*/ 481013 w 790575"/>
                <a:gd name="connsiteY25" fmla="*/ 16669 h 1309688"/>
                <a:gd name="connsiteX26" fmla="*/ 550069 w 790575"/>
                <a:gd name="connsiteY26" fmla="*/ 38100 h 1309688"/>
                <a:gd name="connsiteX27" fmla="*/ 616744 w 790575"/>
                <a:gd name="connsiteY27" fmla="*/ 66675 h 1309688"/>
                <a:gd name="connsiteX28" fmla="*/ 685800 w 790575"/>
                <a:gd name="connsiteY28" fmla="*/ 102394 h 1309688"/>
                <a:gd name="connsiteX29" fmla="*/ 747713 w 790575"/>
                <a:gd name="connsiteY29" fmla="*/ 145256 h 1309688"/>
                <a:gd name="connsiteX30" fmla="*/ 778669 w 790575"/>
                <a:gd name="connsiteY30" fmla="*/ 178594 h 1309688"/>
                <a:gd name="connsiteX31" fmla="*/ 790575 w 790575"/>
                <a:gd name="connsiteY31" fmla="*/ 202406 h 1309688"/>
                <a:gd name="connsiteX32" fmla="*/ 790575 w 790575"/>
                <a:gd name="connsiteY32" fmla="*/ 221456 h 1309688"/>
                <a:gd name="connsiteX33" fmla="*/ 785813 w 790575"/>
                <a:gd name="connsiteY33" fmla="*/ 245269 h 1309688"/>
                <a:gd name="connsiteX34" fmla="*/ 762000 w 790575"/>
                <a:gd name="connsiteY34" fmla="*/ 276225 h 1309688"/>
                <a:gd name="connsiteX35" fmla="*/ 716757 w 790575"/>
                <a:gd name="connsiteY35" fmla="*/ 335756 h 1309688"/>
                <a:gd name="connsiteX36" fmla="*/ 652463 w 790575"/>
                <a:gd name="connsiteY36" fmla="*/ 438150 h 1309688"/>
                <a:gd name="connsiteX37" fmla="*/ 535782 w 790575"/>
                <a:gd name="connsiteY37" fmla="*/ 626269 h 1309688"/>
                <a:gd name="connsiteX38" fmla="*/ 414338 w 790575"/>
                <a:gd name="connsiteY38" fmla="*/ 826294 h 1309688"/>
                <a:gd name="connsiteX39" fmla="*/ 323850 w 790575"/>
                <a:gd name="connsiteY39" fmla="*/ 950119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90575" h="1309688">
                  <a:moveTo>
                    <a:pt x="323850" y="950119"/>
                  </a:moveTo>
                  <a:lnTo>
                    <a:pt x="204788" y="1116806"/>
                  </a:lnTo>
                  <a:lnTo>
                    <a:pt x="64294" y="1293019"/>
                  </a:lnTo>
                  <a:lnTo>
                    <a:pt x="30957" y="1309688"/>
                  </a:lnTo>
                  <a:lnTo>
                    <a:pt x="4763" y="1307306"/>
                  </a:lnTo>
                  <a:lnTo>
                    <a:pt x="0" y="1297781"/>
                  </a:lnTo>
                  <a:lnTo>
                    <a:pt x="9525" y="1259681"/>
                  </a:lnTo>
                  <a:lnTo>
                    <a:pt x="85725" y="1119188"/>
                  </a:lnTo>
                  <a:lnTo>
                    <a:pt x="178594" y="940594"/>
                  </a:lnTo>
                  <a:lnTo>
                    <a:pt x="278607" y="723900"/>
                  </a:lnTo>
                  <a:lnTo>
                    <a:pt x="361950" y="545306"/>
                  </a:lnTo>
                  <a:lnTo>
                    <a:pt x="407194" y="409575"/>
                  </a:lnTo>
                  <a:lnTo>
                    <a:pt x="433388" y="311944"/>
                  </a:lnTo>
                  <a:lnTo>
                    <a:pt x="440532" y="238125"/>
                  </a:lnTo>
                  <a:lnTo>
                    <a:pt x="438150" y="204788"/>
                  </a:lnTo>
                  <a:lnTo>
                    <a:pt x="423863" y="171450"/>
                  </a:lnTo>
                  <a:lnTo>
                    <a:pt x="400050" y="140494"/>
                  </a:lnTo>
                  <a:lnTo>
                    <a:pt x="359569" y="102394"/>
                  </a:lnTo>
                  <a:lnTo>
                    <a:pt x="321469" y="69056"/>
                  </a:lnTo>
                  <a:lnTo>
                    <a:pt x="302419" y="42863"/>
                  </a:lnTo>
                  <a:lnTo>
                    <a:pt x="295275" y="30956"/>
                  </a:lnTo>
                  <a:lnTo>
                    <a:pt x="300038" y="11906"/>
                  </a:lnTo>
                  <a:lnTo>
                    <a:pt x="319088" y="2381"/>
                  </a:lnTo>
                  <a:lnTo>
                    <a:pt x="354807" y="0"/>
                  </a:lnTo>
                  <a:lnTo>
                    <a:pt x="407194" y="2381"/>
                  </a:lnTo>
                  <a:lnTo>
                    <a:pt x="481013" y="16669"/>
                  </a:lnTo>
                  <a:lnTo>
                    <a:pt x="550069" y="38100"/>
                  </a:lnTo>
                  <a:lnTo>
                    <a:pt x="616744" y="66675"/>
                  </a:lnTo>
                  <a:lnTo>
                    <a:pt x="685800" y="102394"/>
                  </a:lnTo>
                  <a:lnTo>
                    <a:pt x="747713" y="145256"/>
                  </a:lnTo>
                  <a:lnTo>
                    <a:pt x="778669" y="178594"/>
                  </a:lnTo>
                  <a:lnTo>
                    <a:pt x="790575" y="202406"/>
                  </a:lnTo>
                  <a:lnTo>
                    <a:pt x="790575" y="221456"/>
                  </a:lnTo>
                  <a:lnTo>
                    <a:pt x="785813" y="245269"/>
                  </a:lnTo>
                  <a:lnTo>
                    <a:pt x="762000" y="276225"/>
                  </a:lnTo>
                  <a:lnTo>
                    <a:pt x="716757" y="335756"/>
                  </a:lnTo>
                  <a:lnTo>
                    <a:pt x="652463" y="438150"/>
                  </a:lnTo>
                  <a:lnTo>
                    <a:pt x="535782" y="626269"/>
                  </a:lnTo>
                  <a:lnTo>
                    <a:pt x="414338" y="826294"/>
                  </a:lnTo>
                  <a:lnTo>
                    <a:pt x="323850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47BB6A13-67ED-4A3C-91F8-8F64684530B7}"/>
                </a:ext>
              </a:extLst>
            </p:cNvPr>
            <p:cNvSpPr/>
            <p:nvPr/>
          </p:nvSpPr>
          <p:spPr>
            <a:xfrm>
              <a:off x="5294313" y="4192588"/>
              <a:ext cx="525462" cy="1046162"/>
            </a:xfrm>
            <a:custGeom>
              <a:avLst/>
              <a:gdLst>
                <a:gd name="connsiteX0" fmla="*/ 209550 w 526256"/>
                <a:gd name="connsiteY0" fmla="*/ 754857 h 1045369"/>
                <a:gd name="connsiteX1" fmla="*/ 169069 w 526256"/>
                <a:gd name="connsiteY1" fmla="*/ 588169 h 1045369"/>
                <a:gd name="connsiteX2" fmla="*/ 78581 w 526256"/>
                <a:gd name="connsiteY2" fmla="*/ 266700 h 1045369"/>
                <a:gd name="connsiteX3" fmla="*/ 21431 w 526256"/>
                <a:gd name="connsiteY3" fmla="*/ 90488 h 1045369"/>
                <a:gd name="connsiteX4" fmla="*/ 4762 w 526256"/>
                <a:gd name="connsiteY4" fmla="*/ 38100 h 1045369"/>
                <a:gd name="connsiteX5" fmla="*/ 0 w 526256"/>
                <a:gd name="connsiteY5" fmla="*/ 19050 h 1045369"/>
                <a:gd name="connsiteX6" fmla="*/ 2381 w 526256"/>
                <a:gd name="connsiteY6" fmla="*/ 9525 h 1045369"/>
                <a:gd name="connsiteX7" fmla="*/ 11906 w 526256"/>
                <a:gd name="connsiteY7" fmla="*/ 0 h 1045369"/>
                <a:gd name="connsiteX8" fmla="*/ 28575 w 526256"/>
                <a:gd name="connsiteY8" fmla="*/ 0 h 1045369"/>
                <a:gd name="connsiteX9" fmla="*/ 52387 w 526256"/>
                <a:gd name="connsiteY9" fmla="*/ 4763 h 1045369"/>
                <a:gd name="connsiteX10" fmla="*/ 142875 w 526256"/>
                <a:gd name="connsiteY10" fmla="*/ 116682 h 1045369"/>
                <a:gd name="connsiteX11" fmla="*/ 295275 w 526256"/>
                <a:gd name="connsiteY11" fmla="*/ 304800 h 1045369"/>
                <a:gd name="connsiteX12" fmla="*/ 428625 w 526256"/>
                <a:gd name="connsiteY12" fmla="*/ 485775 h 1045369"/>
                <a:gd name="connsiteX13" fmla="*/ 466725 w 526256"/>
                <a:gd name="connsiteY13" fmla="*/ 535782 h 1045369"/>
                <a:gd name="connsiteX14" fmla="*/ 485775 w 526256"/>
                <a:gd name="connsiteY14" fmla="*/ 566738 h 1045369"/>
                <a:gd name="connsiteX15" fmla="*/ 502444 w 526256"/>
                <a:gd name="connsiteY15" fmla="*/ 607219 h 1045369"/>
                <a:gd name="connsiteX16" fmla="*/ 516731 w 526256"/>
                <a:gd name="connsiteY16" fmla="*/ 671513 h 1045369"/>
                <a:gd name="connsiteX17" fmla="*/ 523875 w 526256"/>
                <a:gd name="connsiteY17" fmla="*/ 740569 h 1045369"/>
                <a:gd name="connsiteX18" fmla="*/ 526256 w 526256"/>
                <a:gd name="connsiteY18" fmla="*/ 842963 h 1045369"/>
                <a:gd name="connsiteX19" fmla="*/ 519112 w 526256"/>
                <a:gd name="connsiteY19" fmla="*/ 916782 h 1045369"/>
                <a:gd name="connsiteX20" fmla="*/ 507206 w 526256"/>
                <a:gd name="connsiteY20" fmla="*/ 978694 h 1045369"/>
                <a:gd name="connsiteX21" fmla="*/ 488156 w 526256"/>
                <a:gd name="connsiteY21" fmla="*/ 1016794 h 1045369"/>
                <a:gd name="connsiteX22" fmla="*/ 457200 w 526256"/>
                <a:gd name="connsiteY22" fmla="*/ 1038225 h 1045369"/>
                <a:gd name="connsiteX23" fmla="*/ 431006 w 526256"/>
                <a:gd name="connsiteY23" fmla="*/ 1042988 h 1045369"/>
                <a:gd name="connsiteX24" fmla="*/ 407194 w 526256"/>
                <a:gd name="connsiteY24" fmla="*/ 1045369 h 1045369"/>
                <a:gd name="connsiteX25" fmla="*/ 378619 w 526256"/>
                <a:gd name="connsiteY25" fmla="*/ 1042988 h 1045369"/>
                <a:gd name="connsiteX26" fmla="*/ 347662 w 526256"/>
                <a:gd name="connsiteY26" fmla="*/ 1023938 h 1045369"/>
                <a:gd name="connsiteX27" fmla="*/ 323850 w 526256"/>
                <a:gd name="connsiteY27" fmla="*/ 1000125 h 1045369"/>
                <a:gd name="connsiteX28" fmla="*/ 300037 w 526256"/>
                <a:gd name="connsiteY28" fmla="*/ 969169 h 1045369"/>
                <a:gd name="connsiteX29" fmla="*/ 278606 w 526256"/>
                <a:gd name="connsiteY29" fmla="*/ 933450 h 1045369"/>
                <a:gd name="connsiteX30" fmla="*/ 254794 w 526256"/>
                <a:gd name="connsiteY30" fmla="*/ 888207 h 1045369"/>
                <a:gd name="connsiteX31" fmla="*/ 209550 w 526256"/>
                <a:gd name="connsiteY31" fmla="*/ 75485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26256" h="1045369">
                  <a:moveTo>
                    <a:pt x="209550" y="754857"/>
                  </a:moveTo>
                  <a:lnTo>
                    <a:pt x="169069" y="588169"/>
                  </a:lnTo>
                  <a:lnTo>
                    <a:pt x="78581" y="266700"/>
                  </a:lnTo>
                  <a:lnTo>
                    <a:pt x="21431" y="90488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52387" y="4763"/>
                  </a:lnTo>
                  <a:lnTo>
                    <a:pt x="142875" y="116682"/>
                  </a:lnTo>
                  <a:lnTo>
                    <a:pt x="295275" y="304800"/>
                  </a:lnTo>
                  <a:lnTo>
                    <a:pt x="428625" y="485775"/>
                  </a:lnTo>
                  <a:lnTo>
                    <a:pt x="466725" y="535782"/>
                  </a:lnTo>
                  <a:lnTo>
                    <a:pt x="485775" y="566738"/>
                  </a:lnTo>
                  <a:lnTo>
                    <a:pt x="502444" y="607219"/>
                  </a:lnTo>
                  <a:lnTo>
                    <a:pt x="516731" y="671513"/>
                  </a:lnTo>
                  <a:lnTo>
                    <a:pt x="523875" y="740569"/>
                  </a:lnTo>
                  <a:cubicBezTo>
                    <a:pt x="524669" y="774700"/>
                    <a:pt x="525462" y="808832"/>
                    <a:pt x="526256" y="842963"/>
                  </a:cubicBezTo>
                  <a:lnTo>
                    <a:pt x="519112" y="916782"/>
                  </a:lnTo>
                  <a:lnTo>
                    <a:pt x="507206" y="978694"/>
                  </a:lnTo>
                  <a:lnTo>
                    <a:pt x="488156" y="1016794"/>
                  </a:lnTo>
                  <a:lnTo>
                    <a:pt x="457200" y="1038225"/>
                  </a:lnTo>
                  <a:lnTo>
                    <a:pt x="431006" y="1042988"/>
                  </a:lnTo>
                  <a:lnTo>
                    <a:pt x="407194" y="1045369"/>
                  </a:lnTo>
                  <a:lnTo>
                    <a:pt x="378619" y="1042988"/>
                  </a:lnTo>
                  <a:lnTo>
                    <a:pt x="347662" y="1023938"/>
                  </a:lnTo>
                  <a:lnTo>
                    <a:pt x="323850" y="1000125"/>
                  </a:lnTo>
                  <a:lnTo>
                    <a:pt x="300037" y="969169"/>
                  </a:lnTo>
                  <a:lnTo>
                    <a:pt x="278606" y="933450"/>
                  </a:lnTo>
                  <a:lnTo>
                    <a:pt x="254794" y="888207"/>
                  </a:lnTo>
                  <a:lnTo>
                    <a:pt x="209550" y="7548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BC2E45CC-184E-4F9B-AF3D-54889C3EB00F}"/>
                </a:ext>
              </a:extLst>
            </p:cNvPr>
            <p:cNvSpPr/>
            <p:nvPr/>
          </p:nvSpPr>
          <p:spPr>
            <a:xfrm>
              <a:off x="5915025" y="2157414"/>
              <a:ext cx="2357438" cy="1546225"/>
            </a:xfrm>
            <a:custGeom>
              <a:avLst/>
              <a:gdLst>
                <a:gd name="connsiteX0" fmla="*/ 1328738 w 2357438"/>
                <a:gd name="connsiteY0" fmla="*/ 326231 h 1545431"/>
                <a:gd name="connsiteX1" fmla="*/ 745331 w 2357438"/>
                <a:gd name="connsiteY1" fmla="*/ 419100 h 1545431"/>
                <a:gd name="connsiteX2" fmla="*/ 692944 w 2357438"/>
                <a:gd name="connsiteY2" fmla="*/ 426243 h 1545431"/>
                <a:gd name="connsiteX3" fmla="*/ 576263 w 2357438"/>
                <a:gd name="connsiteY3" fmla="*/ 457200 h 1545431"/>
                <a:gd name="connsiteX4" fmla="*/ 450056 w 2357438"/>
                <a:gd name="connsiteY4" fmla="*/ 495300 h 1545431"/>
                <a:gd name="connsiteX5" fmla="*/ 402431 w 2357438"/>
                <a:gd name="connsiteY5" fmla="*/ 507206 h 1545431"/>
                <a:gd name="connsiteX6" fmla="*/ 378619 w 2357438"/>
                <a:gd name="connsiteY6" fmla="*/ 509587 h 1545431"/>
                <a:gd name="connsiteX7" fmla="*/ 340519 w 2357438"/>
                <a:gd name="connsiteY7" fmla="*/ 507206 h 1545431"/>
                <a:gd name="connsiteX8" fmla="*/ 307181 w 2357438"/>
                <a:gd name="connsiteY8" fmla="*/ 497681 h 1545431"/>
                <a:gd name="connsiteX9" fmla="*/ 261938 w 2357438"/>
                <a:gd name="connsiteY9" fmla="*/ 476250 h 1545431"/>
                <a:gd name="connsiteX10" fmla="*/ 209550 w 2357438"/>
                <a:gd name="connsiteY10" fmla="*/ 442912 h 1545431"/>
                <a:gd name="connsiteX11" fmla="*/ 154781 w 2357438"/>
                <a:gd name="connsiteY11" fmla="*/ 397668 h 1545431"/>
                <a:gd name="connsiteX12" fmla="*/ 100013 w 2357438"/>
                <a:gd name="connsiteY12" fmla="*/ 342900 h 1545431"/>
                <a:gd name="connsiteX13" fmla="*/ 42863 w 2357438"/>
                <a:gd name="connsiteY13" fmla="*/ 271462 h 1545431"/>
                <a:gd name="connsiteX14" fmla="*/ 7144 w 2357438"/>
                <a:gd name="connsiteY14" fmla="*/ 216693 h 1545431"/>
                <a:gd name="connsiteX15" fmla="*/ 0 w 2357438"/>
                <a:gd name="connsiteY15" fmla="*/ 192881 h 1545431"/>
                <a:gd name="connsiteX16" fmla="*/ 2381 w 2357438"/>
                <a:gd name="connsiteY16" fmla="*/ 180975 h 1545431"/>
                <a:gd name="connsiteX17" fmla="*/ 16669 w 2357438"/>
                <a:gd name="connsiteY17" fmla="*/ 173831 h 1545431"/>
                <a:gd name="connsiteX18" fmla="*/ 61913 w 2357438"/>
                <a:gd name="connsiteY18" fmla="*/ 176212 h 1545431"/>
                <a:gd name="connsiteX19" fmla="*/ 166688 w 2357438"/>
                <a:gd name="connsiteY19" fmla="*/ 204787 h 1545431"/>
                <a:gd name="connsiteX20" fmla="*/ 276225 w 2357438"/>
                <a:gd name="connsiteY20" fmla="*/ 228600 h 1545431"/>
                <a:gd name="connsiteX21" fmla="*/ 373856 w 2357438"/>
                <a:gd name="connsiteY21" fmla="*/ 245268 h 1545431"/>
                <a:gd name="connsiteX22" fmla="*/ 452438 w 2357438"/>
                <a:gd name="connsiteY22" fmla="*/ 250031 h 1545431"/>
                <a:gd name="connsiteX23" fmla="*/ 550069 w 2357438"/>
                <a:gd name="connsiteY23" fmla="*/ 242887 h 1545431"/>
                <a:gd name="connsiteX24" fmla="*/ 766763 w 2357438"/>
                <a:gd name="connsiteY24" fmla="*/ 219075 h 1545431"/>
                <a:gd name="connsiteX25" fmla="*/ 1204913 w 2357438"/>
                <a:gd name="connsiteY25" fmla="*/ 161925 h 1545431"/>
                <a:gd name="connsiteX26" fmla="*/ 1431131 w 2357438"/>
                <a:gd name="connsiteY26" fmla="*/ 133350 h 1545431"/>
                <a:gd name="connsiteX27" fmla="*/ 1826419 w 2357438"/>
                <a:gd name="connsiteY27" fmla="*/ 88106 h 1545431"/>
                <a:gd name="connsiteX28" fmla="*/ 1897856 w 2357438"/>
                <a:gd name="connsiteY28" fmla="*/ 50006 h 1545431"/>
                <a:gd name="connsiteX29" fmla="*/ 1993106 w 2357438"/>
                <a:gd name="connsiteY29" fmla="*/ 2381 h 1545431"/>
                <a:gd name="connsiteX30" fmla="*/ 2012156 w 2357438"/>
                <a:gd name="connsiteY30" fmla="*/ 0 h 1545431"/>
                <a:gd name="connsiteX31" fmla="*/ 2095500 w 2357438"/>
                <a:gd name="connsiteY31" fmla="*/ 40481 h 1545431"/>
                <a:gd name="connsiteX32" fmla="*/ 2183606 w 2357438"/>
                <a:gd name="connsiteY32" fmla="*/ 92868 h 1545431"/>
                <a:gd name="connsiteX33" fmla="*/ 2286000 w 2357438"/>
                <a:gd name="connsiteY33" fmla="*/ 169068 h 1545431"/>
                <a:gd name="connsiteX34" fmla="*/ 2326481 w 2357438"/>
                <a:gd name="connsiteY34" fmla="*/ 204787 h 1545431"/>
                <a:gd name="connsiteX35" fmla="*/ 2355056 w 2357438"/>
                <a:gd name="connsiteY35" fmla="*/ 250031 h 1545431"/>
                <a:gd name="connsiteX36" fmla="*/ 2357438 w 2357438"/>
                <a:gd name="connsiteY36" fmla="*/ 269081 h 1545431"/>
                <a:gd name="connsiteX37" fmla="*/ 2347913 w 2357438"/>
                <a:gd name="connsiteY37" fmla="*/ 290512 h 1545431"/>
                <a:gd name="connsiteX38" fmla="*/ 2293144 w 2357438"/>
                <a:gd name="connsiteY38" fmla="*/ 352425 h 1545431"/>
                <a:gd name="connsiteX39" fmla="*/ 2259806 w 2357438"/>
                <a:gd name="connsiteY39" fmla="*/ 402431 h 1545431"/>
                <a:gd name="connsiteX40" fmla="*/ 2240756 w 2357438"/>
                <a:gd name="connsiteY40" fmla="*/ 454818 h 1545431"/>
                <a:gd name="connsiteX41" fmla="*/ 2214563 w 2357438"/>
                <a:gd name="connsiteY41" fmla="*/ 585787 h 1545431"/>
                <a:gd name="connsiteX42" fmla="*/ 2174081 w 2357438"/>
                <a:gd name="connsiteY42" fmla="*/ 790575 h 1545431"/>
                <a:gd name="connsiteX43" fmla="*/ 2126456 w 2357438"/>
                <a:gd name="connsiteY43" fmla="*/ 976312 h 1545431"/>
                <a:gd name="connsiteX44" fmla="*/ 2074069 w 2357438"/>
                <a:gd name="connsiteY44" fmla="*/ 1159668 h 1545431"/>
                <a:gd name="connsiteX45" fmla="*/ 2000250 w 2357438"/>
                <a:gd name="connsiteY45" fmla="*/ 1369218 h 1545431"/>
                <a:gd name="connsiteX46" fmla="*/ 1943100 w 2357438"/>
                <a:gd name="connsiteY46" fmla="*/ 1507331 h 1545431"/>
                <a:gd name="connsiteX47" fmla="*/ 1924050 w 2357438"/>
                <a:gd name="connsiteY47" fmla="*/ 1531143 h 1545431"/>
                <a:gd name="connsiteX48" fmla="*/ 1912144 w 2357438"/>
                <a:gd name="connsiteY48" fmla="*/ 1538287 h 1545431"/>
                <a:gd name="connsiteX49" fmla="*/ 1888331 w 2357438"/>
                <a:gd name="connsiteY49" fmla="*/ 1545431 h 1545431"/>
                <a:gd name="connsiteX50" fmla="*/ 1864519 w 2357438"/>
                <a:gd name="connsiteY50" fmla="*/ 1543050 h 1545431"/>
                <a:gd name="connsiteX51" fmla="*/ 1835944 w 2357438"/>
                <a:gd name="connsiteY51" fmla="*/ 1535906 h 1545431"/>
                <a:gd name="connsiteX52" fmla="*/ 1812131 w 2357438"/>
                <a:gd name="connsiteY52" fmla="*/ 1528762 h 1545431"/>
                <a:gd name="connsiteX53" fmla="*/ 1781175 w 2357438"/>
                <a:gd name="connsiteY53" fmla="*/ 1509712 h 1545431"/>
                <a:gd name="connsiteX54" fmla="*/ 1752600 w 2357438"/>
                <a:gd name="connsiteY54" fmla="*/ 1483518 h 1545431"/>
                <a:gd name="connsiteX55" fmla="*/ 1731169 w 2357438"/>
                <a:gd name="connsiteY55" fmla="*/ 1457325 h 1545431"/>
                <a:gd name="connsiteX56" fmla="*/ 1716881 w 2357438"/>
                <a:gd name="connsiteY56" fmla="*/ 1419225 h 1545431"/>
                <a:gd name="connsiteX57" fmla="*/ 1712119 w 2357438"/>
                <a:gd name="connsiteY57" fmla="*/ 1364456 h 1545431"/>
                <a:gd name="connsiteX58" fmla="*/ 1783556 w 2357438"/>
                <a:gd name="connsiteY58" fmla="*/ 1197768 h 1545431"/>
                <a:gd name="connsiteX59" fmla="*/ 1854994 w 2357438"/>
                <a:gd name="connsiteY59" fmla="*/ 900112 h 1545431"/>
                <a:gd name="connsiteX60" fmla="*/ 1905000 w 2357438"/>
                <a:gd name="connsiteY60" fmla="*/ 664368 h 1545431"/>
                <a:gd name="connsiteX61" fmla="*/ 1957388 w 2357438"/>
                <a:gd name="connsiteY61" fmla="*/ 335756 h 1545431"/>
                <a:gd name="connsiteX62" fmla="*/ 1931194 w 2357438"/>
                <a:gd name="connsiteY62" fmla="*/ 292893 h 1545431"/>
                <a:gd name="connsiteX63" fmla="*/ 1890713 w 2357438"/>
                <a:gd name="connsiteY63" fmla="*/ 250031 h 1545431"/>
                <a:gd name="connsiteX64" fmla="*/ 1871663 w 2357438"/>
                <a:gd name="connsiteY64" fmla="*/ 247650 h 1545431"/>
                <a:gd name="connsiteX65" fmla="*/ 1328738 w 2357438"/>
                <a:gd name="connsiteY65" fmla="*/ 326231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357438" h="1545431">
                  <a:moveTo>
                    <a:pt x="1328738" y="326231"/>
                  </a:moveTo>
                  <a:lnTo>
                    <a:pt x="745331" y="419100"/>
                  </a:lnTo>
                  <a:lnTo>
                    <a:pt x="692944" y="426243"/>
                  </a:lnTo>
                  <a:lnTo>
                    <a:pt x="576263" y="457200"/>
                  </a:lnTo>
                  <a:lnTo>
                    <a:pt x="450056" y="495300"/>
                  </a:lnTo>
                  <a:lnTo>
                    <a:pt x="402431" y="507206"/>
                  </a:lnTo>
                  <a:lnTo>
                    <a:pt x="378619" y="509587"/>
                  </a:lnTo>
                  <a:lnTo>
                    <a:pt x="340519" y="507206"/>
                  </a:lnTo>
                  <a:lnTo>
                    <a:pt x="307181" y="497681"/>
                  </a:lnTo>
                  <a:lnTo>
                    <a:pt x="261938" y="476250"/>
                  </a:lnTo>
                  <a:lnTo>
                    <a:pt x="209550" y="442912"/>
                  </a:lnTo>
                  <a:lnTo>
                    <a:pt x="154781" y="397668"/>
                  </a:lnTo>
                  <a:lnTo>
                    <a:pt x="100013" y="342900"/>
                  </a:lnTo>
                  <a:lnTo>
                    <a:pt x="42863" y="271462"/>
                  </a:lnTo>
                  <a:lnTo>
                    <a:pt x="7144" y="216693"/>
                  </a:lnTo>
                  <a:lnTo>
                    <a:pt x="0" y="192881"/>
                  </a:lnTo>
                  <a:lnTo>
                    <a:pt x="2381" y="180975"/>
                  </a:lnTo>
                  <a:lnTo>
                    <a:pt x="16669" y="173831"/>
                  </a:lnTo>
                  <a:lnTo>
                    <a:pt x="61913" y="176212"/>
                  </a:lnTo>
                  <a:lnTo>
                    <a:pt x="166688" y="204787"/>
                  </a:lnTo>
                  <a:lnTo>
                    <a:pt x="276225" y="228600"/>
                  </a:lnTo>
                  <a:lnTo>
                    <a:pt x="373856" y="245268"/>
                  </a:lnTo>
                  <a:lnTo>
                    <a:pt x="452438" y="250031"/>
                  </a:lnTo>
                  <a:lnTo>
                    <a:pt x="550069" y="242887"/>
                  </a:lnTo>
                  <a:lnTo>
                    <a:pt x="766763" y="219075"/>
                  </a:lnTo>
                  <a:lnTo>
                    <a:pt x="1204913" y="161925"/>
                  </a:lnTo>
                  <a:lnTo>
                    <a:pt x="1431131" y="133350"/>
                  </a:lnTo>
                  <a:lnTo>
                    <a:pt x="1826419" y="88106"/>
                  </a:lnTo>
                  <a:lnTo>
                    <a:pt x="1897856" y="50006"/>
                  </a:lnTo>
                  <a:lnTo>
                    <a:pt x="1993106" y="2381"/>
                  </a:lnTo>
                  <a:lnTo>
                    <a:pt x="2012156" y="0"/>
                  </a:lnTo>
                  <a:lnTo>
                    <a:pt x="2095500" y="40481"/>
                  </a:lnTo>
                  <a:lnTo>
                    <a:pt x="2183606" y="92868"/>
                  </a:lnTo>
                  <a:lnTo>
                    <a:pt x="2286000" y="169068"/>
                  </a:lnTo>
                  <a:lnTo>
                    <a:pt x="2326481" y="204787"/>
                  </a:lnTo>
                  <a:lnTo>
                    <a:pt x="2355056" y="250031"/>
                  </a:lnTo>
                  <a:lnTo>
                    <a:pt x="2357438" y="269081"/>
                  </a:lnTo>
                  <a:lnTo>
                    <a:pt x="2347913" y="290512"/>
                  </a:lnTo>
                  <a:lnTo>
                    <a:pt x="2293144" y="352425"/>
                  </a:lnTo>
                  <a:lnTo>
                    <a:pt x="2259806" y="402431"/>
                  </a:lnTo>
                  <a:lnTo>
                    <a:pt x="2240756" y="454818"/>
                  </a:lnTo>
                  <a:lnTo>
                    <a:pt x="2214563" y="585787"/>
                  </a:lnTo>
                  <a:lnTo>
                    <a:pt x="2174081" y="790575"/>
                  </a:lnTo>
                  <a:lnTo>
                    <a:pt x="2126456" y="976312"/>
                  </a:lnTo>
                  <a:lnTo>
                    <a:pt x="2074069" y="1159668"/>
                  </a:lnTo>
                  <a:lnTo>
                    <a:pt x="2000250" y="1369218"/>
                  </a:lnTo>
                  <a:lnTo>
                    <a:pt x="1943100" y="1507331"/>
                  </a:lnTo>
                  <a:lnTo>
                    <a:pt x="1924050" y="1531143"/>
                  </a:lnTo>
                  <a:lnTo>
                    <a:pt x="1912144" y="1538287"/>
                  </a:lnTo>
                  <a:lnTo>
                    <a:pt x="1888331" y="1545431"/>
                  </a:lnTo>
                  <a:lnTo>
                    <a:pt x="1864519" y="1543050"/>
                  </a:lnTo>
                  <a:lnTo>
                    <a:pt x="1835944" y="1535906"/>
                  </a:lnTo>
                  <a:lnTo>
                    <a:pt x="1812131" y="1528762"/>
                  </a:lnTo>
                  <a:lnTo>
                    <a:pt x="1781175" y="1509712"/>
                  </a:lnTo>
                  <a:lnTo>
                    <a:pt x="1752600" y="1483518"/>
                  </a:lnTo>
                  <a:lnTo>
                    <a:pt x="1731169" y="1457325"/>
                  </a:lnTo>
                  <a:lnTo>
                    <a:pt x="1716881" y="1419225"/>
                  </a:lnTo>
                  <a:lnTo>
                    <a:pt x="1712119" y="1364456"/>
                  </a:lnTo>
                  <a:lnTo>
                    <a:pt x="1783556" y="1197768"/>
                  </a:lnTo>
                  <a:lnTo>
                    <a:pt x="1854994" y="900112"/>
                  </a:lnTo>
                  <a:lnTo>
                    <a:pt x="1905000" y="664368"/>
                  </a:lnTo>
                  <a:lnTo>
                    <a:pt x="1957388" y="335756"/>
                  </a:lnTo>
                  <a:lnTo>
                    <a:pt x="1931194" y="292893"/>
                  </a:lnTo>
                  <a:lnTo>
                    <a:pt x="1890713" y="250031"/>
                  </a:lnTo>
                  <a:lnTo>
                    <a:pt x="1871663" y="247650"/>
                  </a:lnTo>
                  <a:lnTo>
                    <a:pt x="1328738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AD16C620-5939-433E-8699-DC3EE4E84A15}"/>
                </a:ext>
              </a:extLst>
            </p:cNvPr>
            <p:cNvSpPr/>
            <p:nvPr/>
          </p:nvSpPr>
          <p:spPr>
            <a:xfrm>
              <a:off x="4008438" y="2619375"/>
              <a:ext cx="811212" cy="592138"/>
            </a:xfrm>
            <a:custGeom>
              <a:avLst/>
              <a:gdLst>
                <a:gd name="connsiteX0" fmla="*/ 388144 w 812006"/>
                <a:gd name="connsiteY0" fmla="*/ 383381 h 592931"/>
                <a:gd name="connsiteX1" fmla="*/ 140494 w 812006"/>
                <a:gd name="connsiteY1" fmla="*/ 233363 h 592931"/>
                <a:gd name="connsiteX2" fmla="*/ 83344 w 812006"/>
                <a:gd name="connsiteY2" fmla="*/ 223838 h 592931"/>
                <a:gd name="connsiteX3" fmla="*/ 11906 w 812006"/>
                <a:gd name="connsiteY3" fmla="*/ 211931 h 592931"/>
                <a:gd name="connsiteX4" fmla="*/ 2381 w 812006"/>
                <a:gd name="connsiteY4" fmla="*/ 207169 h 592931"/>
                <a:gd name="connsiteX5" fmla="*/ 0 w 812006"/>
                <a:gd name="connsiteY5" fmla="*/ 178594 h 592931"/>
                <a:gd name="connsiteX6" fmla="*/ 9525 w 812006"/>
                <a:gd name="connsiteY6" fmla="*/ 119063 h 592931"/>
                <a:gd name="connsiteX7" fmla="*/ 26194 w 812006"/>
                <a:gd name="connsiteY7" fmla="*/ 92869 h 592931"/>
                <a:gd name="connsiteX8" fmla="*/ 61912 w 812006"/>
                <a:gd name="connsiteY8" fmla="*/ 69056 h 592931"/>
                <a:gd name="connsiteX9" fmla="*/ 150019 w 812006"/>
                <a:gd name="connsiteY9" fmla="*/ 26194 h 592931"/>
                <a:gd name="connsiteX10" fmla="*/ 209550 w 812006"/>
                <a:gd name="connsiteY10" fmla="*/ 0 h 592931"/>
                <a:gd name="connsiteX11" fmla="*/ 423862 w 812006"/>
                <a:gd name="connsiteY11" fmla="*/ 180975 h 592931"/>
                <a:gd name="connsiteX12" fmla="*/ 604837 w 812006"/>
                <a:gd name="connsiteY12" fmla="*/ 319088 h 592931"/>
                <a:gd name="connsiteX13" fmla="*/ 812006 w 812006"/>
                <a:gd name="connsiteY13" fmla="*/ 488156 h 592931"/>
                <a:gd name="connsiteX14" fmla="*/ 726281 w 812006"/>
                <a:gd name="connsiteY14" fmla="*/ 592931 h 592931"/>
                <a:gd name="connsiteX15" fmla="*/ 388144 w 812006"/>
                <a:gd name="connsiteY15" fmla="*/ 383381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12006" h="592931">
                  <a:moveTo>
                    <a:pt x="388144" y="383381"/>
                  </a:moveTo>
                  <a:lnTo>
                    <a:pt x="140494" y="233363"/>
                  </a:lnTo>
                  <a:lnTo>
                    <a:pt x="83344" y="223838"/>
                  </a:lnTo>
                  <a:lnTo>
                    <a:pt x="11906" y="211931"/>
                  </a:lnTo>
                  <a:lnTo>
                    <a:pt x="2381" y="207169"/>
                  </a:lnTo>
                  <a:lnTo>
                    <a:pt x="0" y="178594"/>
                  </a:lnTo>
                  <a:lnTo>
                    <a:pt x="9525" y="119063"/>
                  </a:lnTo>
                  <a:lnTo>
                    <a:pt x="26194" y="92869"/>
                  </a:lnTo>
                  <a:lnTo>
                    <a:pt x="61912" y="69056"/>
                  </a:lnTo>
                  <a:lnTo>
                    <a:pt x="150019" y="26194"/>
                  </a:lnTo>
                  <a:lnTo>
                    <a:pt x="209550" y="0"/>
                  </a:lnTo>
                  <a:lnTo>
                    <a:pt x="423862" y="180975"/>
                  </a:lnTo>
                  <a:lnTo>
                    <a:pt x="604837" y="319088"/>
                  </a:lnTo>
                  <a:lnTo>
                    <a:pt x="812006" y="488156"/>
                  </a:lnTo>
                  <a:lnTo>
                    <a:pt x="726281" y="592931"/>
                  </a:lnTo>
                  <a:lnTo>
                    <a:pt x="388144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">
              <a:extLst>
                <a:ext uri="{FF2B5EF4-FFF2-40B4-BE49-F238E27FC236}">
                  <a16:creationId xmlns:a16="http://schemas.microsoft.com/office/drawing/2014/main" id="{96E14A28-8EBA-4778-ABCC-E6835371F56C}"/>
                </a:ext>
              </a:extLst>
            </p:cNvPr>
            <p:cNvSpPr/>
            <p:nvPr/>
          </p:nvSpPr>
          <p:spPr>
            <a:xfrm>
              <a:off x="4094164" y="2176463"/>
              <a:ext cx="1544637" cy="1719262"/>
            </a:xfrm>
            <a:custGeom>
              <a:avLst/>
              <a:gdLst>
                <a:gd name="connsiteX0" fmla="*/ 488156 w 1545431"/>
                <a:gd name="connsiteY0" fmla="*/ 1302543 h 1719262"/>
                <a:gd name="connsiteX1" fmla="*/ 83344 w 1545431"/>
                <a:gd name="connsiteY1" fmla="*/ 1719262 h 1719262"/>
                <a:gd name="connsiteX2" fmla="*/ 0 w 1545431"/>
                <a:gd name="connsiteY2" fmla="*/ 1709737 h 1719262"/>
                <a:gd name="connsiteX3" fmla="*/ 38100 w 1545431"/>
                <a:gd name="connsiteY3" fmla="*/ 1643062 h 1719262"/>
                <a:gd name="connsiteX4" fmla="*/ 238125 w 1545431"/>
                <a:gd name="connsiteY4" fmla="*/ 1414462 h 1719262"/>
                <a:gd name="connsiteX5" fmla="*/ 416719 w 1545431"/>
                <a:gd name="connsiteY5" fmla="*/ 1209675 h 1719262"/>
                <a:gd name="connsiteX6" fmla="*/ 600075 w 1545431"/>
                <a:gd name="connsiteY6" fmla="*/ 997743 h 1719262"/>
                <a:gd name="connsiteX7" fmla="*/ 842962 w 1545431"/>
                <a:gd name="connsiteY7" fmla="*/ 683418 h 1719262"/>
                <a:gd name="connsiteX8" fmla="*/ 1050131 w 1545431"/>
                <a:gd name="connsiteY8" fmla="*/ 414337 h 1719262"/>
                <a:gd name="connsiteX9" fmla="*/ 1221581 w 1545431"/>
                <a:gd name="connsiteY9" fmla="*/ 192881 h 1719262"/>
                <a:gd name="connsiteX10" fmla="*/ 1221581 w 1545431"/>
                <a:gd name="connsiteY10" fmla="*/ 178593 h 1719262"/>
                <a:gd name="connsiteX11" fmla="*/ 1216819 w 1545431"/>
                <a:gd name="connsiteY11" fmla="*/ 150018 h 1719262"/>
                <a:gd name="connsiteX12" fmla="*/ 1181100 w 1545431"/>
                <a:gd name="connsiteY12" fmla="*/ 104775 h 1719262"/>
                <a:gd name="connsiteX13" fmla="*/ 1133475 w 1545431"/>
                <a:gd name="connsiteY13" fmla="*/ 61912 h 1719262"/>
                <a:gd name="connsiteX14" fmla="*/ 1116806 w 1545431"/>
                <a:gd name="connsiteY14" fmla="*/ 40481 h 1719262"/>
                <a:gd name="connsiteX15" fmla="*/ 1116806 w 1545431"/>
                <a:gd name="connsiteY15" fmla="*/ 23812 h 1719262"/>
                <a:gd name="connsiteX16" fmla="*/ 1119187 w 1545431"/>
                <a:gd name="connsiteY16" fmla="*/ 11906 h 1719262"/>
                <a:gd name="connsiteX17" fmla="*/ 1133475 w 1545431"/>
                <a:gd name="connsiteY17" fmla="*/ 2381 h 1719262"/>
                <a:gd name="connsiteX18" fmla="*/ 1152525 w 1545431"/>
                <a:gd name="connsiteY18" fmla="*/ 0 h 1719262"/>
                <a:gd name="connsiteX19" fmla="*/ 1178719 w 1545431"/>
                <a:gd name="connsiteY19" fmla="*/ 4762 h 1719262"/>
                <a:gd name="connsiteX20" fmla="*/ 1219200 w 1545431"/>
                <a:gd name="connsiteY20" fmla="*/ 26193 h 1719262"/>
                <a:gd name="connsiteX21" fmla="*/ 1314450 w 1545431"/>
                <a:gd name="connsiteY21" fmla="*/ 88106 h 1719262"/>
                <a:gd name="connsiteX22" fmla="*/ 1371600 w 1545431"/>
                <a:gd name="connsiteY22" fmla="*/ 123825 h 1719262"/>
                <a:gd name="connsiteX23" fmla="*/ 1421606 w 1545431"/>
                <a:gd name="connsiteY23" fmla="*/ 157162 h 1719262"/>
                <a:gd name="connsiteX24" fmla="*/ 1466850 w 1545431"/>
                <a:gd name="connsiteY24" fmla="*/ 195262 h 1719262"/>
                <a:gd name="connsiteX25" fmla="*/ 1512094 w 1545431"/>
                <a:gd name="connsiteY25" fmla="*/ 245268 h 1719262"/>
                <a:gd name="connsiteX26" fmla="*/ 1533525 w 1545431"/>
                <a:gd name="connsiteY26" fmla="*/ 280987 h 1719262"/>
                <a:gd name="connsiteX27" fmla="*/ 1543050 w 1545431"/>
                <a:gd name="connsiteY27" fmla="*/ 307181 h 1719262"/>
                <a:gd name="connsiteX28" fmla="*/ 1545431 w 1545431"/>
                <a:gd name="connsiteY28" fmla="*/ 333375 h 1719262"/>
                <a:gd name="connsiteX29" fmla="*/ 1540669 w 1545431"/>
                <a:gd name="connsiteY29" fmla="*/ 352425 h 1719262"/>
                <a:gd name="connsiteX30" fmla="*/ 1531144 w 1545431"/>
                <a:gd name="connsiteY30" fmla="*/ 364331 h 1719262"/>
                <a:gd name="connsiteX31" fmla="*/ 1519237 w 1545431"/>
                <a:gd name="connsiteY31" fmla="*/ 373856 h 1719262"/>
                <a:gd name="connsiteX32" fmla="*/ 1490662 w 1545431"/>
                <a:gd name="connsiteY32" fmla="*/ 378618 h 1719262"/>
                <a:gd name="connsiteX33" fmla="*/ 1440656 w 1545431"/>
                <a:gd name="connsiteY33" fmla="*/ 385762 h 1719262"/>
                <a:gd name="connsiteX34" fmla="*/ 1397794 w 1545431"/>
                <a:gd name="connsiteY34" fmla="*/ 400050 h 1719262"/>
                <a:gd name="connsiteX35" fmla="*/ 1333500 w 1545431"/>
                <a:gd name="connsiteY35" fmla="*/ 440531 h 1719262"/>
                <a:gd name="connsiteX36" fmla="*/ 1243012 w 1545431"/>
                <a:gd name="connsiteY36" fmla="*/ 516731 h 1719262"/>
                <a:gd name="connsiteX37" fmla="*/ 1126331 w 1545431"/>
                <a:gd name="connsiteY37" fmla="*/ 640556 h 1719262"/>
                <a:gd name="connsiteX38" fmla="*/ 957262 w 1545431"/>
                <a:gd name="connsiteY38" fmla="*/ 826293 h 1719262"/>
                <a:gd name="connsiteX39" fmla="*/ 792956 w 1545431"/>
                <a:gd name="connsiteY39" fmla="*/ 997743 h 1719262"/>
                <a:gd name="connsiteX40" fmla="*/ 488156 w 1545431"/>
                <a:gd name="connsiteY40" fmla="*/ 1302543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45431" h="1719262">
                  <a:moveTo>
                    <a:pt x="488156" y="1302543"/>
                  </a:moveTo>
                  <a:lnTo>
                    <a:pt x="83344" y="1719262"/>
                  </a:lnTo>
                  <a:lnTo>
                    <a:pt x="0" y="1709737"/>
                  </a:lnTo>
                  <a:lnTo>
                    <a:pt x="38100" y="1643062"/>
                  </a:lnTo>
                  <a:lnTo>
                    <a:pt x="238125" y="1414462"/>
                  </a:lnTo>
                  <a:lnTo>
                    <a:pt x="416719" y="1209675"/>
                  </a:lnTo>
                  <a:lnTo>
                    <a:pt x="600075" y="997743"/>
                  </a:lnTo>
                  <a:lnTo>
                    <a:pt x="842962" y="683418"/>
                  </a:lnTo>
                  <a:lnTo>
                    <a:pt x="1050131" y="414337"/>
                  </a:lnTo>
                  <a:lnTo>
                    <a:pt x="1221581" y="192881"/>
                  </a:lnTo>
                  <a:lnTo>
                    <a:pt x="1221581" y="178593"/>
                  </a:lnTo>
                  <a:lnTo>
                    <a:pt x="1216819" y="150018"/>
                  </a:lnTo>
                  <a:lnTo>
                    <a:pt x="1181100" y="104775"/>
                  </a:lnTo>
                  <a:lnTo>
                    <a:pt x="1133475" y="61912"/>
                  </a:lnTo>
                  <a:lnTo>
                    <a:pt x="1116806" y="40481"/>
                  </a:lnTo>
                  <a:lnTo>
                    <a:pt x="1116806" y="23812"/>
                  </a:lnTo>
                  <a:lnTo>
                    <a:pt x="1119187" y="11906"/>
                  </a:lnTo>
                  <a:lnTo>
                    <a:pt x="1133475" y="2381"/>
                  </a:lnTo>
                  <a:lnTo>
                    <a:pt x="1152525" y="0"/>
                  </a:lnTo>
                  <a:lnTo>
                    <a:pt x="1178719" y="4762"/>
                  </a:lnTo>
                  <a:lnTo>
                    <a:pt x="1219200" y="26193"/>
                  </a:lnTo>
                  <a:lnTo>
                    <a:pt x="1314450" y="88106"/>
                  </a:lnTo>
                  <a:lnTo>
                    <a:pt x="1371600" y="123825"/>
                  </a:lnTo>
                  <a:lnTo>
                    <a:pt x="1421606" y="157162"/>
                  </a:lnTo>
                  <a:lnTo>
                    <a:pt x="1466850" y="195262"/>
                  </a:lnTo>
                  <a:lnTo>
                    <a:pt x="1512094" y="245268"/>
                  </a:lnTo>
                  <a:lnTo>
                    <a:pt x="1533525" y="280987"/>
                  </a:lnTo>
                  <a:lnTo>
                    <a:pt x="1543050" y="307181"/>
                  </a:lnTo>
                  <a:lnTo>
                    <a:pt x="1545431" y="333375"/>
                  </a:lnTo>
                  <a:lnTo>
                    <a:pt x="1540669" y="352425"/>
                  </a:lnTo>
                  <a:lnTo>
                    <a:pt x="1531144" y="364331"/>
                  </a:lnTo>
                  <a:lnTo>
                    <a:pt x="1519237" y="373856"/>
                  </a:lnTo>
                  <a:lnTo>
                    <a:pt x="1490662" y="378618"/>
                  </a:lnTo>
                  <a:lnTo>
                    <a:pt x="1440656" y="385762"/>
                  </a:lnTo>
                  <a:lnTo>
                    <a:pt x="1397794" y="400050"/>
                  </a:lnTo>
                  <a:lnTo>
                    <a:pt x="1333500" y="440531"/>
                  </a:lnTo>
                  <a:lnTo>
                    <a:pt x="1243012" y="516731"/>
                  </a:lnTo>
                  <a:lnTo>
                    <a:pt x="1126331" y="640556"/>
                  </a:lnTo>
                  <a:lnTo>
                    <a:pt x="957262" y="826293"/>
                  </a:lnTo>
                  <a:lnTo>
                    <a:pt x="792956" y="997743"/>
                  </a:lnTo>
                  <a:lnTo>
                    <a:pt x="488156" y="1302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337FAF00-E956-448C-8429-EF89807699B7}"/>
                </a:ext>
              </a:extLst>
            </p:cNvPr>
            <p:cNvSpPr/>
            <p:nvPr/>
          </p:nvSpPr>
          <p:spPr>
            <a:xfrm>
              <a:off x="3970339" y="3586164"/>
              <a:ext cx="1563687" cy="587375"/>
            </a:xfrm>
            <a:custGeom>
              <a:avLst/>
              <a:gdLst>
                <a:gd name="connsiteX0" fmla="*/ 1181100 w 1564481"/>
                <a:gd name="connsiteY0" fmla="*/ 223837 h 588168"/>
                <a:gd name="connsiteX1" fmla="*/ 973931 w 1564481"/>
                <a:gd name="connsiteY1" fmla="*/ 295275 h 588168"/>
                <a:gd name="connsiteX2" fmla="*/ 762000 w 1564481"/>
                <a:gd name="connsiteY2" fmla="*/ 364331 h 588168"/>
                <a:gd name="connsiteX3" fmla="*/ 471487 w 1564481"/>
                <a:gd name="connsiteY3" fmla="*/ 469106 h 588168"/>
                <a:gd name="connsiteX4" fmla="*/ 290512 w 1564481"/>
                <a:gd name="connsiteY4" fmla="*/ 535781 h 588168"/>
                <a:gd name="connsiteX5" fmla="*/ 280987 w 1564481"/>
                <a:gd name="connsiteY5" fmla="*/ 564356 h 588168"/>
                <a:gd name="connsiteX6" fmla="*/ 271462 w 1564481"/>
                <a:gd name="connsiteY6" fmla="*/ 581025 h 588168"/>
                <a:gd name="connsiteX7" fmla="*/ 257175 w 1564481"/>
                <a:gd name="connsiteY7" fmla="*/ 588168 h 588168"/>
                <a:gd name="connsiteX8" fmla="*/ 228600 w 1564481"/>
                <a:gd name="connsiteY8" fmla="*/ 585787 h 588168"/>
                <a:gd name="connsiteX9" fmla="*/ 202406 w 1564481"/>
                <a:gd name="connsiteY9" fmla="*/ 581025 h 588168"/>
                <a:gd name="connsiteX10" fmla="*/ 169069 w 1564481"/>
                <a:gd name="connsiteY10" fmla="*/ 559593 h 588168"/>
                <a:gd name="connsiteX11" fmla="*/ 119062 w 1564481"/>
                <a:gd name="connsiteY11" fmla="*/ 514350 h 588168"/>
                <a:gd name="connsiteX12" fmla="*/ 73819 w 1564481"/>
                <a:gd name="connsiteY12" fmla="*/ 464343 h 588168"/>
                <a:gd name="connsiteX13" fmla="*/ 47625 w 1564481"/>
                <a:gd name="connsiteY13" fmla="*/ 426243 h 588168"/>
                <a:gd name="connsiteX14" fmla="*/ 23812 w 1564481"/>
                <a:gd name="connsiteY14" fmla="*/ 385762 h 588168"/>
                <a:gd name="connsiteX15" fmla="*/ 0 w 1564481"/>
                <a:gd name="connsiteY15" fmla="*/ 323850 h 588168"/>
                <a:gd name="connsiteX16" fmla="*/ 0 w 1564481"/>
                <a:gd name="connsiteY16" fmla="*/ 307181 h 588168"/>
                <a:gd name="connsiteX17" fmla="*/ 16669 w 1564481"/>
                <a:gd name="connsiteY17" fmla="*/ 285750 h 588168"/>
                <a:gd name="connsiteX18" fmla="*/ 47625 w 1564481"/>
                <a:gd name="connsiteY18" fmla="*/ 264318 h 588168"/>
                <a:gd name="connsiteX19" fmla="*/ 85725 w 1564481"/>
                <a:gd name="connsiteY19" fmla="*/ 252412 h 588168"/>
                <a:gd name="connsiteX20" fmla="*/ 169069 w 1564481"/>
                <a:gd name="connsiteY20" fmla="*/ 240506 h 588168"/>
                <a:gd name="connsiteX21" fmla="*/ 295275 w 1564481"/>
                <a:gd name="connsiteY21" fmla="*/ 226218 h 588168"/>
                <a:gd name="connsiteX22" fmla="*/ 531019 w 1564481"/>
                <a:gd name="connsiteY22" fmla="*/ 180975 h 588168"/>
                <a:gd name="connsiteX23" fmla="*/ 826294 w 1564481"/>
                <a:gd name="connsiteY23" fmla="*/ 128587 h 588168"/>
                <a:gd name="connsiteX24" fmla="*/ 1171575 w 1564481"/>
                <a:gd name="connsiteY24" fmla="*/ 66675 h 588168"/>
                <a:gd name="connsiteX25" fmla="*/ 1519237 w 1564481"/>
                <a:gd name="connsiteY25" fmla="*/ 0 h 588168"/>
                <a:gd name="connsiteX26" fmla="*/ 1564481 w 1564481"/>
                <a:gd name="connsiteY26" fmla="*/ 111918 h 588168"/>
                <a:gd name="connsiteX27" fmla="*/ 1181100 w 1564481"/>
                <a:gd name="connsiteY27" fmla="*/ 223837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64481" h="588168">
                  <a:moveTo>
                    <a:pt x="1181100" y="223837"/>
                  </a:moveTo>
                  <a:lnTo>
                    <a:pt x="973931" y="295275"/>
                  </a:lnTo>
                  <a:lnTo>
                    <a:pt x="762000" y="364331"/>
                  </a:lnTo>
                  <a:lnTo>
                    <a:pt x="471487" y="469106"/>
                  </a:lnTo>
                  <a:lnTo>
                    <a:pt x="290512" y="535781"/>
                  </a:lnTo>
                  <a:lnTo>
                    <a:pt x="280987" y="564356"/>
                  </a:lnTo>
                  <a:lnTo>
                    <a:pt x="271462" y="581025"/>
                  </a:lnTo>
                  <a:lnTo>
                    <a:pt x="257175" y="588168"/>
                  </a:lnTo>
                  <a:lnTo>
                    <a:pt x="228600" y="585787"/>
                  </a:lnTo>
                  <a:lnTo>
                    <a:pt x="202406" y="581025"/>
                  </a:lnTo>
                  <a:lnTo>
                    <a:pt x="169069" y="559593"/>
                  </a:lnTo>
                  <a:lnTo>
                    <a:pt x="119062" y="514350"/>
                  </a:lnTo>
                  <a:lnTo>
                    <a:pt x="73819" y="464343"/>
                  </a:lnTo>
                  <a:lnTo>
                    <a:pt x="47625" y="426243"/>
                  </a:lnTo>
                  <a:lnTo>
                    <a:pt x="23812" y="385762"/>
                  </a:lnTo>
                  <a:lnTo>
                    <a:pt x="0" y="323850"/>
                  </a:lnTo>
                  <a:lnTo>
                    <a:pt x="0" y="307181"/>
                  </a:lnTo>
                  <a:lnTo>
                    <a:pt x="16669" y="285750"/>
                  </a:lnTo>
                  <a:lnTo>
                    <a:pt x="47625" y="264318"/>
                  </a:lnTo>
                  <a:lnTo>
                    <a:pt x="85725" y="252412"/>
                  </a:lnTo>
                  <a:lnTo>
                    <a:pt x="169069" y="240506"/>
                  </a:lnTo>
                  <a:lnTo>
                    <a:pt x="295275" y="226218"/>
                  </a:lnTo>
                  <a:lnTo>
                    <a:pt x="531019" y="180975"/>
                  </a:lnTo>
                  <a:lnTo>
                    <a:pt x="826294" y="128587"/>
                  </a:lnTo>
                  <a:lnTo>
                    <a:pt x="1171575" y="66675"/>
                  </a:lnTo>
                  <a:lnTo>
                    <a:pt x="1519237" y="0"/>
                  </a:lnTo>
                  <a:lnTo>
                    <a:pt x="1564481" y="111918"/>
                  </a:lnTo>
                  <a:lnTo>
                    <a:pt x="1181100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0">
              <a:extLst>
                <a:ext uri="{FF2B5EF4-FFF2-40B4-BE49-F238E27FC236}">
                  <a16:creationId xmlns:a16="http://schemas.microsoft.com/office/drawing/2014/main" id="{BE9E57F7-4F19-4BE6-AD64-6B306E146F7A}"/>
                </a:ext>
              </a:extLst>
            </p:cNvPr>
            <p:cNvSpPr/>
            <p:nvPr/>
          </p:nvSpPr>
          <p:spPr>
            <a:xfrm>
              <a:off x="5181601" y="3163888"/>
              <a:ext cx="638175" cy="933450"/>
            </a:xfrm>
            <a:custGeom>
              <a:avLst/>
              <a:gdLst>
                <a:gd name="connsiteX0" fmla="*/ 378619 w 638175"/>
                <a:gd name="connsiteY0" fmla="*/ 740569 h 933450"/>
                <a:gd name="connsiteX1" fmla="*/ 280988 w 638175"/>
                <a:gd name="connsiteY1" fmla="*/ 550069 h 933450"/>
                <a:gd name="connsiteX2" fmla="*/ 230981 w 638175"/>
                <a:gd name="connsiteY2" fmla="*/ 428625 h 933450"/>
                <a:gd name="connsiteX3" fmla="*/ 154781 w 638175"/>
                <a:gd name="connsiteY3" fmla="*/ 285750 h 933450"/>
                <a:gd name="connsiteX4" fmla="*/ 66675 w 638175"/>
                <a:gd name="connsiteY4" fmla="*/ 142875 h 933450"/>
                <a:gd name="connsiteX5" fmla="*/ 19050 w 638175"/>
                <a:gd name="connsiteY5" fmla="*/ 76200 h 933450"/>
                <a:gd name="connsiteX6" fmla="*/ 4763 w 638175"/>
                <a:gd name="connsiteY6" fmla="*/ 47625 h 933450"/>
                <a:gd name="connsiteX7" fmla="*/ 0 w 638175"/>
                <a:gd name="connsiteY7" fmla="*/ 26194 h 933450"/>
                <a:gd name="connsiteX8" fmla="*/ 0 w 638175"/>
                <a:gd name="connsiteY8" fmla="*/ 11907 h 933450"/>
                <a:gd name="connsiteX9" fmla="*/ 7144 w 638175"/>
                <a:gd name="connsiteY9" fmla="*/ 0 h 933450"/>
                <a:gd name="connsiteX10" fmla="*/ 28575 w 638175"/>
                <a:gd name="connsiteY10" fmla="*/ 2382 h 933450"/>
                <a:gd name="connsiteX11" fmla="*/ 66675 w 638175"/>
                <a:gd name="connsiteY11" fmla="*/ 19050 h 933450"/>
                <a:gd name="connsiteX12" fmla="*/ 200025 w 638175"/>
                <a:gd name="connsiteY12" fmla="*/ 133350 h 933450"/>
                <a:gd name="connsiteX13" fmla="*/ 338138 w 638175"/>
                <a:gd name="connsiteY13" fmla="*/ 245269 h 933450"/>
                <a:gd name="connsiteX14" fmla="*/ 466725 w 638175"/>
                <a:gd name="connsiteY14" fmla="*/ 359569 h 933450"/>
                <a:gd name="connsiteX15" fmla="*/ 511969 w 638175"/>
                <a:gd name="connsiteY15" fmla="*/ 407194 h 933450"/>
                <a:gd name="connsiteX16" fmla="*/ 557213 w 638175"/>
                <a:gd name="connsiteY16" fmla="*/ 509588 h 933450"/>
                <a:gd name="connsiteX17" fmla="*/ 609600 w 638175"/>
                <a:gd name="connsiteY17" fmla="*/ 659607 h 933450"/>
                <a:gd name="connsiteX18" fmla="*/ 633413 w 638175"/>
                <a:gd name="connsiteY18" fmla="*/ 773907 h 933450"/>
                <a:gd name="connsiteX19" fmla="*/ 638175 w 638175"/>
                <a:gd name="connsiteY19" fmla="*/ 816769 h 933450"/>
                <a:gd name="connsiteX20" fmla="*/ 633413 w 638175"/>
                <a:gd name="connsiteY20" fmla="*/ 854869 h 933450"/>
                <a:gd name="connsiteX21" fmla="*/ 611981 w 638175"/>
                <a:gd name="connsiteY21" fmla="*/ 897732 h 933450"/>
                <a:gd name="connsiteX22" fmla="*/ 592931 w 638175"/>
                <a:gd name="connsiteY22" fmla="*/ 923925 h 933450"/>
                <a:gd name="connsiteX23" fmla="*/ 564356 w 638175"/>
                <a:gd name="connsiteY23" fmla="*/ 933450 h 933450"/>
                <a:gd name="connsiteX24" fmla="*/ 535781 w 638175"/>
                <a:gd name="connsiteY24" fmla="*/ 926307 h 933450"/>
                <a:gd name="connsiteX25" fmla="*/ 509588 w 638175"/>
                <a:gd name="connsiteY25" fmla="*/ 919163 h 933450"/>
                <a:gd name="connsiteX26" fmla="*/ 464344 w 638175"/>
                <a:gd name="connsiteY26" fmla="*/ 892969 h 933450"/>
                <a:gd name="connsiteX27" fmla="*/ 378619 w 638175"/>
                <a:gd name="connsiteY27" fmla="*/ 740569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8175" h="933450">
                  <a:moveTo>
                    <a:pt x="378619" y="740569"/>
                  </a:moveTo>
                  <a:lnTo>
                    <a:pt x="280988" y="550069"/>
                  </a:lnTo>
                  <a:lnTo>
                    <a:pt x="230981" y="428625"/>
                  </a:lnTo>
                  <a:lnTo>
                    <a:pt x="154781" y="285750"/>
                  </a:lnTo>
                  <a:lnTo>
                    <a:pt x="66675" y="142875"/>
                  </a:lnTo>
                  <a:lnTo>
                    <a:pt x="19050" y="76200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0" y="11907"/>
                  </a:lnTo>
                  <a:lnTo>
                    <a:pt x="7144" y="0"/>
                  </a:lnTo>
                  <a:lnTo>
                    <a:pt x="28575" y="2382"/>
                  </a:lnTo>
                  <a:lnTo>
                    <a:pt x="66675" y="19050"/>
                  </a:lnTo>
                  <a:lnTo>
                    <a:pt x="200025" y="133350"/>
                  </a:lnTo>
                  <a:lnTo>
                    <a:pt x="338138" y="245269"/>
                  </a:lnTo>
                  <a:lnTo>
                    <a:pt x="466725" y="359569"/>
                  </a:lnTo>
                  <a:lnTo>
                    <a:pt x="511969" y="407194"/>
                  </a:lnTo>
                  <a:lnTo>
                    <a:pt x="557213" y="509588"/>
                  </a:lnTo>
                  <a:lnTo>
                    <a:pt x="609600" y="659607"/>
                  </a:lnTo>
                  <a:lnTo>
                    <a:pt x="633413" y="773907"/>
                  </a:lnTo>
                  <a:lnTo>
                    <a:pt x="638175" y="816769"/>
                  </a:lnTo>
                  <a:lnTo>
                    <a:pt x="633413" y="854869"/>
                  </a:lnTo>
                  <a:lnTo>
                    <a:pt x="611981" y="897732"/>
                  </a:lnTo>
                  <a:lnTo>
                    <a:pt x="592931" y="923925"/>
                  </a:lnTo>
                  <a:lnTo>
                    <a:pt x="564356" y="933450"/>
                  </a:lnTo>
                  <a:lnTo>
                    <a:pt x="535781" y="926307"/>
                  </a:lnTo>
                  <a:lnTo>
                    <a:pt x="509588" y="919163"/>
                  </a:lnTo>
                  <a:lnTo>
                    <a:pt x="464344" y="892969"/>
                  </a:lnTo>
                  <a:lnTo>
                    <a:pt x="378619" y="740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635716B3-0DAB-4D24-AEEC-32707A98221E}"/>
                </a:ext>
              </a:extLst>
            </p:cNvPr>
            <p:cNvSpPr/>
            <p:nvPr/>
          </p:nvSpPr>
          <p:spPr>
            <a:xfrm rot="16200000">
              <a:off x="3756819" y="4736307"/>
              <a:ext cx="2159000" cy="322262"/>
            </a:xfrm>
            <a:custGeom>
              <a:avLst/>
              <a:gdLst>
                <a:gd name="connsiteX0" fmla="*/ 966788 w 2159794"/>
                <a:gd name="connsiteY0" fmla="*/ 319088 h 321469"/>
                <a:gd name="connsiteX1" fmla="*/ 369094 w 2159794"/>
                <a:gd name="connsiteY1" fmla="*/ 319088 h 321469"/>
                <a:gd name="connsiteX2" fmla="*/ 180975 w 2159794"/>
                <a:gd name="connsiteY2" fmla="*/ 321469 h 321469"/>
                <a:gd name="connsiteX3" fmla="*/ 140494 w 2159794"/>
                <a:gd name="connsiteY3" fmla="*/ 316706 h 321469"/>
                <a:gd name="connsiteX4" fmla="*/ 107156 w 2159794"/>
                <a:gd name="connsiteY4" fmla="*/ 309563 h 321469"/>
                <a:gd name="connsiteX5" fmla="*/ 61913 w 2159794"/>
                <a:gd name="connsiteY5" fmla="*/ 292894 h 321469"/>
                <a:gd name="connsiteX6" fmla="*/ 40481 w 2159794"/>
                <a:gd name="connsiteY6" fmla="*/ 280988 h 321469"/>
                <a:gd name="connsiteX7" fmla="*/ 16669 w 2159794"/>
                <a:gd name="connsiteY7" fmla="*/ 264319 h 321469"/>
                <a:gd name="connsiteX8" fmla="*/ 4763 w 2159794"/>
                <a:gd name="connsiteY8" fmla="*/ 240506 h 321469"/>
                <a:gd name="connsiteX9" fmla="*/ 0 w 2159794"/>
                <a:gd name="connsiteY9" fmla="*/ 204788 h 321469"/>
                <a:gd name="connsiteX10" fmla="*/ 11906 w 2159794"/>
                <a:gd name="connsiteY10" fmla="*/ 169069 h 321469"/>
                <a:gd name="connsiteX11" fmla="*/ 45244 w 2159794"/>
                <a:gd name="connsiteY11" fmla="*/ 135731 h 321469"/>
                <a:gd name="connsiteX12" fmla="*/ 76200 w 2159794"/>
                <a:gd name="connsiteY12" fmla="*/ 107156 h 321469"/>
                <a:gd name="connsiteX13" fmla="*/ 128588 w 2159794"/>
                <a:gd name="connsiteY13" fmla="*/ 71438 h 321469"/>
                <a:gd name="connsiteX14" fmla="*/ 178594 w 2159794"/>
                <a:gd name="connsiteY14" fmla="*/ 42863 h 321469"/>
                <a:gd name="connsiteX15" fmla="*/ 233363 w 2159794"/>
                <a:gd name="connsiteY15" fmla="*/ 21431 h 321469"/>
                <a:gd name="connsiteX16" fmla="*/ 283369 w 2159794"/>
                <a:gd name="connsiteY16" fmla="*/ 7144 h 321469"/>
                <a:gd name="connsiteX17" fmla="*/ 345281 w 2159794"/>
                <a:gd name="connsiteY17" fmla="*/ 0 h 321469"/>
                <a:gd name="connsiteX18" fmla="*/ 442913 w 2159794"/>
                <a:gd name="connsiteY18" fmla="*/ 16669 h 321469"/>
                <a:gd name="connsiteX19" fmla="*/ 545306 w 2159794"/>
                <a:gd name="connsiteY19" fmla="*/ 47625 h 321469"/>
                <a:gd name="connsiteX20" fmla="*/ 640556 w 2159794"/>
                <a:gd name="connsiteY20" fmla="*/ 73819 h 321469"/>
                <a:gd name="connsiteX21" fmla="*/ 714375 w 2159794"/>
                <a:gd name="connsiteY21" fmla="*/ 83344 h 321469"/>
                <a:gd name="connsiteX22" fmla="*/ 792956 w 2159794"/>
                <a:gd name="connsiteY22" fmla="*/ 92869 h 321469"/>
                <a:gd name="connsiteX23" fmla="*/ 1154906 w 2159794"/>
                <a:gd name="connsiteY23" fmla="*/ 97631 h 321469"/>
                <a:gd name="connsiteX24" fmla="*/ 1631156 w 2159794"/>
                <a:gd name="connsiteY24" fmla="*/ 95250 h 321469"/>
                <a:gd name="connsiteX25" fmla="*/ 1947863 w 2159794"/>
                <a:gd name="connsiteY25" fmla="*/ 95250 h 321469"/>
                <a:gd name="connsiteX26" fmla="*/ 1995488 w 2159794"/>
                <a:gd name="connsiteY26" fmla="*/ 88106 h 321469"/>
                <a:gd name="connsiteX27" fmla="*/ 2100263 w 2159794"/>
                <a:gd name="connsiteY27" fmla="*/ 45244 h 321469"/>
                <a:gd name="connsiteX28" fmla="*/ 2159794 w 2159794"/>
                <a:gd name="connsiteY28" fmla="*/ 247650 h 321469"/>
                <a:gd name="connsiteX29" fmla="*/ 2031206 w 2159794"/>
                <a:gd name="connsiteY29" fmla="*/ 295275 h 321469"/>
                <a:gd name="connsiteX30" fmla="*/ 1966913 w 2159794"/>
                <a:gd name="connsiteY30" fmla="*/ 314325 h 321469"/>
                <a:gd name="connsiteX31" fmla="*/ 1919288 w 2159794"/>
                <a:gd name="connsiteY31" fmla="*/ 319088 h 321469"/>
                <a:gd name="connsiteX32" fmla="*/ 1816894 w 2159794"/>
                <a:gd name="connsiteY32" fmla="*/ 319088 h 321469"/>
                <a:gd name="connsiteX33" fmla="*/ 966788 w 2159794"/>
                <a:gd name="connsiteY33" fmla="*/ 319088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59794" h="321469">
                  <a:moveTo>
                    <a:pt x="966788" y="319088"/>
                  </a:moveTo>
                  <a:lnTo>
                    <a:pt x="369094" y="319088"/>
                  </a:lnTo>
                  <a:lnTo>
                    <a:pt x="180975" y="321469"/>
                  </a:lnTo>
                  <a:lnTo>
                    <a:pt x="140494" y="316706"/>
                  </a:lnTo>
                  <a:lnTo>
                    <a:pt x="107156" y="309563"/>
                  </a:lnTo>
                  <a:lnTo>
                    <a:pt x="61913" y="292894"/>
                  </a:lnTo>
                  <a:lnTo>
                    <a:pt x="40481" y="280988"/>
                  </a:lnTo>
                  <a:lnTo>
                    <a:pt x="16669" y="264319"/>
                  </a:lnTo>
                  <a:lnTo>
                    <a:pt x="4763" y="240506"/>
                  </a:lnTo>
                  <a:lnTo>
                    <a:pt x="0" y="204788"/>
                  </a:lnTo>
                  <a:lnTo>
                    <a:pt x="11906" y="169069"/>
                  </a:lnTo>
                  <a:lnTo>
                    <a:pt x="45244" y="135731"/>
                  </a:lnTo>
                  <a:lnTo>
                    <a:pt x="76200" y="107156"/>
                  </a:lnTo>
                  <a:lnTo>
                    <a:pt x="128588" y="71438"/>
                  </a:lnTo>
                  <a:lnTo>
                    <a:pt x="178594" y="42863"/>
                  </a:lnTo>
                  <a:lnTo>
                    <a:pt x="233363" y="21431"/>
                  </a:lnTo>
                  <a:lnTo>
                    <a:pt x="283369" y="7144"/>
                  </a:lnTo>
                  <a:lnTo>
                    <a:pt x="345281" y="0"/>
                  </a:lnTo>
                  <a:lnTo>
                    <a:pt x="442913" y="16669"/>
                  </a:lnTo>
                  <a:lnTo>
                    <a:pt x="545306" y="47625"/>
                  </a:lnTo>
                  <a:lnTo>
                    <a:pt x="640556" y="73819"/>
                  </a:lnTo>
                  <a:lnTo>
                    <a:pt x="714375" y="83344"/>
                  </a:lnTo>
                  <a:lnTo>
                    <a:pt x="792956" y="92869"/>
                  </a:lnTo>
                  <a:lnTo>
                    <a:pt x="1154906" y="97631"/>
                  </a:lnTo>
                  <a:lnTo>
                    <a:pt x="1631156" y="95250"/>
                  </a:lnTo>
                  <a:lnTo>
                    <a:pt x="1947863" y="95250"/>
                  </a:lnTo>
                  <a:lnTo>
                    <a:pt x="1995488" y="88106"/>
                  </a:lnTo>
                  <a:lnTo>
                    <a:pt x="2100263" y="45244"/>
                  </a:lnTo>
                  <a:lnTo>
                    <a:pt x="2159794" y="247650"/>
                  </a:lnTo>
                  <a:lnTo>
                    <a:pt x="2031206" y="295275"/>
                  </a:lnTo>
                  <a:lnTo>
                    <a:pt x="1966913" y="314325"/>
                  </a:lnTo>
                  <a:lnTo>
                    <a:pt x="1919288" y="319088"/>
                  </a:lnTo>
                  <a:lnTo>
                    <a:pt x="1816894" y="319088"/>
                  </a:lnTo>
                  <a:lnTo>
                    <a:pt x="966788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F7DFDA18-0DF8-4755-BDCF-5A6744DC163E}"/>
                </a:ext>
              </a:extLst>
            </p:cNvPr>
            <p:cNvSpPr/>
            <p:nvPr/>
          </p:nvSpPr>
          <p:spPr>
            <a:xfrm>
              <a:off x="6210301" y="3352801"/>
              <a:ext cx="1560513" cy="385763"/>
            </a:xfrm>
            <a:custGeom>
              <a:avLst/>
              <a:gdLst>
                <a:gd name="connsiteX0" fmla="*/ 742950 w 1559719"/>
                <a:gd name="connsiteY0" fmla="*/ 276225 h 385763"/>
                <a:gd name="connsiteX1" fmla="*/ 114300 w 1559719"/>
                <a:gd name="connsiteY1" fmla="*/ 385763 h 385763"/>
                <a:gd name="connsiteX2" fmla="*/ 0 w 1559719"/>
                <a:gd name="connsiteY2" fmla="*/ 228600 h 385763"/>
                <a:gd name="connsiteX3" fmla="*/ 97631 w 1559719"/>
                <a:gd name="connsiteY3" fmla="*/ 211931 h 385763"/>
                <a:gd name="connsiteX4" fmla="*/ 542925 w 1559719"/>
                <a:gd name="connsiteY4" fmla="*/ 145256 h 385763"/>
                <a:gd name="connsiteX5" fmla="*/ 1014413 w 1559719"/>
                <a:gd name="connsiteY5" fmla="*/ 73819 h 385763"/>
                <a:gd name="connsiteX6" fmla="*/ 1559719 w 1559719"/>
                <a:gd name="connsiteY6" fmla="*/ 0 h 385763"/>
                <a:gd name="connsiteX7" fmla="*/ 1478756 w 1559719"/>
                <a:gd name="connsiteY7" fmla="*/ 164306 h 385763"/>
                <a:gd name="connsiteX8" fmla="*/ 1138238 w 1559719"/>
                <a:gd name="connsiteY8" fmla="*/ 211931 h 385763"/>
                <a:gd name="connsiteX9" fmla="*/ 742950 w 1559719"/>
                <a:gd name="connsiteY9" fmla="*/ 276225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9719" h="385763">
                  <a:moveTo>
                    <a:pt x="742950" y="276225"/>
                  </a:moveTo>
                  <a:lnTo>
                    <a:pt x="114300" y="385763"/>
                  </a:lnTo>
                  <a:lnTo>
                    <a:pt x="0" y="228600"/>
                  </a:lnTo>
                  <a:lnTo>
                    <a:pt x="97631" y="211931"/>
                  </a:lnTo>
                  <a:lnTo>
                    <a:pt x="542925" y="145256"/>
                  </a:lnTo>
                  <a:lnTo>
                    <a:pt x="1014413" y="73819"/>
                  </a:lnTo>
                  <a:lnTo>
                    <a:pt x="1559719" y="0"/>
                  </a:lnTo>
                  <a:lnTo>
                    <a:pt x="1478756" y="164306"/>
                  </a:lnTo>
                  <a:lnTo>
                    <a:pt x="1138238" y="211931"/>
                  </a:lnTo>
                  <a:lnTo>
                    <a:pt x="742950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FB96E607-6582-4C89-BB9A-BD4634E52269}"/>
                </a:ext>
              </a:extLst>
            </p:cNvPr>
            <p:cNvSpPr/>
            <p:nvPr/>
          </p:nvSpPr>
          <p:spPr>
            <a:xfrm>
              <a:off x="6038850" y="3482976"/>
              <a:ext cx="2482850" cy="2200275"/>
            </a:xfrm>
            <a:custGeom>
              <a:avLst/>
              <a:gdLst>
                <a:gd name="connsiteX0" fmla="*/ 136525 w 2482850"/>
                <a:gd name="connsiteY0" fmla="*/ 1228725 h 2200275"/>
                <a:gd name="connsiteX1" fmla="*/ 139700 w 2482850"/>
                <a:gd name="connsiteY1" fmla="*/ 352425 h 2200275"/>
                <a:gd name="connsiteX2" fmla="*/ 133350 w 2482850"/>
                <a:gd name="connsiteY2" fmla="*/ 307975 h 2200275"/>
                <a:gd name="connsiteX3" fmla="*/ 120650 w 2482850"/>
                <a:gd name="connsiteY3" fmla="*/ 260350 h 2200275"/>
                <a:gd name="connsiteX4" fmla="*/ 92075 w 2482850"/>
                <a:gd name="connsiteY4" fmla="*/ 196850 h 2200275"/>
                <a:gd name="connsiteX5" fmla="*/ 12700 w 2482850"/>
                <a:gd name="connsiteY5" fmla="*/ 73025 h 2200275"/>
                <a:gd name="connsiteX6" fmla="*/ 0 w 2482850"/>
                <a:gd name="connsiteY6" fmla="*/ 44450 h 2200275"/>
                <a:gd name="connsiteX7" fmla="*/ 0 w 2482850"/>
                <a:gd name="connsiteY7" fmla="*/ 12700 h 2200275"/>
                <a:gd name="connsiteX8" fmla="*/ 6350 w 2482850"/>
                <a:gd name="connsiteY8" fmla="*/ 0 h 2200275"/>
                <a:gd name="connsiteX9" fmla="*/ 38100 w 2482850"/>
                <a:gd name="connsiteY9" fmla="*/ 0 h 2200275"/>
                <a:gd name="connsiteX10" fmla="*/ 69850 w 2482850"/>
                <a:gd name="connsiteY10" fmla="*/ 12700 h 2200275"/>
                <a:gd name="connsiteX11" fmla="*/ 130175 w 2482850"/>
                <a:gd name="connsiteY11" fmla="*/ 31750 h 2200275"/>
                <a:gd name="connsiteX12" fmla="*/ 304800 w 2482850"/>
                <a:gd name="connsiteY12" fmla="*/ 95250 h 2200275"/>
                <a:gd name="connsiteX13" fmla="*/ 381000 w 2482850"/>
                <a:gd name="connsiteY13" fmla="*/ 234950 h 2200275"/>
                <a:gd name="connsiteX14" fmla="*/ 371475 w 2482850"/>
                <a:gd name="connsiteY14" fmla="*/ 631825 h 2200275"/>
                <a:gd name="connsiteX15" fmla="*/ 368300 w 2482850"/>
                <a:gd name="connsiteY15" fmla="*/ 1073150 h 2200275"/>
                <a:gd name="connsiteX16" fmla="*/ 355600 w 2482850"/>
                <a:gd name="connsiteY16" fmla="*/ 1479550 h 2200275"/>
                <a:gd name="connsiteX17" fmla="*/ 361950 w 2482850"/>
                <a:gd name="connsiteY17" fmla="*/ 1558925 h 2200275"/>
                <a:gd name="connsiteX18" fmla="*/ 368300 w 2482850"/>
                <a:gd name="connsiteY18" fmla="*/ 1644650 h 2200275"/>
                <a:gd name="connsiteX19" fmla="*/ 381000 w 2482850"/>
                <a:gd name="connsiteY19" fmla="*/ 1730375 h 2200275"/>
                <a:gd name="connsiteX20" fmla="*/ 406400 w 2482850"/>
                <a:gd name="connsiteY20" fmla="*/ 1812925 h 2200275"/>
                <a:gd name="connsiteX21" fmla="*/ 428625 w 2482850"/>
                <a:gd name="connsiteY21" fmla="*/ 1863725 h 2200275"/>
                <a:gd name="connsiteX22" fmla="*/ 460375 w 2482850"/>
                <a:gd name="connsiteY22" fmla="*/ 1895475 h 2200275"/>
                <a:gd name="connsiteX23" fmla="*/ 501650 w 2482850"/>
                <a:gd name="connsiteY23" fmla="*/ 1924050 h 2200275"/>
                <a:gd name="connsiteX24" fmla="*/ 552450 w 2482850"/>
                <a:gd name="connsiteY24" fmla="*/ 1943100 h 2200275"/>
                <a:gd name="connsiteX25" fmla="*/ 619125 w 2482850"/>
                <a:gd name="connsiteY25" fmla="*/ 1965325 h 2200275"/>
                <a:gd name="connsiteX26" fmla="*/ 758825 w 2482850"/>
                <a:gd name="connsiteY26" fmla="*/ 1987550 h 2200275"/>
                <a:gd name="connsiteX27" fmla="*/ 942975 w 2482850"/>
                <a:gd name="connsiteY27" fmla="*/ 1997075 h 2200275"/>
                <a:gd name="connsiteX28" fmla="*/ 1257300 w 2482850"/>
                <a:gd name="connsiteY28" fmla="*/ 1997075 h 2200275"/>
                <a:gd name="connsiteX29" fmla="*/ 1619250 w 2482850"/>
                <a:gd name="connsiteY29" fmla="*/ 1981200 h 2200275"/>
                <a:gd name="connsiteX30" fmla="*/ 1746250 w 2482850"/>
                <a:gd name="connsiteY30" fmla="*/ 1965325 h 2200275"/>
                <a:gd name="connsiteX31" fmla="*/ 1847850 w 2482850"/>
                <a:gd name="connsiteY31" fmla="*/ 1949450 h 2200275"/>
                <a:gd name="connsiteX32" fmla="*/ 1920875 w 2482850"/>
                <a:gd name="connsiteY32" fmla="*/ 1930400 h 2200275"/>
                <a:gd name="connsiteX33" fmla="*/ 1971675 w 2482850"/>
                <a:gd name="connsiteY33" fmla="*/ 1908175 h 2200275"/>
                <a:gd name="connsiteX34" fmla="*/ 2368550 w 2482850"/>
                <a:gd name="connsiteY34" fmla="*/ 1847850 h 2200275"/>
                <a:gd name="connsiteX35" fmla="*/ 2419350 w 2482850"/>
                <a:gd name="connsiteY35" fmla="*/ 1895475 h 2200275"/>
                <a:gd name="connsiteX36" fmla="*/ 2454275 w 2482850"/>
                <a:gd name="connsiteY36" fmla="*/ 1933575 h 2200275"/>
                <a:gd name="connsiteX37" fmla="*/ 2473325 w 2482850"/>
                <a:gd name="connsiteY37" fmla="*/ 1971675 h 2200275"/>
                <a:gd name="connsiteX38" fmla="*/ 2482850 w 2482850"/>
                <a:gd name="connsiteY38" fmla="*/ 2006600 h 2200275"/>
                <a:gd name="connsiteX39" fmla="*/ 2470150 w 2482850"/>
                <a:gd name="connsiteY39" fmla="*/ 2047875 h 2200275"/>
                <a:gd name="connsiteX40" fmla="*/ 2447925 w 2482850"/>
                <a:gd name="connsiteY40" fmla="*/ 2079625 h 2200275"/>
                <a:gd name="connsiteX41" fmla="*/ 2393950 w 2482850"/>
                <a:gd name="connsiteY41" fmla="*/ 2117725 h 2200275"/>
                <a:gd name="connsiteX42" fmla="*/ 2314575 w 2482850"/>
                <a:gd name="connsiteY42" fmla="*/ 2143125 h 2200275"/>
                <a:gd name="connsiteX43" fmla="*/ 2222500 w 2482850"/>
                <a:gd name="connsiteY43" fmla="*/ 2162175 h 2200275"/>
                <a:gd name="connsiteX44" fmla="*/ 2003425 w 2482850"/>
                <a:gd name="connsiteY44" fmla="*/ 2174875 h 2200275"/>
                <a:gd name="connsiteX45" fmla="*/ 1625600 w 2482850"/>
                <a:gd name="connsiteY45" fmla="*/ 2190750 h 2200275"/>
                <a:gd name="connsiteX46" fmla="*/ 1158875 w 2482850"/>
                <a:gd name="connsiteY46" fmla="*/ 2200275 h 2200275"/>
                <a:gd name="connsiteX47" fmla="*/ 942975 w 2482850"/>
                <a:gd name="connsiteY47" fmla="*/ 2197100 h 2200275"/>
                <a:gd name="connsiteX48" fmla="*/ 800100 w 2482850"/>
                <a:gd name="connsiteY48" fmla="*/ 2190750 h 2200275"/>
                <a:gd name="connsiteX49" fmla="*/ 641350 w 2482850"/>
                <a:gd name="connsiteY49" fmla="*/ 2174875 h 2200275"/>
                <a:gd name="connsiteX50" fmla="*/ 495300 w 2482850"/>
                <a:gd name="connsiteY50" fmla="*/ 2146300 h 2200275"/>
                <a:gd name="connsiteX51" fmla="*/ 409575 w 2482850"/>
                <a:gd name="connsiteY51" fmla="*/ 2120900 h 2200275"/>
                <a:gd name="connsiteX52" fmla="*/ 349250 w 2482850"/>
                <a:gd name="connsiteY52" fmla="*/ 2092325 h 2200275"/>
                <a:gd name="connsiteX53" fmla="*/ 311150 w 2482850"/>
                <a:gd name="connsiteY53" fmla="*/ 2066925 h 2200275"/>
                <a:gd name="connsiteX54" fmla="*/ 285750 w 2482850"/>
                <a:gd name="connsiteY54" fmla="*/ 2041525 h 2200275"/>
                <a:gd name="connsiteX55" fmla="*/ 257175 w 2482850"/>
                <a:gd name="connsiteY55" fmla="*/ 2003425 h 2200275"/>
                <a:gd name="connsiteX56" fmla="*/ 228600 w 2482850"/>
                <a:gd name="connsiteY56" fmla="*/ 1958975 h 2200275"/>
                <a:gd name="connsiteX57" fmla="*/ 200025 w 2482850"/>
                <a:gd name="connsiteY57" fmla="*/ 1892300 h 2200275"/>
                <a:gd name="connsiteX58" fmla="*/ 177800 w 2482850"/>
                <a:gd name="connsiteY58" fmla="*/ 1812925 h 2200275"/>
                <a:gd name="connsiteX59" fmla="*/ 158750 w 2482850"/>
                <a:gd name="connsiteY59" fmla="*/ 1730375 h 2200275"/>
                <a:gd name="connsiteX60" fmla="*/ 149225 w 2482850"/>
                <a:gd name="connsiteY60" fmla="*/ 1616075 h 2200275"/>
                <a:gd name="connsiteX61" fmla="*/ 139700 w 2482850"/>
                <a:gd name="connsiteY61" fmla="*/ 1501775 h 2200275"/>
                <a:gd name="connsiteX62" fmla="*/ 136525 w 2482850"/>
                <a:gd name="connsiteY62" fmla="*/ 1228725 h 220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2850" h="2200275">
                  <a:moveTo>
                    <a:pt x="136525" y="1228725"/>
                  </a:moveTo>
                  <a:cubicBezTo>
                    <a:pt x="137583" y="936625"/>
                    <a:pt x="138642" y="644525"/>
                    <a:pt x="139700" y="352425"/>
                  </a:cubicBezTo>
                  <a:lnTo>
                    <a:pt x="133350" y="307975"/>
                  </a:lnTo>
                  <a:lnTo>
                    <a:pt x="120650" y="260350"/>
                  </a:lnTo>
                  <a:lnTo>
                    <a:pt x="92075" y="196850"/>
                  </a:lnTo>
                  <a:lnTo>
                    <a:pt x="12700" y="73025"/>
                  </a:lnTo>
                  <a:lnTo>
                    <a:pt x="0" y="44450"/>
                  </a:lnTo>
                  <a:lnTo>
                    <a:pt x="0" y="12700"/>
                  </a:lnTo>
                  <a:lnTo>
                    <a:pt x="6350" y="0"/>
                  </a:lnTo>
                  <a:lnTo>
                    <a:pt x="38100" y="0"/>
                  </a:lnTo>
                  <a:lnTo>
                    <a:pt x="69850" y="12700"/>
                  </a:lnTo>
                  <a:lnTo>
                    <a:pt x="130175" y="31750"/>
                  </a:lnTo>
                  <a:lnTo>
                    <a:pt x="304800" y="95250"/>
                  </a:lnTo>
                  <a:lnTo>
                    <a:pt x="381000" y="234950"/>
                  </a:lnTo>
                  <a:lnTo>
                    <a:pt x="371475" y="631825"/>
                  </a:lnTo>
                  <a:cubicBezTo>
                    <a:pt x="370417" y="778933"/>
                    <a:pt x="369358" y="926042"/>
                    <a:pt x="368300" y="1073150"/>
                  </a:cubicBezTo>
                  <a:lnTo>
                    <a:pt x="355600" y="1479550"/>
                  </a:lnTo>
                  <a:lnTo>
                    <a:pt x="361950" y="1558925"/>
                  </a:lnTo>
                  <a:lnTo>
                    <a:pt x="368300" y="1644650"/>
                  </a:lnTo>
                  <a:lnTo>
                    <a:pt x="381000" y="1730375"/>
                  </a:lnTo>
                  <a:lnTo>
                    <a:pt x="406400" y="1812925"/>
                  </a:lnTo>
                  <a:lnTo>
                    <a:pt x="428625" y="1863725"/>
                  </a:lnTo>
                  <a:lnTo>
                    <a:pt x="460375" y="1895475"/>
                  </a:lnTo>
                  <a:lnTo>
                    <a:pt x="501650" y="1924050"/>
                  </a:lnTo>
                  <a:lnTo>
                    <a:pt x="552450" y="1943100"/>
                  </a:lnTo>
                  <a:lnTo>
                    <a:pt x="619125" y="1965325"/>
                  </a:lnTo>
                  <a:lnTo>
                    <a:pt x="758825" y="1987550"/>
                  </a:lnTo>
                  <a:lnTo>
                    <a:pt x="942975" y="1997075"/>
                  </a:lnTo>
                  <a:lnTo>
                    <a:pt x="1257300" y="1997075"/>
                  </a:lnTo>
                  <a:lnTo>
                    <a:pt x="1619250" y="1981200"/>
                  </a:lnTo>
                  <a:lnTo>
                    <a:pt x="1746250" y="1965325"/>
                  </a:lnTo>
                  <a:lnTo>
                    <a:pt x="1847850" y="1949450"/>
                  </a:lnTo>
                  <a:lnTo>
                    <a:pt x="1920875" y="1930400"/>
                  </a:lnTo>
                  <a:lnTo>
                    <a:pt x="1971675" y="1908175"/>
                  </a:lnTo>
                  <a:lnTo>
                    <a:pt x="2368550" y="1847850"/>
                  </a:lnTo>
                  <a:lnTo>
                    <a:pt x="2419350" y="1895475"/>
                  </a:lnTo>
                  <a:lnTo>
                    <a:pt x="2454275" y="1933575"/>
                  </a:lnTo>
                  <a:lnTo>
                    <a:pt x="2473325" y="1971675"/>
                  </a:lnTo>
                  <a:lnTo>
                    <a:pt x="2482850" y="2006600"/>
                  </a:lnTo>
                  <a:lnTo>
                    <a:pt x="2470150" y="2047875"/>
                  </a:lnTo>
                  <a:lnTo>
                    <a:pt x="2447925" y="2079625"/>
                  </a:lnTo>
                  <a:lnTo>
                    <a:pt x="2393950" y="2117725"/>
                  </a:lnTo>
                  <a:lnTo>
                    <a:pt x="2314575" y="2143125"/>
                  </a:lnTo>
                  <a:lnTo>
                    <a:pt x="2222500" y="2162175"/>
                  </a:lnTo>
                  <a:lnTo>
                    <a:pt x="2003425" y="2174875"/>
                  </a:lnTo>
                  <a:lnTo>
                    <a:pt x="1625600" y="2190750"/>
                  </a:lnTo>
                  <a:lnTo>
                    <a:pt x="1158875" y="2200275"/>
                  </a:lnTo>
                  <a:lnTo>
                    <a:pt x="942975" y="2197100"/>
                  </a:lnTo>
                  <a:lnTo>
                    <a:pt x="800100" y="2190750"/>
                  </a:lnTo>
                  <a:lnTo>
                    <a:pt x="641350" y="2174875"/>
                  </a:lnTo>
                  <a:lnTo>
                    <a:pt x="495300" y="2146300"/>
                  </a:lnTo>
                  <a:lnTo>
                    <a:pt x="409575" y="2120900"/>
                  </a:lnTo>
                  <a:lnTo>
                    <a:pt x="349250" y="2092325"/>
                  </a:lnTo>
                  <a:lnTo>
                    <a:pt x="311150" y="2066925"/>
                  </a:lnTo>
                  <a:lnTo>
                    <a:pt x="285750" y="2041525"/>
                  </a:lnTo>
                  <a:lnTo>
                    <a:pt x="257175" y="2003425"/>
                  </a:lnTo>
                  <a:lnTo>
                    <a:pt x="228600" y="1958975"/>
                  </a:lnTo>
                  <a:lnTo>
                    <a:pt x="200025" y="1892300"/>
                  </a:lnTo>
                  <a:lnTo>
                    <a:pt x="177800" y="1812925"/>
                  </a:lnTo>
                  <a:lnTo>
                    <a:pt x="158750" y="1730375"/>
                  </a:lnTo>
                  <a:lnTo>
                    <a:pt x="149225" y="1616075"/>
                  </a:lnTo>
                  <a:lnTo>
                    <a:pt x="139700" y="1501775"/>
                  </a:lnTo>
                  <a:cubicBezTo>
                    <a:pt x="138642" y="1404408"/>
                    <a:pt x="137583" y="1307042"/>
                    <a:pt x="136525" y="12287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EC5F5E95-968A-4F51-B338-8ECCDD5ED6C0}"/>
                </a:ext>
              </a:extLst>
            </p:cNvPr>
            <p:cNvSpPr/>
            <p:nvPr/>
          </p:nvSpPr>
          <p:spPr>
            <a:xfrm>
              <a:off x="7986713" y="4586289"/>
              <a:ext cx="436562" cy="815975"/>
            </a:xfrm>
            <a:custGeom>
              <a:avLst/>
              <a:gdLst>
                <a:gd name="connsiteX0" fmla="*/ 323850 w 435768"/>
                <a:gd name="connsiteY0" fmla="*/ 345281 h 816768"/>
                <a:gd name="connsiteX1" fmla="*/ 335756 w 435768"/>
                <a:gd name="connsiteY1" fmla="*/ 464343 h 816768"/>
                <a:gd name="connsiteX2" fmla="*/ 350043 w 435768"/>
                <a:gd name="connsiteY2" fmla="*/ 564356 h 816768"/>
                <a:gd name="connsiteX3" fmla="*/ 364331 w 435768"/>
                <a:gd name="connsiteY3" fmla="*/ 623887 h 816768"/>
                <a:gd name="connsiteX4" fmla="*/ 378618 w 435768"/>
                <a:gd name="connsiteY4" fmla="*/ 671512 h 816768"/>
                <a:gd name="connsiteX5" fmla="*/ 435768 w 435768"/>
                <a:gd name="connsiteY5" fmla="*/ 773906 h 816768"/>
                <a:gd name="connsiteX6" fmla="*/ 0 w 435768"/>
                <a:gd name="connsiteY6" fmla="*/ 816768 h 816768"/>
                <a:gd name="connsiteX7" fmla="*/ 35718 w 435768"/>
                <a:gd name="connsiteY7" fmla="*/ 800100 h 816768"/>
                <a:gd name="connsiteX8" fmla="*/ 57150 w 435768"/>
                <a:gd name="connsiteY8" fmla="*/ 778668 h 816768"/>
                <a:gd name="connsiteX9" fmla="*/ 83343 w 435768"/>
                <a:gd name="connsiteY9" fmla="*/ 740568 h 816768"/>
                <a:gd name="connsiteX10" fmla="*/ 104775 w 435768"/>
                <a:gd name="connsiteY10" fmla="*/ 697706 h 816768"/>
                <a:gd name="connsiteX11" fmla="*/ 138112 w 435768"/>
                <a:gd name="connsiteY11" fmla="*/ 623887 h 816768"/>
                <a:gd name="connsiteX12" fmla="*/ 157162 w 435768"/>
                <a:gd name="connsiteY12" fmla="*/ 557212 h 816768"/>
                <a:gd name="connsiteX13" fmla="*/ 185737 w 435768"/>
                <a:gd name="connsiteY13" fmla="*/ 438150 h 816768"/>
                <a:gd name="connsiteX14" fmla="*/ 216693 w 435768"/>
                <a:gd name="connsiteY14" fmla="*/ 273843 h 816768"/>
                <a:gd name="connsiteX15" fmla="*/ 245268 w 435768"/>
                <a:gd name="connsiteY15" fmla="*/ 47625 h 816768"/>
                <a:gd name="connsiteX16" fmla="*/ 261937 w 435768"/>
                <a:gd name="connsiteY16" fmla="*/ 26193 h 816768"/>
                <a:gd name="connsiteX17" fmla="*/ 278606 w 435768"/>
                <a:gd name="connsiteY17" fmla="*/ 9525 h 816768"/>
                <a:gd name="connsiteX18" fmla="*/ 295275 w 435768"/>
                <a:gd name="connsiteY18" fmla="*/ 0 h 816768"/>
                <a:gd name="connsiteX19" fmla="*/ 304800 w 435768"/>
                <a:gd name="connsiteY19" fmla="*/ 2381 h 816768"/>
                <a:gd name="connsiteX20" fmla="*/ 314325 w 435768"/>
                <a:gd name="connsiteY20" fmla="*/ 14287 h 816768"/>
                <a:gd name="connsiteX21" fmla="*/ 311943 w 435768"/>
                <a:gd name="connsiteY21" fmla="*/ 107156 h 816768"/>
                <a:gd name="connsiteX22" fmla="*/ 323850 w 435768"/>
                <a:gd name="connsiteY22" fmla="*/ 345281 h 8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5768" h="816768">
                  <a:moveTo>
                    <a:pt x="323850" y="345281"/>
                  </a:moveTo>
                  <a:lnTo>
                    <a:pt x="335756" y="464343"/>
                  </a:lnTo>
                  <a:lnTo>
                    <a:pt x="350043" y="564356"/>
                  </a:lnTo>
                  <a:lnTo>
                    <a:pt x="364331" y="623887"/>
                  </a:lnTo>
                  <a:lnTo>
                    <a:pt x="378618" y="671512"/>
                  </a:lnTo>
                  <a:lnTo>
                    <a:pt x="435768" y="773906"/>
                  </a:lnTo>
                  <a:lnTo>
                    <a:pt x="0" y="816768"/>
                  </a:lnTo>
                  <a:lnTo>
                    <a:pt x="35718" y="800100"/>
                  </a:lnTo>
                  <a:lnTo>
                    <a:pt x="57150" y="778668"/>
                  </a:lnTo>
                  <a:lnTo>
                    <a:pt x="83343" y="740568"/>
                  </a:lnTo>
                  <a:lnTo>
                    <a:pt x="104775" y="697706"/>
                  </a:lnTo>
                  <a:lnTo>
                    <a:pt x="138112" y="623887"/>
                  </a:lnTo>
                  <a:lnTo>
                    <a:pt x="157162" y="557212"/>
                  </a:lnTo>
                  <a:lnTo>
                    <a:pt x="185737" y="438150"/>
                  </a:lnTo>
                  <a:lnTo>
                    <a:pt x="216693" y="273843"/>
                  </a:lnTo>
                  <a:lnTo>
                    <a:pt x="245268" y="47625"/>
                  </a:lnTo>
                  <a:lnTo>
                    <a:pt x="261937" y="26193"/>
                  </a:lnTo>
                  <a:lnTo>
                    <a:pt x="278606" y="9525"/>
                  </a:lnTo>
                  <a:lnTo>
                    <a:pt x="295275" y="0"/>
                  </a:lnTo>
                  <a:lnTo>
                    <a:pt x="304800" y="2381"/>
                  </a:lnTo>
                  <a:lnTo>
                    <a:pt x="314325" y="14287"/>
                  </a:lnTo>
                  <a:lnTo>
                    <a:pt x="311943" y="107156"/>
                  </a:lnTo>
                  <a:lnTo>
                    <a:pt x="323850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458353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13" grpId="0" animBg="1"/>
      <p:bldP spid="14" grpId="0" animBg="1"/>
      <p:bldP spid="8" grpId="0" animBg="1"/>
      <p:bldP spid="9" grpId="0" animBg="1"/>
      <p:bldP spid="10" grpId="0" animBg="1"/>
      <p:bldP spid="11" grpId="0" animBg="1"/>
      <p:bldP spid="24" grpId="0" animBg="1"/>
      <p:bldP spid="19" grpId="0" animBg="1"/>
      <p:bldP spid="20" grpId="0" animBg="1"/>
      <p:bldP spid="22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0D478433-6338-4DC1-93A8-7E2BFE014923}"/>
              </a:ext>
            </a:extLst>
          </p:cNvPr>
          <p:cNvGrpSpPr/>
          <p:nvPr/>
        </p:nvGrpSpPr>
        <p:grpSpPr>
          <a:xfrm>
            <a:off x="3708401" y="1485901"/>
            <a:ext cx="4813299" cy="4491037"/>
            <a:chOff x="3708401" y="1485901"/>
            <a:chExt cx="4813299" cy="449103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4FEE3AD-BC23-46D1-9873-E7D0C8DA49A2}"/>
                </a:ext>
              </a:extLst>
            </p:cNvPr>
            <p:cNvSpPr/>
            <p:nvPr/>
          </p:nvSpPr>
          <p:spPr>
            <a:xfrm>
              <a:off x="4137026" y="1485901"/>
              <a:ext cx="1044575" cy="1281113"/>
            </a:xfrm>
            <a:custGeom>
              <a:avLst/>
              <a:gdLst>
                <a:gd name="connsiteX0" fmla="*/ 492919 w 1045369"/>
                <a:gd name="connsiteY0" fmla="*/ 862013 h 1281113"/>
                <a:gd name="connsiteX1" fmla="*/ 335757 w 1045369"/>
                <a:gd name="connsiteY1" fmla="*/ 1047750 h 1281113"/>
                <a:gd name="connsiteX2" fmla="*/ 147638 w 1045369"/>
                <a:gd name="connsiteY2" fmla="*/ 1281113 h 1281113"/>
                <a:gd name="connsiteX3" fmla="*/ 0 w 1045369"/>
                <a:gd name="connsiteY3" fmla="*/ 1169194 h 1281113"/>
                <a:gd name="connsiteX4" fmla="*/ 126207 w 1045369"/>
                <a:gd name="connsiteY4" fmla="*/ 1088231 h 1281113"/>
                <a:gd name="connsiteX5" fmla="*/ 269082 w 1045369"/>
                <a:gd name="connsiteY5" fmla="*/ 892969 h 1281113"/>
                <a:gd name="connsiteX6" fmla="*/ 461963 w 1045369"/>
                <a:gd name="connsiteY6" fmla="*/ 623888 h 1281113"/>
                <a:gd name="connsiteX7" fmla="*/ 700088 w 1045369"/>
                <a:gd name="connsiteY7" fmla="*/ 300038 h 1281113"/>
                <a:gd name="connsiteX8" fmla="*/ 721519 w 1045369"/>
                <a:gd name="connsiteY8" fmla="*/ 228600 h 1281113"/>
                <a:gd name="connsiteX9" fmla="*/ 721519 w 1045369"/>
                <a:gd name="connsiteY9" fmla="*/ 216694 h 1281113"/>
                <a:gd name="connsiteX10" fmla="*/ 714375 w 1045369"/>
                <a:gd name="connsiteY10" fmla="*/ 200025 h 1281113"/>
                <a:gd name="connsiteX11" fmla="*/ 692944 w 1045369"/>
                <a:gd name="connsiteY11" fmla="*/ 171450 h 1281113"/>
                <a:gd name="connsiteX12" fmla="*/ 638175 w 1045369"/>
                <a:gd name="connsiteY12" fmla="*/ 128588 h 1281113"/>
                <a:gd name="connsiteX13" fmla="*/ 602457 w 1045369"/>
                <a:gd name="connsiteY13" fmla="*/ 97631 h 1281113"/>
                <a:gd name="connsiteX14" fmla="*/ 569119 w 1045369"/>
                <a:gd name="connsiteY14" fmla="*/ 73819 h 1281113"/>
                <a:gd name="connsiteX15" fmla="*/ 554832 w 1045369"/>
                <a:gd name="connsiteY15" fmla="*/ 61913 h 1281113"/>
                <a:gd name="connsiteX16" fmla="*/ 540544 w 1045369"/>
                <a:gd name="connsiteY16" fmla="*/ 45244 h 1281113"/>
                <a:gd name="connsiteX17" fmla="*/ 538163 w 1045369"/>
                <a:gd name="connsiteY17" fmla="*/ 28575 h 1281113"/>
                <a:gd name="connsiteX18" fmla="*/ 540544 w 1045369"/>
                <a:gd name="connsiteY18" fmla="*/ 14288 h 1281113"/>
                <a:gd name="connsiteX19" fmla="*/ 552450 w 1045369"/>
                <a:gd name="connsiteY19" fmla="*/ 4763 h 1281113"/>
                <a:gd name="connsiteX20" fmla="*/ 566738 w 1045369"/>
                <a:gd name="connsiteY20" fmla="*/ 0 h 1281113"/>
                <a:gd name="connsiteX21" fmla="*/ 616744 w 1045369"/>
                <a:gd name="connsiteY21" fmla="*/ 0 h 1281113"/>
                <a:gd name="connsiteX22" fmla="*/ 678657 w 1045369"/>
                <a:gd name="connsiteY22" fmla="*/ 11906 h 1281113"/>
                <a:gd name="connsiteX23" fmla="*/ 752475 w 1045369"/>
                <a:gd name="connsiteY23" fmla="*/ 33338 h 1281113"/>
                <a:gd name="connsiteX24" fmla="*/ 816769 w 1045369"/>
                <a:gd name="connsiteY24" fmla="*/ 54769 h 1281113"/>
                <a:gd name="connsiteX25" fmla="*/ 869157 w 1045369"/>
                <a:gd name="connsiteY25" fmla="*/ 78581 h 1281113"/>
                <a:gd name="connsiteX26" fmla="*/ 919163 w 1045369"/>
                <a:gd name="connsiteY26" fmla="*/ 109538 h 1281113"/>
                <a:gd name="connsiteX27" fmla="*/ 947738 w 1045369"/>
                <a:gd name="connsiteY27" fmla="*/ 128588 h 1281113"/>
                <a:gd name="connsiteX28" fmla="*/ 981075 w 1045369"/>
                <a:gd name="connsiteY28" fmla="*/ 157163 h 1281113"/>
                <a:gd name="connsiteX29" fmla="*/ 1012032 w 1045369"/>
                <a:gd name="connsiteY29" fmla="*/ 190500 h 1281113"/>
                <a:gd name="connsiteX30" fmla="*/ 1028700 w 1045369"/>
                <a:gd name="connsiteY30" fmla="*/ 221456 h 1281113"/>
                <a:gd name="connsiteX31" fmla="*/ 1038225 w 1045369"/>
                <a:gd name="connsiteY31" fmla="*/ 245269 h 1281113"/>
                <a:gd name="connsiteX32" fmla="*/ 1045369 w 1045369"/>
                <a:gd name="connsiteY32" fmla="*/ 271463 h 1281113"/>
                <a:gd name="connsiteX33" fmla="*/ 1040607 w 1045369"/>
                <a:gd name="connsiteY33" fmla="*/ 330994 h 1281113"/>
                <a:gd name="connsiteX34" fmla="*/ 1016794 w 1045369"/>
                <a:gd name="connsiteY34" fmla="*/ 350044 h 1281113"/>
                <a:gd name="connsiteX35" fmla="*/ 928688 w 1045369"/>
                <a:gd name="connsiteY35" fmla="*/ 419100 h 1281113"/>
                <a:gd name="connsiteX36" fmla="*/ 752475 w 1045369"/>
                <a:gd name="connsiteY36" fmla="*/ 583406 h 1281113"/>
                <a:gd name="connsiteX37" fmla="*/ 600075 w 1045369"/>
                <a:gd name="connsiteY37" fmla="*/ 745331 h 1281113"/>
                <a:gd name="connsiteX38" fmla="*/ 492919 w 1045369"/>
                <a:gd name="connsiteY38" fmla="*/ 862013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5369" h="1281113">
                  <a:moveTo>
                    <a:pt x="492919" y="862013"/>
                  </a:moveTo>
                  <a:lnTo>
                    <a:pt x="335757" y="1047750"/>
                  </a:lnTo>
                  <a:lnTo>
                    <a:pt x="147638" y="1281113"/>
                  </a:lnTo>
                  <a:lnTo>
                    <a:pt x="0" y="1169194"/>
                  </a:lnTo>
                  <a:lnTo>
                    <a:pt x="126207" y="1088231"/>
                  </a:lnTo>
                  <a:lnTo>
                    <a:pt x="269082" y="892969"/>
                  </a:lnTo>
                  <a:lnTo>
                    <a:pt x="461963" y="623888"/>
                  </a:lnTo>
                  <a:lnTo>
                    <a:pt x="700088" y="300038"/>
                  </a:lnTo>
                  <a:lnTo>
                    <a:pt x="721519" y="228600"/>
                  </a:lnTo>
                  <a:lnTo>
                    <a:pt x="721519" y="216694"/>
                  </a:lnTo>
                  <a:lnTo>
                    <a:pt x="714375" y="200025"/>
                  </a:lnTo>
                  <a:lnTo>
                    <a:pt x="692944" y="171450"/>
                  </a:lnTo>
                  <a:lnTo>
                    <a:pt x="638175" y="128588"/>
                  </a:lnTo>
                  <a:lnTo>
                    <a:pt x="602457" y="97631"/>
                  </a:lnTo>
                  <a:lnTo>
                    <a:pt x="569119" y="73819"/>
                  </a:lnTo>
                  <a:lnTo>
                    <a:pt x="554832" y="61913"/>
                  </a:lnTo>
                  <a:lnTo>
                    <a:pt x="540544" y="45244"/>
                  </a:lnTo>
                  <a:lnTo>
                    <a:pt x="538163" y="28575"/>
                  </a:lnTo>
                  <a:lnTo>
                    <a:pt x="540544" y="14288"/>
                  </a:lnTo>
                  <a:lnTo>
                    <a:pt x="552450" y="4763"/>
                  </a:lnTo>
                  <a:lnTo>
                    <a:pt x="566738" y="0"/>
                  </a:lnTo>
                  <a:lnTo>
                    <a:pt x="616744" y="0"/>
                  </a:lnTo>
                  <a:lnTo>
                    <a:pt x="678657" y="11906"/>
                  </a:lnTo>
                  <a:lnTo>
                    <a:pt x="752475" y="33338"/>
                  </a:lnTo>
                  <a:lnTo>
                    <a:pt x="816769" y="54769"/>
                  </a:lnTo>
                  <a:lnTo>
                    <a:pt x="869157" y="78581"/>
                  </a:lnTo>
                  <a:lnTo>
                    <a:pt x="919163" y="109538"/>
                  </a:lnTo>
                  <a:lnTo>
                    <a:pt x="947738" y="128588"/>
                  </a:lnTo>
                  <a:lnTo>
                    <a:pt x="981075" y="157163"/>
                  </a:lnTo>
                  <a:lnTo>
                    <a:pt x="1012032" y="190500"/>
                  </a:lnTo>
                  <a:lnTo>
                    <a:pt x="1028700" y="221456"/>
                  </a:lnTo>
                  <a:lnTo>
                    <a:pt x="1038225" y="245269"/>
                  </a:lnTo>
                  <a:lnTo>
                    <a:pt x="1045369" y="271463"/>
                  </a:lnTo>
                  <a:lnTo>
                    <a:pt x="1040607" y="330994"/>
                  </a:lnTo>
                  <a:lnTo>
                    <a:pt x="1016794" y="350044"/>
                  </a:lnTo>
                  <a:lnTo>
                    <a:pt x="928688" y="419100"/>
                  </a:lnTo>
                  <a:lnTo>
                    <a:pt x="752475" y="583406"/>
                  </a:lnTo>
                  <a:lnTo>
                    <a:pt x="600075" y="745331"/>
                  </a:lnTo>
                  <a:lnTo>
                    <a:pt x="492919" y="862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1">
              <a:extLst>
                <a:ext uri="{FF2B5EF4-FFF2-40B4-BE49-F238E27FC236}">
                  <a16:creationId xmlns:a16="http://schemas.microsoft.com/office/drawing/2014/main" id="{03C93C7F-385A-44FD-8E68-FCAADDB22C16}"/>
                </a:ext>
              </a:extLst>
            </p:cNvPr>
            <p:cNvSpPr/>
            <p:nvPr/>
          </p:nvSpPr>
          <p:spPr>
            <a:xfrm>
              <a:off x="3708401" y="4343400"/>
              <a:ext cx="790575" cy="1309688"/>
            </a:xfrm>
            <a:custGeom>
              <a:avLst/>
              <a:gdLst>
                <a:gd name="connsiteX0" fmla="*/ 323850 w 790575"/>
                <a:gd name="connsiteY0" fmla="*/ 950119 h 1309688"/>
                <a:gd name="connsiteX1" fmla="*/ 204788 w 790575"/>
                <a:gd name="connsiteY1" fmla="*/ 1116806 h 1309688"/>
                <a:gd name="connsiteX2" fmla="*/ 64294 w 790575"/>
                <a:gd name="connsiteY2" fmla="*/ 1293019 h 1309688"/>
                <a:gd name="connsiteX3" fmla="*/ 30957 w 790575"/>
                <a:gd name="connsiteY3" fmla="*/ 1309688 h 1309688"/>
                <a:gd name="connsiteX4" fmla="*/ 4763 w 790575"/>
                <a:gd name="connsiteY4" fmla="*/ 1307306 h 1309688"/>
                <a:gd name="connsiteX5" fmla="*/ 0 w 790575"/>
                <a:gd name="connsiteY5" fmla="*/ 1297781 h 1309688"/>
                <a:gd name="connsiteX6" fmla="*/ 9525 w 790575"/>
                <a:gd name="connsiteY6" fmla="*/ 1259681 h 1309688"/>
                <a:gd name="connsiteX7" fmla="*/ 85725 w 790575"/>
                <a:gd name="connsiteY7" fmla="*/ 1119188 h 1309688"/>
                <a:gd name="connsiteX8" fmla="*/ 178594 w 790575"/>
                <a:gd name="connsiteY8" fmla="*/ 940594 h 1309688"/>
                <a:gd name="connsiteX9" fmla="*/ 278607 w 790575"/>
                <a:gd name="connsiteY9" fmla="*/ 723900 h 1309688"/>
                <a:gd name="connsiteX10" fmla="*/ 361950 w 790575"/>
                <a:gd name="connsiteY10" fmla="*/ 545306 h 1309688"/>
                <a:gd name="connsiteX11" fmla="*/ 407194 w 790575"/>
                <a:gd name="connsiteY11" fmla="*/ 409575 h 1309688"/>
                <a:gd name="connsiteX12" fmla="*/ 433388 w 790575"/>
                <a:gd name="connsiteY12" fmla="*/ 311944 h 1309688"/>
                <a:gd name="connsiteX13" fmla="*/ 440532 w 790575"/>
                <a:gd name="connsiteY13" fmla="*/ 238125 h 1309688"/>
                <a:gd name="connsiteX14" fmla="*/ 438150 w 790575"/>
                <a:gd name="connsiteY14" fmla="*/ 204788 h 1309688"/>
                <a:gd name="connsiteX15" fmla="*/ 423863 w 790575"/>
                <a:gd name="connsiteY15" fmla="*/ 171450 h 1309688"/>
                <a:gd name="connsiteX16" fmla="*/ 400050 w 790575"/>
                <a:gd name="connsiteY16" fmla="*/ 140494 h 1309688"/>
                <a:gd name="connsiteX17" fmla="*/ 359569 w 790575"/>
                <a:gd name="connsiteY17" fmla="*/ 102394 h 1309688"/>
                <a:gd name="connsiteX18" fmla="*/ 321469 w 790575"/>
                <a:gd name="connsiteY18" fmla="*/ 69056 h 1309688"/>
                <a:gd name="connsiteX19" fmla="*/ 302419 w 790575"/>
                <a:gd name="connsiteY19" fmla="*/ 42863 h 1309688"/>
                <a:gd name="connsiteX20" fmla="*/ 295275 w 790575"/>
                <a:gd name="connsiteY20" fmla="*/ 30956 h 1309688"/>
                <a:gd name="connsiteX21" fmla="*/ 300038 w 790575"/>
                <a:gd name="connsiteY21" fmla="*/ 11906 h 1309688"/>
                <a:gd name="connsiteX22" fmla="*/ 319088 w 790575"/>
                <a:gd name="connsiteY22" fmla="*/ 2381 h 1309688"/>
                <a:gd name="connsiteX23" fmla="*/ 354807 w 790575"/>
                <a:gd name="connsiteY23" fmla="*/ 0 h 1309688"/>
                <a:gd name="connsiteX24" fmla="*/ 407194 w 790575"/>
                <a:gd name="connsiteY24" fmla="*/ 2381 h 1309688"/>
                <a:gd name="connsiteX25" fmla="*/ 481013 w 790575"/>
                <a:gd name="connsiteY25" fmla="*/ 16669 h 1309688"/>
                <a:gd name="connsiteX26" fmla="*/ 550069 w 790575"/>
                <a:gd name="connsiteY26" fmla="*/ 38100 h 1309688"/>
                <a:gd name="connsiteX27" fmla="*/ 616744 w 790575"/>
                <a:gd name="connsiteY27" fmla="*/ 66675 h 1309688"/>
                <a:gd name="connsiteX28" fmla="*/ 685800 w 790575"/>
                <a:gd name="connsiteY28" fmla="*/ 102394 h 1309688"/>
                <a:gd name="connsiteX29" fmla="*/ 747713 w 790575"/>
                <a:gd name="connsiteY29" fmla="*/ 145256 h 1309688"/>
                <a:gd name="connsiteX30" fmla="*/ 778669 w 790575"/>
                <a:gd name="connsiteY30" fmla="*/ 178594 h 1309688"/>
                <a:gd name="connsiteX31" fmla="*/ 790575 w 790575"/>
                <a:gd name="connsiteY31" fmla="*/ 202406 h 1309688"/>
                <a:gd name="connsiteX32" fmla="*/ 790575 w 790575"/>
                <a:gd name="connsiteY32" fmla="*/ 221456 h 1309688"/>
                <a:gd name="connsiteX33" fmla="*/ 785813 w 790575"/>
                <a:gd name="connsiteY33" fmla="*/ 245269 h 1309688"/>
                <a:gd name="connsiteX34" fmla="*/ 762000 w 790575"/>
                <a:gd name="connsiteY34" fmla="*/ 276225 h 1309688"/>
                <a:gd name="connsiteX35" fmla="*/ 716757 w 790575"/>
                <a:gd name="connsiteY35" fmla="*/ 335756 h 1309688"/>
                <a:gd name="connsiteX36" fmla="*/ 652463 w 790575"/>
                <a:gd name="connsiteY36" fmla="*/ 438150 h 1309688"/>
                <a:gd name="connsiteX37" fmla="*/ 535782 w 790575"/>
                <a:gd name="connsiteY37" fmla="*/ 626269 h 1309688"/>
                <a:gd name="connsiteX38" fmla="*/ 414338 w 790575"/>
                <a:gd name="connsiteY38" fmla="*/ 826294 h 1309688"/>
                <a:gd name="connsiteX39" fmla="*/ 323850 w 790575"/>
                <a:gd name="connsiteY39" fmla="*/ 950119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90575" h="1309688">
                  <a:moveTo>
                    <a:pt x="323850" y="950119"/>
                  </a:moveTo>
                  <a:lnTo>
                    <a:pt x="204788" y="1116806"/>
                  </a:lnTo>
                  <a:lnTo>
                    <a:pt x="64294" y="1293019"/>
                  </a:lnTo>
                  <a:lnTo>
                    <a:pt x="30957" y="1309688"/>
                  </a:lnTo>
                  <a:lnTo>
                    <a:pt x="4763" y="1307306"/>
                  </a:lnTo>
                  <a:lnTo>
                    <a:pt x="0" y="1297781"/>
                  </a:lnTo>
                  <a:lnTo>
                    <a:pt x="9525" y="1259681"/>
                  </a:lnTo>
                  <a:lnTo>
                    <a:pt x="85725" y="1119188"/>
                  </a:lnTo>
                  <a:lnTo>
                    <a:pt x="178594" y="940594"/>
                  </a:lnTo>
                  <a:lnTo>
                    <a:pt x="278607" y="723900"/>
                  </a:lnTo>
                  <a:lnTo>
                    <a:pt x="361950" y="545306"/>
                  </a:lnTo>
                  <a:lnTo>
                    <a:pt x="407194" y="409575"/>
                  </a:lnTo>
                  <a:lnTo>
                    <a:pt x="433388" y="311944"/>
                  </a:lnTo>
                  <a:lnTo>
                    <a:pt x="440532" y="238125"/>
                  </a:lnTo>
                  <a:lnTo>
                    <a:pt x="438150" y="204788"/>
                  </a:lnTo>
                  <a:lnTo>
                    <a:pt x="423863" y="171450"/>
                  </a:lnTo>
                  <a:lnTo>
                    <a:pt x="400050" y="140494"/>
                  </a:lnTo>
                  <a:lnTo>
                    <a:pt x="359569" y="102394"/>
                  </a:lnTo>
                  <a:lnTo>
                    <a:pt x="321469" y="69056"/>
                  </a:lnTo>
                  <a:lnTo>
                    <a:pt x="302419" y="42863"/>
                  </a:lnTo>
                  <a:lnTo>
                    <a:pt x="295275" y="30956"/>
                  </a:lnTo>
                  <a:lnTo>
                    <a:pt x="300038" y="11906"/>
                  </a:lnTo>
                  <a:lnTo>
                    <a:pt x="319088" y="2381"/>
                  </a:lnTo>
                  <a:lnTo>
                    <a:pt x="354807" y="0"/>
                  </a:lnTo>
                  <a:lnTo>
                    <a:pt x="407194" y="2381"/>
                  </a:lnTo>
                  <a:lnTo>
                    <a:pt x="481013" y="16669"/>
                  </a:lnTo>
                  <a:lnTo>
                    <a:pt x="550069" y="38100"/>
                  </a:lnTo>
                  <a:lnTo>
                    <a:pt x="616744" y="66675"/>
                  </a:lnTo>
                  <a:lnTo>
                    <a:pt x="685800" y="102394"/>
                  </a:lnTo>
                  <a:lnTo>
                    <a:pt x="747713" y="145256"/>
                  </a:lnTo>
                  <a:lnTo>
                    <a:pt x="778669" y="178594"/>
                  </a:lnTo>
                  <a:lnTo>
                    <a:pt x="790575" y="202406"/>
                  </a:lnTo>
                  <a:lnTo>
                    <a:pt x="790575" y="221456"/>
                  </a:lnTo>
                  <a:lnTo>
                    <a:pt x="785813" y="245269"/>
                  </a:lnTo>
                  <a:lnTo>
                    <a:pt x="762000" y="276225"/>
                  </a:lnTo>
                  <a:lnTo>
                    <a:pt x="716757" y="335756"/>
                  </a:lnTo>
                  <a:lnTo>
                    <a:pt x="652463" y="438150"/>
                  </a:lnTo>
                  <a:lnTo>
                    <a:pt x="535782" y="626269"/>
                  </a:lnTo>
                  <a:lnTo>
                    <a:pt x="414338" y="826294"/>
                  </a:lnTo>
                  <a:lnTo>
                    <a:pt x="323850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390D32E1-56CC-467F-8A63-AB9E126BA6EC}"/>
                </a:ext>
              </a:extLst>
            </p:cNvPr>
            <p:cNvSpPr/>
            <p:nvPr/>
          </p:nvSpPr>
          <p:spPr>
            <a:xfrm>
              <a:off x="5294313" y="4192588"/>
              <a:ext cx="525462" cy="1046162"/>
            </a:xfrm>
            <a:custGeom>
              <a:avLst/>
              <a:gdLst>
                <a:gd name="connsiteX0" fmla="*/ 209550 w 526256"/>
                <a:gd name="connsiteY0" fmla="*/ 754857 h 1045369"/>
                <a:gd name="connsiteX1" fmla="*/ 169069 w 526256"/>
                <a:gd name="connsiteY1" fmla="*/ 588169 h 1045369"/>
                <a:gd name="connsiteX2" fmla="*/ 78581 w 526256"/>
                <a:gd name="connsiteY2" fmla="*/ 266700 h 1045369"/>
                <a:gd name="connsiteX3" fmla="*/ 21431 w 526256"/>
                <a:gd name="connsiteY3" fmla="*/ 90488 h 1045369"/>
                <a:gd name="connsiteX4" fmla="*/ 4762 w 526256"/>
                <a:gd name="connsiteY4" fmla="*/ 38100 h 1045369"/>
                <a:gd name="connsiteX5" fmla="*/ 0 w 526256"/>
                <a:gd name="connsiteY5" fmla="*/ 19050 h 1045369"/>
                <a:gd name="connsiteX6" fmla="*/ 2381 w 526256"/>
                <a:gd name="connsiteY6" fmla="*/ 9525 h 1045369"/>
                <a:gd name="connsiteX7" fmla="*/ 11906 w 526256"/>
                <a:gd name="connsiteY7" fmla="*/ 0 h 1045369"/>
                <a:gd name="connsiteX8" fmla="*/ 28575 w 526256"/>
                <a:gd name="connsiteY8" fmla="*/ 0 h 1045369"/>
                <a:gd name="connsiteX9" fmla="*/ 52387 w 526256"/>
                <a:gd name="connsiteY9" fmla="*/ 4763 h 1045369"/>
                <a:gd name="connsiteX10" fmla="*/ 142875 w 526256"/>
                <a:gd name="connsiteY10" fmla="*/ 116682 h 1045369"/>
                <a:gd name="connsiteX11" fmla="*/ 295275 w 526256"/>
                <a:gd name="connsiteY11" fmla="*/ 304800 h 1045369"/>
                <a:gd name="connsiteX12" fmla="*/ 428625 w 526256"/>
                <a:gd name="connsiteY12" fmla="*/ 485775 h 1045369"/>
                <a:gd name="connsiteX13" fmla="*/ 466725 w 526256"/>
                <a:gd name="connsiteY13" fmla="*/ 535782 h 1045369"/>
                <a:gd name="connsiteX14" fmla="*/ 485775 w 526256"/>
                <a:gd name="connsiteY14" fmla="*/ 566738 h 1045369"/>
                <a:gd name="connsiteX15" fmla="*/ 502444 w 526256"/>
                <a:gd name="connsiteY15" fmla="*/ 607219 h 1045369"/>
                <a:gd name="connsiteX16" fmla="*/ 516731 w 526256"/>
                <a:gd name="connsiteY16" fmla="*/ 671513 h 1045369"/>
                <a:gd name="connsiteX17" fmla="*/ 523875 w 526256"/>
                <a:gd name="connsiteY17" fmla="*/ 740569 h 1045369"/>
                <a:gd name="connsiteX18" fmla="*/ 526256 w 526256"/>
                <a:gd name="connsiteY18" fmla="*/ 842963 h 1045369"/>
                <a:gd name="connsiteX19" fmla="*/ 519112 w 526256"/>
                <a:gd name="connsiteY19" fmla="*/ 916782 h 1045369"/>
                <a:gd name="connsiteX20" fmla="*/ 507206 w 526256"/>
                <a:gd name="connsiteY20" fmla="*/ 978694 h 1045369"/>
                <a:gd name="connsiteX21" fmla="*/ 488156 w 526256"/>
                <a:gd name="connsiteY21" fmla="*/ 1016794 h 1045369"/>
                <a:gd name="connsiteX22" fmla="*/ 457200 w 526256"/>
                <a:gd name="connsiteY22" fmla="*/ 1038225 h 1045369"/>
                <a:gd name="connsiteX23" fmla="*/ 431006 w 526256"/>
                <a:gd name="connsiteY23" fmla="*/ 1042988 h 1045369"/>
                <a:gd name="connsiteX24" fmla="*/ 407194 w 526256"/>
                <a:gd name="connsiteY24" fmla="*/ 1045369 h 1045369"/>
                <a:gd name="connsiteX25" fmla="*/ 378619 w 526256"/>
                <a:gd name="connsiteY25" fmla="*/ 1042988 h 1045369"/>
                <a:gd name="connsiteX26" fmla="*/ 347662 w 526256"/>
                <a:gd name="connsiteY26" fmla="*/ 1023938 h 1045369"/>
                <a:gd name="connsiteX27" fmla="*/ 323850 w 526256"/>
                <a:gd name="connsiteY27" fmla="*/ 1000125 h 1045369"/>
                <a:gd name="connsiteX28" fmla="*/ 300037 w 526256"/>
                <a:gd name="connsiteY28" fmla="*/ 969169 h 1045369"/>
                <a:gd name="connsiteX29" fmla="*/ 278606 w 526256"/>
                <a:gd name="connsiteY29" fmla="*/ 933450 h 1045369"/>
                <a:gd name="connsiteX30" fmla="*/ 254794 w 526256"/>
                <a:gd name="connsiteY30" fmla="*/ 888207 h 1045369"/>
                <a:gd name="connsiteX31" fmla="*/ 209550 w 526256"/>
                <a:gd name="connsiteY31" fmla="*/ 75485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26256" h="1045369">
                  <a:moveTo>
                    <a:pt x="209550" y="754857"/>
                  </a:moveTo>
                  <a:lnTo>
                    <a:pt x="169069" y="588169"/>
                  </a:lnTo>
                  <a:lnTo>
                    <a:pt x="78581" y="266700"/>
                  </a:lnTo>
                  <a:lnTo>
                    <a:pt x="21431" y="90488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52387" y="4763"/>
                  </a:lnTo>
                  <a:lnTo>
                    <a:pt x="142875" y="116682"/>
                  </a:lnTo>
                  <a:lnTo>
                    <a:pt x="295275" y="304800"/>
                  </a:lnTo>
                  <a:lnTo>
                    <a:pt x="428625" y="485775"/>
                  </a:lnTo>
                  <a:lnTo>
                    <a:pt x="466725" y="535782"/>
                  </a:lnTo>
                  <a:lnTo>
                    <a:pt x="485775" y="566738"/>
                  </a:lnTo>
                  <a:lnTo>
                    <a:pt x="502444" y="607219"/>
                  </a:lnTo>
                  <a:lnTo>
                    <a:pt x="516731" y="671513"/>
                  </a:lnTo>
                  <a:lnTo>
                    <a:pt x="523875" y="740569"/>
                  </a:lnTo>
                  <a:cubicBezTo>
                    <a:pt x="524669" y="774700"/>
                    <a:pt x="525462" y="808832"/>
                    <a:pt x="526256" y="842963"/>
                  </a:cubicBezTo>
                  <a:lnTo>
                    <a:pt x="519112" y="916782"/>
                  </a:lnTo>
                  <a:lnTo>
                    <a:pt x="507206" y="978694"/>
                  </a:lnTo>
                  <a:lnTo>
                    <a:pt x="488156" y="1016794"/>
                  </a:lnTo>
                  <a:lnTo>
                    <a:pt x="457200" y="1038225"/>
                  </a:lnTo>
                  <a:lnTo>
                    <a:pt x="431006" y="1042988"/>
                  </a:lnTo>
                  <a:lnTo>
                    <a:pt x="407194" y="1045369"/>
                  </a:lnTo>
                  <a:lnTo>
                    <a:pt x="378619" y="1042988"/>
                  </a:lnTo>
                  <a:lnTo>
                    <a:pt x="347662" y="1023938"/>
                  </a:lnTo>
                  <a:lnTo>
                    <a:pt x="323850" y="1000125"/>
                  </a:lnTo>
                  <a:lnTo>
                    <a:pt x="300037" y="969169"/>
                  </a:lnTo>
                  <a:lnTo>
                    <a:pt x="278606" y="933450"/>
                  </a:lnTo>
                  <a:lnTo>
                    <a:pt x="254794" y="888207"/>
                  </a:lnTo>
                  <a:lnTo>
                    <a:pt x="209550" y="7548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51DFF3AB-5E76-4FFF-8E6B-F9CF73C07F7F}"/>
                </a:ext>
              </a:extLst>
            </p:cNvPr>
            <p:cNvSpPr/>
            <p:nvPr/>
          </p:nvSpPr>
          <p:spPr>
            <a:xfrm>
              <a:off x="5915025" y="2157414"/>
              <a:ext cx="2357438" cy="1546225"/>
            </a:xfrm>
            <a:custGeom>
              <a:avLst/>
              <a:gdLst>
                <a:gd name="connsiteX0" fmla="*/ 1328738 w 2357438"/>
                <a:gd name="connsiteY0" fmla="*/ 326231 h 1545431"/>
                <a:gd name="connsiteX1" fmla="*/ 745331 w 2357438"/>
                <a:gd name="connsiteY1" fmla="*/ 419100 h 1545431"/>
                <a:gd name="connsiteX2" fmla="*/ 692944 w 2357438"/>
                <a:gd name="connsiteY2" fmla="*/ 426243 h 1545431"/>
                <a:gd name="connsiteX3" fmla="*/ 576263 w 2357438"/>
                <a:gd name="connsiteY3" fmla="*/ 457200 h 1545431"/>
                <a:gd name="connsiteX4" fmla="*/ 450056 w 2357438"/>
                <a:gd name="connsiteY4" fmla="*/ 495300 h 1545431"/>
                <a:gd name="connsiteX5" fmla="*/ 402431 w 2357438"/>
                <a:gd name="connsiteY5" fmla="*/ 507206 h 1545431"/>
                <a:gd name="connsiteX6" fmla="*/ 378619 w 2357438"/>
                <a:gd name="connsiteY6" fmla="*/ 509587 h 1545431"/>
                <a:gd name="connsiteX7" fmla="*/ 340519 w 2357438"/>
                <a:gd name="connsiteY7" fmla="*/ 507206 h 1545431"/>
                <a:gd name="connsiteX8" fmla="*/ 307181 w 2357438"/>
                <a:gd name="connsiteY8" fmla="*/ 497681 h 1545431"/>
                <a:gd name="connsiteX9" fmla="*/ 261938 w 2357438"/>
                <a:gd name="connsiteY9" fmla="*/ 476250 h 1545431"/>
                <a:gd name="connsiteX10" fmla="*/ 209550 w 2357438"/>
                <a:gd name="connsiteY10" fmla="*/ 442912 h 1545431"/>
                <a:gd name="connsiteX11" fmla="*/ 154781 w 2357438"/>
                <a:gd name="connsiteY11" fmla="*/ 397668 h 1545431"/>
                <a:gd name="connsiteX12" fmla="*/ 100013 w 2357438"/>
                <a:gd name="connsiteY12" fmla="*/ 342900 h 1545431"/>
                <a:gd name="connsiteX13" fmla="*/ 42863 w 2357438"/>
                <a:gd name="connsiteY13" fmla="*/ 271462 h 1545431"/>
                <a:gd name="connsiteX14" fmla="*/ 7144 w 2357438"/>
                <a:gd name="connsiteY14" fmla="*/ 216693 h 1545431"/>
                <a:gd name="connsiteX15" fmla="*/ 0 w 2357438"/>
                <a:gd name="connsiteY15" fmla="*/ 192881 h 1545431"/>
                <a:gd name="connsiteX16" fmla="*/ 2381 w 2357438"/>
                <a:gd name="connsiteY16" fmla="*/ 180975 h 1545431"/>
                <a:gd name="connsiteX17" fmla="*/ 16669 w 2357438"/>
                <a:gd name="connsiteY17" fmla="*/ 173831 h 1545431"/>
                <a:gd name="connsiteX18" fmla="*/ 61913 w 2357438"/>
                <a:gd name="connsiteY18" fmla="*/ 176212 h 1545431"/>
                <a:gd name="connsiteX19" fmla="*/ 166688 w 2357438"/>
                <a:gd name="connsiteY19" fmla="*/ 204787 h 1545431"/>
                <a:gd name="connsiteX20" fmla="*/ 276225 w 2357438"/>
                <a:gd name="connsiteY20" fmla="*/ 228600 h 1545431"/>
                <a:gd name="connsiteX21" fmla="*/ 373856 w 2357438"/>
                <a:gd name="connsiteY21" fmla="*/ 245268 h 1545431"/>
                <a:gd name="connsiteX22" fmla="*/ 452438 w 2357438"/>
                <a:gd name="connsiteY22" fmla="*/ 250031 h 1545431"/>
                <a:gd name="connsiteX23" fmla="*/ 550069 w 2357438"/>
                <a:gd name="connsiteY23" fmla="*/ 242887 h 1545431"/>
                <a:gd name="connsiteX24" fmla="*/ 766763 w 2357438"/>
                <a:gd name="connsiteY24" fmla="*/ 219075 h 1545431"/>
                <a:gd name="connsiteX25" fmla="*/ 1204913 w 2357438"/>
                <a:gd name="connsiteY25" fmla="*/ 161925 h 1545431"/>
                <a:gd name="connsiteX26" fmla="*/ 1431131 w 2357438"/>
                <a:gd name="connsiteY26" fmla="*/ 133350 h 1545431"/>
                <a:gd name="connsiteX27" fmla="*/ 1826419 w 2357438"/>
                <a:gd name="connsiteY27" fmla="*/ 88106 h 1545431"/>
                <a:gd name="connsiteX28" fmla="*/ 1897856 w 2357438"/>
                <a:gd name="connsiteY28" fmla="*/ 50006 h 1545431"/>
                <a:gd name="connsiteX29" fmla="*/ 1993106 w 2357438"/>
                <a:gd name="connsiteY29" fmla="*/ 2381 h 1545431"/>
                <a:gd name="connsiteX30" fmla="*/ 2012156 w 2357438"/>
                <a:gd name="connsiteY30" fmla="*/ 0 h 1545431"/>
                <a:gd name="connsiteX31" fmla="*/ 2095500 w 2357438"/>
                <a:gd name="connsiteY31" fmla="*/ 40481 h 1545431"/>
                <a:gd name="connsiteX32" fmla="*/ 2183606 w 2357438"/>
                <a:gd name="connsiteY32" fmla="*/ 92868 h 1545431"/>
                <a:gd name="connsiteX33" fmla="*/ 2286000 w 2357438"/>
                <a:gd name="connsiteY33" fmla="*/ 169068 h 1545431"/>
                <a:gd name="connsiteX34" fmla="*/ 2326481 w 2357438"/>
                <a:gd name="connsiteY34" fmla="*/ 204787 h 1545431"/>
                <a:gd name="connsiteX35" fmla="*/ 2355056 w 2357438"/>
                <a:gd name="connsiteY35" fmla="*/ 250031 h 1545431"/>
                <a:gd name="connsiteX36" fmla="*/ 2357438 w 2357438"/>
                <a:gd name="connsiteY36" fmla="*/ 269081 h 1545431"/>
                <a:gd name="connsiteX37" fmla="*/ 2347913 w 2357438"/>
                <a:gd name="connsiteY37" fmla="*/ 290512 h 1545431"/>
                <a:gd name="connsiteX38" fmla="*/ 2293144 w 2357438"/>
                <a:gd name="connsiteY38" fmla="*/ 352425 h 1545431"/>
                <a:gd name="connsiteX39" fmla="*/ 2259806 w 2357438"/>
                <a:gd name="connsiteY39" fmla="*/ 402431 h 1545431"/>
                <a:gd name="connsiteX40" fmla="*/ 2240756 w 2357438"/>
                <a:gd name="connsiteY40" fmla="*/ 454818 h 1545431"/>
                <a:gd name="connsiteX41" fmla="*/ 2214563 w 2357438"/>
                <a:gd name="connsiteY41" fmla="*/ 585787 h 1545431"/>
                <a:gd name="connsiteX42" fmla="*/ 2174081 w 2357438"/>
                <a:gd name="connsiteY42" fmla="*/ 790575 h 1545431"/>
                <a:gd name="connsiteX43" fmla="*/ 2126456 w 2357438"/>
                <a:gd name="connsiteY43" fmla="*/ 976312 h 1545431"/>
                <a:gd name="connsiteX44" fmla="*/ 2074069 w 2357438"/>
                <a:gd name="connsiteY44" fmla="*/ 1159668 h 1545431"/>
                <a:gd name="connsiteX45" fmla="*/ 2000250 w 2357438"/>
                <a:gd name="connsiteY45" fmla="*/ 1369218 h 1545431"/>
                <a:gd name="connsiteX46" fmla="*/ 1943100 w 2357438"/>
                <a:gd name="connsiteY46" fmla="*/ 1507331 h 1545431"/>
                <a:gd name="connsiteX47" fmla="*/ 1924050 w 2357438"/>
                <a:gd name="connsiteY47" fmla="*/ 1531143 h 1545431"/>
                <a:gd name="connsiteX48" fmla="*/ 1912144 w 2357438"/>
                <a:gd name="connsiteY48" fmla="*/ 1538287 h 1545431"/>
                <a:gd name="connsiteX49" fmla="*/ 1888331 w 2357438"/>
                <a:gd name="connsiteY49" fmla="*/ 1545431 h 1545431"/>
                <a:gd name="connsiteX50" fmla="*/ 1864519 w 2357438"/>
                <a:gd name="connsiteY50" fmla="*/ 1543050 h 1545431"/>
                <a:gd name="connsiteX51" fmla="*/ 1835944 w 2357438"/>
                <a:gd name="connsiteY51" fmla="*/ 1535906 h 1545431"/>
                <a:gd name="connsiteX52" fmla="*/ 1812131 w 2357438"/>
                <a:gd name="connsiteY52" fmla="*/ 1528762 h 1545431"/>
                <a:gd name="connsiteX53" fmla="*/ 1781175 w 2357438"/>
                <a:gd name="connsiteY53" fmla="*/ 1509712 h 1545431"/>
                <a:gd name="connsiteX54" fmla="*/ 1752600 w 2357438"/>
                <a:gd name="connsiteY54" fmla="*/ 1483518 h 1545431"/>
                <a:gd name="connsiteX55" fmla="*/ 1731169 w 2357438"/>
                <a:gd name="connsiteY55" fmla="*/ 1457325 h 1545431"/>
                <a:gd name="connsiteX56" fmla="*/ 1716881 w 2357438"/>
                <a:gd name="connsiteY56" fmla="*/ 1419225 h 1545431"/>
                <a:gd name="connsiteX57" fmla="*/ 1712119 w 2357438"/>
                <a:gd name="connsiteY57" fmla="*/ 1364456 h 1545431"/>
                <a:gd name="connsiteX58" fmla="*/ 1783556 w 2357438"/>
                <a:gd name="connsiteY58" fmla="*/ 1197768 h 1545431"/>
                <a:gd name="connsiteX59" fmla="*/ 1854994 w 2357438"/>
                <a:gd name="connsiteY59" fmla="*/ 900112 h 1545431"/>
                <a:gd name="connsiteX60" fmla="*/ 1905000 w 2357438"/>
                <a:gd name="connsiteY60" fmla="*/ 664368 h 1545431"/>
                <a:gd name="connsiteX61" fmla="*/ 1957388 w 2357438"/>
                <a:gd name="connsiteY61" fmla="*/ 335756 h 1545431"/>
                <a:gd name="connsiteX62" fmla="*/ 1931194 w 2357438"/>
                <a:gd name="connsiteY62" fmla="*/ 292893 h 1545431"/>
                <a:gd name="connsiteX63" fmla="*/ 1890713 w 2357438"/>
                <a:gd name="connsiteY63" fmla="*/ 250031 h 1545431"/>
                <a:gd name="connsiteX64" fmla="*/ 1871663 w 2357438"/>
                <a:gd name="connsiteY64" fmla="*/ 247650 h 1545431"/>
                <a:gd name="connsiteX65" fmla="*/ 1328738 w 2357438"/>
                <a:gd name="connsiteY65" fmla="*/ 326231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357438" h="1545431">
                  <a:moveTo>
                    <a:pt x="1328738" y="326231"/>
                  </a:moveTo>
                  <a:lnTo>
                    <a:pt x="745331" y="419100"/>
                  </a:lnTo>
                  <a:lnTo>
                    <a:pt x="692944" y="426243"/>
                  </a:lnTo>
                  <a:lnTo>
                    <a:pt x="576263" y="457200"/>
                  </a:lnTo>
                  <a:lnTo>
                    <a:pt x="450056" y="495300"/>
                  </a:lnTo>
                  <a:lnTo>
                    <a:pt x="402431" y="507206"/>
                  </a:lnTo>
                  <a:lnTo>
                    <a:pt x="378619" y="509587"/>
                  </a:lnTo>
                  <a:lnTo>
                    <a:pt x="340519" y="507206"/>
                  </a:lnTo>
                  <a:lnTo>
                    <a:pt x="307181" y="497681"/>
                  </a:lnTo>
                  <a:lnTo>
                    <a:pt x="261938" y="476250"/>
                  </a:lnTo>
                  <a:lnTo>
                    <a:pt x="209550" y="442912"/>
                  </a:lnTo>
                  <a:lnTo>
                    <a:pt x="154781" y="397668"/>
                  </a:lnTo>
                  <a:lnTo>
                    <a:pt x="100013" y="342900"/>
                  </a:lnTo>
                  <a:lnTo>
                    <a:pt x="42863" y="271462"/>
                  </a:lnTo>
                  <a:lnTo>
                    <a:pt x="7144" y="216693"/>
                  </a:lnTo>
                  <a:lnTo>
                    <a:pt x="0" y="192881"/>
                  </a:lnTo>
                  <a:lnTo>
                    <a:pt x="2381" y="180975"/>
                  </a:lnTo>
                  <a:lnTo>
                    <a:pt x="16669" y="173831"/>
                  </a:lnTo>
                  <a:lnTo>
                    <a:pt x="61913" y="176212"/>
                  </a:lnTo>
                  <a:lnTo>
                    <a:pt x="166688" y="204787"/>
                  </a:lnTo>
                  <a:lnTo>
                    <a:pt x="276225" y="228600"/>
                  </a:lnTo>
                  <a:lnTo>
                    <a:pt x="373856" y="245268"/>
                  </a:lnTo>
                  <a:lnTo>
                    <a:pt x="452438" y="250031"/>
                  </a:lnTo>
                  <a:lnTo>
                    <a:pt x="550069" y="242887"/>
                  </a:lnTo>
                  <a:lnTo>
                    <a:pt x="766763" y="219075"/>
                  </a:lnTo>
                  <a:lnTo>
                    <a:pt x="1204913" y="161925"/>
                  </a:lnTo>
                  <a:lnTo>
                    <a:pt x="1431131" y="133350"/>
                  </a:lnTo>
                  <a:lnTo>
                    <a:pt x="1826419" y="88106"/>
                  </a:lnTo>
                  <a:lnTo>
                    <a:pt x="1897856" y="50006"/>
                  </a:lnTo>
                  <a:lnTo>
                    <a:pt x="1993106" y="2381"/>
                  </a:lnTo>
                  <a:lnTo>
                    <a:pt x="2012156" y="0"/>
                  </a:lnTo>
                  <a:lnTo>
                    <a:pt x="2095500" y="40481"/>
                  </a:lnTo>
                  <a:lnTo>
                    <a:pt x="2183606" y="92868"/>
                  </a:lnTo>
                  <a:lnTo>
                    <a:pt x="2286000" y="169068"/>
                  </a:lnTo>
                  <a:lnTo>
                    <a:pt x="2326481" y="204787"/>
                  </a:lnTo>
                  <a:lnTo>
                    <a:pt x="2355056" y="250031"/>
                  </a:lnTo>
                  <a:lnTo>
                    <a:pt x="2357438" y="269081"/>
                  </a:lnTo>
                  <a:lnTo>
                    <a:pt x="2347913" y="290512"/>
                  </a:lnTo>
                  <a:lnTo>
                    <a:pt x="2293144" y="352425"/>
                  </a:lnTo>
                  <a:lnTo>
                    <a:pt x="2259806" y="402431"/>
                  </a:lnTo>
                  <a:lnTo>
                    <a:pt x="2240756" y="454818"/>
                  </a:lnTo>
                  <a:lnTo>
                    <a:pt x="2214563" y="585787"/>
                  </a:lnTo>
                  <a:lnTo>
                    <a:pt x="2174081" y="790575"/>
                  </a:lnTo>
                  <a:lnTo>
                    <a:pt x="2126456" y="976312"/>
                  </a:lnTo>
                  <a:lnTo>
                    <a:pt x="2074069" y="1159668"/>
                  </a:lnTo>
                  <a:lnTo>
                    <a:pt x="2000250" y="1369218"/>
                  </a:lnTo>
                  <a:lnTo>
                    <a:pt x="1943100" y="1507331"/>
                  </a:lnTo>
                  <a:lnTo>
                    <a:pt x="1924050" y="1531143"/>
                  </a:lnTo>
                  <a:lnTo>
                    <a:pt x="1912144" y="1538287"/>
                  </a:lnTo>
                  <a:lnTo>
                    <a:pt x="1888331" y="1545431"/>
                  </a:lnTo>
                  <a:lnTo>
                    <a:pt x="1864519" y="1543050"/>
                  </a:lnTo>
                  <a:lnTo>
                    <a:pt x="1835944" y="1535906"/>
                  </a:lnTo>
                  <a:lnTo>
                    <a:pt x="1812131" y="1528762"/>
                  </a:lnTo>
                  <a:lnTo>
                    <a:pt x="1781175" y="1509712"/>
                  </a:lnTo>
                  <a:lnTo>
                    <a:pt x="1752600" y="1483518"/>
                  </a:lnTo>
                  <a:lnTo>
                    <a:pt x="1731169" y="1457325"/>
                  </a:lnTo>
                  <a:lnTo>
                    <a:pt x="1716881" y="1419225"/>
                  </a:lnTo>
                  <a:lnTo>
                    <a:pt x="1712119" y="1364456"/>
                  </a:lnTo>
                  <a:lnTo>
                    <a:pt x="1783556" y="1197768"/>
                  </a:lnTo>
                  <a:lnTo>
                    <a:pt x="1854994" y="900112"/>
                  </a:lnTo>
                  <a:lnTo>
                    <a:pt x="1905000" y="664368"/>
                  </a:lnTo>
                  <a:lnTo>
                    <a:pt x="1957388" y="335756"/>
                  </a:lnTo>
                  <a:lnTo>
                    <a:pt x="1931194" y="292893"/>
                  </a:lnTo>
                  <a:lnTo>
                    <a:pt x="1890713" y="250031"/>
                  </a:lnTo>
                  <a:lnTo>
                    <a:pt x="1871663" y="247650"/>
                  </a:lnTo>
                  <a:lnTo>
                    <a:pt x="1328738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CA4551A7-7AA6-451A-BAC1-20C90606CF03}"/>
                </a:ext>
              </a:extLst>
            </p:cNvPr>
            <p:cNvSpPr/>
            <p:nvPr/>
          </p:nvSpPr>
          <p:spPr>
            <a:xfrm>
              <a:off x="4008438" y="2619375"/>
              <a:ext cx="811212" cy="592138"/>
            </a:xfrm>
            <a:custGeom>
              <a:avLst/>
              <a:gdLst>
                <a:gd name="connsiteX0" fmla="*/ 388144 w 812006"/>
                <a:gd name="connsiteY0" fmla="*/ 383381 h 592931"/>
                <a:gd name="connsiteX1" fmla="*/ 140494 w 812006"/>
                <a:gd name="connsiteY1" fmla="*/ 233363 h 592931"/>
                <a:gd name="connsiteX2" fmla="*/ 83344 w 812006"/>
                <a:gd name="connsiteY2" fmla="*/ 223838 h 592931"/>
                <a:gd name="connsiteX3" fmla="*/ 11906 w 812006"/>
                <a:gd name="connsiteY3" fmla="*/ 211931 h 592931"/>
                <a:gd name="connsiteX4" fmla="*/ 2381 w 812006"/>
                <a:gd name="connsiteY4" fmla="*/ 207169 h 592931"/>
                <a:gd name="connsiteX5" fmla="*/ 0 w 812006"/>
                <a:gd name="connsiteY5" fmla="*/ 178594 h 592931"/>
                <a:gd name="connsiteX6" fmla="*/ 9525 w 812006"/>
                <a:gd name="connsiteY6" fmla="*/ 119063 h 592931"/>
                <a:gd name="connsiteX7" fmla="*/ 26194 w 812006"/>
                <a:gd name="connsiteY7" fmla="*/ 92869 h 592931"/>
                <a:gd name="connsiteX8" fmla="*/ 61912 w 812006"/>
                <a:gd name="connsiteY8" fmla="*/ 69056 h 592931"/>
                <a:gd name="connsiteX9" fmla="*/ 150019 w 812006"/>
                <a:gd name="connsiteY9" fmla="*/ 26194 h 592931"/>
                <a:gd name="connsiteX10" fmla="*/ 209550 w 812006"/>
                <a:gd name="connsiteY10" fmla="*/ 0 h 592931"/>
                <a:gd name="connsiteX11" fmla="*/ 423862 w 812006"/>
                <a:gd name="connsiteY11" fmla="*/ 180975 h 592931"/>
                <a:gd name="connsiteX12" fmla="*/ 604837 w 812006"/>
                <a:gd name="connsiteY12" fmla="*/ 319088 h 592931"/>
                <a:gd name="connsiteX13" fmla="*/ 812006 w 812006"/>
                <a:gd name="connsiteY13" fmla="*/ 488156 h 592931"/>
                <a:gd name="connsiteX14" fmla="*/ 726281 w 812006"/>
                <a:gd name="connsiteY14" fmla="*/ 592931 h 592931"/>
                <a:gd name="connsiteX15" fmla="*/ 388144 w 812006"/>
                <a:gd name="connsiteY15" fmla="*/ 383381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12006" h="592931">
                  <a:moveTo>
                    <a:pt x="388144" y="383381"/>
                  </a:moveTo>
                  <a:lnTo>
                    <a:pt x="140494" y="233363"/>
                  </a:lnTo>
                  <a:lnTo>
                    <a:pt x="83344" y="223838"/>
                  </a:lnTo>
                  <a:lnTo>
                    <a:pt x="11906" y="211931"/>
                  </a:lnTo>
                  <a:lnTo>
                    <a:pt x="2381" y="207169"/>
                  </a:lnTo>
                  <a:lnTo>
                    <a:pt x="0" y="178594"/>
                  </a:lnTo>
                  <a:lnTo>
                    <a:pt x="9525" y="119063"/>
                  </a:lnTo>
                  <a:lnTo>
                    <a:pt x="26194" y="92869"/>
                  </a:lnTo>
                  <a:lnTo>
                    <a:pt x="61912" y="69056"/>
                  </a:lnTo>
                  <a:lnTo>
                    <a:pt x="150019" y="26194"/>
                  </a:lnTo>
                  <a:lnTo>
                    <a:pt x="209550" y="0"/>
                  </a:lnTo>
                  <a:lnTo>
                    <a:pt x="423862" y="180975"/>
                  </a:lnTo>
                  <a:lnTo>
                    <a:pt x="604837" y="319088"/>
                  </a:lnTo>
                  <a:lnTo>
                    <a:pt x="812006" y="488156"/>
                  </a:lnTo>
                  <a:lnTo>
                    <a:pt x="726281" y="592931"/>
                  </a:lnTo>
                  <a:lnTo>
                    <a:pt x="388144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5AC5138C-7568-4EF7-B263-D8B2E907A660}"/>
                </a:ext>
              </a:extLst>
            </p:cNvPr>
            <p:cNvSpPr/>
            <p:nvPr/>
          </p:nvSpPr>
          <p:spPr>
            <a:xfrm>
              <a:off x="4094164" y="2176463"/>
              <a:ext cx="1544637" cy="1719262"/>
            </a:xfrm>
            <a:custGeom>
              <a:avLst/>
              <a:gdLst>
                <a:gd name="connsiteX0" fmla="*/ 488156 w 1545431"/>
                <a:gd name="connsiteY0" fmla="*/ 1302543 h 1719262"/>
                <a:gd name="connsiteX1" fmla="*/ 83344 w 1545431"/>
                <a:gd name="connsiteY1" fmla="*/ 1719262 h 1719262"/>
                <a:gd name="connsiteX2" fmla="*/ 0 w 1545431"/>
                <a:gd name="connsiteY2" fmla="*/ 1709737 h 1719262"/>
                <a:gd name="connsiteX3" fmla="*/ 38100 w 1545431"/>
                <a:gd name="connsiteY3" fmla="*/ 1643062 h 1719262"/>
                <a:gd name="connsiteX4" fmla="*/ 238125 w 1545431"/>
                <a:gd name="connsiteY4" fmla="*/ 1414462 h 1719262"/>
                <a:gd name="connsiteX5" fmla="*/ 416719 w 1545431"/>
                <a:gd name="connsiteY5" fmla="*/ 1209675 h 1719262"/>
                <a:gd name="connsiteX6" fmla="*/ 600075 w 1545431"/>
                <a:gd name="connsiteY6" fmla="*/ 997743 h 1719262"/>
                <a:gd name="connsiteX7" fmla="*/ 842962 w 1545431"/>
                <a:gd name="connsiteY7" fmla="*/ 683418 h 1719262"/>
                <a:gd name="connsiteX8" fmla="*/ 1050131 w 1545431"/>
                <a:gd name="connsiteY8" fmla="*/ 414337 h 1719262"/>
                <a:gd name="connsiteX9" fmla="*/ 1221581 w 1545431"/>
                <a:gd name="connsiteY9" fmla="*/ 192881 h 1719262"/>
                <a:gd name="connsiteX10" fmla="*/ 1221581 w 1545431"/>
                <a:gd name="connsiteY10" fmla="*/ 178593 h 1719262"/>
                <a:gd name="connsiteX11" fmla="*/ 1216819 w 1545431"/>
                <a:gd name="connsiteY11" fmla="*/ 150018 h 1719262"/>
                <a:gd name="connsiteX12" fmla="*/ 1181100 w 1545431"/>
                <a:gd name="connsiteY12" fmla="*/ 104775 h 1719262"/>
                <a:gd name="connsiteX13" fmla="*/ 1133475 w 1545431"/>
                <a:gd name="connsiteY13" fmla="*/ 61912 h 1719262"/>
                <a:gd name="connsiteX14" fmla="*/ 1116806 w 1545431"/>
                <a:gd name="connsiteY14" fmla="*/ 40481 h 1719262"/>
                <a:gd name="connsiteX15" fmla="*/ 1116806 w 1545431"/>
                <a:gd name="connsiteY15" fmla="*/ 23812 h 1719262"/>
                <a:gd name="connsiteX16" fmla="*/ 1119187 w 1545431"/>
                <a:gd name="connsiteY16" fmla="*/ 11906 h 1719262"/>
                <a:gd name="connsiteX17" fmla="*/ 1133475 w 1545431"/>
                <a:gd name="connsiteY17" fmla="*/ 2381 h 1719262"/>
                <a:gd name="connsiteX18" fmla="*/ 1152525 w 1545431"/>
                <a:gd name="connsiteY18" fmla="*/ 0 h 1719262"/>
                <a:gd name="connsiteX19" fmla="*/ 1178719 w 1545431"/>
                <a:gd name="connsiteY19" fmla="*/ 4762 h 1719262"/>
                <a:gd name="connsiteX20" fmla="*/ 1219200 w 1545431"/>
                <a:gd name="connsiteY20" fmla="*/ 26193 h 1719262"/>
                <a:gd name="connsiteX21" fmla="*/ 1314450 w 1545431"/>
                <a:gd name="connsiteY21" fmla="*/ 88106 h 1719262"/>
                <a:gd name="connsiteX22" fmla="*/ 1371600 w 1545431"/>
                <a:gd name="connsiteY22" fmla="*/ 123825 h 1719262"/>
                <a:gd name="connsiteX23" fmla="*/ 1421606 w 1545431"/>
                <a:gd name="connsiteY23" fmla="*/ 157162 h 1719262"/>
                <a:gd name="connsiteX24" fmla="*/ 1466850 w 1545431"/>
                <a:gd name="connsiteY24" fmla="*/ 195262 h 1719262"/>
                <a:gd name="connsiteX25" fmla="*/ 1512094 w 1545431"/>
                <a:gd name="connsiteY25" fmla="*/ 245268 h 1719262"/>
                <a:gd name="connsiteX26" fmla="*/ 1533525 w 1545431"/>
                <a:gd name="connsiteY26" fmla="*/ 280987 h 1719262"/>
                <a:gd name="connsiteX27" fmla="*/ 1543050 w 1545431"/>
                <a:gd name="connsiteY27" fmla="*/ 307181 h 1719262"/>
                <a:gd name="connsiteX28" fmla="*/ 1545431 w 1545431"/>
                <a:gd name="connsiteY28" fmla="*/ 333375 h 1719262"/>
                <a:gd name="connsiteX29" fmla="*/ 1540669 w 1545431"/>
                <a:gd name="connsiteY29" fmla="*/ 352425 h 1719262"/>
                <a:gd name="connsiteX30" fmla="*/ 1531144 w 1545431"/>
                <a:gd name="connsiteY30" fmla="*/ 364331 h 1719262"/>
                <a:gd name="connsiteX31" fmla="*/ 1519237 w 1545431"/>
                <a:gd name="connsiteY31" fmla="*/ 373856 h 1719262"/>
                <a:gd name="connsiteX32" fmla="*/ 1490662 w 1545431"/>
                <a:gd name="connsiteY32" fmla="*/ 378618 h 1719262"/>
                <a:gd name="connsiteX33" fmla="*/ 1440656 w 1545431"/>
                <a:gd name="connsiteY33" fmla="*/ 385762 h 1719262"/>
                <a:gd name="connsiteX34" fmla="*/ 1397794 w 1545431"/>
                <a:gd name="connsiteY34" fmla="*/ 400050 h 1719262"/>
                <a:gd name="connsiteX35" fmla="*/ 1333500 w 1545431"/>
                <a:gd name="connsiteY35" fmla="*/ 440531 h 1719262"/>
                <a:gd name="connsiteX36" fmla="*/ 1243012 w 1545431"/>
                <a:gd name="connsiteY36" fmla="*/ 516731 h 1719262"/>
                <a:gd name="connsiteX37" fmla="*/ 1126331 w 1545431"/>
                <a:gd name="connsiteY37" fmla="*/ 640556 h 1719262"/>
                <a:gd name="connsiteX38" fmla="*/ 957262 w 1545431"/>
                <a:gd name="connsiteY38" fmla="*/ 826293 h 1719262"/>
                <a:gd name="connsiteX39" fmla="*/ 792956 w 1545431"/>
                <a:gd name="connsiteY39" fmla="*/ 997743 h 1719262"/>
                <a:gd name="connsiteX40" fmla="*/ 488156 w 1545431"/>
                <a:gd name="connsiteY40" fmla="*/ 1302543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45431" h="1719262">
                  <a:moveTo>
                    <a:pt x="488156" y="1302543"/>
                  </a:moveTo>
                  <a:lnTo>
                    <a:pt x="83344" y="1719262"/>
                  </a:lnTo>
                  <a:lnTo>
                    <a:pt x="0" y="1709737"/>
                  </a:lnTo>
                  <a:lnTo>
                    <a:pt x="38100" y="1643062"/>
                  </a:lnTo>
                  <a:lnTo>
                    <a:pt x="238125" y="1414462"/>
                  </a:lnTo>
                  <a:lnTo>
                    <a:pt x="416719" y="1209675"/>
                  </a:lnTo>
                  <a:lnTo>
                    <a:pt x="600075" y="997743"/>
                  </a:lnTo>
                  <a:lnTo>
                    <a:pt x="842962" y="683418"/>
                  </a:lnTo>
                  <a:lnTo>
                    <a:pt x="1050131" y="414337"/>
                  </a:lnTo>
                  <a:lnTo>
                    <a:pt x="1221581" y="192881"/>
                  </a:lnTo>
                  <a:lnTo>
                    <a:pt x="1221581" y="178593"/>
                  </a:lnTo>
                  <a:lnTo>
                    <a:pt x="1216819" y="150018"/>
                  </a:lnTo>
                  <a:lnTo>
                    <a:pt x="1181100" y="104775"/>
                  </a:lnTo>
                  <a:lnTo>
                    <a:pt x="1133475" y="61912"/>
                  </a:lnTo>
                  <a:lnTo>
                    <a:pt x="1116806" y="40481"/>
                  </a:lnTo>
                  <a:lnTo>
                    <a:pt x="1116806" y="23812"/>
                  </a:lnTo>
                  <a:lnTo>
                    <a:pt x="1119187" y="11906"/>
                  </a:lnTo>
                  <a:lnTo>
                    <a:pt x="1133475" y="2381"/>
                  </a:lnTo>
                  <a:lnTo>
                    <a:pt x="1152525" y="0"/>
                  </a:lnTo>
                  <a:lnTo>
                    <a:pt x="1178719" y="4762"/>
                  </a:lnTo>
                  <a:lnTo>
                    <a:pt x="1219200" y="26193"/>
                  </a:lnTo>
                  <a:lnTo>
                    <a:pt x="1314450" y="88106"/>
                  </a:lnTo>
                  <a:lnTo>
                    <a:pt x="1371600" y="123825"/>
                  </a:lnTo>
                  <a:lnTo>
                    <a:pt x="1421606" y="157162"/>
                  </a:lnTo>
                  <a:lnTo>
                    <a:pt x="1466850" y="195262"/>
                  </a:lnTo>
                  <a:lnTo>
                    <a:pt x="1512094" y="245268"/>
                  </a:lnTo>
                  <a:lnTo>
                    <a:pt x="1533525" y="280987"/>
                  </a:lnTo>
                  <a:lnTo>
                    <a:pt x="1543050" y="307181"/>
                  </a:lnTo>
                  <a:lnTo>
                    <a:pt x="1545431" y="333375"/>
                  </a:lnTo>
                  <a:lnTo>
                    <a:pt x="1540669" y="352425"/>
                  </a:lnTo>
                  <a:lnTo>
                    <a:pt x="1531144" y="364331"/>
                  </a:lnTo>
                  <a:lnTo>
                    <a:pt x="1519237" y="373856"/>
                  </a:lnTo>
                  <a:lnTo>
                    <a:pt x="1490662" y="378618"/>
                  </a:lnTo>
                  <a:lnTo>
                    <a:pt x="1440656" y="385762"/>
                  </a:lnTo>
                  <a:lnTo>
                    <a:pt x="1397794" y="400050"/>
                  </a:lnTo>
                  <a:lnTo>
                    <a:pt x="1333500" y="440531"/>
                  </a:lnTo>
                  <a:lnTo>
                    <a:pt x="1243012" y="516731"/>
                  </a:lnTo>
                  <a:lnTo>
                    <a:pt x="1126331" y="640556"/>
                  </a:lnTo>
                  <a:lnTo>
                    <a:pt x="957262" y="826293"/>
                  </a:lnTo>
                  <a:lnTo>
                    <a:pt x="792956" y="997743"/>
                  </a:lnTo>
                  <a:lnTo>
                    <a:pt x="488156" y="1302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228FA793-96CF-47AE-BC20-17D547760D8A}"/>
                </a:ext>
              </a:extLst>
            </p:cNvPr>
            <p:cNvSpPr/>
            <p:nvPr/>
          </p:nvSpPr>
          <p:spPr>
            <a:xfrm>
              <a:off x="3970339" y="3586164"/>
              <a:ext cx="1563687" cy="587375"/>
            </a:xfrm>
            <a:custGeom>
              <a:avLst/>
              <a:gdLst>
                <a:gd name="connsiteX0" fmla="*/ 1181100 w 1564481"/>
                <a:gd name="connsiteY0" fmla="*/ 223837 h 588168"/>
                <a:gd name="connsiteX1" fmla="*/ 973931 w 1564481"/>
                <a:gd name="connsiteY1" fmla="*/ 295275 h 588168"/>
                <a:gd name="connsiteX2" fmla="*/ 762000 w 1564481"/>
                <a:gd name="connsiteY2" fmla="*/ 364331 h 588168"/>
                <a:gd name="connsiteX3" fmla="*/ 471487 w 1564481"/>
                <a:gd name="connsiteY3" fmla="*/ 469106 h 588168"/>
                <a:gd name="connsiteX4" fmla="*/ 290512 w 1564481"/>
                <a:gd name="connsiteY4" fmla="*/ 535781 h 588168"/>
                <a:gd name="connsiteX5" fmla="*/ 280987 w 1564481"/>
                <a:gd name="connsiteY5" fmla="*/ 564356 h 588168"/>
                <a:gd name="connsiteX6" fmla="*/ 271462 w 1564481"/>
                <a:gd name="connsiteY6" fmla="*/ 581025 h 588168"/>
                <a:gd name="connsiteX7" fmla="*/ 257175 w 1564481"/>
                <a:gd name="connsiteY7" fmla="*/ 588168 h 588168"/>
                <a:gd name="connsiteX8" fmla="*/ 228600 w 1564481"/>
                <a:gd name="connsiteY8" fmla="*/ 585787 h 588168"/>
                <a:gd name="connsiteX9" fmla="*/ 202406 w 1564481"/>
                <a:gd name="connsiteY9" fmla="*/ 581025 h 588168"/>
                <a:gd name="connsiteX10" fmla="*/ 169069 w 1564481"/>
                <a:gd name="connsiteY10" fmla="*/ 559593 h 588168"/>
                <a:gd name="connsiteX11" fmla="*/ 119062 w 1564481"/>
                <a:gd name="connsiteY11" fmla="*/ 514350 h 588168"/>
                <a:gd name="connsiteX12" fmla="*/ 73819 w 1564481"/>
                <a:gd name="connsiteY12" fmla="*/ 464343 h 588168"/>
                <a:gd name="connsiteX13" fmla="*/ 47625 w 1564481"/>
                <a:gd name="connsiteY13" fmla="*/ 426243 h 588168"/>
                <a:gd name="connsiteX14" fmla="*/ 23812 w 1564481"/>
                <a:gd name="connsiteY14" fmla="*/ 385762 h 588168"/>
                <a:gd name="connsiteX15" fmla="*/ 0 w 1564481"/>
                <a:gd name="connsiteY15" fmla="*/ 323850 h 588168"/>
                <a:gd name="connsiteX16" fmla="*/ 0 w 1564481"/>
                <a:gd name="connsiteY16" fmla="*/ 307181 h 588168"/>
                <a:gd name="connsiteX17" fmla="*/ 16669 w 1564481"/>
                <a:gd name="connsiteY17" fmla="*/ 285750 h 588168"/>
                <a:gd name="connsiteX18" fmla="*/ 47625 w 1564481"/>
                <a:gd name="connsiteY18" fmla="*/ 264318 h 588168"/>
                <a:gd name="connsiteX19" fmla="*/ 85725 w 1564481"/>
                <a:gd name="connsiteY19" fmla="*/ 252412 h 588168"/>
                <a:gd name="connsiteX20" fmla="*/ 169069 w 1564481"/>
                <a:gd name="connsiteY20" fmla="*/ 240506 h 588168"/>
                <a:gd name="connsiteX21" fmla="*/ 295275 w 1564481"/>
                <a:gd name="connsiteY21" fmla="*/ 226218 h 588168"/>
                <a:gd name="connsiteX22" fmla="*/ 531019 w 1564481"/>
                <a:gd name="connsiteY22" fmla="*/ 180975 h 588168"/>
                <a:gd name="connsiteX23" fmla="*/ 826294 w 1564481"/>
                <a:gd name="connsiteY23" fmla="*/ 128587 h 588168"/>
                <a:gd name="connsiteX24" fmla="*/ 1171575 w 1564481"/>
                <a:gd name="connsiteY24" fmla="*/ 66675 h 588168"/>
                <a:gd name="connsiteX25" fmla="*/ 1519237 w 1564481"/>
                <a:gd name="connsiteY25" fmla="*/ 0 h 588168"/>
                <a:gd name="connsiteX26" fmla="*/ 1564481 w 1564481"/>
                <a:gd name="connsiteY26" fmla="*/ 111918 h 588168"/>
                <a:gd name="connsiteX27" fmla="*/ 1181100 w 1564481"/>
                <a:gd name="connsiteY27" fmla="*/ 223837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64481" h="588168">
                  <a:moveTo>
                    <a:pt x="1181100" y="223837"/>
                  </a:moveTo>
                  <a:lnTo>
                    <a:pt x="973931" y="295275"/>
                  </a:lnTo>
                  <a:lnTo>
                    <a:pt x="762000" y="364331"/>
                  </a:lnTo>
                  <a:lnTo>
                    <a:pt x="471487" y="469106"/>
                  </a:lnTo>
                  <a:lnTo>
                    <a:pt x="290512" y="535781"/>
                  </a:lnTo>
                  <a:lnTo>
                    <a:pt x="280987" y="564356"/>
                  </a:lnTo>
                  <a:lnTo>
                    <a:pt x="271462" y="581025"/>
                  </a:lnTo>
                  <a:lnTo>
                    <a:pt x="257175" y="588168"/>
                  </a:lnTo>
                  <a:lnTo>
                    <a:pt x="228600" y="585787"/>
                  </a:lnTo>
                  <a:lnTo>
                    <a:pt x="202406" y="581025"/>
                  </a:lnTo>
                  <a:lnTo>
                    <a:pt x="169069" y="559593"/>
                  </a:lnTo>
                  <a:lnTo>
                    <a:pt x="119062" y="514350"/>
                  </a:lnTo>
                  <a:lnTo>
                    <a:pt x="73819" y="464343"/>
                  </a:lnTo>
                  <a:lnTo>
                    <a:pt x="47625" y="426243"/>
                  </a:lnTo>
                  <a:lnTo>
                    <a:pt x="23812" y="385762"/>
                  </a:lnTo>
                  <a:lnTo>
                    <a:pt x="0" y="323850"/>
                  </a:lnTo>
                  <a:lnTo>
                    <a:pt x="0" y="307181"/>
                  </a:lnTo>
                  <a:lnTo>
                    <a:pt x="16669" y="285750"/>
                  </a:lnTo>
                  <a:lnTo>
                    <a:pt x="47625" y="264318"/>
                  </a:lnTo>
                  <a:lnTo>
                    <a:pt x="85725" y="252412"/>
                  </a:lnTo>
                  <a:lnTo>
                    <a:pt x="169069" y="240506"/>
                  </a:lnTo>
                  <a:lnTo>
                    <a:pt x="295275" y="226218"/>
                  </a:lnTo>
                  <a:lnTo>
                    <a:pt x="531019" y="180975"/>
                  </a:lnTo>
                  <a:lnTo>
                    <a:pt x="826294" y="128587"/>
                  </a:lnTo>
                  <a:lnTo>
                    <a:pt x="1171575" y="66675"/>
                  </a:lnTo>
                  <a:lnTo>
                    <a:pt x="1519237" y="0"/>
                  </a:lnTo>
                  <a:lnTo>
                    <a:pt x="1564481" y="111918"/>
                  </a:lnTo>
                  <a:lnTo>
                    <a:pt x="1181100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1013D466-457B-4B2A-983C-907912F26880}"/>
                </a:ext>
              </a:extLst>
            </p:cNvPr>
            <p:cNvSpPr/>
            <p:nvPr/>
          </p:nvSpPr>
          <p:spPr>
            <a:xfrm>
              <a:off x="5181601" y="3163888"/>
              <a:ext cx="638175" cy="933450"/>
            </a:xfrm>
            <a:custGeom>
              <a:avLst/>
              <a:gdLst>
                <a:gd name="connsiteX0" fmla="*/ 378619 w 638175"/>
                <a:gd name="connsiteY0" fmla="*/ 740569 h 933450"/>
                <a:gd name="connsiteX1" fmla="*/ 280988 w 638175"/>
                <a:gd name="connsiteY1" fmla="*/ 550069 h 933450"/>
                <a:gd name="connsiteX2" fmla="*/ 230981 w 638175"/>
                <a:gd name="connsiteY2" fmla="*/ 428625 h 933450"/>
                <a:gd name="connsiteX3" fmla="*/ 154781 w 638175"/>
                <a:gd name="connsiteY3" fmla="*/ 285750 h 933450"/>
                <a:gd name="connsiteX4" fmla="*/ 66675 w 638175"/>
                <a:gd name="connsiteY4" fmla="*/ 142875 h 933450"/>
                <a:gd name="connsiteX5" fmla="*/ 19050 w 638175"/>
                <a:gd name="connsiteY5" fmla="*/ 76200 h 933450"/>
                <a:gd name="connsiteX6" fmla="*/ 4763 w 638175"/>
                <a:gd name="connsiteY6" fmla="*/ 47625 h 933450"/>
                <a:gd name="connsiteX7" fmla="*/ 0 w 638175"/>
                <a:gd name="connsiteY7" fmla="*/ 26194 h 933450"/>
                <a:gd name="connsiteX8" fmla="*/ 0 w 638175"/>
                <a:gd name="connsiteY8" fmla="*/ 11907 h 933450"/>
                <a:gd name="connsiteX9" fmla="*/ 7144 w 638175"/>
                <a:gd name="connsiteY9" fmla="*/ 0 h 933450"/>
                <a:gd name="connsiteX10" fmla="*/ 28575 w 638175"/>
                <a:gd name="connsiteY10" fmla="*/ 2382 h 933450"/>
                <a:gd name="connsiteX11" fmla="*/ 66675 w 638175"/>
                <a:gd name="connsiteY11" fmla="*/ 19050 h 933450"/>
                <a:gd name="connsiteX12" fmla="*/ 200025 w 638175"/>
                <a:gd name="connsiteY12" fmla="*/ 133350 h 933450"/>
                <a:gd name="connsiteX13" fmla="*/ 338138 w 638175"/>
                <a:gd name="connsiteY13" fmla="*/ 245269 h 933450"/>
                <a:gd name="connsiteX14" fmla="*/ 466725 w 638175"/>
                <a:gd name="connsiteY14" fmla="*/ 359569 h 933450"/>
                <a:gd name="connsiteX15" fmla="*/ 511969 w 638175"/>
                <a:gd name="connsiteY15" fmla="*/ 407194 h 933450"/>
                <a:gd name="connsiteX16" fmla="*/ 557213 w 638175"/>
                <a:gd name="connsiteY16" fmla="*/ 509588 h 933450"/>
                <a:gd name="connsiteX17" fmla="*/ 609600 w 638175"/>
                <a:gd name="connsiteY17" fmla="*/ 659607 h 933450"/>
                <a:gd name="connsiteX18" fmla="*/ 633413 w 638175"/>
                <a:gd name="connsiteY18" fmla="*/ 773907 h 933450"/>
                <a:gd name="connsiteX19" fmla="*/ 638175 w 638175"/>
                <a:gd name="connsiteY19" fmla="*/ 816769 h 933450"/>
                <a:gd name="connsiteX20" fmla="*/ 633413 w 638175"/>
                <a:gd name="connsiteY20" fmla="*/ 854869 h 933450"/>
                <a:gd name="connsiteX21" fmla="*/ 611981 w 638175"/>
                <a:gd name="connsiteY21" fmla="*/ 897732 h 933450"/>
                <a:gd name="connsiteX22" fmla="*/ 592931 w 638175"/>
                <a:gd name="connsiteY22" fmla="*/ 923925 h 933450"/>
                <a:gd name="connsiteX23" fmla="*/ 564356 w 638175"/>
                <a:gd name="connsiteY23" fmla="*/ 933450 h 933450"/>
                <a:gd name="connsiteX24" fmla="*/ 535781 w 638175"/>
                <a:gd name="connsiteY24" fmla="*/ 926307 h 933450"/>
                <a:gd name="connsiteX25" fmla="*/ 509588 w 638175"/>
                <a:gd name="connsiteY25" fmla="*/ 919163 h 933450"/>
                <a:gd name="connsiteX26" fmla="*/ 464344 w 638175"/>
                <a:gd name="connsiteY26" fmla="*/ 892969 h 933450"/>
                <a:gd name="connsiteX27" fmla="*/ 378619 w 638175"/>
                <a:gd name="connsiteY27" fmla="*/ 740569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8175" h="933450">
                  <a:moveTo>
                    <a:pt x="378619" y="740569"/>
                  </a:moveTo>
                  <a:lnTo>
                    <a:pt x="280988" y="550069"/>
                  </a:lnTo>
                  <a:lnTo>
                    <a:pt x="230981" y="428625"/>
                  </a:lnTo>
                  <a:lnTo>
                    <a:pt x="154781" y="285750"/>
                  </a:lnTo>
                  <a:lnTo>
                    <a:pt x="66675" y="142875"/>
                  </a:lnTo>
                  <a:lnTo>
                    <a:pt x="19050" y="76200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0" y="11907"/>
                  </a:lnTo>
                  <a:lnTo>
                    <a:pt x="7144" y="0"/>
                  </a:lnTo>
                  <a:lnTo>
                    <a:pt x="28575" y="2382"/>
                  </a:lnTo>
                  <a:lnTo>
                    <a:pt x="66675" y="19050"/>
                  </a:lnTo>
                  <a:lnTo>
                    <a:pt x="200025" y="133350"/>
                  </a:lnTo>
                  <a:lnTo>
                    <a:pt x="338138" y="245269"/>
                  </a:lnTo>
                  <a:lnTo>
                    <a:pt x="466725" y="359569"/>
                  </a:lnTo>
                  <a:lnTo>
                    <a:pt x="511969" y="407194"/>
                  </a:lnTo>
                  <a:lnTo>
                    <a:pt x="557213" y="509588"/>
                  </a:lnTo>
                  <a:lnTo>
                    <a:pt x="609600" y="659607"/>
                  </a:lnTo>
                  <a:lnTo>
                    <a:pt x="633413" y="773907"/>
                  </a:lnTo>
                  <a:lnTo>
                    <a:pt x="638175" y="816769"/>
                  </a:lnTo>
                  <a:lnTo>
                    <a:pt x="633413" y="854869"/>
                  </a:lnTo>
                  <a:lnTo>
                    <a:pt x="611981" y="897732"/>
                  </a:lnTo>
                  <a:lnTo>
                    <a:pt x="592931" y="923925"/>
                  </a:lnTo>
                  <a:lnTo>
                    <a:pt x="564356" y="933450"/>
                  </a:lnTo>
                  <a:lnTo>
                    <a:pt x="535781" y="926307"/>
                  </a:lnTo>
                  <a:lnTo>
                    <a:pt x="509588" y="919163"/>
                  </a:lnTo>
                  <a:lnTo>
                    <a:pt x="464344" y="892969"/>
                  </a:lnTo>
                  <a:lnTo>
                    <a:pt x="378619" y="740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3">
              <a:extLst>
                <a:ext uri="{FF2B5EF4-FFF2-40B4-BE49-F238E27FC236}">
                  <a16:creationId xmlns:a16="http://schemas.microsoft.com/office/drawing/2014/main" id="{5E07AB44-CB8F-42D7-94A3-D11B273D9912}"/>
                </a:ext>
              </a:extLst>
            </p:cNvPr>
            <p:cNvSpPr/>
            <p:nvPr/>
          </p:nvSpPr>
          <p:spPr>
            <a:xfrm rot="16200000">
              <a:off x="3756819" y="4736307"/>
              <a:ext cx="2159000" cy="322262"/>
            </a:xfrm>
            <a:custGeom>
              <a:avLst/>
              <a:gdLst>
                <a:gd name="connsiteX0" fmla="*/ 966788 w 2159794"/>
                <a:gd name="connsiteY0" fmla="*/ 319088 h 321469"/>
                <a:gd name="connsiteX1" fmla="*/ 369094 w 2159794"/>
                <a:gd name="connsiteY1" fmla="*/ 319088 h 321469"/>
                <a:gd name="connsiteX2" fmla="*/ 180975 w 2159794"/>
                <a:gd name="connsiteY2" fmla="*/ 321469 h 321469"/>
                <a:gd name="connsiteX3" fmla="*/ 140494 w 2159794"/>
                <a:gd name="connsiteY3" fmla="*/ 316706 h 321469"/>
                <a:gd name="connsiteX4" fmla="*/ 107156 w 2159794"/>
                <a:gd name="connsiteY4" fmla="*/ 309563 h 321469"/>
                <a:gd name="connsiteX5" fmla="*/ 61913 w 2159794"/>
                <a:gd name="connsiteY5" fmla="*/ 292894 h 321469"/>
                <a:gd name="connsiteX6" fmla="*/ 40481 w 2159794"/>
                <a:gd name="connsiteY6" fmla="*/ 280988 h 321469"/>
                <a:gd name="connsiteX7" fmla="*/ 16669 w 2159794"/>
                <a:gd name="connsiteY7" fmla="*/ 264319 h 321469"/>
                <a:gd name="connsiteX8" fmla="*/ 4763 w 2159794"/>
                <a:gd name="connsiteY8" fmla="*/ 240506 h 321469"/>
                <a:gd name="connsiteX9" fmla="*/ 0 w 2159794"/>
                <a:gd name="connsiteY9" fmla="*/ 204788 h 321469"/>
                <a:gd name="connsiteX10" fmla="*/ 11906 w 2159794"/>
                <a:gd name="connsiteY10" fmla="*/ 169069 h 321469"/>
                <a:gd name="connsiteX11" fmla="*/ 45244 w 2159794"/>
                <a:gd name="connsiteY11" fmla="*/ 135731 h 321469"/>
                <a:gd name="connsiteX12" fmla="*/ 76200 w 2159794"/>
                <a:gd name="connsiteY12" fmla="*/ 107156 h 321469"/>
                <a:gd name="connsiteX13" fmla="*/ 128588 w 2159794"/>
                <a:gd name="connsiteY13" fmla="*/ 71438 h 321469"/>
                <a:gd name="connsiteX14" fmla="*/ 178594 w 2159794"/>
                <a:gd name="connsiteY14" fmla="*/ 42863 h 321469"/>
                <a:gd name="connsiteX15" fmla="*/ 233363 w 2159794"/>
                <a:gd name="connsiteY15" fmla="*/ 21431 h 321469"/>
                <a:gd name="connsiteX16" fmla="*/ 283369 w 2159794"/>
                <a:gd name="connsiteY16" fmla="*/ 7144 h 321469"/>
                <a:gd name="connsiteX17" fmla="*/ 345281 w 2159794"/>
                <a:gd name="connsiteY17" fmla="*/ 0 h 321469"/>
                <a:gd name="connsiteX18" fmla="*/ 442913 w 2159794"/>
                <a:gd name="connsiteY18" fmla="*/ 16669 h 321469"/>
                <a:gd name="connsiteX19" fmla="*/ 545306 w 2159794"/>
                <a:gd name="connsiteY19" fmla="*/ 47625 h 321469"/>
                <a:gd name="connsiteX20" fmla="*/ 640556 w 2159794"/>
                <a:gd name="connsiteY20" fmla="*/ 73819 h 321469"/>
                <a:gd name="connsiteX21" fmla="*/ 714375 w 2159794"/>
                <a:gd name="connsiteY21" fmla="*/ 83344 h 321469"/>
                <a:gd name="connsiteX22" fmla="*/ 792956 w 2159794"/>
                <a:gd name="connsiteY22" fmla="*/ 92869 h 321469"/>
                <a:gd name="connsiteX23" fmla="*/ 1154906 w 2159794"/>
                <a:gd name="connsiteY23" fmla="*/ 97631 h 321469"/>
                <a:gd name="connsiteX24" fmla="*/ 1631156 w 2159794"/>
                <a:gd name="connsiteY24" fmla="*/ 95250 h 321469"/>
                <a:gd name="connsiteX25" fmla="*/ 1947863 w 2159794"/>
                <a:gd name="connsiteY25" fmla="*/ 95250 h 321469"/>
                <a:gd name="connsiteX26" fmla="*/ 1995488 w 2159794"/>
                <a:gd name="connsiteY26" fmla="*/ 88106 h 321469"/>
                <a:gd name="connsiteX27" fmla="*/ 2100263 w 2159794"/>
                <a:gd name="connsiteY27" fmla="*/ 45244 h 321469"/>
                <a:gd name="connsiteX28" fmla="*/ 2159794 w 2159794"/>
                <a:gd name="connsiteY28" fmla="*/ 247650 h 321469"/>
                <a:gd name="connsiteX29" fmla="*/ 2031206 w 2159794"/>
                <a:gd name="connsiteY29" fmla="*/ 295275 h 321469"/>
                <a:gd name="connsiteX30" fmla="*/ 1966913 w 2159794"/>
                <a:gd name="connsiteY30" fmla="*/ 314325 h 321469"/>
                <a:gd name="connsiteX31" fmla="*/ 1919288 w 2159794"/>
                <a:gd name="connsiteY31" fmla="*/ 319088 h 321469"/>
                <a:gd name="connsiteX32" fmla="*/ 1816894 w 2159794"/>
                <a:gd name="connsiteY32" fmla="*/ 319088 h 321469"/>
                <a:gd name="connsiteX33" fmla="*/ 966788 w 2159794"/>
                <a:gd name="connsiteY33" fmla="*/ 319088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59794" h="321469">
                  <a:moveTo>
                    <a:pt x="966788" y="319088"/>
                  </a:moveTo>
                  <a:lnTo>
                    <a:pt x="369094" y="319088"/>
                  </a:lnTo>
                  <a:lnTo>
                    <a:pt x="180975" y="321469"/>
                  </a:lnTo>
                  <a:lnTo>
                    <a:pt x="140494" y="316706"/>
                  </a:lnTo>
                  <a:lnTo>
                    <a:pt x="107156" y="309563"/>
                  </a:lnTo>
                  <a:lnTo>
                    <a:pt x="61913" y="292894"/>
                  </a:lnTo>
                  <a:lnTo>
                    <a:pt x="40481" y="280988"/>
                  </a:lnTo>
                  <a:lnTo>
                    <a:pt x="16669" y="264319"/>
                  </a:lnTo>
                  <a:lnTo>
                    <a:pt x="4763" y="240506"/>
                  </a:lnTo>
                  <a:lnTo>
                    <a:pt x="0" y="204788"/>
                  </a:lnTo>
                  <a:lnTo>
                    <a:pt x="11906" y="169069"/>
                  </a:lnTo>
                  <a:lnTo>
                    <a:pt x="45244" y="135731"/>
                  </a:lnTo>
                  <a:lnTo>
                    <a:pt x="76200" y="107156"/>
                  </a:lnTo>
                  <a:lnTo>
                    <a:pt x="128588" y="71438"/>
                  </a:lnTo>
                  <a:lnTo>
                    <a:pt x="178594" y="42863"/>
                  </a:lnTo>
                  <a:lnTo>
                    <a:pt x="233363" y="21431"/>
                  </a:lnTo>
                  <a:lnTo>
                    <a:pt x="283369" y="7144"/>
                  </a:lnTo>
                  <a:lnTo>
                    <a:pt x="345281" y="0"/>
                  </a:lnTo>
                  <a:lnTo>
                    <a:pt x="442913" y="16669"/>
                  </a:lnTo>
                  <a:lnTo>
                    <a:pt x="545306" y="47625"/>
                  </a:lnTo>
                  <a:lnTo>
                    <a:pt x="640556" y="73819"/>
                  </a:lnTo>
                  <a:lnTo>
                    <a:pt x="714375" y="83344"/>
                  </a:lnTo>
                  <a:lnTo>
                    <a:pt x="792956" y="92869"/>
                  </a:lnTo>
                  <a:lnTo>
                    <a:pt x="1154906" y="97631"/>
                  </a:lnTo>
                  <a:lnTo>
                    <a:pt x="1631156" y="95250"/>
                  </a:lnTo>
                  <a:lnTo>
                    <a:pt x="1947863" y="95250"/>
                  </a:lnTo>
                  <a:lnTo>
                    <a:pt x="1995488" y="88106"/>
                  </a:lnTo>
                  <a:lnTo>
                    <a:pt x="2100263" y="45244"/>
                  </a:lnTo>
                  <a:lnTo>
                    <a:pt x="2159794" y="247650"/>
                  </a:lnTo>
                  <a:lnTo>
                    <a:pt x="2031206" y="295275"/>
                  </a:lnTo>
                  <a:lnTo>
                    <a:pt x="1966913" y="314325"/>
                  </a:lnTo>
                  <a:lnTo>
                    <a:pt x="1919288" y="319088"/>
                  </a:lnTo>
                  <a:lnTo>
                    <a:pt x="1816894" y="319088"/>
                  </a:lnTo>
                  <a:lnTo>
                    <a:pt x="966788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2DFA008A-C77F-4233-ACD8-68BDACC04E45}"/>
                </a:ext>
              </a:extLst>
            </p:cNvPr>
            <p:cNvSpPr/>
            <p:nvPr/>
          </p:nvSpPr>
          <p:spPr>
            <a:xfrm>
              <a:off x="6210301" y="3352801"/>
              <a:ext cx="1560513" cy="385763"/>
            </a:xfrm>
            <a:custGeom>
              <a:avLst/>
              <a:gdLst>
                <a:gd name="connsiteX0" fmla="*/ 742950 w 1559719"/>
                <a:gd name="connsiteY0" fmla="*/ 276225 h 385763"/>
                <a:gd name="connsiteX1" fmla="*/ 114300 w 1559719"/>
                <a:gd name="connsiteY1" fmla="*/ 385763 h 385763"/>
                <a:gd name="connsiteX2" fmla="*/ 0 w 1559719"/>
                <a:gd name="connsiteY2" fmla="*/ 228600 h 385763"/>
                <a:gd name="connsiteX3" fmla="*/ 97631 w 1559719"/>
                <a:gd name="connsiteY3" fmla="*/ 211931 h 385763"/>
                <a:gd name="connsiteX4" fmla="*/ 542925 w 1559719"/>
                <a:gd name="connsiteY4" fmla="*/ 145256 h 385763"/>
                <a:gd name="connsiteX5" fmla="*/ 1014413 w 1559719"/>
                <a:gd name="connsiteY5" fmla="*/ 73819 h 385763"/>
                <a:gd name="connsiteX6" fmla="*/ 1559719 w 1559719"/>
                <a:gd name="connsiteY6" fmla="*/ 0 h 385763"/>
                <a:gd name="connsiteX7" fmla="*/ 1478756 w 1559719"/>
                <a:gd name="connsiteY7" fmla="*/ 164306 h 385763"/>
                <a:gd name="connsiteX8" fmla="*/ 1138238 w 1559719"/>
                <a:gd name="connsiteY8" fmla="*/ 211931 h 385763"/>
                <a:gd name="connsiteX9" fmla="*/ 742950 w 1559719"/>
                <a:gd name="connsiteY9" fmla="*/ 276225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9719" h="385763">
                  <a:moveTo>
                    <a:pt x="742950" y="276225"/>
                  </a:moveTo>
                  <a:lnTo>
                    <a:pt x="114300" y="385763"/>
                  </a:lnTo>
                  <a:lnTo>
                    <a:pt x="0" y="228600"/>
                  </a:lnTo>
                  <a:lnTo>
                    <a:pt x="97631" y="211931"/>
                  </a:lnTo>
                  <a:lnTo>
                    <a:pt x="542925" y="145256"/>
                  </a:lnTo>
                  <a:lnTo>
                    <a:pt x="1014413" y="73819"/>
                  </a:lnTo>
                  <a:lnTo>
                    <a:pt x="1559719" y="0"/>
                  </a:lnTo>
                  <a:lnTo>
                    <a:pt x="1478756" y="164306"/>
                  </a:lnTo>
                  <a:lnTo>
                    <a:pt x="1138238" y="211931"/>
                  </a:lnTo>
                  <a:lnTo>
                    <a:pt x="742950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6AAFA215-CA65-4CC3-8917-26AC09B1A694}"/>
                </a:ext>
              </a:extLst>
            </p:cNvPr>
            <p:cNvSpPr/>
            <p:nvPr/>
          </p:nvSpPr>
          <p:spPr>
            <a:xfrm>
              <a:off x="6038850" y="3482976"/>
              <a:ext cx="2482850" cy="2200275"/>
            </a:xfrm>
            <a:custGeom>
              <a:avLst/>
              <a:gdLst>
                <a:gd name="connsiteX0" fmla="*/ 136525 w 2482850"/>
                <a:gd name="connsiteY0" fmla="*/ 1228725 h 2200275"/>
                <a:gd name="connsiteX1" fmla="*/ 139700 w 2482850"/>
                <a:gd name="connsiteY1" fmla="*/ 352425 h 2200275"/>
                <a:gd name="connsiteX2" fmla="*/ 133350 w 2482850"/>
                <a:gd name="connsiteY2" fmla="*/ 307975 h 2200275"/>
                <a:gd name="connsiteX3" fmla="*/ 120650 w 2482850"/>
                <a:gd name="connsiteY3" fmla="*/ 260350 h 2200275"/>
                <a:gd name="connsiteX4" fmla="*/ 92075 w 2482850"/>
                <a:gd name="connsiteY4" fmla="*/ 196850 h 2200275"/>
                <a:gd name="connsiteX5" fmla="*/ 12700 w 2482850"/>
                <a:gd name="connsiteY5" fmla="*/ 73025 h 2200275"/>
                <a:gd name="connsiteX6" fmla="*/ 0 w 2482850"/>
                <a:gd name="connsiteY6" fmla="*/ 44450 h 2200275"/>
                <a:gd name="connsiteX7" fmla="*/ 0 w 2482850"/>
                <a:gd name="connsiteY7" fmla="*/ 12700 h 2200275"/>
                <a:gd name="connsiteX8" fmla="*/ 6350 w 2482850"/>
                <a:gd name="connsiteY8" fmla="*/ 0 h 2200275"/>
                <a:gd name="connsiteX9" fmla="*/ 38100 w 2482850"/>
                <a:gd name="connsiteY9" fmla="*/ 0 h 2200275"/>
                <a:gd name="connsiteX10" fmla="*/ 69850 w 2482850"/>
                <a:gd name="connsiteY10" fmla="*/ 12700 h 2200275"/>
                <a:gd name="connsiteX11" fmla="*/ 130175 w 2482850"/>
                <a:gd name="connsiteY11" fmla="*/ 31750 h 2200275"/>
                <a:gd name="connsiteX12" fmla="*/ 304800 w 2482850"/>
                <a:gd name="connsiteY12" fmla="*/ 95250 h 2200275"/>
                <a:gd name="connsiteX13" fmla="*/ 381000 w 2482850"/>
                <a:gd name="connsiteY13" fmla="*/ 234950 h 2200275"/>
                <a:gd name="connsiteX14" fmla="*/ 371475 w 2482850"/>
                <a:gd name="connsiteY14" fmla="*/ 631825 h 2200275"/>
                <a:gd name="connsiteX15" fmla="*/ 368300 w 2482850"/>
                <a:gd name="connsiteY15" fmla="*/ 1073150 h 2200275"/>
                <a:gd name="connsiteX16" fmla="*/ 355600 w 2482850"/>
                <a:gd name="connsiteY16" fmla="*/ 1479550 h 2200275"/>
                <a:gd name="connsiteX17" fmla="*/ 361950 w 2482850"/>
                <a:gd name="connsiteY17" fmla="*/ 1558925 h 2200275"/>
                <a:gd name="connsiteX18" fmla="*/ 368300 w 2482850"/>
                <a:gd name="connsiteY18" fmla="*/ 1644650 h 2200275"/>
                <a:gd name="connsiteX19" fmla="*/ 381000 w 2482850"/>
                <a:gd name="connsiteY19" fmla="*/ 1730375 h 2200275"/>
                <a:gd name="connsiteX20" fmla="*/ 406400 w 2482850"/>
                <a:gd name="connsiteY20" fmla="*/ 1812925 h 2200275"/>
                <a:gd name="connsiteX21" fmla="*/ 428625 w 2482850"/>
                <a:gd name="connsiteY21" fmla="*/ 1863725 h 2200275"/>
                <a:gd name="connsiteX22" fmla="*/ 460375 w 2482850"/>
                <a:gd name="connsiteY22" fmla="*/ 1895475 h 2200275"/>
                <a:gd name="connsiteX23" fmla="*/ 501650 w 2482850"/>
                <a:gd name="connsiteY23" fmla="*/ 1924050 h 2200275"/>
                <a:gd name="connsiteX24" fmla="*/ 552450 w 2482850"/>
                <a:gd name="connsiteY24" fmla="*/ 1943100 h 2200275"/>
                <a:gd name="connsiteX25" fmla="*/ 619125 w 2482850"/>
                <a:gd name="connsiteY25" fmla="*/ 1965325 h 2200275"/>
                <a:gd name="connsiteX26" fmla="*/ 758825 w 2482850"/>
                <a:gd name="connsiteY26" fmla="*/ 1987550 h 2200275"/>
                <a:gd name="connsiteX27" fmla="*/ 942975 w 2482850"/>
                <a:gd name="connsiteY27" fmla="*/ 1997075 h 2200275"/>
                <a:gd name="connsiteX28" fmla="*/ 1257300 w 2482850"/>
                <a:gd name="connsiteY28" fmla="*/ 1997075 h 2200275"/>
                <a:gd name="connsiteX29" fmla="*/ 1619250 w 2482850"/>
                <a:gd name="connsiteY29" fmla="*/ 1981200 h 2200275"/>
                <a:gd name="connsiteX30" fmla="*/ 1746250 w 2482850"/>
                <a:gd name="connsiteY30" fmla="*/ 1965325 h 2200275"/>
                <a:gd name="connsiteX31" fmla="*/ 1847850 w 2482850"/>
                <a:gd name="connsiteY31" fmla="*/ 1949450 h 2200275"/>
                <a:gd name="connsiteX32" fmla="*/ 1920875 w 2482850"/>
                <a:gd name="connsiteY32" fmla="*/ 1930400 h 2200275"/>
                <a:gd name="connsiteX33" fmla="*/ 1971675 w 2482850"/>
                <a:gd name="connsiteY33" fmla="*/ 1908175 h 2200275"/>
                <a:gd name="connsiteX34" fmla="*/ 2368550 w 2482850"/>
                <a:gd name="connsiteY34" fmla="*/ 1847850 h 2200275"/>
                <a:gd name="connsiteX35" fmla="*/ 2419350 w 2482850"/>
                <a:gd name="connsiteY35" fmla="*/ 1895475 h 2200275"/>
                <a:gd name="connsiteX36" fmla="*/ 2454275 w 2482850"/>
                <a:gd name="connsiteY36" fmla="*/ 1933575 h 2200275"/>
                <a:gd name="connsiteX37" fmla="*/ 2473325 w 2482850"/>
                <a:gd name="connsiteY37" fmla="*/ 1971675 h 2200275"/>
                <a:gd name="connsiteX38" fmla="*/ 2482850 w 2482850"/>
                <a:gd name="connsiteY38" fmla="*/ 2006600 h 2200275"/>
                <a:gd name="connsiteX39" fmla="*/ 2470150 w 2482850"/>
                <a:gd name="connsiteY39" fmla="*/ 2047875 h 2200275"/>
                <a:gd name="connsiteX40" fmla="*/ 2447925 w 2482850"/>
                <a:gd name="connsiteY40" fmla="*/ 2079625 h 2200275"/>
                <a:gd name="connsiteX41" fmla="*/ 2393950 w 2482850"/>
                <a:gd name="connsiteY41" fmla="*/ 2117725 h 2200275"/>
                <a:gd name="connsiteX42" fmla="*/ 2314575 w 2482850"/>
                <a:gd name="connsiteY42" fmla="*/ 2143125 h 2200275"/>
                <a:gd name="connsiteX43" fmla="*/ 2222500 w 2482850"/>
                <a:gd name="connsiteY43" fmla="*/ 2162175 h 2200275"/>
                <a:gd name="connsiteX44" fmla="*/ 2003425 w 2482850"/>
                <a:gd name="connsiteY44" fmla="*/ 2174875 h 2200275"/>
                <a:gd name="connsiteX45" fmla="*/ 1625600 w 2482850"/>
                <a:gd name="connsiteY45" fmla="*/ 2190750 h 2200275"/>
                <a:gd name="connsiteX46" fmla="*/ 1158875 w 2482850"/>
                <a:gd name="connsiteY46" fmla="*/ 2200275 h 2200275"/>
                <a:gd name="connsiteX47" fmla="*/ 942975 w 2482850"/>
                <a:gd name="connsiteY47" fmla="*/ 2197100 h 2200275"/>
                <a:gd name="connsiteX48" fmla="*/ 800100 w 2482850"/>
                <a:gd name="connsiteY48" fmla="*/ 2190750 h 2200275"/>
                <a:gd name="connsiteX49" fmla="*/ 641350 w 2482850"/>
                <a:gd name="connsiteY49" fmla="*/ 2174875 h 2200275"/>
                <a:gd name="connsiteX50" fmla="*/ 495300 w 2482850"/>
                <a:gd name="connsiteY50" fmla="*/ 2146300 h 2200275"/>
                <a:gd name="connsiteX51" fmla="*/ 409575 w 2482850"/>
                <a:gd name="connsiteY51" fmla="*/ 2120900 h 2200275"/>
                <a:gd name="connsiteX52" fmla="*/ 349250 w 2482850"/>
                <a:gd name="connsiteY52" fmla="*/ 2092325 h 2200275"/>
                <a:gd name="connsiteX53" fmla="*/ 311150 w 2482850"/>
                <a:gd name="connsiteY53" fmla="*/ 2066925 h 2200275"/>
                <a:gd name="connsiteX54" fmla="*/ 285750 w 2482850"/>
                <a:gd name="connsiteY54" fmla="*/ 2041525 h 2200275"/>
                <a:gd name="connsiteX55" fmla="*/ 257175 w 2482850"/>
                <a:gd name="connsiteY55" fmla="*/ 2003425 h 2200275"/>
                <a:gd name="connsiteX56" fmla="*/ 228600 w 2482850"/>
                <a:gd name="connsiteY56" fmla="*/ 1958975 h 2200275"/>
                <a:gd name="connsiteX57" fmla="*/ 200025 w 2482850"/>
                <a:gd name="connsiteY57" fmla="*/ 1892300 h 2200275"/>
                <a:gd name="connsiteX58" fmla="*/ 177800 w 2482850"/>
                <a:gd name="connsiteY58" fmla="*/ 1812925 h 2200275"/>
                <a:gd name="connsiteX59" fmla="*/ 158750 w 2482850"/>
                <a:gd name="connsiteY59" fmla="*/ 1730375 h 2200275"/>
                <a:gd name="connsiteX60" fmla="*/ 149225 w 2482850"/>
                <a:gd name="connsiteY60" fmla="*/ 1616075 h 2200275"/>
                <a:gd name="connsiteX61" fmla="*/ 139700 w 2482850"/>
                <a:gd name="connsiteY61" fmla="*/ 1501775 h 2200275"/>
                <a:gd name="connsiteX62" fmla="*/ 136525 w 2482850"/>
                <a:gd name="connsiteY62" fmla="*/ 1228725 h 220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2850" h="2200275">
                  <a:moveTo>
                    <a:pt x="136525" y="1228725"/>
                  </a:moveTo>
                  <a:cubicBezTo>
                    <a:pt x="137583" y="936625"/>
                    <a:pt x="138642" y="644525"/>
                    <a:pt x="139700" y="352425"/>
                  </a:cubicBezTo>
                  <a:lnTo>
                    <a:pt x="133350" y="307975"/>
                  </a:lnTo>
                  <a:lnTo>
                    <a:pt x="120650" y="260350"/>
                  </a:lnTo>
                  <a:lnTo>
                    <a:pt x="92075" y="196850"/>
                  </a:lnTo>
                  <a:lnTo>
                    <a:pt x="12700" y="73025"/>
                  </a:lnTo>
                  <a:lnTo>
                    <a:pt x="0" y="44450"/>
                  </a:lnTo>
                  <a:lnTo>
                    <a:pt x="0" y="12700"/>
                  </a:lnTo>
                  <a:lnTo>
                    <a:pt x="6350" y="0"/>
                  </a:lnTo>
                  <a:lnTo>
                    <a:pt x="38100" y="0"/>
                  </a:lnTo>
                  <a:lnTo>
                    <a:pt x="69850" y="12700"/>
                  </a:lnTo>
                  <a:lnTo>
                    <a:pt x="130175" y="31750"/>
                  </a:lnTo>
                  <a:lnTo>
                    <a:pt x="304800" y="95250"/>
                  </a:lnTo>
                  <a:lnTo>
                    <a:pt x="381000" y="234950"/>
                  </a:lnTo>
                  <a:lnTo>
                    <a:pt x="371475" y="631825"/>
                  </a:lnTo>
                  <a:cubicBezTo>
                    <a:pt x="370417" y="778933"/>
                    <a:pt x="369358" y="926042"/>
                    <a:pt x="368300" y="1073150"/>
                  </a:cubicBezTo>
                  <a:lnTo>
                    <a:pt x="355600" y="1479550"/>
                  </a:lnTo>
                  <a:lnTo>
                    <a:pt x="361950" y="1558925"/>
                  </a:lnTo>
                  <a:lnTo>
                    <a:pt x="368300" y="1644650"/>
                  </a:lnTo>
                  <a:lnTo>
                    <a:pt x="381000" y="1730375"/>
                  </a:lnTo>
                  <a:lnTo>
                    <a:pt x="406400" y="1812925"/>
                  </a:lnTo>
                  <a:lnTo>
                    <a:pt x="428625" y="1863725"/>
                  </a:lnTo>
                  <a:lnTo>
                    <a:pt x="460375" y="1895475"/>
                  </a:lnTo>
                  <a:lnTo>
                    <a:pt x="501650" y="1924050"/>
                  </a:lnTo>
                  <a:lnTo>
                    <a:pt x="552450" y="1943100"/>
                  </a:lnTo>
                  <a:lnTo>
                    <a:pt x="619125" y="1965325"/>
                  </a:lnTo>
                  <a:lnTo>
                    <a:pt x="758825" y="1987550"/>
                  </a:lnTo>
                  <a:lnTo>
                    <a:pt x="942975" y="1997075"/>
                  </a:lnTo>
                  <a:lnTo>
                    <a:pt x="1257300" y="1997075"/>
                  </a:lnTo>
                  <a:lnTo>
                    <a:pt x="1619250" y="1981200"/>
                  </a:lnTo>
                  <a:lnTo>
                    <a:pt x="1746250" y="1965325"/>
                  </a:lnTo>
                  <a:lnTo>
                    <a:pt x="1847850" y="1949450"/>
                  </a:lnTo>
                  <a:lnTo>
                    <a:pt x="1920875" y="1930400"/>
                  </a:lnTo>
                  <a:lnTo>
                    <a:pt x="1971675" y="1908175"/>
                  </a:lnTo>
                  <a:lnTo>
                    <a:pt x="2368550" y="1847850"/>
                  </a:lnTo>
                  <a:lnTo>
                    <a:pt x="2419350" y="1895475"/>
                  </a:lnTo>
                  <a:lnTo>
                    <a:pt x="2454275" y="1933575"/>
                  </a:lnTo>
                  <a:lnTo>
                    <a:pt x="2473325" y="1971675"/>
                  </a:lnTo>
                  <a:lnTo>
                    <a:pt x="2482850" y="2006600"/>
                  </a:lnTo>
                  <a:lnTo>
                    <a:pt x="2470150" y="2047875"/>
                  </a:lnTo>
                  <a:lnTo>
                    <a:pt x="2447925" y="2079625"/>
                  </a:lnTo>
                  <a:lnTo>
                    <a:pt x="2393950" y="2117725"/>
                  </a:lnTo>
                  <a:lnTo>
                    <a:pt x="2314575" y="2143125"/>
                  </a:lnTo>
                  <a:lnTo>
                    <a:pt x="2222500" y="2162175"/>
                  </a:lnTo>
                  <a:lnTo>
                    <a:pt x="2003425" y="2174875"/>
                  </a:lnTo>
                  <a:lnTo>
                    <a:pt x="1625600" y="2190750"/>
                  </a:lnTo>
                  <a:lnTo>
                    <a:pt x="1158875" y="2200275"/>
                  </a:lnTo>
                  <a:lnTo>
                    <a:pt x="942975" y="2197100"/>
                  </a:lnTo>
                  <a:lnTo>
                    <a:pt x="800100" y="2190750"/>
                  </a:lnTo>
                  <a:lnTo>
                    <a:pt x="641350" y="2174875"/>
                  </a:lnTo>
                  <a:lnTo>
                    <a:pt x="495300" y="2146300"/>
                  </a:lnTo>
                  <a:lnTo>
                    <a:pt x="409575" y="2120900"/>
                  </a:lnTo>
                  <a:lnTo>
                    <a:pt x="349250" y="2092325"/>
                  </a:lnTo>
                  <a:lnTo>
                    <a:pt x="311150" y="2066925"/>
                  </a:lnTo>
                  <a:lnTo>
                    <a:pt x="285750" y="2041525"/>
                  </a:lnTo>
                  <a:lnTo>
                    <a:pt x="257175" y="2003425"/>
                  </a:lnTo>
                  <a:lnTo>
                    <a:pt x="228600" y="1958975"/>
                  </a:lnTo>
                  <a:lnTo>
                    <a:pt x="200025" y="1892300"/>
                  </a:lnTo>
                  <a:lnTo>
                    <a:pt x="177800" y="1812925"/>
                  </a:lnTo>
                  <a:lnTo>
                    <a:pt x="158750" y="1730375"/>
                  </a:lnTo>
                  <a:lnTo>
                    <a:pt x="149225" y="1616075"/>
                  </a:lnTo>
                  <a:lnTo>
                    <a:pt x="139700" y="1501775"/>
                  </a:lnTo>
                  <a:cubicBezTo>
                    <a:pt x="138642" y="1404408"/>
                    <a:pt x="137583" y="1307042"/>
                    <a:pt x="136525" y="12287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27899DBC-C8EF-45FF-BB6B-644B348EE691}"/>
                </a:ext>
              </a:extLst>
            </p:cNvPr>
            <p:cNvSpPr/>
            <p:nvPr/>
          </p:nvSpPr>
          <p:spPr>
            <a:xfrm>
              <a:off x="7986713" y="4586289"/>
              <a:ext cx="436562" cy="815975"/>
            </a:xfrm>
            <a:custGeom>
              <a:avLst/>
              <a:gdLst>
                <a:gd name="connsiteX0" fmla="*/ 323850 w 435768"/>
                <a:gd name="connsiteY0" fmla="*/ 345281 h 816768"/>
                <a:gd name="connsiteX1" fmla="*/ 335756 w 435768"/>
                <a:gd name="connsiteY1" fmla="*/ 464343 h 816768"/>
                <a:gd name="connsiteX2" fmla="*/ 350043 w 435768"/>
                <a:gd name="connsiteY2" fmla="*/ 564356 h 816768"/>
                <a:gd name="connsiteX3" fmla="*/ 364331 w 435768"/>
                <a:gd name="connsiteY3" fmla="*/ 623887 h 816768"/>
                <a:gd name="connsiteX4" fmla="*/ 378618 w 435768"/>
                <a:gd name="connsiteY4" fmla="*/ 671512 h 816768"/>
                <a:gd name="connsiteX5" fmla="*/ 435768 w 435768"/>
                <a:gd name="connsiteY5" fmla="*/ 773906 h 816768"/>
                <a:gd name="connsiteX6" fmla="*/ 0 w 435768"/>
                <a:gd name="connsiteY6" fmla="*/ 816768 h 816768"/>
                <a:gd name="connsiteX7" fmla="*/ 35718 w 435768"/>
                <a:gd name="connsiteY7" fmla="*/ 800100 h 816768"/>
                <a:gd name="connsiteX8" fmla="*/ 57150 w 435768"/>
                <a:gd name="connsiteY8" fmla="*/ 778668 h 816768"/>
                <a:gd name="connsiteX9" fmla="*/ 83343 w 435768"/>
                <a:gd name="connsiteY9" fmla="*/ 740568 h 816768"/>
                <a:gd name="connsiteX10" fmla="*/ 104775 w 435768"/>
                <a:gd name="connsiteY10" fmla="*/ 697706 h 816768"/>
                <a:gd name="connsiteX11" fmla="*/ 138112 w 435768"/>
                <a:gd name="connsiteY11" fmla="*/ 623887 h 816768"/>
                <a:gd name="connsiteX12" fmla="*/ 157162 w 435768"/>
                <a:gd name="connsiteY12" fmla="*/ 557212 h 816768"/>
                <a:gd name="connsiteX13" fmla="*/ 185737 w 435768"/>
                <a:gd name="connsiteY13" fmla="*/ 438150 h 816768"/>
                <a:gd name="connsiteX14" fmla="*/ 216693 w 435768"/>
                <a:gd name="connsiteY14" fmla="*/ 273843 h 816768"/>
                <a:gd name="connsiteX15" fmla="*/ 245268 w 435768"/>
                <a:gd name="connsiteY15" fmla="*/ 47625 h 816768"/>
                <a:gd name="connsiteX16" fmla="*/ 261937 w 435768"/>
                <a:gd name="connsiteY16" fmla="*/ 26193 h 816768"/>
                <a:gd name="connsiteX17" fmla="*/ 278606 w 435768"/>
                <a:gd name="connsiteY17" fmla="*/ 9525 h 816768"/>
                <a:gd name="connsiteX18" fmla="*/ 295275 w 435768"/>
                <a:gd name="connsiteY18" fmla="*/ 0 h 816768"/>
                <a:gd name="connsiteX19" fmla="*/ 304800 w 435768"/>
                <a:gd name="connsiteY19" fmla="*/ 2381 h 816768"/>
                <a:gd name="connsiteX20" fmla="*/ 314325 w 435768"/>
                <a:gd name="connsiteY20" fmla="*/ 14287 h 816768"/>
                <a:gd name="connsiteX21" fmla="*/ 311943 w 435768"/>
                <a:gd name="connsiteY21" fmla="*/ 107156 h 816768"/>
                <a:gd name="connsiteX22" fmla="*/ 323850 w 435768"/>
                <a:gd name="connsiteY22" fmla="*/ 345281 h 8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5768" h="816768">
                  <a:moveTo>
                    <a:pt x="323850" y="345281"/>
                  </a:moveTo>
                  <a:lnTo>
                    <a:pt x="335756" y="464343"/>
                  </a:lnTo>
                  <a:lnTo>
                    <a:pt x="350043" y="564356"/>
                  </a:lnTo>
                  <a:lnTo>
                    <a:pt x="364331" y="623887"/>
                  </a:lnTo>
                  <a:lnTo>
                    <a:pt x="378618" y="671512"/>
                  </a:lnTo>
                  <a:lnTo>
                    <a:pt x="435768" y="773906"/>
                  </a:lnTo>
                  <a:lnTo>
                    <a:pt x="0" y="816768"/>
                  </a:lnTo>
                  <a:lnTo>
                    <a:pt x="35718" y="800100"/>
                  </a:lnTo>
                  <a:lnTo>
                    <a:pt x="57150" y="778668"/>
                  </a:lnTo>
                  <a:lnTo>
                    <a:pt x="83343" y="740568"/>
                  </a:lnTo>
                  <a:lnTo>
                    <a:pt x="104775" y="697706"/>
                  </a:lnTo>
                  <a:lnTo>
                    <a:pt x="138112" y="623887"/>
                  </a:lnTo>
                  <a:lnTo>
                    <a:pt x="157162" y="557212"/>
                  </a:lnTo>
                  <a:lnTo>
                    <a:pt x="185737" y="438150"/>
                  </a:lnTo>
                  <a:lnTo>
                    <a:pt x="216693" y="273843"/>
                  </a:lnTo>
                  <a:lnTo>
                    <a:pt x="245268" y="47625"/>
                  </a:lnTo>
                  <a:lnTo>
                    <a:pt x="261937" y="26193"/>
                  </a:lnTo>
                  <a:lnTo>
                    <a:pt x="278606" y="9525"/>
                  </a:lnTo>
                  <a:lnTo>
                    <a:pt x="295275" y="0"/>
                  </a:lnTo>
                  <a:lnTo>
                    <a:pt x="304800" y="2381"/>
                  </a:lnTo>
                  <a:lnTo>
                    <a:pt x="314325" y="14287"/>
                  </a:lnTo>
                  <a:lnTo>
                    <a:pt x="311943" y="107156"/>
                  </a:lnTo>
                  <a:lnTo>
                    <a:pt x="323850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A7243916-9FF9-4E2A-96AD-669F0EC07DBE}"/>
              </a:ext>
            </a:extLst>
          </p:cNvPr>
          <p:cNvGrpSpPr/>
          <p:nvPr/>
        </p:nvGrpSpPr>
        <p:grpSpPr>
          <a:xfrm>
            <a:off x="3689350" y="1485901"/>
            <a:ext cx="4813299" cy="4491037"/>
            <a:chOff x="3708401" y="1485901"/>
            <a:chExt cx="4813299" cy="4491037"/>
          </a:xfrm>
          <a:solidFill>
            <a:schemeClr val="tx1"/>
          </a:solidFill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FBF62030-3007-4200-ACF0-C21DEE1C3623}"/>
                </a:ext>
              </a:extLst>
            </p:cNvPr>
            <p:cNvSpPr/>
            <p:nvPr/>
          </p:nvSpPr>
          <p:spPr>
            <a:xfrm>
              <a:off x="4137026" y="1485901"/>
              <a:ext cx="1044575" cy="1281113"/>
            </a:xfrm>
            <a:custGeom>
              <a:avLst/>
              <a:gdLst>
                <a:gd name="connsiteX0" fmla="*/ 492919 w 1045369"/>
                <a:gd name="connsiteY0" fmla="*/ 862013 h 1281113"/>
                <a:gd name="connsiteX1" fmla="*/ 335757 w 1045369"/>
                <a:gd name="connsiteY1" fmla="*/ 1047750 h 1281113"/>
                <a:gd name="connsiteX2" fmla="*/ 147638 w 1045369"/>
                <a:gd name="connsiteY2" fmla="*/ 1281113 h 1281113"/>
                <a:gd name="connsiteX3" fmla="*/ 0 w 1045369"/>
                <a:gd name="connsiteY3" fmla="*/ 1169194 h 1281113"/>
                <a:gd name="connsiteX4" fmla="*/ 126207 w 1045369"/>
                <a:gd name="connsiteY4" fmla="*/ 1088231 h 1281113"/>
                <a:gd name="connsiteX5" fmla="*/ 269082 w 1045369"/>
                <a:gd name="connsiteY5" fmla="*/ 892969 h 1281113"/>
                <a:gd name="connsiteX6" fmla="*/ 461963 w 1045369"/>
                <a:gd name="connsiteY6" fmla="*/ 623888 h 1281113"/>
                <a:gd name="connsiteX7" fmla="*/ 700088 w 1045369"/>
                <a:gd name="connsiteY7" fmla="*/ 300038 h 1281113"/>
                <a:gd name="connsiteX8" fmla="*/ 721519 w 1045369"/>
                <a:gd name="connsiteY8" fmla="*/ 228600 h 1281113"/>
                <a:gd name="connsiteX9" fmla="*/ 721519 w 1045369"/>
                <a:gd name="connsiteY9" fmla="*/ 216694 h 1281113"/>
                <a:gd name="connsiteX10" fmla="*/ 714375 w 1045369"/>
                <a:gd name="connsiteY10" fmla="*/ 200025 h 1281113"/>
                <a:gd name="connsiteX11" fmla="*/ 692944 w 1045369"/>
                <a:gd name="connsiteY11" fmla="*/ 171450 h 1281113"/>
                <a:gd name="connsiteX12" fmla="*/ 638175 w 1045369"/>
                <a:gd name="connsiteY12" fmla="*/ 128588 h 1281113"/>
                <a:gd name="connsiteX13" fmla="*/ 602457 w 1045369"/>
                <a:gd name="connsiteY13" fmla="*/ 97631 h 1281113"/>
                <a:gd name="connsiteX14" fmla="*/ 569119 w 1045369"/>
                <a:gd name="connsiteY14" fmla="*/ 73819 h 1281113"/>
                <a:gd name="connsiteX15" fmla="*/ 554832 w 1045369"/>
                <a:gd name="connsiteY15" fmla="*/ 61913 h 1281113"/>
                <a:gd name="connsiteX16" fmla="*/ 540544 w 1045369"/>
                <a:gd name="connsiteY16" fmla="*/ 45244 h 1281113"/>
                <a:gd name="connsiteX17" fmla="*/ 538163 w 1045369"/>
                <a:gd name="connsiteY17" fmla="*/ 28575 h 1281113"/>
                <a:gd name="connsiteX18" fmla="*/ 540544 w 1045369"/>
                <a:gd name="connsiteY18" fmla="*/ 14288 h 1281113"/>
                <a:gd name="connsiteX19" fmla="*/ 552450 w 1045369"/>
                <a:gd name="connsiteY19" fmla="*/ 4763 h 1281113"/>
                <a:gd name="connsiteX20" fmla="*/ 566738 w 1045369"/>
                <a:gd name="connsiteY20" fmla="*/ 0 h 1281113"/>
                <a:gd name="connsiteX21" fmla="*/ 616744 w 1045369"/>
                <a:gd name="connsiteY21" fmla="*/ 0 h 1281113"/>
                <a:gd name="connsiteX22" fmla="*/ 678657 w 1045369"/>
                <a:gd name="connsiteY22" fmla="*/ 11906 h 1281113"/>
                <a:gd name="connsiteX23" fmla="*/ 752475 w 1045369"/>
                <a:gd name="connsiteY23" fmla="*/ 33338 h 1281113"/>
                <a:gd name="connsiteX24" fmla="*/ 816769 w 1045369"/>
                <a:gd name="connsiteY24" fmla="*/ 54769 h 1281113"/>
                <a:gd name="connsiteX25" fmla="*/ 869157 w 1045369"/>
                <a:gd name="connsiteY25" fmla="*/ 78581 h 1281113"/>
                <a:gd name="connsiteX26" fmla="*/ 919163 w 1045369"/>
                <a:gd name="connsiteY26" fmla="*/ 109538 h 1281113"/>
                <a:gd name="connsiteX27" fmla="*/ 947738 w 1045369"/>
                <a:gd name="connsiteY27" fmla="*/ 128588 h 1281113"/>
                <a:gd name="connsiteX28" fmla="*/ 981075 w 1045369"/>
                <a:gd name="connsiteY28" fmla="*/ 157163 h 1281113"/>
                <a:gd name="connsiteX29" fmla="*/ 1012032 w 1045369"/>
                <a:gd name="connsiteY29" fmla="*/ 190500 h 1281113"/>
                <a:gd name="connsiteX30" fmla="*/ 1028700 w 1045369"/>
                <a:gd name="connsiteY30" fmla="*/ 221456 h 1281113"/>
                <a:gd name="connsiteX31" fmla="*/ 1038225 w 1045369"/>
                <a:gd name="connsiteY31" fmla="*/ 245269 h 1281113"/>
                <a:gd name="connsiteX32" fmla="*/ 1045369 w 1045369"/>
                <a:gd name="connsiteY32" fmla="*/ 271463 h 1281113"/>
                <a:gd name="connsiteX33" fmla="*/ 1040607 w 1045369"/>
                <a:gd name="connsiteY33" fmla="*/ 330994 h 1281113"/>
                <a:gd name="connsiteX34" fmla="*/ 1016794 w 1045369"/>
                <a:gd name="connsiteY34" fmla="*/ 350044 h 1281113"/>
                <a:gd name="connsiteX35" fmla="*/ 928688 w 1045369"/>
                <a:gd name="connsiteY35" fmla="*/ 419100 h 1281113"/>
                <a:gd name="connsiteX36" fmla="*/ 752475 w 1045369"/>
                <a:gd name="connsiteY36" fmla="*/ 583406 h 1281113"/>
                <a:gd name="connsiteX37" fmla="*/ 600075 w 1045369"/>
                <a:gd name="connsiteY37" fmla="*/ 745331 h 1281113"/>
                <a:gd name="connsiteX38" fmla="*/ 492919 w 1045369"/>
                <a:gd name="connsiteY38" fmla="*/ 862013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5369" h="1281113">
                  <a:moveTo>
                    <a:pt x="492919" y="862013"/>
                  </a:moveTo>
                  <a:lnTo>
                    <a:pt x="335757" y="1047750"/>
                  </a:lnTo>
                  <a:lnTo>
                    <a:pt x="147638" y="1281113"/>
                  </a:lnTo>
                  <a:lnTo>
                    <a:pt x="0" y="1169194"/>
                  </a:lnTo>
                  <a:lnTo>
                    <a:pt x="126207" y="1088231"/>
                  </a:lnTo>
                  <a:lnTo>
                    <a:pt x="269082" y="892969"/>
                  </a:lnTo>
                  <a:lnTo>
                    <a:pt x="461963" y="623888"/>
                  </a:lnTo>
                  <a:lnTo>
                    <a:pt x="700088" y="300038"/>
                  </a:lnTo>
                  <a:lnTo>
                    <a:pt x="721519" y="228600"/>
                  </a:lnTo>
                  <a:lnTo>
                    <a:pt x="721519" y="216694"/>
                  </a:lnTo>
                  <a:lnTo>
                    <a:pt x="714375" y="200025"/>
                  </a:lnTo>
                  <a:lnTo>
                    <a:pt x="692944" y="171450"/>
                  </a:lnTo>
                  <a:lnTo>
                    <a:pt x="638175" y="128588"/>
                  </a:lnTo>
                  <a:lnTo>
                    <a:pt x="602457" y="97631"/>
                  </a:lnTo>
                  <a:lnTo>
                    <a:pt x="569119" y="73819"/>
                  </a:lnTo>
                  <a:lnTo>
                    <a:pt x="554832" y="61913"/>
                  </a:lnTo>
                  <a:lnTo>
                    <a:pt x="540544" y="45244"/>
                  </a:lnTo>
                  <a:lnTo>
                    <a:pt x="538163" y="28575"/>
                  </a:lnTo>
                  <a:lnTo>
                    <a:pt x="540544" y="14288"/>
                  </a:lnTo>
                  <a:lnTo>
                    <a:pt x="552450" y="4763"/>
                  </a:lnTo>
                  <a:lnTo>
                    <a:pt x="566738" y="0"/>
                  </a:lnTo>
                  <a:lnTo>
                    <a:pt x="616744" y="0"/>
                  </a:lnTo>
                  <a:lnTo>
                    <a:pt x="678657" y="11906"/>
                  </a:lnTo>
                  <a:lnTo>
                    <a:pt x="752475" y="33338"/>
                  </a:lnTo>
                  <a:lnTo>
                    <a:pt x="816769" y="54769"/>
                  </a:lnTo>
                  <a:lnTo>
                    <a:pt x="869157" y="78581"/>
                  </a:lnTo>
                  <a:lnTo>
                    <a:pt x="919163" y="109538"/>
                  </a:lnTo>
                  <a:lnTo>
                    <a:pt x="947738" y="128588"/>
                  </a:lnTo>
                  <a:lnTo>
                    <a:pt x="981075" y="157163"/>
                  </a:lnTo>
                  <a:lnTo>
                    <a:pt x="1012032" y="190500"/>
                  </a:lnTo>
                  <a:lnTo>
                    <a:pt x="1028700" y="221456"/>
                  </a:lnTo>
                  <a:lnTo>
                    <a:pt x="1038225" y="245269"/>
                  </a:lnTo>
                  <a:lnTo>
                    <a:pt x="1045369" y="271463"/>
                  </a:lnTo>
                  <a:lnTo>
                    <a:pt x="1040607" y="330994"/>
                  </a:lnTo>
                  <a:lnTo>
                    <a:pt x="1016794" y="350044"/>
                  </a:lnTo>
                  <a:lnTo>
                    <a:pt x="928688" y="419100"/>
                  </a:lnTo>
                  <a:lnTo>
                    <a:pt x="752475" y="583406"/>
                  </a:lnTo>
                  <a:lnTo>
                    <a:pt x="600075" y="745331"/>
                  </a:lnTo>
                  <a:lnTo>
                    <a:pt x="492919" y="862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5D354A33-0A8A-4C42-9AF0-8C84CF43CEA2}"/>
                </a:ext>
              </a:extLst>
            </p:cNvPr>
            <p:cNvSpPr/>
            <p:nvPr/>
          </p:nvSpPr>
          <p:spPr>
            <a:xfrm>
              <a:off x="3708401" y="4343400"/>
              <a:ext cx="790575" cy="1309688"/>
            </a:xfrm>
            <a:custGeom>
              <a:avLst/>
              <a:gdLst>
                <a:gd name="connsiteX0" fmla="*/ 323850 w 790575"/>
                <a:gd name="connsiteY0" fmla="*/ 950119 h 1309688"/>
                <a:gd name="connsiteX1" fmla="*/ 204788 w 790575"/>
                <a:gd name="connsiteY1" fmla="*/ 1116806 h 1309688"/>
                <a:gd name="connsiteX2" fmla="*/ 64294 w 790575"/>
                <a:gd name="connsiteY2" fmla="*/ 1293019 h 1309688"/>
                <a:gd name="connsiteX3" fmla="*/ 30957 w 790575"/>
                <a:gd name="connsiteY3" fmla="*/ 1309688 h 1309688"/>
                <a:gd name="connsiteX4" fmla="*/ 4763 w 790575"/>
                <a:gd name="connsiteY4" fmla="*/ 1307306 h 1309688"/>
                <a:gd name="connsiteX5" fmla="*/ 0 w 790575"/>
                <a:gd name="connsiteY5" fmla="*/ 1297781 h 1309688"/>
                <a:gd name="connsiteX6" fmla="*/ 9525 w 790575"/>
                <a:gd name="connsiteY6" fmla="*/ 1259681 h 1309688"/>
                <a:gd name="connsiteX7" fmla="*/ 85725 w 790575"/>
                <a:gd name="connsiteY7" fmla="*/ 1119188 h 1309688"/>
                <a:gd name="connsiteX8" fmla="*/ 178594 w 790575"/>
                <a:gd name="connsiteY8" fmla="*/ 940594 h 1309688"/>
                <a:gd name="connsiteX9" fmla="*/ 278607 w 790575"/>
                <a:gd name="connsiteY9" fmla="*/ 723900 h 1309688"/>
                <a:gd name="connsiteX10" fmla="*/ 361950 w 790575"/>
                <a:gd name="connsiteY10" fmla="*/ 545306 h 1309688"/>
                <a:gd name="connsiteX11" fmla="*/ 407194 w 790575"/>
                <a:gd name="connsiteY11" fmla="*/ 409575 h 1309688"/>
                <a:gd name="connsiteX12" fmla="*/ 433388 w 790575"/>
                <a:gd name="connsiteY12" fmla="*/ 311944 h 1309688"/>
                <a:gd name="connsiteX13" fmla="*/ 440532 w 790575"/>
                <a:gd name="connsiteY13" fmla="*/ 238125 h 1309688"/>
                <a:gd name="connsiteX14" fmla="*/ 438150 w 790575"/>
                <a:gd name="connsiteY14" fmla="*/ 204788 h 1309688"/>
                <a:gd name="connsiteX15" fmla="*/ 423863 w 790575"/>
                <a:gd name="connsiteY15" fmla="*/ 171450 h 1309688"/>
                <a:gd name="connsiteX16" fmla="*/ 400050 w 790575"/>
                <a:gd name="connsiteY16" fmla="*/ 140494 h 1309688"/>
                <a:gd name="connsiteX17" fmla="*/ 359569 w 790575"/>
                <a:gd name="connsiteY17" fmla="*/ 102394 h 1309688"/>
                <a:gd name="connsiteX18" fmla="*/ 321469 w 790575"/>
                <a:gd name="connsiteY18" fmla="*/ 69056 h 1309688"/>
                <a:gd name="connsiteX19" fmla="*/ 302419 w 790575"/>
                <a:gd name="connsiteY19" fmla="*/ 42863 h 1309688"/>
                <a:gd name="connsiteX20" fmla="*/ 295275 w 790575"/>
                <a:gd name="connsiteY20" fmla="*/ 30956 h 1309688"/>
                <a:gd name="connsiteX21" fmla="*/ 300038 w 790575"/>
                <a:gd name="connsiteY21" fmla="*/ 11906 h 1309688"/>
                <a:gd name="connsiteX22" fmla="*/ 319088 w 790575"/>
                <a:gd name="connsiteY22" fmla="*/ 2381 h 1309688"/>
                <a:gd name="connsiteX23" fmla="*/ 354807 w 790575"/>
                <a:gd name="connsiteY23" fmla="*/ 0 h 1309688"/>
                <a:gd name="connsiteX24" fmla="*/ 407194 w 790575"/>
                <a:gd name="connsiteY24" fmla="*/ 2381 h 1309688"/>
                <a:gd name="connsiteX25" fmla="*/ 481013 w 790575"/>
                <a:gd name="connsiteY25" fmla="*/ 16669 h 1309688"/>
                <a:gd name="connsiteX26" fmla="*/ 550069 w 790575"/>
                <a:gd name="connsiteY26" fmla="*/ 38100 h 1309688"/>
                <a:gd name="connsiteX27" fmla="*/ 616744 w 790575"/>
                <a:gd name="connsiteY27" fmla="*/ 66675 h 1309688"/>
                <a:gd name="connsiteX28" fmla="*/ 685800 w 790575"/>
                <a:gd name="connsiteY28" fmla="*/ 102394 h 1309688"/>
                <a:gd name="connsiteX29" fmla="*/ 747713 w 790575"/>
                <a:gd name="connsiteY29" fmla="*/ 145256 h 1309688"/>
                <a:gd name="connsiteX30" fmla="*/ 778669 w 790575"/>
                <a:gd name="connsiteY30" fmla="*/ 178594 h 1309688"/>
                <a:gd name="connsiteX31" fmla="*/ 790575 w 790575"/>
                <a:gd name="connsiteY31" fmla="*/ 202406 h 1309688"/>
                <a:gd name="connsiteX32" fmla="*/ 790575 w 790575"/>
                <a:gd name="connsiteY32" fmla="*/ 221456 h 1309688"/>
                <a:gd name="connsiteX33" fmla="*/ 785813 w 790575"/>
                <a:gd name="connsiteY33" fmla="*/ 245269 h 1309688"/>
                <a:gd name="connsiteX34" fmla="*/ 762000 w 790575"/>
                <a:gd name="connsiteY34" fmla="*/ 276225 h 1309688"/>
                <a:gd name="connsiteX35" fmla="*/ 716757 w 790575"/>
                <a:gd name="connsiteY35" fmla="*/ 335756 h 1309688"/>
                <a:gd name="connsiteX36" fmla="*/ 652463 w 790575"/>
                <a:gd name="connsiteY36" fmla="*/ 438150 h 1309688"/>
                <a:gd name="connsiteX37" fmla="*/ 535782 w 790575"/>
                <a:gd name="connsiteY37" fmla="*/ 626269 h 1309688"/>
                <a:gd name="connsiteX38" fmla="*/ 414338 w 790575"/>
                <a:gd name="connsiteY38" fmla="*/ 826294 h 1309688"/>
                <a:gd name="connsiteX39" fmla="*/ 323850 w 790575"/>
                <a:gd name="connsiteY39" fmla="*/ 950119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90575" h="1309688">
                  <a:moveTo>
                    <a:pt x="323850" y="950119"/>
                  </a:moveTo>
                  <a:lnTo>
                    <a:pt x="204788" y="1116806"/>
                  </a:lnTo>
                  <a:lnTo>
                    <a:pt x="64294" y="1293019"/>
                  </a:lnTo>
                  <a:lnTo>
                    <a:pt x="30957" y="1309688"/>
                  </a:lnTo>
                  <a:lnTo>
                    <a:pt x="4763" y="1307306"/>
                  </a:lnTo>
                  <a:lnTo>
                    <a:pt x="0" y="1297781"/>
                  </a:lnTo>
                  <a:lnTo>
                    <a:pt x="9525" y="1259681"/>
                  </a:lnTo>
                  <a:lnTo>
                    <a:pt x="85725" y="1119188"/>
                  </a:lnTo>
                  <a:lnTo>
                    <a:pt x="178594" y="940594"/>
                  </a:lnTo>
                  <a:lnTo>
                    <a:pt x="278607" y="723900"/>
                  </a:lnTo>
                  <a:lnTo>
                    <a:pt x="361950" y="545306"/>
                  </a:lnTo>
                  <a:lnTo>
                    <a:pt x="407194" y="409575"/>
                  </a:lnTo>
                  <a:lnTo>
                    <a:pt x="433388" y="311944"/>
                  </a:lnTo>
                  <a:lnTo>
                    <a:pt x="440532" y="238125"/>
                  </a:lnTo>
                  <a:lnTo>
                    <a:pt x="438150" y="204788"/>
                  </a:lnTo>
                  <a:lnTo>
                    <a:pt x="423863" y="171450"/>
                  </a:lnTo>
                  <a:lnTo>
                    <a:pt x="400050" y="140494"/>
                  </a:lnTo>
                  <a:lnTo>
                    <a:pt x="359569" y="102394"/>
                  </a:lnTo>
                  <a:lnTo>
                    <a:pt x="321469" y="69056"/>
                  </a:lnTo>
                  <a:lnTo>
                    <a:pt x="302419" y="42863"/>
                  </a:lnTo>
                  <a:lnTo>
                    <a:pt x="295275" y="30956"/>
                  </a:lnTo>
                  <a:lnTo>
                    <a:pt x="300038" y="11906"/>
                  </a:lnTo>
                  <a:lnTo>
                    <a:pt x="319088" y="2381"/>
                  </a:lnTo>
                  <a:lnTo>
                    <a:pt x="354807" y="0"/>
                  </a:lnTo>
                  <a:lnTo>
                    <a:pt x="407194" y="2381"/>
                  </a:lnTo>
                  <a:lnTo>
                    <a:pt x="481013" y="16669"/>
                  </a:lnTo>
                  <a:lnTo>
                    <a:pt x="550069" y="38100"/>
                  </a:lnTo>
                  <a:lnTo>
                    <a:pt x="616744" y="66675"/>
                  </a:lnTo>
                  <a:lnTo>
                    <a:pt x="685800" y="102394"/>
                  </a:lnTo>
                  <a:lnTo>
                    <a:pt x="747713" y="145256"/>
                  </a:lnTo>
                  <a:lnTo>
                    <a:pt x="778669" y="178594"/>
                  </a:lnTo>
                  <a:lnTo>
                    <a:pt x="790575" y="202406"/>
                  </a:lnTo>
                  <a:lnTo>
                    <a:pt x="790575" y="221456"/>
                  </a:lnTo>
                  <a:lnTo>
                    <a:pt x="785813" y="245269"/>
                  </a:lnTo>
                  <a:lnTo>
                    <a:pt x="762000" y="276225"/>
                  </a:lnTo>
                  <a:lnTo>
                    <a:pt x="716757" y="335756"/>
                  </a:lnTo>
                  <a:lnTo>
                    <a:pt x="652463" y="438150"/>
                  </a:lnTo>
                  <a:lnTo>
                    <a:pt x="535782" y="626269"/>
                  </a:lnTo>
                  <a:lnTo>
                    <a:pt x="414338" y="826294"/>
                  </a:lnTo>
                  <a:lnTo>
                    <a:pt x="323850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2">
              <a:extLst>
                <a:ext uri="{FF2B5EF4-FFF2-40B4-BE49-F238E27FC236}">
                  <a16:creationId xmlns:a16="http://schemas.microsoft.com/office/drawing/2014/main" id="{A2C1F90D-E349-4628-A2DB-3C302B123B34}"/>
                </a:ext>
              </a:extLst>
            </p:cNvPr>
            <p:cNvSpPr/>
            <p:nvPr/>
          </p:nvSpPr>
          <p:spPr>
            <a:xfrm>
              <a:off x="5294313" y="4192588"/>
              <a:ext cx="525462" cy="1046162"/>
            </a:xfrm>
            <a:custGeom>
              <a:avLst/>
              <a:gdLst>
                <a:gd name="connsiteX0" fmla="*/ 209550 w 526256"/>
                <a:gd name="connsiteY0" fmla="*/ 754857 h 1045369"/>
                <a:gd name="connsiteX1" fmla="*/ 169069 w 526256"/>
                <a:gd name="connsiteY1" fmla="*/ 588169 h 1045369"/>
                <a:gd name="connsiteX2" fmla="*/ 78581 w 526256"/>
                <a:gd name="connsiteY2" fmla="*/ 266700 h 1045369"/>
                <a:gd name="connsiteX3" fmla="*/ 21431 w 526256"/>
                <a:gd name="connsiteY3" fmla="*/ 90488 h 1045369"/>
                <a:gd name="connsiteX4" fmla="*/ 4762 w 526256"/>
                <a:gd name="connsiteY4" fmla="*/ 38100 h 1045369"/>
                <a:gd name="connsiteX5" fmla="*/ 0 w 526256"/>
                <a:gd name="connsiteY5" fmla="*/ 19050 h 1045369"/>
                <a:gd name="connsiteX6" fmla="*/ 2381 w 526256"/>
                <a:gd name="connsiteY6" fmla="*/ 9525 h 1045369"/>
                <a:gd name="connsiteX7" fmla="*/ 11906 w 526256"/>
                <a:gd name="connsiteY7" fmla="*/ 0 h 1045369"/>
                <a:gd name="connsiteX8" fmla="*/ 28575 w 526256"/>
                <a:gd name="connsiteY8" fmla="*/ 0 h 1045369"/>
                <a:gd name="connsiteX9" fmla="*/ 52387 w 526256"/>
                <a:gd name="connsiteY9" fmla="*/ 4763 h 1045369"/>
                <a:gd name="connsiteX10" fmla="*/ 142875 w 526256"/>
                <a:gd name="connsiteY10" fmla="*/ 116682 h 1045369"/>
                <a:gd name="connsiteX11" fmla="*/ 295275 w 526256"/>
                <a:gd name="connsiteY11" fmla="*/ 304800 h 1045369"/>
                <a:gd name="connsiteX12" fmla="*/ 428625 w 526256"/>
                <a:gd name="connsiteY12" fmla="*/ 485775 h 1045369"/>
                <a:gd name="connsiteX13" fmla="*/ 466725 w 526256"/>
                <a:gd name="connsiteY13" fmla="*/ 535782 h 1045369"/>
                <a:gd name="connsiteX14" fmla="*/ 485775 w 526256"/>
                <a:gd name="connsiteY14" fmla="*/ 566738 h 1045369"/>
                <a:gd name="connsiteX15" fmla="*/ 502444 w 526256"/>
                <a:gd name="connsiteY15" fmla="*/ 607219 h 1045369"/>
                <a:gd name="connsiteX16" fmla="*/ 516731 w 526256"/>
                <a:gd name="connsiteY16" fmla="*/ 671513 h 1045369"/>
                <a:gd name="connsiteX17" fmla="*/ 523875 w 526256"/>
                <a:gd name="connsiteY17" fmla="*/ 740569 h 1045369"/>
                <a:gd name="connsiteX18" fmla="*/ 526256 w 526256"/>
                <a:gd name="connsiteY18" fmla="*/ 842963 h 1045369"/>
                <a:gd name="connsiteX19" fmla="*/ 519112 w 526256"/>
                <a:gd name="connsiteY19" fmla="*/ 916782 h 1045369"/>
                <a:gd name="connsiteX20" fmla="*/ 507206 w 526256"/>
                <a:gd name="connsiteY20" fmla="*/ 978694 h 1045369"/>
                <a:gd name="connsiteX21" fmla="*/ 488156 w 526256"/>
                <a:gd name="connsiteY21" fmla="*/ 1016794 h 1045369"/>
                <a:gd name="connsiteX22" fmla="*/ 457200 w 526256"/>
                <a:gd name="connsiteY22" fmla="*/ 1038225 h 1045369"/>
                <a:gd name="connsiteX23" fmla="*/ 431006 w 526256"/>
                <a:gd name="connsiteY23" fmla="*/ 1042988 h 1045369"/>
                <a:gd name="connsiteX24" fmla="*/ 407194 w 526256"/>
                <a:gd name="connsiteY24" fmla="*/ 1045369 h 1045369"/>
                <a:gd name="connsiteX25" fmla="*/ 378619 w 526256"/>
                <a:gd name="connsiteY25" fmla="*/ 1042988 h 1045369"/>
                <a:gd name="connsiteX26" fmla="*/ 347662 w 526256"/>
                <a:gd name="connsiteY26" fmla="*/ 1023938 h 1045369"/>
                <a:gd name="connsiteX27" fmla="*/ 323850 w 526256"/>
                <a:gd name="connsiteY27" fmla="*/ 1000125 h 1045369"/>
                <a:gd name="connsiteX28" fmla="*/ 300037 w 526256"/>
                <a:gd name="connsiteY28" fmla="*/ 969169 h 1045369"/>
                <a:gd name="connsiteX29" fmla="*/ 278606 w 526256"/>
                <a:gd name="connsiteY29" fmla="*/ 933450 h 1045369"/>
                <a:gd name="connsiteX30" fmla="*/ 254794 w 526256"/>
                <a:gd name="connsiteY30" fmla="*/ 888207 h 1045369"/>
                <a:gd name="connsiteX31" fmla="*/ 209550 w 526256"/>
                <a:gd name="connsiteY31" fmla="*/ 75485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26256" h="1045369">
                  <a:moveTo>
                    <a:pt x="209550" y="754857"/>
                  </a:moveTo>
                  <a:lnTo>
                    <a:pt x="169069" y="588169"/>
                  </a:lnTo>
                  <a:lnTo>
                    <a:pt x="78581" y="266700"/>
                  </a:lnTo>
                  <a:lnTo>
                    <a:pt x="21431" y="90488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52387" y="4763"/>
                  </a:lnTo>
                  <a:lnTo>
                    <a:pt x="142875" y="116682"/>
                  </a:lnTo>
                  <a:lnTo>
                    <a:pt x="295275" y="304800"/>
                  </a:lnTo>
                  <a:lnTo>
                    <a:pt x="428625" y="485775"/>
                  </a:lnTo>
                  <a:lnTo>
                    <a:pt x="466725" y="535782"/>
                  </a:lnTo>
                  <a:lnTo>
                    <a:pt x="485775" y="566738"/>
                  </a:lnTo>
                  <a:lnTo>
                    <a:pt x="502444" y="607219"/>
                  </a:lnTo>
                  <a:lnTo>
                    <a:pt x="516731" y="671513"/>
                  </a:lnTo>
                  <a:lnTo>
                    <a:pt x="523875" y="740569"/>
                  </a:lnTo>
                  <a:cubicBezTo>
                    <a:pt x="524669" y="774700"/>
                    <a:pt x="525462" y="808832"/>
                    <a:pt x="526256" y="842963"/>
                  </a:cubicBezTo>
                  <a:lnTo>
                    <a:pt x="519112" y="916782"/>
                  </a:lnTo>
                  <a:lnTo>
                    <a:pt x="507206" y="978694"/>
                  </a:lnTo>
                  <a:lnTo>
                    <a:pt x="488156" y="1016794"/>
                  </a:lnTo>
                  <a:lnTo>
                    <a:pt x="457200" y="1038225"/>
                  </a:lnTo>
                  <a:lnTo>
                    <a:pt x="431006" y="1042988"/>
                  </a:lnTo>
                  <a:lnTo>
                    <a:pt x="407194" y="1045369"/>
                  </a:lnTo>
                  <a:lnTo>
                    <a:pt x="378619" y="1042988"/>
                  </a:lnTo>
                  <a:lnTo>
                    <a:pt x="347662" y="1023938"/>
                  </a:lnTo>
                  <a:lnTo>
                    <a:pt x="323850" y="1000125"/>
                  </a:lnTo>
                  <a:lnTo>
                    <a:pt x="300037" y="969169"/>
                  </a:lnTo>
                  <a:lnTo>
                    <a:pt x="278606" y="933450"/>
                  </a:lnTo>
                  <a:lnTo>
                    <a:pt x="254794" y="888207"/>
                  </a:lnTo>
                  <a:lnTo>
                    <a:pt x="209550" y="7548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3">
              <a:extLst>
                <a:ext uri="{FF2B5EF4-FFF2-40B4-BE49-F238E27FC236}">
                  <a16:creationId xmlns:a16="http://schemas.microsoft.com/office/drawing/2014/main" id="{4F1E7B16-6EEF-4FBC-8C17-668609E5C711}"/>
                </a:ext>
              </a:extLst>
            </p:cNvPr>
            <p:cNvSpPr/>
            <p:nvPr/>
          </p:nvSpPr>
          <p:spPr>
            <a:xfrm>
              <a:off x="5915025" y="2157414"/>
              <a:ext cx="2357438" cy="1546225"/>
            </a:xfrm>
            <a:custGeom>
              <a:avLst/>
              <a:gdLst>
                <a:gd name="connsiteX0" fmla="*/ 1328738 w 2357438"/>
                <a:gd name="connsiteY0" fmla="*/ 326231 h 1545431"/>
                <a:gd name="connsiteX1" fmla="*/ 745331 w 2357438"/>
                <a:gd name="connsiteY1" fmla="*/ 419100 h 1545431"/>
                <a:gd name="connsiteX2" fmla="*/ 692944 w 2357438"/>
                <a:gd name="connsiteY2" fmla="*/ 426243 h 1545431"/>
                <a:gd name="connsiteX3" fmla="*/ 576263 w 2357438"/>
                <a:gd name="connsiteY3" fmla="*/ 457200 h 1545431"/>
                <a:gd name="connsiteX4" fmla="*/ 450056 w 2357438"/>
                <a:gd name="connsiteY4" fmla="*/ 495300 h 1545431"/>
                <a:gd name="connsiteX5" fmla="*/ 402431 w 2357438"/>
                <a:gd name="connsiteY5" fmla="*/ 507206 h 1545431"/>
                <a:gd name="connsiteX6" fmla="*/ 378619 w 2357438"/>
                <a:gd name="connsiteY6" fmla="*/ 509587 h 1545431"/>
                <a:gd name="connsiteX7" fmla="*/ 340519 w 2357438"/>
                <a:gd name="connsiteY7" fmla="*/ 507206 h 1545431"/>
                <a:gd name="connsiteX8" fmla="*/ 307181 w 2357438"/>
                <a:gd name="connsiteY8" fmla="*/ 497681 h 1545431"/>
                <a:gd name="connsiteX9" fmla="*/ 261938 w 2357438"/>
                <a:gd name="connsiteY9" fmla="*/ 476250 h 1545431"/>
                <a:gd name="connsiteX10" fmla="*/ 209550 w 2357438"/>
                <a:gd name="connsiteY10" fmla="*/ 442912 h 1545431"/>
                <a:gd name="connsiteX11" fmla="*/ 154781 w 2357438"/>
                <a:gd name="connsiteY11" fmla="*/ 397668 h 1545431"/>
                <a:gd name="connsiteX12" fmla="*/ 100013 w 2357438"/>
                <a:gd name="connsiteY12" fmla="*/ 342900 h 1545431"/>
                <a:gd name="connsiteX13" fmla="*/ 42863 w 2357438"/>
                <a:gd name="connsiteY13" fmla="*/ 271462 h 1545431"/>
                <a:gd name="connsiteX14" fmla="*/ 7144 w 2357438"/>
                <a:gd name="connsiteY14" fmla="*/ 216693 h 1545431"/>
                <a:gd name="connsiteX15" fmla="*/ 0 w 2357438"/>
                <a:gd name="connsiteY15" fmla="*/ 192881 h 1545431"/>
                <a:gd name="connsiteX16" fmla="*/ 2381 w 2357438"/>
                <a:gd name="connsiteY16" fmla="*/ 180975 h 1545431"/>
                <a:gd name="connsiteX17" fmla="*/ 16669 w 2357438"/>
                <a:gd name="connsiteY17" fmla="*/ 173831 h 1545431"/>
                <a:gd name="connsiteX18" fmla="*/ 61913 w 2357438"/>
                <a:gd name="connsiteY18" fmla="*/ 176212 h 1545431"/>
                <a:gd name="connsiteX19" fmla="*/ 166688 w 2357438"/>
                <a:gd name="connsiteY19" fmla="*/ 204787 h 1545431"/>
                <a:gd name="connsiteX20" fmla="*/ 276225 w 2357438"/>
                <a:gd name="connsiteY20" fmla="*/ 228600 h 1545431"/>
                <a:gd name="connsiteX21" fmla="*/ 373856 w 2357438"/>
                <a:gd name="connsiteY21" fmla="*/ 245268 h 1545431"/>
                <a:gd name="connsiteX22" fmla="*/ 452438 w 2357438"/>
                <a:gd name="connsiteY22" fmla="*/ 250031 h 1545431"/>
                <a:gd name="connsiteX23" fmla="*/ 550069 w 2357438"/>
                <a:gd name="connsiteY23" fmla="*/ 242887 h 1545431"/>
                <a:gd name="connsiteX24" fmla="*/ 766763 w 2357438"/>
                <a:gd name="connsiteY24" fmla="*/ 219075 h 1545431"/>
                <a:gd name="connsiteX25" fmla="*/ 1204913 w 2357438"/>
                <a:gd name="connsiteY25" fmla="*/ 161925 h 1545431"/>
                <a:gd name="connsiteX26" fmla="*/ 1431131 w 2357438"/>
                <a:gd name="connsiteY26" fmla="*/ 133350 h 1545431"/>
                <a:gd name="connsiteX27" fmla="*/ 1826419 w 2357438"/>
                <a:gd name="connsiteY27" fmla="*/ 88106 h 1545431"/>
                <a:gd name="connsiteX28" fmla="*/ 1897856 w 2357438"/>
                <a:gd name="connsiteY28" fmla="*/ 50006 h 1545431"/>
                <a:gd name="connsiteX29" fmla="*/ 1993106 w 2357438"/>
                <a:gd name="connsiteY29" fmla="*/ 2381 h 1545431"/>
                <a:gd name="connsiteX30" fmla="*/ 2012156 w 2357438"/>
                <a:gd name="connsiteY30" fmla="*/ 0 h 1545431"/>
                <a:gd name="connsiteX31" fmla="*/ 2095500 w 2357438"/>
                <a:gd name="connsiteY31" fmla="*/ 40481 h 1545431"/>
                <a:gd name="connsiteX32" fmla="*/ 2183606 w 2357438"/>
                <a:gd name="connsiteY32" fmla="*/ 92868 h 1545431"/>
                <a:gd name="connsiteX33" fmla="*/ 2286000 w 2357438"/>
                <a:gd name="connsiteY33" fmla="*/ 169068 h 1545431"/>
                <a:gd name="connsiteX34" fmla="*/ 2326481 w 2357438"/>
                <a:gd name="connsiteY34" fmla="*/ 204787 h 1545431"/>
                <a:gd name="connsiteX35" fmla="*/ 2355056 w 2357438"/>
                <a:gd name="connsiteY35" fmla="*/ 250031 h 1545431"/>
                <a:gd name="connsiteX36" fmla="*/ 2357438 w 2357438"/>
                <a:gd name="connsiteY36" fmla="*/ 269081 h 1545431"/>
                <a:gd name="connsiteX37" fmla="*/ 2347913 w 2357438"/>
                <a:gd name="connsiteY37" fmla="*/ 290512 h 1545431"/>
                <a:gd name="connsiteX38" fmla="*/ 2293144 w 2357438"/>
                <a:gd name="connsiteY38" fmla="*/ 352425 h 1545431"/>
                <a:gd name="connsiteX39" fmla="*/ 2259806 w 2357438"/>
                <a:gd name="connsiteY39" fmla="*/ 402431 h 1545431"/>
                <a:gd name="connsiteX40" fmla="*/ 2240756 w 2357438"/>
                <a:gd name="connsiteY40" fmla="*/ 454818 h 1545431"/>
                <a:gd name="connsiteX41" fmla="*/ 2214563 w 2357438"/>
                <a:gd name="connsiteY41" fmla="*/ 585787 h 1545431"/>
                <a:gd name="connsiteX42" fmla="*/ 2174081 w 2357438"/>
                <a:gd name="connsiteY42" fmla="*/ 790575 h 1545431"/>
                <a:gd name="connsiteX43" fmla="*/ 2126456 w 2357438"/>
                <a:gd name="connsiteY43" fmla="*/ 976312 h 1545431"/>
                <a:gd name="connsiteX44" fmla="*/ 2074069 w 2357438"/>
                <a:gd name="connsiteY44" fmla="*/ 1159668 h 1545431"/>
                <a:gd name="connsiteX45" fmla="*/ 2000250 w 2357438"/>
                <a:gd name="connsiteY45" fmla="*/ 1369218 h 1545431"/>
                <a:gd name="connsiteX46" fmla="*/ 1943100 w 2357438"/>
                <a:gd name="connsiteY46" fmla="*/ 1507331 h 1545431"/>
                <a:gd name="connsiteX47" fmla="*/ 1924050 w 2357438"/>
                <a:gd name="connsiteY47" fmla="*/ 1531143 h 1545431"/>
                <a:gd name="connsiteX48" fmla="*/ 1912144 w 2357438"/>
                <a:gd name="connsiteY48" fmla="*/ 1538287 h 1545431"/>
                <a:gd name="connsiteX49" fmla="*/ 1888331 w 2357438"/>
                <a:gd name="connsiteY49" fmla="*/ 1545431 h 1545431"/>
                <a:gd name="connsiteX50" fmla="*/ 1864519 w 2357438"/>
                <a:gd name="connsiteY50" fmla="*/ 1543050 h 1545431"/>
                <a:gd name="connsiteX51" fmla="*/ 1835944 w 2357438"/>
                <a:gd name="connsiteY51" fmla="*/ 1535906 h 1545431"/>
                <a:gd name="connsiteX52" fmla="*/ 1812131 w 2357438"/>
                <a:gd name="connsiteY52" fmla="*/ 1528762 h 1545431"/>
                <a:gd name="connsiteX53" fmla="*/ 1781175 w 2357438"/>
                <a:gd name="connsiteY53" fmla="*/ 1509712 h 1545431"/>
                <a:gd name="connsiteX54" fmla="*/ 1752600 w 2357438"/>
                <a:gd name="connsiteY54" fmla="*/ 1483518 h 1545431"/>
                <a:gd name="connsiteX55" fmla="*/ 1731169 w 2357438"/>
                <a:gd name="connsiteY55" fmla="*/ 1457325 h 1545431"/>
                <a:gd name="connsiteX56" fmla="*/ 1716881 w 2357438"/>
                <a:gd name="connsiteY56" fmla="*/ 1419225 h 1545431"/>
                <a:gd name="connsiteX57" fmla="*/ 1712119 w 2357438"/>
                <a:gd name="connsiteY57" fmla="*/ 1364456 h 1545431"/>
                <a:gd name="connsiteX58" fmla="*/ 1783556 w 2357438"/>
                <a:gd name="connsiteY58" fmla="*/ 1197768 h 1545431"/>
                <a:gd name="connsiteX59" fmla="*/ 1854994 w 2357438"/>
                <a:gd name="connsiteY59" fmla="*/ 900112 h 1545431"/>
                <a:gd name="connsiteX60" fmla="*/ 1905000 w 2357438"/>
                <a:gd name="connsiteY60" fmla="*/ 664368 h 1545431"/>
                <a:gd name="connsiteX61" fmla="*/ 1957388 w 2357438"/>
                <a:gd name="connsiteY61" fmla="*/ 335756 h 1545431"/>
                <a:gd name="connsiteX62" fmla="*/ 1931194 w 2357438"/>
                <a:gd name="connsiteY62" fmla="*/ 292893 h 1545431"/>
                <a:gd name="connsiteX63" fmla="*/ 1890713 w 2357438"/>
                <a:gd name="connsiteY63" fmla="*/ 250031 h 1545431"/>
                <a:gd name="connsiteX64" fmla="*/ 1871663 w 2357438"/>
                <a:gd name="connsiteY64" fmla="*/ 247650 h 1545431"/>
                <a:gd name="connsiteX65" fmla="*/ 1328738 w 2357438"/>
                <a:gd name="connsiteY65" fmla="*/ 326231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357438" h="1545431">
                  <a:moveTo>
                    <a:pt x="1328738" y="326231"/>
                  </a:moveTo>
                  <a:lnTo>
                    <a:pt x="745331" y="419100"/>
                  </a:lnTo>
                  <a:lnTo>
                    <a:pt x="692944" y="426243"/>
                  </a:lnTo>
                  <a:lnTo>
                    <a:pt x="576263" y="457200"/>
                  </a:lnTo>
                  <a:lnTo>
                    <a:pt x="450056" y="495300"/>
                  </a:lnTo>
                  <a:lnTo>
                    <a:pt x="402431" y="507206"/>
                  </a:lnTo>
                  <a:lnTo>
                    <a:pt x="378619" y="509587"/>
                  </a:lnTo>
                  <a:lnTo>
                    <a:pt x="340519" y="507206"/>
                  </a:lnTo>
                  <a:lnTo>
                    <a:pt x="307181" y="497681"/>
                  </a:lnTo>
                  <a:lnTo>
                    <a:pt x="261938" y="476250"/>
                  </a:lnTo>
                  <a:lnTo>
                    <a:pt x="209550" y="442912"/>
                  </a:lnTo>
                  <a:lnTo>
                    <a:pt x="154781" y="397668"/>
                  </a:lnTo>
                  <a:lnTo>
                    <a:pt x="100013" y="342900"/>
                  </a:lnTo>
                  <a:lnTo>
                    <a:pt x="42863" y="271462"/>
                  </a:lnTo>
                  <a:lnTo>
                    <a:pt x="7144" y="216693"/>
                  </a:lnTo>
                  <a:lnTo>
                    <a:pt x="0" y="192881"/>
                  </a:lnTo>
                  <a:lnTo>
                    <a:pt x="2381" y="180975"/>
                  </a:lnTo>
                  <a:lnTo>
                    <a:pt x="16669" y="173831"/>
                  </a:lnTo>
                  <a:lnTo>
                    <a:pt x="61913" y="176212"/>
                  </a:lnTo>
                  <a:lnTo>
                    <a:pt x="166688" y="204787"/>
                  </a:lnTo>
                  <a:lnTo>
                    <a:pt x="276225" y="228600"/>
                  </a:lnTo>
                  <a:lnTo>
                    <a:pt x="373856" y="245268"/>
                  </a:lnTo>
                  <a:lnTo>
                    <a:pt x="452438" y="250031"/>
                  </a:lnTo>
                  <a:lnTo>
                    <a:pt x="550069" y="242887"/>
                  </a:lnTo>
                  <a:lnTo>
                    <a:pt x="766763" y="219075"/>
                  </a:lnTo>
                  <a:lnTo>
                    <a:pt x="1204913" y="161925"/>
                  </a:lnTo>
                  <a:lnTo>
                    <a:pt x="1431131" y="133350"/>
                  </a:lnTo>
                  <a:lnTo>
                    <a:pt x="1826419" y="88106"/>
                  </a:lnTo>
                  <a:lnTo>
                    <a:pt x="1897856" y="50006"/>
                  </a:lnTo>
                  <a:lnTo>
                    <a:pt x="1993106" y="2381"/>
                  </a:lnTo>
                  <a:lnTo>
                    <a:pt x="2012156" y="0"/>
                  </a:lnTo>
                  <a:lnTo>
                    <a:pt x="2095500" y="40481"/>
                  </a:lnTo>
                  <a:lnTo>
                    <a:pt x="2183606" y="92868"/>
                  </a:lnTo>
                  <a:lnTo>
                    <a:pt x="2286000" y="169068"/>
                  </a:lnTo>
                  <a:lnTo>
                    <a:pt x="2326481" y="204787"/>
                  </a:lnTo>
                  <a:lnTo>
                    <a:pt x="2355056" y="250031"/>
                  </a:lnTo>
                  <a:lnTo>
                    <a:pt x="2357438" y="269081"/>
                  </a:lnTo>
                  <a:lnTo>
                    <a:pt x="2347913" y="290512"/>
                  </a:lnTo>
                  <a:lnTo>
                    <a:pt x="2293144" y="352425"/>
                  </a:lnTo>
                  <a:lnTo>
                    <a:pt x="2259806" y="402431"/>
                  </a:lnTo>
                  <a:lnTo>
                    <a:pt x="2240756" y="454818"/>
                  </a:lnTo>
                  <a:lnTo>
                    <a:pt x="2214563" y="585787"/>
                  </a:lnTo>
                  <a:lnTo>
                    <a:pt x="2174081" y="790575"/>
                  </a:lnTo>
                  <a:lnTo>
                    <a:pt x="2126456" y="976312"/>
                  </a:lnTo>
                  <a:lnTo>
                    <a:pt x="2074069" y="1159668"/>
                  </a:lnTo>
                  <a:lnTo>
                    <a:pt x="2000250" y="1369218"/>
                  </a:lnTo>
                  <a:lnTo>
                    <a:pt x="1943100" y="1507331"/>
                  </a:lnTo>
                  <a:lnTo>
                    <a:pt x="1924050" y="1531143"/>
                  </a:lnTo>
                  <a:lnTo>
                    <a:pt x="1912144" y="1538287"/>
                  </a:lnTo>
                  <a:lnTo>
                    <a:pt x="1888331" y="1545431"/>
                  </a:lnTo>
                  <a:lnTo>
                    <a:pt x="1864519" y="1543050"/>
                  </a:lnTo>
                  <a:lnTo>
                    <a:pt x="1835944" y="1535906"/>
                  </a:lnTo>
                  <a:lnTo>
                    <a:pt x="1812131" y="1528762"/>
                  </a:lnTo>
                  <a:lnTo>
                    <a:pt x="1781175" y="1509712"/>
                  </a:lnTo>
                  <a:lnTo>
                    <a:pt x="1752600" y="1483518"/>
                  </a:lnTo>
                  <a:lnTo>
                    <a:pt x="1731169" y="1457325"/>
                  </a:lnTo>
                  <a:lnTo>
                    <a:pt x="1716881" y="1419225"/>
                  </a:lnTo>
                  <a:lnTo>
                    <a:pt x="1712119" y="1364456"/>
                  </a:lnTo>
                  <a:lnTo>
                    <a:pt x="1783556" y="1197768"/>
                  </a:lnTo>
                  <a:lnTo>
                    <a:pt x="1854994" y="900112"/>
                  </a:lnTo>
                  <a:lnTo>
                    <a:pt x="1905000" y="664368"/>
                  </a:lnTo>
                  <a:lnTo>
                    <a:pt x="1957388" y="335756"/>
                  </a:lnTo>
                  <a:lnTo>
                    <a:pt x="1931194" y="292893"/>
                  </a:lnTo>
                  <a:lnTo>
                    <a:pt x="1890713" y="250031"/>
                  </a:lnTo>
                  <a:lnTo>
                    <a:pt x="1871663" y="247650"/>
                  </a:lnTo>
                  <a:lnTo>
                    <a:pt x="1328738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5D75776D-3C32-4128-9B8A-D16F3D5B6C9E}"/>
                </a:ext>
              </a:extLst>
            </p:cNvPr>
            <p:cNvSpPr/>
            <p:nvPr/>
          </p:nvSpPr>
          <p:spPr>
            <a:xfrm>
              <a:off x="4008438" y="2619375"/>
              <a:ext cx="811212" cy="592138"/>
            </a:xfrm>
            <a:custGeom>
              <a:avLst/>
              <a:gdLst>
                <a:gd name="connsiteX0" fmla="*/ 388144 w 812006"/>
                <a:gd name="connsiteY0" fmla="*/ 383381 h 592931"/>
                <a:gd name="connsiteX1" fmla="*/ 140494 w 812006"/>
                <a:gd name="connsiteY1" fmla="*/ 233363 h 592931"/>
                <a:gd name="connsiteX2" fmla="*/ 83344 w 812006"/>
                <a:gd name="connsiteY2" fmla="*/ 223838 h 592931"/>
                <a:gd name="connsiteX3" fmla="*/ 11906 w 812006"/>
                <a:gd name="connsiteY3" fmla="*/ 211931 h 592931"/>
                <a:gd name="connsiteX4" fmla="*/ 2381 w 812006"/>
                <a:gd name="connsiteY4" fmla="*/ 207169 h 592931"/>
                <a:gd name="connsiteX5" fmla="*/ 0 w 812006"/>
                <a:gd name="connsiteY5" fmla="*/ 178594 h 592931"/>
                <a:gd name="connsiteX6" fmla="*/ 9525 w 812006"/>
                <a:gd name="connsiteY6" fmla="*/ 119063 h 592931"/>
                <a:gd name="connsiteX7" fmla="*/ 26194 w 812006"/>
                <a:gd name="connsiteY7" fmla="*/ 92869 h 592931"/>
                <a:gd name="connsiteX8" fmla="*/ 61912 w 812006"/>
                <a:gd name="connsiteY8" fmla="*/ 69056 h 592931"/>
                <a:gd name="connsiteX9" fmla="*/ 150019 w 812006"/>
                <a:gd name="connsiteY9" fmla="*/ 26194 h 592931"/>
                <a:gd name="connsiteX10" fmla="*/ 209550 w 812006"/>
                <a:gd name="connsiteY10" fmla="*/ 0 h 592931"/>
                <a:gd name="connsiteX11" fmla="*/ 423862 w 812006"/>
                <a:gd name="connsiteY11" fmla="*/ 180975 h 592931"/>
                <a:gd name="connsiteX12" fmla="*/ 604837 w 812006"/>
                <a:gd name="connsiteY12" fmla="*/ 319088 h 592931"/>
                <a:gd name="connsiteX13" fmla="*/ 812006 w 812006"/>
                <a:gd name="connsiteY13" fmla="*/ 488156 h 592931"/>
                <a:gd name="connsiteX14" fmla="*/ 726281 w 812006"/>
                <a:gd name="connsiteY14" fmla="*/ 592931 h 592931"/>
                <a:gd name="connsiteX15" fmla="*/ 388144 w 812006"/>
                <a:gd name="connsiteY15" fmla="*/ 383381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12006" h="592931">
                  <a:moveTo>
                    <a:pt x="388144" y="383381"/>
                  </a:moveTo>
                  <a:lnTo>
                    <a:pt x="140494" y="233363"/>
                  </a:lnTo>
                  <a:lnTo>
                    <a:pt x="83344" y="223838"/>
                  </a:lnTo>
                  <a:lnTo>
                    <a:pt x="11906" y="211931"/>
                  </a:lnTo>
                  <a:lnTo>
                    <a:pt x="2381" y="207169"/>
                  </a:lnTo>
                  <a:lnTo>
                    <a:pt x="0" y="178594"/>
                  </a:lnTo>
                  <a:lnTo>
                    <a:pt x="9525" y="119063"/>
                  </a:lnTo>
                  <a:lnTo>
                    <a:pt x="26194" y="92869"/>
                  </a:lnTo>
                  <a:lnTo>
                    <a:pt x="61912" y="69056"/>
                  </a:lnTo>
                  <a:lnTo>
                    <a:pt x="150019" y="26194"/>
                  </a:lnTo>
                  <a:lnTo>
                    <a:pt x="209550" y="0"/>
                  </a:lnTo>
                  <a:lnTo>
                    <a:pt x="423862" y="180975"/>
                  </a:lnTo>
                  <a:lnTo>
                    <a:pt x="604837" y="319088"/>
                  </a:lnTo>
                  <a:lnTo>
                    <a:pt x="812006" y="488156"/>
                  </a:lnTo>
                  <a:lnTo>
                    <a:pt x="726281" y="592931"/>
                  </a:lnTo>
                  <a:lnTo>
                    <a:pt x="388144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731DC2E1-20DD-4057-AE75-F402E0EFED09}"/>
                </a:ext>
              </a:extLst>
            </p:cNvPr>
            <p:cNvSpPr/>
            <p:nvPr/>
          </p:nvSpPr>
          <p:spPr>
            <a:xfrm>
              <a:off x="4094164" y="2176463"/>
              <a:ext cx="1544637" cy="1719262"/>
            </a:xfrm>
            <a:custGeom>
              <a:avLst/>
              <a:gdLst>
                <a:gd name="connsiteX0" fmla="*/ 488156 w 1545431"/>
                <a:gd name="connsiteY0" fmla="*/ 1302543 h 1719262"/>
                <a:gd name="connsiteX1" fmla="*/ 83344 w 1545431"/>
                <a:gd name="connsiteY1" fmla="*/ 1719262 h 1719262"/>
                <a:gd name="connsiteX2" fmla="*/ 0 w 1545431"/>
                <a:gd name="connsiteY2" fmla="*/ 1709737 h 1719262"/>
                <a:gd name="connsiteX3" fmla="*/ 38100 w 1545431"/>
                <a:gd name="connsiteY3" fmla="*/ 1643062 h 1719262"/>
                <a:gd name="connsiteX4" fmla="*/ 238125 w 1545431"/>
                <a:gd name="connsiteY4" fmla="*/ 1414462 h 1719262"/>
                <a:gd name="connsiteX5" fmla="*/ 416719 w 1545431"/>
                <a:gd name="connsiteY5" fmla="*/ 1209675 h 1719262"/>
                <a:gd name="connsiteX6" fmla="*/ 600075 w 1545431"/>
                <a:gd name="connsiteY6" fmla="*/ 997743 h 1719262"/>
                <a:gd name="connsiteX7" fmla="*/ 842962 w 1545431"/>
                <a:gd name="connsiteY7" fmla="*/ 683418 h 1719262"/>
                <a:gd name="connsiteX8" fmla="*/ 1050131 w 1545431"/>
                <a:gd name="connsiteY8" fmla="*/ 414337 h 1719262"/>
                <a:gd name="connsiteX9" fmla="*/ 1221581 w 1545431"/>
                <a:gd name="connsiteY9" fmla="*/ 192881 h 1719262"/>
                <a:gd name="connsiteX10" fmla="*/ 1221581 w 1545431"/>
                <a:gd name="connsiteY10" fmla="*/ 178593 h 1719262"/>
                <a:gd name="connsiteX11" fmla="*/ 1216819 w 1545431"/>
                <a:gd name="connsiteY11" fmla="*/ 150018 h 1719262"/>
                <a:gd name="connsiteX12" fmla="*/ 1181100 w 1545431"/>
                <a:gd name="connsiteY12" fmla="*/ 104775 h 1719262"/>
                <a:gd name="connsiteX13" fmla="*/ 1133475 w 1545431"/>
                <a:gd name="connsiteY13" fmla="*/ 61912 h 1719262"/>
                <a:gd name="connsiteX14" fmla="*/ 1116806 w 1545431"/>
                <a:gd name="connsiteY14" fmla="*/ 40481 h 1719262"/>
                <a:gd name="connsiteX15" fmla="*/ 1116806 w 1545431"/>
                <a:gd name="connsiteY15" fmla="*/ 23812 h 1719262"/>
                <a:gd name="connsiteX16" fmla="*/ 1119187 w 1545431"/>
                <a:gd name="connsiteY16" fmla="*/ 11906 h 1719262"/>
                <a:gd name="connsiteX17" fmla="*/ 1133475 w 1545431"/>
                <a:gd name="connsiteY17" fmla="*/ 2381 h 1719262"/>
                <a:gd name="connsiteX18" fmla="*/ 1152525 w 1545431"/>
                <a:gd name="connsiteY18" fmla="*/ 0 h 1719262"/>
                <a:gd name="connsiteX19" fmla="*/ 1178719 w 1545431"/>
                <a:gd name="connsiteY19" fmla="*/ 4762 h 1719262"/>
                <a:gd name="connsiteX20" fmla="*/ 1219200 w 1545431"/>
                <a:gd name="connsiteY20" fmla="*/ 26193 h 1719262"/>
                <a:gd name="connsiteX21" fmla="*/ 1314450 w 1545431"/>
                <a:gd name="connsiteY21" fmla="*/ 88106 h 1719262"/>
                <a:gd name="connsiteX22" fmla="*/ 1371600 w 1545431"/>
                <a:gd name="connsiteY22" fmla="*/ 123825 h 1719262"/>
                <a:gd name="connsiteX23" fmla="*/ 1421606 w 1545431"/>
                <a:gd name="connsiteY23" fmla="*/ 157162 h 1719262"/>
                <a:gd name="connsiteX24" fmla="*/ 1466850 w 1545431"/>
                <a:gd name="connsiteY24" fmla="*/ 195262 h 1719262"/>
                <a:gd name="connsiteX25" fmla="*/ 1512094 w 1545431"/>
                <a:gd name="connsiteY25" fmla="*/ 245268 h 1719262"/>
                <a:gd name="connsiteX26" fmla="*/ 1533525 w 1545431"/>
                <a:gd name="connsiteY26" fmla="*/ 280987 h 1719262"/>
                <a:gd name="connsiteX27" fmla="*/ 1543050 w 1545431"/>
                <a:gd name="connsiteY27" fmla="*/ 307181 h 1719262"/>
                <a:gd name="connsiteX28" fmla="*/ 1545431 w 1545431"/>
                <a:gd name="connsiteY28" fmla="*/ 333375 h 1719262"/>
                <a:gd name="connsiteX29" fmla="*/ 1540669 w 1545431"/>
                <a:gd name="connsiteY29" fmla="*/ 352425 h 1719262"/>
                <a:gd name="connsiteX30" fmla="*/ 1531144 w 1545431"/>
                <a:gd name="connsiteY30" fmla="*/ 364331 h 1719262"/>
                <a:gd name="connsiteX31" fmla="*/ 1519237 w 1545431"/>
                <a:gd name="connsiteY31" fmla="*/ 373856 h 1719262"/>
                <a:gd name="connsiteX32" fmla="*/ 1490662 w 1545431"/>
                <a:gd name="connsiteY32" fmla="*/ 378618 h 1719262"/>
                <a:gd name="connsiteX33" fmla="*/ 1440656 w 1545431"/>
                <a:gd name="connsiteY33" fmla="*/ 385762 h 1719262"/>
                <a:gd name="connsiteX34" fmla="*/ 1397794 w 1545431"/>
                <a:gd name="connsiteY34" fmla="*/ 400050 h 1719262"/>
                <a:gd name="connsiteX35" fmla="*/ 1333500 w 1545431"/>
                <a:gd name="connsiteY35" fmla="*/ 440531 h 1719262"/>
                <a:gd name="connsiteX36" fmla="*/ 1243012 w 1545431"/>
                <a:gd name="connsiteY36" fmla="*/ 516731 h 1719262"/>
                <a:gd name="connsiteX37" fmla="*/ 1126331 w 1545431"/>
                <a:gd name="connsiteY37" fmla="*/ 640556 h 1719262"/>
                <a:gd name="connsiteX38" fmla="*/ 957262 w 1545431"/>
                <a:gd name="connsiteY38" fmla="*/ 826293 h 1719262"/>
                <a:gd name="connsiteX39" fmla="*/ 792956 w 1545431"/>
                <a:gd name="connsiteY39" fmla="*/ 997743 h 1719262"/>
                <a:gd name="connsiteX40" fmla="*/ 488156 w 1545431"/>
                <a:gd name="connsiteY40" fmla="*/ 1302543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45431" h="1719262">
                  <a:moveTo>
                    <a:pt x="488156" y="1302543"/>
                  </a:moveTo>
                  <a:lnTo>
                    <a:pt x="83344" y="1719262"/>
                  </a:lnTo>
                  <a:lnTo>
                    <a:pt x="0" y="1709737"/>
                  </a:lnTo>
                  <a:lnTo>
                    <a:pt x="38100" y="1643062"/>
                  </a:lnTo>
                  <a:lnTo>
                    <a:pt x="238125" y="1414462"/>
                  </a:lnTo>
                  <a:lnTo>
                    <a:pt x="416719" y="1209675"/>
                  </a:lnTo>
                  <a:lnTo>
                    <a:pt x="600075" y="997743"/>
                  </a:lnTo>
                  <a:lnTo>
                    <a:pt x="842962" y="683418"/>
                  </a:lnTo>
                  <a:lnTo>
                    <a:pt x="1050131" y="414337"/>
                  </a:lnTo>
                  <a:lnTo>
                    <a:pt x="1221581" y="192881"/>
                  </a:lnTo>
                  <a:lnTo>
                    <a:pt x="1221581" y="178593"/>
                  </a:lnTo>
                  <a:lnTo>
                    <a:pt x="1216819" y="150018"/>
                  </a:lnTo>
                  <a:lnTo>
                    <a:pt x="1181100" y="104775"/>
                  </a:lnTo>
                  <a:lnTo>
                    <a:pt x="1133475" y="61912"/>
                  </a:lnTo>
                  <a:lnTo>
                    <a:pt x="1116806" y="40481"/>
                  </a:lnTo>
                  <a:lnTo>
                    <a:pt x="1116806" y="23812"/>
                  </a:lnTo>
                  <a:lnTo>
                    <a:pt x="1119187" y="11906"/>
                  </a:lnTo>
                  <a:lnTo>
                    <a:pt x="1133475" y="2381"/>
                  </a:lnTo>
                  <a:lnTo>
                    <a:pt x="1152525" y="0"/>
                  </a:lnTo>
                  <a:lnTo>
                    <a:pt x="1178719" y="4762"/>
                  </a:lnTo>
                  <a:lnTo>
                    <a:pt x="1219200" y="26193"/>
                  </a:lnTo>
                  <a:lnTo>
                    <a:pt x="1314450" y="88106"/>
                  </a:lnTo>
                  <a:lnTo>
                    <a:pt x="1371600" y="123825"/>
                  </a:lnTo>
                  <a:lnTo>
                    <a:pt x="1421606" y="157162"/>
                  </a:lnTo>
                  <a:lnTo>
                    <a:pt x="1466850" y="195262"/>
                  </a:lnTo>
                  <a:lnTo>
                    <a:pt x="1512094" y="245268"/>
                  </a:lnTo>
                  <a:lnTo>
                    <a:pt x="1533525" y="280987"/>
                  </a:lnTo>
                  <a:lnTo>
                    <a:pt x="1543050" y="307181"/>
                  </a:lnTo>
                  <a:lnTo>
                    <a:pt x="1545431" y="333375"/>
                  </a:lnTo>
                  <a:lnTo>
                    <a:pt x="1540669" y="352425"/>
                  </a:lnTo>
                  <a:lnTo>
                    <a:pt x="1531144" y="364331"/>
                  </a:lnTo>
                  <a:lnTo>
                    <a:pt x="1519237" y="373856"/>
                  </a:lnTo>
                  <a:lnTo>
                    <a:pt x="1490662" y="378618"/>
                  </a:lnTo>
                  <a:lnTo>
                    <a:pt x="1440656" y="385762"/>
                  </a:lnTo>
                  <a:lnTo>
                    <a:pt x="1397794" y="400050"/>
                  </a:lnTo>
                  <a:lnTo>
                    <a:pt x="1333500" y="440531"/>
                  </a:lnTo>
                  <a:lnTo>
                    <a:pt x="1243012" y="516731"/>
                  </a:lnTo>
                  <a:lnTo>
                    <a:pt x="1126331" y="640556"/>
                  </a:lnTo>
                  <a:lnTo>
                    <a:pt x="957262" y="826293"/>
                  </a:lnTo>
                  <a:lnTo>
                    <a:pt x="792956" y="997743"/>
                  </a:lnTo>
                  <a:lnTo>
                    <a:pt x="488156" y="1302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4A9663A8-900F-4D26-BF69-528C8588A820}"/>
                </a:ext>
              </a:extLst>
            </p:cNvPr>
            <p:cNvSpPr/>
            <p:nvPr/>
          </p:nvSpPr>
          <p:spPr>
            <a:xfrm>
              <a:off x="3970339" y="3586164"/>
              <a:ext cx="1563687" cy="587375"/>
            </a:xfrm>
            <a:custGeom>
              <a:avLst/>
              <a:gdLst>
                <a:gd name="connsiteX0" fmla="*/ 1181100 w 1564481"/>
                <a:gd name="connsiteY0" fmla="*/ 223837 h 588168"/>
                <a:gd name="connsiteX1" fmla="*/ 973931 w 1564481"/>
                <a:gd name="connsiteY1" fmla="*/ 295275 h 588168"/>
                <a:gd name="connsiteX2" fmla="*/ 762000 w 1564481"/>
                <a:gd name="connsiteY2" fmla="*/ 364331 h 588168"/>
                <a:gd name="connsiteX3" fmla="*/ 471487 w 1564481"/>
                <a:gd name="connsiteY3" fmla="*/ 469106 h 588168"/>
                <a:gd name="connsiteX4" fmla="*/ 290512 w 1564481"/>
                <a:gd name="connsiteY4" fmla="*/ 535781 h 588168"/>
                <a:gd name="connsiteX5" fmla="*/ 280987 w 1564481"/>
                <a:gd name="connsiteY5" fmla="*/ 564356 h 588168"/>
                <a:gd name="connsiteX6" fmla="*/ 271462 w 1564481"/>
                <a:gd name="connsiteY6" fmla="*/ 581025 h 588168"/>
                <a:gd name="connsiteX7" fmla="*/ 257175 w 1564481"/>
                <a:gd name="connsiteY7" fmla="*/ 588168 h 588168"/>
                <a:gd name="connsiteX8" fmla="*/ 228600 w 1564481"/>
                <a:gd name="connsiteY8" fmla="*/ 585787 h 588168"/>
                <a:gd name="connsiteX9" fmla="*/ 202406 w 1564481"/>
                <a:gd name="connsiteY9" fmla="*/ 581025 h 588168"/>
                <a:gd name="connsiteX10" fmla="*/ 169069 w 1564481"/>
                <a:gd name="connsiteY10" fmla="*/ 559593 h 588168"/>
                <a:gd name="connsiteX11" fmla="*/ 119062 w 1564481"/>
                <a:gd name="connsiteY11" fmla="*/ 514350 h 588168"/>
                <a:gd name="connsiteX12" fmla="*/ 73819 w 1564481"/>
                <a:gd name="connsiteY12" fmla="*/ 464343 h 588168"/>
                <a:gd name="connsiteX13" fmla="*/ 47625 w 1564481"/>
                <a:gd name="connsiteY13" fmla="*/ 426243 h 588168"/>
                <a:gd name="connsiteX14" fmla="*/ 23812 w 1564481"/>
                <a:gd name="connsiteY14" fmla="*/ 385762 h 588168"/>
                <a:gd name="connsiteX15" fmla="*/ 0 w 1564481"/>
                <a:gd name="connsiteY15" fmla="*/ 323850 h 588168"/>
                <a:gd name="connsiteX16" fmla="*/ 0 w 1564481"/>
                <a:gd name="connsiteY16" fmla="*/ 307181 h 588168"/>
                <a:gd name="connsiteX17" fmla="*/ 16669 w 1564481"/>
                <a:gd name="connsiteY17" fmla="*/ 285750 h 588168"/>
                <a:gd name="connsiteX18" fmla="*/ 47625 w 1564481"/>
                <a:gd name="connsiteY18" fmla="*/ 264318 h 588168"/>
                <a:gd name="connsiteX19" fmla="*/ 85725 w 1564481"/>
                <a:gd name="connsiteY19" fmla="*/ 252412 h 588168"/>
                <a:gd name="connsiteX20" fmla="*/ 169069 w 1564481"/>
                <a:gd name="connsiteY20" fmla="*/ 240506 h 588168"/>
                <a:gd name="connsiteX21" fmla="*/ 295275 w 1564481"/>
                <a:gd name="connsiteY21" fmla="*/ 226218 h 588168"/>
                <a:gd name="connsiteX22" fmla="*/ 531019 w 1564481"/>
                <a:gd name="connsiteY22" fmla="*/ 180975 h 588168"/>
                <a:gd name="connsiteX23" fmla="*/ 826294 w 1564481"/>
                <a:gd name="connsiteY23" fmla="*/ 128587 h 588168"/>
                <a:gd name="connsiteX24" fmla="*/ 1171575 w 1564481"/>
                <a:gd name="connsiteY24" fmla="*/ 66675 h 588168"/>
                <a:gd name="connsiteX25" fmla="*/ 1519237 w 1564481"/>
                <a:gd name="connsiteY25" fmla="*/ 0 h 588168"/>
                <a:gd name="connsiteX26" fmla="*/ 1564481 w 1564481"/>
                <a:gd name="connsiteY26" fmla="*/ 111918 h 588168"/>
                <a:gd name="connsiteX27" fmla="*/ 1181100 w 1564481"/>
                <a:gd name="connsiteY27" fmla="*/ 223837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64481" h="588168">
                  <a:moveTo>
                    <a:pt x="1181100" y="223837"/>
                  </a:moveTo>
                  <a:lnTo>
                    <a:pt x="973931" y="295275"/>
                  </a:lnTo>
                  <a:lnTo>
                    <a:pt x="762000" y="364331"/>
                  </a:lnTo>
                  <a:lnTo>
                    <a:pt x="471487" y="469106"/>
                  </a:lnTo>
                  <a:lnTo>
                    <a:pt x="290512" y="535781"/>
                  </a:lnTo>
                  <a:lnTo>
                    <a:pt x="280987" y="564356"/>
                  </a:lnTo>
                  <a:lnTo>
                    <a:pt x="271462" y="581025"/>
                  </a:lnTo>
                  <a:lnTo>
                    <a:pt x="257175" y="588168"/>
                  </a:lnTo>
                  <a:lnTo>
                    <a:pt x="228600" y="585787"/>
                  </a:lnTo>
                  <a:lnTo>
                    <a:pt x="202406" y="581025"/>
                  </a:lnTo>
                  <a:lnTo>
                    <a:pt x="169069" y="559593"/>
                  </a:lnTo>
                  <a:lnTo>
                    <a:pt x="119062" y="514350"/>
                  </a:lnTo>
                  <a:lnTo>
                    <a:pt x="73819" y="464343"/>
                  </a:lnTo>
                  <a:lnTo>
                    <a:pt x="47625" y="426243"/>
                  </a:lnTo>
                  <a:lnTo>
                    <a:pt x="23812" y="385762"/>
                  </a:lnTo>
                  <a:lnTo>
                    <a:pt x="0" y="323850"/>
                  </a:lnTo>
                  <a:lnTo>
                    <a:pt x="0" y="307181"/>
                  </a:lnTo>
                  <a:lnTo>
                    <a:pt x="16669" y="285750"/>
                  </a:lnTo>
                  <a:lnTo>
                    <a:pt x="47625" y="264318"/>
                  </a:lnTo>
                  <a:lnTo>
                    <a:pt x="85725" y="252412"/>
                  </a:lnTo>
                  <a:lnTo>
                    <a:pt x="169069" y="240506"/>
                  </a:lnTo>
                  <a:lnTo>
                    <a:pt x="295275" y="226218"/>
                  </a:lnTo>
                  <a:lnTo>
                    <a:pt x="531019" y="180975"/>
                  </a:lnTo>
                  <a:lnTo>
                    <a:pt x="826294" y="128587"/>
                  </a:lnTo>
                  <a:lnTo>
                    <a:pt x="1171575" y="66675"/>
                  </a:lnTo>
                  <a:lnTo>
                    <a:pt x="1519237" y="0"/>
                  </a:lnTo>
                  <a:lnTo>
                    <a:pt x="1564481" y="111918"/>
                  </a:lnTo>
                  <a:lnTo>
                    <a:pt x="1181100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00C2D2E4-BFDA-4922-A082-854D447CF070}"/>
                </a:ext>
              </a:extLst>
            </p:cNvPr>
            <p:cNvSpPr/>
            <p:nvPr/>
          </p:nvSpPr>
          <p:spPr>
            <a:xfrm>
              <a:off x="5181601" y="3163888"/>
              <a:ext cx="638175" cy="933450"/>
            </a:xfrm>
            <a:custGeom>
              <a:avLst/>
              <a:gdLst>
                <a:gd name="connsiteX0" fmla="*/ 378619 w 638175"/>
                <a:gd name="connsiteY0" fmla="*/ 740569 h 933450"/>
                <a:gd name="connsiteX1" fmla="*/ 280988 w 638175"/>
                <a:gd name="connsiteY1" fmla="*/ 550069 h 933450"/>
                <a:gd name="connsiteX2" fmla="*/ 230981 w 638175"/>
                <a:gd name="connsiteY2" fmla="*/ 428625 h 933450"/>
                <a:gd name="connsiteX3" fmla="*/ 154781 w 638175"/>
                <a:gd name="connsiteY3" fmla="*/ 285750 h 933450"/>
                <a:gd name="connsiteX4" fmla="*/ 66675 w 638175"/>
                <a:gd name="connsiteY4" fmla="*/ 142875 h 933450"/>
                <a:gd name="connsiteX5" fmla="*/ 19050 w 638175"/>
                <a:gd name="connsiteY5" fmla="*/ 76200 h 933450"/>
                <a:gd name="connsiteX6" fmla="*/ 4763 w 638175"/>
                <a:gd name="connsiteY6" fmla="*/ 47625 h 933450"/>
                <a:gd name="connsiteX7" fmla="*/ 0 w 638175"/>
                <a:gd name="connsiteY7" fmla="*/ 26194 h 933450"/>
                <a:gd name="connsiteX8" fmla="*/ 0 w 638175"/>
                <a:gd name="connsiteY8" fmla="*/ 11907 h 933450"/>
                <a:gd name="connsiteX9" fmla="*/ 7144 w 638175"/>
                <a:gd name="connsiteY9" fmla="*/ 0 h 933450"/>
                <a:gd name="connsiteX10" fmla="*/ 28575 w 638175"/>
                <a:gd name="connsiteY10" fmla="*/ 2382 h 933450"/>
                <a:gd name="connsiteX11" fmla="*/ 66675 w 638175"/>
                <a:gd name="connsiteY11" fmla="*/ 19050 h 933450"/>
                <a:gd name="connsiteX12" fmla="*/ 200025 w 638175"/>
                <a:gd name="connsiteY12" fmla="*/ 133350 h 933450"/>
                <a:gd name="connsiteX13" fmla="*/ 338138 w 638175"/>
                <a:gd name="connsiteY13" fmla="*/ 245269 h 933450"/>
                <a:gd name="connsiteX14" fmla="*/ 466725 w 638175"/>
                <a:gd name="connsiteY14" fmla="*/ 359569 h 933450"/>
                <a:gd name="connsiteX15" fmla="*/ 511969 w 638175"/>
                <a:gd name="connsiteY15" fmla="*/ 407194 h 933450"/>
                <a:gd name="connsiteX16" fmla="*/ 557213 w 638175"/>
                <a:gd name="connsiteY16" fmla="*/ 509588 h 933450"/>
                <a:gd name="connsiteX17" fmla="*/ 609600 w 638175"/>
                <a:gd name="connsiteY17" fmla="*/ 659607 h 933450"/>
                <a:gd name="connsiteX18" fmla="*/ 633413 w 638175"/>
                <a:gd name="connsiteY18" fmla="*/ 773907 h 933450"/>
                <a:gd name="connsiteX19" fmla="*/ 638175 w 638175"/>
                <a:gd name="connsiteY19" fmla="*/ 816769 h 933450"/>
                <a:gd name="connsiteX20" fmla="*/ 633413 w 638175"/>
                <a:gd name="connsiteY20" fmla="*/ 854869 h 933450"/>
                <a:gd name="connsiteX21" fmla="*/ 611981 w 638175"/>
                <a:gd name="connsiteY21" fmla="*/ 897732 h 933450"/>
                <a:gd name="connsiteX22" fmla="*/ 592931 w 638175"/>
                <a:gd name="connsiteY22" fmla="*/ 923925 h 933450"/>
                <a:gd name="connsiteX23" fmla="*/ 564356 w 638175"/>
                <a:gd name="connsiteY23" fmla="*/ 933450 h 933450"/>
                <a:gd name="connsiteX24" fmla="*/ 535781 w 638175"/>
                <a:gd name="connsiteY24" fmla="*/ 926307 h 933450"/>
                <a:gd name="connsiteX25" fmla="*/ 509588 w 638175"/>
                <a:gd name="connsiteY25" fmla="*/ 919163 h 933450"/>
                <a:gd name="connsiteX26" fmla="*/ 464344 w 638175"/>
                <a:gd name="connsiteY26" fmla="*/ 892969 h 933450"/>
                <a:gd name="connsiteX27" fmla="*/ 378619 w 638175"/>
                <a:gd name="connsiteY27" fmla="*/ 740569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8175" h="933450">
                  <a:moveTo>
                    <a:pt x="378619" y="740569"/>
                  </a:moveTo>
                  <a:lnTo>
                    <a:pt x="280988" y="550069"/>
                  </a:lnTo>
                  <a:lnTo>
                    <a:pt x="230981" y="428625"/>
                  </a:lnTo>
                  <a:lnTo>
                    <a:pt x="154781" y="285750"/>
                  </a:lnTo>
                  <a:lnTo>
                    <a:pt x="66675" y="142875"/>
                  </a:lnTo>
                  <a:lnTo>
                    <a:pt x="19050" y="76200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0" y="11907"/>
                  </a:lnTo>
                  <a:lnTo>
                    <a:pt x="7144" y="0"/>
                  </a:lnTo>
                  <a:lnTo>
                    <a:pt x="28575" y="2382"/>
                  </a:lnTo>
                  <a:lnTo>
                    <a:pt x="66675" y="19050"/>
                  </a:lnTo>
                  <a:lnTo>
                    <a:pt x="200025" y="133350"/>
                  </a:lnTo>
                  <a:lnTo>
                    <a:pt x="338138" y="245269"/>
                  </a:lnTo>
                  <a:lnTo>
                    <a:pt x="466725" y="359569"/>
                  </a:lnTo>
                  <a:lnTo>
                    <a:pt x="511969" y="407194"/>
                  </a:lnTo>
                  <a:lnTo>
                    <a:pt x="557213" y="509588"/>
                  </a:lnTo>
                  <a:lnTo>
                    <a:pt x="609600" y="659607"/>
                  </a:lnTo>
                  <a:lnTo>
                    <a:pt x="633413" y="773907"/>
                  </a:lnTo>
                  <a:lnTo>
                    <a:pt x="638175" y="816769"/>
                  </a:lnTo>
                  <a:lnTo>
                    <a:pt x="633413" y="854869"/>
                  </a:lnTo>
                  <a:lnTo>
                    <a:pt x="611981" y="897732"/>
                  </a:lnTo>
                  <a:lnTo>
                    <a:pt x="592931" y="923925"/>
                  </a:lnTo>
                  <a:lnTo>
                    <a:pt x="564356" y="933450"/>
                  </a:lnTo>
                  <a:lnTo>
                    <a:pt x="535781" y="926307"/>
                  </a:lnTo>
                  <a:lnTo>
                    <a:pt x="509588" y="919163"/>
                  </a:lnTo>
                  <a:lnTo>
                    <a:pt x="464344" y="892969"/>
                  </a:lnTo>
                  <a:lnTo>
                    <a:pt x="378619" y="740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3">
              <a:extLst>
                <a:ext uri="{FF2B5EF4-FFF2-40B4-BE49-F238E27FC236}">
                  <a16:creationId xmlns:a16="http://schemas.microsoft.com/office/drawing/2014/main" id="{3E660620-5C7A-4028-B047-3821EEF94795}"/>
                </a:ext>
              </a:extLst>
            </p:cNvPr>
            <p:cNvSpPr/>
            <p:nvPr/>
          </p:nvSpPr>
          <p:spPr>
            <a:xfrm rot="16200000">
              <a:off x="3756819" y="4736307"/>
              <a:ext cx="2159000" cy="322262"/>
            </a:xfrm>
            <a:custGeom>
              <a:avLst/>
              <a:gdLst>
                <a:gd name="connsiteX0" fmla="*/ 966788 w 2159794"/>
                <a:gd name="connsiteY0" fmla="*/ 319088 h 321469"/>
                <a:gd name="connsiteX1" fmla="*/ 369094 w 2159794"/>
                <a:gd name="connsiteY1" fmla="*/ 319088 h 321469"/>
                <a:gd name="connsiteX2" fmla="*/ 180975 w 2159794"/>
                <a:gd name="connsiteY2" fmla="*/ 321469 h 321469"/>
                <a:gd name="connsiteX3" fmla="*/ 140494 w 2159794"/>
                <a:gd name="connsiteY3" fmla="*/ 316706 h 321469"/>
                <a:gd name="connsiteX4" fmla="*/ 107156 w 2159794"/>
                <a:gd name="connsiteY4" fmla="*/ 309563 h 321469"/>
                <a:gd name="connsiteX5" fmla="*/ 61913 w 2159794"/>
                <a:gd name="connsiteY5" fmla="*/ 292894 h 321469"/>
                <a:gd name="connsiteX6" fmla="*/ 40481 w 2159794"/>
                <a:gd name="connsiteY6" fmla="*/ 280988 h 321469"/>
                <a:gd name="connsiteX7" fmla="*/ 16669 w 2159794"/>
                <a:gd name="connsiteY7" fmla="*/ 264319 h 321469"/>
                <a:gd name="connsiteX8" fmla="*/ 4763 w 2159794"/>
                <a:gd name="connsiteY8" fmla="*/ 240506 h 321469"/>
                <a:gd name="connsiteX9" fmla="*/ 0 w 2159794"/>
                <a:gd name="connsiteY9" fmla="*/ 204788 h 321469"/>
                <a:gd name="connsiteX10" fmla="*/ 11906 w 2159794"/>
                <a:gd name="connsiteY10" fmla="*/ 169069 h 321469"/>
                <a:gd name="connsiteX11" fmla="*/ 45244 w 2159794"/>
                <a:gd name="connsiteY11" fmla="*/ 135731 h 321469"/>
                <a:gd name="connsiteX12" fmla="*/ 76200 w 2159794"/>
                <a:gd name="connsiteY12" fmla="*/ 107156 h 321469"/>
                <a:gd name="connsiteX13" fmla="*/ 128588 w 2159794"/>
                <a:gd name="connsiteY13" fmla="*/ 71438 h 321469"/>
                <a:gd name="connsiteX14" fmla="*/ 178594 w 2159794"/>
                <a:gd name="connsiteY14" fmla="*/ 42863 h 321469"/>
                <a:gd name="connsiteX15" fmla="*/ 233363 w 2159794"/>
                <a:gd name="connsiteY15" fmla="*/ 21431 h 321469"/>
                <a:gd name="connsiteX16" fmla="*/ 283369 w 2159794"/>
                <a:gd name="connsiteY16" fmla="*/ 7144 h 321469"/>
                <a:gd name="connsiteX17" fmla="*/ 345281 w 2159794"/>
                <a:gd name="connsiteY17" fmla="*/ 0 h 321469"/>
                <a:gd name="connsiteX18" fmla="*/ 442913 w 2159794"/>
                <a:gd name="connsiteY18" fmla="*/ 16669 h 321469"/>
                <a:gd name="connsiteX19" fmla="*/ 545306 w 2159794"/>
                <a:gd name="connsiteY19" fmla="*/ 47625 h 321469"/>
                <a:gd name="connsiteX20" fmla="*/ 640556 w 2159794"/>
                <a:gd name="connsiteY20" fmla="*/ 73819 h 321469"/>
                <a:gd name="connsiteX21" fmla="*/ 714375 w 2159794"/>
                <a:gd name="connsiteY21" fmla="*/ 83344 h 321469"/>
                <a:gd name="connsiteX22" fmla="*/ 792956 w 2159794"/>
                <a:gd name="connsiteY22" fmla="*/ 92869 h 321469"/>
                <a:gd name="connsiteX23" fmla="*/ 1154906 w 2159794"/>
                <a:gd name="connsiteY23" fmla="*/ 97631 h 321469"/>
                <a:gd name="connsiteX24" fmla="*/ 1631156 w 2159794"/>
                <a:gd name="connsiteY24" fmla="*/ 95250 h 321469"/>
                <a:gd name="connsiteX25" fmla="*/ 1947863 w 2159794"/>
                <a:gd name="connsiteY25" fmla="*/ 95250 h 321469"/>
                <a:gd name="connsiteX26" fmla="*/ 1995488 w 2159794"/>
                <a:gd name="connsiteY26" fmla="*/ 88106 h 321469"/>
                <a:gd name="connsiteX27" fmla="*/ 2100263 w 2159794"/>
                <a:gd name="connsiteY27" fmla="*/ 45244 h 321469"/>
                <a:gd name="connsiteX28" fmla="*/ 2159794 w 2159794"/>
                <a:gd name="connsiteY28" fmla="*/ 247650 h 321469"/>
                <a:gd name="connsiteX29" fmla="*/ 2031206 w 2159794"/>
                <a:gd name="connsiteY29" fmla="*/ 295275 h 321469"/>
                <a:gd name="connsiteX30" fmla="*/ 1966913 w 2159794"/>
                <a:gd name="connsiteY30" fmla="*/ 314325 h 321469"/>
                <a:gd name="connsiteX31" fmla="*/ 1919288 w 2159794"/>
                <a:gd name="connsiteY31" fmla="*/ 319088 h 321469"/>
                <a:gd name="connsiteX32" fmla="*/ 1816894 w 2159794"/>
                <a:gd name="connsiteY32" fmla="*/ 319088 h 321469"/>
                <a:gd name="connsiteX33" fmla="*/ 966788 w 2159794"/>
                <a:gd name="connsiteY33" fmla="*/ 319088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59794" h="321469">
                  <a:moveTo>
                    <a:pt x="966788" y="319088"/>
                  </a:moveTo>
                  <a:lnTo>
                    <a:pt x="369094" y="319088"/>
                  </a:lnTo>
                  <a:lnTo>
                    <a:pt x="180975" y="321469"/>
                  </a:lnTo>
                  <a:lnTo>
                    <a:pt x="140494" y="316706"/>
                  </a:lnTo>
                  <a:lnTo>
                    <a:pt x="107156" y="309563"/>
                  </a:lnTo>
                  <a:lnTo>
                    <a:pt x="61913" y="292894"/>
                  </a:lnTo>
                  <a:lnTo>
                    <a:pt x="40481" y="280988"/>
                  </a:lnTo>
                  <a:lnTo>
                    <a:pt x="16669" y="264319"/>
                  </a:lnTo>
                  <a:lnTo>
                    <a:pt x="4763" y="240506"/>
                  </a:lnTo>
                  <a:lnTo>
                    <a:pt x="0" y="204788"/>
                  </a:lnTo>
                  <a:lnTo>
                    <a:pt x="11906" y="169069"/>
                  </a:lnTo>
                  <a:lnTo>
                    <a:pt x="45244" y="135731"/>
                  </a:lnTo>
                  <a:lnTo>
                    <a:pt x="76200" y="107156"/>
                  </a:lnTo>
                  <a:lnTo>
                    <a:pt x="128588" y="71438"/>
                  </a:lnTo>
                  <a:lnTo>
                    <a:pt x="178594" y="42863"/>
                  </a:lnTo>
                  <a:lnTo>
                    <a:pt x="233363" y="21431"/>
                  </a:lnTo>
                  <a:lnTo>
                    <a:pt x="283369" y="7144"/>
                  </a:lnTo>
                  <a:lnTo>
                    <a:pt x="345281" y="0"/>
                  </a:lnTo>
                  <a:lnTo>
                    <a:pt x="442913" y="16669"/>
                  </a:lnTo>
                  <a:lnTo>
                    <a:pt x="545306" y="47625"/>
                  </a:lnTo>
                  <a:lnTo>
                    <a:pt x="640556" y="73819"/>
                  </a:lnTo>
                  <a:lnTo>
                    <a:pt x="714375" y="83344"/>
                  </a:lnTo>
                  <a:lnTo>
                    <a:pt x="792956" y="92869"/>
                  </a:lnTo>
                  <a:lnTo>
                    <a:pt x="1154906" y="97631"/>
                  </a:lnTo>
                  <a:lnTo>
                    <a:pt x="1631156" y="95250"/>
                  </a:lnTo>
                  <a:lnTo>
                    <a:pt x="1947863" y="95250"/>
                  </a:lnTo>
                  <a:lnTo>
                    <a:pt x="1995488" y="88106"/>
                  </a:lnTo>
                  <a:lnTo>
                    <a:pt x="2100263" y="45244"/>
                  </a:lnTo>
                  <a:lnTo>
                    <a:pt x="2159794" y="247650"/>
                  </a:lnTo>
                  <a:lnTo>
                    <a:pt x="2031206" y="295275"/>
                  </a:lnTo>
                  <a:lnTo>
                    <a:pt x="1966913" y="314325"/>
                  </a:lnTo>
                  <a:lnTo>
                    <a:pt x="1919288" y="319088"/>
                  </a:lnTo>
                  <a:lnTo>
                    <a:pt x="1816894" y="319088"/>
                  </a:lnTo>
                  <a:lnTo>
                    <a:pt x="966788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C8B0FC25-1534-42B0-987B-7A43C315883B}"/>
                </a:ext>
              </a:extLst>
            </p:cNvPr>
            <p:cNvSpPr/>
            <p:nvPr/>
          </p:nvSpPr>
          <p:spPr>
            <a:xfrm>
              <a:off x="6210301" y="3352801"/>
              <a:ext cx="1560513" cy="385763"/>
            </a:xfrm>
            <a:custGeom>
              <a:avLst/>
              <a:gdLst>
                <a:gd name="connsiteX0" fmla="*/ 742950 w 1559719"/>
                <a:gd name="connsiteY0" fmla="*/ 276225 h 385763"/>
                <a:gd name="connsiteX1" fmla="*/ 114300 w 1559719"/>
                <a:gd name="connsiteY1" fmla="*/ 385763 h 385763"/>
                <a:gd name="connsiteX2" fmla="*/ 0 w 1559719"/>
                <a:gd name="connsiteY2" fmla="*/ 228600 h 385763"/>
                <a:gd name="connsiteX3" fmla="*/ 97631 w 1559719"/>
                <a:gd name="connsiteY3" fmla="*/ 211931 h 385763"/>
                <a:gd name="connsiteX4" fmla="*/ 542925 w 1559719"/>
                <a:gd name="connsiteY4" fmla="*/ 145256 h 385763"/>
                <a:gd name="connsiteX5" fmla="*/ 1014413 w 1559719"/>
                <a:gd name="connsiteY5" fmla="*/ 73819 h 385763"/>
                <a:gd name="connsiteX6" fmla="*/ 1559719 w 1559719"/>
                <a:gd name="connsiteY6" fmla="*/ 0 h 385763"/>
                <a:gd name="connsiteX7" fmla="*/ 1478756 w 1559719"/>
                <a:gd name="connsiteY7" fmla="*/ 164306 h 385763"/>
                <a:gd name="connsiteX8" fmla="*/ 1138238 w 1559719"/>
                <a:gd name="connsiteY8" fmla="*/ 211931 h 385763"/>
                <a:gd name="connsiteX9" fmla="*/ 742950 w 1559719"/>
                <a:gd name="connsiteY9" fmla="*/ 276225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9719" h="385763">
                  <a:moveTo>
                    <a:pt x="742950" y="276225"/>
                  </a:moveTo>
                  <a:lnTo>
                    <a:pt x="114300" y="385763"/>
                  </a:lnTo>
                  <a:lnTo>
                    <a:pt x="0" y="228600"/>
                  </a:lnTo>
                  <a:lnTo>
                    <a:pt x="97631" y="211931"/>
                  </a:lnTo>
                  <a:lnTo>
                    <a:pt x="542925" y="145256"/>
                  </a:lnTo>
                  <a:lnTo>
                    <a:pt x="1014413" y="73819"/>
                  </a:lnTo>
                  <a:lnTo>
                    <a:pt x="1559719" y="0"/>
                  </a:lnTo>
                  <a:lnTo>
                    <a:pt x="1478756" y="164306"/>
                  </a:lnTo>
                  <a:lnTo>
                    <a:pt x="1138238" y="211931"/>
                  </a:lnTo>
                  <a:lnTo>
                    <a:pt x="742950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2CE9E8E3-80DB-427F-BFD7-8A8EF0A8DF22}"/>
                </a:ext>
              </a:extLst>
            </p:cNvPr>
            <p:cNvSpPr/>
            <p:nvPr/>
          </p:nvSpPr>
          <p:spPr>
            <a:xfrm>
              <a:off x="6038850" y="3482976"/>
              <a:ext cx="2482850" cy="2200275"/>
            </a:xfrm>
            <a:custGeom>
              <a:avLst/>
              <a:gdLst>
                <a:gd name="connsiteX0" fmla="*/ 136525 w 2482850"/>
                <a:gd name="connsiteY0" fmla="*/ 1228725 h 2200275"/>
                <a:gd name="connsiteX1" fmla="*/ 139700 w 2482850"/>
                <a:gd name="connsiteY1" fmla="*/ 352425 h 2200275"/>
                <a:gd name="connsiteX2" fmla="*/ 133350 w 2482850"/>
                <a:gd name="connsiteY2" fmla="*/ 307975 h 2200275"/>
                <a:gd name="connsiteX3" fmla="*/ 120650 w 2482850"/>
                <a:gd name="connsiteY3" fmla="*/ 260350 h 2200275"/>
                <a:gd name="connsiteX4" fmla="*/ 92075 w 2482850"/>
                <a:gd name="connsiteY4" fmla="*/ 196850 h 2200275"/>
                <a:gd name="connsiteX5" fmla="*/ 12700 w 2482850"/>
                <a:gd name="connsiteY5" fmla="*/ 73025 h 2200275"/>
                <a:gd name="connsiteX6" fmla="*/ 0 w 2482850"/>
                <a:gd name="connsiteY6" fmla="*/ 44450 h 2200275"/>
                <a:gd name="connsiteX7" fmla="*/ 0 w 2482850"/>
                <a:gd name="connsiteY7" fmla="*/ 12700 h 2200275"/>
                <a:gd name="connsiteX8" fmla="*/ 6350 w 2482850"/>
                <a:gd name="connsiteY8" fmla="*/ 0 h 2200275"/>
                <a:gd name="connsiteX9" fmla="*/ 38100 w 2482850"/>
                <a:gd name="connsiteY9" fmla="*/ 0 h 2200275"/>
                <a:gd name="connsiteX10" fmla="*/ 69850 w 2482850"/>
                <a:gd name="connsiteY10" fmla="*/ 12700 h 2200275"/>
                <a:gd name="connsiteX11" fmla="*/ 130175 w 2482850"/>
                <a:gd name="connsiteY11" fmla="*/ 31750 h 2200275"/>
                <a:gd name="connsiteX12" fmla="*/ 304800 w 2482850"/>
                <a:gd name="connsiteY12" fmla="*/ 95250 h 2200275"/>
                <a:gd name="connsiteX13" fmla="*/ 381000 w 2482850"/>
                <a:gd name="connsiteY13" fmla="*/ 234950 h 2200275"/>
                <a:gd name="connsiteX14" fmla="*/ 371475 w 2482850"/>
                <a:gd name="connsiteY14" fmla="*/ 631825 h 2200275"/>
                <a:gd name="connsiteX15" fmla="*/ 368300 w 2482850"/>
                <a:gd name="connsiteY15" fmla="*/ 1073150 h 2200275"/>
                <a:gd name="connsiteX16" fmla="*/ 355600 w 2482850"/>
                <a:gd name="connsiteY16" fmla="*/ 1479550 h 2200275"/>
                <a:gd name="connsiteX17" fmla="*/ 361950 w 2482850"/>
                <a:gd name="connsiteY17" fmla="*/ 1558925 h 2200275"/>
                <a:gd name="connsiteX18" fmla="*/ 368300 w 2482850"/>
                <a:gd name="connsiteY18" fmla="*/ 1644650 h 2200275"/>
                <a:gd name="connsiteX19" fmla="*/ 381000 w 2482850"/>
                <a:gd name="connsiteY19" fmla="*/ 1730375 h 2200275"/>
                <a:gd name="connsiteX20" fmla="*/ 406400 w 2482850"/>
                <a:gd name="connsiteY20" fmla="*/ 1812925 h 2200275"/>
                <a:gd name="connsiteX21" fmla="*/ 428625 w 2482850"/>
                <a:gd name="connsiteY21" fmla="*/ 1863725 h 2200275"/>
                <a:gd name="connsiteX22" fmla="*/ 460375 w 2482850"/>
                <a:gd name="connsiteY22" fmla="*/ 1895475 h 2200275"/>
                <a:gd name="connsiteX23" fmla="*/ 501650 w 2482850"/>
                <a:gd name="connsiteY23" fmla="*/ 1924050 h 2200275"/>
                <a:gd name="connsiteX24" fmla="*/ 552450 w 2482850"/>
                <a:gd name="connsiteY24" fmla="*/ 1943100 h 2200275"/>
                <a:gd name="connsiteX25" fmla="*/ 619125 w 2482850"/>
                <a:gd name="connsiteY25" fmla="*/ 1965325 h 2200275"/>
                <a:gd name="connsiteX26" fmla="*/ 758825 w 2482850"/>
                <a:gd name="connsiteY26" fmla="*/ 1987550 h 2200275"/>
                <a:gd name="connsiteX27" fmla="*/ 942975 w 2482850"/>
                <a:gd name="connsiteY27" fmla="*/ 1997075 h 2200275"/>
                <a:gd name="connsiteX28" fmla="*/ 1257300 w 2482850"/>
                <a:gd name="connsiteY28" fmla="*/ 1997075 h 2200275"/>
                <a:gd name="connsiteX29" fmla="*/ 1619250 w 2482850"/>
                <a:gd name="connsiteY29" fmla="*/ 1981200 h 2200275"/>
                <a:gd name="connsiteX30" fmla="*/ 1746250 w 2482850"/>
                <a:gd name="connsiteY30" fmla="*/ 1965325 h 2200275"/>
                <a:gd name="connsiteX31" fmla="*/ 1847850 w 2482850"/>
                <a:gd name="connsiteY31" fmla="*/ 1949450 h 2200275"/>
                <a:gd name="connsiteX32" fmla="*/ 1920875 w 2482850"/>
                <a:gd name="connsiteY32" fmla="*/ 1930400 h 2200275"/>
                <a:gd name="connsiteX33" fmla="*/ 1971675 w 2482850"/>
                <a:gd name="connsiteY33" fmla="*/ 1908175 h 2200275"/>
                <a:gd name="connsiteX34" fmla="*/ 2368550 w 2482850"/>
                <a:gd name="connsiteY34" fmla="*/ 1847850 h 2200275"/>
                <a:gd name="connsiteX35" fmla="*/ 2419350 w 2482850"/>
                <a:gd name="connsiteY35" fmla="*/ 1895475 h 2200275"/>
                <a:gd name="connsiteX36" fmla="*/ 2454275 w 2482850"/>
                <a:gd name="connsiteY36" fmla="*/ 1933575 h 2200275"/>
                <a:gd name="connsiteX37" fmla="*/ 2473325 w 2482850"/>
                <a:gd name="connsiteY37" fmla="*/ 1971675 h 2200275"/>
                <a:gd name="connsiteX38" fmla="*/ 2482850 w 2482850"/>
                <a:gd name="connsiteY38" fmla="*/ 2006600 h 2200275"/>
                <a:gd name="connsiteX39" fmla="*/ 2470150 w 2482850"/>
                <a:gd name="connsiteY39" fmla="*/ 2047875 h 2200275"/>
                <a:gd name="connsiteX40" fmla="*/ 2447925 w 2482850"/>
                <a:gd name="connsiteY40" fmla="*/ 2079625 h 2200275"/>
                <a:gd name="connsiteX41" fmla="*/ 2393950 w 2482850"/>
                <a:gd name="connsiteY41" fmla="*/ 2117725 h 2200275"/>
                <a:gd name="connsiteX42" fmla="*/ 2314575 w 2482850"/>
                <a:gd name="connsiteY42" fmla="*/ 2143125 h 2200275"/>
                <a:gd name="connsiteX43" fmla="*/ 2222500 w 2482850"/>
                <a:gd name="connsiteY43" fmla="*/ 2162175 h 2200275"/>
                <a:gd name="connsiteX44" fmla="*/ 2003425 w 2482850"/>
                <a:gd name="connsiteY44" fmla="*/ 2174875 h 2200275"/>
                <a:gd name="connsiteX45" fmla="*/ 1625600 w 2482850"/>
                <a:gd name="connsiteY45" fmla="*/ 2190750 h 2200275"/>
                <a:gd name="connsiteX46" fmla="*/ 1158875 w 2482850"/>
                <a:gd name="connsiteY46" fmla="*/ 2200275 h 2200275"/>
                <a:gd name="connsiteX47" fmla="*/ 942975 w 2482850"/>
                <a:gd name="connsiteY47" fmla="*/ 2197100 h 2200275"/>
                <a:gd name="connsiteX48" fmla="*/ 800100 w 2482850"/>
                <a:gd name="connsiteY48" fmla="*/ 2190750 h 2200275"/>
                <a:gd name="connsiteX49" fmla="*/ 641350 w 2482850"/>
                <a:gd name="connsiteY49" fmla="*/ 2174875 h 2200275"/>
                <a:gd name="connsiteX50" fmla="*/ 495300 w 2482850"/>
                <a:gd name="connsiteY50" fmla="*/ 2146300 h 2200275"/>
                <a:gd name="connsiteX51" fmla="*/ 409575 w 2482850"/>
                <a:gd name="connsiteY51" fmla="*/ 2120900 h 2200275"/>
                <a:gd name="connsiteX52" fmla="*/ 349250 w 2482850"/>
                <a:gd name="connsiteY52" fmla="*/ 2092325 h 2200275"/>
                <a:gd name="connsiteX53" fmla="*/ 311150 w 2482850"/>
                <a:gd name="connsiteY53" fmla="*/ 2066925 h 2200275"/>
                <a:gd name="connsiteX54" fmla="*/ 285750 w 2482850"/>
                <a:gd name="connsiteY54" fmla="*/ 2041525 h 2200275"/>
                <a:gd name="connsiteX55" fmla="*/ 257175 w 2482850"/>
                <a:gd name="connsiteY55" fmla="*/ 2003425 h 2200275"/>
                <a:gd name="connsiteX56" fmla="*/ 228600 w 2482850"/>
                <a:gd name="connsiteY56" fmla="*/ 1958975 h 2200275"/>
                <a:gd name="connsiteX57" fmla="*/ 200025 w 2482850"/>
                <a:gd name="connsiteY57" fmla="*/ 1892300 h 2200275"/>
                <a:gd name="connsiteX58" fmla="*/ 177800 w 2482850"/>
                <a:gd name="connsiteY58" fmla="*/ 1812925 h 2200275"/>
                <a:gd name="connsiteX59" fmla="*/ 158750 w 2482850"/>
                <a:gd name="connsiteY59" fmla="*/ 1730375 h 2200275"/>
                <a:gd name="connsiteX60" fmla="*/ 149225 w 2482850"/>
                <a:gd name="connsiteY60" fmla="*/ 1616075 h 2200275"/>
                <a:gd name="connsiteX61" fmla="*/ 139700 w 2482850"/>
                <a:gd name="connsiteY61" fmla="*/ 1501775 h 2200275"/>
                <a:gd name="connsiteX62" fmla="*/ 136525 w 2482850"/>
                <a:gd name="connsiteY62" fmla="*/ 1228725 h 220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2850" h="2200275">
                  <a:moveTo>
                    <a:pt x="136525" y="1228725"/>
                  </a:moveTo>
                  <a:cubicBezTo>
                    <a:pt x="137583" y="936625"/>
                    <a:pt x="138642" y="644525"/>
                    <a:pt x="139700" y="352425"/>
                  </a:cubicBezTo>
                  <a:lnTo>
                    <a:pt x="133350" y="307975"/>
                  </a:lnTo>
                  <a:lnTo>
                    <a:pt x="120650" y="260350"/>
                  </a:lnTo>
                  <a:lnTo>
                    <a:pt x="92075" y="196850"/>
                  </a:lnTo>
                  <a:lnTo>
                    <a:pt x="12700" y="73025"/>
                  </a:lnTo>
                  <a:lnTo>
                    <a:pt x="0" y="44450"/>
                  </a:lnTo>
                  <a:lnTo>
                    <a:pt x="0" y="12700"/>
                  </a:lnTo>
                  <a:lnTo>
                    <a:pt x="6350" y="0"/>
                  </a:lnTo>
                  <a:lnTo>
                    <a:pt x="38100" y="0"/>
                  </a:lnTo>
                  <a:lnTo>
                    <a:pt x="69850" y="12700"/>
                  </a:lnTo>
                  <a:lnTo>
                    <a:pt x="130175" y="31750"/>
                  </a:lnTo>
                  <a:lnTo>
                    <a:pt x="304800" y="95250"/>
                  </a:lnTo>
                  <a:lnTo>
                    <a:pt x="381000" y="234950"/>
                  </a:lnTo>
                  <a:lnTo>
                    <a:pt x="371475" y="631825"/>
                  </a:lnTo>
                  <a:cubicBezTo>
                    <a:pt x="370417" y="778933"/>
                    <a:pt x="369358" y="926042"/>
                    <a:pt x="368300" y="1073150"/>
                  </a:cubicBezTo>
                  <a:lnTo>
                    <a:pt x="355600" y="1479550"/>
                  </a:lnTo>
                  <a:lnTo>
                    <a:pt x="361950" y="1558925"/>
                  </a:lnTo>
                  <a:lnTo>
                    <a:pt x="368300" y="1644650"/>
                  </a:lnTo>
                  <a:lnTo>
                    <a:pt x="381000" y="1730375"/>
                  </a:lnTo>
                  <a:lnTo>
                    <a:pt x="406400" y="1812925"/>
                  </a:lnTo>
                  <a:lnTo>
                    <a:pt x="428625" y="1863725"/>
                  </a:lnTo>
                  <a:lnTo>
                    <a:pt x="460375" y="1895475"/>
                  </a:lnTo>
                  <a:lnTo>
                    <a:pt x="501650" y="1924050"/>
                  </a:lnTo>
                  <a:lnTo>
                    <a:pt x="552450" y="1943100"/>
                  </a:lnTo>
                  <a:lnTo>
                    <a:pt x="619125" y="1965325"/>
                  </a:lnTo>
                  <a:lnTo>
                    <a:pt x="758825" y="1987550"/>
                  </a:lnTo>
                  <a:lnTo>
                    <a:pt x="942975" y="1997075"/>
                  </a:lnTo>
                  <a:lnTo>
                    <a:pt x="1257300" y="1997075"/>
                  </a:lnTo>
                  <a:lnTo>
                    <a:pt x="1619250" y="1981200"/>
                  </a:lnTo>
                  <a:lnTo>
                    <a:pt x="1746250" y="1965325"/>
                  </a:lnTo>
                  <a:lnTo>
                    <a:pt x="1847850" y="1949450"/>
                  </a:lnTo>
                  <a:lnTo>
                    <a:pt x="1920875" y="1930400"/>
                  </a:lnTo>
                  <a:lnTo>
                    <a:pt x="1971675" y="1908175"/>
                  </a:lnTo>
                  <a:lnTo>
                    <a:pt x="2368550" y="1847850"/>
                  </a:lnTo>
                  <a:lnTo>
                    <a:pt x="2419350" y="1895475"/>
                  </a:lnTo>
                  <a:lnTo>
                    <a:pt x="2454275" y="1933575"/>
                  </a:lnTo>
                  <a:lnTo>
                    <a:pt x="2473325" y="1971675"/>
                  </a:lnTo>
                  <a:lnTo>
                    <a:pt x="2482850" y="2006600"/>
                  </a:lnTo>
                  <a:lnTo>
                    <a:pt x="2470150" y="2047875"/>
                  </a:lnTo>
                  <a:lnTo>
                    <a:pt x="2447925" y="2079625"/>
                  </a:lnTo>
                  <a:lnTo>
                    <a:pt x="2393950" y="2117725"/>
                  </a:lnTo>
                  <a:lnTo>
                    <a:pt x="2314575" y="2143125"/>
                  </a:lnTo>
                  <a:lnTo>
                    <a:pt x="2222500" y="2162175"/>
                  </a:lnTo>
                  <a:lnTo>
                    <a:pt x="2003425" y="2174875"/>
                  </a:lnTo>
                  <a:lnTo>
                    <a:pt x="1625600" y="2190750"/>
                  </a:lnTo>
                  <a:lnTo>
                    <a:pt x="1158875" y="2200275"/>
                  </a:lnTo>
                  <a:lnTo>
                    <a:pt x="942975" y="2197100"/>
                  </a:lnTo>
                  <a:lnTo>
                    <a:pt x="800100" y="2190750"/>
                  </a:lnTo>
                  <a:lnTo>
                    <a:pt x="641350" y="2174875"/>
                  </a:lnTo>
                  <a:lnTo>
                    <a:pt x="495300" y="2146300"/>
                  </a:lnTo>
                  <a:lnTo>
                    <a:pt x="409575" y="2120900"/>
                  </a:lnTo>
                  <a:lnTo>
                    <a:pt x="349250" y="2092325"/>
                  </a:lnTo>
                  <a:lnTo>
                    <a:pt x="311150" y="2066925"/>
                  </a:lnTo>
                  <a:lnTo>
                    <a:pt x="285750" y="2041525"/>
                  </a:lnTo>
                  <a:lnTo>
                    <a:pt x="257175" y="2003425"/>
                  </a:lnTo>
                  <a:lnTo>
                    <a:pt x="228600" y="1958975"/>
                  </a:lnTo>
                  <a:lnTo>
                    <a:pt x="200025" y="1892300"/>
                  </a:lnTo>
                  <a:lnTo>
                    <a:pt x="177800" y="1812925"/>
                  </a:lnTo>
                  <a:lnTo>
                    <a:pt x="158750" y="1730375"/>
                  </a:lnTo>
                  <a:lnTo>
                    <a:pt x="149225" y="1616075"/>
                  </a:lnTo>
                  <a:lnTo>
                    <a:pt x="139700" y="1501775"/>
                  </a:lnTo>
                  <a:cubicBezTo>
                    <a:pt x="138642" y="1404408"/>
                    <a:pt x="137583" y="1307042"/>
                    <a:pt x="136525" y="12287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1">
              <a:extLst>
                <a:ext uri="{FF2B5EF4-FFF2-40B4-BE49-F238E27FC236}">
                  <a16:creationId xmlns:a16="http://schemas.microsoft.com/office/drawing/2014/main" id="{EF33E083-8D07-42D6-B720-6CA540F8E70B}"/>
                </a:ext>
              </a:extLst>
            </p:cNvPr>
            <p:cNvSpPr/>
            <p:nvPr/>
          </p:nvSpPr>
          <p:spPr>
            <a:xfrm>
              <a:off x="7986713" y="4586289"/>
              <a:ext cx="436562" cy="815975"/>
            </a:xfrm>
            <a:custGeom>
              <a:avLst/>
              <a:gdLst>
                <a:gd name="connsiteX0" fmla="*/ 323850 w 435768"/>
                <a:gd name="connsiteY0" fmla="*/ 345281 h 816768"/>
                <a:gd name="connsiteX1" fmla="*/ 335756 w 435768"/>
                <a:gd name="connsiteY1" fmla="*/ 464343 h 816768"/>
                <a:gd name="connsiteX2" fmla="*/ 350043 w 435768"/>
                <a:gd name="connsiteY2" fmla="*/ 564356 h 816768"/>
                <a:gd name="connsiteX3" fmla="*/ 364331 w 435768"/>
                <a:gd name="connsiteY3" fmla="*/ 623887 h 816768"/>
                <a:gd name="connsiteX4" fmla="*/ 378618 w 435768"/>
                <a:gd name="connsiteY4" fmla="*/ 671512 h 816768"/>
                <a:gd name="connsiteX5" fmla="*/ 435768 w 435768"/>
                <a:gd name="connsiteY5" fmla="*/ 773906 h 816768"/>
                <a:gd name="connsiteX6" fmla="*/ 0 w 435768"/>
                <a:gd name="connsiteY6" fmla="*/ 816768 h 816768"/>
                <a:gd name="connsiteX7" fmla="*/ 35718 w 435768"/>
                <a:gd name="connsiteY7" fmla="*/ 800100 h 816768"/>
                <a:gd name="connsiteX8" fmla="*/ 57150 w 435768"/>
                <a:gd name="connsiteY8" fmla="*/ 778668 h 816768"/>
                <a:gd name="connsiteX9" fmla="*/ 83343 w 435768"/>
                <a:gd name="connsiteY9" fmla="*/ 740568 h 816768"/>
                <a:gd name="connsiteX10" fmla="*/ 104775 w 435768"/>
                <a:gd name="connsiteY10" fmla="*/ 697706 h 816768"/>
                <a:gd name="connsiteX11" fmla="*/ 138112 w 435768"/>
                <a:gd name="connsiteY11" fmla="*/ 623887 h 816768"/>
                <a:gd name="connsiteX12" fmla="*/ 157162 w 435768"/>
                <a:gd name="connsiteY12" fmla="*/ 557212 h 816768"/>
                <a:gd name="connsiteX13" fmla="*/ 185737 w 435768"/>
                <a:gd name="connsiteY13" fmla="*/ 438150 h 816768"/>
                <a:gd name="connsiteX14" fmla="*/ 216693 w 435768"/>
                <a:gd name="connsiteY14" fmla="*/ 273843 h 816768"/>
                <a:gd name="connsiteX15" fmla="*/ 245268 w 435768"/>
                <a:gd name="connsiteY15" fmla="*/ 47625 h 816768"/>
                <a:gd name="connsiteX16" fmla="*/ 261937 w 435768"/>
                <a:gd name="connsiteY16" fmla="*/ 26193 h 816768"/>
                <a:gd name="connsiteX17" fmla="*/ 278606 w 435768"/>
                <a:gd name="connsiteY17" fmla="*/ 9525 h 816768"/>
                <a:gd name="connsiteX18" fmla="*/ 295275 w 435768"/>
                <a:gd name="connsiteY18" fmla="*/ 0 h 816768"/>
                <a:gd name="connsiteX19" fmla="*/ 304800 w 435768"/>
                <a:gd name="connsiteY19" fmla="*/ 2381 h 816768"/>
                <a:gd name="connsiteX20" fmla="*/ 314325 w 435768"/>
                <a:gd name="connsiteY20" fmla="*/ 14287 h 816768"/>
                <a:gd name="connsiteX21" fmla="*/ 311943 w 435768"/>
                <a:gd name="connsiteY21" fmla="*/ 107156 h 816768"/>
                <a:gd name="connsiteX22" fmla="*/ 323850 w 435768"/>
                <a:gd name="connsiteY22" fmla="*/ 345281 h 8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5768" h="816768">
                  <a:moveTo>
                    <a:pt x="323850" y="345281"/>
                  </a:moveTo>
                  <a:lnTo>
                    <a:pt x="335756" y="464343"/>
                  </a:lnTo>
                  <a:lnTo>
                    <a:pt x="350043" y="564356"/>
                  </a:lnTo>
                  <a:lnTo>
                    <a:pt x="364331" y="623887"/>
                  </a:lnTo>
                  <a:lnTo>
                    <a:pt x="378618" y="671512"/>
                  </a:lnTo>
                  <a:lnTo>
                    <a:pt x="435768" y="773906"/>
                  </a:lnTo>
                  <a:lnTo>
                    <a:pt x="0" y="816768"/>
                  </a:lnTo>
                  <a:lnTo>
                    <a:pt x="35718" y="800100"/>
                  </a:lnTo>
                  <a:lnTo>
                    <a:pt x="57150" y="778668"/>
                  </a:lnTo>
                  <a:lnTo>
                    <a:pt x="83343" y="740568"/>
                  </a:lnTo>
                  <a:lnTo>
                    <a:pt x="104775" y="697706"/>
                  </a:lnTo>
                  <a:lnTo>
                    <a:pt x="138112" y="623887"/>
                  </a:lnTo>
                  <a:lnTo>
                    <a:pt x="157162" y="557212"/>
                  </a:lnTo>
                  <a:lnTo>
                    <a:pt x="185737" y="438150"/>
                  </a:lnTo>
                  <a:lnTo>
                    <a:pt x="216693" y="273843"/>
                  </a:lnTo>
                  <a:lnTo>
                    <a:pt x="245268" y="47625"/>
                  </a:lnTo>
                  <a:lnTo>
                    <a:pt x="261937" y="26193"/>
                  </a:lnTo>
                  <a:lnTo>
                    <a:pt x="278606" y="9525"/>
                  </a:lnTo>
                  <a:lnTo>
                    <a:pt x="295275" y="0"/>
                  </a:lnTo>
                  <a:lnTo>
                    <a:pt x="304800" y="2381"/>
                  </a:lnTo>
                  <a:lnTo>
                    <a:pt x="314325" y="14287"/>
                  </a:lnTo>
                  <a:lnTo>
                    <a:pt x="311943" y="107156"/>
                  </a:lnTo>
                  <a:lnTo>
                    <a:pt x="323850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43482709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B4C0C7F-F5DE-404F-A9C8-F1394A014E3A}"/>
              </a:ext>
            </a:extLst>
          </p:cNvPr>
          <p:cNvSpPr/>
          <p:nvPr/>
        </p:nvSpPr>
        <p:spPr>
          <a:xfrm>
            <a:off x="5384800" y="1452563"/>
            <a:ext cx="1200150" cy="481012"/>
          </a:xfrm>
          <a:custGeom>
            <a:avLst/>
            <a:gdLst>
              <a:gd name="connsiteX0" fmla="*/ 561975 w 1200150"/>
              <a:gd name="connsiteY0" fmla="*/ 421481 h 481012"/>
              <a:gd name="connsiteX1" fmla="*/ 442913 w 1200150"/>
              <a:gd name="connsiteY1" fmla="*/ 361950 h 481012"/>
              <a:gd name="connsiteX2" fmla="*/ 278607 w 1200150"/>
              <a:gd name="connsiteY2" fmla="*/ 257175 h 481012"/>
              <a:gd name="connsiteX3" fmla="*/ 188119 w 1200150"/>
              <a:gd name="connsiteY3" fmla="*/ 195262 h 481012"/>
              <a:gd name="connsiteX4" fmla="*/ 80963 w 1200150"/>
              <a:gd name="connsiteY4" fmla="*/ 116681 h 481012"/>
              <a:gd name="connsiteX5" fmla="*/ 21432 w 1200150"/>
              <a:gd name="connsiteY5" fmla="*/ 71437 h 481012"/>
              <a:gd name="connsiteX6" fmla="*/ 9525 w 1200150"/>
              <a:gd name="connsiteY6" fmla="*/ 57150 h 481012"/>
              <a:gd name="connsiteX7" fmla="*/ 2382 w 1200150"/>
              <a:gd name="connsiteY7" fmla="*/ 40481 h 481012"/>
              <a:gd name="connsiteX8" fmla="*/ 0 w 1200150"/>
              <a:gd name="connsiteY8" fmla="*/ 23812 h 481012"/>
              <a:gd name="connsiteX9" fmla="*/ 2382 w 1200150"/>
              <a:gd name="connsiteY9" fmla="*/ 7143 h 481012"/>
              <a:gd name="connsiteX10" fmla="*/ 14288 w 1200150"/>
              <a:gd name="connsiteY10" fmla="*/ 0 h 481012"/>
              <a:gd name="connsiteX11" fmla="*/ 38100 w 1200150"/>
              <a:gd name="connsiteY11" fmla="*/ 0 h 481012"/>
              <a:gd name="connsiteX12" fmla="*/ 80963 w 1200150"/>
              <a:gd name="connsiteY12" fmla="*/ 21431 h 481012"/>
              <a:gd name="connsiteX13" fmla="*/ 180975 w 1200150"/>
              <a:gd name="connsiteY13" fmla="*/ 64293 h 481012"/>
              <a:gd name="connsiteX14" fmla="*/ 242888 w 1200150"/>
              <a:gd name="connsiteY14" fmla="*/ 85725 h 481012"/>
              <a:gd name="connsiteX15" fmla="*/ 321469 w 1200150"/>
              <a:gd name="connsiteY15" fmla="*/ 111918 h 481012"/>
              <a:gd name="connsiteX16" fmla="*/ 421482 w 1200150"/>
              <a:gd name="connsiteY16" fmla="*/ 140493 h 481012"/>
              <a:gd name="connsiteX17" fmla="*/ 492919 w 1200150"/>
              <a:gd name="connsiteY17" fmla="*/ 154781 h 481012"/>
              <a:gd name="connsiteX18" fmla="*/ 564357 w 1200150"/>
              <a:gd name="connsiteY18" fmla="*/ 166687 h 481012"/>
              <a:gd name="connsiteX19" fmla="*/ 633413 w 1200150"/>
              <a:gd name="connsiteY19" fmla="*/ 173831 h 481012"/>
              <a:gd name="connsiteX20" fmla="*/ 700088 w 1200150"/>
              <a:gd name="connsiteY20" fmla="*/ 173831 h 481012"/>
              <a:gd name="connsiteX21" fmla="*/ 788194 w 1200150"/>
              <a:gd name="connsiteY21" fmla="*/ 171450 h 481012"/>
              <a:gd name="connsiteX22" fmla="*/ 873919 w 1200150"/>
              <a:gd name="connsiteY22" fmla="*/ 159543 h 481012"/>
              <a:gd name="connsiteX23" fmla="*/ 928688 w 1200150"/>
              <a:gd name="connsiteY23" fmla="*/ 145256 h 481012"/>
              <a:gd name="connsiteX24" fmla="*/ 971550 w 1200150"/>
              <a:gd name="connsiteY24" fmla="*/ 159543 h 481012"/>
              <a:gd name="connsiteX25" fmla="*/ 1033463 w 1200150"/>
              <a:gd name="connsiteY25" fmla="*/ 185737 h 481012"/>
              <a:gd name="connsiteX26" fmla="*/ 1083469 w 1200150"/>
              <a:gd name="connsiteY26" fmla="*/ 216693 h 481012"/>
              <a:gd name="connsiteX27" fmla="*/ 1128713 w 1200150"/>
              <a:gd name="connsiteY27" fmla="*/ 250031 h 481012"/>
              <a:gd name="connsiteX28" fmla="*/ 1157288 w 1200150"/>
              <a:gd name="connsiteY28" fmla="*/ 280987 h 481012"/>
              <a:gd name="connsiteX29" fmla="*/ 1176338 w 1200150"/>
              <a:gd name="connsiteY29" fmla="*/ 307181 h 481012"/>
              <a:gd name="connsiteX30" fmla="*/ 1190625 w 1200150"/>
              <a:gd name="connsiteY30" fmla="*/ 340518 h 481012"/>
              <a:gd name="connsiteX31" fmla="*/ 1195388 w 1200150"/>
              <a:gd name="connsiteY31" fmla="*/ 364331 h 481012"/>
              <a:gd name="connsiteX32" fmla="*/ 1200150 w 1200150"/>
              <a:gd name="connsiteY32" fmla="*/ 395287 h 481012"/>
              <a:gd name="connsiteX33" fmla="*/ 1200150 w 1200150"/>
              <a:gd name="connsiteY33" fmla="*/ 421481 h 481012"/>
              <a:gd name="connsiteX34" fmla="*/ 1195388 w 1200150"/>
              <a:gd name="connsiteY34" fmla="*/ 438150 h 481012"/>
              <a:gd name="connsiteX35" fmla="*/ 1173957 w 1200150"/>
              <a:gd name="connsiteY35" fmla="*/ 454818 h 481012"/>
              <a:gd name="connsiteX36" fmla="*/ 1131094 w 1200150"/>
              <a:gd name="connsiteY36" fmla="*/ 466725 h 481012"/>
              <a:gd name="connsiteX37" fmla="*/ 1064419 w 1200150"/>
              <a:gd name="connsiteY37" fmla="*/ 478631 h 481012"/>
              <a:gd name="connsiteX38" fmla="*/ 978694 w 1200150"/>
              <a:gd name="connsiteY38" fmla="*/ 481012 h 481012"/>
              <a:gd name="connsiteX39" fmla="*/ 873919 w 1200150"/>
              <a:gd name="connsiteY39" fmla="*/ 478631 h 481012"/>
              <a:gd name="connsiteX40" fmla="*/ 783432 w 1200150"/>
              <a:gd name="connsiteY40" fmla="*/ 473868 h 481012"/>
              <a:gd name="connsiteX41" fmla="*/ 719138 w 1200150"/>
              <a:gd name="connsiteY41" fmla="*/ 466725 h 481012"/>
              <a:gd name="connsiteX42" fmla="*/ 640557 w 1200150"/>
              <a:gd name="connsiteY42" fmla="*/ 452437 h 481012"/>
              <a:gd name="connsiteX43" fmla="*/ 561975 w 1200150"/>
              <a:gd name="connsiteY43" fmla="*/ 421481 h 4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200150" h="481012">
                <a:moveTo>
                  <a:pt x="561975" y="421481"/>
                </a:moveTo>
                <a:lnTo>
                  <a:pt x="442913" y="361950"/>
                </a:lnTo>
                <a:lnTo>
                  <a:pt x="278607" y="257175"/>
                </a:lnTo>
                <a:lnTo>
                  <a:pt x="188119" y="195262"/>
                </a:lnTo>
                <a:lnTo>
                  <a:pt x="80963" y="116681"/>
                </a:lnTo>
                <a:lnTo>
                  <a:pt x="21432" y="71437"/>
                </a:lnTo>
                <a:lnTo>
                  <a:pt x="9525" y="57150"/>
                </a:lnTo>
                <a:lnTo>
                  <a:pt x="2382" y="40481"/>
                </a:lnTo>
                <a:lnTo>
                  <a:pt x="0" y="23812"/>
                </a:lnTo>
                <a:lnTo>
                  <a:pt x="2382" y="7143"/>
                </a:lnTo>
                <a:lnTo>
                  <a:pt x="14288" y="0"/>
                </a:lnTo>
                <a:lnTo>
                  <a:pt x="38100" y="0"/>
                </a:lnTo>
                <a:lnTo>
                  <a:pt x="80963" y="21431"/>
                </a:lnTo>
                <a:lnTo>
                  <a:pt x="180975" y="64293"/>
                </a:lnTo>
                <a:lnTo>
                  <a:pt x="242888" y="85725"/>
                </a:lnTo>
                <a:lnTo>
                  <a:pt x="321469" y="111918"/>
                </a:lnTo>
                <a:lnTo>
                  <a:pt x="421482" y="140493"/>
                </a:lnTo>
                <a:lnTo>
                  <a:pt x="492919" y="154781"/>
                </a:lnTo>
                <a:lnTo>
                  <a:pt x="564357" y="166687"/>
                </a:lnTo>
                <a:lnTo>
                  <a:pt x="633413" y="173831"/>
                </a:lnTo>
                <a:lnTo>
                  <a:pt x="700088" y="173831"/>
                </a:lnTo>
                <a:lnTo>
                  <a:pt x="788194" y="171450"/>
                </a:lnTo>
                <a:lnTo>
                  <a:pt x="873919" y="159543"/>
                </a:lnTo>
                <a:lnTo>
                  <a:pt x="928688" y="145256"/>
                </a:lnTo>
                <a:lnTo>
                  <a:pt x="971550" y="159543"/>
                </a:lnTo>
                <a:lnTo>
                  <a:pt x="1033463" y="185737"/>
                </a:lnTo>
                <a:lnTo>
                  <a:pt x="1083469" y="216693"/>
                </a:lnTo>
                <a:lnTo>
                  <a:pt x="1128713" y="250031"/>
                </a:lnTo>
                <a:lnTo>
                  <a:pt x="1157288" y="280987"/>
                </a:lnTo>
                <a:lnTo>
                  <a:pt x="1176338" y="307181"/>
                </a:lnTo>
                <a:lnTo>
                  <a:pt x="1190625" y="340518"/>
                </a:lnTo>
                <a:lnTo>
                  <a:pt x="1195388" y="364331"/>
                </a:lnTo>
                <a:lnTo>
                  <a:pt x="1200150" y="395287"/>
                </a:lnTo>
                <a:lnTo>
                  <a:pt x="1200150" y="421481"/>
                </a:lnTo>
                <a:lnTo>
                  <a:pt x="1195388" y="438150"/>
                </a:lnTo>
                <a:lnTo>
                  <a:pt x="1173957" y="454818"/>
                </a:lnTo>
                <a:lnTo>
                  <a:pt x="1131094" y="466725"/>
                </a:lnTo>
                <a:lnTo>
                  <a:pt x="1064419" y="478631"/>
                </a:lnTo>
                <a:lnTo>
                  <a:pt x="978694" y="481012"/>
                </a:lnTo>
                <a:lnTo>
                  <a:pt x="873919" y="478631"/>
                </a:lnTo>
                <a:lnTo>
                  <a:pt x="783432" y="473868"/>
                </a:lnTo>
                <a:lnTo>
                  <a:pt x="719138" y="466725"/>
                </a:lnTo>
                <a:lnTo>
                  <a:pt x="640557" y="452437"/>
                </a:lnTo>
                <a:lnTo>
                  <a:pt x="561975" y="4214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9A08FF8E-E9D1-42FD-B24A-017757A9A2DA}"/>
              </a:ext>
            </a:extLst>
          </p:cNvPr>
          <p:cNvSpPr/>
          <p:nvPr/>
        </p:nvSpPr>
        <p:spPr>
          <a:xfrm>
            <a:off x="4729164" y="2443164"/>
            <a:ext cx="1603375" cy="612775"/>
          </a:xfrm>
          <a:custGeom>
            <a:avLst/>
            <a:gdLst>
              <a:gd name="connsiteX0" fmla="*/ 776287 w 1602581"/>
              <a:gd name="connsiteY0" fmla="*/ 223837 h 611981"/>
              <a:gd name="connsiteX1" fmla="*/ 678656 w 1602581"/>
              <a:gd name="connsiteY1" fmla="*/ 254793 h 611981"/>
              <a:gd name="connsiteX2" fmla="*/ 583406 w 1602581"/>
              <a:gd name="connsiteY2" fmla="*/ 285750 h 611981"/>
              <a:gd name="connsiteX3" fmla="*/ 452437 w 1602581"/>
              <a:gd name="connsiteY3" fmla="*/ 319087 h 611981"/>
              <a:gd name="connsiteX4" fmla="*/ 340518 w 1602581"/>
              <a:gd name="connsiteY4" fmla="*/ 333375 h 611981"/>
              <a:gd name="connsiteX5" fmla="*/ 278606 w 1602581"/>
              <a:gd name="connsiteY5" fmla="*/ 338137 h 611981"/>
              <a:gd name="connsiteX6" fmla="*/ 233362 w 1602581"/>
              <a:gd name="connsiteY6" fmla="*/ 328612 h 611981"/>
              <a:gd name="connsiteX7" fmla="*/ 190500 w 1602581"/>
              <a:gd name="connsiteY7" fmla="*/ 314325 h 611981"/>
              <a:gd name="connsiteX8" fmla="*/ 140493 w 1602581"/>
              <a:gd name="connsiteY8" fmla="*/ 276225 h 611981"/>
              <a:gd name="connsiteX9" fmla="*/ 83343 w 1602581"/>
              <a:gd name="connsiteY9" fmla="*/ 221456 h 611981"/>
              <a:gd name="connsiteX10" fmla="*/ 45243 w 1602581"/>
              <a:gd name="connsiteY10" fmla="*/ 188118 h 611981"/>
              <a:gd name="connsiteX11" fmla="*/ 19050 w 1602581"/>
              <a:gd name="connsiteY11" fmla="*/ 183356 h 611981"/>
              <a:gd name="connsiteX12" fmla="*/ 4762 w 1602581"/>
              <a:gd name="connsiteY12" fmla="*/ 197643 h 611981"/>
              <a:gd name="connsiteX13" fmla="*/ 0 w 1602581"/>
              <a:gd name="connsiteY13" fmla="*/ 216693 h 611981"/>
              <a:gd name="connsiteX14" fmla="*/ 2381 w 1602581"/>
              <a:gd name="connsiteY14" fmla="*/ 254793 h 611981"/>
              <a:gd name="connsiteX15" fmla="*/ 23812 w 1602581"/>
              <a:gd name="connsiteY15" fmla="*/ 326231 h 611981"/>
              <a:gd name="connsiteX16" fmla="*/ 61912 w 1602581"/>
              <a:gd name="connsiteY16" fmla="*/ 411956 h 611981"/>
              <a:gd name="connsiteX17" fmla="*/ 109537 w 1602581"/>
              <a:gd name="connsiteY17" fmla="*/ 476250 h 611981"/>
              <a:gd name="connsiteX18" fmla="*/ 154781 w 1602581"/>
              <a:gd name="connsiteY18" fmla="*/ 523875 h 611981"/>
              <a:gd name="connsiteX19" fmla="*/ 176212 w 1602581"/>
              <a:gd name="connsiteY19" fmla="*/ 538162 h 611981"/>
              <a:gd name="connsiteX20" fmla="*/ 252412 w 1602581"/>
              <a:gd name="connsiteY20" fmla="*/ 583406 h 611981"/>
              <a:gd name="connsiteX21" fmla="*/ 309562 w 1602581"/>
              <a:gd name="connsiteY21" fmla="*/ 607218 h 611981"/>
              <a:gd name="connsiteX22" fmla="*/ 354806 w 1602581"/>
              <a:gd name="connsiteY22" fmla="*/ 611981 h 611981"/>
              <a:gd name="connsiteX23" fmla="*/ 388143 w 1602581"/>
              <a:gd name="connsiteY23" fmla="*/ 607218 h 611981"/>
              <a:gd name="connsiteX24" fmla="*/ 442912 w 1602581"/>
              <a:gd name="connsiteY24" fmla="*/ 578643 h 611981"/>
              <a:gd name="connsiteX25" fmla="*/ 607218 w 1602581"/>
              <a:gd name="connsiteY25" fmla="*/ 478631 h 611981"/>
              <a:gd name="connsiteX26" fmla="*/ 792956 w 1602581"/>
              <a:gd name="connsiteY26" fmla="*/ 395287 h 611981"/>
              <a:gd name="connsiteX27" fmla="*/ 954881 w 1602581"/>
              <a:gd name="connsiteY27" fmla="*/ 326231 h 611981"/>
              <a:gd name="connsiteX28" fmla="*/ 1054893 w 1602581"/>
              <a:gd name="connsiteY28" fmla="*/ 280987 h 611981"/>
              <a:gd name="connsiteX29" fmla="*/ 1162050 w 1602581"/>
              <a:gd name="connsiteY29" fmla="*/ 250031 h 611981"/>
              <a:gd name="connsiteX30" fmla="*/ 1204912 w 1602581"/>
              <a:gd name="connsiteY30" fmla="*/ 254793 h 611981"/>
              <a:gd name="connsiteX31" fmla="*/ 1602581 w 1602581"/>
              <a:gd name="connsiteY31" fmla="*/ 223837 h 611981"/>
              <a:gd name="connsiteX32" fmla="*/ 1597818 w 1602581"/>
              <a:gd name="connsiteY32" fmla="*/ 188118 h 611981"/>
              <a:gd name="connsiteX33" fmla="*/ 1581150 w 1602581"/>
              <a:gd name="connsiteY33" fmla="*/ 157162 h 611981"/>
              <a:gd name="connsiteX34" fmla="*/ 1535906 w 1602581"/>
              <a:gd name="connsiteY34" fmla="*/ 114300 h 611981"/>
              <a:gd name="connsiteX35" fmla="*/ 1450181 w 1602581"/>
              <a:gd name="connsiteY35" fmla="*/ 61912 h 611981"/>
              <a:gd name="connsiteX36" fmla="*/ 1366837 w 1602581"/>
              <a:gd name="connsiteY36" fmla="*/ 23812 h 611981"/>
              <a:gd name="connsiteX37" fmla="*/ 1323975 w 1602581"/>
              <a:gd name="connsiteY37" fmla="*/ 0 h 611981"/>
              <a:gd name="connsiteX38" fmla="*/ 1307306 w 1602581"/>
              <a:gd name="connsiteY38" fmla="*/ 2381 h 611981"/>
              <a:gd name="connsiteX39" fmla="*/ 1264443 w 1602581"/>
              <a:gd name="connsiteY39" fmla="*/ 11906 h 611981"/>
              <a:gd name="connsiteX40" fmla="*/ 1195387 w 1602581"/>
              <a:gd name="connsiteY40" fmla="*/ 40481 h 611981"/>
              <a:gd name="connsiteX41" fmla="*/ 1143000 w 1602581"/>
              <a:gd name="connsiteY41" fmla="*/ 76200 h 611981"/>
              <a:gd name="connsiteX42" fmla="*/ 1119187 w 1602581"/>
              <a:gd name="connsiteY42" fmla="*/ 95250 h 611981"/>
              <a:gd name="connsiteX43" fmla="*/ 950118 w 1602581"/>
              <a:gd name="connsiteY43" fmla="*/ 157162 h 611981"/>
              <a:gd name="connsiteX44" fmla="*/ 776287 w 1602581"/>
              <a:gd name="connsiteY44" fmla="*/ 223837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02581" h="611981">
                <a:moveTo>
                  <a:pt x="776287" y="223837"/>
                </a:moveTo>
                <a:lnTo>
                  <a:pt x="678656" y="254793"/>
                </a:lnTo>
                <a:lnTo>
                  <a:pt x="583406" y="285750"/>
                </a:lnTo>
                <a:lnTo>
                  <a:pt x="452437" y="319087"/>
                </a:lnTo>
                <a:lnTo>
                  <a:pt x="340518" y="333375"/>
                </a:lnTo>
                <a:lnTo>
                  <a:pt x="278606" y="338137"/>
                </a:lnTo>
                <a:lnTo>
                  <a:pt x="233362" y="328612"/>
                </a:lnTo>
                <a:lnTo>
                  <a:pt x="190500" y="314325"/>
                </a:lnTo>
                <a:lnTo>
                  <a:pt x="140493" y="276225"/>
                </a:lnTo>
                <a:lnTo>
                  <a:pt x="83343" y="221456"/>
                </a:lnTo>
                <a:lnTo>
                  <a:pt x="45243" y="188118"/>
                </a:lnTo>
                <a:lnTo>
                  <a:pt x="19050" y="183356"/>
                </a:lnTo>
                <a:lnTo>
                  <a:pt x="4762" y="197643"/>
                </a:lnTo>
                <a:lnTo>
                  <a:pt x="0" y="216693"/>
                </a:lnTo>
                <a:lnTo>
                  <a:pt x="2381" y="254793"/>
                </a:lnTo>
                <a:lnTo>
                  <a:pt x="23812" y="326231"/>
                </a:lnTo>
                <a:lnTo>
                  <a:pt x="61912" y="411956"/>
                </a:lnTo>
                <a:lnTo>
                  <a:pt x="109537" y="476250"/>
                </a:lnTo>
                <a:lnTo>
                  <a:pt x="154781" y="523875"/>
                </a:lnTo>
                <a:lnTo>
                  <a:pt x="176212" y="538162"/>
                </a:lnTo>
                <a:lnTo>
                  <a:pt x="252412" y="583406"/>
                </a:lnTo>
                <a:lnTo>
                  <a:pt x="309562" y="607218"/>
                </a:lnTo>
                <a:lnTo>
                  <a:pt x="354806" y="611981"/>
                </a:lnTo>
                <a:lnTo>
                  <a:pt x="388143" y="607218"/>
                </a:lnTo>
                <a:lnTo>
                  <a:pt x="442912" y="578643"/>
                </a:lnTo>
                <a:lnTo>
                  <a:pt x="607218" y="478631"/>
                </a:lnTo>
                <a:lnTo>
                  <a:pt x="792956" y="395287"/>
                </a:lnTo>
                <a:lnTo>
                  <a:pt x="954881" y="326231"/>
                </a:lnTo>
                <a:lnTo>
                  <a:pt x="1054893" y="280987"/>
                </a:lnTo>
                <a:lnTo>
                  <a:pt x="1162050" y="250031"/>
                </a:lnTo>
                <a:lnTo>
                  <a:pt x="1204912" y="254793"/>
                </a:lnTo>
                <a:lnTo>
                  <a:pt x="1602581" y="223837"/>
                </a:lnTo>
                <a:lnTo>
                  <a:pt x="1597818" y="188118"/>
                </a:lnTo>
                <a:lnTo>
                  <a:pt x="1581150" y="157162"/>
                </a:lnTo>
                <a:lnTo>
                  <a:pt x="1535906" y="114300"/>
                </a:lnTo>
                <a:lnTo>
                  <a:pt x="1450181" y="61912"/>
                </a:lnTo>
                <a:lnTo>
                  <a:pt x="1366837" y="23812"/>
                </a:lnTo>
                <a:lnTo>
                  <a:pt x="1323975" y="0"/>
                </a:lnTo>
                <a:lnTo>
                  <a:pt x="1307306" y="2381"/>
                </a:lnTo>
                <a:lnTo>
                  <a:pt x="1264443" y="11906"/>
                </a:lnTo>
                <a:lnTo>
                  <a:pt x="1195387" y="40481"/>
                </a:lnTo>
                <a:lnTo>
                  <a:pt x="1143000" y="76200"/>
                </a:lnTo>
                <a:lnTo>
                  <a:pt x="1119187" y="95250"/>
                </a:lnTo>
                <a:lnTo>
                  <a:pt x="950118" y="157162"/>
                </a:lnTo>
                <a:lnTo>
                  <a:pt x="776287" y="22383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DF1030E-AE8D-4ADA-A703-0DFCDF95B80F}"/>
              </a:ext>
            </a:extLst>
          </p:cNvPr>
          <p:cNvSpPr/>
          <p:nvPr/>
        </p:nvSpPr>
        <p:spPr>
          <a:xfrm rot="16200000">
            <a:off x="4500564" y="4014789"/>
            <a:ext cx="3203575" cy="460375"/>
          </a:xfrm>
          <a:custGeom>
            <a:avLst/>
            <a:gdLst>
              <a:gd name="connsiteX0" fmla="*/ 1308100 w 3203575"/>
              <a:gd name="connsiteY0" fmla="*/ 85725 h 460375"/>
              <a:gd name="connsiteX1" fmla="*/ 2212975 w 3203575"/>
              <a:gd name="connsiteY1" fmla="*/ 82550 h 460375"/>
              <a:gd name="connsiteX2" fmla="*/ 2667000 w 3203575"/>
              <a:gd name="connsiteY2" fmla="*/ 88900 h 460375"/>
              <a:gd name="connsiteX3" fmla="*/ 2949575 w 3203575"/>
              <a:gd name="connsiteY3" fmla="*/ 88900 h 460375"/>
              <a:gd name="connsiteX4" fmla="*/ 3101975 w 3203575"/>
              <a:gd name="connsiteY4" fmla="*/ 88900 h 460375"/>
              <a:gd name="connsiteX5" fmla="*/ 3133725 w 3203575"/>
              <a:gd name="connsiteY5" fmla="*/ 76200 h 460375"/>
              <a:gd name="connsiteX6" fmla="*/ 3146425 w 3203575"/>
              <a:gd name="connsiteY6" fmla="*/ 53975 h 460375"/>
              <a:gd name="connsiteX7" fmla="*/ 3152775 w 3203575"/>
              <a:gd name="connsiteY7" fmla="*/ 22225 h 460375"/>
              <a:gd name="connsiteX8" fmla="*/ 3187700 w 3203575"/>
              <a:gd name="connsiteY8" fmla="*/ 57150 h 460375"/>
              <a:gd name="connsiteX9" fmla="*/ 3203575 w 3203575"/>
              <a:gd name="connsiteY9" fmla="*/ 454025 h 460375"/>
              <a:gd name="connsiteX10" fmla="*/ 3181350 w 3203575"/>
              <a:gd name="connsiteY10" fmla="*/ 460375 h 460375"/>
              <a:gd name="connsiteX11" fmla="*/ 3140075 w 3203575"/>
              <a:gd name="connsiteY11" fmla="*/ 444500 h 460375"/>
              <a:gd name="connsiteX12" fmla="*/ 3063875 w 3203575"/>
              <a:gd name="connsiteY12" fmla="*/ 400050 h 460375"/>
              <a:gd name="connsiteX13" fmla="*/ 2994025 w 3203575"/>
              <a:gd name="connsiteY13" fmla="*/ 368300 h 460375"/>
              <a:gd name="connsiteX14" fmla="*/ 2946400 w 3203575"/>
              <a:gd name="connsiteY14" fmla="*/ 352425 h 460375"/>
              <a:gd name="connsiteX15" fmla="*/ 2847975 w 3203575"/>
              <a:gd name="connsiteY15" fmla="*/ 349250 h 460375"/>
              <a:gd name="connsiteX16" fmla="*/ 2403475 w 3203575"/>
              <a:gd name="connsiteY16" fmla="*/ 323850 h 460375"/>
              <a:gd name="connsiteX17" fmla="*/ 2190750 w 3203575"/>
              <a:gd name="connsiteY17" fmla="*/ 307975 h 460375"/>
              <a:gd name="connsiteX18" fmla="*/ 2022475 w 3203575"/>
              <a:gd name="connsiteY18" fmla="*/ 304800 h 460375"/>
              <a:gd name="connsiteX19" fmla="*/ 1651000 w 3203575"/>
              <a:gd name="connsiteY19" fmla="*/ 304800 h 460375"/>
              <a:gd name="connsiteX20" fmla="*/ 1187450 w 3203575"/>
              <a:gd name="connsiteY20" fmla="*/ 314325 h 460375"/>
              <a:gd name="connsiteX21" fmla="*/ 1063625 w 3203575"/>
              <a:gd name="connsiteY21" fmla="*/ 320675 h 460375"/>
              <a:gd name="connsiteX22" fmla="*/ 847725 w 3203575"/>
              <a:gd name="connsiteY22" fmla="*/ 336550 h 460375"/>
              <a:gd name="connsiteX23" fmla="*/ 742950 w 3203575"/>
              <a:gd name="connsiteY23" fmla="*/ 349250 h 460375"/>
              <a:gd name="connsiteX24" fmla="*/ 650875 w 3203575"/>
              <a:gd name="connsiteY24" fmla="*/ 368300 h 460375"/>
              <a:gd name="connsiteX25" fmla="*/ 609600 w 3203575"/>
              <a:gd name="connsiteY25" fmla="*/ 374650 h 460375"/>
              <a:gd name="connsiteX26" fmla="*/ 533400 w 3203575"/>
              <a:gd name="connsiteY26" fmla="*/ 374650 h 460375"/>
              <a:gd name="connsiteX27" fmla="*/ 396875 w 3203575"/>
              <a:gd name="connsiteY27" fmla="*/ 355600 h 460375"/>
              <a:gd name="connsiteX28" fmla="*/ 295275 w 3203575"/>
              <a:gd name="connsiteY28" fmla="*/ 333375 h 460375"/>
              <a:gd name="connsiteX29" fmla="*/ 187325 w 3203575"/>
              <a:gd name="connsiteY29" fmla="*/ 282575 h 460375"/>
              <a:gd name="connsiteX30" fmla="*/ 107950 w 3203575"/>
              <a:gd name="connsiteY30" fmla="*/ 247650 h 460375"/>
              <a:gd name="connsiteX31" fmla="*/ 47625 w 3203575"/>
              <a:gd name="connsiteY31" fmla="*/ 215900 h 460375"/>
              <a:gd name="connsiteX32" fmla="*/ 25400 w 3203575"/>
              <a:gd name="connsiteY32" fmla="*/ 193675 h 460375"/>
              <a:gd name="connsiteX33" fmla="*/ 0 w 3203575"/>
              <a:gd name="connsiteY33" fmla="*/ 139700 h 460375"/>
              <a:gd name="connsiteX34" fmla="*/ 0 w 3203575"/>
              <a:gd name="connsiteY34" fmla="*/ 95250 h 460375"/>
              <a:gd name="connsiteX35" fmla="*/ 34925 w 3203575"/>
              <a:gd name="connsiteY35" fmla="*/ 50800 h 460375"/>
              <a:gd name="connsiteX36" fmla="*/ 120650 w 3203575"/>
              <a:gd name="connsiteY36" fmla="*/ 0 h 460375"/>
              <a:gd name="connsiteX37" fmla="*/ 523875 w 3203575"/>
              <a:gd name="connsiteY37" fmla="*/ 12700 h 460375"/>
              <a:gd name="connsiteX38" fmla="*/ 571500 w 3203575"/>
              <a:gd name="connsiteY38" fmla="*/ 66675 h 460375"/>
              <a:gd name="connsiteX39" fmla="*/ 628650 w 3203575"/>
              <a:gd name="connsiteY39" fmla="*/ 82550 h 460375"/>
              <a:gd name="connsiteX40" fmla="*/ 800100 w 3203575"/>
              <a:gd name="connsiteY40" fmla="*/ 88900 h 460375"/>
              <a:gd name="connsiteX41" fmla="*/ 1308100 w 3203575"/>
              <a:gd name="connsiteY41" fmla="*/ 85725 h 460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203575" h="460375">
                <a:moveTo>
                  <a:pt x="1308100" y="85725"/>
                </a:moveTo>
                <a:lnTo>
                  <a:pt x="2212975" y="82550"/>
                </a:lnTo>
                <a:lnTo>
                  <a:pt x="2667000" y="88900"/>
                </a:lnTo>
                <a:lnTo>
                  <a:pt x="2949575" y="88900"/>
                </a:lnTo>
                <a:lnTo>
                  <a:pt x="3101975" y="88900"/>
                </a:lnTo>
                <a:lnTo>
                  <a:pt x="3133725" y="76200"/>
                </a:lnTo>
                <a:lnTo>
                  <a:pt x="3146425" y="53975"/>
                </a:lnTo>
                <a:lnTo>
                  <a:pt x="3152775" y="22225"/>
                </a:lnTo>
                <a:lnTo>
                  <a:pt x="3187700" y="57150"/>
                </a:lnTo>
                <a:lnTo>
                  <a:pt x="3203575" y="454025"/>
                </a:lnTo>
                <a:lnTo>
                  <a:pt x="3181350" y="460375"/>
                </a:lnTo>
                <a:lnTo>
                  <a:pt x="3140075" y="444500"/>
                </a:lnTo>
                <a:lnTo>
                  <a:pt x="3063875" y="400050"/>
                </a:lnTo>
                <a:lnTo>
                  <a:pt x="2994025" y="368300"/>
                </a:lnTo>
                <a:lnTo>
                  <a:pt x="2946400" y="352425"/>
                </a:lnTo>
                <a:lnTo>
                  <a:pt x="2847975" y="349250"/>
                </a:lnTo>
                <a:lnTo>
                  <a:pt x="2403475" y="323850"/>
                </a:lnTo>
                <a:lnTo>
                  <a:pt x="2190750" y="307975"/>
                </a:lnTo>
                <a:lnTo>
                  <a:pt x="2022475" y="304800"/>
                </a:lnTo>
                <a:lnTo>
                  <a:pt x="1651000" y="304800"/>
                </a:lnTo>
                <a:lnTo>
                  <a:pt x="1187450" y="314325"/>
                </a:lnTo>
                <a:lnTo>
                  <a:pt x="1063625" y="320675"/>
                </a:lnTo>
                <a:lnTo>
                  <a:pt x="847725" y="336550"/>
                </a:lnTo>
                <a:lnTo>
                  <a:pt x="742950" y="349250"/>
                </a:lnTo>
                <a:lnTo>
                  <a:pt x="650875" y="368300"/>
                </a:lnTo>
                <a:lnTo>
                  <a:pt x="609600" y="374650"/>
                </a:lnTo>
                <a:lnTo>
                  <a:pt x="533400" y="374650"/>
                </a:lnTo>
                <a:lnTo>
                  <a:pt x="396875" y="355600"/>
                </a:lnTo>
                <a:lnTo>
                  <a:pt x="295275" y="333375"/>
                </a:lnTo>
                <a:lnTo>
                  <a:pt x="187325" y="282575"/>
                </a:lnTo>
                <a:lnTo>
                  <a:pt x="107950" y="247650"/>
                </a:lnTo>
                <a:lnTo>
                  <a:pt x="47625" y="215900"/>
                </a:lnTo>
                <a:lnTo>
                  <a:pt x="25400" y="193675"/>
                </a:lnTo>
                <a:lnTo>
                  <a:pt x="0" y="139700"/>
                </a:lnTo>
                <a:lnTo>
                  <a:pt x="0" y="95250"/>
                </a:lnTo>
                <a:lnTo>
                  <a:pt x="34925" y="50800"/>
                </a:lnTo>
                <a:lnTo>
                  <a:pt x="120650" y="0"/>
                </a:lnTo>
                <a:lnTo>
                  <a:pt x="523875" y="12700"/>
                </a:lnTo>
                <a:lnTo>
                  <a:pt x="571500" y="66675"/>
                </a:lnTo>
                <a:lnTo>
                  <a:pt x="628650" y="82550"/>
                </a:lnTo>
                <a:lnTo>
                  <a:pt x="800100" y="88900"/>
                </a:lnTo>
                <a:lnTo>
                  <a:pt x="1308100" y="857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D7F99E5-BD7B-4D1B-8FFA-29D8E8AF4200}"/>
              </a:ext>
            </a:extLst>
          </p:cNvPr>
          <p:cNvSpPr/>
          <p:nvPr/>
        </p:nvSpPr>
        <p:spPr>
          <a:xfrm>
            <a:off x="5291138" y="5226050"/>
            <a:ext cx="633412" cy="541338"/>
          </a:xfrm>
          <a:custGeom>
            <a:avLst/>
            <a:gdLst>
              <a:gd name="connsiteX0" fmla="*/ 200025 w 728662"/>
              <a:gd name="connsiteY0" fmla="*/ 150019 h 611982"/>
              <a:gd name="connsiteX1" fmla="*/ 388143 w 728662"/>
              <a:gd name="connsiteY1" fmla="*/ 197644 h 611982"/>
              <a:gd name="connsiteX2" fmla="*/ 488156 w 728662"/>
              <a:gd name="connsiteY2" fmla="*/ 211932 h 611982"/>
              <a:gd name="connsiteX3" fmla="*/ 528637 w 728662"/>
              <a:gd name="connsiteY3" fmla="*/ 214313 h 611982"/>
              <a:gd name="connsiteX4" fmla="*/ 559593 w 728662"/>
              <a:gd name="connsiteY4" fmla="*/ 207169 h 611982"/>
              <a:gd name="connsiteX5" fmla="*/ 590550 w 728662"/>
              <a:gd name="connsiteY5" fmla="*/ 192882 h 611982"/>
              <a:gd name="connsiteX6" fmla="*/ 633412 w 728662"/>
              <a:gd name="connsiteY6" fmla="*/ 154782 h 611982"/>
              <a:gd name="connsiteX7" fmla="*/ 728662 w 728662"/>
              <a:gd name="connsiteY7" fmla="*/ 0 h 611982"/>
              <a:gd name="connsiteX8" fmla="*/ 616743 w 728662"/>
              <a:gd name="connsiteY8" fmla="*/ 611982 h 611982"/>
              <a:gd name="connsiteX9" fmla="*/ 578643 w 728662"/>
              <a:gd name="connsiteY9" fmla="*/ 588169 h 611982"/>
              <a:gd name="connsiteX10" fmla="*/ 523875 w 728662"/>
              <a:gd name="connsiteY10" fmla="*/ 519113 h 611982"/>
              <a:gd name="connsiteX11" fmla="*/ 473868 w 728662"/>
              <a:gd name="connsiteY11" fmla="*/ 464344 h 611982"/>
              <a:gd name="connsiteX12" fmla="*/ 402431 w 728662"/>
              <a:gd name="connsiteY12" fmla="*/ 409575 h 611982"/>
              <a:gd name="connsiteX13" fmla="*/ 247650 w 728662"/>
              <a:gd name="connsiteY13" fmla="*/ 307182 h 611982"/>
              <a:gd name="connsiteX14" fmla="*/ 66675 w 728662"/>
              <a:gd name="connsiteY14" fmla="*/ 183357 h 611982"/>
              <a:gd name="connsiteX15" fmla="*/ 28575 w 728662"/>
              <a:gd name="connsiteY15" fmla="*/ 159544 h 611982"/>
              <a:gd name="connsiteX16" fmla="*/ 11906 w 728662"/>
              <a:gd name="connsiteY16" fmla="*/ 145257 h 611982"/>
              <a:gd name="connsiteX17" fmla="*/ 0 w 728662"/>
              <a:gd name="connsiteY17" fmla="*/ 121444 h 611982"/>
              <a:gd name="connsiteX18" fmla="*/ 7143 w 728662"/>
              <a:gd name="connsiteY18" fmla="*/ 100013 h 611982"/>
              <a:gd name="connsiteX19" fmla="*/ 23812 w 728662"/>
              <a:gd name="connsiteY19" fmla="*/ 90488 h 611982"/>
              <a:gd name="connsiteX20" fmla="*/ 59531 w 728662"/>
              <a:gd name="connsiteY20" fmla="*/ 95250 h 611982"/>
              <a:gd name="connsiteX21" fmla="*/ 200025 w 728662"/>
              <a:gd name="connsiteY21" fmla="*/ 150019 h 611982"/>
              <a:gd name="connsiteX0" fmla="*/ 200025 w 734052"/>
              <a:gd name="connsiteY0" fmla="*/ 150019 h 817798"/>
              <a:gd name="connsiteX1" fmla="*/ 388143 w 734052"/>
              <a:gd name="connsiteY1" fmla="*/ 197644 h 817798"/>
              <a:gd name="connsiteX2" fmla="*/ 488156 w 734052"/>
              <a:gd name="connsiteY2" fmla="*/ 211932 h 817798"/>
              <a:gd name="connsiteX3" fmla="*/ 528637 w 734052"/>
              <a:gd name="connsiteY3" fmla="*/ 214313 h 817798"/>
              <a:gd name="connsiteX4" fmla="*/ 559593 w 734052"/>
              <a:gd name="connsiteY4" fmla="*/ 207169 h 817798"/>
              <a:gd name="connsiteX5" fmla="*/ 590550 w 734052"/>
              <a:gd name="connsiteY5" fmla="*/ 192882 h 817798"/>
              <a:gd name="connsiteX6" fmla="*/ 633412 w 734052"/>
              <a:gd name="connsiteY6" fmla="*/ 154782 h 817798"/>
              <a:gd name="connsiteX7" fmla="*/ 728662 w 734052"/>
              <a:gd name="connsiteY7" fmla="*/ 0 h 817798"/>
              <a:gd name="connsiteX8" fmla="*/ 734052 w 734052"/>
              <a:gd name="connsiteY8" fmla="*/ 817798 h 817798"/>
              <a:gd name="connsiteX9" fmla="*/ 578643 w 734052"/>
              <a:gd name="connsiteY9" fmla="*/ 588169 h 817798"/>
              <a:gd name="connsiteX10" fmla="*/ 523875 w 734052"/>
              <a:gd name="connsiteY10" fmla="*/ 519113 h 817798"/>
              <a:gd name="connsiteX11" fmla="*/ 473868 w 734052"/>
              <a:gd name="connsiteY11" fmla="*/ 464344 h 817798"/>
              <a:gd name="connsiteX12" fmla="*/ 402431 w 734052"/>
              <a:gd name="connsiteY12" fmla="*/ 409575 h 817798"/>
              <a:gd name="connsiteX13" fmla="*/ 247650 w 734052"/>
              <a:gd name="connsiteY13" fmla="*/ 307182 h 817798"/>
              <a:gd name="connsiteX14" fmla="*/ 66675 w 734052"/>
              <a:gd name="connsiteY14" fmla="*/ 183357 h 817798"/>
              <a:gd name="connsiteX15" fmla="*/ 28575 w 734052"/>
              <a:gd name="connsiteY15" fmla="*/ 159544 h 817798"/>
              <a:gd name="connsiteX16" fmla="*/ 11906 w 734052"/>
              <a:gd name="connsiteY16" fmla="*/ 145257 h 817798"/>
              <a:gd name="connsiteX17" fmla="*/ 0 w 734052"/>
              <a:gd name="connsiteY17" fmla="*/ 121444 h 817798"/>
              <a:gd name="connsiteX18" fmla="*/ 7143 w 734052"/>
              <a:gd name="connsiteY18" fmla="*/ 100013 h 817798"/>
              <a:gd name="connsiteX19" fmla="*/ 23812 w 734052"/>
              <a:gd name="connsiteY19" fmla="*/ 90488 h 817798"/>
              <a:gd name="connsiteX20" fmla="*/ 59531 w 734052"/>
              <a:gd name="connsiteY20" fmla="*/ 95250 h 817798"/>
              <a:gd name="connsiteX21" fmla="*/ 200025 w 734052"/>
              <a:gd name="connsiteY21" fmla="*/ 150019 h 817798"/>
              <a:gd name="connsiteX0" fmla="*/ 200025 w 734052"/>
              <a:gd name="connsiteY0" fmla="*/ 150019 h 817798"/>
              <a:gd name="connsiteX1" fmla="*/ 388143 w 734052"/>
              <a:gd name="connsiteY1" fmla="*/ 197644 h 817798"/>
              <a:gd name="connsiteX2" fmla="*/ 488156 w 734052"/>
              <a:gd name="connsiteY2" fmla="*/ 211932 h 817798"/>
              <a:gd name="connsiteX3" fmla="*/ 528637 w 734052"/>
              <a:gd name="connsiteY3" fmla="*/ 214313 h 817798"/>
              <a:gd name="connsiteX4" fmla="*/ 559593 w 734052"/>
              <a:gd name="connsiteY4" fmla="*/ 207169 h 817798"/>
              <a:gd name="connsiteX5" fmla="*/ 590550 w 734052"/>
              <a:gd name="connsiteY5" fmla="*/ 192882 h 817798"/>
              <a:gd name="connsiteX6" fmla="*/ 633412 w 734052"/>
              <a:gd name="connsiteY6" fmla="*/ 154782 h 817798"/>
              <a:gd name="connsiteX7" fmla="*/ 728662 w 734052"/>
              <a:gd name="connsiteY7" fmla="*/ 0 h 817798"/>
              <a:gd name="connsiteX8" fmla="*/ 734052 w 734052"/>
              <a:gd name="connsiteY8" fmla="*/ 817798 h 817798"/>
              <a:gd name="connsiteX9" fmla="*/ 609671 w 734052"/>
              <a:gd name="connsiteY9" fmla="*/ 631583 h 817798"/>
              <a:gd name="connsiteX10" fmla="*/ 578643 w 734052"/>
              <a:gd name="connsiteY10" fmla="*/ 588169 h 817798"/>
              <a:gd name="connsiteX11" fmla="*/ 523875 w 734052"/>
              <a:gd name="connsiteY11" fmla="*/ 519113 h 817798"/>
              <a:gd name="connsiteX12" fmla="*/ 473868 w 734052"/>
              <a:gd name="connsiteY12" fmla="*/ 464344 h 817798"/>
              <a:gd name="connsiteX13" fmla="*/ 402431 w 734052"/>
              <a:gd name="connsiteY13" fmla="*/ 409575 h 817798"/>
              <a:gd name="connsiteX14" fmla="*/ 247650 w 734052"/>
              <a:gd name="connsiteY14" fmla="*/ 307182 h 817798"/>
              <a:gd name="connsiteX15" fmla="*/ 66675 w 734052"/>
              <a:gd name="connsiteY15" fmla="*/ 183357 h 817798"/>
              <a:gd name="connsiteX16" fmla="*/ 28575 w 734052"/>
              <a:gd name="connsiteY16" fmla="*/ 159544 h 817798"/>
              <a:gd name="connsiteX17" fmla="*/ 11906 w 734052"/>
              <a:gd name="connsiteY17" fmla="*/ 145257 h 817798"/>
              <a:gd name="connsiteX18" fmla="*/ 0 w 734052"/>
              <a:gd name="connsiteY18" fmla="*/ 121444 h 817798"/>
              <a:gd name="connsiteX19" fmla="*/ 7143 w 734052"/>
              <a:gd name="connsiteY19" fmla="*/ 100013 h 817798"/>
              <a:gd name="connsiteX20" fmla="*/ 23812 w 734052"/>
              <a:gd name="connsiteY20" fmla="*/ 90488 h 817798"/>
              <a:gd name="connsiteX21" fmla="*/ 59531 w 734052"/>
              <a:gd name="connsiteY21" fmla="*/ 95250 h 817798"/>
              <a:gd name="connsiteX22" fmla="*/ 200025 w 734052"/>
              <a:gd name="connsiteY22" fmla="*/ 150019 h 817798"/>
              <a:gd name="connsiteX0" fmla="*/ 200025 w 728662"/>
              <a:gd name="connsiteY0" fmla="*/ 150019 h 631583"/>
              <a:gd name="connsiteX1" fmla="*/ 388143 w 728662"/>
              <a:gd name="connsiteY1" fmla="*/ 197644 h 631583"/>
              <a:gd name="connsiteX2" fmla="*/ 488156 w 728662"/>
              <a:gd name="connsiteY2" fmla="*/ 211932 h 631583"/>
              <a:gd name="connsiteX3" fmla="*/ 528637 w 728662"/>
              <a:gd name="connsiteY3" fmla="*/ 214313 h 631583"/>
              <a:gd name="connsiteX4" fmla="*/ 559593 w 728662"/>
              <a:gd name="connsiteY4" fmla="*/ 207169 h 631583"/>
              <a:gd name="connsiteX5" fmla="*/ 590550 w 728662"/>
              <a:gd name="connsiteY5" fmla="*/ 192882 h 631583"/>
              <a:gd name="connsiteX6" fmla="*/ 633412 w 728662"/>
              <a:gd name="connsiteY6" fmla="*/ 154782 h 631583"/>
              <a:gd name="connsiteX7" fmla="*/ 728662 w 728662"/>
              <a:gd name="connsiteY7" fmla="*/ 0 h 631583"/>
              <a:gd name="connsiteX8" fmla="*/ 609671 w 728662"/>
              <a:gd name="connsiteY8" fmla="*/ 631583 h 631583"/>
              <a:gd name="connsiteX9" fmla="*/ 578643 w 728662"/>
              <a:gd name="connsiteY9" fmla="*/ 588169 h 631583"/>
              <a:gd name="connsiteX10" fmla="*/ 523875 w 728662"/>
              <a:gd name="connsiteY10" fmla="*/ 519113 h 631583"/>
              <a:gd name="connsiteX11" fmla="*/ 473868 w 728662"/>
              <a:gd name="connsiteY11" fmla="*/ 464344 h 631583"/>
              <a:gd name="connsiteX12" fmla="*/ 402431 w 728662"/>
              <a:gd name="connsiteY12" fmla="*/ 409575 h 631583"/>
              <a:gd name="connsiteX13" fmla="*/ 247650 w 728662"/>
              <a:gd name="connsiteY13" fmla="*/ 307182 h 631583"/>
              <a:gd name="connsiteX14" fmla="*/ 66675 w 728662"/>
              <a:gd name="connsiteY14" fmla="*/ 183357 h 631583"/>
              <a:gd name="connsiteX15" fmla="*/ 28575 w 728662"/>
              <a:gd name="connsiteY15" fmla="*/ 159544 h 631583"/>
              <a:gd name="connsiteX16" fmla="*/ 11906 w 728662"/>
              <a:gd name="connsiteY16" fmla="*/ 145257 h 631583"/>
              <a:gd name="connsiteX17" fmla="*/ 0 w 728662"/>
              <a:gd name="connsiteY17" fmla="*/ 121444 h 631583"/>
              <a:gd name="connsiteX18" fmla="*/ 7143 w 728662"/>
              <a:gd name="connsiteY18" fmla="*/ 100013 h 631583"/>
              <a:gd name="connsiteX19" fmla="*/ 23812 w 728662"/>
              <a:gd name="connsiteY19" fmla="*/ 90488 h 631583"/>
              <a:gd name="connsiteX20" fmla="*/ 59531 w 728662"/>
              <a:gd name="connsiteY20" fmla="*/ 95250 h 631583"/>
              <a:gd name="connsiteX21" fmla="*/ 200025 w 728662"/>
              <a:gd name="connsiteY21" fmla="*/ 150019 h 631583"/>
              <a:gd name="connsiteX0" fmla="*/ 200025 w 633412"/>
              <a:gd name="connsiteY0" fmla="*/ 59531 h 541095"/>
              <a:gd name="connsiteX1" fmla="*/ 388143 w 633412"/>
              <a:gd name="connsiteY1" fmla="*/ 107156 h 541095"/>
              <a:gd name="connsiteX2" fmla="*/ 488156 w 633412"/>
              <a:gd name="connsiteY2" fmla="*/ 121444 h 541095"/>
              <a:gd name="connsiteX3" fmla="*/ 528637 w 633412"/>
              <a:gd name="connsiteY3" fmla="*/ 123825 h 541095"/>
              <a:gd name="connsiteX4" fmla="*/ 559593 w 633412"/>
              <a:gd name="connsiteY4" fmla="*/ 116681 h 541095"/>
              <a:gd name="connsiteX5" fmla="*/ 590550 w 633412"/>
              <a:gd name="connsiteY5" fmla="*/ 102394 h 541095"/>
              <a:gd name="connsiteX6" fmla="*/ 633412 w 633412"/>
              <a:gd name="connsiteY6" fmla="*/ 64294 h 541095"/>
              <a:gd name="connsiteX7" fmla="*/ 609671 w 633412"/>
              <a:gd name="connsiteY7" fmla="*/ 541095 h 541095"/>
              <a:gd name="connsiteX8" fmla="*/ 578643 w 633412"/>
              <a:gd name="connsiteY8" fmla="*/ 497681 h 541095"/>
              <a:gd name="connsiteX9" fmla="*/ 523875 w 633412"/>
              <a:gd name="connsiteY9" fmla="*/ 428625 h 541095"/>
              <a:gd name="connsiteX10" fmla="*/ 473868 w 633412"/>
              <a:gd name="connsiteY10" fmla="*/ 373856 h 541095"/>
              <a:gd name="connsiteX11" fmla="*/ 402431 w 633412"/>
              <a:gd name="connsiteY11" fmla="*/ 319087 h 541095"/>
              <a:gd name="connsiteX12" fmla="*/ 247650 w 633412"/>
              <a:gd name="connsiteY12" fmla="*/ 216694 h 541095"/>
              <a:gd name="connsiteX13" fmla="*/ 66675 w 633412"/>
              <a:gd name="connsiteY13" fmla="*/ 92869 h 541095"/>
              <a:gd name="connsiteX14" fmla="*/ 28575 w 633412"/>
              <a:gd name="connsiteY14" fmla="*/ 69056 h 541095"/>
              <a:gd name="connsiteX15" fmla="*/ 11906 w 633412"/>
              <a:gd name="connsiteY15" fmla="*/ 54769 h 541095"/>
              <a:gd name="connsiteX16" fmla="*/ 0 w 633412"/>
              <a:gd name="connsiteY16" fmla="*/ 30956 h 541095"/>
              <a:gd name="connsiteX17" fmla="*/ 7143 w 633412"/>
              <a:gd name="connsiteY17" fmla="*/ 9525 h 541095"/>
              <a:gd name="connsiteX18" fmla="*/ 23812 w 633412"/>
              <a:gd name="connsiteY18" fmla="*/ 0 h 541095"/>
              <a:gd name="connsiteX19" fmla="*/ 59531 w 633412"/>
              <a:gd name="connsiteY19" fmla="*/ 4762 h 541095"/>
              <a:gd name="connsiteX20" fmla="*/ 200025 w 633412"/>
              <a:gd name="connsiteY20" fmla="*/ 59531 h 541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33412" h="541095">
                <a:moveTo>
                  <a:pt x="200025" y="59531"/>
                </a:moveTo>
                <a:lnTo>
                  <a:pt x="388143" y="107156"/>
                </a:lnTo>
                <a:lnTo>
                  <a:pt x="488156" y="121444"/>
                </a:lnTo>
                <a:lnTo>
                  <a:pt x="528637" y="123825"/>
                </a:lnTo>
                <a:lnTo>
                  <a:pt x="559593" y="116681"/>
                </a:lnTo>
                <a:lnTo>
                  <a:pt x="590550" y="102394"/>
                </a:lnTo>
                <a:lnTo>
                  <a:pt x="633412" y="64294"/>
                </a:lnTo>
                <a:lnTo>
                  <a:pt x="609671" y="541095"/>
                </a:lnTo>
                <a:lnTo>
                  <a:pt x="578643" y="497681"/>
                </a:lnTo>
                <a:lnTo>
                  <a:pt x="523875" y="428625"/>
                </a:lnTo>
                <a:lnTo>
                  <a:pt x="473868" y="373856"/>
                </a:lnTo>
                <a:lnTo>
                  <a:pt x="402431" y="319087"/>
                </a:lnTo>
                <a:lnTo>
                  <a:pt x="247650" y="216694"/>
                </a:lnTo>
                <a:lnTo>
                  <a:pt x="66675" y="92869"/>
                </a:lnTo>
                <a:lnTo>
                  <a:pt x="28575" y="69056"/>
                </a:lnTo>
                <a:lnTo>
                  <a:pt x="11906" y="54769"/>
                </a:lnTo>
                <a:lnTo>
                  <a:pt x="0" y="30956"/>
                </a:lnTo>
                <a:lnTo>
                  <a:pt x="7143" y="9525"/>
                </a:lnTo>
                <a:lnTo>
                  <a:pt x="23812" y="0"/>
                </a:lnTo>
                <a:lnTo>
                  <a:pt x="59531" y="4762"/>
                </a:lnTo>
                <a:lnTo>
                  <a:pt x="200025" y="5953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07EB866-3625-41EE-96E6-CA2424B38B5F}"/>
              </a:ext>
            </a:extLst>
          </p:cNvPr>
          <p:cNvSpPr/>
          <p:nvPr/>
        </p:nvSpPr>
        <p:spPr>
          <a:xfrm>
            <a:off x="3919539" y="3475039"/>
            <a:ext cx="1000125" cy="496887"/>
          </a:xfrm>
          <a:custGeom>
            <a:avLst/>
            <a:gdLst>
              <a:gd name="connsiteX0" fmla="*/ 457200 w 1000125"/>
              <a:gd name="connsiteY0" fmla="*/ 207169 h 497681"/>
              <a:gd name="connsiteX1" fmla="*/ 569118 w 1000125"/>
              <a:gd name="connsiteY1" fmla="*/ 159544 h 497681"/>
              <a:gd name="connsiteX2" fmla="*/ 731043 w 1000125"/>
              <a:gd name="connsiteY2" fmla="*/ 100012 h 497681"/>
              <a:gd name="connsiteX3" fmla="*/ 850106 w 1000125"/>
              <a:gd name="connsiteY3" fmla="*/ 54769 h 497681"/>
              <a:gd name="connsiteX4" fmla="*/ 921543 w 1000125"/>
              <a:gd name="connsiteY4" fmla="*/ 26194 h 497681"/>
              <a:gd name="connsiteX5" fmla="*/ 1000125 w 1000125"/>
              <a:gd name="connsiteY5" fmla="*/ 0 h 497681"/>
              <a:gd name="connsiteX6" fmla="*/ 959643 w 1000125"/>
              <a:gd name="connsiteY6" fmla="*/ 226219 h 497681"/>
              <a:gd name="connsiteX7" fmla="*/ 878681 w 1000125"/>
              <a:gd name="connsiteY7" fmla="*/ 235744 h 497681"/>
              <a:gd name="connsiteX8" fmla="*/ 821531 w 1000125"/>
              <a:gd name="connsiteY8" fmla="*/ 254794 h 497681"/>
              <a:gd name="connsiteX9" fmla="*/ 754856 w 1000125"/>
              <a:gd name="connsiteY9" fmla="*/ 283369 h 497681"/>
              <a:gd name="connsiteX10" fmla="*/ 692943 w 1000125"/>
              <a:gd name="connsiteY10" fmla="*/ 309562 h 497681"/>
              <a:gd name="connsiteX11" fmla="*/ 640556 w 1000125"/>
              <a:gd name="connsiteY11" fmla="*/ 338137 h 497681"/>
              <a:gd name="connsiteX12" fmla="*/ 564356 w 1000125"/>
              <a:gd name="connsiteY12" fmla="*/ 383381 h 497681"/>
              <a:gd name="connsiteX13" fmla="*/ 483393 w 1000125"/>
              <a:gd name="connsiteY13" fmla="*/ 440531 h 497681"/>
              <a:gd name="connsiteX14" fmla="*/ 435768 w 1000125"/>
              <a:gd name="connsiteY14" fmla="*/ 473869 h 497681"/>
              <a:gd name="connsiteX15" fmla="*/ 407193 w 1000125"/>
              <a:gd name="connsiteY15" fmla="*/ 497681 h 497681"/>
              <a:gd name="connsiteX16" fmla="*/ 371475 w 1000125"/>
              <a:gd name="connsiteY16" fmla="*/ 485775 h 497681"/>
              <a:gd name="connsiteX17" fmla="*/ 323850 w 1000125"/>
              <a:gd name="connsiteY17" fmla="*/ 466725 h 497681"/>
              <a:gd name="connsiteX18" fmla="*/ 273843 w 1000125"/>
              <a:gd name="connsiteY18" fmla="*/ 442912 h 497681"/>
              <a:gd name="connsiteX19" fmla="*/ 226218 w 1000125"/>
              <a:gd name="connsiteY19" fmla="*/ 414337 h 497681"/>
              <a:gd name="connsiteX20" fmla="*/ 161925 w 1000125"/>
              <a:gd name="connsiteY20" fmla="*/ 366712 h 497681"/>
              <a:gd name="connsiteX21" fmla="*/ 116681 w 1000125"/>
              <a:gd name="connsiteY21" fmla="*/ 330994 h 497681"/>
              <a:gd name="connsiteX22" fmla="*/ 73818 w 1000125"/>
              <a:gd name="connsiteY22" fmla="*/ 288131 h 497681"/>
              <a:gd name="connsiteX23" fmla="*/ 45243 w 1000125"/>
              <a:gd name="connsiteY23" fmla="*/ 250031 h 497681"/>
              <a:gd name="connsiteX24" fmla="*/ 19050 w 1000125"/>
              <a:gd name="connsiteY24" fmla="*/ 204787 h 497681"/>
              <a:gd name="connsiteX25" fmla="*/ 0 w 1000125"/>
              <a:gd name="connsiteY25" fmla="*/ 159544 h 497681"/>
              <a:gd name="connsiteX26" fmla="*/ 0 w 1000125"/>
              <a:gd name="connsiteY26" fmla="*/ 135731 h 497681"/>
              <a:gd name="connsiteX27" fmla="*/ 4762 w 1000125"/>
              <a:gd name="connsiteY27" fmla="*/ 119062 h 497681"/>
              <a:gd name="connsiteX28" fmla="*/ 16668 w 1000125"/>
              <a:gd name="connsiteY28" fmla="*/ 114300 h 497681"/>
              <a:gd name="connsiteX29" fmla="*/ 35718 w 1000125"/>
              <a:gd name="connsiteY29" fmla="*/ 121444 h 497681"/>
              <a:gd name="connsiteX30" fmla="*/ 54768 w 1000125"/>
              <a:gd name="connsiteY30" fmla="*/ 135731 h 497681"/>
              <a:gd name="connsiteX31" fmla="*/ 90487 w 1000125"/>
              <a:gd name="connsiteY31" fmla="*/ 166687 h 497681"/>
              <a:gd name="connsiteX32" fmla="*/ 133350 w 1000125"/>
              <a:gd name="connsiteY32" fmla="*/ 202406 h 497681"/>
              <a:gd name="connsiteX33" fmla="*/ 171450 w 1000125"/>
              <a:gd name="connsiteY33" fmla="*/ 223837 h 497681"/>
              <a:gd name="connsiteX34" fmla="*/ 204787 w 1000125"/>
              <a:gd name="connsiteY34" fmla="*/ 238125 h 497681"/>
              <a:gd name="connsiteX35" fmla="*/ 233362 w 1000125"/>
              <a:gd name="connsiteY35" fmla="*/ 242887 h 497681"/>
              <a:gd name="connsiteX36" fmla="*/ 266700 w 1000125"/>
              <a:gd name="connsiteY36" fmla="*/ 242887 h 497681"/>
              <a:gd name="connsiteX37" fmla="*/ 319087 w 1000125"/>
              <a:gd name="connsiteY37" fmla="*/ 240506 h 497681"/>
              <a:gd name="connsiteX38" fmla="*/ 366712 w 1000125"/>
              <a:gd name="connsiteY38" fmla="*/ 228600 h 497681"/>
              <a:gd name="connsiteX39" fmla="*/ 457200 w 1000125"/>
              <a:gd name="connsiteY39" fmla="*/ 207169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00125" h="497681">
                <a:moveTo>
                  <a:pt x="457200" y="207169"/>
                </a:moveTo>
                <a:lnTo>
                  <a:pt x="569118" y="159544"/>
                </a:lnTo>
                <a:lnTo>
                  <a:pt x="731043" y="100012"/>
                </a:lnTo>
                <a:lnTo>
                  <a:pt x="850106" y="54769"/>
                </a:lnTo>
                <a:lnTo>
                  <a:pt x="921543" y="26194"/>
                </a:lnTo>
                <a:lnTo>
                  <a:pt x="1000125" y="0"/>
                </a:lnTo>
                <a:lnTo>
                  <a:pt x="959643" y="226219"/>
                </a:lnTo>
                <a:lnTo>
                  <a:pt x="878681" y="235744"/>
                </a:lnTo>
                <a:lnTo>
                  <a:pt x="821531" y="254794"/>
                </a:lnTo>
                <a:lnTo>
                  <a:pt x="754856" y="283369"/>
                </a:lnTo>
                <a:lnTo>
                  <a:pt x="692943" y="309562"/>
                </a:lnTo>
                <a:lnTo>
                  <a:pt x="640556" y="338137"/>
                </a:lnTo>
                <a:lnTo>
                  <a:pt x="564356" y="383381"/>
                </a:lnTo>
                <a:lnTo>
                  <a:pt x="483393" y="440531"/>
                </a:lnTo>
                <a:lnTo>
                  <a:pt x="435768" y="473869"/>
                </a:lnTo>
                <a:lnTo>
                  <a:pt x="407193" y="497681"/>
                </a:lnTo>
                <a:lnTo>
                  <a:pt x="371475" y="485775"/>
                </a:lnTo>
                <a:lnTo>
                  <a:pt x="323850" y="466725"/>
                </a:lnTo>
                <a:lnTo>
                  <a:pt x="273843" y="442912"/>
                </a:lnTo>
                <a:lnTo>
                  <a:pt x="226218" y="414337"/>
                </a:lnTo>
                <a:lnTo>
                  <a:pt x="161925" y="366712"/>
                </a:lnTo>
                <a:lnTo>
                  <a:pt x="116681" y="330994"/>
                </a:lnTo>
                <a:lnTo>
                  <a:pt x="73818" y="288131"/>
                </a:lnTo>
                <a:lnTo>
                  <a:pt x="45243" y="250031"/>
                </a:lnTo>
                <a:lnTo>
                  <a:pt x="19050" y="204787"/>
                </a:lnTo>
                <a:lnTo>
                  <a:pt x="0" y="159544"/>
                </a:lnTo>
                <a:lnTo>
                  <a:pt x="0" y="135731"/>
                </a:lnTo>
                <a:lnTo>
                  <a:pt x="4762" y="119062"/>
                </a:lnTo>
                <a:lnTo>
                  <a:pt x="16668" y="114300"/>
                </a:lnTo>
                <a:lnTo>
                  <a:pt x="35718" y="121444"/>
                </a:lnTo>
                <a:lnTo>
                  <a:pt x="54768" y="135731"/>
                </a:lnTo>
                <a:lnTo>
                  <a:pt x="90487" y="166687"/>
                </a:lnTo>
                <a:lnTo>
                  <a:pt x="133350" y="202406"/>
                </a:lnTo>
                <a:lnTo>
                  <a:pt x="171450" y="223837"/>
                </a:lnTo>
                <a:lnTo>
                  <a:pt x="204787" y="238125"/>
                </a:lnTo>
                <a:lnTo>
                  <a:pt x="233362" y="242887"/>
                </a:lnTo>
                <a:lnTo>
                  <a:pt x="266700" y="242887"/>
                </a:lnTo>
                <a:lnTo>
                  <a:pt x="319087" y="240506"/>
                </a:lnTo>
                <a:lnTo>
                  <a:pt x="366712" y="228600"/>
                </a:lnTo>
                <a:lnTo>
                  <a:pt x="457200" y="2071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0D037A5-EA57-4103-8652-58023B152847}"/>
              </a:ext>
            </a:extLst>
          </p:cNvPr>
          <p:cNvSpPr/>
          <p:nvPr/>
        </p:nvSpPr>
        <p:spPr>
          <a:xfrm>
            <a:off x="3778250" y="3419476"/>
            <a:ext cx="1487488" cy="1908175"/>
          </a:xfrm>
          <a:custGeom>
            <a:avLst/>
            <a:gdLst>
              <a:gd name="connsiteX0" fmla="*/ 1248355 w 1486894"/>
              <a:gd name="connsiteY0" fmla="*/ 608275 h 1908313"/>
              <a:gd name="connsiteX1" fmla="*/ 1184745 w 1486894"/>
              <a:gd name="connsiteY1" fmla="*/ 735496 h 1908313"/>
              <a:gd name="connsiteX2" fmla="*/ 1129086 w 1486894"/>
              <a:gd name="connsiteY2" fmla="*/ 834887 h 1908313"/>
              <a:gd name="connsiteX3" fmla="*/ 1041621 w 1486894"/>
              <a:gd name="connsiteY3" fmla="*/ 981986 h 1908313"/>
              <a:gd name="connsiteX4" fmla="*/ 954157 w 1486894"/>
              <a:gd name="connsiteY4" fmla="*/ 1113182 h 1908313"/>
              <a:gd name="connsiteX5" fmla="*/ 854766 w 1486894"/>
              <a:gd name="connsiteY5" fmla="*/ 1248355 h 1908313"/>
              <a:gd name="connsiteX6" fmla="*/ 731520 w 1486894"/>
              <a:gd name="connsiteY6" fmla="*/ 1395454 h 1908313"/>
              <a:gd name="connsiteX7" fmla="*/ 572494 w 1486894"/>
              <a:gd name="connsiteY7" fmla="*/ 1546529 h 1908313"/>
              <a:gd name="connsiteX8" fmla="*/ 393590 w 1486894"/>
              <a:gd name="connsiteY8" fmla="*/ 1689652 h 1908313"/>
              <a:gd name="connsiteX9" fmla="*/ 230588 w 1486894"/>
              <a:gd name="connsiteY9" fmla="*/ 1800970 h 1908313"/>
              <a:gd name="connsiteX10" fmla="*/ 87465 w 1486894"/>
              <a:gd name="connsiteY10" fmla="*/ 1892410 h 1908313"/>
              <a:gd name="connsiteX11" fmla="*/ 43733 w 1486894"/>
              <a:gd name="connsiteY11" fmla="*/ 1908313 h 1908313"/>
              <a:gd name="connsiteX12" fmla="*/ 19879 w 1486894"/>
              <a:gd name="connsiteY12" fmla="*/ 1908313 h 1908313"/>
              <a:gd name="connsiteX13" fmla="*/ 0 w 1486894"/>
              <a:gd name="connsiteY13" fmla="*/ 1896386 h 1908313"/>
              <a:gd name="connsiteX14" fmla="*/ 3976 w 1486894"/>
              <a:gd name="connsiteY14" fmla="*/ 1872532 h 1908313"/>
              <a:gd name="connsiteX15" fmla="*/ 27830 w 1486894"/>
              <a:gd name="connsiteY15" fmla="*/ 1852654 h 1908313"/>
              <a:gd name="connsiteX16" fmla="*/ 103367 w 1486894"/>
              <a:gd name="connsiteY16" fmla="*/ 1789043 h 1908313"/>
              <a:gd name="connsiteX17" fmla="*/ 218661 w 1486894"/>
              <a:gd name="connsiteY17" fmla="*/ 1689652 h 1908313"/>
              <a:gd name="connsiteX18" fmla="*/ 333955 w 1486894"/>
              <a:gd name="connsiteY18" fmla="*/ 1586285 h 1908313"/>
              <a:gd name="connsiteX19" fmla="*/ 421420 w 1486894"/>
              <a:gd name="connsiteY19" fmla="*/ 1494845 h 1908313"/>
              <a:gd name="connsiteX20" fmla="*/ 528762 w 1486894"/>
              <a:gd name="connsiteY20" fmla="*/ 1375576 h 1908313"/>
              <a:gd name="connsiteX21" fmla="*/ 636105 w 1486894"/>
              <a:gd name="connsiteY21" fmla="*/ 1240403 h 1908313"/>
              <a:gd name="connsiteX22" fmla="*/ 715618 w 1486894"/>
              <a:gd name="connsiteY22" fmla="*/ 1113182 h 1908313"/>
              <a:gd name="connsiteX23" fmla="*/ 822960 w 1486894"/>
              <a:gd name="connsiteY23" fmla="*/ 934278 h 1908313"/>
              <a:gd name="connsiteX24" fmla="*/ 906449 w 1486894"/>
              <a:gd name="connsiteY24" fmla="*/ 763325 h 1908313"/>
              <a:gd name="connsiteX25" fmla="*/ 962108 w 1486894"/>
              <a:gd name="connsiteY25" fmla="*/ 620202 h 1908313"/>
              <a:gd name="connsiteX26" fmla="*/ 1013792 w 1486894"/>
              <a:gd name="connsiteY26" fmla="*/ 461176 h 1908313"/>
              <a:gd name="connsiteX27" fmla="*/ 1045597 w 1486894"/>
              <a:gd name="connsiteY27" fmla="*/ 345882 h 1908313"/>
              <a:gd name="connsiteX28" fmla="*/ 1073426 w 1486894"/>
              <a:gd name="connsiteY28" fmla="*/ 230588 h 1908313"/>
              <a:gd name="connsiteX29" fmla="*/ 1065475 w 1486894"/>
              <a:gd name="connsiteY29" fmla="*/ 87464 h 1908313"/>
              <a:gd name="connsiteX30" fmla="*/ 1073426 w 1486894"/>
              <a:gd name="connsiteY30" fmla="*/ 43732 h 1908313"/>
              <a:gd name="connsiteX31" fmla="*/ 1097280 w 1486894"/>
              <a:gd name="connsiteY31" fmla="*/ 7951 h 1908313"/>
              <a:gd name="connsiteX32" fmla="*/ 1117159 w 1486894"/>
              <a:gd name="connsiteY32" fmla="*/ 0 h 1908313"/>
              <a:gd name="connsiteX33" fmla="*/ 1152940 w 1486894"/>
              <a:gd name="connsiteY33" fmla="*/ 0 h 1908313"/>
              <a:gd name="connsiteX34" fmla="*/ 1196672 w 1486894"/>
              <a:gd name="connsiteY34" fmla="*/ 19878 h 1908313"/>
              <a:gd name="connsiteX35" fmla="*/ 1284136 w 1486894"/>
              <a:gd name="connsiteY35" fmla="*/ 59635 h 1908313"/>
              <a:gd name="connsiteX36" fmla="*/ 1375576 w 1486894"/>
              <a:gd name="connsiteY36" fmla="*/ 103367 h 1908313"/>
              <a:gd name="connsiteX37" fmla="*/ 1451113 w 1486894"/>
              <a:gd name="connsiteY37" fmla="*/ 147099 h 1908313"/>
              <a:gd name="connsiteX38" fmla="*/ 1474967 w 1486894"/>
              <a:gd name="connsiteY38" fmla="*/ 170953 h 1908313"/>
              <a:gd name="connsiteX39" fmla="*/ 1486894 w 1486894"/>
              <a:gd name="connsiteY39" fmla="*/ 194807 h 1908313"/>
              <a:gd name="connsiteX40" fmla="*/ 1482919 w 1486894"/>
              <a:gd name="connsiteY40" fmla="*/ 226612 h 1908313"/>
              <a:gd name="connsiteX41" fmla="*/ 1470992 w 1486894"/>
              <a:gd name="connsiteY41" fmla="*/ 270344 h 1908313"/>
              <a:gd name="connsiteX42" fmla="*/ 1447138 w 1486894"/>
              <a:gd name="connsiteY42" fmla="*/ 302149 h 1908313"/>
              <a:gd name="connsiteX43" fmla="*/ 1423284 w 1486894"/>
              <a:gd name="connsiteY43" fmla="*/ 322028 h 1908313"/>
              <a:gd name="connsiteX44" fmla="*/ 1387503 w 1486894"/>
              <a:gd name="connsiteY44" fmla="*/ 333955 h 1908313"/>
              <a:gd name="connsiteX45" fmla="*/ 1375576 w 1486894"/>
              <a:gd name="connsiteY45" fmla="*/ 337930 h 1908313"/>
              <a:gd name="connsiteX46" fmla="*/ 1335820 w 1486894"/>
              <a:gd name="connsiteY46" fmla="*/ 421419 h 1908313"/>
              <a:gd name="connsiteX47" fmla="*/ 1248355 w 1486894"/>
              <a:gd name="connsiteY47" fmla="*/ 608275 h 1908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486894" h="1908313">
                <a:moveTo>
                  <a:pt x="1248355" y="608275"/>
                </a:moveTo>
                <a:lnTo>
                  <a:pt x="1184745" y="735496"/>
                </a:lnTo>
                <a:lnTo>
                  <a:pt x="1129086" y="834887"/>
                </a:lnTo>
                <a:lnTo>
                  <a:pt x="1041621" y="981986"/>
                </a:lnTo>
                <a:lnTo>
                  <a:pt x="954157" y="1113182"/>
                </a:lnTo>
                <a:lnTo>
                  <a:pt x="854766" y="1248355"/>
                </a:lnTo>
                <a:lnTo>
                  <a:pt x="731520" y="1395454"/>
                </a:lnTo>
                <a:lnTo>
                  <a:pt x="572494" y="1546529"/>
                </a:lnTo>
                <a:lnTo>
                  <a:pt x="393590" y="1689652"/>
                </a:lnTo>
                <a:lnTo>
                  <a:pt x="230588" y="1800970"/>
                </a:lnTo>
                <a:lnTo>
                  <a:pt x="87465" y="1892410"/>
                </a:lnTo>
                <a:lnTo>
                  <a:pt x="43733" y="1908313"/>
                </a:lnTo>
                <a:lnTo>
                  <a:pt x="19879" y="1908313"/>
                </a:lnTo>
                <a:lnTo>
                  <a:pt x="0" y="1896386"/>
                </a:lnTo>
                <a:lnTo>
                  <a:pt x="3976" y="1872532"/>
                </a:lnTo>
                <a:lnTo>
                  <a:pt x="27830" y="1852654"/>
                </a:lnTo>
                <a:lnTo>
                  <a:pt x="103367" y="1789043"/>
                </a:lnTo>
                <a:lnTo>
                  <a:pt x="218661" y="1689652"/>
                </a:lnTo>
                <a:lnTo>
                  <a:pt x="333955" y="1586285"/>
                </a:lnTo>
                <a:lnTo>
                  <a:pt x="421420" y="1494845"/>
                </a:lnTo>
                <a:lnTo>
                  <a:pt x="528762" y="1375576"/>
                </a:lnTo>
                <a:lnTo>
                  <a:pt x="636105" y="1240403"/>
                </a:lnTo>
                <a:lnTo>
                  <a:pt x="715618" y="1113182"/>
                </a:lnTo>
                <a:lnTo>
                  <a:pt x="822960" y="934278"/>
                </a:lnTo>
                <a:lnTo>
                  <a:pt x="906449" y="763325"/>
                </a:lnTo>
                <a:lnTo>
                  <a:pt x="962108" y="620202"/>
                </a:lnTo>
                <a:lnTo>
                  <a:pt x="1013792" y="461176"/>
                </a:lnTo>
                <a:lnTo>
                  <a:pt x="1045597" y="345882"/>
                </a:lnTo>
                <a:lnTo>
                  <a:pt x="1073426" y="230588"/>
                </a:lnTo>
                <a:lnTo>
                  <a:pt x="1065475" y="87464"/>
                </a:lnTo>
                <a:lnTo>
                  <a:pt x="1073426" y="43732"/>
                </a:lnTo>
                <a:lnTo>
                  <a:pt x="1097280" y="7951"/>
                </a:lnTo>
                <a:lnTo>
                  <a:pt x="1117159" y="0"/>
                </a:lnTo>
                <a:lnTo>
                  <a:pt x="1152940" y="0"/>
                </a:lnTo>
                <a:lnTo>
                  <a:pt x="1196672" y="19878"/>
                </a:lnTo>
                <a:lnTo>
                  <a:pt x="1284136" y="59635"/>
                </a:lnTo>
                <a:lnTo>
                  <a:pt x="1375576" y="103367"/>
                </a:lnTo>
                <a:lnTo>
                  <a:pt x="1451113" y="147099"/>
                </a:lnTo>
                <a:lnTo>
                  <a:pt x="1474967" y="170953"/>
                </a:lnTo>
                <a:lnTo>
                  <a:pt x="1486894" y="194807"/>
                </a:lnTo>
                <a:lnTo>
                  <a:pt x="1482919" y="226612"/>
                </a:lnTo>
                <a:lnTo>
                  <a:pt x="1470992" y="270344"/>
                </a:lnTo>
                <a:lnTo>
                  <a:pt x="1447138" y="302149"/>
                </a:lnTo>
                <a:lnTo>
                  <a:pt x="1423284" y="322028"/>
                </a:lnTo>
                <a:lnTo>
                  <a:pt x="1387503" y="333955"/>
                </a:lnTo>
                <a:lnTo>
                  <a:pt x="1375576" y="337930"/>
                </a:lnTo>
                <a:lnTo>
                  <a:pt x="1335820" y="421419"/>
                </a:lnTo>
                <a:lnTo>
                  <a:pt x="1248355" y="6082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4821F6E-E69E-4098-BF3F-D9FBE78C0468}"/>
              </a:ext>
            </a:extLst>
          </p:cNvPr>
          <p:cNvSpPr/>
          <p:nvPr/>
        </p:nvSpPr>
        <p:spPr>
          <a:xfrm>
            <a:off x="6234114" y="2532064"/>
            <a:ext cx="1576387" cy="892175"/>
          </a:xfrm>
          <a:custGeom>
            <a:avLst/>
            <a:gdLst>
              <a:gd name="connsiteX0" fmla="*/ 659606 w 1576387"/>
              <a:gd name="connsiteY0" fmla="*/ 714375 h 892969"/>
              <a:gd name="connsiteX1" fmla="*/ 111918 w 1576387"/>
              <a:gd name="connsiteY1" fmla="*/ 892969 h 892969"/>
              <a:gd name="connsiteX2" fmla="*/ 0 w 1576387"/>
              <a:gd name="connsiteY2" fmla="*/ 807244 h 892969"/>
              <a:gd name="connsiteX3" fmla="*/ 169068 w 1576387"/>
              <a:gd name="connsiteY3" fmla="*/ 738187 h 892969"/>
              <a:gd name="connsiteX4" fmla="*/ 366712 w 1576387"/>
              <a:gd name="connsiteY4" fmla="*/ 650081 h 892969"/>
              <a:gd name="connsiteX5" fmla="*/ 542925 w 1576387"/>
              <a:gd name="connsiteY5" fmla="*/ 561975 h 892969"/>
              <a:gd name="connsiteX6" fmla="*/ 714375 w 1576387"/>
              <a:gd name="connsiteY6" fmla="*/ 464344 h 892969"/>
              <a:gd name="connsiteX7" fmla="*/ 838200 w 1576387"/>
              <a:gd name="connsiteY7" fmla="*/ 378619 h 892969"/>
              <a:gd name="connsiteX8" fmla="*/ 947737 w 1576387"/>
              <a:gd name="connsiteY8" fmla="*/ 295275 h 892969"/>
              <a:gd name="connsiteX9" fmla="*/ 1019175 w 1576387"/>
              <a:gd name="connsiteY9" fmla="*/ 228600 h 892969"/>
              <a:gd name="connsiteX10" fmla="*/ 1042987 w 1576387"/>
              <a:gd name="connsiteY10" fmla="*/ 197644 h 892969"/>
              <a:gd name="connsiteX11" fmla="*/ 1050131 w 1576387"/>
              <a:gd name="connsiteY11" fmla="*/ 178594 h 892969"/>
              <a:gd name="connsiteX12" fmla="*/ 1050131 w 1576387"/>
              <a:gd name="connsiteY12" fmla="*/ 157162 h 892969"/>
              <a:gd name="connsiteX13" fmla="*/ 1038225 w 1576387"/>
              <a:gd name="connsiteY13" fmla="*/ 121444 h 892969"/>
              <a:gd name="connsiteX14" fmla="*/ 1009650 w 1576387"/>
              <a:gd name="connsiteY14" fmla="*/ 90487 h 892969"/>
              <a:gd name="connsiteX15" fmla="*/ 981075 w 1576387"/>
              <a:gd name="connsiteY15" fmla="*/ 59531 h 892969"/>
              <a:gd name="connsiteX16" fmla="*/ 966787 w 1576387"/>
              <a:gd name="connsiteY16" fmla="*/ 40481 h 892969"/>
              <a:gd name="connsiteX17" fmla="*/ 962025 w 1576387"/>
              <a:gd name="connsiteY17" fmla="*/ 26194 h 892969"/>
              <a:gd name="connsiteX18" fmla="*/ 969168 w 1576387"/>
              <a:gd name="connsiteY18" fmla="*/ 9525 h 892969"/>
              <a:gd name="connsiteX19" fmla="*/ 992981 w 1576387"/>
              <a:gd name="connsiteY19" fmla="*/ 0 h 892969"/>
              <a:gd name="connsiteX20" fmla="*/ 1023937 w 1576387"/>
              <a:gd name="connsiteY20" fmla="*/ 2381 h 892969"/>
              <a:gd name="connsiteX21" fmla="*/ 1131093 w 1576387"/>
              <a:gd name="connsiteY21" fmla="*/ 40481 h 892969"/>
              <a:gd name="connsiteX22" fmla="*/ 1266825 w 1576387"/>
              <a:gd name="connsiteY22" fmla="*/ 90487 h 892969"/>
              <a:gd name="connsiteX23" fmla="*/ 1385887 w 1576387"/>
              <a:gd name="connsiteY23" fmla="*/ 147637 h 892969"/>
              <a:gd name="connsiteX24" fmla="*/ 1447800 w 1576387"/>
              <a:gd name="connsiteY24" fmla="*/ 183356 h 892969"/>
              <a:gd name="connsiteX25" fmla="*/ 1512093 w 1576387"/>
              <a:gd name="connsiteY25" fmla="*/ 228600 h 892969"/>
              <a:gd name="connsiteX26" fmla="*/ 1547812 w 1576387"/>
              <a:gd name="connsiteY26" fmla="*/ 261937 h 892969"/>
              <a:gd name="connsiteX27" fmla="*/ 1571625 w 1576387"/>
              <a:gd name="connsiteY27" fmla="*/ 290512 h 892969"/>
              <a:gd name="connsiteX28" fmla="*/ 1576387 w 1576387"/>
              <a:gd name="connsiteY28" fmla="*/ 307181 h 892969"/>
              <a:gd name="connsiteX29" fmla="*/ 1576387 w 1576387"/>
              <a:gd name="connsiteY29" fmla="*/ 319087 h 892969"/>
              <a:gd name="connsiteX30" fmla="*/ 1569243 w 1576387"/>
              <a:gd name="connsiteY30" fmla="*/ 345281 h 892969"/>
              <a:gd name="connsiteX31" fmla="*/ 1557337 w 1576387"/>
              <a:gd name="connsiteY31" fmla="*/ 371475 h 892969"/>
              <a:gd name="connsiteX32" fmla="*/ 1526381 w 1576387"/>
              <a:gd name="connsiteY32" fmla="*/ 402431 h 892969"/>
              <a:gd name="connsiteX33" fmla="*/ 1481137 w 1576387"/>
              <a:gd name="connsiteY33" fmla="*/ 428625 h 892969"/>
              <a:gd name="connsiteX34" fmla="*/ 1426368 w 1576387"/>
              <a:gd name="connsiteY34" fmla="*/ 457200 h 892969"/>
              <a:gd name="connsiteX35" fmla="*/ 1193006 w 1576387"/>
              <a:gd name="connsiteY35" fmla="*/ 535781 h 892969"/>
              <a:gd name="connsiteX36" fmla="*/ 873918 w 1576387"/>
              <a:gd name="connsiteY36" fmla="*/ 640556 h 892969"/>
              <a:gd name="connsiteX37" fmla="*/ 659606 w 1576387"/>
              <a:gd name="connsiteY37" fmla="*/ 714375 h 89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76387" h="892969">
                <a:moveTo>
                  <a:pt x="659606" y="714375"/>
                </a:moveTo>
                <a:lnTo>
                  <a:pt x="111918" y="892969"/>
                </a:lnTo>
                <a:lnTo>
                  <a:pt x="0" y="807244"/>
                </a:lnTo>
                <a:lnTo>
                  <a:pt x="169068" y="738187"/>
                </a:lnTo>
                <a:lnTo>
                  <a:pt x="366712" y="650081"/>
                </a:lnTo>
                <a:lnTo>
                  <a:pt x="542925" y="561975"/>
                </a:lnTo>
                <a:lnTo>
                  <a:pt x="714375" y="464344"/>
                </a:lnTo>
                <a:lnTo>
                  <a:pt x="838200" y="378619"/>
                </a:lnTo>
                <a:lnTo>
                  <a:pt x="947737" y="295275"/>
                </a:lnTo>
                <a:lnTo>
                  <a:pt x="1019175" y="228600"/>
                </a:lnTo>
                <a:lnTo>
                  <a:pt x="1042987" y="197644"/>
                </a:lnTo>
                <a:lnTo>
                  <a:pt x="1050131" y="178594"/>
                </a:lnTo>
                <a:lnTo>
                  <a:pt x="1050131" y="157162"/>
                </a:lnTo>
                <a:lnTo>
                  <a:pt x="1038225" y="121444"/>
                </a:lnTo>
                <a:lnTo>
                  <a:pt x="1009650" y="90487"/>
                </a:lnTo>
                <a:lnTo>
                  <a:pt x="981075" y="59531"/>
                </a:lnTo>
                <a:lnTo>
                  <a:pt x="966787" y="40481"/>
                </a:lnTo>
                <a:lnTo>
                  <a:pt x="962025" y="26194"/>
                </a:lnTo>
                <a:lnTo>
                  <a:pt x="969168" y="9525"/>
                </a:lnTo>
                <a:lnTo>
                  <a:pt x="992981" y="0"/>
                </a:lnTo>
                <a:lnTo>
                  <a:pt x="1023937" y="2381"/>
                </a:lnTo>
                <a:lnTo>
                  <a:pt x="1131093" y="40481"/>
                </a:lnTo>
                <a:lnTo>
                  <a:pt x="1266825" y="90487"/>
                </a:lnTo>
                <a:lnTo>
                  <a:pt x="1385887" y="147637"/>
                </a:lnTo>
                <a:lnTo>
                  <a:pt x="1447800" y="183356"/>
                </a:lnTo>
                <a:lnTo>
                  <a:pt x="1512093" y="228600"/>
                </a:lnTo>
                <a:lnTo>
                  <a:pt x="1547812" y="261937"/>
                </a:lnTo>
                <a:lnTo>
                  <a:pt x="1571625" y="290512"/>
                </a:lnTo>
                <a:lnTo>
                  <a:pt x="1576387" y="307181"/>
                </a:lnTo>
                <a:lnTo>
                  <a:pt x="1576387" y="319087"/>
                </a:lnTo>
                <a:lnTo>
                  <a:pt x="1569243" y="345281"/>
                </a:lnTo>
                <a:lnTo>
                  <a:pt x="1557337" y="371475"/>
                </a:lnTo>
                <a:lnTo>
                  <a:pt x="1526381" y="402431"/>
                </a:lnTo>
                <a:lnTo>
                  <a:pt x="1481137" y="428625"/>
                </a:lnTo>
                <a:lnTo>
                  <a:pt x="1426368" y="457200"/>
                </a:lnTo>
                <a:lnTo>
                  <a:pt x="1193006" y="535781"/>
                </a:lnTo>
                <a:lnTo>
                  <a:pt x="873918" y="640556"/>
                </a:lnTo>
                <a:lnTo>
                  <a:pt x="659606" y="7143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92CF6B4-473C-4C54-81E7-02C2DE6C8A58}"/>
              </a:ext>
            </a:extLst>
          </p:cNvPr>
          <p:cNvSpPr/>
          <p:nvPr/>
        </p:nvSpPr>
        <p:spPr>
          <a:xfrm>
            <a:off x="6100764" y="3179764"/>
            <a:ext cx="2389187" cy="1755775"/>
          </a:xfrm>
          <a:custGeom>
            <a:avLst/>
            <a:gdLst>
              <a:gd name="connsiteX0" fmla="*/ 676275 w 2388393"/>
              <a:gd name="connsiteY0" fmla="*/ 816769 h 1757362"/>
              <a:gd name="connsiteX1" fmla="*/ 302418 w 2388393"/>
              <a:gd name="connsiteY1" fmla="*/ 423862 h 1757362"/>
              <a:gd name="connsiteX2" fmla="*/ 0 w 2388393"/>
              <a:gd name="connsiteY2" fmla="*/ 102394 h 1757362"/>
              <a:gd name="connsiteX3" fmla="*/ 2381 w 2388393"/>
              <a:gd name="connsiteY3" fmla="*/ 0 h 1757362"/>
              <a:gd name="connsiteX4" fmla="*/ 219075 w 2388393"/>
              <a:gd name="connsiteY4" fmla="*/ 159544 h 1757362"/>
              <a:gd name="connsiteX5" fmla="*/ 461962 w 2388393"/>
              <a:gd name="connsiteY5" fmla="*/ 364331 h 1757362"/>
              <a:gd name="connsiteX6" fmla="*/ 821531 w 2388393"/>
              <a:gd name="connsiteY6" fmla="*/ 659606 h 1757362"/>
              <a:gd name="connsiteX7" fmla="*/ 938212 w 2388393"/>
              <a:gd name="connsiteY7" fmla="*/ 750094 h 1757362"/>
              <a:gd name="connsiteX8" fmla="*/ 1128712 w 2388393"/>
              <a:gd name="connsiteY8" fmla="*/ 900112 h 1757362"/>
              <a:gd name="connsiteX9" fmla="*/ 1366837 w 2388393"/>
              <a:gd name="connsiteY9" fmla="*/ 1078706 h 1757362"/>
              <a:gd name="connsiteX10" fmla="*/ 1633537 w 2388393"/>
              <a:gd name="connsiteY10" fmla="*/ 1264444 h 1757362"/>
              <a:gd name="connsiteX11" fmla="*/ 1804987 w 2388393"/>
              <a:gd name="connsiteY11" fmla="*/ 1376362 h 1757362"/>
              <a:gd name="connsiteX12" fmla="*/ 2052637 w 2388393"/>
              <a:gd name="connsiteY12" fmla="*/ 1531144 h 1757362"/>
              <a:gd name="connsiteX13" fmla="*/ 2302668 w 2388393"/>
              <a:gd name="connsiteY13" fmla="*/ 1666875 h 1757362"/>
              <a:gd name="connsiteX14" fmla="*/ 2364581 w 2388393"/>
              <a:gd name="connsiteY14" fmla="*/ 1697831 h 1757362"/>
              <a:gd name="connsiteX15" fmla="*/ 2383631 w 2388393"/>
              <a:gd name="connsiteY15" fmla="*/ 1709737 h 1757362"/>
              <a:gd name="connsiteX16" fmla="*/ 2388393 w 2388393"/>
              <a:gd name="connsiteY16" fmla="*/ 1724025 h 1757362"/>
              <a:gd name="connsiteX17" fmla="*/ 2371725 w 2388393"/>
              <a:gd name="connsiteY17" fmla="*/ 1743075 h 1757362"/>
              <a:gd name="connsiteX18" fmla="*/ 2321718 w 2388393"/>
              <a:gd name="connsiteY18" fmla="*/ 1757362 h 1757362"/>
              <a:gd name="connsiteX19" fmla="*/ 2183606 w 2388393"/>
              <a:gd name="connsiteY19" fmla="*/ 1752600 h 1757362"/>
              <a:gd name="connsiteX20" fmla="*/ 1916906 w 2388393"/>
              <a:gd name="connsiteY20" fmla="*/ 1721644 h 1757362"/>
              <a:gd name="connsiteX21" fmla="*/ 1538287 w 2388393"/>
              <a:gd name="connsiteY21" fmla="*/ 1681162 h 1757362"/>
              <a:gd name="connsiteX22" fmla="*/ 1516856 w 2388393"/>
              <a:gd name="connsiteY22" fmla="*/ 1671637 h 1757362"/>
              <a:gd name="connsiteX23" fmla="*/ 1340643 w 2388393"/>
              <a:gd name="connsiteY23" fmla="*/ 1490662 h 1757362"/>
              <a:gd name="connsiteX24" fmla="*/ 957262 w 2388393"/>
              <a:gd name="connsiteY24" fmla="*/ 1102519 h 1757362"/>
              <a:gd name="connsiteX25" fmla="*/ 676275 w 2388393"/>
              <a:gd name="connsiteY25" fmla="*/ 816769 h 175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88393" h="1757362">
                <a:moveTo>
                  <a:pt x="676275" y="816769"/>
                </a:moveTo>
                <a:lnTo>
                  <a:pt x="302418" y="423862"/>
                </a:lnTo>
                <a:lnTo>
                  <a:pt x="0" y="102394"/>
                </a:lnTo>
                <a:cubicBezTo>
                  <a:pt x="794" y="68263"/>
                  <a:pt x="1587" y="34131"/>
                  <a:pt x="2381" y="0"/>
                </a:cubicBezTo>
                <a:lnTo>
                  <a:pt x="219075" y="159544"/>
                </a:lnTo>
                <a:lnTo>
                  <a:pt x="461962" y="364331"/>
                </a:lnTo>
                <a:lnTo>
                  <a:pt x="821531" y="659606"/>
                </a:lnTo>
                <a:lnTo>
                  <a:pt x="938212" y="750094"/>
                </a:lnTo>
                <a:lnTo>
                  <a:pt x="1128712" y="900112"/>
                </a:lnTo>
                <a:lnTo>
                  <a:pt x="1366837" y="1078706"/>
                </a:lnTo>
                <a:lnTo>
                  <a:pt x="1633537" y="1264444"/>
                </a:lnTo>
                <a:lnTo>
                  <a:pt x="1804987" y="1376362"/>
                </a:lnTo>
                <a:lnTo>
                  <a:pt x="2052637" y="1531144"/>
                </a:lnTo>
                <a:lnTo>
                  <a:pt x="2302668" y="1666875"/>
                </a:lnTo>
                <a:lnTo>
                  <a:pt x="2364581" y="1697831"/>
                </a:lnTo>
                <a:lnTo>
                  <a:pt x="2383631" y="1709737"/>
                </a:lnTo>
                <a:lnTo>
                  <a:pt x="2388393" y="1724025"/>
                </a:lnTo>
                <a:lnTo>
                  <a:pt x="2371725" y="1743075"/>
                </a:lnTo>
                <a:lnTo>
                  <a:pt x="2321718" y="1757362"/>
                </a:lnTo>
                <a:lnTo>
                  <a:pt x="2183606" y="1752600"/>
                </a:lnTo>
                <a:lnTo>
                  <a:pt x="1916906" y="1721644"/>
                </a:lnTo>
                <a:lnTo>
                  <a:pt x="1538287" y="1681162"/>
                </a:lnTo>
                <a:lnTo>
                  <a:pt x="1516856" y="1671637"/>
                </a:lnTo>
                <a:lnTo>
                  <a:pt x="1340643" y="1490662"/>
                </a:lnTo>
                <a:lnTo>
                  <a:pt x="957262" y="1102519"/>
                </a:lnTo>
                <a:lnTo>
                  <a:pt x="676275" y="8167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5F1FFC8B-CD83-45D3-88AE-414F33C057F2}"/>
              </a:ext>
            </a:extLst>
          </p:cNvPr>
          <p:cNvGrpSpPr/>
          <p:nvPr/>
        </p:nvGrpSpPr>
        <p:grpSpPr>
          <a:xfrm>
            <a:off x="3778250" y="1452563"/>
            <a:ext cx="4711701" cy="4394201"/>
            <a:chOff x="3778250" y="1452563"/>
            <a:chExt cx="4711701" cy="4394201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C3B894E6-3E56-41DC-BBFD-96FEBD981285}"/>
                </a:ext>
              </a:extLst>
            </p:cNvPr>
            <p:cNvSpPr/>
            <p:nvPr/>
          </p:nvSpPr>
          <p:spPr>
            <a:xfrm>
              <a:off x="5384800" y="1452563"/>
              <a:ext cx="1200150" cy="481012"/>
            </a:xfrm>
            <a:custGeom>
              <a:avLst/>
              <a:gdLst>
                <a:gd name="connsiteX0" fmla="*/ 561975 w 1200150"/>
                <a:gd name="connsiteY0" fmla="*/ 421481 h 481012"/>
                <a:gd name="connsiteX1" fmla="*/ 442913 w 1200150"/>
                <a:gd name="connsiteY1" fmla="*/ 361950 h 481012"/>
                <a:gd name="connsiteX2" fmla="*/ 278607 w 1200150"/>
                <a:gd name="connsiteY2" fmla="*/ 257175 h 481012"/>
                <a:gd name="connsiteX3" fmla="*/ 188119 w 1200150"/>
                <a:gd name="connsiteY3" fmla="*/ 195262 h 481012"/>
                <a:gd name="connsiteX4" fmla="*/ 80963 w 1200150"/>
                <a:gd name="connsiteY4" fmla="*/ 116681 h 481012"/>
                <a:gd name="connsiteX5" fmla="*/ 21432 w 1200150"/>
                <a:gd name="connsiteY5" fmla="*/ 71437 h 481012"/>
                <a:gd name="connsiteX6" fmla="*/ 9525 w 1200150"/>
                <a:gd name="connsiteY6" fmla="*/ 57150 h 481012"/>
                <a:gd name="connsiteX7" fmla="*/ 2382 w 1200150"/>
                <a:gd name="connsiteY7" fmla="*/ 40481 h 481012"/>
                <a:gd name="connsiteX8" fmla="*/ 0 w 1200150"/>
                <a:gd name="connsiteY8" fmla="*/ 23812 h 481012"/>
                <a:gd name="connsiteX9" fmla="*/ 2382 w 1200150"/>
                <a:gd name="connsiteY9" fmla="*/ 7143 h 481012"/>
                <a:gd name="connsiteX10" fmla="*/ 14288 w 1200150"/>
                <a:gd name="connsiteY10" fmla="*/ 0 h 481012"/>
                <a:gd name="connsiteX11" fmla="*/ 38100 w 1200150"/>
                <a:gd name="connsiteY11" fmla="*/ 0 h 481012"/>
                <a:gd name="connsiteX12" fmla="*/ 80963 w 1200150"/>
                <a:gd name="connsiteY12" fmla="*/ 21431 h 481012"/>
                <a:gd name="connsiteX13" fmla="*/ 180975 w 1200150"/>
                <a:gd name="connsiteY13" fmla="*/ 64293 h 481012"/>
                <a:gd name="connsiteX14" fmla="*/ 242888 w 1200150"/>
                <a:gd name="connsiteY14" fmla="*/ 85725 h 481012"/>
                <a:gd name="connsiteX15" fmla="*/ 321469 w 1200150"/>
                <a:gd name="connsiteY15" fmla="*/ 111918 h 481012"/>
                <a:gd name="connsiteX16" fmla="*/ 421482 w 1200150"/>
                <a:gd name="connsiteY16" fmla="*/ 140493 h 481012"/>
                <a:gd name="connsiteX17" fmla="*/ 492919 w 1200150"/>
                <a:gd name="connsiteY17" fmla="*/ 154781 h 481012"/>
                <a:gd name="connsiteX18" fmla="*/ 564357 w 1200150"/>
                <a:gd name="connsiteY18" fmla="*/ 166687 h 481012"/>
                <a:gd name="connsiteX19" fmla="*/ 633413 w 1200150"/>
                <a:gd name="connsiteY19" fmla="*/ 173831 h 481012"/>
                <a:gd name="connsiteX20" fmla="*/ 700088 w 1200150"/>
                <a:gd name="connsiteY20" fmla="*/ 173831 h 481012"/>
                <a:gd name="connsiteX21" fmla="*/ 788194 w 1200150"/>
                <a:gd name="connsiteY21" fmla="*/ 171450 h 481012"/>
                <a:gd name="connsiteX22" fmla="*/ 873919 w 1200150"/>
                <a:gd name="connsiteY22" fmla="*/ 159543 h 481012"/>
                <a:gd name="connsiteX23" fmla="*/ 928688 w 1200150"/>
                <a:gd name="connsiteY23" fmla="*/ 145256 h 481012"/>
                <a:gd name="connsiteX24" fmla="*/ 971550 w 1200150"/>
                <a:gd name="connsiteY24" fmla="*/ 159543 h 481012"/>
                <a:gd name="connsiteX25" fmla="*/ 1033463 w 1200150"/>
                <a:gd name="connsiteY25" fmla="*/ 185737 h 481012"/>
                <a:gd name="connsiteX26" fmla="*/ 1083469 w 1200150"/>
                <a:gd name="connsiteY26" fmla="*/ 216693 h 481012"/>
                <a:gd name="connsiteX27" fmla="*/ 1128713 w 1200150"/>
                <a:gd name="connsiteY27" fmla="*/ 250031 h 481012"/>
                <a:gd name="connsiteX28" fmla="*/ 1157288 w 1200150"/>
                <a:gd name="connsiteY28" fmla="*/ 280987 h 481012"/>
                <a:gd name="connsiteX29" fmla="*/ 1176338 w 1200150"/>
                <a:gd name="connsiteY29" fmla="*/ 307181 h 481012"/>
                <a:gd name="connsiteX30" fmla="*/ 1190625 w 1200150"/>
                <a:gd name="connsiteY30" fmla="*/ 340518 h 481012"/>
                <a:gd name="connsiteX31" fmla="*/ 1195388 w 1200150"/>
                <a:gd name="connsiteY31" fmla="*/ 364331 h 481012"/>
                <a:gd name="connsiteX32" fmla="*/ 1200150 w 1200150"/>
                <a:gd name="connsiteY32" fmla="*/ 395287 h 481012"/>
                <a:gd name="connsiteX33" fmla="*/ 1200150 w 1200150"/>
                <a:gd name="connsiteY33" fmla="*/ 421481 h 481012"/>
                <a:gd name="connsiteX34" fmla="*/ 1195388 w 1200150"/>
                <a:gd name="connsiteY34" fmla="*/ 438150 h 481012"/>
                <a:gd name="connsiteX35" fmla="*/ 1173957 w 1200150"/>
                <a:gd name="connsiteY35" fmla="*/ 454818 h 481012"/>
                <a:gd name="connsiteX36" fmla="*/ 1131094 w 1200150"/>
                <a:gd name="connsiteY36" fmla="*/ 466725 h 481012"/>
                <a:gd name="connsiteX37" fmla="*/ 1064419 w 1200150"/>
                <a:gd name="connsiteY37" fmla="*/ 478631 h 481012"/>
                <a:gd name="connsiteX38" fmla="*/ 978694 w 1200150"/>
                <a:gd name="connsiteY38" fmla="*/ 481012 h 481012"/>
                <a:gd name="connsiteX39" fmla="*/ 873919 w 1200150"/>
                <a:gd name="connsiteY39" fmla="*/ 478631 h 481012"/>
                <a:gd name="connsiteX40" fmla="*/ 783432 w 1200150"/>
                <a:gd name="connsiteY40" fmla="*/ 473868 h 481012"/>
                <a:gd name="connsiteX41" fmla="*/ 719138 w 1200150"/>
                <a:gd name="connsiteY41" fmla="*/ 466725 h 481012"/>
                <a:gd name="connsiteX42" fmla="*/ 640557 w 1200150"/>
                <a:gd name="connsiteY42" fmla="*/ 452437 h 481012"/>
                <a:gd name="connsiteX43" fmla="*/ 561975 w 1200150"/>
                <a:gd name="connsiteY43" fmla="*/ 421481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00150" h="481012">
                  <a:moveTo>
                    <a:pt x="561975" y="421481"/>
                  </a:moveTo>
                  <a:lnTo>
                    <a:pt x="442913" y="361950"/>
                  </a:lnTo>
                  <a:lnTo>
                    <a:pt x="278607" y="257175"/>
                  </a:lnTo>
                  <a:lnTo>
                    <a:pt x="188119" y="195262"/>
                  </a:lnTo>
                  <a:lnTo>
                    <a:pt x="80963" y="116681"/>
                  </a:lnTo>
                  <a:lnTo>
                    <a:pt x="21432" y="71437"/>
                  </a:lnTo>
                  <a:lnTo>
                    <a:pt x="9525" y="57150"/>
                  </a:lnTo>
                  <a:lnTo>
                    <a:pt x="2382" y="40481"/>
                  </a:lnTo>
                  <a:lnTo>
                    <a:pt x="0" y="23812"/>
                  </a:lnTo>
                  <a:lnTo>
                    <a:pt x="2382" y="7143"/>
                  </a:lnTo>
                  <a:lnTo>
                    <a:pt x="14288" y="0"/>
                  </a:lnTo>
                  <a:lnTo>
                    <a:pt x="38100" y="0"/>
                  </a:lnTo>
                  <a:lnTo>
                    <a:pt x="80963" y="21431"/>
                  </a:lnTo>
                  <a:lnTo>
                    <a:pt x="180975" y="64293"/>
                  </a:lnTo>
                  <a:lnTo>
                    <a:pt x="242888" y="85725"/>
                  </a:lnTo>
                  <a:lnTo>
                    <a:pt x="321469" y="111918"/>
                  </a:lnTo>
                  <a:lnTo>
                    <a:pt x="421482" y="140493"/>
                  </a:lnTo>
                  <a:lnTo>
                    <a:pt x="492919" y="154781"/>
                  </a:lnTo>
                  <a:lnTo>
                    <a:pt x="564357" y="166687"/>
                  </a:lnTo>
                  <a:lnTo>
                    <a:pt x="633413" y="173831"/>
                  </a:lnTo>
                  <a:lnTo>
                    <a:pt x="700088" y="173831"/>
                  </a:lnTo>
                  <a:lnTo>
                    <a:pt x="788194" y="171450"/>
                  </a:lnTo>
                  <a:lnTo>
                    <a:pt x="873919" y="159543"/>
                  </a:lnTo>
                  <a:lnTo>
                    <a:pt x="928688" y="145256"/>
                  </a:lnTo>
                  <a:lnTo>
                    <a:pt x="971550" y="159543"/>
                  </a:lnTo>
                  <a:lnTo>
                    <a:pt x="1033463" y="185737"/>
                  </a:lnTo>
                  <a:lnTo>
                    <a:pt x="1083469" y="216693"/>
                  </a:lnTo>
                  <a:lnTo>
                    <a:pt x="1128713" y="250031"/>
                  </a:lnTo>
                  <a:lnTo>
                    <a:pt x="1157288" y="280987"/>
                  </a:lnTo>
                  <a:lnTo>
                    <a:pt x="1176338" y="307181"/>
                  </a:lnTo>
                  <a:lnTo>
                    <a:pt x="1190625" y="340518"/>
                  </a:lnTo>
                  <a:lnTo>
                    <a:pt x="1195388" y="364331"/>
                  </a:lnTo>
                  <a:lnTo>
                    <a:pt x="1200150" y="395287"/>
                  </a:lnTo>
                  <a:lnTo>
                    <a:pt x="1200150" y="421481"/>
                  </a:lnTo>
                  <a:lnTo>
                    <a:pt x="1195388" y="438150"/>
                  </a:lnTo>
                  <a:lnTo>
                    <a:pt x="1173957" y="454818"/>
                  </a:lnTo>
                  <a:lnTo>
                    <a:pt x="1131094" y="466725"/>
                  </a:lnTo>
                  <a:lnTo>
                    <a:pt x="1064419" y="478631"/>
                  </a:lnTo>
                  <a:lnTo>
                    <a:pt x="978694" y="481012"/>
                  </a:lnTo>
                  <a:lnTo>
                    <a:pt x="873919" y="478631"/>
                  </a:lnTo>
                  <a:lnTo>
                    <a:pt x="783432" y="473868"/>
                  </a:lnTo>
                  <a:lnTo>
                    <a:pt x="719138" y="466725"/>
                  </a:lnTo>
                  <a:lnTo>
                    <a:pt x="640557" y="452437"/>
                  </a:lnTo>
                  <a:lnTo>
                    <a:pt x="561975" y="4214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5">
              <a:extLst>
                <a:ext uri="{FF2B5EF4-FFF2-40B4-BE49-F238E27FC236}">
                  <a16:creationId xmlns:a16="http://schemas.microsoft.com/office/drawing/2014/main" id="{7BC10566-4615-4C70-9347-512D378C44B7}"/>
                </a:ext>
              </a:extLst>
            </p:cNvPr>
            <p:cNvSpPr/>
            <p:nvPr/>
          </p:nvSpPr>
          <p:spPr>
            <a:xfrm>
              <a:off x="4729164" y="2443164"/>
              <a:ext cx="1603375" cy="612775"/>
            </a:xfrm>
            <a:custGeom>
              <a:avLst/>
              <a:gdLst>
                <a:gd name="connsiteX0" fmla="*/ 776287 w 1602581"/>
                <a:gd name="connsiteY0" fmla="*/ 223837 h 611981"/>
                <a:gd name="connsiteX1" fmla="*/ 678656 w 1602581"/>
                <a:gd name="connsiteY1" fmla="*/ 254793 h 611981"/>
                <a:gd name="connsiteX2" fmla="*/ 583406 w 1602581"/>
                <a:gd name="connsiteY2" fmla="*/ 285750 h 611981"/>
                <a:gd name="connsiteX3" fmla="*/ 452437 w 1602581"/>
                <a:gd name="connsiteY3" fmla="*/ 319087 h 611981"/>
                <a:gd name="connsiteX4" fmla="*/ 340518 w 1602581"/>
                <a:gd name="connsiteY4" fmla="*/ 333375 h 611981"/>
                <a:gd name="connsiteX5" fmla="*/ 278606 w 1602581"/>
                <a:gd name="connsiteY5" fmla="*/ 338137 h 611981"/>
                <a:gd name="connsiteX6" fmla="*/ 233362 w 1602581"/>
                <a:gd name="connsiteY6" fmla="*/ 328612 h 611981"/>
                <a:gd name="connsiteX7" fmla="*/ 190500 w 1602581"/>
                <a:gd name="connsiteY7" fmla="*/ 314325 h 611981"/>
                <a:gd name="connsiteX8" fmla="*/ 140493 w 1602581"/>
                <a:gd name="connsiteY8" fmla="*/ 276225 h 611981"/>
                <a:gd name="connsiteX9" fmla="*/ 83343 w 1602581"/>
                <a:gd name="connsiteY9" fmla="*/ 221456 h 611981"/>
                <a:gd name="connsiteX10" fmla="*/ 45243 w 1602581"/>
                <a:gd name="connsiteY10" fmla="*/ 188118 h 611981"/>
                <a:gd name="connsiteX11" fmla="*/ 19050 w 1602581"/>
                <a:gd name="connsiteY11" fmla="*/ 183356 h 611981"/>
                <a:gd name="connsiteX12" fmla="*/ 4762 w 1602581"/>
                <a:gd name="connsiteY12" fmla="*/ 197643 h 611981"/>
                <a:gd name="connsiteX13" fmla="*/ 0 w 1602581"/>
                <a:gd name="connsiteY13" fmla="*/ 216693 h 611981"/>
                <a:gd name="connsiteX14" fmla="*/ 2381 w 1602581"/>
                <a:gd name="connsiteY14" fmla="*/ 254793 h 611981"/>
                <a:gd name="connsiteX15" fmla="*/ 23812 w 1602581"/>
                <a:gd name="connsiteY15" fmla="*/ 326231 h 611981"/>
                <a:gd name="connsiteX16" fmla="*/ 61912 w 1602581"/>
                <a:gd name="connsiteY16" fmla="*/ 411956 h 611981"/>
                <a:gd name="connsiteX17" fmla="*/ 109537 w 1602581"/>
                <a:gd name="connsiteY17" fmla="*/ 476250 h 611981"/>
                <a:gd name="connsiteX18" fmla="*/ 154781 w 1602581"/>
                <a:gd name="connsiteY18" fmla="*/ 523875 h 611981"/>
                <a:gd name="connsiteX19" fmla="*/ 176212 w 1602581"/>
                <a:gd name="connsiteY19" fmla="*/ 538162 h 611981"/>
                <a:gd name="connsiteX20" fmla="*/ 252412 w 1602581"/>
                <a:gd name="connsiteY20" fmla="*/ 583406 h 611981"/>
                <a:gd name="connsiteX21" fmla="*/ 309562 w 1602581"/>
                <a:gd name="connsiteY21" fmla="*/ 607218 h 611981"/>
                <a:gd name="connsiteX22" fmla="*/ 354806 w 1602581"/>
                <a:gd name="connsiteY22" fmla="*/ 611981 h 611981"/>
                <a:gd name="connsiteX23" fmla="*/ 388143 w 1602581"/>
                <a:gd name="connsiteY23" fmla="*/ 607218 h 611981"/>
                <a:gd name="connsiteX24" fmla="*/ 442912 w 1602581"/>
                <a:gd name="connsiteY24" fmla="*/ 578643 h 611981"/>
                <a:gd name="connsiteX25" fmla="*/ 607218 w 1602581"/>
                <a:gd name="connsiteY25" fmla="*/ 478631 h 611981"/>
                <a:gd name="connsiteX26" fmla="*/ 792956 w 1602581"/>
                <a:gd name="connsiteY26" fmla="*/ 395287 h 611981"/>
                <a:gd name="connsiteX27" fmla="*/ 954881 w 1602581"/>
                <a:gd name="connsiteY27" fmla="*/ 326231 h 611981"/>
                <a:gd name="connsiteX28" fmla="*/ 1054893 w 1602581"/>
                <a:gd name="connsiteY28" fmla="*/ 280987 h 611981"/>
                <a:gd name="connsiteX29" fmla="*/ 1162050 w 1602581"/>
                <a:gd name="connsiteY29" fmla="*/ 250031 h 611981"/>
                <a:gd name="connsiteX30" fmla="*/ 1204912 w 1602581"/>
                <a:gd name="connsiteY30" fmla="*/ 254793 h 611981"/>
                <a:gd name="connsiteX31" fmla="*/ 1602581 w 1602581"/>
                <a:gd name="connsiteY31" fmla="*/ 223837 h 611981"/>
                <a:gd name="connsiteX32" fmla="*/ 1597818 w 1602581"/>
                <a:gd name="connsiteY32" fmla="*/ 188118 h 611981"/>
                <a:gd name="connsiteX33" fmla="*/ 1581150 w 1602581"/>
                <a:gd name="connsiteY33" fmla="*/ 157162 h 611981"/>
                <a:gd name="connsiteX34" fmla="*/ 1535906 w 1602581"/>
                <a:gd name="connsiteY34" fmla="*/ 114300 h 611981"/>
                <a:gd name="connsiteX35" fmla="*/ 1450181 w 1602581"/>
                <a:gd name="connsiteY35" fmla="*/ 61912 h 611981"/>
                <a:gd name="connsiteX36" fmla="*/ 1366837 w 1602581"/>
                <a:gd name="connsiteY36" fmla="*/ 23812 h 611981"/>
                <a:gd name="connsiteX37" fmla="*/ 1323975 w 1602581"/>
                <a:gd name="connsiteY37" fmla="*/ 0 h 611981"/>
                <a:gd name="connsiteX38" fmla="*/ 1307306 w 1602581"/>
                <a:gd name="connsiteY38" fmla="*/ 2381 h 611981"/>
                <a:gd name="connsiteX39" fmla="*/ 1264443 w 1602581"/>
                <a:gd name="connsiteY39" fmla="*/ 11906 h 611981"/>
                <a:gd name="connsiteX40" fmla="*/ 1195387 w 1602581"/>
                <a:gd name="connsiteY40" fmla="*/ 40481 h 611981"/>
                <a:gd name="connsiteX41" fmla="*/ 1143000 w 1602581"/>
                <a:gd name="connsiteY41" fmla="*/ 76200 h 611981"/>
                <a:gd name="connsiteX42" fmla="*/ 1119187 w 1602581"/>
                <a:gd name="connsiteY42" fmla="*/ 95250 h 611981"/>
                <a:gd name="connsiteX43" fmla="*/ 950118 w 1602581"/>
                <a:gd name="connsiteY43" fmla="*/ 157162 h 611981"/>
                <a:gd name="connsiteX44" fmla="*/ 776287 w 1602581"/>
                <a:gd name="connsiteY44" fmla="*/ 223837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1" h="611981">
                  <a:moveTo>
                    <a:pt x="776287" y="223837"/>
                  </a:moveTo>
                  <a:lnTo>
                    <a:pt x="678656" y="254793"/>
                  </a:lnTo>
                  <a:lnTo>
                    <a:pt x="583406" y="285750"/>
                  </a:lnTo>
                  <a:lnTo>
                    <a:pt x="452437" y="319087"/>
                  </a:lnTo>
                  <a:lnTo>
                    <a:pt x="340518" y="333375"/>
                  </a:lnTo>
                  <a:lnTo>
                    <a:pt x="278606" y="338137"/>
                  </a:lnTo>
                  <a:lnTo>
                    <a:pt x="233362" y="328612"/>
                  </a:lnTo>
                  <a:lnTo>
                    <a:pt x="190500" y="314325"/>
                  </a:lnTo>
                  <a:lnTo>
                    <a:pt x="140493" y="276225"/>
                  </a:lnTo>
                  <a:lnTo>
                    <a:pt x="83343" y="221456"/>
                  </a:lnTo>
                  <a:lnTo>
                    <a:pt x="45243" y="188118"/>
                  </a:lnTo>
                  <a:lnTo>
                    <a:pt x="19050" y="183356"/>
                  </a:lnTo>
                  <a:lnTo>
                    <a:pt x="4762" y="197643"/>
                  </a:lnTo>
                  <a:lnTo>
                    <a:pt x="0" y="216693"/>
                  </a:lnTo>
                  <a:lnTo>
                    <a:pt x="2381" y="254793"/>
                  </a:lnTo>
                  <a:lnTo>
                    <a:pt x="23812" y="326231"/>
                  </a:lnTo>
                  <a:lnTo>
                    <a:pt x="61912" y="411956"/>
                  </a:lnTo>
                  <a:lnTo>
                    <a:pt x="109537" y="476250"/>
                  </a:lnTo>
                  <a:lnTo>
                    <a:pt x="154781" y="523875"/>
                  </a:lnTo>
                  <a:lnTo>
                    <a:pt x="176212" y="538162"/>
                  </a:lnTo>
                  <a:lnTo>
                    <a:pt x="252412" y="583406"/>
                  </a:lnTo>
                  <a:lnTo>
                    <a:pt x="309562" y="607218"/>
                  </a:lnTo>
                  <a:lnTo>
                    <a:pt x="354806" y="611981"/>
                  </a:lnTo>
                  <a:lnTo>
                    <a:pt x="388143" y="607218"/>
                  </a:lnTo>
                  <a:lnTo>
                    <a:pt x="442912" y="578643"/>
                  </a:lnTo>
                  <a:lnTo>
                    <a:pt x="607218" y="478631"/>
                  </a:lnTo>
                  <a:lnTo>
                    <a:pt x="792956" y="395287"/>
                  </a:lnTo>
                  <a:lnTo>
                    <a:pt x="954881" y="326231"/>
                  </a:lnTo>
                  <a:lnTo>
                    <a:pt x="1054893" y="280987"/>
                  </a:lnTo>
                  <a:lnTo>
                    <a:pt x="1162050" y="250031"/>
                  </a:lnTo>
                  <a:lnTo>
                    <a:pt x="1204912" y="254793"/>
                  </a:lnTo>
                  <a:lnTo>
                    <a:pt x="1602581" y="223837"/>
                  </a:lnTo>
                  <a:lnTo>
                    <a:pt x="1597818" y="188118"/>
                  </a:lnTo>
                  <a:lnTo>
                    <a:pt x="1581150" y="157162"/>
                  </a:lnTo>
                  <a:lnTo>
                    <a:pt x="1535906" y="114300"/>
                  </a:lnTo>
                  <a:lnTo>
                    <a:pt x="1450181" y="61912"/>
                  </a:lnTo>
                  <a:lnTo>
                    <a:pt x="1366837" y="23812"/>
                  </a:lnTo>
                  <a:lnTo>
                    <a:pt x="1323975" y="0"/>
                  </a:lnTo>
                  <a:lnTo>
                    <a:pt x="1307306" y="2381"/>
                  </a:lnTo>
                  <a:lnTo>
                    <a:pt x="1264443" y="11906"/>
                  </a:lnTo>
                  <a:lnTo>
                    <a:pt x="1195387" y="40481"/>
                  </a:lnTo>
                  <a:lnTo>
                    <a:pt x="1143000" y="76200"/>
                  </a:lnTo>
                  <a:lnTo>
                    <a:pt x="1119187" y="95250"/>
                  </a:lnTo>
                  <a:lnTo>
                    <a:pt x="950118" y="157162"/>
                  </a:lnTo>
                  <a:lnTo>
                    <a:pt x="776287" y="22383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9A46A42D-0F0B-4709-991D-E2FDBF99BA0F}"/>
                </a:ext>
              </a:extLst>
            </p:cNvPr>
            <p:cNvSpPr/>
            <p:nvPr/>
          </p:nvSpPr>
          <p:spPr>
            <a:xfrm rot="16200000">
              <a:off x="4500564" y="4014789"/>
              <a:ext cx="3203575" cy="460375"/>
            </a:xfrm>
            <a:custGeom>
              <a:avLst/>
              <a:gdLst>
                <a:gd name="connsiteX0" fmla="*/ 1308100 w 3203575"/>
                <a:gd name="connsiteY0" fmla="*/ 85725 h 460375"/>
                <a:gd name="connsiteX1" fmla="*/ 2212975 w 3203575"/>
                <a:gd name="connsiteY1" fmla="*/ 82550 h 460375"/>
                <a:gd name="connsiteX2" fmla="*/ 2667000 w 3203575"/>
                <a:gd name="connsiteY2" fmla="*/ 88900 h 460375"/>
                <a:gd name="connsiteX3" fmla="*/ 2949575 w 3203575"/>
                <a:gd name="connsiteY3" fmla="*/ 88900 h 460375"/>
                <a:gd name="connsiteX4" fmla="*/ 3101975 w 3203575"/>
                <a:gd name="connsiteY4" fmla="*/ 88900 h 460375"/>
                <a:gd name="connsiteX5" fmla="*/ 3133725 w 3203575"/>
                <a:gd name="connsiteY5" fmla="*/ 76200 h 460375"/>
                <a:gd name="connsiteX6" fmla="*/ 3146425 w 3203575"/>
                <a:gd name="connsiteY6" fmla="*/ 53975 h 460375"/>
                <a:gd name="connsiteX7" fmla="*/ 3152775 w 3203575"/>
                <a:gd name="connsiteY7" fmla="*/ 22225 h 460375"/>
                <a:gd name="connsiteX8" fmla="*/ 3187700 w 3203575"/>
                <a:gd name="connsiteY8" fmla="*/ 57150 h 460375"/>
                <a:gd name="connsiteX9" fmla="*/ 3203575 w 3203575"/>
                <a:gd name="connsiteY9" fmla="*/ 454025 h 460375"/>
                <a:gd name="connsiteX10" fmla="*/ 3181350 w 3203575"/>
                <a:gd name="connsiteY10" fmla="*/ 460375 h 460375"/>
                <a:gd name="connsiteX11" fmla="*/ 3140075 w 3203575"/>
                <a:gd name="connsiteY11" fmla="*/ 444500 h 460375"/>
                <a:gd name="connsiteX12" fmla="*/ 3063875 w 3203575"/>
                <a:gd name="connsiteY12" fmla="*/ 400050 h 460375"/>
                <a:gd name="connsiteX13" fmla="*/ 2994025 w 3203575"/>
                <a:gd name="connsiteY13" fmla="*/ 368300 h 460375"/>
                <a:gd name="connsiteX14" fmla="*/ 2946400 w 3203575"/>
                <a:gd name="connsiteY14" fmla="*/ 352425 h 460375"/>
                <a:gd name="connsiteX15" fmla="*/ 2847975 w 3203575"/>
                <a:gd name="connsiteY15" fmla="*/ 349250 h 460375"/>
                <a:gd name="connsiteX16" fmla="*/ 2403475 w 3203575"/>
                <a:gd name="connsiteY16" fmla="*/ 323850 h 460375"/>
                <a:gd name="connsiteX17" fmla="*/ 2190750 w 3203575"/>
                <a:gd name="connsiteY17" fmla="*/ 307975 h 460375"/>
                <a:gd name="connsiteX18" fmla="*/ 2022475 w 3203575"/>
                <a:gd name="connsiteY18" fmla="*/ 304800 h 460375"/>
                <a:gd name="connsiteX19" fmla="*/ 1651000 w 3203575"/>
                <a:gd name="connsiteY19" fmla="*/ 304800 h 460375"/>
                <a:gd name="connsiteX20" fmla="*/ 1187450 w 3203575"/>
                <a:gd name="connsiteY20" fmla="*/ 314325 h 460375"/>
                <a:gd name="connsiteX21" fmla="*/ 1063625 w 3203575"/>
                <a:gd name="connsiteY21" fmla="*/ 320675 h 460375"/>
                <a:gd name="connsiteX22" fmla="*/ 847725 w 3203575"/>
                <a:gd name="connsiteY22" fmla="*/ 336550 h 460375"/>
                <a:gd name="connsiteX23" fmla="*/ 742950 w 3203575"/>
                <a:gd name="connsiteY23" fmla="*/ 349250 h 460375"/>
                <a:gd name="connsiteX24" fmla="*/ 650875 w 3203575"/>
                <a:gd name="connsiteY24" fmla="*/ 368300 h 460375"/>
                <a:gd name="connsiteX25" fmla="*/ 609600 w 3203575"/>
                <a:gd name="connsiteY25" fmla="*/ 374650 h 460375"/>
                <a:gd name="connsiteX26" fmla="*/ 533400 w 3203575"/>
                <a:gd name="connsiteY26" fmla="*/ 374650 h 460375"/>
                <a:gd name="connsiteX27" fmla="*/ 396875 w 3203575"/>
                <a:gd name="connsiteY27" fmla="*/ 355600 h 460375"/>
                <a:gd name="connsiteX28" fmla="*/ 295275 w 3203575"/>
                <a:gd name="connsiteY28" fmla="*/ 333375 h 460375"/>
                <a:gd name="connsiteX29" fmla="*/ 187325 w 3203575"/>
                <a:gd name="connsiteY29" fmla="*/ 282575 h 460375"/>
                <a:gd name="connsiteX30" fmla="*/ 107950 w 3203575"/>
                <a:gd name="connsiteY30" fmla="*/ 247650 h 460375"/>
                <a:gd name="connsiteX31" fmla="*/ 47625 w 3203575"/>
                <a:gd name="connsiteY31" fmla="*/ 215900 h 460375"/>
                <a:gd name="connsiteX32" fmla="*/ 25400 w 3203575"/>
                <a:gd name="connsiteY32" fmla="*/ 193675 h 460375"/>
                <a:gd name="connsiteX33" fmla="*/ 0 w 3203575"/>
                <a:gd name="connsiteY33" fmla="*/ 139700 h 460375"/>
                <a:gd name="connsiteX34" fmla="*/ 0 w 3203575"/>
                <a:gd name="connsiteY34" fmla="*/ 95250 h 460375"/>
                <a:gd name="connsiteX35" fmla="*/ 34925 w 3203575"/>
                <a:gd name="connsiteY35" fmla="*/ 50800 h 460375"/>
                <a:gd name="connsiteX36" fmla="*/ 120650 w 3203575"/>
                <a:gd name="connsiteY36" fmla="*/ 0 h 460375"/>
                <a:gd name="connsiteX37" fmla="*/ 523875 w 3203575"/>
                <a:gd name="connsiteY37" fmla="*/ 12700 h 460375"/>
                <a:gd name="connsiteX38" fmla="*/ 571500 w 3203575"/>
                <a:gd name="connsiteY38" fmla="*/ 66675 h 460375"/>
                <a:gd name="connsiteX39" fmla="*/ 628650 w 3203575"/>
                <a:gd name="connsiteY39" fmla="*/ 82550 h 460375"/>
                <a:gd name="connsiteX40" fmla="*/ 800100 w 3203575"/>
                <a:gd name="connsiteY40" fmla="*/ 88900 h 460375"/>
                <a:gd name="connsiteX41" fmla="*/ 1308100 w 3203575"/>
                <a:gd name="connsiteY41" fmla="*/ 85725 h 46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203575" h="460375">
                  <a:moveTo>
                    <a:pt x="1308100" y="85725"/>
                  </a:moveTo>
                  <a:lnTo>
                    <a:pt x="2212975" y="82550"/>
                  </a:lnTo>
                  <a:lnTo>
                    <a:pt x="2667000" y="88900"/>
                  </a:lnTo>
                  <a:lnTo>
                    <a:pt x="2949575" y="88900"/>
                  </a:lnTo>
                  <a:lnTo>
                    <a:pt x="3101975" y="88900"/>
                  </a:lnTo>
                  <a:lnTo>
                    <a:pt x="3133725" y="76200"/>
                  </a:lnTo>
                  <a:lnTo>
                    <a:pt x="3146425" y="53975"/>
                  </a:lnTo>
                  <a:lnTo>
                    <a:pt x="3152775" y="22225"/>
                  </a:lnTo>
                  <a:lnTo>
                    <a:pt x="3187700" y="57150"/>
                  </a:lnTo>
                  <a:lnTo>
                    <a:pt x="3203575" y="454025"/>
                  </a:lnTo>
                  <a:lnTo>
                    <a:pt x="3181350" y="460375"/>
                  </a:lnTo>
                  <a:lnTo>
                    <a:pt x="3140075" y="444500"/>
                  </a:lnTo>
                  <a:lnTo>
                    <a:pt x="3063875" y="400050"/>
                  </a:lnTo>
                  <a:lnTo>
                    <a:pt x="2994025" y="368300"/>
                  </a:lnTo>
                  <a:lnTo>
                    <a:pt x="2946400" y="352425"/>
                  </a:lnTo>
                  <a:lnTo>
                    <a:pt x="2847975" y="349250"/>
                  </a:lnTo>
                  <a:lnTo>
                    <a:pt x="2403475" y="323850"/>
                  </a:lnTo>
                  <a:lnTo>
                    <a:pt x="2190750" y="307975"/>
                  </a:lnTo>
                  <a:lnTo>
                    <a:pt x="2022475" y="304800"/>
                  </a:lnTo>
                  <a:lnTo>
                    <a:pt x="1651000" y="304800"/>
                  </a:lnTo>
                  <a:lnTo>
                    <a:pt x="1187450" y="314325"/>
                  </a:lnTo>
                  <a:lnTo>
                    <a:pt x="1063625" y="320675"/>
                  </a:lnTo>
                  <a:lnTo>
                    <a:pt x="847725" y="336550"/>
                  </a:lnTo>
                  <a:lnTo>
                    <a:pt x="742950" y="349250"/>
                  </a:lnTo>
                  <a:lnTo>
                    <a:pt x="650875" y="368300"/>
                  </a:lnTo>
                  <a:lnTo>
                    <a:pt x="609600" y="374650"/>
                  </a:lnTo>
                  <a:lnTo>
                    <a:pt x="533400" y="374650"/>
                  </a:lnTo>
                  <a:lnTo>
                    <a:pt x="396875" y="355600"/>
                  </a:lnTo>
                  <a:lnTo>
                    <a:pt x="295275" y="333375"/>
                  </a:lnTo>
                  <a:lnTo>
                    <a:pt x="187325" y="282575"/>
                  </a:lnTo>
                  <a:lnTo>
                    <a:pt x="107950" y="247650"/>
                  </a:lnTo>
                  <a:lnTo>
                    <a:pt x="47625" y="215900"/>
                  </a:lnTo>
                  <a:lnTo>
                    <a:pt x="25400" y="193675"/>
                  </a:lnTo>
                  <a:lnTo>
                    <a:pt x="0" y="139700"/>
                  </a:lnTo>
                  <a:lnTo>
                    <a:pt x="0" y="95250"/>
                  </a:lnTo>
                  <a:lnTo>
                    <a:pt x="34925" y="50800"/>
                  </a:lnTo>
                  <a:lnTo>
                    <a:pt x="120650" y="0"/>
                  </a:lnTo>
                  <a:lnTo>
                    <a:pt x="523875" y="12700"/>
                  </a:lnTo>
                  <a:lnTo>
                    <a:pt x="571500" y="66675"/>
                  </a:lnTo>
                  <a:lnTo>
                    <a:pt x="628650" y="82550"/>
                  </a:lnTo>
                  <a:lnTo>
                    <a:pt x="800100" y="88900"/>
                  </a:lnTo>
                  <a:lnTo>
                    <a:pt x="1308100" y="857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919113A3-0392-48AA-9534-DB8F1DF22EED}"/>
                </a:ext>
              </a:extLst>
            </p:cNvPr>
            <p:cNvSpPr/>
            <p:nvPr/>
          </p:nvSpPr>
          <p:spPr>
            <a:xfrm>
              <a:off x="5291138" y="5226050"/>
              <a:ext cx="633412" cy="541338"/>
            </a:xfrm>
            <a:custGeom>
              <a:avLst/>
              <a:gdLst>
                <a:gd name="connsiteX0" fmla="*/ 200025 w 728662"/>
                <a:gd name="connsiteY0" fmla="*/ 150019 h 611982"/>
                <a:gd name="connsiteX1" fmla="*/ 388143 w 728662"/>
                <a:gd name="connsiteY1" fmla="*/ 197644 h 611982"/>
                <a:gd name="connsiteX2" fmla="*/ 488156 w 728662"/>
                <a:gd name="connsiteY2" fmla="*/ 211932 h 611982"/>
                <a:gd name="connsiteX3" fmla="*/ 528637 w 728662"/>
                <a:gd name="connsiteY3" fmla="*/ 214313 h 611982"/>
                <a:gd name="connsiteX4" fmla="*/ 559593 w 728662"/>
                <a:gd name="connsiteY4" fmla="*/ 207169 h 611982"/>
                <a:gd name="connsiteX5" fmla="*/ 590550 w 728662"/>
                <a:gd name="connsiteY5" fmla="*/ 192882 h 611982"/>
                <a:gd name="connsiteX6" fmla="*/ 633412 w 728662"/>
                <a:gd name="connsiteY6" fmla="*/ 154782 h 611982"/>
                <a:gd name="connsiteX7" fmla="*/ 728662 w 728662"/>
                <a:gd name="connsiteY7" fmla="*/ 0 h 611982"/>
                <a:gd name="connsiteX8" fmla="*/ 616743 w 728662"/>
                <a:gd name="connsiteY8" fmla="*/ 611982 h 611982"/>
                <a:gd name="connsiteX9" fmla="*/ 578643 w 728662"/>
                <a:gd name="connsiteY9" fmla="*/ 588169 h 611982"/>
                <a:gd name="connsiteX10" fmla="*/ 523875 w 728662"/>
                <a:gd name="connsiteY10" fmla="*/ 519113 h 611982"/>
                <a:gd name="connsiteX11" fmla="*/ 473868 w 728662"/>
                <a:gd name="connsiteY11" fmla="*/ 464344 h 611982"/>
                <a:gd name="connsiteX12" fmla="*/ 402431 w 728662"/>
                <a:gd name="connsiteY12" fmla="*/ 409575 h 611982"/>
                <a:gd name="connsiteX13" fmla="*/ 247650 w 728662"/>
                <a:gd name="connsiteY13" fmla="*/ 307182 h 611982"/>
                <a:gd name="connsiteX14" fmla="*/ 66675 w 728662"/>
                <a:gd name="connsiteY14" fmla="*/ 183357 h 611982"/>
                <a:gd name="connsiteX15" fmla="*/ 28575 w 728662"/>
                <a:gd name="connsiteY15" fmla="*/ 159544 h 611982"/>
                <a:gd name="connsiteX16" fmla="*/ 11906 w 728662"/>
                <a:gd name="connsiteY16" fmla="*/ 145257 h 611982"/>
                <a:gd name="connsiteX17" fmla="*/ 0 w 728662"/>
                <a:gd name="connsiteY17" fmla="*/ 121444 h 611982"/>
                <a:gd name="connsiteX18" fmla="*/ 7143 w 728662"/>
                <a:gd name="connsiteY18" fmla="*/ 100013 h 611982"/>
                <a:gd name="connsiteX19" fmla="*/ 23812 w 728662"/>
                <a:gd name="connsiteY19" fmla="*/ 90488 h 611982"/>
                <a:gd name="connsiteX20" fmla="*/ 59531 w 728662"/>
                <a:gd name="connsiteY20" fmla="*/ 95250 h 611982"/>
                <a:gd name="connsiteX21" fmla="*/ 200025 w 728662"/>
                <a:gd name="connsiteY21" fmla="*/ 150019 h 611982"/>
                <a:gd name="connsiteX0" fmla="*/ 200025 w 734052"/>
                <a:gd name="connsiteY0" fmla="*/ 150019 h 817798"/>
                <a:gd name="connsiteX1" fmla="*/ 388143 w 734052"/>
                <a:gd name="connsiteY1" fmla="*/ 197644 h 817798"/>
                <a:gd name="connsiteX2" fmla="*/ 488156 w 734052"/>
                <a:gd name="connsiteY2" fmla="*/ 211932 h 817798"/>
                <a:gd name="connsiteX3" fmla="*/ 528637 w 734052"/>
                <a:gd name="connsiteY3" fmla="*/ 214313 h 817798"/>
                <a:gd name="connsiteX4" fmla="*/ 559593 w 734052"/>
                <a:gd name="connsiteY4" fmla="*/ 207169 h 817798"/>
                <a:gd name="connsiteX5" fmla="*/ 590550 w 734052"/>
                <a:gd name="connsiteY5" fmla="*/ 192882 h 817798"/>
                <a:gd name="connsiteX6" fmla="*/ 633412 w 734052"/>
                <a:gd name="connsiteY6" fmla="*/ 154782 h 817798"/>
                <a:gd name="connsiteX7" fmla="*/ 728662 w 734052"/>
                <a:gd name="connsiteY7" fmla="*/ 0 h 817798"/>
                <a:gd name="connsiteX8" fmla="*/ 734052 w 734052"/>
                <a:gd name="connsiteY8" fmla="*/ 817798 h 817798"/>
                <a:gd name="connsiteX9" fmla="*/ 578643 w 734052"/>
                <a:gd name="connsiteY9" fmla="*/ 588169 h 817798"/>
                <a:gd name="connsiteX10" fmla="*/ 523875 w 734052"/>
                <a:gd name="connsiteY10" fmla="*/ 519113 h 817798"/>
                <a:gd name="connsiteX11" fmla="*/ 473868 w 734052"/>
                <a:gd name="connsiteY11" fmla="*/ 464344 h 817798"/>
                <a:gd name="connsiteX12" fmla="*/ 402431 w 734052"/>
                <a:gd name="connsiteY12" fmla="*/ 409575 h 817798"/>
                <a:gd name="connsiteX13" fmla="*/ 247650 w 734052"/>
                <a:gd name="connsiteY13" fmla="*/ 307182 h 817798"/>
                <a:gd name="connsiteX14" fmla="*/ 66675 w 734052"/>
                <a:gd name="connsiteY14" fmla="*/ 183357 h 817798"/>
                <a:gd name="connsiteX15" fmla="*/ 28575 w 734052"/>
                <a:gd name="connsiteY15" fmla="*/ 159544 h 817798"/>
                <a:gd name="connsiteX16" fmla="*/ 11906 w 734052"/>
                <a:gd name="connsiteY16" fmla="*/ 145257 h 817798"/>
                <a:gd name="connsiteX17" fmla="*/ 0 w 734052"/>
                <a:gd name="connsiteY17" fmla="*/ 121444 h 817798"/>
                <a:gd name="connsiteX18" fmla="*/ 7143 w 734052"/>
                <a:gd name="connsiteY18" fmla="*/ 100013 h 817798"/>
                <a:gd name="connsiteX19" fmla="*/ 23812 w 734052"/>
                <a:gd name="connsiteY19" fmla="*/ 90488 h 817798"/>
                <a:gd name="connsiteX20" fmla="*/ 59531 w 734052"/>
                <a:gd name="connsiteY20" fmla="*/ 95250 h 817798"/>
                <a:gd name="connsiteX21" fmla="*/ 200025 w 734052"/>
                <a:gd name="connsiteY21" fmla="*/ 150019 h 817798"/>
                <a:gd name="connsiteX0" fmla="*/ 200025 w 734052"/>
                <a:gd name="connsiteY0" fmla="*/ 150019 h 817798"/>
                <a:gd name="connsiteX1" fmla="*/ 388143 w 734052"/>
                <a:gd name="connsiteY1" fmla="*/ 197644 h 817798"/>
                <a:gd name="connsiteX2" fmla="*/ 488156 w 734052"/>
                <a:gd name="connsiteY2" fmla="*/ 211932 h 817798"/>
                <a:gd name="connsiteX3" fmla="*/ 528637 w 734052"/>
                <a:gd name="connsiteY3" fmla="*/ 214313 h 817798"/>
                <a:gd name="connsiteX4" fmla="*/ 559593 w 734052"/>
                <a:gd name="connsiteY4" fmla="*/ 207169 h 817798"/>
                <a:gd name="connsiteX5" fmla="*/ 590550 w 734052"/>
                <a:gd name="connsiteY5" fmla="*/ 192882 h 817798"/>
                <a:gd name="connsiteX6" fmla="*/ 633412 w 734052"/>
                <a:gd name="connsiteY6" fmla="*/ 154782 h 817798"/>
                <a:gd name="connsiteX7" fmla="*/ 728662 w 734052"/>
                <a:gd name="connsiteY7" fmla="*/ 0 h 817798"/>
                <a:gd name="connsiteX8" fmla="*/ 734052 w 734052"/>
                <a:gd name="connsiteY8" fmla="*/ 817798 h 817798"/>
                <a:gd name="connsiteX9" fmla="*/ 609671 w 734052"/>
                <a:gd name="connsiteY9" fmla="*/ 631583 h 817798"/>
                <a:gd name="connsiteX10" fmla="*/ 578643 w 734052"/>
                <a:gd name="connsiteY10" fmla="*/ 588169 h 817798"/>
                <a:gd name="connsiteX11" fmla="*/ 523875 w 734052"/>
                <a:gd name="connsiteY11" fmla="*/ 519113 h 817798"/>
                <a:gd name="connsiteX12" fmla="*/ 473868 w 734052"/>
                <a:gd name="connsiteY12" fmla="*/ 464344 h 817798"/>
                <a:gd name="connsiteX13" fmla="*/ 402431 w 734052"/>
                <a:gd name="connsiteY13" fmla="*/ 409575 h 817798"/>
                <a:gd name="connsiteX14" fmla="*/ 247650 w 734052"/>
                <a:gd name="connsiteY14" fmla="*/ 307182 h 817798"/>
                <a:gd name="connsiteX15" fmla="*/ 66675 w 734052"/>
                <a:gd name="connsiteY15" fmla="*/ 183357 h 817798"/>
                <a:gd name="connsiteX16" fmla="*/ 28575 w 734052"/>
                <a:gd name="connsiteY16" fmla="*/ 159544 h 817798"/>
                <a:gd name="connsiteX17" fmla="*/ 11906 w 734052"/>
                <a:gd name="connsiteY17" fmla="*/ 145257 h 817798"/>
                <a:gd name="connsiteX18" fmla="*/ 0 w 734052"/>
                <a:gd name="connsiteY18" fmla="*/ 121444 h 817798"/>
                <a:gd name="connsiteX19" fmla="*/ 7143 w 734052"/>
                <a:gd name="connsiteY19" fmla="*/ 100013 h 817798"/>
                <a:gd name="connsiteX20" fmla="*/ 23812 w 734052"/>
                <a:gd name="connsiteY20" fmla="*/ 90488 h 817798"/>
                <a:gd name="connsiteX21" fmla="*/ 59531 w 734052"/>
                <a:gd name="connsiteY21" fmla="*/ 95250 h 817798"/>
                <a:gd name="connsiteX22" fmla="*/ 200025 w 734052"/>
                <a:gd name="connsiteY22" fmla="*/ 150019 h 817798"/>
                <a:gd name="connsiteX0" fmla="*/ 200025 w 728662"/>
                <a:gd name="connsiteY0" fmla="*/ 150019 h 631583"/>
                <a:gd name="connsiteX1" fmla="*/ 388143 w 728662"/>
                <a:gd name="connsiteY1" fmla="*/ 197644 h 631583"/>
                <a:gd name="connsiteX2" fmla="*/ 488156 w 728662"/>
                <a:gd name="connsiteY2" fmla="*/ 211932 h 631583"/>
                <a:gd name="connsiteX3" fmla="*/ 528637 w 728662"/>
                <a:gd name="connsiteY3" fmla="*/ 214313 h 631583"/>
                <a:gd name="connsiteX4" fmla="*/ 559593 w 728662"/>
                <a:gd name="connsiteY4" fmla="*/ 207169 h 631583"/>
                <a:gd name="connsiteX5" fmla="*/ 590550 w 728662"/>
                <a:gd name="connsiteY5" fmla="*/ 192882 h 631583"/>
                <a:gd name="connsiteX6" fmla="*/ 633412 w 728662"/>
                <a:gd name="connsiteY6" fmla="*/ 154782 h 631583"/>
                <a:gd name="connsiteX7" fmla="*/ 728662 w 728662"/>
                <a:gd name="connsiteY7" fmla="*/ 0 h 631583"/>
                <a:gd name="connsiteX8" fmla="*/ 609671 w 728662"/>
                <a:gd name="connsiteY8" fmla="*/ 631583 h 631583"/>
                <a:gd name="connsiteX9" fmla="*/ 578643 w 728662"/>
                <a:gd name="connsiteY9" fmla="*/ 588169 h 631583"/>
                <a:gd name="connsiteX10" fmla="*/ 523875 w 728662"/>
                <a:gd name="connsiteY10" fmla="*/ 519113 h 631583"/>
                <a:gd name="connsiteX11" fmla="*/ 473868 w 728662"/>
                <a:gd name="connsiteY11" fmla="*/ 464344 h 631583"/>
                <a:gd name="connsiteX12" fmla="*/ 402431 w 728662"/>
                <a:gd name="connsiteY12" fmla="*/ 409575 h 631583"/>
                <a:gd name="connsiteX13" fmla="*/ 247650 w 728662"/>
                <a:gd name="connsiteY13" fmla="*/ 307182 h 631583"/>
                <a:gd name="connsiteX14" fmla="*/ 66675 w 728662"/>
                <a:gd name="connsiteY14" fmla="*/ 183357 h 631583"/>
                <a:gd name="connsiteX15" fmla="*/ 28575 w 728662"/>
                <a:gd name="connsiteY15" fmla="*/ 159544 h 631583"/>
                <a:gd name="connsiteX16" fmla="*/ 11906 w 728662"/>
                <a:gd name="connsiteY16" fmla="*/ 145257 h 631583"/>
                <a:gd name="connsiteX17" fmla="*/ 0 w 728662"/>
                <a:gd name="connsiteY17" fmla="*/ 121444 h 631583"/>
                <a:gd name="connsiteX18" fmla="*/ 7143 w 728662"/>
                <a:gd name="connsiteY18" fmla="*/ 100013 h 631583"/>
                <a:gd name="connsiteX19" fmla="*/ 23812 w 728662"/>
                <a:gd name="connsiteY19" fmla="*/ 90488 h 631583"/>
                <a:gd name="connsiteX20" fmla="*/ 59531 w 728662"/>
                <a:gd name="connsiteY20" fmla="*/ 95250 h 631583"/>
                <a:gd name="connsiteX21" fmla="*/ 200025 w 728662"/>
                <a:gd name="connsiteY21" fmla="*/ 150019 h 631583"/>
                <a:gd name="connsiteX0" fmla="*/ 200025 w 633412"/>
                <a:gd name="connsiteY0" fmla="*/ 59531 h 541095"/>
                <a:gd name="connsiteX1" fmla="*/ 388143 w 633412"/>
                <a:gd name="connsiteY1" fmla="*/ 107156 h 541095"/>
                <a:gd name="connsiteX2" fmla="*/ 488156 w 633412"/>
                <a:gd name="connsiteY2" fmla="*/ 121444 h 541095"/>
                <a:gd name="connsiteX3" fmla="*/ 528637 w 633412"/>
                <a:gd name="connsiteY3" fmla="*/ 123825 h 541095"/>
                <a:gd name="connsiteX4" fmla="*/ 559593 w 633412"/>
                <a:gd name="connsiteY4" fmla="*/ 116681 h 541095"/>
                <a:gd name="connsiteX5" fmla="*/ 590550 w 633412"/>
                <a:gd name="connsiteY5" fmla="*/ 102394 h 541095"/>
                <a:gd name="connsiteX6" fmla="*/ 633412 w 633412"/>
                <a:gd name="connsiteY6" fmla="*/ 64294 h 541095"/>
                <a:gd name="connsiteX7" fmla="*/ 609671 w 633412"/>
                <a:gd name="connsiteY7" fmla="*/ 541095 h 541095"/>
                <a:gd name="connsiteX8" fmla="*/ 578643 w 633412"/>
                <a:gd name="connsiteY8" fmla="*/ 497681 h 541095"/>
                <a:gd name="connsiteX9" fmla="*/ 523875 w 633412"/>
                <a:gd name="connsiteY9" fmla="*/ 428625 h 541095"/>
                <a:gd name="connsiteX10" fmla="*/ 473868 w 633412"/>
                <a:gd name="connsiteY10" fmla="*/ 373856 h 541095"/>
                <a:gd name="connsiteX11" fmla="*/ 402431 w 633412"/>
                <a:gd name="connsiteY11" fmla="*/ 319087 h 541095"/>
                <a:gd name="connsiteX12" fmla="*/ 247650 w 633412"/>
                <a:gd name="connsiteY12" fmla="*/ 216694 h 541095"/>
                <a:gd name="connsiteX13" fmla="*/ 66675 w 633412"/>
                <a:gd name="connsiteY13" fmla="*/ 92869 h 541095"/>
                <a:gd name="connsiteX14" fmla="*/ 28575 w 633412"/>
                <a:gd name="connsiteY14" fmla="*/ 69056 h 541095"/>
                <a:gd name="connsiteX15" fmla="*/ 11906 w 633412"/>
                <a:gd name="connsiteY15" fmla="*/ 54769 h 541095"/>
                <a:gd name="connsiteX16" fmla="*/ 0 w 633412"/>
                <a:gd name="connsiteY16" fmla="*/ 30956 h 541095"/>
                <a:gd name="connsiteX17" fmla="*/ 7143 w 633412"/>
                <a:gd name="connsiteY17" fmla="*/ 9525 h 541095"/>
                <a:gd name="connsiteX18" fmla="*/ 23812 w 633412"/>
                <a:gd name="connsiteY18" fmla="*/ 0 h 541095"/>
                <a:gd name="connsiteX19" fmla="*/ 59531 w 633412"/>
                <a:gd name="connsiteY19" fmla="*/ 4762 h 541095"/>
                <a:gd name="connsiteX20" fmla="*/ 200025 w 633412"/>
                <a:gd name="connsiteY20" fmla="*/ 59531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3412" h="541095">
                  <a:moveTo>
                    <a:pt x="200025" y="59531"/>
                  </a:moveTo>
                  <a:lnTo>
                    <a:pt x="388143" y="107156"/>
                  </a:lnTo>
                  <a:lnTo>
                    <a:pt x="488156" y="121444"/>
                  </a:lnTo>
                  <a:lnTo>
                    <a:pt x="528637" y="123825"/>
                  </a:lnTo>
                  <a:lnTo>
                    <a:pt x="559593" y="116681"/>
                  </a:lnTo>
                  <a:lnTo>
                    <a:pt x="590550" y="102394"/>
                  </a:lnTo>
                  <a:lnTo>
                    <a:pt x="633412" y="64294"/>
                  </a:lnTo>
                  <a:lnTo>
                    <a:pt x="609671" y="541095"/>
                  </a:lnTo>
                  <a:lnTo>
                    <a:pt x="578643" y="497681"/>
                  </a:lnTo>
                  <a:lnTo>
                    <a:pt x="523875" y="428625"/>
                  </a:lnTo>
                  <a:lnTo>
                    <a:pt x="473868" y="373856"/>
                  </a:lnTo>
                  <a:lnTo>
                    <a:pt x="402431" y="319087"/>
                  </a:lnTo>
                  <a:lnTo>
                    <a:pt x="247650" y="216694"/>
                  </a:lnTo>
                  <a:lnTo>
                    <a:pt x="66675" y="92869"/>
                  </a:lnTo>
                  <a:lnTo>
                    <a:pt x="28575" y="69056"/>
                  </a:lnTo>
                  <a:lnTo>
                    <a:pt x="11906" y="54769"/>
                  </a:lnTo>
                  <a:lnTo>
                    <a:pt x="0" y="30956"/>
                  </a:lnTo>
                  <a:lnTo>
                    <a:pt x="7143" y="9525"/>
                  </a:lnTo>
                  <a:lnTo>
                    <a:pt x="23812" y="0"/>
                  </a:lnTo>
                  <a:lnTo>
                    <a:pt x="59531" y="4762"/>
                  </a:lnTo>
                  <a:lnTo>
                    <a:pt x="200025" y="5953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">
              <a:extLst>
                <a:ext uri="{FF2B5EF4-FFF2-40B4-BE49-F238E27FC236}">
                  <a16:creationId xmlns:a16="http://schemas.microsoft.com/office/drawing/2014/main" id="{A33ECADC-AE08-4A96-B678-AD85E5CCDFB8}"/>
                </a:ext>
              </a:extLst>
            </p:cNvPr>
            <p:cNvSpPr/>
            <p:nvPr/>
          </p:nvSpPr>
          <p:spPr>
            <a:xfrm>
              <a:off x="3919539" y="3475039"/>
              <a:ext cx="1000125" cy="496887"/>
            </a:xfrm>
            <a:custGeom>
              <a:avLst/>
              <a:gdLst>
                <a:gd name="connsiteX0" fmla="*/ 457200 w 1000125"/>
                <a:gd name="connsiteY0" fmla="*/ 207169 h 497681"/>
                <a:gd name="connsiteX1" fmla="*/ 569118 w 1000125"/>
                <a:gd name="connsiteY1" fmla="*/ 159544 h 497681"/>
                <a:gd name="connsiteX2" fmla="*/ 731043 w 1000125"/>
                <a:gd name="connsiteY2" fmla="*/ 100012 h 497681"/>
                <a:gd name="connsiteX3" fmla="*/ 850106 w 1000125"/>
                <a:gd name="connsiteY3" fmla="*/ 54769 h 497681"/>
                <a:gd name="connsiteX4" fmla="*/ 921543 w 1000125"/>
                <a:gd name="connsiteY4" fmla="*/ 26194 h 497681"/>
                <a:gd name="connsiteX5" fmla="*/ 1000125 w 1000125"/>
                <a:gd name="connsiteY5" fmla="*/ 0 h 497681"/>
                <a:gd name="connsiteX6" fmla="*/ 959643 w 1000125"/>
                <a:gd name="connsiteY6" fmla="*/ 226219 h 497681"/>
                <a:gd name="connsiteX7" fmla="*/ 878681 w 1000125"/>
                <a:gd name="connsiteY7" fmla="*/ 235744 h 497681"/>
                <a:gd name="connsiteX8" fmla="*/ 821531 w 1000125"/>
                <a:gd name="connsiteY8" fmla="*/ 254794 h 497681"/>
                <a:gd name="connsiteX9" fmla="*/ 754856 w 1000125"/>
                <a:gd name="connsiteY9" fmla="*/ 283369 h 497681"/>
                <a:gd name="connsiteX10" fmla="*/ 692943 w 1000125"/>
                <a:gd name="connsiteY10" fmla="*/ 309562 h 497681"/>
                <a:gd name="connsiteX11" fmla="*/ 640556 w 1000125"/>
                <a:gd name="connsiteY11" fmla="*/ 338137 h 497681"/>
                <a:gd name="connsiteX12" fmla="*/ 564356 w 1000125"/>
                <a:gd name="connsiteY12" fmla="*/ 383381 h 497681"/>
                <a:gd name="connsiteX13" fmla="*/ 483393 w 1000125"/>
                <a:gd name="connsiteY13" fmla="*/ 440531 h 497681"/>
                <a:gd name="connsiteX14" fmla="*/ 435768 w 1000125"/>
                <a:gd name="connsiteY14" fmla="*/ 473869 h 497681"/>
                <a:gd name="connsiteX15" fmla="*/ 407193 w 1000125"/>
                <a:gd name="connsiteY15" fmla="*/ 497681 h 497681"/>
                <a:gd name="connsiteX16" fmla="*/ 371475 w 1000125"/>
                <a:gd name="connsiteY16" fmla="*/ 485775 h 497681"/>
                <a:gd name="connsiteX17" fmla="*/ 323850 w 1000125"/>
                <a:gd name="connsiteY17" fmla="*/ 466725 h 497681"/>
                <a:gd name="connsiteX18" fmla="*/ 273843 w 1000125"/>
                <a:gd name="connsiteY18" fmla="*/ 442912 h 497681"/>
                <a:gd name="connsiteX19" fmla="*/ 226218 w 1000125"/>
                <a:gd name="connsiteY19" fmla="*/ 414337 h 497681"/>
                <a:gd name="connsiteX20" fmla="*/ 161925 w 1000125"/>
                <a:gd name="connsiteY20" fmla="*/ 366712 h 497681"/>
                <a:gd name="connsiteX21" fmla="*/ 116681 w 1000125"/>
                <a:gd name="connsiteY21" fmla="*/ 330994 h 497681"/>
                <a:gd name="connsiteX22" fmla="*/ 73818 w 1000125"/>
                <a:gd name="connsiteY22" fmla="*/ 288131 h 497681"/>
                <a:gd name="connsiteX23" fmla="*/ 45243 w 1000125"/>
                <a:gd name="connsiteY23" fmla="*/ 250031 h 497681"/>
                <a:gd name="connsiteX24" fmla="*/ 19050 w 1000125"/>
                <a:gd name="connsiteY24" fmla="*/ 204787 h 497681"/>
                <a:gd name="connsiteX25" fmla="*/ 0 w 1000125"/>
                <a:gd name="connsiteY25" fmla="*/ 159544 h 497681"/>
                <a:gd name="connsiteX26" fmla="*/ 0 w 1000125"/>
                <a:gd name="connsiteY26" fmla="*/ 135731 h 497681"/>
                <a:gd name="connsiteX27" fmla="*/ 4762 w 1000125"/>
                <a:gd name="connsiteY27" fmla="*/ 119062 h 497681"/>
                <a:gd name="connsiteX28" fmla="*/ 16668 w 1000125"/>
                <a:gd name="connsiteY28" fmla="*/ 114300 h 497681"/>
                <a:gd name="connsiteX29" fmla="*/ 35718 w 1000125"/>
                <a:gd name="connsiteY29" fmla="*/ 121444 h 497681"/>
                <a:gd name="connsiteX30" fmla="*/ 54768 w 1000125"/>
                <a:gd name="connsiteY30" fmla="*/ 135731 h 497681"/>
                <a:gd name="connsiteX31" fmla="*/ 90487 w 1000125"/>
                <a:gd name="connsiteY31" fmla="*/ 166687 h 497681"/>
                <a:gd name="connsiteX32" fmla="*/ 133350 w 1000125"/>
                <a:gd name="connsiteY32" fmla="*/ 202406 h 497681"/>
                <a:gd name="connsiteX33" fmla="*/ 171450 w 1000125"/>
                <a:gd name="connsiteY33" fmla="*/ 223837 h 497681"/>
                <a:gd name="connsiteX34" fmla="*/ 204787 w 1000125"/>
                <a:gd name="connsiteY34" fmla="*/ 238125 h 497681"/>
                <a:gd name="connsiteX35" fmla="*/ 233362 w 1000125"/>
                <a:gd name="connsiteY35" fmla="*/ 242887 h 497681"/>
                <a:gd name="connsiteX36" fmla="*/ 266700 w 1000125"/>
                <a:gd name="connsiteY36" fmla="*/ 242887 h 497681"/>
                <a:gd name="connsiteX37" fmla="*/ 319087 w 1000125"/>
                <a:gd name="connsiteY37" fmla="*/ 240506 h 497681"/>
                <a:gd name="connsiteX38" fmla="*/ 366712 w 1000125"/>
                <a:gd name="connsiteY38" fmla="*/ 228600 h 497681"/>
                <a:gd name="connsiteX39" fmla="*/ 457200 w 1000125"/>
                <a:gd name="connsiteY39" fmla="*/ 207169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125" h="497681">
                  <a:moveTo>
                    <a:pt x="457200" y="207169"/>
                  </a:moveTo>
                  <a:lnTo>
                    <a:pt x="569118" y="159544"/>
                  </a:lnTo>
                  <a:lnTo>
                    <a:pt x="731043" y="100012"/>
                  </a:lnTo>
                  <a:lnTo>
                    <a:pt x="850106" y="54769"/>
                  </a:lnTo>
                  <a:lnTo>
                    <a:pt x="921543" y="26194"/>
                  </a:lnTo>
                  <a:lnTo>
                    <a:pt x="1000125" y="0"/>
                  </a:lnTo>
                  <a:lnTo>
                    <a:pt x="959643" y="226219"/>
                  </a:lnTo>
                  <a:lnTo>
                    <a:pt x="878681" y="235744"/>
                  </a:lnTo>
                  <a:lnTo>
                    <a:pt x="821531" y="254794"/>
                  </a:lnTo>
                  <a:lnTo>
                    <a:pt x="754856" y="283369"/>
                  </a:lnTo>
                  <a:lnTo>
                    <a:pt x="692943" y="309562"/>
                  </a:lnTo>
                  <a:lnTo>
                    <a:pt x="640556" y="338137"/>
                  </a:lnTo>
                  <a:lnTo>
                    <a:pt x="564356" y="383381"/>
                  </a:lnTo>
                  <a:lnTo>
                    <a:pt x="483393" y="440531"/>
                  </a:lnTo>
                  <a:lnTo>
                    <a:pt x="435768" y="473869"/>
                  </a:lnTo>
                  <a:lnTo>
                    <a:pt x="407193" y="497681"/>
                  </a:lnTo>
                  <a:lnTo>
                    <a:pt x="371475" y="485775"/>
                  </a:lnTo>
                  <a:lnTo>
                    <a:pt x="323850" y="466725"/>
                  </a:lnTo>
                  <a:lnTo>
                    <a:pt x="273843" y="442912"/>
                  </a:lnTo>
                  <a:lnTo>
                    <a:pt x="226218" y="414337"/>
                  </a:lnTo>
                  <a:lnTo>
                    <a:pt x="161925" y="366712"/>
                  </a:lnTo>
                  <a:lnTo>
                    <a:pt x="116681" y="330994"/>
                  </a:lnTo>
                  <a:lnTo>
                    <a:pt x="73818" y="288131"/>
                  </a:lnTo>
                  <a:lnTo>
                    <a:pt x="45243" y="250031"/>
                  </a:lnTo>
                  <a:lnTo>
                    <a:pt x="19050" y="204787"/>
                  </a:lnTo>
                  <a:lnTo>
                    <a:pt x="0" y="159544"/>
                  </a:lnTo>
                  <a:lnTo>
                    <a:pt x="0" y="135731"/>
                  </a:lnTo>
                  <a:lnTo>
                    <a:pt x="4762" y="119062"/>
                  </a:lnTo>
                  <a:lnTo>
                    <a:pt x="16668" y="114300"/>
                  </a:lnTo>
                  <a:lnTo>
                    <a:pt x="35718" y="121444"/>
                  </a:lnTo>
                  <a:lnTo>
                    <a:pt x="54768" y="135731"/>
                  </a:lnTo>
                  <a:lnTo>
                    <a:pt x="90487" y="166687"/>
                  </a:lnTo>
                  <a:lnTo>
                    <a:pt x="133350" y="202406"/>
                  </a:lnTo>
                  <a:lnTo>
                    <a:pt x="171450" y="223837"/>
                  </a:lnTo>
                  <a:lnTo>
                    <a:pt x="204787" y="238125"/>
                  </a:lnTo>
                  <a:lnTo>
                    <a:pt x="233362" y="242887"/>
                  </a:lnTo>
                  <a:lnTo>
                    <a:pt x="266700" y="242887"/>
                  </a:lnTo>
                  <a:lnTo>
                    <a:pt x="319087" y="240506"/>
                  </a:lnTo>
                  <a:lnTo>
                    <a:pt x="366712" y="228600"/>
                  </a:lnTo>
                  <a:lnTo>
                    <a:pt x="457200" y="2071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47A3F023-E73E-4C8D-A610-EE53872B0875}"/>
                </a:ext>
              </a:extLst>
            </p:cNvPr>
            <p:cNvSpPr/>
            <p:nvPr/>
          </p:nvSpPr>
          <p:spPr>
            <a:xfrm>
              <a:off x="3778250" y="3419476"/>
              <a:ext cx="1487488" cy="1908175"/>
            </a:xfrm>
            <a:custGeom>
              <a:avLst/>
              <a:gdLst>
                <a:gd name="connsiteX0" fmla="*/ 1248355 w 1486894"/>
                <a:gd name="connsiteY0" fmla="*/ 608275 h 1908313"/>
                <a:gd name="connsiteX1" fmla="*/ 1184745 w 1486894"/>
                <a:gd name="connsiteY1" fmla="*/ 735496 h 1908313"/>
                <a:gd name="connsiteX2" fmla="*/ 1129086 w 1486894"/>
                <a:gd name="connsiteY2" fmla="*/ 834887 h 1908313"/>
                <a:gd name="connsiteX3" fmla="*/ 1041621 w 1486894"/>
                <a:gd name="connsiteY3" fmla="*/ 981986 h 1908313"/>
                <a:gd name="connsiteX4" fmla="*/ 954157 w 1486894"/>
                <a:gd name="connsiteY4" fmla="*/ 1113182 h 1908313"/>
                <a:gd name="connsiteX5" fmla="*/ 854766 w 1486894"/>
                <a:gd name="connsiteY5" fmla="*/ 1248355 h 1908313"/>
                <a:gd name="connsiteX6" fmla="*/ 731520 w 1486894"/>
                <a:gd name="connsiteY6" fmla="*/ 1395454 h 1908313"/>
                <a:gd name="connsiteX7" fmla="*/ 572494 w 1486894"/>
                <a:gd name="connsiteY7" fmla="*/ 1546529 h 1908313"/>
                <a:gd name="connsiteX8" fmla="*/ 393590 w 1486894"/>
                <a:gd name="connsiteY8" fmla="*/ 1689652 h 1908313"/>
                <a:gd name="connsiteX9" fmla="*/ 230588 w 1486894"/>
                <a:gd name="connsiteY9" fmla="*/ 1800970 h 1908313"/>
                <a:gd name="connsiteX10" fmla="*/ 87465 w 1486894"/>
                <a:gd name="connsiteY10" fmla="*/ 1892410 h 1908313"/>
                <a:gd name="connsiteX11" fmla="*/ 43733 w 1486894"/>
                <a:gd name="connsiteY11" fmla="*/ 1908313 h 1908313"/>
                <a:gd name="connsiteX12" fmla="*/ 19879 w 1486894"/>
                <a:gd name="connsiteY12" fmla="*/ 1908313 h 1908313"/>
                <a:gd name="connsiteX13" fmla="*/ 0 w 1486894"/>
                <a:gd name="connsiteY13" fmla="*/ 1896386 h 1908313"/>
                <a:gd name="connsiteX14" fmla="*/ 3976 w 1486894"/>
                <a:gd name="connsiteY14" fmla="*/ 1872532 h 1908313"/>
                <a:gd name="connsiteX15" fmla="*/ 27830 w 1486894"/>
                <a:gd name="connsiteY15" fmla="*/ 1852654 h 1908313"/>
                <a:gd name="connsiteX16" fmla="*/ 103367 w 1486894"/>
                <a:gd name="connsiteY16" fmla="*/ 1789043 h 1908313"/>
                <a:gd name="connsiteX17" fmla="*/ 218661 w 1486894"/>
                <a:gd name="connsiteY17" fmla="*/ 1689652 h 1908313"/>
                <a:gd name="connsiteX18" fmla="*/ 333955 w 1486894"/>
                <a:gd name="connsiteY18" fmla="*/ 1586285 h 1908313"/>
                <a:gd name="connsiteX19" fmla="*/ 421420 w 1486894"/>
                <a:gd name="connsiteY19" fmla="*/ 1494845 h 1908313"/>
                <a:gd name="connsiteX20" fmla="*/ 528762 w 1486894"/>
                <a:gd name="connsiteY20" fmla="*/ 1375576 h 1908313"/>
                <a:gd name="connsiteX21" fmla="*/ 636105 w 1486894"/>
                <a:gd name="connsiteY21" fmla="*/ 1240403 h 1908313"/>
                <a:gd name="connsiteX22" fmla="*/ 715618 w 1486894"/>
                <a:gd name="connsiteY22" fmla="*/ 1113182 h 1908313"/>
                <a:gd name="connsiteX23" fmla="*/ 822960 w 1486894"/>
                <a:gd name="connsiteY23" fmla="*/ 934278 h 1908313"/>
                <a:gd name="connsiteX24" fmla="*/ 906449 w 1486894"/>
                <a:gd name="connsiteY24" fmla="*/ 763325 h 1908313"/>
                <a:gd name="connsiteX25" fmla="*/ 962108 w 1486894"/>
                <a:gd name="connsiteY25" fmla="*/ 620202 h 1908313"/>
                <a:gd name="connsiteX26" fmla="*/ 1013792 w 1486894"/>
                <a:gd name="connsiteY26" fmla="*/ 461176 h 1908313"/>
                <a:gd name="connsiteX27" fmla="*/ 1045597 w 1486894"/>
                <a:gd name="connsiteY27" fmla="*/ 345882 h 1908313"/>
                <a:gd name="connsiteX28" fmla="*/ 1073426 w 1486894"/>
                <a:gd name="connsiteY28" fmla="*/ 230588 h 1908313"/>
                <a:gd name="connsiteX29" fmla="*/ 1065475 w 1486894"/>
                <a:gd name="connsiteY29" fmla="*/ 87464 h 1908313"/>
                <a:gd name="connsiteX30" fmla="*/ 1073426 w 1486894"/>
                <a:gd name="connsiteY30" fmla="*/ 43732 h 1908313"/>
                <a:gd name="connsiteX31" fmla="*/ 1097280 w 1486894"/>
                <a:gd name="connsiteY31" fmla="*/ 7951 h 1908313"/>
                <a:gd name="connsiteX32" fmla="*/ 1117159 w 1486894"/>
                <a:gd name="connsiteY32" fmla="*/ 0 h 1908313"/>
                <a:gd name="connsiteX33" fmla="*/ 1152940 w 1486894"/>
                <a:gd name="connsiteY33" fmla="*/ 0 h 1908313"/>
                <a:gd name="connsiteX34" fmla="*/ 1196672 w 1486894"/>
                <a:gd name="connsiteY34" fmla="*/ 19878 h 1908313"/>
                <a:gd name="connsiteX35" fmla="*/ 1284136 w 1486894"/>
                <a:gd name="connsiteY35" fmla="*/ 59635 h 1908313"/>
                <a:gd name="connsiteX36" fmla="*/ 1375576 w 1486894"/>
                <a:gd name="connsiteY36" fmla="*/ 103367 h 1908313"/>
                <a:gd name="connsiteX37" fmla="*/ 1451113 w 1486894"/>
                <a:gd name="connsiteY37" fmla="*/ 147099 h 1908313"/>
                <a:gd name="connsiteX38" fmla="*/ 1474967 w 1486894"/>
                <a:gd name="connsiteY38" fmla="*/ 170953 h 1908313"/>
                <a:gd name="connsiteX39" fmla="*/ 1486894 w 1486894"/>
                <a:gd name="connsiteY39" fmla="*/ 194807 h 1908313"/>
                <a:gd name="connsiteX40" fmla="*/ 1482919 w 1486894"/>
                <a:gd name="connsiteY40" fmla="*/ 226612 h 1908313"/>
                <a:gd name="connsiteX41" fmla="*/ 1470992 w 1486894"/>
                <a:gd name="connsiteY41" fmla="*/ 270344 h 1908313"/>
                <a:gd name="connsiteX42" fmla="*/ 1447138 w 1486894"/>
                <a:gd name="connsiteY42" fmla="*/ 302149 h 1908313"/>
                <a:gd name="connsiteX43" fmla="*/ 1423284 w 1486894"/>
                <a:gd name="connsiteY43" fmla="*/ 322028 h 1908313"/>
                <a:gd name="connsiteX44" fmla="*/ 1387503 w 1486894"/>
                <a:gd name="connsiteY44" fmla="*/ 333955 h 1908313"/>
                <a:gd name="connsiteX45" fmla="*/ 1375576 w 1486894"/>
                <a:gd name="connsiteY45" fmla="*/ 337930 h 1908313"/>
                <a:gd name="connsiteX46" fmla="*/ 1335820 w 1486894"/>
                <a:gd name="connsiteY46" fmla="*/ 421419 h 1908313"/>
                <a:gd name="connsiteX47" fmla="*/ 1248355 w 1486894"/>
                <a:gd name="connsiteY47" fmla="*/ 608275 h 190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86894" h="1908313">
                  <a:moveTo>
                    <a:pt x="1248355" y="608275"/>
                  </a:moveTo>
                  <a:lnTo>
                    <a:pt x="1184745" y="735496"/>
                  </a:lnTo>
                  <a:lnTo>
                    <a:pt x="1129086" y="834887"/>
                  </a:lnTo>
                  <a:lnTo>
                    <a:pt x="1041621" y="981986"/>
                  </a:lnTo>
                  <a:lnTo>
                    <a:pt x="954157" y="1113182"/>
                  </a:lnTo>
                  <a:lnTo>
                    <a:pt x="854766" y="1248355"/>
                  </a:lnTo>
                  <a:lnTo>
                    <a:pt x="731520" y="1395454"/>
                  </a:lnTo>
                  <a:lnTo>
                    <a:pt x="572494" y="1546529"/>
                  </a:lnTo>
                  <a:lnTo>
                    <a:pt x="393590" y="1689652"/>
                  </a:lnTo>
                  <a:lnTo>
                    <a:pt x="230588" y="1800970"/>
                  </a:lnTo>
                  <a:lnTo>
                    <a:pt x="87465" y="1892410"/>
                  </a:lnTo>
                  <a:lnTo>
                    <a:pt x="43733" y="1908313"/>
                  </a:lnTo>
                  <a:lnTo>
                    <a:pt x="19879" y="1908313"/>
                  </a:lnTo>
                  <a:lnTo>
                    <a:pt x="0" y="1896386"/>
                  </a:lnTo>
                  <a:lnTo>
                    <a:pt x="3976" y="1872532"/>
                  </a:lnTo>
                  <a:lnTo>
                    <a:pt x="27830" y="1852654"/>
                  </a:lnTo>
                  <a:lnTo>
                    <a:pt x="103367" y="1789043"/>
                  </a:lnTo>
                  <a:lnTo>
                    <a:pt x="218661" y="1689652"/>
                  </a:lnTo>
                  <a:lnTo>
                    <a:pt x="333955" y="1586285"/>
                  </a:lnTo>
                  <a:lnTo>
                    <a:pt x="421420" y="1494845"/>
                  </a:lnTo>
                  <a:lnTo>
                    <a:pt x="528762" y="1375576"/>
                  </a:lnTo>
                  <a:lnTo>
                    <a:pt x="636105" y="1240403"/>
                  </a:lnTo>
                  <a:lnTo>
                    <a:pt x="715618" y="1113182"/>
                  </a:lnTo>
                  <a:lnTo>
                    <a:pt x="822960" y="934278"/>
                  </a:lnTo>
                  <a:lnTo>
                    <a:pt x="906449" y="763325"/>
                  </a:lnTo>
                  <a:lnTo>
                    <a:pt x="962108" y="620202"/>
                  </a:lnTo>
                  <a:lnTo>
                    <a:pt x="1013792" y="461176"/>
                  </a:lnTo>
                  <a:lnTo>
                    <a:pt x="1045597" y="345882"/>
                  </a:lnTo>
                  <a:lnTo>
                    <a:pt x="1073426" y="230588"/>
                  </a:lnTo>
                  <a:lnTo>
                    <a:pt x="1065475" y="87464"/>
                  </a:lnTo>
                  <a:lnTo>
                    <a:pt x="1073426" y="43732"/>
                  </a:lnTo>
                  <a:lnTo>
                    <a:pt x="1097280" y="7951"/>
                  </a:lnTo>
                  <a:lnTo>
                    <a:pt x="1117159" y="0"/>
                  </a:lnTo>
                  <a:lnTo>
                    <a:pt x="1152940" y="0"/>
                  </a:lnTo>
                  <a:lnTo>
                    <a:pt x="1196672" y="19878"/>
                  </a:lnTo>
                  <a:lnTo>
                    <a:pt x="1284136" y="59635"/>
                  </a:lnTo>
                  <a:lnTo>
                    <a:pt x="1375576" y="103367"/>
                  </a:lnTo>
                  <a:lnTo>
                    <a:pt x="1451113" y="147099"/>
                  </a:lnTo>
                  <a:lnTo>
                    <a:pt x="1474967" y="170953"/>
                  </a:lnTo>
                  <a:lnTo>
                    <a:pt x="1486894" y="194807"/>
                  </a:lnTo>
                  <a:lnTo>
                    <a:pt x="1482919" y="226612"/>
                  </a:lnTo>
                  <a:lnTo>
                    <a:pt x="1470992" y="270344"/>
                  </a:lnTo>
                  <a:lnTo>
                    <a:pt x="1447138" y="302149"/>
                  </a:lnTo>
                  <a:lnTo>
                    <a:pt x="1423284" y="322028"/>
                  </a:lnTo>
                  <a:lnTo>
                    <a:pt x="1387503" y="333955"/>
                  </a:lnTo>
                  <a:lnTo>
                    <a:pt x="1375576" y="337930"/>
                  </a:lnTo>
                  <a:lnTo>
                    <a:pt x="1335820" y="421419"/>
                  </a:lnTo>
                  <a:lnTo>
                    <a:pt x="1248355" y="6082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D58A895D-D6C3-49B9-8564-DCD69EA1CD74}"/>
                </a:ext>
              </a:extLst>
            </p:cNvPr>
            <p:cNvSpPr/>
            <p:nvPr/>
          </p:nvSpPr>
          <p:spPr>
            <a:xfrm>
              <a:off x="6234114" y="2532064"/>
              <a:ext cx="1576387" cy="892175"/>
            </a:xfrm>
            <a:custGeom>
              <a:avLst/>
              <a:gdLst>
                <a:gd name="connsiteX0" fmla="*/ 659606 w 1576387"/>
                <a:gd name="connsiteY0" fmla="*/ 714375 h 892969"/>
                <a:gd name="connsiteX1" fmla="*/ 111918 w 1576387"/>
                <a:gd name="connsiteY1" fmla="*/ 892969 h 892969"/>
                <a:gd name="connsiteX2" fmla="*/ 0 w 1576387"/>
                <a:gd name="connsiteY2" fmla="*/ 807244 h 892969"/>
                <a:gd name="connsiteX3" fmla="*/ 169068 w 1576387"/>
                <a:gd name="connsiteY3" fmla="*/ 738187 h 892969"/>
                <a:gd name="connsiteX4" fmla="*/ 366712 w 1576387"/>
                <a:gd name="connsiteY4" fmla="*/ 650081 h 892969"/>
                <a:gd name="connsiteX5" fmla="*/ 542925 w 1576387"/>
                <a:gd name="connsiteY5" fmla="*/ 561975 h 892969"/>
                <a:gd name="connsiteX6" fmla="*/ 714375 w 1576387"/>
                <a:gd name="connsiteY6" fmla="*/ 464344 h 892969"/>
                <a:gd name="connsiteX7" fmla="*/ 838200 w 1576387"/>
                <a:gd name="connsiteY7" fmla="*/ 378619 h 892969"/>
                <a:gd name="connsiteX8" fmla="*/ 947737 w 1576387"/>
                <a:gd name="connsiteY8" fmla="*/ 295275 h 892969"/>
                <a:gd name="connsiteX9" fmla="*/ 1019175 w 1576387"/>
                <a:gd name="connsiteY9" fmla="*/ 228600 h 892969"/>
                <a:gd name="connsiteX10" fmla="*/ 1042987 w 1576387"/>
                <a:gd name="connsiteY10" fmla="*/ 197644 h 892969"/>
                <a:gd name="connsiteX11" fmla="*/ 1050131 w 1576387"/>
                <a:gd name="connsiteY11" fmla="*/ 178594 h 892969"/>
                <a:gd name="connsiteX12" fmla="*/ 1050131 w 1576387"/>
                <a:gd name="connsiteY12" fmla="*/ 157162 h 892969"/>
                <a:gd name="connsiteX13" fmla="*/ 1038225 w 1576387"/>
                <a:gd name="connsiteY13" fmla="*/ 121444 h 892969"/>
                <a:gd name="connsiteX14" fmla="*/ 1009650 w 1576387"/>
                <a:gd name="connsiteY14" fmla="*/ 90487 h 892969"/>
                <a:gd name="connsiteX15" fmla="*/ 981075 w 1576387"/>
                <a:gd name="connsiteY15" fmla="*/ 59531 h 892969"/>
                <a:gd name="connsiteX16" fmla="*/ 966787 w 1576387"/>
                <a:gd name="connsiteY16" fmla="*/ 40481 h 892969"/>
                <a:gd name="connsiteX17" fmla="*/ 962025 w 1576387"/>
                <a:gd name="connsiteY17" fmla="*/ 26194 h 892969"/>
                <a:gd name="connsiteX18" fmla="*/ 969168 w 1576387"/>
                <a:gd name="connsiteY18" fmla="*/ 9525 h 892969"/>
                <a:gd name="connsiteX19" fmla="*/ 992981 w 1576387"/>
                <a:gd name="connsiteY19" fmla="*/ 0 h 892969"/>
                <a:gd name="connsiteX20" fmla="*/ 1023937 w 1576387"/>
                <a:gd name="connsiteY20" fmla="*/ 2381 h 892969"/>
                <a:gd name="connsiteX21" fmla="*/ 1131093 w 1576387"/>
                <a:gd name="connsiteY21" fmla="*/ 40481 h 892969"/>
                <a:gd name="connsiteX22" fmla="*/ 1266825 w 1576387"/>
                <a:gd name="connsiteY22" fmla="*/ 90487 h 892969"/>
                <a:gd name="connsiteX23" fmla="*/ 1385887 w 1576387"/>
                <a:gd name="connsiteY23" fmla="*/ 147637 h 892969"/>
                <a:gd name="connsiteX24" fmla="*/ 1447800 w 1576387"/>
                <a:gd name="connsiteY24" fmla="*/ 183356 h 892969"/>
                <a:gd name="connsiteX25" fmla="*/ 1512093 w 1576387"/>
                <a:gd name="connsiteY25" fmla="*/ 228600 h 892969"/>
                <a:gd name="connsiteX26" fmla="*/ 1547812 w 1576387"/>
                <a:gd name="connsiteY26" fmla="*/ 261937 h 892969"/>
                <a:gd name="connsiteX27" fmla="*/ 1571625 w 1576387"/>
                <a:gd name="connsiteY27" fmla="*/ 290512 h 892969"/>
                <a:gd name="connsiteX28" fmla="*/ 1576387 w 1576387"/>
                <a:gd name="connsiteY28" fmla="*/ 307181 h 892969"/>
                <a:gd name="connsiteX29" fmla="*/ 1576387 w 1576387"/>
                <a:gd name="connsiteY29" fmla="*/ 319087 h 892969"/>
                <a:gd name="connsiteX30" fmla="*/ 1569243 w 1576387"/>
                <a:gd name="connsiteY30" fmla="*/ 345281 h 892969"/>
                <a:gd name="connsiteX31" fmla="*/ 1557337 w 1576387"/>
                <a:gd name="connsiteY31" fmla="*/ 371475 h 892969"/>
                <a:gd name="connsiteX32" fmla="*/ 1526381 w 1576387"/>
                <a:gd name="connsiteY32" fmla="*/ 402431 h 892969"/>
                <a:gd name="connsiteX33" fmla="*/ 1481137 w 1576387"/>
                <a:gd name="connsiteY33" fmla="*/ 428625 h 892969"/>
                <a:gd name="connsiteX34" fmla="*/ 1426368 w 1576387"/>
                <a:gd name="connsiteY34" fmla="*/ 457200 h 892969"/>
                <a:gd name="connsiteX35" fmla="*/ 1193006 w 1576387"/>
                <a:gd name="connsiteY35" fmla="*/ 535781 h 892969"/>
                <a:gd name="connsiteX36" fmla="*/ 873918 w 1576387"/>
                <a:gd name="connsiteY36" fmla="*/ 640556 h 892969"/>
                <a:gd name="connsiteX37" fmla="*/ 659606 w 1576387"/>
                <a:gd name="connsiteY37" fmla="*/ 714375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76387" h="892969">
                  <a:moveTo>
                    <a:pt x="659606" y="714375"/>
                  </a:moveTo>
                  <a:lnTo>
                    <a:pt x="111918" y="892969"/>
                  </a:lnTo>
                  <a:lnTo>
                    <a:pt x="0" y="807244"/>
                  </a:lnTo>
                  <a:lnTo>
                    <a:pt x="169068" y="738187"/>
                  </a:lnTo>
                  <a:lnTo>
                    <a:pt x="366712" y="650081"/>
                  </a:lnTo>
                  <a:lnTo>
                    <a:pt x="542925" y="561975"/>
                  </a:lnTo>
                  <a:lnTo>
                    <a:pt x="714375" y="464344"/>
                  </a:lnTo>
                  <a:lnTo>
                    <a:pt x="838200" y="378619"/>
                  </a:lnTo>
                  <a:lnTo>
                    <a:pt x="947737" y="295275"/>
                  </a:lnTo>
                  <a:lnTo>
                    <a:pt x="1019175" y="228600"/>
                  </a:lnTo>
                  <a:lnTo>
                    <a:pt x="1042987" y="197644"/>
                  </a:lnTo>
                  <a:lnTo>
                    <a:pt x="1050131" y="178594"/>
                  </a:lnTo>
                  <a:lnTo>
                    <a:pt x="1050131" y="157162"/>
                  </a:lnTo>
                  <a:lnTo>
                    <a:pt x="1038225" y="121444"/>
                  </a:lnTo>
                  <a:lnTo>
                    <a:pt x="1009650" y="90487"/>
                  </a:lnTo>
                  <a:lnTo>
                    <a:pt x="981075" y="59531"/>
                  </a:lnTo>
                  <a:lnTo>
                    <a:pt x="966787" y="40481"/>
                  </a:lnTo>
                  <a:lnTo>
                    <a:pt x="962025" y="26194"/>
                  </a:lnTo>
                  <a:lnTo>
                    <a:pt x="969168" y="9525"/>
                  </a:lnTo>
                  <a:lnTo>
                    <a:pt x="992981" y="0"/>
                  </a:lnTo>
                  <a:lnTo>
                    <a:pt x="1023937" y="2381"/>
                  </a:lnTo>
                  <a:lnTo>
                    <a:pt x="1131093" y="40481"/>
                  </a:lnTo>
                  <a:lnTo>
                    <a:pt x="1266825" y="90487"/>
                  </a:lnTo>
                  <a:lnTo>
                    <a:pt x="1385887" y="147637"/>
                  </a:lnTo>
                  <a:lnTo>
                    <a:pt x="1447800" y="183356"/>
                  </a:lnTo>
                  <a:lnTo>
                    <a:pt x="1512093" y="228600"/>
                  </a:lnTo>
                  <a:lnTo>
                    <a:pt x="1547812" y="261937"/>
                  </a:lnTo>
                  <a:lnTo>
                    <a:pt x="1571625" y="290512"/>
                  </a:lnTo>
                  <a:lnTo>
                    <a:pt x="1576387" y="307181"/>
                  </a:lnTo>
                  <a:lnTo>
                    <a:pt x="1576387" y="319087"/>
                  </a:lnTo>
                  <a:lnTo>
                    <a:pt x="1569243" y="345281"/>
                  </a:lnTo>
                  <a:lnTo>
                    <a:pt x="1557337" y="371475"/>
                  </a:lnTo>
                  <a:lnTo>
                    <a:pt x="1526381" y="402431"/>
                  </a:lnTo>
                  <a:lnTo>
                    <a:pt x="1481137" y="428625"/>
                  </a:lnTo>
                  <a:lnTo>
                    <a:pt x="1426368" y="457200"/>
                  </a:lnTo>
                  <a:lnTo>
                    <a:pt x="1193006" y="535781"/>
                  </a:lnTo>
                  <a:lnTo>
                    <a:pt x="873918" y="640556"/>
                  </a:lnTo>
                  <a:lnTo>
                    <a:pt x="659606" y="7143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F33C230F-3B00-453C-9026-A3A4B81C8273}"/>
                </a:ext>
              </a:extLst>
            </p:cNvPr>
            <p:cNvSpPr/>
            <p:nvPr/>
          </p:nvSpPr>
          <p:spPr>
            <a:xfrm>
              <a:off x="6100764" y="3179764"/>
              <a:ext cx="2389187" cy="1755775"/>
            </a:xfrm>
            <a:custGeom>
              <a:avLst/>
              <a:gdLst>
                <a:gd name="connsiteX0" fmla="*/ 676275 w 2388393"/>
                <a:gd name="connsiteY0" fmla="*/ 816769 h 1757362"/>
                <a:gd name="connsiteX1" fmla="*/ 302418 w 2388393"/>
                <a:gd name="connsiteY1" fmla="*/ 423862 h 1757362"/>
                <a:gd name="connsiteX2" fmla="*/ 0 w 2388393"/>
                <a:gd name="connsiteY2" fmla="*/ 102394 h 1757362"/>
                <a:gd name="connsiteX3" fmla="*/ 2381 w 2388393"/>
                <a:gd name="connsiteY3" fmla="*/ 0 h 1757362"/>
                <a:gd name="connsiteX4" fmla="*/ 219075 w 2388393"/>
                <a:gd name="connsiteY4" fmla="*/ 159544 h 1757362"/>
                <a:gd name="connsiteX5" fmla="*/ 461962 w 2388393"/>
                <a:gd name="connsiteY5" fmla="*/ 364331 h 1757362"/>
                <a:gd name="connsiteX6" fmla="*/ 821531 w 2388393"/>
                <a:gd name="connsiteY6" fmla="*/ 659606 h 1757362"/>
                <a:gd name="connsiteX7" fmla="*/ 938212 w 2388393"/>
                <a:gd name="connsiteY7" fmla="*/ 750094 h 1757362"/>
                <a:gd name="connsiteX8" fmla="*/ 1128712 w 2388393"/>
                <a:gd name="connsiteY8" fmla="*/ 900112 h 1757362"/>
                <a:gd name="connsiteX9" fmla="*/ 1366837 w 2388393"/>
                <a:gd name="connsiteY9" fmla="*/ 1078706 h 1757362"/>
                <a:gd name="connsiteX10" fmla="*/ 1633537 w 2388393"/>
                <a:gd name="connsiteY10" fmla="*/ 1264444 h 1757362"/>
                <a:gd name="connsiteX11" fmla="*/ 1804987 w 2388393"/>
                <a:gd name="connsiteY11" fmla="*/ 1376362 h 1757362"/>
                <a:gd name="connsiteX12" fmla="*/ 2052637 w 2388393"/>
                <a:gd name="connsiteY12" fmla="*/ 1531144 h 1757362"/>
                <a:gd name="connsiteX13" fmla="*/ 2302668 w 2388393"/>
                <a:gd name="connsiteY13" fmla="*/ 1666875 h 1757362"/>
                <a:gd name="connsiteX14" fmla="*/ 2364581 w 2388393"/>
                <a:gd name="connsiteY14" fmla="*/ 1697831 h 1757362"/>
                <a:gd name="connsiteX15" fmla="*/ 2383631 w 2388393"/>
                <a:gd name="connsiteY15" fmla="*/ 1709737 h 1757362"/>
                <a:gd name="connsiteX16" fmla="*/ 2388393 w 2388393"/>
                <a:gd name="connsiteY16" fmla="*/ 1724025 h 1757362"/>
                <a:gd name="connsiteX17" fmla="*/ 2371725 w 2388393"/>
                <a:gd name="connsiteY17" fmla="*/ 1743075 h 1757362"/>
                <a:gd name="connsiteX18" fmla="*/ 2321718 w 2388393"/>
                <a:gd name="connsiteY18" fmla="*/ 1757362 h 1757362"/>
                <a:gd name="connsiteX19" fmla="*/ 2183606 w 2388393"/>
                <a:gd name="connsiteY19" fmla="*/ 1752600 h 1757362"/>
                <a:gd name="connsiteX20" fmla="*/ 1916906 w 2388393"/>
                <a:gd name="connsiteY20" fmla="*/ 1721644 h 1757362"/>
                <a:gd name="connsiteX21" fmla="*/ 1538287 w 2388393"/>
                <a:gd name="connsiteY21" fmla="*/ 1681162 h 1757362"/>
                <a:gd name="connsiteX22" fmla="*/ 1516856 w 2388393"/>
                <a:gd name="connsiteY22" fmla="*/ 1671637 h 1757362"/>
                <a:gd name="connsiteX23" fmla="*/ 1340643 w 2388393"/>
                <a:gd name="connsiteY23" fmla="*/ 1490662 h 1757362"/>
                <a:gd name="connsiteX24" fmla="*/ 957262 w 2388393"/>
                <a:gd name="connsiteY24" fmla="*/ 1102519 h 1757362"/>
                <a:gd name="connsiteX25" fmla="*/ 676275 w 2388393"/>
                <a:gd name="connsiteY25" fmla="*/ 816769 h 175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88393" h="1757362">
                  <a:moveTo>
                    <a:pt x="676275" y="816769"/>
                  </a:moveTo>
                  <a:lnTo>
                    <a:pt x="302418" y="423862"/>
                  </a:lnTo>
                  <a:lnTo>
                    <a:pt x="0" y="102394"/>
                  </a:lnTo>
                  <a:cubicBezTo>
                    <a:pt x="794" y="68263"/>
                    <a:pt x="1587" y="34131"/>
                    <a:pt x="2381" y="0"/>
                  </a:cubicBezTo>
                  <a:lnTo>
                    <a:pt x="219075" y="159544"/>
                  </a:lnTo>
                  <a:lnTo>
                    <a:pt x="461962" y="364331"/>
                  </a:lnTo>
                  <a:lnTo>
                    <a:pt x="821531" y="659606"/>
                  </a:lnTo>
                  <a:lnTo>
                    <a:pt x="938212" y="750094"/>
                  </a:lnTo>
                  <a:lnTo>
                    <a:pt x="1128712" y="900112"/>
                  </a:lnTo>
                  <a:lnTo>
                    <a:pt x="1366837" y="1078706"/>
                  </a:lnTo>
                  <a:lnTo>
                    <a:pt x="1633537" y="1264444"/>
                  </a:lnTo>
                  <a:lnTo>
                    <a:pt x="1804987" y="1376362"/>
                  </a:lnTo>
                  <a:lnTo>
                    <a:pt x="2052637" y="1531144"/>
                  </a:lnTo>
                  <a:lnTo>
                    <a:pt x="2302668" y="1666875"/>
                  </a:lnTo>
                  <a:lnTo>
                    <a:pt x="2364581" y="1697831"/>
                  </a:lnTo>
                  <a:lnTo>
                    <a:pt x="2383631" y="1709737"/>
                  </a:lnTo>
                  <a:lnTo>
                    <a:pt x="2388393" y="1724025"/>
                  </a:lnTo>
                  <a:lnTo>
                    <a:pt x="2371725" y="1743075"/>
                  </a:lnTo>
                  <a:lnTo>
                    <a:pt x="2321718" y="1757362"/>
                  </a:lnTo>
                  <a:lnTo>
                    <a:pt x="2183606" y="1752600"/>
                  </a:lnTo>
                  <a:lnTo>
                    <a:pt x="1916906" y="1721644"/>
                  </a:lnTo>
                  <a:lnTo>
                    <a:pt x="1538287" y="1681162"/>
                  </a:lnTo>
                  <a:lnTo>
                    <a:pt x="1516856" y="1671637"/>
                  </a:lnTo>
                  <a:lnTo>
                    <a:pt x="1340643" y="1490662"/>
                  </a:lnTo>
                  <a:lnTo>
                    <a:pt x="957262" y="1102519"/>
                  </a:lnTo>
                  <a:lnTo>
                    <a:pt x="676275" y="8167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D990F489-5C98-4CAB-911A-2E63D0D504B8}"/>
              </a:ext>
            </a:extLst>
          </p:cNvPr>
          <p:cNvGrpSpPr/>
          <p:nvPr/>
        </p:nvGrpSpPr>
        <p:grpSpPr>
          <a:xfrm>
            <a:off x="3778250" y="1452563"/>
            <a:ext cx="4711701" cy="4394201"/>
            <a:chOff x="3778250" y="1452563"/>
            <a:chExt cx="4711701" cy="4394201"/>
          </a:xfrm>
          <a:solidFill>
            <a:schemeClr val="tx1"/>
          </a:solidFill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940864DB-51D7-44C5-9A61-83D7D82C7ED2}"/>
                </a:ext>
              </a:extLst>
            </p:cNvPr>
            <p:cNvSpPr/>
            <p:nvPr/>
          </p:nvSpPr>
          <p:spPr>
            <a:xfrm>
              <a:off x="5384800" y="1452563"/>
              <a:ext cx="1200150" cy="481012"/>
            </a:xfrm>
            <a:custGeom>
              <a:avLst/>
              <a:gdLst>
                <a:gd name="connsiteX0" fmla="*/ 561975 w 1200150"/>
                <a:gd name="connsiteY0" fmla="*/ 421481 h 481012"/>
                <a:gd name="connsiteX1" fmla="*/ 442913 w 1200150"/>
                <a:gd name="connsiteY1" fmla="*/ 361950 h 481012"/>
                <a:gd name="connsiteX2" fmla="*/ 278607 w 1200150"/>
                <a:gd name="connsiteY2" fmla="*/ 257175 h 481012"/>
                <a:gd name="connsiteX3" fmla="*/ 188119 w 1200150"/>
                <a:gd name="connsiteY3" fmla="*/ 195262 h 481012"/>
                <a:gd name="connsiteX4" fmla="*/ 80963 w 1200150"/>
                <a:gd name="connsiteY4" fmla="*/ 116681 h 481012"/>
                <a:gd name="connsiteX5" fmla="*/ 21432 w 1200150"/>
                <a:gd name="connsiteY5" fmla="*/ 71437 h 481012"/>
                <a:gd name="connsiteX6" fmla="*/ 9525 w 1200150"/>
                <a:gd name="connsiteY6" fmla="*/ 57150 h 481012"/>
                <a:gd name="connsiteX7" fmla="*/ 2382 w 1200150"/>
                <a:gd name="connsiteY7" fmla="*/ 40481 h 481012"/>
                <a:gd name="connsiteX8" fmla="*/ 0 w 1200150"/>
                <a:gd name="connsiteY8" fmla="*/ 23812 h 481012"/>
                <a:gd name="connsiteX9" fmla="*/ 2382 w 1200150"/>
                <a:gd name="connsiteY9" fmla="*/ 7143 h 481012"/>
                <a:gd name="connsiteX10" fmla="*/ 14288 w 1200150"/>
                <a:gd name="connsiteY10" fmla="*/ 0 h 481012"/>
                <a:gd name="connsiteX11" fmla="*/ 38100 w 1200150"/>
                <a:gd name="connsiteY11" fmla="*/ 0 h 481012"/>
                <a:gd name="connsiteX12" fmla="*/ 80963 w 1200150"/>
                <a:gd name="connsiteY12" fmla="*/ 21431 h 481012"/>
                <a:gd name="connsiteX13" fmla="*/ 180975 w 1200150"/>
                <a:gd name="connsiteY13" fmla="*/ 64293 h 481012"/>
                <a:gd name="connsiteX14" fmla="*/ 242888 w 1200150"/>
                <a:gd name="connsiteY14" fmla="*/ 85725 h 481012"/>
                <a:gd name="connsiteX15" fmla="*/ 321469 w 1200150"/>
                <a:gd name="connsiteY15" fmla="*/ 111918 h 481012"/>
                <a:gd name="connsiteX16" fmla="*/ 421482 w 1200150"/>
                <a:gd name="connsiteY16" fmla="*/ 140493 h 481012"/>
                <a:gd name="connsiteX17" fmla="*/ 492919 w 1200150"/>
                <a:gd name="connsiteY17" fmla="*/ 154781 h 481012"/>
                <a:gd name="connsiteX18" fmla="*/ 564357 w 1200150"/>
                <a:gd name="connsiteY18" fmla="*/ 166687 h 481012"/>
                <a:gd name="connsiteX19" fmla="*/ 633413 w 1200150"/>
                <a:gd name="connsiteY19" fmla="*/ 173831 h 481012"/>
                <a:gd name="connsiteX20" fmla="*/ 700088 w 1200150"/>
                <a:gd name="connsiteY20" fmla="*/ 173831 h 481012"/>
                <a:gd name="connsiteX21" fmla="*/ 788194 w 1200150"/>
                <a:gd name="connsiteY21" fmla="*/ 171450 h 481012"/>
                <a:gd name="connsiteX22" fmla="*/ 873919 w 1200150"/>
                <a:gd name="connsiteY22" fmla="*/ 159543 h 481012"/>
                <a:gd name="connsiteX23" fmla="*/ 928688 w 1200150"/>
                <a:gd name="connsiteY23" fmla="*/ 145256 h 481012"/>
                <a:gd name="connsiteX24" fmla="*/ 971550 w 1200150"/>
                <a:gd name="connsiteY24" fmla="*/ 159543 h 481012"/>
                <a:gd name="connsiteX25" fmla="*/ 1033463 w 1200150"/>
                <a:gd name="connsiteY25" fmla="*/ 185737 h 481012"/>
                <a:gd name="connsiteX26" fmla="*/ 1083469 w 1200150"/>
                <a:gd name="connsiteY26" fmla="*/ 216693 h 481012"/>
                <a:gd name="connsiteX27" fmla="*/ 1128713 w 1200150"/>
                <a:gd name="connsiteY27" fmla="*/ 250031 h 481012"/>
                <a:gd name="connsiteX28" fmla="*/ 1157288 w 1200150"/>
                <a:gd name="connsiteY28" fmla="*/ 280987 h 481012"/>
                <a:gd name="connsiteX29" fmla="*/ 1176338 w 1200150"/>
                <a:gd name="connsiteY29" fmla="*/ 307181 h 481012"/>
                <a:gd name="connsiteX30" fmla="*/ 1190625 w 1200150"/>
                <a:gd name="connsiteY30" fmla="*/ 340518 h 481012"/>
                <a:gd name="connsiteX31" fmla="*/ 1195388 w 1200150"/>
                <a:gd name="connsiteY31" fmla="*/ 364331 h 481012"/>
                <a:gd name="connsiteX32" fmla="*/ 1200150 w 1200150"/>
                <a:gd name="connsiteY32" fmla="*/ 395287 h 481012"/>
                <a:gd name="connsiteX33" fmla="*/ 1200150 w 1200150"/>
                <a:gd name="connsiteY33" fmla="*/ 421481 h 481012"/>
                <a:gd name="connsiteX34" fmla="*/ 1195388 w 1200150"/>
                <a:gd name="connsiteY34" fmla="*/ 438150 h 481012"/>
                <a:gd name="connsiteX35" fmla="*/ 1173957 w 1200150"/>
                <a:gd name="connsiteY35" fmla="*/ 454818 h 481012"/>
                <a:gd name="connsiteX36" fmla="*/ 1131094 w 1200150"/>
                <a:gd name="connsiteY36" fmla="*/ 466725 h 481012"/>
                <a:gd name="connsiteX37" fmla="*/ 1064419 w 1200150"/>
                <a:gd name="connsiteY37" fmla="*/ 478631 h 481012"/>
                <a:gd name="connsiteX38" fmla="*/ 978694 w 1200150"/>
                <a:gd name="connsiteY38" fmla="*/ 481012 h 481012"/>
                <a:gd name="connsiteX39" fmla="*/ 873919 w 1200150"/>
                <a:gd name="connsiteY39" fmla="*/ 478631 h 481012"/>
                <a:gd name="connsiteX40" fmla="*/ 783432 w 1200150"/>
                <a:gd name="connsiteY40" fmla="*/ 473868 h 481012"/>
                <a:gd name="connsiteX41" fmla="*/ 719138 w 1200150"/>
                <a:gd name="connsiteY41" fmla="*/ 466725 h 481012"/>
                <a:gd name="connsiteX42" fmla="*/ 640557 w 1200150"/>
                <a:gd name="connsiteY42" fmla="*/ 452437 h 481012"/>
                <a:gd name="connsiteX43" fmla="*/ 561975 w 1200150"/>
                <a:gd name="connsiteY43" fmla="*/ 421481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00150" h="481012">
                  <a:moveTo>
                    <a:pt x="561975" y="421481"/>
                  </a:moveTo>
                  <a:lnTo>
                    <a:pt x="442913" y="361950"/>
                  </a:lnTo>
                  <a:lnTo>
                    <a:pt x="278607" y="257175"/>
                  </a:lnTo>
                  <a:lnTo>
                    <a:pt x="188119" y="195262"/>
                  </a:lnTo>
                  <a:lnTo>
                    <a:pt x="80963" y="116681"/>
                  </a:lnTo>
                  <a:lnTo>
                    <a:pt x="21432" y="71437"/>
                  </a:lnTo>
                  <a:lnTo>
                    <a:pt x="9525" y="57150"/>
                  </a:lnTo>
                  <a:lnTo>
                    <a:pt x="2382" y="40481"/>
                  </a:lnTo>
                  <a:lnTo>
                    <a:pt x="0" y="23812"/>
                  </a:lnTo>
                  <a:lnTo>
                    <a:pt x="2382" y="7143"/>
                  </a:lnTo>
                  <a:lnTo>
                    <a:pt x="14288" y="0"/>
                  </a:lnTo>
                  <a:lnTo>
                    <a:pt x="38100" y="0"/>
                  </a:lnTo>
                  <a:lnTo>
                    <a:pt x="80963" y="21431"/>
                  </a:lnTo>
                  <a:lnTo>
                    <a:pt x="180975" y="64293"/>
                  </a:lnTo>
                  <a:lnTo>
                    <a:pt x="242888" y="85725"/>
                  </a:lnTo>
                  <a:lnTo>
                    <a:pt x="321469" y="111918"/>
                  </a:lnTo>
                  <a:lnTo>
                    <a:pt x="421482" y="140493"/>
                  </a:lnTo>
                  <a:lnTo>
                    <a:pt x="492919" y="154781"/>
                  </a:lnTo>
                  <a:lnTo>
                    <a:pt x="564357" y="166687"/>
                  </a:lnTo>
                  <a:lnTo>
                    <a:pt x="633413" y="173831"/>
                  </a:lnTo>
                  <a:lnTo>
                    <a:pt x="700088" y="173831"/>
                  </a:lnTo>
                  <a:lnTo>
                    <a:pt x="788194" y="171450"/>
                  </a:lnTo>
                  <a:lnTo>
                    <a:pt x="873919" y="159543"/>
                  </a:lnTo>
                  <a:lnTo>
                    <a:pt x="928688" y="145256"/>
                  </a:lnTo>
                  <a:lnTo>
                    <a:pt x="971550" y="159543"/>
                  </a:lnTo>
                  <a:lnTo>
                    <a:pt x="1033463" y="185737"/>
                  </a:lnTo>
                  <a:lnTo>
                    <a:pt x="1083469" y="216693"/>
                  </a:lnTo>
                  <a:lnTo>
                    <a:pt x="1128713" y="250031"/>
                  </a:lnTo>
                  <a:lnTo>
                    <a:pt x="1157288" y="280987"/>
                  </a:lnTo>
                  <a:lnTo>
                    <a:pt x="1176338" y="307181"/>
                  </a:lnTo>
                  <a:lnTo>
                    <a:pt x="1190625" y="340518"/>
                  </a:lnTo>
                  <a:lnTo>
                    <a:pt x="1195388" y="364331"/>
                  </a:lnTo>
                  <a:lnTo>
                    <a:pt x="1200150" y="395287"/>
                  </a:lnTo>
                  <a:lnTo>
                    <a:pt x="1200150" y="421481"/>
                  </a:lnTo>
                  <a:lnTo>
                    <a:pt x="1195388" y="438150"/>
                  </a:lnTo>
                  <a:lnTo>
                    <a:pt x="1173957" y="454818"/>
                  </a:lnTo>
                  <a:lnTo>
                    <a:pt x="1131094" y="466725"/>
                  </a:lnTo>
                  <a:lnTo>
                    <a:pt x="1064419" y="478631"/>
                  </a:lnTo>
                  <a:lnTo>
                    <a:pt x="978694" y="481012"/>
                  </a:lnTo>
                  <a:lnTo>
                    <a:pt x="873919" y="478631"/>
                  </a:lnTo>
                  <a:lnTo>
                    <a:pt x="783432" y="473868"/>
                  </a:lnTo>
                  <a:lnTo>
                    <a:pt x="719138" y="466725"/>
                  </a:lnTo>
                  <a:lnTo>
                    <a:pt x="640557" y="452437"/>
                  </a:lnTo>
                  <a:lnTo>
                    <a:pt x="561975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5">
              <a:extLst>
                <a:ext uri="{FF2B5EF4-FFF2-40B4-BE49-F238E27FC236}">
                  <a16:creationId xmlns:a16="http://schemas.microsoft.com/office/drawing/2014/main" id="{5CC18F73-608B-4473-9E8D-49F7D59739DB}"/>
                </a:ext>
              </a:extLst>
            </p:cNvPr>
            <p:cNvSpPr/>
            <p:nvPr/>
          </p:nvSpPr>
          <p:spPr>
            <a:xfrm>
              <a:off x="4729164" y="2443164"/>
              <a:ext cx="1603375" cy="612775"/>
            </a:xfrm>
            <a:custGeom>
              <a:avLst/>
              <a:gdLst>
                <a:gd name="connsiteX0" fmla="*/ 776287 w 1602581"/>
                <a:gd name="connsiteY0" fmla="*/ 223837 h 611981"/>
                <a:gd name="connsiteX1" fmla="*/ 678656 w 1602581"/>
                <a:gd name="connsiteY1" fmla="*/ 254793 h 611981"/>
                <a:gd name="connsiteX2" fmla="*/ 583406 w 1602581"/>
                <a:gd name="connsiteY2" fmla="*/ 285750 h 611981"/>
                <a:gd name="connsiteX3" fmla="*/ 452437 w 1602581"/>
                <a:gd name="connsiteY3" fmla="*/ 319087 h 611981"/>
                <a:gd name="connsiteX4" fmla="*/ 340518 w 1602581"/>
                <a:gd name="connsiteY4" fmla="*/ 333375 h 611981"/>
                <a:gd name="connsiteX5" fmla="*/ 278606 w 1602581"/>
                <a:gd name="connsiteY5" fmla="*/ 338137 h 611981"/>
                <a:gd name="connsiteX6" fmla="*/ 233362 w 1602581"/>
                <a:gd name="connsiteY6" fmla="*/ 328612 h 611981"/>
                <a:gd name="connsiteX7" fmla="*/ 190500 w 1602581"/>
                <a:gd name="connsiteY7" fmla="*/ 314325 h 611981"/>
                <a:gd name="connsiteX8" fmla="*/ 140493 w 1602581"/>
                <a:gd name="connsiteY8" fmla="*/ 276225 h 611981"/>
                <a:gd name="connsiteX9" fmla="*/ 83343 w 1602581"/>
                <a:gd name="connsiteY9" fmla="*/ 221456 h 611981"/>
                <a:gd name="connsiteX10" fmla="*/ 45243 w 1602581"/>
                <a:gd name="connsiteY10" fmla="*/ 188118 h 611981"/>
                <a:gd name="connsiteX11" fmla="*/ 19050 w 1602581"/>
                <a:gd name="connsiteY11" fmla="*/ 183356 h 611981"/>
                <a:gd name="connsiteX12" fmla="*/ 4762 w 1602581"/>
                <a:gd name="connsiteY12" fmla="*/ 197643 h 611981"/>
                <a:gd name="connsiteX13" fmla="*/ 0 w 1602581"/>
                <a:gd name="connsiteY13" fmla="*/ 216693 h 611981"/>
                <a:gd name="connsiteX14" fmla="*/ 2381 w 1602581"/>
                <a:gd name="connsiteY14" fmla="*/ 254793 h 611981"/>
                <a:gd name="connsiteX15" fmla="*/ 23812 w 1602581"/>
                <a:gd name="connsiteY15" fmla="*/ 326231 h 611981"/>
                <a:gd name="connsiteX16" fmla="*/ 61912 w 1602581"/>
                <a:gd name="connsiteY16" fmla="*/ 411956 h 611981"/>
                <a:gd name="connsiteX17" fmla="*/ 109537 w 1602581"/>
                <a:gd name="connsiteY17" fmla="*/ 476250 h 611981"/>
                <a:gd name="connsiteX18" fmla="*/ 154781 w 1602581"/>
                <a:gd name="connsiteY18" fmla="*/ 523875 h 611981"/>
                <a:gd name="connsiteX19" fmla="*/ 176212 w 1602581"/>
                <a:gd name="connsiteY19" fmla="*/ 538162 h 611981"/>
                <a:gd name="connsiteX20" fmla="*/ 252412 w 1602581"/>
                <a:gd name="connsiteY20" fmla="*/ 583406 h 611981"/>
                <a:gd name="connsiteX21" fmla="*/ 309562 w 1602581"/>
                <a:gd name="connsiteY21" fmla="*/ 607218 h 611981"/>
                <a:gd name="connsiteX22" fmla="*/ 354806 w 1602581"/>
                <a:gd name="connsiteY22" fmla="*/ 611981 h 611981"/>
                <a:gd name="connsiteX23" fmla="*/ 388143 w 1602581"/>
                <a:gd name="connsiteY23" fmla="*/ 607218 h 611981"/>
                <a:gd name="connsiteX24" fmla="*/ 442912 w 1602581"/>
                <a:gd name="connsiteY24" fmla="*/ 578643 h 611981"/>
                <a:gd name="connsiteX25" fmla="*/ 607218 w 1602581"/>
                <a:gd name="connsiteY25" fmla="*/ 478631 h 611981"/>
                <a:gd name="connsiteX26" fmla="*/ 792956 w 1602581"/>
                <a:gd name="connsiteY26" fmla="*/ 395287 h 611981"/>
                <a:gd name="connsiteX27" fmla="*/ 954881 w 1602581"/>
                <a:gd name="connsiteY27" fmla="*/ 326231 h 611981"/>
                <a:gd name="connsiteX28" fmla="*/ 1054893 w 1602581"/>
                <a:gd name="connsiteY28" fmla="*/ 280987 h 611981"/>
                <a:gd name="connsiteX29" fmla="*/ 1162050 w 1602581"/>
                <a:gd name="connsiteY29" fmla="*/ 250031 h 611981"/>
                <a:gd name="connsiteX30" fmla="*/ 1204912 w 1602581"/>
                <a:gd name="connsiteY30" fmla="*/ 254793 h 611981"/>
                <a:gd name="connsiteX31" fmla="*/ 1602581 w 1602581"/>
                <a:gd name="connsiteY31" fmla="*/ 223837 h 611981"/>
                <a:gd name="connsiteX32" fmla="*/ 1597818 w 1602581"/>
                <a:gd name="connsiteY32" fmla="*/ 188118 h 611981"/>
                <a:gd name="connsiteX33" fmla="*/ 1581150 w 1602581"/>
                <a:gd name="connsiteY33" fmla="*/ 157162 h 611981"/>
                <a:gd name="connsiteX34" fmla="*/ 1535906 w 1602581"/>
                <a:gd name="connsiteY34" fmla="*/ 114300 h 611981"/>
                <a:gd name="connsiteX35" fmla="*/ 1450181 w 1602581"/>
                <a:gd name="connsiteY35" fmla="*/ 61912 h 611981"/>
                <a:gd name="connsiteX36" fmla="*/ 1366837 w 1602581"/>
                <a:gd name="connsiteY36" fmla="*/ 23812 h 611981"/>
                <a:gd name="connsiteX37" fmla="*/ 1323975 w 1602581"/>
                <a:gd name="connsiteY37" fmla="*/ 0 h 611981"/>
                <a:gd name="connsiteX38" fmla="*/ 1307306 w 1602581"/>
                <a:gd name="connsiteY38" fmla="*/ 2381 h 611981"/>
                <a:gd name="connsiteX39" fmla="*/ 1264443 w 1602581"/>
                <a:gd name="connsiteY39" fmla="*/ 11906 h 611981"/>
                <a:gd name="connsiteX40" fmla="*/ 1195387 w 1602581"/>
                <a:gd name="connsiteY40" fmla="*/ 40481 h 611981"/>
                <a:gd name="connsiteX41" fmla="*/ 1143000 w 1602581"/>
                <a:gd name="connsiteY41" fmla="*/ 76200 h 611981"/>
                <a:gd name="connsiteX42" fmla="*/ 1119187 w 1602581"/>
                <a:gd name="connsiteY42" fmla="*/ 95250 h 611981"/>
                <a:gd name="connsiteX43" fmla="*/ 950118 w 1602581"/>
                <a:gd name="connsiteY43" fmla="*/ 157162 h 611981"/>
                <a:gd name="connsiteX44" fmla="*/ 776287 w 1602581"/>
                <a:gd name="connsiteY44" fmla="*/ 223837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1" h="611981">
                  <a:moveTo>
                    <a:pt x="776287" y="223837"/>
                  </a:moveTo>
                  <a:lnTo>
                    <a:pt x="678656" y="254793"/>
                  </a:lnTo>
                  <a:lnTo>
                    <a:pt x="583406" y="285750"/>
                  </a:lnTo>
                  <a:lnTo>
                    <a:pt x="452437" y="319087"/>
                  </a:lnTo>
                  <a:lnTo>
                    <a:pt x="340518" y="333375"/>
                  </a:lnTo>
                  <a:lnTo>
                    <a:pt x="278606" y="338137"/>
                  </a:lnTo>
                  <a:lnTo>
                    <a:pt x="233362" y="328612"/>
                  </a:lnTo>
                  <a:lnTo>
                    <a:pt x="190500" y="314325"/>
                  </a:lnTo>
                  <a:lnTo>
                    <a:pt x="140493" y="276225"/>
                  </a:lnTo>
                  <a:lnTo>
                    <a:pt x="83343" y="221456"/>
                  </a:lnTo>
                  <a:lnTo>
                    <a:pt x="45243" y="188118"/>
                  </a:lnTo>
                  <a:lnTo>
                    <a:pt x="19050" y="183356"/>
                  </a:lnTo>
                  <a:lnTo>
                    <a:pt x="4762" y="197643"/>
                  </a:lnTo>
                  <a:lnTo>
                    <a:pt x="0" y="216693"/>
                  </a:lnTo>
                  <a:lnTo>
                    <a:pt x="2381" y="254793"/>
                  </a:lnTo>
                  <a:lnTo>
                    <a:pt x="23812" y="326231"/>
                  </a:lnTo>
                  <a:lnTo>
                    <a:pt x="61912" y="411956"/>
                  </a:lnTo>
                  <a:lnTo>
                    <a:pt x="109537" y="476250"/>
                  </a:lnTo>
                  <a:lnTo>
                    <a:pt x="154781" y="523875"/>
                  </a:lnTo>
                  <a:lnTo>
                    <a:pt x="176212" y="538162"/>
                  </a:lnTo>
                  <a:lnTo>
                    <a:pt x="252412" y="583406"/>
                  </a:lnTo>
                  <a:lnTo>
                    <a:pt x="309562" y="607218"/>
                  </a:lnTo>
                  <a:lnTo>
                    <a:pt x="354806" y="611981"/>
                  </a:lnTo>
                  <a:lnTo>
                    <a:pt x="388143" y="607218"/>
                  </a:lnTo>
                  <a:lnTo>
                    <a:pt x="442912" y="578643"/>
                  </a:lnTo>
                  <a:lnTo>
                    <a:pt x="607218" y="478631"/>
                  </a:lnTo>
                  <a:lnTo>
                    <a:pt x="792956" y="395287"/>
                  </a:lnTo>
                  <a:lnTo>
                    <a:pt x="954881" y="326231"/>
                  </a:lnTo>
                  <a:lnTo>
                    <a:pt x="1054893" y="280987"/>
                  </a:lnTo>
                  <a:lnTo>
                    <a:pt x="1162050" y="250031"/>
                  </a:lnTo>
                  <a:lnTo>
                    <a:pt x="1204912" y="254793"/>
                  </a:lnTo>
                  <a:lnTo>
                    <a:pt x="1602581" y="223837"/>
                  </a:lnTo>
                  <a:lnTo>
                    <a:pt x="1597818" y="188118"/>
                  </a:lnTo>
                  <a:lnTo>
                    <a:pt x="1581150" y="157162"/>
                  </a:lnTo>
                  <a:lnTo>
                    <a:pt x="1535906" y="114300"/>
                  </a:lnTo>
                  <a:lnTo>
                    <a:pt x="1450181" y="61912"/>
                  </a:lnTo>
                  <a:lnTo>
                    <a:pt x="1366837" y="23812"/>
                  </a:lnTo>
                  <a:lnTo>
                    <a:pt x="1323975" y="0"/>
                  </a:lnTo>
                  <a:lnTo>
                    <a:pt x="1307306" y="2381"/>
                  </a:lnTo>
                  <a:lnTo>
                    <a:pt x="1264443" y="11906"/>
                  </a:lnTo>
                  <a:lnTo>
                    <a:pt x="1195387" y="40481"/>
                  </a:lnTo>
                  <a:lnTo>
                    <a:pt x="1143000" y="76200"/>
                  </a:lnTo>
                  <a:lnTo>
                    <a:pt x="1119187" y="95250"/>
                  </a:lnTo>
                  <a:lnTo>
                    <a:pt x="950118" y="157162"/>
                  </a:lnTo>
                  <a:lnTo>
                    <a:pt x="776287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15257D38-B948-4981-9EF6-D3715E607F9E}"/>
                </a:ext>
              </a:extLst>
            </p:cNvPr>
            <p:cNvSpPr/>
            <p:nvPr/>
          </p:nvSpPr>
          <p:spPr>
            <a:xfrm rot="16200000">
              <a:off x="4500564" y="4014789"/>
              <a:ext cx="3203575" cy="460375"/>
            </a:xfrm>
            <a:custGeom>
              <a:avLst/>
              <a:gdLst>
                <a:gd name="connsiteX0" fmla="*/ 1308100 w 3203575"/>
                <a:gd name="connsiteY0" fmla="*/ 85725 h 460375"/>
                <a:gd name="connsiteX1" fmla="*/ 2212975 w 3203575"/>
                <a:gd name="connsiteY1" fmla="*/ 82550 h 460375"/>
                <a:gd name="connsiteX2" fmla="*/ 2667000 w 3203575"/>
                <a:gd name="connsiteY2" fmla="*/ 88900 h 460375"/>
                <a:gd name="connsiteX3" fmla="*/ 2949575 w 3203575"/>
                <a:gd name="connsiteY3" fmla="*/ 88900 h 460375"/>
                <a:gd name="connsiteX4" fmla="*/ 3101975 w 3203575"/>
                <a:gd name="connsiteY4" fmla="*/ 88900 h 460375"/>
                <a:gd name="connsiteX5" fmla="*/ 3133725 w 3203575"/>
                <a:gd name="connsiteY5" fmla="*/ 76200 h 460375"/>
                <a:gd name="connsiteX6" fmla="*/ 3146425 w 3203575"/>
                <a:gd name="connsiteY6" fmla="*/ 53975 h 460375"/>
                <a:gd name="connsiteX7" fmla="*/ 3152775 w 3203575"/>
                <a:gd name="connsiteY7" fmla="*/ 22225 h 460375"/>
                <a:gd name="connsiteX8" fmla="*/ 3187700 w 3203575"/>
                <a:gd name="connsiteY8" fmla="*/ 57150 h 460375"/>
                <a:gd name="connsiteX9" fmla="*/ 3203575 w 3203575"/>
                <a:gd name="connsiteY9" fmla="*/ 454025 h 460375"/>
                <a:gd name="connsiteX10" fmla="*/ 3181350 w 3203575"/>
                <a:gd name="connsiteY10" fmla="*/ 460375 h 460375"/>
                <a:gd name="connsiteX11" fmla="*/ 3140075 w 3203575"/>
                <a:gd name="connsiteY11" fmla="*/ 444500 h 460375"/>
                <a:gd name="connsiteX12" fmla="*/ 3063875 w 3203575"/>
                <a:gd name="connsiteY12" fmla="*/ 400050 h 460375"/>
                <a:gd name="connsiteX13" fmla="*/ 2994025 w 3203575"/>
                <a:gd name="connsiteY13" fmla="*/ 368300 h 460375"/>
                <a:gd name="connsiteX14" fmla="*/ 2946400 w 3203575"/>
                <a:gd name="connsiteY14" fmla="*/ 352425 h 460375"/>
                <a:gd name="connsiteX15" fmla="*/ 2847975 w 3203575"/>
                <a:gd name="connsiteY15" fmla="*/ 349250 h 460375"/>
                <a:gd name="connsiteX16" fmla="*/ 2403475 w 3203575"/>
                <a:gd name="connsiteY16" fmla="*/ 323850 h 460375"/>
                <a:gd name="connsiteX17" fmla="*/ 2190750 w 3203575"/>
                <a:gd name="connsiteY17" fmla="*/ 307975 h 460375"/>
                <a:gd name="connsiteX18" fmla="*/ 2022475 w 3203575"/>
                <a:gd name="connsiteY18" fmla="*/ 304800 h 460375"/>
                <a:gd name="connsiteX19" fmla="*/ 1651000 w 3203575"/>
                <a:gd name="connsiteY19" fmla="*/ 304800 h 460375"/>
                <a:gd name="connsiteX20" fmla="*/ 1187450 w 3203575"/>
                <a:gd name="connsiteY20" fmla="*/ 314325 h 460375"/>
                <a:gd name="connsiteX21" fmla="*/ 1063625 w 3203575"/>
                <a:gd name="connsiteY21" fmla="*/ 320675 h 460375"/>
                <a:gd name="connsiteX22" fmla="*/ 847725 w 3203575"/>
                <a:gd name="connsiteY22" fmla="*/ 336550 h 460375"/>
                <a:gd name="connsiteX23" fmla="*/ 742950 w 3203575"/>
                <a:gd name="connsiteY23" fmla="*/ 349250 h 460375"/>
                <a:gd name="connsiteX24" fmla="*/ 650875 w 3203575"/>
                <a:gd name="connsiteY24" fmla="*/ 368300 h 460375"/>
                <a:gd name="connsiteX25" fmla="*/ 609600 w 3203575"/>
                <a:gd name="connsiteY25" fmla="*/ 374650 h 460375"/>
                <a:gd name="connsiteX26" fmla="*/ 533400 w 3203575"/>
                <a:gd name="connsiteY26" fmla="*/ 374650 h 460375"/>
                <a:gd name="connsiteX27" fmla="*/ 396875 w 3203575"/>
                <a:gd name="connsiteY27" fmla="*/ 355600 h 460375"/>
                <a:gd name="connsiteX28" fmla="*/ 295275 w 3203575"/>
                <a:gd name="connsiteY28" fmla="*/ 333375 h 460375"/>
                <a:gd name="connsiteX29" fmla="*/ 187325 w 3203575"/>
                <a:gd name="connsiteY29" fmla="*/ 282575 h 460375"/>
                <a:gd name="connsiteX30" fmla="*/ 107950 w 3203575"/>
                <a:gd name="connsiteY30" fmla="*/ 247650 h 460375"/>
                <a:gd name="connsiteX31" fmla="*/ 47625 w 3203575"/>
                <a:gd name="connsiteY31" fmla="*/ 215900 h 460375"/>
                <a:gd name="connsiteX32" fmla="*/ 25400 w 3203575"/>
                <a:gd name="connsiteY32" fmla="*/ 193675 h 460375"/>
                <a:gd name="connsiteX33" fmla="*/ 0 w 3203575"/>
                <a:gd name="connsiteY33" fmla="*/ 139700 h 460375"/>
                <a:gd name="connsiteX34" fmla="*/ 0 w 3203575"/>
                <a:gd name="connsiteY34" fmla="*/ 95250 h 460375"/>
                <a:gd name="connsiteX35" fmla="*/ 34925 w 3203575"/>
                <a:gd name="connsiteY35" fmla="*/ 50800 h 460375"/>
                <a:gd name="connsiteX36" fmla="*/ 120650 w 3203575"/>
                <a:gd name="connsiteY36" fmla="*/ 0 h 460375"/>
                <a:gd name="connsiteX37" fmla="*/ 523875 w 3203575"/>
                <a:gd name="connsiteY37" fmla="*/ 12700 h 460375"/>
                <a:gd name="connsiteX38" fmla="*/ 571500 w 3203575"/>
                <a:gd name="connsiteY38" fmla="*/ 66675 h 460375"/>
                <a:gd name="connsiteX39" fmla="*/ 628650 w 3203575"/>
                <a:gd name="connsiteY39" fmla="*/ 82550 h 460375"/>
                <a:gd name="connsiteX40" fmla="*/ 800100 w 3203575"/>
                <a:gd name="connsiteY40" fmla="*/ 88900 h 460375"/>
                <a:gd name="connsiteX41" fmla="*/ 1308100 w 3203575"/>
                <a:gd name="connsiteY41" fmla="*/ 85725 h 46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203575" h="460375">
                  <a:moveTo>
                    <a:pt x="1308100" y="85725"/>
                  </a:moveTo>
                  <a:lnTo>
                    <a:pt x="2212975" y="82550"/>
                  </a:lnTo>
                  <a:lnTo>
                    <a:pt x="2667000" y="88900"/>
                  </a:lnTo>
                  <a:lnTo>
                    <a:pt x="2949575" y="88900"/>
                  </a:lnTo>
                  <a:lnTo>
                    <a:pt x="3101975" y="88900"/>
                  </a:lnTo>
                  <a:lnTo>
                    <a:pt x="3133725" y="76200"/>
                  </a:lnTo>
                  <a:lnTo>
                    <a:pt x="3146425" y="53975"/>
                  </a:lnTo>
                  <a:lnTo>
                    <a:pt x="3152775" y="22225"/>
                  </a:lnTo>
                  <a:lnTo>
                    <a:pt x="3187700" y="57150"/>
                  </a:lnTo>
                  <a:lnTo>
                    <a:pt x="3203575" y="454025"/>
                  </a:lnTo>
                  <a:lnTo>
                    <a:pt x="3181350" y="460375"/>
                  </a:lnTo>
                  <a:lnTo>
                    <a:pt x="3140075" y="444500"/>
                  </a:lnTo>
                  <a:lnTo>
                    <a:pt x="3063875" y="400050"/>
                  </a:lnTo>
                  <a:lnTo>
                    <a:pt x="2994025" y="368300"/>
                  </a:lnTo>
                  <a:lnTo>
                    <a:pt x="2946400" y="352425"/>
                  </a:lnTo>
                  <a:lnTo>
                    <a:pt x="2847975" y="349250"/>
                  </a:lnTo>
                  <a:lnTo>
                    <a:pt x="2403475" y="323850"/>
                  </a:lnTo>
                  <a:lnTo>
                    <a:pt x="2190750" y="307975"/>
                  </a:lnTo>
                  <a:lnTo>
                    <a:pt x="2022475" y="304800"/>
                  </a:lnTo>
                  <a:lnTo>
                    <a:pt x="1651000" y="304800"/>
                  </a:lnTo>
                  <a:lnTo>
                    <a:pt x="1187450" y="314325"/>
                  </a:lnTo>
                  <a:lnTo>
                    <a:pt x="1063625" y="320675"/>
                  </a:lnTo>
                  <a:lnTo>
                    <a:pt x="847725" y="336550"/>
                  </a:lnTo>
                  <a:lnTo>
                    <a:pt x="742950" y="349250"/>
                  </a:lnTo>
                  <a:lnTo>
                    <a:pt x="650875" y="368300"/>
                  </a:lnTo>
                  <a:lnTo>
                    <a:pt x="609600" y="374650"/>
                  </a:lnTo>
                  <a:lnTo>
                    <a:pt x="533400" y="374650"/>
                  </a:lnTo>
                  <a:lnTo>
                    <a:pt x="396875" y="355600"/>
                  </a:lnTo>
                  <a:lnTo>
                    <a:pt x="295275" y="333375"/>
                  </a:lnTo>
                  <a:lnTo>
                    <a:pt x="187325" y="282575"/>
                  </a:lnTo>
                  <a:lnTo>
                    <a:pt x="107950" y="247650"/>
                  </a:lnTo>
                  <a:lnTo>
                    <a:pt x="47625" y="215900"/>
                  </a:lnTo>
                  <a:lnTo>
                    <a:pt x="25400" y="193675"/>
                  </a:lnTo>
                  <a:lnTo>
                    <a:pt x="0" y="139700"/>
                  </a:lnTo>
                  <a:lnTo>
                    <a:pt x="0" y="95250"/>
                  </a:lnTo>
                  <a:lnTo>
                    <a:pt x="34925" y="50800"/>
                  </a:lnTo>
                  <a:lnTo>
                    <a:pt x="120650" y="0"/>
                  </a:lnTo>
                  <a:lnTo>
                    <a:pt x="523875" y="12700"/>
                  </a:lnTo>
                  <a:lnTo>
                    <a:pt x="571500" y="66675"/>
                  </a:lnTo>
                  <a:lnTo>
                    <a:pt x="628650" y="82550"/>
                  </a:lnTo>
                  <a:lnTo>
                    <a:pt x="800100" y="88900"/>
                  </a:lnTo>
                  <a:lnTo>
                    <a:pt x="13081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1215BBAD-87EE-49DB-8752-4EB08A993563}"/>
                </a:ext>
              </a:extLst>
            </p:cNvPr>
            <p:cNvSpPr/>
            <p:nvPr/>
          </p:nvSpPr>
          <p:spPr>
            <a:xfrm>
              <a:off x="5291138" y="5226050"/>
              <a:ext cx="633412" cy="541338"/>
            </a:xfrm>
            <a:custGeom>
              <a:avLst/>
              <a:gdLst>
                <a:gd name="connsiteX0" fmla="*/ 200025 w 728662"/>
                <a:gd name="connsiteY0" fmla="*/ 150019 h 611982"/>
                <a:gd name="connsiteX1" fmla="*/ 388143 w 728662"/>
                <a:gd name="connsiteY1" fmla="*/ 197644 h 611982"/>
                <a:gd name="connsiteX2" fmla="*/ 488156 w 728662"/>
                <a:gd name="connsiteY2" fmla="*/ 211932 h 611982"/>
                <a:gd name="connsiteX3" fmla="*/ 528637 w 728662"/>
                <a:gd name="connsiteY3" fmla="*/ 214313 h 611982"/>
                <a:gd name="connsiteX4" fmla="*/ 559593 w 728662"/>
                <a:gd name="connsiteY4" fmla="*/ 207169 h 611982"/>
                <a:gd name="connsiteX5" fmla="*/ 590550 w 728662"/>
                <a:gd name="connsiteY5" fmla="*/ 192882 h 611982"/>
                <a:gd name="connsiteX6" fmla="*/ 633412 w 728662"/>
                <a:gd name="connsiteY6" fmla="*/ 154782 h 611982"/>
                <a:gd name="connsiteX7" fmla="*/ 728662 w 728662"/>
                <a:gd name="connsiteY7" fmla="*/ 0 h 611982"/>
                <a:gd name="connsiteX8" fmla="*/ 616743 w 728662"/>
                <a:gd name="connsiteY8" fmla="*/ 611982 h 611982"/>
                <a:gd name="connsiteX9" fmla="*/ 578643 w 728662"/>
                <a:gd name="connsiteY9" fmla="*/ 588169 h 611982"/>
                <a:gd name="connsiteX10" fmla="*/ 523875 w 728662"/>
                <a:gd name="connsiteY10" fmla="*/ 519113 h 611982"/>
                <a:gd name="connsiteX11" fmla="*/ 473868 w 728662"/>
                <a:gd name="connsiteY11" fmla="*/ 464344 h 611982"/>
                <a:gd name="connsiteX12" fmla="*/ 402431 w 728662"/>
                <a:gd name="connsiteY12" fmla="*/ 409575 h 611982"/>
                <a:gd name="connsiteX13" fmla="*/ 247650 w 728662"/>
                <a:gd name="connsiteY13" fmla="*/ 307182 h 611982"/>
                <a:gd name="connsiteX14" fmla="*/ 66675 w 728662"/>
                <a:gd name="connsiteY14" fmla="*/ 183357 h 611982"/>
                <a:gd name="connsiteX15" fmla="*/ 28575 w 728662"/>
                <a:gd name="connsiteY15" fmla="*/ 159544 h 611982"/>
                <a:gd name="connsiteX16" fmla="*/ 11906 w 728662"/>
                <a:gd name="connsiteY16" fmla="*/ 145257 h 611982"/>
                <a:gd name="connsiteX17" fmla="*/ 0 w 728662"/>
                <a:gd name="connsiteY17" fmla="*/ 121444 h 611982"/>
                <a:gd name="connsiteX18" fmla="*/ 7143 w 728662"/>
                <a:gd name="connsiteY18" fmla="*/ 100013 h 611982"/>
                <a:gd name="connsiteX19" fmla="*/ 23812 w 728662"/>
                <a:gd name="connsiteY19" fmla="*/ 90488 h 611982"/>
                <a:gd name="connsiteX20" fmla="*/ 59531 w 728662"/>
                <a:gd name="connsiteY20" fmla="*/ 95250 h 611982"/>
                <a:gd name="connsiteX21" fmla="*/ 200025 w 728662"/>
                <a:gd name="connsiteY21" fmla="*/ 150019 h 611982"/>
                <a:gd name="connsiteX0" fmla="*/ 200025 w 734052"/>
                <a:gd name="connsiteY0" fmla="*/ 150019 h 817798"/>
                <a:gd name="connsiteX1" fmla="*/ 388143 w 734052"/>
                <a:gd name="connsiteY1" fmla="*/ 197644 h 817798"/>
                <a:gd name="connsiteX2" fmla="*/ 488156 w 734052"/>
                <a:gd name="connsiteY2" fmla="*/ 211932 h 817798"/>
                <a:gd name="connsiteX3" fmla="*/ 528637 w 734052"/>
                <a:gd name="connsiteY3" fmla="*/ 214313 h 817798"/>
                <a:gd name="connsiteX4" fmla="*/ 559593 w 734052"/>
                <a:gd name="connsiteY4" fmla="*/ 207169 h 817798"/>
                <a:gd name="connsiteX5" fmla="*/ 590550 w 734052"/>
                <a:gd name="connsiteY5" fmla="*/ 192882 h 817798"/>
                <a:gd name="connsiteX6" fmla="*/ 633412 w 734052"/>
                <a:gd name="connsiteY6" fmla="*/ 154782 h 817798"/>
                <a:gd name="connsiteX7" fmla="*/ 728662 w 734052"/>
                <a:gd name="connsiteY7" fmla="*/ 0 h 817798"/>
                <a:gd name="connsiteX8" fmla="*/ 734052 w 734052"/>
                <a:gd name="connsiteY8" fmla="*/ 817798 h 817798"/>
                <a:gd name="connsiteX9" fmla="*/ 578643 w 734052"/>
                <a:gd name="connsiteY9" fmla="*/ 588169 h 817798"/>
                <a:gd name="connsiteX10" fmla="*/ 523875 w 734052"/>
                <a:gd name="connsiteY10" fmla="*/ 519113 h 817798"/>
                <a:gd name="connsiteX11" fmla="*/ 473868 w 734052"/>
                <a:gd name="connsiteY11" fmla="*/ 464344 h 817798"/>
                <a:gd name="connsiteX12" fmla="*/ 402431 w 734052"/>
                <a:gd name="connsiteY12" fmla="*/ 409575 h 817798"/>
                <a:gd name="connsiteX13" fmla="*/ 247650 w 734052"/>
                <a:gd name="connsiteY13" fmla="*/ 307182 h 817798"/>
                <a:gd name="connsiteX14" fmla="*/ 66675 w 734052"/>
                <a:gd name="connsiteY14" fmla="*/ 183357 h 817798"/>
                <a:gd name="connsiteX15" fmla="*/ 28575 w 734052"/>
                <a:gd name="connsiteY15" fmla="*/ 159544 h 817798"/>
                <a:gd name="connsiteX16" fmla="*/ 11906 w 734052"/>
                <a:gd name="connsiteY16" fmla="*/ 145257 h 817798"/>
                <a:gd name="connsiteX17" fmla="*/ 0 w 734052"/>
                <a:gd name="connsiteY17" fmla="*/ 121444 h 817798"/>
                <a:gd name="connsiteX18" fmla="*/ 7143 w 734052"/>
                <a:gd name="connsiteY18" fmla="*/ 100013 h 817798"/>
                <a:gd name="connsiteX19" fmla="*/ 23812 w 734052"/>
                <a:gd name="connsiteY19" fmla="*/ 90488 h 817798"/>
                <a:gd name="connsiteX20" fmla="*/ 59531 w 734052"/>
                <a:gd name="connsiteY20" fmla="*/ 95250 h 817798"/>
                <a:gd name="connsiteX21" fmla="*/ 200025 w 734052"/>
                <a:gd name="connsiteY21" fmla="*/ 150019 h 817798"/>
                <a:gd name="connsiteX0" fmla="*/ 200025 w 734052"/>
                <a:gd name="connsiteY0" fmla="*/ 150019 h 817798"/>
                <a:gd name="connsiteX1" fmla="*/ 388143 w 734052"/>
                <a:gd name="connsiteY1" fmla="*/ 197644 h 817798"/>
                <a:gd name="connsiteX2" fmla="*/ 488156 w 734052"/>
                <a:gd name="connsiteY2" fmla="*/ 211932 h 817798"/>
                <a:gd name="connsiteX3" fmla="*/ 528637 w 734052"/>
                <a:gd name="connsiteY3" fmla="*/ 214313 h 817798"/>
                <a:gd name="connsiteX4" fmla="*/ 559593 w 734052"/>
                <a:gd name="connsiteY4" fmla="*/ 207169 h 817798"/>
                <a:gd name="connsiteX5" fmla="*/ 590550 w 734052"/>
                <a:gd name="connsiteY5" fmla="*/ 192882 h 817798"/>
                <a:gd name="connsiteX6" fmla="*/ 633412 w 734052"/>
                <a:gd name="connsiteY6" fmla="*/ 154782 h 817798"/>
                <a:gd name="connsiteX7" fmla="*/ 728662 w 734052"/>
                <a:gd name="connsiteY7" fmla="*/ 0 h 817798"/>
                <a:gd name="connsiteX8" fmla="*/ 734052 w 734052"/>
                <a:gd name="connsiteY8" fmla="*/ 817798 h 817798"/>
                <a:gd name="connsiteX9" fmla="*/ 609671 w 734052"/>
                <a:gd name="connsiteY9" fmla="*/ 631583 h 817798"/>
                <a:gd name="connsiteX10" fmla="*/ 578643 w 734052"/>
                <a:gd name="connsiteY10" fmla="*/ 588169 h 817798"/>
                <a:gd name="connsiteX11" fmla="*/ 523875 w 734052"/>
                <a:gd name="connsiteY11" fmla="*/ 519113 h 817798"/>
                <a:gd name="connsiteX12" fmla="*/ 473868 w 734052"/>
                <a:gd name="connsiteY12" fmla="*/ 464344 h 817798"/>
                <a:gd name="connsiteX13" fmla="*/ 402431 w 734052"/>
                <a:gd name="connsiteY13" fmla="*/ 409575 h 817798"/>
                <a:gd name="connsiteX14" fmla="*/ 247650 w 734052"/>
                <a:gd name="connsiteY14" fmla="*/ 307182 h 817798"/>
                <a:gd name="connsiteX15" fmla="*/ 66675 w 734052"/>
                <a:gd name="connsiteY15" fmla="*/ 183357 h 817798"/>
                <a:gd name="connsiteX16" fmla="*/ 28575 w 734052"/>
                <a:gd name="connsiteY16" fmla="*/ 159544 h 817798"/>
                <a:gd name="connsiteX17" fmla="*/ 11906 w 734052"/>
                <a:gd name="connsiteY17" fmla="*/ 145257 h 817798"/>
                <a:gd name="connsiteX18" fmla="*/ 0 w 734052"/>
                <a:gd name="connsiteY18" fmla="*/ 121444 h 817798"/>
                <a:gd name="connsiteX19" fmla="*/ 7143 w 734052"/>
                <a:gd name="connsiteY19" fmla="*/ 100013 h 817798"/>
                <a:gd name="connsiteX20" fmla="*/ 23812 w 734052"/>
                <a:gd name="connsiteY20" fmla="*/ 90488 h 817798"/>
                <a:gd name="connsiteX21" fmla="*/ 59531 w 734052"/>
                <a:gd name="connsiteY21" fmla="*/ 95250 h 817798"/>
                <a:gd name="connsiteX22" fmla="*/ 200025 w 734052"/>
                <a:gd name="connsiteY22" fmla="*/ 150019 h 817798"/>
                <a:gd name="connsiteX0" fmla="*/ 200025 w 728662"/>
                <a:gd name="connsiteY0" fmla="*/ 150019 h 631583"/>
                <a:gd name="connsiteX1" fmla="*/ 388143 w 728662"/>
                <a:gd name="connsiteY1" fmla="*/ 197644 h 631583"/>
                <a:gd name="connsiteX2" fmla="*/ 488156 w 728662"/>
                <a:gd name="connsiteY2" fmla="*/ 211932 h 631583"/>
                <a:gd name="connsiteX3" fmla="*/ 528637 w 728662"/>
                <a:gd name="connsiteY3" fmla="*/ 214313 h 631583"/>
                <a:gd name="connsiteX4" fmla="*/ 559593 w 728662"/>
                <a:gd name="connsiteY4" fmla="*/ 207169 h 631583"/>
                <a:gd name="connsiteX5" fmla="*/ 590550 w 728662"/>
                <a:gd name="connsiteY5" fmla="*/ 192882 h 631583"/>
                <a:gd name="connsiteX6" fmla="*/ 633412 w 728662"/>
                <a:gd name="connsiteY6" fmla="*/ 154782 h 631583"/>
                <a:gd name="connsiteX7" fmla="*/ 728662 w 728662"/>
                <a:gd name="connsiteY7" fmla="*/ 0 h 631583"/>
                <a:gd name="connsiteX8" fmla="*/ 609671 w 728662"/>
                <a:gd name="connsiteY8" fmla="*/ 631583 h 631583"/>
                <a:gd name="connsiteX9" fmla="*/ 578643 w 728662"/>
                <a:gd name="connsiteY9" fmla="*/ 588169 h 631583"/>
                <a:gd name="connsiteX10" fmla="*/ 523875 w 728662"/>
                <a:gd name="connsiteY10" fmla="*/ 519113 h 631583"/>
                <a:gd name="connsiteX11" fmla="*/ 473868 w 728662"/>
                <a:gd name="connsiteY11" fmla="*/ 464344 h 631583"/>
                <a:gd name="connsiteX12" fmla="*/ 402431 w 728662"/>
                <a:gd name="connsiteY12" fmla="*/ 409575 h 631583"/>
                <a:gd name="connsiteX13" fmla="*/ 247650 w 728662"/>
                <a:gd name="connsiteY13" fmla="*/ 307182 h 631583"/>
                <a:gd name="connsiteX14" fmla="*/ 66675 w 728662"/>
                <a:gd name="connsiteY14" fmla="*/ 183357 h 631583"/>
                <a:gd name="connsiteX15" fmla="*/ 28575 w 728662"/>
                <a:gd name="connsiteY15" fmla="*/ 159544 h 631583"/>
                <a:gd name="connsiteX16" fmla="*/ 11906 w 728662"/>
                <a:gd name="connsiteY16" fmla="*/ 145257 h 631583"/>
                <a:gd name="connsiteX17" fmla="*/ 0 w 728662"/>
                <a:gd name="connsiteY17" fmla="*/ 121444 h 631583"/>
                <a:gd name="connsiteX18" fmla="*/ 7143 w 728662"/>
                <a:gd name="connsiteY18" fmla="*/ 100013 h 631583"/>
                <a:gd name="connsiteX19" fmla="*/ 23812 w 728662"/>
                <a:gd name="connsiteY19" fmla="*/ 90488 h 631583"/>
                <a:gd name="connsiteX20" fmla="*/ 59531 w 728662"/>
                <a:gd name="connsiteY20" fmla="*/ 95250 h 631583"/>
                <a:gd name="connsiteX21" fmla="*/ 200025 w 728662"/>
                <a:gd name="connsiteY21" fmla="*/ 150019 h 631583"/>
                <a:gd name="connsiteX0" fmla="*/ 200025 w 633412"/>
                <a:gd name="connsiteY0" fmla="*/ 59531 h 541095"/>
                <a:gd name="connsiteX1" fmla="*/ 388143 w 633412"/>
                <a:gd name="connsiteY1" fmla="*/ 107156 h 541095"/>
                <a:gd name="connsiteX2" fmla="*/ 488156 w 633412"/>
                <a:gd name="connsiteY2" fmla="*/ 121444 h 541095"/>
                <a:gd name="connsiteX3" fmla="*/ 528637 w 633412"/>
                <a:gd name="connsiteY3" fmla="*/ 123825 h 541095"/>
                <a:gd name="connsiteX4" fmla="*/ 559593 w 633412"/>
                <a:gd name="connsiteY4" fmla="*/ 116681 h 541095"/>
                <a:gd name="connsiteX5" fmla="*/ 590550 w 633412"/>
                <a:gd name="connsiteY5" fmla="*/ 102394 h 541095"/>
                <a:gd name="connsiteX6" fmla="*/ 633412 w 633412"/>
                <a:gd name="connsiteY6" fmla="*/ 64294 h 541095"/>
                <a:gd name="connsiteX7" fmla="*/ 609671 w 633412"/>
                <a:gd name="connsiteY7" fmla="*/ 541095 h 541095"/>
                <a:gd name="connsiteX8" fmla="*/ 578643 w 633412"/>
                <a:gd name="connsiteY8" fmla="*/ 497681 h 541095"/>
                <a:gd name="connsiteX9" fmla="*/ 523875 w 633412"/>
                <a:gd name="connsiteY9" fmla="*/ 428625 h 541095"/>
                <a:gd name="connsiteX10" fmla="*/ 473868 w 633412"/>
                <a:gd name="connsiteY10" fmla="*/ 373856 h 541095"/>
                <a:gd name="connsiteX11" fmla="*/ 402431 w 633412"/>
                <a:gd name="connsiteY11" fmla="*/ 319087 h 541095"/>
                <a:gd name="connsiteX12" fmla="*/ 247650 w 633412"/>
                <a:gd name="connsiteY12" fmla="*/ 216694 h 541095"/>
                <a:gd name="connsiteX13" fmla="*/ 66675 w 633412"/>
                <a:gd name="connsiteY13" fmla="*/ 92869 h 541095"/>
                <a:gd name="connsiteX14" fmla="*/ 28575 w 633412"/>
                <a:gd name="connsiteY14" fmla="*/ 69056 h 541095"/>
                <a:gd name="connsiteX15" fmla="*/ 11906 w 633412"/>
                <a:gd name="connsiteY15" fmla="*/ 54769 h 541095"/>
                <a:gd name="connsiteX16" fmla="*/ 0 w 633412"/>
                <a:gd name="connsiteY16" fmla="*/ 30956 h 541095"/>
                <a:gd name="connsiteX17" fmla="*/ 7143 w 633412"/>
                <a:gd name="connsiteY17" fmla="*/ 9525 h 541095"/>
                <a:gd name="connsiteX18" fmla="*/ 23812 w 633412"/>
                <a:gd name="connsiteY18" fmla="*/ 0 h 541095"/>
                <a:gd name="connsiteX19" fmla="*/ 59531 w 633412"/>
                <a:gd name="connsiteY19" fmla="*/ 4762 h 541095"/>
                <a:gd name="connsiteX20" fmla="*/ 200025 w 633412"/>
                <a:gd name="connsiteY20" fmla="*/ 59531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3412" h="541095">
                  <a:moveTo>
                    <a:pt x="200025" y="59531"/>
                  </a:moveTo>
                  <a:lnTo>
                    <a:pt x="388143" y="107156"/>
                  </a:lnTo>
                  <a:lnTo>
                    <a:pt x="488156" y="121444"/>
                  </a:lnTo>
                  <a:lnTo>
                    <a:pt x="528637" y="123825"/>
                  </a:lnTo>
                  <a:lnTo>
                    <a:pt x="559593" y="116681"/>
                  </a:lnTo>
                  <a:lnTo>
                    <a:pt x="590550" y="102394"/>
                  </a:lnTo>
                  <a:lnTo>
                    <a:pt x="633412" y="64294"/>
                  </a:lnTo>
                  <a:lnTo>
                    <a:pt x="609671" y="541095"/>
                  </a:lnTo>
                  <a:lnTo>
                    <a:pt x="578643" y="497681"/>
                  </a:lnTo>
                  <a:lnTo>
                    <a:pt x="523875" y="428625"/>
                  </a:lnTo>
                  <a:lnTo>
                    <a:pt x="473868" y="373856"/>
                  </a:lnTo>
                  <a:lnTo>
                    <a:pt x="402431" y="319087"/>
                  </a:lnTo>
                  <a:lnTo>
                    <a:pt x="247650" y="216694"/>
                  </a:lnTo>
                  <a:lnTo>
                    <a:pt x="66675" y="92869"/>
                  </a:lnTo>
                  <a:lnTo>
                    <a:pt x="28575" y="69056"/>
                  </a:lnTo>
                  <a:lnTo>
                    <a:pt x="11906" y="54769"/>
                  </a:lnTo>
                  <a:lnTo>
                    <a:pt x="0" y="30956"/>
                  </a:lnTo>
                  <a:lnTo>
                    <a:pt x="7143" y="9525"/>
                  </a:lnTo>
                  <a:lnTo>
                    <a:pt x="23812" y="0"/>
                  </a:lnTo>
                  <a:lnTo>
                    <a:pt x="59531" y="4762"/>
                  </a:lnTo>
                  <a:lnTo>
                    <a:pt x="200025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4688B9A8-8D09-41F7-B744-0310C74FEF50}"/>
                </a:ext>
              </a:extLst>
            </p:cNvPr>
            <p:cNvSpPr/>
            <p:nvPr/>
          </p:nvSpPr>
          <p:spPr>
            <a:xfrm>
              <a:off x="3919539" y="3475039"/>
              <a:ext cx="1000125" cy="496887"/>
            </a:xfrm>
            <a:custGeom>
              <a:avLst/>
              <a:gdLst>
                <a:gd name="connsiteX0" fmla="*/ 457200 w 1000125"/>
                <a:gd name="connsiteY0" fmla="*/ 207169 h 497681"/>
                <a:gd name="connsiteX1" fmla="*/ 569118 w 1000125"/>
                <a:gd name="connsiteY1" fmla="*/ 159544 h 497681"/>
                <a:gd name="connsiteX2" fmla="*/ 731043 w 1000125"/>
                <a:gd name="connsiteY2" fmla="*/ 100012 h 497681"/>
                <a:gd name="connsiteX3" fmla="*/ 850106 w 1000125"/>
                <a:gd name="connsiteY3" fmla="*/ 54769 h 497681"/>
                <a:gd name="connsiteX4" fmla="*/ 921543 w 1000125"/>
                <a:gd name="connsiteY4" fmla="*/ 26194 h 497681"/>
                <a:gd name="connsiteX5" fmla="*/ 1000125 w 1000125"/>
                <a:gd name="connsiteY5" fmla="*/ 0 h 497681"/>
                <a:gd name="connsiteX6" fmla="*/ 959643 w 1000125"/>
                <a:gd name="connsiteY6" fmla="*/ 226219 h 497681"/>
                <a:gd name="connsiteX7" fmla="*/ 878681 w 1000125"/>
                <a:gd name="connsiteY7" fmla="*/ 235744 h 497681"/>
                <a:gd name="connsiteX8" fmla="*/ 821531 w 1000125"/>
                <a:gd name="connsiteY8" fmla="*/ 254794 h 497681"/>
                <a:gd name="connsiteX9" fmla="*/ 754856 w 1000125"/>
                <a:gd name="connsiteY9" fmla="*/ 283369 h 497681"/>
                <a:gd name="connsiteX10" fmla="*/ 692943 w 1000125"/>
                <a:gd name="connsiteY10" fmla="*/ 309562 h 497681"/>
                <a:gd name="connsiteX11" fmla="*/ 640556 w 1000125"/>
                <a:gd name="connsiteY11" fmla="*/ 338137 h 497681"/>
                <a:gd name="connsiteX12" fmla="*/ 564356 w 1000125"/>
                <a:gd name="connsiteY12" fmla="*/ 383381 h 497681"/>
                <a:gd name="connsiteX13" fmla="*/ 483393 w 1000125"/>
                <a:gd name="connsiteY13" fmla="*/ 440531 h 497681"/>
                <a:gd name="connsiteX14" fmla="*/ 435768 w 1000125"/>
                <a:gd name="connsiteY14" fmla="*/ 473869 h 497681"/>
                <a:gd name="connsiteX15" fmla="*/ 407193 w 1000125"/>
                <a:gd name="connsiteY15" fmla="*/ 497681 h 497681"/>
                <a:gd name="connsiteX16" fmla="*/ 371475 w 1000125"/>
                <a:gd name="connsiteY16" fmla="*/ 485775 h 497681"/>
                <a:gd name="connsiteX17" fmla="*/ 323850 w 1000125"/>
                <a:gd name="connsiteY17" fmla="*/ 466725 h 497681"/>
                <a:gd name="connsiteX18" fmla="*/ 273843 w 1000125"/>
                <a:gd name="connsiteY18" fmla="*/ 442912 h 497681"/>
                <a:gd name="connsiteX19" fmla="*/ 226218 w 1000125"/>
                <a:gd name="connsiteY19" fmla="*/ 414337 h 497681"/>
                <a:gd name="connsiteX20" fmla="*/ 161925 w 1000125"/>
                <a:gd name="connsiteY20" fmla="*/ 366712 h 497681"/>
                <a:gd name="connsiteX21" fmla="*/ 116681 w 1000125"/>
                <a:gd name="connsiteY21" fmla="*/ 330994 h 497681"/>
                <a:gd name="connsiteX22" fmla="*/ 73818 w 1000125"/>
                <a:gd name="connsiteY22" fmla="*/ 288131 h 497681"/>
                <a:gd name="connsiteX23" fmla="*/ 45243 w 1000125"/>
                <a:gd name="connsiteY23" fmla="*/ 250031 h 497681"/>
                <a:gd name="connsiteX24" fmla="*/ 19050 w 1000125"/>
                <a:gd name="connsiteY24" fmla="*/ 204787 h 497681"/>
                <a:gd name="connsiteX25" fmla="*/ 0 w 1000125"/>
                <a:gd name="connsiteY25" fmla="*/ 159544 h 497681"/>
                <a:gd name="connsiteX26" fmla="*/ 0 w 1000125"/>
                <a:gd name="connsiteY26" fmla="*/ 135731 h 497681"/>
                <a:gd name="connsiteX27" fmla="*/ 4762 w 1000125"/>
                <a:gd name="connsiteY27" fmla="*/ 119062 h 497681"/>
                <a:gd name="connsiteX28" fmla="*/ 16668 w 1000125"/>
                <a:gd name="connsiteY28" fmla="*/ 114300 h 497681"/>
                <a:gd name="connsiteX29" fmla="*/ 35718 w 1000125"/>
                <a:gd name="connsiteY29" fmla="*/ 121444 h 497681"/>
                <a:gd name="connsiteX30" fmla="*/ 54768 w 1000125"/>
                <a:gd name="connsiteY30" fmla="*/ 135731 h 497681"/>
                <a:gd name="connsiteX31" fmla="*/ 90487 w 1000125"/>
                <a:gd name="connsiteY31" fmla="*/ 166687 h 497681"/>
                <a:gd name="connsiteX32" fmla="*/ 133350 w 1000125"/>
                <a:gd name="connsiteY32" fmla="*/ 202406 h 497681"/>
                <a:gd name="connsiteX33" fmla="*/ 171450 w 1000125"/>
                <a:gd name="connsiteY33" fmla="*/ 223837 h 497681"/>
                <a:gd name="connsiteX34" fmla="*/ 204787 w 1000125"/>
                <a:gd name="connsiteY34" fmla="*/ 238125 h 497681"/>
                <a:gd name="connsiteX35" fmla="*/ 233362 w 1000125"/>
                <a:gd name="connsiteY35" fmla="*/ 242887 h 497681"/>
                <a:gd name="connsiteX36" fmla="*/ 266700 w 1000125"/>
                <a:gd name="connsiteY36" fmla="*/ 242887 h 497681"/>
                <a:gd name="connsiteX37" fmla="*/ 319087 w 1000125"/>
                <a:gd name="connsiteY37" fmla="*/ 240506 h 497681"/>
                <a:gd name="connsiteX38" fmla="*/ 366712 w 1000125"/>
                <a:gd name="connsiteY38" fmla="*/ 228600 h 497681"/>
                <a:gd name="connsiteX39" fmla="*/ 457200 w 1000125"/>
                <a:gd name="connsiteY39" fmla="*/ 207169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125" h="497681">
                  <a:moveTo>
                    <a:pt x="457200" y="207169"/>
                  </a:moveTo>
                  <a:lnTo>
                    <a:pt x="569118" y="159544"/>
                  </a:lnTo>
                  <a:lnTo>
                    <a:pt x="731043" y="100012"/>
                  </a:lnTo>
                  <a:lnTo>
                    <a:pt x="850106" y="54769"/>
                  </a:lnTo>
                  <a:lnTo>
                    <a:pt x="921543" y="26194"/>
                  </a:lnTo>
                  <a:lnTo>
                    <a:pt x="1000125" y="0"/>
                  </a:lnTo>
                  <a:lnTo>
                    <a:pt x="959643" y="226219"/>
                  </a:lnTo>
                  <a:lnTo>
                    <a:pt x="878681" y="235744"/>
                  </a:lnTo>
                  <a:lnTo>
                    <a:pt x="821531" y="254794"/>
                  </a:lnTo>
                  <a:lnTo>
                    <a:pt x="754856" y="283369"/>
                  </a:lnTo>
                  <a:lnTo>
                    <a:pt x="692943" y="309562"/>
                  </a:lnTo>
                  <a:lnTo>
                    <a:pt x="640556" y="338137"/>
                  </a:lnTo>
                  <a:lnTo>
                    <a:pt x="564356" y="383381"/>
                  </a:lnTo>
                  <a:lnTo>
                    <a:pt x="483393" y="440531"/>
                  </a:lnTo>
                  <a:lnTo>
                    <a:pt x="435768" y="473869"/>
                  </a:lnTo>
                  <a:lnTo>
                    <a:pt x="407193" y="497681"/>
                  </a:lnTo>
                  <a:lnTo>
                    <a:pt x="371475" y="485775"/>
                  </a:lnTo>
                  <a:lnTo>
                    <a:pt x="323850" y="466725"/>
                  </a:lnTo>
                  <a:lnTo>
                    <a:pt x="273843" y="442912"/>
                  </a:lnTo>
                  <a:lnTo>
                    <a:pt x="226218" y="414337"/>
                  </a:lnTo>
                  <a:lnTo>
                    <a:pt x="161925" y="366712"/>
                  </a:lnTo>
                  <a:lnTo>
                    <a:pt x="116681" y="330994"/>
                  </a:lnTo>
                  <a:lnTo>
                    <a:pt x="73818" y="288131"/>
                  </a:lnTo>
                  <a:lnTo>
                    <a:pt x="45243" y="250031"/>
                  </a:lnTo>
                  <a:lnTo>
                    <a:pt x="19050" y="204787"/>
                  </a:lnTo>
                  <a:lnTo>
                    <a:pt x="0" y="159544"/>
                  </a:lnTo>
                  <a:lnTo>
                    <a:pt x="0" y="135731"/>
                  </a:lnTo>
                  <a:lnTo>
                    <a:pt x="4762" y="119062"/>
                  </a:lnTo>
                  <a:lnTo>
                    <a:pt x="16668" y="114300"/>
                  </a:lnTo>
                  <a:lnTo>
                    <a:pt x="35718" y="121444"/>
                  </a:lnTo>
                  <a:lnTo>
                    <a:pt x="54768" y="135731"/>
                  </a:lnTo>
                  <a:lnTo>
                    <a:pt x="90487" y="166687"/>
                  </a:lnTo>
                  <a:lnTo>
                    <a:pt x="133350" y="202406"/>
                  </a:lnTo>
                  <a:lnTo>
                    <a:pt x="171450" y="223837"/>
                  </a:lnTo>
                  <a:lnTo>
                    <a:pt x="204787" y="238125"/>
                  </a:lnTo>
                  <a:lnTo>
                    <a:pt x="233362" y="242887"/>
                  </a:lnTo>
                  <a:lnTo>
                    <a:pt x="266700" y="242887"/>
                  </a:lnTo>
                  <a:lnTo>
                    <a:pt x="319087" y="240506"/>
                  </a:lnTo>
                  <a:lnTo>
                    <a:pt x="366712" y="228600"/>
                  </a:lnTo>
                  <a:lnTo>
                    <a:pt x="457200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B6472762-B0AF-43D6-8090-E2B38A33FFE9}"/>
                </a:ext>
              </a:extLst>
            </p:cNvPr>
            <p:cNvSpPr/>
            <p:nvPr/>
          </p:nvSpPr>
          <p:spPr>
            <a:xfrm>
              <a:off x="3778250" y="3419476"/>
              <a:ext cx="1487488" cy="1908175"/>
            </a:xfrm>
            <a:custGeom>
              <a:avLst/>
              <a:gdLst>
                <a:gd name="connsiteX0" fmla="*/ 1248355 w 1486894"/>
                <a:gd name="connsiteY0" fmla="*/ 608275 h 1908313"/>
                <a:gd name="connsiteX1" fmla="*/ 1184745 w 1486894"/>
                <a:gd name="connsiteY1" fmla="*/ 735496 h 1908313"/>
                <a:gd name="connsiteX2" fmla="*/ 1129086 w 1486894"/>
                <a:gd name="connsiteY2" fmla="*/ 834887 h 1908313"/>
                <a:gd name="connsiteX3" fmla="*/ 1041621 w 1486894"/>
                <a:gd name="connsiteY3" fmla="*/ 981986 h 1908313"/>
                <a:gd name="connsiteX4" fmla="*/ 954157 w 1486894"/>
                <a:gd name="connsiteY4" fmla="*/ 1113182 h 1908313"/>
                <a:gd name="connsiteX5" fmla="*/ 854766 w 1486894"/>
                <a:gd name="connsiteY5" fmla="*/ 1248355 h 1908313"/>
                <a:gd name="connsiteX6" fmla="*/ 731520 w 1486894"/>
                <a:gd name="connsiteY6" fmla="*/ 1395454 h 1908313"/>
                <a:gd name="connsiteX7" fmla="*/ 572494 w 1486894"/>
                <a:gd name="connsiteY7" fmla="*/ 1546529 h 1908313"/>
                <a:gd name="connsiteX8" fmla="*/ 393590 w 1486894"/>
                <a:gd name="connsiteY8" fmla="*/ 1689652 h 1908313"/>
                <a:gd name="connsiteX9" fmla="*/ 230588 w 1486894"/>
                <a:gd name="connsiteY9" fmla="*/ 1800970 h 1908313"/>
                <a:gd name="connsiteX10" fmla="*/ 87465 w 1486894"/>
                <a:gd name="connsiteY10" fmla="*/ 1892410 h 1908313"/>
                <a:gd name="connsiteX11" fmla="*/ 43733 w 1486894"/>
                <a:gd name="connsiteY11" fmla="*/ 1908313 h 1908313"/>
                <a:gd name="connsiteX12" fmla="*/ 19879 w 1486894"/>
                <a:gd name="connsiteY12" fmla="*/ 1908313 h 1908313"/>
                <a:gd name="connsiteX13" fmla="*/ 0 w 1486894"/>
                <a:gd name="connsiteY13" fmla="*/ 1896386 h 1908313"/>
                <a:gd name="connsiteX14" fmla="*/ 3976 w 1486894"/>
                <a:gd name="connsiteY14" fmla="*/ 1872532 h 1908313"/>
                <a:gd name="connsiteX15" fmla="*/ 27830 w 1486894"/>
                <a:gd name="connsiteY15" fmla="*/ 1852654 h 1908313"/>
                <a:gd name="connsiteX16" fmla="*/ 103367 w 1486894"/>
                <a:gd name="connsiteY16" fmla="*/ 1789043 h 1908313"/>
                <a:gd name="connsiteX17" fmla="*/ 218661 w 1486894"/>
                <a:gd name="connsiteY17" fmla="*/ 1689652 h 1908313"/>
                <a:gd name="connsiteX18" fmla="*/ 333955 w 1486894"/>
                <a:gd name="connsiteY18" fmla="*/ 1586285 h 1908313"/>
                <a:gd name="connsiteX19" fmla="*/ 421420 w 1486894"/>
                <a:gd name="connsiteY19" fmla="*/ 1494845 h 1908313"/>
                <a:gd name="connsiteX20" fmla="*/ 528762 w 1486894"/>
                <a:gd name="connsiteY20" fmla="*/ 1375576 h 1908313"/>
                <a:gd name="connsiteX21" fmla="*/ 636105 w 1486894"/>
                <a:gd name="connsiteY21" fmla="*/ 1240403 h 1908313"/>
                <a:gd name="connsiteX22" fmla="*/ 715618 w 1486894"/>
                <a:gd name="connsiteY22" fmla="*/ 1113182 h 1908313"/>
                <a:gd name="connsiteX23" fmla="*/ 822960 w 1486894"/>
                <a:gd name="connsiteY23" fmla="*/ 934278 h 1908313"/>
                <a:gd name="connsiteX24" fmla="*/ 906449 w 1486894"/>
                <a:gd name="connsiteY24" fmla="*/ 763325 h 1908313"/>
                <a:gd name="connsiteX25" fmla="*/ 962108 w 1486894"/>
                <a:gd name="connsiteY25" fmla="*/ 620202 h 1908313"/>
                <a:gd name="connsiteX26" fmla="*/ 1013792 w 1486894"/>
                <a:gd name="connsiteY26" fmla="*/ 461176 h 1908313"/>
                <a:gd name="connsiteX27" fmla="*/ 1045597 w 1486894"/>
                <a:gd name="connsiteY27" fmla="*/ 345882 h 1908313"/>
                <a:gd name="connsiteX28" fmla="*/ 1073426 w 1486894"/>
                <a:gd name="connsiteY28" fmla="*/ 230588 h 1908313"/>
                <a:gd name="connsiteX29" fmla="*/ 1065475 w 1486894"/>
                <a:gd name="connsiteY29" fmla="*/ 87464 h 1908313"/>
                <a:gd name="connsiteX30" fmla="*/ 1073426 w 1486894"/>
                <a:gd name="connsiteY30" fmla="*/ 43732 h 1908313"/>
                <a:gd name="connsiteX31" fmla="*/ 1097280 w 1486894"/>
                <a:gd name="connsiteY31" fmla="*/ 7951 h 1908313"/>
                <a:gd name="connsiteX32" fmla="*/ 1117159 w 1486894"/>
                <a:gd name="connsiteY32" fmla="*/ 0 h 1908313"/>
                <a:gd name="connsiteX33" fmla="*/ 1152940 w 1486894"/>
                <a:gd name="connsiteY33" fmla="*/ 0 h 1908313"/>
                <a:gd name="connsiteX34" fmla="*/ 1196672 w 1486894"/>
                <a:gd name="connsiteY34" fmla="*/ 19878 h 1908313"/>
                <a:gd name="connsiteX35" fmla="*/ 1284136 w 1486894"/>
                <a:gd name="connsiteY35" fmla="*/ 59635 h 1908313"/>
                <a:gd name="connsiteX36" fmla="*/ 1375576 w 1486894"/>
                <a:gd name="connsiteY36" fmla="*/ 103367 h 1908313"/>
                <a:gd name="connsiteX37" fmla="*/ 1451113 w 1486894"/>
                <a:gd name="connsiteY37" fmla="*/ 147099 h 1908313"/>
                <a:gd name="connsiteX38" fmla="*/ 1474967 w 1486894"/>
                <a:gd name="connsiteY38" fmla="*/ 170953 h 1908313"/>
                <a:gd name="connsiteX39" fmla="*/ 1486894 w 1486894"/>
                <a:gd name="connsiteY39" fmla="*/ 194807 h 1908313"/>
                <a:gd name="connsiteX40" fmla="*/ 1482919 w 1486894"/>
                <a:gd name="connsiteY40" fmla="*/ 226612 h 1908313"/>
                <a:gd name="connsiteX41" fmla="*/ 1470992 w 1486894"/>
                <a:gd name="connsiteY41" fmla="*/ 270344 h 1908313"/>
                <a:gd name="connsiteX42" fmla="*/ 1447138 w 1486894"/>
                <a:gd name="connsiteY42" fmla="*/ 302149 h 1908313"/>
                <a:gd name="connsiteX43" fmla="*/ 1423284 w 1486894"/>
                <a:gd name="connsiteY43" fmla="*/ 322028 h 1908313"/>
                <a:gd name="connsiteX44" fmla="*/ 1387503 w 1486894"/>
                <a:gd name="connsiteY44" fmla="*/ 333955 h 1908313"/>
                <a:gd name="connsiteX45" fmla="*/ 1375576 w 1486894"/>
                <a:gd name="connsiteY45" fmla="*/ 337930 h 1908313"/>
                <a:gd name="connsiteX46" fmla="*/ 1335820 w 1486894"/>
                <a:gd name="connsiteY46" fmla="*/ 421419 h 1908313"/>
                <a:gd name="connsiteX47" fmla="*/ 1248355 w 1486894"/>
                <a:gd name="connsiteY47" fmla="*/ 608275 h 190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86894" h="1908313">
                  <a:moveTo>
                    <a:pt x="1248355" y="608275"/>
                  </a:moveTo>
                  <a:lnTo>
                    <a:pt x="1184745" y="735496"/>
                  </a:lnTo>
                  <a:lnTo>
                    <a:pt x="1129086" y="834887"/>
                  </a:lnTo>
                  <a:lnTo>
                    <a:pt x="1041621" y="981986"/>
                  </a:lnTo>
                  <a:lnTo>
                    <a:pt x="954157" y="1113182"/>
                  </a:lnTo>
                  <a:lnTo>
                    <a:pt x="854766" y="1248355"/>
                  </a:lnTo>
                  <a:lnTo>
                    <a:pt x="731520" y="1395454"/>
                  </a:lnTo>
                  <a:lnTo>
                    <a:pt x="572494" y="1546529"/>
                  </a:lnTo>
                  <a:lnTo>
                    <a:pt x="393590" y="1689652"/>
                  </a:lnTo>
                  <a:lnTo>
                    <a:pt x="230588" y="1800970"/>
                  </a:lnTo>
                  <a:lnTo>
                    <a:pt x="87465" y="1892410"/>
                  </a:lnTo>
                  <a:lnTo>
                    <a:pt x="43733" y="1908313"/>
                  </a:lnTo>
                  <a:lnTo>
                    <a:pt x="19879" y="1908313"/>
                  </a:lnTo>
                  <a:lnTo>
                    <a:pt x="0" y="1896386"/>
                  </a:lnTo>
                  <a:lnTo>
                    <a:pt x="3976" y="1872532"/>
                  </a:lnTo>
                  <a:lnTo>
                    <a:pt x="27830" y="1852654"/>
                  </a:lnTo>
                  <a:lnTo>
                    <a:pt x="103367" y="1789043"/>
                  </a:lnTo>
                  <a:lnTo>
                    <a:pt x="218661" y="1689652"/>
                  </a:lnTo>
                  <a:lnTo>
                    <a:pt x="333955" y="1586285"/>
                  </a:lnTo>
                  <a:lnTo>
                    <a:pt x="421420" y="1494845"/>
                  </a:lnTo>
                  <a:lnTo>
                    <a:pt x="528762" y="1375576"/>
                  </a:lnTo>
                  <a:lnTo>
                    <a:pt x="636105" y="1240403"/>
                  </a:lnTo>
                  <a:lnTo>
                    <a:pt x="715618" y="1113182"/>
                  </a:lnTo>
                  <a:lnTo>
                    <a:pt x="822960" y="934278"/>
                  </a:lnTo>
                  <a:lnTo>
                    <a:pt x="906449" y="763325"/>
                  </a:lnTo>
                  <a:lnTo>
                    <a:pt x="962108" y="620202"/>
                  </a:lnTo>
                  <a:lnTo>
                    <a:pt x="1013792" y="461176"/>
                  </a:lnTo>
                  <a:lnTo>
                    <a:pt x="1045597" y="345882"/>
                  </a:lnTo>
                  <a:lnTo>
                    <a:pt x="1073426" y="230588"/>
                  </a:lnTo>
                  <a:lnTo>
                    <a:pt x="1065475" y="87464"/>
                  </a:lnTo>
                  <a:lnTo>
                    <a:pt x="1073426" y="43732"/>
                  </a:lnTo>
                  <a:lnTo>
                    <a:pt x="1097280" y="7951"/>
                  </a:lnTo>
                  <a:lnTo>
                    <a:pt x="1117159" y="0"/>
                  </a:lnTo>
                  <a:lnTo>
                    <a:pt x="1152940" y="0"/>
                  </a:lnTo>
                  <a:lnTo>
                    <a:pt x="1196672" y="19878"/>
                  </a:lnTo>
                  <a:lnTo>
                    <a:pt x="1284136" y="59635"/>
                  </a:lnTo>
                  <a:lnTo>
                    <a:pt x="1375576" y="103367"/>
                  </a:lnTo>
                  <a:lnTo>
                    <a:pt x="1451113" y="147099"/>
                  </a:lnTo>
                  <a:lnTo>
                    <a:pt x="1474967" y="170953"/>
                  </a:lnTo>
                  <a:lnTo>
                    <a:pt x="1486894" y="194807"/>
                  </a:lnTo>
                  <a:lnTo>
                    <a:pt x="1482919" y="226612"/>
                  </a:lnTo>
                  <a:lnTo>
                    <a:pt x="1470992" y="270344"/>
                  </a:lnTo>
                  <a:lnTo>
                    <a:pt x="1447138" y="302149"/>
                  </a:lnTo>
                  <a:lnTo>
                    <a:pt x="1423284" y="322028"/>
                  </a:lnTo>
                  <a:lnTo>
                    <a:pt x="1387503" y="333955"/>
                  </a:lnTo>
                  <a:lnTo>
                    <a:pt x="1375576" y="337930"/>
                  </a:lnTo>
                  <a:lnTo>
                    <a:pt x="1335820" y="421419"/>
                  </a:lnTo>
                  <a:lnTo>
                    <a:pt x="1248355" y="608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2BBFD2A6-D8DB-4BDB-B785-FC23D174FCE4}"/>
                </a:ext>
              </a:extLst>
            </p:cNvPr>
            <p:cNvSpPr/>
            <p:nvPr/>
          </p:nvSpPr>
          <p:spPr>
            <a:xfrm>
              <a:off x="6234114" y="2532064"/>
              <a:ext cx="1576387" cy="892175"/>
            </a:xfrm>
            <a:custGeom>
              <a:avLst/>
              <a:gdLst>
                <a:gd name="connsiteX0" fmla="*/ 659606 w 1576387"/>
                <a:gd name="connsiteY0" fmla="*/ 714375 h 892969"/>
                <a:gd name="connsiteX1" fmla="*/ 111918 w 1576387"/>
                <a:gd name="connsiteY1" fmla="*/ 892969 h 892969"/>
                <a:gd name="connsiteX2" fmla="*/ 0 w 1576387"/>
                <a:gd name="connsiteY2" fmla="*/ 807244 h 892969"/>
                <a:gd name="connsiteX3" fmla="*/ 169068 w 1576387"/>
                <a:gd name="connsiteY3" fmla="*/ 738187 h 892969"/>
                <a:gd name="connsiteX4" fmla="*/ 366712 w 1576387"/>
                <a:gd name="connsiteY4" fmla="*/ 650081 h 892969"/>
                <a:gd name="connsiteX5" fmla="*/ 542925 w 1576387"/>
                <a:gd name="connsiteY5" fmla="*/ 561975 h 892969"/>
                <a:gd name="connsiteX6" fmla="*/ 714375 w 1576387"/>
                <a:gd name="connsiteY6" fmla="*/ 464344 h 892969"/>
                <a:gd name="connsiteX7" fmla="*/ 838200 w 1576387"/>
                <a:gd name="connsiteY7" fmla="*/ 378619 h 892969"/>
                <a:gd name="connsiteX8" fmla="*/ 947737 w 1576387"/>
                <a:gd name="connsiteY8" fmla="*/ 295275 h 892969"/>
                <a:gd name="connsiteX9" fmla="*/ 1019175 w 1576387"/>
                <a:gd name="connsiteY9" fmla="*/ 228600 h 892969"/>
                <a:gd name="connsiteX10" fmla="*/ 1042987 w 1576387"/>
                <a:gd name="connsiteY10" fmla="*/ 197644 h 892969"/>
                <a:gd name="connsiteX11" fmla="*/ 1050131 w 1576387"/>
                <a:gd name="connsiteY11" fmla="*/ 178594 h 892969"/>
                <a:gd name="connsiteX12" fmla="*/ 1050131 w 1576387"/>
                <a:gd name="connsiteY12" fmla="*/ 157162 h 892969"/>
                <a:gd name="connsiteX13" fmla="*/ 1038225 w 1576387"/>
                <a:gd name="connsiteY13" fmla="*/ 121444 h 892969"/>
                <a:gd name="connsiteX14" fmla="*/ 1009650 w 1576387"/>
                <a:gd name="connsiteY14" fmla="*/ 90487 h 892969"/>
                <a:gd name="connsiteX15" fmla="*/ 981075 w 1576387"/>
                <a:gd name="connsiteY15" fmla="*/ 59531 h 892969"/>
                <a:gd name="connsiteX16" fmla="*/ 966787 w 1576387"/>
                <a:gd name="connsiteY16" fmla="*/ 40481 h 892969"/>
                <a:gd name="connsiteX17" fmla="*/ 962025 w 1576387"/>
                <a:gd name="connsiteY17" fmla="*/ 26194 h 892969"/>
                <a:gd name="connsiteX18" fmla="*/ 969168 w 1576387"/>
                <a:gd name="connsiteY18" fmla="*/ 9525 h 892969"/>
                <a:gd name="connsiteX19" fmla="*/ 992981 w 1576387"/>
                <a:gd name="connsiteY19" fmla="*/ 0 h 892969"/>
                <a:gd name="connsiteX20" fmla="*/ 1023937 w 1576387"/>
                <a:gd name="connsiteY20" fmla="*/ 2381 h 892969"/>
                <a:gd name="connsiteX21" fmla="*/ 1131093 w 1576387"/>
                <a:gd name="connsiteY21" fmla="*/ 40481 h 892969"/>
                <a:gd name="connsiteX22" fmla="*/ 1266825 w 1576387"/>
                <a:gd name="connsiteY22" fmla="*/ 90487 h 892969"/>
                <a:gd name="connsiteX23" fmla="*/ 1385887 w 1576387"/>
                <a:gd name="connsiteY23" fmla="*/ 147637 h 892969"/>
                <a:gd name="connsiteX24" fmla="*/ 1447800 w 1576387"/>
                <a:gd name="connsiteY24" fmla="*/ 183356 h 892969"/>
                <a:gd name="connsiteX25" fmla="*/ 1512093 w 1576387"/>
                <a:gd name="connsiteY25" fmla="*/ 228600 h 892969"/>
                <a:gd name="connsiteX26" fmla="*/ 1547812 w 1576387"/>
                <a:gd name="connsiteY26" fmla="*/ 261937 h 892969"/>
                <a:gd name="connsiteX27" fmla="*/ 1571625 w 1576387"/>
                <a:gd name="connsiteY27" fmla="*/ 290512 h 892969"/>
                <a:gd name="connsiteX28" fmla="*/ 1576387 w 1576387"/>
                <a:gd name="connsiteY28" fmla="*/ 307181 h 892969"/>
                <a:gd name="connsiteX29" fmla="*/ 1576387 w 1576387"/>
                <a:gd name="connsiteY29" fmla="*/ 319087 h 892969"/>
                <a:gd name="connsiteX30" fmla="*/ 1569243 w 1576387"/>
                <a:gd name="connsiteY30" fmla="*/ 345281 h 892969"/>
                <a:gd name="connsiteX31" fmla="*/ 1557337 w 1576387"/>
                <a:gd name="connsiteY31" fmla="*/ 371475 h 892969"/>
                <a:gd name="connsiteX32" fmla="*/ 1526381 w 1576387"/>
                <a:gd name="connsiteY32" fmla="*/ 402431 h 892969"/>
                <a:gd name="connsiteX33" fmla="*/ 1481137 w 1576387"/>
                <a:gd name="connsiteY33" fmla="*/ 428625 h 892969"/>
                <a:gd name="connsiteX34" fmla="*/ 1426368 w 1576387"/>
                <a:gd name="connsiteY34" fmla="*/ 457200 h 892969"/>
                <a:gd name="connsiteX35" fmla="*/ 1193006 w 1576387"/>
                <a:gd name="connsiteY35" fmla="*/ 535781 h 892969"/>
                <a:gd name="connsiteX36" fmla="*/ 873918 w 1576387"/>
                <a:gd name="connsiteY36" fmla="*/ 640556 h 892969"/>
                <a:gd name="connsiteX37" fmla="*/ 659606 w 1576387"/>
                <a:gd name="connsiteY37" fmla="*/ 714375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76387" h="892969">
                  <a:moveTo>
                    <a:pt x="659606" y="714375"/>
                  </a:moveTo>
                  <a:lnTo>
                    <a:pt x="111918" y="892969"/>
                  </a:lnTo>
                  <a:lnTo>
                    <a:pt x="0" y="807244"/>
                  </a:lnTo>
                  <a:lnTo>
                    <a:pt x="169068" y="738187"/>
                  </a:lnTo>
                  <a:lnTo>
                    <a:pt x="366712" y="650081"/>
                  </a:lnTo>
                  <a:lnTo>
                    <a:pt x="542925" y="561975"/>
                  </a:lnTo>
                  <a:lnTo>
                    <a:pt x="714375" y="464344"/>
                  </a:lnTo>
                  <a:lnTo>
                    <a:pt x="838200" y="378619"/>
                  </a:lnTo>
                  <a:lnTo>
                    <a:pt x="947737" y="295275"/>
                  </a:lnTo>
                  <a:lnTo>
                    <a:pt x="1019175" y="228600"/>
                  </a:lnTo>
                  <a:lnTo>
                    <a:pt x="1042987" y="197644"/>
                  </a:lnTo>
                  <a:lnTo>
                    <a:pt x="1050131" y="178594"/>
                  </a:lnTo>
                  <a:lnTo>
                    <a:pt x="1050131" y="157162"/>
                  </a:lnTo>
                  <a:lnTo>
                    <a:pt x="1038225" y="121444"/>
                  </a:lnTo>
                  <a:lnTo>
                    <a:pt x="1009650" y="90487"/>
                  </a:lnTo>
                  <a:lnTo>
                    <a:pt x="981075" y="59531"/>
                  </a:lnTo>
                  <a:lnTo>
                    <a:pt x="966787" y="40481"/>
                  </a:lnTo>
                  <a:lnTo>
                    <a:pt x="962025" y="26194"/>
                  </a:lnTo>
                  <a:lnTo>
                    <a:pt x="969168" y="9525"/>
                  </a:lnTo>
                  <a:lnTo>
                    <a:pt x="992981" y="0"/>
                  </a:lnTo>
                  <a:lnTo>
                    <a:pt x="1023937" y="2381"/>
                  </a:lnTo>
                  <a:lnTo>
                    <a:pt x="1131093" y="40481"/>
                  </a:lnTo>
                  <a:lnTo>
                    <a:pt x="1266825" y="90487"/>
                  </a:lnTo>
                  <a:lnTo>
                    <a:pt x="1385887" y="147637"/>
                  </a:lnTo>
                  <a:lnTo>
                    <a:pt x="1447800" y="183356"/>
                  </a:lnTo>
                  <a:lnTo>
                    <a:pt x="1512093" y="228600"/>
                  </a:lnTo>
                  <a:lnTo>
                    <a:pt x="1547812" y="261937"/>
                  </a:lnTo>
                  <a:lnTo>
                    <a:pt x="1571625" y="290512"/>
                  </a:lnTo>
                  <a:lnTo>
                    <a:pt x="1576387" y="307181"/>
                  </a:lnTo>
                  <a:lnTo>
                    <a:pt x="1576387" y="319087"/>
                  </a:lnTo>
                  <a:lnTo>
                    <a:pt x="1569243" y="345281"/>
                  </a:lnTo>
                  <a:lnTo>
                    <a:pt x="1557337" y="371475"/>
                  </a:lnTo>
                  <a:lnTo>
                    <a:pt x="1526381" y="402431"/>
                  </a:lnTo>
                  <a:lnTo>
                    <a:pt x="1481137" y="428625"/>
                  </a:lnTo>
                  <a:lnTo>
                    <a:pt x="1426368" y="457200"/>
                  </a:lnTo>
                  <a:lnTo>
                    <a:pt x="1193006" y="535781"/>
                  </a:lnTo>
                  <a:lnTo>
                    <a:pt x="873918" y="640556"/>
                  </a:lnTo>
                  <a:lnTo>
                    <a:pt x="659606" y="714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EE7F359A-8BE5-489B-8CAB-88D557EC4307}"/>
                </a:ext>
              </a:extLst>
            </p:cNvPr>
            <p:cNvSpPr/>
            <p:nvPr/>
          </p:nvSpPr>
          <p:spPr>
            <a:xfrm>
              <a:off x="6100764" y="3179764"/>
              <a:ext cx="2389187" cy="1755775"/>
            </a:xfrm>
            <a:custGeom>
              <a:avLst/>
              <a:gdLst>
                <a:gd name="connsiteX0" fmla="*/ 676275 w 2388393"/>
                <a:gd name="connsiteY0" fmla="*/ 816769 h 1757362"/>
                <a:gd name="connsiteX1" fmla="*/ 302418 w 2388393"/>
                <a:gd name="connsiteY1" fmla="*/ 423862 h 1757362"/>
                <a:gd name="connsiteX2" fmla="*/ 0 w 2388393"/>
                <a:gd name="connsiteY2" fmla="*/ 102394 h 1757362"/>
                <a:gd name="connsiteX3" fmla="*/ 2381 w 2388393"/>
                <a:gd name="connsiteY3" fmla="*/ 0 h 1757362"/>
                <a:gd name="connsiteX4" fmla="*/ 219075 w 2388393"/>
                <a:gd name="connsiteY4" fmla="*/ 159544 h 1757362"/>
                <a:gd name="connsiteX5" fmla="*/ 461962 w 2388393"/>
                <a:gd name="connsiteY5" fmla="*/ 364331 h 1757362"/>
                <a:gd name="connsiteX6" fmla="*/ 821531 w 2388393"/>
                <a:gd name="connsiteY6" fmla="*/ 659606 h 1757362"/>
                <a:gd name="connsiteX7" fmla="*/ 938212 w 2388393"/>
                <a:gd name="connsiteY7" fmla="*/ 750094 h 1757362"/>
                <a:gd name="connsiteX8" fmla="*/ 1128712 w 2388393"/>
                <a:gd name="connsiteY8" fmla="*/ 900112 h 1757362"/>
                <a:gd name="connsiteX9" fmla="*/ 1366837 w 2388393"/>
                <a:gd name="connsiteY9" fmla="*/ 1078706 h 1757362"/>
                <a:gd name="connsiteX10" fmla="*/ 1633537 w 2388393"/>
                <a:gd name="connsiteY10" fmla="*/ 1264444 h 1757362"/>
                <a:gd name="connsiteX11" fmla="*/ 1804987 w 2388393"/>
                <a:gd name="connsiteY11" fmla="*/ 1376362 h 1757362"/>
                <a:gd name="connsiteX12" fmla="*/ 2052637 w 2388393"/>
                <a:gd name="connsiteY12" fmla="*/ 1531144 h 1757362"/>
                <a:gd name="connsiteX13" fmla="*/ 2302668 w 2388393"/>
                <a:gd name="connsiteY13" fmla="*/ 1666875 h 1757362"/>
                <a:gd name="connsiteX14" fmla="*/ 2364581 w 2388393"/>
                <a:gd name="connsiteY14" fmla="*/ 1697831 h 1757362"/>
                <a:gd name="connsiteX15" fmla="*/ 2383631 w 2388393"/>
                <a:gd name="connsiteY15" fmla="*/ 1709737 h 1757362"/>
                <a:gd name="connsiteX16" fmla="*/ 2388393 w 2388393"/>
                <a:gd name="connsiteY16" fmla="*/ 1724025 h 1757362"/>
                <a:gd name="connsiteX17" fmla="*/ 2371725 w 2388393"/>
                <a:gd name="connsiteY17" fmla="*/ 1743075 h 1757362"/>
                <a:gd name="connsiteX18" fmla="*/ 2321718 w 2388393"/>
                <a:gd name="connsiteY18" fmla="*/ 1757362 h 1757362"/>
                <a:gd name="connsiteX19" fmla="*/ 2183606 w 2388393"/>
                <a:gd name="connsiteY19" fmla="*/ 1752600 h 1757362"/>
                <a:gd name="connsiteX20" fmla="*/ 1916906 w 2388393"/>
                <a:gd name="connsiteY20" fmla="*/ 1721644 h 1757362"/>
                <a:gd name="connsiteX21" fmla="*/ 1538287 w 2388393"/>
                <a:gd name="connsiteY21" fmla="*/ 1681162 h 1757362"/>
                <a:gd name="connsiteX22" fmla="*/ 1516856 w 2388393"/>
                <a:gd name="connsiteY22" fmla="*/ 1671637 h 1757362"/>
                <a:gd name="connsiteX23" fmla="*/ 1340643 w 2388393"/>
                <a:gd name="connsiteY23" fmla="*/ 1490662 h 1757362"/>
                <a:gd name="connsiteX24" fmla="*/ 957262 w 2388393"/>
                <a:gd name="connsiteY24" fmla="*/ 1102519 h 1757362"/>
                <a:gd name="connsiteX25" fmla="*/ 676275 w 2388393"/>
                <a:gd name="connsiteY25" fmla="*/ 816769 h 175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88393" h="1757362">
                  <a:moveTo>
                    <a:pt x="676275" y="816769"/>
                  </a:moveTo>
                  <a:lnTo>
                    <a:pt x="302418" y="423862"/>
                  </a:lnTo>
                  <a:lnTo>
                    <a:pt x="0" y="102394"/>
                  </a:lnTo>
                  <a:cubicBezTo>
                    <a:pt x="794" y="68263"/>
                    <a:pt x="1587" y="34131"/>
                    <a:pt x="2381" y="0"/>
                  </a:cubicBezTo>
                  <a:lnTo>
                    <a:pt x="219075" y="159544"/>
                  </a:lnTo>
                  <a:lnTo>
                    <a:pt x="461962" y="364331"/>
                  </a:lnTo>
                  <a:lnTo>
                    <a:pt x="821531" y="659606"/>
                  </a:lnTo>
                  <a:lnTo>
                    <a:pt x="938212" y="750094"/>
                  </a:lnTo>
                  <a:lnTo>
                    <a:pt x="1128712" y="900112"/>
                  </a:lnTo>
                  <a:lnTo>
                    <a:pt x="1366837" y="1078706"/>
                  </a:lnTo>
                  <a:lnTo>
                    <a:pt x="1633537" y="1264444"/>
                  </a:lnTo>
                  <a:lnTo>
                    <a:pt x="1804987" y="1376362"/>
                  </a:lnTo>
                  <a:lnTo>
                    <a:pt x="2052637" y="1531144"/>
                  </a:lnTo>
                  <a:lnTo>
                    <a:pt x="2302668" y="1666875"/>
                  </a:lnTo>
                  <a:lnTo>
                    <a:pt x="2364581" y="1697831"/>
                  </a:lnTo>
                  <a:lnTo>
                    <a:pt x="2383631" y="1709737"/>
                  </a:lnTo>
                  <a:lnTo>
                    <a:pt x="2388393" y="1724025"/>
                  </a:lnTo>
                  <a:lnTo>
                    <a:pt x="2371725" y="1743075"/>
                  </a:lnTo>
                  <a:lnTo>
                    <a:pt x="2321718" y="1757362"/>
                  </a:lnTo>
                  <a:lnTo>
                    <a:pt x="2183606" y="1752600"/>
                  </a:lnTo>
                  <a:lnTo>
                    <a:pt x="1916906" y="1721644"/>
                  </a:lnTo>
                  <a:lnTo>
                    <a:pt x="1538287" y="1681162"/>
                  </a:lnTo>
                  <a:lnTo>
                    <a:pt x="1516856" y="1671637"/>
                  </a:lnTo>
                  <a:lnTo>
                    <a:pt x="1340643" y="1490662"/>
                  </a:lnTo>
                  <a:lnTo>
                    <a:pt x="957262" y="1102519"/>
                  </a:lnTo>
                  <a:lnTo>
                    <a:pt x="676275" y="816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50640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ADEB3F2-A0FA-4C41-9EC1-48516643B0D2}"/>
              </a:ext>
            </a:extLst>
          </p:cNvPr>
          <p:cNvGrpSpPr/>
          <p:nvPr/>
        </p:nvGrpSpPr>
        <p:grpSpPr>
          <a:xfrm>
            <a:off x="3778250" y="1452563"/>
            <a:ext cx="4711701" cy="4394201"/>
            <a:chOff x="3778250" y="1452563"/>
            <a:chExt cx="4711701" cy="4394201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EC75D1A-B798-40F6-A619-8B40578D0306}"/>
                </a:ext>
              </a:extLst>
            </p:cNvPr>
            <p:cNvSpPr/>
            <p:nvPr/>
          </p:nvSpPr>
          <p:spPr>
            <a:xfrm>
              <a:off x="5384800" y="1452563"/>
              <a:ext cx="1200150" cy="481012"/>
            </a:xfrm>
            <a:custGeom>
              <a:avLst/>
              <a:gdLst>
                <a:gd name="connsiteX0" fmla="*/ 561975 w 1200150"/>
                <a:gd name="connsiteY0" fmla="*/ 421481 h 481012"/>
                <a:gd name="connsiteX1" fmla="*/ 442913 w 1200150"/>
                <a:gd name="connsiteY1" fmla="*/ 361950 h 481012"/>
                <a:gd name="connsiteX2" fmla="*/ 278607 w 1200150"/>
                <a:gd name="connsiteY2" fmla="*/ 257175 h 481012"/>
                <a:gd name="connsiteX3" fmla="*/ 188119 w 1200150"/>
                <a:gd name="connsiteY3" fmla="*/ 195262 h 481012"/>
                <a:gd name="connsiteX4" fmla="*/ 80963 w 1200150"/>
                <a:gd name="connsiteY4" fmla="*/ 116681 h 481012"/>
                <a:gd name="connsiteX5" fmla="*/ 21432 w 1200150"/>
                <a:gd name="connsiteY5" fmla="*/ 71437 h 481012"/>
                <a:gd name="connsiteX6" fmla="*/ 9525 w 1200150"/>
                <a:gd name="connsiteY6" fmla="*/ 57150 h 481012"/>
                <a:gd name="connsiteX7" fmla="*/ 2382 w 1200150"/>
                <a:gd name="connsiteY7" fmla="*/ 40481 h 481012"/>
                <a:gd name="connsiteX8" fmla="*/ 0 w 1200150"/>
                <a:gd name="connsiteY8" fmla="*/ 23812 h 481012"/>
                <a:gd name="connsiteX9" fmla="*/ 2382 w 1200150"/>
                <a:gd name="connsiteY9" fmla="*/ 7143 h 481012"/>
                <a:gd name="connsiteX10" fmla="*/ 14288 w 1200150"/>
                <a:gd name="connsiteY10" fmla="*/ 0 h 481012"/>
                <a:gd name="connsiteX11" fmla="*/ 38100 w 1200150"/>
                <a:gd name="connsiteY11" fmla="*/ 0 h 481012"/>
                <a:gd name="connsiteX12" fmla="*/ 80963 w 1200150"/>
                <a:gd name="connsiteY12" fmla="*/ 21431 h 481012"/>
                <a:gd name="connsiteX13" fmla="*/ 180975 w 1200150"/>
                <a:gd name="connsiteY13" fmla="*/ 64293 h 481012"/>
                <a:gd name="connsiteX14" fmla="*/ 242888 w 1200150"/>
                <a:gd name="connsiteY14" fmla="*/ 85725 h 481012"/>
                <a:gd name="connsiteX15" fmla="*/ 321469 w 1200150"/>
                <a:gd name="connsiteY15" fmla="*/ 111918 h 481012"/>
                <a:gd name="connsiteX16" fmla="*/ 421482 w 1200150"/>
                <a:gd name="connsiteY16" fmla="*/ 140493 h 481012"/>
                <a:gd name="connsiteX17" fmla="*/ 492919 w 1200150"/>
                <a:gd name="connsiteY17" fmla="*/ 154781 h 481012"/>
                <a:gd name="connsiteX18" fmla="*/ 564357 w 1200150"/>
                <a:gd name="connsiteY18" fmla="*/ 166687 h 481012"/>
                <a:gd name="connsiteX19" fmla="*/ 633413 w 1200150"/>
                <a:gd name="connsiteY19" fmla="*/ 173831 h 481012"/>
                <a:gd name="connsiteX20" fmla="*/ 700088 w 1200150"/>
                <a:gd name="connsiteY20" fmla="*/ 173831 h 481012"/>
                <a:gd name="connsiteX21" fmla="*/ 788194 w 1200150"/>
                <a:gd name="connsiteY21" fmla="*/ 171450 h 481012"/>
                <a:gd name="connsiteX22" fmla="*/ 873919 w 1200150"/>
                <a:gd name="connsiteY22" fmla="*/ 159543 h 481012"/>
                <a:gd name="connsiteX23" fmla="*/ 928688 w 1200150"/>
                <a:gd name="connsiteY23" fmla="*/ 145256 h 481012"/>
                <a:gd name="connsiteX24" fmla="*/ 971550 w 1200150"/>
                <a:gd name="connsiteY24" fmla="*/ 159543 h 481012"/>
                <a:gd name="connsiteX25" fmla="*/ 1033463 w 1200150"/>
                <a:gd name="connsiteY25" fmla="*/ 185737 h 481012"/>
                <a:gd name="connsiteX26" fmla="*/ 1083469 w 1200150"/>
                <a:gd name="connsiteY26" fmla="*/ 216693 h 481012"/>
                <a:gd name="connsiteX27" fmla="*/ 1128713 w 1200150"/>
                <a:gd name="connsiteY27" fmla="*/ 250031 h 481012"/>
                <a:gd name="connsiteX28" fmla="*/ 1157288 w 1200150"/>
                <a:gd name="connsiteY28" fmla="*/ 280987 h 481012"/>
                <a:gd name="connsiteX29" fmla="*/ 1176338 w 1200150"/>
                <a:gd name="connsiteY29" fmla="*/ 307181 h 481012"/>
                <a:gd name="connsiteX30" fmla="*/ 1190625 w 1200150"/>
                <a:gd name="connsiteY30" fmla="*/ 340518 h 481012"/>
                <a:gd name="connsiteX31" fmla="*/ 1195388 w 1200150"/>
                <a:gd name="connsiteY31" fmla="*/ 364331 h 481012"/>
                <a:gd name="connsiteX32" fmla="*/ 1200150 w 1200150"/>
                <a:gd name="connsiteY32" fmla="*/ 395287 h 481012"/>
                <a:gd name="connsiteX33" fmla="*/ 1200150 w 1200150"/>
                <a:gd name="connsiteY33" fmla="*/ 421481 h 481012"/>
                <a:gd name="connsiteX34" fmla="*/ 1195388 w 1200150"/>
                <a:gd name="connsiteY34" fmla="*/ 438150 h 481012"/>
                <a:gd name="connsiteX35" fmla="*/ 1173957 w 1200150"/>
                <a:gd name="connsiteY35" fmla="*/ 454818 h 481012"/>
                <a:gd name="connsiteX36" fmla="*/ 1131094 w 1200150"/>
                <a:gd name="connsiteY36" fmla="*/ 466725 h 481012"/>
                <a:gd name="connsiteX37" fmla="*/ 1064419 w 1200150"/>
                <a:gd name="connsiteY37" fmla="*/ 478631 h 481012"/>
                <a:gd name="connsiteX38" fmla="*/ 978694 w 1200150"/>
                <a:gd name="connsiteY38" fmla="*/ 481012 h 481012"/>
                <a:gd name="connsiteX39" fmla="*/ 873919 w 1200150"/>
                <a:gd name="connsiteY39" fmla="*/ 478631 h 481012"/>
                <a:gd name="connsiteX40" fmla="*/ 783432 w 1200150"/>
                <a:gd name="connsiteY40" fmla="*/ 473868 h 481012"/>
                <a:gd name="connsiteX41" fmla="*/ 719138 w 1200150"/>
                <a:gd name="connsiteY41" fmla="*/ 466725 h 481012"/>
                <a:gd name="connsiteX42" fmla="*/ 640557 w 1200150"/>
                <a:gd name="connsiteY42" fmla="*/ 452437 h 481012"/>
                <a:gd name="connsiteX43" fmla="*/ 561975 w 1200150"/>
                <a:gd name="connsiteY43" fmla="*/ 421481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00150" h="481012">
                  <a:moveTo>
                    <a:pt x="561975" y="421481"/>
                  </a:moveTo>
                  <a:lnTo>
                    <a:pt x="442913" y="361950"/>
                  </a:lnTo>
                  <a:lnTo>
                    <a:pt x="278607" y="257175"/>
                  </a:lnTo>
                  <a:lnTo>
                    <a:pt x="188119" y="195262"/>
                  </a:lnTo>
                  <a:lnTo>
                    <a:pt x="80963" y="116681"/>
                  </a:lnTo>
                  <a:lnTo>
                    <a:pt x="21432" y="71437"/>
                  </a:lnTo>
                  <a:lnTo>
                    <a:pt x="9525" y="57150"/>
                  </a:lnTo>
                  <a:lnTo>
                    <a:pt x="2382" y="40481"/>
                  </a:lnTo>
                  <a:lnTo>
                    <a:pt x="0" y="23812"/>
                  </a:lnTo>
                  <a:lnTo>
                    <a:pt x="2382" y="7143"/>
                  </a:lnTo>
                  <a:lnTo>
                    <a:pt x="14288" y="0"/>
                  </a:lnTo>
                  <a:lnTo>
                    <a:pt x="38100" y="0"/>
                  </a:lnTo>
                  <a:lnTo>
                    <a:pt x="80963" y="21431"/>
                  </a:lnTo>
                  <a:lnTo>
                    <a:pt x="180975" y="64293"/>
                  </a:lnTo>
                  <a:lnTo>
                    <a:pt x="242888" y="85725"/>
                  </a:lnTo>
                  <a:lnTo>
                    <a:pt x="321469" y="111918"/>
                  </a:lnTo>
                  <a:lnTo>
                    <a:pt x="421482" y="140493"/>
                  </a:lnTo>
                  <a:lnTo>
                    <a:pt x="492919" y="154781"/>
                  </a:lnTo>
                  <a:lnTo>
                    <a:pt x="564357" y="166687"/>
                  </a:lnTo>
                  <a:lnTo>
                    <a:pt x="633413" y="173831"/>
                  </a:lnTo>
                  <a:lnTo>
                    <a:pt x="700088" y="173831"/>
                  </a:lnTo>
                  <a:lnTo>
                    <a:pt x="788194" y="171450"/>
                  </a:lnTo>
                  <a:lnTo>
                    <a:pt x="873919" y="159543"/>
                  </a:lnTo>
                  <a:lnTo>
                    <a:pt x="928688" y="145256"/>
                  </a:lnTo>
                  <a:lnTo>
                    <a:pt x="971550" y="159543"/>
                  </a:lnTo>
                  <a:lnTo>
                    <a:pt x="1033463" y="185737"/>
                  </a:lnTo>
                  <a:lnTo>
                    <a:pt x="1083469" y="216693"/>
                  </a:lnTo>
                  <a:lnTo>
                    <a:pt x="1128713" y="250031"/>
                  </a:lnTo>
                  <a:lnTo>
                    <a:pt x="1157288" y="280987"/>
                  </a:lnTo>
                  <a:lnTo>
                    <a:pt x="1176338" y="307181"/>
                  </a:lnTo>
                  <a:lnTo>
                    <a:pt x="1190625" y="340518"/>
                  </a:lnTo>
                  <a:lnTo>
                    <a:pt x="1195388" y="364331"/>
                  </a:lnTo>
                  <a:lnTo>
                    <a:pt x="1200150" y="395287"/>
                  </a:lnTo>
                  <a:lnTo>
                    <a:pt x="1200150" y="421481"/>
                  </a:lnTo>
                  <a:lnTo>
                    <a:pt x="1195388" y="438150"/>
                  </a:lnTo>
                  <a:lnTo>
                    <a:pt x="1173957" y="454818"/>
                  </a:lnTo>
                  <a:lnTo>
                    <a:pt x="1131094" y="466725"/>
                  </a:lnTo>
                  <a:lnTo>
                    <a:pt x="1064419" y="478631"/>
                  </a:lnTo>
                  <a:lnTo>
                    <a:pt x="978694" y="481012"/>
                  </a:lnTo>
                  <a:lnTo>
                    <a:pt x="873919" y="478631"/>
                  </a:lnTo>
                  <a:lnTo>
                    <a:pt x="783432" y="473868"/>
                  </a:lnTo>
                  <a:lnTo>
                    <a:pt x="719138" y="466725"/>
                  </a:lnTo>
                  <a:lnTo>
                    <a:pt x="640557" y="452437"/>
                  </a:lnTo>
                  <a:lnTo>
                    <a:pt x="561975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5">
              <a:extLst>
                <a:ext uri="{FF2B5EF4-FFF2-40B4-BE49-F238E27FC236}">
                  <a16:creationId xmlns:a16="http://schemas.microsoft.com/office/drawing/2014/main" id="{DA967678-F277-4221-A08F-B9B02E626E82}"/>
                </a:ext>
              </a:extLst>
            </p:cNvPr>
            <p:cNvSpPr/>
            <p:nvPr/>
          </p:nvSpPr>
          <p:spPr>
            <a:xfrm>
              <a:off x="4729164" y="2443164"/>
              <a:ext cx="1603375" cy="612775"/>
            </a:xfrm>
            <a:custGeom>
              <a:avLst/>
              <a:gdLst>
                <a:gd name="connsiteX0" fmla="*/ 776287 w 1602581"/>
                <a:gd name="connsiteY0" fmla="*/ 223837 h 611981"/>
                <a:gd name="connsiteX1" fmla="*/ 678656 w 1602581"/>
                <a:gd name="connsiteY1" fmla="*/ 254793 h 611981"/>
                <a:gd name="connsiteX2" fmla="*/ 583406 w 1602581"/>
                <a:gd name="connsiteY2" fmla="*/ 285750 h 611981"/>
                <a:gd name="connsiteX3" fmla="*/ 452437 w 1602581"/>
                <a:gd name="connsiteY3" fmla="*/ 319087 h 611981"/>
                <a:gd name="connsiteX4" fmla="*/ 340518 w 1602581"/>
                <a:gd name="connsiteY4" fmla="*/ 333375 h 611981"/>
                <a:gd name="connsiteX5" fmla="*/ 278606 w 1602581"/>
                <a:gd name="connsiteY5" fmla="*/ 338137 h 611981"/>
                <a:gd name="connsiteX6" fmla="*/ 233362 w 1602581"/>
                <a:gd name="connsiteY6" fmla="*/ 328612 h 611981"/>
                <a:gd name="connsiteX7" fmla="*/ 190500 w 1602581"/>
                <a:gd name="connsiteY7" fmla="*/ 314325 h 611981"/>
                <a:gd name="connsiteX8" fmla="*/ 140493 w 1602581"/>
                <a:gd name="connsiteY8" fmla="*/ 276225 h 611981"/>
                <a:gd name="connsiteX9" fmla="*/ 83343 w 1602581"/>
                <a:gd name="connsiteY9" fmla="*/ 221456 h 611981"/>
                <a:gd name="connsiteX10" fmla="*/ 45243 w 1602581"/>
                <a:gd name="connsiteY10" fmla="*/ 188118 h 611981"/>
                <a:gd name="connsiteX11" fmla="*/ 19050 w 1602581"/>
                <a:gd name="connsiteY11" fmla="*/ 183356 h 611981"/>
                <a:gd name="connsiteX12" fmla="*/ 4762 w 1602581"/>
                <a:gd name="connsiteY12" fmla="*/ 197643 h 611981"/>
                <a:gd name="connsiteX13" fmla="*/ 0 w 1602581"/>
                <a:gd name="connsiteY13" fmla="*/ 216693 h 611981"/>
                <a:gd name="connsiteX14" fmla="*/ 2381 w 1602581"/>
                <a:gd name="connsiteY14" fmla="*/ 254793 h 611981"/>
                <a:gd name="connsiteX15" fmla="*/ 23812 w 1602581"/>
                <a:gd name="connsiteY15" fmla="*/ 326231 h 611981"/>
                <a:gd name="connsiteX16" fmla="*/ 61912 w 1602581"/>
                <a:gd name="connsiteY16" fmla="*/ 411956 h 611981"/>
                <a:gd name="connsiteX17" fmla="*/ 109537 w 1602581"/>
                <a:gd name="connsiteY17" fmla="*/ 476250 h 611981"/>
                <a:gd name="connsiteX18" fmla="*/ 154781 w 1602581"/>
                <a:gd name="connsiteY18" fmla="*/ 523875 h 611981"/>
                <a:gd name="connsiteX19" fmla="*/ 176212 w 1602581"/>
                <a:gd name="connsiteY19" fmla="*/ 538162 h 611981"/>
                <a:gd name="connsiteX20" fmla="*/ 252412 w 1602581"/>
                <a:gd name="connsiteY20" fmla="*/ 583406 h 611981"/>
                <a:gd name="connsiteX21" fmla="*/ 309562 w 1602581"/>
                <a:gd name="connsiteY21" fmla="*/ 607218 h 611981"/>
                <a:gd name="connsiteX22" fmla="*/ 354806 w 1602581"/>
                <a:gd name="connsiteY22" fmla="*/ 611981 h 611981"/>
                <a:gd name="connsiteX23" fmla="*/ 388143 w 1602581"/>
                <a:gd name="connsiteY23" fmla="*/ 607218 h 611981"/>
                <a:gd name="connsiteX24" fmla="*/ 442912 w 1602581"/>
                <a:gd name="connsiteY24" fmla="*/ 578643 h 611981"/>
                <a:gd name="connsiteX25" fmla="*/ 607218 w 1602581"/>
                <a:gd name="connsiteY25" fmla="*/ 478631 h 611981"/>
                <a:gd name="connsiteX26" fmla="*/ 792956 w 1602581"/>
                <a:gd name="connsiteY26" fmla="*/ 395287 h 611981"/>
                <a:gd name="connsiteX27" fmla="*/ 954881 w 1602581"/>
                <a:gd name="connsiteY27" fmla="*/ 326231 h 611981"/>
                <a:gd name="connsiteX28" fmla="*/ 1054893 w 1602581"/>
                <a:gd name="connsiteY28" fmla="*/ 280987 h 611981"/>
                <a:gd name="connsiteX29" fmla="*/ 1162050 w 1602581"/>
                <a:gd name="connsiteY29" fmla="*/ 250031 h 611981"/>
                <a:gd name="connsiteX30" fmla="*/ 1204912 w 1602581"/>
                <a:gd name="connsiteY30" fmla="*/ 254793 h 611981"/>
                <a:gd name="connsiteX31" fmla="*/ 1602581 w 1602581"/>
                <a:gd name="connsiteY31" fmla="*/ 223837 h 611981"/>
                <a:gd name="connsiteX32" fmla="*/ 1597818 w 1602581"/>
                <a:gd name="connsiteY32" fmla="*/ 188118 h 611981"/>
                <a:gd name="connsiteX33" fmla="*/ 1581150 w 1602581"/>
                <a:gd name="connsiteY33" fmla="*/ 157162 h 611981"/>
                <a:gd name="connsiteX34" fmla="*/ 1535906 w 1602581"/>
                <a:gd name="connsiteY34" fmla="*/ 114300 h 611981"/>
                <a:gd name="connsiteX35" fmla="*/ 1450181 w 1602581"/>
                <a:gd name="connsiteY35" fmla="*/ 61912 h 611981"/>
                <a:gd name="connsiteX36" fmla="*/ 1366837 w 1602581"/>
                <a:gd name="connsiteY36" fmla="*/ 23812 h 611981"/>
                <a:gd name="connsiteX37" fmla="*/ 1323975 w 1602581"/>
                <a:gd name="connsiteY37" fmla="*/ 0 h 611981"/>
                <a:gd name="connsiteX38" fmla="*/ 1307306 w 1602581"/>
                <a:gd name="connsiteY38" fmla="*/ 2381 h 611981"/>
                <a:gd name="connsiteX39" fmla="*/ 1264443 w 1602581"/>
                <a:gd name="connsiteY39" fmla="*/ 11906 h 611981"/>
                <a:gd name="connsiteX40" fmla="*/ 1195387 w 1602581"/>
                <a:gd name="connsiteY40" fmla="*/ 40481 h 611981"/>
                <a:gd name="connsiteX41" fmla="*/ 1143000 w 1602581"/>
                <a:gd name="connsiteY41" fmla="*/ 76200 h 611981"/>
                <a:gd name="connsiteX42" fmla="*/ 1119187 w 1602581"/>
                <a:gd name="connsiteY42" fmla="*/ 95250 h 611981"/>
                <a:gd name="connsiteX43" fmla="*/ 950118 w 1602581"/>
                <a:gd name="connsiteY43" fmla="*/ 157162 h 611981"/>
                <a:gd name="connsiteX44" fmla="*/ 776287 w 1602581"/>
                <a:gd name="connsiteY44" fmla="*/ 223837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2581" h="611981">
                  <a:moveTo>
                    <a:pt x="776287" y="223837"/>
                  </a:moveTo>
                  <a:lnTo>
                    <a:pt x="678656" y="254793"/>
                  </a:lnTo>
                  <a:lnTo>
                    <a:pt x="583406" y="285750"/>
                  </a:lnTo>
                  <a:lnTo>
                    <a:pt x="452437" y="319087"/>
                  </a:lnTo>
                  <a:lnTo>
                    <a:pt x="340518" y="333375"/>
                  </a:lnTo>
                  <a:lnTo>
                    <a:pt x="278606" y="338137"/>
                  </a:lnTo>
                  <a:lnTo>
                    <a:pt x="233362" y="328612"/>
                  </a:lnTo>
                  <a:lnTo>
                    <a:pt x="190500" y="314325"/>
                  </a:lnTo>
                  <a:lnTo>
                    <a:pt x="140493" y="276225"/>
                  </a:lnTo>
                  <a:lnTo>
                    <a:pt x="83343" y="221456"/>
                  </a:lnTo>
                  <a:lnTo>
                    <a:pt x="45243" y="188118"/>
                  </a:lnTo>
                  <a:lnTo>
                    <a:pt x="19050" y="183356"/>
                  </a:lnTo>
                  <a:lnTo>
                    <a:pt x="4762" y="197643"/>
                  </a:lnTo>
                  <a:lnTo>
                    <a:pt x="0" y="216693"/>
                  </a:lnTo>
                  <a:lnTo>
                    <a:pt x="2381" y="254793"/>
                  </a:lnTo>
                  <a:lnTo>
                    <a:pt x="23812" y="326231"/>
                  </a:lnTo>
                  <a:lnTo>
                    <a:pt x="61912" y="411956"/>
                  </a:lnTo>
                  <a:lnTo>
                    <a:pt x="109537" y="476250"/>
                  </a:lnTo>
                  <a:lnTo>
                    <a:pt x="154781" y="523875"/>
                  </a:lnTo>
                  <a:lnTo>
                    <a:pt x="176212" y="538162"/>
                  </a:lnTo>
                  <a:lnTo>
                    <a:pt x="252412" y="583406"/>
                  </a:lnTo>
                  <a:lnTo>
                    <a:pt x="309562" y="607218"/>
                  </a:lnTo>
                  <a:lnTo>
                    <a:pt x="354806" y="611981"/>
                  </a:lnTo>
                  <a:lnTo>
                    <a:pt x="388143" y="607218"/>
                  </a:lnTo>
                  <a:lnTo>
                    <a:pt x="442912" y="578643"/>
                  </a:lnTo>
                  <a:lnTo>
                    <a:pt x="607218" y="478631"/>
                  </a:lnTo>
                  <a:lnTo>
                    <a:pt x="792956" y="395287"/>
                  </a:lnTo>
                  <a:lnTo>
                    <a:pt x="954881" y="326231"/>
                  </a:lnTo>
                  <a:lnTo>
                    <a:pt x="1054893" y="280987"/>
                  </a:lnTo>
                  <a:lnTo>
                    <a:pt x="1162050" y="250031"/>
                  </a:lnTo>
                  <a:lnTo>
                    <a:pt x="1204912" y="254793"/>
                  </a:lnTo>
                  <a:lnTo>
                    <a:pt x="1602581" y="223837"/>
                  </a:lnTo>
                  <a:lnTo>
                    <a:pt x="1597818" y="188118"/>
                  </a:lnTo>
                  <a:lnTo>
                    <a:pt x="1581150" y="157162"/>
                  </a:lnTo>
                  <a:lnTo>
                    <a:pt x="1535906" y="114300"/>
                  </a:lnTo>
                  <a:lnTo>
                    <a:pt x="1450181" y="61912"/>
                  </a:lnTo>
                  <a:lnTo>
                    <a:pt x="1366837" y="23812"/>
                  </a:lnTo>
                  <a:lnTo>
                    <a:pt x="1323975" y="0"/>
                  </a:lnTo>
                  <a:lnTo>
                    <a:pt x="1307306" y="2381"/>
                  </a:lnTo>
                  <a:lnTo>
                    <a:pt x="1264443" y="11906"/>
                  </a:lnTo>
                  <a:lnTo>
                    <a:pt x="1195387" y="40481"/>
                  </a:lnTo>
                  <a:lnTo>
                    <a:pt x="1143000" y="76200"/>
                  </a:lnTo>
                  <a:lnTo>
                    <a:pt x="1119187" y="95250"/>
                  </a:lnTo>
                  <a:lnTo>
                    <a:pt x="950118" y="157162"/>
                  </a:lnTo>
                  <a:lnTo>
                    <a:pt x="776287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9">
              <a:extLst>
                <a:ext uri="{FF2B5EF4-FFF2-40B4-BE49-F238E27FC236}">
                  <a16:creationId xmlns:a16="http://schemas.microsoft.com/office/drawing/2014/main" id="{CC74CF26-CA31-48AE-A696-EA769C721202}"/>
                </a:ext>
              </a:extLst>
            </p:cNvPr>
            <p:cNvSpPr/>
            <p:nvPr/>
          </p:nvSpPr>
          <p:spPr>
            <a:xfrm rot="16200000">
              <a:off x="4500564" y="4014789"/>
              <a:ext cx="3203575" cy="460375"/>
            </a:xfrm>
            <a:custGeom>
              <a:avLst/>
              <a:gdLst>
                <a:gd name="connsiteX0" fmla="*/ 1308100 w 3203575"/>
                <a:gd name="connsiteY0" fmla="*/ 85725 h 460375"/>
                <a:gd name="connsiteX1" fmla="*/ 2212975 w 3203575"/>
                <a:gd name="connsiteY1" fmla="*/ 82550 h 460375"/>
                <a:gd name="connsiteX2" fmla="*/ 2667000 w 3203575"/>
                <a:gd name="connsiteY2" fmla="*/ 88900 h 460375"/>
                <a:gd name="connsiteX3" fmla="*/ 2949575 w 3203575"/>
                <a:gd name="connsiteY3" fmla="*/ 88900 h 460375"/>
                <a:gd name="connsiteX4" fmla="*/ 3101975 w 3203575"/>
                <a:gd name="connsiteY4" fmla="*/ 88900 h 460375"/>
                <a:gd name="connsiteX5" fmla="*/ 3133725 w 3203575"/>
                <a:gd name="connsiteY5" fmla="*/ 76200 h 460375"/>
                <a:gd name="connsiteX6" fmla="*/ 3146425 w 3203575"/>
                <a:gd name="connsiteY6" fmla="*/ 53975 h 460375"/>
                <a:gd name="connsiteX7" fmla="*/ 3152775 w 3203575"/>
                <a:gd name="connsiteY7" fmla="*/ 22225 h 460375"/>
                <a:gd name="connsiteX8" fmla="*/ 3187700 w 3203575"/>
                <a:gd name="connsiteY8" fmla="*/ 57150 h 460375"/>
                <a:gd name="connsiteX9" fmla="*/ 3203575 w 3203575"/>
                <a:gd name="connsiteY9" fmla="*/ 454025 h 460375"/>
                <a:gd name="connsiteX10" fmla="*/ 3181350 w 3203575"/>
                <a:gd name="connsiteY10" fmla="*/ 460375 h 460375"/>
                <a:gd name="connsiteX11" fmla="*/ 3140075 w 3203575"/>
                <a:gd name="connsiteY11" fmla="*/ 444500 h 460375"/>
                <a:gd name="connsiteX12" fmla="*/ 3063875 w 3203575"/>
                <a:gd name="connsiteY12" fmla="*/ 400050 h 460375"/>
                <a:gd name="connsiteX13" fmla="*/ 2994025 w 3203575"/>
                <a:gd name="connsiteY13" fmla="*/ 368300 h 460375"/>
                <a:gd name="connsiteX14" fmla="*/ 2946400 w 3203575"/>
                <a:gd name="connsiteY14" fmla="*/ 352425 h 460375"/>
                <a:gd name="connsiteX15" fmla="*/ 2847975 w 3203575"/>
                <a:gd name="connsiteY15" fmla="*/ 349250 h 460375"/>
                <a:gd name="connsiteX16" fmla="*/ 2403475 w 3203575"/>
                <a:gd name="connsiteY16" fmla="*/ 323850 h 460375"/>
                <a:gd name="connsiteX17" fmla="*/ 2190750 w 3203575"/>
                <a:gd name="connsiteY17" fmla="*/ 307975 h 460375"/>
                <a:gd name="connsiteX18" fmla="*/ 2022475 w 3203575"/>
                <a:gd name="connsiteY18" fmla="*/ 304800 h 460375"/>
                <a:gd name="connsiteX19" fmla="*/ 1651000 w 3203575"/>
                <a:gd name="connsiteY19" fmla="*/ 304800 h 460375"/>
                <a:gd name="connsiteX20" fmla="*/ 1187450 w 3203575"/>
                <a:gd name="connsiteY20" fmla="*/ 314325 h 460375"/>
                <a:gd name="connsiteX21" fmla="*/ 1063625 w 3203575"/>
                <a:gd name="connsiteY21" fmla="*/ 320675 h 460375"/>
                <a:gd name="connsiteX22" fmla="*/ 847725 w 3203575"/>
                <a:gd name="connsiteY22" fmla="*/ 336550 h 460375"/>
                <a:gd name="connsiteX23" fmla="*/ 742950 w 3203575"/>
                <a:gd name="connsiteY23" fmla="*/ 349250 h 460375"/>
                <a:gd name="connsiteX24" fmla="*/ 650875 w 3203575"/>
                <a:gd name="connsiteY24" fmla="*/ 368300 h 460375"/>
                <a:gd name="connsiteX25" fmla="*/ 609600 w 3203575"/>
                <a:gd name="connsiteY25" fmla="*/ 374650 h 460375"/>
                <a:gd name="connsiteX26" fmla="*/ 533400 w 3203575"/>
                <a:gd name="connsiteY26" fmla="*/ 374650 h 460375"/>
                <a:gd name="connsiteX27" fmla="*/ 396875 w 3203575"/>
                <a:gd name="connsiteY27" fmla="*/ 355600 h 460375"/>
                <a:gd name="connsiteX28" fmla="*/ 295275 w 3203575"/>
                <a:gd name="connsiteY28" fmla="*/ 333375 h 460375"/>
                <a:gd name="connsiteX29" fmla="*/ 187325 w 3203575"/>
                <a:gd name="connsiteY29" fmla="*/ 282575 h 460375"/>
                <a:gd name="connsiteX30" fmla="*/ 107950 w 3203575"/>
                <a:gd name="connsiteY30" fmla="*/ 247650 h 460375"/>
                <a:gd name="connsiteX31" fmla="*/ 47625 w 3203575"/>
                <a:gd name="connsiteY31" fmla="*/ 215900 h 460375"/>
                <a:gd name="connsiteX32" fmla="*/ 25400 w 3203575"/>
                <a:gd name="connsiteY32" fmla="*/ 193675 h 460375"/>
                <a:gd name="connsiteX33" fmla="*/ 0 w 3203575"/>
                <a:gd name="connsiteY33" fmla="*/ 139700 h 460375"/>
                <a:gd name="connsiteX34" fmla="*/ 0 w 3203575"/>
                <a:gd name="connsiteY34" fmla="*/ 95250 h 460375"/>
                <a:gd name="connsiteX35" fmla="*/ 34925 w 3203575"/>
                <a:gd name="connsiteY35" fmla="*/ 50800 h 460375"/>
                <a:gd name="connsiteX36" fmla="*/ 120650 w 3203575"/>
                <a:gd name="connsiteY36" fmla="*/ 0 h 460375"/>
                <a:gd name="connsiteX37" fmla="*/ 523875 w 3203575"/>
                <a:gd name="connsiteY37" fmla="*/ 12700 h 460375"/>
                <a:gd name="connsiteX38" fmla="*/ 571500 w 3203575"/>
                <a:gd name="connsiteY38" fmla="*/ 66675 h 460375"/>
                <a:gd name="connsiteX39" fmla="*/ 628650 w 3203575"/>
                <a:gd name="connsiteY39" fmla="*/ 82550 h 460375"/>
                <a:gd name="connsiteX40" fmla="*/ 800100 w 3203575"/>
                <a:gd name="connsiteY40" fmla="*/ 88900 h 460375"/>
                <a:gd name="connsiteX41" fmla="*/ 1308100 w 3203575"/>
                <a:gd name="connsiteY41" fmla="*/ 85725 h 46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203575" h="460375">
                  <a:moveTo>
                    <a:pt x="1308100" y="85725"/>
                  </a:moveTo>
                  <a:lnTo>
                    <a:pt x="2212975" y="82550"/>
                  </a:lnTo>
                  <a:lnTo>
                    <a:pt x="2667000" y="88900"/>
                  </a:lnTo>
                  <a:lnTo>
                    <a:pt x="2949575" y="88900"/>
                  </a:lnTo>
                  <a:lnTo>
                    <a:pt x="3101975" y="88900"/>
                  </a:lnTo>
                  <a:lnTo>
                    <a:pt x="3133725" y="76200"/>
                  </a:lnTo>
                  <a:lnTo>
                    <a:pt x="3146425" y="53975"/>
                  </a:lnTo>
                  <a:lnTo>
                    <a:pt x="3152775" y="22225"/>
                  </a:lnTo>
                  <a:lnTo>
                    <a:pt x="3187700" y="57150"/>
                  </a:lnTo>
                  <a:lnTo>
                    <a:pt x="3203575" y="454025"/>
                  </a:lnTo>
                  <a:lnTo>
                    <a:pt x="3181350" y="460375"/>
                  </a:lnTo>
                  <a:lnTo>
                    <a:pt x="3140075" y="444500"/>
                  </a:lnTo>
                  <a:lnTo>
                    <a:pt x="3063875" y="400050"/>
                  </a:lnTo>
                  <a:lnTo>
                    <a:pt x="2994025" y="368300"/>
                  </a:lnTo>
                  <a:lnTo>
                    <a:pt x="2946400" y="352425"/>
                  </a:lnTo>
                  <a:lnTo>
                    <a:pt x="2847975" y="349250"/>
                  </a:lnTo>
                  <a:lnTo>
                    <a:pt x="2403475" y="323850"/>
                  </a:lnTo>
                  <a:lnTo>
                    <a:pt x="2190750" y="307975"/>
                  </a:lnTo>
                  <a:lnTo>
                    <a:pt x="2022475" y="304800"/>
                  </a:lnTo>
                  <a:lnTo>
                    <a:pt x="1651000" y="304800"/>
                  </a:lnTo>
                  <a:lnTo>
                    <a:pt x="1187450" y="314325"/>
                  </a:lnTo>
                  <a:lnTo>
                    <a:pt x="1063625" y="320675"/>
                  </a:lnTo>
                  <a:lnTo>
                    <a:pt x="847725" y="336550"/>
                  </a:lnTo>
                  <a:lnTo>
                    <a:pt x="742950" y="349250"/>
                  </a:lnTo>
                  <a:lnTo>
                    <a:pt x="650875" y="368300"/>
                  </a:lnTo>
                  <a:lnTo>
                    <a:pt x="609600" y="374650"/>
                  </a:lnTo>
                  <a:lnTo>
                    <a:pt x="533400" y="374650"/>
                  </a:lnTo>
                  <a:lnTo>
                    <a:pt x="396875" y="355600"/>
                  </a:lnTo>
                  <a:lnTo>
                    <a:pt x="295275" y="333375"/>
                  </a:lnTo>
                  <a:lnTo>
                    <a:pt x="187325" y="282575"/>
                  </a:lnTo>
                  <a:lnTo>
                    <a:pt x="107950" y="247650"/>
                  </a:lnTo>
                  <a:lnTo>
                    <a:pt x="47625" y="215900"/>
                  </a:lnTo>
                  <a:lnTo>
                    <a:pt x="25400" y="193675"/>
                  </a:lnTo>
                  <a:lnTo>
                    <a:pt x="0" y="139700"/>
                  </a:lnTo>
                  <a:lnTo>
                    <a:pt x="0" y="95250"/>
                  </a:lnTo>
                  <a:lnTo>
                    <a:pt x="34925" y="50800"/>
                  </a:lnTo>
                  <a:lnTo>
                    <a:pt x="120650" y="0"/>
                  </a:lnTo>
                  <a:lnTo>
                    <a:pt x="523875" y="12700"/>
                  </a:lnTo>
                  <a:lnTo>
                    <a:pt x="571500" y="66675"/>
                  </a:lnTo>
                  <a:lnTo>
                    <a:pt x="628650" y="82550"/>
                  </a:lnTo>
                  <a:lnTo>
                    <a:pt x="800100" y="88900"/>
                  </a:lnTo>
                  <a:lnTo>
                    <a:pt x="13081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8">
              <a:extLst>
                <a:ext uri="{FF2B5EF4-FFF2-40B4-BE49-F238E27FC236}">
                  <a16:creationId xmlns:a16="http://schemas.microsoft.com/office/drawing/2014/main" id="{0F221DBE-73FF-4656-B948-16D64789C26B}"/>
                </a:ext>
              </a:extLst>
            </p:cNvPr>
            <p:cNvSpPr/>
            <p:nvPr/>
          </p:nvSpPr>
          <p:spPr>
            <a:xfrm>
              <a:off x="5291138" y="5226050"/>
              <a:ext cx="633412" cy="541338"/>
            </a:xfrm>
            <a:custGeom>
              <a:avLst/>
              <a:gdLst>
                <a:gd name="connsiteX0" fmla="*/ 200025 w 728662"/>
                <a:gd name="connsiteY0" fmla="*/ 150019 h 611982"/>
                <a:gd name="connsiteX1" fmla="*/ 388143 w 728662"/>
                <a:gd name="connsiteY1" fmla="*/ 197644 h 611982"/>
                <a:gd name="connsiteX2" fmla="*/ 488156 w 728662"/>
                <a:gd name="connsiteY2" fmla="*/ 211932 h 611982"/>
                <a:gd name="connsiteX3" fmla="*/ 528637 w 728662"/>
                <a:gd name="connsiteY3" fmla="*/ 214313 h 611982"/>
                <a:gd name="connsiteX4" fmla="*/ 559593 w 728662"/>
                <a:gd name="connsiteY4" fmla="*/ 207169 h 611982"/>
                <a:gd name="connsiteX5" fmla="*/ 590550 w 728662"/>
                <a:gd name="connsiteY5" fmla="*/ 192882 h 611982"/>
                <a:gd name="connsiteX6" fmla="*/ 633412 w 728662"/>
                <a:gd name="connsiteY6" fmla="*/ 154782 h 611982"/>
                <a:gd name="connsiteX7" fmla="*/ 728662 w 728662"/>
                <a:gd name="connsiteY7" fmla="*/ 0 h 611982"/>
                <a:gd name="connsiteX8" fmla="*/ 616743 w 728662"/>
                <a:gd name="connsiteY8" fmla="*/ 611982 h 611982"/>
                <a:gd name="connsiteX9" fmla="*/ 578643 w 728662"/>
                <a:gd name="connsiteY9" fmla="*/ 588169 h 611982"/>
                <a:gd name="connsiteX10" fmla="*/ 523875 w 728662"/>
                <a:gd name="connsiteY10" fmla="*/ 519113 h 611982"/>
                <a:gd name="connsiteX11" fmla="*/ 473868 w 728662"/>
                <a:gd name="connsiteY11" fmla="*/ 464344 h 611982"/>
                <a:gd name="connsiteX12" fmla="*/ 402431 w 728662"/>
                <a:gd name="connsiteY12" fmla="*/ 409575 h 611982"/>
                <a:gd name="connsiteX13" fmla="*/ 247650 w 728662"/>
                <a:gd name="connsiteY13" fmla="*/ 307182 h 611982"/>
                <a:gd name="connsiteX14" fmla="*/ 66675 w 728662"/>
                <a:gd name="connsiteY14" fmla="*/ 183357 h 611982"/>
                <a:gd name="connsiteX15" fmla="*/ 28575 w 728662"/>
                <a:gd name="connsiteY15" fmla="*/ 159544 h 611982"/>
                <a:gd name="connsiteX16" fmla="*/ 11906 w 728662"/>
                <a:gd name="connsiteY16" fmla="*/ 145257 h 611982"/>
                <a:gd name="connsiteX17" fmla="*/ 0 w 728662"/>
                <a:gd name="connsiteY17" fmla="*/ 121444 h 611982"/>
                <a:gd name="connsiteX18" fmla="*/ 7143 w 728662"/>
                <a:gd name="connsiteY18" fmla="*/ 100013 h 611982"/>
                <a:gd name="connsiteX19" fmla="*/ 23812 w 728662"/>
                <a:gd name="connsiteY19" fmla="*/ 90488 h 611982"/>
                <a:gd name="connsiteX20" fmla="*/ 59531 w 728662"/>
                <a:gd name="connsiteY20" fmla="*/ 95250 h 611982"/>
                <a:gd name="connsiteX21" fmla="*/ 200025 w 728662"/>
                <a:gd name="connsiteY21" fmla="*/ 150019 h 611982"/>
                <a:gd name="connsiteX0" fmla="*/ 200025 w 734052"/>
                <a:gd name="connsiteY0" fmla="*/ 150019 h 817798"/>
                <a:gd name="connsiteX1" fmla="*/ 388143 w 734052"/>
                <a:gd name="connsiteY1" fmla="*/ 197644 h 817798"/>
                <a:gd name="connsiteX2" fmla="*/ 488156 w 734052"/>
                <a:gd name="connsiteY2" fmla="*/ 211932 h 817798"/>
                <a:gd name="connsiteX3" fmla="*/ 528637 w 734052"/>
                <a:gd name="connsiteY3" fmla="*/ 214313 h 817798"/>
                <a:gd name="connsiteX4" fmla="*/ 559593 w 734052"/>
                <a:gd name="connsiteY4" fmla="*/ 207169 h 817798"/>
                <a:gd name="connsiteX5" fmla="*/ 590550 w 734052"/>
                <a:gd name="connsiteY5" fmla="*/ 192882 h 817798"/>
                <a:gd name="connsiteX6" fmla="*/ 633412 w 734052"/>
                <a:gd name="connsiteY6" fmla="*/ 154782 h 817798"/>
                <a:gd name="connsiteX7" fmla="*/ 728662 w 734052"/>
                <a:gd name="connsiteY7" fmla="*/ 0 h 817798"/>
                <a:gd name="connsiteX8" fmla="*/ 734052 w 734052"/>
                <a:gd name="connsiteY8" fmla="*/ 817798 h 817798"/>
                <a:gd name="connsiteX9" fmla="*/ 578643 w 734052"/>
                <a:gd name="connsiteY9" fmla="*/ 588169 h 817798"/>
                <a:gd name="connsiteX10" fmla="*/ 523875 w 734052"/>
                <a:gd name="connsiteY10" fmla="*/ 519113 h 817798"/>
                <a:gd name="connsiteX11" fmla="*/ 473868 w 734052"/>
                <a:gd name="connsiteY11" fmla="*/ 464344 h 817798"/>
                <a:gd name="connsiteX12" fmla="*/ 402431 w 734052"/>
                <a:gd name="connsiteY12" fmla="*/ 409575 h 817798"/>
                <a:gd name="connsiteX13" fmla="*/ 247650 w 734052"/>
                <a:gd name="connsiteY13" fmla="*/ 307182 h 817798"/>
                <a:gd name="connsiteX14" fmla="*/ 66675 w 734052"/>
                <a:gd name="connsiteY14" fmla="*/ 183357 h 817798"/>
                <a:gd name="connsiteX15" fmla="*/ 28575 w 734052"/>
                <a:gd name="connsiteY15" fmla="*/ 159544 h 817798"/>
                <a:gd name="connsiteX16" fmla="*/ 11906 w 734052"/>
                <a:gd name="connsiteY16" fmla="*/ 145257 h 817798"/>
                <a:gd name="connsiteX17" fmla="*/ 0 w 734052"/>
                <a:gd name="connsiteY17" fmla="*/ 121444 h 817798"/>
                <a:gd name="connsiteX18" fmla="*/ 7143 w 734052"/>
                <a:gd name="connsiteY18" fmla="*/ 100013 h 817798"/>
                <a:gd name="connsiteX19" fmla="*/ 23812 w 734052"/>
                <a:gd name="connsiteY19" fmla="*/ 90488 h 817798"/>
                <a:gd name="connsiteX20" fmla="*/ 59531 w 734052"/>
                <a:gd name="connsiteY20" fmla="*/ 95250 h 817798"/>
                <a:gd name="connsiteX21" fmla="*/ 200025 w 734052"/>
                <a:gd name="connsiteY21" fmla="*/ 150019 h 817798"/>
                <a:gd name="connsiteX0" fmla="*/ 200025 w 734052"/>
                <a:gd name="connsiteY0" fmla="*/ 150019 h 817798"/>
                <a:gd name="connsiteX1" fmla="*/ 388143 w 734052"/>
                <a:gd name="connsiteY1" fmla="*/ 197644 h 817798"/>
                <a:gd name="connsiteX2" fmla="*/ 488156 w 734052"/>
                <a:gd name="connsiteY2" fmla="*/ 211932 h 817798"/>
                <a:gd name="connsiteX3" fmla="*/ 528637 w 734052"/>
                <a:gd name="connsiteY3" fmla="*/ 214313 h 817798"/>
                <a:gd name="connsiteX4" fmla="*/ 559593 w 734052"/>
                <a:gd name="connsiteY4" fmla="*/ 207169 h 817798"/>
                <a:gd name="connsiteX5" fmla="*/ 590550 w 734052"/>
                <a:gd name="connsiteY5" fmla="*/ 192882 h 817798"/>
                <a:gd name="connsiteX6" fmla="*/ 633412 w 734052"/>
                <a:gd name="connsiteY6" fmla="*/ 154782 h 817798"/>
                <a:gd name="connsiteX7" fmla="*/ 728662 w 734052"/>
                <a:gd name="connsiteY7" fmla="*/ 0 h 817798"/>
                <a:gd name="connsiteX8" fmla="*/ 734052 w 734052"/>
                <a:gd name="connsiteY8" fmla="*/ 817798 h 817798"/>
                <a:gd name="connsiteX9" fmla="*/ 609671 w 734052"/>
                <a:gd name="connsiteY9" fmla="*/ 631583 h 817798"/>
                <a:gd name="connsiteX10" fmla="*/ 578643 w 734052"/>
                <a:gd name="connsiteY10" fmla="*/ 588169 h 817798"/>
                <a:gd name="connsiteX11" fmla="*/ 523875 w 734052"/>
                <a:gd name="connsiteY11" fmla="*/ 519113 h 817798"/>
                <a:gd name="connsiteX12" fmla="*/ 473868 w 734052"/>
                <a:gd name="connsiteY12" fmla="*/ 464344 h 817798"/>
                <a:gd name="connsiteX13" fmla="*/ 402431 w 734052"/>
                <a:gd name="connsiteY13" fmla="*/ 409575 h 817798"/>
                <a:gd name="connsiteX14" fmla="*/ 247650 w 734052"/>
                <a:gd name="connsiteY14" fmla="*/ 307182 h 817798"/>
                <a:gd name="connsiteX15" fmla="*/ 66675 w 734052"/>
                <a:gd name="connsiteY15" fmla="*/ 183357 h 817798"/>
                <a:gd name="connsiteX16" fmla="*/ 28575 w 734052"/>
                <a:gd name="connsiteY16" fmla="*/ 159544 h 817798"/>
                <a:gd name="connsiteX17" fmla="*/ 11906 w 734052"/>
                <a:gd name="connsiteY17" fmla="*/ 145257 h 817798"/>
                <a:gd name="connsiteX18" fmla="*/ 0 w 734052"/>
                <a:gd name="connsiteY18" fmla="*/ 121444 h 817798"/>
                <a:gd name="connsiteX19" fmla="*/ 7143 w 734052"/>
                <a:gd name="connsiteY19" fmla="*/ 100013 h 817798"/>
                <a:gd name="connsiteX20" fmla="*/ 23812 w 734052"/>
                <a:gd name="connsiteY20" fmla="*/ 90488 h 817798"/>
                <a:gd name="connsiteX21" fmla="*/ 59531 w 734052"/>
                <a:gd name="connsiteY21" fmla="*/ 95250 h 817798"/>
                <a:gd name="connsiteX22" fmla="*/ 200025 w 734052"/>
                <a:gd name="connsiteY22" fmla="*/ 150019 h 817798"/>
                <a:gd name="connsiteX0" fmla="*/ 200025 w 728662"/>
                <a:gd name="connsiteY0" fmla="*/ 150019 h 631583"/>
                <a:gd name="connsiteX1" fmla="*/ 388143 w 728662"/>
                <a:gd name="connsiteY1" fmla="*/ 197644 h 631583"/>
                <a:gd name="connsiteX2" fmla="*/ 488156 w 728662"/>
                <a:gd name="connsiteY2" fmla="*/ 211932 h 631583"/>
                <a:gd name="connsiteX3" fmla="*/ 528637 w 728662"/>
                <a:gd name="connsiteY3" fmla="*/ 214313 h 631583"/>
                <a:gd name="connsiteX4" fmla="*/ 559593 w 728662"/>
                <a:gd name="connsiteY4" fmla="*/ 207169 h 631583"/>
                <a:gd name="connsiteX5" fmla="*/ 590550 w 728662"/>
                <a:gd name="connsiteY5" fmla="*/ 192882 h 631583"/>
                <a:gd name="connsiteX6" fmla="*/ 633412 w 728662"/>
                <a:gd name="connsiteY6" fmla="*/ 154782 h 631583"/>
                <a:gd name="connsiteX7" fmla="*/ 728662 w 728662"/>
                <a:gd name="connsiteY7" fmla="*/ 0 h 631583"/>
                <a:gd name="connsiteX8" fmla="*/ 609671 w 728662"/>
                <a:gd name="connsiteY8" fmla="*/ 631583 h 631583"/>
                <a:gd name="connsiteX9" fmla="*/ 578643 w 728662"/>
                <a:gd name="connsiteY9" fmla="*/ 588169 h 631583"/>
                <a:gd name="connsiteX10" fmla="*/ 523875 w 728662"/>
                <a:gd name="connsiteY10" fmla="*/ 519113 h 631583"/>
                <a:gd name="connsiteX11" fmla="*/ 473868 w 728662"/>
                <a:gd name="connsiteY11" fmla="*/ 464344 h 631583"/>
                <a:gd name="connsiteX12" fmla="*/ 402431 w 728662"/>
                <a:gd name="connsiteY12" fmla="*/ 409575 h 631583"/>
                <a:gd name="connsiteX13" fmla="*/ 247650 w 728662"/>
                <a:gd name="connsiteY13" fmla="*/ 307182 h 631583"/>
                <a:gd name="connsiteX14" fmla="*/ 66675 w 728662"/>
                <a:gd name="connsiteY14" fmla="*/ 183357 h 631583"/>
                <a:gd name="connsiteX15" fmla="*/ 28575 w 728662"/>
                <a:gd name="connsiteY15" fmla="*/ 159544 h 631583"/>
                <a:gd name="connsiteX16" fmla="*/ 11906 w 728662"/>
                <a:gd name="connsiteY16" fmla="*/ 145257 h 631583"/>
                <a:gd name="connsiteX17" fmla="*/ 0 w 728662"/>
                <a:gd name="connsiteY17" fmla="*/ 121444 h 631583"/>
                <a:gd name="connsiteX18" fmla="*/ 7143 w 728662"/>
                <a:gd name="connsiteY18" fmla="*/ 100013 h 631583"/>
                <a:gd name="connsiteX19" fmla="*/ 23812 w 728662"/>
                <a:gd name="connsiteY19" fmla="*/ 90488 h 631583"/>
                <a:gd name="connsiteX20" fmla="*/ 59531 w 728662"/>
                <a:gd name="connsiteY20" fmla="*/ 95250 h 631583"/>
                <a:gd name="connsiteX21" fmla="*/ 200025 w 728662"/>
                <a:gd name="connsiteY21" fmla="*/ 150019 h 631583"/>
                <a:gd name="connsiteX0" fmla="*/ 200025 w 633412"/>
                <a:gd name="connsiteY0" fmla="*/ 59531 h 541095"/>
                <a:gd name="connsiteX1" fmla="*/ 388143 w 633412"/>
                <a:gd name="connsiteY1" fmla="*/ 107156 h 541095"/>
                <a:gd name="connsiteX2" fmla="*/ 488156 w 633412"/>
                <a:gd name="connsiteY2" fmla="*/ 121444 h 541095"/>
                <a:gd name="connsiteX3" fmla="*/ 528637 w 633412"/>
                <a:gd name="connsiteY3" fmla="*/ 123825 h 541095"/>
                <a:gd name="connsiteX4" fmla="*/ 559593 w 633412"/>
                <a:gd name="connsiteY4" fmla="*/ 116681 h 541095"/>
                <a:gd name="connsiteX5" fmla="*/ 590550 w 633412"/>
                <a:gd name="connsiteY5" fmla="*/ 102394 h 541095"/>
                <a:gd name="connsiteX6" fmla="*/ 633412 w 633412"/>
                <a:gd name="connsiteY6" fmla="*/ 64294 h 541095"/>
                <a:gd name="connsiteX7" fmla="*/ 609671 w 633412"/>
                <a:gd name="connsiteY7" fmla="*/ 541095 h 541095"/>
                <a:gd name="connsiteX8" fmla="*/ 578643 w 633412"/>
                <a:gd name="connsiteY8" fmla="*/ 497681 h 541095"/>
                <a:gd name="connsiteX9" fmla="*/ 523875 w 633412"/>
                <a:gd name="connsiteY9" fmla="*/ 428625 h 541095"/>
                <a:gd name="connsiteX10" fmla="*/ 473868 w 633412"/>
                <a:gd name="connsiteY10" fmla="*/ 373856 h 541095"/>
                <a:gd name="connsiteX11" fmla="*/ 402431 w 633412"/>
                <a:gd name="connsiteY11" fmla="*/ 319087 h 541095"/>
                <a:gd name="connsiteX12" fmla="*/ 247650 w 633412"/>
                <a:gd name="connsiteY12" fmla="*/ 216694 h 541095"/>
                <a:gd name="connsiteX13" fmla="*/ 66675 w 633412"/>
                <a:gd name="connsiteY13" fmla="*/ 92869 h 541095"/>
                <a:gd name="connsiteX14" fmla="*/ 28575 w 633412"/>
                <a:gd name="connsiteY14" fmla="*/ 69056 h 541095"/>
                <a:gd name="connsiteX15" fmla="*/ 11906 w 633412"/>
                <a:gd name="connsiteY15" fmla="*/ 54769 h 541095"/>
                <a:gd name="connsiteX16" fmla="*/ 0 w 633412"/>
                <a:gd name="connsiteY16" fmla="*/ 30956 h 541095"/>
                <a:gd name="connsiteX17" fmla="*/ 7143 w 633412"/>
                <a:gd name="connsiteY17" fmla="*/ 9525 h 541095"/>
                <a:gd name="connsiteX18" fmla="*/ 23812 w 633412"/>
                <a:gd name="connsiteY18" fmla="*/ 0 h 541095"/>
                <a:gd name="connsiteX19" fmla="*/ 59531 w 633412"/>
                <a:gd name="connsiteY19" fmla="*/ 4762 h 541095"/>
                <a:gd name="connsiteX20" fmla="*/ 200025 w 633412"/>
                <a:gd name="connsiteY20" fmla="*/ 59531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3412" h="541095">
                  <a:moveTo>
                    <a:pt x="200025" y="59531"/>
                  </a:moveTo>
                  <a:lnTo>
                    <a:pt x="388143" y="107156"/>
                  </a:lnTo>
                  <a:lnTo>
                    <a:pt x="488156" y="121444"/>
                  </a:lnTo>
                  <a:lnTo>
                    <a:pt x="528637" y="123825"/>
                  </a:lnTo>
                  <a:lnTo>
                    <a:pt x="559593" y="116681"/>
                  </a:lnTo>
                  <a:lnTo>
                    <a:pt x="590550" y="102394"/>
                  </a:lnTo>
                  <a:lnTo>
                    <a:pt x="633412" y="64294"/>
                  </a:lnTo>
                  <a:lnTo>
                    <a:pt x="609671" y="541095"/>
                  </a:lnTo>
                  <a:lnTo>
                    <a:pt x="578643" y="497681"/>
                  </a:lnTo>
                  <a:lnTo>
                    <a:pt x="523875" y="428625"/>
                  </a:lnTo>
                  <a:lnTo>
                    <a:pt x="473868" y="373856"/>
                  </a:lnTo>
                  <a:lnTo>
                    <a:pt x="402431" y="319087"/>
                  </a:lnTo>
                  <a:lnTo>
                    <a:pt x="247650" y="216694"/>
                  </a:lnTo>
                  <a:lnTo>
                    <a:pt x="66675" y="92869"/>
                  </a:lnTo>
                  <a:lnTo>
                    <a:pt x="28575" y="69056"/>
                  </a:lnTo>
                  <a:lnTo>
                    <a:pt x="11906" y="54769"/>
                  </a:lnTo>
                  <a:lnTo>
                    <a:pt x="0" y="30956"/>
                  </a:lnTo>
                  <a:lnTo>
                    <a:pt x="7143" y="9525"/>
                  </a:lnTo>
                  <a:lnTo>
                    <a:pt x="23812" y="0"/>
                  </a:lnTo>
                  <a:lnTo>
                    <a:pt x="59531" y="4762"/>
                  </a:lnTo>
                  <a:lnTo>
                    <a:pt x="200025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1">
              <a:extLst>
                <a:ext uri="{FF2B5EF4-FFF2-40B4-BE49-F238E27FC236}">
                  <a16:creationId xmlns:a16="http://schemas.microsoft.com/office/drawing/2014/main" id="{500DBF4C-9BCF-49A9-89B7-15EE91BDA350}"/>
                </a:ext>
              </a:extLst>
            </p:cNvPr>
            <p:cNvSpPr/>
            <p:nvPr/>
          </p:nvSpPr>
          <p:spPr>
            <a:xfrm>
              <a:off x="3919539" y="3475039"/>
              <a:ext cx="1000125" cy="496887"/>
            </a:xfrm>
            <a:custGeom>
              <a:avLst/>
              <a:gdLst>
                <a:gd name="connsiteX0" fmla="*/ 457200 w 1000125"/>
                <a:gd name="connsiteY0" fmla="*/ 207169 h 497681"/>
                <a:gd name="connsiteX1" fmla="*/ 569118 w 1000125"/>
                <a:gd name="connsiteY1" fmla="*/ 159544 h 497681"/>
                <a:gd name="connsiteX2" fmla="*/ 731043 w 1000125"/>
                <a:gd name="connsiteY2" fmla="*/ 100012 h 497681"/>
                <a:gd name="connsiteX3" fmla="*/ 850106 w 1000125"/>
                <a:gd name="connsiteY3" fmla="*/ 54769 h 497681"/>
                <a:gd name="connsiteX4" fmla="*/ 921543 w 1000125"/>
                <a:gd name="connsiteY4" fmla="*/ 26194 h 497681"/>
                <a:gd name="connsiteX5" fmla="*/ 1000125 w 1000125"/>
                <a:gd name="connsiteY5" fmla="*/ 0 h 497681"/>
                <a:gd name="connsiteX6" fmla="*/ 959643 w 1000125"/>
                <a:gd name="connsiteY6" fmla="*/ 226219 h 497681"/>
                <a:gd name="connsiteX7" fmla="*/ 878681 w 1000125"/>
                <a:gd name="connsiteY7" fmla="*/ 235744 h 497681"/>
                <a:gd name="connsiteX8" fmla="*/ 821531 w 1000125"/>
                <a:gd name="connsiteY8" fmla="*/ 254794 h 497681"/>
                <a:gd name="connsiteX9" fmla="*/ 754856 w 1000125"/>
                <a:gd name="connsiteY9" fmla="*/ 283369 h 497681"/>
                <a:gd name="connsiteX10" fmla="*/ 692943 w 1000125"/>
                <a:gd name="connsiteY10" fmla="*/ 309562 h 497681"/>
                <a:gd name="connsiteX11" fmla="*/ 640556 w 1000125"/>
                <a:gd name="connsiteY11" fmla="*/ 338137 h 497681"/>
                <a:gd name="connsiteX12" fmla="*/ 564356 w 1000125"/>
                <a:gd name="connsiteY12" fmla="*/ 383381 h 497681"/>
                <a:gd name="connsiteX13" fmla="*/ 483393 w 1000125"/>
                <a:gd name="connsiteY13" fmla="*/ 440531 h 497681"/>
                <a:gd name="connsiteX14" fmla="*/ 435768 w 1000125"/>
                <a:gd name="connsiteY14" fmla="*/ 473869 h 497681"/>
                <a:gd name="connsiteX15" fmla="*/ 407193 w 1000125"/>
                <a:gd name="connsiteY15" fmla="*/ 497681 h 497681"/>
                <a:gd name="connsiteX16" fmla="*/ 371475 w 1000125"/>
                <a:gd name="connsiteY16" fmla="*/ 485775 h 497681"/>
                <a:gd name="connsiteX17" fmla="*/ 323850 w 1000125"/>
                <a:gd name="connsiteY17" fmla="*/ 466725 h 497681"/>
                <a:gd name="connsiteX18" fmla="*/ 273843 w 1000125"/>
                <a:gd name="connsiteY18" fmla="*/ 442912 h 497681"/>
                <a:gd name="connsiteX19" fmla="*/ 226218 w 1000125"/>
                <a:gd name="connsiteY19" fmla="*/ 414337 h 497681"/>
                <a:gd name="connsiteX20" fmla="*/ 161925 w 1000125"/>
                <a:gd name="connsiteY20" fmla="*/ 366712 h 497681"/>
                <a:gd name="connsiteX21" fmla="*/ 116681 w 1000125"/>
                <a:gd name="connsiteY21" fmla="*/ 330994 h 497681"/>
                <a:gd name="connsiteX22" fmla="*/ 73818 w 1000125"/>
                <a:gd name="connsiteY22" fmla="*/ 288131 h 497681"/>
                <a:gd name="connsiteX23" fmla="*/ 45243 w 1000125"/>
                <a:gd name="connsiteY23" fmla="*/ 250031 h 497681"/>
                <a:gd name="connsiteX24" fmla="*/ 19050 w 1000125"/>
                <a:gd name="connsiteY24" fmla="*/ 204787 h 497681"/>
                <a:gd name="connsiteX25" fmla="*/ 0 w 1000125"/>
                <a:gd name="connsiteY25" fmla="*/ 159544 h 497681"/>
                <a:gd name="connsiteX26" fmla="*/ 0 w 1000125"/>
                <a:gd name="connsiteY26" fmla="*/ 135731 h 497681"/>
                <a:gd name="connsiteX27" fmla="*/ 4762 w 1000125"/>
                <a:gd name="connsiteY27" fmla="*/ 119062 h 497681"/>
                <a:gd name="connsiteX28" fmla="*/ 16668 w 1000125"/>
                <a:gd name="connsiteY28" fmla="*/ 114300 h 497681"/>
                <a:gd name="connsiteX29" fmla="*/ 35718 w 1000125"/>
                <a:gd name="connsiteY29" fmla="*/ 121444 h 497681"/>
                <a:gd name="connsiteX30" fmla="*/ 54768 w 1000125"/>
                <a:gd name="connsiteY30" fmla="*/ 135731 h 497681"/>
                <a:gd name="connsiteX31" fmla="*/ 90487 w 1000125"/>
                <a:gd name="connsiteY31" fmla="*/ 166687 h 497681"/>
                <a:gd name="connsiteX32" fmla="*/ 133350 w 1000125"/>
                <a:gd name="connsiteY32" fmla="*/ 202406 h 497681"/>
                <a:gd name="connsiteX33" fmla="*/ 171450 w 1000125"/>
                <a:gd name="connsiteY33" fmla="*/ 223837 h 497681"/>
                <a:gd name="connsiteX34" fmla="*/ 204787 w 1000125"/>
                <a:gd name="connsiteY34" fmla="*/ 238125 h 497681"/>
                <a:gd name="connsiteX35" fmla="*/ 233362 w 1000125"/>
                <a:gd name="connsiteY35" fmla="*/ 242887 h 497681"/>
                <a:gd name="connsiteX36" fmla="*/ 266700 w 1000125"/>
                <a:gd name="connsiteY36" fmla="*/ 242887 h 497681"/>
                <a:gd name="connsiteX37" fmla="*/ 319087 w 1000125"/>
                <a:gd name="connsiteY37" fmla="*/ 240506 h 497681"/>
                <a:gd name="connsiteX38" fmla="*/ 366712 w 1000125"/>
                <a:gd name="connsiteY38" fmla="*/ 228600 h 497681"/>
                <a:gd name="connsiteX39" fmla="*/ 457200 w 1000125"/>
                <a:gd name="connsiteY39" fmla="*/ 207169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0125" h="497681">
                  <a:moveTo>
                    <a:pt x="457200" y="207169"/>
                  </a:moveTo>
                  <a:lnTo>
                    <a:pt x="569118" y="159544"/>
                  </a:lnTo>
                  <a:lnTo>
                    <a:pt x="731043" y="100012"/>
                  </a:lnTo>
                  <a:lnTo>
                    <a:pt x="850106" y="54769"/>
                  </a:lnTo>
                  <a:lnTo>
                    <a:pt x="921543" y="26194"/>
                  </a:lnTo>
                  <a:lnTo>
                    <a:pt x="1000125" y="0"/>
                  </a:lnTo>
                  <a:lnTo>
                    <a:pt x="959643" y="226219"/>
                  </a:lnTo>
                  <a:lnTo>
                    <a:pt x="878681" y="235744"/>
                  </a:lnTo>
                  <a:lnTo>
                    <a:pt x="821531" y="254794"/>
                  </a:lnTo>
                  <a:lnTo>
                    <a:pt x="754856" y="283369"/>
                  </a:lnTo>
                  <a:lnTo>
                    <a:pt x="692943" y="309562"/>
                  </a:lnTo>
                  <a:lnTo>
                    <a:pt x="640556" y="338137"/>
                  </a:lnTo>
                  <a:lnTo>
                    <a:pt x="564356" y="383381"/>
                  </a:lnTo>
                  <a:lnTo>
                    <a:pt x="483393" y="440531"/>
                  </a:lnTo>
                  <a:lnTo>
                    <a:pt x="435768" y="473869"/>
                  </a:lnTo>
                  <a:lnTo>
                    <a:pt x="407193" y="497681"/>
                  </a:lnTo>
                  <a:lnTo>
                    <a:pt x="371475" y="485775"/>
                  </a:lnTo>
                  <a:lnTo>
                    <a:pt x="323850" y="466725"/>
                  </a:lnTo>
                  <a:lnTo>
                    <a:pt x="273843" y="442912"/>
                  </a:lnTo>
                  <a:lnTo>
                    <a:pt x="226218" y="414337"/>
                  </a:lnTo>
                  <a:lnTo>
                    <a:pt x="161925" y="366712"/>
                  </a:lnTo>
                  <a:lnTo>
                    <a:pt x="116681" y="330994"/>
                  </a:lnTo>
                  <a:lnTo>
                    <a:pt x="73818" y="288131"/>
                  </a:lnTo>
                  <a:lnTo>
                    <a:pt x="45243" y="250031"/>
                  </a:lnTo>
                  <a:lnTo>
                    <a:pt x="19050" y="204787"/>
                  </a:lnTo>
                  <a:lnTo>
                    <a:pt x="0" y="159544"/>
                  </a:lnTo>
                  <a:lnTo>
                    <a:pt x="0" y="135731"/>
                  </a:lnTo>
                  <a:lnTo>
                    <a:pt x="4762" y="119062"/>
                  </a:lnTo>
                  <a:lnTo>
                    <a:pt x="16668" y="114300"/>
                  </a:lnTo>
                  <a:lnTo>
                    <a:pt x="35718" y="121444"/>
                  </a:lnTo>
                  <a:lnTo>
                    <a:pt x="54768" y="135731"/>
                  </a:lnTo>
                  <a:lnTo>
                    <a:pt x="90487" y="166687"/>
                  </a:lnTo>
                  <a:lnTo>
                    <a:pt x="133350" y="202406"/>
                  </a:lnTo>
                  <a:lnTo>
                    <a:pt x="171450" y="223837"/>
                  </a:lnTo>
                  <a:lnTo>
                    <a:pt x="204787" y="238125"/>
                  </a:lnTo>
                  <a:lnTo>
                    <a:pt x="233362" y="242887"/>
                  </a:lnTo>
                  <a:lnTo>
                    <a:pt x="266700" y="242887"/>
                  </a:lnTo>
                  <a:lnTo>
                    <a:pt x="319087" y="240506"/>
                  </a:lnTo>
                  <a:lnTo>
                    <a:pt x="366712" y="228600"/>
                  </a:lnTo>
                  <a:lnTo>
                    <a:pt x="457200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6F368F87-BD49-4E94-966D-132A3C64FEDC}"/>
                </a:ext>
              </a:extLst>
            </p:cNvPr>
            <p:cNvSpPr/>
            <p:nvPr/>
          </p:nvSpPr>
          <p:spPr>
            <a:xfrm>
              <a:off x="3778250" y="3419476"/>
              <a:ext cx="1487488" cy="1908175"/>
            </a:xfrm>
            <a:custGeom>
              <a:avLst/>
              <a:gdLst>
                <a:gd name="connsiteX0" fmla="*/ 1248355 w 1486894"/>
                <a:gd name="connsiteY0" fmla="*/ 608275 h 1908313"/>
                <a:gd name="connsiteX1" fmla="*/ 1184745 w 1486894"/>
                <a:gd name="connsiteY1" fmla="*/ 735496 h 1908313"/>
                <a:gd name="connsiteX2" fmla="*/ 1129086 w 1486894"/>
                <a:gd name="connsiteY2" fmla="*/ 834887 h 1908313"/>
                <a:gd name="connsiteX3" fmla="*/ 1041621 w 1486894"/>
                <a:gd name="connsiteY3" fmla="*/ 981986 h 1908313"/>
                <a:gd name="connsiteX4" fmla="*/ 954157 w 1486894"/>
                <a:gd name="connsiteY4" fmla="*/ 1113182 h 1908313"/>
                <a:gd name="connsiteX5" fmla="*/ 854766 w 1486894"/>
                <a:gd name="connsiteY5" fmla="*/ 1248355 h 1908313"/>
                <a:gd name="connsiteX6" fmla="*/ 731520 w 1486894"/>
                <a:gd name="connsiteY6" fmla="*/ 1395454 h 1908313"/>
                <a:gd name="connsiteX7" fmla="*/ 572494 w 1486894"/>
                <a:gd name="connsiteY7" fmla="*/ 1546529 h 1908313"/>
                <a:gd name="connsiteX8" fmla="*/ 393590 w 1486894"/>
                <a:gd name="connsiteY8" fmla="*/ 1689652 h 1908313"/>
                <a:gd name="connsiteX9" fmla="*/ 230588 w 1486894"/>
                <a:gd name="connsiteY9" fmla="*/ 1800970 h 1908313"/>
                <a:gd name="connsiteX10" fmla="*/ 87465 w 1486894"/>
                <a:gd name="connsiteY10" fmla="*/ 1892410 h 1908313"/>
                <a:gd name="connsiteX11" fmla="*/ 43733 w 1486894"/>
                <a:gd name="connsiteY11" fmla="*/ 1908313 h 1908313"/>
                <a:gd name="connsiteX12" fmla="*/ 19879 w 1486894"/>
                <a:gd name="connsiteY12" fmla="*/ 1908313 h 1908313"/>
                <a:gd name="connsiteX13" fmla="*/ 0 w 1486894"/>
                <a:gd name="connsiteY13" fmla="*/ 1896386 h 1908313"/>
                <a:gd name="connsiteX14" fmla="*/ 3976 w 1486894"/>
                <a:gd name="connsiteY14" fmla="*/ 1872532 h 1908313"/>
                <a:gd name="connsiteX15" fmla="*/ 27830 w 1486894"/>
                <a:gd name="connsiteY15" fmla="*/ 1852654 h 1908313"/>
                <a:gd name="connsiteX16" fmla="*/ 103367 w 1486894"/>
                <a:gd name="connsiteY16" fmla="*/ 1789043 h 1908313"/>
                <a:gd name="connsiteX17" fmla="*/ 218661 w 1486894"/>
                <a:gd name="connsiteY17" fmla="*/ 1689652 h 1908313"/>
                <a:gd name="connsiteX18" fmla="*/ 333955 w 1486894"/>
                <a:gd name="connsiteY18" fmla="*/ 1586285 h 1908313"/>
                <a:gd name="connsiteX19" fmla="*/ 421420 w 1486894"/>
                <a:gd name="connsiteY19" fmla="*/ 1494845 h 1908313"/>
                <a:gd name="connsiteX20" fmla="*/ 528762 w 1486894"/>
                <a:gd name="connsiteY20" fmla="*/ 1375576 h 1908313"/>
                <a:gd name="connsiteX21" fmla="*/ 636105 w 1486894"/>
                <a:gd name="connsiteY21" fmla="*/ 1240403 h 1908313"/>
                <a:gd name="connsiteX22" fmla="*/ 715618 w 1486894"/>
                <a:gd name="connsiteY22" fmla="*/ 1113182 h 1908313"/>
                <a:gd name="connsiteX23" fmla="*/ 822960 w 1486894"/>
                <a:gd name="connsiteY23" fmla="*/ 934278 h 1908313"/>
                <a:gd name="connsiteX24" fmla="*/ 906449 w 1486894"/>
                <a:gd name="connsiteY24" fmla="*/ 763325 h 1908313"/>
                <a:gd name="connsiteX25" fmla="*/ 962108 w 1486894"/>
                <a:gd name="connsiteY25" fmla="*/ 620202 h 1908313"/>
                <a:gd name="connsiteX26" fmla="*/ 1013792 w 1486894"/>
                <a:gd name="connsiteY26" fmla="*/ 461176 h 1908313"/>
                <a:gd name="connsiteX27" fmla="*/ 1045597 w 1486894"/>
                <a:gd name="connsiteY27" fmla="*/ 345882 h 1908313"/>
                <a:gd name="connsiteX28" fmla="*/ 1073426 w 1486894"/>
                <a:gd name="connsiteY28" fmla="*/ 230588 h 1908313"/>
                <a:gd name="connsiteX29" fmla="*/ 1065475 w 1486894"/>
                <a:gd name="connsiteY29" fmla="*/ 87464 h 1908313"/>
                <a:gd name="connsiteX30" fmla="*/ 1073426 w 1486894"/>
                <a:gd name="connsiteY30" fmla="*/ 43732 h 1908313"/>
                <a:gd name="connsiteX31" fmla="*/ 1097280 w 1486894"/>
                <a:gd name="connsiteY31" fmla="*/ 7951 h 1908313"/>
                <a:gd name="connsiteX32" fmla="*/ 1117159 w 1486894"/>
                <a:gd name="connsiteY32" fmla="*/ 0 h 1908313"/>
                <a:gd name="connsiteX33" fmla="*/ 1152940 w 1486894"/>
                <a:gd name="connsiteY33" fmla="*/ 0 h 1908313"/>
                <a:gd name="connsiteX34" fmla="*/ 1196672 w 1486894"/>
                <a:gd name="connsiteY34" fmla="*/ 19878 h 1908313"/>
                <a:gd name="connsiteX35" fmla="*/ 1284136 w 1486894"/>
                <a:gd name="connsiteY35" fmla="*/ 59635 h 1908313"/>
                <a:gd name="connsiteX36" fmla="*/ 1375576 w 1486894"/>
                <a:gd name="connsiteY36" fmla="*/ 103367 h 1908313"/>
                <a:gd name="connsiteX37" fmla="*/ 1451113 w 1486894"/>
                <a:gd name="connsiteY37" fmla="*/ 147099 h 1908313"/>
                <a:gd name="connsiteX38" fmla="*/ 1474967 w 1486894"/>
                <a:gd name="connsiteY38" fmla="*/ 170953 h 1908313"/>
                <a:gd name="connsiteX39" fmla="*/ 1486894 w 1486894"/>
                <a:gd name="connsiteY39" fmla="*/ 194807 h 1908313"/>
                <a:gd name="connsiteX40" fmla="*/ 1482919 w 1486894"/>
                <a:gd name="connsiteY40" fmla="*/ 226612 h 1908313"/>
                <a:gd name="connsiteX41" fmla="*/ 1470992 w 1486894"/>
                <a:gd name="connsiteY41" fmla="*/ 270344 h 1908313"/>
                <a:gd name="connsiteX42" fmla="*/ 1447138 w 1486894"/>
                <a:gd name="connsiteY42" fmla="*/ 302149 h 1908313"/>
                <a:gd name="connsiteX43" fmla="*/ 1423284 w 1486894"/>
                <a:gd name="connsiteY43" fmla="*/ 322028 h 1908313"/>
                <a:gd name="connsiteX44" fmla="*/ 1387503 w 1486894"/>
                <a:gd name="connsiteY44" fmla="*/ 333955 h 1908313"/>
                <a:gd name="connsiteX45" fmla="*/ 1375576 w 1486894"/>
                <a:gd name="connsiteY45" fmla="*/ 337930 h 1908313"/>
                <a:gd name="connsiteX46" fmla="*/ 1335820 w 1486894"/>
                <a:gd name="connsiteY46" fmla="*/ 421419 h 1908313"/>
                <a:gd name="connsiteX47" fmla="*/ 1248355 w 1486894"/>
                <a:gd name="connsiteY47" fmla="*/ 608275 h 190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86894" h="1908313">
                  <a:moveTo>
                    <a:pt x="1248355" y="608275"/>
                  </a:moveTo>
                  <a:lnTo>
                    <a:pt x="1184745" y="735496"/>
                  </a:lnTo>
                  <a:lnTo>
                    <a:pt x="1129086" y="834887"/>
                  </a:lnTo>
                  <a:lnTo>
                    <a:pt x="1041621" y="981986"/>
                  </a:lnTo>
                  <a:lnTo>
                    <a:pt x="954157" y="1113182"/>
                  </a:lnTo>
                  <a:lnTo>
                    <a:pt x="854766" y="1248355"/>
                  </a:lnTo>
                  <a:lnTo>
                    <a:pt x="731520" y="1395454"/>
                  </a:lnTo>
                  <a:lnTo>
                    <a:pt x="572494" y="1546529"/>
                  </a:lnTo>
                  <a:lnTo>
                    <a:pt x="393590" y="1689652"/>
                  </a:lnTo>
                  <a:lnTo>
                    <a:pt x="230588" y="1800970"/>
                  </a:lnTo>
                  <a:lnTo>
                    <a:pt x="87465" y="1892410"/>
                  </a:lnTo>
                  <a:lnTo>
                    <a:pt x="43733" y="1908313"/>
                  </a:lnTo>
                  <a:lnTo>
                    <a:pt x="19879" y="1908313"/>
                  </a:lnTo>
                  <a:lnTo>
                    <a:pt x="0" y="1896386"/>
                  </a:lnTo>
                  <a:lnTo>
                    <a:pt x="3976" y="1872532"/>
                  </a:lnTo>
                  <a:lnTo>
                    <a:pt x="27830" y="1852654"/>
                  </a:lnTo>
                  <a:lnTo>
                    <a:pt x="103367" y="1789043"/>
                  </a:lnTo>
                  <a:lnTo>
                    <a:pt x="218661" y="1689652"/>
                  </a:lnTo>
                  <a:lnTo>
                    <a:pt x="333955" y="1586285"/>
                  </a:lnTo>
                  <a:lnTo>
                    <a:pt x="421420" y="1494845"/>
                  </a:lnTo>
                  <a:lnTo>
                    <a:pt x="528762" y="1375576"/>
                  </a:lnTo>
                  <a:lnTo>
                    <a:pt x="636105" y="1240403"/>
                  </a:lnTo>
                  <a:lnTo>
                    <a:pt x="715618" y="1113182"/>
                  </a:lnTo>
                  <a:lnTo>
                    <a:pt x="822960" y="934278"/>
                  </a:lnTo>
                  <a:lnTo>
                    <a:pt x="906449" y="763325"/>
                  </a:lnTo>
                  <a:lnTo>
                    <a:pt x="962108" y="620202"/>
                  </a:lnTo>
                  <a:lnTo>
                    <a:pt x="1013792" y="461176"/>
                  </a:lnTo>
                  <a:lnTo>
                    <a:pt x="1045597" y="345882"/>
                  </a:lnTo>
                  <a:lnTo>
                    <a:pt x="1073426" y="230588"/>
                  </a:lnTo>
                  <a:lnTo>
                    <a:pt x="1065475" y="87464"/>
                  </a:lnTo>
                  <a:lnTo>
                    <a:pt x="1073426" y="43732"/>
                  </a:lnTo>
                  <a:lnTo>
                    <a:pt x="1097280" y="7951"/>
                  </a:lnTo>
                  <a:lnTo>
                    <a:pt x="1117159" y="0"/>
                  </a:lnTo>
                  <a:lnTo>
                    <a:pt x="1152940" y="0"/>
                  </a:lnTo>
                  <a:lnTo>
                    <a:pt x="1196672" y="19878"/>
                  </a:lnTo>
                  <a:lnTo>
                    <a:pt x="1284136" y="59635"/>
                  </a:lnTo>
                  <a:lnTo>
                    <a:pt x="1375576" y="103367"/>
                  </a:lnTo>
                  <a:lnTo>
                    <a:pt x="1451113" y="147099"/>
                  </a:lnTo>
                  <a:lnTo>
                    <a:pt x="1474967" y="170953"/>
                  </a:lnTo>
                  <a:lnTo>
                    <a:pt x="1486894" y="194807"/>
                  </a:lnTo>
                  <a:lnTo>
                    <a:pt x="1482919" y="226612"/>
                  </a:lnTo>
                  <a:lnTo>
                    <a:pt x="1470992" y="270344"/>
                  </a:lnTo>
                  <a:lnTo>
                    <a:pt x="1447138" y="302149"/>
                  </a:lnTo>
                  <a:lnTo>
                    <a:pt x="1423284" y="322028"/>
                  </a:lnTo>
                  <a:lnTo>
                    <a:pt x="1387503" y="333955"/>
                  </a:lnTo>
                  <a:lnTo>
                    <a:pt x="1375576" y="337930"/>
                  </a:lnTo>
                  <a:lnTo>
                    <a:pt x="1335820" y="421419"/>
                  </a:lnTo>
                  <a:lnTo>
                    <a:pt x="1248355" y="608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0AA6B6F3-73C2-429D-8CA8-C8BB5B7FE91E}"/>
                </a:ext>
              </a:extLst>
            </p:cNvPr>
            <p:cNvSpPr/>
            <p:nvPr/>
          </p:nvSpPr>
          <p:spPr>
            <a:xfrm>
              <a:off x="6234114" y="2532064"/>
              <a:ext cx="1576387" cy="892175"/>
            </a:xfrm>
            <a:custGeom>
              <a:avLst/>
              <a:gdLst>
                <a:gd name="connsiteX0" fmla="*/ 659606 w 1576387"/>
                <a:gd name="connsiteY0" fmla="*/ 714375 h 892969"/>
                <a:gd name="connsiteX1" fmla="*/ 111918 w 1576387"/>
                <a:gd name="connsiteY1" fmla="*/ 892969 h 892969"/>
                <a:gd name="connsiteX2" fmla="*/ 0 w 1576387"/>
                <a:gd name="connsiteY2" fmla="*/ 807244 h 892969"/>
                <a:gd name="connsiteX3" fmla="*/ 169068 w 1576387"/>
                <a:gd name="connsiteY3" fmla="*/ 738187 h 892969"/>
                <a:gd name="connsiteX4" fmla="*/ 366712 w 1576387"/>
                <a:gd name="connsiteY4" fmla="*/ 650081 h 892969"/>
                <a:gd name="connsiteX5" fmla="*/ 542925 w 1576387"/>
                <a:gd name="connsiteY5" fmla="*/ 561975 h 892969"/>
                <a:gd name="connsiteX6" fmla="*/ 714375 w 1576387"/>
                <a:gd name="connsiteY6" fmla="*/ 464344 h 892969"/>
                <a:gd name="connsiteX7" fmla="*/ 838200 w 1576387"/>
                <a:gd name="connsiteY7" fmla="*/ 378619 h 892969"/>
                <a:gd name="connsiteX8" fmla="*/ 947737 w 1576387"/>
                <a:gd name="connsiteY8" fmla="*/ 295275 h 892969"/>
                <a:gd name="connsiteX9" fmla="*/ 1019175 w 1576387"/>
                <a:gd name="connsiteY9" fmla="*/ 228600 h 892969"/>
                <a:gd name="connsiteX10" fmla="*/ 1042987 w 1576387"/>
                <a:gd name="connsiteY10" fmla="*/ 197644 h 892969"/>
                <a:gd name="connsiteX11" fmla="*/ 1050131 w 1576387"/>
                <a:gd name="connsiteY11" fmla="*/ 178594 h 892969"/>
                <a:gd name="connsiteX12" fmla="*/ 1050131 w 1576387"/>
                <a:gd name="connsiteY12" fmla="*/ 157162 h 892969"/>
                <a:gd name="connsiteX13" fmla="*/ 1038225 w 1576387"/>
                <a:gd name="connsiteY13" fmla="*/ 121444 h 892969"/>
                <a:gd name="connsiteX14" fmla="*/ 1009650 w 1576387"/>
                <a:gd name="connsiteY14" fmla="*/ 90487 h 892969"/>
                <a:gd name="connsiteX15" fmla="*/ 981075 w 1576387"/>
                <a:gd name="connsiteY15" fmla="*/ 59531 h 892969"/>
                <a:gd name="connsiteX16" fmla="*/ 966787 w 1576387"/>
                <a:gd name="connsiteY16" fmla="*/ 40481 h 892969"/>
                <a:gd name="connsiteX17" fmla="*/ 962025 w 1576387"/>
                <a:gd name="connsiteY17" fmla="*/ 26194 h 892969"/>
                <a:gd name="connsiteX18" fmla="*/ 969168 w 1576387"/>
                <a:gd name="connsiteY18" fmla="*/ 9525 h 892969"/>
                <a:gd name="connsiteX19" fmla="*/ 992981 w 1576387"/>
                <a:gd name="connsiteY19" fmla="*/ 0 h 892969"/>
                <a:gd name="connsiteX20" fmla="*/ 1023937 w 1576387"/>
                <a:gd name="connsiteY20" fmla="*/ 2381 h 892969"/>
                <a:gd name="connsiteX21" fmla="*/ 1131093 w 1576387"/>
                <a:gd name="connsiteY21" fmla="*/ 40481 h 892969"/>
                <a:gd name="connsiteX22" fmla="*/ 1266825 w 1576387"/>
                <a:gd name="connsiteY22" fmla="*/ 90487 h 892969"/>
                <a:gd name="connsiteX23" fmla="*/ 1385887 w 1576387"/>
                <a:gd name="connsiteY23" fmla="*/ 147637 h 892969"/>
                <a:gd name="connsiteX24" fmla="*/ 1447800 w 1576387"/>
                <a:gd name="connsiteY24" fmla="*/ 183356 h 892969"/>
                <a:gd name="connsiteX25" fmla="*/ 1512093 w 1576387"/>
                <a:gd name="connsiteY25" fmla="*/ 228600 h 892969"/>
                <a:gd name="connsiteX26" fmla="*/ 1547812 w 1576387"/>
                <a:gd name="connsiteY26" fmla="*/ 261937 h 892969"/>
                <a:gd name="connsiteX27" fmla="*/ 1571625 w 1576387"/>
                <a:gd name="connsiteY27" fmla="*/ 290512 h 892969"/>
                <a:gd name="connsiteX28" fmla="*/ 1576387 w 1576387"/>
                <a:gd name="connsiteY28" fmla="*/ 307181 h 892969"/>
                <a:gd name="connsiteX29" fmla="*/ 1576387 w 1576387"/>
                <a:gd name="connsiteY29" fmla="*/ 319087 h 892969"/>
                <a:gd name="connsiteX30" fmla="*/ 1569243 w 1576387"/>
                <a:gd name="connsiteY30" fmla="*/ 345281 h 892969"/>
                <a:gd name="connsiteX31" fmla="*/ 1557337 w 1576387"/>
                <a:gd name="connsiteY31" fmla="*/ 371475 h 892969"/>
                <a:gd name="connsiteX32" fmla="*/ 1526381 w 1576387"/>
                <a:gd name="connsiteY32" fmla="*/ 402431 h 892969"/>
                <a:gd name="connsiteX33" fmla="*/ 1481137 w 1576387"/>
                <a:gd name="connsiteY33" fmla="*/ 428625 h 892969"/>
                <a:gd name="connsiteX34" fmla="*/ 1426368 w 1576387"/>
                <a:gd name="connsiteY34" fmla="*/ 457200 h 892969"/>
                <a:gd name="connsiteX35" fmla="*/ 1193006 w 1576387"/>
                <a:gd name="connsiteY35" fmla="*/ 535781 h 892969"/>
                <a:gd name="connsiteX36" fmla="*/ 873918 w 1576387"/>
                <a:gd name="connsiteY36" fmla="*/ 640556 h 892969"/>
                <a:gd name="connsiteX37" fmla="*/ 659606 w 1576387"/>
                <a:gd name="connsiteY37" fmla="*/ 714375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76387" h="892969">
                  <a:moveTo>
                    <a:pt x="659606" y="714375"/>
                  </a:moveTo>
                  <a:lnTo>
                    <a:pt x="111918" y="892969"/>
                  </a:lnTo>
                  <a:lnTo>
                    <a:pt x="0" y="807244"/>
                  </a:lnTo>
                  <a:lnTo>
                    <a:pt x="169068" y="738187"/>
                  </a:lnTo>
                  <a:lnTo>
                    <a:pt x="366712" y="650081"/>
                  </a:lnTo>
                  <a:lnTo>
                    <a:pt x="542925" y="561975"/>
                  </a:lnTo>
                  <a:lnTo>
                    <a:pt x="714375" y="464344"/>
                  </a:lnTo>
                  <a:lnTo>
                    <a:pt x="838200" y="378619"/>
                  </a:lnTo>
                  <a:lnTo>
                    <a:pt x="947737" y="295275"/>
                  </a:lnTo>
                  <a:lnTo>
                    <a:pt x="1019175" y="228600"/>
                  </a:lnTo>
                  <a:lnTo>
                    <a:pt x="1042987" y="197644"/>
                  </a:lnTo>
                  <a:lnTo>
                    <a:pt x="1050131" y="178594"/>
                  </a:lnTo>
                  <a:lnTo>
                    <a:pt x="1050131" y="157162"/>
                  </a:lnTo>
                  <a:lnTo>
                    <a:pt x="1038225" y="121444"/>
                  </a:lnTo>
                  <a:lnTo>
                    <a:pt x="1009650" y="90487"/>
                  </a:lnTo>
                  <a:lnTo>
                    <a:pt x="981075" y="59531"/>
                  </a:lnTo>
                  <a:lnTo>
                    <a:pt x="966787" y="40481"/>
                  </a:lnTo>
                  <a:lnTo>
                    <a:pt x="962025" y="26194"/>
                  </a:lnTo>
                  <a:lnTo>
                    <a:pt x="969168" y="9525"/>
                  </a:lnTo>
                  <a:lnTo>
                    <a:pt x="992981" y="0"/>
                  </a:lnTo>
                  <a:lnTo>
                    <a:pt x="1023937" y="2381"/>
                  </a:lnTo>
                  <a:lnTo>
                    <a:pt x="1131093" y="40481"/>
                  </a:lnTo>
                  <a:lnTo>
                    <a:pt x="1266825" y="90487"/>
                  </a:lnTo>
                  <a:lnTo>
                    <a:pt x="1385887" y="147637"/>
                  </a:lnTo>
                  <a:lnTo>
                    <a:pt x="1447800" y="183356"/>
                  </a:lnTo>
                  <a:lnTo>
                    <a:pt x="1512093" y="228600"/>
                  </a:lnTo>
                  <a:lnTo>
                    <a:pt x="1547812" y="261937"/>
                  </a:lnTo>
                  <a:lnTo>
                    <a:pt x="1571625" y="290512"/>
                  </a:lnTo>
                  <a:lnTo>
                    <a:pt x="1576387" y="307181"/>
                  </a:lnTo>
                  <a:lnTo>
                    <a:pt x="1576387" y="319087"/>
                  </a:lnTo>
                  <a:lnTo>
                    <a:pt x="1569243" y="345281"/>
                  </a:lnTo>
                  <a:lnTo>
                    <a:pt x="1557337" y="371475"/>
                  </a:lnTo>
                  <a:lnTo>
                    <a:pt x="1526381" y="402431"/>
                  </a:lnTo>
                  <a:lnTo>
                    <a:pt x="1481137" y="428625"/>
                  </a:lnTo>
                  <a:lnTo>
                    <a:pt x="1426368" y="457200"/>
                  </a:lnTo>
                  <a:lnTo>
                    <a:pt x="1193006" y="535781"/>
                  </a:lnTo>
                  <a:lnTo>
                    <a:pt x="873918" y="640556"/>
                  </a:lnTo>
                  <a:lnTo>
                    <a:pt x="659606" y="714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E5E0DEFF-02A6-4107-BC42-C767ECD3CEBB}"/>
                </a:ext>
              </a:extLst>
            </p:cNvPr>
            <p:cNvSpPr/>
            <p:nvPr/>
          </p:nvSpPr>
          <p:spPr>
            <a:xfrm>
              <a:off x="6100764" y="3179764"/>
              <a:ext cx="2389187" cy="1755775"/>
            </a:xfrm>
            <a:custGeom>
              <a:avLst/>
              <a:gdLst>
                <a:gd name="connsiteX0" fmla="*/ 676275 w 2388393"/>
                <a:gd name="connsiteY0" fmla="*/ 816769 h 1757362"/>
                <a:gd name="connsiteX1" fmla="*/ 302418 w 2388393"/>
                <a:gd name="connsiteY1" fmla="*/ 423862 h 1757362"/>
                <a:gd name="connsiteX2" fmla="*/ 0 w 2388393"/>
                <a:gd name="connsiteY2" fmla="*/ 102394 h 1757362"/>
                <a:gd name="connsiteX3" fmla="*/ 2381 w 2388393"/>
                <a:gd name="connsiteY3" fmla="*/ 0 h 1757362"/>
                <a:gd name="connsiteX4" fmla="*/ 219075 w 2388393"/>
                <a:gd name="connsiteY4" fmla="*/ 159544 h 1757362"/>
                <a:gd name="connsiteX5" fmla="*/ 461962 w 2388393"/>
                <a:gd name="connsiteY5" fmla="*/ 364331 h 1757362"/>
                <a:gd name="connsiteX6" fmla="*/ 821531 w 2388393"/>
                <a:gd name="connsiteY6" fmla="*/ 659606 h 1757362"/>
                <a:gd name="connsiteX7" fmla="*/ 938212 w 2388393"/>
                <a:gd name="connsiteY7" fmla="*/ 750094 h 1757362"/>
                <a:gd name="connsiteX8" fmla="*/ 1128712 w 2388393"/>
                <a:gd name="connsiteY8" fmla="*/ 900112 h 1757362"/>
                <a:gd name="connsiteX9" fmla="*/ 1366837 w 2388393"/>
                <a:gd name="connsiteY9" fmla="*/ 1078706 h 1757362"/>
                <a:gd name="connsiteX10" fmla="*/ 1633537 w 2388393"/>
                <a:gd name="connsiteY10" fmla="*/ 1264444 h 1757362"/>
                <a:gd name="connsiteX11" fmla="*/ 1804987 w 2388393"/>
                <a:gd name="connsiteY11" fmla="*/ 1376362 h 1757362"/>
                <a:gd name="connsiteX12" fmla="*/ 2052637 w 2388393"/>
                <a:gd name="connsiteY12" fmla="*/ 1531144 h 1757362"/>
                <a:gd name="connsiteX13" fmla="*/ 2302668 w 2388393"/>
                <a:gd name="connsiteY13" fmla="*/ 1666875 h 1757362"/>
                <a:gd name="connsiteX14" fmla="*/ 2364581 w 2388393"/>
                <a:gd name="connsiteY14" fmla="*/ 1697831 h 1757362"/>
                <a:gd name="connsiteX15" fmla="*/ 2383631 w 2388393"/>
                <a:gd name="connsiteY15" fmla="*/ 1709737 h 1757362"/>
                <a:gd name="connsiteX16" fmla="*/ 2388393 w 2388393"/>
                <a:gd name="connsiteY16" fmla="*/ 1724025 h 1757362"/>
                <a:gd name="connsiteX17" fmla="*/ 2371725 w 2388393"/>
                <a:gd name="connsiteY17" fmla="*/ 1743075 h 1757362"/>
                <a:gd name="connsiteX18" fmla="*/ 2321718 w 2388393"/>
                <a:gd name="connsiteY18" fmla="*/ 1757362 h 1757362"/>
                <a:gd name="connsiteX19" fmla="*/ 2183606 w 2388393"/>
                <a:gd name="connsiteY19" fmla="*/ 1752600 h 1757362"/>
                <a:gd name="connsiteX20" fmla="*/ 1916906 w 2388393"/>
                <a:gd name="connsiteY20" fmla="*/ 1721644 h 1757362"/>
                <a:gd name="connsiteX21" fmla="*/ 1538287 w 2388393"/>
                <a:gd name="connsiteY21" fmla="*/ 1681162 h 1757362"/>
                <a:gd name="connsiteX22" fmla="*/ 1516856 w 2388393"/>
                <a:gd name="connsiteY22" fmla="*/ 1671637 h 1757362"/>
                <a:gd name="connsiteX23" fmla="*/ 1340643 w 2388393"/>
                <a:gd name="connsiteY23" fmla="*/ 1490662 h 1757362"/>
                <a:gd name="connsiteX24" fmla="*/ 957262 w 2388393"/>
                <a:gd name="connsiteY24" fmla="*/ 1102519 h 1757362"/>
                <a:gd name="connsiteX25" fmla="*/ 676275 w 2388393"/>
                <a:gd name="connsiteY25" fmla="*/ 816769 h 175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88393" h="1757362">
                  <a:moveTo>
                    <a:pt x="676275" y="816769"/>
                  </a:moveTo>
                  <a:lnTo>
                    <a:pt x="302418" y="423862"/>
                  </a:lnTo>
                  <a:lnTo>
                    <a:pt x="0" y="102394"/>
                  </a:lnTo>
                  <a:cubicBezTo>
                    <a:pt x="794" y="68263"/>
                    <a:pt x="1587" y="34131"/>
                    <a:pt x="2381" y="0"/>
                  </a:cubicBezTo>
                  <a:lnTo>
                    <a:pt x="219075" y="159544"/>
                  </a:lnTo>
                  <a:lnTo>
                    <a:pt x="461962" y="364331"/>
                  </a:lnTo>
                  <a:lnTo>
                    <a:pt x="821531" y="659606"/>
                  </a:lnTo>
                  <a:lnTo>
                    <a:pt x="938212" y="750094"/>
                  </a:lnTo>
                  <a:lnTo>
                    <a:pt x="1128712" y="900112"/>
                  </a:lnTo>
                  <a:lnTo>
                    <a:pt x="1366837" y="1078706"/>
                  </a:lnTo>
                  <a:lnTo>
                    <a:pt x="1633537" y="1264444"/>
                  </a:lnTo>
                  <a:lnTo>
                    <a:pt x="1804987" y="1376362"/>
                  </a:lnTo>
                  <a:lnTo>
                    <a:pt x="2052637" y="1531144"/>
                  </a:lnTo>
                  <a:lnTo>
                    <a:pt x="2302668" y="1666875"/>
                  </a:lnTo>
                  <a:lnTo>
                    <a:pt x="2364581" y="1697831"/>
                  </a:lnTo>
                  <a:lnTo>
                    <a:pt x="2383631" y="1709737"/>
                  </a:lnTo>
                  <a:lnTo>
                    <a:pt x="2388393" y="1724025"/>
                  </a:lnTo>
                  <a:lnTo>
                    <a:pt x="2371725" y="1743075"/>
                  </a:lnTo>
                  <a:lnTo>
                    <a:pt x="2321718" y="1757362"/>
                  </a:lnTo>
                  <a:lnTo>
                    <a:pt x="2183606" y="1752600"/>
                  </a:lnTo>
                  <a:lnTo>
                    <a:pt x="1916906" y="1721644"/>
                  </a:lnTo>
                  <a:lnTo>
                    <a:pt x="1538287" y="1681162"/>
                  </a:lnTo>
                  <a:lnTo>
                    <a:pt x="1516856" y="1671637"/>
                  </a:lnTo>
                  <a:lnTo>
                    <a:pt x="1340643" y="1490662"/>
                  </a:lnTo>
                  <a:lnTo>
                    <a:pt x="957262" y="1102519"/>
                  </a:lnTo>
                  <a:lnTo>
                    <a:pt x="676275" y="816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8014068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6ECF60B5-50F7-4CDB-BB66-C5CCC9D4F069}"/>
              </a:ext>
            </a:extLst>
          </p:cNvPr>
          <p:cNvSpPr/>
          <p:nvPr/>
        </p:nvSpPr>
        <p:spPr>
          <a:xfrm>
            <a:off x="3848102" y="1685925"/>
            <a:ext cx="1731963" cy="1847850"/>
          </a:xfrm>
          <a:custGeom>
            <a:avLst/>
            <a:gdLst>
              <a:gd name="connsiteX0" fmla="*/ 1131094 w 1731169"/>
              <a:gd name="connsiteY0" fmla="*/ 602456 h 1847850"/>
              <a:gd name="connsiteX1" fmla="*/ 1173956 w 1731169"/>
              <a:gd name="connsiteY1" fmla="*/ 535781 h 1847850"/>
              <a:gd name="connsiteX2" fmla="*/ 1207294 w 1731169"/>
              <a:gd name="connsiteY2" fmla="*/ 481013 h 1847850"/>
              <a:gd name="connsiteX3" fmla="*/ 1238250 w 1731169"/>
              <a:gd name="connsiteY3" fmla="*/ 428625 h 1847850"/>
              <a:gd name="connsiteX4" fmla="*/ 1262063 w 1731169"/>
              <a:gd name="connsiteY4" fmla="*/ 383381 h 1847850"/>
              <a:gd name="connsiteX5" fmla="*/ 1281113 w 1731169"/>
              <a:gd name="connsiteY5" fmla="*/ 347663 h 1847850"/>
              <a:gd name="connsiteX6" fmla="*/ 1300163 w 1731169"/>
              <a:gd name="connsiteY6" fmla="*/ 302419 h 1847850"/>
              <a:gd name="connsiteX7" fmla="*/ 1316831 w 1731169"/>
              <a:gd name="connsiteY7" fmla="*/ 254794 h 1847850"/>
              <a:gd name="connsiteX8" fmla="*/ 1323975 w 1731169"/>
              <a:gd name="connsiteY8" fmla="*/ 221456 h 1847850"/>
              <a:gd name="connsiteX9" fmla="*/ 1326356 w 1731169"/>
              <a:gd name="connsiteY9" fmla="*/ 202406 h 1847850"/>
              <a:gd name="connsiteX10" fmla="*/ 1323975 w 1731169"/>
              <a:gd name="connsiteY10" fmla="*/ 180975 h 1847850"/>
              <a:gd name="connsiteX11" fmla="*/ 1314450 w 1731169"/>
              <a:gd name="connsiteY11" fmla="*/ 157163 h 1847850"/>
              <a:gd name="connsiteX12" fmla="*/ 1302544 w 1731169"/>
              <a:gd name="connsiteY12" fmla="*/ 138113 h 1847850"/>
              <a:gd name="connsiteX13" fmla="*/ 1283494 w 1731169"/>
              <a:gd name="connsiteY13" fmla="*/ 119063 h 1847850"/>
              <a:gd name="connsiteX14" fmla="*/ 1262063 w 1731169"/>
              <a:gd name="connsiteY14" fmla="*/ 102394 h 1847850"/>
              <a:gd name="connsiteX15" fmla="*/ 1235869 w 1731169"/>
              <a:gd name="connsiteY15" fmla="*/ 85725 h 1847850"/>
              <a:gd name="connsiteX16" fmla="*/ 1209675 w 1731169"/>
              <a:gd name="connsiteY16" fmla="*/ 64294 h 1847850"/>
              <a:gd name="connsiteX17" fmla="*/ 1190625 w 1731169"/>
              <a:gd name="connsiteY17" fmla="*/ 42863 h 1847850"/>
              <a:gd name="connsiteX18" fmla="*/ 1183481 w 1731169"/>
              <a:gd name="connsiteY18" fmla="*/ 19050 h 1847850"/>
              <a:gd name="connsiteX19" fmla="*/ 1193006 w 1731169"/>
              <a:gd name="connsiteY19" fmla="*/ 4763 h 1847850"/>
              <a:gd name="connsiteX20" fmla="*/ 1226344 w 1731169"/>
              <a:gd name="connsiteY20" fmla="*/ 0 h 1847850"/>
              <a:gd name="connsiteX21" fmla="*/ 1271588 w 1731169"/>
              <a:gd name="connsiteY21" fmla="*/ 2381 h 1847850"/>
              <a:gd name="connsiteX22" fmla="*/ 1331119 w 1731169"/>
              <a:gd name="connsiteY22" fmla="*/ 11906 h 1847850"/>
              <a:gd name="connsiteX23" fmla="*/ 1381125 w 1731169"/>
              <a:gd name="connsiteY23" fmla="*/ 23813 h 1847850"/>
              <a:gd name="connsiteX24" fmla="*/ 1433513 w 1731169"/>
              <a:gd name="connsiteY24" fmla="*/ 42863 h 1847850"/>
              <a:gd name="connsiteX25" fmla="*/ 1478756 w 1731169"/>
              <a:gd name="connsiteY25" fmla="*/ 66675 h 1847850"/>
              <a:gd name="connsiteX26" fmla="*/ 1528763 w 1731169"/>
              <a:gd name="connsiteY26" fmla="*/ 97631 h 1847850"/>
              <a:gd name="connsiteX27" fmla="*/ 1583531 w 1731169"/>
              <a:gd name="connsiteY27" fmla="*/ 133350 h 1847850"/>
              <a:gd name="connsiteX28" fmla="*/ 1633538 w 1731169"/>
              <a:gd name="connsiteY28" fmla="*/ 173831 h 1847850"/>
              <a:gd name="connsiteX29" fmla="*/ 1678781 w 1731169"/>
              <a:gd name="connsiteY29" fmla="*/ 211931 h 1847850"/>
              <a:gd name="connsiteX30" fmla="*/ 1709738 w 1731169"/>
              <a:gd name="connsiteY30" fmla="*/ 240506 h 1847850"/>
              <a:gd name="connsiteX31" fmla="*/ 1724025 w 1731169"/>
              <a:gd name="connsiteY31" fmla="*/ 261938 h 1847850"/>
              <a:gd name="connsiteX32" fmla="*/ 1731169 w 1731169"/>
              <a:gd name="connsiteY32" fmla="*/ 283369 h 1847850"/>
              <a:gd name="connsiteX33" fmla="*/ 1731169 w 1731169"/>
              <a:gd name="connsiteY33" fmla="*/ 302419 h 1847850"/>
              <a:gd name="connsiteX34" fmla="*/ 1721644 w 1731169"/>
              <a:gd name="connsiteY34" fmla="*/ 319088 h 1847850"/>
              <a:gd name="connsiteX35" fmla="*/ 1700213 w 1731169"/>
              <a:gd name="connsiteY35" fmla="*/ 333375 h 1847850"/>
              <a:gd name="connsiteX36" fmla="*/ 1681163 w 1731169"/>
              <a:gd name="connsiteY36" fmla="*/ 340519 h 1847850"/>
              <a:gd name="connsiteX37" fmla="*/ 1600200 w 1731169"/>
              <a:gd name="connsiteY37" fmla="*/ 419100 h 1847850"/>
              <a:gd name="connsiteX38" fmla="*/ 1569244 w 1731169"/>
              <a:gd name="connsiteY38" fmla="*/ 450056 h 1847850"/>
              <a:gd name="connsiteX39" fmla="*/ 1533525 w 1731169"/>
              <a:gd name="connsiteY39" fmla="*/ 504825 h 1847850"/>
              <a:gd name="connsiteX40" fmla="*/ 1481138 w 1731169"/>
              <a:gd name="connsiteY40" fmla="*/ 585788 h 1847850"/>
              <a:gd name="connsiteX41" fmla="*/ 1431131 w 1731169"/>
              <a:gd name="connsiteY41" fmla="*/ 657225 h 1847850"/>
              <a:gd name="connsiteX42" fmla="*/ 1376363 w 1731169"/>
              <a:gd name="connsiteY42" fmla="*/ 731044 h 1847850"/>
              <a:gd name="connsiteX43" fmla="*/ 1297781 w 1731169"/>
              <a:gd name="connsiteY43" fmla="*/ 823913 h 1847850"/>
              <a:gd name="connsiteX44" fmla="*/ 1214438 w 1731169"/>
              <a:gd name="connsiteY44" fmla="*/ 916781 h 1847850"/>
              <a:gd name="connsiteX45" fmla="*/ 1150144 w 1731169"/>
              <a:gd name="connsiteY45" fmla="*/ 978694 h 1847850"/>
              <a:gd name="connsiteX46" fmla="*/ 1012031 w 1731169"/>
              <a:gd name="connsiteY46" fmla="*/ 1121569 h 1847850"/>
              <a:gd name="connsiteX47" fmla="*/ 857250 w 1731169"/>
              <a:gd name="connsiteY47" fmla="*/ 1264444 h 1847850"/>
              <a:gd name="connsiteX48" fmla="*/ 735806 w 1731169"/>
              <a:gd name="connsiteY48" fmla="*/ 1369219 h 1847850"/>
              <a:gd name="connsiteX49" fmla="*/ 614363 w 1731169"/>
              <a:gd name="connsiteY49" fmla="*/ 1464469 h 1847850"/>
              <a:gd name="connsiteX50" fmla="*/ 490538 w 1731169"/>
              <a:gd name="connsiteY50" fmla="*/ 1554956 h 1847850"/>
              <a:gd name="connsiteX51" fmla="*/ 388144 w 1731169"/>
              <a:gd name="connsiteY51" fmla="*/ 1628775 h 1847850"/>
              <a:gd name="connsiteX52" fmla="*/ 242888 w 1731169"/>
              <a:gd name="connsiteY52" fmla="*/ 1726406 h 1847850"/>
              <a:gd name="connsiteX53" fmla="*/ 130969 w 1731169"/>
              <a:gd name="connsiteY53" fmla="*/ 1797844 h 1847850"/>
              <a:gd name="connsiteX54" fmla="*/ 83344 w 1731169"/>
              <a:gd name="connsiteY54" fmla="*/ 1828800 h 1847850"/>
              <a:gd name="connsiteX55" fmla="*/ 54769 w 1731169"/>
              <a:gd name="connsiteY55" fmla="*/ 1840706 h 1847850"/>
              <a:gd name="connsiteX56" fmla="*/ 26194 w 1731169"/>
              <a:gd name="connsiteY56" fmla="*/ 1847850 h 1847850"/>
              <a:gd name="connsiteX57" fmla="*/ 4763 w 1731169"/>
              <a:gd name="connsiteY57" fmla="*/ 1847850 h 1847850"/>
              <a:gd name="connsiteX58" fmla="*/ 0 w 1731169"/>
              <a:gd name="connsiteY58" fmla="*/ 1843088 h 1847850"/>
              <a:gd name="connsiteX59" fmla="*/ 0 w 1731169"/>
              <a:gd name="connsiteY59" fmla="*/ 1828800 h 1847850"/>
              <a:gd name="connsiteX60" fmla="*/ 7144 w 1731169"/>
              <a:gd name="connsiteY60" fmla="*/ 1812131 h 1847850"/>
              <a:gd name="connsiteX61" fmla="*/ 40481 w 1731169"/>
              <a:gd name="connsiteY61" fmla="*/ 1781175 h 1847850"/>
              <a:gd name="connsiteX62" fmla="*/ 147638 w 1731169"/>
              <a:gd name="connsiteY62" fmla="*/ 1695450 h 1847850"/>
              <a:gd name="connsiteX63" fmla="*/ 245269 w 1731169"/>
              <a:gd name="connsiteY63" fmla="*/ 1616869 h 1847850"/>
              <a:gd name="connsiteX64" fmla="*/ 378619 w 1731169"/>
              <a:gd name="connsiteY64" fmla="*/ 1502569 h 1847850"/>
              <a:gd name="connsiteX65" fmla="*/ 452438 w 1731169"/>
              <a:gd name="connsiteY65" fmla="*/ 1433513 h 1847850"/>
              <a:gd name="connsiteX66" fmla="*/ 511969 w 1731169"/>
              <a:gd name="connsiteY66" fmla="*/ 1371600 h 1847850"/>
              <a:gd name="connsiteX67" fmla="*/ 571500 w 1731169"/>
              <a:gd name="connsiteY67" fmla="*/ 1304925 h 1847850"/>
              <a:gd name="connsiteX68" fmla="*/ 688181 w 1731169"/>
              <a:gd name="connsiteY68" fmla="*/ 1169194 h 1847850"/>
              <a:gd name="connsiteX69" fmla="*/ 828675 w 1731169"/>
              <a:gd name="connsiteY69" fmla="*/ 1007269 h 1847850"/>
              <a:gd name="connsiteX70" fmla="*/ 919163 w 1731169"/>
              <a:gd name="connsiteY70" fmla="*/ 897731 h 1847850"/>
              <a:gd name="connsiteX71" fmla="*/ 1052513 w 1731169"/>
              <a:gd name="connsiteY71" fmla="*/ 716756 h 1847850"/>
              <a:gd name="connsiteX72" fmla="*/ 1131094 w 1731169"/>
              <a:gd name="connsiteY72" fmla="*/ 602456 h 1847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731169" h="1847850">
                <a:moveTo>
                  <a:pt x="1131094" y="602456"/>
                </a:moveTo>
                <a:lnTo>
                  <a:pt x="1173956" y="535781"/>
                </a:lnTo>
                <a:lnTo>
                  <a:pt x="1207294" y="481013"/>
                </a:lnTo>
                <a:lnTo>
                  <a:pt x="1238250" y="428625"/>
                </a:lnTo>
                <a:lnTo>
                  <a:pt x="1262063" y="383381"/>
                </a:lnTo>
                <a:lnTo>
                  <a:pt x="1281113" y="347663"/>
                </a:lnTo>
                <a:lnTo>
                  <a:pt x="1300163" y="302419"/>
                </a:lnTo>
                <a:lnTo>
                  <a:pt x="1316831" y="254794"/>
                </a:lnTo>
                <a:lnTo>
                  <a:pt x="1323975" y="221456"/>
                </a:lnTo>
                <a:lnTo>
                  <a:pt x="1326356" y="202406"/>
                </a:lnTo>
                <a:lnTo>
                  <a:pt x="1323975" y="180975"/>
                </a:lnTo>
                <a:lnTo>
                  <a:pt x="1314450" y="157163"/>
                </a:lnTo>
                <a:lnTo>
                  <a:pt x="1302544" y="138113"/>
                </a:lnTo>
                <a:lnTo>
                  <a:pt x="1283494" y="119063"/>
                </a:lnTo>
                <a:lnTo>
                  <a:pt x="1262063" y="102394"/>
                </a:lnTo>
                <a:lnTo>
                  <a:pt x="1235869" y="85725"/>
                </a:lnTo>
                <a:lnTo>
                  <a:pt x="1209675" y="64294"/>
                </a:lnTo>
                <a:lnTo>
                  <a:pt x="1190625" y="42863"/>
                </a:lnTo>
                <a:lnTo>
                  <a:pt x="1183481" y="19050"/>
                </a:lnTo>
                <a:lnTo>
                  <a:pt x="1193006" y="4763"/>
                </a:lnTo>
                <a:lnTo>
                  <a:pt x="1226344" y="0"/>
                </a:lnTo>
                <a:lnTo>
                  <a:pt x="1271588" y="2381"/>
                </a:lnTo>
                <a:lnTo>
                  <a:pt x="1331119" y="11906"/>
                </a:lnTo>
                <a:lnTo>
                  <a:pt x="1381125" y="23813"/>
                </a:lnTo>
                <a:lnTo>
                  <a:pt x="1433513" y="42863"/>
                </a:lnTo>
                <a:lnTo>
                  <a:pt x="1478756" y="66675"/>
                </a:lnTo>
                <a:lnTo>
                  <a:pt x="1528763" y="97631"/>
                </a:lnTo>
                <a:lnTo>
                  <a:pt x="1583531" y="133350"/>
                </a:lnTo>
                <a:lnTo>
                  <a:pt x="1633538" y="173831"/>
                </a:lnTo>
                <a:lnTo>
                  <a:pt x="1678781" y="211931"/>
                </a:lnTo>
                <a:lnTo>
                  <a:pt x="1709738" y="240506"/>
                </a:lnTo>
                <a:lnTo>
                  <a:pt x="1724025" y="261938"/>
                </a:lnTo>
                <a:lnTo>
                  <a:pt x="1731169" y="283369"/>
                </a:lnTo>
                <a:lnTo>
                  <a:pt x="1731169" y="302419"/>
                </a:lnTo>
                <a:lnTo>
                  <a:pt x="1721644" y="319088"/>
                </a:lnTo>
                <a:lnTo>
                  <a:pt x="1700213" y="333375"/>
                </a:lnTo>
                <a:lnTo>
                  <a:pt x="1681163" y="340519"/>
                </a:lnTo>
                <a:lnTo>
                  <a:pt x="1600200" y="419100"/>
                </a:lnTo>
                <a:lnTo>
                  <a:pt x="1569244" y="450056"/>
                </a:lnTo>
                <a:lnTo>
                  <a:pt x="1533525" y="504825"/>
                </a:lnTo>
                <a:lnTo>
                  <a:pt x="1481138" y="585788"/>
                </a:lnTo>
                <a:lnTo>
                  <a:pt x="1431131" y="657225"/>
                </a:lnTo>
                <a:lnTo>
                  <a:pt x="1376363" y="731044"/>
                </a:lnTo>
                <a:lnTo>
                  <a:pt x="1297781" y="823913"/>
                </a:lnTo>
                <a:lnTo>
                  <a:pt x="1214438" y="916781"/>
                </a:lnTo>
                <a:lnTo>
                  <a:pt x="1150144" y="978694"/>
                </a:lnTo>
                <a:lnTo>
                  <a:pt x="1012031" y="1121569"/>
                </a:lnTo>
                <a:lnTo>
                  <a:pt x="857250" y="1264444"/>
                </a:lnTo>
                <a:lnTo>
                  <a:pt x="735806" y="1369219"/>
                </a:lnTo>
                <a:lnTo>
                  <a:pt x="614363" y="1464469"/>
                </a:lnTo>
                <a:lnTo>
                  <a:pt x="490538" y="1554956"/>
                </a:lnTo>
                <a:lnTo>
                  <a:pt x="388144" y="1628775"/>
                </a:lnTo>
                <a:lnTo>
                  <a:pt x="242888" y="1726406"/>
                </a:lnTo>
                <a:lnTo>
                  <a:pt x="130969" y="1797844"/>
                </a:lnTo>
                <a:lnTo>
                  <a:pt x="83344" y="1828800"/>
                </a:lnTo>
                <a:lnTo>
                  <a:pt x="54769" y="1840706"/>
                </a:lnTo>
                <a:lnTo>
                  <a:pt x="26194" y="1847850"/>
                </a:lnTo>
                <a:lnTo>
                  <a:pt x="4763" y="1847850"/>
                </a:lnTo>
                <a:lnTo>
                  <a:pt x="0" y="1843088"/>
                </a:lnTo>
                <a:lnTo>
                  <a:pt x="0" y="1828800"/>
                </a:lnTo>
                <a:lnTo>
                  <a:pt x="7144" y="1812131"/>
                </a:lnTo>
                <a:lnTo>
                  <a:pt x="40481" y="1781175"/>
                </a:lnTo>
                <a:lnTo>
                  <a:pt x="147638" y="1695450"/>
                </a:lnTo>
                <a:lnTo>
                  <a:pt x="245269" y="1616869"/>
                </a:lnTo>
                <a:lnTo>
                  <a:pt x="378619" y="1502569"/>
                </a:lnTo>
                <a:lnTo>
                  <a:pt x="452438" y="1433513"/>
                </a:lnTo>
                <a:lnTo>
                  <a:pt x="511969" y="1371600"/>
                </a:lnTo>
                <a:lnTo>
                  <a:pt x="571500" y="1304925"/>
                </a:lnTo>
                <a:lnTo>
                  <a:pt x="688181" y="1169194"/>
                </a:lnTo>
                <a:lnTo>
                  <a:pt x="828675" y="1007269"/>
                </a:lnTo>
                <a:lnTo>
                  <a:pt x="919163" y="897731"/>
                </a:lnTo>
                <a:lnTo>
                  <a:pt x="1052513" y="716756"/>
                </a:lnTo>
                <a:lnTo>
                  <a:pt x="1131094" y="6024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7741243-91CA-4629-ABA8-801FFD54B823}"/>
              </a:ext>
            </a:extLst>
          </p:cNvPr>
          <p:cNvSpPr/>
          <p:nvPr/>
        </p:nvSpPr>
        <p:spPr>
          <a:xfrm>
            <a:off x="5646739" y="2933700"/>
            <a:ext cx="555625" cy="1455738"/>
          </a:xfrm>
          <a:custGeom>
            <a:avLst/>
            <a:gdLst>
              <a:gd name="connsiteX0" fmla="*/ 492919 w 557212"/>
              <a:gd name="connsiteY0" fmla="*/ 600075 h 1454944"/>
              <a:gd name="connsiteX1" fmla="*/ 461962 w 557212"/>
              <a:gd name="connsiteY1" fmla="*/ 309563 h 1454944"/>
              <a:gd name="connsiteX2" fmla="*/ 419100 w 557212"/>
              <a:gd name="connsiteY2" fmla="*/ 204788 h 1454944"/>
              <a:gd name="connsiteX3" fmla="*/ 392906 w 557212"/>
              <a:gd name="connsiteY3" fmla="*/ 173831 h 1454944"/>
              <a:gd name="connsiteX4" fmla="*/ 352425 w 557212"/>
              <a:gd name="connsiteY4" fmla="*/ 135731 h 1454944"/>
              <a:gd name="connsiteX5" fmla="*/ 311944 w 557212"/>
              <a:gd name="connsiteY5" fmla="*/ 104775 h 1454944"/>
              <a:gd name="connsiteX6" fmla="*/ 264319 w 557212"/>
              <a:gd name="connsiteY6" fmla="*/ 73819 h 1454944"/>
              <a:gd name="connsiteX7" fmla="*/ 226219 w 557212"/>
              <a:gd name="connsiteY7" fmla="*/ 52388 h 1454944"/>
              <a:gd name="connsiteX8" fmla="*/ 159544 w 557212"/>
              <a:gd name="connsiteY8" fmla="*/ 23813 h 1454944"/>
              <a:gd name="connsiteX9" fmla="*/ 109537 w 557212"/>
              <a:gd name="connsiteY9" fmla="*/ 9525 h 1454944"/>
              <a:gd name="connsiteX10" fmla="*/ 71437 w 557212"/>
              <a:gd name="connsiteY10" fmla="*/ 2381 h 1454944"/>
              <a:gd name="connsiteX11" fmla="*/ 35719 w 557212"/>
              <a:gd name="connsiteY11" fmla="*/ 0 h 1454944"/>
              <a:gd name="connsiteX12" fmla="*/ 19050 w 557212"/>
              <a:gd name="connsiteY12" fmla="*/ 2381 h 1454944"/>
              <a:gd name="connsiteX13" fmla="*/ 2381 w 557212"/>
              <a:gd name="connsiteY13" fmla="*/ 9525 h 1454944"/>
              <a:gd name="connsiteX14" fmla="*/ 0 w 557212"/>
              <a:gd name="connsiteY14" fmla="*/ 23813 h 1454944"/>
              <a:gd name="connsiteX15" fmla="*/ 16669 w 557212"/>
              <a:gd name="connsiteY15" fmla="*/ 50006 h 1454944"/>
              <a:gd name="connsiteX16" fmla="*/ 45244 w 557212"/>
              <a:gd name="connsiteY16" fmla="*/ 78581 h 1454944"/>
              <a:gd name="connsiteX17" fmla="*/ 64294 w 557212"/>
              <a:gd name="connsiteY17" fmla="*/ 92869 h 1454944"/>
              <a:gd name="connsiteX18" fmla="*/ 97631 w 557212"/>
              <a:gd name="connsiteY18" fmla="*/ 109538 h 1454944"/>
              <a:gd name="connsiteX19" fmla="*/ 119062 w 557212"/>
              <a:gd name="connsiteY19" fmla="*/ 123825 h 1454944"/>
              <a:gd name="connsiteX20" fmla="*/ 150019 w 557212"/>
              <a:gd name="connsiteY20" fmla="*/ 154781 h 1454944"/>
              <a:gd name="connsiteX21" fmla="*/ 173831 w 557212"/>
              <a:gd name="connsiteY21" fmla="*/ 188119 h 1454944"/>
              <a:gd name="connsiteX22" fmla="*/ 200025 w 557212"/>
              <a:gd name="connsiteY22" fmla="*/ 235744 h 1454944"/>
              <a:gd name="connsiteX23" fmla="*/ 223837 w 557212"/>
              <a:gd name="connsiteY23" fmla="*/ 295275 h 1454944"/>
              <a:gd name="connsiteX24" fmla="*/ 245269 w 557212"/>
              <a:gd name="connsiteY24" fmla="*/ 371475 h 1454944"/>
              <a:gd name="connsiteX25" fmla="*/ 261937 w 557212"/>
              <a:gd name="connsiteY25" fmla="*/ 450056 h 1454944"/>
              <a:gd name="connsiteX26" fmla="*/ 269081 w 557212"/>
              <a:gd name="connsiteY26" fmla="*/ 521494 h 1454944"/>
              <a:gd name="connsiteX27" fmla="*/ 278606 w 557212"/>
              <a:gd name="connsiteY27" fmla="*/ 657225 h 1454944"/>
              <a:gd name="connsiteX28" fmla="*/ 283369 w 557212"/>
              <a:gd name="connsiteY28" fmla="*/ 757238 h 1454944"/>
              <a:gd name="connsiteX29" fmla="*/ 285750 w 557212"/>
              <a:gd name="connsiteY29" fmla="*/ 873919 h 1454944"/>
              <a:gd name="connsiteX30" fmla="*/ 285750 w 557212"/>
              <a:gd name="connsiteY30" fmla="*/ 940594 h 1454944"/>
              <a:gd name="connsiteX31" fmla="*/ 288131 w 557212"/>
              <a:gd name="connsiteY31" fmla="*/ 1009650 h 1454944"/>
              <a:gd name="connsiteX32" fmla="*/ 288131 w 557212"/>
              <a:gd name="connsiteY32" fmla="*/ 1062038 h 1454944"/>
              <a:gd name="connsiteX33" fmla="*/ 295275 w 557212"/>
              <a:gd name="connsiteY33" fmla="*/ 1121569 h 1454944"/>
              <a:gd name="connsiteX34" fmla="*/ 309562 w 557212"/>
              <a:gd name="connsiteY34" fmla="*/ 1183481 h 1454944"/>
              <a:gd name="connsiteX35" fmla="*/ 326231 w 557212"/>
              <a:gd name="connsiteY35" fmla="*/ 1238250 h 1454944"/>
              <a:gd name="connsiteX36" fmla="*/ 350044 w 557212"/>
              <a:gd name="connsiteY36" fmla="*/ 1295400 h 1454944"/>
              <a:gd name="connsiteX37" fmla="*/ 371475 w 557212"/>
              <a:gd name="connsiteY37" fmla="*/ 1335881 h 1454944"/>
              <a:gd name="connsiteX38" fmla="*/ 400050 w 557212"/>
              <a:gd name="connsiteY38" fmla="*/ 1383506 h 1454944"/>
              <a:gd name="connsiteX39" fmla="*/ 431006 w 557212"/>
              <a:gd name="connsiteY39" fmla="*/ 1421606 h 1454944"/>
              <a:gd name="connsiteX40" fmla="*/ 457200 w 557212"/>
              <a:gd name="connsiteY40" fmla="*/ 1445419 h 1454944"/>
              <a:gd name="connsiteX41" fmla="*/ 476250 w 557212"/>
              <a:gd name="connsiteY41" fmla="*/ 1454944 h 1454944"/>
              <a:gd name="connsiteX42" fmla="*/ 488156 w 557212"/>
              <a:gd name="connsiteY42" fmla="*/ 1454944 h 1454944"/>
              <a:gd name="connsiteX43" fmla="*/ 504825 w 557212"/>
              <a:gd name="connsiteY43" fmla="*/ 1447800 h 1454944"/>
              <a:gd name="connsiteX44" fmla="*/ 519112 w 557212"/>
              <a:gd name="connsiteY44" fmla="*/ 1431131 h 1454944"/>
              <a:gd name="connsiteX45" fmla="*/ 533400 w 557212"/>
              <a:gd name="connsiteY45" fmla="*/ 1409700 h 1454944"/>
              <a:gd name="connsiteX46" fmla="*/ 547687 w 557212"/>
              <a:gd name="connsiteY46" fmla="*/ 1373981 h 1454944"/>
              <a:gd name="connsiteX47" fmla="*/ 554831 w 557212"/>
              <a:gd name="connsiteY47" fmla="*/ 1331119 h 1454944"/>
              <a:gd name="connsiteX48" fmla="*/ 557212 w 557212"/>
              <a:gd name="connsiteY48" fmla="*/ 1188244 h 1454944"/>
              <a:gd name="connsiteX49" fmla="*/ 526256 w 557212"/>
              <a:gd name="connsiteY49" fmla="*/ 928688 h 1454944"/>
              <a:gd name="connsiteX50" fmla="*/ 492919 w 557212"/>
              <a:gd name="connsiteY50" fmla="*/ 600075 h 1454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57212" h="1454944">
                <a:moveTo>
                  <a:pt x="492919" y="600075"/>
                </a:moveTo>
                <a:lnTo>
                  <a:pt x="461962" y="309563"/>
                </a:lnTo>
                <a:lnTo>
                  <a:pt x="419100" y="204788"/>
                </a:lnTo>
                <a:lnTo>
                  <a:pt x="392906" y="173831"/>
                </a:lnTo>
                <a:lnTo>
                  <a:pt x="352425" y="135731"/>
                </a:lnTo>
                <a:lnTo>
                  <a:pt x="311944" y="104775"/>
                </a:lnTo>
                <a:lnTo>
                  <a:pt x="264319" y="73819"/>
                </a:lnTo>
                <a:lnTo>
                  <a:pt x="226219" y="52388"/>
                </a:lnTo>
                <a:lnTo>
                  <a:pt x="159544" y="23813"/>
                </a:lnTo>
                <a:lnTo>
                  <a:pt x="109537" y="9525"/>
                </a:lnTo>
                <a:lnTo>
                  <a:pt x="71437" y="2381"/>
                </a:lnTo>
                <a:lnTo>
                  <a:pt x="35719" y="0"/>
                </a:lnTo>
                <a:lnTo>
                  <a:pt x="19050" y="2381"/>
                </a:lnTo>
                <a:lnTo>
                  <a:pt x="2381" y="9525"/>
                </a:lnTo>
                <a:lnTo>
                  <a:pt x="0" y="23813"/>
                </a:lnTo>
                <a:lnTo>
                  <a:pt x="16669" y="50006"/>
                </a:lnTo>
                <a:lnTo>
                  <a:pt x="45244" y="78581"/>
                </a:lnTo>
                <a:lnTo>
                  <a:pt x="64294" y="92869"/>
                </a:lnTo>
                <a:lnTo>
                  <a:pt x="97631" y="109538"/>
                </a:lnTo>
                <a:lnTo>
                  <a:pt x="119062" y="123825"/>
                </a:lnTo>
                <a:lnTo>
                  <a:pt x="150019" y="154781"/>
                </a:lnTo>
                <a:lnTo>
                  <a:pt x="173831" y="188119"/>
                </a:lnTo>
                <a:lnTo>
                  <a:pt x="200025" y="235744"/>
                </a:lnTo>
                <a:lnTo>
                  <a:pt x="223837" y="295275"/>
                </a:lnTo>
                <a:lnTo>
                  <a:pt x="245269" y="371475"/>
                </a:lnTo>
                <a:lnTo>
                  <a:pt x="261937" y="450056"/>
                </a:lnTo>
                <a:lnTo>
                  <a:pt x="269081" y="521494"/>
                </a:lnTo>
                <a:lnTo>
                  <a:pt x="278606" y="657225"/>
                </a:lnTo>
                <a:lnTo>
                  <a:pt x="283369" y="757238"/>
                </a:lnTo>
                <a:cubicBezTo>
                  <a:pt x="284163" y="796132"/>
                  <a:pt x="284956" y="835025"/>
                  <a:pt x="285750" y="873919"/>
                </a:cubicBezTo>
                <a:lnTo>
                  <a:pt x="285750" y="940594"/>
                </a:lnTo>
                <a:cubicBezTo>
                  <a:pt x="286544" y="963613"/>
                  <a:pt x="287337" y="986631"/>
                  <a:pt x="288131" y="1009650"/>
                </a:cubicBezTo>
                <a:lnTo>
                  <a:pt x="288131" y="1062038"/>
                </a:lnTo>
                <a:lnTo>
                  <a:pt x="295275" y="1121569"/>
                </a:lnTo>
                <a:lnTo>
                  <a:pt x="309562" y="1183481"/>
                </a:lnTo>
                <a:lnTo>
                  <a:pt x="326231" y="1238250"/>
                </a:lnTo>
                <a:lnTo>
                  <a:pt x="350044" y="1295400"/>
                </a:lnTo>
                <a:lnTo>
                  <a:pt x="371475" y="1335881"/>
                </a:lnTo>
                <a:lnTo>
                  <a:pt x="400050" y="1383506"/>
                </a:lnTo>
                <a:lnTo>
                  <a:pt x="431006" y="1421606"/>
                </a:lnTo>
                <a:lnTo>
                  <a:pt x="457200" y="1445419"/>
                </a:lnTo>
                <a:lnTo>
                  <a:pt x="476250" y="1454944"/>
                </a:lnTo>
                <a:lnTo>
                  <a:pt x="488156" y="1454944"/>
                </a:lnTo>
                <a:lnTo>
                  <a:pt x="504825" y="1447800"/>
                </a:lnTo>
                <a:lnTo>
                  <a:pt x="519112" y="1431131"/>
                </a:lnTo>
                <a:lnTo>
                  <a:pt x="533400" y="1409700"/>
                </a:lnTo>
                <a:lnTo>
                  <a:pt x="547687" y="1373981"/>
                </a:lnTo>
                <a:lnTo>
                  <a:pt x="554831" y="1331119"/>
                </a:lnTo>
                <a:cubicBezTo>
                  <a:pt x="555625" y="1283494"/>
                  <a:pt x="556418" y="1235869"/>
                  <a:pt x="557212" y="1188244"/>
                </a:cubicBezTo>
                <a:lnTo>
                  <a:pt x="526256" y="928688"/>
                </a:lnTo>
                <a:lnTo>
                  <a:pt x="492919" y="600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1F26CC8D-9420-4060-93E1-5FF356736E4D}"/>
              </a:ext>
            </a:extLst>
          </p:cNvPr>
          <p:cNvSpPr/>
          <p:nvPr/>
        </p:nvSpPr>
        <p:spPr>
          <a:xfrm>
            <a:off x="4102102" y="1993901"/>
            <a:ext cx="1203325" cy="2117725"/>
          </a:xfrm>
          <a:custGeom>
            <a:avLst/>
            <a:gdLst>
              <a:gd name="connsiteX0" fmla="*/ 1050925 w 1203325"/>
              <a:gd name="connsiteY0" fmla="*/ 1000125 h 2117725"/>
              <a:gd name="connsiteX1" fmla="*/ 1012825 w 1203325"/>
              <a:gd name="connsiteY1" fmla="*/ 892175 h 2117725"/>
              <a:gd name="connsiteX2" fmla="*/ 981075 w 1203325"/>
              <a:gd name="connsiteY2" fmla="*/ 806450 h 2117725"/>
              <a:gd name="connsiteX3" fmla="*/ 946150 w 1203325"/>
              <a:gd name="connsiteY3" fmla="*/ 727075 h 2117725"/>
              <a:gd name="connsiteX4" fmla="*/ 917575 w 1203325"/>
              <a:gd name="connsiteY4" fmla="*/ 663575 h 2117725"/>
              <a:gd name="connsiteX5" fmla="*/ 898525 w 1203325"/>
              <a:gd name="connsiteY5" fmla="*/ 631825 h 2117725"/>
              <a:gd name="connsiteX6" fmla="*/ 790575 w 1203325"/>
              <a:gd name="connsiteY6" fmla="*/ 434975 h 2117725"/>
              <a:gd name="connsiteX7" fmla="*/ 720725 w 1203325"/>
              <a:gd name="connsiteY7" fmla="*/ 381000 h 2117725"/>
              <a:gd name="connsiteX8" fmla="*/ 679450 w 1203325"/>
              <a:gd name="connsiteY8" fmla="*/ 352425 h 2117725"/>
              <a:gd name="connsiteX9" fmla="*/ 635000 w 1203325"/>
              <a:gd name="connsiteY9" fmla="*/ 317500 h 2117725"/>
              <a:gd name="connsiteX10" fmla="*/ 584200 w 1203325"/>
              <a:gd name="connsiteY10" fmla="*/ 282575 h 2117725"/>
              <a:gd name="connsiteX11" fmla="*/ 533400 w 1203325"/>
              <a:gd name="connsiteY11" fmla="*/ 250825 h 2117725"/>
              <a:gd name="connsiteX12" fmla="*/ 482600 w 1203325"/>
              <a:gd name="connsiteY12" fmla="*/ 219075 h 2117725"/>
              <a:gd name="connsiteX13" fmla="*/ 422275 w 1203325"/>
              <a:gd name="connsiteY13" fmla="*/ 180975 h 2117725"/>
              <a:gd name="connsiteX14" fmla="*/ 352425 w 1203325"/>
              <a:gd name="connsiteY14" fmla="*/ 139700 h 2117725"/>
              <a:gd name="connsiteX15" fmla="*/ 244475 w 1203325"/>
              <a:gd name="connsiteY15" fmla="*/ 85725 h 2117725"/>
              <a:gd name="connsiteX16" fmla="*/ 177800 w 1203325"/>
              <a:gd name="connsiteY16" fmla="*/ 53975 h 2117725"/>
              <a:gd name="connsiteX17" fmla="*/ 117475 w 1203325"/>
              <a:gd name="connsiteY17" fmla="*/ 25400 h 2117725"/>
              <a:gd name="connsiteX18" fmla="*/ 82550 w 1203325"/>
              <a:gd name="connsiteY18" fmla="*/ 9525 h 2117725"/>
              <a:gd name="connsiteX19" fmla="*/ 47625 w 1203325"/>
              <a:gd name="connsiteY19" fmla="*/ 0 h 2117725"/>
              <a:gd name="connsiteX20" fmla="*/ 15875 w 1203325"/>
              <a:gd name="connsiteY20" fmla="*/ 0 h 2117725"/>
              <a:gd name="connsiteX21" fmla="*/ 0 w 1203325"/>
              <a:gd name="connsiteY21" fmla="*/ 9525 h 2117725"/>
              <a:gd name="connsiteX22" fmla="*/ 3175 w 1203325"/>
              <a:gd name="connsiteY22" fmla="*/ 22225 h 2117725"/>
              <a:gd name="connsiteX23" fmla="*/ 12700 w 1203325"/>
              <a:gd name="connsiteY23" fmla="*/ 41275 h 2117725"/>
              <a:gd name="connsiteX24" fmla="*/ 28575 w 1203325"/>
              <a:gd name="connsiteY24" fmla="*/ 60325 h 2117725"/>
              <a:gd name="connsiteX25" fmla="*/ 76200 w 1203325"/>
              <a:gd name="connsiteY25" fmla="*/ 92075 h 2117725"/>
              <a:gd name="connsiteX26" fmla="*/ 152400 w 1203325"/>
              <a:gd name="connsiteY26" fmla="*/ 136525 h 2117725"/>
              <a:gd name="connsiteX27" fmla="*/ 250825 w 1203325"/>
              <a:gd name="connsiteY27" fmla="*/ 200025 h 2117725"/>
              <a:gd name="connsiteX28" fmla="*/ 352425 w 1203325"/>
              <a:gd name="connsiteY28" fmla="*/ 276225 h 2117725"/>
              <a:gd name="connsiteX29" fmla="*/ 438150 w 1203325"/>
              <a:gd name="connsiteY29" fmla="*/ 346075 h 2117725"/>
              <a:gd name="connsiteX30" fmla="*/ 508000 w 1203325"/>
              <a:gd name="connsiteY30" fmla="*/ 412750 h 2117725"/>
              <a:gd name="connsiteX31" fmla="*/ 571500 w 1203325"/>
              <a:gd name="connsiteY31" fmla="*/ 476250 h 2117725"/>
              <a:gd name="connsiteX32" fmla="*/ 606425 w 1203325"/>
              <a:gd name="connsiteY32" fmla="*/ 511175 h 2117725"/>
              <a:gd name="connsiteX33" fmla="*/ 644525 w 1203325"/>
              <a:gd name="connsiteY33" fmla="*/ 555625 h 2117725"/>
              <a:gd name="connsiteX34" fmla="*/ 673100 w 1203325"/>
              <a:gd name="connsiteY34" fmla="*/ 593725 h 2117725"/>
              <a:gd name="connsiteX35" fmla="*/ 774700 w 1203325"/>
              <a:gd name="connsiteY35" fmla="*/ 774700 h 2117725"/>
              <a:gd name="connsiteX36" fmla="*/ 793750 w 1203325"/>
              <a:gd name="connsiteY36" fmla="*/ 822325 h 2117725"/>
              <a:gd name="connsiteX37" fmla="*/ 812800 w 1203325"/>
              <a:gd name="connsiteY37" fmla="*/ 885825 h 2117725"/>
              <a:gd name="connsiteX38" fmla="*/ 831850 w 1203325"/>
              <a:gd name="connsiteY38" fmla="*/ 946150 h 2117725"/>
              <a:gd name="connsiteX39" fmla="*/ 857250 w 1203325"/>
              <a:gd name="connsiteY39" fmla="*/ 1028700 h 2117725"/>
              <a:gd name="connsiteX40" fmla="*/ 873125 w 1203325"/>
              <a:gd name="connsiteY40" fmla="*/ 1089025 h 2117725"/>
              <a:gd name="connsiteX41" fmla="*/ 885825 w 1203325"/>
              <a:gd name="connsiteY41" fmla="*/ 1149350 h 2117725"/>
              <a:gd name="connsiteX42" fmla="*/ 898525 w 1203325"/>
              <a:gd name="connsiteY42" fmla="*/ 1206500 h 2117725"/>
              <a:gd name="connsiteX43" fmla="*/ 908050 w 1203325"/>
              <a:gd name="connsiteY43" fmla="*/ 1263650 h 2117725"/>
              <a:gd name="connsiteX44" fmla="*/ 914400 w 1203325"/>
              <a:gd name="connsiteY44" fmla="*/ 1323975 h 2117725"/>
              <a:gd name="connsiteX45" fmla="*/ 981075 w 1203325"/>
              <a:gd name="connsiteY45" fmla="*/ 1746250 h 2117725"/>
              <a:gd name="connsiteX46" fmla="*/ 984250 w 1203325"/>
              <a:gd name="connsiteY46" fmla="*/ 1800225 h 2117725"/>
              <a:gd name="connsiteX47" fmla="*/ 981075 w 1203325"/>
              <a:gd name="connsiteY47" fmla="*/ 2032000 h 2117725"/>
              <a:gd name="connsiteX48" fmla="*/ 977900 w 1203325"/>
              <a:gd name="connsiteY48" fmla="*/ 2117725 h 2117725"/>
              <a:gd name="connsiteX49" fmla="*/ 1203325 w 1203325"/>
              <a:gd name="connsiteY49" fmla="*/ 2108200 h 2117725"/>
              <a:gd name="connsiteX50" fmla="*/ 1203325 w 1203325"/>
              <a:gd name="connsiteY50" fmla="*/ 2022475 h 2117725"/>
              <a:gd name="connsiteX51" fmla="*/ 1200150 w 1203325"/>
              <a:gd name="connsiteY51" fmla="*/ 1930400 h 2117725"/>
              <a:gd name="connsiteX52" fmla="*/ 1200150 w 1203325"/>
              <a:gd name="connsiteY52" fmla="*/ 1873250 h 2117725"/>
              <a:gd name="connsiteX53" fmla="*/ 1193800 w 1203325"/>
              <a:gd name="connsiteY53" fmla="*/ 1784350 h 2117725"/>
              <a:gd name="connsiteX54" fmla="*/ 1187450 w 1203325"/>
              <a:gd name="connsiteY54" fmla="*/ 1673225 h 2117725"/>
              <a:gd name="connsiteX55" fmla="*/ 1174750 w 1203325"/>
              <a:gd name="connsiteY55" fmla="*/ 1533525 h 2117725"/>
              <a:gd name="connsiteX56" fmla="*/ 1155700 w 1203325"/>
              <a:gd name="connsiteY56" fmla="*/ 1406525 h 2117725"/>
              <a:gd name="connsiteX57" fmla="*/ 1133475 w 1203325"/>
              <a:gd name="connsiteY57" fmla="*/ 1285875 h 2117725"/>
              <a:gd name="connsiteX58" fmla="*/ 1098550 w 1203325"/>
              <a:gd name="connsiteY58" fmla="*/ 1149350 h 2117725"/>
              <a:gd name="connsiteX59" fmla="*/ 1050925 w 1203325"/>
              <a:gd name="connsiteY59" fmla="*/ 1000125 h 211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03325" h="2117725">
                <a:moveTo>
                  <a:pt x="1050925" y="1000125"/>
                </a:moveTo>
                <a:lnTo>
                  <a:pt x="1012825" y="892175"/>
                </a:lnTo>
                <a:lnTo>
                  <a:pt x="981075" y="806450"/>
                </a:lnTo>
                <a:lnTo>
                  <a:pt x="946150" y="727075"/>
                </a:lnTo>
                <a:lnTo>
                  <a:pt x="917575" y="663575"/>
                </a:lnTo>
                <a:lnTo>
                  <a:pt x="898525" y="631825"/>
                </a:lnTo>
                <a:lnTo>
                  <a:pt x="790575" y="434975"/>
                </a:lnTo>
                <a:lnTo>
                  <a:pt x="720725" y="381000"/>
                </a:lnTo>
                <a:lnTo>
                  <a:pt x="679450" y="352425"/>
                </a:lnTo>
                <a:lnTo>
                  <a:pt x="635000" y="317500"/>
                </a:lnTo>
                <a:lnTo>
                  <a:pt x="584200" y="282575"/>
                </a:lnTo>
                <a:lnTo>
                  <a:pt x="533400" y="250825"/>
                </a:lnTo>
                <a:lnTo>
                  <a:pt x="482600" y="219075"/>
                </a:lnTo>
                <a:lnTo>
                  <a:pt x="422275" y="180975"/>
                </a:lnTo>
                <a:lnTo>
                  <a:pt x="352425" y="139700"/>
                </a:lnTo>
                <a:lnTo>
                  <a:pt x="244475" y="85725"/>
                </a:lnTo>
                <a:lnTo>
                  <a:pt x="177800" y="53975"/>
                </a:lnTo>
                <a:lnTo>
                  <a:pt x="117475" y="25400"/>
                </a:lnTo>
                <a:lnTo>
                  <a:pt x="82550" y="9525"/>
                </a:lnTo>
                <a:lnTo>
                  <a:pt x="47625" y="0"/>
                </a:lnTo>
                <a:lnTo>
                  <a:pt x="15875" y="0"/>
                </a:lnTo>
                <a:lnTo>
                  <a:pt x="0" y="9525"/>
                </a:lnTo>
                <a:lnTo>
                  <a:pt x="3175" y="22225"/>
                </a:lnTo>
                <a:lnTo>
                  <a:pt x="12700" y="41275"/>
                </a:lnTo>
                <a:lnTo>
                  <a:pt x="28575" y="60325"/>
                </a:lnTo>
                <a:lnTo>
                  <a:pt x="76200" y="92075"/>
                </a:lnTo>
                <a:lnTo>
                  <a:pt x="152400" y="136525"/>
                </a:lnTo>
                <a:lnTo>
                  <a:pt x="250825" y="200025"/>
                </a:lnTo>
                <a:lnTo>
                  <a:pt x="352425" y="276225"/>
                </a:lnTo>
                <a:lnTo>
                  <a:pt x="438150" y="346075"/>
                </a:lnTo>
                <a:lnTo>
                  <a:pt x="508000" y="412750"/>
                </a:lnTo>
                <a:lnTo>
                  <a:pt x="571500" y="476250"/>
                </a:lnTo>
                <a:lnTo>
                  <a:pt x="606425" y="511175"/>
                </a:lnTo>
                <a:lnTo>
                  <a:pt x="644525" y="555625"/>
                </a:lnTo>
                <a:lnTo>
                  <a:pt x="673100" y="593725"/>
                </a:lnTo>
                <a:lnTo>
                  <a:pt x="774700" y="774700"/>
                </a:lnTo>
                <a:lnTo>
                  <a:pt x="793750" y="822325"/>
                </a:lnTo>
                <a:lnTo>
                  <a:pt x="812800" y="885825"/>
                </a:lnTo>
                <a:lnTo>
                  <a:pt x="831850" y="946150"/>
                </a:lnTo>
                <a:lnTo>
                  <a:pt x="857250" y="1028700"/>
                </a:lnTo>
                <a:lnTo>
                  <a:pt x="873125" y="1089025"/>
                </a:lnTo>
                <a:lnTo>
                  <a:pt x="885825" y="1149350"/>
                </a:lnTo>
                <a:lnTo>
                  <a:pt x="898525" y="1206500"/>
                </a:lnTo>
                <a:lnTo>
                  <a:pt x="908050" y="1263650"/>
                </a:lnTo>
                <a:lnTo>
                  <a:pt x="914400" y="1323975"/>
                </a:lnTo>
                <a:lnTo>
                  <a:pt x="981075" y="1746250"/>
                </a:lnTo>
                <a:lnTo>
                  <a:pt x="984250" y="1800225"/>
                </a:lnTo>
                <a:cubicBezTo>
                  <a:pt x="983192" y="1877483"/>
                  <a:pt x="982133" y="1954742"/>
                  <a:pt x="981075" y="2032000"/>
                </a:cubicBezTo>
                <a:lnTo>
                  <a:pt x="977900" y="2117725"/>
                </a:lnTo>
                <a:lnTo>
                  <a:pt x="1203325" y="2108200"/>
                </a:lnTo>
                <a:lnTo>
                  <a:pt x="1203325" y="2022475"/>
                </a:lnTo>
                <a:lnTo>
                  <a:pt x="1200150" y="1930400"/>
                </a:lnTo>
                <a:lnTo>
                  <a:pt x="1200150" y="1873250"/>
                </a:lnTo>
                <a:lnTo>
                  <a:pt x="1193800" y="1784350"/>
                </a:lnTo>
                <a:lnTo>
                  <a:pt x="1187450" y="1673225"/>
                </a:lnTo>
                <a:lnTo>
                  <a:pt x="1174750" y="1533525"/>
                </a:lnTo>
                <a:lnTo>
                  <a:pt x="1155700" y="1406525"/>
                </a:lnTo>
                <a:lnTo>
                  <a:pt x="1133475" y="1285875"/>
                </a:lnTo>
                <a:lnTo>
                  <a:pt x="1098550" y="1149350"/>
                </a:lnTo>
                <a:lnTo>
                  <a:pt x="1050925" y="10001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1FF2DD71-BB9C-4901-83A1-4ABFF37CABE8}"/>
              </a:ext>
            </a:extLst>
          </p:cNvPr>
          <p:cNvSpPr/>
          <p:nvPr/>
        </p:nvSpPr>
        <p:spPr>
          <a:xfrm rot="16200000">
            <a:off x="4111627" y="4670426"/>
            <a:ext cx="1790700" cy="600075"/>
          </a:xfrm>
          <a:custGeom>
            <a:avLst/>
            <a:gdLst>
              <a:gd name="connsiteX0" fmla="*/ 864394 w 1790700"/>
              <a:gd name="connsiteY0" fmla="*/ 283369 h 600075"/>
              <a:gd name="connsiteX1" fmla="*/ 969169 w 1790700"/>
              <a:gd name="connsiteY1" fmla="*/ 309563 h 600075"/>
              <a:gd name="connsiteX2" fmla="*/ 997744 w 1790700"/>
              <a:gd name="connsiteY2" fmla="*/ 314325 h 600075"/>
              <a:gd name="connsiteX3" fmla="*/ 1188244 w 1790700"/>
              <a:gd name="connsiteY3" fmla="*/ 338138 h 600075"/>
              <a:gd name="connsiteX4" fmla="*/ 1352550 w 1790700"/>
              <a:gd name="connsiteY4" fmla="*/ 352425 h 600075"/>
              <a:gd name="connsiteX5" fmla="*/ 1564481 w 1790700"/>
              <a:gd name="connsiteY5" fmla="*/ 366713 h 600075"/>
              <a:gd name="connsiteX6" fmla="*/ 1685925 w 1790700"/>
              <a:gd name="connsiteY6" fmla="*/ 373857 h 600075"/>
              <a:gd name="connsiteX7" fmla="*/ 1781175 w 1790700"/>
              <a:gd name="connsiteY7" fmla="*/ 376238 h 600075"/>
              <a:gd name="connsiteX8" fmla="*/ 1790700 w 1790700"/>
              <a:gd name="connsiteY8" fmla="*/ 597694 h 600075"/>
              <a:gd name="connsiteX9" fmla="*/ 1631156 w 1790700"/>
              <a:gd name="connsiteY9" fmla="*/ 600075 h 600075"/>
              <a:gd name="connsiteX10" fmla="*/ 1466850 w 1790700"/>
              <a:gd name="connsiteY10" fmla="*/ 597694 h 600075"/>
              <a:gd name="connsiteX11" fmla="*/ 1328737 w 1790700"/>
              <a:gd name="connsiteY11" fmla="*/ 595313 h 600075"/>
              <a:gd name="connsiteX12" fmla="*/ 1202531 w 1790700"/>
              <a:gd name="connsiteY12" fmla="*/ 588169 h 600075"/>
              <a:gd name="connsiteX13" fmla="*/ 1100137 w 1790700"/>
              <a:gd name="connsiteY13" fmla="*/ 581025 h 600075"/>
              <a:gd name="connsiteX14" fmla="*/ 971550 w 1790700"/>
              <a:gd name="connsiteY14" fmla="*/ 561975 h 600075"/>
              <a:gd name="connsiteX15" fmla="*/ 809625 w 1790700"/>
              <a:gd name="connsiteY15" fmla="*/ 533400 h 600075"/>
              <a:gd name="connsiteX16" fmla="*/ 676275 w 1790700"/>
              <a:gd name="connsiteY16" fmla="*/ 507207 h 600075"/>
              <a:gd name="connsiteX17" fmla="*/ 545306 w 1790700"/>
              <a:gd name="connsiteY17" fmla="*/ 469107 h 600075"/>
              <a:gd name="connsiteX18" fmla="*/ 397669 w 1790700"/>
              <a:gd name="connsiteY18" fmla="*/ 421482 h 600075"/>
              <a:gd name="connsiteX19" fmla="*/ 264319 w 1790700"/>
              <a:gd name="connsiteY19" fmla="*/ 369094 h 600075"/>
              <a:gd name="connsiteX20" fmla="*/ 157162 w 1790700"/>
              <a:gd name="connsiteY20" fmla="*/ 309563 h 600075"/>
              <a:gd name="connsiteX21" fmla="*/ 78581 w 1790700"/>
              <a:gd name="connsiteY21" fmla="*/ 250032 h 600075"/>
              <a:gd name="connsiteX22" fmla="*/ 47625 w 1790700"/>
              <a:gd name="connsiteY22" fmla="*/ 216694 h 600075"/>
              <a:gd name="connsiteX23" fmla="*/ 23812 w 1790700"/>
              <a:gd name="connsiteY23" fmla="*/ 183357 h 600075"/>
              <a:gd name="connsiteX24" fmla="*/ 7144 w 1790700"/>
              <a:gd name="connsiteY24" fmla="*/ 138113 h 600075"/>
              <a:gd name="connsiteX25" fmla="*/ 0 w 1790700"/>
              <a:gd name="connsiteY25" fmla="*/ 114300 h 600075"/>
              <a:gd name="connsiteX26" fmla="*/ 0 w 1790700"/>
              <a:gd name="connsiteY26" fmla="*/ 90488 h 600075"/>
              <a:gd name="connsiteX27" fmla="*/ 7144 w 1790700"/>
              <a:gd name="connsiteY27" fmla="*/ 69057 h 600075"/>
              <a:gd name="connsiteX28" fmla="*/ 33337 w 1790700"/>
              <a:gd name="connsiteY28" fmla="*/ 40482 h 600075"/>
              <a:gd name="connsiteX29" fmla="*/ 109537 w 1790700"/>
              <a:gd name="connsiteY29" fmla="*/ 0 h 600075"/>
              <a:gd name="connsiteX30" fmla="*/ 433387 w 1790700"/>
              <a:gd name="connsiteY30" fmla="*/ 97632 h 600075"/>
              <a:gd name="connsiteX31" fmla="*/ 464344 w 1790700"/>
              <a:gd name="connsiteY31" fmla="*/ 128588 h 600075"/>
              <a:gd name="connsiteX32" fmla="*/ 507206 w 1790700"/>
              <a:gd name="connsiteY32" fmla="*/ 154782 h 600075"/>
              <a:gd name="connsiteX33" fmla="*/ 628650 w 1790700"/>
              <a:gd name="connsiteY33" fmla="*/ 209550 h 600075"/>
              <a:gd name="connsiteX34" fmla="*/ 692944 w 1790700"/>
              <a:gd name="connsiteY34" fmla="*/ 230982 h 600075"/>
              <a:gd name="connsiteX35" fmla="*/ 728662 w 1790700"/>
              <a:gd name="connsiteY35" fmla="*/ 242888 h 600075"/>
              <a:gd name="connsiteX36" fmla="*/ 864394 w 1790700"/>
              <a:gd name="connsiteY36" fmla="*/ 283369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790700" h="600075">
                <a:moveTo>
                  <a:pt x="864394" y="283369"/>
                </a:moveTo>
                <a:lnTo>
                  <a:pt x="969169" y="309563"/>
                </a:lnTo>
                <a:lnTo>
                  <a:pt x="997744" y="314325"/>
                </a:lnTo>
                <a:lnTo>
                  <a:pt x="1188244" y="338138"/>
                </a:lnTo>
                <a:lnTo>
                  <a:pt x="1352550" y="352425"/>
                </a:lnTo>
                <a:lnTo>
                  <a:pt x="1564481" y="366713"/>
                </a:lnTo>
                <a:lnTo>
                  <a:pt x="1685925" y="373857"/>
                </a:lnTo>
                <a:lnTo>
                  <a:pt x="1781175" y="376238"/>
                </a:lnTo>
                <a:lnTo>
                  <a:pt x="1790700" y="597694"/>
                </a:lnTo>
                <a:lnTo>
                  <a:pt x="1631156" y="600075"/>
                </a:lnTo>
                <a:lnTo>
                  <a:pt x="1466850" y="597694"/>
                </a:lnTo>
                <a:lnTo>
                  <a:pt x="1328737" y="595313"/>
                </a:lnTo>
                <a:lnTo>
                  <a:pt x="1202531" y="588169"/>
                </a:lnTo>
                <a:lnTo>
                  <a:pt x="1100137" y="581025"/>
                </a:lnTo>
                <a:lnTo>
                  <a:pt x="971550" y="561975"/>
                </a:lnTo>
                <a:lnTo>
                  <a:pt x="809625" y="533400"/>
                </a:lnTo>
                <a:lnTo>
                  <a:pt x="676275" y="507207"/>
                </a:lnTo>
                <a:lnTo>
                  <a:pt x="545306" y="469107"/>
                </a:lnTo>
                <a:lnTo>
                  <a:pt x="397669" y="421482"/>
                </a:lnTo>
                <a:lnTo>
                  <a:pt x="264319" y="369094"/>
                </a:lnTo>
                <a:lnTo>
                  <a:pt x="157162" y="309563"/>
                </a:lnTo>
                <a:lnTo>
                  <a:pt x="78581" y="250032"/>
                </a:lnTo>
                <a:lnTo>
                  <a:pt x="47625" y="216694"/>
                </a:lnTo>
                <a:lnTo>
                  <a:pt x="23812" y="183357"/>
                </a:lnTo>
                <a:lnTo>
                  <a:pt x="7144" y="138113"/>
                </a:lnTo>
                <a:lnTo>
                  <a:pt x="0" y="114300"/>
                </a:lnTo>
                <a:lnTo>
                  <a:pt x="0" y="90488"/>
                </a:lnTo>
                <a:lnTo>
                  <a:pt x="7144" y="69057"/>
                </a:lnTo>
                <a:lnTo>
                  <a:pt x="33337" y="40482"/>
                </a:lnTo>
                <a:lnTo>
                  <a:pt x="109537" y="0"/>
                </a:lnTo>
                <a:lnTo>
                  <a:pt x="433387" y="97632"/>
                </a:lnTo>
                <a:lnTo>
                  <a:pt x="464344" y="128588"/>
                </a:lnTo>
                <a:lnTo>
                  <a:pt x="507206" y="154782"/>
                </a:lnTo>
                <a:lnTo>
                  <a:pt x="628650" y="209550"/>
                </a:lnTo>
                <a:lnTo>
                  <a:pt x="692944" y="230982"/>
                </a:lnTo>
                <a:lnTo>
                  <a:pt x="728662" y="242888"/>
                </a:lnTo>
                <a:lnTo>
                  <a:pt x="864394" y="2833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2BBAA76-161B-4813-8CF7-BA51BD54332D}"/>
              </a:ext>
            </a:extLst>
          </p:cNvPr>
          <p:cNvSpPr/>
          <p:nvPr/>
        </p:nvSpPr>
        <p:spPr>
          <a:xfrm>
            <a:off x="4181475" y="5143501"/>
            <a:ext cx="668338" cy="646113"/>
          </a:xfrm>
          <a:custGeom>
            <a:avLst/>
            <a:gdLst>
              <a:gd name="connsiteX0" fmla="*/ 390525 w 669131"/>
              <a:gd name="connsiteY0" fmla="*/ 204788 h 645319"/>
              <a:gd name="connsiteX1" fmla="*/ 297656 w 669131"/>
              <a:gd name="connsiteY1" fmla="*/ 152400 h 645319"/>
              <a:gd name="connsiteX2" fmla="*/ 219075 w 669131"/>
              <a:gd name="connsiteY2" fmla="*/ 109538 h 645319"/>
              <a:gd name="connsiteX3" fmla="*/ 150019 w 669131"/>
              <a:gd name="connsiteY3" fmla="*/ 69056 h 645319"/>
              <a:gd name="connsiteX4" fmla="*/ 90488 w 669131"/>
              <a:gd name="connsiteY4" fmla="*/ 35719 h 645319"/>
              <a:gd name="connsiteX5" fmla="*/ 47625 w 669131"/>
              <a:gd name="connsiteY5" fmla="*/ 11906 h 645319"/>
              <a:gd name="connsiteX6" fmla="*/ 26194 w 669131"/>
              <a:gd name="connsiteY6" fmla="*/ 0 h 645319"/>
              <a:gd name="connsiteX7" fmla="*/ 9525 w 669131"/>
              <a:gd name="connsiteY7" fmla="*/ 2381 h 645319"/>
              <a:gd name="connsiteX8" fmla="*/ 0 w 669131"/>
              <a:gd name="connsiteY8" fmla="*/ 4763 h 645319"/>
              <a:gd name="connsiteX9" fmla="*/ 2381 w 669131"/>
              <a:gd name="connsiteY9" fmla="*/ 19050 h 645319"/>
              <a:gd name="connsiteX10" fmla="*/ 21431 w 669131"/>
              <a:gd name="connsiteY10" fmla="*/ 40481 h 645319"/>
              <a:gd name="connsiteX11" fmla="*/ 64294 w 669131"/>
              <a:gd name="connsiteY11" fmla="*/ 80963 h 645319"/>
              <a:gd name="connsiteX12" fmla="*/ 135731 w 669131"/>
              <a:gd name="connsiteY12" fmla="*/ 142875 h 645319"/>
              <a:gd name="connsiteX13" fmla="*/ 221456 w 669131"/>
              <a:gd name="connsiteY13" fmla="*/ 223838 h 645319"/>
              <a:gd name="connsiteX14" fmla="*/ 292894 w 669131"/>
              <a:gd name="connsiteY14" fmla="*/ 290513 h 645319"/>
              <a:gd name="connsiteX15" fmla="*/ 342900 w 669131"/>
              <a:gd name="connsiteY15" fmla="*/ 342900 h 645319"/>
              <a:gd name="connsiteX16" fmla="*/ 395288 w 669131"/>
              <a:gd name="connsiteY16" fmla="*/ 402431 h 645319"/>
              <a:gd name="connsiteX17" fmla="*/ 426244 w 669131"/>
              <a:gd name="connsiteY17" fmla="*/ 438150 h 645319"/>
              <a:gd name="connsiteX18" fmla="*/ 447675 w 669131"/>
              <a:gd name="connsiteY18" fmla="*/ 466725 h 645319"/>
              <a:gd name="connsiteX19" fmla="*/ 461963 w 669131"/>
              <a:gd name="connsiteY19" fmla="*/ 490538 h 645319"/>
              <a:gd name="connsiteX20" fmla="*/ 476250 w 669131"/>
              <a:gd name="connsiteY20" fmla="*/ 516731 h 645319"/>
              <a:gd name="connsiteX21" fmla="*/ 485775 w 669131"/>
              <a:gd name="connsiteY21" fmla="*/ 538163 h 645319"/>
              <a:gd name="connsiteX22" fmla="*/ 507206 w 669131"/>
              <a:gd name="connsiteY22" fmla="*/ 581025 h 645319"/>
              <a:gd name="connsiteX23" fmla="*/ 540544 w 669131"/>
              <a:gd name="connsiteY23" fmla="*/ 645319 h 645319"/>
              <a:gd name="connsiteX24" fmla="*/ 669131 w 669131"/>
              <a:gd name="connsiteY24" fmla="*/ 230981 h 645319"/>
              <a:gd name="connsiteX25" fmla="*/ 647700 w 669131"/>
              <a:gd name="connsiteY25" fmla="*/ 261938 h 645319"/>
              <a:gd name="connsiteX26" fmla="*/ 626269 w 669131"/>
              <a:gd name="connsiteY26" fmla="*/ 283369 h 645319"/>
              <a:gd name="connsiteX27" fmla="*/ 602456 w 669131"/>
              <a:gd name="connsiteY27" fmla="*/ 297656 h 645319"/>
              <a:gd name="connsiteX28" fmla="*/ 585788 w 669131"/>
              <a:gd name="connsiteY28" fmla="*/ 300038 h 645319"/>
              <a:gd name="connsiteX29" fmla="*/ 557213 w 669131"/>
              <a:gd name="connsiteY29" fmla="*/ 292894 h 645319"/>
              <a:gd name="connsiteX30" fmla="*/ 535781 w 669131"/>
              <a:gd name="connsiteY30" fmla="*/ 280988 h 645319"/>
              <a:gd name="connsiteX31" fmla="*/ 488156 w 669131"/>
              <a:gd name="connsiteY31" fmla="*/ 257175 h 645319"/>
              <a:gd name="connsiteX32" fmla="*/ 390525 w 669131"/>
              <a:gd name="connsiteY32" fmla="*/ 204788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69131" h="645319">
                <a:moveTo>
                  <a:pt x="390525" y="204788"/>
                </a:moveTo>
                <a:lnTo>
                  <a:pt x="297656" y="152400"/>
                </a:lnTo>
                <a:lnTo>
                  <a:pt x="219075" y="109538"/>
                </a:lnTo>
                <a:lnTo>
                  <a:pt x="150019" y="69056"/>
                </a:lnTo>
                <a:lnTo>
                  <a:pt x="90488" y="35719"/>
                </a:lnTo>
                <a:lnTo>
                  <a:pt x="47625" y="11906"/>
                </a:lnTo>
                <a:lnTo>
                  <a:pt x="26194" y="0"/>
                </a:lnTo>
                <a:lnTo>
                  <a:pt x="9525" y="2381"/>
                </a:lnTo>
                <a:lnTo>
                  <a:pt x="0" y="4763"/>
                </a:lnTo>
                <a:lnTo>
                  <a:pt x="2381" y="19050"/>
                </a:lnTo>
                <a:lnTo>
                  <a:pt x="21431" y="40481"/>
                </a:lnTo>
                <a:lnTo>
                  <a:pt x="64294" y="80963"/>
                </a:lnTo>
                <a:lnTo>
                  <a:pt x="135731" y="142875"/>
                </a:lnTo>
                <a:lnTo>
                  <a:pt x="221456" y="223838"/>
                </a:lnTo>
                <a:lnTo>
                  <a:pt x="292894" y="290513"/>
                </a:lnTo>
                <a:lnTo>
                  <a:pt x="342900" y="342900"/>
                </a:lnTo>
                <a:lnTo>
                  <a:pt x="395288" y="402431"/>
                </a:lnTo>
                <a:lnTo>
                  <a:pt x="426244" y="438150"/>
                </a:lnTo>
                <a:lnTo>
                  <a:pt x="447675" y="466725"/>
                </a:lnTo>
                <a:lnTo>
                  <a:pt x="461963" y="490538"/>
                </a:lnTo>
                <a:lnTo>
                  <a:pt x="476250" y="516731"/>
                </a:lnTo>
                <a:lnTo>
                  <a:pt x="485775" y="538163"/>
                </a:lnTo>
                <a:lnTo>
                  <a:pt x="507206" y="581025"/>
                </a:lnTo>
                <a:lnTo>
                  <a:pt x="540544" y="645319"/>
                </a:lnTo>
                <a:lnTo>
                  <a:pt x="669131" y="230981"/>
                </a:lnTo>
                <a:lnTo>
                  <a:pt x="647700" y="261938"/>
                </a:lnTo>
                <a:lnTo>
                  <a:pt x="626269" y="283369"/>
                </a:lnTo>
                <a:lnTo>
                  <a:pt x="602456" y="297656"/>
                </a:lnTo>
                <a:lnTo>
                  <a:pt x="585788" y="300038"/>
                </a:lnTo>
                <a:lnTo>
                  <a:pt x="557213" y="292894"/>
                </a:lnTo>
                <a:lnTo>
                  <a:pt x="535781" y="280988"/>
                </a:lnTo>
                <a:lnTo>
                  <a:pt x="488156" y="257175"/>
                </a:lnTo>
                <a:lnTo>
                  <a:pt x="390525" y="2047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5DDF739-8326-463F-84BD-4E30F4ABAD79}"/>
              </a:ext>
            </a:extLst>
          </p:cNvPr>
          <p:cNvSpPr/>
          <p:nvPr/>
        </p:nvSpPr>
        <p:spPr>
          <a:xfrm>
            <a:off x="3743326" y="3284539"/>
            <a:ext cx="1398588" cy="1558925"/>
          </a:xfrm>
          <a:custGeom>
            <a:avLst/>
            <a:gdLst>
              <a:gd name="connsiteX0" fmla="*/ 966788 w 1397794"/>
              <a:gd name="connsiteY0" fmla="*/ 569119 h 1559719"/>
              <a:gd name="connsiteX1" fmla="*/ 904875 w 1397794"/>
              <a:gd name="connsiteY1" fmla="*/ 664369 h 1559719"/>
              <a:gd name="connsiteX2" fmla="*/ 883444 w 1397794"/>
              <a:gd name="connsiteY2" fmla="*/ 692944 h 1559719"/>
              <a:gd name="connsiteX3" fmla="*/ 831056 w 1397794"/>
              <a:gd name="connsiteY3" fmla="*/ 754856 h 1559719"/>
              <a:gd name="connsiteX4" fmla="*/ 733425 w 1397794"/>
              <a:gd name="connsiteY4" fmla="*/ 862012 h 1559719"/>
              <a:gd name="connsiteX5" fmla="*/ 635794 w 1397794"/>
              <a:gd name="connsiteY5" fmla="*/ 969169 h 1559719"/>
              <a:gd name="connsiteX6" fmla="*/ 502444 w 1397794"/>
              <a:gd name="connsiteY6" fmla="*/ 1104900 h 1559719"/>
              <a:gd name="connsiteX7" fmla="*/ 407194 w 1397794"/>
              <a:gd name="connsiteY7" fmla="*/ 1195387 h 1559719"/>
              <a:gd name="connsiteX8" fmla="*/ 316706 w 1397794"/>
              <a:gd name="connsiteY8" fmla="*/ 1276350 h 1559719"/>
              <a:gd name="connsiteX9" fmla="*/ 245269 w 1397794"/>
              <a:gd name="connsiteY9" fmla="*/ 1340644 h 1559719"/>
              <a:gd name="connsiteX10" fmla="*/ 116681 w 1397794"/>
              <a:gd name="connsiteY10" fmla="*/ 1450181 h 1559719"/>
              <a:gd name="connsiteX11" fmla="*/ 59531 w 1397794"/>
              <a:gd name="connsiteY11" fmla="*/ 1493044 h 1559719"/>
              <a:gd name="connsiteX12" fmla="*/ 28575 w 1397794"/>
              <a:gd name="connsiteY12" fmla="*/ 1512094 h 1559719"/>
              <a:gd name="connsiteX13" fmla="*/ 4763 w 1397794"/>
              <a:gd name="connsiteY13" fmla="*/ 1535906 h 1559719"/>
              <a:gd name="connsiteX14" fmla="*/ 0 w 1397794"/>
              <a:gd name="connsiteY14" fmla="*/ 1547812 h 1559719"/>
              <a:gd name="connsiteX15" fmla="*/ 2381 w 1397794"/>
              <a:gd name="connsiteY15" fmla="*/ 1557337 h 1559719"/>
              <a:gd name="connsiteX16" fmla="*/ 21431 w 1397794"/>
              <a:gd name="connsiteY16" fmla="*/ 1559719 h 1559719"/>
              <a:gd name="connsiteX17" fmla="*/ 73819 w 1397794"/>
              <a:gd name="connsiteY17" fmla="*/ 1545431 h 1559719"/>
              <a:gd name="connsiteX18" fmla="*/ 107156 w 1397794"/>
              <a:gd name="connsiteY18" fmla="*/ 1533525 h 1559719"/>
              <a:gd name="connsiteX19" fmla="*/ 178594 w 1397794"/>
              <a:gd name="connsiteY19" fmla="*/ 1490662 h 1559719"/>
              <a:gd name="connsiteX20" fmla="*/ 297656 w 1397794"/>
              <a:gd name="connsiteY20" fmla="*/ 1419225 h 1559719"/>
              <a:gd name="connsiteX21" fmla="*/ 471488 w 1397794"/>
              <a:gd name="connsiteY21" fmla="*/ 1300162 h 1559719"/>
              <a:gd name="connsiteX22" fmla="*/ 607219 w 1397794"/>
              <a:gd name="connsiteY22" fmla="*/ 1197769 h 1559719"/>
              <a:gd name="connsiteX23" fmla="*/ 716756 w 1397794"/>
              <a:gd name="connsiteY23" fmla="*/ 1109662 h 1559719"/>
              <a:gd name="connsiteX24" fmla="*/ 816769 w 1397794"/>
              <a:gd name="connsiteY24" fmla="*/ 1026319 h 1559719"/>
              <a:gd name="connsiteX25" fmla="*/ 919163 w 1397794"/>
              <a:gd name="connsiteY25" fmla="*/ 928687 h 1559719"/>
              <a:gd name="connsiteX26" fmla="*/ 1012031 w 1397794"/>
              <a:gd name="connsiteY26" fmla="*/ 842962 h 1559719"/>
              <a:gd name="connsiteX27" fmla="*/ 1138238 w 1397794"/>
              <a:gd name="connsiteY27" fmla="*/ 711994 h 1559719"/>
              <a:gd name="connsiteX28" fmla="*/ 1252538 w 1397794"/>
              <a:gd name="connsiteY28" fmla="*/ 583406 h 1559719"/>
              <a:gd name="connsiteX29" fmla="*/ 1340644 w 1397794"/>
              <a:gd name="connsiteY29" fmla="*/ 483394 h 1559719"/>
              <a:gd name="connsiteX30" fmla="*/ 1397794 w 1397794"/>
              <a:gd name="connsiteY30" fmla="*/ 409575 h 1559719"/>
              <a:gd name="connsiteX31" fmla="*/ 1304925 w 1397794"/>
              <a:gd name="connsiteY31" fmla="*/ 0 h 1559719"/>
              <a:gd name="connsiteX32" fmla="*/ 1247775 w 1397794"/>
              <a:gd name="connsiteY32" fmla="*/ 100012 h 1559719"/>
              <a:gd name="connsiteX33" fmla="*/ 1176338 w 1397794"/>
              <a:gd name="connsiteY33" fmla="*/ 230981 h 1559719"/>
              <a:gd name="connsiteX34" fmla="*/ 1090613 w 1397794"/>
              <a:gd name="connsiteY34" fmla="*/ 369094 h 1559719"/>
              <a:gd name="connsiteX35" fmla="*/ 1004888 w 1397794"/>
              <a:gd name="connsiteY35" fmla="*/ 509587 h 1559719"/>
              <a:gd name="connsiteX36" fmla="*/ 966788 w 1397794"/>
              <a:gd name="connsiteY36" fmla="*/ 569119 h 155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397794" h="1559719">
                <a:moveTo>
                  <a:pt x="966788" y="569119"/>
                </a:moveTo>
                <a:lnTo>
                  <a:pt x="904875" y="664369"/>
                </a:lnTo>
                <a:lnTo>
                  <a:pt x="883444" y="692944"/>
                </a:lnTo>
                <a:lnTo>
                  <a:pt x="831056" y="754856"/>
                </a:lnTo>
                <a:lnTo>
                  <a:pt x="733425" y="862012"/>
                </a:lnTo>
                <a:lnTo>
                  <a:pt x="635794" y="969169"/>
                </a:lnTo>
                <a:lnTo>
                  <a:pt x="502444" y="1104900"/>
                </a:lnTo>
                <a:lnTo>
                  <a:pt x="407194" y="1195387"/>
                </a:lnTo>
                <a:lnTo>
                  <a:pt x="316706" y="1276350"/>
                </a:lnTo>
                <a:lnTo>
                  <a:pt x="245269" y="1340644"/>
                </a:lnTo>
                <a:lnTo>
                  <a:pt x="116681" y="1450181"/>
                </a:lnTo>
                <a:lnTo>
                  <a:pt x="59531" y="1493044"/>
                </a:lnTo>
                <a:lnTo>
                  <a:pt x="28575" y="1512094"/>
                </a:lnTo>
                <a:lnTo>
                  <a:pt x="4763" y="1535906"/>
                </a:lnTo>
                <a:lnTo>
                  <a:pt x="0" y="1547812"/>
                </a:lnTo>
                <a:lnTo>
                  <a:pt x="2381" y="1557337"/>
                </a:lnTo>
                <a:lnTo>
                  <a:pt x="21431" y="1559719"/>
                </a:lnTo>
                <a:lnTo>
                  <a:pt x="73819" y="1545431"/>
                </a:lnTo>
                <a:lnTo>
                  <a:pt x="107156" y="1533525"/>
                </a:lnTo>
                <a:lnTo>
                  <a:pt x="178594" y="1490662"/>
                </a:lnTo>
                <a:lnTo>
                  <a:pt x="297656" y="1419225"/>
                </a:lnTo>
                <a:lnTo>
                  <a:pt x="471488" y="1300162"/>
                </a:lnTo>
                <a:lnTo>
                  <a:pt x="607219" y="1197769"/>
                </a:lnTo>
                <a:lnTo>
                  <a:pt x="716756" y="1109662"/>
                </a:lnTo>
                <a:lnTo>
                  <a:pt x="816769" y="1026319"/>
                </a:lnTo>
                <a:lnTo>
                  <a:pt x="919163" y="928687"/>
                </a:lnTo>
                <a:lnTo>
                  <a:pt x="1012031" y="842962"/>
                </a:lnTo>
                <a:lnTo>
                  <a:pt x="1138238" y="711994"/>
                </a:lnTo>
                <a:lnTo>
                  <a:pt x="1252538" y="583406"/>
                </a:lnTo>
                <a:lnTo>
                  <a:pt x="1340644" y="483394"/>
                </a:lnTo>
                <a:lnTo>
                  <a:pt x="1397794" y="409575"/>
                </a:lnTo>
                <a:lnTo>
                  <a:pt x="1304925" y="0"/>
                </a:lnTo>
                <a:lnTo>
                  <a:pt x="1247775" y="100012"/>
                </a:lnTo>
                <a:lnTo>
                  <a:pt x="1176338" y="230981"/>
                </a:lnTo>
                <a:lnTo>
                  <a:pt x="1090613" y="369094"/>
                </a:lnTo>
                <a:lnTo>
                  <a:pt x="1004888" y="509587"/>
                </a:lnTo>
                <a:lnTo>
                  <a:pt x="966788" y="5691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724763E-0768-4510-82FF-4BF583E7DCF9}"/>
              </a:ext>
            </a:extLst>
          </p:cNvPr>
          <p:cNvSpPr/>
          <p:nvPr/>
        </p:nvSpPr>
        <p:spPr>
          <a:xfrm>
            <a:off x="6015039" y="2840039"/>
            <a:ext cx="2327275" cy="1381125"/>
          </a:xfrm>
          <a:custGeom>
            <a:avLst/>
            <a:gdLst>
              <a:gd name="connsiteX0" fmla="*/ 726281 w 2326481"/>
              <a:gd name="connsiteY0" fmla="*/ 226219 h 1381125"/>
              <a:gd name="connsiteX1" fmla="*/ 409575 w 2326481"/>
              <a:gd name="connsiteY1" fmla="*/ 259557 h 1381125"/>
              <a:gd name="connsiteX2" fmla="*/ 180975 w 2326481"/>
              <a:gd name="connsiteY2" fmla="*/ 285750 h 1381125"/>
              <a:gd name="connsiteX3" fmla="*/ 0 w 2326481"/>
              <a:gd name="connsiteY3" fmla="*/ 304800 h 1381125"/>
              <a:gd name="connsiteX4" fmla="*/ 50006 w 2326481"/>
              <a:gd name="connsiteY4" fmla="*/ 421482 h 1381125"/>
              <a:gd name="connsiteX5" fmla="*/ 116681 w 2326481"/>
              <a:gd name="connsiteY5" fmla="*/ 438150 h 1381125"/>
              <a:gd name="connsiteX6" fmla="*/ 152400 w 2326481"/>
              <a:gd name="connsiteY6" fmla="*/ 442913 h 1381125"/>
              <a:gd name="connsiteX7" fmla="*/ 183356 w 2326481"/>
              <a:gd name="connsiteY7" fmla="*/ 445294 h 1381125"/>
              <a:gd name="connsiteX8" fmla="*/ 221456 w 2326481"/>
              <a:gd name="connsiteY8" fmla="*/ 442913 h 1381125"/>
              <a:gd name="connsiteX9" fmla="*/ 264318 w 2326481"/>
              <a:gd name="connsiteY9" fmla="*/ 438150 h 1381125"/>
              <a:gd name="connsiteX10" fmla="*/ 340518 w 2326481"/>
              <a:gd name="connsiteY10" fmla="*/ 426244 h 1381125"/>
              <a:gd name="connsiteX11" fmla="*/ 623887 w 2326481"/>
              <a:gd name="connsiteY11" fmla="*/ 392907 h 1381125"/>
              <a:gd name="connsiteX12" fmla="*/ 914400 w 2326481"/>
              <a:gd name="connsiteY12" fmla="*/ 359569 h 1381125"/>
              <a:gd name="connsiteX13" fmla="*/ 1126331 w 2326481"/>
              <a:gd name="connsiteY13" fmla="*/ 321469 h 1381125"/>
              <a:gd name="connsiteX14" fmla="*/ 1395412 w 2326481"/>
              <a:gd name="connsiteY14" fmla="*/ 290513 h 1381125"/>
              <a:gd name="connsiteX15" fmla="*/ 1693068 w 2326481"/>
              <a:gd name="connsiteY15" fmla="*/ 252413 h 1381125"/>
              <a:gd name="connsiteX16" fmla="*/ 1852612 w 2326481"/>
              <a:gd name="connsiteY16" fmla="*/ 235744 h 1381125"/>
              <a:gd name="connsiteX17" fmla="*/ 1897856 w 2326481"/>
              <a:gd name="connsiteY17" fmla="*/ 233363 h 1381125"/>
              <a:gd name="connsiteX18" fmla="*/ 1926431 w 2326481"/>
              <a:gd name="connsiteY18" fmla="*/ 235744 h 1381125"/>
              <a:gd name="connsiteX19" fmla="*/ 1950243 w 2326481"/>
              <a:gd name="connsiteY19" fmla="*/ 240507 h 1381125"/>
              <a:gd name="connsiteX20" fmla="*/ 1964531 w 2326481"/>
              <a:gd name="connsiteY20" fmla="*/ 245269 h 1381125"/>
              <a:gd name="connsiteX21" fmla="*/ 1976437 w 2326481"/>
              <a:gd name="connsiteY21" fmla="*/ 252413 h 1381125"/>
              <a:gd name="connsiteX22" fmla="*/ 1988343 w 2326481"/>
              <a:gd name="connsiteY22" fmla="*/ 259557 h 1381125"/>
              <a:gd name="connsiteX23" fmla="*/ 1995487 w 2326481"/>
              <a:gd name="connsiteY23" fmla="*/ 273844 h 1381125"/>
              <a:gd name="connsiteX24" fmla="*/ 1995487 w 2326481"/>
              <a:gd name="connsiteY24" fmla="*/ 302419 h 1381125"/>
              <a:gd name="connsiteX25" fmla="*/ 1981200 w 2326481"/>
              <a:gd name="connsiteY25" fmla="*/ 383382 h 1381125"/>
              <a:gd name="connsiteX26" fmla="*/ 1940718 w 2326481"/>
              <a:gd name="connsiteY26" fmla="*/ 597694 h 1381125"/>
              <a:gd name="connsiteX27" fmla="*/ 1888331 w 2326481"/>
              <a:gd name="connsiteY27" fmla="*/ 871538 h 1381125"/>
              <a:gd name="connsiteX28" fmla="*/ 1835943 w 2326481"/>
              <a:gd name="connsiteY28" fmla="*/ 1143000 h 1381125"/>
              <a:gd name="connsiteX29" fmla="*/ 1840706 w 2326481"/>
              <a:gd name="connsiteY29" fmla="*/ 1278732 h 1381125"/>
              <a:gd name="connsiteX30" fmla="*/ 1854993 w 2326481"/>
              <a:gd name="connsiteY30" fmla="*/ 1321594 h 1381125"/>
              <a:gd name="connsiteX31" fmla="*/ 1869281 w 2326481"/>
              <a:gd name="connsiteY31" fmla="*/ 1350169 h 1381125"/>
              <a:gd name="connsiteX32" fmla="*/ 1881187 w 2326481"/>
              <a:gd name="connsiteY32" fmla="*/ 1366838 h 1381125"/>
              <a:gd name="connsiteX33" fmla="*/ 1897856 w 2326481"/>
              <a:gd name="connsiteY33" fmla="*/ 1376363 h 1381125"/>
              <a:gd name="connsiteX34" fmla="*/ 1914525 w 2326481"/>
              <a:gd name="connsiteY34" fmla="*/ 1381125 h 1381125"/>
              <a:gd name="connsiteX35" fmla="*/ 1945481 w 2326481"/>
              <a:gd name="connsiteY35" fmla="*/ 1373982 h 1381125"/>
              <a:gd name="connsiteX36" fmla="*/ 1966912 w 2326481"/>
              <a:gd name="connsiteY36" fmla="*/ 1359694 h 1381125"/>
              <a:gd name="connsiteX37" fmla="*/ 1985962 w 2326481"/>
              <a:gd name="connsiteY37" fmla="*/ 1338263 h 1381125"/>
              <a:gd name="connsiteX38" fmla="*/ 2005012 w 2326481"/>
              <a:gd name="connsiteY38" fmla="*/ 1295400 h 1381125"/>
              <a:gd name="connsiteX39" fmla="*/ 2026443 w 2326481"/>
              <a:gd name="connsiteY39" fmla="*/ 1216819 h 1381125"/>
              <a:gd name="connsiteX40" fmla="*/ 2076450 w 2326481"/>
              <a:gd name="connsiteY40" fmla="*/ 1038225 h 1381125"/>
              <a:gd name="connsiteX41" fmla="*/ 2119312 w 2326481"/>
              <a:gd name="connsiteY41" fmla="*/ 876300 h 1381125"/>
              <a:gd name="connsiteX42" fmla="*/ 2183606 w 2326481"/>
              <a:gd name="connsiteY42" fmla="*/ 640557 h 1381125"/>
              <a:gd name="connsiteX43" fmla="*/ 2214562 w 2326481"/>
              <a:gd name="connsiteY43" fmla="*/ 526257 h 1381125"/>
              <a:gd name="connsiteX44" fmla="*/ 2226468 w 2326481"/>
              <a:gd name="connsiteY44" fmla="*/ 500063 h 1381125"/>
              <a:gd name="connsiteX45" fmla="*/ 2255043 w 2326481"/>
              <a:gd name="connsiteY45" fmla="*/ 450057 h 1381125"/>
              <a:gd name="connsiteX46" fmla="*/ 2281237 w 2326481"/>
              <a:gd name="connsiteY46" fmla="*/ 402432 h 1381125"/>
              <a:gd name="connsiteX47" fmla="*/ 2307431 w 2326481"/>
              <a:gd name="connsiteY47" fmla="*/ 366713 h 1381125"/>
              <a:gd name="connsiteX48" fmla="*/ 2321718 w 2326481"/>
              <a:gd name="connsiteY48" fmla="*/ 340519 h 1381125"/>
              <a:gd name="connsiteX49" fmla="*/ 2326481 w 2326481"/>
              <a:gd name="connsiteY49" fmla="*/ 323850 h 1381125"/>
              <a:gd name="connsiteX50" fmla="*/ 2324100 w 2326481"/>
              <a:gd name="connsiteY50" fmla="*/ 300038 h 1381125"/>
              <a:gd name="connsiteX51" fmla="*/ 2314575 w 2326481"/>
              <a:gd name="connsiteY51" fmla="*/ 264319 h 1381125"/>
              <a:gd name="connsiteX52" fmla="*/ 2288381 w 2326481"/>
              <a:gd name="connsiteY52" fmla="*/ 223838 h 1381125"/>
              <a:gd name="connsiteX53" fmla="*/ 2216943 w 2326481"/>
              <a:gd name="connsiteY53" fmla="*/ 154782 h 1381125"/>
              <a:gd name="connsiteX54" fmla="*/ 2155031 w 2326481"/>
              <a:gd name="connsiteY54" fmla="*/ 107157 h 1381125"/>
              <a:gd name="connsiteX55" fmla="*/ 2090737 w 2326481"/>
              <a:gd name="connsiteY55" fmla="*/ 61913 h 1381125"/>
              <a:gd name="connsiteX56" fmla="*/ 2047875 w 2326481"/>
              <a:gd name="connsiteY56" fmla="*/ 33338 h 1381125"/>
              <a:gd name="connsiteX57" fmla="*/ 2005012 w 2326481"/>
              <a:gd name="connsiteY57" fmla="*/ 9525 h 1381125"/>
              <a:gd name="connsiteX58" fmla="*/ 1971675 w 2326481"/>
              <a:gd name="connsiteY58" fmla="*/ 0 h 1381125"/>
              <a:gd name="connsiteX59" fmla="*/ 1931193 w 2326481"/>
              <a:gd name="connsiteY59" fmla="*/ 0 h 1381125"/>
              <a:gd name="connsiteX60" fmla="*/ 1905000 w 2326481"/>
              <a:gd name="connsiteY60" fmla="*/ 9525 h 1381125"/>
              <a:gd name="connsiteX61" fmla="*/ 1876425 w 2326481"/>
              <a:gd name="connsiteY61" fmla="*/ 35719 h 1381125"/>
              <a:gd name="connsiteX62" fmla="*/ 1850231 w 2326481"/>
              <a:gd name="connsiteY62" fmla="*/ 57150 h 1381125"/>
              <a:gd name="connsiteX63" fmla="*/ 1797843 w 2326481"/>
              <a:gd name="connsiteY63" fmla="*/ 73819 h 1381125"/>
              <a:gd name="connsiteX64" fmla="*/ 1714500 w 2326481"/>
              <a:gd name="connsiteY64" fmla="*/ 90488 h 1381125"/>
              <a:gd name="connsiteX65" fmla="*/ 1588293 w 2326481"/>
              <a:gd name="connsiteY65" fmla="*/ 109538 h 1381125"/>
              <a:gd name="connsiteX66" fmla="*/ 1321593 w 2326481"/>
              <a:gd name="connsiteY66" fmla="*/ 145257 h 1381125"/>
              <a:gd name="connsiteX67" fmla="*/ 1119187 w 2326481"/>
              <a:gd name="connsiteY67" fmla="*/ 166688 h 1381125"/>
              <a:gd name="connsiteX68" fmla="*/ 873918 w 2326481"/>
              <a:gd name="connsiteY68" fmla="*/ 209550 h 1381125"/>
              <a:gd name="connsiteX69" fmla="*/ 726281 w 2326481"/>
              <a:gd name="connsiteY69" fmla="*/ 226219 h 138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326481" h="1381125">
                <a:moveTo>
                  <a:pt x="726281" y="226219"/>
                </a:moveTo>
                <a:lnTo>
                  <a:pt x="409575" y="259557"/>
                </a:lnTo>
                <a:lnTo>
                  <a:pt x="180975" y="285750"/>
                </a:lnTo>
                <a:lnTo>
                  <a:pt x="0" y="304800"/>
                </a:lnTo>
                <a:lnTo>
                  <a:pt x="50006" y="421482"/>
                </a:lnTo>
                <a:lnTo>
                  <a:pt x="116681" y="438150"/>
                </a:lnTo>
                <a:lnTo>
                  <a:pt x="152400" y="442913"/>
                </a:lnTo>
                <a:lnTo>
                  <a:pt x="183356" y="445294"/>
                </a:lnTo>
                <a:lnTo>
                  <a:pt x="221456" y="442913"/>
                </a:lnTo>
                <a:lnTo>
                  <a:pt x="264318" y="438150"/>
                </a:lnTo>
                <a:lnTo>
                  <a:pt x="340518" y="426244"/>
                </a:lnTo>
                <a:lnTo>
                  <a:pt x="623887" y="392907"/>
                </a:lnTo>
                <a:lnTo>
                  <a:pt x="914400" y="359569"/>
                </a:lnTo>
                <a:lnTo>
                  <a:pt x="1126331" y="321469"/>
                </a:lnTo>
                <a:lnTo>
                  <a:pt x="1395412" y="290513"/>
                </a:lnTo>
                <a:lnTo>
                  <a:pt x="1693068" y="252413"/>
                </a:lnTo>
                <a:lnTo>
                  <a:pt x="1852612" y="235744"/>
                </a:lnTo>
                <a:lnTo>
                  <a:pt x="1897856" y="233363"/>
                </a:lnTo>
                <a:lnTo>
                  <a:pt x="1926431" y="235744"/>
                </a:lnTo>
                <a:lnTo>
                  <a:pt x="1950243" y="240507"/>
                </a:lnTo>
                <a:lnTo>
                  <a:pt x="1964531" y="245269"/>
                </a:lnTo>
                <a:lnTo>
                  <a:pt x="1976437" y="252413"/>
                </a:lnTo>
                <a:lnTo>
                  <a:pt x="1988343" y="259557"/>
                </a:lnTo>
                <a:lnTo>
                  <a:pt x="1995487" y="273844"/>
                </a:lnTo>
                <a:lnTo>
                  <a:pt x="1995487" y="302419"/>
                </a:lnTo>
                <a:lnTo>
                  <a:pt x="1981200" y="383382"/>
                </a:lnTo>
                <a:lnTo>
                  <a:pt x="1940718" y="597694"/>
                </a:lnTo>
                <a:lnTo>
                  <a:pt x="1888331" y="871538"/>
                </a:lnTo>
                <a:lnTo>
                  <a:pt x="1835943" y="1143000"/>
                </a:lnTo>
                <a:lnTo>
                  <a:pt x="1840706" y="1278732"/>
                </a:lnTo>
                <a:lnTo>
                  <a:pt x="1854993" y="1321594"/>
                </a:lnTo>
                <a:lnTo>
                  <a:pt x="1869281" y="1350169"/>
                </a:lnTo>
                <a:lnTo>
                  <a:pt x="1881187" y="1366838"/>
                </a:lnTo>
                <a:lnTo>
                  <a:pt x="1897856" y="1376363"/>
                </a:lnTo>
                <a:lnTo>
                  <a:pt x="1914525" y="1381125"/>
                </a:lnTo>
                <a:lnTo>
                  <a:pt x="1945481" y="1373982"/>
                </a:lnTo>
                <a:lnTo>
                  <a:pt x="1966912" y="1359694"/>
                </a:lnTo>
                <a:lnTo>
                  <a:pt x="1985962" y="1338263"/>
                </a:lnTo>
                <a:lnTo>
                  <a:pt x="2005012" y="1295400"/>
                </a:lnTo>
                <a:lnTo>
                  <a:pt x="2026443" y="1216819"/>
                </a:lnTo>
                <a:lnTo>
                  <a:pt x="2076450" y="1038225"/>
                </a:lnTo>
                <a:lnTo>
                  <a:pt x="2119312" y="876300"/>
                </a:lnTo>
                <a:lnTo>
                  <a:pt x="2183606" y="640557"/>
                </a:lnTo>
                <a:lnTo>
                  <a:pt x="2214562" y="526257"/>
                </a:lnTo>
                <a:lnTo>
                  <a:pt x="2226468" y="500063"/>
                </a:lnTo>
                <a:lnTo>
                  <a:pt x="2255043" y="450057"/>
                </a:lnTo>
                <a:lnTo>
                  <a:pt x="2281237" y="402432"/>
                </a:lnTo>
                <a:lnTo>
                  <a:pt x="2307431" y="366713"/>
                </a:lnTo>
                <a:lnTo>
                  <a:pt x="2321718" y="340519"/>
                </a:lnTo>
                <a:lnTo>
                  <a:pt x="2326481" y="323850"/>
                </a:lnTo>
                <a:lnTo>
                  <a:pt x="2324100" y="300038"/>
                </a:lnTo>
                <a:lnTo>
                  <a:pt x="2314575" y="264319"/>
                </a:lnTo>
                <a:lnTo>
                  <a:pt x="2288381" y="223838"/>
                </a:lnTo>
                <a:lnTo>
                  <a:pt x="2216943" y="154782"/>
                </a:lnTo>
                <a:lnTo>
                  <a:pt x="2155031" y="107157"/>
                </a:lnTo>
                <a:lnTo>
                  <a:pt x="2090737" y="61913"/>
                </a:lnTo>
                <a:lnTo>
                  <a:pt x="2047875" y="33338"/>
                </a:lnTo>
                <a:lnTo>
                  <a:pt x="2005012" y="9525"/>
                </a:lnTo>
                <a:lnTo>
                  <a:pt x="1971675" y="0"/>
                </a:lnTo>
                <a:lnTo>
                  <a:pt x="1931193" y="0"/>
                </a:lnTo>
                <a:lnTo>
                  <a:pt x="1905000" y="9525"/>
                </a:lnTo>
                <a:lnTo>
                  <a:pt x="1876425" y="35719"/>
                </a:lnTo>
                <a:lnTo>
                  <a:pt x="1850231" y="57150"/>
                </a:lnTo>
                <a:lnTo>
                  <a:pt x="1797843" y="73819"/>
                </a:lnTo>
                <a:lnTo>
                  <a:pt x="1714500" y="90488"/>
                </a:lnTo>
                <a:lnTo>
                  <a:pt x="1588293" y="109538"/>
                </a:lnTo>
                <a:lnTo>
                  <a:pt x="1321593" y="145257"/>
                </a:lnTo>
                <a:lnTo>
                  <a:pt x="1119187" y="166688"/>
                </a:lnTo>
                <a:lnTo>
                  <a:pt x="873918" y="209550"/>
                </a:lnTo>
                <a:lnTo>
                  <a:pt x="726281" y="2262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C437B261-09D8-4E51-BF9B-EC257DAA2AE1}"/>
              </a:ext>
            </a:extLst>
          </p:cNvPr>
          <p:cNvSpPr/>
          <p:nvPr/>
        </p:nvSpPr>
        <p:spPr>
          <a:xfrm>
            <a:off x="6151564" y="3919538"/>
            <a:ext cx="1774825" cy="361950"/>
          </a:xfrm>
          <a:custGeom>
            <a:avLst/>
            <a:gdLst>
              <a:gd name="connsiteX0" fmla="*/ 488156 w 1776412"/>
              <a:gd name="connsiteY0" fmla="*/ 145256 h 361950"/>
              <a:gd name="connsiteX1" fmla="*/ 247650 w 1776412"/>
              <a:gd name="connsiteY1" fmla="*/ 176212 h 361950"/>
              <a:gd name="connsiteX2" fmla="*/ 21431 w 1776412"/>
              <a:gd name="connsiteY2" fmla="*/ 204787 h 361950"/>
              <a:gd name="connsiteX3" fmla="*/ 0 w 1776412"/>
              <a:gd name="connsiteY3" fmla="*/ 204787 h 361950"/>
              <a:gd name="connsiteX4" fmla="*/ 7144 w 1776412"/>
              <a:gd name="connsiteY4" fmla="*/ 361950 h 361950"/>
              <a:gd name="connsiteX5" fmla="*/ 228600 w 1776412"/>
              <a:gd name="connsiteY5" fmla="*/ 335756 h 361950"/>
              <a:gd name="connsiteX6" fmla="*/ 500062 w 1776412"/>
              <a:gd name="connsiteY6" fmla="*/ 300037 h 361950"/>
              <a:gd name="connsiteX7" fmla="*/ 783431 w 1776412"/>
              <a:gd name="connsiteY7" fmla="*/ 261937 h 361950"/>
              <a:gd name="connsiteX8" fmla="*/ 973931 w 1776412"/>
              <a:gd name="connsiteY8" fmla="*/ 250031 h 361950"/>
              <a:gd name="connsiteX9" fmla="*/ 1128712 w 1776412"/>
              <a:gd name="connsiteY9" fmla="*/ 226218 h 361950"/>
              <a:gd name="connsiteX10" fmla="*/ 1302544 w 1776412"/>
              <a:gd name="connsiteY10" fmla="*/ 207168 h 361950"/>
              <a:gd name="connsiteX11" fmla="*/ 1438275 w 1776412"/>
              <a:gd name="connsiteY11" fmla="*/ 200025 h 361950"/>
              <a:gd name="connsiteX12" fmla="*/ 1554956 w 1776412"/>
              <a:gd name="connsiteY12" fmla="*/ 195262 h 361950"/>
              <a:gd name="connsiteX13" fmla="*/ 1669256 w 1776412"/>
              <a:gd name="connsiteY13" fmla="*/ 200025 h 361950"/>
              <a:gd name="connsiteX14" fmla="*/ 1776412 w 1776412"/>
              <a:gd name="connsiteY14" fmla="*/ 211931 h 361950"/>
              <a:gd name="connsiteX15" fmla="*/ 1764506 w 1776412"/>
              <a:gd name="connsiteY15" fmla="*/ 76200 h 361950"/>
              <a:gd name="connsiteX16" fmla="*/ 1683544 w 1776412"/>
              <a:gd name="connsiteY16" fmla="*/ 35718 h 361950"/>
              <a:gd name="connsiteX17" fmla="*/ 1643062 w 1776412"/>
              <a:gd name="connsiteY17" fmla="*/ 19050 h 361950"/>
              <a:gd name="connsiteX18" fmla="*/ 1602581 w 1776412"/>
              <a:gd name="connsiteY18" fmla="*/ 9525 h 361950"/>
              <a:gd name="connsiteX19" fmla="*/ 1547812 w 1776412"/>
              <a:gd name="connsiteY19" fmla="*/ 0 h 361950"/>
              <a:gd name="connsiteX20" fmla="*/ 1524000 w 1776412"/>
              <a:gd name="connsiteY20" fmla="*/ 2381 h 361950"/>
              <a:gd name="connsiteX21" fmla="*/ 1478756 w 1776412"/>
              <a:gd name="connsiteY21" fmla="*/ 14287 h 361950"/>
              <a:gd name="connsiteX22" fmla="*/ 1378744 w 1776412"/>
              <a:gd name="connsiteY22" fmla="*/ 33337 h 361950"/>
              <a:gd name="connsiteX23" fmla="*/ 1214437 w 1776412"/>
              <a:gd name="connsiteY23" fmla="*/ 52387 h 361950"/>
              <a:gd name="connsiteX24" fmla="*/ 1062037 w 1776412"/>
              <a:gd name="connsiteY24" fmla="*/ 64293 h 361950"/>
              <a:gd name="connsiteX25" fmla="*/ 959644 w 1776412"/>
              <a:gd name="connsiteY25" fmla="*/ 71437 h 361950"/>
              <a:gd name="connsiteX26" fmla="*/ 728662 w 1776412"/>
              <a:gd name="connsiteY26" fmla="*/ 114300 h 361950"/>
              <a:gd name="connsiteX27" fmla="*/ 488156 w 1776412"/>
              <a:gd name="connsiteY27" fmla="*/ 145256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776412" h="361950">
                <a:moveTo>
                  <a:pt x="488156" y="145256"/>
                </a:moveTo>
                <a:lnTo>
                  <a:pt x="247650" y="176212"/>
                </a:lnTo>
                <a:lnTo>
                  <a:pt x="21431" y="204787"/>
                </a:lnTo>
                <a:lnTo>
                  <a:pt x="0" y="204787"/>
                </a:lnTo>
                <a:lnTo>
                  <a:pt x="7144" y="361950"/>
                </a:lnTo>
                <a:lnTo>
                  <a:pt x="228600" y="335756"/>
                </a:lnTo>
                <a:lnTo>
                  <a:pt x="500062" y="300037"/>
                </a:lnTo>
                <a:lnTo>
                  <a:pt x="783431" y="261937"/>
                </a:lnTo>
                <a:lnTo>
                  <a:pt x="973931" y="250031"/>
                </a:lnTo>
                <a:lnTo>
                  <a:pt x="1128712" y="226218"/>
                </a:lnTo>
                <a:lnTo>
                  <a:pt x="1302544" y="207168"/>
                </a:lnTo>
                <a:lnTo>
                  <a:pt x="1438275" y="200025"/>
                </a:lnTo>
                <a:lnTo>
                  <a:pt x="1554956" y="195262"/>
                </a:lnTo>
                <a:lnTo>
                  <a:pt x="1669256" y="200025"/>
                </a:lnTo>
                <a:lnTo>
                  <a:pt x="1776412" y="211931"/>
                </a:lnTo>
                <a:lnTo>
                  <a:pt x="1764506" y="76200"/>
                </a:lnTo>
                <a:lnTo>
                  <a:pt x="1683544" y="35718"/>
                </a:lnTo>
                <a:lnTo>
                  <a:pt x="1643062" y="19050"/>
                </a:lnTo>
                <a:lnTo>
                  <a:pt x="1602581" y="9525"/>
                </a:lnTo>
                <a:lnTo>
                  <a:pt x="1547812" y="0"/>
                </a:lnTo>
                <a:lnTo>
                  <a:pt x="1524000" y="2381"/>
                </a:lnTo>
                <a:lnTo>
                  <a:pt x="1478756" y="14287"/>
                </a:lnTo>
                <a:lnTo>
                  <a:pt x="1378744" y="33337"/>
                </a:lnTo>
                <a:lnTo>
                  <a:pt x="1214437" y="52387"/>
                </a:lnTo>
                <a:lnTo>
                  <a:pt x="1062037" y="64293"/>
                </a:lnTo>
                <a:lnTo>
                  <a:pt x="959644" y="71437"/>
                </a:lnTo>
                <a:lnTo>
                  <a:pt x="728662" y="114300"/>
                </a:lnTo>
                <a:lnTo>
                  <a:pt x="488156" y="145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EDFC20F4-B8B4-4CE7-A0F9-713A75C38354}"/>
              </a:ext>
            </a:extLst>
          </p:cNvPr>
          <p:cNvSpPr/>
          <p:nvPr/>
        </p:nvSpPr>
        <p:spPr>
          <a:xfrm>
            <a:off x="6715125" y="1643064"/>
            <a:ext cx="547688" cy="3584575"/>
          </a:xfrm>
          <a:custGeom>
            <a:avLst/>
            <a:gdLst>
              <a:gd name="connsiteX0" fmla="*/ 176542 w 547735"/>
              <a:gd name="connsiteY0" fmla="*/ 1991762 h 3585172"/>
              <a:gd name="connsiteX1" fmla="*/ 176542 w 547735"/>
              <a:gd name="connsiteY1" fmla="*/ 1566249 h 3585172"/>
              <a:gd name="connsiteX2" fmla="*/ 181069 w 547735"/>
              <a:gd name="connsiteY2" fmla="*/ 1330859 h 3585172"/>
              <a:gd name="connsiteX3" fmla="*/ 190123 w 547735"/>
              <a:gd name="connsiteY3" fmla="*/ 1013988 h 3585172"/>
              <a:gd name="connsiteX4" fmla="*/ 190123 w 547735"/>
              <a:gd name="connsiteY4" fmla="*/ 778598 h 3585172"/>
              <a:gd name="connsiteX5" fmla="*/ 185596 w 547735"/>
              <a:gd name="connsiteY5" fmla="*/ 525101 h 3585172"/>
              <a:gd name="connsiteX6" fmla="*/ 181069 w 547735"/>
              <a:gd name="connsiteY6" fmla="*/ 416459 h 3585172"/>
              <a:gd name="connsiteX7" fmla="*/ 176542 w 547735"/>
              <a:gd name="connsiteY7" fmla="*/ 285184 h 3585172"/>
              <a:gd name="connsiteX8" fmla="*/ 172016 w 547735"/>
              <a:gd name="connsiteY8" fmla="*/ 230863 h 3585172"/>
              <a:gd name="connsiteX9" fmla="*/ 162962 w 547735"/>
              <a:gd name="connsiteY9" fmla="*/ 190123 h 3585172"/>
              <a:gd name="connsiteX10" fmla="*/ 140329 w 547735"/>
              <a:gd name="connsiteY10" fmla="*/ 144855 h 3585172"/>
              <a:gd name="connsiteX11" fmla="*/ 122222 w 547735"/>
              <a:gd name="connsiteY11" fmla="*/ 122222 h 3585172"/>
              <a:gd name="connsiteX12" fmla="*/ 90535 w 547735"/>
              <a:gd name="connsiteY12" fmla="*/ 99588 h 3585172"/>
              <a:gd name="connsiteX13" fmla="*/ 40741 w 547735"/>
              <a:gd name="connsiteY13" fmla="*/ 72428 h 3585172"/>
              <a:gd name="connsiteX14" fmla="*/ 18107 w 547735"/>
              <a:gd name="connsiteY14" fmla="*/ 54321 h 3585172"/>
              <a:gd name="connsiteX15" fmla="*/ 0 w 547735"/>
              <a:gd name="connsiteY15" fmla="*/ 31687 h 3585172"/>
              <a:gd name="connsiteX16" fmla="*/ 0 w 547735"/>
              <a:gd name="connsiteY16" fmla="*/ 22634 h 3585172"/>
              <a:gd name="connsiteX17" fmla="*/ 13580 w 547735"/>
              <a:gd name="connsiteY17" fmla="*/ 9053 h 3585172"/>
              <a:gd name="connsiteX18" fmla="*/ 58847 w 547735"/>
              <a:gd name="connsiteY18" fmla="*/ 0 h 3585172"/>
              <a:gd name="connsiteX19" fmla="*/ 117695 w 547735"/>
              <a:gd name="connsiteY19" fmla="*/ 0 h 3585172"/>
              <a:gd name="connsiteX20" fmla="*/ 190123 w 547735"/>
              <a:gd name="connsiteY20" fmla="*/ 9053 h 3585172"/>
              <a:gd name="connsiteX21" fmla="*/ 285184 w 547735"/>
              <a:gd name="connsiteY21" fmla="*/ 31687 h 3585172"/>
              <a:gd name="connsiteX22" fmla="*/ 357612 w 547735"/>
              <a:gd name="connsiteY22" fmla="*/ 58847 h 3585172"/>
              <a:gd name="connsiteX23" fmla="*/ 398352 w 547735"/>
              <a:gd name="connsiteY23" fmla="*/ 76954 h 3585172"/>
              <a:gd name="connsiteX24" fmla="*/ 443620 w 547735"/>
              <a:gd name="connsiteY24" fmla="*/ 104115 h 3585172"/>
              <a:gd name="connsiteX25" fmla="*/ 479834 w 547735"/>
              <a:gd name="connsiteY25" fmla="*/ 135802 h 3585172"/>
              <a:gd name="connsiteX26" fmla="*/ 511521 w 547735"/>
              <a:gd name="connsiteY26" fmla="*/ 167489 h 3585172"/>
              <a:gd name="connsiteX27" fmla="*/ 525101 w 547735"/>
              <a:gd name="connsiteY27" fmla="*/ 185596 h 3585172"/>
              <a:gd name="connsiteX28" fmla="*/ 538681 w 547735"/>
              <a:gd name="connsiteY28" fmla="*/ 217283 h 3585172"/>
              <a:gd name="connsiteX29" fmla="*/ 543208 w 547735"/>
              <a:gd name="connsiteY29" fmla="*/ 230863 h 3585172"/>
              <a:gd name="connsiteX30" fmla="*/ 547735 w 547735"/>
              <a:gd name="connsiteY30" fmla="*/ 253497 h 3585172"/>
              <a:gd name="connsiteX31" fmla="*/ 538681 w 547735"/>
              <a:gd name="connsiteY31" fmla="*/ 276131 h 3585172"/>
              <a:gd name="connsiteX32" fmla="*/ 516047 w 547735"/>
              <a:gd name="connsiteY32" fmla="*/ 307818 h 3585172"/>
              <a:gd name="connsiteX33" fmla="*/ 488887 w 547735"/>
              <a:gd name="connsiteY33" fmla="*/ 348558 h 3585172"/>
              <a:gd name="connsiteX34" fmla="*/ 470780 w 547735"/>
              <a:gd name="connsiteY34" fmla="*/ 384772 h 3585172"/>
              <a:gd name="connsiteX35" fmla="*/ 452673 w 547735"/>
              <a:gd name="connsiteY35" fmla="*/ 439093 h 3585172"/>
              <a:gd name="connsiteX36" fmla="*/ 448146 w 547735"/>
              <a:gd name="connsiteY36" fmla="*/ 493414 h 3585172"/>
              <a:gd name="connsiteX37" fmla="*/ 443620 w 547735"/>
              <a:gd name="connsiteY37" fmla="*/ 679010 h 3585172"/>
              <a:gd name="connsiteX38" fmla="*/ 434566 w 547735"/>
              <a:gd name="connsiteY38" fmla="*/ 1059255 h 3585172"/>
              <a:gd name="connsiteX39" fmla="*/ 425513 w 547735"/>
              <a:gd name="connsiteY39" fmla="*/ 1385180 h 3585172"/>
              <a:gd name="connsiteX40" fmla="*/ 425513 w 547735"/>
              <a:gd name="connsiteY40" fmla="*/ 1792586 h 3585172"/>
              <a:gd name="connsiteX41" fmla="*/ 425513 w 547735"/>
              <a:gd name="connsiteY41" fmla="*/ 2362954 h 3585172"/>
              <a:gd name="connsiteX42" fmla="*/ 425513 w 547735"/>
              <a:gd name="connsiteY42" fmla="*/ 3553485 h 3585172"/>
              <a:gd name="connsiteX43" fmla="*/ 176542 w 547735"/>
              <a:gd name="connsiteY43" fmla="*/ 3585172 h 3585172"/>
              <a:gd name="connsiteX44" fmla="*/ 176542 w 547735"/>
              <a:gd name="connsiteY44" fmla="*/ 3318095 h 3585172"/>
              <a:gd name="connsiteX45" fmla="*/ 181069 w 547735"/>
              <a:gd name="connsiteY45" fmla="*/ 2521390 h 3585172"/>
              <a:gd name="connsiteX46" fmla="*/ 176542 w 547735"/>
              <a:gd name="connsiteY46" fmla="*/ 1991762 h 358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47735" h="3585172">
                <a:moveTo>
                  <a:pt x="176542" y="1991762"/>
                </a:moveTo>
                <a:lnTo>
                  <a:pt x="176542" y="1566249"/>
                </a:lnTo>
                <a:lnTo>
                  <a:pt x="181069" y="1330859"/>
                </a:lnTo>
                <a:lnTo>
                  <a:pt x="190123" y="1013988"/>
                </a:lnTo>
                <a:lnTo>
                  <a:pt x="190123" y="778598"/>
                </a:lnTo>
                <a:lnTo>
                  <a:pt x="185596" y="525101"/>
                </a:lnTo>
                <a:lnTo>
                  <a:pt x="181069" y="416459"/>
                </a:lnTo>
                <a:lnTo>
                  <a:pt x="176542" y="285184"/>
                </a:lnTo>
                <a:lnTo>
                  <a:pt x="172016" y="230863"/>
                </a:lnTo>
                <a:lnTo>
                  <a:pt x="162962" y="190123"/>
                </a:lnTo>
                <a:lnTo>
                  <a:pt x="140329" y="144855"/>
                </a:lnTo>
                <a:lnTo>
                  <a:pt x="122222" y="122222"/>
                </a:lnTo>
                <a:lnTo>
                  <a:pt x="90535" y="99588"/>
                </a:lnTo>
                <a:lnTo>
                  <a:pt x="40741" y="72428"/>
                </a:lnTo>
                <a:lnTo>
                  <a:pt x="18107" y="54321"/>
                </a:lnTo>
                <a:lnTo>
                  <a:pt x="0" y="31687"/>
                </a:lnTo>
                <a:lnTo>
                  <a:pt x="0" y="22634"/>
                </a:lnTo>
                <a:lnTo>
                  <a:pt x="13580" y="9053"/>
                </a:lnTo>
                <a:lnTo>
                  <a:pt x="58847" y="0"/>
                </a:lnTo>
                <a:lnTo>
                  <a:pt x="117695" y="0"/>
                </a:lnTo>
                <a:lnTo>
                  <a:pt x="190123" y="9053"/>
                </a:lnTo>
                <a:lnTo>
                  <a:pt x="285184" y="31687"/>
                </a:lnTo>
                <a:lnTo>
                  <a:pt x="357612" y="58847"/>
                </a:lnTo>
                <a:lnTo>
                  <a:pt x="398352" y="76954"/>
                </a:lnTo>
                <a:lnTo>
                  <a:pt x="443620" y="104115"/>
                </a:lnTo>
                <a:lnTo>
                  <a:pt x="479834" y="135802"/>
                </a:lnTo>
                <a:lnTo>
                  <a:pt x="511521" y="167489"/>
                </a:lnTo>
                <a:lnTo>
                  <a:pt x="525101" y="185596"/>
                </a:lnTo>
                <a:lnTo>
                  <a:pt x="538681" y="217283"/>
                </a:lnTo>
                <a:lnTo>
                  <a:pt x="543208" y="230863"/>
                </a:lnTo>
                <a:lnTo>
                  <a:pt x="547735" y="253497"/>
                </a:lnTo>
                <a:lnTo>
                  <a:pt x="538681" y="276131"/>
                </a:lnTo>
                <a:lnTo>
                  <a:pt x="516047" y="307818"/>
                </a:lnTo>
                <a:lnTo>
                  <a:pt x="488887" y="348558"/>
                </a:lnTo>
                <a:lnTo>
                  <a:pt x="470780" y="384772"/>
                </a:lnTo>
                <a:lnTo>
                  <a:pt x="452673" y="439093"/>
                </a:lnTo>
                <a:lnTo>
                  <a:pt x="448146" y="493414"/>
                </a:lnTo>
                <a:lnTo>
                  <a:pt x="443620" y="679010"/>
                </a:lnTo>
                <a:lnTo>
                  <a:pt x="434566" y="1059255"/>
                </a:lnTo>
                <a:lnTo>
                  <a:pt x="425513" y="1385180"/>
                </a:lnTo>
                <a:lnTo>
                  <a:pt x="425513" y="1792586"/>
                </a:lnTo>
                <a:lnTo>
                  <a:pt x="425513" y="2362954"/>
                </a:lnTo>
                <a:lnTo>
                  <a:pt x="425513" y="3553485"/>
                </a:lnTo>
                <a:lnTo>
                  <a:pt x="176542" y="3585172"/>
                </a:lnTo>
                <a:lnTo>
                  <a:pt x="176542" y="3318095"/>
                </a:lnTo>
                <a:lnTo>
                  <a:pt x="181069" y="2521390"/>
                </a:lnTo>
                <a:lnTo>
                  <a:pt x="176542" y="19917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0C2A3063-977F-4970-8B15-7A65FDA149A7}"/>
              </a:ext>
            </a:extLst>
          </p:cNvPr>
          <p:cNvSpPr/>
          <p:nvPr/>
        </p:nvSpPr>
        <p:spPr>
          <a:xfrm>
            <a:off x="5524501" y="4941888"/>
            <a:ext cx="2466975" cy="723900"/>
          </a:xfrm>
          <a:custGeom>
            <a:avLst/>
            <a:gdLst>
              <a:gd name="connsiteX0" fmla="*/ 869156 w 2466975"/>
              <a:gd name="connsiteY0" fmla="*/ 359569 h 723900"/>
              <a:gd name="connsiteX1" fmla="*/ 952500 w 2466975"/>
              <a:gd name="connsiteY1" fmla="*/ 340519 h 723900"/>
              <a:gd name="connsiteX2" fmla="*/ 1054894 w 2466975"/>
              <a:gd name="connsiteY2" fmla="*/ 314325 h 723900"/>
              <a:gd name="connsiteX3" fmla="*/ 1171575 w 2466975"/>
              <a:gd name="connsiteY3" fmla="*/ 283369 h 723900"/>
              <a:gd name="connsiteX4" fmla="*/ 1312069 w 2466975"/>
              <a:gd name="connsiteY4" fmla="*/ 245269 h 723900"/>
              <a:gd name="connsiteX5" fmla="*/ 1378744 w 2466975"/>
              <a:gd name="connsiteY5" fmla="*/ 226219 h 723900"/>
              <a:gd name="connsiteX6" fmla="*/ 1600200 w 2466975"/>
              <a:gd name="connsiteY6" fmla="*/ 185737 h 723900"/>
              <a:gd name="connsiteX7" fmla="*/ 1709738 w 2466975"/>
              <a:gd name="connsiteY7" fmla="*/ 164306 h 723900"/>
              <a:gd name="connsiteX8" fmla="*/ 1854994 w 2466975"/>
              <a:gd name="connsiteY8" fmla="*/ 135731 h 723900"/>
              <a:gd name="connsiteX9" fmla="*/ 2026444 w 2466975"/>
              <a:gd name="connsiteY9" fmla="*/ 97631 h 723900"/>
              <a:gd name="connsiteX10" fmla="*/ 2193131 w 2466975"/>
              <a:gd name="connsiteY10" fmla="*/ 57150 h 723900"/>
              <a:gd name="connsiteX11" fmla="*/ 2297906 w 2466975"/>
              <a:gd name="connsiteY11" fmla="*/ 28575 h 723900"/>
              <a:gd name="connsiteX12" fmla="*/ 2400300 w 2466975"/>
              <a:gd name="connsiteY12" fmla="*/ 0 h 723900"/>
              <a:gd name="connsiteX13" fmla="*/ 2466975 w 2466975"/>
              <a:gd name="connsiteY13" fmla="*/ 95250 h 723900"/>
              <a:gd name="connsiteX14" fmla="*/ 2314575 w 2466975"/>
              <a:gd name="connsiteY14" fmla="*/ 138112 h 723900"/>
              <a:gd name="connsiteX15" fmla="*/ 2140744 w 2466975"/>
              <a:gd name="connsiteY15" fmla="*/ 195262 h 723900"/>
              <a:gd name="connsiteX16" fmla="*/ 1962150 w 2466975"/>
              <a:gd name="connsiteY16" fmla="*/ 252412 h 723900"/>
              <a:gd name="connsiteX17" fmla="*/ 1797844 w 2466975"/>
              <a:gd name="connsiteY17" fmla="*/ 302419 h 723900"/>
              <a:gd name="connsiteX18" fmla="*/ 1526381 w 2466975"/>
              <a:gd name="connsiteY18" fmla="*/ 390525 h 723900"/>
              <a:gd name="connsiteX19" fmla="*/ 1266825 w 2466975"/>
              <a:gd name="connsiteY19" fmla="*/ 473869 h 723900"/>
              <a:gd name="connsiteX20" fmla="*/ 962025 w 2466975"/>
              <a:gd name="connsiteY20" fmla="*/ 573881 h 723900"/>
              <a:gd name="connsiteX21" fmla="*/ 640556 w 2466975"/>
              <a:gd name="connsiteY21" fmla="*/ 681037 h 723900"/>
              <a:gd name="connsiteX22" fmla="*/ 521494 w 2466975"/>
              <a:gd name="connsiteY22" fmla="*/ 721519 h 723900"/>
              <a:gd name="connsiteX23" fmla="*/ 492919 w 2466975"/>
              <a:gd name="connsiteY23" fmla="*/ 723900 h 723900"/>
              <a:gd name="connsiteX24" fmla="*/ 445294 w 2466975"/>
              <a:gd name="connsiteY24" fmla="*/ 723900 h 723900"/>
              <a:gd name="connsiteX25" fmla="*/ 400050 w 2466975"/>
              <a:gd name="connsiteY25" fmla="*/ 719137 h 723900"/>
              <a:gd name="connsiteX26" fmla="*/ 342900 w 2466975"/>
              <a:gd name="connsiteY26" fmla="*/ 702469 h 723900"/>
              <a:gd name="connsiteX27" fmla="*/ 304800 w 2466975"/>
              <a:gd name="connsiteY27" fmla="*/ 685800 h 723900"/>
              <a:gd name="connsiteX28" fmla="*/ 264319 w 2466975"/>
              <a:gd name="connsiteY28" fmla="*/ 661987 h 723900"/>
              <a:gd name="connsiteX29" fmla="*/ 238125 w 2466975"/>
              <a:gd name="connsiteY29" fmla="*/ 640556 h 723900"/>
              <a:gd name="connsiteX30" fmla="*/ 192881 w 2466975"/>
              <a:gd name="connsiteY30" fmla="*/ 609600 h 723900"/>
              <a:gd name="connsiteX31" fmla="*/ 157163 w 2466975"/>
              <a:gd name="connsiteY31" fmla="*/ 583406 h 723900"/>
              <a:gd name="connsiteX32" fmla="*/ 130969 w 2466975"/>
              <a:gd name="connsiteY32" fmla="*/ 561975 h 723900"/>
              <a:gd name="connsiteX33" fmla="*/ 102394 w 2466975"/>
              <a:gd name="connsiteY33" fmla="*/ 533400 h 723900"/>
              <a:gd name="connsiteX34" fmla="*/ 73819 w 2466975"/>
              <a:gd name="connsiteY34" fmla="*/ 504825 h 723900"/>
              <a:gd name="connsiteX35" fmla="*/ 45244 w 2466975"/>
              <a:gd name="connsiteY35" fmla="*/ 466725 h 723900"/>
              <a:gd name="connsiteX36" fmla="*/ 23813 w 2466975"/>
              <a:gd name="connsiteY36" fmla="*/ 426244 h 723900"/>
              <a:gd name="connsiteX37" fmla="*/ 9525 w 2466975"/>
              <a:gd name="connsiteY37" fmla="*/ 385762 h 723900"/>
              <a:gd name="connsiteX38" fmla="*/ 2381 w 2466975"/>
              <a:gd name="connsiteY38" fmla="*/ 345281 h 723900"/>
              <a:gd name="connsiteX39" fmla="*/ 4763 w 2466975"/>
              <a:gd name="connsiteY39" fmla="*/ 302419 h 723900"/>
              <a:gd name="connsiteX40" fmla="*/ 0 w 2466975"/>
              <a:gd name="connsiteY40" fmla="*/ 280987 h 723900"/>
              <a:gd name="connsiteX41" fmla="*/ 2381 w 2466975"/>
              <a:gd name="connsiteY41" fmla="*/ 259556 h 723900"/>
              <a:gd name="connsiteX42" fmla="*/ 2381 w 2466975"/>
              <a:gd name="connsiteY42" fmla="*/ 247650 h 723900"/>
              <a:gd name="connsiteX43" fmla="*/ 11906 w 2466975"/>
              <a:gd name="connsiteY43" fmla="*/ 245269 h 723900"/>
              <a:gd name="connsiteX44" fmla="*/ 23813 w 2466975"/>
              <a:gd name="connsiteY44" fmla="*/ 247650 h 723900"/>
              <a:gd name="connsiteX45" fmla="*/ 45244 w 2466975"/>
              <a:gd name="connsiteY45" fmla="*/ 266700 h 723900"/>
              <a:gd name="connsiteX46" fmla="*/ 66675 w 2466975"/>
              <a:gd name="connsiteY46" fmla="*/ 300037 h 723900"/>
              <a:gd name="connsiteX47" fmla="*/ 83344 w 2466975"/>
              <a:gd name="connsiteY47" fmla="*/ 323850 h 723900"/>
              <a:gd name="connsiteX48" fmla="*/ 100013 w 2466975"/>
              <a:gd name="connsiteY48" fmla="*/ 347662 h 723900"/>
              <a:gd name="connsiteX49" fmla="*/ 130969 w 2466975"/>
              <a:gd name="connsiteY49" fmla="*/ 378619 h 723900"/>
              <a:gd name="connsiteX50" fmla="*/ 154781 w 2466975"/>
              <a:gd name="connsiteY50" fmla="*/ 395287 h 723900"/>
              <a:gd name="connsiteX51" fmla="*/ 183356 w 2466975"/>
              <a:gd name="connsiteY51" fmla="*/ 411956 h 723900"/>
              <a:gd name="connsiteX52" fmla="*/ 214313 w 2466975"/>
              <a:gd name="connsiteY52" fmla="*/ 421481 h 723900"/>
              <a:gd name="connsiteX53" fmla="*/ 257175 w 2466975"/>
              <a:gd name="connsiteY53" fmla="*/ 431006 h 723900"/>
              <a:gd name="connsiteX54" fmla="*/ 297656 w 2466975"/>
              <a:gd name="connsiteY54" fmla="*/ 433387 h 723900"/>
              <a:gd name="connsiteX55" fmla="*/ 342900 w 2466975"/>
              <a:gd name="connsiteY55" fmla="*/ 433387 h 723900"/>
              <a:gd name="connsiteX56" fmla="*/ 440531 w 2466975"/>
              <a:gd name="connsiteY56" fmla="*/ 426244 h 723900"/>
              <a:gd name="connsiteX57" fmla="*/ 542925 w 2466975"/>
              <a:gd name="connsiteY57" fmla="*/ 416719 h 723900"/>
              <a:gd name="connsiteX58" fmla="*/ 628650 w 2466975"/>
              <a:gd name="connsiteY58" fmla="*/ 404812 h 723900"/>
              <a:gd name="connsiteX59" fmla="*/ 781050 w 2466975"/>
              <a:gd name="connsiteY59" fmla="*/ 376237 h 723900"/>
              <a:gd name="connsiteX60" fmla="*/ 869156 w 2466975"/>
              <a:gd name="connsiteY60" fmla="*/ 359569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466975" h="723900">
                <a:moveTo>
                  <a:pt x="869156" y="359569"/>
                </a:moveTo>
                <a:lnTo>
                  <a:pt x="952500" y="340519"/>
                </a:lnTo>
                <a:lnTo>
                  <a:pt x="1054894" y="314325"/>
                </a:lnTo>
                <a:lnTo>
                  <a:pt x="1171575" y="283369"/>
                </a:lnTo>
                <a:lnTo>
                  <a:pt x="1312069" y="245269"/>
                </a:lnTo>
                <a:lnTo>
                  <a:pt x="1378744" y="226219"/>
                </a:lnTo>
                <a:lnTo>
                  <a:pt x="1600200" y="185737"/>
                </a:lnTo>
                <a:lnTo>
                  <a:pt x="1709738" y="164306"/>
                </a:lnTo>
                <a:lnTo>
                  <a:pt x="1854994" y="135731"/>
                </a:lnTo>
                <a:lnTo>
                  <a:pt x="2026444" y="97631"/>
                </a:lnTo>
                <a:lnTo>
                  <a:pt x="2193131" y="57150"/>
                </a:lnTo>
                <a:lnTo>
                  <a:pt x="2297906" y="28575"/>
                </a:lnTo>
                <a:lnTo>
                  <a:pt x="2400300" y="0"/>
                </a:lnTo>
                <a:lnTo>
                  <a:pt x="2466975" y="95250"/>
                </a:lnTo>
                <a:lnTo>
                  <a:pt x="2314575" y="138112"/>
                </a:lnTo>
                <a:lnTo>
                  <a:pt x="2140744" y="195262"/>
                </a:lnTo>
                <a:lnTo>
                  <a:pt x="1962150" y="252412"/>
                </a:lnTo>
                <a:lnTo>
                  <a:pt x="1797844" y="302419"/>
                </a:lnTo>
                <a:lnTo>
                  <a:pt x="1526381" y="390525"/>
                </a:lnTo>
                <a:lnTo>
                  <a:pt x="1266825" y="473869"/>
                </a:lnTo>
                <a:lnTo>
                  <a:pt x="962025" y="573881"/>
                </a:lnTo>
                <a:lnTo>
                  <a:pt x="640556" y="681037"/>
                </a:lnTo>
                <a:lnTo>
                  <a:pt x="521494" y="721519"/>
                </a:lnTo>
                <a:lnTo>
                  <a:pt x="492919" y="723900"/>
                </a:lnTo>
                <a:lnTo>
                  <a:pt x="445294" y="723900"/>
                </a:lnTo>
                <a:lnTo>
                  <a:pt x="400050" y="719137"/>
                </a:lnTo>
                <a:lnTo>
                  <a:pt x="342900" y="702469"/>
                </a:lnTo>
                <a:lnTo>
                  <a:pt x="304800" y="685800"/>
                </a:lnTo>
                <a:lnTo>
                  <a:pt x="264319" y="661987"/>
                </a:lnTo>
                <a:lnTo>
                  <a:pt x="238125" y="640556"/>
                </a:lnTo>
                <a:lnTo>
                  <a:pt x="192881" y="609600"/>
                </a:lnTo>
                <a:lnTo>
                  <a:pt x="157163" y="583406"/>
                </a:lnTo>
                <a:lnTo>
                  <a:pt x="130969" y="561975"/>
                </a:lnTo>
                <a:lnTo>
                  <a:pt x="102394" y="533400"/>
                </a:lnTo>
                <a:lnTo>
                  <a:pt x="73819" y="504825"/>
                </a:lnTo>
                <a:lnTo>
                  <a:pt x="45244" y="466725"/>
                </a:lnTo>
                <a:lnTo>
                  <a:pt x="23813" y="426244"/>
                </a:lnTo>
                <a:lnTo>
                  <a:pt x="9525" y="385762"/>
                </a:lnTo>
                <a:lnTo>
                  <a:pt x="2381" y="345281"/>
                </a:lnTo>
                <a:lnTo>
                  <a:pt x="4763" y="302419"/>
                </a:lnTo>
                <a:lnTo>
                  <a:pt x="0" y="280987"/>
                </a:lnTo>
                <a:lnTo>
                  <a:pt x="2381" y="259556"/>
                </a:lnTo>
                <a:lnTo>
                  <a:pt x="2381" y="247650"/>
                </a:lnTo>
                <a:lnTo>
                  <a:pt x="11906" y="245269"/>
                </a:lnTo>
                <a:lnTo>
                  <a:pt x="23813" y="247650"/>
                </a:lnTo>
                <a:lnTo>
                  <a:pt x="45244" y="266700"/>
                </a:lnTo>
                <a:lnTo>
                  <a:pt x="66675" y="300037"/>
                </a:lnTo>
                <a:lnTo>
                  <a:pt x="83344" y="323850"/>
                </a:lnTo>
                <a:lnTo>
                  <a:pt x="100013" y="347662"/>
                </a:lnTo>
                <a:lnTo>
                  <a:pt x="130969" y="378619"/>
                </a:lnTo>
                <a:lnTo>
                  <a:pt x="154781" y="395287"/>
                </a:lnTo>
                <a:lnTo>
                  <a:pt x="183356" y="411956"/>
                </a:lnTo>
                <a:lnTo>
                  <a:pt x="214313" y="421481"/>
                </a:lnTo>
                <a:lnTo>
                  <a:pt x="257175" y="431006"/>
                </a:lnTo>
                <a:lnTo>
                  <a:pt x="297656" y="433387"/>
                </a:lnTo>
                <a:lnTo>
                  <a:pt x="342900" y="433387"/>
                </a:lnTo>
                <a:lnTo>
                  <a:pt x="440531" y="426244"/>
                </a:lnTo>
                <a:lnTo>
                  <a:pt x="542925" y="416719"/>
                </a:lnTo>
                <a:lnTo>
                  <a:pt x="628650" y="404812"/>
                </a:lnTo>
                <a:lnTo>
                  <a:pt x="781050" y="376237"/>
                </a:lnTo>
                <a:lnTo>
                  <a:pt x="869156" y="3595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98820890-EFDA-4C92-A3C0-42FCA11065ED}"/>
              </a:ext>
            </a:extLst>
          </p:cNvPr>
          <p:cNvSpPr/>
          <p:nvPr/>
        </p:nvSpPr>
        <p:spPr>
          <a:xfrm>
            <a:off x="7535864" y="4591051"/>
            <a:ext cx="873125" cy="1076325"/>
          </a:xfrm>
          <a:custGeom>
            <a:avLst/>
            <a:gdLst>
              <a:gd name="connsiteX0" fmla="*/ 445294 w 871538"/>
              <a:gd name="connsiteY0" fmla="*/ 600075 h 1076325"/>
              <a:gd name="connsiteX1" fmla="*/ 421482 w 871538"/>
              <a:gd name="connsiteY1" fmla="*/ 552450 h 1076325"/>
              <a:gd name="connsiteX2" fmla="*/ 392907 w 871538"/>
              <a:gd name="connsiteY2" fmla="*/ 509588 h 1076325"/>
              <a:gd name="connsiteX3" fmla="*/ 352425 w 871538"/>
              <a:gd name="connsiteY3" fmla="*/ 454819 h 1076325"/>
              <a:gd name="connsiteX4" fmla="*/ 295275 w 871538"/>
              <a:gd name="connsiteY4" fmla="*/ 378619 h 1076325"/>
              <a:gd name="connsiteX5" fmla="*/ 238125 w 871538"/>
              <a:gd name="connsiteY5" fmla="*/ 297656 h 1076325"/>
              <a:gd name="connsiteX6" fmla="*/ 195263 w 871538"/>
              <a:gd name="connsiteY6" fmla="*/ 245269 h 1076325"/>
              <a:gd name="connsiteX7" fmla="*/ 152400 w 871538"/>
              <a:gd name="connsiteY7" fmla="*/ 192881 h 1076325"/>
              <a:gd name="connsiteX8" fmla="*/ 97632 w 871538"/>
              <a:gd name="connsiteY8" fmla="*/ 130969 h 1076325"/>
              <a:gd name="connsiteX9" fmla="*/ 71438 w 871538"/>
              <a:gd name="connsiteY9" fmla="*/ 100013 h 1076325"/>
              <a:gd name="connsiteX10" fmla="*/ 47625 w 871538"/>
              <a:gd name="connsiteY10" fmla="*/ 80963 h 1076325"/>
              <a:gd name="connsiteX11" fmla="*/ 28575 w 871538"/>
              <a:gd name="connsiteY11" fmla="*/ 66675 h 1076325"/>
              <a:gd name="connsiteX12" fmla="*/ 9525 w 871538"/>
              <a:gd name="connsiteY12" fmla="*/ 40481 h 1076325"/>
              <a:gd name="connsiteX13" fmla="*/ 0 w 871538"/>
              <a:gd name="connsiteY13" fmla="*/ 14288 h 1076325"/>
              <a:gd name="connsiteX14" fmla="*/ 2382 w 871538"/>
              <a:gd name="connsiteY14" fmla="*/ 2381 h 1076325"/>
              <a:gd name="connsiteX15" fmla="*/ 14288 w 871538"/>
              <a:gd name="connsiteY15" fmla="*/ 0 h 1076325"/>
              <a:gd name="connsiteX16" fmla="*/ 52388 w 871538"/>
              <a:gd name="connsiteY16" fmla="*/ 11906 h 1076325"/>
              <a:gd name="connsiteX17" fmla="*/ 133350 w 871538"/>
              <a:gd name="connsiteY17" fmla="*/ 54769 h 1076325"/>
              <a:gd name="connsiteX18" fmla="*/ 250032 w 871538"/>
              <a:gd name="connsiteY18" fmla="*/ 126206 h 1076325"/>
              <a:gd name="connsiteX19" fmla="*/ 366713 w 871538"/>
              <a:gd name="connsiteY19" fmla="*/ 200025 h 1076325"/>
              <a:gd name="connsiteX20" fmla="*/ 461963 w 871538"/>
              <a:gd name="connsiteY20" fmla="*/ 269081 h 1076325"/>
              <a:gd name="connsiteX21" fmla="*/ 516732 w 871538"/>
              <a:gd name="connsiteY21" fmla="*/ 314325 h 1076325"/>
              <a:gd name="connsiteX22" fmla="*/ 564357 w 871538"/>
              <a:gd name="connsiteY22" fmla="*/ 354806 h 1076325"/>
              <a:gd name="connsiteX23" fmla="*/ 614363 w 871538"/>
              <a:gd name="connsiteY23" fmla="*/ 404813 h 1076325"/>
              <a:gd name="connsiteX24" fmla="*/ 669132 w 871538"/>
              <a:gd name="connsiteY24" fmla="*/ 464344 h 1076325"/>
              <a:gd name="connsiteX25" fmla="*/ 709613 w 871538"/>
              <a:gd name="connsiteY25" fmla="*/ 519113 h 1076325"/>
              <a:gd name="connsiteX26" fmla="*/ 754857 w 871538"/>
              <a:gd name="connsiteY26" fmla="*/ 592931 h 1076325"/>
              <a:gd name="connsiteX27" fmla="*/ 792957 w 871538"/>
              <a:gd name="connsiteY27" fmla="*/ 659606 h 1076325"/>
              <a:gd name="connsiteX28" fmla="*/ 823913 w 871538"/>
              <a:gd name="connsiteY28" fmla="*/ 721519 h 1076325"/>
              <a:gd name="connsiteX29" fmla="*/ 840582 w 871538"/>
              <a:gd name="connsiteY29" fmla="*/ 766763 h 1076325"/>
              <a:gd name="connsiteX30" fmla="*/ 854869 w 871538"/>
              <a:gd name="connsiteY30" fmla="*/ 807244 h 1076325"/>
              <a:gd name="connsiteX31" fmla="*/ 866775 w 871538"/>
              <a:gd name="connsiteY31" fmla="*/ 854869 h 1076325"/>
              <a:gd name="connsiteX32" fmla="*/ 871538 w 871538"/>
              <a:gd name="connsiteY32" fmla="*/ 895350 h 1076325"/>
              <a:gd name="connsiteX33" fmla="*/ 871538 w 871538"/>
              <a:gd name="connsiteY33" fmla="*/ 928688 h 1076325"/>
              <a:gd name="connsiteX34" fmla="*/ 862013 w 871538"/>
              <a:gd name="connsiteY34" fmla="*/ 973931 h 1076325"/>
              <a:gd name="connsiteX35" fmla="*/ 850107 w 871538"/>
              <a:gd name="connsiteY35" fmla="*/ 1009650 h 1076325"/>
              <a:gd name="connsiteX36" fmla="*/ 831057 w 871538"/>
              <a:gd name="connsiteY36" fmla="*/ 1040606 h 1076325"/>
              <a:gd name="connsiteX37" fmla="*/ 802482 w 871538"/>
              <a:gd name="connsiteY37" fmla="*/ 1062038 h 1076325"/>
              <a:gd name="connsiteX38" fmla="*/ 778669 w 871538"/>
              <a:gd name="connsiteY38" fmla="*/ 1071563 h 1076325"/>
              <a:gd name="connsiteX39" fmla="*/ 742950 w 871538"/>
              <a:gd name="connsiteY39" fmla="*/ 1076325 h 1076325"/>
              <a:gd name="connsiteX40" fmla="*/ 707232 w 871538"/>
              <a:gd name="connsiteY40" fmla="*/ 1071563 h 1076325"/>
              <a:gd name="connsiteX41" fmla="*/ 664369 w 871538"/>
              <a:gd name="connsiteY41" fmla="*/ 1054894 h 1076325"/>
              <a:gd name="connsiteX42" fmla="*/ 635794 w 871538"/>
              <a:gd name="connsiteY42" fmla="*/ 1028700 h 1076325"/>
              <a:gd name="connsiteX43" fmla="*/ 607219 w 871538"/>
              <a:gd name="connsiteY43" fmla="*/ 990600 h 1076325"/>
              <a:gd name="connsiteX44" fmla="*/ 573882 w 871538"/>
              <a:gd name="connsiteY44" fmla="*/ 933450 h 1076325"/>
              <a:gd name="connsiteX45" fmla="*/ 552450 w 871538"/>
              <a:gd name="connsiteY45" fmla="*/ 871538 h 1076325"/>
              <a:gd name="connsiteX46" fmla="*/ 526257 w 871538"/>
              <a:gd name="connsiteY46" fmla="*/ 797719 h 1076325"/>
              <a:gd name="connsiteX47" fmla="*/ 500063 w 871538"/>
              <a:gd name="connsiteY47" fmla="*/ 719138 h 1076325"/>
              <a:gd name="connsiteX48" fmla="*/ 445294 w 871538"/>
              <a:gd name="connsiteY48" fmla="*/ 600075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871538" h="1076325">
                <a:moveTo>
                  <a:pt x="445294" y="600075"/>
                </a:moveTo>
                <a:lnTo>
                  <a:pt x="421482" y="552450"/>
                </a:lnTo>
                <a:lnTo>
                  <a:pt x="392907" y="509588"/>
                </a:lnTo>
                <a:lnTo>
                  <a:pt x="352425" y="454819"/>
                </a:lnTo>
                <a:lnTo>
                  <a:pt x="295275" y="378619"/>
                </a:lnTo>
                <a:lnTo>
                  <a:pt x="238125" y="297656"/>
                </a:lnTo>
                <a:lnTo>
                  <a:pt x="195263" y="245269"/>
                </a:lnTo>
                <a:lnTo>
                  <a:pt x="152400" y="192881"/>
                </a:lnTo>
                <a:lnTo>
                  <a:pt x="97632" y="130969"/>
                </a:lnTo>
                <a:lnTo>
                  <a:pt x="71438" y="100013"/>
                </a:lnTo>
                <a:lnTo>
                  <a:pt x="47625" y="80963"/>
                </a:lnTo>
                <a:lnTo>
                  <a:pt x="28575" y="66675"/>
                </a:lnTo>
                <a:lnTo>
                  <a:pt x="9525" y="40481"/>
                </a:lnTo>
                <a:lnTo>
                  <a:pt x="0" y="14288"/>
                </a:lnTo>
                <a:lnTo>
                  <a:pt x="2382" y="2381"/>
                </a:lnTo>
                <a:lnTo>
                  <a:pt x="14288" y="0"/>
                </a:lnTo>
                <a:lnTo>
                  <a:pt x="52388" y="11906"/>
                </a:lnTo>
                <a:lnTo>
                  <a:pt x="133350" y="54769"/>
                </a:lnTo>
                <a:lnTo>
                  <a:pt x="250032" y="126206"/>
                </a:lnTo>
                <a:lnTo>
                  <a:pt x="366713" y="200025"/>
                </a:lnTo>
                <a:lnTo>
                  <a:pt x="461963" y="269081"/>
                </a:lnTo>
                <a:lnTo>
                  <a:pt x="516732" y="314325"/>
                </a:lnTo>
                <a:lnTo>
                  <a:pt x="564357" y="354806"/>
                </a:lnTo>
                <a:lnTo>
                  <a:pt x="614363" y="404813"/>
                </a:lnTo>
                <a:lnTo>
                  <a:pt x="669132" y="464344"/>
                </a:lnTo>
                <a:lnTo>
                  <a:pt x="709613" y="519113"/>
                </a:lnTo>
                <a:lnTo>
                  <a:pt x="754857" y="592931"/>
                </a:lnTo>
                <a:lnTo>
                  <a:pt x="792957" y="659606"/>
                </a:lnTo>
                <a:lnTo>
                  <a:pt x="823913" y="721519"/>
                </a:lnTo>
                <a:lnTo>
                  <a:pt x="840582" y="766763"/>
                </a:lnTo>
                <a:lnTo>
                  <a:pt x="854869" y="807244"/>
                </a:lnTo>
                <a:lnTo>
                  <a:pt x="866775" y="854869"/>
                </a:lnTo>
                <a:lnTo>
                  <a:pt x="871538" y="895350"/>
                </a:lnTo>
                <a:lnTo>
                  <a:pt x="871538" y="928688"/>
                </a:lnTo>
                <a:lnTo>
                  <a:pt x="862013" y="973931"/>
                </a:lnTo>
                <a:lnTo>
                  <a:pt x="850107" y="1009650"/>
                </a:lnTo>
                <a:lnTo>
                  <a:pt x="831057" y="1040606"/>
                </a:lnTo>
                <a:lnTo>
                  <a:pt x="802482" y="1062038"/>
                </a:lnTo>
                <a:lnTo>
                  <a:pt x="778669" y="1071563"/>
                </a:lnTo>
                <a:lnTo>
                  <a:pt x="742950" y="1076325"/>
                </a:lnTo>
                <a:lnTo>
                  <a:pt x="707232" y="1071563"/>
                </a:lnTo>
                <a:lnTo>
                  <a:pt x="664369" y="1054894"/>
                </a:lnTo>
                <a:lnTo>
                  <a:pt x="635794" y="1028700"/>
                </a:lnTo>
                <a:lnTo>
                  <a:pt x="607219" y="990600"/>
                </a:lnTo>
                <a:lnTo>
                  <a:pt x="573882" y="933450"/>
                </a:lnTo>
                <a:lnTo>
                  <a:pt x="552450" y="871538"/>
                </a:lnTo>
                <a:lnTo>
                  <a:pt x="526257" y="797719"/>
                </a:lnTo>
                <a:lnTo>
                  <a:pt x="500063" y="719138"/>
                </a:lnTo>
                <a:lnTo>
                  <a:pt x="445294" y="600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AF4E0893-F2B2-46E4-B6CE-39B9B790C4D5}"/>
              </a:ext>
            </a:extLst>
          </p:cNvPr>
          <p:cNvGrpSpPr/>
          <p:nvPr/>
        </p:nvGrpSpPr>
        <p:grpSpPr>
          <a:xfrm>
            <a:off x="3743326" y="1643064"/>
            <a:ext cx="4665663" cy="4222750"/>
            <a:chOff x="3743326" y="1643064"/>
            <a:chExt cx="4665663" cy="4222750"/>
          </a:xfrm>
        </p:grpSpPr>
        <p:sp>
          <p:nvSpPr>
            <p:cNvPr id="14" name="フリーフォーム 16">
              <a:extLst>
                <a:ext uri="{FF2B5EF4-FFF2-40B4-BE49-F238E27FC236}">
                  <a16:creationId xmlns:a16="http://schemas.microsoft.com/office/drawing/2014/main" id="{1653D76D-11BF-4954-9A47-8F387AEBE10C}"/>
                </a:ext>
              </a:extLst>
            </p:cNvPr>
            <p:cNvSpPr/>
            <p:nvPr/>
          </p:nvSpPr>
          <p:spPr>
            <a:xfrm>
              <a:off x="3848102" y="1685925"/>
              <a:ext cx="1731963" cy="1847850"/>
            </a:xfrm>
            <a:custGeom>
              <a:avLst/>
              <a:gdLst>
                <a:gd name="connsiteX0" fmla="*/ 1131094 w 1731169"/>
                <a:gd name="connsiteY0" fmla="*/ 602456 h 1847850"/>
                <a:gd name="connsiteX1" fmla="*/ 1173956 w 1731169"/>
                <a:gd name="connsiteY1" fmla="*/ 535781 h 1847850"/>
                <a:gd name="connsiteX2" fmla="*/ 1207294 w 1731169"/>
                <a:gd name="connsiteY2" fmla="*/ 481013 h 1847850"/>
                <a:gd name="connsiteX3" fmla="*/ 1238250 w 1731169"/>
                <a:gd name="connsiteY3" fmla="*/ 428625 h 1847850"/>
                <a:gd name="connsiteX4" fmla="*/ 1262063 w 1731169"/>
                <a:gd name="connsiteY4" fmla="*/ 383381 h 1847850"/>
                <a:gd name="connsiteX5" fmla="*/ 1281113 w 1731169"/>
                <a:gd name="connsiteY5" fmla="*/ 347663 h 1847850"/>
                <a:gd name="connsiteX6" fmla="*/ 1300163 w 1731169"/>
                <a:gd name="connsiteY6" fmla="*/ 302419 h 1847850"/>
                <a:gd name="connsiteX7" fmla="*/ 1316831 w 1731169"/>
                <a:gd name="connsiteY7" fmla="*/ 254794 h 1847850"/>
                <a:gd name="connsiteX8" fmla="*/ 1323975 w 1731169"/>
                <a:gd name="connsiteY8" fmla="*/ 221456 h 1847850"/>
                <a:gd name="connsiteX9" fmla="*/ 1326356 w 1731169"/>
                <a:gd name="connsiteY9" fmla="*/ 202406 h 1847850"/>
                <a:gd name="connsiteX10" fmla="*/ 1323975 w 1731169"/>
                <a:gd name="connsiteY10" fmla="*/ 180975 h 1847850"/>
                <a:gd name="connsiteX11" fmla="*/ 1314450 w 1731169"/>
                <a:gd name="connsiteY11" fmla="*/ 157163 h 1847850"/>
                <a:gd name="connsiteX12" fmla="*/ 1302544 w 1731169"/>
                <a:gd name="connsiteY12" fmla="*/ 138113 h 1847850"/>
                <a:gd name="connsiteX13" fmla="*/ 1283494 w 1731169"/>
                <a:gd name="connsiteY13" fmla="*/ 119063 h 1847850"/>
                <a:gd name="connsiteX14" fmla="*/ 1262063 w 1731169"/>
                <a:gd name="connsiteY14" fmla="*/ 102394 h 1847850"/>
                <a:gd name="connsiteX15" fmla="*/ 1235869 w 1731169"/>
                <a:gd name="connsiteY15" fmla="*/ 85725 h 1847850"/>
                <a:gd name="connsiteX16" fmla="*/ 1209675 w 1731169"/>
                <a:gd name="connsiteY16" fmla="*/ 64294 h 1847850"/>
                <a:gd name="connsiteX17" fmla="*/ 1190625 w 1731169"/>
                <a:gd name="connsiteY17" fmla="*/ 42863 h 1847850"/>
                <a:gd name="connsiteX18" fmla="*/ 1183481 w 1731169"/>
                <a:gd name="connsiteY18" fmla="*/ 19050 h 1847850"/>
                <a:gd name="connsiteX19" fmla="*/ 1193006 w 1731169"/>
                <a:gd name="connsiteY19" fmla="*/ 4763 h 1847850"/>
                <a:gd name="connsiteX20" fmla="*/ 1226344 w 1731169"/>
                <a:gd name="connsiteY20" fmla="*/ 0 h 1847850"/>
                <a:gd name="connsiteX21" fmla="*/ 1271588 w 1731169"/>
                <a:gd name="connsiteY21" fmla="*/ 2381 h 1847850"/>
                <a:gd name="connsiteX22" fmla="*/ 1331119 w 1731169"/>
                <a:gd name="connsiteY22" fmla="*/ 11906 h 1847850"/>
                <a:gd name="connsiteX23" fmla="*/ 1381125 w 1731169"/>
                <a:gd name="connsiteY23" fmla="*/ 23813 h 1847850"/>
                <a:gd name="connsiteX24" fmla="*/ 1433513 w 1731169"/>
                <a:gd name="connsiteY24" fmla="*/ 42863 h 1847850"/>
                <a:gd name="connsiteX25" fmla="*/ 1478756 w 1731169"/>
                <a:gd name="connsiteY25" fmla="*/ 66675 h 1847850"/>
                <a:gd name="connsiteX26" fmla="*/ 1528763 w 1731169"/>
                <a:gd name="connsiteY26" fmla="*/ 97631 h 1847850"/>
                <a:gd name="connsiteX27" fmla="*/ 1583531 w 1731169"/>
                <a:gd name="connsiteY27" fmla="*/ 133350 h 1847850"/>
                <a:gd name="connsiteX28" fmla="*/ 1633538 w 1731169"/>
                <a:gd name="connsiteY28" fmla="*/ 173831 h 1847850"/>
                <a:gd name="connsiteX29" fmla="*/ 1678781 w 1731169"/>
                <a:gd name="connsiteY29" fmla="*/ 211931 h 1847850"/>
                <a:gd name="connsiteX30" fmla="*/ 1709738 w 1731169"/>
                <a:gd name="connsiteY30" fmla="*/ 240506 h 1847850"/>
                <a:gd name="connsiteX31" fmla="*/ 1724025 w 1731169"/>
                <a:gd name="connsiteY31" fmla="*/ 261938 h 1847850"/>
                <a:gd name="connsiteX32" fmla="*/ 1731169 w 1731169"/>
                <a:gd name="connsiteY32" fmla="*/ 283369 h 1847850"/>
                <a:gd name="connsiteX33" fmla="*/ 1731169 w 1731169"/>
                <a:gd name="connsiteY33" fmla="*/ 302419 h 1847850"/>
                <a:gd name="connsiteX34" fmla="*/ 1721644 w 1731169"/>
                <a:gd name="connsiteY34" fmla="*/ 319088 h 1847850"/>
                <a:gd name="connsiteX35" fmla="*/ 1700213 w 1731169"/>
                <a:gd name="connsiteY35" fmla="*/ 333375 h 1847850"/>
                <a:gd name="connsiteX36" fmla="*/ 1681163 w 1731169"/>
                <a:gd name="connsiteY36" fmla="*/ 340519 h 1847850"/>
                <a:gd name="connsiteX37" fmla="*/ 1600200 w 1731169"/>
                <a:gd name="connsiteY37" fmla="*/ 419100 h 1847850"/>
                <a:gd name="connsiteX38" fmla="*/ 1569244 w 1731169"/>
                <a:gd name="connsiteY38" fmla="*/ 450056 h 1847850"/>
                <a:gd name="connsiteX39" fmla="*/ 1533525 w 1731169"/>
                <a:gd name="connsiteY39" fmla="*/ 504825 h 1847850"/>
                <a:gd name="connsiteX40" fmla="*/ 1481138 w 1731169"/>
                <a:gd name="connsiteY40" fmla="*/ 585788 h 1847850"/>
                <a:gd name="connsiteX41" fmla="*/ 1431131 w 1731169"/>
                <a:gd name="connsiteY41" fmla="*/ 657225 h 1847850"/>
                <a:gd name="connsiteX42" fmla="*/ 1376363 w 1731169"/>
                <a:gd name="connsiteY42" fmla="*/ 731044 h 1847850"/>
                <a:gd name="connsiteX43" fmla="*/ 1297781 w 1731169"/>
                <a:gd name="connsiteY43" fmla="*/ 823913 h 1847850"/>
                <a:gd name="connsiteX44" fmla="*/ 1214438 w 1731169"/>
                <a:gd name="connsiteY44" fmla="*/ 916781 h 1847850"/>
                <a:gd name="connsiteX45" fmla="*/ 1150144 w 1731169"/>
                <a:gd name="connsiteY45" fmla="*/ 978694 h 1847850"/>
                <a:gd name="connsiteX46" fmla="*/ 1012031 w 1731169"/>
                <a:gd name="connsiteY46" fmla="*/ 1121569 h 1847850"/>
                <a:gd name="connsiteX47" fmla="*/ 857250 w 1731169"/>
                <a:gd name="connsiteY47" fmla="*/ 1264444 h 1847850"/>
                <a:gd name="connsiteX48" fmla="*/ 735806 w 1731169"/>
                <a:gd name="connsiteY48" fmla="*/ 1369219 h 1847850"/>
                <a:gd name="connsiteX49" fmla="*/ 614363 w 1731169"/>
                <a:gd name="connsiteY49" fmla="*/ 1464469 h 1847850"/>
                <a:gd name="connsiteX50" fmla="*/ 490538 w 1731169"/>
                <a:gd name="connsiteY50" fmla="*/ 1554956 h 1847850"/>
                <a:gd name="connsiteX51" fmla="*/ 388144 w 1731169"/>
                <a:gd name="connsiteY51" fmla="*/ 1628775 h 1847850"/>
                <a:gd name="connsiteX52" fmla="*/ 242888 w 1731169"/>
                <a:gd name="connsiteY52" fmla="*/ 1726406 h 1847850"/>
                <a:gd name="connsiteX53" fmla="*/ 130969 w 1731169"/>
                <a:gd name="connsiteY53" fmla="*/ 1797844 h 1847850"/>
                <a:gd name="connsiteX54" fmla="*/ 83344 w 1731169"/>
                <a:gd name="connsiteY54" fmla="*/ 1828800 h 1847850"/>
                <a:gd name="connsiteX55" fmla="*/ 54769 w 1731169"/>
                <a:gd name="connsiteY55" fmla="*/ 1840706 h 1847850"/>
                <a:gd name="connsiteX56" fmla="*/ 26194 w 1731169"/>
                <a:gd name="connsiteY56" fmla="*/ 1847850 h 1847850"/>
                <a:gd name="connsiteX57" fmla="*/ 4763 w 1731169"/>
                <a:gd name="connsiteY57" fmla="*/ 1847850 h 1847850"/>
                <a:gd name="connsiteX58" fmla="*/ 0 w 1731169"/>
                <a:gd name="connsiteY58" fmla="*/ 1843088 h 1847850"/>
                <a:gd name="connsiteX59" fmla="*/ 0 w 1731169"/>
                <a:gd name="connsiteY59" fmla="*/ 1828800 h 1847850"/>
                <a:gd name="connsiteX60" fmla="*/ 7144 w 1731169"/>
                <a:gd name="connsiteY60" fmla="*/ 1812131 h 1847850"/>
                <a:gd name="connsiteX61" fmla="*/ 40481 w 1731169"/>
                <a:gd name="connsiteY61" fmla="*/ 1781175 h 1847850"/>
                <a:gd name="connsiteX62" fmla="*/ 147638 w 1731169"/>
                <a:gd name="connsiteY62" fmla="*/ 1695450 h 1847850"/>
                <a:gd name="connsiteX63" fmla="*/ 245269 w 1731169"/>
                <a:gd name="connsiteY63" fmla="*/ 1616869 h 1847850"/>
                <a:gd name="connsiteX64" fmla="*/ 378619 w 1731169"/>
                <a:gd name="connsiteY64" fmla="*/ 1502569 h 1847850"/>
                <a:gd name="connsiteX65" fmla="*/ 452438 w 1731169"/>
                <a:gd name="connsiteY65" fmla="*/ 1433513 h 1847850"/>
                <a:gd name="connsiteX66" fmla="*/ 511969 w 1731169"/>
                <a:gd name="connsiteY66" fmla="*/ 1371600 h 1847850"/>
                <a:gd name="connsiteX67" fmla="*/ 571500 w 1731169"/>
                <a:gd name="connsiteY67" fmla="*/ 1304925 h 1847850"/>
                <a:gd name="connsiteX68" fmla="*/ 688181 w 1731169"/>
                <a:gd name="connsiteY68" fmla="*/ 1169194 h 1847850"/>
                <a:gd name="connsiteX69" fmla="*/ 828675 w 1731169"/>
                <a:gd name="connsiteY69" fmla="*/ 1007269 h 1847850"/>
                <a:gd name="connsiteX70" fmla="*/ 919163 w 1731169"/>
                <a:gd name="connsiteY70" fmla="*/ 897731 h 1847850"/>
                <a:gd name="connsiteX71" fmla="*/ 1052513 w 1731169"/>
                <a:gd name="connsiteY71" fmla="*/ 716756 h 1847850"/>
                <a:gd name="connsiteX72" fmla="*/ 1131094 w 1731169"/>
                <a:gd name="connsiteY72" fmla="*/ 602456 h 184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731169" h="1847850">
                  <a:moveTo>
                    <a:pt x="1131094" y="602456"/>
                  </a:moveTo>
                  <a:lnTo>
                    <a:pt x="1173956" y="535781"/>
                  </a:lnTo>
                  <a:lnTo>
                    <a:pt x="1207294" y="481013"/>
                  </a:lnTo>
                  <a:lnTo>
                    <a:pt x="1238250" y="428625"/>
                  </a:lnTo>
                  <a:lnTo>
                    <a:pt x="1262063" y="383381"/>
                  </a:lnTo>
                  <a:lnTo>
                    <a:pt x="1281113" y="347663"/>
                  </a:lnTo>
                  <a:lnTo>
                    <a:pt x="1300163" y="302419"/>
                  </a:lnTo>
                  <a:lnTo>
                    <a:pt x="1316831" y="254794"/>
                  </a:lnTo>
                  <a:lnTo>
                    <a:pt x="1323975" y="221456"/>
                  </a:lnTo>
                  <a:lnTo>
                    <a:pt x="1326356" y="202406"/>
                  </a:lnTo>
                  <a:lnTo>
                    <a:pt x="1323975" y="180975"/>
                  </a:lnTo>
                  <a:lnTo>
                    <a:pt x="1314450" y="157163"/>
                  </a:lnTo>
                  <a:lnTo>
                    <a:pt x="1302544" y="138113"/>
                  </a:lnTo>
                  <a:lnTo>
                    <a:pt x="1283494" y="119063"/>
                  </a:lnTo>
                  <a:lnTo>
                    <a:pt x="1262063" y="102394"/>
                  </a:lnTo>
                  <a:lnTo>
                    <a:pt x="1235869" y="85725"/>
                  </a:lnTo>
                  <a:lnTo>
                    <a:pt x="1209675" y="64294"/>
                  </a:lnTo>
                  <a:lnTo>
                    <a:pt x="1190625" y="42863"/>
                  </a:lnTo>
                  <a:lnTo>
                    <a:pt x="1183481" y="19050"/>
                  </a:lnTo>
                  <a:lnTo>
                    <a:pt x="1193006" y="4763"/>
                  </a:lnTo>
                  <a:lnTo>
                    <a:pt x="1226344" y="0"/>
                  </a:lnTo>
                  <a:lnTo>
                    <a:pt x="1271588" y="2381"/>
                  </a:lnTo>
                  <a:lnTo>
                    <a:pt x="1331119" y="11906"/>
                  </a:lnTo>
                  <a:lnTo>
                    <a:pt x="1381125" y="23813"/>
                  </a:lnTo>
                  <a:lnTo>
                    <a:pt x="1433513" y="42863"/>
                  </a:lnTo>
                  <a:lnTo>
                    <a:pt x="1478756" y="66675"/>
                  </a:lnTo>
                  <a:lnTo>
                    <a:pt x="1528763" y="97631"/>
                  </a:lnTo>
                  <a:lnTo>
                    <a:pt x="1583531" y="133350"/>
                  </a:lnTo>
                  <a:lnTo>
                    <a:pt x="1633538" y="173831"/>
                  </a:lnTo>
                  <a:lnTo>
                    <a:pt x="1678781" y="211931"/>
                  </a:lnTo>
                  <a:lnTo>
                    <a:pt x="1709738" y="240506"/>
                  </a:lnTo>
                  <a:lnTo>
                    <a:pt x="1724025" y="261938"/>
                  </a:lnTo>
                  <a:lnTo>
                    <a:pt x="1731169" y="283369"/>
                  </a:lnTo>
                  <a:lnTo>
                    <a:pt x="1731169" y="302419"/>
                  </a:lnTo>
                  <a:lnTo>
                    <a:pt x="1721644" y="319088"/>
                  </a:lnTo>
                  <a:lnTo>
                    <a:pt x="1700213" y="333375"/>
                  </a:lnTo>
                  <a:lnTo>
                    <a:pt x="1681163" y="340519"/>
                  </a:lnTo>
                  <a:lnTo>
                    <a:pt x="1600200" y="419100"/>
                  </a:lnTo>
                  <a:lnTo>
                    <a:pt x="1569244" y="450056"/>
                  </a:lnTo>
                  <a:lnTo>
                    <a:pt x="1533525" y="504825"/>
                  </a:lnTo>
                  <a:lnTo>
                    <a:pt x="1481138" y="585788"/>
                  </a:lnTo>
                  <a:lnTo>
                    <a:pt x="1431131" y="657225"/>
                  </a:lnTo>
                  <a:lnTo>
                    <a:pt x="1376363" y="731044"/>
                  </a:lnTo>
                  <a:lnTo>
                    <a:pt x="1297781" y="823913"/>
                  </a:lnTo>
                  <a:lnTo>
                    <a:pt x="1214438" y="916781"/>
                  </a:lnTo>
                  <a:lnTo>
                    <a:pt x="1150144" y="978694"/>
                  </a:lnTo>
                  <a:lnTo>
                    <a:pt x="1012031" y="1121569"/>
                  </a:lnTo>
                  <a:lnTo>
                    <a:pt x="857250" y="1264444"/>
                  </a:lnTo>
                  <a:lnTo>
                    <a:pt x="735806" y="1369219"/>
                  </a:lnTo>
                  <a:lnTo>
                    <a:pt x="614363" y="1464469"/>
                  </a:lnTo>
                  <a:lnTo>
                    <a:pt x="490538" y="1554956"/>
                  </a:lnTo>
                  <a:lnTo>
                    <a:pt x="388144" y="1628775"/>
                  </a:lnTo>
                  <a:lnTo>
                    <a:pt x="242888" y="1726406"/>
                  </a:lnTo>
                  <a:lnTo>
                    <a:pt x="130969" y="1797844"/>
                  </a:lnTo>
                  <a:lnTo>
                    <a:pt x="83344" y="1828800"/>
                  </a:lnTo>
                  <a:lnTo>
                    <a:pt x="54769" y="1840706"/>
                  </a:lnTo>
                  <a:lnTo>
                    <a:pt x="26194" y="1847850"/>
                  </a:lnTo>
                  <a:lnTo>
                    <a:pt x="4763" y="1847850"/>
                  </a:lnTo>
                  <a:lnTo>
                    <a:pt x="0" y="1843088"/>
                  </a:lnTo>
                  <a:lnTo>
                    <a:pt x="0" y="1828800"/>
                  </a:lnTo>
                  <a:lnTo>
                    <a:pt x="7144" y="1812131"/>
                  </a:lnTo>
                  <a:lnTo>
                    <a:pt x="40481" y="1781175"/>
                  </a:lnTo>
                  <a:lnTo>
                    <a:pt x="147638" y="1695450"/>
                  </a:lnTo>
                  <a:lnTo>
                    <a:pt x="245269" y="1616869"/>
                  </a:lnTo>
                  <a:lnTo>
                    <a:pt x="378619" y="1502569"/>
                  </a:lnTo>
                  <a:lnTo>
                    <a:pt x="452438" y="1433513"/>
                  </a:lnTo>
                  <a:lnTo>
                    <a:pt x="511969" y="1371600"/>
                  </a:lnTo>
                  <a:lnTo>
                    <a:pt x="571500" y="1304925"/>
                  </a:lnTo>
                  <a:lnTo>
                    <a:pt x="688181" y="1169194"/>
                  </a:lnTo>
                  <a:lnTo>
                    <a:pt x="828675" y="1007269"/>
                  </a:lnTo>
                  <a:lnTo>
                    <a:pt x="919163" y="897731"/>
                  </a:lnTo>
                  <a:lnTo>
                    <a:pt x="1052513" y="716756"/>
                  </a:lnTo>
                  <a:lnTo>
                    <a:pt x="1131094" y="6024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C9906AD1-8223-4EF9-B50C-1830D5544098}"/>
                </a:ext>
              </a:extLst>
            </p:cNvPr>
            <p:cNvSpPr/>
            <p:nvPr/>
          </p:nvSpPr>
          <p:spPr>
            <a:xfrm>
              <a:off x="5646739" y="2933700"/>
              <a:ext cx="555625" cy="1455738"/>
            </a:xfrm>
            <a:custGeom>
              <a:avLst/>
              <a:gdLst>
                <a:gd name="connsiteX0" fmla="*/ 492919 w 557212"/>
                <a:gd name="connsiteY0" fmla="*/ 600075 h 1454944"/>
                <a:gd name="connsiteX1" fmla="*/ 461962 w 557212"/>
                <a:gd name="connsiteY1" fmla="*/ 309563 h 1454944"/>
                <a:gd name="connsiteX2" fmla="*/ 419100 w 557212"/>
                <a:gd name="connsiteY2" fmla="*/ 204788 h 1454944"/>
                <a:gd name="connsiteX3" fmla="*/ 392906 w 557212"/>
                <a:gd name="connsiteY3" fmla="*/ 173831 h 1454944"/>
                <a:gd name="connsiteX4" fmla="*/ 352425 w 557212"/>
                <a:gd name="connsiteY4" fmla="*/ 135731 h 1454944"/>
                <a:gd name="connsiteX5" fmla="*/ 311944 w 557212"/>
                <a:gd name="connsiteY5" fmla="*/ 104775 h 1454944"/>
                <a:gd name="connsiteX6" fmla="*/ 264319 w 557212"/>
                <a:gd name="connsiteY6" fmla="*/ 73819 h 1454944"/>
                <a:gd name="connsiteX7" fmla="*/ 226219 w 557212"/>
                <a:gd name="connsiteY7" fmla="*/ 52388 h 1454944"/>
                <a:gd name="connsiteX8" fmla="*/ 159544 w 557212"/>
                <a:gd name="connsiteY8" fmla="*/ 23813 h 1454944"/>
                <a:gd name="connsiteX9" fmla="*/ 109537 w 557212"/>
                <a:gd name="connsiteY9" fmla="*/ 9525 h 1454944"/>
                <a:gd name="connsiteX10" fmla="*/ 71437 w 557212"/>
                <a:gd name="connsiteY10" fmla="*/ 2381 h 1454944"/>
                <a:gd name="connsiteX11" fmla="*/ 35719 w 557212"/>
                <a:gd name="connsiteY11" fmla="*/ 0 h 1454944"/>
                <a:gd name="connsiteX12" fmla="*/ 19050 w 557212"/>
                <a:gd name="connsiteY12" fmla="*/ 2381 h 1454944"/>
                <a:gd name="connsiteX13" fmla="*/ 2381 w 557212"/>
                <a:gd name="connsiteY13" fmla="*/ 9525 h 1454944"/>
                <a:gd name="connsiteX14" fmla="*/ 0 w 557212"/>
                <a:gd name="connsiteY14" fmla="*/ 23813 h 1454944"/>
                <a:gd name="connsiteX15" fmla="*/ 16669 w 557212"/>
                <a:gd name="connsiteY15" fmla="*/ 50006 h 1454944"/>
                <a:gd name="connsiteX16" fmla="*/ 45244 w 557212"/>
                <a:gd name="connsiteY16" fmla="*/ 78581 h 1454944"/>
                <a:gd name="connsiteX17" fmla="*/ 64294 w 557212"/>
                <a:gd name="connsiteY17" fmla="*/ 92869 h 1454944"/>
                <a:gd name="connsiteX18" fmla="*/ 97631 w 557212"/>
                <a:gd name="connsiteY18" fmla="*/ 109538 h 1454944"/>
                <a:gd name="connsiteX19" fmla="*/ 119062 w 557212"/>
                <a:gd name="connsiteY19" fmla="*/ 123825 h 1454944"/>
                <a:gd name="connsiteX20" fmla="*/ 150019 w 557212"/>
                <a:gd name="connsiteY20" fmla="*/ 154781 h 1454944"/>
                <a:gd name="connsiteX21" fmla="*/ 173831 w 557212"/>
                <a:gd name="connsiteY21" fmla="*/ 188119 h 1454944"/>
                <a:gd name="connsiteX22" fmla="*/ 200025 w 557212"/>
                <a:gd name="connsiteY22" fmla="*/ 235744 h 1454944"/>
                <a:gd name="connsiteX23" fmla="*/ 223837 w 557212"/>
                <a:gd name="connsiteY23" fmla="*/ 295275 h 1454944"/>
                <a:gd name="connsiteX24" fmla="*/ 245269 w 557212"/>
                <a:gd name="connsiteY24" fmla="*/ 371475 h 1454944"/>
                <a:gd name="connsiteX25" fmla="*/ 261937 w 557212"/>
                <a:gd name="connsiteY25" fmla="*/ 450056 h 1454944"/>
                <a:gd name="connsiteX26" fmla="*/ 269081 w 557212"/>
                <a:gd name="connsiteY26" fmla="*/ 521494 h 1454944"/>
                <a:gd name="connsiteX27" fmla="*/ 278606 w 557212"/>
                <a:gd name="connsiteY27" fmla="*/ 657225 h 1454944"/>
                <a:gd name="connsiteX28" fmla="*/ 283369 w 557212"/>
                <a:gd name="connsiteY28" fmla="*/ 757238 h 1454944"/>
                <a:gd name="connsiteX29" fmla="*/ 285750 w 557212"/>
                <a:gd name="connsiteY29" fmla="*/ 873919 h 1454944"/>
                <a:gd name="connsiteX30" fmla="*/ 285750 w 557212"/>
                <a:gd name="connsiteY30" fmla="*/ 940594 h 1454944"/>
                <a:gd name="connsiteX31" fmla="*/ 288131 w 557212"/>
                <a:gd name="connsiteY31" fmla="*/ 1009650 h 1454944"/>
                <a:gd name="connsiteX32" fmla="*/ 288131 w 557212"/>
                <a:gd name="connsiteY32" fmla="*/ 1062038 h 1454944"/>
                <a:gd name="connsiteX33" fmla="*/ 295275 w 557212"/>
                <a:gd name="connsiteY33" fmla="*/ 1121569 h 1454944"/>
                <a:gd name="connsiteX34" fmla="*/ 309562 w 557212"/>
                <a:gd name="connsiteY34" fmla="*/ 1183481 h 1454944"/>
                <a:gd name="connsiteX35" fmla="*/ 326231 w 557212"/>
                <a:gd name="connsiteY35" fmla="*/ 1238250 h 1454944"/>
                <a:gd name="connsiteX36" fmla="*/ 350044 w 557212"/>
                <a:gd name="connsiteY36" fmla="*/ 1295400 h 1454944"/>
                <a:gd name="connsiteX37" fmla="*/ 371475 w 557212"/>
                <a:gd name="connsiteY37" fmla="*/ 1335881 h 1454944"/>
                <a:gd name="connsiteX38" fmla="*/ 400050 w 557212"/>
                <a:gd name="connsiteY38" fmla="*/ 1383506 h 1454944"/>
                <a:gd name="connsiteX39" fmla="*/ 431006 w 557212"/>
                <a:gd name="connsiteY39" fmla="*/ 1421606 h 1454944"/>
                <a:gd name="connsiteX40" fmla="*/ 457200 w 557212"/>
                <a:gd name="connsiteY40" fmla="*/ 1445419 h 1454944"/>
                <a:gd name="connsiteX41" fmla="*/ 476250 w 557212"/>
                <a:gd name="connsiteY41" fmla="*/ 1454944 h 1454944"/>
                <a:gd name="connsiteX42" fmla="*/ 488156 w 557212"/>
                <a:gd name="connsiteY42" fmla="*/ 1454944 h 1454944"/>
                <a:gd name="connsiteX43" fmla="*/ 504825 w 557212"/>
                <a:gd name="connsiteY43" fmla="*/ 1447800 h 1454944"/>
                <a:gd name="connsiteX44" fmla="*/ 519112 w 557212"/>
                <a:gd name="connsiteY44" fmla="*/ 1431131 h 1454944"/>
                <a:gd name="connsiteX45" fmla="*/ 533400 w 557212"/>
                <a:gd name="connsiteY45" fmla="*/ 1409700 h 1454944"/>
                <a:gd name="connsiteX46" fmla="*/ 547687 w 557212"/>
                <a:gd name="connsiteY46" fmla="*/ 1373981 h 1454944"/>
                <a:gd name="connsiteX47" fmla="*/ 554831 w 557212"/>
                <a:gd name="connsiteY47" fmla="*/ 1331119 h 1454944"/>
                <a:gd name="connsiteX48" fmla="*/ 557212 w 557212"/>
                <a:gd name="connsiteY48" fmla="*/ 1188244 h 1454944"/>
                <a:gd name="connsiteX49" fmla="*/ 526256 w 557212"/>
                <a:gd name="connsiteY49" fmla="*/ 928688 h 1454944"/>
                <a:gd name="connsiteX50" fmla="*/ 492919 w 557212"/>
                <a:gd name="connsiteY50" fmla="*/ 600075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57212" h="1454944">
                  <a:moveTo>
                    <a:pt x="492919" y="600075"/>
                  </a:moveTo>
                  <a:lnTo>
                    <a:pt x="461962" y="309563"/>
                  </a:lnTo>
                  <a:lnTo>
                    <a:pt x="419100" y="204788"/>
                  </a:lnTo>
                  <a:lnTo>
                    <a:pt x="392906" y="173831"/>
                  </a:lnTo>
                  <a:lnTo>
                    <a:pt x="352425" y="135731"/>
                  </a:lnTo>
                  <a:lnTo>
                    <a:pt x="311944" y="104775"/>
                  </a:lnTo>
                  <a:lnTo>
                    <a:pt x="264319" y="73819"/>
                  </a:lnTo>
                  <a:lnTo>
                    <a:pt x="226219" y="52388"/>
                  </a:lnTo>
                  <a:lnTo>
                    <a:pt x="159544" y="23813"/>
                  </a:lnTo>
                  <a:lnTo>
                    <a:pt x="109537" y="9525"/>
                  </a:lnTo>
                  <a:lnTo>
                    <a:pt x="71437" y="2381"/>
                  </a:lnTo>
                  <a:lnTo>
                    <a:pt x="35719" y="0"/>
                  </a:lnTo>
                  <a:lnTo>
                    <a:pt x="19050" y="2381"/>
                  </a:lnTo>
                  <a:lnTo>
                    <a:pt x="2381" y="9525"/>
                  </a:lnTo>
                  <a:lnTo>
                    <a:pt x="0" y="23813"/>
                  </a:lnTo>
                  <a:lnTo>
                    <a:pt x="16669" y="50006"/>
                  </a:lnTo>
                  <a:lnTo>
                    <a:pt x="45244" y="78581"/>
                  </a:lnTo>
                  <a:lnTo>
                    <a:pt x="64294" y="92869"/>
                  </a:lnTo>
                  <a:lnTo>
                    <a:pt x="97631" y="109538"/>
                  </a:lnTo>
                  <a:lnTo>
                    <a:pt x="119062" y="123825"/>
                  </a:lnTo>
                  <a:lnTo>
                    <a:pt x="150019" y="154781"/>
                  </a:lnTo>
                  <a:lnTo>
                    <a:pt x="173831" y="188119"/>
                  </a:lnTo>
                  <a:lnTo>
                    <a:pt x="200025" y="235744"/>
                  </a:lnTo>
                  <a:lnTo>
                    <a:pt x="223837" y="295275"/>
                  </a:lnTo>
                  <a:lnTo>
                    <a:pt x="245269" y="371475"/>
                  </a:lnTo>
                  <a:lnTo>
                    <a:pt x="261937" y="450056"/>
                  </a:lnTo>
                  <a:lnTo>
                    <a:pt x="269081" y="521494"/>
                  </a:lnTo>
                  <a:lnTo>
                    <a:pt x="278606" y="657225"/>
                  </a:lnTo>
                  <a:lnTo>
                    <a:pt x="283369" y="757238"/>
                  </a:lnTo>
                  <a:cubicBezTo>
                    <a:pt x="284163" y="796132"/>
                    <a:pt x="284956" y="835025"/>
                    <a:pt x="285750" y="873919"/>
                  </a:cubicBezTo>
                  <a:lnTo>
                    <a:pt x="285750" y="940594"/>
                  </a:lnTo>
                  <a:cubicBezTo>
                    <a:pt x="286544" y="963613"/>
                    <a:pt x="287337" y="986631"/>
                    <a:pt x="288131" y="1009650"/>
                  </a:cubicBezTo>
                  <a:lnTo>
                    <a:pt x="288131" y="1062038"/>
                  </a:lnTo>
                  <a:lnTo>
                    <a:pt x="295275" y="1121569"/>
                  </a:lnTo>
                  <a:lnTo>
                    <a:pt x="309562" y="1183481"/>
                  </a:lnTo>
                  <a:lnTo>
                    <a:pt x="326231" y="1238250"/>
                  </a:lnTo>
                  <a:lnTo>
                    <a:pt x="350044" y="1295400"/>
                  </a:lnTo>
                  <a:lnTo>
                    <a:pt x="371475" y="1335881"/>
                  </a:lnTo>
                  <a:lnTo>
                    <a:pt x="400050" y="1383506"/>
                  </a:lnTo>
                  <a:lnTo>
                    <a:pt x="431006" y="1421606"/>
                  </a:lnTo>
                  <a:lnTo>
                    <a:pt x="457200" y="1445419"/>
                  </a:lnTo>
                  <a:lnTo>
                    <a:pt x="476250" y="1454944"/>
                  </a:lnTo>
                  <a:lnTo>
                    <a:pt x="488156" y="1454944"/>
                  </a:lnTo>
                  <a:lnTo>
                    <a:pt x="504825" y="1447800"/>
                  </a:lnTo>
                  <a:lnTo>
                    <a:pt x="519112" y="1431131"/>
                  </a:lnTo>
                  <a:lnTo>
                    <a:pt x="533400" y="1409700"/>
                  </a:lnTo>
                  <a:lnTo>
                    <a:pt x="547687" y="1373981"/>
                  </a:lnTo>
                  <a:lnTo>
                    <a:pt x="554831" y="1331119"/>
                  </a:lnTo>
                  <a:cubicBezTo>
                    <a:pt x="555625" y="1283494"/>
                    <a:pt x="556418" y="1235869"/>
                    <a:pt x="557212" y="1188244"/>
                  </a:cubicBezTo>
                  <a:lnTo>
                    <a:pt x="526256" y="928688"/>
                  </a:lnTo>
                  <a:lnTo>
                    <a:pt x="492919" y="600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7">
              <a:extLst>
                <a:ext uri="{FF2B5EF4-FFF2-40B4-BE49-F238E27FC236}">
                  <a16:creationId xmlns:a16="http://schemas.microsoft.com/office/drawing/2014/main" id="{3CA09503-8551-4ECE-A578-33639AD3349A}"/>
                </a:ext>
              </a:extLst>
            </p:cNvPr>
            <p:cNvSpPr/>
            <p:nvPr/>
          </p:nvSpPr>
          <p:spPr>
            <a:xfrm>
              <a:off x="4102102" y="1993901"/>
              <a:ext cx="1203325" cy="2117725"/>
            </a:xfrm>
            <a:custGeom>
              <a:avLst/>
              <a:gdLst>
                <a:gd name="connsiteX0" fmla="*/ 1050925 w 1203325"/>
                <a:gd name="connsiteY0" fmla="*/ 1000125 h 2117725"/>
                <a:gd name="connsiteX1" fmla="*/ 1012825 w 1203325"/>
                <a:gd name="connsiteY1" fmla="*/ 892175 h 2117725"/>
                <a:gd name="connsiteX2" fmla="*/ 981075 w 1203325"/>
                <a:gd name="connsiteY2" fmla="*/ 806450 h 2117725"/>
                <a:gd name="connsiteX3" fmla="*/ 946150 w 1203325"/>
                <a:gd name="connsiteY3" fmla="*/ 727075 h 2117725"/>
                <a:gd name="connsiteX4" fmla="*/ 917575 w 1203325"/>
                <a:gd name="connsiteY4" fmla="*/ 663575 h 2117725"/>
                <a:gd name="connsiteX5" fmla="*/ 898525 w 1203325"/>
                <a:gd name="connsiteY5" fmla="*/ 631825 h 2117725"/>
                <a:gd name="connsiteX6" fmla="*/ 790575 w 1203325"/>
                <a:gd name="connsiteY6" fmla="*/ 434975 h 2117725"/>
                <a:gd name="connsiteX7" fmla="*/ 720725 w 1203325"/>
                <a:gd name="connsiteY7" fmla="*/ 381000 h 2117725"/>
                <a:gd name="connsiteX8" fmla="*/ 679450 w 1203325"/>
                <a:gd name="connsiteY8" fmla="*/ 352425 h 2117725"/>
                <a:gd name="connsiteX9" fmla="*/ 635000 w 1203325"/>
                <a:gd name="connsiteY9" fmla="*/ 317500 h 2117725"/>
                <a:gd name="connsiteX10" fmla="*/ 584200 w 1203325"/>
                <a:gd name="connsiteY10" fmla="*/ 282575 h 2117725"/>
                <a:gd name="connsiteX11" fmla="*/ 533400 w 1203325"/>
                <a:gd name="connsiteY11" fmla="*/ 250825 h 2117725"/>
                <a:gd name="connsiteX12" fmla="*/ 482600 w 1203325"/>
                <a:gd name="connsiteY12" fmla="*/ 219075 h 2117725"/>
                <a:gd name="connsiteX13" fmla="*/ 422275 w 1203325"/>
                <a:gd name="connsiteY13" fmla="*/ 180975 h 2117725"/>
                <a:gd name="connsiteX14" fmla="*/ 352425 w 1203325"/>
                <a:gd name="connsiteY14" fmla="*/ 139700 h 2117725"/>
                <a:gd name="connsiteX15" fmla="*/ 244475 w 1203325"/>
                <a:gd name="connsiteY15" fmla="*/ 85725 h 2117725"/>
                <a:gd name="connsiteX16" fmla="*/ 177800 w 1203325"/>
                <a:gd name="connsiteY16" fmla="*/ 53975 h 2117725"/>
                <a:gd name="connsiteX17" fmla="*/ 117475 w 1203325"/>
                <a:gd name="connsiteY17" fmla="*/ 25400 h 2117725"/>
                <a:gd name="connsiteX18" fmla="*/ 82550 w 1203325"/>
                <a:gd name="connsiteY18" fmla="*/ 9525 h 2117725"/>
                <a:gd name="connsiteX19" fmla="*/ 47625 w 1203325"/>
                <a:gd name="connsiteY19" fmla="*/ 0 h 2117725"/>
                <a:gd name="connsiteX20" fmla="*/ 15875 w 1203325"/>
                <a:gd name="connsiteY20" fmla="*/ 0 h 2117725"/>
                <a:gd name="connsiteX21" fmla="*/ 0 w 1203325"/>
                <a:gd name="connsiteY21" fmla="*/ 9525 h 2117725"/>
                <a:gd name="connsiteX22" fmla="*/ 3175 w 1203325"/>
                <a:gd name="connsiteY22" fmla="*/ 22225 h 2117725"/>
                <a:gd name="connsiteX23" fmla="*/ 12700 w 1203325"/>
                <a:gd name="connsiteY23" fmla="*/ 41275 h 2117725"/>
                <a:gd name="connsiteX24" fmla="*/ 28575 w 1203325"/>
                <a:gd name="connsiteY24" fmla="*/ 60325 h 2117725"/>
                <a:gd name="connsiteX25" fmla="*/ 76200 w 1203325"/>
                <a:gd name="connsiteY25" fmla="*/ 92075 h 2117725"/>
                <a:gd name="connsiteX26" fmla="*/ 152400 w 1203325"/>
                <a:gd name="connsiteY26" fmla="*/ 136525 h 2117725"/>
                <a:gd name="connsiteX27" fmla="*/ 250825 w 1203325"/>
                <a:gd name="connsiteY27" fmla="*/ 200025 h 2117725"/>
                <a:gd name="connsiteX28" fmla="*/ 352425 w 1203325"/>
                <a:gd name="connsiteY28" fmla="*/ 276225 h 2117725"/>
                <a:gd name="connsiteX29" fmla="*/ 438150 w 1203325"/>
                <a:gd name="connsiteY29" fmla="*/ 346075 h 2117725"/>
                <a:gd name="connsiteX30" fmla="*/ 508000 w 1203325"/>
                <a:gd name="connsiteY30" fmla="*/ 412750 h 2117725"/>
                <a:gd name="connsiteX31" fmla="*/ 571500 w 1203325"/>
                <a:gd name="connsiteY31" fmla="*/ 476250 h 2117725"/>
                <a:gd name="connsiteX32" fmla="*/ 606425 w 1203325"/>
                <a:gd name="connsiteY32" fmla="*/ 511175 h 2117725"/>
                <a:gd name="connsiteX33" fmla="*/ 644525 w 1203325"/>
                <a:gd name="connsiteY33" fmla="*/ 555625 h 2117725"/>
                <a:gd name="connsiteX34" fmla="*/ 673100 w 1203325"/>
                <a:gd name="connsiteY34" fmla="*/ 593725 h 2117725"/>
                <a:gd name="connsiteX35" fmla="*/ 774700 w 1203325"/>
                <a:gd name="connsiteY35" fmla="*/ 774700 h 2117725"/>
                <a:gd name="connsiteX36" fmla="*/ 793750 w 1203325"/>
                <a:gd name="connsiteY36" fmla="*/ 822325 h 2117725"/>
                <a:gd name="connsiteX37" fmla="*/ 812800 w 1203325"/>
                <a:gd name="connsiteY37" fmla="*/ 885825 h 2117725"/>
                <a:gd name="connsiteX38" fmla="*/ 831850 w 1203325"/>
                <a:gd name="connsiteY38" fmla="*/ 946150 h 2117725"/>
                <a:gd name="connsiteX39" fmla="*/ 857250 w 1203325"/>
                <a:gd name="connsiteY39" fmla="*/ 1028700 h 2117725"/>
                <a:gd name="connsiteX40" fmla="*/ 873125 w 1203325"/>
                <a:gd name="connsiteY40" fmla="*/ 1089025 h 2117725"/>
                <a:gd name="connsiteX41" fmla="*/ 885825 w 1203325"/>
                <a:gd name="connsiteY41" fmla="*/ 1149350 h 2117725"/>
                <a:gd name="connsiteX42" fmla="*/ 898525 w 1203325"/>
                <a:gd name="connsiteY42" fmla="*/ 1206500 h 2117725"/>
                <a:gd name="connsiteX43" fmla="*/ 908050 w 1203325"/>
                <a:gd name="connsiteY43" fmla="*/ 1263650 h 2117725"/>
                <a:gd name="connsiteX44" fmla="*/ 914400 w 1203325"/>
                <a:gd name="connsiteY44" fmla="*/ 1323975 h 2117725"/>
                <a:gd name="connsiteX45" fmla="*/ 981075 w 1203325"/>
                <a:gd name="connsiteY45" fmla="*/ 1746250 h 2117725"/>
                <a:gd name="connsiteX46" fmla="*/ 984250 w 1203325"/>
                <a:gd name="connsiteY46" fmla="*/ 1800225 h 2117725"/>
                <a:gd name="connsiteX47" fmla="*/ 981075 w 1203325"/>
                <a:gd name="connsiteY47" fmla="*/ 2032000 h 2117725"/>
                <a:gd name="connsiteX48" fmla="*/ 977900 w 1203325"/>
                <a:gd name="connsiteY48" fmla="*/ 2117725 h 2117725"/>
                <a:gd name="connsiteX49" fmla="*/ 1203325 w 1203325"/>
                <a:gd name="connsiteY49" fmla="*/ 2108200 h 2117725"/>
                <a:gd name="connsiteX50" fmla="*/ 1203325 w 1203325"/>
                <a:gd name="connsiteY50" fmla="*/ 2022475 h 2117725"/>
                <a:gd name="connsiteX51" fmla="*/ 1200150 w 1203325"/>
                <a:gd name="connsiteY51" fmla="*/ 1930400 h 2117725"/>
                <a:gd name="connsiteX52" fmla="*/ 1200150 w 1203325"/>
                <a:gd name="connsiteY52" fmla="*/ 1873250 h 2117725"/>
                <a:gd name="connsiteX53" fmla="*/ 1193800 w 1203325"/>
                <a:gd name="connsiteY53" fmla="*/ 1784350 h 2117725"/>
                <a:gd name="connsiteX54" fmla="*/ 1187450 w 1203325"/>
                <a:gd name="connsiteY54" fmla="*/ 1673225 h 2117725"/>
                <a:gd name="connsiteX55" fmla="*/ 1174750 w 1203325"/>
                <a:gd name="connsiteY55" fmla="*/ 1533525 h 2117725"/>
                <a:gd name="connsiteX56" fmla="*/ 1155700 w 1203325"/>
                <a:gd name="connsiteY56" fmla="*/ 1406525 h 2117725"/>
                <a:gd name="connsiteX57" fmla="*/ 1133475 w 1203325"/>
                <a:gd name="connsiteY57" fmla="*/ 1285875 h 2117725"/>
                <a:gd name="connsiteX58" fmla="*/ 1098550 w 1203325"/>
                <a:gd name="connsiteY58" fmla="*/ 1149350 h 2117725"/>
                <a:gd name="connsiteX59" fmla="*/ 1050925 w 1203325"/>
                <a:gd name="connsiteY59" fmla="*/ 10001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03325" h="2117725">
                  <a:moveTo>
                    <a:pt x="1050925" y="1000125"/>
                  </a:moveTo>
                  <a:lnTo>
                    <a:pt x="1012825" y="892175"/>
                  </a:lnTo>
                  <a:lnTo>
                    <a:pt x="981075" y="806450"/>
                  </a:lnTo>
                  <a:lnTo>
                    <a:pt x="946150" y="727075"/>
                  </a:lnTo>
                  <a:lnTo>
                    <a:pt x="917575" y="663575"/>
                  </a:lnTo>
                  <a:lnTo>
                    <a:pt x="898525" y="631825"/>
                  </a:lnTo>
                  <a:lnTo>
                    <a:pt x="790575" y="434975"/>
                  </a:lnTo>
                  <a:lnTo>
                    <a:pt x="720725" y="381000"/>
                  </a:lnTo>
                  <a:lnTo>
                    <a:pt x="679450" y="352425"/>
                  </a:lnTo>
                  <a:lnTo>
                    <a:pt x="635000" y="317500"/>
                  </a:lnTo>
                  <a:lnTo>
                    <a:pt x="584200" y="282575"/>
                  </a:lnTo>
                  <a:lnTo>
                    <a:pt x="533400" y="250825"/>
                  </a:lnTo>
                  <a:lnTo>
                    <a:pt x="482600" y="219075"/>
                  </a:lnTo>
                  <a:lnTo>
                    <a:pt x="422275" y="180975"/>
                  </a:lnTo>
                  <a:lnTo>
                    <a:pt x="352425" y="139700"/>
                  </a:lnTo>
                  <a:lnTo>
                    <a:pt x="244475" y="85725"/>
                  </a:lnTo>
                  <a:lnTo>
                    <a:pt x="177800" y="53975"/>
                  </a:lnTo>
                  <a:lnTo>
                    <a:pt x="117475" y="25400"/>
                  </a:lnTo>
                  <a:lnTo>
                    <a:pt x="82550" y="9525"/>
                  </a:lnTo>
                  <a:lnTo>
                    <a:pt x="47625" y="0"/>
                  </a:lnTo>
                  <a:lnTo>
                    <a:pt x="15875" y="0"/>
                  </a:lnTo>
                  <a:lnTo>
                    <a:pt x="0" y="9525"/>
                  </a:lnTo>
                  <a:lnTo>
                    <a:pt x="3175" y="22225"/>
                  </a:lnTo>
                  <a:lnTo>
                    <a:pt x="12700" y="41275"/>
                  </a:lnTo>
                  <a:lnTo>
                    <a:pt x="28575" y="60325"/>
                  </a:lnTo>
                  <a:lnTo>
                    <a:pt x="76200" y="92075"/>
                  </a:lnTo>
                  <a:lnTo>
                    <a:pt x="152400" y="136525"/>
                  </a:lnTo>
                  <a:lnTo>
                    <a:pt x="250825" y="200025"/>
                  </a:lnTo>
                  <a:lnTo>
                    <a:pt x="352425" y="276225"/>
                  </a:lnTo>
                  <a:lnTo>
                    <a:pt x="438150" y="346075"/>
                  </a:lnTo>
                  <a:lnTo>
                    <a:pt x="508000" y="412750"/>
                  </a:lnTo>
                  <a:lnTo>
                    <a:pt x="571500" y="476250"/>
                  </a:lnTo>
                  <a:lnTo>
                    <a:pt x="606425" y="511175"/>
                  </a:lnTo>
                  <a:lnTo>
                    <a:pt x="644525" y="555625"/>
                  </a:lnTo>
                  <a:lnTo>
                    <a:pt x="673100" y="593725"/>
                  </a:lnTo>
                  <a:lnTo>
                    <a:pt x="774700" y="774700"/>
                  </a:lnTo>
                  <a:lnTo>
                    <a:pt x="793750" y="822325"/>
                  </a:lnTo>
                  <a:lnTo>
                    <a:pt x="812800" y="885825"/>
                  </a:lnTo>
                  <a:lnTo>
                    <a:pt x="831850" y="946150"/>
                  </a:lnTo>
                  <a:lnTo>
                    <a:pt x="857250" y="1028700"/>
                  </a:lnTo>
                  <a:lnTo>
                    <a:pt x="873125" y="1089025"/>
                  </a:lnTo>
                  <a:lnTo>
                    <a:pt x="885825" y="1149350"/>
                  </a:lnTo>
                  <a:lnTo>
                    <a:pt x="898525" y="1206500"/>
                  </a:lnTo>
                  <a:lnTo>
                    <a:pt x="908050" y="1263650"/>
                  </a:lnTo>
                  <a:lnTo>
                    <a:pt x="914400" y="1323975"/>
                  </a:lnTo>
                  <a:lnTo>
                    <a:pt x="981075" y="1746250"/>
                  </a:lnTo>
                  <a:lnTo>
                    <a:pt x="984250" y="1800225"/>
                  </a:lnTo>
                  <a:cubicBezTo>
                    <a:pt x="983192" y="1877483"/>
                    <a:pt x="982133" y="1954742"/>
                    <a:pt x="981075" y="2032000"/>
                  </a:cubicBezTo>
                  <a:lnTo>
                    <a:pt x="977900" y="2117725"/>
                  </a:lnTo>
                  <a:lnTo>
                    <a:pt x="1203325" y="2108200"/>
                  </a:lnTo>
                  <a:lnTo>
                    <a:pt x="1203325" y="2022475"/>
                  </a:lnTo>
                  <a:lnTo>
                    <a:pt x="1200150" y="1930400"/>
                  </a:lnTo>
                  <a:lnTo>
                    <a:pt x="1200150" y="1873250"/>
                  </a:lnTo>
                  <a:lnTo>
                    <a:pt x="1193800" y="1784350"/>
                  </a:lnTo>
                  <a:lnTo>
                    <a:pt x="1187450" y="1673225"/>
                  </a:lnTo>
                  <a:lnTo>
                    <a:pt x="1174750" y="1533525"/>
                  </a:lnTo>
                  <a:lnTo>
                    <a:pt x="1155700" y="1406525"/>
                  </a:lnTo>
                  <a:lnTo>
                    <a:pt x="1133475" y="1285875"/>
                  </a:lnTo>
                  <a:lnTo>
                    <a:pt x="1098550" y="1149350"/>
                  </a:lnTo>
                  <a:lnTo>
                    <a:pt x="1050925" y="10001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CE64BCE0-C81E-4430-AA30-1522A00DD623}"/>
                </a:ext>
              </a:extLst>
            </p:cNvPr>
            <p:cNvSpPr/>
            <p:nvPr/>
          </p:nvSpPr>
          <p:spPr>
            <a:xfrm rot="16200000">
              <a:off x="4111627" y="4670426"/>
              <a:ext cx="1790700" cy="600075"/>
            </a:xfrm>
            <a:custGeom>
              <a:avLst/>
              <a:gdLst>
                <a:gd name="connsiteX0" fmla="*/ 864394 w 1790700"/>
                <a:gd name="connsiteY0" fmla="*/ 283369 h 600075"/>
                <a:gd name="connsiteX1" fmla="*/ 969169 w 1790700"/>
                <a:gd name="connsiteY1" fmla="*/ 309563 h 600075"/>
                <a:gd name="connsiteX2" fmla="*/ 997744 w 1790700"/>
                <a:gd name="connsiteY2" fmla="*/ 314325 h 600075"/>
                <a:gd name="connsiteX3" fmla="*/ 1188244 w 1790700"/>
                <a:gd name="connsiteY3" fmla="*/ 338138 h 600075"/>
                <a:gd name="connsiteX4" fmla="*/ 1352550 w 1790700"/>
                <a:gd name="connsiteY4" fmla="*/ 352425 h 600075"/>
                <a:gd name="connsiteX5" fmla="*/ 1564481 w 1790700"/>
                <a:gd name="connsiteY5" fmla="*/ 366713 h 600075"/>
                <a:gd name="connsiteX6" fmla="*/ 1685925 w 1790700"/>
                <a:gd name="connsiteY6" fmla="*/ 373857 h 600075"/>
                <a:gd name="connsiteX7" fmla="*/ 1781175 w 1790700"/>
                <a:gd name="connsiteY7" fmla="*/ 376238 h 600075"/>
                <a:gd name="connsiteX8" fmla="*/ 1790700 w 1790700"/>
                <a:gd name="connsiteY8" fmla="*/ 597694 h 600075"/>
                <a:gd name="connsiteX9" fmla="*/ 1631156 w 1790700"/>
                <a:gd name="connsiteY9" fmla="*/ 600075 h 600075"/>
                <a:gd name="connsiteX10" fmla="*/ 1466850 w 1790700"/>
                <a:gd name="connsiteY10" fmla="*/ 597694 h 600075"/>
                <a:gd name="connsiteX11" fmla="*/ 1328737 w 1790700"/>
                <a:gd name="connsiteY11" fmla="*/ 595313 h 600075"/>
                <a:gd name="connsiteX12" fmla="*/ 1202531 w 1790700"/>
                <a:gd name="connsiteY12" fmla="*/ 588169 h 600075"/>
                <a:gd name="connsiteX13" fmla="*/ 1100137 w 1790700"/>
                <a:gd name="connsiteY13" fmla="*/ 581025 h 600075"/>
                <a:gd name="connsiteX14" fmla="*/ 971550 w 1790700"/>
                <a:gd name="connsiteY14" fmla="*/ 561975 h 600075"/>
                <a:gd name="connsiteX15" fmla="*/ 809625 w 1790700"/>
                <a:gd name="connsiteY15" fmla="*/ 533400 h 600075"/>
                <a:gd name="connsiteX16" fmla="*/ 676275 w 1790700"/>
                <a:gd name="connsiteY16" fmla="*/ 507207 h 600075"/>
                <a:gd name="connsiteX17" fmla="*/ 545306 w 1790700"/>
                <a:gd name="connsiteY17" fmla="*/ 469107 h 600075"/>
                <a:gd name="connsiteX18" fmla="*/ 397669 w 1790700"/>
                <a:gd name="connsiteY18" fmla="*/ 421482 h 600075"/>
                <a:gd name="connsiteX19" fmla="*/ 264319 w 1790700"/>
                <a:gd name="connsiteY19" fmla="*/ 369094 h 600075"/>
                <a:gd name="connsiteX20" fmla="*/ 157162 w 1790700"/>
                <a:gd name="connsiteY20" fmla="*/ 309563 h 600075"/>
                <a:gd name="connsiteX21" fmla="*/ 78581 w 1790700"/>
                <a:gd name="connsiteY21" fmla="*/ 250032 h 600075"/>
                <a:gd name="connsiteX22" fmla="*/ 47625 w 1790700"/>
                <a:gd name="connsiteY22" fmla="*/ 216694 h 600075"/>
                <a:gd name="connsiteX23" fmla="*/ 23812 w 1790700"/>
                <a:gd name="connsiteY23" fmla="*/ 183357 h 600075"/>
                <a:gd name="connsiteX24" fmla="*/ 7144 w 1790700"/>
                <a:gd name="connsiteY24" fmla="*/ 138113 h 600075"/>
                <a:gd name="connsiteX25" fmla="*/ 0 w 1790700"/>
                <a:gd name="connsiteY25" fmla="*/ 114300 h 600075"/>
                <a:gd name="connsiteX26" fmla="*/ 0 w 1790700"/>
                <a:gd name="connsiteY26" fmla="*/ 90488 h 600075"/>
                <a:gd name="connsiteX27" fmla="*/ 7144 w 1790700"/>
                <a:gd name="connsiteY27" fmla="*/ 69057 h 600075"/>
                <a:gd name="connsiteX28" fmla="*/ 33337 w 1790700"/>
                <a:gd name="connsiteY28" fmla="*/ 40482 h 600075"/>
                <a:gd name="connsiteX29" fmla="*/ 109537 w 1790700"/>
                <a:gd name="connsiteY29" fmla="*/ 0 h 600075"/>
                <a:gd name="connsiteX30" fmla="*/ 433387 w 1790700"/>
                <a:gd name="connsiteY30" fmla="*/ 97632 h 600075"/>
                <a:gd name="connsiteX31" fmla="*/ 464344 w 1790700"/>
                <a:gd name="connsiteY31" fmla="*/ 128588 h 600075"/>
                <a:gd name="connsiteX32" fmla="*/ 507206 w 1790700"/>
                <a:gd name="connsiteY32" fmla="*/ 154782 h 600075"/>
                <a:gd name="connsiteX33" fmla="*/ 628650 w 1790700"/>
                <a:gd name="connsiteY33" fmla="*/ 209550 h 600075"/>
                <a:gd name="connsiteX34" fmla="*/ 692944 w 1790700"/>
                <a:gd name="connsiteY34" fmla="*/ 230982 h 600075"/>
                <a:gd name="connsiteX35" fmla="*/ 728662 w 1790700"/>
                <a:gd name="connsiteY35" fmla="*/ 242888 h 600075"/>
                <a:gd name="connsiteX36" fmla="*/ 864394 w 1790700"/>
                <a:gd name="connsiteY36" fmla="*/ 283369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90700" h="600075">
                  <a:moveTo>
                    <a:pt x="864394" y="283369"/>
                  </a:moveTo>
                  <a:lnTo>
                    <a:pt x="969169" y="309563"/>
                  </a:lnTo>
                  <a:lnTo>
                    <a:pt x="997744" y="314325"/>
                  </a:lnTo>
                  <a:lnTo>
                    <a:pt x="1188244" y="338138"/>
                  </a:lnTo>
                  <a:lnTo>
                    <a:pt x="1352550" y="352425"/>
                  </a:lnTo>
                  <a:lnTo>
                    <a:pt x="1564481" y="366713"/>
                  </a:lnTo>
                  <a:lnTo>
                    <a:pt x="1685925" y="373857"/>
                  </a:lnTo>
                  <a:lnTo>
                    <a:pt x="1781175" y="376238"/>
                  </a:lnTo>
                  <a:lnTo>
                    <a:pt x="1790700" y="597694"/>
                  </a:lnTo>
                  <a:lnTo>
                    <a:pt x="1631156" y="600075"/>
                  </a:lnTo>
                  <a:lnTo>
                    <a:pt x="1466850" y="597694"/>
                  </a:lnTo>
                  <a:lnTo>
                    <a:pt x="1328737" y="595313"/>
                  </a:lnTo>
                  <a:lnTo>
                    <a:pt x="1202531" y="588169"/>
                  </a:lnTo>
                  <a:lnTo>
                    <a:pt x="1100137" y="581025"/>
                  </a:lnTo>
                  <a:lnTo>
                    <a:pt x="971550" y="561975"/>
                  </a:lnTo>
                  <a:lnTo>
                    <a:pt x="809625" y="533400"/>
                  </a:lnTo>
                  <a:lnTo>
                    <a:pt x="676275" y="507207"/>
                  </a:lnTo>
                  <a:lnTo>
                    <a:pt x="545306" y="469107"/>
                  </a:lnTo>
                  <a:lnTo>
                    <a:pt x="397669" y="421482"/>
                  </a:lnTo>
                  <a:lnTo>
                    <a:pt x="264319" y="369094"/>
                  </a:lnTo>
                  <a:lnTo>
                    <a:pt x="157162" y="309563"/>
                  </a:lnTo>
                  <a:lnTo>
                    <a:pt x="78581" y="250032"/>
                  </a:lnTo>
                  <a:lnTo>
                    <a:pt x="47625" y="216694"/>
                  </a:lnTo>
                  <a:lnTo>
                    <a:pt x="23812" y="183357"/>
                  </a:lnTo>
                  <a:lnTo>
                    <a:pt x="7144" y="138113"/>
                  </a:lnTo>
                  <a:lnTo>
                    <a:pt x="0" y="114300"/>
                  </a:lnTo>
                  <a:lnTo>
                    <a:pt x="0" y="90488"/>
                  </a:lnTo>
                  <a:lnTo>
                    <a:pt x="7144" y="69057"/>
                  </a:lnTo>
                  <a:lnTo>
                    <a:pt x="33337" y="40482"/>
                  </a:lnTo>
                  <a:lnTo>
                    <a:pt x="109537" y="0"/>
                  </a:lnTo>
                  <a:lnTo>
                    <a:pt x="433387" y="97632"/>
                  </a:lnTo>
                  <a:lnTo>
                    <a:pt x="464344" y="128588"/>
                  </a:lnTo>
                  <a:lnTo>
                    <a:pt x="507206" y="154782"/>
                  </a:lnTo>
                  <a:lnTo>
                    <a:pt x="628650" y="209550"/>
                  </a:lnTo>
                  <a:lnTo>
                    <a:pt x="692944" y="230982"/>
                  </a:lnTo>
                  <a:lnTo>
                    <a:pt x="728662" y="242888"/>
                  </a:lnTo>
                  <a:lnTo>
                    <a:pt x="864394" y="2833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C2F061D9-A143-46FE-BF27-0CD8E8B7EE9F}"/>
                </a:ext>
              </a:extLst>
            </p:cNvPr>
            <p:cNvSpPr/>
            <p:nvPr/>
          </p:nvSpPr>
          <p:spPr>
            <a:xfrm>
              <a:off x="4181475" y="5143501"/>
              <a:ext cx="668338" cy="646113"/>
            </a:xfrm>
            <a:custGeom>
              <a:avLst/>
              <a:gdLst>
                <a:gd name="connsiteX0" fmla="*/ 390525 w 669131"/>
                <a:gd name="connsiteY0" fmla="*/ 204788 h 645319"/>
                <a:gd name="connsiteX1" fmla="*/ 297656 w 669131"/>
                <a:gd name="connsiteY1" fmla="*/ 152400 h 645319"/>
                <a:gd name="connsiteX2" fmla="*/ 219075 w 669131"/>
                <a:gd name="connsiteY2" fmla="*/ 109538 h 645319"/>
                <a:gd name="connsiteX3" fmla="*/ 150019 w 669131"/>
                <a:gd name="connsiteY3" fmla="*/ 69056 h 645319"/>
                <a:gd name="connsiteX4" fmla="*/ 90488 w 669131"/>
                <a:gd name="connsiteY4" fmla="*/ 35719 h 645319"/>
                <a:gd name="connsiteX5" fmla="*/ 47625 w 669131"/>
                <a:gd name="connsiteY5" fmla="*/ 11906 h 645319"/>
                <a:gd name="connsiteX6" fmla="*/ 26194 w 669131"/>
                <a:gd name="connsiteY6" fmla="*/ 0 h 645319"/>
                <a:gd name="connsiteX7" fmla="*/ 9525 w 669131"/>
                <a:gd name="connsiteY7" fmla="*/ 2381 h 645319"/>
                <a:gd name="connsiteX8" fmla="*/ 0 w 669131"/>
                <a:gd name="connsiteY8" fmla="*/ 4763 h 645319"/>
                <a:gd name="connsiteX9" fmla="*/ 2381 w 669131"/>
                <a:gd name="connsiteY9" fmla="*/ 19050 h 645319"/>
                <a:gd name="connsiteX10" fmla="*/ 21431 w 669131"/>
                <a:gd name="connsiteY10" fmla="*/ 40481 h 645319"/>
                <a:gd name="connsiteX11" fmla="*/ 64294 w 669131"/>
                <a:gd name="connsiteY11" fmla="*/ 80963 h 645319"/>
                <a:gd name="connsiteX12" fmla="*/ 135731 w 669131"/>
                <a:gd name="connsiteY12" fmla="*/ 142875 h 645319"/>
                <a:gd name="connsiteX13" fmla="*/ 221456 w 669131"/>
                <a:gd name="connsiteY13" fmla="*/ 223838 h 645319"/>
                <a:gd name="connsiteX14" fmla="*/ 292894 w 669131"/>
                <a:gd name="connsiteY14" fmla="*/ 290513 h 645319"/>
                <a:gd name="connsiteX15" fmla="*/ 342900 w 669131"/>
                <a:gd name="connsiteY15" fmla="*/ 342900 h 645319"/>
                <a:gd name="connsiteX16" fmla="*/ 395288 w 669131"/>
                <a:gd name="connsiteY16" fmla="*/ 402431 h 645319"/>
                <a:gd name="connsiteX17" fmla="*/ 426244 w 669131"/>
                <a:gd name="connsiteY17" fmla="*/ 438150 h 645319"/>
                <a:gd name="connsiteX18" fmla="*/ 447675 w 669131"/>
                <a:gd name="connsiteY18" fmla="*/ 466725 h 645319"/>
                <a:gd name="connsiteX19" fmla="*/ 461963 w 669131"/>
                <a:gd name="connsiteY19" fmla="*/ 490538 h 645319"/>
                <a:gd name="connsiteX20" fmla="*/ 476250 w 669131"/>
                <a:gd name="connsiteY20" fmla="*/ 516731 h 645319"/>
                <a:gd name="connsiteX21" fmla="*/ 485775 w 669131"/>
                <a:gd name="connsiteY21" fmla="*/ 538163 h 645319"/>
                <a:gd name="connsiteX22" fmla="*/ 507206 w 669131"/>
                <a:gd name="connsiteY22" fmla="*/ 581025 h 645319"/>
                <a:gd name="connsiteX23" fmla="*/ 540544 w 669131"/>
                <a:gd name="connsiteY23" fmla="*/ 645319 h 645319"/>
                <a:gd name="connsiteX24" fmla="*/ 669131 w 669131"/>
                <a:gd name="connsiteY24" fmla="*/ 230981 h 645319"/>
                <a:gd name="connsiteX25" fmla="*/ 647700 w 669131"/>
                <a:gd name="connsiteY25" fmla="*/ 261938 h 645319"/>
                <a:gd name="connsiteX26" fmla="*/ 626269 w 669131"/>
                <a:gd name="connsiteY26" fmla="*/ 283369 h 645319"/>
                <a:gd name="connsiteX27" fmla="*/ 602456 w 669131"/>
                <a:gd name="connsiteY27" fmla="*/ 297656 h 645319"/>
                <a:gd name="connsiteX28" fmla="*/ 585788 w 669131"/>
                <a:gd name="connsiteY28" fmla="*/ 300038 h 645319"/>
                <a:gd name="connsiteX29" fmla="*/ 557213 w 669131"/>
                <a:gd name="connsiteY29" fmla="*/ 292894 h 645319"/>
                <a:gd name="connsiteX30" fmla="*/ 535781 w 669131"/>
                <a:gd name="connsiteY30" fmla="*/ 280988 h 645319"/>
                <a:gd name="connsiteX31" fmla="*/ 488156 w 669131"/>
                <a:gd name="connsiteY31" fmla="*/ 257175 h 645319"/>
                <a:gd name="connsiteX32" fmla="*/ 390525 w 669131"/>
                <a:gd name="connsiteY32" fmla="*/ 204788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9131" h="645319">
                  <a:moveTo>
                    <a:pt x="390525" y="204788"/>
                  </a:moveTo>
                  <a:lnTo>
                    <a:pt x="297656" y="152400"/>
                  </a:lnTo>
                  <a:lnTo>
                    <a:pt x="219075" y="109538"/>
                  </a:lnTo>
                  <a:lnTo>
                    <a:pt x="150019" y="69056"/>
                  </a:lnTo>
                  <a:lnTo>
                    <a:pt x="90488" y="35719"/>
                  </a:lnTo>
                  <a:lnTo>
                    <a:pt x="47625" y="11906"/>
                  </a:lnTo>
                  <a:lnTo>
                    <a:pt x="26194" y="0"/>
                  </a:lnTo>
                  <a:lnTo>
                    <a:pt x="9525" y="2381"/>
                  </a:lnTo>
                  <a:lnTo>
                    <a:pt x="0" y="4763"/>
                  </a:lnTo>
                  <a:lnTo>
                    <a:pt x="2381" y="19050"/>
                  </a:lnTo>
                  <a:lnTo>
                    <a:pt x="21431" y="40481"/>
                  </a:lnTo>
                  <a:lnTo>
                    <a:pt x="64294" y="80963"/>
                  </a:lnTo>
                  <a:lnTo>
                    <a:pt x="135731" y="142875"/>
                  </a:lnTo>
                  <a:lnTo>
                    <a:pt x="221456" y="223838"/>
                  </a:lnTo>
                  <a:lnTo>
                    <a:pt x="292894" y="290513"/>
                  </a:lnTo>
                  <a:lnTo>
                    <a:pt x="342900" y="342900"/>
                  </a:lnTo>
                  <a:lnTo>
                    <a:pt x="395288" y="402431"/>
                  </a:lnTo>
                  <a:lnTo>
                    <a:pt x="426244" y="438150"/>
                  </a:lnTo>
                  <a:lnTo>
                    <a:pt x="447675" y="466725"/>
                  </a:lnTo>
                  <a:lnTo>
                    <a:pt x="461963" y="490538"/>
                  </a:lnTo>
                  <a:lnTo>
                    <a:pt x="476250" y="516731"/>
                  </a:lnTo>
                  <a:lnTo>
                    <a:pt x="485775" y="538163"/>
                  </a:lnTo>
                  <a:lnTo>
                    <a:pt x="507206" y="581025"/>
                  </a:lnTo>
                  <a:lnTo>
                    <a:pt x="540544" y="645319"/>
                  </a:lnTo>
                  <a:lnTo>
                    <a:pt x="669131" y="230981"/>
                  </a:lnTo>
                  <a:lnTo>
                    <a:pt x="647700" y="261938"/>
                  </a:lnTo>
                  <a:lnTo>
                    <a:pt x="626269" y="283369"/>
                  </a:lnTo>
                  <a:lnTo>
                    <a:pt x="602456" y="297656"/>
                  </a:lnTo>
                  <a:lnTo>
                    <a:pt x="585788" y="300038"/>
                  </a:lnTo>
                  <a:lnTo>
                    <a:pt x="557213" y="292894"/>
                  </a:lnTo>
                  <a:lnTo>
                    <a:pt x="535781" y="280988"/>
                  </a:lnTo>
                  <a:lnTo>
                    <a:pt x="488156" y="257175"/>
                  </a:lnTo>
                  <a:lnTo>
                    <a:pt x="390525" y="2047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8F79BDAD-0DDA-41C5-A7C5-3EE13CD15388}"/>
                </a:ext>
              </a:extLst>
            </p:cNvPr>
            <p:cNvSpPr/>
            <p:nvPr/>
          </p:nvSpPr>
          <p:spPr>
            <a:xfrm>
              <a:off x="3743326" y="3284539"/>
              <a:ext cx="1398588" cy="1558925"/>
            </a:xfrm>
            <a:custGeom>
              <a:avLst/>
              <a:gdLst>
                <a:gd name="connsiteX0" fmla="*/ 966788 w 1397794"/>
                <a:gd name="connsiteY0" fmla="*/ 569119 h 1559719"/>
                <a:gd name="connsiteX1" fmla="*/ 904875 w 1397794"/>
                <a:gd name="connsiteY1" fmla="*/ 664369 h 1559719"/>
                <a:gd name="connsiteX2" fmla="*/ 883444 w 1397794"/>
                <a:gd name="connsiteY2" fmla="*/ 692944 h 1559719"/>
                <a:gd name="connsiteX3" fmla="*/ 831056 w 1397794"/>
                <a:gd name="connsiteY3" fmla="*/ 754856 h 1559719"/>
                <a:gd name="connsiteX4" fmla="*/ 733425 w 1397794"/>
                <a:gd name="connsiteY4" fmla="*/ 862012 h 1559719"/>
                <a:gd name="connsiteX5" fmla="*/ 635794 w 1397794"/>
                <a:gd name="connsiteY5" fmla="*/ 969169 h 1559719"/>
                <a:gd name="connsiteX6" fmla="*/ 502444 w 1397794"/>
                <a:gd name="connsiteY6" fmla="*/ 1104900 h 1559719"/>
                <a:gd name="connsiteX7" fmla="*/ 407194 w 1397794"/>
                <a:gd name="connsiteY7" fmla="*/ 1195387 h 1559719"/>
                <a:gd name="connsiteX8" fmla="*/ 316706 w 1397794"/>
                <a:gd name="connsiteY8" fmla="*/ 1276350 h 1559719"/>
                <a:gd name="connsiteX9" fmla="*/ 245269 w 1397794"/>
                <a:gd name="connsiteY9" fmla="*/ 1340644 h 1559719"/>
                <a:gd name="connsiteX10" fmla="*/ 116681 w 1397794"/>
                <a:gd name="connsiteY10" fmla="*/ 1450181 h 1559719"/>
                <a:gd name="connsiteX11" fmla="*/ 59531 w 1397794"/>
                <a:gd name="connsiteY11" fmla="*/ 1493044 h 1559719"/>
                <a:gd name="connsiteX12" fmla="*/ 28575 w 1397794"/>
                <a:gd name="connsiteY12" fmla="*/ 1512094 h 1559719"/>
                <a:gd name="connsiteX13" fmla="*/ 4763 w 1397794"/>
                <a:gd name="connsiteY13" fmla="*/ 1535906 h 1559719"/>
                <a:gd name="connsiteX14" fmla="*/ 0 w 1397794"/>
                <a:gd name="connsiteY14" fmla="*/ 1547812 h 1559719"/>
                <a:gd name="connsiteX15" fmla="*/ 2381 w 1397794"/>
                <a:gd name="connsiteY15" fmla="*/ 1557337 h 1559719"/>
                <a:gd name="connsiteX16" fmla="*/ 21431 w 1397794"/>
                <a:gd name="connsiteY16" fmla="*/ 1559719 h 1559719"/>
                <a:gd name="connsiteX17" fmla="*/ 73819 w 1397794"/>
                <a:gd name="connsiteY17" fmla="*/ 1545431 h 1559719"/>
                <a:gd name="connsiteX18" fmla="*/ 107156 w 1397794"/>
                <a:gd name="connsiteY18" fmla="*/ 1533525 h 1559719"/>
                <a:gd name="connsiteX19" fmla="*/ 178594 w 1397794"/>
                <a:gd name="connsiteY19" fmla="*/ 1490662 h 1559719"/>
                <a:gd name="connsiteX20" fmla="*/ 297656 w 1397794"/>
                <a:gd name="connsiteY20" fmla="*/ 1419225 h 1559719"/>
                <a:gd name="connsiteX21" fmla="*/ 471488 w 1397794"/>
                <a:gd name="connsiteY21" fmla="*/ 1300162 h 1559719"/>
                <a:gd name="connsiteX22" fmla="*/ 607219 w 1397794"/>
                <a:gd name="connsiteY22" fmla="*/ 1197769 h 1559719"/>
                <a:gd name="connsiteX23" fmla="*/ 716756 w 1397794"/>
                <a:gd name="connsiteY23" fmla="*/ 1109662 h 1559719"/>
                <a:gd name="connsiteX24" fmla="*/ 816769 w 1397794"/>
                <a:gd name="connsiteY24" fmla="*/ 1026319 h 1559719"/>
                <a:gd name="connsiteX25" fmla="*/ 919163 w 1397794"/>
                <a:gd name="connsiteY25" fmla="*/ 928687 h 1559719"/>
                <a:gd name="connsiteX26" fmla="*/ 1012031 w 1397794"/>
                <a:gd name="connsiteY26" fmla="*/ 842962 h 1559719"/>
                <a:gd name="connsiteX27" fmla="*/ 1138238 w 1397794"/>
                <a:gd name="connsiteY27" fmla="*/ 711994 h 1559719"/>
                <a:gd name="connsiteX28" fmla="*/ 1252538 w 1397794"/>
                <a:gd name="connsiteY28" fmla="*/ 583406 h 1559719"/>
                <a:gd name="connsiteX29" fmla="*/ 1340644 w 1397794"/>
                <a:gd name="connsiteY29" fmla="*/ 483394 h 1559719"/>
                <a:gd name="connsiteX30" fmla="*/ 1397794 w 1397794"/>
                <a:gd name="connsiteY30" fmla="*/ 409575 h 1559719"/>
                <a:gd name="connsiteX31" fmla="*/ 1304925 w 1397794"/>
                <a:gd name="connsiteY31" fmla="*/ 0 h 1559719"/>
                <a:gd name="connsiteX32" fmla="*/ 1247775 w 1397794"/>
                <a:gd name="connsiteY32" fmla="*/ 100012 h 1559719"/>
                <a:gd name="connsiteX33" fmla="*/ 1176338 w 1397794"/>
                <a:gd name="connsiteY33" fmla="*/ 230981 h 1559719"/>
                <a:gd name="connsiteX34" fmla="*/ 1090613 w 1397794"/>
                <a:gd name="connsiteY34" fmla="*/ 369094 h 1559719"/>
                <a:gd name="connsiteX35" fmla="*/ 1004888 w 1397794"/>
                <a:gd name="connsiteY35" fmla="*/ 509587 h 1559719"/>
                <a:gd name="connsiteX36" fmla="*/ 966788 w 1397794"/>
                <a:gd name="connsiteY36" fmla="*/ 569119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97794" h="1559719">
                  <a:moveTo>
                    <a:pt x="966788" y="569119"/>
                  </a:moveTo>
                  <a:lnTo>
                    <a:pt x="904875" y="664369"/>
                  </a:lnTo>
                  <a:lnTo>
                    <a:pt x="883444" y="692944"/>
                  </a:lnTo>
                  <a:lnTo>
                    <a:pt x="831056" y="754856"/>
                  </a:lnTo>
                  <a:lnTo>
                    <a:pt x="733425" y="862012"/>
                  </a:lnTo>
                  <a:lnTo>
                    <a:pt x="635794" y="969169"/>
                  </a:lnTo>
                  <a:lnTo>
                    <a:pt x="502444" y="1104900"/>
                  </a:lnTo>
                  <a:lnTo>
                    <a:pt x="407194" y="1195387"/>
                  </a:lnTo>
                  <a:lnTo>
                    <a:pt x="316706" y="1276350"/>
                  </a:lnTo>
                  <a:lnTo>
                    <a:pt x="245269" y="1340644"/>
                  </a:lnTo>
                  <a:lnTo>
                    <a:pt x="116681" y="1450181"/>
                  </a:lnTo>
                  <a:lnTo>
                    <a:pt x="59531" y="1493044"/>
                  </a:lnTo>
                  <a:lnTo>
                    <a:pt x="28575" y="1512094"/>
                  </a:lnTo>
                  <a:lnTo>
                    <a:pt x="4763" y="1535906"/>
                  </a:lnTo>
                  <a:lnTo>
                    <a:pt x="0" y="1547812"/>
                  </a:lnTo>
                  <a:lnTo>
                    <a:pt x="2381" y="1557337"/>
                  </a:lnTo>
                  <a:lnTo>
                    <a:pt x="21431" y="1559719"/>
                  </a:lnTo>
                  <a:lnTo>
                    <a:pt x="73819" y="1545431"/>
                  </a:lnTo>
                  <a:lnTo>
                    <a:pt x="107156" y="1533525"/>
                  </a:lnTo>
                  <a:lnTo>
                    <a:pt x="178594" y="1490662"/>
                  </a:lnTo>
                  <a:lnTo>
                    <a:pt x="297656" y="1419225"/>
                  </a:lnTo>
                  <a:lnTo>
                    <a:pt x="471488" y="1300162"/>
                  </a:lnTo>
                  <a:lnTo>
                    <a:pt x="607219" y="1197769"/>
                  </a:lnTo>
                  <a:lnTo>
                    <a:pt x="716756" y="1109662"/>
                  </a:lnTo>
                  <a:lnTo>
                    <a:pt x="816769" y="1026319"/>
                  </a:lnTo>
                  <a:lnTo>
                    <a:pt x="919163" y="928687"/>
                  </a:lnTo>
                  <a:lnTo>
                    <a:pt x="1012031" y="842962"/>
                  </a:lnTo>
                  <a:lnTo>
                    <a:pt x="1138238" y="711994"/>
                  </a:lnTo>
                  <a:lnTo>
                    <a:pt x="1252538" y="583406"/>
                  </a:lnTo>
                  <a:lnTo>
                    <a:pt x="1340644" y="483394"/>
                  </a:lnTo>
                  <a:lnTo>
                    <a:pt x="1397794" y="409575"/>
                  </a:lnTo>
                  <a:lnTo>
                    <a:pt x="1304925" y="0"/>
                  </a:lnTo>
                  <a:lnTo>
                    <a:pt x="1247775" y="100012"/>
                  </a:lnTo>
                  <a:lnTo>
                    <a:pt x="1176338" y="230981"/>
                  </a:lnTo>
                  <a:lnTo>
                    <a:pt x="1090613" y="369094"/>
                  </a:lnTo>
                  <a:lnTo>
                    <a:pt x="1004888" y="509587"/>
                  </a:lnTo>
                  <a:lnTo>
                    <a:pt x="966788" y="5691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3">
              <a:extLst>
                <a:ext uri="{FF2B5EF4-FFF2-40B4-BE49-F238E27FC236}">
                  <a16:creationId xmlns:a16="http://schemas.microsoft.com/office/drawing/2014/main" id="{B385FBB3-6BF2-4019-9C35-43C972556C60}"/>
                </a:ext>
              </a:extLst>
            </p:cNvPr>
            <p:cNvSpPr/>
            <p:nvPr/>
          </p:nvSpPr>
          <p:spPr>
            <a:xfrm>
              <a:off x="6015039" y="2840039"/>
              <a:ext cx="2327275" cy="1381125"/>
            </a:xfrm>
            <a:custGeom>
              <a:avLst/>
              <a:gdLst>
                <a:gd name="connsiteX0" fmla="*/ 726281 w 2326481"/>
                <a:gd name="connsiteY0" fmla="*/ 226219 h 1381125"/>
                <a:gd name="connsiteX1" fmla="*/ 409575 w 2326481"/>
                <a:gd name="connsiteY1" fmla="*/ 259557 h 1381125"/>
                <a:gd name="connsiteX2" fmla="*/ 180975 w 2326481"/>
                <a:gd name="connsiteY2" fmla="*/ 285750 h 1381125"/>
                <a:gd name="connsiteX3" fmla="*/ 0 w 2326481"/>
                <a:gd name="connsiteY3" fmla="*/ 304800 h 1381125"/>
                <a:gd name="connsiteX4" fmla="*/ 50006 w 2326481"/>
                <a:gd name="connsiteY4" fmla="*/ 421482 h 1381125"/>
                <a:gd name="connsiteX5" fmla="*/ 116681 w 2326481"/>
                <a:gd name="connsiteY5" fmla="*/ 438150 h 1381125"/>
                <a:gd name="connsiteX6" fmla="*/ 152400 w 2326481"/>
                <a:gd name="connsiteY6" fmla="*/ 442913 h 1381125"/>
                <a:gd name="connsiteX7" fmla="*/ 183356 w 2326481"/>
                <a:gd name="connsiteY7" fmla="*/ 445294 h 1381125"/>
                <a:gd name="connsiteX8" fmla="*/ 221456 w 2326481"/>
                <a:gd name="connsiteY8" fmla="*/ 442913 h 1381125"/>
                <a:gd name="connsiteX9" fmla="*/ 264318 w 2326481"/>
                <a:gd name="connsiteY9" fmla="*/ 438150 h 1381125"/>
                <a:gd name="connsiteX10" fmla="*/ 340518 w 2326481"/>
                <a:gd name="connsiteY10" fmla="*/ 426244 h 1381125"/>
                <a:gd name="connsiteX11" fmla="*/ 623887 w 2326481"/>
                <a:gd name="connsiteY11" fmla="*/ 392907 h 1381125"/>
                <a:gd name="connsiteX12" fmla="*/ 914400 w 2326481"/>
                <a:gd name="connsiteY12" fmla="*/ 359569 h 1381125"/>
                <a:gd name="connsiteX13" fmla="*/ 1126331 w 2326481"/>
                <a:gd name="connsiteY13" fmla="*/ 321469 h 1381125"/>
                <a:gd name="connsiteX14" fmla="*/ 1395412 w 2326481"/>
                <a:gd name="connsiteY14" fmla="*/ 290513 h 1381125"/>
                <a:gd name="connsiteX15" fmla="*/ 1693068 w 2326481"/>
                <a:gd name="connsiteY15" fmla="*/ 252413 h 1381125"/>
                <a:gd name="connsiteX16" fmla="*/ 1852612 w 2326481"/>
                <a:gd name="connsiteY16" fmla="*/ 235744 h 1381125"/>
                <a:gd name="connsiteX17" fmla="*/ 1897856 w 2326481"/>
                <a:gd name="connsiteY17" fmla="*/ 233363 h 1381125"/>
                <a:gd name="connsiteX18" fmla="*/ 1926431 w 2326481"/>
                <a:gd name="connsiteY18" fmla="*/ 235744 h 1381125"/>
                <a:gd name="connsiteX19" fmla="*/ 1950243 w 2326481"/>
                <a:gd name="connsiteY19" fmla="*/ 240507 h 1381125"/>
                <a:gd name="connsiteX20" fmla="*/ 1964531 w 2326481"/>
                <a:gd name="connsiteY20" fmla="*/ 245269 h 1381125"/>
                <a:gd name="connsiteX21" fmla="*/ 1976437 w 2326481"/>
                <a:gd name="connsiteY21" fmla="*/ 252413 h 1381125"/>
                <a:gd name="connsiteX22" fmla="*/ 1988343 w 2326481"/>
                <a:gd name="connsiteY22" fmla="*/ 259557 h 1381125"/>
                <a:gd name="connsiteX23" fmla="*/ 1995487 w 2326481"/>
                <a:gd name="connsiteY23" fmla="*/ 273844 h 1381125"/>
                <a:gd name="connsiteX24" fmla="*/ 1995487 w 2326481"/>
                <a:gd name="connsiteY24" fmla="*/ 302419 h 1381125"/>
                <a:gd name="connsiteX25" fmla="*/ 1981200 w 2326481"/>
                <a:gd name="connsiteY25" fmla="*/ 383382 h 1381125"/>
                <a:gd name="connsiteX26" fmla="*/ 1940718 w 2326481"/>
                <a:gd name="connsiteY26" fmla="*/ 597694 h 1381125"/>
                <a:gd name="connsiteX27" fmla="*/ 1888331 w 2326481"/>
                <a:gd name="connsiteY27" fmla="*/ 871538 h 1381125"/>
                <a:gd name="connsiteX28" fmla="*/ 1835943 w 2326481"/>
                <a:gd name="connsiteY28" fmla="*/ 1143000 h 1381125"/>
                <a:gd name="connsiteX29" fmla="*/ 1840706 w 2326481"/>
                <a:gd name="connsiteY29" fmla="*/ 1278732 h 1381125"/>
                <a:gd name="connsiteX30" fmla="*/ 1854993 w 2326481"/>
                <a:gd name="connsiteY30" fmla="*/ 1321594 h 1381125"/>
                <a:gd name="connsiteX31" fmla="*/ 1869281 w 2326481"/>
                <a:gd name="connsiteY31" fmla="*/ 1350169 h 1381125"/>
                <a:gd name="connsiteX32" fmla="*/ 1881187 w 2326481"/>
                <a:gd name="connsiteY32" fmla="*/ 1366838 h 1381125"/>
                <a:gd name="connsiteX33" fmla="*/ 1897856 w 2326481"/>
                <a:gd name="connsiteY33" fmla="*/ 1376363 h 1381125"/>
                <a:gd name="connsiteX34" fmla="*/ 1914525 w 2326481"/>
                <a:gd name="connsiteY34" fmla="*/ 1381125 h 1381125"/>
                <a:gd name="connsiteX35" fmla="*/ 1945481 w 2326481"/>
                <a:gd name="connsiteY35" fmla="*/ 1373982 h 1381125"/>
                <a:gd name="connsiteX36" fmla="*/ 1966912 w 2326481"/>
                <a:gd name="connsiteY36" fmla="*/ 1359694 h 1381125"/>
                <a:gd name="connsiteX37" fmla="*/ 1985962 w 2326481"/>
                <a:gd name="connsiteY37" fmla="*/ 1338263 h 1381125"/>
                <a:gd name="connsiteX38" fmla="*/ 2005012 w 2326481"/>
                <a:gd name="connsiteY38" fmla="*/ 1295400 h 1381125"/>
                <a:gd name="connsiteX39" fmla="*/ 2026443 w 2326481"/>
                <a:gd name="connsiteY39" fmla="*/ 1216819 h 1381125"/>
                <a:gd name="connsiteX40" fmla="*/ 2076450 w 2326481"/>
                <a:gd name="connsiteY40" fmla="*/ 1038225 h 1381125"/>
                <a:gd name="connsiteX41" fmla="*/ 2119312 w 2326481"/>
                <a:gd name="connsiteY41" fmla="*/ 876300 h 1381125"/>
                <a:gd name="connsiteX42" fmla="*/ 2183606 w 2326481"/>
                <a:gd name="connsiteY42" fmla="*/ 640557 h 1381125"/>
                <a:gd name="connsiteX43" fmla="*/ 2214562 w 2326481"/>
                <a:gd name="connsiteY43" fmla="*/ 526257 h 1381125"/>
                <a:gd name="connsiteX44" fmla="*/ 2226468 w 2326481"/>
                <a:gd name="connsiteY44" fmla="*/ 500063 h 1381125"/>
                <a:gd name="connsiteX45" fmla="*/ 2255043 w 2326481"/>
                <a:gd name="connsiteY45" fmla="*/ 450057 h 1381125"/>
                <a:gd name="connsiteX46" fmla="*/ 2281237 w 2326481"/>
                <a:gd name="connsiteY46" fmla="*/ 402432 h 1381125"/>
                <a:gd name="connsiteX47" fmla="*/ 2307431 w 2326481"/>
                <a:gd name="connsiteY47" fmla="*/ 366713 h 1381125"/>
                <a:gd name="connsiteX48" fmla="*/ 2321718 w 2326481"/>
                <a:gd name="connsiteY48" fmla="*/ 340519 h 1381125"/>
                <a:gd name="connsiteX49" fmla="*/ 2326481 w 2326481"/>
                <a:gd name="connsiteY49" fmla="*/ 323850 h 1381125"/>
                <a:gd name="connsiteX50" fmla="*/ 2324100 w 2326481"/>
                <a:gd name="connsiteY50" fmla="*/ 300038 h 1381125"/>
                <a:gd name="connsiteX51" fmla="*/ 2314575 w 2326481"/>
                <a:gd name="connsiteY51" fmla="*/ 264319 h 1381125"/>
                <a:gd name="connsiteX52" fmla="*/ 2288381 w 2326481"/>
                <a:gd name="connsiteY52" fmla="*/ 223838 h 1381125"/>
                <a:gd name="connsiteX53" fmla="*/ 2216943 w 2326481"/>
                <a:gd name="connsiteY53" fmla="*/ 154782 h 1381125"/>
                <a:gd name="connsiteX54" fmla="*/ 2155031 w 2326481"/>
                <a:gd name="connsiteY54" fmla="*/ 107157 h 1381125"/>
                <a:gd name="connsiteX55" fmla="*/ 2090737 w 2326481"/>
                <a:gd name="connsiteY55" fmla="*/ 61913 h 1381125"/>
                <a:gd name="connsiteX56" fmla="*/ 2047875 w 2326481"/>
                <a:gd name="connsiteY56" fmla="*/ 33338 h 1381125"/>
                <a:gd name="connsiteX57" fmla="*/ 2005012 w 2326481"/>
                <a:gd name="connsiteY57" fmla="*/ 9525 h 1381125"/>
                <a:gd name="connsiteX58" fmla="*/ 1971675 w 2326481"/>
                <a:gd name="connsiteY58" fmla="*/ 0 h 1381125"/>
                <a:gd name="connsiteX59" fmla="*/ 1931193 w 2326481"/>
                <a:gd name="connsiteY59" fmla="*/ 0 h 1381125"/>
                <a:gd name="connsiteX60" fmla="*/ 1905000 w 2326481"/>
                <a:gd name="connsiteY60" fmla="*/ 9525 h 1381125"/>
                <a:gd name="connsiteX61" fmla="*/ 1876425 w 2326481"/>
                <a:gd name="connsiteY61" fmla="*/ 35719 h 1381125"/>
                <a:gd name="connsiteX62" fmla="*/ 1850231 w 2326481"/>
                <a:gd name="connsiteY62" fmla="*/ 57150 h 1381125"/>
                <a:gd name="connsiteX63" fmla="*/ 1797843 w 2326481"/>
                <a:gd name="connsiteY63" fmla="*/ 73819 h 1381125"/>
                <a:gd name="connsiteX64" fmla="*/ 1714500 w 2326481"/>
                <a:gd name="connsiteY64" fmla="*/ 90488 h 1381125"/>
                <a:gd name="connsiteX65" fmla="*/ 1588293 w 2326481"/>
                <a:gd name="connsiteY65" fmla="*/ 109538 h 1381125"/>
                <a:gd name="connsiteX66" fmla="*/ 1321593 w 2326481"/>
                <a:gd name="connsiteY66" fmla="*/ 145257 h 1381125"/>
                <a:gd name="connsiteX67" fmla="*/ 1119187 w 2326481"/>
                <a:gd name="connsiteY67" fmla="*/ 166688 h 1381125"/>
                <a:gd name="connsiteX68" fmla="*/ 873918 w 2326481"/>
                <a:gd name="connsiteY68" fmla="*/ 209550 h 1381125"/>
                <a:gd name="connsiteX69" fmla="*/ 726281 w 2326481"/>
                <a:gd name="connsiteY69" fmla="*/ 226219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26481" h="1381125">
                  <a:moveTo>
                    <a:pt x="726281" y="226219"/>
                  </a:moveTo>
                  <a:lnTo>
                    <a:pt x="409575" y="259557"/>
                  </a:lnTo>
                  <a:lnTo>
                    <a:pt x="180975" y="285750"/>
                  </a:lnTo>
                  <a:lnTo>
                    <a:pt x="0" y="304800"/>
                  </a:lnTo>
                  <a:lnTo>
                    <a:pt x="50006" y="421482"/>
                  </a:lnTo>
                  <a:lnTo>
                    <a:pt x="116681" y="438150"/>
                  </a:lnTo>
                  <a:lnTo>
                    <a:pt x="152400" y="442913"/>
                  </a:lnTo>
                  <a:lnTo>
                    <a:pt x="183356" y="445294"/>
                  </a:lnTo>
                  <a:lnTo>
                    <a:pt x="221456" y="442913"/>
                  </a:lnTo>
                  <a:lnTo>
                    <a:pt x="264318" y="438150"/>
                  </a:lnTo>
                  <a:lnTo>
                    <a:pt x="340518" y="426244"/>
                  </a:lnTo>
                  <a:lnTo>
                    <a:pt x="623887" y="392907"/>
                  </a:lnTo>
                  <a:lnTo>
                    <a:pt x="914400" y="359569"/>
                  </a:lnTo>
                  <a:lnTo>
                    <a:pt x="1126331" y="321469"/>
                  </a:lnTo>
                  <a:lnTo>
                    <a:pt x="1395412" y="290513"/>
                  </a:lnTo>
                  <a:lnTo>
                    <a:pt x="1693068" y="252413"/>
                  </a:lnTo>
                  <a:lnTo>
                    <a:pt x="1852612" y="235744"/>
                  </a:lnTo>
                  <a:lnTo>
                    <a:pt x="1897856" y="233363"/>
                  </a:lnTo>
                  <a:lnTo>
                    <a:pt x="1926431" y="235744"/>
                  </a:lnTo>
                  <a:lnTo>
                    <a:pt x="1950243" y="240507"/>
                  </a:lnTo>
                  <a:lnTo>
                    <a:pt x="1964531" y="245269"/>
                  </a:lnTo>
                  <a:lnTo>
                    <a:pt x="1976437" y="252413"/>
                  </a:lnTo>
                  <a:lnTo>
                    <a:pt x="1988343" y="259557"/>
                  </a:lnTo>
                  <a:lnTo>
                    <a:pt x="1995487" y="273844"/>
                  </a:lnTo>
                  <a:lnTo>
                    <a:pt x="1995487" y="302419"/>
                  </a:lnTo>
                  <a:lnTo>
                    <a:pt x="1981200" y="383382"/>
                  </a:lnTo>
                  <a:lnTo>
                    <a:pt x="1940718" y="597694"/>
                  </a:lnTo>
                  <a:lnTo>
                    <a:pt x="1888331" y="871538"/>
                  </a:lnTo>
                  <a:lnTo>
                    <a:pt x="1835943" y="1143000"/>
                  </a:lnTo>
                  <a:lnTo>
                    <a:pt x="1840706" y="1278732"/>
                  </a:lnTo>
                  <a:lnTo>
                    <a:pt x="1854993" y="1321594"/>
                  </a:lnTo>
                  <a:lnTo>
                    <a:pt x="1869281" y="1350169"/>
                  </a:lnTo>
                  <a:lnTo>
                    <a:pt x="1881187" y="1366838"/>
                  </a:lnTo>
                  <a:lnTo>
                    <a:pt x="1897856" y="1376363"/>
                  </a:lnTo>
                  <a:lnTo>
                    <a:pt x="1914525" y="1381125"/>
                  </a:lnTo>
                  <a:lnTo>
                    <a:pt x="1945481" y="1373982"/>
                  </a:lnTo>
                  <a:lnTo>
                    <a:pt x="1966912" y="1359694"/>
                  </a:lnTo>
                  <a:lnTo>
                    <a:pt x="1985962" y="1338263"/>
                  </a:lnTo>
                  <a:lnTo>
                    <a:pt x="2005012" y="1295400"/>
                  </a:lnTo>
                  <a:lnTo>
                    <a:pt x="2026443" y="1216819"/>
                  </a:lnTo>
                  <a:lnTo>
                    <a:pt x="2076450" y="1038225"/>
                  </a:lnTo>
                  <a:lnTo>
                    <a:pt x="2119312" y="876300"/>
                  </a:lnTo>
                  <a:lnTo>
                    <a:pt x="2183606" y="640557"/>
                  </a:lnTo>
                  <a:lnTo>
                    <a:pt x="2214562" y="526257"/>
                  </a:lnTo>
                  <a:lnTo>
                    <a:pt x="2226468" y="500063"/>
                  </a:lnTo>
                  <a:lnTo>
                    <a:pt x="2255043" y="450057"/>
                  </a:lnTo>
                  <a:lnTo>
                    <a:pt x="2281237" y="402432"/>
                  </a:lnTo>
                  <a:lnTo>
                    <a:pt x="2307431" y="366713"/>
                  </a:lnTo>
                  <a:lnTo>
                    <a:pt x="2321718" y="340519"/>
                  </a:lnTo>
                  <a:lnTo>
                    <a:pt x="2326481" y="323850"/>
                  </a:lnTo>
                  <a:lnTo>
                    <a:pt x="2324100" y="300038"/>
                  </a:lnTo>
                  <a:lnTo>
                    <a:pt x="2314575" y="264319"/>
                  </a:lnTo>
                  <a:lnTo>
                    <a:pt x="2288381" y="223838"/>
                  </a:lnTo>
                  <a:lnTo>
                    <a:pt x="2216943" y="154782"/>
                  </a:lnTo>
                  <a:lnTo>
                    <a:pt x="2155031" y="107157"/>
                  </a:lnTo>
                  <a:lnTo>
                    <a:pt x="2090737" y="61913"/>
                  </a:lnTo>
                  <a:lnTo>
                    <a:pt x="2047875" y="33338"/>
                  </a:lnTo>
                  <a:lnTo>
                    <a:pt x="2005012" y="9525"/>
                  </a:lnTo>
                  <a:lnTo>
                    <a:pt x="1971675" y="0"/>
                  </a:lnTo>
                  <a:lnTo>
                    <a:pt x="1931193" y="0"/>
                  </a:lnTo>
                  <a:lnTo>
                    <a:pt x="1905000" y="9525"/>
                  </a:lnTo>
                  <a:lnTo>
                    <a:pt x="1876425" y="35719"/>
                  </a:lnTo>
                  <a:lnTo>
                    <a:pt x="1850231" y="57150"/>
                  </a:lnTo>
                  <a:lnTo>
                    <a:pt x="1797843" y="73819"/>
                  </a:lnTo>
                  <a:lnTo>
                    <a:pt x="1714500" y="90488"/>
                  </a:lnTo>
                  <a:lnTo>
                    <a:pt x="1588293" y="109538"/>
                  </a:lnTo>
                  <a:lnTo>
                    <a:pt x="1321593" y="145257"/>
                  </a:lnTo>
                  <a:lnTo>
                    <a:pt x="1119187" y="166688"/>
                  </a:lnTo>
                  <a:lnTo>
                    <a:pt x="873918" y="209550"/>
                  </a:lnTo>
                  <a:lnTo>
                    <a:pt x="726281" y="2262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99CC6A28-BE5B-418C-9A53-4B9818CBA4F7}"/>
                </a:ext>
              </a:extLst>
            </p:cNvPr>
            <p:cNvSpPr/>
            <p:nvPr/>
          </p:nvSpPr>
          <p:spPr>
            <a:xfrm>
              <a:off x="6151564" y="3919538"/>
              <a:ext cx="1774825" cy="361950"/>
            </a:xfrm>
            <a:custGeom>
              <a:avLst/>
              <a:gdLst>
                <a:gd name="connsiteX0" fmla="*/ 488156 w 1776412"/>
                <a:gd name="connsiteY0" fmla="*/ 145256 h 361950"/>
                <a:gd name="connsiteX1" fmla="*/ 247650 w 1776412"/>
                <a:gd name="connsiteY1" fmla="*/ 176212 h 361950"/>
                <a:gd name="connsiteX2" fmla="*/ 21431 w 1776412"/>
                <a:gd name="connsiteY2" fmla="*/ 204787 h 361950"/>
                <a:gd name="connsiteX3" fmla="*/ 0 w 1776412"/>
                <a:gd name="connsiteY3" fmla="*/ 204787 h 361950"/>
                <a:gd name="connsiteX4" fmla="*/ 7144 w 1776412"/>
                <a:gd name="connsiteY4" fmla="*/ 361950 h 361950"/>
                <a:gd name="connsiteX5" fmla="*/ 228600 w 1776412"/>
                <a:gd name="connsiteY5" fmla="*/ 335756 h 361950"/>
                <a:gd name="connsiteX6" fmla="*/ 500062 w 1776412"/>
                <a:gd name="connsiteY6" fmla="*/ 300037 h 361950"/>
                <a:gd name="connsiteX7" fmla="*/ 783431 w 1776412"/>
                <a:gd name="connsiteY7" fmla="*/ 261937 h 361950"/>
                <a:gd name="connsiteX8" fmla="*/ 973931 w 1776412"/>
                <a:gd name="connsiteY8" fmla="*/ 250031 h 361950"/>
                <a:gd name="connsiteX9" fmla="*/ 1128712 w 1776412"/>
                <a:gd name="connsiteY9" fmla="*/ 226218 h 361950"/>
                <a:gd name="connsiteX10" fmla="*/ 1302544 w 1776412"/>
                <a:gd name="connsiteY10" fmla="*/ 207168 h 361950"/>
                <a:gd name="connsiteX11" fmla="*/ 1438275 w 1776412"/>
                <a:gd name="connsiteY11" fmla="*/ 200025 h 361950"/>
                <a:gd name="connsiteX12" fmla="*/ 1554956 w 1776412"/>
                <a:gd name="connsiteY12" fmla="*/ 195262 h 361950"/>
                <a:gd name="connsiteX13" fmla="*/ 1669256 w 1776412"/>
                <a:gd name="connsiteY13" fmla="*/ 200025 h 361950"/>
                <a:gd name="connsiteX14" fmla="*/ 1776412 w 1776412"/>
                <a:gd name="connsiteY14" fmla="*/ 211931 h 361950"/>
                <a:gd name="connsiteX15" fmla="*/ 1764506 w 1776412"/>
                <a:gd name="connsiteY15" fmla="*/ 76200 h 361950"/>
                <a:gd name="connsiteX16" fmla="*/ 1683544 w 1776412"/>
                <a:gd name="connsiteY16" fmla="*/ 35718 h 361950"/>
                <a:gd name="connsiteX17" fmla="*/ 1643062 w 1776412"/>
                <a:gd name="connsiteY17" fmla="*/ 19050 h 361950"/>
                <a:gd name="connsiteX18" fmla="*/ 1602581 w 1776412"/>
                <a:gd name="connsiteY18" fmla="*/ 9525 h 361950"/>
                <a:gd name="connsiteX19" fmla="*/ 1547812 w 1776412"/>
                <a:gd name="connsiteY19" fmla="*/ 0 h 361950"/>
                <a:gd name="connsiteX20" fmla="*/ 1524000 w 1776412"/>
                <a:gd name="connsiteY20" fmla="*/ 2381 h 361950"/>
                <a:gd name="connsiteX21" fmla="*/ 1478756 w 1776412"/>
                <a:gd name="connsiteY21" fmla="*/ 14287 h 361950"/>
                <a:gd name="connsiteX22" fmla="*/ 1378744 w 1776412"/>
                <a:gd name="connsiteY22" fmla="*/ 33337 h 361950"/>
                <a:gd name="connsiteX23" fmla="*/ 1214437 w 1776412"/>
                <a:gd name="connsiteY23" fmla="*/ 52387 h 361950"/>
                <a:gd name="connsiteX24" fmla="*/ 1062037 w 1776412"/>
                <a:gd name="connsiteY24" fmla="*/ 64293 h 361950"/>
                <a:gd name="connsiteX25" fmla="*/ 959644 w 1776412"/>
                <a:gd name="connsiteY25" fmla="*/ 71437 h 361950"/>
                <a:gd name="connsiteX26" fmla="*/ 728662 w 1776412"/>
                <a:gd name="connsiteY26" fmla="*/ 114300 h 361950"/>
                <a:gd name="connsiteX27" fmla="*/ 488156 w 1776412"/>
                <a:gd name="connsiteY27" fmla="*/ 1452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76412" h="361950">
                  <a:moveTo>
                    <a:pt x="488156" y="145256"/>
                  </a:moveTo>
                  <a:lnTo>
                    <a:pt x="247650" y="176212"/>
                  </a:lnTo>
                  <a:lnTo>
                    <a:pt x="21431" y="204787"/>
                  </a:lnTo>
                  <a:lnTo>
                    <a:pt x="0" y="204787"/>
                  </a:lnTo>
                  <a:lnTo>
                    <a:pt x="7144" y="361950"/>
                  </a:lnTo>
                  <a:lnTo>
                    <a:pt x="228600" y="335756"/>
                  </a:lnTo>
                  <a:lnTo>
                    <a:pt x="500062" y="300037"/>
                  </a:lnTo>
                  <a:lnTo>
                    <a:pt x="783431" y="261937"/>
                  </a:lnTo>
                  <a:lnTo>
                    <a:pt x="973931" y="250031"/>
                  </a:lnTo>
                  <a:lnTo>
                    <a:pt x="1128712" y="226218"/>
                  </a:lnTo>
                  <a:lnTo>
                    <a:pt x="1302544" y="207168"/>
                  </a:lnTo>
                  <a:lnTo>
                    <a:pt x="1438275" y="200025"/>
                  </a:lnTo>
                  <a:lnTo>
                    <a:pt x="1554956" y="195262"/>
                  </a:lnTo>
                  <a:lnTo>
                    <a:pt x="1669256" y="200025"/>
                  </a:lnTo>
                  <a:lnTo>
                    <a:pt x="1776412" y="211931"/>
                  </a:lnTo>
                  <a:lnTo>
                    <a:pt x="1764506" y="76200"/>
                  </a:lnTo>
                  <a:lnTo>
                    <a:pt x="1683544" y="35718"/>
                  </a:lnTo>
                  <a:lnTo>
                    <a:pt x="1643062" y="19050"/>
                  </a:lnTo>
                  <a:lnTo>
                    <a:pt x="1602581" y="9525"/>
                  </a:lnTo>
                  <a:lnTo>
                    <a:pt x="1547812" y="0"/>
                  </a:lnTo>
                  <a:lnTo>
                    <a:pt x="1524000" y="2381"/>
                  </a:lnTo>
                  <a:lnTo>
                    <a:pt x="1478756" y="14287"/>
                  </a:lnTo>
                  <a:lnTo>
                    <a:pt x="1378744" y="33337"/>
                  </a:lnTo>
                  <a:lnTo>
                    <a:pt x="1214437" y="52387"/>
                  </a:lnTo>
                  <a:lnTo>
                    <a:pt x="1062037" y="64293"/>
                  </a:lnTo>
                  <a:lnTo>
                    <a:pt x="959644" y="71437"/>
                  </a:lnTo>
                  <a:lnTo>
                    <a:pt x="728662" y="114300"/>
                  </a:lnTo>
                  <a:lnTo>
                    <a:pt x="488156" y="145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7E7BA06A-3AFA-45DC-BF19-F4ACB94D0AA4}"/>
                </a:ext>
              </a:extLst>
            </p:cNvPr>
            <p:cNvSpPr/>
            <p:nvPr/>
          </p:nvSpPr>
          <p:spPr>
            <a:xfrm>
              <a:off x="6715125" y="1643064"/>
              <a:ext cx="547688" cy="3584575"/>
            </a:xfrm>
            <a:custGeom>
              <a:avLst/>
              <a:gdLst>
                <a:gd name="connsiteX0" fmla="*/ 176542 w 547735"/>
                <a:gd name="connsiteY0" fmla="*/ 1991762 h 3585172"/>
                <a:gd name="connsiteX1" fmla="*/ 176542 w 547735"/>
                <a:gd name="connsiteY1" fmla="*/ 1566249 h 3585172"/>
                <a:gd name="connsiteX2" fmla="*/ 181069 w 547735"/>
                <a:gd name="connsiteY2" fmla="*/ 1330859 h 3585172"/>
                <a:gd name="connsiteX3" fmla="*/ 190123 w 547735"/>
                <a:gd name="connsiteY3" fmla="*/ 1013988 h 3585172"/>
                <a:gd name="connsiteX4" fmla="*/ 190123 w 547735"/>
                <a:gd name="connsiteY4" fmla="*/ 778598 h 3585172"/>
                <a:gd name="connsiteX5" fmla="*/ 185596 w 547735"/>
                <a:gd name="connsiteY5" fmla="*/ 525101 h 3585172"/>
                <a:gd name="connsiteX6" fmla="*/ 181069 w 547735"/>
                <a:gd name="connsiteY6" fmla="*/ 416459 h 3585172"/>
                <a:gd name="connsiteX7" fmla="*/ 176542 w 547735"/>
                <a:gd name="connsiteY7" fmla="*/ 285184 h 3585172"/>
                <a:gd name="connsiteX8" fmla="*/ 172016 w 547735"/>
                <a:gd name="connsiteY8" fmla="*/ 230863 h 3585172"/>
                <a:gd name="connsiteX9" fmla="*/ 162962 w 547735"/>
                <a:gd name="connsiteY9" fmla="*/ 190123 h 3585172"/>
                <a:gd name="connsiteX10" fmla="*/ 140329 w 547735"/>
                <a:gd name="connsiteY10" fmla="*/ 144855 h 3585172"/>
                <a:gd name="connsiteX11" fmla="*/ 122222 w 547735"/>
                <a:gd name="connsiteY11" fmla="*/ 122222 h 3585172"/>
                <a:gd name="connsiteX12" fmla="*/ 90535 w 547735"/>
                <a:gd name="connsiteY12" fmla="*/ 99588 h 3585172"/>
                <a:gd name="connsiteX13" fmla="*/ 40741 w 547735"/>
                <a:gd name="connsiteY13" fmla="*/ 72428 h 3585172"/>
                <a:gd name="connsiteX14" fmla="*/ 18107 w 547735"/>
                <a:gd name="connsiteY14" fmla="*/ 54321 h 3585172"/>
                <a:gd name="connsiteX15" fmla="*/ 0 w 547735"/>
                <a:gd name="connsiteY15" fmla="*/ 31687 h 3585172"/>
                <a:gd name="connsiteX16" fmla="*/ 0 w 547735"/>
                <a:gd name="connsiteY16" fmla="*/ 22634 h 3585172"/>
                <a:gd name="connsiteX17" fmla="*/ 13580 w 547735"/>
                <a:gd name="connsiteY17" fmla="*/ 9053 h 3585172"/>
                <a:gd name="connsiteX18" fmla="*/ 58847 w 547735"/>
                <a:gd name="connsiteY18" fmla="*/ 0 h 3585172"/>
                <a:gd name="connsiteX19" fmla="*/ 117695 w 547735"/>
                <a:gd name="connsiteY19" fmla="*/ 0 h 3585172"/>
                <a:gd name="connsiteX20" fmla="*/ 190123 w 547735"/>
                <a:gd name="connsiteY20" fmla="*/ 9053 h 3585172"/>
                <a:gd name="connsiteX21" fmla="*/ 285184 w 547735"/>
                <a:gd name="connsiteY21" fmla="*/ 31687 h 3585172"/>
                <a:gd name="connsiteX22" fmla="*/ 357612 w 547735"/>
                <a:gd name="connsiteY22" fmla="*/ 58847 h 3585172"/>
                <a:gd name="connsiteX23" fmla="*/ 398352 w 547735"/>
                <a:gd name="connsiteY23" fmla="*/ 76954 h 3585172"/>
                <a:gd name="connsiteX24" fmla="*/ 443620 w 547735"/>
                <a:gd name="connsiteY24" fmla="*/ 104115 h 3585172"/>
                <a:gd name="connsiteX25" fmla="*/ 479834 w 547735"/>
                <a:gd name="connsiteY25" fmla="*/ 135802 h 3585172"/>
                <a:gd name="connsiteX26" fmla="*/ 511521 w 547735"/>
                <a:gd name="connsiteY26" fmla="*/ 167489 h 3585172"/>
                <a:gd name="connsiteX27" fmla="*/ 525101 w 547735"/>
                <a:gd name="connsiteY27" fmla="*/ 185596 h 3585172"/>
                <a:gd name="connsiteX28" fmla="*/ 538681 w 547735"/>
                <a:gd name="connsiteY28" fmla="*/ 217283 h 3585172"/>
                <a:gd name="connsiteX29" fmla="*/ 543208 w 547735"/>
                <a:gd name="connsiteY29" fmla="*/ 230863 h 3585172"/>
                <a:gd name="connsiteX30" fmla="*/ 547735 w 547735"/>
                <a:gd name="connsiteY30" fmla="*/ 253497 h 3585172"/>
                <a:gd name="connsiteX31" fmla="*/ 538681 w 547735"/>
                <a:gd name="connsiteY31" fmla="*/ 276131 h 3585172"/>
                <a:gd name="connsiteX32" fmla="*/ 516047 w 547735"/>
                <a:gd name="connsiteY32" fmla="*/ 307818 h 3585172"/>
                <a:gd name="connsiteX33" fmla="*/ 488887 w 547735"/>
                <a:gd name="connsiteY33" fmla="*/ 348558 h 3585172"/>
                <a:gd name="connsiteX34" fmla="*/ 470780 w 547735"/>
                <a:gd name="connsiteY34" fmla="*/ 384772 h 3585172"/>
                <a:gd name="connsiteX35" fmla="*/ 452673 w 547735"/>
                <a:gd name="connsiteY35" fmla="*/ 439093 h 3585172"/>
                <a:gd name="connsiteX36" fmla="*/ 448146 w 547735"/>
                <a:gd name="connsiteY36" fmla="*/ 493414 h 3585172"/>
                <a:gd name="connsiteX37" fmla="*/ 443620 w 547735"/>
                <a:gd name="connsiteY37" fmla="*/ 679010 h 3585172"/>
                <a:gd name="connsiteX38" fmla="*/ 434566 w 547735"/>
                <a:gd name="connsiteY38" fmla="*/ 1059255 h 3585172"/>
                <a:gd name="connsiteX39" fmla="*/ 425513 w 547735"/>
                <a:gd name="connsiteY39" fmla="*/ 1385180 h 3585172"/>
                <a:gd name="connsiteX40" fmla="*/ 425513 w 547735"/>
                <a:gd name="connsiteY40" fmla="*/ 1792586 h 3585172"/>
                <a:gd name="connsiteX41" fmla="*/ 425513 w 547735"/>
                <a:gd name="connsiteY41" fmla="*/ 2362954 h 3585172"/>
                <a:gd name="connsiteX42" fmla="*/ 425513 w 547735"/>
                <a:gd name="connsiteY42" fmla="*/ 3553485 h 3585172"/>
                <a:gd name="connsiteX43" fmla="*/ 176542 w 547735"/>
                <a:gd name="connsiteY43" fmla="*/ 3585172 h 3585172"/>
                <a:gd name="connsiteX44" fmla="*/ 176542 w 547735"/>
                <a:gd name="connsiteY44" fmla="*/ 3318095 h 3585172"/>
                <a:gd name="connsiteX45" fmla="*/ 181069 w 547735"/>
                <a:gd name="connsiteY45" fmla="*/ 2521390 h 3585172"/>
                <a:gd name="connsiteX46" fmla="*/ 176542 w 547735"/>
                <a:gd name="connsiteY46" fmla="*/ 1991762 h 3585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47735" h="3585172">
                  <a:moveTo>
                    <a:pt x="176542" y="1991762"/>
                  </a:moveTo>
                  <a:lnTo>
                    <a:pt x="176542" y="1566249"/>
                  </a:lnTo>
                  <a:lnTo>
                    <a:pt x="181069" y="1330859"/>
                  </a:lnTo>
                  <a:lnTo>
                    <a:pt x="190123" y="1013988"/>
                  </a:lnTo>
                  <a:lnTo>
                    <a:pt x="190123" y="778598"/>
                  </a:lnTo>
                  <a:lnTo>
                    <a:pt x="185596" y="525101"/>
                  </a:lnTo>
                  <a:lnTo>
                    <a:pt x="181069" y="416459"/>
                  </a:lnTo>
                  <a:lnTo>
                    <a:pt x="176542" y="285184"/>
                  </a:lnTo>
                  <a:lnTo>
                    <a:pt x="172016" y="230863"/>
                  </a:lnTo>
                  <a:lnTo>
                    <a:pt x="162962" y="190123"/>
                  </a:lnTo>
                  <a:lnTo>
                    <a:pt x="140329" y="144855"/>
                  </a:lnTo>
                  <a:lnTo>
                    <a:pt x="122222" y="122222"/>
                  </a:lnTo>
                  <a:lnTo>
                    <a:pt x="90535" y="99588"/>
                  </a:lnTo>
                  <a:lnTo>
                    <a:pt x="40741" y="72428"/>
                  </a:lnTo>
                  <a:lnTo>
                    <a:pt x="18107" y="54321"/>
                  </a:lnTo>
                  <a:lnTo>
                    <a:pt x="0" y="31687"/>
                  </a:lnTo>
                  <a:lnTo>
                    <a:pt x="0" y="22634"/>
                  </a:lnTo>
                  <a:lnTo>
                    <a:pt x="13580" y="9053"/>
                  </a:lnTo>
                  <a:lnTo>
                    <a:pt x="58847" y="0"/>
                  </a:lnTo>
                  <a:lnTo>
                    <a:pt x="117695" y="0"/>
                  </a:lnTo>
                  <a:lnTo>
                    <a:pt x="190123" y="9053"/>
                  </a:lnTo>
                  <a:lnTo>
                    <a:pt x="285184" y="31687"/>
                  </a:lnTo>
                  <a:lnTo>
                    <a:pt x="357612" y="58847"/>
                  </a:lnTo>
                  <a:lnTo>
                    <a:pt x="398352" y="76954"/>
                  </a:lnTo>
                  <a:lnTo>
                    <a:pt x="443620" y="104115"/>
                  </a:lnTo>
                  <a:lnTo>
                    <a:pt x="479834" y="135802"/>
                  </a:lnTo>
                  <a:lnTo>
                    <a:pt x="511521" y="167489"/>
                  </a:lnTo>
                  <a:lnTo>
                    <a:pt x="525101" y="185596"/>
                  </a:lnTo>
                  <a:lnTo>
                    <a:pt x="538681" y="217283"/>
                  </a:lnTo>
                  <a:lnTo>
                    <a:pt x="543208" y="230863"/>
                  </a:lnTo>
                  <a:lnTo>
                    <a:pt x="547735" y="253497"/>
                  </a:lnTo>
                  <a:lnTo>
                    <a:pt x="538681" y="276131"/>
                  </a:lnTo>
                  <a:lnTo>
                    <a:pt x="516047" y="307818"/>
                  </a:lnTo>
                  <a:lnTo>
                    <a:pt x="488887" y="348558"/>
                  </a:lnTo>
                  <a:lnTo>
                    <a:pt x="470780" y="384772"/>
                  </a:lnTo>
                  <a:lnTo>
                    <a:pt x="452673" y="439093"/>
                  </a:lnTo>
                  <a:lnTo>
                    <a:pt x="448146" y="493414"/>
                  </a:lnTo>
                  <a:lnTo>
                    <a:pt x="443620" y="679010"/>
                  </a:lnTo>
                  <a:lnTo>
                    <a:pt x="434566" y="1059255"/>
                  </a:lnTo>
                  <a:lnTo>
                    <a:pt x="425513" y="1385180"/>
                  </a:lnTo>
                  <a:lnTo>
                    <a:pt x="425513" y="1792586"/>
                  </a:lnTo>
                  <a:lnTo>
                    <a:pt x="425513" y="2362954"/>
                  </a:lnTo>
                  <a:lnTo>
                    <a:pt x="425513" y="3553485"/>
                  </a:lnTo>
                  <a:lnTo>
                    <a:pt x="176542" y="3585172"/>
                  </a:lnTo>
                  <a:lnTo>
                    <a:pt x="176542" y="3318095"/>
                  </a:lnTo>
                  <a:lnTo>
                    <a:pt x="181069" y="2521390"/>
                  </a:lnTo>
                  <a:lnTo>
                    <a:pt x="176542" y="19917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6">
              <a:extLst>
                <a:ext uri="{FF2B5EF4-FFF2-40B4-BE49-F238E27FC236}">
                  <a16:creationId xmlns:a16="http://schemas.microsoft.com/office/drawing/2014/main" id="{9486F2CB-71C3-427F-9C63-80C1E9312238}"/>
                </a:ext>
              </a:extLst>
            </p:cNvPr>
            <p:cNvSpPr/>
            <p:nvPr/>
          </p:nvSpPr>
          <p:spPr>
            <a:xfrm>
              <a:off x="5524501" y="4941888"/>
              <a:ext cx="2466975" cy="723900"/>
            </a:xfrm>
            <a:custGeom>
              <a:avLst/>
              <a:gdLst>
                <a:gd name="connsiteX0" fmla="*/ 869156 w 2466975"/>
                <a:gd name="connsiteY0" fmla="*/ 359569 h 723900"/>
                <a:gd name="connsiteX1" fmla="*/ 952500 w 2466975"/>
                <a:gd name="connsiteY1" fmla="*/ 340519 h 723900"/>
                <a:gd name="connsiteX2" fmla="*/ 1054894 w 2466975"/>
                <a:gd name="connsiteY2" fmla="*/ 314325 h 723900"/>
                <a:gd name="connsiteX3" fmla="*/ 1171575 w 2466975"/>
                <a:gd name="connsiteY3" fmla="*/ 283369 h 723900"/>
                <a:gd name="connsiteX4" fmla="*/ 1312069 w 2466975"/>
                <a:gd name="connsiteY4" fmla="*/ 245269 h 723900"/>
                <a:gd name="connsiteX5" fmla="*/ 1378744 w 2466975"/>
                <a:gd name="connsiteY5" fmla="*/ 226219 h 723900"/>
                <a:gd name="connsiteX6" fmla="*/ 1600200 w 2466975"/>
                <a:gd name="connsiteY6" fmla="*/ 185737 h 723900"/>
                <a:gd name="connsiteX7" fmla="*/ 1709738 w 2466975"/>
                <a:gd name="connsiteY7" fmla="*/ 164306 h 723900"/>
                <a:gd name="connsiteX8" fmla="*/ 1854994 w 2466975"/>
                <a:gd name="connsiteY8" fmla="*/ 135731 h 723900"/>
                <a:gd name="connsiteX9" fmla="*/ 2026444 w 2466975"/>
                <a:gd name="connsiteY9" fmla="*/ 97631 h 723900"/>
                <a:gd name="connsiteX10" fmla="*/ 2193131 w 2466975"/>
                <a:gd name="connsiteY10" fmla="*/ 57150 h 723900"/>
                <a:gd name="connsiteX11" fmla="*/ 2297906 w 2466975"/>
                <a:gd name="connsiteY11" fmla="*/ 28575 h 723900"/>
                <a:gd name="connsiteX12" fmla="*/ 2400300 w 2466975"/>
                <a:gd name="connsiteY12" fmla="*/ 0 h 723900"/>
                <a:gd name="connsiteX13" fmla="*/ 2466975 w 2466975"/>
                <a:gd name="connsiteY13" fmla="*/ 95250 h 723900"/>
                <a:gd name="connsiteX14" fmla="*/ 2314575 w 2466975"/>
                <a:gd name="connsiteY14" fmla="*/ 138112 h 723900"/>
                <a:gd name="connsiteX15" fmla="*/ 2140744 w 2466975"/>
                <a:gd name="connsiteY15" fmla="*/ 195262 h 723900"/>
                <a:gd name="connsiteX16" fmla="*/ 1962150 w 2466975"/>
                <a:gd name="connsiteY16" fmla="*/ 252412 h 723900"/>
                <a:gd name="connsiteX17" fmla="*/ 1797844 w 2466975"/>
                <a:gd name="connsiteY17" fmla="*/ 302419 h 723900"/>
                <a:gd name="connsiteX18" fmla="*/ 1526381 w 2466975"/>
                <a:gd name="connsiteY18" fmla="*/ 390525 h 723900"/>
                <a:gd name="connsiteX19" fmla="*/ 1266825 w 2466975"/>
                <a:gd name="connsiteY19" fmla="*/ 473869 h 723900"/>
                <a:gd name="connsiteX20" fmla="*/ 962025 w 2466975"/>
                <a:gd name="connsiteY20" fmla="*/ 573881 h 723900"/>
                <a:gd name="connsiteX21" fmla="*/ 640556 w 2466975"/>
                <a:gd name="connsiteY21" fmla="*/ 681037 h 723900"/>
                <a:gd name="connsiteX22" fmla="*/ 521494 w 2466975"/>
                <a:gd name="connsiteY22" fmla="*/ 721519 h 723900"/>
                <a:gd name="connsiteX23" fmla="*/ 492919 w 2466975"/>
                <a:gd name="connsiteY23" fmla="*/ 723900 h 723900"/>
                <a:gd name="connsiteX24" fmla="*/ 445294 w 2466975"/>
                <a:gd name="connsiteY24" fmla="*/ 723900 h 723900"/>
                <a:gd name="connsiteX25" fmla="*/ 400050 w 2466975"/>
                <a:gd name="connsiteY25" fmla="*/ 719137 h 723900"/>
                <a:gd name="connsiteX26" fmla="*/ 342900 w 2466975"/>
                <a:gd name="connsiteY26" fmla="*/ 702469 h 723900"/>
                <a:gd name="connsiteX27" fmla="*/ 304800 w 2466975"/>
                <a:gd name="connsiteY27" fmla="*/ 685800 h 723900"/>
                <a:gd name="connsiteX28" fmla="*/ 264319 w 2466975"/>
                <a:gd name="connsiteY28" fmla="*/ 661987 h 723900"/>
                <a:gd name="connsiteX29" fmla="*/ 238125 w 2466975"/>
                <a:gd name="connsiteY29" fmla="*/ 640556 h 723900"/>
                <a:gd name="connsiteX30" fmla="*/ 192881 w 2466975"/>
                <a:gd name="connsiteY30" fmla="*/ 609600 h 723900"/>
                <a:gd name="connsiteX31" fmla="*/ 157163 w 2466975"/>
                <a:gd name="connsiteY31" fmla="*/ 583406 h 723900"/>
                <a:gd name="connsiteX32" fmla="*/ 130969 w 2466975"/>
                <a:gd name="connsiteY32" fmla="*/ 561975 h 723900"/>
                <a:gd name="connsiteX33" fmla="*/ 102394 w 2466975"/>
                <a:gd name="connsiteY33" fmla="*/ 533400 h 723900"/>
                <a:gd name="connsiteX34" fmla="*/ 73819 w 2466975"/>
                <a:gd name="connsiteY34" fmla="*/ 504825 h 723900"/>
                <a:gd name="connsiteX35" fmla="*/ 45244 w 2466975"/>
                <a:gd name="connsiteY35" fmla="*/ 466725 h 723900"/>
                <a:gd name="connsiteX36" fmla="*/ 23813 w 2466975"/>
                <a:gd name="connsiteY36" fmla="*/ 426244 h 723900"/>
                <a:gd name="connsiteX37" fmla="*/ 9525 w 2466975"/>
                <a:gd name="connsiteY37" fmla="*/ 385762 h 723900"/>
                <a:gd name="connsiteX38" fmla="*/ 2381 w 2466975"/>
                <a:gd name="connsiteY38" fmla="*/ 345281 h 723900"/>
                <a:gd name="connsiteX39" fmla="*/ 4763 w 2466975"/>
                <a:gd name="connsiteY39" fmla="*/ 302419 h 723900"/>
                <a:gd name="connsiteX40" fmla="*/ 0 w 2466975"/>
                <a:gd name="connsiteY40" fmla="*/ 280987 h 723900"/>
                <a:gd name="connsiteX41" fmla="*/ 2381 w 2466975"/>
                <a:gd name="connsiteY41" fmla="*/ 259556 h 723900"/>
                <a:gd name="connsiteX42" fmla="*/ 2381 w 2466975"/>
                <a:gd name="connsiteY42" fmla="*/ 247650 h 723900"/>
                <a:gd name="connsiteX43" fmla="*/ 11906 w 2466975"/>
                <a:gd name="connsiteY43" fmla="*/ 245269 h 723900"/>
                <a:gd name="connsiteX44" fmla="*/ 23813 w 2466975"/>
                <a:gd name="connsiteY44" fmla="*/ 247650 h 723900"/>
                <a:gd name="connsiteX45" fmla="*/ 45244 w 2466975"/>
                <a:gd name="connsiteY45" fmla="*/ 266700 h 723900"/>
                <a:gd name="connsiteX46" fmla="*/ 66675 w 2466975"/>
                <a:gd name="connsiteY46" fmla="*/ 300037 h 723900"/>
                <a:gd name="connsiteX47" fmla="*/ 83344 w 2466975"/>
                <a:gd name="connsiteY47" fmla="*/ 323850 h 723900"/>
                <a:gd name="connsiteX48" fmla="*/ 100013 w 2466975"/>
                <a:gd name="connsiteY48" fmla="*/ 347662 h 723900"/>
                <a:gd name="connsiteX49" fmla="*/ 130969 w 2466975"/>
                <a:gd name="connsiteY49" fmla="*/ 378619 h 723900"/>
                <a:gd name="connsiteX50" fmla="*/ 154781 w 2466975"/>
                <a:gd name="connsiteY50" fmla="*/ 395287 h 723900"/>
                <a:gd name="connsiteX51" fmla="*/ 183356 w 2466975"/>
                <a:gd name="connsiteY51" fmla="*/ 411956 h 723900"/>
                <a:gd name="connsiteX52" fmla="*/ 214313 w 2466975"/>
                <a:gd name="connsiteY52" fmla="*/ 421481 h 723900"/>
                <a:gd name="connsiteX53" fmla="*/ 257175 w 2466975"/>
                <a:gd name="connsiteY53" fmla="*/ 431006 h 723900"/>
                <a:gd name="connsiteX54" fmla="*/ 297656 w 2466975"/>
                <a:gd name="connsiteY54" fmla="*/ 433387 h 723900"/>
                <a:gd name="connsiteX55" fmla="*/ 342900 w 2466975"/>
                <a:gd name="connsiteY55" fmla="*/ 433387 h 723900"/>
                <a:gd name="connsiteX56" fmla="*/ 440531 w 2466975"/>
                <a:gd name="connsiteY56" fmla="*/ 426244 h 723900"/>
                <a:gd name="connsiteX57" fmla="*/ 542925 w 2466975"/>
                <a:gd name="connsiteY57" fmla="*/ 416719 h 723900"/>
                <a:gd name="connsiteX58" fmla="*/ 628650 w 2466975"/>
                <a:gd name="connsiteY58" fmla="*/ 404812 h 723900"/>
                <a:gd name="connsiteX59" fmla="*/ 781050 w 2466975"/>
                <a:gd name="connsiteY59" fmla="*/ 376237 h 723900"/>
                <a:gd name="connsiteX60" fmla="*/ 869156 w 2466975"/>
                <a:gd name="connsiteY60" fmla="*/ 359569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66975" h="723900">
                  <a:moveTo>
                    <a:pt x="869156" y="359569"/>
                  </a:moveTo>
                  <a:lnTo>
                    <a:pt x="952500" y="340519"/>
                  </a:lnTo>
                  <a:lnTo>
                    <a:pt x="1054894" y="314325"/>
                  </a:lnTo>
                  <a:lnTo>
                    <a:pt x="1171575" y="283369"/>
                  </a:lnTo>
                  <a:lnTo>
                    <a:pt x="1312069" y="245269"/>
                  </a:lnTo>
                  <a:lnTo>
                    <a:pt x="1378744" y="226219"/>
                  </a:lnTo>
                  <a:lnTo>
                    <a:pt x="1600200" y="185737"/>
                  </a:lnTo>
                  <a:lnTo>
                    <a:pt x="1709738" y="164306"/>
                  </a:lnTo>
                  <a:lnTo>
                    <a:pt x="1854994" y="135731"/>
                  </a:lnTo>
                  <a:lnTo>
                    <a:pt x="2026444" y="97631"/>
                  </a:lnTo>
                  <a:lnTo>
                    <a:pt x="2193131" y="57150"/>
                  </a:lnTo>
                  <a:lnTo>
                    <a:pt x="2297906" y="28575"/>
                  </a:lnTo>
                  <a:lnTo>
                    <a:pt x="2400300" y="0"/>
                  </a:lnTo>
                  <a:lnTo>
                    <a:pt x="2466975" y="95250"/>
                  </a:lnTo>
                  <a:lnTo>
                    <a:pt x="2314575" y="138112"/>
                  </a:lnTo>
                  <a:lnTo>
                    <a:pt x="2140744" y="195262"/>
                  </a:lnTo>
                  <a:lnTo>
                    <a:pt x="1962150" y="252412"/>
                  </a:lnTo>
                  <a:lnTo>
                    <a:pt x="1797844" y="302419"/>
                  </a:lnTo>
                  <a:lnTo>
                    <a:pt x="1526381" y="390525"/>
                  </a:lnTo>
                  <a:lnTo>
                    <a:pt x="1266825" y="473869"/>
                  </a:lnTo>
                  <a:lnTo>
                    <a:pt x="962025" y="573881"/>
                  </a:lnTo>
                  <a:lnTo>
                    <a:pt x="640556" y="681037"/>
                  </a:lnTo>
                  <a:lnTo>
                    <a:pt x="521494" y="721519"/>
                  </a:lnTo>
                  <a:lnTo>
                    <a:pt x="492919" y="723900"/>
                  </a:lnTo>
                  <a:lnTo>
                    <a:pt x="445294" y="723900"/>
                  </a:lnTo>
                  <a:lnTo>
                    <a:pt x="400050" y="719137"/>
                  </a:lnTo>
                  <a:lnTo>
                    <a:pt x="342900" y="702469"/>
                  </a:lnTo>
                  <a:lnTo>
                    <a:pt x="304800" y="685800"/>
                  </a:lnTo>
                  <a:lnTo>
                    <a:pt x="264319" y="661987"/>
                  </a:lnTo>
                  <a:lnTo>
                    <a:pt x="238125" y="640556"/>
                  </a:lnTo>
                  <a:lnTo>
                    <a:pt x="192881" y="609600"/>
                  </a:lnTo>
                  <a:lnTo>
                    <a:pt x="157163" y="583406"/>
                  </a:lnTo>
                  <a:lnTo>
                    <a:pt x="130969" y="561975"/>
                  </a:lnTo>
                  <a:lnTo>
                    <a:pt x="102394" y="533400"/>
                  </a:lnTo>
                  <a:lnTo>
                    <a:pt x="73819" y="504825"/>
                  </a:lnTo>
                  <a:lnTo>
                    <a:pt x="45244" y="466725"/>
                  </a:lnTo>
                  <a:lnTo>
                    <a:pt x="23813" y="426244"/>
                  </a:lnTo>
                  <a:lnTo>
                    <a:pt x="9525" y="385762"/>
                  </a:lnTo>
                  <a:lnTo>
                    <a:pt x="2381" y="345281"/>
                  </a:lnTo>
                  <a:lnTo>
                    <a:pt x="4763" y="302419"/>
                  </a:lnTo>
                  <a:lnTo>
                    <a:pt x="0" y="280987"/>
                  </a:lnTo>
                  <a:lnTo>
                    <a:pt x="2381" y="259556"/>
                  </a:lnTo>
                  <a:lnTo>
                    <a:pt x="2381" y="247650"/>
                  </a:lnTo>
                  <a:lnTo>
                    <a:pt x="11906" y="245269"/>
                  </a:lnTo>
                  <a:lnTo>
                    <a:pt x="23813" y="247650"/>
                  </a:lnTo>
                  <a:lnTo>
                    <a:pt x="45244" y="266700"/>
                  </a:lnTo>
                  <a:lnTo>
                    <a:pt x="66675" y="300037"/>
                  </a:lnTo>
                  <a:lnTo>
                    <a:pt x="83344" y="323850"/>
                  </a:lnTo>
                  <a:lnTo>
                    <a:pt x="100013" y="347662"/>
                  </a:lnTo>
                  <a:lnTo>
                    <a:pt x="130969" y="378619"/>
                  </a:lnTo>
                  <a:lnTo>
                    <a:pt x="154781" y="395287"/>
                  </a:lnTo>
                  <a:lnTo>
                    <a:pt x="183356" y="411956"/>
                  </a:lnTo>
                  <a:lnTo>
                    <a:pt x="214313" y="421481"/>
                  </a:lnTo>
                  <a:lnTo>
                    <a:pt x="257175" y="431006"/>
                  </a:lnTo>
                  <a:lnTo>
                    <a:pt x="297656" y="433387"/>
                  </a:lnTo>
                  <a:lnTo>
                    <a:pt x="342900" y="433387"/>
                  </a:lnTo>
                  <a:lnTo>
                    <a:pt x="440531" y="426244"/>
                  </a:lnTo>
                  <a:lnTo>
                    <a:pt x="542925" y="416719"/>
                  </a:lnTo>
                  <a:lnTo>
                    <a:pt x="628650" y="404812"/>
                  </a:lnTo>
                  <a:lnTo>
                    <a:pt x="781050" y="376237"/>
                  </a:lnTo>
                  <a:lnTo>
                    <a:pt x="869156" y="3595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7">
              <a:extLst>
                <a:ext uri="{FF2B5EF4-FFF2-40B4-BE49-F238E27FC236}">
                  <a16:creationId xmlns:a16="http://schemas.microsoft.com/office/drawing/2014/main" id="{1D06189F-EA40-46B2-8D43-EAB7556B8AB9}"/>
                </a:ext>
              </a:extLst>
            </p:cNvPr>
            <p:cNvSpPr/>
            <p:nvPr/>
          </p:nvSpPr>
          <p:spPr>
            <a:xfrm>
              <a:off x="7535864" y="4591051"/>
              <a:ext cx="873125" cy="1076325"/>
            </a:xfrm>
            <a:custGeom>
              <a:avLst/>
              <a:gdLst>
                <a:gd name="connsiteX0" fmla="*/ 445294 w 871538"/>
                <a:gd name="connsiteY0" fmla="*/ 600075 h 1076325"/>
                <a:gd name="connsiteX1" fmla="*/ 421482 w 871538"/>
                <a:gd name="connsiteY1" fmla="*/ 552450 h 1076325"/>
                <a:gd name="connsiteX2" fmla="*/ 392907 w 871538"/>
                <a:gd name="connsiteY2" fmla="*/ 509588 h 1076325"/>
                <a:gd name="connsiteX3" fmla="*/ 352425 w 871538"/>
                <a:gd name="connsiteY3" fmla="*/ 454819 h 1076325"/>
                <a:gd name="connsiteX4" fmla="*/ 295275 w 871538"/>
                <a:gd name="connsiteY4" fmla="*/ 378619 h 1076325"/>
                <a:gd name="connsiteX5" fmla="*/ 238125 w 871538"/>
                <a:gd name="connsiteY5" fmla="*/ 297656 h 1076325"/>
                <a:gd name="connsiteX6" fmla="*/ 195263 w 871538"/>
                <a:gd name="connsiteY6" fmla="*/ 245269 h 1076325"/>
                <a:gd name="connsiteX7" fmla="*/ 152400 w 871538"/>
                <a:gd name="connsiteY7" fmla="*/ 192881 h 1076325"/>
                <a:gd name="connsiteX8" fmla="*/ 97632 w 871538"/>
                <a:gd name="connsiteY8" fmla="*/ 130969 h 1076325"/>
                <a:gd name="connsiteX9" fmla="*/ 71438 w 871538"/>
                <a:gd name="connsiteY9" fmla="*/ 100013 h 1076325"/>
                <a:gd name="connsiteX10" fmla="*/ 47625 w 871538"/>
                <a:gd name="connsiteY10" fmla="*/ 80963 h 1076325"/>
                <a:gd name="connsiteX11" fmla="*/ 28575 w 871538"/>
                <a:gd name="connsiteY11" fmla="*/ 66675 h 1076325"/>
                <a:gd name="connsiteX12" fmla="*/ 9525 w 871538"/>
                <a:gd name="connsiteY12" fmla="*/ 40481 h 1076325"/>
                <a:gd name="connsiteX13" fmla="*/ 0 w 871538"/>
                <a:gd name="connsiteY13" fmla="*/ 14288 h 1076325"/>
                <a:gd name="connsiteX14" fmla="*/ 2382 w 871538"/>
                <a:gd name="connsiteY14" fmla="*/ 2381 h 1076325"/>
                <a:gd name="connsiteX15" fmla="*/ 14288 w 871538"/>
                <a:gd name="connsiteY15" fmla="*/ 0 h 1076325"/>
                <a:gd name="connsiteX16" fmla="*/ 52388 w 871538"/>
                <a:gd name="connsiteY16" fmla="*/ 11906 h 1076325"/>
                <a:gd name="connsiteX17" fmla="*/ 133350 w 871538"/>
                <a:gd name="connsiteY17" fmla="*/ 54769 h 1076325"/>
                <a:gd name="connsiteX18" fmla="*/ 250032 w 871538"/>
                <a:gd name="connsiteY18" fmla="*/ 126206 h 1076325"/>
                <a:gd name="connsiteX19" fmla="*/ 366713 w 871538"/>
                <a:gd name="connsiteY19" fmla="*/ 200025 h 1076325"/>
                <a:gd name="connsiteX20" fmla="*/ 461963 w 871538"/>
                <a:gd name="connsiteY20" fmla="*/ 269081 h 1076325"/>
                <a:gd name="connsiteX21" fmla="*/ 516732 w 871538"/>
                <a:gd name="connsiteY21" fmla="*/ 314325 h 1076325"/>
                <a:gd name="connsiteX22" fmla="*/ 564357 w 871538"/>
                <a:gd name="connsiteY22" fmla="*/ 354806 h 1076325"/>
                <a:gd name="connsiteX23" fmla="*/ 614363 w 871538"/>
                <a:gd name="connsiteY23" fmla="*/ 404813 h 1076325"/>
                <a:gd name="connsiteX24" fmla="*/ 669132 w 871538"/>
                <a:gd name="connsiteY24" fmla="*/ 464344 h 1076325"/>
                <a:gd name="connsiteX25" fmla="*/ 709613 w 871538"/>
                <a:gd name="connsiteY25" fmla="*/ 519113 h 1076325"/>
                <a:gd name="connsiteX26" fmla="*/ 754857 w 871538"/>
                <a:gd name="connsiteY26" fmla="*/ 592931 h 1076325"/>
                <a:gd name="connsiteX27" fmla="*/ 792957 w 871538"/>
                <a:gd name="connsiteY27" fmla="*/ 659606 h 1076325"/>
                <a:gd name="connsiteX28" fmla="*/ 823913 w 871538"/>
                <a:gd name="connsiteY28" fmla="*/ 721519 h 1076325"/>
                <a:gd name="connsiteX29" fmla="*/ 840582 w 871538"/>
                <a:gd name="connsiteY29" fmla="*/ 766763 h 1076325"/>
                <a:gd name="connsiteX30" fmla="*/ 854869 w 871538"/>
                <a:gd name="connsiteY30" fmla="*/ 807244 h 1076325"/>
                <a:gd name="connsiteX31" fmla="*/ 866775 w 871538"/>
                <a:gd name="connsiteY31" fmla="*/ 854869 h 1076325"/>
                <a:gd name="connsiteX32" fmla="*/ 871538 w 871538"/>
                <a:gd name="connsiteY32" fmla="*/ 895350 h 1076325"/>
                <a:gd name="connsiteX33" fmla="*/ 871538 w 871538"/>
                <a:gd name="connsiteY33" fmla="*/ 928688 h 1076325"/>
                <a:gd name="connsiteX34" fmla="*/ 862013 w 871538"/>
                <a:gd name="connsiteY34" fmla="*/ 973931 h 1076325"/>
                <a:gd name="connsiteX35" fmla="*/ 850107 w 871538"/>
                <a:gd name="connsiteY35" fmla="*/ 1009650 h 1076325"/>
                <a:gd name="connsiteX36" fmla="*/ 831057 w 871538"/>
                <a:gd name="connsiteY36" fmla="*/ 1040606 h 1076325"/>
                <a:gd name="connsiteX37" fmla="*/ 802482 w 871538"/>
                <a:gd name="connsiteY37" fmla="*/ 1062038 h 1076325"/>
                <a:gd name="connsiteX38" fmla="*/ 778669 w 871538"/>
                <a:gd name="connsiteY38" fmla="*/ 1071563 h 1076325"/>
                <a:gd name="connsiteX39" fmla="*/ 742950 w 871538"/>
                <a:gd name="connsiteY39" fmla="*/ 1076325 h 1076325"/>
                <a:gd name="connsiteX40" fmla="*/ 707232 w 871538"/>
                <a:gd name="connsiteY40" fmla="*/ 1071563 h 1076325"/>
                <a:gd name="connsiteX41" fmla="*/ 664369 w 871538"/>
                <a:gd name="connsiteY41" fmla="*/ 1054894 h 1076325"/>
                <a:gd name="connsiteX42" fmla="*/ 635794 w 871538"/>
                <a:gd name="connsiteY42" fmla="*/ 1028700 h 1076325"/>
                <a:gd name="connsiteX43" fmla="*/ 607219 w 871538"/>
                <a:gd name="connsiteY43" fmla="*/ 990600 h 1076325"/>
                <a:gd name="connsiteX44" fmla="*/ 573882 w 871538"/>
                <a:gd name="connsiteY44" fmla="*/ 933450 h 1076325"/>
                <a:gd name="connsiteX45" fmla="*/ 552450 w 871538"/>
                <a:gd name="connsiteY45" fmla="*/ 871538 h 1076325"/>
                <a:gd name="connsiteX46" fmla="*/ 526257 w 871538"/>
                <a:gd name="connsiteY46" fmla="*/ 797719 h 1076325"/>
                <a:gd name="connsiteX47" fmla="*/ 500063 w 871538"/>
                <a:gd name="connsiteY47" fmla="*/ 719138 h 1076325"/>
                <a:gd name="connsiteX48" fmla="*/ 445294 w 871538"/>
                <a:gd name="connsiteY48" fmla="*/ 60007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71538" h="1076325">
                  <a:moveTo>
                    <a:pt x="445294" y="600075"/>
                  </a:moveTo>
                  <a:lnTo>
                    <a:pt x="421482" y="552450"/>
                  </a:lnTo>
                  <a:lnTo>
                    <a:pt x="392907" y="509588"/>
                  </a:lnTo>
                  <a:lnTo>
                    <a:pt x="352425" y="454819"/>
                  </a:lnTo>
                  <a:lnTo>
                    <a:pt x="295275" y="378619"/>
                  </a:lnTo>
                  <a:lnTo>
                    <a:pt x="238125" y="297656"/>
                  </a:lnTo>
                  <a:lnTo>
                    <a:pt x="195263" y="245269"/>
                  </a:lnTo>
                  <a:lnTo>
                    <a:pt x="152400" y="192881"/>
                  </a:lnTo>
                  <a:lnTo>
                    <a:pt x="97632" y="130969"/>
                  </a:lnTo>
                  <a:lnTo>
                    <a:pt x="71438" y="100013"/>
                  </a:lnTo>
                  <a:lnTo>
                    <a:pt x="47625" y="80963"/>
                  </a:lnTo>
                  <a:lnTo>
                    <a:pt x="28575" y="66675"/>
                  </a:lnTo>
                  <a:lnTo>
                    <a:pt x="9525" y="40481"/>
                  </a:lnTo>
                  <a:lnTo>
                    <a:pt x="0" y="14288"/>
                  </a:lnTo>
                  <a:lnTo>
                    <a:pt x="2382" y="2381"/>
                  </a:lnTo>
                  <a:lnTo>
                    <a:pt x="14288" y="0"/>
                  </a:lnTo>
                  <a:lnTo>
                    <a:pt x="52388" y="11906"/>
                  </a:lnTo>
                  <a:lnTo>
                    <a:pt x="133350" y="54769"/>
                  </a:lnTo>
                  <a:lnTo>
                    <a:pt x="250032" y="126206"/>
                  </a:lnTo>
                  <a:lnTo>
                    <a:pt x="366713" y="200025"/>
                  </a:lnTo>
                  <a:lnTo>
                    <a:pt x="461963" y="269081"/>
                  </a:lnTo>
                  <a:lnTo>
                    <a:pt x="516732" y="314325"/>
                  </a:lnTo>
                  <a:lnTo>
                    <a:pt x="564357" y="354806"/>
                  </a:lnTo>
                  <a:lnTo>
                    <a:pt x="614363" y="404813"/>
                  </a:lnTo>
                  <a:lnTo>
                    <a:pt x="669132" y="464344"/>
                  </a:lnTo>
                  <a:lnTo>
                    <a:pt x="709613" y="519113"/>
                  </a:lnTo>
                  <a:lnTo>
                    <a:pt x="754857" y="592931"/>
                  </a:lnTo>
                  <a:lnTo>
                    <a:pt x="792957" y="659606"/>
                  </a:lnTo>
                  <a:lnTo>
                    <a:pt x="823913" y="721519"/>
                  </a:lnTo>
                  <a:lnTo>
                    <a:pt x="840582" y="766763"/>
                  </a:lnTo>
                  <a:lnTo>
                    <a:pt x="854869" y="807244"/>
                  </a:lnTo>
                  <a:lnTo>
                    <a:pt x="866775" y="854869"/>
                  </a:lnTo>
                  <a:lnTo>
                    <a:pt x="871538" y="895350"/>
                  </a:lnTo>
                  <a:lnTo>
                    <a:pt x="871538" y="928688"/>
                  </a:lnTo>
                  <a:lnTo>
                    <a:pt x="862013" y="973931"/>
                  </a:lnTo>
                  <a:lnTo>
                    <a:pt x="850107" y="1009650"/>
                  </a:lnTo>
                  <a:lnTo>
                    <a:pt x="831057" y="1040606"/>
                  </a:lnTo>
                  <a:lnTo>
                    <a:pt x="802482" y="1062038"/>
                  </a:lnTo>
                  <a:lnTo>
                    <a:pt x="778669" y="1071563"/>
                  </a:lnTo>
                  <a:lnTo>
                    <a:pt x="742950" y="1076325"/>
                  </a:lnTo>
                  <a:lnTo>
                    <a:pt x="707232" y="1071563"/>
                  </a:lnTo>
                  <a:lnTo>
                    <a:pt x="664369" y="1054894"/>
                  </a:lnTo>
                  <a:lnTo>
                    <a:pt x="635794" y="1028700"/>
                  </a:lnTo>
                  <a:lnTo>
                    <a:pt x="607219" y="990600"/>
                  </a:lnTo>
                  <a:lnTo>
                    <a:pt x="573882" y="933450"/>
                  </a:lnTo>
                  <a:lnTo>
                    <a:pt x="552450" y="871538"/>
                  </a:lnTo>
                  <a:lnTo>
                    <a:pt x="526257" y="797719"/>
                  </a:lnTo>
                  <a:lnTo>
                    <a:pt x="500063" y="719138"/>
                  </a:lnTo>
                  <a:lnTo>
                    <a:pt x="445294" y="600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8" name="グループ化 47">
            <a:extLst>
              <a:ext uri="{FF2B5EF4-FFF2-40B4-BE49-F238E27FC236}">
                <a16:creationId xmlns:a16="http://schemas.microsoft.com/office/drawing/2014/main" id="{2DC8A994-A8A9-43AD-A07F-703529A1D75C}"/>
              </a:ext>
            </a:extLst>
          </p:cNvPr>
          <p:cNvGrpSpPr/>
          <p:nvPr/>
        </p:nvGrpSpPr>
        <p:grpSpPr>
          <a:xfrm>
            <a:off x="3743326" y="1643064"/>
            <a:ext cx="4665663" cy="4222750"/>
            <a:chOff x="3743326" y="1643064"/>
            <a:chExt cx="4665663" cy="4222750"/>
          </a:xfrm>
          <a:solidFill>
            <a:schemeClr val="tx1"/>
          </a:solidFill>
        </p:grpSpPr>
        <p:sp>
          <p:nvSpPr>
            <p:cNvPr id="49" name="フリーフォーム 16">
              <a:extLst>
                <a:ext uri="{FF2B5EF4-FFF2-40B4-BE49-F238E27FC236}">
                  <a16:creationId xmlns:a16="http://schemas.microsoft.com/office/drawing/2014/main" id="{E2BC88A7-77E7-4CDB-BEAF-5A682399A1ED}"/>
                </a:ext>
              </a:extLst>
            </p:cNvPr>
            <p:cNvSpPr/>
            <p:nvPr/>
          </p:nvSpPr>
          <p:spPr>
            <a:xfrm>
              <a:off x="3848102" y="1685925"/>
              <a:ext cx="1731963" cy="1847850"/>
            </a:xfrm>
            <a:custGeom>
              <a:avLst/>
              <a:gdLst>
                <a:gd name="connsiteX0" fmla="*/ 1131094 w 1731169"/>
                <a:gd name="connsiteY0" fmla="*/ 602456 h 1847850"/>
                <a:gd name="connsiteX1" fmla="*/ 1173956 w 1731169"/>
                <a:gd name="connsiteY1" fmla="*/ 535781 h 1847850"/>
                <a:gd name="connsiteX2" fmla="*/ 1207294 w 1731169"/>
                <a:gd name="connsiteY2" fmla="*/ 481013 h 1847850"/>
                <a:gd name="connsiteX3" fmla="*/ 1238250 w 1731169"/>
                <a:gd name="connsiteY3" fmla="*/ 428625 h 1847850"/>
                <a:gd name="connsiteX4" fmla="*/ 1262063 w 1731169"/>
                <a:gd name="connsiteY4" fmla="*/ 383381 h 1847850"/>
                <a:gd name="connsiteX5" fmla="*/ 1281113 w 1731169"/>
                <a:gd name="connsiteY5" fmla="*/ 347663 h 1847850"/>
                <a:gd name="connsiteX6" fmla="*/ 1300163 w 1731169"/>
                <a:gd name="connsiteY6" fmla="*/ 302419 h 1847850"/>
                <a:gd name="connsiteX7" fmla="*/ 1316831 w 1731169"/>
                <a:gd name="connsiteY7" fmla="*/ 254794 h 1847850"/>
                <a:gd name="connsiteX8" fmla="*/ 1323975 w 1731169"/>
                <a:gd name="connsiteY8" fmla="*/ 221456 h 1847850"/>
                <a:gd name="connsiteX9" fmla="*/ 1326356 w 1731169"/>
                <a:gd name="connsiteY9" fmla="*/ 202406 h 1847850"/>
                <a:gd name="connsiteX10" fmla="*/ 1323975 w 1731169"/>
                <a:gd name="connsiteY10" fmla="*/ 180975 h 1847850"/>
                <a:gd name="connsiteX11" fmla="*/ 1314450 w 1731169"/>
                <a:gd name="connsiteY11" fmla="*/ 157163 h 1847850"/>
                <a:gd name="connsiteX12" fmla="*/ 1302544 w 1731169"/>
                <a:gd name="connsiteY12" fmla="*/ 138113 h 1847850"/>
                <a:gd name="connsiteX13" fmla="*/ 1283494 w 1731169"/>
                <a:gd name="connsiteY13" fmla="*/ 119063 h 1847850"/>
                <a:gd name="connsiteX14" fmla="*/ 1262063 w 1731169"/>
                <a:gd name="connsiteY14" fmla="*/ 102394 h 1847850"/>
                <a:gd name="connsiteX15" fmla="*/ 1235869 w 1731169"/>
                <a:gd name="connsiteY15" fmla="*/ 85725 h 1847850"/>
                <a:gd name="connsiteX16" fmla="*/ 1209675 w 1731169"/>
                <a:gd name="connsiteY16" fmla="*/ 64294 h 1847850"/>
                <a:gd name="connsiteX17" fmla="*/ 1190625 w 1731169"/>
                <a:gd name="connsiteY17" fmla="*/ 42863 h 1847850"/>
                <a:gd name="connsiteX18" fmla="*/ 1183481 w 1731169"/>
                <a:gd name="connsiteY18" fmla="*/ 19050 h 1847850"/>
                <a:gd name="connsiteX19" fmla="*/ 1193006 w 1731169"/>
                <a:gd name="connsiteY19" fmla="*/ 4763 h 1847850"/>
                <a:gd name="connsiteX20" fmla="*/ 1226344 w 1731169"/>
                <a:gd name="connsiteY20" fmla="*/ 0 h 1847850"/>
                <a:gd name="connsiteX21" fmla="*/ 1271588 w 1731169"/>
                <a:gd name="connsiteY21" fmla="*/ 2381 h 1847850"/>
                <a:gd name="connsiteX22" fmla="*/ 1331119 w 1731169"/>
                <a:gd name="connsiteY22" fmla="*/ 11906 h 1847850"/>
                <a:gd name="connsiteX23" fmla="*/ 1381125 w 1731169"/>
                <a:gd name="connsiteY23" fmla="*/ 23813 h 1847850"/>
                <a:gd name="connsiteX24" fmla="*/ 1433513 w 1731169"/>
                <a:gd name="connsiteY24" fmla="*/ 42863 h 1847850"/>
                <a:gd name="connsiteX25" fmla="*/ 1478756 w 1731169"/>
                <a:gd name="connsiteY25" fmla="*/ 66675 h 1847850"/>
                <a:gd name="connsiteX26" fmla="*/ 1528763 w 1731169"/>
                <a:gd name="connsiteY26" fmla="*/ 97631 h 1847850"/>
                <a:gd name="connsiteX27" fmla="*/ 1583531 w 1731169"/>
                <a:gd name="connsiteY27" fmla="*/ 133350 h 1847850"/>
                <a:gd name="connsiteX28" fmla="*/ 1633538 w 1731169"/>
                <a:gd name="connsiteY28" fmla="*/ 173831 h 1847850"/>
                <a:gd name="connsiteX29" fmla="*/ 1678781 w 1731169"/>
                <a:gd name="connsiteY29" fmla="*/ 211931 h 1847850"/>
                <a:gd name="connsiteX30" fmla="*/ 1709738 w 1731169"/>
                <a:gd name="connsiteY30" fmla="*/ 240506 h 1847850"/>
                <a:gd name="connsiteX31" fmla="*/ 1724025 w 1731169"/>
                <a:gd name="connsiteY31" fmla="*/ 261938 h 1847850"/>
                <a:gd name="connsiteX32" fmla="*/ 1731169 w 1731169"/>
                <a:gd name="connsiteY32" fmla="*/ 283369 h 1847850"/>
                <a:gd name="connsiteX33" fmla="*/ 1731169 w 1731169"/>
                <a:gd name="connsiteY33" fmla="*/ 302419 h 1847850"/>
                <a:gd name="connsiteX34" fmla="*/ 1721644 w 1731169"/>
                <a:gd name="connsiteY34" fmla="*/ 319088 h 1847850"/>
                <a:gd name="connsiteX35" fmla="*/ 1700213 w 1731169"/>
                <a:gd name="connsiteY35" fmla="*/ 333375 h 1847850"/>
                <a:gd name="connsiteX36" fmla="*/ 1681163 w 1731169"/>
                <a:gd name="connsiteY36" fmla="*/ 340519 h 1847850"/>
                <a:gd name="connsiteX37" fmla="*/ 1600200 w 1731169"/>
                <a:gd name="connsiteY37" fmla="*/ 419100 h 1847850"/>
                <a:gd name="connsiteX38" fmla="*/ 1569244 w 1731169"/>
                <a:gd name="connsiteY38" fmla="*/ 450056 h 1847850"/>
                <a:gd name="connsiteX39" fmla="*/ 1533525 w 1731169"/>
                <a:gd name="connsiteY39" fmla="*/ 504825 h 1847850"/>
                <a:gd name="connsiteX40" fmla="*/ 1481138 w 1731169"/>
                <a:gd name="connsiteY40" fmla="*/ 585788 h 1847850"/>
                <a:gd name="connsiteX41" fmla="*/ 1431131 w 1731169"/>
                <a:gd name="connsiteY41" fmla="*/ 657225 h 1847850"/>
                <a:gd name="connsiteX42" fmla="*/ 1376363 w 1731169"/>
                <a:gd name="connsiteY42" fmla="*/ 731044 h 1847850"/>
                <a:gd name="connsiteX43" fmla="*/ 1297781 w 1731169"/>
                <a:gd name="connsiteY43" fmla="*/ 823913 h 1847850"/>
                <a:gd name="connsiteX44" fmla="*/ 1214438 w 1731169"/>
                <a:gd name="connsiteY44" fmla="*/ 916781 h 1847850"/>
                <a:gd name="connsiteX45" fmla="*/ 1150144 w 1731169"/>
                <a:gd name="connsiteY45" fmla="*/ 978694 h 1847850"/>
                <a:gd name="connsiteX46" fmla="*/ 1012031 w 1731169"/>
                <a:gd name="connsiteY46" fmla="*/ 1121569 h 1847850"/>
                <a:gd name="connsiteX47" fmla="*/ 857250 w 1731169"/>
                <a:gd name="connsiteY47" fmla="*/ 1264444 h 1847850"/>
                <a:gd name="connsiteX48" fmla="*/ 735806 w 1731169"/>
                <a:gd name="connsiteY48" fmla="*/ 1369219 h 1847850"/>
                <a:gd name="connsiteX49" fmla="*/ 614363 w 1731169"/>
                <a:gd name="connsiteY49" fmla="*/ 1464469 h 1847850"/>
                <a:gd name="connsiteX50" fmla="*/ 490538 w 1731169"/>
                <a:gd name="connsiteY50" fmla="*/ 1554956 h 1847850"/>
                <a:gd name="connsiteX51" fmla="*/ 388144 w 1731169"/>
                <a:gd name="connsiteY51" fmla="*/ 1628775 h 1847850"/>
                <a:gd name="connsiteX52" fmla="*/ 242888 w 1731169"/>
                <a:gd name="connsiteY52" fmla="*/ 1726406 h 1847850"/>
                <a:gd name="connsiteX53" fmla="*/ 130969 w 1731169"/>
                <a:gd name="connsiteY53" fmla="*/ 1797844 h 1847850"/>
                <a:gd name="connsiteX54" fmla="*/ 83344 w 1731169"/>
                <a:gd name="connsiteY54" fmla="*/ 1828800 h 1847850"/>
                <a:gd name="connsiteX55" fmla="*/ 54769 w 1731169"/>
                <a:gd name="connsiteY55" fmla="*/ 1840706 h 1847850"/>
                <a:gd name="connsiteX56" fmla="*/ 26194 w 1731169"/>
                <a:gd name="connsiteY56" fmla="*/ 1847850 h 1847850"/>
                <a:gd name="connsiteX57" fmla="*/ 4763 w 1731169"/>
                <a:gd name="connsiteY57" fmla="*/ 1847850 h 1847850"/>
                <a:gd name="connsiteX58" fmla="*/ 0 w 1731169"/>
                <a:gd name="connsiteY58" fmla="*/ 1843088 h 1847850"/>
                <a:gd name="connsiteX59" fmla="*/ 0 w 1731169"/>
                <a:gd name="connsiteY59" fmla="*/ 1828800 h 1847850"/>
                <a:gd name="connsiteX60" fmla="*/ 7144 w 1731169"/>
                <a:gd name="connsiteY60" fmla="*/ 1812131 h 1847850"/>
                <a:gd name="connsiteX61" fmla="*/ 40481 w 1731169"/>
                <a:gd name="connsiteY61" fmla="*/ 1781175 h 1847850"/>
                <a:gd name="connsiteX62" fmla="*/ 147638 w 1731169"/>
                <a:gd name="connsiteY62" fmla="*/ 1695450 h 1847850"/>
                <a:gd name="connsiteX63" fmla="*/ 245269 w 1731169"/>
                <a:gd name="connsiteY63" fmla="*/ 1616869 h 1847850"/>
                <a:gd name="connsiteX64" fmla="*/ 378619 w 1731169"/>
                <a:gd name="connsiteY64" fmla="*/ 1502569 h 1847850"/>
                <a:gd name="connsiteX65" fmla="*/ 452438 w 1731169"/>
                <a:gd name="connsiteY65" fmla="*/ 1433513 h 1847850"/>
                <a:gd name="connsiteX66" fmla="*/ 511969 w 1731169"/>
                <a:gd name="connsiteY66" fmla="*/ 1371600 h 1847850"/>
                <a:gd name="connsiteX67" fmla="*/ 571500 w 1731169"/>
                <a:gd name="connsiteY67" fmla="*/ 1304925 h 1847850"/>
                <a:gd name="connsiteX68" fmla="*/ 688181 w 1731169"/>
                <a:gd name="connsiteY68" fmla="*/ 1169194 h 1847850"/>
                <a:gd name="connsiteX69" fmla="*/ 828675 w 1731169"/>
                <a:gd name="connsiteY69" fmla="*/ 1007269 h 1847850"/>
                <a:gd name="connsiteX70" fmla="*/ 919163 w 1731169"/>
                <a:gd name="connsiteY70" fmla="*/ 897731 h 1847850"/>
                <a:gd name="connsiteX71" fmla="*/ 1052513 w 1731169"/>
                <a:gd name="connsiteY71" fmla="*/ 716756 h 1847850"/>
                <a:gd name="connsiteX72" fmla="*/ 1131094 w 1731169"/>
                <a:gd name="connsiteY72" fmla="*/ 602456 h 184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731169" h="1847850">
                  <a:moveTo>
                    <a:pt x="1131094" y="602456"/>
                  </a:moveTo>
                  <a:lnTo>
                    <a:pt x="1173956" y="535781"/>
                  </a:lnTo>
                  <a:lnTo>
                    <a:pt x="1207294" y="481013"/>
                  </a:lnTo>
                  <a:lnTo>
                    <a:pt x="1238250" y="428625"/>
                  </a:lnTo>
                  <a:lnTo>
                    <a:pt x="1262063" y="383381"/>
                  </a:lnTo>
                  <a:lnTo>
                    <a:pt x="1281113" y="347663"/>
                  </a:lnTo>
                  <a:lnTo>
                    <a:pt x="1300163" y="302419"/>
                  </a:lnTo>
                  <a:lnTo>
                    <a:pt x="1316831" y="254794"/>
                  </a:lnTo>
                  <a:lnTo>
                    <a:pt x="1323975" y="221456"/>
                  </a:lnTo>
                  <a:lnTo>
                    <a:pt x="1326356" y="202406"/>
                  </a:lnTo>
                  <a:lnTo>
                    <a:pt x="1323975" y="180975"/>
                  </a:lnTo>
                  <a:lnTo>
                    <a:pt x="1314450" y="157163"/>
                  </a:lnTo>
                  <a:lnTo>
                    <a:pt x="1302544" y="138113"/>
                  </a:lnTo>
                  <a:lnTo>
                    <a:pt x="1283494" y="119063"/>
                  </a:lnTo>
                  <a:lnTo>
                    <a:pt x="1262063" y="102394"/>
                  </a:lnTo>
                  <a:lnTo>
                    <a:pt x="1235869" y="85725"/>
                  </a:lnTo>
                  <a:lnTo>
                    <a:pt x="1209675" y="64294"/>
                  </a:lnTo>
                  <a:lnTo>
                    <a:pt x="1190625" y="42863"/>
                  </a:lnTo>
                  <a:lnTo>
                    <a:pt x="1183481" y="19050"/>
                  </a:lnTo>
                  <a:lnTo>
                    <a:pt x="1193006" y="4763"/>
                  </a:lnTo>
                  <a:lnTo>
                    <a:pt x="1226344" y="0"/>
                  </a:lnTo>
                  <a:lnTo>
                    <a:pt x="1271588" y="2381"/>
                  </a:lnTo>
                  <a:lnTo>
                    <a:pt x="1331119" y="11906"/>
                  </a:lnTo>
                  <a:lnTo>
                    <a:pt x="1381125" y="23813"/>
                  </a:lnTo>
                  <a:lnTo>
                    <a:pt x="1433513" y="42863"/>
                  </a:lnTo>
                  <a:lnTo>
                    <a:pt x="1478756" y="66675"/>
                  </a:lnTo>
                  <a:lnTo>
                    <a:pt x="1528763" y="97631"/>
                  </a:lnTo>
                  <a:lnTo>
                    <a:pt x="1583531" y="133350"/>
                  </a:lnTo>
                  <a:lnTo>
                    <a:pt x="1633538" y="173831"/>
                  </a:lnTo>
                  <a:lnTo>
                    <a:pt x="1678781" y="211931"/>
                  </a:lnTo>
                  <a:lnTo>
                    <a:pt x="1709738" y="240506"/>
                  </a:lnTo>
                  <a:lnTo>
                    <a:pt x="1724025" y="261938"/>
                  </a:lnTo>
                  <a:lnTo>
                    <a:pt x="1731169" y="283369"/>
                  </a:lnTo>
                  <a:lnTo>
                    <a:pt x="1731169" y="302419"/>
                  </a:lnTo>
                  <a:lnTo>
                    <a:pt x="1721644" y="319088"/>
                  </a:lnTo>
                  <a:lnTo>
                    <a:pt x="1700213" y="333375"/>
                  </a:lnTo>
                  <a:lnTo>
                    <a:pt x="1681163" y="340519"/>
                  </a:lnTo>
                  <a:lnTo>
                    <a:pt x="1600200" y="419100"/>
                  </a:lnTo>
                  <a:lnTo>
                    <a:pt x="1569244" y="450056"/>
                  </a:lnTo>
                  <a:lnTo>
                    <a:pt x="1533525" y="504825"/>
                  </a:lnTo>
                  <a:lnTo>
                    <a:pt x="1481138" y="585788"/>
                  </a:lnTo>
                  <a:lnTo>
                    <a:pt x="1431131" y="657225"/>
                  </a:lnTo>
                  <a:lnTo>
                    <a:pt x="1376363" y="731044"/>
                  </a:lnTo>
                  <a:lnTo>
                    <a:pt x="1297781" y="823913"/>
                  </a:lnTo>
                  <a:lnTo>
                    <a:pt x="1214438" y="916781"/>
                  </a:lnTo>
                  <a:lnTo>
                    <a:pt x="1150144" y="978694"/>
                  </a:lnTo>
                  <a:lnTo>
                    <a:pt x="1012031" y="1121569"/>
                  </a:lnTo>
                  <a:lnTo>
                    <a:pt x="857250" y="1264444"/>
                  </a:lnTo>
                  <a:lnTo>
                    <a:pt x="735806" y="1369219"/>
                  </a:lnTo>
                  <a:lnTo>
                    <a:pt x="614363" y="1464469"/>
                  </a:lnTo>
                  <a:lnTo>
                    <a:pt x="490538" y="1554956"/>
                  </a:lnTo>
                  <a:lnTo>
                    <a:pt x="388144" y="1628775"/>
                  </a:lnTo>
                  <a:lnTo>
                    <a:pt x="242888" y="1726406"/>
                  </a:lnTo>
                  <a:lnTo>
                    <a:pt x="130969" y="1797844"/>
                  </a:lnTo>
                  <a:lnTo>
                    <a:pt x="83344" y="1828800"/>
                  </a:lnTo>
                  <a:lnTo>
                    <a:pt x="54769" y="1840706"/>
                  </a:lnTo>
                  <a:lnTo>
                    <a:pt x="26194" y="1847850"/>
                  </a:lnTo>
                  <a:lnTo>
                    <a:pt x="4763" y="1847850"/>
                  </a:lnTo>
                  <a:lnTo>
                    <a:pt x="0" y="1843088"/>
                  </a:lnTo>
                  <a:lnTo>
                    <a:pt x="0" y="1828800"/>
                  </a:lnTo>
                  <a:lnTo>
                    <a:pt x="7144" y="1812131"/>
                  </a:lnTo>
                  <a:lnTo>
                    <a:pt x="40481" y="1781175"/>
                  </a:lnTo>
                  <a:lnTo>
                    <a:pt x="147638" y="1695450"/>
                  </a:lnTo>
                  <a:lnTo>
                    <a:pt x="245269" y="1616869"/>
                  </a:lnTo>
                  <a:lnTo>
                    <a:pt x="378619" y="1502569"/>
                  </a:lnTo>
                  <a:lnTo>
                    <a:pt x="452438" y="1433513"/>
                  </a:lnTo>
                  <a:lnTo>
                    <a:pt x="511969" y="1371600"/>
                  </a:lnTo>
                  <a:lnTo>
                    <a:pt x="571500" y="1304925"/>
                  </a:lnTo>
                  <a:lnTo>
                    <a:pt x="688181" y="1169194"/>
                  </a:lnTo>
                  <a:lnTo>
                    <a:pt x="828675" y="1007269"/>
                  </a:lnTo>
                  <a:lnTo>
                    <a:pt x="919163" y="897731"/>
                  </a:lnTo>
                  <a:lnTo>
                    <a:pt x="1052513" y="716756"/>
                  </a:lnTo>
                  <a:lnTo>
                    <a:pt x="1131094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2">
              <a:extLst>
                <a:ext uri="{FF2B5EF4-FFF2-40B4-BE49-F238E27FC236}">
                  <a16:creationId xmlns:a16="http://schemas.microsoft.com/office/drawing/2014/main" id="{8E9E6616-4A0A-42CD-B3D9-10CCE680A844}"/>
                </a:ext>
              </a:extLst>
            </p:cNvPr>
            <p:cNvSpPr/>
            <p:nvPr/>
          </p:nvSpPr>
          <p:spPr>
            <a:xfrm>
              <a:off x="5646739" y="2933700"/>
              <a:ext cx="555625" cy="1455738"/>
            </a:xfrm>
            <a:custGeom>
              <a:avLst/>
              <a:gdLst>
                <a:gd name="connsiteX0" fmla="*/ 492919 w 557212"/>
                <a:gd name="connsiteY0" fmla="*/ 600075 h 1454944"/>
                <a:gd name="connsiteX1" fmla="*/ 461962 w 557212"/>
                <a:gd name="connsiteY1" fmla="*/ 309563 h 1454944"/>
                <a:gd name="connsiteX2" fmla="*/ 419100 w 557212"/>
                <a:gd name="connsiteY2" fmla="*/ 204788 h 1454944"/>
                <a:gd name="connsiteX3" fmla="*/ 392906 w 557212"/>
                <a:gd name="connsiteY3" fmla="*/ 173831 h 1454944"/>
                <a:gd name="connsiteX4" fmla="*/ 352425 w 557212"/>
                <a:gd name="connsiteY4" fmla="*/ 135731 h 1454944"/>
                <a:gd name="connsiteX5" fmla="*/ 311944 w 557212"/>
                <a:gd name="connsiteY5" fmla="*/ 104775 h 1454944"/>
                <a:gd name="connsiteX6" fmla="*/ 264319 w 557212"/>
                <a:gd name="connsiteY6" fmla="*/ 73819 h 1454944"/>
                <a:gd name="connsiteX7" fmla="*/ 226219 w 557212"/>
                <a:gd name="connsiteY7" fmla="*/ 52388 h 1454944"/>
                <a:gd name="connsiteX8" fmla="*/ 159544 w 557212"/>
                <a:gd name="connsiteY8" fmla="*/ 23813 h 1454944"/>
                <a:gd name="connsiteX9" fmla="*/ 109537 w 557212"/>
                <a:gd name="connsiteY9" fmla="*/ 9525 h 1454944"/>
                <a:gd name="connsiteX10" fmla="*/ 71437 w 557212"/>
                <a:gd name="connsiteY10" fmla="*/ 2381 h 1454944"/>
                <a:gd name="connsiteX11" fmla="*/ 35719 w 557212"/>
                <a:gd name="connsiteY11" fmla="*/ 0 h 1454944"/>
                <a:gd name="connsiteX12" fmla="*/ 19050 w 557212"/>
                <a:gd name="connsiteY12" fmla="*/ 2381 h 1454944"/>
                <a:gd name="connsiteX13" fmla="*/ 2381 w 557212"/>
                <a:gd name="connsiteY13" fmla="*/ 9525 h 1454944"/>
                <a:gd name="connsiteX14" fmla="*/ 0 w 557212"/>
                <a:gd name="connsiteY14" fmla="*/ 23813 h 1454944"/>
                <a:gd name="connsiteX15" fmla="*/ 16669 w 557212"/>
                <a:gd name="connsiteY15" fmla="*/ 50006 h 1454944"/>
                <a:gd name="connsiteX16" fmla="*/ 45244 w 557212"/>
                <a:gd name="connsiteY16" fmla="*/ 78581 h 1454944"/>
                <a:gd name="connsiteX17" fmla="*/ 64294 w 557212"/>
                <a:gd name="connsiteY17" fmla="*/ 92869 h 1454944"/>
                <a:gd name="connsiteX18" fmla="*/ 97631 w 557212"/>
                <a:gd name="connsiteY18" fmla="*/ 109538 h 1454944"/>
                <a:gd name="connsiteX19" fmla="*/ 119062 w 557212"/>
                <a:gd name="connsiteY19" fmla="*/ 123825 h 1454944"/>
                <a:gd name="connsiteX20" fmla="*/ 150019 w 557212"/>
                <a:gd name="connsiteY20" fmla="*/ 154781 h 1454944"/>
                <a:gd name="connsiteX21" fmla="*/ 173831 w 557212"/>
                <a:gd name="connsiteY21" fmla="*/ 188119 h 1454944"/>
                <a:gd name="connsiteX22" fmla="*/ 200025 w 557212"/>
                <a:gd name="connsiteY22" fmla="*/ 235744 h 1454944"/>
                <a:gd name="connsiteX23" fmla="*/ 223837 w 557212"/>
                <a:gd name="connsiteY23" fmla="*/ 295275 h 1454944"/>
                <a:gd name="connsiteX24" fmla="*/ 245269 w 557212"/>
                <a:gd name="connsiteY24" fmla="*/ 371475 h 1454944"/>
                <a:gd name="connsiteX25" fmla="*/ 261937 w 557212"/>
                <a:gd name="connsiteY25" fmla="*/ 450056 h 1454944"/>
                <a:gd name="connsiteX26" fmla="*/ 269081 w 557212"/>
                <a:gd name="connsiteY26" fmla="*/ 521494 h 1454944"/>
                <a:gd name="connsiteX27" fmla="*/ 278606 w 557212"/>
                <a:gd name="connsiteY27" fmla="*/ 657225 h 1454944"/>
                <a:gd name="connsiteX28" fmla="*/ 283369 w 557212"/>
                <a:gd name="connsiteY28" fmla="*/ 757238 h 1454944"/>
                <a:gd name="connsiteX29" fmla="*/ 285750 w 557212"/>
                <a:gd name="connsiteY29" fmla="*/ 873919 h 1454944"/>
                <a:gd name="connsiteX30" fmla="*/ 285750 w 557212"/>
                <a:gd name="connsiteY30" fmla="*/ 940594 h 1454944"/>
                <a:gd name="connsiteX31" fmla="*/ 288131 w 557212"/>
                <a:gd name="connsiteY31" fmla="*/ 1009650 h 1454944"/>
                <a:gd name="connsiteX32" fmla="*/ 288131 w 557212"/>
                <a:gd name="connsiteY32" fmla="*/ 1062038 h 1454944"/>
                <a:gd name="connsiteX33" fmla="*/ 295275 w 557212"/>
                <a:gd name="connsiteY33" fmla="*/ 1121569 h 1454944"/>
                <a:gd name="connsiteX34" fmla="*/ 309562 w 557212"/>
                <a:gd name="connsiteY34" fmla="*/ 1183481 h 1454944"/>
                <a:gd name="connsiteX35" fmla="*/ 326231 w 557212"/>
                <a:gd name="connsiteY35" fmla="*/ 1238250 h 1454944"/>
                <a:gd name="connsiteX36" fmla="*/ 350044 w 557212"/>
                <a:gd name="connsiteY36" fmla="*/ 1295400 h 1454944"/>
                <a:gd name="connsiteX37" fmla="*/ 371475 w 557212"/>
                <a:gd name="connsiteY37" fmla="*/ 1335881 h 1454944"/>
                <a:gd name="connsiteX38" fmla="*/ 400050 w 557212"/>
                <a:gd name="connsiteY38" fmla="*/ 1383506 h 1454944"/>
                <a:gd name="connsiteX39" fmla="*/ 431006 w 557212"/>
                <a:gd name="connsiteY39" fmla="*/ 1421606 h 1454944"/>
                <a:gd name="connsiteX40" fmla="*/ 457200 w 557212"/>
                <a:gd name="connsiteY40" fmla="*/ 1445419 h 1454944"/>
                <a:gd name="connsiteX41" fmla="*/ 476250 w 557212"/>
                <a:gd name="connsiteY41" fmla="*/ 1454944 h 1454944"/>
                <a:gd name="connsiteX42" fmla="*/ 488156 w 557212"/>
                <a:gd name="connsiteY42" fmla="*/ 1454944 h 1454944"/>
                <a:gd name="connsiteX43" fmla="*/ 504825 w 557212"/>
                <a:gd name="connsiteY43" fmla="*/ 1447800 h 1454944"/>
                <a:gd name="connsiteX44" fmla="*/ 519112 w 557212"/>
                <a:gd name="connsiteY44" fmla="*/ 1431131 h 1454944"/>
                <a:gd name="connsiteX45" fmla="*/ 533400 w 557212"/>
                <a:gd name="connsiteY45" fmla="*/ 1409700 h 1454944"/>
                <a:gd name="connsiteX46" fmla="*/ 547687 w 557212"/>
                <a:gd name="connsiteY46" fmla="*/ 1373981 h 1454944"/>
                <a:gd name="connsiteX47" fmla="*/ 554831 w 557212"/>
                <a:gd name="connsiteY47" fmla="*/ 1331119 h 1454944"/>
                <a:gd name="connsiteX48" fmla="*/ 557212 w 557212"/>
                <a:gd name="connsiteY48" fmla="*/ 1188244 h 1454944"/>
                <a:gd name="connsiteX49" fmla="*/ 526256 w 557212"/>
                <a:gd name="connsiteY49" fmla="*/ 928688 h 1454944"/>
                <a:gd name="connsiteX50" fmla="*/ 492919 w 557212"/>
                <a:gd name="connsiteY50" fmla="*/ 600075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57212" h="1454944">
                  <a:moveTo>
                    <a:pt x="492919" y="600075"/>
                  </a:moveTo>
                  <a:lnTo>
                    <a:pt x="461962" y="309563"/>
                  </a:lnTo>
                  <a:lnTo>
                    <a:pt x="419100" y="204788"/>
                  </a:lnTo>
                  <a:lnTo>
                    <a:pt x="392906" y="173831"/>
                  </a:lnTo>
                  <a:lnTo>
                    <a:pt x="352425" y="135731"/>
                  </a:lnTo>
                  <a:lnTo>
                    <a:pt x="311944" y="104775"/>
                  </a:lnTo>
                  <a:lnTo>
                    <a:pt x="264319" y="73819"/>
                  </a:lnTo>
                  <a:lnTo>
                    <a:pt x="226219" y="52388"/>
                  </a:lnTo>
                  <a:lnTo>
                    <a:pt x="159544" y="23813"/>
                  </a:lnTo>
                  <a:lnTo>
                    <a:pt x="109537" y="9525"/>
                  </a:lnTo>
                  <a:lnTo>
                    <a:pt x="71437" y="2381"/>
                  </a:lnTo>
                  <a:lnTo>
                    <a:pt x="35719" y="0"/>
                  </a:lnTo>
                  <a:lnTo>
                    <a:pt x="19050" y="2381"/>
                  </a:lnTo>
                  <a:lnTo>
                    <a:pt x="2381" y="9525"/>
                  </a:lnTo>
                  <a:lnTo>
                    <a:pt x="0" y="23813"/>
                  </a:lnTo>
                  <a:lnTo>
                    <a:pt x="16669" y="50006"/>
                  </a:lnTo>
                  <a:lnTo>
                    <a:pt x="45244" y="78581"/>
                  </a:lnTo>
                  <a:lnTo>
                    <a:pt x="64294" y="92869"/>
                  </a:lnTo>
                  <a:lnTo>
                    <a:pt x="97631" y="109538"/>
                  </a:lnTo>
                  <a:lnTo>
                    <a:pt x="119062" y="123825"/>
                  </a:lnTo>
                  <a:lnTo>
                    <a:pt x="150019" y="154781"/>
                  </a:lnTo>
                  <a:lnTo>
                    <a:pt x="173831" y="188119"/>
                  </a:lnTo>
                  <a:lnTo>
                    <a:pt x="200025" y="235744"/>
                  </a:lnTo>
                  <a:lnTo>
                    <a:pt x="223837" y="295275"/>
                  </a:lnTo>
                  <a:lnTo>
                    <a:pt x="245269" y="371475"/>
                  </a:lnTo>
                  <a:lnTo>
                    <a:pt x="261937" y="450056"/>
                  </a:lnTo>
                  <a:lnTo>
                    <a:pt x="269081" y="521494"/>
                  </a:lnTo>
                  <a:lnTo>
                    <a:pt x="278606" y="657225"/>
                  </a:lnTo>
                  <a:lnTo>
                    <a:pt x="283369" y="757238"/>
                  </a:lnTo>
                  <a:cubicBezTo>
                    <a:pt x="284163" y="796132"/>
                    <a:pt x="284956" y="835025"/>
                    <a:pt x="285750" y="873919"/>
                  </a:cubicBezTo>
                  <a:lnTo>
                    <a:pt x="285750" y="940594"/>
                  </a:lnTo>
                  <a:cubicBezTo>
                    <a:pt x="286544" y="963613"/>
                    <a:pt x="287337" y="986631"/>
                    <a:pt x="288131" y="1009650"/>
                  </a:cubicBezTo>
                  <a:lnTo>
                    <a:pt x="288131" y="1062038"/>
                  </a:lnTo>
                  <a:lnTo>
                    <a:pt x="295275" y="1121569"/>
                  </a:lnTo>
                  <a:lnTo>
                    <a:pt x="309562" y="1183481"/>
                  </a:lnTo>
                  <a:lnTo>
                    <a:pt x="326231" y="1238250"/>
                  </a:lnTo>
                  <a:lnTo>
                    <a:pt x="350044" y="1295400"/>
                  </a:lnTo>
                  <a:lnTo>
                    <a:pt x="371475" y="1335881"/>
                  </a:lnTo>
                  <a:lnTo>
                    <a:pt x="400050" y="1383506"/>
                  </a:lnTo>
                  <a:lnTo>
                    <a:pt x="431006" y="1421606"/>
                  </a:lnTo>
                  <a:lnTo>
                    <a:pt x="457200" y="1445419"/>
                  </a:lnTo>
                  <a:lnTo>
                    <a:pt x="476250" y="1454944"/>
                  </a:lnTo>
                  <a:lnTo>
                    <a:pt x="488156" y="1454944"/>
                  </a:lnTo>
                  <a:lnTo>
                    <a:pt x="504825" y="1447800"/>
                  </a:lnTo>
                  <a:lnTo>
                    <a:pt x="519112" y="1431131"/>
                  </a:lnTo>
                  <a:lnTo>
                    <a:pt x="533400" y="1409700"/>
                  </a:lnTo>
                  <a:lnTo>
                    <a:pt x="547687" y="1373981"/>
                  </a:lnTo>
                  <a:lnTo>
                    <a:pt x="554831" y="1331119"/>
                  </a:lnTo>
                  <a:cubicBezTo>
                    <a:pt x="555625" y="1283494"/>
                    <a:pt x="556418" y="1235869"/>
                    <a:pt x="557212" y="1188244"/>
                  </a:cubicBezTo>
                  <a:lnTo>
                    <a:pt x="526256" y="928688"/>
                  </a:lnTo>
                  <a:lnTo>
                    <a:pt x="492919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7">
              <a:extLst>
                <a:ext uri="{FF2B5EF4-FFF2-40B4-BE49-F238E27FC236}">
                  <a16:creationId xmlns:a16="http://schemas.microsoft.com/office/drawing/2014/main" id="{4B32BE50-360D-4BDE-9F5E-B2E2A407B6F0}"/>
                </a:ext>
              </a:extLst>
            </p:cNvPr>
            <p:cNvSpPr/>
            <p:nvPr/>
          </p:nvSpPr>
          <p:spPr>
            <a:xfrm>
              <a:off x="4102102" y="1993901"/>
              <a:ext cx="1203325" cy="2117725"/>
            </a:xfrm>
            <a:custGeom>
              <a:avLst/>
              <a:gdLst>
                <a:gd name="connsiteX0" fmla="*/ 1050925 w 1203325"/>
                <a:gd name="connsiteY0" fmla="*/ 1000125 h 2117725"/>
                <a:gd name="connsiteX1" fmla="*/ 1012825 w 1203325"/>
                <a:gd name="connsiteY1" fmla="*/ 892175 h 2117725"/>
                <a:gd name="connsiteX2" fmla="*/ 981075 w 1203325"/>
                <a:gd name="connsiteY2" fmla="*/ 806450 h 2117725"/>
                <a:gd name="connsiteX3" fmla="*/ 946150 w 1203325"/>
                <a:gd name="connsiteY3" fmla="*/ 727075 h 2117725"/>
                <a:gd name="connsiteX4" fmla="*/ 917575 w 1203325"/>
                <a:gd name="connsiteY4" fmla="*/ 663575 h 2117725"/>
                <a:gd name="connsiteX5" fmla="*/ 898525 w 1203325"/>
                <a:gd name="connsiteY5" fmla="*/ 631825 h 2117725"/>
                <a:gd name="connsiteX6" fmla="*/ 790575 w 1203325"/>
                <a:gd name="connsiteY6" fmla="*/ 434975 h 2117725"/>
                <a:gd name="connsiteX7" fmla="*/ 720725 w 1203325"/>
                <a:gd name="connsiteY7" fmla="*/ 381000 h 2117725"/>
                <a:gd name="connsiteX8" fmla="*/ 679450 w 1203325"/>
                <a:gd name="connsiteY8" fmla="*/ 352425 h 2117725"/>
                <a:gd name="connsiteX9" fmla="*/ 635000 w 1203325"/>
                <a:gd name="connsiteY9" fmla="*/ 317500 h 2117725"/>
                <a:gd name="connsiteX10" fmla="*/ 584200 w 1203325"/>
                <a:gd name="connsiteY10" fmla="*/ 282575 h 2117725"/>
                <a:gd name="connsiteX11" fmla="*/ 533400 w 1203325"/>
                <a:gd name="connsiteY11" fmla="*/ 250825 h 2117725"/>
                <a:gd name="connsiteX12" fmla="*/ 482600 w 1203325"/>
                <a:gd name="connsiteY12" fmla="*/ 219075 h 2117725"/>
                <a:gd name="connsiteX13" fmla="*/ 422275 w 1203325"/>
                <a:gd name="connsiteY13" fmla="*/ 180975 h 2117725"/>
                <a:gd name="connsiteX14" fmla="*/ 352425 w 1203325"/>
                <a:gd name="connsiteY14" fmla="*/ 139700 h 2117725"/>
                <a:gd name="connsiteX15" fmla="*/ 244475 w 1203325"/>
                <a:gd name="connsiteY15" fmla="*/ 85725 h 2117725"/>
                <a:gd name="connsiteX16" fmla="*/ 177800 w 1203325"/>
                <a:gd name="connsiteY16" fmla="*/ 53975 h 2117725"/>
                <a:gd name="connsiteX17" fmla="*/ 117475 w 1203325"/>
                <a:gd name="connsiteY17" fmla="*/ 25400 h 2117725"/>
                <a:gd name="connsiteX18" fmla="*/ 82550 w 1203325"/>
                <a:gd name="connsiteY18" fmla="*/ 9525 h 2117725"/>
                <a:gd name="connsiteX19" fmla="*/ 47625 w 1203325"/>
                <a:gd name="connsiteY19" fmla="*/ 0 h 2117725"/>
                <a:gd name="connsiteX20" fmla="*/ 15875 w 1203325"/>
                <a:gd name="connsiteY20" fmla="*/ 0 h 2117725"/>
                <a:gd name="connsiteX21" fmla="*/ 0 w 1203325"/>
                <a:gd name="connsiteY21" fmla="*/ 9525 h 2117725"/>
                <a:gd name="connsiteX22" fmla="*/ 3175 w 1203325"/>
                <a:gd name="connsiteY22" fmla="*/ 22225 h 2117725"/>
                <a:gd name="connsiteX23" fmla="*/ 12700 w 1203325"/>
                <a:gd name="connsiteY23" fmla="*/ 41275 h 2117725"/>
                <a:gd name="connsiteX24" fmla="*/ 28575 w 1203325"/>
                <a:gd name="connsiteY24" fmla="*/ 60325 h 2117725"/>
                <a:gd name="connsiteX25" fmla="*/ 76200 w 1203325"/>
                <a:gd name="connsiteY25" fmla="*/ 92075 h 2117725"/>
                <a:gd name="connsiteX26" fmla="*/ 152400 w 1203325"/>
                <a:gd name="connsiteY26" fmla="*/ 136525 h 2117725"/>
                <a:gd name="connsiteX27" fmla="*/ 250825 w 1203325"/>
                <a:gd name="connsiteY27" fmla="*/ 200025 h 2117725"/>
                <a:gd name="connsiteX28" fmla="*/ 352425 w 1203325"/>
                <a:gd name="connsiteY28" fmla="*/ 276225 h 2117725"/>
                <a:gd name="connsiteX29" fmla="*/ 438150 w 1203325"/>
                <a:gd name="connsiteY29" fmla="*/ 346075 h 2117725"/>
                <a:gd name="connsiteX30" fmla="*/ 508000 w 1203325"/>
                <a:gd name="connsiteY30" fmla="*/ 412750 h 2117725"/>
                <a:gd name="connsiteX31" fmla="*/ 571500 w 1203325"/>
                <a:gd name="connsiteY31" fmla="*/ 476250 h 2117725"/>
                <a:gd name="connsiteX32" fmla="*/ 606425 w 1203325"/>
                <a:gd name="connsiteY32" fmla="*/ 511175 h 2117725"/>
                <a:gd name="connsiteX33" fmla="*/ 644525 w 1203325"/>
                <a:gd name="connsiteY33" fmla="*/ 555625 h 2117725"/>
                <a:gd name="connsiteX34" fmla="*/ 673100 w 1203325"/>
                <a:gd name="connsiteY34" fmla="*/ 593725 h 2117725"/>
                <a:gd name="connsiteX35" fmla="*/ 774700 w 1203325"/>
                <a:gd name="connsiteY35" fmla="*/ 774700 h 2117725"/>
                <a:gd name="connsiteX36" fmla="*/ 793750 w 1203325"/>
                <a:gd name="connsiteY36" fmla="*/ 822325 h 2117725"/>
                <a:gd name="connsiteX37" fmla="*/ 812800 w 1203325"/>
                <a:gd name="connsiteY37" fmla="*/ 885825 h 2117725"/>
                <a:gd name="connsiteX38" fmla="*/ 831850 w 1203325"/>
                <a:gd name="connsiteY38" fmla="*/ 946150 h 2117725"/>
                <a:gd name="connsiteX39" fmla="*/ 857250 w 1203325"/>
                <a:gd name="connsiteY39" fmla="*/ 1028700 h 2117725"/>
                <a:gd name="connsiteX40" fmla="*/ 873125 w 1203325"/>
                <a:gd name="connsiteY40" fmla="*/ 1089025 h 2117725"/>
                <a:gd name="connsiteX41" fmla="*/ 885825 w 1203325"/>
                <a:gd name="connsiteY41" fmla="*/ 1149350 h 2117725"/>
                <a:gd name="connsiteX42" fmla="*/ 898525 w 1203325"/>
                <a:gd name="connsiteY42" fmla="*/ 1206500 h 2117725"/>
                <a:gd name="connsiteX43" fmla="*/ 908050 w 1203325"/>
                <a:gd name="connsiteY43" fmla="*/ 1263650 h 2117725"/>
                <a:gd name="connsiteX44" fmla="*/ 914400 w 1203325"/>
                <a:gd name="connsiteY44" fmla="*/ 1323975 h 2117725"/>
                <a:gd name="connsiteX45" fmla="*/ 981075 w 1203325"/>
                <a:gd name="connsiteY45" fmla="*/ 1746250 h 2117725"/>
                <a:gd name="connsiteX46" fmla="*/ 984250 w 1203325"/>
                <a:gd name="connsiteY46" fmla="*/ 1800225 h 2117725"/>
                <a:gd name="connsiteX47" fmla="*/ 981075 w 1203325"/>
                <a:gd name="connsiteY47" fmla="*/ 2032000 h 2117725"/>
                <a:gd name="connsiteX48" fmla="*/ 977900 w 1203325"/>
                <a:gd name="connsiteY48" fmla="*/ 2117725 h 2117725"/>
                <a:gd name="connsiteX49" fmla="*/ 1203325 w 1203325"/>
                <a:gd name="connsiteY49" fmla="*/ 2108200 h 2117725"/>
                <a:gd name="connsiteX50" fmla="*/ 1203325 w 1203325"/>
                <a:gd name="connsiteY50" fmla="*/ 2022475 h 2117725"/>
                <a:gd name="connsiteX51" fmla="*/ 1200150 w 1203325"/>
                <a:gd name="connsiteY51" fmla="*/ 1930400 h 2117725"/>
                <a:gd name="connsiteX52" fmla="*/ 1200150 w 1203325"/>
                <a:gd name="connsiteY52" fmla="*/ 1873250 h 2117725"/>
                <a:gd name="connsiteX53" fmla="*/ 1193800 w 1203325"/>
                <a:gd name="connsiteY53" fmla="*/ 1784350 h 2117725"/>
                <a:gd name="connsiteX54" fmla="*/ 1187450 w 1203325"/>
                <a:gd name="connsiteY54" fmla="*/ 1673225 h 2117725"/>
                <a:gd name="connsiteX55" fmla="*/ 1174750 w 1203325"/>
                <a:gd name="connsiteY55" fmla="*/ 1533525 h 2117725"/>
                <a:gd name="connsiteX56" fmla="*/ 1155700 w 1203325"/>
                <a:gd name="connsiteY56" fmla="*/ 1406525 h 2117725"/>
                <a:gd name="connsiteX57" fmla="*/ 1133475 w 1203325"/>
                <a:gd name="connsiteY57" fmla="*/ 1285875 h 2117725"/>
                <a:gd name="connsiteX58" fmla="*/ 1098550 w 1203325"/>
                <a:gd name="connsiteY58" fmla="*/ 1149350 h 2117725"/>
                <a:gd name="connsiteX59" fmla="*/ 1050925 w 1203325"/>
                <a:gd name="connsiteY59" fmla="*/ 10001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03325" h="2117725">
                  <a:moveTo>
                    <a:pt x="1050925" y="1000125"/>
                  </a:moveTo>
                  <a:lnTo>
                    <a:pt x="1012825" y="892175"/>
                  </a:lnTo>
                  <a:lnTo>
                    <a:pt x="981075" y="806450"/>
                  </a:lnTo>
                  <a:lnTo>
                    <a:pt x="946150" y="727075"/>
                  </a:lnTo>
                  <a:lnTo>
                    <a:pt x="917575" y="663575"/>
                  </a:lnTo>
                  <a:lnTo>
                    <a:pt x="898525" y="631825"/>
                  </a:lnTo>
                  <a:lnTo>
                    <a:pt x="790575" y="434975"/>
                  </a:lnTo>
                  <a:lnTo>
                    <a:pt x="720725" y="381000"/>
                  </a:lnTo>
                  <a:lnTo>
                    <a:pt x="679450" y="352425"/>
                  </a:lnTo>
                  <a:lnTo>
                    <a:pt x="635000" y="317500"/>
                  </a:lnTo>
                  <a:lnTo>
                    <a:pt x="584200" y="282575"/>
                  </a:lnTo>
                  <a:lnTo>
                    <a:pt x="533400" y="250825"/>
                  </a:lnTo>
                  <a:lnTo>
                    <a:pt x="482600" y="219075"/>
                  </a:lnTo>
                  <a:lnTo>
                    <a:pt x="422275" y="180975"/>
                  </a:lnTo>
                  <a:lnTo>
                    <a:pt x="352425" y="139700"/>
                  </a:lnTo>
                  <a:lnTo>
                    <a:pt x="244475" y="85725"/>
                  </a:lnTo>
                  <a:lnTo>
                    <a:pt x="177800" y="53975"/>
                  </a:lnTo>
                  <a:lnTo>
                    <a:pt x="117475" y="25400"/>
                  </a:lnTo>
                  <a:lnTo>
                    <a:pt x="82550" y="9525"/>
                  </a:lnTo>
                  <a:lnTo>
                    <a:pt x="47625" y="0"/>
                  </a:lnTo>
                  <a:lnTo>
                    <a:pt x="15875" y="0"/>
                  </a:lnTo>
                  <a:lnTo>
                    <a:pt x="0" y="9525"/>
                  </a:lnTo>
                  <a:lnTo>
                    <a:pt x="3175" y="22225"/>
                  </a:lnTo>
                  <a:lnTo>
                    <a:pt x="12700" y="41275"/>
                  </a:lnTo>
                  <a:lnTo>
                    <a:pt x="28575" y="60325"/>
                  </a:lnTo>
                  <a:lnTo>
                    <a:pt x="76200" y="92075"/>
                  </a:lnTo>
                  <a:lnTo>
                    <a:pt x="152400" y="136525"/>
                  </a:lnTo>
                  <a:lnTo>
                    <a:pt x="250825" y="200025"/>
                  </a:lnTo>
                  <a:lnTo>
                    <a:pt x="352425" y="276225"/>
                  </a:lnTo>
                  <a:lnTo>
                    <a:pt x="438150" y="346075"/>
                  </a:lnTo>
                  <a:lnTo>
                    <a:pt x="508000" y="412750"/>
                  </a:lnTo>
                  <a:lnTo>
                    <a:pt x="571500" y="476250"/>
                  </a:lnTo>
                  <a:lnTo>
                    <a:pt x="606425" y="511175"/>
                  </a:lnTo>
                  <a:lnTo>
                    <a:pt x="644525" y="555625"/>
                  </a:lnTo>
                  <a:lnTo>
                    <a:pt x="673100" y="593725"/>
                  </a:lnTo>
                  <a:lnTo>
                    <a:pt x="774700" y="774700"/>
                  </a:lnTo>
                  <a:lnTo>
                    <a:pt x="793750" y="822325"/>
                  </a:lnTo>
                  <a:lnTo>
                    <a:pt x="812800" y="885825"/>
                  </a:lnTo>
                  <a:lnTo>
                    <a:pt x="831850" y="946150"/>
                  </a:lnTo>
                  <a:lnTo>
                    <a:pt x="857250" y="1028700"/>
                  </a:lnTo>
                  <a:lnTo>
                    <a:pt x="873125" y="1089025"/>
                  </a:lnTo>
                  <a:lnTo>
                    <a:pt x="885825" y="1149350"/>
                  </a:lnTo>
                  <a:lnTo>
                    <a:pt x="898525" y="1206500"/>
                  </a:lnTo>
                  <a:lnTo>
                    <a:pt x="908050" y="1263650"/>
                  </a:lnTo>
                  <a:lnTo>
                    <a:pt x="914400" y="1323975"/>
                  </a:lnTo>
                  <a:lnTo>
                    <a:pt x="981075" y="1746250"/>
                  </a:lnTo>
                  <a:lnTo>
                    <a:pt x="984250" y="1800225"/>
                  </a:lnTo>
                  <a:cubicBezTo>
                    <a:pt x="983192" y="1877483"/>
                    <a:pt x="982133" y="1954742"/>
                    <a:pt x="981075" y="2032000"/>
                  </a:cubicBezTo>
                  <a:lnTo>
                    <a:pt x="977900" y="2117725"/>
                  </a:lnTo>
                  <a:lnTo>
                    <a:pt x="1203325" y="2108200"/>
                  </a:lnTo>
                  <a:lnTo>
                    <a:pt x="1203325" y="2022475"/>
                  </a:lnTo>
                  <a:lnTo>
                    <a:pt x="1200150" y="1930400"/>
                  </a:lnTo>
                  <a:lnTo>
                    <a:pt x="1200150" y="1873250"/>
                  </a:lnTo>
                  <a:lnTo>
                    <a:pt x="1193800" y="1784350"/>
                  </a:lnTo>
                  <a:lnTo>
                    <a:pt x="1187450" y="1673225"/>
                  </a:lnTo>
                  <a:lnTo>
                    <a:pt x="1174750" y="1533525"/>
                  </a:lnTo>
                  <a:lnTo>
                    <a:pt x="1155700" y="1406525"/>
                  </a:lnTo>
                  <a:lnTo>
                    <a:pt x="1133475" y="1285875"/>
                  </a:lnTo>
                  <a:lnTo>
                    <a:pt x="1098550" y="1149350"/>
                  </a:lnTo>
                  <a:lnTo>
                    <a:pt x="1050925" y="1000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4">
              <a:extLst>
                <a:ext uri="{FF2B5EF4-FFF2-40B4-BE49-F238E27FC236}">
                  <a16:creationId xmlns:a16="http://schemas.microsoft.com/office/drawing/2014/main" id="{4A3DC79D-85C2-4F81-94BE-C0DF011D2C7C}"/>
                </a:ext>
              </a:extLst>
            </p:cNvPr>
            <p:cNvSpPr/>
            <p:nvPr/>
          </p:nvSpPr>
          <p:spPr>
            <a:xfrm rot="16200000">
              <a:off x="4111627" y="4670426"/>
              <a:ext cx="1790700" cy="600075"/>
            </a:xfrm>
            <a:custGeom>
              <a:avLst/>
              <a:gdLst>
                <a:gd name="connsiteX0" fmla="*/ 864394 w 1790700"/>
                <a:gd name="connsiteY0" fmla="*/ 283369 h 600075"/>
                <a:gd name="connsiteX1" fmla="*/ 969169 w 1790700"/>
                <a:gd name="connsiteY1" fmla="*/ 309563 h 600075"/>
                <a:gd name="connsiteX2" fmla="*/ 997744 w 1790700"/>
                <a:gd name="connsiteY2" fmla="*/ 314325 h 600075"/>
                <a:gd name="connsiteX3" fmla="*/ 1188244 w 1790700"/>
                <a:gd name="connsiteY3" fmla="*/ 338138 h 600075"/>
                <a:gd name="connsiteX4" fmla="*/ 1352550 w 1790700"/>
                <a:gd name="connsiteY4" fmla="*/ 352425 h 600075"/>
                <a:gd name="connsiteX5" fmla="*/ 1564481 w 1790700"/>
                <a:gd name="connsiteY5" fmla="*/ 366713 h 600075"/>
                <a:gd name="connsiteX6" fmla="*/ 1685925 w 1790700"/>
                <a:gd name="connsiteY6" fmla="*/ 373857 h 600075"/>
                <a:gd name="connsiteX7" fmla="*/ 1781175 w 1790700"/>
                <a:gd name="connsiteY7" fmla="*/ 376238 h 600075"/>
                <a:gd name="connsiteX8" fmla="*/ 1790700 w 1790700"/>
                <a:gd name="connsiteY8" fmla="*/ 597694 h 600075"/>
                <a:gd name="connsiteX9" fmla="*/ 1631156 w 1790700"/>
                <a:gd name="connsiteY9" fmla="*/ 600075 h 600075"/>
                <a:gd name="connsiteX10" fmla="*/ 1466850 w 1790700"/>
                <a:gd name="connsiteY10" fmla="*/ 597694 h 600075"/>
                <a:gd name="connsiteX11" fmla="*/ 1328737 w 1790700"/>
                <a:gd name="connsiteY11" fmla="*/ 595313 h 600075"/>
                <a:gd name="connsiteX12" fmla="*/ 1202531 w 1790700"/>
                <a:gd name="connsiteY12" fmla="*/ 588169 h 600075"/>
                <a:gd name="connsiteX13" fmla="*/ 1100137 w 1790700"/>
                <a:gd name="connsiteY13" fmla="*/ 581025 h 600075"/>
                <a:gd name="connsiteX14" fmla="*/ 971550 w 1790700"/>
                <a:gd name="connsiteY14" fmla="*/ 561975 h 600075"/>
                <a:gd name="connsiteX15" fmla="*/ 809625 w 1790700"/>
                <a:gd name="connsiteY15" fmla="*/ 533400 h 600075"/>
                <a:gd name="connsiteX16" fmla="*/ 676275 w 1790700"/>
                <a:gd name="connsiteY16" fmla="*/ 507207 h 600075"/>
                <a:gd name="connsiteX17" fmla="*/ 545306 w 1790700"/>
                <a:gd name="connsiteY17" fmla="*/ 469107 h 600075"/>
                <a:gd name="connsiteX18" fmla="*/ 397669 w 1790700"/>
                <a:gd name="connsiteY18" fmla="*/ 421482 h 600075"/>
                <a:gd name="connsiteX19" fmla="*/ 264319 w 1790700"/>
                <a:gd name="connsiteY19" fmla="*/ 369094 h 600075"/>
                <a:gd name="connsiteX20" fmla="*/ 157162 w 1790700"/>
                <a:gd name="connsiteY20" fmla="*/ 309563 h 600075"/>
                <a:gd name="connsiteX21" fmla="*/ 78581 w 1790700"/>
                <a:gd name="connsiteY21" fmla="*/ 250032 h 600075"/>
                <a:gd name="connsiteX22" fmla="*/ 47625 w 1790700"/>
                <a:gd name="connsiteY22" fmla="*/ 216694 h 600075"/>
                <a:gd name="connsiteX23" fmla="*/ 23812 w 1790700"/>
                <a:gd name="connsiteY23" fmla="*/ 183357 h 600075"/>
                <a:gd name="connsiteX24" fmla="*/ 7144 w 1790700"/>
                <a:gd name="connsiteY24" fmla="*/ 138113 h 600075"/>
                <a:gd name="connsiteX25" fmla="*/ 0 w 1790700"/>
                <a:gd name="connsiteY25" fmla="*/ 114300 h 600075"/>
                <a:gd name="connsiteX26" fmla="*/ 0 w 1790700"/>
                <a:gd name="connsiteY26" fmla="*/ 90488 h 600075"/>
                <a:gd name="connsiteX27" fmla="*/ 7144 w 1790700"/>
                <a:gd name="connsiteY27" fmla="*/ 69057 h 600075"/>
                <a:gd name="connsiteX28" fmla="*/ 33337 w 1790700"/>
                <a:gd name="connsiteY28" fmla="*/ 40482 h 600075"/>
                <a:gd name="connsiteX29" fmla="*/ 109537 w 1790700"/>
                <a:gd name="connsiteY29" fmla="*/ 0 h 600075"/>
                <a:gd name="connsiteX30" fmla="*/ 433387 w 1790700"/>
                <a:gd name="connsiteY30" fmla="*/ 97632 h 600075"/>
                <a:gd name="connsiteX31" fmla="*/ 464344 w 1790700"/>
                <a:gd name="connsiteY31" fmla="*/ 128588 h 600075"/>
                <a:gd name="connsiteX32" fmla="*/ 507206 w 1790700"/>
                <a:gd name="connsiteY32" fmla="*/ 154782 h 600075"/>
                <a:gd name="connsiteX33" fmla="*/ 628650 w 1790700"/>
                <a:gd name="connsiteY33" fmla="*/ 209550 h 600075"/>
                <a:gd name="connsiteX34" fmla="*/ 692944 w 1790700"/>
                <a:gd name="connsiteY34" fmla="*/ 230982 h 600075"/>
                <a:gd name="connsiteX35" fmla="*/ 728662 w 1790700"/>
                <a:gd name="connsiteY35" fmla="*/ 242888 h 600075"/>
                <a:gd name="connsiteX36" fmla="*/ 864394 w 1790700"/>
                <a:gd name="connsiteY36" fmla="*/ 283369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90700" h="600075">
                  <a:moveTo>
                    <a:pt x="864394" y="283369"/>
                  </a:moveTo>
                  <a:lnTo>
                    <a:pt x="969169" y="309563"/>
                  </a:lnTo>
                  <a:lnTo>
                    <a:pt x="997744" y="314325"/>
                  </a:lnTo>
                  <a:lnTo>
                    <a:pt x="1188244" y="338138"/>
                  </a:lnTo>
                  <a:lnTo>
                    <a:pt x="1352550" y="352425"/>
                  </a:lnTo>
                  <a:lnTo>
                    <a:pt x="1564481" y="366713"/>
                  </a:lnTo>
                  <a:lnTo>
                    <a:pt x="1685925" y="373857"/>
                  </a:lnTo>
                  <a:lnTo>
                    <a:pt x="1781175" y="376238"/>
                  </a:lnTo>
                  <a:lnTo>
                    <a:pt x="1790700" y="597694"/>
                  </a:lnTo>
                  <a:lnTo>
                    <a:pt x="1631156" y="600075"/>
                  </a:lnTo>
                  <a:lnTo>
                    <a:pt x="1466850" y="597694"/>
                  </a:lnTo>
                  <a:lnTo>
                    <a:pt x="1328737" y="595313"/>
                  </a:lnTo>
                  <a:lnTo>
                    <a:pt x="1202531" y="588169"/>
                  </a:lnTo>
                  <a:lnTo>
                    <a:pt x="1100137" y="581025"/>
                  </a:lnTo>
                  <a:lnTo>
                    <a:pt x="971550" y="561975"/>
                  </a:lnTo>
                  <a:lnTo>
                    <a:pt x="809625" y="533400"/>
                  </a:lnTo>
                  <a:lnTo>
                    <a:pt x="676275" y="507207"/>
                  </a:lnTo>
                  <a:lnTo>
                    <a:pt x="545306" y="469107"/>
                  </a:lnTo>
                  <a:lnTo>
                    <a:pt x="397669" y="421482"/>
                  </a:lnTo>
                  <a:lnTo>
                    <a:pt x="264319" y="369094"/>
                  </a:lnTo>
                  <a:lnTo>
                    <a:pt x="157162" y="309563"/>
                  </a:lnTo>
                  <a:lnTo>
                    <a:pt x="78581" y="250032"/>
                  </a:lnTo>
                  <a:lnTo>
                    <a:pt x="47625" y="216694"/>
                  </a:lnTo>
                  <a:lnTo>
                    <a:pt x="23812" y="183357"/>
                  </a:lnTo>
                  <a:lnTo>
                    <a:pt x="7144" y="138113"/>
                  </a:lnTo>
                  <a:lnTo>
                    <a:pt x="0" y="114300"/>
                  </a:lnTo>
                  <a:lnTo>
                    <a:pt x="0" y="90488"/>
                  </a:lnTo>
                  <a:lnTo>
                    <a:pt x="7144" y="69057"/>
                  </a:lnTo>
                  <a:lnTo>
                    <a:pt x="33337" y="40482"/>
                  </a:lnTo>
                  <a:lnTo>
                    <a:pt x="109537" y="0"/>
                  </a:lnTo>
                  <a:lnTo>
                    <a:pt x="433387" y="97632"/>
                  </a:lnTo>
                  <a:lnTo>
                    <a:pt x="464344" y="128588"/>
                  </a:lnTo>
                  <a:lnTo>
                    <a:pt x="507206" y="154782"/>
                  </a:lnTo>
                  <a:lnTo>
                    <a:pt x="628650" y="209550"/>
                  </a:lnTo>
                  <a:lnTo>
                    <a:pt x="692944" y="230982"/>
                  </a:lnTo>
                  <a:lnTo>
                    <a:pt x="728662" y="242888"/>
                  </a:lnTo>
                  <a:lnTo>
                    <a:pt x="864394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9">
              <a:extLst>
                <a:ext uri="{FF2B5EF4-FFF2-40B4-BE49-F238E27FC236}">
                  <a16:creationId xmlns:a16="http://schemas.microsoft.com/office/drawing/2014/main" id="{9B865238-54A0-4443-A193-A42903064729}"/>
                </a:ext>
              </a:extLst>
            </p:cNvPr>
            <p:cNvSpPr/>
            <p:nvPr/>
          </p:nvSpPr>
          <p:spPr>
            <a:xfrm>
              <a:off x="4181475" y="5143501"/>
              <a:ext cx="668338" cy="646113"/>
            </a:xfrm>
            <a:custGeom>
              <a:avLst/>
              <a:gdLst>
                <a:gd name="connsiteX0" fmla="*/ 390525 w 669131"/>
                <a:gd name="connsiteY0" fmla="*/ 204788 h 645319"/>
                <a:gd name="connsiteX1" fmla="*/ 297656 w 669131"/>
                <a:gd name="connsiteY1" fmla="*/ 152400 h 645319"/>
                <a:gd name="connsiteX2" fmla="*/ 219075 w 669131"/>
                <a:gd name="connsiteY2" fmla="*/ 109538 h 645319"/>
                <a:gd name="connsiteX3" fmla="*/ 150019 w 669131"/>
                <a:gd name="connsiteY3" fmla="*/ 69056 h 645319"/>
                <a:gd name="connsiteX4" fmla="*/ 90488 w 669131"/>
                <a:gd name="connsiteY4" fmla="*/ 35719 h 645319"/>
                <a:gd name="connsiteX5" fmla="*/ 47625 w 669131"/>
                <a:gd name="connsiteY5" fmla="*/ 11906 h 645319"/>
                <a:gd name="connsiteX6" fmla="*/ 26194 w 669131"/>
                <a:gd name="connsiteY6" fmla="*/ 0 h 645319"/>
                <a:gd name="connsiteX7" fmla="*/ 9525 w 669131"/>
                <a:gd name="connsiteY7" fmla="*/ 2381 h 645319"/>
                <a:gd name="connsiteX8" fmla="*/ 0 w 669131"/>
                <a:gd name="connsiteY8" fmla="*/ 4763 h 645319"/>
                <a:gd name="connsiteX9" fmla="*/ 2381 w 669131"/>
                <a:gd name="connsiteY9" fmla="*/ 19050 h 645319"/>
                <a:gd name="connsiteX10" fmla="*/ 21431 w 669131"/>
                <a:gd name="connsiteY10" fmla="*/ 40481 h 645319"/>
                <a:gd name="connsiteX11" fmla="*/ 64294 w 669131"/>
                <a:gd name="connsiteY11" fmla="*/ 80963 h 645319"/>
                <a:gd name="connsiteX12" fmla="*/ 135731 w 669131"/>
                <a:gd name="connsiteY12" fmla="*/ 142875 h 645319"/>
                <a:gd name="connsiteX13" fmla="*/ 221456 w 669131"/>
                <a:gd name="connsiteY13" fmla="*/ 223838 h 645319"/>
                <a:gd name="connsiteX14" fmla="*/ 292894 w 669131"/>
                <a:gd name="connsiteY14" fmla="*/ 290513 h 645319"/>
                <a:gd name="connsiteX15" fmla="*/ 342900 w 669131"/>
                <a:gd name="connsiteY15" fmla="*/ 342900 h 645319"/>
                <a:gd name="connsiteX16" fmla="*/ 395288 w 669131"/>
                <a:gd name="connsiteY16" fmla="*/ 402431 h 645319"/>
                <a:gd name="connsiteX17" fmla="*/ 426244 w 669131"/>
                <a:gd name="connsiteY17" fmla="*/ 438150 h 645319"/>
                <a:gd name="connsiteX18" fmla="*/ 447675 w 669131"/>
                <a:gd name="connsiteY18" fmla="*/ 466725 h 645319"/>
                <a:gd name="connsiteX19" fmla="*/ 461963 w 669131"/>
                <a:gd name="connsiteY19" fmla="*/ 490538 h 645319"/>
                <a:gd name="connsiteX20" fmla="*/ 476250 w 669131"/>
                <a:gd name="connsiteY20" fmla="*/ 516731 h 645319"/>
                <a:gd name="connsiteX21" fmla="*/ 485775 w 669131"/>
                <a:gd name="connsiteY21" fmla="*/ 538163 h 645319"/>
                <a:gd name="connsiteX22" fmla="*/ 507206 w 669131"/>
                <a:gd name="connsiteY22" fmla="*/ 581025 h 645319"/>
                <a:gd name="connsiteX23" fmla="*/ 540544 w 669131"/>
                <a:gd name="connsiteY23" fmla="*/ 645319 h 645319"/>
                <a:gd name="connsiteX24" fmla="*/ 669131 w 669131"/>
                <a:gd name="connsiteY24" fmla="*/ 230981 h 645319"/>
                <a:gd name="connsiteX25" fmla="*/ 647700 w 669131"/>
                <a:gd name="connsiteY25" fmla="*/ 261938 h 645319"/>
                <a:gd name="connsiteX26" fmla="*/ 626269 w 669131"/>
                <a:gd name="connsiteY26" fmla="*/ 283369 h 645319"/>
                <a:gd name="connsiteX27" fmla="*/ 602456 w 669131"/>
                <a:gd name="connsiteY27" fmla="*/ 297656 h 645319"/>
                <a:gd name="connsiteX28" fmla="*/ 585788 w 669131"/>
                <a:gd name="connsiteY28" fmla="*/ 300038 h 645319"/>
                <a:gd name="connsiteX29" fmla="*/ 557213 w 669131"/>
                <a:gd name="connsiteY29" fmla="*/ 292894 h 645319"/>
                <a:gd name="connsiteX30" fmla="*/ 535781 w 669131"/>
                <a:gd name="connsiteY30" fmla="*/ 280988 h 645319"/>
                <a:gd name="connsiteX31" fmla="*/ 488156 w 669131"/>
                <a:gd name="connsiteY31" fmla="*/ 257175 h 645319"/>
                <a:gd name="connsiteX32" fmla="*/ 390525 w 669131"/>
                <a:gd name="connsiteY32" fmla="*/ 204788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9131" h="645319">
                  <a:moveTo>
                    <a:pt x="390525" y="204788"/>
                  </a:moveTo>
                  <a:lnTo>
                    <a:pt x="297656" y="152400"/>
                  </a:lnTo>
                  <a:lnTo>
                    <a:pt x="219075" y="109538"/>
                  </a:lnTo>
                  <a:lnTo>
                    <a:pt x="150019" y="69056"/>
                  </a:lnTo>
                  <a:lnTo>
                    <a:pt x="90488" y="35719"/>
                  </a:lnTo>
                  <a:lnTo>
                    <a:pt x="47625" y="11906"/>
                  </a:lnTo>
                  <a:lnTo>
                    <a:pt x="26194" y="0"/>
                  </a:lnTo>
                  <a:lnTo>
                    <a:pt x="9525" y="2381"/>
                  </a:lnTo>
                  <a:lnTo>
                    <a:pt x="0" y="4763"/>
                  </a:lnTo>
                  <a:lnTo>
                    <a:pt x="2381" y="19050"/>
                  </a:lnTo>
                  <a:lnTo>
                    <a:pt x="21431" y="40481"/>
                  </a:lnTo>
                  <a:lnTo>
                    <a:pt x="64294" y="80963"/>
                  </a:lnTo>
                  <a:lnTo>
                    <a:pt x="135731" y="142875"/>
                  </a:lnTo>
                  <a:lnTo>
                    <a:pt x="221456" y="223838"/>
                  </a:lnTo>
                  <a:lnTo>
                    <a:pt x="292894" y="290513"/>
                  </a:lnTo>
                  <a:lnTo>
                    <a:pt x="342900" y="342900"/>
                  </a:lnTo>
                  <a:lnTo>
                    <a:pt x="395288" y="402431"/>
                  </a:lnTo>
                  <a:lnTo>
                    <a:pt x="426244" y="438150"/>
                  </a:lnTo>
                  <a:lnTo>
                    <a:pt x="447675" y="466725"/>
                  </a:lnTo>
                  <a:lnTo>
                    <a:pt x="461963" y="490538"/>
                  </a:lnTo>
                  <a:lnTo>
                    <a:pt x="476250" y="516731"/>
                  </a:lnTo>
                  <a:lnTo>
                    <a:pt x="485775" y="538163"/>
                  </a:lnTo>
                  <a:lnTo>
                    <a:pt x="507206" y="581025"/>
                  </a:lnTo>
                  <a:lnTo>
                    <a:pt x="540544" y="645319"/>
                  </a:lnTo>
                  <a:lnTo>
                    <a:pt x="669131" y="230981"/>
                  </a:lnTo>
                  <a:lnTo>
                    <a:pt x="647700" y="261938"/>
                  </a:lnTo>
                  <a:lnTo>
                    <a:pt x="626269" y="283369"/>
                  </a:lnTo>
                  <a:lnTo>
                    <a:pt x="602456" y="297656"/>
                  </a:lnTo>
                  <a:lnTo>
                    <a:pt x="585788" y="300038"/>
                  </a:lnTo>
                  <a:lnTo>
                    <a:pt x="557213" y="292894"/>
                  </a:lnTo>
                  <a:lnTo>
                    <a:pt x="535781" y="280988"/>
                  </a:lnTo>
                  <a:lnTo>
                    <a:pt x="488156" y="257175"/>
                  </a:lnTo>
                  <a:lnTo>
                    <a:pt x="390525" y="204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1">
              <a:extLst>
                <a:ext uri="{FF2B5EF4-FFF2-40B4-BE49-F238E27FC236}">
                  <a16:creationId xmlns:a16="http://schemas.microsoft.com/office/drawing/2014/main" id="{CF3B3DD4-0B0A-464D-B3BD-0D2FBE820964}"/>
                </a:ext>
              </a:extLst>
            </p:cNvPr>
            <p:cNvSpPr/>
            <p:nvPr/>
          </p:nvSpPr>
          <p:spPr>
            <a:xfrm>
              <a:off x="3743326" y="3284539"/>
              <a:ext cx="1398588" cy="1558925"/>
            </a:xfrm>
            <a:custGeom>
              <a:avLst/>
              <a:gdLst>
                <a:gd name="connsiteX0" fmla="*/ 966788 w 1397794"/>
                <a:gd name="connsiteY0" fmla="*/ 569119 h 1559719"/>
                <a:gd name="connsiteX1" fmla="*/ 904875 w 1397794"/>
                <a:gd name="connsiteY1" fmla="*/ 664369 h 1559719"/>
                <a:gd name="connsiteX2" fmla="*/ 883444 w 1397794"/>
                <a:gd name="connsiteY2" fmla="*/ 692944 h 1559719"/>
                <a:gd name="connsiteX3" fmla="*/ 831056 w 1397794"/>
                <a:gd name="connsiteY3" fmla="*/ 754856 h 1559719"/>
                <a:gd name="connsiteX4" fmla="*/ 733425 w 1397794"/>
                <a:gd name="connsiteY4" fmla="*/ 862012 h 1559719"/>
                <a:gd name="connsiteX5" fmla="*/ 635794 w 1397794"/>
                <a:gd name="connsiteY5" fmla="*/ 969169 h 1559719"/>
                <a:gd name="connsiteX6" fmla="*/ 502444 w 1397794"/>
                <a:gd name="connsiteY6" fmla="*/ 1104900 h 1559719"/>
                <a:gd name="connsiteX7" fmla="*/ 407194 w 1397794"/>
                <a:gd name="connsiteY7" fmla="*/ 1195387 h 1559719"/>
                <a:gd name="connsiteX8" fmla="*/ 316706 w 1397794"/>
                <a:gd name="connsiteY8" fmla="*/ 1276350 h 1559719"/>
                <a:gd name="connsiteX9" fmla="*/ 245269 w 1397794"/>
                <a:gd name="connsiteY9" fmla="*/ 1340644 h 1559719"/>
                <a:gd name="connsiteX10" fmla="*/ 116681 w 1397794"/>
                <a:gd name="connsiteY10" fmla="*/ 1450181 h 1559719"/>
                <a:gd name="connsiteX11" fmla="*/ 59531 w 1397794"/>
                <a:gd name="connsiteY11" fmla="*/ 1493044 h 1559719"/>
                <a:gd name="connsiteX12" fmla="*/ 28575 w 1397794"/>
                <a:gd name="connsiteY12" fmla="*/ 1512094 h 1559719"/>
                <a:gd name="connsiteX13" fmla="*/ 4763 w 1397794"/>
                <a:gd name="connsiteY13" fmla="*/ 1535906 h 1559719"/>
                <a:gd name="connsiteX14" fmla="*/ 0 w 1397794"/>
                <a:gd name="connsiteY14" fmla="*/ 1547812 h 1559719"/>
                <a:gd name="connsiteX15" fmla="*/ 2381 w 1397794"/>
                <a:gd name="connsiteY15" fmla="*/ 1557337 h 1559719"/>
                <a:gd name="connsiteX16" fmla="*/ 21431 w 1397794"/>
                <a:gd name="connsiteY16" fmla="*/ 1559719 h 1559719"/>
                <a:gd name="connsiteX17" fmla="*/ 73819 w 1397794"/>
                <a:gd name="connsiteY17" fmla="*/ 1545431 h 1559719"/>
                <a:gd name="connsiteX18" fmla="*/ 107156 w 1397794"/>
                <a:gd name="connsiteY18" fmla="*/ 1533525 h 1559719"/>
                <a:gd name="connsiteX19" fmla="*/ 178594 w 1397794"/>
                <a:gd name="connsiteY19" fmla="*/ 1490662 h 1559719"/>
                <a:gd name="connsiteX20" fmla="*/ 297656 w 1397794"/>
                <a:gd name="connsiteY20" fmla="*/ 1419225 h 1559719"/>
                <a:gd name="connsiteX21" fmla="*/ 471488 w 1397794"/>
                <a:gd name="connsiteY21" fmla="*/ 1300162 h 1559719"/>
                <a:gd name="connsiteX22" fmla="*/ 607219 w 1397794"/>
                <a:gd name="connsiteY22" fmla="*/ 1197769 h 1559719"/>
                <a:gd name="connsiteX23" fmla="*/ 716756 w 1397794"/>
                <a:gd name="connsiteY23" fmla="*/ 1109662 h 1559719"/>
                <a:gd name="connsiteX24" fmla="*/ 816769 w 1397794"/>
                <a:gd name="connsiteY24" fmla="*/ 1026319 h 1559719"/>
                <a:gd name="connsiteX25" fmla="*/ 919163 w 1397794"/>
                <a:gd name="connsiteY25" fmla="*/ 928687 h 1559719"/>
                <a:gd name="connsiteX26" fmla="*/ 1012031 w 1397794"/>
                <a:gd name="connsiteY26" fmla="*/ 842962 h 1559719"/>
                <a:gd name="connsiteX27" fmla="*/ 1138238 w 1397794"/>
                <a:gd name="connsiteY27" fmla="*/ 711994 h 1559719"/>
                <a:gd name="connsiteX28" fmla="*/ 1252538 w 1397794"/>
                <a:gd name="connsiteY28" fmla="*/ 583406 h 1559719"/>
                <a:gd name="connsiteX29" fmla="*/ 1340644 w 1397794"/>
                <a:gd name="connsiteY29" fmla="*/ 483394 h 1559719"/>
                <a:gd name="connsiteX30" fmla="*/ 1397794 w 1397794"/>
                <a:gd name="connsiteY30" fmla="*/ 409575 h 1559719"/>
                <a:gd name="connsiteX31" fmla="*/ 1304925 w 1397794"/>
                <a:gd name="connsiteY31" fmla="*/ 0 h 1559719"/>
                <a:gd name="connsiteX32" fmla="*/ 1247775 w 1397794"/>
                <a:gd name="connsiteY32" fmla="*/ 100012 h 1559719"/>
                <a:gd name="connsiteX33" fmla="*/ 1176338 w 1397794"/>
                <a:gd name="connsiteY33" fmla="*/ 230981 h 1559719"/>
                <a:gd name="connsiteX34" fmla="*/ 1090613 w 1397794"/>
                <a:gd name="connsiteY34" fmla="*/ 369094 h 1559719"/>
                <a:gd name="connsiteX35" fmla="*/ 1004888 w 1397794"/>
                <a:gd name="connsiteY35" fmla="*/ 509587 h 1559719"/>
                <a:gd name="connsiteX36" fmla="*/ 966788 w 1397794"/>
                <a:gd name="connsiteY36" fmla="*/ 569119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97794" h="1559719">
                  <a:moveTo>
                    <a:pt x="966788" y="569119"/>
                  </a:moveTo>
                  <a:lnTo>
                    <a:pt x="904875" y="664369"/>
                  </a:lnTo>
                  <a:lnTo>
                    <a:pt x="883444" y="692944"/>
                  </a:lnTo>
                  <a:lnTo>
                    <a:pt x="831056" y="754856"/>
                  </a:lnTo>
                  <a:lnTo>
                    <a:pt x="733425" y="862012"/>
                  </a:lnTo>
                  <a:lnTo>
                    <a:pt x="635794" y="969169"/>
                  </a:lnTo>
                  <a:lnTo>
                    <a:pt x="502444" y="1104900"/>
                  </a:lnTo>
                  <a:lnTo>
                    <a:pt x="407194" y="1195387"/>
                  </a:lnTo>
                  <a:lnTo>
                    <a:pt x="316706" y="1276350"/>
                  </a:lnTo>
                  <a:lnTo>
                    <a:pt x="245269" y="1340644"/>
                  </a:lnTo>
                  <a:lnTo>
                    <a:pt x="116681" y="1450181"/>
                  </a:lnTo>
                  <a:lnTo>
                    <a:pt x="59531" y="1493044"/>
                  </a:lnTo>
                  <a:lnTo>
                    <a:pt x="28575" y="1512094"/>
                  </a:lnTo>
                  <a:lnTo>
                    <a:pt x="4763" y="1535906"/>
                  </a:lnTo>
                  <a:lnTo>
                    <a:pt x="0" y="1547812"/>
                  </a:lnTo>
                  <a:lnTo>
                    <a:pt x="2381" y="1557337"/>
                  </a:lnTo>
                  <a:lnTo>
                    <a:pt x="21431" y="1559719"/>
                  </a:lnTo>
                  <a:lnTo>
                    <a:pt x="73819" y="1545431"/>
                  </a:lnTo>
                  <a:lnTo>
                    <a:pt x="107156" y="1533525"/>
                  </a:lnTo>
                  <a:lnTo>
                    <a:pt x="178594" y="1490662"/>
                  </a:lnTo>
                  <a:lnTo>
                    <a:pt x="297656" y="1419225"/>
                  </a:lnTo>
                  <a:lnTo>
                    <a:pt x="471488" y="1300162"/>
                  </a:lnTo>
                  <a:lnTo>
                    <a:pt x="607219" y="1197769"/>
                  </a:lnTo>
                  <a:lnTo>
                    <a:pt x="716756" y="1109662"/>
                  </a:lnTo>
                  <a:lnTo>
                    <a:pt x="816769" y="1026319"/>
                  </a:lnTo>
                  <a:lnTo>
                    <a:pt x="919163" y="928687"/>
                  </a:lnTo>
                  <a:lnTo>
                    <a:pt x="1012031" y="842962"/>
                  </a:lnTo>
                  <a:lnTo>
                    <a:pt x="1138238" y="711994"/>
                  </a:lnTo>
                  <a:lnTo>
                    <a:pt x="1252538" y="583406"/>
                  </a:lnTo>
                  <a:lnTo>
                    <a:pt x="1340644" y="483394"/>
                  </a:lnTo>
                  <a:lnTo>
                    <a:pt x="1397794" y="409575"/>
                  </a:lnTo>
                  <a:lnTo>
                    <a:pt x="1304925" y="0"/>
                  </a:lnTo>
                  <a:lnTo>
                    <a:pt x="1247775" y="100012"/>
                  </a:lnTo>
                  <a:lnTo>
                    <a:pt x="1176338" y="230981"/>
                  </a:lnTo>
                  <a:lnTo>
                    <a:pt x="1090613" y="369094"/>
                  </a:lnTo>
                  <a:lnTo>
                    <a:pt x="1004888" y="509587"/>
                  </a:lnTo>
                  <a:lnTo>
                    <a:pt x="966788" y="569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3">
              <a:extLst>
                <a:ext uri="{FF2B5EF4-FFF2-40B4-BE49-F238E27FC236}">
                  <a16:creationId xmlns:a16="http://schemas.microsoft.com/office/drawing/2014/main" id="{47526C72-4C38-4DB6-B476-44A25B26E0FA}"/>
                </a:ext>
              </a:extLst>
            </p:cNvPr>
            <p:cNvSpPr/>
            <p:nvPr/>
          </p:nvSpPr>
          <p:spPr>
            <a:xfrm>
              <a:off x="6015039" y="2840039"/>
              <a:ext cx="2327275" cy="1381125"/>
            </a:xfrm>
            <a:custGeom>
              <a:avLst/>
              <a:gdLst>
                <a:gd name="connsiteX0" fmla="*/ 726281 w 2326481"/>
                <a:gd name="connsiteY0" fmla="*/ 226219 h 1381125"/>
                <a:gd name="connsiteX1" fmla="*/ 409575 w 2326481"/>
                <a:gd name="connsiteY1" fmla="*/ 259557 h 1381125"/>
                <a:gd name="connsiteX2" fmla="*/ 180975 w 2326481"/>
                <a:gd name="connsiteY2" fmla="*/ 285750 h 1381125"/>
                <a:gd name="connsiteX3" fmla="*/ 0 w 2326481"/>
                <a:gd name="connsiteY3" fmla="*/ 304800 h 1381125"/>
                <a:gd name="connsiteX4" fmla="*/ 50006 w 2326481"/>
                <a:gd name="connsiteY4" fmla="*/ 421482 h 1381125"/>
                <a:gd name="connsiteX5" fmla="*/ 116681 w 2326481"/>
                <a:gd name="connsiteY5" fmla="*/ 438150 h 1381125"/>
                <a:gd name="connsiteX6" fmla="*/ 152400 w 2326481"/>
                <a:gd name="connsiteY6" fmla="*/ 442913 h 1381125"/>
                <a:gd name="connsiteX7" fmla="*/ 183356 w 2326481"/>
                <a:gd name="connsiteY7" fmla="*/ 445294 h 1381125"/>
                <a:gd name="connsiteX8" fmla="*/ 221456 w 2326481"/>
                <a:gd name="connsiteY8" fmla="*/ 442913 h 1381125"/>
                <a:gd name="connsiteX9" fmla="*/ 264318 w 2326481"/>
                <a:gd name="connsiteY9" fmla="*/ 438150 h 1381125"/>
                <a:gd name="connsiteX10" fmla="*/ 340518 w 2326481"/>
                <a:gd name="connsiteY10" fmla="*/ 426244 h 1381125"/>
                <a:gd name="connsiteX11" fmla="*/ 623887 w 2326481"/>
                <a:gd name="connsiteY11" fmla="*/ 392907 h 1381125"/>
                <a:gd name="connsiteX12" fmla="*/ 914400 w 2326481"/>
                <a:gd name="connsiteY12" fmla="*/ 359569 h 1381125"/>
                <a:gd name="connsiteX13" fmla="*/ 1126331 w 2326481"/>
                <a:gd name="connsiteY13" fmla="*/ 321469 h 1381125"/>
                <a:gd name="connsiteX14" fmla="*/ 1395412 w 2326481"/>
                <a:gd name="connsiteY14" fmla="*/ 290513 h 1381125"/>
                <a:gd name="connsiteX15" fmla="*/ 1693068 w 2326481"/>
                <a:gd name="connsiteY15" fmla="*/ 252413 h 1381125"/>
                <a:gd name="connsiteX16" fmla="*/ 1852612 w 2326481"/>
                <a:gd name="connsiteY16" fmla="*/ 235744 h 1381125"/>
                <a:gd name="connsiteX17" fmla="*/ 1897856 w 2326481"/>
                <a:gd name="connsiteY17" fmla="*/ 233363 h 1381125"/>
                <a:gd name="connsiteX18" fmla="*/ 1926431 w 2326481"/>
                <a:gd name="connsiteY18" fmla="*/ 235744 h 1381125"/>
                <a:gd name="connsiteX19" fmla="*/ 1950243 w 2326481"/>
                <a:gd name="connsiteY19" fmla="*/ 240507 h 1381125"/>
                <a:gd name="connsiteX20" fmla="*/ 1964531 w 2326481"/>
                <a:gd name="connsiteY20" fmla="*/ 245269 h 1381125"/>
                <a:gd name="connsiteX21" fmla="*/ 1976437 w 2326481"/>
                <a:gd name="connsiteY21" fmla="*/ 252413 h 1381125"/>
                <a:gd name="connsiteX22" fmla="*/ 1988343 w 2326481"/>
                <a:gd name="connsiteY22" fmla="*/ 259557 h 1381125"/>
                <a:gd name="connsiteX23" fmla="*/ 1995487 w 2326481"/>
                <a:gd name="connsiteY23" fmla="*/ 273844 h 1381125"/>
                <a:gd name="connsiteX24" fmla="*/ 1995487 w 2326481"/>
                <a:gd name="connsiteY24" fmla="*/ 302419 h 1381125"/>
                <a:gd name="connsiteX25" fmla="*/ 1981200 w 2326481"/>
                <a:gd name="connsiteY25" fmla="*/ 383382 h 1381125"/>
                <a:gd name="connsiteX26" fmla="*/ 1940718 w 2326481"/>
                <a:gd name="connsiteY26" fmla="*/ 597694 h 1381125"/>
                <a:gd name="connsiteX27" fmla="*/ 1888331 w 2326481"/>
                <a:gd name="connsiteY27" fmla="*/ 871538 h 1381125"/>
                <a:gd name="connsiteX28" fmla="*/ 1835943 w 2326481"/>
                <a:gd name="connsiteY28" fmla="*/ 1143000 h 1381125"/>
                <a:gd name="connsiteX29" fmla="*/ 1840706 w 2326481"/>
                <a:gd name="connsiteY29" fmla="*/ 1278732 h 1381125"/>
                <a:gd name="connsiteX30" fmla="*/ 1854993 w 2326481"/>
                <a:gd name="connsiteY30" fmla="*/ 1321594 h 1381125"/>
                <a:gd name="connsiteX31" fmla="*/ 1869281 w 2326481"/>
                <a:gd name="connsiteY31" fmla="*/ 1350169 h 1381125"/>
                <a:gd name="connsiteX32" fmla="*/ 1881187 w 2326481"/>
                <a:gd name="connsiteY32" fmla="*/ 1366838 h 1381125"/>
                <a:gd name="connsiteX33" fmla="*/ 1897856 w 2326481"/>
                <a:gd name="connsiteY33" fmla="*/ 1376363 h 1381125"/>
                <a:gd name="connsiteX34" fmla="*/ 1914525 w 2326481"/>
                <a:gd name="connsiteY34" fmla="*/ 1381125 h 1381125"/>
                <a:gd name="connsiteX35" fmla="*/ 1945481 w 2326481"/>
                <a:gd name="connsiteY35" fmla="*/ 1373982 h 1381125"/>
                <a:gd name="connsiteX36" fmla="*/ 1966912 w 2326481"/>
                <a:gd name="connsiteY36" fmla="*/ 1359694 h 1381125"/>
                <a:gd name="connsiteX37" fmla="*/ 1985962 w 2326481"/>
                <a:gd name="connsiteY37" fmla="*/ 1338263 h 1381125"/>
                <a:gd name="connsiteX38" fmla="*/ 2005012 w 2326481"/>
                <a:gd name="connsiteY38" fmla="*/ 1295400 h 1381125"/>
                <a:gd name="connsiteX39" fmla="*/ 2026443 w 2326481"/>
                <a:gd name="connsiteY39" fmla="*/ 1216819 h 1381125"/>
                <a:gd name="connsiteX40" fmla="*/ 2076450 w 2326481"/>
                <a:gd name="connsiteY40" fmla="*/ 1038225 h 1381125"/>
                <a:gd name="connsiteX41" fmla="*/ 2119312 w 2326481"/>
                <a:gd name="connsiteY41" fmla="*/ 876300 h 1381125"/>
                <a:gd name="connsiteX42" fmla="*/ 2183606 w 2326481"/>
                <a:gd name="connsiteY42" fmla="*/ 640557 h 1381125"/>
                <a:gd name="connsiteX43" fmla="*/ 2214562 w 2326481"/>
                <a:gd name="connsiteY43" fmla="*/ 526257 h 1381125"/>
                <a:gd name="connsiteX44" fmla="*/ 2226468 w 2326481"/>
                <a:gd name="connsiteY44" fmla="*/ 500063 h 1381125"/>
                <a:gd name="connsiteX45" fmla="*/ 2255043 w 2326481"/>
                <a:gd name="connsiteY45" fmla="*/ 450057 h 1381125"/>
                <a:gd name="connsiteX46" fmla="*/ 2281237 w 2326481"/>
                <a:gd name="connsiteY46" fmla="*/ 402432 h 1381125"/>
                <a:gd name="connsiteX47" fmla="*/ 2307431 w 2326481"/>
                <a:gd name="connsiteY47" fmla="*/ 366713 h 1381125"/>
                <a:gd name="connsiteX48" fmla="*/ 2321718 w 2326481"/>
                <a:gd name="connsiteY48" fmla="*/ 340519 h 1381125"/>
                <a:gd name="connsiteX49" fmla="*/ 2326481 w 2326481"/>
                <a:gd name="connsiteY49" fmla="*/ 323850 h 1381125"/>
                <a:gd name="connsiteX50" fmla="*/ 2324100 w 2326481"/>
                <a:gd name="connsiteY50" fmla="*/ 300038 h 1381125"/>
                <a:gd name="connsiteX51" fmla="*/ 2314575 w 2326481"/>
                <a:gd name="connsiteY51" fmla="*/ 264319 h 1381125"/>
                <a:gd name="connsiteX52" fmla="*/ 2288381 w 2326481"/>
                <a:gd name="connsiteY52" fmla="*/ 223838 h 1381125"/>
                <a:gd name="connsiteX53" fmla="*/ 2216943 w 2326481"/>
                <a:gd name="connsiteY53" fmla="*/ 154782 h 1381125"/>
                <a:gd name="connsiteX54" fmla="*/ 2155031 w 2326481"/>
                <a:gd name="connsiteY54" fmla="*/ 107157 h 1381125"/>
                <a:gd name="connsiteX55" fmla="*/ 2090737 w 2326481"/>
                <a:gd name="connsiteY55" fmla="*/ 61913 h 1381125"/>
                <a:gd name="connsiteX56" fmla="*/ 2047875 w 2326481"/>
                <a:gd name="connsiteY56" fmla="*/ 33338 h 1381125"/>
                <a:gd name="connsiteX57" fmla="*/ 2005012 w 2326481"/>
                <a:gd name="connsiteY57" fmla="*/ 9525 h 1381125"/>
                <a:gd name="connsiteX58" fmla="*/ 1971675 w 2326481"/>
                <a:gd name="connsiteY58" fmla="*/ 0 h 1381125"/>
                <a:gd name="connsiteX59" fmla="*/ 1931193 w 2326481"/>
                <a:gd name="connsiteY59" fmla="*/ 0 h 1381125"/>
                <a:gd name="connsiteX60" fmla="*/ 1905000 w 2326481"/>
                <a:gd name="connsiteY60" fmla="*/ 9525 h 1381125"/>
                <a:gd name="connsiteX61" fmla="*/ 1876425 w 2326481"/>
                <a:gd name="connsiteY61" fmla="*/ 35719 h 1381125"/>
                <a:gd name="connsiteX62" fmla="*/ 1850231 w 2326481"/>
                <a:gd name="connsiteY62" fmla="*/ 57150 h 1381125"/>
                <a:gd name="connsiteX63" fmla="*/ 1797843 w 2326481"/>
                <a:gd name="connsiteY63" fmla="*/ 73819 h 1381125"/>
                <a:gd name="connsiteX64" fmla="*/ 1714500 w 2326481"/>
                <a:gd name="connsiteY64" fmla="*/ 90488 h 1381125"/>
                <a:gd name="connsiteX65" fmla="*/ 1588293 w 2326481"/>
                <a:gd name="connsiteY65" fmla="*/ 109538 h 1381125"/>
                <a:gd name="connsiteX66" fmla="*/ 1321593 w 2326481"/>
                <a:gd name="connsiteY66" fmla="*/ 145257 h 1381125"/>
                <a:gd name="connsiteX67" fmla="*/ 1119187 w 2326481"/>
                <a:gd name="connsiteY67" fmla="*/ 166688 h 1381125"/>
                <a:gd name="connsiteX68" fmla="*/ 873918 w 2326481"/>
                <a:gd name="connsiteY68" fmla="*/ 209550 h 1381125"/>
                <a:gd name="connsiteX69" fmla="*/ 726281 w 2326481"/>
                <a:gd name="connsiteY69" fmla="*/ 226219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26481" h="1381125">
                  <a:moveTo>
                    <a:pt x="726281" y="226219"/>
                  </a:moveTo>
                  <a:lnTo>
                    <a:pt x="409575" y="259557"/>
                  </a:lnTo>
                  <a:lnTo>
                    <a:pt x="180975" y="285750"/>
                  </a:lnTo>
                  <a:lnTo>
                    <a:pt x="0" y="304800"/>
                  </a:lnTo>
                  <a:lnTo>
                    <a:pt x="50006" y="421482"/>
                  </a:lnTo>
                  <a:lnTo>
                    <a:pt x="116681" y="438150"/>
                  </a:lnTo>
                  <a:lnTo>
                    <a:pt x="152400" y="442913"/>
                  </a:lnTo>
                  <a:lnTo>
                    <a:pt x="183356" y="445294"/>
                  </a:lnTo>
                  <a:lnTo>
                    <a:pt x="221456" y="442913"/>
                  </a:lnTo>
                  <a:lnTo>
                    <a:pt x="264318" y="438150"/>
                  </a:lnTo>
                  <a:lnTo>
                    <a:pt x="340518" y="426244"/>
                  </a:lnTo>
                  <a:lnTo>
                    <a:pt x="623887" y="392907"/>
                  </a:lnTo>
                  <a:lnTo>
                    <a:pt x="914400" y="359569"/>
                  </a:lnTo>
                  <a:lnTo>
                    <a:pt x="1126331" y="321469"/>
                  </a:lnTo>
                  <a:lnTo>
                    <a:pt x="1395412" y="290513"/>
                  </a:lnTo>
                  <a:lnTo>
                    <a:pt x="1693068" y="252413"/>
                  </a:lnTo>
                  <a:lnTo>
                    <a:pt x="1852612" y="235744"/>
                  </a:lnTo>
                  <a:lnTo>
                    <a:pt x="1897856" y="233363"/>
                  </a:lnTo>
                  <a:lnTo>
                    <a:pt x="1926431" y="235744"/>
                  </a:lnTo>
                  <a:lnTo>
                    <a:pt x="1950243" y="240507"/>
                  </a:lnTo>
                  <a:lnTo>
                    <a:pt x="1964531" y="245269"/>
                  </a:lnTo>
                  <a:lnTo>
                    <a:pt x="1976437" y="252413"/>
                  </a:lnTo>
                  <a:lnTo>
                    <a:pt x="1988343" y="259557"/>
                  </a:lnTo>
                  <a:lnTo>
                    <a:pt x="1995487" y="273844"/>
                  </a:lnTo>
                  <a:lnTo>
                    <a:pt x="1995487" y="302419"/>
                  </a:lnTo>
                  <a:lnTo>
                    <a:pt x="1981200" y="383382"/>
                  </a:lnTo>
                  <a:lnTo>
                    <a:pt x="1940718" y="597694"/>
                  </a:lnTo>
                  <a:lnTo>
                    <a:pt x="1888331" y="871538"/>
                  </a:lnTo>
                  <a:lnTo>
                    <a:pt x="1835943" y="1143000"/>
                  </a:lnTo>
                  <a:lnTo>
                    <a:pt x="1840706" y="1278732"/>
                  </a:lnTo>
                  <a:lnTo>
                    <a:pt x="1854993" y="1321594"/>
                  </a:lnTo>
                  <a:lnTo>
                    <a:pt x="1869281" y="1350169"/>
                  </a:lnTo>
                  <a:lnTo>
                    <a:pt x="1881187" y="1366838"/>
                  </a:lnTo>
                  <a:lnTo>
                    <a:pt x="1897856" y="1376363"/>
                  </a:lnTo>
                  <a:lnTo>
                    <a:pt x="1914525" y="1381125"/>
                  </a:lnTo>
                  <a:lnTo>
                    <a:pt x="1945481" y="1373982"/>
                  </a:lnTo>
                  <a:lnTo>
                    <a:pt x="1966912" y="1359694"/>
                  </a:lnTo>
                  <a:lnTo>
                    <a:pt x="1985962" y="1338263"/>
                  </a:lnTo>
                  <a:lnTo>
                    <a:pt x="2005012" y="1295400"/>
                  </a:lnTo>
                  <a:lnTo>
                    <a:pt x="2026443" y="1216819"/>
                  </a:lnTo>
                  <a:lnTo>
                    <a:pt x="2076450" y="1038225"/>
                  </a:lnTo>
                  <a:lnTo>
                    <a:pt x="2119312" y="876300"/>
                  </a:lnTo>
                  <a:lnTo>
                    <a:pt x="2183606" y="640557"/>
                  </a:lnTo>
                  <a:lnTo>
                    <a:pt x="2214562" y="526257"/>
                  </a:lnTo>
                  <a:lnTo>
                    <a:pt x="2226468" y="500063"/>
                  </a:lnTo>
                  <a:lnTo>
                    <a:pt x="2255043" y="450057"/>
                  </a:lnTo>
                  <a:lnTo>
                    <a:pt x="2281237" y="402432"/>
                  </a:lnTo>
                  <a:lnTo>
                    <a:pt x="2307431" y="366713"/>
                  </a:lnTo>
                  <a:lnTo>
                    <a:pt x="2321718" y="340519"/>
                  </a:lnTo>
                  <a:lnTo>
                    <a:pt x="2326481" y="323850"/>
                  </a:lnTo>
                  <a:lnTo>
                    <a:pt x="2324100" y="300038"/>
                  </a:lnTo>
                  <a:lnTo>
                    <a:pt x="2314575" y="264319"/>
                  </a:lnTo>
                  <a:lnTo>
                    <a:pt x="2288381" y="223838"/>
                  </a:lnTo>
                  <a:lnTo>
                    <a:pt x="2216943" y="154782"/>
                  </a:lnTo>
                  <a:lnTo>
                    <a:pt x="2155031" y="107157"/>
                  </a:lnTo>
                  <a:lnTo>
                    <a:pt x="2090737" y="61913"/>
                  </a:lnTo>
                  <a:lnTo>
                    <a:pt x="2047875" y="33338"/>
                  </a:lnTo>
                  <a:lnTo>
                    <a:pt x="2005012" y="9525"/>
                  </a:lnTo>
                  <a:lnTo>
                    <a:pt x="1971675" y="0"/>
                  </a:lnTo>
                  <a:lnTo>
                    <a:pt x="1931193" y="0"/>
                  </a:lnTo>
                  <a:lnTo>
                    <a:pt x="1905000" y="9525"/>
                  </a:lnTo>
                  <a:lnTo>
                    <a:pt x="1876425" y="35719"/>
                  </a:lnTo>
                  <a:lnTo>
                    <a:pt x="1850231" y="57150"/>
                  </a:lnTo>
                  <a:lnTo>
                    <a:pt x="1797843" y="73819"/>
                  </a:lnTo>
                  <a:lnTo>
                    <a:pt x="1714500" y="90488"/>
                  </a:lnTo>
                  <a:lnTo>
                    <a:pt x="1588293" y="109538"/>
                  </a:lnTo>
                  <a:lnTo>
                    <a:pt x="1321593" y="145257"/>
                  </a:lnTo>
                  <a:lnTo>
                    <a:pt x="1119187" y="166688"/>
                  </a:lnTo>
                  <a:lnTo>
                    <a:pt x="873918" y="209550"/>
                  </a:lnTo>
                  <a:lnTo>
                    <a:pt x="726281" y="226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24">
              <a:extLst>
                <a:ext uri="{FF2B5EF4-FFF2-40B4-BE49-F238E27FC236}">
                  <a16:creationId xmlns:a16="http://schemas.microsoft.com/office/drawing/2014/main" id="{7EE1EEC2-ED24-455D-B5DF-9BF2F68A5799}"/>
                </a:ext>
              </a:extLst>
            </p:cNvPr>
            <p:cNvSpPr/>
            <p:nvPr/>
          </p:nvSpPr>
          <p:spPr>
            <a:xfrm>
              <a:off x="6151564" y="3919538"/>
              <a:ext cx="1774825" cy="361950"/>
            </a:xfrm>
            <a:custGeom>
              <a:avLst/>
              <a:gdLst>
                <a:gd name="connsiteX0" fmla="*/ 488156 w 1776412"/>
                <a:gd name="connsiteY0" fmla="*/ 145256 h 361950"/>
                <a:gd name="connsiteX1" fmla="*/ 247650 w 1776412"/>
                <a:gd name="connsiteY1" fmla="*/ 176212 h 361950"/>
                <a:gd name="connsiteX2" fmla="*/ 21431 w 1776412"/>
                <a:gd name="connsiteY2" fmla="*/ 204787 h 361950"/>
                <a:gd name="connsiteX3" fmla="*/ 0 w 1776412"/>
                <a:gd name="connsiteY3" fmla="*/ 204787 h 361950"/>
                <a:gd name="connsiteX4" fmla="*/ 7144 w 1776412"/>
                <a:gd name="connsiteY4" fmla="*/ 361950 h 361950"/>
                <a:gd name="connsiteX5" fmla="*/ 228600 w 1776412"/>
                <a:gd name="connsiteY5" fmla="*/ 335756 h 361950"/>
                <a:gd name="connsiteX6" fmla="*/ 500062 w 1776412"/>
                <a:gd name="connsiteY6" fmla="*/ 300037 h 361950"/>
                <a:gd name="connsiteX7" fmla="*/ 783431 w 1776412"/>
                <a:gd name="connsiteY7" fmla="*/ 261937 h 361950"/>
                <a:gd name="connsiteX8" fmla="*/ 973931 w 1776412"/>
                <a:gd name="connsiteY8" fmla="*/ 250031 h 361950"/>
                <a:gd name="connsiteX9" fmla="*/ 1128712 w 1776412"/>
                <a:gd name="connsiteY9" fmla="*/ 226218 h 361950"/>
                <a:gd name="connsiteX10" fmla="*/ 1302544 w 1776412"/>
                <a:gd name="connsiteY10" fmla="*/ 207168 h 361950"/>
                <a:gd name="connsiteX11" fmla="*/ 1438275 w 1776412"/>
                <a:gd name="connsiteY11" fmla="*/ 200025 h 361950"/>
                <a:gd name="connsiteX12" fmla="*/ 1554956 w 1776412"/>
                <a:gd name="connsiteY12" fmla="*/ 195262 h 361950"/>
                <a:gd name="connsiteX13" fmla="*/ 1669256 w 1776412"/>
                <a:gd name="connsiteY13" fmla="*/ 200025 h 361950"/>
                <a:gd name="connsiteX14" fmla="*/ 1776412 w 1776412"/>
                <a:gd name="connsiteY14" fmla="*/ 211931 h 361950"/>
                <a:gd name="connsiteX15" fmla="*/ 1764506 w 1776412"/>
                <a:gd name="connsiteY15" fmla="*/ 76200 h 361950"/>
                <a:gd name="connsiteX16" fmla="*/ 1683544 w 1776412"/>
                <a:gd name="connsiteY16" fmla="*/ 35718 h 361950"/>
                <a:gd name="connsiteX17" fmla="*/ 1643062 w 1776412"/>
                <a:gd name="connsiteY17" fmla="*/ 19050 h 361950"/>
                <a:gd name="connsiteX18" fmla="*/ 1602581 w 1776412"/>
                <a:gd name="connsiteY18" fmla="*/ 9525 h 361950"/>
                <a:gd name="connsiteX19" fmla="*/ 1547812 w 1776412"/>
                <a:gd name="connsiteY19" fmla="*/ 0 h 361950"/>
                <a:gd name="connsiteX20" fmla="*/ 1524000 w 1776412"/>
                <a:gd name="connsiteY20" fmla="*/ 2381 h 361950"/>
                <a:gd name="connsiteX21" fmla="*/ 1478756 w 1776412"/>
                <a:gd name="connsiteY21" fmla="*/ 14287 h 361950"/>
                <a:gd name="connsiteX22" fmla="*/ 1378744 w 1776412"/>
                <a:gd name="connsiteY22" fmla="*/ 33337 h 361950"/>
                <a:gd name="connsiteX23" fmla="*/ 1214437 w 1776412"/>
                <a:gd name="connsiteY23" fmla="*/ 52387 h 361950"/>
                <a:gd name="connsiteX24" fmla="*/ 1062037 w 1776412"/>
                <a:gd name="connsiteY24" fmla="*/ 64293 h 361950"/>
                <a:gd name="connsiteX25" fmla="*/ 959644 w 1776412"/>
                <a:gd name="connsiteY25" fmla="*/ 71437 h 361950"/>
                <a:gd name="connsiteX26" fmla="*/ 728662 w 1776412"/>
                <a:gd name="connsiteY26" fmla="*/ 114300 h 361950"/>
                <a:gd name="connsiteX27" fmla="*/ 488156 w 1776412"/>
                <a:gd name="connsiteY27" fmla="*/ 1452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76412" h="361950">
                  <a:moveTo>
                    <a:pt x="488156" y="145256"/>
                  </a:moveTo>
                  <a:lnTo>
                    <a:pt x="247650" y="176212"/>
                  </a:lnTo>
                  <a:lnTo>
                    <a:pt x="21431" y="204787"/>
                  </a:lnTo>
                  <a:lnTo>
                    <a:pt x="0" y="204787"/>
                  </a:lnTo>
                  <a:lnTo>
                    <a:pt x="7144" y="361950"/>
                  </a:lnTo>
                  <a:lnTo>
                    <a:pt x="228600" y="335756"/>
                  </a:lnTo>
                  <a:lnTo>
                    <a:pt x="500062" y="300037"/>
                  </a:lnTo>
                  <a:lnTo>
                    <a:pt x="783431" y="261937"/>
                  </a:lnTo>
                  <a:lnTo>
                    <a:pt x="973931" y="250031"/>
                  </a:lnTo>
                  <a:lnTo>
                    <a:pt x="1128712" y="226218"/>
                  </a:lnTo>
                  <a:lnTo>
                    <a:pt x="1302544" y="207168"/>
                  </a:lnTo>
                  <a:lnTo>
                    <a:pt x="1438275" y="200025"/>
                  </a:lnTo>
                  <a:lnTo>
                    <a:pt x="1554956" y="195262"/>
                  </a:lnTo>
                  <a:lnTo>
                    <a:pt x="1669256" y="200025"/>
                  </a:lnTo>
                  <a:lnTo>
                    <a:pt x="1776412" y="211931"/>
                  </a:lnTo>
                  <a:lnTo>
                    <a:pt x="1764506" y="76200"/>
                  </a:lnTo>
                  <a:lnTo>
                    <a:pt x="1683544" y="35718"/>
                  </a:lnTo>
                  <a:lnTo>
                    <a:pt x="1643062" y="19050"/>
                  </a:lnTo>
                  <a:lnTo>
                    <a:pt x="1602581" y="9525"/>
                  </a:lnTo>
                  <a:lnTo>
                    <a:pt x="1547812" y="0"/>
                  </a:lnTo>
                  <a:lnTo>
                    <a:pt x="1524000" y="2381"/>
                  </a:lnTo>
                  <a:lnTo>
                    <a:pt x="1478756" y="14287"/>
                  </a:lnTo>
                  <a:lnTo>
                    <a:pt x="1378744" y="33337"/>
                  </a:lnTo>
                  <a:lnTo>
                    <a:pt x="1214437" y="52387"/>
                  </a:lnTo>
                  <a:lnTo>
                    <a:pt x="1062037" y="64293"/>
                  </a:lnTo>
                  <a:lnTo>
                    <a:pt x="959644" y="71437"/>
                  </a:lnTo>
                  <a:lnTo>
                    <a:pt x="728662" y="114300"/>
                  </a:lnTo>
                  <a:lnTo>
                    <a:pt x="488156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5">
              <a:extLst>
                <a:ext uri="{FF2B5EF4-FFF2-40B4-BE49-F238E27FC236}">
                  <a16:creationId xmlns:a16="http://schemas.microsoft.com/office/drawing/2014/main" id="{7C797156-E4BF-4CB0-8BCE-F6D21D058A3F}"/>
                </a:ext>
              </a:extLst>
            </p:cNvPr>
            <p:cNvSpPr/>
            <p:nvPr/>
          </p:nvSpPr>
          <p:spPr>
            <a:xfrm>
              <a:off x="6715125" y="1643064"/>
              <a:ext cx="547688" cy="3584575"/>
            </a:xfrm>
            <a:custGeom>
              <a:avLst/>
              <a:gdLst>
                <a:gd name="connsiteX0" fmla="*/ 176542 w 547735"/>
                <a:gd name="connsiteY0" fmla="*/ 1991762 h 3585172"/>
                <a:gd name="connsiteX1" fmla="*/ 176542 w 547735"/>
                <a:gd name="connsiteY1" fmla="*/ 1566249 h 3585172"/>
                <a:gd name="connsiteX2" fmla="*/ 181069 w 547735"/>
                <a:gd name="connsiteY2" fmla="*/ 1330859 h 3585172"/>
                <a:gd name="connsiteX3" fmla="*/ 190123 w 547735"/>
                <a:gd name="connsiteY3" fmla="*/ 1013988 h 3585172"/>
                <a:gd name="connsiteX4" fmla="*/ 190123 w 547735"/>
                <a:gd name="connsiteY4" fmla="*/ 778598 h 3585172"/>
                <a:gd name="connsiteX5" fmla="*/ 185596 w 547735"/>
                <a:gd name="connsiteY5" fmla="*/ 525101 h 3585172"/>
                <a:gd name="connsiteX6" fmla="*/ 181069 w 547735"/>
                <a:gd name="connsiteY6" fmla="*/ 416459 h 3585172"/>
                <a:gd name="connsiteX7" fmla="*/ 176542 w 547735"/>
                <a:gd name="connsiteY7" fmla="*/ 285184 h 3585172"/>
                <a:gd name="connsiteX8" fmla="*/ 172016 w 547735"/>
                <a:gd name="connsiteY8" fmla="*/ 230863 h 3585172"/>
                <a:gd name="connsiteX9" fmla="*/ 162962 w 547735"/>
                <a:gd name="connsiteY9" fmla="*/ 190123 h 3585172"/>
                <a:gd name="connsiteX10" fmla="*/ 140329 w 547735"/>
                <a:gd name="connsiteY10" fmla="*/ 144855 h 3585172"/>
                <a:gd name="connsiteX11" fmla="*/ 122222 w 547735"/>
                <a:gd name="connsiteY11" fmla="*/ 122222 h 3585172"/>
                <a:gd name="connsiteX12" fmla="*/ 90535 w 547735"/>
                <a:gd name="connsiteY12" fmla="*/ 99588 h 3585172"/>
                <a:gd name="connsiteX13" fmla="*/ 40741 w 547735"/>
                <a:gd name="connsiteY13" fmla="*/ 72428 h 3585172"/>
                <a:gd name="connsiteX14" fmla="*/ 18107 w 547735"/>
                <a:gd name="connsiteY14" fmla="*/ 54321 h 3585172"/>
                <a:gd name="connsiteX15" fmla="*/ 0 w 547735"/>
                <a:gd name="connsiteY15" fmla="*/ 31687 h 3585172"/>
                <a:gd name="connsiteX16" fmla="*/ 0 w 547735"/>
                <a:gd name="connsiteY16" fmla="*/ 22634 h 3585172"/>
                <a:gd name="connsiteX17" fmla="*/ 13580 w 547735"/>
                <a:gd name="connsiteY17" fmla="*/ 9053 h 3585172"/>
                <a:gd name="connsiteX18" fmla="*/ 58847 w 547735"/>
                <a:gd name="connsiteY18" fmla="*/ 0 h 3585172"/>
                <a:gd name="connsiteX19" fmla="*/ 117695 w 547735"/>
                <a:gd name="connsiteY19" fmla="*/ 0 h 3585172"/>
                <a:gd name="connsiteX20" fmla="*/ 190123 w 547735"/>
                <a:gd name="connsiteY20" fmla="*/ 9053 h 3585172"/>
                <a:gd name="connsiteX21" fmla="*/ 285184 w 547735"/>
                <a:gd name="connsiteY21" fmla="*/ 31687 h 3585172"/>
                <a:gd name="connsiteX22" fmla="*/ 357612 w 547735"/>
                <a:gd name="connsiteY22" fmla="*/ 58847 h 3585172"/>
                <a:gd name="connsiteX23" fmla="*/ 398352 w 547735"/>
                <a:gd name="connsiteY23" fmla="*/ 76954 h 3585172"/>
                <a:gd name="connsiteX24" fmla="*/ 443620 w 547735"/>
                <a:gd name="connsiteY24" fmla="*/ 104115 h 3585172"/>
                <a:gd name="connsiteX25" fmla="*/ 479834 w 547735"/>
                <a:gd name="connsiteY25" fmla="*/ 135802 h 3585172"/>
                <a:gd name="connsiteX26" fmla="*/ 511521 w 547735"/>
                <a:gd name="connsiteY26" fmla="*/ 167489 h 3585172"/>
                <a:gd name="connsiteX27" fmla="*/ 525101 w 547735"/>
                <a:gd name="connsiteY27" fmla="*/ 185596 h 3585172"/>
                <a:gd name="connsiteX28" fmla="*/ 538681 w 547735"/>
                <a:gd name="connsiteY28" fmla="*/ 217283 h 3585172"/>
                <a:gd name="connsiteX29" fmla="*/ 543208 w 547735"/>
                <a:gd name="connsiteY29" fmla="*/ 230863 h 3585172"/>
                <a:gd name="connsiteX30" fmla="*/ 547735 w 547735"/>
                <a:gd name="connsiteY30" fmla="*/ 253497 h 3585172"/>
                <a:gd name="connsiteX31" fmla="*/ 538681 w 547735"/>
                <a:gd name="connsiteY31" fmla="*/ 276131 h 3585172"/>
                <a:gd name="connsiteX32" fmla="*/ 516047 w 547735"/>
                <a:gd name="connsiteY32" fmla="*/ 307818 h 3585172"/>
                <a:gd name="connsiteX33" fmla="*/ 488887 w 547735"/>
                <a:gd name="connsiteY33" fmla="*/ 348558 h 3585172"/>
                <a:gd name="connsiteX34" fmla="*/ 470780 w 547735"/>
                <a:gd name="connsiteY34" fmla="*/ 384772 h 3585172"/>
                <a:gd name="connsiteX35" fmla="*/ 452673 w 547735"/>
                <a:gd name="connsiteY35" fmla="*/ 439093 h 3585172"/>
                <a:gd name="connsiteX36" fmla="*/ 448146 w 547735"/>
                <a:gd name="connsiteY36" fmla="*/ 493414 h 3585172"/>
                <a:gd name="connsiteX37" fmla="*/ 443620 w 547735"/>
                <a:gd name="connsiteY37" fmla="*/ 679010 h 3585172"/>
                <a:gd name="connsiteX38" fmla="*/ 434566 w 547735"/>
                <a:gd name="connsiteY38" fmla="*/ 1059255 h 3585172"/>
                <a:gd name="connsiteX39" fmla="*/ 425513 w 547735"/>
                <a:gd name="connsiteY39" fmla="*/ 1385180 h 3585172"/>
                <a:gd name="connsiteX40" fmla="*/ 425513 w 547735"/>
                <a:gd name="connsiteY40" fmla="*/ 1792586 h 3585172"/>
                <a:gd name="connsiteX41" fmla="*/ 425513 w 547735"/>
                <a:gd name="connsiteY41" fmla="*/ 2362954 h 3585172"/>
                <a:gd name="connsiteX42" fmla="*/ 425513 w 547735"/>
                <a:gd name="connsiteY42" fmla="*/ 3553485 h 3585172"/>
                <a:gd name="connsiteX43" fmla="*/ 176542 w 547735"/>
                <a:gd name="connsiteY43" fmla="*/ 3585172 h 3585172"/>
                <a:gd name="connsiteX44" fmla="*/ 176542 w 547735"/>
                <a:gd name="connsiteY44" fmla="*/ 3318095 h 3585172"/>
                <a:gd name="connsiteX45" fmla="*/ 181069 w 547735"/>
                <a:gd name="connsiteY45" fmla="*/ 2521390 h 3585172"/>
                <a:gd name="connsiteX46" fmla="*/ 176542 w 547735"/>
                <a:gd name="connsiteY46" fmla="*/ 1991762 h 3585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47735" h="3585172">
                  <a:moveTo>
                    <a:pt x="176542" y="1991762"/>
                  </a:moveTo>
                  <a:lnTo>
                    <a:pt x="176542" y="1566249"/>
                  </a:lnTo>
                  <a:lnTo>
                    <a:pt x="181069" y="1330859"/>
                  </a:lnTo>
                  <a:lnTo>
                    <a:pt x="190123" y="1013988"/>
                  </a:lnTo>
                  <a:lnTo>
                    <a:pt x="190123" y="778598"/>
                  </a:lnTo>
                  <a:lnTo>
                    <a:pt x="185596" y="525101"/>
                  </a:lnTo>
                  <a:lnTo>
                    <a:pt x="181069" y="416459"/>
                  </a:lnTo>
                  <a:lnTo>
                    <a:pt x="176542" y="285184"/>
                  </a:lnTo>
                  <a:lnTo>
                    <a:pt x="172016" y="230863"/>
                  </a:lnTo>
                  <a:lnTo>
                    <a:pt x="162962" y="190123"/>
                  </a:lnTo>
                  <a:lnTo>
                    <a:pt x="140329" y="144855"/>
                  </a:lnTo>
                  <a:lnTo>
                    <a:pt x="122222" y="122222"/>
                  </a:lnTo>
                  <a:lnTo>
                    <a:pt x="90535" y="99588"/>
                  </a:lnTo>
                  <a:lnTo>
                    <a:pt x="40741" y="72428"/>
                  </a:lnTo>
                  <a:lnTo>
                    <a:pt x="18107" y="54321"/>
                  </a:lnTo>
                  <a:lnTo>
                    <a:pt x="0" y="31687"/>
                  </a:lnTo>
                  <a:lnTo>
                    <a:pt x="0" y="22634"/>
                  </a:lnTo>
                  <a:lnTo>
                    <a:pt x="13580" y="9053"/>
                  </a:lnTo>
                  <a:lnTo>
                    <a:pt x="58847" y="0"/>
                  </a:lnTo>
                  <a:lnTo>
                    <a:pt x="117695" y="0"/>
                  </a:lnTo>
                  <a:lnTo>
                    <a:pt x="190123" y="9053"/>
                  </a:lnTo>
                  <a:lnTo>
                    <a:pt x="285184" y="31687"/>
                  </a:lnTo>
                  <a:lnTo>
                    <a:pt x="357612" y="58847"/>
                  </a:lnTo>
                  <a:lnTo>
                    <a:pt x="398352" y="76954"/>
                  </a:lnTo>
                  <a:lnTo>
                    <a:pt x="443620" y="104115"/>
                  </a:lnTo>
                  <a:lnTo>
                    <a:pt x="479834" y="135802"/>
                  </a:lnTo>
                  <a:lnTo>
                    <a:pt x="511521" y="167489"/>
                  </a:lnTo>
                  <a:lnTo>
                    <a:pt x="525101" y="185596"/>
                  </a:lnTo>
                  <a:lnTo>
                    <a:pt x="538681" y="217283"/>
                  </a:lnTo>
                  <a:lnTo>
                    <a:pt x="543208" y="230863"/>
                  </a:lnTo>
                  <a:lnTo>
                    <a:pt x="547735" y="253497"/>
                  </a:lnTo>
                  <a:lnTo>
                    <a:pt x="538681" y="276131"/>
                  </a:lnTo>
                  <a:lnTo>
                    <a:pt x="516047" y="307818"/>
                  </a:lnTo>
                  <a:lnTo>
                    <a:pt x="488887" y="348558"/>
                  </a:lnTo>
                  <a:lnTo>
                    <a:pt x="470780" y="384772"/>
                  </a:lnTo>
                  <a:lnTo>
                    <a:pt x="452673" y="439093"/>
                  </a:lnTo>
                  <a:lnTo>
                    <a:pt x="448146" y="493414"/>
                  </a:lnTo>
                  <a:lnTo>
                    <a:pt x="443620" y="679010"/>
                  </a:lnTo>
                  <a:lnTo>
                    <a:pt x="434566" y="1059255"/>
                  </a:lnTo>
                  <a:lnTo>
                    <a:pt x="425513" y="1385180"/>
                  </a:lnTo>
                  <a:lnTo>
                    <a:pt x="425513" y="1792586"/>
                  </a:lnTo>
                  <a:lnTo>
                    <a:pt x="425513" y="2362954"/>
                  </a:lnTo>
                  <a:lnTo>
                    <a:pt x="425513" y="3553485"/>
                  </a:lnTo>
                  <a:lnTo>
                    <a:pt x="176542" y="3585172"/>
                  </a:lnTo>
                  <a:lnTo>
                    <a:pt x="176542" y="3318095"/>
                  </a:lnTo>
                  <a:lnTo>
                    <a:pt x="181069" y="2521390"/>
                  </a:lnTo>
                  <a:lnTo>
                    <a:pt x="176542" y="1991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6">
              <a:extLst>
                <a:ext uri="{FF2B5EF4-FFF2-40B4-BE49-F238E27FC236}">
                  <a16:creationId xmlns:a16="http://schemas.microsoft.com/office/drawing/2014/main" id="{785DAAE4-FC3E-422F-BA23-7FBE6236E2BB}"/>
                </a:ext>
              </a:extLst>
            </p:cNvPr>
            <p:cNvSpPr/>
            <p:nvPr/>
          </p:nvSpPr>
          <p:spPr>
            <a:xfrm>
              <a:off x="5524501" y="4941888"/>
              <a:ext cx="2466975" cy="723900"/>
            </a:xfrm>
            <a:custGeom>
              <a:avLst/>
              <a:gdLst>
                <a:gd name="connsiteX0" fmla="*/ 869156 w 2466975"/>
                <a:gd name="connsiteY0" fmla="*/ 359569 h 723900"/>
                <a:gd name="connsiteX1" fmla="*/ 952500 w 2466975"/>
                <a:gd name="connsiteY1" fmla="*/ 340519 h 723900"/>
                <a:gd name="connsiteX2" fmla="*/ 1054894 w 2466975"/>
                <a:gd name="connsiteY2" fmla="*/ 314325 h 723900"/>
                <a:gd name="connsiteX3" fmla="*/ 1171575 w 2466975"/>
                <a:gd name="connsiteY3" fmla="*/ 283369 h 723900"/>
                <a:gd name="connsiteX4" fmla="*/ 1312069 w 2466975"/>
                <a:gd name="connsiteY4" fmla="*/ 245269 h 723900"/>
                <a:gd name="connsiteX5" fmla="*/ 1378744 w 2466975"/>
                <a:gd name="connsiteY5" fmla="*/ 226219 h 723900"/>
                <a:gd name="connsiteX6" fmla="*/ 1600200 w 2466975"/>
                <a:gd name="connsiteY6" fmla="*/ 185737 h 723900"/>
                <a:gd name="connsiteX7" fmla="*/ 1709738 w 2466975"/>
                <a:gd name="connsiteY7" fmla="*/ 164306 h 723900"/>
                <a:gd name="connsiteX8" fmla="*/ 1854994 w 2466975"/>
                <a:gd name="connsiteY8" fmla="*/ 135731 h 723900"/>
                <a:gd name="connsiteX9" fmla="*/ 2026444 w 2466975"/>
                <a:gd name="connsiteY9" fmla="*/ 97631 h 723900"/>
                <a:gd name="connsiteX10" fmla="*/ 2193131 w 2466975"/>
                <a:gd name="connsiteY10" fmla="*/ 57150 h 723900"/>
                <a:gd name="connsiteX11" fmla="*/ 2297906 w 2466975"/>
                <a:gd name="connsiteY11" fmla="*/ 28575 h 723900"/>
                <a:gd name="connsiteX12" fmla="*/ 2400300 w 2466975"/>
                <a:gd name="connsiteY12" fmla="*/ 0 h 723900"/>
                <a:gd name="connsiteX13" fmla="*/ 2466975 w 2466975"/>
                <a:gd name="connsiteY13" fmla="*/ 95250 h 723900"/>
                <a:gd name="connsiteX14" fmla="*/ 2314575 w 2466975"/>
                <a:gd name="connsiteY14" fmla="*/ 138112 h 723900"/>
                <a:gd name="connsiteX15" fmla="*/ 2140744 w 2466975"/>
                <a:gd name="connsiteY15" fmla="*/ 195262 h 723900"/>
                <a:gd name="connsiteX16" fmla="*/ 1962150 w 2466975"/>
                <a:gd name="connsiteY16" fmla="*/ 252412 h 723900"/>
                <a:gd name="connsiteX17" fmla="*/ 1797844 w 2466975"/>
                <a:gd name="connsiteY17" fmla="*/ 302419 h 723900"/>
                <a:gd name="connsiteX18" fmla="*/ 1526381 w 2466975"/>
                <a:gd name="connsiteY18" fmla="*/ 390525 h 723900"/>
                <a:gd name="connsiteX19" fmla="*/ 1266825 w 2466975"/>
                <a:gd name="connsiteY19" fmla="*/ 473869 h 723900"/>
                <a:gd name="connsiteX20" fmla="*/ 962025 w 2466975"/>
                <a:gd name="connsiteY20" fmla="*/ 573881 h 723900"/>
                <a:gd name="connsiteX21" fmla="*/ 640556 w 2466975"/>
                <a:gd name="connsiteY21" fmla="*/ 681037 h 723900"/>
                <a:gd name="connsiteX22" fmla="*/ 521494 w 2466975"/>
                <a:gd name="connsiteY22" fmla="*/ 721519 h 723900"/>
                <a:gd name="connsiteX23" fmla="*/ 492919 w 2466975"/>
                <a:gd name="connsiteY23" fmla="*/ 723900 h 723900"/>
                <a:gd name="connsiteX24" fmla="*/ 445294 w 2466975"/>
                <a:gd name="connsiteY24" fmla="*/ 723900 h 723900"/>
                <a:gd name="connsiteX25" fmla="*/ 400050 w 2466975"/>
                <a:gd name="connsiteY25" fmla="*/ 719137 h 723900"/>
                <a:gd name="connsiteX26" fmla="*/ 342900 w 2466975"/>
                <a:gd name="connsiteY26" fmla="*/ 702469 h 723900"/>
                <a:gd name="connsiteX27" fmla="*/ 304800 w 2466975"/>
                <a:gd name="connsiteY27" fmla="*/ 685800 h 723900"/>
                <a:gd name="connsiteX28" fmla="*/ 264319 w 2466975"/>
                <a:gd name="connsiteY28" fmla="*/ 661987 h 723900"/>
                <a:gd name="connsiteX29" fmla="*/ 238125 w 2466975"/>
                <a:gd name="connsiteY29" fmla="*/ 640556 h 723900"/>
                <a:gd name="connsiteX30" fmla="*/ 192881 w 2466975"/>
                <a:gd name="connsiteY30" fmla="*/ 609600 h 723900"/>
                <a:gd name="connsiteX31" fmla="*/ 157163 w 2466975"/>
                <a:gd name="connsiteY31" fmla="*/ 583406 h 723900"/>
                <a:gd name="connsiteX32" fmla="*/ 130969 w 2466975"/>
                <a:gd name="connsiteY32" fmla="*/ 561975 h 723900"/>
                <a:gd name="connsiteX33" fmla="*/ 102394 w 2466975"/>
                <a:gd name="connsiteY33" fmla="*/ 533400 h 723900"/>
                <a:gd name="connsiteX34" fmla="*/ 73819 w 2466975"/>
                <a:gd name="connsiteY34" fmla="*/ 504825 h 723900"/>
                <a:gd name="connsiteX35" fmla="*/ 45244 w 2466975"/>
                <a:gd name="connsiteY35" fmla="*/ 466725 h 723900"/>
                <a:gd name="connsiteX36" fmla="*/ 23813 w 2466975"/>
                <a:gd name="connsiteY36" fmla="*/ 426244 h 723900"/>
                <a:gd name="connsiteX37" fmla="*/ 9525 w 2466975"/>
                <a:gd name="connsiteY37" fmla="*/ 385762 h 723900"/>
                <a:gd name="connsiteX38" fmla="*/ 2381 w 2466975"/>
                <a:gd name="connsiteY38" fmla="*/ 345281 h 723900"/>
                <a:gd name="connsiteX39" fmla="*/ 4763 w 2466975"/>
                <a:gd name="connsiteY39" fmla="*/ 302419 h 723900"/>
                <a:gd name="connsiteX40" fmla="*/ 0 w 2466975"/>
                <a:gd name="connsiteY40" fmla="*/ 280987 h 723900"/>
                <a:gd name="connsiteX41" fmla="*/ 2381 w 2466975"/>
                <a:gd name="connsiteY41" fmla="*/ 259556 h 723900"/>
                <a:gd name="connsiteX42" fmla="*/ 2381 w 2466975"/>
                <a:gd name="connsiteY42" fmla="*/ 247650 h 723900"/>
                <a:gd name="connsiteX43" fmla="*/ 11906 w 2466975"/>
                <a:gd name="connsiteY43" fmla="*/ 245269 h 723900"/>
                <a:gd name="connsiteX44" fmla="*/ 23813 w 2466975"/>
                <a:gd name="connsiteY44" fmla="*/ 247650 h 723900"/>
                <a:gd name="connsiteX45" fmla="*/ 45244 w 2466975"/>
                <a:gd name="connsiteY45" fmla="*/ 266700 h 723900"/>
                <a:gd name="connsiteX46" fmla="*/ 66675 w 2466975"/>
                <a:gd name="connsiteY46" fmla="*/ 300037 h 723900"/>
                <a:gd name="connsiteX47" fmla="*/ 83344 w 2466975"/>
                <a:gd name="connsiteY47" fmla="*/ 323850 h 723900"/>
                <a:gd name="connsiteX48" fmla="*/ 100013 w 2466975"/>
                <a:gd name="connsiteY48" fmla="*/ 347662 h 723900"/>
                <a:gd name="connsiteX49" fmla="*/ 130969 w 2466975"/>
                <a:gd name="connsiteY49" fmla="*/ 378619 h 723900"/>
                <a:gd name="connsiteX50" fmla="*/ 154781 w 2466975"/>
                <a:gd name="connsiteY50" fmla="*/ 395287 h 723900"/>
                <a:gd name="connsiteX51" fmla="*/ 183356 w 2466975"/>
                <a:gd name="connsiteY51" fmla="*/ 411956 h 723900"/>
                <a:gd name="connsiteX52" fmla="*/ 214313 w 2466975"/>
                <a:gd name="connsiteY52" fmla="*/ 421481 h 723900"/>
                <a:gd name="connsiteX53" fmla="*/ 257175 w 2466975"/>
                <a:gd name="connsiteY53" fmla="*/ 431006 h 723900"/>
                <a:gd name="connsiteX54" fmla="*/ 297656 w 2466975"/>
                <a:gd name="connsiteY54" fmla="*/ 433387 h 723900"/>
                <a:gd name="connsiteX55" fmla="*/ 342900 w 2466975"/>
                <a:gd name="connsiteY55" fmla="*/ 433387 h 723900"/>
                <a:gd name="connsiteX56" fmla="*/ 440531 w 2466975"/>
                <a:gd name="connsiteY56" fmla="*/ 426244 h 723900"/>
                <a:gd name="connsiteX57" fmla="*/ 542925 w 2466975"/>
                <a:gd name="connsiteY57" fmla="*/ 416719 h 723900"/>
                <a:gd name="connsiteX58" fmla="*/ 628650 w 2466975"/>
                <a:gd name="connsiteY58" fmla="*/ 404812 h 723900"/>
                <a:gd name="connsiteX59" fmla="*/ 781050 w 2466975"/>
                <a:gd name="connsiteY59" fmla="*/ 376237 h 723900"/>
                <a:gd name="connsiteX60" fmla="*/ 869156 w 2466975"/>
                <a:gd name="connsiteY60" fmla="*/ 359569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66975" h="723900">
                  <a:moveTo>
                    <a:pt x="869156" y="359569"/>
                  </a:moveTo>
                  <a:lnTo>
                    <a:pt x="952500" y="340519"/>
                  </a:lnTo>
                  <a:lnTo>
                    <a:pt x="1054894" y="314325"/>
                  </a:lnTo>
                  <a:lnTo>
                    <a:pt x="1171575" y="283369"/>
                  </a:lnTo>
                  <a:lnTo>
                    <a:pt x="1312069" y="245269"/>
                  </a:lnTo>
                  <a:lnTo>
                    <a:pt x="1378744" y="226219"/>
                  </a:lnTo>
                  <a:lnTo>
                    <a:pt x="1600200" y="185737"/>
                  </a:lnTo>
                  <a:lnTo>
                    <a:pt x="1709738" y="164306"/>
                  </a:lnTo>
                  <a:lnTo>
                    <a:pt x="1854994" y="135731"/>
                  </a:lnTo>
                  <a:lnTo>
                    <a:pt x="2026444" y="97631"/>
                  </a:lnTo>
                  <a:lnTo>
                    <a:pt x="2193131" y="57150"/>
                  </a:lnTo>
                  <a:lnTo>
                    <a:pt x="2297906" y="28575"/>
                  </a:lnTo>
                  <a:lnTo>
                    <a:pt x="2400300" y="0"/>
                  </a:lnTo>
                  <a:lnTo>
                    <a:pt x="2466975" y="95250"/>
                  </a:lnTo>
                  <a:lnTo>
                    <a:pt x="2314575" y="138112"/>
                  </a:lnTo>
                  <a:lnTo>
                    <a:pt x="2140744" y="195262"/>
                  </a:lnTo>
                  <a:lnTo>
                    <a:pt x="1962150" y="252412"/>
                  </a:lnTo>
                  <a:lnTo>
                    <a:pt x="1797844" y="302419"/>
                  </a:lnTo>
                  <a:lnTo>
                    <a:pt x="1526381" y="390525"/>
                  </a:lnTo>
                  <a:lnTo>
                    <a:pt x="1266825" y="473869"/>
                  </a:lnTo>
                  <a:lnTo>
                    <a:pt x="962025" y="573881"/>
                  </a:lnTo>
                  <a:lnTo>
                    <a:pt x="640556" y="681037"/>
                  </a:lnTo>
                  <a:lnTo>
                    <a:pt x="521494" y="721519"/>
                  </a:lnTo>
                  <a:lnTo>
                    <a:pt x="492919" y="723900"/>
                  </a:lnTo>
                  <a:lnTo>
                    <a:pt x="445294" y="723900"/>
                  </a:lnTo>
                  <a:lnTo>
                    <a:pt x="400050" y="719137"/>
                  </a:lnTo>
                  <a:lnTo>
                    <a:pt x="342900" y="702469"/>
                  </a:lnTo>
                  <a:lnTo>
                    <a:pt x="304800" y="685800"/>
                  </a:lnTo>
                  <a:lnTo>
                    <a:pt x="264319" y="661987"/>
                  </a:lnTo>
                  <a:lnTo>
                    <a:pt x="238125" y="640556"/>
                  </a:lnTo>
                  <a:lnTo>
                    <a:pt x="192881" y="609600"/>
                  </a:lnTo>
                  <a:lnTo>
                    <a:pt x="157163" y="583406"/>
                  </a:lnTo>
                  <a:lnTo>
                    <a:pt x="130969" y="561975"/>
                  </a:lnTo>
                  <a:lnTo>
                    <a:pt x="102394" y="533400"/>
                  </a:lnTo>
                  <a:lnTo>
                    <a:pt x="73819" y="504825"/>
                  </a:lnTo>
                  <a:lnTo>
                    <a:pt x="45244" y="466725"/>
                  </a:lnTo>
                  <a:lnTo>
                    <a:pt x="23813" y="426244"/>
                  </a:lnTo>
                  <a:lnTo>
                    <a:pt x="9525" y="385762"/>
                  </a:lnTo>
                  <a:lnTo>
                    <a:pt x="2381" y="345281"/>
                  </a:lnTo>
                  <a:lnTo>
                    <a:pt x="4763" y="302419"/>
                  </a:lnTo>
                  <a:lnTo>
                    <a:pt x="0" y="280987"/>
                  </a:lnTo>
                  <a:lnTo>
                    <a:pt x="2381" y="259556"/>
                  </a:lnTo>
                  <a:lnTo>
                    <a:pt x="2381" y="247650"/>
                  </a:lnTo>
                  <a:lnTo>
                    <a:pt x="11906" y="245269"/>
                  </a:lnTo>
                  <a:lnTo>
                    <a:pt x="23813" y="247650"/>
                  </a:lnTo>
                  <a:lnTo>
                    <a:pt x="45244" y="266700"/>
                  </a:lnTo>
                  <a:lnTo>
                    <a:pt x="66675" y="300037"/>
                  </a:lnTo>
                  <a:lnTo>
                    <a:pt x="83344" y="323850"/>
                  </a:lnTo>
                  <a:lnTo>
                    <a:pt x="100013" y="347662"/>
                  </a:lnTo>
                  <a:lnTo>
                    <a:pt x="130969" y="378619"/>
                  </a:lnTo>
                  <a:lnTo>
                    <a:pt x="154781" y="395287"/>
                  </a:lnTo>
                  <a:lnTo>
                    <a:pt x="183356" y="411956"/>
                  </a:lnTo>
                  <a:lnTo>
                    <a:pt x="214313" y="421481"/>
                  </a:lnTo>
                  <a:lnTo>
                    <a:pt x="257175" y="431006"/>
                  </a:lnTo>
                  <a:lnTo>
                    <a:pt x="297656" y="433387"/>
                  </a:lnTo>
                  <a:lnTo>
                    <a:pt x="342900" y="433387"/>
                  </a:lnTo>
                  <a:lnTo>
                    <a:pt x="440531" y="426244"/>
                  </a:lnTo>
                  <a:lnTo>
                    <a:pt x="542925" y="416719"/>
                  </a:lnTo>
                  <a:lnTo>
                    <a:pt x="628650" y="404812"/>
                  </a:lnTo>
                  <a:lnTo>
                    <a:pt x="781050" y="376237"/>
                  </a:lnTo>
                  <a:lnTo>
                    <a:pt x="869156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7">
              <a:extLst>
                <a:ext uri="{FF2B5EF4-FFF2-40B4-BE49-F238E27FC236}">
                  <a16:creationId xmlns:a16="http://schemas.microsoft.com/office/drawing/2014/main" id="{AB07DAB7-9BEF-4526-886E-216912EE9D58}"/>
                </a:ext>
              </a:extLst>
            </p:cNvPr>
            <p:cNvSpPr/>
            <p:nvPr/>
          </p:nvSpPr>
          <p:spPr>
            <a:xfrm>
              <a:off x="7535864" y="4591051"/>
              <a:ext cx="873125" cy="1076325"/>
            </a:xfrm>
            <a:custGeom>
              <a:avLst/>
              <a:gdLst>
                <a:gd name="connsiteX0" fmla="*/ 445294 w 871538"/>
                <a:gd name="connsiteY0" fmla="*/ 600075 h 1076325"/>
                <a:gd name="connsiteX1" fmla="*/ 421482 w 871538"/>
                <a:gd name="connsiteY1" fmla="*/ 552450 h 1076325"/>
                <a:gd name="connsiteX2" fmla="*/ 392907 w 871538"/>
                <a:gd name="connsiteY2" fmla="*/ 509588 h 1076325"/>
                <a:gd name="connsiteX3" fmla="*/ 352425 w 871538"/>
                <a:gd name="connsiteY3" fmla="*/ 454819 h 1076325"/>
                <a:gd name="connsiteX4" fmla="*/ 295275 w 871538"/>
                <a:gd name="connsiteY4" fmla="*/ 378619 h 1076325"/>
                <a:gd name="connsiteX5" fmla="*/ 238125 w 871538"/>
                <a:gd name="connsiteY5" fmla="*/ 297656 h 1076325"/>
                <a:gd name="connsiteX6" fmla="*/ 195263 w 871538"/>
                <a:gd name="connsiteY6" fmla="*/ 245269 h 1076325"/>
                <a:gd name="connsiteX7" fmla="*/ 152400 w 871538"/>
                <a:gd name="connsiteY7" fmla="*/ 192881 h 1076325"/>
                <a:gd name="connsiteX8" fmla="*/ 97632 w 871538"/>
                <a:gd name="connsiteY8" fmla="*/ 130969 h 1076325"/>
                <a:gd name="connsiteX9" fmla="*/ 71438 w 871538"/>
                <a:gd name="connsiteY9" fmla="*/ 100013 h 1076325"/>
                <a:gd name="connsiteX10" fmla="*/ 47625 w 871538"/>
                <a:gd name="connsiteY10" fmla="*/ 80963 h 1076325"/>
                <a:gd name="connsiteX11" fmla="*/ 28575 w 871538"/>
                <a:gd name="connsiteY11" fmla="*/ 66675 h 1076325"/>
                <a:gd name="connsiteX12" fmla="*/ 9525 w 871538"/>
                <a:gd name="connsiteY12" fmla="*/ 40481 h 1076325"/>
                <a:gd name="connsiteX13" fmla="*/ 0 w 871538"/>
                <a:gd name="connsiteY13" fmla="*/ 14288 h 1076325"/>
                <a:gd name="connsiteX14" fmla="*/ 2382 w 871538"/>
                <a:gd name="connsiteY14" fmla="*/ 2381 h 1076325"/>
                <a:gd name="connsiteX15" fmla="*/ 14288 w 871538"/>
                <a:gd name="connsiteY15" fmla="*/ 0 h 1076325"/>
                <a:gd name="connsiteX16" fmla="*/ 52388 w 871538"/>
                <a:gd name="connsiteY16" fmla="*/ 11906 h 1076325"/>
                <a:gd name="connsiteX17" fmla="*/ 133350 w 871538"/>
                <a:gd name="connsiteY17" fmla="*/ 54769 h 1076325"/>
                <a:gd name="connsiteX18" fmla="*/ 250032 w 871538"/>
                <a:gd name="connsiteY18" fmla="*/ 126206 h 1076325"/>
                <a:gd name="connsiteX19" fmla="*/ 366713 w 871538"/>
                <a:gd name="connsiteY19" fmla="*/ 200025 h 1076325"/>
                <a:gd name="connsiteX20" fmla="*/ 461963 w 871538"/>
                <a:gd name="connsiteY20" fmla="*/ 269081 h 1076325"/>
                <a:gd name="connsiteX21" fmla="*/ 516732 w 871538"/>
                <a:gd name="connsiteY21" fmla="*/ 314325 h 1076325"/>
                <a:gd name="connsiteX22" fmla="*/ 564357 w 871538"/>
                <a:gd name="connsiteY22" fmla="*/ 354806 h 1076325"/>
                <a:gd name="connsiteX23" fmla="*/ 614363 w 871538"/>
                <a:gd name="connsiteY23" fmla="*/ 404813 h 1076325"/>
                <a:gd name="connsiteX24" fmla="*/ 669132 w 871538"/>
                <a:gd name="connsiteY24" fmla="*/ 464344 h 1076325"/>
                <a:gd name="connsiteX25" fmla="*/ 709613 w 871538"/>
                <a:gd name="connsiteY25" fmla="*/ 519113 h 1076325"/>
                <a:gd name="connsiteX26" fmla="*/ 754857 w 871538"/>
                <a:gd name="connsiteY26" fmla="*/ 592931 h 1076325"/>
                <a:gd name="connsiteX27" fmla="*/ 792957 w 871538"/>
                <a:gd name="connsiteY27" fmla="*/ 659606 h 1076325"/>
                <a:gd name="connsiteX28" fmla="*/ 823913 w 871538"/>
                <a:gd name="connsiteY28" fmla="*/ 721519 h 1076325"/>
                <a:gd name="connsiteX29" fmla="*/ 840582 w 871538"/>
                <a:gd name="connsiteY29" fmla="*/ 766763 h 1076325"/>
                <a:gd name="connsiteX30" fmla="*/ 854869 w 871538"/>
                <a:gd name="connsiteY30" fmla="*/ 807244 h 1076325"/>
                <a:gd name="connsiteX31" fmla="*/ 866775 w 871538"/>
                <a:gd name="connsiteY31" fmla="*/ 854869 h 1076325"/>
                <a:gd name="connsiteX32" fmla="*/ 871538 w 871538"/>
                <a:gd name="connsiteY32" fmla="*/ 895350 h 1076325"/>
                <a:gd name="connsiteX33" fmla="*/ 871538 w 871538"/>
                <a:gd name="connsiteY33" fmla="*/ 928688 h 1076325"/>
                <a:gd name="connsiteX34" fmla="*/ 862013 w 871538"/>
                <a:gd name="connsiteY34" fmla="*/ 973931 h 1076325"/>
                <a:gd name="connsiteX35" fmla="*/ 850107 w 871538"/>
                <a:gd name="connsiteY35" fmla="*/ 1009650 h 1076325"/>
                <a:gd name="connsiteX36" fmla="*/ 831057 w 871538"/>
                <a:gd name="connsiteY36" fmla="*/ 1040606 h 1076325"/>
                <a:gd name="connsiteX37" fmla="*/ 802482 w 871538"/>
                <a:gd name="connsiteY37" fmla="*/ 1062038 h 1076325"/>
                <a:gd name="connsiteX38" fmla="*/ 778669 w 871538"/>
                <a:gd name="connsiteY38" fmla="*/ 1071563 h 1076325"/>
                <a:gd name="connsiteX39" fmla="*/ 742950 w 871538"/>
                <a:gd name="connsiteY39" fmla="*/ 1076325 h 1076325"/>
                <a:gd name="connsiteX40" fmla="*/ 707232 w 871538"/>
                <a:gd name="connsiteY40" fmla="*/ 1071563 h 1076325"/>
                <a:gd name="connsiteX41" fmla="*/ 664369 w 871538"/>
                <a:gd name="connsiteY41" fmla="*/ 1054894 h 1076325"/>
                <a:gd name="connsiteX42" fmla="*/ 635794 w 871538"/>
                <a:gd name="connsiteY42" fmla="*/ 1028700 h 1076325"/>
                <a:gd name="connsiteX43" fmla="*/ 607219 w 871538"/>
                <a:gd name="connsiteY43" fmla="*/ 990600 h 1076325"/>
                <a:gd name="connsiteX44" fmla="*/ 573882 w 871538"/>
                <a:gd name="connsiteY44" fmla="*/ 933450 h 1076325"/>
                <a:gd name="connsiteX45" fmla="*/ 552450 w 871538"/>
                <a:gd name="connsiteY45" fmla="*/ 871538 h 1076325"/>
                <a:gd name="connsiteX46" fmla="*/ 526257 w 871538"/>
                <a:gd name="connsiteY46" fmla="*/ 797719 h 1076325"/>
                <a:gd name="connsiteX47" fmla="*/ 500063 w 871538"/>
                <a:gd name="connsiteY47" fmla="*/ 719138 h 1076325"/>
                <a:gd name="connsiteX48" fmla="*/ 445294 w 871538"/>
                <a:gd name="connsiteY48" fmla="*/ 60007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71538" h="1076325">
                  <a:moveTo>
                    <a:pt x="445294" y="600075"/>
                  </a:moveTo>
                  <a:lnTo>
                    <a:pt x="421482" y="552450"/>
                  </a:lnTo>
                  <a:lnTo>
                    <a:pt x="392907" y="509588"/>
                  </a:lnTo>
                  <a:lnTo>
                    <a:pt x="352425" y="454819"/>
                  </a:lnTo>
                  <a:lnTo>
                    <a:pt x="295275" y="378619"/>
                  </a:lnTo>
                  <a:lnTo>
                    <a:pt x="238125" y="297656"/>
                  </a:lnTo>
                  <a:lnTo>
                    <a:pt x="195263" y="245269"/>
                  </a:lnTo>
                  <a:lnTo>
                    <a:pt x="152400" y="192881"/>
                  </a:lnTo>
                  <a:lnTo>
                    <a:pt x="97632" y="130969"/>
                  </a:lnTo>
                  <a:lnTo>
                    <a:pt x="71438" y="100013"/>
                  </a:lnTo>
                  <a:lnTo>
                    <a:pt x="47625" y="80963"/>
                  </a:lnTo>
                  <a:lnTo>
                    <a:pt x="28575" y="66675"/>
                  </a:lnTo>
                  <a:lnTo>
                    <a:pt x="9525" y="40481"/>
                  </a:lnTo>
                  <a:lnTo>
                    <a:pt x="0" y="14288"/>
                  </a:lnTo>
                  <a:lnTo>
                    <a:pt x="2382" y="2381"/>
                  </a:lnTo>
                  <a:lnTo>
                    <a:pt x="14288" y="0"/>
                  </a:lnTo>
                  <a:lnTo>
                    <a:pt x="52388" y="11906"/>
                  </a:lnTo>
                  <a:lnTo>
                    <a:pt x="133350" y="54769"/>
                  </a:lnTo>
                  <a:lnTo>
                    <a:pt x="250032" y="126206"/>
                  </a:lnTo>
                  <a:lnTo>
                    <a:pt x="366713" y="200025"/>
                  </a:lnTo>
                  <a:lnTo>
                    <a:pt x="461963" y="269081"/>
                  </a:lnTo>
                  <a:lnTo>
                    <a:pt x="516732" y="314325"/>
                  </a:lnTo>
                  <a:lnTo>
                    <a:pt x="564357" y="354806"/>
                  </a:lnTo>
                  <a:lnTo>
                    <a:pt x="614363" y="404813"/>
                  </a:lnTo>
                  <a:lnTo>
                    <a:pt x="669132" y="464344"/>
                  </a:lnTo>
                  <a:lnTo>
                    <a:pt x="709613" y="519113"/>
                  </a:lnTo>
                  <a:lnTo>
                    <a:pt x="754857" y="592931"/>
                  </a:lnTo>
                  <a:lnTo>
                    <a:pt x="792957" y="659606"/>
                  </a:lnTo>
                  <a:lnTo>
                    <a:pt x="823913" y="721519"/>
                  </a:lnTo>
                  <a:lnTo>
                    <a:pt x="840582" y="766763"/>
                  </a:lnTo>
                  <a:lnTo>
                    <a:pt x="854869" y="807244"/>
                  </a:lnTo>
                  <a:lnTo>
                    <a:pt x="866775" y="854869"/>
                  </a:lnTo>
                  <a:lnTo>
                    <a:pt x="871538" y="895350"/>
                  </a:lnTo>
                  <a:lnTo>
                    <a:pt x="871538" y="928688"/>
                  </a:lnTo>
                  <a:lnTo>
                    <a:pt x="862013" y="973931"/>
                  </a:lnTo>
                  <a:lnTo>
                    <a:pt x="850107" y="1009650"/>
                  </a:lnTo>
                  <a:lnTo>
                    <a:pt x="831057" y="1040606"/>
                  </a:lnTo>
                  <a:lnTo>
                    <a:pt x="802482" y="1062038"/>
                  </a:lnTo>
                  <a:lnTo>
                    <a:pt x="778669" y="1071563"/>
                  </a:lnTo>
                  <a:lnTo>
                    <a:pt x="742950" y="1076325"/>
                  </a:lnTo>
                  <a:lnTo>
                    <a:pt x="707232" y="1071563"/>
                  </a:lnTo>
                  <a:lnTo>
                    <a:pt x="664369" y="1054894"/>
                  </a:lnTo>
                  <a:lnTo>
                    <a:pt x="635794" y="1028700"/>
                  </a:lnTo>
                  <a:lnTo>
                    <a:pt x="607219" y="990600"/>
                  </a:lnTo>
                  <a:lnTo>
                    <a:pt x="573882" y="933450"/>
                  </a:lnTo>
                  <a:lnTo>
                    <a:pt x="552450" y="871538"/>
                  </a:lnTo>
                  <a:lnTo>
                    <a:pt x="526257" y="797719"/>
                  </a:lnTo>
                  <a:lnTo>
                    <a:pt x="500063" y="719138"/>
                  </a:lnTo>
                  <a:lnTo>
                    <a:pt x="445294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77936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23" grpId="0" animBg="1"/>
      <p:bldP spid="18" grpId="0" animBg="1"/>
      <p:bldP spid="15" grpId="0" animBg="1"/>
      <p:bldP spid="20" grpId="0" animBg="1"/>
      <p:bldP spid="22" grpId="0" animBg="1"/>
      <p:bldP spid="24" grpId="0" animBg="1"/>
      <p:bldP spid="25" grpId="0" animBg="1"/>
      <p:bldP spid="26" grpId="0" animBg="1"/>
      <p:bldP spid="27" grpId="0" animBg="1"/>
      <p:bldP spid="2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29574203-B23B-4E7B-89AF-1F32F54467ED}"/>
              </a:ext>
            </a:extLst>
          </p:cNvPr>
          <p:cNvGrpSpPr/>
          <p:nvPr/>
        </p:nvGrpSpPr>
        <p:grpSpPr>
          <a:xfrm>
            <a:off x="4019550" y="1329868"/>
            <a:ext cx="4214813" cy="4666121"/>
            <a:chOff x="4019550" y="1329868"/>
            <a:chExt cx="4214813" cy="4666121"/>
          </a:xfrm>
          <a:solidFill>
            <a:schemeClr val="tx1"/>
          </a:solidFill>
        </p:grpSpPr>
        <p:sp>
          <p:nvSpPr>
            <p:cNvPr id="23" name="フリーフォーム 52">
              <a:extLst>
                <a:ext uri="{FF2B5EF4-FFF2-40B4-BE49-F238E27FC236}">
                  <a16:creationId xmlns:a16="http://schemas.microsoft.com/office/drawing/2014/main" id="{16141B7C-9EB7-4ED3-B0A8-D001347879D0}"/>
                </a:ext>
              </a:extLst>
            </p:cNvPr>
            <p:cNvSpPr/>
            <p:nvPr/>
          </p:nvSpPr>
          <p:spPr>
            <a:xfrm>
              <a:off x="4105277" y="1329868"/>
              <a:ext cx="1077913" cy="1042987"/>
            </a:xfrm>
            <a:custGeom>
              <a:avLst/>
              <a:gdLst>
                <a:gd name="connsiteX0" fmla="*/ 623888 w 1078706"/>
                <a:gd name="connsiteY0" fmla="*/ 626268 h 1042987"/>
                <a:gd name="connsiteX1" fmla="*/ 721519 w 1078706"/>
                <a:gd name="connsiteY1" fmla="*/ 540543 h 1042987"/>
                <a:gd name="connsiteX2" fmla="*/ 785813 w 1078706"/>
                <a:gd name="connsiteY2" fmla="*/ 483393 h 1042987"/>
                <a:gd name="connsiteX3" fmla="*/ 840581 w 1078706"/>
                <a:gd name="connsiteY3" fmla="*/ 435768 h 1042987"/>
                <a:gd name="connsiteX4" fmla="*/ 890588 w 1078706"/>
                <a:gd name="connsiteY4" fmla="*/ 395287 h 1042987"/>
                <a:gd name="connsiteX5" fmla="*/ 940594 w 1078706"/>
                <a:gd name="connsiteY5" fmla="*/ 359568 h 1042987"/>
                <a:gd name="connsiteX6" fmla="*/ 976313 w 1078706"/>
                <a:gd name="connsiteY6" fmla="*/ 340518 h 1042987"/>
                <a:gd name="connsiteX7" fmla="*/ 1023938 w 1078706"/>
                <a:gd name="connsiteY7" fmla="*/ 323850 h 1042987"/>
                <a:gd name="connsiteX8" fmla="*/ 1052513 w 1078706"/>
                <a:gd name="connsiteY8" fmla="*/ 307181 h 1042987"/>
                <a:gd name="connsiteX9" fmla="*/ 1066800 w 1078706"/>
                <a:gd name="connsiteY9" fmla="*/ 295275 h 1042987"/>
                <a:gd name="connsiteX10" fmla="*/ 1073944 w 1078706"/>
                <a:gd name="connsiteY10" fmla="*/ 280987 h 1042987"/>
                <a:gd name="connsiteX11" fmla="*/ 1078706 w 1078706"/>
                <a:gd name="connsiteY11" fmla="*/ 259556 h 1042987"/>
                <a:gd name="connsiteX12" fmla="*/ 1071563 w 1078706"/>
                <a:gd name="connsiteY12" fmla="*/ 235743 h 1042987"/>
                <a:gd name="connsiteX13" fmla="*/ 1054894 w 1078706"/>
                <a:gd name="connsiteY13" fmla="*/ 207168 h 1042987"/>
                <a:gd name="connsiteX14" fmla="*/ 1038225 w 1078706"/>
                <a:gd name="connsiteY14" fmla="*/ 188118 h 1042987"/>
                <a:gd name="connsiteX15" fmla="*/ 1012031 w 1078706"/>
                <a:gd name="connsiteY15" fmla="*/ 157162 h 1042987"/>
                <a:gd name="connsiteX16" fmla="*/ 981075 w 1078706"/>
                <a:gd name="connsiteY16" fmla="*/ 121443 h 1042987"/>
                <a:gd name="connsiteX17" fmla="*/ 954881 w 1078706"/>
                <a:gd name="connsiteY17" fmla="*/ 100012 h 1042987"/>
                <a:gd name="connsiteX18" fmla="*/ 904875 w 1078706"/>
                <a:gd name="connsiteY18" fmla="*/ 69056 h 1042987"/>
                <a:gd name="connsiteX19" fmla="*/ 823913 w 1078706"/>
                <a:gd name="connsiteY19" fmla="*/ 30956 h 1042987"/>
                <a:gd name="connsiteX20" fmla="*/ 762000 w 1078706"/>
                <a:gd name="connsiteY20" fmla="*/ 9525 h 1042987"/>
                <a:gd name="connsiteX21" fmla="*/ 728663 w 1078706"/>
                <a:gd name="connsiteY21" fmla="*/ 2381 h 1042987"/>
                <a:gd name="connsiteX22" fmla="*/ 690563 w 1078706"/>
                <a:gd name="connsiteY22" fmla="*/ 0 h 1042987"/>
                <a:gd name="connsiteX23" fmla="*/ 673894 w 1078706"/>
                <a:gd name="connsiteY23" fmla="*/ 0 h 1042987"/>
                <a:gd name="connsiteX24" fmla="*/ 661988 w 1078706"/>
                <a:gd name="connsiteY24" fmla="*/ 4762 h 1042987"/>
                <a:gd name="connsiteX25" fmla="*/ 654844 w 1078706"/>
                <a:gd name="connsiteY25" fmla="*/ 9525 h 1042987"/>
                <a:gd name="connsiteX26" fmla="*/ 647700 w 1078706"/>
                <a:gd name="connsiteY26" fmla="*/ 23812 h 1042987"/>
                <a:gd name="connsiteX27" fmla="*/ 650081 w 1078706"/>
                <a:gd name="connsiteY27" fmla="*/ 40481 h 1042987"/>
                <a:gd name="connsiteX28" fmla="*/ 659606 w 1078706"/>
                <a:gd name="connsiteY28" fmla="*/ 73818 h 1042987"/>
                <a:gd name="connsiteX29" fmla="*/ 669131 w 1078706"/>
                <a:gd name="connsiteY29" fmla="*/ 88106 h 1042987"/>
                <a:gd name="connsiteX30" fmla="*/ 685800 w 1078706"/>
                <a:gd name="connsiteY30" fmla="*/ 97631 h 1042987"/>
                <a:gd name="connsiteX31" fmla="*/ 704850 w 1078706"/>
                <a:gd name="connsiteY31" fmla="*/ 109537 h 1042987"/>
                <a:gd name="connsiteX32" fmla="*/ 719138 w 1078706"/>
                <a:gd name="connsiteY32" fmla="*/ 123825 h 1042987"/>
                <a:gd name="connsiteX33" fmla="*/ 726281 w 1078706"/>
                <a:gd name="connsiteY33" fmla="*/ 142875 h 1042987"/>
                <a:gd name="connsiteX34" fmla="*/ 728663 w 1078706"/>
                <a:gd name="connsiteY34" fmla="*/ 161925 h 1042987"/>
                <a:gd name="connsiteX35" fmla="*/ 728663 w 1078706"/>
                <a:gd name="connsiteY35" fmla="*/ 180975 h 1042987"/>
                <a:gd name="connsiteX36" fmla="*/ 721519 w 1078706"/>
                <a:gd name="connsiteY36" fmla="*/ 211931 h 1042987"/>
                <a:gd name="connsiteX37" fmla="*/ 704850 w 1078706"/>
                <a:gd name="connsiteY37" fmla="*/ 245268 h 1042987"/>
                <a:gd name="connsiteX38" fmla="*/ 621506 w 1078706"/>
                <a:gd name="connsiteY38" fmla="*/ 364331 h 1042987"/>
                <a:gd name="connsiteX39" fmla="*/ 519113 w 1078706"/>
                <a:gd name="connsiteY39" fmla="*/ 507206 h 1042987"/>
                <a:gd name="connsiteX40" fmla="*/ 440531 w 1078706"/>
                <a:gd name="connsiteY40" fmla="*/ 604837 h 1042987"/>
                <a:gd name="connsiteX41" fmla="*/ 373856 w 1078706"/>
                <a:gd name="connsiteY41" fmla="*/ 685800 h 1042987"/>
                <a:gd name="connsiteX42" fmla="*/ 307181 w 1078706"/>
                <a:gd name="connsiteY42" fmla="*/ 757237 h 1042987"/>
                <a:gd name="connsiteX43" fmla="*/ 261938 w 1078706"/>
                <a:gd name="connsiteY43" fmla="*/ 800100 h 1042987"/>
                <a:gd name="connsiteX44" fmla="*/ 216694 w 1078706"/>
                <a:gd name="connsiteY44" fmla="*/ 835818 h 1042987"/>
                <a:gd name="connsiteX45" fmla="*/ 145256 w 1078706"/>
                <a:gd name="connsiteY45" fmla="*/ 881062 h 1042987"/>
                <a:gd name="connsiteX46" fmla="*/ 95250 w 1078706"/>
                <a:gd name="connsiteY46" fmla="*/ 909637 h 1042987"/>
                <a:gd name="connsiteX47" fmla="*/ 33338 w 1078706"/>
                <a:gd name="connsiteY47" fmla="*/ 938212 h 1042987"/>
                <a:gd name="connsiteX48" fmla="*/ 16669 w 1078706"/>
                <a:gd name="connsiteY48" fmla="*/ 947737 h 1042987"/>
                <a:gd name="connsiteX49" fmla="*/ 7144 w 1078706"/>
                <a:gd name="connsiteY49" fmla="*/ 971550 h 1042987"/>
                <a:gd name="connsiteX50" fmla="*/ 0 w 1078706"/>
                <a:gd name="connsiteY50" fmla="*/ 1004887 h 1042987"/>
                <a:gd name="connsiteX51" fmla="*/ 0 w 1078706"/>
                <a:gd name="connsiteY51" fmla="*/ 1042987 h 1042987"/>
                <a:gd name="connsiteX52" fmla="*/ 235744 w 1078706"/>
                <a:gd name="connsiteY52" fmla="*/ 990600 h 1042987"/>
                <a:gd name="connsiteX53" fmla="*/ 392906 w 1078706"/>
                <a:gd name="connsiteY53" fmla="*/ 842962 h 1042987"/>
                <a:gd name="connsiteX54" fmla="*/ 485775 w 1078706"/>
                <a:gd name="connsiteY54" fmla="*/ 754856 h 1042987"/>
                <a:gd name="connsiteX55" fmla="*/ 561975 w 1078706"/>
                <a:gd name="connsiteY55" fmla="*/ 685800 h 1042987"/>
                <a:gd name="connsiteX56" fmla="*/ 623888 w 1078706"/>
                <a:gd name="connsiteY56" fmla="*/ 626268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78706" h="1042987">
                  <a:moveTo>
                    <a:pt x="623888" y="626268"/>
                  </a:moveTo>
                  <a:lnTo>
                    <a:pt x="721519" y="540543"/>
                  </a:lnTo>
                  <a:lnTo>
                    <a:pt x="785813" y="483393"/>
                  </a:lnTo>
                  <a:lnTo>
                    <a:pt x="840581" y="435768"/>
                  </a:lnTo>
                  <a:lnTo>
                    <a:pt x="890588" y="395287"/>
                  </a:lnTo>
                  <a:lnTo>
                    <a:pt x="940594" y="359568"/>
                  </a:lnTo>
                  <a:lnTo>
                    <a:pt x="976313" y="340518"/>
                  </a:lnTo>
                  <a:lnTo>
                    <a:pt x="1023938" y="323850"/>
                  </a:lnTo>
                  <a:lnTo>
                    <a:pt x="1052513" y="307181"/>
                  </a:lnTo>
                  <a:lnTo>
                    <a:pt x="1066800" y="295275"/>
                  </a:lnTo>
                  <a:lnTo>
                    <a:pt x="1073944" y="280987"/>
                  </a:lnTo>
                  <a:lnTo>
                    <a:pt x="1078706" y="259556"/>
                  </a:lnTo>
                  <a:lnTo>
                    <a:pt x="1071563" y="235743"/>
                  </a:lnTo>
                  <a:lnTo>
                    <a:pt x="1054894" y="207168"/>
                  </a:lnTo>
                  <a:lnTo>
                    <a:pt x="1038225" y="188118"/>
                  </a:lnTo>
                  <a:lnTo>
                    <a:pt x="1012031" y="157162"/>
                  </a:lnTo>
                  <a:lnTo>
                    <a:pt x="981075" y="121443"/>
                  </a:lnTo>
                  <a:lnTo>
                    <a:pt x="954881" y="100012"/>
                  </a:lnTo>
                  <a:lnTo>
                    <a:pt x="904875" y="69056"/>
                  </a:lnTo>
                  <a:lnTo>
                    <a:pt x="823913" y="30956"/>
                  </a:lnTo>
                  <a:lnTo>
                    <a:pt x="762000" y="9525"/>
                  </a:lnTo>
                  <a:lnTo>
                    <a:pt x="728663" y="2381"/>
                  </a:lnTo>
                  <a:lnTo>
                    <a:pt x="690563" y="0"/>
                  </a:lnTo>
                  <a:lnTo>
                    <a:pt x="673894" y="0"/>
                  </a:lnTo>
                  <a:lnTo>
                    <a:pt x="661988" y="4762"/>
                  </a:lnTo>
                  <a:lnTo>
                    <a:pt x="654844" y="9525"/>
                  </a:lnTo>
                  <a:lnTo>
                    <a:pt x="647700" y="23812"/>
                  </a:lnTo>
                  <a:lnTo>
                    <a:pt x="650081" y="40481"/>
                  </a:lnTo>
                  <a:lnTo>
                    <a:pt x="659606" y="73818"/>
                  </a:lnTo>
                  <a:lnTo>
                    <a:pt x="669131" y="88106"/>
                  </a:lnTo>
                  <a:lnTo>
                    <a:pt x="685800" y="97631"/>
                  </a:lnTo>
                  <a:lnTo>
                    <a:pt x="704850" y="109537"/>
                  </a:lnTo>
                  <a:lnTo>
                    <a:pt x="719138" y="123825"/>
                  </a:lnTo>
                  <a:lnTo>
                    <a:pt x="726281" y="142875"/>
                  </a:lnTo>
                  <a:lnTo>
                    <a:pt x="728663" y="161925"/>
                  </a:lnTo>
                  <a:lnTo>
                    <a:pt x="728663" y="180975"/>
                  </a:lnTo>
                  <a:lnTo>
                    <a:pt x="721519" y="211931"/>
                  </a:lnTo>
                  <a:lnTo>
                    <a:pt x="704850" y="245268"/>
                  </a:lnTo>
                  <a:lnTo>
                    <a:pt x="621506" y="364331"/>
                  </a:lnTo>
                  <a:lnTo>
                    <a:pt x="519113" y="507206"/>
                  </a:lnTo>
                  <a:lnTo>
                    <a:pt x="440531" y="604837"/>
                  </a:lnTo>
                  <a:lnTo>
                    <a:pt x="373856" y="685800"/>
                  </a:lnTo>
                  <a:lnTo>
                    <a:pt x="307181" y="757237"/>
                  </a:lnTo>
                  <a:lnTo>
                    <a:pt x="261938" y="800100"/>
                  </a:lnTo>
                  <a:lnTo>
                    <a:pt x="216694" y="835818"/>
                  </a:lnTo>
                  <a:lnTo>
                    <a:pt x="145256" y="881062"/>
                  </a:lnTo>
                  <a:lnTo>
                    <a:pt x="95250" y="909637"/>
                  </a:lnTo>
                  <a:lnTo>
                    <a:pt x="33338" y="938212"/>
                  </a:lnTo>
                  <a:lnTo>
                    <a:pt x="16669" y="947737"/>
                  </a:lnTo>
                  <a:lnTo>
                    <a:pt x="7144" y="971550"/>
                  </a:lnTo>
                  <a:lnTo>
                    <a:pt x="0" y="1004887"/>
                  </a:lnTo>
                  <a:lnTo>
                    <a:pt x="0" y="1042987"/>
                  </a:lnTo>
                  <a:lnTo>
                    <a:pt x="235744" y="990600"/>
                  </a:lnTo>
                  <a:lnTo>
                    <a:pt x="392906" y="842962"/>
                  </a:lnTo>
                  <a:lnTo>
                    <a:pt x="485775" y="754856"/>
                  </a:lnTo>
                  <a:lnTo>
                    <a:pt x="561975" y="685800"/>
                  </a:lnTo>
                  <a:lnTo>
                    <a:pt x="623888" y="6262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5">
              <a:extLst>
                <a:ext uri="{FF2B5EF4-FFF2-40B4-BE49-F238E27FC236}">
                  <a16:creationId xmlns:a16="http://schemas.microsoft.com/office/drawing/2014/main" id="{BAF7D2F0-542D-40C3-8A2E-B0F834FCF98C}"/>
                </a:ext>
              </a:extLst>
            </p:cNvPr>
            <p:cNvSpPr/>
            <p:nvPr/>
          </p:nvSpPr>
          <p:spPr>
            <a:xfrm>
              <a:off x="4349752" y="2570164"/>
              <a:ext cx="296863" cy="2022475"/>
            </a:xfrm>
            <a:custGeom>
              <a:avLst/>
              <a:gdLst>
                <a:gd name="connsiteX0" fmla="*/ 77273 w 296214"/>
                <a:gd name="connsiteY0" fmla="*/ 741823 h 2021983"/>
                <a:gd name="connsiteX1" fmla="*/ 87576 w 296214"/>
                <a:gd name="connsiteY1" fmla="*/ 440458 h 2021983"/>
                <a:gd name="connsiteX2" fmla="*/ 92728 w 296214"/>
                <a:gd name="connsiteY2" fmla="*/ 229244 h 2021983"/>
                <a:gd name="connsiteX3" fmla="*/ 90152 w 296214"/>
                <a:gd name="connsiteY3" fmla="*/ 198335 h 2021983"/>
                <a:gd name="connsiteX4" fmla="*/ 77273 w 296214"/>
                <a:gd name="connsiteY4" fmla="*/ 157122 h 2021983"/>
                <a:gd name="connsiteX5" fmla="*/ 46364 w 296214"/>
                <a:gd name="connsiteY5" fmla="*/ 90152 h 2021983"/>
                <a:gd name="connsiteX6" fmla="*/ 20606 w 296214"/>
                <a:gd name="connsiteY6" fmla="*/ 43788 h 2021983"/>
                <a:gd name="connsiteX7" fmla="*/ 12879 w 296214"/>
                <a:gd name="connsiteY7" fmla="*/ 20606 h 2021983"/>
                <a:gd name="connsiteX8" fmla="*/ 18030 w 296214"/>
                <a:gd name="connsiteY8" fmla="*/ 2576 h 2021983"/>
                <a:gd name="connsiteX9" fmla="*/ 38637 w 296214"/>
                <a:gd name="connsiteY9" fmla="*/ 0 h 2021983"/>
                <a:gd name="connsiteX10" fmla="*/ 79849 w 296214"/>
                <a:gd name="connsiteY10" fmla="*/ 12879 h 2021983"/>
                <a:gd name="connsiteX11" fmla="*/ 136516 w 296214"/>
                <a:gd name="connsiteY11" fmla="*/ 33485 h 2021983"/>
                <a:gd name="connsiteX12" fmla="*/ 177728 w 296214"/>
                <a:gd name="connsiteY12" fmla="*/ 54091 h 2021983"/>
                <a:gd name="connsiteX13" fmla="*/ 231820 w 296214"/>
                <a:gd name="connsiteY13" fmla="*/ 90152 h 2021983"/>
                <a:gd name="connsiteX14" fmla="*/ 273032 w 296214"/>
                <a:gd name="connsiteY14" fmla="*/ 123637 h 2021983"/>
                <a:gd name="connsiteX15" fmla="*/ 288487 w 296214"/>
                <a:gd name="connsiteY15" fmla="*/ 146819 h 2021983"/>
                <a:gd name="connsiteX16" fmla="*/ 296214 w 296214"/>
                <a:gd name="connsiteY16" fmla="*/ 285911 h 2021983"/>
                <a:gd name="connsiteX17" fmla="*/ 296214 w 296214"/>
                <a:gd name="connsiteY17" fmla="*/ 546064 h 2021983"/>
                <a:gd name="connsiteX18" fmla="*/ 296214 w 296214"/>
                <a:gd name="connsiteY18" fmla="*/ 677429 h 2021983"/>
                <a:gd name="connsiteX19" fmla="*/ 293638 w 296214"/>
                <a:gd name="connsiteY19" fmla="*/ 906673 h 2021983"/>
                <a:gd name="connsiteX20" fmla="*/ 296214 w 296214"/>
                <a:gd name="connsiteY20" fmla="*/ 1151371 h 2021983"/>
                <a:gd name="connsiteX21" fmla="*/ 291062 w 296214"/>
                <a:gd name="connsiteY21" fmla="*/ 1316221 h 2021983"/>
                <a:gd name="connsiteX22" fmla="*/ 280759 w 296214"/>
                <a:gd name="connsiteY22" fmla="*/ 1571223 h 2021983"/>
                <a:gd name="connsiteX23" fmla="*/ 270456 w 296214"/>
                <a:gd name="connsiteY23" fmla="*/ 1808194 h 2021983"/>
                <a:gd name="connsiteX24" fmla="*/ 265305 w 296214"/>
                <a:gd name="connsiteY24" fmla="*/ 1849406 h 2021983"/>
                <a:gd name="connsiteX25" fmla="*/ 242123 w 296214"/>
                <a:gd name="connsiteY25" fmla="*/ 1918952 h 2021983"/>
                <a:gd name="connsiteX26" fmla="*/ 221517 w 296214"/>
                <a:gd name="connsiteY26" fmla="*/ 1965316 h 2021983"/>
                <a:gd name="connsiteX27" fmla="*/ 198335 w 296214"/>
                <a:gd name="connsiteY27" fmla="*/ 1996225 h 2021983"/>
                <a:gd name="connsiteX28" fmla="*/ 177728 w 296214"/>
                <a:gd name="connsiteY28" fmla="*/ 2016832 h 2021983"/>
                <a:gd name="connsiteX29" fmla="*/ 159698 w 296214"/>
                <a:gd name="connsiteY29" fmla="*/ 2021983 h 2021983"/>
                <a:gd name="connsiteX30" fmla="*/ 133940 w 296214"/>
                <a:gd name="connsiteY30" fmla="*/ 2016832 h 2021983"/>
                <a:gd name="connsiteX31" fmla="*/ 113334 w 296214"/>
                <a:gd name="connsiteY31" fmla="*/ 2003953 h 2021983"/>
                <a:gd name="connsiteX32" fmla="*/ 97879 w 296214"/>
                <a:gd name="connsiteY32" fmla="*/ 1988498 h 2021983"/>
                <a:gd name="connsiteX33" fmla="*/ 82425 w 296214"/>
                <a:gd name="connsiteY33" fmla="*/ 1970468 h 2021983"/>
                <a:gd name="connsiteX34" fmla="*/ 66970 w 296214"/>
                <a:gd name="connsiteY34" fmla="*/ 1947286 h 2021983"/>
                <a:gd name="connsiteX35" fmla="*/ 38637 w 296214"/>
                <a:gd name="connsiteY35" fmla="*/ 1867437 h 2021983"/>
                <a:gd name="connsiteX36" fmla="*/ 12879 w 296214"/>
                <a:gd name="connsiteY36" fmla="*/ 1751527 h 2021983"/>
                <a:gd name="connsiteX37" fmla="*/ 0 w 296214"/>
                <a:gd name="connsiteY37" fmla="*/ 1607283 h 2021983"/>
                <a:gd name="connsiteX38" fmla="*/ 5151 w 296214"/>
                <a:gd name="connsiteY38" fmla="*/ 1576374 h 2021983"/>
                <a:gd name="connsiteX39" fmla="*/ 18030 w 296214"/>
                <a:gd name="connsiteY39" fmla="*/ 1537738 h 2021983"/>
                <a:gd name="connsiteX40" fmla="*/ 30909 w 296214"/>
                <a:gd name="connsiteY40" fmla="*/ 1481071 h 2021983"/>
                <a:gd name="connsiteX41" fmla="*/ 41212 w 296214"/>
                <a:gd name="connsiteY41" fmla="*/ 1401222 h 2021983"/>
                <a:gd name="connsiteX42" fmla="*/ 46364 w 296214"/>
                <a:gd name="connsiteY42" fmla="*/ 1300766 h 2021983"/>
                <a:gd name="connsiteX43" fmla="*/ 46364 w 296214"/>
                <a:gd name="connsiteY43" fmla="*/ 1238948 h 2021983"/>
                <a:gd name="connsiteX44" fmla="*/ 56667 w 296214"/>
                <a:gd name="connsiteY44" fmla="*/ 1151371 h 2021983"/>
                <a:gd name="connsiteX45" fmla="*/ 69546 w 296214"/>
                <a:gd name="connsiteY45" fmla="*/ 965916 h 2021983"/>
                <a:gd name="connsiteX46" fmla="*/ 77273 w 296214"/>
                <a:gd name="connsiteY46" fmla="*/ 741823 h 2021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96214" h="2021983">
                  <a:moveTo>
                    <a:pt x="77273" y="741823"/>
                  </a:moveTo>
                  <a:lnTo>
                    <a:pt x="87576" y="440458"/>
                  </a:lnTo>
                  <a:lnTo>
                    <a:pt x="92728" y="229244"/>
                  </a:lnTo>
                  <a:lnTo>
                    <a:pt x="90152" y="198335"/>
                  </a:lnTo>
                  <a:lnTo>
                    <a:pt x="77273" y="157122"/>
                  </a:lnTo>
                  <a:lnTo>
                    <a:pt x="46364" y="90152"/>
                  </a:lnTo>
                  <a:lnTo>
                    <a:pt x="20606" y="43788"/>
                  </a:lnTo>
                  <a:lnTo>
                    <a:pt x="12879" y="20606"/>
                  </a:lnTo>
                  <a:lnTo>
                    <a:pt x="18030" y="2576"/>
                  </a:lnTo>
                  <a:lnTo>
                    <a:pt x="38637" y="0"/>
                  </a:lnTo>
                  <a:lnTo>
                    <a:pt x="79849" y="12879"/>
                  </a:lnTo>
                  <a:lnTo>
                    <a:pt x="136516" y="33485"/>
                  </a:lnTo>
                  <a:lnTo>
                    <a:pt x="177728" y="54091"/>
                  </a:lnTo>
                  <a:lnTo>
                    <a:pt x="231820" y="90152"/>
                  </a:lnTo>
                  <a:lnTo>
                    <a:pt x="273032" y="123637"/>
                  </a:lnTo>
                  <a:lnTo>
                    <a:pt x="288487" y="146819"/>
                  </a:lnTo>
                  <a:lnTo>
                    <a:pt x="296214" y="285911"/>
                  </a:lnTo>
                  <a:lnTo>
                    <a:pt x="296214" y="546064"/>
                  </a:lnTo>
                  <a:lnTo>
                    <a:pt x="296214" y="677429"/>
                  </a:lnTo>
                  <a:cubicBezTo>
                    <a:pt x="295355" y="753844"/>
                    <a:pt x="294497" y="830258"/>
                    <a:pt x="293638" y="906673"/>
                  </a:cubicBezTo>
                  <a:cubicBezTo>
                    <a:pt x="294497" y="988239"/>
                    <a:pt x="295355" y="1069805"/>
                    <a:pt x="296214" y="1151371"/>
                  </a:cubicBezTo>
                  <a:lnTo>
                    <a:pt x="291062" y="1316221"/>
                  </a:lnTo>
                  <a:lnTo>
                    <a:pt x="280759" y="1571223"/>
                  </a:lnTo>
                  <a:lnTo>
                    <a:pt x="270456" y="1808194"/>
                  </a:lnTo>
                  <a:lnTo>
                    <a:pt x="265305" y="1849406"/>
                  </a:lnTo>
                  <a:lnTo>
                    <a:pt x="242123" y="1918952"/>
                  </a:lnTo>
                  <a:lnTo>
                    <a:pt x="221517" y="1965316"/>
                  </a:lnTo>
                  <a:lnTo>
                    <a:pt x="198335" y="1996225"/>
                  </a:lnTo>
                  <a:lnTo>
                    <a:pt x="177728" y="2016832"/>
                  </a:lnTo>
                  <a:lnTo>
                    <a:pt x="159698" y="2021983"/>
                  </a:lnTo>
                  <a:lnTo>
                    <a:pt x="133940" y="2016832"/>
                  </a:lnTo>
                  <a:lnTo>
                    <a:pt x="113334" y="2003953"/>
                  </a:lnTo>
                  <a:lnTo>
                    <a:pt x="97879" y="1988498"/>
                  </a:lnTo>
                  <a:lnTo>
                    <a:pt x="82425" y="1970468"/>
                  </a:lnTo>
                  <a:lnTo>
                    <a:pt x="66970" y="1947286"/>
                  </a:lnTo>
                  <a:lnTo>
                    <a:pt x="38637" y="1867437"/>
                  </a:lnTo>
                  <a:lnTo>
                    <a:pt x="12879" y="1751527"/>
                  </a:lnTo>
                  <a:lnTo>
                    <a:pt x="0" y="1607283"/>
                  </a:lnTo>
                  <a:lnTo>
                    <a:pt x="5151" y="1576374"/>
                  </a:lnTo>
                  <a:lnTo>
                    <a:pt x="18030" y="1537738"/>
                  </a:lnTo>
                  <a:lnTo>
                    <a:pt x="30909" y="1481071"/>
                  </a:lnTo>
                  <a:lnTo>
                    <a:pt x="41212" y="1401222"/>
                  </a:lnTo>
                  <a:lnTo>
                    <a:pt x="46364" y="1300766"/>
                  </a:lnTo>
                  <a:lnTo>
                    <a:pt x="46364" y="1238948"/>
                  </a:lnTo>
                  <a:lnTo>
                    <a:pt x="56667" y="1151371"/>
                  </a:lnTo>
                  <a:lnTo>
                    <a:pt x="69546" y="965916"/>
                  </a:lnTo>
                  <a:lnTo>
                    <a:pt x="77273" y="7418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0">
              <a:extLst>
                <a:ext uri="{FF2B5EF4-FFF2-40B4-BE49-F238E27FC236}">
                  <a16:creationId xmlns:a16="http://schemas.microsoft.com/office/drawing/2014/main" id="{726A6C79-E0E5-4A81-BC40-7D08DEF732F8}"/>
                </a:ext>
              </a:extLst>
            </p:cNvPr>
            <p:cNvSpPr/>
            <p:nvPr/>
          </p:nvSpPr>
          <p:spPr>
            <a:xfrm>
              <a:off x="6605590" y="1652589"/>
              <a:ext cx="1176337" cy="663575"/>
            </a:xfrm>
            <a:custGeom>
              <a:avLst/>
              <a:gdLst>
                <a:gd name="connsiteX0" fmla="*/ 452437 w 1176337"/>
                <a:gd name="connsiteY0" fmla="*/ 383381 h 664368"/>
                <a:gd name="connsiteX1" fmla="*/ 533400 w 1176337"/>
                <a:gd name="connsiteY1" fmla="*/ 342900 h 664368"/>
                <a:gd name="connsiteX2" fmla="*/ 621506 w 1176337"/>
                <a:gd name="connsiteY2" fmla="*/ 290512 h 664368"/>
                <a:gd name="connsiteX3" fmla="*/ 716756 w 1176337"/>
                <a:gd name="connsiteY3" fmla="*/ 226218 h 664368"/>
                <a:gd name="connsiteX4" fmla="*/ 783431 w 1176337"/>
                <a:gd name="connsiteY4" fmla="*/ 173831 h 664368"/>
                <a:gd name="connsiteX5" fmla="*/ 797718 w 1176337"/>
                <a:gd name="connsiteY5" fmla="*/ 154781 h 664368"/>
                <a:gd name="connsiteX6" fmla="*/ 802481 w 1176337"/>
                <a:gd name="connsiteY6" fmla="*/ 140493 h 664368"/>
                <a:gd name="connsiteX7" fmla="*/ 802481 w 1176337"/>
                <a:gd name="connsiteY7" fmla="*/ 123825 h 664368"/>
                <a:gd name="connsiteX8" fmla="*/ 795337 w 1176337"/>
                <a:gd name="connsiteY8" fmla="*/ 97631 h 664368"/>
                <a:gd name="connsiteX9" fmla="*/ 781050 w 1176337"/>
                <a:gd name="connsiteY9" fmla="*/ 73818 h 664368"/>
                <a:gd name="connsiteX10" fmla="*/ 764381 w 1176337"/>
                <a:gd name="connsiteY10" fmla="*/ 40481 h 664368"/>
                <a:gd name="connsiteX11" fmla="*/ 762000 w 1176337"/>
                <a:gd name="connsiteY11" fmla="*/ 19050 h 664368"/>
                <a:gd name="connsiteX12" fmla="*/ 769143 w 1176337"/>
                <a:gd name="connsiteY12" fmla="*/ 4762 h 664368"/>
                <a:gd name="connsiteX13" fmla="*/ 790575 w 1176337"/>
                <a:gd name="connsiteY13" fmla="*/ 0 h 664368"/>
                <a:gd name="connsiteX14" fmla="*/ 819150 w 1176337"/>
                <a:gd name="connsiteY14" fmla="*/ 4762 h 664368"/>
                <a:gd name="connsiteX15" fmla="*/ 857250 w 1176337"/>
                <a:gd name="connsiteY15" fmla="*/ 14287 h 664368"/>
                <a:gd name="connsiteX16" fmla="*/ 923925 w 1176337"/>
                <a:gd name="connsiteY16" fmla="*/ 47625 h 664368"/>
                <a:gd name="connsiteX17" fmla="*/ 973931 w 1176337"/>
                <a:gd name="connsiteY17" fmla="*/ 80962 h 664368"/>
                <a:gd name="connsiteX18" fmla="*/ 1019175 w 1176337"/>
                <a:gd name="connsiteY18" fmla="*/ 119062 h 664368"/>
                <a:gd name="connsiteX19" fmla="*/ 1054893 w 1176337"/>
                <a:gd name="connsiteY19" fmla="*/ 154781 h 664368"/>
                <a:gd name="connsiteX20" fmla="*/ 1092993 w 1176337"/>
                <a:gd name="connsiteY20" fmla="*/ 207168 h 664368"/>
                <a:gd name="connsiteX21" fmla="*/ 1126331 w 1176337"/>
                <a:gd name="connsiteY21" fmla="*/ 245268 h 664368"/>
                <a:gd name="connsiteX22" fmla="*/ 1154906 w 1176337"/>
                <a:gd name="connsiteY22" fmla="*/ 283368 h 664368"/>
                <a:gd name="connsiteX23" fmla="*/ 1171575 w 1176337"/>
                <a:gd name="connsiteY23" fmla="*/ 314325 h 664368"/>
                <a:gd name="connsiteX24" fmla="*/ 1176337 w 1176337"/>
                <a:gd name="connsiteY24" fmla="*/ 333375 h 664368"/>
                <a:gd name="connsiteX25" fmla="*/ 1171575 w 1176337"/>
                <a:gd name="connsiteY25" fmla="*/ 354806 h 664368"/>
                <a:gd name="connsiteX26" fmla="*/ 1157287 w 1176337"/>
                <a:gd name="connsiteY26" fmla="*/ 373856 h 664368"/>
                <a:gd name="connsiteX27" fmla="*/ 1126331 w 1176337"/>
                <a:gd name="connsiteY27" fmla="*/ 388143 h 664368"/>
                <a:gd name="connsiteX28" fmla="*/ 1081087 w 1176337"/>
                <a:gd name="connsiteY28" fmla="*/ 395287 h 664368"/>
                <a:gd name="connsiteX29" fmla="*/ 1021556 w 1176337"/>
                <a:gd name="connsiteY29" fmla="*/ 400050 h 664368"/>
                <a:gd name="connsiteX30" fmla="*/ 935831 w 1176337"/>
                <a:gd name="connsiteY30" fmla="*/ 419100 h 664368"/>
                <a:gd name="connsiteX31" fmla="*/ 700087 w 1176337"/>
                <a:gd name="connsiteY31" fmla="*/ 485775 h 664368"/>
                <a:gd name="connsiteX32" fmla="*/ 392906 w 1176337"/>
                <a:gd name="connsiteY32" fmla="*/ 569118 h 664368"/>
                <a:gd name="connsiteX33" fmla="*/ 0 w 1176337"/>
                <a:gd name="connsiteY33" fmla="*/ 664368 h 664368"/>
                <a:gd name="connsiteX34" fmla="*/ 0 w 1176337"/>
                <a:gd name="connsiteY34" fmla="*/ 552450 h 664368"/>
                <a:gd name="connsiteX35" fmla="*/ 142875 w 1176337"/>
                <a:gd name="connsiteY35" fmla="*/ 511968 h 664368"/>
                <a:gd name="connsiteX36" fmla="*/ 321468 w 1176337"/>
                <a:gd name="connsiteY36" fmla="*/ 447675 h 664368"/>
                <a:gd name="connsiteX37" fmla="*/ 452437 w 1176337"/>
                <a:gd name="connsiteY37" fmla="*/ 383381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76337" h="664368">
                  <a:moveTo>
                    <a:pt x="452437" y="383381"/>
                  </a:moveTo>
                  <a:lnTo>
                    <a:pt x="533400" y="342900"/>
                  </a:lnTo>
                  <a:lnTo>
                    <a:pt x="621506" y="290512"/>
                  </a:lnTo>
                  <a:lnTo>
                    <a:pt x="716756" y="226218"/>
                  </a:lnTo>
                  <a:lnTo>
                    <a:pt x="783431" y="173831"/>
                  </a:lnTo>
                  <a:lnTo>
                    <a:pt x="797718" y="154781"/>
                  </a:lnTo>
                  <a:lnTo>
                    <a:pt x="802481" y="140493"/>
                  </a:lnTo>
                  <a:lnTo>
                    <a:pt x="802481" y="123825"/>
                  </a:lnTo>
                  <a:lnTo>
                    <a:pt x="795337" y="97631"/>
                  </a:lnTo>
                  <a:lnTo>
                    <a:pt x="781050" y="73818"/>
                  </a:lnTo>
                  <a:lnTo>
                    <a:pt x="764381" y="40481"/>
                  </a:lnTo>
                  <a:lnTo>
                    <a:pt x="762000" y="19050"/>
                  </a:lnTo>
                  <a:lnTo>
                    <a:pt x="769143" y="4762"/>
                  </a:lnTo>
                  <a:lnTo>
                    <a:pt x="790575" y="0"/>
                  </a:lnTo>
                  <a:lnTo>
                    <a:pt x="819150" y="4762"/>
                  </a:lnTo>
                  <a:lnTo>
                    <a:pt x="857250" y="14287"/>
                  </a:lnTo>
                  <a:lnTo>
                    <a:pt x="923925" y="47625"/>
                  </a:lnTo>
                  <a:lnTo>
                    <a:pt x="973931" y="80962"/>
                  </a:lnTo>
                  <a:lnTo>
                    <a:pt x="1019175" y="119062"/>
                  </a:lnTo>
                  <a:lnTo>
                    <a:pt x="1054893" y="154781"/>
                  </a:lnTo>
                  <a:lnTo>
                    <a:pt x="1092993" y="207168"/>
                  </a:lnTo>
                  <a:lnTo>
                    <a:pt x="1126331" y="245268"/>
                  </a:lnTo>
                  <a:lnTo>
                    <a:pt x="1154906" y="283368"/>
                  </a:lnTo>
                  <a:lnTo>
                    <a:pt x="1171575" y="314325"/>
                  </a:lnTo>
                  <a:lnTo>
                    <a:pt x="1176337" y="333375"/>
                  </a:lnTo>
                  <a:lnTo>
                    <a:pt x="1171575" y="354806"/>
                  </a:lnTo>
                  <a:lnTo>
                    <a:pt x="1157287" y="373856"/>
                  </a:lnTo>
                  <a:lnTo>
                    <a:pt x="1126331" y="388143"/>
                  </a:lnTo>
                  <a:lnTo>
                    <a:pt x="1081087" y="395287"/>
                  </a:lnTo>
                  <a:lnTo>
                    <a:pt x="1021556" y="400050"/>
                  </a:lnTo>
                  <a:lnTo>
                    <a:pt x="935831" y="419100"/>
                  </a:lnTo>
                  <a:lnTo>
                    <a:pt x="700087" y="485775"/>
                  </a:lnTo>
                  <a:lnTo>
                    <a:pt x="392906" y="569118"/>
                  </a:lnTo>
                  <a:lnTo>
                    <a:pt x="0" y="664368"/>
                  </a:lnTo>
                  <a:lnTo>
                    <a:pt x="0" y="552450"/>
                  </a:lnTo>
                  <a:lnTo>
                    <a:pt x="142875" y="511968"/>
                  </a:lnTo>
                  <a:lnTo>
                    <a:pt x="321468" y="447675"/>
                  </a:lnTo>
                  <a:lnTo>
                    <a:pt x="452437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3">
              <a:extLst>
                <a:ext uri="{FF2B5EF4-FFF2-40B4-BE49-F238E27FC236}">
                  <a16:creationId xmlns:a16="http://schemas.microsoft.com/office/drawing/2014/main" id="{F4513B6E-9B7E-4CCB-9BCF-D4894D8C3AA9}"/>
                </a:ext>
              </a:extLst>
            </p:cNvPr>
            <p:cNvSpPr/>
            <p:nvPr/>
          </p:nvSpPr>
          <p:spPr>
            <a:xfrm>
              <a:off x="6561139" y="3116263"/>
              <a:ext cx="1263650" cy="717550"/>
            </a:xfrm>
            <a:custGeom>
              <a:avLst/>
              <a:gdLst>
                <a:gd name="connsiteX0" fmla="*/ 619125 w 1264444"/>
                <a:gd name="connsiteY0" fmla="*/ 378619 h 716757"/>
                <a:gd name="connsiteX1" fmla="*/ 728662 w 1264444"/>
                <a:gd name="connsiteY1" fmla="*/ 316707 h 716757"/>
                <a:gd name="connsiteX2" fmla="*/ 816769 w 1264444"/>
                <a:gd name="connsiteY2" fmla="*/ 266700 h 716757"/>
                <a:gd name="connsiteX3" fmla="*/ 871537 w 1264444"/>
                <a:gd name="connsiteY3" fmla="*/ 228600 h 716757"/>
                <a:gd name="connsiteX4" fmla="*/ 902494 w 1264444"/>
                <a:gd name="connsiteY4" fmla="*/ 200025 h 716757"/>
                <a:gd name="connsiteX5" fmla="*/ 928687 w 1264444"/>
                <a:gd name="connsiteY5" fmla="*/ 164307 h 716757"/>
                <a:gd name="connsiteX6" fmla="*/ 945356 w 1264444"/>
                <a:gd name="connsiteY6" fmla="*/ 128588 h 716757"/>
                <a:gd name="connsiteX7" fmla="*/ 947737 w 1264444"/>
                <a:gd name="connsiteY7" fmla="*/ 111919 h 716757"/>
                <a:gd name="connsiteX8" fmla="*/ 938212 w 1264444"/>
                <a:gd name="connsiteY8" fmla="*/ 73819 h 716757"/>
                <a:gd name="connsiteX9" fmla="*/ 933450 w 1264444"/>
                <a:gd name="connsiteY9" fmla="*/ 42863 h 716757"/>
                <a:gd name="connsiteX10" fmla="*/ 935831 w 1264444"/>
                <a:gd name="connsiteY10" fmla="*/ 16669 h 716757"/>
                <a:gd name="connsiteX11" fmla="*/ 940594 w 1264444"/>
                <a:gd name="connsiteY11" fmla="*/ 4763 h 716757"/>
                <a:gd name="connsiteX12" fmla="*/ 950119 w 1264444"/>
                <a:gd name="connsiteY12" fmla="*/ 0 h 716757"/>
                <a:gd name="connsiteX13" fmla="*/ 990600 w 1264444"/>
                <a:gd name="connsiteY13" fmla="*/ 4763 h 716757"/>
                <a:gd name="connsiteX14" fmla="*/ 1019175 w 1264444"/>
                <a:gd name="connsiteY14" fmla="*/ 14288 h 716757"/>
                <a:gd name="connsiteX15" fmla="*/ 1047750 w 1264444"/>
                <a:gd name="connsiteY15" fmla="*/ 33338 h 716757"/>
                <a:gd name="connsiteX16" fmla="*/ 1090612 w 1264444"/>
                <a:gd name="connsiteY16" fmla="*/ 69057 h 716757"/>
                <a:gd name="connsiteX17" fmla="*/ 1147762 w 1264444"/>
                <a:gd name="connsiteY17" fmla="*/ 126207 h 716757"/>
                <a:gd name="connsiteX18" fmla="*/ 1195387 w 1264444"/>
                <a:gd name="connsiteY18" fmla="*/ 183357 h 716757"/>
                <a:gd name="connsiteX19" fmla="*/ 1235869 w 1264444"/>
                <a:gd name="connsiteY19" fmla="*/ 247650 h 716757"/>
                <a:gd name="connsiteX20" fmla="*/ 1259681 w 1264444"/>
                <a:gd name="connsiteY20" fmla="*/ 300038 h 716757"/>
                <a:gd name="connsiteX21" fmla="*/ 1264444 w 1264444"/>
                <a:gd name="connsiteY21" fmla="*/ 323850 h 716757"/>
                <a:gd name="connsiteX22" fmla="*/ 1262062 w 1264444"/>
                <a:gd name="connsiteY22" fmla="*/ 338138 h 716757"/>
                <a:gd name="connsiteX23" fmla="*/ 1247775 w 1264444"/>
                <a:gd name="connsiteY23" fmla="*/ 361950 h 716757"/>
                <a:gd name="connsiteX24" fmla="*/ 1216819 w 1264444"/>
                <a:gd name="connsiteY24" fmla="*/ 373857 h 716757"/>
                <a:gd name="connsiteX25" fmla="*/ 1143000 w 1264444"/>
                <a:gd name="connsiteY25" fmla="*/ 381000 h 716757"/>
                <a:gd name="connsiteX26" fmla="*/ 1042987 w 1264444"/>
                <a:gd name="connsiteY26" fmla="*/ 392907 h 716757"/>
                <a:gd name="connsiteX27" fmla="*/ 983456 w 1264444"/>
                <a:gd name="connsiteY27" fmla="*/ 411957 h 716757"/>
                <a:gd name="connsiteX28" fmla="*/ 797719 w 1264444"/>
                <a:gd name="connsiteY28" fmla="*/ 485775 h 716757"/>
                <a:gd name="connsiteX29" fmla="*/ 623887 w 1264444"/>
                <a:gd name="connsiteY29" fmla="*/ 545307 h 716757"/>
                <a:gd name="connsiteX30" fmla="*/ 435769 w 1264444"/>
                <a:gd name="connsiteY30" fmla="*/ 607219 h 716757"/>
                <a:gd name="connsiteX31" fmla="*/ 271462 w 1264444"/>
                <a:gd name="connsiteY31" fmla="*/ 650082 h 716757"/>
                <a:gd name="connsiteX32" fmla="*/ 119062 w 1264444"/>
                <a:gd name="connsiteY32" fmla="*/ 685800 h 716757"/>
                <a:gd name="connsiteX33" fmla="*/ 0 w 1264444"/>
                <a:gd name="connsiteY33" fmla="*/ 716757 h 716757"/>
                <a:gd name="connsiteX34" fmla="*/ 2381 w 1264444"/>
                <a:gd name="connsiteY34" fmla="*/ 635794 h 716757"/>
                <a:gd name="connsiteX35" fmla="*/ 180975 w 1264444"/>
                <a:gd name="connsiteY35" fmla="*/ 571500 h 716757"/>
                <a:gd name="connsiteX36" fmla="*/ 352425 w 1264444"/>
                <a:gd name="connsiteY36" fmla="*/ 504825 h 716757"/>
                <a:gd name="connsiteX37" fmla="*/ 547687 w 1264444"/>
                <a:gd name="connsiteY37" fmla="*/ 416719 h 716757"/>
                <a:gd name="connsiteX38" fmla="*/ 619125 w 1264444"/>
                <a:gd name="connsiteY38" fmla="*/ 378619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64444" h="716757">
                  <a:moveTo>
                    <a:pt x="619125" y="378619"/>
                  </a:moveTo>
                  <a:lnTo>
                    <a:pt x="728662" y="316707"/>
                  </a:lnTo>
                  <a:lnTo>
                    <a:pt x="816769" y="266700"/>
                  </a:lnTo>
                  <a:lnTo>
                    <a:pt x="871537" y="228600"/>
                  </a:lnTo>
                  <a:lnTo>
                    <a:pt x="902494" y="200025"/>
                  </a:lnTo>
                  <a:lnTo>
                    <a:pt x="928687" y="164307"/>
                  </a:lnTo>
                  <a:lnTo>
                    <a:pt x="945356" y="128588"/>
                  </a:lnTo>
                  <a:lnTo>
                    <a:pt x="947737" y="111919"/>
                  </a:lnTo>
                  <a:lnTo>
                    <a:pt x="938212" y="73819"/>
                  </a:lnTo>
                  <a:lnTo>
                    <a:pt x="933450" y="42863"/>
                  </a:lnTo>
                  <a:lnTo>
                    <a:pt x="935831" y="16669"/>
                  </a:lnTo>
                  <a:lnTo>
                    <a:pt x="940594" y="4763"/>
                  </a:lnTo>
                  <a:lnTo>
                    <a:pt x="950119" y="0"/>
                  </a:lnTo>
                  <a:lnTo>
                    <a:pt x="990600" y="4763"/>
                  </a:lnTo>
                  <a:lnTo>
                    <a:pt x="1019175" y="14288"/>
                  </a:lnTo>
                  <a:lnTo>
                    <a:pt x="1047750" y="33338"/>
                  </a:lnTo>
                  <a:lnTo>
                    <a:pt x="1090612" y="69057"/>
                  </a:lnTo>
                  <a:lnTo>
                    <a:pt x="1147762" y="126207"/>
                  </a:lnTo>
                  <a:lnTo>
                    <a:pt x="1195387" y="183357"/>
                  </a:lnTo>
                  <a:lnTo>
                    <a:pt x="1235869" y="247650"/>
                  </a:lnTo>
                  <a:lnTo>
                    <a:pt x="1259681" y="300038"/>
                  </a:lnTo>
                  <a:lnTo>
                    <a:pt x="1264444" y="323850"/>
                  </a:lnTo>
                  <a:lnTo>
                    <a:pt x="1262062" y="338138"/>
                  </a:lnTo>
                  <a:lnTo>
                    <a:pt x="1247775" y="361950"/>
                  </a:lnTo>
                  <a:lnTo>
                    <a:pt x="1216819" y="373857"/>
                  </a:lnTo>
                  <a:lnTo>
                    <a:pt x="1143000" y="381000"/>
                  </a:lnTo>
                  <a:lnTo>
                    <a:pt x="1042987" y="392907"/>
                  </a:lnTo>
                  <a:lnTo>
                    <a:pt x="983456" y="411957"/>
                  </a:lnTo>
                  <a:lnTo>
                    <a:pt x="797719" y="485775"/>
                  </a:lnTo>
                  <a:lnTo>
                    <a:pt x="623887" y="545307"/>
                  </a:lnTo>
                  <a:lnTo>
                    <a:pt x="435769" y="607219"/>
                  </a:lnTo>
                  <a:lnTo>
                    <a:pt x="271462" y="650082"/>
                  </a:lnTo>
                  <a:lnTo>
                    <a:pt x="119062" y="685800"/>
                  </a:lnTo>
                  <a:lnTo>
                    <a:pt x="0" y="716757"/>
                  </a:lnTo>
                  <a:cubicBezTo>
                    <a:pt x="794" y="689769"/>
                    <a:pt x="1587" y="662782"/>
                    <a:pt x="2381" y="635794"/>
                  </a:cubicBezTo>
                  <a:lnTo>
                    <a:pt x="180975" y="571500"/>
                  </a:lnTo>
                  <a:lnTo>
                    <a:pt x="352425" y="504825"/>
                  </a:lnTo>
                  <a:lnTo>
                    <a:pt x="547687" y="416719"/>
                  </a:lnTo>
                  <a:lnTo>
                    <a:pt x="619125" y="378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7">
              <a:extLst>
                <a:ext uri="{FF2B5EF4-FFF2-40B4-BE49-F238E27FC236}">
                  <a16:creationId xmlns:a16="http://schemas.microsoft.com/office/drawing/2014/main" id="{E8672C44-F2CC-471F-A275-59C93B04BAA7}"/>
                </a:ext>
              </a:extLst>
            </p:cNvPr>
            <p:cNvSpPr/>
            <p:nvPr/>
          </p:nvSpPr>
          <p:spPr>
            <a:xfrm>
              <a:off x="7300913" y="4643439"/>
              <a:ext cx="933450" cy="866775"/>
            </a:xfrm>
            <a:custGeom>
              <a:avLst/>
              <a:gdLst>
                <a:gd name="connsiteX0" fmla="*/ 326231 w 933450"/>
                <a:gd name="connsiteY0" fmla="*/ 326231 h 866775"/>
                <a:gd name="connsiteX1" fmla="*/ 264318 w 933450"/>
                <a:gd name="connsiteY1" fmla="*/ 266700 h 866775"/>
                <a:gd name="connsiteX2" fmla="*/ 178593 w 933450"/>
                <a:gd name="connsiteY2" fmla="*/ 190500 h 866775"/>
                <a:gd name="connsiteX3" fmla="*/ 78581 w 933450"/>
                <a:gd name="connsiteY3" fmla="*/ 109537 h 866775"/>
                <a:gd name="connsiteX4" fmla="*/ 19050 w 933450"/>
                <a:gd name="connsiteY4" fmla="*/ 64293 h 866775"/>
                <a:gd name="connsiteX5" fmla="*/ 4762 w 933450"/>
                <a:gd name="connsiteY5" fmla="*/ 42862 h 866775"/>
                <a:gd name="connsiteX6" fmla="*/ 0 w 933450"/>
                <a:gd name="connsiteY6" fmla="*/ 11906 h 866775"/>
                <a:gd name="connsiteX7" fmla="*/ 7143 w 933450"/>
                <a:gd name="connsiteY7" fmla="*/ 0 h 866775"/>
                <a:gd name="connsiteX8" fmla="*/ 30956 w 933450"/>
                <a:gd name="connsiteY8" fmla="*/ 2381 h 866775"/>
                <a:gd name="connsiteX9" fmla="*/ 73818 w 933450"/>
                <a:gd name="connsiteY9" fmla="*/ 19050 h 866775"/>
                <a:gd name="connsiteX10" fmla="*/ 221456 w 933450"/>
                <a:gd name="connsiteY10" fmla="*/ 80962 h 866775"/>
                <a:gd name="connsiteX11" fmla="*/ 340518 w 933450"/>
                <a:gd name="connsiteY11" fmla="*/ 142875 h 866775"/>
                <a:gd name="connsiteX12" fmla="*/ 438150 w 933450"/>
                <a:gd name="connsiteY12" fmla="*/ 202406 h 866775"/>
                <a:gd name="connsiteX13" fmla="*/ 538162 w 933450"/>
                <a:gd name="connsiteY13" fmla="*/ 259556 h 866775"/>
                <a:gd name="connsiteX14" fmla="*/ 652462 w 933450"/>
                <a:gd name="connsiteY14" fmla="*/ 338137 h 866775"/>
                <a:gd name="connsiteX15" fmla="*/ 778668 w 933450"/>
                <a:gd name="connsiteY15" fmla="*/ 428625 h 866775"/>
                <a:gd name="connsiteX16" fmla="*/ 826293 w 933450"/>
                <a:gd name="connsiteY16" fmla="*/ 461962 h 866775"/>
                <a:gd name="connsiteX17" fmla="*/ 854868 w 933450"/>
                <a:gd name="connsiteY17" fmla="*/ 492918 h 866775"/>
                <a:gd name="connsiteX18" fmla="*/ 890587 w 933450"/>
                <a:gd name="connsiteY18" fmla="*/ 542925 h 866775"/>
                <a:gd name="connsiteX19" fmla="*/ 912018 w 933450"/>
                <a:gd name="connsiteY19" fmla="*/ 581025 h 866775"/>
                <a:gd name="connsiteX20" fmla="*/ 928687 w 933450"/>
                <a:gd name="connsiteY20" fmla="*/ 628650 h 866775"/>
                <a:gd name="connsiteX21" fmla="*/ 933450 w 933450"/>
                <a:gd name="connsiteY21" fmla="*/ 669131 h 866775"/>
                <a:gd name="connsiteX22" fmla="*/ 931068 w 933450"/>
                <a:gd name="connsiteY22" fmla="*/ 704850 h 866775"/>
                <a:gd name="connsiteX23" fmla="*/ 916781 w 933450"/>
                <a:gd name="connsiteY23" fmla="*/ 764381 h 866775"/>
                <a:gd name="connsiteX24" fmla="*/ 895350 w 933450"/>
                <a:gd name="connsiteY24" fmla="*/ 816768 h 866775"/>
                <a:gd name="connsiteX25" fmla="*/ 873918 w 933450"/>
                <a:gd name="connsiteY25" fmla="*/ 845343 h 866775"/>
                <a:gd name="connsiteX26" fmla="*/ 850106 w 933450"/>
                <a:gd name="connsiteY26" fmla="*/ 862012 h 866775"/>
                <a:gd name="connsiteX27" fmla="*/ 826293 w 933450"/>
                <a:gd name="connsiteY27" fmla="*/ 866775 h 866775"/>
                <a:gd name="connsiteX28" fmla="*/ 795337 w 933450"/>
                <a:gd name="connsiteY28" fmla="*/ 862012 h 866775"/>
                <a:gd name="connsiteX29" fmla="*/ 752475 w 933450"/>
                <a:gd name="connsiteY29" fmla="*/ 845343 h 866775"/>
                <a:gd name="connsiteX30" fmla="*/ 702468 w 933450"/>
                <a:gd name="connsiteY30" fmla="*/ 812006 h 866775"/>
                <a:gd name="connsiteX31" fmla="*/ 681037 w 933450"/>
                <a:gd name="connsiteY31" fmla="*/ 788193 h 866775"/>
                <a:gd name="connsiteX32" fmla="*/ 647700 w 933450"/>
                <a:gd name="connsiteY32" fmla="*/ 733425 h 866775"/>
                <a:gd name="connsiteX33" fmla="*/ 604837 w 933450"/>
                <a:gd name="connsiteY33" fmla="*/ 657225 h 866775"/>
                <a:gd name="connsiteX34" fmla="*/ 535781 w 933450"/>
                <a:gd name="connsiteY34" fmla="*/ 561975 h 866775"/>
                <a:gd name="connsiteX35" fmla="*/ 473868 w 933450"/>
                <a:gd name="connsiteY35" fmla="*/ 488156 h 866775"/>
                <a:gd name="connsiteX36" fmla="*/ 383381 w 933450"/>
                <a:gd name="connsiteY36" fmla="*/ 383381 h 866775"/>
                <a:gd name="connsiteX37" fmla="*/ 326231 w 933450"/>
                <a:gd name="connsiteY37" fmla="*/ 326231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3450" h="866775">
                  <a:moveTo>
                    <a:pt x="326231" y="326231"/>
                  </a:moveTo>
                  <a:lnTo>
                    <a:pt x="264318" y="266700"/>
                  </a:lnTo>
                  <a:lnTo>
                    <a:pt x="178593" y="190500"/>
                  </a:lnTo>
                  <a:lnTo>
                    <a:pt x="78581" y="109537"/>
                  </a:lnTo>
                  <a:lnTo>
                    <a:pt x="19050" y="64293"/>
                  </a:lnTo>
                  <a:lnTo>
                    <a:pt x="4762" y="42862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30956" y="2381"/>
                  </a:lnTo>
                  <a:lnTo>
                    <a:pt x="73818" y="19050"/>
                  </a:lnTo>
                  <a:lnTo>
                    <a:pt x="221456" y="80962"/>
                  </a:lnTo>
                  <a:lnTo>
                    <a:pt x="340518" y="142875"/>
                  </a:lnTo>
                  <a:lnTo>
                    <a:pt x="438150" y="202406"/>
                  </a:lnTo>
                  <a:lnTo>
                    <a:pt x="538162" y="259556"/>
                  </a:lnTo>
                  <a:lnTo>
                    <a:pt x="652462" y="338137"/>
                  </a:lnTo>
                  <a:lnTo>
                    <a:pt x="778668" y="428625"/>
                  </a:lnTo>
                  <a:lnTo>
                    <a:pt x="826293" y="461962"/>
                  </a:lnTo>
                  <a:lnTo>
                    <a:pt x="854868" y="492918"/>
                  </a:lnTo>
                  <a:lnTo>
                    <a:pt x="890587" y="542925"/>
                  </a:lnTo>
                  <a:lnTo>
                    <a:pt x="912018" y="581025"/>
                  </a:lnTo>
                  <a:lnTo>
                    <a:pt x="928687" y="628650"/>
                  </a:lnTo>
                  <a:lnTo>
                    <a:pt x="933450" y="669131"/>
                  </a:lnTo>
                  <a:lnTo>
                    <a:pt x="931068" y="704850"/>
                  </a:lnTo>
                  <a:lnTo>
                    <a:pt x="916781" y="764381"/>
                  </a:lnTo>
                  <a:lnTo>
                    <a:pt x="895350" y="816768"/>
                  </a:lnTo>
                  <a:lnTo>
                    <a:pt x="873918" y="845343"/>
                  </a:lnTo>
                  <a:lnTo>
                    <a:pt x="850106" y="862012"/>
                  </a:lnTo>
                  <a:lnTo>
                    <a:pt x="826293" y="866775"/>
                  </a:lnTo>
                  <a:lnTo>
                    <a:pt x="795337" y="862012"/>
                  </a:lnTo>
                  <a:lnTo>
                    <a:pt x="752475" y="845343"/>
                  </a:lnTo>
                  <a:lnTo>
                    <a:pt x="702468" y="812006"/>
                  </a:lnTo>
                  <a:lnTo>
                    <a:pt x="681037" y="788193"/>
                  </a:lnTo>
                  <a:lnTo>
                    <a:pt x="647700" y="733425"/>
                  </a:lnTo>
                  <a:lnTo>
                    <a:pt x="604837" y="657225"/>
                  </a:lnTo>
                  <a:lnTo>
                    <a:pt x="535781" y="561975"/>
                  </a:lnTo>
                  <a:lnTo>
                    <a:pt x="473868" y="488156"/>
                  </a:lnTo>
                  <a:lnTo>
                    <a:pt x="383381" y="383381"/>
                  </a:lnTo>
                  <a:lnTo>
                    <a:pt x="326231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8">
              <a:extLst>
                <a:ext uri="{FF2B5EF4-FFF2-40B4-BE49-F238E27FC236}">
                  <a16:creationId xmlns:a16="http://schemas.microsoft.com/office/drawing/2014/main" id="{FF676560-D797-4BC2-B676-DBF19146AABB}"/>
                </a:ext>
              </a:extLst>
            </p:cNvPr>
            <p:cNvSpPr/>
            <p:nvPr/>
          </p:nvSpPr>
          <p:spPr>
            <a:xfrm>
              <a:off x="4019550" y="4719639"/>
              <a:ext cx="617538" cy="1195387"/>
            </a:xfrm>
            <a:custGeom>
              <a:avLst/>
              <a:gdLst>
                <a:gd name="connsiteX0" fmla="*/ 492919 w 616744"/>
                <a:gd name="connsiteY0" fmla="*/ 533400 h 1195387"/>
                <a:gd name="connsiteX1" fmla="*/ 454819 w 616744"/>
                <a:gd name="connsiteY1" fmla="*/ 640556 h 1195387"/>
                <a:gd name="connsiteX2" fmla="*/ 400050 w 616744"/>
                <a:gd name="connsiteY2" fmla="*/ 776287 h 1195387"/>
                <a:gd name="connsiteX3" fmla="*/ 333375 w 616744"/>
                <a:gd name="connsiteY3" fmla="*/ 914400 h 1195387"/>
                <a:gd name="connsiteX4" fmla="*/ 264319 w 616744"/>
                <a:gd name="connsiteY4" fmla="*/ 1040606 h 1195387"/>
                <a:gd name="connsiteX5" fmla="*/ 219075 w 616744"/>
                <a:gd name="connsiteY5" fmla="*/ 1107281 h 1195387"/>
                <a:gd name="connsiteX6" fmla="*/ 176213 w 616744"/>
                <a:gd name="connsiteY6" fmla="*/ 1154906 h 1195387"/>
                <a:gd name="connsiteX7" fmla="*/ 142875 w 616744"/>
                <a:gd name="connsiteY7" fmla="*/ 1181100 h 1195387"/>
                <a:gd name="connsiteX8" fmla="*/ 109538 w 616744"/>
                <a:gd name="connsiteY8" fmla="*/ 1195387 h 1195387"/>
                <a:gd name="connsiteX9" fmla="*/ 71438 w 616744"/>
                <a:gd name="connsiteY9" fmla="*/ 1195387 h 1195387"/>
                <a:gd name="connsiteX10" fmla="*/ 52388 w 616744"/>
                <a:gd name="connsiteY10" fmla="*/ 1185862 h 1195387"/>
                <a:gd name="connsiteX11" fmla="*/ 40481 w 616744"/>
                <a:gd name="connsiteY11" fmla="*/ 1166812 h 1195387"/>
                <a:gd name="connsiteX12" fmla="*/ 21431 w 616744"/>
                <a:gd name="connsiteY12" fmla="*/ 1121568 h 1195387"/>
                <a:gd name="connsiteX13" fmla="*/ 9525 w 616744"/>
                <a:gd name="connsiteY13" fmla="*/ 1071562 h 1195387"/>
                <a:gd name="connsiteX14" fmla="*/ 2381 w 616744"/>
                <a:gd name="connsiteY14" fmla="*/ 1019175 h 1195387"/>
                <a:gd name="connsiteX15" fmla="*/ 0 w 616744"/>
                <a:gd name="connsiteY15" fmla="*/ 926306 h 1195387"/>
                <a:gd name="connsiteX16" fmla="*/ 2381 w 616744"/>
                <a:gd name="connsiteY16" fmla="*/ 816768 h 1195387"/>
                <a:gd name="connsiteX17" fmla="*/ 9525 w 616744"/>
                <a:gd name="connsiteY17" fmla="*/ 714375 h 1195387"/>
                <a:gd name="connsiteX18" fmla="*/ 19050 w 616744"/>
                <a:gd name="connsiteY18" fmla="*/ 695325 h 1195387"/>
                <a:gd name="connsiteX19" fmla="*/ 66675 w 616744"/>
                <a:gd name="connsiteY19" fmla="*/ 666750 h 1195387"/>
                <a:gd name="connsiteX20" fmla="*/ 135731 w 616744"/>
                <a:gd name="connsiteY20" fmla="*/ 619125 h 1195387"/>
                <a:gd name="connsiteX21" fmla="*/ 204788 w 616744"/>
                <a:gd name="connsiteY21" fmla="*/ 566737 h 1195387"/>
                <a:gd name="connsiteX22" fmla="*/ 271463 w 616744"/>
                <a:gd name="connsiteY22" fmla="*/ 507206 h 1195387"/>
                <a:gd name="connsiteX23" fmla="*/ 333375 w 616744"/>
                <a:gd name="connsiteY23" fmla="*/ 447675 h 1195387"/>
                <a:gd name="connsiteX24" fmla="*/ 416719 w 616744"/>
                <a:gd name="connsiteY24" fmla="*/ 321468 h 1195387"/>
                <a:gd name="connsiteX25" fmla="*/ 485775 w 616744"/>
                <a:gd name="connsiteY25" fmla="*/ 188118 h 1195387"/>
                <a:gd name="connsiteX26" fmla="*/ 528638 w 616744"/>
                <a:gd name="connsiteY26" fmla="*/ 83343 h 1195387"/>
                <a:gd name="connsiteX27" fmla="*/ 550069 w 616744"/>
                <a:gd name="connsiteY27" fmla="*/ 30956 h 1195387"/>
                <a:gd name="connsiteX28" fmla="*/ 557213 w 616744"/>
                <a:gd name="connsiteY28" fmla="*/ 21431 h 1195387"/>
                <a:gd name="connsiteX29" fmla="*/ 576263 w 616744"/>
                <a:gd name="connsiteY29" fmla="*/ 4762 h 1195387"/>
                <a:gd name="connsiteX30" fmla="*/ 590550 w 616744"/>
                <a:gd name="connsiteY30" fmla="*/ 0 h 1195387"/>
                <a:gd name="connsiteX31" fmla="*/ 602456 w 616744"/>
                <a:gd name="connsiteY31" fmla="*/ 0 h 1195387"/>
                <a:gd name="connsiteX32" fmla="*/ 609600 w 616744"/>
                <a:gd name="connsiteY32" fmla="*/ 4762 h 1195387"/>
                <a:gd name="connsiteX33" fmla="*/ 616744 w 616744"/>
                <a:gd name="connsiteY33" fmla="*/ 30956 h 1195387"/>
                <a:gd name="connsiteX34" fmla="*/ 609600 w 616744"/>
                <a:gd name="connsiteY34" fmla="*/ 90487 h 1195387"/>
                <a:gd name="connsiteX35" fmla="*/ 578644 w 616744"/>
                <a:gd name="connsiteY35" fmla="*/ 245268 h 1195387"/>
                <a:gd name="connsiteX36" fmla="*/ 535781 w 616744"/>
                <a:gd name="connsiteY36" fmla="*/ 407193 h 1195387"/>
                <a:gd name="connsiteX37" fmla="*/ 492919 w 616744"/>
                <a:gd name="connsiteY37" fmla="*/ 533400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1195387">
                  <a:moveTo>
                    <a:pt x="492919" y="533400"/>
                  </a:moveTo>
                  <a:lnTo>
                    <a:pt x="454819" y="640556"/>
                  </a:lnTo>
                  <a:lnTo>
                    <a:pt x="400050" y="776287"/>
                  </a:lnTo>
                  <a:lnTo>
                    <a:pt x="333375" y="914400"/>
                  </a:lnTo>
                  <a:lnTo>
                    <a:pt x="264319" y="1040606"/>
                  </a:lnTo>
                  <a:lnTo>
                    <a:pt x="219075" y="1107281"/>
                  </a:lnTo>
                  <a:lnTo>
                    <a:pt x="176213" y="1154906"/>
                  </a:lnTo>
                  <a:lnTo>
                    <a:pt x="142875" y="1181100"/>
                  </a:lnTo>
                  <a:lnTo>
                    <a:pt x="109538" y="1195387"/>
                  </a:lnTo>
                  <a:lnTo>
                    <a:pt x="71438" y="1195387"/>
                  </a:lnTo>
                  <a:lnTo>
                    <a:pt x="52388" y="1185862"/>
                  </a:lnTo>
                  <a:lnTo>
                    <a:pt x="40481" y="1166812"/>
                  </a:lnTo>
                  <a:lnTo>
                    <a:pt x="21431" y="1121568"/>
                  </a:lnTo>
                  <a:lnTo>
                    <a:pt x="9525" y="1071562"/>
                  </a:lnTo>
                  <a:lnTo>
                    <a:pt x="2381" y="1019175"/>
                  </a:lnTo>
                  <a:cubicBezTo>
                    <a:pt x="1587" y="988219"/>
                    <a:pt x="794" y="957262"/>
                    <a:pt x="0" y="926306"/>
                  </a:cubicBezTo>
                  <a:cubicBezTo>
                    <a:pt x="794" y="889793"/>
                    <a:pt x="1587" y="853281"/>
                    <a:pt x="2381" y="816768"/>
                  </a:cubicBezTo>
                  <a:lnTo>
                    <a:pt x="9525" y="714375"/>
                  </a:lnTo>
                  <a:lnTo>
                    <a:pt x="19050" y="695325"/>
                  </a:lnTo>
                  <a:lnTo>
                    <a:pt x="66675" y="666750"/>
                  </a:lnTo>
                  <a:lnTo>
                    <a:pt x="135731" y="619125"/>
                  </a:lnTo>
                  <a:lnTo>
                    <a:pt x="204788" y="566737"/>
                  </a:lnTo>
                  <a:lnTo>
                    <a:pt x="271463" y="507206"/>
                  </a:lnTo>
                  <a:lnTo>
                    <a:pt x="333375" y="447675"/>
                  </a:lnTo>
                  <a:lnTo>
                    <a:pt x="416719" y="321468"/>
                  </a:lnTo>
                  <a:lnTo>
                    <a:pt x="485775" y="188118"/>
                  </a:lnTo>
                  <a:lnTo>
                    <a:pt x="528638" y="83343"/>
                  </a:lnTo>
                  <a:lnTo>
                    <a:pt x="550069" y="30956"/>
                  </a:lnTo>
                  <a:lnTo>
                    <a:pt x="557213" y="21431"/>
                  </a:lnTo>
                  <a:lnTo>
                    <a:pt x="576263" y="4762"/>
                  </a:lnTo>
                  <a:lnTo>
                    <a:pt x="590550" y="0"/>
                  </a:lnTo>
                  <a:lnTo>
                    <a:pt x="602456" y="0"/>
                  </a:lnTo>
                  <a:lnTo>
                    <a:pt x="609600" y="4762"/>
                  </a:lnTo>
                  <a:lnTo>
                    <a:pt x="616744" y="30956"/>
                  </a:lnTo>
                  <a:lnTo>
                    <a:pt x="609600" y="90487"/>
                  </a:lnTo>
                  <a:lnTo>
                    <a:pt x="578644" y="245268"/>
                  </a:lnTo>
                  <a:lnTo>
                    <a:pt x="535781" y="407193"/>
                  </a:lnTo>
                  <a:lnTo>
                    <a:pt x="492919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9">
              <a:extLst>
                <a:ext uri="{FF2B5EF4-FFF2-40B4-BE49-F238E27FC236}">
                  <a16:creationId xmlns:a16="http://schemas.microsoft.com/office/drawing/2014/main" id="{DF846CEB-3F8E-41CD-B424-0C72924CE0DD}"/>
                </a:ext>
              </a:extLst>
            </p:cNvPr>
            <p:cNvSpPr/>
            <p:nvPr/>
          </p:nvSpPr>
          <p:spPr>
            <a:xfrm>
              <a:off x="5027614" y="4619626"/>
              <a:ext cx="2878137" cy="1376363"/>
            </a:xfrm>
            <a:custGeom>
              <a:avLst/>
              <a:gdLst>
                <a:gd name="connsiteX0" fmla="*/ 1050131 w 2878931"/>
                <a:gd name="connsiteY0" fmla="*/ 950119 h 1376363"/>
                <a:gd name="connsiteX1" fmla="*/ 969169 w 2878931"/>
                <a:gd name="connsiteY1" fmla="*/ 914400 h 1376363"/>
                <a:gd name="connsiteX2" fmla="*/ 845344 w 2878931"/>
                <a:gd name="connsiteY2" fmla="*/ 852488 h 1376363"/>
                <a:gd name="connsiteX3" fmla="*/ 750094 w 2878931"/>
                <a:gd name="connsiteY3" fmla="*/ 800100 h 1376363"/>
                <a:gd name="connsiteX4" fmla="*/ 638175 w 2878931"/>
                <a:gd name="connsiteY4" fmla="*/ 731044 h 1376363"/>
                <a:gd name="connsiteX5" fmla="*/ 535781 w 2878931"/>
                <a:gd name="connsiteY5" fmla="*/ 652463 h 1376363"/>
                <a:gd name="connsiteX6" fmla="*/ 447675 w 2878931"/>
                <a:gd name="connsiteY6" fmla="*/ 573881 h 1376363"/>
                <a:gd name="connsiteX7" fmla="*/ 369094 w 2878931"/>
                <a:gd name="connsiteY7" fmla="*/ 497681 h 1376363"/>
                <a:gd name="connsiteX8" fmla="*/ 300037 w 2878931"/>
                <a:gd name="connsiteY8" fmla="*/ 416719 h 1376363"/>
                <a:gd name="connsiteX9" fmla="*/ 209550 w 2878931"/>
                <a:gd name="connsiteY9" fmla="*/ 292894 h 1376363"/>
                <a:gd name="connsiteX10" fmla="*/ 135731 w 2878931"/>
                <a:gd name="connsiteY10" fmla="*/ 176213 h 1376363"/>
                <a:gd name="connsiteX11" fmla="*/ 76200 w 2878931"/>
                <a:gd name="connsiteY11" fmla="*/ 61913 h 1376363"/>
                <a:gd name="connsiteX12" fmla="*/ 50006 w 2878931"/>
                <a:gd name="connsiteY12" fmla="*/ 14288 h 1376363"/>
                <a:gd name="connsiteX13" fmla="*/ 30956 w 2878931"/>
                <a:gd name="connsiteY13" fmla="*/ 4763 h 1376363"/>
                <a:gd name="connsiteX14" fmla="*/ 9525 w 2878931"/>
                <a:gd name="connsiteY14" fmla="*/ 0 h 1376363"/>
                <a:gd name="connsiteX15" fmla="*/ 0 w 2878931"/>
                <a:gd name="connsiteY15" fmla="*/ 9525 h 1376363"/>
                <a:gd name="connsiteX16" fmla="*/ 2381 w 2878931"/>
                <a:gd name="connsiteY16" fmla="*/ 30956 h 1376363"/>
                <a:gd name="connsiteX17" fmla="*/ 21431 w 2878931"/>
                <a:gd name="connsiteY17" fmla="*/ 90488 h 1376363"/>
                <a:gd name="connsiteX18" fmla="*/ 57150 w 2878931"/>
                <a:gd name="connsiteY18" fmla="*/ 192881 h 1376363"/>
                <a:gd name="connsiteX19" fmla="*/ 109537 w 2878931"/>
                <a:gd name="connsiteY19" fmla="*/ 314325 h 1376363"/>
                <a:gd name="connsiteX20" fmla="*/ 157162 w 2878931"/>
                <a:gd name="connsiteY20" fmla="*/ 404813 h 1376363"/>
                <a:gd name="connsiteX21" fmla="*/ 190500 w 2878931"/>
                <a:gd name="connsiteY21" fmla="*/ 464344 h 1376363"/>
                <a:gd name="connsiteX22" fmla="*/ 245269 w 2878931"/>
                <a:gd name="connsiteY22" fmla="*/ 545306 h 1376363"/>
                <a:gd name="connsiteX23" fmla="*/ 295275 w 2878931"/>
                <a:gd name="connsiteY23" fmla="*/ 614363 h 1376363"/>
                <a:gd name="connsiteX24" fmla="*/ 347662 w 2878931"/>
                <a:gd name="connsiteY24" fmla="*/ 678656 h 1376363"/>
                <a:gd name="connsiteX25" fmla="*/ 416719 w 2878931"/>
                <a:gd name="connsiteY25" fmla="*/ 754856 h 1376363"/>
                <a:gd name="connsiteX26" fmla="*/ 473869 w 2878931"/>
                <a:gd name="connsiteY26" fmla="*/ 809625 h 1376363"/>
                <a:gd name="connsiteX27" fmla="*/ 547687 w 2878931"/>
                <a:gd name="connsiteY27" fmla="*/ 873919 h 1376363"/>
                <a:gd name="connsiteX28" fmla="*/ 626269 w 2878931"/>
                <a:gd name="connsiteY28" fmla="*/ 931069 h 1376363"/>
                <a:gd name="connsiteX29" fmla="*/ 688181 w 2878931"/>
                <a:gd name="connsiteY29" fmla="*/ 973931 h 1376363"/>
                <a:gd name="connsiteX30" fmla="*/ 764381 w 2878931"/>
                <a:gd name="connsiteY30" fmla="*/ 1023938 h 1376363"/>
                <a:gd name="connsiteX31" fmla="*/ 859631 w 2878931"/>
                <a:gd name="connsiteY31" fmla="*/ 1076325 h 1376363"/>
                <a:gd name="connsiteX32" fmla="*/ 966787 w 2878931"/>
                <a:gd name="connsiteY32" fmla="*/ 1128713 h 1376363"/>
                <a:gd name="connsiteX33" fmla="*/ 1057275 w 2878931"/>
                <a:gd name="connsiteY33" fmla="*/ 1166813 h 1376363"/>
                <a:gd name="connsiteX34" fmla="*/ 1166812 w 2878931"/>
                <a:gd name="connsiteY34" fmla="*/ 1207294 h 1376363"/>
                <a:gd name="connsiteX35" fmla="*/ 1297781 w 2878931"/>
                <a:gd name="connsiteY35" fmla="*/ 1245394 h 1376363"/>
                <a:gd name="connsiteX36" fmla="*/ 1426369 w 2878931"/>
                <a:gd name="connsiteY36" fmla="*/ 1278731 h 1376363"/>
                <a:gd name="connsiteX37" fmla="*/ 1593056 w 2878931"/>
                <a:gd name="connsiteY37" fmla="*/ 1312069 h 1376363"/>
                <a:gd name="connsiteX38" fmla="*/ 1726406 w 2878931"/>
                <a:gd name="connsiteY38" fmla="*/ 1333500 h 1376363"/>
                <a:gd name="connsiteX39" fmla="*/ 1890712 w 2878931"/>
                <a:gd name="connsiteY39" fmla="*/ 1354931 h 1376363"/>
                <a:gd name="connsiteX40" fmla="*/ 2112169 w 2878931"/>
                <a:gd name="connsiteY40" fmla="*/ 1371600 h 1376363"/>
                <a:gd name="connsiteX41" fmla="*/ 2255044 w 2878931"/>
                <a:gd name="connsiteY41" fmla="*/ 1376363 h 1376363"/>
                <a:gd name="connsiteX42" fmla="*/ 2388394 w 2878931"/>
                <a:gd name="connsiteY42" fmla="*/ 1376363 h 1376363"/>
                <a:gd name="connsiteX43" fmla="*/ 2526506 w 2878931"/>
                <a:gd name="connsiteY43" fmla="*/ 1366838 h 1376363"/>
                <a:gd name="connsiteX44" fmla="*/ 2640806 w 2878931"/>
                <a:gd name="connsiteY44" fmla="*/ 1350169 h 1376363"/>
                <a:gd name="connsiteX45" fmla="*/ 2745581 w 2878931"/>
                <a:gd name="connsiteY45" fmla="*/ 1326356 h 1376363"/>
                <a:gd name="connsiteX46" fmla="*/ 2805112 w 2878931"/>
                <a:gd name="connsiteY46" fmla="*/ 1307306 h 1376363"/>
                <a:gd name="connsiteX47" fmla="*/ 2843212 w 2878931"/>
                <a:gd name="connsiteY47" fmla="*/ 1283494 h 1376363"/>
                <a:gd name="connsiteX48" fmla="*/ 2869406 w 2878931"/>
                <a:gd name="connsiteY48" fmla="*/ 1257300 h 1376363"/>
                <a:gd name="connsiteX49" fmla="*/ 2878931 w 2878931"/>
                <a:gd name="connsiteY49" fmla="*/ 1238250 h 1376363"/>
                <a:gd name="connsiteX50" fmla="*/ 2876550 w 2878931"/>
                <a:gd name="connsiteY50" fmla="*/ 1219200 h 1376363"/>
                <a:gd name="connsiteX51" fmla="*/ 2867025 w 2878931"/>
                <a:gd name="connsiteY51" fmla="*/ 1193006 h 1376363"/>
                <a:gd name="connsiteX52" fmla="*/ 2850356 w 2878931"/>
                <a:gd name="connsiteY52" fmla="*/ 1176338 h 1376363"/>
                <a:gd name="connsiteX53" fmla="*/ 2814637 w 2878931"/>
                <a:gd name="connsiteY53" fmla="*/ 1150144 h 1376363"/>
                <a:gd name="connsiteX54" fmla="*/ 2771775 w 2878931"/>
                <a:gd name="connsiteY54" fmla="*/ 1128713 h 1376363"/>
                <a:gd name="connsiteX55" fmla="*/ 2138362 w 2878931"/>
                <a:gd name="connsiteY55" fmla="*/ 1133475 h 1376363"/>
                <a:gd name="connsiteX56" fmla="*/ 2016919 w 2878931"/>
                <a:gd name="connsiteY56" fmla="*/ 1131094 h 1376363"/>
                <a:gd name="connsiteX57" fmla="*/ 1893094 w 2878931"/>
                <a:gd name="connsiteY57" fmla="*/ 1128713 h 1376363"/>
                <a:gd name="connsiteX58" fmla="*/ 1728787 w 2878931"/>
                <a:gd name="connsiteY58" fmla="*/ 1119188 h 1376363"/>
                <a:gd name="connsiteX59" fmla="*/ 1597819 w 2878931"/>
                <a:gd name="connsiteY59" fmla="*/ 1104900 h 1376363"/>
                <a:gd name="connsiteX60" fmla="*/ 1481137 w 2878931"/>
                <a:gd name="connsiteY60" fmla="*/ 1085850 h 1376363"/>
                <a:gd name="connsiteX61" fmla="*/ 1371600 w 2878931"/>
                <a:gd name="connsiteY61" fmla="*/ 1059656 h 1376363"/>
                <a:gd name="connsiteX62" fmla="*/ 1223962 w 2878931"/>
                <a:gd name="connsiteY62" fmla="*/ 1016794 h 1376363"/>
                <a:gd name="connsiteX63" fmla="*/ 1050131 w 2878931"/>
                <a:gd name="connsiteY63" fmla="*/ 950119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78931" h="1376363">
                  <a:moveTo>
                    <a:pt x="1050131" y="950119"/>
                  </a:moveTo>
                  <a:lnTo>
                    <a:pt x="969169" y="914400"/>
                  </a:lnTo>
                  <a:lnTo>
                    <a:pt x="845344" y="852488"/>
                  </a:lnTo>
                  <a:lnTo>
                    <a:pt x="750094" y="800100"/>
                  </a:lnTo>
                  <a:lnTo>
                    <a:pt x="638175" y="731044"/>
                  </a:lnTo>
                  <a:lnTo>
                    <a:pt x="535781" y="652463"/>
                  </a:lnTo>
                  <a:lnTo>
                    <a:pt x="447675" y="573881"/>
                  </a:lnTo>
                  <a:lnTo>
                    <a:pt x="369094" y="497681"/>
                  </a:lnTo>
                  <a:lnTo>
                    <a:pt x="300037" y="416719"/>
                  </a:lnTo>
                  <a:lnTo>
                    <a:pt x="209550" y="292894"/>
                  </a:lnTo>
                  <a:lnTo>
                    <a:pt x="135731" y="176213"/>
                  </a:lnTo>
                  <a:lnTo>
                    <a:pt x="76200" y="61913"/>
                  </a:lnTo>
                  <a:lnTo>
                    <a:pt x="50006" y="14288"/>
                  </a:lnTo>
                  <a:lnTo>
                    <a:pt x="30956" y="4763"/>
                  </a:lnTo>
                  <a:lnTo>
                    <a:pt x="9525" y="0"/>
                  </a:lnTo>
                  <a:lnTo>
                    <a:pt x="0" y="9525"/>
                  </a:lnTo>
                  <a:lnTo>
                    <a:pt x="2381" y="30956"/>
                  </a:lnTo>
                  <a:lnTo>
                    <a:pt x="21431" y="90488"/>
                  </a:lnTo>
                  <a:lnTo>
                    <a:pt x="57150" y="192881"/>
                  </a:lnTo>
                  <a:lnTo>
                    <a:pt x="109537" y="314325"/>
                  </a:lnTo>
                  <a:lnTo>
                    <a:pt x="157162" y="404813"/>
                  </a:lnTo>
                  <a:lnTo>
                    <a:pt x="190500" y="464344"/>
                  </a:lnTo>
                  <a:lnTo>
                    <a:pt x="245269" y="545306"/>
                  </a:lnTo>
                  <a:lnTo>
                    <a:pt x="295275" y="614363"/>
                  </a:lnTo>
                  <a:lnTo>
                    <a:pt x="347662" y="678656"/>
                  </a:lnTo>
                  <a:lnTo>
                    <a:pt x="416719" y="754856"/>
                  </a:lnTo>
                  <a:lnTo>
                    <a:pt x="473869" y="809625"/>
                  </a:lnTo>
                  <a:lnTo>
                    <a:pt x="547687" y="873919"/>
                  </a:lnTo>
                  <a:lnTo>
                    <a:pt x="626269" y="931069"/>
                  </a:lnTo>
                  <a:lnTo>
                    <a:pt x="688181" y="973931"/>
                  </a:lnTo>
                  <a:lnTo>
                    <a:pt x="764381" y="1023938"/>
                  </a:lnTo>
                  <a:lnTo>
                    <a:pt x="859631" y="1076325"/>
                  </a:lnTo>
                  <a:lnTo>
                    <a:pt x="966787" y="1128713"/>
                  </a:lnTo>
                  <a:lnTo>
                    <a:pt x="1057275" y="1166813"/>
                  </a:lnTo>
                  <a:lnTo>
                    <a:pt x="1166812" y="1207294"/>
                  </a:lnTo>
                  <a:lnTo>
                    <a:pt x="1297781" y="1245394"/>
                  </a:lnTo>
                  <a:lnTo>
                    <a:pt x="1426369" y="1278731"/>
                  </a:lnTo>
                  <a:lnTo>
                    <a:pt x="1593056" y="1312069"/>
                  </a:lnTo>
                  <a:lnTo>
                    <a:pt x="1726406" y="1333500"/>
                  </a:lnTo>
                  <a:lnTo>
                    <a:pt x="1890712" y="1354931"/>
                  </a:lnTo>
                  <a:lnTo>
                    <a:pt x="2112169" y="1371600"/>
                  </a:lnTo>
                  <a:lnTo>
                    <a:pt x="2255044" y="1376363"/>
                  </a:lnTo>
                  <a:lnTo>
                    <a:pt x="2388394" y="1376363"/>
                  </a:lnTo>
                  <a:lnTo>
                    <a:pt x="2526506" y="1366838"/>
                  </a:lnTo>
                  <a:lnTo>
                    <a:pt x="2640806" y="1350169"/>
                  </a:lnTo>
                  <a:lnTo>
                    <a:pt x="2745581" y="1326356"/>
                  </a:lnTo>
                  <a:lnTo>
                    <a:pt x="2805112" y="1307306"/>
                  </a:lnTo>
                  <a:lnTo>
                    <a:pt x="2843212" y="1283494"/>
                  </a:lnTo>
                  <a:lnTo>
                    <a:pt x="2869406" y="1257300"/>
                  </a:lnTo>
                  <a:lnTo>
                    <a:pt x="2878931" y="1238250"/>
                  </a:lnTo>
                  <a:lnTo>
                    <a:pt x="2876550" y="1219200"/>
                  </a:lnTo>
                  <a:lnTo>
                    <a:pt x="2867025" y="1193006"/>
                  </a:lnTo>
                  <a:lnTo>
                    <a:pt x="2850356" y="1176338"/>
                  </a:lnTo>
                  <a:lnTo>
                    <a:pt x="2814637" y="1150144"/>
                  </a:lnTo>
                  <a:lnTo>
                    <a:pt x="2771775" y="1128713"/>
                  </a:lnTo>
                  <a:lnTo>
                    <a:pt x="2138362" y="1133475"/>
                  </a:lnTo>
                  <a:lnTo>
                    <a:pt x="2016919" y="1131094"/>
                  </a:lnTo>
                  <a:lnTo>
                    <a:pt x="1893094" y="1128713"/>
                  </a:lnTo>
                  <a:lnTo>
                    <a:pt x="1728787" y="1119188"/>
                  </a:lnTo>
                  <a:lnTo>
                    <a:pt x="1597819" y="1104900"/>
                  </a:lnTo>
                  <a:lnTo>
                    <a:pt x="1481137" y="1085850"/>
                  </a:lnTo>
                  <a:lnTo>
                    <a:pt x="1371600" y="1059656"/>
                  </a:lnTo>
                  <a:lnTo>
                    <a:pt x="1223962" y="1016794"/>
                  </a:lnTo>
                  <a:lnTo>
                    <a:pt x="1050131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8A945A78-64AF-424E-A118-401C908AB4CB}"/>
                </a:ext>
              </a:extLst>
            </p:cNvPr>
            <p:cNvSpPr/>
            <p:nvPr/>
          </p:nvSpPr>
          <p:spPr>
            <a:xfrm>
              <a:off x="5962650" y="4662489"/>
              <a:ext cx="528638" cy="566737"/>
            </a:xfrm>
            <a:custGeom>
              <a:avLst/>
              <a:gdLst>
                <a:gd name="connsiteX0" fmla="*/ 164306 w 528638"/>
                <a:gd name="connsiteY0" fmla="*/ 90487 h 566737"/>
                <a:gd name="connsiteX1" fmla="*/ 259556 w 528638"/>
                <a:gd name="connsiteY1" fmla="*/ 147637 h 566737"/>
                <a:gd name="connsiteX2" fmla="*/ 502444 w 528638"/>
                <a:gd name="connsiteY2" fmla="*/ 350043 h 566737"/>
                <a:gd name="connsiteX3" fmla="*/ 519113 w 528638"/>
                <a:gd name="connsiteY3" fmla="*/ 392906 h 566737"/>
                <a:gd name="connsiteX4" fmla="*/ 528638 w 528638"/>
                <a:gd name="connsiteY4" fmla="*/ 450056 h 566737"/>
                <a:gd name="connsiteX5" fmla="*/ 526256 w 528638"/>
                <a:gd name="connsiteY5" fmla="*/ 511968 h 566737"/>
                <a:gd name="connsiteX6" fmla="*/ 519113 w 528638"/>
                <a:gd name="connsiteY6" fmla="*/ 542925 h 566737"/>
                <a:gd name="connsiteX7" fmla="*/ 500063 w 528638"/>
                <a:gd name="connsiteY7" fmla="*/ 566737 h 566737"/>
                <a:gd name="connsiteX8" fmla="*/ 473869 w 528638"/>
                <a:gd name="connsiteY8" fmla="*/ 566737 h 566737"/>
                <a:gd name="connsiteX9" fmla="*/ 438150 w 528638"/>
                <a:gd name="connsiteY9" fmla="*/ 554831 h 566737"/>
                <a:gd name="connsiteX10" fmla="*/ 369094 w 528638"/>
                <a:gd name="connsiteY10" fmla="*/ 519112 h 566737"/>
                <a:gd name="connsiteX11" fmla="*/ 302419 w 528638"/>
                <a:gd name="connsiteY11" fmla="*/ 478631 h 566737"/>
                <a:gd name="connsiteX12" fmla="*/ 219075 w 528638"/>
                <a:gd name="connsiteY12" fmla="*/ 416718 h 566737"/>
                <a:gd name="connsiteX13" fmla="*/ 147638 w 528638"/>
                <a:gd name="connsiteY13" fmla="*/ 347662 h 566737"/>
                <a:gd name="connsiteX14" fmla="*/ 102394 w 528638"/>
                <a:gd name="connsiteY14" fmla="*/ 290512 h 566737"/>
                <a:gd name="connsiteX15" fmla="*/ 57150 w 528638"/>
                <a:gd name="connsiteY15" fmla="*/ 207168 h 566737"/>
                <a:gd name="connsiteX16" fmla="*/ 23813 w 528638"/>
                <a:gd name="connsiteY16" fmla="*/ 126206 h 566737"/>
                <a:gd name="connsiteX17" fmla="*/ 4763 w 528638"/>
                <a:gd name="connsiteY17" fmla="*/ 73818 h 566737"/>
                <a:gd name="connsiteX18" fmla="*/ 0 w 528638"/>
                <a:gd name="connsiteY18" fmla="*/ 28575 h 566737"/>
                <a:gd name="connsiteX19" fmla="*/ 4763 w 528638"/>
                <a:gd name="connsiteY19" fmla="*/ 11906 h 566737"/>
                <a:gd name="connsiteX20" fmla="*/ 14288 w 528638"/>
                <a:gd name="connsiteY20" fmla="*/ 0 h 566737"/>
                <a:gd name="connsiteX21" fmla="*/ 45244 w 528638"/>
                <a:gd name="connsiteY21" fmla="*/ 2381 h 566737"/>
                <a:gd name="connsiteX22" fmla="*/ 83344 w 528638"/>
                <a:gd name="connsiteY22" fmla="*/ 19050 h 566737"/>
                <a:gd name="connsiteX23" fmla="*/ 123825 w 528638"/>
                <a:gd name="connsiteY23" fmla="*/ 57150 h 566737"/>
                <a:gd name="connsiteX24" fmla="*/ 164306 w 528638"/>
                <a:gd name="connsiteY24" fmla="*/ 90487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8638" h="566737">
                  <a:moveTo>
                    <a:pt x="164306" y="90487"/>
                  </a:moveTo>
                  <a:lnTo>
                    <a:pt x="259556" y="147637"/>
                  </a:lnTo>
                  <a:lnTo>
                    <a:pt x="502444" y="350043"/>
                  </a:lnTo>
                  <a:lnTo>
                    <a:pt x="519113" y="392906"/>
                  </a:lnTo>
                  <a:lnTo>
                    <a:pt x="528638" y="450056"/>
                  </a:lnTo>
                  <a:lnTo>
                    <a:pt x="526256" y="511968"/>
                  </a:lnTo>
                  <a:lnTo>
                    <a:pt x="519113" y="542925"/>
                  </a:lnTo>
                  <a:lnTo>
                    <a:pt x="500063" y="566737"/>
                  </a:lnTo>
                  <a:lnTo>
                    <a:pt x="473869" y="566737"/>
                  </a:lnTo>
                  <a:lnTo>
                    <a:pt x="438150" y="554831"/>
                  </a:lnTo>
                  <a:lnTo>
                    <a:pt x="369094" y="519112"/>
                  </a:lnTo>
                  <a:lnTo>
                    <a:pt x="302419" y="478631"/>
                  </a:lnTo>
                  <a:lnTo>
                    <a:pt x="219075" y="416718"/>
                  </a:lnTo>
                  <a:lnTo>
                    <a:pt x="147638" y="347662"/>
                  </a:lnTo>
                  <a:lnTo>
                    <a:pt x="102394" y="290512"/>
                  </a:lnTo>
                  <a:lnTo>
                    <a:pt x="57150" y="207168"/>
                  </a:lnTo>
                  <a:lnTo>
                    <a:pt x="23813" y="126206"/>
                  </a:lnTo>
                  <a:lnTo>
                    <a:pt x="4763" y="73818"/>
                  </a:lnTo>
                  <a:lnTo>
                    <a:pt x="0" y="28575"/>
                  </a:lnTo>
                  <a:lnTo>
                    <a:pt x="4763" y="11906"/>
                  </a:lnTo>
                  <a:lnTo>
                    <a:pt x="14288" y="0"/>
                  </a:lnTo>
                  <a:lnTo>
                    <a:pt x="45244" y="2381"/>
                  </a:lnTo>
                  <a:lnTo>
                    <a:pt x="83344" y="19050"/>
                  </a:lnTo>
                  <a:lnTo>
                    <a:pt x="123825" y="57150"/>
                  </a:lnTo>
                  <a:lnTo>
                    <a:pt x="164306" y="90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3">
              <a:extLst>
                <a:ext uri="{FF2B5EF4-FFF2-40B4-BE49-F238E27FC236}">
                  <a16:creationId xmlns:a16="http://schemas.microsoft.com/office/drawing/2014/main" id="{10E664C4-7C4E-4303-8297-BE7AA17C83F4}"/>
                </a:ext>
              </a:extLst>
            </p:cNvPr>
            <p:cNvSpPr/>
            <p:nvPr/>
          </p:nvSpPr>
          <p:spPr>
            <a:xfrm>
              <a:off x="4105277" y="1985964"/>
              <a:ext cx="1628775" cy="549275"/>
            </a:xfrm>
            <a:custGeom>
              <a:avLst/>
              <a:gdLst>
                <a:gd name="connsiteX0" fmla="*/ 952500 w 1628775"/>
                <a:gd name="connsiteY0" fmla="*/ 128587 h 550068"/>
                <a:gd name="connsiteX1" fmla="*/ 590550 w 1628775"/>
                <a:gd name="connsiteY1" fmla="*/ 204787 h 550068"/>
                <a:gd name="connsiteX2" fmla="*/ 366713 w 1628775"/>
                <a:gd name="connsiteY2" fmla="*/ 250031 h 550068"/>
                <a:gd name="connsiteX3" fmla="*/ 19050 w 1628775"/>
                <a:gd name="connsiteY3" fmla="*/ 290512 h 550068"/>
                <a:gd name="connsiteX4" fmla="*/ 2381 w 1628775"/>
                <a:gd name="connsiteY4" fmla="*/ 342900 h 550068"/>
                <a:gd name="connsiteX5" fmla="*/ 0 w 1628775"/>
                <a:gd name="connsiteY5" fmla="*/ 385762 h 550068"/>
                <a:gd name="connsiteX6" fmla="*/ 7144 w 1628775"/>
                <a:gd name="connsiteY6" fmla="*/ 421481 h 550068"/>
                <a:gd name="connsiteX7" fmla="*/ 23813 w 1628775"/>
                <a:gd name="connsiteY7" fmla="*/ 466725 h 550068"/>
                <a:gd name="connsiteX8" fmla="*/ 45244 w 1628775"/>
                <a:gd name="connsiteY8" fmla="*/ 509587 h 550068"/>
                <a:gd name="connsiteX9" fmla="*/ 61913 w 1628775"/>
                <a:gd name="connsiteY9" fmla="*/ 540543 h 550068"/>
                <a:gd name="connsiteX10" fmla="*/ 71438 w 1628775"/>
                <a:gd name="connsiteY10" fmla="*/ 550068 h 550068"/>
                <a:gd name="connsiteX11" fmla="*/ 92869 w 1628775"/>
                <a:gd name="connsiteY11" fmla="*/ 547687 h 550068"/>
                <a:gd name="connsiteX12" fmla="*/ 159544 w 1628775"/>
                <a:gd name="connsiteY12" fmla="*/ 526256 h 550068"/>
                <a:gd name="connsiteX13" fmla="*/ 209550 w 1628775"/>
                <a:gd name="connsiteY13" fmla="*/ 504825 h 550068"/>
                <a:gd name="connsiteX14" fmla="*/ 252413 w 1628775"/>
                <a:gd name="connsiteY14" fmla="*/ 483393 h 550068"/>
                <a:gd name="connsiteX15" fmla="*/ 280988 w 1628775"/>
                <a:gd name="connsiteY15" fmla="*/ 471487 h 550068"/>
                <a:gd name="connsiteX16" fmla="*/ 342900 w 1628775"/>
                <a:gd name="connsiteY16" fmla="*/ 452437 h 550068"/>
                <a:gd name="connsiteX17" fmla="*/ 416719 w 1628775"/>
                <a:gd name="connsiteY17" fmla="*/ 435768 h 550068"/>
                <a:gd name="connsiteX18" fmla="*/ 557213 w 1628775"/>
                <a:gd name="connsiteY18" fmla="*/ 395287 h 550068"/>
                <a:gd name="connsiteX19" fmla="*/ 792956 w 1628775"/>
                <a:gd name="connsiteY19" fmla="*/ 328612 h 550068"/>
                <a:gd name="connsiteX20" fmla="*/ 1035844 w 1628775"/>
                <a:gd name="connsiteY20" fmla="*/ 259556 h 550068"/>
                <a:gd name="connsiteX21" fmla="*/ 1295400 w 1628775"/>
                <a:gd name="connsiteY21" fmla="*/ 183356 h 550068"/>
                <a:gd name="connsiteX22" fmla="*/ 1628775 w 1628775"/>
                <a:gd name="connsiteY22" fmla="*/ 78581 h 550068"/>
                <a:gd name="connsiteX23" fmla="*/ 1559719 w 1628775"/>
                <a:gd name="connsiteY23" fmla="*/ 0 h 550068"/>
                <a:gd name="connsiteX24" fmla="*/ 1347788 w 1628775"/>
                <a:gd name="connsiteY24" fmla="*/ 42862 h 550068"/>
                <a:gd name="connsiteX25" fmla="*/ 952500 w 1628775"/>
                <a:gd name="connsiteY25" fmla="*/ 128587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28775" h="550068">
                  <a:moveTo>
                    <a:pt x="952500" y="128587"/>
                  </a:moveTo>
                  <a:lnTo>
                    <a:pt x="590550" y="204787"/>
                  </a:lnTo>
                  <a:lnTo>
                    <a:pt x="366713" y="250031"/>
                  </a:lnTo>
                  <a:lnTo>
                    <a:pt x="19050" y="290512"/>
                  </a:lnTo>
                  <a:lnTo>
                    <a:pt x="2381" y="342900"/>
                  </a:lnTo>
                  <a:lnTo>
                    <a:pt x="0" y="385762"/>
                  </a:lnTo>
                  <a:lnTo>
                    <a:pt x="7144" y="421481"/>
                  </a:lnTo>
                  <a:lnTo>
                    <a:pt x="23813" y="466725"/>
                  </a:lnTo>
                  <a:lnTo>
                    <a:pt x="45244" y="509587"/>
                  </a:lnTo>
                  <a:lnTo>
                    <a:pt x="61913" y="540543"/>
                  </a:lnTo>
                  <a:lnTo>
                    <a:pt x="71438" y="550068"/>
                  </a:lnTo>
                  <a:lnTo>
                    <a:pt x="92869" y="547687"/>
                  </a:lnTo>
                  <a:lnTo>
                    <a:pt x="159544" y="526256"/>
                  </a:lnTo>
                  <a:lnTo>
                    <a:pt x="209550" y="504825"/>
                  </a:lnTo>
                  <a:lnTo>
                    <a:pt x="252413" y="483393"/>
                  </a:lnTo>
                  <a:lnTo>
                    <a:pt x="280988" y="471487"/>
                  </a:lnTo>
                  <a:lnTo>
                    <a:pt x="342900" y="452437"/>
                  </a:lnTo>
                  <a:lnTo>
                    <a:pt x="416719" y="435768"/>
                  </a:lnTo>
                  <a:lnTo>
                    <a:pt x="557213" y="395287"/>
                  </a:lnTo>
                  <a:lnTo>
                    <a:pt x="792956" y="328612"/>
                  </a:lnTo>
                  <a:lnTo>
                    <a:pt x="1035844" y="259556"/>
                  </a:lnTo>
                  <a:lnTo>
                    <a:pt x="1295400" y="183356"/>
                  </a:lnTo>
                  <a:lnTo>
                    <a:pt x="1628775" y="78581"/>
                  </a:lnTo>
                  <a:lnTo>
                    <a:pt x="1559719" y="0"/>
                  </a:lnTo>
                  <a:lnTo>
                    <a:pt x="1347788" y="42862"/>
                  </a:lnTo>
                  <a:lnTo>
                    <a:pt x="952500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4">
              <a:extLst>
                <a:ext uri="{FF2B5EF4-FFF2-40B4-BE49-F238E27FC236}">
                  <a16:creationId xmlns:a16="http://schemas.microsoft.com/office/drawing/2014/main" id="{5CE884ED-1AFE-4593-83F4-A296AFC12873}"/>
                </a:ext>
              </a:extLst>
            </p:cNvPr>
            <p:cNvSpPr/>
            <p:nvPr/>
          </p:nvSpPr>
          <p:spPr>
            <a:xfrm>
              <a:off x="5326064" y="1668463"/>
              <a:ext cx="679450" cy="749300"/>
            </a:xfrm>
            <a:custGeom>
              <a:avLst/>
              <a:gdLst>
                <a:gd name="connsiteX0" fmla="*/ 402432 w 678657"/>
                <a:gd name="connsiteY0" fmla="*/ 542925 h 747713"/>
                <a:gd name="connsiteX1" fmla="*/ 340519 w 678657"/>
                <a:gd name="connsiteY1" fmla="*/ 450057 h 747713"/>
                <a:gd name="connsiteX2" fmla="*/ 302419 w 678657"/>
                <a:gd name="connsiteY2" fmla="*/ 400050 h 747713"/>
                <a:gd name="connsiteX3" fmla="*/ 242888 w 678657"/>
                <a:gd name="connsiteY3" fmla="*/ 316707 h 747713"/>
                <a:gd name="connsiteX4" fmla="*/ 140494 w 678657"/>
                <a:gd name="connsiteY4" fmla="*/ 197644 h 747713"/>
                <a:gd name="connsiteX5" fmla="*/ 83344 w 678657"/>
                <a:gd name="connsiteY5" fmla="*/ 142875 h 747713"/>
                <a:gd name="connsiteX6" fmla="*/ 35719 w 678657"/>
                <a:gd name="connsiteY6" fmla="*/ 95250 h 747713"/>
                <a:gd name="connsiteX7" fmla="*/ 14288 w 678657"/>
                <a:gd name="connsiteY7" fmla="*/ 64294 h 747713"/>
                <a:gd name="connsiteX8" fmla="*/ 0 w 678657"/>
                <a:gd name="connsiteY8" fmla="*/ 30957 h 747713"/>
                <a:gd name="connsiteX9" fmla="*/ 0 w 678657"/>
                <a:gd name="connsiteY9" fmla="*/ 11907 h 747713"/>
                <a:gd name="connsiteX10" fmla="*/ 7144 w 678657"/>
                <a:gd name="connsiteY10" fmla="*/ 2382 h 747713"/>
                <a:gd name="connsiteX11" fmla="*/ 21432 w 678657"/>
                <a:gd name="connsiteY11" fmla="*/ 0 h 747713"/>
                <a:gd name="connsiteX12" fmla="*/ 57150 w 678657"/>
                <a:gd name="connsiteY12" fmla="*/ 4763 h 747713"/>
                <a:gd name="connsiteX13" fmla="*/ 119063 w 678657"/>
                <a:gd name="connsiteY13" fmla="*/ 28575 h 747713"/>
                <a:gd name="connsiteX14" fmla="*/ 219075 w 678657"/>
                <a:gd name="connsiteY14" fmla="*/ 83344 h 747713"/>
                <a:gd name="connsiteX15" fmla="*/ 342900 w 678657"/>
                <a:gd name="connsiteY15" fmla="*/ 159544 h 747713"/>
                <a:gd name="connsiteX16" fmla="*/ 473869 w 678657"/>
                <a:gd name="connsiteY16" fmla="*/ 247650 h 747713"/>
                <a:gd name="connsiteX17" fmla="*/ 609600 w 678657"/>
                <a:gd name="connsiteY17" fmla="*/ 352425 h 747713"/>
                <a:gd name="connsiteX18" fmla="*/ 633413 w 678657"/>
                <a:gd name="connsiteY18" fmla="*/ 373857 h 747713"/>
                <a:gd name="connsiteX19" fmla="*/ 650082 w 678657"/>
                <a:gd name="connsiteY19" fmla="*/ 419100 h 747713"/>
                <a:gd name="connsiteX20" fmla="*/ 666750 w 678657"/>
                <a:gd name="connsiteY20" fmla="*/ 495300 h 747713"/>
                <a:gd name="connsiteX21" fmla="*/ 676275 w 678657"/>
                <a:gd name="connsiteY21" fmla="*/ 571500 h 747713"/>
                <a:gd name="connsiteX22" fmla="*/ 678657 w 678657"/>
                <a:gd name="connsiteY22" fmla="*/ 635794 h 747713"/>
                <a:gd name="connsiteX23" fmla="*/ 666750 w 678657"/>
                <a:gd name="connsiteY23" fmla="*/ 678657 h 747713"/>
                <a:gd name="connsiteX24" fmla="*/ 642938 w 678657"/>
                <a:gd name="connsiteY24" fmla="*/ 716757 h 747713"/>
                <a:gd name="connsiteX25" fmla="*/ 623888 w 678657"/>
                <a:gd name="connsiteY25" fmla="*/ 735807 h 747713"/>
                <a:gd name="connsiteX26" fmla="*/ 595313 w 678657"/>
                <a:gd name="connsiteY26" fmla="*/ 747713 h 747713"/>
                <a:gd name="connsiteX27" fmla="*/ 578644 w 678657"/>
                <a:gd name="connsiteY27" fmla="*/ 747713 h 747713"/>
                <a:gd name="connsiteX28" fmla="*/ 550069 w 678657"/>
                <a:gd name="connsiteY28" fmla="*/ 735807 h 747713"/>
                <a:gd name="connsiteX29" fmla="*/ 519113 w 678657"/>
                <a:gd name="connsiteY29" fmla="*/ 714375 h 747713"/>
                <a:gd name="connsiteX30" fmla="*/ 485775 w 678657"/>
                <a:gd name="connsiteY30" fmla="*/ 669132 h 747713"/>
                <a:gd name="connsiteX31" fmla="*/ 402432 w 678657"/>
                <a:gd name="connsiteY31" fmla="*/ 542925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657" h="747713">
                  <a:moveTo>
                    <a:pt x="402432" y="542925"/>
                  </a:moveTo>
                  <a:lnTo>
                    <a:pt x="340519" y="450057"/>
                  </a:lnTo>
                  <a:lnTo>
                    <a:pt x="302419" y="400050"/>
                  </a:lnTo>
                  <a:lnTo>
                    <a:pt x="242888" y="316707"/>
                  </a:lnTo>
                  <a:lnTo>
                    <a:pt x="140494" y="197644"/>
                  </a:lnTo>
                  <a:lnTo>
                    <a:pt x="83344" y="142875"/>
                  </a:lnTo>
                  <a:lnTo>
                    <a:pt x="35719" y="95250"/>
                  </a:lnTo>
                  <a:lnTo>
                    <a:pt x="14288" y="64294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21432" y="0"/>
                  </a:lnTo>
                  <a:lnTo>
                    <a:pt x="57150" y="4763"/>
                  </a:lnTo>
                  <a:lnTo>
                    <a:pt x="119063" y="28575"/>
                  </a:lnTo>
                  <a:lnTo>
                    <a:pt x="219075" y="83344"/>
                  </a:lnTo>
                  <a:lnTo>
                    <a:pt x="342900" y="159544"/>
                  </a:lnTo>
                  <a:lnTo>
                    <a:pt x="473869" y="247650"/>
                  </a:lnTo>
                  <a:lnTo>
                    <a:pt x="609600" y="352425"/>
                  </a:lnTo>
                  <a:lnTo>
                    <a:pt x="633413" y="373857"/>
                  </a:lnTo>
                  <a:lnTo>
                    <a:pt x="650082" y="419100"/>
                  </a:lnTo>
                  <a:lnTo>
                    <a:pt x="666750" y="495300"/>
                  </a:lnTo>
                  <a:lnTo>
                    <a:pt x="676275" y="571500"/>
                  </a:lnTo>
                  <a:lnTo>
                    <a:pt x="678657" y="635794"/>
                  </a:lnTo>
                  <a:lnTo>
                    <a:pt x="666750" y="678657"/>
                  </a:lnTo>
                  <a:lnTo>
                    <a:pt x="642938" y="716757"/>
                  </a:lnTo>
                  <a:lnTo>
                    <a:pt x="623888" y="735807"/>
                  </a:lnTo>
                  <a:lnTo>
                    <a:pt x="595313" y="747713"/>
                  </a:lnTo>
                  <a:lnTo>
                    <a:pt x="578644" y="747713"/>
                  </a:lnTo>
                  <a:lnTo>
                    <a:pt x="550069" y="735807"/>
                  </a:lnTo>
                  <a:lnTo>
                    <a:pt x="519113" y="714375"/>
                  </a:lnTo>
                  <a:lnTo>
                    <a:pt x="485775" y="669132"/>
                  </a:lnTo>
                  <a:lnTo>
                    <a:pt x="402432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6">
              <a:extLst>
                <a:ext uri="{FF2B5EF4-FFF2-40B4-BE49-F238E27FC236}">
                  <a16:creationId xmlns:a16="http://schemas.microsoft.com/office/drawing/2014/main" id="{D0BC7557-A83A-418E-B94D-F2143E0507A2}"/>
                </a:ext>
              </a:extLst>
            </p:cNvPr>
            <p:cNvSpPr/>
            <p:nvPr/>
          </p:nvSpPr>
          <p:spPr>
            <a:xfrm>
              <a:off x="4584702" y="2535239"/>
              <a:ext cx="1114425" cy="2211387"/>
            </a:xfrm>
            <a:custGeom>
              <a:avLst/>
              <a:gdLst>
                <a:gd name="connsiteX0" fmla="*/ 398297 w 1113548"/>
                <a:gd name="connsiteY0" fmla="*/ 274881 h 2210267"/>
                <a:gd name="connsiteX1" fmla="*/ 272076 w 1113548"/>
                <a:gd name="connsiteY1" fmla="*/ 294515 h 2210267"/>
                <a:gd name="connsiteX2" fmla="*/ 151465 w 1113548"/>
                <a:gd name="connsiteY2" fmla="*/ 308540 h 2210267"/>
                <a:gd name="connsiteX3" fmla="*/ 11220 w 1113548"/>
                <a:gd name="connsiteY3" fmla="*/ 314150 h 2210267"/>
                <a:gd name="connsiteX4" fmla="*/ 0 w 1113548"/>
                <a:gd name="connsiteY4" fmla="*/ 159880 h 2210267"/>
                <a:gd name="connsiteX5" fmla="*/ 165490 w 1113548"/>
                <a:gd name="connsiteY5" fmla="*/ 145855 h 2210267"/>
                <a:gd name="connsiteX6" fmla="*/ 364638 w 1113548"/>
                <a:gd name="connsiteY6" fmla="*/ 117806 h 2210267"/>
                <a:gd name="connsiteX7" fmla="*/ 541347 w 1113548"/>
                <a:gd name="connsiteY7" fmla="*/ 86952 h 2210267"/>
                <a:gd name="connsiteX8" fmla="*/ 645129 w 1113548"/>
                <a:gd name="connsiteY8" fmla="*/ 64513 h 2210267"/>
                <a:gd name="connsiteX9" fmla="*/ 695617 w 1113548"/>
                <a:gd name="connsiteY9" fmla="*/ 42073 h 2210267"/>
                <a:gd name="connsiteX10" fmla="*/ 757325 w 1113548"/>
                <a:gd name="connsiteY10" fmla="*/ 19634 h 2210267"/>
                <a:gd name="connsiteX11" fmla="*/ 824643 w 1113548"/>
                <a:gd name="connsiteY11" fmla="*/ 0 h 2210267"/>
                <a:gd name="connsiteX12" fmla="*/ 858302 w 1113548"/>
                <a:gd name="connsiteY12" fmla="*/ 8415 h 2210267"/>
                <a:gd name="connsiteX13" fmla="*/ 936839 w 1113548"/>
                <a:gd name="connsiteY13" fmla="*/ 42073 h 2210267"/>
                <a:gd name="connsiteX14" fmla="*/ 1006962 w 1113548"/>
                <a:gd name="connsiteY14" fmla="*/ 84147 h 2210267"/>
                <a:gd name="connsiteX15" fmla="*/ 1054645 w 1113548"/>
                <a:gd name="connsiteY15" fmla="*/ 117806 h 2210267"/>
                <a:gd name="connsiteX16" fmla="*/ 1082694 w 1113548"/>
                <a:gd name="connsiteY16" fmla="*/ 140245 h 2210267"/>
                <a:gd name="connsiteX17" fmla="*/ 1096719 w 1113548"/>
                <a:gd name="connsiteY17" fmla="*/ 157075 h 2210267"/>
                <a:gd name="connsiteX18" fmla="*/ 1107939 w 1113548"/>
                <a:gd name="connsiteY18" fmla="*/ 176709 h 2210267"/>
                <a:gd name="connsiteX19" fmla="*/ 1113548 w 1113548"/>
                <a:gd name="connsiteY19" fmla="*/ 193538 h 2210267"/>
                <a:gd name="connsiteX20" fmla="*/ 1107939 w 1113548"/>
                <a:gd name="connsiteY20" fmla="*/ 227197 h 2210267"/>
                <a:gd name="connsiteX21" fmla="*/ 1091109 w 1113548"/>
                <a:gd name="connsiteY21" fmla="*/ 263661 h 2210267"/>
                <a:gd name="connsiteX22" fmla="*/ 1068670 w 1113548"/>
                <a:gd name="connsiteY22" fmla="*/ 305735 h 2210267"/>
                <a:gd name="connsiteX23" fmla="*/ 1054645 w 1113548"/>
                <a:gd name="connsiteY23" fmla="*/ 359028 h 2210267"/>
                <a:gd name="connsiteX24" fmla="*/ 1046231 w 1113548"/>
                <a:gd name="connsiteY24" fmla="*/ 412321 h 2210267"/>
                <a:gd name="connsiteX25" fmla="*/ 1043426 w 1113548"/>
                <a:gd name="connsiteY25" fmla="*/ 499273 h 2210267"/>
                <a:gd name="connsiteX26" fmla="*/ 1043426 w 1113548"/>
                <a:gd name="connsiteY26" fmla="*/ 939644 h 2210267"/>
                <a:gd name="connsiteX27" fmla="*/ 1040621 w 1113548"/>
                <a:gd name="connsiteY27" fmla="*/ 1284648 h 2210267"/>
                <a:gd name="connsiteX28" fmla="*/ 1046231 w 1113548"/>
                <a:gd name="connsiteY28" fmla="*/ 1441723 h 2210267"/>
                <a:gd name="connsiteX29" fmla="*/ 1054645 w 1113548"/>
                <a:gd name="connsiteY29" fmla="*/ 1587578 h 2210267"/>
                <a:gd name="connsiteX30" fmla="*/ 1063060 w 1113548"/>
                <a:gd name="connsiteY30" fmla="*/ 1696969 h 2210267"/>
                <a:gd name="connsiteX31" fmla="*/ 1065865 w 1113548"/>
                <a:gd name="connsiteY31" fmla="*/ 1739043 h 2210267"/>
                <a:gd name="connsiteX32" fmla="*/ 1054645 w 1113548"/>
                <a:gd name="connsiteY32" fmla="*/ 1834410 h 2210267"/>
                <a:gd name="connsiteX33" fmla="*/ 1037816 w 1113548"/>
                <a:gd name="connsiteY33" fmla="*/ 1915752 h 2210267"/>
                <a:gd name="connsiteX34" fmla="*/ 995742 w 1113548"/>
                <a:gd name="connsiteY34" fmla="*/ 2044778 h 2210267"/>
                <a:gd name="connsiteX35" fmla="*/ 959279 w 1113548"/>
                <a:gd name="connsiteY35" fmla="*/ 2134535 h 2210267"/>
                <a:gd name="connsiteX36" fmla="*/ 931229 w 1113548"/>
                <a:gd name="connsiteY36" fmla="*/ 2173803 h 2210267"/>
                <a:gd name="connsiteX37" fmla="*/ 900375 w 1113548"/>
                <a:gd name="connsiteY37" fmla="*/ 2201853 h 2210267"/>
                <a:gd name="connsiteX38" fmla="*/ 875131 w 1113548"/>
                <a:gd name="connsiteY38" fmla="*/ 2210267 h 2210267"/>
                <a:gd name="connsiteX39" fmla="*/ 849887 w 1113548"/>
                <a:gd name="connsiteY39" fmla="*/ 2201853 h 2210267"/>
                <a:gd name="connsiteX40" fmla="*/ 830253 w 1113548"/>
                <a:gd name="connsiteY40" fmla="*/ 2185023 h 2210267"/>
                <a:gd name="connsiteX41" fmla="*/ 810618 w 1113548"/>
                <a:gd name="connsiteY41" fmla="*/ 2148559 h 2210267"/>
                <a:gd name="connsiteX42" fmla="*/ 802204 w 1113548"/>
                <a:gd name="connsiteY42" fmla="*/ 2126120 h 2210267"/>
                <a:gd name="connsiteX43" fmla="*/ 796594 w 1113548"/>
                <a:gd name="connsiteY43" fmla="*/ 1657700 h 2210267"/>
                <a:gd name="connsiteX44" fmla="*/ 807814 w 1113548"/>
                <a:gd name="connsiteY44" fmla="*/ 1570748 h 2210267"/>
                <a:gd name="connsiteX45" fmla="*/ 813423 w 1113548"/>
                <a:gd name="connsiteY45" fmla="*/ 1466967 h 2210267"/>
                <a:gd name="connsiteX46" fmla="*/ 819033 w 1113548"/>
                <a:gd name="connsiteY46" fmla="*/ 1183671 h 2210267"/>
                <a:gd name="connsiteX47" fmla="*/ 819033 w 1113548"/>
                <a:gd name="connsiteY47" fmla="*/ 656348 h 2210267"/>
                <a:gd name="connsiteX48" fmla="*/ 816228 w 1113548"/>
                <a:gd name="connsiteY48" fmla="*/ 308540 h 2210267"/>
                <a:gd name="connsiteX49" fmla="*/ 807814 w 1113548"/>
                <a:gd name="connsiteY49" fmla="*/ 269271 h 2210267"/>
                <a:gd name="connsiteX50" fmla="*/ 796594 w 1113548"/>
                <a:gd name="connsiteY50" fmla="*/ 246832 h 2210267"/>
                <a:gd name="connsiteX51" fmla="*/ 785374 w 1113548"/>
                <a:gd name="connsiteY51" fmla="*/ 235612 h 2210267"/>
                <a:gd name="connsiteX52" fmla="*/ 762935 w 1113548"/>
                <a:gd name="connsiteY52" fmla="*/ 221588 h 2210267"/>
                <a:gd name="connsiteX53" fmla="*/ 723666 w 1113548"/>
                <a:gd name="connsiteY53" fmla="*/ 221588 h 2210267"/>
                <a:gd name="connsiteX54" fmla="*/ 563787 w 1113548"/>
                <a:gd name="connsiteY54" fmla="*/ 249637 h 2210267"/>
                <a:gd name="connsiteX55" fmla="*/ 398297 w 1113548"/>
                <a:gd name="connsiteY55" fmla="*/ 274881 h 221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13548" h="2210267">
                  <a:moveTo>
                    <a:pt x="398297" y="274881"/>
                  </a:moveTo>
                  <a:lnTo>
                    <a:pt x="272076" y="294515"/>
                  </a:lnTo>
                  <a:lnTo>
                    <a:pt x="151465" y="308540"/>
                  </a:lnTo>
                  <a:lnTo>
                    <a:pt x="11220" y="314150"/>
                  </a:lnTo>
                  <a:lnTo>
                    <a:pt x="0" y="159880"/>
                  </a:lnTo>
                  <a:lnTo>
                    <a:pt x="165490" y="145855"/>
                  </a:lnTo>
                  <a:lnTo>
                    <a:pt x="364638" y="117806"/>
                  </a:lnTo>
                  <a:lnTo>
                    <a:pt x="541347" y="86952"/>
                  </a:lnTo>
                  <a:lnTo>
                    <a:pt x="645129" y="64513"/>
                  </a:lnTo>
                  <a:lnTo>
                    <a:pt x="695617" y="42073"/>
                  </a:lnTo>
                  <a:lnTo>
                    <a:pt x="757325" y="19634"/>
                  </a:lnTo>
                  <a:lnTo>
                    <a:pt x="824643" y="0"/>
                  </a:lnTo>
                  <a:lnTo>
                    <a:pt x="858302" y="8415"/>
                  </a:lnTo>
                  <a:lnTo>
                    <a:pt x="936839" y="42073"/>
                  </a:lnTo>
                  <a:lnTo>
                    <a:pt x="1006962" y="84147"/>
                  </a:lnTo>
                  <a:lnTo>
                    <a:pt x="1054645" y="117806"/>
                  </a:lnTo>
                  <a:lnTo>
                    <a:pt x="1082694" y="140245"/>
                  </a:lnTo>
                  <a:lnTo>
                    <a:pt x="1096719" y="157075"/>
                  </a:lnTo>
                  <a:lnTo>
                    <a:pt x="1107939" y="176709"/>
                  </a:lnTo>
                  <a:lnTo>
                    <a:pt x="1113548" y="193538"/>
                  </a:lnTo>
                  <a:lnTo>
                    <a:pt x="1107939" y="227197"/>
                  </a:lnTo>
                  <a:lnTo>
                    <a:pt x="1091109" y="263661"/>
                  </a:lnTo>
                  <a:lnTo>
                    <a:pt x="1068670" y="305735"/>
                  </a:lnTo>
                  <a:lnTo>
                    <a:pt x="1054645" y="359028"/>
                  </a:lnTo>
                  <a:lnTo>
                    <a:pt x="1046231" y="412321"/>
                  </a:lnTo>
                  <a:lnTo>
                    <a:pt x="1043426" y="499273"/>
                  </a:lnTo>
                  <a:lnTo>
                    <a:pt x="1043426" y="939644"/>
                  </a:lnTo>
                  <a:lnTo>
                    <a:pt x="1040621" y="1284648"/>
                  </a:lnTo>
                  <a:lnTo>
                    <a:pt x="1046231" y="1441723"/>
                  </a:lnTo>
                  <a:lnTo>
                    <a:pt x="1054645" y="1587578"/>
                  </a:lnTo>
                  <a:lnTo>
                    <a:pt x="1063060" y="1696969"/>
                  </a:lnTo>
                  <a:lnTo>
                    <a:pt x="1065865" y="1739043"/>
                  </a:lnTo>
                  <a:lnTo>
                    <a:pt x="1054645" y="1834410"/>
                  </a:lnTo>
                  <a:lnTo>
                    <a:pt x="1037816" y="1915752"/>
                  </a:lnTo>
                  <a:lnTo>
                    <a:pt x="995742" y="2044778"/>
                  </a:lnTo>
                  <a:lnTo>
                    <a:pt x="959279" y="2134535"/>
                  </a:lnTo>
                  <a:lnTo>
                    <a:pt x="931229" y="2173803"/>
                  </a:lnTo>
                  <a:lnTo>
                    <a:pt x="900375" y="2201853"/>
                  </a:lnTo>
                  <a:lnTo>
                    <a:pt x="875131" y="2210267"/>
                  </a:lnTo>
                  <a:lnTo>
                    <a:pt x="849887" y="2201853"/>
                  </a:lnTo>
                  <a:lnTo>
                    <a:pt x="830253" y="2185023"/>
                  </a:lnTo>
                  <a:lnTo>
                    <a:pt x="810618" y="2148559"/>
                  </a:lnTo>
                  <a:lnTo>
                    <a:pt x="802204" y="2126120"/>
                  </a:lnTo>
                  <a:lnTo>
                    <a:pt x="796594" y="1657700"/>
                  </a:lnTo>
                  <a:lnTo>
                    <a:pt x="807814" y="1570748"/>
                  </a:lnTo>
                  <a:lnTo>
                    <a:pt x="813423" y="1466967"/>
                  </a:lnTo>
                  <a:lnTo>
                    <a:pt x="819033" y="1183671"/>
                  </a:lnTo>
                  <a:lnTo>
                    <a:pt x="819033" y="656348"/>
                  </a:lnTo>
                  <a:lnTo>
                    <a:pt x="816228" y="308540"/>
                  </a:lnTo>
                  <a:lnTo>
                    <a:pt x="807814" y="269271"/>
                  </a:lnTo>
                  <a:lnTo>
                    <a:pt x="796594" y="246832"/>
                  </a:lnTo>
                  <a:lnTo>
                    <a:pt x="785374" y="235612"/>
                  </a:lnTo>
                  <a:lnTo>
                    <a:pt x="762935" y="221588"/>
                  </a:lnTo>
                  <a:lnTo>
                    <a:pt x="723666" y="221588"/>
                  </a:lnTo>
                  <a:lnTo>
                    <a:pt x="563787" y="249637"/>
                  </a:lnTo>
                  <a:lnTo>
                    <a:pt x="398297" y="274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7">
              <a:extLst>
                <a:ext uri="{FF2B5EF4-FFF2-40B4-BE49-F238E27FC236}">
                  <a16:creationId xmlns:a16="http://schemas.microsoft.com/office/drawing/2014/main" id="{CD67B6F0-00FB-48E3-89DF-2597AC6FB7C8}"/>
                </a:ext>
              </a:extLst>
            </p:cNvPr>
            <p:cNvSpPr/>
            <p:nvPr/>
          </p:nvSpPr>
          <p:spPr>
            <a:xfrm>
              <a:off x="4830764" y="4071938"/>
              <a:ext cx="588962" cy="647700"/>
            </a:xfrm>
            <a:custGeom>
              <a:avLst/>
              <a:gdLst>
                <a:gd name="connsiteX0" fmla="*/ 188119 w 588169"/>
                <a:gd name="connsiteY0" fmla="*/ 147637 h 647700"/>
                <a:gd name="connsiteX1" fmla="*/ 369094 w 588169"/>
                <a:gd name="connsiteY1" fmla="*/ 200025 h 647700"/>
                <a:gd name="connsiteX2" fmla="*/ 421482 w 588169"/>
                <a:gd name="connsiteY2" fmla="*/ 214312 h 647700"/>
                <a:gd name="connsiteX3" fmla="*/ 435769 w 588169"/>
                <a:gd name="connsiteY3" fmla="*/ 216693 h 647700"/>
                <a:gd name="connsiteX4" fmla="*/ 452438 w 588169"/>
                <a:gd name="connsiteY4" fmla="*/ 216693 h 647700"/>
                <a:gd name="connsiteX5" fmla="*/ 471488 w 588169"/>
                <a:gd name="connsiteY5" fmla="*/ 211931 h 647700"/>
                <a:gd name="connsiteX6" fmla="*/ 495300 w 588169"/>
                <a:gd name="connsiteY6" fmla="*/ 200025 h 647700"/>
                <a:gd name="connsiteX7" fmla="*/ 521494 w 588169"/>
                <a:gd name="connsiteY7" fmla="*/ 176212 h 647700"/>
                <a:gd name="connsiteX8" fmla="*/ 535782 w 588169"/>
                <a:gd name="connsiteY8" fmla="*/ 154781 h 647700"/>
                <a:gd name="connsiteX9" fmla="*/ 547688 w 588169"/>
                <a:gd name="connsiteY9" fmla="*/ 123825 h 647700"/>
                <a:gd name="connsiteX10" fmla="*/ 557213 w 588169"/>
                <a:gd name="connsiteY10" fmla="*/ 80962 h 647700"/>
                <a:gd name="connsiteX11" fmla="*/ 566738 w 588169"/>
                <a:gd name="connsiteY11" fmla="*/ 0 h 647700"/>
                <a:gd name="connsiteX12" fmla="*/ 588169 w 588169"/>
                <a:gd name="connsiteY12" fmla="*/ 647700 h 647700"/>
                <a:gd name="connsiteX13" fmla="*/ 573882 w 588169"/>
                <a:gd name="connsiteY13" fmla="*/ 623887 h 647700"/>
                <a:gd name="connsiteX14" fmla="*/ 552450 w 588169"/>
                <a:gd name="connsiteY14" fmla="*/ 585787 h 647700"/>
                <a:gd name="connsiteX15" fmla="*/ 516732 w 588169"/>
                <a:gd name="connsiteY15" fmla="*/ 542925 h 647700"/>
                <a:gd name="connsiteX16" fmla="*/ 466725 w 588169"/>
                <a:gd name="connsiteY16" fmla="*/ 483393 h 647700"/>
                <a:gd name="connsiteX17" fmla="*/ 423863 w 588169"/>
                <a:gd name="connsiteY17" fmla="*/ 438150 h 647700"/>
                <a:gd name="connsiteX18" fmla="*/ 357188 w 588169"/>
                <a:gd name="connsiteY18" fmla="*/ 388143 h 647700"/>
                <a:gd name="connsiteX19" fmla="*/ 202407 w 588169"/>
                <a:gd name="connsiteY19" fmla="*/ 276225 h 647700"/>
                <a:gd name="connsiteX20" fmla="*/ 85725 w 588169"/>
                <a:gd name="connsiteY20" fmla="*/ 197643 h 647700"/>
                <a:gd name="connsiteX21" fmla="*/ 30957 w 588169"/>
                <a:gd name="connsiteY21" fmla="*/ 159543 h 647700"/>
                <a:gd name="connsiteX22" fmla="*/ 7144 w 588169"/>
                <a:gd name="connsiteY22" fmla="*/ 135731 h 647700"/>
                <a:gd name="connsiteX23" fmla="*/ 0 w 588169"/>
                <a:gd name="connsiteY23" fmla="*/ 119062 h 647700"/>
                <a:gd name="connsiteX24" fmla="*/ 4763 w 588169"/>
                <a:gd name="connsiteY24" fmla="*/ 107156 h 647700"/>
                <a:gd name="connsiteX25" fmla="*/ 19050 w 588169"/>
                <a:gd name="connsiteY25" fmla="*/ 104775 h 647700"/>
                <a:gd name="connsiteX26" fmla="*/ 61913 w 588169"/>
                <a:gd name="connsiteY26" fmla="*/ 111918 h 647700"/>
                <a:gd name="connsiteX27" fmla="*/ 188119 w 588169"/>
                <a:gd name="connsiteY27" fmla="*/ 14763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8169" h="647700">
                  <a:moveTo>
                    <a:pt x="188119" y="147637"/>
                  </a:moveTo>
                  <a:lnTo>
                    <a:pt x="369094" y="200025"/>
                  </a:lnTo>
                  <a:lnTo>
                    <a:pt x="421482" y="214312"/>
                  </a:lnTo>
                  <a:lnTo>
                    <a:pt x="435769" y="216693"/>
                  </a:lnTo>
                  <a:lnTo>
                    <a:pt x="452438" y="216693"/>
                  </a:lnTo>
                  <a:lnTo>
                    <a:pt x="471488" y="211931"/>
                  </a:lnTo>
                  <a:lnTo>
                    <a:pt x="495300" y="200025"/>
                  </a:lnTo>
                  <a:lnTo>
                    <a:pt x="521494" y="176212"/>
                  </a:lnTo>
                  <a:lnTo>
                    <a:pt x="535782" y="154781"/>
                  </a:lnTo>
                  <a:lnTo>
                    <a:pt x="547688" y="123825"/>
                  </a:lnTo>
                  <a:lnTo>
                    <a:pt x="557213" y="80962"/>
                  </a:lnTo>
                  <a:lnTo>
                    <a:pt x="566738" y="0"/>
                  </a:lnTo>
                  <a:lnTo>
                    <a:pt x="588169" y="647700"/>
                  </a:lnTo>
                  <a:lnTo>
                    <a:pt x="573882" y="623887"/>
                  </a:lnTo>
                  <a:lnTo>
                    <a:pt x="552450" y="585787"/>
                  </a:lnTo>
                  <a:lnTo>
                    <a:pt x="516732" y="542925"/>
                  </a:lnTo>
                  <a:lnTo>
                    <a:pt x="466725" y="483393"/>
                  </a:lnTo>
                  <a:lnTo>
                    <a:pt x="423863" y="438150"/>
                  </a:lnTo>
                  <a:lnTo>
                    <a:pt x="357188" y="388143"/>
                  </a:lnTo>
                  <a:lnTo>
                    <a:pt x="202407" y="276225"/>
                  </a:lnTo>
                  <a:lnTo>
                    <a:pt x="85725" y="197643"/>
                  </a:lnTo>
                  <a:lnTo>
                    <a:pt x="30957" y="159543"/>
                  </a:lnTo>
                  <a:lnTo>
                    <a:pt x="7144" y="135731"/>
                  </a:lnTo>
                  <a:lnTo>
                    <a:pt x="0" y="119062"/>
                  </a:lnTo>
                  <a:lnTo>
                    <a:pt x="4763" y="107156"/>
                  </a:lnTo>
                  <a:lnTo>
                    <a:pt x="19050" y="104775"/>
                  </a:lnTo>
                  <a:lnTo>
                    <a:pt x="61913" y="111918"/>
                  </a:lnTo>
                  <a:lnTo>
                    <a:pt x="188119" y="147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58">
              <a:extLst>
                <a:ext uri="{FF2B5EF4-FFF2-40B4-BE49-F238E27FC236}">
                  <a16:creationId xmlns:a16="http://schemas.microsoft.com/office/drawing/2014/main" id="{242D607C-0C91-42AF-A1E3-185A9CC694FA}"/>
                </a:ext>
              </a:extLst>
            </p:cNvPr>
            <p:cNvSpPr/>
            <p:nvPr/>
          </p:nvSpPr>
          <p:spPr>
            <a:xfrm>
              <a:off x="4591051" y="3068638"/>
              <a:ext cx="871538" cy="279400"/>
            </a:xfrm>
            <a:custGeom>
              <a:avLst/>
              <a:gdLst>
                <a:gd name="connsiteX0" fmla="*/ 271463 w 871538"/>
                <a:gd name="connsiteY0" fmla="*/ 119063 h 278607"/>
                <a:gd name="connsiteX1" fmla="*/ 176213 w 871538"/>
                <a:gd name="connsiteY1" fmla="*/ 130969 h 278607"/>
                <a:gd name="connsiteX2" fmla="*/ 109538 w 871538"/>
                <a:gd name="connsiteY2" fmla="*/ 135732 h 278607"/>
                <a:gd name="connsiteX3" fmla="*/ 0 w 871538"/>
                <a:gd name="connsiteY3" fmla="*/ 135732 h 278607"/>
                <a:gd name="connsiteX4" fmla="*/ 2381 w 871538"/>
                <a:gd name="connsiteY4" fmla="*/ 264319 h 278607"/>
                <a:gd name="connsiteX5" fmla="*/ 97631 w 871538"/>
                <a:gd name="connsiteY5" fmla="*/ 276225 h 278607"/>
                <a:gd name="connsiteX6" fmla="*/ 154781 w 871538"/>
                <a:gd name="connsiteY6" fmla="*/ 278607 h 278607"/>
                <a:gd name="connsiteX7" fmla="*/ 207169 w 871538"/>
                <a:gd name="connsiteY7" fmla="*/ 276225 h 278607"/>
                <a:gd name="connsiteX8" fmla="*/ 280988 w 871538"/>
                <a:gd name="connsiteY8" fmla="*/ 269082 h 278607"/>
                <a:gd name="connsiteX9" fmla="*/ 388144 w 871538"/>
                <a:gd name="connsiteY9" fmla="*/ 250032 h 278607"/>
                <a:gd name="connsiteX10" fmla="*/ 502444 w 871538"/>
                <a:gd name="connsiteY10" fmla="*/ 223838 h 278607"/>
                <a:gd name="connsiteX11" fmla="*/ 573881 w 871538"/>
                <a:gd name="connsiteY11" fmla="*/ 207169 h 278607"/>
                <a:gd name="connsiteX12" fmla="*/ 647700 w 871538"/>
                <a:gd name="connsiteY12" fmla="*/ 188119 h 278607"/>
                <a:gd name="connsiteX13" fmla="*/ 747713 w 871538"/>
                <a:gd name="connsiteY13" fmla="*/ 169069 h 278607"/>
                <a:gd name="connsiteX14" fmla="*/ 871538 w 871538"/>
                <a:gd name="connsiteY14" fmla="*/ 150019 h 278607"/>
                <a:gd name="connsiteX15" fmla="*/ 864394 w 871538"/>
                <a:gd name="connsiteY15" fmla="*/ 11907 h 278607"/>
                <a:gd name="connsiteX16" fmla="*/ 773906 w 871538"/>
                <a:gd name="connsiteY16" fmla="*/ 0 h 278607"/>
                <a:gd name="connsiteX17" fmla="*/ 709613 w 871538"/>
                <a:gd name="connsiteY17" fmla="*/ 0 h 278607"/>
                <a:gd name="connsiteX18" fmla="*/ 659606 w 871538"/>
                <a:gd name="connsiteY18" fmla="*/ 4763 h 278607"/>
                <a:gd name="connsiteX19" fmla="*/ 614363 w 871538"/>
                <a:gd name="connsiteY19" fmla="*/ 16669 h 278607"/>
                <a:gd name="connsiteX20" fmla="*/ 554831 w 871538"/>
                <a:gd name="connsiteY20" fmla="*/ 42863 h 278607"/>
                <a:gd name="connsiteX21" fmla="*/ 502444 w 871538"/>
                <a:gd name="connsiteY21" fmla="*/ 64294 h 278607"/>
                <a:gd name="connsiteX22" fmla="*/ 416719 w 871538"/>
                <a:gd name="connsiteY22" fmla="*/ 90488 h 278607"/>
                <a:gd name="connsiteX23" fmla="*/ 271463 w 871538"/>
                <a:gd name="connsiteY23" fmla="*/ 119063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1538" h="278607">
                  <a:moveTo>
                    <a:pt x="271463" y="119063"/>
                  </a:moveTo>
                  <a:lnTo>
                    <a:pt x="176213" y="130969"/>
                  </a:lnTo>
                  <a:lnTo>
                    <a:pt x="109538" y="135732"/>
                  </a:lnTo>
                  <a:lnTo>
                    <a:pt x="0" y="135732"/>
                  </a:lnTo>
                  <a:cubicBezTo>
                    <a:pt x="794" y="178594"/>
                    <a:pt x="1587" y="221457"/>
                    <a:pt x="2381" y="264319"/>
                  </a:cubicBezTo>
                  <a:lnTo>
                    <a:pt x="97631" y="276225"/>
                  </a:lnTo>
                  <a:lnTo>
                    <a:pt x="154781" y="278607"/>
                  </a:lnTo>
                  <a:lnTo>
                    <a:pt x="207169" y="276225"/>
                  </a:lnTo>
                  <a:lnTo>
                    <a:pt x="280988" y="269082"/>
                  </a:lnTo>
                  <a:lnTo>
                    <a:pt x="388144" y="250032"/>
                  </a:lnTo>
                  <a:lnTo>
                    <a:pt x="502444" y="223838"/>
                  </a:lnTo>
                  <a:lnTo>
                    <a:pt x="573881" y="207169"/>
                  </a:lnTo>
                  <a:lnTo>
                    <a:pt x="647700" y="188119"/>
                  </a:lnTo>
                  <a:lnTo>
                    <a:pt x="747713" y="169069"/>
                  </a:lnTo>
                  <a:lnTo>
                    <a:pt x="871538" y="150019"/>
                  </a:lnTo>
                  <a:lnTo>
                    <a:pt x="864394" y="11907"/>
                  </a:lnTo>
                  <a:lnTo>
                    <a:pt x="773906" y="0"/>
                  </a:lnTo>
                  <a:lnTo>
                    <a:pt x="709613" y="0"/>
                  </a:lnTo>
                  <a:lnTo>
                    <a:pt x="659606" y="4763"/>
                  </a:lnTo>
                  <a:lnTo>
                    <a:pt x="614363" y="16669"/>
                  </a:lnTo>
                  <a:lnTo>
                    <a:pt x="554831" y="42863"/>
                  </a:lnTo>
                  <a:lnTo>
                    <a:pt x="502444" y="64294"/>
                  </a:lnTo>
                  <a:lnTo>
                    <a:pt x="416719" y="90488"/>
                  </a:lnTo>
                  <a:lnTo>
                    <a:pt x="271463" y="119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9">
              <a:extLst>
                <a:ext uri="{FF2B5EF4-FFF2-40B4-BE49-F238E27FC236}">
                  <a16:creationId xmlns:a16="http://schemas.microsoft.com/office/drawing/2014/main" id="{A9C94C9D-C4DE-4C29-A51F-ADB7D37489CC}"/>
                </a:ext>
              </a:extLst>
            </p:cNvPr>
            <p:cNvSpPr/>
            <p:nvPr/>
          </p:nvSpPr>
          <p:spPr>
            <a:xfrm>
              <a:off x="4572001" y="3541714"/>
              <a:ext cx="928688" cy="295275"/>
            </a:xfrm>
            <a:custGeom>
              <a:avLst/>
              <a:gdLst>
                <a:gd name="connsiteX0" fmla="*/ 547688 w 928688"/>
                <a:gd name="connsiteY0" fmla="*/ 92869 h 295275"/>
                <a:gd name="connsiteX1" fmla="*/ 447675 w 928688"/>
                <a:gd name="connsiteY1" fmla="*/ 114300 h 295275"/>
                <a:gd name="connsiteX2" fmla="*/ 304800 w 928688"/>
                <a:gd name="connsiteY2" fmla="*/ 138112 h 295275"/>
                <a:gd name="connsiteX3" fmla="*/ 190500 w 928688"/>
                <a:gd name="connsiteY3" fmla="*/ 152400 h 295275"/>
                <a:gd name="connsiteX4" fmla="*/ 133350 w 928688"/>
                <a:gd name="connsiteY4" fmla="*/ 154781 h 295275"/>
                <a:gd name="connsiteX5" fmla="*/ 0 w 928688"/>
                <a:gd name="connsiteY5" fmla="*/ 154781 h 295275"/>
                <a:gd name="connsiteX6" fmla="*/ 7144 w 928688"/>
                <a:gd name="connsiteY6" fmla="*/ 283369 h 295275"/>
                <a:gd name="connsiteX7" fmla="*/ 102394 w 928688"/>
                <a:gd name="connsiteY7" fmla="*/ 292894 h 295275"/>
                <a:gd name="connsiteX8" fmla="*/ 188119 w 928688"/>
                <a:gd name="connsiteY8" fmla="*/ 295275 h 295275"/>
                <a:gd name="connsiteX9" fmla="*/ 269081 w 928688"/>
                <a:gd name="connsiteY9" fmla="*/ 290512 h 295275"/>
                <a:gd name="connsiteX10" fmla="*/ 378619 w 928688"/>
                <a:gd name="connsiteY10" fmla="*/ 278606 h 295275"/>
                <a:gd name="connsiteX11" fmla="*/ 523875 w 928688"/>
                <a:gd name="connsiteY11" fmla="*/ 259556 h 295275"/>
                <a:gd name="connsiteX12" fmla="*/ 735806 w 928688"/>
                <a:gd name="connsiteY12" fmla="*/ 221456 h 295275"/>
                <a:gd name="connsiteX13" fmla="*/ 928688 w 928688"/>
                <a:gd name="connsiteY13" fmla="*/ 180975 h 295275"/>
                <a:gd name="connsiteX14" fmla="*/ 914400 w 928688"/>
                <a:gd name="connsiteY14" fmla="*/ 0 h 295275"/>
                <a:gd name="connsiteX15" fmla="*/ 654844 w 928688"/>
                <a:gd name="connsiteY15" fmla="*/ 66675 h 295275"/>
                <a:gd name="connsiteX16" fmla="*/ 547688 w 928688"/>
                <a:gd name="connsiteY16" fmla="*/ 92869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688" h="295275">
                  <a:moveTo>
                    <a:pt x="547688" y="92869"/>
                  </a:moveTo>
                  <a:lnTo>
                    <a:pt x="447675" y="114300"/>
                  </a:lnTo>
                  <a:lnTo>
                    <a:pt x="304800" y="138112"/>
                  </a:lnTo>
                  <a:lnTo>
                    <a:pt x="190500" y="152400"/>
                  </a:lnTo>
                  <a:lnTo>
                    <a:pt x="133350" y="154781"/>
                  </a:lnTo>
                  <a:lnTo>
                    <a:pt x="0" y="154781"/>
                  </a:lnTo>
                  <a:lnTo>
                    <a:pt x="7144" y="283369"/>
                  </a:lnTo>
                  <a:lnTo>
                    <a:pt x="102394" y="292894"/>
                  </a:lnTo>
                  <a:lnTo>
                    <a:pt x="188119" y="295275"/>
                  </a:lnTo>
                  <a:lnTo>
                    <a:pt x="269081" y="290512"/>
                  </a:lnTo>
                  <a:lnTo>
                    <a:pt x="378619" y="278606"/>
                  </a:lnTo>
                  <a:lnTo>
                    <a:pt x="523875" y="259556"/>
                  </a:lnTo>
                  <a:lnTo>
                    <a:pt x="735806" y="221456"/>
                  </a:lnTo>
                  <a:lnTo>
                    <a:pt x="928688" y="180975"/>
                  </a:lnTo>
                  <a:lnTo>
                    <a:pt x="914400" y="0"/>
                  </a:lnTo>
                  <a:lnTo>
                    <a:pt x="654844" y="66675"/>
                  </a:lnTo>
                  <a:lnTo>
                    <a:pt x="547688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61">
              <a:extLst>
                <a:ext uri="{FF2B5EF4-FFF2-40B4-BE49-F238E27FC236}">
                  <a16:creationId xmlns:a16="http://schemas.microsoft.com/office/drawing/2014/main" id="{70305806-3335-4222-A2B3-B9A148C46C3D}"/>
                </a:ext>
              </a:extLst>
            </p:cNvPr>
            <p:cNvSpPr/>
            <p:nvPr/>
          </p:nvSpPr>
          <p:spPr>
            <a:xfrm>
              <a:off x="6305551" y="1443039"/>
              <a:ext cx="1722438" cy="1419225"/>
            </a:xfrm>
            <a:custGeom>
              <a:avLst/>
              <a:gdLst>
                <a:gd name="connsiteX0" fmla="*/ 169069 w 1721644"/>
                <a:gd name="connsiteY0" fmla="*/ 678656 h 1419225"/>
                <a:gd name="connsiteX1" fmla="*/ 169069 w 1721644"/>
                <a:gd name="connsiteY1" fmla="*/ 440531 h 1419225"/>
                <a:gd name="connsiteX2" fmla="*/ 166688 w 1721644"/>
                <a:gd name="connsiteY2" fmla="*/ 330993 h 1419225"/>
                <a:gd name="connsiteX3" fmla="*/ 161925 w 1721644"/>
                <a:gd name="connsiteY3" fmla="*/ 283368 h 1419225"/>
                <a:gd name="connsiteX4" fmla="*/ 150019 w 1721644"/>
                <a:gd name="connsiteY4" fmla="*/ 233362 h 1419225"/>
                <a:gd name="connsiteX5" fmla="*/ 133350 w 1721644"/>
                <a:gd name="connsiteY5" fmla="*/ 192881 h 1419225"/>
                <a:gd name="connsiteX6" fmla="*/ 114300 w 1721644"/>
                <a:gd name="connsiteY6" fmla="*/ 157162 h 1419225"/>
                <a:gd name="connsiteX7" fmla="*/ 90488 w 1721644"/>
                <a:gd name="connsiteY7" fmla="*/ 128587 h 1419225"/>
                <a:gd name="connsiteX8" fmla="*/ 66675 w 1721644"/>
                <a:gd name="connsiteY8" fmla="*/ 109537 h 1419225"/>
                <a:gd name="connsiteX9" fmla="*/ 40481 w 1721644"/>
                <a:gd name="connsiteY9" fmla="*/ 95250 h 1419225"/>
                <a:gd name="connsiteX10" fmla="*/ 26194 w 1721644"/>
                <a:gd name="connsiteY10" fmla="*/ 83343 h 1419225"/>
                <a:gd name="connsiteX11" fmla="*/ 2381 w 1721644"/>
                <a:gd name="connsiteY11" fmla="*/ 52387 h 1419225"/>
                <a:gd name="connsiteX12" fmla="*/ 0 w 1721644"/>
                <a:gd name="connsiteY12" fmla="*/ 28575 h 1419225"/>
                <a:gd name="connsiteX13" fmla="*/ 9525 w 1721644"/>
                <a:gd name="connsiteY13" fmla="*/ 14287 h 1419225"/>
                <a:gd name="connsiteX14" fmla="*/ 35719 w 1721644"/>
                <a:gd name="connsiteY14" fmla="*/ 2381 h 1419225"/>
                <a:gd name="connsiteX15" fmla="*/ 85725 w 1721644"/>
                <a:gd name="connsiteY15" fmla="*/ 0 h 1419225"/>
                <a:gd name="connsiteX16" fmla="*/ 142875 w 1721644"/>
                <a:gd name="connsiteY16" fmla="*/ 11906 h 1419225"/>
                <a:gd name="connsiteX17" fmla="*/ 214313 w 1721644"/>
                <a:gd name="connsiteY17" fmla="*/ 35718 h 1419225"/>
                <a:gd name="connsiteX18" fmla="*/ 266700 w 1721644"/>
                <a:gd name="connsiteY18" fmla="*/ 59531 h 1419225"/>
                <a:gd name="connsiteX19" fmla="*/ 321469 w 1721644"/>
                <a:gd name="connsiteY19" fmla="*/ 88106 h 1419225"/>
                <a:gd name="connsiteX20" fmla="*/ 366713 w 1721644"/>
                <a:gd name="connsiteY20" fmla="*/ 116681 h 1419225"/>
                <a:gd name="connsiteX21" fmla="*/ 400050 w 1721644"/>
                <a:gd name="connsiteY21" fmla="*/ 140493 h 1419225"/>
                <a:gd name="connsiteX22" fmla="*/ 419100 w 1721644"/>
                <a:gd name="connsiteY22" fmla="*/ 159543 h 1419225"/>
                <a:gd name="connsiteX23" fmla="*/ 435769 w 1721644"/>
                <a:gd name="connsiteY23" fmla="*/ 183356 h 1419225"/>
                <a:gd name="connsiteX24" fmla="*/ 450056 w 1721644"/>
                <a:gd name="connsiteY24" fmla="*/ 211931 h 1419225"/>
                <a:gd name="connsiteX25" fmla="*/ 454819 w 1721644"/>
                <a:gd name="connsiteY25" fmla="*/ 240506 h 1419225"/>
                <a:gd name="connsiteX26" fmla="*/ 447675 w 1721644"/>
                <a:gd name="connsiteY26" fmla="*/ 271462 h 1419225"/>
                <a:gd name="connsiteX27" fmla="*/ 435769 w 1721644"/>
                <a:gd name="connsiteY27" fmla="*/ 300037 h 1419225"/>
                <a:gd name="connsiteX28" fmla="*/ 414338 w 1721644"/>
                <a:gd name="connsiteY28" fmla="*/ 335756 h 1419225"/>
                <a:gd name="connsiteX29" fmla="*/ 407194 w 1721644"/>
                <a:gd name="connsiteY29" fmla="*/ 364331 h 1419225"/>
                <a:gd name="connsiteX30" fmla="*/ 400050 w 1721644"/>
                <a:gd name="connsiteY30" fmla="*/ 421481 h 1419225"/>
                <a:gd name="connsiteX31" fmla="*/ 392906 w 1721644"/>
                <a:gd name="connsiteY31" fmla="*/ 502443 h 1419225"/>
                <a:gd name="connsiteX32" fmla="*/ 392906 w 1721644"/>
                <a:gd name="connsiteY32" fmla="*/ 635793 h 1419225"/>
                <a:gd name="connsiteX33" fmla="*/ 392906 w 1721644"/>
                <a:gd name="connsiteY33" fmla="*/ 742950 h 1419225"/>
                <a:gd name="connsiteX34" fmla="*/ 395288 w 1721644"/>
                <a:gd name="connsiteY34" fmla="*/ 838200 h 1419225"/>
                <a:gd name="connsiteX35" fmla="*/ 388144 w 1721644"/>
                <a:gd name="connsiteY35" fmla="*/ 892968 h 1419225"/>
                <a:gd name="connsiteX36" fmla="*/ 385763 w 1721644"/>
                <a:gd name="connsiteY36" fmla="*/ 940593 h 1419225"/>
                <a:gd name="connsiteX37" fmla="*/ 385763 w 1721644"/>
                <a:gd name="connsiteY37" fmla="*/ 1004887 h 1419225"/>
                <a:gd name="connsiteX38" fmla="*/ 395288 w 1721644"/>
                <a:gd name="connsiteY38" fmla="*/ 1078706 h 1419225"/>
                <a:gd name="connsiteX39" fmla="*/ 414338 w 1721644"/>
                <a:gd name="connsiteY39" fmla="*/ 1157287 h 1419225"/>
                <a:gd name="connsiteX40" fmla="*/ 428625 w 1721644"/>
                <a:gd name="connsiteY40" fmla="*/ 1183481 h 1419225"/>
                <a:gd name="connsiteX41" fmla="*/ 450056 w 1721644"/>
                <a:gd name="connsiteY41" fmla="*/ 1200150 h 1419225"/>
                <a:gd name="connsiteX42" fmla="*/ 476250 w 1721644"/>
                <a:gd name="connsiteY42" fmla="*/ 1212056 h 1419225"/>
                <a:gd name="connsiteX43" fmla="*/ 528638 w 1721644"/>
                <a:gd name="connsiteY43" fmla="*/ 1223962 h 1419225"/>
                <a:gd name="connsiteX44" fmla="*/ 590550 w 1721644"/>
                <a:gd name="connsiteY44" fmla="*/ 1228725 h 1419225"/>
                <a:gd name="connsiteX45" fmla="*/ 659606 w 1721644"/>
                <a:gd name="connsiteY45" fmla="*/ 1231106 h 1419225"/>
                <a:gd name="connsiteX46" fmla="*/ 823913 w 1721644"/>
                <a:gd name="connsiteY46" fmla="*/ 1238250 h 1419225"/>
                <a:gd name="connsiteX47" fmla="*/ 969169 w 1721644"/>
                <a:gd name="connsiteY47" fmla="*/ 1238250 h 1419225"/>
                <a:gd name="connsiteX48" fmla="*/ 1143000 w 1721644"/>
                <a:gd name="connsiteY48" fmla="*/ 1226343 h 1419225"/>
                <a:gd name="connsiteX49" fmla="*/ 1202531 w 1721644"/>
                <a:gd name="connsiteY49" fmla="*/ 1221581 h 1419225"/>
                <a:gd name="connsiteX50" fmla="*/ 1245394 w 1721644"/>
                <a:gd name="connsiteY50" fmla="*/ 1212056 h 1419225"/>
                <a:gd name="connsiteX51" fmla="*/ 1676400 w 1721644"/>
                <a:gd name="connsiteY51" fmla="*/ 1216818 h 1419225"/>
                <a:gd name="connsiteX52" fmla="*/ 1697831 w 1721644"/>
                <a:gd name="connsiteY52" fmla="*/ 1235868 h 1419225"/>
                <a:gd name="connsiteX53" fmla="*/ 1712119 w 1721644"/>
                <a:gd name="connsiteY53" fmla="*/ 1252537 h 1419225"/>
                <a:gd name="connsiteX54" fmla="*/ 1719263 w 1721644"/>
                <a:gd name="connsiteY54" fmla="*/ 1266825 h 1419225"/>
                <a:gd name="connsiteX55" fmla="*/ 1721644 w 1721644"/>
                <a:gd name="connsiteY55" fmla="*/ 1293018 h 1419225"/>
                <a:gd name="connsiteX56" fmla="*/ 1712119 w 1721644"/>
                <a:gd name="connsiteY56" fmla="*/ 1316831 h 1419225"/>
                <a:gd name="connsiteX57" fmla="*/ 1695450 w 1721644"/>
                <a:gd name="connsiteY57" fmla="*/ 1340643 h 1419225"/>
                <a:gd name="connsiteX58" fmla="*/ 1666875 w 1721644"/>
                <a:gd name="connsiteY58" fmla="*/ 1359693 h 1419225"/>
                <a:gd name="connsiteX59" fmla="*/ 1597819 w 1721644"/>
                <a:gd name="connsiteY59" fmla="*/ 1383506 h 1419225"/>
                <a:gd name="connsiteX60" fmla="*/ 1502569 w 1721644"/>
                <a:gd name="connsiteY60" fmla="*/ 1404937 h 1419225"/>
                <a:gd name="connsiteX61" fmla="*/ 1393031 w 1721644"/>
                <a:gd name="connsiteY61" fmla="*/ 1409700 h 1419225"/>
                <a:gd name="connsiteX62" fmla="*/ 1233488 w 1721644"/>
                <a:gd name="connsiteY62" fmla="*/ 1414462 h 1419225"/>
                <a:gd name="connsiteX63" fmla="*/ 964406 w 1721644"/>
                <a:gd name="connsiteY63" fmla="*/ 1419225 h 1419225"/>
                <a:gd name="connsiteX64" fmla="*/ 735806 w 1721644"/>
                <a:gd name="connsiteY64" fmla="*/ 1412081 h 1419225"/>
                <a:gd name="connsiteX65" fmla="*/ 557213 w 1721644"/>
                <a:gd name="connsiteY65" fmla="*/ 1404937 h 1419225"/>
                <a:gd name="connsiteX66" fmla="*/ 485775 w 1721644"/>
                <a:gd name="connsiteY66" fmla="*/ 1400175 h 1419225"/>
                <a:gd name="connsiteX67" fmla="*/ 400050 w 1721644"/>
                <a:gd name="connsiteY67" fmla="*/ 1385887 h 1419225"/>
                <a:gd name="connsiteX68" fmla="*/ 335756 w 1721644"/>
                <a:gd name="connsiteY68" fmla="*/ 1362075 h 1419225"/>
                <a:gd name="connsiteX69" fmla="*/ 276225 w 1721644"/>
                <a:gd name="connsiteY69" fmla="*/ 1331118 h 1419225"/>
                <a:gd name="connsiteX70" fmla="*/ 238125 w 1721644"/>
                <a:gd name="connsiteY70" fmla="*/ 1297781 h 1419225"/>
                <a:gd name="connsiteX71" fmla="*/ 216694 w 1721644"/>
                <a:gd name="connsiteY71" fmla="*/ 1264443 h 1419225"/>
                <a:gd name="connsiteX72" fmla="*/ 192881 w 1721644"/>
                <a:gd name="connsiteY72" fmla="*/ 1212056 h 1419225"/>
                <a:gd name="connsiteX73" fmla="*/ 178594 w 1721644"/>
                <a:gd name="connsiteY73" fmla="*/ 1162050 h 1419225"/>
                <a:gd name="connsiteX74" fmla="*/ 171450 w 1721644"/>
                <a:gd name="connsiteY74" fmla="*/ 1097756 h 1419225"/>
                <a:gd name="connsiteX75" fmla="*/ 169069 w 1721644"/>
                <a:gd name="connsiteY75" fmla="*/ 919162 h 1419225"/>
                <a:gd name="connsiteX76" fmla="*/ 169069 w 1721644"/>
                <a:gd name="connsiteY76" fmla="*/ 678656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721644" h="1419225">
                  <a:moveTo>
                    <a:pt x="169069" y="678656"/>
                  </a:moveTo>
                  <a:lnTo>
                    <a:pt x="169069" y="440531"/>
                  </a:lnTo>
                  <a:cubicBezTo>
                    <a:pt x="168275" y="404018"/>
                    <a:pt x="167482" y="367506"/>
                    <a:pt x="166688" y="330993"/>
                  </a:cubicBezTo>
                  <a:lnTo>
                    <a:pt x="161925" y="283368"/>
                  </a:lnTo>
                  <a:lnTo>
                    <a:pt x="150019" y="233362"/>
                  </a:lnTo>
                  <a:lnTo>
                    <a:pt x="133350" y="192881"/>
                  </a:lnTo>
                  <a:lnTo>
                    <a:pt x="114300" y="157162"/>
                  </a:lnTo>
                  <a:lnTo>
                    <a:pt x="90488" y="128587"/>
                  </a:lnTo>
                  <a:lnTo>
                    <a:pt x="66675" y="109537"/>
                  </a:lnTo>
                  <a:lnTo>
                    <a:pt x="40481" y="95250"/>
                  </a:lnTo>
                  <a:lnTo>
                    <a:pt x="26194" y="83343"/>
                  </a:lnTo>
                  <a:lnTo>
                    <a:pt x="2381" y="52387"/>
                  </a:lnTo>
                  <a:lnTo>
                    <a:pt x="0" y="28575"/>
                  </a:lnTo>
                  <a:lnTo>
                    <a:pt x="9525" y="14287"/>
                  </a:lnTo>
                  <a:lnTo>
                    <a:pt x="35719" y="2381"/>
                  </a:lnTo>
                  <a:lnTo>
                    <a:pt x="85725" y="0"/>
                  </a:lnTo>
                  <a:lnTo>
                    <a:pt x="142875" y="11906"/>
                  </a:lnTo>
                  <a:lnTo>
                    <a:pt x="214313" y="35718"/>
                  </a:lnTo>
                  <a:lnTo>
                    <a:pt x="266700" y="59531"/>
                  </a:lnTo>
                  <a:lnTo>
                    <a:pt x="321469" y="88106"/>
                  </a:lnTo>
                  <a:lnTo>
                    <a:pt x="366713" y="116681"/>
                  </a:lnTo>
                  <a:lnTo>
                    <a:pt x="400050" y="140493"/>
                  </a:lnTo>
                  <a:lnTo>
                    <a:pt x="419100" y="159543"/>
                  </a:lnTo>
                  <a:lnTo>
                    <a:pt x="435769" y="183356"/>
                  </a:lnTo>
                  <a:lnTo>
                    <a:pt x="450056" y="211931"/>
                  </a:lnTo>
                  <a:lnTo>
                    <a:pt x="454819" y="240506"/>
                  </a:lnTo>
                  <a:lnTo>
                    <a:pt x="447675" y="271462"/>
                  </a:lnTo>
                  <a:lnTo>
                    <a:pt x="435769" y="300037"/>
                  </a:lnTo>
                  <a:lnTo>
                    <a:pt x="414338" y="335756"/>
                  </a:lnTo>
                  <a:lnTo>
                    <a:pt x="407194" y="364331"/>
                  </a:lnTo>
                  <a:lnTo>
                    <a:pt x="400050" y="421481"/>
                  </a:lnTo>
                  <a:lnTo>
                    <a:pt x="392906" y="502443"/>
                  </a:lnTo>
                  <a:lnTo>
                    <a:pt x="392906" y="635793"/>
                  </a:lnTo>
                  <a:lnTo>
                    <a:pt x="392906" y="742950"/>
                  </a:lnTo>
                  <a:lnTo>
                    <a:pt x="395288" y="838200"/>
                  </a:lnTo>
                  <a:lnTo>
                    <a:pt x="388144" y="892968"/>
                  </a:lnTo>
                  <a:lnTo>
                    <a:pt x="385763" y="940593"/>
                  </a:lnTo>
                  <a:lnTo>
                    <a:pt x="385763" y="1004887"/>
                  </a:lnTo>
                  <a:lnTo>
                    <a:pt x="395288" y="1078706"/>
                  </a:lnTo>
                  <a:lnTo>
                    <a:pt x="414338" y="1157287"/>
                  </a:lnTo>
                  <a:lnTo>
                    <a:pt x="428625" y="1183481"/>
                  </a:lnTo>
                  <a:lnTo>
                    <a:pt x="450056" y="1200150"/>
                  </a:lnTo>
                  <a:lnTo>
                    <a:pt x="476250" y="1212056"/>
                  </a:lnTo>
                  <a:lnTo>
                    <a:pt x="528638" y="1223962"/>
                  </a:lnTo>
                  <a:lnTo>
                    <a:pt x="590550" y="1228725"/>
                  </a:lnTo>
                  <a:lnTo>
                    <a:pt x="659606" y="1231106"/>
                  </a:lnTo>
                  <a:lnTo>
                    <a:pt x="823913" y="1238250"/>
                  </a:lnTo>
                  <a:lnTo>
                    <a:pt x="969169" y="1238250"/>
                  </a:lnTo>
                  <a:lnTo>
                    <a:pt x="1143000" y="1226343"/>
                  </a:lnTo>
                  <a:lnTo>
                    <a:pt x="1202531" y="1221581"/>
                  </a:lnTo>
                  <a:lnTo>
                    <a:pt x="1245394" y="1212056"/>
                  </a:lnTo>
                  <a:lnTo>
                    <a:pt x="1676400" y="1216818"/>
                  </a:lnTo>
                  <a:lnTo>
                    <a:pt x="1697831" y="1235868"/>
                  </a:lnTo>
                  <a:lnTo>
                    <a:pt x="1712119" y="1252537"/>
                  </a:lnTo>
                  <a:lnTo>
                    <a:pt x="1719263" y="1266825"/>
                  </a:lnTo>
                  <a:lnTo>
                    <a:pt x="1721644" y="1293018"/>
                  </a:lnTo>
                  <a:lnTo>
                    <a:pt x="1712119" y="1316831"/>
                  </a:lnTo>
                  <a:lnTo>
                    <a:pt x="1695450" y="1340643"/>
                  </a:lnTo>
                  <a:lnTo>
                    <a:pt x="1666875" y="1359693"/>
                  </a:lnTo>
                  <a:lnTo>
                    <a:pt x="1597819" y="1383506"/>
                  </a:lnTo>
                  <a:lnTo>
                    <a:pt x="1502569" y="1404937"/>
                  </a:lnTo>
                  <a:lnTo>
                    <a:pt x="1393031" y="1409700"/>
                  </a:lnTo>
                  <a:lnTo>
                    <a:pt x="1233488" y="1414462"/>
                  </a:lnTo>
                  <a:lnTo>
                    <a:pt x="964406" y="1419225"/>
                  </a:lnTo>
                  <a:lnTo>
                    <a:pt x="735806" y="1412081"/>
                  </a:lnTo>
                  <a:lnTo>
                    <a:pt x="557213" y="1404937"/>
                  </a:lnTo>
                  <a:lnTo>
                    <a:pt x="485775" y="1400175"/>
                  </a:lnTo>
                  <a:lnTo>
                    <a:pt x="400050" y="1385887"/>
                  </a:lnTo>
                  <a:lnTo>
                    <a:pt x="335756" y="1362075"/>
                  </a:lnTo>
                  <a:lnTo>
                    <a:pt x="276225" y="1331118"/>
                  </a:lnTo>
                  <a:lnTo>
                    <a:pt x="238125" y="1297781"/>
                  </a:lnTo>
                  <a:lnTo>
                    <a:pt x="216694" y="1264443"/>
                  </a:lnTo>
                  <a:lnTo>
                    <a:pt x="192881" y="1212056"/>
                  </a:lnTo>
                  <a:lnTo>
                    <a:pt x="178594" y="1162050"/>
                  </a:lnTo>
                  <a:lnTo>
                    <a:pt x="171450" y="1097756"/>
                  </a:lnTo>
                  <a:cubicBezTo>
                    <a:pt x="170656" y="1038225"/>
                    <a:pt x="169863" y="978693"/>
                    <a:pt x="169069" y="919162"/>
                  </a:cubicBezTo>
                  <a:lnTo>
                    <a:pt x="169069" y="678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2">
              <a:extLst>
                <a:ext uri="{FF2B5EF4-FFF2-40B4-BE49-F238E27FC236}">
                  <a16:creationId xmlns:a16="http://schemas.microsoft.com/office/drawing/2014/main" id="{CD6BF7A8-7D3B-4668-B647-5ADA38FD8EE3}"/>
                </a:ext>
              </a:extLst>
            </p:cNvPr>
            <p:cNvSpPr/>
            <p:nvPr/>
          </p:nvSpPr>
          <p:spPr>
            <a:xfrm>
              <a:off x="7497764" y="2122489"/>
              <a:ext cx="527050" cy="606425"/>
            </a:xfrm>
            <a:custGeom>
              <a:avLst/>
              <a:gdLst>
                <a:gd name="connsiteX0" fmla="*/ 392907 w 526257"/>
                <a:gd name="connsiteY0" fmla="*/ 216694 h 607219"/>
                <a:gd name="connsiteX1" fmla="*/ 383382 w 526257"/>
                <a:gd name="connsiteY1" fmla="*/ 345281 h 607219"/>
                <a:gd name="connsiteX2" fmla="*/ 383382 w 526257"/>
                <a:gd name="connsiteY2" fmla="*/ 383381 h 607219"/>
                <a:gd name="connsiteX3" fmla="*/ 385763 w 526257"/>
                <a:gd name="connsiteY3" fmla="*/ 409575 h 607219"/>
                <a:gd name="connsiteX4" fmla="*/ 402432 w 526257"/>
                <a:gd name="connsiteY4" fmla="*/ 450056 h 607219"/>
                <a:gd name="connsiteX5" fmla="*/ 428625 w 526257"/>
                <a:gd name="connsiteY5" fmla="*/ 488156 h 607219"/>
                <a:gd name="connsiteX6" fmla="*/ 454819 w 526257"/>
                <a:gd name="connsiteY6" fmla="*/ 514350 h 607219"/>
                <a:gd name="connsiteX7" fmla="*/ 478632 w 526257"/>
                <a:gd name="connsiteY7" fmla="*/ 535781 h 607219"/>
                <a:gd name="connsiteX8" fmla="*/ 511969 w 526257"/>
                <a:gd name="connsiteY8" fmla="*/ 571500 h 607219"/>
                <a:gd name="connsiteX9" fmla="*/ 526257 w 526257"/>
                <a:gd name="connsiteY9" fmla="*/ 607219 h 607219"/>
                <a:gd name="connsiteX10" fmla="*/ 0 w 526257"/>
                <a:gd name="connsiteY10" fmla="*/ 547687 h 607219"/>
                <a:gd name="connsiteX11" fmla="*/ 40482 w 526257"/>
                <a:gd name="connsiteY11" fmla="*/ 538162 h 607219"/>
                <a:gd name="connsiteX12" fmla="*/ 66675 w 526257"/>
                <a:gd name="connsiteY12" fmla="*/ 528637 h 607219"/>
                <a:gd name="connsiteX13" fmla="*/ 111919 w 526257"/>
                <a:gd name="connsiteY13" fmla="*/ 509587 h 607219"/>
                <a:gd name="connsiteX14" fmla="*/ 152400 w 526257"/>
                <a:gd name="connsiteY14" fmla="*/ 483394 h 607219"/>
                <a:gd name="connsiteX15" fmla="*/ 190500 w 526257"/>
                <a:gd name="connsiteY15" fmla="*/ 450056 h 607219"/>
                <a:gd name="connsiteX16" fmla="*/ 202407 w 526257"/>
                <a:gd name="connsiteY16" fmla="*/ 435769 h 607219"/>
                <a:gd name="connsiteX17" fmla="*/ 223838 w 526257"/>
                <a:gd name="connsiteY17" fmla="*/ 402431 h 607219"/>
                <a:gd name="connsiteX18" fmla="*/ 271463 w 526257"/>
                <a:gd name="connsiteY18" fmla="*/ 280987 h 607219"/>
                <a:gd name="connsiteX19" fmla="*/ 319088 w 526257"/>
                <a:gd name="connsiteY19" fmla="*/ 111919 h 607219"/>
                <a:gd name="connsiteX20" fmla="*/ 335757 w 526257"/>
                <a:gd name="connsiteY20" fmla="*/ 42862 h 607219"/>
                <a:gd name="connsiteX21" fmla="*/ 347663 w 526257"/>
                <a:gd name="connsiteY21" fmla="*/ 19050 h 607219"/>
                <a:gd name="connsiteX22" fmla="*/ 361950 w 526257"/>
                <a:gd name="connsiteY22" fmla="*/ 4762 h 607219"/>
                <a:gd name="connsiteX23" fmla="*/ 373857 w 526257"/>
                <a:gd name="connsiteY23" fmla="*/ 0 h 607219"/>
                <a:gd name="connsiteX24" fmla="*/ 383382 w 526257"/>
                <a:gd name="connsiteY24" fmla="*/ 0 h 607219"/>
                <a:gd name="connsiteX25" fmla="*/ 397669 w 526257"/>
                <a:gd name="connsiteY25" fmla="*/ 4762 h 607219"/>
                <a:gd name="connsiteX26" fmla="*/ 402432 w 526257"/>
                <a:gd name="connsiteY26" fmla="*/ 19050 h 607219"/>
                <a:gd name="connsiteX27" fmla="*/ 404813 w 526257"/>
                <a:gd name="connsiteY27" fmla="*/ 66675 h 607219"/>
                <a:gd name="connsiteX28" fmla="*/ 392907 w 526257"/>
                <a:gd name="connsiteY28" fmla="*/ 216694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6257" h="607219">
                  <a:moveTo>
                    <a:pt x="392907" y="216694"/>
                  </a:moveTo>
                  <a:lnTo>
                    <a:pt x="383382" y="345281"/>
                  </a:lnTo>
                  <a:lnTo>
                    <a:pt x="383382" y="383381"/>
                  </a:lnTo>
                  <a:lnTo>
                    <a:pt x="385763" y="409575"/>
                  </a:lnTo>
                  <a:lnTo>
                    <a:pt x="402432" y="450056"/>
                  </a:lnTo>
                  <a:lnTo>
                    <a:pt x="428625" y="488156"/>
                  </a:lnTo>
                  <a:lnTo>
                    <a:pt x="454819" y="514350"/>
                  </a:lnTo>
                  <a:lnTo>
                    <a:pt x="478632" y="535781"/>
                  </a:lnTo>
                  <a:lnTo>
                    <a:pt x="511969" y="571500"/>
                  </a:lnTo>
                  <a:lnTo>
                    <a:pt x="526257" y="607219"/>
                  </a:lnTo>
                  <a:lnTo>
                    <a:pt x="0" y="547687"/>
                  </a:lnTo>
                  <a:lnTo>
                    <a:pt x="40482" y="538162"/>
                  </a:lnTo>
                  <a:lnTo>
                    <a:pt x="66675" y="528637"/>
                  </a:lnTo>
                  <a:lnTo>
                    <a:pt x="111919" y="509587"/>
                  </a:lnTo>
                  <a:lnTo>
                    <a:pt x="152400" y="483394"/>
                  </a:lnTo>
                  <a:lnTo>
                    <a:pt x="190500" y="450056"/>
                  </a:lnTo>
                  <a:lnTo>
                    <a:pt x="202407" y="435769"/>
                  </a:lnTo>
                  <a:lnTo>
                    <a:pt x="223838" y="402431"/>
                  </a:lnTo>
                  <a:lnTo>
                    <a:pt x="271463" y="280987"/>
                  </a:lnTo>
                  <a:lnTo>
                    <a:pt x="319088" y="111919"/>
                  </a:lnTo>
                  <a:lnTo>
                    <a:pt x="335757" y="42862"/>
                  </a:lnTo>
                  <a:lnTo>
                    <a:pt x="347663" y="19050"/>
                  </a:lnTo>
                  <a:lnTo>
                    <a:pt x="361950" y="4762"/>
                  </a:lnTo>
                  <a:lnTo>
                    <a:pt x="373857" y="0"/>
                  </a:lnTo>
                  <a:lnTo>
                    <a:pt x="383382" y="0"/>
                  </a:lnTo>
                  <a:lnTo>
                    <a:pt x="397669" y="4762"/>
                  </a:lnTo>
                  <a:lnTo>
                    <a:pt x="402432" y="19050"/>
                  </a:lnTo>
                  <a:lnTo>
                    <a:pt x="404813" y="66675"/>
                  </a:lnTo>
                  <a:lnTo>
                    <a:pt x="392907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4">
              <a:extLst>
                <a:ext uri="{FF2B5EF4-FFF2-40B4-BE49-F238E27FC236}">
                  <a16:creationId xmlns:a16="http://schemas.microsoft.com/office/drawing/2014/main" id="{16BE74FF-E4B4-4260-AA6D-5E9344CF5609}"/>
                </a:ext>
              </a:extLst>
            </p:cNvPr>
            <p:cNvSpPr/>
            <p:nvPr/>
          </p:nvSpPr>
          <p:spPr>
            <a:xfrm>
              <a:off x="6303963" y="2960689"/>
              <a:ext cx="1744662" cy="1450975"/>
            </a:xfrm>
            <a:custGeom>
              <a:avLst/>
              <a:gdLst>
                <a:gd name="connsiteX0" fmla="*/ 119062 w 1745456"/>
                <a:gd name="connsiteY0" fmla="*/ 621506 h 1452562"/>
                <a:gd name="connsiteX1" fmla="*/ 119062 w 1745456"/>
                <a:gd name="connsiteY1" fmla="*/ 369094 h 1452562"/>
                <a:gd name="connsiteX2" fmla="*/ 116681 w 1745456"/>
                <a:gd name="connsiteY2" fmla="*/ 314325 h 1452562"/>
                <a:gd name="connsiteX3" fmla="*/ 107156 w 1745456"/>
                <a:gd name="connsiteY3" fmla="*/ 257175 h 1452562"/>
                <a:gd name="connsiteX4" fmla="*/ 88106 w 1745456"/>
                <a:gd name="connsiteY4" fmla="*/ 197644 h 1452562"/>
                <a:gd name="connsiteX5" fmla="*/ 59531 w 1745456"/>
                <a:gd name="connsiteY5" fmla="*/ 133350 h 1452562"/>
                <a:gd name="connsiteX6" fmla="*/ 28575 w 1745456"/>
                <a:gd name="connsiteY6" fmla="*/ 83344 h 1452562"/>
                <a:gd name="connsiteX7" fmla="*/ 7144 w 1745456"/>
                <a:gd name="connsiteY7" fmla="*/ 45244 h 1452562"/>
                <a:gd name="connsiteX8" fmla="*/ 0 w 1745456"/>
                <a:gd name="connsiteY8" fmla="*/ 23812 h 1452562"/>
                <a:gd name="connsiteX9" fmla="*/ 2381 w 1745456"/>
                <a:gd name="connsiteY9" fmla="*/ 7144 h 1452562"/>
                <a:gd name="connsiteX10" fmla="*/ 16669 w 1745456"/>
                <a:gd name="connsiteY10" fmla="*/ 0 h 1452562"/>
                <a:gd name="connsiteX11" fmla="*/ 45244 w 1745456"/>
                <a:gd name="connsiteY11" fmla="*/ 4762 h 1452562"/>
                <a:gd name="connsiteX12" fmla="*/ 104775 w 1745456"/>
                <a:gd name="connsiteY12" fmla="*/ 26194 h 1452562"/>
                <a:gd name="connsiteX13" fmla="*/ 188119 w 1745456"/>
                <a:gd name="connsiteY13" fmla="*/ 64294 h 1452562"/>
                <a:gd name="connsiteX14" fmla="*/ 245269 w 1745456"/>
                <a:gd name="connsiteY14" fmla="*/ 95250 h 1452562"/>
                <a:gd name="connsiteX15" fmla="*/ 295275 w 1745456"/>
                <a:gd name="connsiteY15" fmla="*/ 128587 h 1452562"/>
                <a:gd name="connsiteX16" fmla="*/ 330994 w 1745456"/>
                <a:gd name="connsiteY16" fmla="*/ 154781 h 1452562"/>
                <a:gd name="connsiteX17" fmla="*/ 357187 w 1745456"/>
                <a:gd name="connsiteY17" fmla="*/ 178594 h 1452562"/>
                <a:gd name="connsiteX18" fmla="*/ 381000 w 1745456"/>
                <a:gd name="connsiteY18" fmla="*/ 209550 h 1452562"/>
                <a:gd name="connsiteX19" fmla="*/ 395287 w 1745456"/>
                <a:gd name="connsiteY19" fmla="*/ 240506 h 1452562"/>
                <a:gd name="connsiteX20" fmla="*/ 400050 w 1745456"/>
                <a:gd name="connsiteY20" fmla="*/ 271462 h 1452562"/>
                <a:gd name="connsiteX21" fmla="*/ 383381 w 1745456"/>
                <a:gd name="connsiteY21" fmla="*/ 321469 h 1452562"/>
                <a:gd name="connsiteX22" fmla="*/ 366712 w 1745456"/>
                <a:gd name="connsiteY22" fmla="*/ 373856 h 1452562"/>
                <a:gd name="connsiteX23" fmla="*/ 345281 w 1745456"/>
                <a:gd name="connsiteY23" fmla="*/ 481012 h 1452562"/>
                <a:gd name="connsiteX24" fmla="*/ 326231 w 1745456"/>
                <a:gd name="connsiteY24" fmla="*/ 676275 h 1452562"/>
                <a:gd name="connsiteX25" fmla="*/ 321469 w 1745456"/>
                <a:gd name="connsiteY25" fmla="*/ 781050 h 1452562"/>
                <a:gd name="connsiteX26" fmla="*/ 321469 w 1745456"/>
                <a:gd name="connsiteY26" fmla="*/ 990600 h 1452562"/>
                <a:gd name="connsiteX27" fmla="*/ 321469 w 1745456"/>
                <a:gd name="connsiteY27" fmla="*/ 1052512 h 1452562"/>
                <a:gd name="connsiteX28" fmla="*/ 342900 w 1745456"/>
                <a:gd name="connsiteY28" fmla="*/ 1128712 h 1452562"/>
                <a:gd name="connsiteX29" fmla="*/ 369094 w 1745456"/>
                <a:gd name="connsiteY29" fmla="*/ 1190625 h 1452562"/>
                <a:gd name="connsiteX30" fmla="*/ 388144 w 1745456"/>
                <a:gd name="connsiteY30" fmla="*/ 1209675 h 1452562"/>
                <a:gd name="connsiteX31" fmla="*/ 435769 w 1745456"/>
                <a:gd name="connsiteY31" fmla="*/ 1231106 h 1452562"/>
                <a:gd name="connsiteX32" fmla="*/ 504825 w 1745456"/>
                <a:gd name="connsiteY32" fmla="*/ 1245394 h 1452562"/>
                <a:gd name="connsiteX33" fmla="*/ 619125 w 1745456"/>
                <a:gd name="connsiteY33" fmla="*/ 1252537 h 1452562"/>
                <a:gd name="connsiteX34" fmla="*/ 831056 w 1745456"/>
                <a:gd name="connsiteY34" fmla="*/ 1250156 h 1452562"/>
                <a:gd name="connsiteX35" fmla="*/ 1009650 w 1745456"/>
                <a:gd name="connsiteY35" fmla="*/ 1243012 h 1452562"/>
                <a:gd name="connsiteX36" fmla="*/ 1116806 w 1745456"/>
                <a:gd name="connsiteY36" fmla="*/ 1235869 h 1452562"/>
                <a:gd name="connsiteX37" fmla="*/ 1212056 w 1745456"/>
                <a:gd name="connsiteY37" fmla="*/ 1226344 h 1452562"/>
                <a:gd name="connsiteX38" fmla="*/ 1266825 w 1745456"/>
                <a:gd name="connsiteY38" fmla="*/ 1216819 h 1452562"/>
                <a:gd name="connsiteX39" fmla="*/ 1304925 w 1745456"/>
                <a:gd name="connsiteY39" fmla="*/ 1204912 h 1452562"/>
                <a:gd name="connsiteX40" fmla="*/ 1664494 w 1745456"/>
                <a:gd name="connsiteY40" fmla="*/ 1166812 h 1452562"/>
                <a:gd name="connsiteX41" fmla="*/ 1693069 w 1745456"/>
                <a:gd name="connsiteY41" fmla="*/ 1190625 h 1452562"/>
                <a:gd name="connsiteX42" fmla="*/ 1712119 w 1745456"/>
                <a:gd name="connsiteY42" fmla="*/ 1207294 h 1452562"/>
                <a:gd name="connsiteX43" fmla="*/ 1728787 w 1745456"/>
                <a:gd name="connsiteY43" fmla="*/ 1228725 h 1452562"/>
                <a:gd name="connsiteX44" fmla="*/ 1740694 w 1745456"/>
                <a:gd name="connsiteY44" fmla="*/ 1257300 h 1452562"/>
                <a:gd name="connsiteX45" fmla="*/ 1745456 w 1745456"/>
                <a:gd name="connsiteY45" fmla="*/ 1276350 h 1452562"/>
                <a:gd name="connsiteX46" fmla="*/ 1743075 w 1745456"/>
                <a:gd name="connsiteY46" fmla="*/ 1302544 h 1452562"/>
                <a:gd name="connsiteX47" fmla="*/ 1728787 w 1745456"/>
                <a:gd name="connsiteY47" fmla="*/ 1331119 h 1452562"/>
                <a:gd name="connsiteX48" fmla="*/ 1697831 w 1745456"/>
                <a:gd name="connsiteY48" fmla="*/ 1359694 h 1452562"/>
                <a:gd name="connsiteX49" fmla="*/ 1638300 w 1745456"/>
                <a:gd name="connsiteY49" fmla="*/ 1395412 h 1452562"/>
                <a:gd name="connsiteX50" fmla="*/ 1593056 w 1745456"/>
                <a:gd name="connsiteY50" fmla="*/ 1412081 h 1452562"/>
                <a:gd name="connsiteX51" fmla="*/ 1466850 w 1745456"/>
                <a:gd name="connsiteY51" fmla="*/ 1426369 h 1452562"/>
                <a:gd name="connsiteX52" fmla="*/ 1212056 w 1745456"/>
                <a:gd name="connsiteY52" fmla="*/ 1447800 h 1452562"/>
                <a:gd name="connsiteX53" fmla="*/ 990600 w 1745456"/>
                <a:gd name="connsiteY53" fmla="*/ 1452562 h 1452562"/>
                <a:gd name="connsiteX54" fmla="*/ 835819 w 1745456"/>
                <a:gd name="connsiteY54" fmla="*/ 1450181 h 1452562"/>
                <a:gd name="connsiteX55" fmla="*/ 702469 w 1745456"/>
                <a:gd name="connsiteY55" fmla="*/ 1443037 h 1452562"/>
                <a:gd name="connsiteX56" fmla="*/ 600075 w 1745456"/>
                <a:gd name="connsiteY56" fmla="*/ 1431131 h 1452562"/>
                <a:gd name="connsiteX57" fmla="*/ 495300 w 1745456"/>
                <a:gd name="connsiteY57" fmla="*/ 1416844 h 1452562"/>
                <a:gd name="connsiteX58" fmla="*/ 385762 w 1745456"/>
                <a:gd name="connsiteY58" fmla="*/ 1390650 h 1452562"/>
                <a:gd name="connsiteX59" fmla="*/ 297656 w 1745456"/>
                <a:gd name="connsiteY59" fmla="*/ 1354931 h 1452562"/>
                <a:gd name="connsiteX60" fmla="*/ 254794 w 1745456"/>
                <a:gd name="connsiteY60" fmla="*/ 1326356 h 1452562"/>
                <a:gd name="connsiteX61" fmla="*/ 216694 w 1745456"/>
                <a:gd name="connsiteY61" fmla="*/ 1288256 h 1452562"/>
                <a:gd name="connsiteX62" fmla="*/ 185737 w 1745456"/>
                <a:gd name="connsiteY62" fmla="*/ 1245394 h 1452562"/>
                <a:gd name="connsiteX63" fmla="*/ 159544 w 1745456"/>
                <a:gd name="connsiteY63" fmla="*/ 1195387 h 1452562"/>
                <a:gd name="connsiteX64" fmla="*/ 135731 w 1745456"/>
                <a:gd name="connsiteY64" fmla="*/ 1119187 h 1452562"/>
                <a:gd name="connsiteX65" fmla="*/ 123825 w 1745456"/>
                <a:gd name="connsiteY65" fmla="*/ 1054894 h 1452562"/>
                <a:gd name="connsiteX66" fmla="*/ 119062 w 1745456"/>
                <a:gd name="connsiteY66" fmla="*/ 940594 h 1452562"/>
                <a:gd name="connsiteX67" fmla="*/ 119062 w 1745456"/>
                <a:gd name="connsiteY67" fmla="*/ 621506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45456" h="1452562">
                  <a:moveTo>
                    <a:pt x="119062" y="621506"/>
                  </a:moveTo>
                  <a:lnTo>
                    <a:pt x="119062" y="369094"/>
                  </a:lnTo>
                  <a:cubicBezTo>
                    <a:pt x="118268" y="350838"/>
                    <a:pt x="120253" y="340122"/>
                    <a:pt x="116681" y="314325"/>
                  </a:cubicBezTo>
                  <a:lnTo>
                    <a:pt x="107156" y="257175"/>
                  </a:lnTo>
                  <a:lnTo>
                    <a:pt x="88106" y="197644"/>
                  </a:lnTo>
                  <a:lnTo>
                    <a:pt x="59531" y="133350"/>
                  </a:lnTo>
                  <a:lnTo>
                    <a:pt x="28575" y="83344"/>
                  </a:lnTo>
                  <a:lnTo>
                    <a:pt x="7144" y="45244"/>
                  </a:lnTo>
                  <a:lnTo>
                    <a:pt x="0" y="23812"/>
                  </a:lnTo>
                  <a:lnTo>
                    <a:pt x="2381" y="7144"/>
                  </a:lnTo>
                  <a:lnTo>
                    <a:pt x="16669" y="0"/>
                  </a:lnTo>
                  <a:lnTo>
                    <a:pt x="45244" y="4762"/>
                  </a:lnTo>
                  <a:lnTo>
                    <a:pt x="104775" y="26194"/>
                  </a:lnTo>
                  <a:lnTo>
                    <a:pt x="188119" y="64294"/>
                  </a:lnTo>
                  <a:lnTo>
                    <a:pt x="245269" y="95250"/>
                  </a:lnTo>
                  <a:lnTo>
                    <a:pt x="295275" y="128587"/>
                  </a:lnTo>
                  <a:lnTo>
                    <a:pt x="330994" y="154781"/>
                  </a:lnTo>
                  <a:lnTo>
                    <a:pt x="357187" y="178594"/>
                  </a:lnTo>
                  <a:lnTo>
                    <a:pt x="381000" y="209550"/>
                  </a:lnTo>
                  <a:lnTo>
                    <a:pt x="395287" y="240506"/>
                  </a:lnTo>
                  <a:lnTo>
                    <a:pt x="400050" y="271462"/>
                  </a:lnTo>
                  <a:lnTo>
                    <a:pt x="383381" y="321469"/>
                  </a:lnTo>
                  <a:lnTo>
                    <a:pt x="366712" y="373856"/>
                  </a:lnTo>
                  <a:lnTo>
                    <a:pt x="345281" y="481012"/>
                  </a:lnTo>
                  <a:lnTo>
                    <a:pt x="326231" y="676275"/>
                  </a:lnTo>
                  <a:lnTo>
                    <a:pt x="321469" y="781050"/>
                  </a:lnTo>
                  <a:lnTo>
                    <a:pt x="321469" y="990600"/>
                  </a:lnTo>
                  <a:lnTo>
                    <a:pt x="321469" y="1052512"/>
                  </a:lnTo>
                  <a:lnTo>
                    <a:pt x="342900" y="1128712"/>
                  </a:lnTo>
                  <a:lnTo>
                    <a:pt x="369094" y="1190625"/>
                  </a:lnTo>
                  <a:lnTo>
                    <a:pt x="388144" y="1209675"/>
                  </a:lnTo>
                  <a:lnTo>
                    <a:pt x="435769" y="1231106"/>
                  </a:lnTo>
                  <a:lnTo>
                    <a:pt x="504825" y="1245394"/>
                  </a:lnTo>
                  <a:lnTo>
                    <a:pt x="619125" y="1252537"/>
                  </a:lnTo>
                  <a:lnTo>
                    <a:pt x="831056" y="1250156"/>
                  </a:lnTo>
                  <a:lnTo>
                    <a:pt x="1009650" y="1243012"/>
                  </a:lnTo>
                  <a:lnTo>
                    <a:pt x="1116806" y="1235869"/>
                  </a:lnTo>
                  <a:lnTo>
                    <a:pt x="1212056" y="1226344"/>
                  </a:lnTo>
                  <a:lnTo>
                    <a:pt x="1266825" y="1216819"/>
                  </a:lnTo>
                  <a:lnTo>
                    <a:pt x="1304925" y="1204912"/>
                  </a:lnTo>
                  <a:lnTo>
                    <a:pt x="1664494" y="1166812"/>
                  </a:lnTo>
                  <a:lnTo>
                    <a:pt x="1693069" y="1190625"/>
                  </a:lnTo>
                  <a:lnTo>
                    <a:pt x="1712119" y="1207294"/>
                  </a:lnTo>
                  <a:lnTo>
                    <a:pt x="1728787" y="1228725"/>
                  </a:lnTo>
                  <a:lnTo>
                    <a:pt x="1740694" y="1257300"/>
                  </a:lnTo>
                  <a:lnTo>
                    <a:pt x="1745456" y="1276350"/>
                  </a:lnTo>
                  <a:lnTo>
                    <a:pt x="1743075" y="1302544"/>
                  </a:lnTo>
                  <a:lnTo>
                    <a:pt x="1728787" y="1331119"/>
                  </a:lnTo>
                  <a:lnTo>
                    <a:pt x="1697831" y="1359694"/>
                  </a:lnTo>
                  <a:lnTo>
                    <a:pt x="1638300" y="1395412"/>
                  </a:lnTo>
                  <a:lnTo>
                    <a:pt x="1593056" y="1412081"/>
                  </a:lnTo>
                  <a:lnTo>
                    <a:pt x="1466850" y="1426369"/>
                  </a:lnTo>
                  <a:lnTo>
                    <a:pt x="1212056" y="1447800"/>
                  </a:lnTo>
                  <a:lnTo>
                    <a:pt x="990600" y="1452562"/>
                  </a:lnTo>
                  <a:lnTo>
                    <a:pt x="835819" y="1450181"/>
                  </a:lnTo>
                  <a:lnTo>
                    <a:pt x="702469" y="1443037"/>
                  </a:lnTo>
                  <a:lnTo>
                    <a:pt x="600075" y="1431131"/>
                  </a:lnTo>
                  <a:lnTo>
                    <a:pt x="495300" y="1416844"/>
                  </a:lnTo>
                  <a:lnTo>
                    <a:pt x="385762" y="1390650"/>
                  </a:lnTo>
                  <a:lnTo>
                    <a:pt x="297656" y="1354931"/>
                  </a:lnTo>
                  <a:lnTo>
                    <a:pt x="254794" y="1326356"/>
                  </a:lnTo>
                  <a:lnTo>
                    <a:pt x="216694" y="1288256"/>
                  </a:lnTo>
                  <a:lnTo>
                    <a:pt x="185737" y="1245394"/>
                  </a:lnTo>
                  <a:lnTo>
                    <a:pt x="159544" y="1195387"/>
                  </a:lnTo>
                  <a:lnTo>
                    <a:pt x="135731" y="1119187"/>
                  </a:lnTo>
                  <a:lnTo>
                    <a:pt x="123825" y="1054894"/>
                  </a:lnTo>
                  <a:lnTo>
                    <a:pt x="119062" y="940594"/>
                  </a:lnTo>
                  <a:lnTo>
                    <a:pt x="119062" y="621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5">
              <a:extLst>
                <a:ext uri="{FF2B5EF4-FFF2-40B4-BE49-F238E27FC236}">
                  <a16:creationId xmlns:a16="http://schemas.microsoft.com/office/drawing/2014/main" id="{9EC0A413-C159-459C-9069-A4380913B389}"/>
                </a:ext>
              </a:extLst>
            </p:cNvPr>
            <p:cNvSpPr/>
            <p:nvPr/>
          </p:nvSpPr>
          <p:spPr>
            <a:xfrm>
              <a:off x="7548564" y="3581401"/>
              <a:ext cx="479425" cy="608013"/>
            </a:xfrm>
            <a:custGeom>
              <a:avLst/>
              <a:gdLst>
                <a:gd name="connsiteX0" fmla="*/ 261937 w 478631"/>
                <a:gd name="connsiteY0" fmla="*/ 214313 h 607219"/>
                <a:gd name="connsiteX1" fmla="*/ 245268 w 478631"/>
                <a:gd name="connsiteY1" fmla="*/ 297656 h 607219"/>
                <a:gd name="connsiteX2" fmla="*/ 230981 w 478631"/>
                <a:gd name="connsiteY2" fmla="*/ 357188 h 607219"/>
                <a:gd name="connsiteX3" fmla="*/ 216693 w 478631"/>
                <a:gd name="connsiteY3" fmla="*/ 397669 h 607219"/>
                <a:gd name="connsiteX4" fmla="*/ 195262 w 478631"/>
                <a:gd name="connsiteY4" fmla="*/ 445294 h 607219"/>
                <a:gd name="connsiteX5" fmla="*/ 178593 w 478631"/>
                <a:gd name="connsiteY5" fmla="*/ 473869 h 607219"/>
                <a:gd name="connsiteX6" fmla="*/ 157162 w 478631"/>
                <a:gd name="connsiteY6" fmla="*/ 504825 h 607219"/>
                <a:gd name="connsiteX7" fmla="*/ 130968 w 478631"/>
                <a:gd name="connsiteY7" fmla="*/ 533400 h 607219"/>
                <a:gd name="connsiteX8" fmla="*/ 95250 w 478631"/>
                <a:gd name="connsiteY8" fmla="*/ 564356 h 607219"/>
                <a:gd name="connsiteX9" fmla="*/ 61912 w 478631"/>
                <a:gd name="connsiteY9" fmla="*/ 583406 h 607219"/>
                <a:gd name="connsiteX10" fmla="*/ 0 w 478631"/>
                <a:gd name="connsiteY10" fmla="*/ 604838 h 607219"/>
                <a:gd name="connsiteX11" fmla="*/ 478631 w 478631"/>
                <a:gd name="connsiteY11" fmla="*/ 607219 h 607219"/>
                <a:gd name="connsiteX12" fmla="*/ 461962 w 478631"/>
                <a:gd name="connsiteY12" fmla="*/ 585788 h 607219"/>
                <a:gd name="connsiteX13" fmla="*/ 438150 w 478631"/>
                <a:gd name="connsiteY13" fmla="*/ 561975 h 607219"/>
                <a:gd name="connsiteX14" fmla="*/ 421481 w 478631"/>
                <a:gd name="connsiteY14" fmla="*/ 545306 h 607219"/>
                <a:gd name="connsiteX15" fmla="*/ 402431 w 478631"/>
                <a:gd name="connsiteY15" fmla="*/ 514350 h 607219"/>
                <a:gd name="connsiteX16" fmla="*/ 381000 w 478631"/>
                <a:gd name="connsiteY16" fmla="*/ 459581 h 607219"/>
                <a:gd name="connsiteX17" fmla="*/ 366712 w 478631"/>
                <a:gd name="connsiteY17" fmla="*/ 395288 h 607219"/>
                <a:gd name="connsiteX18" fmla="*/ 357187 w 478631"/>
                <a:gd name="connsiteY18" fmla="*/ 307181 h 607219"/>
                <a:gd name="connsiteX19" fmla="*/ 357187 w 478631"/>
                <a:gd name="connsiteY19" fmla="*/ 195263 h 607219"/>
                <a:gd name="connsiteX20" fmla="*/ 364331 w 478631"/>
                <a:gd name="connsiteY20" fmla="*/ 114300 h 607219"/>
                <a:gd name="connsiteX21" fmla="*/ 369093 w 478631"/>
                <a:gd name="connsiteY21" fmla="*/ 73819 h 607219"/>
                <a:gd name="connsiteX22" fmla="*/ 369093 w 478631"/>
                <a:gd name="connsiteY22" fmla="*/ 47625 h 607219"/>
                <a:gd name="connsiteX23" fmla="*/ 364331 w 478631"/>
                <a:gd name="connsiteY23" fmla="*/ 26194 h 607219"/>
                <a:gd name="connsiteX24" fmla="*/ 357187 w 478631"/>
                <a:gd name="connsiteY24" fmla="*/ 7144 h 607219"/>
                <a:gd name="connsiteX25" fmla="*/ 350043 w 478631"/>
                <a:gd name="connsiteY25" fmla="*/ 2381 h 607219"/>
                <a:gd name="connsiteX26" fmla="*/ 340518 w 478631"/>
                <a:gd name="connsiteY26" fmla="*/ 0 h 607219"/>
                <a:gd name="connsiteX27" fmla="*/ 330993 w 478631"/>
                <a:gd name="connsiteY27" fmla="*/ 0 h 607219"/>
                <a:gd name="connsiteX28" fmla="*/ 319087 w 478631"/>
                <a:gd name="connsiteY28" fmla="*/ 7144 h 607219"/>
                <a:gd name="connsiteX29" fmla="*/ 309562 w 478631"/>
                <a:gd name="connsiteY29" fmla="*/ 23813 h 607219"/>
                <a:gd name="connsiteX30" fmla="*/ 297656 w 478631"/>
                <a:gd name="connsiteY30" fmla="*/ 64294 h 607219"/>
                <a:gd name="connsiteX31" fmla="*/ 278606 w 478631"/>
                <a:gd name="connsiteY31" fmla="*/ 152400 h 607219"/>
                <a:gd name="connsiteX32" fmla="*/ 261937 w 478631"/>
                <a:gd name="connsiteY32" fmla="*/ 21431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78631" h="607219">
                  <a:moveTo>
                    <a:pt x="261937" y="214313"/>
                  </a:moveTo>
                  <a:lnTo>
                    <a:pt x="245268" y="297656"/>
                  </a:lnTo>
                  <a:lnTo>
                    <a:pt x="230981" y="357188"/>
                  </a:lnTo>
                  <a:lnTo>
                    <a:pt x="216693" y="397669"/>
                  </a:lnTo>
                  <a:lnTo>
                    <a:pt x="195262" y="445294"/>
                  </a:lnTo>
                  <a:lnTo>
                    <a:pt x="178593" y="473869"/>
                  </a:lnTo>
                  <a:lnTo>
                    <a:pt x="157162" y="504825"/>
                  </a:lnTo>
                  <a:lnTo>
                    <a:pt x="130968" y="533400"/>
                  </a:lnTo>
                  <a:lnTo>
                    <a:pt x="95250" y="564356"/>
                  </a:lnTo>
                  <a:lnTo>
                    <a:pt x="61912" y="583406"/>
                  </a:lnTo>
                  <a:lnTo>
                    <a:pt x="0" y="604838"/>
                  </a:lnTo>
                  <a:lnTo>
                    <a:pt x="478631" y="607219"/>
                  </a:lnTo>
                  <a:lnTo>
                    <a:pt x="461962" y="585788"/>
                  </a:lnTo>
                  <a:lnTo>
                    <a:pt x="438150" y="561975"/>
                  </a:lnTo>
                  <a:lnTo>
                    <a:pt x="421481" y="545306"/>
                  </a:lnTo>
                  <a:lnTo>
                    <a:pt x="402431" y="514350"/>
                  </a:lnTo>
                  <a:lnTo>
                    <a:pt x="381000" y="459581"/>
                  </a:lnTo>
                  <a:lnTo>
                    <a:pt x="366712" y="395288"/>
                  </a:lnTo>
                  <a:lnTo>
                    <a:pt x="357187" y="307181"/>
                  </a:lnTo>
                  <a:lnTo>
                    <a:pt x="357187" y="195263"/>
                  </a:lnTo>
                  <a:lnTo>
                    <a:pt x="364331" y="114300"/>
                  </a:lnTo>
                  <a:lnTo>
                    <a:pt x="369093" y="73819"/>
                  </a:lnTo>
                  <a:lnTo>
                    <a:pt x="369093" y="47625"/>
                  </a:lnTo>
                  <a:lnTo>
                    <a:pt x="364331" y="26194"/>
                  </a:lnTo>
                  <a:lnTo>
                    <a:pt x="357187" y="7144"/>
                  </a:lnTo>
                  <a:lnTo>
                    <a:pt x="350043" y="2381"/>
                  </a:lnTo>
                  <a:lnTo>
                    <a:pt x="340518" y="0"/>
                  </a:lnTo>
                  <a:lnTo>
                    <a:pt x="330993" y="0"/>
                  </a:lnTo>
                  <a:lnTo>
                    <a:pt x="319087" y="7144"/>
                  </a:lnTo>
                  <a:lnTo>
                    <a:pt x="309562" y="23813"/>
                  </a:lnTo>
                  <a:lnTo>
                    <a:pt x="297656" y="64294"/>
                  </a:lnTo>
                  <a:lnTo>
                    <a:pt x="278606" y="152400"/>
                  </a:lnTo>
                  <a:lnTo>
                    <a:pt x="261937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0">
              <a:extLst>
                <a:ext uri="{FF2B5EF4-FFF2-40B4-BE49-F238E27FC236}">
                  <a16:creationId xmlns:a16="http://schemas.microsoft.com/office/drawing/2014/main" id="{0D385E8F-BAE7-4CB4-A0B5-80F35992E5B7}"/>
                </a:ext>
              </a:extLst>
            </p:cNvPr>
            <p:cNvSpPr/>
            <p:nvPr/>
          </p:nvSpPr>
          <p:spPr>
            <a:xfrm>
              <a:off x="6967538" y="5157788"/>
              <a:ext cx="901700" cy="635000"/>
            </a:xfrm>
            <a:custGeom>
              <a:avLst/>
              <a:gdLst>
                <a:gd name="connsiteX0" fmla="*/ 297656 w 902493"/>
                <a:gd name="connsiteY0" fmla="*/ 219075 h 635793"/>
                <a:gd name="connsiteX1" fmla="*/ 457200 w 902493"/>
                <a:gd name="connsiteY1" fmla="*/ 350043 h 635793"/>
                <a:gd name="connsiteX2" fmla="*/ 571500 w 902493"/>
                <a:gd name="connsiteY2" fmla="*/ 438150 h 635793"/>
                <a:gd name="connsiteX3" fmla="*/ 664368 w 902493"/>
                <a:gd name="connsiteY3" fmla="*/ 504825 h 635793"/>
                <a:gd name="connsiteX4" fmla="*/ 745331 w 902493"/>
                <a:gd name="connsiteY4" fmla="*/ 559593 h 635793"/>
                <a:gd name="connsiteX5" fmla="*/ 781050 w 902493"/>
                <a:gd name="connsiteY5" fmla="*/ 576262 h 635793"/>
                <a:gd name="connsiteX6" fmla="*/ 819150 w 902493"/>
                <a:gd name="connsiteY6" fmla="*/ 588168 h 635793"/>
                <a:gd name="connsiteX7" fmla="*/ 840581 w 902493"/>
                <a:gd name="connsiteY7" fmla="*/ 595312 h 635793"/>
                <a:gd name="connsiteX8" fmla="*/ 902493 w 902493"/>
                <a:gd name="connsiteY8" fmla="*/ 635793 h 635793"/>
                <a:gd name="connsiteX9" fmla="*/ 126206 w 902493"/>
                <a:gd name="connsiteY9" fmla="*/ 597693 h 635793"/>
                <a:gd name="connsiteX10" fmla="*/ 221456 w 902493"/>
                <a:gd name="connsiteY10" fmla="*/ 590550 h 635793"/>
                <a:gd name="connsiteX11" fmla="*/ 245268 w 902493"/>
                <a:gd name="connsiteY11" fmla="*/ 583406 h 635793"/>
                <a:gd name="connsiteX12" fmla="*/ 264318 w 902493"/>
                <a:gd name="connsiteY12" fmla="*/ 573881 h 635793"/>
                <a:gd name="connsiteX13" fmla="*/ 288131 w 902493"/>
                <a:gd name="connsiteY13" fmla="*/ 557212 h 635793"/>
                <a:gd name="connsiteX14" fmla="*/ 297656 w 902493"/>
                <a:gd name="connsiteY14" fmla="*/ 542925 h 635793"/>
                <a:gd name="connsiteX15" fmla="*/ 302418 w 902493"/>
                <a:gd name="connsiteY15" fmla="*/ 519112 h 635793"/>
                <a:gd name="connsiteX16" fmla="*/ 302418 w 902493"/>
                <a:gd name="connsiteY16" fmla="*/ 485775 h 635793"/>
                <a:gd name="connsiteX17" fmla="*/ 285750 w 902493"/>
                <a:gd name="connsiteY17" fmla="*/ 435768 h 635793"/>
                <a:gd name="connsiteX18" fmla="*/ 261937 w 902493"/>
                <a:gd name="connsiteY18" fmla="*/ 392906 h 635793"/>
                <a:gd name="connsiteX19" fmla="*/ 176212 w 902493"/>
                <a:gd name="connsiteY19" fmla="*/ 276225 h 635793"/>
                <a:gd name="connsiteX20" fmla="*/ 54768 w 902493"/>
                <a:gd name="connsiteY20" fmla="*/ 111918 h 635793"/>
                <a:gd name="connsiteX21" fmla="*/ 26193 w 902493"/>
                <a:gd name="connsiteY21" fmla="*/ 76200 h 635793"/>
                <a:gd name="connsiteX22" fmla="*/ 9525 w 902493"/>
                <a:gd name="connsiteY22" fmla="*/ 47625 h 635793"/>
                <a:gd name="connsiteX23" fmla="*/ 0 w 902493"/>
                <a:gd name="connsiteY23" fmla="*/ 19050 h 635793"/>
                <a:gd name="connsiteX24" fmla="*/ 4762 w 902493"/>
                <a:gd name="connsiteY24" fmla="*/ 2381 h 635793"/>
                <a:gd name="connsiteX25" fmla="*/ 21431 w 902493"/>
                <a:gd name="connsiteY25" fmla="*/ 0 h 635793"/>
                <a:gd name="connsiteX26" fmla="*/ 52387 w 902493"/>
                <a:gd name="connsiteY26" fmla="*/ 9525 h 635793"/>
                <a:gd name="connsiteX27" fmla="*/ 88106 w 902493"/>
                <a:gd name="connsiteY27" fmla="*/ 38100 h 635793"/>
                <a:gd name="connsiteX28" fmla="*/ 176212 w 902493"/>
                <a:gd name="connsiteY28" fmla="*/ 114300 h 635793"/>
                <a:gd name="connsiteX29" fmla="*/ 297656 w 902493"/>
                <a:gd name="connsiteY29" fmla="*/ 219075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02493" h="635793">
                  <a:moveTo>
                    <a:pt x="297656" y="219075"/>
                  </a:moveTo>
                  <a:lnTo>
                    <a:pt x="457200" y="350043"/>
                  </a:lnTo>
                  <a:lnTo>
                    <a:pt x="571500" y="438150"/>
                  </a:lnTo>
                  <a:lnTo>
                    <a:pt x="664368" y="504825"/>
                  </a:lnTo>
                  <a:lnTo>
                    <a:pt x="745331" y="559593"/>
                  </a:lnTo>
                  <a:lnTo>
                    <a:pt x="781050" y="576262"/>
                  </a:lnTo>
                  <a:lnTo>
                    <a:pt x="819150" y="588168"/>
                  </a:lnTo>
                  <a:lnTo>
                    <a:pt x="840581" y="595312"/>
                  </a:lnTo>
                  <a:lnTo>
                    <a:pt x="902493" y="635793"/>
                  </a:lnTo>
                  <a:lnTo>
                    <a:pt x="126206" y="597693"/>
                  </a:lnTo>
                  <a:lnTo>
                    <a:pt x="221456" y="590550"/>
                  </a:lnTo>
                  <a:lnTo>
                    <a:pt x="245268" y="583406"/>
                  </a:lnTo>
                  <a:lnTo>
                    <a:pt x="264318" y="573881"/>
                  </a:lnTo>
                  <a:lnTo>
                    <a:pt x="288131" y="557212"/>
                  </a:lnTo>
                  <a:lnTo>
                    <a:pt x="297656" y="542925"/>
                  </a:lnTo>
                  <a:lnTo>
                    <a:pt x="302418" y="519112"/>
                  </a:lnTo>
                  <a:lnTo>
                    <a:pt x="302418" y="485775"/>
                  </a:lnTo>
                  <a:lnTo>
                    <a:pt x="285750" y="435768"/>
                  </a:lnTo>
                  <a:lnTo>
                    <a:pt x="261937" y="392906"/>
                  </a:lnTo>
                  <a:lnTo>
                    <a:pt x="176212" y="276225"/>
                  </a:lnTo>
                  <a:lnTo>
                    <a:pt x="54768" y="111918"/>
                  </a:lnTo>
                  <a:lnTo>
                    <a:pt x="26193" y="76200"/>
                  </a:lnTo>
                  <a:lnTo>
                    <a:pt x="9525" y="47625"/>
                  </a:lnTo>
                  <a:lnTo>
                    <a:pt x="0" y="19050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2387" y="9525"/>
                  </a:lnTo>
                  <a:lnTo>
                    <a:pt x="88106" y="38100"/>
                  </a:lnTo>
                  <a:lnTo>
                    <a:pt x="176212" y="114300"/>
                  </a:lnTo>
                  <a:lnTo>
                    <a:pt x="297656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F785D34F-485A-4B3A-B5A8-2F764A13C64C}"/>
                </a:ext>
              </a:extLst>
            </p:cNvPr>
            <p:cNvSpPr/>
            <p:nvPr/>
          </p:nvSpPr>
          <p:spPr>
            <a:xfrm>
              <a:off x="6208713" y="4624388"/>
              <a:ext cx="457200" cy="438150"/>
            </a:xfrm>
            <a:custGeom>
              <a:avLst/>
              <a:gdLst>
                <a:gd name="connsiteX0" fmla="*/ 159544 w 457200"/>
                <a:gd name="connsiteY0" fmla="*/ 154781 h 438150"/>
                <a:gd name="connsiteX1" fmla="*/ 250031 w 457200"/>
                <a:gd name="connsiteY1" fmla="*/ 111918 h 438150"/>
                <a:gd name="connsiteX2" fmla="*/ 323850 w 457200"/>
                <a:gd name="connsiteY2" fmla="*/ 71437 h 438150"/>
                <a:gd name="connsiteX3" fmla="*/ 383381 w 457200"/>
                <a:gd name="connsiteY3" fmla="*/ 23812 h 438150"/>
                <a:gd name="connsiteX4" fmla="*/ 419100 w 457200"/>
                <a:gd name="connsiteY4" fmla="*/ 2381 h 438150"/>
                <a:gd name="connsiteX5" fmla="*/ 440531 w 457200"/>
                <a:gd name="connsiteY5" fmla="*/ 0 h 438150"/>
                <a:gd name="connsiteX6" fmla="*/ 454819 w 457200"/>
                <a:gd name="connsiteY6" fmla="*/ 4762 h 438150"/>
                <a:gd name="connsiteX7" fmla="*/ 457200 w 457200"/>
                <a:gd name="connsiteY7" fmla="*/ 26193 h 438150"/>
                <a:gd name="connsiteX8" fmla="*/ 454819 w 457200"/>
                <a:gd name="connsiteY8" fmla="*/ 57150 h 438150"/>
                <a:gd name="connsiteX9" fmla="*/ 433387 w 457200"/>
                <a:gd name="connsiteY9" fmla="*/ 85725 h 438150"/>
                <a:gd name="connsiteX10" fmla="*/ 366712 w 457200"/>
                <a:gd name="connsiteY10" fmla="*/ 157162 h 438150"/>
                <a:gd name="connsiteX11" fmla="*/ 323850 w 457200"/>
                <a:gd name="connsiteY11" fmla="*/ 221456 h 438150"/>
                <a:gd name="connsiteX12" fmla="*/ 285750 w 457200"/>
                <a:gd name="connsiteY12" fmla="*/ 295275 h 438150"/>
                <a:gd name="connsiteX13" fmla="*/ 269081 w 457200"/>
                <a:gd name="connsiteY13" fmla="*/ 350043 h 438150"/>
                <a:gd name="connsiteX14" fmla="*/ 266700 w 457200"/>
                <a:gd name="connsiteY14" fmla="*/ 409575 h 438150"/>
                <a:gd name="connsiteX15" fmla="*/ 271462 w 457200"/>
                <a:gd name="connsiteY15" fmla="*/ 438150 h 438150"/>
                <a:gd name="connsiteX16" fmla="*/ 0 w 457200"/>
                <a:gd name="connsiteY16" fmla="*/ 178593 h 438150"/>
                <a:gd name="connsiteX17" fmla="*/ 35719 w 457200"/>
                <a:gd name="connsiteY17" fmla="*/ 190500 h 438150"/>
                <a:gd name="connsiteX18" fmla="*/ 76200 w 457200"/>
                <a:gd name="connsiteY18" fmla="*/ 185737 h 438150"/>
                <a:gd name="connsiteX19" fmla="*/ 159544 w 457200"/>
                <a:gd name="connsiteY19" fmla="*/ 154781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7200" h="438150">
                  <a:moveTo>
                    <a:pt x="159544" y="154781"/>
                  </a:moveTo>
                  <a:lnTo>
                    <a:pt x="250031" y="111918"/>
                  </a:lnTo>
                  <a:lnTo>
                    <a:pt x="323850" y="71437"/>
                  </a:lnTo>
                  <a:lnTo>
                    <a:pt x="383381" y="23812"/>
                  </a:lnTo>
                  <a:lnTo>
                    <a:pt x="419100" y="2381"/>
                  </a:lnTo>
                  <a:lnTo>
                    <a:pt x="440531" y="0"/>
                  </a:lnTo>
                  <a:lnTo>
                    <a:pt x="454819" y="4762"/>
                  </a:lnTo>
                  <a:lnTo>
                    <a:pt x="457200" y="26193"/>
                  </a:lnTo>
                  <a:lnTo>
                    <a:pt x="454819" y="57150"/>
                  </a:lnTo>
                  <a:lnTo>
                    <a:pt x="433387" y="85725"/>
                  </a:lnTo>
                  <a:lnTo>
                    <a:pt x="366712" y="157162"/>
                  </a:lnTo>
                  <a:lnTo>
                    <a:pt x="323850" y="221456"/>
                  </a:lnTo>
                  <a:lnTo>
                    <a:pt x="285750" y="295275"/>
                  </a:lnTo>
                  <a:lnTo>
                    <a:pt x="269081" y="350043"/>
                  </a:lnTo>
                  <a:cubicBezTo>
                    <a:pt x="268287" y="369887"/>
                    <a:pt x="267494" y="389731"/>
                    <a:pt x="266700" y="409575"/>
                  </a:cubicBezTo>
                  <a:lnTo>
                    <a:pt x="271462" y="438150"/>
                  </a:lnTo>
                  <a:lnTo>
                    <a:pt x="0" y="178593"/>
                  </a:lnTo>
                  <a:lnTo>
                    <a:pt x="35719" y="190500"/>
                  </a:lnTo>
                  <a:lnTo>
                    <a:pt x="76200" y="185737"/>
                  </a:lnTo>
                  <a:lnTo>
                    <a:pt x="159544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4" name="グループ化 43">
            <a:extLst>
              <a:ext uri="{FF2B5EF4-FFF2-40B4-BE49-F238E27FC236}">
                <a16:creationId xmlns:a16="http://schemas.microsoft.com/office/drawing/2014/main" id="{0B83ADBE-1389-4C61-B281-5B564EC7AA4F}"/>
              </a:ext>
            </a:extLst>
          </p:cNvPr>
          <p:cNvGrpSpPr/>
          <p:nvPr/>
        </p:nvGrpSpPr>
        <p:grpSpPr>
          <a:xfrm>
            <a:off x="3988593" y="1329868"/>
            <a:ext cx="4214813" cy="4666121"/>
            <a:chOff x="4019550" y="1329868"/>
            <a:chExt cx="4214813" cy="4666121"/>
          </a:xfrm>
          <a:solidFill>
            <a:schemeClr val="tx1"/>
          </a:solidFill>
        </p:grpSpPr>
        <p:sp>
          <p:nvSpPr>
            <p:cNvPr id="45" name="フリーフォーム 52">
              <a:extLst>
                <a:ext uri="{FF2B5EF4-FFF2-40B4-BE49-F238E27FC236}">
                  <a16:creationId xmlns:a16="http://schemas.microsoft.com/office/drawing/2014/main" id="{E13D8229-02A1-458D-9D42-19491BBFA948}"/>
                </a:ext>
              </a:extLst>
            </p:cNvPr>
            <p:cNvSpPr/>
            <p:nvPr/>
          </p:nvSpPr>
          <p:spPr>
            <a:xfrm>
              <a:off x="4105277" y="1329868"/>
              <a:ext cx="1077913" cy="1042987"/>
            </a:xfrm>
            <a:custGeom>
              <a:avLst/>
              <a:gdLst>
                <a:gd name="connsiteX0" fmla="*/ 623888 w 1078706"/>
                <a:gd name="connsiteY0" fmla="*/ 626268 h 1042987"/>
                <a:gd name="connsiteX1" fmla="*/ 721519 w 1078706"/>
                <a:gd name="connsiteY1" fmla="*/ 540543 h 1042987"/>
                <a:gd name="connsiteX2" fmla="*/ 785813 w 1078706"/>
                <a:gd name="connsiteY2" fmla="*/ 483393 h 1042987"/>
                <a:gd name="connsiteX3" fmla="*/ 840581 w 1078706"/>
                <a:gd name="connsiteY3" fmla="*/ 435768 h 1042987"/>
                <a:gd name="connsiteX4" fmla="*/ 890588 w 1078706"/>
                <a:gd name="connsiteY4" fmla="*/ 395287 h 1042987"/>
                <a:gd name="connsiteX5" fmla="*/ 940594 w 1078706"/>
                <a:gd name="connsiteY5" fmla="*/ 359568 h 1042987"/>
                <a:gd name="connsiteX6" fmla="*/ 976313 w 1078706"/>
                <a:gd name="connsiteY6" fmla="*/ 340518 h 1042987"/>
                <a:gd name="connsiteX7" fmla="*/ 1023938 w 1078706"/>
                <a:gd name="connsiteY7" fmla="*/ 323850 h 1042987"/>
                <a:gd name="connsiteX8" fmla="*/ 1052513 w 1078706"/>
                <a:gd name="connsiteY8" fmla="*/ 307181 h 1042987"/>
                <a:gd name="connsiteX9" fmla="*/ 1066800 w 1078706"/>
                <a:gd name="connsiteY9" fmla="*/ 295275 h 1042987"/>
                <a:gd name="connsiteX10" fmla="*/ 1073944 w 1078706"/>
                <a:gd name="connsiteY10" fmla="*/ 280987 h 1042987"/>
                <a:gd name="connsiteX11" fmla="*/ 1078706 w 1078706"/>
                <a:gd name="connsiteY11" fmla="*/ 259556 h 1042987"/>
                <a:gd name="connsiteX12" fmla="*/ 1071563 w 1078706"/>
                <a:gd name="connsiteY12" fmla="*/ 235743 h 1042987"/>
                <a:gd name="connsiteX13" fmla="*/ 1054894 w 1078706"/>
                <a:gd name="connsiteY13" fmla="*/ 207168 h 1042987"/>
                <a:gd name="connsiteX14" fmla="*/ 1038225 w 1078706"/>
                <a:gd name="connsiteY14" fmla="*/ 188118 h 1042987"/>
                <a:gd name="connsiteX15" fmla="*/ 1012031 w 1078706"/>
                <a:gd name="connsiteY15" fmla="*/ 157162 h 1042987"/>
                <a:gd name="connsiteX16" fmla="*/ 981075 w 1078706"/>
                <a:gd name="connsiteY16" fmla="*/ 121443 h 1042987"/>
                <a:gd name="connsiteX17" fmla="*/ 954881 w 1078706"/>
                <a:gd name="connsiteY17" fmla="*/ 100012 h 1042987"/>
                <a:gd name="connsiteX18" fmla="*/ 904875 w 1078706"/>
                <a:gd name="connsiteY18" fmla="*/ 69056 h 1042987"/>
                <a:gd name="connsiteX19" fmla="*/ 823913 w 1078706"/>
                <a:gd name="connsiteY19" fmla="*/ 30956 h 1042987"/>
                <a:gd name="connsiteX20" fmla="*/ 762000 w 1078706"/>
                <a:gd name="connsiteY20" fmla="*/ 9525 h 1042987"/>
                <a:gd name="connsiteX21" fmla="*/ 728663 w 1078706"/>
                <a:gd name="connsiteY21" fmla="*/ 2381 h 1042987"/>
                <a:gd name="connsiteX22" fmla="*/ 690563 w 1078706"/>
                <a:gd name="connsiteY22" fmla="*/ 0 h 1042987"/>
                <a:gd name="connsiteX23" fmla="*/ 673894 w 1078706"/>
                <a:gd name="connsiteY23" fmla="*/ 0 h 1042987"/>
                <a:gd name="connsiteX24" fmla="*/ 661988 w 1078706"/>
                <a:gd name="connsiteY24" fmla="*/ 4762 h 1042987"/>
                <a:gd name="connsiteX25" fmla="*/ 654844 w 1078706"/>
                <a:gd name="connsiteY25" fmla="*/ 9525 h 1042987"/>
                <a:gd name="connsiteX26" fmla="*/ 647700 w 1078706"/>
                <a:gd name="connsiteY26" fmla="*/ 23812 h 1042987"/>
                <a:gd name="connsiteX27" fmla="*/ 650081 w 1078706"/>
                <a:gd name="connsiteY27" fmla="*/ 40481 h 1042987"/>
                <a:gd name="connsiteX28" fmla="*/ 659606 w 1078706"/>
                <a:gd name="connsiteY28" fmla="*/ 73818 h 1042987"/>
                <a:gd name="connsiteX29" fmla="*/ 669131 w 1078706"/>
                <a:gd name="connsiteY29" fmla="*/ 88106 h 1042987"/>
                <a:gd name="connsiteX30" fmla="*/ 685800 w 1078706"/>
                <a:gd name="connsiteY30" fmla="*/ 97631 h 1042987"/>
                <a:gd name="connsiteX31" fmla="*/ 704850 w 1078706"/>
                <a:gd name="connsiteY31" fmla="*/ 109537 h 1042987"/>
                <a:gd name="connsiteX32" fmla="*/ 719138 w 1078706"/>
                <a:gd name="connsiteY32" fmla="*/ 123825 h 1042987"/>
                <a:gd name="connsiteX33" fmla="*/ 726281 w 1078706"/>
                <a:gd name="connsiteY33" fmla="*/ 142875 h 1042987"/>
                <a:gd name="connsiteX34" fmla="*/ 728663 w 1078706"/>
                <a:gd name="connsiteY34" fmla="*/ 161925 h 1042987"/>
                <a:gd name="connsiteX35" fmla="*/ 728663 w 1078706"/>
                <a:gd name="connsiteY35" fmla="*/ 180975 h 1042987"/>
                <a:gd name="connsiteX36" fmla="*/ 721519 w 1078706"/>
                <a:gd name="connsiteY36" fmla="*/ 211931 h 1042987"/>
                <a:gd name="connsiteX37" fmla="*/ 704850 w 1078706"/>
                <a:gd name="connsiteY37" fmla="*/ 245268 h 1042987"/>
                <a:gd name="connsiteX38" fmla="*/ 621506 w 1078706"/>
                <a:gd name="connsiteY38" fmla="*/ 364331 h 1042987"/>
                <a:gd name="connsiteX39" fmla="*/ 519113 w 1078706"/>
                <a:gd name="connsiteY39" fmla="*/ 507206 h 1042987"/>
                <a:gd name="connsiteX40" fmla="*/ 440531 w 1078706"/>
                <a:gd name="connsiteY40" fmla="*/ 604837 h 1042987"/>
                <a:gd name="connsiteX41" fmla="*/ 373856 w 1078706"/>
                <a:gd name="connsiteY41" fmla="*/ 685800 h 1042987"/>
                <a:gd name="connsiteX42" fmla="*/ 307181 w 1078706"/>
                <a:gd name="connsiteY42" fmla="*/ 757237 h 1042987"/>
                <a:gd name="connsiteX43" fmla="*/ 261938 w 1078706"/>
                <a:gd name="connsiteY43" fmla="*/ 800100 h 1042987"/>
                <a:gd name="connsiteX44" fmla="*/ 216694 w 1078706"/>
                <a:gd name="connsiteY44" fmla="*/ 835818 h 1042987"/>
                <a:gd name="connsiteX45" fmla="*/ 145256 w 1078706"/>
                <a:gd name="connsiteY45" fmla="*/ 881062 h 1042987"/>
                <a:gd name="connsiteX46" fmla="*/ 95250 w 1078706"/>
                <a:gd name="connsiteY46" fmla="*/ 909637 h 1042987"/>
                <a:gd name="connsiteX47" fmla="*/ 33338 w 1078706"/>
                <a:gd name="connsiteY47" fmla="*/ 938212 h 1042987"/>
                <a:gd name="connsiteX48" fmla="*/ 16669 w 1078706"/>
                <a:gd name="connsiteY48" fmla="*/ 947737 h 1042987"/>
                <a:gd name="connsiteX49" fmla="*/ 7144 w 1078706"/>
                <a:gd name="connsiteY49" fmla="*/ 971550 h 1042987"/>
                <a:gd name="connsiteX50" fmla="*/ 0 w 1078706"/>
                <a:gd name="connsiteY50" fmla="*/ 1004887 h 1042987"/>
                <a:gd name="connsiteX51" fmla="*/ 0 w 1078706"/>
                <a:gd name="connsiteY51" fmla="*/ 1042987 h 1042987"/>
                <a:gd name="connsiteX52" fmla="*/ 235744 w 1078706"/>
                <a:gd name="connsiteY52" fmla="*/ 990600 h 1042987"/>
                <a:gd name="connsiteX53" fmla="*/ 392906 w 1078706"/>
                <a:gd name="connsiteY53" fmla="*/ 842962 h 1042987"/>
                <a:gd name="connsiteX54" fmla="*/ 485775 w 1078706"/>
                <a:gd name="connsiteY54" fmla="*/ 754856 h 1042987"/>
                <a:gd name="connsiteX55" fmla="*/ 561975 w 1078706"/>
                <a:gd name="connsiteY55" fmla="*/ 685800 h 1042987"/>
                <a:gd name="connsiteX56" fmla="*/ 623888 w 1078706"/>
                <a:gd name="connsiteY56" fmla="*/ 626268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78706" h="1042987">
                  <a:moveTo>
                    <a:pt x="623888" y="626268"/>
                  </a:moveTo>
                  <a:lnTo>
                    <a:pt x="721519" y="540543"/>
                  </a:lnTo>
                  <a:lnTo>
                    <a:pt x="785813" y="483393"/>
                  </a:lnTo>
                  <a:lnTo>
                    <a:pt x="840581" y="435768"/>
                  </a:lnTo>
                  <a:lnTo>
                    <a:pt x="890588" y="395287"/>
                  </a:lnTo>
                  <a:lnTo>
                    <a:pt x="940594" y="359568"/>
                  </a:lnTo>
                  <a:lnTo>
                    <a:pt x="976313" y="340518"/>
                  </a:lnTo>
                  <a:lnTo>
                    <a:pt x="1023938" y="323850"/>
                  </a:lnTo>
                  <a:lnTo>
                    <a:pt x="1052513" y="307181"/>
                  </a:lnTo>
                  <a:lnTo>
                    <a:pt x="1066800" y="295275"/>
                  </a:lnTo>
                  <a:lnTo>
                    <a:pt x="1073944" y="280987"/>
                  </a:lnTo>
                  <a:lnTo>
                    <a:pt x="1078706" y="259556"/>
                  </a:lnTo>
                  <a:lnTo>
                    <a:pt x="1071563" y="235743"/>
                  </a:lnTo>
                  <a:lnTo>
                    <a:pt x="1054894" y="207168"/>
                  </a:lnTo>
                  <a:lnTo>
                    <a:pt x="1038225" y="188118"/>
                  </a:lnTo>
                  <a:lnTo>
                    <a:pt x="1012031" y="157162"/>
                  </a:lnTo>
                  <a:lnTo>
                    <a:pt x="981075" y="121443"/>
                  </a:lnTo>
                  <a:lnTo>
                    <a:pt x="954881" y="100012"/>
                  </a:lnTo>
                  <a:lnTo>
                    <a:pt x="904875" y="69056"/>
                  </a:lnTo>
                  <a:lnTo>
                    <a:pt x="823913" y="30956"/>
                  </a:lnTo>
                  <a:lnTo>
                    <a:pt x="762000" y="9525"/>
                  </a:lnTo>
                  <a:lnTo>
                    <a:pt x="728663" y="2381"/>
                  </a:lnTo>
                  <a:lnTo>
                    <a:pt x="690563" y="0"/>
                  </a:lnTo>
                  <a:lnTo>
                    <a:pt x="673894" y="0"/>
                  </a:lnTo>
                  <a:lnTo>
                    <a:pt x="661988" y="4762"/>
                  </a:lnTo>
                  <a:lnTo>
                    <a:pt x="654844" y="9525"/>
                  </a:lnTo>
                  <a:lnTo>
                    <a:pt x="647700" y="23812"/>
                  </a:lnTo>
                  <a:lnTo>
                    <a:pt x="650081" y="40481"/>
                  </a:lnTo>
                  <a:lnTo>
                    <a:pt x="659606" y="73818"/>
                  </a:lnTo>
                  <a:lnTo>
                    <a:pt x="669131" y="88106"/>
                  </a:lnTo>
                  <a:lnTo>
                    <a:pt x="685800" y="97631"/>
                  </a:lnTo>
                  <a:lnTo>
                    <a:pt x="704850" y="109537"/>
                  </a:lnTo>
                  <a:lnTo>
                    <a:pt x="719138" y="123825"/>
                  </a:lnTo>
                  <a:lnTo>
                    <a:pt x="726281" y="142875"/>
                  </a:lnTo>
                  <a:lnTo>
                    <a:pt x="728663" y="161925"/>
                  </a:lnTo>
                  <a:lnTo>
                    <a:pt x="728663" y="180975"/>
                  </a:lnTo>
                  <a:lnTo>
                    <a:pt x="721519" y="211931"/>
                  </a:lnTo>
                  <a:lnTo>
                    <a:pt x="704850" y="245268"/>
                  </a:lnTo>
                  <a:lnTo>
                    <a:pt x="621506" y="364331"/>
                  </a:lnTo>
                  <a:lnTo>
                    <a:pt x="519113" y="507206"/>
                  </a:lnTo>
                  <a:lnTo>
                    <a:pt x="440531" y="604837"/>
                  </a:lnTo>
                  <a:lnTo>
                    <a:pt x="373856" y="685800"/>
                  </a:lnTo>
                  <a:lnTo>
                    <a:pt x="307181" y="757237"/>
                  </a:lnTo>
                  <a:lnTo>
                    <a:pt x="261938" y="800100"/>
                  </a:lnTo>
                  <a:lnTo>
                    <a:pt x="216694" y="835818"/>
                  </a:lnTo>
                  <a:lnTo>
                    <a:pt x="145256" y="881062"/>
                  </a:lnTo>
                  <a:lnTo>
                    <a:pt x="95250" y="909637"/>
                  </a:lnTo>
                  <a:lnTo>
                    <a:pt x="33338" y="938212"/>
                  </a:lnTo>
                  <a:lnTo>
                    <a:pt x="16669" y="947737"/>
                  </a:lnTo>
                  <a:lnTo>
                    <a:pt x="7144" y="971550"/>
                  </a:lnTo>
                  <a:lnTo>
                    <a:pt x="0" y="1004887"/>
                  </a:lnTo>
                  <a:lnTo>
                    <a:pt x="0" y="1042987"/>
                  </a:lnTo>
                  <a:lnTo>
                    <a:pt x="235744" y="990600"/>
                  </a:lnTo>
                  <a:lnTo>
                    <a:pt x="392906" y="842962"/>
                  </a:lnTo>
                  <a:lnTo>
                    <a:pt x="485775" y="754856"/>
                  </a:lnTo>
                  <a:lnTo>
                    <a:pt x="561975" y="685800"/>
                  </a:lnTo>
                  <a:lnTo>
                    <a:pt x="623888" y="6262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55">
              <a:extLst>
                <a:ext uri="{FF2B5EF4-FFF2-40B4-BE49-F238E27FC236}">
                  <a16:creationId xmlns:a16="http://schemas.microsoft.com/office/drawing/2014/main" id="{F5033DB3-DFA5-4D5A-81D2-DFD91A6C47AC}"/>
                </a:ext>
              </a:extLst>
            </p:cNvPr>
            <p:cNvSpPr/>
            <p:nvPr/>
          </p:nvSpPr>
          <p:spPr>
            <a:xfrm>
              <a:off x="4349752" y="2570164"/>
              <a:ext cx="296863" cy="2022475"/>
            </a:xfrm>
            <a:custGeom>
              <a:avLst/>
              <a:gdLst>
                <a:gd name="connsiteX0" fmla="*/ 77273 w 296214"/>
                <a:gd name="connsiteY0" fmla="*/ 741823 h 2021983"/>
                <a:gd name="connsiteX1" fmla="*/ 87576 w 296214"/>
                <a:gd name="connsiteY1" fmla="*/ 440458 h 2021983"/>
                <a:gd name="connsiteX2" fmla="*/ 92728 w 296214"/>
                <a:gd name="connsiteY2" fmla="*/ 229244 h 2021983"/>
                <a:gd name="connsiteX3" fmla="*/ 90152 w 296214"/>
                <a:gd name="connsiteY3" fmla="*/ 198335 h 2021983"/>
                <a:gd name="connsiteX4" fmla="*/ 77273 w 296214"/>
                <a:gd name="connsiteY4" fmla="*/ 157122 h 2021983"/>
                <a:gd name="connsiteX5" fmla="*/ 46364 w 296214"/>
                <a:gd name="connsiteY5" fmla="*/ 90152 h 2021983"/>
                <a:gd name="connsiteX6" fmla="*/ 20606 w 296214"/>
                <a:gd name="connsiteY6" fmla="*/ 43788 h 2021983"/>
                <a:gd name="connsiteX7" fmla="*/ 12879 w 296214"/>
                <a:gd name="connsiteY7" fmla="*/ 20606 h 2021983"/>
                <a:gd name="connsiteX8" fmla="*/ 18030 w 296214"/>
                <a:gd name="connsiteY8" fmla="*/ 2576 h 2021983"/>
                <a:gd name="connsiteX9" fmla="*/ 38637 w 296214"/>
                <a:gd name="connsiteY9" fmla="*/ 0 h 2021983"/>
                <a:gd name="connsiteX10" fmla="*/ 79849 w 296214"/>
                <a:gd name="connsiteY10" fmla="*/ 12879 h 2021983"/>
                <a:gd name="connsiteX11" fmla="*/ 136516 w 296214"/>
                <a:gd name="connsiteY11" fmla="*/ 33485 h 2021983"/>
                <a:gd name="connsiteX12" fmla="*/ 177728 w 296214"/>
                <a:gd name="connsiteY12" fmla="*/ 54091 h 2021983"/>
                <a:gd name="connsiteX13" fmla="*/ 231820 w 296214"/>
                <a:gd name="connsiteY13" fmla="*/ 90152 h 2021983"/>
                <a:gd name="connsiteX14" fmla="*/ 273032 w 296214"/>
                <a:gd name="connsiteY14" fmla="*/ 123637 h 2021983"/>
                <a:gd name="connsiteX15" fmla="*/ 288487 w 296214"/>
                <a:gd name="connsiteY15" fmla="*/ 146819 h 2021983"/>
                <a:gd name="connsiteX16" fmla="*/ 296214 w 296214"/>
                <a:gd name="connsiteY16" fmla="*/ 285911 h 2021983"/>
                <a:gd name="connsiteX17" fmla="*/ 296214 w 296214"/>
                <a:gd name="connsiteY17" fmla="*/ 546064 h 2021983"/>
                <a:gd name="connsiteX18" fmla="*/ 296214 w 296214"/>
                <a:gd name="connsiteY18" fmla="*/ 677429 h 2021983"/>
                <a:gd name="connsiteX19" fmla="*/ 293638 w 296214"/>
                <a:gd name="connsiteY19" fmla="*/ 906673 h 2021983"/>
                <a:gd name="connsiteX20" fmla="*/ 296214 w 296214"/>
                <a:gd name="connsiteY20" fmla="*/ 1151371 h 2021983"/>
                <a:gd name="connsiteX21" fmla="*/ 291062 w 296214"/>
                <a:gd name="connsiteY21" fmla="*/ 1316221 h 2021983"/>
                <a:gd name="connsiteX22" fmla="*/ 280759 w 296214"/>
                <a:gd name="connsiteY22" fmla="*/ 1571223 h 2021983"/>
                <a:gd name="connsiteX23" fmla="*/ 270456 w 296214"/>
                <a:gd name="connsiteY23" fmla="*/ 1808194 h 2021983"/>
                <a:gd name="connsiteX24" fmla="*/ 265305 w 296214"/>
                <a:gd name="connsiteY24" fmla="*/ 1849406 h 2021983"/>
                <a:gd name="connsiteX25" fmla="*/ 242123 w 296214"/>
                <a:gd name="connsiteY25" fmla="*/ 1918952 h 2021983"/>
                <a:gd name="connsiteX26" fmla="*/ 221517 w 296214"/>
                <a:gd name="connsiteY26" fmla="*/ 1965316 h 2021983"/>
                <a:gd name="connsiteX27" fmla="*/ 198335 w 296214"/>
                <a:gd name="connsiteY27" fmla="*/ 1996225 h 2021983"/>
                <a:gd name="connsiteX28" fmla="*/ 177728 w 296214"/>
                <a:gd name="connsiteY28" fmla="*/ 2016832 h 2021983"/>
                <a:gd name="connsiteX29" fmla="*/ 159698 w 296214"/>
                <a:gd name="connsiteY29" fmla="*/ 2021983 h 2021983"/>
                <a:gd name="connsiteX30" fmla="*/ 133940 w 296214"/>
                <a:gd name="connsiteY30" fmla="*/ 2016832 h 2021983"/>
                <a:gd name="connsiteX31" fmla="*/ 113334 w 296214"/>
                <a:gd name="connsiteY31" fmla="*/ 2003953 h 2021983"/>
                <a:gd name="connsiteX32" fmla="*/ 97879 w 296214"/>
                <a:gd name="connsiteY32" fmla="*/ 1988498 h 2021983"/>
                <a:gd name="connsiteX33" fmla="*/ 82425 w 296214"/>
                <a:gd name="connsiteY33" fmla="*/ 1970468 h 2021983"/>
                <a:gd name="connsiteX34" fmla="*/ 66970 w 296214"/>
                <a:gd name="connsiteY34" fmla="*/ 1947286 h 2021983"/>
                <a:gd name="connsiteX35" fmla="*/ 38637 w 296214"/>
                <a:gd name="connsiteY35" fmla="*/ 1867437 h 2021983"/>
                <a:gd name="connsiteX36" fmla="*/ 12879 w 296214"/>
                <a:gd name="connsiteY36" fmla="*/ 1751527 h 2021983"/>
                <a:gd name="connsiteX37" fmla="*/ 0 w 296214"/>
                <a:gd name="connsiteY37" fmla="*/ 1607283 h 2021983"/>
                <a:gd name="connsiteX38" fmla="*/ 5151 w 296214"/>
                <a:gd name="connsiteY38" fmla="*/ 1576374 h 2021983"/>
                <a:gd name="connsiteX39" fmla="*/ 18030 w 296214"/>
                <a:gd name="connsiteY39" fmla="*/ 1537738 h 2021983"/>
                <a:gd name="connsiteX40" fmla="*/ 30909 w 296214"/>
                <a:gd name="connsiteY40" fmla="*/ 1481071 h 2021983"/>
                <a:gd name="connsiteX41" fmla="*/ 41212 w 296214"/>
                <a:gd name="connsiteY41" fmla="*/ 1401222 h 2021983"/>
                <a:gd name="connsiteX42" fmla="*/ 46364 w 296214"/>
                <a:gd name="connsiteY42" fmla="*/ 1300766 h 2021983"/>
                <a:gd name="connsiteX43" fmla="*/ 46364 w 296214"/>
                <a:gd name="connsiteY43" fmla="*/ 1238948 h 2021983"/>
                <a:gd name="connsiteX44" fmla="*/ 56667 w 296214"/>
                <a:gd name="connsiteY44" fmla="*/ 1151371 h 2021983"/>
                <a:gd name="connsiteX45" fmla="*/ 69546 w 296214"/>
                <a:gd name="connsiteY45" fmla="*/ 965916 h 2021983"/>
                <a:gd name="connsiteX46" fmla="*/ 77273 w 296214"/>
                <a:gd name="connsiteY46" fmla="*/ 741823 h 2021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96214" h="2021983">
                  <a:moveTo>
                    <a:pt x="77273" y="741823"/>
                  </a:moveTo>
                  <a:lnTo>
                    <a:pt x="87576" y="440458"/>
                  </a:lnTo>
                  <a:lnTo>
                    <a:pt x="92728" y="229244"/>
                  </a:lnTo>
                  <a:lnTo>
                    <a:pt x="90152" y="198335"/>
                  </a:lnTo>
                  <a:lnTo>
                    <a:pt x="77273" y="157122"/>
                  </a:lnTo>
                  <a:lnTo>
                    <a:pt x="46364" y="90152"/>
                  </a:lnTo>
                  <a:lnTo>
                    <a:pt x="20606" y="43788"/>
                  </a:lnTo>
                  <a:lnTo>
                    <a:pt x="12879" y="20606"/>
                  </a:lnTo>
                  <a:lnTo>
                    <a:pt x="18030" y="2576"/>
                  </a:lnTo>
                  <a:lnTo>
                    <a:pt x="38637" y="0"/>
                  </a:lnTo>
                  <a:lnTo>
                    <a:pt x="79849" y="12879"/>
                  </a:lnTo>
                  <a:lnTo>
                    <a:pt x="136516" y="33485"/>
                  </a:lnTo>
                  <a:lnTo>
                    <a:pt x="177728" y="54091"/>
                  </a:lnTo>
                  <a:lnTo>
                    <a:pt x="231820" y="90152"/>
                  </a:lnTo>
                  <a:lnTo>
                    <a:pt x="273032" y="123637"/>
                  </a:lnTo>
                  <a:lnTo>
                    <a:pt x="288487" y="146819"/>
                  </a:lnTo>
                  <a:lnTo>
                    <a:pt x="296214" y="285911"/>
                  </a:lnTo>
                  <a:lnTo>
                    <a:pt x="296214" y="546064"/>
                  </a:lnTo>
                  <a:lnTo>
                    <a:pt x="296214" y="677429"/>
                  </a:lnTo>
                  <a:cubicBezTo>
                    <a:pt x="295355" y="753844"/>
                    <a:pt x="294497" y="830258"/>
                    <a:pt x="293638" y="906673"/>
                  </a:cubicBezTo>
                  <a:cubicBezTo>
                    <a:pt x="294497" y="988239"/>
                    <a:pt x="295355" y="1069805"/>
                    <a:pt x="296214" y="1151371"/>
                  </a:cubicBezTo>
                  <a:lnTo>
                    <a:pt x="291062" y="1316221"/>
                  </a:lnTo>
                  <a:lnTo>
                    <a:pt x="280759" y="1571223"/>
                  </a:lnTo>
                  <a:lnTo>
                    <a:pt x="270456" y="1808194"/>
                  </a:lnTo>
                  <a:lnTo>
                    <a:pt x="265305" y="1849406"/>
                  </a:lnTo>
                  <a:lnTo>
                    <a:pt x="242123" y="1918952"/>
                  </a:lnTo>
                  <a:lnTo>
                    <a:pt x="221517" y="1965316"/>
                  </a:lnTo>
                  <a:lnTo>
                    <a:pt x="198335" y="1996225"/>
                  </a:lnTo>
                  <a:lnTo>
                    <a:pt x="177728" y="2016832"/>
                  </a:lnTo>
                  <a:lnTo>
                    <a:pt x="159698" y="2021983"/>
                  </a:lnTo>
                  <a:lnTo>
                    <a:pt x="133940" y="2016832"/>
                  </a:lnTo>
                  <a:lnTo>
                    <a:pt x="113334" y="2003953"/>
                  </a:lnTo>
                  <a:lnTo>
                    <a:pt x="97879" y="1988498"/>
                  </a:lnTo>
                  <a:lnTo>
                    <a:pt x="82425" y="1970468"/>
                  </a:lnTo>
                  <a:lnTo>
                    <a:pt x="66970" y="1947286"/>
                  </a:lnTo>
                  <a:lnTo>
                    <a:pt x="38637" y="1867437"/>
                  </a:lnTo>
                  <a:lnTo>
                    <a:pt x="12879" y="1751527"/>
                  </a:lnTo>
                  <a:lnTo>
                    <a:pt x="0" y="1607283"/>
                  </a:lnTo>
                  <a:lnTo>
                    <a:pt x="5151" y="1576374"/>
                  </a:lnTo>
                  <a:lnTo>
                    <a:pt x="18030" y="1537738"/>
                  </a:lnTo>
                  <a:lnTo>
                    <a:pt x="30909" y="1481071"/>
                  </a:lnTo>
                  <a:lnTo>
                    <a:pt x="41212" y="1401222"/>
                  </a:lnTo>
                  <a:lnTo>
                    <a:pt x="46364" y="1300766"/>
                  </a:lnTo>
                  <a:lnTo>
                    <a:pt x="46364" y="1238948"/>
                  </a:lnTo>
                  <a:lnTo>
                    <a:pt x="56667" y="1151371"/>
                  </a:lnTo>
                  <a:lnTo>
                    <a:pt x="69546" y="965916"/>
                  </a:lnTo>
                  <a:lnTo>
                    <a:pt x="77273" y="7418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60">
              <a:extLst>
                <a:ext uri="{FF2B5EF4-FFF2-40B4-BE49-F238E27FC236}">
                  <a16:creationId xmlns:a16="http://schemas.microsoft.com/office/drawing/2014/main" id="{53B1F069-399A-4BFB-A865-E685778E592B}"/>
                </a:ext>
              </a:extLst>
            </p:cNvPr>
            <p:cNvSpPr/>
            <p:nvPr/>
          </p:nvSpPr>
          <p:spPr>
            <a:xfrm>
              <a:off x="6605590" y="1652589"/>
              <a:ext cx="1176337" cy="663575"/>
            </a:xfrm>
            <a:custGeom>
              <a:avLst/>
              <a:gdLst>
                <a:gd name="connsiteX0" fmla="*/ 452437 w 1176337"/>
                <a:gd name="connsiteY0" fmla="*/ 383381 h 664368"/>
                <a:gd name="connsiteX1" fmla="*/ 533400 w 1176337"/>
                <a:gd name="connsiteY1" fmla="*/ 342900 h 664368"/>
                <a:gd name="connsiteX2" fmla="*/ 621506 w 1176337"/>
                <a:gd name="connsiteY2" fmla="*/ 290512 h 664368"/>
                <a:gd name="connsiteX3" fmla="*/ 716756 w 1176337"/>
                <a:gd name="connsiteY3" fmla="*/ 226218 h 664368"/>
                <a:gd name="connsiteX4" fmla="*/ 783431 w 1176337"/>
                <a:gd name="connsiteY4" fmla="*/ 173831 h 664368"/>
                <a:gd name="connsiteX5" fmla="*/ 797718 w 1176337"/>
                <a:gd name="connsiteY5" fmla="*/ 154781 h 664368"/>
                <a:gd name="connsiteX6" fmla="*/ 802481 w 1176337"/>
                <a:gd name="connsiteY6" fmla="*/ 140493 h 664368"/>
                <a:gd name="connsiteX7" fmla="*/ 802481 w 1176337"/>
                <a:gd name="connsiteY7" fmla="*/ 123825 h 664368"/>
                <a:gd name="connsiteX8" fmla="*/ 795337 w 1176337"/>
                <a:gd name="connsiteY8" fmla="*/ 97631 h 664368"/>
                <a:gd name="connsiteX9" fmla="*/ 781050 w 1176337"/>
                <a:gd name="connsiteY9" fmla="*/ 73818 h 664368"/>
                <a:gd name="connsiteX10" fmla="*/ 764381 w 1176337"/>
                <a:gd name="connsiteY10" fmla="*/ 40481 h 664368"/>
                <a:gd name="connsiteX11" fmla="*/ 762000 w 1176337"/>
                <a:gd name="connsiteY11" fmla="*/ 19050 h 664368"/>
                <a:gd name="connsiteX12" fmla="*/ 769143 w 1176337"/>
                <a:gd name="connsiteY12" fmla="*/ 4762 h 664368"/>
                <a:gd name="connsiteX13" fmla="*/ 790575 w 1176337"/>
                <a:gd name="connsiteY13" fmla="*/ 0 h 664368"/>
                <a:gd name="connsiteX14" fmla="*/ 819150 w 1176337"/>
                <a:gd name="connsiteY14" fmla="*/ 4762 h 664368"/>
                <a:gd name="connsiteX15" fmla="*/ 857250 w 1176337"/>
                <a:gd name="connsiteY15" fmla="*/ 14287 h 664368"/>
                <a:gd name="connsiteX16" fmla="*/ 923925 w 1176337"/>
                <a:gd name="connsiteY16" fmla="*/ 47625 h 664368"/>
                <a:gd name="connsiteX17" fmla="*/ 973931 w 1176337"/>
                <a:gd name="connsiteY17" fmla="*/ 80962 h 664368"/>
                <a:gd name="connsiteX18" fmla="*/ 1019175 w 1176337"/>
                <a:gd name="connsiteY18" fmla="*/ 119062 h 664368"/>
                <a:gd name="connsiteX19" fmla="*/ 1054893 w 1176337"/>
                <a:gd name="connsiteY19" fmla="*/ 154781 h 664368"/>
                <a:gd name="connsiteX20" fmla="*/ 1092993 w 1176337"/>
                <a:gd name="connsiteY20" fmla="*/ 207168 h 664368"/>
                <a:gd name="connsiteX21" fmla="*/ 1126331 w 1176337"/>
                <a:gd name="connsiteY21" fmla="*/ 245268 h 664368"/>
                <a:gd name="connsiteX22" fmla="*/ 1154906 w 1176337"/>
                <a:gd name="connsiteY22" fmla="*/ 283368 h 664368"/>
                <a:gd name="connsiteX23" fmla="*/ 1171575 w 1176337"/>
                <a:gd name="connsiteY23" fmla="*/ 314325 h 664368"/>
                <a:gd name="connsiteX24" fmla="*/ 1176337 w 1176337"/>
                <a:gd name="connsiteY24" fmla="*/ 333375 h 664368"/>
                <a:gd name="connsiteX25" fmla="*/ 1171575 w 1176337"/>
                <a:gd name="connsiteY25" fmla="*/ 354806 h 664368"/>
                <a:gd name="connsiteX26" fmla="*/ 1157287 w 1176337"/>
                <a:gd name="connsiteY26" fmla="*/ 373856 h 664368"/>
                <a:gd name="connsiteX27" fmla="*/ 1126331 w 1176337"/>
                <a:gd name="connsiteY27" fmla="*/ 388143 h 664368"/>
                <a:gd name="connsiteX28" fmla="*/ 1081087 w 1176337"/>
                <a:gd name="connsiteY28" fmla="*/ 395287 h 664368"/>
                <a:gd name="connsiteX29" fmla="*/ 1021556 w 1176337"/>
                <a:gd name="connsiteY29" fmla="*/ 400050 h 664368"/>
                <a:gd name="connsiteX30" fmla="*/ 935831 w 1176337"/>
                <a:gd name="connsiteY30" fmla="*/ 419100 h 664368"/>
                <a:gd name="connsiteX31" fmla="*/ 700087 w 1176337"/>
                <a:gd name="connsiteY31" fmla="*/ 485775 h 664368"/>
                <a:gd name="connsiteX32" fmla="*/ 392906 w 1176337"/>
                <a:gd name="connsiteY32" fmla="*/ 569118 h 664368"/>
                <a:gd name="connsiteX33" fmla="*/ 0 w 1176337"/>
                <a:gd name="connsiteY33" fmla="*/ 664368 h 664368"/>
                <a:gd name="connsiteX34" fmla="*/ 0 w 1176337"/>
                <a:gd name="connsiteY34" fmla="*/ 552450 h 664368"/>
                <a:gd name="connsiteX35" fmla="*/ 142875 w 1176337"/>
                <a:gd name="connsiteY35" fmla="*/ 511968 h 664368"/>
                <a:gd name="connsiteX36" fmla="*/ 321468 w 1176337"/>
                <a:gd name="connsiteY36" fmla="*/ 447675 h 664368"/>
                <a:gd name="connsiteX37" fmla="*/ 452437 w 1176337"/>
                <a:gd name="connsiteY37" fmla="*/ 383381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76337" h="664368">
                  <a:moveTo>
                    <a:pt x="452437" y="383381"/>
                  </a:moveTo>
                  <a:lnTo>
                    <a:pt x="533400" y="342900"/>
                  </a:lnTo>
                  <a:lnTo>
                    <a:pt x="621506" y="290512"/>
                  </a:lnTo>
                  <a:lnTo>
                    <a:pt x="716756" y="226218"/>
                  </a:lnTo>
                  <a:lnTo>
                    <a:pt x="783431" y="173831"/>
                  </a:lnTo>
                  <a:lnTo>
                    <a:pt x="797718" y="154781"/>
                  </a:lnTo>
                  <a:lnTo>
                    <a:pt x="802481" y="140493"/>
                  </a:lnTo>
                  <a:lnTo>
                    <a:pt x="802481" y="123825"/>
                  </a:lnTo>
                  <a:lnTo>
                    <a:pt x="795337" y="97631"/>
                  </a:lnTo>
                  <a:lnTo>
                    <a:pt x="781050" y="73818"/>
                  </a:lnTo>
                  <a:lnTo>
                    <a:pt x="764381" y="40481"/>
                  </a:lnTo>
                  <a:lnTo>
                    <a:pt x="762000" y="19050"/>
                  </a:lnTo>
                  <a:lnTo>
                    <a:pt x="769143" y="4762"/>
                  </a:lnTo>
                  <a:lnTo>
                    <a:pt x="790575" y="0"/>
                  </a:lnTo>
                  <a:lnTo>
                    <a:pt x="819150" y="4762"/>
                  </a:lnTo>
                  <a:lnTo>
                    <a:pt x="857250" y="14287"/>
                  </a:lnTo>
                  <a:lnTo>
                    <a:pt x="923925" y="47625"/>
                  </a:lnTo>
                  <a:lnTo>
                    <a:pt x="973931" y="80962"/>
                  </a:lnTo>
                  <a:lnTo>
                    <a:pt x="1019175" y="119062"/>
                  </a:lnTo>
                  <a:lnTo>
                    <a:pt x="1054893" y="154781"/>
                  </a:lnTo>
                  <a:lnTo>
                    <a:pt x="1092993" y="207168"/>
                  </a:lnTo>
                  <a:lnTo>
                    <a:pt x="1126331" y="245268"/>
                  </a:lnTo>
                  <a:lnTo>
                    <a:pt x="1154906" y="283368"/>
                  </a:lnTo>
                  <a:lnTo>
                    <a:pt x="1171575" y="314325"/>
                  </a:lnTo>
                  <a:lnTo>
                    <a:pt x="1176337" y="333375"/>
                  </a:lnTo>
                  <a:lnTo>
                    <a:pt x="1171575" y="354806"/>
                  </a:lnTo>
                  <a:lnTo>
                    <a:pt x="1157287" y="373856"/>
                  </a:lnTo>
                  <a:lnTo>
                    <a:pt x="1126331" y="388143"/>
                  </a:lnTo>
                  <a:lnTo>
                    <a:pt x="1081087" y="395287"/>
                  </a:lnTo>
                  <a:lnTo>
                    <a:pt x="1021556" y="400050"/>
                  </a:lnTo>
                  <a:lnTo>
                    <a:pt x="935831" y="419100"/>
                  </a:lnTo>
                  <a:lnTo>
                    <a:pt x="700087" y="485775"/>
                  </a:lnTo>
                  <a:lnTo>
                    <a:pt x="392906" y="569118"/>
                  </a:lnTo>
                  <a:lnTo>
                    <a:pt x="0" y="664368"/>
                  </a:lnTo>
                  <a:lnTo>
                    <a:pt x="0" y="552450"/>
                  </a:lnTo>
                  <a:lnTo>
                    <a:pt x="142875" y="511968"/>
                  </a:lnTo>
                  <a:lnTo>
                    <a:pt x="321468" y="447675"/>
                  </a:lnTo>
                  <a:lnTo>
                    <a:pt x="452437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63">
              <a:extLst>
                <a:ext uri="{FF2B5EF4-FFF2-40B4-BE49-F238E27FC236}">
                  <a16:creationId xmlns:a16="http://schemas.microsoft.com/office/drawing/2014/main" id="{00A7D26A-DB18-43C1-AADC-199247F1DAFF}"/>
                </a:ext>
              </a:extLst>
            </p:cNvPr>
            <p:cNvSpPr/>
            <p:nvPr/>
          </p:nvSpPr>
          <p:spPr>
            <a:xfrm>
              <a:off x="6561139" y="3116263"/>
              <a:ext cx="1263650" cy="717550"/>
            </a:xfrm>
            <a:custGeom>
              <a:avLst/>
              <a:gdLst>
                <a:gd name="connsiteX0" fmla="*/ 619125 w 1264444"/>
                <a:gd name="connsiteY0" fmla="*/ 378619 h 716757"/>
                <a:gd name="connsiteX1" fmla="*/ 728662 w 1264444"/>
                <a:gd name="connsiteY1" fmla="*/ 316707 h 716757"/>
                <a:gd name="connsiteX2" fmla="*/ 816769 w 1264444"/>
                <a:gd name="connsiteY2" fmla="*/ 266700 h 716757"/>
                <a:gd name="connsiteX3" fmla="*/ 871537 w 1264444"/>
                <a:gd name="connsiteY3" fmla="*/ 228600 h 716757"/>
                <a:gd name="connsiteX4" fmla="*/ 902494 w 1264444"/>
                <a:gd name="connsiteY4" fmla="*/ 200025 h 716757"/>
                <a:gd name="connsiteX5" fmla="*/ 928687 w 1264444"/>
                <a:gd name="connsiteY5" fmla="*/ 164307 h 716757"/>
                <a:gd name="connsiteX6" fmla="*/ 945356 w 1264444"/>
                <a:gd name="connsiteY6" fmla="*/ 128588 h 716757"/>
                <a:gd name="connsiteX7" fmla="*/ 947737 w 1264444"/>
                <a:gd name="connsiteY7" fmla="*/ 111919 h 716757"/>
                <a:gd name="connsiteX8" fmla="*/ 938212 w 1264444"/>
                <a:gd name="connsiteY8" fmla="*/ 73819 h 716757"/>
                <a:gd name="connsiteX9" fmla="*/ 933450 w 1264444"/>
                <a:gd name="connsiteY9" fmla="*/ 42863 h 716757"/>
                <a:gd name="connsiteX10" fmla="*/ 935831 w 1264444"/>
                <a:gd name="connsiteY10" fmla="*/ 16669 h 716757"/>
                <a:gd name="connsiteX11" fmla="*/ 940594 w 1264444"/>
                <a:gd name="connsiteY11" fmla="*/ 4763 h 716757"/>
                <a:gd name="connsiteX12" fmla="*/ 950119 w 1264444"/>
                <a:gd name="connsiteY12" fmla="*/ 0 h 716757"/>
                <a:gd name="connsiteX13" fmla="*/ 990600 w 1264444"/>
                <a:gd name="connsiteY13" fmla="*/ 4763 h 716757"/>
                <a:gd name="connsiteX14" fmla="*/ 1019175 w 1264444"/>
                <a:gd name="connsiteY14" fmla="*/ 14288 h 716757"/>
                <a:gd name="connsiteX15" fmla="*/ 1047750 w 1264444"/>
                <a:gd name="connsiteY15" fmla="*/ 33338 h 716757"/>
                <a:gd name="connsiteX16" fmla="*/ 1090612 w 1264444"/>
                <a:gd name="connsiteY16" fmla="*/ 69057 h 716757"/>
                <a:gd name="connsiteX17" fmla="*/ 1147762 w 1264444"/>
                <a:gd name="connsiteY17" fmla="*/ 126207 h 716757"/>
                <a:gd name="connsiteX18" fmla="*/ 1195387 w 1264444"/>
                <a:gd name="connsiteY18" fmla="*/ 183357 h 716757"/>
                <a:gd name="connsiteX19" fmla="*/ 1235869 w 1264444"/>
                <a:gd name="connsiteY19" fmla="*/ 247650 h 716757"/>
                <a:gd name="connsiteX20" fmla="*/ 1259681 w 1264444"/>
                <a:gd name="connsiteY20" fmla="*/ 300038 h 716757"/>
                <a:gd name="connsiteX21" fmla="*/ 1264444 w 1264444"/>
                <a:gd name="connsiteY21" fmla="*/ 323850 h 716757"/>
                <a:gd name="connsiteX22" fmla="*/ 1262062 w 1264444"/>
                <a:gd name="connsiteY22" fmla="*/ 338138 h 716757"/>
                <a:gd name="connsiteX23" fmla="*/ 1247775 w 1264444"/>
                <a:gd name="connsiteY23" fmla="*/ 361950 h 716757"/>
                <a:gd name="connsiteX24" fmla="*/ 1216819 w 1264444"/>
                <a:gd name="connsiteY24" fmla="*/ 373857 h 716757"/>
                <a:gd name="connsiteX25" fmla="*/ 1143000 w 1264444"/>
                <a:gd name="connsiteY25" fmla="*/ 381000 h 716757"/>
                <a:gd name="connsiteX26" fmla="*/ 1042987 w 1264444"/>
                <a:gd name="connsiteY26" fmla="*/ 392907 h 716757"/>
                <a:gd name="connsiteX27" fmla="*/ 983456 w 1264444"/>
                <a:gd name="connsiteY27" fmla="*/ 411957 h 716757"/>
                <a:gd name="connsiteX28" fmla="*/ 797719 w 1264444"/>
                <a:gd name="connsiteY28" fmla="*/ 485775 h 716757"/>
                <a:gd name="connsiteX29" fmla="*/ 623887 w 1264444"/>
                <a:gd name="connsiteY29" fmla="*/ 545307 h 716757"/>
                <a:gd name="connsiteX30" fmla="*/ 435769 w 1264444"/>
                <a:gd name="connsiteY30" fmla="*/ 607219 h 716757"/>
                <a:gd name="connsiteX31" fmla="*/ 271462 w 1264444"/>
                <a:gd name="connsiteY31" fmla="*/ 650082 h 716757"/>
                <a:gd name="connsiteX32" fmla="*/ 119062 w 1264444"/>
                <a:gd name="connsiteY32" fmla="*/ 685800 h 716757"/>
                <a:gd name="connsiteX33" fmla="*/ 0 w 1264444"/>
                <a:gd name="connsiteY33" fmla="*/ 716757 h 716757"/>
                <a:gd name="connsiteX34" fmla="*/ 2381 w 1264444"/>
                <a:gd name="connsiteY34" fmla="*/ 635794 h 716757"/>
                <a:gd name="connsiteX35" fmla="*/ 180975 w 1264444"/>
                <a:gd name="connsiteY35" fmla="*/ 571500 h 716757"/>
                <a:gd name="connsiteX36" fmla="*/ 352425 w 1264444"/>
                <a:gd name="connsiteY36" fmla="*/ 504825 h 716757"/>
                <a:gd name="connsiteX37" fmla="*/ 547687 w 1264444"/>
                <a:gd name="connsiteY37" fmla="*/ 416719 h 716757"/>
                <a:gd name="connsiteX38" fmla="*/ 619125 w 1264444"/>
                <a:gd name="connsiteY38" fmla="*/ 378619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64444" h="716757">
                  <a:moveTo>
                    <a:pt x="619125" y="378619"/>
                  </a:moveTo>
                  <a:lnTo>
                    <a:pt x="728662" y="316707"/>
                  </a:lnTo>
                  <a:lnTo>
                    <a:pt x="816769" y="266700"/>
                  </a:lnTo>
                  <a:lnTo>
                    <a:pt x="871537" y="228600"/>
                  </a:lnTo>
                  <a:lnTo>
                    <a:pt x="902494" y="200025"/>
                  </a:lnTo>
                  <a:lnTo>
                    <a:pt x="928687" y="164307"/>
                  </a:lnTo>
                  <a:lnTo>
                    <a:pt x="945356" y="128588"/>
                  </a:lnTo>
                  <a:lnTo>
                    <a:pt x="947737" y="111919"/>
                  </a:lnTo>
                  <a:lnTo>
                    <a:pt x="938212" y="73819"/>
                  </a:lnTo>
                  <a:lnTo>
                    <a:pt x="933450" y="42863"/>
                  </a:lnTo>
                  <a:lnTo>
                    <a:pt x="935831" y="16669"/>
                  </a:lnTo>
                  <a:lnTo>
                    <a:pt x="940594" y="4763"/>
                  </a:lnTo>
                  <a:lnTo>
                    <a:pt x="950119" y="0"/>
                  </a:lnTo>
                  <a:lnTo>
                    <a:pt x="990600" y="4763"/>
                  </a:lnTo>
                  <a:lnTo>
                    <a:pt x="1019175" y="14288"/>
                  </a:lnTo>
                  <a:lnTo>
                    <a:pt x="1047750" y="33338"/>
                  </a:lnTo>
                  <a:lnTo>
                    <a:pt x="1090612" y="69057"/>
                  </a:lnTo>
                  <a:lnTo>
                    <a:pt x="1147762" y="126207"/>
                  </a:lnTo>
                  <a:lnTo>
                    <a:pt x="1195387" y="183357"/>
                  </a:lnTo>
                  <a:lnTo>
                    <a:pt x="1235869" y="247650"/>
                  </a:lnTo>
                  <a:lnTo>
                    <a:pt x="1259681" y="300038"/>
                  </a:lnTo>
                  <a:lnTo>
                    <a:pt x="1264444" y="323850"/>
                  </a:lnTo>
                  <a:lnTo>
                    <a:pt x="1262062" y="338138"/>
                  </a:lnTo>
                  <a:lnTo>
                    <a:pt x="1247775" y="361950"/>
                  </a:lnTo>
                  <a:lnTo>
                    <a:pt x="1216819" y="373857"/>
                  </a:lnTo>
                  <a:lnTo>
                    <a:pt x="1143000" y="381000"/>
                  </a:lnTo>
                  <a:lnTo>
                    <a:pt x="1042987" y="392907"/>
                  </a:lnTo>
                  <a:lnTo>
                    <a:pt x="983456" y="411957"/>
                  </a:lnTo>
                  <a:lnTo>
                    <a:pt x="797719" y="485775"/>
                  </a:lnTo>
                  <a:lnTo>
                    <a:pt x="623887" y="545307"/>
                  </a:lnTo>
                  <a:lnTo>
                    <a:pt x="435769" y="607219"/>
                  </a:lnTo>
                  <a:lnTo>
                    <a:pt x="271462" y="650082"/>
                  </a:lnTo>
                  <a:lnTo>
                    <a:pt x="119062" y="685800"/>
                  </a:lnTo>
                  <a:lnTo>
                    <a:pt x="0" y="716757"/>
                  </a:lnTo>
                  <a:cubicBezTo>
                    <a:pt x="794" y="689769"/>
                    <a:pt x="1587" y="662782"/>
                    <a:pt x="2381" y="635794"/>
                  </a:cubicBezTo>
                  <a:lnTo>
                    <a:pt x="180975" y="571500"/>
                  </a:lnTo>
                  <a:lnTo>
                    <a:pt x="352425" y="504825"/>
                  </a:lnTo>
                  <a:lnTo>
                    <a:pt x="547687" y="416719"/>
                  </a:lnTo>
                  <a:lnTo>
                    <a:pt x="619125" y="378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67">
              <a:extLst>
                <a:ext uri="{FF2B5EF4-FFF2-40B4-BE49-F238E27FC236}">
                  <a16:creationId xmlns:a16="http://schemas.microsoft.com/office/drawing/2014/main" id="{4A9017C0-C794-479B-AD15-1696CEFABE0D}"/>
                </a:ext>
              </a:extLst>
            </p:cNvPr>
            <p:cNvSpPr/>
            <p:nvPr/>
          </p:nvSpPr>
          <p:spPr>
            <a:xfrm>
              <a:off x="7300913" y="4643439"/>
              <a:ext cx="933450" cy="866775"/>
            </a:xfrm>
            <a:custGeom>
              <a:avLst/>
              <a:gdLst>
                <a:gd name="connsiteX0" fmla="*/ 326231 w 933450"/>
                <a:gd name="connsiteY0" fmla="*/ 326231 h 866775"/>
                <a:gd name="connsiteX1" fmla="*/ 264318 w 933450"/>
                <a:gd name="connsiteY1" fmla="*/ 266700 h 866775"/>
                <a:gd name="connsiteX2" fmla="*/ 178593 w 933450"/>
                <a:gd name="connsiteY2" fmla="*/ 190500 h 866775"/>
                <a:gd name="connsiteX3" fmla="*/ 78581 w 933450"/>
                <a:gd name="connsiteY3" fmla="*/ 109537 h 866775"/>
                <a:gd name="connsiteX4" fmla="*/ 19050 w 933450"/>
                <a:gd name="connsiteY4" fmla="*/ 64293 h 866775"/>
                <a:gd name="connsiteX5" fmla="*/ 4762 w 933450"/>
                <a:gd name="connsiteY5" fmla="*/ 42862 h 866775"/>
                <a:gd name="connsiteX6" fmla="*/ 0 w 933450"/>
                <a:gd name="connsiteY6" fmla="*/ 11906 h 866775"/>
                <a:gd name="connsiteX7" fmla="*/ 7143 w 933450"/>
                <a:gd name="connsiteY7" fmla="*/ 0 h 866775"/>
                <a:gd name="connsiteX8" fmla="*/ 30956 w 933450"/>
                <a:gd name="connsiteY8" fmla="*/ 2381 h 866775"/>
                <a:gd name="connsiteX9" fmla="*/ 73818 w 933450"/>
                <a:gd name="connsiteY9" fmla="*/ 19050 h 866775"/>
                <a:gd name="connsiteX10" fmla="*/ 221456 w 933450"/>
                <a:gd name="connsiteY10" fmla="*/ 80962 h 866775"/>
                <a:gd name="connsiteX11" fmla="*/ 340518 w 933450"/>
                <a:gd name="connsiteY11" fmla="*/ 142875 h 866775"/>
                <a:gd name="connsiteX12" fmla="*/ 438150 w 933450"/>
                <a:gd name="connsiteY12" fmla="*/ 202406 h 866775"/>
                <a:gd name="connsiteX13" fmla="*/ 538162 w 933450"/>
                <a:gd name="connsiteY13" fmla="*/ 259556 h 866775"/>
                <a:gd name="connsiteX14" fmla="*/ 652462 w 933450"/>
                <a:gd name="connsiteY14" fmla="*/ 338137 h 866775"/>
                <a:gd name="connsiteX15" fmla="*/ 778668 w 933450"/>
                <a:gd name="connsiteY15" fmla="*/ 428625 h 866775"/>
                <a:gd name="connsiteX16" fmla="*/ 826293 w 933450"/>
                <a:gd name="connsiteY16" fmla="*/ 461962 h 866775"/>
                <a:gd name="connsiteX17" fmla="*/ 854868 w 933450"/>
                <a:gd name="connsiteY17" fmla="*/ 492918 h 866775"/>
                <a:gd name="connsiteX18" fmla="*/ 890587 w 933450"/>
                <a:gd name="connsiteY18" fmla="*/ 542925 h 866775"/>
                <a:gd name="connsiteX19" fmla="*/ 912018 w 933450"/>
                <a:gd name="connsiteY19" fmla="*/ 581025 h 866775"/>
                <a:gd name="connsiteX20" fmla="*/ 928687 w 933450"/>
                <a:gd name="connsiteY20" fmla="*/ 628650 h 866775"/>
                <a:gd name="connsiteX21" fmla="*/ 933450 w 933450"/>
                <a:gd name="connsiteY21" fmla="*/ 669131 h 866775"/>
                <a:gd name="connsiteX22" fmla="*/ 931068 w 933450"/>
                <a:gd name="connsiteY22" fmla="*/ 704850 h 866775"/>
                <a:gd name="connsiteX23" fmla="*/ 916781 w 933450"/>
                <a:gd name="connsiteY23" fmla="*/ 764381 h 866775"/>
                <a:gd name="connsiteX24" fmla="*/ 895350 w 933450"/>
                <a:gd name="connsiteY24" fmla="*/ 816768 h 866775"/>
                <a:gd name="connsiteX25" fmla="*/ 873918 w 933450"/>
                <a:gd name="connsiteY25" fmla="*/ 845343 h 866775"/>
                <a:gd name="connsiteX26" fmla="*/ 850106 w 933450"/>
                <a:gd name="connsiteY26" fmla="*/ 862012 h 866775"/>
                <a:gd name="connsiteX27" fmla="*/ 826293 w 933450"/>
                <a:gd name="connsiteY27" fmla="*/ 866775 h 866775"/>
                <a:gd name="connsiteX28" fmla="*/ 795337 w 933450"/>
                <a:gd name="connsiteY28" fmla="*/ 862012 h 866775"/>
                <a:gd name="connsiteX29" fmla="*/ 752475 w 933450"/>
                <a:gd name="connsiteY29" fmla="*/ 845343 h 866775"/>
                <a:gd name="connsiteX30" fmla="*/ 702468 w 933450"/>
                <a:gd name="connsiteY30" fmla="*/ 812006 h 866775"/>
                <a:gd name="connsiteX31" fmla="*/ 681037 w 933450"/>
                <a:gd name="connsiteY31" fmla="*/ 788193 h 866775"/>
                <a:gd name="connsiteX32" fmla="*/ 647700 w 933450"/>
                <a:gd name="connsiteY32" fmla="*/ 733425 h 866775"/>
                <a:gd name="connsiteX33" fmla="*/ 604837 w 933450"/>
                <a:gd name="connsiteY33" fmla="*/ 657225 h 866775"/>
                <a:gd name="connsiteX34" fmla="*/ 535781 w 933450"/>
                <a:gd name="connsiteY34" fmla="*/ 561975 h 866775"/>
                <a:gd name="connsiteX35" fmla="*/ 473868 w 933450"/>
                <a:gd name="connsiteY35" fmla="*/ 488156 h 866775"/>
                <a:gd name="connsiteX36" fmla="*/ 383381 w 933450"/>
                <a:gd name="connsiteY36" fmla="*/ 383381 h 866775"/>
                <a:gd name="connsiteX37" fmla="*/ 326231 w 933450"/>
                <a:gd name="connsiteY37" fmla="*/ 326231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3450" h="866775">
                  <a:moveTo>
                    <a:pt x="326231" y="326231"/>
                  </a:moveTo>
                  <a:lnTo>
                    <a:pt x="264318" y="266700"/>
                  </a:lnTo>
                  <a:lnTo>
                    <a:pt x="178593" y="190500"/>
                  </a:lnTo>
                  <a:lnTo>
                    <a:pt x="78581" y="109537"/>
                  </a:lnTo>
                  <a:lnTo>
                    <a:pt x="19050" y="64293"/>
                  </a:lnTo>
                  <a:lnTo>
                    <a:pt x="4762" y="42862"/>
                  </a:lnTo>
                  <a:lnTo>
                    <a:pt x="0" y="11906"/>
                  </a:lnTo>
                  <a:lnTo>
                    <a:pt x="7143" y="0"/>
                  </a:lnTo>
                  <a:lnTo>
                    <a:pt x="30956" y="2381"/>
                  </a:lnTo>
                  <a:lnTo>
                    <a:pt x="73818" y="19050"/>
                  </a:lnTo>
                  <a:lnTo>
                    <a:pt x="221456" y="80962"/>
                  </a:lnTo>
                  <a:lnTo>
                    <a:pt x="340518" y="142875"/>
                  </a:lnTo>
                  <a:lnTo>
                    <a:pt x="438150" y="202406"/>
                  </a:lnTo>
                  <a:lnTo>
                    <a:pt x="538162" y="259556"/>
                  </a:lnTo>
                  <a:lnTo>
                    <a:pt x="652462" y="338137"/>
                  </a:lnTo>
                  <a:lnTo>
                    <a:pt x="778668" y="428625"/>
                  </a:lnTo>
                  <a:lnTo>
                    <a:pt x="826293" y="461962"/>
                  </a:lnTo>
                  <a:lnTo>
                    <a:pt x="854868" y="492918"/>
                  </a:lnTo>
                  <a:lnTo>
                    <a:pt x="890587" y="542925"/>
                  </a:lnTo>
                  <a:lnTo>
                    <a:pt x="912018" y="581025"/>
                  </a:lnTo>
                  <a:lnTo>
                    <a:pt x="928687" y="628650"/>
                  </a:lnTo>
                  <a:lnTo>
                    <a:pt x="933450" y="669131"/>
                  </a:lnTo>
                  <a:lnTo>
                    <a:pt x="931068" y="704850"/>
                  </a:lnTo>
                  <a:lnTo>
                    <a:pt x="916781" y="764381"/>
                  </a:lnTo>
                  <a:lnTo>
                    <a:pt x="895350" y="816768"/>
                  </a:lnTo>
                  <a:lnTo>
                    <a:pt x="873918" y="845343"/>
                  </a:lnTo>
                  <a:lnTo>
                    <a:pt x="850106" y="862012"/>
                  </a:lnTo>
                  <a:lnTo>
                    <a:pt x="826293" y="866775"/>
                  </a:lnTo>
                  <a:lnTo>
                    <a:pt x="795337" y="862012"/>
                  </a:lnTo>
                  <a:lnTo>
                    <a:pt x="752475" y="845343"/>
                  </a:lnTo>
                  <a:lnTo>
                    <a:pt x="702468" y="812006"/>
                  </a:lnTo>
                  <a:lnTo>
                    <a:pt x="681037" y="788193"/>
                  </a:lnTo>
                  <a:lnTo>
                    <a:pt x="647700" y="733425"/>
                  </a:lnTo>
                  <a:lnTo>
                    <a:pt x="604837" y="657225"/>
                  </a:lnTo>
                  <a:lnTo>
                    <a:pt x="535781" y="561975"/>
                  </a:lnTo>
                  <a:lnTo>
                    <a:pt x="473868" y="488156"/>
                  </a:lnTo>
                  <a:lnTo>
                    <a:pt x="383381" y="383381"/>
                  </a:lnTo>
                  <a:lnTo>
                    <a:pt x="326231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68">
              <a:extLst>
                <a:ext uri="{FF2B5EF4-FFF2-40B4-BE49-F238E27FC236}">
                  <a16:creationId xmlns:a16="http://schemas.microsoft.com/office/drawing/2014/main" id="{0C793415-92E1-4F78-8E81-462DBEDC6C26}"/>
                </a:ext>
              </a:extLst>
            </p:cNvPr>
            <p:cNvSpPr/>
            <p:nvPr/>
          </p:nvSpPr>
          <p:spPr>
            <a:xfrm>
              <a:off x="4019550" y="4719639"/>
              <a:ext cx="617538" cy="1195387"/>
            </a:xfrm>
            <a:custGeom>
              <a:avLst/>
              <a:gdLst>
                <a:gd name="connsiteX0" fmla="*/ 492919 w 616744"/>
                <a:gd name="connsiteY0" fmla="*/ 533400 h 1195387"/>
                <a:gd name="connsiteX1" fmla="*/ 454819 w 616744"/>
                <a:gd name="connsiteY1" fmla="*/ 640556 h 1195387"/>
                <a:gd name="connsiteX2" fmla="*/ 400050 w 616744"/>
                <a:gd name="connsiteY2" fmla="*/ 776287 h 1195387"/>
                <a:gd name="connsiteX3" fmla="*/ 333375 w 616744"/>
                <a:gd name="connsiteY3" fmla="*/ 914400 h 1195387"/>
                <a:gd name="connsiteX4" fmla="*/ 264319 w 616744"/>
                <a:gd name="connsiteY4" fmla="*/ 1040606 h 1195387"/>
                <a:gd name="connsiteX5" fmla="*/ 219075 w 616744"/>
                <a:gd name="connsiteY5" fmla="*/ 1107281 h 1195387"/>
                <a:gd name="connsiteX6" fmla="*/ 176213 w 616744"/>
                <a:gd name="connsiteY6" fmla="*/ 1154906 h 1195387"/>
                <a:gd name="connsiteX7" fmla="*/ 142875 w 616744"/>
                <a:gd name="connsiteY7" fmla="*/ 1181100 h 1195387"/>
                <a:gd name="connsiteX8" fmla="*/ 109538 w 616744"/>
                <a:gd name="connsiteY8" fmla="*/ 1195387 h 1195387"/>
                <a:gd name="connsiteX9" fmla="*/ 71438 w 616744"/>
                <a:gd name="connsiteY9" fmla="*/ 1195387 h 1195387"/>
                <a:gd name="connsiteX10" fmla="*/ 52388 w 616744"/>
                <a:gd name="connsiteY10" fmla="*/ 1185862 h 1195387"/>
                <a:gd name="connsiteX11" fmla="*/ 40481 w 616744"/>
                <a:gd name="connsiteY11" fmla="*/ 1166812 h 1195387"/>
                <a:gd name="connsiteX12" fmla="*/ 21431 w 616744"/>
                <a:gd name="connsiteY12" fmla="*/ 1121568 h 1195387"/>
                <a:gd name="connsiteX13" fmla="*/ 9525 w 616744"/>
                <a:gd name="connsiteY13" fmla="*/ 1071562 h 1195387"/>
                <a:gd name="connsiteX14" fmla="*/ 2381 w 616744"/>
                <a:gd name="connsiteY14" fmla="*/ 1019175 h 1195387"/>
                <a:gd name="connsiteX15" fmla="*/ 0 w 616744"/>
                <a:gd name="connsiteY15" fmla="*/ 926306 h 1195387"/>
                <a:gd name="connsiteX16" fmla="*/ 2381 w 616744"/>
                <a:gd name="connsiteY16" fmla="*/ 816768 h 1195387"/>
                <a:gd name="connsiteX17" fmla="*/ 9525 w 616744"/>
                <a:gd name="connsiteY17" fmla="*/ 714375 h 1195387"/>
                <a:gd name="connsiteX18" fmla="*/ 19050 w 616744"/>
                <a:gd name="connsiteY18" fmla="*/ 695325 h 1195387"/>
                <a:gd name="connsiteX19" fmla="*/ 66675 w 616744"/>
                <a:gd name="connsiteY19" fmla="*/ 666750 h 1195387"/>
                <a:gd name="connsiteX20" fmla="*/ 135731 w 616744"/>
                <a:gd name="connsiteY20" fmla="*/ 619125 h 1195387"/>
                <a:gd name="connsiteX21" fmla="*/ 204788 w 616744"/>
                <a:gd name="connsiteY21" fmla="*/ 566737 h 1195387"/>
                <a:gd name="connsiteX22" fmla="*/ 271463 w 616744"/>
                <a:gd name="connsiteY22" fmla="*/ 507206 h 1195387"/>
                <a:gd name="connsiteX23" fmla="*/ 333375 w 616744"/>
                <a:gd name="connsiteY23" fmla="*/ 447675 h 1195387"/>
                <a:gd name="connsiteX24" fmla="*/ 416719 w 616744"/>
                <a:gd name="connsiteY24" fmla="*/ 321468 h 1195387"/>
                <a:gd name="connsiteX25" fmla="*/ 485775 w 616744"/>
                <a:gd name="connsiteY25" fmla="*/ 188118 h 1195387"/>
                <a:gd name="connsiteX26" fmla="*/ 528638 w 616744"/>
                <a:gd name="connsiteY26" fmla="*/ 83343 h 1195387"/>
                <a:gd name="connsiteX27" fmla="*/ 550069 w 616744"/>
                <a:gd name="connsiteY27" fmla="*/ 30956 h 1195387"/>
                <a:gd name="connsiteX28" fmla="*/ 557213 w 616744"/>
                <a:gd name="connsiteY28" fmla="*/ 21431 h 1195387"/>
                <a:gd name="connsiteX29" fmla="*/ 576263 w 616744"/>
                <a:gd name="connsiteY29" fmla="*/ 4762 h 1195387"/>
                <a:gd name="connsiteX30" fmla="*/ 590550 w 616744"/>
                <a:gd name="connsiteY30" fmla="*/ 0 h 1195387"/>
                <a:gd name="connsiteX31" fmla="*/ 602456 w 616744"/>
                <a:gd name="connsiteY31" fmla="*/ 0 h 1195387"/>
                <a:gd name="connsiteX32" fmla="*/ 609600 w 616744"/>
                <a:gd name="connsiteY32" fmla="*/ 4762 h 1195387"/>
                <a:gd name="connsiteX33" fmla="*/ 616744 w 616744"/>
                <a:gd name="connsiteY33" fmla="*/ 30956 h 1195387"/>
                <a:gd name="connsiteX34" fmla="*/ 609600 w 616744"/>
                <a:gd name="connsiteY34" fmla="*/ 90487 h 1195387"/>
                <a:gd name="connsiteX35" fmla="*/ 578644 w 616744"/>
                <a:gd name="connsiteY35" fmla="*/ 245268 h 1195387"/>
                <a:gd name="connsiteX36" fmla="*/ 535781 w 616744"/>
                <a:gd name="connsiteY36" fmla="*/ 407193 h 1195387"/>
                <a:gd name="connsiteX37" fmla="*/ 492919 w 616744"/>
                <a:gd name="connsiteY37" fmla="*/ 533400 h 119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6744" h="1195387">
                  <a:moveTo>
                    <a:pt x="492919" y="533400"/>
                  </a:moveTo>
                  <a:lnTo>
                    <a:pt x="454819" y="640556"/>
                  </a:lnTo>
                  <a:lnTo>
                    <a:pt x="400050" y="776287"/>
                  </a:lnTo>
                  <a:lnTo>
                    <a:pt x="333375" y="914400"/>
                  </a:lnTo>
                  <a:lnTo>
                    <a:pt x="264319" y="1040606"/>
                  </a:lnTo>
                  <a:lnTo>
                    <a:pt x="219075" y="1107281"/>
                  </a:lnTo>
                  <a:lnTo>
                    <a:pt x="176213" y="1154906"/>
                  </a:lnTo>
                  <a:lnTo>
                    <a:pt x="142875" y="1181100"/>
                  </a:lnTo>
                  <a:lnTo>
                    <a:pt x="109538" y="1195387"/>
                  </a:lnTo>
                  <a:lnTo>
                    <a:pt x="71438" y="1195387"/>
                  </a:lnTo>
                  <a:lnTo>
                    <a:pt x="52388" y="1185862"/>
                  </a:lnTo>
                  <a:lnTo>
                    <a:pt x="40481" y="1166812"/>
                  </a:lnTo>
                  <a:lnTo>
                    <a:pt x="21431" y="1121568"/>
                  </a:lnTo>
                  <a:lnTo>
                    <a:pt x="9525" y="1071562"/>
                  </a:lnTo>
                  <a:lnTo>
                    <a:pt x="2381" y="1019175"/>
                  </a:lnTo>
                  <a:cubicBezTo>
                    <a:pt x="1587" y="988219"/>
                    <a:pt x="794" y="957262"/>
                    <a:pt x="0" y="926306"/>
                  </a:cubicBezTo>
                  <a:cubicBezTo>
                    <a:pt x="794" y="889793"/>
                    <a:pt x="1587" y="853281"/>
                    <a:pt x="2381" y="816768"/>
                  </a:cubicBezTo>
                  <a:lnTo>
                    <a:pt x="9525" y="714375"/>
                  </a:lnTo>
                  <a:lnTo>
                    <a:pt x="19050" y="695325"/>
                  </a:lnTo>
                  <a:lnTo>
                    <a:pt x="66675" y="666750"/>
                  </a:lnTo>
                  <a:lnTo>
                    <a:pt x="135731" y="619125"/>
                  </a:lnTo>
                  <a:lnTo>
                    <a:pt x="204788" y="566737"/>
                  </a:lnTo>
                  <a:lnTo>
                    <a:pt x="271463" y="507206"/>
                  </a:lnTo>
                  <a:lnTo>
                    <a:pt x="333375" y="447675"/>
                  </a:lnTo>
                  <a:lnTo>
                    <a:pt x="416719" y="321468"/>
                  </a:lnTo>
                  <a:lnTo>
                    <a:pt x="485775" y="188118"/>
                  </a:lnTo>
                  <a:lnTo>
                    <a:pt x="528638" y="83343"/>
                  </a:lnTo>
                  <a:lnTo>
                    <a:pt x="550069" y="30956"/>
                  </a:lnTo>
                  <a:lnTo>
                    <a:pt x="557213" y="21431"/>
                  </a:lnTo>
                  <a:lnTo>
                    <a:pt x="576263" y="4762"/>
                  </a:lnTo>
                  <a:lnTo>
                    <a:pt x="590550" y="0"/>
                  </a:lnTo>
                  <a:lnTo>
                    <a:pt x="602456" y="0"/>
                  </a:lnTo>
                  <a:lnTo>
                    <a:pt x="609600" y="4762"/>
                  </a:lnTo>
                  <a:lnTo>
                    <a:pt x="616744" y="30956"/>
                  </a:lnTo>
                  <a:lnTo>
                    <a:pt x="609600" y="90487"/>
                  </a:lnTo>
                  <a:lnTo>
                    <a:pt x="578644" y="245268"/>
                  </a:lnTo>
                  <a:lnTo>
                    <a:pt x="535781" y="407193"/>
                  </a:lnTo>
                  <a:lnTo>
                    <a:pt x="492919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69">
              <a:extLst>
                <a:ext uri="{FF2B5EF4-FFF2-40B4-BE49-F238E27FC236}">
                  <a16:creationId xmlns:a16="http://schemas.microsoft.com/office/drawing/2014/main" id="{9135D8C3-B474-4695-82F2-876D76C7FB03}"/>
                </a:ext>
              </a:extLst>
            </p:cNvPr>
            <p:cNvSpPr/>
            <p:nvPr/>
          </p:nvSpPr>
          <p:spPr>
            <a:xfrm>
              <a:off x="5027614" y="4619626"/>
              <a:ext cx="2878137" cy="1376363"/>
            </a:xfrm>
            <a:custGeom>
              <a:avLst/>
              <a:gdLst>
                <a:gd name="connsiteX0" fmla="*/ 1050131 w 2878931"/>
                <a:gd name="connsiteY0" fmla="*/ 950119 h 1376363"/>
                <a:gd name="connsiteX1" fmla="*/ 969169 w 2878931"/>
                <a:gd name="connsiteY1" fmla="*/ 914400 h 1376363"/>
                <a:gd name="connsiteX2" fmla="*/ 845344 w 2878931"/>
                <a:gd name="connsiteY2" fmla="*/ 852488 h 1376363"/>
                <a:gd name="connsiteX3" fmla="*/ 750094 w 2878931"/>
                <a:gd name="connsiteY3" fmla="*/ 800100 h 1376363"/>
                <a:gd name="connsiteX4" fmla="*/ 638175 w 2878931"/>
                <a:gd name="connsiteY4" fmla="*/ 731044 h 1376363"/>
                <a:gd name="connsiteX5" fmla="*/ 535781 w 2878931"/>
                <a:gd name="connsiteY5" fmla="*/ 652463 h 1376363"/>
                <a:gd name="connsiteX6" fmla="*/ 447675 w 2878931"/>
                <a:gd name="connsiteY6" fmla="*/ 573881 h 1376363"/>
                <a:gd name="connsiteX7" fmla="*/ 369094 w 2878931"/>
                <a:gd name="connsiteY7" fmla="*/ 497681 h 1376363"/>
                <a:gd name="connsiteX8" fmla="*/ 300037 w 2878931"/>
                <a:gd name="connsiteY8" fmla="*/ 416719 h 1376363"/>
                <a:gd name="connsiteX9" fmla="*/ 209550 w 2878931"/>
                <a:gd name="connsiteY9" fmla="*/ 292894 h 1376363"/>
                <a:gd name="connsiteX10" fmla="*/ 135731 w 2878931"/>
                <a:gd name="connsiteY10" fmla="*/ 176213 h 1376363"/>
                <a:gd name="connsiteX11" fmla="*/ 76200 w 2878931"/>
                <a:gd name="connsiteY11" fmla="*/ 61913 h 1376363"/>
                <a:gd name="connsiteX12" fmla="*/ 50006 w 2878931"/>
                <a:gd name="connsiteY12" fmla="*/ 14288 h 1376363"/>
                <a:gd name="connsiteX13" fmla="*/ 30956 w 2878931"/>
                <a:gd name="connsiteY13" fmla="*/ 4763 h 1376363"/>
                <a:gd name="connsiteX14" fmla="*/ 9525 w 2878931"/>
                <a:gd name="connsiteY14" fmla="*/ 0 h 1376363"/>
                <a:gd name="connsiteX15" fmla="*/ 0 w 2878931"/>
                <a:gd name="connsiteY15" fmla="*/ 9525 h 1376363"/>
                <a:gd name="connsiteX16" fmla="*/ 2381 w 2878931"/>
                <a:gd name="connsiteY16" fmla="*/ 30956 h 1376363"/>
                <a:gd name="connsiteX17" fmla="*/ 21431 w 2878931"/>
                <a:gd name="connsiteY17" fmla="*/ 90488 h 1376363"/>
                <a:gd name="connsiteX18" fmla="*/ 57150 w 2878931"/>
                <a:gd name="connsiteY18" fmla="*/ 192881 h 1376363"/>
                <a:gd name="connsiteX19" fmla="*/ 109537 w 2878931"/>
                <a:gd name="connsiteY19" fmla="*/ 314325 h 1376363"/>
                <a:gd name="connsiteX20" fmla="*/ 157162 w 2878931"/>
                <a:gd name="connsiteY20" fmla="*/ 404813 h 1376363"/>
                <a:gd name="connsiteX21" fmla="*/ 190500 w 2878931"/>
                <a:gd name="connsiteY21" fmla="*/ 464344 h 1376363"/>
                <a:gd name="connsiteX22" fmla="*/ 245269 w 2878931"/>
                <a:gd name="connsiteY22" fmla="*/ 545306 h 1376363"/>
                <a:gd name="connsiteX23" fmla="*/ 295275 w 2878931"/>
                <a:gd name="connsiteY23" fmla="*/ 614363 h 1376363"/>
                <a:gd name="connsiteX24" fmla="*/ 347662 w 2878931"/>
                <a:gd name="connsiteY24" fmla="*/ 678656 h 1376363"/>
                <a:gd name="connsiteX25" fmla="*/ 416719 w 2878931"/>
                <a:gd name="connsiteY25" fmla="*/ 754856 h 1376363"/>
                <a:gd name="connsiteX26" fmla="*/ 473869 w 2878931"/>
                <a:gd name="connsiteY26" fmla="*/ 809625 h 1376363"/>
                <a:gd name="connsiteX27" fmla="*/ 547687 w 2878931"/>
                <a:gd name="connsiteY27" fmla="*/ 873919 h 1376363"/>
                <a:gd name="connsiteX28" fmla="*/ 626269 w 2878931"/>
                <a:gd name="connsiteY28" fmla="*/ 931069 h 1376363"/>
                <a:gd name="connsiteX29" fmla="*/ 688181 w 2878931"/>
                <a:gd name="connsiteY29" fmla="*/ 973931 h 1376363"/>
                <a:gd name="connsiteX30" fmla="*/ 764381 w 2878931"/>
                <a:gd name="connsiteY30" fmla="*/ 1023938 h 1376363"/>
                <a:gd name="connsiteX31" fmla="*/ 859631 w 2878931"/>
                <a:gd name="connsiteY31" fmla="*/ 1076325 h 1376363"/>
                <a:gd name="connsiteX32" fmla="*/ 966787 w 2878931"/>
                <a:gd name="connsiteY32" fmla="*/ 1128713 h 1376363"/>
                <a:gd name="connsiteX33" fmla="*/ 1057275 w 2878931"/>
                <a:gd name="connsiteY33" fmla="*/ 1166813 h 1376363"/>
                <a:gd name="connsiteX34" fmla="*/ 1166812 w 2878931"/>
                <a:gd name="connsiteY34" fmla="*/ 1207294 h 1376363"/>
                <a:gd name="connsiteX35" fmla="*/ 1297781 w 2878931"/>
                <a:gd name="connsiteY35" fmla="*/ 1245394 h 1376363"/>
                <a:gd name="connsiteX36" fmla="*/ 1426369 w 2878931"/>
                <a:gd name="connsiteY36" fmla="*/ 1278731 h 1376363"/>
                <a:gd name="connsiteX37" fmla="*/ 1593056 w 2878931"/>
                <a:gd name="connsiteY37" fmla="*/ 1312069 h 1376363"/>
                <a:gd name="connsiteX38" fmla="*/ 1726406 w 2878931"/>
                <a:gd name="connsiteY38" fmla="*/ 1333500 h 1376363"/>
                <a:gd name="connsiteX39" fmla="*/ 1890712 w 2878931"/>
                <a:gd name="connsiteY39" fmla="*/ 1354931 h 1376363"/>
                <a:gd name="connsiteX40" fmla="*/ 2112169 w 2878931"/>
                <a:gd name="connsiteY40" fmla="*/ 1371600 h 1376363"/>
                <a:gd name="connsiteX41" fmla="*/ 2255044 w 2878931"/>
                <a:gd name="connsiteY41" fmla="*/ 1376363 h 1376363"/>
                <a:gd name="connsiteX42" fmla="*/ 2388394 w 2878931"/>
                <a:gd name="connsiteY42" fmla="*/ 1376363 h 1376363"/>
                <a:gd name="connsiteX43" fmla="*/ 2526506 w 2878931"/>
                <a:gd name="connsiteY43" fmla="*/ 1366838 h 1376363"/>
                <a:gd name="connsiteX44" fmla="*/ 2640806 w 2878931"/>
                <a:gd name="connsiteY44" fmla="*/ 1350169 h 1376363"/>
                <a:gd name="connsiteX45" fmla="*/ 2745581 w 2878931"/>
                <a:gd name="connsiteY45" fmla="*/ 1326356 h 1376363"/>
                <a:gd name="connsiteX46" fmla="*/ 2805112 w 2878931"/>
                <a:gd name="connsiteY46" fmla="*/ 1307306 h 1376363"/>
                <a:gd name="connsiteX47" fmla="*/ 2843212 w 2878931"/>
                <a:gd name="connsiteY47" fmla="*/ 1283494 h 1376363"/>
                <a:gd name="connsiteX48" fmla="*/ 2869406 w 2878931"/>
                <a:gd name="connsiteY48" fmla="*/ 1257300 h 1376363"/>
                <a:gd name="connsiteX49" fmla="*/ 2878931 w 2878931"/>
                <a:gd name="connsiteY49" fmla="*/ 1238250 h 1376363"/>
                <a:gd name="connsiteX50" fmla="*/ 2876550 w 2878931"/>
                <a:gd name="connsiteY50" fmla="*/ 1219200 h 1376363"/>
                <a:gd name="connsiteX51" fmla="*/ 2867025 w 2878931"/>
                <a:gd name="connsiteY51" fmla="*/ 1193006 h 1376363"/>
                <a:gd name="connsiteX52" fmla="*/ 2850356 w 2878931"/>
                <a:gd name="connsiteY52" fmla="*/ 1176338 h 1376363"/>
                <a:gd name="connsiteX53" fmla="*/ 2814637 w 2878931"/>
                <a:gd name="connsiteY53" fmla="*/ 1150144 h 1376363"/>
                <a:gd name="connsiteX54" fmla="*/ 2771775 w 2878931"/>
                <a:gd name="connsiteY54" fmla="*/ 1128713 h 1376363"/>
                <a:gd name="connsiteX55" fmla="*/ 2138362 w 2878931"/>
                <a:gd name="connsiteY55" fmla="*/ 1133475 h 1376363"/>
                <a:gd name="connsiteX56" fmla="*/ 2016919 w 2878931"/>
                <a:gd name="connsiteY56" fmla="*/ 1131094 h 1376363"/>
                <a:gd name="connsiteX57" fmla="*/ 1893094 w 2878931"/>
                <a:gd name="connsiteY57" fmla="*/ 1128713 h 1376363"/>
                <a:gd name="connsiteX58" fmla="*/ 1728787 w 2878931"/>
                <a:gd name="connsiteY58" fmla="*/ 1119188 h 1376363"/>
                <a:gd name="connsiteX59" fmla="*/ 1597819 w 2878931"/>
                <a:gd name="connsiteY59" fmla="*/ 1104900 h 1376363"/>
                <a:gd name="connsiteX60" fmla="*/ 1481137 w 2878931"/>
                <a:gd name="connsiteY60" fmla="*/ 1085850 h 1376363"/>
                <a:gd name="connsiteX61" fmla="*/ 1371600 w 2878931"/>
                <a:gd name="connsiteY61" fmla="*/ 1059656 h 1376363"/>
                <a:gd name="connsiteX62" fmla="*/ 1223962 w 2878931"/>
                <a:gd name="connsiteY62" fmla="*/ 1016794 h 1376363"/>
                <a:gd name="connsiteX63" fmla="*/ 1050131 w 2878931"/>
                <a:gd name="connsiteY63" fmla="*/ 950119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78931" h="1376363">
                  <a:moveTo>
                    <a:pt x="1050131" y="950119"/>
                  </a:moveTo>
                  <a:lnTo>
                    <a:pt x="969169" y="914400"/>
                  </a:lnTo>
                  <a:lnTo>
                    <a:pt x="845344" y="852488"/>
                  </a:lnTo>
                  <a:lnTo>
                    <a:pt x="750094" y="800100"/>
                  </a:lnTo>
                  <a:lnTo>
                    <a:pt x="638175" y="731044"/>
                  </a:lnTo>
                  <a:lnTo>
                    <a:pt x="535781" y="652463"/>
                  </a:lnTo>
                  <a:lnTo>
                    <a:pt x="447675" y="573881"/>
                  </a:lnTo>
                  <a:lnTo>
                    <a:pt x="369094" y="497681"/>
                  </a:lnTo>
                  <a:lnTo>
                    <a:pt x="300037" y="416719"/>
                  </a:lnTo>
                  <a:lnTo>
                    <a:pt x="209550" y="292894"/>
                  </a:lnTo>
                  <a:lnTo>
                    <a:pt x="135731" y="176213"/>
                  </a:lnTo>
                  <a:lnTo>
                    <a:pt x="76200" y="61913"/>
                  </a:lnTo>
                  <a:lnTo>
                    <a:pt x="50006" y="14288"/>
                  </a:lnTo>
                  <a:lnTo>
                    <a:pt x="30956" y="4763"/>
                  </a:lnTo>
                  <a:lnTo>
                    <a:pt x="9525" y="0"/>
                  </a:lnTo>
                  <a:lnTo>
                    <a:pt x="0" y="9525"/>
                  </a:lnTo>
                  <a:lnTo>
                    <a:pt x="2381" y="30956"/>
                  </a:lnTo>
                  <a:lnTo>
                    <a:pt x="21431" y="90488"/>
                  </a:lnTo>
                  <a:lnTo>
                    <a:pt x="57150" y="192881"/>
                  </a:lnTo>
                  <a:lnTo>
                    <a:pt x="109537" y="314325"/>
                  </a:lnTo>
                  <a:lnTo>
                    <a:pt x="157162" y="404813"/>
                  </a:lnTo>
                  <a:lnTo>
                    <a:pt x="190500" y="464344"/>
                  </a:lnTo>
                  <a:lnTo>
                    <a:pt x="245269" y="545306"/>
                  </a:lnTo>
                  <a:lnTo>
                    <a:pt x="295275" y="614363"/>
                  </a:lnTo>
                  <a:lnTo>
                    <a:pt x="347662" y="678656"/>
                  </a:lnTo>
                  <a:lnTo>
                    <a:pt x="416719" y="754856"/>
                  </a:lnTo>
                  <a:lnTo>
                    <a:pt x="473869" y="809625"/>
                  </a:lnTo>
                  <a:lnTo>
                    <a:pt x="547687" y="873919"/>
                  </a:lnTo>
                  <a:lnTo>
                    <a:pt x="626269" y="931069"/>
                  </a:lnTo>
                  <a:lnTo>
                    <a:pt x="688181" y="973931"/>
                  </a:lnTo>
                  <a:lnTo>
                    <a:pt x="764381" y="1023938"/>
                  </a:lnTo>
                  <a:lnTo>
                    <a:pt x="859631" y="1076325"/>
                  </a:lnTo>
                  <a:lnTo>
                    <a:pt x="966787" y="1128713"/>
                  </a:lnTo>
                  <a:lnTo>
                    <a:pt x="1057275" y="1166813"/>
                  </a:lnTo>
                  <a:lnTo>
                    <a:pt x="1166812" y="1207294"/>
                  </a:lnTo>
                  <a:lnTo>
                    <a:pt x="1297781" y="1245394"/>
                  </a:lnTo>
                  <a:lnTo>
                    <a:pt x="1426369" y="1278731"/>
                  </a:lnTo>
                  <a:lnTo>
                    <a:pt x="1593056" y="1312069"/>
                  </a:lnTo>
                  <a:lnTo>
                    <a:pt x="1726406" y="1333500"/>
                  </a:lnTo>
                  <a:lnTo>
                    <a:pt x="1890712" y="1354931"/>
                  </a:lnTo>
                  <a:lnTo>
                    <a:pt x="2112169" y="1371600"/>
                  </a:lnTo>
                  <a:lnTo>
                    <a:pt x="2255044" y="1376363"/>
                  </a:lnTo>
                  <a:lnTo>
                    <a:pt x="2388394" y="1376363"/>
                  </a:lnTo>
                  <a:lnTo>
                    <a:pt x="2526506" y="1366838"/>
                  </a:lnTo>
                  <a:lnTo>
                    <a:pt x="2640806" y="1350169"/>
                  </a:lnTo>
                  <a:lnTo>
                    <a:pt x="2745581" y="1326356"/>
                  </a:lnTo>
                  <a:lnTo>
                    <a:pt x="2805112" y="1307306"/>
                  </a:lnTo>
                  <a:lnTo>
                    <a:pt x="2843212" y="1283494"/>
                  </a:lnTo>
                  <a:lnTo>
                    <a:pt x="2869406" y="1257300"/>
                  </a:lnTo>
                  <a:lnTo>
                    <a:pt x="2878931" y="1238250"/>
                  </a:lnTo>
                  <a:lnTo>
                    <a:pt x="2876550" y="1219200"/>
                  </a:lnTo>
                  <a:lnTo>
                    <a:pt x="2867025" y="1193006"/>
                  </a:lnTo>
                  <a:lnTo>
                    <a:pt x="2850356" y="1176338"/>
                  </a:lnTo>
                  <a:lnTo>
                    <a:pt x="2814637" y="1150144"/>
                  </a:lnTo>
                  <a:lnTo>
                    <a:pt x="2771775" y="1128713"/>
                  </a:lnTo>
                  <a:lnTo>
                    <a:pt x="2138362" y="1133475"/>
                  </a:lnTo>
                  <a:lnTo>
                    <a:pt x="2016919" y="1131094"/>
                  </a:lnTo>
                  <a:lnTo>
                    <a:pt x="1893094" y="1128713"/>
                  </a:lnTo>
                  <a:lnTo>
                    <a:pt x="1728787" y="1119188"/>
                  </a:lnTo>
                  <a:lnTo>
                    <a:pt x="1597819" y="1104900"/>
                  </a:lnTo>
                  <a:lnTo>
                    <a:pt x="1481137" y="1085850"/>
                  </a:lnTo>
                  <a:lnTo>
                    <a:pt x="1371600" y="1059656"/>
                  </a:lnTo>
                  <a:lnTo>
                    <a:pt x="1223962" y="1016794"/>
                  </a:lnTo>
                  <a:lnTo>
                    <a:pt x="1050131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1">
              <a:extLst>
                <a:ext uri="{FF2B5EF4-FFF2-40B4-BE49-F238E27FC236}">
                  <a16:creationId xmlns:a16="http://schemas.microsoft.com/office/drawing/2014/main" id="{08C84742-DEE7-4994-BC37-412DCDB220C5}"/>
                </a:ext>
              </a:extLst>
            </p:cNvPr>
            <p:cNvSpPr/>
            <p:nvPr/>
          </p:nvSpPr>
          <p:spPr>
            <a:xfrm>
              <a:off x="5962650" y="4662489"/>
              <a:ext cx="528638" cy="566737"/>
            </a:xfrm>
            <a:custGeom>
              <a:avLst/>
              <a:gdLst>
                <a:gd name="connsiteX0" fmla="*/ 164306 w 528638"/>
                <a:gd name="connsiteY0" fmla="*/ 90487 h 566737"/>
                <a:gd name="connsiteX1" fmla="*/ 259556 w 528638"/>
                <a:gd name="connsiteY1" fmla="*/ 147637 h 566737"/>
                <a:gd name="connsiteX2" fmla="*/ 502444 w 528638"/>
                <a:gd name="connsiteY2" fmla="*/ 350043 h 566737"/>
                <a:gd name="connsiteX3" fmla="*/ 519113 w 528638"/>
                <a:gd name="connsiteY3" fmla="*/ 392906 h 566737"/>
                <a:gd name="connsiteX4" fmla="*/ 528638 w 528638"/>
                <a:gd name="connsiteY4" fmla="*/ 450056 h 566737"/>
                <a:gd name="connsiteX5" fmla="*/ 526256 w 528638"/>
                <a:gd name="connsiteY5" fmla="*/ 511968 h 566737"/>
                <a:gd name="connsiteX6" fmla="*/ 519113 w 528638"/>
                <a:gd name="connsiteY6" fmla="*/ 542925 h 566737"/>
                <a:gd name="connsiteX7" fmla="*/ 500063 w 528638"/>
                <a:gd name="connsiteY7" fmla="*/ 566737 h 566737"/>
                <a:gd name="connsiteX8" fmla="*/ 473869 w 528638"/>
                <a:gd name="connsiteY8" fmla="*/ 566737 h 566737"/>
                <a:gd name="connsiteX9" fmla="*/ 438150 w 528638"/>
                <a:gd name="connsiteY9" fmla="*/ 554831 h 566737"/>
                <a:gd name="connsiteX10" fmla="*/ 369094 w 528638"/>
                <a:gd name="connsiteY10" fmla="*/ 519112 h 566737"/>
                <a:gd name="connsiteX11" fmla="*/ 302419 w 528638"/>
                <a:gd name="connsiteY11" fmla="*/ 478631 h 566737"/>
                <a:gd name="connsiteX12" fmla="*/ 219075 w 528638"/>
                <a:gd name="connsiteY12" fmla="*/ 416718 h 566737"/>
                <a:gd name="connsiteX13" fmla="*/ 147638 w 528638"/>
                <a:gd name="connsiteY13" fmla="*/ 347662 h 566737"/>
                <a:gd name="connsiteX14" fmla="*/ 102394 w 528638"/>
                <a:gd name="connsiteY14" fmla="*/ 290512 h 566737"/>
                <a:gd name="connsiteX15" fmla="*/ 57150 w 528638"/>
                <a:gd name="connsiteY15" fmla="*/ 207168 h 566737"/>
                <a:gd name="connsiteX16" fmla="*/ 23813 w 528638"/>
                <a:gd name="connsiteY16" fmla="*/ 126206 h 566737"/>
                <a:gd name="connsiteX17" fmla="*/ 4763 w 528638"/>
                <a:gd name="connsiteY17" fmla="*/ 73818 h 566737"/>
                <a:gd name="connsiteX18" fmla="*/ 0 w 528638"/>
                <a:gd name="connsiteY18" fmla="*/ 28575 h 566737"/>
                <a:gd name="connsiteX19" fmla="*/ 4763 w 528638"/>
                <a:gd name="connsiteY19" fmla="*/ 11906 h 566737"/>
                <a:gd name="connsiteX20" fmla="*/ 14288 w 528638"/>
                <a:gd name="connsiteY20" fmla="*/ 0 h 566737"/>
                <a:gd name="connsiteX21" fmla="*/ 45244 w 528638"/>
                <a:gd name="connsiteY21" fmla="*/ 2381 h 566737"/>
                <a:gd name="connsiteX22" fmla="*/ 83344 w 528638"/>
                <a:gd name="connsiteY22" fmla="*/ 19050 h 566737"/>
                <a:gd name="connsiteX23" fmla="*/ 123825 w 528638"/>
                <a:gd name="connsiteY23" fmla="*/ 57150 h 566737"/>
                <a:gd name="connsiteX24" fmla="*/ 164306 w 528638"/>
                <a:gd name="connsiteY24" fmla="*/ 90487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8638" h="566737">
                  <a:moveTo>
                    <a:pt x="164306" y="90487"/>
                  </a:moveTo>
                  <a:lnTo>
                    <a:pt x="259556" y="147637"/>
                  </a:lnTo>
                  <a:lnTo>
                    <a:pt x="502444" y="350043"/>
                  </a:lnTo>
                  <a:lnTo>
                    <a:pt x="519113" y="392906"/>
                  </a:lnTo>
                  <a:lnTo>
                    <a:pt x="528638" y="450056"/>
                  </a:lnTo>
                  <a:lnTo>
                    <a:pt x="526256" y="511968"/>
                  </a:lnTo>
                  <a:lnTo>
                    <a:pt x="519113" y="542925"/>
                  </a:lnTo>
                  <a:lnTo>
                    <a:pt x="500063" y="566737"/>
                  </a:lnTo>
                  <a:lnTo>
                    <a:pt x="473869" y="566737"/>
                  </a:lnTo>
                  <a:lnTo>
                    <a:pt x="438150" y="554831"/>
                  </a:lnTo>
                  <a:lnTo>
                    <a:pt x="369094" y="519112"/>
                  </a:lnTo>
                  <a:lnTo>
                    <a:pt x="302419" y="478631"/>
                  </a:lnTo>
                  <a:lnTo>
                    <a:pt x="219075" y="416718"/>
                  </a:lnTo>
                  <a:lnTo>
                    <a:pt x="147638" y="347662"/>
                  </a:lnTo>
                  <a:lnTo>
                    <a:pt x="102394" y="290512"/>
                  </a:lnTo>
                  <a:lnTo>
                    <a:pt x="57150" y="207168"/>
                  </a:lnTo>
                  <a:lnTo>
                    <a:pt x="23813" y="126206"/>
                  </a:lnTo>
                  <a:lnTo>
                    <a:pt x="4763" y="73818"/>
                  </a:lnTo>
                  <a:lnTo>
                    <a:pt x="0" y="28575"/>
                  </a:lnTo>
                  <a:lnTo>
                    <a:pt x="4763" y="11906"/>
                  </a:lnTo>
                  <a:lnTo>
                    <a:pt x="14288" y="0"/>
                  </a:lnTo>
                  <a:lnTo>
                    <a:pt x="45244" y="2381"/>
                  </a:lnTo>
                  <a:lnTo>
                    <a:pt x="83344" y="19050"/>
                  </a:lnTo>
                  <a:lnTo>
                    <a:pt x="123825" y="57150"/>
                  </a:lnTo>
                  <a:lnTo>
                    <a:pt x="164306" y="90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53">
              <a:extLst>
                <a:ext uri="{FF2B5EF4-FFF2-40B4-BE49-F238E27FC236}">
                  <a16:creationId xmlns:a16="http://schemas.microsoft.com/office/drawing/2014/main" id="{346841B5-9B8B-43D4-8416-97240FA335C3}"/>
                </a:ext>
              </a:extLst>
            </p:cNvPr>
            <p:cNvSpPr/>
            <p:nvPr/>
          </p:nvSpPr>
          <p:spPr>
            <a:xfrm>
              <a:off x="4105277" y="1985964"/>
              <a:ext cx="1628775" cy="549275"/>
            </a:xfrm>
            <a:custGeom>
              <a:avLst/>
              <a:gdLst>
                <a:gd name="connsiteX0" fmla="*/ 952500 w 1628775"/>
                <a:gd name="connsiteY0" fmla="*/ 128587 h 550068"/>
                <a:gd name="connsiteX1" fmla="*/ 590550 w 1628775"/>
                <a:gd name="connsiteY1" fmla="*/ 204787 h 550068"/>
                <a:gd name="connsiteX2" fmla="*/ 366713 w 1628775"/>
                <a:gd name="connsiteY2" fmla="*/ 250031 h 550068"/>
                <a:gd name="connsiteX3" fmla="*/ 19050 w 1628775"/>
                <a:gd name="connsiteY3" fmla="*/ 290512 h 550068"/>
                <a:gd name="connsiteX4" fmla="*/ 2381 w 1628775"/>
                <a:gd name="connsiteY4" fmla="*/ 342900 h 550068"/>
                <a:gd name="connsiteX5" fmla="*/ 0 w 1628775"/>
                <a:gd name="connsiteY5" fmla="*/ 385762 h 550068"/>
                <a:gd name="connsiteX6" fmla="*/ 7144 w 1628775"/>
                <a:gd name="connsiteY6" fmla="*/ 421481 h 550068"/>
                <a:gd name="connsiteX7" fmla="*/ 23813 w 1628775"/>
                <a:gd name="connsiteY7" fmla="*/ 466725 h 550068"/>
                <a:gd name="connsiteX8" fmla="*/ 45244 w 1628775"/>
                <a:gd name="connsiteY8" fmla="*/ 509587 h 550068"/>
                <a:gd name="connsiteX9" fmla="*/ 61913 w 1628775"/>
                <a:gd name="connsiteY9" fmla="*/ 540543 h 550068"/>
                <a:gd name="connsiteX10" fmla="*/ 71438 w 1628775"/>
                <a:gd name="connsiteY10" fmla="*/ 550068 h 550068"/>
                <a:gd name="connsiteX11" fmla="*/ 92869 w 1628775"/>
                <a:gd name="connsiteY11" fmla="*/ 547687 h 550068"/>
                <a:gd name="connsiteX12" fmla="*/ 159544 w 1628775"/>
                <a:gd name="connsiteY12" fmla="*/ 526256 h 550068"/>
                <a:gd name="connsiteX13" fmla="*/ 209550 w 1628775"/>
                <a:gd name="connsiteY13" fmla="*/ 504825 h 550068"/>
                <a:gd name="connsiteX14" fmla="*/ 252413 w 1628775"/>
                <a:gd name="connsiteY14" fmla="*/ 483393 h 550068"/>
                <a:gd name="connsiteX15" fmla="*/ 280988 w 1628775"/>
                <a:gd name="connsiteY15" fmla="*/ 471487 h 550068"/>
                <a:gd name="connsiteX16" fmla="*/ 342900 w 1628775"/>
                <a:gd name="connsiteY16" fmla="*/ 452437 h 550068"/>
                <a:gd name="connsiteX17" fmla="*/ 416719 w 1628775"/>
                <a:gd name="connsiteY17" fmla="*/ 435768 h 550068"/>
                <a:gd name="connsiteX18" fmla="*/ 557213 w 1628775"/>
                <a:gd name="connsiteY18" fmla="*/ 395287 h 550068"/>
                <a:gd name="connsiteX19" fmla="*/ 792956 w 1628775"/>
                <a:gd name="connsiteY19" fmla="*/ 328612 h 550068"/>
                <a:gd name="connsiteX20" fmla="*/ 1035844 w 1628775"/>
                <a:gd name="connsiteY20" fmla="*/ 259556 h 550068"/>
                <a:gd name="connsiteX21" fmla="*/ 1295400 w 1628775"/>
                <a:gd name="connsiteY21" fmla="*/ 183356 h 550068"/>
                <a:gd name="connsiteX22" fmla="*/ 1628775 w 1628775"/>
                <a:gd name="connsiteY22" fmla="*/ 78581 h 550068"/>
                <a:gd name="connsiteX23" fmla="*/ 1559719 w 1628775"/>
                <a:gd name="connsiteY23" fmla="*/ 0 h 550068"/>
                <a:gd name="connsiteX24" fmla="*/ 1347788 w 1628775"/>
                <a:gd name="connsiteY24" fmla="*/ 42862 h 550068"/>
                <a:gd name="connsiteX25" fmla="*/ 952500 w 1628775"/>
                <a:gd name="connsiteY25" fmla="*/ 128587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28775" h="550068">
                  <a:moveTo>
                    <a:pt x="952500" y="128587"/>
                  </a:moveTo>
                  <a:lnTo>
                    <a:pt x="590550" y="204787"/>
                  </a:lnTo>
                  <a:lnTo>
                    <a:pt x="366713" y="250031"/>
                  </a:lnTo>
                  <a:lnTo>
                    <a:pt x="19050" y="290512"/>
                  </a:lnTo>
                  <a:lnTo>
                    <a:pt x="2381" y="342900"/>
                  </a:lnTo>
                  <a:lnTo>
                    <a:pt x="0" y="385762"/>
                  </a:lnTo>
                  <a:lnTo>
                    <a:pt x="7144" y="421481"/>
                  </a:lnTo>
                  <a:lnTo>
                    <a:pt x="23813" y="466725"/>
                  </a:lnTo>
                  <a:lnTo>
                    <a:pt x="45244" y="509587"/>
                  </a:lnTo>
                  <a:lnTo>
                    <a:pt x="61913" y="540543"/>
                  </a:lnTo>
                  <a:lnTo>
                    <a:pt x="71438" y="550068"/>
                  </a:lnTo>
                  <a:lnTo>
                    <a:pt x="92869" y="547687"/>
                  </a:lnTo>
                  <a:lnTo>
                    <a:pt x="159544" y="526256"/>
                  </a:lnTo>
                  <a:lnTo>
                    <a:pt x="209550" y="504825"/>
                  </a:lnTo>
                  <a:lnTo>
                    <a:pt x="252413" y="483393"/>
                  </a:lnTo>
                  <a:lnTo>
                    <a:pt x="280988" y="471487"/>
                  </a:lnTo>
                  <a:lnTo>
                    <a:pt x="342900" y="452437"/>
                  </a:lnTo>
                  <a:lnTo>
                    <a:pt x="416719" y="435768"/>
                  </a:lnTo>
                  <a:lnTo>
                    <a:pt x="557213" y="395287"/>
                  </a:lnTo>
                  <a:lnTo>
                    <a:pt x="792956" y="328612"/>
                  </a:lnTo>
                  <a:lnTo>
                    <a:pt x="1035844" y="259556"/>
                  </a:lnTo>
                  <a:lnTo>
                    <a:pt x="1295400" y="183356"/>
                  </a:lnTo>
                  <a:lnTo>
                    <a:pt x="1628775" y="78581"/>
                  </a:lnTo>
                  <a:lnTo>
                    <a:pt x="1559719" y="0"/>
                  </a:lnTo>
                  <a:lnTo>
                    <a:pt x="1347788" y="42862"/>
                  </a:lnTo>
                  <a:lnTo>
                    <a:pt x="952500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4">
              <a:extLst>
                <a:ext uri="{FF2B5EF4-FFF2-40B4-BE49-F238E27FC236}">
                  <a16:creationId xmlns:a16="http://schemas.microsoft.com/office/drawing/2014/main" id="{80A1E684-E87E-4FAF-AB55-C3170A791106}"/>
                </a:ext>
              </a:extLst>
            </p:cNvPr>
            <p:cNvSpPr/>
            <p:nvPr/>
          </p:nvSpPr>
          <p:spPr>
            <a:xfrm>
              <a:off x="5326064" y="1668463"/>
              <a:ext cx="679450" cy="749300"/>
            </a:xfrm>
            <a:custGeom>
              <a:avLst/>
              <a:gdLst>
                <a:gd name="connsiteX0" fmla="*/ 402432 w 678657"/>
                <a:gd name="connsiteY0" fmla="*/ 542925 h 747713"/>
                <a:gd name="connsiteX1" fmla="*/ 340519 w 678657"/>
                <a:gd name="connsiteY1" fmla="*/ 450057 h 747713"/>
                <a:gd name="connsiteX2" fmla="*/ 302419 w 678657"/>
                <a:gd name="connsiteY2" fmla="*/ 400050 h 747713"/>
                <a:gd name="connsiteX3" fmla="*/ 242888 w 678657"/>
                <a:gd name="connsiteY3" fmla="*/ 316707 h 747713"/>
                <a:gd name="connsiteX4" fmla="*/ 140494 w 678657"/>
                <a:gd name="connsiteY4" fmla="*/ 197644 h 747713"/>
                <a:gd name="connsiteX5" fmla="*/ 83344 w 678657"/>
                <a:gd name="connsiteY5" fmla="*/ 142875 h 747713"/>
                <a:gd name="connsiteX6" fmla="*/ 35719 w 678657"/>
                <a:gd name="connsiteY6" fmla="*/ 95250 h 747713"/>
                <a:gd name="connsiteX7" fmla="*/ 14288 w 678657"/>
                <a:gd name="connsiteY7" fmla="*/ 64294 h 747713"/>
                <a:gd name="connsiteX8" fmla="*/ 0 w 678657"/>
                <a:gd name="connsiteY8" fmla="*/ 30957 h 747713"/>
                <a:gd name="connsiteX9" fmla="*/ 0 w 678657"/>
                <a:gd name="connsiteY9" fmla="*/ 11907 h 747713"/>
                <a:gd name="connsiteX10" fmla="*/ 7144 w 678657"/>
                <a:gd name="connsiteY10" fmla="*/ 2382 h 747713"/>
                <a:gd name="connsiteX11" fmla="*/ 21432 w 678657"/>
                <a:gd name="connsiteY11" fmla="*/ 0 h 747713"/>
                <a:gd name="connsiteX12" fmla="*/ 57150 w 678657"/>
                <a:gd name="connsiteY12" fmla="*/ 4763 h 747713"/>
                <a:gd name="connsiteX13" fmla="*/ 119063 w 678657"/>
                <a:gd name="connsiteY13" fmla="*/ 28575 h 747713"/>
                <a:gd name="connsiteX14" fmla="*/ 219075 w 678657"/>
                <a:gd name="connsiteY14" fmla="*/ 83344 h 747713"/>
                <a:gd name="connsiteX15" fmla="*/ 342900 w 678657"/>
                <a:gd name="connsiteY15" fmla="*/ 159544 h 747713"/>
                <a:gd name="connsiteX16" fmla="*/ 473869 w 678657"/>
                <a:gd name="connsiteY16" fmla="*/ 247650 h 747713"/>
                <a:gd name="connsiteX17" fmla="*/ 609600 w 678657"/>
                <a:gd name="connsiteY17" fmla="*/ 352425 h 747713"/>
                <a:gd name="connsiteX18" fmla="*/ 633413 w 678657"/>
                <a:gd name="connsiteY18" fmla="*/ 373857 h 747713"/>
                <a:gd name="connsiteX19" fmla="*/ 650082 w 678657"/>
                <a:gd name="connsiteY19" fmla="*/ 419100 h 747713"/>
                <a:gd name="connsiteX20" fmla="*/ 666750 w 678657"/>
                <a:gd name="connsiteY20" fmla="*/ 495300 h 747713"/>
                <a:gd name="connsiteX21" fmla="*/ 676275 w 678657"/>
                <a:gd name="connsiteY21" fmla="*/ 571500 h 747713"/>
                <a:gd name="connsiteX22" fmla="*/ 678657 w 678657"/>
                <a:gd name="connsiteY22" fmla="*/ 635794 h 747713"/>
                <a:gd name="connsiteX23" fmla="*/ 666750 w 678657"/>
                <a:gd name="connsiteY23" fmla="*/ 678657 h 747713"/>
                <a:gd name="connsiteX24" fmla="*/ 642938 w 678657"/>
                <a:gd name="connsiteY24" fmla="*/ 716757 h 747713"/>
                <a:gd name="connsiteX25" fmla="*/ 623888 w 678657"/>
                <a:gd name="connsiteY25" fmla="*/ 735807 h 747713"/>
                <a:gd name="connsiteX26" fmla="*/ 595313 w 678657"/>
                <a:gd name="connsiteY26" fmla="*/ 747713 h 747713"/>
                <a:gd name="connsiteX27" fmla="*/ 578644 w 678657"/>
                <a:gd name="connsiteY27" fmla="*/ 747713 h 747713"/>
                <a:gd name="connsiteX28" fmla="*/ 550069 w 678657"/>
                <a:gd name="connsiteY28" fmla="*/ 735807 h 747713"/>
                <a:gd name="connsiteX29" fmla="*/ 519113 w 678657"/>
                <a:gd name="connsiteY29" fmla="*/ 714375 h 747713"/>
                <a:gd name="connsiteX30" fmla="*/ 485775 w 678657"/>
                <a:gd name="connsiteY30" fmla="*/ 669132 h 747713"/>
                <a:gd name="connsiteX31" fmla="*/ 402432 w 678657"/>
                <a:gd name="connsiteY31" fmla="*/ 542925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657" h="747713">
                  <a:moveTo>
                    <a:pt x="402432" y="542925"/>
                  </a:moveTo>
                  <a:lnTo>
                    <a:pt x="340519" y="450057"/>
                  </a:lnTo>
                  <a:lnTo>
                    <a:pt x="302419" y="400050"/>
                  </a:lnTo>
                  <a:lnTo>
                    <a:pt x="242888" y="316707"/>
                  </a:lnTo>
                  <a:lnTo>
                    <a:pt x="140494" y="197644"/>
                  </a:lnTo>
                  <a:lnTo>
                    <a:pt x="83344" y="142875"/>
                  </a:lnTo>
                  <a:lnTo>
                    <a:pt x="35719" y="95250"/>
                  </a:lnTo>
                  <a:lnTo>
                    <a:pt x="14288" y="64294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21432" y="0"/>
                  </a:lnTo>
                  <a:lnTo>
                    <a:pt x="57150" y="4763"/>
                  </a:lnTo>
                  <a:lnTo>
                    <a:pt x="119063" y="28575"/>
                  </a:lnTo>
                  <a:lnTo>
                    <a:pt x="219075" y="83344"/>
                  </a:lnTo>
                  <a:lnTo>
                    <a:pt x="342900" y="159544"/>
                  </a:lnTo>
                  <a:lnTo>
                    <a:pt x="473869" y="247650"/>
                  </a:lnTo>
                  <a:lnTo>
                    <a:pt x="609600" y="352425"/>
                  </a:lnTo>
                  <a:lnTo>
                    <a:pt x="633413" y="373857"/>
                  </a:lnTo>
                  <a:lnTo>
                    <a:pt x="650082" y="419100"/>
                  </a:lnTo>
                  <a:lnTo>
                    <a:pt x="666750" y="495300"/>
                  </a:lnTo>
                  <a:lnTo>
                    <a:pt x="676275" y="571500"/>
                  </a:lnTo>
                  <a:lnTo>
                    <a:pt x="678657" y="635794"/>
                  </a:lnTo>
                  <a:lnTo>
                    <a:pt x="666750" y="678657"/>
                  </a:lnTo>
                  <a:lnTo>
                    <a:pt x="642938" y="716757"/>
                  </a:lnTo>
                  <a:lnTo>
                    <a:pt x="623888" y="735807"/>
                  </a:lnTo>
                  <a:lnTo>
                    <a:pt x="595313" y="747713"/>
                  </a:lnTo>
                  <a:lnTo>
                    <a:pt x="578644" y="747713"/>
                  </a:lnTo>
                  <a:lnTo>
                    <a:pt x="550069" y="735807"/>
                  </a:lnTo>
                  <a:lnTo>
                    <a:pt x="519113" y="714375"/>
                  </a:lnTo>
                  <a:lnTo>
                    <a:pt x="485775" y="669132"/>
                  </a:lnTo>
                  <a:lnTo>
                    <a:pt x="402432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56">
              <a:extLst>
                <a:ext uri="{FF2B5EF4-FFF2-40B4-BE49-F238E27FC236}">
                  <a16:creationId xmlns:a16="http://schemas.microsoft.com/office/drawing/2014/main" id="{C568660B-8879-444B-BC17-8F8EA3526E84}"/>
                </a:ext>
              </a:extLst>
            </p:cNvPr>
            <p:cNvSpPr/>
            <p:nvPr/>
          </p:nvSpPr>
          <p:spPr>
            <a:xfrm>
              <a:off x="4584702" y="2535239"/>
              <a:ext cx="1114425" cy="2211387"/>
            </a:xfrm>
            <a:custGeom>
              <a:avLst/>
              <a:gdLst>
                <a:gd name="connsiteX0" fmla="*/ 398297 w 1113548"/>
                <a:gd name="connsiteY0" fmla="*/ 274881 h 2210267"/>
                <a:gd name="connsiteX1" fmla="*/ 272076 w 1113548"/>
                <a:gd name="connsiteY1" fmla="*/ 294515 h 2210267"/>
                <a:gd name="connsiteX2" fmla="*/ 151465 w 1113548"/>
                <a:gd name="connsiteY2" fmla="*/ 308540 h 2210267"/>
                <a:gd name="connsiteX3" fmla="*/ 11220 w 1113548"/>
                <a:gd name="connsiteY3" fmla="*/ 314150 h 2210267"/>
                <a:gd name="connsiteX4" fmla="*/ 0 w 1113548"/>
                <a:gd name="connsiteY4" fmla="*/ 159880 h 2210267"/>
                <a:gd name="connsiteX5" fmla="*/ 165490 w 1113548"/>
                <a:gd name="connsiteY5" fmla="*/ 145855 h 2210267"/>
                <a:gd name="connsiteX6" fmla="*/ 364638 w 1113548"/>
                <a:gd name="connsiteY6" fmla="*/ 117806 h 2210267"/>
                <a:gd name="connsiteX7" fmla="*/ 541347 w 1113548"/>
                <a:gd name="connsiteY7" fmla="*/ 86952 h 2210267"/>
                <a:gd name="connsiteX8" fmla="*/ 645129 w 1113548"/>
                <a:gd name="connsiteY8" fmla="*/ 64513 h 2210267"/>
                <a:gd name="connsiteX9" fmla="*/ 695617 w 1113548"/>
                <a:gd name="connsiteY9" fmla="*/ 42073 h 2210267"/>
                <a:gd name="connsiteX10" fmla="*/ 757325 w 1113548"/>
                <a:gd name="connsiteY10" fmla="*/ 19634 h 2210267"/>
                <a:gd name="connsiteX11" fmla="*/ 824643 w 1113548"/>
                <a:gd name="connsiteY11" fmla="*/ 0 h 2210267"/>
                <a:gd name="connsiteX12" fmla="*/ 858302 w 1113548"/>
                <a:gd name="connsiteY12" fmla="*/ 8415 h 2210267"/>
                <a:gd name="connsiteX13" fmla="*/ 936839 w 1113548"/>
                <a:gd name="connsiteY13" fmla="*/ 42073 h 2210267"/>
                <a:gd name="connsiteX14" fmla="*/ 1006962 w 1113548"/>
                <a:gd name="connsiteY14" fmla="*/ 84147 h 2210267"/>
                <a:gd name="connsiteX15" fmla="*/ 1054645 w 1113548"/>
                <a:gd name="connsiteY15" fmla="*/ 117806 h 2210267"/>
                <a:gd name="connsiteX16" fmla="*/ 1082694 w 1113548"/>
                <a:gd name="connsiteY16" fmla="*/ 140245 h 2210267"/>
                <a:gd name="connsiteX17" fmla="*/ 1096719 w 1113548"/>
                <a:gd name="connsiteY17" fmla="*/ 157075 h 2210267"/>
                <a:gd name="connsiteX18" fmla="*/ 1107939 w 1113548"/>
                <a:gd name="connsiteY18" fmla="*/ 176709 h 2210267"/>
                <a:gd name="connsiteX19" fmla="*/ 1113548 w 1113548"/>
                <a:gd name="connsiteY19" fmla="*/ 193538 h 2210267"/>
                <a:gd name="connsiteX20" fmla="*/ 1107939 w 1113548"/>
                <a:gd name="connsiteY20" fmla="*/ 227197 h 2210267"/>
                <a:gd name="connsiteX21" fmla="*/ 1091109 w 1113548"/>
                <a:gd name="connsiteY21" fmla="*/ 263661 h 2210267"/>
                <a:gd name="connsiteX22" fmla="*/ 1068670 w 1113548"/>
                <a:gd name="connsiteY22" fmla="*/ 305735 h 2210267"/>
                <a:gd name="connsiteX23" fmla="*/ 1054645 w 1113548"/>
                <a:gd name="connsiteY23" fmla="*/ 359028 h 2210267"/>
                <a:gd name="connsiteX24" fmla="*/ 1046231 w 1113548"/>
                <a:gd name="connsiteY24" fmla="*/ 412321 h 2210267"/>
                <a:gd name="connsiteX25" fmla="*/ 1043426 w 1113548"/>
                <a:gd name="connsiteY25" fmla="*/ 499273 h 2210267"/>
                <a:gd name="connsiteX26" fmla="*/ 1043426 w 1113548"/>
                <a:gd name="connsiteY26" fmla="*/ 939644 h 2210267"/>
                <a:gd name="connsiteX27" fmla="*/ 1040621 w 1113548"/>
                <a:gd name="connsiteY27" fmla="*/ 1284648 h 2210267"/>
                <a:gd name="connsiteX28" fmla="*/ 1046231 w 1113548"/>
                <a:gd name="connsiteY28" fmla="*/ 1441723 h 2210267"/>
                <a:gd name="connsiteX29" fmla="*/ 1054645 w 1113548"/>
                <a:gd name="connsiteY29" fmla="*/ 1587578 h 2210267"/>
                <a:gd name="connsiteX30" fmla="*/ 1063060 w 1113548"/>
                <a:gd name="connsiteY30" fmla="*/ 1696969 h 2210267"/>
                <a:gd name="connsiteX31" fmla="*/ 1065865 w 1113548"/>
                <a:gd name="connsiteY31" fmla="*/ 1739043 h 2210267"/>
                <a:gd name="connsiteX32" fmla="*/ 1054645 w 1113548"/>
                <a:gd name="connsiteY32" fmla="*/ 1834410 h 2210267"/>
                <a:gd name="connsiteX33" fmla="*/ 1037816 w 1113548"/>
                <a:gd name="connsiteY33" fmla="*/ 1915752 h 2210267"/>
                <a:gd name="connsiteX34" fmla="*/ 995742 w 1113548"/>
                <a:gd name="connsiteY34" fmla="*/ 2044778 h 2210267"/>
                <a:gd name="connsiteX35" fmla="*/ 959279 w 1113548"/>
                <a:gd name="connsiteY35" fmla="*/ 2134535 h 2210267"/>
                <a:gd name="connsiteX36" fmla="*/ 931229 w 1113548"/>
                <a:gd name="connsiteY36" fmla="*/ 2173803 h 2210267"/>
                <a:gd name="connsiteX37" fmla="*/ 900375 w 1113548"/>
                <a:gd name="connsiteY37" fmla="*/ 2201853 h 2210267"/>
                <a:gd name="connsiteX38" fmla="*/ 875131 w 1113548"/>
                <a:gd name="connsiteY38" fmla="*/ 2210267 h 2210267"/>
                <a:gd name="connsiteX39" fmla="*/ 849887 w 1113548"/>
                <a:gd name="connsiteY39" fmla="*/ 2201853 h 2210267"/>
                <a:gd name="connsiteX40" fmla="*/ 830253 w 1113548"/>
                <a:gd name="connsiteY40" fmla="*/ 2185023 h 2210267"/>
                <a:gd name="connsiteX41" fmla="*/ 810618 w 1113548"/>
                <a:gd name="connsiteY41" fmla="*/ 2148559 h 2210267"/>
                <a:gd name="connsiteX42" fmla="*/ 802204 w 1113548"/>
                <a:gd name="connsiteY42" fmla="*/ 2126120 h 2210267"/>
                <a:gd name="connsiteX43" fmla="*/ 796594 w 1113548"/>
                <a:gd name="connsiteY43" fmla="*/ 1657700 h 2210267"/>
                <a:gd name="connsiteX44" fmla="*/ 807814 w 1113548"/>
                <a:gd name="connsiteY44" fmla="*/ 1570748 h 2210267"/>
                <a:gd name="connsiteX45" fmla="*/ 813423 w 1113548"/>
                <a:gd name="connsiteY45" fmla="*/ 1466967 h 2210267"/>
                <a:gd name="connsiteX46" fmla="*/ 819033 w 1113548"/>
                <a:gd name="connsiteY46" fmla="*/ 1183671 h 2210267"/>
                <a:gd name="connsiteX47" fmla="*/ 819033 w 1113548"/>
                <a:gd name="connsiteY47" fmla="*/ 656348 h 2210267"/>
                <a:gd name="connsiteX48" fmla="*/ 816228 w 1113548"/>
                <a:gd name="connsiteY48" fmla="*/ 308540 h 2210267"/>
                <a:gd name="connsiteX49" fmla="*/ 807814 w 1113548"/>
                <a:gd name="connsiteY49" fmla="*/ 269271 h 2210267"/>
                <a:gd name="connsiteX50" fmla="*/ 796594 w 1113548"/>
                <a:gd name="connsiteY50" fmla="*/ 246832 h 2210267"/>
                <a:gd name="connsiteX51" fmla="*/ 785374 w 1113548"/>
                <a:gd name="connsiteY51" fmla="*/ 235612 h 2210267"/>
                <a:gd name="connsiteX52" fmla="*/ 762935 w 1113548"/>
                <a:gd name="connsiteY52" fmla="*/ 221588 h 2210267"/>
                <a:gd name="connsiteX53" fmla="*/ 723666 w 1113548"/>
                <a:gd name="connsiteY53" fmla="*/ 221588 h 2210267"/>
                <a:gd name="connsiteX54" fmla="*/ 563787 w 1113548"/>
                <a:gd name="connsiteY54" fmla="*/ 249637 h 2210267"/>
                <a:gd name="connsiteX55" fmla="*/ 398297 w 1113548"/>
                <a:gd name="connsiteY55" fmla="*/ 274881 h 221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13548" h="2210267">
                  <a:moveTo>
                    <a:pt x="398297" y="274881"/>
                  </a:moveTo>
                  <a:lnTo>
                    <a:pt x="272076" y="294515"/>
                  </a:lnTo>
                  <a:lnTo>
                    <a:pt x="151465" y="308540"/>
                  </a:lnTo>
                  <a:lnTo>
                    <a:pt x="11220" y="314150"/>
                  </a:lnTo>
                  <a:lnTo>
                    <a:pt x="0" y="159880"/>
                  </a:lnTo>
                  <a:lnTo>
                    <a:pt x="165490" y="145855"/>
                  </a:lnTo>
                  <a:lnTo>
                    <a:pt x="364638" y="117806"/>
                  </a:lnTo>
                  <a:lnTo>
                    <a:pt x="541347" y="86952"/>
                  </a:lnTo>
                  <a:lnTo>
                    <a:pt x="645129" y="64513"/>
                  </a:lnTo>
                  <a:lnTo>
                    <a:pt x="695617" y="42073"/>
                  </a:lnTo>
                  <a:lnTo>
                    <a:pt x="757325" y="19634"/>
                  </a:lnTo>
                  <a:lnTo>
                    <a:pt x="824643" y="0"/>
                  </a:lnTo>
                  <a:lnTo>
                    <a:pt x="858302" y="8415"/>
                  </a:lnTo>
                  <a:lnTo>
                    <a:pt x="936839" y="42073"/>
                  </a:lnTo>
                  <a:lnTo>
                    <a:pt x="1006962" y="84147"/>
                  </a:lnTo>
                  <a:lnTo>
                    <a:pt x="1054645" y="117806"/>
                  </a:lnTo>
                  <a:lnTo>
                    <a:pt x="1082694" y="140245"/>
                  </a:lnTo>
                  <a:lnTo>
                    <a:pt x="1096719" y="157075"/>
                  </a:lnTo>
                  <a:lnTo>
                    <a:pt x="1107939" y="176709"/>
                  </a:lnTo>
                  <a:lnTo>
                    <a:pt x="1113548" y="193538"/>
                  </a:lnTo>
                  <a:lnTo>
                    <a:pt x="1107939" y="227197"/>
                  </a:lnTo>
                  <a:lnTo>
                    <a:pt x="1091109" y="263661"/>
                  </a:lnTo>
                  <a:lnTo>
                    <a:pt x="1068670" y="305735"/>
                  </a:lnTo>
                  <a:lnTo>
                    <a:pt x="1054645" y="359028"/>
                  </a:lnTo>
                  <a:lnTo>
                    <a:pt x="1046231" y="412321"/>
                  </a:lnTo>
                  <a:lnTo>
                    <a:pt x="1043426" y="499273"/>
                  </a:lnTo>
                  <a:lnTo>
                    <a:pt x="1043426" y="939644"/>
                  </a:lnTo>
                  <a:lnTo>
                    <a:pt x="1040621" y="1284648"/>
                  </a:lnTo>
                  <a:lnTo>
                    <a:pt x="1046231" y="1441723"/>
                  </a:lnTo>
                  <a:lnTo>
                    <a:pt x="1054645" y="1587578"/>
                  </a:lnTo>
                  <a:lnTo>
                    <a:pt x="1063060" y="1696969"/>
                  </a:lnTo>
                  <a:lnTo>
                    <a:pt x="1065865" y="1739043"/>
                  </a:lnTo>
                  <a:lnTo>
                    <a:pt x="1054645" y="1834410"/>
                  </a:lnTo>
                  <a:lnTo>
                    <a:pt x="1037816" y="1915752"/>
                  </a:lnTo>
                  <a:lnTo>
                    <a:pt x="995742" y="2044778"/>
                  </a:lnTo>
                  <a:lnTo>
                    <a:pt x="959279" y="2134535"/>
                  </a:lnTo>
                  <a:lnTo>
                    <a:pt x="931229" y="2173803"/>
                  </a:lnTo>
                  <a:lnTo>
                    <a:pt x="900375" y="2201853"/>
                  </a:lnTo>
                  <a:lnTo>
                    <a:pt x="875131" y="2210267"/>
                  </a:lnTo>
                  <a:lnTo>
                    <a:pt x="849887" y="2201853"/>
                  </a:lnTo>
                  <a:lnTo>
                    <a:pt x="830253" y="2185023"/>
                  </a:lnTo>
                  <a:lnTo>
                    <a:pt x="810618" y="2148559"/>
                  </a:lnTo>
                  <a:lnTo>
                    <a:pt x="802204" y="2126120"/>
                  </a:lnTo>
                  <a:lnTo>
                    <a:pt x="796594" y="1657700"/>
                  </a:lnTo>
                  <a:lnTo>
                    <a:pt x="807814" y="1570748"/>
                  </a:lnTo>
                  <a:lnTo>
                    <a:pt x="813423" y="1466967"/>
                  </a:lnTo>
                  <a:lnTo>
                    <a:pt x="819033" y="1183671"/>
                  </a:lnTo>
                  <a:lnTo>
                    <a:pt x="819033" y="656348"/>
                  </a:lnTo>
                  <a:lnTo>
                    <a:pt x="816228" y="308540"/>
                  </a:lnTo>
                  <a:lnTo>
                    <a:pt x="807814" y="269271"/>
                  </a:lnTo>
                  <a:lnTo>
                    <a:pt x="796594" y="246832"/>
                  </a:lnTo>
                  <a:lnTo>
                    <a:pt x="785374" y="235612"/>
                  </a:lnTo>
                  <a:lnTo>
                    <a:pt x="762935" y="221588"/>
                  </a:lnTo>
                  <a:lnTo>
                    <a:pt x="723666" y="221588"/>
                  </a:lnTo>
                  <a:lnTo>
                    <a:pt x="563787" y="249637"/>
                  </a:lnTo>
                  <a:lnTo>
                    <a:pt x="398297" y="274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7">
              <a:extLst>
                <a:ext uri="{FF2B5EF4-FFF2-40B4-BE49-F238E27FC236}">
                  <a16:creationId xmlns:a16="http://schemas.microsoft.com/office/drawing/2014/main" id="{501C5145-A5F5-4163-AF38-E4D4C22F6422}"/>
                </a:ext>
              </a:extLst>
            </p:cNvPr>
            <p:cNvSpPr/>
            <p:nvPr/>
          </p:nvSpPr>
          <p:spPr>
            <a:xfrm>
              <a:off x="4830764" y="4071938"/>
              <a:ext cx="588962" cy="647700"/>
            </a:xfrm>
            <a:custGeom>
              <a:avLst/>
              <a:gdLst>
                <a:gd name="connsiteX0" fmla="*/ 188119 w 588169"/>
                <a:gd name="connsiteY0" fmla="*/ 147637 h 647700"/>
                <a:gd name="connsiteX1" fmla="*/ 369094 w 588169"/>
                <a:gd name="connsiteY1" fmla="*/ 200025 h 647700"/>
                <a:gd name="connsiteX2" fmla="*/ 421482 w 588169"/>
                <a:gd name="connsiteY2" fmla="*/ 214312 h 647700"/>
                <a:gd name="connsiteX3" fmla="*/ 435769 w 588169"/>
                <a:gd name="connsiteY3" fmla="*/ 216693 h 647700"/>
                <a:gd name="connsiteX4" fmla="*/ 452438 w 588169"/>
                <a:gd name="connsiteY4" fmla="*/ 216693 h 647700"/>
                <a:gd name="connsiteX5" fmla="*/ 471488 w 588169"/>
                <a:gd name="connsiteY5" fmla="*/ 211931 h 647700"/>
                <a:gd name="connsiteX6" fmla="*/ 495300 w 588169"/>
                <a:gd name="connsiteY6" fmla="*/ 200025 h 647700"/>
                <a:gd name="connsiteX7" fmla="*/ 521494 w 588169"/>
                <a:gd name="connsiteY7" fmla="*/ 176212 h 647700"/>
                <a:gd name="connsiteX8" fmla="*/ 535782 w 588169"/>
                <a:gd name="connsiteY8" fmla="*/ 154781 h 647700"/>
                <a:gd name="connsiteX9" fmla="*/ 547688 w 588169"/>
                <a:gd name="connsiteY9" fmla="*/ 123825 h 647700"/>
                <a:gd name="connsiteX10" fmla="*/ 557213 w 588169"/>
                <a:gd name="connsiteY10" fmla="*/ 80962 h 647700"/>
                <a:gd name="connsiteX11" fmla="*/ 566738 w 588169"/>
                <a:gd name="connsiteY11" fmla="*/ 0 h 647700"/>
                <a:gd name="connsiteX12" fmla="*/ 588169 w 588169"/>
                <a:gd name="connsiteY12" fmla="*/ 647700 h 647700"/>
                <a:gd name="connsiteX13" fmla="*/ 573882 w 588169"/>
                <a:gd name="connsiteY13" fmla="*/ 623887 h 647700"/>
                <a:gd name="connsiteX14" fmla="*/ 552450 w 588169"/>
                <a:gd name="connsiteY14" fmla="*/ 585787 h 647700"/>
                <a:gd name="connsiteX15" fmla="*/ 516732 w 588169"/>
                <a:gd name="connsiteY15" fmla="*/ 542925 h 647700"/>
                <a:gd name="connsiteX16" fmla="*/ 466725 w 588169"/>
                <a:gd name="connsiteY16" fmla="*/ 483393 h 647700"/>
                <a:gd name="connsiteX17" fmla="*/ 423863 w 588169"/>
                <a:gd name="connsiteY17" fmla="*/ 438150 h 647700"/>
                <a:gd name="connsiteX18" fmla="*/ 357188 w 588169"/>
                <a:gd name="connsiteY18" fmla="*/ 388143 h 647700"/>
                <a:gd name="connsiteX19" fmla="*/ 202407 w 588169"/>
                <a:gd name="connsiteY19" fmla="*/ 276225 h 647700"/>
                <a:gd name="connsiteX20" fmla="*/ 85725 w 588169"/>
                <a:gd name="connsiteY20" fmla="*/ 197643 h 647700"/>
                <a:gd name="connsiteX21" fmla="*/ 30957 w 588169"/>
                <a:gd name="connsiteY21" fmla="*/ 159543 h 647700"/>
                <a:gd name="connsiteX22" fmla="*/ 7144 w 588169"/>
                <a:gd name="connsiteY22" fmla="*/ 135731 h 647700"/>
                <a:gd name="connsiteX23" fmla="*/ 0 w 588169"/>
                <a:gd name="connsiteY23" fmla="*/ 119062 h 647700"/>
                <a:gd name="connsiteX24" fmla="*/ 4763 w 588169"/>
                <a:gd name="connsiteY24" fmla="*/ 107156 h 647700"/>
                <a:gd name="connsiteX25" fmla="*/ 19050 w 588169"/>
                <a:gd name="connsiteY25" fmla="*/ 104775 h 647700"/>
                <a:gd name="connsiteX26" fmla="*/ 61913 w 588169"/>
                <a:gd name="connsiteY26" fmla="*/ 111918 h 647700"/>
                <a:gd name="connsiteX27" fmla="*/ 188119 w 588169"/>
                <a:gd name="connsiteY27" fmla="*/ 14763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8169" h="647700">
                  <a:moveTo>
                    <a:pt x="188119" y="147637"/>
                  </a:moveTo>
                  <a:lnTo>
                    <a:pt x="369094" y="200025"/>
                  </a:lnTo>
                  <a:lnTo>
                    <a:pt x="421482" y="214312"/>
                  </a:lnTo>
                  <a:lnTo>
                    <a:pt x="435769" y="216693"/>
                  </a:lnTo>
                  <a:lnTo>
                    <a:pt x="452438" y="216693"/>
                  </a:lnTo>
                  <a:lnTo>
                    <a:pt x="471488" y="211931"/>
                  </a:lnTo>
                  <a:lnTo>
                    <a:pt x="495300" y="200025"/>
                  </a:lnTo>
                  <a:lnTo>
                    <a:pt x="521494" y="176212"/>
                  </a:lnTo>
                  <a:lnTo>
                    <a:pt x="535782" y="154781"/>
                  </a:lnTo>
                  <a:lnTo>
                    <a:pt x="547688" y="123825"/>
                  </a:lnTo>
                  <a:lnTo>
                    <a:pt x="557213" y="80962"/>
                  </a:lnTo>
                  <a:lnTo>
                    <a:pt x="566738" y="0"/>
                  </a:lnTo>
                  <a:lnTo>
                    <a:pt x="588169" y="647700"/>
                  </a:lnTo>
                  <a:lnTo>
                    <a:pt x="573882" y="623887"/>
                  </a:lnTo>
                  <a:lnTo>
                    <a:pt x="552450" y="585787"/>
                  </a:lnTo>
                  <a:lnTo>
                    <a:pt x="516732" y="542925"/>
                  </a:lnTo>
                  <a:lnTo>
                    <a:pt x="466725" y="483393"/>
                  </a:lnTo>
                  <a:lnTo>
                    <a:pt x="423863" y="438150"/>
                  </a:lnTo>
                  <a:lnTo>
                    <a:pt x="357188" y="388143"/>
                  </a:lnTo>
                  <a:lnTo>
                    <a:pt x="202407" y="276225"/>
                  </a:lnTo>
                  <a:lnTo>
                    <a:pt x="85725" y="197643"/>
                  </a:lnTo>
                  <a:lnTo>
                    <a:pt x="30957" y="159543"/>
                  </a:lnTo>
                  <a:lnTo>
                    <a:pt x="7144" y="135731"/>
                  </a:lnTo>
                  <a:lnTo>
                    <a:pt x="0" y="119062"/>
                  </a:lnTo>
                  <a:lnTo>
                    <a:pt x="4763" y="107156"/>
                  </a:lnTo>
                  <a:lnTo>
                    <a:pt x="19050" y="104775"/>
                  </a:lnTo>
                  <a:lnTo>
                    <a:pt x="61913" y="111918"/>
                  </a:lnTo>
                  <a:lnTo>
                    <a:pt x="188119" y="147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58">
              <a:extLst>
                <a:ext uri="{FF2B5EF4-FFF2-40B4-BE49-F238E27FC236}">
                  <a16:creationId xmlns:a16="http://schemas.microsoft.com/office/drawing/2014/main" id="{2B54E5F4-1EFD-4FD4-B3E9-5B6098C87895}"/>
                </a:ext>
              </a:extLst>
            </p:cNvPr>
            <p:cNvSpPr/>
            <p:nvPr/>
          </p:nvSpPr>
          <p:spPr>
            <a:xfrm>
              <a:off x="4591051" y="3068638"/>
              <a:ext cx="871538" cy="279400"/>
            </a:xfrm>
            <a:custGeom>
              <a:avLst/>
              <a:gdLst>
                <a:gd name="connsiteX0" fmla="*/ 271463 w 871538"/>
                <a:gd name="connsiteY0" fmla="*/ 119063 h 278607"/>
                <a:gd name="connsiteX1" fmla="*/ 176213 w 871538"/>
                <a:gd name="connsiteY1" fmla="*/ 130969 h 278607"/>
                <a:gd name="connsiteX2" fmla="*/ 109538 w 871538"/>
                <a:gd name="connsiteY2" fmla="*/ 135732 h 278607"/>
                <a:gd name="connsiteX3" fmla="*/ 0 w 871538"/>
                <a:gd name="connsiteY3" fmla="*/ 135732 h 278607"/>
                <a:gd name="connsiteX4" fmla="*/ 2381 w 871538"/>
                <a:gd name="connsiteY4" fmla="*/ 264319 h 278607"/>
                <a:gd name="connsiteX5" fmla="*/ 97631 w 871538"/>
                <a:gd name="connsiteY5" fmla="*/ 276225 h 278607"/>
                <a:gd name="connsiteX6" fmla="*/ 154781 w 871538"/>
                <a:gd name="connsiteY6" fmla="*/ 278607 h 278607"/>
                <a:gd name="connsiteX7" fmla="*/ 207169 w 871538"/>
                <a:gd name="connsiteY7" fmla="*/ 276225 h 278607"/>
                <a:gd name="connsiteX8" fmla="*/ 280988 w 871538"/>
                <a:gd name="connsiteY8" fmla="*/ 269082 h 278607"/>
                <a:gd name="connsiteX9" fmla="*/ 388144 w 871538"/>
                <a:gd name="connsiteY9" fmla="*/ 250032 h 278607"/>
                <a:gd name="connsiteX10" fmla="*/ 502444 w 871538"/>
                <a:gd name="connsiteY10" fmla="*/ 223838 h 278607"/>
                <a:gd name="connsiteX11" fmla="*/ 573881 w 871538"/>
                <a:gd name="connsiteY11" fmla="*/ 207169 h 278607"/>
                <a:gd name="connsiteX12" fmla="*/ 647700 w 871538"/>
                <a:gd name="connsiteY12" fmla="*/ 188119 h 278607"/>
                <a:gd name="connsiteX13" fmla="*/ 747713 w 871538"/>
                <a:gd name="connsiteY13" fmla="*/ 169069 h 278607"/>
                <a:gd name="connsiteX14" fmla="*/ 871538 w 871538"/>
                <a:gd name="connsiteY14" fmla="*/ 150019 h 278607"/>
                <a:gd name="connsiteX15" fmla="*/ 864394 w 871538"/>
                <a:gd name="connsiteY15" fmla="*/ 11907 h 278607"/>
                <a:gd name="connsiteX16" fmla="*/ 773906 w 871538"/>
                <a:gd name="connsiteY16" fmla="*/ 0 h 278607"/>
                <a:gd name="connsiteX17" fmla="*/ 709613 w 871538"/>
                <a:gd name="connsiteY17" fmla="*/ 0 h 278607"/>
                <a:gd name="connsiteX18" fmla="*/ 659606 w 871538"/>
                <a:gd name="connsiteY18" fmla="*/ 4763 h 278607"/>
                <a:gd name="connsiteX19" fmla="*/ 614363 w 871538"/>
                <a:gd name="connsiteY19" fmla="*/ 16669 h 278607"/>
                <a:gd name="connsiteX20" fmla="*/ 554831 w 871538"/>
                <a:gd name="connsiteY20" fmla="*/ 42863 h 278607"/>
                <a:gd name="connsiteX21" fmla="*/ 502444 w 871538"/>
                <a:gd name="connsiteY21" fmla="*/ 64294 h 278607"/>
                <a:gd name="connsiteX22" fmla="*/ 416719 w 871538"/>
                <a:gd name="connsiteY22" fmla="*/ 90488 h 278607"/>
                <a:gd name="connsiteX23" fmla="*/ 271463 w 871538"/>
                <a:gd name="connsiteY23" fmla="*/ 119063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71538" h="278607">
                  <a:moveTo>
                    <a:pt x="271463" y="119063"/>
                  </a:moveTo>
                  <a:lnTo>
                    <a:pt x="176213" y="130969"/>
                  </a:lnTo>
                  <a:lnTo>
                    <a:pt x="109538" y="135732"/>
                  </a:lnTo>
                  <a:lnTo>
                    <a:pt x="0" y="135732"/>
                  </a:lnTo>
                  <a:cubicBezTo>
                    <a:pt x="794" y="178594"/>
                    <a:pt x="1587" y="221457"/>
                    <a:pt x="2381" y="264319"/>
                  </a:cubicBezTo>
                  <a:lnTo>
                    <a:pt x="97631" y="276225"/>
                  </a:lnTo>
                  <a:lnTo>
                    <a:pt x="154781" y="278607"/>
                  </a:lnTo>
                  <a:lnTo>
                    <a:pt x="207169" y="276225"/>
                  </a:lnTo>
                  <a:lnTo>
                    <a:pt x="280988" y="269082"/>
                  </a:lnTo>
                  <a:lnTo>
                    <a:pt x="388144" y="250032"/>
                  </a:lnTo>
                  <a:lnTo>
                    <a:pt x="502444" y="223838"/>
                  </a:lnTo>
                  <a:lnTo>
                    <a:pt x="573881" y="207169"/>
                  </a:lnTo>
                  <a:lnTo>
                    <a:pt x="647700" y="188119"/>
                  </a:lnTo>
                  <a:lnTo>
                    <a:pt x="747713" y="169069"/>
                  </a:lnTo>
                  <a:lnTo>
                    <a:pt x="871538" y="150019"/>
                  </a:lnTo>
                  <a:lnTo>
                    <a:pt x="864394" y="11907"/>
                  </a:lnTo>
                  <a:lnTo>
                    <a:pt x="773906" y="0"/>
                  </a:lnTo>
                  <a:lnTo>
                    <a:pt x="709613" y="0"/>
                  </a:lnTo>
                  <a:lnTo>
                    <a:pt x="659606" y="4763"/>
                  </a:lnTo>
                  <a:lnTo>
                    <a:pt x="614363" y="16669"/>
                  </a:lnTo>
                  <a:lnTo>
                    <a:pt x="554831" y="42863"/>
                  </a:lnTo>
                  <a:lnTo>
                    <a:pt x="502444" y="64294"/>
                  </a:lnTo>
                  <a:lnTo>
                    <a:pt x="416719" y="90488"/>
                  </a:lnTo>
                  <a:lnTo>
                    <a:pt x="271463" y="119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59">
              <a:extLst>
                <a:ext uri="{FF2B5EF4-FFF2-40B4-BE49-F238E27FC236}">
                  <a16:creationId xmlns:a16="http://schemas.microsoft.com/office/drawing/2014/main" id="{F596F944-B5A7-4203-9BF3-CABC0F2F84B3}"/>
                </a:ext>
              </a:extLst>
            </p:cNvPr>
            <p:cNvSpPr/>
            <p:nvPr/>
          </p:nvSpPr>
          <p:spPr>
            <a:xfrm>
              <a:off x="4572001" y="3541714"/>
              <a:ext cx="928688" cy="295275"/>
            </a:xfrm>
            <a:custGeom>
              <a:avLst/>
              <a:gdLst>
                <a:gd name="connsiteX0" fmla="*/ 547688 w 928688"/>
                <a:gd name="connsiteY0" fmla="*/ 92869 h 295275"/>
                <a:gd name="connsiteX1" fmla="*/ 447675 w 928688"/>
                <a:gd name="connsiteY1" fmla="*/ 114300 h 295275"/>
                <a:gd name="connsiteX2" fmla="*/ 304800 w 928688"/>
                <a:gd name="connsiteY2" fmla="*/ 138112 h 295275"/>
                <a:gd name="connsiteX3" fmla="*/ 190500 w 928688"/>
                <a:gd name="connsiteY3" fmla="*/ 152400 h 295275"/>
                <a:gd name="connsiteX4" fmla="*/ 133350 w 928688"/>
                <a:gd name="connsiteY4" fmla="*/ 154781 h 295275"/>
                <a:gd name="connsiteX5" fmla="*/ 0 w 928688"/>
                <a:gd name="connsiteY5" fmla="*/ 154781 h 295275"/>
                <a:gd name="connsiteX6" fmla="*/ 7144 w 928688"/>
                <a:gd name="connsiteY6" fmla="*/ 283369 h 295275"/>
                <a:gd name="connsiteX7" fmla="*/ 102394 w 928688"/>
                <a:gd name="connsiteY7" fmla="*/ 292894 h 295275"/>
                <a:gd name="connsiteX8" fmla="*/ 188119 w 928688"/>
                <a:gd name="connsiteY8" fmla="*/ 295275 h 295275"/>
                <a:gd name="connsiteX9" fmla="*/ 269081 w 928688"/>
                <a:gd name="connsiteY9" fmla="*/ 290512 h 295275"/>
                <a:gd name="connsiteX10" fmla="*/ 378619 w 928688"/>
                <a:gd name="connsiteY10" fmla="*/ 278606 h 295275"/>
                <a:gd name="connsiteX11" fmla="*/ 523875 w 928688"/>
                <a:gd name="connsiteY11" fmla="*/ 259556 h 295275"/>
                <a:gd name="connsiteX12" fmla="*/ 735806 w 928688"/>
                <a:gd name="connsiteY12" fmla="*/ 221456 h 295275"/>
                <a:gd name="connsiteX13" fmla="*/ 928688 w 928688"/>
                <a:gd name="connsiteY13" fmla="*/ 180975 h 295275"/>
                <a:gd name="connsiteX14" fmla="*/ 914400 w 928688"/>
                <a:gd name="connsiteY14" fmla="*/ 0 h 295275"/>
                <a:gd name="connsiteX15" fmla="*/ 654844 w 928688"/>
                <a:gd name="connsiteY15" fmla="*/ 66675 h 295275"/>
                <a:gd name="connsiteX16" fmla="*/ 547688 w 928688"/>
                <a:gd name="connsiteY16" fmla="*/ 92869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688" h="295275">
                  <a:moveTo>
                    <a:pt x="547688" y="92869"/>
                  </a:moveTo>
                  <a:lnTo>
                    <a:pt x="447675" y="114300"/>
                  </a:lnTo>
                  <a:lnTo>
                    <a:pt x="304800" y="138112"/>
                  </a:lnTo>
                  <a:lnTo>
                    <a:pt x="190500" y="152400"/>
                  </a:lnTo>
                  <a:lnTo>
                    <a:pt x="133350" y="154781"/>
                  </a:lnTo>
                  <a:lnTo>
                    <a:pt x="0" y="154781"/>
                  </a:lnTo>
                  <a:lnTo>
                    <a:pt x="7144" y="283369"/>
                  </a:lnTo>
                  <a:lnTo>
                    <a:pt x="102394" y="292894"/>
                  </a:lnTo>
                  <a:lnTo>
                    <a:pt x="188119" y="295275"/>
                  </a:lnTo>
                  <a:lnTo>
                    <a:pt x="269081" y="290512"/>
                  </a:lnTo>
                  <a:lnTo>
                    <a:pt x="378619" y="278606"/>
                  </a:lnTo>
                  <a:lnTo>
                    <a:pt x="523875" y="259556"/>
                  </a:lnTo>
                  <a:lnTo>
                    <a:pt x="735806" y="221456"/>
                  </a:lnTo>
                  <a:lnTo>
                    <a:pt x="928688" y="180975"/>
                  </a:lnTo>
                  <a:lnTo>
                    <a:pt x="914400" y="0"/>
                  </a:lnTo>
                  <a:lnTo>
                    <a:pt x="654844" y="66675"/>
                  </a:lnTo>
                  <a:lnTo>
                    <a:pt x="547688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61">
              <a:extLst>
                <a:ext uri="{FF2B5EF4-FFF2-40B4-BE49-F238E27FC236}">
                  <a16:creationId xmlns:a16="http://schemas.microsoft.com/office/drawing/2014/main" id="{E7256DDA-EB20-4475-BB8C-E49A12306417}"/>
                </a:ext>
              </a:extLst>
            </p:cNvPr>
            <p:cNvSpPr/>
            <p:nvPr/>
          </p:nvSpPr>
          <p:spPr>
            <a:xfrm>
              <a:off x="6305551" y="1443039"/>
              <a:ext cx="1722438" cy="1419225"/>
            </a:xfrm>
            <a:custGeom>
              <a:avLst/>
              <a:gdLst>
                <a:gd name="connsiteX0" fmla="*/ 169069 w 1721644"/>
                <a:gd name="connsiteY0" fmla="*/ 678656 h 1419225"/>
                <a:gd name="connsiteX1" fmla="*/ 169069 w 1721644"/>
                <a:gd name="connsiteY1" fmla="*/ 440531 h 1419225"/>
                <a:gd name="connsiteX2" fmla="*/ 166688 w 1721644"/>
                <a:gd name="connsiteY2" fmla="*/ 330993 h 1419225"/>
                <a:gd name="connsiteX3" fmla="*/ 161925 w 1721644"/>
                <a:gd name="connsiteY3" fmla="*/ 283368 h 1419225"/>
                <a:gd name="connsiteX4" fmla="*/ 150019 w 1721644"/>
                <a:gd name="connsiteY4" fmla="*/ 233362 h 1419225"/>
                <a:gd name="connsiteX5" fmla="*/ 133350 w 1721644"/>
                <a:gd name="connsiteY5" fmla="*/ 192881 h 1419225"/>
                <a:gd name="connsiteX6" fmla="*/ 114300 w 1721644"/>
                <a:gd name="connsiteY6" fmla="*/ 157162 h 1419225"/>
                <a:gd name="connsiteX7" fmla="*/ 90488 w 1721644"/>
                <a:gd name="connsiteY7" fmla="*/ 128587 h 1419225"/>
                <a:gd name="connsiteX8" fmla="*/ 66675 w 1721644"/>
                <a:gd name="connsiteY8" fmla="*/ 109537 h 1419225"/>
                <a:gd name="connsiteX9" fmla="*/ 40481 w 1721644"/>
                <a:gd name="connsiteY9" fmla="*/ 95250 h 1419225"/>
                <a:gd name="connsiteX10" fmla="*/ 26194 w 1721644"/>
                <a:gd name="connsiteY10" fmla="*/ 83343 h 1419225"/>
                <a:gd name="connsiteX11" fmla="*/ 2381 w 1721644"/>
                <a:gd name="connsiteY11" fmla="*/ 52387 h 1419225"/>
                <a:gd name="connsiteX12" fmla="*/ 0 w 1721644"/>
                <a:gd name="connsiteY12" fmla="*/ 28575 h 1419225"/>
                <a:gd name="connsiteX13" fmla="*/ 9525 w 1721644"/>
                <a:gd name="connsiteY13" fmla="*/ 14287 h 1419225"/>
                <a:gd name="connsiteX14" fmla="*/ 35719 w 1721644"/>
                <a:gd name="connsiteY14" fmla="*/ 2381 h 1419225"/>
                <a:gd name="connsiteX15" fmla="*/ 85725 w 1721644"/>
                <a:gd name="connsiteY15" fmla="*/ 0 h 1419225"/>
                <a:gd name="connsiteX16" fmla="*/ 142875 w 1721644"/>
                <a:gd name="connsiteY16" fmla="*/ 11906 h 1419225"/>
                <a:gd name="connsiteX17" fmla="*/ 214313 w 1721644"/>
                <a:gd name="connsiteY17" fmla="*/ 35718 h 1419225"/>
                <a:gd name="connsiteX18" fmla="*/ 266700 w 1721644"/>
                <a:gd name="connsiteY18" fmla="*/ 59531 h 1419225"/>
                <a:gd name="connsiteX19" fmla="*/ 321469 w 1721644"/>
                <a:gd name="connsiteY19" fmla="*/ 88106 h 1419225"/>
                <a:gd name="connsiteX20" fmla="*/ 366713 w 1721644"/>
                <a:gd name="connsiteY20" fmla="*/ 116681 h 1419225"/>
                <a:gd name="connsiteX21" fmla="*/ 400050 w 1721644"/>
                <a:gd name="connsiteY21" fmla="*/ 140493 h 1419225"/>
                <a:gd name="connsiteX22" fmla="*/ 419100 w 1721644"/>
                <a:gd name="connsiteY22" fmla="*/ 159543 h 1419225"/>
                <a:gd name="connsiteX23" fmla="*/ 435769 w 1721644"/>
                <a:gd name="connsiteY23" fmla="*/ 183356 h 1419225"/>
                <a:gd name="connsiteX24" fmla="*/ 450056 w 1721644"/>
                <a:gd name="connsiteY24" fmla="*/ 211931 h 1419225"/>
                <a:gd name="connsiteX25" fmla="*/ 454819 w 1721644"/>
                <a:gd name="connsiteY25" fmla="*/ 240506 h 1419225"/>
                <a:gd name="connsiteX26" fmla="*/ 447675 w 1721644"/>
                <a:gd name="connsiteY26" fmla="*/ 271462 h 1419225"/>
                <a:gd name="connsiteX27" fmla="*/ 435769 w 1721644"/>
                <a:gd name="connsiteY27" fmla="*/ 300037 h 1419225"/>
                <a:gd name="connsiteX28" fmla="*/ 414338 w 1721644"/>
                <a:gd name="connsiteY28" fmla="*/ 335756 h 1419225"/>
                <a:gd name="connsiteX29" fmla="*/ 407194 w 1721644"/>
                <a:gd name="connsiteY29" fmla="*/ 364331 h 1419225"/>
                <a:gd name="connsiteX30" fmla="*/ 400050 w 1721644"/>
                <a:gd name="connsiteY30" fmla="*/ 421481 h 1419225"/>
                <a:gd name="connsiteX31" fmla="*/ 392906 w 1721644"/>
                <a:gd name="connsiteY31" fmla="*/ 502443 h 1419225"/>
                <a:gd name="connsiteX32" fmla="*/ 392906 w 1721644"/>
                <a:gd name="connsiteY32" fmla="*/ 635793 h 1419225"/>
                <a:gd name="connsiteX33" fmla="*/ 392906 w 1721644"/>
                <a:gd name="connsiteY33" fmla="*/ 742950 h 1419225"/>
                <a:gd name="connsiteX34" fmla="*/ 395288 w 1721644"/>
                <a:gd name="connsiteY34" fmla="*/ 838200 h 1419225"/>
                <a:gd name="connsiteX35" fmla="*/ 388144 w 1721644"/>
                <a:gd name="connsiteY35" fmla="*/ 892968 h 1419225"/>
                <a:gd name="connsiteX36" fmla="*/ 385763 w 1721644"/>
                <a:gd name="connsiteY36" fmla="*/ 940593 h 1419225"/>
                <a:gd name="connsiteX37" fmla="*/ 385763 w 1721644"/>
                <a:gd name="connsiteY37" fmla="*/ 1004887 h 1419225"/>
                <a:gd name="connsiteX38" fmla="*/ 395288 w 1721644"/>
                <a:gd name="connsiteY38" fmla="*/ 1078706 h 1419225"/>
                <a:gd name="connsiteX39" fmla="*/ 414338 w 1721644"/>
                <a:gd name="connsiteY39" fmla="*/ 1157287 h 1419225"/>
                <a:gd name="connsiteX40" fmla="*/ 428625 w 1721644"/>
                <a:gd name="connsiteY40" fmla="*/ 1183481 h 1419225"/>
                <a:gd name="connsiteX41" fmla="*/ 450056 w 1721644"/>
                <a:gd name="connsiteY41" fmla="*/ 1200150 h 1419225"/>
                <a:gd name="connsiteX42" fmla="*/ 476250 w 1721644"/>
                <a:gd name="connsiteY42" fmla="*/ 1212056 h 1419225"/>
                <a:gd name="connsiteX43" fmla="*/ 528638 w 1721644"/>
                <a:gd name="connsiteY43" fmla="*/ 1223962 h 1419225"/>
                <a:gd name="connsiteX44" fmla="*/ 590550 w 1721644"/>
                <a:gd name="connsiteY44" fmla="*/ 1228725 h 1419225"/>
                <a:gd name="connsiteX45" fmla="*/ 659606 w 1721644"/>
                <a:gd name="connsiteY45" fmla="*/ 1231106 h 1419225"/>
                <a:gd name="connsiteX46" fmla="*/ 823913 w 1721644"/>
                <a:gd name="connsiteY46" fmla="*/ 1238250 h 1419225"/>
                <a:gd name="connsiteX47" fmla="*/ 969169 w 1721644"/>
                <a:gd name="connsiteY47" fmla="*/ 1238250 h 1419225"/>
                <a:gd name="connsiteX48" fmla="*/ 1143000 w 1721644"/>
                <a:gd name="connsiteY48" fmla="*/ 1226343 h 1419225"/>
                <a:gd name="connsiteX49" fmla="*/ 1202531 w 1721644"/>
                <a:gd name="connsiteY49" fmla="*/ 1221581 h 1419225"/>
                <a:gd name="connsiteX50" fmla="*/ 1245394 w 1721644"/>
                <a:gd name="connsiteY50" fmla="*/ 1212056 h 1419225"/>
                <a:gd name="connsiteX51" fmla="*/ 1676400 w 1721644"/>
                <a:gd name="connsiteY51" fmla="*/ 1216818 h 1419225"/>
                <a:gd name="connsiteX52" fmla="*/ 1697831 w 1721644"/>
                <a:gd name="connsiteY52" fmla="*/ 1235868 h 1419225"/>
                <a:gd name="connsiteX53" fmla="*/ 1712119 w 1721644"/>
                <a:gd name="connsiteY53" fmla="*/ 1252537 h 1419225"/>
                <a:gd name="connsiteX54" fmla="*/ 1719263 w 1721644"/>
                <a:gd name="connsiteY54" fmla="*/ 1266825 h 1419225"/>
                <a:gd name="connsiteX55" fmla="*/ 1721644 w 1721644"/>
                <a:gd name="connsiteY55" fmla="*/ 1293018 h 1419225"/>
                <a:gd name="connsiteX56" fmla="*/ 1712119 w 1721644"/>
                <a:gd name="connsiteY56" fmla="*/ 1316831 h 1419225"/>
                <a:gd name="connsiteX57" fmla="*/ 1695450 w 1721644"/>
                <a:gd name="connsiteY57" fmla="*/ 1340643 h 1419225"/>
                <a:gd name="connsiteX58" fmla="*/ 1666875 w 1721644"/>
                <a:gd name="connsiteY58" fmla="*/ 1359693 h 1419225"/>
                <a:gd name="connsiteX59" fmla="*/ 1597819 w 1721644"/>
                <a:gd name="connsiteY59" fmla="*/ 1383506 h 1419225"/>
                <a:gd name="connsiteX60" fmla="*/ 1502569 w 1721644"/>
                <a:gd name="connsiteY60" fmla="*/ 1404937 h 1419225"/>
                <a:gd name="connsiteX61" fmla="*/ 1393031 w 1721644"/>
                <a:gd name="connsiteY61" fmla="*/ 1409700 h 1419225"/>
                <a:gd name="connsiteX62" fmla="*/ 1233488 w 1721644"/>
                <a:gd name="connsiteY62" fmla="*/ 1414462 h 1419225"/>
                <a:gd name="connsiteX63" fmla="*/ 964406 w 1721644"/>
                <a:gd name="connsiteY63" fmla="*/ 1419225 h 1419225"/>
                <a:gd name="connsiteX64" fmla="*/ 735806 w 1721644"/>
                <a:gd name="connsiteY64" fmla="*/ 1412081 h 1419225"/>
                <a:gd name="connsiteX65" fmla="*/ 557213 w 1721644"/>
                <a:gd name="connsiteY65" fmla="*/ 1404937 h 1419225"/>
                <a:gd name="connsiteX66" fmla="*/ 485775 w 1721644"/>
                <a:gd name="connsiteY66" fmla="*/ 1400175 h 1419225"/>
                <a:gd name="connsiteX67" fmla="*/ 400050 w 1721644"/>
                <a:gd name="connsiteY67" fmla="*/ 1385887 h 1419225"/>
                <a:gd name="connsiteX68" fmla="*/ 335756 w 1721644"/>
                <a:gd name="connsiteY68" fmla="*/ 1362075 h 1419225"/>
                <a:gd name="connsiteX69" fmla="*/ 276225 w 1721644"/>
                <a:gd name="connsiteY69" fmla="*/ 1331118 h 1419225"/>
                <a:gd name="connsiteX70" fmla="*/ 238125 w 1721644"/>
                <a:gd name="connsiteY70" fmla="*/ 1297781 h 1419225"/>
                <a:gd name="connsiteX71" fmla="*/ 216694 w 1721644"/>
                <a:gd name="connsiteY71" fmla="*/ 1264443 h 1419225"/>
                <a:gd name="connsiteX72" fmla="*/ 192881 w 1721644"/>
                <a:gd name="connsiteY72" fmla="*/ 1212056 h 1419225"/>
                <a:gd name="connsiteX73" fmla="*/ 178594 w 1721644"/>
                <a:gd name="connsiteY73" fmla="*/ 1162050 h 1419225"/>
                <a:gd name="connsiteX74" fmla="*/ 171450 w 1721644"/>
                <a:gd name="connsiteY74" fmla="*/ 1097756 h 1419225"/>
                <a:gd name="connsiteX75" fmla="*/ 169069 w 1721644"/>
                <a:gd name="connsiteY75" fmla="*/ 919162 h 1419225"/>
                <a:gd name="connsiteX76" fmla="*/ 169069 w 1721644"/>
                <a:gd name="connsiteY76" fmla="*/ 678656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1721644" h="1419225">
                  <a:moveTo>
                    <a:pt x="169069" y="678656"/>
                  </a:moveTo>
                  <a:lnTo>
                    <a:pt x="169069" y="440531"/>
                  </a:lnTo>
                  <a:cubicBezTo>
                    <a:pt x="168275" y="404018"/>
                    <a:pt x="167482" y="367506"/>
                    <a:pt x="166688" y="330993"/>
                  </a:cubicBezTo>
                  <a:lnTo>
                    <a:pt x="161925" y="283368"/>
                  </a:lnTo>
                  <a:lnTo>
                    <a:pt x="150019" y="233362"/>
                  </a:lnTo>
                  <a:lnTo>
                    <a:pt x="133350" y="192881"/>
                  </a:lnTo>
                  <a:lnTo>
                    <a:pt x="114300" y="157162"/>
                  </a:lnTo>
                  <a:lnTo>
                    <a:pt x="90488" y="128587"/>
                  </a:lnTo>
                  <a:lnTo>
                    <a:pt x="66675" y="109537"/>
                  </a:lnTo>
                  <a:lnTo>
                    <a:pt x="40481" y="95250"/>
                  </a:lnTo>
                  <a:lnTo>
                    <a:pt x="26194" y="83343"/>
                  </a:lnTo>
                  <a:lnTo>
                    <a:pt x="2381" y="52387"/>
                  </a:lnTo>
                  <a:lnTo>
                    <a:pt x="0" y="28575"/>
                  </a:lnTo>
                  <a:lnTo>
                    <a:pt x="9525" y="14287"/>
                  </a:lnTo>
                  <a:lnTo>
                    <a:pt x="35719" y="2381"/>
                  </a:lnTo>
                  <a:lnTo>
                    <a:pt x="85725" y="0"/>
                  </a:lnTo>
                  <a:lnTo>
                    <a:pt x="142875" y="11906"/>
                  </a:lnTo>
                  <a:lnTo>
                    <a:pt x="214313" y="35718"/>
                  </a:lnTo>
                  <a:lnTo>
                    <a:pt x="266700" y="59531"/>
                  </a:lnTo>
                  <a:lnTo>
                    <a:pt x="321469" y="88106"/>
                  </a:lnTo>
                  <a:lnTo>
                    <a:pt x="366713" y="116681"/>
                  </a:lnTo>
                  <a:lnTo>
                    <a:pt x="400050" y="140493"/>
                  </a:lnTo>
                  <a:lnTo>
                    <a:pt x="419100" y="159543"/>
                  </a:lnTo>
                  <a:lnTo>
                    <a:pt x="435769" y="183356"/>
                  </a:lnTo>
                  <a:lnTo>
                    <a:pt x="450056" y="211931"/>
                  </a:lnTo>
                  <a:lnTo>
                    <a:pt x="454819" y="240506"/>
                  </a:lnTo>
                  <a:lnTo>
                    <a:pt x="447675" y="271462"/>
                  </a:lnTo>
                  <a:lnTo>
                    <a:pt x="435769" y="300037"/>
                  </a:lnTo>
                  <a:lnTo>
                    <a:pt x="414338" y="335756"/>
                  </a:lnTo>
                  <a:lnTo>
                    <a:pt x="407194" y="364331"/>
                  </a:lnTo>
                  <a:lnTo>
                    <a:pt x="400050" y="421481"/>
                  </a:lnTo>
                  <a:lnTo>
                    <a:pt x="392906" y="502443"/>
                  </a:lnTo>
                  <a:lnTo>
                    <a:pt x="392906" y="635793"/>
                  </a:lnTo>
                  <a:lnTo>
                    <a:pt x="392906" y="742950"/>
                  </a:lnTo>
                  <a:lnTo>
                    <a:pt x="395288" y="838200"/>
                  </a:lnTo>
                  <a:lnTo>
                    <a:pt x="388144" y="892968"/>
                  </a:lnTo>
                  <a:lnTo>
                    <a:pt x="385763" y="940593"/>
                  </a:lnTo>
                  <a:lnTo>
                    <a:pt x="385763" y="1004887"/>
                  </a:lnTo>
                  <a:lnTo>
                    <a:pt x="395288" y="1078706"/>
                  </a:lnTo>
                  <a:lnTo>
                    <a:pt x="414338" y="1157287"/>
                  </a:lnTo>
                  <a:lnTo>
                    <a:pt x="428625" y="1183481"/>
                  </a:lnTo>
                  <a:lnTo>
                    <a:pt x="450056" y="1200150"/>
                  </a:lnTo>
                  <a:lnTo>
                    <a:pt x="476250" y="1212056"/>
                  </a:lnTo>
                  <a:lnTo>
                    <a:pt x="528638" y="1223962"/>
                  </a:lnTo>
                  <a:lnTo>
                    <a:pt x="590550" y="1228725"/>
                  </a:lnTo>
                  <a:lnTo>
                    <a:pt x="659606" y="1231106"/>
                  </a:lnTo>
                  <a:lnTo>
                    <a:pt x="823913" y="1238250"/>
                  </a:lnTo>
                  <a:lnTo>
                    <a:pt x="969169" y="1238250"/>
                  </a:lnTo>
                  <a:lnTo>
                    <a:pt x="1143000" y="1226343"/>
                  </a:lnTo>
                  <a:lnTo>
                    <a:pt x="1202531" y="1221581"/>
                  </a:lnTo>
                  <a:lnTo>
                    <a:pt x="1245394" y="1212056"/>
                  </a:lnTo>
                  <a:lnTo>
                    <a:pt x="1676400" y="1216818"/>
                  </a:lnTo>
                  <a:lnTo>
                    <a:pt x="1697831" y="1235868"/>
                  </a:lnTo>
                  <a:lnTo>
                    <a:pt x="1712119" y="1252537"/>
                  </a:lnTo>
                  <a:lnTo>
                    <a:pt x="1719263" y="1266825"/>
                  </a:lnTo>
                  <a:lnTo>
                    <a:pt x="1721644" y="1293018"/>
                  </a:lnTo>
                  <a:lnTo>
                    <a:pt x="1712119" y="1316831"/>
                  </a:lnTo>
                  <a:lnTo>
                    <a:pt x="1695450" y="1340643"/>
                  </a:lnTo>
                  <a:lnTo>
                    <a:pt x="1666875" y="1359693"/>
                  </a:lnTo>
                  <a:lnTo>
                    <a:pt x="1597819" y="1383506"/>
                  </a:lnTo>
                  <a:lnTo>
                    <a:pt x="1502569" y="1404937"/>
                  </a:lnTo>
                  <a:lnTo>
                    <a:pt x="1393031" y="1409700"/>
                  </a:lnTo>
                  <a:lnTo>
                    <a:pt x="1233488" y="1414462"/>
                  </a:lnTo>
                  <a:lnTo>
                    <a:pt x="964406" y="1419225"/>
                  </a:lnTo>
                  <a:lnTo>
                    <a:pt x="735806" y="1412081"/>
                  </a:lnTo>
                  <a:lnTo>
                    <a:pt x="557213" y="1404937"/>
                  </a:lnTo>
                  <a:lnTo>
                    <a:pt x="485775" y="1400175"/>
                  </a:lnTo>
                  <a:lnTo>
                    <a:pt x="400050" y="1385887"/>
                  </a:lnTo>
                  <a:lnTo>
                    <a:pt x="335756" y="1362075"/>
                  </a:lnTo>
                  <a:lnTo>
                    <a:pt x="276225" y="1331118"/>
                  </a:lnTo>
                  <a:lnTo>
                    <a:pt x="238125" y="1297781"/>
                  </a:lnTo>
                  <a:lnTo>
                    <a:pt x="216694" y="1264443"/>
                  </a:lnTo>
                  <a:lnTo>
                    <a:pt x="192881" y="1212056"/>
                  </a:lnTo>
                  <a:lnTo>
                    <a:pt x="178594" y="1162050"/>
                  </a:lnTo>
                  <a:lnTo>
                    <a:pt x="171450" y="1097756"/>
                  </a:lnTo>
                  <a:cubicBezTo>
                    <a:pt x="170656" y="1038225"/>
                    <a:pt x="169863" y="978693"/>
                    <a:pt x="169069" y="919162"/>
                  </a:cubicBezTo>
                  <a:lnTo>
                    <a:pt x="169069" y="678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62">
              <a:extLst>
                <a:ext uri="{FF2B5EF4-FFF2-40B4-BE49-F238E27FC236}">
                  <a16:creationId xmlns:a16="http://schemas.microsoft.com/office/drawing/2014/main" id="{0039E513-353C-404D-98C9-E7FF5C19B0ED}"/>
                </a:ext>
              </a:extLst>
            </p:cNvPr>
            <p:cNvSpPr/>
            <p:nvPr/>
          </p:nvSpPr>
          <p:spPr>
            <a:xfrm>
              <a:off x="7497764" y="2122489"/>
              <a:ext cx="527050" cy="606425"/>
            </a:xfrm>
            <a:custGeom>
              <a:avLst/>
              <a:gdLst>
                <a:gd name="connsiteX0" fmla="*/ 392907 w 526257"/>
                <a:gd name="connsiteY0" fmla="*/ 216694 h 607219"/>
                <a:gd name="connsiteX1" fmla="*/ 383382 w 526257"/>
                <a:gd name="connsiteY1" fmla="*/ 345281 h 607219"/>
                <a:gd name="connsiteX2" fmla="*/ 383382 w 526257"/>
                <a:gd name="connsiteY2" fmla="*/ 383381 h 607219"/>
                <a:gd name="connsiteX3" fmla="*/ 385763 w 526257"/>
                <a:gd name="connsiteY3" fmla="*/ 409575 h 607219"/>
                <a:gd name="connsiteX4" fmla="*/ 402432 w 526257"/>
                <a:gd name="connsiteY4" fmla="*/ 450056 h 607219"/>
                <a:gd name="connsiteX5" fmla="*/ 428625 w 526257"/>
                <a:gd name="connsiteY5" fmla="*/ 488156 h 607219"/>
                <a:gd name="connsiteX6" fmla="*/ 454819 w 526257"/>
                <a:gd name="connsiteY6" fmla="*/ 514350 h 607219"/>
                <a:gd name="connsiteX7" fmla="*/ 478632 w 526257"/>
                <a:gd name="connsiteY7" fmla="*/ 535781 h 607219"/>
                <a:gd name="connsiteX8" fmla="*/ 511969 w 526257"/>
                <a:gd name="connsiteY8" fmla="*/ 571500 h 607219"/>
                <a:gd name="connsiteX9" fmla="*/ 526257 w 526257"/>
                <a:gd name="connsiteY9" fmla="*/ 607219 h 607219"/>
                <a:gd name="connsiteX10" fmla="*/ 0 w 526257"/>
                <a:gd name="connsiteY10" fmla="*/ 547687 h 607219"/>
                <a:gd name="connsiteX11" fmla="*/ 40482 w 526257"/>
                <a:gd name="connsiteY11" fmla="*/ 538162 h 607219"/>
                <a:gd name="connsiteX12" fmla="*/ 66675 w 526257"/>
                <a:gd name="connsiteY12" fmla="*/ 528637 h 607219"/>
                <a:gd name="connsiteX13" fmla="*/ 111919 w 526257"/>
                <a:gd name="connsiteY13" fmla="*/ 509587 h 607219"/>
                <a:gd name="connsiteX14" fmla="*/ 152400 w 526257"/>
                <a:gd name="connsiteY14" fmla="*/ 483394 h 607219"/>
                <a:gd name="connsiteX15" fmla="*/ 190500 w 526257"/>
                <a:gd name="connsiteY15" fmla="*/ 450056 h 607219"/>
                <a:gd name="connsiteX16" fmla="*/ 202407 w 526257"/>
                <a:gd name="connsiteY16" fmla="*/ 435769 h 607219"/>
                <a:gd name="connsiteX17" fmla="*/ 223838 w 526257"/>
                <a:gd name="connsiteY17" fmla="*/ 402431 h 607219"/>
                <a:gd name="connsiteX18" fmla="*/ 271463 w 526257"/>
                <a:gd name="connsiteY18" fmla="*/ 280987 h 607219"/>
                <a:gd name="connsiteX19" fmla="*/ 319088 w 526257"/>
                <a:gd name="connsiteY19" fmla="*/ 111919 h 607219"/>
                <a:gd name="connsiteX20" fmla="*/ 335757 w 526257"/>
                <a:gd name="connsiteY20" fmla="*/ 42862 h 607219"/>
                <a:gd name="connsiteX21" fmla="*/ 347663 w 526257"/>
                <a:gd name="connsiteY21" fmla="*/ 19050 h 607219"/>
                <a:gd name="connsiteX22" fmla="*/ 361950 w 526257"/>
                <a:gd name="connsiteY22" fmla="*/ 4762 h 607219"/>
                <a:gd name="connsiteX23" fmla="*/ 373857 w 526257"/>
                <a:gd name="connsiteY23" fmla="*/ 0 h 607219"/>
                <a:gd name="connsiteX24" fmla="*/ 383382 w 526257"/>
                <a:gd name="connsiteY24" fmla="*/ 0 h 607219"/>
                <a:gd name="connsiteX25" fmla="*/ 397669 w 526257"/>
                <a:gd name="connsiteY25" fmla="*/ 4762 h 607219"/>
                <a:gd name="connsiteX26" fmla="*/ 402432 w 526257"/>
                <a:gd name="connsiteY26" fmla="*/ 19050 h 607219"/>
                <a:gd name="connsiteX27" fmla="*/ 404813 w 526257"/>
                <a:gd name="connsiteY27" fmla="*/ 66675 h 607219"/>
                <a:gd name="connsiteX28" fmla="*/ 392907 w 526257"/>
                <a:gd name="connsiteY28" fmla="*/ 216694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6257" h="607219">
                  <a:moveTo>
                    <a:pt x="392907" y="216694"/>
                  </a:moveTo>
                  <a:lnTo>
                    <a:pt x="383382" y="345281"/>
                  </a:lnTo>
                  <a:lnTo>
                    <a:pt x="383382" y="383381"/>
                  </a:lnTo>
                  <a:lnTo>
                    <a:pt x="385763" y="409575"/>
                  </a:lnTo>
                  <a:lnTo>
                    <a:pt x="402432" y="450056"/>
                  </a:lnTo>
                  <a:lnTo>
                    <a:pt x="428625" y="488156"/>
                  </a:lnTo>
                  <a:lnTo>
                    <a:pt x="454819" y="514350"/>
                  </a:lnTo>
                  <a:lnTo>
                    <a:pt x="478632" y="535781"/>
                  </a:lnTo>
                  <a:lnTo>
                    <a:pt x="511969" y="571500"/>
                  </a:lnTo>
                  <a:lnTo>
                    <a:pt x="526257" y="607219"/>
                  </a:lnTo>
                  <a:lnTo>
                    <a:pt x="0" y="547687"/>
                  </a:lnTo>
                  <a:lnTo>
                    <a:pt x="40482" y="538162"/>
                  </a:lnTo>
                  <a:lnTo>
                    <a:pt x="66675" y="528637"/>
                  </a:lnTo>
                  <a:lnTo>
                    <a:pt x="111919" y="509587"/>
                  </a:lnTo>
                  <a:lnTo>
                    <a:pt x="152400" y="483394"/>
                  </a:lnTo>
                  <a:lnTo>
                    <a:pt x="190500" y="450056"/>
                  </a:lnTo>
                  <a:lnTo>
                    <a:pt x="202407" y="435769"/>
                  </a:lnTo>
                  <a:lnTo>
                    <a:pt x="223838" y="402431"/>
                  </a:lnTo>
                  <a:lnTo>
                    <a:pt x="271463" y="280987"/>
                  </a:lnTo>
                  <a:lnTo>
                    <a:pt x="319088" y="111919"/>
                  </a:lnTo>
                  <a:lnTo>
                    <a:pt x="335757" y="42862"/>
                  </a:lnTo>
                  <a:lnTo>
                    <a:pt x="347663" y="19050"/>
                  </a:lnTo>
                  <a:lnTo>
                    <a:pt x="361950" y="4762"/>
                  </a:lnTo>
                  <a:lnTo>
                    <a:pt x="373857" y="0"/>
                  </a:lnTo>
                  <a:lnTo>
                    <a:pt x="383382" y="0"/>
                  </a:lnTo>
                  <a:lnTo>
                    <a:pt x="397669" y="4762"/>
                  </a:lnTo>
                  <a:lnTo>
                    <a:pt x="402432" y="19050"/>
                  </a:lnTo>
                  <a:lnTo>
                    <a:pt x="404813" y="66675"/>
                  </a:lnTo>
                  <a:lnTo>
                    <a:pt x="392907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64">
              <a:extLst>
                <a:ext uri="{FF2B5EF4-FFF2-40B4-BE49-F238E27FC236}">
                  <a16:creationId xmlns:a16="http://schemas.microsoft.com/office/drawing/2014/main" id="{27FBA360-2AE1-4AD6-85E8-2B80D98B1450}"/>
                </a:ext>
              </a:extLst>
            </p:cNvPr>
            <p:cNvSpPr/>
            <p:nvPr/>
          </p:nvSpPr>
          <p:spPr>
            <a:xfrm>
              <a:off x="6303963" y="2960689"/>
              <a:ext cx="1744662" cy="1450975"/>
            </a:xfrm>
            <a:custGeom>
              <a:avLst/>
              <a:gdLst>
                <a:gd name="connsiteX0" fmla="*/ 119062 w 1745456"/>
                <a:gd name="connsiteY0" fmla="*/ 621506 h 1452562"/>
                <a:gd name="connsiteX1" fmla="*/ 119062 w 1745456"/>
                <a:gd name="connsiteY1" fmla="*/ 369094 h 1452562"/>
                <a:gd name="connsiteX2" fmla="*/ 116681 w 1745456"/>
                <a:gd name="connsiteY2" fmla="*/ 314325 h 1452562"/>
                <a:gd name="connsiteX3" fmla="*/ 107156 w 1745456"/>
                <a:gd name="connsiteY3" fmla="*/ 257175 h 1452562"/>
                <a:gd name="connsiteX4" fmla="*/ 88106 w 1745456"/>
                <a:gd name="connsiteY4" fmla="*/ 197644 h 1452562"/>
                <a:gd name="connsiteX5" fmla="*/ 59531 w 1745456"/>
                <a:gd name="connsiteY5" fmla="*/ 133350 h 1452562"/>
                <a:gd name="connsiteX6" fmla="*/ 28575 w 1745456"/>
                <a:gd name="connsiteY6" fmla="*/ 83344 h 1452562"/>
                <a:gd name="connsiteX7" fmla="*/ 7144 w 1745456"/>
                <a:gd name="connsiteY7" fmla="*/ 45244 h 1452562"/>
                <a:gd name="connsiteX8" fmla="*/ 0 w 1745456"/>
                <a:gd name="connsiteY8" fmla="*/ 23812 h 1452562"/>
                <a:gd name="connsiteX9" fmla="*/ 2381 w 1745456"/>
                <a:gd name="connsiteY9" fmla="*/ 7144 h 1452562"/>
                <a:gd name="connsiteX10" fmla="*/ 16669 w 1745456"/>
                <a:gd name="connsiteY10" fmla="*/ 0 h 1452562"/>
                <a:gd name="connsiteX11" fmla="*/ 45244 w 1745456"/>
                <a:gd name="connsiteY11" fmla="*/ 4762 h 1452562"/>
                <a:gd name="connsiteX12" fmla="*/ 104775 w 1745456"/>
                <a:gd name="connsiteY12" fmla="*/ 26194 h 1452562"/>
                <a:gd name="connsiteX13" fmla="*/ 188119 w 1745456"/>
                <a:gd name="connsiteY13" fmla="*/ 64294 h 1452562"/>
                <a:gd name="connsiteX14" fmla="*/ 245269 w 1745456"/>
                <a:gd name="connsiteY14" fmla="*/ 95250 h 1452562"/>
                <a:gd name="connsiteX15" fmla="*/ 295275 w 1745456"/>
                <a:gd name="connsiteY15" fmla="*/ 128587 h 1452562"/>
                <a:gd name="connsiteX16" fmla="*/ 330994 w 1745456"/>
                <a:gd name="connsiteY16" fmla="*/ 154781 h 1452562"/>
                <a:gd name="connsiteX17" fmla="*/ 357187 w 1745456"/>
                <a:gd name="connsiteY17" fmla="*/ 178594 h 1452562"/>
                <a:gd name="connsiteX18" fmla="*/ 381000 w 1745456"/>
                <a:gd name="connsiteY18" fmla="*/ 209550 h 1452562"/>
                <a:gd name="connsiteX19" fmla="*/ 395287 w 1745456"/>
                <a:gd name="connsiteY19" fmla="*/ 240506 h 1452562"/>
                <a:gd name="connsiteX20" fmla="*/ 400050 w 1745456"/>
                <a:gd name="connsiteY20" fmla="*/ 271462 h 1452562"/>
                <a:gd name="connsiteX21" fmla="*/ 383381 w 1745456"/>
                <a:gd name="connsiteY21" fmla="*/ 321469 h 1452562"/>
                <a:gd name="connsiteX22" fmla="*/ 366712 w 1745456"/>
                <a:gd name="connsiteY22" fmla="*/ 373856 h 1452562"/>
                <a:gd name="connsiteX23" fmla="*/ 345281 w 1745456"/>
                <a:gd name="connsiteY23" fmla="*/ 481012 h 1452562"/>
                <a:gd name="connsiteX24" fmla="*/ 326231 w 1745456"/>
                <a:gd name="connsiteY24" fmla="*/ 676275 h 1452562"/>
                <a:gd name="connsiteX25" fmla="*/ 321469 w 1745456"/>
                <a:gd name="connsiteY25" fmla="*/ 781050 h 1452562"/>
                <a:gd name="connsiteX26" fmla="*/ 321469 w 1745456"/>
                <a:gd name="connsiteY26" fmla="*/ 990600 h 1452562"/>
                <a:gd name="connsiteX27" fmla="*/ 321469 w 1745456"/>
                <a:gd name="connsiteY27" fmla="*/ 1052512 h 1452562"/>
                <a:gd name="connsiteX28" fmla="*/ 342900 w 1745456"/>
                <a:gd name="connsiteY28" fmla="*/ 1128712 h 1452562"/>
                <a:gd name="connsiteX29" fmla="*/ 369094 w 1745456"/>
                <a:gd name="connsiteY29" fmla="*/ 1190625 h 1452562"/>
                <a:gd name="connsiteX30" fmla="*/ 388144 w 1745456"/>
                <a:gd name="connsiteY30" fmla="*/ 1209675 h 1452562"/>
                <a:gd name="connsiteX31" fmla="*/ 435769 w 1745456"/>
                <a:gd name="connsiteY31" fmla="*/ 1231106 h 1452562"/>
                <a:gd name="connsiteX32" fmla="*/ 504825 w 1745456"/>
                <a:gd name="connsiteY32" fmla="*/ 1245394 h 1452562"/>
                <a:gd name="connsiteX33" fmla="*/ 619125 w 1745456"/>
                <a:gd name="connsiteY33" fmla="*/ 1252537 h 1452562"/>
                <a:gd name="connsiteX34" fmla="*/ 831056 w 1745456"/>
                <a:gd name="connsiteY34" fmla="*/ 1250156 h 1452562"/>
                <a:gd name="connsiteX35" fmla="*/ 1009650 w 1745456"/>
                <a:gd name="connsiteY35" fmla="*/ 1243012 h 1452562"/>
                <a:gd name="connsiteX36" fmla="*/ 1116806 w 1745456"/>
                <a:gd name="connsiteY36" fmla="*/ 1235869 h 1452562"/>
                <a:gd name="connsiteX37" fmla="*/ 1212056 w 1745456"/>
                <a:gd name="connsiteY37" fmla="*/ 1226344 h 1452562"/>
                <a:gd name="connsiteX38" fmla="*/ 1266825 w 1745456"/>
                <a:gd name="connsiteY38" fmla="*/ 1216819 h 1452562"/>
                <a:gd name="connsiteX39" fmla="*/ 1304925 w 1745456"/>
                <a:gd name="connsiteY39" fmla="*/ 1204912 h 1452562"/>
                <a:gd name="connsiteX40" fmla="*/ 1664494 w 1745456"/>
                <a:gd name="connsiteY40" fmla="*/ 1166812 h 1452562"/>
                <a:gd name="connsiteX41" fmla="*/ 1693069 w 1745456"/>
                <a:gd name="connsiteY41" fmla="*/ 1190625 h 1452562"/>
                <a:gd name="connsiteX42" fmla="*/ 1712119 w 1745456"/>
                <a:gd name="connsiteY42" fmla="*/ 1207294 h 1452562"/>
                <a:gd name="connsiteX43" fmla="*/ 1728787 w 1745456"/>
                <a:gd name="connsiteY43" fmla="*/ 1228725 h 1452562"/>
                <a:gd name="connsiteX44" fmla="*/ 1740694 w 1745456"/>
                <a:gd name="connsiteY44" fmla="*/ 1257300 h 1452562"/>
                <a:gd name="connsiteX45" fmla="*/ 1745456 w 1745456"/>
                <a:gd name="connsiteY45" fmla="*/ 1276350 h 1452562"/>
                <a:gd name="connsiteX46" fmla="*/ 1743075 w 1745456"/>
                <a:gd name="connsiteY46" fmla="*/ 1302544 h 1452562"/>
                <a:gd name="connsiteX47" fmla="*/ 1728787 w 1745456"/>
                <a:gd name="connsiteY47" fmla="*/ 1331119 h 1452562"/>
                <a:gd name="connsiteX48" fmla="*/ 1697831 w 1745456"/>
                <a:gd name="connsiteY48" fmla="*/ 1359694 h 1452562"/>
                <a:gd name="connsiteX49" fmla="*/ 1638300 w 1745456"/>
                <a:gd name="connsiteY49" fmla="*/ 1395412 h 1452562"/>
                <a:gd name="connsiteX50" fmla="*/ 1593056 w 1745456"/>
                <a:gd name="connsiteY50" fmla="*/ 1412081 h 1452562"/>
                <a:gd name="connsiteX51" fmla="*/ 1466850 w 1745456"/>
                <a:gd name="connsiteY51" fmla="*/ 1426369 h 1452562"/>
                <a:gd name="connsiteX52" fmla="*/ 1212056 w 1745456"/>
                <a:gd name="connsiteY52" fmla="*/ 1447800 h 1452562"/>
                <a:gd name="connsiteX53" fmla="*/ 990600 w 1745456"/>
                <a:gd name="connsiteY53" fmla="*/ 1452562 h 1452562"/>
                <a:gd name="connsiteX54" fmla="*/ 835819 w 1745456"/>
                <a:gd name="connsiteY54" fmla="*/ 1450181 h 1452562"/>
                <a:gd name="connsiteX55" fmla="*/ 702469 w 1745456"/>
                <a:gd name="connsiteY55" fmla="*/ 1443037 h 1452562"/>
                <a:gd name="connsiteX56" fmla="*/ 600075 w 1745456"/>
                <a:gd name="connsiteY56" fmla="*/ 1431131 h 1452562"/>
                <a:gd name="connsiteX57" fmla="*/ 495300 w 1745456"/>
                <a:gd name="connsiteY57" fmla="*/ 1416844 h 1452562"/>
                <a:gd name="connsiteX58" fmla="*/ 385762 w 1745456"/>
                <a:gd name="connsiteY58" fmla="*/ 1390650 h 1452562"/>
                <a:gd name="connsiteX59" fmla="*/ 297656 w 1745456"/>
                <a:gd name="connsiteY59" fmla="*/ 1354931 h 1452562"/>
                <a:gd name="connsiteX60" fmla="*/ 254794 w 1745456"/>
                <a:gd name="connsiteY60" fmla="*/ 1326356 h 1452562"/>
                <a:gd name="connsiteX61" fmla="*/ 216694 w 1745456"/>
                <a:gd name="connsiteY61" fmla="*/ 1288256 h 1452562"/>
                <a:gd name="connsiteX62" fmla="*/ 185737 w 1745456"/>
                <a:gd name="connsiteY62" fmla="*/ 1245394 h 1452562"/>
                <a:gd name="connsiteX63" fmla="*/ 159544 w 1745456"/>
                <a:gd name="connsiteY63" fmla="*/ 1195387 h 1452562"/>
                <a:gd name="connsiteX64" fmla="*/ 135731 w 1745456"/>
                <a:gd name="connsiteY64" fmla="*/ 1119187 h 1452562"/>
                <a:gd name="connsiteX65" fmla="*/ 123825 w 1745456"/>
                <a:gd name="connsiteY65" fmla="*/ 1054894 h 1452562"/>
                <a:gd name="connsiteX66" fmla="*/ 119062 w 1745456"/>
                <a:gd name="connsiteY66" fmla="*/ 940594 h 1452562"/>
                <a:gd name="connsiteX67" fmla="*/ 119062 w 1745456"/>
                <a:gd name="connsiteY67" fmla="*/ 621506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745456" h="1452562">
                  <a:moveTo>
                    <a:pt x="119062" y="621506"/>
                  </a:moveTo>
                  <a:lnTo>
                    <a:pt x="119062" y="369094"/>
                  </a:lnTo>
                  <a:cubicBezTo>
                    <a:pt x="118268" y="350838"/>
                    <a:pt x="120253" y="340122"/>
                    <a:pt x="116681" y="314325"/>
                  </a:cubicBezTo>
                  <a:lnTo>
                    <a:pt x="107156" y="257175"/>
                  </a:lnTo>
                  <a:lnTo>
                    <a:pt x="88106" y="197644"/>
                  </a:lnTo>
                  <a:lnTo>
                    <a:pt x="59531" y="133350"/>
                  </a:lnTo>
                  <a:lnTo>
                    <a:pt x="28575" y="83344"/>
                  </a:lnTo>
                  <a:lnTo>
                    <a:pt x="7144" y="45244"/>
                  </a:lnTo>
                  <a:lnTo>
                    <a:pt x="0" y="23812"/>
                  </a:lnTo>
                  <a:lnTo>
                    <a:pt x="2381" y="7144"/>
                  </a:lnTo>
                  <a:lnTo>
                    <a:pt x="16669" y="0"/>
                  </a:lnTo>
                  <a:lnTo>
                    <a:pt x="45244" y="4762"/>
                  </a:lnTo>
                  <a:lnTo>
                    <a:pt x="104775" y="26194"/>
                  </a:lnTo>
                  <a:lnTo>
                    <a:pt x="188119" y="64294"/>
                  </a:lnTo>
                  <a:lnTo>
                    <a:pt x="245269" y="95250"/>
                  </a:lnTo>
                  <a:lnTo>
                    <a:pt x="295275" y="128587"/>
                  </a:lnTo>
                  <a:lnTo>
                    <a:pt x="330994" y="154781"/>
                  </a:lnTo>
                  <a:lnTo>
                    <a:pt x="357187" y="178594"/>
                  </a:lnTo>
                  <a:lnTo>
                    <a:pt x="381000" y="209550"/>
                  </a:lnTo>
                  <a:lnTo>
                    <a:pt x="395287" y="240506"/>
                  </a:lnTo>
                  <a:lnTo>
                    <a:pt x="400050" y="271462"/>
                  </a:lnTo>
                  <a:lnTo>
                    <a:pt x="383381" y="321469"/>
                  </a:lnTo>
                  <a:lnTo>
                    <a:pt x="366712" y="373856"/>
                  </a:lnTo>
                  <a:lnTo>
                    <a:pt x="345281" y="481012"/>
                  </a:lnTo>
                  <a:lnTo>
                    <a:pt x="326231" y="676275"/>
                  </a:lnTo>
                  <a:lnTo>
                    <a:pt x="321469" y="781050"/>
                  </a:lnTo>
                  <a:lnTo>
                    <a:pt x="321469" y="990600"/>
                  </a:lnTo>
                  <a:lnTo>
                    <a:pt x="321469" y="1052512"/>
                  </a:lnTo>
                  <a:lnTo>
                    <a:pt x="342900" y="1128712"/>
                  </a:lnTo>
                  <a:lnTo>
                    <a:pt x="369094" y="1190625"/>
                  </a:lnTo>
                  <a:lnTo>
                    <a:pt x="388144" y="1209675"/>
                  </a:lnTo>
                  <a:lnTo>
                    <a:pt x="435769" y="1231106"/>
                  </a:lnTo>
                  <a:lnTo>
                    <a:pt x="504825" y="1245394"/>
                  </a:lnTo>
                  <a:lnTo>
                    <a:pt x="619125" y="1252537"/>
                  </a:lnTo>
                  <a:lnTo>
                    <a:pt x="831056" y="1250156"/>
                  </a:lnTo>
                  <a:lnTo>
                    <a:pt x="1009650" y="1243012"/>
                  </a:lnTo>
                  <a:lnTo>
                    <a:pt x="1116806" y="1235869"/>
                  </a:lnTo>
                  <a:lnTo>
                    <a:pt x="1212056" y="1226344"/>
                  </a:lnTo>
                  <a:lnTo>
                    <a:pt x="1266825" y="1216819"/>
                  </a:lnTo>
                  <a:lnTo>
                    <a:pt x="1304925" y="1204912"/>
                  </a:lnTo>
                  <a:lnTo>
                    <a:pt x="1664494" y="1166812"/>
                  </a:lnTo>
                  <a:lnTo>
                    <a:pt x="1693069" y="1190625"/>
                  </a:lnTo>
                  <a:lnTo>
                    <a:pt x="1712119" y="1207294"/>
                  </a:lnTo>
                  <a:lnTo>
                    <a:pt x="1728787" y="1228725"/>
                  </a:lnTo>
                  <a:lnTo>
                    <a:pt x="1740694" y="1257300"/>
                  </a:lnTo>
                  <a:lnTo>
                    <a:pt x="1745456" y="1276350"/>
                  </a:lnTo>
                  <a:lnTo>
                    <a:pt x="1743075" y="1302544"/>
                  </a:lnTo>
                  <a:lnTo>
                    <a:pt x="1728787" y="1331119"/>
                  </a:lnTo>
                  <a:lnTo>
                    <a:pt x="1697831" y="1359694"/>
                  </a:lnTo>
                  <a:lnTo>
                    <a:pt x="1638300" y="1395412"/>
                  </a:lnTo>
                  <a:lnTo>
                    <a:pt x="1593056" y="1412081"/>
                  </a:lnTo>
                  <a:lnTo>
                    <a:pt x="1466850" y="1426369"/>
                  </a:lnTo>
                  <a:lnTo>
                    <a:pt x="1212056" y="1447800"/>
                  </a:lnTo>
                  <a:lnTo>
                    <a:pt x="990600" y="1452562"/>
                  </a:lnTo>
                  <a:lnTo>
                    <a:pt x="835819" y="1450181"/>
                  </a:lnTo>
                  <a:lnTo>
                    <a:pt x="702469" y="1443037"/>
                  </a:lnTo>
                  <a:lnTo>
                    <a:pt x="600075" y="1431131"/>
                  </a:lnTo>
                  <a:lnTo>
                    <a:pt x="495300" y="1416844"/>
                  </a:lnTo>
                  <a:lnTo>
                    <a:pt x="385762" y="1390650"/>
                  </a:lnTo>
                  <a:lnTo>
                    <a:pt x="297656" y="1354931"/>
                  </a:lnTo>
                  <a:lnTo>
                    <a:pt x="254794" y="1326356"/>
                  </a:lnTo>
                  <a:lnTo>
                    <a:pt x="216694" y="1288256"/>
                  </a:lnTo>
                  <a:lnTo>
                    <a:pt x="185737" y="1245394"/>
                  </a:lnTo>
                  <a:lnTo>
                    <a:pt x="159544" y="1195387"/>
                  </a:lnTo>
                  <a:lnTo>
                    <a:pt x="135731" y="1119187"/>
                  </a:lnTo>
                  <a:lnTo>
                    <a:pt x="123825" y="1054894"/>
                  </a:lnTo>
                  <a:lnTo>
                    <a:pt x="119062" y="940594"/>
                  </a:lnTo>
                  <a:lnTo>
                    <a:pt x="119062" y="621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65">
              <a:extLst>
                <a:ext uri="{FF2B5EF4-FFF2-40B4-BE49-F238E27FC236}">
                  <a16:creationId xmlns:a16="http://schemas.microsoft.com/office/drawing/2014/main" id="{C58C2D34-CFC4-4907-B44D-560A4F1FACBD}"/>
                </a:ext>
              </a:extLst>
            </p:cNvPr>
            <p:cNvSpPr/>
            <p:nvPr/>
          </p:nvSpPr>
          <p:spPr>
            <a:xfrm>
              <a:off x="7548564" y="3581401"/>
              <a:ext cx="479425" cy="608013"/>
            </a:xfrm>
            <a:custGeom>
              <a:avLst/>
              <a:gdLst>
                <a:gd name="connsiteX0" fmla="*/ 261937 w 478631"/>
                <a:gd name="connsiteY0" fmla="*/ 214313 h 607219"/>
                <a:gd name="connsiteX1" fmla="*/ 245268 w 478631"/>
                <a:gd name="connsiteY1" fmla="*/ 297656 h 607219"/>
                <a:gd name="connsiteX2" fmla="*/ 230981 w 478631"/>
                <a:gd name="connsiteY2" fmla="*/ 357188 h 607219"/>
                <a:gd name="connsiteX3" fmla="*/ 216693 w 478631"/>
                <a:gd name="connsiteY3" fmla="*/ 397669 h 607219"/>
                <a:gd name="connsiteX4" fmla="*/ 195262 w 478631"/>
                <a:gd name="connsiteY4" fmla="*/ 445294 h 607219"/>
                <a:gd name="connsiteX5" fmla="*/ 178593 w 478631"/>
                <a:gd name="connsiteY5" fmla="*/ 473869 h 607219"/>
                <a:gd name="connsiteX6" fmla="*/ 157162 w 478631"/>
                <a:gd name="connsiteY6" fmla="*/ 504825 h 607219"/>
                <a:gd name="connsiteX7" fmla="*/ 130968 w 478631"/>
                <a:gd name="connsiteY7" fmla="*/ 533400 h 607219"/>
                <a:gd name="connsiteX8" fmla="*/ 95250 w 478631"/>
                <a:gd name="connsiteY8" fmla="*/ 564356 h 607219"/>
                <a:gd name="connsiteX9" fmla="*/ 61912 w 478631"/>
                <a:gd name="connsiteY9" fmla="*/ 583406 h 607219"/>
                <a:gd name="connsiteX10" fmla="*/ 0 w 478631"/>
                <a:gd name="connsiteY10" fmla="*/ 604838 h 607219"/>
                <a:gd name="connsiteX11" fmla="*/ 478631 w 478631"/>
                <a:gd name="connsiteY11" fmla="*/ 607219 h 607219"/>
                <a:gd name="connsiteX12" fmla="*/ 461962 w 478631"/>
                <a:gd name="connsiteY12" fmla="*/ 585788 h 607219"/>
                <a:gd name="connsiteX13" fmla="*/ 438150 w 478631"/>
                <a:gd name="connsiteY13" fmla="*/ 561975 h 607219"/>
                <a:gd name="connsiteX14" fmla="*/ 421481 w 478631"/>
                <a:gd name="connsiteY14" fmla="*/ 545306 h 607219"/>
                <a:gd name="connsiteX15" fmla="*/ 402431 w 478631"/>
                <a:gd name="connsiteY15" fmla="*/ 514350 h 607219"/>
                <a:gd name="connsiteX16" fmla="*/ 381000 w 478631"/>
                <a:gd name="connsiteY16" fmla="*/ 459581 h 607219"/>
                <a:gd name="connsiteX17" fmla="*/ 366712 w 478631"/>
                <a:gd name="connsiteY17" fmla="*/ 395288 h 607219"/>
                <a:gd name="connsiteX18" fmla="*/ 357187 w 478631"/>
                <a:gd name="connsiteY18" fmla="*/ 307181 h 607219"/>
                <a:gd name="connsiteX19" fmla="*/ 357187 w 478631"/>
                <a:gd name="connsiteY19" fmla="*/ 195263 h 607219"/>
                <a:gd name="connsiteX20" fmla="*/ 364331 w 478631"/>
                <a:gd name="connsiteY20" fmla="*/ 114300 h 607219"/>
                <a:gd name="connsiteX21" fmla="*/ 369093 w 478631"/>
                <a:gd name="connsiteY21" fmla="*/ 73819 h 607219"/>
                <a:gd name="connsiteX22" fmla="*/ 369093 w 478631"/>
                <a:gd name="connsiteY22" fmla="*/ 47625 h 607219"/>
                <a:gd name="connsiteX23" fmla="*/ 364331 w 478631"/>
                <a:gd name="connsiteY23" fmla="*/ 26194 h 607219"/>
                <a:gd name="connsiteX24" fmla="*/ 357187 w 478631"/>
                <a:gd name="connsiteY24" fmla="*/ 7144 h 607219"/>
                <a:gd name="connsiteX25" fmla="*/ 350043 w 478631"/>
                <a:gd name="connsiteY25" fmla="*/ 2381 h 607219"/>
                <a:gd name="connsiteX26" fmla="*/ 340518 w 478631"/>
                <a:gd name="connsiteY26" fmla="*/ 0 h 607219"/>
                <a:gd name="connsiteX27" fmla="*/ 330993 w 478631"/>
                <a:gd name="connsiteY27" fmla="*/ 0 h 607219"/>
                <a:gd name="connsiteX28" fmla="*/ 319087 w 478631"/>
                <a:gd name="connsiteY28" fmla="*/ 7144 h 607219"/>
                <a:gd name="connsiteX29" fmla="*/ 309562 w 478631"/>
                <a:gd name="connsiteY29" fmla="*/ 23813 h 607219"/>
                <a:gd name="connsiteX30" fmla="*/ 297656 w 478631"/>
                <a:gd name="connsiteY30" fmla="*/ 64294 h 607219"/>
                <a:gd name="connsiteX31" fmla="*/ 278606 w 478631"/>
                <a:gd name="connsiteY31" fmla="*/ 152400 h 607219"/>
                <a:gd name="connsiteX32" fmla="*/ 261937 w 478631"/>
                <a:gd name="connsiteY32" fmla="*/ 214313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78631" h="607219">
                  <a:moveTo>
                    <a:pt x="261937" y="214313"/>
                  </a:moveTo>
                  <a:lnTo>
                    <a:pt x="245268" y="297656"/>
                  </a:lnTo>
                  <a:lnTo>
                    <a:pt x="230981" y="357188"/>
                  </a:lnTo>
                  <a:lnTo>
                    <a:pt x="216693" y="397669"/>
                  </a:lnTo>
                  <a:lnTo>
                    <a:pt x="195262" y="445294"/>
                  </a:lnTo>
                  <a:lnTo>
                    <a:pt x="178593" y="473869"/>
                  </a:lnTo>
                  <a:lnTo>
                    <a:pt x="157162" y="504825"/>
                  </a:lnTo>
                  <a:lnTo>
                    <a:pt x="130968" y="533400"/>
                  </a:lnTo>
                  <a:lnTo>
                    <a:pt x="95250" y="564356"/>
                  </a:lnTo>
                  <a:lnTo>
                    <a:pt x="61912" y="583406"/>
                  </a:lnTo>
                  <a:lnTo>
                    <a:pt x="0" y="604838"/>
                  </a:lnTo>
                  <a:lnTo>
                    <a:pt x="478631" y="607219"/>
                  </a:lnTo>
                  <a:lnTo>
                    <a:pt x="461962" y="585788"/>
                  </a:lnTo>
                  <a:lnTo>
                    <a:pt x="438150" y="561975"/>
                  </a:lnTo>
                  <a:lnTo>
                    <a:pt x="421481" y="545306"/>
                  </a:lnTo>
                  <a:lnTo>
                    <a:pt x="402431" y="514350"/>
                  </a:lnTo>
                  <a:lnTo>
                    <a:pt x="381000" y="459581"/>
                  </a:lnTo>
                  <a:lnTo>
                    <a:pt x="366712" y="395288"/>
                  </a:lnTo>
                  <a:lnTo>
                    <a:pt x="357187" y="307181"/>
                  </a:lnTo>
                  <a:lnTo>
                    <a:pt x="357187" y="195263"/>
                  </a:lnTo>
                  <a:lnTo>
                    <a:pt x="364331" y="114300"/>
                  </a:lnTo>
                  <a:lnTo>
                    <a:pt x="369093" y="73819"/>
                  </a:lnTo>
                  <a:lnTo>
                    <a:pt x="369093" y="47625"/>
                  </a:lnTo>
                  <a:lnTo>
                    <a:pt x="364331" y="26194"/>
                  </a:lnTo>
                  <a:lnTo>
                    <a:pt x="357187" y="7144"/>
                  </a:lnTo>
                  <a:lnTo>
                    <a:pt x="350043" y="2381"/>
                  </a:lnTo>
                  <a:lnTo>
                    <a:pt x="340518" y="0"/>
                  </a:lnTo>
                  <a:lnTo>
                    <a:pt x="330993" y="0"/>
                  </a:lnTo>
                  <a:lnTo>
                    <a:pt x="319087" y="7144"/>
                  </a:lnTo>
                  <a:lnTo>
                    <a:pt x="309562" y="23813"/>
                  </a:lnTo>
                  <a:lnTo>
                    <a:pt x="297656" y="64294"/>
                  </a:lnTo>
                  <a:lnTo>
                    <a:pt x="278606" y="152400"/>
                  </a:lnTo>
                  <a:lnTo>
                    <a:pt x="261937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70">
              <a:extLst>
                <a:ext uri="{FF2B5EF4-FFF2-40B4-BE49-F238E27FC236}">
                  <a16:creationId xmlns:a16="http://schemas.microsoft.com/office/drawing/2014/main" id="{73D6F782-2632-4529-8B94-FD85A3D47504}"/>
                </a:ext>
              </a:extLst>
            </p:cNvPr>
            <p:cNvSpPr/>
            <p:nvPr/>
          </p:nvSpPr>
          <p:spPr>
            <a:xfrm>
              <a:off x="6967538" y="5157788"/>
              <a:ext cx="901700" cy="635000"/>
            </a:xfrm>
            <a:custGeom>
              <a:avLst/>
              <a:gdLst>
                <a:gd name="connsiteX0" fmla="*/ 297656 w 902493"/>
                <a:gd name="connsiteY0" fmla="*/ 219075 h 635793"/>
                <a:gd name="connsiteX1" fmla="*/ 457200 w 902493"/>
                <a:gd name="connsiteY1" fmla="*/ 350043 h 635793"/>
                <a:gd name="connsiteX2" fmla="*/ 571500 w 902493"/>
                <a:gd name="connsiteY2" fmla="*/ 438150 h 635793"/>
                <a:gd name="connsiteX3" fmla="*/ 664368 w 902493"/>
                <a:gd name="connsiteY3" fmla="*/ 504825 h 635793"/>
                <a:gd name="connsiteX4" fmla="*/ 745331 w 902493"/>
                <a:gd name="connsiteY4" fmla="*/ 559593 h 635793"/>
                <a:gd name="connsiteX5" fmla="*/ 781050 w 902493"/>
                <a:gd name="connsiteY5" fmla="*/ 576262 h 635793"/>
                <a:gd name="connsiteX6" fmla="*/ 819150 w 902493"/>
                <a:gd name="connsiteY6" fmla="*/ 588168 h 635793"/>
                <a:gd name="connsiteX7" fmla="*/ 840581 w 902493"/>
                <a:gd name="connsiteY7" fmla="*/ 595312 h 635793"/>
                <a:gd name="connsiteX8" fmla="*/ 902493 w 902493"/>
                <a:gd name="connsiteY8" fmla="*/ 635793 h 635793"/>
                <a:gd name="connsiteX9" fmla="*/ 126206 w 902493"/>
                <a:gd name="connsiteY9" fmla="*/ 597693 h 635793"/>
                <a:gd name="connsiteX10" fmla="*/ 221456 w 902493"/>
                <a:gd name="connsiteY10" fmla="*/ 590550 h 635793"/>
                <a:gd name="connsiteX11" fmla="*/ 245268 w 902493"/>
                <a:gd name="connsiteY11" fmla="*/ 583406 h 635793"/>
                <a:gd name="connsiteX12" fmla="*/ 264318 w 902493"/>
                <a:gd name="connsiteY12" fmla="*/ 573881 h 635793"/>
                <a:gd name="connsiteX13" fmla="*/ 288131 w 902493"/>
                <a:gd name="connsiteY13" fmla="*/ 557212 h 635793"/>
                <a:gd name="connsiteX14" fmla="*/ 297656 w 902493"/>
                <a:gd name="connsiteY14" fmla="*/ 542925 h 635793"/>
                <a:gd name="connsiteX15" fmla="*/ 302418 w 902493"/>
                <a:gd name="connsiteY15" fmla="*/ 519112 h 635793"/>
                <a:gd name="connsiteX16" fmla="*/ 302418 w 902493"/>
                <a:gd name="connsiteY16" fmla="*/ 485775 h 635793"/>
                <a:gd name="connsiteX17" fmla="*/ 285750 w 902493"/>
                <a:gd name="connsiteY17" fmla="*/ 435768 h 635793"/>
                <a:gd name="connsiteX18" fmla="*/ 261937 w 902493"/>
                <a:gd name="connsiteY18" fmla="*/ 392906 h 635793"/>
                <a:gd name="connsiteX19" fmla="*/ 176212 w 902493"/>
                <a:gd name="connsiteY19" fmla="*/ 276225 h 635793"/>
                <a:gd name="connsiteX20" fmla="*/ 54768 w 902493"/>
                <a:gd name="connsiteY20" fmla="*/ 111918 h 635793"/>
                <a:gd name="connsiteX21" fmla="*/ 26193 w 902493"/>
                <a:gd name="connsiteY21" fmla="*/ 76200 h 635793"/>
                <a:gd name="connsiteX22" fmla="*/ 9525 w 902493"/>
                <a:gd name="connsiteY22" fmla="*/ 47625 h 635793"/>
                <a:gd name="connsiteX23" fmla="*/ 0 w 902493"/>
                <a:gd name="connsiteY23" fmla="*/ 19050 h 635793"/>
                <a:gd name="connsiteX24" fmla="*/ 4762 w 902493"/>
                <a:gd name="connsiteY24" fmla="*/ 2381 h 635793"/>
                <a:gd name="connsiteX25" fmla="*/ 21431 w 902493"/>
                <a:gd name="connsiteY25" fmla="*/ 0 h 635793"/>
                <a:gd name="connsiteX26" fmla="*/ 52387 w 902493"/>
                <a:gd name="connsiteY26" fmla="*/ 9525 h 635793"/>
                <a:gd name="connsiteX27" fmla="*/ 88106 w 902493"/>
                <a:gd name="connsiteY27" fmla="*/ 38100 h 635793"/>
                <a:gd name="connsiteX28" fmla="*/ 176212 w 902493"/>
                <a:gd name="connsiteY28" fmla="*/ 114300 h 635793"/>
                <a:gd name="connsiteX29" fmla="*/ 297656 w 902493"/>
                <a:gd name="connsiteY29" fmla="*/ 219075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02493" h="635793">
                  <a:moveTo>
                    <a:pt x="297656" y="219075"/>
                  </a:moveTo>
                  <a:lnTo>
                    <a:pt x="457200" y="350043"/>
                  </a:lnTo>
                  <a:lnTo>
                    <a:pt x="571500" y="438150"/>
                  </a:lnTo>
                  <a:lnTo>
                    <a:pt x="664368" y="504825"/>
                  </a:lnTo>
                  <a:lnTo>
                    <a:pt x="745331" y="559593"/>
                  </a:lnTo>
                  <a:lnTo>
                    <a:pt x="781050" y="576262"/>
                  </a:lnTo>
                  <a:lnTo>
                    <a:pt x="819150" y="588168"/>
                  </a:lnTo>
                  <a:lnTo>
                    <a:pt x="840581" y="595312"/>
                  </a:lnTo>
                  <a:lnTo>
                    <a:pt x="902493" y="635793"/>
                  </a:lnTo>
                  <a:lnTo>
                    <a:pt x="126206" y="597693"/>
                  </a:lnTo>
                  <a:lnTo>
                    <a:pt x="221456" y="590550"/>
                  </a:lnTo>
                  <a:lnTo>
                    <a:pt x="245268" y="583406"/>
                  </a:lnTo>
                  <a:lnTo>
                    <a:pt x="264318" y="573881"/>
                  </a:lnTo>
                  <a:lnTo>
                    <a:pt x="288131" y="557212"/>
                  </a:lnTo>
                  <a:lnTo>
                    <a:pt x="297656" y="542925"/>
                  </a:lnTo>
                  <a:lnTo>
                    <a:pt x="302418" y="519112"/>
                  </a:lnTo>
                  <a:lnTo>
                    <a:pt x="302418" y="485775"/>
                  </a:lnTo>
                  <a:lnTo>
                    <a:pt x="285750" y="435768"/>
                  </a:lnTo>
                  <a:lnTo>
                    <a:pt x="261937" y="392906"/>
                  </a:lnTo>
                  <a:lnTo>
                    <a:pt x="176212" y="276225"/>
                  </a:lnTo>
                  <a:lnTo>
                    <a:pt x="54768" y="111918"/>
                  </a:lnTo>
                  <a:lnTo>
                    <a:pt x="26193" y="76200"/>
                  </a:lnTo>
                  <a:lnTo>
                    <a:pt x="9525" y="47625"/>
                  </a:lnTo>
                  <a:lnTo>
                    <a:pt x="0" y="19050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2387" y="9525"/>
                  </a:lnTo>
                  <a:lnTo>
                    <a:pt x="88106" y="38100"/>
                  </a:lnTo>
                  <a:lnTo>
                    <a:pt x="176212" y="114300"/>
                  </a:lnTo>
                  <a:lnTo>
                    <a:pt x="297656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22">
              <a:extLst>
                <a:ext uri="{FF2B5EF4-FFF2-40B4-BE49-F238E27FC236}">
                  <a16:creationId xmlns:a16="http://schemas.microsoft.com/office/drawing/2014/main" id="{BC901ED1-1936-4D04-980C-74343D2AD0CC}"/>
                </a:ext>
              </a:extLst>
            </p:cNvPr>
            <p:cNvSpPr/>
            <p:nvPr/>
          </p:nvSpPr>
          <p:spPr>
            <a:xfrm>
              <a:off x="6208713" y="4624388"/>
              <a:ext cx="457200" cy="438150"/>
            </a:xfrm>
            <a:custGeom>
              <a:avLst/>
              <a:gdLst>
                <a:gd name="connsiteX0" fmla="*/ 159544 w 457200"/>
                <a:gd name="connsiteY0" fmla="*/ 154781 h 438150"/>
                <a:gd name="connsiteX1" fmla="*/ 250031 w 457200"/>
                <a:gd name="connsiteY1" fmla="*/ 111918 h 438150"/>
                <a:gd name="connsiteX2" fmla="*/ 323850 w 457200"/>
                <a:gd name="connsiteY2" fmla="*/ 71437 h 438150"/>
                <a:gd name="connsiteX3" fmla="*/ 383381 w 457200"/>
                <a:gd name="connsiteY3" fmla="*/ 23812 h 438150"/>
                <a:gd name="connsiteX4" fmla="*/ 419100 w 457200"/>
                <a:gd name="connsiteY4" fmla="*/ 2381 h 438150"/>
                <a:gd name="connsiteX5" fmla="*/ 440531 w 457200"/>
                <a:gd name="connsiteY5" fmla="*/ 0 h 438150"/>
                <a:gd name="connsiteX6" fmla="*/ 454819 w 457200"/>
                <a:gd name="connsiteY6" fmla="*/ 4762 h 438150"/>
                <a:gd name="connsiteX7" fmla="*/ 457200 w 457200"/>
                <a:gd name="connsiteY7" fmla="*/ 26193 h 438150"/>
                <a:gd name="connsiteX8" fmla="*/ 454819 w 457200"/>
                <a:gd name="connsiteY8" fmla="*/ 57150 h 438150"/>
                <a:gd name="connsiteX9" fmla="*/ 433387 w 457200"/>
                <a:gd name="connsiteY9" fmla="*/ 85725 h 438150"/>
                <a:gd name="connsiteX10" fmla="*/ 366712 w 457200"/>
                <a:gd name="connsiteY10" fmla="*/ 157162 h 438150"/>
                <a:gd name="connsiteX11" fmla="*/ 323850 w 457200"/>
                <a:gd name="connsiteY11" fmla="*/ 221456 h 438150"/>
                <a:gd name="connsiteX12" fmla="*/ 285750 w 457200"/>
                <a:gd name="connsiteY12" fmla="*/ 295275 h 438150"/>
                <a:gd name="connsiteX13" fmla="*/ 269081 w 457200"/>
                <a:gd name="connsiteY13" fmla="*/ 350043 h 438150"/>
                <a:gd name="connsiteX14" fmla="*/ 266700 w 457200"/>
                <a:gd name="connsiteY14" fmla="*/ 409575 h 438150"/>
                <a:gd name="connsiteX15" fmla="*/ 271462 w 457200"/>
                <a:gd name="connsiteY15" fmla="*/ 438150 h 438150"/>
                <a:gd name="connsiteX16" fmla="*/ 0 w 457200"/>
                <a:gd name="connsiteY16" fmla="*/ 178593 h 438150"/>
                <a:gd name="connsiteX17" fmla="*/ 35719 w 457200"/>
                <a:gd name="connsiteY17" fmla="*/ 190500 h 438150"/>
                <a:gd name="connsiteX18" fmla="*/ 76200 w 457200"/>
                <a:gd name="connsiteY18" fmla="*/ 185737 h 438150"/>
                <a:gd name="connsiteX19" fmla="*/ 159544 w 457200"/>
                <a:gd name="connsiteY19" fmla="*/ 154781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7200" h="438150">
                  <a:moveTo>
                    <a:pt x="159544" y="154781"/>
                  </a:moveTo>
                  <a:lnTo>
                    <a:pt x="250031" y="111918"/>
                  </a:lnTo>
                  <a:lnTo>
                    <a:pt x="323850" y="71437"/>
                  </a:lnTo>
                  <a:lnTo>
                    <a:pt x="383381" y="23812"/>
                  </a:lnTo>
                  <a:lnTo>
                    <a:pt x="419100" y="2381"/>
                  </a:lnTo>
                  <a:lnTo>
                    <a:pt x="440531" y="0"/>
                  </a:lnTo>
                  <a:lnTo>
                    <a:pt x="454819" y="4762"/>
                  </a:lnTo>
                  <a:lnTo>
                    <a:pt x="457200" y="26193"/>
                  </a:lnTo>
                  <a:lnTo>
                    <a:pt x="454819" y="57150"/>
                  </a:lnTo>
                  <a:lnTo>
                    <a:pt x="433387" y="85725"/>
                  </a:lnTo>
                  <a:lnTo>
                    <a:pt x="366712" y="157162"/>
                  </a:lnTo>
                  <a:lnTo>
                    <a:pt x="323850" y="221456"/>
                  </a:lnTo>
                  <a:lnTo>
                    <a:pt x="285750" y="295275"/>
                  </a:lnTo>
                  <a:lnTo>
                    <a:pt x="269081" y="350043"/>
                  </a:lnTo>
                  <a:cubicBezTo>
                    <a:pt x="268287" y="369887"/>
                    <a:pt x="267494" y="389731"/>
                    <a:pt x="266700" y="409575"/>
                  </a:cubicBezTo>
                  <a:lnTo>
                    <a:pt x="271462" y="438150"/>
                  </a:lnTo>
                  <a:lnTo>
                    <a:pt x="0" y="178593"/>
                  </a:lnTo>
                  <a:lnTo>
                    <a:pt x="35719" y="190500"/>
                  </a:lnTo>
                  <a:lnTo>
                    <a:pt x="76200" y="185737"/>
                  </a:lnTo>
                  <a:lnTo>
                    <a:pt x="159544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26369162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4EEAAB3E-FF28-43D1-A9CA-E2312861AF63}"/>
              </a:ext>
            </a:extLst>
          </p:cNvPr>
          <p:cNvGrpSpPr/>
          <p:nvPr/>
        </p:nvGrpSpPr>
        <p:grpSpPr>
          <a:xfrm>
            <a:off x="3743326" y="1643064"/>
            <a:ext cx="4665663" cy="4222750"/>
            <a:chOff x="3743326" y="1643064"/>
            <a:chExt cx="4665663" cy="4222750"/>
          </a:xfrm>
          <a:solidFill>
            <a:schemeClr val="tx1"/>
          </a:solidFill>
        </p:grpSpPr>
        <p:sp>
          <p:nvSpPr>
            <p:cNvPr id="3" name="フリーフォーム 16">
              <a:extLst>
                <a:ext uri="{FF2B5EF4-FFF2-40B4-BE49-F238E27FC236}">
                  <a16:creationId xmlns:a16="http://schemas.microsoft.com/office/drawing/2014/main" id="{E8337B2F-003F-4CA5-957A-037D690FCA1B}"/>
                </a:ext>
              </a:extLst>
            </p:cNvPr>
            <p:cNvSpPr/>
            <p:nvPr/>
          </p:nvSpPr>
          <p:spPr>
            <a:xfrm>
              <a:off x="3848102" y="1685925"/>
              <a:ext cx="1731963" cy="1847850"/>
            </a:xfrm>
            <a:custGeom>
              <a:avLst/>
              <a:gdLst>
                <a:gd name="connsiteX0" fmla="*/ 1131094 w 1731169"/>
                <a:gd name="connsiteY0" fmla="*/ 602456 h 1847850"/>
                <a:gd name="connsiteX1" fmla="*/ 1173956 w 1731169"/>
                <a:gd name="connsiteY1" fmla="*/ 535781 h 1847850"/>
                <a:gd name="connsiteX2" fmla="*/ 1207294 w 1731169"/>
                <a:gd name="connsiteY2" fmla="*/ 481013 h 1847850"/>
                <a:gd name="connsiteX3" fmla="*/ 1238250 w 1731169"/>
                <a:gd name="connsiteY3" fmla="*/ 428625 h 1847850"/>
                <a:gd name="connsiteX4" fmla="*/ 1262063 w 1731169"/>
                <a:gd name="connsiteY4" fmla="*/ 383381 h 1847850"/>
                <a:gd name="connsiteX5" fmla="*/ 1281113 w 1731169"/>
                <a:gd name="connsiteY5" fmla="*/ 347663 h 1847850"/>
                <a:gd name="connsiteX6" fmla="*/ 1300163 w 1731169"/>
                <a:gd name="connsiteY6" fmla="*/ 302419 h 1847850"/>
                <a:gd name="connsiteX7" fmla="*/ 1316831 w 1731169"/>
                <a:gd name="connsiteY7" fmla="*/ 254794 h 1847850"/>
                <a:gd name="connsiteX8" fmla="*/ 1323975 w 1731169"/>
                <a:gd name="connsiteY8" fmla="*/ 221456 h 1847850"/>
                <a:gd name="connsiteX9" fmla="*/ 1326356 w 1731169"/>
                <a:gd name="connsiteY9" fmla="*/ 202406 h 1847850"/>
                <a:gd name="connsiteX10" fmla="*/ 1323975 w 1731169"/>
                <a:gd name="connsiteY10" fmla="*/ 180975 h 1847850"/>
                <a:gd name="connsiteX11" fmla="*/ 1314450 w 1731169"/>
                <a:gd name="connsiteY11" fmla="*/ 157163 h 1847850"/>
                <a:gd name="connsiteX12" fmla="*/ 1302544 w 1731169"/>
                <a:gd name="connsiteY12" fmla="*/ 138113 h 1847850"/>
                <a:gd name="connsiteX13" fmla="*/ 1283494 w 1731169"/>
                <a:gd name="connsiteY13" fmla="*/ 119063 h 1847850"/>
                <a:gd name="connsiteX14" fmla="*/ 1262063 w 1731169"/>
                <a:gd name="connsiteY14" fmla="*/ 102394 h 1847850"/>
                <a:gd name="connsiteX15" fmla="*/ 1235869 w 1731169"/>
                <a:gd name="connsiteY15" fmla="*/ 85725 h 1847850"/>
                <a:gd name="connsiteX16" fmla="*/ 1209675 w 1731169"/>
                <a:gd name="connsiteY16" fmla="*/ 64294 h 1847850"/>
                <a:gd name="connsiteX17" fmla="*/ 1190625 w 1731169"/>
                <a:gd name="connsiteY17" fmla="*/ 42863 h 1847850"/>
                <a:gd name="connsiteX18" fmla="*/ 1183481 w 1731169"/>
                <a:gd name="connsiteY18" fmla="*/ 19050 h 1847850"/>
                <a:gd name="connsiteX19" fmla="*/ 1193006 w 1731169"/>
                <a:gd name="connsiteY19" fmla="*/ 4763 h 1847850"/>
                <a:gd name="connsiteX20" fmla="*/ 1226344 w 1731169"/>
                <a:gd name="connsiteY20" fmla="*/ 0 h 1847850"/>
                <a:gd name="connsiteX21" fmla="*/ 1271588 w 1731169"/>
                <a:gd name="connsiteY21" fmla="*/ 2381 h 1847850"/>
                <a:gd name="connsiteX22" fmla="*/ 1331119 w 1731169"/>
                <a:gd name="connsiteY22" fmla="*/ 11906 h 1847850"/>
                <a:gd name="connsiteX23" fmla="*/ 1381125 w 1731169"/>
                <a:gd name="connsiteY23" fmla="*/ 23813 h 1847850"/>
                <a:gd name="connsiteX24" fmla="*/ 1433513 w 1731169"/>
                <a:gd name="connsiteY24" fmla="*/ 42863 h 1847850"/>
                <a:gd name="connsiteX25" fmla="*/ 1478756 w 1731169"/>
                <a:gd name="connsiteY25" fmla="*/ 66675 h 1847850"/>
                <a:gd name="connsiteX26" fmla="*/ 1528763 w 1731169"/>
                <a:gd name="connsiteY26" fmla="*/ 97631 h 1847850"/>
                <a:gd name="connsiteX27" fmla="*/ 1583531 w 1731169"/>
                <a:gd name="connsiteY27" fmla="*/ 133350 h 1847850"/>
                <a:gd name="connsiteX28" fmla="*/ 1633538 w 1731169"/>
                <a:gd name="connsiteY28" fmla="*/ 173831 h 1847850"/>
                <a:gd name="connsiteX29" fmla="*/ 1678781 w 1731169"/>
                <a:gd name="connsiteY29" fmla="*/ 211931 h 1847850"/>
                <a:gd name="connsiteX30" fmla="*/ 1709738 w 1731169"/>
                <a:gd name="connsiteY30" fmla="*/ 240506 h 1847850"/>
                <a:gd name="connsiteX31" fmla="*/ 1724025 w 1731169"/>
                <a:gd name="connsiteY31" fmla="*/ 261938 h 1847850"/>
                <a:gd name="connsiteX32" fmla="*/ 1731169 w 1731169"/>
                <a:gd name="connsiteY32" fmla="*/ 283369 h 1847850"/>
                <a:gd name="connsiteX33" fmla="*/ 1731169 w 1731169"/>
                <a:gd name="connsiteY33" fmla="*/ 302419 h 1847850"/>
                <a:gd name="connsiteX34" fmla="*/ 1721644 w 1731169"/>
                <a:gd name="connsiteY34" fmla="*/ 319088 h 1847850"/>
                <a:gd name="connsiteX35" fmla="*/ 1700213 w 1731169"/>
                <a:gd name="connsiteY35" fmla="*/ 333375 h 1847850"/>
                <a:gd name="connsiteX36" fmla="*/ 1681163 w 1731169"/>
                <a:gd name="connsiteY36" fmla="*/ 340519 h 1847850"/>
                <a:gd name="connsiteX37" fmla="*/ 1600200 w 1731169"/>
                <a:gd name="connsiteY37" fmla="*/ 419100 h 1847850"/>
                <a:gd name="connsiteX38" fmla="*/ 1569244 w 1731169"/>
                <a:gd name="connsiteY38" fmla="*/ 450056 h 1847850"/>
                <a:gd name="connsiteX39" fmla="*/ 1533525 w 1731169"/>
                <a:gd name="connsiteY39" fmla="*/ 504825 h 1847850"/>
                <a:gd name="connsiteX40" fmla="*/ 1481138 w 1731169"/>
                <a:gd name="connsiteY40" fmla="*/ 585788 h 1847850"/>
                <a:gd name="connsiteX41" fmla="*/ 1431131 w 1731169"/>
                <a:gd name="connsiteY41" fmla="*/ 657225 h 1847850"/>
                <a:gd name="connsiteX42" fmla="*/ 1376363 w 1731169"/>
                <a:gd name="connsiteY42" fmla="*/ 731044 h 1847850"/>
                <a:gd name="connsiteX43" fmla="*/ 1297781 w 1731169"/>
                <a:gd name="connsiteY43" fmla="*/ 823913 h 1847850"/>
                <a:gd name="connsiteX44" fmla="*/ 1214438 w 1731169"/>
                <a:gd name="connsiteY44" fmla="*/ 916781 h 1847850"/>
                <a:gd name="connsiteX45" fmla="*/ 1150144 w 1731169"/>
                <a:gd name="connsiteY45" fmla="*/ 978694 h 1847850"/>
                <a:gd name="connsiteX46" fmla="*/ 1012031 w 1731169"/>
                <a:gd name="connsiteY46" fmla="*/ 1121569 h 1847850"/>
                <a:gd name="connsiteX47" fmla="*/ 857250 w 1731169"/>
                <a:gd name="connsiteY47" fmla="*/ 1264444 h 1847850"/>
                <a:gd name="connsiteX48" fmla="*/ 735806 w 1731169"/>
                <a:gd name="connsiteY48" fmla="*/ 1369219 h 1847850"/>
                <a:gd name="connsiteX49" fmla="*/ 614363 w 1731169"/>
                <a:gd name="connsiteY49" fmla="*/ 1464469 h 1847850"/>
                <a:gd name="connsiteX50" fmla="*/ 490538 w 1731169"/>
                <a:gd name="connsiteY50" fmla="*/ 1554956 h 1847850"/>
                <a:gd name="connsiteX51" fmla="*/ 388144 w 1731169"/>
                <a:gd name="connsiteY51" fmla="*/ 1628775 h 1847850"/>
                <a:gd name="connsiteX52" fmla="*/ 242888 w 1731169"/>
                <a:gd name="connsiteY52" fmla="*/ 1726406 h 1847850"/>
                <a:gd name="connsiteX53" fmla="*/ 130969 w 1731169"/>
                <a:gd name="connsiteY53" fmla="*/ 1797844 h 1847850"/>
                <a:gd name="connsiteX54" fmla="*/ 83344 w 1731169"/>
                <a:gd name="connsiteY54" fmla="*/ 1828800 h 1847850"/>
                <a:gd name="connsiteX55" fmla="*/ 54769 w 1731169"/>
                <a:gd name="connsiteY55" fmla="*/ 1840706 h 1847850"/>
                <a:gd name="connsiteX56" fmla="*/ 26194 w 1731169"/>
                <a:gd name="connsiteY56" fmla="*/ 1847850 h 1847850"/>
                <a:gd name="connsiteX57" fmla="*/ 4763 w 1731169"/>
                <a:gd name="connsiteY57" fmla="*/ 1847850 h 1847850"/>
                <a:gd name="connsiteX58" fmla="*/ 0 w 1731169"/>
                <a:gd name="connsiteY58" fmla="*/ 1843088 h 1847850"/>
                <a:gd name="connsiteX59" fmla="*/ 0 w 1731169"/>
                <a:gd name="connsiteY59" fmla="*/ 1828800 h 1847850"/>
                <a:gd name="connsiteX60" fmla="*/ 7144 w 1731169"/>
                <a:gd name="connsiteY60" fmla="*/ 1812131 h 1847850"/>
                <a:gd name="connsiteX61" fmla="*/ 40481 w 1731169"/>
                <a:gd name="connsiteY61" fmla="*/ 1781175 h 1847850"/>
                <a:gd name="connsiteX62" fmla="*/ 147638 w 1731169"/>
                <a:gd name="connsiteY62" fmla="*/ 1695450 h 1847850"/>
                <a:gd name="connsiteX63" fmla="*/ 245269 w 1731169"/>
                <a:gd name="connsiteY63" fmla="*/ 1616869 h 1847850"/>
                <a:gd name="connsiteX64" fmla="*/ 378619 w 1731169"/>
                <a:gd name="connsiteY64" fmla="*/ 1502569 h 1847850"/>
                <a:gd name="connsiteX65" fmla="*/ 452438 w 1731169"/>
                <a:gd name="connsiteY65" fmla="*/ 1433513 h 1847850"/>
                <a:gd name="connsiteX66" fmla="*/ 511969 w 1731169"/>
                <a:gd name="connsiteY66" fmla="*/ 1371600 h 1847850"/>
                <a:gd name="connsiteX67" fmla="*/ 571500 w 1731169"/>
                <a:gd name="connsiteY67" fmla="*/ 1304925 h 1847850"/>
                <a:gd name="connsiteX68" fmla="*/ 688181 w 1731169"/>
                <a:gd name="connsiteY68" fmla="*/ 1169194 h 1847850"/>
                <a:gd name="connsiteX69" fmla="*/ 828675 w 1731169"/>
                <a:gd name="connsiteY69" fmla="*/ 1007269 h 1847850"/>
                <a:gd name="connsiteX70" fmla="*/ 919163 w 1731169"/>
                <a:gd name="connsiteY70" fmla="*/ 897731 h 1847850"/>
                <a:gd name="connsiteX71" fmla="*/ 1052513 w 1731169"/>
                <a:gd name="connsiteY71" fmla="*/ 716756 h 1847850"/>
                <a:gd name="connsiteX72" fmla="*/ 1131094 w 1731169"/>
                <a:gd name="connsiteY72" fmla="*/ 602456 h 184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731169" h="1847850">
                  <a:moveTo>
                    <a:pt x="1131094" y="602456"/>
                  </a:moveTo>
                  <a:lnTo>
                    <a:pt x="1173956" y="535781"/>
                  </a:lnTo>
                  <a:lnTo>
                    <a:pt x="1207294" y="481013"/>
                  </a:lnTo>
                  <a:lnTo>
                    <a:pt x="1238250" y="428625"/>
                  </a:lnTo>
                  <a:lnTo>
                    <a:pt x="1262063" y="383381"/>
                  </a:lnTo>
                  <a:lnTo>
                    <a:pt x="1281113" y="347663"/>
                  </a:lnTo>
                  <a:lnTo>
                    <a:pt x="1300163" y="302419"/>
                  </a:lnTo>
                  <a:lnTo>
                    <a:pt x="1316831" y="254794"/>
                  </a:lnTo>
                  <a:lnTo>
                    <a:pt x="1323975" y="221456"/>
                  </a:lnTo>
                  <a:lnTo>
                    <a:pt x="1326356" y="202406"/>
                  </a:lnTo>
                  <a:lnTo>
                    <a:pt x="1323975" y="180975"/>
                  </a:lnTo>
                  <a:lnTo>
                    <a:pt x="1314450" y="157163"/>
                  </a:lnTo>
                  <a:lnTo>
                    <a:pt x="1302544" y="138113"/>
                  </a:lnTo>
                  <a:lnTo>
                    <a:pt x="1283494" y="119063"/>
                  </a:lnTo>
                  <a:lnTo>
                    <a:pt x="1262063" y="102394"/>
                  </a:lnTo>
                  <a:lnTo>
                    <a:pt x="1235869" y="85725"/>
                  </a:lnTo>
                  <a:lnTo>
                    <a:pt x="1209675" y="64294"/>
                  </a:lnTo>
                  <a:lnTo>
                    <a:pt x="1190625" y="42863"/>
                  </a:lnTo>
                  <a:lnTo>
                    <a:pt x="1183481" y="19050"/>
                  </a:lnTo>
                  <a:lnTo>
                    <a:pt x="1193006" y="4763"/>
                  </a:lnTo>
                  <a:lnTo>
                    <a:pt x="1226344" y="0"/>
                  </a:lnTo>
                  <a:lnTo>
                    <a:pt x="1271588" y="2381"/>
                  </a:lnTo>
                  <a:lnTo>
                    <a:pt x="1331119" y="11906"/>
                  </a:lnTo>
                  <a:lnTo>
                    <a:pt x="1381125" y="23813"/>
                  </a:lnTo>
                  <a:lnTo>
                    <a:pt x="1433513" y="42863"/>
                  </a:lnTo>
                  <a:lnTo>
                    <a:pt x="1478756" y="66675"/>
                  </a:lnTo>
                  <a:lnTo>
                    <a:pt x="1528763" y="97631"/>
                  </a:lnTo>
                  <a:lnTo>
                    <a:pt x="1583531" y="133350"/>
                  </a:lnTo>
                  <a:lnTo>
                    <a:pt x="1633538" y="173831"/>
                  </a:lnTo>
                  <a:lnTo>
                    <a:pt x="1678781" y="211931"/>
                  </a:lnTo>
                  <a:lnTo>
                    <a:pt x="1709738" y="240506"/>
                  </a:lnTo>
                  <a:lnTo>
                    <a:pt x="1724025" y="261938"/>
                  </a:lnTo>
                  <a:lnTo>
                    <a:pt x="1731169" y="283369"/>
                  </a:lnTo>
                  <a:lnTo>
                    <a:pt x="1731169" y="302419"/>
                  </a:lnTo>
                  <a:lnTo>
                    <a:pt x="1721644" y="319088"/>
                  </a:lnTo>
                  <a:lnTo>
                    <a:pt x="1700213" y="333375"/>
                  </a:lnTo>
                  <a:lnTo>
                    <a:pt x="1681163" y="340519"/>
                  </a:lnTo>
                  <a:lnTo>
                    <a:pt x="1600200" y="419100"/>
                  </a:lnTo>
                  <a:lnTo>
                    <a:pt x="1569244" y="450056"/>
                  </a:lnTo>
                  <a:lnTo>
                    <a:pt x="1533525" y="504825"/>
                  </a:lnTo>
                  <a:lnTo>
                    <a:pt x="1481138" y="585788"/>
                  </a:lnTo>
                  <a:lnTo>
                    <a:pt x="1431131" y="657225"/>
                  </a:lnTo>
                  <a:lnTo>
                    <a:pt x="1376363" y="731044"/>
                  </a:lnTo>
                  <a:lnTo>
                    <a:pt x="1297781" y="823913"/>
                  </a:lnTo>
                  <a:lnTo>
                    <a:pt x="1214438" y="916781"/>
                  </a:lnTo>
                  <a:lnTo>
                    <a:pt x="1150144" y="978694"/>
                  </a:lnTo>
                  <a:lnTo>
                    <a:pt x="1012031" y="1121569"/>
                  </a:lnTo>
                  <a:lnTo>
                    <a:pt x="857250" y="1264444"/>
                  </a:lnTo>
                  <a:lnTo>
                    <a:pt x="735806" y="1369219"/>
                  </a:lnTo>
                  <a:lnTo>
                    <a:pt x="614363" y="1464469"/>
                  </a:lnTo>
                  <a:lnTo>
                    <a:pt x="490538" y="1554956"/>
                  </a:lnTo>
                  <a:lnTo>
                    <a:pt x="388144" y="1628775"/>
                  </a:lnTo>
                  <a:lnTo>
                    <a:pt x="242888" y="1726406"/>
                  </a:lnTo>
                  <a:lnTo>
                    <a:pt x="130969" y="1797844"/>
                  </a:lnTo>
                  <a:lnTo>
                    <a:pt x="83344" y="1828800"/>
                  </a:lnTo>
                  <a:lnTo>
                    <a:pt x="54769" y="1840706"/>
                  </a:lnTo>
                  <a:lnTo>
                    <a:pt x="26194" y="1847850"/>
                  </a:lnTo>
                  <a:lnTo>
                    <a:pt x="4763" y="1847850"/>
                  </a:lnTo>
                  <a:lnTo>
                    <a:pt x="0" y="1843088"/>
                  </a:lnTo>
                  <a:lnTo>
                    <a:pt x="0" y="1828800"/>
                  </a:lnTo>
                  <a:lnTo>
                    <a:pt x="7144" y="1812131"/>
                  </a:lnTo>
                  <a:lnTo>
                    <a:pt x="40481" y="1781175"/>
                  </a:lnTo>
                  <a:lnTo>
                    <a:pt x="147638" y="1695450"/>
                  </a:lnTo>
                  <a:lnTo>
                    <a:pt x="245269" y="1616869"/>
                  </a:lnTo>
                  <a:lnTo>
                    <a:pt x="378619" y="1502569"/>
                  </a:lnTo>
                  <a:lnTo>
                    <a:pt x="452438" y="1433513"/>
                  </a:lnTo>
                  <a:lnTo>
                    <a:pt x="511969" y="1371600"/>
                  </a:lnTo>
                  <a:lnTo>
                    <a:pt x="571500" y="1304925"/>
                  </a:lnTo>
                  <a:lnTo>
                    <a:pt x="688181" y="1169194"/>
                  </a:lnTo>
                  <a:lnTo>
                    <a:pt x="828675" y="1007269"/>
                  </a:lnTo>
                  <a:lnTo>
                    <a:pt x="919163" y="897731"/>
                  </a:lnTo>
                  <a:lnTo>
                    <a:pt x="1052513" y="716756"/>
                  </a:lnTo>
                  <a:lnTo>
                    <a:pt x="1131094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2">
              <a:extLst>
                <a:ext uri="{FF2B5EF4-FFF2-40B4-BE49-F238E27FC236}">
                  <a16:creationId xmlns:a16="http://schemas.microsoft.com/office/drawing/2014/main" id="{AAE9FDD6-C204-45A7-943F-7019CC7D1D85}"/>
                </a:ext>
              </a:extLst>
            </p:cNvPr>
            <p:cNvSpPr/>
            <p:nvPr/>
          </p:nvSpPr>
          <p:spPr>
            <a:xfrm>
              <a:off x="5646739" y="2933700"/>
              <a:ext cx="555625" cy="1455738"/>
            </a:xfrm>
            <a:custGeom>
              <a:avLst/>
              <a:gdLst>
                <a:gd name="connsiteX0" fmla="*/ 492919 w 557212"/>
                <a:gd name="connsiteY0" fmla="*/ 600075 h 1454944"/>
                <a:gd name="connsiteX1" fmla="*/ 461962 w 557212"/>
                <a:gd name="connsiteY1" fmla="*/ 309563 h 1454944"/>
                <a:gd name="connsiteX2" fmla="*/ 419100 w 557212"/>
                <a:gd name="connsiteY2" fmla="*/ 204788 h 1454944"/>
                <a:gd name="connsiteX3" fmla="*/ 392906 w 557212"/>
                <a:gd name="connsiteY3" fmla="*/ 173831 h 1454944"/>
                <a:gd name="connsiteX4" fmla="*/ 352425 w 557212"/>
                <a:gd name="connsiteY4" fmla="*/ 135731 h 1454944"/>
                <a:gd name="connsiteX5" fmla="*/ 311944 w 557212"/>
                <a:gd name="connsiteY5" fmla="*/ 104775 h 1454944"/>
                <a:gd name="connsiteX6" fmla="*/ 264319 w 557212"/>
                <a:gd name="connsiteY6" fmla="*/ 73819 h 1454944"/>
                <a:gd name="connsiteX7" fmla="*/ 226219 w 557212"/>
                <a:gd name="connsiteY7" fmla="*/ 52388 h 1454944"/>
                <a:gd name="connsiteX8" fmla="*/ 159544 w 557212"/>
                <a:gd name="connsiteY8" fmla="*/ 23813 h 1454944"/>
                <a:gd name="connsiteX9" fmla="*/ 109537 w 557212"/>
                <a:gd name="connsiteY9" fmla="*/ 9525 h 1454944"/>
                <a:gd name="connsiteX10" fmla="*/ 71437 w 557212"/>
                <a:gd name="connsiteY10" fmla="*/ 2381 h 1454944"/>
                <a:gd name="connsiteX11" fmla="*/ 35719 w 557212"/>
                <a:gd name="connsiteY11" fmla="*/ 0 h 1454944"/>
                <a:gd name="connsiteX12" fmla="*/ 19050 w 557212"/>
                <a:gd name="connsiteY12" fmla="*/ 2381 h 1454944"/>
                <a:gd name="connsiteX13" fmla="*/ 2381 w 557212"/>
                <a:gd name="connsiteY13" fmla="*/ 9525 h 1454944"/>
                <a:gd name="connsiteX14" fmla="*/ 0 w 557212"/>
                <a:gd name="connsiteY14" fmla="*/ 23813 h 1454944"/>
                <a:gd name="connsiteX15" fmla="*/ 16669 w 557212"/>
                <a:gd name="connsiteY15" fmla="*/ 50006 h 1454944"/>
                <a:gd name="connsiteX16" fmla="*/ 45244 w 557212"/>
                <a:gd name="connsiteY16" fmla="*/ 78581 h 1454944"/>
                <a:gd name="connsiteX17" fmla="*/ 64294 w 557212"/>
                <a:gd name="connsiteY17" fmla="*/ 92869 h 1454944"/>
                <a:gd name="connsiteX18" fmla="*/ 97631 w 557212"/>
                <a:gd name="connsiteY18" fmla="*/ 109538 h 1454944"/>
                <a:gd name="connsiteX19" fmla="*/ 119062 w 557212"/>
                <a:gd name="connsiteY19" fmla="*/ 123825 h 1454944"/>
                <a:gd name="connsiteX20" fmla="*/ 150019 w 557212"/>
                <a:gd name="connsiteY20" fmla="*/ 154781 h 1454944"/>
                <a:gd name="connsiteX21" fmla="*/ 173831 w 557212"/>
                <a:gd name="connsiteY21" fmla="*/ 188119 h 1454944"/>
                <a:gd name="connsiteX22" fmla="*/ 200025 w 557212"/>
                <a:gd name="connsiteY22" fmla="*/ 235744 h 1454944"/>
                <a:gd name="connsiteX23" fmla="*/ 223837 w 557212"/>
                <a:gd name="connsiteY23" fmla="*/ 295275 h 1454944"/>
                <a:gd name="connsiteX24" fmla="*/ 245269 w 557212"/>
                <a:gd name="connsiteY24" fmla="*/ 371475 h 1454944"/>
                <a:gd name="connsiteX25" fmla="*/ 261937 w 557212"/>
                <a:gd name="connsiteY25" fmla="*/ 450056 h 1454944"/>
                <a:gd name="connsiteX26" fmla="*/ 269081 w 557212"/>
                <a:gd name="connsiteY26" fmla="*/ 521494 h 1454944"/>
                <a:gd name="connsiteX27" fmla="*/ 278606 w 557212"/>
                <a:gd name="connsiteY27" fmla="*/ 657225 h 1454944"/>
                <a:gd name="connsiteX28" fmla="*/ 283369 w 557212"/>
                <a:gd name="connsiteY28" fmla="*/ 757238 h 1454944"/>
                <a:gd name="connsiteX29" fmla="*/ 285750 w 557212"/>
                <a:gd name="connsiteY29" fmla="*/ 873919 h 1454944"/>
                <a:gd name="connsiteX30" fmla="*/ 285750 w 557212"/>
                <a:gd name="connsiteY30" fmla="*/ 940594 h 1454944"/>
                <a:gd name="connsiteX31" fmla="*/ 288131 w 557212"/>
                <a:gd name="connsiteY31" fmla="*/ 1009650 h 1454944"/>
                <a:gd name="connsiteX32" fmla="*/ 288131 w 557212"/>
                <a:gd name="connsiteY32" fmla="*/ 1062038 h 1454944"/>
                <a:gd name="connsiteX33" fmla="*/ 295275 w 557212"/>
                <a:gd name="connsiteY33" fmla="*/ 1121569 h 1454944"/>
                <a:gd name="connsiteX34" fmla="*/ 309562 w 557212"/>
                <a:gd name="connsiteY34" fmla="*/ 1183481 h 1454944"/>
                <a:gd name="connsiteX35" fmla="*/ 326231 w 557212"/>
                <a:gd name="connsiteY35" fmla="*/ 1238250 h 1454944"/>
                <a:gd name="connsiteX36" fmla="*/ 350044 w 557212"/>
                <a:gd name="connsiteY36" fmla="*/ 1295400 h 1454944"/>
                <a:gd name="connsiteX37" fmla="*/ 371475 w 557212"/>
                <a:gd name="connsiteY37" fmla="*/ 1335881 h 1454944"/>
                <a:gd name="connsiteX38" fmla="*/ 400050 w 557212"/>
                <a:gd name="connsiteY38" fmla="*/ 1383506 h 1454944"/>
                <a:gd name="connsiteX39" fmla="*/ 431006 w 557212"/>
                <a:gd name="connsiteY39" fmla="*/ 1421606 h 1454944"/>
                <a:gd name="connsiteX40" fmla="*/ 457200 w 557212"/>
                <a:gd name="connsiteY40" fmla="*/ 1445419 h 1454944"/>
                <a:gd name="connsiteX41" fmla="*/ 476250 w 557212"/>
                <a:gd name="connsiteY41" fmla="*/ 1454944 h 1454944"/>
                <a:gd name="connsiteX42" fmla="*/ 488156 w 557212"/>
                <a:gd name="connsiteY42" fmla="*/ 1454944 h 1454944"/>
                <a:gd name="connsiteX43" fmla="*/ 504825 w 557212"/>
                <a:gd name="connsiteY43" fmla="*/ 1447800 h 1454944"/>
                <a:gd name="connsiteX44" fmla="*/ 519112 w 557212"/>
                <a:gd name="connsiteY44" fmla="*/ 1431131 h 1454944"/>
                <a:gd name="connsiteX45" fmla="*/ 533400 w 557212"/>
                <a:gd name="connsiteY45" fmla="*/ 1409700 h 1454944"/>
                <a:gd name="connsiteX46" fmla="*/ 547687 w 557212"/>
                <a:gd name="connsiteY46" fmla="*/ 1373981 h 1454944"/>
                <a:gd name="connsiteX47" fmla="*/ 554831 w 557212"/>
                <a:gd name="connsiteY47" fmla="*/ 1331119 h 1454944"/>
                <a:gd name="connsiteX48" fmla="*/ 557212 w 557212"/>
                <a:gd name="connsiteY48" fmla="*/ 1188244 h 1454944"/>
                <a:gd name="connsiteX49" fmla="*/ 526256 w 557212"/>
                <a:gd name="connsiteY49" fmla="*/ 928688 h 1454944"/>
                <a:gd name="connsiteX50" fmla="*/ 492919 w 557212"/>
                <a:gd name="connsiteY50" fmla="*/ 600075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57212" h="1454944">
                  <a:moveTo>
                    <a:pt x="492919" y="600075"/>
                  </a:moveTo>
                  <a:lnTo>
                    <a:pt x="461962" y="309563"/>
                  </a:lnTo>
                  <a:lnTo>
                    <a:pt x="419100" y="204788"/>
                  </a:lnTo>
                  <a:lnTo>
                    <a:pt x="392906" y="173831"/>
                  </a:lnTo>
                  <a:lnTo>
                    <a:pt x="352425" y="135731"/>
                  </a:lnTo>
                  <a:lnTo>
                    <a:pt x="311944" y="104775"/>
                  </a:lnTo>
                  <a:lnTo>
                    <a:pt x="264319" y="73819"/>
                  </a:lnTo>
                  <a:lnTo>
                    <a:pt x="226219" y="52388"/>
                  </a:lnTo>
                  <a:lnTo>
                    <a:pt x="159544" y="23813"/>
                  </a:lnTo>
                  <a:lnTo>
                    <a:pt x="109537" y="9525"/>
                  </a:lnTo>
                  <a:lnTo>
                    <a:pt x="71437" y="2381"/>
                  </a:lnTo>
                  <a:lnTo>
                    <a:pt x="35719" y="0"/>
                  </a:lnTo>
                  <a:lnTo>
                    <a:pt x="19050" y="2381"/>
                  </a:lnTo>
                  <a:lnTo>
                    <a:pt x="2381" y="9525"/>
                  </a:lnTo>
                  <a:lnTo>
                    <a:pt x="0" y="23813"/>
                  </a:lnTo>
                  <a:lnTo>
                    <a:pt x="16669" y="50006"/>
                  </a:lnTo>
                  <a:lnTo>
                    <a:pt x="45244" y="78581"/>
                  </a:lnTo>
                  <a:lnTo>
                    <a:pt x="64294" y="92869"/>
                  </a:lnTo>
                  <a:lnTo>
                    <a:pt x="97631" y="109538"/>
                  </a:lnTo>
                  <a:lnTo>
                    <a:pt x="119062" y="123825"/>
                  </a:lnTo>
                  <a:lnTo>
                    <a:pt x="150019" y="154781"/>
                  </a:lnTo>
                  <a:lnTo>
                    <a:pt x="173831" y="188119"/>
                  </a:lnTo>
                  <a:lnTo>
                    <a:pt x="200025" y="235744"/>
                  </a:lnTo>
                  <a:lnTo>
                    <a:pt x="223837" y="295275"/>
                  </a:lnTo>
                  <a:lnTo>
                    <a:pt x="245269" y="371475"/>
                  </a:lnTo>
                  <a:lnTo>
                    <a:pt x="261937" y="450056"/>
                  </a:lnTo>
                  <a:lnTo>
                    <a:pt x="269081" y="521494"/>
                  </a:lnTo>
                  <a:lnTo>
                    <a:pt x="278606" y="657225"/>
                  </a:lnTo>
                  <a:lnTo>
                    <a:pt x="283369" y="757238"/>
                  </a:lnTo>
                  <a:cubicBezTo>
                    <a:pt x="284163" y="796132"/>
                    <a:pt x="284956" y="835025"/>
                    <a:pt x="285750" y="873919"/>
                  </a:cubicBezTo>
                  <a:lnTo>
                    <a:pt x="285750" y="940594"/>
                  </a:lnTo>
                  <a:cubicBezTo>
                    <a:pt x="286544" y="963613"/>
                    <a:pt x="287337" y="986631"/>
                    <a:pt x="288131" y="1009650"/>
                  </a:cubicBezTo>
                  <a:lnTo>
                    <a:pt x="288131" y="1062038"/>
                  </a:lnTo>
                  <a:lnTo>
                    <a:pt x="295275" y="1121569"/>
                  </a:lnTo>
                  <a:lnTo>
                    <a:pt x="309562" y="1183481"/>
                  </a:lnTo>
                  <a:lnTo>
                    <a:pt x="326231" y="1238250"/>
                  </a:lnTo>
                  <a:lnTo>
                    <a:pt x="350044" y="1295400"/>
                  </a:lnTo>
                  <a:lnTo>
                    <a:pt x="371475" y="1335881"/>
                  </a:lnTo>
                  <a:lnTo>
                    <a:pt x="400050" y="1383506"/>
                  </a:lnTo>
                  <a:lnTo>
                    <a:pt x="431006" y="1421606"/>
                  </a:lnTo>
                  <a:lnTo>
                    <a:pt x="457200" y="1445419"/>
                  </a:lnTo>
                  <a:lnTo>
                    <a:pt x="476250" y="1454944"/>
                  </a:lnTo>
                  <a:lnTo>
                    <a:pt x="488156" y="1454944"/>
                  </a:lnTo>
                  <a:lnTo>
                    <a:pt x="504825" y="1447800"/>
                  </a:lnTo>
                  <a:lnTo>
                    <a:pt x="519112" y="1431131"/>
                  </a:lnTo>
                  <a:lnTo>
                    <a:pt x="533400" y="1409700"/>
                  </a:lnTo>
                  <a:lnTo>
                    <a:pt x="547687" y="1373981"/>
                  </a:lnTo>
                  <a:lnTo>
                    <a:pt x="554831" y="1331119"/>
                  </a:lnTo>
                  <a:cubicBezTo>
                    <a:pt x="555625" y="1283494"/>
                    <a:pt x="556418" y="1235869"/>
                    <a:pt x="557212" y="1188244"/>
                  </a:cubicBezTo>
                  <a:lnTo>
                    <a:pt x="526256" y="928688"/>
                  </a:lnTo>
                  <a:lnTo>
                    <a:pt x="492919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7">
              <a:extLst>
                <a:ext uri="{FF2B5EF4-FFF2-40B4-BE49-F238E27FC236}">
                  <a16:creationId xmlns:a16="http://schemas.microsoft.com/office/drawing/2014/main" id="{873ED579-B3DC-4676-8E65-548625428C13}"/>
                </a:ext>
              </a:extLst>
            </p:cNvPr>
            <p:cNvSpPr/>
            <p:nvPr/>
          </p:nvSpPr>
          <p:spPr>
            <a:xfrm>
              <a:off x="4102102" y="1993901"/>
              <a:ext cx="1203325" cy="2117725"/>
            </a:xfrm>
            <a:custGeom>
              <a:avLst/>
              <a:gdLst>
                <a:gd name="connsiteX0" fmla="*/ 1050925 w 1203325"/>
                <a:gd name="connsiteY0" fmla="*/ 1000125 h 2117725"/>
                <a:gd name="connsiteX1" fmla="*/ 1012825 w 1203325"/>
                <a:gd name="connsiteY1" fmla="*/ 892175 h 2117725"/>
                <a:gd name="connsiteX2" fmla="*/ 981075 w 1203325"/>
                <a:gd name="connsiteY2" fmla="*/ 806450 h 2117725"/>
                <a:gd name="connsiteX3" fmla="*/ 946150 w 1203325"/>
                <a:gd name="connsiteY3" fmla="*/ 727075 h 2117725"/>
                <a:gd name="connsiteX4" fmla="*/ 917575 w 1203325"/>
                <a:gd name="connsiteY4" fmla="*/ 663575 h 2117725"/>
                <a:gd name="connsiteX5" fmla="*/ 898525 w 1203325"/>
                <a:gd name="connsiteY5" fmla="*/ 631825 h 2117725"/>
                <a:gd name="connsiteX6" fmla="*/ 790575 w 1203325"/>
                <a:gd name="connsiteY6" fmla="*/ 434975 h 2117725"/>
                <a:gd name="connsiteX7" fmla="*/ 720725 w 1203325"/>
                <a:gd name="connsiteY7" fmla="*/ 381000 h 2117725"/>
                <a:gd name="connsiteX8" fmla="*/ 679450 w 1203325"/>
                <a:gd name="connsiteY8" fmla="*/ 352425 h 2117725"/>
                <a:gd name="connsiteX9" fmla="*/ 635000 w 1203325"/>
                <a:gd name="connsiteY9" fmla="*/ 317500 h 2117725"/>
                <a:gd name="connsiteX10" fmla="*/ 584200 w 1203325"/>
                <a:gd name="connsiteY10" fmla="*/ 282575 h 2117725"/>
                <a:gd name="connsiteX11" fmla="*/ 533400 w 1203325"/>
                <a:gd name="connsiteY11" fmla="*/ 250825 h 2117725"/>
                <a:gd name="connsiteX12" fmla="*/ 482600 w 1203325"/>
                <a:gd name="connsiteY12" fmla="*/ 219075 h 2117725"/>
                <a:gd name="connsiteX13" fmla="*/ 422275 w 1203325"/>
                <a:gd name="connsiteY13" fmla="*/ 180975 h 2117725"/>
                <a:gd name="connsiteX14" fmla="*/ 352425 w 1203325"/>
                <a:gd name="connsiteY14" fmla="*/ 139700 h 2117725"/>
                <a:gd name="connsiteX15" fmla="*/ 244475 w 1203325"/>
                <a:gd name="connsiteY15" fmla="*/ 85725 h 2117725"/>
                <a:gd name="connsiteX16" fmla="*/ 177800 w 1203325"/>
                <a:gd name="connsiteY16" fmla="*/ 53975 h 2117725"/>
                <a:gd name="connsiteX17" fmla="*/ 117475 w 1203325"/>
                <a:gd name="connsiteY17" fmla="*/ 25400 h 2117725"/>
                <a:gd name="connsiteX18" fmla="*/ 82550 w 1203325"/>
                <a:gd name="connsiteY18" fmla="*/ 9525 h 2117725"/>
                <a:gd name="connsiteX19" fmla="*/ 47625 w 1203325"/>
                <a:gd name="connsiteY19" fmla="*/ 0 h 2117725"/>
                <a:gd name="connsiteX20" fmla="*/ 15875 w 1203325"/>
                <a:gd name="connsiteY20" fmla="*/ 0 h 2117725"/>
                <a:gd name="connsiteX21" fmla="*/ 0 w 1203325"/>
                <a:gd name="connsiteY21" fmla="*/ 9525 h 2117725"/>
                <a:gd name="connsiteX22" fmla="*/ 3175 w 1203325"/>
                <a:gd name="connsiteY22" fmla="*/ 22225 h 2117725"/>
                <a:gd name="connsiteX23" fmla="*/ 12700 w 1203325"/>
                <a:gd name="connsiteY23" fmla="*/ 41275 h 2117725"/>
                <a:gd name="connsiteX24" fmla="*/ 28575 w 1203325"/>
                <a:gd name="connsiteY24" fmla="*/ 60325 h 2117725"/>
                <a:gd name="connsiteX25" fmla="*/ 76200 w 1203325"/>
                <a:gd name="connsiteY25" fmla="*/ 92075 h 2117725"/>
                <a:gd name="connsiteX26" fmla="*/ 152400 w 1203325"/>
                <a:gd name="connsiteY26" fmla="*/ 136525 h 2117725"/>
                <a:gd name="connsiteX27" fmla="*/ 250825 w 1203325"/>
                <a:gd name="connsiteY27" fmla="*/ 200025 h 2117725"/>
                <a:gd name="connsiteX28" fmla="*/ 352425 w 1203325"/>
                <a:gd name="connsiteY28" fmla="*/ 276225 h 2117725"/>
                <a:gd name="connsiteX29" fmla="*/ 438150 w 1203325"/>
                <a:gd name="connsiteY29" fmla="*/ 346075 h 2117725"/>
                <a:gd name="connsiteX30" fmla="*/ 508000 w 1203325"/>
                <a:gd name="connsiteY30" fmla="*/ 412750 h 2117725"/>
                <a:gd name="connsiteX31" fmla="*/ 571500 w 1203325"/>
                <a:gd name="connsiteY31" fmla="*/ 476250 h 2117725"/>
                <a:gd name="connsiteX32" fmla="*/ 606425 w 1203325"/>
                <a:gd name="connsiteY32" fmla="*/ 511175 h 2117725"/>
                <a:gd name="connsiteX33" fmla="*/ 644525 w 1203325"/>
                <a:gd name="connsiteY33" fmla="*/ 555625 h 2117725"/>
                <a:gd name="connsiteX34" fmla="*/ 673100 w 1203325"/>
                <a:gd name="connsiteY34" fmla="*/ 593725 h 2117725"/>
                <a:gd name="connsiteX35" fmla="*/ 774700 w 1203325"/>
                <a:gd name="connsiteY35" fmla="*/ 774700 h 2117725"/>
                <a:gd name="connsiteX36" fmla="*/ 793750 w 1203325"/>
                <a:gd name="connsiteY36" fmla="*/ 822325 h 2117725"/>
                <a:gd name="connsiteX37" fmla="*/ 812800 w 1203325"/>
                <a:gd name="connsiteY37" fmla="*/ 885825 h 2117725"/>
                <a:gd name="connsiteX38" fmla="*/ 831850 w 1203325"/>
                <a:gd name="connsiteY38" fmla="*/ 946150 h 2117725"/>
                <a:gd name="connsiteX39" fmla="*/ 857250 w 1203325"/>
                <a:gd name="connsiteY39" fmla="*/ 1028700 h 2117725"/>
                <a:gd name="connsiteX40" fmla="*/ 873125 w 1203325"/>
                <a:gd name="connsiteY40" fmla="*/ 1089025 h 2117725"/>
                <a:gd name="connsiteX41" fmla="*/ 885825 w 1203325"/>
                <a:gd name="connsiteY41" fmla="*/ 1149350 h 2117725"/>
                <a:gd name="connsiteX42" fmla="*/ 898525 w 1203325"/>
                <a:gd name="connsiteY42" fmla="*/ 1206500 h 2117725"/>
                <a:gd name="connsiteX43" fmla="*/ 908050 w 1203325"/>
                <a:gd name="connsiteY43" fmla="*/ 1263650 h 2117725"/>
                <a:gd name="connsiteX44" fmla="*/ 914400 w 1203325"/>
                <a:gd name="connsiteY44" fmla="*/ 1323975 h 2117725"/>
                <a:gd name="connsiteX45" fmla="*/ 981075 w 1203325"/>
                <a:gd name="connsiteY45" fmla="*/ 1746250 h 2117725"/>
                <a:gd name="connsiteX46" fmla="*/ 984250 w 1203325"/>
                <a:gd name="connsiteY46" fmla="*/ 1800225 h 2117725"/>
                <a:gd name="connsiteX47" fmla="*/ 981075 w 1203325"/>
                <a:gd name="connsiteY47" fmla="*/ 2032000 h 2117725"/>
                <a:gd name="connsiteX48" fmla="*/ 977900 w 1203325"/>
                <a:gd name="connsiteY48" fmla="*/ 2117725 h 2117725"/>
                <a:gd name="connsiteX49" fmla="*/ 1203325 w 1203325"/>
                <a:gd name="connsiteY49" fmla="*/ 2108200 h 2117725"/>
                <a:gd name="connsiteX50" fmla="*/ 1203325 w 1203325"/>
                <a:gd name="connsiteY50" fmla="*/ 2022475 h 2117725"/>
                <a:gd name="connsiteX51" fmla="*/ 1200150 w 1203325"/>
                <a:gd name="connsiteY51" fmla="*/ 1930400 h 2117725"/>
                <a:gd name="connsiteX52" fmla="*/ 1200150 w 1203325"/>
                <a:gd name="connsiteY52" fmla="*/ 1873250 h 2117725"/>
                <a:gd name="connsiteX53" fmla="*/ 1193800 w 1203325"/>
                <a:gd name="connsiteY53" fmla="*/ 1784350 h 2117725"/>
                <a:gd name="connsiteX54" fmla="*/ 1187450 w 1203325"/>
                <a:gd name="connsiteY54" fmla="*/ 1673225 h 2117725"/>
                <a:gd name="connsiteX55" fmla="*/ 1174750 w 1203325"/>
                <a:gd name="connsiteY55" fmla="*/ 1533525 h 2117725"/>
                <a:gd name="connsiteX56" fmla="*/ 1155700 w 1203325"/>
                <a:gd name="connsiteY56" fmla="*/ 1406525 h 2117725"/>
                <a:gd name="connsiteX57" fmla="*/ 1133475 w 1203325"/>
                <a:gd name="connsiteY57" fmla="*/ 1285875 h 2117725"/>
                <a:gd name="connsiteX58" fmla="*/ 1098550 w 1203325"/>
                <a:gd name="connsiteY58" fmla="*/ 1149350 h 2117725"/>
                <a:gd name="connsiteX59" fmla="*/ 1050925 w 1203325"/>
                <a:gd name="connsiteY59" fmla="*/ 10001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03325" h="2117725">
                  <a:moveTo>
                    <a:pt x="1050925" y="1000125"/>
                  </a:moveTo>
                  <a:lnTo>
                    <a:pt x="1012825" y="892175"/>
                  </a:lnTo>
                  <a:lnTo>
                    <a:pt x="981075" y="806450"/>
                  </a:lnTo>
                  <a:lnTo>
                    <a:pt x="946150" y="727075"/>
                  </a:lnTo>
                  <a:lnTo>
                    <a:pt x="917575" y="663575"/>
                  </a:lnTo>
                  <a:lnTo>
                    <a:pt x="898525" y="631825"/>
                  </a:lnTo>
                  <a:lnTo>
                    <a:pt x="790575" y="434975"/>
                  </a:lnTo>
                  <a:lnTo>
                    <a:pt x="720725" y="381000"/>
                  </a:lnTo>
                  <a:lnTo>
                    <a:pt x="679450" y="352425"/>
                  </a:lnTo>
                  <a:lnTo>
                    <a:pt x="635000" y="317500"/>
                  </a:lnTo>
                  <a:lnTo>
                    <a:pt x="584200" y="282575"/>
                  </a:lnTo>
                  <a:lnTo>
                    <a:pt x="533400" y="250825"/>
                  </a:lnTo>
                  <a:lnTo>
                    <a:pt x="482600" y="219075"/>
                  </a:lnTo>
                  <a:lnTo>
                    <a:pt x="422275" y="180975"/>
                  </a:lnTo>
                  <a:lnTo>
                    <a:pt x="352425" y="139700"/>
                  </a:lnTo>
                  <a:lnTo>
                    <a:pt x="244475" y="85725"/>
                  </a:lnTo>
                  <a:lnTo>
                    <a:pt x="177800" y="53975"/>
                  </a:lnTo>
                  <a:lnTo>
                    <a:pt x="117475" y="25400"/>
                  </a:lnTo>
                  <a:lnTo>
                    <a:pt x="82550" y="9525"/>
                  </a:lnTo>
                  <a:lnTo>
                    <a:pt x="47625" y="0"/>
                  </a:lnTo>
                  <a:lnTo>
                    <a:pt x="15875" y="0"/>
                  </a:lnTo>
                  <a:lnTo>
                    <a:pt x="0" y="9525"/>
                  </a:lnTo>
                  <a:lnTo>
                    <a:pt x="3175" y="22225"/>
                  </a:lnTo>
                  <a:lnTo>
                    <a:pt x="12700" y="41275"/>
                  </a:lnTo>
                  <a:lnTo>
                    <a:pt x="28575" y="60325"/>
                  </a:lnTo>
                  <a:lnTo>
                    <a:pt x="76200" y="92075"/>
                  </a:lnTo>
                  <a:lnTo>
                    <a:pt x="152400" y="136525"/>
                  </a:lnTo>
                  <a:lnTo>
                    <a:pt x="250825" y="200025"/>
                  </a:lnTo>
                  <a:lnTo>
                    <a:pt x="352425" y="276225"/>
                  </a:lnTo>
                  <a:lnTo>
                    <a:pt x="438150" y="346075"/>
                  </a:lnTo>
                  <a:lnTo>
                    <a:pt x="508000" y="412750"/>
                  </a:lnTo>
                  <a:lnTo>
                    <a:pt x="571500" y="476250"/>
                  </a:lnTo>
                  <a:lnTo>
                    <a:pt x="606425" y="511175"/>
                  </a:lnTo>
                  <a:lnTo>
                    <a:pt x="644525" y="555625"/>
                  </a:lnTo>
                  <a:lnTo>
                    <a:pt x="673100" y="593725"/>
                  </a:lnTo>
                  <a:lnTo>
                    <a:pt x="774700" y="774700"/>
                  </a:lnTo>
                  <a:lnTo>
                    <a:pt x="793750" y="822325"/>
                  </a:lnTo>
                  <a:lnTo>
                    <a:pt x="812800" y="885825"/>
                  </a:lnTo>
                  <a:lnTo>
                    <a:pt x="831850" y="946150"/>
                  </a:lnTo>
                  <a:lnTo>
                    <a:pt x="857250" y="1028700"/>
                  </a:lnTo>
                  <a:lnTo>
                    <a:pt x="873125" y="1089025"/>
                  </a:lnTo>
                  <a:lnTo>
                    <a:pt x="885825" y="1149350"/>
                  </a:lnTo>
                  <a:lnTo>
                    <a:pt x="898525" y="1206500"/>
                  </a:lnTo>
                  <a:lnTo>
                    <a:pt x="908050" y="1263650"/>
                  </a:lnTo>
                  <a:lnTo>
                    <a:pt x="914400" y="1323975"/>
                  </a:lnTo>
                  <a:lnTo>
                    <a:pt x="981075" y="1746250"/>
                  </a:lnTo>
                  <a:lnTo>
                    <a:pt x="984250" y="1800225"/>
                  </a:lnTo>
                  <a:cubicBezTo>
                    <a:pt x="983192" y="1877483"/>
                    <a:pt x="982133" y="1954742"/>
                    <a:pt x="981075" y="2032000"/>
                  </a:cubicBezTo>
                  <a:lnTo>
                    <a:pt x="977900" y="2117725"/>
                  </a:lnTo>
                  <a:lnTo>
                    <a:pt x="1203325" y="2108200"/>
                  </a:lnTo>
                  <a:lnTo>
                    <a:pt x="1203325" y="2022475"/>
                  </a:lnTo>
                  <a:lnTo>
                    <a:pt x="1200150" y="1930400"/>
                  </a:lnTo>
                  <a:lnTo>
                    <a:pt x="1200150" y="1873250"/>
                  </a:lnTo>
                  <a:lnTo>
                    <a:pt x="1193800" y="1784350"/>
                  </a:lnTo>
                  <a:lnTo>
                    <a:pt x="1187450" y="1673225"/>
                  </a:lnTo>
                  <a:lnTo>
                    <a:pt x="1174750" y="1533525"/>
                  </a:lnTo>
                  <a:lnTo>
                    <a:pt x="1155700" y="1406525"/>
                  </a:lnTo>
                  <a:lnTo>
                    <a:pt x="1133475" y="1285875"/>
                  </a:lnTo>
                  <a:lnTo>
                    <a:pt x="1098550" y="1149350"/>
                  </a:lnTo>
                  <a:lnTo>
                    <a:pt x="1050925" y="1000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4">
              <a:extLst>
                <a:ext uri="{FF2B5EF4-FFF2-40B4-BE49-F238E27FC236}">
                  <a16:creationId xmlns:a16="http://schemas.microsoft.com/office/drawing/2014/main" id="{4EFD1752-2BA7-45C1-9483-EC266482FFCF}"/>
                </a:ext>
              </a:extLst>
            </p:cNvPr>
            <p:cNvSpPr/>
            <p:nvPr/>
          </p:nvSpPr>
          <p:spPr>
            <a:xfrm rot="16200000">
              <a:off x="4111627" y="4670426"/>
              <a:ext cx="1790700" cy="600075"/>
            </a:xfrm>
            <a:custGeom>
              <a:avLst/>
              <a:gdLst>
                <a:gd name="connsiteX0" fmla="*/ 864394 w 1790700"/>
                <a:gd name="connsiteY0" fmla="*/ 283369 h 600075"/>
                <a:gd name="connsiteX1" fmla="*/ 969169 w 1790700"/>
                <a:gd name="connsiteY1" fmla="*/ 309563 h 600075"/>
                <a:gd name="connsiteX2" fmla="*/ 997744 w 1790700"/>
                <a:gd name="connsiteY2" fmla="*/ 314325 h 600075"/>
                <a:gd name="connsiteX3" fmla="*/ 1188244 w 1790700"/>
                <a:gd name="connsiteY3" fmla="*/ 338138 h 600075"/>
                <a:gd name="connsiteX4" fmla="*/ 1352550 w 1790700"/>
                <a:gd name="connsiteY4" fmla="*/ 352425 h 600075"/>
                <a:gd name="connsiteX5" fmla="*/ 1564481 w 1790700"/>
                <a:gd name="connsiteY5" fmla="*/ 366713 h 600075"/>
                <a:gd name="connsiteX6" fmla="*/ 1685925 w 1790700"/>
                <a:gd name="connsiteY6" fmla="*/ 373857 h 600075"/>
                <a:gd name="connsiteX7" fmla="*/ 1781175 w 1790700"/>
                <a:gd name="connsiteY7" fmla="*/ 376238 h 600075"/>
                <a:gd name="connsiteX8" fmla="*/ 1790700 w 1790700"/>
                <a:gd name="connsiteY8" fmla="*/ 597694 h 600075"/>
                <a:gd name="connsiteX9" fmla="*/ 1631156 w 1790700"/>
                <a:gd name="connsiteY9" fmla="*/ 600075 h 600075"/>
                <a:gd name="connsiteX10" fmla="*/ 1466850 w 1790700"/>
                <a:gd name="connsiteY10" fmla="*/ 597694 h 600075"/>
                <a:gd name="connsiteX11" fmla="*/ 1328737 w 1790700"/>
                <a:gd name="connsiteY11" fmla="*/ 595313 h 600075"/>
                <a:gd name="connsiteX12" fmla="*/ 1202531 w 1790700"/>
                <a:gd name="connsiteY12" fmla="*/ 588169 h 600075"/>
                <a:gd name="connsiteX13" fmla="*/ 1100137 w 1790700"/>
                <a:gd name="connsiteY13" fmla="*/ 581025 h 600075"/>
                <a:gd name="connsiteX14" fmla="*/ 971550 w 1790700"/>
                <a:gd name="connsiteY14" fmla="*/ 561975 h 600075"/>
                <a:gd name="connsiteX15" fmla="*/ 809625 w 1790700"/>
                <a:gd name="connsiteY15" fmla="*/ 533400 h 600075"/>
                <a:gd name="connsiteX16" fmla="*/ 676275 w 1790700"/>
                <a:gd name="connsiteY16" fmla="*/ 507207 h 600075"/>
                <a:gd name="connsiteX17" fmla="*/ 545306 w 1790700"/>
                <a:gd name="connsiteY17" fmla="*/ 469107 h 600075"/>
                <a:gd name="connsiteX18" fmla="*/ 397669 w 1790700"/>
                <a:gd name="connsiteY18" fmla="*/ 421482 h 600075"/>
                <a:gd name="connsiteX19" fmla="*/ 264319 w 1790700"/>
                <a:gd name="connsiteY19" fmla="*/ 369094 h 600075"/>
                <a:gd name="connsiteX20" fmla="*/ 157162 w 1790700"/>
                <a:gd name="connsiteY20" fmla="*/ 309563 h 600075"/>
                <a:gd name="connsiteX21" fmla="*/ 78581 w 1790700"/>
                <a:gd name="connsiteY21" fmla="*/ 250032 h 600075"/>
                <a:gd name="connsiteX22" fmla="*/ 47625 w 1790700"/>
                <a:gd name="connsiteY22" fmla="*/ 216694 h 600075"/>
                <a:gd name="connsiteX23" fmla="*/ 23812 w 1790700"/>
                <a:gd name="connsiteY23" fmla="*/ 183357 h 600075"/>
                <a:gd name="connsiteX24" fmla="*/ 7144 w 1790700"/>
                <a:gd name="connsiteY24" fmla="*/ 138113 h 600075"/>
                <a:gd name="connsiteX25" fmla="*/ 0 w 1790700"/>
                <a:gd name="connsiteY25" fmla="*/ 114300 h 600075"/>
                <a:gd name="connsiteX26" fmla="*/ 0 w 1790700"/>
                <a:gd name="connsiteY26" fmla="*/ 90488 h 600075"/>
                <a:gd name="connsiteX27" fmla="*/ 7144 w 1790700"/>
                <a:gd name="connsiteY27" fmla="*/ 69057 h 600075"/>
                <a:gd name="connsiteX28" fmla="*/ 33337 w 1790700"/>
                <a:gd name="connsiteY28" fmla="*/ 40482 h 600075"/>
                <a:gd name="connsiteX29" fmla="*/ 109537 w 1790700"/>
                <a:gd name="connsiteY29" fmla="*/ 0 h 600075"/>
                <a:gd name="connsiteX30" fmla="*/ 433387 w 1790700"/>
                <a:gd name="connsiteY30" fmla="*/ 97632 h 600075"/>
                <a:gd name="connsiteX31" fmla="*/ 464344 w 1790700"/>
                <a:gd name="connsiteY31" fmla="*/ 128588 h 600075"/>
                <a:gd name="connsiteX32" fmla="*/ 507206 w 1790700"/>
                <a:gd name="connsiteY32" fmla="*/ 154782 h 600075"/>
                <a:gd name="connsiteX33" fmla="*/ 628650 w 1790700"/>
                <a:gd name="connsiteY33" fmla="*/ 209550 h 600075"/>
                <a:gd name="connsiteX34" fmla="*/ 692944 w 1790700"/>
                <a:gd name="connsiteY34" fmla="*/ 230982 h 600075"/>
                <a:gd name="connsiteX35" fmla="*/ 728662 w 1790700"/>
                <a:gd name="connsiteY35" fmla="*/ 242888 h 600075"/>
                <a:gd name="connsiteX36" fmla="*/ 864394 w 1790700"/>
                <a:gd name="connsiteY36" fmla="*/ 283369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90700" h="600075">
                  <a:moveTo>
                    <a:pt x="864394" y="283369"/>
                  </a:moveTo>
                  <a:lnTo>
                    <a:pt x="969169" y="309563"/>
                  </a:lnTo>
                  <a:lnTo>
                    <a:pt x="997744" y="314325"/>
                  </a:lnTo>
                  <a:lnTo>
                    <a:pt x="1188244" y="338138"/>
                  </a:lnTo>
                  <a:lnTo>
                    <a:pt x="1352550" y="352425"/>
                  </a:lnTo>
                  <a:lnTo>
                    <a:pt x="1564481" y="366713"/>
                  </a:lnTo>
                  <a:lnTo>
                    <a:pt x="1685925" y="373857"/>
                  </a:lnTo>
                  <a:lnTo>
                    <a:pt x="1781175" y="376238"/>
                  </a:lnTo>
                  <a:lnTo>
                    <a:pt x="1790700" y="597694"/>
                  </a:lnTo>
                  <a:lnTo>
                    <a:pt x="1631156" y="600075"/>
                  </a:lnTo>
                  <a:lnTo>
                    <a:pt x="1466850" y="597694"/>
                  </a:lnTo>
                  <a:lnTo>
                    <a:pt x="1328737" y="595313"/>
                  </a:lnTo>
                  <a:lnTo>
                    <a:pt x="1202531" y="588169"/>
                  </a:lnTo>
                  <a:lnTo>
                    <a:pt x="1100137" y="581025"/>
                  </a:lnTo>
                  <a:lnTo>
                    <a:pt x="971550" y="561975"/>
                  </a:lnTo>
                  <a:lnTo>
                    <a:pt x="809625" y="533400"/>
                  </a:lnTo>
                  <a:lnTo>
                    <a:pt x="676275" y="507207"/>
                  </a:lnTo>
                  <a:lnTo>
                    <a:pt x="545306" y="469107"/>
                  </a:lnTo>
                  <a:lnTo>
                    <a:pt x="397669" y="421482"/>
                  </a:lnTo>
                  <a:lnTo>
                    <a:pt x="264319" y="369094"/>
                  </a:lnTo>
                  <a:lnTo>
                    <a:pt x="157162" y="309563"/>
                  </a:lnTo>
                  <a:lnTo>
                    <a:pt x="78581" y="250032"/>
                  </a:lnTo>
                  <a:lnTo>
                    <a:pt x="47625" y="216694"/>
                  </a:lnTo>
                  <a:lnTo>
                    <a:pt x="23812" y="183357"/>
                  </a:lnTo>
                  <a:lnTo>
                    <a:pt x="7144" y="138113"/>
                  </a:lnTo>
                  <a:lnTo>
                    <a:pt x="0" y="114300"/>
                  </a:lnTo>
                  <a:lnTo>
                    <a:pt x="0" y="90488"/>
                  </a:lnTo>
                  <a:lnTo>
                    <a:pt x="7144" y="69057"/>
                  </a:lnTo>
                  <a:lnTo>
                    <a:pt x="33337" y="40482"/>
                  </a:lnTo>
                  <a:lnTo>
                    <a:pt x="109537" y="0"/>
                  </a:lnTo>
                  <a:lnTo>
                    <a:pt x="433387" y="97632"/>
                  </a:lnTo>
                  <a:lnTo>
                    <a:pt x="464344" y="128588"/>
                  </a:lnTo>
                  <a:lnTo>
                    <a:pt x="507206" y="154782"/>
                  </a:lnTo>
                  <a:lnTo>
                    <a:pt x="628650" y="209550"/>
                  </a:lnTo>
                  <a:lnTo>
                    <a:pt x="692944" y="230982"/>
                  </a:lnTo>
                  <a:lnTo>
                    <a:pt x="728662" y="242888"/>
                  </a:lnTo>
                  <a:lnTo>
                    <a:pt x="864394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9">
              <a:extLst>
                <a:ext uri="{FF2B5EF4-FFF2-40B4-BE49-F238E27FC236}">
                  <a16:creationId xmlns:a16="http://schemas.microsoft.com/office/drawing/2014/main" id="{F48CB3FF-CEF1-48C4-B1E8-F293BC9188DF}"/>
                </a:ext>
              </a:extLst>
            </p:cNvPr>
            <p:cNvSpPr/>
            <p:nvPr/>
          </p:nvSpPr>
          <p:spPr>
            <a:xfrm>
              <a:off x="4181475" y="5143501"/>
              <a:ext cx="668338" cy="646113"/>
            </a:xfrm>
            <a:custGeom>
              <a:avLst/>
              <a:gdLst>
                <a:gd name="connsiteX0" fmla="*/ 390525 w 669131"/>
                <a:gd name="connsiteY0" fmla="*/ 204788 h 645319"/>
                <a:gd name="connsiteX1" fmla="*/ 297656 w 669131"/>
                <a:gd name="connsiteY1" fmla="*/ 152400 h 645319"/>
                <a:gd name="connsiteX2" fmla="*/ 219075 w 669131"/>
                <a:gd name="connsiteY2" fmla="*/ 109538 h 645319"/>
                <a:gd name="connsiteX3" fmla="*/ 150019 w 669131"/>
                <a:gd name="connsiteY3" fmla="*/ 69056 h 645319"/>
                <a:gd name="connsiteX4" fmla="*/ 90488 w 669131"/>
                <a:gd name="connsiteY4" fmla="*/ 35719 h 645319"/>
                <a:gd name="connsiteX5" fmla="*/ 47625 w 669131"/>
                <a:gd name="connsiteY5" fmla="*/ 11906 h 645319"/>
                <a:gd name="connsiteX6" fmla="*/ 26194 w 669131"/>
                <a:gd name="connsiteY6" fmla="*/ 0 h 645319"/>
                <a:gd name="connsiteX7" fmla="*/ 9525 w 669131"/>
                <a:gd name="connsiteY7" fmla="*/ 2381 h 645319"/>
                <a:gd name="connsiteX8" fmla="*/ 0 w 669131"/>
                <a:gd name="connsiteY8" fmla="*/ 4763 h 645319"/>
                <a:gd name="connsiteX9" fmla="*/ 2381 w 669131"/>
                <a:gd name="connsiteY9" fmla="*/ 19050 h 645319"/>
                <a:gd name="connsiteX10" fmla="*/ 21431 w 669131"/>
                <a:gd name="connsiteY10" fmla="*/ 40481 h 645319"/>
                <a:gd name="connsiteX11" fmla="*/ 64294 w 669131"/>
                <a:gd name="connsiteY11" fmla="*/ 80963 h 645319"/>
                <a:gd name="connsiteX12" fmla="*/ 135731 w 669131"/>
                <a:gd name="connsiteY12" fmla="*/ 142875 h 645319"/>
                <a:gd name="connsiteX13" fmla="*/ 221456 w 669131"/>
                <a:gd name="connsiteY13" fmla="*/ 223838 h 645319"/>
                <a:gd name="connsiteX14" fmla="*/ 292894 w 669131"/>
                <a:gd name="connsiteY14" fmla="*/ 290513 h 645319"/>
                <a:gd name="connsiteX15" fmla="*/ 342900 w 669131"/>
                <a:gd name="connsiteY15" fmla="*/ 342900 h 645319"/>
                <a:gd name="connsiteX16" fmla="*/ 395288 w 669131"/>
                <a:gd name="connsiteY16" fmla="*/ 402431 h 645319"/>
                <a:gd name="connsiteX17" fmla="*/ 426244 w 669131"/>
                <a:gd name="connsiteY17" fmla="*/ 438150 h 645319"/>
                <a:gd name="connsiteX18" fmla="*/ 447675 w 669131"/>
                <a:gd name="connsiteY18" fmla="*/ 466725 h 645319"/>
                <a:gd name="connsiteX19" fmla="*/ 461963 w 669131"/>
                <a:gd name="connsiteY19" fmla="*/ 490538 h 645319"/>
                <a:gd name="connsiteX20" fmla="*/ 476250 w 669131"/>
                <a:gd name="connsiteY20" fmla="*/ 516731 h 645319"/>
                <a:gd name="connsiteX21" fmla="*/ 485775 w 669131"/>
                <a:gd name="connsiteY21" fmla="*/ 538163 h 645319"/>
                <a:gd name="connsiteX22" fmla="*/ 507206 w 669131"/>
                <a:gd name="connsiteY22" fmla="*/ 581025 h 645319"/>
                <a:gd name="connsiteX23" fmla="*/ 540544 w 669131"/>
                <a:gd name="connsiteY23" fmla="*/ 645319 h 645319"/>
                <a:gd name="connsiteX24" fmla="*/ 669131 w 669131"/>
                <a:gd name="connsiteY24" fmla="*/ 230981 h 645319"/>
                <a:gd name="connsiteX25" fmla="*/ 647700 w 669131"/>
                <a:gd name="connsiteY25" fmla="*/ 261938 h 645319"/>
                <a:gd name="connsiteX26" fmla="*/ 626269 w 669131"/>
                <a:gd name="connsiteY26" fmla="*/ 283369 h 645319"/>
                <a:gd name="connsiteX27" fmla="*/ 602456 w 669131"/>
                <a:gd name="connsiteY27" fmla="*/ 297656 h 645319"/>
                <a:gd name="connsiteX28" fmla="*/ 585788 w 669131"/>
                <a:gd name="connsiteY28" fmla="*/ 300038 h 645319"/>
                <a:gd name="connsiteX29" fmla="*/ 557213 w 669131"/>
                <a:gd name="connsiteY29" fmla="*/ 292894 h 645319"/>
                <a:gd name="connsiteX30" fmla="*/ 535781 w 669131"/>
                <a:gd name="connsiteY30" fmla="*/ 280988 h 645319"/>
                <a:gd name="connsiteX31" fmla="*/ 488156 w 669131"/>
                <a:gd name="connsiteY31" fmla="*/ 257175 h 645319"/>
                <a:gd name="connsiteX32" fmla="*/ 390525 w 669131"/>
                <a:gd name="connsiteY32" fmla="*/ 204788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9131" h="645319">
                  <a:moveTo>
                    <a:pt x="390525" y="204788"/>
                  </a:moveTo>
                  <a:lnTo>
                    <a:pt x="297656" y="152400"/>
                  </a:lnTo>
                  <a:lnTo>
                    <a:pt x="219075" y="109538"/>
                  </a:lnTo>
                  <a:lnTo>
                    <a:pt x="150019" y="69056"/>
                  </a:lnTo>
                  <a:lnTo>
                    <a:pt x="90488" y="35719"/>
                  </a:lnTo>
                  <a:lnTo>
                    <a:pt x="47625" y="11906"/>
                  </a:lnTo>
                  <a:lnTo>
                    <a:pt x="26194" y="0"/>
                  </a:lnTo>
                  <a:lnTo>
                    <a:pt x="9525" y="2381"/>
                  </a:lnTo>
                  <a:lnTo>
                    <a:pt x="0" y="4763"/>
                  </a:lnTo>
                  <a:lnTo>
                    <a:pt x="2381" y="19050"/>
                  </a:lnTo>
                  <a:lnTo>
                    <a:pt x="21431" y="40481"/>
                  </a:lnTo>
                  <a:lnTo>
                    <a:pt x="64294" y="80963"/>
                  </a:lnTo>
                  <a:lnTo>
                    <a:pt x="135731" y="142875"/>
                  </a:lnTo>
                  <a:lnTo>
                    <a:pt x="221456" y="223838"/>
                  </a:lnTo>
                  <a:lnTo>
                    <a:pt x="292894" y="290513"/>
                  </a:lnTo>
                  <a:lnTo>
                    <a:pt x="342900" y="342900"/>
                  </a:lnTo>
                  <a:lnTo>
                    <a:pt x="395288" y="402431"/>
                  </a:lnTo>
                  <a:lnTo>
                    <a:pt x="426244" y="438150"/>
                  </a:lnTo>
                  <a:lnTo>
                    <a:pt x="447675" y="466725"/>
                  </a:lnTo>
                  <a:lnTo>
                    <a:pt x="461963" y="490538"/>
                  </a:lnTo>
                  <a:lnTo>
                    <a:pt x="476250" y="516731"/>
                  </a:lnTo>
                  <a:lnTo>
                    <a:pt x="485775" y="538163"/>
                  </a:lnTo>
                  <a:lnTo>
                    <a:pt x="507206" y="581025"/>
                  </a:lnTo>
                  <a:lnTo>
                    <a:pt x="540544" y="645319"/>
                  </a:lnTo>
                  <a:lnTo>
                    <a:pt x="669131" y="230981"/>
                  </a:lnTo>
                  <a:lnTo>
                    <a:pt x="647700" y="261938"/>
                  </a:lnTo>
                  <a:lnTo>
                    <a:pt x="626269" y="283369"/>
                  </a:lnTo>
                  <a:lnTo>
                    <a:pt x="602456" y="297656"/>
                  </a:lnTo>
                  <a:lnTo>
                    <a:pt x="585788" y="300038"/>
                  </a:lnTo>
                  <a:lnTo>
                    <a:pt x="557213" y="292894"/>
                  </a:lnTo>
                  <a:lnTo>
                    <a:pt x="535781" y="280988"/>
                  </a:lnTo>
                  <a:lnTo>
                    <a:pt x="488156" y="257175"/>
                  </a:lnTo>
                  <a:lnTo>
                    <a:pt x="390525" y="204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1">
              <a:extLst>
                <a:ext uri="{FF2B5EF4-FFF2-40B4-BE49-F238E27FC236}">
                  <a16:creationId xmlns:a16="http://schemas.microsoft.com/office/drawing/2014/main" id="{823954F4-135B-4A2A-951E-109230A7DD7F}"/>
                </a:ext>
              </a:extLst>
            </p:cNvPr>
            <p:cNvSpPr/>
            <p:nvPr/>
          </p:nvSpPr>
          <p:spPr>
            <a:xfrm>
              <a:off x="3743326" y="3284539"/>
              <a:ext cx="1398588" cy="1558925"/>
            </a:xfrm>
            <a:custGeom>
              <a:avLst/>
              <a:gdLst>
                <a:gd name="connsiteX0" fmla="*/ 966788 w 1397794"/>
                <a:gd name="connsiteY0" fmla="*/ 569119 h 1559719"/>
                <a:gd name="connsiteX1" fmla="*/ 904875 w 1397794"/>
                <a:gd name="connsiteY1" fmla="*/ 664369 h 1559719"/>
                <a:gd name="connsiteX2" fmla="*/ 883444 w 1397794"/>
                <a:gd name="connsiteY2" fmla="*/ 692944 h 1559719"/>
                <a:gd name="connsiteX3" fmla="*/ 831056 w 1397794"/>
                <a:gd name="connsiteY3" fmla="*/ 754856 h 1559719"/>
                <a:gd name="connsiteX4" fmla="*/ 733425 w 1397794"/>
                <a:gd name="connsiteY4" fmla="*/ 862012 h 1559719"/>
                <a:gd name="connsiteX5" fmla="*/ 635794 w 1397794"/>
                <a:gd name="connsiteY5" fmla="*/ 969169 h 1559719"/>
                <a:gd name="connsiteX6" fmla="*/ 502444 w 1397794"/>
                <a:gd name="connsiteY6" fmla="*/ 1104900 h 1559719"/>
                <a:gd name="connsiteX7" fmla="*/ 407194 w 1397794"/>
                <a:gd name="connsiteY7" fmla="*/ 1195387 h 1559719"/>
                <a:gd name="connsiteX8" fmla="*/ 316706 w 1397794"/>
                <a:gd name="connsiteY8" fmla="*/ 1276350 h 1559719"/>
                <a:gd name="connsiteX9" fmla="*/ 245269 w 1397794"/>
                <a:gd name="connsiteY9" fmla="*/ 1340644 h 1559719"/>
                <a:gd name="connsiteX10" fmla="*/ 116681 w 1397794"/>
                <a:gd name="connsiteY10" fmla="*/ 1450181 h 1559719"/>
                <a:gd name="connsiteX11" fmla="*/ 59531 w 1397794"/>
                <a:gd name="connsiteY11" fmla="*/ 1493044 h 1559719"/>
                <a:gd name="connsiteX12" fmla="*/ 28575 w 1397794"/>
                <a:gd name="connsiteY12" fmla="*/ 1512094 h 1559719"/>
                <a:gd name="connsiteX13" fmla="*/ 4763 w 1397794"/>
                <a:gd name="connsiteY13" fmla="*/ 1535906 h 1559719"/>
                <a:gd name="connsiteX14" fmla="*/ 0 w 1397794"/>
                <a:gd name="connsiteY14" fmla="*/ 1547812 h 1559719"/>
                <a:gd name="connsiteX15" fmla="*/ 2381 w 1397794"/>
                <a:gd name="connsiteY15" fmla="*/ 1557337 h 1559719"/>
                <a:gd name="connsiteX16" fmla="*/ 21431 w 1397794"/>
                <a:gd name="connsiteY16" fmla="*/ 1559719 h 1559719"/>
                <a:gd name="connsiteX17" fmla="*/ 73819 w 1397794"/>
                <a:gd name="connsiteY17" fmla="*/ 1545431 h 1559719"/>
                <a:gd name="connsiteX18" fmla="*/ 107156 w 1397794"/>
                <a:gd name="connsiteY18" fmla="*/ 1533525 h 1559719"/>
                <a:gd name="connsiteX19" fmla="*/ 178594 w 1397794"/>
                <a:gd name="connsiteY19" fmla="*/ 1490662 h 1559719"/>
                <a:gd name="connsiteX20" fmla="*/ 297656 w 1397794"/>
                <a:gd name="connsiteY20" fmla="*/ 1419225 h 1559719"/>
                <a:gd name="connsiteX21" fmla="*/ 471488 w 1397794"/>
                <a:gd name="connsiteY21" fmla="*/ 1300162 h 1559719"/>
                <a:gd name="connsiteX22" fmla="*/ 607219 w 1397794"/>
                <a:gd name="connsiteY22" fmla="*/ 1197769 h 1559719"/>
                <a:gd name="connsiteX23" fmla="*/ 716756 w 1397794"/>
                <a:gd name="connsiteY23" fmla="*/ 1109662 h 1559719"/>
                <a:gd name="connsiteX24" fmla="*/ 816769 w 1397794"/>
                <a:gd name="connsiteY24" fmla="*/ 1026319 h 1559719"/>
                <a:gd name="connsiteX25" fmla="*/ 919163 w 1397794"/>
                <a:gd name="connsiteY25" fmla="*/ 928687 h 1559719"/>
                <a:gd name="connsiteX26" fmla="*/ 1012031 w 1397794"/>
                <a:gd name="connsiteY26" fmla="*/ 842962 h 1559719"/>
                <a:gd name="connsiteX27" fmla="*/ 1138238 w 1397794"/>
                <a:gd name="connsiteY27" fmla="*/ 711994 h 1559719"/>
                <a:gd name="connsiteX28" fmla="*/ 1252538 w 1397794"/>
                <a:gd name="connsiteY28" fmla="*/ 583406 h 1559719"/>
                <a:gd name="connsiteX29" fmla="*/ 1340644 w 1397794"/>
                <a:gd name="connsiteY29" fmla="*/ 483394 h 1559719"/>
                <a:gd name="connsiteX30" fmla="*/ 1397794 w 1397794"/>
                <a:gd name="connsiteY30" fmla="*/ 409575 h 1559719"/>
                <a:gd name="connsiteX31" fmla="*/ 1304925 w 1397794"/>
                <a:gd name="connsiteY31" fmla="*/ 0 h 1559719"/>
                <a:gd name="connsiteX32" fmla="*/ 1247775 w 1397794"/>
                <a:gd name="connsiteY32" fmla="*/ 100012 h 1559719"/>
                <a:gd name="connsiteX33" fmla="*/ 1176338 w 1397794"/>
                <a:gd name="connsiteY33" fmla="*/ 230981 h 1559719"/>
                <a:gd name="connsiteX34" fmla="*/ 1090613 w 1397794"/>
                <a:gd name="connsiteY34" fmla="*/ 369094 h 1559719"/>
                <a:gd name="connsiteX35" fmla="*/ 1004888 w 1397794"/>
                <a:gd name="connsiteY35" fmla="*/ 509587 h 1559719"/>
                <a:gd name="connsiteX36" fmla="*/ 966788 w 1397794"/>
                <a:gd name="connsiteY36" fmla="*/ 569119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97794" h="1559719">
                  <a:moveTo>
                    <a:pt x="966788" y="569119"/>
                  </a:moveTo>
                  <a:lnTo>
                    <a:pt x="904875" y="664369"/>
                  </a:lnTo>
                  <a:lnTo>
                    <a:pt x="883444" y="692944"/>
                  </a:lnTo>
                  <a:lnTo>
                    <a:pt x="831056" y="754856"/>
                  </a:lnTo>
                  <a:lnTo>
                    <a:pt x="733425" y="862012"/>
                  </a:lnTo>
                  <a:lnTo>
                    <a:pt x="635794" y="969169"/>
                  </a:lnTo>
                  <a:lnTo>
                    <a:pt x="502444" y="1104900"/>
                  </a:lnTo>
                  <a:lnTo>
                    <a:pt x="407194" y="1195387"/>
                  </a:lnTo>
                  <a:lnTo>
                    <a:pt x="316706" y="1276350"/>
                  </a:lnTo>
                  <a:lnTo>
                    <a:pt x="245269" y="1340644"/>
                  </a:lnTo>
                  <a:lnTo>
                    <a:pt x="116681" y="1450181"/>
                  </a:lnTo>
                  <a:lnTo>
                    <a:pt x="59531" y="1493044"/>
                  </a:lnTo>
                  <a:lnTo>
                    <a:pt x="28575" y="1512094"/>
                  </a:lnTo>
                  <a:lnTo>
                    <a:pt x="4763" y="1535906"/>
                  </a:lnTo>
                  <a:lnTo>
                    <a:pt x="0" y="1547812"/>
                  </a:lnTo>
                  <a:lnTo>
                    <a:pt x="2381" y="1557337"/>
                  </a:lnTo>
                  <a:lnTo>
                    <a:pt x="21431" y="1559719"/>
                  </a:lnTo>
                  <a:lnTo>
                    <a:pt x="73819" y="1545431"/>
                  </a:lnTo>
                  <a:lnTo>
                    <a:pt x="107156" y="1533525"/>
                  </a:lnTo>
                  <a:lnTo>
                    <a:pt x="178594" y="1490662"/>
                  </a:lnTo>
                  <a:lnTo>
                    <a:pt x="297656" y="1419225"/>
                  </a:lnTo>
                  <a:lnTo>
                    <a:pt x="471488" y="1300162"/>
                  </a:lnTo>
                  <a:lnTo>
                    <a:pt x="607219" y="1197769"/>
                  </a:lnTo>
                  <a:lnTo>
                    <a:pt x="716756" y="1109662"/>
                  </a:lnTo>
                  <a:lnTo>
                    <a:pt x="816769" y="1026319"/>
                  </a:lnTo>
                  <a:lnTo>
                    <a:pt x="919163" y="928687"/>
                  </a:lnTo>
                  <a:lnTo>
                    <a:pt x="1012031" y="842962"/>
                  </a:lnTo>
                  <a:lnTo>
                    <a:pt x="1138238" y="711994"/>
                  </a:lnTo>
                  <a:lnTo>
                    <a:pt x="1252538" y="583406"/>
                  </a:lnTo>
                  <a:lnTo>
                    <a:pt x="1340644" y="483394"/>
                  </a:lnTo>
                  <a:lnTo>
                    <a:pt x="1397794" y="409575"/>
                  </a:lnTo>
                  <a:lnTo>
                    <a:pt x="1304925" y="0"/>
                  </a:lnTo>
                  <a:lnTo>
                    <a:pt x="1247775" y="100012"/>
                  </a:lnTo>
                  <a:lnTo>
                    <a:pt x="1176338" y="230981"/>
                  </a:lnTo>
                  <a:lnTo>
                    <a:pt x="1090613" y="369094"/>
                  </a:lnTo>
                  <a:lnTo>
                    <a:pt x="1004888" y="509587"/>
                  </a:lnTo>
                  <a:lnTo>
                    <a:pt x="966788" y="569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3">
              <a:extLst>
                <a:ext uri="{FF2B5EF4-FFF2-40B4-BE49-F238E27FC236}">
                  <a16:creationId xmlns:a16="http://schemas.microsoft.com/office/drawing/2014/main" id="{353E20BB-DB4C-4D6A-A314-180A288DA05B}"/>
                </a:ext>
              </a:extLst>
            </p:cNvPr>
            <p:cNvSpPr/>
            <p:nvPr/>
          </p:nvSpPr>
          <p:spPr>
            <a:xfrm>
              <a:off x="6015039" y="2840039"/>
              <a:ext cx="2327275" cy="1381125"/>
            </a:xfrm>
            <a:custGeom>
              <a:avLst/>
              <a:gdLst>
                <a:gd name="connsiteX0" fmla="*/ 726281 w 2326481"/>
                <a:gd name="connsiteY0" fmla="*/ 226219 h 1381125"/>
                <a:gd name="connsiteX1" fmla="*/ 409575 w 2326481"/>
                <a:gd name="connsiteY1" fmla="*/ 259557 h 1381125"/>
                <a:gd name="connsiteX2" fmla="*/ 180975 w 2326481"/>
                <a:gd name="connsiteY2" fmla="*/ 285750 h 1381125"/>
                <a:gd name="connsiteX3" fmla="*/ 0 w 2326481"/>
                <a:gd name="connsiteY3" fmla="*/ 304800 h 1381125"/>
                <a:gd name="connsiteX4" fmla="*/ 50006 w 2326481"/>
                <a:gd name="connsiteY4" fmla="*/ 421482 h 1381125"/>
                <a:gd name="connsiteX5" fmla="*/ 116681 w 2326481"/>
                <a:gd name="connsiteY5" fmla="*/ 438150 h 1381125"/>
                <a:gd name="connsiteX6" fmla="*/ 152400 w 2326481"/>
                <a:gd name="connsiteY6" fmla="*/ 442913 h 1381125"/>
                <a:gd name="connsiteX7" fmla="*/ 183356 w 2326481"/>
                <a:gd name="connsiteY7" fmla="*/ 445294 h 1381125"/>
                <a:gd name="connsiteX8" fmla="*/ 221456 w 2326481"/>
                <a:gd name="connsiteY8" fmla="*/ 442913 h 1381125"/>
                <a:gd name="connsiteX9" fmla="*/ 264318 w 2326481"/>
                <a:gd name="connsiteY9" fmla="*/ 438150 h 1381125"/>
                <a:gd name="connsiteX10" fmla="*/ 340518 w 2326481"/>
                <a:gd name="connsiteY10" fmla="*/ 426244 h 1381125"/>
                <a:gd name="connsiteX11" fmla="*/ 623887 w 2326481"/>
                <a:gd name="connsiteY11" fmla="*/ 392907 h 1381125"/>
                <a:gd name="connsiteX12" fmla="*/ 914400 w 2326481"/>
                <a:gd name="connsiteY12" fmla="*/ 359569 h 1381125"/>
                <a:gd name="connsiteX13" fmla="*/ 1126331 w 2326481"/>
                <a:gd name="connsiteY13" fmla="*/ 321469 h 1381125"/>
                <a:gd name="connsiteX14" fmla="*/ 1395412 w 2326481"/>
                <a:gd name="connsiteY14" fmla="*/ 290513 h 1381125"/>
                <a:gd name="connsiteX15" fmla="*/ 1693068 w 2326481"/>
                <a:gd name="connsiteY15" fmla="*/ 252413 h 1381125"/>
                <a:gd name="connsiteX16" fmla="*/ 1852612 w 2326481"/>
                <a:gd name="connsiteY16" fmla="*/ 235744 h 1381125"/>
                <a:gd name="connsiteX17" fmla="*/ 1897856 w 2326481"/>
                <a:gd name="connsiteY17" fmla="*/ 233363 h 1381125"/>
                <a:gd name="connsiteX18" fmla="*/ 1926431 w 2326481"/>
                <a:gd name="connsiteY18" fmla="*/ 235744 h 1381125"/>
                <a:gd name="connsiteX19" fmla="*/ 1950243 w 2326481"/>
                <a:gd name="connsiteY19" fmla="*/ 240507 h 1381125"/>
                <a:gd name="connsiteX20" fmla="*/ 1964531 w 2326481"/>
                <a:gd name="connsiteY20" fmla="*/ 245269 h 1381125"/>
                <a:gd name="connsiteX21" fmla="*/ 1976437 w 2326481"/>
                <a:gd name="connsiteY21" fmla="*/ 252413 h 1381125"/>
                <a:gd name="connsiteX22" fmla="*/ 1988343 w 2326481"/>
                <a:gd name="connsiteY22" fmla="*/ 259557 h 1381125"/>
                <a:gd name="connsiteX23" fmla="*/ 1995487 w 2326481"/>
                <a:gd name="connsiteY23" fmla="*/ 273844 h 1381125"/>
                <a:gd name="connsiteX24" fmla="*/ 1995487 w 2326481"/>
                <a:gd name="connsiteY24" fmla="*/ 302419 h 1381125"/>
                <a:gd name="connsiteX25" fmla="*/ 1981200 w 2326481"/>
                <a:gd name="connsiteY25" fmla="*/ 383382 h 1381125"/>
                <a:gd name="connsiteX26" fmla="*/ 1940718 w 2326481"/>
                <a:gd name="connsiteY26" fmla="*/ 597694 h 1381125"/>
                <a:gd name="connsiteX27" fmla="*/ 1888331 w 2326481"/>
                <a:gd name="connsiteY27" fmla="*/ 871538 h 1381125"/>
                <a:gd name="connsiteX28" fmla="*/ 1835943 w 2326481"/>
                <a:gd name="connsiteY28" fmla="*/ 1143000 h 1381125"/>
                <a:gd name="connsiteX29" fmla="*/ 1840706 w 2326481"/>
                <a:gd name="connsiteY29" fmla="*/ 1278732 h 1381125"/>
                <a:gd name="connsiteX30" fmla="*/ 1854993 w 2326481"/>
                <a:gd name="connsiteY30" fmla="*/ 1321594 h 1381125"/>
                <a:gd name="connsiteX31" fmla="*/ 1869281 w 2326481"/>
                <a:gd name="connsiteY31" fmla="*/ 1350169 h 1381125"/>
                <a:gd name="connsiteX32" fmla="*/ 1881187 w 2326481"/>
                <a:gd name="connsiteY32" fmla="*/ 1366838 h 1381125"/>
                <a:gd name="connsiteX33" fmla="*/ 1897856 w 2326481"/>
                <a:gd name="connsiteY33" fmla="*/ 1376363 h 1381125"/>
                <a:gd name="connsiteX34" fmla="*/ 1914525 w 2326481"/>
                <a:gd name="connsiteY34" fmla="*/ 1381125 h 1381125"/>
                <a:gd name="connsiteX35" fmla="*/ 1945481 w 2326481"/>
                <a:gd name="connsiteY35" fmla="*/ 1373982 h 1381125"/>
                <a:gd name="connsiteX36" fmla="*/ 1966912 w 2326481"/>
                <a:gd name="connsiteY36" fmla="*/ 1359694 h 1381125"/>
                <a:gd name="connsiteX37" fmla="*/ 1985962 w 2326481"/>
                <a:gd name="connsiteY37" fmla="*/ 1338263 h 1381125"/>
                <a:gd name="connsiteX38" fmla="*/ 2005012 w 2326481"/>
                <a:gd name="connsiteY38" fmla="*/ 1295400 h 1381125"/>
                <a:gd name="connsiteX39" fmla="*/ 2026443 w 2326481"/>
                <a:gd name="connsiteY39" fmla="*/ 1216819 h 1381125"/>
                <a:gd name="connsiteX40" fmla="*/ 2076450 w 2326481"/>
                <a:gd name="connsiteY40" fmla="*/ 1038225 h 1381125"/>
                <a:gd name="connsiteX41" fmla="*/ 2119312 w 2326481"/>
                <a:gd name="connsiteY41" fmla="*/ 876300 h 1381125"/>
                <a:gd name="connsiteX42" fmla="*/ 2183606 w 2326481"/>
                <a:gd name="connsiteY42" fmla="*/ 640557 h 1381125"/>
                <a:gd name="connsiteX43" fmla="*/ 2214562 w 2326481"/>
                <a:gd name="connsiteY43" fmla="*/ 526257 h 1381125"/>
                <a:gd name="connsiteX44" fmla="*/ 2226468 w 2326481"/>
                <a:gd name="connsiteY44" fmla="*/ 500063 h 1381125"/>
                <a:gd name="connsiteX45" fmla="*/ 2255043 w 2326481"/>
                <a:gd name="connsiteY45" fmla="*/ 450057 h 1381125"/>
                <a:gd name="connsiteX46" fmla="*/ 2281237 w 2326481"/>
                <a:gd name="connsiteY46" fmla="*/ 402432 h 1381125"/>
                <a:gd name="connsiteX47" fmla="*/ 2307431 w 2326481"/>
                <a:gd name="connsiteY47" fmla="*/ 366713 h 1381125"/>
                <a:gd name="connsiteX48" fmla="*/ 2321718 w 2326481"/>
                <a:gd name="connsiteY48" fmla="*/ 340519 h 1381125"/>
                <a:gd name="connsiteX49" fmla="*/ 2326481 w 2326481"/>
                <a:gd name="connsiteY49" fmla="*/ 323850 h 1381125"/>
                <a:gd name="connsiteX50" fmla="*/ 2324100 w 2326481"/>
                <a:gd name="connsiteY50" fmla="*/ 300038 h 1381125"/>
                <a:gd name="connsiteX51" fmla="*/ 2314575 w 2326481"/>
                <a:gd name="connsiteY51" fmla="*/ 264319 h 1381125"/>
                <a:gd name="connsiteX52" fmla="*/ 2288381 w 2326481"/>
                <a:gd name="connsiteY52" fmla="*/ 223838 h 1381125"/>
                <a:gd name="connsiteX53" fmla="*/ 2216943 w 2326481"/>
                <a:gd name="connsiteY53" fmla="*/ 154782 h 1381125"/>
                <a:gd name="connsiteX54" fmla="*/ 2155031 w 2326481"/>
                <a:gd name="connsiteY54" fmla="*/ 107157 h 1381125"/>
                <a:gd name="connsiteX55" fmla="*/ 2090737 w 2326481"/>
                <a:gd name="connsiteY55" fmla="*/ 61913 h 1381125"/>
                <a:gd name="connsiteX56" fmla="*/ 2047875 w 2326481"/>
                <a:gd name="connsiteY56" fmla="*/ 33338 h 1381125"/>
                <a:gd name="connsiteX57" fmla="*/ 2005012 w 2326481"/>
                <a:gd name="connsiteY57" fmla="*/ 9525 h 1381125"/>
                <a:gd name="connsiteX58" fmla="*/ 1971675 w 2326481"/>
                <a:gd name="connsiteY58" fmla="*/ 0 h 1381125"/>
                <a:gd name="connsiteX59" fmla="*/ 1931193 w 2326481"/>
                <a:gd name="connsiteY59" fmla="*/ 0 h 1381125"/>
                <a:gd name="connsiteX60" fmla="*/ 1905000 w 2326481"/>
                <a:gd name="connsiteY60" fmla="*/ 9525 h 1381125"/>
                <a:gd name="connsiteX61" fmla="*/ 1876425 w 2326481"/>
                <a:gd name="connsiteY61" fmla="*/ 35719 h 1381125"/>
                <a:gd name="connsiteX62" fmla="*/ 1850231 w 2326481"/>
                <a:gd name="connsiteY62" fmla="*/ 57150 h 1381125"/>
                <a:gd name="connsiteX63" fmla="*/ 1797843 w 2326481"/>
                <a:gd name="connsiteY63" fmla="*/ 73819 h 1381125"/>
                <a:gd name="connsiteX64" fmla="*/ 1714500 w 2326481"/>
                <a:gd name="connsiteY64" fmla="*/ 90488 h 1381125"/>
                <a:gd name="connsiteX65" fmla="*/ 1588293 w 2326481"/>
                <a:gd name="connsiteY65" fmla="*/ 109538 h 1381125"/>
                <a:gd name="connsiteX66" fmla="*/ 1321593 w 2326481"/>
                <a:gd name="connsiteY66" fmla="*/ 145257 h 1381125"/>
                <a:gd name="connsiteX67" fmla="*/ 1119187 w 2326481"/>
                <a:gd name="connsiteY67" fmla="*/ 166688 h 1381125"/>
                <a:gd name="connsiteX68" fmla="*/ 873918 w 2326481"/>
                <a:gd name="connsiteY68" fmla="*/ 209550 h 1381125"/>
                <a:gd name="connsiteX69" fmla="*/ 726281 w 2326481"/>
                <a:gd name="connsiteY69" fmla="*/ 226219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26481" h="1381125">
                  <a:moveTo>
                    <a:pt x="726281" y="226219"/>
                  </a:moveTo>
                  <a:lnTo>
                    <a:pt x="409575" y="259557"/>
                  </a:lnTo>
                  <a:lnTo>
                    <a:pt x="180975" y="285750"/>
                  </a:lnTo>
                  <a:lnTo>
                    <a:pt x="0" y="304800"/>
                  </a:lnTo>
                  <a:lnTo>
                    <a:pt x="50006" y="421482"/>
                  </a:lnTo>
                  <a:lnTo>
                    <a:pt x="116681" y="438150"/>
                  </a:lnTo>
                  <a:lnTo>
                    <a:pt x="152400" y="442913"/>
                  </a:lnTo>
                  <a:lnTo>
                    <a:pt x="183356" y="445294"/>
                  </a:lnTo>
                  <a:lnTo>
                    <a:pt x="221456" y="442913"/>
                  </a:lnTo>
                  <a:lnTo>
                    <a:pt x="264318" y="438150"/>
                  </a:lnTo>
                  <a:lnTo>
                    <a:pt x="340518" y="426244"/>
                  </a:lnTo>
                  <a:lnTo>
                    <a:pt x="623887" y="392907"/>
                  </a:lnTo>
                  <a:lnTo>
                    <a:pt x="914400" y="359569"/>
                  </a:lnTo>
                  <a:lnTo>
                    <a:pt x="1126331" y="321469"/>
                  </a:lnTo>
                  <a:lnTo>
                    <a:pt x="1395412" y="290513"/>
                  </a:lnTo>
                  <a:lnTo>
                    <a:pt x="1693068" y="252413"/>
                  </a:lnTo>
                  <a:lnTo>
                    <a:pt x="1852612" y="235744"/>
                  </a:lnTo>
                  <a:lnTo>
                    <a:pt x="1897856" y="233363"/>
                  </a:lnTo>
                  <a:lnTo>
                    <a:pt x="1926431" y="235744"/>
                  </a:lnTo>
                  <a:lnTo>
                    <a:pt x="1950243" y="240507"/>
                  </a:lnTo>
                  <a:lnTo>
                    <a:pt x="1964531" y="245269"/>
                  </a:lnTo>
                  <a:lnTo>
                    <a:pt x="1976437" y="252413"/>
                  </a:lnTo>
                  <a:lnTo>
                    <a:pt x="1988343" y="259557"/>
                  </a:lnTo>
                  <a:lnTo>
                    <a:pt x="1995487" y="273844"/>
                  </a:lnTo>
                  <a:lnTo>
                    <a:pt x="1995487" y="302419"/>
                  </a:lnTo>
                  <a:lnTo>
                    <a:pt x="1981200" y="383382"/>
                  </a:lnTo>
                  <a:lnTo>
                    <a:pt x="1940718" y="597694"/>
                  </a:lnTo>
                  <a:lnTo>
                    <a:pt x="1888331" y="871538"/>
                  </a:lnTo>
                  <a:lnTo>
                    <a:pt x="1835943" y="1143000"/>
                  </a:lnTo>
                  <a:lnTo>
                    <a:pt x="1840706" y="1278732"/>
                  </a:lnTo>
                  <a:lnTo>
                    <a:pt x="1854993" y="1321594"/>
                  </a:lnTo>
                  <a:lnTo>
                    <a:pt x="1869281" y="1350169"/>
                  </a:lnTo>
                  <a:lnTo>
                    <a:pt x="1881187" y="1366838"/>
                  </a:lnTo>
                  <a:lnTo>
                    <a:pt x="1897856" y="1376363"/>
                  </a:lnTo>
                  <a:lnTo>
                    <a:pt x="1914525" y="1381125"/>
                  </a:lnTo>
                  <a:lnTo>
                    <a:pt x="1945481" y="1373982"/>
                  </a:lnTo>
                  <a:lnTo>
                    <a:pt x="1966912" y="1359694"/>
                  </a:lnTo>
                  <a:lnTo>
                    <a:pt x="1985962" y="1338263"/>
                  </a:lnTo>
                  <a:lnTo>
                    <a:pt x="2005012" y="1295400"/>
                  </a:lnTo>
                  <a:lnTo>
                    <a:pt x="2026443" y="1216819"/>
                  </a:lnTo>
                  <a:lnTo>
                    <a:pt x="2076450" y="1038225"/>
                  </a:lnTo>
                  <a:lnTo>
                    <a:pt x="2119312" y="876300"/>
                  </a:lnTo>
                  <a:lnTo>
                    <a:pt x="2183606" y="640557"/>
                  </a:lnTo>
                  <a:lnTo>
                    <a:pt x="2214562" y="526257"/>
                  </a:lnTo>
                  <a:lnTo>
                    <a:pt x="2226468" y="500063"/>
                  </a:lnTo>
                  <a:lnTo>
                    <a:pt x="2255043" y="450057"/>
                  </a:lnTo>
                  <a:lnTo>
                    <a:pt x="2281237" y="402432"/>
                  </a:lnTo>
                  <a:lnTo>
                    <a:pt x="2307431" y="366713"/>
                  </a:lnTo>
                  <a:lnTo>
                    <a:pt x="2321718" y="340519"/>
                  </a:lnTo>
                  <a:lnTo>
                    <a:pt x="2326481" y="323850"/>
                  </a:lnTo>
                  <a:lnTo>
                    <a:pt x="2324100" y="300038"/>
                  </a:lnTo>
                  <a:lnTo>
                    <a:pt x="2314575" y="264319"/>
                  </a:lnTo>
                  <a:lnTo>
                    <a:pt x="2288381" y="223838"/>
                  </a:lnTo>
                  <a:lnTo>
                    <a:pt x="2216943" y="154782"/>
                  </a:lnTo>
                  <a:lnTo>
                    <a:pt x="2155031" y="107157"/>
                  </a:lnTo>
                  <a:lnTo>
                    <a:pt x="2090737" y="61913"/>
                  </a:lnTo>
                  <a:lnTo>
                    <a:pt x="2047875" y="33338"/>
                  </a:lnTo>
                  <a:lnTo>
                    <a:pt x="2005012" y="9525"/>
                  </a:lnTo>
                  <a:lnTo>
                    <a:pt x="1971675" y="0"/>
                  </a:lnTo>
                  <a:lnTo>
                    <a:pt x="1931193" y="0"/>
                  </a:lnTo>
                  <a:lnTo>
                    <a:pt x="1905000" y="9525"/>
                  </a:lnTo>
                  <a:lnTo>
                    <a:pt x="1876425" y="35719"/>
                  </a:lnTo>
                  <a:lnTo>
                    <a:pt x="1850231" y="57150"/>
                  </a:lnTo>
                  <a:lnTo>
                    <a:pt x="1797843" y="73819"/>
                  </a:lnTo>
                  <a:lnTo>
                    <a:pt x="1714500" y="90488"/>
                  </a:lnTo>
                  <a:lnTo>
                    <a:pt x="1588293" y="109538"/>
                  </a:lnTo>
                  <a:lnTo>
                    <a:pt x="1321593" y="145257"/>
                  </a:lnTo>
                  <a:lnTo>
                    <a:pt x="1119187" y="166688"/>
                  </a:lnTo>
                  <a:lnTo>
                    <a:pt x="873918" y="209550"/>
                  </a:lnTo>
                  <a:lnTo>
                    <a:pt x="726281" y="226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4">
              <a:extLst>
                <a:ext uri="{FF2B5EF4-FFF2-40B4-BE49-F238E27FC236}">
                  <a16:creationId xmlns:a16="http://schemas.microsoft.com/office/drawing/2014/main" id="{9599863C-818B-4795-A193-FED30E5F3ECB}"/>
                </a:ext>
              </a:extLst>
            </p:cNvPr>
            <p:cNvSpPr/>
            <p:nvPr/>
          </p:nvSpPr>
          <p:spPr>
            <a:xfrm>
              <a:off x="6151564" y="3919538"/>
              <a:ext cx="1774825" cy="361950"/>
            </a:xfrm>
            <a:custGeom>
              <a:avLst/>
              <a:gdLst>
                <a:gd name="connsiteX0" fmla="*/ 488156 w 1776412"/>
                <a:gd name="connsiteY0" fmla="*/ 145256 h 361950"/>
                <a:gd name="connsiteX1" fmla="*/ 247650 w 1776412"/>
                <a:gd name="connsiteY1" fmla="*/ 176212 h 361950"/>
                <a:gd name="connsiteX2" fmla="*/ 21431 w 1776412"/>
                <a:gd name="connsiteY2" fmla="*/ 204787 h 361950"/>
                <a:gd name="connsiteX3" fmla="*/ 0 w 1776412"/>
                <a:gd name="connsiteY3" fmla="*/ 204787 h 361950"/>
                <a:gd name="connsiteX4" fmla="*/ 7144 w 1776412"/>
                <a:gd name="connsiteY4" fmla="*/ 361950 h 361950"/>
                <a:gd name="connsiteX5" fmla="*/ 228600 w 1776412"/>
                <a:gd name="connsiteY5" fmla="*/ 335756 h 361950"/>
                <a:gd name="connsiteX6" fmla="*/ 500062 w 1776412"/>
                <a:gd name="connsiteY6" fmla="*/ 300037 h 361950"/>
                <a:gd name="connsiteX7" fmla="*/ 783431 w 1776412"/>
                <a:gd name="connsiteY7" fmla="*/ 261937 h 361950"/>
                <a:gd name="connsiteX8" fmla="*/ 973931 w 1776412"/>
                <a:gd name="connsiteY8" fmla="*/ 250031 h 361950"/>
                <a:gd name="connsiteX9" fmla="*/ 1128712 w 1776412"/>
                <a:gd name="connsiteY9" fmla="*/ 226218 h 361950"/>
                <a:gd name="connsiteX10" fmla="*/ 1302544 w 1776412"/>
                <a:gd name="connsiteY10" fmla="*/ 207168 h 361950"/>
                <a:gd name="connsiteX11" fmla="*/ 1438275 w 1776412"/>
                <a:gd name="connsiteY11" fmla="*/ 200025 h 361950"/>
                <a:gd name="connsiteX12" fmla="*/ 1554956 w 1776412"/>
                <a:gd name="connsiteY12" fmla="*/ 195262 h 361950"/>
                <a:gd name="connsiteX13" fmla="*/ 1669256 w 1776412"/>
                <a:gd name="connsiteY13" fmla="*/ 200025 h 361950"/>
                <a:gd name="connsiteX14" fmla="*/ 1776412 w 1776412"/>
                <a:gd name="connsiteY14" fmla="*/ 211931 h 361950"/>
                <a:gd name="connsiteX15" fmla="*/ 1764506 w 1776412"/>
                <a:gd name="connsiteY15" fmla="*/ 76200 h 361950"/>
                <a:gd name="connsiteX16" fmla="*/ 1683544 w 1776412"/>
                <a:gd name="connsiteY16" fmla="*/ 35718 h 361950"/>
                <a:gd name="connsiteX17" fmla="*/ 1643062 w 1776412"/>
                <a:gd name="connsiteY17" fmla="*/ 19050 h 361950"/>
                <a:gd name="connsiteX18" fmla="*/ 1602581 w 1776412"/>
                <a:gd name="connsiteY18" fmla="*/ 9525 h 361950"/>
                <a:gd name="connsiteX19" fmla="*/ 1547812 w 1776412"/>
                <a:gd name="connsiteY19" fmla="*/ 0 h 361950"/>
                <a:gd name="connsiteX20" fmla="*/ 1524000 w 1776412"/>
                <a:gd name="connsiteY20" fmla="*/ 2381 h 361950"/>
                <a:gd name="connsiteX21" fmla="*/ 1478756 w 1776412"/>
                <a:gd name="connsiteY21" fmla="*/ 14287 h 361950"/>
                <a:gd name="connsiteX22" fmla="*/ 1378744 w 1776412"/>
                <a:gd name="connsiteY22" fmla="*/ 33337 h 361950"/>
                <a:gd name="connsiteX23" fmla="*/ 1214437 w 1776412"/>
                <a:gd name="connsiteY23" fmla="*/ 52387 h 361950"/>
                <a:gd name="connsiteX24" fmla="*/ 1062037 w 1776412"/>
                <a:gd name="connsiteY24" fmla="*/ 64293 h 361950"/>
                <a:gd name="connsiteX25" fmla="*/ 959644 w 1776412"/>
                <a:gd name="connsiteY25" fmla="*/ 71437 h 361950"/>
                <a:gd name="connsiteX26" fmla="*/ 728662 w 1776412"/>
                <a:gd name="connsiteY26" fmla="*/ 114300 h 361950"/>
                <a:gd name="connsiteX27" fmla="*/ 488156 w 1776412"/>
                <a:gd name="connsiteY27" fmla="*/ 1452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76412" h="361950">
                  <a:moveTo>
                    <a:pt x="488156" y="145256"/>
                  </a:moveTo>
                  <a:lnTo>
                    <a:pt x="247650" y="176212"/>
                  </a:lnTo>
                  <a:lnTo>
                    <a:pt x="21431" y="204787"/>
                  </a:lnTo>
                  <a:lnTo>
                    <a:pt x="0" y="204787"/>
                  </a:lnTo>
                  <a:lnTo>
                    <a:pt x="7144" y="361950"/>
                  </a:lnTo>
                  <a:lnTo>
                    <a:pt x="228600" y="335756"/>
                  </a:lnTo>
                  <a:lnTo>
                    <a:pt x="500062" y="300037"/>
                  </a:lnTo>
                  <a:lnTo>
                    <a:pt x="783431" y="261937"/>
                  </a:lnTo>
                  <a:lnTo>
                    <a:pt x="973931" y="250031"/>
                  </a:lnTo>
                  <a:lnTo>
                    <a:pt x="1128712" y="226218"/>
                  </a:lnTo>
                  <a:lnTo>
                    <a:pt x="1302544" y="207168"/>
                  </a:lnTo>
                  <a:lnTo>
                    <a:pt x="1438275" y="200025"/>
                  </a:lnTo>
                  <a:lnTo>
                    <a:pt x="1554956" y="195262"/>
                  </a:lnTo>
                  <a:lnTo>
                    <a:pt x="1669256" y="200025"/>
                  </a:lnTo>
                  <a:lnTo>
                    <a:pt x="1776412" y="211931"/>
                  </a:lnTo>
                  <a:lnTo>
                    <a:pt x="1764506" y="76200"/>
                  </a:lnTo>
                  <a:lnTo>
                    <a:pt x="1683544" y="35718"/>
                  </a:lnTo>
                  <a:lnTo>
                    <a:pt x="1643062" y="19050"/>
                  </a:lnTo>
                  <a:lnTo>
                    <a:pt x="1602581" y="9525"/>
                  </a:lnTo>
                  <a:lnTo>
                    <a:pt x="1547812" y="0"/>
                  </a:lnTo>
                  <a:lnTo>
                    <a:pt x="1524000" y="2381"/>
                  </a:lnTo>
                  <a:lnTo>
                    <a:pt x="1478756" y="14287"/>
                  </a:lnTo>
                  <a:lnTo>
                    <a:pt x="1378744" y="33337"/>
                  </a:lnTo>
                  <a:lnTo>
                    <a:pt x="1214437" y="52387"/>
                  </a:lnTo>
                  <a:lnTo>
                    <a:pt x="1062037" y="64293"/>
                  </a:lnTo>
                  <a:lnTo>
                    <a:pt x="959644" y="71437"/>
                  </a:lnTo>
                  <a:lnTo>
                    <a:pt x="728662" y="114300"/>
                  </a:lnTo>
                  <a:lnTo>
                    <a:pt x="488156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16A278C1-6FA8-4994-94D1-92E685D60B66}"/>
                </a:ext>
              </a:extLst>
            </p:cNvPr>
            <p:cNvSpPr/>
            <p:nvPr/>
          </p:nvSpPr>
          <p:spPr>
            <a:xfrm>
              <a:off x="6715125" y="1643064"/>
              <a:ext cx="547688" cy="3584575"/>
            </a:xfrm>
            <a:custGeom>
              <a:avLst/>
              <a:gdLst>
                <a:gd name="connsiteX0" fmla="*/ 176542 w 547735"/>
                <a:gd name="connsiteY0" fmla="*/ 1991762 h 3585172"/>
                <a:gd name="connsiteX1" fmla="*/ 176542 w 547735"/>
                <a:gd name="connsiteY1" fmla="*/ 1566249 h 3585172"/>
                <a:gd name="connsiteX2" fmla="*/ 181069 w 547735"/>
                <a:gd name="connsiteY2" fmla="*/ 1330859 h 3585172"/>
                <a:gd name="connsiteX3" fmla="*/ 190123 w 547735"/>
                <a:gd name="connsiteY3" fmla="*/ 1013988 h 3585172"/>
                <a:gd name="connsiteX4" fmla="*/ 190123 w 547735"/>
                <a:gd name="connsiteY4" fmla="*/ 778598 h 3585172"/>
                <a:gd name="connsiteX5" fmla="*/ 185596 w 547735"/>
                <a:gd name="connsiteY5" fmla="*/ 525101 h 3585172"/>
                <a:gd name="connsiteX6" fmla="*/ 181069 w 547735"/>
                <a:gd name="connsiteY6" fmla="*/ 416459 h 3585172"/>
                <a:gd name="connsiteX7" fmla="*/ 176542 w 547735"/>
                <a:gd name="connsiteY7" fmla="*/ 285184 h 3585172"/>
                <a:gd name="connsiteX8" fmla="*/ 172016 w 547735"/>
                <a:gd name="connsiteY8" fmla="*/ 230863 h 3585172"/>
                <a:gd name="connsiteX9" fmla="*/ 162962 w 547735"/>
                <a:gd name="connsiteY9" fmla="*/ 190123 h 3585172"/>
                <a:gd name="connsiteX10" fmla="*/ 140329 w 547735"/>
                <a:gd name="connsiteY10" fmla="*/ 144855 h 3585172"/>
                <a:gd name="connsiteX11" fmla="*/ 122222 w 547735"/>
                <a:gd name="connsiteY11" fmla="*/ 122222 h 3585172"/>
                <a:gd name="connsiteX12" fmla="*/ 90535 w 547735"/>
                <a:gd name="connsiteY12" fmla="*/ 99588 h 3585172"/>
                <a:gd name="connsiteX13" fmla="*/ 40741 w 547735"/>
                <a:gd name="connsiteY13" fmla="*/ 72428 h 3585172"/>
                <a:gd name="connsiteX14" fmla="*/ 18107 w 547735"/>
                <a:gd name="connsiteY14" fmla="*/ 54321 h 3585172"/>
                <a:gd name="connsiteX15" fmla="*/ 0 w 547735"/>
                <a:gd name="connsiteY15" fmla="*/ 31687 h 3585172"/>
                <a:gd name="connsiteX16" fmla="*/ 0 w 547735"/>
                <a:gd name="connsiteY16" fmla="*/ 22634 h 3585172"/>
                <a:gd name="connsiteX17" fmla="*/ 13580 w 547735"/>
                <a:gd name="connsiteY17" fmla="*/ 9053 h 3585172"/>
                <a:gd name="connsiteX18" fmla="*/ 58847 w 547735"/>
                <a:gd name="connsiteY18" fmla="*/ 0 h 3585172"/>
                <a:gd name="connsiteX19" fmla="*/ 117695 w 547735"/>
                <a:gd name="connsiteY19" fmla="*/ 0 h 3585172"/>
                <a:gd name="connsiteX20" fmla="*/ 190123 w 547735"/>
                <a:gd name="connsiteY20" fmla="*/ 9053 h 3585172"/>
                <a:gd name="connsiteX21" fmla="*/ 285184 w 547735"/>
                <a:gd name="connsiteY21" fmla="*/ 31687 h 3585172"/>
                <a:gd name="connsiteX22" fmla="*/ 357612 w 547735"/>
                <a:gd name="connsiteY22" fmla="*/ 58847 h 3585172"/>
                <a:gd name="connsiteX23" fmla="*/ 398352 w 547735"/>
                <a:gd name="connsiteY23" fmla="*/ 76954 h 3585172"/>
                <a:gd name="connsiteX24" fmla="*/ 443620 w 547735"/>
                <a:gd name="connsiteY24" fmla="*/ 104115 h 3585172"/>
                <a:gd name="connsiteX25" fmla="*/ 479834 w 547735"/>
                <a:gd name="connsiteY25" fmla="*/ 135802 h 3585172"/>
                <a:gd name="connsiteX26" fmla="*/ 511521 w 547735"/>
                <a:gd name="connsiteY26" fmla="*/ 167489 h 3585172"/>
                <a:gd name="connsiteX27" fmla="*/ 525101 w 547735"/>
                <a:gd name="connsiteY27" fmla="*/ 185596 h 3585172"/>
                <a:gd name="connsiteX28" fmla="*/ 538681 w 547735"/>
                <a:gd name="connsiteY28" fmla="*/ 217283 h 3585172"/>
                <a:gd name="connsiteX29" fmla="*/ 543208 w 547735"/>
                <a:gd name="connsiteY29" fmla="*/ 230863 h 3585172"/>
                <a:gd name="connsiteX30" fmla="*/ 547735 w 547735"/>
                <a:gd name="connsiteY30" fmla="*/ 253497 h 3585172"/>
                <a:gd name="connsiteX31" fmla="*/ 538681 w 547735"/>
                <a:gd name="connsiteY31" fmla="*/ 276131 h 3585172"/>
                <a:gd name="connsiteX32" fmla="*/ 516047 w 547735"/>
                <a:gd name="connsiteY32" fmla="*/ 307818 h 3585172"/>
                <a:gd name="connsiteX33" fmla="*/ 488887 w 547735"/>
                <a:gd name="connsiteY33" fmla="*/ 348558 h 3585172"/>
                <a:gd name="connsiteX34" fmla="*/ 470780 w 547735"/>
                <a:gd name="connsiteY34" fmla="*/ 384772 h 3585172"/>
                <a:gd name="connsiteX35" fmla="*/ 452673 w 547735"/>
                <a:gd name="connsiteY35" fmla="*/ 439093 h 3585172"/>
                <a:gd name="connsiteX36" fmla="*/ 448146 w 547735"/>
                <a:gd name="connsiteY36" fmla="*/ 493414 h 3585172"/>
                <a:gd name="connsiteX37" fmla="*/ 443620 w 547735"/>
                <a:gd name="connsiteY37" fmla="*/ 679010 h 3585172"/>
                <a:gd name="connsiteX38" fmla="*/ 434566 w 547735"/>
                <a:gd name="connsiteY38" fmla="*/ 1059255 h 3585172"/>
                <a:gd name="connsiteX39" fmla="*/ 425513 w 547735"/>
                <a:gd name="connsiteY39" fmla="*/ 1385180 h 3585172"/>
                <a:gd name="connsiteX40" fmla="*/ 425513 w 547735"/>
                <a:gd name="connsiteY40" fmla="*/ 1792586 h 3585172"/>
                <a:gd name="connsiteX41" fmla="*/ 425513 w 547735"/>
                <a:gd name="connsiteY41" fmla="*/ 2362954 h 3585172"/>
                <a:gd name="connsiteX42" fmla="*/ 425513 w 547735"/>
                <a:gd name="connsiteY42" fmla="*/ 3553485 h 3585172"/>
                <a:gd name="connsiteX43" fmla="*/ 176542 w 547735"/>
                <a:gd name="connsiteY43" fmla="*/ 3585172 h 3585172"/>
                <a:gd name="connsiteX44" fmla="*/ 176542 w 547735"/>
                <a:gd name="connsiteY44" fmla="*/ 3318095 h 3585172"/>
                <a:gd name="connsiteX45" fmla="*/ 181069 w 547735"/>
                <a:gd name="connsiteY45" fmla="*/ 2521390 h 3585172"/>
                <a:gd name="connsiteX46" fmla="*/ 176542 w 547735"/>
                <a:gd name="connsiteY46" fmla="*/ 1991762 h 3585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47735" h="3585172">
                  <a:moveTo>
                    <a:pt x="176542" y="1991762"/>
                  </a:moveTo>
                  <a:lnTo>
                    <a:pt x="176542" y="1566249"/>
                  </a:lnTo>
                  <a:lnTo>
                    <a:pt x="181069" y="1330859"/>
                  </a:lnTo>
                  <a:lnTo>
                    <a:pt x="190123" y="1013988"/>
                  </a:lnTo>
                  <a:lnTo>
                    <a:pt x="190123" y="778598"/>
                  </a:lnTo>
                  <a:lnTo>
                    <a:pt x="185596" y="525101"/>
                  </a:lnTo>
                  <a:lnTo>
                    <a:pt x="181069" y="416459"/>
                  </a:lnTo>
                  <a:lnTo>
                    <a:pt x="176542" y="285184"/>
                  </a:lnTo>
                  <a:lnTo>
                    <a:pt x="172016" y="230863"/>
                  </a:lnTo>
                  <a:lnTo>
                    <a:pt x="162962" y="190123"/>
                  </a:lnTo>
                  <a:lnTo>
                    <a:pt x="140329" y="144855"/>
                  </a:lnTo>
                  <a:lnTo>
                    <a:pt x="122222" y="122222"/>
                  </a:lnTo>
                  <a:lnTo>
                    <a:pt x="90535" y="99588"/>
                  </a:lnTo>
                  <a:lnTo>
                    <a:pt x="40741" y="72428"/>
                  </a:lnTo>
                  <a:lnTo>
                    <a:pt x="18107" y="54321"/>
                  </a:lnTo>
                  <a:lnTo>
                    <a:pt x="0" y="31687"/>
                  </a:lnTo>
                  <a:lnTo>
                    <a:pt x="0" y="22634"/>
                  </a:lnTo>
                  <a:lnTo>
                    <a:pt x="13580" y="9053"/>
                  </a:lnTo>
                  <a:lnTo>
                    <a:pt x="58847" y="0"/>
                  </a:lnTo>
                  <a:lnTo>
                    <a:pt x="117695" y="0"/>
                  </a:lnTo>
                  <a:lnTo>
                    <a:pt x="190123" y="9053"/>
                  </a:lnTo>
                  <a:lnTo>
                    <a:pt x="285184" y="31687"/>
                  </a:lnTo>
                  <a:lnTo>
                    <a:pt x="357612" y="58847"/>
                  </a:lnTo>
                  <a:lnTo>
                    <a:pt x="398352" y="76954"/>
                  </a:lnTo>
                  <a:lnTo>
                    <a:pt x="443620" y="104115"/>
                  </a:lnTo>
                  <a:lnTo>
                    <a:pt x="479834" y="135802"/>
                  </a:lnTo>
                  <a:lnTo>
                    <a:pt x="511521" y="167489"/>
                  </a:lnTo>
                  <a:lnTo>
                    <a:pt x="525101" y="185596"/>
                  </a:lnTo>
                  <a:lnTo>
                    <a:pt x="538681" y="217283"/>
                  </a:lnTo>
                  <a:lnTo>
                    <a:pt x="543208" y="230863"/>
                  </a:lnTo>
                  <a:lnTo>
                    <a:pt x="547735" y="253497"/>
                  </a:lnTo>
                  <a:lnTo>
                    <a:pt x="538681" y="276131"/>
                  </a:lnTo>
                  <a:lnTo>
                    <a:pt x="516047" y="307818"/>
                  </a:lnTo>
                  <a:lnTo>
                    <a:pt x="488887" y="348558"/>
                  </a:lnTo>
                  <a:lnTo>
                    <a:pt x="470780" y="384772"/>
                  </a:lnTo>
                  <a:lnTo>
                    <a:pt x="452673" y="439093"/>
                  </a:lnTo>
                  <a:lnTo>
                    <a:pt x="448146" y="493414"/>
                  </a:lnTo>
                  <a:lnTo>
                    <a:pt x="443620" y="679010"/>
                  </a:lnTo>
                  <a:lnTo>
                    <a:pt x="434566" y="1059255"/>
                  </a:lnTo>
                  <a:lnTo>
                    <a:pt x="425513" y="1385180"/>
                  </a:lnTo>
                  <a:lnTo>
                    <a:pt x="425513" y="1792586"/>
                  </a:lnTo>
                  <a:lnTo>
                    <a:pt x="425513" y="2362954"/>
                  </a:lnTo>
                  <a:lnTo>
                    <a:pt x="425513" y="3553485"/>
                  </a:lnTo>
                  <a:lnTo>
                    <a:pt x="176542" y="3585172"/>
                  </a:lnTo>
                  <a:lnTo>
                    <a:pt x="176542" y="3318095"/>
                  </a:lnTo>
                  <a:lnTo>
                    <a:pt x="181069" y="2521390"/>
                  </a:lnTo>
                  <a:lnTo>
                    <a:pt x="176542" y="1991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6">
              <a:extLst>
                <a:ext uri="{FF2B5EF4-FFF2-40B4-BE49-F238E27FC236}">
                  <a16:creationId xmlns:a16="http://schemas.microsoft.com/office/drawing/2014/main" id="{7CD6528D-AC53-4583-856A-E8FB388781C2}"/>
                </a:ext>
              </a:extLst>
            </p:cNvPr>
            <p:cNvSpPr/>
            <p:nvPr/>
          </p:nvSpPr>
          <p:spPr>
            <a:xfrm>
              <a:off x="5524501" y="4941888"/>
              <a:ext cx="2466975" cy="723900"/>
            </a:xfrm>
            <a:custGeom>
              <a:avLst/>
              <a:gdLst>
                <a:gd name="connsiteX0" fmla="*/ 869156 w 2466975"/>
                <a:gd name="connsiteY0" fmla="*/ 359569 h 723900"/>
                <a:gd name="connsiteX1" fmla="*/ 952500 w 2466975"/>
                <a:gd name="connsiteY1" fmla="*/ 340519 h 723900"/>
                <a:gd name="connsiteX2" fmla="*/ 1054894 w 2466975"/>
                <a:gd name="connsiteY2" fmla="*/ 314325 h 723900"/>
                <a:gd name="connsiteX3" fmla="*/ 1171575 w 2466975"/>
                <a:gd name="connsiteY3" fmla="*/ 283369 h 723900"/>
                <a:gd name="connsiteX4" fmla="*/ 1312069 w 2466975"/>
                <a:gd name="connsiteY4" fmla="*/ 245269 h 723900"/>
                <a:gd name="connsiteX5" fmla="*/ 1378744 w 2466975"/>
                <a:gd name="connsiteY5" fmla="*/ 226219 h 723900"/>
                <a:gd name="connsiteX6" fmla="*/ 1600200 w 2466975"/>
                <a:gd name="connsiteY6" fmla="*/ 185737 h 723900"/>
                <a:gd name="connsiteX7" fmla="*/ 1709738 w 2466975"/>
                <a:gd name="connsiteY7" fmla="*/ 164306 h 723900"/>
                <a:gd name="connsiteX8" fmla="*/ 1854994 w 2466975"/>
                <a:gd name="connsiteY8" fmla="*/ 135731 h 723900"/>
                <a:gd name="connsiteX9" fmla="*/ 2026444 w 2466975"/>
                <a:gd name="connsiteY9" fmla="*/ 97631 h 723900"/>
                <a:gd name="connsiteX10" fmla="*/ 2193131 w 2466975"/>
                <a:gd name="connsiteY10" fmla="*/ 57150 h 723900"/>
                <a:gd name="connsiteX11" fmla="*/ 2297906 w 2466975"/>
                <a:gd name="connsiteY11" fmla="*/ 28575 h 723900"/>
                <a:gd name="connsiteX12" fmla="*/ 2400300 w 2466975"/>
                <a:gd name="connsiteY12" fmla="*/ 0 h 723900"/>
                <a:gd name="connsiteX13" fmla="*/ 2466975 w 2466975"/>
                <a:gd name="connsiteY13" fmla="*/ 95250 h 723900"/>
                <a:gd name="connsiteX14" fmla="*/ 2314575 w 2466975"/>
                <a:gd name="connsiteY14" fmla="*/ 138112 h 723900"/>
                <a:gd name="connsiteX15" fmla="*/ 2140744 w 2466975"/>
                <a:gd name="connsiteY15" fmla="*/ 195262 h 723900"/>
                <a:gd name="connsiteX16" fmla="*/ 1962150 w 2466975"/>
                <a:gd name="connsiteY16" fmla="*/ 252412 h 723900"/>
                <a:gd name="connsiteX17" fmla="*/ 1797844 w 2466975"/>
                <a:gd name="connsiteY17" fmla="*/ 302419 h 723900"/>
                <a:gd name="connsiteX18" fmla="*/ 1526381 w 2466975"/>
                <a:gd name="connsiteY18" fmla="*/ 390525 h 723900"/>
                <a:gd name="connsiteX19" fmla="*/ 1266825 w 2466975"/>
                <a:gd name="connsiteY19" fmla="*/ 473869 h 723900"/>
                <a:gd name="connsiteX20" fmla="*/ 962025 w 2466975"/>
                <a:gd name="connsiteY20" fmla="*/ 573881 h 723900"/>
                <a:gd name="connsiteX21" fmla="*/ 640556 w 2466975"/>
                <a:gd name="connsiteY21" fmla="*/ 681037 h 723900"/>
                <a:gd name="connsiteX22" fmla="*/ 521494 w 2466975"/>
                <a:gd name="connsiteY22" fmla="*/ 721519 h 723900"/>
                <a:gd name="connsiteX23" fmla="*/ 492919 w 2466975"/>
                <a:gd name="connsiteY23" fmla="*/ 723900 h 723900"/>
                <a:gd name="connsiteX24" fmla="*/ 445294 w 2466975"/>
                <a:gd name="connsiteY24" fmla="*/ 723900 h 723900"/>
                <a:gd name="connsiteX25" fmla="*/ 400050 w 2466975"/>
                <a:gd name="connsiteY25" fmla="*/ 719137 h 723900"/>
                <a:gd name="connsiteX26" fmla="*/ 342900 w 2466975"/>
                <a:gd name="connsiteY26" fmla="*/ 702469 h 723900"/>
                <a:gd name="connsiteX27" fmla="*/ 304800 w 2466975"/>
                <a:gd name="connsiteY27" fmla="*/ 685800 h 723900"/>
                <a:gd name="connsiteX28" fmla="*/ 264319 w 2466975"/>
                <a:gd name="connsiteY28" fmla="*/ 661987 h 723900"/>
                <a:gd name="connsiteX29" fmla="*/ 238125 w 2466975"/>
                <a:gd name="connsiteY29" fmla="*/ 640556 h 723900"/>
                <a:gd name="connsiteX30" fmla="*/ 192881 w 2466975"/>
                <a:gd name="connsiteY30" fmla="*/ 609600 h 723900"/>
                <a:gd name="connsiteX31" fmla="*/ 157163 w 2466975"/>
                <a:gd name="connsiteY31" fmla="*/ 583406 h 723900"/>
                <a:gd name="connsiteX32" fmla="*/ 130969 w 2466975"/>
                <a:gd name="connsiteY32" fmla="*/ 561975 h 723900"/>
                <a:gd name="connsiteX33" fmla="*/ 102394 w 2466975"/>
                <a:gd name="connsiteY33" fmla="*/ 533400 h 723900"/>
                <a:gd name="connsiteX34" fmla="*/ 73819 w 2466975"/>
                <a:gd name="connsiteY34" fmla="*/ 504825 h 723900"/>
                <a:gd name="connsiteX35" fmla="*/ 45244 w 2466975"/>
                <a:gd name="connsiteY35" fmla="*/ 466725 h 723900"/>
                <a:gd name="connsiteX36" fmla="*/ 23813 w 2466975"/>
                <a:gd name="connsiteY36" fmla="*/ 426244 h 723900"/>
                <a:gd name="connsiteX37" fmla="*/ 9525 w 2466975"/>
                <a:gd name="connsiteY37" fmla="*/ 385762 h 723900"/>
                <a:gd name="connsiteX38" fmla="*/ 2381 w 2466975"/>
                <a:gd name="connsiteY38" fmla="*/ 345281 h 723900"/>
                <a:gd name="connsiteX39" fmla="*/ 4763 w 2466975"/>
                <a:gd name="connsiteY39" fmla="*/ 302419 h 723900"/>
                <a:gd name="connsiteX40" fmla="*/ 0 w 2466975"/>
                <a:gd name="connsiteY40" fmla="*/ 280987 h 723900"/>
                <a:gd name="connsiteX41" fmla="*/ 2381 w 2466975"/>
                <a:gd name="connsiteY41" fmla="*/ 259556 h 723900"/>
                <a:gd name="connsiteX42" fmla="*/ 2381 w 2466975"/>
                <a:gd name="connsiteY42" fmla="*/ 247650 h 723900"/>
                <a:gd name="connsiteX43" fmla="*/ 11906 w 2466975"/>
                <a:gd name="connsiteY43" fmla="*/ 245269 h 723900"/>
                <a:gd name="connsiteX44" fmla="*/ 23813 w 2466975"/>
                <a:gd name="connsiteY44" fmla="*/ 247650 h 723900"/>
                <a:gd name="connsiteX45" fmla="*/ 45244 w 2466975"/>
                <a:gd name="connsiteY45" fmla="*/ 266700 h 723900"/>
                <a:gd name="connsiteX46" fmla="*/ 66675 w 2466975"/>
                <a:gd name="connsiteY46" fmla="*/ 300037 h 723900"/>
                <a:gd name="connsiteX47" fmla="*/ 83344 w 2466975"/>
                <a:gd name="connsiteY47" fmla="*/ 323850 h 723900"/>
                <a:gd name="connsiteX48" fmla="*/ 100013 w 2466975"/>
                <a:gd name="connsiteY48" fmla="*/ 347662 h 723900"/>
                <a:gd name="connsiteX49" fmla="*/ 130969 w 2466975"/>
                <a:gd name="connsiteY49" fmla="*/ 378619 h 723900"/>
                <a:gd name="connsiteX50" fmla="*/ 154781 w 2466975"/>
                <a:gd name="connsiteY50" fmla="*/ 395287 h 723900"/>
                <a:gd name="connsiteX51" fmla="*/ 183356 w 2466975"/>
                <a:gd name="connsiteY51" fmla="*/ 411956 h 723900"/>
                <a:gd name="connsiteX52" fmla="*/ 214313 w 2466975"/>
                <a:gd name="connsiteY52" fmla="*/ 421481 h 723900"/>
                <a:gd name="connsiteX53" fmla="*/ 257175 w 2466975"/>
                <a:gd name="connsiteY53" fmla="*/ 431006 h 723900"/>
                <a:gd name="connsiteX54" fmla="*/ 297656 w 2466975"/>
                <a:gd name="connsiteY54" fmla="*/ 433387 h 723900"/>
                <a:gd name="connsiteX55" fmla="*/ 342900 w 2466975"/>
                <a:gd name="connsiteY55" fmla="*/ 433387 h 723900"/>
                <a:gd name="connsiteX56" fmla="*/ 440531 w 2466975"/>
                <a:gd name="connsiteY56" fmla="*/ 426244 h 723900"/>
                <a:gd name="connsiteX57" fmla="*/ 542925 w 2466975"/>
                <a:gd name="connsiteY57" fmla="*/ 416719 h 723900"/>
                <a:gd name="connsiteX58" fmla="*/ 628650 w 2466975"/>
                <a:gd name="connsiteY58" fmla="*/ 404812 h 723900"/>
                <a:gd name="connsiteX59" fmla="*/ 781050 w 2466975"/>
                <a:gd name="connsiteY59" fmla="*/ 376237 h 723900"/>
                <a:gd name="connsiteX60" fmla="*/ 869156 w 2466975"/>
                <a:gd name="connsiteY60" fmla="*/ 359569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66975" h="723900">
                  <a:moveTo>
                    <a:pt x="869156" y="359569"/>
                  </a:moveTo>
                  <a:lnTo>
                    <a:pt x="952500" y="340519"/>
                  </a:lnTo>
                  <a:lnTo>
                    <a:pt x="1054894" y="314325"/>
                  </a:lnTo>
                  <a:lnTo>
                    <a:pt x="1171575" y="283369"/>
                  </a:lnTo>
                  <a:lnTo>
                    <a:pt x="1312069" y="245269"/>
                  </a:lnTo>
                  <a:lnTo>
                    <a:pt x="1378744" y="226219"/>
                  </a:lnTo>
                  <a:lnTo>
                    <a:pt x="1600200" y="185737"/>
                  </a:lnTo>
                  <a:lnTo>
                    <a:pt x="1709738" y="164306"/>
                  </a:lnTo>
                  <a:lnTo>
                    <a:pt x="1854994" y="135731"/>
                  </a:lnTo>
                  <a:lnTo>
                    <a:pt x="2026444" y="97631"/>
                  </a:lnTo>
                  <a:lnTo>
                    <a:pt x="2193131" y="57150"/>
                  </a:lnTo>
                  <a:lnTo>
                    <a:pt x="2297906" y="28575"/>
                  </a:lnTo>
                  <a:lnTo>
                    <a:pt x="2400300" y="0"/>
                  </a:lnTo>
                  <a:lnTo>
                    <a:pt x="2466975" y="95250"/>
                  </a:lnTo>
                  <a:lnTo>
                    <a:pt x="2314575" y="138112"/>
                  </a:lnTo>
                  <a:lnTo>
                    <a:pt x="2140744" y="195262"/>
                  </a:lnTo>
                  <a:lnTo>
                    <a:pt x="1962150" y="252412"/>
                  </a:lnTo>
                  <a:lnTo>
                    <a:pt x="1797844" y="302419"/>
                  </a:lnTo>
                  <a:lnTo>
                    <a:pt x="1526381" y="390525"/>
                  </a:lnTo>
                  <a:lnTo>
                    <a:pt x="1266825" y="473869"/>
                  </a:lnTo>
                  <a:lnTo>
                    <a:pt x="962025" y="573881"/>
                  </a:lnTo>
                  <a:lnTo>
                    <a:pt x="640556" y="681037"/>
                  </a:lnTo>
                  <a:lnTo>
                    <a:pt x="521494" y="721519"/>
                  </a:lnTo>
                  <a:lnTo>
                    <a:pt x="492919" y="723900"/>
                  </a:lnTo>
                  <a:lnTo>
                    <a:pt x="445294" y="723900"/>
                  </a:lnTo>
                  <a:lnTo>
                    <a:pt x="400050" y="719137"/>
                  </a:lnTo>
                  <a:lnTo>
                    <a:pt x="342900" y="702469"/>
                  </a:lnTo>
                  <a:lnTo>
                    <a:pt x="304800" y="685800"/>
                  </a:lnTo>
                  <a:lnTo>
                    <a:pt x="264319" y="661987"/>
                  </a:lnTo>
                  <a:lnTo>
                    <a:pt x="238125" y="640556"/>
                  </a:lnTo>
                  <a:lnTo>
                    <a:pt x="192881" y="609600"/>
                  </a:lnTo>
                  <a:lnTo>
                    <a:pt x="157163" y="583406"/>
                  </a:lnTo>
                  <a:lnTo>
                    <a:pt x="130969" y="561975"/>
                  </a:lnTo>
                  <a:lnTo>
                    <a:pt x="102394" y="533400"/>
                  </a:lnTo>
                  <a:lnTo>
                    <a:pt x="73819" y="504825"/>
                  </a:lnTo>
                  <a:lnTo>
                    <a:pt x="45244" y="466725"/>
                  </a:lnTo>
                  <a:lnTo>
                    <a:pt x="23813" y="426244"/>
                  </a:lnTo>
                  <a:lnTo>
                    <a:pt x="9525" y="385762"/>
                  </a:lnTo>
                  <a:lnTo>
                    <a:pt x="2381" y="345281"/>
                  </a:lnTo>
                  <a:lnTo>
                    <a:pt x="4763" y="302419"/>
                  </a:lnTo>
                  <a:lnTo>
                    <a:pt x="0" y="280987"/>
                  </a:lnTo>
                  <a:lnTo>
                    <a:pt x="2381" y="259556"/>
                  </a:lnTo>
                  <a:lnTo>
                    <a:pt x="2381" y="247650"/>
                  </a:lnTo>
                  <a:lnTo>
                    <a:pt x="11906" y="245269"/>
                  </a:lnTo>
                  <a:lnTo>
                    <a:pt x="23813" y="247650"/>
                  </a:lnTo>
                  <a:lnTo>
                    <a:pt x="45244" y="266700"/>
                  </a:lnTo>
                  <a:lnTo>
                    <a:pt x="66675" y="300037"/>
                  </a:lnTo>
                  <a:lnTo>
                    <a:pt x="83344" y="323850"/>
                  </a:lnTo>
                  <a:lnTo>
                    <a:pt x="100013" y="347662"/>
                  </a:lnTo>
                  <a:lnTo>
                    <a:pt x="130969" y="378619"/>
                  </a:lnTo>
                  <a:lnTo>
                    <a:pt x="154781" y="395287"/>
                  </a:lnTo>
                  <a:lnTo>
                    <a:pt x="183356" y="411956"/>
                  </a:lnTo>
                  <a:lnTo>
                    <a:pt x="214313" y="421481"/>
                  </a:lnTo>
                  <a:lnTo>
                    <a:pt x="257175" y="431006"/>
                  </a:lnTo>
                  <a:lnTo>
                    <a:pt x="297656" y="433387"/>
                  </a:lnTo>
                  <a:lnTo>
                    <a:pt x="342900" y="433387"/>
                  </a:lnTo>
                  <a:lnTo>
                    <a:pt x="440531" y="426244"/>
                  </a:lnTo>
                  <a:lnTo>
                    <a:pt x="542925" y="416719"/>
                  </a:lnTo>
                  <a:lnTo>
                    <a:pt x="628650" y="404812"/>
                  </a:lnTo>
                  <a:lnTo>
                    <a:pt x="781050" y="376237"/>
                  </a:lnTo>
                  <a:lnTo>
                    <a:pt x="869156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7">
              <a:extLst>
                <a:ext uri="{FF2B5EF4-FFF2-40B4-BE49-F238E27FC236}">
                  <a16:creationId xmlns:a16="http://schemas.microsoft.com/office/drawing/2014/main" id="{21521234-BED6-4890-8F64-171E7F4903D4}"/>
                </a:ext>
              </a:extLst>
            </p:cNvPr>
            <p:cNvSpPr/>
            <p:nvPr/>
          </p:nvSpPr>
          <p:spPr>
            <a:xfrm>
              <a:off x="7535864" y="4591051"/>
              <a:ext cx="873125" cy="1076325"/>
            </a:xfrm>
            <a:custGeom>
              <a:avLst/>
              <a:gdLst>
                <a:gd name="connsiteX0" fmla="*/ 445294 w 871538"/>
                <a:gd name="connsiteY0" fmla="*/ 600075 h 1076325"/>
                <a:gd name="connsiteX1" fmla="*/ 421482 w 871538"/>
                <a:gd name="connsiteY1" fmla="*/ 552450 h 1076325"/>
                <a:gd name="connsiteX2" fmla="*/ 392907 w 871538"/>
                <a:gd name="connsiteY2" fmla="*/ 509588 h 1076325"/>
                <a:gd name="connsiteX3" fmla="*/ 352425 w 871538"/>
                <a:gd name="connsiteY3" fmla="*/ 454819 h 1076325"/>
                <a:gd name="connsiteX4" fmla="*/ 295275 w 871538"/>
                <a:gd name="connsiteY4" fmla="*/ 378619 h 1076325"/>
                <a:gd name="connsiteX5" fmla="*/ 238125 w 871538"/>
                <a:gd name="connsiteY5" fmla="*/ 297656 h 1076325"/>
                <a:gd name="connsiteX6" fmla="*/ 195263 w 871538"/>
                <a:gd name="connsiteY6" fmla="*/ 245269 h 1076325"/>
                <a:gd name="connsiteX7" fmla="*/ 152400 w 871538"/>
                <a:gd name="connsiteY7" fmla="*/ 192881 h 1076325"/>
                <a:gd name="connsiteX8" fmla="*/ 97632 w 871538"/>
                <a:gd name="connsiteY8" fmla="*/ 130969 h 1076325"/>
                <a:gd name="connsiteX9" fmla="*/ 71438 w 871538"/>
                <a:gd name="connsiteY9" fmla="*/ 100013 h 1076325"/>
                <a:gd name="connsiteX10" fmla="*/ 47625 w 871538"/>
                <a:gd name="connsiteY10" fmla="*/ 80963 h 1076325"/>
                <a:gd name="connsiteX11" fmla="*/ 28575 w 871538"/>
                <a:gd name="connsiteY11" fmla="*/ 66675 h 1076325"/>
                <a:gd name="connsiteX12" fmla="*/ 9525 w 871538"/>
                <a:gd name="connsiteY12" fmla="*/ 40481 h 1076325"/>
                <a:gd name="connsiteX13" fmla="*/ 0 w 871538"/>
                <a:gd name="connsiteY13" fmla="*/ 14288 h 1076325"/>
                <a:gd name="connsiteX14" fmla="*/ 2382 w 871538"/>
                <a:gd name="connsiteY14" fmla="*/ 2381 h 1076325"/>
                <a:gd name="connsiteX15" fmla="*/ 14288 w 871538"/>
                <a:gd name="connsiteY15" fmla="*/ 0 h 1076325"/>
                <a:gd name="connsiteX16" fmla="*/ 52388 w 871538"/>
                <a:gd name="connsiteY16" fmla="*/ 11906 h 1076325"/>
                <a:gd name="connsiteX17" fmla="*/ 133350 w 871538"/>
                <a:gd name="connsiteY17" fmla="*/ 54769 h 1076325"/>
                <a:gd name="connsiteX18" fmla="*/ 250032 w 871538"/>
                <a:gd name="connsiteY18" fmla="*/ 126206 h 1076325"/>
                <a:gd name="connsiteX19" fmla="*/ 366713 w 871538"/>
                <a:gd name="connsiteY19" fmla="*/ 200025 h 1076325"/>
                <a:gd name="connsiteX20" fmla="*/ 461963 w 871538"/>
                <a:gd name="connsiteY20" fmla="*/ 269081 h 1076325"/>
                <a:gd name="connsiteX21" fmla="*/ 516732 w 871538"/>
                <a:gd name="connsiteY21" fmla="*/ 314325 h 1076325"/>
                <a:gd name="connsiteX22" fmla="*/ 564357 w 871538"/>
                <a:gd name="connsiteY22" fmla="*/ 354806 h 1076325"/>
                <a:gd name="connsiteX23" fmla="*/ 614363 w 871538"/>
                <a:gd name="connsiteY23" fmla="*/ 404813 h 1076325"/>
                <a:gd name="connsiteX24" fmla="*/ 669132 w 871538"/>
                <a:gd name="connsiteY24" fmla="*/ 464344 h 1076325"/>
                <a:gd name="connsiteX25" fmla="*/ 709613 w 871538"/>
                <a:gd name="connsiteY25" fmla="*/ 519113 h 1076325"/>
                <a:gd name="connsiteX26" fmla="*/ 754857 w 871538"/>
                <a:gd name="connsiteY26" fmla="*/ 592931 h 1076325"/>
                <a:gd name="connsiteX27" fmla="*/ 792957 w 871538"/>
                <a:gd name="connsiteY27" fmla="*/ 659606 h 1076325"/>
                <a:gd name="connsiteX28" fmla="*/ 823913 w 871538"/>
                <a:gd name="connsiteY28" fmla="*/ 721519 h 1076325"/>
                <a:gd name="connsiteX29" fmla="*/ 840582 w 871538"/>
                <a:gd name="connsiteY29" fmla="*/ 766763 h 1076325"/>
                <a:gd name="connsiteX30" fmla="*/ 854869 w 871538"/>
                <a:gd name="connsiteY30" fmla="*/ 807244 h 1076325"/>
                <a:gd name="connsiteX31" fmla="*/ 866775 w 871538"/>
                <a:gd name="connsiteY31" fmla="*/ 854869 h 1076325"/>
                <a:gd name="connsiteX32" fmla="*/ 871538 w 871538"/>
                <a:gd name="connsiteY32" fmla="*/ 895350 h 1076325"/>
                <a:gd name="connsiteX33" fmla="*/ 871538 w 871538"/>
                <a:gd name="connsiteY33" fmla="*/ 928688 h 1076325"/>
                <a:gd name="connsiteX34" fmla="*/ 862013 w 871538"/>
                <a:gd name="connsiteY34" fmla="*/ 973931 h 1076325"/>
                <a:gd name="connsiteX35" fmla="*/ 850107 w 871538"/>
                <a:gd name="connsiteY35" fmla="*/ 1009650 h 1076325"/>
                <a:gd name="connsiteX36" fmla="*/ 831057 w 871538"/>
                <a:gd name="connsiteY36" fmla="*/ 1040606 h 1076325"/>
                <a:gd name="connsiteX37" fmla="*/ 802482 w 871538"/>
                <a:gd name="connsiteY37" fmla="*/ 1062038 h 1076325"/>
                <a:gd name="connsiteX38" fmla="*/ 778669 w 871538"/>
                <a:gd name="connsiteY38" fmla="*/ 1071563 h 1076325"/>
                <a:gd name="connsiteX39" fmla="*/ 742950 w 871538"/>
                <a:gd name="connsiteY39" fmla="*/ 1076325 h 1076325"/>
                <a:gd name="connsiteX40" fmla="*/ 707232 w 871538"/>
                <a:gd name="connsiteY40" fmla="*/ 1071563 h 1076325"/>
                <a:gd name="connsiteX41" fmla="*/ 664369 w 871538"/>
                <a:gd name="connsiteY41" fmla="*/ 1054894 h 1076325"/>
                <a:gd name="connsiteX42" fmla="*/ 635794 w 871538"/>
                <a:gd name="connsiteY42" fmla="*/ 1028700 h 1076325"/>
                <a:gd name="connsiteX43" fmla="*/ 607219 w 871538"/>
                <a:gd name="connsiteY43" fmla="*/ 990600 h 1076325"/>
                <a:gd name="connsiteX44" fmla="*/ 573882 w 871538"/>
                <a:gd name="connsiteY44" fmla="*/ 933450 h 1076325"/>
                <a:gd name="connsiteX45" fmla="*/ 552450 w 871538"/>
                <a:gd name="connsiteY45" fmla="*/ 871538 h 1076325"/>
                <a:gd name="connsiteX46" fmla="*/ 526257 w 871538"/>
                <a:gd name="connsiteY46" fmla="*/ 797719 h 1076325"/>
                <a:gd name="connsiteX47" fmla="*/ 500063 w 871538"/>
                <a:gd name="connsiteY47" fmla="*/ 719138 h 1076325"/>
                <a:gd name="connsiteX48" fmla="*/ 445294 w 871538"/>
                <a:gd name="connsiteY48" fmla="*/ 60007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71538" h="1076325">
                  <a:moveTo>
                    <a:pt x="445294" y="600075"/>
                  </a:moveTo>
                  <a:lnTo>
                    <a:pt x="421482" y="552450"/>
                  </a:lnTo>
                  <a:lnTo>
                    <a:pt x="392907" y="509588"/>
                  </a:lnTo>
                  <a:lnTo>
                    <a:pt x="352425" y="454819"/>
                  </a:lnTo>
                  <a:lnTo>
                    <a:pt x="295275" y="378619"/>
                  </a:lnTo>
                  <a:lnTo>
                    <a:pt x="238125" y="297656"/>
                  </a:lnTo>
                  <a:lnTo>
                    <a:pt x="195263" y="245269"/>
                  </a:lnTo>
                  <a:lnTo>
                    <a:pt x="152400" y="192881"/>
                  </a:lnTo>
                  <a:lnTo>
                    <a:pt x="97632" y="130969"/>
                  </a:lnTo>
                  <a:lnTo>
                    <a:pt x="71438" y="100013"/>
                  </a:lnTo>
                  <a:lnTo>
                    <a:pt x="47625" y="80963"/>
                  </a:lnTo>
                  <a:lnTo>
                    <a:pt x="28575" y="66675"/>
                  </a:lnTo>
                  <a:lnTo>
                    <a:pt x="9525" y="40481"/>
                  </a:lnTo>
                  <a:lnTo>
                    <a:pt x="0" y="14288"/>
                  </a:lnTo>
                  <a:lnTo>
                    <a:pt x="2382" y="2381"/>
                  </a:lnTo>
                  <a:lnTo>
                    <a:pt x="14288" y="0"/>
                  </a:lnTo>
                  <a:lnTo>
                    <a:pt x="52388" y="11906"/>
                  </a:lnTo>
                  <a:lnTo>
                    <a:pt x="133350" y="54769"/>
                  </a:lnTo>
                  <a:lnTo>
                    <a:pt x="250032" y="126206"/>
                  </a:lnTo>
                  <a:lnTo>
                    <a:pt x="366713" y="200025"/>
                  </a:lnTo>
                  <a:lnTo>
                    <a:pt x="461963" y="269081"/>
                  </a:lnTo>
                  <a:lnTo>
                    <a:pt x="516732" y="314325"/>
                  </a:lnTo>
                  <a:lnTo>
                    <a:pt x="564357" y="354806"/>
                  </a:lnTo>
                  <a:lnTo>
                    <a:pt x="614363" y="404813"/>
                  </a:lnTo>
                  <a:lnTo>
                    <a:pt x="669132" y="464344"/>
                  </a:lnTo>
                  <a:lnTo>
                    <a:pt x="709613" y="519113"/>
                  </a:lnTo>
                  <a:lnTo>
                    <a:pt x="754857" y="592931"/>
                  </a:lnTo>
                  <a:lnTo>
                    <a:pt x="792957" y="659606"/>
                  </a:lnTo>
                  <a:lnTo>
                    <a:pt x="823913" y="721519"/>
                  </a:lnTo>
                  <a:lnTo>
                    <a:pt x="840582" y="766763"/>
                  </a:lnTo>
                  <a:lnTo>
                    <a:pt x="854869" y="807244"/>
                  </a:lnTo>
                  <a:lnTo>
                    <a:pt x="866775" y="854869"/>
                  </a:lnTo>
                  <a:lnTo>
                    <a:pt x="871538" y="895350"/>
                  </a:lnTo>
                  <a:lnTo>
                    <a:pt x="871538" y="928688"/>
                  </a:lnTo>
                  <a:lnTo>
                    <a:pt x="862013" y="973931"/>
                  </a:lnTo>
                  <a:lnTo>
                    <a:pt x="850107" y="1009650"/>
                  </a:lnTo>
                  <a:lnTo>
                    <a:pt x="831057" y="1040606"/>
                  </a:lnTo>
                  <a:lnTo>
                    <a:pt x="802482" y="1062038"/>
                  </a:lnTo>
                  <a:lnTo>
                    <a:pt x="778669" y="1071563"/>
                  </a:lnTo>
                  <a:lnTo>
                    <a:pt x="742950" y="1076325"/>
                  </a:lnTo>
                  <a:lnTo>
                    <a:pt x="707232" y="1071563"/>
                  </a:lnTo>
                  <a:lnTo>
                    <a:pt x="664369" y="1054894"/>
                  </a:lnTo>
                  <a:lnTo>
                    <a:pt x="635794" y="1028700"/>
                  </a:lnTo>
                  <a:lnTo>
                    <a:pt x="607219" y="990600"/>
                  </a:lnTo>
                  <a:lnTo>
                    <a:pt x="573882" y="933450"/>
                  </a:lnTo>
                  <a:lnTo>
                    <a:pt x="552450" y="871538"/>
                  </a:lnTo>
                  <a:lnTo>
                    <a:pt x="526257" y="797719"/>
                  </a:lnTo>
                  <a:lnTo>
                    <a:pt x="500063" y="719138"/>
                  </a:lnTo>
                  <a:lnTo>
                    <a:pt x="445294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60588843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9242" y="2875659"/>
            <a:ext cx="8278010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和の文化を受けつぐ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粉 輸 性 技 豊 支 程 状 総 衛 救 停 混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46583095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106DA2D7-606A-4905-A64A-3259DFF4C638}"/>
              </a:ext>
            </a:extLst>
          </p:cNvPr>
          <p:cNvSpPr/>
          <p:nvPr/>
        </p:nvSpPr>
        <p:spPr>
          <a:xfrm>
            <a:off x="5162551" y="1937111"/>
            <a:ext cx="676275" cy="838200"/>
          </a:xfrm>
          <a:custGeom>
            <a:avLst/>
            <a:gdLst>
              <a:gd name="connsiteX0" fmla="*/ 385763 w 676275"/>
              <a:gd name="connsiteY0" fmla="*/ 523875 h 838200"/>
              <a:gd name="connsiteX1" fmla="*/ 471488 w 676275"/>
              <a:gd name="connsiteY1" fmla="*/ 447675 h 838200"/>
              <a:gd name="connsiteX2" fmla="*/ 535781 w 676275"/>
              <a:gd name="connsiteY2" fmla="*/ 388143 h 838200"/>
              <a:gd name="connsiteX3" fmla="*/ 545306 w 676275"/>
              <a:gd name="connsiteY3" fmla="*/ 378618 h 838200"/>
              <a:gd name="connsiteX4" fmla="*/ 583406 w 676275"/>
              <a:gd name="connsiteY4" fmla="*/ 369093 h 838200"/>
              <a:gd name="connsiteX5" fmla="*/ 626269 w 676275"/>
              <a:gd name="connsiteY5" fmla="*/ 352425 h 838200"/>
              <a:gd name="connsiteX6" fmla="*/ 652463 w 676275"/>
              <a:gd name="connsiteY6" fmla="*/ 335756 h 838200"/>
              <a:gd name="connsiteX7" fmla="*/ 676275 w 676275"/>
              <a:gd name="connsiteY7" fmla="*/ 307181 h 838200"/>
              <a:gd name="connsiteX8" fmla="*/ 676275 w 676275"/>
              <a:gd name="connsiteY8" fmla="*/ 295275 h 838200"/>
              <a:gd name="connsiteX9" fmla="*/ 669131 w 676275"/>
              <a:gd name="connsiteY9" fmla="*/ 269081 h 838200"/>
              <a:gd name="connsiteX10" fmla="*/ 645319 w 676275"/>
              <a:gd name="connsiteY10" fmla="*/ 230981 h 838200"/>
              <a:gd name="connsiteX11" fmla="*/ 607219 w 676275"/>
              <a:gd name="connsiteY11" fmla="*/ 185737 h 838200"/>
              <a:gd name="connsiteX12" fmla="*/ 561975 w 676275"/>
              <a:gd name="connsiteY12" fmla="*/ 142875 h 838200"/>
              <a:gd name="connsiteX13" fmla="*/ 516731 w 676275"/>
              <a:gd name="connsiteY13" fmla="*/ 107156 h 838200"/>
              <a:gd name="connsiteX14" fmla="*/ 464344 w 676275"/>
              <a:gd name="connsiteY14" fmla="*/ 73818 h 838200"/>
              <a:gd name="connsiteX15" fmla="*/ 404813 w 676275"/>
              <a:gd name="connsiteY15" fmla="*/ 42862 h 838200"/>
              <a:gd name="connsiteX16" fmla="*/ 345281 w 676275"/>
              <a:gd name="connsiteY16" fmla="*/ 14287 h 838200"/>
              <a:gd name="connsiteX17" fmla="*/ 295275 w 676275"/>
              <a:gd name="connsiteY17" fmla="*/ 0 h 838200"/>
              <a:gd name="connsiteX18" fmla="*/ 271463 w 676275"/>
              <a:gd name="connsiteY18" fmla="*/ 2381 h 838200"/>
              <a:gd name="connsiteX19" fmla="*/ 252413 w 676275"/>
              <a:gd name="connsiteY19" fmla="*/ 7143 h 838200"/>
              <a:gd name="connsiteX20" fmla="*/ 247650 w 676275"/>
              <a:gd name="connsiteY20" fmla="*/ 19050 h 838200"/>
              <a:gd name="connsiteX21" fmla="*/ 254794 w 676275"/>
              <a:gd name="connsiteY21" fmla="*/ 40481 h 838200"/>
              <a:gd name="connsiteX22" fmla="*/ 266700 w 676275"/>
              <a:gd name="connsiteY22" fmla="*/ 54768 h 838200"/>
              <a:gd name="connsiteX23" fmla="*/ 285750 w 676275"/>
              <a:gd name="connsiteY23" fmla="*/ 73818 h 838200"/>
              <a:gd name="connsiteX24" fmla="*/ 304800 w 676275"/>
              <a:gd name="connsiteY24" fmla="*/ 83343 h 838200"/>
              <a:gd name="connsiteX25" fmla="*/ 333375 w 676275"/>
              <a:gd name="connsiteY25" fmla="*/ 100012 h 838200"/>
              <a:gd name="connsiteX26" fmla="*/ 350044 w 676275"/>
              <a:gd name="connsiteY26" fmla="*/ 114300 h 838200"/>
              <a:gd name="connsiteX27" fmla="*/ 359569 w 676275"/>
              <a:gd name="connsiteY27" fmla="*/ 130968 h 838200"/>
              <a:gd name="connsiteX28" fmla="*/ 361950 w 676275"/>
              <a:gd name="connsiteY28" fmla="*/ 140493 h 838200"/>
              <a:gd name="connsiteX29" fmla="*/ 361950 w 676275"/>
              <a:gd name="connsiteY29" fmla="*/ 166687 h 838200"/>
              <a:gd name="connsiteX30" fmla="*/ 347663 w 676275"/>
              <a:gd name="connsiteY30" fmla="*/ 197643 h 838200"/>
              <a:gd name="connsiteX31" fmla="*/ 333375 w 676275"/>
              <a:gd name="connsiteY31" fmla="*/ 230981 h 838200"/>
              <a:gd name="connsiteX32" fmla="*/ 242888 w 676275"/>
              <a:gd name="connsiteY32" fmla="*/ 397668 h 838200"/>
              <a:gd name="connsiteX33" fmla="*/ 123825 w 676275"/>
              <a:gd name="connsiteY33" fmla="*/ 590550 h 838200"/>
              <a:gd name="connsiteX34" fmla="*/ 50006 w 676275"/>
              <a:gd name="connsiteY34" fmla="*/ 709612 h 838200"/>
              <a:gd name="connsiteX35" fmla="*/ 11906 w 676275"/>
              <a:gd name="connsiteY35" fmla="*/ 773906 h 838200"/>
              <a:gd name="connsiteX36" fmla="*/ 0 w 676275"/>
              <a:gd name="connsiteY36" fmla="*/ 812006 h 838200"/>
              <a:gd name="connsiteX37" fmla="*/ 0 w 676275"/>
              <a:gd name="connsiteY37" fmla="*/ 823912 h 838200"/>
              <a:gd name="connsiteX38" fmla="*/ 7144 w 676275"/>
              <a:gd name="connsiteY38" fmla="*/ 835818 h 838200"/>
              <a:gd name="connsiteX39" fmla="*/ 28575 w 676275"/>
              <a:gd name="connsiteY39" fmla="*/ 838200 h 838200"/>
              <a:gd name="connsiteX40" fmla="*/ 61913 w 676275"/>
              <a:gd name="connsiteY40" fmla="*/ 821531 h 838200"/>
              <a:gd name="connsiteX41" fmla="*/ 130969 w 676275"/>
              <a:gd name="connsiteY41" fmla="*/ 754856 h 838200"/>
              <a:gd name="connsiteX42" fmla="*/ 290513 w 676275"/>
              <a:gd name="connsiteY42" fmla="*/ 614362 h 838200"/>
              <a:gd name="connsiteX43" fmla="*/ 385763 w 676275"/>
              <a:gd name="connsiteY43" fmla="*/ 523875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76275" h="838200">
                <a:moveTo>
                  <a:pt x="385763" y="523875"/>
                </a:moveTo>
                <a:lnTo>
                  <a:pt x="471488" y="447675"/>
                </a:lnTo>
                <a:lnTo>
                  <a:pt x="535781" y="388143"/>
                </a:lnTo>
                <a:lnTo>
                  <a:pt x="545306" y="378618"/>
                </a:lnTo>
                <a:lnTo>
                  <a:pt x="583406" y="369093"/>
                </a:lnTo>
                <a:lnTo>
                  <a:pt x="626269" y="352425"/>
                </a:lnTo>
                <a:lnTo>
                  <a:pt x="652463" y="335756"/>
                </a:lnTo>
                <a:lnTo>
                  <a:pt x="676275" y="307181"/>
                </a:lnTo>
                <a:lnTo>
                  <a:pt x="676275" y="295275"/>
                </a:lnTo>
                <a:lnTo>
                  <a:pt x="669131" y="269081"/>
                </a:lnTo>
                <a:lnTo>
                  <a:pt x="645319" y="230981"/>
                </a:lnTo>
                <a:lnTo>
                  <a:pt x="607219" y="185737"/>
                </a:lnTo>
                <a:lnTo>
                  <a:pt x="561975" y="142875"/>
                </a:lnTo>
                <a:lnTo>
                  <a:pt x="516731" y="107156"/>
                </a:lnTo>
                <a:lnTo>
                  <a:pt x="464344" y="73818"/>
                </a:lnTo>
                <a:lnTo>
                  <a:pt x="404813" y="42862"/>
                </a:lnTo>
                <a:lnTo>
                  <a:pt x="345281" y="14287"/>
                </a:lnTo>
                <a:lnTo>
                  <a:pt x="295275" y="0"/>
                </a:lnTo>
                <a:lnTo>
                  <a:pt x="271463" y="2381"/>
                </a:lnTo>
                <a:lnTo>
                  <a:pt x="252413" y="7143"/>
                </a:lnTo>
                <a:lnTo>
                  <a:pt x="247650" y="19050"/>
                </a:lnTo>
                <a:lnTo>
                  <a:pt x="254794" y="40481"/>
                </a:lnTo>
                <a:lnTo>
                  <a:pt x="266700" y="54768"/>
                </a:lnTo>
                <a:lnTo>
                  <a:pt x="285750" y="73818"/>
                </a:lnTo>
                <a:lnTo>
                  <a:pt x="304800" y="83343"/>
                </a:lnTo>
                <a:lnTo>
                  <a:pt x="333375" y="100012"/>
                </a:lnTo>
                <a:lnTo>
                  <a:pt x="350044" y="114300"/>
                </a:lnTo>
                <a:lnTo>
                  <a:pt x="359569" y="130968"/>
                </a:lnTo>
                <a:lnTo>
                  <a:pt x="361950" y="140493"/>
                </a:lnTo>
                <a:lnTo>
                  <a:pt x="361950" y="166687"/>
                </a:lnTo>
                <a:lnTo>
                  <a:pt x="347663" y="197643"/>
                </a:lnTo>
                <a:lnTo>
                  <a:pt x="333375" y="230981"/>
                </a:lnTo>
                <a:lnTo>
                  <a:pt x="242888" y="397668"/>
                </a:lnTo>
                <a:lnTo>
                  <a:pt x="123825" y="590550"/>
                </a:lnTo>
                <a:lnTo>
                  <a:pt x="50006" y="709612"/>
                </a:lnTo>
                <a:lnTo>
                  <a:pt x="11906" y="773906"/>
                </a:lnTo>
                <a:lnTo>
                  <a:pt x="0" y="812006"/>
                </a:lnTo>
                <a:lnTo>
                  <a:pt x="0" y="823912"/>
                </a:lnTo>
                <a:lnTo>
                  <a:pt x="7144" y="835818"/>
                </a:lnTo>
                <a:lnTo>
                  <a:pt x="28575" y="838200"/>
                </a:lnTo>
                <a:lnTo>
                  <a:pt x="61913" y="821531"/>
                </a:lnTo>
                <a:lnTo>
                  <a:pt x="130969" y="754856"/>
                </a:lnTo>
                <a:lnTo>
                  <a:pt x="290513" y="614362"/>
                </a:lnTo>
                <a:lnTo>
                  <a:pt x="385763" y="5238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B53FB022-190F-418B-A3C7-E0990244B92A}"/>
              </a:ext>
            </a:extLst>
          </p:cNvPr>
          <p:cNvSpPr/>
          <p:nvPr/>
        </p:nvSpPr>
        <p:spPr>
          <a:xfrm>
            <a:off x="5432426" y="2119313"/>
            <a:ext cx="1116013" cy="1460500"/>
          </a:xfrm>
          <a:custGeom>
            <a:avLst/>
            <a:gdLst>
              <a:gd name="connsiteX0" fmla="*/ 631032 w 1116807"/>
              <a:gd name="connsiteY0" fmla="*/ 571500 h 1459706"/>
              <a:gd name="connsiteX1" fmla="*/ 692944 w 1116807"/>
              <a:gd name="connsiteY1" fmla="*/ 469106 h 1459706"/>
              <a:gd name="connsiteX2" fmla="*/ 752475 w 1116807"/>
              <a:gd name="connsiteY2" fmla="*/ 359568 h 1459706"/>
              <a:gd name="connsiteX3" fmla="*/ 795338 w 1116807"/>
              <a:gd name="connsiteY3" fmla="*/ 273843 h 1459706"/>
              <a:gd name="connsiteX4" fmla="*/ 812007 w 1116807"/>
              <a:gd name="connsiteY4" fmla="*/ 240506 h 1459706"/>
              <a:gd name="connsiteX5" fmla="*/ 814388 w 1116807"/>
              <a:gd name="connsiteY5" fmla="*/ 228600 h 1459706"/>
              <a:gd name="connsiteX6" fmla="*/ 819150 w 1116807"/>
              <a:gd name="connsiteY6" fmla="*/ 202406 h 1459706"/>
              <a:gd name="connsiteX7" fmla="*/ 816769 w 1116807"/>
              <a:gd name="connsiteY7" fmla="*/ 180975 h 1459706"/>
              <a:gd name="connsiteX8" fmla="*/ 812007 w 1116807"/>
              <a:gd name="connsiteY8" fmla="*/ 159543 h 1459706"/>
              <a:gd name="connsiteX9" fmla="*/ 800100 w 1116807"/>
              <a:gd name="connsiteY9" fmla="*/ 130968 h 1459706"/>
              <a:gd name="connsiteX10" fmla="*/ 783432 w 1116807"/>
              <a:gd name="connsiteY10" fmla="*/ 104775 h 1459706"/>
              <a:gd name="connsiteX11" fmla="*/ 764382 w 1116807"/>
              <a:gd name="connsiteY11" fmla="*/ 80962 h 1459706"/>
              <a:gd name="connsiteX12" fmla="*/ 750094 w 1116807"/>
              <a:gd name="connsiteY12" fmla="*/ 64293 h 1459706"/>
              <a:gd name="connsiteX13" fmla="*/ 738188 w 1116807"/>
              <a:gd name="connsiteY13" fmla="*/ 45243 h 1459706"/>
              <a:gd name="connsiteX14" fmla="*/ 735807 w 1116807"/>
              <a:gd name="connsiteY14" fmla="*/ 21431 h 1459706"/>
              <a:gd name="connsiteX15" fmla="*/ 738188 w 1116807"/>
              <a:gd name="connsiteY15" fmla="*/ 7143 h 1459706"/>
              <a:gd name="connsiteX16" fmla="*/ 747713 w 1116807"/>
              <a:gd name="connsiteY16" fmla="*/ 0 h 1459706"/>
              <a:gd name="connsiteX17" fmla="*/ 762000 w 1116807"/>
              <a:gd name="connsiteY17" fmla="*/ 2381 h 1459706"/>
              <a:gd name="connsiteX18" fmla="*/ 792957 w 1116807"/>
              <a:gd name="connsiteY18" fmla="*/ 14287 h 1459706"/>
              <a:gd name="connsiteX19" fmla="*/ 835819 w 1116807"/>
              <a:gd name="connsiteY19" fmla="*/ 40481 h 1459706"/>
              <a:gd name="connsiteX20" fmla="*/ 897732 w 1116807"/>
              <a:gd name="connsiteY20" fmla="*/ 78581 h 1459706"/>
              <a:gd name="connsiteX21" fmla="*/ 940594 w 1116807"/>
              <a:gd name="connsiteY21" fmla="*/ 109537 h 1459706"/>
              <a:gd name="connsiteX22" fmla="*/ 990600 w 1116807"/>
              <a:gd name="connsiteY22" fmla="*/ 147637 h 1459706"/>
              <a:gd name="connsiteX23" fmla="*/ 1031082 w 1116807"/>
              <a:gd name="connsiteY23" fmla="*/ 185737 h 1459706"/>
              <a:gd name="connsiteX24" fmla="*/ 1057275 w 1116807"/>
              <a:gd name="connsiteY24" fmla="*/ 214312 h 1459706"/>
              <a:gd name="connsiteX25" fmla="*/ 1088232 w 1116807"/>
              <a:gd name="connsiteY25" fmla="*/ 254793 h 1459706"/>
              <a:gd name="connsiteX26" fmla="*/ 1102519 w 1116807"/>
              <a:gd name="connsiteY26" fmla="*/ 283368 h 1459706"/>
              <a:gd name="connsiteX27" fmla="*/ 1114425 w 1116807"/>
              <a:gd name="connsiteY27" fmla="*/ 311943 h 1459706"/>
              <a:gd name="connsiteX28" fmla="*/ 1116807 w 1116807"/>
              <a:gd name="connsiteY28" fmla="*/ 330993 h 1459706"/>
              <a:gd name="connsiteX29" fmla="*/ 1109663 w 1116807"/>
              <a:gd name="connsiteY29" fmla="*/ 359568 h 1459706"/>
              <a:gd name="connsiteX30" fmla="*/ 1095375 w 1116807"/>
              <a:gd name="connsiteY30" fmla="*/ 383381 h 1459706"/>
              <a:gd name="connsiteX31" fmla="*/ 1066800 w 1116807"/>
              <a:gd name="connsiteY31" fmla="*/ 407193 h 1459706"/>
              <a:gd name="connsiteX32" fmla="*/ 1021557 w 1116807"/>
              <a:gd name="connsiteY32" fmla="*/ 433387 h 1459706"/>
              <a:gd name="connsiteX33" fmla="*/ 969169 w 1116807"/>
              <a:gd name="connsiteY33" fmla="*/ 497681 h 1459706"/>
              <a:gd name="connsiteX34" fmla="*/ 831057 w 1116807"/>
              <a:gd name="connsiteY34" fmla="*/ 673893 h 1459706"/>
              <a:gd name="connsiteX35" fmla="*/ 673894 w 1116807"/>
              <a:gd name="connsiteY35" fmla="*/ 873918 h 1459706"/>
              <a:gd name="connsiteX36" fmla="*/ 602457 w 1116807"/>
              <a:gd name="connsiteY36" fmla="*/ 959643 h 1459706"/>
              <a:gd name="connsiteX37" fmla="*/ 559594 w 1116807"/>
              <a:gd name="connsiteY37" fmla="*/ 1009650 h 1459706"/>
              <a:gd name="connsiteX38" fmla="*/ 490538 w 1116807"/>
              <a:gd name="connsiteY38" fmla="*/ 1081087 h 1459706"/>
              <a:gd name="connsiteX39" fmla="*/ 354807 w 1116807"/>
              <a:gd name="connsiteY39" fmla="*/ 1209675 h 1459706"/>
              <a:gd name="connsiteX40" fmla="*/ 166688 w 1116807"/>
              <a:gd name="connsiteY40" fmla="*/ 1371600 h 1459706"/>
              <a:gd name="connsiteX41" fmla="*/ 104775 w 1116807"/>
              <a:gd name="connsiteY41" fmla="*/ 1421606 h 1459706"/>
              <a:gd name="connsiteX42" fmla="*/ 78582 w 1116807"/>
              <a:gd name="connsiteY42" fmla="*/ 1443037 h 1459706"/>
              <a:gd name="connsiteX43" fmla="*/ 50007 w 1116807"/>
              <a:gd name="connsiteY43" fmla="*/ 1454943 h 1459706"/>
              <a:gd name="connsiteX44" fmla="*/ 21432 w 1116807"/>
              <a:gd name="connsiteY44" fmla="*/ 1459706 h 1459706"/>
              <a:gd name="connsiteX45" fmla="*/ 2382 w 1116807"/>
              <a:gd name="connsiteY45" fmla="*/ 1452562 h 1459706"/>
              <a:gd name="connsiteX46" fmla="*/ 0 w 1116807"/>
              <a:gd name="connsiteY46" fmla="*/ 1440656 h 1459706"/>
              <a:gd name="connsiteX47" fmla="*/ 2382 w 1116807"/>
              <a:gd name="connsiteY47" fmla="*/ 1416843 h 1459706"/>
              <a:gd name="connsiteX48" fmla="*/ 7144 w 1116807"/>
              <a:gd name="connsiteY48" fmla="*/ 1402556 h 1459706"/>
              <a:gd name="connsiteX49" fmla="*/ 47625 w 1116807"/>
              <a:gd name="connsiteY49" fmla="*/ 1357312 h 1459706"/>
              <a:gd name="connsiteX50" fmla="*/ 126207 w 1116807"/>
              <a:gd name="connsiteY50" fmla="*/ 1264443 h 1459706"/>
              <a:gd name="connsiteX51" fmla="*/ 223838 w 1116807"/>
              <a:gd name="connsiteY51" fmla="*/ 1147762 h 1459706"/>
              <a:gd name="connsiteX52" fmla="*/ 316707 w 1116807"/>
              <a:gd name="connsiteY52" fmla="*/ 1028700 h 1459706"/>
              <a:gd name="connsiteX53" fmla="*/ 421482 w 1116807"/>
              <a:gd name="connsiteY53" fmla="*/ 890587 h 1459706"/>
              <a:gd name="connsiteX54" fmla="*/ 545307 w 1116807"/>
              <a:gd name="connsiteY54" fmla="*/ 709612 h 1459706"/>
              <a:gd name="connsiteX55" fmla="*/ 631032 w 1116807"/>
              <a:gd name="connsiteY55" fmla="*/ 571500 h 1459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116807" h="1459706">
                <a:moveTo>
                  <a:pt x="631032" y="571500"/>
                </a:moveTo>
                <a:lnTo>
                  <a:pt x="692944" y="469106"/>
                </a:lnTo>
                <a:lnTo>
                  <a:pt x="752475" y="359568"/>
                </a:lnTo>
                <a:lnTo>
                  <a:pt x="795338" y="273843"/>
                </a:lnTo>
                <a:lnTo>
                  <a:pt x="812007" y="240506"/>
                </a:lnTo>
                <a:lnTo>
                  <a:pt x="814388" y="228600"/>
                </a:lnTo>
                <a:lnTo>
                  <a:pt x="819150" y="202406"/>
                </a:lnTo>
                <a:lnTo>
                  <a:pt x="816769" y="180975"/>
                </a:lnTo>
                <a:lnTo>
                  <a:pt x="812007" y="159543"/>
                </a:lnTo>
                <a:lnTo>
                  <a:pt x="800100" y="130968"/>
                </a:lnTo>
                <a:lnTo>
                  <a:pt x="783432" y="104775"/>
                </a:lnTo>
                <a:lnTo>
                  <a:pt x="764382" y="80962"/>
                </a:lnTo>
                <a:lnTo>
                  <a:pt x="750094" y="64293"/>
                </a:lnTo>
                <a:lnTo>
                  <a:pt x="738188" y="45243"/>
                </a:lnTo>
                <a:lnTo>
                  <a:pt x="735807" y="21431"/>
                </a:lnTo>
                <a:lnTo>
                  <a:pt x="738188" y="7143"/>
                </a:lnTo>
                <a:lnTo>
                  <a:pt x="747713" y="0"/>
                </a:lnTo>
                <a:lnTo>
                  <a:pt x="762000" y="2381"/>
                </a:lnTo>
                <a:lnTo>
                  <a:pt x="792957" y="14287"/>
                </a:lnTo>
                <a:lnTo>
                  <a:pt x="835819" y="40481"/>
                </a:lnTo>
                <a:lnTo>
                  <a:pt x="897732" y="78581"/>
                </a:lnTo>
                <a:lnTo>
                  <a:pt x="940594" y="109537"/>
                </a:lnTo>
                <a:lnTo>
                  <a:pt x="990600" y="147637"/>
                </a:lnTo>
                <a:lnTo>
                  <a:pt x="1031082" y="185737"/>
                </a:lnTo>
                <a:lnTo>
                  <a:pt x="1057275" y="214312"/>
                </a:lnTo>
                <a:lnTo>
                  <a:pt x="1088232" y="254793"/>
                </a:lnTo>
                <a:lnTo>
                  <a:pt x="1102519" y="283368"/>
                </a:lnTo>
                <a:lnTo>
                  <a:pt x="1114425" y="311943"/>
                </a:lnTo>
                <a:lnTo>
                  <a:pt x="1116807" y="330993"/>
                </a:lnTo>
                <a:lnTo>
                  <a:pt x="1109663" y="359568"/>
                </a:lnTo>
                <a:lnTo>
                  <a:pt x="1095375" y="383381"/>
                </a:lnTo>
                <a:lnTo>
                  <a:pt x="1066800" y="407193"/>
                </a:lnTo>
                <a:lnTo>
                  <a:pt x="1021557" y="433387"/>
                </a:lnTo>
                <a:lnTo>
                  <a:pt x="969169" y="497681"/>
                </a:lnTo>
                <a:lnTo>
                  <a:pt x="831057" y="673893"/>
                </a:lnTo>
                <a:lnTo>
                  <a:pt x="673894" y="873918"/>
                </a:lnTo>
                <a:lnTo>
                  <a:pt x="602457" y="959643"/>
                </a:lnTo>
                <a:lnTo>
                  <a:pt x="559594" y="1009650"/>
                </a:lnTo>
                <a:lnTo>
                  <a:pt x="490538" y="1081087"/>
                </a:lnTo>
                <a:lnTo>
                  <a:pt x="354807" y="1209675"/>
                </a:lnTo>
                <a:lnTo>
                  <a:pt x="166688" y="1371600"/>
                </a:lnTo>
                <a:lnTo>
                  <a:pt x="104775" y="1421606"/>
                </a:lnTo>
                <a:lnTo>
                  <a:pt x="78582" y="1443037"/>
                </a:lnTo>
                <a:lnTo>
                  <a:pt x="50007" y="1454943"/>
                </a:lnTo>
                <a:lnTo>
                  <a:pt x="21432" y="1459706"/>
                </a:lnTo>
                <a:lnTo>
                  <a:pt x="2382" y="1452562"/>
                </a:lnTo>
                <a:lnTo>
                  <a:pt x="0" y="1440656"/>
                </a:lnTo>
                <a:lnTo>
                  <a:pt x="2382" y="1416843"/>
                </a:lnTo>
                <a:lnTo>
                  <a:pt x="7144" y="1402556"/>
                </a:lnTo>
                <a:lnTo>
                  <a:pt x="47625" y="1357312"/>
                </a:lnTo>
                <a:lnTo>
                  <a:pt x="126207" y="1264443"/>
                </a:lnTo>
                <a:lnTo>
                  <a:pt x="223838" y="1147762"/>
                </a:lnTo>
                <a:lnTo>
                  <a:pt x="316707" y="1028700"/>
                </a:lnTo>
                <a:lnTo>
                  <a:pt x="421482" y="890587"/>
                </a:lnTo>
                <a:lnTo>
                  <a:pt x="545307" y="709612"/>
                </a:lnTo>
                <a:lnTo>
                  <a:pt x="631032" y="5715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5015F502-B2B5-4007-ADC7-CA702176FDDA}"/>
              </a:ext>
            </a:extLst>
          </p:cNvPr>
          <p:cNvSpPr/>
          <p:nvPr/>
        </p:nvSpPr>
        <p:spPr>
          <a:xfrm>
            <a:off x="6770688" y="1919289"/>
            <a:ext cx="1795462" cy="1514475"/>
          </a:xfrm>
          <a:custGeom>
            <a:avLst/>
            <a:gdLst>
              <a:gd name="connsiteX0" fmla="*/ 476250 w 1795462"/>
              <a:gd name="connsiteY0" fmla="*/ 614362 h 1514475"/>
              <a:gd name="connsiteX1" fmla="*/ 373856 w 1795462"/>
              <a:gd name="connsiteY1" fmla="*/ 447675 h 1514475"/>
              <a:gd name="connsiteX2" fmla="*/ 311944 w 1795462"/>
              <a:gd name="connsiteY2" fmla="*/ 350043 h 1514475"/>
              <a:gd name="connsiteX3" fmla="*/ 273844 w 1795462"/>
              <a:gd name="connsiteY3" fmla="*/ 283368 h 1514475"/>
              <a:gd name="connsiteX4" fmla="*/ 257175 w 1795462"/>
              <a:gd name="connsiteY4" fmla="*/ 257175 h 1514475"/>
              <a:gd name="connsiteX5" fmla="*/ 235744 w 1795462"/>
              <a:gd name="connsiteY5" fmla="*/ 228600 h 1514475"/>
              <a:gd name="connsiteX6" fmla="*/ 207169 w 1795462"/>
              <a:gd name="connsiteY6" fmla="*/ 197643 h 1514475"/>
              <a:gd name="connsiteX7" fmla="*/ 173831 w 1795462"/>
              <a:gd name="connsiteY7" fmla="*/ 164306 h 1514475"/>
              <a:gd name="connsiteX8" fmla="*/ 152400 w 1795462"/>
              <a:gd name="connsiteY8" fmla="*/ 145256 h 1514475"/>
              <a:gd name="connsiteX9" fmla="*/ 121444 w 1795462"/>
              <a:gd name="connsiteY9" fmla="*/ 116681 h 1514475"/>
              <a:gd name="connsiteX10" fmla="*/ 85725 w 1795462"/>
              <a:gd name="connsiteY10" fmla="*/ 92868 h 1514475"/>
              <a:gd name="connsiteX11" fmla="*/ 50006 w 1795462"/>
              <a:gd name="connsiteY11" fmla="*/ 73818 h 1514475"/>
              <a:gd name="connsiteX12" fmla="*/ 23812 w 1795462"/>
              <a:gd name="connsiteY12" fmla="*/ 66675 h 1514475"/>
              <a:gd name="connsiteX13" fmla="*/ 9525 w 1795462"/>
              <a:gd name="connsiteY13" fmla="*/ 57150 h 1514475"/>
              <a:gd name="connsiteX14" fmla="*/ 0 w 1795462"/>
              <a:gd name="connsiteY14" fmla="*/ 21431 h 1514475"/>
              <a:gd name="connsiteX15" fmla="*/ 2381 w 1795462"/>
              <a:gd name="connsiteY15" fmla="*/ 7143 h 1514475"/>
              <a:gd name="connsiteX16" fmla="*/ 9525 w 1795462"/>
              <a:gd name="connsiteY16" fmla="*/ 0 h 1514475"/>
              <a:gd name="connsiteX17" fmla="*/ 21431 w 1795462"/>
              <a:gd name="connsiteY17" fmla="*/ 0 h 1514475"/>
              <a:gd name="connsiteX18" fmla="*/ 52387 w 1795462"/>
              <a:gd name="connsiteY18" fmla="*/ 11906 h 1514475"/>
              <a:gd name="connsiteX19" fmla="*/ 88106 w 1795462"/>
              <a:gd name="connsiteY19" fmla="*/ 16668 h 1514475"/>
              <a:gd name="connsiteX20" fmla="*/ 130969 w 1795462"/>
              <a:gd name="connsiteY20" fmla="*/ 23812 h 1514475"/>
              <a:gd name="connsiteX21" fmla="*/ 173831 w 1795462"/>
              <a:gd name="connsiteY21" fmla="*/ 35718 h 1514475"/>
              <a:gd name="connsiteX22" fmla="*/ 202406 w 1795462"/>
              <a:gd name="connsiteY22" fmla="*/ 50006 h 1514475"/>
              <a:gd name="connsiteX23" fmla="*/ 240506 w 1795462"/>
              <a:gd name="connsiteY23" fmla="*/ 73818 h 1514475"/>
              <a:gd name="connsiteX24" fmla="*/ 283369 w 1795462"/>
              <a:gd name="connsiteY24" fmla="*/ 107156 h 1514475"/>
              <a:gd name="connsiteX25" fmla="*/ 300037 w 1795462"/>
              <a:gd name="connsiteY25" fmla="*/ 126206 h 1514475"/>
              <a:gd name="connsiteX26" fmla="*/ 319087 w 1795462"/>
              <a:gd name="connsiteY26" fmla="*/ 152400 h 1514475"/>
              <a:gd name="connsiteX27" fmla="*/ 376237 w 1795462"/>
              <a:gd name="connsiteY27" fmla="*/ 233362 h 1514475"/>
              <a:gd name="connsiteX28" fmla="*/ 473869 w 1795462"/>
              <a:gd name="connsiteY28" fmla="*/ 364331 h 1514475"/>
              <a:gd name="connsiteX29" fmla="*/ 609600 w 1795462"/>
              <a:gd name="connsiteY29" fmla="*/ 528637 h 1514475"/>
              <a:gd name="connsiteX30" fmla="*/ 747712 w 1795462"/>
              <a:gd name="connsiteY30" fmla="*/ 688181 h 1514475"/>
              <a:gd name="connsiteX31" fmla="*/ 866775 w 1795462"/>
              <a:gd name="connsiteY31" fmla="*/ 812006 h 1514475"/>
              <a:gd name="connsiteX32" fmla="*/ 995362 w 1795462"/>
              <a:gd name="connsiteY32" fmla="*/ 931068 h 1514475"/>
              <a:gd name="connsiteX33" fmla="*/ 1119187 w 1795462"/>
              <a:gd name="connsiteY33" fmla="*/ 1040606 h 1514475"/>
              <a:gd name="connsiteX34" fmla="*/ 1309687 w 1795462"/>
              <a:gd name="connsiteY34" fmla="*/ 1190625 h 1514475"/>
              <a:gd name="connsiteX35" fmla="*/ 1493044 w 1795462"/>
              <a:gd name="connsiteY35" fmla="*/ 1312068 h 1514475"/>
              <a:gd name="connsiteX36" fmla="*/ 1709737 w 1795462"/>
              <a:gd name="connsiteY36" fmla="*/ 1435893 h 1514475"/>
              <a:gd name="connsiteX37" fmla="*/ 1781175 w 1795462"/>
              <a:gd name="connsiteY37" fmla="*/ 1469231 h 1514475"/>
              <a:gd name="connsiteX38" fmla="*/ 1790700 w 1795462"/>
              <a:gd name="connsiteY38" fmla="*/ 1481137 h 1514475"/>
              <a:gd name="connsiteX39" fmla="*/ 1795462 w 1795462"/>
              <a:gd name="connsiteY39" fmla="*/ 1490662 h 1514475"/>
              <a:gd name="connsiteX40" fmla="*/ 1790700 w 1795462"/>
              <a:gd name="connsiteY40" fmla="*/ 1502568 h 1514475"/>
              <a:gd name="connsiteX41" fmla="*/ 1774031 w 1795462"/>
              <a:gd name="connsiteY41" fmla="*/ 1514475 h 1514475"/>
              <a:gd name="connsiteX42" fmla="*/ 1731169 w 1795462"/>
              <a:gd name="connsiteY42" fmla="*/ 1514475 h 1514475"/>
              <a:gd name="connsiteX43" fmla="*/ 1674019 w 1795462"/>
              <a:gd name="connsiteY43" fmla="*/ 1512093 h 1514475"/>
              <a:gd name="connsiteX44" fmla="*/ 1562100 w 1795462"/>
              <a:gd name="connsiteY44" fmla="*/ 1507331 h 1514475"/>
              <a:gd name="connsiteX45" fmla="*/ 1435894 w 1795462"/>
              <a:gd name="connsiteY45" fmla="*/ 1495425 h 1514475"/>
              <a:gd name="connsiteX46" fmla="*/ 1331119 w 1795462"/>
              <a:gd name="connsiteY46" fmla="*/ 1481137 h 1514475"/>
              <a:gd name="connsiteX47" fmla="*/ 1226344 w 1795462"/>
              <a:gd name="connsiteY47" fmla="*/ 1464468 h 1514475"/>
              <a:gd name="connsiteX48" fmla="*/ 1135856 w 1795462"/>
              <a:gd name="connsiteY48" fmla="*/ 1443037 h 1514475"/>
              <a:gd name="connsiteX49" fmla="*/ 1069181 w 1795462"/>
              <a:gd name="connsiteY49" fmla="*/ 1419225 h 1514475"/>
              <a:gd name="connsiteX50" fmla="*/ 1009650 w 1795462"/>
              <a:gd name="connsiteY50" fmla="*/ 1393031 h 1514475"/>
              <a:gd name="connsiteX51" fmla="*/ 962025 w 1795462"/>
              <a:gd name="connsiteY51" fmla="*/ 1362075 h 1514475"/>
              <a:gd name="connsiteX52" fmla="*/ 940594 w 1795462"/>
              <a:gd name="connsiteY52" fmla="*/ 1343025 h 1514475"/>
              <a:gd name="connsiteX53" fmla="*/ 912019 w 1795462"/>
              <a:gd name="connsiteY53" fmla="*/ 1312068 h 1514475"/>
              <a:gd name="connsiteX54" fmla="*/ 878681 w 1795462"/>
              <a:gd name="connsiteY54" fmla="*/ 1262062 h 1514475"/>
              <a:gd name="connsiteX55" fmla="*/ 800100 w 1795462"/>
              <a:gd name="connsiteY55" fmla="*/ 1133475 h 1514475"/>
              <a:gd name="connsiteX56" fmla="*/ 692944 w 1795462"/>
              <a:gd name="connsiteY56" fmla="*/ 964406 h 1514475"/>
              <a:gd name="connsiteX57" fmla="*/ 561975 w 1795462"/>
              <a:gd name="connsiteY57" fmla="*/ 757237 h 1514475"/>
              <a:gd name="connsiteX58" fmla="*/ 476250 w 1795462"/>
              <a:gd name="connsiteY58" fmla="*/ 614362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795462" h="1514475">
                <a:moveTo>
                  <a:pt x="476250" y="614362"/>
                </a:moveTo>
                <a:lnTo>
                  <a:pt x="373856" y="447675"/>
                </a:lnTo>
                <a:lnTo>
                  <a:pt x="311944" y="350043"/>
                </a:lnTo>
                <a:lnTo>
                  <a:pt x="273844" y="283368"/>
                </a:lnTo>
                <a:lnTo>
                  <a:pt x="257175" y="257175"/>
                </a:lnTo>
                <a:lnTo>
                  <a:pt x="235744" y="228600"/>
                </a:lnTo>
                <a:lnTo>
                  <a:pt x="207169" y="197643"/>
                </a:lnTo>
                <a:lnTo>
                  <a:pt x="173831" y="164306"/>
                </a:lnTo>
                <a:lnTo>
                  <a:pt x="152400" y="145256"/>
                </a:lnTo>
                <a:lnTo>
                  <a:pt x="121444" y="116681"/>
                </a:lnTo>
                <a:lnTo>
                  <a:pt x="85725" y="92868"/>
                </a:lnTo>
                <a:lnTo>
                  <a:pt x="50006" y="73818"/>
                </a:lnTo>
                <a:lnTo>
                  <a:pt x="23812" y="66675"/>
                </a:lnTo>
                <a:lnTo>
                  <a:pt x="9525" y="57150"/>
                </a:lnTo>
                <a:lnTo>
                  <a:pt x="0" y="21431"/>
                </a:lnTo>
                <a:lnTo>
                  <a:pt x="2381" y="7143"/>
                </a:lnTo>
                <a:lnTo>
                  <a:pt x="9525" y="0"/>
                </a:lnTo>
                <a:lnTo>
                  <a:pt x="21431" y="0"/>
                </a:lnTo>
                <a:lnTo>
                  <a:pt x="52387" y="11906"/>
                </a:lnTo>
                <a:lnTo>
                  <a:pt x="88106" y="16668"/>
                </a:lnTo>
                <a:lnTo>
                  <a:pt x="130969" y="23812"/>
                </a:lnTo>
                <a:lnTo>
                  <a:pt x="173831" y="35718"/>
                </a:lnTo>
                <a:lnTo>
                  <a:pt x="202406" y="50006"/>
                </a:lnTo>
                <a:lnTo>
                  <a:pt x="240506" y="73818"/>
                </a:lnTo>
                <a:lnTo>
                  <a:pt x="283369" y="107156"/>
                </a:lnTo>
                <a:lnTo>
                  <a:pt x="300037" y="126206"/>
                </a:lnTo>
                <a:lnTo>
                  <a:pt x="319087" y="152400"/>
                </a:lnTo>
                <a:lnTo>
                  <a:pt x="376237" y="233362"/>
                </a:lnTo>
                <a:lnTo>
                  <a:pt x="473869" y="364331"/>
                </a:lnTo>
                <a:lnTo>
                  <a:pt x="609600" y="528637"/>
                </a:lnTo>
                <a:lnTo>
                  <a:pt x="747712" y="688181"/>
                </a:lnTo>
                <a:lnTo>
                  <a:pt x="866775" y="812006"/>
                </a:lnTo>
                <a:lnTo>
                  <a:pt x="995362" y="931068"/>
                </a:lnTo>
                <a:lnTo>
                  <a:pt x="1119187" y="1040606"/>
                </a:lnTo>
                <a:lnTo>
                  <a:pt x="1309687" y="1190625"/>
                </a:lnTo>
                <a:lnTo>
                  <a:pt x="1493044" y="1312068"/>
                </a:lnTo>
                <a:lnTo>
                  <a:pt x="1709737" y="1435893"/>
                </a:lnTo>
                <a:lnTo>
                  <a:pt x="1781175" y="1469231"/>
                </a:lnTo>
                <a:lnTo>
                  <a:pt x="1790700" y="1481137"/>
                </a:lnTo>
                <a:lnTo>
                  <a:pt x="1795462" y="1490662"/>
                </a:lnTo>
                <a:lnTo>
                  <a:pt x="1790700" y="1502568"/>
                </a:lnTo>
                <a:lnTo>
                  <a:pt x="1774031" y="1514475"/>
                </a:lnTo>
                <a:lnTo>
                  <a:pt x="1731169" y="1514475"/>
                </a:lnTo>
                <a:lnTo>
                  <a:pt x="1674019" y="1512093"/>
                </a:lnTo>
                <a:lnTo>
                  <a:pt x="1562100" y="1507331"/>
                </a:lnTo>
                <a:lnTo>
                  <a:pt x="1435894" y="1495425"/>
                </a:lnTo>
                <a:lnTo>
                  <a:pt x="1331119" y="1481137"/>
                </a:lnTo>
                <a:lnTo>
                  <a:pt x="1226344" y="1464468"/>
                </a:lnTo>
                <a:lnTo>
                  <a:pt x="1135856" y="1443037"/>
                </a:lnTo>
                <a:lnTo>
                  <a:pt x="1069181" y="1419225"/>
                </a:lnTo>
                <a:lnTo>
                  <a:pt x="1009650" y="1393031"/>
                </a:lnTo>
                <a:lnTo>
                  <a:pt x="962025" y="1362075"/>
                </a:lnTo>
                <a:lnTo>
                  <a:pt x="940594" y="1343025"/>
                </a:lnTo>
                <a:lnTo>
                  <a:pt x="912019" y="1312068"/>
                </a:lnTo>
                <a:lnTo>
                  <a:pt x="878681" y="1262062"/>
                </a:lnTo>
                <a:lnTo>
                  <a:pt x="800100" y="1133475"/>
                </a:lnTo>
                <a:lnTo>
                  <a:pt x="692944" y="964406"/>
                </a:lnTo>
                <a:lnTo>
                  <a:pt x="561975" y="757237"/>
                </a:lnTo>
                <a:lnTo>
                  <a:pt x="476250" y="6143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E639AA92-0EE1-49D1-8E01-C1DD4769EF2A}"/>
              </a:ext>
            </a:extLst>
          </p:cNvPr>
          <p:cNvSpPr/>
          <p:nvPr/>
        </p:nvSpPr>
        <p:spPr>
          <a:xfrm>
            <a:off x="3732214" y="2256199"/>
            <a:ext cx="661987" cy="709613"/>
          </a:xfrm>
          <a:custGeom>
            <a:avLst/>
            <a:gdLst>
              <a:gd name="connsiteX0" fmla="*/ 297656 w 661987"/>
              <a:gd name="connsiteY0" fmla="*/ 138113 h 709613"/>
              <a:gd name="connsiteX1" fmla="*/ 369094 w 661987"/>
              <a:gd name="connsiteY1" fmla="*/ 180975 h 709613"/>
              <a:gd name="connsiteX2" fmla="*/ 409575 w 661987"/>
              <a:gd name="connsiteY2" fmla="*/ 209550 h 709613"/>
              <a:gd name="connsiteX3" fmla="*/ 459581 w 661987"/>
              <a:gd name="connsiteY3" fmla="*/ 245269 h 709613"/>
              <a:gd name="connsiteX4" fmla="*/ 497681 w 661987"/>
              <a:gd name="connsiteY4" fmla="*/ 276225 h 709613"/>
              <a:gd name="connsiteX5" fmla="*/ 526256 w 661987"/>
              <a:gd name="connsiteY5" fmla="*/ 304800 h 709613"/>
              <a:gd name="connsiteX6" fmla="*/ 550069 w 661987"/>
              <a:gd name="connsiteY6" fmla="*/ 330994 h 709613"/>
              <a:gd name="connsiteX7" fmla="*/ 581025 w 661987"/>
              <a:gd name="connsiteY7" fmla="*/ 366713 h 709613"/>
              <a:gd name="connsiteX8" fmla="*/ 621506 w 661987"/>
              <a:gd name="connsiteY8" fmla="*/ 426244 h 709613"/>
              <a:gd name="connsiteX9" fmla="*/ 640556 w 661987"/>
              <a:gd name="connsiteY9" fmla="*/ 464344 h 709613"/>
              <a:gd name="connsiteX10" fmla="*/ 654844 w 661987"/>
              <a:gd name="connsiteY10" fmla="*/ 507206 h 709613"/>
              <a:gd name="connsiteX11" fmla="*/ 661987 w 661987"/>
              <a:gd name="connsiteY11" fmla="*/ 545306 h 709613"/>
              <a:gd name="connsiteX12" fmla="*/ 659606 w 661987"/>
              <a:gd name="connsiteY12" fmla="*/ 595313 h 709613"/>
              <a:gd name="connsiteX13" fmla="*/ 647700 w 661987"/>
              <a:gd name="connsiteY13" fmla="*/ 635794 h 709613"/>
              <a:gd name="connsiteX14" fmla="*/ 631031 w 661987"/>
              <a:gd name="connsiteY14" fmla="*/ 664369 h 709613"/>
              <a:gd name="connsiteX15" fmla="*/ 609600 w 661987"/>
              <a:gd name="connsiteY15" fmla="*/ 685800 h 709613"/>
              <a:gd name="connsiteX16" fmla="*/ 576262 w 661987"/>
              <a:gd name="connsiteY16" fmla="*/ 702469 h 709613"/>
              <a:gd name="connsiteX17" fmla="*/ 521494 w 661987"/>
              <a:gd name="connsiteY17" fmla="*/ 709613 h 709613"/>
              <a:gd name="connsiteX18" fmla="*/ 478631 w 661987"/>
              <a:gd name="connsiteY18" fmla="*/ 704850 h 709613"/>
              <a:gd name="connsiteX19" fmla="*/ 457200 w 661987"/>
              <a:gd name="connsiteY19" fmla="*/ 692944 h 709613"/>
              <a:gd name="connsiteX20" fmla="*/ 431006 w 661987"/>
              <a:gd name="connsiteY20" fmla="*/ 664369 h 709613"/>
              <a:gd name="connsiteX21" fmla="*/ 402431 w 661987"/>
              <a:gd name="connsiteY21" fmla="*/ 628650 h 709613"/>
              <a:gd name="connsiteX22" fmla="*/ 371475 w 661987"/>
              <a:gd name="connsiteY22" fmla="*/ 571500 h 709613"/>
              <a:gd name="connsiteX23" fmla="*/ 342900 w 661987"/>
              <a:gd name="connsiteY23" fmla="*/ 504825 h 709613"/>
              <a:gd name="connsiteX24" fmla="*/ 311944 w 661987"/>
              <a:gd name="connsiteY24" fmla="*/ 421481 h 709613"/>
              <a:gd name="connsiteX25" fmla="*/ 283369 w 661987"/>
              <a:gd name="connsiteY25" fmla="*/ 350044 h 709613"/>
              <a:gd name="connsiteX26" fmla="*/ 259556 w 661987"/>
              <a:gd name="connsiteY26" fmla="*/ 295275 h 709613"/>
              <a:gd name="connsiteX27" fmla="*/ 221456 w 661987"/>
              <a:gd name="connsiteY27" fmla="*/ 240506 h 709613"/>
              <a:gd name="connsiteX28" fmla="*/ 173831 w 661987"/>
              <a:gd name="connsiteY28" fmla="*/ 183356 h 709613"/>
              <a:gd name="connsiteX29" fmla="*/ 128587 w 661987"/>
              <a:gd name="connsiteY29" fmla="*/ 142875 h 709613"/>
              <a:gd name="connsiteX30" fmla="*/ 76200 w 661987"/>
              <a:gd name="connsiteY30" fmla="*/ 102394 h 709613"/>
              <a:gd name="connsiteX31" fmla="*/ 23812 w 661987"/>
              <a:gd name="connsiteY31" fmla="*/ 66675 h 709613"/>
              <a:gd name="connsiteX32" fmla="*/ 7144 w 661987"/>
              <a:gd name="connsiteY32" fmla="*/ 52388 h 709613"/>
              <a:gd name="connsiteX33" fmla="*/ 0 w 661987"/>
              <a:gd name="connsiteY33" fmla="*/ 33338 h 709613"/>
              <a:gd name="connsiteX34" fmla="*/ 0 w 661987"/>
              <a:gd name="connsiteY34" fmla="*/ 16669 h 709613"/>
              <a:gd name="connsiteX35" fmla="*/ 2381 w 661987"/>
              <a:gd name="connsiteY35" fmla="*/ 4763 h 709613"/>
              <a:gd name="connsiteX36" fmla="*/ 14287 w 661987"/>
              <a:gd name="connsiteY36" fmla="*/ 0 h 709613"/>
              <a:gd name="connsiteX37" fmla="*/ 35719 w 661987"/>
              <a:gd name="connsiteY37" fmla="*/ 4763 h 709613"/>
              <a:gd name="connsiteX38" fmla="*/ 88106 w 661987"/>
              <a:gd name="connsiteY38" fmla="*/ 28575 h 709613"/>
              <a:gd name="connsiteX39" fmla="*/ 195262 w 661987"/>
              <a:gd name="connsiteY39" fmla="*/ 83344 h 709613"/>
              <a:gd name="connsiteX40" fmla="*/ 297656 w 661987"/>
              <a:gd name="connsiteY40" fmla="*/ 138113 h 70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61987" h="709613">
                <a:moveTo>
                  <a:pt x="297656" y="138113"/>
                </a:moveTo>
                <a:lnTo>
                  <a:pt x="369094" y="180975"/>
                </a:lnTo>
                <a:lnTo>
                  <a:pt x="409575" y="209550"/>
                </a:lnTo>
                <a:lnTo>
                  <a:pt x="459581" y="245269"/>
                </a:lnTo>
                <a:lnTo>
                  <a:pt x="497681" y="276225"/>
                </a:lnTo>
                <a:lnTo>
                  <a:pt x="526256" y="304800"/>
                </a:lnTo>
                <a:lnTo>
                  <a:pt x="550069" y="330994"/>
                </a:lnTo>
                <a:lnTo>
                  <a:pt x="581025" y="366713"/>
                </a:lnTo>
                <a:lnTo>
                  <a:pt x="621506" y="426244"/>
                </a:lnTo>
                <a:lnTo>
                  <a:pt x="640556" y="464344"/>
                </a:lnTo>
                <a:lnTo>
                  <a:pt x="654844" y="507206"/>
                </a:lnTo>
                <a:lnTo>
                  <a:pt x="661987" y="545306"/>
                </a:lnTo>
                <a:lnTo>
                  <a:pt x="659606" y="595313"/>
                </a:lnTo>
                <a:lnTo>
                  <a:pt x="647700" y="635794"/>
                </a:lnTo>
                <a:lnTo>
                  <a:pt x="631031" y="664369"/>
                </a:lnTo>
                <a:lnTo>
                  <a:pt x="609600" y="685800"/>
                </a:lnTo>
                <a:lnTo>
                  <a:pt x="576262" y="702469"/>
                </a:lnTo>
                <a:lnTo>
                  <a:pt x="521494" y="709613"/>
                </a:lnTo>
                <a:lnTo>
                  <a:pt x="478631" y="704850"/>
                </a:lnTo>
                <a:lnTo>
                  <a:pt x="457200" y="692944"/>
                </a:lnTo>
                <a:lnTo>
                  <a:pt x="431006" y="664369"/>
                </a:lnTo>
                <a:lnTo>
                  <a:pt x="402431" y="628650"/>
                </a:lnTo>
                <a:lnTo>
                  <a:pt x="371475" y="571500"/>
                </a:lnTo>
                <a:lnTo>
                  <a:pt x="342900" y="504825"/>
                </a:lnTo>
                <a:lnTo>
                  <a:pt x="311944" y="421481"/>
                </a:lnTo>
                <a:lnTo>
                  <a:pt x="283369" y="350044"/>
                </a:lnTo>
                <a:lnTo>
                  <a:pt x="259556" y="295275"/>
                </a:lnTo>
                <a:lnTo>
                  <a:pt x="221456" y="240506"/>
                </a:lnTo>
                <a:lnTo>
                  <a:pt x="173831" y="183356"/>
                </a:lnTo>
                <a:lnTo>
                  <a:pt x="128587" y="142875"/>
                </a:lnTo>
                <a:lnTo>
                  <a:pt x="76200" y="102394"/>
                </a:lnTo>
                <a:lnTo>
                  <a:pt x="23812" y="66675"/>
                </a:lnTo>
                <a:lnTo>
                  <a:pt x="7144" y="52388"/>
                </a:lnTo>
                <a:lnTo>
                  <a:pt x="0" y="33338"/>
                </a:lnTo>
                <a:lnTo>
                  <a:pt x="0" y="16669"/>
                </a:lnTo>
                <a:lnTo>
                  <a:pt x="2381" y="4763"/>
                </a:lnTo>
                <a:lnTo>
                  <a:pt x="14287" y="0"/>
                </a:lnTo>
                <a:lnTo>
                  <a:pt x="35719" y="4763"/>
                </a:lnTo>
                <a:lnTo>
                  <a:pt x="88106" y="28575"/>
                </a:lnTo>
                <a:lnTo>
                  <a:pt x="195262" y="83344"/>
                </a:lnTo>
                <a:lnTo>
                  <a:pt x="297656" y="1381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E533F1BD-280C-4FCE-917E-C04E63DF9038}"/>
              </a:ext>
            </a:extLst>
          </p:cNvPr>
          <p:cNvSpPr/>
          <p:nvPr/>
        </p:nvSpPr>
        <p:spPr>
          <a:xfrm>
            <a:off x="3532189" y="2999148"/>
            <a:ext cx="1952625" cy="573088"/>
          </a:xfrm>
          <a:custGeom>
            <a:avLst/>
            <a:gdLst>
              <a:gd name="connsiteX0" fmla="*/ 633412 w 1952625"/>
              <a:gd name="connsiteY0" fmla="*/ 285750 h 573881"/>
              <a:gd name="connsiteX1" fmla="*/ 469106 w 1952625"/>
              <a:gd name="connsiteY1" fmla="*/ 328613 h 573881"/>
              <a:gd name="connsiteX2" fmla="*/ 428625 w 1952625"/>
              <a:gd name="connsiteY2" fmla="*/ 340519 h 573881"/>
              <a:gd name="connsiteX3" fmla="*/ 402431 w 1952625"/>
              <a:gd name="connsiteY3" fmla="*/ 345281 h 573881"/>
              <a:gd name="connsiteX4" fmla="*/ 361950 w 1952625"/>
              <a:gd name="connsiteY4" fmla="*/ 350044 h 573881"/>
              <a:gd name="connsiteX5" fmla="*/ 316706 w 1952625"/>
              <a:gd name="connsiteY5" fmla="*/ 354806 h 573881"/>
              <a:gd name="connsiteX6" fmla="*/ 290512 w 1952625"/>
              <a:gd name="connsiteY6" fmla="*/ 352425 h 573881"/>
              <a:gd name="connsiteX7" fmla="*/ 254794 w 1952625"/>
              <a:gd name="connsiteY7" fmla="*/ 350044 h 573881"/>
              <a:gd name="connsiteX8" fmla="*/ 197644 w 1952625"/>
              <a:gd name="connsiteY8" fmla="*/ 338138 h 573881"/>
              <a:gd name="connsiteX9" fmla="*/ 161925 w 1952625"/>
              <a:gd name="connsiteY9" fmla="*/ 323850 h 573881"/>
              <a:gd name="connsiteX10" fmla="*/ 128587 w 1952625"/>
              <a:gd name="connsiteY10" fmla="*/ 302419 h 573881"/>
              <a:gd name="connsiteX11" fmla="*/ 107156 w 1952625"/>
              <a:gd name="connsiteY11" fmla="*/ 288131 h 573881"/>
              <a:gd name="connsiteX12" fmla="*/ 83344 w 1952625"/>
              <a:gd name="connsiteY12" fmla="*/ 264319 h 573881"/>
              <a:gd name="connsiteX13" fmla="*/ 61912 w 1952625"/>
              <a:gd name="connsiteY13" fmla="*/ 238125 h 573881"/>
              <a:gd name="connsiteX14" fmla="*/ 47625 w 1952625"/>
              <a:gd name="connsiteY14" fmla="*/ 226219 h 573881"/>
              <a:gd name="connsiteX15" fmla="*/ 28575 w 1952625"/>
              <a:gd name="connsiteY15" fmla="*/ 221456 h 573881"/>
              <a:gd name="connsiteX16" fmla="*/ 11906 w 1952625"/>
              <a:gd name="connsiteY16" fmla="*/ 221456 h 573881"/>
              <a:gd name="connsiteX17" fmla="*/ 2381 w 1952625"/>
              <a:gd name="connsiteY17" fmla="*/ 228600 h 573881"/>
              <a:gd name="connsiteX18" fmla="*/ 0 w 1952625"/>
              <a:gd name="connsiteY18" fmla="*/ 247650 h 573881"/>
              <a:gd name="connsiteX19" fmla="*/ 7144 w 1952625"/>
              <a:gd name="connsiteY19" fmla="*/ 271463 h 573881"/>
              <a:gd name="connsiteX20" fmla="*/ 30956 w 1952625"/>
              <a:gd name="connsiteY20" fmla="*/ 309563 h 573881"/>
              <a:gd name="connsiteX21" fmla="*/ 64294 w 1952625"/>
              <a:gd name="connsiteY21" fmla="*/ 354806 h 573881"/>
              <a:gd name="connsiteX22" fmla="*/ 104775 w 1952625"/>
              <a:gd name="connsiteY22" fmla="*/ 400050 h 573881"/>
              <a:gd name="connsiteX23" fmla="*/ 147637 w 1952625"/>
              <a:gd name="connsiteY23" fmla="*/ 445294 h 573881"/>
              <a:gd name="connsiteX24" fmla="*/ 192881 w 1952625"/>
              <a:gd name="connsiteY24" fmla="*/ 483394 h 573881"/>
              <a:gd name="connsiteX25" fmla="*/ 228600 w 1952625"/>
              <a:gd name="connsiteY25" fmla="*/ 511969 h 573881"/>
              <a:gd name="connsiteX26" fmla="*/ 261937 w 1952625"/>
              <a:gd name="connsiteY26" fmla="*/ 528638 h 573881"/>
              <a:gd name="connsiteX27" fmla="*/ 302419 w 1952625"/>
              <a:gd name="connsiteY27" fmla="*/ 547688 h 573881"/>
              <a:gd name="connsiteX28" fmla="*/ 347662 w 1952625"/>
              <a:gd name="connsiteY28" fmla="*/ 564356 h 573881"/>
              <a:gd name="connsiteX29" fmla="*/ 397669 w 1952625"/>
              <a:gd name="connsiteY29" fmla="*/ 573881 h 573881"/>
              <a:gd name="connsiteX30" fmla="*/ 431006 w 1952625"/>
              <a:gd name="connsiteY30" fmla="*/ 573881 h 573881"/>
              <a:gd name="connsiteX31" fmla="*/ 471487 w 1952625"/>
              <a:gd name="connsiteY31" fmla="*/ 569119 h 573881"/>
              <a:gd name="connsiteX32" fmla="*/ 576262 w 1952625"/>
              <a:gd name="connsiteY32" fmla="*/ 531019 h 573881"/>
              <a:gd name="connsiteX33" fmla="*/ 792956 w 1952625"/>
              <a:gd name="connsiteY33" fmla="*/ 447675 h 573881"/>
              <a:gd name="connsiteX34" fmla="*/ 1057275 w 1952625"/>
              <a:gd name="connsiteY34" fmla="*/ 357188 h 573881"/>
              <a:gd name="connsiteX35" fmla="*/ 1373981 w 1952625"/>
              <a:gd name="connsiteY35" fmla="*/ 280988 h 573881"/>
              <a:gd name="connsiteX36" fmla="*/ 1600200 w 1952625"/>
              <a:gd name="connsiteY36" fmla="*/ 242888 h 573881"/>
              <a:gd name="connsiteX37" fmla="*/ 1759744 w 1952625"/>
              <a:gd name="connsiteY37" fmla="*/ 219075 h 573881"/>
              <a:gd name="connsiteX38" fmla="*/ 1816894 w 1952625"/>
              <a:gd name="connsiteY38" fmla="*/ 209550 h 573881"/>
              <a:gd name="connsiteX39" fmla="*/ 1864519 w 1952625"/>
              <a:gd name="connsiteY39" fmla="*/ 195263 h 573881"/>
              <a:gd name="connsiteX40" fmla="*/ 1907381 w 1952625"/>
              <a:gd name="connsiteY40" fmla="*/ 173831 h 573881"/>
              <a:gd name="connsiteX41" fmla="*/ 1943100 w 1952625"/>
              <a:gd name="connsiteY41" fmla="*/ 147638 h 573881"/>
              <a:gd name="connsiteX42" fmla="*/ 1952625 w 1952625"/>
              <a:gd name="connsiteY42" fmla="*/ 130969 h 573881"/>
              <a:gd name="connsiteX43" fmla="*/ 1952625 w 1952625"/>
              <a:gd name="connsiteY43" fmla="*/ 114300 h 573881"/>
              <a:gd name="connsiteX44" fmla="*/ 1943100 w 1952625"/>
              <a:gd name="connsiteY44" fmla="*/ 85725 h 573881"/>
              <a:gd name="connsiteX45" fmla="*/ 1916906 w 1952625"/>
              <a:gd name="connsiteY45" fmla="*/ 52388 h 573881"/>
              <a:gd name="connsiteX46" fmla="*/ 1883569 w 1952625"/>
              <a:gd name="connsiteY46" fmla="*/ 28575 h 573881"/>
              <a:gd name="connsiteX47" fmla="*/ 1845469 w 1952625"/>
              <a:gd name="connsiteY47" fmla="*/ 9525 h 573881"/>
              <a:gd name="connsiteX48" fmla="*/ 1795462 w 1952625"/>
              <a:gd name="connsiteY48" fmla="*/ 0 h 573881"/>
              <a:gd name="connsiteX49" fmla="*/ 1754981 w 1952625"/>
              <a:gd name="connsiteY49" fmla="*/ 0 h 573881"/>
              <a:gd name="connsiteX50" fmla="*/ 1709737 w 1952625"/>
              <a:gd name="connsiteY50" fmla="*/ 9525 h 573881"/>
              <a:gd name="connsiteX51" fmla="*/ 1535906 w 1952625"/>
              <a:gd name="connsiteY51" fmla="*/ 61913 h 573881"/>
              <a:gd name="connsiteX52" fmla="*/ 1373981 w 1952625"/>
              <a:gd name="connsiteY52" fmla="*/ 107156 h 573881"/>
              <a:gd name="connsiteX53" fmla="*/ 1193006 w 1952625"/>
              <a:gd name="connsiteY53" fmla="*/ 140494 h 573881"/>
              <a:gd name="connsiteX54" fmla="*/ 985837 w 1952625"/>
              <a:gd name="connsiteY54" fmla="*/ 192881 h 573881"/>
              <a:gd name="connsiteX55" fmla="*/ 633412 w 1952625"/>
              <a:gd name="connsiteY55" fmla="*/ 285750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52625" h="573881">
                <a:moveTo>
                  <a:pt x="633412" y="285750"/>
                </a:moveTo>
                <a:lnTo>
                  <a:pt x="469106" y="328613"/>
                </a:lnTo>
                <a:lnTo>
                  <a:pt x="428625" y="340519"/>
                </a:lnTo>
                <a:lnTo>
                  <a:pt x="402431" y="345281"/>
                </a:lnTo>
                <a:lnTo>
                  <a:pt x="361950" y="350044"/>
                </a:lnTo>
                <a:lnTo>
                  <a:pt x="316706" y="354806"/>
                </a:lnTo>
                <a:lnTo>
                  <a:pt x="290512" y="352425"/>
                </a:lnTo>
                <a:lnTo>
                  <a:pt x="254794" y="350044"/>
                </a:lnTo>
                <a:lnTo>
                  <a:pt x="197644" y="338138"/>
                </a:lnTo>
                <a:lnTo>
                  <a:pt x="161925" y="323850"/>
                </a:lnTo>
                <a:lnTo>
                  <a:pt x="128587" y="302419"/>
                </a:lnTo>
                <a:lnTo>
                  <a:pt x="107156" y="288131"/>
                </a:lnTo>
                <a:lnTo>
                  <a:pt x="83344" y="264319"/>
                </a:lnTo>
                <a:lnTo>
                  <a:pt x="61912" y="238125"/>
                </a:lnTo>
                <a:lnTo>
                  <a:pt x="47625" y="226219"/>
                </a:lnTo>
                <a:lnTo>
                  <a:pt x="28575" y="221456"/>
                </a:lnTo>
                <a:lnTo>
                  <a:pt x="11906" y="221456"/>
                </a:lnTo>
                <a:lnTo>
                  <a:pt x="2381" y="228600"/>
                </a:lnTo>
                <a:lnTo>
                  <a:pt x="0" y="247650"/>
                </a:lnTo>
                <a:lnTo>
                  <a:pt x="7144" y="271463"/>
                </a:lnTo>
                <a:lnTo>
                  <a:pt x="30956" y="309563"/>
                </a:lnTo>
                <a:lnTo>
                  <a:pt x="64294" y="354806"/>
                </a:lnTo>
                <a:lnTo>
                  <a:pt x="104775" y="400050"/>
                </a:lnTo>
                <a:lnTo>
                  <a:pt x="147637" y="445294"/>
                </a:lnTo>
                <a:lnTo>
                  <a:pt x="192881" y="483394"/>
                </a:lnTo>
                <a:lnTo>
                  <a:pt x="228600" y="511969"/>
                </a:lnTo>
                <a:lnTo>
                  <a:pt x="261937" y="528638"/>
                </a:lnTo>
                <a:lnTo>
                  <a:pt x="302419" y="547688"/>
                </a:lnTo>
                <a:lnTo>
                  <a:pt x="347662" y="564356"/>
                </a:lnTo>
                <a:lnTo>
                  <a:pt x="397669" y="573881"/>
                </a:lnTo>
                <a:lnTo>
                  <a:pt x="431006" y="573881"/>
                </a:lnTo>
                <a:lnTo>
                  <a:pt x="471487" y="569119"/>
                </a:lnTo>
                <a:lnTo>
                  <a:pt x="576262" y="531019"/>
                </a:lnTo>
                <a:lnTo>
                  <a:pt x="792956" y="447675"/>
                </a:lnTo>
                <a:lnTo>
                  <a:pt x="1057275" y="357188"/>
                </a:lnTo>
                <a:lnTo>
                  <a:pt x="1373981" y="280988"/>
                </a:lnTo>
                <a:lnTo>
                  <a:pt x="1600200" y="242888"/>
                </a:lnTo>
                <a:lnTo>
                  <a:pt x="1759744" y="219075"/>
                </a:lnTo>
                <a:lnTo>
                  <a:pt x="1816894" y="209550"/>
                </a:lnTo>
                <a:lnTo>
                  <a:pt x="1864519" y="195263"/>
                </a:lnTo>
                <a:lnTo>
                  <a:pt x="1907381" y="173831"/>
                </a:lnTo>
                <a:lnTo>
                  <a:pt x="1943100" y="147638"/>
                </a:lnTo>
                <a:lnTo>
                  <a:pt x="1952625" y="130969"/>
                </a:lnTo>
                <a:lnTo>
                  <a:pt x="1952625" y="114300"/>
                </a:lnTo>
                <a:lnTo>
                  <a:pt x="1943100" y="85725"/>
                </a:lnTo>
                <a:lnTo>
                  <a:pt x="1916906" y="52388"/>
                </a:lnTo>
                <a:lnTo>
                  <a:pt x="1883569" y="28575"/>
                </a:lnTo>
                <a:lnTo>
                  <a:pt x="1845469" y="9525"/>
                </a:lnTo>
                <a:lnTo>
                  <a:pt x="1795462" y="0"/>
                </a:lnTo>
                <a:lnTo>
                  <a:pt x="1754981" y="0"/>
                </a:lnTo>
                <a:lnTo>
                  <a:pt x="1709737" y="9525"/>
                </a:lnTo>
                <a:lnTo>
                  <a:pt x="1535906" y="61913"/>
                </a:lnTo>
                <a:lnTo>
                  <a:pt x="1373981" y="107156"/>
                </a:lnTo>
                <a:lnTo>
                  <a:pt x="1193006" y="140494"/>
                </a:lnTo>
                <a:lnTo>
                  <a:pt x="985837" y="192881"/>
                </a:lnTo>
                <a:lnTo>
                  <a:pt x="633412" y="2857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9406D7FB-2EE3-4F86-9BA3-1C3C181A4E93}"/>
              </a:ext>
            </a:extLst>
          </p:cNvPr>
          <p:cNvSpPr/>
          <p:nvPr/>
        </p:nvSpPr>
        <p:spPr>
          <a:xfrm rot="16200000">
            <a:off x="2586038" y="3532548"/>
            <a:ext cx="4254500" cy="533400"/>
          </a:xfrm>
          <a:custGeom>
            <a:avLst/>
            <a:gdLst>
              <a:gd name="connsiteX0" fmla="*/ 1511055 w 4254255"/>
              <a:gd name="connsiteY0" fmla="*/ 257727 h 533106"/>
              <a:gd name="connsiteX1" fmla="*/ 2252460 w 4254255"/>
              <a:gd name="connsiteY1" fmla="*/ 257727 h 533106"/>
              <a:gd name="connsiteX2" fmla="*/ 2849115 w 4254255"/>
              <a:gd name="connsiteY2" fmla="*/ 257727 h 533106"/>
              <a:gd name="connsiteX3" fmla="*/ 3202165 w 4254255"/>
              <a:gd name="connsiteY3" fmla="*/ 257727 h 533106"/>
              <a:gd name="connsiteX4" fmla="*/ 3385751 w 4254255"/>
              <a:gd name="connsiteY4" fmla="*/ 257727 h 533106"/>
              <a:gd name="connsiteX5" fmla="*/ 3491666 w 4254255"/>
              <a:gd name="connsiteY5" fmla="*/ 257727 h 533106"/>
              <a:gd name="connsiteX6" fmla="*/ 3569337 w 4254255"/>
              <a:gd name="connsiteY6" fmla="*/ 254197 h 533106"/>
              <a:gd name="connsiteX7" fmla="*/ 3668191 w 4254255"/>
              <a:gd name="connsiteY7" fmla="*/ 254197 h 533106"/>
              <a:gd name="connsiteX8" fmla="*/ 3763515 w 4254255"/>
              <a:gd name="connsiteY8" fmla="*/ 243605 h 533106"/>
              <a:gd name="connsiteX9" fmla="*/ 3894143 w 4254255"/>
              <a:gd name="connsiteY9" fmla="*/ 229483 h 533106"/>
              <a:gd name="connsiteX10" fmla="*/ 4014180 w 4254255"/>
              <a:gd name="connsiteY10" fmla="*/ 204770 h 533106"/>
              <a:gd name="connsiteX11" fmla="*/ 4060077 w 4254255"/>
              <a:gd name="connsiteY11" fmla="*/ 190648 h 533106"/>
              <a:gd name="connsiteX12" fmla="*/ 4095382 w 4254255"/>
              <a:gd name="connsiteY12" fmla="*/ 165934 h 533106"/>
              <a:gd name="connsiteX13" fmla="*/ 4127157 w 4254255"/>
              <a:gd name="connsiteY13" fmla="*/ 127099 h 533106"/>
              <a:gd name="connsiteX14" fmla="*/ 4148340 w 4254255"/>
              <a:gd name="connsiteY14" fmla="*/ 98854 h 533106"/>
              <a:gd name="connsiteX15" fmla="*/ 4173053 w 4254255"/>
              <a:gd name="connsiteY15" fmla="*/ 56488 h 533106"/>
              <a:gd name="connsiteX16" fmla="*/ 4183645 w 4254255"/>
              <a:gd name="connsiteY16" fmla="*/ 28244 h 533106"/>
              <a:gd name="connsiteX17" fmla="*/ 4190706 w 4254255"/>
              <a:gd name="connsiteY17" fmla="*/ 17653 h 533106"/>
              <a:gd name="connsiteX18" fmla="*/ 4197767 w 4254255"/>
              <a:gd name="connsiteY18" fmla="*/ 7061 h 533106"/>
              <a:gd name="connsiteX19" fmla="*/ 4226011 w 4254255"/>
              <a:gd name="connsiteY19" fmla="*/ 0 h 533106"/>
              <a:gd name="connsiteX20" fmla="*/ 4243663 w 4254255"/>
              <a:gd name="connsiteY20" fmla="*/ 7061 h 533106"/>
              <a:gd name="connsiteX21" fmla="*/ 4250724 w 4254255"/>
              <a:gd name="connsiteY21" fmla="*/ 14122 h 533106"/>
              <a:gd name="connsiteX22" fmla="*/ 4254255 w 4254255"/>
              <a:gd name="connsiteY22" fmla="*/ 28244 h 533106"/>
              <a:gd name="connsiteX23" fmla="*/ 4243663 w 4254255"/>
              <a:gd name="connsiteY23" fmla="*/ 70610 h 533106"/>
              <a:gd name="connsiteX24" fmla="*/ 4229541 w 4254255"/>
              <a:gd name="connsiteY24" fmla="*/ 116507 h 533106"/>
              <a:gd name="connsiteX25" fmla="*/ 4204828 w 4254255"/>
              <a:gd name="connsiteY25" fmla="*/ 208300 h 533106"/>
              <a:gd name="connsiteX26" fmla="*/ 4169523 w 4254255"/>
              <a:gd name="connsiteY26" fmla="*/ 300093 h 533106"/>
              <a:gd name="connsiteX27" fmla="*/ 4130687 w 4254255"/>
              <a:gd name="connsiteY27" fmla="*/ 391886 h 533106"/>
              <a:gd name="connsiteX28" fmla="*/ 4102443 w 4254255"/>
              <a:gd name="connsiteY28" fmla="*/ 437783 h 533106"/>
              <a:gd name="connsiteX29" fmla="*/ 4070669 w 4254255"/>
              <a:gd name="connsiteY29" fmla="*/ 476618 h 533106"/>
              <a:gd name="connsiteX30" fmla="*/ 4028303 w 4254255"/>
              <a:gd name="connsiteY30" fmla="*/ 511923 h 533106"/>
              <a:gd name="connsiteX31" fmla="*/ 3996528 w 4254255"/>
              <a:gd name="connsiteY31" fmla="*/ 526045 h 533106"/>
              <a:gd name="connsiteX32" fmla="*/ 3964753 w 4254255"/>
              <a:gd name="connsiteY32" fmla="*/ 533106 h 533106"/>
              <a:gd name="connsiteX33" fmla="*/ 3929448 w 4254255"/>
              <a:gd name="connsiteY33" fmla="*/ 522515 h 533106"/>
              <a:gd name="connsiteX34" fmla="*/ 3855308 w 4254255"/>
              <a:gd name="connsiteY34" fmla="*/ 497801 h 533106"/>
              <a:gd name="connsiteX35" fmla="*/ 3717618 w 4254255"/>
              <a:gd name="connsiteY35" fmla="*/ 480149 h 533106"/>
              <a:gd name="connsiteX36" fmla="*/ 3459892 w 4254255"/>
              <a:gd name="connsiteY36" fmla="*/ 483679 h 533106"/>
              <a:gd name="connsiteX37" fmla="*/ 2817340 w 4254255"/>
              <a:gd name="connsiteY37" fmla="*/ 483679 h 533106"/>
              <a:gd name="connsiteX38" fmla="*/ 2263052 w 4254255"/>
              <a:gd name="connsiteY38" fmla="*/ 480149 h 533106"/>
              <a:gd name="connsiteX39" fmla="*/ 610777 w 4254255"/>
              <a:gd name="connsiteY39" fmla="*/ 483679 h 533106"/>
              <a:gd name="connsiteX40" fmla="*/ 345989 w 4254255"/>
              <a:gd name="connsiteY40" fmla="*/ 480149 h 533106"/>
              <a:gd name="connsiteX41" fmla="*/ 215360 w 4254255"/>
              <a:gd name="connsiteY41" fmla="*/ 483679 h 533106"/>
              <a:gd name="connsiteX42" fmla="*/ 169464 w 4254255"/>
              <a:gd name="connsiteY42" fmla="*/ 480149 h 533106"/>
              <a:gd name="connsiteX43" fmla="*/ 127098 w 4254255"/>
              <a:gd name="connsiteY43" fmla="*/ 473088 h 533106"/>
              <a:gd name="connsiteX44" fmla="*/ 81201 w 4254255"/>
              <a:gd name="connsiteY44" fmla="*/ 455435 h 533106"/>
              <a:gd name="connsiteX45" fmla="*/ 35305 w 4254255"/>
              <a:gd name="connsiteY45" fmla="*/ 434252 h 533106"/>
              <a:gd name="connsiteX46" fmla="*/ 14122 w 4254255"/>
              <a:gd name="connsiteY46" fmla="*/ 413069 h 533106"/>
              <a:gd name="connsiteX47" fmla="*/ 3530 w 4254255"/>
              <a:gd name="connsiteY47" fmla="*/ 398947 h 533106"/>
              <a:gd name="connsiteX48" fmla="*/ 0 w 4254255"/>
              <a:gd name="connsiteY48" fmla="*/ 384825 h 533106"/>
              <a:gd name="connsiteX49" fmla="*/ 0 w 4254255"/>
              <a:gd name="connsiteY49" fmla="*/ 367173 h 533106"/>
              <a:gd name="connsiteX50" fmla="*/ 3530 w 4254255"/>
              <a:gd name="connsiteY50" fmla="*/ 349520 h 533106"/>
              <a:gd name="connsiteX51" fmla="*/ 24713 w 4254255"/>
              <a:gd name="connsiteY51" fmla="*/ 331868 h 533106"/>
              <a:gd name="connsiteX52" fmla="*/ 49427 w 4254255"/>
              <a:gd name="connsiteY52" fmla="*/ 317746 h 533106"/>
              <a:gd name="connsiteX53" fmla="*/ 148281 w 4254255"/>
              <a:gd name="connsiteY53" fmla="*/ 282441 h 533106"/>
              <a:gd name="connsiteX54" fmla="*/ 314214 w 4254255"/>
              <a:gd name="connsiteY54" fmla="*/ 236544 h 533106"/>
              <a:gd name="connsiteX55" fmla="*/ 413069 w 4254255"/>
              <a:gd name="connsiteY55" fmla="*/ 215361 h 533106"/>
              <a:gd name="connsiteX56" fmla="*/ 483679 w 4254255"/>
              <a:gd name="connsiteY56" fmla="*/ 201239 h 533106"/>
              <a:gd name="connsiteX57" fmla="*/ 522514 w 4254255"/>
              <a:gd name="connsiteY57" fmla="*/ 201239 h 533106"/>
              <a:gd name="connsiteX58" fmla="*/ 564880 w 4254255"/>
              <a:gd name="connsiteY58" fmla="*/ 215361 h 533106"/>
              <a:gd name="connsiteX59" fmla="*/ 723753 w 4254255"/>
              <a:gd name="connsiteY59" fmla="*/ 236544 h 533106"/>
              <a:gd name="connsiteX60" fmla="*/ 1030906 w 4254255"/>
              <a:gd name="connsiteY60" fmla="*/ 261258 h 533106"/>
              <a:gd name="connsiteX61" fmla="*/ 1511055 w 4254255"/>
              <a:gd name="connsiteY61" fmla="*/ 257727 h 533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254255" h="533106">
                <a:moveTo>
                  <a:pt x="1511055" y="257727"/>
                </a:moveTo>
                <a:lnTo>
                  <a:pt x="2252460" y="257727"/>
                </a:lnTo>
                <a:lnTo>
                  <a:pt x="2849115" y="257727"/>
                </a:lnTo>
                <a:lnTo>
                  <a:pt x="3202165" y="257727"/>
                </a:lnTo>
                <a:lnTo>
                  <a:pt x="3385751" y="257727"/>
                </a:lnTo>
                <a:lnTo>
                  <a:pt x="3491666" y="257727"/>
                </a:lnTo>
                <a:lnTo>
                  <a:pt x="3569337" y="254197"/>
                </a:lnTo>
                <a:lnTo>
                  <a:pt x="3668191" y="254197"/>
                </a:lnTo>
                <a:lnTo>
                  <a:pt x="3763515" y="243605"/>
                </a:lnTo>
                <a:lnTo>
                  <a:pt x="3894143" y="229483"/>
                </a:lnTo>
                <a:lnTo>
                  <a:pt x="4014180" y="204770"/>
                </a:lnTo>
                <a:lnTo>
                  <a:pt x="4060077" y="190648"/>
                </a:lnTo>
                <a:lnTo>
                  <a:pt x="4095382" y="165934"/>
                </a:lnTo>
                <a:lnTo>
                  <a:pt x="4127157" y="127099"/>
                </a:lnTo>
                <a:lnTo>
                  <a:pt x="4148340" y="98854"/>
                </a:lnTo>
                <a:lnTo>
                  <a:pt x="4173053" y="56488"/>
                </a:lnTo>
                <a:lnTo>
                  <a:pt x="4183645" y="28244"/>
                </a:lnTo>
                <a:lnTo>
                  <a:pt x="4190706" y="17653"/>
                </a:lnTo>
                <a:lnTo>
                  <a:pt x="4197767" y="7061"/>
                </a:lnTo>
                <a:lnTo>
                  <a:pt x="4226011" y="0"/>
                </a:lnTo>
                <a:lnTo>
                  <a:pt x="4243663" y="7061"/>
                </a:lnTo>
                <a:lnTo>
                  <a:pt x="4250724" y="14122"/>
                </a:lnTo>
                <a:lnTo>
                  <a:pt x="4254255" y="28244"/>
                </a:lnTo>
                <a:lnTo>
                  <a:pt x="4243663" y="70610"/>
                </a:lnTo>
                <a:lnTo>
                  <a:pt x="4229541" y="116507"/>
                </a:lnTo>
                <a:lnTo>
                  <a:pt x="4204828" y="208300"/>
                </a:lnTo>
                <a:lnTo>
                  <a:pt x="4169523" y="300093"/>
                </a:lnTo>
                <a:lnTo>
                  <a:pt x="4130687" y="391886"/>
                </a:lnTo>
                <a:lnTo>
                  <a:pt x="4102443" y="437783"/>
                </a:lnTo>
                <a:lnTo>
                  <a:pt x="4070669" y="476618"/>
                </a:lnTo>
                <a:lnTo>
                  <a:pt x="4028303" y="511923"/>
                </a:lnTo>
                <a:lnTo>
                  <a:pt x="3996528" y="526045"/>
                </a:lnTo>
                <a:lnTo>
                  <a:pt x="3964753" y="533106"/>
                </a:lnTo>
                <a:lnTo>
                  <a:pt x="3929448" y="522515"/>
                </a:lnTo>
                <a:lnTo>
                  <a:pt x="3855308" y="497801"/>
                </a:lnTo>
                <a:lnTo>
                  <a:pt x="3717618" y="480149"/>
                </a:lnTo>
                <a:lnTo>
                  <a:pt x="3459892" y="483679"/>
                </a:lnTo>
                <a:lnTo>
                  <a:pt x="2817340" y="483679"/>
                </a:lnTo>
                <a:lnTo>
                  <a:pt x="2263052" y="480149"/>
                </a:lnTo>
                <a:lnTo>
                  <a:pt x="610777" y="483679"/>
                </a:lnTo>
                <a:lnTo>
                  <a:pt x="345989" y="480149"/>
                </a:lnTo>
                <a:lnTo>
                  <a:pt x="215360" y="483679"/>
                </a:lnTo>
                <a:lnTo>
                  <a:pt x="169464" y="480149"/>
                </a:lnTo>
                <a:lnTo>
                  <a:pt x="127098" y="473088"/>
                </a:lnTo>
                <a:lnTo>
                  <a:pt x="81201" y="455435"/>
                </a:lnTo>
                <a:lnTo>
                  <a:pt x="35305" y="434252"/>
                </a:lnTo>
                <a:lnTo>
                  <a:pt x="14122" y="413069"/>
                </a:lnTo>
                <a:lnTo>
                  <a:pt x="3530" y="398947"/>
                </a:lnTo>
                <a:lnTo>
                  <a:pt x="0" y="384825"/>
                </a:lnTo>
                <a:lnTo>
                  <a:pt x="0" y="367173"/>
                </a:lnTo>
                <a:lnTo>
                  <a:pt x="3530" y="349520"/>
                </a:lnTo>
                <a:lnTo>
                  <a:pt x="24713" y="331868"/>
                </a:lnTo>
                <a:lnTo>
                  <a:pt x="49427" y="317746"/>
                </a:lnTo>
                <a:lnTo>
                  <a:pt x="148281" y="282441"/>
                </a:lnTo>
                <a:lnTo>
                  <a:pt x="314214" y="236544"/>
                </a:lnTo>
                <a:lnTo>
                  <a:pt x="413069" y="215361"/>
                </a:lnTo>
                <a:lnTo>
                  <a:pt x="483679" y="201239"/>
                </a:lnTo>
                <a:lnTo>
                  <a:pt x="522514" y="201239"/>
                </a:lnTo>
                <a:lnTo>
                  <a:pt x="564880" y="215361"/>
                </a:lnTo>
                <a:lnTo>
                  <a:pt x="723753" y="236544"/>
                </a:lnTo>
                <a:lnTo>
                  <a:pt x="1030906" y="261258"/>
                </a:lnTo>
                <a:lnTo>
                  <a:pt x="1511055" y="25772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45C0DE15-56C6-4C01-99D0-48442497D033}"/>
              </a:ext>
            </a:extLst>
          </p:cNvPr>
          <p:cNvSpPr/>
          <p:nvPr/>
        </p:nvSpPr>
        <p:spPr>
          <a:xfrm>
            <a:off x="3617914" y="3276962"/>
            <a:ext cx="1125537" cy="1800225"/>
          </a:xfrm>
          <a:custGeom>
            <a:avLst/>
            <a:gdLst>
              <a:gd name="connsiteX0" fmla="*/ 831056 w 1126331"/>
              <a:gd name="connsiteY0" fmla="*/ 414338 h 1800225"/>
              <a:gd name="connsiteX1" fmla="*/ 776287 w 1126331"/>
              <a:gd name="connsiteY1" fmla="*/ 542925 h 1800225"/>
              <a:gd name="connsiteX2" fmla="*/ 723900 w 1126331"/>
              <a:gd name="connsiteY2" fmla="*/ 661988 h 1800225"/>
              <a:gd name="connsiteX3" fmla="*/ 666750 w 1126331"/>
              <a:gd name="connsiteY3" fmla="*/ 792957 h 1800225"/>
              <a:gd name="connsiteX4" fmla="*/ 607219 w 1126331"/>
              <a:gd name="connsiteY4" fmla="*/ 909638 h 1800225"/>
              <a:gd name="connsiteX5" fmla="*/ 561975 w 1126331"/>
              <a:gd name="connsiteY5" fmla="*/ 990600 h 1800225"/>
              <a:gd name="connsiteX6" fmla="*/ 457200 w 1126331"/>
              <a:gd name="connsiteY6" fmla="*/ 1157288 h 1800225"/>
              <a:gd name="connsiteX7" fmla="*/ 359569 w 1126331"/>
              <a:gd name="connsiteY7" fmla="*/ 1300163 h 1800225"/>
              <a:gd name="connsiteX8" fmla="*/ 266700 w 1126331"/>
              <a:gd name="connsiteY8" fmla="*/ 1431132 h 1800225"/>
              <a:gd name="connsiteX9" fmla="*/ 140494 w 1126331"/>
              <a:gd name="connsiteY9" fmla="*/ 1593057 h 1800225"/>
              <a:gd name="connsiteX10" fmla="*/ 26194 w 1126331"/>
              <a:gd name="connsiteY10" fmla="*/ 1724025 h 1800225"/>
              <a:gd name="connsiteX11" fmla="*/ 7144 w 1126331"/>
              <a:gd name="connsiteY11" fmla="*/ 1754982 h 1800225"/>
              <a:gd name="connsiteX12" fmla="*/ 0 w 1126331"/>
              <a:gd name="connsiteY12" fmla="*/ 1781175 h 1800225"/>
              <a:gd name="connsiteX13" fmla="*/ 2381 w 1126331"/>
              <a:gd name="connsiteY13" fmla="*/ 1793082 h 1800225"/>
              <a:gd name="connsiteX14" fmla="*/ 16669 w 1126331"/>
              <a:gd name="connsiteY14" fmla="*/ 1800225 h 1800225"/>
              <a:gd name="connsiteX15" fmla="*/ 42862 w 1126331"/>
              <a:gd name="connsiteY15" fmla="*/ 1790700 h 1800225"/>
              <a:gd name="connsiteX16" fmla="*/ 69056 w 1126331"/>
              <a:gd name="connsiteY16" fmla="*/ 1774032 h 1800225"/>
              <a:gd name="connsiteX17" fmla="*/ 195262 w 1126331"/>
              <a:gd name="connsiteY17" fmla="*/ 1657350 h 1800225"/>
              <a:gd name="connsiteX18" fmla="*/ 357187 w 1126331"/>
              <a:gd name="connsiteY18" fmla="*/ 1493044 h 1800225"/>
              <a:gd name="connsiteX19" fmla="*/ 473869 w 1126331"/>
              <a:gd name="connsiteY19" fmla="*/ 1366838 h 1800225"/>
              <a:gd name="connsiteX20" fmla="*/ 583406 w 1126331"/>
              <a:gd name="connsiteY20" fmla="*/ 1245394 h 1800225"/>
              <a:gd name="connsiteX21" fmla="*/ 678656 w 1126331"/>
              <a:gd name="connsiteY21" fmla="*/ 1119188 h 1800225"/>
              <a:gd name="connsiteX22" fmla="*/ 795337 w 1126331"/>
              <a:gd name="connsiteY22" fmla="*/ 950119 h 1800225"/>
              <a:gd name="connsiteX23" fmla="*/ 914400 w 1126331"/>
              <a:gd name="connsiteY23" fmla="*/ 750094 h 1800225"/>
              <a:gd name="connsiteX24" fmla="*/ 1035844 w 1126331"/>
              <a:gd name="connsiteY24" fmla="*/ 540544 h 1800225"/>
              <a:gd name="connsiteX25" fmla="*/ 1097756 w 1126331"/>
              <a:gd name="connsiteY25" fmla="*/ 419100 h 1800225"/>
              <a:gd name="connsiteX26" fmla="*/ 1126331 w 1126331"/>
              <a:gd name="connsiteY26" fmla="*/ 342900 h 1800225"/>
              <a:gd name="connsiteX27" fmla="*/ 1123950 w 1126331"/>
              <a:gd name="connsiteY27" fmla="*/ 0 h 1800225"/>
              <a:gd name="connsiteX28" fmla="*/ 962025 w 1126331"/>
              <a:gd name="connsiteY28" fmla="*/ 45244 h 1800225"/>
              <a:gd name="connsiteX29" fmla="*/ 921544 w 1126331"/>
              <a:gd name="connsiteY29" fmla="*/ 176213 h 1800225"/>
              <a:gd name="connsiteX30" fmla="*/ 883444 w 1126331"/>
              <a:gd name="connsiteY30" fmla="*/ 278607 h 1800225"/>
              <a:gd name="connsiteX31" fmla="*/ 831056 w 1126331"/>
              <a:gd name="connsiteY31" fmla="*/ 414338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26331" h="1800225">
                <a:moveTo>
                  <a:pt x="831056" y="414338"/>
                </a:moveTo>
                <a:lnTo>
                  <a:pt x="776287" y="542925"/>
                </a:lnTo>
                <a:lnTo>
                  <a:pt x="723900" y="661988"/>
                </a:lnTo>
                <a:lnTo>
                  <a:pt x="666750" y="792957"/>
                </a:lnTo>
                <a:lnTo>
                  <a:pt x="607219" y="909638"/>
                </a:lnTo>
                <a:lnTo>
                  <a:pt x="561975" y="990600"/>
                </a:lnTo>
                <a:lnTo>
                  <a:pt x="457200" y="1157288"/>
                </a:lnTo>
                <a:lnTo>
                  <a:pt x="359569" y="1300163"/>
                </a:lnTo>
                <a:lnTo>
                  <a:pt x="266700" y="1431132"/>
                </a:lnTo>
                <a:lnTo>
                  <a:pt x="140494" y="1593057"/>
                </a:lnTo>
                <a:lnTo>
                  <a:pt x="26194" y="1724025"/>
                </a:lnTo>
                <a:lnTo>
                  <a:pt x="7144" y="1754982"/>
                </a:lnTo>
                <a:lnTo>
                  <a:pt x="0" y="1781175"/>
                </a:lnTo>
                <a:lnTo>
                  <a:pt x="2381" y="1793082"/>
                </a:lnTo>
                <a:lnTo>
                  <a:pt x="16669" y="1800225"/>
                </a:lnTo>
                <a:lnTo>
                  <a:pt x="42862" y="1790700"/>
                </a:lnTo>
                <a:lnTo>
                  <a:pt x="69056" y="1774032"/>
                </a:lnTo>
                <a:lnTo>
                  <a:pt x="195262" y="1657350"/>
                </a:lnTo>
                <a:lnTo>
                  <a:pt x="357187" y="1493044"/>
                </a:lnTo>
                <a:lnTo>
                  <a:pt x="473869" y="1366838"/>
                </a:lnTo>
                <a:lnTo>
                  <a:pt x="583406" y="1245394"/>
                </a:lnTo>
                <a:lnTo>
                  <a:pt x="678656" y="1119188"/>
                </a:lnTo>
                <a:lnTo>
                  <a:pt x="795337" y="950119"/>
                </a:lnTo>
                <a:lnTo>
                  <a:pt x="914400" y="750094"/>
                </a:lnTo>
                <a:lnTo>
                  <a:pt x="1035844" y="540544"/>
                </a:lnTo>
                <a:lnTo>
                  <a:pt x="1097756" y="419100"/>
                </a:lnTo>
                <a:lnTo>
                  <a:pt x="1126331" y="342900"/>
                </a:lnTo>
                <a:cubicBezTo>
                  <a:pt x="1125537" y="228600"/>
                  <a:pt x="1124744" y="114300"/>
                  <a:pt x="1123950" y="0"/>
                </a:cubicBezTo>
                <a:lnTo>
                  <a:pt x="962025" y="45244"/>
                </a:lnTo>
                <a:lnTo>
                  <a:pt x="921544" y="176213"/>
                </a:lnTo>
                <a:lnTo>
                  <a:pt x="883444" y="278607"/>
                </a:lnTo>
                <a:lnTo>
                  <a:pt x="831056" y="4143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122CA54B-AF99-428F-AE29-B996F45DFE41}"/>
              </a:ext>
            </a:extLst>
          </p:cNvPr>
          <p:cNvSpPr/>
          <p:nvPr/>
        </p:nvSpPr>
        <p:spPr>
          <a:xfrm>
            <a:off x="4876800" y="3643314"/>
            <a:ext cx="719138" cy="688975"/>
          </a:xfrm>
          <a:custGeom>
            <a:avLst/>
            <a:gdLst>
              <a:gd name="connsiteX0" fmla="*/ 228600 w 719138"/>
              <a:gd name="connsiteY0" fmla="*/ 66675 h 688181"/>
              <a:gd name="connsiteX1" fmla="*/ 335756 w 719138"/>
              <a:gd name="connsiteY1" fmla="*/ 107156 h 688181"/>
              <a:gd name="connsiteX2" fmla="*/ 409575 w 719138"/>
              <a:gd name="connsiteY2" fmla="*/ 135731 h 688181"/>
              <a:gd name="connsiteX3" fmla="*/ 476250 w 719138"/>
              <a:gd name="connsiteY3" fmla="*/ 166687 h 688181"/>
              <a:gd name="connsiteX4" fmla="*/ 547688 w 719138"/>
              <a:gd name="connsiteY4" fmla="*/ 204787 h 688181"/>
              <a:gd name="connsiteX5" fmla="*/ 600075 w 719138"/>
              <a:gd name="connsiteY5" fmla="*/ 235743 h 688181"/>
              <a:gd name="connsiteX6" fmla="*/ 638175 w 719138"/>
              <a:gd name="connsiteY6" fmla="*/ 261937 h 688181"/>
              <a:gd name="connsiteX7" fmla="*/ 654844 w 719138"/>
              <a:gd name="connsiteY7" fmla="*/ 276225 h 688181"/>
              <a:gd name="connsiteX8" fmla="*/ 671513 w 719138"/>
              <a:gd name="connsiteY8" fmla="*/ 292893 h 688181"/>
              <a:gd name="connsiteX9" fmla="*/ 685800 w 719138"/>
              <a:gd name="connsiteY9" fmla="*/ 321468 h 688181"/>
              <a:gd name="connsiteX10" fmla="*/ 700088 w 719138"/>
              <a:gd name="connsiteY10" fmla="*/ 366712 h 688181"/>
              <a:gd name="connsiteX11" fmla="*/ 711994 w 719138"/>
              <a:gd name="connsiteY11" fmla="*/ 423862 h 688181"/>
              <a:gd name="connsiteX12" fmla="*/ 719138 w 719138"/>
              <a:gd name="connsiteY12" fmla="*/ 521493 h 688181"/>
              <a:gd name="connsiteX13" fmla="*/ 719138 w 719138"/>
              <a:gd name="connsiteY13" fmla="*/ 585787 h 688181"/>
              <a:gd name="connsiteX14" fmla="*/ 709613 w 719138"/>
              <a:gd name="connsiteY14" fmla="*/ 619125 h 688181"/>
              <a:gd name="connsiteX15" fmla="*/ 692944 w 719138"/>
              <a:gd name="connsiteY15" fmla="*/ 647700 h 688181"/>
              <a:gd name="connsiteX16" fmla="*/ 673894 w 719138"/>
              <a:gd name="connsiteY16" fmla="*/ 676275 h 688181"/>
              <a:gd name="connsiteX17" fmla="*/ 650081 w 719138"/>
              <a:gd name="connsiteY17" fmla="*/ 688181 h 688181"/>
              <a:gd name="connsiteX18" fmla="*/ 623888 w 719138"/>
              <a:gd name="connsiteY18" fmla="*/ 688181 h 688181"/>
              <a:gd name="connsiteX19" fmla="*/ 590550 w 719138"/>
              <a:gd name="connsiteY19" fmla="*/ 681037 h 688181"/>
              <a:gd name="connsiteX20" fmla="*/ 550069 w 719138"/>
              <a:gd name="connsiteY20" fmla="*/ 661987 h 688181"/>
              <a:gd name="connsiteX21" fmla="*/ 533400 w 719138"/>
              <a:gd name="connsiteY21" fmla="*/ 645318 h 688181"/>
              <a:gd name="connsiteX22" fmla="*/ 476250 w 719138"/>
              <a:gd name="connsiteY22" fmla="*/ 566737 h 688181"/>
              <a:gd name="connsiteX23" fmla="*/ 366713 w 719138"/>
              <a:gd name="connsiteY23" fmla="*/ 407193 h 688181"/>
              <a:gd name="connsiteX24" fmla="*/ 252413 w 719138"/>
              <a:gd name="connsiteY24" fmla="*/ 252412 h 688181"/>
              <a:gd name="connsiteX25" fmla="*/ 233363 w 719138"/>
              <a:gd name="connsiteY25" fmla="*/ 230981 h 688181"/>
              <a:gd name="connsiteX26" fmla="*/ 197644 w 719138"/>
              <a:gd name="connsiteY26" fmla="*/ 197643 h 688181"/>
              <a:gd name="connsiteX27" fmla="*/ 128588 w 719138"/>
              <a:gd name="connsiteY27" fmla="*/ 145256 h 688181"/>
              <a:gd name="connsiteX28" fmla="*/ 47625 w 719138"/>
              <a:gd name="connsiteY28" fmla="*/ 95250 h 688181"/>
              <a:gd name="connsiteX29" fmla="*/ 0 w 719138"/>
              <a:gd name="connsiteY29" fmla="*/ 66675 h 688181"/>
              <a:gd name="connsiteX30" fmla="*/ 0 w 719138"/>
              <a:gd name="connsiteY30" fmla="*/ 0 h 688181"/>
              <a:gd name="connsiteX31" fmla="*/ 78581 w 719138"/>
              <a:gd name="connsiteY31" fmla="*/ 19050 h 688181"/>
              <a:gd name="connsiteX32" fmla="*/ 228600 w 719138"/>
              <a:gd name="connsiteY32" fmla="*/ 66675 h 688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19138" h="688181">
                <a:moveTo>
                  <a:pt x="228600" y="66675"/>
                </a:moveTo>
                <a:lnTo>
                  <a:pt x="335756" y="107156"/>
                </a:lnTo>
                <a:lnTo>
                  <a:pt x="409575" y="135731"/>
                </a:lnTo>
                <a:lnTo>
                  <a:pt x="476250" y="166687"/>
                </a:lnTo>
                <a:lnTo>
                  <a:pt x="547688" y="204787"/>
                </a:lnTo>
                <a:lnTo>
                  <a:pt x="600075" y="235743"/>
                </a:lnTo>
                <a:lnTo>
                  <a:pt x="638175" y="261937"/>
                </a:lnTo>
                <a:lnTo>
                  <a:pt x="654844" y="276225"/>
                </a:lnTo>
                <a:lnTo>
                  <a:pt x="671513" y="292893"/>
                </a:lnTo>
                <a:lnTo>
                  <a:pt x="685800" y="321468"/>
                </a:lnTo>
                <a:lnTo>
                  <a:pt x="700088" y="366712"/>
                </a:lnTo>
                <a:lnTo>
                  <a:pt x="711994" y="423862"/>
                </a:lnTo>
                <a:lnTo>
                  <a:pt x="719138" y="521493"/>
                </a:lnTo>
                <a:lnTo>
                  <a:pt x="719138" y="585787"/>
                </a:lnTo>
                <a:lnTo>
                  <a:pt x="709613" y="619125"/>
                </a:lnTo>
                <a:lnTo>
                  <a:pt x="692944" y="647700"/>
                </a:lnTo>
                <a:lnTo>
                  <a:pt x="673894" y="676275"/>
                </a:lnTo>
                <a:lnTo>
                  <a:pt x="650081" y="688181"/>
                </a:lnTo>
                <a:lnTo>
                  <a:pt x="623888" y="688181"/>
                </a:lnTo>
                <a:lnTo>
                  <a:pt x="590550" y="681037"/>
                </a:lnTo>
                <a:lnTo>
                  <a:pt x="550069" y="661987"/>
                </a:lnTo>
                <a:lnTo>
                  <a:pt x="533400" y="645318"/>
                </a:lnTo>
                <a:lnTo>
                  <a:pt x="476250" y="566737"/>
                </a:lnTo>
                <a:lnTo>
                  <a:pt x="366713" y="407193"/>
                </a:lnTo>
                <a:lnTo>
                  <a:pt x="252413" y="252412"/>
                </a:lnTo>
                <a:lnTo>
                  <a:pt x="233363" y="230981"/>
                </a:lnTo>
                <a:lnTo>
                  <a:pt x="197644" y="197643"/>
                </a:lnTo>
                <a:lnTo>
                  <a:pt x="128588" y="145256"/>
                </a:lnTo>
                <a:lnTo>
                  <a:pt x="47625" y="95250"/>
                </a:lnTo>
                <a:lnTo>
                  <a:pt x="0" y="66675"/>
                </a:lnTo>
                <a:lnTo>
                  <a:pt x="0" y="0"/>
                </a:lnTo>
                <a:lnTo>
                  <a:pt x="78581" y="19050"/>
                </a:lnTo>
                <a:lnTo>
                  <a:pt x="228600" y="666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A75BC43F-FB86-42F0-B1ED-EC4761FEEE96}"/>
              </a:ext>
            </a:extLst>
          </p:cNvPr>
          <p:cNvSpPr/>
          <p:nvPr/>
        </p:nvSpPr>
        <p:spPr>
          <a:xfrm>
            <a:off x="5741988" y="3522663"/>
            <a:ext cx="2266950" cy="468312"/>
          </a:xfrm>
          <a:custGeom>
            <a:avLst/>
            <a:gdLst>
              <a:gd name="connsiteX0" fmla="*/ 962025 w 2266950"/>
              <a:gd name="connsiteY0" fmla="*/ 150019 h 469106"/>
              <a:gd name="connsiteX1" fmla="*/ 1328737 w 2266950"/>
              <a:gd name="connsiteY1" fmla="*/ 88106 h 469106"/>
              <a:gd name="connsiteX2" fmla="*/ 1631156 w 2266950"/>
              <a:gd name="connsiteY2" fmla="*/ 35719 h 469106"/>
              <a:gd name="connsiteX3" fmla="*/ 1847850 w 2266950"/>
              <a:gd name="connsiteY3" fmla="*/ 0 h 469106"/>
              <a:gd name="connsiteX4" fmla="*/ 1866900 w 2266950"/>
              <a:gd name="connsiteY4" fmla="*/ 0 h 469106"/>
              <a:gd name="connsiteX5" fmla="*/ 1902619 w 2266950"/>
              <a:gd name="connsiteY5" fmla="*/ 9525 h 469106"/>
              <a:gd name="connsiteX6" fmla="*/ 1959769 w 2266950"/>
              <a:gd name="connsiteY6" fmla="*/ 35719 h 469106"/>
              <a:gd name="connsiteX7" fmla="*/ 2014537 w 2266950"/>
              <a:gd name="connsiteY7" fmla="*/ 64294 h 469106"/>
              <a:gd name="connsiteX8" fmla="*/ 2085975 w 2266950"/>
              <a:gd name="connsiteY8" fmla="*/ 109537 h 469106"/>
              <a:gd name="connsiteX9" fmla="*/ 2131219 w 2266950"/>
              <a:gd name="connsiteY9" fmla="*/ 145256 h 469106"/>
              <a:gd name="connsiteX10" fmla="*/ 2169319 w 2266950"/>
              <a:gd name="connsiteY10" fmla="*/ 176212 h 469106"/>
              <a:gd name="connsiteX11" fmla="*/ 2219325 w 2266950"/>
              <a:gd name="connsiteY11" fmla="*/ 221456 h 469106"/>
              <a:gd name="connsiteX12" fmla="*/ 2245519 w 2266950"/>
              <a:gd name="connsiteY12" fmla="*/ 250031 h 469106"/>
              <a:gd name="connsiteX13" fmla="*/ 2262187 w 2266950"/>
              <a:gd name="connsiteY13" fmla="*/ 273844 h 469106"/>
              <a:gd name="connsiteX14" fmla="*/ 2266950 w 2266950"/>
              <a:gd name="connsiteY14" fmla="*/ 295275 h 469106"/>
              <a:gd name="connsiteX15" fmla="*/ 2266950 w 2266950"/>
              <a:gd name="connsiteY15" fmla="*/ 316706 h 469106"/>
              <a:gd name="connsiteX16" fmla="*/ 2257425 w 2266950"/>
              <a:gd name="connsiteY16" fmla="*/ 345281 h 469106"/>
              <a:gd name="connsiteX17" fmla="*/ 2233612 w 2266950"/>
              <a:gd name="connsiteY17" fmla="*/ 388144 h 469106"/>
              <a:gd name="connsiteX18" fmla="*/ 2205037 w 2266950"/>
              <a:gd name="connsiteY18" fmla="*/ 428625 h 469106"/>
              <a:gd name="connsiteX19" fmla="*/ 2176462 w 2266950"/>
              <a:gd name="connsiteY19" fmla="*/ 469106 h 469106"/>
              <a:gd name="connsiteX20" fmla="*/ 1883569 w 2266950"/>
              <a:gd name="connsiteY20" fmla="*/ 214312 h 469106"/>
              <a:gd name="connsiteX21" fmla="*/ 1854994 w 2266950"/>
              <a:gd name="connsiteY21" fmla="*/ 202406 h 469106"/>
              <a:gd name="connsiteX22" fmla="*/ 1826419 w 2266950"/>
              <a:gd name="connsiteY22" fmla="*/ 197644 h 469106"/>
              <a:gd name="connsiteX23" fmla="*/ 1790700 w 2266950"/>
              <a:gd name="connsiteY23" fmla="*/ 197644 h 469106"/>
              <a:gd name="connsiteX24" fmla="*/ 1678781 w 2266950"/>
              <a:gd name="connsiteY24" fmla="*/ 211931 h 469106"/>
              <a:gd name="connsiteX25" fmla="*/ 1435894 w 2266950"/>
              <a:gd name="connsiteY25" fmla="*/ 247650 h 469106"/>
              <a:gd name="connsiteX26" fmla="*/ 1095375 w 2266950"/>
              <a:gd name="connsiteY26" fmla="*/ 297656 h 469106"/>
              <a:gd name="connsiteX27" fmla="*/ 816769 w 2266950"/>
              <a:gd name="connsiteY27" fmla="*/ 335756 h 469106"/>
              <a:gd name="connsiteX28" fmla="*/ 654844 w 2266950"/>
              <a:gd name="connsiteY28" fmla="*/ 376237 h 469106"/>
              <a:gd name="connsiteX29" fmla="*/ 561975 w 2266950"/>
              <a:gd name="connsiteY29" fmla="*/ 397669 h 469106"/>
              <a:gd name="connsiteX30" fmla="*/ 459581 w 2266950"/>
              <a:gd name="connsiteY30" fmla="*/ 426244 h 469106"/>
              <a:gd name="connsiteX31" fmla="*/ 390525 w 2266950"/>
              <a:gd name="connsiteY31" fmla="*/ 442912 h 469106"/>
              <a:gd name="connsiteX32" fmla="*/ 376237 w 2266950"/>
              <a:gd name="connsiteY32" fmla="*/ 442912 h 469106"/>
              <a:gd name="connsiteX33" fmla="*/ 347662 w 2266950"/>
              <a:gd name="connsiteY33" fmla="*/ 435769 h 469106"/>
              <a:gd name="connsiteX34" fmla="*/ 300037 w 2266950"/>
              <a:gd name="connsiteY34" fmla="*/ 416719 h 469106"/>
              <a:gd name="connsiteX35" fmla="*/ 238125 w 2266950"/>
              <a:gd name="connsiteY35" fmla="*/ 378619 h 469106"/>
              <a:gd name="connsiteX36" fmla="*/ 166687 w 2266950"/>
              <a:gd name="connsiteY36" fmla="*/ 321469 h 469106"/>
              <a:gd name="connsiteX37" fmla="*/ 102394 w 2266950"/>
              <a:gd name="connsiteY37" fmla="*/ 264319 h 469106"/>
              <a:gd name="connsiteX38" fmla="*/ 45244 w 2266950"/>
              <a:gd name="connsiteY38" fmla="*/ 211931 h 469106"/>
              <a:gd name="connsiteX39" fmla="*/ 16669 w 2266950"/>
              <a:gd name="connsiteY39" fmla="*/ 183356 h 469106"/>
              <a:gd name="connsiteX40" fmla="*/ 4762 w 2266950"/>
              <a:gd name="connsiteY40" fmla="*/ 164306 h 469106"/>
              <a:gd name="connsiteX41" fmla="*/ 0 w 2266950"/>
              <a:gd name="connsiteY41" fmla="*/ 147637 h 469106"/>
              <a:gd name="connsiteX42" fmla="*/ 2381 w 2266950"/>
              <a:gd name="connsiteY42" fmla="*/ 128587 h 469106"/>
              <a:gd name="connsiteX43" fmla="*/ 11906 w 2266950"/>
              <a:gd name="connsiteY43" fmla="*/ 121444 h 469106"/>
              <a:gd name="connsiteX44" fmla="*/ 30956 w 2266950"/>
              <a:gd name="connsiteY44" fmla="*/ 119062 h 469106"/>
              <a:gd name="connsiteX45" fmla="*/ 73819 w 2266950"/>
              <a:gd name="connsiteY45" fmla="*/ 142875 h 469106"/>
              <a:gd name="connsiteX46" fmla="*/ 123825 w 2266950"/>
              <a:gd name="connsiteY46" fmla="*/ 173831 h 469106"/>
              <a:gd name="connsiteX47" fmla="*/ 159544 w 2266950"/>
              <a:gd name="connsiteY47" fmla="*/ 192881 h 469106"/>
              <a:gd name="connsiteX48" fmla="*/ 221456 w 2266950"/>
              <a:gd name="connsiteY48" fmla="*/ 211931 h 469106"/>
              <a:gd name="connsiteX49" fmla="*/ 316706 w 2266950"/>
              <a:gd name="connsiteY49" fmla="*/ 235744 h 469106"/>
              <a:gd name="connsiteX50" fmla="*/ 383381 w 2266950"/>
              <a:gd name="connsiteY50" fmla="*/ 242887 h 469106"/>
              <a:gd name="connsiteX51" fmla="*/ 419100 w 2266950"/>
              <a:gd name="connsiteY51" fmla="*/ 240506 h 469106"/>
              <a:gd name="connsiteX52" fmla="*/ 585787 w 2266950"/>
              <a:gd name="connsiteY52" fmla="*/ 211931 h 469106"/>
              <a:gd name="connsiteX53" fmla="*/ 852487 w 2266950"/>
              <a:gd name="connsiteY53" fmla="*/ 166687 h 469106"/>
              <a:gd name="connsiteX54" fmla="*/ 962025 w 2266950"/>
              <a:gd name="connsiteY54" fmla="*/ 150019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66950" h="469106">
                <a:moveTo>
                  <a:pt x="962025" y="150019"/>
                </a:moveTo>
                <a:lnTo>
                  <a:pt x="1328737" y="88106"/>
                </a:lnTo>
                <a:lnTo>
                  <a:pt x="1631156" y="35719"/>
                </a:lnTo>
                <a:lnTo>
                  <a:pt x="1847850" y="0"/>
                </a:lnTo>
                <a:lnTo>
                  <a:pt x="1866900" y="0"/>
                </a:lnTo>
                <a:lnTo>
                  <a:pt x="1902619" y="9525"/>
                </a:lnTo>
                <a:lnTo>
                  <a:pt x="1959769" y="35719"/>
                </a:lnTo>
                <a:lnTo>
                  <a:pt x="2014537" y="64294"/>
                </a:lnTo>
                <a:lnTo>
                  <a:pt x="2085975" y="109537"/>
                </a:lnTo>
                <a:lnTo>
                  <a:pt x="2131219" y="145256"/>
                </a:lnTo>
                <a:lnTo>
                  <a:pt x="2169319" y="176212"/>
                </a:lnTo>
                <a:lnTo>
                  <a:pt x="2219325" y="221456"/>
                </a:lnTo>
                <a:lnTo>
                  <a:pt x="2245519" y="250031"/>
                </a:lnTo>
                <a:lnTo>
                  <a:pt x="2262187" y="273844"/>
                </a:lnTo>
                <a:lnTo>
                  <a:pt x="2266950" y="295275"/>
                </a:lnTo>
                <a:lnTo>
                  <a:pt x="2266950" y="316706"/>
                </a:lnTo>
                <a:lnTo>
                  <a:pt x="2257425" y="345281"/>
                </a:lnTo>
                <a:lnTo>
                  <a:pt x="2233612" y="388144"/>
                </a:lnTo>
                <a:lnTo>
                  <a:pt x="2205037" y="428625"/>
                </a:lnTo>
                <a:lnTo>
                  <a:pt x="2176462" y="469106"/>
                </a:lnTo>
                <a:lnTo>
                  <a:pt x="1883569" y="214312"/>
                </a:lnTo>
                <a:lnTo>
                  <a:pt x="1854994" y="202406"/>
                </a:lnTo>
                <a:lnTo>
                  <a:pt x="1826419" y="197644"/>
                </a:lnTo>
                <a:lnTo>
                  <a:pt x="1790700" y="197644"/>
                </a:lnTo>
                <a:lnTo>
                  <a:pt x="1678781" y="211931"/>
                </a:lnTo>
                <a:lnTo>
                  <a:pt x="1435894" y="247650"/>
                </a:lnTo>
                <a:lnTo>
                  <a:pt x="1095375" y="297656"/>
                </a:lnTo>
                <a:lnTo>
                  <a:pt x="816769" y="335756"/>
                </a:lnTo>
                <a:lnTo>
                  <a:pt x="654844" y="376237"/>
                </a:lnTo>
                <a:lnTo>
                  <a:pt x="561975" y="397669"/>
                </a:lnTo>
                <a:lnTo>
                  <a:pt x="459581" y="426244"/>
                </a:lnTo>
                <a:lnTo>
                  <a:pt x="390525" y="442912"/>
                </a:lnTo>
                <a:lnTo>
                  <a:pt x="376237" y="442912"/>
                </a:lnTo>
                <a:lnTo>
                  <a:pt x="347662" y="435769"/>
                </a:lnTo>
                <a:lnTo>
                  <a:pt x="300037" y="416719"/>
                </a:lnTo>
                <a:lnTo>
                  <a:pt x="238125" y="378619"/>
                </a:lnTo>
                <a:lnTo>
                  <a:pt x="166687" y="321469"/>
                </a:lnTo>
                <a:lnTo>
                  <a:pt x="102394" y="264319"/>
                </a:lnTo>
                <a:lnTo>
                  <a:pt x="45244" y="211931"/>
                </a:lnTo>
                <a:lnTo>
                  <a:pt x="16669" y="183356"/>
                </a:lnTo>
                <a:lnTo>
                  <a:pt x="4762" y="164306"/>
                </a:lnTo>
                <a:lnTo>
                  <a:pt x="0" y="147637"/>
                </a:lnTo>
                <a:lnTo>
                  <a:pt x="2381" y="128587"/>
                </a:lnTo>
                <a:lnTo>
                  <a:pt x="11906" y="121444"/>
                </a:lnTo>
                <a:lnTo>
                  <a:pt x="30956" y="119062"/>
                </a:lnTo>
                <a:lnTo>
                  <a:pt x="73819" y="142875"/>
                </a:lnTo>
                <a:lnTo>
                  <a:pt x="123825" y="173831"/>
                </a:lnTo>
                <a:lnTo>
                  <a:pt x="159544" y="192881"/>
                </a:lnTo>
                <a:lnTo>
                  <a:pt x="221456" y="211931"/>
                </a:lnTo>
                <a:lnTo>
                  <a:pt x="316706" y="235744"/>
                </a:lnTo>
                <a:lnTo>
                  <a:pt x="383381" y="242887"/>
                </a:lnTo>
                <a:lnTo>
                  <a:pt x="419100" y="240506"/>
                </a:lnTo>
                <a:lnTo>
                  <a:pt x="585787" y="211931"/>
                </a:lnTo>
                <a:lnTo>
                  <a:pt x="852487" y="166687"/>
                </a:lnTo>
                <a:lnTo>
                  <a:pt x="962025" y="1500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CE9D2A96-B51E-4D13-9113-ACB174F5FEC4}"/>
              </a:ext>
            </a:extLst>
          </p:cNvPr>
          <p:cNvSpPr/>
          <p:nvPr/>
        </p:nvSpPr>
        <p:spPr>
          <a:xfrm>
            <a:off x="7013576" y="3735389"/>
            <a:ext cx="931863" cy="2243137"/>
          </a:xfrm>
          <a:custGeom>
            <a:avLst/>
            <a:gdLst>
              <a:gd name="connsiteX0" fmla="*/ 842916 w 932271"/>
              <a:gd name="connsiteY0" fmla="*/ 607614 h 2242812"/>
              <a:gd name="connsiteX1" fmla="*/ 878658 w 932271"/>
              <a:gd name="connsiteY1" fmla="*/ 425926 h 2242812"/>
              <a:gd name="connsiteX2" fmla="*/ 893550 w 932271"/>
              <a:gd name="connsiteY2" fmla="*/ 321678 h 2242812"/>
              <a:gd name="connsiteX3" fmla="*/ 899507 w 932271"/>
              <a:gd name="connsiteY3" fmla="*/ 271044 h 2242812"/>
              <a:gd name="connsiteX4" fmla="*/ 905464 w 932271"/>
              <a:gd name="connsiteY4" fmla="*/ 250194 h 2242812"/>
              <a:gd name="connsiteX5" fmla="*/ 932271 w 932271"/>
              <a:gd name="connsiteY5" fmla="*/ 208495 h 2242812"/>
              <a:gd name="connsiteX6" fmla="*/ 613571 w 932271"/>
              <a:gd name="connsiteY6" fmla="*/ 0 h 2242812"/>
              <a:gd name="connsiteX7" fmla="*/ 640378 w 932271"/>
              <a:gd name="connsiteY7" fmla="*/ 29785 h 2242812"/>
              <a:gd name="connsiteX8" fmla="*/ 649313 w 932271"/>
              <a:gd name="connsiteY8" fmla="*/ 47656 h 2242812"/>
              <a:gd name="connsiteX9" fmla="*/ 658249 w 932271"/>
              <a:gd name="connsiteY9" fmla="*/ 86377 h 2242812"/>
              <a:gd name="connsiteX10" fmla="*/ 658249 w 932271"/>
              <a:gd name="connsiteY10" fmla="*/ 211474 h 2242812"/>
              <a:gd name="connsiteX11" fmla="*/ 649313 w 932271"/>
              <a:gd name="connsiteY11" fmla="*/ 378270 h 2242812"/>
              <a:gd name="connsiteX12" fmla="*/ 640378 w 932271"/>
              <a:gd name="connsiteY12" fmla="*/ 470603 h 2242812"/>
              <a:gd name="connsiteX13" fmla="*/ 622507 w 932271"/>
              <a:gd name="connsiteY13" fmla="*/ 589743 h 2242812"/>
              <a:gd name="connsiteX14" fmla="*/ 598679 w 932271"/>
              <a:gd name="connsiteY14" fmla="*/ 738668 h 2242812"/>
              <a:gd name="connsiteX15" fmla="*/ 562937 w 932271"/>
              <a:gd name="connsiteY15" fmla="*/ 899508 h 2242812"/>
              <a:gd name="connsiteX16" fmla="*/ 509323 w 932271"/>
              <a:gd name="connsiteY16" fmla="*/ 1087153 h 2242812"/>
              <a:gd name="connsiteX17" fmla="*/ 467624 w 932271"/>
              <a:gd name="connsiteY17" fmla="*/ 1215229 h 2242812"/>
              <a:gd name="connsiteX18" fmla="*/ 419968 w 932271"/>
              <a:gd name="connsiteY18" fmla="*/ 1340326 h 2242812"/>
              <a:gd name="connsiteX19" fmla="*/ 372312 w 932271"/>
              <a:gd name="connsiteY19" fmla="*/ 1453509 h 2242812"/>
              <a:gd name="connsiteX20" fmla="*/ 324656 w 932271"/>
              <a:gd name="connsiteY20" fmla="*/ 1548821 h 2242812"/>
              <a:gd name="connsiteX21" fmla="*/ 279979 w 932271"/>
              <a:gd name="connsiteY21" fmla="*/ 1623283 h 2242812"/>
              <a:gd name="connsiteX22" fmla="*/ 241258 w 932271"/>
              <a:gd name="connsiteY22" fmla="*/ 1676896 h 2242812"/>
              <a:gd name="connsiteX23" fmla="*/ 193602 w 932271"/>
              <a:gd name="connsiteY23" fmla="*/ 1727531 h 2242812"/>
              <a:gd name="connsiteX24" fmla="*/ 148925 w 932271"/>
              <a:gd name="connsiteY24" fmla="*/ 1760295 h 2242812"/>
              <a:gd name="connsiteX25" fmla="*/ 0 w 932271"/>
              <a:gd name="connsiteY25" fmla="*/ 2180263 h 2242812"/>
              <a:gd name="connsiteX26" fmla="*/ 17871 w 932271"/>
              <a:gd name="connsiteY26" fmla="*/ 2213027 h 2242812"/>
              <a:gd name="connsiteX27" fmla="*/ 35742 w 932271"/>
              <a:gd name="connsiteY27" fmla="*/ 2227919 h 2242812"/>
              <a:gd name="connsiteX28" fmla="*/ 62548 w 932271"/>
              <a:gd name="connsiteY28" fmla="*/ 2239833 h 2242812"/>
              <a:gd name="connsiteX29" fmla="*/ 80419 w 932271"/>
              <a:gd name="connsiteY29" fmla="*/ 2242812 h 2242812"/>
              <a:gd name="connsiteX30" fmla="*/ 101269 w 932271"/>
              <a:gd name="connsiteY30" fmla="*/ 2242812 h 2242812"/>
              <a:gd name="connsiteX31" fmla="*/ 131054 w 932271"/>
              <a:gd name="connsiteY31" fmla="*/ 2230898 h 2242812"/>
              <a:gd name="connsiteX32" fmla="*/ 163817 w 932271"/>
              <a:gd name="connsiteY32" fmla="*/ 2204091 h 2242812"/>
              <a:gd name="connsiteX33" fmla="*/ 256151 w 932271"/>
              <a:gd name="connsiteY33" fmla="*/ 2096865 h 2242812"/>
              <a:gd name="connsiteX34" fmla="*/ 324656 w 932271"/>
              <a:gd name="connsiteY34" fmla="*/ 2007510 h 2242812"/>
              <a:gd name="connsiteX35" fmla="*/ 384226 w 932271"/>
              <a:gd name="connsiteY35" fmla="*/ 1915177 h 2242812"/>
              <a:gd name="connsiteX36" fmla="*/ 434861 w 932271"/>
              <a:gd name="connsiteY36" fmla="*/ 1828800 h 2242812"/>
              <a:gd name="connsiteX37" fmla="*/ 503366 w 932271"/>
              <a:gd name="connsiteY37" fmla="*/ 1697746 h 2242812"/>
              <a:gd name="connsiteX38" fmla="*/ 556980 w 932271"/>
              <a:gd name="connsiteY38" fmla="*/ 1575627 h 2242812"/>
              <a:gd name="connsiteX39" fmla="*/ 592722 w 932271"/>
              <a:gd name="connsiteY39" fmla="*/ 1495208 h 2242812"/>
              <a:gd name="connsiteX40" fmla="*/ 640378 w 932271"/>
              <a:gd name="connsiteY40" fmla="*/ 1361175 h 2242812"/>
              <a:gd name="connsiteX41" fmla="*/ 679098 w 932271"/>
              <a:gd name="connsiteY41" fmla="*/ 1256928 h 2242812"/>
              <a:gd name="connsiteX42" fmla="*/ 720797 w 932271"/>
              <a:gd name="connsiteY42" fmla="*/ 1116938 h 2242812"/>
              <a:gd name="connsiteX43" fmla="*/ 777389 w 932271"/>
              <a:gd name="connsiteY43" fmla="*/ 905465 h 2242812"/>
              <a:gd name="connsiteX44" fmla="*/ 842916 w 932271"/>
              <a:gd name="connsiteY44" fmla="*/ 607614 h 2242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32271" h="2242812">
                <a:moveTo>
                  <a:pt x="842916" y="607614"/>
                </a:moveTo>
                <a:lnTo>
                  <a:pt x="878658" y="425926"/>
                </a:lnTo>
                <a:lnTo>
                  <a:pt x="893550" y="321678"/>
                </a:lnTo>
                <a:lnTo>
                  <a:pt x="899507" y="271044"/>
                </a:lnTo>
                <a:lnTo>
                  <a:pt x="905464" y="250194"/>
                </a:lnTo>
                <a:lnTo>
                  <a:pt x="932271" y="208495"/>
                </a:lnTo>
                <a:lnTo>
                  <a:pt x="613571" y="0"/>
                </a:lnTo>
                <a:lnTo>
                  <a:pt x="640378" y="29785"/>
                </a:lnTo>
                <a:lnTo>
                  <a:pt x="649313" y="47656"/>
                </a:lnTo>
                <a:lnTo>
                  <a:pt x="658249" y="86377"/>
                </a:lnTo>
                <a:lnTo>
                  <a:pt x="658249" y="211474"/>
                </a:lnTo>
                <a:lnTo>
                  <a:pt x="649313" y="378270"/>
                </a:lnTo>
                <a:lnTo>
                  <a:pt x="640378" y="470603"/>
                </a:lnTo>
                <a:lnTo>
                  <a:pt x="622507" y="589743"/>
                </a:lnTo>
                <a:lnTo>
                  <a:pt x="598679" y="738668"/>
                </a:lnTo>
                <a:lnTo>
                  <a:pt x="562937" y="899508"/>
                </a:lnTo>
                <a:lnTo>
                  <a:pt x="509323" y="1087153"/>
                </a:lnTo>
                <a:lnTo>
                  <a:pt x="467624" y="1215229"/>
                </a:lnTo>
                <a:lnTo>
                  <a:pt x="419968" y="1340326"/>
                </a:lnTo>
                <a:lnTo>
                  <a:pt x="372312" y="1453509"/>
                </a:lnTo>
                <a:lnTo>
                  <a:pt x="324656" y="1548821"/>
                </a:lnTo>
                <a:lnTo>
                  <a:pt x="279979" y="1623283"/>
                </a:lnTo>
                <a:lnTo>
                  <a:pt x="241258" y="1676896"/>
                </a:lnTo>
                <a:lnTo>
                  <a:pt x="193602" y="1727531"/>
                </a:lnTo>
                <a:lnTo>
                  <a:pt x="148925" y="1760295"/>
                </a:lnTo>
                <a:lnTo>
                  <a:pt x="0" y="2180263"/>
                </a:lnTo>
                <a:lnTo>
                  <a:pt x="17871" y="2213027"/>
                </a:lnTo>
                <a:lnTo>
                  <a:pt x="35742" y="2227919"/>
                </a:lnTo>
                <a:lnTo>
                  <a:pt x="62548" y="2239833"/>
                </a:lnTo>
                <a:lnTo>
                  <a:pt x="80419" y="2242812"/>
                </a:lnTo>
                <a:lnTo>
                  <a:pt x="101269" y="2242812"/>
                </a:lnTo>
                <a:lnTo>
                  <a:pt x="131054" y="2230898"/>
                </a:lnTo>
                <a:lnTo>
                  <a:pt x="163817" y="2204091"/>
                </a:lnTo>
                <a:lnTo>
                  <a:pt x="256151" y="2096865"/>
                </a:lnTo>
                <a:lnTo>
                  <a:pt x="324656" y="2007510"/>
                </a:lnTo>
                <a:lnTo>
                  <a:pt x="384226" y="1915177"/>
                </a:lnTo>
                <a:lnTo>
                  <a:pt x="434861" y="1828800"/>
                </a:lnTo>
                <a:lnTo>
                  <a:pt x="503366" y="1697746"/>
                </a:lnTo>
                <a:lnTo>
                  <a:pt x="556980" y="1575627"/>
                </a:lnTo>
                <a:lnTo>
                  <a:pt x="592722" y="1495208"/>
                </a:lnTo>
                <a:lnTo>
                  <a:pt x="640378" y="1361175"/>
                </a:lnTo>
                <a:lnTo>
                  <a:pt x="679098" y="1256928"/>
                </a:lnTo>
                <a:lnTo>
                  <a:pt x="720797" y="1116938"/>
                </a:lnTo>
                <a:lnTo>
                  <a:pt x="777389" y="905465"/>
                </a:lnTo>
                <a:lnTo>
                  <a:pt x="842916" y="60761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EBACEBB4-C97B-491A-80FD-EA7DD604569E}"/>
              </a:ext>
            </a:extLst>
          </p:cNvPr>
          <p:cNvSpPr/>
          <p:nvPr/>
        </p:nvSpPr>
        <p:spPr>
          <a:xfrm>
            <a:off x="6500814" y="5334000"/>
            <a:ext cx="712787" cy="609600"/>
          </a:xfrm>
          <a:custGeom>
            <a:avLst/>
            <a:gdLst>
              <a:gd name="connsiteX0" fmla="*/ 219075 w 711993"/>
              <a:gd name="connsiteY0" fmla="*/ 90488 h 609600"/>
              <a:gd name="connsiteX1" fmla="*/ 342900 w 711993"/>
              <a:gd name="connsiteY1" fmla="*/ 140494 h 609600"/>
              <a:gd name="connsiteX2" fmla="*/ 419100 w 711993"/>
              <a:gd name="connsiteY2" fmla="*/ 169069 h 609600"/>
              <a:gd name="connsiteX3" fmla="*/ 478631 w 711993"/>
              <a:gd name="connsiteY3" fmla="*/ 185738 h 609600"/>
              <a:gd name="connsiteX4" fmla="*/ 511968 w 711993"/>
              <a:gd name="connsiteY4" fmla="*/ 192881 h 609600"/>
              <a:gd name="connsiteX5" fmla="*/ 550068 w 711993"/>
              <a:gd name="connsiteY5" fmla="*/ 197644 h 609600"/>
              <a:gd name="connsiteX6" fmla="*/ 588168 w 711993"/>
              <a:gd name="connsiteY6" fmla="*/ 192881 h 609600"/>
              <a:gd name="connsiteX7" fmla="*/ 623887 w 711993"/>
              <a:gd name="connsiteY7" fmla="*/ 180975 h 609600"/>
              <a:gd name="connsiteX8" fmla="*/ 661987 w 711993"/>
              <a:gd name="connsiteY8" fmla="*/ 161925 h 609600"/>
              <a:gd name="connsiteX9" fmla="*/ 711993 w 711993"/>
              <a:gd name="connsiteY9" fmla="*/ 123825 h 609600"/>
              <a:gd name="connsiteX10" fmla="*/ 531018 w 711993"/>
              <a:gd name="connsiteY10" fmla="*/ 609600 h 609600"/>
              <a:gd name="connsiteX11" fmla="*/ 509587 w 711993"/>
              <a:gd name="connsiteY11" fmla="*/ 573881 h 609600"/>
              <a:gd name="connsiteX12" fmla="*/ 504825 w 711993"/>
              <a:gd name="connsiteY12" fmla="*/ 557213 h 609600"/>
              <a:gd name="connsiteX13" fmla="*/ 500062 w 711993"/>
              <a:gd name="connsiteY13" fmla="*/ 523875 h 609600"/>
              <a:gd name="connsiteX14" fmla="*/ 483393 w 711993"/>
              <a:gd name="connsiteY14" fmla="*/ 464344 h 609600"/>
              <a:gd name="connsiteX15" fmla="*/ 452437 w 711993"/>
              <a:gd name="connsiteY15" fmla="*/ 404813 h 609600"/>
              <a:gd name="connsiteX16" fmla="*/ 411956 w 711993"/>
              <a:gd name="connsiteY16" fmla="*/ 350044 h 609600"/>
              <a:gd name="connsiteX17" fmla="*/ 369093 w 711993"/>
              <a:gd name="connsiteY17" fmla="*/ 304800 h 609600"/>
              <a:gd name="connsiteX18" fmla="*/ 326231 w 711993"/>
              <a:gd name="connsiteY18" fmla="*/ 261938 h 609600"/>
              <a:gd name="connsiteX19" fmla="*/ 280987 w 711993"/>
              <a:gd name="connsiteY19" fmla="*/ 228600 h 609600"/>
              <a:gd name="connsiteX20" fmla="*/ 161925 w 711993"/>
              <a:gd name="connsiteY20" fmla="*/ 147638 h 609600"/>
              <a:gd name="connsiteX21" fmla="*/ 64293 w 711993"/>
              <a:gd name="connsiteY21" fmla="*/ 92869 h 609600"/>
              <a:gd name="connsiteX22" fmla="*/ 33337 w 711993"/>
              <a:gd name="connsiteY22" fmla="*/ 73819 h 609600"/>
              <a:gd name="connsiteX23" fmla="*/ 16668 w 711993"/>
              <a:gd name="connsiteY23" fmla="*/ 61913 h 609600"/>
              <a:gd name="connsiteX24" fmla="*/ 7143 w 711993"/>
              <a:gd name="connsiteY24" fmla="*/ 50006 h 609600"/>
              <a:gd name="connsiteX25" fmla="*/ 2381 w 711993"/>
              <a:gd name="connsiteY25" fmla="*/ 38100 h 609600"/>
              <a:gd name="connsiteX26" fmla="*/ 0 w 711993"/>
              <a:gd name="connsiteY26" fmla="*/ 21431 h 609600"/>
              <a:gd name="connsiteX27" fmla="*/ 2381 w 711993"/>
              <a:gd name="connsiteY27" fmla="*/ 4763 h 609600"/>
              <a:gd name="connsiteX28" fmla="*/ 11906 w 711993"/>
              <a:gd name="connsiteY28" fmla="*/ 0 h 609600"/>
              <a:gd name="connsiteX29" fmla="*/ 28575 w 711993"/>
              <a:gd name="connsiteY29" fmla="*/ 4763 h 609600"/>
              <a:gd name="connsiteX30" fmla="*/ 76200 w 711993"/>
              <a:gd name="connsiteY30" fmla="*/ 26194 h 609600"/>
              <a:gd name="connsiteX31" fmla="*/ 169068 w 711993"/>
              <a:gd name="connsiteY31" fmla="*/ 66675 h 609600"/>
              <a:gd name="connsiteX32" fmla="*/ 219075 w 711993"/>
              <a:gd name="connsiteY32" fmla="*/ 90488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11993" h="609600">
                <a:moveTo>
                  <a:pt x="219075" y="90488"/>
                </a:moveTo>
                <a:lnTo>
                  <a:pt x="342900" y="140494"/>
                </a:lnTo>
                <a:lnTo>
                  <a:pt x="419100" y="169069"/>
                </a:lnTo>
                <a:lnTo>
                  <a:pt x="478631" y="185738"/>
                </a:lnTo>
                <a:lnTo>
                  <a:pt x="511968" y="192881"/>
                </a:lnTo>
                <a:lnTo>
                  <a:pt x="550068" y="197644"/>
                </a:lnTo>
                <a:lnTo>
                  <a:pt x="588168" y="192881"/>
                </a:lnTo>
                <a:lnTo>
                  <a:pt x="623887" y="180975"/>
                </a:lnTo>
                <a:lnTo>
                  <a:pt x="661987" y="161925"/>
                </a:lnTo>
                <a:lnTo>
                  <a:pt x="711993" y="123825"/>
                </a:lnTo>
                <a:lnTo>
                  <a:pt x="531018" y="609600"/>
                </a:lnTo>
                <a:lnTo>
                  <a:pt x="509587" y="573881"/>
                </a:lnTo>
                <a:lnTo>
                  <a:pt x="504825" y="557213"/>
                </a:lnTo>
                <a:lnTo>
                  <a:pt x="500062" y="523875"/>
                </a:lnTo>
                <a:lnTo>
                  <a:pt x="483393" y="464344"/>
                </a:lnTo>
                <a:lnTo>
                  <a:pt x="452437" y="404813"/>
                </a:lnTo>
                <a:lnTo>
                  <a:pt x="411956" y="350044"/>
                </a:lnTo>
                <a:lnTo>
                  <a:pt x="369093" y="304800"/>
                </a:lnTo>
                <a:lnTo>
                  <a:pt x="326231" y="261938"/>
                </a:lnTo>
                <a:lnTo>
                  <a:pt x="280987" y="228600"/>
                </a:lnTo>
                <a:lnTo>
                  <a:pt x="161925" y="147638"/>
                </a:lnTo>
                <a:lnTo>
                  <a:pt x="64293" y="92869"/>
                </a:lnTo>
                <a:lnTo>
                  <a:pt x="33337" y="73819"/>
                </a:lnTo>
                <a:lnTo>
                  <a:pt x="16668" y="61913"/>
                </a:lnTo>
                <a:lnTo>
                  <a:pt x="7143" y="50006"/>
                </a:lnTo>
                <a:lnTo>
                  <a:pt x="2381" y="38100"/>
                </a:lnTo>
                <a:lnTo>
                  <a:pt x="0" y="21431"/>
                </a:lnTo>
                <a:lnTo>
                  <a:pt x="2381" y="4763"/>
                </a:lnTo>
                <a:lnTo>
                  <a:pt x="11906" y="0"/>
                </a:lnTo>
                <a:lnTo>
                  <a:pt x="28575" y="4763"/>
                </a:lnTo>
                <a:lnTo>
                  <a:pt x="76200" y="26194"/>
                </a:lnTo>
                <a:lnTo>
                  <a:pt x="169068" y="66675"/>
                </a:lnTo>
                <a:lnTo>
                  <a:pt x="219075" y="904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6F19C883-05B1-4330-B25A-CD4D7B5A7E18}"/>
              </a:ext>
            </a:extLst>
          </p:cNvPr>
          <p:cNvSpPr/>
          <p:nvPr/>
        </p:nvSpPr>
        <p:spPr>
          <a:xfrm>
            <a:off x="5384801" y="3836988"/>
            <a:ext cx="1458913" cy="2063750"/>
          </a:xfrm>
          <a:custGeom>
            <a:avLst/>
            <a:gdLst>
              <a:gd name="connsiteX0" fmla="*/ 1110981 w 1459466"/>
              <a:gd name="connsiteY0" fmla="*/ 935250 h 2064102"/>
              <a:gd name="connsiteX1" fmla="*/ 1161616 w 1459466"/>
              <a:gd name="connsiteY1" fmla="*/ 848873 h 2064102"/>
              <a:gd name="connsiteX2" fmla="*/ 1221186 w 1459466"/>
              <a:gd name="connsiteY2" fmla="*/ 738669 h 2064102"/>
              <a:gd name="connsiteX3" fmla="*/ 1280756 w 1459466"/>
              <a:gd name="connsiteY3" fmla="*/ 619528 h 2064102"/>
              <a:gd name="connsiteX4" fmla="*/ 1349262 w 1459466"/>
              <a:gd name="connsiteY4" fmla="*/ 470603 h 2064102"/>
              <a:gd name="connsiteX5" fmla="*/ 1393939 w 1459466"/>
              <a:gd name="connsiteY5" fmla="*/ 360399 h 2064102"/>
              <a:gd name="connsiteX6" fmla="*/ 1408832 w 1459466"/>
              <a:gd name="connsiteY6" fmla="*/ 345506 h 2064102"/>
              <a:gd name="connsiteX7" fmla="*/ 1432660 w 1459466"/>
              <a:gd name="connsiteY7" fmla="*/ 324657 h 2064102"/>
              <a:gd name="connsiteX8" fmla="*/ 1447552 w 1459466"/>
              <a:gd name="connsiteY8" fmla="*/ 300829 h 2064102"/>
              <a:gd name="connsiteX9" fmla="*/ 1456488 w 1459466"/>
              <a:gd name="connsiteY9" fmla="*/ 277001 h 2064102"/>
              <a:gd name="connsiteX10" fmla="*/ 1459466 w 1459466"/>
              <a:gd name="connsiteY10" fmla="*/ 262108 h 2064102"/>
              <a:gd name="connsiteX11" fmla="*/ 1456488 w 1459466"/>
              <a:gd name="connsiteY11" fmla="*/ 244237 h 2064102"/>
              <a:gd name="connsiteX12" fmla="*/ 1450531 w 1459466"/>
              <a:gd name="connsiteY12" fmla="*/ 226366 h 2064102"/>
              <a:gd name="connsiteX13" fmla="*/ 1435638 w 1459466"/>
              <a:gd name="connsiteY13" fmla="*/ 208495 h 2064102"/>
              <a:gd name="connsiteX14" fmla="*/ 1352240 w 1459466"/>
              <a:gd name="connsiteY14" fmla="*/ 134033 h 2064102"/>
              <a:gd name="connsiteX15" fmla="*/ 1262885 w 1459466"/>
              <a:gd name="connsiteY15" fmla="*/ 62549 h 2064102"/>
              <a:gd name="connsiteX16" fmla="*/ 1176508 w 1459466"/>
              <a:gd name="connsiteY16" fmla="*/ 0 h 2064102"/>
              <a:gd name="connsiteX17" fmla="*/ 997798 w 1459466"/>
              <a:gd name="connsiteY17" fmla="*/ 41699 h 2064102"/>
              <a:gd name="connsiteX18" fmla="*/ 1042476 w 1459466"/>
              <a:gd name="connsiteY18" fmla="*/ 83398 h 2064102"/>
              <a:gd name="connsiteX19" fmla="*/ 1063325 w 1459466"/>
              <a:gd name="connsiteY19" fmla="*/ 110205 h 2064102"/>
              <a:gd name="connsiteX20" fmla="*/ 1075239 w 1459466"/>
              <a:gd name="connsiteY20" fmla="*/ 134033 h 2064102"/>
              <a:gd name="connsiteX21" fmla="*/ 1087153 w 1459466"/>
              <a:gd name="connsiteY21" fmla="*/ 172753 h 2064102"/>
              <a:gd name="connsiteX22" fmla="*/ 1099067 w 1459466"/>
              <a:gd name="connsiteY22" fmla="*/ 217431 h 2064102"/>
              <a:gd name="connsiteX23" fmla="*/ 1102046 w 1459466"/>
              <a:gd name="connsiteY23" fmla="*/ 265087 h 2064102"/>
              <a:gd name="connsiteX24" fmla="*/ 1105024 w 1459466"/>
              <a:gd name="connsiteY24" fmla="*/ 324657 h 2064102"/>
              <a:gd name="connsiteX25" fmla="*/ 1099067 w 1459466"/>
              <a:gd name="connsiteY25" fmla="*/ 384227 h 2064102"/>
              <a:gd name="connsiteX26" fmla="*/ 1093110 w 1459466"/>
              <a:gd name="connsiteY26" fmla="*/ 428904 h 2064102"/>
              <a:gd name="connsiteX27" fmla="*/ 1066304 w 1459466"/>
              <a:gd name="connsiteY27" fmla="*/ 521238 h 2064102"/>
              <a:gd name="connsiteX28" fmla="*/ 1027583 w 1459466"/>
              <a:gd name="connsiteY28" fmla="*/ 628464 h 2064102"/>
              <a:gd name="connsiteX29" fmla="*/ 973970 w 1459466"/>
              <a:gd name="connsiteY29" fmla="*/ 753561 h 2064102"/>
              <a:gd name="connsiteX30" fmla="*/ 890572 w 1459466"/>
              <a:gd name="connsiteY30" fmla="*/ 908443 h 2064102"/>
              <a:gd name="connsiteX31" fmla="*/ 825045 w 1459466"/>
              <a:gd name="connsiteY31" fmla="*/ 1024605 h 2064102"/>
              <a:gd name="connsiteX32" fmla="*/ 741647 w 1459466"/>
              <a:gd name="connsiteY32" fmla="*/ 1158637 h 2064102"/>
              <a:gd name="connsiteX33" fmla="*/ 622507 w 1459466"/>
              <a:gd name="connsiteY33" fmla="*/ 1316498 h 2064102"/>
              <a:gd name="connsiteX34" fmla="*/ 455711 w 1459466"/>
              <a:gd name="connsiteY34" fmla="*/ 1527971 h 2064102"/>
              <a:gd name="connsiteX35" fmla="*/ 330614 w 1459466"/>
              <a:gd name="connsiteY35" fmla="*/ 1676897 h 2064102"/>
              <a:gd name="connsiteX36" fmla="*/ 235302 w 1459466"/>
              <a:gd name="connsiteY36" fmla="*/ 1778166 h 2064102"/>
              <a:gd name="connsiteX37" fmla="*/ 139990 w 1459466"/>
              <a:gd name="connsiteY37" fmla="*/ 1879435 h 2064102"/>
              <a:gd name="connsiteX38" fmla="*/ 53613 w 1459466"/>
              <a:gd name="connsiteY38" fmla="*/ 1962833 h 2064102"/>
              <a:gd name="connsiteX39" fmla="*/ 14893 w 1459466"/>
              <a:gd name="connsiteY39" fmla="*/ 2001553 h 2064102"/>
              <a:gd name="connsiteX40" fmla="*/ 5957 w 1459466"/>
              <a:gd name="connsiteY40" fmla="*/ 2013467 h 2064102"/>
              <a:gd name="connsiteX41" fmla="*/ 0 w 1459466"/>
              <a:gd name="connsiteY41" fmla="*/ 2028360 h 2064102"/>
              <a:gd name="connsiteX42" fmla="*/ 0 w 1459466"/>
              <a:gd name="connsiteY42" fmla="*/ 2040274 h 2064102"/>
              <a:gd name="connsiteX43" fmla="*/ 5957 w 1459466"/>
              <a:gd name="connsiteY43" fmla="*/ 2058145 h 2064102"/>
              <a:gd name="connsiteX44" fmla="*/ 17871 w 1459466"/>
              <a:gd name="connsiteY44" fmla="*/ 2064102 h 2064102"/>
              <a:gd name="connsiteX45" fmla="*/ 47656 w 1459466"/>
              <a:gd name="connsiteY45" fmla="*/ 2061123 h 2064102"/>
              <a:gd name="connsiteX46" fmla="*/ 92334 w 1459466"/>
              <a:gd name="connsiteY46" fmla="*/ 2040274 h 2064102"/>
              <a:gd name="connsiteX47" fmla="*/ 181689 w 1459466"/>
              <a:gd name="connsiteY47" fmla="*/ 1971768 h 2064102"/>
              <a:gd name="connsiteX48" fmla="*/ 339550 w 1459466"/>
              <a:gd name="connsiteY48" fmla="*/ 1846671 h 2064102"/>
              <a:gd name="connsiteX49" fmla="*/ 548045 w 1459466"/>
              <a:gd name="connsiteY49" fmla="*/ 1650090 h 2064102"/>
              <a:gd name="connsiteX50" fmla="*/ 682077 w 1459466"/>
              <a:gd name="connsiteY50" fmla="*/ 1513079 h 2064102"/>
              <a:gd name="connsiteX51" fmla="*/ 828024 w 1459466"/>
              <a:gd name="connsiteY51" fmla="*/ 1340326 h 2064102"/>
              <a:gd name="connsiteX52" fmla="*/ 890572 w 1459466"/>
              <a:gd name="connsiteY52" fmla="*/ 1259906 h 2064102"/>
              <a:gd name="connsiteX53" fmla="*/ 988863 w 1459466"/>
              <a:gd name="connsiteY53" fmla="*/ 1128852 h 2064102"/>
              <a:gd name="connsiteX54" fmla="*/ 1110981 w 1459466"/>
              <a:gd name="connsiteY54" fmla="*/ 935250 h 2064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459466" h="2064102">
                <a:moveTo>
                  <a:pt x="1110981" y="935250"/>
                </a:moveTo>
                <a:lnTo>
                  <a:pt x="1161616" y="848873"/>
                </a:lnTo>
                <a:lnTo>
                  <a:pt x="1221186" y="738669"/>
                </a:lnTo>
                <a:lnTo>
                  <a:pt x="1280756" y="619528"/>
                </a:lnTo>
                <a:lnTo>
                  <a:pt x="1349262" y="470603"/>
                </a:lnTo>
                <a:lnTo>
                  <a:pt x="1393939" y="360399"/>
                </a:lnTo>
                <a:lnTo>
                  <a:pt x="1408832" y="345506"/>
                </a:lnTo>
                <a:lnTo>
                  <a:pt x="1432660" y="324657"/>
                </a:lnTo>
                <a:lnTo>
                  <a:pt x="1447552" y="300829"/>
                </a:lnTo>
                <a:lnTo>
                  <a:pt x="1456488" y="277001"/>
                </a:lnTo>
                <a:lnTo>
                  <a:pt x="1459466" y="262108"/>
                </a:lnTo>
                <a:lnTo>
                  <a:pt x="1456488" y="244237"/>
                </a:lnTo>
                <a:lnTo>
                  <a:pt x="1450531" y="226366"/>
                </a:lnTo>
                <a:lnTo>
                  <a:pt x="1435638" y="208495"/>
                </a:lnTo>
                <a:lnTo>
                  <a:pt x="1352240" y="134033"/>
                </a:lnTo>
                <a:lnTo>
                  <a:pt x="1262885" y="62549"/>
                </a:lnTo>
                <a:lnTo>
                  <a:pt x="1176508" y="0"/>
                </a:lnTo>
                <a:lnTo>
                  <a:pt x="997798" y="41699"/>
                </a:lnTo>
                <a:lnTo>
                  <a:pt x="1042476" y="83398"/>
                </a:lnTo>
                <a:lnTo>
                  <a:pt x="1063325" y="110205"/>
                </a:lnTo>
                <a:lnTo>
                  <a:pt x="1075239" y="134033"/>
                </a:lnTo>
                <a:lnTo>
                  <a:pt x="1087153" y="172753"/>
                </a:lnTo>
                <a:lnTo>
                  <a:pt x="1099067" y="217431"/>
                </a:lnTo>
                <a:lnTo>
                  <a:pt x="1102046" y="265087"/>
                </a:lnTo>
                <a:lnTo>
                  <a:pt x="1105024" y="324657"/>
                </a:lnTo>
                <a:lnTo>
                  <a:pt x="1099067" y="384227"/>
                </a:lnTo>
                <a:lnTo>
                  <a:pt x="1093110" y="428904"/>
                </a:lnTo>
                <a:lnTo>
                  <a:pt x="1066304" y="521238"/>
                </a:lnTo>
                <a:lnTo>
                  <a:pt x="1027583" y="628464"/>
                </a:lnTo>
                <a:lnTo>
                  <a:pt x="973970" y="753561"/>
                </a:lnTo>
                <a:lnTo>
                  <a:pt x="890572" y="908443"/>
                </a:lnTo>
                <a:lnTo>
                  <a:pt x="825045" y="1024605"/>
                </a:lnTo>
                <a:lnTo>
                  <a:pt x="741647" y="1158637"/>
                </a:lnTo>
                <a:lnTo>
                  <a:pt x="622507" y="1316498"/>
                </a:lnTo>
                <a:lnTo>
                  <a:pt x="455711" y="1527971"/>
                </a:lnTo>
                <a:lnTo>
                  <a:pt x="330614" y="1676897"/>
                </a:lnTo>
                <a:lnTo>
                  <a:pt x="235302" y="1778166"/>
                </a:lnTo>
                <a:lnTo>
                  <a:pt x="139990" y="1879435"/>
                </a:lnTo>
                <a:lnTo>
                  <a:pt x="53613" y="1962833"/>
                </a:lnTo>
                <a:lnTo>
                  <a:pt x="14893" y="2001553"/>
                </a:lnTo>
                <a:lnTo>
                  <a:pt x="5957" y="2013467"/>
                </a:lnTo>
                <a:lnTo>
                  <a:pt x="0" y="2028360"/>
                </a:lnTo>
                <a:lnTo>
                  <a:pt x="0" y="2040274"/>
                </a:lnTo>
                <a:lnTo>
                  <a:pt x="5957" y="2058145"/>
                </a:lnTo>
                <a:lnTo>
                  <a:pt x="17871" y="2064102"/>
                </a:lnTo>
                <a:lnTo>
                  <a:pt x="47656" y="2061123"/>
                </a:lnTo>
                <a:lnTo>
                  <a:pt x="92334" y="2040274"/>
                </a:lnTo>
                <a:lnTo>
                  <a:pt x="181689" y="1971768"/>
                </a:lnTo>
                <a:lnTo>
                  <a:pt x="339550" y="1846671"/>
                </a:lnTo>
                <a:lnTo>
                  <a:pt x="548045" y="1650090"/>
                </a:lnTo>
                <a:lnTo>
                  <a:pt x="682077" y="1513079"/>
                </a:lnTo>
                <a:lnTo>
                  <a:pt x="828024" y="1340326"/>
                </a:lnTo>
                <a:lnTo>
                  <a:pt x="890572" y="1259906"/>
                </a:lnTo>
                <a:lnTo>
                  <a:pt x="988863" y="1128852"/>
                </a:lnTo>
                <a:lnTo>
                  <a:pt x="1110981" y="9352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9CEFB10C-51C6-40AC-A8C2-05B09CDC50AF}"/>
              </a:ext>
            </a:extLst>
          </p:cNvPr>
          <p:cNvGrpSpPr/>
          <p:nvPr/>
        </p:nvGrpSpPr>
        <p:grpSpPr>
          <a:xfrm>
            <a:off x="3532189" y="1671998"/>
            <a:ext cx="5033961" cy="4306528"/>
            <a:chOff x="3532189" y="1671998"/>
            <a:chExt cx="5033961" cy="4306528"/>
          </a:xfrm>
        </p:grpSpPr>
        <p:sp>
          <p:nvSpPr>
            <p:cNvPr id="15" name="フリーフォーム 77">
              <a:extLst>
                <a:ext uri="{FF2B5EF4-FFF2-40B4-BE49-F238E27FC236}">
                  <a16:creationId xmlns:a16="http://schemas.microsoft.com/office/drawing/2014/main" id="{0048B192-E4C7-4BED-9E06-BFCE2F262FB1}"/>
                </a:ext>
              </a:extLst>
            </p:cNvPr>
            <p:cNvSpPr/>
            <p:nvPr/>
          </p:nvSpPr>
          <p:spPr>
            <a:xfrm>
              <a:off x="5162551" y="1937111"/>
              <a:ext cx="676275" cy="838200"/>
            </a:xfrm>
            <a:custGeom>
              <a:avLst/>
              <a:gdLst>
                <a:gd name="connsiteX0" fmla="*/ 385763 w 676275"/>
                <a:gd name="connsiteY0" fmla="*/ 523875 h 838200"/>
                <a:gd name="connsiteX1" fmla="*/ 471488 w 676275"/>
                <a:gd name="connsiteY1" fmla="*/ 447675 h 838200"/>
                <a:gd name="connsiteX2" fmla="*/ 535781 w 676275"/>
                <a:gd name="connsiteY2" fmla="*/ 388143 h 838200"/>
                <a:gd name="connsiteX3" fmla="*/ 545306 w 676275"/>
                <a:gd name="connsiteY3" fmla="*/ 378618 h 838200"/>
                <a:gd name="connsiteX4" fmla="*/ 583406 w 676275"/>
                <a:gd name="connsiteY4" fmla="*/ 369093 h 838200"/>
                <a:gd name="connsiteX5" fmla="*/ 626269 w 676275"/>
                <a:gd name="connsiteY5" fmla="*/ 352425 h 838200"/>
                <a:gd name="connsiteX6" fmla="*/ 652463 w 676275"/>
                <a:gd name="connsiteY6" fmla="*/ 335756 h 838200"/>
                <a:gd name="connsiteX7" fmla="*/ 676275 w 676275"/>
                <a:gd name="connsiteY7" fmla="*/ 307181 h 838200"/>
                <a:gd name="connsiteX8" fmla="*/ 676275 w 676275"/>
                <a:gd name="connsiteY8" fmla="*/ 295275 h 838200"/>
                <a:gd name="connsiteX9" fmla="*/ 669131 w 676275"/>
                <a:gd name="connsiteY9" fmla="*/ 269081 h 838200"/>
                <a:gd name="connsiteX10" fmla="*/ 645319 w 676275"/>
                <a:gd name="connsiteY10" fmla="*/ 230981 h 838200"/>
                <a:gd name="connsiteX11" fmla="*/ 607219 w 676275"/>
                <a:gd name="connsiteY11" fmla="*/ 185737 h 838200"/>
                <a:gd name="connsiteX12" fmla="*/ 561975 w 676275"/>
                <a:gd name="connsiteY12" fmla="*/ 142875 h 838200"/>
                <a:gd name="connsiteX13" fmla="*/ 516731 w 676275"/>
                <a:gd name="connsiteY13" fmla="*/ 107156 h 838200"/>
                <a:gd name="connsiteX14" fmla="*/ 464344 w 676275"/>
                <a:gd name="connsiteY14" fmla="*/ 73818 h 838200"/>
                <a:gd name="connsiteX15" fmla="*/ 404813 w 676275"/>
                <a:gd name="connsiteY15" fmla="*/ 42862 h 838200"/>
                <a:gd name="connsiteX16" fmla="*/ 345281 w 676275"/>
                <a:gd name="connsiteY16" fmla="*/ 14287 h 838200"/>
                <a:gd name="connsiteX17" fmla="*/ 295275 w 676275"/>
                <a:gd name="connsiteY17" fmla="*/ 0 h 838200"/>
                <a:gd name="connsiteX18" fmla="*/ 271463 w 676275"/>
                <a:gd name="connsiteY18" fmla="*/ 2381 h 838200"/>
                <a:gd name="connsiteX19" fmla="*/ 252413 w 676275"/>
                <a:gd name="connsiteY19" fmla="*/ 7143 h 838200"/>
                <a:gd name="connsiteX20" fmla="*/ 247650 w 676275"/>
                <a:gd name="connsiteY20" fmla="*/ 19050 h 838200"/>
                <a:gd name="connsiteX21" fmla="*/ 254794 w 676275"/>
                <a:gd name="connsiteY21" fmla="*/ 40481 h 838200"/>
                <a:gd name="connsiteX22" fmla="*/ 266700 w 676275"/>
                <a:gd name="connsiteY22" fmla="*/ 54768 h 838200"/>
                <a:gd name="connsiteX23" fmla="*/ 285750 w 676275"/>
                <a:gd name="connsiteY23" fmla="*/ 73818 h 838200"/>
                <a:gd name="connsiteX24" fmla="*/ 304800 w 676275"/>
                <a:gd name="connsiteY24" fmla="*/ 83343 h 838200"/>
                <a:gd name="connsiteX25" fmla="*/ 333375 w 676275"/>
                <a:gd name="connsiteY25" fmla="*/ 100012 h 838200"/>
                <a:gd name="connsiteX26" fmla="*/ 350044 w 676275"/>
                <a:gd name="connsiteY26" fmla="*/ 114300 h 838200"/>
                <a:gd name="connsiteX27" fmla="*/ 359569 w 676275"/>
                <a:gd name="connsiteY27" fmla="*/ 130968 h 838200"/>
                <a:gd name="connsiteX28" fmla="*/ 361950 w 676275"/>
                <a:gd name="connsiteY28" fmla="*/ 140493 h 838200"/>
                <a:gd name="connsiteX29" fmla="*/ 361950 w 676275"/>
                <a:gd name="connsiteY29" fmla="*/ 166687 h 838200"/>
                <a:gd name="connsiteX30" fmla="*/ 347663 w 676275"/>
                <a:gd name="connsiteY30" fmla="*/ 197643 h 838200"/>
                <a:gd name="connsiteX31" fmla="*/ 333375 w 676275"/>
                <a:gd name="connsiteY31" fmla="*/ 230981 h 838200"/>
                <a:gd name="connsiteX32" fmla="*/ 242888 w 676275"/>
                <a:gd name="connsiteY32" fmla="*/ 397668 h 838200"/>
                <a:gd name="connsiteX33" fmla="*/ 123825 w 676275"/>
                <a:gd name="connsiteY33" fmla="*/ 590550 h 838200"/>
                <a:gd name="connsiteX34" fmla="*/ 50006 w 676275"/>
                <a:gd name="connsiteY34" fmla="*/ 709612 h 838200"/>
                <a:gd name="connsiteX35" fmla="*/ 11906 w 676275"/>
                <a:gd name="connsiteY35" fmla="*/ 773906 h 838200"/>
                <a:gd name="connsiteX36" fmla="*/ 0 w 676275"/>
                <a:gd name="connsiteY36" fmla="*/ 812006 h 838200"/>
                <a:gd name="connsiteX37" fmla="*/ 0 w 676275"/>
                <a:gd name="connsiteY37" fmla="*/ 823912 h 838200"/>
                <a:gd name="connsiteX38" fmla="*/ 7144 w 676275"/>
                <a:gd name="connsiteY38" fmla="*/ 835818 h 838200"/>
                <a:gd name="connsiteX39" fmla="*/ 28575 w 676275"/>
                <a:gd name="connsiteY39" fmla="*/ 838200 h 838200"/>
                <a:gd name="connsiteX40" fmla="*/ 61913 w 676275"/>
                <a:gd name="connsiteY40" fmla="*/ 821531 h 838200"/>
                <a:gd name="connsiteX41" fmla="*/ 130969 w 676275"/>
                <a:gd name="connsiteY41" fmla="*/ 754856 h 838200"/>
                <a:gd name="connsiteX42" fmla="*/ 290513 w 676275"/>
                <a:gd name="connsiteY42" fmla="*/ 614362 h 838200"/>
                <a:gd name="connsiteX43" fmla="*/ 385763 w 676275"/>
                <a:gd name="connsiteY43" fmla="*/ 523875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76275" h="838200">
                  <a:moveTo>
                    <a:pt x="385763" y="523875"/>
                  </a:moveTo>
                  <a:lnTo>
                    <a:pt x="471488" y="447675"/>
                  </a:lnTo>
                  <a:lnTo>
                    <a:pt x="535781" y="388143"/>
                  </a:lnTo>
                  <a:lnTo>
                    <a:pt x="545306" y="378618"/>
                  </a:lnTo>
                  <a:lnTo>
                    <a:pt x="583406" y="369093"/>
                  </a:lnTo>
                  <a:lnTo>
                    <a:pt x="626269" y="352425"/>
                  </a:lnTo>
                  <a:lnTo>
                    <a:pt x="652463" y="335756"/>
                  </a:lnTo>
                  <a:lnTo>
                    <a:pt x="676275" y="307181"/>
                  </a:lnTo>
                  <a:lnTo>
                    <a:pt x="676275" y="295275"/>
                  </a:lnTo>
                  <a:lnTo>
                    <a:pt x="669131" y="269081"/>
                  </a:lnTo>
                  <a:lnTo>
                    <a:pt x="645319" y="230981"/>
                  </a:lnTo>
                  <a:lnTo>
                    <a:pt x="607219" y="185737"/>
                  </a:lnTo>
                  <a:lnTo>
                    <a:pt x="561975" y="142875"/>
                  </a:lnTo>
                  <a:lnTo>
                    <a:pt x="516731" y="107156"/>
                  </a:lnTo>
                  <a:lnTo>
                    <a:pt x="464344" y="73818"/>
                  </a:lnTo>
                  <a:lnTo>
                    <a:pt x="404813" y="42862"/>
                  </a:lnTo>
                  <a:lnTo>
                    <a:pt x="345281" y="14287"/>
                  </a:lnTo>
                  <a:lnTo>
                    <a:pt x="295275" y="0"/>
                  </a:lnTo>
                  <a:lnTo>
                    <a:pt x="271463" y="2381"/>
                  </a:lnTo>
                  <a:lnTo>
                    <a:pt x="252413" y="7143"/>
                  </a:lnTo>
                  <a:lnTo>
                    <a:pt x="247650" y="19050"/>
                  </a:lnTo>
                  <a:lnTo>
                    <a:pt x="254794" y="40481"/>
                  </a:lnTo>
                  <a:lnTo>
                    <a:pt x="266700" y="54768"/>
                  </a:lnTo>
                  <a:lnTo>
                    <a:pt x="285750" y="73818"/>
                  </a:lnTo>
                  <a:lnTo>
                    <a:pt x="304800" y="83343"/>
                  </a:lnTo>
                  <a:lnTo>
                    <a:pt x="333375" y="100012"/>
                  </a:lnTo>
                  <a:lnTo>
                    <a:pt x="350044" y="114300"/>
                  </a:lnTo>
                  <a:lnTo>
                    <a:pt x="359569" y="130968"/>
                  </a:lnTo>
                  <a:lnTo>
                    <a:pt x="361950" y="140493"/>
                  </a:lnTo>
                  <a:lnTo>
                    <a:pt x="361950" y="166687"/>
                  </a:lnTo>
                  <a:lnTo>
                    <a:pt x="347663" y="197643"/>
                  </a:lnTo>
                  <a:lnTo>
                    <a:pt x="333375" y="230981"/>
                  </a:lnTo>
                  <a:lnTo>
                    <a:pt x="242888" y="397668"/>
                  </a:lnTo>
                  <a:lnTo>
                    <a:pt x="123825" y="590550"/>
                  </a:lnTo>
                  <a:lnTo>
                    <a:pt x="50006" y="709612"/>
                  </a:lnTo>
                  <a:lnTo>
                    <a:pt x="11906" y="773906"/>
                  </a:lnTo>
                  <a:lnTo>
                    <a:pt x="0" y="812006"/>
                  </a:lnTo>
                  <a:lnTo>
                    <a:pt x="0" y="823912"/>
                  </a:lnTo>
                  <a:lnTo>
                    <a:pt x="7144" y="835818"/>
                  </a:lnTo>
                  <a:lnTo>
                    <a:pt x="28575" y="838200"/>
                  </a:lnTo>
                  <a:lnTo>
                    <a:pt x="61913" y="821531"/>
                  </a:lnTo>
                  <a:lnTo>
                    <a:pt x="130969" y="754856"/>
                  </a:lnTo>
                  <a:lnTo>
                    <a:pt x="290513" y="614362"/>
                  </a:lnTo>
                  <a:lnTo>
                    <a:pt x="385763" y="5238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8">
              <a:extLst>
                <a:ext uri="{FF2B5EF4-FFF2-40B4-BE49-F238E27FC236}">
                  <a16:creationId xmlns:a16="http://schemas.microsoft.com/office/drawing/2014/main" id="{6BDB9C12-1992-4DA6-9881-18EF3838AB0D}"/>
                </a:ext>
              </a:extLst>
            </p:cNvPr>
            <p:cNvSpPr/>
            <p:nvPr/>
          </p:nvSpPr>
          <p:spPr>
            <a:xfrm>
              <a:off x="5432426" y="2119313"/>
              <a:ext cx="1116013" cy="1460500"/>
            </a:xfrm>
            <a:custGeom>
              <a:avLst/>
              <a:gdLst>
                <a:gd name="connsiteX0" fmla="*/ 631032 w 1116807"/>
                <a:gd name="connsiteY0" fmla="*/ 571500 h 1459706"/>
                <a:gd name="connsiteX1" fmla="*/ 692944 w 1116807"/>
                <a:gd name="connsiteY1" fmla="*/ 469106 h 1459706"/>
                <a:gd name="connsiteX2" fmla="*/ 752475 w 1116807"/>
                <a:gd name="connsiteY2" fmla="*/ 359568 h 1459706"/>
                <a:gd name="connsiteX3" fmla="*/ 795338 w 1116807"/>
                <a:gd name="connsiteY3" fmla="*/ 273843 h 1459706"/>
                <a:gd name="connsiteX4" fmla="*/ 812007 w 1116807"/>
                <a:gd name="connsiteY4" fmla="*/ 240506 h 1459706"/>
                <a:gd name="connsiteX5" fmla="*/ 814388 w 1116807"/>
                <a:gd name="connsiteY5" fmla="*/ 228600 h 1459706"/>
                <a:gd name="connsiteX6" fmla="*/ 819150 w 1116807"/>
                <a:gd name="connsiteY6" fmla="*/ 202406 h 1459706"/>
                <a:gd name="connsiteX7" fmla="*/ 816769 w 1116807"/>
                <a:gd name="connsiteY7" fmla="*/ 180975 h 1459706"/>
                <a:gd name="connsiteX8" fmla="*/ 812007 w 1116807"/>
                <a:gd name="connsiteY8" fmla="*/ 159543 h 1459706"/>
                <a:gd name="connsiteX9" fmla="*/ 800100 w 1116807"/>
                <a:gd name="connsiteY9" fmla="*/ 130968 h 1459706"/>
                <a:gd name="connsiteX10" fmla="*/ 783432 w 1116807"/>
                <a:gd name="connsiteY10" fmla="*/ 104775 h 1459706"/>
                <a:gd name="connsiteX11" fmla="*/ 764382 w 1116807"/>
                <a:gd name="connsiteY11" fmla="*/ 80962 h 1459706"/>
                <a:gd name="connsiteX12" fmla="*/ 750094 w 1116807"/>
                <a:gd name="connsiteY12" fmla="*/ 64293 h 1459706"/>
                <a:gd name="connsiteX13" fmla="*/ 738188 w 1116807"/>
                <a:gd name="connsiteY13" fmla="*/ 45243 h 1459706"/>
                <a:gd name="connsiteX14" fmla="*/ 735807 w 1116807"/>
                <a:gd name="connsiteY14" fmla="*/ 21431 h 1459706"/>
                <a:gd name="connsiteX15" fmla="*/ 738188 w 1116807"/>
                <a:gd name="connsiteY15" fmla="*/ 7143 h 1459706"/>
                <a:gd name="connsiteX16" fmla="*/ 747713 w 1116807"/>
                <a:gd name="connsiteY16" fmla="*/ 0 h 1459706"/>
                <a:gd name="connsiteX17" fmla="*/ 762000 w 1116807"/>
                <a:gd name="connsiteY17" fmla="*/ 2381 h 1459706"/>
                <a:gd name="connsiteX18" fmla="*/ 792957 w 1116807"/>
                <a:gd name="connsiteY18" fmla="*/ 14287 h 1459706"/>
                <a:gd name="connsiteX19" fmla="*/ 835819 w 1116807"/>
                <a:gd name="connsiteY19" fmla="*/ 40481 h 1459706"/>
                <a:gd name="connsiteX20" fmla="*/ 897732 w 1116807"/>
                <a:gd name="connsiteY20" fmla="*/ 78581 h 1459706"/>
                <a:gd name="connsiteX21" fmla="*/ 940594 w 1116807"/>
                <a:gd name="connsiteY21" fmla="*/ 109537 h 1459706"/>
                <a:gd name="connsiteX22" fmla="*/ 990600 w 1116807"/>
                <a:gd name="connsiteY22" fmla="*/ 147637 h 1459706"/>
                <a:gd name="connsiteX23" fmla="*/ 1031082 w 1116807"/>
                <a:gd name="connsiteY23" fmla="*/ 185737 h 1459706"/>
                <a:gd name="connsiteX24" fmla="*/ 1057275 w 1116807"/>
                <a:gd name="connsiteY24" fmla="*/ 214312 h 1459706"/>
                <a:gd name="connsiteX25" fmla="*/ 1088232 w 1116807"/>
                <a:gd name="connsiteY25" fmla="*/ 254793 h 1459706"/>
                <a:gd name="connsiteX26" fmla="*/ 1102519 w 1116807"/>
                <a:gd name="connsiteY26" fmla="*/ 283368 h 1459706"/>
                <a:gd name="connsiteX27" fmla="*/ 1114425 w 1116807"/>
                <a:gd name="connsiteY27" fmla="*/ 311943 h 1459706"/>
                <a:gd name="connsiteX28" fmla="*/ 1116807 w 1116807"/>
                <a:gd name="connsiteY28" fmla="*/ 330993 h 1459706"/>
                <a:gd name="connsiteX29" fmla="*/ 1109663 w 1116807"/>
                <a:gd name="connsiteY29" fmla="*/ 359568 h 1459706"/>
                <a:gd name="connsiteX30" fmla="*/ 1095375 w 1116807"/>
                <a:gd name="connsiteY30" fmla="*/ 383381 h 1459706"/>
                <a:gd name="connsiteX31" fmla="*/ 1066800 w 1116807"/>
                <a:gd name="connsiteY31" fmla="*/ 407193 h 1459706"/>
                <a:gd name="connsiteX32" fmla="*/ 1021557 w 1116807"/>
                <a:gd name="connsiteY32" fmla="*/ 433387 h 1459706"/>
                <a:gd name="connsiteX33" fmla="*/ 969169 w 1116807"/>
                <a:gd name="connsiteY33" fmla="*/ 497681 h 1459706"/>
                <a:gd name="connsiteX34" fmla="*/ 831057 w 1116807"/>
                <a:gd name="connsiteY34" fmla="*/ 673893 h 1459706"/>
                <a:gd name="connsiteX35" fmla="*/ 673894 w 1116807"/>
                <a:gd name="connsiteY35" fmla="*/ 873918 h 1459706"/>
                <a:gd name="connsiteX36" fmla="*/ 602457 w 1116807"/>
                <a:gd name="connsiteY36" fmla="*/ 959643 h 1459706"/>
                <a:gd name="connsiteX37" fmla="*/ 559594 w 1116807"/>
                <a:gd name="connsiteY37" fmla="*/ 1009650 h 1459706"/>
                <a:gd name="connsiteX38" fmla="*/ 490538 w 1116807"/>
                <a:gd name="connsiteY38" fmla="*/ 1081087 h 1459706"/>
                <a:gd name="connsiteX39" fmla="*/ 354807 w 1116807"/>
                <a:gd name="connsiteY39" fmla="*/ 1209675 h 1459706"/>
                <a:gd name="connsiteX40" fmla="*/ 166688 w 1116807"/>
                <a:gd name="connsiteY40" fmla="*/ 1371600 h 1459706"/>
                <a:gd name="connsiteX41" fmla="*/ 104775 w 1116807"/>
                <a:gd name="connsiteY41" fmla="*/ 1421606 h 1459706"/>
                <a:gd name="connsiteX42" fmla="*/ 78582 w 1116807"/>
                <a:gd name="connsiteY42" fmla="*/ 1443037 h 1459706"/>
                <a:gd name="connsiteX43" fmla="*/ 50007 w 1116807"/>
                <a:gd name="connsiteY43" fmla="*/ 1454943 h 1459706"/>
                <a:gd name="connsiteX44" fmla="*/ 21432 w 1116807"/>
                <a:gd name="connsiteY44" fmla="*/ 1459706 h 1459706"/>
                <a:gd name="connsiteX45" fmla="*/ 2382 w 1116807"/>
                <a:gd name="connsiteY45" fmla="*/ 1452562 h 1459706"/>
                <a:gd name="connsiteX46" fmla="*/ 0 w 1116807"/>
                <a:gd name="connsiteY46" fmla="*/ 1440656 h 1459706"/>
                <a:gd name="connsiteX47" fmla="*/ 2382 w 1116807"/>
                <a:gd name="connsiteY47" fmla="*/ 1416843 h 1459706"/>
                <a:gd name="connsiteX48" fmla="*/ 7144 w 1116807"/>
                <a:gd name="connsiteY48" fmla="*/ 1402556 h 1459706"/>
                <a:gd name="connsiteX49" fmla="*/ 47625 w 1116807"/>
                <a:gd name="connsiteY49" fmla="*/ 1357312 h 1459706"/>
                <a:gd name="connsiteX50" fmla="*/ 126207 w 1116807"/>
                <a:gd name="connsiteY50" fmla="*/ 1264443 h 1459706"/>
                <a:gd name="connsiteX51" fmla="*/ 223838 w 1116807"/>
                <a:gd name="connsiteY51" fmla="*/ 1147762 h 1459706"/>
                <a:gd name="connsiteX52" fmla="*/ 316707 w 1116807"/>
                <a:gd name="connsiteY52" fmla="*/ 1028700 h 1459706"/>
                <a:gd name="connsiteX53" fmla="*/ 421482 w 1116807"/>
                <a:gd name="connsiteY53" fmla="*/ 890587 h 1459706"/>
                <a:gd name="connsiteX54" fmla="*/ 545307 w 1116807"/>
                <a:gd name="connsiteY54" fmla="*/ 709612 h 1459706"/>
                <a:gd name="connsiteX55" fmla="*/ 631032 w 1116807"/>
                <a:gd name="connsiteY55" fmla="*/ 571500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16807" h="1459706">
                  <a:moveTo>
                    <a:pt x="631032" y="571500"/>
                  </a:moveTo>
                  <a:lnTo>
                    <a:pt x="692944" y="469106"/>
                  </a:lnTo>
                  <a:lnTo>
                    <a:pt x="752475" y="359568"/>
                  </a:lnTo>
                  <a:lnTo>
                    <a:pt x="795338" y="273843"/>
                  </a:lnTo>
                  <a:lnTo>
                    <a:pt x="812007" y="240506"/>
                  </a:lnTo>
                  <a:lnTo>
                    <a:pt x="814388" y="228600"/>
                  </a:lnTo>
                  <a:lnTo>
                    <a:pt x="819150" y="202406"/>
                  </a:lnTo>
                  <a:lnTo>
                    <a:pt x="816769" y="180975"/>
                  </a:lnTo>
                  <a:lnTo>
                    <a:pt x="812007" y="159543"/>
                  </a:lnTo>
                  <a:lnTo>
                    <a:pt x="800100" y="130968"/>
                  </a:lnTo>
                  <a:lnTo>
                    <a:pt x="783432" y="104775"/>
                  </a:lnTo>
                  <a:lnTo>
                    <a:pt x="764382" y="80962"/>
                  </a:lnTo>
                  <a:lnTo>
                    <a:pt x="750094" y="64293"/>
                  </a:lnTo>
                  <a:lnTo>
                    <a:pt x="738188" y="45243"/>
                  </a:lnTo>
                  <a:lnTo>
                    <a:pt x="735807" y="21431"/>
                  </a:lnTo>
                  <a:lnTo>
                    <a:pt x="738188" y="7143"/>
                  </a:lnTo>
                  <a:lnTo>
                    <a:pt x="747713" y="0"/>
                  </a:lnTo>
                  <a:lnTo>
                    <a:pt x="762000" y="2381"/>
                  </a:lnTo>
                  <a:lnTo>
                    <a:pt x="792957" y="14287"/>
                  </a:lnTo>
                  <a:lnTo>
                    <a:pt x="835819" y="40481"/>
                  </a:lnTo>
                  <a:lnTo>
                    <a:pt x="897732" y="78581"/>
                  </a:lnTo>
                  <a:lnTo>
                    <a:pt x="940594" y="109537"/>
                  </a:lnTo>
                  <a:lnTo>
                    <a:pt x="990600" y="147637"/>
                  </a:lnTo>
                  <a:lnTo>
                    <a:pt x="1031082" y="185737"/>
                  </a:lnTo>
                  <a:lnTo>
                    <a:pt x="1057275" y="214312"/>
                  </a:lnTo>
                  <a:lnTo>
                    <a:pt x="1088232" y="254793"/>
                  </a:lnTo>
                  <a:lnTo>
                    <a:pt x="1102519" y="283368"/>
                  </a:lnTo>
                  <a:lnTo>
                    <a:pt x="1114425" y="311943"/>
                  </a:lnTo>
                  <a:lnTo>
                    <a:pt x="1116807" y="330993"/>
                  </a:lnTo>
                  <a:lnTo>
                    <a:pt x="1109663" y="359568"/>
                  </a:lnTo>
                  <a:lnTo>
                    <a:pt x="1095375" y="383381"/>
                  </a:lnTo>
                  <a:lnTo>
                    <a:pt x="1066800" y="407193"/>
                  </a:lnTo>
                  <a:lnTo>
                    <a:pt x="1021557" y="433387"/>
                  </a:lnTo>
                  <a:lnTo>
                    <a:pt x="969169" y="497681"/>
                  </a:lnTo>
                  <a:lnTo>
                    <a:pt x="831057" y="673893"/>
                  </a:lnTo>
                  <a:lnTo>
                    <a:pt x="673894" y="873918"/>
                  </a:lnTo>
                  <a:lnTo>
                    <a:pt x="602457" y="959643"/>
                  </a:lnTo>
                  <a:lnTo>
                    <a:pt x="559594" y="1009650"/>
                  </a:lnTo>
                  <a:lnTo>
                    <a:pt x="490538" y="1081087"/>
                  </a:lnTo>
                  <a:lnTo>
                    <a:pt x="354807" y="1209675"/>
                  </a:lnTo>
                  <a:lnTo>
                    <a:pt x="166688" y="1371600"/>
                  </a:lnTo>
                  <a:lnTo>
                    <a:pt x="104775" y="1421606"/>
                  </a:lnTo>
                  <a:lnTo>
                    <a:pt x="78582" y="1443037"/>
                  </a:lnTo>
                  <a:lnTo>
                    <a:pt x="50007" y="1454943"/>
                  </a:lnTo>
                  <a:lnTo>
                    <a:pt x="21432" y="1459706"/>
                  </a:lnTo>
                  <a:lnTo>
                    <a:pt x="2382" y="1452562"/>
                  </a:lnTo>
                  <a:lnTo>
                    <a:pt x="0" y="1440656"/>
                  </a:lnTo>
                  <a:lnTo>
                    <a:pt x="2382" y="1416843"/>
                  </a:lnTo>
                  <a:lnTo>
                    <a:pt x="7144" y="1402556"/>
                  </a:lnTo>
                  <a:lnTo>
                    <a:pt x="47625" y="1357312"/>
                  </a:lnTo>
                  <a:lnTo>
                    <a:pt x="126207" y="1264443"/>
                  </a:lnTo>
                  <a:lnTo>
                    <a:pt x="223838" y="1147762"/>
                  </a:lnTo>
                  <a:lnTo>
                    <a:pt x="316707" y="1028700"/>
                  </a:lnTo>
                  <a:lnTo>
                    <a:pt x="421482" y="890587"/>
                  </a:lnTo>
                  <a:lnTo>
                    <a:pt x="545307" y="709612"/>
                  </a:lnTo>
                  <a:lnTo>
                    <a:pt x="631032" y="5715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9">
              <a:extLst>
                <a:ext uri="{FF2B5EF4-FFF2-40B4-BE49-F238E27FC236}">
                  <a16:creationId xmlns:a16="http://schemas.microsoft.com/office/drawing/2014/main" id="{16ADE37A-A59A-4658-B23E-FC74F16B9A15}"/>
                </a:ext>
              </a:extLst>
            </p:cNvPr>
            <p:cNvSpPr/>
            <p:nvPr/>
          </p:nvSpPr>
          <p:spPr>
            <a:xfrm>
              <a:off x="6770688" y="1919289"/>
              <a:ext cx="1795462" cy="1514475"/>
            </a:xfrm>
            <a:custGeom>
              <a:avLst/>
              <a:gdLst>
                <a:gd name="connsiteX0" fmla="*/ 476250 w 1795462"/>
                <a:gd name="connsiteY0" fmla="*/ 614362 h 1514475"/>
                <a:gd name="connsiteX1" fmla="*/ 373856 w 1795462"/>
                <a:gd name="connsiteY1" fmla="*/ 447675 h 1514475"/>
                <a:gd name="connsiteX2" fmla="*/ 311944 w 1795462"/>
                <a:gd name="connsiteY2" fmla="*/ 350043 h 1514475"/>
                <a:gd name="connsiteX3" fmla="*/ 273844 w 1795462"/>
                <a:gd name="connsiteY3" fmla="*/ 283368 h 1514475"/>
                <a:gd name="connsiteX4" fmla="*/ 257175 w 1795462"/>
                <a:gd name="connsiteY4" fmla="*/ 257175 h 1514475"/>
                <a:gd name="connsiteX5" fmla="*/ 235744 w 1795462"/>
                <a:gd name="connsiteY5" fmla="*/ 228600 h 1514475"/>
                <a:gd name="connsiteX6" fmla="*/ 207169 w 1795462"/>
                <a:gd name="connsiteY6" fmla="*/ 197643 h 1514475"/>
                <a:gd name="connsiteX7" fmla="*/ 173831 w 1795462"/>
                <a:gd name="connsiteY7" fmla="*/ 164306 h 1514475"/>
                <a:gd name="connsiteX8" fmla="*/ 152400 w 1795462"/>
                <a:gd name="connsiteY8" fmla="*/ 145256 h 1514475"/>
                <a:gd name="connsiteX9" fmla="*/ 121444 w 1795462"/>
                <a:gd name="connsiteY9" fmla="*/ 116681 h 1514475"/>
                <a:gd name="connsiteX10" fmla="*/ 85725 w 1795462"/>
                <a:gd name="connsiteY10" fmla="*/ 92868 h 1514475"/>
                <a:gd name="connsiteX11" fmla="*/ 50006 w 1795462"/>
                <a:gd name="connsiteY11" fmla="*/ 73818 h 1514475"/>
                <a:gd name="connsiteX12" fmla="*/ 23812 w 1795462"/>
                <a:gd name="connsiteY12" fmla="*/ 66675 h 1514475"/>
                <a:gd name="connsiteX13" fmla="*/ 9525 w 1795462"/>
                <a:gd name="connsiteY13" fmla="*/ 57150 h 1514475"/>
                <a:gd name="connsiteX14" fmla="*/ 0 w 1795462"/>
                <a:gd name="connsiteY14" fmla="*/ 21431 h 1514475"/>
                <a:gd name="connsiteX15" fmla="*/ 2381 w 1795462"/>
                <a:gd name="connsiteY15" fmla="*/ 7143 h 1514475"/>
                <a:gd name="connsiteX16" fmla="*/ 9525 w 1795462"/>
                <a:gd name="connsiteY16" fmla="*/ 0 h 1514475"/>
                <a:gd name="connsiteX17" fmla="*/ 21431 w 1795462"/>
                <a:gd name="connsiteY17" fmla="*/ 0 h 1514475"/>
                <a:gd name="connsiteX18" fmla="*/ 52387 w 1795462"/>
                <a:gd name="connsiteY18" fmla="*/ 11906 h 1514475"/>
                <a:gd name="connsiteX19" fmla="*/ 88106 w 1795462"/>
                <a:gd name="connsiteY19" fmla="*/ 16668 h 1514475"/>
                <a:gd name="connsiteX20" fmla="*/ 130969 w 1795462"/>
                <a:gd name="connsiteY20" fmla="*/ 23812 h 1514475"/>
                <a:gd name="connsiteX21" fmla="*/ 173831 w 1795462"/>
                <a:gd name="connsiteY21" fmla="*/ 35718 h 1514475"/>
                <a:gd name="connsiteX22" fmla="*/ 202406 w 1795462"/>
                <a:gd name="connsiteY22" fmla="*/ 50006 h 1514475"/>
                <a:gd name="connsiteX23" fmla="*/ 240506 w 1795462"/>
                <a:gd name="connsiteY23" fmla="*/ 73818 h 1514475"/>
                <a:gd name="connsiteX24" fmla="*/ 283369 w 1795462"/>
                <a:gd name="connsiteY24" fmla="*/ 107156 h 1514475"/>
                <a:gd name="connsiteX25" fmla="*/ 300037 w 1795462"/>
                <a:gd name="connsiteY25" fmla="*/ 126206 h 1514475"/>
                <a:gd name="connsiteX26" fmla="*/ 319087 w 1795462"/>
                <a:gd name="connsiteY26" fmla="*/ 152400 h 1514475"/>
                <a:gd name="connsiteX27" fmla="*/ 376237 w 1795462"/>
                <a:gd name="connsiteY27" fmla="*/ 233362 h 1514475"/>
                <a:gd name="connsiteX28" fmla="*/ 473869 w 1795462"/>
                <a:gd name="connsiteY28" fmla="*/ 364331 h 1514475"/>
                <a:gd name="connsiteX29" fmla="*/ 609600 w 1795462"/>
                <a:gd name="connsiteY29" fmla="*/ 528637 h 1514475"/>
                <a:gd name="connsiteX30" fmla="*/ 747712 w 1795462"/>
                <a:gd name="connsiteY30" fmla="*/ 688181 h 1514475"/>
                <a:gd name="connsiteX31" fmla="*/ 866775 w 1795462"/>
                <a:gd name="connsiteY31" fmla="*/ 812006 h 1514475"/>
                <a:gd name="connsiteX32" fmla="*/ 995362 w 1795462"/>
                <a:gd name="connsiteY32" fmla="*/ 931068 h 1514475"/>
                <a:gd name="connsiteX33" fmla="*/ 1119187 w 1795462"/>
                <a:gd name="connsiteY33" fmla="*/ 1040606 h 1514475"/>
                <a:gd name="connsiteX34" fmla="*/ 1309687 w 1795462"/>
                <a:gd name="connsiteY34" fmla="*/ 1190625 h 1514475"/>
                <a:gd name="connsiteX35" fmla="*/ 1493044 w 1795462"/>
                <a:gd name="connsiteY35" fmla="*/ 1312068 h 1514475"/>
                <a:gd name="connsiteX36" fmla="*/ 1709737 w 1795462"/>
                <a:gd name="connsiteY36" fmla="*/ 1435893 h 1514475"/>
                <a:gd name="connsiteX37" fmla="*/ 1781175 w 1795462"/>
                <a:gd name="connsiteY37" fmla="*/ 1469231 h 1514475"/>
                <a:gd name="connsiteX38" fmla="*/ 1790700 w 1795462"/>
                <a:gd name="connsiteY38" fmla="*/ 1481137 h 1514475"/>
                <a:gd name="connsiteX39" fmla="*/ 1795462 w 1795462"/>
                <a:gd name="connsiteY39" fmla="*/ 1490662 h 1514475"/>
                <a:gd name="connsiteX40" fmla="*/ 1790700 w 1795462"/>
                <a:gd name="connsiteY40" fmla="*/ 1502568 h 1514475"/>
                <a:gd name="connsiteX41" fmla="*/ 1774031 w 1795462"/>
                <a:gd name="connsiteY41" fmla="*/ 1514475 h 1514475"/>
                <a:gd name="connsiteX42" fmla="*/ 1731169 w 1795462"/>
                <a:gd name="connsiteY42" fmla="*/ 1514475 h 1514475"/>
                <a:gd name="connsiteX43" fmla="*/ 1674019 w 1795462"/>
                <a:gd name="connsiteY43" fmla="*/ 1512093 h 1514475"/>
                <a:gd name="connsiteX44" fmla="*/ 1562100 w 1795462"/>
                <a:gd name="connsiteY44" fmla="*/ 1507331 h 1514475"/>
                <a:gd name="connsiteX45" fmla="*/ 1435894 w 1795462"/>
                <a:gd name="connsiteY45" fmla="*/ 1495425 h 1514475"/>
                <a:gd name="connsiteX46" fmla="*/ 1331119 w 1795462"/>
                <a:gd name="connsiteY46" fmla="*/ 1481137 h 1514475"/>
                <a:gd name="connsiteX47" fmla="*/ 1226344 w 1795462"/>
                <a:gd name="connsiteY47" fmla="*/ 1464468 h 1514475"/>
                <a:gd name="connsiteX48" fmla="*/ 1135856 w 1795462"/>
                <a:gd name="connsiteY48" fmla="*/ 1443037 h 1514475"/>
                <a:gd name="connsiteX49" fmla="*/ 1069181 w 1795462"/>
                <a:gd name="connsiteY49" fmla="*/ 1419225 h 1514475"/>
                <a:gd name="connsiteX50" fmla="*/ 1009650 w 1795462"/>
                <a:gd name="connsiteY50" fmla="*/ 1393031 h 1514475"/>
                <a:gd name="connsiteX51" fmla="*/ 962025 w 1795462"/>
                <a:gd name="connsiteY51" fmla="*/ 1362075 h 1514475"/>
                <a:gd name="connsiteX52" fmla="*/ 940594 w 1795462"/>
                <a:gd name="connsiteY52" fmla="*/ 1343025 h 1514475"/>
                <a:gd name="connsiteX53" fmla="*/ 912019 w 1795462"/>
                <a:gd name="connsiteY53" fmla="*/ 1312068 h 1514475"/>
                <a:gd name="connsiteX54" fmla="*/ 878681 w 1795462"/>
                <a:gd name="connsiteY54" fmla="*/ 1262062 h 1514475"/>
                <a:gd name="connsiteX55" fmla="*/ 800100 w 1795462"/>
                <a:gd name="connsiteY55" fmla="*/ 1133475 h 1514475"/>
                <a:gd name="connsiteX56" fmla="*/ 692944 w 1795462"/>
                <a:gd name="connsiteY56" fmla="*/ 964406 h 1514475"/>
                <a:gd name="connsiteX57" fmla="*/ 561975 w 1795462"/>
                <a:gd name="connsiteY57" fmla="*/ 757237 h 1514475"/>
                <a:gd name="connsiteX58" fmla="*/ 476250 w 1795462"/>
                <a:gd name="connsiteY58" fmla="*/ 614362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95462" h="1514475">
                  <a:moveTo>
                    <a:pt x="476250" y="614362"/>
                  </a:moveTo>
                  <a:lnTo>
                    <a:pt x="373856" y="447675"/>
                  </a:lnTo>
                  <a:lnTo>
                    <a:pt x="311944" y="350043"/>
                  </a:lnTo>
                  <a:lnTo>
                    <a:pt x="273844" y="283368"/>
                  </a:lnTo>
                  <a:lnTo>
                    <a:pt x="257175" y="257175"/>
                  </a:lnTo>
                  <a:lnTo>
                    <a:pt x="235744" y="228600"/>
                  </a:lnTo>
                  <a:lnTo>
                    <a:pt x="207169" y="197643"/>
                  </a:lnTo>
                  <a:lnTo>
                    <a:pt x="173831" y="164306"/>
                  </a:lnTo>
                  <a:lnTo>
                    <a:pt x="152400" y="145256"/>
                  </a:lnTo>
                  <a:lnTo>
                    <a:pt x="121444" y="116681"/>
                  </a:lnTo>
                  <a:lnTo>
                    <a:pt x="85725" y="92868"/>
                  </a:lnTo>
                  <a:lnTo>
                    <a:pt x="50006" y="73818"/>
                  </a:lnTo>
                  <a:lnTo>
                    <a:pt x="23812" y="66675"/>
                  </a:lnTo>
                  <a:lnTo>
                    <a:pt x="9525" y="57150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52387" y="11906"/>
                  </a:lnTo>
                  <a:lnTo>
                    <a:pt x="88106" y="16668"/>
                  </a:lnTo>
                  <a:lnTo>
                    <a:pt x="130969" y="23812"/>
                  </a:lnTo>
                  <a:lnTo>
                    <a:pt x="173831" y="35718"/>
                  </a:lnTo>
                  <a:lnTo>
                    <a:pt x="202406" y="50006"/>
                  </a:lnTo>
                  <a:lnTo>
                    <a:pt x="240506" y="73818"/>
                  </a:lnTo>
                  <a:lnTo>
                    <a:pt x="283369" y="107156"/>
                  </a:lnTo>
                  <a:lnTo>
                    <a:pt x="300037" y="126206"/>
                  </a:lnTo>
                  <a:lnTo>
                    <a:pt x="319087" y="152400"/>
                  </a:lnTo>
                  <a:lnTo>
                    <a:pt x="376237" y="233362"/>
                  </a:lnTo>
                  <a:lnTo>
                    <a:pt x="473869" y="364331"/>
                  </a:lnTo>
                  <a:lnTo>
                    <a:pt x="609600" y="528637"/>
                  </a:lnTo>
                  <a:lnTo>
                    <a:pt x="747712" y="688181"/>
                  </a:lnTo>
                  <a:lnTo>
                    <a:pt x="866775" y="812006"/>
                  </a:lnTo>
                  <a:lnTo>
                    <a:pt x="995362" y="931068"/>
                  </a:lnTo>
                  <a:lnTo>
                    <a:pt x="1119187" y="1040606"/>
                  </a:lnTo>
                  <a:lnTo>
                    <a:pt x="1309687" y="1190625"/>
                  </a:lnTo>
                  <a:lnTo>
                    <a:pt x="1493044" y="1312068"/>
                  </a:lnTo>
                  <a:lnTo>
                    <a:pt x="1709737" y="1435893"/>
                  </a:lnTo>
                  <a:lnTo>
                    <a:pt x="1781175" y="1469231"/>
                  </a:lnTo>
                  <a:lnTo>
                    <a:pt x="1790700" y="1481137"/>
                  </a:lnTo>
                  <a:lnTo>
                    <a:pt x="1795462" y="1490662"/>
                  </a:lnTo>
                  <a:lnTo>
                    <a:pt x="1790700" y="1502568"/>
                  </a:lnTo>
                  <a:lnTo>
                    <a:pt x="1774031" y="1514475"/>
                  </a:lnTo>
                  <a:lnTo>
                    <a:pt x="1731169" y="1514475"/>
                  </a:lnTo>
                  <a:lnTo>
                    <a:pt x="1674019" y="1512093"/>
                  </a:lnTo>
                  <a:lnTo>
                    <a:pt x="1562100" y="1507331"/>
                  </a:lnTo>
                  <a:lnTo>
                    <a:pt x="1435894" y="1495425"/>
                  </a:lnTo>
                  <a:lnTo>
                    <a:pt x="1331119" y="1481137"/>
                  </a:lnTo>
                  <a:lnTo>
                    <a:pt x="1226344" y="1464468"/>
                  </a:lnTo>
                  <a:lnTo>
                    <a:pt x="1135856" y="1443037"/>
                  </a:lnTo>
                  <a:lnTo>
                    <a:pt x="1069181" y="1419225"/>
                  </a:lnTo>
                  <a:lnTo>
                    <a:pt x="1009650" y="1393031"/>
                  </a:lnTo>
                  <a:lnTo>
                    <a:pt x="962025" y="1362075"/>
                  </a:lnTo>
                  <a:lnTo>
                    <a:pt x="940594" y="1343025"/>
                  </a:lnTo>
                  <a:lnTo>
                    <a:pt x="912019" y="1312068"/>
                  </a:lnTo>
                  <a:lnTo>
                    <a:pt x="878681" y="1262062"/>
                  </a:lnTo>
                  <a:lnTo>
                    <a:pt x="800100" y="1133475"/>
                  </a:lnTo>
                  <a:lnTo>
                    <a:pt x="692944" y="964406"/>
                  </a:lnTo>
                  <a:lnTo>
                    <a:pt x="561975" y="757237"/>
                  </a:lnTo>
                  <a:lnTo>
                    <a:pt x="476250" y="6143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0">
              <a:extLst>
                <a:ext uri="{FF2B5EF4-FFF2-40B4-BE49-F238E27FC236}">
                  <a16:creationId xmlns:a16="http://schemas.microsoft.com/office/drawing/2014/main" id="{E6EE62D0-D3D3-4CE1-9EAD-FE0B4DE1B92E}"/>
                </a:ext>
              </a:extLst>
            </p:cNvPr>
            <p:cNvSpPr/>
            <p:nvPr/>
          </p:nvSpPr>
          <p:spPr>
            <a:xfrm>
              <a:off x="3732214" y="2256199"/>
              <a:ext cx="661987" cy="709613"/>
            </a:xfrm>
            <a:custGeom>
              <a:avLst/>
              <a:gdLst>
                <a:gd name="connsiteX0" fmla="*/ 297656 w 661987"/>
                <a:gd name="connsiteY0" fmla="*/ 138113 h 709613"/>
                <a:gd name="connsiteX1" fmla="*/ 369094 w 661987"/>
                <a:gd name="connsiteY1" fmla="*/ 180975 h 709613"/>
                <a:gd name="connsiteX2" fmla="*/ 409575 w 661987"/>
                <a:gd name="connsiteY2" fmla="*/ 209550 h 709613"/>
                <a:gd name="connsiteX3" fmla="*/ 459581 w 661987"/>
                <a:gd name="connsiteY3" fmla="*/ 245269 h 709613"/>
                <a:gd name="connsiteX4" fmla="*/ 497681 w 661987"/>
                <a:gd name="connsiteY4" fmla="*/ 276225 h 709613"/>
                <a:gd name="connsiteX5" fmla="*/ 526256 w 661987"/>
                <a:gd name="connsiteY5" fmla="*/ 304800 h 709613"/>
                <a:gd name="connsiteX6" fmla="*/ 550069 w 661987"/>
                <a:gd name="connsiteY6" fmla="*/ 330994 h 709613"/>
                <a:gd name="connsiteX7" fmla="*/ 581025 w 661987"/>
                <a:gd name="connsiteY7" fmla="*/ 366713 h 709613"/>
                <a:gd name="connsiteX8" fmla="*/ 621506 w 661987"/>
                <a:gd name="connsiteY8" fmla="*/ 426244 h 709613"/>
                <a:gd name="connsiteX9" fmla="*/ 640556 w 661987"/>
                <a:gd name="connsiteY9" fmla="*/ 464344 h 709613"/>
                <a:gd name="connsiteX10" fmla="*/ 654844 w 661987"/>
                <a:gd name="connsiteY10" fmla="*/ 507206 h 709613"/>
                <a:gd name="connsiteX11" fmla="*/ 661987 w 661987"/>
                <a:gd name="connsiteY11" fmla="*/ 545306 h 709613"/>
                <a:gd name="connsiteX12" fmla="*/ 659606 w 661987"/>
                <a:gd name="connsiteY12" fmla="*/ 595313 h 709613"/>
                <a:gd name="connsiteX13" fmla="*/ 647700 w 661987"/>
                <a:gd name="connsiteY13" fmla="*/ 635794 h 709613"/>
                <a:gd name="connsiteX14" fmla="*/ 631031 w 661987"/>
                <a:gd name="connsiteY14" fmla="*/ 664369 h 709613"/>
                <a:gd name="connsiteX15" fmla="*/ 609600 w 661987"/>
                <a:gd name="connsiteY15" fmla="*/ 685800 h 709613"/>
                <a:gd name="connsiteX16" fmla="*/ 576262 w 661987"/>
                <a:gd name="connsiteY16" fmla="*/ 702469 h 709613"/>
                <a:gd name="connsiteX17" fmla="*/ 521494 w 661987"/>
                <a:gd name="connsiteY17" fmla="*/ 709613 h 709613"/>
                <a:gd name="connsiteX18" fmla="*/ 478631 w 661987"/>
                <a:gd name="connsiteY18" fmla="*/ 704850 h 709613"/>
                <a:gd name="connsiteX19" fmla="*/ 457200 w 661987"/>
                <a:gd name="connsiteY19" fmla="*/ 692944 h 709613"/>
                <a:gd name="connsiteX20" fmla="*/ 431006 w 661987"/>
                <a:gd name="connsiteY20" fmla="*/ 664369 h 709613"/>
                <a:gd name="connsiteX21" fmla="*/ 402431 w 661987"/>
                <a:gd name="connsiteY21" fmla="*/ 628650 h 709613"/>
                <a:gd name="connsiteX22" fmla="*/ 371475 w 661987"/>
                <a:gd name="connsiteY22" fmla="*/ 571500 h 709613"/>
                <a:gd name="connsiteX23" fmla="*/ 342900 w 661987"/>
                <a:gd name="connsiteY23" fmla="*/ 504825 h 709613"/>
                <a:gd name="connsiteX24" fmla="*/ 311944 w 661987"/>
                <a:gd name="connsiteY24" fmla="*/ 421481 h 709613"/>
                <a:gd name="connsiteX25" fmla="*/ 283369 w 661987"/>
                <a:gd name="connsiteY25" fmla="*/ 350044 h 709613"/>
                <a:gd name="connsiteX26" fmla="*/ 259556 w 661987"/>
                <a:gd name="connsiteY26" fmla="*/ 295275 h 709613"/>
                <a:gd name="connsiteX27" fmla="*/ 221456 w 661987"/>
                <a:gd name="connsiteY27" fmla="*/ 240506 h 709613"/>
                <a:gd name="connsiteX28" fmla="*/ 173831 w 661987"/>
                <a:gd name="connsiteY28" fmla="*/ 183356 h 709613"/>
                <a:gd name="connsiteX29" fmla="*/ 128587 w 661987"/>
                <a:gd name="connsiteY29" fmla="*/ 142875 h 709613"/>
                <a:gd name="connsiteX30" fmla="*/ 76200 w 661987"/>
                <a:gd name="connsiteY30" fmla="*/ 102394 h 709613"/>
                <a:gd name="connsiteX31" fmla="*/ 23812 w 661987"/>
                <a:gd name="connsiteY31" fmla="*/ 66675 h 709613"/>
                <a:gd name="connsiteX32" fmla="*/ 7144 w 661987"/>
                <a:gd name="connsiteY32" fmla="*/ 52388 h 709613"/>
                <a:gd name="connsiteX33" fmla="*/ 0 w 661987"/>
                <a:gd name="connsiteY33" fmla="*/ 33338 h 709613"/>
                <a:gd name="connsiteX34" fmla="*/ 0 w 661987"/>
                <a:gd name="connsiteY34" fmla="*/ 16669 h 709613"/>
                <a:gd name="connsiteX35" fmla="*/ 2381 w 661987"/>
                <a:gd name="connsiteY35" fmla="*/ 4763 h 709613"/>
                <a:gd name="connsiteX36" fmla="*/ 14287 w 661987"/>
                <a:gd name="connsiteY36" fmla="*/ 0 h 709613"/>
                <a:gd name="connsiteX37" fmla="*/ 35719 w 661987"/>
                <a:gd name="connsiteY37" fmla="*/ 4763 h 709613"/>
                <a:gd name="connsiteX38" fmla="*/ 88106 w 661987"/>
                <a:gd name="connsiteY38" fmla="*/ 28575 h 709613"/>
                <a:gd name="connsiteX39" fmla="*/ 195262 w 661987"/>
                <a:gd name="connsiteY39" fmla="*/ 83344 h 709613"/>
                <a:gd name="connsiteX40" fmla="*/ 297656 w 661987"/>
                <a:gd name="connsiteY40" fmla="*/ 138113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61987" h="709613">
                  <a:moveTo>
                    <a:pt x="297656" y="138113"/>
                  </a:moveTo>
                  <a:lnTo>
                    <a:pt x="369094" y="180975"/>
                  </a:lnTo>
                  <a:lnTo>
                    <a:pt x="409575" y="209550"/>
                  </a:lnTo>
                  <a:lnTo>
                    <a:pt x="459581" y="245269"/>
                  </a:lnTo>
                  <a:lnTo>
                    <a:pt x="497681" y="276225"/>
                  </a:lnTo>
                  <a:lnTo>
                    <a:pt x="526256" y="304800"/>
                  </a:lnTo>
                  <a:lnTo>
                    <a:pt x="550069" y="330994"/>
                  </a:lnTo>
                  <a:lnTo>
                    <a:pt x="581025" y="366713"/>
                  </a:lnTo>
                  <a:lnTo>
                    <a:pt x="621506" y="426244"/>
                  </a:lnTo>
                  <a:lnTo>
                    <a:pt x="640556" y="464344"/>
                  </a:lnTo>
                  <a:lnTo>
                    <a:pt x="654844" y="507206"/>
                  </a:lnTo>
                  <a:lnTo>
                    <a:pt x="661987" y="545306"/>
                  </a:lnTo>
                  <a:lnTo>
                    <a:pt x="659606" y="595313"/>
                  </a:lnTo>
                  <a:lnTo>
                    <a:pt x="647700" y="635794"/>
                  </a:lnTo>
                  <a:lnTo>
                    <a:pt x="631031" y="664369"/>
                  </a:lnTo>
                  <a:lnTo>
                    <a:pt x="609600" y="685800"/>
                  </a:lnTo>
                  <a:lnTo>
                    <a:pt x="576262" y="702469"/>
                  </a:lnTo>
                  <a:lnTo>
                    <a:pt x="521494" y="709613"/>
                  </a:lnTo>
                  <a:lnTo>
                    <a:pt x="478631" y="704850"/>
                  </a:lnTo>
                  <a:lnTo>
                    <a:pt x="457200" y="692944"/>
                  </a:lnTo>
                  <a:lnTo>
                    <a:pt x="431006" y="664369"/>
                  </a:lnTo>
                  <a:lnTo>
                    <a:pt x="402431" y="628650"/>
                  </a:lnTo>
                  <a:lnTo>
                    <a:pt x="371475" y="571500"/>
                  </a:lnTo>
                  <a:lnTo>
                    <a:pt x="342900" y="504825"/>
                  </a:lnTo>
                  <a:lnTo>
                    <a:pt x="311944" y="421481"/>
                  </a:lnTo>
                  <a:lnTo>
                    <a:pt x="283369" y="350044"/>
                  </a:lnTo>
                  <a:lnTo>
                    <a:pt x="259556" y="295275"/>
                  </a:lnTo>
                  <a:lnTo>
                    <a:pt x="221456" y="240506"/>
                  </a:lnTo>
                  <a:lnTo>
                    <a:pt x="173831" y="183356"/>
                  </a:lnTo>
                  <a:lnTo>
                    <a:pt x="128587" y="142875"/>
                  </a:lnTo>
                  <a:lnTo>
                    <a:pt x="76200" y="102394"/>
                  </a:lnTo>
                  <a:lnTo>
                    <a:pt x="23812" y="66675"/>
                  </a:lnTo>
                  <a:lnTo>
                    <a:pt x="7144" y="52388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5719" y="4763"/>
                  </a:lnTo>
                  <a:lnTo>
                    <a:pt x="88106" y="28575"/>
                  </a:lnTo>
                  <a:lnTo>
                    <a:pt x="195262" y="83344"/>
                  </a:lnTo>
                  <a:lnTo>
                    <a:pt x="297656" y="1381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1">
              <a:extLst>
                <a:ext uri="{FF2B5EF4-FFF2-40B4-BE49-F238E27FC236}">
                  <a16:creationId xmlns:a16="http://schemas.microsoft.com/office/drawing/2014/main" id="{18CFF715-7237-4322-BC30-E9A952FA1A49}"/>
                </a:ext>
              </a:extLst>
            </p:cNvPr>
            <p:cNvSpPr/>
            <p:nvPr/>
          </p:nvSpPr>
          <p:spPr>
            <a:xfrm>
              <a:off x="3532189" y="2999148"/>
              <a:ext cx="1952625" cy="573088"/>
            </a:xfrm>
            <a:custGeom>
              <a:avLst/>
              <a:gdLst>
                <a:gd name="connsiteX0" fmla="*/ 633412 w 1952625"/>
                <a:gd name="connsiteY0" fmla="*/ 285750 h 573881"/>
                <a:gd name="connsiteX1" fmla="*/ 469106 w 1952625"/>
                <a:gd name="connsiteY1" fmla="*/ 328613 h 573881"/>
                <a:gd name="connsiteX2" fmla="*/ 428625 w 1952625"/>
                <a:gd name="connsiteY2" fmla="*/ 340519 h 573881"/>
                <a:gd name="connsiteX3" fmla="*/ 402431 w 1952625"/>
                <a:gd name="connsiteY3" fmla="*/ 345281 h 573881"/>
                <a:gd name="connsiteX4" fmla="*/ 361950 w 1952625"/>
                <a:gd name="connsiteY4" fmla="*/ 350044 h 573881"/>
                <a:gd name="connsiteX5" fmla="*/ 316706 w 1952625"/>
                <a:gd name="connsiteY5" fmla="*/ 354806 h 573881"/>
                <a:gd name="connsiteX6" fmla="*/ 290512 w 1952625"/>
                <a:gd name="connsiteY6" fmla="*/ 352425 h 573881"/>
                <a:gd name="connsiteX7" fmla="*/ 254794 w 1952625"/>
                <a:gd name="connsiteY7" fmla="*/ 350044 h 573881"/>
                <a:gd name="connsiteX8" fmla="*/ 197644 w 1952625"/>
                <a:gd name="connsiteY8" fmla="*/ 338138 h 573881"/>
                <a:gd name="connsiteX9" fmla="*/ 161925 w 1952625"/>
                <a:gd name="connsiteY9" fmla="*/ 323850 h 573881"/>
                <a:gd name="connsiteX10" fmla="*/ 128587 w 1952625"/>
                <a:gd name="connsiteY10" fmla="*/ 302419 h 573881"/>
                <a:gd name="connsiteX11" fmla="*/ 107156 w 1952625"/>
                <a:gd name="connsiteY11" fmla="*/ 288131 h 573881"/>
                <a:gd name="connsiteX12" fmla="*/ 83344 w 1952625"/>
                <a:gd name="connsiteY12" fmla="*/ 264319 h 573881"/>
                <a:gd name="connsiteX13" fmla="*/ 61912 w 1952625"/>
                <a:gd name="connsiteY13" fmla="*/ 238125 h 573881"/>
                <a:gd name="connsiteX14" fmla="*/ 47625 w 1952625"/>
                <a:gd name="connsiteY14" fmla="*/ 226219 h 573881"/>
                <a:gd name="connsiteX15" fmla="*/ 28575 w 1952625"/>
                <a:gd name="connsiteY15" fmla="*/ 221456 h 573881"/>
                <a:gd name="connsiteX16" fmla="*/ 11906 w 1952625"/>
                <a:gd name="connsiteY16" fmla="*/ 221456 h 573881"/>
                <a:gd name="connsiteX17" fmla="*/ 2381 w 1952625"/>
                <a:gd name="connsiteY17" fmla="*/ 228600 h 573881"/>
                <a:gd name="connsiteX18" fmla="*/ 0 w 1952625"/>
                <a:gd name="connsiteY18" fmla="*/ 247650 h 573881"/>
                <a:gd name="connsiteX19" fmla="*/ 7144 w 1952625"/>
                <a:gd name="connsiteY19" fmla="*/ 271463 h 573881"/>
                <a:gd name="connsiteX20" fmla="*/ 30956 w 1952625"/>
                <a:gd name="connsiteY20" fmla="*/ 309563 h 573881"/>
                <a:gd name="connsiteX21" fmla="*/ 64294 w 1952625"/>
                <a:gd name="connsiteY21" fmla="*/ 354806 h 573881"/>
                <a:gd name="connsiteX22" fmla="*/ 104775 w 1952625"/>
                <a:gd name="connsiteY22" fmla="*/ 400050 h 573881"/>
                <a:gd name="connsiteX23" fmla="*/ 147637 w 1952625"/>
                <a:gd name="connsiteY23" fmla="*/ 445294 h 573881"/>
                <a:gd name="connsiteX24" fmla="*/ 192881 w 1952625"/>
                <a:gd name="connsiteY24" fmla="*/ 483394 h 573881"/>
                <a:gd name="connsiteX25" fmla="*/ 228600 w 1952625"/>
                <a:gd name="connsiteY25" fmla="*/ 511969 h 573881"/>
                <a:gd name="connsiteX26" fmla="*/ 261937 w 1952625"/>
                <a:gd name="connsiteY26" fmla="*/ 528638 h 573881"/>
                <a:gd name="connsiteX27" fmla="*/ 302419 w 1952625"/>
                <a:gd name="connsiteY27" fmla="*/ 547688 h 573881"/>
                <a:gd name="connsiteX28" fmla="*/ 347662 w 1952625"/>
                <a:gd name="connsiteY28" fmla="*/ 564356 h 573881"/>
                <a:gd name="connsiteX29" fmla="*/ 397669 w 1952625"/>
                <a:gd name="connsiteY29" fmla="*/ 573881 h 573881"/>
                <a:gd name="connsiteX30" fmla="*/ 431006 w 1952625"/>
                <a:gd name="connsiteY30" fmla="*/ 573881 h 573881"/>
                <a:gd name="connsiteX31" fmla="*/ 471487 w 1952625"/>
                <a:gd name="connsiteY31" fmla="*/ 569119 h 573881"/>
                <a:gd name="connsiteX32" fmla="*/ 576262 w 1952625"/>
                <a:gd name="connsiteY32" fmla="*/ 531019 h 573881"/>
                <a:gd name="connsiteX33" fmla="*/ 792956 w 1952625"/>
                <a:gd name="connsiteY33" fmla="*/ 447675 h 573881"/>
                <a:gd name="connsiteX34" fmla="*/ 1057275 w 1952625"/>
                <a:gd name="connsiteY34" fmla="*/ 357188 h 573881"/>
                <a:gd name="connsiteX35" fmla="*/ 1373981 w 1952625"/>
                <a:gd name="connsiteY35" fmla="*/ 280988 h 573881"/>
                <a:gd name="connsiteX36" fmla="*/ 1600200 w 1952625"/>
                <a:gd name="connsiteY36" fmla="*/ 242888 h 573881"/>
                <a:gd name="connsiteX37" fmla="*/ 1759744 w 1952625"/>
                <a:gd name="connsiteY37" fmla="*/ 219075 h 573881"/>
                <a:gd name="connsiteX38" fmla="*/ 1816894 w 1952625"/>
                <a:gd name="connsiteY38" fmla="*/ 209550 h 573881"/>
                <a:gd name="connsiteX39" fmla="*/ 1864519 w 1952625"/>
                <a:gd name="connsiteY39" fmla="*/ 195263 h 573881"/>
                <a:gd name="connsiteX40" fmla="*/ 1907381 w 1952625"/>
                <a:gd name="connsiteY40" fmla="*/ 173831 h 573881"/>
                <a:gd name="connsiteX41" fmla="*/ 1943100 w 1952625"/>
                <a:gd name="connsiteY41" fmla="*/ 147638 h 573881"/>
                <a:gd name="connsiteX42" fmla="*/ 1952625 w 1952625"/>
                <a:gd name="connsiteY42" fmla="*/ 130969 h 573881"/>
                <a:gd name="connsiteX43" fmla="*/ 1952625 w 1952625"/>
                <a:gd name="connsiteY43" fmla="*/ 114300 h 573881"/>
                <a:gd name="connsiteX44" fmla="*/ 1943100 w 1952625"/>
                <a:gd name="connsiteY44" fmla="*/ 85725 h 573881"/>
                <a:gd name="connsiteX45" fmla="*/ 1916906 w 1952625"/>
                <a:gd name="connsiteY45" fmla="*/ 52388 h 573881"/>
                <a:gd name="connsiteX46" fmla="*/ 1883569 w 1952625"/>
                <a:gd name="connsiteY46" fmla="*/ 28575 h 573881"/>
                <a:gd name="connsiteX47" fmla="*/ 1845469 w 1952625"/>
                <a:gd name="connsiteY47" fmla="*/ 9525 h 573881"/>
                <a:gd name="connsiteX48" fmla="*/ 1795462 w 1952625"/>
                <a:gd name="connsiteY48" fmla="*/ 0 h 573881"/>
                <a:gd name="connsiteX49" fmla="*/ 1754981 w 1952625"/>
                <a:gd name="connsiteY49" fmla="*/ 0 h 573881"/>
                <a:gd name="connsiteX50" fmla="*/ 1709737 w 1952625"/>
                <a:gd name="connsiteY50" fmla="*/ 9525 h 573881"/>
                <a:gd name="connsiteX51" fmla="*/ 1535906 w 1952625"/>
                <a:gd name="connsiteY51" fmla="*/ 61913 h 573881"/>
                <a:gd name="connsiteX52" fmla="*/ 1373981 w 1952625"/>
                <a:gd name="connsiteY52" fmla="*/ 107156 h 573881"/>
                <a:gd name="connsiteX53" fmla="*/ 1193006 w 1952625"/>
                <a:gd name="connsiteY53" fmla="*/ 140494 h 573881"/>
                <a:gd name="connsiteX54" fmla="*/ 985837 w 1952625"/>
                <a:gd name="connsiteY54" fmla="*/ 192881 h 573881"/>
                <a:gd name="connsiteX55" fmla="*/ 633412 w 1952625"/>
                <a:gd name="connsiteY55" fmla="*/ 285750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52625" h="573881">
                  <a:moveTo>
                    <a:pt x="633412" y="285750"/>
                  </a:moveTo>
                  <a:lnTo>
                    <a:pt x="469106" y="328613"/>
                  </a:lnTo>
                  <a:lnTo>
                    <a:pt x="428625" y="340519"/>
                  </a:lnTo>
                  <a:lnTo>
                    <a:pt x="402431" y="345281"/>
                  </a:lnTo>
                  <a:lnTo>
                    <a:pt x="361950" y="350044"/>
                  </a:lnTo>
                  <a:lnTo>
                    <a:pt x="316706" y="354806"/>
                  </a:lnTo>
                  <a:lnTo>
                    <a:pt x="290512" y="352425"/>
                  </a:lnTo>
                  <a:lnTo>
                    <a:pt x="254794" y="350044"/>
                  </a:lnTo>
                  <a:lnTo>
                    <a:pt x="197644" y="338138"/>
                  </a:lnTo>
                  <a:lnTo>
                    <a:pt x="161925" y="323850"/>
                  </a:lnTo>
                  <a:lnTo>
                    <a:pt x="128587" y="302419"/>
                  </a:lnTo>
                  <a:lnTo>
                    <a:pt x="107156" y="288131"/>
                  </a:lnTo>
                  <a:lnTo>
                    <a:pt x="83344" y="264319"/>
                  </a:lnTo>
                  <a:lnTo>
                    <a:pt x="61912" y="238125"/>
                  </a:lnTo>
                  <a:lnTo>
                    <a:pt x="47625" y="226219"/>
                  </a:lnTo>
                  <a:lnTo>
                    <a:pt x="28575" y="221456"/>
                  </a:lnTo>
                  <a:lnTo>
                    <a:pt x="11906" y="221456"/>
                  </a:lnTo>
                  <a:lnTo>
                    <a:pt x="2381" y="228600"/>
                  </a:lnTo>
                  <a:lnTo>
                    <a:pt x="0" y="247650"/>
                  </a:lnTo>
                  <a:lnTo>
                    <a:pt x="7144" y="271463"/>
                  </a:lnTo>
                  <a:lnTo>
                    <a:pt x="30956" y="309563"/>
                  </a:lnTo>
                  <a:lnTo>
                    <a:pt x="64294" y="354806"/>
                  </a:lnTo>
                  <a:lnTo>
                    <a:pt x="104775" y="400050"/>
                  </a:lnTo>
                  <a:lnTo>
                    <a:pt x="147637" y="445294"/>
                  </a:lnTo>
                  <a:lnTo>
                    <a:pt x="192881" y="483394"/>
                  </a:lnTo>
                  <a:lnTo>
                    <a:pt x="228600" y="511969"/>
                  </a:lnTo>
                  <a:lnTo>
                    <a:pt x="261937" y="528638"/>
                  </a:lnTo>
                  <a:lnTo>
                    <a:pt x="302419" y="547688"/>
                  </a:lnTo>
                  <a:lnTo>
                    <a:pt x="347662" y="564356"/>
                  </a:lnTo>
                  <a:lnTo>
                    <a:pt x="397669" y="573881"/>
                  </a:lnTo>
                  <a:lnTo>
                    <a:pt x="431006" y="573881"/>
                  </a:lnTo>
                  <a:lnTo>
                    <a:pt x="471487" y="569119"/>
                  </a:lnTo>
                  <a:lnTo>
                    <a:pt x="576262" y="531019"/>
                  </a:lnTo>
                  <a:lnTo>
                    <a:pt x="792956" y="447675"/>
                  </a:lnTo>
                  <a:lnTo>
                    <a:pt x="1057275" y="357188"/>
                  </a:lnTo>
                  <a:lnTo>
                    <a:pt x="1373981" y="280988"/>
                  </a:lnTo>
                  <a:lnTo>
                    <a:pt x="1600200" y="242888"/>
                  </a:lnTo>
                  <a:lnTo>
                    <a:pt x="1759744" y="219075"/>
                  </a:lnTo>
                  <a:lnTo>
                    <a:pt x="1816894" y="209550"/>
                  </a:lnTo>
                  <a:lnTo>
                    <a:pt x="1864519" y="195263"/>
                  </a:lnTo>
                  <a:lnTo>
                    <a:pt x="1907381" y="173831"/>
                  </a:lnTo>
                  <a:lnTo>
                    <a:pt x="1943100" y="147638"/>
                  </a:lnTo>
                  <a:lnTo>
                    <a:pt x="1952625" y="130969"/>
                  </a:lnTo>
                  <a:lnTo>
                    <a:pt x="1952625" y="114300"/>
                  </a:lnTo>
                  <a:lnTo>
                    <a:pt x="1943100" y="85725"/>
                  </a:lnTo>
                  <a:lnTo>
                    <a:pt x="1916906" y="52388"/>
                  </a:lnTo>
                  <a:lnTo>
                    <a:pt x="1883569" y="28575"/>
                  </a:lnTo>
                  <a:lnTo>
                    <a:pt x="1845469" y="9525"/>
                  </a:lnTo>
                  <a:lnTo>
                    <a:pt x="1795462" y="0"/>
                  </a:lnTo>
                  <a:lnTo>
                    <a:pt x="1754981" y="0"/>
                  </a:lnTo>
                  <a:lnTo>
                    <a:pt x="1709737" y="9525"/>
                  </a:lnTo>
                  <a:lnTo>
                    <a:pt x="1535906" y="61913"/>
                  </a:lnTo>
                  <a:lnTo>
                    <a:pt x="1373981" y="107156"/>
                  </a:lnTo>
                  <a:lnTo>
                    <a:pt x="1193006" y="140494"/>
                  </a:lnTo>
                  <a:lnTo>
                    <a:pt x="985837" y="192881"/>
                  </a:lnTo>
                  <a:lnTo>
                    <a:pt x="633412" y="2857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9">
              <a:extLst>
                <a:ext uri="{FF2B5EF4-FFF2-40B4-BE49-F238E27FC236}">
                  <a16:creationId xmlns:a16="http://schemas.microsoft.com/office/drawing/2014/main" id="{A3E83FE1-A526-4165-BC54-7651E37CAF3D}"/>
                </a:ext>
              </a:extLst>
            </p:cNvPr>
            <p:cNvSpPr/>
            <p:nvPr/>
          </p:nvSpPr>
          <p:spPr>
            <a:xfrm rot="16200000">
              <a:off x="2586038" y="3532548"/>
              <a:ext cx="4254500" cy="533400"/>
            </a:xfrm>
            <a:custGeom>
              <a:avLst/>
              <a:gdLst>
                <a:gd name="connsiteX0" fmla="*/ 1511055 w 4254255"/>
                <a:gd name="connsiteY0" fmla="*/ 257727 h 533106"/>
                <a:gd name="connsiteX1" fmla="*/ 2252460 w 4254255"/>
                <a:gd name="connsiteY1" fmla="*/ 257727 h 533106"/>
                <a:gd name="connsiteX2" fmla="*/ 2849115 w 4254255"/>
                <a:gd name="connsiteY2" fmla="*/ 257727 h 533106"/>
                <a:gd name="connsiteX3" fmla="*/ 3202165 w 4254255"/>
                <a:gd name="connsiteY3" fmla="*/ 257727 h 533106"/>
                <a:gd name="connsiteX4" fmla="*/ 3385751 w 4254255"/>
                <a:gd name="connsiteY4" fmla="*/ 257727 h 533106"/>
                <a:gd name="connsiteX5" fmla="*/ 3491666 w 4254255"/>
                <a:gd name="connsiteY5" fmla="*/ 257727 h 533106"/>
                <a:gd name="connsiteX6" fmla="*/ 3569337 w 4254255"/>
                <a:gd name="connsiteY6" fmla="*/ 254197 h 533106"/>
                <a:gd name="connsiteX7" fmla="*/ 3668191 w 4254255"/>
                <a:gd name="connsiteY7" fmla="*/ 254197 h 533106"/>
                <a:gd name="connsiteX8" fmla="*/ 3763515 w 4254255"/>
                <a:gd name="connsiteY8" fmla="*/ 243605 h 533106"/>
                <a:gd name="connsiteX9" fmla="*/ 3894143 w 4254255"/>
                <a:gd name="connsiteY9" fmla="*/ 229483 h 533106"/>
                <a:gd name="connsiteX10" fmla="*/ 4014180 w 4254255"/>
                <a:gd name="connsiteY10" fmla="*/ 204770 h 533106"/>
                <a:gd name="connsiteX11" fmla="*/ 4060077 w 4254255"/>
                <a:gd name="connsiteY11" fmla="*/ 190648 h 533106"/>
                <a:gd name="connsiteX12" fmla="*/ 4095382 w 4254255"/>
                <a:gd name="connsiteY12" fmla="*/ 165934 h 533106"/>
                <a:gd name="connsiteX13" fmla="*/ 4127157 w 4254255"/>
                <a:gd name="connsiteY13" fmla="*/ 127099 h 533106"/>
                <a:gd name="connsiteX14" fmla="*/ 4148340 w 4254255"/>
                <a:gd name="connsiteY14" fmla="*/ 98854 h 533106"/>
                <a:gd name="connsiteX15" fmla="*/ 4173053 w 4254255"/>
                <a:gd name="connsiteY15" fmla="*/ 56488 h 533106"/>
                <a:gd name="connsiteX16" fmla="*/ 4183645 w 4254255"/>
                <a:gd name="connsiteY16" fmla="*/ 28244 h 533106"/>
                <a:gd name="connsiteX17" fmla="*/ 4190706 w 4254255"/>
                <a:gd name="connsiteY17" fmla="*/ 17653 h 533106"/>
                <a:gd name="connsiteX18" fmla="*/ 4197767 w 4254255"/>
                <a:gd name="connsiteY18" fmla="*/ 7061 h 533106"/>
                <a:gd name="connsiteX19" fmla="*/ 4226011 w 4254255"/>
                <a:gd name="connsiteY19" fmla="*/ 0 h 533106"/>
                <a:gd name="connsiteX20" fmla="*/ 4243663 w 4254255"/>
                <a:gd name="connsiteY20" fmla="*/ 7061 h 533106"/>
                <a:gd name="connsiteX21" fmla="*/ 4250724 w 4254255"/>
                <a:gd name="connsiteY21" fmla="*/ 14122 h 533106"/>
                <a:gd name="connsiteX22" fmla="*/ 4254255 w 4254255"/>
                <a:gd name="connsiteY22" fmla="*/ 28244 h 533106"/>
                <a:gd name="connsiteX23" fmla="*/ 4243663 w 4254255"/>
                <a:gd name="connsiteY23" fmla="*/ 70610 h 533106"/>
                <a:gd name="connsiteX24" fmla="*/ 4229541 w 4254255"/>
                <a:gd name="connsiteY24" fmla="*/ 116507 h 533106"/>
                <a:gd name="connsiteX25" fmla="*/ 4204828 w 4254255"/>
                <a:gd name="connsiteY25" fmla="*/ 208300 h 533106"/>
                <a:gd name="connsiteX26" fmla="*/ 4169523 w 4254255"/>
                <a:gd name="connsiteY26" fmla="*/ 300093 h 533106"/>
                <a:gd name="connsiteX27" fmla="*/ 4130687 w 4254255"/>
                <a:gd name="connsiteY27" fmla="*/ 391886 h 533106"/>
                <a:gd name="connsiteX28" fmla="*/ 4102443 w 4254255"/>
                <a:gd name="connsiteY28" fmla="*/ 437783 h 533106"/>
                <a:gd name="connsiteX29" fmla="*/ 4070669 w 4254255"/>
                <a:gd name="connsiteY29" fmla="*/ 476618 h 533106"/>
                <a:gd name="connsiteX30" fmla="*/ 4028303 w 4254255"/>
                <a:gd name="connsiteY30" fmla="*/ 511923 h 533106"/>
                <a:gd name="connsiteX31" fmla="*/ 3996528 w 4254255"/>
                <a:gd name="connsiteY31" fmla="*/ 526045 h 533106"/>
                <a:gd name="connsiteX32" fmla="*/ 3964753 w 4254255"/>
                <a:gd name="connsiteY32" fmla="*/ 533106 h 533106"/>
                <a:gd name="connsiteX33" fmla="*/ 3929448 w 4254255"/>
                <a:gd name="connsiteY33" fmla="*/ 522515 h 533106"/>
                <a:gd name="connsiteX34" fmla="*/ 3855308 w 4254255"/>
                <a:gd name="connsiteY34" fmla="*/ 497801 h 533106"/>
                <a:gd name="connsiteX35" fmla="*/ 3717618 w 4254255"/>
                <a:gd name="connsiteY35" fmla="*/ 480149 h 533106"/>
                <a:gd name="connsiteX36" fmla="*/ 3459892 w 4254255"/>
                <a:gd name="connsiteY36" fmla="*/ 483679 h 533106"/>
                <a:gd name="connsiteX37" fmla="*/ 2817340 w 4254255"/>
                <a:gd name="connsiteY37" fmla="*/ 483679 h 533106"/>
                <a:gd name="connsiteX38" fmla="*/ 2263052 w 4254255"/>
                <a:gd name="connsiteY38" fmla="*/ 480149 h 533106"/>
                <a:gd name="connsiteX39" fmla="*/ 610777 w 4254255"/>
                <a:gd name="connsiteY39" fmla="*/ 483679 h 533106"/>
                <a:gd name="connsiteX40" fmla="*/ 345989 w 4254255"/>
                <a:gd name="connsiteY40" fmla="*/ 480149 h 533106"/>
                <a:gd name="connsiteX41" fmla="*/ 215360 w 4254255"/>
                <a:gd name="connsiteY41" fmla="*/ 483679 h 533106"/>
                <a:gd name="connsiteX42" fmla="*/ 169464 w 4254255"/>
                <a:gd name="connsiteY42" fmla="*/ 480149 h 533106"/>
                <a:gd name="connsiteX43" fmla="*/ 127098 w 4254255"/>
                <a:gd name="connsiteY43" fmla="*/ 473088 h 533106"/>
                <a:gd name="connsiteX44" fmla="*/ 81201 w 4254255"/>
                <a:gd name="connsiteY44" fmla="*/ 455435 h 533106"/>
                <a:gd name="connsiteX45" fmla="*/ 35305 w 4254255"/>
                <a:gd name="connsiteY45" fmla="*/ 434252 h 533106"/>
                <a:gd name="connsiteX46" fmla="*/ 14122 w 4254255"/>
                <a:gd name="connsiteY46" fmla="*/ 413069 h 533106"/>
                <a:gd name="connsiteX47" fmla="*/ 3530 w 4254255"/>
                <a:gd name="connsiteY47" fmla="*/ 398947 h 533106"/>
                <a:gd name="connsiteX48" fmla="*/ 0 w 4254255"/>
                <a:gd name="connsiteY48" fmla="*/ 384825 h 533106"/>
                <a:gd name="connsiteX49" fmla="*/ 0 w 4254255"/>
                <a:gd name="connsiteY49" fmla="*/ 367173 h 533106"/>
                <a:gd name="connsiteX50" fmla="*/ 3530 w 4254255"/>
                <a:gd name="connsiteY50" fmla="*/ 349520 h 533106"/>
                <a:gd name="connsiteX51" fmla="*/ 24713 w 4254255"/>
                <a:gd name="connsiteY51" fmla="*/ 331868 h 533106"/>
                <a:gd name="connsiteX52" fmla="*/ 49427 w 4254255"/>
                <a:gd name="connsiteY52" fmla="*/ 317746 h 533106"/>
                <a:gd name="connsiteX53" fmla="*/ 148281 w 4254255"/>
                <a:gd name="connsiteY53" fmla="*/ 282441 h 533106"/>
                <a:gd name="connsiteX54" fmla="*/ 314214 w 4254255"/>
                <a:gd name="connsiteY54" fmla="*/ 236544 h 533106"/>
                <a:gd name="connsiteX55" fmla="*/ 413069 w 4254255"/>
                <a:gd name="connsiteY55" fmla="*/ 215361 h 533106"/>
                <a:gd name="connsiteX56" fmla="*/ 483679 w 4254255"/>
                <a:gd name="connsiteY56" fmla="*/ 201239 h 533106"/>
                <a:gd name="connsiteX57" fmla="*/ 522514 w 4254255"/>
                <a:gd name="connsiteY57" fmla="*/ 201239 h 533106"/>
                <a:gd name="connsiteX58" fmla="*/ 564880 w 4254255"/>
                <a:gd name="connsiteY58" fmla="*/ 215361 h 533106"/>
                <a:gd name="connsiteX59" fmla="*/ 723753 w 4254255"/>
                <a:gd name="connsiteY59" fmla="*/ 236544 h 533106"/>
                <a:gd name="connsiteX60" fmla="*/ 1030906 w 4254255"/>
                <a:gd name="connsiteY60" fmla="*/ 261258 h 533106"/>
                <a:gd name="connsiteX61" fmla="*/ 1511055 w 4254255"/>
                <a:gd name="connsiteY61" fmla="*/ 257727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254255" h="533106">
                  <a:moveTo>
                    <a:pt x="1511055" y="257727"/>
                  </a:moveTo>
                  <a:lnTo>
                    <a:pt x="2252460" y="257727"/>
                  </a:lnTo>
                  <a:lnTo>
                    <a:pt x="2849115" y="257727"/>
                  </a:lnTo>
                  <a:lnTo>
                    <a:pt x="3202165" y="257727"/>
                  </a:lnTo>
                  <a:lnTo>
                    <a:pt x="3385751" y="257727"/>
                  </a:lnTo>
                  <a:lnTo>
                    <a:pt x="3491666" y="257727"/>
                  </a:lnTo>
                  <a:lnTo>
                    <a:pt x="3569337" y="254197"/>
                  </a:lnTo>
                  <a:lnTo>
                    <a:pt x="3668191" y="254197"/>
                  </a:lnTo>
                  <a:lnTo>
                    <a:pt x="3763515" y="243605"/>
                  </a:lnTo>
                  <a:lnTo>
                    <a:pt x="3894143" y="229483"/>
                  </a:lnTo>
                  <a:lnTo>
                    <a:pt x="4014180" y="204770"/>
                  </a:lnTo>
                  <a:lnTo>
                    <a:pt x="4060077" y="190648"/>
                  </a:lnTo>
                  <a:lnTo>
                    <a:pt x="4095382" y="165934"/>
                  </a:lnTo>
                  <a:lnTo>
                    <a:pt x="4127157" y="127099"/>
                  </a:lnTo>
                  <a:lnTo>
                    <a:pt x="4148340" y="98854"/>
                  </a:lnTo>
                  <a:lnTo>
                    <a:pt x="4173053" y="56488"/>
                  </a:lnTo>
                  <a:lnTo>
                    <a:pt x="4183645" y="28244"/>
                  </a:lnTo>
                  <a:lnTo>
                    <a:pt x="4190706" y="17653"/>
                  </a:lnTo>
                  <a:lnTo>
                    <a:pt x="4197767" y="7061"/>
                  </a:lnTo>
                  <a:lnTo>
                    <a:pt x="4226011" y="0"/>
                  </a:lnTo>
                  <a:lnTo>
                    <a:pt x="4243663" y="7061"/>
                  </a:lnTo>
                  <a:lnTo>
                    <a:pt x="4250724" y="14122"/>
                  </a:lnTo>
                  <a:lnTo>
                    <a:pt x="4254255" y="28244"/>
                  </a:lnTo>
                  <a:lnTo>
                    <a:pt x="4243663" y="70610"/>
                  </a:lnTo>
                  <a:lnTo>
                    <a:pt x="4229541" y="116507"/>
                  </a:lnTo>
                  <a:lnTo>
                    <a:pt x="4204828" y="208300"/>
                  </a:lnTo>
                  <a:lnTo>
                    <a:pt x="4169523" y="300093"/>
                  </a:lnTo>
                  <a:lnTo>
                    <a:pt x="4130687" y="391886"/>
                  </a:lnTo>
                  <a:lnTo>
                    <a:pt x="4102443" y="437783"/>
                  </a:lnTo>
                  <a:lnTo>
                    <a:pt x="4070669" y="476618"/>
                  </a:lnTo>
                  <a:lnTo>
                    <a:pt x="4028303" y="511923"/>
                  </a:lnTo>
                  <a:lnTo>
                    <a:pt x="3996528" y="526045"/>
                  </a:lnTo>
                  <a:lnTo>
                    <a:pt x="3964753" y="533106"/>
                  </a:lnTo>
                  <a:lnTo>
                    <a:pt x="3929448" y="522515"/>
                  </a:lnTo>
                  <a:lnTo>
                    <a:pt x="3855308" y="497801"/>
                  </a:lnTo>
                  <a:lnTo>
                    <a:pt x="3717618" y="480149"/>
                  </a:lnTo>
                  <a:lnTo>
                    <a:pt x="3459892" y="483679"/>
                  </a:lnTo>
                  <a:lnTo>
                    <a:pt x="2817340" y="483679"/>
                  </a:lnTo>
                  <a:lnTo>
                    <a:pt x="2263052" y="480149"/>
                  </a:lnTo>
                  <a:lnTo>
                    <a:pt x="610777" y="483679"/>
                  </a:lnTo>
                  <a:lnTo>
                    <a:pt x="345989" y="480149"/>
                  </a:lnTo>
                  <a:lnTo>
                    <a:pt x="215360" y="483679"/>
                  </a:lnTo>
                  <a:lnTo>
                    <a:pt x="169464" y="480149"/>
                  </a:lnTo>
                  <a:lnTo>
                    <a:pt x="127098" y="473088"/>
                  </a:lnTo>
                  <a:lnTo>
                    <a:pt x="81201" y="455435"/>
                  </a:lnTo>
                  <a:lnTo>
                    <a:pt x="35305" y="434252"/>
                  </a:lnTo>
                  <a:lnTo>
                    <a:pt x="14122" y="413069"/>
                  </a:lnTo>
                  <a:lnTo>
                    <a:pt x="3530" y="398947"/>
                  </a:lnTo>
                  <a:lnTo>
                    <a:pt x="0" y="384825"/>
                  </a:lnTo>
                  <a:lnTo>
                    <a:pt x="0" y="367173"/>
                  </a:lnTo>
                  <a:lnTo>
                    <a:pt x="3530" y="349520"/>
                  </a:lnTo>
                  <a:lnTo>
                    <a:pt x="24713" y="331868"/>
                  </a:lnTo>
                  <a:lnTo>
                    <a:pt x="49427" y="317746"/>
                  </a:lnTo>
                  <a:lnTo>
                    <a:pt x="148281" y="282441"/>
                  </a:lnTo>
                  <a:lnTo>
                    <a:pt x="314214" y="236544"/>
                  </a:lnTo>
                  <a:lnTo>
                    <a:pt x="413069" y="215361"/>
                  </a:lnTo>
                  <a:lnTo>
                    <a:pt x="483679" y="201239"/>
                  </a:lnTo>
                  <a:lnTo>
                    <a:pt x="522514" y="201239"/>
                  </a:lnTo>
                  <a:lnTo>
                    <a:pt x="564880" y="215361"/>
                  </a:lnTo>
                  <a:lnTo>
                    <a:pt x="723753" y="236544"/>
                  </a:lnTo>
                  <a:lnTo>
                    <a:pt x="1030906" y="261258"/>
                  </a:lnTo>
                  <a:lnTo>
                    <a:pt x="1511055" y="25772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2">
              <a:extLst>
                <a:ext uri="{FF2B5EF4-FFF2-40B4-BE49-F238E27FC236}">
                  <a16:creationId xmlns:a16="http://schemas.microsoft.com/office/drawing/2014/main" id="{BC8DAB4C-F5E8-4750-8B97-398EF958EAD7}"/>
                </a:ext>
              </a:extLst>
            </p:cNvPr>
            <p:cNvSpPr/>
            <p:nvPr/>
          </p:nvSpPr>
          <p:spPr>
            <a:xfrm>
              <a:off x="3617914" y="3276962"/>
              <a:ext cx="1125537" cy="1800225"/>
            </a:xfrm>
            <a:custGeom>
              <a:avLst/>
              <a:gdLst>
                <a:gd name="connsiteX0" fmla="*/ 831056 w 1126331"/>
                <a:gd name="connsiteY0" fmla="*/ 414338 h 1800225"/>
                <a:gd name="connsiteX1" fmla="*/ 776287 w 1126331"/>
                <a:gd name="connsiteY1" fmla="*/ 542925 h 1800225"/>
                <a:gd name="connsiteX2" fmla="*/ 723900 w 1126331"/>
                <a:gd name="connsiteY2" fmla="*/ 661988 h 1800225"/>
                <a:gd name="connsiteX3" fmla="*/ 666750 w 1126331"/>
                <a:gd name="connsiteY3" fmla="*/ 792957 h 1800225"/>
                <a:gd name="connsiteX4" fmla="*/ 607219 w 1126331"/>
                <a:gd name="connsiteY4" fmla="*/ 909638 h 1800225"/>
                <a:gd name="connsiteX5" fmla="*/ 561975 w 1126331"/>
                <a:gd name="connsiteY5" fmla="*/ 990600 h 1800225"/>
                <a:gd name="connsiteX6" fmla="*/ 457200 w 1126331"/>
                <a:gd name="connsiteY6" fmla="*/ 1157288 h 1800225"/>
                <a:gd name="connsiteX7" fmla="*/ 359569 w 1126331"/>
                <a:gd name="connsiteY7" fmla="*/ 1300163 h 1800225"/>
                <a:gd name="connsiteX8" fmla="*/ 266700 w 1126331"/>
                <a:gd name="connsiteY8" fmla="*/ 1431132 h 1800225"/>
                <a:gd name="connsiteX9" fmla="*/ 140494 w 1126331"/>
                <a:gd name="connsiteY9" fmla="*/ 1593057 h 1800225"/>
                <a:gd name="connsiteX10" fmla="*/ 26194 w 1126331"/>
                <a:gd name="connsiteY10" fmla="*/ 1724025 h 1800225"/>
                <a:gd name="connsiteX11" fmla="*/ 7144 w 1126331"/>
                <a:gd name="connsiteY11" fmla="*/ 1754982 h 1800225"/>
                <a:gd name="connsiteX12" fmla="*/ 0 w 1126331"/>
                <a:gd name="connsiteY12" fmla="*/ 1781175 h 1800225"/>
                <a:gd name="connsiteX13" fmla="*/ 2381 w 1126331"/>
                <a:gd name="connsiteY13" fmla="*/ 1793082 h 1800225"/>
                <a:gd name="connsiteX14" fmla="*/ 16669 w 1126331"/>
                <a:gd name="connsiteY14" fmla="*/ 1800225 h 1800225"/>
                <a:gd name="connsiteX15" fmla="*/ 42862 w 1126331"/>
                <a:gd name="connsiteY15" fmla="*/ 1790700 h 1800225"/>
                <a:gd name="connsiteX16" fmla="*/ 69056 w 1126331"/>
                <a:gd name="connsiteY16" fmla="*/ 1774032 h 1800225"/>
                <a:gd name="connsiteX17" fmla="*/ 195262 w 1126331"/>
                <a:gd name="connsiteY17" fmla="*/ 1657350 h 1800225"/>
                <a:gd name="connsiteX18" fmla="*/ 357187 w 1126331"/>
                <a:gd name="connsiteY18" fmla="*/ 1493044 h 1800225"/>
                <a:gd name="connsiteX19" fmla="*/ 473869 w 1126331"/>
                <a:gd name="connsiteY19" fmla="*/ 1366838 h 1800225"/>
                <a:gd name="connsiteX20" fmla="*/ 583406 w 1126331"/>
                <a:gd name="connsiteY20" fmla="*/ 1245394 h 1800225"/>
                <a:gd name="connsiteX21" fmla="*/ 678656 w 1126331"/>
                <a:gd name="connsiteY21" fmla="*/ 1119188 h 1800225"/>
                <a:gd name="connsiteX22" fmla="*/ 795337 w 1126331"/>
                <a:gd name="connsiteY22" fmla="*/ 950119 h 1800225"/>
                <a:gd name="connsiteX23" fmla="*/ 914400 w 1126331"/>
                <a:gd name="connsiteY23" fmla="*/ 750094 h 1800225"/>
                <a:gd name="connsiteX24" fmla="*/ 1035844 w 1126331"/>
                <a:gd name="connsiteY24" fmla="*/ 540544 h 1800225"/>
                <a:gd name="connsiteX25" fmla="*/ 1097756 w 1126331"/>
                <a:gd name="connsiteY25" fmla="*/ 419100 h 1800225"/>
                <a:gd name="connsiteX26" fmla="*/ 1126331 w 1126331"/>
                <a:gd name="connsiteY26" fmla="*/ 342900 h 1800225"/>
                <a:gd name="connsiteX27" fmla="*/ 1123950 w 1126331"/>
                <a:gd name="connsiteY27" fmla="*/ 0 h 1800225"/>
                <a:gd name="connsiteX28" fmla="*/ 962025 w 1126331"/>
                <a:gd name="connsiteY28" fmla="*/ 45244 h 1800225"/>
                <a:gd name="connsiteX29" fmla="*/ 921544 w 1126331"/>
                <a:gd name="connsiteY29" fmla="*/ 176213 h 1800225"/>
                <a:gd name="connsiteX30" fmla="*/ 883444 w 1126331"/>
                <a:gd name="connsiteY30" fmla="*/ 278607 h 1800225"/>
                <a:gd name="connsiteX31" fmla="*/ 831056 w 1126331"/>
                <a:gd name="connsiteY31" fmla="*/ 41433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6331" h="1800225">
                  <a:moveTo>
                    <a:pt x="831056" y="414338"/>
                  </a:moveTo>
                  <a:lnTo>
                    <a:pt x="776287" y="542925"/>
                  </a:lnTo>
                  <a:lnTo>
                    <a:pt x="723900" y="661988"/>
                  </a:lnTo>
                  <a:lnTo>
                    <a:pt x="666750" y="792957"/>
                  </a:lnTo>
                  <a:lnTo>
                    <a:pt x="607219" y="909638"/>
                  </a:lnTo>
                  <a:lnTo>
                    <a:pt x="561975" y="990600"/>
                  </a:lnTo>
                  <a:lnTo>
                    <a:pt x="457200" y="1157288"/>
                  </a:lnTo>
                  <a:lnTo>
                    <a:pt x="359569" y="1300163"/>
                  </a:lnTo>
                  <a:lnTo>
                    <a:pt x="266700" y="1431132"/>
                  </a:lnTo>
                  <a:lnTo>
                    <a:pt x="140494" y="1593057"/>
                  </a:lnTo>
                  <a:lnTo>
                    <a:pt x="26194" y="1724025"/>
                  </a:lnTo>
                  <a:lnTo>
                    <a:pt x="7144" y="1754982"/>
                  </a:lnTo>
                  <a:lnTo>
                    <a:pt x="0" y="1781175"/>
                  </a:lnTo>
                  <a:lnTo>
                    <a:pt x="2381" y="1793082"/>
                  </a:lnTo>
                  <a:lnTo>
                    <a:pt x="16669" y="1800225"/>
                  </a:lnTo>
                  <a:lnTo>
                    <a:pt x="42862" y="1790700"/>
                  </a:lnTo>
                  <a:lnTo>
                    <a:pt x="69056" y="1774032"/>
                  </a:lnTo>
                  <a:lnTo>
                    <a:pt x="195262" y="1657350"/>
                  </a:lnTo>
                  <a:lnTo>
                    <a:pt x="357187" y="1493044"/>
                  </a:lnTo>
                  <a:lnTo>
                    <a:pt x="473869" y="1366838"/>
                  </a:lnTo>
                  <a:lnTo>
                    <a:pt x="583406" y="1245394"/>
                  </a:lnTo>
                  <a:lnTo>
                    <a:pt x="678656" y="1119188"/>
                  </a:lnTo>
                  <a:lnTo>
                    <a:pt x="795337" y="950119"/>
                  </a:lnTo>
                  <a:lnTo>
                    <a:pt x="914400" y="750094"/>
                  </a:lnTo>
                  <a:lnTo>
                    <a:pt x="1035844" y="540544"/>
                  </a:lnTo>
                  <a:lnTo>
                    <a:pt x="1097756" y="419100"/>
                  </a:lnTo>
                  <a:lnTo>
                    <a:pt x="1126331" y="342900"/>
                  </a:lnTo>
                  <a:cubicBezTo>
                    <a:pt x="1125537" y="228600"/>
                    <a:pt x="1124744" y="114300"/>
                    <a:pt x="1123950" y="0"/>
                  </a:cubicBezTo>
                  <a:lnTo>
                    <a:pt x="962025" y="45244"/>
                  </a:lnTo>
                  <a:lnTo>
                    <a:pt x="921544" y="176213"/>
                  </a:lnTo>
                  <a:lnTo>
                    <a:pt x="883444" y="278607"/>
                  </a:lnTo>
                  <a:lnTo>
                    <a:pt x="831056" y="4143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3">
              <a:extLst>
                <a:ext uri="{FF2B5EF4-FFF2-40B4-BE49-F238E27FC236}">
                  <a16:creationId xmlns:a16="http://schemas.microsoft.com/office/drawing/2014/main" id="{FDE25BBC-C139-4026-82BB-4DCE6751E497}"/>
                </a:ext>
              </a:extLst>
            </p:cNvPr>
            <p:cNvSpPr/>
            <p:nvPr/>
          </p:nvSpPr>
          <p:spPr>
            <a:xfrm>
              <a:off x="4876800" y="3643314"/>
              <a:ext cx="719138" cy="688975"/>
            </a:xfrm>
            <a:custGeom>
              <a:avLst/>
              <a:gdLst>
                <a:gd name="connsiteX0" fmla="*/ 228600 w 719138"/>
                <a:gd name="connsiteY0" fmla="*/ 66675 h 688181"/>
                <a:gd name="connsiteX1" fmla="*/ 335756 w 719138"/>
                <a:gd name="connsiteY1" fmla="*/ 107156 h 688181"/>
                <a:gd name="connsiteX2" fmla="*/ 409575 w 719138"/>
                <a:gd name="connsiteY2" fmla="*/ 135731 h 688181"/>
                <a:gd name="connsiteX3" fmla="*/ 476250 w 719138"/>
                <a:gd name="connsiteY3" fmla="*/ 166687 h 688181"/>
                <a:gd name="connsiteX4" fmla="*/ 547688 w 719138"/>
                <a:gd name="connsiteY4" fmla="*/ 204787 h 688181"/>
                <a:gd name="connsiteX5" fmla="*/ 600075 w 719138"/>
                <a:gd name="connsiteY5" fmla="*/ 235743 h 688181"/>
                <a:gd name="connsiteX6" fmla="*/ 638175 w 719138"/>
                <a:gd name="connsiteY6" fmla="*/ 261937 h 688181"/>
                <a:gd name="connsiteX7" fmla="*/ 654844 w 719138"/>
                <a:gd name="connsiteY7" fmla="*/ 276225 h 688181"/>
                <a:gd name="connsiteX8" fmla="*/ 671513 w 719138"/>
                <a:gd name="connsiteY8" fmla="*/ 292893 h 688181"/>
                <a:gd name="connsiteX9" fmla="*/ 685800 w 719138"/>
                <a:gd name="connsiteY9" fmla="*/ 321468 h 688181"/>
                <a:gd name="connsiteX10" fmla="*/ 700088 w 719138"/>
                <a:gd name="connsiteY10" fmla="*/ 366712 h 688181"/>
                <a:gd name="connsiteX11" fmla="*/ 711994 w 719138"/>
                <a:gd name="connsiteY11" fmla="*/ 423862 h 688181"/>
                <a:gd name="connsiteX12" fmla="*/ 719138 w 719138"/>
                <a:gd name="connsiteY12" fmla="*/ 521493 h 688181"/>
                <a:gd name="connsiteX13" fmla="*/ 719138 w 719138"/>
                <a:gd name="connsiteY13" fmla="*/ 585787 h 688181"/>
                <a:gd name="connsiteX14" fmla="*/ 709613 w 719138"/>
                <a:gd name="connsiteY14" fmla="*/ 619125 h 688181"/>
                <a:gd name="connsiteX15" fmla="*/ 692944 w 719138"/>
                <a:gd name="connsiteY15" fmla="*/ 647700 h 688181"/>
                <a:gd name="connsiteX16" fmla="*/ 673894 w 719138"/>
                <a:gd name="connsiteY16" fmla="*/ 676275 h 688181"/>
                <a:gd name="connsiteX17" fmla="*/ 650081 w 719138"/>
                <a:gd name="connsiteY17" fmla="*/ 688181 h 688181"/>
                <a:gd name="connsiteX18" fmla="*/ 623888 w 719138"/>
                <a:gd name="connsiteY18" fmla="*/ 688181 h 688181"/>
                <a:gd name="connsiteX19" fmla="*/ 590550 w 719138"/>
                <a:gd name="connsiteY19" fmla="*/ 681037 h 688181"/>
                <a:gd name="connsiteX20" fmla="*/ 550069 w 719138"/>
                <a:gd name="connsiteY20" fmla="*/ 661987 h 688181"/>
                <a:gd name="connsiteX21" fmla="*/ 533400 w 719138"/>
                <a:gd name="connsiteY21" fmla="*/ 645318 h 688181"/>
                <a:gd name="connsiteX22" fmla="*/ 476250 w 719138"/>
                <a:gd name="connsiteY22" fmla="*/ 566737 h 688181"/>
                <a:gd name="connsiteX23" fmla="*/ 366713 w 719138"/>
                <a:gd name="connsiteY23" fmla="*/ 407193 h 688181"/>
                <a:gd name="connsiteX24" fmla="*/ 252413 w 719138"/>
                <a:gd name="connsiteY24" fmla="*/ 252412 h 688181"/>
                <a:gd name="connsiteX25" fmla="*/ 233363 w 719138"/>
                <a:gd name="connsiteY25" fmla="*/ 230981 h 688181"/>
                <a:gd name="connsiteX26" fmla="*/ 197644 w 719138"/>
                <a:gd name="connsiteY26" fmla="*/ 197643 h 688181"/>
                <a:gd name="connsiteX27" fmla="*/ 128588 w 719138"/>
                <a:gd name="connsiteY27" fmla="*/ 145256 h 688181"/>
                <a:gd name="connsiteX28" fmla="*/ 47625 w 719138"/>
                <a:gd name="connsiteY28" fmla="*/ 95250 h 688181"/>
                <a:gd name="connsiteX29" fmla="*/ 0 w 719138"/>
                <a:gd name="connsiteY29" fmla="*/ 66675 h 688181"/>
                <a:gd name="connsiteX30" fmla="*/ 0 w 719138"/>
                <a:gd name="connsiteY30" fmla="*/ 0 h 688181"/>
                <a:gd name="connsiteX31" fmla="*/ 78581 w 719138"/>
                <a:gd name="connsiteY31" fmla="*/ 19050 h 688181"/>
                <a:gd name="connsiteX32" fmla="*/ 228600 w 719138"/>
                <a:gd name="connsiteY32" fmla="*/ 66675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9138" h="688181">
                  <a:moveTo>
                    <a:pt x="228600" y="66675"/>
                  </a:moveTo>
                  <a:lnTo>
                    <a:pt x="335756" y="107156"/>
                  </a:lnTo>
                  <a:lnTo>
                    <a:pt x="409575" y="135731"/>
                  </a:lnTo>
                  <a:lnTo>
                    <a:pt x="476250" y="166687"/>
                  </a:lnTo>
                  <a:lnTo>
                    <a:pt x="547688" y="204787"/>
                  </a:lnTo>
                  <a:lnTo>
                    <a:pt x="600075" y="235743"/>
                  </a:lnTo>
                  <a:lnTo>
                    <a:pt x="638175" y="261937"/>
                  </a:lnTo>
                  <a:lnTo>
                    <a:pt x="654844" y="276225"/>
                  </a:lnTo>
                  <a:lnTo>
                    <a:pt x="671513" y="292893"/>
                  </a:lnTo>
                  <a:lnTo>
                    <a:pt x="685800" y="321468"/>
                  </a:lnTo>
                  <a:lnTo>
                    <a:pt x="700088" y="366712"/>
                  </a:lnTo>
                  <a:lnTo>
                    <a:pt x="711994" y="423862"/>
                  </a:lnTo>
                  <a:lnTo>
                    <a:pt x="719138" y="521493"/>
                  </a:lnTo>
                  <a:lnTo>
                    <a:pt x="719138" y="585787"/>
                  </a:lnTo>
                  <a:lnTo>
                    <a:pt x="709613" y="619125"/>
                  </a:lnTo>
                  <a:lnTo>
                    <a:pt x="692944" y="647700"/>
                  </a:lnTo>
                  <a:lnTo>
                    <a:pt x="673894" y="676275"/>
                  </a:lnTo>
                  <a:lnTo>
                    <a:pt x="650081" y="688181"/>
                  </a:lnTo>
                  <a:lnTo>
                    <a:pt x="623888" y="688181"/>
                  </a:lnTo>
                  <a:lnTo>
                    <a:pt x="590550" y="681037"/>
                  </a:lnTo>
                  <a:lnTo>
                    <a:pt x="550069" y="661987"/>
                  </a:lnTo>
                  <a:lnTo>
                    <a:pt x="533400" y="645318"/>
                  </a:lnTo>
                  <a:lnTo>
                    <a:pt x="476250" y="566737"/>
                  </a:lnTo>
                  <a:lnTo>
                    <a:pt x="366713" y="407193"/>
                  </a:lnTo>
                  <a:lnTo>
                    <a:pt x="252413" y="252412"/>
                  </a:lnTo>
                  <a:lnTo>
                    <a:pt x="233363" y="230981"/>
                  </a:lnTo>
                  <a:lnTo>
                    <a:pt x="197644" y="197643"/>
                  </a:lnTo>
                  <a:lnTo>
                    <a:pt x="128588" y="145256"/>
                  </a:lnTo>
                  <a:lnTo>
                    <a:pt x="47625" y="95250"/>
                  </a:lnTo>
                  <a:lnTo>
                    <a:pt x="0" y="66675"/>
                  </a:lnTo>
                  <a:lnTo>
                    <a:pt x="0" y="0"/>
                  </a:lnTo>
                  <a:lnTo>
                    <a:pt x="78581" y="19050"/>
                  </a:lnTo>
                  <a:lnTo>
                    <a:pt x="228600" y="666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4">
              <a:extLst>
                <a:ext uri="{FF2B5EF4-FFF2-40B4-BE49-F238E27FC236}">
                  <a16:creationId xmlns:a16="http://schemas.microsoft.com/office/drawing/2014/main" id="{BB607F26-5B4C-4559-AA4D-255177FC79D9}"/>
                </a:ext>
              </a:extLst>
            </p:cNvPr>
            <p:cNvSpPr/>
            <p:nvPr/>
          </p:nvSpPr>
          <p:spPr>
            <a:xfrm>
              <a:off x="5741988" y="3522663"/>
              <a:ext cx="2266950" cy="468312"/>
            </a:xfrm>
            <a:custGeom>
              <a:avLst/>
              <a:gdLst>
                <a:gd name="connsiteX0" fmla="*/ 962025 w 2266950"/>
                <a:gd name="connsiteY0" fmla="*/ 150019 h 469106"/>
                <a:gd name="connsiteX1" fmla="*/ 1328737 w 2266950"/>
                <a:gd name="connsiteY1" fmla="*/ 88106 h 469106"/>
                <a:gd name="connsiteX2" fmla="*/ 1631156 w 2266950"/>
                <a:gd name="connsiteY2" fmla="*/ 35719 h 469106"/>
                <a:gd name="connsiteX3" fmla="*/ 1847850 w 2266950"/>
                <a:gd name="connsiteY3" fmla="*/ 0 h 469106"/>
                <a:gd name="connsiteX4" fmla="*/ 1866900 w 2266950"/>
                <a:gd name="connsiteY4" fmla="*/ 0 h 469106"/>
                <a:gd name="connsiteX5" fmla="*/ 1902619 w 2266950"/>
                <a:gd name="connsiteY5" fmla="*/ 9525 h 469106"/>
                <a:gd name="connsiteX6" fmla="*/ 1959769 w 2266950"/>
                <a:gd name="connsiteY6" fmla="*/ 35719 h 469106"/>
                <a:gd name="connsiteX7" fmla="*/ 2014537 w 2266950"/>
                <a:gd name="connsiteY7" fmla="*/ 64294 h 469106"/>
                <a:gd name="connsiteX8" fmla="*/ 2085975 w 2266950"/>
                <a:gd name="connsiteY8" fmla="*/ 109537 h 469106"/>
                <a:gd name="connsiteX9" fmla="*/ 2131219 w 2266950"/>
                <a:gd name="connsiteY9" fmla="*/ 145256 h 469106"/>
                <a:gd name="connsiteX10" fmla="*/ 2169319 w 2266950"/>
                <a:gd name="connsiteY10" fmla="*/ 176212 h 469106"/>
                <a:gd name="connsiteX11" fmla="*/ 2219325 w 2266950"/>
                <a:gd name="connsiteY11" fmla="*/ 221456 h 469106"/>
                <a:gd name="connsiteX12" fmla="*/ 2245519 w 2266950"/>
                <a:gd name="connsiteY12" fmla="*/ 250031 h 469106"/>
                <a:gd name="connsiteX13" fmla="*/ 2262187 w 2266950"/>
                <a:gd name="connsiteY13" fmla="*/ 273844 h 469106"/>
                <a:gd name="connsiteX14" fmla="*/ 2266950 w 2266950"/>
                <a:gd name="connsiteY14" fmla="*/ 295275 h 469106"/>
                <a:gd name="connsiteX15" fmla="*/ 2266950 w 2266950"/>
                <a:gd name="connsiteY15" fmla="*/ 316706 h 469106"/>
                <a:gd name="connsiteX16" fmla="*/ 2257425 w 2266950"/>
                <a:gd name="connsiteY16" fmla="*/ 345281 h 469106"/>
                <a:gd name="connsiteX17" fmla="*/ 2233612 w 2266950"/>
                <a:gd name="connsiteY17" fmla="*/ 388144 h 469106"/>
                <a:gd name="connsiteX18" fmla="*/ 2205037 w 2266950"/>
                <a:gd name="connsiteY18" fmla="*/ 428625 h 469106"/>
                <a:gd name="connsiteX19" fmla="*/ 2176462 w 2266950"/>
                <a:gd name="connsiteY19" fmla="*/ 469106 h 469106"/>
                <a:gd name="connsiteX20" fmla="*/ 1883569 w 2266950"/>
                <a:gd name="connsiteY20" fmla="*/ 214312 h 469106"/>
                <a:gd name="connsiteX21" fmla="*/ 1854994 w 2266950"/>
                <a:gd name="connsiteY21" fmla="*/ 202406 h 469106"/>
                <a:gd name="connsiteX22" fmla="*/ 1826419 w 2266950"/>
                <a:gd name="connsiteY22" fmla="*/ 197644 h 469106"/>
                <a:gd name="connsiteX23" fmla="*/ 1790700 w 2266950"/>
                <a:gd name="connsiteY23" fmla="*/ 197644 h 469106"/>
                <a:gd name="connsiteX24" fmla="*/ 1678781 w 2266950"/>
                <a:gd name="connsiteY24" fmla="*/ 211931 h 469106"/>
                <a:gd name="connsiteX25" fmla="*/ 1435894 w 2266950"/>
                <a:gd name="connsiteY25" fmla="*/ 247650 h 469106"/>
                <a:gd name="connsiteX26" fmla="*/ 1095375 w 2266950"/>
                <a:gd name="connsiteY26" fmla="*/ 297656 h 469106"/>
                <a:gd name="connsiteX27" fmla="*/ 816769 w 2266950"/>
                <a:gd name="connsiteY27" fmla="*/ 335756 h 469106"/>
                <a:gd name="connsiteX28" fmla="*/ 654844 w 2266950"/>
                <a:gd name="connsiteY28" fmla="*/ 376237 h 469106"/>
                <a:gd name="connsiteX29" fmla="*/ 561975 w 2266950"/>
                <a:gd name="connsiteY29" fmla="*/ 397669 h 469106"/>
                <a:gd name="connsiteX30" fmla="*/ 459581 w 2266950"/>
                <a:gd name="connsiteY30" fmla="*/ 426244 h 469106"/>
                <a:gd name="connsiteX31" fmla="*/ 390525 w 2266950"/>
                <a:gd name="connsiteY31" fmla="*/ 442912 h 469106"/>
                <a:gd name="connsiteX32" fmla="*/ 376237 w 2266950"/>
                <a:gd name="connsiteY32" fmla="*/ 442912 h 469106"/>
                <a:gd name="connsiteX33" fmla="*/ 347662 w 2266950"/>
                <a:gd name="connsiteY33" fmla="*/ 435769 h 469106"/>
                <a:gd name="connsiteX34" fmla="*/ 300037 w 2266950"/>
                <a:gd name="connsiteY34" fmla="*/ 416719 h 469106"/>
                <a:gd name="connsiteX35" fmla="*/ 238125 w 2266950"/>
                <a:gd name="connsiteY35" fmla="*/ 378619 h 469106"/>
                <a:gd name="connsiteX36" fmla="*/ 166687 w 2266950"/>
                <a:gd name="connsiteY36" fmla="*/ 321469 h 469106"/>
                <a:gd name="connsiteX37" fmla="*/ 102394 w 2266950"/>
                <a:gd name="connsiteY37" fmla="*/ 264319 h 469106"/>
                <a:gd name="connsiteX38" fmla="*/ 45244 w 2266950"/>
                <a:gd name="connsiteY38" fmla="*/ 211931 h 469106"/>
                <a:gd name="connsiteX39" fmla="*/ 16669 w 2266950"/>
                <a:gd name="connsiteY39" fmla="*/ 183356 h 469106"/>
                <a:gd name="connsiteX40" fmla="*/ 4762 w 2266950"/>
                <a:gd name="connsiteY40" fmla="*/ 164306 h 469106"/>
                <a:gd name="connsiteX41" fmla="*/ 0 w 2266950"/>
                <a:gd name="connsiteY41" fmla="*/ 147637 h 469106"/>
                <a:gd name="connsiteX42" fmla="*/ 2381 w 2266950"/>
                <a:gd name="connsiteY42" fmla="*/ 128587 h 469106"/>
                <a:gd name="connsiteX43" fmla="*/ 11906 w 2266950"/>
                <a:gd name="connsiteY43" fmla="*/ 121444 h 469106"/>
                <a:gd name="connsiteX44" fmla="*/ 30956 w 2266950"/>
                <a:gd name="connsiteY44" fmla="*/ 119062 h 469106"/>
                <a:gd name="connsiteX45" fmla="*/ 73819 w 2266950"/>
                <a:gd name="connsiteY45" fmla="*/ 142875 h 469106"/>
                <a:gd name="connsiteX46" fmla="*/ 123825 w 2266950"/>
                <a:gd name="connsiteY46" fmla="*/ 173831 h 469106"/>
                <a:gd name="connsiteX47" fmla="*/ 159544 w 2266950"/>
                <a:gd name="connsiteY47" fmla="*/ 192881 h 469106"/>
                <a:gd name="connsiteX48" fmla="*/ 221456 w 2266950"/>
                <a:gd name="connsiteY48" fmla="*/ 211931 h 469106"/>
                <a:gd name="connsiteX49" fmla="*/ 316706 w 2266950"/>
                <a:gd name="connsiteY49" fmla="*/ 235744 h 469106"/>
                <a:gd name="connsiteX50" fmla="*/ 383381 w 2266950"/>
                <a:gd name="connsiteY50" fmla="*/ 242887 h 469106"/>
                <a:gd name="connsiteX51" fmla="*/ 419100 w 2266950"/>
                <a:gd name="connsiteY51" fmla="*/ 240506 h 469106"/>
                <a:gd name="connsiteX52" fmla="*/ 585787 w 2266950"/>
                <a:gd name="connsiteY52" fmla="*/ 211931 h 469106"/>
                <a:gd name="connsiteX53" fmla="*/ 852487 w 2266950"/>
                <a:gd name="connsiteY53" fmla="*/ 166687 h 469106"/>
                <a:gd name="connsiteX54" fmla="*/ 962025 w 2266950"/>
                <a:gd name="connsiteY54" fmla="*/ 150019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66950" h="469106">
                  <a:moveTo>
                    <a:pt x="962025" y="150019"/>
                  </a:moveTo>
                  <a:lnTo>
                    <a:pt x="1328737" y="88106"/>
                  </a:lnTo>
                  <a:lnTo>
                    <a:pt x="1631156" y="35719"/>
                  </a:lnTo>
                  <a:lnTo>
                    <a:pt x="1847850" y="0"/>
                  </a:lnTo>
                  <a:lnTo>
                    <a:pt x="1866900" y="0"/>
                  </a:lnTo>
                  <a:lnTo>
                    <a:pt x="1902619" y="9525"/>
                  </a:lnTo>
                  <a:lnTo>
                    <a:pt x="1959769" y="35719"/>
                  </a:lnTo>
                  <a:lnTo>
                    <a:pt x="2014537" y="64294"/>
                  </a:lnTo>
                  <a:lnTo>
                    <a:pt x="2085975" y="109537"/>
                  </a:lnTo>
                  <a:lnTo>
                    <a:pt x="2131219" y="145256"/>
                  </a:lnTo>
                  <a:lnTo>
                    <a:pt x="2169319" y="176212"/>
                  </a:lnTo>
                  <a:lnTo>
                    <a:pt x="2219325" y="221456"/>
                  </a:lnTo>
                  <a:lnTo>
                    <a:pt x="2245519" y="250031"/>
                  </a:lnTo>
                  <a:lnTo>
                    <a:pt x="2262187" y="273844"/>
                  </a:lnTo>
                  <a:lnTo>
                    <a:pt x="2266950" y="295275"/>
                  </a:lnTo>
                  <a:lnTo>
                    <a:pt x="2266950" y="316706"/>
                  </a:lnTo>
                  <a:lnTo>
                    <a:pt x="2257425" y="345281"/>
                  </a:lnTo>
                  <a:lnTo>
                    <a:pt x="2233612" y="388144"/>
                  </a:lnTo>
                  <a:lnTo>
                    <a:pt x="2205037" y="428625"/>
                  </a:lnTo>
                  <a:lnTo>
                    <a:pt x="2176462" y="469106"/>
                  </a:lnTo>
                  <a:lnTo>
                    <a:pt x="1883569" y="214312"/>
                  </a:lnTo>
                  <a:lnTo>
                    <a:pt x="1854994" y="202406"/>
                  </a:lnTo>
                  <a:lnTo>
                    <a:pt x="1826419" y="197644"/>
                  </a:lnTo>
                  <a:lnTo>
                    <a:pt x="1790700" y="197644"/>
                  </a:lnTo>
                  <a:lnTo>
                    <a:pt x="1678781" y="211931"/>
                  </a:lnTo>
                  <a:lnTo>
                    <a:pt x="1435894" y="247650"/>
                  </a:lnTo>
                  <a:lnTo>
                    <a:pt x="1095375" y="297656"/>
                  </a:lnTo>
                  <a:lnTo>
                    <a:pt x="816769" y="335756"/>
                  </a:lnTo>
                  <a:lnTo>
                    <a:pt x="654844" y="376237"/>
                  </a:lnTo>
                  <a:lnTo>
                    <a:pt x="561975" y="397669"/>
                  </a:lnTo>
                  <a:lnTo>
                    <a:pt x="459581" y="426244"/>
                  </a:lnTo>
                  <a:lnTo>
                    <a:pt x="390525" y="442912"/>
                  </a:lnTo>
                  <a:lnTo>
                    <a:pt x="376237" y="442912"/>
                  </a:lnTo>
                  <a:lnTo>
                    <a:pt x="347662" y="435769"/>
                  </a:lnTo>
                  <a:lnTo>
                    <a:pt x="300037" y="416719"/>
                  </a:lnTo>
                  <a:lnTo>
                    <a:pt x="238125" y="378619"/>
                  </a:lnTo>
                  <a:lnTo>
                    <a:pt x="166687" y="321469"/>
                  </a:lnTo>
                  <a:lnTo>
                    <a:pt x="102394" y="264319"/>
                  </a:lnTo>
                  <a:lnTo>
                    <a:pt x="45244" y="211931"/>
                  </a:lnTo>
                  <a:lnTo>
                    <a:pt x="16669" y="183356"/>
                  </a:lnTo>
                  <a:lnTo>
                    <a:pt x="4762" y="164306"/>
                  </a:lnTo>
                  <a:lnTo>
                    <a:pt x="0" y="147637"/>
                  </a:lnTo>
                  <a:lnTo>
                    <a:pt x="2381" y="128587"/>
                  </a:lnTo>
                  <a:lnTo>
                    <a:pt x="11906" y="121444"/>
                  </a:lnTo>
                  <a:lnTo>
                    <a:pt x="30956" y="119062"/>
                  </a:lnTo>
                  <a:lnTo>
                    <a:pt x="73819" y="142875"/>
                  </a:lnTo>
                  <a:lnTo>
                    <a:pt x="123825" y="173831"/>
                  </a:lnTo>
                  <a:lnTo>
                    <a:pt x="159544" y="192881"/>
                  </a:lnTo>
                  <a:lnTo>
                    <a:pt x="221456" y="211931"/>
                  </a:lnTo>
                  <a:lnTo>
                    <a:pt x="316706" y="235744"/>
                  </a:lnTo>
                  <a:lnTo>
                    <a:pt x="383381" y="242887"/>
                  </a:lnTo>
                  <a:lnTo>
                    <a:pt x="419100" y="240506"/>
                  </a:lnTo>
                  <a:lnTo>
                    <a:pt x="585787" y="211931"/>
                  </a:lnTo>
                  <a:lnTo>
                    <a:pt x="852487" y="166687"/>
                  </a:lnTo>
                  <a:lnTo>
                    <a:pt x="962025" y="1500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5">
              <a:extLst>
                <a:ext uri="{FF2B5EF4-FFF2-40B4-BE49-F238E27FC236}">
                  <a16:creationId xmlns:a16="http://schemas.microsoft.com/office/drawing/2014/main" id="{159638E3-A839-440C-8BAD-90469F181EF3}"/>
                </a:ext>
              </a:extLst>
            </p:cNvPr>
            <p:cNvSpPr/>
            <p:nvPr/>
          </p:nvSpPr>
          <p:spPr>
            <a:xfrm>
              <a:off x="7013576" y="3735389"/>
              <a:ext cx="931863" cy="2243137"/>
            </a:xfrm>
            <a:custGeom>
              <a:avLst/>
              <a:gdLst>
                <a:gd name="connsiteX0" fmla="*/ 842916 w 932271"/>
                <a:gd name="connsiteY0" fmla="*/ 607614 h 2242812"/>
                <a:gd name="connsiteX1" fmla="*/ 878658 w 932271"/>
                <a:gd name="connsiteY1" fmla="*/ 425926 h 2242812"/>
                <a:gd name="connsiteX2" fmla="*/ 893550 w 932271"/>
                <a:gd name="connsiteY2" fmla="*/ 321678 h 2242812"/>
                <a:gd name="connsiteX3" fmla="*/ 899507 w 932271"/>
                <a:gd name="connsiteY3" fmla="*/ 271044 h 2242812"/>
                <a:gd name="connsiteX4" fmla="*/ 905464 w 932271"/>
                <a:gd name="connsiteY4" fmla="*/ 250194 h 2242812"/>
                <a:gd name="connsiteX5" fmla="*/ 932271 w 932271"/>
                <a:gd name="connsiteY5" fmla="*/ 208495 h 2242812"/>
                <a:gd name="connsiteX6" fmla="*/ 613571 w 932271"/>
                <a:gd name="connsiteY6" fmla="*/ 0 h 2242812"/>
                <a:gd name="connsiteX7" fmla="*/ 640378 w 932271"/>
                <a:gd name="connsiteY7" fmla="*/ 29785 h 2242812"/>
                <a:gd name="connsiteX8" fmla="*/ 649313 w 932271"/>
                <a:gd name="connsiteY8" fmla="*/ 47656 h 2242812"/>
                <a:gd name="connsiteX9" fmla="*/ 658249 w 932271"/>
                <a:gd name="connsiteY9" fmla="*/ 86377 h 2242812"/>
                <a:gd name="connsiteX10" fmla="*/ 658249 w 932271"/>
                <a:gd name="connsiteY10" fmla="*/ 211474 h 2242812"/>
                <a:gd name="connsiteX11" fmla="*/ 649313 w 932271"/>
                <a:gd name="connsiteY11" fmla="*/ 378270 h 2242812"/>
                <a:gd name="connsiteX12" fmla="*/ 640378 w 932271"/>
                <a:gd name="connsiteY12" fmla="*/ 470603 h 2242812"/>
                <a:gd name="connsiteX13" fmla="*/ 622507 w 932271"/>
                <a:gd name="connsiteY13" fmla="*/ 589743 h 2242812"/>
                <a:gd name="connsiteX14" fmla="*/ 598679 w 932271"/>
                <a:gd name="connsiteY14" fmla="*/ 738668 h 2242812"/>
                <a:gd name="connsiteX15" fmla="*/ 562937 w 932271"/>
                <a:gd name="connsiteY15" fmla="*/ 899508 h 2242812"/>
                <a:gd name="connsiteX16" fmla="*/ 509323 w 932271"/>
                <a:gd name="connsiteY16" fmla="*/ 1087153 h 2242812"/>
                <a:gd name="connsiteX17" fmla="*/ 467624 w 932271"/>
                <a:gd name="connsiteY17" fmla="*/ 1215229 h 2242812"/>
                <a:gd name="connsiteX18" fmla="*/ 419968 w 932271"/>
                <a:gd name="connsiteY18" fmla="*/ 1340326 h 2242812"/>
                <a:gd name="connsiteX19" fmla="*/ 372312 w 932271"/>
                <a:gd name="connsiteY19" fmla="*/ 1453509 h 2242812"/>
                <a:gd name="connsiteX20" fmla="*/ 324656 w 932271"/>
                <a:gd name="connsiteY20" fmla="*/ 1548821 h 2242812"/>
                <a:gd name="connsiteX21" fmla="*/ 279979 w 932271"/>
                <a:gd name="connsiteY21" fmla="*/ 1623283 h 2242812"/>
                <a:gd name="connsiteX22" fmla="*/ 241258 w 932271"/>
                <a:gd name="connsiteY22" fmla="*/ 1676896 h 2242812"/>
                <a:gd name="connsiteX23" fmla="*/ 193602 w 932271"/>
                <a:gd name="connsiteY23" fmla="*/ 1727531 h 2242812"/>
                <a:gd name="connsiteX24" fmla="*/ 148925 w 932271"/>
                <a:gd name="connsiteY24" fmla="*/ 1760295 h 2242812"/>
                <a:gd name="connsiteX25" fmla="*/ 0 w 932271"/>
                <a:gd name="connsiteY25" fmla="*/ 2180263 h 2242812"/>
                <a:gd name="connsiteX26" fmla="*/ 17871 w 932271"/>
                <a:gd name="connsiteY26" fmla="*/ 2213027 h 2242812"/>
                <a:gd name="connsiteX27" fmla="*/ 35742 w 932271"/>
                <a:gd name="connsiteY27" fmla="*/ 2227919 h 2242812"/>
                <a:gd name="connsiteX28" fmla="*/ 62548 w 932271"/>
                <a:gd name="connsiteY28" fmla="*/ 2239833 h 2242812"/>
                <a:gd name="connsiteX29" fmla="*/ 80419 w 932271"/>
                <a:gd name="connsiteY29" fmla="*/ 2242812 h 2242812"/>
                <a:gd name="connsiteX30" fmla="*/ 101269 w 932271"/>
                <a:gd name="connsiteY30" fmla="*/ 2242812 h 2242812"/>
                <a:gd name="connsiteX31" fmla="*/ 131054 w 932271"/>
                <a:gd name="connsiteY31" fmla="*/ 2230898 h 2242812"/>
                <a:gd name="connsiteX32" fmla="*/ 163817 w 932271"/>
                <a:gd name="connsiteY32" fmla="*/ 2204091 h 2242812"/>
                <a:gd name="connsiteX33" fmla="*/ 256151 w 932271"/>
                <a:gd name="connsiteY33" fmla="*/ 2096865 h 2242812"/>
                <a:gd name="connsiteX34" fmla="*/ 324656 w 932271"/>
                <a:gd name="connsiteY34" fmla="*/ 2007510 h 2242812"/>
                <a:gd name="connsiteX35" fmla="*/ 384226 w 932271"/>
                <a:gd name="connsiteY35" fmla="*/ 1915177 h 2242812"/>
                <a:gd name="connsiteX36" fmla="*/ 434861 w 932271"/>
                <a:gd name="connsiteY36" fmla="*/ 1828800 h 2242812"/>
                <a:gd name="connsiteX37" fmla="*/ 503366 w 932271"/>
                <a:gd name="connsiteY37" fmla="*/ 1697746 h 2242812"/>
                <a:gd name="connsiteX38" fmla="*/ 556980 w 932271"/>
                <a:gd name="connsiteY38" fmla="*/ 1575627 h 2242812"/>
                <a:gd name="connsiteX39" fmla="*/ 592722 w 932271"/>
                <a:gd name="connsiteY39" fmla="*/ 1495208 h 2242812"/>
                <a:gd name="connsiteX40" fmla="*/ 640378 w 932271"/>
                <a:gd name="connsiteY40" fmla="*/ 1361175 h 2242812"/>
                <a:gd name="connsiteX41" fmla="*/ 679098 w 932271"/>
                <a:gd name="connsiteY41" fmla="*/ 1256928 h 2242812"/>
                <a:gd name="connsiteX42" fmla="*/ 720797 w 932271"/>
                <a:gd name="connsiteY42" fmla="*/ 1116938 h 2242812"/>
                <a:gd name="connsiteX43" fmla="*/ 777389 w 932271"/>
                <a:gd name="connsiteY43" fmla="*/ 905465 h 2242812"/>
                <a:gd name="connsiteX44" fmla="*/ 842916 w 932271"/>
                <a:gd name="connsiteY44" fmla="*/ 607614 h 22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2271" h="2242812">
                  <a:moveTo>
                    <a:pt x="842916" y="607614"/>
                  </a:moveTo>
                  <a:lnTo>
                    <a:pt x="878658" y="425926"/>
                  </a:lnTo>
                  <a:lnTo>
                    <a:pt x="893550" y="321678"/>
                  </a:lnTo>
                  <a:lnTo>
                    <a:pt x="899507" y="271044"/>
                  </a:lnTo>
                  <a:lnTo>
                    <a:pt x="905464" y="250194"/>
                  </a:lnTo>
                  <a:lnTo>
                    <a:pt x="932271" y="208495"/>
                  </a:lnTo>
                  <a:lnTo>
                    <a:pt x="613571" y="0"/>
                  </a:lnTo>
                  <a:lnTo>
                    <a:pt x="640378" y="29785"/>
                  </a:lnTo>
                  <a:lnTo>
                    <a:pt x="649313" y="47656"/>
                  </a:lnTo>
                  <a:lnTo>
                    <a:pt x="658249" y="86377"/>
                  </a:lnTo>
                  <a:lnTo>
                    <a:pt x="658249" y="211474"/>
                  </a:lnTo>
                  <a:lnTo>
                    <a:pt x="649313" y="378270"/>
                  </a:lnTo>
                  <a:lnTo>
                    <a:pt x="640378" y="470603"/>
                  </a:lnTo>
                  <a:lnTo>
                    <a:pt x="622507" y="589743"/>
                  </a:lnTo>
                  <a:lnTo>
                    <a:pt x="598679" y="738668"/>
                  </a:lnTo>
                  <a:lnTo>
                    <a:pt x="562937" y="899508"/>
                  </a:lnTo>
                  <a:lnTo>
                    <a:pt x="509323" y="1087153"/>
                  </a:lnTo>
                  <a:lnTo>
                    <a:pt x="467624" y="1215229"/>
                  </a:lnTo>
                  <a:lnTo>
                    <a:pt x="419968" y="1340326"/>
                  </a:lnTo>
                  <a:lnTo>
                    <a:pt x="372312" y="1453509"/>
                  </a:lnTo>
                  <a:lnTo>
                    <a:pt x="324656" y="1548821"/>
                  </a:lnTo>
                  <a:lnTo>
                    <a:pt x="279979" y="1623283"/>
                  </a:lnTo>
                  <a:lnTo>
                    <a:pt x="241258" y="1676896"/>
                  </a:lnTo>
                  <a:lnTo>
                    <a:pt x="193602" y="1727531"/>
                  </a:lnTo>
                  <a:lnTo>
                    <a:pt x="148925" y="1760295"/>
                  </a:lnTo>
                  <a:lnTo>
                    <a:pt x="0" y="2180263"/>
                  </a:lnTo>
                  <a:lnTo>
                    <a:pt x="17871" y="2213027"/>
                  </a:lnTo>
                  <a:lnTo>
                    <a:pt x="35742" y="2227919"/>
                  </a:lnTo>
                  <a:lnTo>
                    <a:pt x="62548" y="2239833"/>
                  </a:lnTo>
                  <a:lnTo>
                    <a:pt x="80419" y="2242812"/>
                  </a:lnTo>
                  <a:lnTo>
                    <a:pt x="101269" y="2242812"/>
                  </a:lnTo>
                  <a:lnTo>
                    <a:pt x="131054" y="2230898"/>
                  </a:lnTo>
                  <a:lnTo>
                    <a:pt x="163817" y="2204091"/>
                  </a:lnTo>
                  <a:lnTo>
                    <a:pt x="256151" y="2096865"/>
                  </a:lnTo>
                  <a:lnTo>
                    <a:pt x="324656" y="2007510"/>
                  </a:lnTo>
                  <a:lnTo>
                    <a:pt x="384226" y="1915177"/>
                  </a:lnTo>
                  <a:lnTo>
                    <a:pt x="434861" y="1828800"/>
                  </a:lnTo>
                  <a:lnTo>
                    <a:pt x="503366" y="1697746"/>
                  </a:lnTo>
                  <a:lnTo>
                    <a:pt x="556980" y="1575627"/>
                  </a:lnTo>
                  <a:lnTo>
                    <a:pt x="592722" y="1495208"/>
                  </a:lnTo>
                  <a:lnTo>
                    <a:pt x="640378" y="1361175"/>
                  </a:lnTo>
                  <a:lnTo>
                    <a:pt x="679098" y="1256928"/>
                  </a:lnTo>
                  <a:lnTo>
                    <a:pt x="720797" y="1116938"/>
                  </a:lnTo>
                  <a:lnTo>
                    <a:pt x="777389" y="905465"/>
                  </a:lnTo>
                  <a:lnTo>
                    <a:pt x="842916" y="60761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7">
              <a:extLst>
                <a:ext uri="{FF2B5EF4-FFF2-40B4-BE49-F238E27FC236}">
                  <a16:creationId xmlns:a16="http://schemas.microsoft.com/office/drawing/2014/main" id="{F559D5E2-E0A4-403D-9A32-990A2001E6D1}"/>
                </a:ext>
              </a:extLst>
            </p:cNvPr>
            <p:cNvSpPr/>
            <p:nvPr/>
          </p:nvSpPr>
          <p:spPr>
            <a:xfrm>
              <a:off x="6500814" y="5334000"/>
              <a:ext cx="712787" cy="609600"/>
            </a:xfrm>
            <a:custGeom>
              <a:avLst/>
              <a:gdLst>
                <a:gd name="connsiteX0" fmla="*/ 219075 w 711993"/>
                <a:gd name="connsiteY0" fmla="*/ 90488 h 609600"/>
                <a:gd name="connsiteX1" fmla="*/ 342900 w 711993"/>
                <a:gd name="connsiteY1" fmla="*/ 140494 h 609600"/>
                <a:gd name="connsiteX2" fmla="*/ 419100 w 711993"/>
                <a:gd name="connsiteY2" fmla="*/ 169069 h 609600"/>
                <a:gd name="connsiteX3" fmla="*/ 478631 w 711993"/>
                <a:gd name="connsiteY3" fmla="*/ 185738 h 609600"/>
                <a:gd name="connsiteX4" fmla="*/ 511968 w 711993"/>
                <a:gd name="connsiteY4" fmla="*/ 192881 h 609600"/>
                <a:gd name="connsiteX5" fmla="*/ 550068 w 711993"/>
                <a:gd name="connsiteY5" fmla="*/ 197644 h 609600"/>
                <a:gd name="connsiteX6" fmla="*/ 588168 w 711993"/>
                <a:gd name="connsiteY6" fmla="*/ 192881 h 609600"/>
                <a:gd name="connsiteX7" fmla="*/ 623887 w 711993"/>
                <a:gd name="connsiteY7" fmla="*/ 180975 h 609600"/>
                <a:gd name="connsiteX8" fmla="*/ 661987 w 711993"/>
                <a:gd name="connsiteY8" fmla="*/ 161925 h 609600"/>
                <a:gd name="connsiteX9" fmla="*/ 711993 w 711993"/>
                <a:gd name="connsiteY9" fmla="*/ 123825 h 609600"/>
                <a:gd name="connsiteX10" fmla="*/ 531018 w 711993"/>
                <a:gd name="connsiteY10" fmla="*/ 609600 h 609600"/>
                <a:gd name="connsiteX11" fmla="*/ 509587 w 711993"/>
                <a:gd name="connsiteY11" fmla="*/ 573881 h 609600"/>
                <a:gd name="connsiteX12" fmla="*/ 504825 w 711993"/>
                <a:gd name="connsiteY12" fmla="*/ 557213 h 609600"/>
                <a:gd name="connsiteX13" fmla="*/ 500062 w 711993"/>
                <a:gd name="connsiteY13" fmla="*/ 523875 h 609600"/>
                <a:gd name="connsiteX14" fmla="*/ 483393 w 711993"/>
                <a:gd name="connsiteY14" fmla="*/ 464344 h 609600"/>
                <a:gd name="connsiteX15" fmla="*/ 452437 w 711993"/>
                <a:gd name="connsiteY15" fmla="*/ 404813 h 609600"/>
                <a:gd name="connsiteX16" fmla="*/ 411956 w 711993"/>
                <a:gd name="connsiteY16" fmla="*/ 350044 h 609600"/>
                <a:gd name="connsiteX17" fmla="*/ 369093 w 711993"/>
                <a:gd name="connsiteY17" fmla="*/ 304800 h 609600"/>
                <a:gd name="connsiteX18" fmla="*/ 326231 w 711993"/>
                <a:gd name="connsiteY18" fmla="*/ 261938 h 609600"/>
                <a:gd name="connsiteX19" fmla="*/ 280987 w 711993"/>
                <a:gd name="connsiteY19" fmla="*/ 228600 h 609600"/>
                <a:gd name="connsiteX20" fmla="*/ 161925 w 711993"/>
                <a:gd name="connsiteY20" fmla="*/ 147638 h 609600"/>
                <a:gd name="connsiteX21" fmla="*/ 64293 w 711993"/>
                <a:gd name="connsiteY21" fmla="*/ 92869 h 609600"/>
                <a:gd name="connsiteX22" fmla="*/ 33337 w 711993"/>
                <a:gd name="connsiteY22" fmla="*/ 73819 h 609600"/>
                <a:gd name="connsiteX23" fmla="*/ 16668 w 711993"/>
                <a:gd name="connsiteY23" fmla="*/ 61913 h 609600"/>
                <a:gd name="connsiteX24" fmla="*/ 7143 w 711993"/>
                <a:gd name="connsiteY24" fmla="*/ 50006 h 609600"/>
                <a:gd name="connsiteX25" fmla="*/ 2381 w 711993"/>
                <a:gd name="connsiteY25" fmla="*/ 38100 h 609600"/>
                <a:gd name="connsiteX26" fmla="*/ 0 w 711993"/>
                <a:gd name="connsiteY26" fmla="*/ 21431 h 609600"/>
                <a:gd name="connsiteX27" fmla="*/ 2381 w 711993"/>
                <a:gd name="connsiteY27" fmla="*/ 4763 h 609600"/>
                <a:gd name="connsiteX28" fmla="*/ 11906 w 711993"/>
                <a:gd name="connsiteY28" fmla="*/ 0 h 609600"/>
                <a:gd name="connsiteX29" fmla="*/ 28575 w 711993"/>
                <a:gd name="connsiteY29" fmla="*/ 4763 h 609600"/>
                <a:gd name="connsiteX30" fmla="*/ 76200 w 711993"/>
                <a:gd name="connsiteY30" fmla="*/ 26194 h 609600"/>
                <a:gd name="connsiteX31" fmla="*/ 169068 w 711993"/>
                <a:gd name="connsiteY31" fmla="*/ 66675 h 609600"/>
                <a:gd name="connsiteX32" fmla="*/ 219075 w 711993"/>
                <a:gd name="connsiteY32" fmla="*/ 904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1993" h="609600">
                  <a:moveTo>
                    <a:pt x="219075" y="90488"/>
                  </a:moveTo>
                  <a:lnTo>
                    <a:pt x="342900" y="140494"/>
                  </a:lnTo>
                  <a:lnTo>
                    <a:pt x="419100" y="169069"/>
                  </a:lnTo>
                  <a:lnTo>
                    <a:pt x="478631" y="185738"/>
                  </a:lnTo>
                  <a:lnTo>
                    <a:pt x="511968" y="192881"/>
                  </a:lnTo>
                  <a:lnTo>
                    <a:pt x="550068" y="197644"/>
                  </a:lnTo>
                  <a:lnTo>
                    <a:pt x="588168" y="192881"/>
                  </a:lnTo>
                  <a:lnTo>
                    <a:pt x="623887" y="180975"/>
                  </a:lnTo>
                  <a:lnTo>
                    <a:pt x="661987" y="161925"/>
                  </a:lnTo>
                  <a:lnTo>
                    <a:pt x="711993" y="123825"/>
                  </a:lnTo>
                  <a:lnTo>
                    <a:pt x="531018" y="609600"/>
                  </a:lnTo>
                  <a:lnTo>
                    <a:pt x="509587" y="573881"/>
                  </a:lnTo>
                  <a:lnTo>
                    <a:pt x="504825" y="557213"/>
                  </a:lnTo>
                  <a:lnTo>
                    <a:pt x="500062" y="523875"/>
                  </a:lnTo>
                  <a:lnTo>
                    <a:pt x="483393" y="464344"/>
                  </a:lnTo>
                  <a:lnTo>
                    <a:pt x="452437" y="404813"/>
                  </a:lnTo>
                  <a:lnTo>
                    <a:pt x="411956" y="350044"/>
                  </a:lnTo>
                  <a:lnTo>
                    <a:pt x="369093" y="304800"/>
                  </a:lnTo>
                  <a:lnTo>
                    <a:pt x="326231" y="261938"/>
                  </a:lnTo>
                  <a:lnTo>
                    <a:pt x="280987" y="228600"/>
                  </a:lnTo>
                  <a:lnTo>
                    <a:pt x="161925" y="147638"/>
                  </a:lnTo>
                  <a:lnTo>
                    <a:pt x="64293" y="92869"/>
                  </a:lnTo>
                  <a:lnTo>
                    <a:pt x="33337" y="73819"/>
                  </a:lnTo>
                  <a:lnTo>
                    <a:pt x="16668" y="61913"/>
                  </a:lnTo>
                  <a:lnTo>
                    <a:pt x="7143" y="50006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28575" y="4763"/>
                  </a:lnTo>
                  <a:lnTo>
                    <a:pt x="76200" y="26194"/>
                  </a:lnTo>
                  <a:lnTo>
                    <a:pt x="169068" y="66675"/>
                  </a:lnTo>
                  <a:lnTo>
                    <a:pt x="219075" y="904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6">
              <a:extLst>
                <a:ext uri="{FF2B5EF4-FFF2-40B4-BE49-F238E27FC236}">
                  <a16:creationId xmlns:a16="http://schemas.microsoft.com/office/drawing/2014/main" id="{A80FB450-FE35-483F-BE9E-2DBAA18C2797}"/>
                </a:ext>
              </a:extLst>
            </p:cNvPr>
            <p:cNvSpPr/>
            <p:nvPr/>
          </p:nvSpPr>
          <p:spPr>
            <a:xfrm>
              <a:off x="5384801" y="3836988"/>
              <a:ext cx="1458913" cy="2063750"/>
            </a:xfrm>
            <a:custGeom>
              <a:avLst/>
              <a:gdLst>
                <a:gd name="connsiteX0" fmla="*/ 1110981 w 1459466"/>
                <a:gd name="connsiteY0" fmla="*/ 935250 h 2064102"/>
                <a:gd name="connsiteX1" fmla="*/ 1161616 w 1459466"/>
                <a:gd name="connsiteY1" fmla="*/ 848873 h 2064102"/>
                <a:gd name="connsiteX2" fmla="*/ 1221186 w 1459466"/>
                <a:gd name="connsiteY2" fmla="*/ 738669 h 2064102"/>
                <a:gd name="connsiteX3" fmla="*/ 1280756 w 1459466"/>
                <a:gd name="connsiteY3" fmla="*/ 619528 h 2064102"/>
                <a:gd name="connsiteX4" fmla="*/ 1349262 w 1459466"/>
                <a:gd name="connsiteY4" fmla="*/ 470603 h 2064102"/>
                <a:gd name="connsiteX5" fmla="*/ 1393939 w 1459466"/>
                <a:gd name="connsiteY5" fmla="*/ 360399 h 2064102"/>
                <a:gd name="connsiteX6" fmla="*/ 1408832 w 1459466"/>
                <a:gd name="connsiteY6" fmla="*/ 345506 h 2064102"/>
                <a:gd name="connsiteX7" fmla="*/ 1432660 w 1459466"/>
                <a:gd name="connsiteY7" fmla="*/ 324657 h 2064102"/>
                <a:gd name="connsiteX8" fmla="*/ 1447552 w 1459466"/>
                <a:gd name="connsiteY8" fmla="*/ 300829 h 2064102"/>
                <a:gd name="connsiteX9" fmla="*/ 1456488 w 1459466"/>
                <a:gd name="connsiteY9" fmla="*/ 277001 h 2064102"/>
                <a:gd name="connsiteX10" fmla="*/ 1459466 w 1459466"/>
                <a:gd name="connsiteY10" fmla="*/ 262108 h 2064102"/>
                <a:gd name="connsiteX11" fmla="*/ 1456488 w 1459466"/>
                <a:gd name="connsiteY11" fmla="*/ 244237 h 2064102"/>
                <a:gd name="connsiteX12" fmla="*/ 1450531 w 1459466"/>
                <a:gd name="connsiteY12" fmla="*/ 226366 h 2064102"/>
                <a:gd name="connsiteX13" fmla="*/ 1435638 w 1459466"/>
                <a:gd name="connsiteY13" fmla="*/ 208495 h 2064102"/>
                <a:gd name="connsiteX14" fmla="*/ 1352240 w 1459466"/>
                <a:gd name="connsiteY14" fmla="*/ 134033 h 2064102"/>
                <a:gd name="connsiteX15" fmla="*/ 1262885 w 1459466"/>
                <a:gd name="connsiteY15" fmla="*/ 62549 h 2064102"/>
                <a:gd name="connsiteX16" fmla="*/ 1176508 w 1459466"/>
                <a:gd name="connsiteY16" fmla="*/ 0 h 2064102"/>
                <a:gd name="connsiteX17" fmla="*/ 997798 w 1459466"/>
                <a:gd name="connsiteY17" fmla="*/ 41699 h 2064102"/>
                <a:gd name="connsiteX18" fmla="*/ 1042476 w 1459466"/>
                <a:gd name="connsiteY18" fmla="*/ 83398 h 2064102"/>
                <a:gd name="connsiteX19" fmla="*/ 1063325 w 1459466"/>
                <a:gd name="connsiteY19" fmla="*/ 110205 h 2064102"/>
                <a:gd name="connsiteX20" fmla="*/ 1075239 w 1459466"/>
                <a:gd name="connsiteY20" fmla="*/ 134033 h 2064102"/>
                <a:gd name="connsiteX21" fmla="*/ 1087153 w 1459466"/>
                <a:gd name="connsiteY21" fmla="*/ 172753 h 2064102"/>
                <a:gd name="connsiteX22" fmla="*/ 1099067 w 1459466"/>
                <a:gd name="connsiteY22" fmla="*/ 217431 h 2064102"/>
                <a:gd name="connsiteX23" fmla="*/ 1102046 w 1459466"/>
                <a:gd name="connsiteY23" fmla="*/ 265087 h 2064102"/>
                <a:gd name="connsiteX24" fmla="*/ 1105024 w 1459466"/>
                <a:gd name="connsiteY24" fmla="*/ 324657 h 2064102"/>
                <a:gd name="connsiteX25" fmla="*/ 1099067 w 1459466"/>
                <a:gd name="connsiteY25" fmla="*/ 384227 h 2064102"/>
                <a:gd name="connsiteX26" fmla="*/ 1093110 w 1459466"/>
                <a:gd name="connsiteY26" fmla="*/ 428904 h 2064102"/>
                <a:gd name="connsiteX27" fmla="*/ 1066304 w 1459466"/>
                <a:gd name="connsiteY27" fmla="*/ 521238 h 2064102"/>
                <a:gd name="connsiteX28" fmla="*/ 1027583 w 1459466"/>
                <a:gd name="connsiteY28" fmla="*/ 628464 h 2064102"/>
                <a:gd name="connsiteX29" fmla="*/ 973970 w 1459466"/>
                <a:gd name="connsiteY29" fmla="*/ 753561 h 2064102"/>
                <a:gd name="connsiteX30" fmla="*/ 890572 w 1459466"/>
                <a:gd name="connsiteY30" fmla="*/ 908443 h 2064102"/>
                <a:gd name="connsiteX31" fmla="*/ 825045 w 1459466"/>
                <a:gd name="connsiteY31" fmla="*/ 1024605 h 2064102"/>
                <a:gd name="connsiteX32" fmla="*/ 741647 w 1459466"/>
                <a:gd name="connsiteY32" fmla="*/ 1158637 h 2064102"/>
                <a:gd name="connsiteX33" fmla="*/ 622507 w 1459466"/>
                <a:gd name="connsiteY33" fmla="*/ 1316498 h 2064102"/>
                <a:gd name="connsiteX34" fmla="*/ 455711 w 1459466"/>
                <a:gd name="connsiteY34" fmla="*/ 1527971 h 2064102"/>
                <a:gd name="connsiteX35" fmla="*/ 330614 w 1459466"/>
                <a:gd name="connsiteY35" fmla="*/ 1676897 h 2064102"/>
                <a:gd name="connsiteX36" fmla="*/ 235302 w 1459466"/>
                <a:gd name="connsiteY36" fmla="*/ 1778166 h 2064102"/>
                <a:gd name="connsiteX37" fmla="*/ 139990 w 1459466"/>
                <a:gd name="connsiteY37" fmla="*/ 1879435 h 2064102"/>
                <a:gd name="connsiteX38" fmla="*/ 53613 w 1459466"/>
                <a:gd name="connsiteY38" fmla="*/ 1962833 h 2064102"/>
                <a:gd name="connsiteX39" fmla="*/ 14893 w 1459466"/>
                <a:gd name="connsiteY39" fmla="*/ 2001553 h 2064102"/>
                <a:gd name="connsiteX40" fmla="*/ 5957 w 1459466"/>
                <a:gd name="connsiteY40" fmla="*/ 2013467 h 2064102"/>
                <a:gd name="connsiteX41" fmla="*/ 0 w 1459466"/>
                <a:gd name="connsiteY41" fmla="*/ 2028360 h 2064102"/>
                <a:gd name="connsiteX42" fmla="*/ 0 w 1459466"/>
                <a:gd name="connsiteY42" fmla="*/ 2040274 h 2064102"/>
                <a:gd name="connsiteX43" fmla="*/ 5957 w 1459466"/>
                <a:gd name="connsiteY43" fmla="*/ 2058145 h 2064102"/>
                <a:gd name="connsiteX44" fmla="*/ 17871 w 1459466"/>
                <a:gd name="connsiteY44" fmla="*/ 2064102 h 2064102"/>
                <a:gd name="connsiteX45" fmla="*/ 47656 w 1459466"/>
                <a:gd name="connsiteY45" fmla="*/ 2061123 h 2064102"/>
                <a:gd name="connsiteX46" fmla="*/ 92334 w 1459466"/>
                <a:gd name="connsiteY46" fmla="*/ 2040274 h 2064102"/>
                <a:gd name="connsiteX47" fmla="*/ 181689 w 1459466"/>
                <a:gd name="connsiteY47" fmla="*/ 1971768 h 2064102"/>
                <a:gd name="connsiteX48" fmla="*/ 339550 w 1459466"/>
                <a:gd name="connsiteY48" fmla="*/ 1846671 h 2064102"/>
                <a:gd name="connsiteX49" fmla="*/ 548045 w 1459466"/>
                <a:gd name="connsiteY49" fmla="*/ 1650090 h 2064102"/>
                <a:gd name="connsiteX50" fmla="*/ 682077 w 1459466"/>
                <a:gd name="connsiteY50" fmla="*/ 1513079 h 2064102"/>
                <a:gd name="connsiteX51" fmla="*/ 828024 w 1459466"/>
                <a:gd name="connsiteY51" fmla="*/ 1340326 h 2064102"/>
                <a:gd name="connsiteX52" fmla="*/ 890572 w 1459466"/>
                <a:gd name="connsiteY52" fmla="*/ 1259906 h 2064102"/>
                <a:gd name="connsiteX53" fmla="*/ 988863 w 1459466"/>
                <a:gd name="connsiteY53" fmla="*/ 1128852 h 2064102"/>
                <a:gd name="connsiteX54" fmla="*/ 1110981 w 1459466"/>
                <a:gd name="connsiteY54" fmla="*/ 935250 h 2064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59466" h="2064102">
                  <a:moveTo>
                    <a:pt x="1110981" y="935250"/>
                  </a:moveTo>
                  <a:lnTo>
                    <a:pt x="1161616" y="848873"/>
                  </a:lnTo>
                  <a:lnTo>
                    <a:pt x="1221186" y="738669"/>
                  </a:lnTo>
                  <a:lnTo>
                    <a:pt x="1280756" y="619528"/>
                  </a:lnTo>
                  <a:lnTo>
                    <a:pt x="1349262" y="470603"/>
                  </a:lnTo>
                  <a:lnTo>
                    <a:pt x="1393939" y="360399"/>
                  </a:lnTo>
                  <a:lnTo>
                    <a:pt x="1408832" y="345506"/>
                  </a:lnTo>
                  <a:lnTo>
                    <a:pt x="1432660" y="324657"/>
                  </a:lnTo>
                  <a:lnTo>
                    <a:pt x="1447552" y="300829"/>
                  </a:lnTo>
                  <a:lnTo>
                    <a:pt x="1456488" y="277001"/>
                  </a:lnTo>
                  <a:lnTo>
                    <a:pt x="1459466" y="262108"/>
                  </a:lnTo>
                  <a:lnTo>
                    <a:pt x="1456488" y="244237"/>
                  </a:lnTo>
                  <a:lnTo>
                    <a:pt x="1450531" y="226366"/>
                  </a:lnTo>
                  <a:lnTo>
                    <a:pt x="1435638" y="208495"/>
                  </a:lnTo>
                  <a:lnTo>
                    <a:pt x="1352240" y="134033"/>
                  </a:lnTo>
                  <a:lnTo>
                    <a:pt x="1262885" y="62549"/>
                  </a:lnTo>
                  <a:lnTo>
                    <a:pt x="1176508" y="0"/>
                  </a:lnTo>
                  <a:lnTo>
                    <a:pt x="997798" y="41699"/>
                  </a:lnTo>
                  <a:lnTo>
                    <a:pt x="1042476" y="83398"/>
                  </a:lnTo>
                  <a:lnTo>
                    <a:pt x="1063325" y="110205"/>
                  </a:lnTo>
                  <a:lnTo>
                    <a:pt x="1075239" y="134033"/>
                  </a:lnTo>
                  <a:lnTo>
                    <a:pt x="1087153" y="172753"/>
                  </a:lnTo>
                  <a:lnTo>
                    <a:pt x="1099067" y="217431"/>
                  </a:lnTo>
                  <a:lnTo>
                    <a:pt x="1102046" y="265087"/>
                  </a:lnTo>
                  <a:lnTo>
                    <a:pt x="1105024" y="324657"/>
                  </a:lnTo>
                  <a:lnTo>
                    <a:pt x="1099067" y="384227"/>
                  </a:lnTo>
                  <a:lnTo>
                    <a:pt x="1093110" y="428904"/>
                  </a:lnTo>
                  <a:lnTo>
                    <a:pt x="1066304" y="521238"/>
                  </a:lnTo>
                  <a:lnTo>
                    <a:pt x="1027583" y="628464"/>
                  </a:lnTo>
                  <a:lnTo>
                    <a:pt x="973970" y="753561"/>
                  </a:lnTo>
                  <a:lnTo>
                    <a:pt x="890572" y="908443"/>
                  </a:lnTo>
                  <a:lnTo>
                    <a:pt x="825045" y="1024605"/>
                  </a:lnTo>
                  <a:lnTo>
                    <a:pt x="741647" y="1158637"/>
                  </a:lnTo>
                  <a:lnTo>
                    <a:pt x="622507" y="1316498"/>
                  </a:lnTo>
                  <a:lnTo>
                    <a:pt x="455711" y="1527971"/>
                  </a:lnTo>
                  <a:lnTo>
                    <a:pt x="330614" y="1676897"/>
                  </a:lnTo>
                  <a:lnTo>
                    <a:pt x="235302" y="1778166"/>
                  </a:lnTo>
                  <a:lnTo>
                    <a:pt x="139990" y="1879435"/>
                  </a:lnTo>
                  <a:lnTo>
                    <a:pt x="53613" y="1962833"/>
                  </a:lnTo>
                  <a:lnTo>
                    <a:pt x="14893" y="2001553"/>
                  </a:lnTo>
                  <a:lnTo>
                    <a:pt x="5957" y="2013467"/>
                  </a:lnTo>
                  <a:lnTo>
                    <a:pt x="0" y="2028360"/>
                  </a:lnTo>
                  <a:lnTo>
                    <a:pt x="0" y="2040274"/>
                  </a:lnTo>
                  <a:lnTo>
                    <a:pt x="5957" y="2058145"/>
                  </a:lnTo>
                  <a:lnTo>
                    <a:pt x="17871" y="2064102"/>
                  </a:lnTo>
                  <a:lnTo>
                    <a:pt x="47656" y="2061123"/>
                  </a:lnTo>
                  <a:lnTo>
                    <a:pt x="92334" y="2040274"/>
                  </a:lnTo>
                  <a:lnTo>
                    <a:pt x="181689" y="1971768"/>
                  </a:lnTo>
                  <a:lnTo>
                    <a:pt x="339550" y="1846671"/>
                  </a:lnTo>
                  <a:lnTo>
                    <a:pt x="548045" y="1650090"/>
                  </a:lnTo>
                  <a:lnTo>
                    <a:pt x="682077" y="1513079"/>
                  </a:lnTo>
                  <a:lnTo>
                    <a:pt x="828024" y="1340326"/>
                  </a:lnTo>
                  <a:lnTo>
                    <a:pt x="890572" y="1259906"/>
                  </a:lnTo>
                  <a:lnTo>
                    <a:pt x="988863" y="1128852"/>
                  </a:lnTo>
                  <a:lnTo>
                    <a:pt x="1110981" y="9352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CCD334D7-F358-4F76-8D89-0093E6AAA577}"/>
              </a:ext>
            </a:extLst>
          </p:cNvPr>
          <p:cNvGrpSpPr/>
          <p:nvPr/>
        </p:nvGrpSpPr>
        <p:grpSpPr>
          <a:xfrm>
            <a:off x="3540486" y="1671997"/>
            <a:ext cx="5033961" cy="4306528"/>
            <a:chOff x="3532189" y="1671998"/>
            <a:chExt cx="5033961" cy="4306528"/>
          </a:xfrm>
          <a:solidFill>
            <a:schemeClr val="tx1"/>
          </a:solidFill>
        </p:grpSpPr>
        <p:sp>
          <p:nvSpPr>
            <p:cNvPr id="28" name="フリーフォーム 77">
              <a:extLst>
                <a:ext uri="{FF2B5EF4-FFF2-40B4-BE49-F238E27FC236}">
                  <a16:creationId xmlns:a16="http://schemas.microsoft.com/office/drawing/2014/main" id="{88396A39-F8E6-437D-B303-8C237F7F7ACA}"/>
                </a:ext>
              </a:extLst>
            </p:cNvPr>
            <p:cNvSpPr/>
            <p:nvPr/>
          </p:nvSpPr>
          <p:spPr>
            <a:xfrm>
              <a:off x="5162551" y="1937111"/>
              <a:ext cx="676275" cy="838200"/>
            </a:xfrm>
            <a:custGeom>
              <a:avLst/>
              <a:gdLst>
                <a:gd name="connsiteX0" fmla="*/ 385763 w 676275"/>
                <a:gd name="connsiteY0" fmla="*/ 523875 h 838200"/>
                <a:gd name="connsiteX1" fmla="*/ 471488 w 676275"/>
                <a:gd name="connsiteY1" fmla="*/ 447675 h 838200"/>
                <a:gd name="connsiteX2" fmla="*/ 535781 w 676275"/>
                <a:gd name="connsiteY2" fmla="*/ 388143 h 838200"/>
                <a:gd name="connsiteX3" fmla="*/ 545306 w 676275"/>
                <a:gd name="connsiteY3" fmla="*/ 378618 h 838200"/>
                <a:gd name="connsiteX4" fmla="*/ 583406 w 676275"/>
                <a:gd name="connsiteY4" fmla="*/ 369093 h 838200"/>
                <a:gd name="connsiteX5" fmla="*/ 626269 w 676275"/>
                <a:gd name="connsiteY5" fmla="*/ 352425 h 838200"/>
                <a:gd name="connsiteX6" fmla="*/ 652463 w 676275"/>
                <a:gd name="connsiteY6" fmla="*/ 335756 h 838200"/>
                <a:gd name="connsiteX7" fmla="*/ 676275 w 676275"/>
                <a:gd name="connsiteY7" fmla="*/ 307181 h 838200"/>
                <a:gd name="connsiteX8" fmla="*/ 676275 w 676275"/>
                <a:gd name="connsiteY8" fmla="*/ 295275 h 838200"/>
                <a:gd name="connsiteX9" fmla="*/ 669131 w 676275"/>
                <a:gd name="connsiteY9" fmla="*/ 269081 h 838200"/>
                <a:gd name="connsiteX10" fmla="*/ 645319 w 676275"/>
                <a:gd name="connsiteY10" fmla="*/ 230981 h 838200"/>
                <a:gd name="connsiteX11" fmla="*/ 607219 w 676275"/>
                <a:gd name="connsiteY11" fmla="*/ 185737 h 838200"/>
                <a:gd name="connsiteX12" fmla="*/ 561975 w 676275"/>
                <a:gd name="connsiteY12" fmla="*/ 142875 h 838200"/>
                <a:gd name="connsiteX13" fmla="*/ 516731 w 676275"/>
                <a:gd name="connsiteY13" fmla="*/ 107156 h 838200"/>
                <a:gd name="connsiteX14" fmla="*/ 464344 w 676275"/>
                <a:gd name="connsiteY14" fmla="*/ 73818 h 838200"/>
                <a:gd name="connsiteX15" fmla="*/ 404813 w 676275"/>
                <a:gd name="connsiteY15" fmla="*/ 42862 h 838200"/>
                <a:gd name="connsiteX16" fmla="*/ 345281 w 676275"/>
                <a:gd name="connsiteY16" fmla="*/ 14287 h 838200"/>
                <a:gd name="connsiteX17" fmla="*/ 295275 w 676275"/>
                <a:gd name="connsiteY17" fmla="*/ 0 h 838200"/>
                <a:gd name="connsiteX18" fmla="*/ 271463 w 676275"/>
                <a:gd name="connsiteY18" fmla="*/ 2381 h 838200"/>
                <a:gd name="connsiteX19" fmla="*/ 252413 w 676275"/>
                <a:gd name="connsiteY19" fmla="*/ 7143 h 838200"/>
                <a:gd name="connsiteX20" fmla="*/ 247650 w 676275"/>
                <a:gd name="connsiteY20" fmla="*/ 19050 h 838200"/>
                <a:gd name="connsiteX21" fmla="*/ 254794 w 676275"/>
                <a:gd name="connsiteY21" fmla="*/ 40481 h 838200"/>
                <a:gd name="connsiteX22" fmla="*/ 266700 w 676275"/>
                <a:gd name="connsiteY22" fmla="*/ 54768 h 838200"/>
                <a:gd name="connsiteX23" fmla="*/ 285750 w 676275"/>
                <a:gd name="connsiteY23" fmla="*/ 73818 h 838200"/>
                <a:gd name="connsiteX24" fmla="*/ 304800 w 676275"/>
                <a:gd name="connsiteY24" fmla="*/ 83343 h 838200"/>
                <a:gd name="connsiteX25" fmla="*/ 333375 w 676275"/>
                <a:gd name="connsiteY25" fmla="*/ 100012 h 838200"/>
                <a:gd name="connsiteX26" fmla="*/ 350044 w 676275"/>
                <a:gd name="connsiteY26" fmla="*/ 114300 h 838200"/>
                <a:gd name="connsiteX27" fmla="*/ 359569 w 676275"/>
                <a:gd name="connsiteY27" fmla="*/ 130968 h 838200"/>
                <a:gd name="connsiteX28" fmla="*/ 361950 w 676275"/>
                <a:gd name="connsiteY28" fmla="*/ 140493 h 838200"/>
                <a:gd name="connsiteX29" fmla="*/ 361950 w 676275"/>
                <a:gd name="connsiteY29" fmla="*/ 166687 h 838200"/>
                <a:gd name="connsiteX30" fmla="*/ 347663 w 676275"/>
                <a:gd name="connsiteY30" fmla="*/ 197643 h 838200"/>
                <a:gd name="connsiteX31" fmla="*/ 333375 w 676275"/>
                <a:gd name="connsiteY31" fmla="*/ 230981 h 838200"/>
                <a:gd name="connsiteX32" fmla="*/ 242888 w 676275"/>
                <a:gd name="connsiteY32" fmla="*/ 397668 h 838200"/>
                <a:gd name="connsiteX33" fmla="*/ 123825 w 676275"/>
                <a:gd name="connsiteY33" fmla="*/ 590550 h 838200"/>
                <a:gd name="connsiteX34" fmla="*/ 50006 w 676275"/>
                <a:gd name="connsiteY34" fmla="*/ 709612 h 838200"/>
                <a:gd name="connsiteX35" fmla="*/ 11906 w 676275"/>
                <a:gd name="connsiteY35" fmla="*/ 773906 h 838200"/>
                <a:gd name="connsiteX36" fmla="*/ 0 w 676275"/>
                <a:gd name="connsiteY36" fmla="*/ 812006 h 838200"/>
                <a:gd name="connsiteX37" fmla="*/ 0 w 676275"/>
                <a:gd name="connsiteY37" fmla="*/ 823912 h 838200"/>
                <a:gd name="connsiteX38" fmla="*/ 7144 w 676275"/>
                <a:gd name="connsiteY38" fmla="*/ 835818 h 838200"/>
                <a:gd name="connsiteX39" fmla="*/ 28575 w 676275"/>
                <a:gd name="connsiteY39" fmla="*/ 838200 h 838200"/>
                <a:gd name="connsiteX40" fmla="*/ 61913 w 676275"/>
                <a:gd name="connsiteY40" fmla="*/ 821531 h 838200"/>
                <a:gd name="connsiteX41" fmla="*/ 130969 w 676275"/>
                <a:gd name="connsiteY41" fmla="*/ 754856 h 838200"/>
                <a:gd name="connsiteX42" fmla="*/ 290513 w 676275"/>
                <a:gd name="connsiteY42" fmla="*/ 614362 h 838200"/>
                <a:gd name="connsiteX43" fmla="*/ 385763 w 676275"/>
                <a:gd name="connsiteY43" fmla="*/ 523875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76275" h="838200">
                  <a:moveTo>
                    <a:pt x="385763" y="523875"/>
                  </a:moveTo>
                  <a:lnTo>
                    <a:pt x="471488" y="447675"/>
                  </a:lnTo>
                  <a:lnTo>
                    <a:pt x="535781" y="388143"/>
                  </a:lnTo>
                  <a:lnTo>
                    <a:pt x="545306" y="378618"/>
                  </a:lnTo>
                  <a:lnTo>
                    <a:pt x="583406" y="369093"/>
                  </a:lnTo>
                  <a:lnTo>
                    <a:pt x="626269" y="352425"/>
                  </a:lnTo>
                  <a:lnTo>
                    <a:pt x="652463" y="335756"/>
                  </a:lnTo>
                  <a:lnTo>
                    <a:pt x="676275" y="307181"/>
                  </a:lnTo>
                  <a:lnTo>
                    <a:pt x="676275" y="295275"/>
                  </a:lnTo>
                  <a:lnTo>
                    <a:pt x="669131" y="269081"/>
                  </a:lnTo>
                  <a:lnTo>
                    <a:pt x="645319" y="230981"/>
                  </a:lnTo>
                  <a:lnTo>
                    <a:pt x="607219" y="185737"/>
                  </a:lnTo>
                  <a:lnTo>
                    <a:pt x="561975" y="142875"/>
                  </a:lnTo>
                  <a:lnTo>
                    <a:pt x="516731" y="107156"/>
                  </a:lnTo>
                  <a:lnTo>
                    <a:pt x="464344" y="73818"/>
                  </a:lnTo>
                  <a:lnTo>
                    <a:pt x="404813" y="42862"/>
                  </a:lnTo>
                  <a:lnTo>
                    <a:pt x="345281" y="14287"/>
                  </a:lnTo>
                  <a:lnTo>
                    <a:pt x="295275" y="0"/>
                  </a:lnTo>
                  <a:lnTo>
                    <a:pt x="271463" y="2381"/>
                  </a:lnTo>
                  <a:lnTo>
                    <a:pt x="252413" y="7143"/>
                  </a:lnTo>
                  <a:lnTo>
                    <a:pt x="247650" y="19050"/>
                  </a:lnTo>
                  <a:lnTo>
                    <a:pt x="254794" y="40481"/>
                  </a:lnTo>
                  <a:lnTo>
                    <a:pt x="266700" y="54768"/>
                  </a:lnTo>
                  <a:lnTo>
                    <a:pt x="285750" y="73818"/>
                  </a:lnTo>
                  <a:lnTo>
                    <a:pt x="304800" y="83343"/>
                  </a:lnTo>
                  <a:lnTo>
                    <a:pt x="333375" y="100012"/>
                  </a:lnTo>
                  <a:lnTo>
                    <a:pt x="350044" y="114300"/>
                  </a:lnTo>
                  <a:lnTo>
                    <a:pt x="359569" y="130968"/>
                  </a:lnTo>
                  <a:lnTo>
                    <a:pt x="361950" y="140493"/>
                  </a:lnTo>
                  <a:lnTo>
                    <a:pt x="361950" y="166687"/>
                  </a:lnTo>
                  <a:lnTo>
                    <a:pt x="347663" y="197643"/>
                  </a:lnTo>
                  <a:lnTo>
                    <a:pt x="333375" y="230981"/>
                  </a:lnTo>
                  <a:lnTo>
                    <a:pt x="242888" y="397668"/>
                  </a:lnTo>
                  <a:lnTo>
                    <a:pt x="123825" y="590550"/>
                  </a:lnTo>
                  <a:lnTo>
                    <a:pt x="50006" y="709612"/>
                  </a:lnTo>
                  <a:lnTo>
                    <a:pt x="11906" y="773906"/>
                  </a:lnTo>
                  <a:lnTo>
                    <a:pt x="0" y="812006"/>
                  </a:lnTo>
                  <a:lnTo>
                    <a:pt x="0" y="823912"/>
                  </a:lnTo>
                  <a:lnTo>
                    <a:pt x="7144" y="835818"/>
                  </a:lnTo>
                  <a:lnTo>
                    <a:pt x="28575" y="838200"/>
                  </a:lnTo>
                  <a:lnTo>
                    <a:pt x="61913" y="821531"/>
                  </a:lnTo>
                  <a:lnTo>
                    <a:pt x="130969" y="754856"/>
                  </a:lnTo>
                  <a:lnTo>
                    <a:pt x="290513" y="614362"/>
                  </a:lnTo>
                  <a:lnTo>
                    <a:pt x="385763" y="523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8">
              <a:extLst>
                <a:ext uri="{FF2B5EF4-FFF2-40B4-BE49-F238E27FC236}">
                  <a16:creationId xmlns:a16="http://schemas.microsoft.com/office/drawing/2014/main" id="{7456BBBB-8FA5-40CD-A3E5-8BC1DE62BEA1}"/>
                </a:ext>
              </a:extLst>
            </p:cNvPr>
            <p:cNvSpPr/>
            <p:nvPr/>
          </p:nvSpPr>
          <p:spPr>
            <a:xfrm>
              <a:off x="5432426" y="2119313"/>
              <a:ext cx="1116013" cy="1460500"/>
            </a:xfrm>
            <a:custGeom>
              <a:avLst/>
              <a:gdLst>
                <a:gd name="connsiteX0" fmla="*/ 631032 w 1116807"/>
                <a:gd name="connsiteY0" fmla="*/ 571500 h 1459706"/>
                <a:gd name="connsiteX1" fmla="*/ 692944 w 1116807"/>
                <a:gd name="connsiteY1" fmla="*/ 469106 h 1459706"/>
                <a:gd name="connsiteX2" fmla="*/ 752475 w 1116807"/>
                <a:gd name="connsiteY2" fmla="*/ 359568 h 1459706"/>
                <a:gd name="connsiteX3" fmla="*/ 795338 w 1116807"/>
                <a:gd name="connsiteY3" fmla="*/ 273843 h 1459706"/>
                <a:gd name="connsiteX4" fmla="*/ 812007 w 1116807"/>
                <a:gd name="connsiteY4" fmla="*/ 240506 h 1459706"/>
                <a:gd name="connsiteX5" fmla="*/ 814388 w 1116807"/>
                <a:gd name="connsiteY5" fmla="*/ 228600 h 1459706"/>
                <a:gd name="connsiteX6" fmla="*/ 819150 w 1116807"/>
                <a:gd name="connsiteY6" fmla="*/ 202406 h 1459706"/>
                <a:gd name="connsiteX7" fmla="*/ 816769 w 1116807"/>
                <a:gd name="connsiteY7" fmla="*/ 180975 h 1459706"/>
                <a:gd name="connsiteX8" fmla="*/ 812007 w 1116807"/>
                <a:gd name="connsiteY8" fmla="*/ 159543 h 1459706"/>
                <a:gd name="connsiteX9" fmla="*/ 800100 w 1116807"/>
                <a:gd name="connsiteY9" fmla="*/ 130968 h 1459706"/>
                <a:gd name="connsiteX10" fmla="*/ 783432 w 1116807"/>
                <a:gd name="connsiteY10" fmla="*/ 104775 h 1459706"/>
                <a:gd name="connsiteX11" fmla="*/ 764382 w 1116807"/>
                <a:gd name="connsiteY11" fmla="*/ 80962 h 1459706"/>
                <a:gd name="connsiteX12" fmla="*/ 750094 w 1116807"/>
                <a:gd name="connsiteY12" fmla="*/ 64293 h 1459706"/>
                <a:gd name="connsiteX13" fmla="*/ 738188 w 1116807"/>
                <a:gd name="connsiteY13" fmla="*/ 45243 h 1459706"/>
                <a:gd name="connsiteX14" fmla="*/ 735807 w 1116807"/>
                <a:gd name="connsiteY14" fmla="*/ 21431 h 1459706"/>
                <a:gd name="connsiteX15" fmla="*/ 738188 w 1116807"/>
                <a:gd name="connsiteY15" fmla="*/ 7143 h 1459706"/>
                <a:gd name="connsiteX16" fmla="*/ 747713 w 1116807"/>
                <a:gd name="connsiteY16" fmla="*/ 0 h 1459706"/>
                <a:gd name="connsiteX17" fmla="*/ 762000 w 1116807"/>
                <a:gd name="connsiteY17" fmla="*/ 2381 h 1459706"/>
                <a:gd name="connsiteX18" fmla="*/ 792957 w 1116807"/>
                <a:gd name="connsiteY18" fmla="*/ 14287 h 1459706"/>
                <a:gd name="connsiteX19" fmla="*/ 835819 w 1116807"/>
                <a:gd name="connsiteY19" fmla="*/ 40481 h 1459706"/>
                <a:gd name="connsiteX20" fmla="*/ 897732 w 1116807"/>
                <a:gd name="connsiteY20" fmla="*/ 78581 h 1459706"/>
                <a:gd name="connsiteX21" fmla="*/ 940594 w 1116807"/>
                <a:gd name="connsiteY21" fmla="*/ 109537 h 1459706"/>
                <a:gd name="connsiteX22" fmla="*/ 990600 w 1116807"/>
                <a:gd name="connsiteY22" fmla="*/ 147637 h 1459706"/>
                <a:gd name="connsiteX23" fmla="*/ 1031082 w 1116807"/>
                <a:gd name="connsiteY23" fmla="*/ 185737 h 1459706"/>
                <a:gd name="connsiteX24" fmla="*/ 1057275 w 1116807"/>
                <a:gd name="connsiteY24" fmla="*/ 214312 h 1459706"/>
                <a:gd name="connsiteX25" fmla="*/ 1088232 w 1116807"/>
                <a:gd name="connsiteY25" fmla="*/ 254793 h 1459706"/>
                <a:gd name="connsiteX26" fmla="*/ 1102519 w 1116807"/>
                <a:gd name="connsiteY26" fmla="*/ 283368 h 1459706"/>
                <a:gd name="connsiteX27" fmla="*/ 1114425 w 1116807"/>
                <a:gd name="connsiteY27" fmla="*/ 311943 h 1459706"/>
                <a:gd name="connsiteX28" fmla="*/ 1116807 w 1116807"/>
                <a:gd name="connsiteY28" fmla="*/ 330993 h 1459706"/>
                <a:gd name="connsiteX29" fmla="*/ 1109663 w 1116807"/>
                <a:gd name="connsiteY29" fmla="*/ 359568 h 1459706"/>
                <a:gd name="connsiteX30" fmla="*/ 1095375 w 1116807"/>
                <a:gd name="connsiteY30" fmla="*/ 383381 h 1459706"/>
                <a:gd name="connsiteX31" fmla="*/ 1066800 w 1116807"/>
                <a:gd name="connsiteY31" fmla="*/ 407193 h 1459706"/>
                <a:gd name="connsiteX32" fmla="*/ 1021557 w 1116807"/>
                <a:gd name="connsiteY32" fmla="*/ 433387 h 1459706"/>
                <a:gd name="connsiteX33" fmla="*/ 969169 w 1116807"/>
                <a:gd name="connsiteY33" fmla="*/ 497681 h 1459706"/>
                <a:gd name="connsiteX34" fmla="*/ 831057 w 1116807"/>
                <a:gd name="connsiteY34" fmla="*/ 673893 h 1459706"/>
                <a:gd name="connsiteX35" fmla="*/ 673894 w 1116807"/>
                <a:gd name="connsiteY35" fmla="*/ 873918 h 1459706"/>
                <a:gd name="connsiteX36" fmla="*/ 602457 w 1116807"/>
                <a:gd name="connsiteY36" fmla="*/ 959643 h 1459706"/>
                <a:gd name="connsiteX37" fmla="*/ 559594 w 1116807"/>
                <a:gd name="connsiteY37" fmla="*/ 1009650 h 1459706"/>
                <a:gd name="connsiteX38" fmla="*/ 490538 w 1116807"/>
                <a:gd name="connsiteY38" fmla="*/ 1081087 h 1459706"/>
                <a:gd name="connsiteX39" fmla="*/ 354807 w 1116807"/>
                <a:gd name="connsiteY39" fmla="*/ 1209675 h 1459706"/>
                <a:gd name="connsiteX40" fmla="*/ 166688 w 1116807"/>
                <a:gd name="connsiteY40" fmla="*/ 1371600 h 1459706"/>
                <a:gd name="connsiteX41" fmla="*/ 104775 w 1116807"/>
                <a:gd name="connsiteY41" fmla="*/ 1421606 h 1459706"/>
                <a:gd name="connsiteX42" fmla="*/ 78582 w 1116807"/>
                <a:gd name="connsiteY42" fmla="*/ 1443037 h 1459706"/>
                <a:gd name="connsiteX43" fmla="*/ 50007 w 1116807"/>
                <a:gd name="connsiteY43" fmla="*/ 1454943 h 1459706"/>
                <a:gd name="connsiteX44" fmla="*/ 21432 w 1116807"/>
                <a:gd name="connsiteY44" fmla="*/ 1459706 h 1459706"/>
                <a:gd name="connsiteX45" fmla="*/ 2382 w 1116807"/>
                <a:gd name="connsiteY45" fmla="*/ 1452562 h 1459706"/>
                <a:gd name="connsiteX46" fmla="*/ 0 w 1116807"/>
                <a:gd name="connsiteY46" fmla="*/ 1440656 h 1459706"/>
                <a:gd name="connsiteX47" fmla="*/ 2382 w 1116807"/>
                <a:gd name="connsiteY47" fmla="*/ 1416843 h 1459706"/>
                <a:gd name="connsiteX48" fmla="*/ 7144 w 1116807"/>
                <a:gd name="connsiteY48" fmla="*/ 1402556 h 1459706"/>
                <a:gd name="connsiteX49" fmla="*/ 47625 w 1116807"/>
                <a:gd name="connsiteY49" fmla="*/ 1357312 h 1459706"/>
                <a:gd name="connsiteX50" fmla="*/ 126207 w 1116807"/>
                <a:gd name="connsiteY50" fmla="*/ 1264443 h 1459706"/>
                <a:gd name="connsiteX51" fmla="*/ 223838 w 1116807"/>
                <a:gd name="connsiteY51" fmla="*/ 1147762 h 1459706"/>
                <a:gd name="connsiteX52" fmla="*/ 316707 w 1116807"/>
                <a:gd name="connsiteY52" fmla="*/ 1028700 h 1459706"/>
                <a:gd name="connsiteX53" fmla="*/ 421482 w 1116807"/>
                <a:gd name="connsiteY53" fmla="*/ 890587 h 1459706"/>
                <a:gd name="connsiteX54" fmla="*/ 545307 w 1116807"/>
                <a:gd name="connsiteY54" fmla="*/ 709612 h 1459706"/>
                <a:gd name="connsiteX55" fmla="*/ 631032 w 1116807"/>
                <a:gd name="connsiteY55" fmla="*/ 571500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16807" h="1459706">
                  <a:moveTo>
                    <a:pt x="631032" y="571500"/>
                  </a:moveTo>
                  <a:lnTo>
                    <a:pt x="692944" y="469106"/>
                  </a:lnTo>
                  <a:lnTo>
                    <a:pt x="752475" y="359568"/>
                  </a:lnTo>
                  <a:lnTo>
                    <a:pt x="795338" y="273843"/>
                  </a:lnTo>
                  <a:lnTo>
                    <a:pt x="812007" y="240506"/>
                  </a:lnTo>
                  <a:lnTo>
                    <a:pt x="814388" y="228600"/>
                  </a:lnTo>
                  <a:lnTo>
                    <a:pt x="819150" y="202406"/>
                  </a:lnTo>
                  <a:lnTo>
                    <a:pt x="816769" y="180975"/>
                  </a:lnTo>
                  <a:lnTo>
                    <a:pt x="812007" y="159543"/>
                  </a:lnTo>
                  <a:lnTo>
                    <a:pt x="800100" y="130968"/>
                  </a:lnTo>
                  <a:lnTo>
                    <a:pt x="783432" y="104775"/>
                  </a:lnTo>
                  <a:lnTo>
                    <a:pt x="764382" y="80962"/>
                  </a:lnTo>
                  <a:lnTo>
                    <a:pt x="750094" y="64293"/>
                  </a:lnTo>
                  <a:lnTo>
                    <a:pt x="738188" y="45243"/>
                  </a:lnTo>
                  <a:lnTo>
                    <a:pt x="735807" y="21431"/>
                  </a:lnTo>
                  <a:lnTo>
                    <a:pt x="738188" y="7143"/>
                  </a:lnTo>
                  <a:lnTo>
                    <a:pt x="747713" y="0"/>
                  </a:lnTo>
                  <a:lnTo>
                    <a:pt x="762000" y="2381"/>
                  </a:lnTo>
                  <a:lnTo>
                    <a:pt x="792957" y="14287"/>
                  </a:lnTo>
                  <a:lnTo>
                    <a:pt x="835819" y="40481"/>
                  </a:lnTo>
                  <a:lnTo>
                    <a:pt x="897732" y="78581"/>
                  </a:lnTo>
                  <a:lnTo>
                    <a:pt x="940594" y="109537"/>
                  </a:lnTo>
                  <a:lnTo>
                    <a:pt x="990600" y="147637"/>
                  </a:lnTo>
                  <a:lnTo>
                    <a:pt x="1031082" y="185737"/>
                  </a:lnTo>
                  <a:lnTo>
                    <a:pt x="1057275" y="214312"/>
                  </a:lnTo>
                  <a:lnTo>
                    <a:pt x="1088232" y="254793"/>
                  </a:lnTo>
                  <a:lnTo>
                    <a:pt x="1102519" y="283368"/>
                  </a:lnTo>
                  <a:lnTo>
                    <a:pt x="1114425" y="311943"/>
                  </a:lnTo>
                  <a:lnTo>
                    <a:pt x="1116807" y="330993"/>
                  </a:lnTo>
                  <a:lnTo>
                    <a:pt x="1109663" y="359568"/>
                  </a:lnTo>
                  <a:lnTo>
                    <a:pt x="1095375" y="383381"/>
                  </a:lnTo>
                  <a:lnTo>
                    <a:pt x="1066800" y="407193"/>
                  </a:lnTo>
                  <a:lnTo>
                    <a:pt x="1021557" y="433387"/>
                  </a:lnTo>
                  <a:lnTo>
                    <a:pt x="969169" y="497681"/>
                  </a:lnTo>
                  <a:lnTo>
                    <a:pt x="831057" y="673893"/>
                  </a:lnTo>
                  <a:lnTo>
                    <a:pt x="673894" y="873918"/>
                  </a:lnTo>
                  <a:lnTo>
                    <a:pt x="602457" y="959643"/>
                  </a:lnTo>
                  <a:lnTo>
                    <a:pt x="559594" y="1009650"/>
                  </a:lnTo>
                  <a:lnTo>
                    <a:pt x="490538" y="1081087"/>
                  </a:lnTo>
                  <a:lnTo>
                    <a:pt x="354807" y="1209675"/>
                  </a:lnTo>
                  <a:lnTo>
                    <a:pt x="166688" y="1371600"/>
                  </a:lnTo>
                  <a:lnTo>
                    <a:pt x="104775" y="1421606"/>
                  </a:lnTo>
                  <a:lnTo>
                    <a:pt x="78582" y="1443037"/>
                  </a:lnTo>
                  <a:lnTo>
                    <a:pt x="50007" y="1454943"/>
                  </a:lnTo>
                  <a:lnTo>
                    <a:pt x="21432" y="1459706"/>
                  </a:lnTo>
                  <a:lnTo>
                    <a:pt x="2382" y="1452562"/>
                  </a:lnTo>
                  <a:lnTo>
                    <a:pt x="0" y="1440656"/>
                  </a:lnTo>
                  <a:lnTo>
                    <a:pt x="2382" y="1416843"/>
                  </a:lnTo>
                  <a:lnTo>
                    <a:pt x="7144" y="1402556"/>
                  </a:lnTo>
                  <a:lnTo>
                    <a:pt x="47625" y="1357312"/>
                  </a:lnTo>
                  <a:lnTo>
                    <a:pt x="126207" y="1264443"/>
                  </a:lnTo>
                  <a:lnTo>
                    <a:pt x="223838" y="1147762"/>
                  </a:lnTo>
                  <a:lnTo>
                    <a:pt x="316707" y="1028700"/>
                  </a:lnTo>
                  <a:lnTo>
                    <a:pt x="421482" y="890587"/>
                  </a:lnTo>
                  <a:lnTo>
                    <a:pt x="545307" y="709612"/>
                  </a:lnTo>
                  <a:lnTo>
                    <a:pt x="631032" y="571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9">
              <a:extLst>
                <a:ext uri="{FF2B5EF4-FFF2-40B4-BE49-F238E27FC236}">
                  <a16:creationId xmlns:a16="http://schemas.microsoft.com/office/drawing/2014/main" id="{F982A72B-6FF6-4875-8F76-03CBB81DDE9F}"/>
                </a:ext>
              </a:extLst>
            </p:cNvPr>
            <p:cNvSpPr/>
            <p:nvPr/>
          </p:nvSpPr>
          <p:spPr>
            <a:xfrm>
              <a:off x="6770688" y="1919289"/>
              <a:ext cx="1795462" cy="1514475"/>
            </a:xfrm>
            <a:custGeom>
              <a:avLst/>
              <a:gdLst>
                <a:gd name="connsiteX0" fmla="*/ 476250 w 1795462"/>
                <a:gd name="connsiteY0" fmla="*/ 614362 h 1514475"/>
                <a:gd name="connsiteX1" fmla="*/ 373856 w 1795462"/>
                <a:gd name="connsiteY1" fmla="*/ 447675 h 1514475"/>
                <a:gd name="connsiteX2" fmla="*/ 311944 w 1795462"/>
                <a:gd name="connsiteY2" fmla="*/ 350043 h 1514475"/>
                <a:gd name="connsiteX3" fmla="*/ 273844 w 1795462"/>
                <a:gd name="connsiteY3" fmla="*/ 283368 h 1514475"/>
                <a:gd name="connsiteX4" fmla="*/ 257175 w 1795462"/>
                <a:gd name="connsiteY4" fmla="*/ 257175 h 1514475"/>
                <a:gd name="connsiteX5" fmla="*/ 235744 w 1795462"/>
                <a:gd name="connsiteY5" fmla="*/ 228600 h 1514475"/>
                <a:gd name="connsiteX6" fmla="*/ 207169 w 1795462"/>
                <a:gd name="connsiteY6" fmla="*/ 197643 h 1514475"/>
                <a:gd name="connsiteX7" fmla="*/ 173831 w 1795462"/>
                <a:gd name="connsiteY7" fmla="*/ 164306 h 1514475"/>
                <a:gd name="connsiteX8" fmla="*/ 152400 w 1795462"/>
                <a:gd name="connsiteY8" fmla="*/ 145256 h 1514475"/>
                <a:gd name="connsiteX9" fmla="*/ 121444 w 1795462"/>
                <a:gd name="connsiteY9" fmla="*/ 116681 h 1514475"/>
                <a:gd name="connsiteX10" fmla="*/ 85725 w 1795462"/>
                <a:gd name="connsiteY10" fmla="*/ 92868 h 1514475"/>
                <a:gd name="connsiteX11" fmla="*/ 50006 w 1795462"/>
                <a:gd name="connsiteY11" fmla="*/ 73818 h 1514475"/>
                <a:gd name="connsiteX12" fmla="*/ 23812 w 1795462"/>
                <a:gd name="connsiteY12" fmla="*/ 66675 h 1514475"/>
                <a:gd name="connsiteX13" fmla="*/ 9525 w 1795462"/>
                <a:gd name="connsiteY13" fmla="*/ 57150 h 1514475"/>
                <a:gd name="connsiteX14" fmla="*/ 0 w 1795462"/>
                <a:gd name="connsiteY14" fmla="*/ 21431 h 1514475"/>
                <a:gd name="connsiteX15" fmla="*/ 2381 w 1795462"/>
                <a:gd name="connsiteY15" fmla="*/ 7143 h 1514475"/>
                <a:gd name="connsiteX16" fmla="*/ 9525 w 1795462"/>
                <a:gd name="connsiteY16" fmla="*/ 0 h 1514475"/>
                <a:gd name="connsiteX17" fmla="*/ 21431 w 1795462"/>
                <a:gd name="connsiteY17" fmla="*/ 0 h 1514475"/>
                <a:gd name="connsiteX18" fmla="*/ 52387 w 1795462"/>
                <a:gd name="connsiteY18" fmla="*/ 11906 h 1514475"/>
                <a:gd name="connsiteX19" fmla="*/ 88106 w 1795462"/>
                <a:gd name="connsiteY19" fmla="*/ 16668 h 1514475"/>
                <a:gd name="connsiteX20" fmla="*/ 130969 w 1795462"/>
                <a:gd name="connsiteY20" fmla="*/ 23812 h 1514475"/>
                <a:gd name="connsiteX21" fmla="*/ 173831 w 1795462"/>
                <a:gd name="connsiteY21" fmla="*/ 35718 h 1514475"/>
                <a:gd name="connsiteX22" fmla="*/ 202406 w 1795462"/>
                <a:gd name="connsiteY22" fmla="*/ 50006 h 1514475"/>
                <a:gd name="connsiteX23" fmla="*/ 240506 w 1795462"/>
                <a:gd name="connsiteY23" fmla="*/ 73818 h 1514475"/>
                <a:gd name="connsiteX24" fmla="*/ 283369 w 1795462"/>
                <a:gd name="connsiteY24" fmla="*/ 107156 h 1514475"/>
                <a:gd name="connsiteX25" fmla="*/ 300037 w 1795462"/>
                <a:gd name="connsiteY25" fmla="*/ 126206 h 1514475"/>
                <a:gd name="connsiteX26" fmla="*/ 319087 w 1795462"/>
                <a:gd name="connsiteY26" fmla="*/ 152400 h 1514475"/>
                <a:gd name="connsiteX27" fmla="*/ 376237 w 1795462"/>
                <a:gd name="connsiteY27" fmla="*/ 233362 h 1514475"/>
                <a:gd name="connsiteX28" fmla="*/ 473869 w 1795462"/>
                <a:gd name="connsiteY28" fmla="*/ 364331 h 1514475"/>
                <a:gd name="connsiteX29" fmla="*/ 609600 w 1795462"/>
                <a:gd name="connsiteY29" fmla="*/ 528637 h 1514475"/>
                <a:gd name="connsiteX30" fmla="*/ 747712 w 1795462"/>
                <a:gd name="connsiteY30" fmla="*/ 688181 h 1514475"/>
                <a:gd name="connsiteX31" fmla="*/ 866775 w 1795462"/>
                <a:gd name="connsiteY31" fmla="*/ 812006 h 1514475"/>
                <a:gd name="connsiteX32" fmla="*/ 995362 w 1795462"/>
                <a:gd name="connsiteY32" fmla="*/ 931068 h 1514475"/>
                <a:gd name="connsiteX33" fmla="*/ 1119187 w 1795462"/>
                <a:gd name="connsiteY33" fmla="*/ 1040606 h 1514475"/>
                <a:gd name="connsiteX34" fmla="*/ 1309687 w 1795462"/>
                <a:gd name="connsiteY34" fmla="*/ 1190625 h 1514475"/>
                <a:gd name="connsiteX35" fmla="*/ 1493044 w 1795462"/>
                <a:gd name="connsiteY35" fmla="*/ 1312068 h 1514475"/>
                <a:gd name="connsiteX36" fmla="*/ 1709737 w 1795462"/>
                <a:gd name="connsiteY36" fmla="*/ 1435893 h 1514475"/>
                <a:gd name="connsiteX37" fmla="*/ 1781175 w 1795462"/>
                <a:gd name="connsiteY37" fmla="*/ 1469231 h 1514475"/>
                <a:gd name="connsiteX38" fmla="*/ 1790700 w 1795462"/>
                <a:gd name="connsiteY38" fmla="*/ 1481137 h 1514475"/>
                <a:gd name="connsiteX39" fmla="*/ 1795462 w 1795462"/>
                <a:gd name="connsiteY39" fmla="*/ 1490662 h 1514475"/>
                <a:gd name="connsiteX40" fmla="*/ 1790700 w 1795462"/>
                <a:gd name="connsiteY40" fmla="*/ 1502568 h 1514475"/>
                <a:gd name="connsiteX41" fmla="*/ 1774031 w 1795462"/>
                <a:gd name="connsiteY41" fmla="*/ 1514475 h 1514475"/>
                <a:gd name="connsiteX42" fmla="*/ 1731169 w 1795462"/>
                <a:gd name="connsiteY42" fmla="*/ 1514475 h 1514475"/>
                <a:gd name="connsiteX43" fmla="*/ 1674019 w 1795462"/>
                <a:gd name="connsiteY43" fmla="*/ 1512093 h 1514475"/>
                <a:gd name="connsiteX44" fmla="*/ 1562100 w 1795462"/>
                <a:gd name="connsiteY44" fmla="*/ 1507331 h 1514475"/>
                <a:gd name="connsiteX45" fmla="*/ 1435894 w 1795462"/>
                <a:gd name="connsiteY45" fmla="*/ 1495425 h 1514475"/>
                <a:gd name="connsiteX46" fmla="*/ 1331119 w 1795462"/>
                <a:gd name="connsiteY46" fmla="*/ 1481137 h 1514475"/>
                <a:gd name="connsiteX47" fmla="*/ 1226344 w 1795462"/>
                <a:gd name="connsiteY47" fmla="*/ 1464468 h 1514475"/>
                <a:gd name="connsiteX48" fmla="*/ 1135856 w 1795462"/>
                <a:gd name="connsiteY48" fmla="*/ 1443037 h 1514475"/>
                <a:gd name="connsiteX49" fmla="*/ 1069181 w 1795462"/>
                <a:gd name="connsiteY49" fmla="*/ 1419225 h 1514475"/>
                <a:gd name="connsiteX50" fmla="*/ 1009650 w 1795462"/>
                <a:gd name="connsiteY50" fmla="*/ 1393031 h 1514475"/>
                <a:gd name="connsiteX51" fmla="*/ 962025 w 1795462"/>
                <a:gd name="connsiteY51" fmla="*/ 1362075 h 1514475"/>
                <a:gd name="connsiteX52" fmla="*/ 940594 w 1795462"/>
                <a:gd name="connsiteY52" fmla="*/ 1343025 h 1514475"/>
                <a:gd name="connsiteX53" fmla="*/ 912019 w 1795462"/>
                <a:gd name="connsiteY53" fmla="*/ 1312068 h 1514475"/>
                <a:gd name="connsiteX54" fmla="*/ 878681 w 1795462"/>
                <a:gd name="connsiteY54" fmla="*/ 1262062 h 1514475"/>
                <a:gd name="connsiteX55" fmla="*/ 800100 w 1795462"/>
                <a:gd name="connsiteY55" fmla="*/ 1133475 h 1514475"/>
                <a:gd name="connsiteX56" fmla="*/ 692944 w 1795462"/>
                <a:gd name="connsiteY56" fmla="*/ 964406 h 1514475"/>
                <a:gd name="connsiteX57" fmla="*/ 561975 w 1795462"/>
                <a:gd name="connsiteY57" fmla="*/ 757237 h 1514475"/>
                <a:gd name="connsiteX58" fmla="*/ 476250 w 1795462"/>
                <a:gd name="connsiteY58" fmla="*/ 614362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95462" h="1514475">
                  <a:moveTo>
                    <a:pt x="476250" y="614362"/>
                  </a:moveTo>
                  <a:lnTo>
                    <a:pt x="373856" y="447675"/>
                  </a:lnTo>
                  <a:lnTo>
                    <a:pt x="311944" y="350043"/>
                  </a:lnTo>
                  <a:lnTo>
                    <a:pt x="273844" y="283368"/>
                  </a:lnTo>
                  <a:lnTo>
                    <a:pt x="257175" y="257175"/>
                  </a:lnTo>
                  <a:lnTo>
                    <a:pt x="235744" y="228600"/>
                  </a:lnTo>
                  <a:lnTo>
                    <a:pt x="207169" y="197643"/>
                  </a:lnTo>
                  <a:lnTo>
                    <a:pt x="173831" y="164306"/>
                  </a:lnTo>
                  <a:lnTo>
                    <a:pt x="152400" y="145256"/>
                  </a:lnTo>
                  <a:lnTo>
                    <a:pt x="121444" y="116681"/>
                  </a:lnTo>
                  <a:lnTo>
                    <a:pt x="85725" y="92868"/>
                  </a:lnTo>
                  <a:lnTo>
                    <a:pt x="50006" y="73818"/>
                  </a:lnTo>
                  <a:lnTo>
                    <a:pt x="23812" y="66675"/>
                  </a:lnTo>
                  <a:lnTo>
                    <a:pt x="9525" y="57150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52387" y="11906"/>
                  </a:lnTo>
                  <a:lnTo>
                    <a:pt x="88106" y="16668"/>
                  </a:lnTo>
                  <a:lnTo>
                    <a:pt x="130969" y="23812"/>
                  </a:lnTo>
                  <a:lnTo>
                    <a:pt x="173831" y="35718"/>
                  </a:lnTo>
                  <a:lnTo>
                    <a:pt x="202406" y="50006"/>
                  </a:lnTo>
                  <a:lnTo>
                    <a:pt x="240506" y="73818"/>
                  </a:lnTo>
                  <a:lnTo>
                    <a:pt x="283369" y="107156"/>
                  </a:lnTo>
                  <a:lnTo>
                    <a:pt x="300037" y="126206"/>
                  </a:lnTo>
                  <a:lnTo>
                    <a:pt x="319087" y="152400"/>
                  </a:lnTo>
                  <a:lnTo>
                    <a:pt x="376237" y="233362"/>
                  </a:lnTo>
                  <a:lnTo>
                    <a:pt x="473869" y="364331"/>
                  </a:lnTo>
                  <a:lnTo>
                    <a:pt x="609600" y="528637"/>
                  </a:lnTo>
                  <a:lnTo>
                    <a:pt x="747712" y="688181"/>
                  </a:lnTo>
                  <a:lnTo>
                    <a:pt x="866775" y="812006"/>
                  </a:lnTo>
                  <a:lnTo>
                    <a:pt x="995362" y="931068"/>
                  </a:lnTo>
                  <a:lnTo>
                    <a:pt x="1119187" y="1040606"/>
                  </a:lnTo>
                  <a:lnTo>
                    <a:pt x="1309687" y="1190625"/>
                  </a:lnTo>
                  <a:lnTo>
                    <a:pt x="1493044" y="1312068"/>
                  </a:lnTo>
                  <a:lnTo>
                    <a:pt x="1709737" y="1435893"/>
                  </a:lnTo>
                  <a:lnTo>
                    <a:pt x="1781175" y="1469231"/>
                  </a:lnTo>
                  <a:lnTo>
                    <a:pt x="1790700" y="1481137"/>
                  </a:lnTo>
                  <a:lnTo>
                    <a:pt x="1795462" y="1490662"/>
                  </a:lnTo>
                  <a:lnTo>
                    <a:pt x="1790700" y="1502568"/>
                  </a:lnTo>
                  <a:lnTo>
                    <a:pt x="1774031" y="1514475"/>
                  </a:lnTo>
                  <a:lnTo>
                    <a:pt x="1731169" y="1514475"/>
                  </a:lnTo>
                  <a:lnTo>
                    <a:pt x="1674019" y="1512093"/>
                  </a:lnTo>
                  <a:lnTo>
                    <a:pt x="1562100" y="1507331"/>
                  </a:lnTo>
                  <a:lnTo>
                    <a:pt x="1435894" y="1495425"/>
                  </a:lnTo>
                  <a:lnTo>
                    <a:pt x="1331119" y="1481137"/>
                  </a:lnTo>
                  <a:lnTo>
                    <a:pt x="1226344" y="1464468"/>
                  </a:lnTo>
                  <a:lnTo>
                    <a:pt x="1135856" y="1443037"/>
                  </a:lnTo>
                  <a:lnTo>
                    <a:pt x="1069181" y="1419225"/>
                  </a:lnTo>
                  <a:lnTo>
                    <a:pt x="1009650" y="1393031"/>
                  </a:lnTo>
                  <a:lnTo>
                    <a:pt x="962025" y="1362075"/>
                  </a:lnTo>
                  <a:lnTo>
                    <a:pt x="940594" y="1343025"/>
                  </a:lnTo>
                  <a:lnTo>
                    <a:pt x="912019" y="1312068"/>
                  </a:lnTo>
                  <a:lnTo>
                    <a:pt x="878681" y="1262062"/>
                  </a:lnTo>
                  <a:lnTo>
                    <a:pt x="800100" y="1133475"/>
                  </a:lnTo>
                  <a:lnTo>
                    <a:pt x="692944" y="964406"/>
                  </a:lnTo>
                  <a:lnTo>
                    <a:pt x="561975" y="757237"/>
                  </a:lnTo>
                  <a:lnTo>
                    <a:pt x="476250" y="614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80">
              <a:extLst>
                <a:ext uri="{FF2B5EF4-FFF2-40B4-BE49-F238E27FC236}">
                  <a16:creationId xmlns:a16="http://schemas.microsoft.com/office/drawing/2014/main" id="{7DB09550-28CB-4DC1-B1FC-0BE8AB31810E}"/>
                </a:ext>
              </a:extLst>
            </p:cNvPr>
            <p:cNvSpPr/>
            <p:nvPr/>
          </p:nvSpPr>
          <p:spPr>
            <a:xfrm>
              <a:off x="3732214" y="2256199"/>
              <a:ext cx="661987" cy="709613"/>
            </a:xfrm>
            <a:custGeom>
              <a:avLst/>
              <a:gdLst>
                <a:gd name="connsiteX0" fmla="*/ 297656 w 661987"/>
                <a:gd name="connsiteY0" fmla="*/ 138113 h 709613"/>
                <a:gd name="connsiteX1" fmla="*/ 369094 w 661987"/>
                <a:gd name="connsiteY1" fmla="*/ 180975 h 709613"/>
                <a:gd name="connsiteX2" fmla="*/ 409575 w 661987"/>
                <a:gd name="connsiteY2" fmla="*/ 209550 h 709613"/>
                <a:gd name="connsiteX3" fmla="*/ 459581 w 661987"/>
                <a:gd name="connsiteY3" fmla="*/ 245269 h 709613"/>
                <a:gd name="connsiteX4" fmla="*/ 497681 w 661987"/>
                <a:gd name="connsiteY4" fmla="*/ 276225 h 709613"/>
                <a:gd name="connsiteX5" fmla="*/ 526256 w 661987"/>
                <a:gd name="connsiteY5" fmla="*/ 304800 h 709613"/>
                <a:gd name="connsiteX6" fmla="*/ 550069 w 661987"/>
                <a:gd name="connsiteY6" fmla="*/ 330994 h 709613"/>
                <a:gd name="connsiteX7" fmla="*/ 581025 w 661987"/>
                <a:gd name="connsiteY7" fmla="*/ 366713 h 709613"/>
                <a:gd name="connsiteX8" fmla="*/ 621506 w 661987"/>
                <a:gd name="connsiteY8" fmla="*/ 426244 h 709613"/>
                <a:gd name="connsiteX9" fmla="*/ 640556 w 661987"/>
                <a:gd name="connsiteY9" fmla="*/ 464344 h 709613"/>
                <a:gd name="connsiteX10" fmla="*/ 654844 w 661987"/>
                <a:gd name="connsiteY10" fmla="*/ 507206 h 709613"/>
                <a:gd name="connsiteX11" fmla="*/ 661987 w 661987"/>
                <a:gd name="connsiteY11" fmla="*/ 545306 h 709613"/>
                <a:gd name="connsiteX12" fmla="*/ 659606 w 661987"/>
                <a:gd name="connsiteY12" fmla="*/ 595313 h 709613"/>
                <a:gd name="connsiteX13" fmla="*/ 647700 w 661987"/>
                <a:gd name="connsiteY13" fmla="*/ 635794 h 709613"/>
                <a:gd name="connsiteX14" fmla="*/ 631031 w 661987"/>
                <a:gd name="connsiteY14" fmla="*/ 664369 h 709613"/>
                <a:gd name="connsiteX15" fmla="*/ 609600 w 661987"/>
                <a:gd name="connsiteY15" fmla="*/ 685800 h 709613"/>
                <a:gd name="connsiteX16" fmla="*/ 576262 w 661987"/>
                <a:gd name="connsiteY16" fmla="*/ 702469 h 709613"/>
                <a:gd name="connsiteX17" fmla="*/ 521494 w 661987"/>
                <a:gd name="connsiteY17" fmla="*/ 709613 h 709613"/>
                <a:gd name="connsiteX18" fmla="*/ 478631 w 661987"/>
                <a:gd name="connsiteY18" fmla="*/ 704850 h 709613"/>
                <a:gd name="connsiteX19" fmla="*/ 457200 w 661987"/>
                <a:gd name="connsiteY19" fmla="*/ 692944 h 709613"/>
                <a:gd name="connsiteX20" fmla="*/ 431006 w 661987"/>
                <a:gd name="connsiteY20" fmla="*/ 664369 h 709613"/>
                <a:gd name="connsiteX21" fmla="*/ 402431 w 661987"/>
                <a:gd name="connsiteY21" fmla="*/ 628650 h 709613"/>
                <a:gd name="connsiteX22" fmla="*/ 371475 w 661987"/>
                <a:gd name="connsiteY22" fmla="*/ 571500 h 709613"/>
                <a:gd name="connsiteX23" fmla="*/ 342900 w 661987"/>
                <a:gd name="connsiteY23" fmla="*/ 504825 h 709613"/>
                <a:gd name="connsiteX24" fmla="*/ 311944 w 661987"/>
                <a:gd name="connsiteY24" fmla="*/ 421481 h 709613"/>
                <a:gd name="connsiteX25" fmla="*/ 283369 w 661987"/>
                <a:gd name="connsiteY25" fmla="*/ 350044 h 709613"/>
                <a:gd name="connsiteX26" fmla="*/ 259556 w 661987"/>
                <a:gd name="connsiteY26" fmla="*/ 295275 h 709613"/>
                <a:gd name="connsiteX27" fmla="*/ 221456 w 661987"/>
                <a:gd name="connsiteY27" fmla="*/ 240506 h 709613"/>
                <a:gd name="connsiteX28" fmla="*/ 173831 w 661987"/>
                <a:gd name="connsiteY28" fmla="*/ 183356 h 709613"/>
                <a:gd name="connsiteX29" fmla="*/ 128587 w 661987"/>
                <a:gd name="connsiteY29" fmla="*/ 142875 h 709613"/>
                <a:gd name="connsiteX30" fmla="*/ 76200 w 661987"/>
                <a:gd name="connsiteY30" fmla="*/ 102394 h 709613"/>
                <a:gd name="connsiteX31" fmla="*/ 23812 w 661987"/>
                <a:gd name="connsiteY31" fmla="*/ 66675 h 709613"/>
                <a:gd name="connsiteX32" fmla="*/ 7144 w 661987"/>
                <a:gd name="connsiteY32" fmla="*/ 52388 h 709613"/>
                <a:gd name="connsiteX33" fmla="*/ 0 w 661987"/>
                <a:gd name="connsiteY33" fmla="*/ 33338 h 709613"/>
                <a:gd name="connsiteX34" fmla="*/ 0 w 661987"/>
                <a:gd name="connsiteY34" fmla="*/ 16669 h 709613"/>
                <a:gd name="connsiteX35" fmla="*/ 2381 w 661987"/>
                <a:gd name="connsiteY35" fmla="*/ 4763 h 709613"/>
                <a:gd name="connsiteX36" fmla="*/ 14287 w 661987"/>
                <a:gd name="connsiteY36" fmla="*/ 0 h 709613"/>
                <a:gd name="connsiteX37" fmla="*/ 35719 w 661987"/>
                <a:gd name="connsiteY37" fmla="*/ 4763 h 709613"/>
                <a:gd name="connsiteX38" fmla="*/ 88106 w 661987"/>
                <a:gd name="connsiteY38" fmla="*/ 28575 h 709613"/>
                <a:gd name="connsiteX39" fmla="*/ 195262 w 661987"/>
                <a:gd name="connsiteY39" fmla="*/ 83344 h 709613"/>
                <a:gd name="connsiteX40" fmla="*/ 297656 w 661987"/>
                <a:gd name="connsiteY40" fmla="*/ 138113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61987" h="709613">
                  <a:moveTo>
                    <a:pt x="297656" y="138113"/>
                  </a:moveTo>
                  <a:lnTo>
                    <a:pt x="369094" y="180975"/>
                  </a:lnTo>
                  <a:lnTo>
                    <a:pt x="409575" y="209550"/>
                  </a:lnTo>
                  <a:lnTo>
                    <a:pt x="459581" y="245269"/>
                  </a:lnTo>
                  <a:lnTo>
                    <a:pt x="497681" y="276225"/>
                  </a:lnTo>
                  <a:lnTo>
                    <a:pt x="526256" y="304800"/>
                  </a:lnTo>
                  <a:lnTo>
                    <a:pt x="550069" y="330994"/>
                  </a:lnTo>
                  <a:lnTo>
                    <a:pt x="581025" y="366713"/>
                  </a:lnTo>
                  <a:lnTo>
                    <a:pt x="621506" y="426244"/>
                  </a:lnTo>
                  <a:lnTo>
                    <a:pt x="640556" y="464344"/>
                  </a:lnTo>
                  <a:lnTo>
                    <a:pt x="654844" y="507206"/>
                  </a:lnTo>
                  <a:lnTo>
                    <a:pt x="661987" y="545306"/>
                  </a:lnTo>
                  <a:lnTo>
                    <a:pt x="659606" y="595313"/>
                  </a:lnTo>
                  <a:lnTo>
                    <a:pt x="647700" y="635794"/>
                  </a:lnTo>
                  <a:lnTo>
                    <a:pt x="631031" y="664369"/>
                  </a:lnTo>
                  <a:lnTo>
                    <a:pt x="609600" y="685800"/>
                  </a:lnTo>
                  <a:lnTo>
                    <a:pt x="576262" y="702469"/>
                  </a:lnTo>
                  <a:lnTo>
                    <a:pt x="521494" y="709613"/>
                  </a:lnTo>
                  <a:lnTo>
                    <a:pt x="478631" y="704850"/>
                  </a:lnTo>
                  <a:lnTo>
                    <a:pt x="457200" y="692944"/>
                  </a:lnTo>
                  <a:lnTo>
                    <a:pt x="431006" y="664369"/>
                  </a:lnTo>
                  <a:lnTo>
                    <a:pt x="402431" y="628650"/>
                  </a:lnTo>
                  <a:lnTo>
                    <a:pt x="371475" y="571500"/>
                  </a:lnTo>
                  <a:lnTo>
                    <a:pt x="342900" y="504825"/>
                  </a:lnTo>
                  <a:lnTo>
                    <a:pt x="311944" y="421481"/>
                  </a:lnTo>
                  <a:lnTo>
                    <a:pt x="283369" y="350044"/>
                  </a:lnTo>
                  <a:lnTo>
                    <a:pt x="259556" y="295275"/>
                  </a:lnTo>
                  <a:lnTo>
                    <a:pt x="221456" y="240506"/>
                  </a:lnTo>
                  <a:lnTo>
                    <a:pt x="173831" y="183356"/>
                  </a:lnTo>
                  <a:lnTo>
                    <a:pt x="128587" y="142875"/>
                  </a:lnTo>
                  <a:lnTo>
                    <a:pt x="76200" y="102394"/>
                  </a:lnTo>
                  <a:lnTo>
                    <a:pt x="23812" y="66675"/>
                  </a:lnTo>
                  <a:lnTo>
                    <a:pt x="7144" y="52388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5719" y="4763"/>
                  </a:lnTo>
                  <a:lnTo>
                    <a:pt x="88106" y="28575"/>
                  </a:lnTo>
                  <a:lnTo>
                    <a:pt x="195262" y="83344"/>
                  </a:lnTo>
                  <a:lnTo>
                    <a:pt x="297656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1">
              <a:extLst>
                <a:ext uri="{FF2B5EF4-FFF2-40B4-BE49-F238E27FC236}">
                  <a16:creationId xmlns:a16="http://schemas.microsoft.com/office/drawing/2014/main" id="{457446BA-32DF-4AD0-A62A-ECC609E81B3F}"/>
                </a:ext>
              </a:extLst>
            </p:cNvPr>
            <p:cNvSpPr/>
            <p:nvPr/>
          </p:nvSpPr>
          <p:spPr>
            <a:xfrm>
              <a:off x="3532189" y="2999148"/>
              <a:ext cx="1952625" cy="573088"/>
            </a:xfrm>
            <a:custGeom>
              <a:avLst/>
              <a:gdLst>
                <a:gd name="connsiteX0" fmla="*/ 633412 w 1952625"/>
                <a:gd name="connsiteY0" fmla="*/ 285750 h 573881"/>
                <a:gd name="connsiteX1" fmla="*/ 469106 w 1952625"/>
                <a:gd name="connsiteY1" fmla="*/ 328613 h 573881"/>
                <a:gd name="connsiteX2" fmla="*/ 428625 w 1952625"/>
                <a:gd name="connsiteY2" fmla="*/ 340519 h 573881"/>
                <a:gd name="connsiteX3" fmla="*/ 402431 w 1952625"/>
                <a:gd name="connsiteY3" fmla="*/ 345281 h 573881"/>
                <a:gd name="connsiteX4" fmla="*/ 361950 w 1952625"/>
                <a:gd name="connsiteY4" fmla="*/ 350044 h 573881"/>
                <a:gd name="connsiteX5" fmla="*/ 316706 w 1952625"/>
                <a:gd name="connsiteY5" fmla="*/ 354806 h 573881"/>
                <a:gd name="connsiteX6" fmla="*/ 290512 w 1952625"/>
                <a:gd name="connsiteY6" fmla="*/ 352425 h 573881"/>
                <a:gd name="connsiteX7" fmla="*/ 254794 w 1952625"/>
                <a:gd name="connsiteY7" fmla="*/ 350044 h 573881"/>
                <a:gd name="connsiteX8" fmla="*/ 197644 w 1952625"/>
                <a:gd name="connsiteY8" fmla="*/ 338138 h 573881"/>
                <a:gd name="connsiteX9" fmla="*/ 161925 w 1952625"/>
                <a:gd name="connsiteY9" fmla="*/ 323850 h 573881"/>
                <a:gd name="connsiteX10" fmla="*/ 128587 w 1952625"/>
                <a:gd name="connsiteY10" fmla="*/ 302419 h 573881"/>
                <a:gd name="connsiteX11" fmla="*/ 107156 w 1952625"/>
                <a:gd name="connsiteY11" fmla="*/ 288131 h 573881"/>
                <a:gd name="connsiteX12" fmla="*/ 83344 w 1952625"/>
                <a:gd name="connsiteY12" fmla="*/ 264319 h 573881"/>
                <a:gd name="connsiteX13" fmla="*/ 61912 w 1952625"/>
                <a:gd name="connsiteY13" fmla="*/ 238125 h 573881"/>
                <a:gd name="connsiteX14" fmla="*/ 47625 w 1952625"/>
                <a:gd name="connsiteY14" fmla="*/ 226219 h 573881"/>
                <a:gd name="connsiteX15" fmla="*/ 28575 w 1952625"/>
                <a:gd name="connsiteY15" fmla="*/ 221456 h 573881"/>
                <a:gd name="connsiteX16" fmla="*/ 11906 w 1952625"/>
                <a:gd name="connsiteY16" fmla="*/ 221456 h 573881"/>
                <a:gd name="connsiteX17" fmla="*/ 2381 w 1952625"/>
                <a:gd name="connsiteY17" fmla="*/ 228600 h 573881"/>
                <a:gd name="connsiteX18" fmla="*/ 0 w 1952625"/>
                <a:gd name="connsiteY18" fmla="*/ 247650 h 573881"/>
                <a:gd name="connsiteX19" fmla="*/ 7144 w 1952625"/>
                <a:gd name="connsiteY19" fmla="*/ 271463 h 573881"/>
                <a:gd name="connsiteX20" fmla="*/ 30956 w 1952625"/>
                <a:gd name="connsiteY20" fmla="*/ 309563 h 573881"/>
                <a:gd name="connsiteX21" fmla="*/ 64294 w 1952625"/>
                <a:gd name="connsiteY21" fmla="*/ 354806 h 573881"/>
                <a:gd name="connsiteX22" fmla="*/ 104775 w 1952625"/>
                <a:gd name="connsiteY22" fmla="*/ 400050 h 573881"/>
                <a:gd name="connsiteX23" fmla="*/ 147637 w 1952625"/>
                <a:gd name="connsiteY23" fmla="*/ 445294 h 573881"/>
                <a:gd name="connsiteX24" fmla="*/ 192881 w 1952625"/>
                <a:gd name="connsiteY24" fmla="*/ 483394 h 573881"/>
                <a:gd name="connsiteX25" fmla="*/ 228600 w 1952625"/>
                <a:gd name="connsiteY25" fmla="*/ 511969 h 573881"/>
                <a:gd name="connsiteX26" fmla="*/ 261937 w 1952625"/>
                <a:gd name="connsiteY26" fmla="*/ 528638 h 573881"/>
                <a:gd name="connsiteX27" fmla="*/ 302419 w 1952625"/>
                <a:gd name="connsiteY27" fmla="*/ 547688 h 573881"/>
                <a:gd name="connsiteX28" fmla="*/ 347662 w 1952625"/>
                <a:gd name="connsiteY28" fmla="*/ 564356 h 573881"/>
                <a:gd name="connsiteX29" fmla="*/ 397669 w 1952625"/>
                <a:gd name="connsiteY29" fmla="*/ 573881 h 573881"/>
                <a:gd name="connsiteX30" fmla="*/ 431006 w 1952625"/>
                <a:gd name="connsiteY30" fmla="*/ 573881 h 573881"/>
                <a:gd name="connsiteX31" fmla="*/ 471487 w 1952625"/>
                <a:gd name="connsiteY31" fmla="*/ 569119 h 573881"/>
                <a:gd name="connsiteX32" fmla="*/ 576262 w 1952625"/>
                <a:gd name="connsiteY32" fmla="*/ 531019 h 573881"/>
                <a:gd name="connsiteX33" fmla="*/ 792956 w 1952625"/>
                <a:gd name="connsiteY33" fmla="*/ 447675 h 573881"/>
                <a:gd name="connsiteX34" fmla="*/ 1057275 w 1952625"/>
                <a:gd name="connsiteY34" fmla="*/ 357188 h 573881"/>
                <a:gd name="connsiteX35" fmla="*/ 1373981 w 1952625"/>
                <a:gd name="connsiteY35" fmla="*/ 280988 h 573881"/>
                <a:gd name="connsiteX36" fmla="*/ 1600200 w 1952625"/>
                <a:gd name="connsiteY36" fmla="*/ 242888 h 573881"/>
                <a:gd name="connsiteX37" fmla="*/ 1759744 w 1952625"/>
                <a:gd name="connsiteY37" fmla="*/ 219075 h 573881"/>
                <a:gd name="connsiteX38" fmla="*/ 1816894 w 1952625"/>
                <a:gd name="connsiteY38" fmla="*/ 209550 h 573881"/>
                <a:gd name="connsiteX39" fmla="*/ 1864519 w 1952625"/>
                <a:gd name="connsiteY39" fmla="*/ 195263 h 573881"/>
                <a:gd name="connsiteX40" fmla="*/ 1907381 w 1952625"/>
                <a:gd name="connsiteY40" fmla="*/ 173831 h 573881"/>
                <a:gd name="connsiteX41" fmla="*/ 1943100 w 1952625"/>
                <a:gd name="connsiteY41" fmla="*/ 147638 h 573881"/>
                <a:gd name="connsiteX42" fmla="*/ 1952625 w 1952625"/>
                <a:gd name="connsiteY42" fmla="*/ 130969 h 573881"/>
                <a:gd name="connsiteX43" fmla="*/ 1952625 w 1952625"/>
                <a:gd name="connsiteY43" fmla="*/ 114300 h 573881"/>
                <a:gd name="connsiteX44" fmla="*/ 1943100 w 1952625"/>
                <a:gd name="connsiteY44" fmla="*/ 85725 h 573881"/>
                <a:gd name="connsiteX45" fmla="*/ 1916906 w 1952625"/>
                <a:gd name="connsiteY45" fmla="*/ 52388 h 573881"/>
                <a:gd name="connsiteX46" fmla="*/ 1883569 w 1952625"/>
                <a:gd name="connsiteY46" fmla="*/ 28575 h 573881"/>
                <a:gd name="connsiteX47" fmla="*/ 1845469 w 1952625"/>
                <a:gd name="connsiteY47" fmla="*/ 9525 h 573881"/>
                <a:gd name="connsiteX48" fmla="*/ 1795462 w 1952625"/>
                <a:gd name="connsiteY48" fmla="*/ 0 h 573881"/>
                <a:gd name="connsiteX49" fmla="*/ 1754981 w 1952625"/>
                <a:gd name="connsiteY49" fmla="*/ 0 h 573881"/>
                <a:gd name="connsiteX50" fmla="*/ 1709737 w 1952625"/>
                <a:gd name="connsiteY50" fmla="*/ 9525 h 573881"/>
                <a:gd name="connsiteX51" fmla="*/ 1535906 w 1952625"/>
                <a:gd name="connsiteY51" fmla="*/ 61913 h 573881"/>
                <a:gd name="connsiteX52" fmla="*/ 1373981 w 1952625"/>
                <a:gd name="connsiteY52" fmla="*/ 107156 h 573881"/>
                <a:gd name="connsiteX53" fmla="*/ 1193006 w 1952625"/>
                <a:gd name="connsiteY53" fmla="*/ 140494 h 573881"/>
                <a:gd name="connsiteX54" fmla="*/ 985837 w 1952625"/>
                <a:gd name="connsiteY54" fmla="*/ 192881 h 573881"/>
                <a:gd name="connsiteX55" fmla="*/ 633412 w 1952625"/>
                <a:gd name="connsiteY55" fmla="*/ 285750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52625" h="573881">
                  <a:moveTo>
                    <a:pt x="633412" y="285750"/>
                  </a:moveTo>
                  <a:lnTo>
                    <a:pt x="469106" y="328613"/>
                  </a:lnTo>
                  <a:lnTo>
                    <a:pt x="428625" y="340519"/>
                  </a:lnTo>
                  <a:lnTo>
                    <a:pt x="402431" y="345281"/>
                  </a:lnTo>
                  <a:lnTo>
                    <a:pt x="361950" y="350044"/>
                  </a:lnTo>
                  <a:lnTo>
                    <a:pt x="316706" y="354806"/>
                  </a:lnTo>
                  <a:lnTo>
                    <a:pt x="290512" y="352425"/>
                  </a:lnTo>
                  <a:lnTo>
                    <a:pt x="254794" y="350044"/>
                  </a:lnTo>
                  <a:lnTo>
                    <a:pt x="197644" y="338138"/>
                  </a:lnTo>
                  <a:lnTo>
                    <a:pt x="161925" y="323850"/>
                  </a:lnTo>
                  <a:lnTo>
                    <a:pt x="128587" y="302419"/>
                  </a:lnTo>
                  <a:lnTo>
                    <a:pt x="107156" y="288131"/>
                  </a:lnTo>
                  <a:lnTo>
                    <a:pt x="83344" y="264319"/>
                  </a:lnTo>
                  <a:lnTo>
                    <a:pt x="61912" y="238125"/>
                  </a:lnTo>
                  <a:lnTo>
                    <a:pt x="47625" y="226219"/>
                  </a:lnTo>
                  <a:lnTo>
                    <a:pt x="28575" y="221456"/>
                  </a:lnTo>
                  <a:lnTo>
                    <a:pt x="11906" y="221456"/>
                  </a:lnTo>
                  <a:lnTo>
                    <a:pt x="2381" y="228600"/>
                  </a:lnTo>
                  <a:lnTo>
                    <a:pt x="0" y="247650"/>
                  </a:lnTo>
                  <a:lnTo>
                    <a:pt x="7144" y="271463"/>
                  </a:lnTo>
                  <a:lnTo>
                    <a:pt x="30956" y="309563"/>
                  </a:lnTo>
                  <a:lnTo>
                    <a:pt x="64294" y="354806"/>
                  </a:lnTo>
                  <a:lnTo>
                    <a:pt x="104775" y="400050"/>
                  </a:lnTo>
                  <a:lnTo>
                    <a:pt x="147637" y="445294"/>
                  </a:lnTo>
                  <a:lnTo>
                    <a:pt x="192881" y="483394"/>
                  </a:lnTo>
                  <a:lnTo>
                    <a:pt x="228600" y="511969"/>
                  </a:lnTo>
                  <a:lnTo>
                    <a:pt x="261937" y="528638"/>
                  </a:lnTo>
                  <a:lnTo>
                    <a:pt x="302419" y="547688"/>
                  </a:lnTo>
                  <a:lnTo>
                    <a:pt x="347662" y="564356"/>
                  </a:lnTo>
                  <a:lnTo>
                    <a:pt x="397669" y="573881"/>
                  </a:lnTo>
                  <a:lnTo>
                    <a:pt x="431006" y="573881"/>
                  </a:lnTo>
                  <a:lnTo>
                    <a:pt x="471487" y="569119"/>
                  </a:lnTo>
                  <a:lnTo>
                    <a:pt x="576262" y="531019"/>
                  </a:lnTo>
                  <a:lnTo>
                    <a:pt x="792956" y="447675"/>
                  </a:lnTo>
                  <a:lnTo>
                    <a:pt x="1057275" y="357188"/>
                  </a:lnTo>
                  <a:lnTo>
                    <a:pt x="1373981" y="280988"/>
                  </a:lnTo>
                  <a:lnTo>
                    <a:pt x="1600200" y="242888"/>
                  </a:lnTo>
                  <a:lnTo>
                    <a:pt x="1759744" y="219075"/>
                  </a:lnTo>
                  <a:lnTo>
                    <a:pt x="1816894" y="209550"/>
                  </a:lnTo>
                  <a:lnTo>
                    <a:pt x="1864519" y="195263"/>
                  </a:lnTo>
                  <a:lnTo>
                    <a:pt x="1907381" y="173831"/>
                  </a:lnTo>
                  <a:lnTo>
                    <a:pt x="1943100" y="147638"/>
                  </a:lnTo>
                  <a:lnTo>
                    <a:pt x="1952625" y="130969"/>
                  </a:lnTo>
                  <a:lnTo>
                    <a:pt x="1952625" y="114300"/>
                  </a:lnTo>
                  <a:lnTo>
                    <a:pt x="1943100" y="85725"/>
                  </a:lnTo>
                  <a:lnTo>
                    <a:pt x="1916906" y="52388"/>
                  </a:lnTo>
                  <a:lnTo>
                    <a:pt x="1883569" y="28575"/>
                  </a:lnTo>
                  <a:lnTo>
                    <a:pt x="1845469" y="9525"/>
                  </a:lnTo>
                  <a:lnTo>
                    <a:pt x="1795462" y="0"/>
                  </a:lnTo>
                  <a:lnTo>
                    <a:pt x="1754981" y="0"/>
                  </a:lnTo>
                  <a:lnTo>
                    <a:pt x="1709737" y="9525"/>
                  </a:lnTo>
                  <a:lnTo>
                    <a:pt x="1535906" y="61913"/>
                  </a:lnTo>
                  <a:lnTo>
                    <a:pt x="1373981" y="107156"/>
                  </a:lnTo>
                  <a:lnTo>
                    <a:pt x="1193006" y="140494"/>
                  </a:lnTo>
                  <a:lnTo>
                    <a:pt x="985837" y="192881"/>
                  </a:lnTo>
                  <a:lnTo>
                    <a:pt x="633412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9">
              <a:extLst>
                <a:ext uri="{FF2B5EF4-FFF2-40B4-BE49-F238E27FC236}">
                  <a16:creationId xmlns:a16="http://schemas.microsoft.com/office/drawing/2014/main" id="{E1E797E1-2DE8-4296-A530-A2236D832477}"/>
                </a:ext>
              </a:extLst>
            </p:cNvPr>
            <p:cNvSpPr/>
            <p:nvPr/>
          </p:nvSpPr>
          <p:spPr>
            <a:xfrm rot="16200000">
              <a:off x="2586038" y="3532548"/>
              <a:ext cx="4254500" cy="533400"/>
            </a:xfrm>
            <a:custGeom>
              <a:avLst/>
              <a:gdLst>
                <a:gd name="connsiteX0" fmla="*/ 1511055 w 4254255"/>
                <a:gd name="connsiteY0" fmla="*/ 257727 h 533106"/>
                <a:gd name="connsiteX1" fmla="*/ 2252460 w 4254255"/>
                <a:gd name="connsiteY1" fmla="*/ 257727 h 533106"/>
                <a:gd name="connsiteX2" fmla="*/ 2849115 w 4254255"/>
                <a:gd name="connsiteY2" fmla="*/ 257727 h 533106"/>
                <a:gd name="connsiteX3" fmla="*/ 3202165 w 4254255"/>
                <a:gd name="connsiteY3" fmla="*/ 257727 h 533106"/>
                <a:gd name="connsiteX4" fmla="*/ 3385751 w 4254255"/>
                <a:gd name="connsiteY4" fmla="*/ 257727 h 533106"/>
                <a:gd name="connsiteX5" fmla="*/ 3491666 w 4254255"/>
                <a:gd name="connsiteY5" fmla="*/ 257727 h 533106"/>
                <a:gd name="connsiteX6" fmla="*/ 3569337 w 4254255"/>
                <a:gd name="connsiteY6" fmla="*/ 254197 h 533106"/>
                <a:gd name="connsiteX7" fmla="*/ 3668191 w 4254255"/>
                <a:gd name="connsiteY7" fmla="*/ 254197 h 533106"/>
                <a:gd name="connsiteX8" fmla="*/ 3763515 w 4254255"/>
                <a:gd name="connsiteY8" fmla="*/ 243605 h 533106"/>
                <a:gd name="connsiteX9" fmla="*/ 3894143 w 4254255"/>
                <a:gd name="connsiteY9" fmla="*/ 229483 h 533106"/>
                <a:gd name="connsiteX10" fmla="*/ 4014180 w 4254255"/>
                <a:gd name="connsiteY10" fmla="*/ 204770 h 533106"/>
                <a:gd name="connsiteX11" fmla="*/ 4060077 w 4254255"/>
                <a:gd name="connsiteY11" fmla="*/ 190648 h 533106"/>
                <a:gd name="connsiteX12" fmla="*/ 4095382 w 4254255"/>
                <a:gd name="connsiteY12" fmla="*/ 165934 h 533106"/>
                <a:gd name="connsiteX13" fmla="*/ 4127157 w 4254255"/>
                <a:gd name="connsiteY13" fmla="*/ 127099 h 533106"/>
                <a:gd name="connsiteX14" fmla="*/ 4148340 w 4254255"/>
                <a:gd name="connsiteY14" fmla="*/ 98854 h 533106"/>
                <a:gd name="connsiteX15" fmla="*/ 4173053 w 4254255"/>
                <a:gd name="connsiteY15" fmla="*/ 56488 h 533106"/>
                <a:gd name="connsiteX16" fmla="*/ 4183645 w 4254255"/>
                <a:gd name="connsiteY16" fmla="*/ 28244 h 533106"/>
                <a:gd name="connsiteX17" fmla="*/ 4190706 w 4254255"/>
                <a:gd name="connsiteY17" fmla="*/ 17653 h 533106"/>
                <a:gd name="connsiteX18" fmla="*/ 4197767 w 4254255"/>
                <a:gd name="connsiteY18" fmla="*/ 7061 h 533106"/>
                <a:gd name="connsiteX19" fmla="*/ 4226011 w 4254255"/>
                <a:gd name="connsiteY19" fmla="*/ 0 h 533106"/>
                <a:gd name="connsiteX20" fmla="*/ 4243663 w 4254255"/>
                <a:gd name="connsiteY20" fmla="*/ 7061 h 533106"/>
                <a:gd name="connsiteX21" fmla="*/ 4250724 w 4254255"/>
                <a:gd name="connsiteY21" fmla="*/ 14122 h 533106"/>
                <a:gd name="connsiteX22" fmla="*/ 4254255 w 4254255"/>
                <a:gd name="connsiteY22" fmla="*/ 28244 h 533106"/>
                <a:gd name="connsiteX23" fmla="*/ 4243663 w 4254255"/>
                <a:gd name="connsiteY23" fmla="*/ 70610 h 533106"/>
                <a:gd name="connsiteX24" fmla="*/ 4229541 w 4254255"/>
                <a:gd name="connsiteY24" fmla="*/ 116507 h 533106"/>
                <a:gd name="connsiteX25" fmla="*/ 4204828 w 4254255"/>
                <a:gd name="connsiteY25" fmla="*/ 208300 h 533106"/>
                <a:gd name="connsiteX26" fmla="*/ 4169523 w 4254255"/>
                <a:gd name="connsiteY26" fmla="*/ 300093 h 533106"/>
                <a:gd name="connsiteX27" fmla="*/ 4130687 w 4254255"/>
                <a:gd name="connsiteY27" fmla="*/ 391886 h 533106"/>
                <a:gd name="connsiteX28" fmla="*/ 4102443 w 4254255"/>
                <a:gd name="connsiteY28" fmla="*/ 437783 h 533106"/>
                <a:gd name="connsiteX29" fmla="*/ 4070669 w 4254255"/>
                <a:gd name="connsiteY29" fmla="*/ 476618 h 533106"/>
                <a:gd name="connsiteX30" fmla="*/ 4028303 w 4254255"/>
                <a:gd name="connsiteY30" fmla="*/ 511923 h 533106"/>
                <a:gd name="connsiteX31" fmla="*/ 3996528 w 4254255"/>
                <a:gd name="connsiteY31" fmla="*/ 526045 h 533106"/>
                <a:gd name="connsiteX32" fmla="*/ 3964753 w 4254255"/>
                <a:gd name="connsiteY32" fmla="*/ 533106 h 533106"/>
                <a:gd name="connsiteX33" fmla="*/ 3929448 w 4254255"/>
                <a:gd name="connsiteY33" fmla="*/ 522515 h 533106"/>
                <a:gd name="connsiteX34" fmla="*/ 3855308 w 4254255"/>
                <a:gd name="connsiteY34" fmla="*/ 497801 h 533106"/>
                <a:gd name="connsiteX35" fmla="*/ 3717618 w 4254255"/>
                <a:gd name="connsiteY35" fmla="*/ 480149 h 533106"/>
                <a:gd name="connsiteX36" fmla="*/ 3459892 w 4254255"/>
                <a:gd name="connsiteY36" fmla="*/ 483679 h 533106"/>
                <a:gd name="connsiteX37" fmla="*/ 2817340 w 4254255"/>
                <a:gd name="connsiteY37" fmla="*/ 483679 h 533106"/>
                <a:gd name="connsiteX38" fmla="*/ 2263052 w 4254255"/>
                <a:gd name="connsiteY38" fmla="*/ 480149 h 533106"/>
                <a:gd name="connsiteX39" fmla="*/ 610777 w 4254255"/>
                <a:gd name="connsiteY39" fmla="*/ 483679 h 533106"/>
                <a:gd name="connsiteX40" fmla="*/ 345989 w 4254255"/>
                <a:gd name="connsiteY40" fmla="*/ 480149 h 533106"/>
                <a:gd name="connsiteX41" fmla="*/ 215360 w 4254255"/>
                <a:gd name="connsiteY41" fmla="*/ 483679 h 533106"/>
                <a:gd name="connsiteX42" fmla="*/ 169464 w 4254255"/>
                <a:gd name="connsiteY42" fmla="*/ 480149 h 533106"/>
                <a:gd name="connsiteX43" fmla="*/ 127098 w 4254255"/>
                <a:gd name="connsiteY43" fmla="*/ 473088 h 533106"/>
                <a:gd name="connsiteX44" fmla="*/ 81201 w 4254255"/>
                <a:gd name="connsiteY44" fmla="*/ 455435 h 533106"/>
                <a:gd name="connsiteX45" fmla="*/ 35305 w 4254255"/>
                <a:gd name="connsiteY45" fmla="*/ 434252 h 533106"/>
                <a:gd name="connsiteX46" fmla="*/ 14122 w 4254255"/>
                <a:gd name="connsiteY46" fmla="*/ 413069 h 533106"/>
                <a:gd name="connsiteX47" fmla="*/ 3530 w 4254255"/>
                <a:gd name="connsiteY47" fmla="*/ 398947 h 533106"/>
                <a:gd name="connsiteX48" fmla="*/ 0 w 4254255"/>
                <a:gd name="connsiteY48" fmla="*/ 384825 h 533106"/>
                <a:gd name="connsiteX49" fmla="*/ 0 w 4254255"/>
                <a:gd name="connsiteY49" fmla="*/ 367173 h 533106"/>
                <a:gd name="connsiteX50" fmla="*/ 3530 w 4254255"/>
                <a:gd name="connsiteY50" fmla="*/ 349520 h 533106"/>
                <a:gd name="connsiteX51" fmla="*/ 24713 w 4254255"/>
                <a:gd name="connsiteY51" fmla="*/ 331868 h 533106"/>
                <a:gd name="connsiteX52" fmla="*/ 49427 w 4254255"/>
                <a:gd name="connsiteY52" fmla="*/ 317746 h 533106"/>
                <a:gd name="connsiteX53" fmla="*/ 148281 w 4254255"/>
                <a:gd name="connsiteY53" fmla="*/ 282441 h 533106"/>
                <a:gd name="connsiteX54" fmla="*/ 314214 w 4254255"/>
                <a:gd name="connsiteY54" fmla="*/ 236544 h 533106"/>
                <a:gd name="connsiteX55" fmla="*/ 413069 w 4254255"/>
                <a:gd name="connsiteY55" fmla="*/ 215361 h 533106"/>
                <a:gd name="connsiteX56" fmla="*/ 483679 w 4254255"/>
                <a:gd name="connsiteY56" fmla="*/ 201239 h 533106"/>
                <a:gd name="connsiteX57" fmla="*/ 522514 w 4254255"/>
                <a:gd name="connsiteY57" fmla="*/ 201239 h 533106"/>
                <a:gd name="connsiteX58" fmla="*/ 564880 w 4254255"/>
                <a:gd name="connsiteY58" fmla="*/ 215361 h 533106"/>
                <a:gd name="connsiteX59" fmla="*/ 723753 w 4254255"/>
                <a:gd name="connsiteY59" fmla="*/ 236544 h 533106"/>
                <a:gd name="connsiteX60" fmla="*/ 1030906 w 4254255"/>
                <a:gd name="connsiteY60" fmla="*/ 261258 h 533106"/>
                <a:gd name="connsiteX61" fmla="*/ 1511055 w 4254255"/>
                <a:gd name="connsiteY61" fmla="*/ 257727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254255" h="533106">
                  <a:moveTo>
                    <a:pt x="1511055" y="257727"/>
                  </a:moveTo>
                  <a:lnTo>
                    <a:pt x="2252460" y="257727"/>
                  </a:lnTo>
                  <a:lnTo>
                    <a:pt x="2849115" y="257727"/>
                  </a:lnTo>
                  <a:lnTo>
                    <a:pt x="3202165" y="257727"/>
                  </a:lnTo>
                  <a:lnTo>
                    <a:pt x="3385751" y="257727"/>
                  </a:lnTo>
                  <a:lnTo>
                    <a:pt x="3491666" y="257727"/>
                  </a:lnTo>
                  <a:lnTo>
                    <a:pt x="3569337" y="254197"/>
                  </a:lnTo>
                  <a:lnTo>
                    <a:pt x="3668191" y="254197"/>
                  </a:lnTo>
                  <a:lnTo>
                    <a:pt x="3763515" y="243605"/>
                  </a:lnTo>
                  <a:lnTo>
                    <a:pt x="3894143" y="229483"/>
                  </a:lnTo>
                  <a:lnTo>
                    <a:pt x="4014180" y="204770"/>
                  </a:lnTo>
                  <a:lnTo>
                    <a:pt x="4060077" y="190648"/>
                  </a:lnTo>
                  <a:lnTo>
                    <a:pt x="4095382" y="165934"/>
                  </a:lnTo>
                  <a:lnTo>
                    <a:pt x="4127157" y="127099"/>
                  </a:lnTo>
                  <a:lnTo>
                    <a:pt x="4148340" y="98854"/>
                  </a:lnTo>
                  <a:lnTo>
                    <a:pt x="4173053" y="56488"/>
                  </a:lnTo>
                  <a:lnTo>
                    <a:pt x="4183645" y="28244"/>
                  </a:lnTo>
                  <a:lnTo>
                    <a:pt x="4190706" y="17653"/>
                  </a:lnTo>
                  <a:lnTo>
                    <a:pt x="4197767" y="7061"/>
                  </a:lnTo>
                  <a:lnTo>
                    <a:pt x="4226011" y="0"/>
                  </a:lnTo>
                  <a:lnTo>
                    <a:pt x="4243663" y="7061"/>
                  </a:lnTo>
                  <a:lnTo>
                    <a:pt x="4250724" y="14122"/>
                  </a:lnTo>
                  <a:lnTo>
                    <a:pt x="4254255" y="28244"/>
                  </a:lnTo>
                  <a:lnTo>
                    <a:pt x="4243663" y="70610"/>
                  </a:lnTo>
                  <a:lnTo>
                    <a:pt x="4229541" y="116507"/>
                  </a:lnTo>
                  <a:lnTo>
                    <a:pt x="4204828" y="208300"/>
                  </a:lnTo>
                  <a:lnTo>
                    <a:pt x="4169523" y="300093"/>
                  </a:lnTo>
                  <a:lnTo>
                    <a:pt x="4130687" y="391886"/>
                  </a:lnTo>
                  <a:lnTo>
                    <a:pt x="4102443" y="437783"/>
                  </a:lnTo>
                  <a:lnTo>
                    <a:pt x="4070669" y="476618"/>
                  </a:lnTo>
                  <a:lnTo>
                    <a:pt x="4028303" y="511923"/>
                  </a:lnTo>
                  <a:lnTo>
                    <a:pt x="3996528" y="526045"/>
                  </a:lnTo>
                  <a:lnTo>
                    <a:pt x="3964753" y="533106"/>
                  </a:lnTo>
                  <a:lnTo>
                    <a:pt x="3929448" y="522515"/>
                  </a:lnTo>
                  <a:lnTo>
                    <a:pt x="3855308" y="497801"/>
                  </a:lnTo>
                  <a:lnTo>
                    <a:pt x="3717618" y="480149"/>
                  </a:lnTo>
                  <a:lnTo>
                    <a:pt x="3459892" y="483679"/>
                  </a:lnTo>
                  <a:lnTo>
                    <a:pt x="2817340" y="483679"/>
                  </a:lnTo>
                  <a:lnTo>
                    <a:pt x="2263052" y="480149"/>
                  </a:lnTo>
                  <a:lnTo>
                    <a:pt x="610777" y="483679"/>
                  </a:lnTo>
                  <a:lnTo>
                    <a:pt x="345989" y="480149"/>
                  </a:lnTo>
                  <a:lnTo>
                    <a:pt x="215360" y="483679"/>
                  </a:lnTo>
                  <a:lnTo>
                    <a:pt x="169464" y="480149"/>
                  </a:lnTo>
                  <a:lnTo>
                    <a:pt x="127098" y="473088"/>
                  </a:lnTo>
                  <a:lnTo>
                    <a:pt x="81201" y="455435"/>
                  </a:lnTo>
                  <a:lnTo>
                    <a:pt x="35305" y="434252"/>
                  </a:lnTo>
                  <a:lnTo>
                    <a:pt x="14122" y="413069"/>
                  </a:lnTo>
                  <a:lnTo>
                    <a:pt x="3530" y="398947"/>
                  </a:lnTo>
                  <a:lnTo>
                    <a:pt x="0" y="384825"/>
                  </a:lnTo>
                  <a:lnTo>
                    <a:pt x="0" y="367173"/>
                  </a:lnTo>
                  <a:lnTo>
                    <a:pt x="3530" y="349520"/>
                  </a:lnTo>
                  <a:lnTo>
                    <a:pt x="24713" y="331868"/>
                  </a:lnTo>
                  <a:lnTo>
                    <a:pt x="49427" y="317746"/>
                  </a:lnTo>
                  <a:lnTo>
                    <a:pt x="148281" y="282441"/>
                  </a:lnTo>
                  <a:lnTo>
                    <a:pt x="314214" y="236544"/>
                  </a:lnTo>
                  <a:lnTo>
                    <a:pt x="413069" y="215361"/>
                  </a:lnTo>
                  <a:lnTo>
                    <a:pt x="483679" y="201239"/>
                  </a:lnTo>
                  <a:lnTo>
                    <a:pt x="522514" y="201239"/>
                  </a:lnTo>
                  <a:lnTo>
                    <a:pt x="564880" y="215361"/>
                  </a:lnTo>
                  <a:lnTo>
                    <a:pt x="723753" y="236544"/>
                  </a:lnTo>
                  <a:lnTo>
                    <a:pt x="1030906" y="261258"/>
                  </a:lnTo>
                  <a:lnTo>
                    <a:pt x="1511055" y="2577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2">
              <a:extLst>
                <a:ext uri="{FF2B5EF4-FFF2-40B4-BE49-F238E27FC236}">
                  <a16:creationId xmlns:a16="http://schemas.microsoft.com/office/drawing/2014/main" id="{4D112D59-37DF-4FC5-AD18-E900CDAEDBAE}"/>
                </a:ext>
              </a:extLst>
            </p:cNvPr>
            <p:cNvSpPr/>
            <p:nvPr/>
          </p:nvSpPr>
          <p:spPr>
            <a:xfrm>
              <a:off x="3617914" y="3276962"/>
              <a:ext cx="1125537" cy="1800225"/>
            </a:xfrm>
            <a:custGeom>
              <a:avLst/>
              <a:gdLst>
                <a:gd name="connsiteX0" fmla="*/ 831056 w 1126331"/>
                <a:gd name="connsiteY0" fmla="*/ 414338 h 1800225"/>
                <a:gd name="connsiteX1" fmla="*/ 776287 w 1126331"/>
                <a:gd name="connsiteY1" fmla="*/ 542925 h 1800225"/>
                <a:gd name="connsiteX2" fmla="*/ 723900 w 1126331"/>
                <a:gd name="connsiteY2" fmla="*/ 661988 h 1800225"/>
                <a:gd name="connsiteX3" fmla="*/ 666750 w 1126331"/>
                <a:gd name="connsiteY3" fmla="*/ 792957 h 1800225"/>
                <a:gd name="connsiteX4" fmla="*/ 607219 w 1126331"/>
                <a:gd name="connsiteY4" fmla="*/ 909638 h 1800225"/>
                <a:gd name="connsiteX5" fmla="*/ 561975 w 1126331"/>
                <a:gd name="connsiteY5" fmla="*/ 990600 h 1800225"/>
                <a:gd name="connsiteX6" fmla="*/ 457200 w 1126331"/>
                <a:gd name="connsiteY6" fmla="*/ 1157288 h 1800225"/>
                <a:gd name="connsiteX7" fmla="*/ 359569 w 1126331"/>
                <a:gd name="connsiteY7" fmla="*/ 1300163 h 1800225"/>
                <a:gd name="connsiteX8" fmla="*/ 266700 w 1126331"/>
                <a:gd name="connsiteY8" fmla="*/ 1431132 h 1800225"/>
                <a:gd name="connsiteX9" fmla="*/ 140494 w 1126331"/>
                <a:gd name="connsiteY9" fmla="*/ 1593057 h 1800225"/>
                <a:gd name="connsiteX10" fmla="*/ 26194 w 1126331"/>
                <a:gd name="connsiteY10" fmla="*/ 1724025 h 1800225"/>
                <a:gd name="connsiteX11" fmla="*/ 7144 w 1126331"/>
                <a:gd name="connsiteY11" fmla="*/ 1754982 h 1800225"/>
                <a:gd name="connsiteX12" fmla="*/ 0 w 1126331"/>
                <a:gd name="connsiteY12" fmla="*/ 1781175 h 1800225"/>
                <a:gd name="connsiteX13" fmla="*/ 2381 w 1126331"/>
                <a:gd name="connsiteY13" fmla="*/ 1793082 h 1800225"/>
                <a:gd name="connsiteX14" fmla="*/ 16669 w 1126331"/>
                <a:gd name="connsiteY14" fmla="*/ 1800225 h 1800225"/>
                <a:gd name="connsiteX15" fmla="*/ 42862 w 1126331"/>
                <a:gd name="connsiteY15" fmla="*/ 1790700 h 1800225"/>
                <a:gd name="connsiteX16" fmla="*/ 69056 w 1126331"/>
                <a:gd name="connsiteY16" fmla="*/ 1774032 h 1800225"/>
                <a:gd name="connsiteX17" fmla="*/ 195262 w 1126331"/>
                <a:gd name="connsiteY17" fmla="*/ 1657350 h 1800225"/>
                <a:gd name="connsiteX18" fmla="*/ 357187 w 1126331"/>
                <a:gd name="connsiteY18" fmla="*/ 1493044 h 1800225"/>
                <a:gd name="connsiteX19" fmla="*/ 473869 w 1126331"/>
                <a:gd name="connsiteY19" fmla="*/ 1366838 h 1800225"/>
                <a:gd name="connsiteX20" fmla="*/ 583406 w 1126331"/>
                <a:gd name="connsiteY20" fmla="*/ 1245394 h 1800225"/>
                <a:gd name="connsiteX21" fmla="*/ 678656 w 1126331"/>
                <a:gd name="connsiteY21" fmla="*/ 1119188 h 1800225"/>
                <a:gd name="connsiteX22" fmla="*/ 795337 w 1126331"/>
                <a:gd name="connsiteY22" fmla="*/ 950119 h 1800225"/>
                <a:gd name="connsiteX23" fmla="*/ 914400 w 1126331"/>
                <a:gd name="connsiteY23" fmla="*/ 750094 h 1800225"/>
                <a:gd name="connsiteX24" fmla="*/ 1035844 w 1126331"/>
                <a:gd name="connsiteY24" fmla="*/ 540544 h 1800225"/>
                <a:gd name="connsiteX25" fmla="*/ 1097756 w 1126331"/>
                <a:gd name="connsiteY25" fmla="*/ 419100 h 1800225"/>
                <a:gd name="connsiteX26" fmla="*/ 1126331 w 1126331"/>
                <a:gd name="connsiteY26" fmla="*/ 342900 h 1800225"/>
                <a:gd name="connsiteX27" fmla="*/ 1123950 w 1126331"/>
                <a:gd name="connsiteY27" fmla="*/ 0 h 1800225"/>
                <a:gd name="connsiteX28" fmla="*/ 962025 w 1126331"/>
                <a:gd name="connsiteY28" fmla="*/ 45244 h 1800225"/>
                <a:gd name="connsiteX29" fmla="*/ 921544 w 1126331"/>
                <a:gd name="connsiteY29" fmla="*/ 176213 h 1800225"/>
                <a:gd name="connsiteX30" fmla="*/ 883444 w 1126331"/>
                <a:gd name="connsiteY30" fmla="*/ 278607 h 1800225"/>
                <a:gd name="connsiteX31" fmla="*/ 831056 w 1126331"/>
                <a:gd name="connsiteY31" fmla="*/ 41433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6331" h="1800225">
                  <a:moveTo>
                    <a:pt x="831056" y="414338"/>
                  </a:moveTo>
                  <a:lnTo>
                    <a:pt x="776287" y="542925"/>
                  </a:lnTo>
                  <a:lnTo>
                    <a:pt x="723900" y="661988"/>
                  </a:lnTo>
                  <a:lnTo>
                    <a:pt x="666750" y="792957"/>
                  </a:lnTo>
                  <a:lnTo>
                    <a:pt x="607219" y="909638"/>
                  </a:lnTo>
                  <a:lnTo>
                    <a:pt x="561975" y="990600"/>
                  </a:lnTo>
                  <a:lnTo>
                    <a:pt x="457200" y="1157288"/>
                  </a:lnTo>
                  <a:lnTo>
                    <a:pt x="359569" y="1300163"/>
                  </a:lnTo>
                  <a:lnTo>
                    <a:pt x="266700" y="1431132"/>
                  </a:lnTo>
                  <a:lnTo>
                    <a:pt x="140494" y="1593057"/>
                  </a:lnTo>
                  <a:lnTo>
                    <a:pt x="26194" y="1724025"/>
                  </a:lnTo>
                  <a:lnTo>
                    <a:pt x="7144" y="1754982"/>
                  </a:lnTo>
                  <a:lnTo>
                    <a:pt x="0" y="1781175"/>
                  </a:lnTo>
                  <a:lnTo>
                    <a:pt x="2381" y="1793082"/>
                  </a:lnTo>
                  <a:lnTo>
                    <a:pt x="16669" y="1800225"/>
                  </a:lnTo>
                  <a:lnTo>
                    <a:pt x="42862" y="1790700"/>
                  </a:lnTo>
                  <a:lnTo>
                    <a:pt x="69056" y="1774032"/>
                  </a:lnTo>
                  <a:lnTo>
                    <a:pt x="195262" y="1657350"/>
                  </a:lnTo>
                  <a:lnTo>
                    <a:pt x="357187" y="1493044"/>
                  </a:lnTo>
                  <a:lnTo>
                    <a:pt x="473869" y="1366838"/>
                  </a:lnTo>
                  <a:lnTo>
                    <a:pt x="583406" y="1245394"/>
                  </a:lnTo>
                  <a:lnTo>
                    <a:pt x="678656" y="1119188"/>
                  </a:lnTo>
                  <a:lnTo>
                    <a:pt x="795337" y="950119"/>
                  </a:lnTo>
                  <a:lnTo>
                    <a:pt x="914400" y="750094"/>
                  </a:lnTo>
                  <a:lnTo>
                    <a:pt x="1035844" y="540544"/>
                  </a:lnTo>
                  <a:lnTo>
                    <a:pt x="1097756" y="419100"/>
                  </a:lnTo>
                  <a:lnTo>
                    <a:pt x="1126331" y="342900"/>
                  </a:lnTo>
                  <a:cubicBezTo>
                    <a:pt x="1125537" y="228600"/>
                    <a:pt x="1124744" y="114300"/>
                    <a:pt x="1123950" y="0"/>
                  </a:cubicBezTo>
                  <a:lnTo>
                    <a:pt x="962025" y="45244"/>
                  </a:lnTo>
                  <a:lnTo>
                    <a:pt x="921544" y="176213"/>
                  </a:lnTo>
                  <a:lnTo>
                    <a:pt x="883444" y="278607"/>
                  </a:lnTo>
                  <a:lnTo>
                    <a:pt x="831056" y="414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3">
              <a:extLst>
                <a:ext uri="{FF2B5EF4-FFF2-40B4-BE49-F238E27FC236}">
                  <a16:creationId xmlns:a16="http://schemas.microsoft.com/office/drawing/2014/main" id="{8AAA5AAF-A977-4769-820B-2D141DEA0CE6}"/>
                </a:ext>
              </a:extLst>
            </p:cNvPr>
            <p:cNvSpPr/>
            <p:nvPr/>
          </p:nvSpPr>
          <p:spPr>
            <a:xfrm>
              <a:off x="4876800" y="3643314"/>
              <a:ext cx="719138" cy="688975"/>
            </a:xfrm>
            <a:custGeom>
              <a:avLst/>
              <a:gdLst>
                <a:gd name="connsiteX0" fmla="*/ 228600 w 719138"/>
                <a:gd name="connsiteY0" fmla="*/ 66675 h 688181"/>
                <a:gd name="connsiteX1" fmla="*/ 335756 w 719138"/>
                <a:gd name="connsiteY1" fmla="*/ 107156 h 688181"/>
                <a:gd name="connsiteX2" fmla="*/ 409575 w 719138"/>
                <a:gd name="connsiteY2" fmla="*/ 135731 h 688181"/>
                <a:gd name="connsiteX3" fmla="*/ 476250 w 719138"/>
                <a:gd name="connsiteY3" fmla="*/ 166687 h 688181"/>
                <a:gd name="connsiteX4" fmla="*/ 547688 w 719138"/>
                <a:gd name="connsiteY4" fmla="*/ 204787 h 688181"/>
                <a:gd name="connsiteX5" fmla="*/ 600075 w 719138"/>
                <a:gd name="connsiteY5" fmla="*/ 235743 h 688181"/>
                <a:gd name="connsiteX6" fmla="*/ 638175 w 719138"/>
                <a:gd name="connsiteY6" fmla="*/ 261937 h 688181"/>
                <a:gd name="connsiteX7" fmla="*/ 654844 w 719138"/>
                <a:gd name="connsiteY7" fmla="*/ 276225 h 688181"/>
                <a:gd name="connsiteX8" fmla="*/ 671513 w 719138"/>
                <a:gd name="connsiteY8" fmla="*/ 292893 h 688181"/>
                <a:gd name="connsiteX9" fmla="*/ 685800 w 719138"/>
                <a:gd name="connsiteY9" fmla="*/ 321468 h 688181"/>
                <a:gd name="connsiteX10" fmla="*/ 700088 w 719138"/>
                <a:gd name="connsiteY10" fmla="*/ 366712 h 688181"/>
                <a:gd name="connsiteX11" fmla="*/ 711994 w 719138"/>
                <a:gd name="connsiteY11" fmla="*/ 423862 h 688181"/>
                <a:gd name="connsiteX12" fmla="*/ 719138 w 719138"/>
                <a:gd name="connsiteY12" fmla="*/ 521493 h 688181"/>
                <a:gd name="connsiteX13" fmla="*/ 719138 w 719138"/>
                <a:gd name="connsiteY13" fmla="*/ 585787 h 688181"/>
                <a:gd name="connsiteX14" fmla="*/ 709613 w 719138"/>
                <a:gd name="connsiteY14" fmla="*/ 619125 h 688181"/>
                <a:gd name="connsiteX15" fmla="*/ 692944 w 719138"/>
                <a:gd name="connsiteY15" fmla="*/ 647700 h 688181"/>
                <a:gd name="connsiteX16" fmla="*/ 673894 w 719138"/>
                <a:gd name="connsiteY16" fmla="*/ 676275 h 688181"/>
                <a:gd name="connsiteX17" fmla="*/ 650081 w 719138"/>
                <a:gd name="connsiteY17" fmla="*/ 688181 h 688181"/>
                <a:gd name="connsiteX18" fmla="*/ 623888 w 719138"/>
                <a:gd name="connsiteY18" fmla="*/ 688181 h 688181"/>
                <a:gd name="connsiteX19" fmla="*/ 590550 w 719138"/>
                <a:gd name="connsiteY19" fmla="*/ 681037 h 688181"/>
                <a:gd name="connsiteX20" fmla="*/ 550069 w 719138"/>
                <a:gd name="connsiteY20" fmla="*/ 661987 h 688181"/>
                <a:gd name="connsiteX21" fmla="*/ 533400 w 719138"/>
                <a:gd name="connsiteY21" fmla="*/ 645318 h 688181"/>
                <a:gd name="connsiteX22" fmla="*/ 476250 w 719138"/>
                <a:gd name="connsiteY22" fmla="*/ 566737 h 688181"/>
                <a:gd name="connsiteX23" fmla="*/ 366713 w 719138"/>
                <a:gd name="connsiteY23" fmla="*/ 407193 h 688181"/>
                <a:gd name="connsiteX24" fmla="*/ 252413 w 719138"/>
                <a:gd name="connsiteY24" fmla="*/ 252412 h 688181"/>
                <a:gd name="connsiteX25" fmla="*/ 233363 w 719138"/>
                <a:gd name="connsiteY25" fmla="*/ 230981 h 688181"/>
                <a:gd name="connsiteX26" fmla="*/ 197644 w 719138"/>
                <a:gd name="connsiteY26" fmla="*/ 197643 h 688181"/>
                <a:gd name="connsiteX27" fmla="*/ 128588 w 719138"/>
                <a:gd name="connsiteY27" fmla="*/ 145256 h 688181"/>
                <a:gd name="connsiteX28" fmla="*/ 47625 w 719138"/>
                <a:gd name="connsiteY28" fmla="*/ 95250 h 688181"/>
                <a:gd name="connsiteX29" fmla="*/ 0 w 719138"/>
                <a:gd name="connsiteY29" fmla="*/ 66675 h 688181"/>
                <a:gd name="connsiteX30" fmla="*/ 0 w 719138"/>
                <a:gd name="connsiteY30" fmla="*/ 0 h 688181"/>
                <a:gd name="connsiteX31" fmla="*/ 78581 w 719138"/>
                <a:gd name="connsiteY31" fmla="*/ 19050 h 688181"/>
                <a:gd name="connsiteX32" fmla="*/ 228600 w 719138"/>
                <a:gd name="connsiteY32" fmla="*/ 66675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9138" h="688181">
                  <a:moveTo>
                    <a:pt x="228600" y="66675"/>
                  </a:moveTo>
                  <a:lnTo>
                    <a:pt x="335756" y="107156"/>
                  </a:lnTo>
                  <a:lnTo>
                    <a:pt x="409575" y="135731"/>
                  </a:lnTo>
                  <a:lnTo>
                    <a:pt x="476250" y="166687"/>
                  </a:lnTo>
                  <a:lnTo>
                    <a:pt x="547688" y="204787"/>
                  </a:lnTo>
                  <a:lnTo>
                    <a:pt x="600075" y="235743"/>
                  </a:lnTo>
                  <a:lnTo>
                    <a:pt x="638175" y="261937"/>
                  </a:lnTo>
                  <a:lnTo>
                    <a:pt x="654844" y="276225"/>
                  </a:lnTo>
                  <a:lnTo>
                    <a:pt x="671513" y="292893"/>
                  </a:lnTo>
                  <a:lnTo>
                    <a:pt x="685800" y="321468"/>
                  </a:lnTo>
                  <a:lnTo>
                    <a:pt x="700088" y="366712"/>
                  </a:lnTo>
                  <a:lnTo>
                    <a:pt x="711994" y="423862"/>
                  </a:lnTo>
                  <a:lnTo>
                    <a:pt x="719138" y="521493"/>
                  </a:lnTo>
                  <a:lnTo>
                    <a:pt x="719138" y="585787"/>
                  </a:lnTo>
                  <a:lnTo>
                    <a:pt x="709613" y="619125"/>
                  </a:lnTo>
                  <a:lnTo>
                    <a:pt x="692944" y="647700"/>
                  </a:lnTo>
                  <a:lnTo>
                    <a:pt x="673894" y="676275"/>
                  </a:lnTo>
                  <a:lnTo>
                    <a:pt x="650081" y="688181"/>
                  </a:lnTo>
                  <a:lnTo>
                    <a:pt x="623888" y="688181"/>
                  </a:lnTo>
                  <a:lnTo>
                    <a:pt x="590550" y="681037"/>
                  </a:lnTo>
                  <a:lnTo>
                    <a:pt x="550069" y="661987"/>
                  </a:lnTo>
                  <a:lnTo>
                    <a:pt x="533400" y="645318"/>
                  </a:lnTo>
                  <a:lnTo>
                    <a:pt x="476250" y="566737"/>
                  </a:lnTo>
                  <a:lnTo>
                    <a:pt x="366713" y="407193"/>
                  </a:lnTo>
                  <a:lnTo>
                    <a:pt x="252413" y="252412"/>
                  </a:lnTo>
                  <a:lnTo>
                    <a:pt x="233363" y="230981"/>
                  </a:lnTo>
                  <a:lnTo>
                    <a:pt x="197644" y="197643"/>
                  </a:lnTo>
                  <a:lnTo>
                    <a:pt x="128588" y="145256"/>
                  </a:lnTo>
                  <a:lnTo>
                    <a:pt x="47625" y="95250"/>
                  </a:lnTo>
                  <a:lnTo>
                    <a:pt x="0" y="66675"/>
                  </a:lnTo>
                  <a:lnTo>
                    <a:pt x="0" y="0"/>
                  </a:lnTo>
                  <a:lnTo>
                    <a:pt x="78581" y="19050"/>
                  </a:lnTo>
                  <a:lnTo>
                    <a:pt x="228600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4">
              <a:extLst>
                <a:ext uri="{FF2B5EF4-FFF2-40B4-BE49-F238E27FC236}">
                  <a16:creationId xmlns:a16="http://schemas.microsoft.com/office/drawing/2014/main" id="{AF674B38-FD31-4B40-9389-BB9C6956C23C}"/>
                </a:ext>
              </a:extLst>
            </p:cNvPr>
            <p:cNvSpPr/>
            <p:nvPr/>
          </p:nvSpPr>
          <p:spPr>
            <a:xfrm>
              <a:off x="5741988" y="3522663"/>
              <a:ext cx="2266950" cy="468312"/>
            </a:xfrm>
            <a:custGeom>
              <a:avLst/>
              <a:gdLst>
                <a:gd name="connsiteX0" fmla="*/ 962025 w 2266950"/>
                <a:gd name="connsiteY0" fmla="*/ 150019 h 469106"/>
                <a:gd name="connsiteX1" fmla="*/ 1328737 w 2266950"/>
                <a:gd name="connsiteY1" fmla="*/ 88106 h 469106"/>
                <a:gd name="connsiteX2" fmla="*/ 1631156 w 2266950"/>
                <a:gd name="connsiteY2" fmla="*/ 35719 h 469106"/>
                <a:gd name="connsiteX3" fmla="*/ 1847850 w 2266950"/>
                <a:gd name="connsiteY3" fmla="*/ 0 h 469106"/>
                <a:gd name="connsiteX4" fmla="*/ 1866900 w 2266950"/>
                <a:gd name="connsiteY4" fmla="*/ 0 h 469106"/>
                <a:gd name="connsiteX5" fmla="*/ 1902619 w 2266950"/>
                <a:gd name="connsiteY5" fmla="*/ 9525 h 469106"/>
                <a:gd name="connsiteX6" fmla="*/ 1959769 w 2266950"/>
                <a:gd name="connsiteY6" fmla="*/ 35719 h 469106"/>
                <a:gd name="connsiteX7" fmla="*/ 2014537 w 2266950"/>
                <a:gd name="connsiteY7" fmla="*/ 64294 h 469106"/>
                <a:gd name="connsiteX8" fmla="*/ 2085975 w 2266950"/>
                <a:gd name="connsiteY8" fmla="*/ 109537 h 469106"/>
                <a:gd name="connsiteX9" fmla="*/ 2131219 w 2266950"/>
                <a:gd name="connsiteY9" fmla="*/ 145256 h 469106"/>
                <a:gd name="connsiteX10" fmla="*/ 2169319 w 2266950"/>
                <a:gd name="connsiteY10" fmla="*/ 176212 h 469106"/>
                <a:gd name="connsiteX11" fmla="*/ 2219325 w 2266950"/>
                <a:gd name="connsiteY11" fmla="*/ 221456 h 469106"/>
                <a:gd name="connsiteX12" fmla="*/ 2245519 w 2266950"/>
                <a:gd name="connsiteY12" fmla="*/ 250031 h 469106"/>
                <a:gd name="connsiteX13" fmla="*/ 2262187 w 2266950"/>
                <a:gd name="connsiteY13" fmla="*/ 273844 h 469106"/>
                <a:gd name="connsiteX14" fmla="*/ 2266950 w 2266950"/>
                <a:gd name="connsiteY14" fmla="*/ 295275 h 469106"/>
                <a:gd name="connsiteX15" fmla="*/ 2266950 w 2266950"/>
                <a:gd name="connsiteY15" fmla="*/ 316706 h 469106"/>
                <a:gd name="connsiteX16" fmla="*/ 2257425 w 2266950"/>
                <a:gd name="connsiteY16" fmla="*/ 345281 h 469106"/>
                <a:gd name="connsiteX17" fmla="*/ 2233612 w 2266950"/>
                <a:gd name="connsiteY17" fmla="*/ 388144 h 469106"/>
                <a:gd name="connsiteX18" fmla="*/ 2205037 w 2266950"/>
                <a:gd name="connsiteY18" fmla="*/ 428625 h 469106"/>
                <a:gd name="connsiteX19" fmla="*/ 2176462 w 2266950"/>
                <a:gd name="connsiteY19" fmla="*/ 469106 h 469106"/>
                <a:gd name="connsiteX20" fmla="*/ 1883569 w 2266950"/>
                <a:gd name="connsiteY20" fmla="*/ 214312 h 469106"/>
                <a:gd name="connsiteX21" fmla="*/ 1854994 w 2266950"/>
                <a:gd name="connsiteY21" fmla="*/ 202406 h 469106"/>
                <a:gd name="connsiteX22" fmla="*/ 1826419 w 2266950"/>
                <a:gd name="connsiteY22" fmla="*/ 197644 h 469106"/>
                <a:gd name="connsiteX23" fmla="*/ 1790700 w 2266950"/>
                <a:gd name="connsiteY23" fmla="*/ 197644 h 469106"/>
                <a:gd name="connsiteX24" fmla="*/ 1678781 w 2266950"/>
                <a:gd name="connsiteY24" fmla="*/ 211931 h 469106"/>
                <a:gd name="connsiteX25" fmla="*/ 1435894 w 2266950"/>
                <a:gd name="connsiteY25" fmla="*/ 247650 h 469106"/>
                <a:gd name="connsiteX26" fmla="*/ 1095375 w 2266950"/>
                <a:gd name="connsiteY26" fmla="*/ 297656 h 469106"/>
                <a:gd name="connsiteX27" fmla="*/ 816769 w 2266950"/>
                <a:gd name="connsiteY27" fmla="*/ 335756 h 469106"/>
                <a:gd name="connsiteX28" fmla="*/ 654844 w 2266950"/>
                <a:gd name="connsiteY28" fmla="*/ 376237 h 469106"/>
                <a:gd name="connsiteX29" fmla="*/ 561975 w 2266950"/>
                <a:gd name="connsiteY29" fmla="*/ 397669 h 469106"/>
                <a:gd name="connsiteX30" fmla="*/ 459581 w 2266950"/>
                <a:gd name="connsiteY30" fmla="*/ 426244 h 469106"/>
                <a:gd name="connsiteX31" fmla="*/ 390525 w 2266950"/>
                <a:gd name="connsiteY31" fmla="*/ 442912 h 469106"/>
                <a:gd name="connsiteX32" fmla="*/ 376237 w 2266950"/>
                <a:gd name="connsiteY32" fmla="*/ 442912 h 469106"/>
                <a:gd name="connsiteX33" fmla="*/ 347662 w 2266950"/>
                <a:gd name="connsiteY33" fmla="*/ 435769 h 469106"/>
                <a:gd name="connsiteX34" fmla="*/ 300037 w 2266950"/>
                <a:gd name="connsiteY34" fmla="*/ 416719 h 469106"/>
                <a:gd name="connsiteX35" fmla="*/ 238125 w 2266950"/>
                <a:gd name="connsiteY35" fmla="*/ 378619 h 469106"/>
                <a:gd name="connsiteX36" fmla="*/ 166687 w 2266950"/>
                <a:gd name="connsiteY36" fmla="*/ 321469 h 469106"/>
                <a:gd name="connsiteX37" fmla="*/ 102394 w 2266950"/>
                <a:gd name="connsiteY37" fmla="*/ 264319 h 469106"/>
                <a:gd name="connsiteX38" fmla="*/ 45244 w 2266950"/>
                <a:gd name="connsiteY38" fmla="*/ 211931 h 469106"/>
                <a:gd name="connsiteX39" fmla="*/ 16669 w 2266950"/>
                <a:gd name="connsiteY39" fmla="*/ 183356 h 469106"/>
                <a:gd name="connsiteX40" fmla="*/ 4762 w 2266950"/>
                <a:gd name="connsiteY40" fmla="*/ 164306 h 469106"/>
                <a:gd name="connsiteX41" fmla="*/ 0 w 2266950"/>
                <a:gd name="connsiteY41" fmla="*/ 147637 h 469106"/>
                <a:gd name="connsiteX42" fmla="*/ 2381 w 2266950"/>
                <a:gd name="connsiteY42" fmla="*/ 128587 h 469106"/>
                <a:gd name="connsiteX43" fmla="*/ 11906 w 2266950"/>
                <a:gd name="connsiteY43" fmla="*/ 121444 h 469106"/>
                <a:gd name="connsiteX44" fmla="*/ 30956 w 2266950"/>
                <a:gd name="connsiteY44" fmla="*/ 119062 h 469106"/>
                <a:gd name="connsiteX45" fmla="*/ 73819 w 2266950"/>
                <a:gd name="connsiteY45" fmla="*/ 142875 h 469106"/>
                <a:gd name="connsiteX46" fmla="*/ 123825 w 2266950"/>
                <a:gd name="connsiteY46" fmla="*/ 173831 h 469106"/>
                <a:gd name="connsiteX47" fmla="*/ 159544 w 2266950"/>
                <a:gd name="connsiteY47" fmla="*/ 192881 h 469106"/>
                <a:gd name="connsiteX48" fmla="*/ 221456 w 2266950"/>
                <a:gd name="connsiteY48" fmla="*/ 211931 h 469106"/>
                <a:gd name="connsiteX49" fmla="*/ 316706 w 2266950"/>
                <a:gd name="connsiteY49" fmla="*/ 235744 h 469106"/>
                <a:gd name="connsiteX50" fmla="*/ 383381 w 2266950"/>
                <a:gd name="connsiteY50" fmla="*/ 242887 h 469106"/>
                <a:gd name="connsiteX51" fmla="*/ 419100 w 2266950"/>
                <a:gd name="connsiteY51" fmla="*/ 240506 h 469106"/>
                <a:gd name="connsiteX52" fmla="*/ 585787 w 2266950"/>
                <a:gd name="connsiteY52" fmla="*/ 211931 h 469106"/>
                <a:gd name="connsiteX53" fmla="*/ 852487 w 2266950"/>
                <a:gd name="connsiteY53" fmla="*/ 166687 h 469106"/>
                <a:gd name="connsiteX54" fmla="*/ 962025 w 2266950"/>
                <a:gd name="connsiteY54" fmla="*/ 150019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66950" h="469106">
                  <a:moveTo>
                    <a:pt x="962025" y="150019"/>
                  </a:moveTo>
                  <a:lnTo>
                    <a:pt x="1328737" y="88106"/>
                  </a:lnTo>
                  <a:lnTo>
                    <a:pt x="1631156" y="35719"/>
                  </a:lnTo>
                  <a:lnTo>
                    <a:pt x="1847850" y="0"/>
                  </a:lnTo>
                  <a:lnTo>
                    <a:pt x="1866900" y="0"/>
                  </a:lnTo>
                  <a:lnTo>
                    <a:pt x="1902619" y="9525"/>
                  </a:lnTo>
                  <a:lnTo>
                    <a:pt x="1959769" y="35719"/>
                  </a:lnTo>
                  <a:lnTo>
                    <a:pt x="2014537" y="64294"/>
                  </a:lnTo>
                  <a:lnTo>
                    <a:pt x="2085975" y="109537"/>
                  </a:lnTo>
                  <a:lnTo>
                    <a:pt x="2131219" y="145256"/>
                  </a:lnTo>
                  <a:lnTo>
                    <a:pt x="2169319" y="176212"/>
                  </a:lnTo>
                  <a:lnTo>
                    <a:pt x="2219325" y="221456"/>
                  </a:lnTo>
                  <a:lnTo>
                    <a:pt x="2245519" y="250031"/>
                  </a:lnTo>
                  <a:lnTo>
                    <a:pt x="2262187" y="273844"/>
                  </a:lnTo>
                  <a:lnTo>
                    <a:pt x="2266950" y="295275"/>
                  </a:lnTo>
                  <a:lnTo>
                    <a:pt x="2266950" y="316706"/>
                  </a:lnTo>
                  <a:lnTo>
                    <a:pt x="2257425" y="345281"/>
                  </a:lnTo>
                  <a:lnTo>
                    <a:pt x="2233612" y="388144"/>
                  </a:lnTo>
                  <a:lnTo>
                    <a:pt x="2205037" y="428625"/>
                  </a:lnTo>
                  <a:lnTo>
                    <a:pt x="2176462" y="469106"/>
                  </a:lnTo>
                  <a:lnTo>
                    <a:pt x="1883569" y="214312"/>
                  </a:lnTo>
                  <a:lnTo>
                    <a:pt x="1854994" y="202406"/>
                  </a:lnTo>
                  <a:lnTo>
                    <a:pt x="1826419" y="197644"/>
                  </a:lnTo>
                  <a:lnTo>
                    <a:pt x="1790700" y="197644"/>
                  </a:lnTo>
                  <a:lnTo>
                    <a:pt x="1678781" y="211931"/>
                  </a:lnTo>
                  <a:lnTo>
                    <a:pt x="1435894" y="247650"/>
                  </a:lnTo>
                  <a:lnTo>
                    <a:pt x="1095375" y="297656"/>
                  </a:lnTo>
                  <a:lnTo>
                    <a:pt x="816769" y="335756"/>
                  </a:lnTo>
                  <a:lnTo>
                    <a:pt x="654844" y="376237"/>
                  </a:lnTo>
                  <a:lnTo>
                    <a:pt x="561975" y="397669"/>
                  </a:lnTo>
                  <a:lnTo>
                    <a:pt x="459581" y="426244"/>
                  </a:lnTo>
                  <a:lnTo>
                    <a:pt x="390525" y="442912"/>
                  </a:lnTo>
                  <a:lnTo>
                    <a:pt x="376237" y="442912"/>
                  </a:lnTo>
                  <a:lnTo>
                    <a:pt x="347662" y="435769"/>
                  </a:lnTo>
                  <a:lnTo>
                    <a:pt x="300037" y="416719"/>
                  </a:lnTo>
                  <a:lnTo>
                    <a:pt x="238125" y="378619"/>
                  </a:lnTo>
                  <a:lnTo>
                    <a:pt x="166687" y="321469"/>
                  </a:lnTo>
                  <a:lnTo>
                    <a:pt x="102394" y="264319"/>
                  </a:lnTo>
                  <a:lnTo>
                    <a:pt x="45244" y="211931"/>
                  </a:lnTo>
                  <a:lnTo>
                    <a:pt x="16669" y="183356"/>
                  </a:lnTo>
                  <a:lnTo>
                    <a:pt x="4762" y="164306"/>
                  </a:lnTo>
                  <a:lnTo>
                    <a:pt x="0" y="147637"/>
                  </a:lnTo>
                  <a:lnTo>
                    <a:pt x="2381" y="128587"/>
                  </a:lnTo>
                  <a:lnTo>
                    <a:pt x="11906" y="121444"/>
                  </a:lnTo>
                  <a:lnTo>
                    <a:pt x="30956" y="119062"/>
                  </a:lnTo>
                  <a:lnTo>
                    <a:pt x="73819" y="142875"/>
                  </a:lnTo>
                  <a:lnTo>
                    <a:pt x="123825" y="173831"/>
                  </a:lnTo>
                  <a:lnTo>
                    <a:pt x="159544" y="192881"/>
                  </a:lnTo>
                  <a:lnTo>
                    <a:pt x="221456" y="211931"/>
                  </a:lnTo>
                  <a:lnTo>
                    <a:pt x="316706" y="235744"/>
                  </a:lnTo>
                  <a:lnTo>
                    <a:pt x="383381" y="242887"/>
                  </a:lnTo>
                  <a:lnTo>
                    <a:pt x="419100" y="240506"/>
                  </a:lnTo>
                  <a:lnTo>
                    <a:pt x="585787" y="211931"/>
                  </a:lnTo>
                  <a:lnTo>
                    <a:pt x="852487" y="166687"/>
                  </a:lnTo>
                  <a:lnTo>
                    <a:pt x="962025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5">
              <a:extLst>
                <a:ext uri="{FF2B5EF4-FFF2-40B4-BE49-F238E27FC236}">
                  <a16:creationId xmlns:a16="http://schemas.microsoft.com/office/drawing/2014/main" id="{11AAB4AA-A885-4C13-983B-1A42A34B9760}"/>
                </a:ext>
              </a:extLst>
            </p:cNvPr>
            <p:cNvSpPr/>
            <p:nvPr/>
          </p:nvSpPr>
          <p:spPr>
            <a:xfrm>
              <a:off x="7013576" y="3735389"/>
              <a:ext cx="931863" cy="2243137"/>
            </a:xfrm>
            <a:custGeom>
              <a:avLst/>
              <a:gdLst>
                <a:gd name="connsiteX0" fmla="*/ 842916 w 932271"/>
                <a:gd name="connsiteY0" fmla="*/ 607614 h 2242812"/>
                <a:gd name="connsiteX1" fmla="*/ 878658 w 932271"/>
                <a:gd name="connsiteY1" fmla="*/ 425926 h 2242812"/>
                <a:gd name="connsiteX2" fmla="*/ 893550 w 932271"/>
                <a:gd name="connsiteY2" fmla="*/ 321678 h 2242812"/>
                <a:gd name="connsiteX3" fmla="*/ 899507 w 932271"/>
                <a:gd name="connsiteY3" fmla="*/ 271044 h 2242812"/>
                <a:gd name="connsiteX4" fmla="*/ 905464 w 932271"/>
                <a:gd name="connsiteY4" fmla="*/ 250194 h 2242812"/>
                <a:gd name="connsiteX5" fmla="*/ 932271 w 932271"/>
                <a:gd name="connsiteY5" fmla="*/ 208495 h 2242812"/>
                <a:gd name="connsiteX6" fmla="*/ 613571 w 932271"/>
                <a:gd name="connsiteY6" fmla="*/ 0 h 2242812"/>
                <a:gd name="connsiteX7" fmla="*/ 640378 w 932271"/>
                <a:gd name="connsiteY7" fmla="*/ 29785 h 2242812"/>
                <a:gd name="connsiteX8" fmla="*/ 649313 w 932271"/>
                <a:gd name="connsiteY8" fmla="*/ 47656 h 2242812"/>
                <a:gd name="connsiteX9" fmla="*/ 658249 w 932271"/>
                <a:gd name="connsiteY9" fmla="*/ 86377 h 2242812"/>
                <a:gd name="connsiteX10" fmla="*/ 658249 w 932271"/>
                <a:gd name="connsiteY10" fmla="*/ 211474 h 2242812"/>
                <a:gd name="connsiteX11" fmla="*/ 649313 w 932271"/>
                <a:gd name="connsiteY11" fmla="*/ 378270 h 2242812"/>
                <a:gd name="connsiteX12" fmla="*/ 640378 w 932271"/>
                <a:gd name="connsiteY12" fmla="*/ 470603 h 2242812"/>
                <a:gd name="connsiteX13" fmla="*/ 622507 w 932271"/>
                <a:gd name="connsiteY13" fmla="*/ 589743 h 2242812"/>
                <a:gd name="connsiteX14" fmla="*/ 598679 w 932271"/>
                <a:gd name="connsiteY14" fmla="*/ 738668 h 2242812"/>
                <a:gd name="connsiteX15" fmla="*/ 562937 w 932271"/>
                <a:gd name="connsiteY15" fmla="*/ 899508 h 2242812"/>
                <a:gd name="connsiteX16" fmla="*/ 509323 w 932271"/>
                <a:gd name="connsiteY16" fmla="*/ 1087153 h 2242812"/>
                <a:gd name="connsiteX17" fmla="*/ 467624 w 932271"/>
                <a:gd name="connsiteY17" fmla="*/ 1215229 h 2242812"/>
                <a:gd name="connsiteX18" fmla="*/ 419968 w 932271"/>
                <a:gd name="connsiteY18" fmla="*/ 1340326 h 2242812"/>
                <a:gd name="connsiteX19" fmla="*/ 372312 w 932271"/>
                <a:gd name="connsiteY19" fmla="*/ 1453509 h 2242812"/>
                <a:gd name="connsiteX20" fmla="*/ 324656 w 932271"/>
                <a:gd name="connsiteY20" fmla="*/ 1548821 h 2242812"/>
                <a:gd name="connsiteX21" fmla="*/ 279979 w 932271"/>
                <a:gd name="connsiteY21" fmla="*/ 1623283 h 2242812"/>
                <a:gd name="connsiteX22" fmla="*/ 241258 w 932271"/>
                <a:gd name="connsiteY22" fmla="*/ 1676896 h 2242812"/>
                <a:gd name="connsiteX23" fmla="*/ 193602 w 932271"/>
                <a:gd name="connsiteY23" fmla="*/ 1727531 h 2242812"/>
                <a:gd name="connsiteX24" fmla="*/ 148925 w 932271"/>
                <a:gd name="connsiteY24" fmla="*/ 1760295 h 2242812"/>
                <a:gd name="connsiteX25" fmla="*/ 0 w 932271"/>
                <a:gd name="connsiteY25" fmla="*/ 2180263 h 2242812"/>
                <a:gd name="connsiteX26" fmla="*/ 17871 w 932271"/>
                <a:gd name="connsiteY26" fmla="*/ 2213027 h 2242812"/>
                <a:gd name="connsiteX27" fmla="*/ 35742 w 932271"/>
                <a:gd name="connsiteY27" fmla="*/ 2227919 h 2242812"/>
                <a:gd name="connsiteX28" fmla="*/ 62548 w 932271"/>
                <a:gd name="connsiteY28" fmla="*/ 2239833 h 2242812"/>
                <a:gd name="connsiteX29" fmla="*/ 80419 w 932271"/>
                <a:gd name="connsiteY29" fmla="*/ 2242812 h 2242812"/>
                <a:gd name="connsiteX30" fmla="*/ 101269 w 932271"/>
                <a:gd name="connsiteY30" fmla="*/ 2242812 h 2242812"/>
                <a:gd name="connsiteX31" fmla="*/ 131054 w 932271"/>
                <a:gd name="connsiteY31" fmla="*/ 2230898 h 2242812"/>
                <a:gd name="connsiteX32" fmla="*/ 163817 w 932271"/>
                <a:gd name="connsiteY32" fmla="*/ 2204091 h 2242812"/>
                <a:gd name="connsiteX33" fmla="*/ 256151 w 932271"/>
                <a:gd name="connsiteY33" fmla="*/ 2096865 h 2242812"/>
                <a:gd name="connsiteX34" fmla="*/ 324656 w 932271"/>
                <a:gd name="connsiteY34" fmla="*/ 2007510 h 2242812"/>
                <a:gd name="connsiteX35" fmla="*/ 384226 w 932271"/>
                <a:gd name="connsiteY35" fmla="*/ 1915177 h 2242812"/>
                <a:gd name="connsiteX36" fmla="*/ 434861 w 932271"/>
                <a:gd name="connsiteY36" fmla="*/ 1828800 h 2242812"/>
                <a:gd name="connsiteX37" fmla="*/ 503366 w 932271"/>
                <a:gd name="connsiteY37" fmla="*/ 1697746 h 2242812"/>
                <a:gd name="connsiteX38" fmla="*/ 556980 w 932271"/>
                <a:gd name="connsiteY38" fmla="*/ 1575627 h 2242812"/>
                <a:gd name="connsiteX39" fmla="*/ 592722 w 932271"/>
                <a:gd name="connsiteY39" fmla="*/ 1495208 h 2242812"/>
                <a:gd name="connsiteX40" fmla="*/ 640378 w 932271"/>
                <a:gd name="connsiteY40" fmla="*/ 1361175 h 2242812"/>
                <a:gd name="connsiteX41" fmla="*/ 679098 w 932271"/>
                <a:gd name="connsiteY41" fmla="*/ 1256928 h 2242812"/>
                <a:gd name="connsiteX42" fmla="*/ 720797 w 932271"/>
                <a:gd name="connsiteY42" fmla="*/ 1116938 h 2242812"/>
                <a:gd name="connsiteX43" fmla="*/ 777389 w 932271"/>
                <a:gd name="connsiteY43" fmla="*/ 905465 h 2242812"/>
                <a:gd name="connsiteX44" fmla="*/ 842916 w 932271"/>
                <a:gd name="connsiteY44" fmla="*/ 607614 h 22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2271" h="2242812">
                  <a:moveTo>
                    <a:pt x="842916" y="607614"/>
                  </a:moveTo>
                  <a:lnTo>
                    <a:pt x="878658" y="425926"/>
                  </a:lnTo>
                  <a:lnTo>
                    <a:pt x="893550" y="321678"/>
                  </a:lnTo>
                  <a:lnTo>
                    <a:pt x="899507" y="271044"/>
                  </a:lnTo>
                  <a:lnTo>
                    <a:pt x="905464" y="250194"/>
                  </a:lnTo>
                  <a:lnTo>
                    <a:pt x="932271" y="208495"/>
                  </a:lnTo>
                  <a:lnTo>
                    <a:pt x="613571" y="0"/>
                  </a:lnTo>
                  <a:lnTo>
                    <a:pt x="640378" y="29785"/>
                  </a:lnTo>
                  <a:lnTo>
                    <a:pt x="649313" y="47656"/>
                  </a:lnTo>
                  <a:lnTo>
                    <a:pt x="658249" y="86377"/>
                  </a:lnTo>
                  <a:lnTo>
                    <a:pt x="658249" y="211474"/>
                  </a:lnTo>
                  <a:lnTo>
                    <a:pt x="649313" y="378270"/>
                  </a:lnTo>
                  <a:lnTo>
                    <a:pt x="640378" y="470603"/>
                  </a:lnTo>
                  <a:lnTo>
                    <a:pt x="622507" y="589743"/>
                  </a:lnTo>
                  <a:lnTo>
                    <a:pt x="598679" y="738668"/>
                  </a:lnTo>
                  <a:lnTo>
                    <a:pt x="562937" y="899508"/>
                  </a:lnTo>
                  <a:lnTo>
                    <a:pt x="509323" y="1087153"/>
                  </a:lnTo>
                  <a:lnTo>
                    <a:pt x="467624" y="1215229"/>
                  </a:lnTo>
                  <a:lnTo>
                    <a:pt x="419968" y="1340326"/>
                  </a:lnTo>
                  <a:lnTo>
                    <a:pt x="372312" y="1453509"/>
                  </a:lnTo>
                  <a:lnTo>
                    <a:pt x="324656" y="1548821"/>
                  </a:lnTo>
                  <a:lnTo>
                    <a:pt x="279979" y="1623283"/>
                  </a:lnTo>
                  <a:lnTo>
                    <a:pt x="241258" y="1676896"/>
                  </a:lnTo>
                  <a:lnTo>
                    <a:pt x="193602" y="1727531"/>
                  </a:lnTo>
                  <a:lnTo>
                    <a:pt x="148925" y="1760295"/>
                  </a:lnTo>
                  <a:lnTo>
                    <a:pt x="0" y="2180263"/>
                  </a:lnTo>
                  <a:lnTo>
                    <a:pt x="17871" y="2213027"/>
                  </a:lnTo>
                  <a:lnTo>
                    <a:pt x="35742" y="2227919"/>
                  </a:lnTo>
                  <a:lnTo>
                    <a:pt x="62548" y="2239833"/>
                  </a:lnTo>
                  <a:lnTo>
                    <a:pt x="80419" y="2242812"/>
                  </a:lnTo>
                  <a:lnTo>
                    <a:pt x="101269" y="2242812"/>
                  </a:lnTo>
                  <a:lnTo>
                    <a:pt x="131054" y="2230898"/>
                  </a:lnTo>
                  <a:lnTo>
                    <a:pt x="163817" y="2204091"/>
                  </a:lnTo>
                  <a:lnTo>
                    <a:pt x="256151" y="2096865"/>
                  </a:lnTo>
                  <a:lnTo>
                    <a:pt x="324656" y="2007510"/>
                  </a:lnTo>
                  <a:lnTo>
                    <a:pt x="384226" y="1915177"/>
                  </a:lnTo>
                  <a:lnTo>
                    <a:pt x="434861" y="1828800"/>
                  </a:lnTo>
                  <a:lnTo>
                    <a:pt x="503366" y="1697746"/>
                  </a:lnTo>
                  <a:lnTo>
                    <a:pt x="556980" y="1575627"/>
                  </a:lnTo>
                  <a:lnTo>
                    <a:pt x="592722" y="1495208"/>
                  </a:lnTo>
                  <a:lnTo>
                    <a:pt x="640378" y="1361175"/>
                  </a:lnTo>
                  <a:lnTo>
                    <a:pt x="679098" y="1256928"/>
                  </a:lnTo>
                  <a:lnTo>
                    <a:pt x="720797" y="1116938"/>
                  </a:lnTo>
                  <a:lnTo>
                    <a:pt x="777389" y="905465"/>
                  </a:lnTo>
                  <a:lnTo>
                    <a:pt x="842916" y="6076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7">
              <a:extLst>
                <a:ext uri="{FF2B5EF4-FFF2-40B4-BE49-F238E27FC236}">
                  <a16:creationId xmlns:a16="http://schemas.microsoft.com/office/drawing/2014/main" id="{52A6F66B-A280-4040-AF4B-363702CB7AA9}"/>
                </a:ext>
              </a:extLst>
            </p:cNvPr>
            <p:cNvSpPr/>
            <p:nvPr/>
          </p:nvSpPr>
          <p:spPr>
            <a:xfrm>
              <a:off x="6500814" y="5334000"/>
              <a:ext cx="712787" cy="609600"/>
            </a:xfrm>
            <a:custGeom>
              <a:avLst/>
              <a:gdLst>
                <a:gd name="connsiteX0" fmla="*/ 219075 w 711993"/>
                <a:gd name="connsiteY0" fmla="*/ 90488 h 609600"/>
                <a:gd name="connsiteX1" fmla="*/ 342900 w 711993"/>
                <a:gd name="connsiteY1" fmla="*/ 140494 h 609600"/>
                <a:gd name="connsiteX2" fmla="*/ 419100 w 711993"/>
                <a:gd name="connsiteY2" fmla="*/ 169069 h 609600"/>
                <a:gd name="connsiteX3" fmla="*/ 478631 w 711993"/>
                <a:gd name="connsiteY3" fmla="*/ 185738 h 609600"/>
                <a:gd name="connsiteX4" fmla="*/ 511968 w 711993"/>
                <a:gd name="connsiteY4" fmla="*/ 192881 h 609600"/>
                <a:gd name="connsiteX5" fmla="*/ 550068 w 711993"/>
                <a:gd name="connsiteY5" fmla="*/ 197644 h 609600"/>
                <a:gd name="connsiteX6" fmla="*/ 588168 w 711993"/>
                <a:gd name="connsiteY6" fmla="*/ 192881 h 609600"/>
                <a:gd name="connsiteX7" fmla="*/ 623887 w 711993"/>
                <a:gd name="connsiteY7" fmla="*/ 180975 h 609600"/>
                <a:gd name="connsiteX8" fmla="*/ 661987 w 711993"/>
                <a:gd name="connsiteY8" fmla="*/ 161925 h 609600"/>
                <a:gd name="connsiteX9" fmla="*/ 711993 w 711993"/>
                <a:gd name="connsiteY9" fmla="*/ 123825 h 609600"/>
                <a:gd name="connsiteX10" fmla="*/ 531018 w 711993"/>
                <a:gd name="connsiteY10" fmla="*/ 609600 h 609600"/>
                <a:gd name="connsiteX11" fmla="*/ 509587 w 711993"/>
                <a:gd name="connsiteY11" fmla="*/ 573881 h 609600"/>
                <a:gd name="connsiteX12" fmla="*/ 504825 w 711993"/>
                <a:gd name="connsiteY12" fmla="*/ 557213 h 609600"/>
                <a:gd name="connsiteX13" fmla="*/ 500062 w 711993"/>
                <a:gd name="connsiteY13" fmla="*/ 523875 h 609600"/>
                <a:gd name="connsiteX14" fmla="*/ 483393 w 711993"/>
                <a:gd name="connsiteY14" fmla="*/ 464344 h 609600"/>
                <a:gd name="connsiteX15" fmla="*/ 452437 w 711993"/>
                <a:gd name="connsiteY15" fmla="*/ 404813 h 609600"/>
                <a:gd name="connsiteX16" fmla="*/ 411956 w 711993"/>
                <a:gd name="connsiteY16" fmla="*/ 350044 h 609600"/>
                <a:gd name="connsiteX17" fmla="*/ 369093 w 711993"/>
                <a:gd name="connsiteY17" fmla="*/ 304800 h 609600"/>
                <a:gd name="connsiteX18" fmla="*/ 326231 w 711993"/>
                <a:gd name="connsiteY18" fmla="*/ 261938 h 609600"/>
                <a:gd name="connsiteX19" fmla="*/ 280987 w 711993"/>
                <a:gd name="connsiteY19" fmla="*/ 228600 h 609600"/>
                <a:gd name="connsiteX20" fmla="*/ 161925 w 711993"/>
                <a:gd name="connsiteY20" fmla="*/ 147638 h 609600"/>
                <a:gd name="connsiteX21" fmla="*/ 64293 w 711993"/>
                <a:gd name="connsiteY21" fmla="*/ 92869 h 609600"/>
                <a:gd name="connsiteX22" fmla="*/ 33337 w 711993"/>
                <a:gd name="connsiteY22" fmla="*/ 73819 h 609600"/>
                <a:gd name="connsiteX23" fmla="*/ 16668 w 711993"/>
                <a:gd name="connsiteY23" fmla="*/ 61913 h 609600"/>
                <a:gd name="connsiteX24" fmla="*/ 7143 w 711993"/>
                <a:gd name="connsiteY24" fmla="*/ 50006 h 609600"/>
                <a:gd name="connsiteX25" fmla="*/ 2381 w 711993"/>
                <a:gd name="connsiteY25" fmla="*/ 38100 h 609600"/>
                <a:gd name="connsiteX26" fmla="*/ 0 w 711993"/>
                <a:gd name="connsiteY26" fmla="*/ 21431 h 609600"/>
                <a:gd name="connsiteX27" fmla="*/ 2381 w 711993"/>
                <a:gd name="connsiteY27" fmla="*/ 4763 h 609600"/>
                <a:gd name="connsiteX28" fmla="*/ 11906 w 711993"/>
                <a:gd name="connsiteY28" fmla="*/ 0 h 609600"/>
                <a:gd name="connsiteX29" fmla="*/ 28575 w 711993"/>
                <a:gd name="connsiteY29" fmla="*/ 4763 h 609600"/>
                <a:gd name="connsiteX30" fmla="*/ 76200 w 711993"/>
                <a:gd name="connsiteY30" fmla="*/ 26194 h 609600"/>
                <a:gd name="connsiteX31" fmla="*/ 169068 w 711993"/>
                <a:gd name="connsiteY31" fmla="*/ 66675 h 609600"/>
                <a:gd name="connsiteX32" fmla="*/ 219075 w 711993"/>
                <a:gd name="connsiteY32" fmla="*/ 904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1993" h="609600">
                  <a:moveTo>
                    <a:pt x="219075" y="90488"/>
                  </a:moveTo>
                  <a:lnTo>
                    <a:pt x="342900" y="140494"/>
                  </a:lnTo>
                  <a:lnTo>
                    <a:pt x="419100" y="169069"/>
                  </a:lnTo>
                  <a:lnTo>
                    <a:pt x="478631" y="185738"/>
                  </a:lnTo>
                  <a:lnTo>
                    <a:pt x="511968" y="192881"/>
                  </a:lnTo>
                  <a:lnTo>
                    <a:pt x="550068" y="197644"/>
                  </a:lnTo>
                  <a:lnTo>
                    <a:pt x="588168" y="192881"/>
                  </a:lnTo>
                  <a:lnTo>
                    <a:pt x="623887" y="180975"/>
                  </a:lnTo>
                  <a:lnTo>
                    <a:pt x="661987" y="161925"/>
                  </a:lnTo>
                  <a:lnTo>
                    <a:pt x="711993" y="123825"/>
                  </a:lnTo>
                  <a:lnTo>
                    <a:pt x="531018" y="609600"/>
                  </a:lnTo>
                  <a:lnTo>
                    <a:pt x="509587" y="573881"/>
                  </a:lnTo>
                  <a:lnTo>
                    <a:pt x="504825" y="557213"/>
                  </a:lnTo>
                  <a:lnTo>
                    <a:pt x="500062" y="523875"/>
                  </a:lnTo>
                  <a:lnTo>
                    <a:pt x="483393" y="464344"/>
                  </a:lnTo>
                  <a:lnTo>
                    <a:pt x="452437" y="404813"/>
                  </a:lnTo>
                  <a:lnTo>
                    <a:pt x="411956" y="350044"/>
                  </a:lnTo>
                  <a:lnTo>
                    <a:pt x="369093" y="304800"/>
                  </a:lnTo>
                  <a:lnTo>
                    <a:pt x="326231" y="261938"/>
                  </a:lnTo>
                  <a:lnTo>
                    <a:pt x="280987" y="228600"/>
                  </a:lnTo>
                  <a:lnTo>
                    <a:pt x="161925" y="147638"/>
                  </a:lnTo>
                  <a:lnTo>
                    <a:pt x="64293" y="92869"/>
                  </a:lnTo>
                  <a:lnTo>
                    <a:pt x="33337" y="73819"/>
                  </a:lnTo>
                  <a:lnTo>
                    <a:pt x="16668" y="61913"/>
                  </a:lnTo>
                  <a:lnTo>
                    <a:pt x="7143" y="50006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28575" y="4763"/>
                  </a:lnTo>
                  <a:lnTo>
                    <a:pt x="76200" y="26194"/>
                  </a:lnTo>
                  <a:lnTo>
                    <a:pt x="169068" y="66675"/>
                  </a:lnTo>
                  <a:lnTo>
                    <a:pt x="219075" y="90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86">
              <a:extLst>
                <a:ext uri="{FF2B5EF4-FFF2-40B4-BE49-F238E27FC236}">
                  <a16:creationId xmlns:a16="http://schemas.microsoft.com/office/drawing/2014/main" id="{BAF97B43-F45F-40D5-8ADE-2AE344DC281D}"/>
                </a:ext>
              </a:extLst>
            </p:cNvPr>
            <p:cNvSpPr/>
            <p:nvPr/>
          </p:nvSpPr>
          <p:spPr>
            <a:xfrm>
              <a:off x="5384801" y="3836988"/>
              <a:ext cx="1458913" cy="2063750"/>
            </a:xfrm>
            <a:custGeom>
              <a:avLst/>
              <a:gdLst>
                <a:gd name="connsiteX0" fmla="*/ 1110981 w 1459466"/>
                <a:gd name="connsiteY0" fmla="*/ 935250 h 2064102"/>
                <a:gd name="connsiteX1" fmla="*/ 1161616 w 1459466"/>
                <a:gd name="connsiteY1" fmla="*/ 848873 h 2064102"/>
                <a:gd name="connsiteX2" fmla="*/ 1221186 w 1459466"/>
                <a:gd name="connsiteY2" fmla="*/ 738669 h 2064102"/>
                <a:gd name="connsiteX3" fmla="*/ 1280756 w 1459466"/>
                <a:gd name="connsiteY3" fmla="*/ 619528 h 2064102"/>
                <a:gd name="connsiteX4" fmla="*/ 1349262 w 1459466"/>
                <a:gd name="connsiteY4" fmla="*/ 470603 h 2064102"/>
                <a:gd name="connsiteX5" fmla="*/ 1393939 w 1459466"/>
                <a:gd name="connsiteY5" fmla="*/ 360399 h 2064102"/>
                <a:gd name="connsiteX6" fmla="*/ 1408832 w 1459466"/>
                <a:gd name="connsiteY6" fmla="*/ 345506 h 2064102"/>
                <a:gd name="connsiteX7" fmla="*/ 1432660 w 1459466"/>
                <a:gd name="connsiteY7" fmla="*/ 324657 h 2064102"/>
                <a:gd name="connsiteX8" fmla="*/ 1447552 w 1459466"/>
                <a:gd name="connsiteY8" fmla="*/ 300829 h 2064102"/>
                <a:gd name="connsiteX9" fmla="*/ 1456488 w 1459466"/>
                <a:gd name="connsiteY9" fmla="*/ 277001 h 2064102"/>
                <a:gd name="connsiteX10" fmla="*/ 1459466 w 1459466"/>
                <a:gd name="connsiteY10" fmla="*/ 262108 h 2064102"/>
                <a:gd name="connsiteX11" fmla="*/ 1456488 w 1459466"/>
                <a:gd name="connsiteY11" fmla="*/ 244237 h 2064102"/>
                <a:gd name="connsiteX12" fmla="*/ 1450531 w 1459466"/>
                <a:gd name="connsiteY12" fmla="*/ 226366 h 2064102"/>
                <a:gd name="connsiteX13" fmla="*/ 1435638 w 1459466"/>
                <a:gd name="connsiteY13" fmla="*/ 208495 h 2064102"/>
                <a:gd name="connsiteX14" fmla="*/ 1352240 w 1459466"/>
                <a:gd name="connsiteY14" fmla="*/ 134033 h 2064102"/>
                <a:gd name="connsiteX15" fmla="*/ 1262885 w 1459466"/>
                <a:gd name="connsiteY15" fmla="*/ 62549 h 2064102"/>
                <a:gd name="connsiteX16" fmla="*/ 1176508 w 1459466"/>
                <a:gd name="connsiteY16" fmla="*/ 0 h 2064102"/>
                <a:gd name="connsiteX17" fmla="*/ 997798 w 1459466"/>
                <a:gd name="connsiteY17" fmla="*/ 41699 h 2064102"/>
                <a:gd name="connsiteX18" fmla="*/ 1042476 w 1459466"/>
                <a:gd name="connsiteY18" fmla="*/ 83398 h 2064102"/>
                <a:gd name="connsiteX19" fmla="*/ 1063325 w 1459466"/>
                <a:gd name="connsiteY19" fmla="*/ 110205 h 2064102"/>
                <a:gd name="connsiteX20" fmla="*/ 1075239 w 1459466"/>
                <a:gd name="connsiteY20" fmla="*/ 134033 h 2064102"/>
                <a:gd name="connsiteX21" fmla="*/ 1087153 w 1459466"/>
                <a:gd name="connsiteY21" fmla="*/ 172753 h 2064102"/>
                <a:gd name="connsiteX22" fmla="*/ 1099067 w 1459466"/>
                <a:gd name="connsiteY22" fmla="*/ 217431 h 2064102"/>
                <a:gd name="connsiteX23" fmla="*/ 1102046 w 1459466"/>
                <a:gd name="connsiteY23" fmla="*/ 265087 h 2064102"/>
                <a:gd name="connsiteX24" fmla="*/ 1105024 w 1459466"/>
                <a:gd name="connsiteY24" fmla="*/ 324657 h 2064102"/>
                <a:gd name="connsiteX25" fmla="*/ 1099067 w 1459466"/>
                <a:gd name="connsiteY25" fmla="*/ 384227 h 2064102"/>
                <a:gd name="connsiteX26" fmla="*/ 1093110 w 1459466"/>
                <a:gd name="connsiteY26" fmla="*/ 428904 h 2064102"/>
                <a:gd name="connsiteX27" fmla="*/ 1066304 w 1459466"/>
                <a:gd name="connsiteY27" fmla="*/ 521238 h 2064102"/>
                <a:gd name="connsiteX28" fmla="*/ 1027583 w 1459466"/>
                <a:gd name="connsiteY28" fmla="*/ 628464 h 2064102"/>
                <a:gd name="connsiteX29" fmla="*/ 973970 w 1459466"/>
                <a:gd name="connsiteY29" fmla="*/ 753561 h 2064102"/>
                <a:gd name="connsiteX30" fmla="*/ 890572 w 1459466"/>
                <a:gd name="connsiteY30" fmla="*/ 908443 h 2064102"/>
                <a:gd name="connsiteX31" fmla="*/ 825045 w 1459466"/>
                <a:gd name="connsiteY31" fmla="*/ 1024605 h 2064102"/>
                <a:gd name="connsiteX32" fmla="*/ 741647 w 1459466"/>
                <a:gd name="connsiteY32" fmla="*/ 1158637 h 2064102"/>
                <a:gd name="connsiteX33" fmla="*/ 622507 w 1459466"/>
                <a:gd name="connsiteY33" fmla="*/ 1316498 h 2064102"/>
                <a:gd name="connsiteX34" fmla="*/ 455711 w 1459466"/>
                <a:gd name="connsiteY34" fmla="*/ 1527971 h 2064102"/>
                <a:gd name="connsiteX35" fmla="*/ 330614 w 1459466"/>
                <a:gd name="connsiteY35" fmla="*/ 1676897 h 2064102"/>
                <a:gd name="connsiteX36" fmla="*/ 235302 w 1459466"/>
                <a:gd name="connsiteY36" fmla="*/ 1778166 h 2064102"/>
                <a:gd name="connsiteX37" fmla="*/ 139990 w 1459466"/>
                <a:gd name="connsiteY37" fmla="*/ 1879435 h 2064102"/>
                <a:gd name="connsiteX38" fmla="*/ 53613 w 1459466"/>
                <a:gd name="connsiteY38" fmla="*/ 1962833 h 2064102"/>
                <a:gd name="connsiteX39" fmla="*/ 14893 w 1459466"/>
                <a:gd name="connsiteY39" fmla="*/ 2001553 h 2064102"/>
                <a:gd name="connsiteX40" fmla="*/ 5957 w 1459466"/>
                <a:gd name="connsiteY40" fmla="*/ 2013467 h 2064102"/>
                <a:gd name="connsiteX41" fmla="*/ 0 w 1459466"/>
                <a:gd name="connsiteY41" fmla="*/ 2028360 h 2064102"/>
                <a:gd name="connsiteX42" fmla="*/ 0 w 1459466"/>
                <a:gd name="connsiteY42" fmla="*/ 2040274 h 2064102"/>
                <a:gd name="connsiteX43" fmla="*/ 5957 w 1459466"/>
                <a:gd name="connsiteY43" fmla="*/ 2058145 h 2064102"/>
                <a:gd name="connsiteX44" fmla="*/ 17871 w 1459466"/>
                <a:gd name="connsiteY44" fmla="*/ 2064102 h 2064102"/>
                <a:gd name="connsiteX45" fmla="*/ 47656 w 1459466"/>
                <a:gd name="connsiteY45" fmla="*/ 2061123 h 2064102"/>
                <a:gd name="connsiteX46" fmla="*/ 92334 w 1459466"/>
                <a:gd name="connsiteY46" fmla="*/ 2040274 h 2064102"/>
                <a:gd name="connsiteX47" fmla="*/ 181689 w 1459466"/>
                <a:gd name="connsiteY47" fmla="*/ 1971768 h 2064102"/>
                <a:gd name="connsiteX48" fmla="*/ 339550 w 1459466"/>
                <a:gd name="connsiteY48" fmla="*/ 1846671 h 2064102"/>
                <a:gd name="connsiteX49" fmla="*/ 548045 w 1459466"/>
                <a:gd name="connsiteY49" fmla="*/ 1650090 h 2064102"/>
                <a:gd name="connsiteX50" fmla="*/ 682077 w 1459466"/>
                <a:gd name="connsiteY50" fmla="*/ 1513079 h 2064102"/>
                <a:gd name="connsiteX51" fmla="*/ 828024 w 1459466"/>
                <a:gd name="connsiteY51" fmla="*/ 1340326 h 2064102"/>
                <a:gd name="connsiteX52" fmla="*/ 890572 w 1459466"/>
                <a:gd name="connsiteY52" fmla="*/ 1259906 h 2064102"/>
                <a:gd name="connsiteX53" fmla="*/ 988863 w 1459466"/>
                <a:gd name="connsiteY53" fmla="*/ 1128852 h 2064102"/>
                <a:gd name="connsiteX54" fmla="*/ 1110981 w 1459466"/>
                <a:gd name="connsiteY54" fmla="*/ 935250 h 2064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59466" h="2064102">
                  <a:moveTo>
                    <a:pt x="1110981" y="935250"/>
                  </a:moveTo>
                  <a:lnTo>
                    <a:pt x="1161616" y="848873"/>
                  </a:lnTo>
                  <a:lnTo>
                    <a:pt x="1221186" y="738669"/>
                  </a:lnTo>
                  <a:lnTo>
                    <a:pt x="1280756" y="619528"/>
                  </a:lnTo>
                  <a:lnTo>
                    <a:pt x="1349262" y="470603"/>
                  </a:lnTo>
                  <a:lnTo>
                    <a:pt x="1393939" y="360399"/>
                  </a:lnTo>
                  <a:lnTo>
                    <a:pt x="1408832" y="345506"/>
                  </a:lnTo>
                  <a:lnTo>
                    <a:pt x="1432660" y="324657"/>
                  </a:lnTo>
                  <a:lnTo>
                    <a:pt x="1447552" y="300829"/>
                  </a:lnTo>
                  <a:lnTo>
                    <a:pt x="1456488" y="277001"/>
                  </a:lnTo>
                  <a:lnTo>
                    <a:pt x="1459466" y="262108"/>
                  </a:lnTo>
                  <a:lnTo>
                    <a:pt x="1456488" y="244237"/>
                  </a:lnTo>
                  <a:lnTo>
                    <a:pt x="1450531" y="226366"/>
                  </a:lnTo>
                  <a:lnTo>
                    <a:pt x="1435638" y="208495"/>
                  </a:lnTo>
                  <a:lnTo>
                    <a:pt x="1352240" y="134033"/>
                  </a:lnTo>
                  <a:lnTo>
                    <a:pt x="1262885" y="62549"/>
                  </a:lnTo>
                  <a:lnTo>
                    <a:pt x="1176508" y="0"/>
                  </a:lnTo>
                  <a:lnTo>
                    <a:pt x="997798" y="41699"/>
                  </a:lnTo>
                  <a:lnTo>
                    <a:pt x="1042476" y="83398"/>
                  </a:lnTo>
                  <a:lnTo>
                    <a:pt x="1063325" y="110205"/>
                  </a:lnTo>
                  <a:lnTo>
                    <a:pt x="1075239" y="134033"/>
                  </a:lnTo>
                  <a:lnTo>
                    <a:pt x="1087153" y="172753"/>
                  </a:lnTo>
                  <a:lnTo>
                    <a:pt x="1099067" y="217431"/>
                  </a:lnTo>
                  <a:lnTo>
                    <a:pt x="1102046" y="265087"/>
                  </a:lnTo>
                  <a:lnTo>
                    <a:pt x="1105024" y="324657"/>
                  </a:lnTo>
                  <a:lnTo>
                    <a:pt x="1099067" y="384227"/>
                  </a:lnTo>
                  <a:lnTo>
                    <a:pt x="1093110" y="428904"/>
                  </a:lnTo>
                  <a:lnTo>
                    <a:pt x="1066304" y="521238"/>
                  </a:lnTo>
                  <a:lnTo>
                    <a:pt x="1027583" y="628464"/>
                  </a:lnTo>
                  <a:lnTo>
                    <a:pt x="973970" y="753561"/>
                  </a:lnTo>
                  <a:lnTo>
                    <a:pt x="890572" y="908443"/>
                  </a:lnTo>
                  <a:lnTo>
                    <a:pt x="825045" y="1024605"/>
                  </a:lnTo>
                  <a:lnTo>
                    <a:pt x="741647" y="1158637"/>
                  </a:lnTo>
                  <a:lnTo>
                    <a:pt x="622507" y="1316498"/>
                  </a:lnTo>
                  <a:lnTo>
                    <a:pt x="455711" y="1527971"/>
                  </a:lnTo>
                  <a:lnTo>
                    <a:pt x="330614" y="1676897"/>
                  </a:lnTo>
                  <a:lnTo>
                    <a:pt x="235302" y="1778166"/>
                  </a:lnTo>
                  <a:lnTo>
                    <a:pt x="139990" y="1879435"/>
                  </a:lnTo>
                  <a:lnTo>
                    <a:pt x="53613" y="1962833"/>
                  </a:lnTo>
                  <a:lnTo>
                    <a:pt x="14893" y="2001553"/>
                  </a:lnTo>
                  <a:lnTo>
                    <a:pt x="5957" y="2013467"/>
                  </a:lnTo>
                  <a:lnTo>
                    <a:pt x="0" y="2028360"/>
                  </a:lnTo>
                  <a:lnTo>
                    <a:pt x="0" y="2040274"/>
                  </a:lnTo>
                  <a:lnTo>
                    <a:pt x="5957" y="2058145"/>
                  </a:lnTo>
                  <a:lnTo>
                    <a:pt x="17871" y="2064102"/>
                  </a:lnTo>
                  <a:lnTo>
                    <a:pt x="47656" y="2061123"/>
                  </a:lnTo>
                  <a:lnTo>
                    <a:pt x="92334" y="2040274"/>
                  </a:lnTo>
                  <a:lnTo>
                    <a:pt x="181689" y="1971768"/>
                  </a:lnTo>
                  <a:lnTo>
                    <a:pt x="339550" y="1846671"/>
                  </a:lnTo>
                  <a:lnTo>
                    <a:pt x="548045" y="1650090"/>
                  </a:lnTo>
                  <a:lnTo>
                    <a:pt x="682077" y="1513079"/>
                  </a:lnTo>
                  <a:lnTo>
                    <a:pt x="828024" y="1340326"/>
                  </a:lnTo>
                  <a:lnTo>
                    <a:pt x="890572" y="1259906"/>
                  </a:lnTo>
                  <a:lnTo>
                    <a:pt x="988863" y="1128852"/>
                  </a:lnTo>
                  <a:lnTo>
                    <a:pt x="1110981" y="935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28643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9" grpId="0" animBg="1"/>
      <p:bldP spid="80" grpId="0" animBg="1"/>
      <p:bldP spid="81" grpId="0" animBg="1"/>
      <p:bldP spid="82" grpId="0" animBg="1"/>
      <p:bldP spid="90" grpId="0" animBg="1"/>
      <p:bldP spid="83" grpId="0" animBg="1"/>
      <p:bldP spid="84" grpId="0" animBg="1"/>
      <p:bldP spid="85" grpId="0" animBg="1"/>
      <p:bldP spid="86" grpId="0" animBg="1"/>
      <p:bldP spid="88" grpId="0" animBg="1"/>
      <p:bldP spid="87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A52C30D3-5C7D-4ACB-BA77-A1744B53AE86}"/>
              </a:ext>
            </a:extLst>
          </p:cNvPr>
          <p:cNvGrpSpPr/>
          <p:nvPr/>
        </p:nvGrpSpPr>
        <p:grpSpPr>
          <a:xfrm>
            <a:off x="3532189" y="1671998"/>
            <a:ext cx="5033961" cy="4306528"/>
            <a:chOff x="3532189" y="1671998"/>
            <a:chExt cx="5033961" cy="4306528"/>
          </a:xfrm>
          <a:solidFill>
            <a:schemeClr val="tx1"/>
          </a:solidFill>
        </p:grpSpPr>
        <p:sp>
          <p:nvSpPr>
            <p:cNvPr id="3" name="フリーフォーム 77">
              <a:extLst>
                <a:ext uri="{FF2B5EF4-FFF2-40B4-BE49-F238E27FC236}">
                  <a16:creationId xmlns:a16="http://schemas.microsoft.com/office/drawing/2014/main" id="{0DE99259-CC32-4365-BADF-18948260071F}"/>
                </a:ext>
              </a:extLst>
            </p:cNvPr>
            <p:cNvSpPr/>
            <p:nvPr/>
          </p:nvSpPr>
          <p:spPr>
            <a:xfrm>
              <a:off x="5162551" y="1937111"/>
              <a:ext cx="676275" cy="838200"/>
            </a:xfrm>
            <a:custGeom>
              <a:avLst/>
              <a:gdLst>
                <a:gd name="connsiteX0" fmla="*/ 385763 w 676275"/>
                <a:gd name="connsiteY0" fmla="*/ 523875 h 838200"/>
                <a:gd name="connsiteX1" fmla="*/ 471488 w 676275"/>
                <a:gd name="connsiteY1" fmla="*/ 447675 h 838200"/>
                <a:gd name="connsiteX2" fmla="*/ 535781 w 676275"/>
                <a:gd name="connsiteY2" fmla="*/ 388143 h 838200"/>
                <a:gd name="connsiteX3" fmla="*/ 545306 w 676275"/>
                <a:gd name="connsiteY3" fmla="*/ 378618 h 838200"/>
                <a:gd name="connsiteX4" fmla="*/ 583406 w 676275"/>
                <a:gd name="connsiteY4" fmla="*/ 369093 h 838200"/>
                <a:gd name="connsiteX5" fmla="*/ 626269 w 676275"/>
                <a:gd name="connsiteY5" fmla="*/ 352425 h 838200"/>
                <a:gd name="connsiteX6" fmla="*/ 652463 w 676275"/>
                <a:gd name="connsiteY6" fmla="*/ 335756 h 838200"/>
                <a:gd name="connsiteX7" fmla="*/ 676275 w 676275"/>
                <a:gd name="connsiteY7" fmla="*/ 307181 h 838200"/>
                <a:gd name="connsiteX8" fmla="*/ 676275 w 676275"/>
                <a:gd name="connsiteY8" fmla="*/ 295275 h 838200"/>
                <a:gd name="connsiteX9" fmla="*/ 669131 w 676275"/>
                <a:gd name="connsiteY9" fmla="*/ 269081 h 838200"/>
                <a:gd name="connsiteX10" fmla="*/ 645319 w 676275"/>
                <a:gd name="connsiteY10" fmla="*/ 230981 h 838200"/>
                <a:gd name="connsiteX11" fmla="*/ 607219 w 676275"/>
                <a:gd name="connsiteY11" fmla="*/ 185737 h 838200"/>
                <a:gd name="connsiteX12" fmla="*/ 561975 w 676275"/>
                <a:gd name="connsiteY12" fmla="*/ 142875 h 838200"/>
                <a:gd name="connsiteX13" fmla="*/ 516731 w 676275"/>
                <a:gd name="connsiteY13" fmla="*/ 107156 h 838200"/>
                <a:gd name="connsiteX14" fmla="*/ 464344 w 676275"/>
                <a:gd name="connsiteY14" fmla="*/ 73818 h 838200"/>
                <a:gd name="connsiteX15" fmla="*/ 404813 w 676275"/>
                <a:gd name="connsiteY15" fmla="*/ 42862 h 838200"/>
                <a:gd name="connsiteX16" fmla="*/ 345281 w 676275"/>
                <a:gd name="connsiteY16" fmla="*/ 14287 h 838200"/>
                <a:gd name="connsiteX17" fmla="*/ 295275 w 676275"/>
                <a:gd name="connsiteY17" fmla="*/ 0 h 838200"/>
                <a:gd name="connsiteX18" fmla="*/ 271463 w 676275"/>
                <a:gd name="connsiteY18" fmla="*/ 2381 h 838200"/>
                <a:gd name="connsiteX19" fmla="*/ 252413 w 676275"/>
                <a:gd name="connsiteY19" fmla="*/ 7143 h 838200"/>
                <a:gd name="connsiteX20" fmla="*/ 247650 w 676275"/>
                <a:gd name="connsiteY20" fmla="*/ 19050 h 838200"/>
                <a:gd name="connsiteX21" fmla="*/ 254794 w 676275"/>
                <a:gd name="connsiteY21" fmla="*/ 40481 h 838200"/>
                <a:gd name="connsiteX22" fmla="*/ 266700 w 676275"/>
                <a:gd name="connsiteY22" fmla="*/ 54768 h 838200"/>
                <a:gd name="connsiteX23" fmla="*/ 285750 w 676275"/>
                <a:gd name="connsiteY23" fmla="*/ 73818 h 838200"/>
                <a:gd name="connsiteX24" fmla="*/ 304800 w 676275"/>
                <a:gd name="connsiteY24" fmla="*/ 83343 h 838200"/>
                <a:gd name="connsiteX25" fmla="*/ 333375 w 676275"/>
                <a:gd name="connsiteY25" fmla="*/ 100012 h 838200"/>
                <a:gd name="connsiteX26" fmla="*/ 350044 w 676275"/>
                <a:gd name="connsiteY26" fmla="*/ 114300 h 838200"/>
                <a:gd name="connsiteX27" fmla="*/ 359569 w 676275"/>
                <a:gd name="connsiteY27" fmla="*/ 130968 h 838200"/>
                <a:gd name="connsiteX28" fmla="*/ 361950 w 676275"/>
                <a:gd name="connsiteY28" fmla="*/ 140493 h 838200"/>
                <a:gd name="connsiteX29" fmla="*/ 361950 w 676275"/>
                <a:gd name="connsiteY29" fmla="*/ 166687 h 838200"/>
                <a:gd name="connsiteX30" fmla="*/ 347663 w 676275"/>
                <a:gd name="connsiteY30" fmla="*/ 197643 h 838200"/>
                <a:gd name="connsiteX31" fmla="*/ 333375 w 676275"/>
                <a:gd name="connsiteY31" fmla="*/ 230981 h 838200"/>
                <a:gd name="connsiteX32" fmla="*/ 242888 w 676275"/>
                <a:gd name="connsiteY32" fmla="*/ 397668 h 838200"/>
                <a:gd name="connsiteX33" fmla="*/ 123825 w 676275"/>
                <a:gd name="connsiteY33" fmla="*/ 590550 h 838200"/>
                <a:gd name="connsiteX34" fmla="*/ 50006 w 676275"/>
                <a:gd name="connsiteY34" fmla="*/ 709612 h 838200"/>
                <a:gd name="connsiteX35" fmla="*/ 11906 w 676275"/>
                <a:gd name="connsiteY35" fmla="*/ 773906 h 838200"/>
                <a:gd name="connsiteX36" fmla="*/ 0 w 676275"/>
                <a:gd name="connsiteY36" fmla="*/ 812006 h 838200"/>
                <a:gd name="connsiteX37" fmla="*/ 0 w 676275"/>
                <a:gd name="connsiteY37" fmla="*/ 823912 h 838200"/>
                <a:gd name="connsiteX38" fmla="*/ 7144 w 676275"/>
                <a:gd name="connsiteY38" fmla="*/ 835818 h 838200"/>
                <a:gd name="connsiteX39" fmla="*/ 28575 w 676275"/>
                <a:gd name="connsiteY39" fmla="*/ 838200 h 838200"/>
                <a:gd name="connsiteX40" fmla="*/ 61913 w 676275"/>
                <a:gd name="connsiteY40" fmla="*/ 821531 h 838200"/>
                <a:gd name="connsiteX41" fmla="*/ 130969 w 676275"/>
                <a:gd name="connsiteY41" fmla="*/ 754856 h 838200"/>
                <a:gd name="connsiteX42" fmla="*/ 290513 w 676275"/>
                <a:gd name="connsiteY42" fmla="*/ 614362 h 838200"/>
                <a:gd name="connsiteX43" fmla="*/ 385763 w 676275"/>
                <a:gd name="connsiteY43" fmla="*/ 523875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76275" h="838200">
                  <a:moveTo>
                    <a:pt x="385763" y="523875"/>
                  </a:moveTo>
                  <a:lnTo>
                    <a:pt x="471488" y="447675"/>
                  </a:lnTo>
                  <a:lnTo>
                    <a:pt x="535781" y="388143"/>
                  </a:lnTo>
                  <a:lnTo>
                    <a:pt x="545306" y="378618"/>
                  </a:lnTo>
                  <a:lnTo>
                    <a:pt x="583406" y="369093"/>
                  </a:lnTo>
                  <a:lnTo>
                    <a:pt x="626269" y="352425"/>
                  </a:lnTo>
                  <a:lnTo>
                    <a:pt x="652463" y="335756"/>
                  </a:lnTo>
                  <a:lnTo>
                    <a:pt x="676275" y="307181"/>
                  </a:lnTo>
                  <a:lnTo>
                    <a:pt x="676275" y="295275"/>
                  </a:lnTo>
                  <a:lnTo>
                    <a:pt x="669131" y="269081"/>
                  </a:lnTo>
                  <a:lnTo>
                    <a:pt x="645319" y="230981"/>
                  </a:lnTo>
                  <a:lnTo>
                    <a:pt x="607219" y="185737"/>
                  </a:lnTo>
                  <a:lnTo>
                    <a:pt x="561975" y="142875"/>
                  </a:lnTo>
                  <a:lnTo>
                    <a:pt x="516731" y="107156"/>
                  </a:lnTo>
                  <a:lnTo>
                    <a:pt x="464344" y="73818"/>
                  </a:lnTo>
                  <a:lnTo>
                    <a:pt x="404813" y="42862"/>
                  </a:lnTo>
                  <a:lnTo>
                    <a:pt x="345281" y="14287"/>
                  </a:lnTo>
                  <a:lnTo>
                    <a:pt x="295275" y="0"/>
                  </a:lnTo>
                  <a:lnTo>
                    <a:pt x="271463" y="2381"/>
                  </a:lnTo>
                  <a:lnTo>
                    <a:pt x="252413" y="7143"/>
                  </a:lnTo>
                  <a:lnTo>
                    <a:pt x="247650" y="19050"/>
                  </a:lnTo>
                  <a:lnTo>
                    <a:pt x="254794" y="40481"/>
                  </a:lnTo>
                  <a:lnTo>
                    <a:pt x="266700" y="54768"/>
                  </a:lnTo>
                  <a:lnTo>
                    <a:pt x="285750" y="73818"/>
                  </a:lnTo>
                  <a:lnTo>
                    <a:pt x="304800" y="83343"/>
                  </a:lnTo>
                  <a:lnTo>
                    <a:pt x="333375" y="100012"/>
                  </a:lnTo>
                  <a:lnTo>
                    <a:pt x="350044" y="114300"/>
                  </a:lnTo>
                  <a:lnTo>
                    <a:pt x="359569" y="130968"/>
                  </a:lnTo>
                  <a:lnTo>
                    <a:pt x="361950" y="140493"/>
                  </a:lnTo>
                  <a:lnTo>
                    <a:pt x="361950" y="166687"/>
                  </a:lnTo>
                  <a:lnTo>
                    <a:pt x="347663" y="197643"/>
                  </a:lnTo>
                  <a:lnTo>
                    <a:pt x="333375" y="230981"/>
                  </a:lnTo>
                  <a:lnTo>
                    <a:pt x="242888" y="397668"/>
                  </a:lnTo>
                  <a:lnTo>
                    <a:pt x="123825" y="590550"/>
                  </a:lnTo>
                  <a:lnTo>
                    <a:pt x="50006" y="709612"/>
                  </a:lnTo>
                  <a:lnTo>
                    <a:pt x="11906" y="773906"/>
                  </a:lnTo>
                  <a:lnTo>
                    <a:pt x="0" y="812006"/>
                  </a:lnTo>
                  <a:lnTo>
                    <a:pt x="0" y="823912"/>
                  </a:lnTo>
                  <a:lnTo>
                    <a:pt x="7144" y="835818"/>
                  </a:lnTo>
                  <a:lnTo>
                    <a:pt x="28575" y="838200"/>
                  </a:lnTo>
                  <a:lnTo>
                    <a:pt x="61913" y="821531"/>
                  </a:lnTo>
                  <a:lnTo>
                    <a:pt x="130969" y="754856"/>
                  </a:lnTo>
                  <a:lnTo>
                    <a:pt x="290513" y="614362"/>
                  </a:lnTo>
                  <a:lnTo>
                    <a:pt x="385763" y="523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8">
              <a:extLst>
                <a:ext uri="{FF2B5EF4-FFF2-40B4-BE49-F238E27FC236}">
                  <a16:creationId xmlns:a16="http://schemas.microsoft.com/office/drawing/2014/main" id="{80F6D39F-74F4-4121-B515-4FF74CB1E985}"/>
                </a:ext>
              </a:extLst>
            </p:cNvPr>
            <p:cNvSpPr/>
            <p:nvPr/>
          </p:nvSpPr>
          <p:spPr>
            <a:xfrm>
              <a:off x="5432426" y="2119313"/>
              <a:ext cx="1116013" cy="1460500"/>
            </a:xfrm>
            <a:custGeom>
              <a:avLst/>
              <a:gdLst>
                <a:gd name="connsiteX0" fmla="*/ 631032 w 1116807"/>
                <a:gd name="connsiteY0" fmla="*/ 571500 h 1459706"/>
                <a:gd name="connsiteX1" fmla="*/ 692944 w 1116807"/>
                <a:gd name="connsiteY1" fmla="*/ 469106 h 1459706"/>
                <a:gd name="connsiteX2" fmla="*/ 752475 w 1116807"/>
                <a:gd name="connsiteY2" fmla="*/ 359568 h 1459706"/>
                <a:gd name="connsiteX3" fmla="*/ 795338 w 1116807"/>
                <a:gd name="connsiteY3" fmla="*/ 273843 h 1459706"/>
                <a:gd name="connsiteX4" fmla="*/ 812007 w 1116807"/>
                <a:gd name="connsiteY4" fmla="*/ 240506 h 1459706"/>
                <a:gd name="connsiteX5" fmla="*/ 814388 w 1116807"/>
                <a:gd name="connsiteY5" fmla="*/ 228600 h 1459706"/>
                <a:gd name="connsiteX6" fmla="*/ 819150 w 1116807"/>
                <a:gd name="connsiteY6" fmla="*/ 202406 h 1459706"/>
                <a:gd name="connsiteX7" fmla="*/ 816769 w 1116807"/>
                <a:gd name="connsiteY7" fmla="*/ 180975 h 1459706"/>
                <a:gd name="connsiteX8" fmla="*/ 812007 w 1116807"/>
                <a:gd name="connsiteY8" fmla="*/ 159543 h 1459706"/>
                <a:gd name="connsiteX9" fmla="*/ 800100 w 1116807"/>
                <a:gd name="connsiteY9" fmla="*/ 130968 h 1459706"/>
                <a:gd name="connsiteX10" fmla="*/ 783432 w 1116807"/>
                <a:gd name="connsiteY10" fmla="*/ 104775 h 1459706"/>
                <a:gd name="connsiteX11" fmla="*/ 764382 w 1116807"/>
                <a:gd name="connsiteY11" fmla="*/ 80962 h 1459706"/>
                <a:gd name="connsiteX12" fmla="*/ 750094 w 1116807"/>
                <a:gd name="connsiteY12" fmla="*/ 64293 h 1459706"/>
                <a:gd name="connsiteX13" fmla="*/ 738188 w 1116807"/>
                <a:gd name="connsiteY13" fmla="*/ 45243 h 1459706"/>
                <a:gd name="connsiteX14" fmla="*/ 735807 w 1116807"/>
                <a:gd name="connsiteY14" fmla="*/ 21431 h 1459706"/>
                <a:gd name="connsiteX15" fmla="*/ 738188 w 1116807"/>
                <a:gd name="connsiteY15" fmla="*/ 7143 h 1459706"/>
                <a:gd name="connsiteX16" fmla="*/ 747713 w 1116807"/>
                <a:gd name="connsiteY16" fmla="*/ 0 h 1459706"/>
                <a:gd name="connsiteX17" fmla="*/ 762000 w 1116807"/>
                <a:gd name="connsiteY17" fmla="*/ 2381 h 1459706"/>
                <a:gd name="connsiteX18" fmla="*/ 792957 w 1116807"/>
                <a:gd name="connsiteY18" fmla="*/ 14287 h 1459706"/>
                <a:gd name="connsiteX19" fmla="*/ 835819 w 1116807"/>
                <a:gd name="connsiteY19" fmla="*/ 40481 h 1459706"/>
                <a:gd name="connsiteX20" fmla="*/ 897732 w 1116807"/>
                <a:gd name="connsiteY20" fmla="*/ 78581 h 1459706"/>
                <a:gd name="connsiteX21" fmla="*/ 940594 w 1116807"/>
                <a:gd name="connsiteY21" fmla="*/ 109537 h 1459706"/>
                <a:gd name="connsiteX22" fmla="*/ 990600 w 1116807"/>
                <a:gd name="connsiteY22" fmla="*/ 147637 h 1459706"/>
                <a:gd name="connsiteX23" fmla="*/ 1031082 w 1116807"/>
                <a:gd name="connsiteY23" fmla="*/ 185737 h 1459706"/>
                <a:gd name="connsiteX24" fmla="*/ 1057275 w 1116807"/>
                <a:gd name="connsiteY24" fmla="*/ 214312 h 1459706"/>
                <a:gd name="connsiteX25" fmla="*/ 1088232 w 1116807"/>
                <a:gd name="connsiteY25" fmla="*/ 254793 h 1459706"/>
                <a:gd name="connsiteX26" fmla="*/ 1102519 w 1116807"/>
                <a:gd name="connsiteY26" fmla="*/ 283368 h 1459706"/>
                <a:gd name="connsiteX27" fmla="*/ 1114425 w 1116807"/>
                <a:gd name="connsiteY27" fmla="*/ 311943 h 1459706"/>
                <a:gd name="connsiteX28" fmla="*/ 1116807 w 1116807"/>
                <a:gd name="connsiteY28" fmla="*/ 330993 h 1459706"/>
                <a:gd name="connsiteX29" fmla="*/ 1109663 w 1116807"/>
                <a:gd name="connsiteY29" fmla="*/ 359568 h 1459706"/>
                <a:gd name="connsiteX30" fmla="*/ 1095375 w 1116807"/>
                <a:gd name="connsiteY30" fmla="*/ 383381 h 1459706"/>
                <a:gd name="connsiteX31" fmla="*/ 1066800 w 1116807"/>
                <a:gd name="connsiteY31" fmla="*/ 407193 h 1459706"/>
                <a:gd name="connsiteX32" fmla="*/ 1021557 w 1116807"/>
                <a:gd name="connsiteY32" fmla="*/ 433387 h 1459706"/>
                <a:gd name="connsiteX33" fmla="*/ 969169 w 1116807"/>
                <a:gd name="connsiteY33" fmla="*/ 497681 h 1459706"/>
                <a:gd name="connsiteX34" fmla="*/ 831057 w 1116807"/>
                <a:gd name="connsiteY34" fmla="*/ 673893 h 1459706"/>
                <a:gd name="connsiteX35" fmla="*/ 673894 w 1116807"/>
                <a:gd name="connsiteY35" fmla="*/ 873918 h 1459706"/>
                <a:gd name="connsiteX36" fmla="*/ 602457 w 1116807"/>
                <a:gd name="connsiteY36" fmla="*/ 959643 h 1459706"/>
                <a:gd name="connsiteX37" fmla="*/ 559594 w 1116807"/>
                <a:gd name="connsiteY37" fmla="*/ 1009650 h 1459706"/>
                <a:gd name="connsiteX38" fmla="*/ 490538 w 1116807"/>
                <a:gd name="connsiteY38" fmla="*/ 1081087 h 1459706"/>
                <a:gd name="connsiteX39" fmla="*/ 354807 w 1116807"/>
                <a:gd name="connsiteY39" fmla="*/ 1209675 h 1459706"/>
                <a:gd name="connsiteX40" fmla="*/ 166688 w 1116807"/>
                <a:gd name="connsiteY40" fmla="*/ 1371600 h 1459706"/>
                <a:gd name="connsiteX41" fmla="*/ 104775 w 1116807"/>
                <a:gd name="connsiteY41" fmla="*/ 1421606 h 1459706"/>
                <a:gd name="connsiteX42" fmla="*/ 78582 w 1116807"/>
                <a:gd name="connsiteY42" fmla="*/ 1443037 h 1459706"/>
                <a:gd name="connsiteX43" fmla="*/ 50007 w 1116807"/>
                <a:gd name="connsiteY43" fmla="*/ 1454943 h 1459706"/>
                <a:gd name="connsiteX44" fmla="*/ 21432 w 1116807"/>
                <a:gd name="connsiteY44" fmla="*/ 1459706 h 1459706"/>
                <a:gd name="connsiteX45" fmla="*/ 2382 w 1116807"/>
                <a:gd name="connsiteY45" fmla="*/ 1452562 h 1459706"/>
                <a:gd name="connsiteX46" fmla="*/ 0 w 1116807"/>
                <a:gd name="connsiteY46" fmla="*/ 1440656 h 1459706"/>
                <a:gd name="connsiteX47" fmla="*/ 2382 w 1116807"/>
                <a:gd name="connsiteY47" fmla="*/ 1416843 h 1459706"/>
                <a:gd name="connsiteX48" fmla="*/ 7144 w 1116807"/>
                <a:gd name="connsiteY48" fmla="*/ 1402556 h 1459706"/>
                <a:gd name="connsiteX49" fmla="*/ 47625 w 1116807"/>
                <a:gd name="connsiteY49" fmla="*/ 1357312 h 1459706"/>
                <a:gd name="connsiteX50" fmla="*/ 126207 w 1116807"/>
                <a:gd name="connsiteY50" fmla="*/ 1264443 h 1459706"/>
                <a:gd name="connsiteX51" fmla="*/ 223838 w 1116807"/>
                <a:gd name="connsiteY51" fmla="*/ 1147762 h 1459706"/>
                <a:gd name="connsiteX52" fmla="*/ 316707 w 1116807"/>
                <a:gd name="connsiteY52" fmla="*/ 1028700 h 1459706"/>
                <a:gd name="connsiteX53" fmla="*/ 421482 w 1116807"/>
                <a:gd name="connsiteY53" fmla="*/ 890587 h 1459706"/>
                <a:gd name="connsiteX54" fmla="*/ 545307 w 1116807"/>
                <a:gd name="connsiteY54" fmla="*/ 709612 h 1459706"/>
                <a:gd name="connsiteX55" fmla="*/ 631032 w 1116807"/>
                <a:gd name="connsiteY55" fmla="*/ 571500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16807" h="1459706">
                  <a:moveTo>
                    <a:pt x="631032" y="571500"/>
                  </a:moveTo>
                  <a:lnTo>
                    <a:pt x="692944" y="469106"/>
                  </a:lnTo>
                  <a:lnTo>
                    <a:pt x="752475" y="359568"/>
                  </a:lnTo>
                  <a:lnTo>
                    <a:pt x="795338" y="273843"/>
                  </a:lnTo>
                  <a:lnTo>
                    <a:pt x="812007" y="240506"/>
                  </a:lnTo>
                  <a:lnTo>
                    <a:pt x="814388" y="228600"/>
                  </a:lnTo>
                  <a:lnTo>
                    <a:pt x="819150" y="202406"/>
                  </a:lnTo>
                  <a:lnTo>
                    <a:pt x="816769" y="180975"/>
                  </a:lnTo>
                  <a:lnTo>
                    <a:pt x="812007" y="159543"/>
                  </a:lnTo>
                  <a:lnTo>
                    <a:pt x="800100" y="130968"/>
                  </a:lnTo>
                  <a:lnTo>
                    <a:pt x="783432" y="104775"/>
                  </a:lnTo>
                  <a:lnTo>
                    <a:pt x="764382" y="80962"/>
                  </a:lnTo>
                  <a:lnTo>
                    <a:pt x="750094" y="64293"/>
                  </a:lnTo>
                  <a:lnTo>
                    <a:pt x="738188" y="45243"/>
                  </a:lnTo>
                  <a:lnTo>
                    <a:pt x="735807" y="21431"/>
                  </a:lnTo>
                  <a:lnTo>
                    <a:pt x="738188" y="7143"/>
                  </a:lnTo>
                  <a:lnTo>
                    <a:pt x="747713" y="0"/>
                  </a:lnTo>
                  <a:lnTo>
                    <a:pt x="762000" y="2381"/>
                  </a:lnTo>
                  <a:lnTo>
                    <a:pt x="792957" y="14287"/>
                  </a:lnTo>
                  <a:lnTo>
                    <a:pt x="835819" y="40481"/>
                  </a:lnTo>
                  <a:lnTo>
                    <a:pt x="897732" y="78581"/>
                  </a:lnTo>
                  <a:lnTo>
                    <a:pt x="940594" y="109537"/>
                  </a:lnTo>
                  <a:lnTo>
                    <a:pt x="990600" y="147637"/>
                  </a:lnTo>
                  <a:lnTo>
                    <a:pt x="1031082" y="185737"/>
                  </a:lnTo>
                  <a:lnTo>
                    <a:pt x="1057275" y="214312"/>
                  </a:lnTo>
                  <a:lnTo>
                    <a:pt x="1088232" y="254793"/>
                  </a:lnTo>
                  <a:lnTo>
                    <a:pt x="1102519" y="283368"/>
                  </a:lnTo>
                  <a:lnTo>
                    <a:pt x="1114425" y="311943"/>
                  </a:lnTo>
                  <a:lnTo>
                    <a:pt x="1116807" y="330993"/>
                  </a:lnTo>
                  <a:lnTo>
                    <a:pt x="1109663" y="359568"/>
                  </a:lnTo>
                  <a:lnTo>
                    <a:pt x="1095375" y="383381"/>
                  </a:lnTo>
                  <a:lnTo>
                    <a:pt x="1066800" y="407193"/>
                  </a:lnTo>
                  <a:lnTo>
                    <a:pt x="1021557" y="433387"/>
                  </a:lnTo>
                  <a:lnTo>
                    <a:pt x="969169" y="497681"/>
                  </a:lnTo>
                  <a:lnTo>
                    <a:pt x="831057" y="673893"/>
                  </a:lnTo>
                  <a:lnTo>
                    <a:pt x="673894" y="873918"/>
                  </a:lnTo>
                  <a:lnTo>
                    <a:pt x="602457" y="959643"/>
                  </a:lnTo>
                  <a:lnTo>
                    <a:pt x="559594" y="1009650"/>
                  </a:lnTo>
                  <a:lnTo>
                    <a:pt x="490538" y="1081087"/>
                  </a:lnTo>
                  <a:lnTo>
                    <a:pt x="354807" y="1209675"/>
                  </a:lnTo>
                  <a:lnTo>
                    <a:pt x="166688" y="1371600"/>
                  </a:lnTo>
                  <a:lnTo>
                    <a:pt x="104775" y="1421606"/>
                  </a:lnTo>
                  <a:lnTo>
                    <a:pt x="78582" y="1443037"/>
                  </a:lnTo>
                  <a:lnTo>
                    <a:pt x="50007" y="1454943"/>
                  </a:lnTo>
                  <a:lnTo>
                    <a:pt x="21432" y="1459706"/>
                  </a:lnTo>
                  <a:lnTo>
                    <a:pt x="2382" y="1452562"/>
                  </a:lnTo>
                  <a:lnTo>
                    <a:pt x="0" y="1440656"/>
                  </a:lnTo>
                  <a:lnTo>
                    <a:pt x="2382" y="1416843"/>
                  </a:lnTo>
                  <a:lnTo>
                    <a:pt x="7144" y="1402556"/>
                  </a:lnTo>
                  <a:lnTo>
                    <a:pt x="47625" y="1357312"/>
                  </a:lnTo>
                  <a:lnTo>
                    <a:pt x="126207" y="1264443"/>
                  </a:lnTo>
                  <a:lnTo>
                    <a:pt x="223838" y="1147762"/>
                  </a:lnTo>
                  <a:lnTo>
                    <a:pt x="316707" y="1028700"/>
                  </a:lnTo>
                  <a:lnTo>
                    <a:pt x="421482" y="890587"/>
                  </a:lnTo>
                  <a:lnTo>
                    <a:pt x="545307" y="709612"/>
                  </a:lnTo>
                  <a:lnTo>
                    <a:pt x="631032" y="571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9">
              <a:extLst>
                <a:ext uri="{FF2B5EF4-FFF2-40B4-BE49-F238E27FC236}">
                  <a16:creationId xmlns:a16="http://schemas.microsoft.com/office/drawing/2014/main" id="{41F94427-75FC-417D-B034-F2C2F8B4BB92}"/>
                </a:ext>
              </a:extLst>
            </p:cNvPr>
            <p:cNvSpPr/>
            <p:nvPr/>
          </p:nvSpPr>
          <p:spPr>
            <a:xfrm>
              <a:off x="6770688" y="1919289"/>
              <a:ext cx="1795462" cy="1514475"/>
            </a:xfrm>
            <a:custGeom>
              <a:avLst/>
              <a:gdLst>
                <a:gd name="connsiteX0" fmla="*/ 476250 w 1795462"/>
                <a:gd name="connsiteY0" fmla="*/ 614362 h 1514475"/>
                <a:gd name="connsiteX1" fmla="*/ 373856 w 1795462"/>
                <a:gd name="connsiteY1" fmla="*/ 447675 h 1514475"/>
                <a:gd name="connsiteX2" fmla="*/ 311944 w 1795462"/>
                <a:gd name="connsiteY2" fmla="*/ 350043 h 1514475"/>
                <a:gd name="connsiteX3" fmla="*/ 273844 w 1795462"/>
                <a:gd name="connsiteY3" fmla="*/ 283368 h 1514475"/>
                <a:gd name="connsiteX4" fmla="*/ 257175 w 1795462"/>
                <a:gd name="connsiteY4" fmla="*/ 257175 h 1514475"/>
                <a:gd name="connsiteX5" fmla="*/ 235744 w 1795462"/>
                <a:gd name="connsiteY5" fmla="*/ 228600 h 1514475"/>
                <a:gd name="connsiteX6" fmla="*/ 207169 w 1795462"/>
                <a:gd name="connsiteY6" fmla="*/ 197643 h 1514475"/>
                <a:gd name="connsiteX7" fmla="*/ 173831 w 1795462"/>
                <a:gd name="connsiteY7" fmla="*/ 164306 h 1514475"/>
                <a:gd name="connsiteX8" fmla="*/ 152400 w 1795462"/>
                <a:gd name="connsiteY8" fmla="*/ 145256 h 1514475"/>
                <a:gd name="connsiteX9" fmla="*/ 121444 w 1795462"/>
                <a:gd name="connsiteY9" fmla="*/ 116681 h 1514475"/>
                <a:gd name="connsiteX10" fmla="*/ 85725 w 1795462"/>
                <a:gd name="connsiteY10" fmla="*/ 92868 h 1514475"/>
                <a:gd name="connsiteX11" fmla="*/ 50006 w 1795462"/>
                <a:gd name="connsiteY11" fmla="*/ 73818 h 1514475"/>
                <a:gd name="connsiteX12" fmla="*/ 23812 w 1795462"/>
                <a:gd name="connsiteY12" fmla="*/ 66675 h 1514475"/>
                <a:gd name="connsiteX13" fmla="*/ 9525 w 1795462"/>
                <a:gd name="connsiteY13" fmla="*/ 57150 h 1514475"/>
                <a:gd name="connsiteX14" fmla="*/ 0 w 1795462"/>
                <a:gd name="connsiteY14" fmla="*/ 21431 h 1514475"/>
                <a:gd name="connsiteX15" fmla="*/ 2381 w 1795462"/>
                <a:gd name="connsiteY15" fmla="*/ 7143 h 1514475"/>
                <a:gd name="connsiteX16" fmla="*/ 9525 w 1795462"/>
                <a:gd name="connsiteY16" fmla="*/ 0 h 1514475"/>
                <a:gd name="connsiteX17" fmla="*/ 21431 w 1795462"/>
                <a:gd name="connsiteY17" fmla="*/ 0 h 1514475"/>
                <a:gd name="connsiteX18" fmla="*/ 52387 w 1795462"/>
                <a:gd name="connsiteY18" fmla="*/ 11906 h 1514475"/>
                <a:gd name="connsiteX19" fmla="*/ 88106 w 1795462"/>
                <a:gd name="connsiteY19" fmla="*/ 16668 h 1514475"/>
                <a:gd name="connsiteX20" fmla="*/ 130969 w 1795462"/>
                <a:gd name="connsiteY20" fmla="*/ 23812 h 1514475"/>
                <a:gd name="connsiteX21" fmla="*/ 173831 w 1795462"/>
                <a:gd name="connsiteY21" fmla="*/ 35718 h 1514475"/>
                <a:gd name="connsiteX22" fmla="*/ 202406 w 1795462"/>
                <a:gd name="connsiteY22" fmla="*/ 50006 h 1514475"/>
                <a:gd name="connsiteX23" fmla="*/ 240506 w 1795462"/>
                <a:gd name="connsiteY23" fmla="*/ 73818 h 1514475"/>
                <a:gd name="connsiteX24" fmla="*/ 283369 w 1795462"/>
                <a:gd name="connsiteY24" fmla="*/ 107156 h 1514475"/>
                <a:gd name="connsiteX25" fmla="*/ 300037 w 1795462"/>
                <a:gd name="connsiteY25" fmla="*/ 126206 h 1514475"/>
                <a:gd name="connsiteX26" fmla="*/ 319087 w 1795462"/>
                <a:gd name="connsiteY26" fmla="*/ 152400 h 1514475"/>
                <a:gd name="connsiteX27" fmla="*/ 376237 w 1795462"/>
                <a:gd name="connsiteY27" fmla="*/ 233362 h 1514475"/>
                <a:gd name="connsiteX28" fmla="*/ 473869 w 1795462"/>
                <a:gd name="connsiteY28" fmla="*/ 364331 h 1514475"/>
                <a:gd name="connsiteX29" fmla="*/ 609600 w 1795462"/>
                <a:gd name="connsiteY29" fmla="*/ 528637 h 1514475"/>
                <a:gd name="connsiteX30" fmla="*/ 747712 w 1795462"/>
                <a:gd name="connsiteY30" fmla="*/ 688181 h 1514475"/>
                <a:gd name="connsiteX31" fmla="*/ 866775 w 1795462"/>
                <a:gd name="connsiteY31" fmla="*/ 812006 h 1514475"/>
                <a:gd name="connsiteX32" fmla="*/ 995362 w 1795462"/>
                <a:gd name="connsiteY32" fmla="*/ 931068 h 1514475"/>
                <a:gd name="connsiteX33" fmla="*/ 1119187 w 1795462"/>
                <a:gd name="connsiteY33" fmla="*/ 1040606 h 1514475"/>
                <a:gd name="connsiteX34" fmla="*/ 1309687 w 1795462"/>
                <a:gd name="connsiteY34" fmla="*/ 1190625 h 1514475"/>
                <a:gd name="connsiteX35" fmla="*/ 1493044 w 1795462"/>
                <a:gd name="connsiteY35" fmla="*/ 1312068 h 1514475"/>
                <a:gd name="connsiteX36" fmla="*/ 1709737 w 1795462"/>
                <a:gd name="connsiteY36" fmla="*/ 1435893 h 1514475"/>
                <a:gd name="connsiteX37" fmla="*/ 1781175 w 1795462"/>
                <a:gd name="connsiteY37" fmla="*/ 1469231 h 1514475"/>
                <a:gd name="connsiteX38" fmla="*/ 1790700 w 1795462"/>
                <a:gd name="connsiteY38" fmla="*/ 1481137 h 1514475"/>
                <a:gd name="connsiteX39" fmla="*/ 1795462 w 1795462"/>
                <a:gd name="connsiteY39" fmla="*/ 1490662 h 1514475"/>
                <a:gd name="connsiteX40" fmla="*/ 1790700 w 1795462"/>
                <a:gd name="connsiteY40" fmla="*/ 1502568 h 1514475"/>
                <a:gd name="connsiteX41" fmla="*/ 1774031 w 1795462"/>
                <a:gd name="connsiteY41" fmla="*/ 1514475 h 1514475"/>
                <a:gd name="connsiteX42" fmla="*/ 1731169 w 1795462"/>
                <a:gd name="connsiteY42" fmla="*/ 1514475 h 1514475"/>
                <a:gd name="connsiteX43" fmla="*/ 1674019 w 1795462"/>
                <a:gd name="connsiteY43" fmla="*/ 1512093 h 1514475"/>
                <a:gd name="connsiteX44" fmla="*/ 1562100 w 1795462"/>
                <a:gd name="connsiteY44" fmla="*/ 1507331 h 1514475"/>
                <a:gd name="connsiteX45" fmla="*/ 1435894 w 1795462"/>
                <a:gd name="connsiteY45" fmla="*/ 1495425 h 1514475"/>
                <a:gd name="connsiteX46" fmla="*/ 1331119 w 1795462"/>
                <a:gd name="connsiteY46" fmla="*/ 1481137 h 1514475"/>
                <a:gd name="connsiteX47" fmla="*/ 1226344 w 1795462"/>
                <a:gd name="connsiteY47" fmla="*/ 1464468 h 1514475"/>
                <a:gd name="connsiteX48" fmla="*/ 1135856 w 1795462"/>
                <a:gd name="connsiteY48" fmla="*/ 1443037 h 1514475"/>
                <a:gd name="connsiteX49" fmla="*/ 1069181 w 1795462"/>
                <a:gd name="connsiteY49" fmla="*/ 1419225 h 1514475"/>
                <a:gd name="connsiteX50" fmla="*/ 1009650 w 1795462"/>
                <a:gd name="connsiteY50" fmla="*/ 1393031 h 1514475"/>
                <a:gd name="connsiteX51" fmla="*/ 962025 w 1795462"/>
                <a:gd name="connsiteY51" fmla="*/ 1362075 h 1514475"/>
                <a:gd name="connsiteX52" fmla="*/ 940594 w 1795462"/>
                <a:gd name="connsiteY52" fmla="*/ 1343025 h 1514475"/>
                <a:gd name="connsiteX53" fmla="*/ 912019 w 1795462"/>
                <a:gd name="connsiteY53" fmla="*/ 1312068 h 1514475"/>
                <a:gd name="connsiteX54" fmla="*/ 878681 w 1795462"/>
                <a:gd name="connsiteY54" fmla="*/ 1262062 h 1514475"/>
                <a:gd name="connsiteX55" fmla="*/ 800100 w 1795462"/>
                <a:gd name="connsiteY55" fmla="*/ 1133475 h 1514475"/>
                <a:gd name="connsiteX56" fmla="*/ 692944 w 1795462"/>
                <a:gd name="connsiteY56" fmla="*/ 964406 h 1514475"/>
                <a:gd name="connsiteX57" fmla="*/ 561975 w 1795462"/>
                <a:gd name="connsiteY57" fmla="*/ 757237 h 1514475"/>
                <a:gd name="connsiteX58" fmla="*/ 476250 w 1795462"/>
                <a:gd name="connsiteY58" fmla="*/ 614362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95462" h="1514475">
                  <a:moveTo>
                    <a:pt x="476250" y="614362"/>
                  </a:moveTo>
                  <a:lnTo>
                    <a:pt x="373856" y="447675"/>
                  </a:lnTo>
                  <a:lnTo>
                    <a:pt x="311944" y="350043"/>
                  </a:lnTo>
                  <a:lnTo>
                    <a:pt x="273844" y="283368"/>
                  </a:lnTo>
                  <a:lnTo>
                    <a:pt x="257175" y="257175"/>
                  </a:lnTo>
                  <a:lnTo>
                    <a:pt x="235744" y="228600"/>
                  </a:lnTo>
                  <a:lnTo>
                    <a:pt x="207169" y="197643"/>
                  </a:lnTo>
                  <a:lnTo>
                    <a:pt x="173831" y="164306"/>
                  </a:lnTo>
                  <a:lnTo>
                    <a:pt x="152400" y="145256"/>
                  </a:lnTo>
                  <a:lnTo>
                    <a:pt x="121444" y="116681"/>
                  </a:lnTo>
                  <a:lnTo>
                    <a:pt x="85725" y="92868"/>
                  </a:lnTo>
                  <a:lnTo>
                    <a:pt x="50006" y="73818"/>
                  </a:lnTo>
                  <a:lnTo>
                    <a:pt x="23812" y="66675"/>
                  </a:lnTo>
                  <a:lnTo>
                    <a:pt x="9525" y="57150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52387" y="11906"/>
                  </a:lnTo>
                  <a:lnTo>
                    <a:pt x="88106" y="16668"/>
                  </a:lnTo>
                  <a:lnTo>
                    <a:pt x="130969" y="23812"/>
                  </a:lnTo>
                  <a:lnTo>
                    <a:pt x="173831" y="35718"/>
                  </a:lnTo>
                  <a:lnTo>
                    <a:pt x="202406" y="50006"/>
                  </a:lnTo>
                  <a:lnTo>
                    <a:pt x="240506" y="73818"/>
                  </a:lnTo>
                  <a:lnTo>
                    <a:pt x="283369" y="107156"/>
                  </a:lnTo>
                  <a:lnTo>
                    <a:pt x="300037" y="126206"/>
                  </a:lnTo>
                  <a:lnTo>
                    <a:pt x="319087" y="152400"/>
                  </a:lnTo>
                  <a:lnTo>
                    <a:pt x="376237" y="233362"/>
                  </a:lnTo>
                  <a:lnTo>
                    <a:pt x="473869" y="364331"/>
                  </a:lnTo>
                  <a:lnTo>
                    <a:pt x="609600" y="528637"/>
                  </a:lnTo>
                  <a:lnTo>
                    <a:pt x="747712" y="688181"/>
                  </a:lnTo>
                  <a:lnTo>
                    <a:pt x="866775" y="812006"/>
                  </a:lnTo>
                  <a:lnTo>
                    <a:pt x="995362" y="931068"/>
                  </a:lnTo>
                  <a:lnTo>
                    <a:pt x="1119187" y="1040606"/>
                  </a:lnTo>
                  <a:lnTo>
                    <a:pt x="1309687" y="1190625"/>
                  </a:lnTo>
                  <a:lnTo>
                    <a:pt x="1493044" y="1312068"/>
                  </a:lnTo>
                  <a:lnTo>
                    <a:pt x="1709737" y="1435893"/>
                  </a:lnTo>
                  <a:lnTo>
                    <a:pt x="1781175" y="1469231"/>
                  </a:lnTo>
                  <a:lnTo>
                    <a:pt x="1790700" y="1481137"/>
                  </a:lnTo>
                  <a:lnTo>
                    <a:pt x="1795462" y="1490662"/>
                  </a:lnTo>
                  <a:lnTo>
                    <a:pt x="1790700" y="1502568"/>
                  </a:lnTo>
                  <a:lnTo>
                    <a:pt x="1774031" y="1514475"/>
                  </a:lnTo>
                  <a:lnTo>
                    <a:pt x="1731169" y="1514475"/>
                  </a:lnTo>
                  <a:lnTo>
                    <a:pt x="1674019" y="1512093"/>
                  </a:lnTo>
                  <a:lnTo>
                    <a:pt x="1562100" y="1507331"/>
                  </a:lnTo>
                  <a:lnTo>
                    <a:pt x="1435894" y="1495425"/>
                  </a:lnTo>
                  <a:lnTo>
                    <a:pt x="1331119" y="1481137"/>
                  </a:lnTo>
                  <a:lnTo>
                    <a:pt x="1226344" y="1464468"/>
                  </a:lnTo>
                  <a:lnTo>
                    <a:pt x="1135856" y="1443037"/>
                  </a:lnTo>
                  <a:lnTo>
                    <a:pt x="1069181" y="1419225"/>
                  </a:lnTo>
                  <a:lnTo>
                    <a:pt x="1009650" y="1393031"/>
                  </a:lnTo>
                  <a:lnTo>
                    <a:pt x="962025" y="1362075"/>
                  </a:lnTo>
                  <a:lnTo>
                    <a:pt x="940594" y="1343025"/>
                  </a:lnTo>
                  <a:lnTo>
                    <a:pt x="912019" y="1312068"/>
                  </a:lnTo>
                  <a:lnTo>
                    <a:pt x="878681" y="1262062"/>
                  </a:lnTo>
                  <a:lnTo>
                    <a:pt x="800100" y="1133475"/>
                  </a:lnTo>
                  <a:lnTo>
                    <a:pt x="692944" y="964406"/>
                  </a:lnTo>
                  <a:lnTo>
                    <a:pt x="561975" y="757237"/>
                  </a:lnTo>
                  <a:lnTo>
                    <a:pt x="476250" y="614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80">
              <a:extLst>
                <a:ext uri="{FF2B5EF4-FFF2-40B4-BE49-F238E27FC236}">
                  <a16:creationId xmlns:a16="http://schemas.microsoft.com/office/drawing/2014/main" id="{F1964B01-3D1D-479A-9032-8109F8C5BC10}"/>
                </a:ext>
              </a:extLst>
            </p:cNvPr>
            <p:cNvSpPr/>
            <p:nvPr/>
          </p:nvSpPr>
          <p:spPr>
            <a:xfrm>
              <a:off x="3732214" y="2256199"/>
              <a:ext cx="661987" cy="709613"/>
            </a:xfrm>
            <a:custGeom>
              <a:avLst/>
              <a:gdLst>
                <a:gd name="connsiteX0" fmla="*/ 297656 w 661987"/>
                <a:gd name="connsiteY0" fmla="*/ 138113 h 709613"/>
                <a:gd name="connsiteX1" fmla="*/ 369094 w 661987"/>
                <a:gd name="connsiteY1" fmla="*/ 180975 h 709613"/>
                <a:gd name="connsiteX2" fmla="*/ 409575 w 661987"/>
                <a:gd name="connsiteY2" fmla="*/ 209550 h 709613"/>
                <a:gd name="connsiteX3" fmla="*/ 459581 w 661987"/>
                <a:gd name="connsiteY3" fmla="*/ 245269 h 709613"/>
                <a:gd name="connsiteX4" fmla="*/ 497681 w 661987"/>
                <a:gd name="connsiteY4" fmla="*/ 276225 h 709613"/>
                <a:gd name="connsiteX5" fmla="*/ 526256 w 661987"/>
                <a:gd name="connsiteY5" fmla="*/ 304800 h 709613"/>
                <a:gd name="connsiteX6" fmla="*/ 550069 w 661987"/>
                <a:gd name="connsiteY6" fmla="*/ 330994 h 709613"/>
                <a:gd name="connsiteX7" fmla="*/ 581025 w 661987"/>
                <a:gd name="connsiteY7" fmla="*/ 366713 h 709613"/>
                <a:gd name="connsiteX8" fmla="*/ 621506 w 661987"/>
                <a:gd name="connsiteY8" fmla="*/ 426244 h 709613"/>
                <a:gd name="connsiteX9" fmla="*/ 640556 w 661987"/>
                <a:gd name="connsiteY9" fmla="*/ 464344 h 709613"/>
                <a:gd name="connsiteX10" fmla="*/ 654844 w 661987"/>
                <a:gd name="connsiteY10" fmla="*/ 507206 h 709613"/>
                <a:gd name="connsiteX11" fmla="*/ 661987 w 661987"/>
                <a:gd name="connsiteY11" fmla="*/ 545306 h 709613"/>
                <a:gd name="connsiteX12" fmla="*/ 659606 w 661987"/>
                <a:gd name="connsiteY12" fmla="*/ 595313 h 709613"/>
                <a:gd name="connsiteX13" fmla="*/ 647700 w 661987"/>
                <a:gd name="connsiteY13" fmla="*/ 635794 h 709613"/>
                <a:gd name="connsiteX14" fmla="*/ 631031 w 661987"/>
                <a:gd name="connsiteY14" fmla="*/ 664369 h 709613"/>
                <a:gd name="connsiteX15" fmla="*/ 609600 w 661987"/>
                <a:gd name="connsiteY15" fmla="*/ 685800 h 709613"/>
                <a:gd name="connsiteX16" fmla="*/ 576262 w 661987"/>
                <a:gd name="connsiteY16" fmla="*/ 702469 h 709613"/>
                <a:gd name="connsiteX17" fmla="*/ 521494 w 661987"/>
                <a:gd name="connsiteY17" fmla="*/ 709613 h 709613"/>
                <a:gd name="connsiteX18" fmla="*/ 478631 w 661987"/>
                <a:gd name="connsiteY18" fmla="*/ 704850 h 709613"/>
                <a:gd name="connsiteX19" fmla="*/ 457200 w 661987"/>
                <a:gd name="connsiteY19" fmla="*/ 692944 h 709613"/>
                <a:gd name="connsiteX20" fmla="*/ 431006 w 661987"/>
                <a:gd name="connsiteY20" fmla="*/ 664369 h 709613"/>
                <a:gd name="connsiteX21" fmla="*/ 402431 w 661987"/>
                <a:gd name="connsiteY21" fmla="*/ 628650 h 709613"/>
                <a:gd name="connsiteX22" fmla="*/ 371475 w 661987"/>
                <a:gd name="connsiteY22" fmla="*/ 571500 h 709613"/>
                <a:gd name="connsiteX23" fmla="*/ 342900 w 661987"/>
                <a:gd name="connsiteY23" fmla="*/ 504825 h 709613"/>
                <a:gd name="connsiteX24" fmla="*/ 311944 w 661987"/>
                <a:gd name="connsiteY24" fmla="*/ 421481 h 709613"/>
                <a:gd name="connsiteX25" fmla="*/ 283369 w 661987"/>
                <a:gd name="connsiteY25" fmla="*/ 350044 h 709613"/>
                <a:gd name="connsiteX26" fmla="*/ 259556 w 661987"/>
                <a:gd name="connsiteY26" fmla="*/ 295275 h 709613"/>
                <a:gd name="connsiteX27" fmla="*/ 221456 w 661987"/>
                <a:gd name="connsiteY27" fmla="*/ 240506 h 709613"/>
                <a:gd name="connsiteX28" fmla="*/ 173831 w 661987"/>
                <a:gd name="connsiteY28" fmla="*/ 183356 h 709613"/>
                <a:gd name="connsiteX29" fmla="*/ 128587 w 661987"/>
                <a:gd name="connsiteY29" fmla="*/ 142875 h 709613"/>
                <a:gd name="connsiteX30" fmla="*/ 76200 w 661987"/>
                <a:gd name="connsiteY30" fmla="*/ 102394 h 709613"/>
                <a:gd name="connsiteX31" fmla="*/ 23812 w 661987"/>
                <a:gd name="connsiteY31" fmla="*/ 66675 h 709613"/>
                <a:gd name="connsiteX32" fmla="*/ 7144 w 661987"/>
                <a:gd name="connsiteY32" fmla="*/ 52388 h 709613"/>
                <a:gd name="connsiteX33" fmla="*/ 0 w 661987"/>
                <a:gd name="connsiteY33" fmla="*/ 33338 h 709613"/>
                <a:gd name="connsiteX34" fmla="*/ 0 w 661987"/>
                <a:gd name="connsiteY34" fmla="*/ 16669 h 709613"/>
                <a:gd name="connsiteX35" fmla="*/ 2381 w 661987"/>
                <a:gd name="connsiteY35" fmla="*/ 4763 h 709613"/>
                <a:gd name="connsiteX36" fmla="*/ 14287 w 661987"/>
                <a:gd name="connsiteY36" fmla="*/ 0 h 709613"/>
                <a:gd name="connsiteX37" fmla="*/ 35719 w 661987"/>
                <a:gd name="connsiteY37" fmla="*/ 4763 h 709613"/>
                <a:gd name="connsiteX38" fmla="*/ 88106 w 661987"/>
                <a:gd name="connsiteY38" fmla="*/ 28575 h 709613"/>
                <a:gd name="connsiteX39" fmla="*/ 195262 w 661987"/>
                <a:gd name="connsiteY39" fmla="*/ 83344 h 709613"/>
                <a:gd name="connsiteX40" fmla="*/ 297656 w 661987"/>
                <a:gd name="connsiteY40" fmla="*/ 138113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61987" h="709613">
                  <a:moveTo>
                    <a:pt x="297656" y="138113"/>
                  </a:moveTo>
                  <a:lnTo>
                    <a:pt x="369094" y="180975"/>
                  </a:lnTo>
                  <a:lnTo>
                    <a:pt x="409575" y="209550"/>
                  </a:lnTo>
                  <a:lnTo>
                    <a:pt x="459581" y="245269"/>
                  </a:lnTo>
                  <a:lnTo>
                    <a:pt x="497681" y="276225"/>
                  </a:lnTo>
                  <a:lnTo>
                    <a:pt x="526256" y="304800"/>
                  </a:lnTo>
                  <a:lnTo>
                    <a:pt x="550069" y="330994"/>
                  </a:lnTo>
                  <a:lnTo>
                    <a:pt x="581025" y="366713"/>
                  </a:lnTo>
                  <a:lnTo>
                    <a:pt x="621506" y="426244"/>
                  </a:lnTo>
                  <a:lnTo>
                    <a:pt x="640556" y="464344"/>
                  </a:lnTo>
                  <a:lnTo>
                    <a:pt x="654844" y="507206"/>
                  </a:lnTo>
                  <a:lnTo>
                    <a:pt x="661987" y="545306"/>
                  </a:lnTo>
                  <a:lnTo>
                    <a:pt x="659606" y="595313"/>
                  </a:lnTo>
                  <a:lnTo>
                    <a:pt x="647700" y="635794"/>
                  </a:lnTo>
                  <a:lnTo>
                    <a:pt x="631031" y="664369"/>
                  </a:lnTo>
                  <a:lnTo>
                    <a:pt x="609600" y="685800"/>
                  </a:lnTo>
                  <a:lnTo>
                    <a:pt x="576262" y="702469"/>
                  </a:lnTo>
                  <a:lnTo>
                    <a:pt x="521494" y="709613"/>
                  </a:lnTo>
                  <a:lnTo>
                    <a:pt x="478631" y="704850"/>
                  </a:lnTo>
                  <a:lnTo>
                    <a:pt x="457200" y="692944"/>
                  </a:lnTo>
                  <a:lnTo>
                    <a:pt x="431006" y="664369"/>
                  </a:lnTo>
                  <a:lnTo>
                    <a:pt x="402431" y="628650"/>
                  </a:lnTo>
                  <a:lnTo>
                    <a:pt x="371475" y="571500"/>
                  </a:lnTo>
                  <a:lnTo>
                    <a:pt x="342900" y="504825"/>
                  </a:lnTo>
                  <a:lnTo>
                    <a:pt x="311944" y="421481"/>
                  </a:lnTo>
                  <a:lnTo>
                    <a:pt x="283369" y="350044"/>
                  </a:lnTo>
                  <a:lnTo>
                    <a:pt x="259556" y="295275"/>
                  </a:lnTo>
                  <a:lnTo>
                    <a:pt x="221456" y="240506"/>
                  </a:lnTo>
                  <a:lnTo>
                    <a:pt x="173831" y="183356"/>
                  </a:lnTo>
                  <a:lnTo>
                    <a:pt x="128587" y="142875"/>
                  </a:lnTo>
                  <a:lnTo>
                    <a:pt x="76200" y="102394"/>
                  </a:lnTo>
                  <a:lnTo>
                    <a:pt x="23812" y="66675"/>
                  </a:lnTo>
                  <a:lnTo>
                    <a:pt x="7144" y="52388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5719" y="4763"/>
                  </a:lnTo>
                  <a:lnTo>
                    <a:pt x="88106" y="28575"/>
                  </a:lnTo>
                  <a:lnTo>
                    <a:pt x="195262" y="83344"/>
                  </a:lnTo>
                  <a:lnTo>
                    <a:pt x="297656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1">
              <a:extLst>
                <a:ext uri="{FF2B5EF4-FFF2-40B4-BE49-F238E27FC236}">
                  <a16:creationId xmlns:a16="http://schemas.microsoft.com/office/drawing/2014/main" id="{9BDB90E1-7C52-4B53-A645-3D4AEFF8C98C}"/>
                </a:ext>
              </a:extLst>
            </p:cNvPr>
            <p:cNvSpPr/>
            <p:nvPr/>
          </p:nvSpPr>
          <p:spPr>
            <a:xfrm>
              <a:off x="3532189" y="2999148"/>
              <a:ext cx="1952625" cy="573088"/>
            </a:xfrm>
            <a:custGeom>
              <a:avLst/>
              <a:gdLst>
                <a:gd name="connsiteX0" fmla="*/ 633412 w 1952625"/>
                <a:gd name="connsiteY0" fmla="*/ 285750 h 573881"/>
                <a:gd name="connsiteX1" fmla="*/ 469106 w 1952625"/>
                <a:gd name="connsiteY1" fmla="*/ 328613 h 573881"/>
                <a:gd name="connsiteX2" fmla="*/ 428625 w 1952625"/>
                <a:gd name="connsiteY2" fmla="*/ 340519 h 573881"/>
                <a:gd name="connsiteX3" fmla="*/ 402431 w 1952625"/>
                <a:gd name="connsiteY3" fmla="*/ 345281 h 573881"/>
                <a:gd name="connsiteX4" fmla="*/ 361950 w 1952625"/>
                <a:gd name="connsiteY4" fmla="*/ 350044 h 573881"/>
                <a:gd name="connsiteX5" fmla="*/ 316706 w 1952625"/>
                <a:gd name="connsiteY5" fmla="*/ 354806 h 573881"/>
                <a:gd name="connsiteX6" fmla="*/ 290512 w 1952625"/>
                <a:gd name="connsiteY6" fmla="*/ 352425 h 573881"/>
                <a:gd name="connsiteX7" fmla="*/ 254794 w 1952625"/>
                <a:gd name="connsiteY7" fmla="*/ 350044 h 573881"/>
                <a:gd name="connsiteX8" fmla="*/ 197644 w 1952625"/>
                <a:gd name="connsiteY8" fmla="*/ 338138 h 573881"/>
                <a:gd name="connsiteX9" fmla="*/ 161925 w 1952625"/>
                <a:gd name="connsiteY9" fmla="*/ 323850 h 573881"/>
                <a:gd name="connsiteX10" fmla="*/ 128587 w 1952625"/>
                <a:gd name="connsiteY10" fmla="*/ 302419 h 573881"/>
                <a:gd name="connsiteX11" fmla="*/ 107156 w 1952625"/>
                <a:gd name="connsiteY11" fmla="*/ 288131 h 573881"/>
                <a:gd name="connsiteX12" fmla="*/ 83344 w 1952625"/>
                <a:gd name="connsiteY12" fmla="*/ 264319 h 573881"/>
                <a:gd name="connsiteX13" fmla="*/ 61912 w 1952625"/>
                <a:gd name="connsiteY13" fmla="*/ 238125 h 573881"/>
                <a:gd name="connsiteX14" fmla="*/ 47625 w 1952625"/>
                <a:gd name="connsiteY14" fmla="*/ 226219 h 573881"/>
                <a:gd name="connsiteX15" fmla="*/ 28575 w 1952625"/>
                <a:gd name="connsiteY15" fmla="*/ 221456 h 573881"/>
                <a:gd name="connsiteX16" fmla="*/ 11906 w 1952625"/>
                <a:gd name="connsiteY16" fmla="*/ 221456 h 573881"/>
                <a:gd name="connsiteX17" fmla="*/ 2381 w 1952625"/>
                <a:gd name="connsiteY17" fmla="*/ 228600 h 573881"/>
                <a:gd name="connsiteX18" fmla="*/ 0 w 1952625"/>
                <a:gd name="connsiteY18" fmla="*/ 247650 h 573881"/>
                <a:gd name="connsiteX19" fmla="*/ 7144 w 1952625"/>
                <a:gd name="connsiteY19" fmla="*/ 271463 h 573881"/>
                <a:gd name="connsiteX20" fmla="*/ 30956 w 1952625"/>
                <a:gd name="connsiteY20" fmla="*/ 309563 h 573881"/>
                <a:gd name="connsiteX21" fmla="*/ 64294 w 1952625"/>
                <a:gd name="connsiteY21" fmla="*/ 354806 h 573881"/>
                <a:gd name="connsiteX22" fmla="*/ 104775 w 1952625"/>
                <a:gd name="connsiteY22" fmla="*/ 400050 h 573881"/>
                <a:gd name="connsiteX23" fmla="*/ 147637 w 1952625"/>
                <a:gd name="connsiteY23" fmla="*/ 445294 h 573881"/>
                <a:gd name="connsiteX24" fmla="*/ 192881 w 1952625"/>
                <a:gd name="connsiteY24" fmla="*/ 483394 h 573881"/>
                <a:gd name="connsiteX25" fmla="*/ 228600 w 1952625"/>
                <a:gd name="connsiteY25" fmla="*/ 511969 h 573881"/>
                <a:gd name="connsiteX26" fmla="*/ 261937 w 1952625"/>
                <a:gd name="connsiteY26" fmla="*/ 528638 h 573881"/>
                <a:gd name="connsiteX27" fmla="*/ 302419 w 1952625"/>
                <a:gd name="connsiteY27" fmla="*/ 547688 h 573881"/>
                <a:gd name="connsiteX28" fmla="*/ 347662 w 1952625"/>
                <a:gd name="connsiteY28" fmla="*/ 564356 h 573881"/>
                <a:gd name="connsiteX29" fmla="*/ 397669 w 1952625"/>
                <a:gd name="connsiteY29" fmla="*/ 573881 h 573881"/>
                <a:gd name="connsiteX30" fmla="*/ 431006 w 1952625"/>
                <a:gd name="connsiteY30" fmla="*/ 573881 h 573881"/>
                <a:gd name="connsiteX31" fmla="*/ 471487 w 1952625"/>
                <a:gd name="connsiteY31" fmla="*/ 569119 h 573881"/>
                <a:gd name="connsiteX32" fmla="*/ 576262 w 1952625"/>
                <a:gd name="connsiteY32" fmla="*/ 531019 h 573881"/>
                <a:gd name="connsiteX33" fmla="*/ 792956 w 1952625"/>
                <a:gd name="connsiteY33" fmla="*/ 447675 h 573881"/>
                <a:gd name="connsiteX34" fmla="*/ 1057275 w 1952625"/>
                <a:gd name="connsiteY34" fmla="*/ 357188 h 573881"/>
                <a:gd name="connsiteX35" fmla="*/ 1373981 w 1952625"/>
                <a:gd name="connsiteY35" fmla="*/ 280988 h 573881"/>
                <a:gd name="connsiteX36" fmla="*/ 1600200 w 1952625"/>
                <a:gd name="connsiteY36" fmla="*/ 242888 h 573881"/>
                <a:gd name="connsiteX37" fmla="*/ 1759744 w 1952625"/>
                <a:gd name="connsiteY37" fmla="*/ 219075 h 573881"/>
                <a:gd name="connsiteX38" fmla="*/ 1816894 w 1952625"/>
                <a:gd name="connsiteY38" fmla="*/ 209550 h 573881"/>
                <a:gd name="connsiteX39" fmla="*/ 1864519 w 1952625"/>
                <a:gd name="connsiteY39" fmla="*/ 195263 h 573881"/>
                <a:gd name="connsiteX40" fmla="*/ 1907381 w 1952625"/>
                <a:gd name="connsiteY40" fmla="*/ 173831 h 573881"/>
                <a:gd name="connsiteX41" fmla="*/ 1943100 w 1952625"/>
                <a:gd name="connsiteY41" fmla="*/ 147638 h 573881"/>
                <a:gd name="connsiteX42" fmla="*/ 1952625 w 1952625"/>
                <a:gd name="connsiteY42" fmla="*/ 130969 h 573881"/>
                <a:gd name="connsiteX43" fmla="*/ 1952625 w 1952625"/>
                <a:gd name="connsiteY43" fmla="*/ 114300 h 573881"/>
                <a:gd name="connsiteX44" fmla="*/ 1943100 w 1952625"/>
                <a:gd name="connsiteY44" fmla="*/ 85725 h 573881"/>
                <a:gd name="connsiteX45" fmla="*/ 1916906 w 1952625"/>
                <a:gd name="connsiteY45" fmla="*/ 52388 h 573881"/>
                <a:gd name="connsiteX46" fmla="*/ 1883569 w 1952625"/>
                <a:gd name="connsiteY46" fmla="*/ 28575 h 573881"/>
                <a:gd name="connsiteX47" fmla="*/ 1845469 w 1952625"/>
                <a:gd name="connsiteY47" fmla="*/ 9525 h 573881"/>
                <a:gd name="connsiteX48" fmla="*/ 1795462 w 1952625"/>
                <a:gd name="connsiteY48" fmla="*/ 0 h 573881"/>
                <a:gd name="connsiteX49" fmla="*/ 1754981 w 1952625"/>
                <a:gd name="connsiteY49" fmla="*/ 0 h 573881"/>
                <a:gd name="connsiteX50" fmla="*/ 1709737 w 1952625"/>
                <a:gd name="connsiteY50" fmla="*/ 9525 h 573881"/>
                <a:gd name="connsiteX51" fmla="*/ 1535906 w 1952625"/>
                <a:gd name="connsiteY51" fmla="*/ 61913 h 573881"/>
                <a:gd name="connsiteX52" fmla="*/ 1373981 w 1952625"/>
                <a:gd name="connsiteY52" fmla="*/ 107156 h 573881"/>
                <a:gd name="connsiteX53" fmla="*/ 1193006 w 1952625"/>
                <a:gd name="connsiteY53" fmla="*/ 140494 h 573881"/>
                <a:gd name="connsiteX54" fmla="*/ 985837 w 1952625"/>
                <a:gd name="connsiteY54" fmla="*/ 192881 h 573881"/>
                <a:gd name="connsiteX55" fmla="*/ 633412 w 1952625"/>
                <a:gd name="connsiteY55" fmla="*/ 285750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52625" h="573881">
                  <a:moveTo>
                    <a:pt x="633412" y="285750"/>
                  </a:moveTo>
                  <a:lnTo>
                    <a:pt x="469106" y="328613"/>
                  </a:lnTo>
                  <a:lnTo>
                    <a:pt x="428625" y="340519"/>
                  </a:lnTo>
                  <a:lnTo>
                    <a:pt x="402431" y="345281"/>
                  </a:lnTo>
                  <a:lnTo>
                    <a:pt x="361950" y="350044"/>
                  </a:lnTo>
                  <a:lnTo>
                    <a:pt x="316706" y="354806"/>
                  </a:lnTo>
                  <a:lnTo>
                    <a:pt x="290512" y="352425"/>
                  </a:lnTo>
                  <a:lnTo>
                    <a:pt x="254794" y="350044"/>
                  </a:lnTo>
                  <a:lnTo>
                    <a:pt x="197644" y="338138"/>
                  </a:lnTo>
                  <a:lnTo>
                    <a:pt x="161925" y="323850"/>
                  </a:lnTo>
                  <a:lnTo>
                    <a:pt x="128587" y="302419"/>
                  </a:lnTo>
                  <a:lnTo>
                    <a:pt x="107156" y="288131"/>
                  </a:lnTo>
                  <a:lnTo>
                    <a:pt x="83344" y="264319"/>
                  </a:lnTo>
                  <a:lnTo>
                    <a:pt x="61912" y="238125"/>
                  </a:lnTo>
                  <a:lnTo>
                    <a:pt x="47625" y="226219"/>
                  </a:lnTo>
                  <a:lnTo>
                    <a:pt x="28575" y="221456"/>
                  </a:lnTo>
                  <a:lnTo>
                    <a:pt x="11906" y="221456"/>
                  </a:lnTo>
                  <a:lnTo>
                    <a:pt x="2381" y="228600"/>
                  </a:lnTo>
                  <a:lnTo>
                    <a:pt x="0" y="247650"/>
                  </a:lnTo>
                  <a:lnTo>
                    <a:pt x="7144" y="271463"/>
                  </a:lnTo>
                  <a:lnTo>
                    <a:pt x="30956" y="309563"/>
                  </a:lnTo>
                  <a:lnTo>
                    <a:pt x="64294" y="354806"/>
                  </a:lnTo>
                  <a:lnTo>
                    <a:pt x="104775" y="400050"/>
                  </a:lnTo>
                  <a:lnTo>
                    <a:pt x="147637" y="445294"/>
                  </a:lnTo>
                  <a:lnTo>
                    <a:pt x="192881" y="483394"/>
                  </a:lnTo>
                  <a:lnTo>
                    <a:pt x="228600" y="511969"/>
                  </a:lnTo>
                  <a:lnTo>
                    <a:pt x="261937" y="528638"/>
                  </a:lnTo>
                  <a:lnTo>
                    <a:pt x="302419" y="547688"/>
                  </a:lnTo>
                  <a:lnTo>
                    <a:pt x="347662" y="564356"/>
                  </a:lnTo>
                  <a:lnTo>
                    <a:pt x="397669" y="573881"/>
                  </a:lnTo>
                  <a:lnTo>
                    <a:pt x="431006" y="573881"/>
                  </a:lnTo>
                  <a:lnTo>
                    <a:pt x="471487" y="569119"/>
                  </a:lnTo>
                  <a:lnTo>
                    <a:pt x="576262" y="531019"/>
                  </a:lnTo>
                  <a:lnTo>
                    <a:pt x="792956" y="447675"/>
                  </a:lnTo>
                  <a:lnTo>
                    <a:pt x="1057275" y="357188"/>
                  </a:lnTo>
                  <a:lnTo>
                    <a:pt x="1373981" y="280988"/>
                  </a:lnTo>
                  <a:lnTo>
                    <a:pt x="1600200" y="242888"/>
                  </a:lnTo>
                  <a:lnTo>
                    <a:pt x="1759744" y="219075"/>
                  </a:lnTo>
                  <a:lnTo>
                    <a:pt x="1816894" y="209550"/>
                  </a:lnTo>
                  <a:lnTo>
                    <a:pt x="1864519" y="195263"/>
                  </a:lnTo>
                  <a:lnTo>
                    <a:pt x="1907381" y="173831"/>
                  </a:lnTo>
                  <a:lnTo>
                    <a:pt x="1943100" y="147638"/>
                  </a:lnTo>
                  <a:lnTo>
                    <a:pt x="1952625" y="130969"/>
                  </a:lnTo>
                  <a:lnTo>
                    <a:pt x="1952625" y="114300"/>
                  </a:lnTo>
                  <a:lnTo>
                    <a:pt x="1943100" y="85725"/>
                  </a:lnTo>
                  <a:lnTo>
                    <a:pt x="1916906" y="52388"/>
                  </a:lnTo>
                  <a:lnTo>
                    <a:pt x="1883569" y="28575"/>
                  </a:lnTo>
                  <a:lnTo>
                    <a:pt x="1845469" y="9525"/>
                  </a:lnTo>
                  <a:lnTo>
                    <a:pt x="1795462" y="0"/>
                  </a:lnTo>
                  <a:lnTo>
                    <a:pt x="1754981" y="0"/>
                  </a:lnTo>
                  <a:lnTo>
                    <a:pt x="1709737" y="9525"/>
                  </a:lnTo>
                  <a:lnTo>
                    <a:pt x="1535906" y="61913"/>
                  </a:lnTo>
                  <a:lnTo>
                    <a:pt x="1373981" y="107156"/>
                  </a:lnTo>
                  <a:lnTo>
                    <a:pt x="1193006" y="140494"/>
                  </a:lnTo>
                  <a:lnTo>
                    <a:pt x="985837" y="192881"/>
                  </a:lnTo>
                  <a:lnTo>
                    <a:pt x="633412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9">
              <a:extLst>
                <a:ext uri="{FF2B5EF4-FFF2-40B4-BE49-F238E27FC236}">
                  <a16:creationId xmlns:a16="http://schemas.microsoft.com/office/drawing/2014/main" id="{52AF2A74-8B99-45A1-9F98-4B0AFAAAC045}"/>
                </a:ext>
              </a:extLst>
            </p:cNvPr>
            <p:cNvSpPr/>
            <p:nvPr/>
          </p:nvSpPr>
          <p:spPr>
            <a:xfrm rot="16200000">
              <a:off x="2586038" y="3532548"/>
              <a:ext cx="4254500" cy="533400"/>
            </a:xfrm>
            <a:custGeom>
              <a:avLst/>
              <a:gdLst>
                <a:gd name="connsiteX0" fmla="*/ 1511055 w 4254255"/>
                <a:gd name="connsiteY0" fmla="*/ 257727 h 533106"/>
                <a:gd name="connsiteX1" fmla="*/ 2252460 w 4254255"/>
                <a:gd name="connsiteY1" fmla="*/ 257727 h 533106"/>
                <a:gd name="connsiteX2" fmla="*/ 2849115 w 4254255"/>
                <a:gd name="connsiteY2" fmla="*/ 257727 h 533106"/>
                <a:gd name="connsiteX3" fmla="*/ 3202165 w 4254255"/>
                <a:gd name="connsiteY3" fmla="*/ 257727 h 533106"/>
                <a:gd name="connsiteX4" fmla="*/ 3385751 w 4254255"/>
                <a:gd name="connsiteY4" fmla="*/ 257727 h 533106"/>
                <a:gd name="connsiteX5" fmla="*/ 3491666 w 4254255"/>
                <a:gd name="connsiteY5" fmla="*/ 257727 h 533106"/>
                <a:gd name="connsiteX6" fmla="*/ 3569337 w 4254255"/>
                <a:gd name="connsiteY6" fmla="*/ 254197 h 533106"/>
                <a:gd name="connsiteX7" fmla="*/ 3668191 w 4254255"/>
                <a:gd name="connsiteY7" fmla="*/ 254197 h 533106"/>
                <a:gd name="connsiteX8" fmla="*/ 3763515 w 4254255"/>
                <a:gd name="connsiteY8" fmla="*/ 243605 h 533106"/>
                <a:gd name="connsiteX9" fmla="*/ 3894143 w 4254255"/>
                <a:gd name="connsiteY9" fmla="*/ 229483 h 533106"/>
                <a:gd name="connsiteX10" fmla="*/ 4014180 w 4254255"/>
                <a:gd name="connsiteY10" fmla="*/ 204770 h 533106"/>
                <a:gd name="connsiteX11" fmla="*/ 4060077 w 4254255"/>
                <a:gd name="connsiteY11" fmla="*/ 190648 h 533106"/>
                <a:gd name="connsiteX12" fmla="*/ 4095382 w 4254255"/>
                <a:gd name="connsiteY12" fmla="*/ 165934 h 533106"/>
                <a:gd name="connsiteX13" fmla="*/ 4127157 w 4254255"/>
                <a:gd name="connsiteY13" fmla="*/ 127099 h 533106"/>
                <a:gd name="connsiteX14" fmla="*/ 4148340 w 4254255"/>
                <a:gd name="connsiteY14" fmla="*/ 98854 h 533106"/>
                <a:gd name="connsiteX15" fmla="*/ 4173053 w 4254255"/>
                <a:gd name="connsiteY15" fmla="*/ 56488 h 533106"/>
                <a:gd name="connsiteX16" fmla="*/ 4183645 w 4254255"/>
                <a:gd name="connsiteY16" fmla="*/ 28244 h 533106"/>
                <a:gd name="connsiteX17" fmla="*/ 4190706 w 4254255"/>
                <a:gd name="connsiteY17" fmla="*/ 17653 h 533106"/>
                <a:gd name="connsiteX18" fmla="*/ 4197767 w 4254255"/>
                <a:gd name="connsiteY18" fmla="*/ 7061 h 533106"/>
                <a:gd name="connsiteX19" fmla="*/ 4226011 w 4254255"/>
                <a:gd name="connsiteY19" fmla="*/ 0 h 533106"/>
                <a:gd name="connsiteX20" fmla="*/ 4243663 w 4254255"/>
                <a:gd name="connsiteY20" fmla="*/ 7061 h 533106"/>
                <a:gd name="connsiteX21" fmla="*/ 4250724 w 4254255"/>
                <a:gd name="connsiteY21" fmla="*/ 14122 h 533106"/>
                <a:gd name="connsiteX22" fmla="*/ 4254255 w 4254255"/>
                <a:gd name="connsiteY22" fmla="*/ 28244 h 533106"/>
                <a:gd name="connsiteX23" fmla="*/ 4243663 w 4254255"/>
                <a:gd name="connsiteY23" fmla="*/ 70610 h 533106"/>
                <a:gd name="connsiteX24" fmla="*/ 4229541 w 4254255"/>
                <a:gd name="connsiteY24" fmla="*/ 116507 h 533106"/>
                <a:gd name="connsiteX25" fmla="*/ 4204828 w 4254255"/>
                <a:gd name="connsiteY25" fmla="*/ 208300 h 533106"/>
                <a:gd name="connsiteX26" fmla="*/ 4169523 w 4254255"/>
                <a:gd name="connsiteY26" fmla="*/ 300093 h 533106"/>
                <a:gd name="connsiteX27" fmla="*/ 4130687 w 4254255"/>
                <a:gd name="connsiteY27" fmla="*/ 391886 h 533106"/>
                <a:gd name="connsiteX28" fmla="*/ 4102443 w 4254255"/>
                <a:gd name="connsiteY28" fmla="*/ 437783 h 533106"/>
                <a:gd name="connsiteX29" fmla="*/ 4070669 w 4254255"/>
                <a:gd name="connsiteY29" fmla="*/ 476618 h 533106"/>
                <a:gd name="connsiteX30" fmla="*/ 4028303 w 4254255"/>
                <a:gd name="connsiteY30" fmla="*/ 511923 h 533106"/>
                <a:gd name="connsiteX31" fmla="*/ 3996528 w 4254255"/>
                <a:gd name="connsiteY31" fmla="*/ 526045 h 533106"/>
                <a:gd name="connsiteX32" fmla="*/ 3964753 w 4254255"/>
                <a:gd name="connsiteY32" fmla="*/ 533106 h 533106"/>
                <a:gd name="connsiteX33" fmla="*/ 3929448 w 4254255"/>
                <a:gd name="connsiteY33" fmla="*/ 522515 h 533106"/>
                <a:gd name="connsiteX34" fmla="*/ 3855308 w 4254255"/>
                <a:gd name="connsiteY34" fmla="*/ 497801 h 533106"/>
                <a:gd name="connsiteX35" fmla="*/ 3717618 w 4254255"/>
                <a:gd name="connsiteY35" fmla="*/ 480149 h 533106"/>
                <a:gd name="connsiteX36" fmla="*/ 3459892 w 4254255"/>
                <a:gd name="connsiteY36" fmla="*/ 483679 h 533106"/>
                <a:gd name="connsiteX37" fmla="*/ 2817340 w 4254255"/>
                <a:gd name="connsiteY37" fmla="*/ 483679 h 533106"/>
                <a:gd name="connsiteX38" fmla="*/ 2263052 w 4254255"/>
                <a:gd name="connsiteY38" fmla="*/ 480149 h 533106"/>
                <a:gd name="connsiteX39" fmla="*/ 610777 w 4254255"/>
                <a:gd name="connsiteY39" fmla="*/ 483679 h 533106"/>
                <a:gd name="connsiteX40" fmla="*/ 345989 w 4254255"/>
                <a:gd name="connsiteY40" fmla="*/ 480149 h 533106"/>
                <a:gd name="connsiteX41" fmla="*/ 215360 w 4254255"/>
                <a:gd name="connsiteY41" fmla="*/ 483679 h 533106"/>
                <a:gd name="connsiteX42" fmla="*/ 169464 w 4254255"/>
                <a:gd name="connsiteY42" fmla="*/ 480149 h 533106"/>
                <a:gd name="connsiteX43" fmla="*/ 127098 w 4254255"/>
                <a:gd name="connsiteY43" fmla="*/ 473088 h 533106"/>
                <a:gd name="connsiteX44" fmla="*/ 81201 w 4254255"/>
                <a:gd name="connsiteY44" fmla="*/ 455435 h 533106"/>
                <a:gd name="connsiteX45" fmla="*/ 35305 w 4254255"/>
                <a:gd name="connsiteY45" fmla="*/ 434252 h 533106"/>
                <a:gd name="connsiteX46" fmla="*/ 14122 w 4254255"/>
                <a:gd name="connsiteY46" fmla="*/ 413069 h 533106"/>
                <a:gd name="connsiteX47" fmla="*/ 3530 w 4254255"/>
                <a:gd name="connsiteY47" fmla="*/ 398947 h 533106"/>
                <a:gd name="connsiteX48" fmla="*/ 0 w 4254255"/>
                <a:gd name="connsiteY48" fmla="*/ 384825 h 533106"/>
                <a:gd name="connsiteX49" fmla="*/ 0 w 4254255"/>
                <a:gd name="connsiteY49" fmla="*/ 367173 h 533106"/>
                <a:gd name="connsiteX50" fmla="*/ 3530 w 4254255"/>
                <a:gd name="connsiteY50" fmla="*/ 349520 h 533106"/>
                <a:gd name="connsiteX51" fmla="*/ 24713 w 4254255"/>
                <a:gd name="connsiteY51" fmla="*/ 331868 h 533106"/>
                <a:gd name="connsiteX52" fmla="*/ 49427 w 4254255"/>
                <a:gd name="connsiteY52" fmla="*/ 317746 h 533106"/>
                <a:gd name="connsiteX53" fmla="*/ 148281 w 4254255"/>
                <a:gd name="connsiteY53" fmla="*/ 282441 h 533106"/>
                <a:gd name="connsiteX54" fmla="*/ 314214 w 4254255"/>
                <a:gd name="connsiteY54" fmla="*/ 236544 h 533106"/>
                <a:gd name="connsiteX55" fmla="*/ 413069 w 4254255"/>
                <a:gd name="connsiteY55" fmla="*/ 215361 h 533106"/>
                <a:gd name="connsiteX56" fmla="*/ 483679 w 4254255"/>
                <a:gd name="connsiteY56" fmla="*/ 201239 h 533106"/>
                <a:gd name="connsiteX57" fmla="*/ 522514 w 4254255"/>
                <a:gd name="connsiteY57" fmla="*/ 201239 h 533106"/>
                <a:gd name="connsiteX58" fmla="*/ 564880 w 4254255"/>
                <a:gd name="connsiteY58" fmla="*/ 215361 h 533106"/>
                <a:gd name="connsiteX59" fmla="*/ 723753 w 4254255"/>
                <a:gd name="connsiteY59" fmla="*/ 236544 h 533106"/>
                <a:gd name="connsiteX60" fmla="*/ 1030906 w 4254255"/>
                <a:gd name="connsiteY60" fmla="*/ 261258 h 533106"/>
                <a:gd name="connsiteX61" fmla="*/ 1511055 w 4254255"/>
                <a:gd name="connsiteY61" fmla="*/ 257727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254255" h="533106">
                  <a:moveTo>
                    <a:pt x="1511055" y="257727"/>
                  </a:moveTo>
                  <a:lnTo>
                    <a:pt x="2252460" y="257727"/>
                  </a:lnTo>
                  <a:lnTo>
                    <a:pt x="2849115" y="257727"/>
                  </a:lnTo>
                  <a:lnTo>
                    <a:pt x="3202165" y="257727"/>
                  </a:lnTo>
                  <a:lnTo>
                    <a:pt x="3385751" y="257727"/>
                  </a:lnTo>
                  <a:lnTo>
                    <a:pt x="3491666" y="257727"/>
                  </a:lnTo>
                  <a:lnTo>
                    <a:pt x="3569337" y="254197"/>
                  </a:lnTo>
                  <a:lnTo>
                    <a:pt x="3668191" y="254197"/>
                  </a:lnTo>
                  <a:lnTo>
                    <a:pt x="3763515" y="243605"/>
                  </a:lnTo>
                  <a:lnTo>
                    <a:pt x="3894143" y="229483"/>
                  </a:lnTo>
                  <a:lnTo>
                    <a:pt x="4014180" y="204770"/>
                  </a:lnTo>
                  <a:lnTo>
                    <a:pt x="4060077" y="190648"/>
                  </a:lnTo>
                  <a:lnTo>
                    <a:pt x="4095382" y="165934"/>
                  </a:lnTo>
                  <a:lnTo>
                    <a:pt x="4127157" y="127099"/>
                  </a:lnTo>
                  <a:lnTo>
                    <a:pt x="4148340" y="98854"/>
                  </a:lnTo>
                  <a:lnTo>
                    <a:pt x="4173053" y="56488"/>
                  </a:lnTo>
                  <a:lnTo>
                    <a:pt x="4183645" y="28244"/>
                  </a:lnTo>
                  <a:lnTo>
                    <a:pt x="4190706" y="17653"/>
                  </a:lnTo>
                  <a:lnTo>
                    <a:pt x="4197767" y="7061"/>
                  </a:lnTo>
                  <a:lnTo>
                    <a:pt x="4226011" y="0"/>
                  </a:lnTo>
                  <a:lnTo>
                    <a:pt x="4243663" y="7061"/>
                  </a:lnTo>
                  <a:lnTo>
                    <a:pt x="4250724" y="14122"/>
                  </a:lnTo>
                  <a:lnTo>
                    <a:pt x="4254255" y="28244"/>
                  </a:lnTo>
                  <a:lnTo>
                    <a:pt x="4243663" y="70610"/>
                  </a:lnTo>
                  <a:lnTo>
                    <a:pt x="4229541" y="116507"/>
                  </a:lnTo>
                  <a:lnTo>
                    <a:pt x="4204828" y="208300"/>
                  </a:lnTo>
                  <a:lnTo>
                    <a:pt x="4169523" y="300093"/>
                  </a:lnTo>
                  <a:lnTo>
                    <a:pt x="4130687" y="391886"/>
                  </a:lnTo>
                  <a:lnTo>
                    <a:pt x="4102443" y="437783"/>
                  </a:lnTo>
                  <a:lnTo>
                    <a:pt x="4070669" y="476618"/>
                  </a:lnTo>
                  <a:lnTo>
                    <a:pt x="4028303" y="511923"/>
                  </a:lnTo>
                  <a:lnTo>
                    <a:pt x="3996528" y="526045"/>
                  </a:lnTo>
                  <a:lnTo>
                    <a:pt x="3964753" y="533106"/>
                  </a:lnTo>
                  <a:lnTo>
                    <a:pt x="3929448" y="522515"/>
                  </a:lnTo>
                  <a:lnTo>
                    <a:pt x="3855308" y="497801"/>
                  </a:lnTo>
                  <a:lnTo>
                    <a:pt x="3717618" y="480149"/>
                  </a:lnTo>
                  <a:lnTo>
                    <a:pt x="3459892" y="483679"/>
                  </a:lnTo>
                  <a:lnTo>
                    <a:pt x="2817340" y="483679"/>
                  </a:lnTo>
                  <a:lnTo>
                    <a:pt x="2263052" y="480149"/>
                  </a:lnTo>
                  <a:lnTo>
                    <a:pt x="610777" y="483679"/>
                  </a:lnTo>
                  <a:lnTo>
                    <a:pt x="345989" y="480149"/>
                  </a:lnTo>
                  <a:lnTo>
                    <a:pt x="215360" y="483679"/>
                  </a:lnTo>
                  <a:lnTo>
                    <a:pt x="169464" y="480149"/>
                  </a:lnTo>
                  <a:lnTo>
                    <a:pt x="127098" y="473088"/>
                  </a:lnTo>
                  <a:lnTo>
                    <a:pt x="81201" y="455435"/>
                  </a:lnTo>
                  <a:lnTo>
                    <a:pt x="35305" y="434252"/>
                  </a:lnTo>
                  <a:lnTo>
                    <a:pt x="14122" y="413069"/>
                  </a:lnTo>
                  <a:lnTo>
                    <a:pt x="3530" y="398947"/>
                  </a:lnTo>
                  <a:lnTo>
                    <a:pt x="0" y="384825"/>
                  </a:lnTo>
                  <a:lnTo>
                    <a:pt x="0" y="367173"/>
                  </a:lnTo>
                  <a:lnTo>
                    <a:pt x="3530" y="349520"/>
                  </a:lnTo>
                  <a:lnTo>
                    <a:pt x="24713" y="331868"/>
                  </a:lnTo>
                  <a:lnTo>
                    <a:pt x="49427" y="317746"/>
                  </a:lnTo>
                  <a:lnTo>
                    <a:pt x="148281" y="282441"/>
                  </a:lnTo>
                  <a:lnTo>
                    <a:pt x="314214" y="236544"/>
                  </a:lnTo>
                  <a:lnTo>
                    <a:pt x="413069" y="215361"/>
                  </a:lnTo>
                  <a:lnTo>
                    <a:pt x="483679" y="201239"/>
                  </a:lnTo>
                  <a:lnTo>
                    <a:pt x="522514" y="201239"/>
                  </a:lnTo>
                  <a:lnTo>
                    <a:pt x="564880" y="215361"/>
                  </a:lnTo>
                  <a:lnTo>
                    <a:pt x="723753" y="236544"/>
                  </a:lnTo>
                  <a:lnTo>
                    <a:pt x="1030906" y="261258"/>
                  </a:lnTo>
                  <a:lnTo>
                    <a:pt x="1511055" y="2577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2">
              <a:extLst>
                <a:ext uri="{FF2B5EF4-FFF2-40B4-BE49-F238E27FC236}">
                  <a16:creationId xmlns:a16="http://schemas.microsoft.com/office/drawing/2014/main" id="{A5633DB6-02D6-46A5-A9BA-5B536E89BF3B}"/>
                </a:ext>
              </a:extLst>
            </p:cNvPr>
            <p:cNvSpPr/>
            <p:nvPr/>
          </p:nvSpPr>
          <p:spPr>
            <a:xfrm>
              <a:off x="3617914" y="3276962"/>
              <a:ext cx="1125537" cy="1800225"/>
            </a:xfrm>
            <a:custGeom>
              <a:avLst/>
              <a:gdLst>
                <a:gd name="connsiteX0" fmla="*/ 831056 w 1126331"/>
                <a:gd name="connsiteY0" fmla="*/ 414338 h 1800225"/>
                <a:gd name="connsiteX1" fmla="*/ 776287 w 1126331"/>
                <a:gd name="connsiteY1" fmla="*/ 542925 h 1800225"/>
                <a:gd name="connsiteX2" fmla="*/ 723900 w 1126331"/>
                <a:gd name="connsiteY2" fmla="*/ 661988 h 1800225"/>
                <a:gd name="connsiteX3" fmla="*/ 666750 w 1126331"/>
                <a:gd name="connsiteY3" fmla="*/ 792957 h 1800225"/>
                <a:gd name="connsiteX4" fmla="*/ 607219 w 1126331"/>
                <a:gd name="connsiteY4" fmla="*/ 909638 h 1800225"/>
                <a:gd name="connsiteX5" fmla="*/ 561975 w 1126331"/>
                <a:gd name="connsiteY5" fmla="*/ 990600 h 1800225"/>
                <a:gd name="connsiteX6" fmla="*/ 457200 w 1126331"/>
                <a:gd name="connsiteY6" fmla="*/ 1157288 h 1800225"/>
                <a:gd name="connsiteX7" fmla="*/ 359569 w 1126331"/>
                <a:gd name="connsiteY7" fmla="*/ 1300163 h 1800225"/>
                <a:gd name="connsiteX8" fmla="*/ 266700 w 1126331"/>
                <a:gd name="connsiteY8" fmla="*/ 1431132 h 1800225"/>
                <a:gd name="connsiteX9" fmla="*/ 140494 w 1126331"/>
                <a:gd name="connsiteY9" fmla="*/ 1593057 h 1800225"/>
                <a:gd name="connsiteX10" fmla="*/ 26194 w 1126331"/>
                <a:gd name="connsiteY10" fmla="*/ 1724025 h 1800225"/>
                <a:gd name="connsiteX11" fmla="*/ 7144 w 1126331"/>
                <a:gd name="connsiteY11" fmla="*/ 1754982 h 1800225"/>
                <a:gd name="connsiteX12" fmla="*/ 0 w 1126331"/>
                <a:gd name="connsiteY12" fmla="*/ 1781175 h 1800225"/>
                <a:gd name="connsiteX13" fmla="*/ 2381 w 1126331"/>
                <a:gd name="connsiteY13" fmla="*/ 1793082 h 1800225"/>
                <a:gd name="connsiteX14" fmla="*/ 16669 w 1126331"/>
                <a:gd name="connsiteY14" fmla="*/ 1800225 h 1800225"/>
                <a:gd name="connsiteX15" fmla="*/ 42862 w 1126331"/>
                <a:gd name="connsiteY15" fmla="*/ 1790700 h 1800225"/>
                <a:gd name="connsiteX16" fmla="*/ 69056 w 1126331"/>
                <a:gd name="connsiteY16" fmla="*/ 1774032 h 1800225"/>
                <a:gd name="connsiteX17" fmla="*/ 195262 w 1126331"/>
                <a:gd name="connsiteY17" fmla="*/ 1657350 h 1800225"/>
                <a:gd name="connsiteX18" fmla="*/ 357187 w 1126331"/>
                <a:gd name="connsiteY18" fmla="*/ 1493044 h 1800225"/>
                <a:gd name="connsiteX19" fmla="*/ 473869 w 1126331"/>
                <a:gd name="connsiteY19" fmla="*/ 1366838 h 1800225"/>
                <a:gd name="connsiteX20" fmla="*/ 583406 w 1126331"/>
                <a:gd name="connsiteY20" fmla="*/ 1245394 h 1800225"/>
                <a:gd name="connsiteX21" fmla="*/ 678656 w 1126331"/>
                <a:gd name="connsiteY21" fmla="*/ 1119188 h 1800225"/>
                <a:gd name="connsiteX22" fmla="*/ 795337 w 1126331"/>
                <a:gd name="connsiteY22" fmla="*/ 950119 h 1800225"/>
                <a:gd name="connsiteX23" fmla="*/ 914400 w 1126331"/>
                <a:gd name="connsiteY23" fmla="*/ 750094 h 1800225"/>
                <a:gd name="connsiteX24" fmla="*/ 1035844 w 1126331"/>
                <a:gd name="connsiteY24" fmla="*/ 540544 h 1800225"/>
                <a:gd name="connsiteX25" fmla="*/ 1097756 w 1126331"/>
                <a:gd name="connsiteY25" fmla="*/ 419100 h 1800225"/>
                <a:gd name="connsiteX26" fmla="*/ 1126331 w 1126331"/>
                <a:gd name="connsiteY26" fmla="*/ 342900 h 1800225"/>
                <a:gd name="connsiteX27" fmla="*/ 1123950 w 1126331"/>
                <a:gd name="connsiteY27" fmla="*/ 0 h 1800225"/>
                <a:gd name="connsiteX28" fmla="*/ 962025 w 1126331"/>
                <a:gd name="connsiteY28" fmla="*/ 45244 h 1800225"/>
                <a:gd name="connsiteX29" fmla="*/ 921544 w 1126331"/>
                <a:gd name="connsiteY29" fmla="*/ 176213 h 1800225"/>
                <a:gd name="connsiteX30" fmla="*/ 883444 w 1126331"/>
                <a:gd name="connsiteY30" fmla="*/ 278607 h 1800225"/>
                <a:gd name="connsiteX31" fmla="*/ 831056 w 1126331"/>
                <a:gd name="connsiteY31" fmla="*/ 41433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6331" h="1800225">
                  <a:moveTo>
                    <a:pt x="831056" y="414338"/>
                  </a:moveTo>
                  <a:lnTo>
                    <a:pt x="776287" y="542925"/>
                  </a:lnTo>
                  <a:lnTo>
                    <a:pt x="723900" y="661988"/>
                  </a:lnTo>
                  <a:lnTo>
                    <a:pt x="666750" y="792957"/>
                  </a:lnTo>
                  <a:lnTo>
                    <a:pt x="607219" y="909638"/>
                  </a:lnTo>
                  <a:lnTo>
                    <a:pt x="561975" y="990600"/>
                  </a:lnTo>
                  <a:lnTo>
                    <a:pt x="457200" y="1157288"/>
                  </a:lnTo>
                  <a:lnTo>
                    <a:pt x="359569" y="1300163"/>
                  </a:lnTo>
                  <a:lnTo>
                    <a:pt x="266700" y="1431132"/>
                  </a:lnTo>
                  <a:lnTo>
                    <a:pt x="140494" y="1593057"/>
                  </a:lnTo>
                  <a:lnTo>
                    <a:pt x="26194" y="1724025"/>
                  </a:lnTo>
                  <a:lnTo>
                    <a:pt x="7144" y="1754982"/>
                  </a:lnTo>
                  <a:lnTo>
                    <a:pt x="0" y="1781175"/>
                  </a:lnTo>
                  <a:lnTo>
                    <a:pt x="2381" y="1793082"/>
                  </a:lnTo>
                  <a:lnTo>
                    <a:pt x="16669" y="1800225"/>
                  </a:lnTo>
                  <a:lnTo>
                    <a:pt x="42862" y="1790700"/>
                  </a:lnTo>
                  <a:lnTo>
                    <a:pt x="69056" y="1774032"/>
                  </a:lnTo>
                  <a:lnTo>
                    <a:pt x="195262" y="1657350"/>
                  </a:lnTo>
                  <a:lnTo>
                    <a:pt x="357187" y="1493044"/>
                  </a:lnTo>
                  <a:lnTo>
                    <a:pt x="473869" y="1366838"/>
                  </a:lnTo>
                  <a:lnTo>
                    <a:pt x="583406" y="1245394"/>
                  </a:lnTo>
                  <a:lnTo>
                    <a:pt x="678656" y="1119188"/>
                  </a:lnTo>
                  <a:lnTo>
                    <a:pt x="795337" y="950119"/>
                  </a:lnTo>
                  <a:lnTo>
                    <a:pt x="914400" y="750094"/>
                  </a:lnTo>
                  <a:lnTo>
                    <a:pt x="1035844" y="540544"/>
                  </a:lnTo>
                  <a:lnTo>
                    <a:pt x="1097756" y="419100"/>
                  </a:lnTo>
                  <a:lnTo>
                    <a:pt x="1126331" y="342900"/>
                  </a:lnTo>
                  <a:cubicBezTo>
                    <a:pt x="1125537" y="228600"/>
                    <a:pt x="1124744" y="114300"/>
                    <a:pt x="1123950" y="0"/>
                  </a:cubicBezTo>
                  <a:lnTo>
                    <a:pt x="962025" y="45244"/>
                  </a:lnTo>
                  <a:lnTo>
                    <a:pt x="921544" y="176213"/>
                  </a:lnTo>
                  <a:lnTo>
                    <a:pt x="883444" y="278607"/>
                  </a:lnTo>
                  <a:lnTo>
                    <a:pt x="831056" y="414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83">
              <a:extLst>
                <a:ext uri="{FF2B5EF4-FFF2-40B4-BE49-F238E27FC236}">
                  <a16:creationId xmlns:a16="http://schemas.microsoft.com/office/drawing/2014/main" id="{266059DE-E4BC-4810-826C-26CCD351CCA2}"/>
                </a:ext>
              </a:extLst>
            </p:cNvPr>
            <p:cNvSpPr/>
            <p:nvPr/>
          </p:nvSpPr>
          <p:spPr>
            <a:xfrm>
              <a:off x="4876800" y="3643314"/>
              <a:ext cx="719138" cy="688975"/>
            </a:xfrm>
            <a:custGeom>
              <a:avLst/>
              <a:gdLst>
                <a:gd name="connsiteX0" fmla="*/ 228600 w 719138"/>
                <a:gd name="connsiteY0" fmla="*/ 66675 h 688181"/>
                <a:gd name="connsiteX1" fmla="*/ 335756 w 719138"/>
                <a:gd name="connsiteY1" fmla="*/ 107156 h 688181"/>
                <a:gd name="connsiteX2" fmla="*/ 409575 w 719138"/>
                <a:gd name="connsiteY2" fmla="*/ 135731 h 688181"/>
                <a:gd name="connsiteX3" fmla="*/ 476250 w 719138"/>
                <a:gd name="connsiteY3" fmla="*/ 166687 h 688181"/>
                <a:gd name="connsiteX4" fmla="*/ 547688 w 719138"/>
                <a:gd name="connsiteY4" fmla="*/ 204787 h 688181"/>
                <a:gd name="connsiteX5" fmla="*/ 600075 w 719138"/>
                <a:gd name="connsiteY5" fmla="*/ 235743 h 688181"/>
                <a:gd name="connsiteX6" fmla="*/ 638175 w 719138"/>
                <a:gd name="connsiteY6" fmla="*/ 261937 h 688181"/>
                <a:gd name="connsiteX7" fmla="*/ 654844 w 719138"/>
                <a:gd name="connsiteY7" fmla="*/ 276225 h 688181"/>
                <a:gd name="connsiteX8" fmla="*/ 671513 w 719138"/>
                <a:gd name="connsiteY8" fmla="*/ 292893 h 688181"/>
                <a:gd name="connsiteX9" fmla="*/ 685800 w 719138"/>
                <a:gd name="connsiteY9" fmla="*/ 321468 h 688181"/>
                <a:gd name="connsiteX10" fmla="*/ 700088 w 719138"/>
                <a:gd name="connsiteY10" fmla="*/ 366712 h 688181"/>
                <a:gd name="connsiteX11" fmla="*/ 711994 w 719138"/>
                <a:gd name="connsiteY11" fmla="*/ 423862 h 688181"/>
                <a:gd name="connsiteX12" fmla="*/ 719138 w 719138"/>
                <a:gd name="connsiteY12" fmla="*/ 521493 h 688181"/>
                <a:gd name="connsiteX13" fmla="*/ 719138 w 719138"/>
                <a:gd name="connsiteY13" fmla="*/ 585787 h 688181"/>
                <a:gd name="connsiteX14" fmla="*/ 709613 w 719138"/>
                <a:gd name="connsiteY14" fmla="*/ 619125 h 688181"/>
                <a:gd name="connsiteX15" fmla="*/ 692944 w 719138"/>
                <a:gd name="connsiteY15" fmla="*/ 647700 h 688181"/>
                <a:gd name="connsiteX16" fmla="*/ 673894 w 719138"/>
                <a:gd name="connsiteY16" fmla="*/ 676275 h 688181"/>
                <a:gd name="connsiteX17" fmla="*/ 650081 w 719138"/>
                <a:gd name="connsiteY17" fmla="*/ 688181 h 688181"/>
                <a:gd name="connsiteX18" fmla="*/ 623888 w 719138"/>
                <a:gd name="connsiteY18" fmla="*/ 688181 h 688181"/>
                <a:gd name="connsiteX19" fmla="*/ 590550 w 719138"/>
                <a:gd name="connsiteY19" fmla="*/ 681037 h 688181"/>
                <a:gd name="connsiteX20" fmla="*/ 550069 w 719138"/>
                <a:gd name="connsiteY20" fmla="*/ 661987 h 688181"/>
                <a:gd name="connsiteX21" fmla="*/ 533400 w 719138"/>
                <a:gd name="connsiteY21" fmla="*/ 645318 h 688181"/>
                <a:gd name="connsiteX22" fmla="*/ 476250 w 719138"/>
                <a:gd name="connsiteY22" fmla="*/ 566737 h 688181"/>
                <a:gd name="connsiteX23" fmla="*/ 366713 w 719138"/>
                <a:gd name="connsiteY23" fmla="*/ 407193 h 688181"/>
                <a:gd name="connsiteX24" fmla="*/ 252413 w 719138"/>
                <a:gd name="connsiteY24" fmla="*/ 252412 h 688181"/>
                <a:gd name="connsiteX25" fmla="*/ 233363 w 719138"/>
                <a:gd name="connsiteY25" fmla="*/ 230981 h 688181"/>
                <a:gd name="connsiteX26" fmla="*/ 197644 w 719138"/>
                <a:gd name="connsiteY26" fmla="*/ 197643 h 688181"/>
                <a:gd name="connsiteX27" fmla="*/ 128588 w 719138"/>
                <a:gd name="connsiteY27" fmla="*/ 145256 h 688181"/>
                <a:gd name="connsiteX28" fmla="*/ 47625 w 719138"/>
                <a:gd name="connsiteY28" fmla="*/ 95250 h 688181"/>
                <a:gd name="connsiteX29" fmla="*/ 0 w 719138"/>
                <a:gd name="connsiteY29" fmla="*/ 66675 h 688181"/>
                <a:gd name="connsiteX30" fmla="*/ 0 w 719138"/>
                <a:gd name="connsiteY30" fmla="*/ 0 h 688181"/>
                <a:gd name="connsiteX31" fmla="*/ 78581 w 719138"/>
                <a:gd name="connsiteY31" fmla="*/ 19050 h 688181"/>
                <a:gd name="connsiteX32" fmla="*/ 228600 w 719138"/>
                <a:gd name="connsiteY32" fmla="*/ 66675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9138" h="688181">
                  <a:moveTo>
                    <a:pt x="228600" y="66675"/>
                  </a:moveTo>
                  <a:lnTo>
                    <a:pt x="335756" y="107156"/>
                  </a:lnTo>
                  <a:lnTo>
                    <a:pt x="409575" y="135731"/>
                  </a:lnTo>
                  <a:lnTo>
                    <a:pt x="476250" y="166687"/>
                  </a:lnTo>
                  <a:lnTo>
                    <a:pt x="547688" y="204787"/>
                  </a:lnTo>
                  <a:lnTo>
                    <a:pt x="600075" y="235743"/>
                  </a:lnTo>
                  <a:lnTo>
                    <a:pt x="638175" y="261937"/>
                  </a:lnTo>
                  <a:lnTo>
                    <a:pt x="654844" y="276225"/>
                  </a:lnTo>
                  <a:lnTo>
                    <a:pt x="671513" y="292893"/>
                  </a:lnTo>
                  <a:lnTo>
                    <a:pt x="685800" y="321468"/>
                  </a:lnTo>
                  <a:lnTo>
                    <a:pt x="700088" y="366712"/>
                  </a:lnTo>
                  <a:lnTo>
                    <a:pt x="711994" y="423862"/>
                  </a:lnTo>
                  <a:lnTo>
                    <a:pt x="719138" y="521493"/>
                  </a:lnTo>
                  <a:lnTo>
                    <a:pt x="719138" y="585787"/>
                  </a:lnTo>
                  <a:lnTo>
                    <a:pt x="709613" y="619125"/>
                  </a:lnTo>
                  <a:lnTo>
                    <a:pt x="692944" y="647700"/>
                  </a:lnTo>
                  <a:lnTo>
                    <a:pt x="673894" y="676275"/>
                  </a:lnTo>
                  <a:lnTo>
                    <a:pt x="650081" y="688181"/>
                  </a:lnTo>
                  <a:lnTo>
                    <a:pt x="623888" y="688181"/>
                  </a:lnTo>
                  <a:lnTo>
                    <a:pt x="590550" y="681037"/>
                  </a:lnTo>
                  <a:lnTo>
                    <a:pt x="550069" y="661987"/>
                  </a:lnTo>
                  <a:lnTo>
                    <a:pt x="533400" y="645318"/>
                  </a:lnTo>
                  <a:lnTo>
                    <a:pt x="476250" y="566737"/>
                  </a:lnTo>
                  <a:lnTo>
                    <a:pt x="366713" y="407193"/>
                  </a:lnTo>
                  <a:lnTo>
                    <a:pt x="252413" y="252412"/>
                  </a:lnTo>
                  <a:lnTo>
                    <a:pt x="233363" y="230981"/>
                  </a:lnTo>
                  <a:lnTo>
                    <a:pt x="197644" y="197643"/>
                  </a:lnTo>
                  <a:lnTo>
                    <a:pt x="128588" y="145256"/>
                  </a:lnTo>
                  <a:lnTo>
                    <a:pt x="47625" y="95250"/>
                  </a:lnTo>
                  <a:lnTo>
                    <a:pt x="0" y="66675"/>
                  </a:lnTo>
                  <a:lnTo>
                    <a:pt x="0" y="0"/>
                  </a:lnTo>
                  <a:lnTo>
                    <a:pt x="78581" y="19050"/>
                  </a:lnTo>
                  <a:lnTo>
                    <a:pt x="228600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84">
              <a:extLst>
                <a:ext uri="{FF2B5EF4-FFF2-40B4-BE49-F238E27FC236}">
                  <a16:creationId xmlns:a16="http://schemas.microsoft.com/office/drawing/2014/main" id="{E372445C-897C-46BA-9D29-4508E08AE7AC}"/>
                </a:ext>
              </a:extLst>
            </p:cNvPr>
            <p:cNvSpPr/>
            <p:nvPr/>
          </p:nvSpPr>
          <p:spPr>
            <a:xfrm>
              <a:off x="5741988" y="3522663"/>
              <a:ext cx="2266950" cy="468312"/>
            </a:xfrm>
            <a:custGeom>
              <a:avLst/>
              <a:gdLst>
                <a:gd name="connsiteX0" fmla="*/ 962025 w 2266950"/>
                <a:gd name="connsiteY0" fmla="*/ 150019 h 469106"/>
                <a:gd name="connsiteX1" fmla="*/ 1328737 w 2266950"/>
                <a:gd name="connsiteY1" fmla="*/ 88106 h 469106"/>
                <a:gd name="connsiteX2" fmla="*/ 1631156 w 2266950"/>
                <a:gd name="connsiteY2" fmla="*/ 35719 h 469106"/>
                <a:gd name="connsiteX3" fmla="*/ 1847850 w 2266950"/>
                <a:gd name="connsiteY3" fmla="*/ 0 h 469106"/>
                <a:gd name="connsiteX4" fmla="*/ 1866900 w 2266950"/>
                <a:gd name="connsiteY4" fmla="*/ 0 h 469106"/>
                <a:gd name="connsiteX5" fmla="*/ 1902619 w 2266950"/>
                <a:gd name="connsiteY5" fmla="*/ 9525 h 469106"/>
                <a:gd name="connsiteX6" fmla="*/ 1959769 w 2266950"/>
                <a:gd name="connsiteY6" fmla="*/ 35719 h 469106"/>
                <a:gd name="connsiteX7" fmla="*/ 2014537 w 2266950"/>
                <a:gd name="connsiteY7" fmla="*/ 64294 h 469106"/>
                <a:gd name="connsiteX8" fmla="*/ 2085975 w 2266950"/>
                <a:gd name="connsiteY8" fmla="*/ 109537 h 469106"/>
                <a:gd name="connsiteX9" fmla="*/ 2131219 w 2266950"/>
                <a:gd name="connsiteY9" fmla="*/ 145256 h 469106"/>
                <a:gd name="connsiteX10" fmla="*/ 2169319 w 2266950"/>
                <a:gd name="connsiteY10" fmla="*/ 176212 h 469106"/>
                <a:gd name="connsiteX11" fmla="*/ 2219325 w 2266950"/>
                <a:gd name="connsiteY11" fmla="*/ 221456 h 469106"/>
                <a:gd name="connsiteX12" fmla="*/ 2245519 w 2266950"/>
                <a:gd name="connsiteY12" fmla="*/ 250031 h 469106"/>
                <a:gd name="connsiteX13" fmla="*/ 2262187 w 2266950"/>
                <a:gd name="connsiteY13" fmla="*/ 273844 h 469106"/>
                <a:gd name="connsiteX14" fmla="*/ 2266950 w 2266950"/>
                <a:gd name="connsiteY14" fmla="*/ 295275 h 469106"/>
                <a:gd name="connsiteX15" fmla="*/ 2266950 w 2266950"/>
                <a:gd name="connsiteY15" fmla="*/ 316706 h 469106"/>
                <a:gd name="connsiteX16" fmla="*/ 2257425 w 2266950"/>
                <a:gd name="connsiteY16" fmla="*/ 345281 h 469106"/>
                <a:gd name="connsiteX17" fmla="*/ 2233612 w 2266950"/>
                <a:gd name="connsiteY17" fmla="*/ 388144 h 469106"/>
                <a:gd name="connsiteX18" fmla="*/ 2205037 w 2266950"/>
                <a:gd name="connsiteY18" fmla="*/ 428625 h 469106"/>
                <a:gd name="connsiteX19" fmla="*/ 2176462 w 2266950"/>
                <a:gd name="connsiteY19" fmla="*/ 469106 h 469106"/>
                <a:gd name="connsiteX20" fmla="*/ 1883569 w 2266950"/>
                <a:gd name="connsiteY20" fmla="*/ 214312 h 469106"/>
                <a:gd name="connsiteX21" fmla="*/ 1854994 w 2266950"/>
                <a:gd name="connsiteY21" fmla="*/ 202406 h 469106"/>
                <a:gd name="connsiteX22" fmla="*/ 1826419 w 2266950"/>
                <a:gd name="connsiteY22" fmla="*/ 197644 h 469106"/>
                <a:gd name="connsiteX23" fmla="*/ 1790700 w 2266950"/>
                <a:gd name="connsiteY23" fmla="*/ 197644 h 469106"/>
                <a:gd name="connsiteX24" fmla="*/ 1678781 w 2266950"/>
                <a:gd name="connsiteY24" fmla="*/ 211931 h 469106"/>
                <a:gd name="connsiteX25" fmla="*/ 1435894 w 2266950"/>
                <a:gd name="connsiteY25" fmla="*/ 247650 h 469106"/>
                <a:gd name="connsiteX26" fmla="*/ 1095375 w 2266950"/>
                <a:gd name="connsiteY26" fmla="*/ 297656 h 469106"/>
                <a:gd name="connsiteX27" fmla="*/ 816769 w 2266950"/>
                <a:gd name="connsiteY27" fmla="*/ 335756 h 469106"/>
                <a:gd name="connsiteX28" fmla="*/ 654844 w 2266950"/>
                <a:gd name="connsiteY28" fmla="*/ 376237 h 469106"/>
                <a:gd name="connsiteX29" fmla="*/ 561975 w 2266950"/>
                <a:gd name="connsiteY29" fmla="*/ 397669 h 469106"/>
                <a:gd name="connsiteX30" fmla="*/ 459581 w 2266950"/>
                <a:gd name="connsiteY30" fmla="*/ 426244 h 469106"/>
                <a:gd name="connsiteX31" fmla="*/ 390525 w 2266950"/>
                <a:gd name="connsiteY31" fmla="*/ 442912 h 469106"/>
                <a:gd name="connsiteX32" fmla="*/ 376237 w 2266950"/>
                <a:gd name="connsiteY32" fmla="*/ 442912 h 469106"/>
                <a:gd name="connsiteX33" fmla="*/ 347662 w 2266950"/>
                <a:gd name="connsiteY33" fmla="*/ 435769 h 469106"/>
                <a:gd name="connsiteX34" fmla="*/ 300037 w 2266950"/>
                <a:gd name="connsiteY34" fmla="*/ 416719 h 469106"/>
                <a:gd name="connsiteX35" fmla="*/ 238125 w 2266950"/>
                <a:gd name="connsiteY35" fmla="*/ 378619 h 469106"/>
                <a:gd name="connsiteX36" fmla="*/ 166687 w 2266950"/>
                <a:gd name="connsiteY36" fmla="*/ 321469 h 469106"/>
                <a:gd name="connsiteX37" fmla="*/ 102394 w 2266950"/>
                <a:gd name="connsiteY37" fmla="*/ 264319 h 469106"/>
                <a:gd name="connsiteX38" fmla="*/ 45244 w 2266950"/>
                <a:gd name="connsiteY38" fmla="*/ 211931 h 469106"/>
                <a:gd name="connsiteX39" fmla="*/ 16669 w 2266950"/>
                <a:gd name="connsiteY39" fmla="*/ 183356 h 469106"/>
                <a:gd name="connsiteX40" fmla="*/ 4762 w 2266950"/>
                <a:gd name="connsiteY40" fmla="*/ 164306 h 469106"/>
                <a:gd name="connsiteX41" fmla="*/ 0 w 2266950"/>
                <a:gd name="connsiteY41" fmla="*/ 147637 h 469106"/>
                <a:gd name="connsiteX42" fmla="*/ 2381 w 2266950"/>
                <a:gd name="connsiteY42" fmla="*/ 128587 h 469106"/>
                <a:gd name="connsiteX43" fmla="*/ 11906 w 2266950"/>
                <a:gd name="connsiteY43" fmla="*/ 121444 h 469106"/>
                <a:gd name="connsiteX44" fmla="*/ 30956 w 2266950"/>
                <a:gd name="connsiteY44" fmla="*/ 119062 h 469106"/>
                <a:gd name="connsiteX45" fmla="*/ 73819 w 2266950"/>
                <a:gd name="connsiteY45" fmla="*/ 142875 h 469106"/>
                <a:gd name="connsiteX46" fmla="*/ 123825 w 2266950"/>
                <a:gd name="connsiteY46" fmla="*/ 173831 h 469106"/>
                <a:gd name="connsiteX47" fmla="*/ 159544 w 2266950"/>
                <a:gd name="connsiteY47" fmla="*/ 192881 h 469106"/>
                <a:gd name="connsiteX48" fmla="*/ 221456 w 2266950"/>
                <a:gd name="connsiteY48" fmla="*/ 211931 h 469106"/>
                <a:gd name="connsiteX49" fmla="*/ 316706 w 2266950"/>
                <a:gd name="connsiteY49" fmla="*/ 235744 h 469106"/>
                <a:gd name="connsiteX50" fmla="*/ 383381 w 2266950"/>
                <a:gd name="connsiteY50" fmla="*/ 242887 h 469106"/>
                <a:gd name="connsiteX51" fmla="*/ 419100 w 2266950"/>
                <a:gd name="connsiteY51" fmla="*/ 240506 h 469106"/>
                <a:gd name="connsiteX52" fmla="*/ 585787 w 2266950"/>
                <a:gd name="connsiteY52" fmla="*/ 211931 h 469106"/>
                <a:gd name="connsiteX53" fmla="*/ 852487 w 2266950"/>
                <a:gd name="connsiteY53" fmla="*/ 166687 h 469106"/>
                <a:gd name="connsiteX54" fmla="*/ 962025 w 2266950"/>
                <a:gd name="connsiteY54" fmla="*/ 150019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66950" h="469106">
                  <a:moveTo>
                    <a:pt x="962025" y="150019"/>
                  </a:moveTo>
                  <a:lnTo>
                    <a:pt x="1328737" y="88106"/>
                  </a:lnTo>
                  <a:lnTo>
                    <a:pt x="1631156" y="35719"/>
                  </a:lnTo>
                  <a:lnTo>
                    <a:pt x="1847850" y="0"/>
                  </a:lnTo>
                  <a:lnTo>
                    <a:pt x="1866900" y="0"/>
                  </a:lnTo>
                  <a:lnTo>
                    <a:pt x="1902619" y="9525"/>
                  </a:lnTo>
                  <a:lnTo>
                    <a:pt x="1959769" y="35719"/>
                  </a:lnTo>
                  <a:lnTo>
                    <a:pt x="2014537" y="64294"/>
                  </a:lnTo>
                  <a:lnTo>
                    <a:pt x="2085975" y="109537"/>
                  </a:lnTo>
                  <a:lnTo>
                    <a:pt x="2131219" y="145256"/>
                  </a:lnTo>
                  <a:lnTo>
                    <a:pt x="2169319" y="176212"/>
                  </a:lnTo>
                  <a:lnTo>
                    <a:pt x="2219325" y="221456"/>
                  </a:lnTo>
                  <a:lnTo>
                    <a:pt x="2245519" y="250031"/>
                  </a:lnTo>
                  <a:lnTo>
                    <a:pt x="2262187" y="273844"/>
                  </a:lnTo>
                  <a:lnTo>
                    <a:pt x="2266950" y="295275"/>
                  </a:lnTo>
                  <a:lnTo>
                    <a:pt x="2266950" y="316706"/>
                  </a:lnTo>
                  <a:lnTo>
                    <a:pt x="2257425" y="345281"/>
                  </a:lnTo>
                  <a:lnTo>
                    <a:pt x="2233612" y="388144"/>
                  </a:lnTo>
                  <a:lnTo>
                    <a:pt x="2205037" y="428625"/>
                  </a:lnTo>
                  <a:lnTo>
                    <a:pt x="2176462" y="469106"/>
                  </a:lnTo>
                  <a:lnTo>
                    <a:pt x="1883569" y="214312"/>
                  </a:lnTo>
                  <a:lnTo>
                    <a:pt x="1854994" y="202406"/>
                  </a:lnTo>
                  <a:lnTo>
                    <a:pt x="1826419" y="197644"/>
                  </a:lnTo>
                  <a:lnTo>
                    <a:pt x="1790700" y="197644"/>
                  </a:lnTo>
                  <a:lnTo>
                    <a:pt x="1678781" y="211931"/>
                  </a:lnTo>
                  <a:lnTo>
                    <a:pt x="1435894" y="247650"/>
                  </a:lnTo>
                  <a:lnTo>
                    <a:pt x="1095375" y="297656"/>
                  </a:lnTo>
                  <a:lnTo>
                    <a:pt x="816769" y="335756"/>
                  </a:lnTo>
                  <a:lnTo>
                    <a:pt x="654844" y="376237"/>
                  </a:lnTo>
                  <a:lnTo>
                    <a:pt x="561975" y="397669"/>
                  </a:lnTo>
                  <a:lnTo>
                    <a:pt x="459581" y="426244"/>
                  </a:lnTo>
                  <a:lnTo>
                    <a:pt x="390525" y="442912"/>
                  </a:lnTo>
                  <a:lnTo>
                    <a:pt x="376237" y="442912"/>
                  </a:lnTo>
                  <a:lnTo>
                    <a:pt x="347662" y="435769"/>
                  </a:lnTo>
                  <a:lnTo>
                    <a:pt x="300037" y="416719"/>
                  </a:lnTo>
                  <a:lnTo>
                    <a:pt x="238125" y="378619"/>
                  </a:lnTo>
                  <a:lnTo>
                    <a:pt x="166687" y="321469"/>
                  </a:lnTo>
                  <a:lnTo>
                    <a:pt x="102394" y="264319"/>
                  </a:lnTo>
                  <a:lnTo>
                    <a:pt x="45244" y="211931"/>
                  </a:lnTo>
                  <a:lnTo>
                    <a:pt x="16669" y="183356"/>
                  </a:lnTo>
                  <a:lnTo>
                    <a:pt x="4762" y="164306"/>
                  </a:lnTo>
                  <a:lnTo>
                    <a:pt x="0" y="147637"/>
                  </a:lnTo>
                  <a:lnTo>
                    <a:pt x="2381" y="128587"/>
                  </a:lnTo>
                  <a:lnTo>
                    <a:pt x="11906" y="121444"/>
                  </a:lnTo>
                  <a:lnTo>
                    <a:pt x="30956" y="119062"/>
                  </a:lnTo>
                  <a:lnTo>
                    <a:pt x="73819" y="142875"/>
                  </a:lnTo>
                  <a:lnTo>
                    <a:pt x="123825" y="173831"/>
                  </a:lnTo>
                  <a:lnTo>
                    <a:pt x="159544" y="192881"/>
                  </a:lnTo>
                  <a:lnTo>
                    <a:pt x="221456" y="211931"/>
                  </a:lnTo>
                  <a:lnTo>
                    <a:pt x="316706" y="235744"/>
                  </a:lnTo>
                  <a:lnTo>
                    <a:pt x="383381" y="242887"/>
                  </a:lnTo>
                  <a:lnTo>
                    <a:pt x="419100" y="240506"/>
                  </a:lnTo>
                  <a:lnTo>
                    <a:pt x="585787" y="211931"/>
                  </a:lnTo>
                  <a:lnTo>
                    <a:pt x="852487" y="166687"/>
                  </a:lnTo>
                  <a:lnTo>
                    <a:pt x="962025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85">
              <a:extLst>
                <a:ext uri="{FF2B5EF4-FFF2-40B4-BE49-F238E27FC236}">
                  <a16:creationId xmlns:a16="http://schemas.microsoft.com/office/drawing/2014/main" id="{E25D0733-5427-49D1-BE07-45315D5BAC1B}"/>
                </a:ext>
              </a:extLst>
            </p:cNvPr>
            <p:cNvSpPr/>
            <p:nvPr/>
          </p:nvSpPr>
          <p:spPr>
            <a:xfrm>
              <a:off x="7013576" y="3735389"/>
              <a:ext cx="931863" cy="2243137"/>
            </a:xfrm>
            <a:custGeom>
              <a:avLst/>
              <a:gdLst>
                <a:gd name="connsiteX0" fmla="*/ 842916 w 932271"/>
                <a:gd name="connsiteY0" fmla="*/ 607614 h 2242812"/>
                <a:gd name="connsiteX1" fmla="*/ 878658 w 932271"/>
                <a:gd name="connsiteY1" fmla="*/ 425926 h 2242812"/>
                <a:gd name="connsiteX2" fmla="*/ 893550 w 932271"/>
                <a:gd name="connsiteY2" fmla="*/ 321678 h 2242812"/>
                <a:gd name="connsiteX3" fmla="*/ 899507 w 932271"/>
                <a:gd name="connsiteY3" fmla="*/ 271044 h 2242812"/>
                <a:gd name="connsiteX4" fmla="*/ 905464 w 932271"/>
                <a:gd name="connsiteY4" fmla="*/ 250194 h 2242812"/>
                <a:gd name="connsiteX5" fmla="*/ 932271 w 932271"/>
                <a:gd name="connsiteY5" fmla="*/ 208495 h 2242812"/>
                <a:gd name="connsiteX6" fmla="*/ 613571 w 932271"/>
                <a:gd name="connsiteY6" fmla="*/ 0 h 2242812"/>
                <a:gd name="connsiteX7" fmla="*/ 640378 w 932271"/>
                <a:gd name="connsiteY7" fmla="*/ 29785 h 2242812"/>
                <a:gd name="connsiteX8" fmla="*/ 649313 w 932271"/>
                <a:gd name="connsiteY8" fmla="*/ 47656 h 2242812"/>
                <a:gd name="connsiteX9" fmla="*/ 658249 w 932271"/>
                <a:gd name="connsiteY9" fmla="*/ 86377 h 2242812"/>
                <a:gd name="connsiteX10" fmla="*/ 658249 w 932271"/>
                <a:gd name="connsiteY10" fmla="*/ 211474 h 2242812"/>
                <a:gd name="connsiteX11" fmla="*/ 649313 w 932271"/>
                <a:gd name="connsiteY11" fmla="*/ 378270 h 2242812"/>
                <a:gd name="connsiteX12" fmla="*/ 640378 w 932271"/>
                <a:gd name="connsiteY12" fmla="*/ 470603 h 2242812"/>
                <a:gd name="connsiteX13" fmla="*/ 622507 w 932271"/>
                <a:gd name="connsiteY13" fmla="*/ 589743 h 2242812"/>
                <a:gd name="connsiteX14" fmla="*/ 598679 w 932271"/>
                <a:gd name="connsiteY14" fmla="*/ 738668 h 2242812"/>
                <a:gd name="connsiteX15" fmla="*/ 562937 w 932271"/>
                <a:gd name="connsiteY15" fmla="*/ 899508 h 2242812"/>
                <a:gd name="connsiteX16" fmla="*/ 509323 w 932271"/>
                <a:gd name="connsiteY16" fmla="*/ 1087153 h 2242812"/>
                <a:gd name="connsiteX17" fmla="*/ 467624 w 932271"/>
                <a:gd name="connsiteY17" fmla="*/ 1215229 h 2242812"/>
                <a:gd name="connsiteX18" fmla="*/ 419968 w 932271"/>
                <a:gd name="connsiteY18" fmla="*/ 1340326 h 2242812"/>
                <a:gd name="connsiteX19" fmla="*/ 372312 w 932271"/>
                <a:gd name="connsiteY19" fmla="*/ 1453509 h 2242812"/>
                <a:gd name="connsiteX20" fmla="*/ 324656 w 932271"/>
                <a:gd name="connsiteY20" fmla="*/ 1548821 h 2242812"/>
                <a:gd name="connsiteX21" fmla="*/ 279979 w 932271"/>
                <a:gd name="connsiteY21" fmla="*/ 1623283 h 2242812"/>
                <a:gd name="connsiteX22" fmla="*/ 241258 w 932271"/>
                <a:gd name="connsiteY22" fmla="*/ 1676896 h 2242812"/>
                <a:gd name="connsiteX23" fmla="*/ 193602 w 932271"/>
                <a:gd name="connsiteY23" fmla="*/ 1727531 h 2242812"/>
                <a:gd name="connsiteX24" fmla="*/ 148925 w 932271"/>
                <a:gd name="connsiteY24" fmla="*/ 1760295 h 2242812"/>
                <a:gd name="connsiteX25" fmla="*/ 0 w 932271"/>
                <a:gd name="connsiteY25" fmla="*/ 2180263 h 2242812"/>
                <a:gd name="connsiteX26" fmla="*/ 17871 w 932271"/>
                <a:gd name="connsiteY26" fmla="*/ 2213027 h 2242812"/>
                <a:gd name="connsiteX27" fmla="*/ 35742 w 932271"/>
                <a:gd name="connsiteY27" fmla="*/ 2227919 h 2242812"/>
                <a:gd name="connsiteX28" fmla="*/ 62548 w 932271"/>
                <a:gd name="connsiteY28" fmla="*/ 2239833 h 2242812"/>
                <a:gd name="connsiteX29" fmla="*/ 80419 w 932271"/>
                <a:gd name="connsiteY29" fmla="*/ 2242812 h 2242812"/>
                <a:gd name="connsiteX30" fmla="*/ 101269 w 932271"/>
                <a:gd name="connsiteY30" fmla="*/ 2242812 h 2242812"/>
                <a:gd name="connsiteX31" fmla="*/ 131054 w 932271"/>
                <a:gd name="connsiteY31" fmla="*/ 2230898 h 2242812"/>
                <a:gd name="connsiteX32" fmla="*/ 163817 w 932271"/>
                <a:gd name="connsiteY32" fmla="*/ 2204091 h 2242812"/>
                <a:gd name="connsiteX33" fmla="*/ 256151 w 932271"/>
                <a:gd name="connsiteY33" fmla="*/ 2096865 h 2242812"/>
                <a:gd name="connsiteX34" fmla="*/ 324656 w 932271"/>
                <a:gd name="connsiteY34" fmla="*/ 2007510 h 2242812"/>
                <a:gd name="connsiteX35" fmla="*/ 384226 w 932271"/>
                <a:gd name="connsiteY35" fmla="*/ 1915177 h 2242812"/>
                <a:gd name="connsiteX36" fmla="*/ 434861 w 932271"/>
                <a:gd name="connsiteY36" fmla="*/ 1828800 h 2242812"/>
                <a:gd name="connsiteX37" fmla="*/ 503366 w 932271"/>
                <a:gd name="connsiteY37" fmla="*/ 1697746 h 2242812"/>
                <a:gd name="connsiteX38" fmla="*/ 556980 w 932271"/>
                <a:gd name="connsiteY38" fmla="*/ 1575627 h 2242812"/>
                <a:gd name="connsiteX39" fmla="*/ 592722 w 932271"/>
                <a:gd name="connsiteY39" fmla="*/ 1495208 h 2242812"/>
                <a:gd name="connsiteX40" fmla="*/ 640378 w 932271"/>
                <a:gd name="connsiteY40" fmla="*/ 1361175 h 2242812"/>
                <a:gd name="connsiteX41" fmla="*/ 679098 w 932271"/>
                <a:gd name="connsiteY41" fmla="*/ 1256928 h 2242812"/>
                <a:gd name="connsiteX42" fmla="*/ 720797 w 932271"/>
                <a:gd name="connsiteY42" fmla="*/ 1116938 h 2242812"/>
                <a:gd name="connsiteX43" fmla="*/ 777389 w 932271"/>
                <a:gd name="connsiteY43" fmla="*/ 905465 h 2242812"/>
                <a:gd name="connsiteX44" fmla="*/ 842916 w 932271"/>
                <a:gd name="connsiteY44" fmla="*/ 607614 h 22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2271" h="2242812">
                  <a:moveTo>
                    <a:pt x="842916" y="607614"/>
                  </a:moveTo>
                  <a:lnTo>
                    <a:pt x="878658" y="425926"/>
                  </a:lnTo>
                  <a:lnTo>
                    <a:pt x="893550" y="321678"/>
                  </a:lnTo>
                  <a:lnTo>
                    <a:pt x="899507" y="271044"/>
                  </a:lnTo>
                  <a:lnTo>
                    <a:pt x="905464" y="250194"/>
                  </a:lnTo>
                  <a:lnTo>
                    <a:pt x="932271" y="208495"/>
                  </a:lnTo>
                  <a:lnTo>
                    <a:pt x="613571" y="0"/>
                  </a:lnTo>
                  <a:lnTo>
                    <a:pt x="640378" y="29785"/>
                  </a:lnTo>
                  <a:lnTo>
                    <a:pt x="649313" y="47656"/>
                  </a:lnTo>
                  <a:lnTo>
                    <a:pt x="658249" y="86377"/>
                  </a:lnTo>
                  <a:lnTo>
                    <a:pt x="658249" y="211474"/>
                  </a:lnTo>
                  <a:lnTo>
                    <a:pt x="649313" y="378270"/>
                  </a:lnTo>
                  <a:lnTo>
                    <a:pt x="640378" y="470603"/>
                  </a:lnTo>
                  <a:lnTo>
                    <a:pt x="622507" y="589743"/>
                  </a:lnTo>
                  <a:lnTo>
                    <a:pt x="598679" y="738668"/>
                  </a:lnTo>
                  <a:lnTo>
                    <a:pt x="562937" y="899508"/>
                  </a:lnTo>
                  <a:lnTo>
                    <a:pt x="509323" y="1087153"/>
                  </a:lnTo>
                  <a:lnTo>
                    <a:pt x="467624" y="1215229"/>
                  </a:lnTo>
                  <a:lnTo>
                    <a:pt x="419968" y="1340326"/>
                  </a:lnTo>
                  <a:lnTo>
                    <a:pt x="372312" y="1453509"/>
                  </a:lnTo>
                  <a:lnTo>
                    <a:pt x="324656" y="1548821"/>
                  </a:lnTo>
                  <a:lnTo>
                    <a:pt x="279979" y="1623283"/>
                  </a:lnTo>
                  <a:lnTo>
                    <a:pt x="241258" y="1676896"/>
                  </a:lnTo>
                  <a:lnTo>
                    <a:pt x="193602" y="1727531"/>
                  </a:lnTo>
                  <a:lnTo>
                    <a:pt x="148925" y="1760295"/>
                  </a:lnTo>
                  <a:lnTo>
                    <a:pt x="0" y="2180263"/>
                  </a:lnTo>
                  <a:lnTo>
                    <a:pt x="17871" y="2213027"/>
                  </a:lnTo>
                  <a:lnTo>
                    <a:pt x="35742" y="2227919"/>
                  </a:lnTo>
                  <a:lnTo>
                    <a:pt x="62548" y="2239833"/>
                  </a:lnTo>
                  <a:lnTo>
                    <a:pt x="80419" y="2242812"/>
                  </a:lnTo>
                  <a:lnTo>
                    <a:pt x="101269" y="2242812"/>
                  </a:lnTo>
                  <a:lnTo>
                    <a:pt x="131054" y="2230898"/>
                  </a:lnTo>
                  <a:lnTo>
                    <a:pt x="163817" y="2204091"/>
                  </a:lnTo>
                  <a:lnTo>
                    <a:pt x="256151" y="2096865"/>
                  </a:lnTo>
                  <a:lnTo>
                    <a:pt x="324656" y="2007510"/>
                  </a:lnTo>
                  <a:lnTo>
                    <a:pt x="384226" y="1915177"/>
                  </a:lnTo>
                  <a:lnTo>
                    <a:pt x="434861" y="1828800"/>
                  </a:lnTo>
                  <a:lnTo>
                    <a:pt x="503366" y="1697746"/>
                  </a:lnTo>
                  <a:lnTo>
                    <a:pt x="556980" y="1575627"/>
                  </a:lnTo>
                  <a:lnTo>
                    <a:pt x="592722" y="1495208"/>
                  </a:lnTo>
                  <a:lnTo>
                    <a:pt x="640378" y="1361175"/>
                  </a:lnTo>
                  <a:lnTo>
                    <a:pt x="679098" y="1256928"/>
                  </a:lnTo>
                  <a:lnTo>
                    <a:pt x="720797" y="1116938"/>
                  </a:lnTo>
                  <a:lnTo>
                    <a:pt x="777389" y="905465"/>
                  </a:lnTo>
                  <a:lnTo>
                    <a:pt x="842916" y="6076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87">
              <a:extLst>
                <a:ext uri="{FF2B5EF4-FFF2-40B4-BE49-F238E27FC236}">
                  <a16:creationId xmlns:a16="http://schemas.microsoft.com/office/drawing/2014/main" id="{C20DCB1D-6E02-4A6A-ABCA-79B0375DD710}"/>
                </a:ext>
              </a:extLst>
            </p:cNvPr>
            <p:cNvSpPr/>
            <p:nvPr/>
          </p:nvSpPr>
          <p:spPr>
            <a:xfrm>
              <a:off x="6500814" y="5334000"/>
              <a:ext cx="712787" cy="609600"/>
            </a:xfrm>
            <a:custGeom>
              <a:avLst/>
              <a:gdLst>
                <a:gd name="connsiteX0" fmla="*/ 219075 w 711993"/>
                <a:gd name="connsiteY0" fmla="*/ 90488 h 609600"/>
                <a:gd name="connsiteX1" fmla="*/ 342900 w 711993"/>
                <a:gd name="connsiteY1" fmla="*/ 140494 h 609600"/>
                <a:gd name="connsiteX2" fmla="*/ 419100 w 711993"/>
                <a:gd name="connsiteY2" fmla="*/ 169069 h 609600"/>
                <a:gd name="connsiteX3" fmla="*/ 478631 w 711993"/>
                <a:gd name="connsiteY3" fmla="*/ 185738 h 609600"/>
                <a:gd name="connsiteX4" fmla="*/ 511968 w 711993"/>
                <a:gd name="connsiteY4" fmla="*/ 192881 h 609600"/>
                <a:gd name="connsiteX5" fmla="*/ 550068 w 711993"/>
                <a:gd name="connsiteY5" fmla="*/ 197644 h 609600"/>
                <a:gd name="connsiteX6" fmla="*/ 588168 w 711993"/>
                <a:gd name="connsiteY6" fmla="*/ 192881 h 609600"/>
                <a:gd name="connsiteX7" fmla="*/ 623887 w 711993"/>
                <a:gd name="connsiteY7" fmla="*/ 180975 h 609600"/>
                <a:gd name="connsiteX8" fmla="*/ 661987 w 711993"/>
                <a:gd name="connsiteY8" fmla="*/ 161925 h 609600"/>
                <a:gd name="connsiteX9" fmla="*/ 711993 w 711993"/>
                <a:gd name="connsiteY9" fmla="*/ 123825 h 609600"/>
                <a:gd name="connsiteX10" fmla="*/ 531018 w 711993"/>
                <a:gd name="connsiteY10" fmla="*/ 609600 h 609600"/>
                <a:gd name="connsiteX11" fmla="*/ 509587 w 711993"/>
                <a:gd name="connsiteY11" fmla="*/ 573881 h 609600"/>
                <a:gd name="connsiteX12" fmla="*/ 504825 w 711993"/>
                <a:gd name="connsiteY12" fmla="*/ 557213 h 609600"/>
                <a:gd name="connsiteX13" fmla="*/ 500062 w 711993"/>
                <a:gd name="connsiteY13" fmla="*/ 523875 h 609600"/>
                <a:gd name="connsiteX14" fmla="*/ 483393 w 711993"/>
                <a:gd name="connsiteY14" fmla="*/ 464344 h 609600"/>
                <a:gd name="connsiteX15" fmla="*/ 452437 w 711993"/>
                <a:gd name="connsiteY15" fmla="*/ 404813 h 609600"/>
                <a:gd name="connsiteX16" fmla="*/ 411956 w 711993"/>
                <a:gd name="connsiteY16" fmla="*/ 350044 h 609600"/>
                <a:gd name="connsiteX17" fmla="*/ 369093 w 711993"/>
                <a:gd name="connsiteY17" fmla="*/ 304800 h 609600"/>
                <a:gd name="connsiteX18" fmla="*/ 326231 w 711993"/>
                <a:gd name="connsiteY18" fmla="*/ 261938 h 609600"/>
                <a:gd name="connsiteX19" fmla="*/ 280987 w 711993"/>
                <a:gd name="connsiteY19" fmla="*/ 228600 h 609600"/>
                <a:gd name="connsiteX20" fmla="*/ 161925 w 711993"/>
                <a:gd name="connsiteY20" fmla="*/ 147638 h 609600"/>
                <a:gd name="connsiteX21" fmla="*/ 64293 w 711993"/>
                <a:gd name="connsiteY21" fmla="*/ 92869 h 609600"/>
                <a:gd name="connsiteX22" fmla="*/ 33337 w 711993"/>
                <a:gd name="connsiteY22" fmla="*/ 73819 h 609600"/>
                <a:gd name="connsiteX23" fmla="*/ 16668 w 711993"/>
                <a:gd name="connsiteY23" fmla="*/ 61913 h 609600"/>
                <a:gd name="connsiteX24" fmla="*/ 7143 w 711993"/>
                <a:gd name="connsiteY24" fmla="*/ 50006 h 609600"/>
                <a:gd name="connsiteX25" fmla="*/ 2381 w 711993"/>
                <a:gd name="connsiteY25" fmla="*/ 38100 h 609600"/>
                <a:gd name="connsiteX26" fmla="*/ 0 w 711993"/>
                <a:gd name="connsiteY26" fmla="*/ 21431 h 609600"/>
                <a:gd name="connsiteX27" fmla="*/ 2381 w 711993"/>
                <a:gd name="connsiteY27" fmla="*/ 4763 h 609600"/>
                <a:gd name="connsiteX28" fmla="*/ 11906 w 711993"/>
                <a:gd name="connsiteY28" fmla="*/ 0 h 609600"/>
                <a:gd name="connsiteX29" fmla="*/ 28575 w 711993"/>
                <a:gd name="connsiteY29" fmla="*/ 4763 h 609600"/>
                <a:gd name="connsiteX30" fmla="*/ 76200 w 711993"/>
                <a:gd name="connsiteY30" fmla="*/ 26194 h 609600"/>
                <a:gd name="connsiteX31" fmla="*/ 169068 w 711993"/>
                <a:gd name="connsiteY31" fmla="*/ 66675 h 609600"/>
                <a:gd name="connsiteX32" fmla="*/ 219075 w 711993"/>
                <a:gd name="connsiteY32" fmla="*/ 904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1993" h="609600">
                  <a:moveTo>
                    <a:pt x="219075" y="90488"/>
                  </a:moveTo>
                  <a:lnTo>
                    <a:pt x="342900" y="140494"/>
                  </a:lnTo>
                  <a:lnTo>
                    <a:pt x="419100" y="169069"/>
                  </a:lnTo>
                  <a:lnTo>
                    <a:pt x="478631" y="185738"/>
                  </a:lnTo>
                  <a:lnTo>
                    <a:pt x="511968" y="192881"/>
                  </a:lnTo>
                  <a:lnTo>
                    <a:pt x="550068" y="197644"/>
                  </a:lnTo>
                  <a:lnTo>
                    <a:pt x="588168" y="192881"/>
                  </a:lnTo>
                  <a:lnTo>
                    <a:pt x="623887" y="180975"/>
                  </a:lnTo>
                  <a:lnTo>
                    <a:pt x="661987" y="161925"/>
                  </a:lnTo>
                  <a:lnTo>
                    <a:pt x="711993" y="123825"/>
                  </a:lnTo>
                  <a:lnTo>
                    <a:pt x="531018" y="609600"/>
                  </a:lnTo>
                  <a:lnTo>
                    <a:pt x="509587" y="573881"/>
                  </a:lnTo>
                  <a:lnTo>
                    <a:pt x="504825" y="557213"/>
                  </a:lnTo>
                  <a:lnTo>
                    <a:pt x="500062" y="523875"/>
                  </a:lnTo>
                  <a:lnTo>
                    <a:pt x="483393" y="464344"/>
                  </a:lnTo>
                  <a:lnTo>
                    <a:pt x="452437" y="404813"/>
                  </a:lnTo>
                  <a:lnTo>
                    <a:pt x="411956" y="350044"/>
                  </a:lnTo>
                  <a:lnTo>
                    <a:pt x="369093" y="304800"/>
                  </a:lnTo>
                  <a:lnTo>
                    <a:pt x="326231" y="261938"/>
                  </a:lnTo>
                  <a:lnTo>
                    <a:pt x="280987" y="228600"/>
                  </a:lnTo>
                  <a:lnTo>
                    <a:pt x="161925" y="147638"/>
                  </a:lnTo>
                  <a:lnTo>
                    <a:pt x="64293" y="92869"/>
                  </a:lnTo>
                  <a:lnTo>
                    <a:pt x="33337" y="73819"/>
                  </a:lnTo>
                  <a:lnTo>
                    <a:pt x="16668" y="61913"/>
                  </a:lnTo>
                  <a:lnTo>
                    <a:pt x="7143" y="50006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28575" y="4763"/>
                  </a:lnTo>
                  <a:lnTo>
                    <a:pt x="76200" y="26194"/>
                  </a:lnTo>
                  <a:lnTo>
                    <a:pt x="169068" y="66675"/>
                  </a:lnTo>
                  <a:lnTo>
                    <a:pt x="219075" y="90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86">
              <a:extLst>
                <a:ext uri="{FF2B5EF4-FFF2-40B4-BE49-F238E27FC236}">
                  <a16:creationId xmlns:a16="http://schemas.microsoft.com/office/drawing/2014/main" id="{9D4ECE35-6615-4DEC-8101-B30D2AAAEA5D}"/>
                </a:ext>
              </a:extLst>
            </p:cNvPr>
            <p:cNvSpPr/>
            <p:nvPr/>
          </p:nvSpPr>
          <p:spPr>
            <a:xfrm>
              <a:off x="5384801" y="3836988"/>
              <a:ext cx="1458913" cy="2063750"/>
            </a:xfrm>
            <a:custGeom>
              <a:avLst/>
              <a:gdLst>
                <a:gd name="connsiteX0" fmla="*/ 1110981 w 1459466"/>
                <a:gd name="connsiteY0" fmla="*/ 935250 h 2064102"/>
                <a:gd name="connsiteX1" fmla="*/ 1161616 w 1459466"/>
                <a:gd name="connsiteY1" fmla="*/ 848873 h 2064102"/>
                <a:gd name="connsiteX2" fmla="*/ 1221186 w 1459466"/>
                <a:gd name="connsiteY2" fmla="*/ 738669 h 2064102"/>
                <a:gd name="connsiteX3" fmla="*/ 1280756 w 1459466"/>
                <a:gd name="connsiteY3" fmla="*/ 619528 h 2064102"/>
                <a:gd name="connsiteX4" fmla="*/ 1349262 w 1459466"/>
                <a:gd name="connsiteY4" fmla="*/ 470603 h 2064102"/>
                <a:gd name="connsiteX5" fmla="*/ 1393939 w 1459466"/>
                <a:gd name="connsiteY5" fmla="*/ 360399 h 2064102"/>
                <a:gd name="connsiteX6" fmla="*/ 1408832 w 1459466"/>
                <a:gd name="connsiteY6" fmla="*/ 345506 h 2064102"/>
                <a:gd name="connsiteX7" fmla="*/ 1432660 w 1459466"/>
                <a:gd name="connsiteY7" fmla="*/ 324657 h 2064102"/>
                <a:gd name="connsiteX8" fmla="*/ 1447552 w 1459466"/>
                <a:gd name="connsiteY8" fmla="*/ 300829 h 2064102"/>
                <a:gd name="connsiteX9" fmla="*/ 1456488 w 1459466"/>
                <a:gd name="connsiteY9" fmla="*/ 277001 h 2064102"/>
                <a:gd name="connsiteX10" fmla="*/ 1459466 w 1459466"/>
                <a:gd name="connsiteY10" fmla="*/ 262108 h 2064102"/>
                <a:gd name="connsiteX11" fmla="*/ 1456488 w 1459466"/>
                <a:gd name="connsiteY11" fmla="*/ 244237 h 2064102"/>
                <a:gd name="connsiteX12" fmla="*/ 1450531 w 1459466"/>
                <a:gd name="connsiteY12" fmla="*/ 226366 h 2064102"/>
                <a:gd name="connsiteX13" fmla="*/ 1435638 w 1459466"/>
                <a:gd name="connsiteY13" fmla="*/ 208495 h 2064102"/>
                <a:gd name="connsiteX14" fmla="*/ 1352240 w 1459466"/>
                <a:gd name="connsiteY14" fmla="*/ 134033 h 2064102"/>
                <a:gd name="connsiteX15" fmla="*/ 1262885 w 1459466"/>
                <a:gd name="connsiteY15" fmla="*/ 62549 h 2064102"/>
                <a:gd name="connsiteX16" fmla="*/ 1176508 w 1459466"/>
                <a:gd name="connsiteY16" fmla="*/ 0 h 2064102"/>
                <a:gd name="connsiteX17" fmla="*/ 997798 w 1459466"/>
                <a:gd name="connsiteY17" fmla="*/ 41699 h 2064102"/>
                <a:gd name="connsiteX18" fmla="*/ 1042476 w 1459466"/>
                <a:gd name="connsiteY18" fmla="*/ 83398 h 2064102"/>
                <a:gd name="connsiteX19" fmla="*/ 1063325 w 1459466"/>
                <a:gd name="connsiteY19" fmla="*/ 110205 h 2064102"/>
                <a:gd name="connsiteX20" fmla="*/ 1075239 w 1459466"/>
                <a:gd name="connsiteY20" fmla="*/ 134033 h 2064102"/>
                <a:gd name="connsiteX21" fmla="*/ 1087153 w 1459466"/>
                <a:gd name="connsiteY21" fmla="*/ 172753 h 2064102"/>
                <a:gd name="connsiteX22" fmla="*/ 1099067 w 1459466"/>
                <a:gd name="connsiteY22" fmla="*/ 217431 h 2064102"/>
                <a:gd name="connsiteX23" fmla="*/ 1102046 w 1459466"/>
                <a:gd name="connsiteY23" fmla="*/ 265087 h 2064102"/>
                <a:gd name="connsiteX24" fmla="*/ 1105024 w 1459466"/>
                <a:gd name="connsiteY24" fmla="*/ 324657 h 2064102"/>
                <a:gd name="connsiteX25" fmla="*/ 1099067 w 1459466"/>
                <a:gd name="connsiteY25" fmla="*/ 384227 h 2064102"/>
                <a:gd name="connsiteX26" fmla="*/ 1093110 w 1459466"/>
                <a:gd name="connsiteY26" fmla="*/ 428904 h 2064102"/>
                <a:gd name="connsiteX27" fmla="*/ 1066304 w 1459466"/>
                <a:gd name="connsiteY27" fmla="*/ 521238 h 2064102"/>
                <a:gd name="connsiteX28" fmla="*/ 1027583 w 1459466"/>
                <a:gd name="connsiteY28" fmla="*/ 628464 h 2064102"/>
                <a:gd name="connsiteX29" fmla="*/ 973970 w 1459466"/>
                <a:gd name="connsiteY29" fmla="*/ 753561 h 2064102"/>
                <a:gd name="connsiteX30" fmla="*/ 890572 w 1459466"/>
                <a:gd name="connsiteY30" fmla="*/ 908443 h 2064102"/>
                <a:gd name="connsiteX31" fmla="*/ 825045 w 1459466"/>
                <a:gd name="connsiteY31" fmla="*/ 1024605 h 2064102"/>
                <a:gd name="connsiteX32" fmla="*/ 741647 w 1459466"/>
                <a:gd name="connsiteY32" fmla="*/ 1158637 h 2064102"/>
                <a:gd name="connsiteX33" fmla="*/ 622507 w 1459466"/>
                <a:gd name="connsiteY33" fmla="*/ 1316498 h 2064102"/>
                <a:gd name="connsiteX34" fmla="*/ 455711 w 1459466"/>
                <a:gd name="connsiteY34" fmla="*/ 1527971 h 2064102"/>
                <a:gd name="connsiteX35" fmla="*/ 330614 w 1459466"/>
                <a:gd name="connsiteY35" fmla="*/ 1676897 h 2064102"/>
                <a:gd name="connsiteX36" fmla="*/ 235302 w 1459466"/>
                <a:gd name="connsiteY36" fmla="*/ 1778166 h 2064102"/>
                <a:gd name="connsiteX37" fmla="*/ 139990 w 1459466"/>
                <a:gd name="connsiteY37" fmla="*/ 1879435 h 2064102"/>
                <a:gd name="connsiteX38" fmla="*/ 53613 w 1459466"/>
                <a:gd name="connsiteY38" fmla="*/ 1962833 h 2064102"/>
                <a:gd name="connsiteX39" fmla="*/ 14893 w 1459466"/>
                <a:gd name="connsiteY39" fmla="*/ 2001553 h 2064102"/>
                <a:gd name="connsiteX40" fmla="*/ 5957 w 1459466"/>
                <a:gd name="connsiteY40" fmla="*/ 2013467 h 2064102"/>
                <a:gd name="connsiteX41" fmla="*/ 0 w 1459466"/>
                <a:gd name="connsiteY41" fmla="*/ 2028360 h 2064102"/>
                <a:gd name="connsiteX42" fmla="*/ 0 w 1459466"/>
                <a:gd name="connsiteY42" fmla="*/ 2040274 h 2064102"/>
                <a:gd name="connsiteX43" fmla="*/ 5957 w 1459466"/>
                <a:gd name="connsiteY43" fmla="*/ 2058145 h 2064102"/>
                <a:gd name="connsiteX44" fmla="*/ 17871 w 1459466"/>
                <a:gd name="connsiteY44" fmla="*/ 2064102 h 2064102"/>
                <a:gd name="connsiteX45" fmla="*/ 47656 w 1459466"/>
                <a:gd name="connsiteY45" fmla="*/ 2061123 h 2064102"/>
                <a:gd name="connsiteX46" fmla="*/ 92334 w 1459466"/>
                <a:gd name="connsiteY46" fmla="*/ 2040274 h 2064102"/>
                <a:gd name="connsiteX47" fmla="*/ 181689 w 1459466"/>
                <a:gd name="connsiteY47" fmla="*/ 1971768 h 2064102"/>
                <a:gd name="connsiteX48" fmla="*/ 339550 w 1459466"/>
                <a:gd name="connsiteY48" fmla="*/ 1846671 h 2064102"/>
                <a:gd name="connsiteX49" fmla="*/ 548045 w 1459466"/>
                <a:gd name="connsiteY49" fmla="*/ 1650090 h 2064102"/>
                <a:gd name="connsiteX50" fmla="*/ 682077 w 1459466"/>
                <a:gd name="connsiteY50" fmla="*/ 1513079 h 2064102"/>
                <a:gd name="connsiteX51" fmla="*/ 828024 w 1459466"/>
                <a:gd name="connsiteY51" fmla="*/ 1340326 h 2064102"/>
                <a:gd name="connsiteX52" fmla="*/ 890572 w 1459466"/>
                <a:gd name="connsiteY52" fmla="*/ 1259906 h 2064102"/>
                <a:gd name="connsiteX53" fmla="*/ 988863 w 1459466"/>
                <a:gd name="connsiteY53" fmla="*/ 1128852 h 2064102"/>
                <a:gd name="connsiteX54" fmla="*/ 1110981 w 1459466"/>
                <a:gd name="connsiteY54" fmla="*/ 935250 h 2064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59466" h="2064102">
                  <a:moveTo>
                    <a:pt x="1110981" y="935250"/>
                  </a:moveTo>
                  <a:lnTo>
                    <a:pt x="1161616" y="848873"/>
                  </a:lnTo>
                  <a:lnTo>
                    <a:pt x="1221186" y="738669"/>
                  </a:lnTo>
                  <a:lnTo>
                    <a:pt x="1280756" y="619528"/>
                  </a:lnTo>
                  <a:lnTo>
                    <a:pt x="1349262" y="470603"/>
                  </a:lnTo>
                  <a:lnTo>
                    <a:pt x="1393939" y="360399"/>
                  </a:lnTo>
                  <a:lnTo>
                    <a:pt x="1408832" y="345506"/>
                  </a:lnTo>
                  <a:lnTo>
                    <a:pt x="1432660" y="324657"/>
                  </a:lnTo>
                  <a:lnTo>
                    <a:pt x="1447552" y="300829"/>
                  </a:lnTo>
                  <a:lnTo>
                    <a:pt x="1456488" y="277001"/>
                  </a:lnTo>
                  <a:lnTo>
                    <a:pt x="1459466" y="262108"/>
                  </a:lnTo>
                  <a:lnTo>
                    <a:pt x="1456488" y="244237"/>
                  </a:lnTo>
                  <a:lnTo>
                    <a:pt x="1450531" y="226366"/>
                  </a:lnTo>
                  <a:lnTo>
                    <a:pt x="1435638" y="208495"/>
                  </a:lnTo>
                  <a:lnTo>
                    <a:pt x="1352240" y="134033"/>
                  </a:lnTo>
                  <a:lnTo>
                    <a:pt x="1262885" y="62549"/>
                  </a:lnTo>
                  <a:lnTo>
                    <a:pt x="1176508" y="0"/>
                  </a:lnTo>
                  <a:lnTo>
                    <a:pt x="997798" y="41699"/>
                  </a:lnTo>
                  <a:lnTo>
                    <a:pt x="1042476" y="83398"/>
                  </a:lnTo>
                  <a:lnTo>
                    <a:pt x="1063325" y="110205"/>
                  </a:lnTo>
                  <a:lnTo>
                    <a:pt x="1075239" y="134033"/>
                  </a:lnTo>
                  <a:lnTo>
                    <a:pt x="1087153" y="172753"/>
                  </a:lnTo>
                  <a:lnTo>
                    <a:pt x="1099067" y="217431"/>
                  </a:lnTo>
                  <a:lnTo>
                    <a:pt x="1102046" y="265087"/>
                  </a:lnTo>
                  <a:lnTo>
                    <a:pt x="1105024" y="324657"/>
                  </a:lnTo>
                  <a:lnTo>
                    <a:pt x="1099067" y="384227"/>
                  </a:lnTo>
                  <a:lnTo>
                    <a:pt x="1093110" y="428904"/>
                  </a:lnTo>
                  <a:lnTo>
                    <a:pt x="1066304" y="521238"/>
                  </a:lnTo>
                  <a:lnTo>
                    <a:pt x="1027583" y="628464"/>
                  </a:lnTo>
                  <a:lnTo>
                    <a:pt x="973970" y="753561"/>
                  </a:lnTo>
                  <a:lnTo>
                    <a:pt x="890572" y="908443"/>
                  </a:lnTo>
                  <a:lnTo>
                    <a:pt x="825045" y="1024605"/>
                  </a:lnTo>
                  <a:lnTo>
                    <a:pt x="741647" y="1158637"/>
                  </a:lnTo>
                  <a:lnTo>
                    <a:pt x="622507" y="1316498"/>
                  </a:lnTo>
                  <a:lnTo>
                    <a:pt x="455711" y="1527971"/>
                  </a:lnTo>
                  <a:lnTo>
                    <a:pt x="330614" y="1676897"/>
                  </a:lnTo>
                  <a:lnTo>
                    <a:pt x="235302" y="1778166"/>
                  </a:lnTo>
                  <a:lnTo>
                    <a:pt x="139990" y="1879435"/>
                  </a:lnTo>
                  <a:lnTo>
                    <a:pt x="53613" y="1962833"/>
                  </a:lnTo>
                  <a:lnTo>
                    <a:pt x="14893" y="2001553"/>
                  </a:lnTo>
                  <a:lnTo>
                    <a:pt x="5957" y="2013467"/>
                  </a:lnTo>
                  <a:lnTo>
                    <a:pt x="0" y="2028360"/>
                  </a:lnTo>
                  <a:lnTo>
                    <a:pt x="0" y="2040274"/>
                  </a:lnTo>
                  <a:lnTo>
                    <a:pt x="5957" y="2058145"/>
                  </a:lnTo>
                  <a:lnTo>
                    <a:pt x="17871" y="2064102"/>
                  </a:lnTo>
                  <a:lnTo>
                    <a:pt x="47656" y="2061123"/>
                  </a:lnTo>
                  <a:lnTo>
                    <a:pt x="92334" y="2040274"/>
                  </a:lnTo>
                  <a:lnTo>
                    <a:pt x="181689" y="1971768"/>
                  </a:lnTo>
                  <a:lnTo>
                    <a:pt x="339550" y="1846671"/>
                  </a:lnTo>
                  <a:lnTo>
                    <a:pt x="548045" y="1650090"/>
                  </a:lnTo>
                  <a:lnTo>
                    <a:pt x="682077" y="1513079"/>
                  </a:lnTo>
                  <a:lnTo>
                    <a:pt x="828024" y="1340326"/>
                  </a:lnTo>
                  <a:lnTo>
                    <a:pt x="890572" y="1259906"/>
                  </a:lnTo>
                  <a:lnTo>
                    <a:pt x="988863" y="1128852"/>
                  </a:lnTo>
                  <a:lnTo>
                    <a:pt x="1110981" y="935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66299030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449222A8-6837-4C77-BF62-6A948EE38B3D}"/>
              </a:ext>
            </a:extLst>
          </p:cNvPr>
          <p:cNvSpPr/>
          <p:nvPr/>
        </p:nvSpPr>
        <p:spPr>
          <a:xfrm>
            <a:off x="3718086" y="2033586"/>
            <a:ext cx="1914525" cy="463550"/>
          </a:xfrm>
          <a:custGeom>
            <a:avLst/>
            <a:gdLst>
              <a:gd name="connsiteX0" fmla="*/ 642938 w 1914525"/>
              <a:gd name="connsiteY0" fmla="*/ 442912 h 464343"/>
              <a:gd name="connsiteX1" fmla="*/ 790575 w 1914525"/>
              <a:gd name="connsiteY1" fmla="*/ 421481 h 464343"/>
              <a:gd name="connsiteX2" fmla="*/ 907257 w 1914525"/>
              <a:gd name="connsiteY2" fmla="*/ 404812 h 464343"/>
              <a:gd name="connsiteX3" fmla="*/ 1109663 w 1914525"/>
              <a:gd name="connsiteY3" fmla="*/ 345281 h 464343"/>
              <a:gd name="connsiteX4" fmla="*/ 1328738 w 1914525"/>
              <a:gd name="connsiteY4" fmla="*/ 314325 h 464343"/>
              <a:gd name="connsiteX5" fmla="*/ 1516857 w 1914525"/>
              <a:gd name="connsiteY5" fmla="*/ 290512 h 464343"/>
              <a:gd name="connsiteX6" fmla="*/ 1666875 w 1914525"/>
              <a:gd name="connsiteY6" fmla="*/ 276225 h 464343"/>
              <a:gd name="connsiteX7" fmla="*/ 1697832 w 1914525"/>
              <a:gd name="connsiteY7" fmla="*/ 276225 h 464343"/>
              <a:gd name="connsiteX8" fmla="*/ 1750219 w 1914525"/>
              <a:gd name="connsiteY8" fmla="*/ 269081 h 464343"/>
              <a:gd name="connsiteX9" fmla="*/ 1802607 w 1914525"/>
              <a:gd name="connsiteY9" fmla="*/ 257175 h 464343"/>
              <a:gd name="connsiteX10" fmla="*/ 1854994 w 1914525"/>
              <a:gd name="connsiteY10" fmla="*/ 238125 h 464343"/>
              <a:gd name="connsiteX11" fmla="*/ 1888332 w 1914525"/>
              <a:gd name="connsiteY11" fmla="*/ 221456 h 464343"/>
              <a:gd name="connsiteX12" fmla="*/ 1905000 w 1914525"/>
              <a:gd name="connsiteY12" fmla="*/ 207168 h 464343"/>
              <a:gd name="connsiteX13" fmla="*/ 1914525 w 1914525"/>
              <a:gd name="connsiteY13" fmla="*/ 190500 h 464343"/>
              <a:gd name="connsiteX14" fmla="*/ 1914525 w 1914525"/>
              <a:gd name="connsiteY14" fmla="*/ 161925 h 464343"/>
              <a:gd name="connsiteX15" fmla="*/ 1905000 w 1914525"/>
              <a:gd name="connsiteY15" fmla="*/ 123825 h 464343"/>
              <a:gd name="connsiteX16" fmla="*/ 1888332 w 1914525"/>
              <a:gd name="connsiteY16" fmla="*/ 97631 h 464343"/>
              <a:gd name="connsiteX17" fmla="*/ 1871663 w 1914525"/>
              <a:gd name="connsiteY17" fmla="*/ 83343 h 464343"/>
              <a:gd name="connsiteX18" fmla="*/ 1840707 w 1914525"/>
              <a:gd name="connsiteY18" fmla="*/ 69056 h 464343"/>
              <a:gd name="connsiteX19" fmla="*/ 1774032 w 1914525"/>
              <a:gd name="connsiteY19" fmla="*/ 40481 h 464343"/>
              <a:gd name="connsiteX20" fmla="*/ 1695450 w 1914525"/>
              <a:gd name="connsiteY20" fmla="*/ 14287 h 464343"/>
              <a:gd name="connsiteX21" fmla="*/ 1640682 w 1914525"/>
              <a:gd name="connsiteY21" fmla="*/ 2381 h 464343"/>
              <a:gd name="connsiteX22" fmla="*/ 1590675 w 1914525"/>
              <a:gd name="connsiteY22" fmla="*/ 0 h 464343"/>
              <a:gd name="connsiteX23" fmla="*/ 1559719 w 1914525"/>
              <a:gd name="connsiteY23" fmla="*/ 4762 h 464343"/>
              <a:gd name="connsiteX24" fmla="*/ 1545432 w 1914525"/>
              <a:gd name="connsiteY24" fmla="*/ 19050 h 464343"/>
              <a:gd name="connsiteX25" fmla="*/ 1500188 w 1914525"/>
              <a:gd name="connsiteY25" fmla="*/ 52387 h 464343"/>
              <a:gd name="connsiteX26" fmla="*/ 1464469 w 1914525"/>
              <a:gd name="connsiteY26" fmla="*/ 76200 h 464343"/>
              <a:gd name="connsiteX27" fmla="*/ 1421607 w 1914525"/>
              <a:gd name="connsiteY27" fmla="*/ 97631 h 464343"/>
              <a:gd name="connsiteX28" fmla="*/ 1362075 w 1914525"/>
              <a:gd name="connsiteY28" fmla="*/ 116681 h 464343"/>
              <a:gd name="connsiteX29" fmla="*/ 1314450 w 1914525"/>
              <a:gd name="connsiteY29" fmla="*/ 128587 h 464343"/>
              <a:gd name="connsiteX30" fmla="*/ 1221582 w 1914525"/>
              <a:gd name="connsiteY30" fmla="*/ 150018 h 464343"/>
              <a:gd name="connsiteX31" fmla="*/ 1126332 w 1914525"/>
              <a:gd name="connsiteY31" fmla="*/ 164306 h 464343"/>
              <a:gd name="connsiteX32" fmla="*/ 878682 w 1914525"/>
              <a:gd name="connsiteY32" fmla="*/ 207168 h 464343"/>
              <a:gd name="connsiteX33" fmla="*/ 740569 w 1914525"/>
              <a:gd name="connsiteY33" fmla="*/ 230981 h 464343"/>
              <a:gd name="connsiteX34" fmla="*/ 614363 w 1914525"/>
              <a:gd name="connsiteY34" fmla="*/ 252412 h 464343"/>
              <a:gd name="connsiteX35" fmla="*/ 526257 w 1914525"/>
              <a:gd name="connsiteY35" fmla="*/ 264318 h 464343"/>
              <a:gd name="connsiteX36" fmla="*/ 469107 w 1914525"/>
              <a:gd name="connsiteY36" fmla="*/ 271462 h 464343"/>
              <a:gd name="connsiteX37" fmla="*/ 400050 w 1914525"/>
              <a:gd name="connsiteY37" fmla="*/ 276225 h 464343"/>
              <a:gd name="connsiteX38" fmla="*/ 352425 w 1914525"/>
              <a:gd name="connsiteY38" fmla="*/ 273843 h 464343"/>
              <a:gd name="connsiteX39" fmla="*/ 307182 w 1914525"/>
              <a:gd name="connsiteY39" fmla="*/ 266700 h 464343"/>
              <a:gd name="connsiteX40" fmla="*/ 269082 w 1914525"/>
              <a:gd name="connsiteY40" fmla="*/ 259556 h 464343"/>
              <a:gd name="connsiteX41" fmla="*/ 219075 w 1914525"/>
              <a:gd name="connsiteY41" fmla="*/ 247650 h 464343"/>
              <a:gd name="connsiteX42" fmla="*/ 169069 w 1914525"/>
              <a:gd name="connsiteY42" fmla="*/ 226218 h 464343"/>
              <a:gd name="connsiteX43" fmla="*/ 111919 w 1914525"/>
              <a:gd name="connsiteY43" fmla="*/ 195262 h 464343"/>
              <a:gd name="connsiteX44" fmla="*/ 69057 w 1914525"/>
              <a:gd name="connsiteY44" fmla="*/ 166687 h 464343"/>
              <a:gd name="connsiteX45" fmla="*/ 47625 w 1914525"/>
              <a:gd name="connsiteY45" fmla="*/ 152400 h 464343"/>
              <a:gd name="connsiteX46" fmla="*/ 23813 w 1914525"/>
              <a:gd name="connsiteY46" fmla="*/ 147637 h 464343"/>
              <a:gd name="connsiteX47" fmla="*/ 7144 w 1914525"/>
              <a:gd name="connsiteY47" fmla="*/ 150018 h 464343"/>
              <a:gd name="connsiteX48" fmla="*/ 0 w 1914525"/>
              <a:gd name="connsiteY48" fmla="*/ 159543 h 464343"/>
              <a:gd name="connsiteX49" fmla="*/ 7144 w 1914525"/>
              <a:gd name="connsiteY49" fmla="*/ 183356 h 464343"/>
              <a:gd name="connsiteX50" fmla="*/ 23813 w 1914525"/>
              <a:gd name="connsiteY50" fmla="*/ 211931 h 464343"/>
              <a:gd name="connsiteX51" fmla="*/ 57150 w 1914525"/>
              <a:gd name="connsiteY51" fmla="*/ 245268 h 464343"/>
              <a:gd name="connsiteX52" fmla="*/ 147638 w 1914525"/>
              <a:gd name="connsiteY52" fmla="*/ 330993 h 464343"/>
              <a:gd name="connsiteX53" fmla="*/ 233363 w 1914525"/>
              <a:gd name="connsiteY53" fmla="*/ 407193 h 464343"/>
              <a:gd name="connsiteX54" fmla="*/ 276225 w 1914525"/>
              <a:gd name="connsiteY54" fmla="*/ 442912 h 464343"/>
              <a:gd name="connsiteX55" fmla="*/ 292894 w 1914525"/>
              <a:gd name="connsiteY55" fmla="*/ 452437 h 464343"/>
              <a:gd name="connsiteX56" fmla="*/ 333375 w 1914525"/>
              <a:gd name="connsiteY56" fmla="*/ 459581 h 464343"/>
              <a:gd name="connsiteX57" fmla="*/ 431007 w 1914525"/>
              <a:gd name="connsiteY57" fmla="*/ 464343 h 464343"/>
              <a:gd name="connsiteX58" fmla="*/ 642938 w 1914525"/>
              <a:gd name="connsiteY58" fmla="*/ 442912 h 464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914525" h="464343">
                <a:moveTo>
                  <a:pt x="642938" y="442912"/>
                </a:moveTo>
                <a:lnTo>
                  <a:pt x="790575" y="421481"/>
                </a:lnTo>
                <a:lnTo>
                  <a:pt x="907257" y="404812"/>
                </a:lnTo>
                <a:lnTo>
                  <a:pt x="1109663" y="345281"/>
                </a:lnTo>
                <a:lnTo>
                  <a:pt x="1328738" y="314325"/>
                </a:lnTo>
                <a:lnTo>
                  <a:pt x="1516857" y="290512"/>
                </a:lnTo>
                <a:lnTo>
                  <a:pt x="1666875" y="276225"/>
                </a:lnTo>
                <a:lnTo>
                  <a:pt x="1697832" y="276225"/>
                </a:lnTo>
                <a:lnTo>
                  <a:pt x="1750219" y="269081"/>
                </a:lnTo>
                <a:lnTo>
                  <a:pt x="1802607" y="257175"/>
                </a:lnTo>
                <a:lnTo>
                  <a:pt x="1854994" y="238125"/>
                </a:lnTo>
                <a:lnTo>
                  <a:pt x="1888332" y="221456"/>
                </a:lnTo>
                <a:lnTo>
                  <a:pt x="1905000" y="207168"/>
                </a:lnTo>
                <a:lnTo>
                  <a:pt x="1914525" y="190500"/>
                </a:lnTo>
                <a:lnTo>
                  <a:pt x="1914525" y="161925"/>
                </a:lnTo>
                <a:lnTo>
                  <a:pt x="1905000" y="123825"/>
                </a:lnTo>
                <a:lnTo>
                  <a:pt x="1888332" y="97631"/>
                </a:lnTo>
                <a:lnTo>
                  <a:pt x="1871663" y="83343"/>
                </a:lnTo>
                <a:lnTo>
                  <a:pt x="1840707" y="69056"/>
                </a:lnTo>
                <a:lnTo>
                  <a:pt x="1774032" y="40481"/>
                </a:lnTo>
                <a:lnTo>
                  <a:pt x="1695450" y="14287"/>
                </a:lnTo>
                <a:lnTo>
                  <a:pt x="1640682" y="2381"/>
                </a:lnTo>
                <a:lnTo>
                  <a:pt x="1590675" y="0"/>
                </a:lnTo>
                <a:lnTo>
                  <a:pt x="1559719" y="4762"/>
                </a:lnTo>
                <a:lnTo>
                  <a:pt x="1545432" y="19050"/>
                </a:lnTo>
                <a:lnTo>
                  <a:pt x="1500188" y="52387"/>
                </a:lnTo>
                <a:lnTo>
                  <a:pt x="1464469" y="76200"/>
                </a:lnTo>
                <a:lnTo>
                  <a:pt x="1421607" y="97631"/>
                </a:lnTo>
                <a:lnTo>
                  <a:pt x="1362075" y="116681"/>
                </a:lnTo>
                <a:lnTo>
                  <a:pt x="1314450" y="128587"/>
                </a:lnTo>
                <a:lnTo>
                  <a:pt x="1221582" y="150018"/>
                </a:lnTo>
                <a:lnTo>
                  <a:pt x="1126332" y="164306"/>
                </a:lnTo>
                <a:lnTo>
                  <a:pt x="878682" y="207168"/>
                </a:lnTo>
                <a:lnTo>
                  <a:pt x="740569" y="230981"/>
                </a:lnTo>
                <a:lnTo>
                  <a:pt x="614363" y="252412"/>
                </a:lnTo>
                <a:lnTo>
                  <a:pt x="526257" y="264318"/>
                </a:lnTo>
                <a:lnTo>
                  <a:pt x="469107" y="271462"/>
                </a:lnTo>
                <a:lnTo>
                  <a:pt x="400050" y="276225"/>
                </a:lnTo>
                <a:lnTo>
                  <a:pt x="352425" y="273843"/>
                </a:lnTo>
                <a:lnTo>
                  <a:pt x="307182" y="266700"/>
                </a:lnTo>
                <a:lnTo>
                  <a:pt x="269082" y="259556"/>
                </a:lnTo>
                <a:lnTo>
                  <a:pt x="219075" y="247650"/>
                </a:lnTo>
                <a:lnTo>
                  <a:pt x="169069" y="226218"/>
                </a:lnTo>
                <a:lnTo>
                  <a:pt x="111919" y="195262"/>
                </a:lnTo>
                <a:lnTo>
                  <a:pt x="69057" y="166687"/>
                </a:lnTo>
                <a:lnTo>
                  <a:pt x="47625" y="152400"/>
                </a:lnTo>
                <a:lnTo>
                  <a:pt x="23813" y="147637"/>
                </a:lnTo>
                <a:lnTo>
                  <a:pt x="7144" y="150018"/>
                </a:lnTo>
                <a:lnTo>
                  <a:pt x="0" y="159543"/>
                </a:lnTo>
                <a:lnTo>
                  <a:pt x="7144" y="183356"/>
                </a:lnTo>
                <a:lnTo>
                  <a:pt x="23813" y="211931"/>
                </a:lnTo>
                <a:lnTo>
                  <a:pt x="57150" y="245268"/>
                </a:lnTo>
                <a:lnTo>
                  <a:pt x="147638" y="330993"/>
                </a:lnTo>
                <a:lnTo>
                  <a:pt x="233363" y="407193"/>
                </a:lnTo>
                <a:lnTo>
                  <a:pt x="276225" y="442912"/>
                </a:lnTo>
                <a:lnTo>
                  <a:pt x="292894" y="452437"/>
                </a:lnTo>
                <a:lnTo>
                  <a:pt x="333375" y="459581"/>
                </a:lnTo>
                <a:lnTo>
                  <a:pt x="431007" y="464343"/>
                </a:lnTo>
                <a:lnTo>
                  <a:pt x="642938" y="4429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2226B50D-883F-4B3D-BA8A-4E3903CC3047}"/>
              </a:ext>
            </a:extLst>
          </p:cNvPr>
          <p:cNvSpPr/>
          <p:nvPr/>
        </p:nvSpPr>
        <p:spPr>
          <a:xfrm>
            <a:off x="3741743" y="2846388"/>
            <a:ext cx="514350" cy="1454150"/>
          </a:xfrm>
          <a:custGeom>
            <a:avLst/>
            <a:gdLst>
              <a:gd name="connsiteX0" fmla="*/ 235744 w 514350"/>
              <a:gd name="connsiteY0" fmla="*/ 711993 h 1454943"/>
              <a:gd name="connsiteX1" fmla="*/ 221456 w 514350"/>
              <a:gd name="connsiteY1" fmla="*/ 573881 h 1454943"/>
              <a:gd name="connsiteX2" fmla="*/ 209550 w 514350"/>
              <a:gd name="connsiteY2" fmla="*/ 464343 h 1454943"/>
              <a:gd name="connsiteX3" fmla="*/ 202406 w 514350"/>
              <a:gd name="connsiteY3" fmla="*/ 395287 h 1454943"/>
              <a:gd name="connsiteX4" fmla="*/ 192881 w 514350"/>
              <a:gd name="connsiteY4" fmla="*/ 354806 h 1454943"/>
              <a:gd name="connsiteX5" fmla="*/ 176212 w 514350"/>
              <a:gd name="connsiteY5" fmla="*/ 307181 h 1454943"/>
              <a:gd name="connsiteX6" fmla="*/ 161925 w 514350"/>
              <a:gd name="connsiteY6" fmla="*/ 271462 h 1454943"/>
              <a:gd name="connsiteX7" fmla="*/ 145256 w 514350"/>
              <a:gd name="connsiteY7" fmla="*/ 240506 h 1454943"/>
              <a:gd name="connsiteX8" fmla="*/ 123825 w 514350"/>
              <a:gd name="connsiteY8" fmla="*/ 219075 h 1454943"/>
              <a:gd name="connsiteX9" fmla="*/ 92869 w 514350"/>
              <a:gd name="connsiteY9" fmla="*/ 183356 h 1454943"/>
              <a:gd name="connsiteX10" fmla="*/ 50006 w 514350"/>
              <a:gd name="connsiteY10" fmla="*/ 130968 h 1454943"/>
              <a:gd name="connsiteX11" fmla="*/ 16669 w 514350"/>
              <a:gd name="connsiteY11" fmla="*/ 76200 h 1454943"/>
              <a:gd name="connsiteX12" fmla="*/ 2381 w 514350"/>
              <a:gd name="connsiteY12" fmla="*/ 47625 h 1454943"/>
              <a:gd name="connsiteX13" fmla="*/ 0 w 514350"/>
              <a:gd name="connsiteY13" fmla="*/ 26193 h 1454943"/>
              <a:gd name="connsiteX14" fmla="*/ 0 w 514350"/>
              <a:gd name="connsiteY14" fmla="*/ 9525 h 1454943"/>
              <a:gd name="connsiteX15" fmla="*/ 9525 w 514350"/>
              <a:gd name="connsiteY15" fmla="*/ 0 h 1454943"/>
              <a:gd name="connsiteX16" fmla="*/ 21431 w 514350"/>
              <a:gd name="connsiteY16" fmla="*/ 0 h 1454943"/>
              <a:gd name="connsiteX17" fmla="*/ 40481 w 514350"/>
              <a:gd name="connsiteY17" fmla="*/ 4762 h 1454943"/>
              <a:gd name="connsiteX18" fmla="*/ 78581 w 514350"/>
              <a:gd name="connsiteY18" fmla="*/ 21431 h 1454943"/>
              <a:gd name="connsiteX19" fmla="*/ 130969 w 514350"/>
              <a:gd name="connsiteY19" fmla="*/ 40481 h 1454943"/>
              <a:gd name="connsiteX20" fmla="*/ 192881 w 514350"/>
              <a:gd name="connsiteY20" fmla="*/ 61912 h 1454943"/>
              <a:gd name="connsiteX21" fmla="*/ 247650 w 514350"/>
              <a:gd name="connsiteY21" fmla="*/ 78581 h 1454943"/>
              <a:gd name="connsiteX22" fmla="*/ 319087 w 514350"/>
              <a:gd name="connsiteY22" fmla="*/ 95250 h 1454943"/>
              <a:gd name="connsiteX23" fmla="*/ 347662 w 514350"/>
              <a:gd name="connsiteY23" fmla="*/ 97631 h 1454943"/>
              <a:gd name="connsiteX24" fmla="*/ 404812 w 514350"/>
              <a:gd name="connsiteY24" fmla="*/ 250031 h 1454943"/>
              <a:gd name="connsiteX25" fmla="*/ 414337 w 514350"/>
              <a:gd name="connsiteY25" fmla="*/ 395287 h 1454943"/>
              <a:gd name="connsiteX26" fmla="*/ 428625 w 514350"/>
              <a:gd name="connsiteY26" fmla="*/ 585787 h 1454943"/>
              <a:gd name="connsiteX27" fmla="*/ 454819 w 514350"/>
              <a:gd name="connsiteY27" fmla="*/ 788193 h 1454943"/>
              <a:gd name="connsiteX28" fmla="*/ 481012 w 514350"/>
              <a:gd name="connsiteY28" fmla="*/ 1016793 h 1454943"/>
              <a:gd name="connsiteX29" fmla="*/ 497681 w 514350"/>
              <a:gd name="connsiteY29" fmla="*/ 1147762 h 1454943"/>
              <a:gd name="connsiteX30" fmla="*/ 514350 w 514350"/>
              <a:gd name="connsiteY30" fmla="*/ 1281112 h 1454943"/>
              <a:gd name="connsiteX31" fmla="*/ 514350 w 514350"/>
              <a:gd name="connsiteY31" fmla="*/ 1319212 h 1454943"/>
              <a:gd name="connsiteX32" fmla="*/ 504825 w 514350"/>
              <a:gd name="connsiteY32" fmla="*/ 1357312 h 1454943"/>
              <a:gd name="connsiteX33" fmla="*/ 492919 w 514350"/>
              <a:gd name="connsiteY33" fmla="*/ 1383506 h 1454943"/>
              <a:gd name="connsiteX34" fmla="*/ 476250 w 514350"/>
              <a:gd name="connsiteY34" fmla="*/ 1409700 h 1454943"/>
              <a:gd name="connsiteX35" fmla="*/ 457200 w 514350"/>
              <a:gd name="connsiteY35" fmla="*/ 1428750 h 1454943"/>
              <a:gd name="connsiteX36" fmla="*/ 426244 w 514350"/>
              <a:gd name="connsiteY36" fmla="*/ 1450181 h 1454943"/>
              <a:gd name="connsiteX37" fmla="*/ 414337 w 514350"/>
              <a:gd name="connsiteY37" fmla="*/ 1454943 h 1454943"/>
              <a:gd name="connsiteX38" fmla="*/ 395287 w 514350"/>
              <a:gd name="connsiteY38" fmla="*/ 1454943 h 1454943"/>
              <a:gd name="connsiteX39" fmla="*/ 373856 w 514350"/>
              <a:gd name="connsiteY39" fmla="*/ 1443037 h 1454943"/>
              <a:gd name="connsiteX40" fmla="*/ 354806 w 514350"/>
              <a:gd name="connsiteY40" fmla="*/ 1421606 h 1454943"/>
              <a:gd name="connsiteX41" fmla="*/ 326231 w 514350"/>
              <a:gd name="connsiteY41" fmla="*/ 1371600 h 1454943"/>
              <a:gd name="connsiteX42" fmla="*/ 314325 w 514350"/>
              <a:gd name="connsiteY42" fmla="*/ 1345406 h 1454943"/>
              <a:gd name="connsiteX43" fmla="*/ 300037 w 514350"/>
              <a:gd name="connsiteY43" fmla="*/ 1252537 h 1454943"/>
              <a:gd name="connsiteX44" fmla="*/ 276225 w 514350"/>
              <a:gd name="connsiteY44" fmla="*/ 1045368 h 1454943"/>
              <a:gd name="connsiteX45" fmla="*/ 235744 w 514350"/>
              <a:gd name="connsiteY45" fmla="*/ 711993 h 1454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14350" h="1454943">
                <a:moveTo>
                  <a:pt x="235744" y="711993"/>
                </a:moveTo>
                <a:lnTo>
                  <a:pt x="221456" y="573881"/>
                </a:lnTo>
                <a:lnTo>
                  <a:pt x="209550" y="464343"/>
                </a:lnTo>
                <a:lnTo>
                  <a:pt x="202406" y="395287"/>
                </a:lnTo>
                <a:lnTo>
                  <a:pt x="192881" y="354806"/>
                </a:lnTo>
                <a:lnTo>
                  <a:pt x="176212" y="307181"/>
                </a:lnTo>
                <a:lnTo>
                  <a:pt x="161925" y="271462"/>
                </a:lnTo>
                <a:lnTo>
                  <a:pt x="145256" y="240506"/>
                </a:lnTo>
                <a:lnTo>
                  <a:pt x="123825" y="219075"/>
                </a:lnTo>
                <a:lnTo>
                  <a:pt x="92869" y="183356"/>
                </a:lnTo>
                <a:lnTo>
                  <a:pt x="50006" y="130968"/>
                </a:lnTo>
                <a:lnTo>
                  <a:pt x="16669" y="76200"/>
                </a:lnTo>
                <a:lnTo>
                  <a:pt x="2381" y="47625"/>
                </a:lnTo>
                <a:lnTo>
                  <a:pt x="0" y="26193"/>
                </a:lnTo>
                <a:lnTo>
                  <a:pt x="0" y="9525"/>
                </a:lnTo>
                <a:lnTo>
                  <a:pt x="9525" y="0"/>
                </a:lnTo>
                <a:lnTo>
                  <a:pt x="21431" y="0"/>
                </a:lnTo>
                <a:lnTo>
                  <a:pt x="40481" y="4762"/>
                </a:lnTo>
                <a:lnTo>
                  <a:pt x="78581" y="21431"/>
                </a:lnTo>
                <a:lnTo>
                  <a:pt x="130969" y="40481"/>
                </a:lnTo>
                <a:lnTo>
                  <a:pt x="192881" y="61912"/>
                </a:lnTo>
                <a:lnTo>
                  <a:pt x="247650" y="78581"/>
                </a:lnTo>
                <a:lnTo>
                  <a:pt x="319087" y="95250"/>
                </a:lnTo>
                <a:lnTo>
                  <a:pt x="347662" y="97631"/>
                </a:lnTo>
                <a:lnTo>
                  <a:pt x="404812" y="250031"/>
                </a:lnTo>
                <a:lnTo>
                  <a:pt x="414337" y="395287"/>
                </a:lnTo>
                <a:lnTo>
                  <a:pt x="428625" y="585787"/>
                </a:lnTo>
                <a:lnTo>
                  <a:pt x="454819" y="788193"/>
                </a:lnTo>
                <a:lnTo>
                  <a:pt x="481012" y="1016793"/>
                </a:lnTo>
                <a:lnTo>
                  <a:pt x="497681" y="1147762"/>
                </a:lnTo>
                <a:lnTo>
                  <a:pt x="514350" y="1281112"/>
                </a:lnTo>
                <a:lnTo>
                  <a:pt x="514350" y="1319212"/>
                </a:lnTo>
                <a:lnTo>
                  <a:pt x="504825" y="1357312"/>
                </a:lnTo>
                <a:lnTo>
                  <a:pt x="492919" y="1383506"/>
                </a:lnTo>
                <a:lnTo>
                  <a:pt x="476250" y="1409700"/>
                </a:lnTo>
                <a:lnTo>
                  <a:pt x="457200" y="1428750"/>
                </a:lnTo>
                <a:lnTo>
                  <a:pt x="426244" y="1450181"/>
                </a:lnTo>
                <a:lnTo>
                  <a:pt x="414337" y="1454943"/>
                </a:lnTo>
                <a:lnTo>
                  <a:pt x="395287" y="1454943"/>
                </a:lnTo>
                <a:lnTo>
                  <a:pt x="373856" y="1443037"/>
                </a:lnTo>
                <a:lnTo>
                  <a:pt x="354806" y="1421606"/>
                </a:lnTo>
                <a:lnTo>
                  <a:pt x="326231" y="1371600"/>
                </a:lnTo>
                <a:lnTo>
                  <a:pt x="314325" y="1345406"/>
                </a:lnTo>
                <a:lnTo>
                  <a:pt x="300037" y="1252537"/>
                </a:lnTo>
                <a:lnTo>
                  <a:pt x="276225" y="1045368"/>
                </a:lnTo>
                <a:lnTo>
                  <a:pt x="235744" y="71199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2A0D6598-1CC4-4700-BD31-0B79C3895F50}"/>
              </a:ext>
            </a:extLst>
          </p:cNvPr>
          <p:cNvSpPr/>
          <p:nvPr/>
        </p:nvSpPr>
        <p:spPr>
          <a:xfrm rot="16200000">
            <a:off x="6368259" y="4174332"/>
            <a:ext cx="1682750" cy="350837"/>
          </a:xfrm>
          <a:custGeom>
            <a:avLst/>
            <a:gdLst>
              <a:gd name="connsiteX0" fmla="*/ 688181 w 1683543"/>
              <a:gd name="connsiteY0" fmla="*/ 147637 h 350044"/>
              <a:gd name="connsiteX1" fmla="*/ 495300 w 1683543"/>
              <a:gd name="connsiteY1" fmla="*/ 147637 h 350044"/>
              <a:gd name="connsiteX2" fmla="*/ 473868 w 1683543"/>
              <a:gd name="connsiteY2" fmla="*/ 142875 h 350044"/>
              <a:gd name="connsiteX3" fmla="*/ 414337 w 1683543"/>
              <a:gd name="connsiteY3" fmla="*/ 133350 h 350044"/>
              <a:gd name="connsiteX4" fmla="*/ 338137 w 1683543"/>
              <a:gd name="connsiteY4" fmla="*/ 126206 h 350044"/>
              <a:gd name="connsiteX5" fmla="*/ 238125 w 1683543"/>
              <a:gd name="connsiteY5" fmla="*/ 123825 h 350044"/>
              <a:gd name="connsiteX6" fmla="*/ 180975 w 1683543"/>
              <a:gd name="connsiteY6" fmla="*/ 123825 h 350044"/>
              <a:gd name="connsiteX7" fmla="*/ 133350 w 1683543"/>
              <a:gd name="connsiteY7" fmla="*/ 145256 h 350044"/>
              <a:gd name="connsiteX8" fmla="*/ 69056 w 1683543"/>
              <a:gd name="connsiteY8" fmla="*/ 183356 h 350044"/>
              <a:gd name="connsiteX9" fmla="*/ 19050 w 1683543"/>
              <a:gd name="connsiteY9" fmla="*/ 216694 h 350044"/>
              <a:gd name="connsiteX10" fmla="*/ 2381 w 1683543"/>
              <a:gd name="connsiteY10" fmla="*/ 233362 h 350044"/>
              <a:gd name="connsiteX11" fmla="*/ 0 w 1683543"/>
              <a:gd name="connsiteY11" fmla="*/ 247650 h 350044"/>
              <a:gd name="connsiteX12" fmla="*/ 16668 w 1683543"/>
              <a:gd name="connsiteY12" fmla="*/ 276225 h 350044"/>
              <a:gd name="connsiteX13" fmla="*/ 45243 w 1683543"/>
              <a:gd name="connsiteY13" fmla="*/ 309562 h 350044"/>
              <a:gd name="connsiteX14" fmla="*/ 64293 w 1683543"/>
              <a:gd name="connsiteY14" fmla="*/ 326231 h 350044"/>
              <a:gd name="connsiteX15" fmla="*/ 104775 w 1683543"/>
              <a:gd name="connsiteY15" fmla="*/ 350044 h 350044"/>
              <a:gd name="connsiteX16" fmla="*/ 235743 w 1683543"/>
              <a:gd name="connsiteY16" fmla="*/ 350044 h 350044"/>
              <a:gd name="connsiteX17" fmla="*/ 466725 w 1683543"/>
              <a:gd name="connsiteY17" fmla="*/ 347662 h 350044"/>
              <a:gd name="connsiteX18" fmla="*/ 747712 w 1683543"/>
              <a:gd name="connsiteY18" fmla="*/ 347662 h 350044"/>
              <a:gd name="connsiteX19" fmla="*/ 1023937 w 1683543"/>
              <a:gd name="connsiteY19" fmla="*/ 347662 h 350044"/>
              <a:gd name="connsiteX20" fmla="*/ 1269206 w 1683543"/>
              <a:gd name="connsiteY20" fmla="*/ 345281 h 350044"/>
              <a:gd name="connsiteX21" fmla="*/ 1321593 w 1683543"/>
              <a:gd name="connsiteY21" fmla="*/ 347662 h 350044"/>
              <a:gd name="connsiteX22" fmla="*/ 1359693 w 1683543"/>
              <a:gd name="connsiteY22" fmla="*/ 342900 h 350044"/>
              <a:gd name="connsiteX23" fmla="*/ 1397793 w 1683543"/>
              <a:gd name="connsiteY23" fmla="*/ 330994 h 350044"/>
              <a:gd name="connsiteX24" fmla="*/ 1447800 w 1683543"/>
              <a:gd name="connsiteY24" fmla="*/ 304800 h 350044"/>
              <a:gd name="connsiteX25" fmla="*/ 1490662 w 1683543"/>
              <a:gd name="connsiteY25" fmla="*/ 269081 h 350044"/>
              <a:gd name="connsiteX26" fmla="*/ 1566862 w 1683543"/>
              <a:gd name="connsiteY26" fmla="*/ 190500 h 350044"/>
              <a:gd name="connsiteX27" fmla="*/ 1652587 w 1683543"/>
              <a:gd name="connsiteY27" fmla="*/ 85725 h 350044"/>
              <a:gd name="connsiteX28" fmla="*/ 1676400 w 1683543"/>
              <a:gd name="connsiteY28" fmla="*/ 47625 h 350044"/>
              <a:gd name="connsiteX29" fmla="*/ 1683543 w 1683543"/>
              <a:gd name="connsiteY29" fmla="*/ 26194 h 350044"/>
              <a:gd name="connsiteX30" fmla="*/ 1683543 w 1683543"/>
              <a:gd name="connsiteY30" fmla="*/ 14287 h 350044"/>
              <a:gd name="connsiteX31" fmla="*/ 1681162 w 1683543"/>
              <a:gd name="connsiteY31" fmla="*/ 4762 h 350044"/>
              <a:gd name="connsiteX32" fmla="*/ 1674018 w 1683543"/>
              <a:gd name="connsiteY32" fmla="*/ 0 h 350044"/>
              <a:gd name="connsiteX33" fmla="*/ 1657350 w 1683543"/>
              <a:gd name="connsiteY33" fmla="*/ 0 h 350044"/>
              <a:gd name="connsiteX34" fmla="*/ 1628775 w 1683543"/>
              <a:gd name="connsiteY34" fmla="*/ 11906 h 350044"/>
              <a:gd name="connsiteX35" fmla="*/ 1581150 w 1683543"/>
              <a:gd name="connsiteY35" fmla="*/ 45244 h 350044"/>
              <a:gd name="connsiteX36" fmla="*/ 1528762 w 1683543"/>
              <a:gd name="connsiteY36" fmla="*/ 76200 h 350044"/>
              <a:gd name="connsiteX37" fmla="*/ 1471612 w 1683543"/>
              <a:gd name="connsiteY37" fmla="*/ 100012 h 350044"/>
              <a:gd name="connsiteX38" fmla="*/ 1407318 w 1683543"/>
              <a:gd name="connsiteY38" fmla="*/ 123825 h 350044"/>
              <a:gd name="connsiteX39" fmla="*/ 1326356 w 1683543"/>
              <a:gd name="connsiteY39" fmla="*/ 140494 h 350044"/>
              <a:gd name="connsiteX40" fmla="*/ 1276350 w 1683543"/>
              <a:gd name="connsiteY40" fmla="*/ 147637 h 350044"/>
              <a:gd name="connsiteX41" fmla="*/ 1190625 w 1683543"/>
              <a:gd name="connsiteY41" fmla="*/ 147637 h 350044"/>
              <a:gd name="connsiteX42" fmla="*/ 1040606 w 1683543"/>
              <a:gd name="connsiteY42" fmla="*/ 147637 h 350044"/>
              <a:gd name="connsiteX43" fmla="*/ 747712 w 1683543"/>
              <a:gd name="connsiteY43" fmla="*/ 145256 h 350044"/>
              <a:gd name="connsiteX44" fmla="*/ 688181 w 1683543"/>
              <a:gd name="connsiteY44" fmla="*/ 147637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83543" h="350044">
                <a:moveTo>
                  <a:pt x="688181" y="147637"/>
                </a:moveTo>
                <a:lnTo>
                  <a:pt x="495300" y="147637"/>
                </a:lnTo>
                <a:lnTo>
                  <a:pt x="473868" y="142875"/>
                </a:lnTo>
                <a:lnTo>
                  <a:pt x="414337" y="133350"/>
                </a:lnTo>
                <a:lnTo>
                  <a:pt x="338137" y="126206"/>
                </a:lnTo>
                <a:lnTo>
                  <a:pt x="238125" y="123825"/>
                </a:lnTo>
                <a:lnTo>
                  <a:pt x="180975" y="123825"/>
                </a:lnTo>
                <a:lnTo>
                  <a:pt x="133350" y="145256"/>
                </a:lnTo>
                <a:lnTo>
                  <a:pt x="69056" y="183356"/>
                </a:lnTo>
                <a:lnTo>
                  <a:pt x="19050" y="216694"/>
                </a:lnTo>
                <a:lnTo>
                  <a:pt x="2381" y="233362"/>
                </a:lnTo>
                <a:lnTo>
                  <a:pt x="0" y="247650"/>
                </a:lnTo>
                <a:lnTo>
                  <a:pt x="16668" y="276225"/>
                </a:lnTo>
                <a:lnTo>
                  <a:pt x="45243" y="309562"/>
                </a:lnTo>
                <a:lnTo>
                  <a:pt x="64293" y="326231"/>
                </a:lnTo>
                <a:lnTo>
                  <a:pt x="104775" y="350044"/>
                </a:lnTo>
                <a:lnTo>
                  <a:pt x="235743" y="350044"/>
                </a:lnTo>
                <a:lnTo>
                  <a:pt x="466725" y="347662"/>
                </a:lnTo>
                <a:lnTo>
                  <a:pt x="747712" y="347662"/>
                </a:lnTo>
                <a:lnTo>
                  <a:pt x="1023937" y="347662"/>
                </a:lnTo>
                <a:lnTo>
                  <a:pt x="1269206" y="345281"/>
                </a:lnTo>
                <a:lnTo>
                  <a:pt x="1321593" y="347662"/>
                </a:lnTo>
                <a:lnTo>
                  <a:pt x="1359693" y="342900"/>
                </a:lnTo>
                <a:lnTo>
                  <a:pt x="1397793" y="330994"/>
                </a:lnTo>
                <a:lnTo>
                  <a:pt x="1447800" y="304800"/>
                </a:lnTo>
                <a:lnTo>
                  <a:pt x="1490662" y="269081"/>
                </a:lnTo>
                <a:lnTo>
                  <a:pt x="1566862" y="190500"/>
                </a:lnTo>
                <a:lnTo>
                  <a:pt x="1652587" y="85725"/>
                </a:lnTo>
                <a:lnTo>
                  <a:pt x="1676400" y="47625"/>
                </a:lnTo>
                <a:lnTo>
                  <a:pt x="1683543" y="26194"/>
                </a:lnTo>
                <a:lnTo>
                  <a:pt x="1683543" y="14287"/>
                </a:lnTo>
                <a:lnTo>
                  <a:pt x="1681162" y="4762"/>
                </a:lnTo>
                <a:lnTo>
                  <a:pt x="1674018" y="0"/>
                </a:lnTo>
                <a:lnTo>
                  <a:pt x="1657350" y="0"/>
                </a:lnTo>
                <a:lnTo>
                  <a:pt x="1628775" y="11906"/>
                </a:lnTo>
                <a:lnTo>
                  <a:pt x="1581150" y="45244"/>
                </a:lnTo>
                <a:lnTo>
                  <a:pt x="1528762" y="76200"/>
                </a:lnTo>
                <a:lnTo>
                  <a:pt x="1471612" y="100012"/>
                </a:lnTo>
                <a:lnTo>
                  <a:pt x="1407318" y="123825"/>
                </a:lnTo>
                <a:lnTo>
                  <a:pt x="1326356" y="140494"/>
                </a:lnTo>
                <a:lnTo>
                  <a:pt x="1276350" y="147637"/>
                </a:lnTo>
                <a:lnTo>
                  <a:pt x="1190625" y="147637"/>
                </a:lnTo>
                <a:lnTo>
                  <a:pt x="1040606" y="147637"/>
                </a:lnTo>
                <a:lnTo>
                  <a:pt x="747712" y="145256"/>
                </a:lnTo>
                <a:lnTo>
                  <a:pt x="688181" y="14763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13066013-7F61-4D98-AED8-99732C3E951D}"/>
              </a:ext>
            </a:extLst>
          </p:cNvPr>
          <p:cNvSpPr/>
          <p:nvPr/>
        </p:nvSpPr>
        <p:spPr>
          <a:xfrm>
            <a:off x="4019556" y="2646363"/>
            <a:ext cx="1738313" cy="1314450"/>
          </a:xfrm>
          <a:custGeom>
            <a:avLst/>
            <a:gdLst>
              <a:gd name="connsiteX0" fmla="*/ 488156 w 1738313"/>
              <a:gd name="connsiteY0" fmla="*/ 204787 h 1314450"/>
              <a:gd name="connsiteX1" fmla="*/ 278606 w 1738313"/>
              <a:gd name="connsiteY1" fmla="*/ 250031 h 1314450"/>
              <a:gd name="connsiteX2" fmla="*/ 88106 w 1738313"/>
              <a:gd name="connsiteY2" fmla="*/ 292894 h 1314450"/>
              <a:gd name="connsiteX3" fmla="*/ 0 w 1738313"/>
              <a:gd name="connsiteY3" fmla="*/ 311944 h 1314450"/>
              <a:gd name="connsiteX4" fmla="*/ 69056 w 1738313"/>
              <a:gd name="connsiteY4" fmla="*/ 485775 h 1314450"/>
              <a:gd name="connsiteX5" fmla="*/ 311944 w 1738313"/>
              <a:gd name="connsiteY5" fmla="*/ 426244 h 1314450"/>
              <a:gd name="connsiteX6" fmla="*/ 561975 w 1738313"/>
              <a:gd name="connsiteY6" fmla="*/ 366712 h 1314450"/>
              <a:gd name="connsiteX7" fmla="*/ 840581 w 1738313"/>
              <a:gd name="connsiteY7" fmla="*/ 316706 h 1314450"/>
              <a:gd name="connsiteX8" fmla="*/ 1012031 w 1738313"/>
              <a:gd name="connsiteY8" fmla="*/ 288131 h 1314450"/>
              <a:gd name="connsiteX9" fmla="*/ 1216819 w 1738313"/>
              <a:gd name="connsiteY9" fmla="*/ 257175 h 1314450"/>
              <a:gd name="connsiteX10" fmla="*/ 1269206 w 1738313"/>
              <a:gd name="connsiteY10" fmla="*/ 247650 h 1314450"/>
              <a:gd name="connsiteX11" fmla="*/ 1293019 w 1738313"/>
              <a:gd name="connsiteY11" fmla="*/ 250031 h 1314450"/>
              <a:gd name="connsiteX12" fmla="*/ 1309688 w 1738313"/>
              <a:gd name="connsiteY12" fmla="*/ 252412 h 1314450"/>
              <a:gd name="connsiteX13" fmla="*/ 1328738 w 1738313"/>
              <a:gd name="connsiteY13" fmla="*/ 261937 h 1314450"/>
              <a:gd name="connsiteX14" fmla="*/ 1340644 w 1738313"/>
              <a:gd name="connsiteY14" fmla="*/ 273844 h 1314450"/>
              <a:gd name="connsiteX15" fmla="*/ 1350169 w 1738313"/>
              <a:gd name="connsiteY15" fmla="*/ 288131 h 1314450"/>
              <a:gd name="connsiteX16" fmla="*/ 1352550 w 1738313"/>
              <a:gd name="connsiteY16" fmla="*/ 307181 h 1314450"/>
              <a:gd name="connsiteX17" fmla="*/ 1352550 w 1738313"/>
              <a:gd name="connsiteY17" fmla="*/ 335756 h 1314450"/>
              <a:gd name="connsiteX18" fmla="*/ 1345406 w 1738313"/>
              <a:gd name="connsiteY18" fmla="*/ 423862 h 1314450"/>
              <a:gd name="connsiteX19" fmla="*/ 1328738 w 1738313"/>
              <a:gd name="connsiteY19" fmla="*/ 600075 h 1314450"/>
              <a:gd name="connsiteX20" fmla="*/ 1309688 w 1738313"/>
              <a:gd name="connsiteY20" fmla="*/ 740569 h 1314450"/>
              <a:gd name="connsiteX21" fmla="*/ 1297781 w 1738313"/>
              <a:gd name="connsiteY21" fmla="*/ 935831 h 1314450"/>
              <a:gd name="connsiteX22" fmla="*/ 1285875 w 1738313"/>
              <a:gd name="connsiteY22" fmla="*/ 1152525 h 1314450"/>
              <a:gd name="connsiteX23" fmla="*/ 1314450 w 1738313"/>
              <a:gd name="connsiteY23" fmla="*/ 1297781 h 1314450"/>
              <a:gd name="connsiteX24" fmla="*/ 1354931 w 1738313"/>
              <a:gd name="connsiteY24" fmla="*/ 1309687 h 1314450"/>
              <a:gd name="connsiteX25" fmla="*/ 1393031 w 1738313"/>
              <a:gd name="connsiteY25" fmla="*/ 1314450 h 1314450"/>
              <a:gd name="connsiteX26" fmla="*/ 1421606 w 1738313"/>
              <a:gd name="connsiteY26" fmla="*/ 1314450 h 1314450"/>
              <a:gd name="connsiteX27" fmla="*/ 1452563 w 1738313"/>
              <a:gd name="connsiteY27" fmla="*/ 1304925 h 1314450"/>
              <a:gd name="connsiteX28" fmla="*/ 1478756 w 1738313"/>
              <a:gd name="connsiteY28" fmla="*/ 1285875 h 1314450"/>
              <a:gd name="connsiteX29" fmla="*/ 1493044 w 1738313"/>
              <a:gd name="connsiteY29" fmla="*/ 1269206 h 1314450"/>
              <a:gd name="connsiteX30" fmla="*/ 1502569 w 1738313"/>
              <a:gd name="connsiteY30" fmla="*/ 1238250 h 1314450"/>
              <a:gd name="connsiteX31" fmla="*/ 1526381 w 1738313"/>
              <a:gd name="connsiteY31" fmla="*/ 1159669 h 1314450"/>
              <a:gd name="connsiteX32" fmla="*/ 1538288 w 1738313"/>
              <a:gd name="connsiteY32" fmla="*/ 1107281 h 1314450"/>
              <a:gd name="connsiteX33" fmla="*/ 1547813 w 1738313"/>
              <a:gd name="connsiteY33" fmla="*/ 1050131 h 1314450"/>
              <a:gd name="connsiteX34" fmla="*/ 1552575 w 1738313"/>
              <a:gd name="connsiteY34" fmla="*/ 990600 h 1314450"/>
              <a:gd name="connsiteX35" fmla="*/ 1557338 w 1738313"/>
              <a:gd name="connsiteY35" fmla="*/ 928687 h 1314450"/>
              <a:gd name="connsiteX36" fmla="*/ 1557338 w 1738313"/>
              <a:gd name="connsiteY36" fmla="*/ 907256 h 1314450"/>
              <a:gd name="connsiteX37" fmla="*/ 1585913 w 1738313"/>
              <a:gd name="connsiteY37" fmla="*/ 726281 h 1314450"/>
              <a:gd name="connsiteX38" fmla="*/ 1640681 w 1738313"/>
              <a:gd name="connsiteY38" fmla="*/ 383381 h 1314450"/>
              <a:gd name="connsiteX39" fmla="*/ 1645444 w 1738313"/>
              <a:gd name="connsiteY39" fmla="*/ 357187 h 1314450"/>
              <a:gd name="connsiteX40" fmla="*/ 1657350 w 1738313"/>
              <a:gd name="connsiteY40" fmla="*/ 342900 h 1314450"/>
              <a:gd name="connsiteX41" fmla="*/ 1678781 w 1738313"/>
              <a:gd name="connsiteY41" fmla="*/ 323850 h 1314450"/>
              <a:gd name="connsiteX42" fmla="*/ 1702594 w 1738313"/>
              <a:gd name="connsiteY42" fmla="*/ 297656 h 1314450"/>
              <a:gd name="connsiteX43" fmla="*/ 1721644 w 1738313"/>
              <a:gd name="connsiteY43" fmla="*/ 266700 h 1314450"/>
              <a:gd name="connsiteX44" fmla="*/ 1735931 w 1738313"/>
              <a:gd name="connsiteY44" fmla="*/ 235744 h 1314450"/>
              <a:gd name="connsiteX45" fmla="*/ 1738313 w 1738313"/>
              <a:gd name="connsiteY45" fmla="*/ 214312 h 1314450"/>
              <a:gd name="connsiteX46" fmla="*/ 1733550 w 1738313"/>
              <a:gd name="connsiteY46" fmla="*/ 192881 h 1314450"/>
              <a:gd name="connsiteX47" fmla="*/ 1716881 w 1738313"/>
              <a:gd name="connsiteY47" fmla="*/ 169069 h 1314450"/>
              <a:gd name="connsiteX48" fmla="*/ 1681163 w 1738313"/>
              <a:gd name="connsiteY48" fmla="*/ 138112 h 1314450"/>
              <a:gd name="connsiteX49" fmla="*/ 1626394 w 1738313"/>
              <a:gd name="connsiteY49" fmla="*/ 92869 h 1314450"/>
              <a:gd name="connsiteX50" fmla="*/ 1545431 w 1738313"/>
              <a:gd name="connsiteY50" fmla="*/ 40481 h 1314450"/>
              <a:gd name="connsiteX51" fmla="*/ 1478756 w 1738313"/>
              <a:gd name="connsiteY51" fmla="*/ 14287 h 1314450"/>
              <a:gd name="connsiteX52" fmla="*/ 1428750 w 1738313"/>
              <a:gd name="connsiteY52" fmla="*/ 2381 h 1314450"/>
              <a:gd name="connsiteX53" fmla="*/ 1407319 w 1738313"/>
              <a:gd name="connsiteY53" fmla="*/ 0 h 1314450"/>
              <a:gd name="connsiteX54" fmla="*/ 1383506 w 1738313"/>
              <a:gd name="connsiteY54" fmla="*/ 16669 h 1314450"/>
              <a:gd name="connsiteX55" fmla="*/ 1333500 w 1738313"/>
              <a:gd name="connsiteY55" fmla="*/ 40481 h 1314450"/>
              <a:gd name="connsiteX56" fmla="*/ 1262063 w 1738313"/>
              <a:gd name="connsiteY56" fmla="*/ 57150 h 1314450"/>
              <a:gd name="connsiteX57" fmla="*/ 1104900 w 1738313"/>
              <a:gd name="connsiteY57" fmla="*/ 85725 h 1314450"/>
              <a:gd name="connsiteX58" fmla="*/ 871538 w 1738313"/>
              <a:gd name="connsiteY58" fmla="*/ 130969 h 1314450"/>
              <a:gd name="connsiteX59" fmla="*/ 488156 w 1738313"/>
              <a:gd name="connsiteY59" fmla="*/ 204787 h 131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738313" h="1314450">
                <a:moveTo>
                  <a:pt x="488156" y="204787"/>
                </a:moveTo>
                <a:lnTo>
                  <a:pt x="278606" y="250031"/>
                </a:lnTo>
                <a:lnTo>
                  <a:pt x="88106" y="292894"/>
                </a:lnTo>
                <a:lnTo>
                  <a:pt x="0" y="311944"/>
                </a:lnTo>
                <a:lnTo>
                  <a:pt x="69056" y="485775"/>
                </a:lnTo>
                <a:lnTo>
                  <a:pt x="311944" y="426244"/>
                </a:lnTo>
                <a:lnTo>
                  <a:pt x="561975" y="366712"/>
                </a:lnTo>
                <a:lnTo>
                  <a:pt x="840581" y="316706"/>
                </a:lnTo>
                <a:lnTo>
                  <a:pt x="1012031" y="288131"/>
                </a:lnTo>
                <a:lnTo>
                  <a:pt x="1216819" y="257175"/>
                </a:lnTo>
                <a:lnTo>
                  <a:pt x="1269206" y="247650"/>
                </a:lnTo>
                <a:lnTo>
                  <a:pt x="1293019" y="250031"/>
                </a:lnTo>
                <a:lnTo>
                  <a:pt x="1309688" y="252412"/>
                </a:lnTo>
                <a:lnTo>
                  <a:pt x="1328738" y="261937"/>
                </a:lnTo>
                <a:lnTo>
                  <a:pt x="1340644" y="273844"/>
                </a:lnTo>
                <a:lnTo>
                  <a:pt x="1350169" y="288131"/>
                </a:lnTo>
                <a:lnTo>
                  <a:pt x="1352550" y="307181"/>
                </a:lnTo>
                <a:lnTo>
                  <a:pt x="1352550" y="335756"/>
                </a:lnTo>
                <a:lnTo>
                  <a:pt x="1345406" y="423862"/>
                </a:lnTo>
                <a:lnTo>
                  <a:pt x="1328738" y="600075"/>
                </a:lnTo>
                <a:lnTo>
                  <a:pt x="1309688" y="740569"/>
                </a:lnTo>
                <a:lnTo>
                  <a:pt x="1297781" y="935831"/>
                </a:lnTo>
                <a:lnTo>
                  <a:pt x="1285875" y="1152525"/>
                </a:lnTo>
                <a:lnTo>
                  <a:pt x="1314450" y="1297781"/>
                </a:lnTo>
                <a:lnTo>
                  <a:pt x="1354931" y="1309687"/>
                </a:lnTo>
                <a:lnTo>
                  <a:pt x="1393031" y="1314450"/>
                </a:lnTo>
                <a:lnTo>
                  <a:pt x="1421606" y="1314450"/>
                </a:lnTo>
                <a:lnTo>
                  <a:pt x="1452563" y="1304925"/>
                </a:lnTo>
                <a:lnTo>
                  <a:pt x="1478756" y="1285875"/>
                </a:lnTo>
                <a:lnTo>
                  <a:pt x="1493044" y="1269206"/>
                </a:lnTo>
                <a:lnTo>
                  <a:pt x="1502569" y="1238250"/>
                </a:lnTo>
                <a:lnTo>
                  <a:pt x="1526381" y="1159669"/>
                </a:lnTo>
                <a:lnTo>
                  <a:pt x="1538288" y="1107281"/>
                </a:lnTo>
                <a:lnTo>
                  <a:pt x="1547813" y="1050131"/>
                </a:lnTo>
                <a:lnTo>
                  <a:pt x="1552575" y="990600"/>
                </a:lnTo>
                <a:lnTo>
                  <a:pt x="1557338" y="928687"/>
                </a:lnTo>
                <a:lnTo>
                  <a:pt x="1557338" y="907256"/>
                </a:lnTo>
                <a:lnTo>
                  <a:pt x="1585913" y="726281"/>
                </a:lnTo>
                <a:lnTo>
                  <a:pt x="1640681" y="383381"/>
                </a:lnTo>
                <a:lnTo>
                  <a:pt x="1645444" y="357187"/>
                </a:lnTo>
                <a:lnTo>
                  <a:pt x="1657350" y="342900"/>
                </a:lnTo>
                <a:lnTo>
                  <a:pt x="1678781" y="323850"/>
                </a:lnTo>
                <a:lnTo>
                  <a:pt x="1702594" y="297656"/>
                </a:lnTo>
                <a:lnTo>
                  <a:pt x="1721644" y="266700"/>
                </a:lnTo>
                <a:lnTo>
                  <a:pt x="1735931" y="235744"/>
                </a:lnTo>
                <a:lnTo>
                  <a:pt x="1738313" y="214312"/>
                </a:lnTo>
                <a:lnTo>
                  <a:pt x="1733550" y="192881"/>
                </a:lnTo>
                <a:lnTo>
                  <a:pt x="1716881" y="169069"/>
                </a:lnTo>
                <a:lnTo>
                  <a:pt x="1681163" y="138112"/>
                </a:lnTo>
                <a:lnTo>
                  <a:pt x="1626394" y="92869"/>
                </a:lnTo>
                <a:lnTo>
                  <a:pt x="1545431" y="40481"/>
                </a:lnTo>
                <a:lnTo>
                  <a:pt x="1478756" y="14287"/>
                </a:lnTo>
                <a:lnTo>
                  <a:pt x="1428750" y="2381"/>
                </a:lnTo>
                <a:lnTo>
                  <a:pt x="1407319" y="0"/>
                </a:lnTo>
                <a:lnTo>
                  <a:pt x="1383506" y="16669"/>
                </a:lnTo>
                <a:lnTo>
                  <a:pt x="1333500" y="40481"/>
                </a:lnTo>
                <a:lnTo>
                  <a:pt x="1262063" y="57150"/>
                </a:lnTo>
                <a:lnTo>
                  <a:pt x="1104900" y="85725"/>
                </a:lnTo>
                <a:lnTo>
                  <a:pt x="871538" y="130969"/>
                </a:lnTo>
                <a:lnTo>
                  <a:pt x="488156" y="2047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A4EF68F4-51C2-4196-BB27-8E419198DFB2}"/>
              </a:ext>
            </a:extLst>
          </p:cNvPr>
          <p:cNvSpPr/>
          <p:nvPr/>
        </p:nvSpPr>
        <p:spPr>
          <a:xfrm>
            <a:off x="4071944" y="3200401"/>
            <a:ext cx="1322387" cy="398463"/>
          </a:xfrm>
          <a:custGeom>
            <a:avLst/>
            <a:gdLst>
              <a:gd name="connsiteX0" fmla="*/ 304800 w 1321593"/>
              <a:gd name="connsiteY0" fmla="*/ 178594 h 397669"/>
              <a:gd name="connsiteX1" fmla="*/ 109537 w 1321593"/>
              <a:gd name="connsiteY1" fmla="*/ 207169 h 397669"/>
              <a:gd name="connsiteX2" fmla="*/ 0 w 1321593"/>
              <a:gd name="connsiteY2" fmla="*/ 219075 h 397669"/>
              <a:gd name="connsiteX3" fmla="*/ 50006 w 1321593"/>
              <a:gd name="connsiteY3" fmla="*/ 397669 h 397669"/>
              <a:gd name="connsiteX4" fmla="*/ 330993 w 1321593"/>
              <a:gd name="connsiteY4" fmla="*/ 352425 h 397669"/>
              <a:gd name="connsiteX5" fmla="*/ 576262 w 1321593"/>
              <a:gd name="connsiteY5" fmla="*/ 311944 h 397669"/>
              <a:gd name="connsiteX6" fmla="*/ 745331 w 1321593"/>
              <a:gd name="connsiteY6" fmla="*/ 276225 h 397669"/>
              <a:gd name="connsiteX7" fmla="*/ 969168 w 1321593"/>
              <a:gd name="connsiteY7" fmla="*/ 245269 h 397669"/>
              <a:gd name="connsiteX8" fmla="*/ 1302543 w 1321593"/>
              <a:gd name="connsiteY8" fmla="*/ 200025 h 397669"/>
              <a:gd name="connsiteX9" fmla="*/ 1321593 w 1321593"/>
              <a:gd name="connsiteY9" fmla="*/ 0 h 397669"/>
              <a:gd name="connsiteX10" fmla="*/ 1119187 w 1321593"/>
              <a:gd name="connsiteY10" fmla="*/ 35719 h 397669"/>
              <a:gd name="connsiteX11" fmla="*/ 883443 w 1321593"/>
              <a:gd name="connsiteY11" fmla="*/ 78581 h 397669"/>
              <a:gd name="connsiteX12" fmla="*/ 766762 w 1321593"/>
              <a:gd name="connsiteY12" fmla="*/ 100013 h 397669"/>
              <a:gd name="connsiteX13" fmla="*/ 531018 w 1321593"/>
              <a:gd name="connsiteY13" fmla="*/ 142875 h 397669"/>
              <a:gd name="connsiteX14" fmla="*/ 304800 w 1321593"/>
              <a:gd name="connsiteY14" fmla="*/ 178594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21593" h="397669">
                <a:moveTo>
                  <a:pt x="304800" y="178594"/>
                </a:moveTo>
                <a:lnTo>
                  <a:pt x="109537" y="207169"/>
                </a:lnTo>
                <a:lnTo>
                  <a:pt x="0" y="219075"/>
                </a:lnTo>
                <a:lnTo>
                  <a:pt x="50006" y="397669"/>
                </a:lnTo>
                <a:lnTo>
                  <a:pt x="330993" y="352425"/>
                </a:lnTo>
                <a:lnTo>
                  <a:pt x="576262" y="311944"/>
                </a:lnTo>
                <a:lnTo>
                  <a:pt x="745331" y="276225"/>
                </a:lnTo>
                <a:lnTo>
                  <a:pt x="969168" y="245269"/>
                </a:lnTo>
                <a:lnTo>
                  <a:pt x="1302543" y="200025"/>
                </a:lnTo>
                <a:lnTo>
                  <a:pt x="1321593" y="0"/>
                </a:lnTo>
                <a:lnTo>
                  <a:pt x="1119187" y="35719"/>
                </a:lnTo>
                <a:lnTo>
                  <a:pt x="883443" y="78581"/>
                </a:lnTo>
                <a:lnTo>
                  <a:pt x="766762" y="100013"/>
                </a:lnTo>
                <a:lnTo>
                  <a:pt x="531018" y="142875"/>
                </a:lnTo>
                <a:lnTo>
                  <a:pt x="304800" y="1785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EB90B5C0-CEB7-496D-80C5-583D6D83055A}"/>
              </a:ext>
            </a:extLst>
          </p:cNvPr>
          <p:cNvSpPr/>
          <p:nvPr/>
        </p:nvSpPr>
        <p:spPr>
          <a:xfrm>
            <a:off x="4162430" y="3763964"/>
            <a:ext cx="1227138" cy="365125"/>
          </a:xfrm>
          <a:custGeom>
            <a:avLst/>
            <a:gdLst>
              <a:gd name="connsiteX0" fmla="*/ 831056 w 1226344"/>
              <a:gd name="connsiteY0" fmla="*/ 42863 h 364332"/>
              <a:gd name="connsiteX1" fmla="*/ 654844 w 1226344"/>
              <a:gd name="connsiteY1" fmla="*/ 69057 h 364332"/>
              <a:gd name="connsiteX2" fmla="*/ 438150 w 1226344"/>
              <a:gd name="connsiteY2" fmla="*/ 114300 h 364332"/>
              <a:gd name="connsiteX3" fmla="*/ 354806 w 1226344"/>
              <a:gd name="connsiteY3" fmla="*/ 140494 h 364332"/>
              <a:gd name="connsiteX4" fmla="*/ 250031 w 1226344"/>
              <a:gd name="connsiteY4" fmla="*/ 169069 h 364332"/>
              <a:gd name="connsiteX5" fmla="*/ 145256 w 1226344"/>
              <a:gd name="connsiteY5" fmla="*/ 190500 h 364332"/>
              <a:gd name="connsiteX6" fmla="*/ 83344 w 1226344"/>
              <a:gd name="connsiteY6" fmla="*/ 200025 h 364332"/>
              <a:gd name="connsiteX7" fmla="*/ 0 w 1226344"/>
              <a:gd name="connsiteY7" fmla="*/ 202407 h 364332"/>
              <a:gd name="connsiteX8" fmla="*/ 38100 w 1226344"/>
              <a:gd name="connsiteY8" fmla="*/ 364332 h 364332"/>
              <a:gd name="connsiteX9" fmla="*/ 154781 w 1226344"/>
              <a:gd name="connsiteY9" fmla="*/ 350044 h 364332"/>
              <a:gd name="connsiteX10" fmla="*/ 297656 w 1226344"/>
              <a:gd name="connsiteY10" fmla="*/ 326232 h 364332"/>
              <a:gd name="connsiteX11" fmla="*/ 488156 w 1226344"/>
              <a:gd name="connsiteY11" fmla="*/ 283369 h 364332"/>
              <a:gd name="connsiteX12" fmla="*/ 688181 w 1226344"/>
              <a:gd name="connsiteY12" fmla="*/ 245269 h 364332"/>
              <a:gd name="connsiteX13" fmla="*/ 942975 w 1226344"/>
              <a:gd name="connsiteY13" fmla="*/ 197644 h 364332"/>
              <a:gd name="connsiteX14" fmla="*/ 1076325 w 1226344"/>
              <a:gd name="connsiteY14" fmla="*/ 180975 h 364332"/>
              <a:gd name="connsiteX15" fmla="*/ 1176338 w 1226344"/>
              <a:gd name="connsiteY15" fmla="*/ 180975 h 364332"/>
              <a:gd name="connsiteX16" fmla="*/ 1226344 w 1226344"/>
              <a:gd name="connsiteY16" fmla="*/ 190500 h 364332"/>
              <a:gd name="connsiteX17" fmla="*/ 1181100 w 1226344"/>
              <a:gd name="connsiteY17" fmla="*/ 0 h 364332"/>
              <a:gd name="connsiteX18" fmla="*/ 1019175 w 1226344"/>
              <a:gd name="connsiteY18" fmla="*/ 14288 h 364332"/>
              <a:gd name="connsiteX19" fmla="*/ 831056 w 1226344"/>
              <a:gd name="connsiteY19" fmla="*/ 42863 h 364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26344" h="364332">
                <a:moveTo>
                  <a:pt x="831056" y="42863"/>
                </a:moveTo>
                <a:lnTo>
                  <a:pt x="654844" y="69057"/>
                </a:lnTo>
                <a:lnTo>
                  <a:pt x="438150" y="114300"/>
                </a:lnTo>
                <a:lnTo>
                  <a:pt x="354806" y="140494"/>
                </a:lnTo>
                <a:lnTo>
                  <a:pt x="250031" y="169069"/>
                </a:lnTo>
                <a:lnTo>
                  <a:pt x="145256" y="190500"/>
                </a:lnTo>
                <a:lnTo>
                  <a:pt x="83344" y="200025"/>
                </a:lnTo>
                <a:lnTo>
                  <a:pt x="0" y="202407"/>
                </a:lnTo>
                <a:lnTo>
                  <a:pt x="38100" y="364332"/>
                </a:lnTo>
                <a:lnTo>
                  <a:pt x="154781" y="350044"/>
                </a:lnTo>
                <a:lnTo>
                  <a:pt x="297656" y="326232"/>
                </a:lnTo>
                <a:lnTo>
                  <a:pt x="488156" y="283369"/>
                </a:lnTo>
                <a:lnTo>
                  <a:pt x="688181" y="245269"/>
                </a:lnTo>
                <a:lnTo>
                  <a:pt x="942975" y="197644"/>
                </a:lnTo>
                <a:lnTo>
                  <a:pt x="1076325" y="180975"/>
                </a:lnTo>
                <a:lnTo>
                  <a:pt x="1176338" y="180975"/>
                </a:lnTo>
                <a:lnTo>
                  <a:pt x="1226344" y="190500"/>
                </a:lnTo>
                <a:lnTo>
                  <a:pt x="1181100" y="0"/>
                </a:lnTo>
                <a:lnTo>
                  <a:pt x="1019175" y="14288"/>
                </a:lnTo>
                <a:lnTo>
                  <a:pt x="831056" y="428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E435285A-C8FA-421E-A07A-5D8004651D3C}"/>
              </a:ext>
            </a:extLst>
          </p:cNvPr>
          <p:cNvSpPr/>
          <p:nvPr/>
        </p:nvSpPr>
        <p:spPr>
          <a:xfrm>
            <a:off x="3548069" y="4364039"/>
            <a:ext cx="2122487" cy="587375"/>
          </a:xfrm>
          <a:custGeom>
            <a:avLst/>
            <a:gdLst>
              <a:gd name="connsiteX0" fmla="*/ 766762 w 2121693"/>
              <a:gd name="connsiteY0" fmla="*/ 245269 h 585788"/>
              <a:gd name="connsiteX1" fmla="*/ 871537 w 2121693"/>
              <a:gd name="connsiteY1" fmla="*/ 223838 h 585788"/>
              <a:gd name="connsiteX2" fmla="*/ 985837 w 2121693"/>
              <a:gd name="connsiteY2" fmla="*/ 200025 h 585788"/>
              <a:gd name="connsiteX3" fmla="*/ 1100137 w 2121693"/>
              <a:gd name="connsiteY3" fmla="*/ 176213 h 585788"/>
              <a:gd name="connsiteX4" fmla="*/ 1266825 w 2121693"/>
              <a:gd name="connsiteY4" fmla="*/ 140494 h 585788"/>
              <a:gd name="connsiteX5" fmla="*/ 1450181 w 2121693"/>
              <a:gd name="connsiteY5" fmla="*/ 107157 h 585788"/>
              <a:gd name="connsiteX6" fmla="*/ 1557337 w 2121693"/>
              <a:gd name="connsiteY6" fmla="*/ 80963 h 585788"/>
              <a:gd name="connsiteX7" fmla="*/ 1628775 w 2121693"/>
              <a:gd name="connsiteY7" fmla="*/ 61913 h 585788"/>
              <a:gd name="connsiteX8" fmla="*/ 1695450 w 2121693"/>
              <a:gd name="connsiteY8" fmla="*/ 38100 h 585788"/>
              <a:gd name="connsiteX9" fmla="*/ 1731168 w 2121693"/>
              <a:gd name="connsiteY9" fmla="*/ 21432 h 585788"/>
              <a:gd name="connsiteX10" fmla="*/ 1759743 w 2121693"/>
              <a:gd name="connsiteY10" fmla="*/ 2382 h 585788"/>
              <a:gd name="connsiteX11" fmla="*/ 1821656 w 2121693"/>
              <a:gd name="connsiteY11" fmla="*/ 0 h 585788"/>
              <a:gd name="connsiteX12" fmla="*/ 1924050 w 2121693"/>
              <a:gd name="connsiteY12" fmla="*/ 9525 h 585788"/>
              <a:gd name="connsiteX13" fmla="*/ 2005012 w 2121693"/>
              <a:gd name="connsiteY13" fmla="*/ 23813 h 585788"/>
              <a:gd name="connsiteX14" fmla="*/ 2066925 w 2121693"/>
              <a:gd name="connsiteY14" fmla="*/ 40482 h 585788"/>
              <a:gd name="connsiteX15" fmla="*/ 2093118 w 2121693"/>
              <a:gd name="connsiteY15" fmla="*/ 57150 h 585788"/>
              <a:gd name="connsiteX16" fmla="*/ 2109787 w 2121693"/>
              <a:gd name="connsiteY16" fmla="*/ 76200 h 585788"/>
              <a:gd name="connsiteX17" fmla="*/ 2116931 w 2121693"/>
              <a:gd name="connsiteY17" fmla="*/ 95250 h 585788"/>
              <a:gd name="connsiteX18" fmla="*/ 2121693 w 2121693"/>
              <a:gd name="connsiteY18" fmla="*/ 109538 h 585788"/>
              <a:gd name="connsiteX19" fmla="*/ 2114550 w 2121693"/>
              <a:gd name="connsiteY19" fmla="*/ 130969 h 585788"/>
              <a:gd name="connsiteX20" fmla="*/ 2102643 w 2121693"/>
              <a:gd name="connsiteY20" fmla="*/ 159544 h 585788"/>
              <a:gd name="connsiteX21" fmla="*/ 2078831 w 2121693"/>
              <a:gd name="connsiteY21" fmla="*/ 190500 h 585788"/>
              <a:gd name="connsiteX22" fmla="*/ 2045493 w 2121693"/>
              <a:gd name="connsiteY22" fmla="*/ 209550 h 585788"/>
              <a:gd name="connsiteX23" fmla="*/ 2002631 w 2121693"/>
              <a:gd name="connsiteY23" fmla="*/ 221457 h 585788"/>
              <a:gd name="connsiteX24" fmla="*/ 1952625 w 2121693"/>
              <a:gd name="connsiteY24" fmla="*/ 226219 h 585788"/>
              <a:gd name="connsiteX25" fmla="*/ 1905000 w 2121693"/>
              <a:gd name="connsiteY25" fmla="*/ 226219 h 585788"/>
              <a:gd name="connsiteX26" fmla="*/ 1800225 w 2121693"/>
              <a:gd name="connsiteY26" fmla="*/ 230982 h 585788"/>
              <a:gd name="connsiteX27" fmla="*/ 1700212 w 2121693"/>
              <a:gd name="connsiteY27" fmla="*/ 240507 h 585788"/>
              <a:gd name="connsiteX28" fmla="*/ 1569243 w 2121693"/>
              <a:gd name="connsiteY28" fmla="*/ 254794 h 585788"/>
              <a:gd name="connsiteX29" fmla="*/ 1447800 w 2121693"/>
              <a:gd name="connsiteY29" fmla="*/ 269082 h 585788"/>
              <a:gd name="connsiteX30" fmla="*/ 1300162 w 2121693"/>
              <a:gd name="connsiteY30" fmla="*/ 292894 h 585788"/>
              <a:gd name="connsiteX31" fmla="*/ 1066800 w 2121693"/>
              <a:gd name="connsiteY31" fmla="*/ 338138 h 585788"/>
              <a:gd name="connsiteX32" fmla="*/ 947737 w 2121693"/>
              <a:gd name="connsiteY32" fmla="*/ 364332 h 585788"/>
              <a:gd name="connsiteX33" fmla="*/ 866775 w 2121693"/>
              <a:gd name="connsiteY33" fmla="*/ 388144 h 585788"/>
              <a:gd name="connsiteX34" fmla="*/ 790575 w 2121693"/>
              <a:gd name="connsiteY34" fmla="*/ 409575 h 585788"/>
              <a:gd name="connsiteX35" fmla="*/ 700087 w 2121693"/>
              <a:gd name="connsiteY35" fmla="*/ 440532 h 585788"/>
              <a:gd name="connsiteX36" fmla="*/ 640556 w 2121693"/>
              <a:gd name="connsiteY36" fmla="*/ 464344 h 585788"/>
              <a:gd name="connsiteX37" fmla="*/ 559593 w 2121693"/>
              <a:gd name="connsiteY37" fmla="*/ 500063 h 585788"/>
              <a:gd name="connsiteX38" fmla="*/ 519112 w 2121693"/>
              <a:gd name="connsiteY38" fmla="*/ 521494 h 585788"/>
              <a:gd name="connsiteX39" fmla="*/ 452437 w 2121693"/>
              <a:gd name="connsiteY39" fmla="*/ 578644 h 585788"/>
              <a:gd name="connsiteX40" fmla="*/ 440531 w 2121693"/>
              <a:gd name="connsiteY40" fmla="*/ 583407 h 585788"/>
              <a:gd name="connsiteX41" fmla="*/ 411956 w 2121693"/>
              <a:gd name="connsiteY41" fmla="*/ 585788 h 585788"/>
              <a:gd name="connsiteX42" fmla="*/ 371475 w 2121693"/>
              <a:gd name="connsiteY42" fmla="*/ 576263 h 585788"/>
              <a:gd name="connsiteX43" fmla="*/ 316706 w 2121693"/>
              <a:gd name="connsiteY43" fmla="*/ 552450 h 585788"/>
              <a:gd name="connsiteX44" fmla="*/ 264318 w 2121693"/>
              <a:gd name="connsiteY44" fmla="*/ 521494 h 585788"/>
              <a:gd name="connsiteX45" fmla="*/ 219075 w 2121693"/>
              <a:gd name="connsiteY45" fmla="*/ 488157 h 585788"/>
              <a:gd name="connsiteX46" fmla="*/ 161925 w 2121693"/>
              <a:gd name="connsiteY46" fmla="*/ 438150 h 585788"/>
              <a:gd name="connsiteX47" fmla="*/ 95250 w 2121693"/>
              <a:gd name="connsiteY47" fmla="*/ 373857 h 585788"/>
              <a:gd name="connsiteX48" fmla="*/ 40481 w 2121693"/>
              <a:gd name="connsiteY48" fmla="*/ 319088 h 585788"/>
              <a:gd name="connsiteX49" fmla="*/ 14287 w 2121693"/>
              <a:gd name="connsiteY49" fmla="*/ 288132 h 585788"/>
              <a:gd name="connsiteX50" fmla="*/ 2381 w 2121693"/>
              <a:gd name="connsiteY50" fmla="*/ 264319 h 585788"/>
              <a:gd name="connsiteX51" fmla="*/ 0 w 2121693"/>
              <a:gd name="connsiteY51" fmla="*/ 245269 h 585788"/>
              <a:gd name="connsiteX52" fmla="*/ 7143 w 2121693"/>
              <a:gd name="connsiteY52" fmla="*/ 233363 h 585788"/>
              <a:gd name="connsiteX53" fmla="*/ 23812 w 2121693"/>
              <a:gd name="connsiteY53" fmla="*/ 233363 h 585788"/>
              <a:gd name="connsiteX54" fmla="*/ 50006 w 2121693"/>
              <a:gd name="connsiteY54" fmla="*/ 240507 h 585788"/>
              <a:gd name="connsiteX55" fmla="*/ 102393 w 2121693"/>
              <a:gd name="connsiteY55" fmla="*/ 261938 h 585788"/>
              <a:gd name="connsiteX56" fmla="*/ 166687 w 2121693"/>
              <a:gd name="connsiteY56" fmla="*/ 280988 h 585788"/>
              <a:gd name="connsiteX57" fmla="*/ 228600 w 2121693"/>
              <a:gd name="connsiteY57" fmla="*/ 300038 h 585788"/>
              <a:gd name="connsiteX58" fmla="*/ 288131 w 2121693"/>
              <a:gd name="connsiteY58" fmla="*/ 311944 h 585788"/>
              <a:gd name="connsiteX59" fmla="*/ 338137 w 2121693"/>
              <a:gd name="connsiteY59" fmla="*/ 319088 h 585788"/>
              <a:gd name="connsiteX60" fmla="*/ 385762 w 2121693"/>
              <a:gd name="connsiteY60" fmla="*/ 321469 h 585788"/>
              <a:gd name="connsiteX61" fmla="*/ 490537 w 2121693"/>
              <a:gd name="connsiteY61" fmla="*/ 302419 h 585788"/>
              <a:gd name="connsiteX62" fmla="*/ 702468 w 2121693"/>
              <a:gd name="connsiteY62" fmla="*/ 257175 h 585788"/>
              <a:gd name="connsiteX63" fmla="*/ 766762 w 2121693"/>
              <a:gd name="connsiteY63" fmla="*/ 245269 h 58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121693" h="585788">
                <a:moveTo>
                  <a:pt x="766762" y="245269"/>
                </a:moveTo>
                <a:lnTo>
                  <a:pt x="871537" y="223838"/>
                </a:lnTo>
                <a:lnTo>
                  <a:pt x="985837" y="200025"/>
                </a:lnTo>
                <a:lnTo>
                  <a:pt x="1100137" y="176213"/>
                </a:lnTo>
                <a:lnTo>
                  <a:pt x="1266825" y="140494"/>
                </a:lnTo>
                <a:lnTo>
                  <a:pt x="1450181" y="107157"/>
                </a:lnTo>
                <a:lnTo>
                  <a:pt x="1557337" y="80963"/>
                </a:lnTo>
                <a:lnTo>
                  <a:pt x="1628775" y="61913"/>
                </a:lnTo>
                <a:lnTo>
                  <a:pt x="1695450" y="38100"/>
                </a:lnTo>
                <a:lnTo>
                  <a:pt x="1731168" y="21432"/>
                </a:lnTo>
                <a:lnTo>
                  <a:pt x="1759743" y="2382"/>
                </a:lnTo>
                <a:lnTo>
                  <a:pt x="1821656" y="0"/>
                </a:lnTo>
                <a:lnTo>
                  <a:pt x="1924050" y="9525"/>
                </a:lnTo>
                <a:lnTo>
                  <a:pt x="2005012" y="23813"/>
                </a:lnTo>
                <a:lnTo>
                  <a:pt x="2066925" y="40482"/>
                </a:lnTo>
                <a:lnTo>
                  <a:pt x="2093118" y="57150"/>
                </a:lnTo>
                <a:lnTo>
                  <a:pt x="2109787" y="76200"/>
                </a:lnTo>
                <a:lnTo>
                  <a:pt x="2116931" y="95250"/>
                </a:lnTo>
                <a:lnTo>
                  <a:pt x="2121693" y="109538"/>
                </a:lnTo>
                <a:lnTo>
                  <a:pt x="2114550" y="130969"/>
                </a:lnTo>
                <a:lnTo>
                  <a:pt x="2102643" y="159544"/>
                </a:lnTo>
                <a:lnTo>
                  <a:pt x="2078831" y="190500"/>
                </a:lnTo>
                <a:lnTo>
                  <a:pt x="2045493" y="209550"/>
                </a:lnTo>
                <a:lnTo>
                  <a:pt x="2002631" y="221457"/>
                </a:lnTo>
                <a:lnTo>
                  <a:pt x="1952625" y="226219"/>
                </a:lnTo>
                <a:lnTo>
                  <a:pt x="1905000" y="226219"/>
                </a:lnTo>
                <a:lnTo>
                  <a:pt x="1800225" y="230982"/>
                </a:lnTo>
                <a:lnTo>
                  <a:pt x="1700212" y="240507"/>
                </a:lnTo>
                <a:lnTo>
                  <a:pt x="1569243" y="254794"/>
                </a:lnTo>
                <a:lnTo>
                  <a:pt x="1447800" y="269082"/>
                </a:lnTo>
                <a:lnTo>
                  <a:pt x="1300162" y="292894"/>
                </a:lnTo>
                <a:lnTo>
                  <a:pt x="1066800" y="338138"/>
                </a:lnTo>
                <a:lnTo>
                  <a:pt x="947737" y="364332"/>
                </a:lnTo>
                <a:lnTo>
                  <a:pt x="866775" y="388144"/>
                </a:lnTo>
                <a:lnTo>
                  <a:pt x="790575" y="409575"/>
                </a:lnTo>
                <a:lnTo>
                  <a:pt x="700087" y="440532"/>
                </a:lnTo>
                <a:lnTo>
                  <a:pt x="640556" y="464344"/>
                </a:lnTo>
                <a:lnTo>
                  <a:pt x="559593" y="500063"/>
                </a:lnTo>
                <a:lnTo>
                  <a:pt x="519112" y="521494"/>
                </a:lnTo>
                <a:lnTo>
                  <a:pt x="452437" y="578644"/>
                </a:lnTo>
                <a:lnTo>
                  <a:pt x="440531" y="583407"/>
                </a:lnTo>
                <a:lnTo>
                  <a:pt x="411956" y="585788"/>
                </a:lnTo>
                <a:lnTo>
                  <a:pt x="371475" y="576263"/>
                </a:lnTo>
                <a:lnTo>
                  <a:pt x="316706" y="552450"/>
                </a:lnTo>
                <a:lnTo>
                  <a:pt x="264318" y="521494"/>
                </a:lnTo>
                <a:lnTo>
                  <a:pt x="219075" y="488157"/>
                </a:lnTo>
                <a:lnTo>
                  <a:pt x="161925" y="438150"/>
                </a:lnTo>
                <a:lnTo>
                  <a:pt x="95250" y="373857"/>
                </a:lnTo>
                <a:lnTo>
                  <a:pt x="40481" y="319088"/>
                </a:lnTo>
                <a:lnTo>
                  <a:pt x="14287" y="288132"/>
                </a:lnTo>
                <a:lnTo>
                  <a:pt x="2381" y="264319"/>
                </a:lnTo>
                <a:lnTo>
                  <a:pt x="0" y="245269"/>
                </a:lnTo>
                <a:lnTo>
                  <a:pt x="7143" y="233363"/>
                </a:lnTo>
                <a:lnTo>
                  <a:pt x="23812" y="233363"/>
                </a:lnTo>
                <a:lnTo>
                  <a:pt x="50006" y="240507"/>
                </a:lnTo>
                <a:lnTo>
                  <a:pt x="102393" y="261938"/>
                </a:lnTo>
                <a:lnTo>
                  <a:pt x="166687" y="280988"/>
                </a:lnTo>
                <a:lnTo>
                  <a:pt x="228600" y="300038"/>
                </a:lnTo>
                <a:lnTo>
                  <a:pt x="288131" y="311944"/>
                </a:lnTo>
                <a:lnTo>
                  <a:pt x="338137" y="319088"/>
                </a:lnTo>
                <a:lnTo>
                  <a:pt x="385762" y="321469"/>
                </a:lnTo>
                <a:lnTo>
                  <a:pt x="490537" y="302419"/>
                </a:lnTo>
                <a:lnTo>
                  <a:pt x="702468" y="257175"/>
                </a:lnTo>
                <a:lnTo>
                  <a:pt x="766762" y="2452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FE216DA2-8CD4-4E38-87E4-CEEE00AF23B8}"/>
              </a:ext>
            </a:extLst>
          </p:cNvPr>
          <p:cNvSpPr/>
          <p:nvPr/>
        </p:nvSpPr>
        <p:spPr>
          <a:xfrm rot="16200000">
            <a:off x="2432055" y="3452813"/>
            <a:ext cx="4451350" cy="476250"/>
          </a:xfrm>
          <a:custGeom>
            <a:avLst/>
            <a:gdLst>
              <a:gd name="connsiteX0" fmla="*/ 2260397 w 4451299"/>
              <a:gd name="connsiteY0" fmla="*/ 197511 h 475488"/>
              <a:gd name="connsiteX1" fmla="*/ 2940710 w 4451299"/>
              <a:gd name="connsiteY1" fmla="*/ 197511 h 475488"/>
              <a:gd name="connsiteX2" fmla="*/ 3463747 w 4451299"/>
              <a:gd name="connsiteY2" fmla="*/ 197511 h 475488"/>
              <a:gd name="connsiteX3" fmla="*/ 3814877 w 4451299"/>
              <a:gd name="connsiteY3" fmla="*/ 197511 h 475488"/>
              <a:gd name="connsiteX4" fmla="*/ 3906317 w 4451299"/>
              <a:gd name="connsiteY4" fmla="*/ 197511 h 475488"/>
              <a:gd name="connsiteX5" fmla="*/ 3964838 w 4451299"/>
              <a:gd name="connsiteY5" fmla="*/ 193853 h 475488"/>
              <a:gd name="connsiteX6" fmla="*/ 4030675 w 4451299"/>
              <a:gd name="connsiteY6" fmla="*/ 190196 h 475488"/>
              <a:gd name="connsiteX7" fmla="*/ 4081882 w 4451299"/>
              <a:gd name="connsiteY7" fmla="*/ 182880 h 475488"/>
              <a:gd name="connsiteX8" fmla="*/ 4133088 w 4451299"/>
              <a:gd name="connsiteY8" fmla="*/ 175565 h 475488"/>
              <a:gd name="connsiteX9" fmla="*/ 4180637 w 4451299"/>
              <a:gd name="connsiteY9" fmla="*/ 160935 h 475488"/>
              <a:gd name="connsiteX10" fmla="*/ 4231843 w 4451299"/>
              <a:gd name="connsiteY10" fmla="*/ 138989 h 475488"/>
              <a:gd name="connsiteX11" fmla="*/ 4283050 w 4451299"/>
              <a:gd name="connsiteY11" fmla="*/ 106071 h 475488"/>
              <a:gd name="connsiteX12" fmla="*/ 4326941 w 4451299"/>
              <a:gd name="connsiteY12" fmla="*/ 69495 h 475488"/>
              <a:gd name="connsiteX13" fmla="*/ 4378147 w 4451299"/>
              <a:gd name="connsiteY13" fmla="*/ 29261 h 475488"/>
              <a:gd name="connsiteX14" fmla="*/ 4411066 w 4451299"/>
              <a:gd name="connsiteY14" fmla="*/ 3658 h 475488"/>
              <a:gd name="connsiteX15" fmla="*/ 4433011 w 4451299"/>
              <a:gd name="connsiteY15" fmla="*/ 0 h 475488"/>
              <a:gd name="connsiteX16" fmla="*/ 4451299 w 4451299"/>
              <a:gd name="connsiteY16" fmla="*/ 7316 h 475488"/>
              <a:gd name="connsiteX17" fmla="*/ 4451299 w 4451299"/>
              <a:gd name="connsiteY17" fmla="*/ 29261 h 475488"/>
              <a:gd name="connsiteX18" fmla="*/ 4436669 w 4451299"/>
              <a:gd name="connsiteY18" fmla="*/ 87783 h 475488"/>
              <a:gd name="connsiteX19" fmla="*/ 4396435 w 4451299"/>
              <a:gd name="connsiteY19" fmla="*/ 208484 h 475488"/>
              <a:gd name="connsiteX20" fmla="*/ 4378147 w 4451299"/>
              <a:gd name="connsiteY20" fmla="*/ 248717 h 475488"/>
              <a:gd name="connsiteX21" fmla="*/ 4356202 w 4451299"/>
              <a:gd name="connsiteY21" fmla="*/ 292608 h 475488"/>
              <a:gd name="connsiteX22" fmla="*/ 4290365 w 4451299"/>
              <a:gd name="connsiteY22" fmla="*/ 398679 h 475488"/>
              <a:gd name="connsiteX23" fmla="*/ 4250131 w 4451299"/>
              <a:gd name="connsiteY23" fmla="*/ 442570 h 475488"/>
              <a:gd name="connsiteX24" fmla="*/ 4220870 w 4451299"/>
              <a:gd name="connsiteY24" fmla="*/ 464516 h 475488"/>
              <a:gd name="connsiteX25" fmla="*/ 4187952 w 4451299"/>
              <a:gd name="connsiteY25" fmla="*/ 475488 h 475488"/>
              <a:gd name="connsiteX26" fmla="*/ 4162349 w 4451299"/>
              <a:gd name="connsiteY26" fmla="*/ 475488 h 475488"/>
              <a:gd name="connsiteX27" fmla="*/ 4118458 w 4451299"/>
              <a:gd name="connsiteY27" fmla="*/ 468173 h 475488"/>
              <a:gd name="connsiteX28" fmla="*/ 4085539 w 4451299"/>
              <a:gd name="connsiteY28" fmla="*/ 449885 h 475488"/>
              <a:gd name="connsiteX29" fmla="*/ 4063594 w 4451299"/>
              <a:gd name="connsiteY29" fmla="*/ 442570 h 475488"/>
              <a:gd name="connsiteX30" fmla="*/ 3942893 w 4451299"/>
              <a:gd name="connsiteY30" fmla="*/ 438912 h 475488"/>
              <a:gd name="connsiteX31" fmla="*/ 3672230 w 4451299"/>
              <a:gd name="connsiteY31" fmla="*/ 442570 h 475488"/>
              <a:gd name="connsiteX32" fmla="*/ 3116275 w 4451299"/>
              <a:gd name="connsiteY32" fmla="*/ 438912 h 475488"/>
              <a:gd name="connsiteX33" fmla="*/ 2596896 w 4451299"/>
              <a:gd name="connsiteY33" fmla="*/ 442570 h 475488"/>
              <a:gd name="connsiteX34" fmla="*/ 2454250 w 4451299"/>
              <a:gd name="connsiteY34" fmla="*/ 416967 h 475488"/>
              <a:gd name="connsiteX35" fmla="*/ 2048256 w 4451299"/>
              <a:gd name="connsiteY35" fmla="*/ 416967 h 475488"/>
              <a:gd name="connsiteX36" fmla="*/ 1686154 w 4451299"/>
              <a:gd name="connsiteY36" fmla="*/ 420624 h 475488"/>
              <a:gd name="connsiteX37" fmla="*/ 1404518 w 4451299"/>
              <a:gd name="connsiteY37" fmla="*/ 420624 h 475488"/>
              <a:gd name="connsiteX38" fmla="*/ 1214323 w 4451299"/>
              <a:gd name="connsiteY38" fmla="*/ 420624 h 475488"/>
              <a:gd name="connsiteX39" fmla="*/ 994867 w 4451299"/>
              <a:gd name="connsiteY39" fmla="*/ 424282 h 475488"/>
              <a:gd name="connsiteX40" fmla="*/ 793699 w 4451299"/>
              <a:gd name="connsiteY40" fmla="*/ 427940 h 475488"/>
              <a:gd name="connsiteX41" fmla="*/ 603504 w 4451299"/>
              <a:gd name="connsiteY41" fmla="*/ 431597 h 475488"/>
              <a:gd name="connsiteX42" fmla="*/ 409651 w 4451299"/>
              <a:gd name="connsiteY42" fmla="*/ 438912 h 475488"/>
              <a:gd name="connsiteX43" fmla="*/ 263347 w 4451299"/>
              <a:gd name="connsiteY43" fmla="*/ 442570 h 475488"/>
              <a:gd name="connsiteX44" fmla="*/ 215798 w 4451299"/>
              <a:gd name="connsiteY44" fmla="*/ 438912 h 475488"/>
              <a:gd name="connsiteX45" fmla="*/ 153619 w 4451299"/>
              <a:gd name="connsiteY45" fmla="*/ 427940 h 475488"/>
              <a:gd name="connsiteX46" fmla="*/ 102413 w 4451299"/>
              <a:gd name="connsiteY46" fmla="*/ 409652 h 475488"/>
              <a:gd name="connsiteX47" fmla="*/ 73152 w 4451299"/>
              <a:gd name="connsiteY47" fmla="*/ 391364 h 475488"/>
              <a:gd name="connsiteX48" fmla="*/ 40234 w 4451299"/>
              <a:gd name="connsiteY48" fmla="*/ 365760 h 475488"/>
              <a:gd name="connsiteX49" fmla="*/ 14630 w 4451299"/>
              <a:gd name="connsiteY49" fmla="*/ 332842 h 475488"/>
              <a:gd name="connsiteX50" fmla="*/ 0 w 4451299"/>
              <a:gd name="connsiteY50" fmla="*/ 299924 h 475488"/>
              <a:gd name="connsiteX51" fmla="*/ 0 w 4451299"/>
              <a:gd name="connsiteY51" fmla="*/ 285293 h 475488"/>
              <a:gd name="connsiteX52" fmla="*/ 10973 w 4451299"/>
              <a:gd name="connsiteY52" fmla="*/ 259690 h 475488"/>
              <a:gd name="connsiteX53" fmla="*/ 29261 w 4451299"/>
              <a:gd name="connsiteY53" fmla="*/ 234087 h 475488"/>
              <a:gd name="connsiteX54" fmla="*/ 54864 w 4451299"/>
              <a:gd name="connsiteY54" fmla="*/ 215799 h 475488"/>
              <a:gd name="connsiteX55" fmla="*/ 98755 w 4451299"/>
              <a:gd name="connsiteY55" fmla="*/ 197511 h 475488"/>
              <a:gd name="connsiteX56" fmla="*/ 168250 w 4451299"/>
              <a:gd name="connsiteY56" fmla="*/ 175565 h 475488"/>
              <a:gd name="connsiteX57" fmla="*/ 241402 w 4451299"/>
              <a:gd name="connsiteY57" fmla="*/ 153620 h 475488"/>
              <a:gd name="connsiteX58" fmla="*/ 303581 w 4451299"/>
              <a:gd name="connsiteY58" fmla="*/ 138989 h 475488"/>
              <a:gd name="connsiteX59" fmla="*/ 387706 w 4451299"/>
              <a:gd name="connsiteY59" fmla="*/ 128016 h 475488"/>
              <a:gd name="connsiteX60" fmla="*/ 416966 w 4451299"/>
              <a:gd name="connsiteY60" fmla="*/ 128016 h 475488"/>
              <a:gd name="connsiteX61" fmla="*/ 497434 w 4451299"/>
              <a:gd name="connsiteY61" fmla="*/ 142647 h 475488"/>
              <a:gd name="connsiteX62" fmla="*/ 746150 w 4451299"/>
              <a:gd name="connsiteY62" fmla="*/ 175565 h 475488"/>
              <a:gd name="connsiteX63" fmla="*/ 943661 w 4451299"/>
              <a:gd name="connsiteY63" fmla="*/ 190196 h 475488"/>
              <a:gd name="connsiteX64" fmla="*/ 1225296 w 4451299"/>
              <a:gd name="connsiteY64" fmla="*/ 197511 h 475488"/>
              <a:gd name="connsiteX65" fmla="*/ 2260397 w 4451299"/>
              <a:gd name="connsiteY65" fmla="*/ 197511 h 47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451299" h="475488">
                <a:moveTo>
                  <a:pt x="2260397" y="197511"/>
                </a:moveTo>
                <a:lnTo>
                  <a:pt x="2940710" y="197511"/>
                </a:lnTo>
                <a:lnTo>
                  <a:pt x="3463747" y="197511"/>
                </a:lnTo>
                <a:lnTo>
                  <a:pt x="3814877" y="197511"/>
                </a:lnTo>
                <a:lnTo>
                  <a:pt x="3906317" y="197511"/>
                </a:lnTo>
                <a:lnTo>
                  <a:pt x="3964838" y="193853"/>
                </a:lnTo>
                <a:lnTo>
                  <a:pt x="4030675" y="190196"/>
                </a:lnTo>
                <a:lnTo>
                  <a:pt x="4081882" y="182880"/>
                </a:lnTo>
                <a:lnTo>
                  <a:pt x="4133088" y="175565"/>
                </a:lnTo>
                <a:lnTo>
                  <a:pt x="4180637" y="160935"/>
                </a:lnTo>
                <a:lnTo>
                  <a:pt x="4231843" y="138989"/>
                </a:lnTo>
                <a:lnTo>
                  <a:pt x="4283050" y="106071"/>
                </a:lnTo>
                <a:lnTo>
                  <a:pt x="4326941" y="69495"/>
                </a:lnTo>
                <a:lnTo>
                  <a:pt x="4378147" y="29261"/>
                </a:lnTo>
                <a:lnTo>
                  <a:pt x="4411066" y="3658"/>
                </a:lnTo>
                <a:lnTo>
                  <a:pt x="4433011" y="0"/>
                </a:lnTo>
                <a:lnTo>
                  <a:pt x="4451299" y="7316"/>
                </a:lnTo>
                <a:lnTo>
                  <a:pt x="4451299" y="29261"/>
                </a:lnTo>
                <a:lnTo>
                  <a:pt x="4436669" y="87783"/>
                </a:lnTo>
                <a:lnTo>
                  <a:pt x="4396435" y="208484"/>
                </a:lnTo>
                <a:lnTo>
                  <a:pt x="4378147" y="248717"/>
                </a:lnTo>
                <a:lnTo>
                  <a:pt x="4356202" y="292608"/>
                </a:lnTo>
                <a:lnTo>
                  <a:pt x="4290365" y="398679"/>
                </a:lnTo>
                <a:lnTo>
                  <a:pt x="4250131" y="442570"/>
                </a:lnTo>
                <a:lnTo>
                  <a:pt x="4220870" y="464516"/>
                </a:lnTo>
                <a:lnTo>
                  <a:pt x="4187952" y="475488"/>
                </a:lnTo>
                <a:lnTo>
                  <a:pt x="4162349" y="475488"/>
                </a:lnTo>
                <a:lnTo>
                  <a:pt x="4118458" y="468173"/>
                </a:lnTo>
                <a:lnTo>
                  <a:pt x="4085539" y="449885"/>
                </a:lnTo>
                <a:lnTo>
                  <a:pt x="4063594" y="442570"/>
                </a:lnTo>
                <a:lnTo>
                  <a:pt x="3942893" y="438912"/>
                </a:lnTo>
                <a:lnTo>
                  <a:pt x="3672230" y="442570"/>
                </a:lnTo>
                <a:lnTo>
                  <a:pt x="3116275" y="438912"/>
                </a:lnTo>
                <a:lnTo>
                  <a:pt x="2596896" y="442570"/>
                </a:lnTo>
                <a:lnTo>
                  <a:pt x="2454250" y="416967"/>
                </a:lnTo>
                <a:lnTo>
                  <a:pt x="2048256" y="416967"/>
                </a:lnTo>
                <a:lnTo>
                  <a:pt x="1686154" y="420624"/>
                </a:lnTo>
                <a:lnTo>
                  <a:pt x="1404518" y="420624"/>
                </a:lnTo>
                <a:lnTo>
                  <a:pt x="1214323" y="420624"/>
                </a:lnTo>
                <a:lnTo>
                  <a:pt x="994867" y="424282"/>
                </a:lnTo>
                <a:lnTo>
                  <a:pt x="793699" y="427940"/>
                </a:lnTo>
                <a:lnTo>
                  <a:pt x="603504" y="431597"/>
                </a:lnTo>
                <a:lnTo>
                  <a:pt x="409651" y="438912"/>
                </a:lnTo>
                <a:lnTo>
                  <a:pt x="263347" y="442570"/>
                </a:lnTo>
                <a:lnTo>
                  <a:pt x="215798" y="438912"/>
                </a:lnTo>
                <a:lnTo>
                  <a:pt x="153619" y="427940"/>
                </a:lnTo>
                <a:lnTo>
                  <a:pt x="102413" y="409652"/>
                </a:lnTo>
                <a:lnTo>
                  <a:pt x="73152" y="391364"/>
                </a:lnTo>
                <a:lnTo>
                  <a:pt x="40234" y="365760"/>
                </a:lnTo>
                <a:lnTo>
                  <a:pt x="14630" y="332842"/>
                </a:lnTo>
                <a:lnTo>
                  <a:pt x="0" y="299924"/>
                </a:lnTo>
                <a:lnTo>
                  <a:pt x="0" y="285293"/>
                </a:lnTo>
                <a:lnTo>
                  <a:pt x="10973" y="259690"/>
                </a:lnTo>
                <a:lnTo>
                  <a:pt x="29261" y="234087"/>
                </a:lnTo>
                <a:lnTo>
                  <a:pt x="54864" y="215799"/>
                </a:lnTo>
                <a:lnTo>
                  <a:pt x="98755" y="197511"/>
                </a:lnTo>
                <a:lnTo>
                  <a:pt x="168250" y="175565"/>
                </a:lnTo>
                <a:lnTo>
                  <a:pt x="241402" y="153620"/>
                </a:lnTo>
                <a:lnTo>
                  <a:pt x="303581" y="138989"/>
                </a:lnTo>
                <a:lnTo>
                  <a:pt x="387706" y="128016"/>
                </a:lnTo>
                <a:lnTo>
                  <a:pt x="416966" y="128016"/>
                </a:lnTo>
                <a:lnTo>
                  <a:pt x="497434" y="142647"/>
                </a:lnTo>
                <a:lnTo>
                  <a:pt x="746150" y="175565"/>
                </a:lnTo>
                <a:lnTo>
                  <a:pt x="943661" y="190196"/>
                </a:lnTo>
                <a:lnTo>
                  <a:pt x="1225296" y="197511"/>
                </a:lnTo>
                <a:lnTo>
                  <a:pt x="2260397" y="19751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83692FF0-97A0-4A61-A8F0-02B6A591A78A}"/>
              </a:ext>
            </a:extLst>
          </p:cNvPr>
          <p:cNvSpPr/>
          <p:nvPr/>
        </p:nvSpPr>
        <p:spPr>
          <a:xfrm>
            <a:off x="5553081" y="1503364"/>
            <a:ext cx="1362075" cy="1273175"/>
          </a:xfrm>
          <a:custGeom>
            <a:avLst/>
            <a:gdLst>
              <a:gd name="connsiteX0" fmla="*/ 521494 w 1362075"/>
              <a:gd name="connsiteY0" fmla="*/ 735806 h 1273969"/>
              <a:gd name="connsiteX1" fmla="*/ 566738 w 1362075"/>
              <a:gd name="connsiteY1" fmla="*/ 690562 h 1273969"/>
              <a:gd name="connsiteX2" fmla="*/ 647700 w 1362075"/>
              <a:gd name="connsiteY2" fmla="*/ 588169 h 1273969"/>
              <a:gd name="connsiteX3" fmla="*/ 742950 w 1362075"/>
              <a:gd name="connsiteY3" fmla="*/ 473869 h 1273969"/>
              <a:gd name="connsiteX4" fmla="*/ 835819 w 1362075"/>
              <a:gd name="connsiteY4" fmla="*/ 357187 h 1273969"/>
              <a:gd name="connsiteX5" fmla="*/ 881063 w 1362075"/>
              <a:gd name="connsiteY5" fmla="*/ 297656 h 1273969"/>
              <a:gd name="connsiteX6" fmla="*/ 923925 w 1362075"/>
              <a:gd name="connsiteY6" fmla="*/ 235744 h 1273969"/>
              <a:gd name="connsiteX7" fmla="*/ 957263 w 1362075"/>
              <a:gd name="connsiteY7" fmla="*/ 178594 h 1273969"/>
              <a:gd name="connsiteX8" fmla="*/ 959644 w 1362075"/>
              <a:gd name="connsiteY8" fmla="*/ 164306 h 1273969"/>
              <a:gd name="connsiteX9" fmla="*/ 959644 w 1362075"/>
              <a:gd name="connsiteY9" fmla="*/ 152400 h 1273969"/>
              <a:gd name="connsiteX10" fmla="*/ 945356 w 1362075"/>
              <a:gd name="connsiteY10" fmla="*/ 135731 h 1273969"/>
              <a:gd name="connsiteX11" fmla="*/ 892969 w 1362075"/>
              <a:gd name="connsiteY11" fmla="*/ 90487 h 1273969"/>
              <a:gd name="connsiteX12" fmla="*/ 859631 w 1362075"/>
              <a:gd name="connsiteY12" fmla="*/ 64294 h 1273969"/>
              <a:gd name="connsiteX13" fmla="*/ 847725 w 1362075"/>
              <a:gd name="connsiteY13" fmla="*/ 52387 h 1273969"/>
              <a:gd name="connsiteX14" fmla="*/ 842963 w 1362075"/>
              <a:gd name="connsiteY14" fmla="*/ 35719 h 1273969"/>
              <a:gd name="connsiteX15" fmla="*/ 842963 w 1362075"/>
              <a:gd name="connsiteY15" fmla="*/ 16669 h 1273969"/>
              <a:gd name="connsiteX16" fmla="*/ 847725 w 1362075"/>
              <a:gd name="connsiteY16" fmla="*/ 2381 h 1273969"/>
              <a:gd name="connsiteX17" fmla="*/ 871538 w 1362075"/>
              <a:gd name="connsiteY17" fmla="*/ 0 h 1273969"/>
              <a:gd name="connsiteX18" fmla="*/ 945356 w 1362075"/>
              <a:gd name="connsiteY18" fmla="*/ 19050 h 1273969"/>
              <a:gd name="connsiteX19" fmla="*/ 1088231 w 1362075"/>
              <a:gd name="connsiteY19" fmla="*/ 61912 h 1273969"/>
              <a:gd name="connsiteX20" fmla="*/ 1138238 w 1362075"/>
              <a:gd name="connsiteY20" fmla="*/ 73819 h 1273969"/>
              <a:gd name="connsiteX21" fmla="*/ 1173956 w 1362075"/>
              <a:gd name="connsiteY21" fmla="*/ 92869 h 1273969"/>
              <a:gd name="connsiteX22" fmla="*/ 1228725 w 1362075"/>
              <a:gd name="connsiteY22" fmla="*/ 130969 h 1273969"/>
              <a:gd name="connsiteX23" fmla="*/ 1269206 w 1362075"/>
              <a:gd name="connsiteY23" fmla="*/ 161925 h 1273969"/>
              <a:gd name="connsiteX24" fmla="*/ 1312069 w 1362075"/>
              <a:gd name="connsiteY24" fmla="*/ 200025 h 1273969"/>
              <a:gd name="connsiteX25" fmla="*/ 1338263 w 1362075"/>
              <a:gd name="connsiteY25" fmla="*/ 230981 h 1273969"/>
              <a:gd name="connsiteX26" fmla="*/ 1354931 w 1362075"/>
              <a:gd name="connsiteY26" fmla="*/ 257175 h 1273969"/>
              <a:gd name="connsiteX27" fmla="*/ 1362075 w 1362075"/>
              <a:gd name="connsiteY27" fmla="*/ 280987 h 1273969"/>
              <a:gd name="connsiteX28" fmla="*/ 1362075 w 1362075"/>
              <a:gd name="connsiteY28" fmla="*/ 295275 h 1273969"/>
              <a:gd name="connsiteX29" fmla="*/ 1347788 w 1362075"/>
              <a:gd name="connsiteY29" fmla="*/ 311944 h 1273969"/>
              <a:gd name="connsiteX30" fmla="*/ 1314450 w 1362075"/>
              <a:gd name="connsiteY30" fmla="*/ 330994 h 1273969"/>
              <a:gd name="connsiteX31" fmla="*/ 1269206 w 1362075"/>
              <a:gd name="connsiteY31" fmla="*/ 350044 h 1273969"/>
              <a:gd name="connsiteX32" fmla="*/ 1207294 w 1362075"/>
              <a:gd name="connsiteY32" fmla="*/ 369094 h 1273969"/>
              <a:gd name="connsiteX33" fmla="*/ 1116806 w 1362075"/>
              <a:gd name="connsiteY33" fmla="*/ 450056 h 1273969"/>
              <a:gd name="connsiteX34" fmla="*/ 1038225 w 1362075"/>
              <a:gd name="connsiteY34" fmla="*/ 521494 h 1273969"/>
              <a:gd name="connsiteX35" fmla="*/ 954881 w 1362075"/>
              <a:gd name="connsiteY35" fmla="*/ 592931 h 1273969"/>
              <a:gd name="connsiteX36" fmla="*/ 859631 w 1362075"/>
              <a:gd name="connsiteY36" fmla="*/ 673894 h 1273969"/>
              <a:gd name="connsiteX37" fmla="*/ 762000 w 1362075"/>
              <a:gd name="connsiteY37" fmla="*/ 754856 h 1273969"/>
              <a:gd name="connsiteX38" fmla="*/ 671513 w 1362075"/>
              <a:gd name="connsiteY38" fmla="*/ 831056 h 1273969"/>
              <a:gd name="connsiteX39" fmla="*/ 538163 w 1362075"/>
              <a:gd name="connsiteY39" fmla="*/ 928687 h 1273969"/>
              <a:gd name="connsiteX40" fmla="*/ 335756 w 1362075"/>
              <a:gd name="connsiteY40" fmla="*/ 1069181 h 1273969"/>
              <a:gd name="connsiteX41" fmla="*/ 114300 w 1362075"/>
              <a:gd name="connsiteY41" fmla="*/ 1219200 h 1273969"/>
              <a:gd name="connsiteX42" fmla="*/ 19050 w 1362075"/>
              <a:gd name="connsiteY42" fmla="*/ 1273969 h 1273969"/>
              <a:gd name="connsiteX43" fmla="*/ 0 w 1362075"/>
              <a:gd name="connsiteY43" fmla="*/ 1209675 h 1273969"/>
              <a:gd name="connsiteX44" fmla="*/ 114300 w 1362075"/>
              <a:gd name="connsiteY44" fmla="*/ 1112044 h 1273969"/>
              <a:gd name="connsiteX45" fmla="*/ 273844 w 1362075"/>
              <a:gd name="connsiteY45" fmla="*/ 969169 h 1273969"/>
              <a:gd name="connsiteX46" fmla="*/ 411956 w 1362075"/>
              <a:gd name="connsiteY46" fmla="*/ 842962 h 1273969"/>
              <a:gd name="connsiteX47" fmla="*/ 521494 w 1362075"/>
              <a:gd name="connsiteY47" fmla="*/ 735806 h 1273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362075" h="1273969">
                <a:moveTo>
                  <a:pt x="521494" y="735806"/>
                </a:moveTo>
                <a:lnTo>
                  <a:pt x="566738" y="690562"/>
                </a:lnTo>
                <a:lnTo>
                  <a:pt x="647700" y="588169"/>
                </a:lnTo>
                <a:lnTo>
                  <a:pt x="742950" y="473869"/>
                </a:lnTo>
                <a:lnTo>
                  <a:pt x="835819" y="357187"/>
                </a:lnTo>
                <a:lnTo>
                  <a:pt x="881063" y="297656"/>
                </a:lnTo>
                <a:lnTo>
                  <a:pt x="923925" y="235744"/>
                </a:lnTo>
                <a:lnTo>
                  <a:pt x="957263" y="178594"/>
                </a:lnTo>
                <a:lnTo>
                  <a:pt x="959644" y="164306"/>
                </a:lnTo>
                <a:lnTo>
                  <a:pt x="959644" y="152400"/>
                </a:lnTo>
                <a:lnTo>
                  <a:pt x="945356" y="135731"/>
                </a:lnTo>
                <a:lnTo>
                  <a:pt x="892969" y="90487"/>
                </a:lnTo>
                <a:lnTo>
                  <a:pt x="859631" y="64294"/>
                </a:lnTo>
                <a:lnTo>
                  <a:pt x="847725" y="52387"/>
                </a:lnTo>
                <a:lnTo>
                  <a:pt x="842963" y="35719"/>
                </a:lnTo>
                <a:lnTo>
                  <a:pt x="842963" y="16669"/>
                </a:lnTo>
                <a:lnTo>
                  <a:pt x="847725" y="2381"/>
                </a:lnTo>
                <a:lnTo>
                  <a:pt x="871538" y="0"/>
                </a:lnTo>
                <a:lnTo>
                  <a:pt x="945356" y="19050"/>
                </a:lnTo>
                <a:lnTo>
                  <a:pt x="1088231" y="61912"/>
                </a:lnTo>
                <a:lnTo>
                  <a:pt x="1138238" y="73819"/>
                </a:lnTo>
                <a:lnTo>
                  <a:pt x="1173956" y="92869"/>
                </a:lnTo>
                <a:lnTo>
                  <a:pt x="1228725" y="130969"/>
                </a:lnTo>
                <a:lnTo>
                  <a:pt x="1269206" y="161925"/>
                </a:lnTo>
                <a:lnTo>
                  <a:pt x="1312069" y="200025"/>
                </a:lnTo>
                <a:lnTo>
                  <a:pt x="1338263" y="230981"/>
                </a:lnTo>
                <a:lnTo>
                  <a:pt x="1354931" y="257175"/>
                </a:lnTo>
                <a:lnTo>
                  <a:pt x="1362075" y="280987"/>
                </a:lnTo>
                <a:lnTo>
                  <a:pt x="1362075" y="295275"/>
                </a:lnTo>
                <a:lnTo>
                  <a:pt x="1347788" y="311944"/>
                </a:lnTo>
                <a:lnTo>
                  <a:pt x="1314450" y="330994"/>
                </a:lnTo>
                <a:lnTo>
                  <a:pt x="1269206" y="350044"/>
                </a:lnTo>
                <a:lnTo>
                  <a:pt x="1207294" y="369094"/>
                </a:lnTo>
                <a:lnTo>
                  <a:pt x="1116806" y="450056"/>
                </a:lnTo>
                <a:lnTo>
                  <a:pt x="1038225" y="521494"/>
                </a:lnTo>
                <a:lnTo>
                  <a:pt x="954881" y="592931"/>
                </a:lnTo>
                <a:lnTo>
                  <a:pt x="859631" y="673894"/>
                </a:lnTo>
                <a:lnTo>
                  <a:pt x="762000" y="754856"/>
                </a:lnTo>
                <a:lnTo>
                  <a:pt x="671513" y="831056"/>
                </a:lnTo>
                <a:lnTo>
                  <a:pt x="538163" y="928687"/>
                </a:lnTo>
                <a:lnTo>
                  <a:pt x="335756" y="1069181"/>
                </a:lnTo>
                <a:lnTo>
                  <a:pt x="114300" y="1219200"/>
                </a:lnTo>
                <a:lnTo>
                  <a:pt x="19050" y="1273969"/>
                </a:lnTo>
                <a:lnTo>
                  <a:pt x="0" y="1209675"/>
                </a:lnTo>
                <a:lnTo>
                  <a:pt x="114300" y="1112044"/>
                </a:lnTo>
                <a:lnTo>
                  <a:pt x="273844" y="969169"/>
                </a:lnTo>
                <a:lnTo>
                  <a:pt x="411956" y="842962"/>
                </a:lnTo>
                <a:lnTo>
                  <a:pt x="521494" y="7358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A9345DA-06B0-4F9F-8CDA-78C1043D81E8}"/>
              </a:ext>
            </a:extLst>
          </p:cNvPr>
          <p:cNvSpPr/>
          <p:nvPr/>
        </p:nvSpPr>
        <p:spPr>
          <a:xfrm>
            <a:off x="6605593" y="1862139"/>
            <a:ext cx="2005012" cy="966787"/>
          </a:xfrm>
          <a:custGeom>
            <a:avLst/>
            <a:gdLst>
              <a:gd name="connsiteX0" fmla="*/ 621506 w 2005012"/>
              <a:gd name="connsiteY0" fmla="*/ 445293 h 966787"/>
              <a:gd name="connsiteX1" fmla="*/ 502443 w 2005012"/>
              <a:gd name="connsiteY1" fmla="*/ 342900 h 966787"/>
              <a:gd name="connsiteX2" fmla="*/ 400050 w 2005012"/>
              <a:gd name="connsiteY2" fmla="*/ 261937 h 966787"/>
              <a:gd name="connsiteX3" fmla="*/ 280987 w 2005012"/>
              <a:gd name="connsiteY3" fmla="*/ 171450 h 966787"/>
              <a:gd name="connsiteX4" fmla="*/ 195262 w 2005012"/>
              <a:gd name="connsiteY4" fmla="*/ 109537 h 966787"/>
              <a:gd name="connsiteX5" fmla="*/ 173831 w 2005012"/>
              <a:gd name="connsiteY5" fmla="*/ 95250 h 966787"/>
              <a:gd name="connsiteX6" fmla="*/ 152400 w 2005012"/>
              <a:gd name="connsiteY6" fmla="*/ 88106 h 966787"/>
              <a:gd name="connsiteX7" fmla="*/ 138112 w 2005012"/>
              <a:gd name="connsiteY7" fmla="*/ 83343 h 966787"/>
              <a:gd name="connsiteX8" fmla="*/ 111918 w 2005012"/>
              <a:gd name="connsiteY8" fmla="*/ 83343 h 966787"/>
              <a:gd name="connsiteX9" fmla="*/ 73818 w 2005012"/>
              <a:gd name="connsiteY9" fmla="*/ 85725 h 966787"/>
              <a:gd name="connsiteX10" fmla="*/ 0 w 2005012"/>
              <a:gd name="connsiteY10" fmla="*/ 92868 h 966787"/>
              <a:gd name="connsiteX11" fmla="*/ 119062 w 2005012"/>
              <a:gd name="connsiteY11" fmla="*/ 0 h 966787"/>
              <a:gd name="connsiteX12" fmla="*/ 235743 w 2005012"/>
              <a:gd name="connsiteY12" fmla="*/ 21431 h 966787"/>
              <a:gd name="connsiteX13" fmla="*/ 311943 w 2005012"/>
              <a:gd name="connsiteY13" fmla="*/ 42862 h 966787"/>
              <a:gd name="connsiteX14" fmla="*/ 357187 w 2005012"/>
              <a:gd name="connsiteY14" fmla="*/ 59531 h 966787"/>
              <a:gd name="connsiteX15" fmla="*/ 469106 w 2005012"/>
              <a:gd name="connsiteY15" fmla="*/ 114300 h 966787"/>
              <a:gd name="connsiteX16" fmla="*/ 652462 w 2005012"/>
              <a:gd name="connsiteY16" fmla="*/ 211931 h 966787"/>
              <a:gd name="connsiteX17" fmla="*/ 821531 w 2005012"/>
              <a:gd name="connsiteY17" fmla="*/ 304800 h 966787"/>
              <a:gd name="connsiteX18" fmla="*/ 966787 w 2005012"/>
              <a:gd name="connsiteY18" fmla="*/ 388143 h 966787"/>
              <a:gd name="connsiteX19" fmla="*/ 1123950 w 2005012"/>
              <a:gd name="connsiteY19" fmla="*/ 478631 h 966787"/>
              <a:gd name="connsiteX20" fmla="*/ 1269206 w 2005012"/>
              <a:gd name="connsiteY20" fmla="*/ 559593 h 966787"/>
              <a:gd name="connsiteX21" fmla="*/ 1407318 w 2005012"/>
              <a:gd name="connsiteY21" fmla="*/ 631031 h 966787"/>
              <a:gd name="connsiteX22" fmla="*/ 1585912 w 2005012"/>
              <a:gd name="connsiteY22" fmla="*/ 714375 h 966787"/>
              <a:gd name="connsiteX23" fmla="*/ 1728787 w 2005012"/>
              <a:gd name="connsiteY23" fmla="*/ 773906 h 966787"/>
              <a:gd name="connsiteX24" fmla="*/ 1854993 w 2005012"/>
              <a:gd name="connsiteY24" fmla="*/ 821531 h 966787"/>
              <a:gd name="connsiteX25" fmla="*/ 1950243 w 2005012"/>
              <a:gd name="connsiteY25" fmla="*/ 850106 h 966787"/>
              <a:gd name="connsiteX26" fmla="*/ 1976437 w 2005012"/>
              <a:gd name="connsiteY26" fmla="*/ 859631 h 966787"/>
              <a:gd name="connsiteX27" fmla="*/ 1995487 w 2005012"/>
              <a:gd name="connsiteY27" fmla="*/ 869156 h 966787"/>
              <a:gd name="connsiteX28" fmla="*/ 2005012 w 2005012"/>
              <a:gd name="connsiteY28" fmla="*/ 883443 h 966787"/>
              <a:gd name="connsiteX29" fmla="*/ 2005012 w 2005012"/>
              <a:gd name="connsiteY29" fmla="*/ 897731 h 966787"/>
              <a:gd name="connsiteX30" fmla="*/ 2002631 w 2005012"/>
              <a:gd name="connsiteY30" fmla="*/ 912018 h 966787"/>
              <a:gd name="connsiteX31" fmla="*/ 1981200 w 2005012"/>
              <a:gd name="connsiteY31" fmla="*/ 933450 h 966787"/>
              <a:gd name="connsiteX32" fmla="*/ 1957387 w 2005012"/>
              <a:gd name="connsiteY32" fmla="*/ 942975 h 966787"/>
              <a:gd name="connsiteX33" fmla="*/ 1921668 w 2005012"/>
              <a:gd name="connsiteY33" fmla="*/ 945356 h 966787"/>
              <a:gd name="connsiteX34" fmla="*/ 1826418 w 2005012"/>
              <a:gd name="connsiteY34" fmla="*/ 947737 h 966787"/>
              <a:gd name="connsiteX35" fmla="*/ 1690687 w 2005012"/>
              <a:gd name="connsiteY35" fmla="*/ 952500 h 966787"/>
              <a:gd name="connsiteX36" fmla="*/ 1502568 w 2005012"/>
              <a:gd name="connsiteY36" fmla="*/ 962025 h 966787"/>
              <a:gd name="connsiteX37" fmla="*/ 1352550 w 2005012"/>
              <a:gd name="connsiteY37" fmla="*/ 966787 h 966787"/>
              <a:gd name="connsiteX38" fmla="*/ 1321593 w 2005012"/>
              <a:gd name="connsiteY38" fmla="*/ 962025 h 966787"/>
              <a:gd name="connsiteX39" fmla="*/ 1281112 w 2005012"/>
              <a:gd name="connsiteY39" fmla="*/ 952500 h 966787"/>
              <a:gd name="connsiteX40" fmla="*/ 1214437 w 2005012"/>
              <a:gd name="connsiteY40" fmla="*/ 921543 h 966787"/>
              <a:gd name="connsiteX41" fmla="*/ 1135856 w 2005012"/>
              <a:gd name="connsiteY41" fmla="*/ 876300 h 966787"/>
              <a:gd name="connsiteX42" fmla="*/ 1031081 w 2005012"/>
              <a:gd name="connsiteY42" fmla="*/ 800100 h 966787"/>
              <a:gd name="connsiteX43" fmla="*/ 900112 w 2005012"/>
              <a:gd name="connsiteY43" fmla="*/ 692943 h 966787"/>
              <a:gd name="connsiteX44" fmla="*/ 759618 w 2005012"/>
              <a:gd name="connsiteY44" fmla="*/ 573881 h 966787"/>
              <a:gd name="connsiteX45" fmla="*/ 621506 w 2005012"/>
              <a:gd name="connsiteY45" fmla="*/ 445293 h 9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05012" h="966787">
                <a:moveTo>
                  <a:pt x="621506" y="445293"/>
                </a:moveTo>
                <a:lnTo>
                  <a:pt x="502443" y="342900"/>
                </a:lnTo>
                <a:lnTo>
                  <a:pt x="400050" y="261937"/>
                </a:lnTo>
                <a:lnTo>
                  <a:pt x="280987" y="171450"/>
                </a:lnTo>
                <a:lnTo>
                  <a:pt x="195262" y="109537"/>
                </a:lnTo>
                <a:lnTo>
                  <a:pt x="173831" y="95250"/>
                </a:lnTo>
                <a:lnTo>
                  <a:pt x="152400" y="88106"/>
                </a:lnTo>
                <a:lnTo>
                  <a:pt x="138112" y="83343"/>
                </a:lnTo>
                <a:lnTo>
                  <a:pt x="111918" y="83343"/>
                </a:lnTo>
                <a:lnTo>
                  <a:pt x="73818" y="85725"/>
                </a:lnTo>
                <a:lnTo>
                  <a:pt x="0" y="92868"/>
                </a:lnTo>
                <a:lnTo>
                  <a:pt x="119062" y="0"/>
                </a:lnTo>
                <a:lnTo>
                  <a:pt x="235743" y="21431"/>
                </a:lnTo>
                <a:lnTo>
                  <a:pt x="311943" y="42862"/>
                </a:lnTo>
                <a:lnTo>
                  <a:pt x="357187" y="59531"/>
                </a:lnTo>
                <a:lnTo>
                  <a:pt x="469106" y="114300"/>
                </a:lnTo>
                <a:lnTo>
                  <a:pt x="652462" y="211931"/>
                </a:lnTo>
                <a:lnTo>
                  <a:pt x="821531" y="304800"/>
                </a:lnTo>
                <a:lnTo>
                  <a:pt x="966787" y="388143"/>
                </a:lnTo>
                <a:lnTo>
                  <a:pt x="1123950" y="478631"/>
                </a:lnTo>
                <a:lnTo>
                  <a:pt x="1269206" y="559593"/>
                </a:lnTo>
                <a:lnTo>
                  <a:pt x="1407318" y="631031"/>
                </a:lnTo>
                <a:lnTo>
                  <a:pt x="1585912" y="714375"/>
                </a:lnTo>
                <a:lnTo>
                  <a:pt x="1728787" y="773906"/>
                </a:lnTo>
                <a:lnTo>
                  <a:pt x="1854993" y="821531"/>
                </a:lnTo>
                <a:lnTo>
                  <a:pt x="1950243" y="850106"/>
                </a:lnTo>
                <a:lnTo>
                  <a:pt x="1976437" y="859631"/>
                </a:lnTo>
                <a:lnTo>
                  <a:pt x="1995487" y="869156"/>
                </a:lnTo>
                <a:lnTo>
                  <a:pt x="2005012" y="883443"/>
                </a:lnTo>
                <a:lnTo>
                  <a:pt x="2005012" y="897731"/>
                </a:lnTo>
                <a:lnTo>
                  <a:pt x="2002631" y="912018"/>
                </a:lnTo>
                <a:lnTo>
                  <a:pt x="1981200" y="933450"/>
                </a:lnTo>
                <a:lnTo>
                  <a:pt x="1957387" y="942975"/>
                </a:lnTo>
                <a:lnTo>
                  <a:pt x="1921668" y="945356"/>
                </a:lnTo>
                <a:lnTo>
                  <a:pt x="1826418" y="947737"/>
                </a:lnTo>
                <a:lnTo>
                  <a:pt x="1690687" y="952500"/>
                </a:lnTo>
                <a:lnTo>
                  <a:pt x="1502568" y="962025"/>
                </a:lnTo>
                <a:lnTo>
                  <a:pt x="1352550" y="966787"/>
                </a:lnTo>
                <a:lnTo>
                  <a:pt x="1321593" y="962025"/>
                </a:lnTo>
                <a:lnTo>
                  <a:pt x="1281112" y="952500"/>
                </a:lnTo>
                <a:lnTo>
                  <a:pt x="1214437" y="921543"/>
                </a:lnTo>
                <a:lnTo>
                  <a:pt x="1135856" y="876300"/>
                </a:lnTo>
                <a:lnTo>
                  <a:pt x="1031081" y="800100"/>
                </a:lnTo>
                <a:lnTo>
                  <a:pt x="900112" y="692943"/>
                </a:lnTo>
                <a:lnTo>
                  <a:pt x="759618" y="573881"/>
                </a:lnTo>
                <a:lnTo>
                  <a:pt x="621506" y="4452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95F2CEE5-15D1-4C17-8088-5B6AC54A8A53}"/>
              </a:ext>
            </a:extLst>
          </p:cNvPr>
          <p:cNvSpPr/>
          <p:nvPr/>
        </p:nvSpPr>
        <p:spPr>
          <a:xfrm>
            <a:off x="5843594" y="2760664"/>
            <a:ext cx="1641475" cy="401637"/>
          </a:xfrm>
          <a:custGeom>
            <a:avLst/>
            <a:gdLst>
              <a:gd name="connsiteX0" fmla="*/ 614362 w 1640681"/>
              <a:gd name="connsiteY0" fmla="*/ 369094 h 402431"/>
              <a:gd name="connsiteX1" fmla="*/ 745331 w 1640681"/>
              <a:gd name="connsiteY1" fmla="*/ 347662 h 402431"/>
              <a:gd name="connsiteX2" fmla="*/ 850106 w 1640681"/>
              <a:gd name="connsiteY2" fmla="*/ 335756 h 402431"/>
              <a:gd name="connsiteX3" fmla="*/ 973931 w 1640681"/>
              <a:gd name="connsiteY3" fmla="*/ 326231 h 402431"/>
              <a:gd name="connsiteX4" fmla="*/ 1138237 w 1640681"/>
              <a:gd name="connsiteY4" fmla="*/ 307181 h 402431"/>
              <a:gd name="connsiteX5" fmla="*/ 1262062 w 1640681"/>
              <a:gd name="connsiteY5" fmla="*/ 288131 h 402431"/>
              <a:gd name="connsiteX6" fmla="*/ 1378743 w 1640681"/>
              <a:gd name="connsiteY6" fmla="*/ 269081 h 402431"/>
              <a:gd name="connsiteX7" fmla="*/ 1488281 w 1640681"/>
              <a:gd name="connsiteY7" fmla="*/ 245269 h 402431"/>
              <a:gd name="connsiteX8" fmla="*/ 1535906 w 1640681"/>
              <a:gd name="connsiteY8" fmla="*/ 228600 h 402431"/>
              <a:gd name="connsiteX9" fmla="*/ 1593056 w 1640681"/>
              <a:gd name="connsiteY9" fmla="*/ 197644 h 402431"/>
              <a:gd name="connsiteX10" fmla="*/ 1621631 w 1640681"/>
              <a:gd name="connsiteY10" fmla="*/ 176212 h 402431"/>
              <a:gd name="connsiteX11" fmla="*/ 1638300 w 1640681"/>
              <a:gd name="connsiteY11" fmla="*/ 154781 h 402431"/>
              <a:gd name="connsiteX12" fmla="*/ 1640681 w 1640681"/>
              <a:gd name="connsiteY12" fmla="*/ 128587 h 402431"/>
              <a:gd name="connsiteX13" fmla="*/ 1631156 w 1640681"/>
              <a:gd name="connsiteY13" fmla="*/ 109537 h 402431"/>
              <a:gd name="connsiteX14" fmla="*/ 1614487 w 1640681"/>
              <a:gd name="connsiteY14" fmla="*/ 88106 h 402431"/>
              <a:gd name="connsiteX15" fmla="*/ 1583531 w 1640681"/>
              <a:gd name="connsiteY15" fmla="*/ 64294 h 402431"/>
              <a:gd name="connsiteX16" fmla="*/ 1547812 w 1640681"/>
              <a:gd name="connsiteY16" fmla="*/ 45244 h 402431"/>
              <a:gd name="connsiteX17" fmla="*/ 1509712 w 1640681"/>
              <a:gd name="connsiteY17" fmla="*/ 35719 h 402431"/>
              <a:gd name="connsiteX18" fmla="*/ 1457325 w 1640681"/>
              <a:gd name="connsiteY18" fmla="*/ 21431 h 402431"/>
              <a:gd name="connsiteX19" fmla="*/ 1378743 w 1640681"/>
              <a:gd name="connsiteY19" fmla="*/ 7144 h 402431"/>
              <a:gd name="connsiteX20" fmla="*/ 1297781 w 1640681"/>
              <a:gd name="connsiteY20" fmla="*/ 0 h 402431"/>
              <a:gd name="connsiteX21" fmla="*/ 1271587 w 1640681"/>
              <a:gd name="connsiteY21" fmla="*/ 11906 h 402431"/>
              <a:gd name="connsiteX22" fmla="*/ 1162050 w 1640681"/>
              <a:gd name="connsiteY22" fmla="*/ 71437 h 402431"/>
              <a:gd name="connsiteX23" fmla="*/ 1088231 w 1640681"/>
              <a:gd name="connsiteY23" fmla="*/ 114300 h 402431"/>
              <a:gd name="connsiteX24" fmla="*/ 962025 w 1640681"/>
              <a:gd name="connsiteY24" fmla="*/ 130969 h 402431"/>
              <a:gd name="connsiteX25" fmla="*/ 764381 w 1640681"/>
              <a:gd name="connsiteY25" fmla="*/ 154781 h 402431"/>
              <a:gd name="connsiteX26" fmla="*/ 566737 w 1640681"/>
              <a:gd name="connsiteY26" fmla="*/ 180975 h 402431"/>
              <a:gd name="connsiteX27" fmla="*/ 459581 w 1640681"/>
              <a:gd name="connsiteY27" fmla="*/ 195262 h 402431"/>
              <a:gd name="connsiteX28" fmla="*/ 385762 w 1640681"/>
              <a:gd name="connsiteY28" fmla="*/ 204787 h 402431"/>
              <a:gd name="connsiteX29" fmla="*/ 352425 w 1640681"/>
              <a:gd name="connsiteY29" fmla="*/ 207169 h 402431"/>
              <a:gd name="connsiteX30" fmla="*/ 290512 w 1640681"/>
              <a:gd name="connsiteY30" fmla="*/ 200025 h 402431"/>
              <a:gd name="connsiteX31" fmla="*/ 238125 w 1640681"/>
              <a:gd name="connsiteY31" fmla="*/ 190500 h 402431"/>
              <a:gd name="connsiteX32" fmla="*/ 166687 w 1640681"/>
              <a:gd name="connsiteY32" fmla="*/ 171450 h 402431"/>
              <a:gd name="connsiteX33" fmla="*/ 90487 w 1640681"/>
              <a:gd name="connsiteY33" fmla="*/ 150019 h 402431"/>
              <a:gd name="connsiteX34" fmla="*/ 38100 w 1640681"/>
              <a:gd name="connsiteY34" fmla="*/ 133350 h 402431"/>
              <a:gd name="connsiteX35" fmla="*/ 16668 w 1640681"/>
              <a:gd name="connsiteY35" fmla="*/ 133350 h 402431"/>
              <a:gd name="connsiteX36" fmla="*/ 4762 w 1640681"/>
              <a:gd name="connsiteY36" fmla="*/ 140494 h 402431"/>
              <a:gd name="connsiteX37" fmla="*/ 0 w 1640681"/>
              <a:gd name="connsiteY37" fmla="*/ 150019 h 402431"/>
              <a:gd name="connsiteX38" fmla="*/ 0 w 1640681"/>
              <a:gd name="connsiteY38" fmla="*/ 164306 h 402431"/>
              <a:gd name="connsiteX39" fmla="*/ 14287 w 1640681"/>
              <a:gd name="connsiteY39" fmla="*/ 192881 h 402431"/>
              <a:gd name="connsiteX40" fmla="*/ 42862 w 1640681"/>
              <a:gd name="connsiteY40" fmla="*/ 242887 h 402431"/>
              <a:gd name="connsiteX41" fmla="*/ 71437 w 1640681"/>
              <a:gd name="connsiteY41" fmla="*/ 278606 h 402431"/>
              <a:gd name="connsiteX42" fmla="*/ 92868 w 1640681"/>
              <a:gd name="connsiteY42" fmla="*/ 300037 h 402431"/>
              <a:gd name="connsiteX43" fmla="*/ 123825 w 1640681"/>
              <a:gd name="connsiteY43" fmla="*/ 321469 h 402431"/>
              <a:gd name="connsiteX44" fmla="*/ 169068 w 1640681"/>
              <a:gd name="connsiteY44" fmla="*/ 342900 h 402431"/>
              <a:gd name="connsiteX45" fmla="*/ 228600 w 1640681"/>
              <a:gd name="connsiteY45" fmla="*/ 364331 h 402431"/>
              <a:gd name="connsiteX46" fmla="*/ 330993 w 1640681"/>
              <a:gd name="connsiteY46" fmla="*/ 388144 h 402431"/>
              <a:gd name="connsiteX47" fmla="*/ 433387 w 1640681"/>
              <a:gd name="connsiteY47" fmla="*/ 402431 h 402431"/>
              <a:gd name="connsiteX48" fmla="*/ 492918 w 1640681"/>
              <a:gd name="connsiteY48" fmla="*/ 392906 h 402431"/>
              <a:gd name="connsiteX49" fmla="*/ 614362 w 1640681"/>
              <a:gd name="connsiteY49" fmla="*/ 369094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640681" h="402431">
                <a:moveTo>
                  <a:pt x="614362" y="369094"/>
                </a:moveTo>
                <a:lnTo>
                  <a:pt x="745331" y="347662"/>
                </a:lnTo>
                <a:lnTo>
                  <a:pt x="850106" y="335756"/>
                </a:lnTo>
                <a:lnTo>
                  <a:pt x="973931" y="326231"/>
                </a:lnTo>
                <a:lnTo>
                  <a:pt x="1138237" y="307181"/>
                </a:lnTo>
                <a:lnTo>
                  <a:pt x="1262062" y="288131"/>
                </a:lnTo>
                <a:cubicBezTo>
                  <a:pt x="1300934" y="281652"/>
                  <a:pt x="1339334" y="269081"/>
                  <a:pt x="1378743" y="269081"/>
                </a:cubicBezTo>
                <a:lnTo>
                  <a:pt x="1488281" y="245269"/>
                </a:lnTo>
                <a:lnTo>
                  <a:pt x="1535906" y="228600"/>
                </a:lnTo>
                <a:lnTo>
                  <a:pt x="1593056" y="197644"/>
                </a:lnTo>
                <a:lnTo>
                  <a:pt x="1621631" y="176212"/>
                </a:lnTo>
                <a:lnTo>
                  <a:pt x="1638300" y="154781"/>
                </a:lnTo>
                <a:lnTo>
                  <a:pt x="1640681" y="128587"/>
                </a:lnTo>
                <a:lnTo>
                  <a:pt x="1631156" y="109537"/>
                </a:lnTo>
                <a:lnTo>
                  <a:pt x="1614487" y="88106"/>
                </a:lnTo>
                <a:lnTo>
                  <a:pt x="1583531" y="64294"/>
                </a:lnTo>
                <a:lnTo>
                  <a:pt x="1547812" y="45244"/>
                </a:lnTo>
                <a:lnTo>
                  <a:pt x="1509712" y="35719"/>
                </a:lnTo>
                <a:lnTo>
                  <a:pt x="1457325" y="21431"/>
                </a:lnTo>
                <a:lnTo>
                  <a:pt x="1378743" y="7144"/>
                </a:lnTo>
                <a:lnTo>
                  <a:pt x="1297781" y="0"/>
                </a:lnTo>
                <a:lnTo>
                  <a:pt x="1271587" y="11906"/>
                </a:lnTo>
                <a:lnTo>
                  <a:pt x="1162050" y="71437"/>
                </a:lnTo>
                <a:lnTo>
                  <a:pt x="1088231" y="114300"/>
                </a:lnTo>
                <a:lnTo>
                  <a:pt x="962025" y="130969"/>
                </a:lnTo>
                <a:lnTo>
                  <a:pt x="764381" y="154781"/>
                </a:lnTo>
                <a:lnTo>
                  <a:pt x="566737" y="180975"/>
                </a:lnTo>
                <a:lnTo>
                  <a:pt x="459581" y="195262"/>
                </a:lnTo>
                <a:lnTo>
                  <a:pt x="385762" y="204787"/>
                </a:lnTo>
                <a:lnTo>
                  <a:pt x="352425" y="207169"/>
                </a:lnTo>
                <a:lnTo>
                  <a:pt x="290512" y="200025"/>
                </a:lnTo>
                <a:lnTo>
                  <a:pt x="238125" y="190500"/>
                </a:lnTo>
                <a:lnTo>
                  <a:pt x="166687" y="171450"/>
                </a:lnTo>
                <a:lnTo>
                  <a:pt x="90487" y="150019"/>
                </a:lnTo>
                <a:lnTo>
                  <a:pt x="38100" y="133350"/>
                </a:lnTo>
                <a:lnTo>
                  <a:pt x="16668" y="133350"/>
                </a:lnTo>
                <a:lnTo>
                  <a:pt x="4762" y="140494"/>
                </a:lnTo>
                <a:lnTo>
                  <a:pt x="0" y="150019"/>
                </a:lnTo>
                <a:lnTo>
                  <a:pt x="0" y="164306"/>
                </a:lnTo>
                <a:lnTo>
                  <a:pt x="14287" y="192881"/>
                </a:lnTo>
                <a:lnTo>
                  <a:pt x="42862" y="242887"/>
                </a:lnTo>
                <a:lnTo>
                  <a:pt x="71437" y="278606"/>
                </a:lnTo>
                <a:lnTo>
                  <a:pt x="92868" y="300037"/>
                </a:lnTo>
                <a:lnTo>
                  <a:pt x="123825" y="321469"/>
                </a:lnTo>
                <a:lnTo>
                  <a:pt x="169068" y="342900"/>
                </a:lnTo>
                <a:lnTo>
                  <a:pt x="228600" y="364331"/>
                </a:lnTo>
                <a:lnTo>
                  <a:pt x="330993" y="388144"/>
                </a:lnTo>
                <a:lnTo>
                  <a:pt x="433387" y="402431"/>
                </a:lnTo>
                <a:lnTo>
                  <a:pt x="492918" y="392906"/>
                </a:lnTo>
                <a:lnTo>
                  <a:pt x="614362" y="3690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0769BCA8-502D-47D5-9C82-F6B7A1B79BA1}"/>
              </a:ext>
            </a:extLst>
          </p:cNvPr>
          <p:cNvSpPr/>
          <p:nvPr/>
        </p:nvSpPr>
        <p:spPr>
          <a:xfrm rot="16200000">
            <a:off x="4701387" y="4531520"/>
            <a:ext cx="2271713" cy="371475"/>
          </a:xfrm>
          <a:custGeom>
            <a:avLst/>
            <a:gdLst>
              <a:gd name="connsiteX0" fmla="*/ 1238250 w 2271713"/>
              <a:gd name="connsiteY0" fmla="*/ 159543 h 371475"/>
              <a:gd name="connsiteX1" fmla="*/ 1454944 w 2271713"/>
              <a:gd name="connsiteY1" fmla="*/ 164306 h 371475"/>
              <a:gd name="connsiteX2" fmla="*/ 1635919 w 2271713"/>
              <a:gd name="connsiteY2" fmla="*/ 166687 h 371475"/>
              <a:gd name="connsiteX3" fmla="*/ 1747838 w 2271713"/>
              <a:gd name="connsiteY3" fmla="*/ 161925 h 371475"/>
              <a:gd name="connsiteX4" fmla="*/ 1843088 w 2271713"/>
              <a:gd name="connsiteY4" fmla="*/ 157162 h 371475"/>
              <a:gd name="connsiteX5" fmla="*/ 1902619 w 2271713"/>
              <a:gd name="connsiteY5" fmla="*/ 152400 h 371475"/>
              <a:gd name="connsiteX6" fmla="*/ 1943100 w 2271713"/>
              <a:gd name="connsiteY6" fmla="*/ 147637 h 371475"/>
              <a:gd name="connsiteX7" fmla="*/ 1976438 w 2271713"/>
              <a:gd name="connsiteY7" fmla="*/ 140493 h 371475"/>
              <a:gd name="connsiteX8" fmla="*/ 2021681 w 2271713"/>
              <a:gd name="connsiteY8" fmla="*/ 123825 h 371475"/>
              <a:gd name="connsiteX9" fmla="*/ 2069306 w 2271713"/>
              <a:gd name="connsiteY9" fmla="*/ 102393 h 371475"/>
              <a:gd name="connsiteX10" fmla="*/ 2121694 w 2271713"/>
              <a:gd name="connsiteY10" fmla="*/ 73818 h 371475"/>
              <a:gd name="connsiteX11" fmla="*/ 2174081 w 2271713"/>
              <a:gd name="connsiteY11" fmla="*/ 38100 h 371475"/>
              <a:gd name="connsiteX12" fmla="*/ 2190750 w 2271713"/>
              <a:gd name="connsiteY12" fmla="*/ 21431 h 371475"/>
              <a:gd name="connsiteX13" fmla="*/ 2207419 w 2271713"/>
              <a:gd name="connsiteY13" fmla="*/ 9525 h 371475"/>
              <a:gd name="connsiteX14" fmla="*/ 2231231 w 2271713"/>
              <a:gd name="connsiteY14" fmla="*/ 0 h 371475"/>
              <a:gd name="connsiteX15" fmla="*/ 2259806 w 2271713"/>
              <a:gd name="connsiteY15" fmla="*/ 0 h 371475"/>
              <a:gd name="connsiteX16" fmla="*/ 2269331 w 2271713"/>
              <a:gd name="connsiteY16" fmla="*/ 7143 h 371475"/>
              <a:gd name="connsiteX17" fmla="*/ 2271713 w 2271713"/>
              <a:gd name="connsiteY17" fmla="*/ 19050 h 371475"/>
              <a:gd name="connsiteX18" fmla="*/ 2266950 w 2271713"/>
              <a:gd name="connsiteY18" fmla="*/ 59531 h 371475"/>
              <a:gd name="connsiteX19" fmla="*/ 2257425 w 2271713"/>
              <a:gd name="connsiteY19" fmla="*/ 111918 h 371475"/>
              <a:gd name="connsiteX20" fmla="*/ 2238375 w 2271713"/>
              <a:gd name="connsiteY20" fmla="*/ 171450 h 371475"/>
              <a:gd name="connsiteX21" fmla="*/ 2212181 w 2271713"/>
              <a:gd name="connsiteY21" fmla="*/ 238125 h 371475"/>
              <a:gd name="connsiteX22" fmla="*/ 2181225 w 2271713"/>
              <a:gd name="connsiteY22" fmla="*/ 300037 h 371475"/>
              <a:gd name="connsiteX23" fmla="*/ 2043113 w 2271713"/>
              <a:gd name="connsiteY23" fmla="*/ 371475 h 371475"/>
              <a:gd name="connsiteX24" fmla="*/ 1862138 w 2271713"/>
              <a:gd name="connsiteY24" fmla="*/ 371475 h 371475"/>
              <a:gd name="connsiteX25" fmla="*/ 1666875 w 2271713"/>
              <a:gd name="connsiteY25" fmla="*/ 371475 h 371475"/>
              <a:gd name="connsiteX26" fmla="*/ 1488281 w 2271713"/>
              <a:gd name="connsiteY26" fmla="*/ 371475 h 371475"/>
              <a:gd name="connsiteX27" fmla="*/ 1264444 w 2271713"/>
              <a:gd name="connsiteY27" fmla="*/ 371475 h 371475"/>
              <a:gd name="connsiteX28" fmla="*/ 1078706 w 2271713"/>
              <a:gd name="connsiteY28" fmla="*/ 371475 h 371475"/>
              <a:gd name="connsiteX29" fmla="*/ 952500 w 2271713"/>
              <a:gd name="connsiteY29" fmla="*/ 350043 h 371475"/>
              <a:gd name="connsiteX30" fmla="*/ 740569 w 2271713"/>
              <a:gd name="connsiteY30" fmla="*/ 342900 h 371475"/>
              <a:gd name="connsiteX31" fmla="*/ 488156 w 2271713"/>
              <a:gd name="connsiteY31" fmla="*/ 333375 h 371475"/>
              <a:gd name="connsiteX32" fmla="*/ 266700 w 2271713"/>
              <a:gd name="connsiteY32" fmla="*/ 326231 h 371475"/>
              <a:gd name="connsiteX33" fmla="*/ 214313 w 2271713"/>
              <a:gd name="connsiteY33" fmla="*/ 326231 h 371475"/>
              <a:gd name="connsiteX34" fmla="*/ 173831 w 2271713"/>
              <a:gd name="connsiteY34" fmla="*/ 304800 h 371475"/>
              <a:gd name="connsiteX35" fmla="*/ 100013 w 2271713"/>
              <a:gd name="connsiteY35" fmla="*/ 264318 h 371475"/>
              <a:gd name="connsiteX36" fmla="*/ 42863 w 2271713"/>
              <a:gd name="connsiteY36" fmla="*/ 230981 h 371475"/>
              <a:gd name="connsiteX37" fmla="*/ 19050 w 2271713"/>
              <a:gd name="connsiteY37" fmla="*/ 214312 h 371475"/>
              <a:gd name="connsiteX38" fmla="*/ 2381 w 2271713"/>
              <a:gd name="connsiteY38" fmla="*/ 197643 h 371475"/>
              <a:gd name="connsiteX39" fmla="*/ 0 w 2271713"/>
              <a:gd name="connsiteY39" fmla="*/ 183356 h 371475"/>
              <a:gd name="connsiteX40" fmla="*/ 2381 w 2271713"/>
              <a:gd name="connsiteY40" fmla="*/ 169068 h 371475"/>
              <a:gd name="connsiteX41" fmla="*/ 7144 w 2271713"/>
              <a:gd name="connsiteY41" fmla="*/ 154781 h 371475"/>
              <a:gd name="connsiteX42" fmla="*/ 30956 w 2271713"/>
              <a:gd name="connsiteY42" fmla="*/ 135731 h 371475"/>
              <a:gd name="connsiteX43" fmla="*/ 69056 w 2271713"/>
              <a:gd name="connsiteY43" fmla="*/ 119062 h 371475"/>
              <a:gd name="connsiteX44" fmla="*/ 135731 w 2271713"/>
              <a:gd name="connsiteY44" fmla="*/ 109537 h 371475"/>
              <a:gd name="connsiteX45" fmla="*/ 202406 w 2271713"/>
              <a:gd name="connsiteY45" fmla="*/ 102393 h 371475"/>
              <a:gd name="connsiteX46" fmla="*/ 280988 w 2271713"/>
              <a:gd name="connsiteY46" fmla="*/ 102393 h 371475"/>
              <a:gd name="connsiteX47" fmla="*/ 376238 w 2271713"/>
              <a:gd name="connsiteY47" fmla="*/ 100012 h 371475"/>
              <a:gd name="connsiteX48" fmla="*/ 428625 w 2271713"/>
              <a:gd name="connsiteY48" fmla="*/ 111918 h 371475"/>
              <a:gd name="connsiteX49" fmla="*/ 561975 w 2271713"/>
              <a:gd name="connsiteY49" fmla="*/ 126206 h 371475"/>
              <a:gd name="connsiteX50" fmla="*/ 781050 w 2271713"/>
              <a:gd name="connsiteY50" fmla="*/ 138112 h 371475"/>
              <a:gd name="connsiteX51" fmla="*/ 995363 w 2271713"/>
              <a:gd name="connsiteY51" fmla="*/ 147637 h 371475"/>
              <a:gd name="connsiteX52" fmla="*/ 1238250 w 2271713"/>
              <a:gd name="connsiteY52" fmla="*/ 159543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271713" h="371475">
                <a:moveTo>
                  <a:pt x="1238250" y="159543"/>
                </a:moveTo>
                <a:lnTo>
                  <a:pt x="1454944" y="164306"/>
                </a:lnTo>
                <a:lnTo>
                  <a:pt x="1635919" y="166687"/>
                </a:lnTo>
                <a:lnTo>
                  <a:pt x="1747838" y="161925"/>
                </a:lnTo>
                <a:lnTo>
                  <a:pt x="1843088" y="157162"/>
                </a:lnTo>
                <a:lnTo>
                  <a:pt x="1902619" y="152400"/>
                </a:lnTo>
                <a:lnTo>
                  <a:pt x="1943100" y="147637"/>
                </a:lnTo>
                <a:lnTo>
                  <a:pt x="1976438" y="140493"/>
                </a:lnTo>
                <a:lnTo>
                  <a:pt x="2021681" y="123825"/>
                </a:lnTo>
                <a:lnTo>
                  <a:pt x="2069306" y="102393"/>
                </a:lnTo>
                <a:lnTo>
                  <a:pt x="2121694" y="73818"/>
                </a:lnTo>
                <a:lnTo>
                  <a:pt x="2174081" y="38100"/>
                </a:lnTo>
                <a:lnTo>
                  <a:pt x="2190750" y="21431"/>
                </a:lnTo>
                <a:lnTo>
                  <a:pt x="2207419" y="9525"/>
                </a:lnTo>
                <a:lnTo>
                  <a:pt x="2231231" y="0"/>
                </a:lnTo>
                <a:lnTo>
                  <a:pt x="2259806" y="0"/>
                </a:lnTo>
                <a:lnTo>
                  <a:pt x="2269331" y="7143"/>
                </a:lnTo>
                <a:lnTo>
                  <a:pt x="2271713" y="19050"/>
                </a:lnTo>
                <a:lnTo>
                  <a:pt x="2266950" y="59531"/>
                </a:lnTo>
                <a:lnTo>
                  <a:pt x="2257425" y="111918"/>
                </a:lnTo>
                <a:lnTo>
                  <a:pt x="2238375" y="171450"/>
                </a:lnTo>
                <a:lnTo>
                  <a:pt x="2212181" y="238125"/>
                </a:lnTo>
                <a:lnTo>
                  <a:pt x="2181225" y="300037"/>
                </a:lnTo>
                <a:lnTo>
                  <a:pt x="2043113" y="371475"/>
                </a:lnTo>
                <a:lnTo>
                  <a:pt x="1862138" y="371475"/>
                </a:lnTo>
                <a:lnTo>
                  <a:pt x="1666875" y="371475"/>
                </a:lnTo>
                <a:lnTo>
                  <a:pt x="1488281" y="371475"/>
                </a:lnTo>
                <a:lnTo>
                  <a:pt x="1264444" y="371475"/>
                </a:lnTo>
                <a:lnTo>
                  <a:pt x="1078706" y="371475"/>
                </a:lnTo>
                <a:lnTo>
                  <a:pt x="952500" y="350043"/>
                </a:lnTo>
                <a:lnTo>
                  <a:pt x="740569" y="342900"/>
                </a:lnTo>
                <a:lnTo>
                  <a:pt x="488156" y="333375"/>
                </a:lnTo>
                <a:lnTo>
                  <a:pt x="266700" y="326231"/>
                </a:lnTo>
                <a:lnTo>
                  <a:pt x="214313" y="326231"/>
                </a:lnTo>
                <a:lnTo>
                  <a:pt x="173831" y="304800"/>
                </a:lnTo>
                <a:lnTo>
                  <a:pt x="100013" y="264318"/>
                </a:lnTo>
                <a:lnTo>
                  <a:pt x="42863" y="230981"/>
                </a:lnTo>
                <a:lnTo>
                  <a:pt x="19050" y="214312"/>
                </a:lnTo>
                <a:lnTo>
                  <a:pt x="2381" y="197643"/>
                </a:lnTo>
                <a:lnTo>
                  <a:pt x="0" y="183356"/>
                </a:lnTo>
                <a:lnTo>
                  <a:pt x="2381" y="169068"/>
                </a:lnTo>
                <a:lnTo>
                  <a:pt x="7144" y="154781"/>
                </a:lnTo>
                <a:lnTo>
                  <a:pt x="30956" y="135731"/>
                </a:lnTo>
                <a:lnTo>
                  <a:pt x="69056" y="119062"/>
                </a:lnTo>
                <a:lnTo>
                  <a:pt x="135731" y="109537"/>
                </a:lnTo>
                <a:lnTo>
                  <a:pt x="202406" y="102393"/>
                </a:lnTo>
                <a:lnTo>
                  <a:pt x="280988" y="102393"/>
                </a:lnTo>
                <a:lnTo>
                  <a:pt x="376238" y="100012"/>
                </a:lnTo>
                <a:lnTo>
                  <a:pt x="428625" y="111918"/>
                </a:lnTo>
                <a:lnTo>
                  <a:pt x="561975" y="126206"/>
                </a:lnTo>
                <a:lnTo>
                  <a:pt x="781050" y="138112"/>
                </a:lnTo>
                <a:lnTo>
                  <a:pt x="995363" y="147637"/>
                </a:lnTo>
                <a:lnTo>
                  <a:pt x="1238250" y="1595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C625B5BE-0F53-4EA9-A095-A373EE385802}"/>
              </a:ext>
            </a:extLst>
          </p:cNvPr>
          <p:cNvSpPr/>
          <p:nvPr/>
        </p:nvSpPr>
        <p:spPr>
          <a:xfrm rot="16200000">
            <a:off x="5141124" y="4248944"/>
            <a:ext cx="2451100" cy="963612"/>
          </a:xfrm>
          <a:custGeom>
            <a:avLst/>
            <a:gdLst>
              <a:gd name="connsiteX0" fmla="*/ 1452563 w 2450307"/>
              <a:gd name="connsiteY0" fmla="*/ 650081 h 964406"/>
              <a:gd name="connsiteX1" fmla="*/ 2083594 w 2450307"/>
              <a:gd name="connsiteY1" fmla="*/ 650081 h 964406"/>
              <a:gd name="connsiteX2" fmla="*/ 2162175 w 2450307"/>
              <a:gd name="connsiteY2" fmla="*/ 647700 h 964406"/>
              <a:gd name="connsiteX3" fmla="*/ 2183607 w 2450307"/>
              <a:gd name="connsiteY3" fmla="*/ 642938 h 964406"/>
              <a:gd name="connsiteX4" fmla="*/ 2197894 w 2450307"/>
              <a:gd name="connsiteY4" fmla="*/ 631031 h 964406"/>
              <a:gd name="connsiteX5" fmla="*/ 2209800 w 2450307"/>
              <a:gd name="connsiteY5" fmla="*/ 611981 h 964406"/>
              <a:gd name="connsiteX6" fmla="*/ 2212182 w 2450307"/>
              <a:gd name="connsiteY6" fmla="*/ 595313 h 964406"/>
              <a:gd name="connsiteX7" fmla="*/ 2209800 w 2450307"/>
              <a:gd name="connsiteY7" fmla="*/ 571500 h 964406"/>
              <a:gd name="connsiteX8" fmla="*/ 2190750 w 2450307"/>
              <a:gd name="connsiteY8" fmla="*/ 476250 h 964406"/>
              <a:gd name="connsiteX9" fmla="*/ 2169319 w 2450307"/>
              <a:gd name="connsiteY9" fmla="*/ 376238 h 964406"/>
              <a:gd name="connsiteX10" fmla="*/ 2140744 w 2450307"/>
              <a:gd name="connsiteY10" fmla="*/ 228600 h 964406"/>
              <a:gd name="connsiteX11" fmla="*/ 2112169 w 2450307"/>
              <a:gd name="connsiteY11" fmla="*/ 59531 h 964406"/>
              <a:gd name="connsiteX12" fmla="*/ 2264569 w 2450307"/>
              <a:gd name="connsiteY12" fmla="*/ 0 h 964406"/>
              <a:gd name="connsiteX13" fmla="*/ 2297907 w 2450307"/>
              <a:gd name="connsiteY13" fmla="*/ 150019 h 964406"/>
              <a:gd name="connsiteX14" fmla="*/ 2333625 w 2450307"/>
              <a:gd name="connsiteY14" fmla="*/ 328613 h 964406"/>
              <a:gd name="connsiteX15" fmla="*/ 2366963 w 2450307"/>
              <a:gd name="connsiteY15" fmla="*/ 490538 h 964406"/>
              <a:gd name="connsiteX16" fmla="*/ 2383632 w 2450307"/>
              <a:gd name="connsiteY16" fmla="*/ 564356 h 964406"/>
              <a:gd name="connsiteX17" fmla="*/ 2393157 w 2450307"/>
              <a:gd name="connsiteY17" fmla="*/ 602456 h 964406"/>
              <a:gd name="connsiteX18" fmla="*/ 2402682 w 2450307"/>
              <a:gd name="connsiteY18" fmla="*/ 623888 h 964406"/>
              <a:gd name="connsiteX19" fmla="*/ 2416969 w 2450307"/>
              <a:gd name="connsiteY19" fmla="*/ 647700 h 964406"/>
              <a:gd name="connsiteX20" fmla="*/ 2426494 w 2450307"/>
              <a:gd name="connsiteY20" fmla="*/ 659606 h 964406"/>
              <a:gd name="connsiteX21" fmla="*/ 2438400 w 2450307"/>
              <a:gd name="connsiteY21" fmla="*/ 671513 h 964406"/>
              <a:gd name="connsiteX22" fmla="*/ 2445544 w 2450307"/>
              <a:gd name="connsiteY22" fmla="*/ 681038 h 964406"/>
              <a:gd name="connsiteX23" fmla="*/ 2450307 w 2450307"/>
              <a:gd name="connsiteY23" fmla="*/ 690563 h 964406"/>
              <a:gd name="connsiteX24" fmla="*/ 2450307 w 2450307"/>
              <a:gd name="connsiteY24" fmla="*/ 714375 h 964406"/>
              <a:gd name="connsiteX25" fmla="*/ 2436019 w 2450307"/>
              <a:gd name="connsiteY25" fmla="*/ 757238 h 964406"/>
              <a:gd name="connsiteX26" fmla="*/ 2405063 w 2450307"/>
              <a:gd name="connsiteY26" fmla="*/ 812006 h 964406"/>
              <a:gd name="connsiteX27" fmla="*/ 2374107 w 2450307"/>
              <a:gd name="connsiteY27" fmla="*/ 857250 h 964406"/>
              <a:gd name="connsiteX28" fmla="*/ 2336007 w 2450307"/>
              <a:gd name="connsiteY28" fmla="*/ 902494 h 964406"/>
              <a:gd name="connsiteX29" fmla="*/ 2290763 w 2450307"/>
              <a:gd name="connsiteY29" fmla="*/ 942975 h 964406"/>
              <a:gd name="connsiteX30" fmla="*/ 2255044 w 2450307"/>
              <a:gd name="connsiteY30" fmla="*/ 962025 h 964406"/>
              <a:gd name="connsiteX31" fmla="*/ 2238375 w 2450307"/>
              <a:gd name="connsiteY31" fmla="*/ 964406 h 964406"/>
              <a:gd name="connsiteX32" fmla="*/ 2205038 w 2450307"/>
              <a:gd name="connsiteY32" fmla="*/ 950119 h 964406"/>
              <a:gd name="connsiteX33" fmla="*/ 2135982 w 2450307"/>
              <a:gd name="connsiteY33" fmla="*/ 914400 h 964406"/>
              <a:gd name="connsiteX34" fmla="*/ 2109788 w 2450307"/>
              <a:gd name="connsiteY34" fmla="*/ 902494 h 964406"/>
              <a:gd name="connsiteX35" fmla="*/ 2071688 w 2450307"/>
              <a:gd name="connsiteY35" fmla="*/ 892969 h 964406"/>
              <a:gd name="connsiteX36" fmla="*/ 1952625 w 2450307"/>
              <a:gd name="connsiteY36" fmla="*/ 881063 h 964406"/>
              <a:gd name="connsiteX37" fmla="*/ 1695450 w 2450307"/>
              <a:gd name="connsiteY37" fmla="*/ 859631 h 964406"/>
              <a:gd name="connsiteX38" fmla="*/ 1564482 w 2450307"/>
              <a:gd name="connsiteY38" fmla="*/ 852488 h 964406"/>
              <a:gd name="connsiteX39" fmla="*/ 1447800 w 2450307"/>
              <a:gd name="connsiteY39" fmla="*/ 852488 h 964406"/>
              <a:gd name="connsiteX40" fmla="*/ 1297782 w 2450307"/>
              <a:gd name="connsiteY40" fmla="*/ 850106 h 964406"/>
              <a:gd name="connsiteX41" fmla="*/ 1169194 w 2450307"/>
              <a:gd name="connsiteY41" fmla="*/ 852488 h 964406"/>
              <a:gd name="connsiteX42" fmla="*/ 1057275 w 2450307"/>
              <a:gd name="connsiteY42" fmla="*/ 850106 h 964406"/>
              <a:gd name="connsiteX43" fmla="*/ 904875 w 2450307"/>
              <a:gd name="connsiteY43" fmla="*/ 850106 h 964406"/>
              <a:gd name="connsiteX44" fmla="*/ 800100 w 2450307"/>
              <a:gd name="connsiteY44" fmla="*/ 852488 h 964406"/>
              <a:gd name="connsiteX45" fmla="*/ 707232 w 2450307"/>
              <a:gd name="connsiteY45" fmla="*/ 850106 h 964406"/>
              <a:gd name="connsiteX46" fmla="*/ 588169 w 2450307"/>
              <a:gd name="connsiteY46" fmla="*/ 854869 h 964406"/>
              <a:gd name="connsiteX47" fmla="*/ 497682 w 2450307"/>
              <a:gd name="connsiteY47" fmla="*/ 862013 h 964406"/>
              <a:gd name="connsiteX48" fmla="*/ 428625 w 2450307"/>
              <a:gd name="connsiteY48" fmla="*/ 871538 h 964406"/>
              <a:gd name="connsiteX49" fmla="*/ 388144 w 2450307"/>
              <a:gd name="connsiteY49" fmla="*/ 871538 h 964406"/>
              <a:gd name="connsiteX50" fmla="*/ 319088 w 2450307"/>
              <a:gd name="connsiteY50" fmla="*/ 857250 h 964406"/>
              <a:gd name="connsiteX51" fmla="*/ 216694 w 2450307"/>
              <a:gd name="connsiteY51" fmla="*/ 826294 h 964406"/>
              <a:gd name="connsiteX52" fmla="*/ 130969 w 2450307"/>
              <a:gd name="connsiteY52" fmla="*/ 788194 h 964406"/>
              <a:gd name="connsiteX53" fmla="*/ 35719 w 2450307"/>
              <a:gd name="connsiteY53" fmla="*/ 745331 h 964406"/>
              <a:gd name="connsiteX54" fmla="*/ 16669 w 2450307"/>
              <a:gd name="connsiteY54" fmla="*/ 733425 h 964406"/>
              <a:gd name="connsiteX55" fmla="*/ 4763 w 2450307"/>
              <a:gd name="connsiteY55" fmla="*/ 714375 h 964406"/>
              <a:gd name="connsiteX56" fmla="*/ 0 w 2450307"/>
              <a:gd name="connsiteY56" fmla="*/ 702469 h 964406"/>
              <a:gd name="connsiteX57" fmla="*/ 2382 w 2450307"/>
              <a:gd name="connsiteY57" fmla="*/ 685800 h 964406"/>
              <a:gd name="connsiteX58" fmla="*/ 9525 w 2450307"/>
              <a:gd name="connsiteY58" fmla="*/ 666750 h 964406"/>
              <a:gd name="connsiteX59" fmla="*/ 26194 w 2450307"/>
              <a:gd name="connsiteY59" fmla="*/ 652463 h 964406"/>
              <a:gd name="connsiteX60" fmla="*/ 445294 w 2450307"/>
              <a:gd name="connsiteY60" fmla="*/ 650081 h 964406"/>
              <a:gd name="connsiteX61" fmla="*/ 576263 w 2450307"/>
              <a:gd name="connsiteY61" fmla="*/ 650081 h 964406"/>
              <a:gd name="connsiteX62" fmla="*/ 754857 w 2450307"/>
              <a:gd name="connsiteY62" fmla="*/ 652463 h 964406"/>
              <a:gd name="connsiteX63" fmla="*/ 1076325 w 2450307"/>
              <a:gd name="connsiteY63" fmla="*/ 650081 h 964406"/>
              <a:gd name="connsiteX64" fmla="*/ 1452563 w 2450307"/>
              <a:gd name="connsiteY64" fmla="*/ 650081 h 96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450307" h="964406">
                <a:moveTo>
                  <a:pt x="1452563" y="650081"/>
                </a:moveTo>
                <a:lnTo>
                  <a:pt x="2083594" y="650081"/>
                </a:lnTo>
                <a:lnTo>
                  <a:pt x="2162175" y="647700"/>
                </a:lnTo>
                <a:lnTo>
                  <a:pt x="2183607" y="642938"/>
                </a:lnTo>
                <a:lnTo>
                  <a:pt x="2197894" y="631031"/>
                </a:lnTo>
                <a:lnTo>
                  <a:pt x="2209800" y="611981"/>
                </a:lnTo>
                <a:lnTo>
                  <a:pt x="2212182" y="595313"/>
                </a:lnTo>
                <a:lnTo>
                  <a:pt x="2209800" y="571500"/>
                </a:lnTo>
                <a:lnTo>
                  <a:pt x="2190750" y="476250"/>
                </a:lnTo>
                <a:lnTo>
                  <a:pt x="2169319" y="376238"/>
                </a:lnTo>
                <a:lnTo>
                  <a:pt x="2140744" y="228600"/>
                </a:lnTo>
                <a:lnTo>
                  <a:pt x="2112169" y="59531"/>
                </a:lnTo>
                <a:lnTo>
                  <a:pt x="2264569" y="0"/>
                </a:lnTo>
                <a:lnTo>
                  <a:pt x="2297907" y="150019"/>
                </a:lnTo>
                <a:lnTo>
                  <a:pt x="2333625" y="328613"/>
                </a:lnTo>
                <a:lnTo>
                  <a:pt x="2366963" y="490538"/>
                </a:lnTo>
                <a:lnTo>
                  <a:pt x="2383632" y="564356"/>
                </a:lnTo>
                <a:lnTo>
                  <a:pt x="2393157" y="602456"/>
                </a:lnTo>
                <a:lnTo>
                  <a:pt x="2402682" y="623888"/>
                </a:lnTo>
                <a:lnTo>
                  <a:pt x="2416969" y="647700"/>
                </a:lnTo>
                <a:lnTo>
                  <a:pt x="2426494" y="659606"/>
                </a:lnTo>
                <a:lnTo>
                  <a:pt x="2438400" y="671513"/>
                </a:lnTo>
                <a:lnTo>
                  <a:pt x="2445544" y="681038"/>
                </a:lnTo>
                <a:lnTo>
                  <a:pt x="2450307" y="690563"/>
                </a:lnTo>
                <a:lnTo>
                  <a:pt x="2450307" y="714375"/>
                </a:lnTo>
                <a:lnTo>
                  <a:pt x="2436019" y="757238"/>
                </a:lnTo>
                <a:lnTo>
                  <a:pt x="2405063" y="812006"/>
                </a:lnTo>
                <a:lnTo>
                  <a:pt x="2374107" y="857250"/>
                </a:lnTo>
                <a:lnTo>
                  <a:pt x="2336007" y="902494"/>
                </a:lnTo>
                <a:lnTo>
                  <a:pt x="2290763" y="942975"/>
                </a:lnTo>
                <a:lnTo>
                  <a:pt x="2255044" y="962025"/>
                </a:lnTo>
                <a:lnTo>
                  <a:pt x="2238375" y="964406"/>
                </a:lnTo>
                <a:lnTo>
                  <a:pt x="2205038" y="950119"/>
                </a:lnTo>
                <a:lnTo>
                  <a:pt x="2135982" y="914400"/>
                </a:lnTo>
                <a:lnTo>
                  <a:pt x="2109788" y="902494"/>
                </a:lnTo>
                <a:lnTo>
                  <a:pt x="2071688" y="892969"/>
                </a:lnTo>
                <a:lnTo>
                  <a:pt x="1952625" y="881063"/>
                </a:lnTo>
                <a:lnTo>
                  <a:pt x="1695450" y="859631"/>
                </a:lnTo>
                <a:lnTo>
                  <a:pt x="1564482" y="852488"/>
                </a:lnTo>
                <a:lnTo>
                  <a:pt x="1447800" y="852488"/>
                </a:lnTo>
                <a:lnTo>
                  <a:pt x="1297782" y="850106"/>
                </a:lnTo>
                <a:lnTo>
                  <a:pt x="1169194" y="852488"/>
                </a:lnTo>
                <a:lnTo>
                  <a:pt x="1057275" y="850106"/>
                </a:lnTo>
                <a:lnTo>
                  <a:pt x="904875" y="850106"/>
                </a:lnTo>
                <a:lnTo>
                  <a:pt x="800100" y="852488"/>
                </a:lnTo>
                <a:lnTo>
                  <a:pt x="707232" y="850106"/>
                </a:lnTo>
                <a:lnTo>
                  <a:pt x="588169" y="854869"/>
                </a:lnTo>
                <a:lnTo>
                  <a:pt x="497682" y="862013"/>
                </a:lnTo>
                <a:lnTo>
                  <a:pt x="428625" y="871538"/>
                </a:lnTo>
                <a:lnTo>
                  <a:pt x="388144" y="871538"/>
                </a:lnTo>
                <a:lnTo>
                  <a:pt x="319088" y="857250"/>
                </a:lnTo>
                <a:lnTo>
                  <a:pt x="216694" y="826294"/>
                </a:lnTo>
                <a:lnTo>
                  <a:pt x="130969" y="788194"/>
                </a:lnTo>
                <a:lnTo>
                  <a:pt x="35719" y="745331"/>
                </a:lnTo>
                <a:lnTo>
                  <a:pt x="16669" y="733425"/>
                </a:lnTo>
                <a:lnTo>
                  <a:pt x="4763" y="714375"/>
                </a:lnTo>
                <a:lnTo>
                  <a:pt x="0" y="702469"/>
                </a:lnTo>
                <a:lnTo>
                  <a:pt x="2382" y="685800"/>
                </a:lnTo>
                <a:lnTo>
                  <a:pt x="9525" y="666750"/>
                </a:lnTo>
                <a:lnTo>
                  <a:pt x="26194" y="652463"/>
                </a:lnTo>
                <a:lnTo>
                  <a:pt x="445294" y="650081"/>
                </a:lnTo>
                <a:lnTo>
                  <a:pt x="576263" y="650081"/>
                </a:lnTo>
                <a:lnTo>
                  <a:pt x="754857" y="652463"/>
                </a:lnTo>
                <a:lnTo>
                  <a:pt x="1076325" y="650081"/>
                </a:lnTo>
                <a:lnTo>
                  <a:pt x="1452563" y="6500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DF8EE322-3F25-43C7-8DFC-7D42413FF2ED}"/>
              </a:ext>
            </a:extLst>
          </p:cNvPr>
          <p:cNvSpPr/>
          <p:nvPr/>
        </p:nvSpPr>
        <p:spPr>
          <a:xfrm rot="16200000">
            <a:off x="6111881" y="5475288"/>
            <a:ext cx="504825" cy="450850"/>
          </a:xfrm>
          <a:custGeom>
            <a:avLst/>
            <a:gdLst>
              <a:gd name="connsiteX0" fmla="*/ 428625 w 504825"/>
              <a:gd name="connsiteY0" fmla="*/ 228600 h 450056"/>
              <a:gd name="connsiteX1" fmla="*/ 404812 w 504825"/>
              <a:gd name="connsiteY1" fmla="*/ 292894 h 450056"/>
              <a:gd name="connsiteX2" fmla="*/ 397668 w 504825"/>
              <a:gd name="connsiteY2" fmla="*/ 321469 h 450056"/>
              <a:gd name="connsiteX3" fmla="*/ 397668 w 504825"/>
              <a:gd name="connsiteY3" fmla="*/ 338137 h 450056"/>
              <a:gd name="connsiteX4" fmla="*/ 402431 w 504825"/>
              <a:gd name="connsiteY4" fmla="*/ 359569 h 450056"/>
              <a:gd name="connsiteX5" fmla="*/ 411956 w 504825"/>
              <a:gd name="connsiteY5" fmla="*/ 376237 h 450056"/>
              <a:gd name="connsiteX6" fmla="*/ 433387 w 504825"/>
              <a:gd name="connsiteY6" fmla="*/ 392906 h 450056"/>
              <a:gd name="connsiteX7" fmla="*/ 495300 w 504825"/>
              <a:gd name="connsiteY7" fmla="*/ 402431 h 450056"/>
              <a:gd name="connsiteX8" fmla="*/ 0 w 504825"/>
              <a:gd name="connsiteY8" fmla="*/ 450056 h 450056"/>
              <a:gd name="connsiteX9" fmla="*/ 4762 w 504825"/>
              <a:gd name="connsiteY9" fmla="*/ 428625 h 450056"/>
              <a:gd name="connsiteX10" fmla="*/ 19050 w 504825"/>
              <a:gd name="connsiteY10" fmla="*/ 404812 h 450056"/>
              <a:gd name="connsiteX11" fmla="*/ 26193 w 504825"/>
              <a:gd name="connsiteY11" fmla="*/ 397669 h 450056"/>
              <a:gd name="connsiteX12" fmla="*/ 50006 w 504825"/>
              <a:gd name="connsiteY12" fmla="*/ 383381 h 450056"/>
              <a:gd name="connsiteX13" fmla="*/ 102393 w 504825"/>
              <a:gd name="connsiteY13" fmla="*/ 350044 h 450056"/>
              <a:gd name="connsiteX14" fmla="*/ 171450 w 504825"/>
              <a:gd name="connsiteY14" fmla="*/ 300037 h 450056"/>
              <a:gd name="connsiteX15" fmla="*/ 304800 w 504825"/>
              <a:gd name="connsiteY15" fmla="*/ 176212 h 450056"/>
              <a:gd name="connsiteX16" fmla="*/ 416718 w 504825"/>
              <a:gd name="connsiteY16" fmla="*/ 54769 h 450056"/>
              <a:gd name="connsiteX17" fmla="*/ 442912 w 504825"/>
              <a:gd name="connsiteY17" fmla="*/ 21431 h 450056"/>
              <a:gd name="connsiteX18" fmla="*/ 461962 w 504825"/>
              <a:gd name="connsiteY18" fmla="*/ 7144 h 450056"/>
              <a:gd name="connsiteX19" fmla="*/ 481012 w 504825"/>
              <a:gd name="connsiteY19" fmla="*/ 0 h 450056"/>
              <a:gd name="connsiteX20" fmla="*/ 495300 w 504825"/>
              <a:gd name="connsiteY20" fmla="*/ 0 h 450056"/>
              <a:gd name="connsiteX21" fmla="*/ 504825 w 504825"/>
              <a:gd name="connsiteY21" fmla="*/ 9525 h 450056"/>
              <a:gd name="connsiteX22" fmla="*/ 502443 w 504825"/>
              <a:gd name="connsiteY22" fmla="*/ 28575 h 450056"/>
              <a:gd name="connsiteX23" fmla="*/ 478631 w 504825"/>
              <a:gd name="connsiteY23" fmla="*/ 92869 h 450056"/>
              <a:gd name="connsiteX24" fmla="*/ 428625 w 504825"/>
              <a:gd name="connsiteY24" fmla="*/ 228600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04825" h="450056">
                <a:moveTo>
                  <a:pt x="428625" y="228600"/>
                </a:moveTo>
                <a:lnTo>
                  <a:pt x="404812" y="292894"/>
                </a:lnTo>
                <a:lnTo>
                  <a:pt x="397668" y="321469"/>
                </a:lnTo>
                <a:lnTo>
                  <a:pt x="397668" y="338137"/>
                </a:lnTo>
                <a:lnTo>
                  <a:pt x="402431" y="359569"/>
                </a:lnTo>
                <a:lnTo>
                  <a:pt x="411956" y="376237"/>
                </a:lnTo>
                <a:lnTo>
                  <a:pt x="433387" y="392906"/>
                </a:lnTo>
                <a:lnTo>
                  <a:pt x="495300" y="402431"/>
                </a:lnTo>
                <a:lnTo>
                  <a:pt x="0" y="450056"/>
                </a:lnTo>
                <a:lnTo>
                  <a:pt x="4762" y="428625"/>
                </a:lnTo>
                <a:lnTo>
                  <a:pt x="19050" y="404812"/>
                </a:lnTo>
                <a:lnTo>
                  <a:pt x="26193" y="397669"/>
                </a:lnTo>
                <a:lnTo>
                  <a:pt x="50006" y="383381"/>
                </a:lnTo>
                <a:lnTo>
                  <a:pt x="102393" y="350044"/>
                </a:lnTo>
                <a:lnTo>
                  <a:pt x="171450" y="300037"/>
                </a:lnTo>
                <a:lnTo>
                  <a:pt x="304800" y="176212"/>
                </a:lnTo>
                <a:lnTo>
                  <a:pt x="416718" y="54769"/>
                </a:lnTo>
                <a:lnTo>
                  <a:pt x="442912" y="21431"/>
                </a:lnTo>
                <a:lnTo>
                  <a:pt x="461962" y="7144"/>
                </a:lnTo>
                <a:lnTo>
                  <a:pt x="481012" y="0"/>
                </a:lnTo>
                <a:lnTo>
                  <a:pt x="495300" y="0"/>
                </a:lnTo>
                <a:lnTo>
                  <a:pt x="504825" y="9525"/>
                </a:lnTo>
                <a:lnTo>
                  <a:pt x="502443" y="28575"/>
                </a:lnTo>
                <a:lnTo>
                  <a:pt x="478631" y="92869"/>
                </a:lnTo>
                <a:lnTo>
                  <a:pt x="428625" y="2286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06694272-E89D-4934-995C-A69371D0383A}"/>
              </a:ext>
            </a:extLst>
          </p:cNvPr>
          <p:cNvSpPr/>
          <p:nvPr/>
        </p:nvSpPr>
        <p:spPr>
          <a:xfrm rot="16200000">
            <a:off x="6118230" y="3917951"/>
            <a:ext cx="314325" cy="609600"/>
          </a:xfrm>
          <a:custGeom>
            <a:avLst/>
            <a:gdLst>
              <a:gd name="connsiteX0" fmla="*/ 59531 w 314325"/>
              <a:gd name="connsiteY0" fmla="*/ 280988 h 609600"/>
              <a:gd name="connsiteX1" fmla="*/ 35719 w 314325"/>
              <a:gd name="connsiteY1" fmla="*/ 169069 h 609600"/>
              <a:gd name="connsiteX2" fmla="*/ 0 w 314325"/>
              <a:gd name="connsiteY2" fmla="*/ 2381 h 609600"/>
              <a:gd name="connsiteX3" fmla="*/ 154781 w 314325"/>
              <a:gd name="connsiteY3" fmla="*/ 0 h 609600"/>
              <a:gd name="connsiteX4" fmla="*/ 197644 w 314325"/>
              <a:gd name="connsiteY4" fmla="*/ 173831 h 609600"/>
              <a:gd name="connsiteX5" fmla="*/ 254794 w 314325"/>
              <a:gd name="connsiteY5" fmla="*/ 385763 h 609600"/>
              <a:gd name="connsiteX6" fmla="*/ 314325 w 314325"/>
              <a:gd name="connsiteY6" fmla="*/ 609600 h 609600"/>
              <a:gd name="connsiteX7" fmla="*/ 135731 w 314325"/>
              <a:gd name="connsiteY7" fmla="*/ 609600 h 609600"/>
              <a:gd name="connsiteX8" fmla="*/ 92869 w 314325"/>
              <a:gd name="connsiteY8" fmla="*/ 426244 h 609600"/>
              <a:gd name="connsiteX9" fmla="*/ 59531 w 314325"/>
              <a:gd name="connsiteY9" fmla="*/ 280988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4325" h="609600">
                <a:moveTo>
                  <a:pt x="59531" y="280988"/>
                </a:moveTo>
                <a:lnTo>
                  <a:pt x="35719" y="169069"/>
                </a:lnTo>
                <a:lnTo>
                  <a:pt x="0" y="2381"/>
                </a:lnTo>
                <a:lnTo>
                  <a:pt x="154781" y="0"/>
                </a:lnTo>
                <a:lnTo>
                  <a:pt x="197644" y="173831"/>
                </a:lnTo>
                <a:lnTo>
                  <a:pt x="254794" y="385763"/>
                </a:lnTo>
                <a:lnTo>
                  <a:pt x="314325" y="609600"/>
                </a:lnTo>
                <a:lnTo>
                  <a:pt x="135731" y="609600"/>
                </a:lnTo>
                <a:lnTo>
                  <a:pt x="92869" y="426244"/>
                </a:lnTo>
                <a:lnTo>
                  <a:pt x="59531" y="2809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8AEE02CE-40D0-4169-B4B4-D708A5B4992A}"/>
              </a:ext>
            </a:extLst>
          </p:cNvPr>
          <p:cNvSpPr/>
          <p:nvPr/>
        </p:nvSpPr>
        <p:spPr>
          <a:xfrm rot="16200000">
            <a:off x="6132516" y="4479926"/>
            <a:ext cx="280988" cy="623887"/>
          </a:xfrm>
          <a:custGeom>
            <a:avLst/>
            <a:gdLst>
              <a:gd name="connsiteX0" fmla="*/ 66675 w 280987"/>
              <a:gd name="connsiteY0" fmla="*/ 330994 h 623888"/>
              <a:gd name="connsiteX1" fmla="*/ 0 w 280987"/>
              <a:gd name="connsiteY1" fmla="*/ 0 h 623888"/>
              <a:gd name="connsiteX2" fmla="*/ 173831 w 280987"/>
              <a:gd name="connsiteY2" fmla="*/ 16669 h 623888"/>
              <a:gd name="connsiteX3" fmla="*/ 207169 w 280987"/>
              <a:gd name="connsiteY3" fmla="*/ 202406 h 623888"/>
              <a:gd name="connsiteX4" fmla="*/ 235744 w 280987"/>
              <a:gd name="connsiteY4" fmla="*/ 359569 h 623888"/>
              <a:gd name="connsiteX5" fmla="*/ 280987 w 280987"/>
              <a:gd name="connsiteY5" fmla="*/ 623888 h 623888"/>
              <a:gd name="connsiteX6" fmla="*/ 130969 w 280987"/>
              <a:gd name="connsiteY6" fmla="*/ 621506 h 623888"/>
              <a:gd name="connsiteX7" fmla="*/ 85725 w 280987"/>
              <a:gd name="connsiteY7" fmla="*/ 421481 h 623888"/>
              <a:gd name="connsiteX8" fmla="*/ 66675 w 280987"/>
              <a:gd name="connsiteY8" fmla="*/ 330994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0987" h="623888">
                <a:moveTo>
                  <a:pt x="66675" y="330994"/>
                </a:moveTo>
                <a:lnTo>
                  <a:pt x="0" y="0"/>
                </a:lnTo>
                <a:lnTo>
                  <a:pt x="173831" y="16669"/>
                </a:lnTo>
                <a:lnTo>
                  <a:pt x="207169" y="202406"/>
                </a:lnTo>
                <a:lnTo>
                  <a:pt x="235744" y="359569"/>
                </a:lnTo>
                <a:lnTo>
                  <a:pt x="280987" y="623888"/>
                </a:lnTo>
                <a:lnTo>
                  <a:pt x="130969" y="621506"/>
                </a:lnTo>
                <a:lnTo>
                  <a:pt x="85725" y="421481"/>
                </a:lnTo>
                <a:lnTo>
                  <a:pt x="66675" y="3309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7E22E46A-EBDE-4A9D-BFE4-608F3B39E4F4}"/>
              </a:ext>
            </a:extLst>
          </p:cNvPr>
          <p:cNvSpPr/>
          <p:nvPr/>
        </p:nvSpPr>
        <p:spPr>
          <a:xfrm rot="16200000">
            <a:off x="6497639" y="4389438"/>
            <a:ext cx="2747962" cy="512762"/>
          </a:xfrm>
          <a:custGeom>
            <a:avLst/>
            <a:gdLst>
              <a:gd name="connsiteX0" fmla="*/ 1631156 w 2747962"/>
              <a:gd name="connsiteY0" fmla="*/ 180975 h 511969"/>
              <a:gd name="connsiteX1" fmla="*/ 2407443 w 2747962"/>
              <a:gd name="connsiteY1" fmla="*/ 169069 h 511969"/>
              <a:gd name="connsiteX2" fmla="*/ 2471737 w 2747962"/>
              <a:gd name="connsiteY2" fmla="*/ 166687 h 511969"/>
              <a:gd name="connsiteX3" fmla="*/ 2505075 w 2747962"/>
              <a:gd name="connsiteY3" fmla="*/ 154781 h 511969"/>
              <a:gd name="connsiteX4" fmla="*/ 2547937 w 2747962"/>
              <a:gd name="connsiteY4" fmla="*/ 128587 h 511969"/>
              <a:gd name="connsiteX5" fmla="*/ 2605087 w 2747962"/>
              <a:gd name="connsiteY5" fmla="*/ 83344 h 511969"/>
              <a:gd name="connsiteX6" fmla="*/ 2643187 w 2747962"/>
              <a:gd name="connsiteY6" fmla="*/ 47625 h 511969"/>
              <a:gd name="connsiteX7" fmla="*/ 2669381 w 2747962"/>
              <a:gd name="connsiteY7" fmla="*/ 23812 h 511969"/>
              <a:gd name="connsiteX8" fmla="*/ 2688431 w 2747962"/>
              <a:gd name="connsiteY8" fmla="*/ 9525 h 511969"/>
              <a:gd name="connsiteX9" fmla="*/ 2702718 w 2747962"/>
              <a:gd name="connsiteY9" fmla="*/ 2381 h 511969"/>
              <a:gd name="connsiteX10" fmla="*/ 2726531 w 2747962"/>
              <a:gd name="connsiteY10" fmla="*/ 0 h 511969"/>
              <a:gd name="connsiteX11" fmla="*/ 2738437 w 2747962"/>
              <a:gd name="connsiteY11" fmla="*/ 2381 h 511969"/>
              <a:gd name="connsiteX12" fmla="*/ 2743200 w 2747962"/>
              <a:gd name="connsiteY12" fmla="*/ 7144 h 511969"/>
              <a:gd name="connsiteX13" fmla="*/ 2747962 w 2747962"/>
              <a:gd name="connsiteY13" fmla="*/ 19050 h 511969"/>
              <a:gd name="connsiteX14" fmla="*/ 2745581 w 2747962"/>
              <a:gd name="connsiteY14" fmla="*/ 50006 h 511969"/>
              <a:gd name="connsiteX15" fmla="*/ 2726531 w 2747962"/>
              <a:gd name="connsiteY15" fmla="*/ 111919 h 511969"/>
              <a:gd name="connsiteX16" fmla="*/ 2705100 w 2747962"/>
              <a:gd name="connsiteY16" fmla="*/ 166687 h 511969"/>
              <a:gd name="connsiteX17" fmla="*/ 2681287 w 2747962"/>
              <a:gd name="connsiteY17" fmla="*/ 226219 h 511969"/>
              <a:gd name="connsiteX18" fmla="*/ 2655093 w 2747962"/>
              <a:gd name="connsiteY18" fmla="*/ 278606 h 511969"/>
              <a:gd name="connsiteX19" fmla="*/ 2624137 w 2747962"/>
              <a:gd name="connsiteY19" fmla="*/ 326231 h 511969"/>
              <a:gd name="connsiteX20" fmla="*/ 2578893 w 2747962"/>
              <a:gd name="connsiteY20" fmla="*/ 381000 h 511969"/>
              <a:gd name="connsiteX21" fmla="*/ 2514600 w 2747962"/>
              <a:gd name="connsiteY21" fmla="*/ 447675 h 511969"/>
              <a:gd name="connsiteX22" fmla="*/ 2464593 w 2747962"/>
              <a:gd name="connsiteY22" fmla="*/ 492919 h 511969"/>
              <a:gd name="connsiteX23" fmla="*/ 2443162 w 2747962"/>
              <a:gd name="connsiteY23" fmla="*/ 507206 h 511969"/>
              <a:gd name="connsiteX24" fmla="*/ 2426493 w 2747962"/>
              <a:gd name="connsiteY24" fmla="*/ 511969 h 511969"/>
              <a:gd name="connsiteX25" fmla="*/ 2409825 w 2747962"/>
              <a:gd name="connsiteY25" fmla="*/ 507206 h 511969"/>
              <a:gd name="connsiteX26" fmla="*/ 2388393 w 2747962"/>
              <a:gd name="connsiteY26" fmla="*/ 483394 h 511969"/>
              <a:gd name="connsiteX27" fmla="*/ 2371725 w 2747962"/>
              <a:gd name="connsiteY27" fmla="*/ 447675 h 511969"/>
              <a:gd name="connsiteX28" fmla="*/ 2362200 w 2747962"/>
              <a:gd name="connsiteY28" fmla="*/ 438150 h 511969"/>
              <a:gd name="connsiteX29" fmla="*/ 2259806 w 2747962"/>
              <a:gd name="connsiteY29" fmla="*/ 426244 h 511969"/>
              <a:gd name="connsiteX30" fmla="*/ 2071687 w 2747962"/>
              <a:gd name="connsiteY30" fmla="*/ 409575 h 511969"/>
              <a:gd name="connsiteX31" fmla="*/ 1824037 w 2747962"/>
              <a:gd name="connsiteY31" fmla="*/ 397669 h 511969"/>
              <a:gd name="connsiteX32" fmla="*/ 1635918 w 2747962"/>
              <a:gd name="connsiteY32" fmla="*/ 392906 h 511969"/>
              <a:gd name="connsiteX33" fmla="*/ 1347787 w 2747962"/>
              <a:gd name="connsiteY33" fmla="*/ 392906 h 511969"/>
              <a:gd name="connsiteX34" fmla="*/ 1169193 w 2747962"/>
              <a:gd name="connsiteY34" fmla="*/ 392906 h 511969"/>
              <a:gd name="connsiteX35" fmla="*/ 976312 w 2747962"/>
              <a:gd name="connsiteY35" fmla="*/ 392906 h 511969"/>
              <a:gd name="connsiteX36" fmla="*/ 792956 w 2747962"/>
              <a:gd name="connsiteY36" fmla="*/ 392906 h 511969"/>
              <a:gd name="connsiteX37" fmla="*/ 673893 w 2747962"/>
              <a:gd name="connsiteY37" fmla="*/ 390525 h 511969"/>
              <a:gd name="connsiteX38" fmla="*/ 611981 w 2747962"/>
              <a:gd name="connsiteY38" fmla="*/ 395287 h 511969"/>
              <a:gd name="connsiteX39" fmla="*/ 552450 w 2747962"/>
              <a:gd name="connsiteY39" fmla="*/ 407194 h 511969"/>
              <a:gd name="connsiteX40" fmla="*/ 488156 w 2747962"/>
              <a:gd name="connsiteY40" fmla="*/ 423862 h 511969"/>
              <a:gd name="connsiteX41" fmla="*/ 447675 w 2747962"/>
              <a:gd name="connsiteY41" fmla="*/ 438150 h 511969"/>
              <a:gd name="connsiteX42" fmla="*/ 416718 w 2747962"/>
              <a:gd name="connsiteY42" fmla="*/ 440531 h 511969"/>
              <a:gd name="connsiteX43" fmla="*/ 347662 w 2747962"/>
              <a:gd name="connsiteY43" fmla="*/ 431006 h 511969"/>
              <a:gd name="connsiteX44" fmla="*/ 283368 w 2747962"/>
              <a:gd name="connsiteY44" fmla="*/ 404812 h 511969"/>
              <a:gd name="connsiteX45" fmla="*/ 214312 w 2747962"/>
              <a:gd name="connsiteY45" fmla="*/ 369094 h 511969"/>
              <a:gd name="connsiteX46" fmla="*/ 145256 w 2747962"/>
              <a:gd name="connsiteY46" fmla="*/ 326231 h 511969"/>
              <a:gd name="connsiteX47" fmla="*/ 83343 w 2747962"/>
              <a:gd name="connsiteY47" fmla="*/ 283369 h 511969"/>
              <a:gd name="connsiteX48" fmla="*/ 30956 w 2747962"/>
              <a:gd name="connsiteY48" fmla="*/ 245269 h 511969"/>
              <a:gd name="connsiteX49" fmla="*/ 11906 w 2747962"/>
              <a:gd name="connsiteY49" fmla="*/ 223837 h 511969"/>
              <a:gd name="connsiteX50" fmla="*/ 0 w 2747962"/>
              <a:gd name="connsiteY50" fmla="*/ 192881 h 511969"/>
              <a:gd name="connsiteX51" fmla="*/ 0 w 2747962"/>
              <a:gd name="connsiteY51" fmla="*/ 178594 h 511969"/>
              <a:gd name="connsiteX52" fmla="*/ 16668 w 2747962"/>
              <a:gd name="connsiteY52" fmla="*/ 169069 h 511969"/>
              <a:gd name="connsiteX53" fmla="*/ 42862 w 2747962"/>
              <a:gd name="connsiteY53" fmla="*/ 159544 h 511969"/>
              <a:gd name="connsiteX54" fmla="*/ 516731 w 2747962"/>
              <a:gd name="connsiteY54" fmla="*/ 192881 h 511969"/>
              <a:gd name="connsiteX55" fmla="*/ 823912 w 2747962"/>
              <a:gd name="connsiteY55" fmla="*/ 188119 h 511969"/>
              <a:gd name="connsiteX56" fmla="*/ 1166812 w 2747962"/>
              <a:gd name="connsiteY56" fmla="*/ 183356 h 511969"/>
              <a:gd name="connsiteX57" fmla="*/ 1631156 w 2747962"/>
              <a:gd name="connsiteY57" fmla="*/ 180975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747962" h="511969">
                <a:moveTo>
                  <a:pt x="1631156" y="180975"/>
                </a:moveTo>
                <a:lnTo>
                  <a:pt x="2407443" y="169069"/>
                </a:lnTo>
                <a:lnTo>
                  <a:pt x="2471737" y="166687"/>
                </a:lnTo>
                <a:lnTo>
                  <a:pt x="2505075" y="154781"/>
                </a:lnTo>
                <a:lnTo>
                  <a:pt x="2547937" y="128587"/>
                </a:lnTo>
                <a:lnTo>
                  <a:pt x="2605087" y="83344"/>
                </a:lnTo>
                <a:lnTo>
                  <a:pt x="2643187" y="47625"/>
                </a:lnTo>
                <a:lnTo>
                  <a:pt x="2669381" y="23812"/>
                </a:lnTo>
                <a:lnTo>
                  <a:pt x="2688431" y="9525"/>
                </a:lnTo>
                <a:lnTo>
                  <a:pt x="2702718" y="2381"/>
                </a:lnTo>
                <a:lnTo>
                  <a:pt x="2726531" y="0"/>
                </a:lnTo>
                <a:lnTo>
                  <a:pt x="2738437" y="2381"/>
                </a:lnTo>
                <a:lnTo>
                  <a:pt x="2743200" y="7144"/>
                </a:lnTo>
                <a:lnTo>
                  <a:pt x="2747962" y="19050"/>
                </a:lnTo>
                <a:lnTo>
                  <a:pt x="2745581" y="50006"/>
                </a:lnTo>
                <a:lnTo>
                  <a:pt x="2726531" y="111919"/>
                </a:lnTo>
                <a:lnTo>
                  <a:pt x="2705100" y="166687"/>
                </a:lnTo>
                <a:lnTo>
                  <a:pt x="2681287" y="226219"/>
                </a:lnTo>
                <a:lnTo>
                  <a:pt x="2655093" y="278606"/>
                </a:lnTo>
                <a:lnTo>
                  <a:pt x="2624137" y="326231"/>
                </a:lnTo>
                <a:lnTo>
                  <a:pt x="2578893" y="381000"/>
                </a:lnTo>
                <a:lnTo>
                  <a:pt x="2514600" y="447675"/>
                </a:lnTo>
                <a:lnTo>
                  <a:pt x="2464593" y="492919"/>
                </a:lnTo>
                <a:lnTo>
                  <a:pt x="2443162" y="507206"/>
                </a:lnTo>
                <a:lnTo>
                  <a:pt x="2426493" y="511969"/>
                </a:lnTo>
                <a:lnTo>
                  <a:pt x="2409825" y="507206"/>
                </a:lnTo>
                <a:lnTo>
                  <a:pt x="2388393" y="483394"/>
                </a:lnTo>
                <a:lnTo>
                  <a:pt x="2371725" y="447675"/>
                </a:lnTo>
                <a:lnTo>
                  <a:pt x="2362200" y="438150"/>
                </a:lnTo>
                <a:lnTo>
                  <a:pt x="2259806" y="426244"/>
                </a:lnTo>
                <a:lnTo>
                  <a:pt x="2071687" y="409575"/>
                </a:lnTo>
                <a:lnTo>
                  <a:pt x="1824037" y="397669"/>
                </a:lnTo>
                <a:lnTo>
                  <a:pt x="1635918" y="392906"/>
                </a:lnTo>
                <a:lnTo>
                  <a:pt x="1347787" y="392906"/>
                </a:lnTo>
                <a:lnTo>
                  <a:pt x="1169193" y="392906"/>
                </a:lnTo>
                <a:lnTo>
                  <a:pt x="976312" y="392906"/>
                </a:lnTo>
                <a:lnTo>
                  <a:pt x="792956" y="392906"/>
                </a:lnTo>
                <a:lnTo>
                  <a:pt x="673893" y="390525"/>
                </a:lnTo>
                <a:lnTo>
                  <a:pt x="611981" y="395287"/>
                </a:lnTo>
                <a:lnTo>
                  <a:pt x="552450" y="407194"/>
                </a:lnTo>
                <a:lnTo>
                  <a:pt x="488156" y="423862"/>
                </a:lnTo>
                <a:lnTo>
                  <a:pt x="447675" y="438150"/>
                </a:lnTo>
                <a:lnTo>
                  <a:pt x="416718" y="440531"/>
                </a:lnTo>
                <a:lnTo>
                  <a:pt x="347662" y="431006"/>
                </a:lnTo>
                <a:lnTo>
                  <a:pt x="283368" y="404812"/>
                </a:lnTo>
                <a:lnTo>
                  <a:pt x="214312" y="369094"/>
                </a:lnTo>
                <a:lnTo>
                  <a:pt x="145256" y="326231"/>
                </a:lnTo>
                <a:lnTo>
                  <a:pt x="83343" y="283369"/>
                </a:lnTo>
                <a:lnTo>
                  <a:pt x="30956" y="245269"/>
                </a:lnTo>
                <a:lnTo>
                  <a:pt x="11906" y="223837"/>
                </a:lnTo>
                <a:lnTo>
                  <a:pt x="0" y="192881"/>
                </a:lnTo>
                <a:lnTo>
                  <a:pt x="0" y="178594"/>
                </a:lnTo>
                <a:lnTo>
                  <a:pt x="16668" y="169069"/>
                </a:lnTo>
                <a:lnTo>
                  <a:pt x="42862" y="159544"/>
                </a:lnTo>
                <a:lnTo>
                  <a:pt x="516731" y="192881"/>
                </a:lnTo>
                <a:lnTo>
                  <a:pt x="823912" y="188119"/>
                </a:lnTo>
                <a:lnTo>
                  <a:pt x="1166812" y="183356"/>
                </a:lnTo>
                <a:lnTo>
                  <a:pt x="1631156" y="18097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3E763EB4-9817-48CF-8C3F-B83109095A0F}"/>
              </a:ext>
            </a:extLst>
          </p:cNvPr>
          <p:cNvSpPr/>
          <p:nvPr/>
        </p:nvSpPr>
        <p:spPr>
          <a:xfrm rot="16200000">
            <a:off x="7298533" y="5453857"/>
            <a:ext cx="612775" cy="515938"/>
          </a:xfrm>
          <a:custGeom>
            <a:avLst/>
            <a:gdLst>
              <a:gd name="connsiteX0" fmla="*/ 485775 w 611981"/>
              <a:gd name="connsiteY0" fmla="*/ 207168 h 516731"/>
              <a:gd name="connsiteX1" fmla="*/ 454819 w 611981"/>
              <a:gd name="connsiteY1" fmla="*/ 304800 h 516731"/>
              <a:gd name="connsiteX2" fmla="*/ 438150 w 611981"/>
              <a:gd name="connsiteY2" fmla="*/ 361950 h 516731"/>
              <a:gd name="connsiteX3" fmla="*/ 433387 w 611981"/>
              <a:gd name="connsiteY3" fmla="*/ 381000 h 516731"/>
              <a:gd name="connsiteX4" fmla="*/ 433387 w 611981"/>
              <a:gd name="connsiteY4" fmla="*/ 395287 h 516731"/>
              <a:gd name="connsiteX5" fmla="*/ 438150 w 611981"/>
              <a:gd name="connsiteY5" fmla="*/ 419100 h 516731"/>
              <a:gd name="connsiteX6" fmla="*/ 450056 w 611981"/>
              <a:gd name="connsiteY6" fmla="*/ 438150 h 516731"/>
              <a:gd name="connsiteX7" fmla="*/ 466725 w 611981"/>
              <a:gd name="connsiteY7" fmla="*/ 447675 h 516731"/>
              <a:gd name="connsiteX8" fmla="*/ 502444 w 611981"/>
              <a:gd name="connsiteY8" fmla="*/ 461962 h 516731"/>
              <a:gd name="connsiteX9" fmla="*/ 611981 w 611981"/>
              <a:gd name="connsiteY9" fmla="*/ 464343 h 516731"/>
              <a:gd name="connsiteX10" fmla="*/ 35719 w 611981"/>
              <a:gd name="connsiteY10" fmla="*/ 516731 h 516731"/>
              <a:gd name="connsiteX11" fmla="*/ 11906 w 611981"/>
              <a:gd name="connsiteY11" fmla="*/ 495300 h 516731"/>
              <a:gd name="connsiteX12" fmla="*/ 0 w 611981"/>
              <a:gd name="connsiteY12" fmla="*/ 464343 h 516731"/>
              <a:gd name="connsiteX13" fmla="*/ 2381 w 611981"/>
              <a:gd name="connsiteY13" fmla="*/ 447675 h 516731"/>
              <a:gd name="connsiteX14" fmla="*/ 38100 w 611981"/>
              <a:gd name="connsiteY14" fmla="*/ 428625 h 516731"/>
              <a:gd name="connsiteX15" fmla="*/ 95250 w 611981"/>
              <a:gd name="connsiteY15" fmla="*/ 402431 h 516731"/>
              <a:gd name="connsiteX16" fmla="*/ 159544 w 611981"/>
              <a:gd name="connsiteY16" fmla="*/ 364331 h 516731"/>
              <a:gd name="connsiteX17" fmla="*/ 223837 w 611981"/>
              <a:gd name="connsiteY17" fmla="*/ 316706 h 516731"/>
              <a:gd name="connsiteX18" fmla="*/ 288131 w 611981"/>
              <a:gd name="connsiteY18" fmla="*/ 259556 h 516731"/>
              <a:gd name="connsiteX19" fmla="*/ 345281 w 611981"/>
              <a:gd name="connsiteY19" fmla="*/ 202406 h 516731"/>
              <a:gd name="connsiteX20" fmla="*/ 419100 w 611981"/>
              <a:gd name="connsiteY20" fmla="*/ 114300 h 516731"/>
              <a:gd name="connsiteX21" fmla="*/ 464344 w 611981"/>
              <a:gd name="connsiteY21" fmla="*/ 47625 h 516731"/>
              <a:gd name="connsiteX22" fmla="*/ 485775 w 611981"/>
              <a:gd name="connsiteY22" fmla="*/ 19050 h 516731"/>
              <a:gd name="connsiteX23" fmla="*/ 492919 w 611981"/>
              <a:gd name="connsiteY23" fmla="*/ 11906 h 516731"/>
              <a:gd name="connsiteX24" fmla="*/ 521494 w 611981"/>
              <a:gd name="connsiteY24" fmla="*/ 2381 h 516731"/>
              <a:gd name="connsiteX25" fmla="*/ 531019 w 611981"/>
              <a:gd name="connsiteY25" fmla="*/ 0 h 516731"/>
              <a:gd name="connsiteX26" fmla="*/ 538162 w 611981"/>
              <a:gd name="connsiteY26" fmla="*/ 2381 h 516731"/>
              <a:gd name="connsiteX27" fmla="*/ 542925 w 611981"/>
              <a:gd name="connsiteY27" fmla="*/ 11906 h 516731"/>
              <a:gd name="connsiteX28" fmla="*/ 542925 w 611981"/>
              <a:gd name="connsiteY28" fmla="*/ 28575 h 516731"/>
              <a:gd name="connsiteX29" fmla="*/ 521494 w 611981"/>
              <a:gd name="connsiteY29" fmla="*/ 90487 h 516731"/>
              <a:gd name="connsiteX30" fmla="*/ 485775 w 611981"/>
              <a:gd name="connsiteY30" fmla="*/ 207168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11981" h="516731">
                <a:moveTo>
                  <a:pt x="485775" y="207168"/>
                </a:moveTo>
                <a:lnTo>
                  <a:pt x="454819" y="304800"/>
                </a:lnTo>
                <a:lnTo>
                  <a:pt x="438150" y="361950"/>
                </a:lnTo>
                <a:lnTo>
                  <a:pt x="433387" y="381000"/>
                </a:lnTo>
                <a:lnTo>
                  <a:pt x="433387" y="395287"/>
                </a:lnTo>
                <a:lnTo>
                  <a:pt x="438150" y="419100"/>
                </a:lnTo>
                <a:lnTo>
                  <a:pt x="450056" y="438150"/>
                </a:lnTo>
                <a:lnTo>
                  <a:pt x="466725" y="447675"/>
                </a:lnTo>
                <a:lnTo>
                  <a:pt x="502444" y="461962"/>
                </a:lnTo>
                <a:lnTo>
                  <a:pt x="611981" y="464343"/>
                </a:lnTo>
                <a:lnTo>
                  <a:pt x="35719" y="516731"/>
                </a:lnTo>
                <a:lnTo>
                  <a:pt x="11906" y="495300"/>
                </a:lnTo>
                <a:lnTo>
                  <a:pt x="0" y="464343"/>
                </a:lnTo>
                <a:lnTo>
                  <a:pt x="2381" y="447675"/>
                </a:lnTo>
                <a:lnTo>
                  <a:pt x="38100" y="428625"/>
                </a:lnTo>
                <a:lnTo>
                  <a:pt x="95250" y="402431"/>
                </a:lnTo>
                <a:lnTo>
                  <a:pt x="159544" y="364331"/>
                </a:lnTo>
                <a:lnTo>
                  <a:pt x="223837" y="316706"/>
                </a:lnTo>
                <a:lnTo>
                  <a:pt x="288131" y="259556"/>
                </a:lnTo>
                <a:lnTo>
                  <a:pt x="345281" y="202406"/>
                </a:lnTo>
                <a:lnTo>
                  <a:pt x="419100" y="114300"/>
                </a:lnTo>
                <a:lnTo>
                  <a:pt x="464344" y="47625"/>
                </a:lnTo>
                <a:lnTo>
                  <a:pt x="485775" y="19050"/>
                </a:lnTo>
                <a:lnTo>
                  <a:pt x="492919" y="11906"/>
                </a:lnTo>
                <a:lnTo>
                  <a:pt x="521494" y="2381"/>
                </a:lnTo>
                <a:lnTo>
                  <a:pt x="531019" y="0"/>
                </a:lnTo>
                <a:lnTo>
                  <a:pt x="538162" y="2381"/>
                </a:lnTo>
                <a:lnTo>
                  <a:pt x="542925" y="11906"/>
                </a:lnTo>
                <a:lnTo>
                  <a:pt x="542925" y="28575"/>
                </a:lnTo>
                <a:lnTo>
                  <a:pt x="521494" y="90487"/>
                </a:lnTo>
                <a:lnTo>
                  <a:pt x="485775" y="20716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9F156CFE-A87F-4ED7-B226-F7F7520359F9}"/>
              </a:ext>
            </a:extLst>
          </p:cNvPr>
          <p:cNvGrpSpPr/>
          <p:nvPr/>
        </p:nvGrpSpPr>
        <p:grpSpPr>
          <a:xfrm>
            <a:off x="3548069" y="1465263"/>
            <a:ext cx="5062536" cy="4554537"/>
            <a:chOff x="3548069" y="1465263"/>
            <a:chExt cx="5062536" cy="4554537"/>
          </a:xfrm>
        </p:grpSpPr>
        <p:sp>
          <p:nvSpPr>
            <p:cNvPr id="21" name="フリーフォーム 45">
              <a:extLst>
                <a:ext uri="{FF2B5EF4-FFF2-40B4-BE49-F238E27FC236}">
                  <a16:creationId xmlns:a16="http://schemas.microsoft.com/office/drawing/2014/main" id="{D574BF67-3DC8-456D-8541-D67BAB20BA0C}"/>
                </a:ext>
              </a:extLst>
            </p:cNvPr>
            <p:cNvSpPr/>
            <p:nvPr/>
          </p:nvSpPr>
          <p:spPr>
            <a:xfrm>
              <a:off x="3718086" y="2033586"/>
              <a:ext cx="1914525" cy="463550"/>
            </a:xfrm>
            <a:custGeom>
              <a:avLst/>
              <a:gdLst>
                <a:gd name="connsiteX0" fmla="*/ 642938 w 1914525"/>
                <a:gd name="connsiteY0" fmla="*/ 442912 h 464343"/>
                <a:gd name="connsiteX1" fmla="*/ 790575 w 1914525"/>
                <a:gd name="connsiteY1" fmla="*/ 421481 h 464343"/>
                <a:gd name="connsiteX2" fmla="*/ 907257 w 1914525"/>
                <a:gd name="connsiteY2" fmla="*/ 404812 h 464343"/>
                <a:gd name="connsiteX3" fmla="*/ 1109663 w 1914525"/>
                <a:gd name="connsiteY3" fmla="*/ 345281 h 464343"/>
                <a:gd name="connsiteX4" fmla="*/ 1328738 w 1914525"/>
                <a:gd name="connsiteY4" fmla="*/ 314325 h 464343"/>
                <a:gd name="connsiteX5" fmla="*/ 1516857 w 1914525"/>
                <a:gd name="connsiteY5" fmla="*/ 290512 h 464343"/>
                <a:gd name="connsiteX6" fmla="*/ 1666875 w 1914525"/>
                <a:gd name="connsiteY6" fmla="*/ 276225 h 464343"/>
                <a:gd name="connsiteX7" fmla="*/ 1697832 w 1914525"/>
                <a:gd name="connsiteY7" fmla="*/ 276225 h 464343"/>
                <a:gd name="connsiteX8" fmla="*/ 1750219 w 1914525"/>
                <a:gd name="connsiteY8" fmla="*/ 269081 h 464343"/>
                <a:gd name="connsiteX9" fmla="*/ 1802607 w 1914525"/>
                <a:gd name="connsiteY9" fmla="*/ 257175 h 464343"/>
                <a:gd name="connsiteX10" fmla="*/ 1854994 w 1914525"/>
                <a:gd name="connsiteY10" fmla="*/ 238125 h 464343"/>
                <a:gd name="connsiteX11" fmla="*/ 1888332 w 1914525"/>
                <a:gd name="connsiteY11" fmla="*/ 221456 h 464343"/>
                <a:gd name="connsiteX12" fmla="*/ 1905000 w 1914525"/>
                <a:gd name="connsiteY12" fmla="*/ 207168 h 464343"/>
                <a:gd name="connsiteX13" fmla="*/ 1914525 w 1914525"/>
                <a:gd name="connsiteY13" fmla="*/ 190500 h 464343"/>
                <a:gd name="connsiteX14" fmla="*/ 1914525 w 1914525"/>
                <a:gd name="connsiteY14" fmla="*/ 161925 h 464343"/>
                <a:gd name="connsiteX15" fmla="*/ 1905000 w 1914525"/>
                <a:gd name="connsiteY15" fmla="*/ 123825 h 464343"/>
                <a:gd name="connsiteX16" fmla="*/ 1888332 w 1914525"/>
                <a:gd name="connsiteY16" fmla="*/ 97631 h 464343"/>
                <a:gd name="connsiteX17" fmla="*/ 1871663 w 1914525"/>
                <a:gd name="connsiteY17" fmla="*/ 83343 h 464343"/>
                <a:gd name="connsiteX18" fmla="*/ 1840707 w 1914525"/>
                <a:gd name="connsiteY18" fmla="*/ 69056 h 464343"/>
                <a:gd name="connsiteX19" fmla="*/ 1774032 w 1914525"/>
                <a:gd name="connsiteY19" fmla="*/ 40481 h 464343"/>
                <a:gd name="connsiteX20" fmla="*/ 1695450 w 1914525"/>
                <a:gd name="connsiteY20" fmla="*/ 14287 h 464343"/>
                <a:gd name="connsiteX21" fmla="*/ 1640682 w 1914525"/>
                <a:gd name="connsiteY21" fmla="*/ 2381 h 464343"/>
                <a:gd name="connsiteX22" fmla="*/ 1590675 w 1914525"/>
                <a:gd name="connsiteY22" fmla="*/ 0 h 464343"/>
                <a:gd name="connsiteX23" fmla="*/ 1559719 w 1914525"/>
                <a:gd name="connsiteY23" fmla="*/ 4762 h 464343"/>
                <a:gd name="connsiteX24" fmla="*/ 1545432 w 1914525"/>
                <a:gd name="connsiteY24" fmla="*/ 19050 h 464343"/>
                <a:gd name="connsiteX25" fmla="*/ 1500188 w 1914525"/>
                <a:gd name="connsiteY25" fmla="*/ 52387 h 464343"/>
                <a:gd name="connsiteX26" fmla="*/ 1464469 w 1914525"/>
                <a:gd name="connsiteY26" fmla="*/ 76200 h 464343"/>
                <a:gd name="connsiteX27" fmla="*/ 1421607 w 1914525"/>
                <a:gd name="connsiteY27" fmla="*/ 97631 h 464343"/>
                <a:gd name="connsiteX28" fmla="*/ 1362075 w 1914525"/>
                <a:gd name="connsiteY28" fmla="*/ 116681 h 464343"/>
                <a:gd name="connsiteX29" fmla="*/ 1314450 w 1914525"/>
                <a:gd name="connsiteY29" fmla="*/ 128587 h 464343"/>
                <a:gd name="connsiteX30" fmla="*/ 1221582 w 1914525"/>
                <a:gd name="connsiteY30" fmla="*/ 150018 h 464343"/>
                <a:gd name="connsiteX31" fmla="*/ 1126332 w 1914525"/>
                <a:gd name="connsiteY31" fmla="*/ 164306 h 464343"/>
                <a:gd name="connsiteX32" fmla="*/ 878682 w 1914525"/>
                <a:gd name="connsiteY32" fmla="*/ 207168 h 464343"/>
                <a:gd name="connsiteX33" fmla="*/ 740569 w 1914525"/>
                <a:gd name="connsiteY33" fmla="*/ 230981 h 464343"/>
                <a:gd name="connsiteX34" fmla="*/ 614363 w 1914525"/>
                <a:gd name="connsiteY34" fmla="*/ 252412 h 464343"/>
                <a:gd name="connsiteX35" fmla="*/ 526257 w 1914525"/>
                <a:gd name="connsiteY35" fmla="*/ 264318 h 464343"/>
                <a:gd name="connsiteX36" fmla="*/ 469107 w 1914525"/>
                <a:gd name="connsiteY36" fmla="*/ 271462 h 464343"/>
                <a:gd name="connsiteX37" fmla="*/ 400050 w 1914525"/>
                <a:gd name="connsiteY37" fmla="*/ 276225 h 464343"/>
                <a:gd name="connsiteX38" fmla="*/ 352425 w 1914525"/>
                <a:gd name="connsiteY38" fmla="*/ 273843 h 464343"/>
                <a:gd name="connsiteX39" fmla="*/ 307182 w 1914525"/>
                <a:gd name="connsiteY39" fmla="*/ 266700 h 464343"/>
                <a:gd name="connsiteX40" fmla="*/ 269082 w 1914525"/>
                <a:gd name="connsiteY40" fmla="*/ 259556 h 464343"/>
                <a:gd name="connsiteX41" fmla="*/ 219075 w 1914525"/>
                <a:gd name="connsiteY41" fmla="*/ 247650 h 464343"/>
                <a:gd name="connsiteX42" fmla="*/ 169069 w 1914525"/>
                <a:gd name="connsiteY42" fmla="*/ 226218 h 464343"/>
                <a:gd name="connsiteX43" fmla="*/ 111919 w 1914525"/>
                <a:gd name="connsiteY43" fmla="*/ 195262 h 464343"/>
                <a:gd name="connsiteX44" fmla="*/ 69057 w 1914525"/>
                <a:gd name="connsiteY44" fmla="*/ 166687 h 464343"/>
                <a:gd name="connsiteX45" fmla="*/ 47625 w 1914525"/>
                <a:gd name="connsiteY45" fmla="*/ 152400 h 464343"/>
                <a:gd name="connsiteX46" fmla="*/ 23813 w 1914525"/>
                <a:gd name="connsiteY46" fmla="*/ 147637 h 464343"/>
                <a:gd name="connsiteX47" fmla="*/ 7144 w 1914525"/>
                <a:gd name="connsiteY47" fmla="*/ 150018 h 464343"/>
                <a:gd name="connsiteX48" fmla="*/ 0 w 1914525"/>
                <a:gd name="connsiteY48" fmla="*/ 159543 h 464343"/>
                <a:gd name="connsiteX49" fmla="*/ 7144 w 1914525"/>
                <a:gd name="connsiteY49" fmla="*/ 183356 h 464343"/>
                <a:gd name="connsiteX50" fmla="*/ 23813 w 1914525"/>
                <a:gd name="connsiteY50" fmla="*/ 211931 h 464343"/>
                <a:gd name="connsiteX51" fmla="*/ 57150 w 1914525"/>
                <a:gd name="connsiteY51" fmla="*/ 245268 h 464343"/>
                <a:gd name="connsiteX52" fmla="*/ 147638 w 1914525"/>
                <a:gd name="connsiteY52" fmla="*/ 330993 h 464343"/>
                <a:gd name="connsiteX53" fmla="*/ 233363 w 1914525"/>
                <a:gd name="connsiteY53" fmla="*/ 407193 h 464343"/>
                <a:gd name="connsiteX54" fmla="*/ 276225 w 1914525"/>
                <a:gd name="connsiteY54" fmla="*/ 442912 h 464343"/>
                <a:gd name="connsiteX55" fmla="*/ 292894 w 1914525"/>
                <a:gd name="connsiteY55" fmla="*/ 452437 h 464343"/>
                <a:gd name="connsiteX56" fmla="*/ 333375 w 1914525"/>
                <a:gd name="connsiteY56" fmla="*/ 459581 h 464343"/>
                <a:gd name="connsiteX57" fmla="*/ 431007 w 1914525"/>
                <a:gd name="connsiteY57" fmla="*/ 464343 h 464343"/>
                <a:gd name="connsiteX58" fmla="*/ 642938 w 1914525"/>
                <a:gd name="connsiteY58" fmla="*/ 442912 h 4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14525" h="464343">
                  <a:moveTo>
                    <a:pt x="642938" y="442912"/>
                  </a:moveTo>
                  <a:lnTo>
                    <a:pt x="790575" y="421481"/>
                  </a:lnTo>
                  <a:lnTo>
                    <a:pt x="907257" y="404812"/>
                  </a:lnTo>
                  <a:lnTo>
                    <a:pt x="1109663" y="345281"/>
                  </a:lnTo>
                  <a:lnTo>
                    <a:pt x="1328738" y="314325"/>
                  </a:lnTo>
                  <a:lnTo>
                    <a:pt x="1516857" y="290512"/>
                  </a:lnTo>
                  <a:lnTo>
                    <a:pt x="1666875" y="276225"/>
                  </a:lnTo>
                  <a:lnTo>
                    <a:pt x="1697832" y="276225"/>
                  </a:lnTo>
                  <a:lnTo>
                    <a:pt x="1750219" y="269081"/>
                  </a:lnTo>
                  <a:lnTo>
                    <a:pt x="1802607" y="257175"/>
                  </a:lnTo>
                  <a:lnTo>
                    <a:pt x="1854994" y="238125"/>
                  </a:lnTo>
                  <a:lnTo>
                    <a:pt x="1888332" y="221456"/>
                  </a:lnTo>
                  <a:lnTo>
                    <a:pt x="1905000" y="207168"/>
                  </a:lnTo>
                  <a:lnTo>
                    <a:pt x="1914525" y="190500"/>
                  </a:lnTo>
                  <a:lnTo>
                    <a:pt x="1914525" y="161925"/>
                  </a:lnTo>
                  <a:lnTo>
                    <a:pt x="1905000" y="123825"/>
                  </a:lnTo>
                  <a:lnTo>
                    <a:pt x="1888332" y="97631"/>
                  </a:lnTo>
                  <a:lnTo>
                    <a:pt x="1871663" y="83343"/>
                  </a:lnTo>
                  <a:lnTo>
                    <a:pt x="1840707" y="69056"/>
                  </a:lnTo>
                  <a:lnTo>
                    <a:pt x="1774032" y="40481"/>
                  </a:lnTo>
                  <a:lnTo>
                    <a:pt x="1695450" y="14287"/>
                  </a:lnTo>
                  <a:lnTo>
                    <a:pt x="1640682" y="2381"/>
                  </a:lnTo>
                  <a:lnTo>
                    <a:pt x="1590675" y="0"/>
                  </a:lnTo>
                  <a:lnTo>
                    <a:pt x="1559719" y="4762"/>
                  </a:lnTo>
                  <a:lnTo>
                    <a:pt x="1545432" y="19050"/>
                  </a:lnTo>
                  <a:lnTo>
                    <a:pt x="1500188" y="52387"/>
                  </a:lnTo>
                  <a:lnTo>
                    <a:pt x="1464469" y="76200"/>
                  </a:lnTo>
                  <a:lnTo>
                    <a:pt x="1421607" y="97631"/>
                  </a:lnTo>
                  <a:lnTo>
                    <a:pt x="1362075" y="116681"/>
                  </a:lnTo>
                  <a:lnTo>
                    <a:pt x="1314450" y="128587"/>
                  </a:lnTo>
                  <a:lnTo>
                    <a:pt x="1221582" y="150018"/>
                  </a:lnTo>
                  <a:lnTo>
                    <a:pt x="1126332" y="164306"/>
                  </a:lnTo>
                  <a:lnTo>
                    <a:pt x="878682" y="207168"/>
                  </a:lnTo>
                  <a:lnTo>
                    <a:pt x="740569" y="230981"/>
                  </a:lnTo>
                  <a:lnTo>
                    <a:pt x="614363" y="252412"/>
                  </a:lnTo>
                  <a:lnTo>
                    <a:pt x="526257" y="264318"/>
                  </a:lnTo>
                  <a:lnTo>
                    <a:pt x="469107" y="271462"/>
                  </a:lnTo>
                  <a:lnTo>
                    <a:pt x="400050" y="276225"/>
                  </a:lnTo>
                  <a:lnTo>
                    <a:pt x="352425" y="273843"/>
                  </a:lnTo>
                  <a:lnTo>
                    <a:pt x="307182" y="266700"/>
                  </a:lnTo>
                  <a:lnTo>
                    <a:pt x="269082" y="259556"/>
                  </a:lnTo>
                  <a:lnTo>
                    <a:pt x="219075" y="247650"/>
                  </a:lnTo>
                  <a:lnTo>
                    <a:pt x="169069" y="226218"/>
                  </a:lnTo>
                  <a:lnTo>
                    <a:pt x="111919" y="195262"/>
                  </a:lnTo>
                  <a:lnTo>
                    <a:pt x="69057" y="166687"/>
                  </a:lnTo>
                  <a:lnTo>
                    <a:pt x="47625" y="152400"/>
                  </a:lnTo>
                  <a:lnTo>
                    <a:pt x="23813" y="147637"/>
                  </a:lnTo>
                  <a:lnTo>
                    <a:pt x="7144" y="150018"/>
                  </a:lnTo>
                  <a:lnTo>
                    <a:pt x="0" y="159543"/>
                  </a:lnTo>
                  <a:lnTo>
                    <a:pt x="7144" y="183356"/>
                  </a:lnTo>
                  <a:lnTo>
                    <a:pt x="23813" y="211931"/>
                  </a:lnTo>
                  <a:lnTo>
                    <a:pt x="57150" y="245268"/>
                  </a:lnTo>
                  <a:lnTo>
                    <a:pt x="147638" y="330993"/>
                  </a:lnTo>
                  <a:lnTo>
                    <a:pt x="233363" y="407193"/>
                  </a:lnTo>
                  <a:lnTo>
                    <a:pt x="276225" y="442912"/>
                  </a:lnTo>
                  <a:lnTo>
                    <a:pt x="292894" y="452437"/>
                  </a:lnTo>
                  <a:lnTo>
                    <a:pt x="333375" y="459581"/>
                  </a:lnTo>
                  <a:lnTo>
                    <a:pt x="431007" y="464343"/>
                  </a:lnTo>
                  <a:lnTo>
                    <a:pt x="642938" y="4429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6">
              <a:extLst>
                <a:ext uri="{FF2B5EF4-FFF2-40B4-BE49-F238E27FC236}">
                  <a16:creationId xmlns:a16="http://schemas.microsoft.com/office/drawing/2014/main" id="{EE74AAD0-6F75-4A29-A396-1C1CB07A5922}"/>
                </a:ext>
              </a:extLst>
            </p:cNvPr>
            <p:cNvSpPr/>
            <p:nvPr/>
          </p:nvSpPr>
          <p:spPr>
            <a:xfrm>
              <a:off x="3741743" y="2846388"/>
              <a:ext cx="514350" cy="1454150"/>
            </a:xfrm>
            <a:custGeom>
              <a:avLst/>
              <a:gdLst>
                <a:gd name="connsiteX0" fmla="*/ 235744 w 514350"/>
                <a:gd name="connsiteY0" fmla="*/ 711993 h 1454943"/>
                <a:gd name="connsiteX1" fmla="*/ 221456 w 514350"/>
                <a:gd name="connsiteY1" fmla="*/ 573881 h 1454943"/>
                <a:gd name="connsiteX2" fmla="*/ 209550 w 514350"/>
                <a:gd name="connsiteY2" fmla="*/ 464343 h 1454943"/>
                <a:gd name="connsiteX3" fmla="*/ 202406 w 514350"/>
                <a:gd name="connsiteY3" fmla="*/ 395287 h 1454943"/>
                <a:gd name="connsiteX4" fmla="*/ 192881 w 514350"/>
                <a:gd name="connsiteY4" fmla="*/ 354806 h 1454943"/>
                <a:gd name="connsiteX5" fmla="*/ 176212 w 514350"/>
                <a:gd name="connsiteY5" fmla="*/ 307181 h 1454943"/>
                <a:gd name="connsiteX6" fmla="*/ 161925 w 514350"/>
                <a:gd name="connsiteY6" fmla="*/ 271462 h 1454943"/>
                <a:gd name="connsiteX7" fmla="*/ 145256 w 514350"/>
                <a:gd name="connsiteY7" fmla="*/ 240506 h 1454943"/>
                <a:gd name="connsiteX8" fmla="*/ 123825 w 514350"/>
                <a:gd name="connsiteY8" fmla="*/ 219075 h 1454943"/>
                <a:gd name="connsiteX9" fmla="*/ 92869 w 514350"/>
                <a:gd name="connsiteY9" fmla="*/ 183356 h 1454943"/>
                <a:gd name="connsiteX10" fmla="*/ 50006 w 514350"/>
                <a:gd name="connsiteY10" fmla="*/ 130968 h 1454943"/>
                <a:gd name="connsiteX11" fmla="*/ 16669 w 514350"/>
                <a:gd name="connsiteY11" fmla="*/ 76200 h 1454943"/>
                <a:gd name="connsiteX12" fmla="*/ 2381 w 514350"/>
                <a:gd name="connsiteY12" fmla="*/ 47625 h 1454943"/>
                <a:gd name="connsiteX13" fmla="*/ 0 w 514350"/>
                <a:gd name="connsiteY13" fmla="*/ 26193 h 1454943"/>
                <a:gd name="connsiteX14" fmla="*/ 0 w 514350"/>
                <a:gd name="connsiteY14" fmla="*/ 9525 h 1454943"/>
                <a:gd name="connsiteX15" fmla="*/ 9525 w 514350"/>
                <a:gd name="connsiteY15" fmla="*/ 0 h 1454943"/>
                <a:gd name="connsiteX16" fmla="*/ 21431 w 514350"/>
                <a:gd name="connsiteY16" fmla="*/ 0 h 1454943"/>
                <a:gd name="connsiteX17" fmla="*/ 40481 w 514350"/>
                <a:gd name="connsiteY17" fmla="*/ 4762 h 1454943"/>
                <a:gd name="connsiteX18" fmla="*/ 78581 w 514350"/>
                <a:gd name="connsiteY18" fmla="*/ 21431 h 1454943"/>
                <a:gd name="connsiteX19" fmla="*/ 130969 w 514350"/>
                <a:gd name="connsiteY19" fmla="*/ 40481 h 1454943"/>
                <a:gd name="connsiteX20" fmla="*/ 192881 w 514350"/>
                <a:gd name="connsiteY20" fmla="*/ 61912 h 1454943"/>
                <a:gd name="connsiteX21" fmla="*/ 247650 w 514350"/>
                <a:gd name="connsiteY21" fmla="*/ 78581 h 1454943"/>
                <a:gd name="connsiteX22" fmla="*/ 319087 w 514350"/>
                <a:gd name="connsiteY22" fmla="*/ 95250 h 1454943"/>
                <a:gd name="connsiteX23" fmla="*/ 347662 w 514350"/>
                <a:gd name="connsiteY23" fmla="*/ 97631 h 1454943"/>
                <a:gd name="connsiteX24" fmla="*/ 404812 w 514350"/>
                <a:gd name="connsiteY24" fmla="*/ 250031 h 1454943"/>
                <a:gd name="connsiteX25" fmla="*/ 414337 w 514350"/>
                <a:gd name="connsiteY25" fmla="*/ 395287 h 1454943"/>
                <a:gd name="connsiteX26" fmla="*/ 428625 w 514350"/>
                <a:gd name="connsiteY26" fmla="*/ 585787 h 1454943"/>
                <a:gd name="connsiteX27" fmla="*/ 454819 w 514350"/>
                <a:gd name="connsiteY27" fmla="*/ 788193 h 1454943"/>
                <a:gd name="connsiteX28" fmla="*/ 481012 w 514350"/>
                <a:gd name="connsiteY28" fmla="*/ 1016793 h 1454943"/>
                <a:gd name="connsiteX29" fmla="*/ 497681 w 514350"/>
                <a:gd name="connsiteY29" fmla="*/ 1147762 h 1454943"/>
                <a:gd name="connsiteX30" fmla="*/ 514350 w 514350"/>
                <a:gd name="connsiteY30" fmla="*/ 1281112 h 1454943"/>
                <a:gd name="connsiteX31" fmla="*/ 514350 w 514350"/>
                <a:gd name="connsiteY31" fmla="*/ 1319212 h 1454943"/>
                <a:gd name="connsiteX32" fmla="*/ 504825 w 514350"/>
                <a:gd name="connsiteY32" fmla="*/ 1357312 h 1454943"/>
                <a:gd name="connsiteX33" fmla="*/ 492919 w 514350"/>
                <a:gd name="connsiteY33" fmla="*/ 1383506 h 1454943"/>
                <a:gd name="connsiteX34" fmla="*/ 476250 w 514350"/>
                <a:gd name="connsiteY34" fmla="*/ 1409700 h 1454943"/>
                <a:gd name="connsiteX35" fmla="*/ 457200 w 514350"/>
                <a:gd name="connsiteY35" fmla="*/ 1428750 h 1454943"/>
                <a:gd name="connsiteX36" fmla="*/ 426244 w 514350"/>
                <a:gd name="connsiteY36" fmla="*/ 1450181 h 1454943"/>
                <a:gd name="connsiteX37" fmla="*/ 414337 w 514350"/>
                <a:gd name="connsiteY37" fmla="*/ 1454943 h 1454943"/>
                <a:gd name="connsiteX38" fmla="*/ 395287 w 514350"/>
                <a:gd name="connsiteY38" fmla="*/ 1454943 h 1454943"/>
                <a:gd name="connsiteX39" fmla="*/ 373856 w 514350"/>
                <a:gd name="connsiteY39" fmla="*/ 1443037 h 1454943"/>
                <a:gd name="connsiteX40" fmla="*/ 354806 w 514350"/>
                <a:gd name="connsiteY40" fmla="*/ 1421606 h 1454943"/>
                <a:gd name="connsiteX41" fmla="*/ 326231 w 514350"/>
                <a:gd name="connsiteY41" fmla="*/ 1371600 h 1454943"/>
                <a:gd name="connsiteX42" fmla="*/ 314325 w 514350"/>
                <a:gd name="connsiteY42" fmla="*/ 1345406 h 1454943"/>
                <a:gd name="connsiteX43" fmla="*/ 300037 w 514350"/>
                <a:gd name="connsiteY43" fmla="*/ 1252537 h 1454943"/>
                <a:gd name="connsiteX44" fmla="*/ 276225 w 514350"/>
                <a:gd name="connsiteY44" fmla="*/ 1045368 h 1454943"/>
                <a:gd name="connsiteX45" fmla="*/ 235744 w 514350"/>
                <a:gd name="connsiteY45" fmla="*/ 711993 h 145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4350" h="1454943">
                  <a:moveTo>
                    <a:pt x="235744" y="711993"/>
                  </a:moveTo>
                  <a:lnTo>
                    <a:pt x="221456" y="573881"/>
                  </a:lnTo>
                  <a:lnTo>
                    <a:pt x="209550" y="464343"/>
                  </a:lnTo>
                  <a:lnTo>
                    <a:pt x="202406" y="395287"/>
                  </a:lnTo>
                  <a:lnTo>
                    <a:pt x="192881" y="354806"/>
                  </a:lnTo>
                  <a:lnTo>
                    <a:pt x="176212" y="307181"/>
                  </a:lnTo>
                  <a:lnTo>
                    <a:pt x="161925" y="271462"/>
                  </a:lnTo>
                  <a:lnTo>
                    <a:pt x="145256" y="240506"/>
                  </a:lnTo>
                  <a:lnTo>
                    <a:pt x="123825" y="219075"/>
                  </a:lnTo>
                  <a:lnTo>
                    <a:pt x="92869" y="183356"/>
                  </a:lnTo>
                  <a:lnTo>
                    <a:pt x="50006" y="130968"/>
                  </a:lnTo>
                  <a:lnTo>
                    <a:pt x="16669" y="76200"/>
                  </a:lnTo>
                  <a:lnTo>
                    <a:pt x="2381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0481" y="4762"/>
                  </a:lnTo>
                  <a:lnTo>
                    <a:pt x="78581" y="21431"/>
                  </a:lnTo>
                  <a:lnTo>
                    <a:pt x="130969" y="40481"/>
                  </a:lnTo>
                  <a:lnTo>
                    <a:pt x="192881" y="61912"/>
                  </a:lnTo>
                  <a:lnTo>
                    <a:pt x="247650" y="78581"/>
                  </a:lnTo>
                  <a:lnTo>
                    <a:pt x="319087" y="95250"/>
                  </a:lnTo>
                  <a:lnTo>
                    <a:pt x="347662" y="97631"/>
                  </a:lnTo>
                  <a:lnTo>
                    <a:pt x="404812" y="250031"/>
                  </a:lnTo>
                  <a:lnTo>
                    <a:pt x="414337" y="395287"/>
                  </a:lnTo>
                  <a:lnTo>
                    <a:pt x="428625" y="585787"/>
                  </a:lnTo>
                  <a:lnTo>
                    <a:pt x="454819" y="788193"/>
                  </a:lnTo>
                  <a:lnTo>
                    <a:pt x="481012" y="1016793"/>
                  </a:lnTo>
                  <a:lnTo>
                    <a:pt x="497681" y="1147762"/>
                  </a:lnTo>
                  <a:lnTo>
                    <a:pt x="514350" y="1281112"/>
                  </a:lnTo>
                  <a:lnTo>
                    <a:pt x="514350" y="1319212"/>
                  </a:lnTo>
                  <a:lnTo>
                    <a:pt x="504825" y="1357312"/>
                  </a:lnTo>
                  <a:lnTo>
                    <a:pt x="492919" y="1383506"/>
                  </a:lnTo>
                  <a:lnTo>
                    <a:pt x="476250" y="1409700"/>
                  </a:lnTo>
                  <a:lnTo>
                    <a:pt x="457200" y="1428750"/>
                  </a:lnTo>
                  <a:lnTo>
                    <a:pt x="426244" y="1450181"/>
                  </a:lnTo>
                  <a:lnTo>
                    <a:pt x="414337" y="1454943"/>
                  </a:lnTo>
                  <a:lnTo>
                    <a:pt x="395287" y="1454943"/>
                  </a:lnTo>
                  <a:lnTo>
                    <a:pt x="373856" y="1443037"/>
                  </a:lnTo>
                  <a:lnTo>
                    <a:pt x="354806" y="1421606"/>
                  </a:lnTo>
                  <a:lnTo>
                    <a:pt x="326231" y="1371600"/>
                  </a:lnTo>
                  <a:lnTo>
                    <a:pt x="314325" y="1345406"/>
                  </a:lnTo>
                  <a:lnTo>
                    <a:pt x="300037" y="1252537"/>
                  </a:lnTo>
                  <a:lnTo>
                    <a:pt x="276225" y="1045368"/>
                  </a:lnTo>
                  <a:lnTo>
                    <a:pt x="235744" y="71199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6">
              <a:extLst>
                <a:ext uri="{FF2B5EF4-FFF2-40B4-BE49-F238E27FC236}">
                  <a16:creationId xmlns:a16="http://schemas.microsoft.com/office/drawing/2014/main" id="{4C9D942D-1A6D-4210-96F5-A30635B878CE}"/>
                </a:ext>
              </a:extLst>
            </p:cNvPr>
            <p:cNvSpPr/>
            <p:nvPr/>
          </p:nvSpPr>
          <p:spPr>
            <a:xfrm rot="16200000">
              <a:off x="6368259" y="4174332"/>
              <a:ext cx="1682750" cy="350837"/>
            </a:xfrm>
            <a:custGeom>
              <a:avLst/>
              <a:gdLst>
                <a:gd name="connsiteX0" fmla="*/ 688181 w 1683543"/>
                <a:gd name="connsiteY0" fmla="*/ 147637 h 350044"/>
                <a:gd name="connsiteX1" fmla="*/ 495300 w 1683543"/>
                <a:gd name="connsiteY1" fmla="*/ 147637 h 350044"/>
                <a:gd name="connsiteX2" fmla="*/ 473868 w 1683543"/>
                <a:gd name="connsiteY2" fmla="*/ 142875 h 350044"/>
                <a:gd name="connsiteX3" fmla="*/ 414337 w 1683543"/>
                <a:gd name="connsiteY3" fmla="*/ 133350 h 350044"/>
                <a:gd name="connsiteX4" fmla="*/ 338137 w 1683543"/>
                <a:gd name="connsiteY4" fmla="*/ 126206 h 350044"/>
                <a:gd name="connsiteX5" fmla="*/ 238125 w 1683543"/>
                <a:gd name="connsiteY5" fmla="*/ 123825 h 350044"/>
                <a:gd name="connsiteX6" fmla="*/ 180975 w 1683543"/>
                <a:gd name="connsiteY6" fmla="*/ 123825 h 350044"/>
                <a:gd name="connsiteX7" fmla="*/ 133350 w 1683543"/>
                <a:gd name="connsiteY7" fmla="*/ 145256 h 350044"/>
                <a:gd name="connsiteX8" fmla="*/ 69056 w 1683543"/>
                <a:gd name="connsiteY8" fmla="*/ 183356 h 350044"/>
                <a:gd name="connsiteX9" fmla="*/ 19050 w 1683543"/>
                <a:gd name="connsiteY9" fmla="*/ 216694 h 350044"/>
                <a:gd name="connsiteX10" fmla="*/ 2381 w 1683543"/>
                <a:gd name="connsiteY10" fmla="*/ 233362 h 350044"/>
                <a:gd name="connsiteX11" fmla="*/ 0 w 1683543"/>
                <a:gd name="connsiteY11" fmla="*/ 247650 h 350044"/>
                <a:gd name="connsiteX12" fmla="*/ 16668 w 1683543"/>
                <a:gd name="connsiteY12" fmla="*/ 276225 h 350044"/>
                <a:gd name="connsiteX13" fmla="*/ 45243 w 1683543"/>
                <a:gd name="connsiteY13" fmla="*/ 309562 h 350044"/>
                <a:gd name="connsiteX14" fmla="*/ 64293 w 1683543"/>
                <a:gd name="connsiteY14" fmla="*/ 326231 h 350044"/>
                <a:gd name="connsiteX15" fmla="*/ 104775 w 1683543"/>
                <a:gd name="connsiteY15" fmla="*/ 350044 h 350044"/>
                <a:gd name="connsiteX16" fmla="*/ 235743 w 1683543"/>
                <a:gd name="connsiteY16" fmla="*/ 350044 h 350044"/>
                <a:gd name="connsiteX17" fmla="*/ 466725 w 1683543"/>
                <a:gd name="connsiteY17" fmla="*/ 347662 h 350044"/>
                <a:gd name="connsiteX18" fmla="*/ 747712 w 1683543"/>
                <a:gd name="connsiteY18" fmla="*/ 347662 h 350044"/>
                <a:gd name="connsiteX19" fmla="*/ 1023937 w 1683543"/>
                <a:gd name="connsiteY19" fmla="*/ 347662 h 350044"/>
                <a:gd name="connsiteX20" fmla="*/ 1269206 w 1683543"/>
                <a:gd name="connsiteY20" fmla="*/ 345281 h 350044"/>
                <a:gd name="connsiteX21" fmla="*/ 1321593 w 1683543"/>
                <a:gd name="connsiteY21" fmla="*/ 347662 h 350044"/>
                <a:gd name="connsiteX22" fmla="*/ 1359693 w 1683543"/>
                <a:gd name="connsiteY22" fmla="*/ 342900 h 350044"/>
                <a:gd name="connsiteX23" fmla="*/ 1397793 w 1683543"/>
                <a:gd name="connsiteY23" fmla="*/ 330994 h 350044"/>
                <a:gd name="connsiteX24" fmla="*/ 1447800 w 1683543"/>
                <a:gd name="connsiteY24" fmla="*/ 304800 h 350044"/>
                <a:gd name="connsiteX25" fmla="*/ 1490662 w 1683543"/>
                <a:gd name="connsiteY25" fmla="*/ 269081 h 350044"/>
                <a:gd name="connsiteX26" fmla="*/ 1566862 w 1683543"/>
                <a:gd name="connsiteY26" fmla="*/ 190500 h 350044"/>
                <a:gd name="connsiteX27" fmla="*/ 1652587 w 1683543"/>
                <a:gd name="connsiteY27" fmla="*/ 85725 h 350044"/>
                <a:gd name="connsiteX28" fmla="*/ 1676400 w 1683543"/>
                <a:gd name="connsiteY28" fmla="*/ 47625 h 350044"/>
                <a:gd name="connsiteX29" fmla="*/ 1683543 w 1683543"/>
                <a:gd name="connsiteY29" fmla="*/ 26194 h 350044"/>
                <a:gd name="connsiteX30" fmla="*/ 1683543 w 1683543"/>
                <a:gd name="connsiteY30" fmla="*/ 14287 h 350044"/>
                <a:gd name="connsiteX31" fmla="*/ 1681162 w 1683543"/>
                <a:gd name="connsiteY31" fmla="*/ 4762 h 350044"/>
                <a:gd name="connsiteX32" fmla="*/ 1674018 w 1683543"/>
                <a:gd name="connsiteY32" fmla="*/ 0 h 350044"/>
                <a:gd name="connsiteX33" fmla="*/ 1657350 w 1683543"/>
                <a:gd name="connsiteY33" fmla="*/ 0 h 350044"/>
                <a:gd name="connsiteX34" fmla="*/ 1628775 w 1683543"/>
                <a:gd name="connsiteY34" fmla="*/ 11906 h 350044"/>
                <a:gd name="connsiteX35" fmla="*/ 1581150 w 1683543"/>
                <a:gd name="connsiteY35" fmla="*/ 45244 h 350044"/>
                <a:gd name="connsiteX36" fmla="*/ 1528762 w 1683543"/>
                <a:gd name="connsiteY36" fmla="*/ 76200 h 350044"/>
                <a:gd name="connsiteX37" fmla="*/ 1471612 w 1683543"/>
                <a:gd name="connsiteY37" fmla="*/ 100012 h 350044"/>
                <a:gd name="connsiteX38" fmla="*/ 1407318 w 1683543"/>
                <a:gd name="connsiteY38" fmla="*/ 123825 h 350044"/>
                <a:gd name="connsiteX39" fmla="*/ 1326356 w 1683543"/>
                <a:gd name="connsiteY39" fmla="*/ 140494 h 350044"/>
                <a:gd name="connsiteX40" fmla="*/ 1276350 w 1683543"/>
                <a:gd name="connsiteY40" fmla="*/ 147637 h 350044"/>
                <a:gd name="connsiteX41" fmla="*/ 1190625 w 1683543"/>
                <a:gd name="connsiteY41" fmla="*/ 147637 h 350044"/>
                <a:gd name="connsiteX42" fmla="*/ 1040606 w 1683543"/>
                <a:gd name="connsiteY42" fmla="*/ 147637 h 350044"/>
                <a:gd name="connsiteX43" fmla="*/ 747712 w 1683543"/>
                <a:gd name="connsiteY43" fmla="*/ 145256 h 350044"/>
                <a:gd name="connsiteX44" fmla="*/ 688181 w 1683543"/>
                <a:gd name="connsiteY44" fmla="*/ 147637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83543" h="350044">
                  <a:moveTo>
                    <a:pt x="688181" y="147637"/>
                  </a:moveTo>
                  <a:lnTo>
                    <a:pt x="495300" y="147637"/>
                  </a:lnTo>
                  <a:lnTo>
                    <a:pt x="473868" y="142875"/>
                  </a:lnTo>
                  <a:lnTo>
                    <a:pt x="414337" y="133350"/>
                  </a:lnTo>
                  <a:lnTo>
                    <a:pt x="338137" y="126206"/>
                  </a:lnTo>
                  <a:lnTo>
                    <a:pt x="238125" y="123825"/>
                  </a:lnTo>
                  <a:lnTo>
                    <a:pt x="180975" y="123825"/>
                  </a:lnTo>
                  <a:lnTo>
                    <a:pt x="133350" y="145256"/>
                  </a:lnTo>
                  <a:lnTo>
                    <a:pt x="69056" y="183356"/>
                  </a:lnTo>
                  <a:lnTo>
                    <a:pt x="19050" y="216694"/>
                  </a:lnTo>
                  <a:lnTo>
                    <a:pt x="2381" y="233362"/>
                  </a:lnTo>
                  <a:lnTo>
                    <a:pt x="0" y="247650"/>
                  </a:lnTo>
                  <a:lnTo>
                    <a:pt x="16668" y="276225"/>
                  </a:lnTo>
                  <a:lnTo>
                    <a:pt x="45243" y="309562"/>
                  </a:lnTo>
                  <a:lnTo>
                    <a:pt x="64293" y="326231"/>
                  </a:lnTo>
                  <a:lnTo>
                    <a:pt x="104775" y="350044"/>
                  </a:lnTo>
                  <a:lnTo>
                    <a:pt x="235743" y="350044"/>
                  </a:lnTo>
                  <a:lnTo>
                    <a:pt x="466725" y="347662"/>
                  </a:lnTo>
                  <a:lnTo>
                    <a:pt x="747712" y="347662"/>
                  </a:lnTo>
                  <a:lnTo>
                    <a:pt x="1023937" y="347662"/>
                  </a:lnTo>
                  <a:lnTo>
                    <a:pt x="1269206" y="345281"/>
                  </a:lnTo>
                  <a:lnTo>
                    <a:pt x="1321593" y="347662"/>
                  </a:lnTo>
                  <a:lnTo>
                    <a:pt x="1359693" y="342900"/>
                  </a:lnTo>
                  <a:lnTo>
                    <a:pt x="1397793" y="330994"/>
                  </a:lnTo>
                  <a:lnTo>
                    <a:pt x="1447800" y="304800"/>
                  </a:lnTo>
                  <a:lnTo>
                    <a:pt x="1490662" y="269081"/>
                  </a:lnTo>
                  <a:lnTo>
                    <a:pt x="1566862" y="190500"/>
                  </a:lnTo>
                  <a:lnTo>
                    <a:pt x="1652587" y="85725"/>
                  </a:lnTo>
                  <a:lnTo>
                    <a:pt x="1676400" y="47625"/>
                  </a:lnTo>
                  <a:lnTo>
                    <a:pt x="1683543" y="26194"/>
                  </a:lnTo>
                  <a:lnTo>
                    <a:pt x="1683543" y="14287"/>
                  </a:lnTo>
                  <a:lnTo>
                    <a:pt x="1681162" y="4762"/>
                  </a:lnTo>
                  <a:lnTo>
                    <a:pt x="1674018" y="0"/>
                  </a:lnTo>
                  <a:lnTo>
                    <a:pt x="1657350" y="0"/>
                  </a:lnTo>
                  <a:lnTo>
                    <a:pt x="1628775" y="11906"/>
                  </a:lnTo>
                  <a:lnTo>
                    <a:pt x="1581150" y="45244"/>
                  </a:lnTo>
                  <a:lnTo>
                    <a:pt x="1528762" y="76200"/>
                  </a:lnTo>
                  <a:lnTo>
                    <a:pt x="1471612" y="100012"/>
                  </a:lnTo>
                  <a:lnTo>
                    <a:pt x="1407318" y="123825"/>
                  </a:lnTo>
                  <a:lnTo>
                    <a:pt x="1326356" y="140494"/>
                  </a:lnTo>
                  <a:lnTo>
                    <a:pt x="1276350" y="147637"/>
                  </a:lnTo>
                  <a:lnTo>
                    <a:pt x="1190625" y="147637"/>
                  </a:lnTo>
                  <a:lnTo>
                    <a:pt x="1040606" y="147637"/>
                  </a:lnTo>
                  <a:lnTo>
                    <a:pt x="747712" y="145256"/>
                  </a:lnTo>
                  <a:lnTo>
                    <a:pt x="688181" y="14763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7">
              <a:extLst>
                <a:ext uri="{FF2B5EF4-FFF2-40B4-BE49-F238E27FC236}">
                  <a16:creationId xmlns:a16="http://schemas.microsoft.com/office/drawing/2014/main" id="{2D0C3EFB-A911-452D-905D-64FD3EA652BD}"/>
                </a:ext>
              </a:extLst>
            </p:cNvPr>
            <p:cNvSpPr/>
            <p:nvPr/>
          </p:nvSpPr>
          <p:spPr>
            <a:xfrm>
              <a:off x="4019556" y="2646363"/>
              <a:ext cx="1738313" cy="1314450"/>
            </a:xfrm>
            <a:custGeom>
              <a:avLst/>
              <a:gdLst>
                <a:gd name="connsiteX0" fmla="*/ 488156 w 1738313"/>
                <a:gd name="connsiteY0" fmla="*/ 204787 h 1314450"/>
                <a:gd name="connsiteX1" fmla="*/ 278606 w 1738313"/>
                <a:gd name="connsiteY1" fmla="*/ 250031 h 1314450"/>
                <a:gd name="connsiteX2" fmla="*/ 88106 w 1738313"/>
                <a:gd name="connsiteY2" fmla="*/ 292894 h 1314450"/>
                <a:gd name="connsiteX3" fmla="*/ 0 w 1738313"/>
                <a:gd name="connsiteY3" fmla="*/ 311944 h 1314450"/>
                <a:gd name="connsiteX4" fmla="*/ 69056 w 1738313"/>
                <a:gd name="connsiteY4" fmla="*/ 485775 h 1314450"/>
                <a:gd name="connsiteX5" fmla="*/ 311944 w 1738313"/>
                <a:gd name="connsiteY5" fmla="*/ 426244 h 1314450"/>
                <a:gd name="connsiteX6" fmla="*/ 561975 w 1738313"/>
                <a:gd name="connsiteY6" fmla="*/ 366712 h 1314450"/>
                <a:gd name="connsiteX7" fmla="*/ 840581 w 1738313"/>
                <a:gd name="connsiteY7" fmla="*/ 316706 h 1314450"/>
                <a:gd name="connsiteX8" fmla="*/ 1012031 w 1738313"/>
                <a:gd name="connsiteY8" fmla="*/ 288131 h 1314450"/>
                <a:gd name="connsiteX9" fmla="*/ 1216819 w 1738313"/>
                <a:gd name="connsiteY9" fmla="*/ 257175 h 1314450"/>
                <a:gd name="connsiteX10" fmla="*/ 1269206 w 1738313"/>
                <a:gd name="connsiteY10" fmla="*/ 247650 h 1314450"/>
                <a:gd name="connsiteX11" fmla="*/ 1293019 w 1738313"/>
                <a:gd name="connsiteY11" fmla="*/ 250031 h 1314450"/>
                <a:gd name="connsiteX12" fmla="*/ 1309688 w 1738313"/>
                <a:gd name="connsiteY12" fmla="*/ 252412 h 1314450"/>
                <a:gd name="connsiteX13" fmla="*/ 1328738 w 1738313"/>
                <a:gd name="connsiteY13" fmla="*/ 261937 h 1314450"/>
                <a:gd name="connsiteX14" fmla="*/ 1340644 w 1738313"/>
                <a:gd name="connsiteY14" fmla="*/ 273844 h 1314450"/>
                <a:gd name="connsiteX15" fmla="*/ 1350169 w 1738313"/>
                <a:gd name="connsiteY15" fmla="*/ 288131 h 1314450"/>
                <a:gd name="connsiteX16" fmla="*/ 1352550 w 1738313"/>
                <a:gd name="connsiteY16" fmla="*/ 307181 h 1314450"/>
                <a:gd name="connsiteX17" fmla="*/ 1352550 w 1738313"/>
                <a:gd name="connsiteY17" fmla="*/ 335756 h 1314450"/>
                <a:gd name="connsiteX18" fmla="*/ 1345406 w 1738313"/>
                <a:gd name="connsiteY18" fmla="*/ 423862 h 1314450"/>
                <a:gd name="connsiteX19" fmla="*/ 1328738 w 1738313"/>
                <a:gd name="connsiteY19" fmla="*/ 600075 h 1314450"/>
                <a:gd name="connsiteX20" fmla="*/ 1309688 w 1738313"/>
                <a:gd name="connsiteY20" fmla="*/ 740569 h 1314450"/>
                <a:gd name="connsiteX21" fmla="*/ 1297781 w 1738313"/>
                <a:gd name="connsiteY21" fmla="*/ 935831 h 1314450"/>
                <a:gd name="connsiteX22" fmla="*/ 1285875 w 1738313"/>
                <a:gd name="connsiteY22" fmla="*/ 1152525 h 1314450"/>
                <a:gd name="connsiteX23" fmla="*/ 1314450 w 1738313"/>
                <a:gd name="connsiteY23" fmla="*/ 1297781 h 1314450"/>
                <a:gd name="connsiteX24" fmla="*/ 1354931 w 1738313"/>
                <a:gd name="connsiteY24" fmla="*/ 1309687 h 1314450"/>
                <a:gd name="connsiteX25" fmla="*/ 1393031 w 1738313"/>
                <a:gd name="connsiteY25" fmla="*/ 1314450 h 1314450"/>
                <a:gd name="connsiteX26" fmla="*/ 1421606 w 1738313"/>
                <a:gd name="connsiteY26" fmla="*/ 1314450 h 1314450"/>
                <a:gd name="connsiteX27" fmla="*/ 1452563 w 1738313"/>
                <a:gd name="connsiteY27" fmla="*/ 1304925 h 1314450"/>
                <a:gd name="connsiteX28" fmla="*/ 1478756 w 1738313"/>
                <a:gd name="connsiteY28" fmla="*/ 1285875 h 1314450"/>
                <a:gd name="connsiteX29" fmla="*/ 1493044 w 1738313"/>
                <a:gd name="connsiteY29" fmla="*/ 1269206 h 1314450"/>
                <a:gd name="connsiteX30" fmla="*/ 1502569 w 1738313"/>
                <a:gd name="connsiteY30" fmla="*/ 1238250 h 1314450"/>
                <a:gd name="connsiteX31" fmla="*/ 1526381 w 1738313"/>
                <a:gd name="connsiteY31" fmla="*/ 1159669 h 1314450"/>
                <a:gd name="connsiteX32" fmla="*/ 1538288 w 1738313"/>
                <a:gd name="connsiteY32" fmla="*/ 1107281 h 1314450"/>
                <a:gd name="connsiteX33" fmla="*/ 1547813 w 1738313"/>
                <a:gd name="connsiteY33" fmla="*/ 1050131 h 1314450"/>
                <a:gd name="connsiteX34" fmla="*/ 1552575 w 1738313"/>
                <a:gd name="connsiteY34" fmla="*/ 990600 h 1314450"/>
                <a:gd name="connsiteX35" fmla="*/ 1557338 w 1738313"/>
                <a:gd name="connsiteY35" fmla="*/ 928687 h 1314450"/>
                <a:gd name="connsiteX36" fmla="*/ 1557338 w 1738313"/>
                <a:gd name="connsiteY36" fmla="*/ 907256 h 1314450"/>
                <a:gd name="connsiteX37" fmla="*/ 1585913 w 1738313"/>
                <a:gd name="connsiteY37" fmla="*/ 726281 h 1314450"/>
                <a:gd name="connsiteX38" fmla="*/ 1640681 w 1738313"/>
                <a:gd name="connsiteY38" fmla="*/ 383381 h 1314450"/>
                <a:gd name="connsiteX39" fmla="*/ 1645444 w 1738313"/>
                <a:gd name="connsiteY39" fmla="*/ 357187 h 1314450"/>
                <a:gd name="connsiteX40" fmla="*/ 1657350 w 1738313"/>
                <a:gd name="connsiteY40" fmla="*/ 342900 h 1314450"/>
                <a:gd name="connsiteX41" fmla="*/ 1678781 w 1738313"/>
                <a:gd name="connsiteY41" fmla="*/ 323850 h 1314450"/>
                <a:gd name="connsiteX42" fmla="*/ 1702594 w 1738313"/>
                <a:gd name="connsiteY42" fmla="*/ 297656 h 1314450"/>
                <a:gd name="connsiteX43" fmla="*/ 1721644 w 1738313"/>
                <a:gd name="connsiteY43" fmla="*/ 266700 h 1314450"/>
                <a:gd name="connsiteX44" fmla="*/ 1735931 w 1738313"/>
                <a:gd name="connsiteY44" fmla="*/ 235744 h 1314450"/>
                <a:gd name="connsiteX45" fmla="*/ 1738313 w 1738313"/>
                <a:gd name="connsiteY45" fmla="*/ 214312 h 1314450"/>
                <a:gd name="connsiteX46" fmla="*/ 1733550 w 1738313"/>
                <a:gd name="connsiteY46" fmla="*/ 192881 h 1314450"/>
                <a:gd name="connsiteX47" fmla="*/ 1716881 w 1738313"/>
                <a:gd name="connsiteY47" fmla="*/ 169069 h 1314450"/>
                <a:gd name="connsiteX48" fmla="*/ 1681163 w 1738313"/>
                <a:gd name="connsiteY48" fmla="*/ 138112 h 1314450"/>
                <a:gd name="connsiteX49" fmla="*/ 1626394 w 1738313"/>
                <a:gd name="connsiteY49" fmla="*/ 92869 h 1314450"/>
                <a:gd name="connsiteX50" fmla="*/ 1545431 w 1738313"/>
                <a:gd name="connsiteY50" fmla="*/ 40481 h 1314450"/>
                <a:gd name="connsiteX51" fmla="*/ 1478756 w 1738313"/>
                <a:gd name="connsiteY51" fmla="*/ 14287 h 1314450"/>
                <a:gd name="connsiteX52" fmla="*/ 1428750 w 1738313"/>
                <a:gd name="connsiteY52" fmla="*/ 2381 h 1314450"/>
                <a:gd name="connsiteX53" fmla="*/ 1407319 w 1738313"/>
                <a:gd name="connsiteY53" fmla="*/ 0 h 1314450"/>
                <a:gd name="connsiteX54" fmla="*/ 1383506 w 1738313"/>
                <a:gd name="connsiteY54" fmla="*/ 16669 h 1314450"/>
                <a:gd name="connsiteX55" fmla="*/ 1333500 w 1738313"/>
                <a:gd name="connsiteY55" fmla="*/ 40481 h 1314450"/>
                <a:gd name="connsiteX56" fmla="*/ 1262063 w 1738313"/>
                <a:gd name="connsiteY56" fmla="*/ 57150 h 1314450"/>
                <a:gd name="connsiteX57" fmla="*/ 1104900 w 1738313"/>
                <a:gd name="connsiteY57" fmla="*/ 85725 h 1314450"/>
                <a:gd name="connsiteX58" fmla="*/ 871538 w 1738313"/>
                <a:gd name="connsiteY58" fmla="*/ 130969 h 1314450"/>
                <a:gd name="connsiteX59" fmla="*/ 488156 w 1738313"/>
                <a:gd name="connsiteY59" fmla="*/ 204787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38313" h="1314450">
                  <a:moveTo>
                    <a:pt x="488156" y="204787"/>
                  </a:moveTo>
                  <a:lnTo>
                    <a:pt x="278606" y="250031"/>
                  </a:lnTo>
                  <a:lnTo>
                    <a:pt x="88106" y="292894"/>
                  </a:lnTo>
                  <a:lnTo>
                    <a:pt x="0" y="311944"/>
                  </a:lnTo>
                  <a:lnTo>
                    <a:pt x="69056" y="485775"/>
                  </a:lnTo>
                  <a:lnTo>
                    <a:pt x="311944" y="426244"/>
                  </a:lnTo>
                  <a:lnTo>
                    <a:pt x="561975" y="366712"/>
                  </a:lnTo>
                  <a:lnTo>
                    <a:pt x="840581" y="316706"/>
                  </a:lnTo>
                  <a:lnTo>
                    <a:pt x="1012031" y="288131"/>
                  </a:lnTo>
                  <a:lnTo>
                    <a:pt x="1216819" y="257175"/>
                  </a:lnTo>
                  <a:lnTo>
                    <a:pt x="1269206" y="247650"/>
                  </a:lnTo>
                  <a:lnTo>
                    <a:pt x="1293019" y="250031"/>
                  </a:lnTo>
                  <a:lnTo>
                    <a:pt x="1309688" y="252412"/>
                  </a:lnTo>
                  <a:lnTo>
                    <a:pt x="1328738" y="261937"/>
                  </a:lnTo>
                  <a:lnTo>
                    <a:pt x="1340644" y="273844"/>
                  </a:lnTo>
                  <a:lnTo>
                    <a:pt x="1350169" y="288131"/>
                  </a:lnTo>
                  <a:lnTo>
                    <a:pt x="1352550" y="307181"/>
                  </a:lnTo>
                  <a:lnTo>
                    <a:pt x="1352550" y="335756"/>
                  </a:lnTo>
                  <a:lnTo>
                    <a:pt x="1345406" y="423862"/>
                  </a:lnTo>
                  <a:lnTo>
                    <a:pt x="1328738" y="600075"/>
                  </a:lnTo>
                  <a:lnTo>
                    <a:pt x="1309688" y="740569"/>
                  </a:lnTo>
                  <a:lnTo>
                    <a:pt x="1297781" y="935831"/>
                  </a:lnTo>
                  <a:lnTo>
                    <a:pt x="1285875" y="1152525"/>
                  </a:lnTo>
                  <a:lnTo>
                    <a:pt x="1314450" y="1297781"/>
                  </a:lnTo>
                  <a:lnTo>
                    <a:pt x="1354931" y="1309687"/>
                  </a:lnTo>
                  <a:lnTo>
                    <a:pt x="1393031" y="1314450"/>
                  </a:lnTo>
                  <a:lnTo>
                    <a:pt x="1421606" y="1314450"/>
                  </a:lnTo>
                  <a:lnTo>
                    <a:pt x="1452563" y="1304925"/>
                  </a:lnTo>
                  <a:lnTo>
                    <a:pt x="1478756" y="1285875"/>
                  </a:lnTo>
                  <a:lnTo>
                    <a:pt x="1493044" y="1269206"/>
                  </a:lnTo>
                  <a:lnTo>
                    <a:pt x="1502569" y="1238250"/>
                  </a:lnTo>
                  <a:lnTo>
                    <a:pt x="1526381" y="1159669"/>
                  </a:lnTo>
                  <a:lnTo>
                    <a:pt x="1538288" y="1107281"/>
                  </a:lnTo>
                  <a:lnTo>
                    <a:pt x="1547813" y="1050131"/>
                  </a:lnTo>
                  <a:lnTo>
                    <a:pt x="1552575" y="990600"/>
                  </a:lnTo>
                  <a:lnTo>
                    <a:pt x="1557338" y="928687"/>
                  </a:lnTo>
                  <a:lnTo>
                    <a:pt x="1557338" y="907256"/>
                  </a:lnTo>
                  <a:lnTo>
                    <a:pt x="1585913" y="726281"/>
                  </a:lnTo>
                  <a:lnTo>
                    <a:pt x="1640681" y="383381"/>
                  </a:lnTo>
                  <a:lnTo>
                    <a:pt x="1645444" y="357187"/>
                  </a:lnTo>
                  <a:lnTo>
                    <a:pt x="1657350" y="342900"/>
                  </a:lnTo>
                  <a:lnTo>
                    <a:pt x="1678781" y="323850"/>
                  </a:lnTo>
                  <a:lnTo>
                    <a:pt x="1702594" y="297656"/>
                  </a:lnTo>
                  <a:lnTo>
                    <a:pt x="1721644" y="266700"/>
                  </a:lnTo>
                  <a:lnTo>
                    <a:pt x="1735931" y="235744"/>
                  </a:lnTo>
                  <a:lnTo>
                    <a:pt x="1738313" y="214312"/>
                  </a:lnTo>
                  <a:lnTo>
                    <a:pt x="1733550" y="192881"/>
                  </a:lnTo>
                  <a:lnTo>
                    <a:pt x="1716881" y="169069"/>
                  </a:lnTo>
                  <a:lnTo>
                    <a:pt x="1681163" y="138112"/>
                  </a:lnTo>
                  <a:lnTo>
                    <a:pt x="1626394" y="92869"/>
                  </a:lnTo>
                  <a:lnTo>
                    <a:pt x="1545431" y="40481"/>
                  </a:lnTo>
                  <a:lnTo>
                    <a:pt x="1478756" y="14287"/>
                  </a:lnTo>
                  <a:lnTo>
                    <a:pt x="1428750" y="2381"/>
                  </a:lnTo>
                  <a:lnTo>
                    <a:pt x="1407319" y="0"/>
                  </a:lnTo>
                  <a:lnTo>
                    <a:pt x="1383506" y="16669"/>
                  </a:lnTo>
                  <a:lnTo>
                    <a:pt x="1333500" y="40481"/>
                  </a:lnTo>
                  <a:lnTo>
                    <a:pt x="1262063" y="57150"/>
                  </a:lnTo>
                  <a:lnTo>
                    <a:pt x="1104900" y="85725"/>
                  </a:lnTo>
                  <a:lnTo>
                    <a:pt x="871538" y="130969"/>
                  </a:lnTo>
                  <a:lnTo>
                    <a:pt x="488156" y="2047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8">
              <a:extLst>
                <a:ext uri="{FF2B5EF4-FFF2-40B4-BE49-F238E27FC236}">
                  <a16:creationId xmlns:a16="http://schemas.microsoft.com/office/drawing/2014/main" id="{296350B8-A5AE-4229-AE4E-DF16675AAEB1}"/>
                </a:ext>
              </a:extLst>
            </p:cNvPr>
            <p:cNvSpPr/>
            <p:nvPr/>
          </p:nvSpPr>
          <p:spPr>
            <a:xfrm>
              <a:off x="4071944" y="3200401"/>
              <a:ext cx="1322387" cy="398463"/>
            </a:xfrm>
            <a:custGeom>
              <a:avLst/>
              <a:gdLst>
                <a:gd name="connsiteX0" fmla="*/ 304800 w 1321593"/>
                <a:gd name="connsiteY0" fmla="*/ 178594 h 397669"/>
                <a:gd name="connsiteX1" fmla="*/ 109537 w 1321593"/>
                <a:gd name="connsiteY1" fmla="*/ 207169 h 397669"/>
                <a:gd name="connsiteX2" fmla="*/ 0 w 1321593"/>
                <a:gd name="connsiteY2" fmla="*/ 219075 h 397669"/>
                <a:gd name="connsiteX3" fmla="*/ 50006 w 1321593"/>
                <a:gd name="connsiteY3" fmla="*/ 397669 h 397669"/>
                <a:gd name="connsiteX4" fmla="*/ 330993 w 1321593"/>
                <a:gd name="connsiteY4" fmla="*/ 352425 h 397669"/>
                <a:gd name="connsiteX5" fmla="*/ 576262 w 1321593"/>
                <a:gd name="connsiteY5" fmla="*/ 311944 h 397669"/>
                <a:gd name="connsiteX6" fmla="*/ 745331 w 1321593"/>
                <a:gd name="connsiteY6" fmla="*/ 276225 h 397669"/>
                <a:gd name="connsiteX7" fmla="*/ 969168 w 1321593"/>
                <a:gd name="connsiteY7" fmla="*/ 245269 h 397669"/>
                <a:gd name="connsiteX8" fmla="*/ 1302543 w 1321593"/>
                <a:gd name="connsiteY8" fmla="*/ 200025 h 397669"/>
                <a:gd name="connsiteX9" fmla="*/ 1321593 w 1321593"/>
                <a:gd name="connsiteY9" fmla="*/ 0 h 397669"/>
                <a:gd name="connsiteX10" fmla="*/ 1119187 w 1321593"/>
                <a:gd name="connsiteY10" fmla="*/ 35719 h 397669"/>
                <a:gd name="connsiteX11" fmla="*/ 883443 w 1321593"/>
                <a:gd name="connsiteY11" fmla="*/ 78581 h 397669"/>
                <a:gd name="connsiteX12" fmla="*/ 766762 w 1321593"/>
                <a:gd name="connsiteY12" fmla="*/ 100013 h 397669"/>
                <a:gd name="connsiteX13" fmla="*/ 531018 w 1321593"/>
                <a:gd name="connsiteY13" fmla="*/ 142875 h 397669"/>
                <a:gd name="connsiteX14" fmla="*/ 304800 w 1321593"/>
                <a:gd name="connsiteY14" fmla="*/ 178594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1593" h="397669">
                  <a:moveTo>
                    <a:pt x="304800" y="178594"/>
                  </a:moveTo>
                  <a:lnTo>
                    <a:pt x="109537" y="207169"/>
                  </a:lnTo>
                  <a:lnTo>
                    <a:pt x="0" y="219075"/>
                  </a:lnTo>
                  <a:lnTo>
                    <a:pt x="50006" y="397669"/>
                  </a:lnTo>
                  <a:lnTo>
                    <a:pt x="330993" y="352425"/>
                  </a:lnTo>
                  <a:lnTo>
                    <a:pt x="576262" y="311944"/>
                  </a:lnTo>
                  <a:lnTo>
                    <a:pt x="745331" y="276225"/>
                  </a:lnTo>
                  <a:lnTo>
                    <a:pt x="969168" y="245269"/>
                  </a:lnTo>
                  <a:lnTo>
                    <a:pt x="1302543" y="200025"/>
                  </a:lnTo>
                  <a:lnTo>
                    <a:pt x="1321593" y="0"/>
                  </a:lnTo>
                  <a:lnTo>
                    <a:pt x="1119187" y="35719"/>
                  </a:lnTo>
                  <a:lnTo>
                    <a:pt x="883443" y="78581"/>
                  </a:lnTo>
                  <a:lnTo>
                    <a:pt x="766762" y="100013"/>
                  </a:lnTo>
                  <a:lnTo>
                    <a:pt x="531018" y="142875"/>
                  </a:lnTo>
                  <a:lnTo>
                    <a:pt x="304800" y="1785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9">
              <a:extLst>
                <a:ext uri="{FF2B5EF4-FFF2-40B4-BE49-F238E27FC236}">
                  <a16:creationId xmlns:a16="http://schemas.microsoft.com/office/drawing/2014/main" id="{B444E079-5C05-4BE2-AA37-59337B4A83F1}"/>
                </a:ext>
              </a:extLst>
            </p:cNvPr>
            <p:cNvSpPr/>
            <p:nvPr/>
          </p:nvSpPr>
          <p:spPr>
            <a:xfrm>
              <a:off x="4162430" y="3763964"/>
              <a:ext cx="1227138" cy="365125"/>
            </a:xfrm>
            <a:custGeom>
              <a:avLst/>
              <a:gdLst>
                <a:gd name="connsiteX0" fmla="*/ 831056 w 1226344"/>
                <a:gd name="connsiteY0" fmla="*/ 42863 h 364332"/>
                <a:gd name="connsiteX1" fmla="*/ 654844 w 1226344"/>
                <a:gd name="connsiteY1" fmla="*/ 69057 h 364332"/>
                <a:gd name="connsiteX2" fmla="*/ 438150 w 1226344"/>
                <a:gd name="connsiteY2" fmla="*/ 114300 h 364332"/>
                <a:gd name="connsiteX3" fmla="*/ 354806 w 1226344"/>
                <a:gd name="connsiteY3" fmla="*/ 140494 h 364332"/>
                <a:gd name="connsiteX4" fmla="*/ 250031 w 1226344"/>
                <a:gd name="connsiteY4" fmla="*/ 169069 h 364332"/>
                <a:gd name="connsiteX5" fmla="*/ 145256 w 1226344"/>
                <a:gd name="connsiteY5" fmla="*/ 190500 h 364332"/>
                <a:gd name="connsiteX6" fmla="*/ 83344 w 1226344"/>
                <a:gd name="connsiteY6" fmla="*/ 200025 h 364332"/>
                <a:gd name="connsiteX7" fmla="*/ 0 w 1226344"/>
                <a:gd name="connsiteY7" fmla="*/ 202407 h 364332"/>
                <a:gd name="connsiteX8" fmla="*/ 38100 w 1226344"/>
                <a:gd name="connsiteY8" fmla="*/ 364332 h 364332"/>
                <a:gd name="connsiteX9" fmla="*/ 154781 w 1226344"/>
                <a:gd name="connsiteY9" fmla="*/ 350044 h 364332"/>
                <a:gd name="connsiteX10" fmla="*/ 297656 w 1226344"/>
                <a:gd name="connsiteY10" fmla="*/ 326232 h 364332"/>
                <a:gd name="connsiteX11" fmla="*/ 488156 w 1226344"/>
                <a:gd name="connsiteY11" fmla="*/ 283369 h 364332"/>
                <a:gd name="connsiteX12" fmla="*/ 688181 w 1226344"/>
                <a:gd name="connsiteY12" fmla="*/ 245269 h 364332"/>
                <a:gd name="connsiteX13" fmla="*/ 942975 w 1226344"/>
                <a:gd name="connsiteY13" fmla="*/ 197644 h 364332"/>
                <a:gd name="connsiteX14" fmla="*/ 1076325 w 1226344"/>
                <a:gd name="connsiteY14" fmla="*/ 180975 h 364332"/>
                <a:gd name="connsiteX15" fmla="*/ 1176338 w 1226344"/>
                <a:gd name="connsiteY15" fmla="*/ 180975 h 364332"/>
                <a:gd name="connsiteX16" fmla="*/ 1226344 w 1226344"/>
                <a:gd name="connsiteY16" fmla="*/ 190500 h 364332"/>
                <a:gd name="connsiteX17" fmla="*/ 1181100 w 1226344"/>
                <a:gd name="connsiteY17" fmla="*/ 0 h 364332"/>
                <a:gd name="connsiteX18" fmla="*/ 1019175 w 1226344"/>
                <a:gd name="connsiteY18" fmla="*/ 14288 h 364332"/>
                <a:gd name="connsiteX19" fmla="*/ 831056 w 1226344"/>
                <a:gd name="connsiteY19" fmla="*/ 42863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26344" h="364332">
                  <a:moveTo>
                    <a:pt x="831056" y="42863"/>
                  </a:moveTo>
                  <a:lnTo>
                    <a:pt x="654844" y="69057"/>
                  </a:lnTo>
                  <a:lnTo>
                    <a:pt x="438150" y="114300"/>
                  </a:lnTo>
                  <a:lnTo>
                    <a:pt x="354806" y="140494"/>
                  </a:lnTo>
                  <a:lnTo>
                    <a:pt x="250031" y="169069"/>
                  </a:lnTo>
                  <a:lnTo>
                    <a:pt x="145256" y="190500"/>
                  </a:lnTo>
                  <a:lnTo>
                    <a:pt x="83344" y="200025"/>
                  </a:lnTo>
                  <a:lnTo>
                    <a:pt x="0" y="202407"/>
                  </a:lnTo>
                  <a:lnTo>
                    <a:pt x="38100" y="364332"/>
                  </a:lnTo>
                  <a:lnTo>
                    <a:pt x="154781" y="350044"/>
                  </a:lnTo>
                  <a:lnTo>
                    <a:pt x="297656" y="326232"/>
                  </a:lnTo>
                  <a:lnTo>
                    <a:pt x="488156" y="283369"/>
                  </a:lnTo>
                  <a:lnTo>
                    <a:pt x="688181" y="245269"/>
                  </a:lnTo>
                  <a:lnTo>
                    <a:pt x="942975" y="197644"/>
                  </a:lnTo>
                  <a:lnTo>
                    <a:pt x="1076325" y="180975"/>
                  </a:lnTo>
                  <a:lnTo>
                    <a:pt x="1176338" y="180975"/>
                  </a:lnTo>
                  <a:lnTo>
                    <a:pt x="1226344" y="190500"/>
                  </a:lnTo>
                  <a:lnTo>
                    <a:pt x="1181100" y="0"/>
                  </a:lnTo>
                  <a:lnTo>
                    <a:pt x="1019175" y="14288"/>
                  </a:lnTo>
                  <a:lnTo>
                    <a:pt x="831056" y="428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0">
              <a:extLst>
                <a:ext uri="{FF2B5EF4-FFF2-40B4-BE49-F238E27FC236}">
                  <a16:creationId xmlns:a16="http://schemas.microsoft.com/office/drawing/2014/main" id="{1C45F591-76CA-45F5-A3AD-B7260815D8AA}"/>
                </a:ext>
              </a:extLst>
            </p:cNvPr>
            <p:cNvSpPr/>
            <p:nvPr/>
          </p:nvSpPr>
          <p:spPr>
            <a:xfrm>
              <a:off x="3548069" y="4364039"/>
              <a:ext cx="2122487" cy="587375"/>
            </a:xfrm>
            <a:custGeom>
              <a:avLst/>
              <a:gdLst>
                <a:gd name="connsiteX0" fmla="*/ 766762 w 2121693"/>
                <a:gd name="connsiteY0" fmla="*/ 245269 h 585788"/>
                <a:gd name="connsiteX1" fmla="*/ 871537 w 2121693"/>
                <a:gd name="connsiteY1" fmla="*/ 223838 h 585788"/>
                <a:gd name="connsiteX2" fmla="*/ 985837 w 2121693"/>
                <a:gd name="connsiteY2" fmla="*/ 200025 h 585788"/>
                <a:gd name="connsiteX3" fmla="*/ 1100137 w 2121693"/>
                <a:gd name="connsiteY3" fmla="*/ 176213 h 585788"/>
                <a:gd name="connsiteX4" fmla="*/ 1266825 w 2121693"/>
                <a:gd name="connsiteY4" fmla="*/ 140494 h 585788"/>
                <a:gd name="connsiteX5" fmla="*/ 1450181 w 2121693"/>
                <a:gd name="connsiteY5" fmla="*/ 107157 h 585788"/>
                <a:gd name="connsiteX6" fmla="*/ 1557337 w 2121693"/>
                <a:gd name="connsiteY6" fmla="*/ 80963 h 585788"/>
                <a:gd name="connsiteX7" fmla="*/ 1628775 w 2121693"/>
                <a:gd name="connsiteY7" fmla="*/ 61913 h 585788"/>
                <a:gd name="connsiteX8" fmla="*/ 1695450 w 2121693"/>
                <a:gd name="connsiteY8" fmla="*/ 38100 h 585788"/>
                <a:gd name="connsiteX9" fmla="*/ 1731168 w 2121693"/>
                <a:gd name="connsiteY9" fmla="*/ 21432 h 585788"/>
                <a:gd name="connsiteX10" fmla="*/ 1759743 w 2121693"/>
                <a:gd name="connsiteY10" fmla="*/ 2382 h 585788"/>
                <a:gd name="connsiteX11" fmla="*/ 1821656 w 2121693"/>
                <a:gd name="connsiteY11" fmla="*/ 0 h 585788"/>
                <a:gd name="connsiteX12" fmla="*/ 1924050 w 2121693"/>
                <a:gd name="connsiteY12" fmla="*/ 9525 h 585788"/>
                <a:gd name="connsiteX13" fmla="*/ 2005012 w 2121693"/>
                <a:gd name="connsiteY13" fmla="*/ 23813 h 585788"/>
                <a:gd name="connsiteX14" fmla="*/ 2066925 w 2121693"/>
                <a:gd name="connsiteY14" fmla="*/ 40482 h 585788"/>
                <a:gd name="connsiteX15" fmla="*/ 2093118 w 2121693"/>
                <a:gd name="connsiteY15" fmla="*/ 57150 h 585788"/>
                <a:gd name="connsiteX16" fmla="*/ 2109787 w 2121693"/>
                <a:gd name="connsiteY16" fmla="*/ 76200 h 585788"/>
                <a:gd name="connsiteX17" fmla="*/ 2116931 w 2121693"/>
                <a:gd name="connsiteY17" fmla="*/ 95250 h 585788"/>
                <a:gd name="connsiteX18" fmla="*/ 2121693 w 2121693"/>
                <a:gd name="connsiteY18" fmla="*/ 109538 h 585788"/>
                <a:gd name="connsiteX19" fmla="*/ 2114550 w 2121693"/>
                <a:gd name="connsiteY19" fmla="*/ 130969 h 585788"/>
                <a:gd name="connsiteX20" fmla="*/ 2102643 w 2121693"/>
                <a:gd name="connsiteY20" fmla="*/ 159544 h 585788"/>
                <a:gd name="connsiteX21" fmla="*/ 2078831 w 2121693"/>
                <a:gd name="connsiteY21" fmla="*/ 190500 h 585788"/>
                <a:gd name="connsiteX22" fmla="*/ 2045493 w 2121693"/>
                <a:gd name="connsiteY22" fmla="*/ 209550 h 585788"/>
                <a:gd name="connsiteX23" fmla="*/ 2002631 w 2121693"/>
                <a:gd name="connsiteY23" fmla="*/ 221457 h 585788"/>
                <a:gd name="connsiteX24" fmla="*/ 1952625 w 2121693"/>
                <a:gd name="connsiteY24" fmla="*/ 226219 h 585788"/>
                <a:gd name="connsiteX25" fmla="*/ 1905000 w 2121693"/>
                <a:gd name="connsiteY25" fmla="*/ 226219 h 585788"/>
                <a:gd name="connsiteX26" fmla="*/ 1800225 w 2121693"/>
                <a:gd name="connsiteY26" fmla="*/ 230982 h 585788"/>
                <a:gd name="connsiteX27" fmla="*/ 1700212 w 2121693"/>
                <a:gd name="connsiteY27" fmla="*/ 240507 h 585788"/>
                <a:gd name="connsiteX28" fmla="*/ 1569243 w 2121693"/>
                <a:gd name="connsiteY28" fmla="*/ 254794 h 585788"/>
                <a:gd name="connsiteX29" fmla="*/ 1447800 w 2121693"/>
                <a:gd name="connsiteY29" fmla="*/ 269082 h 585788"/>
                <a:gd name="connsiteX30" fmla="*/ 1300162 w 2121693"/>
                <a:gd name="connsiteY30" fmla="*/ 292894 h 585788"/>
                <a:gd name="connsiteX31" fmla="*/ 1066800 w 2121693"/>
                <a:gd name="connsiteY31" fmla="*/ 338138 h 585788"/>
                <a:gd name="connsiteX32" fmla="*/ 947737 w 2121693"/>
                <a:gd name="connsiteY32" fmla="*/ 364332 h 585788"/>
                <a:gd name="connsiteX33" fmla="*/ 866775 w 2121693"/>
                <a:gd name="connsiteY33" fmla="*/ 388144 h 585788"/>
                <a:gd name="connsiteX34" fmla="*/ 790575 w 2121693"/>
                <a:gd name="connsiteY34" fmla="*/ 409575 h 585788"/>
                <a:gd name="connsiteX35" fmla="*/ 700087 w 2121693"/>
                <a:gd name="connsiteY35" fmla="*/ 440532 h 585788"/>
                <a:gd name="connsiteX36" fmla="*/ 640556 w 2121693"/>
                <a:gd name="connsiteY36" fmla="*/ 464344 h 585788"/>
                <a:gd name="connsiteX37" fmla="*/ 559593 w 2121693"/>
                <a:gd name="connsiteY37" fmla="*/ 500063 h 585788"/>
                <a:gd name="connsiteX38" fmla="*/ 519112 w 2121693"/>
                <a:gd name="connsiteY38" fmla="*/ 521494 h 585788"/>
                <a:gd name="connsiteX39" fmla="*/ 452437 w 2121693"/>
                <a:gd name="connsiteY39" fmla="*/ 578644 h 585788"/>
                <a:gd name="connsiteX40" fmla="*/ 440531 w 2121693"/>
                <a:gd name="connsiteY40" fmla="*/ 583407 h 585788"/>
                <a:gd name="connsiteX41" fmla="*/ 411956 w 2121693"/>
                <a:gd name="connsiteY41" fmla="*/ 585788 h 585788"/>
                <a:gd name="connsiteX42" fmla="*/ 371475 w 2121693"/>
                <a:gd name="connsiteY42" fmla="*/ 576263 h 585788"/>
                <a:gd name="connsiteX43" fmla="*/ 316706 w 2121693"/>
                <a:gd name="connsiteY43" fmla="*/ 552450 h 585788"/>
                <a:gd name="connsiteX44" fmla="*/ 264318 w 2121693"/>
                <a:gd name="connsiteY44" fmla="*/ 521494 h 585788"/>
                <a:gd name="connsiteX45" fmla="*/ 219075 w 2121693"/>
                <a:gd name="connsiteY45" fmla="*/ 488157 h 585788"/>
                <a:gd name="connsiteX46" fmla="*/ 161925 w 2121693"/>
                <a:gd name="connsiteY46" fmla="*/ 438150 h 585788"/>
                <a:gd name="connsiteX47" fmla="*/ 95250 w 2121693"/>
                <a:gd name="connsiteY47" fmla="*/ 373857 h 585788"/>
                <a:gd name="connsiteX48" fmla="*/ 40481 w 2121693"/>
                <a:gd name="connsiteY48" fmla="*/ 319088 h 585788"/>
                <a:gd name="connsiteX49" fmla="*/ 14287 w 2121693"/>
                <a:gd name="connsiteY49" fmla="*/ 288132 h 585788"/>
                <a:gd name="connsiteX50" fmla="*/ 2381 w 2121693"/>
                <a:gd name="connsiteY50" fmla="*/ 264319 h 585788"/>
                <a:gd name="connsiteX51" fmla="*/ 0 w 2121693"/>
                <a:gd name="connsiteY51" fmla="*/ 245269 h 585788"/>
                <a:gd name="connsiteX52" fmla="*/ 7143 w 2121693"/>
                <a:gd name="connsiteY52" fmla="*/ 233363 h 585788"/>
                <a:gd name="connsiteX53" fmla="*/ 23812 w 2121693"/>
                <a:gd name="connsiteY53" fmla="*/ 233363 h 585788"/>
                <a:gd name="connsiteX54" fmla="*/ 50006 w 2121693"/>
                <a:gd name="connsiteY54" fmla="*/ 240507 h 585788"/>
                <a:gd name="connsiteX55" fmla="*/ 102393 w 2121693"/>
                <a:gd name="connsiteY55" fmla="*/ 261938 h 585788"/>
                <a:gd name="connsiteX56" fmla="*/ 166687 w 2121693"/>
                <a:gd name="connsiteY56" fmla="*/ 280988 h 585788"/>
                <a:gd name="connsiteX57" fmla="*/ 228600 w 2121693"/>
                <a:gd name="connsiteY57" fmla="*/ 300038 h 585788"/>
                <a:gd name="connsiteX58" fmla="*/ 288131 w 2121693"/>
                <a:gd name="connsiteY58" fmla="*/ 311944 h 585788"/>
                <a:gd name="connsiteX59" fmla="*/ 338137 w 2121693"/>
                <a:gd name="connsiteY59" fmla="*/ 319088 h 585788"/>
                <a:gd name="connsiteX60" fmla="*/ 385762 w 2121693"/>
                <a:gd name="connsiteY60" fmla="*/ 321469 h 585788"/>
                <a:gd name="connsiteX61" fmla="*/ 490537 w 2121693"/>
                <a:gd name="connsiteY61" fmla="*/ 302419 h 585788"/>
                <a:gd name="connsiteX62" fmla="*/ 702468 w 2121693"/>
                <a:gd name="connsiteY62" fmla="*/ 257175 h 585788"/>
                <a:gd name="connsiteX63" fmla="*/ 766762 w 2121693"/>
                <a:gd name="connsiteY63" fmla="*/ 245269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21693" h="585788">
                  <a:moveTo>
                    <a:pt x="766762" y="245269"/>
                  </a:moveTo>
                  <a:lnTo>
                    <a:pt x="871537" y="223838"/>
                  </a:lnTo>
                  <a:lnTo>
                    <a:pt x="985837" y="200025"/>
                  </a:lnTo>
                  <a:lnTo>
                    <a:pt x="1100137" y="176213"/>
                  </a:lnTo>
                  <a:lnTo>
                    <a:pt x="1266825" y="140494"/>
                  </a:lnTo>
                  <a:lnTo>
                    <a:pt x="1450181" y="107157"/>
                  </a:lnTo>
                  <a:lnTo>
                    <a:pt x="1557337" y="80963"/>
                  </a:lnTo>
                  <a:lnTo>
                    <a:pt x="1628775" y="61913"/>
                  </a:lnTo>
                  <a:lnTo>
                    <a:pt x="1695450" y="38100"/>
                  </a:lnTo>
                  <a:lnTo>
                    <a:pt x="1731168" y="21432"/>
                  </a:lnTo>
                  <a:lnTo>
                    <a:pt x="1759743" y="2382"/>
                  </a:lnTo>
                  <a:lnTo>
                    <a:pt x="1821656" y="0"/>
                  </a:lnTo>
                  <a:lnTo>
                    <a:pt x="1924050" y="9525"/>
                  </a:lnTo>
                  <a:lnTo>
                    <a:pt x="2005012" y="23813"/>
                  </a:lnTo>
                  <a:lnTo>
                    <a:pt x="2066925" y="40482"/>
                  </a:lnTo>
                  <a:lnTo>
                    <a:pt x="2093118" y="57150"/>
                  </a:lnTo>
                  <a:lnTo>
                    <a:pt x="2109787" y="76200"/>
                  </a:lnTo>
                  <a:lnTo>
                    <a:pt x="2116931" y="95250"/>
                  </a:lnTo>
                  <a:lnTo>
                    <a:pt x="2121693" y="109538"/>
                  </a:lnTo>
                  <a:lnTo>
                    <a:pt x="2114550" y="130969"/>
                  </a:lnTo>
                  <a:lnTo>
                    <a:pt x="2102643" y="159544"/>
                  </a:lnTo>
                  <a:lnTo>
                    <a:pt x="2078831" y="190500"/>
                  </a:lnTo>
                  <a:lnTo>
                    <a:pt x="2045493" y="209550"/>
                  </a:lnTo>
                  <a:lnTo>
                    <a:pt x="2002631" y="221457"/>
                  </a:lnTo>
                  <a:lnTo>
                    <a:pt x="1952625" y="226219"/>
                  </a:lnTo>
                  <a:lnTo>
                    <a:pt x="1905000" y="226219"/>
                  </a:lnTo>
                  <a:lnTo>
                    <a:pt x="1800225" y="230982"/>
                  </a:lnTo>
                  <a:lnTo>
                    <a:pt x="1700212" y="240507"/>
                  </a:lnTo>
                  <a:lnTo>
                    <a:pt x="1569243" y="254794"/>
                  </a:lnTo>
                  <a:lnTo>
                    <a:pt x="1447800" y="269082"/>
                  </a:lnTo>
                  <a:lnTo>
                    <a:pt x="1300162" y="292894"/>
                  </a:lnTo>
                  <a:lnTo>
                    <a:pt x="1066800" y="338138"/>
                  </a:lnTo>
                  <a:lnTo>
                    <a:pt x="947737" y="364332"/>
                  </a:lnTo>
                  <a:lnTo>
                    <a:pt x="866775" y="388144"/>
                  </a:lnTo>
                  <a:lnTo>
                    <a:pt x="790575" y="409575"/>
                  </a:lnTo>
                  <a:lnTo>
                    <a:pt x="700087" y="440532"/>
                  </a:lnTo>
                  <a:lnTo>
                    <a:pt x="640556" y="464344"/>
                  </a:lnTo>
                  <a:lnTo>
                    <a:pt x="559593" y="500063"/>
                  </a:lnTo>
                  <a:lnTo>
                    <a:pt x="519112" y="521494"/>
                  </a:lnTo>
                  <a:lnTo>
                    <a:pt x="452437" y="578644"/>
                  </a:lnTo>
                  <a:lnTo>
                    <a:pt x="440531" y="583407"/>
                  </a:lnTo>
                  <a:lnTo>
                    <a:pt x="411956" y="585788"/>
                  </a:lnTo>
                  <a:lnTo>
                    <a:pt x="371475" y="576263"/>
                  </a:lnTo>
                  <a:lnTo>
                    <a:pt x="316706" y="552450"/>
                  </a:lnTo>
                  <a:lnTo>
                    <a:pt x="264318" y="521494"/>
                  </a:lnTo>
                  <a:lnTo>
                    <a:pt x="219075" y="488157"/>
                  </a:lnTo>
                  <a:lnTo>
                    <a:pt x="161925" y="438150"/>
                  </a:lnTo>
                  <a:lnTo>
                    <a:pt x="95250" y="373857"/>
                  </a:lnTo>
                  <a:lnTo>
                    <a:pt x="40481" y="319088"/>
                  </a:lnTo>
                  <a:lnTo>
                    <a:pt x="14287" y="288132"/>
                  </a:lnTo>
                  <a:lnTo>
                    <a:pt x="2381" y="264319"/>
                  </a:lnTo>
                  <a:lnTo>
                    <a:pt x="0" y="245269"/>
                  </a:lnTo>
                  <a:lnTo>
                    <a:pt x="7143" y="233363"/>
                  </a:lnTo>
                  <a:lnTo>
                    <a:pt x="23812" y="233363"/>
                  </a:lnTo>
                  <a:lnTo>
                    <a:pt x="50006" y="240507"/>
                  </a:lnTo>
                  <a:lnTo>
                    <a:pt x="102393" y="261938"/>
                  </a:lnTo>
                  <a:lnTo>
                    <a:pt x="166687" y="280988"/>
                  </a:lnTo>
                  <a:lnTo>
                    <a:pt x="228600" y="300038"/>
                  </a:lnTo>
                  <a:lnTo>
                    <a:pt x="288131" y="311944"/>
                  </a:lnTo>
                  <a:lnTo>
                    <a:pt x="338137" y="319088"/>
                  </a:lnTo>
                  <a:lnTo>
                    <a:pt x="385762" y="321469"/>
                  </a:lnTo>
                  <a:lnTo>
                    <a:pt x="490537" y="302419"/>
                  </a:lnTo>
                  <a:lnTo>
                    <a:pt x="702468" y="257175"/>
                  </a:lnTo>
                  <a:lnTo>
                    <a:pt x="766762" y="2452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5">
              <a:extLst>
                <a:ext uri="{FF2B5EF4-FFF2-40B4-BE49-F238E27FC236}">
                  <a16:creationId xmlns:a16="http://schemas.microsoft.com/office/drawing/2014/main" id="{522AF944-2589-46A6-B6ED-03DE8AC1151C}"/>
                </a:ext>
              </a:extLst>
            </p:cNvPr>
            <p:cNvSpPr/>
            <p:nvPr/>
          </p:nvSpPr>
          <p:spPr>
            <a:xfrm rot="16200000">
              <a:off x="2432055" y="3452813"/>
              <a:ext cx="4451350" cy="476250"/>
            </a:xfrm>
            <a:custGeom>
              <a:avLst/>
              <a:gdLst>
                <a:gd name="connsiteX0" fmla="*/ 2260397 w 4451299"/>
                <a:gd name="connsiteY0" fmla="*/ 197511 h 475488"/>
                <a:gd name="connsiteX1" fmla="*/ 2940710 w 4451299"/>
                <a:gd name="connsiteY1" fmla="*/ 197511 h 475488"/>
                <a:gd name="connsiteX2" fmla="*/ 3463747 w 4451299"/>
                <a:gd name="connsiteY2" fmla="*/ 197511 h 475488"/>
                <a:gd name="connsiteX3" fmla="*/ 3814877 w 4451299"/>
                <a:gd name="connsiteY3" fmla="*/ 197511 h 475488"/>
                <a:gd name="connsiteX4" fmla="*/ 3906317 w 4451299"/>
                <a:gd name="connsiteY4" fmla="*/ 197511 h 475488"/>
                <a:gd name="connsiteX5" fmla="*/ 3964838 w 4451299"/>
                <a:gd name="connsiteY5" fmla="*/ 193853 h 475488"/>
                <a:gd name="connsiteX6" fmla="*/ 4030675 w 4451299"/>
                <a:gd name="connsiteY6" fmla="*/ 190196 h 475488"/>
                <a:gd name="connsiteX7" fmla="*/ 4081882 w 4451299"/>
                <a:gd name="connsiteY7" fmla="*/ 182880 h 475488"/>
                <a:gd name="connsiteX8" fmla="*/ 4133088 w 4451299"/>
                <a:gd name="connsiteY8" fmla="*/ 175565 h 475488"/>
                <a:gd name="connsiteX9" fmla="*/ 4180637 w 4451299"/>
                <a:gd name="connsiteY9" fmla="*/ 160935 h 475488"/>
                <a:gd name="connsiteX10" fmla="*/ 4231843 w 4451299"/>
                <a:gd name="connsiteY10" fmla="*/ 138989 h 475488"/>
                <a:gd name="connsiteX11" fmla="*/ 4283050 w 4451299"/>
                <a:gd name="connsiteY11" fmla="*/ 106071 h 475488"/>
                <a:gd name="connsiteX12" fmla="*/ 4326941 w 4451299"/>
                <a:gd name="connsiteY12" fmla="*/ 69495 h 475488"/>
                <a:gd name="connsiteX13" fmla="*/ 4378147 w 4451299"/>
                <a:gd name="connsiteY13" fmla="*/ 29261 h 475488"/>
                <a:gd name="connsiteX14" fmla="*/ 4411066 w 4451299"/>
                <a:gd name="connsiteY14" fmla="*/ 3658 h 475488"/>
                <a:gd name="connsiteX15" fmla="*/ 4433011 w 4451299"/>
                <a:gd name="connsiteY15" fmla="*/ 0 h 475488"/>
                <a:gd name="connsiteX16" fmla="*/ 4451299 w 4451299"/>
                <a:gd name="connsiteY16" fmla="*/ 7316 h 475488"/>
                <a:gd name="connsiteX17" fmla="*/ 4451299 w 4451299"/>
                <a:gd name="connsiteY17" fmla="*/ 29261 h 475488"/>
                <a:gd name="connsiteX18" fmla="*/ 4436669 w 4451299"/>
                <a:gd name="connsiteY18" fmla="*/ 87783 h 475488"/>
                <a:gd name="connsiteX19" fmla="*/ 4396435 w 4451299"/>
                <a:gd name="connsiteY19" fmla="*/ 208484 h 475488"/>
                <a:gd name="connsiteX20" fmla="*/ 4378147 w 4451299"/>
                <a:gd name="connsiteY20" fmla="*/ 248717 h 475488"/>
                <a:gd name="connsiteX21" fmla="*/ 4356202 w 4451299"/>
                <a:gd name="connsiteY21" fmla="*/ 292608 h 475488"/>
                <a:gd name="connsiteX22" fmla="*/ 4290365 w 4451299"/>
                <a:gd name="connsiteY22" fmla="*/ 398679 h 475488"/>
                <a:gd name="connsiteX23" fmla="*/ 4250131 w 4451299"/>
                <a:gd name="connsiteY23" fmla="*/ 442570 h 475488"/>
                <a:gd name="connsiteX24" fmla="*/ 4220870 w 4451299"/>
                <a:gd name="connsiteY24" fmla="*/ 464516 h 475488"/>
                <a:gd name="connsiteX25" fmla="*/ 4187952 w 4451299"/>
                <a:gd name="connsiteY25" fmla="*/ 475488 h 475488"/>
                <a:gd name="connsiteX26" fmla="*/ 4162349 w 4451299"/>
                <a:gd name="connsiteY26" fmla="*/ 475488 h 475488"/>
                <a:gd name="connsiteX27" fmla="*/ 4118458 w 4451299"/>
                <a:gd name="connsiteY27" fmla="*/ 468173 h 475488"/>
                <a:gd name="connsiteX28" fmla="*/ 4085539 w 4451299"/>
                <a:gd name="connsiteY28" fmla="*/ 449885 h 475488"/>
                <a:gd name="connsiteX29" fmla="*/ 4063594 w 4451299"/>
                <a:gd name="connsiteY29" fmla="*/ 442570 h 475488"/>
                <a:gd name="connsiteX30" fmla="*/ 3942893 w 4451299"/>
                <a:gd name="connsiteY30" fmla="*/ 438912 h 475488"/>
                <a:gd name="connsiteX31" fmla="*/ 3672230 w 4451299"/>
                <a:gd name="connsiteY31" fmla="*/ 442570 h 475488"/>
                <a:gd name="connsiteX32" fmla="*/ 3116275 w 4451299"/>
                <a:gd name="connsiteY32" fmla="*/ 438912 h 475488"/>
                <a:gd name="connsiteX33" fmla="*/ 2596896 w 4451299"/>
                <a:gd name="connsiteY33" fmla="*/ 442570 h 475488"/>
                <a:gd name="connsiteX34" fmla="*/ 2454250 w 4451299"/>
                <a:gd name="connsiteY34" fmla="*/ 416967 h 475488"/>
                <a:gd name="connsiteX35" fmla="*/ 2048256 w 4451299"/>
                <a:gd name="connsiteY35" fmla="*/ 416967 h 475488"/>
                <a:gd name="connsiteX36" fmla="*/ 1686154 w 4451299"/>
                <a:gd name="connsiteY36" fmla="*/ 420624 h 475488"/>
                <a:gd name="connsiteX37" fmla="*/ 1404518 w 4451299"/>
                <a:gd name="connsiteY37" fmla="*/ 420624 h 475488"/>
                <a:gd name="connsiteX38" fmla="*/ 1214323 w 4451299"/>
                <a:gd name="connsiteY38" fmla="*/ 420624 h 475488"/>
                <a:gd name="connsiteX39" fmla="*/ 994867 w 4451299"/>
                <a:gd name="connsiteY39" fmla="*/ 424282 h 475488"/>
                <a:gd name="connsiteX40" fmla="*/ 793699 w 4451299"/>
                <a:gd name="connsiteY40" fmla="*/ 427940 h 475488"/>
                <a:gd name="connsiteX41" fmla="*/ 603504 w 4451299"/>
                <a:gd name="connsiteY41" fmla="*/ 431597 h 475488"/>
                <a:gd name="connsiteX42" fmla="*/ 409651 w 4451299"/>
                <a:gd name="connsiteY42" fmla="*/ 438912 h 475488"/>
                <a:gd name="connsiteX43" fmla="*/ 263347 w 4451299"/>
                <a:gd name="connsiteY43" fmla="*/ 442570 h 475488"/>
                <a:gd name="connsiteX44" fmla="*/ 215798 w 4451299"/>
                <a:gd name="connsiteY44" fmla="*/ 438912 h 475488"/>
                <a:gd name="connsiteX45" fmla="*/ 153619 w 4451299"/>
                <a:gd name="connsiteY45" fmla="*/ 427940 h 475488"/>
                <a:gd name="connsiteX46" fmla="*/ 102413 w 4451299"/>
                <a:gd name="connsiteY46" fmla="*/ 409652 h 475488"/>
                <a:gd name="connsiteX47" fmla="*/ 73152 w 4451299"/>
                <a:gd name="connsiteY47" fmla="*/ 391364 h 475488"/>
                <a:gd name="connsiteX48" fmla="*/ 40234 w 4451299"/>
                <a:gd name="connsiteY48" fmla="*/ 365760 h 475488"/>
                <a:gd name="connsiteX49" fmla="*/ 14630 w 4451299"/>
                <a:gd name="connsiteY49" fmla="*/ 332842 h 475488"/>
                <a:gd name="connsiteX50" fmla="*/ 0 w 4451299"/>
                <a:gd name="connsiteY50" fmla="*/ 299924 h 475488"/>
                <a:gd name="connsiteX51" fmla="*/ 0 w 4451299"/>
                <a:gd name="connsiteY51" fmla="*/ 285293 h 475488"/>
                <a:gd name="connsiteX52" fmla="*/ 10973 w 4451299"/>
                <a:gd name="connsiteY52" fmla="*/ 259690 h 475488"/>
                <a:gd name="connsiteX53" fmla="*/ 29261 w 4451299"/>
                <a:gd name="connsiteY53" fmla="*/ 234087 h 475488"/>
                <a:gd name="connsiteX54" fmla="*/ 54864 w 4451299"/>
                <a:gd name="connsiteY54" fmla="*/ 215799 h 475488"/>
                <a:gd name="connsiteX55" fmla="*/ 98755 w 4451299"/>
                <a:gd name="connsiteY55" fmla="*/ 197511 h 475488"/>
                <a:gd name="connsiteX56" fmla="*/ 168250 w 4451299"/>
                <a:gd name="connsiteY56" fmla="*/ 175565 h 475488"/>
                <a:gd name="connsiteX57" fmla="*/ 241402 w 4451299"/>
                <a:gd name="connsiteY57" fmla="*/ 153620 h 475488"/>
                <a:gd name="connsiteX58" fmla="*/ 303581 w 4451299"/>
                <a:gd name="connsiteY58" fmla="*/ 138989 h 475488"/>
                <a:gd name="connsiteX59" fmla="*/ 387706 w 4451299"/>
                <a:gd name="connsiteY59" fmla="*/ 128016 h 475488"/>
                <a:gd name="connsiteX60" fmla="*/ 416966 w 4451299"/>
                <a:gd name="connsiteY60" fmla="*/ 128016 h 475488"/>
                <a:gd name="connsiteX61" fmla="*/ 497434 w 4451299"/>
                <a:gd name="connsiteY61" fmla="*/ 142647 h 475488"/>
                <a:gd name="connsiteX62" fmla="*/ 746150 w 4451299"/>
                <a:gd name="connsiteY62" fmla="*/ 175565 h 475488"/>
                <a:gd name="connsiteX63" fmla="*/ 943661 w 4451299"/>
                <a:gd name="connsiteY63" fmla="*/ 190196 h 475488"/>
                <a:gd name="connsiteX64" fmla="*/ 1225296 w 4451299"/>
                <a:gd name="connsiteY64" fmla="*/ 197511 h 475488"/>
                <a:gd name="connsiteX65" fmla="*/ 2260397 w 4451299"/>
                <a:gd name="connsiteY65" fmla="*/ 197511 h 47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451299" h="475488">
                  <a:moveTo>
                    <a:pt x="2260397" y="197511"/>
                  </a:moveTo>
                  <a:lnTo>
                    <a:pt x="2940710" y="197511"/>
                  </a:lnTo>
                  <a:lnTo>
                    <a:pt x="3463747" y="197511"/>
                  </a:lnTo>
                  <a:lnTo>
                    <a:pt x="3814877" y="197511"/>
                  </a:lnTo>
                  <a:lnTo>
                    <a:pt x="3906317" y="197511"/>
                  </a:lnTo>
                  <a:lnTo>
                    <a:pt x="3964838" y="193853"/>
                  </a:lnTo>
                  <a:lnTo>
                    <a:pt x="4030675" y="190196"/>
                  </a:lnTo>
                  <a:lnTo>
                    <a:pt x="4081882" y="182880"/>
                  </a:lnTo>
                  <a:lnTo>
                    <a:pt x="4133088" y="175565"/>
                  </a:lnTo>
                  <a:lnTo>
                    <a:pt x="4180637" y="160935"/>
                  </a:lnTo>
                  <a:lnTo>
                    <a:pt x="4231843" y="138989"/>
                  </a:lnTo>
                  <a:lnTo>
                    <a:pt x="4283050" y="106071"/>
                  </a:lnTo>
                  <a:lnTo>
                    <a:pt x="4326941" y="69495"/>
                  </a:lnTo>
                  <a:lnTo>
                    <a:pt x="4378147" y="29261"/>
                  </a:lnTo>
                  <a:lnTo>
                    <a:pt x="4411066" y="3658"/>
                  </a:lnTo>
                  <a:lnTo>
                    <a:pt x="4433011" y="0"/>
                  </a:lnTo>
                  <a:lnTo>
                    <a:pt x="4451299" y="7316"/>
                  </a:lnTo>
                  <a:lnTo>
                    <a:pt x="4451299" y="29261"/>
                  </a:lnTo>
                  <a:lnTo>
                    <a:pt x="4436669" y="87783"/>
                  </a:lnTo>
                  <a:lnTo>
                    <a:pt x="4396435" y="208484"/>
                  </a:lnTo>
                  <a:lnTo>
                    <a:pt x="4378147" y="248717"/>
                  </a:lnTo>
                  <a:lnTo>
                    <a:pt x="4356202" y="292608"/>
                  </a:lnTo>
                  <a:lnTo>
                    <a:pt x="4290365" y="398679"/>
                  </a:lnTo>
                  <a:lnTo>
                    <a:pt x="4250131" y="442570"/>
                  </a:lnTo>
                  <a:lnTo>
                    <a:pt x="4220870" y="464516"/>
                  </a:lnTo>
                  <a:lnTo>
                    <a:pt x="4187952" y="475488"/>
                  </a:lnTo>
                  <a:lnTo>
                    <a:pt x="4162349" y="475488"/>
                  </a:lnTo>
                  <a:lnTo>
                    <a:pt x="4118458" y="468173"/>
                  </a:lnTo>
                  <a:lnTo>
                    <a:pt x="4085539" y="449885"/>
                  </a:lnTo>
                  <a:lnTo>
                    <a:pt x="4063594" y="442570"/>
                  </a:lnTo>
                  <a:lnTo>
                    <a:pt x="3942893" y="438912"/>
                  </a:lnTo>
                  <a:lnTo>
                    <a:pt x="3672230" y="442570"/>
                  </a:lnTo>
                  <a:lnTo>
                    <a:pt x="3116275" y="438912"/>
                  </a:lnTo>
                  <a:lnTo>
                    <a:pt x="2596896" y="442570"/>
                  </a:lnTo>
                  <a:lnTo>
                    <a:pt x="2454250" y="416967"/>
                  </a:lnTo>
                  <a:lnTo>
                    <a:pt x="2048256" y="416967"/>
                  </a:lnTo>
                  <a:lnTo>
                    <a:pt x="1686154" y="420624"/>
                  </a:lnTo>
                  <a:lnTo>
                    <a:pt x="1404518" y="420624"/>
                  </a:lnTo>
                  <a:lnTo>
                    <a:pt x="1214323" y="420624"/>
                  </a:lnTo>
                  <a:lnTo>
                    <a:pt x="994867" y="424282"/>
                  </a:lnTo>
                  <a:lnTo>
                    <a:pt x="793699" y="427940"/>
                  </a:lnTo>
                  <a:lnTo>
                    <a:pt x="603504" y="431597"/>
                  </a:lnTo>
                  <a:lnTo>
                    <a:pt x="409651" y="438912"/>
                  </a:lnTo>
                  <a:lnTo>
                    <a:pt x="263347" y="442570"/>
                  </a:lnTo>
                  <a:lnTo>
                    <a:pt x="215798" y="438912"/>
                  </a:lnTo>
                  <a:lnTo>
                    <a:pt x="153619" y="427940"/>
                  </a:lnTo>
                  <a:lnTo>
                    <a:pt x="102413" y="409652"/>
                  </a:lnTo>
                  <a:lnTo>
                    <a:pt x="73152" y="391364"/>
                  </a:lnTo>
                  <a:lnTo>
                    <a:pt x="40234" y="365760"/>
                  </a:lnTo>
                  <a:lnTo>
                    <a:pt x="14630" y="332842"/>
                  </a:lnTo>
                  <a:lnTo>
                    <a:pt x="0" y="299924"/>
                  </a:lnTo>
                  <a:lnTo>
                    <a:pt x="0" y="285293"/>
                  </a:lnTo>
                  <a:lnTo>
                    <a:pt x="10973" y="259690"/>
                  </a:lnTo>
                  <a:lnTo>
                    <a:pt x="29261" y="234087"/>
                  </a:lnTo>
                  <a:lnTo>
                    <a:pt x="54864" y="215799"/>
                  </a:lnTo>
                  <a:lnTo>
                    <a:pt x="98755" y="197511"/>
                  </a:lnTo>
                  <a:lnTo>
                    <a:pt x="168250" y="175565"/>
                  </a:lnTo>
                  <a:lnTo>
                    <a:pt x="241402" y="153620"/>
                  </a:lnTo>
                  <a:lnTo>
                    <a:pt x="303581" y="138989"/>
                  </a:lnTo>
                  <a:lnTo>
                    <a:pt x="387706" y="128016"/>
                  </a:lnTo>
                  <a:lnTo>
                    <a:pt x="416966" y="128016"/>
                  </a:lnTo>
                  <a:lnTo>
                    <a:pt x="497434" y="142647"/>
                  </a:lnTo>
                  <a:lnTo>
                    <a:pt x="746150" y="175565"/>
                  </a:lnTo>
                  <a:lnTo>
                    <a:pt x="943661" y="190196"/>
                  </a:lnTo>
                  <a:lnTo>
                    <a:pt x="1225296" y="197511"/>
                  </a:lnTo>
                  <a:lnTo>
                    <a:pt x="2260397" y="19751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1">
              <a:extLst>
                <a:ext uri="{FF2B5EF4-FFF2-40B4-BE49-F238E27FC236}">
                  <a16:creationId xmlns:a16="http://schemas.microsoft.com/office/drawing/2014/main" id="{5EEC3ACA-47E2-4581-8827-ADC590338BEC}"/>
                </a:ext>
              </a:extLst>
            </p:cNvPr>
            <p:cNvSpPr/>
            <p:nvPr/>
          </p:nvSpPr>
          <p:spPr>
            <a:xfrm>
              <a:off x="5553081" y="1503364"/>
              <a:ext cx="1362075" cy="1273175"/>
            </a:xfrm>
            <a:custGeom>
              <a:avLst/>
              <a:gdLst>
                <a:gd name="connsiteX0" fmla="*/ 521494 w 1362075"/>
                <a:gd name="connsiteY0" fmla="*/ 735806 h 1273969"/>
                <a:gd name="connsiteX1" fmla="*/ 566738 w 1362075"/>
                <a:gd name="connsiteY1" fmla="*/ 690562 h 1273969"/>
                <a:gd name="connsiteX2" fmla="*/ 647700 w 1362075"/>
                <a:gd name="connsiteY2" fmla="*/ 588169 h 1273969"/>
                <a:gd name="connsiteX3" fmla="*/ 742950 w 1362075"/>
                <a:gd name="connsiteY3" fmla="*/ 473869 h 1273969"/>
                <a:gd name="connsiteX4" fmla="*/ 835819 w 1362075"/>
                <a:gd name="connsiteY4" fmla="*/ 357187 h 1273969"/>
                <a:gd name="connsiteX5" fmla="*/ 881063 w 1362075"/>
                <a:gd name="connsiteY5" fmla="*/ 297656 h 1273969"/>
                <a:gd name="connsiteX6" fmla="*/ 923925 w 1362075"/>
                <a:gd name="connsiteY6" fmla="*/ 235744 h 1273969"/>
                <a:gd name="connsiteX7" fmla="*/ 957263 w 1362075"/>
                <a:gd name="connsiteY7" fmla="*/ 178594 h 1273969"/>
                <a:gd name="connsiteX8" fmla="*/ 959644 w 1362075"/>
                <a:gd name="connsiteY8" fmla="*/ 164306 h 1273969"/>
                <a:gd name="connsiteX9" fmla="*/ 959644 w 1362075"/>
                <a:gd name="connsiteY9" fmla="*/ 152400 h 1273969"/>
                <a:gd name="connsiteX10" fmla="*/ 945356 w 1362075"/>
                <a:gd name="connsiteY10" fmla="*/ 135731 h 1273969"/>
                <a:gd name="connsiteX11" fmla="*/ 892969 w 1362075"/>
                <a:gd name="connsiteY11" fmla="*/ 90487 h 1273969"/>
                <a:gd name="connsiteX12" fmla="*/ 859631 w 1362075"/>
                <a:gd name="connsiteY12" fmla="*/ 64294 h 1273969"/>
                <a:gd name="connsiteX13" fmla="*/ 847725 w 1362075"/>
                <a:gd name="connsiteY13" fmla="*/ 52387 h 1273969"/>
                <a:gd name="connsiteX14" fmla="*/ 842963 w 1362075"/>
                <a:gd name="connsiteY14" fmla="*/ 35719 h 1273969"/>
                <a:gd name="connsiteX15" fmla="*/ 842963 w 1362075"/>
                <a:gd name="connsiteY15" fmla="*/ 16669 h 1273969"/>
                <a:gd name="connsiteX16" fmla="*/ 847725 w 1362075"/>
                <a:gd name="connsiteY16" fmla="*/ 2381 h 1273969"/>
                <a:gd name="connsiteX17" fmla="*/ 871538 w 1362075"/>
                <a:gd name="connsiteY17" fmla="*/ 0 h 1273969"/>
                <a:gd name="connsiteX18" fmla="*/ 945356 w 1362075"/>
                <a:gd name="connsiteY18" fmla="*/ 19050 h 1273969"/>
                <a:gd name="connsiteX19" fmla="*/ 1088231 w 1362075"/>
                <a:gd name="connsiteY19" fmla="*/ 61912 h 1273969"/>
                <a:gd name="connsiteX20" fmla="*/ 1138238 w 1362075"/>
                <a:gd name="connsiteY20" fmla="*/ 73819 h 1273969"/>
                <a:gd name="connsiteX21" fmla="*/ 1173956 w 1362075"/>
                <a:gd name="connsiteY21" fmla="*/ 92869 h 1273969"/>
                <a:gd name="connsiteX22" fmla="*/ 1228725 w 1362075"/>
                <a:gd name="connsiteY22" fmla="*/ 130969 h 1273969"/>
                <a:gd name="connsiteX23" fmla="*/ 1269206 w 1362075"/>
                <a:gd name="connsiteY23" fmla="*/ 161925 h 1273969"/>
                <a:gd name="connsiteX24" fmla="*/ 1312069 w 1362075"/>
                <a:gd name="connsiteY24" fmla="*/ 200025 h 1273969"/>
                <a:gd name="connsiteX25" fmla="*/ 1338263 w 1362075"/>
                <a:gd name="connsiteY25" fmla="*/ 230981 h 1273969"/>
                <a:gd name="connsiteX26" fmla="*/ 1354931 w 1362075"/>
                <a:gd name="connsiteY26" fmla="*/ 257175 h 1273969"/>
                <a:gd name="connsiteX27" fmla="*/ 1362075 w 1362075"/>
                <a:gd name="connsiteY27" fmla="*/ 280987 h 1273969"/>
                <a:gd name="connsiteX28" fmla="*/ 1362075 w 1362075"/>
                <a:gd name="connsiteY28" fmla="*/ 295275 h 1273969"/>
                <a:gd name="connsiteX29" fmla="*/ 1347788 w 1362075"/>
                <a:gd name="connsiteY29" fmla="*/ 311944 h 1273969"/>
                <a:gd name="connsiteX30" fmla="*/ 1314450 w 1362075"/>
                <a:gd name="connsiteY30" fmla="*/ 330994 h 1273969"/>
                <a:gd name="connsiteX31" fmla="*/ 1269206 w 1362075"/>
                <a:gd name="connsiteY31" fmla="*/ 350044 h 1273969"/>
                <a:gd name="connsiteX32" fmla="*/ 1207294 w 1362075"/>
                <a:gd name="connsiteY32" fmla="*/ 369094 h 1273969"/>
                <a:gd name="connsiteX33" fmla="*/ 1116806 w 1362075"/>
                <a:gd name="connsiteY33" fmla="*/ 450056 h 1273969"/>
                <a:gd name="connsiteX34" fmla="*/ 1038225 w 1362075"/>
                <a:gd name="connsiteY34" fmla="*/ 521494 h 1273969"/>
                <a:gd name="connsiteX35" fmla="*/ 954881 w 1362075"/>
                <a:gd name="connsiteY35" fmla="*/ 592931 h 1273969"/>
                <a:gd name="connsiteX36" fmla="*/ 859631 w 1362075"/>
                <a:gd name="connsiteY36" fmla="*/ 673894 h 1273969"/>
                <a:gd name="connsiteX37" fmla="*/ 762000 w 1362075"/>
                <a:gd name="connsiteY37" fmla="*/ 754856 h 1273969"/>
                <a:gd name="connsiteX38" fmla="*/ 671513 w 1362075"/>
                <a:gd name="connsiteY38" fmla="*/ 831056 h 1273969"/>
                <a:gd name="connsiteX39" fmla="*/ 538163 w 1362075"/>
                <a:gd name="connsiteY39" fmla="*/ 928687 h 1273969"/>
                <a:gd name="connsiteX40" fmla="*/ 335756 w 1362075"/>
                <a:gd name="connsiteY40" fmla="*/ 1069181 h 1273969"/>
                <a:gd name="connsiteX41" fmla="*/ 114300 w 1362075"/>
                <a:gd name="connsiteY41" fmla="*/ 1219200 h 1273969"/>
                <a:gd name="connsiteX42" fmla="*/ 19050 w 1362075"/>
                <a:gd name="connsiteY42" fmla="*/ 1273969 h 1273969"/>
                <a:gd name="connsiteX43" fmla="*/ 0 w 1362075"/>
                <a:gd name="connsiteY43" fmla="*/ 1209675 h 1273969"/>
                <a:gd name="connsiteX44" fmla="*/ 114300 w 1362075"/>
                <a:gd name="connsiteY44" fmla="*/ 1112044 h 1273969"/>
                <a:gd name="connsiteX45" fmla="*/ 273844 w 1362075"/>
                <a:gd name="connsiteY45" fmla="*/ 969169 h 1273969"/>
                <a:gd name="connsiteX46" fmla="*/ 411956 w 1362075"/>
                <a:gd name="connsiteY46" fmla="*/ 842962 h 1273969"/>
                <a:gd name="connsiteX47" fmla="*/ 521494 w 1362075"/>
                <a:gd name="connsiteY47" fmla="*/ 735806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62075" h="1273969">
                  <a:moveTo>
                    <a:pt x="521494" y="735806"/>
                  </a:moveTo>
                  <a:lnTo>
                    <a:pt x="566738" y="690562"/>
                  </a:lnTo>
                  <a:lnTo>
                    <a:pt x="647700" y="588169"/>
                  </a:lnTo>
                  <a:lnTo>
                    <a:pt x="742950" y="473869"/>
                  </a:lnTo>
                  <a:lnTo>
                    <a:pt x="835819" y="357187"/>
                  </a:lnTo>
                  <a:lnTo>
                    <a:pt x="881063" y="297656"/>
                  </a:lnTo>
                  <a:lnTo>
                    <a:pt x="923925" y="235744"/>
                  </a:lnTo>
                  <a:lnTo>
                    <a:pt x="957263" y="178594"/>
                  </a:lnTo>
                  <a:lnTo>
                    <a:pt x="959644" y="164306"/>
                  </a:lnTo>
                  <a:lnTo>
                    <a:pt x="959644" y="152400"/>
                  </a:lnTo>
                  <a:lnTo>
                    <a:pt x="945356" y="135731"/>
                  </a:lnTo>
                  <a:lnTo>
                    <a:pt x="892969" y="90487"/>
                  </a:lnTo>
                  <a:lnTo>
                    <a:pt x="859631" y="64294"/>
                  </a:lnTo>
                  <a:lnTo>
                    <a:pt x="847725" y="52387"/>
                  </a:lnTo>
                  <a:lnTo>
                    <a:pt x="842963" y="35719"/>
                  </a:lnTo>
                  <a:lnTo>
                    <a:pt x="842963" y="16669"/>
                  </a:lnTo>
                  <a:lnTo>
                    <a:pt x="847725" y="2381"/>
                  </a:lnTo>
                  <a:lnTo>
                    <a:pt x="871538" y="0"/>
                  </a:lnTo>
                  <a:lnTo>
                    <a:pt x="945356" y="19050"/>
                  </a:lnTo>
                  <a:lnTo>
                    <a:pt x="1088231" y="61912"/>
                  </a:lnTo>
                  <a:lnTo>
                    <a:pt x="1138238" y="73819"/>
                  </a:lnTo>
                  <a:lnTo>
                    <a:pt x="1173956" y="92869"/>
                  </a:lnTo>
                  <a:lnTo>
                    <a:pt x="1228725" y="130969"/>
                  </a:lnTo>
                  <a:lnTo>
                    <a:pt x="1269206" y="161925"/>
                  </a:lnTo>
                  <a:lnTo>
                    <a:pt x="1312069" y="200025"/>
                  </a:lnTo>
                  <a:lnTo>
                    <a:pt x="1338263" y="230981"/>
                  </a:lnTo>
                  <a:lnTo>
                    <a:pt x="1354931" y="257175"/>
                  </a:lnTo>
                  <a:lnTo>
                    <a:pt x="1362075" y="280987"/>
                  </a:lnTo>
                  <a:lnTo>
                    <a:pt x="1362075" y="295275"/>
                  </a:lnTo>
                  <a:lnTo>
                    <a:pt x="1347788" y="311944"/>
                  </a:lnTo>
                  <a:lnTo>
                    <a:pt x="1314450" y="330994"/>
                  </a:lnTo>
                  <a:lnTo>
                    <a:pt x="1269206" y="350044"/>
                  </a:lnTo>
                  <a:lnTo>
                    <a:pt x="1207294" y="369094"/>
                  </a:lnTo>
                  <a:lnTo>
                    <a:pt x="1116806" y="450056"/>
                  </a:lnTo>
                  <a:lnTo>
                    <a:pt x="1038225" y="521494"/>
                  </a:lnTo>
                  <a:lnTo>
                    <a:pt x="954881" y="592931"/>
                  </a:lnTo>
                  <a:lnTo>
                    <a:pt x="859631" y="673894"/>
                  </a:lnTo>
                  <a:lnTo>
                    <a:pt x="762000" y="754856"/>
                  </a:lnTo>
                  <a:lnTo>
                    <a:pt x="671513" y="831056"/>
                  </a:lnTo>
                  <a:lnTo>
                    <a:pt x="538163" y="928687"/>
                  </a:lnTo>
                  <a:lnTo>
                    <a:pt x="335756" y="1069181"/>
                  </a:lnTo>
                  <a:lnTo>
                    <a:pt x="114300" y="1219200"/>
                  </a:lnTo>
                  <a:lnTo>
                    <a:pt x="19050" y="1273969"/>
                  </a:lnTo>
                  <a:lnTo>
                    <a:pt x="0" y="1209675"/>
                  </a:lnTo>
                  <a:lnTo>
                    <a:pt x="114300" y="1112044"/>
                  </a:lnTo>
                  <a:lnTo>
                    <a:pt x="273844" y="969169"/>
                  </a:lnTo>
                  <a:lnTo>
                    <a:pt x="411956" y="842962"/>
                  </a:lnTo>
                  <a:lnTo>
                    <a:pt x="521494" y="7358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2">
              <a:extLst>
                <a:ext uri="{FF2B5EF4-FFF2-40B4-BE49-F238E27FC236}">
                  <a16:creationId xmlns:a16="http://schemas.microsoft.com/office/drawing/2014/main" id="{38641E7E-053C-494D-A342-6B0EBE92DBE8}"/>
                </a:ext>
              </a:extLst>
            </p:cNvPr>
            <p:cNvSpPr/>
            <p:nvPr/>
          </p:nvSpPr>
          <p:spPr>
            <a:xfrm>
              <a:off x="6605593" y="1862139"/>
              <a:ext cx="2005012" cy="966787"/>
            </a:xfrm>
            <a:custGeom>
              <a:avLst/>
              <a:gdLst>
                <a:gd name="connsiteX0" fmla="*/ 621506 w 2005012"/>
                <a:gd name="connsiteY0" fmla="*/ 445293 h 966787"/>
                <a:gd name="connsiteX1" fmla="*/ 502443 w 2005012"/>
                <a:gd name="connsiteY1" fmla="*/ 342900 h 966787"/>
                <a:gd name="connsiteX2" fmla="*/ 400050 w 2005012"/>
                <a:gd name="connsiteY2" fmla="*/ 261937 h 966787"/>
                <a:gd name="connsiteX3" fmla="*/ 280987 w 2005012"/>
                <a:gd name="connsiteY3" fmla="*/ 171450 h 966787"/>
                <a:gd name="connsiteX4" fmla="*/ 195262 w 2005012"/>
                <a:gd name="connsiteY4" fmla="*/ 109537 h 966787"/>
                <a:gd name="connsiteX5" fmla="*/ 173831 w 2005012"/>
                <a:gd name="connsiteY5" fmla="*/ 95250 h 966787"/>
                <a:gd name="connsiteX6" fmla="*/ 152400 w 2005012"/>
                <a:gd name="connsiteY6" fmla="*/ 88106 h 966787"/>
                <a:gd name="connsiteX7" fmla="*/ 138112 w 2005012"/>
                <a:gd name="connsiteY7" fmla="*/ 83343 h 966787"/>
                <a:gd name="connsiteX8" fmla="*/ 111918 w 2005012"/>
                <a:gd name="connsiteY8" fmla="*/ 83343 h 966787"/>
                <a:gd name="connsiteX9" fmla="*/ 73818 w 2005012"/>
                <a:gd name="connsiteY9" fmla="*/ 85725 h 966787"/>
                <a:gd name="connsiteX10" fmla="*/ 0 w 2005012"/>
                <a:gd name="connsiteY10" fmla="*/ 92868 h 966787"/>
                <a:gd name="connsiteX11" fmla="*/ 119062 w 2005012"/>
                <a:gd name="connsiteY11" fmla="*/ 0 h 966787"/>
                <a:gd name="connsiteX12" fmla="*/ 235743 w 2005012"/>
                <a:gd name="connsiteY12" fmla="*/ 21431 h 966787"/>
                <a:gd name="connsiteX13" fmla="*/ 311943 w 2005012"/>
                <a:gd name="connsiteY13" fmla="*/ 42862 h 966787"/>
                <a:gd name="connsiteX14" fmla="*/ 357187 w 2005012"/>
                <a:gd name="connsiteY14" fmla="*/ 59531 h 966787"/>
                <a:gd name="connsiteX15" fmla="*/ 469106 w 2005012"/>
                <a:gd name="connsiteY15" fmla="*/ 114300 h 966787"/>
                <a:gd name="connsiteX16" fmla="*/ 652462 w 2005012"/>
                <a:gd name="connsiteY16" fmla="*/ 211931 h 966787"/>
                <a:gd name="connsiteX17" fmla="*/ 821531 w 2005012"/>
                <a:gd name="connsiteY17" fmla="*/ 304800 h 966787"/>
                <a:gd name="connsiteX18" fmla="*/ 966787 w 2005012"/>
                <a:gd name="connsiteY18" fmla="*/ 388143 h 966787"/>
                <a:gd name="connsiteX19" fmla="*/ 1123950 w 2005012"/>
                <a:gd name="connsiteY19" fmla="*/ 478631 h 966787"/>
                <a:gd name="connsiteX20" fmla="*/ 1269206 w 2005012"/>
                <a:gd name="connsiteY20" fmla="*/ 559593 h 966787"/>
                <a:gd name="connsiteX21" fmla="*/ 1407318 w 2005012"/>
                <a:gd name="connsiteY21" fmla="*/ 631031 h 966787"/>
                <a:gd name="connsiteX22" fmla="*/ 1585912 w 2005012"/>
                <a:gd name="connsiteY22" fmla="*/ 714375 h 966787"/>
                <a:gd name="connsiteX23" fmla="*/ 1728787 w 2005012"/>
                <a:gd name="connsiteY23" fmla="*/ 773906 h 966787"/>
                <a:gd name="connsiteX24" fmla="*/ 1854993 w 2005012"/>
                <a:gd name="connsiteY24" fmla="*/ 821531 h 966787"/>
                <a:gd name="connsiteX25" fmla="*/ 1950243 w 2005012"/>
                <a:gd name="connsiteY25" fmla="*/ 850106 h 966787"/>
                <a:gd name="connsiteX26" fmla="*/ 1976437 w 2005012"/>
                <a:gd name="connsiteY26" fmla="*/ 859631 h 966787"/>
                <a:gd name="connsiteX27" fmla="*/ 1995487 w 2005012"/>
                <a:gd name="connsiteY27" fmla="*/ 869156 h 966787"/>
                <a:gd name="connsiteX28" fmla="*/ 2005012 w 2005012"/>
                <a:gd name="connsiteY28" fmla="*/ 883443 h 966787"/>
                <a:gd name="connsiteX29" fmla="*/ 2005012 w 2005012"/>
                <a:gd name="connsiteY29" fmla="*/ 897731 h 966787"/>
                <a:gd name="connsiteX30" fmla="*/ 2002631 w 2005012"/>
                <a:gd name="connsiteY30" fmla="*/ 912018 h 966787"/>
                <a:gd name="connsiteX31" fmla="*/ 1981200 w 2005012"/>
                <a:gd name="connsiteY31" fmla="*/ 933450 h 966787"/>
                <a:gd name="connsiteX32" fmla="*/ 1957387 w 2005012"/>
                <a:gd name="connsiteY32" fmla="*/ 942975 h 966787"/>
                <a:gd name="connsiteX33" fmla="*/ 1921668 w 2005012"/>
                <a:gd name="connsiteY33" fmla="*/ 945356 h 966787"/>
                <a:gd name="connsiteX34" fmla="*/ 1826418 w 2005012"/>
                <a:gd name="connsiteY34" fmla="*/ 947737 h 966787"/>
                <a:gd name="connsiteX35" fmla="*/ 1690687 w 2005012"/>
                <a:gd name="connsiteY35" fmla="*/ 952500 h 966787"/>
                <a:gd name="connsiteX36" fmla="*/ 1502568 w 2005012"/>
                <a:gd name="connsiteY36" fmla="*/ 962025 h 966787"/>
                <a:gd name="connsiteX37" fmla="*/ 1352550 w 2005012"/>
                <a:gd name="connsiteY37" fmla="*/ 966787 h 966787"/>
                <a:gd name="connsiteX38" fmla="*/ 1321593 w 2005012"/>
                <a:gd name="connsiteY38" fmla="*/ 962025 h 966787"/>
                <a:gd name="connsiteX39" fmla="*/ 1281112 w 2005012"/>
                <a:gd name="connsiteY39" fmla="*/ 952500 h 966787"/>
                <a:gd name="connsiteX40" fmla="*/ 1214437 w 2005012"/>
                <a:gd name="connsiteY40" fmla="*/ 921543 h 966787"/>
                <a:gd name="connsiteX41" fmla="*/ 1135856 w 2005012"/>
                <a:gd name="connsiteY41" fmla="*/ 876300 h 966787"/>
                <a:gd name="connsiteX42" fmla="*/ 1031081 w 2005012"/>
                <a:gd name="connsiteY42" fmla="*/ 800100 h 966787"/>
                <a:gd name="connsiteX43" fmla="*/ 900112 w 2005012"/>
                <a:gd name="connsiteY43" fmla="*/ 692943 h 966787"/>
                <a:gd name="connsiteX44" fmla="*/ 759618 w 2005012"/>
                <a:gd name="connsiteY44" fmla="*/ 573881 h 966787"/>
                <a:gd name="connsiteX45" fmla="*/ 621506 w 2005012"/>
                <a:gd name="connsiteY45" fmla="*/ 445293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05012" h="966787">
                  <a:moveTo>
                    <a:pt x="621506" y="445293"/>
                  </a:moveTo>
                  <a:lnTo>
                    <a:pt x="502443" y="342900"/>
                  </a:lnTo>
                  <a:lnTo>
                    <a:pt x="400050" y="261937"/>
                  </a:lnTo>
                  <a:lnTo>
                    <a:pt x="280987" y="171450"/>
                  </a:lnTo>
                  <a:lnTo>
                    <a:pt x="195262" y="109537"/>
                  </a:lnTo>
                  <a:lnTo>
                    <a:pt x="173831" y="95250"/>
                  </a:lnTo>
                  <a:lnTo>
                    <a:pt x="152400" y="88106"/>
                  </a:lnTo>
                  <a:lnTo>
                    <a:pt x="138112" y="83343"/>
                  </a:lnTo>
                  <a:lnTo>
                    <a:pt x="111918" y="83343"/>
                  </a:lnTo>
                  <a:lnTo>
                    <a:pt x="73818" y="85725"/>
                  </a:lnTo>
                  <a:lnTo>
                    <a:pt x="0" y="92868"/>
                  </a:lnTo>
                  <a:lnTo>
                    <a:pt x="119062" y="0"/>
                  </a:lnTo>
                  <a:lnTo>
                    <a:pt x="235743" y="21431"/>
                  </a:lnTo>
                  <a:lnTo>
                    <a:pt x="311943" y="42862"/>
                  </a:lnTo>
                  <a:lnTo>
                    <a:pt x="357187" y="59531"/>
                  </a:lnTo>
                  <a:lnTo>
                    <a:pt x="469106" y="114300"/>
                  </a:lnTo>
                  <a:lnTo>
                    <a:pt x="652462" y="211931"/>
                  </a:lnTo>
                  <a:lnTo>
                    <a:pt x="821531" y="304800"/>
                  </a:lnTo>
                  <a:lnTo>
                    <a:pt x="966787" y="388143"/>
                  </a:lnTo>
                  <a:lnTo>
                    <a:pt x="1123950" y="478631"/>
                  </a:lnTo>
                  <a:lnTo>
                    <a:pt x="1269206" y="559593"/>
                  </a:lnTo>
                  <a:lnTo>
                    <a:pt x="1407318" y="631031"/>
                  </a:lnTo>
                  <a:lnTo>
                    <a:pt x="1585912" y="714375"/>
                  </a:lnTo>
                  <a:lnTo>
                    <a:pt x="1728787" y="773906"/>
                  </a:lnTo>
                  <a:lnTo>
                    <a:pt x="1854993" y="821531"/>
                  </a:lnTo>
                  <a:lnTo>
                    <a:pt x="1950243" y="850106"/>
                  </a:lnTo>
                  <a:lnTo>
                    <a:pt x="1976437" y="859631"/>
                  </a:lnTo>
                  <a:lnTo>
                    <a:pt x="1995487" y="869156"/>
                  </a:lnTo>
                  <a:lnTo>
                    <a:pt x="2005012" y="883443"/>
                  </a:lnTo>
                  <a:lnTo>
                    <a:pt x="2005012" y="897731"/>
                  </a:lnTo>
                  <a:lnTo>
                    <a:pt x="2002631" y="912018"/>
                  </a:lnTo>
                  <a:lnTo>
                    <a:pt x="1981200" y="933450"/>
                  </a:lnTo>
                  <a:lnTo>
                    <a:pt x="1957387" y="942975"/>
                  </a:lnTo>
                  <a:lnTo>
                    <a:pt x="1921668" y="945356"/>
                  </a:lnTo>
                  <a:lnTo>
                    <a:pt x="1826418" y="947737"/>
                  </a:lnTo>
                  <a:lnTo>
                    <a:pt x="1690687" y="952500"/>
                  </a:lnTo>
                  <a:lnTo>
                    <a:pt x="1502568" y="962025"/>
                  </a:lnTo>
                  <a:lnTo>
                    <a:pt x="1352550" y="966787"/>
                  </a:lnTo>
                  <a:lnTo>
                    <a:pt x="1321593" y="962025"/>
                  </a:lnTo>
                  <a:lnTo>
                    <a:pt x="1281112" y="952500"/>
                  </a:lnTo>
                  <a:lnTo>
                    <a:pt x="1214437" y="921543"/>
                  </a:lnTo>
                  <a:lnTo>
                    <a:pt x="1135856" y="876300"/>
                  </a:lnTo>
                  <a:lnTo>
                    <a:pt x="1031081" y="800100"/>
                  </a:lnTo>
                  <a:lnTo>
                    <a:pt x="900112" y="692943"/>
                  </a:lnTo>
                  <a:lnTo>
                    <a:pt x="759618" y="573881"/>
                  </a:lnTo>
                  <a:lnTo>
                    <a:pt x="621506" y="4452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3">
              <a:extLst>
                <a:ext uri="{FF2B5EF4-FFF2-40B4-BE49-F238E27FC236}">
                  <a16:creationId xmlns:a16="http://schemas.microsoft.com/office/drawing/2014/main" id="{94A4C13D-051D-4621-8DD5-427F62026B20}"/>
                </a:ext>
              </a:extLst>
            </p:cNvPr>
            <p:cNvSpPr/>
            <p:nvPr/>
          </p:nvSpPr>
          <p:spPr>
            <a:xfrm>
              <a:off x="5843594" y="2760664"/>
              <a:ext cx="1641475" cy="401637"/>
            </a:xfrm>
            <a:custGeom>
              <a:avLst/>
              <a:gdLst>
                <a:gd name="connsiteX0" fmla="*/ 614362 w 1640681"/>
                <a:gd name="connsiteY0" fmla="*/ 369094 h 402431"/>
                <a:gd name="connsiteX1" fmla="*/ 745331 w 1640681"/>
                <a:gd name="connsiteY1" fmla="*/ 347662 h 402431"/>
                <a:gd name="connsiteX2" fmla="*/ 850106 w 1640681"/>
                <a:gd name="connsiteY2" fmla="*/ 335756 h 402431"/>
                <a:gd name="connsiteX3" fmla="*/ 973931 w 1640681"/>
                <a:gd name="connsiteY3" fmla="*/ 326231 h 402431"/>
                <a:gd name="connsiteX4" fmla="*/ 1138237 w 1640681"/>
                <a:gd name="connsiteY4" fmla="*/ 307181 h 402431"/>
                <a:gd name="connsiteX5" fmla="*/ 1262062 w 1640681"/>
                <a:gd name="connsiteY5" fmla="*/ 288131 h 402431"/>
                <a:gd name="connsiteX6" fmla="*/ 1378743 w 1640681"/>
                <a:gd name="connsiteY6" fmla="*/ 269081 h 402431"/>
                <a:gd name="connsiteX7" fmla="*/ 1488281 w 1640681"/>
                <a:gd name="connsiteY7" fmla="*/ 245269 h 402431"/>
                <a:gd name="connsiteX8" fmla="*/ 1535906 w 1640681"/>
                <a:gd name="connsiteY8" fmla="*/ 228600 h 402431"/>
                <a:gd name="connsiteX9" fmla="*/ 1593056 w 1640681"/>
                <a:gd name="connsiteY9" fmla="*/ 197644 h 402431"/>
                <a:gd name="connsiteX10" fmla="*/ 1621631 w 1640681"/>
                <a:gd name="connsiteY10" fmla="*/ 176212 h 402431"/>
                <a:gd name="connsiteX11" fmla="*/ 1638300 w 1640681"/>
                <a:gd name="connsiteY11" fmla="*/ 154781 h 402431"/>
                <a:gd name="connsiteX12" fmla="*/ 1640681 w 1640681"/>
                <a:gd name="connsiteY12" fmla="*/ 128587 h 402431"/>
                <a:gd name="connsiteX13" fmla="*/ 1631156 w 1640681"/>
                <a:gd name="connsiteY13" fmla="*/ 109537 h 402431"/>
                <a:gd name="connsiteX14" fmla="*/ 1614487 w 1640681"/>
                <a:gd name="connsiteY14" fmla="*/ 88106 h 402431"/>
                <a:gd name="connsiteX15" fmla="*/ 1583531 w 1640681"/>
                <a:gd name="connsiteY15" fmla="*/ 64294 h 402431"/>
                <a:gd name="connsiteX16" fmla="*/ 1547812 w 1640681"/>
                <a:gd name="connsiteY16" fmla="*/ 45244 h 402431"/>
                <a:gd name="connsiteX17" fmla="*/ 1509712 w 1640681"/>
                <a:gd name="connsiteY17" fmla="*/ 35719 h 402431"/>
                <a:gd name="connsiteX18" fmla="*/ 1457325 w 1640681"/>
                <a:gd name="connsiteY18" fmla="*/ 21431 h 402431"/>
                <a:gd name="connsiteX19" fmla="*/ 1378743 w 1640681"/>
                <a:gd name="connsiteY19" fmla="*/ 7144 h 402431"/>
                <a:gd name="connsiteX20" fmla="*/ 1297781 w 1640681"/>
                <a:gd name="connsiteY20" fmla="*/ 0 h 402431"/>
                <a:gd name="connsiteX21" fmla="*/ 1271587 w 1640681"/>
                <a:gd name="connsiteY21" fmla="*/ 11906 h 402431"/>
                <a:gd name="connsiteX22" fmla="*/ 1162050 w 1640681"/>
                <a:gd name="connsiteY22" fmla="*/ 71437 h 402431"/>
                <a:gd name="connsiteX23" fmla="*/ 1088231 w 1640681"/>
                <a:gd name="connsiteY23" fmla="*/ 114300 h 402431"/>
                <a:gd name="connsiteX24" fmla="*/ 962025 w 1640681"/>
                <a:gd name="connsiteY24" fmla="*/ 130969 h 402431"/>
                <a:gd name="connsiteX25" fmla="*/ 764381 w 1640681"/>
                <a:gd name="connsiteY25" fmla="*/ 154781 h 402431"/>
                <a:gd name="connsiteX26" fmla="*/ 566737 w 1640681"/>
                <a:gd name="connsiteY26" fmla="*/ 180975 h 402431"/>
                <a:gd name="connsiteX27" fmla="*/ 459581 w 1640681"/>
                <a:gd name="connsiteY27" fmla="*/ 195262 h 402431"/>
                <a:gd name="connsiteX28" fmla="*/ 385762 w 1640681"/>
                <a:gd name="connsiteY28" fmla="*/ 204787 h 402431"/>
                <a:gd name="connsiteX29" fmla="*/ 352425 w 1640681"/>
                <a:gd name="connsiteY29" fmla="*/ 207169 h 402431"/>
                <a:gd name="connsiteX30" fmla="*/ 290512 w 1640681"/>
                <a:gd name="connsiteY30" fmla="*/ 200025 h 402431"/>
                <a:gd name="connsiteX31" fmla="*/ 238125 w 1640681"/>
                <a:gd name="connsiteY31" fmla="*/ 190500 h 402431"/>
                <a:gd name="connsiteX32" fmla="*/ 166687 w 1640681"/>
                <a:gd name="connsiteY32" fmla="*/ 171450 h 402431"/>
                <a:gd name="connsiteX33" fmla="*/ 90487 w 1640681"/>
                <a:gd name="connsiteY33" fmla="*/ 150019 h 402431"/>
                <a:gd name="connsiteX34" fmla="*/ 38100 w 1640681"/>
                <a:gd name="connsiteY34" fmla="*/ 133350 h 402431"/>
                <a:gd name="connsiteX35" fmla="*/ 16668 w 1640681"/>
                <a:gd name="connsiteY35" fmla="*/ 133350 h 402431"/>
                <a:gd name="connsiteX36" fmla="*/ 4762 w 1640681"/>
                <a:gd name="connsiteY36" fmla="*/ 140494 h 402431"/>
                <a:gd name="connsiteX37" fmla="*/ 0 w 1640681"/>
                <a:gd name="connsiteY37" fmla="*/ 150019 h 402431"/>
                <a:gd name="connsiteX38" fmla="*/ 0 w 1640681"/>
                <a:gd name="connsiteY38" fmla="*/ 164306 h 402431"/>
                <a:gd name="connsiteX39" fmla="*/ 14287 w 1640681"/>
                <a:gd name="connsiteY39" fmla="*/ 192881 h 402431"/>
                <a:gd name="connsiteX40" fmla="*/ 42862 w 1640681"/>
                <a:gd name="connsiteY40" fmla="*/ 242887 h 402431"/>
                <a:gd name="connsiteX41" fmla="*/ 71437 w 1640681"/>
                <a:gd name="connsiteY41" fmla="*/ 278606 h 402431"/>
                <a:gd name="connsiteX42" fmla="*/ 92868 w 1640681"/>
                <a:gd name="connsiteY42" fmla="*/ 300037 h 402431"/>
                <a:gd name="connsiteX43" fmla="*/ 123825 w 1640681"/>
                <a:gd name="connsiteY43" fmla="*/ 321469 h 402431"/>
                <a:gd name="connsiteX44" fmla="*/ 169068 w 1640681"/>
                <a:gd name="connsiteY44" fmla="*/ 342900 h 402431"/>
                <a:gd name="connsiteX45" fmla="*/ 228600 w 1640681"/>
                <a:gd name="connsiteY45" fmla="*/ 364331 h 402431"/>
                <a:gd name="connsiteX46" fmla="*/ 330993 w 1640681"/>
                <a:gd name="connsiteY46" fmla="*/ 388144 h 402431"/>
                <a:gd name="connsiteX47" fmla="*/ 433387 w 1640681"/>
                <a:gd name="connsiteY47" fmla="*/ 402431 h 402431"/>
                <a:gd name="connsiteX48" fmla="*/ 492918 w 1640681"/>
                <a:gd name="connsiteY48" fmla="*/ 392906 h 402431"/>
                <a:gd name="connsiteX49" fmla="*/ 614362 w 1640681"/>
                <a:gd name="connsiteY49" fmla="*/ 369094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40681" h="402431">
                  <a:moveTo>
                    <a:pt x="614362" y="369094"/>
                  </a:moveTo>
                  <a:lnTo>
                    <a:pt x="745331" y="347662"/>
                  </a:lnTo>
                  <a:lnTo>
                    <a:pt x="850106" y="335756"/>
                  </a:lnTo>
                  <a:lnTo>
                    <a:pt x="973931" y="326231"/>
                  </a:lnTo>
                  <a:lnTo>
                    <a:pt x="1138237" y="307181"/>
                  </a:lnTo>
                  <a:lnTo>
                    <a:pt x="1262062" y="288131"/>
                  </a:lnTo>
                  <a:cubicBezTo>
                    <a:pt x="1300934" y="281652"/>
                    <a:pt x="1339334" y="269081"/>
                    <a:pt x="1378743" y="269081"/>
                  </a:cubicBezTo>
                  <a:lnTo>
                    <a:pt x="1488281" y="245269"/>
                  </a:lnTo>
                  <a:lnTo>
                    <a:pt x="1535906" y="228600"/>
                  </a:lnTo>
                  <a:lnTo>
                    <a:pt x="1593056" y="197644"/>
                  </a:lnTo>
                  <a:lnTo>
                    <a:pt x="1621631" y="176212"/>
                  </a:lnTo>
                  <a:lnTo>
                    <a:pt x="1638300" y="154781"/>
                  </a:lnTo>
                  <a:lnTo>
                    <a:pt x="1640681" y="128587"/>
                  </a:lnTo>
                  <a:lnTo>
                    <a:pt x="1631156" y="109537"/>
                  </a:lnTo>
                  <a:lnTo>
                    <a:pt x="1614487" y="88106"/>
                  </a:lnTo>
                  <a:lnTo>
                    <a:pt x="1583531" y="64294"/>
                  </a:lnTo>
                  <a:lnTo>
                    <a:pt x="1547812" y="45244"/>
                  </a:lnTo>
                  <a:lnTo>
                    <a:pt x="1509712" y="35719"/>
                  </a:lnTo>
                  <a:lnTo>
                    <a:pt x="1457325" y="21431"/>
                  </a:lnTo>
                  <a:lnTo>
                    <a:pt x="1378743" y="7144"/>
                  </a:lnTo>
                  <a:lnTo>
                    <a:pt x="1297781" y="0"/>
                  </a:lnTo>
                  <a:lnTo>
                    <a:pt x="1271587" y="11906"/>
                  </a:lnTo>
                  <a:lnTo>
                    <a:pt x="1162050" y="71437"/>
                  </a:lnTo>
                  <a:lnTo>
                    <a:pt x="1088231" y="114300"/>
                  </a:lnTo>
                  <a:lnTo>
                    <a:pt x="962025" y="130969"/>
                  </a:lnTo>
                  <a:lnTo>
                    <a:pt x="764381" y="154781"/>
                  </a:lnTo>
                  <a:lnTo>
                    <a:pt x="566737" y="180975"/>
                  </a:lnTo>
                  <a:lnTo>
                    <a:pt x="459581" y="195262"/>
                  </a:lnTo>
                  <a:lnTo>
                    <a:pt x="385762" y="204787"/>
                  </a:lnTo>
                  <a:lnTo>
                    <a:pt x="352425" y="207169"/>
                  </a:lnTo>
                  <a:lnTo>
                    <a:pt x="290512" y="200025"/>
                  </a:lnTo>
                  <a:lnTo>
                    <a:pt x="238125" y="190500"/>
                  </a:lnTo>
                  <a:lnTo>
                    <a:pt x="166687" y="171450"/>
                  </a:lnTo>
                  <a:lnTo>
                    <a:pt x="90487" y="150019"/>
                  </a:lnTo>
                  <a:lnTo>
                    <a:pt x="38100" y="133350"/>
                  </a:lnTo>
                  <a:lnTo>
                    <a:pt x="16668" y="133350"/>
                  </a:lnTo>
                  <a:lnTo>
                    <a:pt x="4762" y="140494"/>
                  </a:lnTo>
                  <a:lnTo>
                    <a:pt x="0" y="150019"/>
                  </a:lnTo>
                  <a:lnTo>
                    <a:pt x="0" y="164306"/>
                  </a:lnTo>
                  <a:lnTo>
                    <a:pt x="14287" y="192881"/>
                  </a:lnTo>
                  <a:lnTo>
                    <a:pt x="42862" y="242887"/>
                  </a:lnTo>
                  <a:lnTo>
                    <a:pt x="71437" y="278606"/>
                  </a:lnTo>
                  <a:lnTo>
                    <a:pt x="92868" y="300037"/>
                  </a:lnTo>
                  <a:lnTo>
                    <a:pt x="123825" y="321469"/>
                  </a:lnTo>
                  <a:lnTo>
                    <a:pt x="169068" y="342900"/>
                  </a:lnTo>
                  <a:lnTo>
                    <a:pt x="228600" y="364331"/>
                  </a:lnTo>
                  <a:lnTo>
                    <a:pt x="330993" y="388144"/>
                  </a:lnTo>
                  <a:lnTo>
                    <a:pt x="433387" y="402431"/>
                  </a:lnTo>
                  <a:lnTo>
                    <a:pt x="492918" y="392906"/>
                  </a:lnTo>
                  <a:lnTo>
                    <a:pt x="614362" y="3690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6">
              <a:extLst>
                <a:ext uri="{FF2B5EF4-FFF2-40B4-BE49-F238E27FC236}">
                  <a16:creationId xmlns:a16="http://schemas.microsoft.com/office/drawing/2014/main" id="{57630A69-993D-42B9-8634-11E4FF0C4FEC}"/>
                </a:ext>
              </a:extLst>
            </p:cNvPr>
            <p:cNvSpPr/>
            <p:nvPr/>
          </p:nvSpPr>
          <p:spPr>
            <a:xfrm rot="16200000">
              <a:off x="4701387" y="4531520"/>
              <a:ext cx="2271713" cy="371475"/>
            </a:xfrm>
            <a:custGeom>
              <a:avLst/>
              <a:gdLst>
                <a:gd name="connsiteX0" fmla="*/ 1238250 w 2271713"/>
                <a:gd name="connsiteY0" fmla="*/ 159543 h 371475"/>
                <a:gd name="connsiteX1" fmla="*/ 1454944 w 2271713"/>
                <a:gd name="connsiteY1" fmla="*/ 164306 h 371475"/>
                <a:gd name="connsiteX2" fmla="*/ 1635919 w 2271713"/>
                <a:gd name="connsiteY2" fmla="*/ 166687 h 371475"/>
                <a:gd name="connsiteX3" fmla="*/ 1747838 w 2271713"/>
                <a:gd name="connsiteY3" fmla="*/ 161925 h 371475"/>
                <a:gd name="connsiteX4" fmla="*/ 1843088 w 2271713"/>
                <a:gd name="connsiteY4" fmla="*/ 157162 h 371475"/>
                <a:gd name="connsiteX5" fmla="*/ 1902619 w 2271713"/>
                <a:gd name="connsiteY5" fmla="*/ 152400 h 371475"/>
                <a:gd name="connsiteX6" fmla="*/ 1943100 w 2271713"/>
                <a:gd name="connsiteY6" fmla="*/ 147637 h 371475"/>
                <a:gd name="connsiteX7" fmla="*/ 1976438 w 2271713"/>
                <a:gd name="connsiteY7" fmla="*/ 140493 h 371475"/>
                <a:gd name="connsiteX8" fmla="*/ 2021681 w 2271713"/>
                <a:gd name="connsiteY8" fmla="*/ 123825 h 371475"/>
                <a:gd name="connsiteX9" fmla="*/ 2069306 w 2271713"/>
                <a:gd name="connsiteY9" fmla="*/ 102393 h 371475"/>
                <a:gd name="connsiteX10" fmla="*/ 2121694 w 2271713"/>
                <a:gd name="connsiteY10" fmla="*/ 73818 h 371475"/>
                <a:gd name="connsiteX11" fmla="*/ 2174081 w 2271713"/>
                <a:gd name="connsiteY11" fmla="*/ 38100 h 371475"/>
                <a:gd name="connsiteX12" fmla="*/ 2190750 w 2271713"/>
                <a:gd name="connsiteY12" fmla="*/ 21431 h 371475"/>
                <a:gd name="connsiteX13" fmla="*/ 2207419 w 2271713"/>
                <a:gd name="connsiteY13" fmla="*/ 9525 h 371475"/>
                <a:gd name="connsiteX14" fmla="*/ 2231231 w 2271713"/>
                <a:gd name="connsiteY14" fmla="*/ 0 h 371475"/>
                <a:gd name="connsiteX15" fmla="*/ 2259806 w 2271713"/>
                <a:gd name="connsiteY15" fmla="*/ 0 h 371475"/>
                <a:gd name="connsiteX16" fmla="*/ 2269331 w 2271713"/>
                <a:gd name="connsiteY16" fmla="*/ 7143 h 371475"/>
                <a:gd name="connsiteX17" fmla="*/ 2271713 w 2271713"/>
                <a:gd name="connsiteY17" fmla="*/ 19050 h 371475"/>
                <a:gd name="connsiteX18" fmla="*/ 2266950 w 2271713"/>
                <a:gd name="connsiteY18" fmla="*/ 59531 h 371475"/>
                <a:gd name="connsiteX19" fmla="*/ 2257425 w 2271713"/>
                <a:gd name="connsiteY19" fmla="*/ 111918 h 371475"/>
                <a:gd name="connsiteX20" fmla="*/ 2238375 w 2271713"/>
                <a:gd name="connsiteY20" fmla="*/ 171450 h 371475"/>
                <a:gd name="connsiteX21" fmla="*/ 2212181 w 2271713"/>
                <a:gd name="connsiteY21" fmla="*/ 238125 h 371475"/>
                <a:gd name="connsiteX22" fmla="*/ 2181225 w 2271713"/>
                <a:gd name="connsiteY22" fmla="*/ 300037 h 371475"/>
                <a:gd name="connsiteX23" fmla="*/ 2043113 w 2271713"/>
                <a:gd name="connsiteY23" fmla="*/ 371475 h 371475"/>
                <a:gd name="connsiteX24" fmla="*/ 1862138 w 2271713"/>
                <a:gd name="connsiteY24" fmla="*/ 371475 h 371475"/>
                <a:gd name="connsiteX25" fmla="*/ 1666875 w 2271713"/>
                <a:gd name="connsiteY25" fmla="*/ 371475 h 371475"/>
                <a:gd name="connsiteX26" fmla="*/ 1488281 w 2271713"/>
                <a:gd name="connsiteY26" fmla="*/ 371475 h 371475"/>
                <a:gd name="connsiteX27" fmla="*/ 1264444 w 2271713"/>
                <a:gd name="connsiteY27" fmla="*/ 371475 h 371475"/>
                <a:gd name="connsiteX28" fmla="*/ 1078706 w 2271713"/>
                <a:gd name="connsiteY28" fmla="*/ 371475 h 371475"/>
                <a:gd name="connsiteX29" fmla="*/ 952500 w 2271713"/>
                <a:gd name="connsiteY29" fmla="*/ 350043 h 371475"/>
                <a:gd name="connsiteX30" fmla="*/ 740569 w 2271713"/>
                <a:gd name="connsiteY30" fmla="*/ 342900 h 371475"/>
                <a:gd name="connsiteX31" fmla="*/ 488156 w 2271713"/>
                <a:gd name="connsiteY31" fmla="*/ 333375 h 371475"/>
                <a:gd name="connsiteX32" fmla="*/ 266700 w 2271713"/>
                <a:gd name="connsiteY32" fmla="*/ 326231 h 371475"/>
                <a:gd name="connsiteX33" fmla="*/ 214313 w 2271713"/>
                <a:gd name="connsiteY33" fmla="*/ 326231 h 371475"/>
                <a:gd name="connsiteX34" fmla="*/ 173831 w 2271713"/>
                <a:gd name="connsiteY34" fmla="*/ 304800 h 371475"/>
                <a:gd name="connsiteX35" fmla="*/ 100013 w 2271713"/>
                <a:gd name="connsiteY35" fmla="*/ 264318 h 371475"/>
                <a:gd name="connsiteX36" fmla="*/ 42863 w 2271713"/>
                <a:gd name="connsiteY36" fmla="*/ 230981 h 371475"/>
                <a:gd name="connsiteX37" fmla="*/ 19050 w 2271713"/>
                <a:gd name="connsiteY37" fmla="*/ 214312 h 371475"/>
                <a:gd name="connsiteX38" fmla="*/ 2381 w 2271713"/>
                <a:gd name="connsiteY38" fmla="*/ 197643 h 371475"/>
                <a:gd name="connsiteX39" fmla="*/ 0 w 2271713"/>
                <a:gd name="connsiteY39" fmla="*/ 183356 h 371475"/>
                <a:gd name="connsiteX40" fmla="*/ 2381 w 2271713"/>
                <a:gd name="connsiteY40" fmla="*/ 169068 h 371475"/>
                <a:gd name="connsiteX41" fmla="*/ 7144 w 2271713"/>
                <a:gd name="connsiteY41" fmla="*/ 154781 h 371475"/>
                <a:gd name="connsiteX42" fmla="*/ 30956 w 2271713"/>
                <a:gd name="connsiteY42" fmla="*/ 135731 h 371475"/>
                <a:gd name="connsiteX43" fmla="*/ 69056 w 2271713"/>
                <a:gd name="connsiteY43" fmla="*/ 119062 h 371475"/>
                <a:gd name="connsiteX44" fmla="*/ 135731 w 2271713"/>
                <a:gd name="connsiteY44" fmla="*/ 109537 h 371475"/>
                <a:gd name="connsiteX45" fmla="*/ 202406 w 2271713"/>
                <a:gd name="connsiteY45" fmla="*/ 102393 h 371475"/>
                <a:gd name="connsiteX46" fmla="*/ 280988 w 2271713"/>
                <a:gd name="connsiteY46" fmla="*/ 102393 h 371475"/>
                <a:gd name="connsiteX47" fmla="*/ 376238 w 2271713"/>
                <a:gd name="connsiteY47" fmla="*/ 100012 h 371475"/>
                <a:gd name="connsiteX48" fmla="*/ 428625 w 2271713"/>
                <a:gd name="connsiteY48" fmla="*/ 111918 h 371475"/>
                <a:gd name="connsiteX49" fmla="*/ 561975 w 2271713"/>
                <a:gd name="connsiteY49" fmla="*/ 126206 h 371475"/>
                <a:gd name="connsiteX50" fmla="*/ 781050 w 2271713"/>
                <a:gd name="connsiteY50" fmla="*/ 138112 h 371475"/>
                <a:gd name="connsiteX51" fmla="*/ 995363 w 2271713"/>
                <a:gd name="connsiteY51" fmla="*/ 147637 h 371475"/>
                <a:gd name="connsiteX52" fmla="*/ 1238250 w 2271713"/>
                <a:gd name="connsiteY52" fmla="*/ 15954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71713" h="371475">
                  <a:moveTo>
                    <a:pt x="1238250" y="159543"/>
                  </a:moveTo>
                  <a:lnTo>
                    <a:pt x="1454944" y="164306"/>
                  </a:lnTo>
                  <a:lnTo>
                    <a:pt x="1635919" y="166687"/>
                  </a:lnTo>
                  <a:lnTo>
                    <a:pt x="1747838" y="161925"/>
                  </a:lnTo>
                  <a:lnTo>
                    <a:pt x="1843088" y="157162"/>
                  </a:lnTo>
                  <a:lnTo>
                    <a:pt x="1902619" y="152400"/>
                  </a:lnTo>
                  <a:lnTo>
                    <a:pt x="1943100" y="147637"/>
                  </a:lnTo>
                  <a:lnTo>
                    <a:pt x="1976438" y="140493"/>
                  </a:lnTo>
                  <a:lnTo>
                    <a:pt x="2021681" y="123825"/>
                  </a:lnTo>
                  <a:lnTo>
                    <a:pt x="2069306" y="102393"/>
                  </a:lnTo>
                  <a:lnTo>
                    <a:pt x="2121694" y="73818"/>
                  </a:lnTo>
                  <a:lnTo>
                    <a:pt x="2174081" y="38100"/>
                  </a:lnTo>
                  <a:lnTo>
                    <a:pt x="2190750" y="21431"/>
                  </a:lnTo>
                  <a:lnTo>
                    <a:pt x="2207419" y="9525"/>
                  </a:lnTo>
                  <a:lnTo>
                    <a:pt x="2231231" y="0"/>
                  </a:lnTo>
                  <a:lnTo>
                    <a:pt x="2259806" y="0"/>
                  </a:lnTo>
                  <a:lnTo>
                    <a:pt x="2269331" y="7143"/>
                  </a:lnTo>
                  <a:lnTo>
                    <a:pt x="2271713" y="19050"/>
                  </a:lnTo>
                  <a:lnTo>
                    <a:pt x="2266950" y="59531"/>
                  </a:lnTo>
                  <a:lnTo>
                    <a:pt x="2257425" y="111918"/>
                  </a:lnTo>
                  <a:lnTo>
                    <a:pt x="2238375" y="171450"/>
                  </a:lnTo>
                  <a:lnTo>
                    <a:pt x="2212181" y="238125"/>
                  </a:lnTo>
                  <a:lnTo>
                    <a:pt x="2181225" y="300037"/>
                  </a:lnTo>
                  <a:lnTo>
                    <a:pt x="2043113" y="371475"/>
                  </a:lnTo>
                  <a:lnTo>
                    <a:pt x="1862138" y="371475"/>
                  </a:lnTo>
                  <a:lnTo>
                    <a:pt x="1666875" y="371475"/>
                  </a:lnTo>
                  <a:lnTo>
                    <a:pt x="1488281" y="371475"/>
                  </a:lnTo>
                  <a:lnTo>
                    <a:pt x="1264444" y="371475"/>
                  </a:lnTo>
                  <a:lnTo>
                    <a:pt x="1078706" y="371475"/>
                  </a:lnTo>
                  <a:lnTo>
                    <a:pt x="952500" y="350043"/>
                  </a:lnTo>
                  <a:lnTo>
                    <a:pt x="740569" y="342900"/>
                  </a:lnTo>
                  <a:lnTo>
                    <a:pt x="488156" y="333375"/>
                  </a:lnTo>
                  <a:lnTo>
                    <a:pt x="266700" y="326231"/>
                  </a:lnTo>
                  <a:lnTo>
                    <a:pt x="214313" y="326231"/>
                  </a:lnTo>
                  <a:lnTo>
                    <a:pt x="173831" y="304800"/>
                  </a:lnTo>
                  <a:lnTo>
                    <a:pt x="100013" y="264318"/>
                  </a:lnTo>
                  <a:lnTo>
                    <a:pt x="42863" y="230981"/>
                  </a:lnTo>
                  <a:lnTo>
                    <a:pt x="19050" y="214312"/>
                  </a:lnTo>
                  <a:lnTo>
                    <a:pt x="2381" y="197643"/>
                  </a:lnTo>
                  <a:lnTo>
                    <a:pt x="0" y="183356"/>
                  </a:lnTo>
                  <a:lnTo>
                    <a:pt x="2381" y="169068"/>
                  </a:lnTo>
                  <a:lnTo>
                    <a:pt x="7144" y="154781"/>
                  </a:lnTo>
                  <a:lnTo>
                    <a:pt x="30956" y="135731"/>
                  </a:lnTo>
                  <a:lnTo>
                    <a:pt x="69056" y="119062"/>
                  </a:lnTo>
                  <a:lnTo>
                    <a:pt x="135731" y="109537"/>
                  </a:lnTo>
                  <a:lnTo>
                    <a:pt x="202406" y="102393"/>
                  </a:lnTo>
                  <a:lnTo>
                    <a:pt x="280988" y="102393"/>
                  </a:lnTo>
                  <a:lnTo>
                    <a:pt x="376238" y="100012"/>
                  </a:lnTo>
                  <a:lnTo>
                    <a:pt x="428625" y="111918"/>
                  </a:lnTo>
                  <a:lnTo>
                    <a:pt x="561975" y="126206"/>
                  </a:lnTo>
                  <a:lnTo>
                    <a:pt x="781050" y="138112"/>
                  </a:lnTo>
                  <a:lnTo>
                    <a:pt x="995363" y="147637"/>
                  </a:lnTo>
                  <a:lnTo>
                    <a:pt x="1238250" y="1595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7">
              <a:extLst>
                <a:ext uri="{FF2B5EF4-FFF2-40B4-BE49-F238E27FC236}">
                  <a16:creationId xmlns:a16="http://schemas.microsoft.com/office/drawing/2014/main" id="{AF4BAC67-94E2-4E93-892C-651E269641D1}"/>
                </a:ext>
              </a:extLst>
            </p:cNvPr>
            <p:cNvSpPr/>
            <p:nvPr/>
          </p:nvSpPr>
          <p:spPr>
            <a:xfrm rot="16200000">
              <a:off x="5141124" y="4248944"/>
              <a:ext cx="2451100" cy="963612"/>
            </a:xfrm>
            <a:custGeom>
              <a:avLst/>
              <a:gdLst>
                <a:gd name="connsiteX0" fmla="*/ 1452563 w 2450307"/>
                <a:gd name="connsiteY0" fmla="*/ 650081 h 964406"/>
                <a:gd name="connsiteX1" fmla="*/ 2083594 w 2450307"/>
                <a:gd name="connsiteY1" fmla="*/ 650081 h 964406"/>
                <a:gd name="connsiteX2" fmla="*/ 2162175 w 2450307"/>
                <a:gd name="connsiteY2" fmla="*/ 647700 h 964406"/>
                <a:gd name="connsiteX3" fmla="*/ 2183607 w 2450307"/>
                <a:gd name="connsiteY3" fmla="*/ 642938 h 964406"/>
                <a:gd name="connsiteX4" fmla="*/ 2197894 w 2450307"/>
                <a:gd name="connsiteY4" fmla="*/ 631031 h 964406"/>
                <a:gd name="connsiteX5" fmla="*/ 2209800 w 2450307"/>
                <a:gd name="connsiteY5" fmla="*/ 611981 h 964406"/>
                <a:gd name="connsiteX6" fmla="*/ 2212182 w 2450307"/>
                <a:gd name="connsiteY6" fmla="*/ 595313 h 964406"/>
                <a:gd name="connsiteX7" fmla="*/ 2209800 w 2450307"/>
                <a:gd name="connsiteY7" fmla="*/ 571500 h 964406"/>
                <a:gd name="connsiteX8" fmla="*/ 2190750 w 2450307"/>
                <a:gd name="connsiteY8" fmla="*/ 476250 h 964406"/>
                <a:gd name="connsiteX9" fmla="*/ 2169319 w 2450307"/>
                <a:gd name="connsiteY9" fmla="*/ 376238 h 964406"/>
                <a:gd name="connsiteX10" fmla="*/ 2140744 w 2450307"/>
                <a:gd name="connsiteY10" fmla="*/ 228600 h 964406"/>
                <a:gd name="connsiteX11" fmla="*/ 2112169 w 2450307"/>
                <a:gd name="connsiteY11" fmla="*/ 59531 h 964406"/>
                <a:gd name="connsiteX12" fmla="*/ 2264569 w 2450307"/>
                <a:gd name="connsiteY12" fmla="*/ 0 h 964406"/>
                <a:gd name="connsiteX13" fmla="*/ 2297907 w 2450307"/>
                <a:gd name="connsiteY13" fmla="*/ 150019 h 964406"/>
                <a:gd name="connsiteX14" fmla="*/ 2333625 w 2450307"/>
                <a:gd name="connsiteY14" fmla="*/ 328613 h 964406"/>
                <a:gd name="connsiteX15" fmla="*/ 2366963 w 2450307"/>
                <a:gd name="connsiteY15" fmla="*/ 490538 h 964406"/>
                <a:gd name="connsiteX16" fmla="*/ 2383632 w 2450307"/>
                <a:gd name="connsiteY16" fmla="*/ 564356 h 964406"/>
                <a:gd name="connsiteX17" fmla="*/ 2393157 w 2450307"/>
                <a:gd name="connsiteY17" fmla="*/ 602456 h 964406"/>
                <a:gd name="connsiteX18" fmla="*/ 2402682 w 2450307"/>
                <a:gd name="connsiteY18" fmla="*/ 623888 h 964406"/>
                <a:gd name="connsiteX19" fmla="*/ 2416969 w 2450307"/>
                <a:gd name="connsiteY19" fmla="*/ 647700 h 964406"/>
                <a:gd name="connsiteX20" fmla="*/ 2426494 w 2450307"/>
                <a:gd name="connsiteY20" fmla="*/ 659606 h 964406"/>
                <a:gd name="connsiteX21" fmla="*/ 2438400 w 2450307"/>
                <a:gd name="connsiteY21" fmla="*/ 671513 h 964406"/>
                <a:gd name="connsiteX22" fmla="*/ 2445544 w 2450307"/>
                <a:gd name="connsiteY22" fmla="*/ 681038 h 964406"/>
                <a:gd name="connsiteX23" fmla="*/ 2450307 w 2450307"/>
                <a:gd name="connsiteY23" fmla="*/ 690563 h 964406"/>
                <a:gd name="connsiteX24" fmla="*/ 2450307 w 2450307"/>
                <a:gd name="connsiteY24" fmla="*/ 714375 h 964406"/>
                <a:gd name="connsiteX25" fmla="*/ 2436019 w 2450307"/>
                <a:gd name="connsiteY25" fmla="*/ 757238 h 964406"/>
                <a:gd name="connsiteX26" fmla="*/ 2405063 w 2450307"/>
                <a:gd name="connsiteY26" fmla="*/ 812006 h 964406"/>
                <a:gd name="connsiteX27" fmla="*/ 2374107 w 2450307"/>
                <a:gd name="connsiteY27" fmla="*/ 857250 h 964406"/>
                <a:gd name="connsiteX28" fmla="*/ 2336007 w 2450307"/>
                <a:gd name="connsiteY28" fmla="*/ 902494 h 964406"/>
                <a:gd name="connsiteX29" fmla="*/ 2290763 w 2450307"/>
                <a:gd name="connsiteY29" fmla="*/ 942975 h 964406"/>
                <a:gd name="connsiteX30" fmla="*/ 2255044 w 2450307"/>
                <a:gd name="connsiteY30" fmla="*/ 962025 h 964406"/>
                <a:gd name="connsiteX31" fmla="*/ 2238375 w 2450307"/>
                <a:gd name="connsiteY31" fmla="*/ 964406 h 964406"/>
                <a:gd name="connsiteX32" fmla="*/ 2205038 w 2450307"/>
                <a:gd name="connsiteY32" fmla="*/ 950119 h 964406"/>
                <a:gd name="connsiteX33" fmla="*/ 2135982 w 2450307"/>
                <a:gd name="connsiteY33" fmla="*/ 914400 h 964406"/>
                <a:gd name="connsiteX34" fmla="*/ 2109788 w 2450307"/>
                <a:gd name="connsiteY34" fmla="*/ 902494 h 964406"/>
                <a:gd name="connsiteX35" fmla="*/ 2071688 w 2450307"/>
                <a:gd name="connsiteY35" fmla="*/ 892969 h 964406"/>
                <a:gd name="connsiteX36" fmla="*/ 1952625 w 2450307"/>
                <a:gd name="connsiteY36" fmla="*/ 881063 h 964406"/>
                <a:gd name="connsiteX37" fmla="*/ 1695450 w 2450307"/>
                <a:gd name="connsiteY37" fmla="*/ 859631 h 964406"/>
                <a:gd name="connsiteX38" fmla="*/ 1564482 w 2450307"/>
                <a:gd name="connsiteY38" fmla="*/ 852488 h 964406"/>
                <a:gd name="connsiteX39" fmla="*/ 1447800 w 2450307"/>
                <a:gd name="connsiteY39" fmla="*/ 852488 h 964406"/>
                <a:gd name="connsiteX40" fmla="*/ 1297782 w 2450307"/>
                <a:gd name="connsiteY40" fmla="*/ 850106 h 964406"/>
                <a:gd name="connsiteX41" fmla="*/ 1169194 w 2450307"/>
                <a:gd name="connsiteY41" fmla="*/ 852488 h 964406"/>
                <a:gd name="connsiteX42" fmla="*/ 1057275 w 2450307"/>
                <a:gd name="connsiteY42" fmla="*/ 850106 h 964406"/>
                <a:gd name="connsiteX43" fmla="*/ 904875 w 2450307"/>
                <a:gd name="connsiteY43" fmla="*/ 850106 h 964406"/>
                <a:gd name="connsiteX44" fmla="*/ 800100 w 2450307"/>
                <a:gd name="connsiteY44" fmla="*/ 852488 h 964406"/>
                <a:gd name="connsiteX45" fmla="*/ 707232 w 2450307"/>
                <a:gd name="connsiteY45" fmla="*/ 850106 h 964406"/>
                <a:gd name="connsiteX46" fmla="*/ 588169 w 2450307"/>
                <a:gd name="connsiteY46" fmla="*/ 854869 h 964406"/>
                <a:gd name="connsiteX47" fmla="*/ 497682 w 2450307"/>
                <a:gd name="connsiteY47" fmla="*/ 862013 h 964406"/>
                <a:gd name="connsiteX48" fmla="*/ 428625 w 2450307"/>
                <a:gd name="connsiteY48" fmla="*/ 871538 h 964406"/>
                <a:gd name="connsiteX49" fmla="*/ 388144 w 2450307"/>
                <a:gd name="connsiteY49" fmla="*/ 871538 h 964406"/>
                <a:gd name="connsiteX50" fmla="*/ 319088 w 2450307"/>
                <a:gd name="connsiteY50" fmla="*/ 857250 h 964406"/>
                <a:gd name="connsiteX51" fmla="*/ 216694 w 2450307"/>
                <a:gd name="connsiteY51" fmla="*/ 826294 h 964406"/>
                <a:gd name="connsiteX52" fmla="*/ 130969 w 2450307"/>
                <a:gd name="connsiteY52" fmla="*/ 788194 h 964406"/>
                <a:gd name="connsiteX53" fmla="*/ 35719 w 2450307"/>
                <a:gd name="connsiteY53" fmla="*/ 745331 h 964406"/>
                <a:gd name="connsiteX54" fmla="*/ 16669 w 2450307"/>
                <a:gd name="connsiteY54" fmla="*/ 733425 h 964406"/>
                <a:gd name="connsiteX55" fmla="*/ 4763 w 2450307"/>
                <a:gd name="connsiteY55" fmla="*/ 714375 h 964406"/>
                <a:gd name="connsiteX56" fmla="*/ 0 w 2450307"/>
                <a:gd name="connsiteY56" fmla="*/ 702469 h 964406"/>
                <a:gd name="connsiteX57" fmla="*/ 2382 w 2450307"/>
                <a:gd name="connsiteY57" fmla="*/ 685800 h 964406"/>
                <a:gd name="connsiteX58" fmla="*/ 9525 w 2450307"/>
                <a:gd name="connsiteY58" fmla="*/ 666750 h 964406"/>
                <a:gd name="connsiteX59" fmla="*/ 26194 w 2450307"/>
                <a:gd name="connsiteY59" fmla="*/ 652463 h 964406"/>
                <a:gd name="connsiteX60" fmla="*/ 445294 w 2450307"/>
                <a:gd name="connsiteY60" fmla="*/ 650081 h 964406"/>
                <a:gd name="connsiteX61" fmla="*/ 576263 w 2450307"/>
                <a:gd name="connsiteY61" fmla="*/ 650081 h 964406"/>
                <a:gd name="connsiteX62" fmla="*/ 754857 w 2450307"/>
                <a:gd name="connsiteY62" fmla="*/ 652463 h 964406"/>
                <a:gd name="connsiteX63" fmla="*/ 1076325 w 2450307"/>
                <a:gd name="connsiteY63" fmla="*/ 650081 h 964406"/>
                <a:gd name="connsiteX64" fmla="*/ 1452563 w 2450307"/>
                <a:gd name="connsiteY64" fmla="*/ 650081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450307" h="964406">
                  <a:moveTo>
                    <a:pt x="1452563" y="650081"/>
                  </a:moveTo>
                  <a:lnTo>
                    <a:pt x="2083594" y="650081"/>
                  </a:lnTo>
                  <a:lnTo>
                    <a:pt x="2162175" y="647700"/>
                  </a:lnTo>
                  <a:lnTo>
                    <a:pt x="2183607" y="642938"/>
                  </a:lnTo>
                  <a:lnTo>
                    <a:pt x="2197894" y="631031"/>
                  </a:lnTo>
                  <a:lnTo>
                    <a:pt x="2209800" y="611981"/>
                  </a:lnTo>
                  <a:lnTo>
                    <a:pt x="2212182" y="595313"/>
                  </a:lnTo>
                  <a:lnTo>
                    <a:pt x="2209800" y="571500"/>
                  </a:lnTo>
                  <a:lnTo>
                    <a:pt x="2190750" y="476250"/>
                  </a:lnTo>
                  <a:lnTo>
                    <a:pt x="2169319" y="376238"/>
                  </a:lnTo>
                  <a:lnTo>
                    <a:pt x="2140744" y="228600"/>
                  </a:lnTo>
                  <a:lnTo>
                    <a:pt x="2112169" y="59531"/>
                  </a:lnTo>
                  <a:lnTo>
                    <a:pt x="2264569" y="0"/>
                  </a:lnTo>
                  <a:lnTo>
                    <a:pt x="2297907" y="150019"/>
                  </a:lnTo>
                  <a:lnTo>
                    <a:pt x="2333625" y="328613"/>
                  </a:lnTo>
                  <a:lnTo>
                    <a:pt x="2366963" y="490538"/>
                  </a:lnTo>
                  <a:lnTo>
                    <a:pt x="2383632" y="564356"/>
                  </a:lnTo>
                  <a:lnTo>
                    <a:pt x="2393157" y="602456"/>
                  </a:lnTo>
                  <a:lnTo>
                    <a:pt x="2402682" y="623888"/>
                  </a:lnTo>
                  <a:lnTo>
                    <a:pt x="2416969" y="647700"/>
                  </a:lnTo>
                  <a:lnTo>
                    <a:pt x="2426494" y="659606"/>
                  </a:lnTo>
                  <a:lnTo>
                    <a:pt x="2438400" y="671513"/>
                  </a:lnTo>
                  <a:lnTo>
                    <a:pt x="2445544" y="681038"/>
                  </a:lnTo>
                  <a:lnTo>
                    <a:pt x="2450307" y="690563"/>
                  </a:lnTo>
                  <a:lnTo>
                    <a:pt x="2450307" y="714375"/>
                  </a:lnTo>
                  <a:lnTo>
                    <a:pt x="2436019" y="757238"/>
                  </a:lnTo>
                  <a:lnTo>
                    <a:pt x="2405063" y="812006"/>
                  </a:lnTo>
                  <a:lnTo>
                    <a:pt x="2374107" y="857250"/>
                  </a:lnTo>
                  <a:lnTo>
                    <a:pt x="2336007" y="902494"/>
                  </a:lnTo>
                  <a:lnTo>
                    <a:pt x="2290763" y="942975"/>
                  </a:lnTo>
                  <a:lnTo>
                    <a:pt x="2255044" y="962025"/>
                  </a:lnTo>
                  <a:lnTo>
                    <a:pt x="2238375" y="964406"/>
                  </a:lnTo>
                  <a:lnTo>
                    <a:pt x="2205038" y="950119"/>
                  </a:lnTo>
                  <a:lnTo>
                    <a:pt x="2135982" y="914400"/>
                  </a:lnTo>
                  <a:lnTo>
                    <a:pt x="2109788" y="902494"/>
                  </a:lnTo>
                  <a:lnTo>
                    <a:pt x="2071688" y="892969"/>
                  </a:lnTo>
                  <a:lnTo>
                    <a:pt x="1952625" y="881063"/>
                  </a:lnTo>
                  <a:lnTo>
                    <a:pt x="1695450" y="859631"/>
                  </a:lnTo>
                  <a:lnTo>
                    <a:pt x="1564482" y="852488"/>
                  </a:lnTo>
                  <a:lnTo>
                    <a:pt x="1447800" y="852488"/>
                  </a:lnTo>
                  <a:lnTo>
                    <a:pt x="1297782" y="850106"/>
                  </a:lnTo>
                  <a:lnTo>
                    <a:pt x="1169194" y="852488"/>
                  </a:lnTo>
                  <a:lnTo>
                    <a:pt x="1057275" y="850106"/>
                  </a:lnTo>
                  <a:lnTo>
                    <a:pt x="904875" y="850106"/>
                  </a:lnTo>
                  <a:lnTo>
                    <a:pt x="800100" y="852488"/>
                  </a:lnTo>
                  <a:lnTo>
                    <a:pt x="707232" y="850106"/>
                  </a:lnTo>
                  <a:lnTo>
                    <a:pt x="588169" y="854869"/>
                  </a:lnTo>
                  <a:lnTo>
                    <a:pt x="497682" y="862013"/>
                  </a:lnTo>
                  <a:lnTo>
                    <a:pt x="428625" y="871538"/>
                  </a:lnTo>
                  <a:lnTo>
                    <a:pt x="388144" y="871538"/>
                  </a:lnTo>
                  <a:lnTo>
                    <a:pt x="319088" y="857250"/>
                  </a:lnTo>
                  <a:lnTo>
                    <a:pt x="216694" y="826294"/>
                  </a:lnTo>
                  <a:lnTo>
                    <a:pt x="130969" y="788194"/>
                  </a:lnTo>
                  <a:lnTo>
                    <a:pt x="35719" y="745331"/>
                  </a:lnTo>
                  <a:lnTo>
                    <a:pt x="16669" y="733425"/>
                  </a:lnTo>
                  <a:lnTo>
                    <a:pt x="4763" y="714375"/>
                  </a:lnTo>
                  <a:lnTo>
                    <a:pt x="0" y="702469"/>
                  </a:lnTo>
                  <a:lnTo>
                    <a:pt x="2382" y="685800"/>
                  </a:lnTo>
                  <a:lnTo>
                    <a:pt x="9525" y="666750"/>
                  </a:lnTo>
                  <a:lnTo>
                    <a:pt x="26194" y="652463"/>
                  </a:lnTo>
                  <a:lnTo>
                    <a:pt x="445294" y="650081"/>
                  </a:lnTo>
                  <a:lnTo>
                    <a:pt x="576263" y="650081"/>
                  </a:lnTo>
                  <a:lnTo>
                    <a:pt x="754857" y="652463"/>
                  </a:lnTo>
                  <a:lnTo>
                    <a:pt x="1076325" y="650081"/>
                  </a:lnTo>
                  <a:lnTo>
                    <a:pt x="1452563" y="6500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8">
              <a:extLst>
                <a:ext uri="{FF2B5EF4-FFF2-40B4-BE49-F238E27FC236}">
                  <a16:creationId xmlns:a16="http://schemas.microsoft.com/office/drawing/2014/main" id="{1772ABA9-FBE3-45D7-91B7-2575427C9562}"/>
                </a:ext>
              </a:extLst>
            </p:cNvPr>
            <p:cNvSpPr/>
            <p:nvPr/>
          </p:nvSpPr>
          <p:spPr>
            <a:xfrm rot="16200000">
              <a:off x="6111881" y="5475288"/>
              <a:ext cx="504825" cy="450850"/>
            </a:xfrm>
            <a:custGeom>
              <a:avLst/>
              <a:gdLst>
                <a:gd name="connsiteX0" fmla="*/ 428625 w 504825"/>
                <a:gd name="connsiteY0" fmla="*/ 228600 h 450056"/>
                <a:gd name="connsiteX1" fmla="*/ 404812 w 504825"/>
                <a:gd name="connsiteY1" fmla="*/ 292894 h 450056"/>
                <a:gd name="connsiteX2" fmla="*/ 397668 w 504825"/>
                <a:gd name="connsiteY2" fmla="*/ 321469 h 450056"/>
                <a:gd name="connsiteX3" fmla="*/ 397668 w 504825"/>
                <a:gd name="connsiteY3" fmla="*/ 338137 h 450056"/>
                <a:gd name="connsiteX4" fmla="*/ 402431 w 504825"/>
                <a:gd name="connsiteY4" fmla="*/ 359569 h 450056"/>
                <a:gd name="connsiteX5" fmla="*/ 411956 w 504825"/>
                <a:gd name="connsiteY5" fmla="*/ 376237 h 450056"/>
                <a:gd name="connsiteX6" fmla="*/ 433387 w 504825"/>
                <a:gd name="connsiteY6" fmla="*/ 392906 h 450056"/>
                <a:gd name="connsiteX7" fmla="*/ 495300 w 504825"/>
                <a:gd name="connsiteY7" fmla="*/ 402431 h 450056"/>
                <a:gd name="connsiteX8" fmla="*/ 0 w 504825"/>
                <a:gd name="connsiteY8" fmla="*/ 450056 h 450056"/>
                <a:gd name="connsiteX9" fmla="*/ 4762 w 504825"/>
                <a:gd name="connsiteY9" fmla="*/ 428625 h 450056"/>
                <a:gd name="connsiteX10" fmla="*/ 19050 w 504825"/>
                <a:gd name="connsiteY10" fmla="*/ 404812 h 450056"/>
                <a:gd name="connsiteX11" fmla="*/ 26193 w 504825"/>
                <a:gd name="connsiteY11" fmla="*/ 397669 h 450056"/>
                <a:gd name="connsiteX12" fmla="*/ 50006 w 504825"/>
                <a:gd name="connsiteY12" fmla="*/ 383381 h 450056"/>
                <a:gd name="connsiteX13" fmla="*/ 102393 w 504825"/>
                <a:gd name="connsiteY13" fmla="*/ 350044 h 450056"/>
                <a:gd name="connsiteX14" fmla="*/ 171450 w 504825"/>
                <a:gd name="connsiteY14" fmla="*/ 300037 h 450056"/>
                <a:gd name="connsiteX15" fmla="*/ 304800 w 504825"/>
                <a:gd name="connsiteY15" fmla="*/ 176212 h 450056"/>
                <a:gd name="connsiteX16" fmla="*/ 416718 w 504825"/>
                <a:gd name="connsiteY16" fmla="*/ 54769 h 450056"/>
                <a:gd name="connsiteX17" fmla="*/ 442912 w 504825"/>
                <a:gd name="connsiteY17" fmla="*/ 21431 h 450056"/>
                <a:gd name="connsiteX18" fmla="*/ 461962 w 504825"/>
                <a:gd name="connsiteY18" fmla="*/ 7144 h 450056"/>
                <a:gd name="connsiteX19" fmla="*/ 481012 w 504825"/>
                <a:gd name="connsiteY19" fmla="*/ 0 h 450056"/>
                <a:gd name="connsiteX20" fmla="*/ 495300 w 504825"/>
                <a:gd name="connsiteY20" fmla="*/ 0 h 450056"/>
                <a:gd name="connsiteX21" fmla="*/ 504825 w 504825"/>
                <a:gd name="connsiteY21" fmla="*/ 9525 h 450056"/>
                <a:gd name="connsiteX22" fmla="*/ 502443 w 504825"/>
                <a:gd name="connsiteY22" fmla="*/ 28575 h 450056"/>
                <a:gd name="connsiteX23" fmla="*/ 478631 w 504825"/>
                <a:gd name="connsiteY23" fmla="*/ 92869 h 450056"/>
                <a:gd name="connsiteX24" fmla="*/ 428625 w 504825"/>
                <a:gd name="connsiteY24" fmla="*/ 22860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450056">
                  <a:moveTo>
                    <a:pt x="428625" y="228600"/>
                  </a:moveTo>
                  <a:lnTo>
                    <a:pt x="404812" y="292894"/>
                  </a:lnTo>
                  <a:lnTo>
                    <a:pt x="397668" y="321469"/>
                  </a:lnTo>
                  <a:lnTo>
                    <a:pt x="397668" y="338137"/>
                  </a:lnTo>
                  <a:lnTo>
                    <a:pt x="402431" y="359569"/>
                  </a:lnTo>
                  <a:lnTo>
                    <a:pt x="411956" y="376237"/>
                  </a:lnTo>
                  <a:lnTo>
                    <a:pt x="433387" y="392906"/>
                  </a:lnTo>
                  <a:lnTo>
                    <a:pt x="495300" y="402431"/>
                  </a:lnTo>
                  <a:lnTo>
                    <a:pt x="0" y="450056"/>
                  </a:lnTo>
                  <a:lnTo>
                    <a:pt x="4762" y="428625"/>
                  </a:lnTo>
                  <a:lnTo>
                    <a:pt x="19050" y="404812"/>
                  </a:lnTo>
                  <a:lnTo>
                    <a:pt x="26193" y="397669"/>
                  </a:lnTo>
                  <a:lnTo>
                    <a:pt x="50006" y="383381"/>
                  </a:lnTo>
                  <a:lnTo>
                    <a:pt x="102393" y="350044"/>
                  </a:lnTo>
                  <a:lnTo>
                    <a:pt x="171450" y="300037"/>
                  </a:lnTo>
                  <a:lnTo>
                    <a:pt x="304800" y="176212"/>
                  </a:lnTo>
                  <a:lnTo>
                    <a:pt x="416718" y="54769"/>
                  </a:lnTo>
                  <a:lnTo>
                    <a:pt x="442912" y="21431"/>
                  </a:lnTo>
                  <a:lnTo>
                    <a:pt x="461962" y="7144"/>
                  </a:lnTo>
                  <a:lnTo>
                    <a:pt x="481012" y="0"/>
                  </a:lnTo>
                  <a:lnTo>
                    <a:pt x="495300" y="0"/>
                  </a:lnTo>
                  <a:lnTo>
                    <a:pt x="504825" y="9525"/>
                  </a:lnTo>
                  <a:lnTo>
                    <a:pt x="502443" y="28575"/>
                  </a:lnTo>
                  <a:lnTo>
                    <a:pt x="478631" y="92869"/>
                  </a:lnTo>
                  <a:lnTo>
                    <a:pt x="428625" y="2286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5">
              <a:extLst>
                <a:ext uri="{FF2B5EF4-FFF2-40B4-BE49-F238E27FC236}">
                  <a16:creationId xmlns:a16="http://schemas.microsoft.com/office/drawing/2014/main" id="{4F9C4C81-CD1F-4071-A992-87771C4638A1}"/>
                </a:ext>
              </a:extLst>
            </p:cNvPr>
            <p:cNvSpPr/>
            <p:nvPr/>
          </p:nvSpPr>
          <p:spPr>
            <a:xfrm rot="16200000">
              <a:off x="6118230" y="3917951"/>
              <a:ext cx="314325" cy="609600"/>
            </a:xfrm>
            <a:custGeom>
              <a:avLst/>
              <a:gdLst>
                <a:gd name="connsiteX0" fmla="*/ 59531 w 314325"/>
                <a:gd name="connsiteY0" fmla="*/ 280988 h 609600"/>
                <a:gd name="connsiteX1" fmla="*/ 35719 w 314325"/>
                <a:gd name="connsiteY1" fmla="*/ 169069 h 609600"/>
                <a:gd name="connsiteX2" fmla="*/ 0 w 314325"/>
                <a:gd name="connsiteY2" fmla="*/ 2381 h 609600"/>
                <a:gd name="connsiteX3" fmla="*/ 154781 w 314325"/>
                <a:gd name="connsiteY3" fmla="*/ 0 h 609600"/>
                <a:gd name="connsiteX4" fmla="*/ 197644 w 314325"/>
                <a:gd name="connsiteY4" fmla="*/ 173831 h 609600"/>
                <a:gd name="connsiteX5" fmla="*/ 254794 w 314325"/>
                <a:gd name="connsiteY5" fmla="*/ 385763 h 609600"/>
                <a:gd name="connsiteX6" fmla="*/ 314325 w 314325"/>
                <a:gd name="connsiteY6" fmla="*/ 609600 h 609600"/>
                <a:gd name="connsiteX7" fmla="*/ 135731 w 314325"/>
                <a:gd name="connsiteY7" fmla="*/ 609600 h 609600"/>
                <a:gd name="connsiteX8" fmla="*/ 92869 w 314325"/>
                <a:gd name="connsiteY8" fmla="*/ 426244 h 609600"/>
                <a:gd name="connsiteX9" fmla="*/ 59531 w 314325"/>
                <a:gd name="connsiteY9" fmla="*/ 2809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325" h="609600">
                  <a:moveTo>
                    <a:pt x="59531" y="280988"/>
                  </a:moveTo>
                  <a:lnTo>
                    <a:pt x="35719" y="169069"/>
                  </a:lnTo>
                  <a:lnTo>
                    <a:pt x="0" y="2381"/>
                  </a:lnTo>
                  <a:lnTo>
                    <a:pt x="154781" y="0"/>
                  </a:lnTo>
                  <a:lnTo>
                    <a:pt x="197644" y="173831"/>
                  </a:lnTo>
                  <a:lnTo>
                    <a:pt x="254794" y="385763"/>
                  </a:lnTo>
                  <a:lnTo>
                    <a:pt x="314325" y="609600"/>
                  </a:lnTo>
                  <a:lnTo>
                    <a:pt x="135731" y="609600"/>
                  </a:lnTo>
                  <a:lnTo>
                    <a:pt x="92869" y="426244"/>
                  </a:lnTo>
                  <a:lnTo>
                    <a:pt x="59531" y="2809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9">
              <a:extLst>
                <a:ext uri="{FF2B5EF4-FFF2-40B4-BE49-F238E27FC236}">
                  <a16:creationId xmlns:a16="http://schemas.microsoft.com/office/drawing/2014/main" id="{A2549061-2C2C-4026-B9B0-D8B956190BFA}"/>
                </a:ext>
              </a:extLst>
            </p:cNvPr>
            <p:cNvSpPr/>
            <p:nvPr/>
          </p:nvSpPr>
          <p:spPr>
            <a:xfrm rot="16200000">
              <a:off x="6132516" y="4479926"/>
              <a:ext cx="280988" cy="623887"/>
            </a:xfrm>
            <a:custGeom>
              <a:avLst/>
              <a:gdLst>
                <a:gd name="connsiteX0" fmla="*/ 66675 w 280987"/>
                <a:gd name="connsiteY0" fmla="*/ 330994 h 623888"/>
                <a:gd name="connsiteX1" fmla="*/ 0 w 280987"/>
                <a:gd name="connsiteY1" fmla="*/ 0 h 623888"/>
                <a:gd name="connsiteX2" fmla="*/ 173831 w 280987"/>
                <a:gd name="connsiteY2" fmla="*/ 16669 h 623888"/>
                <a:gd name="connsiteX3" fmla="*/ 207169 w 280987"/>
                <a:gd name="connsiteY3" fmla="*/ 202406 h 623888"/>
                <a:gd name="connsiteX4" fmla="*/ 235744 w 280987"/>
                <a:gd name="connsiteY4" fmla="*/ 359569 h 623888"/>
                <a:gd name="connsiteX5" fmla="*/ 280987 w 280987"/>
                <a:gd name="connsiteY5" fmla="*/ 623888 h 623888"/>
                <a:gd name="connsiteX6" fmla="*/ 130969 w 280987"/>
                <a:gd name="connsiteY6" fmla="*/ 621506 h 623888"/>
                <a:gd name="connsiteX7" fmla="*/ 85725 w 280987"/>
                <a:gd name="connsiteY7" fmla="*/ 421481 h 623888"/>
                <a:gd name="connsiteX8" fmla="*/ 66675 w 280987"/>
                <a:gd name="connsiteY8" fmla="*/ 330994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7" h="623888">
                  <a:moveTo>
                    <a:pt x="66675" y="330994"/>
                  </a:moveTo>
                  <a:lnTo>
                    <a:pt x="0" y="0"/>
                  </a:lnTo>
                  <a:lnTo>
                    <a:pt x="173831" y="16669"/>
                  </a:lnTo>
                  <a:lnTo>
                    <a:pt x="207169" y="202406"/>
                  </a:lnTo>
                  <a:lnTo>
                    <a:pt x="235744" y="359569"/>
                  </a:lnTo>
                  <a:lnTo>
                    <a:pt x="280987" y="623888"/>
                  </a:lnTo>
                  <a:lnTo>
                    <a:pt x="130969" y="621506"/>
                  </a:lnTo>
                  <a:lnTo>
                    <a:pt x="85725" y="421481"/>
                  </a:lnTo>
                  <a:lnTo>
                    <a:pt x="66675" y="3309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7">
              <a:extLst>
                <a:ext uri="{FF2B5EF4-FFF2-40B4-BE49-F238E27FC236}">
                  <a16:creationId xmlns:a16="http://schemas.microsoft.com/office/drawing/2014/main" id="{F23CAB0F-9BF4-4583-93AA-B71EC6954D01}"/>
                </a:ext>
              </a:extLst>
            </p:cNvPr>
            <p:cNvSpPr/>
            <p:nvPr/>
          </p:nvSpPr>
          <p:spPr>
            <a:xfrm rot="16200000">
              <a:off x="6497639" y="4389438"/>
              <a:ext cx="2747962" cy="512762"/>
            </a:xfrm>
            <a:custGeom>
              <a:avLst/>
              <a:gdLst>
                <a:gd name="connsiteX0" fmla="*/ 1631156 w 2747962"/>
                <a:gd name="connsiteY0" fmla="*/ 180975 h 511969"/>
                <a:gd name="connsiteX1" fmla="*/ 2407443 w 2747962"/>
                <a:gd name="connsiteY1" fmla="*/ 169069 h 511969"/>
                <a:gd name="connsiteX2" fmla="*/ 2471737 w 2747962"/>
                <a:gd name="connsiteY2" fmla="*/ 166687 h 511969"/>
                <a:gd name="connsiteX3" fmla="*/ 2505075 w 2747962"/>
                <a:gd name="connsiteY3" fmla="*/ 154781 h 511969"/>
                <a:gd name="connsiteX4" fmla="*/ 2547937 w 2747962"/>
                <a:gd name="connsiteY4" fmla="*/ 128587 h 511969"/>
                <a:gd name="connsiteX5" fmla="*/ 2605087 w 2747962"/>
                <a:gd name="connsiteY5" fmla="*/ 83344 h 511969"/>
                <a:gd name="connsiteX6" fmla="*/ 2643187 w 2747962"/>
                <a:gd name="connsiteY6" fmla="*/ 47625 h 511969"/>
                <a:gd name="connsiteX7" fmla="*/ 2669381 w 2747962"/>
                <a:gd name="connsiteY7" fmla="*/ 23812 h 511969"/>
                <a:gd name="connsiteX8" fmla="*/ 2688431 w 2747962"/>
                <a:gd name="connsiteY8" fmla="*/ 9525 h 511969"/>
                <a:gd name="connsiteX9" fmla="*/ 2702718 w 2747962"/>
                <a:gd name="connsiteY9" fmla="*/ 2381 h 511969"/>
                <a:gd name="connsiteX10" fmla="*/ 2726531 w 2747962"/>
                <a:gd name="connsiteY10" fmla="*/ 0 h 511969"/>
                <a:gd name="connsiteX11" fmla="*/ 2738437 w 2747962"/>
                <a:gd name="connsiteY11" fmla="*/ 2381 h 511969"/>
                <a:gd name="connsiteX12" fmla="*/ 2743200 w 2747962"/>
                <a:gd name="connsiteY12" fmla="*/ 7144 h 511969"/>
                <a:gd name="connsiteX13" fmla="*/ 2747962 w 2747962"/>
                <a:gd name="connsiteY13" fmla="*/ 19050 h 511969"/>
                <a:gd name="connsiteX14" fmla="*/ 2745581 w 2747962"/>
                <a:gd name="connsiteY14" fmla="*/ 50006 h 511969"/>
                <a:gd name="connsiteX15" fmla="*/ 2726531 w 2747962"/>
                <a:gd name="connsiteY15" fmla="*/ 111919 h 511969"/>
                <a:gd name="connsiteX16" fmla="*/ 2705100 w 2747962"/>
                <a:gd name="connsiteY16" fmla="*/ 166687 h 511969"/>
                <a:gd name="connsiteX17" fmla="*/ 2681287 w 2747962"/>
                <a:gd name="connsiteY17" fmla="*/ 226219 h 511969"/>
                <a:gd name="connsiteX18" fmla="*/ 2655093 w 2747962"/>
                <a:gd name="connsiteY18" fmla="*/ 278606 h 511969"/>
                <a:gd name="connsiteX19" fmla="*/ 2624137 w 2747962"/>
                <a:gd name="connsiteY19" fmla="*/ 326231 h 511969"/>
                <a:gd name="connsiteX20" fmla="*/ 2578893 w 2747962"/>
                <a:gd name="connsiteY20" fmla="*/ 381000 h 511969"/>
                <a:gd name="connsiteX21" fmla="*/ 2514600 w 2747962"/>
                <a:gd name="connsiteY21" fmla="*/ 447675 h 511969"/>
                <a:gd name="connsiteX22" fmla="*/ 2464593 w 2747962"/>
                <a:gd name="connsiteY22" fmla="*/ 492919 h 511969"/>
                <a:gd name="connsiteX23" fmla="*/ 2443162 w 2747962"/>
                <a:gd name="connsiteY23" fmla="*/ 507206 h 511969"/>
                <a:gd name="connsiteX24" fmla="*/ 2426493 w 2747962"/>
                <a:gd name="connsiteY24" fmla="*/ 511969 h 511969"/>
                <a:gd name="connsiteX25" fmla="*/ 2409825 w 2747962"/>
                <a:gd name="connsiteY25" fmla="*/ 507206 h 511969"/>
                <a:gd name="connsiteX26" fmla="*/ 2388393 w 2747962"/>
                <a:gd name="connsiteY26" fmla="*/ 483394 h 511969"/>
                <a:gd name="connsiteX27" fmla="*/ 2371725 w 2747962"/>
                <a:gd name="connsiteY27" fmla="*/ 447675 h 511969"/>
                <a:gd name="connsiteX28" fmla="*/ 2362200 w 2747962"/>
                <a:gd name="connsiteY28" fmla="*/ 438150 h 511969"/>
                <a:gd name="connsiteX29" fmla="*/ 2259806 w 2747962"/>
                <a:gd name="connsiteY29" fmla="*/ 426244 h 511969"/>
                <a:gd name="connsiteX30" fmla="*/ 2071687 w 2747962"/>
                <a:gd name="connsiteY30" fmla="*/ 409575 h 511969"/>
                <a:gd name="connsiteX31" fmla="*/ 1824037 w 2747962"/>
                <a:gd name="connsiteY31" fmla="*/ 397669 h 511969"/>
                <a:gd name="connsiteX32" fmla="*/ 1635918 w 2747962"/>
                <a:gd name="connsiteY32" fmla="*/ 392906 h 511969"/>
                <a:gd name="connsiteX33" fmla="*/ 1347787 w 2747962"/>
                <a:gd name="connsiteY33" fmla="*/ 392906 h 511969"/>
                <a:gd name="connsiteX34" fmla="*/ 1169193 w 2747962"/>
                <a:gd name="connsiteY34" fmla="*/ 392906 h 511969"/>
                <a:gd name="connsiteX35" fmla="*/ 976312 w 2747962"/>
                <a:gd name="connsiteY35" fmla="*/ 392906 h 511969"/>
                <a:gd name="connsiteX36" fmla="*/ 792956 w 2747962"/>
                <a:gd name="connsiteY36" fmla="*/ 392906 h 511969"/>
                <a:gd name="connsiteX37" fmla="*/ 673893 w 2747962"/>
                <a:gd name="connsiteY37" fmla="*/ 390525 h 511969"/>
                <a:gd name="connsiteX38" fmla="*/ 611981 w 2747962"/>
                <a:gd name="connsiteY38" fmla="*/ 395287 h 511969"/>
                <a:gd name="connsiteX39" fmla="*/ 552450 w 2747962"/>
                <a:gd name="connsiteY39" fmla="*/ 407194 h 511969"/>
                <a:gd name="connsiteX40" fmla="*/ 488156 w 2747962"/>
                <a:gd name="connsiteY40" fmla="*/ 423862 h 511969"/>
                <a:gd name="connsiteX41" fmla="*/ 447675 w 2747962"/>
                <a:gd name="connsiteY41" fmla="*/ 438150 h 511969"/>
                <a:gd name="connsiteX42" fmla="*/ 416718 w 2747962"/>
                <a:gd name="connsiteY42" fmla="*/ 440531 h 511969"/>
                <a:gd name="connsiteX43" fmla="*/ 347662 w 2747962"/>
                <a:gd name="connsiteY43" fmla="*/ 431006 h 511969"/>
                <a:gd name="connsiteX44" fmla="*/ 283368 w 2747962"/>
                <a:gd name="connsiteY44" fmla="*/ 404812 h 511969"/>
                <a:gd name="connsiteX45" fmla="*/ 214312 w 2747962"/>
                <a:gd name="connsiteY45" fmla="*/ 369094 h 511969"/>
                <a:gd name="connsiteX46" fmla="*/ 145256 w 2747962"/>
                <a:gd name="connsiteY46" fmla="*/ 326231 h 511969"/>
                <a:gd name="connsiteX47" fmla="*/ 83343 w 2747962"/>
                <a:gd name="connsiteY47" fmla="*/ 283369 h 511969"/>
                <a:gd name="connsiteX48" fmla="*/ 30956 w 2747962"/>
                <a:gd name="connsiteY48" fmla="*/ 245269 h 511969"/>
                <a:gd name="connsiteX49" fmla="*/ 11906 w 2747962"/>
                <a:gd name="connsiteY49" fmla="*/ 223837 h 511969"/>
                <a:gd name="connsiteX50" fmla="*/ 0 w 2747962"/>
                <a:gd name="connsiteY50" fmla="*/ 192881 h 511969"/>
                <a:gd name="connsiteX51" fmla="*/ 0 w 2747962"/>
                <a:gd name="connsiteY51" fmla="*/ 178594 h 511969"/>
                <a:gd name="connsiteX52" fmla="*/ 16668 w 2747962"/>
                <a:gd name="connsiteY52" fmla="*/ 169069 h 511969"/>
                <a:gd name="connsiteX53" fmla="*/ 42862 w 2747962"/>
                <a:gd name="connsiteY53" fmla="*/ 159544 h 511969"/>
                <a:gd name="connsiteX54" fmla="*/ 516731 w 2747962"/>
                <a:gd name="connsiteY54" fmla="*/ 192881 h 511969"/>
                <a:gd name="connsiteX55" fmla="*/ 823912 w 2747962"/>
                <a:gd name="connsiteY55" fmla="*/ 188119 h 511969"/>
                <a:gd name="connsiteX56" fmla="*/ 1166812 w 2747962"/>
                <a:gd name="connsiteY56" fmla="*/ 183356 h 511969"/>
                <a:gd name="connsiteX57" fmla="*/ 1631156 w 2747962"/>
                <a:gd name="connsiteY57" fmla="*/ 18097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47962" h="511969">
                  <a:moveTo>
                    <a:pt x="1631156" y="180975"/>
                  </a:moveTo>
                  <a:lnTo>
                    <a:pt x="2407443" y="169069"/>
                  </a:lnTo>
                  <a:lnTo>
                    <a:pt x="2471737" y="166687"/>
                  </a:lnTo>
                  <a:lnTo>
                    <a:pt x="2505075" y="154781"/>
                  </a:lnTo>
                  <a:lnTo>
                    <a:pt x="2547937" y="128587"/>
                  </a:lnTo>
                  <a:lnTo>
                    <a:pt x="2605087" y="83344"/>
                  </a:lnTo>
                  <a:lnTo>
                    <a:pt x="2643187" y="47625"/>
                  </a:lnTo>
                  <a:lnTo>
                    <a:pt x="2669381" y="23812"/>
                  </a:lnTo>
                  <a:lnTo>
                    <a:pt x="2688431" y="9525"/>
                  </a:lnTo>
                  <a:lnTo>
                    <a:pt x="2702718" y="2381"/>
                  </a:lnTo>
                  <a:lnTo>
                    <a:pt x="2726531" y="0"/>
                  </a:lnTo>
                  <a:lnTo>
                    <a:pt x="2738437" y="2381"/>
                  </a:lnTo>
                  <a:lnTo>
                    <a:pt x="2743200" y="7144"/>
                  </a:lnTo>
                  <a:lnTo>
                    <a:pt x="2747962" y="19050"/>
                  </a:lnTo>
                  <a:lnTo>
                    <a:pt x="2745581" y="50006"/>
                  </a:lnTo>
                  <a:lnTo>
                    <a:pt x="2726531" y="111919"/>
                  </a:lnTo>
                  <a:lnTo>
                    <a:pt x="2705100" y="166687"/>
                  </a:lnTo>
                  <a:lnTo>
                    <a:pt x="2681287" y="226219"/>
                  </a:lnTo>
                  <a:lnTo>
                    <a:pt x="2655093" y="278606"/>
                  </a:lnTo>
                  <a:lnTo>
                    <a:pt x="2624137" y="326231"/>
                  </a:lnTo>
                  <a:lnTo>
                    <a:pt x="2578893" y="381000"/>
                  </a:lnTo>
                  <a:lnTo>
                    <a:pt x="2514600" y="447675"/>
                  </a:lnTo>
                  <a:lnTo>
                    <a:pt x="2464593" y="492919"/>
                  </a:lnTo>
                  <a:lnTo>
                    <a:pt x="2443162" y="507206"/>
                  </a:lnTo>
                  <a:lnTo>
                    <a:pt x="2426493" y="511969"/>
                  </a:lnTo>
                  <a:lnTo>
                    <a:pt x="2409825" y="507206"/>
                  </a:lnTo>
                  <a:lnTo>
                    <a:pt x="2388393" y="483394"/>
                  </a:lnTo>
                  <a:lnTo>
                    <a:pt x="2371725" y="447675"/>
                  </a:lnTo>
                  <a:lnTo>
                    <a:pt x="2362200" y="438150"/>
                  </a:lnTo>
                  <a:lnTo>
                    <a:pt x="2259806" y="426244"/>
                  </a:lnTo>
                  <a:lnTo>
                    <a:pt x="2071687" y="409575"/>
                  </a:lnTo>
                  <a:lnTo>
                    <a:pt x="1824037" y="397669"/>
                  </a:lnTo>
                  <a:lnTo>
                    <a:pt x="1635918" y="392906"/>
                  </a:lnTo>
                  <a:lnTo>
                    <a:pt x="1347787" y="392906"/>
                  </a:lnTo>
                  <a:lnTo>
                    <a:pt x="1169193" y="392906"/>
                  </a:lnTo>
                  <a:lnTo>
                    <a:pt x="976312" y="392906"/>
                  </a:lnTo>
                  <a:lnTo>
                    <a:pt x="792956" y="392906"/>
                  </a:lnTo>
                  <a:lnTo>
                    <a:pt x="673893" y="390525"/>
                  </a:lnTo>
                  <a:lnTo>
                    <a:pt x="611981" y="395287"/>
                  </a:lnTo>
                  <a:lnTo>
                    <a:pt x="552450" y="407194"/>
                  </a:lnTo>
                  <a:lnTo>
                    <a:pt x="488156" y="423862"/>
                  </a:lnTo>
                  <a:lnTo>
                    <a:pt x="447675" y="438150"/>
                  </a:lnTo>
                  <a:lnTo>
                    <a:pt x="416718" y="440531"/>
                  </a:lnTo>
                  <a:lnTo>
                    <a:pt x="347662" y="431006"/>
                  </a:lnTo>
                  <a:lnTo>
                    <a:pt x="283368" y="404812"/>
                  </a:lnTo>
                  <a:lnTo>
                    <a:pt x="214312" y="369094"/>
                  </a:lnTo>
                  <a:lnTo>
                    <a:pt x="145256" y="326231"/>
                  </a:lnTo>
                  <a:lnTo>
                    <a:pt x="83343" y="283369"/>
                  </a:lnTo>
                  <a:lnTo>
                    <a:pt x="30956" y="245269"/>
                  </a:lnTo>
                  <a:lnTo>
                    <a:pt x="11906" y="223837"/>
                  </a:lnTo>
                  <a:lnTo>
                    <a:pt x="0" y="192881"/>
                  </a:lnTo>
                  <a:lnTo>
                    <a:pt x="0" y="178594"/>
                  </a:lnTo>
                  <a:lnTo>
                    <a:pt x="16668" y="169069"/>
                  </a:lnTo>
                  <a:lnTo>
                    <a:pt x="42862" y="159544"/>
                  </a:lnTo>
                  <a:lnTo>
                    <a:pt x="516731" y="192881"/>
                  </a:lnTo>
                  <a:lnTo>
                    <a:pt x="823912" y="188119"/>
                  </a:lnTo>
                  <a:lnTo>
                    <a:pt x="1166812" y="183356"/>
                  </a:lnTo>
                  <a:lnTo>
                    <a:pt x="1631156" y="18097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78">
              <a:extLst>
                <a:ext uri="{FF2B5EF4-FFF2-40B4-BE49-F238E27FC236}">
                  <a16:creationId xmlns:a16="http://schemas.microsoft.com/office/drawing/2014/main" id="{A041966D-DF9A-4CF9-9DDC-69EA8358BE8D}"/>
                </a:ext>
              </a:extLst>
            </p:cNvPr>
            <p:cNvSpPr/>
            <p:nvPr/>
          </p:nvSpPr>
          <p:spPr>
            <a:xfrm rot="16200000">
              <a:off x="7298533" y="5453857"/>
              <a:ext cx="612775" cy="515938"/>
            </a:xfrm>
            <a:custGeom>
              <a:avLst/>
              <a:gdLst>
                <a:gd name="connsiteX0" fmla="*/ 485775 w 611981"/>
                <a:gd name="connsiteY0" fmla="*/ 207168 h 516731"/>
                <a:gd name="connsiteX1" fmla="*/ 454819 w 611981"/>
                <a:gd name="connsiteY1" fmla="*/ 304800 h 516731"/>
                <a:gd name="connsiteX2" fmla="*/ 438150 w 611981"/>
                <a:gd name="connsiteY2" fmla="*/ 361950 h 516731"/>
                <a:gd name="connsiteX3" fmla="*/ 433387 w 611981"/>
                <a:gd name="connsiteY3" fmla="*/ 381000 h 516731"/>
                <a:gd name="connsiteX4" fmla="*/ 433387 w 611981"/>
                <a:gd name="connsiteY4" fmla="*/ 395287 h 516731"/>
                <a:gd name="connsiteX5" fmla="*/ 438150 w 611981"/>
                <a:gd name="connsiteY5" fmla="*/ 419100 h 516731"/>
                <a:gd name="connsiteX6" fmla="*/ 450056 w 611981"/>
                <a:gd name="connsiteY6" fmla="*/ 438150 h 516731"/>
                <a:gd name="connsiteX7" fmla="*/ 466725 w 611981"/>
                <a:gd name="connsiteY7" fmla="*/ 447675 h 516731"/>
                <a:gd name="connsiteX8" fmla="*/ 502444 w 611981"/>
                <a:gd name="connsiteY8" fmla="*/ 461962 h 516731"/>
                <a:gd name="connsiteX9" fmla="*/ 611981 w 611981"/>
                <a:gd name="connsiteY9" fmla="*/ 464343 h 516731"/>
                <a:gd name="connsiteX10" fmla="*/ 35719 w 611981"/>
                <a:gd name="connsiteY10" fmla="*/ 516731 h 516731"/>
                <a:gd name="connsiteX11" fmla="*/ 11906 w 611981"/>
                <a:gd name="connsiteY11" fmla="*/ 495300 h 516731"/>
                <a:gd name="connsiteX12" fmla="*/ 0 w 611981"/>
                <a:gd name="connsiteY12" fmla="*/ 464343 h 516731"/>
                <a:gd name="connsiteX13" fmla="*/ 2381 w 611981"/>
                <a:gd name="connsiteY13" fmla="*/ 447675 h 516731"/>
                <a:gd name="connsiteX14" fmla="*/ 38100 w 611981"/>
                <a:gd name="connsiteY14" fmla="*/ 428625 h 516731"/>
                <a:gd name="connsiteX15" fmla="*/ 95250 w 611981"/>
                <a:gd name="connsiteY15" fmla="*/ 402431 h 516731"/>
                <a:gd name="connsiteX16" fmla="*/ 159544 w 611981"/>
                <a:gd name="connsiteY16" fmla="*/ 364331 h 516731"/>
                <a:gd name="connsiteX17" fmla="*/ 223837 w 611981"/>
                <a:gd name="connsiteY17" fmla="*/ 316706 h 516731"/>
                <a:gd name="connsiteX18" fmla="*/ 288131 w 611981"/>
                <a:gd name="connsiteY18" fmla="*/ 259556 h 516731"/>
                <a:gd name="connsiteX19" fmla="*/ 345281 w 611981"/>
                <a:gd name="connsiteY19" fmla="*/ 202406 h 516731"/>
                <a:gd name="connsiteX20" fmla="*/ 419100 w 611981"/>
                <a:gd name="connsiteY20" fmla="*/ 114300 h 516731"/>
                <a:gd name="connsiteX21" fmla="*/ 464344 w 611981"/>
                <a:gd name="connsiteY21" fmla="*/ 47625 h 516731"/>
                <a:gd name="connsiteX22" fmla="*/ 485775 w 611981"/>
                <a:gd name="connsiteY22" fmla="*/ 19050 h 516731"/>
                <a:gd name="connsiteX23" fmla="*/ 492919 w 611981"/>
                <a:gd name="connsiteY23" fmla="*/ 11906 h 516731"/>
                <a:gd name="connsiteX24" fmla="*/ 521494 w 611981"/>
                <a:gd name="connsiteY24" fmla="*/ 2381 h 516731"/>
                <a:gd name="connsiteX25" fmla="*/ 531019 w 611981"/>
                <a:gd name="connsiteY25" fmla="*/ 0 h 516731"/>
                <a:gd name="connsiteX26" fmla="*/ 538162 w 611981"/>
                <a:gd name="connsiteY26" fmla="*/ 2381 h 516731"/>
                <a:gd name="connsiteX27" fmla="*/ 542925 w 611981"/>
                <a:gd name="connsiteY27" fmla="*/ 11906 h 516731"/>
                <a:gd name="connsiteX28" fmla="*/ 542925 w 611981"/>
                <a:gd name="connsiteY28" fmla="*/ 28575 h 516731"/>
                <a:gd name="connsiteX29" fmla="*/ 521494 w 611981"/>
                <a:gd name="connsiteY29" fmla="*/ 90487 h 516731"/>
                <a:gd name="connsiteX30" fmla="*/ 485775 w 611981"/>
                <a:gd name="connsiteY30" fmla="*/ 207168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516731">
                  <a:moveTo>
                    <a:pt x="485775" y="207168"/>
                  </a:moveTo>
                  <a:lnTo>
                    <a:pt x="454819" y="304800"/>
                  </a:lnTo>
                  <a:lnTo>
                    <a:pt x="438150" y="361950"/>
                  </a:lnTo>
                  <a:lnTo>
                    <a:pt x="433387" y="381000"/>
                  </a:lnTo>
                  <a:lnTo>
                    <a:pt x="433387" y="395287"/>
                  </a:lnTo>
                  <a:lnTo>
                    <a:pt x="438150" y="419100"/>
                  </a:lnTo>
                  <a:lnTo>
                    <a:pt x="450056" y="438150"/>
                  </a:lnTo>
                  <a:lnTo>
                    <a:pt x="466725" y="447675"/>
                  </a:lnTo>
                  <a:lnTo>
                    <a:pt x="502444" y="461962"/>
                  </a:lnTo>
                  <a:lnTo>
                    <a:pt x="611981" y="464343"/>
                  </a:lnTo>
                  <a:lnTo>
                    <a:pt x="35719" y="516731"/>
                  </a:lnTo>
                  <a:lnTo>
                    <a:pt x="11906" y="495300"/>
                  </a:lnTo>
                  <a:lnTo>
                    <a:pt x="0" y="464343"/>
                  </a:lnTo>
                  <a:lnTo>
                    <a:pt x="2381" y="447675"/>
                  </a:lnTo>
                  <a:lnTo>
                    <a:pt x="38100" y="428625"/>
                  </a:lnTo>
                  <a:lnTo>
                    <a:pt x="95250" y="402431"/>
                  </a:lnTo>
                  <a:lnTo>
                    <a:pt x="159544" y="364331"/>
                  </a:lnTo>
                  <a:lnTo>
                    <a:pt x="223837" y="316706"/>
                  </a:lnTo>
                  <a:lnTo>
                    <a:pt x="288131" y="259556"/>
                  </a:lnTo>
                  <a:lnTo>
                    <a:pt x="345281" y="202406"/>
                  </a:lnTo>
                  <a:lnTo>
                    <a:pt x="419100" y="114300"/>
                  </a:lnTo>
                  <a:lnTo>
                    <a:pt x="464344" y="47625"/>
                  </a:lnTo>
                  <a:lnTo>
                    <a:pt x="485775" y="19050"/>
                  </a:lnTo>
                  <a:lnTo>
                    <a:pt x="492919" y="11906"/>
                  </a:lnTo>
                  <a:lnTo>
                    <a:pt x="521494" y="2381"/>
                  </a:lnTo>
                  <a:lnTo>
                    <a:pt x="531019" y="0"/>
                  </a:lnTo>
                  <a:lnTo>
                    <a:pt x="538162" y="2381"/>
                  </a:lnTo>
                  <a:lnTo>
                    <a:pt x="542925" y="11906"/>
                  </a:lnTo>
                  <a:lnTo>
                    <a:pt x="542925" y="28575"/>
                  </a:lnTo>
                  <a:lnTo>
                    <a:pt x="521494" y="90487"/>
                  </a:lnTo>
                  <a:lnTo>
                    <a:pt x="485775" y="20716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72" name="グループ化 71">
            <a:extLst>
              <a:ext uri="{FF2B5EF4-FFF2-40B4-BE49-F238E27FC236}">
                <a16:creationId xmlns:a16="http://schemas.microsoft.com/office/drawing/2014/main" id="{43126DD3-C08F-4A48-B128-A39BDF7CAFA2}"/>
              </a:ext>
            </a:extLst>
          </p:cNvPr>
          <p:cNvGrpSpPr/>
          <p:nvPr/>
        </p:nvGrpSpPr>
        <p:grpSpPr>
          <a:xfrm>
            <a:off x="3548069" y="1474124"/>
            <a:ext cx="5062536" cy="4554537"/>
            <a:chOff x="3548069" y="1465263"/>
            <a:chExt cx="5062536" cy="4554537"/>
          </a:xfrm>
          <a:solidFill>
            <a:schemeClr val="tx1"/>
          </a:solidFill>
        </p:grpSpPr>
        <p:sp>
          <p:nvSpPr>
            <p:cNvPr id="73" name="フリーフォーム 45">
              <a:extLst>
                <a:ext uri="{FF2B5EF4-FFF2-40B4-BE49-F238E27FC236}">
                  <a16:creationId xmlns:a16="http://schemas.microsoft.com/office/drawing/2014/main" id="{29B1B350-76DA-4580-92D7-5189900A0C69}"/>
                </a:ext>
              </a:extLst>
            </p:cNvPr>
            <p:cNvSpPr/>
            <p:nvPr/>
          </p:nvSpPr>
          <p:spPr>
            <a:xfrm>
              <a:off x="3718086" y="2033586"/>
              <a:ext cx="1914525" cy="463550"/>
            </a:xfrm>
            <a:custGeom>
              <a:avLst/>
              <a:gdLst>
                <a:gd name="connsiteX0" fmla="*/ 642938 w 1914525"/>
                <a:gd name="connsiteY0" fmla="*/ 442912 h 464343"/>
                <a:gd name="connsiteX1" fmla="*/ 790575 w 1914525"/>
                <a:gd name="connsiteY1" fmla="*/ 421481 h 464343"/>
                <a:gd name="connsiteX2" fmla="*/ 907257 w 1914525"/>
                <a:gd name="connsiteY2" fmla="*/ 404812 h 464343"/>
                <a:gd name="connsiteX3" fmla="*/ 1109663 w 1914525"/>
                <a:gd name="connsiteY3" fmla="*/ 345281 h 464343"/>
                <a:gd name="connsiteX4" fmla="*/ 1328738 w 1914525"/>
                <a:gd name="connsiteY4" fmla="*/ 314325 h 464343"/>
                <a:gd name="connsiteX5" fmla="*/ 1516857 w 1914525"/>
                <a:gd name="connsiteY5" fmla="*/ 290512 h 464343"/>
                <a:gd name="connsiteX6" fmla="*/ 1666875 w 1914525"/>
                <a:gd name="connsiteY6" fmla="*/ 276225 h 464343"/>
                <a:gd name="connsiteX7" fmla="*/ 1697832 w 1914525"/>
                <a:gd name="connsiteY7" fmla="*/ 276225 h 464343"/>
                <a:gd name="connsiteX8" fmla="*/ 1750219 w 1914525"/>
                <a:gd name="connsiteY8" fmla="*/ 269081 h 464343"/>
                <a:gd name="connsiteX9" fmla="*/ 1802607 w 1914525"/>
                <a:gd name="connsiteY9" fmla="*/ 257175 h 464343"/>
                <a:gd name="connsiteX10" fmla="*/ 1854994 w 1914525"/>
                <a:gd name="connsiteY10" fmla="*/ 238125 h 464343"/>
                <a:gd name="connsiteX11" fmla="*/ 1888332 w 1914525"/>
                <a:gd name="connsiteY11" fmla="*/ 221456 h 464343"/>
                <a:gd name="connsiteX12" fmla="*/ 1905000 w 1914525"/>
                <a:gd name="connsiteY12" fmla="*/ 207168 h 464343"/>
                <a:gd name="connsiteX13" fmla="*/ 1914525 w 1914525"/>
                <a:gd name="connsiteY13" fmla="*/ 190500 h 464343"/>
                <a:gd name="connsiteX14" fmla="*/ 1914525 w 1914525"/>
                <a:gd name="connsiteY14" fmla="*/ 161925 h 464343"/>
                <a:gd name="connsiteX15" fmla="*/ 1905000 w 1914525"/>
                <a:gd name="connsiteY15" fmla="*/ 123825 h 464343"/>
                <a:gd name="connsiteX16" fmla="*/ 1888332 w 1914525"/>
                <a:gd name="connsiteY16" fmla="*/ 97631 h 464343"/>
                <a:gd name="connsiteX17" fmla="*/ 1871663 w 1914525"/>
                <a:gd name="connsiteY17" fmla="*/ 83343 h 464343"/>
                <a:gd name="connsiteX18" fmla="*/ 1840707 w 1914525"/>
                <a:gd name="connsiteY18" fmla="*/ 69056 h 464343"/>
                <a:gd name="connsiteX19" fmla="*/ 1774032 w 1914525"/>
                <a:gd name="connsiteY19" fmla="*/ 40481 h 464343"/>
                <a:gd name="connsiteX20" fmla="*/ 1695450 w 1914525"/>
                <a:gd name="connsiteY20" fmla="*/ 14287 h 464343"/>
                <a:gd name="connsiteX21" fmla="*/ 1640682 w 1914525"/>
                <a:gd name="connsiteY21" fmla="*/ 2381 h 464343"/>
                <a:gd name="connsiteX22" fmla="*/ 1590675 w 1914525"/>
                <a:gd name="connsiteY22" fmla="*/ 0 h 464343"/>
                <a:gd name="connsiteX23" fmla="*/ 1559719 w 1914525"/>
                <a:gd name="connsiteY23" fmla="*/ 4762 h 464343"/>
                <a:gd name="connsiteX24" fmla="*/ 1545432 w 1914525"/>
                <a:gd name="connsiteY24" fmla="*/ 19050 h 464343"/>
                <a:gd name="connsiteX25" fmla="*/ 1500188 w 1914525"/>
                <a:gd name="connsiteY25" fmla="*/ 52387 h 464343"/>
                <a:gd name="connsiteX26" fmla="*/ 1464469 w 1914525"/>
                <a:gd name="connsiteY26" fmla="*/ 76200 h 464343"/>
                <a:gd name="connsiteX27" fmla="*/ 1421607 w 1914525"/>
                <a:gd name="connsiteY27" fmla="*/ 97631 h 464343"/>
                <a:gd name="connsiteX28" fmla="*/ 1362075 w 1914525"/>
                <a:gd name="connsiteY28" fmla="*/ 116681 h 464343"/>
                <a:gd name="connsiteX29" fmla="*/ 1314450 w 1914525"/>
                <a:gd name="connsiteY29" fmla="*/ 128587 h 464343"/>
                <a:gd name="connsiteX30" fmla="*/ 1221582 w 1914525"/>
                <a:gd name="connsiteY30" fmla="*/ 150018 h 464343"/>
                <a:gd name="connsiteX31" fmla="*/ 1126332 w 1914525"/>
                <a:gd name="connsiteY31" fmla="*/ 164306 h 464343"/>
                <a:gd name="connsiteX32" fmla="*/ 878682 w 1914525"/>
                <a:gd name="connsiteY32" fmla="*/ 207168 h 464343"/>
                <a:gd name="connsiteX33" fmla="*/ 740569 w 1914525"/>
                <a:gd name="connsiteY33" fmla="*/ 230981 h 464343"/>
                <a:gd name="connsiteX34" fmla="*/ 614363 w 1914525"/>
                <a:gd name="connsiteY34" fmla="*/ 252412 h 464343"/>
                <a:gd name="connsiteX35" fmla="*/ 526257 w 1914525"/>
                <a:gd name="connsiteY35" fmla="*/ 264318 h 464343"/>
                <a:gd name="connsiteX36" fmla="*/ 469107 w 1914525"/>
                <a:gd name="connsiteY36" fmla="*/ 271462 h 464343"/>
                <a:gd name="connsiteX37" fmla="*/ 400050 w 1914525"/>
                <a:gd name="connsiteY37" fmla="*/ 276225 h 464343"/>
                <a:gd name="connsiteX38" fmla="*/ 352425 w 1914525"/>
                <a:gd name="connsiteY38" fmla="*/ 273843 h 464343"/>
                <a:gd name="connsiteX39" fmla="*/ 307182 w 1914525"/>
                <a:gd name="connsiteY39" fmla="*/ 266700 h 464343"/>
                <a:gd name="connsiteX40" fmla="*/ 269082 w 1914525"/>
                <a:gd name="connsiteY40" fmla="*/ 259556 h 464343"/>
                <a:gd name="connsiteX41" fmla="*/ 219075 w 1914525"/>
                <a:gd name="connsiteY41" fmla="*/ 247650 h 464343"/>
                <a:gd name="connsiteX42" fmla="*/ 169069 w 1914525"/>
                <a:gd name="connsiteY42" fmla="*/ 226218 h 464343"/>
                <a:gd name="connsiteX43" fmla="*/ 111919 w 1914525"/>
                <a:gd name="connsiteY43" fmla="*/ 195262 h 464343"/>
                <a:gd name="connsiteX44" fmla="*/ 69057 w 1914525"/>
                <a:gd name="connsiteY44" fmla="*/ 166687 h 464343"/>
                <a:gd name="connsiteX45" fmla="*/ 47625 w 1914525"/>
                <a:gd name="connsiteY45" fmla="*/ 152400 h 464343"/>
                <a:gd name="connsiteX46" fmla="*/ 23813 w 1914525"/>
                <a:gd name="connsiteY46" fmla="*/ 147637 h 464343"/>
                <a:gd name="connsiteX47" fmla="*/ 7144 w 1914525"/>
                <a:gd name="connsiteY47" fmla="*/ 150018 h 464343"/>
                <a:gd name="connsiteX48" fmla="*/ 0 w 1914525"/>
                <a:gd name="connsiteY48" fmla="*/ 159543 h 464343"/>
                <a:gd name="connsiteX49" fmla="*/ 7144 w 1914525"/>
                <a:gd name="connsiteY49" fmla="*/ 183356 h 464343"/>
                <a:gd name="connsiteX50" fmla="*/ 23813 w 1914525"/>
                <a:gd name="connsiteY50" fmla="*/ 211931 h 464343"/>
                <a:gd name="connsiteX51" fmla="*/ 57150 w 1914525"/>
                <a:gd name="connsiteY51" fmla="*/ 245268 h 464343"/>
                <a:gd name="connsiteX52" fmla="*/ 147638 w 1914525"/>
                <a:gd name="connsiteY52" fmla="*/ 330993 h 464343"/>
                <a:gd name="connsiteX53" fmla="*/ 233363 w 1914525"/>
                <a:gd name="connsiteY53" fmla="*/ 407193 h 464343"/>
                <a:gd name="connsiteX54" fmla="*/ 276225 w 1914525"/>
                <a:gd name="connsiteY54" fmla="*/ 442912 h 464343"/>
                <a:gd name="connsiteX55" fmla="*/ 292894 w 1914525"/>
                <a:gd name="connsiteY55" fmla="*/ 452437 h 464343"/>
                <a:gd name="connsiteX56" fmla="*/ 333375 w 1914525"/>
                <a:gd name="connsiteY56" fmla="*/ 459581 h 464343"/>
                <a:gd name="connsiteX57" fmla="*/ 431007 w 1914525"/>
                <a:gd name="connsiteY57" fmla="*/ 464343 h 464343"/>
                <a:gd name="connsiteX58" fmla="*/ 642938 w 1914525"/>
                <a:gd name="connsiteY58" fmla="*/ 442912 h 4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14525" h="464343">
                  <a:moveTo>
                    <a:pt x="642938" y="442912"/>
                  </a:moveTo>
                  <a:lnTo>
                    <a:pt x="790575" y="421481"/>
                  </a:lnTo>
                  <a:lnTo>
                    <a:pt x="907257" y="404812"/>
                  </a:lnTo>
                  <a:lnTo>
                    <a:pt x="1109663" y="345281"/>
                  </a:lnTo>
                  <a:lnTo>
                    <a:pt x="1328738" y="314325"/>
                  </a:lnTo>
                  <a:lnTo>
                    <a:pt x="1516857" y="290512"/>
                  </a:lnTo>
                  <a:lnTo>
                    <a:pt x="1666875" y="276225"/>
                  </a:lnTo>
                  <a:lnTo>
                    <a:pt x="1697832" y="276225"/>
                  </a:lnTo>
                  <a:lnTo>
                    <a:pt x="1750219" y="269081"/>
                  </a:lnTo>
                  <a:lnTo>
                    <a:pt x="1802607" y="257175"/>
                  </a:lnTo>
                  <a:lnTo>
                    <a:pt x="1854994" y="238125"/>
                  </a:lnTo>
                  <a:lnTo>
                    <a:pt x="1888332" y="221456"/>
                  </a:lnTo>
                  <a:lnTo>
                    <a:pt x="1905000" y="207168"/>
                  </a:lnTo>
                  <a:lnTo>
                    <a:pt x="1914525" y="190500"/>
                  </a:lnTo>
                  <a:lnTo>
                    <a:pt x="1914525" y="161925"/>
                  </a:lnTo>
                  <a:lnTo>
                    <a:pt x="1905000" y="123825"/>
                  </a:lnTo>
                  <a:lnTo>
                    <a:pt x="1888332" y="97631"/>
                  </a:lnTo>
                  <a:lnTo>
                    <a:pt x="1871663" y="83343"/>
                  </a:lnTo>
                  <a:lnTo>
                    <a:pt x="1840707" y="69056"/>
                  </a:lnTo>
                  <a:lnTo>
                    <a:pt x="1774032" y="40481"/>
                  </a:lnTo>
                  <a:lnTo>
                    <a:pt x="1695450" y="14287"/>
                  </a:lnTo>
                  <a:lnTo>
                    <a:pt x="1640682" y="2381"/>
                  </a:lnTo>
                  <a:lnTo>
                    <a:pt x="1590675" y="0"/>
                  </a:lnTo>
                  <a:lnTo>
                    <a:pt x="1559719" y="4762"/>
                  </a:lnTo>
                  <a:lnTo>
                    <a:pt x="1545432" y="19050"/>
                  </a:lnTo>
                  <a:lnTo>
                    <a:pt x="1500188" y="52387"/>
                  </a:lnTo>
                  <a:lnTo>
                    <a:pt x="1464469" y="76200"/>
                  </a:lnTo>
                  <a:lnTo>
                    <a:pt x="1421607" y="97631"/>
                  </a:lnTo>
                  <a:lnTo>
                    <a:pt x="1362075" y="116681"/>
                  </a:lnTo>
                  <a:lnTo>
                    <a:pt x="1314450" y="128587"/>
                  </a:lnTo>
                  <a:lnTo>
                    <a:pt x="1221582" y="150018"/>
                  </a:lnTo>
                  <a:lnTo>
                    <a:pt x="1126332" y="164306"/>
                  </a:lnTo>
                  <a:lnTo>
                    <a:pt x="878682" y="207168"/>
                  </a:lnTo>
                  <a:lnTo>
                    <a:pt x="740569" y="230981"/>
                  </a:lnTo>
                  <a:lnTo>
                    <a:pt x="614363" y="252412"/>
                  </a:lnTo>
                  <a:lnTo>
                    <a:pt x="526257" y="264318"/>
                  </a:lnTo>
                  <a:lnTo>
                    <a:pt x="469107" y="271462"/>
                  </a:lnTo>
                  <a:lnTo>
                    <a:pt x="400050" y="276225"/>
                  </a:lnTo>
                  <a:lnTo>
                    <a:pt x="352425" y="273843"/>
                  </a:lnTo>
                  <a:lnTo>
                    <a:pt x="307182" y="266700"/>
                  </a:lnTo>
                  <a:lnTo>
                    <a:pt x="269082" y="259556"/>
                  </a:lnTo>
                  <a:lnTo>
                    <a:pt x="219075" y="247650"/>
                  </a:lnTo>
                  <a:lnTo>
                    <a:pt x="169069" y="226218"/>
                  </a:lnTo>
                  <a:lnTo>
                    <a:pt x="111919" y="195262"/>
                  </a:lnTo>
                  <a:lnTo>
                    <a:pt x="69057" y="166687"/>
                  </a:lnTo>
                  <a:lnTo>
                    <a:pt x="47625" y="152400"/>
                  </a:lnTo>
                  <a:lnTo>
                    <a:pt x="23813" y="147637"/>
                  </a:lnTo>
                  <a:lnTo>
                    <a:pt x="7144" y="150018"/>
                  </a:lnTo>
                  <a:lnTo>
                    <a:pt x="0" y="159543"/>
                  </a:lnTo>
                  <a:lnTo>
                    <a:pt x="7144" y="183356"/>
                  </a:lnTo>
                  <a:lnTo>
                    <a:pt x="23813" y="211931"/>
                  </a:lnTo>
                  <a:lnTo>
                    <a:pt x="57150" y="245268"/>
                  </a:lnTo>
                  <a:lnTo>
                    <a:pt x="147638" y="330993"/>
                  </a:lnTo>
                  <a:lnTo>
                    <a:pt x="233363" y="407193"/>
                  </a:lnTo>
                  <a:lnTo>
                    <a:pt x="276225" y="442912"/>
                  </a:lnTo>
                  <a:lnTo>
                    <a:pt x="292894" y="452437"/>
                  </a:lnTo>
                  <a:lnTo>
                    <a:pt x="333375" y="459581"/>
                  </a:lnTo>
                  <a:lnTo>
                    <a:pt x="431007" y="464343"/>
                  </a:lnTo>
                  <a:lnTo>
                    <a:pt x="642938" y="442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46">
              <a:extLst>
                <a:ext uri="{FF2B5EF4-FFF2-40B4-BE49-F238E27FC236}">
                  <a16:creationId xmlns:a16="http://schemas.microsoft.com/office/drawing/2014/main" id="{33645A34-F5EB-452A-A31C-9CCD8190DA64}"/>
                </a:ext>
              </a:extLst>
            </p:cNvPr>
            <p:cNvSpPr/>
            <p:nvPr/>
          </p:nvSpPr>
          <p:spPr>
            <a:xfrm>
              <a:off x="3741743" y="2846388"/>
              <a:ext cx="514350" cy="1454150"/>
            </a:xfrm>
            <a:custGeom>
              <a:avLst/>
              <a:gdLst>
                <a:gd name="connsiteX0" fmla="*/ 235744 w 514350"/>
                <a:gd name="connsiteY0" fmla="*/ 711993 h 1454943"/>
                <a:gd name="connsiteX1" fmla="*/ 221456 w 514350"/>
                <a:gd name="connsiteY1" fmla="*/ 573881 h 1454943"/>
                <a:gd name="connsiteX2" fmla="*/ 209550 w 514350"/>
                <a:gd name="connsiteY2" fmla="*/ 464343 h 1454943"/>
                <a:gd name="connsiteX3" fmla="*/ 202406 w 514350"/>
                <a:gd name="connsiteY3" fmla="*/ 395287 h 1454943"/>
                <a:gd name="connsiteX4" fmla="*/ 192881 w 514350"/>
                <a:gd name="connsiteY4" fmla="*/ 354806 h 1454943"/>
                <a:gd name="connsiteX5" fmla="*/ 176212 w 514350"/>
                <a:gd name="connsiteY5" fmla="*/ 307181 h 1454943"/>
                <a:gd name="connsiteX6" fmla="*/ 161925 w 514350"/>
                <a:gd name="connsiteY6" fmla="*/ 271462 h 1454943"/>
                <a:gd name="connsiteX7" fmla="*/ 145256 w 514350"/>
                <a:gd name="connsiteY7" fmla="*/ 240506 h 1454943"/>
                <a:gd name="connsiteX8" fmla="*/ 123825 w 514350"/>
                <a:gd name="connsiteY8" fmla="*/ 219075 h 1454943"/>
                <a:gd name="connsiteX9" fmla="*/ 92869 w 514350"/>
                <a:gd name="connsiteY9" fmla="*/ 183356 h 1454943"/>
                <a:gd name="connsiteX10" fmla="*/ 50006 w 514350"/>
                <a:gd name="connsiteY10" fmla="*/ 130968 h 1454943"/>
                <a:gd name="connsiteX11" fmla="*/ 16669 w 514350"/>
                <a:gd name="connsiteY11" fmla="*/ 76200 h 1454943"/>
                <a:gd name="connsiteX12" fmla="*/ 2381 w 514350"/>
                <a:gd name="connsiteY12" fmla="*/ 47625 h 1454943"/>
                <a:gd name="connsiteX13" fmla="*/ 0 w 514350"/>
                <a:gd name="connsiteY13" fmla="*/ 26193 h 1454943"/>
                <a:gd name="connsiteX14" fmla="*/ 0 w 514350"/>
                <a:gd name="connsiteY14" fmla="*/ 9525 h 1454943"/>
                <a:gd name="connsiteX15" fmla="*/ 9525 w 514350"/>
                <a:gd name="connsiteY15" fmla="*/ 0 h 1454943"/>
                <a:gd name="connsiteX16" fmla="*/ 21431 w 514350"/>
                <a:gd name="connsiteY16" fmla="*/ 0 h 1454943"/>
                <a:gd name="connsiteX17" fmla="*/ 40481 w 514350"/>
                <a:gd name="connsiteY17" fmla="*/ 4762 h 1454943"/>
                <a:gd name="connsiteX18" fmla="*/ 78581 w 514350"/>
                <a:gd name="connsiteY18" fmla="*/ 21431 h 1454943"/>
                <a:gd name="connsiteX19" fmla="*/ 130969 w 514350"/>
                <a:gd name="connsiteY19" fmla="*/ 40481 h 1454943"/>
                <a:gd name="connsiteX20" fmla="*/ 192881 w 514350"/>
                <a:gd name="connsiteY20" fmla="*/ 61912 h 1454943"/>
                <a:gd name="connsiteX21" fmla="*/ 247650 w 514350"/>
                <a:gd name="connsiteY21" fmla="*/ 78581 h 1454943"/>
                <a:gd name="connsiteX22" fmla="*/ 319087 w 514350"/>
                <a:gd name="connsiteY22" fmla="*/ 95250 h 1454943"/>
                <a:gd name="connsiteX23" fmla="*/ 347662 w 514350"/>
                <a:gd name="connsiteY23" fmla="*/ 97631 h 1454943"/>
                <a:gd name="connsiteX24" fmla="*/ 404812 w 514350"/>
                <a:gd name="connsiteY24" fmla="*/ 250031 h 1454943"/>
                <a:gd name="connsiteX25" fmla="*/ 414337 w 514350"/>
                <a:gd name="connsiteY25" fmla="*/ 395287 h 1454943"/>
                <a:gd name="connsiteX26" fmla="*/ 428625 w 514350"/>
                <a:gd name="connsiteY26" fmla="*/ 585787 h 1454943"/>
                <a:gd name="connsiteX27" fmla="*/ 454819 w 514350"/>
                <a:gd name="connsiteY27" fmla="*/ 788193 h 1454943"/>
                <a:gd name="connsiteX28" fmla="*/ 481012 w 514350"/>
                <a:gd name="connsiteY28" fmla="*/ 1016793 h 1454943"/>
                <a:gd name="connsiteX29" fmla="*/ 497681 w 514350"/>
                <a:gd name="connsiteY29" fmla="*/ 1147762 h 1454943"/>
                <a:gd name="connsiteX30" fmla="*/ 514350 w 514350"/>
                <a:gd name="connsiteY30" fmla="*/ 1281112 h 1454943"/>
                <a:gd name="connsiteX31" fmla="*/ 514350 w 514350"/>
                <a:gd name="connsiteY31" fmla="*/ 1319212 h 1454943"/>
                <a:gd name="connsiteX32" fmla="*/ 504825 w 514350"/>
                <a:gd name="connsiteY32" fmla="*/ 1357312 h 1454943"/>
                <a:gd name="connsiteX33" fmla="*/ 492919 w 514350"/>
                <a:gd name="connsiteY33" fmla="*/ 1383506 h 1454943"/>
                <a:gd name="connsiteX34" fmla="*/ 476250 w 514350"/>
                <a:gd name="connsiteY34" fmla="*/ 1409700 h 1454943"/>
                <a:gd name="connsiteX35" fmla="*/ 457200 w 514350"/>
                <a:gd name="connsiteY35" fmla="*/ 1428750 h 1454943"/>
                <a:gd name="connsiteX36" fmla="*/ 426244 w 514350"/>
                <a:gd name="connsiteY36" fmla="*/ 1450181 h 1454943"/>
                <a:gd name="connsiteX37" fmla="*/ 414337 w 514350"/>
                <a:gd name="connsiteY37" fmla="*/ 1454943 h 1454943"/>
                <a:gd name="connsiteX38" fmla="*/ 395287 w 514350"/>
                <a:gd name="connsiteY38" fmla="*/ 1454943 h 1454943"/>
                <a:gd name="connsiteX39" fmla="*/ 373856 w 514350"/>
                <a:gd name="connsiteY39" fmla="*/ 1443037 h 1454943"/>
                <a:gd name="connsiteX40" fmla="*/ 354806 w 514350"/>
                <a:gd name="connsiteY40" fmla="*/ 1421606 h 1454943"/>
                <a:gd name="connsiteX41" fmla="*/ 326231 w 514350"/>
                <a:gd name="connsiteY41" fmla="*/ 1371600 h 1454943"/>
                <a:gd name="connsiteX42" fmla="*/ 314325 w 514350"/>
                <a:gd name="connsiteY42" fmla="*/ 1345406 h 1454943"/>
                <a:gd name="connsiteX43" fmla="*/ 300037 w 514350"/>
                <a:gd name="connsiteY43" fmla="*/ 1252537 h 1454943"/>
                <a:gd name="connsiteX44" fmla="*/ 276225 w 514350"/>
                <a:gd name="connsiteY44" fmla="*/ 1045368 h 1454943"/>
                <a:gd name="connsiteX45" fmla="*/ 235744 w 514350"/>
                <a:gd name="connsiteY45" fmla="*/ 711993 h 145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4350" h="1454943">
                  <a:moveTo>
                    <a:pt x="235744" y="711993"/>
                  </a:moveTo>
                  <a:lnTo>
                    <a:pt x="221456" y="573881"/>
                  </a:lnTo>
                  <a:lnTo>
                    <a:pt x="209550" y="464343"/>
                  </a:lnTo>
                  <a:lnTo>
                    <a:pt x="202406" y="395287"/>
                  </a:lnTo>
                  <a:lnTo>
                    <a:pt x="192881" y="354806"/>
                  </a:lnTo>
                  <a:lnTo>
                    <a:pt x="176212" y="307181"/>
                  </a:lnTo>
                  <a:lnTo>
                    <a:pt x="161925" y="271462"/>
                  </a:lnTo>
                  <a:lnTo>
                    <a:pt x="145256" y="240506"/>
                  </a:lnTo>
                  <a:lnTo>
                    <a:pt x="123825" y="219075"/>
                  </a:lnTo>
                  <a:lnTo>
                    <a:pt x="92869" y="183356"/>
                  </a:lnTo>
                  <a:lnTo>
                    <a:pt x="50006" y="130968"/>
                  </a:lnTo>
                  <a:lnTo>
                    <a:pt x="16669" y="76200"/>
                  </a:lnTo>
                  <a:lnTo>
                    <a:pt x="2381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0481" y="4762"/>
                  </a:lnTo>
                  <a:lnTo>
                    <a:pt x="78581" y="21431"/>
                  </a:lnTo>
                  <a:lnTo>
                    <a:pt x="130969" y="40481"/>
                  </a:lnTo>
                  <a:lnTo>
                    <a:pt x="192881" y="61912"/>
                  </a:lnTo>
                  <a:lnTo>
                    <a:pt x="247650" y="78581"/>
                  </a:lnTo>
                  <a:lnTo>
                    <a:pt x="319087" y="95250"/>
                  </a:lnTo>
                  <a:lnTo>
                    <a:pt x="347662" y="97631"/>
                  </a:lnTo>
                  <a:lnTo>
                    <a:pt x="404812" y="250031"/>
                  </a:lnTo>
                  <a:lnTo>
                    <a:pt x="414337" y="395287"/>
                  </a:lnTo>
                  <a:lnTo>
                    <a:pt x="428625" y="585787"/>
                  </a:lnTo>
                  <a:lnTo>
                    <a:pt x="454819" y="788193"/>
                  </a:lnTo>
                  <a:lnTo>
                    <a:pt x="481012" y="1016793"/>
                  </a:lnTo>
                  <a:lnTo>
                    <a:pt x="497681" y="1147762"/>
                  </a:lnTo>
                  <a:lnTo>
                    <a:pt x="514350" y="1281112"/>
                  </a:lnTo>
                  <a:lnTo>
                    <a:pt x="514350" y="1319212"/>
                  </a:lnTo>
                  <a:lnTo>
                    <a:pt x="504825" y="1357312"/>
                  </a:lnTo>
                  <a:lnTo>
                    <a:pt x="492919" y="1383506"/>
                  </a:lnTo>
                  <a:lnTo>
                    <a:pt x="476250" y="1409700"/>
                  </a:lnTo>
                  <a:lnTo>
                    <a:pt x="457200" y="1428750"/>
                  </a:lnTo>
                  <a:lnTo>
                    <a:pt x="426244" y="1450181"/>
                  </a:lnTo>
                  <a:lnTo>
                    <a:pt x="414337" y="1454943"/>
                  </a:lnTo>
                  <a:lnTo>
                    <a:pt x="395287" y="1454943"/>
                  </a:lnTo>
                  <a:lnTo>
                    <a:pt x="373856" y="1443037"/>
                  </a:lnTo>
                  <a:lnTo>
                    <a:pt x="354806" y="1421606"/>
                  </a:lnTo>
                  <a:lnTo>
                    <a:pt x="326231" y="1371600"/>
                  </a:lnTo>
                  <a:lnTo>
                    <a:pt x="314325" y="1345406"/>
                  </a:lnTo>
                  <a:lnTo>
                    <a:pt x="300037" y="1252537"/>
                  </a:lnTo>
                  <a:lnTo>
                    <a:pt x="276225" y="1045368"/>
                  </a:lnTo>
                  <a:lnTo>
                    <a:pt x="235744" y="7119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6">
              <a:extLst>
                <a:ext uri="{FF2B5EF4-FFF2-40B4-BE49-F238E27FC236}">
                  <a16:creationId xmlns:a16="http://schemas.microsoft.com/office/drawing/2014/main" id="{C5E16F46-F131-4D11-900E-91A1703F3AC4}"/>
                </a:ext>
              </a:extLst>
            </p:cNvPr>
            <p:cNvSpPr/>
            <p:nvPr/>
          </p:nvSpPr>
          <p:spPr>
            <a:xfrm rot="16200000">
              <a:off x="6368259" y="4174332"/>
              <a:ext cx="1682750" cy="350837"/>
            </a:xfrm>
            <a:custGeom>
              <a:avLst/>
              <a:gdLst>
                <a:gd name="connsiteX0" fmla="*/ 688181 w 1683543"/>
                <a:gd name="connsiteY0" fmla="*/ 147637 h 350044"/>
                <a:gd name="connsiteX1" fmla="*/ 495300 w 1683543"/>
                <a:gd name="connsiteY1" fmla="*/ 147637 h 350044"/>
                <a:gd name="connsiteX2" fmla="*/ 473868 w 1683543"/>
                <a:gd name="connsiteY2" fmla="*/ 142875 h 350044"/>
                <a:gd name="connsiteX3" fmla="*/ 414337 w 1683543"/>
                <a:gd name="connsiteY3" fmla="*/ 133350 h 350044"/>
                <a:gd name="connsiteX4" fmla="*/ 338137 w 1683543"/>
                <a:gd name="connsiteY4" fmla="*/ 126206 h 350044"/>
                <a:gd name="connsiteX5" fmla="*/ 238125 w 1683543"/>
                <a:gd name="connsiteY5" fmla="*/ 123825 h 350044"/>
                <a:gd name="connsiteX6" fmla="*/ 180975 w 1683543"/>
                <a:gd name="connsiteY6" fmla="*/ 123825 h 350044"/>
                <a:gd name="connsiteX7" fmla="*/ 133350 w 1683543"/>
                <a:gd name="connsiteY7" fmla="*/ 145256 h 350044"/>
                <a:gd name="connsiteX8" fmla="*/ 69056 w 1683543"/>
                <a:gd name="connsiteY8" fmla="*/ 183356 h 350044"/>
                <a:gd name="connsiteX9" fmla="*/ 19050 w 1683543"/>
                <a:gd name="connsiteY9" fmla="*/ 216694 h 350044"/>
                <a:gd name="connsiteX10" fmla="*/ 2381 w 1683543"/>
                <a:gd name="connsiteY10" fmla="*/ 233362 h 350044"/>
                <a:gd name="connsiteX11" fmla="*/ 0 w 1683543"/>
                <a:gd name="connsiteY11" fmla="*/ 247650 h 350044"/>
                <a:gd name="connsiteX12" fmla="*/ 16668 w 1683543"/>
                <a:gd name="connsiteY12" fmla="*/ 276225 h 350044"/>
                <a:gd name="connsiteX13" fmla="*/ 45243 w 1683543"/>
                <a:gd name="connsiteY13" fmla="*/ 309562 h 350044"/>
                <a:gd name="connsiteX14" fmla="*/ 64293 w 1683543"/>
                <a:gd name="connsiteY14" fmla="*/ 326231 h 350044"/>
                <a:gd name="connsiteX15" fmla="*/ 104775 w 1683543"/>
                <a:gd name="connsiteY15" fmla="*/ 350044 h 350044"/>
                <a:gd name="connsiteX16" fmla="*/ 235743 w 1683543"/>
                <a:gd name="connsiteY16" fmla="*/ 350044 h 350044"/>
                <a:gd name="connsiteX17" fmla="*/ 466725 w 1683543"/>
                <a:gd name="connsiteY17" fmla="*/ 347662 h 350044"/>
                <a:gd name="connsiteX18" fmla="*/ 747712 w 1683543"/>
                <a:gd name="connsiteY18" fmla="*/ 347662 h 350044"/>
                <a:gd name="connsiteX19" fmla="*/ 1023937 w 1683543"/>
                <a:gd name="connsiteY19" fmla="*/ 347662 h 350044"/>
                <a:gd name="connsiteX20" fmla="*/ 1269206 w 1683543"/>
                <a:gd name="connsiteY20" fmla="*/ 345281 h 350044"/>
                <a:gd name="connsiteX21" fmla="*/ 1321593 w 1683543"/>
                <a:gd name="connsiteY21" fmla="*/ 347662 h 350044"/>
                <a:gd name="connsiteX22" fmla="*/ 1359693 w 1683543"/>
                <a:gd name="connsiteY22" fmla="*/ 342900 h 350044"/>
                <a:gd name="connsiteX23" fmla="*/ 1397793 w 1683543"/>
                <a:gd name="connsiteY23" fmla="*/ 330994 h 350044"/>
                <a:gd name="connsiteX24" fmla="*/ 1447800 w 1683543"/>
                <a:gd name="connsiteY24" fmla="*/ 304800 h 350044"/>
                <a:gd name="connsiteX25" fmla="*/ 1490662 w 1683543"/>
                <a:gd name="connsiteY25" fmla="*/ 269081 h 350044"/>
                <a:gd name="connsiteX26" fmla="*/ 1566862 w 1683543"/>
                <a:gd name="connsiteY26" fmla="*/ 190500 h 350044"/>
                <a:gd name="connsiteX27" fmla="*/ 1652587 w 1683543"/>
                <a:gd name="connsiteY27" fmla="*/ 85725 h 350044"/>
                <a:gd name="connsiteX28" fmla="*/ 1676400 w 1683543"/>
                <a:gd name="connsiteY28" fmla="*/ 47625 h 350044"/>
                <a:gd name="connsiteX29" fmla="*/ 1683543 w 1683543"/>
                <a:gd name="connsiteY29" fmla="*/ 26194 h 350044"/>
                <a:gd name="connsiteX30" fmla="*/ 1683543 w 1683543"/>
                <a:gd name="connsiteY30" fmla="*/ 14287 h 350044"/>
                <a:gd name="connsiteX31" fmla="*/ 1681162 w 1683543"/>
                <a:gd name="connsiteY31" fmla="*/ 4762 h 350044"/>
                <a:gd name="connsiteX32" fmla="*/ 1674018 w 1683543"/>
                <a:gd name="connsiteY32" fmla="*/ 0 h 350044"/>
                <a:gd name="connsiteX33" fmla="*/ 1657350 w 1683543"/>
                <a:gd name="connsiteY33" fmla="*/ 0 h 350044"/>
                <a:gd name="connsiteX34" fmla="*/ 1628775 w 1683543"/>
                <a:gd name="connsiteY34" fmla="*/ 11906 h 350044"/>
                <a:gd name="connsiteX35" fmla="*/ 1581150 w 1683543"/>
                <a:gd name="connsiteY35" fmla="*/ 45244 h 350044"/>
                <a:gd name="connsiteX36" fmla="*/ 1528762 w 1683543"/>
                <a:gd name="connsiteY36" fmla="*/ 76200 h 350044"/>
                <a:gd name="connsiteX37" fmla="*/ 1471612 w 1683543"/>
                <a:gd name="connsiteY37" fmla="*/ 100012 h 350044"/>
                <a:gd name="connsiteX38" fmla="*/ 1407318 w 1683543"/>
                <a:gd name="connsiteY38" fmla="*/ 123825 h 350044"/>
                <a:gd name="connsiteX39" fmla="*/ 1326356 w 1683543"/>
                <a:gd name="connsiteY39" fmla="*/ 140494 h 350044"/>
                <a:gd name="connsiteX40" fmla="*/ 1276350 w 1683543"/>
                <a:gd name="connsiteY40" fmla="*/ 147637 h 350044"/>
                <a:gd name="connsiteX41" fmla="*/ 1190625 w 1683543"/>
                <a:gd name="connsiteY41" fmla="*/ 147637 h 350044"/>
                <a:gd name="connsiteX42" fmla="*/ 1040606 w 1683543"/>
                <a:gd name="connsiteY42" fmla="*/ 147637 h 350044"/>
                <a:gd name="connsiteX43" fmla="*/ 747712 w 1683543"/>
                <a:gd name="connsiteY43" fmla="*/ 145256 h 350044"/>
                <a:gd name="connsiteX44" fmla="*/ 688181 w 1683543"/>
                <a:gd name="connsiteY44" fmla="*/ 147637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83543" h="350044">
                  <a:moveTo>
                    <a:pt x="688181" y="147637"/>
                  </a:moveTo>
                  <a:lnTo>
                    <a:pt x="495300" y="147637"/>
                  </a:lnTo>
                  <a:lnTo>
                    <a:pt x="473868" y="142875"/>
                  </a:lnTo>
                  <a:lnTo>
                    <a:pt x="414337" y="133350"/>
                  </a:lnTo>
                  <a:lnTo>
                    <a:pt x="338137" y="126206"/>
                  </a:lnTo>
                  <a:lnTo>
                    <a:pt x="238125" y="123825"/>
                  </a:lnTo>
                  <a:lnTo>
                    <a:pt x="180975" y="123825"/>
                  </a:lnTo>
                  <a:lnTo>
                    <a:pt x="133350" y="145256"/>
                  </a:lnTo>
                  <a:lnTo>
                    <a:pt x="69056" y="183356"/>
                  </a:lnTo>
                  <a:lnTo>
                    <a:pt x="19050" y="216694"/>
                  </a:lnTo>
                  <a:lnTo>
                    <a:pt x="2381" y="233362"/>
                  </a:lnTo>
                  <a:lnTo>
                    <a:pt x="0" y="247650"/>
                  </a:lnTo>
                  <a:lnTo>
                    <a:pt x="16668" y="276225"/>
                  </a:lnTo>
                  <a:lnTo>
                    <a:pt x="45243" y="309562"/>
                  </a:lnTo>
                  <a:lnTo>
                    <a:pt x="64293" y="326231"/>
                  </a:lnTo>
                  <a:lnTo>
                    <a:pt x="104775" y="350044"/>
                  </a:lnTo>
                  <a:lnTo>
                    <a:pt x="235743" y="350044"/>
                  </a:lnTo>
                  <a:lnTo>
                    <a:pt x="466725" y="347662"/>
                  </a:lnTo>
                  <a:lnTo>
                    <a:pt x="747712" y="347662"/>
                  </a:lnTo>
                  <a:lnTo>
                    <a:pt x="1023937" y="347662"/>
                  </a:lnTo>
                  <a:lnTo>
                    <a:pt x="1269206" y="345281"/>
                  </a:lnTo>
                  <a:lnTo>
                    <a:pt x="1321593" y="347662"/>
                  </a:lnTo>
                  <a:lnTo>
                    <a:pt x="1359693" y="342900"/>
                  </a:lnTo>
                  <a:lnTo>
                    <a:pt x="1397793" y="330994"/>
                  </a:lnTo>
                  <a:lnTo>
                    <a:pt x="1447800" y="304800"/>
                  </a:lnTo>
                  <a:lnTo>
                    <a:pt x="1490662" y="269081"/>
                  </a:lnTo>
                  <a:lnTo>
                    <a:pt x="1566862" y="190500"/>
                  </a:lnTo>
                  <a:lnTo>
                    <a:pt x="1652587" y="85725"/>
                  </a:lnTo>
                  <a:lnTo>
                    <a:pt x="1676400" y="47625"/>
                  </a:lnTo>
                  <a:lnTo>
                    <a:pt x="1683543" y="26194"/>
                  </a:lnTo>
                  <a:lnTo>
                    <a:pt x="1683543" y="14287"/>
                  </a:lnTo>
                  <a:lnTo>
                    <a:pt x="1681162" y="4762"/>
                  </a:lnTo>
                  <a:lnTo>
                    <a:pt x="1674018" y="0"/>
                  </a:lnTo>
                  <a:lnTo>
                    <a:pt x="1657350" y="0"/>
                  </a:lnTo>
                  <a:lnTo>
                    <a:pt x="1628775" y="11906"/>
                  </a:lnTo>
                  <a:lnTo>
                    <a:pt x="1581150" y="45244"/>
                  </a:lnTo>
                  <a:lnTo>
                    <a:pt x="1528762" y="76200"/>
                  </a:lnTo>
                  <a:lnTo>
                    <a:pt x="1471612" y="100012"/>
                  </a:lnTo>
                  <a:lnTo>
                    <a:pt x="1407318" y="123825"/>
                  </a:lnTo>
                  <a:lnTo>
                    <a:pt x="1326356" y="140494"/>
                  </a:lnTo>
                  <a:lnTo>
                    <a:pt x="1276350" y="147637"/>
                  </a:lnTo>
                  <a:lnTo>
                    <a:pt x="1190625" y="147637"/>
                  </a:lnTo>
                  <a:lnTo>
                    <a:pt x="1040606" y="147637"/>
                  </a:lnTo>
                  <a:lnTo>
                    <a:pt x="747712" y="145256"/>
                  </a:lnTo>
                  <a:lnTo>
                    <a:pt x="688181" y="147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47">
              <a:extLst>
                <a:ext uri="{FF2B5EF4-FFF2-40B4-BE49-F238E27FC236}">
                  <a16:creationId xmlns:a16="http://schemas.microsoft.com/office/drawing/2014/main" id="{088DB3F0-6817-4C0F-B998-82F700C0B66E}"/>
                </a:ext>
              </a:extLst>
            </p:cNvPr>
            <p:cNvSpPr/>
            <p:nvPr/>
          </p:nvSpPr>
          <p:spPr>
            <a:xfrm>
              <a:off x="4019556" y="2646363"/>
              <a:ext cx="1738313" cy="1314450"/>
            </a:xfrm>
            <a:custGeom>
              <a:avLst/>
              <a:gdLst>
                <a:gd name="connsiteX0" fmla="*/ 488156 w 1738313"/>
                <a:gd name="connsiteY0" fmla="*/ 204787 h 1314450"/>
                <a:gd name="connsiteX1" fmla="*/ 278606 w 1738313"/>
                <a:gd name="connsiteY1" fmla="*/ 250031 h 1314450"/>
                <a:gd name="connsiteX2" fmla="*/ 88106 w 1738313"/>
                <a:gd name="connsiteY2" fmla="*/ 292894 h 1314450"/>
                <a:gd name="connsiteX3" fmla="*/ 0 w 1738313"/>
                <a:gd name="connsiteY3" fmla="*/ 311944 h 1314450"/>
                <a:gd name="connsiteX4" fmla="*/ 69056 w 1738313"/>
                <a:gd name="connsiteY4" fmla="*/ 485775 h 1314450"/>
                <a:gd name="connsiteX5" fmla="*/ 311944 w 1738313"/>
                <a:gd name="connsiteY5" fmla="*/ 426244 h 1314450"/>
                <a:gd name="connsiteX6" fmla="*/ 561975 w 1738313"/>
                <a:gd name="connsiteY6" fmla="*/ 366712 h 1314450"/>
                <a:gd name="connsiteX7" fmla="*/ 840581 w 1738313"/>
                <a:gd name="connsiteY7" fmla="*/ 316706 h 1314450"/>
                <a:gd name="connsiteX8" fmla="*/ 1012031 w 1738313"/>
                <a:gd name="connsiteY8" fmla="*/ 288131 h 1314450"/>
                <a:gd name="connsiteX9" fmla="*/ 1216819 w 1738313"/>
                <a:gd name="connsiteY9" fmla="*/ 257175 h 1314450"/>
                <a:gd name="connsiteX10" fmla="*/ 1269206 w 1738313"/>
                <a:gd name="connsiteY10" fmla="*/ 247650 h 1314450"/>
                <a:gd name="connsiteX11" fmla="*/ 1293019 w 1738313"/>
                <a:gd name="connsiteY11" fmla="*/ 250031 h 1314450"/>
                <a:gd name="connsiteX12" fmla="*/ 1309688 w 1738313"/>
                <a:gd name="connsiteY12" fmla="*/ 252412 h 1314450"/>
                <a:gd name="connsiteX13" fmla="*/ 1328738 w 1738313"/>
                <a:gd name="connsiteY13" fmla="*/ 261937 h 1314450"/>
                <a:gd name="connsiteX14" fmla="*/ 1340644 w 1738313"/>
                <a:gd name="connsiteY14" fmla="*/ 273844 h 1314450"/>
                <a:gd name="connsiteX15" fmla="*/ 1350169 w 1738313"/>
                <a:gd name="connsiteY15" fmla="*/ 288131 h 1314450"/>
                <a:gd name="connsiteX16" fmla="*/ 1352550 w 1738313"/>
                <a:gd name="connsiteY16" fmla="*/ 307181 h 1314450"/>
                <a:gd name="connsiteX17" fmla="*/ 1352550 w 1738313"/>
                <a:gd name="connsiteY17" fmla="*/ 335756 h 1314450"/>
                <a:gd name="connsiteX18" fmla="*/ 1345406 w 1738313"/>
                <a:gd name="connsiteY18" fmla="*/ 423862 h 1314450"/>
                <a:gd name="connsiteX19" fmla="*/ 1328738 w 1738313"/>
                <a:gd name="connsiteY19" fmla="*/ 600075 h 1314450"/>
                <a:gd name="connsiteX20" fmla="*/ 1309688 w 1738313"/>
                <a:gd name="connsiteY20" fmla="*/ 740569 h 1314450"/>
                <a:gd name="connsiteX21" fmla="*/ 1297781 w 1738313"/>
                <a:gd name="connsiteY21" fmla="*/ 935831 h 1314450"/>
                <a:gd name="connsiteX22" fmla="*/ 1285875 w 1738313"/>
                <a:gd name="connsiteY22" fmla="*/ 1152525 h 1314450"/>
                <a:gd name="connsiteX23" fmla="*/ 1314450 w 1738313"/>
                <a:gd name="connsiteY23" fmla="*/ 1297781 h 1314450"/>
                <a:gd name="connsiteX24" fmla="*/ 1354931 w 1738313"/>
                <a:gd name="connsiteY24" fmla="*/ 1309687 h 1314450"/>
                <a:gd name="connsiteX25" fmla="*/ 1393031 w 1738313"/>
                <a:gd name="connsiteY25" fmla="*/ 1314450 h 1314450"/>
                <a:gd name="connsiteX26" fmla="*/ 1421606 w 1738313"/>
                <a:gd name="connsiteY26" fmla="*/ 1314450 h 1314450"/>
                <a:gd name="connsiteX27" fmla="*/ 1452563 w 1738313"/>
                <a:gd name="connsiteY27" fmla="*/ 1304925 h 1314450"/>
                <a:gd name="connsiteX28" fmla="*/ 1478756 w 1738313"/>
                <a:gd name="connsiteY28" fmla="*/ 1285875 h 1314450"/>
                <a:gd name="connsiteX29" fmla="*/ 1493044 w 1738313"/>
                <a:gd name="connsiteY29" fmla="*/ 1269206 h 1314450"/>
                <a:gd name="connsiteX30" fmla="*/ 1502569 w 1738313"/>
                <a:gd name="connsiteY30" fmla="*/ 1238250 h 1314450"/>
                <a:gd name="connsiteX31" fmla="*/ 1526381 w 1738313"/>
                <a:gd name="connsiteY31" fmla="*/ 1159669 h 1314450"/>
                <a:gd name="connsiteX32" fmla="*/ 1538288 w 1738313"/>
                <a:gd name="connsiteY32" fmla="*/ 1107281 h 1314450"/>
                <a:gd name="connsiteX33" fmla="*/ 1547813 w 1738313"/>
                <a:gd name="connsiteY33" fmla="*/ 1050131 h 1314450"/>
                <a:gd name="connsiteX34" fmla="*/ 1552575 w 1738313"/>
                <a:gd name="connsiteY34" fmla="*/ 990600 h 1314450"/>
                <a:gd name="connsiteX35" fmla="*/ 1557338 w 1738313"/>
                <a:gd name="connsiteY35" fmla="*/ 928687 h 1314450"/>
                <a:gd name="connsiteX36" fmla="*/ 1557338 w 1738313"/>
                <a:gd name="connsiteY36" fmla="*/ 907256 h 1314450"/>
                <a:gd name="connsiteX37" fmla="*/ 1585913 w 1738313"/>
                <a:gd name="connsiteY37" fmla="*/ 726281 h 1314450"/>
                <a:gd name="connsiteX38" fmla="*/ 1640681 w 1738313"/>
                <a:gd name="connsiteY38" fmla="*/ 383381 h 1314450"/>
                <a:gd name="connsiteX39" fmla="*/ 1645444 w 1738313"/>
                <a:gd name="connsiteY39" fmla="*/ 357187 h 1314450"/>
                <a:gd name="connsiteX40" fmla="*/ 1657350 w 1738313"/>
                <a:gd name="connsiteY40" fmla="*/ 342900 h 1314450"/>
                <a:gd name="connsiteX41" fmla="*/ 1678781 w 1738313"/>
                <a:gd name="connsiteY41" fmla="*/ 323850 h 1314450"/>
                <a:gd name="connsiteX42" fmla="*/ 1702594 w 1738313"/>
                <a:gd name="connsiteY42" fmla="*/ 297656 h 1314450"/>
                <a:gd name="connsiteX43" fmla="*/ 1721644 w 1738313"/>
                <a:gd name="connsiteY43" fmla="*/ 266700 h 1314450"/>
                <a:gd name="connsiteX44" fmla="*/ 1735931 w 1738313"/>
                <a:gd name="connsiteY44" fmla="*/ 235744 h 1314450"/>
                <a:gd name="connsiteX45" fmla="*/ 1738313 w 1738313"/>
                <a:gd name="connsiteY45" fmla="*/ 214312 h 1314450"/>
                <a:gd name="connsiteX46" fmla="*/ 1733550 w 1738313"/>
                <a:gd name="connsiteY46" fmla="*/ 192881 h 1314450"/>
                <a:gd name="connsiteX47" fmla="*/ 1716881 w 1738313"/>
                <a:gd name="connsiteY47" fmla="*/ 169069 h 1314450"/>
                <a:gd name="connsiteX48" fmla="*/ 1681163 w 1738313"/>
                <a:gd name="connsiteY48" fmla="*/ 138112 h 1314450"/>
                <a:gd name="connsiteX49" fmla="*/ 1626394 w 1738313"/>
                <a:gd name="connsiteY49" fmla="*/ 92869 h 1314450"/>
                <a:gd name="connsiteX50" fmla="*/ 1545431 w 1738313"/>
                <a:gd name="connsiteY50" fmla="*/ 40481 h 1314450"/>
                <a:gd name="connsiteX51" fmla="*/ 1478756 w 1738313"/>
                <a:gd name="connsiteY51" fmla="*/ 14287 h 1314450"/>
                <a:gd name="connsiteX52" fmla="*/ 1428750 w 1738313"/>
                <a:gd name="connsiteY52" fmla="*/ 2381 h 1314450"/>
                <a:gd name="connsiteX53" fmla="*/ 1407319 w 1738313"/>
                <a:gd name="connsiteY53" fmla="*/ 0 h 1314450"/>
                <a:gd name="connsiteX54" fmla="*/ 1383506 w 1738313"/>
                <a:gd name="connsiteY54" fmla="*/ 16669 h 1314450"/>
                <a:gd name="connsiteX55" fmla="*/ 1333500 w 1738313"/>
                <a:gd name="connsiteY55" fmla="*/ 40481 h 1314450"/>
                <a:gd name="connsiteX56" fmla="*/ 1262063 w 1738313"/>
                <a:gd name="connsiteY56" fmla="*/ 57150 h 1314450"/>
                <a:gd name="connsiteX57" fmla="*/ 1104900 w 1738313"/>
                <a:gd name="connsiteY57" fmla="*/ 85725 h 1314450"/>
                <a:gd name="connsiteX58" fmla="*/ 871538 w 1738313"/>
                <a:gd name="connsiteY58" fmla="*/ 130969 h 1314450"/>
                <a:gd name="connsiteX59" fmla="*/ 488156 w 1738313"/>
                <a:gd name="connsiteY59" fmla="*/ 204787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38313" h="1314450">
                  <a:moveTo>
                    <a:pt x="488156" y="204787"/>
                  </a:moveTo>
                  <a:lnTo>
                    <a:pt x="278606" y="250031"/>
                  </a:lnTo>
                  <a:lnTo>
                    <a:pt x="88106" y="292894"/>
                  </a:lnTo>
                  <a:lnTo>
                    <a:pt x="0" y="311944"/>
                  </a:lnTo>
                  <a:lnTo>
                    <a:pt x="69056" y="485775"/>
                  </a:lnTo>
                  <a:lnTo>
                    <a:pt x="311944" y="426244"/>
                  </a:lnTo>
                  <a:lnTo>
                    <a:pt x="561975" y="366712"/>
                  </a:lnTo>
                  <a:lnTo>
                    <a:pt x="840581" y="316706"/>
                  </a:lnTo>
                  <a:lnTo>
                    <a:pt x="1012031" y="288131"/>
                  </a:lnTo>
                  <a:lnTo>
                    <a:pt x="1216819" y="257175"/>
                  </a:lnTo>
                  <a:lnTo>
                    <a:pt x="1269206" y="247650"/>
                  </a:lnTo>
                  <a:lnTo>
                    <a:pt x="1293019" y="250031"/>
                  </a:lnTo>
                  <a:lnTo>
                    <a:pt x="1309688" y="252412"/>
                  </a:lnTo>
                  <a:lnTo>
                    <a:pt x="1328738" y="261937"/>
                  </a:lnTo>
                  <a:lnTo>
                    <a:pt x="1340644" y="273844"/>
                  </a:lnTo>
                  <a:lnTo>
                    <a:pt x="1350169" y="288131"/>
                  </a:lnTo>
                  <a:lnTo>
                    <a:pt x="1352550" y="307181"/>
                  </a:lnTo>
                  <a:lnTo>
                    <a:pt x="1352550" y="335756"/>
                  </a:lnTo>
                  <a:lnTo>
                    <a:pt x="1345406" y="423862"/>
                  </a:lnTo>
                  <a:lnTo>
                    <a:pt x="1328738" y="600075"/>
                  </a:lnTo>
                  <a:lnTo>
                    <a:pt x="1309688" y="740569"/>
                  </a:lnTo>
                  <a:lnTo>
                    <a:pt x="1297781" y="935831"/>
                  </a:lnTo>
                  <a:lnTo>
                    <a:pt x="1285875" y="1152525"/>
                  </a:lnTo>
                  <a:lnTo>
                    <a:pt x="1314450" y="1297781"/>
                  </a:lnTo>
                  <a:lnTo>
                    <a:pt x="1354931" y="1309687"/>
                  </a:lnTo>
                  <a:lnTo>
                    <a:pt x="1393031" y="1314450"/>
                  </a:lnTo>
                  <a:lnTo>
                    <a:pt x="1421606" y="1314450"/>
                  </a:lnTo>
                  <a:lnTo>
                    <a:pt x="1452563" y="1304925"/>
                  </a:lnTo>
                  <a:lnTo>
                    <a:pt x="1478756" y="1285875"/>
                  </a:lnTo>
                  <a:lnTo>
                    <a:pt x="1493044" y="1269206"/>
                  </a:lnTo>
                  <a:lnTo>
                    <a:pt x="1502569" y="1238250"/>
                  </a:lnTo>
                  <a:lnTo>
                    <a:pt x="1526381" y="1159669"/>
                  </a:lnTo>
                  <a:lnTo>
                    <a:pt x="1538288" y="1107281"/>
                  </a:lnTo>
                  <a:lnTo>
                    <a:pt x="1547813" y="1050131"/>
                  </a:lnTo>
                  <a:lnTo>
                    <a:pt x="1552575" y="990600"/>
                  </a:lnTo>
                  <a:lnTo>
                    <a:pt x="1557338" y="928687"/>
                  </a:lnTo>
                  <a:lnTo>
                    <a:pt x="1557338" y="907256"/>
                  </a:lnTo>
                  <a:lnTo>
                    <a:pt x="1585913" y="726281"/>
                  </a:lnTo>
                  <a:lnTo>
                    <a:pt x="1640681" y="383381"/>
                  </a:lnTo>
                  <a:lnTo>
                    <a:pt x="1645444" y="357187"/>
                  </a:lnTo>
                  <a:lnTo>
                    <a:pt x="1657350" y="342900"/>
                  </a:lnTo>
                  <a:lnTo>
                    <a:pt x="1678781" y="323850"/>
                  </a:lnTo>
                  <a:lnTo>
                    <a:pt x="1702594" y="297656"/>
                  </a:lnTo>
                  <a:lnTo>
                    <a:pt x="1721644" y="266700"/>
                  </a:lnTo>
                  <a:lnTo>
                    <a:pt x="1735931" y="235744"/>
                  </a:lnTo>
                  <a:lnTo>
                    <a:pt x="1738313" y="214312"/>
                  </a:lnTo>
                  <a:lnTo>
                    <a:pt x="1733550" y="192881"/>
                  </a:lnTo>
                  <a:lnTo>
                    <a:pt x="1716881" y="169069"/>
                  </a:lnTo>
                  <a:lnTo>
                    <a:pt x="1681163" y="138112"/>
                  </a:lnTo>
                  <a:lnTo>
                    <a:pt x="1626394" y="92869"/>
                  </a:lnTo>
                  <a:lnTo>
                    <a:pt x="1545431" y="40481"/>
                  </a:lnTo>
                  <a:lnTo>
                    <a:pt x="1478756" y="14287"/>
                  </a:lnTo>
                  <a:lnTo>
                    <a:pt x="1428750" y="2381"/>
                  </a:lnTo>
                  <a:lnTo>
                    <a:pt x="1407319" y="0"/>
                  </a:lnTo>
                  <a:lnTo>
                    <a:pt x="1383506" y="16669"/>
                  </a:lnTo>
                  <a:lnTo>
                    <a:pt x="1333500" y="40481"/>
                  </a:lnTo>
                  <a:lnTo>
                    <a:pt x="1262063" y="57150"/>
                  </a:lnTo>
                  <a:lnTo>
                    <a:pt x="1104900" y="85725"/>
                  </a:lnTo>
                  <a:lnTo>
                    <a:pt x="871538" y="130969"/>
                  </a:lnTo>
                  <a:lnTo>
                    <a:pt x="488156" y="204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48">
              <a:extLst>
                <a:ext uri="{FF2B5EF4-FFF2-40B4-BE49-F238E27FC236}">
                  <a16:creationId xmlns:a16="http://schemas.microsoft.com/office/drawing/2014/main" id="{302630F3-006F-49A2-9C10-896073FD01FF}"/>
                </a:ext>
              </a:extLst>
            </p:cNvPr>
            <p:cNvSpPr/>
            <p:nvPr/>
          </p:nvSpPr>
          <p:spPr>
            <a:xfrm>
              <a:off x="4071944" y="3200401"/>
              <a:ext cx="1322387" cy="398463"/>
            </a:xfrm>
            <a:custGeom>
              <a:avLst/>
              <a:gdLst>
                <a:gd name="connsiteX0" fmla="*/ 304800 w 1321593"/>
                <a:gd name="connsiteY0" fmla="*/ 178594 h 397669"/>
                <a:gd name="connsiteX1" fmla="*/ 109537 w 1321593"/>
                <a:gd name="connsiteY1" fmla="*/ 207169 h 397669"/>
                <a:gd name="connsiteX2" fmla="*/ 0 w 1321593"/>
                <a:gd name="connsiteY2" fmla="*/ 219075 h 397669"/>
                <a:gd name="connsiteX3" fmla="*/ 50006 w 1321593"/>
                <a:gd name="connsiteY3" fmla="*/ 397669 h 397669"/>
                <a:gd name="connsiteX4" fmla="*/ 330993 w 1321593"/>
                <a:gd name="connsiteY4" fmla="*/ 352425 h 397669"/>
                <a:gd name="connsiteX5" fmla="*/ 576262 w 1321593"/>
                <a:gd name="connsiteY5" fmla="*/ 311944 h 397669"/>
                <a:gd name="connsiteX6" fmla="*/ 745331 w 1321593"/>
                <a:gd name="connsiteY6" fmla="*/ 276225 h 397669"/>
                <a:gd name="connsiteX7" fmla="*/ 969168 w 1321593"/>
                <a:gd name="connsiteY7" fmla="*/ 245269 h 397669"/>
                <a:gd name="connsiteX8" fmla="*/ 1302543 w 1321593"/>
                <a:gd name="connsiteY8" fmla="*/ 200025 h 397669"/>
                <a:gd name="connsiteX9" fmla="*/ 1321593 w 1321593"/>
                <a:gd name="connsiteY9" fmla="*/ 0 h 397669"/>
                <a:gd name="connsiteX10" fmla="*/ 1119187 w 1321593"/>
                <a:gd name="connsiteY10" fmla="*/ 35719 h 397669"/>
                <a:gd name="connsiteX11" fmla="*/ 883443 w 1321593"/>
                <a:gd name="connsiteY11" fmla="*/ 78581 h 397669"/>
                <a:gd name="connsiteX12" fmla="*/ 766762 w 1321593"/>
                <a:gd name="connsiteY12" fmla="*/ 100013 h 397669"/>
                <a:gd name="connsiteX13" fmla="*/ 531018 w 1321593"/>
                <a:gd name="connsiteY13" fmla="*/ 142875 h 397669"/>
                <a:gd name="connsiteX14" fmla="*/ 304800 w 1321593"/>
                <a:gd name="connsiteY14" fmla="*/ 178594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1593" h="397669">
                  <a:moveTo>
                    <a:pt x="304800" y="178594"/>
                  </a:moveTo>
                  <a:lnTo>
                    <a:pt x="109537" y="207169"/>
                  </a:lnTo>
                  <a:lnTo>
                    <a:pt x="0" y="219075"/>
                  </a:lnTo>
                  <a:lnTo>
                    <a:pt x="50006" y="397669"/>
                  </a:lnTo>
                  <a:lnTo>
                    <a:pt x="330993" y="352425"/>
                  </a:lnTo>
                  <a:lnTo>
                    <a:pt x="576262" y="311944"/>
                  </a:lnTo>
                  <a:lnTo>
                    <a:pt x="745331" y="276225"/>
                  </a:lnTo>
                  <a:lnTo>
                    <a:pt x="969168" y="245269"/>
                  </a:lnTo>
                  <a:lnTo>
                    <a:pt x="1302543" y="200025"/>
                  </a:lnTo>
                  <a:lnTo>
                    <a:pt x="1321593" y="0"/>
                  </a:lnTo>
                  <a:lnTo>
                    <a:pt x="1119187" y="35719"/>
                  </a:lnTo>
                  <a:lnTo>
                    <a:pt x="883443" y="78581"/>
                  </a:lnTo>
                  <a:lnTo>
                    <a:pt x="766762" y="100013"/>
                  </a:lnTo>
                  <a:lnTo>
                    <a:pt x="531018" y="142875"/>
                  </a:lnTo>
                  <a:lnTo>
                    <a:pt x="304800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49">
              <a:extLst>
                <a:ext uri="{FF2B5EF4-FFF2-40B4-BE49-F238E27FC236}">
                  <a16:creationId xmlns:a16="http://schemas.microsoft.com/office/drawing/2014/main" id="{053A2DF5-F290-4C26-BEF6-7EBDB677D62E}"/>
                </a:ext>
              </a:extLst>
            </p:cNvPr>
            <p:cNvSpPr/>
            <p:nvPr/>
          </p:nvSpPr>
          <p:spPr>
            <a:xfrm>
              <a:off x="4162430" y="3763964"/>
              <a:ext cx="1227138" cy="365125"/>
            </a:xfrm>
            <a:custGeom>
              <a:avLst/>
              <a:gdLst>
                <a:gd name="connsiteX0" fmla="*/ 831056 w 1226344"/>
                <a:gd name="connsiteY0" fmla="*/ 42863 h 364332"/>
                <a:gd name="connsiteX1" fmla="*/ 654844 w 1226344"/>
                <a:gd name="connsiteY1" fmla="*/ 69057 h 364332"/>
                <a:gd name="connsiteX2" fmla="*/ 438150 w 1226344"/>
                <a:gd name="connsiteY2" fmla="*/ 114300 h 364332"/>
                <a:gd name="connsiteX3" fmla="*/ 354806 w 1226344"/>
                <a:gd name="connsiteY3" fmla="*/ 140494 h 364332"/>
                <a:gd name="connsiteX4" fmla="*/ 250031 w 1226344"/>
                <a:gd name="connsiteY4" fmla="*/ 169069 h 364332"/>
                <a:gd name="connsiteX5" fmla="*/ 145256 w 1226344"/>
                <a:gd name="connsiteY5" fmla="*/ 190500 h 364332"/>
                <a:gd name="connsiteX6" fmla="*/ 83344 w 1226344"/>
                <a:gd name="connsiteY6" fmla="*/ 200025 h 364332"/>
                <a:gd name="connsiteX7" fmla="*/ 0 w 1226344"/>
                <a:gd name="connsiteY7" fmla="*/ 202407 h 364332"/>
                <a:gd name="connsiteX8" fmla="*/ 38100 w 1226344"/>
                <a:gd name="connsiteY8" fmla="*/ 364332 h 364332"/>
                <a:gd name="connsiteX9" fmla="*/ 154781 w 1226344"/>
                <a:gd name="connsiteY9" fmla="*/ 350044 h 364332"/>
                <a:gd name="connsiteX10" fmla="*/ 297656 w 1226344"/>
                <a:gd name="connsiteY10" fmla="*/ 326232 h 364332"/>
                <a:gd name="connsiteX11" fmla="*/ 488156 w 1226344"/>
                <a:gd name="connsiteY11" fmla="*/ 283369 h 364332"/>
                <a:gd name="connsiteX12" fmla="*/ 688181 w 1226344"/>
                <a:gd name="connsiteY12" fmla="*/ 245269 h 364332"/>
                <a:gd name="connsiteX13" fmla="*/ 942975 w 1226344"/>
                <a:gd name="connsiteY13" fmla="*/ 197644 h 364332"/>
                <a:gd name="connsiteX14" fmla="*/ 1076325 w 1226344"/>
                <a:gd name="connsiteY14" fmla="*/ 180975 h 364332"/>
                <a:gd name="connsiteX15" fmla="*/ 1176338 w 1226344"/>
                <a:gd name="connsiteY15" fmla="*/ 180975 h 364332"/>
                <a:gd name="connsiteX16" fmla="*/ 1226344 w 1226344"/>
                <a:gd name="connsiteY16" fmla="*/ 190500 h 364332"/>
                <a:gd name="connsiteX17" fmla="*/ 1181100 w 1226344"/>
                <a:gd name="connsiteY17" fmla="*/ 0 h 364332"/>
                <a:gd name="connsiteX18" fmla="*/ 1019175 w 1226344"/>
                <a:gd name="connsiteY18" fmla="*/ 14288 h 364332"/>
                <a:gd name="connsiteX19" fmla="*/ 831056 w 1226344"/>
                <a:gd name="connsiteY19" fmla="*/ 42863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26344" h="364332">
                  <a:moveTo>
                    <a:pt x="831056" y="42863"/>
                  </a:moveTo>
                  <a:lnTo>
                    <a:pt x="654844" y="69057"/>
                  </a:lnTo>
                  <a:lnTo>
                    <a:pt x="438150" y="114300"/>
                  </a:lnTo>
                  <a:lnTo>
                    <a:pt x="354806" y="140494"/>
                  </a:lnTo>
                  <a:lnTo>
                    <a:pt x="250031" y="169069"/>
                  </a:lnTo>
                  <a:lnTo>
                    <a:pt x="145256" y="190500"/>
                  </a:lnTo>
                  <a:lnTo>
                    <a:pt x="83344" y="200025"/>
                  </a:lnTo>
                  <a:lnTo>
                    <a:pt x="0" y="202407"/>
                  </a:lnTo>
                  <a:lnTo>
                    <a:pt x="38100" y="364332"/>
                  </a:lnTo>
                  <a:lnTo>
                    <a:pt x="154781" y="350044"/>
                  </a:lnTo>
                  <a:lnTo>
                    <a:pt x="297656" y="326232"/>
                  </a:lnTo>
                  <a:lnTo>
                    <a:pt x="488156" y="283369"/>
                  </a:lnTo>
                  <a:lnTo>
                    <a:pt x="688181" y="245269"/>
                  </a:lnTo>
                  <a:lnTo>
                    <a:pt x="942975" y="197644"/>
                  </a:lnTo>
                  <a:lnTo>
                    <a:pt x="1076325" y="180975"/>
                  </a:lnTo>
                  <a:lnTo>
                    <a:pt x="1176338" y="180975"/>
                  </a:lnTo>
                  <a:lnTo>
                    <a:pt x="1226344" y="190500"/>
                  </a:lnTo>
                  <a:lnTo>
                    <a:pt x="1181100" y="0"/>
                  </a:lnTo>
                  <a:lnTo>
                    <a:pt x="1019175" y="14288"/>
                  </a:lnTo>
                  <a:lnTo>
                    <a:pt x="831056" y="42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50">
              <a:extLst>
                <a:ext uri="{FF2B5EF4-FFF2-40B4-BE49-F238E27FC236}">
                  <a16:creationId xmlns:a16="http://schemas.microsoft.com/office/drawing/2014/main" id="{86F9EF02-59E1-413A-A04B-715EC5D1AE79}"/>
                </a:ext>
              </a:extLst>
            </p:cNvPr>
            <p:cNvSpPr/>
            <p:nvPr/>
          </p:nvSpPr>
          <p:spPr>
            <a:xfrm>
              <a:off x="3548069" y="4364039"/>
              <a:ext cx="2122487" cy="587375"/>
            </a:xfrm>
            <a:custGeom>
              <a:avLst/>
              <a:gdLst>
                <a:gd name="connsiteX0" fmla="*/ 766762 w 2121693"/>
                <a:gd name="connsiteY0" fmla="*/ 245269 h 585788"/>
                <a:gd name="connsiteX1" fmla="*/ 871537 w 2121693"/>
                <a:gd name="connsiteY1" fmla="*/ 223838 h 585788"/>
                <a:gd name="connsiteX2" fmla="*/ 985837 w 2121693"/>
                <a:gd name="connsiteY2" fmla="*/ 200025 h 585788"/>
                <a:gd name="connsiteX3" fmla="*/ 1100137 w 2121693"/>
                <a:gd name="connsiteY3" fmla="*/ 176213 h 585788"/>
                <a:gd name="connsiteX4" fmla="*/ 1266825 w 2121693"/>
                <a:gd name="connsiteY4" fmla="*/ 140494 h 585788"/>
                <a:gd name="connsiteX5" fmla="*/ 1450181 w 2121693"/>
                <a:gd name="connsiteY5" fmla="*/ 107157 h 585788"/>
                <a:gd name="connsiteX6" fmla="*/ 1557337 w 2121693"/>
                <a:gd name="connsiteY6" fmla="*/ 80963 h 585788"/>
                <a:gd name="connsiteX7" fmla="*/ 1628775 w 2121693"/>
                <a:gd name="connsiteY7" fmla="*/ 61913 h 585788"/>
                <a:gd name="connsiteX8" fmla="*/ 1695450 w 2121693"/>
                <a:gd name="connsiteY8" fmla="*/ 38100 h 585788"/>
                <a:gd name="connsiteX9" fmla="*/ 1731168 w 2121693"/>
                <a:gd name="connsiteY9" fmla="*/ 21432 h 585788"/>
                <a:gd name="connsiteX10" fmla="*/ 1759743 w 2121693"/>
                <a:gd name="connsiteY10" fmla="*/ 2382 h 585788"/>
                <a:gd name="connsiteX11" fmla="*/ 1821656 w 2121693"/>
                <a:gd name="connsiteY11" fmla="*/ 0 h 585788"/>
                <a:gd name="connsiteX12" fmla="*/ 1924050 w 2121693"/>
                <a:gd name="connsiteY12" fmla="*/ 9525 h 585788"/>
                <a:gd name="connsiteX13" fmla="*/ 2005012 w 2121693"/>
                <a:gd name="connsiteY13" fmla="*/ 23813 h 585788"/>
                <a:gd name="connsiteX14" fmla="*/ 2066925 w 2121693"/>
                <a:gd name="connsiteY14" fmla="*/ 40482 h 585788"/>
                <a:gd name="connsiteX15" fmla="*/ 2093118 w 2121693"/>
                <a:gd name="connsiteY15" fmla="*/ 57150 h 585788"/>
                <a:gd name="connsiteX16" fmla="*/ 2109787 w 2121693"/>
                <a:gd name="connsiteY16" fmla="*/ 76200 h 585788"/>
                <a:gd name="connsiteX17" fmla="*/ 2116931 w 2121693"/>
                <a:gd name="connsiteY17" fmla="*/ 95250 h 585788"/>
                <a:gd name="connsiteX18" fmla="*/ 2121693 w 2121693"/>
                <a:gd name="connsiteY18" fmla="*/ 109538 h 585788"/>
                <a:gd name="connsiteX19" fmla="*/ 2114550 w 2121693"/>
                <a:gd name="connsiteY19" fmla="*/ 130969 h 585788"/>
                <a:gd name="connsiteX20" fmla="*/ 2102643 w 2121693"/>
                <a:gd name="connsiteY20" fmla="*/ 159544 h 585788"/>
                <a:gd name="connsiteX21" fmla="*/ 2078831 w 2121693"/>
                <a:gd name="connsiteY21" fmla="*/ 190500 h 585788"/>
                <a:gd name="connsiteX22" fmla="*/ 2045493 w 2121693"/>
                <a:gd name="connsiteY22" fmla="*/ 209550 h 585788"/>
                <a:gd name="connsiteX23" fmla="*/ 2002631 w 2121693"/>
                <a:gd name="connsiteY23" fmla="*/ 221457 h 585788"/>
                <a:gd name="connsiteX24" fmla="*/ 1952625 w 2121693"/>
                <a:gd name="connsiteY24" fmla="*/ 226219 h 585788"/>
                <a:gd name="connsiteX25" fmla="*/ 1905000 w 2121693"/>
                <a:gd name="connsiteY25" fmla="*/ 226219 h 585788"/>
                <a:gd name="connsiteX26" fmla="*/ 1800225 w 2121693"/>
                <a:gd name="connsiteY26" fmla="*/ 230982 h 585788"/>
                <a:gd name="connsiteX27" fmla="*/ 1700212 w 2121693"/>
                <a:gd name="connsiteY27" fmla="*/ 240507 h 585788"/>
                <a:gd name="connsiteX28" fmla="*/ 1569243 w 2121693"/>
                <a:gd name="connsiteY28" fmla="*/ 254794 h 585788"/>
                <a:gd name="connsiteX29" fmla="*/ 1447800 w 2121693"/>
                <a:gd name="connsiteY29" fmla="*/ 269082 h 585788"/>
                <a:gd name="connsiteX30" fmla="*/ 1300162 w 2121693"/>
                <a:gd name="connsiteY30" fmla="*/ 292894 h 585788"/>
                <a:gd name="connsiteX31" fmla="*/ 1066800 w 2121693"/>
                <a:gd name="connsiteY31" fmla="*/ 338138 h 585788"/>
                <a:gd name="connsiteX32" fmla="*/ 947737 w 2121693"/>
                <a:gd name="connsiteY32" fmla="*/ 364332 h 585788"/>
                <a:gd name="connsiteX33" fmla="*/ 866775 w 2121693"/>
                <a:gd name="connsiteY33" fmla="*/ 388144 h 585788"/>
                <a:gd name="connsiteX34" fmla="*/ 790575 w 2121693"/>
                <a:gd name="connsiteY34" fmla="*/ 409575 h 585788"/>
                <a:gd name="connsiteX35" fmla="*/ 700087 w 2121693"/>
                <a:gd name="connsiteY35" fmla="*/ 440532 h 585788"/>
                <a:gd name="connsiteX36" fmla="*/ 640556 w 2121693"/>
                <a:gd name="connsiteY36" fmla="*/ 464344 h 585788"/>
                <a:gd name="connsiteX37" fmla="*/ 559593 w 2121693"/>
                <a:gd name="connsiteY37" fmla="*/ 500063 h 585788"/>
                <a:gd name="connsiteX38" fmla="*/ 519112 w 2121693"/>
                <a:gd name="connsiteY38" fmla="*/ 521494 h 585788"/>
                <a:gd name="connsiteX39" fmla="*/ 452437 w 2121693"/>
                <a:gd name="connsiteY39" fmla="*/ 578644 h 585788"/>
                <a:gd name="connsiteX40" fmla="*/ 440531 w 2121693"/>
                <a:gd name="connsiteY40" fmla="*/ 583407 h 585788"/>
                <a:gd name="connsiteX41" fmla="*/ 411956 w 2121693"/>
                <a:gd name="connsiteY41" fmla="*/ 585788 h 585788"/>
                <a:gd name="connsiteX42" fmla="*/ 371475 w 2121693"/>
                <a:gd name="connsiteY42" fmla="*/ 576263 h 585788"/>
                <a:gd name="connsiteX43" fmla="*/ 316706 w 2121693"/>
                <a:gd name="connsiteY43" fmla="*/ 552450 h 585788"/>
                <a:gd name="connsiteX44" fmla="*/ 264318 w 2121693"/>
                <a:gd name="connsiteY44" fmla="*/ 521494 h 585788"/>
                <a:gd name="connsiteX45" fmla="*/ 219075 w 2121693"/>
                <a:gd name="connsiteY45" fmla="*/ 488157 h 585788"/>
                <a:gd name="connsiteX46" fmla="*/ 161925 w 2121693"/>
                <a:gd name="connsiteY46" fmla="*/ 438150 h 585788"/>
                <a:gd name="connsiteX47" fmla="*/ 95250 w 2121693"/>
                <a:gd name="connsiteY47" fmla="*/ 373857 h 585788"/>
                <a:gd name="connsiteX48" fmla="*/ 40481 w 2121693"/>
                <a:gd name="connsiteY48" fmla="*/ 319088 h 585788"/>
                <a:gd name="connsiteX49" fmla="*/ 14287 w 2121693"/>
                <a:gd name="connsiteY49" fmla="*/ 288132 h 585788"/>
                <a:gd name="connsiteX50" fmla="*/ 2381 w 2121693"/>
                <a:gd name="connsiteY50" fmla="*/ 264319 h 585788"/>
                <a:gd name="connsiteX51" fmla="*/ 0 w 2121693"/>
                <a:gd name="connsiteY51" fmla="*/ 245269 h 585788"/>
                <a:gd name="connsiteX52" fmla="*/ 7143 w 2121693"/>
                <a:gd name="connsiteY52" fmla="*/ 233363 h 585788"/>
                <a:gd name="connsiteX53" fmla="*/ 23812 w 2121693"/>
                <a:gd name="connsiteY53" fmla="*/ 233363 h 585788"/>
                <a:gd name="connsiteX54" fmla="*/ 50006 w 2121693"/>
                <a:gd name="connsiteY54" fmla="*/ 240507 h 585788"/>
                <a:gd name="connsiteX55" fmla="*/ 102393 w 2121693"/>
                <a:gd name="connsiteY55" fmla="*/ 261938 h 585788"/>
                <a:gd name="connsiteX56" fmla="*/ 166687 w 2121693"/>
                <a:gd name="connsiteY56" fmla="*/ 280988 h 585788"/>
                <a:gd name="connsiteX57" fmla="*/ 228600 w 2121693"/>
                <a:gd name="connsiteY57" fmla="*/ 300038 h 585788"/>
                <a:gd name="connsiteX58" fmla="*/ 288131 w 2121693"/>
                <a:gd name="connsiteY58" fmla="*/ 311944 h 585788"/>
                <a:gd name="connsiteX59" fmla="*/ 338137 w 2121693"/>
                <a:gd name="connsiteY59" fmla="*/ 319088 h 585788"/>
                <a:gd name="connsiteX60" fmla="*/ 385762 w 2121693"/>
                <a:gd name="connsiteY60" fmla="*/ 321469 h 585788"/>
                <a:gd name="connsiteX61" fmla="*/ 490537 w 2121693"/>
                <a:gd name="connsiteY61" fmla="*/ 302419 h 585788"/>
                <a:gd name="connsiteX62" fmla="*/ 702468 w 2121693"/>
                <a:gd name="connsiteY62" fmla="*/ 257175 h 585788"/>
                <a:gd name="connsiteX63" fmla="*/ 766762 w 2121693"/>
                <a:gd name="connsiteY63" fmla="*/ 245269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21693" h="585788">
                  <a:moveTo>
                    <a:pt x="766762" y="245269"/>
                  </a:moveTo>
                  <a:lnTo>
                    <a:pt x="871537" y="223838"/>
                  </a:lnTo>
                  <a:lnTo>
                    <a:pt x="985837" y="200025"/>
                  </a:lnTo>
                  <a:lnTo>
                    <a:pt x="1100137" y="176213"/>
                  </a:lnTo>
                  <a:lnTo>
                    <a:pt x="1266825" y="140494"/>
                  </a:lnTo>
                  <a:lnTo>
                    <a:pt x="1450181" y="107157"/>
                  </a:lnTo>
                  <a:lnTo>
                    <a:pt x="1557337" y="80963"/>
                  </a:lnTo>
                  <a:lnTo>
                    <a:pt x="1628775" y="61913"/>
                  </a:lnTo>
                  <a:lnTo>
                    <a:pt x="1695450" y="38100"/>
                  </a:lnTo>
                  <a:lnTo>
                    <a:pt x="1731168" y="21432"/>
                  </a:lnTo>
                  <a:lnTo>
                    <a:pt x="1759743" y="2382"/>
                  </a:lnTo>
                  <a:lnTo>
                    <a:pt x="1821656" y="0"/>
                  </a:lnTo>
                  <a:lnTo>
                    <a:pt x="1924050" y="9525"/>
                  </a:lnTo>
                  <a:lnTo>
                    <a:pt x="2005012" y="23813"/>
                  </a:lnTo>
                  <a:lnTo>
                    <a:pt x="2066925" y="40482"/>
                  </a:lnTo>
                  <a:lnTo>
                    <a:pt x="2093118" y="57150"/>
                  </a:lnTo>
                  <a:lnTo>
                    <a:pt x="2109787" y="76200"/>
                  </a:lnTo>
                  <a:lnTo>
                    <a:pt x="2116931" y="95250"/>
                  </a:lnTo>
                  <a:lnTo>
                    <a:pt x="2121693" y="109538"/>
                  </a:lnTo>
                  <a:lnTo>
                    <a:pt x="2114550" y="130969"/>
                  </a:lnTo>
                  <a:lnTo>
                    <a:pt x="2102643" y="159544"/>
                  </a:lnTo>
                  <a:lnTo>
                    <a:pt x="2078831" y="190500"/>
                  </a:lnTo>
                  <a:lnTo>
                    <a:pt x="2045493" y="209550"/>
                  </a:lnTo>
                  <a:lnTo>
                    <a:pt x="2002631" y="221457"/>
                  </a:lnTo>
                  <a:lnTo>
                    <a:pt x="1952625" y="226219"/>
                  </a:lnTo>
                  <a:lnTo>
                    <a:pt x="1905000" y="226219"/>
                  </a:lnTo>
                  <a:lnTo>
                    <a:pt x="1800225" y="230982"/>
                  </a:lnTo>
                  <a:lnTo>
                    <a:pt x="1700212" y="240507"/>
                  </a:lnTo>
                  <a:lnTo>
                    <a:pt x="1569243" y="254794"/>
                  </a:lnTo>
                  <a:lnTo>
                    <a:pt x="1447800" y="269082"/>
                  </a:lnTo>
                  <a:lnTo>
                    <a:pt x="1300162" y="292894"/>
                  </a:lnTo>
                  <a:lnTo>
                    <a:pt x="1066800" y="338138"/>
                  </a:lnTo>
                  <a:lnTo>
                    <a:pt x="947737" y="364332"/>
                  </a:lnTo>
                  <a:lnTo>
                    <a:pt x="866775" y="388144"/>
                  </a:lnTo>
                  <a:lnTo>
                    <a:pt x="790575" y="409575"/>
                  </a:lnTo>
                  <a:lnTo>
                    <a:pt x="700087" y="440532"/>
                  </a:lnTo>
                  <a:lnTo>
                    <a:pt x="640556" y="464344"/>
                  </a:lnTo>
                  <a:lnTo>
                    <a:pt x="559593" y="500063"/>
                  </a:lnTo>
                  <a:lnTo>
                    <a:pt x="519112" y="521494"/>
                  </a:lnTo>
                  <a:lnTo>
                    <a:pt x="452437" y="578644"/>
                  </a:lnTo>
                  <a:lnTo>
                    <a:pt x="440531" y="583407"/>
                  </a:lnTo>
                  <a:lnTo>
                    <a:pt x="411956" y="585788"/>
                  </a:lnTo>
                  <a:lnTo>
                    <a:pt x="371475" y="576263"/>
                  </a:lnTo>
                  <a:lnTo>
                    <a:pt x="316706" y="552450"/>
                  </a:lnTo>
                  <a:lnTo>
                    <a:pt x="264318" y="521494"/>
                  </a:lnTo>
                  <a:lnTo>
                    <a:pt x="219075" y="488157"/>
                  </a:lnTo>
                  <a:lnTo>
                    <a:pt x="161925" y="438150"/>
                  </a:lnTo>
                  <a:lnTo>
                    <a:pt x="95250" y="373857"/>
                  </a:lnTo>
                  <a:lnTo>
                    <a:pt x="40481" y="319088"/>
                  </a:lnTo>
                  <a:lnTo>
                    <a:pt x="14287" y="288132"/>
                  </a:lnTo>
                  <a:lnTo>
                    <a:pt x="2381" y="264319"/>
                  </a:lnTo>
                  <a:lnTo>
                    <a:pt x="0" y="245269"/>
                  </a:lnTo>
                  <a:lnTo>
                    <a:pt x="7143" y="233363"/>
                  </a:lnTo>
                  <a:lnTo>
                    <a:pt x="23812" y="233363"/>
                  </a:lnTo>
                  <a:lnTo>
                    <a:pt x="50006" y="240507"/>
                  </a:lnTo>
                  <a:lnTo>
                    <a:pt x="102393" y="261938"/>
                  </a:lnTo>
                  <a:lnTo>
                    <a:pt x="166687" y="280988"/>
                  </a:lnTo>
                  <a:lnTo>
                    <a:pt x="228600" y="300038"/>
                  </a:lnTo>
                  <a:lnTo>
                    <a:pt x="288131" y="311944"/>
                  </a:lnTo>
                  <a:lnTo>
                    <a:pt x="338137" y="319088"/>
                  </a:lnTo>
                  <a:lnTo>
                    <a:pt x="385762" y="321469"/>
                  </a:lnTo>
                  <a:lnTo>
                    <a:pt x="490537" y="302419"/>
                  </a:lnTo>
                  <a:lnTo>
                    <a:pt x="702468" y="257175"/>
                  </a:lnTo>
                  <a:lnTo>
                    <a:pt x="766762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55">
              <a:extLst>
                <a:ext uri="{FF2B5EF4-FFF2-40B4-BE49-F238E27FC236}">
                  <a16:creationId xmlns:a16="http://schemas.microsoft.com/office/drawing/2014/main" id="{65AF945D-F25A-47D8-A4E1-7C21C90254A4}"/>
                </a:ext>
              </a:extLst>
            </p:cNvPr>
            <p:cNvSpPr/>
            <p:nvPr/>
          </p:nvSpPr>
          <p:spPr>
            <a:xfrm rot="16200000">
              <a:off x="2432055" y="3452813"/>
              <a:ext cx="4451350" cy="476250"/>
            </a:xfrm>
            <a:custGeom>
              <a:avLst/>
              <a:gdLst>
                <a:gd name="connsiteX0" fmla="*/ 2260397 w 4451299"/>
                <a:gd name="connsiteY0" fmla="*/ 197511 h 475488"/>
                <a:gd name="connsiteX1" fmla="*/ 2940710 w 4451299"/>
                <a:gd name="connsiteY1" fmla="*/ 197511 h 475488"/>
                <a:gd name="connsiteX2" fmla="*/ 3463747 w 4451299"/>
                <a:gd name="connsiteY2" fmla="*/ 197511 h 475488"/>
                <a:gd name="connsiteX3" fmla="*/ 3814877 w 4451299"/>
                <a:gd name="connsiteY3" fmla="*/ 197511 h 475488"/>
                <a:gd name="connsiteX4" fmla="*/ 3906317 w 4451299"/>
                <a:gd name="connsiteY4" fmla="*/ 197511 h 475488"/>
                <a:gd name="connsiteX5" fmla="*/ 3964838 w 4451299"/>
                <a:gd name="connsiteY5" fmla="*/ 193853 h 475488"/>
                <a:gd name="connsiteX6" fmla="*/ 4030675 w 4451299"/>
                <a:gd name="connsiteY6" fmla="*/ 190196 h 475488"/>
                <a:gd name="connsiteX7" fmla="*/ 4081882 w 4451299"/>
                <a:gd name="connsiteY7" fmla="*/ 182880 h 475488"/>
                <a:gd name="connsiteX8" fmla="*/ 4133088 w 4451299"/>
                <a:gd name="connsiteY8" fmla="*/ 175565 h 475488"/>
                <a:gd name="connsiteX9" fmla="*/ 4180637 w 4451299"/>
                <a:gd name="connsiteY9" fmla="*/ 160935 h 475488"/>
                <a:gd name="connsiteX10" fmla="*/ 4231843 w 4451299"/>
                <a:gd name="connsiteY10" fmla="*/ 138989 h 475488"/>
                <a:gd name="connsiteX11" fmla="*/ 4283050 w 4451299"/>
                <a:gd name="connsiteY11" fmla="*/ 106071 h 475488"/>
                <a:gd name="connsiteX12" fmla="*/ 4326941 w 4451299"/>
                <a:gd name="connsiteY12" fmla="*/ 69495 h 475488"/>
                <a:gd name="connsiteX13" fmla="*/ 4378147 w 4451299"/>
                <a:gd name="connsiteY13" fmla="*/ 29261 h 475488"/>
                <a:gd name="connsiteX14" fmla="*/ 4411066 w 4451299"/>
                <a:gd name="connsiteY14" fmla="*/ 3658 h 475488"/>
                <a:gd name="connsiteX15" fmla="*/ 4433011 w 4451299"/>
                <a:gd name="connsiteY15" fmla="*/ 0 h 475488"/>
                <a:gd name="connsiteX16" fmla="*/ 4451299 w 4451299"/>
                <a:gd name="connsiteY16" fmla="*/ 7316 h 475488"/>
                <a:gd name="connsiteX17" fmla="*/ 4451299 w 4451299"/>
                <a:gd name="connsiteY17" fmla="*/ 29261 h 475488"/>
                <a:gd name="connsiteX18" fmla="*/ 4436669 w 4451299"/>
                <a:gd name="connsiteY18" fmla="*/ 87783 h 475488"/>
                <a:gd name="connsiteX19" fmla="*/ 4396435 w 4451299"/>
                <a:gd name="connsiteY19" fmla="*/ 208484 h 475488"/>
                <a:gd name="connsiteX20" fmla="*/ 4378147 w 4451299"/>
                <a:gd name="connsiteY20" fmla="*/ 248717 h 475488"/>
                <a:gd name="connsiteX21" fmla="*/ 4356202 w 4451299"/>
                <a:gd name="connsiteY21" fmla="*/ 292608 h 475488"/>
                <a:gd name="connsiteX22" fmla="*/ 4290365 w 4451299"/>
                <a:gd name="connsiteY22" fmla="*/ 398679 h 475488"/>
                <a:gd name="connsiteX23" fmla="*/ 4250131 w 4451299"/>
                <a:gd name="connsiteY23" fmla="*/ 442570 h 475488"/>
                <a:gd name="connsiteX24" fmla="*/ 4220870 w 4451299"/>
                <a:gd name="connsiteY24" fmla="*/ 464516 h 475488"/>
                <a:gd name="connsiteX25" fmla="*/ 4187952 w 4451299"/>
                <a:gd name="connsiteY25" fmla="*/ 475488 h 475488"/>
                <a:gd name="connsiteX26" fmla="*/ 4162349 w 4451299"/>
                <a:gd name="connsiteY26" fmla="*/ 475488 h 475488"/>
                <a:gd name="connsiteX27" fmla="*/ 4118458 w 4451299"/>
                <a:gd name="connsiteY27" fmla="*/ 468173 h 475488"/>
                <a:gd name="connsiteX28" fmla="*/ 4085539 w 4451299"/>
                <a:gd name="connsiteY28" fmla="*/ 449885 h 475488"/>
                <a:gd name="connsiteX29" fmla="*/ 4063594 w 4451299"/>
                <a:gd name="connsiteY29" fmla="*/ 442570 h 475488"/>
                <a:gd name="connsiteX30" fmla="*/ 3942893 w 4451299"/>
                <a:gd name="connsiteY30" fmla="*/ 438912 h 475488"/>
                <a:gd name="connsiteX31" fmla="*/ 3672230 w 4451299"/>
                <a:gd name="connsiteY31" fmla="*/ 442570 h 475488"/>
                <a:gd name="connsiteX32" fmla="*/ 3116275 w 4451299"/>
                <a:gd name="connsiteY32" fmla="*/ 438912 h 475488"/>
                <a:gd name="connsiteX33" fmla="*/ 2596896 w 4451299"/>
                <a:gd name="connsiteY33" fmla="*/ 442570 h 475488"/>
                <a:gd name="connsiteX34" fmla="*/ 2454250 w 4451299"/>
                <a:gd name="connsiteY34" fmla="*/ 416967 h 475488"/>
                <a:gd name="connsiteX35" fmla="*/ 2048256 w 4451299"/>
                <a:gd name="connsiteY35" fmla="*/ 416967 h 475488"/>
                <a:gd name="connsiteX36" fmla="*/ 1686154 w 4451299"/>
                <a:gd name="connsiteY36" fmla="*/ 420624 h 475488"/>
                <a:gd name="connsiteX37" fmla="*/ 1404518 w 4451299"/>
                <a:gd name="connsiteY37" fmla="*/ 420624 h 475488"/>
                <a:gd name="connsiteX38" fmla="*/ 1214323 w 4451299"/>
                <a:gd name="connsiteY38" fmla="*/ 420624 h 475488"/>
                <a:gd name="connsiteX39" fmla="*/ 994867 w 4451299"/>
                <a:gd name="connsiteY39" fmla="*/ 424282 h 475488"/>
                <a:gd name="connsiteX40" fmla="*/ 793699 w 4451299"/>
                <a:gd name="connsiteY40" fmla="*/ 427940 h 475488"/>
                <a:gd name="connsiteX41" fmla="*/ 603504 w 4451299"/>
                <a:gd name="connsiteY41" fmla="*/ 431597 h 475488"/>
                <a:gd name="connsiteX42" fmla="*/ 409651 w 4451299"/>
                <a:gd name="connsiteY42" fmla="*/ 438912 h 475488"/>
                <a:gd name="connsiteX43" fmla="*/ 263347 w 4451299"/>
                <a:gd name="connsiteY43" fmla="*/ 442570 h 475488"/>
                <a:gd name="connsiteX44" fmla="*/ 215798 w 4451299"/>
                <a:gd name="connsiteY44" fmla="*/ 438912 h 475488"/>
                <a:gd name="connsiteX45" fmla="*/ 153619 w 4451299"/>
                <a:gd name="connsiteY45" fmla="*/ 427940 h 475488"/>
                <a:gd name="connsiteX46" fmla="*/ 102413 w 4451299"/>
                <a:gd name="connsiteY46" fmla="*/ 409652 h 475488"/>
                <a:gd name="connsiteX47" fmla="*/ 73152 w 4451299"/>
                <a:gd name="connsiteY47" fmla="*/ 391364 h 475488"/>
                <a:gd name="connsiteX48" fmla="*/ 40234 w 4451299"/>
                <a:gd name="connsiteY48" fmla="*/ 365760 h 475488"/>
                <a:gd name="connsiteX49" fmla="*/ 14630 w 4451299"/>
                <a:gd name="connsiteY49" fmla="*/ 332842 h 475488"/>
                <a:gd name="connsiteX50" fmla="*/ 0 w 4451299"/>
                <a:gd name="connsiteY50" fmla="*/ 299924 h 475488"/>
                <a:gd name="connsiteX51" fmla="*/ 0 w 4451299"/>
                <a:gd name="connsiteY51" fmla="*/ 285293 h 475488"/>
                <a:gd name="connsiteX52" fmla="*/ 10973 w 4451299"/>
                <a:gd name="connsiteY52" fmla="*/ 259690 h 475488"/>
                <a:gd name="connsiteX53" fmla="*/ 29261 w 4451299"/>
                <a:gd name="connsiteY53" fmla="*/ 234087 h 475488"/>
                <a:gd name="connsiteX54" fmla="*/ 54864 w 4451299"/>
                <a:gd name="connsiteY54" fmla="*/ 215799 h 475488"/>
                <a:gd name="connsiteX55" fmla="*/ 98755 w 4451299"/>
                <a:gd name="connsiteY55" fmla="*/ 197511 h 475488"/>
                <a:gd name="connsiteX56" fmla="*/ 168250 w 4451299"/>
                <a:gd name="connsiteY56" fmla="*/ 175565 h 475488"/>
                <a:gd name="connsiteX57" fmla="*/ 241402 w 4451299"/>
                <a:gd name="connsiteY57" fmla="*/ 153620 h 475488"/>
                <a:gd name="connsiteX58" fmla="*/ 303581 w 4451299"/>
                <a:gd name="connsiteY58" fmla="*/ 138989 h 475488"/>
                <a:gd name="connsiteX59" fmla="*/ 387706 w 4451299"/>
                <a:gd name="connsiteY59" fmla="*/ 128016 h 475488"/>
                <a:gd name="connsiteX60" fmla="*/ 416966 w 4451299"/>
                <a:gd name="connsiteY60" fmla="*/ 128016 h 475488"/>
                <a:gd name="connsiteX61" fmla="*/ 497434 w 4451299"/>
                <a:gd name="connsiteY61" fmla="*/ 142647 h 475488"/>
                <a:gd name="connsiteX62" fmla="*/ 746150 w 4451299"/>
                <a:gd name="connsiteY62" fmla="*/ 175565 h 475488"/>
                <a:gd name="connsiteX63" fmla="*/ 943661 w 4451299"/>
                <a:gd name="connsiteY63" fmla="*/ 190196 h 475488"/>
                <a:gd name="connsiteX64" fmla="*/ 1225296 w 4451299"/>
                <a:gd name="connsiteY64" fmla="*/ 197511 h 475488"/>
                <a:gd name="connsiteX65" fmla="*/ 2260397 w 4451299"/>
                <a:gd name="connsiteY65" fmla="*/ 197511 h 47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451299" h="475488">
                  <a:moveTo>
                    <a:pt x="2260397" y="197511"/>
                  </a:moveTo>
                  <a:lnTo>
                    <a:pt x="2940710" y="197511"/>
                  </a:lnTo>
                  <a:lnTo>
                    <a:pt x="3463747" y="197511"/>
                  </a:lnTo>
                  <a:lnTo>
                    <a:pt x="3814877" y="197511"/>
                  </a:lnTo>
                  <a:lnTo>
                    <a:pt x="3906317" y="197511"/>
                  </a:lnTo>
                  <a:lnTo>
                    <a:pt x="3964838" y="193853"/>
                  </a:lnTo>
                  <a:lnTo>
                    <a:pt x="4030675" y="190196"/>
                  </a:lnTo>
                  <a:lnTo>
                    <a:pt x="4081882" y="182880"/>
                  </a:lnTo>
                  <a:lnTo>
                    <a:pt x="4133088" y="175565"/>
                  </a:lnTo>
                  <a:lnTo>
                    <a:pt x="4180637" y="160935"/>
                  </a:lnTo>
                  <a:lnTo>
                    <a:pt x="4231843" y="138989"/>
                  </a:lnTo>
                  <a:lnTo>
                    <a:pt x="4283050" y="106071"/>
                  </a:lnTo>
                  <a:lnTo>
                    <a:pt x="4326941" y="69495"/>
                  </a:lnTo>
                  <a:lnTo>
                    <a:pt x="4378147" y="29261"/>
                  </a:lnTo>
                  <a:lnTo>
                    <a:pt x="4411066" y="3658"/>
                  </a:lnTo>
                  <a:lnTo>
                    <a:pt x="4433011" y="0"/>
                  </a:lnTo>
                  <a:lnTo>
                    <a:pt x="4451299" y="7316"/>
                  </a:lnTo>
                  <a:lnTo>
                    <a:pt x="4451299" y="29261"/>
                  </a:lnTo>
                  <a:lnTo>
                    <a:pt x="4436669" y="87783"/>
                  </a:lnTo>
                  <a:lnTo>
                    <a:pt x="4396435" y="208484"/>
                  </a:lnTo>
                  <a:lnTo>
                    <a:pt x="4378147" y="248717"/>
                  </a:lnTo>
                  <a:lnTo>
                    <a:pt x="4356202" y="292608"/>
                  </a:lnTo>
                  <a:lnTo>
                    <a:pt x="4290365" y="398679"/>
                  </a:lnTo>
                  <a:lnTo>
                    <a:pt x="4250131" y="442570"/>
                  </a:lnTo>
                  <a:lnTo>
                    <a:pt x="4220870" y="464516"/>
                  </a:lnTo>
                  <a:lnTo>
                    <a:pt x="4187952" y="475488"/>
                  </a:lnTo>
                  <a:lnTo>
                    <a:pt x="4162349" y="475488"/>
                  </a:lnTo>
                  <a:lnTo>
                    <a:pt x="4118458" y="468173"/>
                  </a:lnTo>
                  <a:lnTo>
                    <a:pt x="4085539" y="449885"/>
                  </a:lnTo>
                  <a:lnTo>
                    <a:pt x="4063594" y="442570"/>
                  </a:lnTo>
                  <a:lnTo>
                    <a:pt x="3942893" y="438912"/>
                  </a:lnTo>
                  <a:lnTo>
                    <a:pt x="3672230" y="442570"/>
                  </a:lnTo>
                  <a:lnTo>
                    <a:pt x="3116275" y="438912"/>
                  </a:lnTo>
                  <a:lnTo>
                    <a:pt x="2596896" y="442570"/>
                  </a:lnTo>
                  <a:lnTo>
                    <a:pt x="2454250" y="416967"/>
                  </a:lnTo>
                  <a:lnTo>
                    <a:pt x="2048256" y="416967"/>
                  </a:lnTo>
                  <a:lnTo>
                    <a:pt x="1686154" y="420624"/>
                  </a:lnTo>
                  <a:lnTo>
                    <a:pt x="1404518" y="420624"/>
                  </a:lnTo>
                  <a:lnTo>
                    <a:pt x="1214323" y="420624"/>
                  </a:lnTo>
                  <a:lnTo>
                    <a:pt x="994867" y="424282"/>
                  </a:lnTo>
                  <a:lnTo>
                    <a:pt x="793699" y="427940"/>
                  </a:lnTo>
                  <a:lnTo>
                    <a:pt x="603504" y="431597"/>
                  </a:lnTo>
                  <a:lnTo>
                    <a:pt x="409651" y="438912"/>
                  </a:lnTo>
                  <a:lnTo>
                    <a:pt x="263347" y="442570"/>
                  </a:lnTo>
                  <a:lnTo>
                    <a:pt x="215798" y="438912"/>
                  </a:lnTo>
                  <a:lnTo>
                    <a:pt x="153619" y="427940"/>
                  </a:lnTo>
                  <a:lnTo>
                    <a:pt x="102413" y="409652"/>
                  </a:lnTo>
                  <a:lnTo>
                    <a:pt x="73152" y="391364"/>
                  </a:lnTo>
                  <a:lnTo>
                    <a:pt x="40234" y="365760"/>
                  </a:lnTo>
                  <a:lnTo>
                    <a:pt x="14630" y="332842"/>
                  </a:lnTo>
                  <a:lnTo>
                    <a:pt x="0" y="299924"/>
                  </a:lnTo>
                  <a:lnTo>
                    <a:pt x="0" y="285293"/>
                  </a:lnTo>
                  <a:lnTo>
                    <a:pt x="10973" y="259690"/>
                  </a:lnTo>
                  <a:lnTo>
                    <a:pt x="29261" y="234087"/>
                  </a:lnTo>
                  <a:lnTo>
                    <a:pt x="54864" y="215799"/>
                  </a:lnTo>
                  <a:lnTo>
                    <a:pt x="98755" y="197511"/>
                  </a:lnTo>
                  <a:lnTo>
                    <a:pt x="168250" y="175565"/>
                  </a:lnTo>
                  <a:lnTo>
                    <a:pt x="241402" y="153620"/>
                  </a:lnTo>
                  <a:lnTo>
                    <a:pt x="303581" y="138989"/>
                  </a:lnTo>
                  <a:lnTo>
                    <a:pt x="387706" y="128016"/>
                  </a:lnTo>
                  <a:lnTo>
                    <a:pt x="416966" y="128016"/>
                  </a:lnTo>
                  <a:lnTo>
                    <a:pt x="497434" y="142647"/>
                  </a:lnTo>
                  <a:lnTo>
                    <a:pt x="746150" y="175565"/>
                  </a:lnTo>
                  <a:lnTo>
                    <a:pt x="943661" y="190196"/>
                  </a:lnTo>
                  <a:lnTo>
                    <a:pt x="1225296" y="197511"/>
                  </a:lnTo>
                  <a:lnTo>
                    <a:pt x="2260397" y="1975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51">
              <a:extLst>
                <a:ext uri="{FF2B5EF4-FFF2-40B4-BE49-F238E27FC236}">
                  <a16:creationId xmlns:a16="http://schemas.microsoft.com/office/drawing/2014/main" id="{3BF55C53-37A0-47D4-A437-AE84291A32F5}"/>
                </a:ext>
              </a:extLst>
            </p:cNvPr>
            <p:cNvSpPr/>
            <p:nvPr/>
          </p:nvSpPr>
          <p:spPr>
            <a:xfrm>
              <a:off x="5553081" y="1503364"/>
              <a:ext cx="1362075" cy="1273175"/>
            </a:xfrm>
            <a:custGeom>
              <a:avLst/>
              <a:gdLst>
                <a:gd name="connsiteX0" fmla="*/ 521494 w 1362075"/>
                <a:gd name="connsiteY0" fmla="*/ 735806 h 1273969"/>
                <a:gd name="connsiteX1" fmla="*/ 566738 w 1362075"/>
                <a:gd name="connsiteY1" fmla="*/ 690562 h 1273969"/>
                <a:gd name="connsiteX2" fmla="*/ 647700 w 1362075"/>
                <a:gd name="connsiteY2" fmla="*/ 588169 h 1273969"/>
                <a:gd name="connsiteX3" fmla="*/ 742950 w 1362075"/>
                <a:gd name="connsiteY3" fmla="*/ 473869 h 1273969"/>
                <a:gd name="connsiteX4" fmla="*/ 835819 w 1362075"/>
                <a:gd name="connsiteY4" fmla="*/ 357187 h 1273969"/>
                <a:gd name="connsiteX5" fmla="*/ 881063 w 1362075"/>
                <a:gd name="connsiteY5" fmla="*/ 297656 h 1273969"/>
                <a:gd name="connsiteX6" fmla="*/ 923925 w 1362075"/>
                <a:gd name="connsiteY6" fmla="*/ 235744 h 1273969"/>
                <a:gd name="connsiteX7" fmla="*/ 957263 w 1362075"/>
                <a:gd name="connsiteY7" fmla="*/ 178594 h 1273969"/>
                <a:gd name="connsiteX8" fmla="*/ 959644 w 1362075"/>
                <a:gd name="connsiteY8" fmla="*/ 164306 h 1273969"/>
                <a:gd name="connsiteX9" fmla="*/ 959644 w 1362075"/>
                <a:gd name="connsiteY9" fmla="*/ 152400 h 1273969"/>
                <a:gd name="connsiteX10" fmla="*/ 945356 w 1362075"/>
                <a:gd name="connsiteY10" fmla="*/ 135731 h 1273969"/>
                <a:gd name="connsiteX11" fmla="*/ 892969 w 1362075"/>
                <a:gd name="connsiteY11" fmla="*/ 90487 h 1273969"/>
                <a:gd name="connsiteX12" fmla="*/ 859631 w 1362075"/>
                <a:gd name="connsiteY12" fmla="*/ 64294 h 1273969"/>
                <a:gd name="connsiteX13" fmla="*/ 847725 w 1362075"/>
                <a:gd name="connsiteY13" fmla="*/ 52387 h 1273969"/>
                <a:gd name="connsiteX14" fmla="*/ 842963 w 1362075"/>
                <a:gd name="connsiteY14" fmla="*/ 35719 h 1273969"/>
                <a:gd name="connsiteX15" fmla="*/ 842963 w 1362075"/>
                <a:gd name="connsiteY15" fmla="*/ 16669 h 1273969"/>
                <a:gd name="connsiteX16" fmla="*/ 847725 w 1362075"/>
                <a:gd name="connsiteY16" fmla="*/ 2381 h 1273969"/>
                <a:gd name="connsiteX17" fmla="*/ 871538 w 1362075"/>
                <a:gd name="connsiteY17" fmla="*/ 0 h 1273969"/>
                <a:gd name="connsiteX18" fmla="*/ 945356 w 1362075"/>
                <a:gd name="connsiteY18" fmla="*/ 19050 h 1273969"/>
                <a:gd name="connsiteX19" fmla="*/ 1088231 w 1362075"/>
                <a:gd name="connsiteY19" fmla="*/ 61912 h 1273969"/>
                <a:gd name="connsiteX20" fmla="*/ 1138238 w 1362075"/>
                <a:gd name="connsiteY20" fmla="*/ 73819 h 1273969"/>
                <a:gd name="connsiteX21" fmla="*/ 1173956 w 1362075"/>
                <a:gd name="connsiteY21" fmla="*/ 92869 h 1273969"/>
                <a:gd name="connsiteX22" fmla="*/ 1228725 w 1362075"/>
                <a:gd name="connsiteY22" fmla="*/ 130969 h 1273969"/>
                <a:gd name="connsiteX23" fmla="*/ 1269206 w 1362075"/>
                <a:gd name="connsiteY23" fmla="*/ 161925 h 1273969"/>
                <a:gd name="connsiteX24" fmla="*/ 1312069 w 1362075"/>
                <a:gd name="connsiteY24" fmla="*/ 200025 h 1273969"/>
                <a:gd name="connsiteX25" fmla="*/ 1338263 w 1362075"/>
                <a:gd name="connsiteY25" fmla="*/ 230981 h 1273969"/>
                <a:gd name="connsiteX26" fmla="*/ 1354931 w 1362075"/>
                <a:gd name="connsiteY26" fmla="*/ 257175 h 1273969"/>
                <a:gd name="connsiteX27" fmla="*/ 1362075 w 1362075"/>
                <a:gd name="connsiteY27" fmla="*/ 280987 h 1273969"/>
                <a:gd name="connsiteX28" fmla="*/ 1362075 w 1362075"/>
                <a:gd name="connsiteY28" fmla="*/ 295275 h 1273969"/>
                <a:gd name="connsiteX29" fmla="*/ 1347788 w 1362075"/>
                <a:gd name="connsiteY29" fmla="*/ 311944 h 1273969"/>
                <a:gd name="connsiteX30" fmla="*/ 1314450 w 1362075"/>
                <a:gd name="connsiteY30" fmla="*/ 330994 h 1273969"/>
                <a:gd name="connsiteX31" fmla="*/ 1269206 w 1362075"/>
                <a:gd name="connsiteY31" fmla="*/ 350044 h 1273969"/>
                <a:gd name="connsiteX32" fmla="*/ 1207294 w 1362075"/>
                <a:gd name="connsiteY32" fmla="*/ 369094 h 1273969"/>
                <a:gd name="connsiteX33" fmla="*/ 1116806 w 1362075"/>
                <a:gd name="connsiteY33" fmla="*/ 450056 h 1273969"/>
                <a:gd name="connsiteX34" fmla="*/ 1038225 w 1362075"/>
                <a:gd name="connsiteY34" fmla="*/ 521494 h 1273969"/>
                <a:gd name="connsiteX35" fmla="*/ 954881 w 1362075"/>
                <a:gd name="connsiteY35" fmla="*/ 592931 h 1273969"/>
                <a:gd name="connsiteX36" fmla="*/ 859631 w 1362075"/>
                <a:gd name="connsiteY36" fmla="*/ 673894 h 1273969"/>
                <a:gd name="connsiteX37" fmla="*/ 762000 w 1362075"/>
                <a:gd name="connsiteY37" fmla="*/ 754856 h 1273969"/>
                <a:gd name="connsiteX38" fmla="*/ 671513 w 1362075"/>
                <a:gd name="connsiteY38" fmla="*/ 831056 h 1273969"/>
                <a:gd name="connsiteX39" fmla="*/ 538163 w 1362075"/>
                <a:gd name="connsiteY39" fmla="*/ 928687 h 1273969"/>
                <a:gd name="connsiteX40" fmla="*/ 335756 w 1362075"/>
                <a:gd name="connsiteY40" fmla="*/ 1069181 h 1273969"/>
                <a:gd name="connsiteX41" fmla="*/ 114300 w 1362075"/>
                <a:gd name="connsiteY41" fmla="*/ 1219200 h 1273969"/>
                <a:gd name="connsiteX42" fmla="*/ 19050 w 1362075"/>
                <a:gd name="connsiteY42" fmla="*/ 1273969 h 1273969"/>
                <a:gd name="connsiteX43" fmla="*/ 0 w 1362075"/>
                <a:gd name="connsiteY43" fmla="*/ 1209675 h 1273969"/>
                <a:gd name="connsiteX44" fmla="*/ 114300 w 1362075"/>
                <a:gd name="connsiteY44" fmla="*/ 1112044 h 1273969"/>
                <a:gd name="connsiteX45" fmla="*/ 273844 w 1362075"/>
                <a:gd name="connsiteY45" fmla="*/ 969169 h 1273969"/>
                <a:gd name="connsiteX46" fmla="*/ 411956 w 1362075"/>
                <a:gd name="connsiteY46" fmla="*/ 842962 h 1273969"/>
                <a:gd name="connsiteX47" fmla="*/ 521494 w 1362075"/>
                <a:gd name="connsiteY47" fmla="*/ 735806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62075" h="1273969">
                  <a:moveTo>
                    <a:pt x="521494" y="735806"/>
                  </a:moveTo>
                  <a:lnTo>
                    <a:pt x="566738" y="690562"/>
                  </a:lnTo>
                  <a:lnTo>
                    <a:pt x="647700" y="588169"/>
                  </a:lnTo>
                  <a:lnTo>
                    <a:pt x="742950" y="473869"/>
                  </a:lnTo>
                  <a:lnTo>
                    <a:pt x="835819" y="357187"/>
                  </a:lnTo>
                  <a:lnTo>
                    <a:pt x="881063" y="297656"/>
                  </a:lnTo>
                  <a:lnTo>
                    <a:pt x="923925" y="235744"/>
                  </a:lnTo>
                  <a:lnTo>
                    <a:pt x="957263" y="178594"/>
                  </a:lnTo>
                  <a:lnTo>
                    <a:pt x="959644" y="164306"/>
                  </a:lnTo>
                  <a:lnTo>
                    <a:pt x="959644" y="152400"/>
                  </a:lnTo>
                  <a:lnTo>
                    <a:pt x="945356" y="135731"/>
                  </a:lnTo>
                  <a:lnTo>
                    <a:pt x="892969" y="90487"/>
                  </a:lnTo>
                  <a:lnTo>
                    <a:pt x="859631" y="64294"/>
                  </a:lnTo>
                  <a:lnTo>
                    <a:pt x="847725" y="52387"/>
                  </a:lnTo>
                  <a:lnTo>
                    <a:pt x="842963" y="35719"/>
                  </a:lnTo>
                  <a:lnTo>
                    <a:pt x="842963" y="16669"/>
                  </a:lnTo>
                  <a:lnTo>
                    <a:pt x="847725" y="2381"/>
                  </a:lnTo>
                  <a:lnTo>
                    <a:pt x="871538" y="0"/>
                  </a:lnTo>
                  <a:lnTo>
                    <a:pt x="945356" y="19050"/>
                  </a:lnTo>
                  <a:lnTo>
                    <a:pt x="1088231" y="61912"/>
                  </a:lnTo>
                  <a:lnTo>
                    <a:pt x="1138238" y="73819"/>
                  </a:lnTo>
                  <a:lnTo>
                    <a:pt x="1173956" y="92869"/>
                  </a:lnTo>
                  <a:lnTo>
                    <a:pt x="1228725" y="130969"/>
                  </a:lnTo>
                  <a:lnTo>
                    <a:pt x="1269206" y="161925"/>
                  </a:lnTo>
                  <a:lnTo>
                    <a:pt x="1312069" y="200025"/>
                  </a:lnTo>
                  <a:lnTo>
                    <a:pt x="1338263" y="230981"/>
                  </a:lnTo>
                  <a:lnTo>
                    <a:pt x="1354931" y="257175"/>
                  </a:lnTo>
                  <a:lnTo>
                    <a:pt x="1362075" y="280987"/>
                  </a:lnTo>
                  <a:lnTo>
                    <a:pt x="1362075" y="295275"/>
                  </a:lnTo>
                  <a:lnTo>
                    <a:pt x="1347788" y="311944"/>
                  </a:lnTo>
                  <a:lnTo>
                    <a:pt x="1314450" y="330994"/>
                  </a:lnTo>
                  <a:lnTo>
                    <a:pt x="1269206" y="350044"/>
                  </a:lnTo>
                  <a:lnTo>
                    <a:pt x="1207294" y="369094"/>
                  </a:lnTo>
                  <a:lnTo>
                    <a:pt x="1116806" y="450056"/>
                  </a:lnTo>
                  <a:lnTo>
                    <a:pt x="1038225" y="521494"/>
                  </a:lnTo>
                  <a:lnTo>
                    <a:pt x="954881" y="592931"/>
                  </a:lnTo>
                  <a:lnTo>
                    <a:pt x="859631" y="673894"/>
                  </a:lnTo>
                  <a:lnTo>
                    <a:pt x="762000" y="754856"/>
                  </a:lnTo>
                  <a:lnTo>
                    <a:pt x="671513" y="831056"/>
                  </a:lnTo>
                  <a:lnTo>
                    <a:pt x="538163" y="928687"/>
                  </a:lnTo>
                  <a:lnTo>
                    <a:pt x="335756" y="1069181"/>
                  </a:lnTo>
                  <a:lnTo>
                    <a:pt x="114300" y="1219200"/>
                  </a:lnTo>
                  <a:lnTo>
                    <a:pt x="19050" y="1273969"/>
                  </a:lnTo>
                  <a:lnTo>
                    <a:pt x="0" y="1209675"/>
                  </a:lnTo>
                  <a:lnTo>
                    <a:pt x="114300" y="1112044"/>
                  </a:lnTo>
                  <a:lnTo>
                    <a:pt x="273844" y="969169"/>
                  </a:lnTo>
                  <a:lnTo>
                    <a:pt x="411956" y="842962"/>
                  </a:lnTo>
                  <a:lnTo>
                    <a:pt x="521494" y="735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52">
              <a:extLst>
                <a:ext uri="{FF2B5EF4-FFF2-40B4-BE49-F238E27FC236}">
                  <a16:creationId xmlns:a16="http://schemas.microsoft.com/office/drawing/2014/main" id="{0477D121-A93D-4648-9E85-85A0F4EAD750}"/>
                </a:ext>
              </a:extLst>
            </p:cNvPr>
            <p:cNvSpPr/>
            <p:nvPr/>
          </p:nvSpPr>
          <p:spPr>
            <a:xfrm>
              <a:off x="6605593" y="1862139"/>
              <a:ext cx="2005012" cy="966787"/>
            </a:xfrm>
            <a:custGeom>
              <a:avLst/>
              <a:gdLst>
                <a:gd name="connsiteX0" fmla="*/ 621506 w 2005012"/>
                <a:gd name="connsiteY0" fmla="*/ 445293 h 966787"/>
                <a:gd name="connsiteX1" fmla="*/ 502443 w 2005012"/>
                <a:gd name="connsiteY1" fmla="*/ 342900 h 966787"/>
                <a:gd name="connsiteX2" fmla="*/ 400050 w 2005012"/>
                <a:gd name="connsiteY2" fmla="*/ 261937 h 966787"/>
                <a:gd name="connsiteX3" fmla="*/ 280987 w 2005012"/>
                <a:gd name="connsiteY3" fmla="*/ 171450 h 966787"/>
                <a:gd name="connsiteX4" fmla="*/ 195262 w 2005012"/>
                <a:gd name="connsiteY4" fmla="*/ 109537 h 966787"/>
                <a:gd name="connsiteX5" fmla="*/ 173831 w 2005012"/>
                <a:gd name="connsiteY5" fmla="*/ 95250 h 966787"/>
                <a:gd name="connsiteX6" fmla="*/ 152400 w 2005012"/>
                <a:gd name="connsiteY6" fmla="*/ 88106 h 966787"/>
                <a:gd name="connsiteX7" fmla="*/ 138112 w 2005012"/>
                <a:gd name="connsiteY7" fmla="*/ 83343 h 966787"/>
                <a:gd name="connsiteX8" fmla="*/ 111918 w 2005012"/>
                <a:gd name="connsiteY8" fmla="*/ 83343 h 966787"/>
                <a:gd name="connsiteX9" fmla="*/ 73818 w 2005012"/>
                <a:gd name="connsiteY9" fmla="*/ 85725 h 966787"/>
                <a:gd name="connsiteX10" fmla="*/ 0 w 2005012"/>
                <a:gd name="connsiteY10" fmla="*/ 92868 h 966787"/>
                <a:gd name="connsiteX11" fmla="*/ 119062 w 2005012"/>
                <a:gd name="connsiteY11" fmla="*/ 0 h 966787"/>
                <a:gd name="connsiteX12" fmla="*/ 235743 w 2005012"/>
                <a:gd name="connsiteY12" fmla="*/ 21431 h 966787"/>
                <a:gd name="connsiteX13" fmla="*/ 311943 w 2005012"/>
                <a:gd name="connsiteY13" fmla="*/ 42862 h 966787"/>
                <a:gd name="connsiteX14" fmla="*/ 357187 w 2005012"/>
                <a:gd name="connsiteY14" fmla="*/ 59531 h 966787"/>
                <a:gd name="connsiteX15" fmla="*/ 469106 w 2005012"/>
                <a:gd name="connsiteY15" fmla="*/ 114300 h 966787"/>
                <a:gd name="connsiteX16" fmla="*/ 652462 w 2005012"/>
                <a:gd name="connsiteY16" fmla="*/ 211931 h 966787"/>
                <a:gd name="connsiteX17" fmla="*/ 821531 w 2005012"/>
                <a:gd name="connsiteY17" fmla="*/ 304800 h 966787"/>
                <a:gd name="connsiteX18" fmla="*/ 966787 w 2005012"/>
                <a:gd name="connsiteY18" fmla="*/ 388143 h 966787"/>
                <a:gd name="connsiteX19" fmla="*/ 1123950 w 2005012"/>
                <a:gd name="connsiteY19" fmla="*/ 478631 h 966787"/>
                <a:gd name="connsiteX20" fmla="*/ 1269206 w 2005012"/>
                <a:gd name="connsiteY20" fmla="*/ 559593 h 966787"/>
                <a:gd name="connsiteX21" fmla="*/ 1407318 w 2005012"/>
                <a:gd name="connsiteY21" fmla="*/ 631031 h 966787"/>
                <a:gd name="connsiteX22" fmla="*/ 1585912 w 2005012"/>
                <a:gd name="connsiteY22" fmla="*/ 714375 h 966787"/>
                <a:gd name="connsiteX23" fmla="*/ 1728787 w 2005012"/>
                <a:gd name="connsiteY23" fmla="*/ 773906 h 966787"/>
                <a:gd name="connsiteX24" fmla="*/ 1854993 w 2005012"/>
                <a:gd name="connsiteY24" fmla="*/ 821531 h 966787"/>
                <a:gd name="connsiteX25" fmla="*/ 1950243 w 2005012"/>
                <a:gd name="connsiteY25" fmla="*/ 850106 h 966787"/>
                <a:gd name="connsiteX26" fmla="*/ 1976437 w 2005012"/>
                <a:gd name="connsiteY26" fmla="*/ 859631 h 966787"/>
                <a:gd name="connsiteX27" fmla="*/ 1995487 w 2005012"/>
                <a:gd name="connsiteY27" fmla="*/ 869156 h 966787"/>
                <a:gd name="connsiteX28" fmla="*/ 2005012 w 2005012"/>
                <a:gd name="connsiteY28" fmla="*/ 883443 h 966787"/>
                <a:gd name="connsiteX29" fmla="*/ 2005012 w 2005012"/>
                <a:gd name="connsiteY29" fmla="*/ 897731 h 966787"/>
                <a:gd name="connsiteX30" fmla="*/ 2002631 w 2005012"/>
                <a:gd name="connsiteY30" fmla="*/ 912018 h 966787"/>
                <a:gd name="connsiteX31" fmla="*/ 1981200 w 2005012"/>
                <a:gd name="connsiteY31" fmla="*/ 933450 h 966787"/>
                <a:gd name="connsiteX32" fmla="*/ 1957387 w 2005012"/>
                <a:gd name="connsiteY32" fmla="*/ 942975 h 966787"/>
                <a:gd name="connsiteX33" fmla="*/ 1921668 w 2005012"/>
                <a:gd name="connsiteY33" fmla="*/ 945356 h 966787"/>
                <a:gd name="connsiteX34" fmla="*/ 1826418 w 2005012"/>
                <a:gd name="connsiteY34" fmla="*/ 947737 h 966787"/>
                <a:gd name="connsiteX35" fmla="*/ 1690687 w 2005012"/>
                <a:gd name="connsiteY35" fmla="*/ 952500 h 966787"/>
                <a:gd name="connsiteX36" fmla="*/ 1502568 w 2005012"/>
                <a:gd name="connsiteY36" fmla="*/ 962025 h 966787"/>
                <a:gd name="connsiteX37" fmla="*/ 1352550 w 2005012"/>
                <a:gd name="connsiteY37" fmla="*/ 966787 h 966787"/>
                <a:gd name="connsiteX38" fmla="*/ 1321593 w 2005012"/>
                <a:gd name="connsiteY38" fmla="*/ 962025 h 966787"/>
                <a:gd name="connsiteX39" fmla="*/ 1281112 w 2005012"/>
                <a:gd name="connsiteY39" fmla="*/ 952500 h 966787"/>
                <a:gd name="connsiteX40" fmla="*/ 1214437 w 2005012"/>
                <a:gd name="connsiteY40" fmla="*/ 921543 h 966787"/>
                <a:gd name="connsiteX41" fmla="*/ 1135856 w 2005012"/>
                <a:gd name="connsiteY41" fmla="*/ 876300 h 966787"/>
                <a:gd name="connsiteX42" fmla="*/ 1031081 w 2005012"/>
                <a:gd name="connsiteY42" fmla="*/ 800100 h 966787"/>
                <a:gd name="connsiteX43" fmla="*/ 900112 w 2005012"/>
                <a:gd name="connsiteY43" fmla="*/ 692943 h 966787"/>
                <a:gd name="connsiteX44" fmla="*/ 759618 w 2005012"/>
                <a:gd name="connsiteY44" fmla="*/ 573881 h 966787"/>
                <a:gd name="connsiteX45" fmla="*/ 621506 w 2005012"/>
                <a:gd name="connsiteY45" fmla="*/ 445293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05012" h="966787">
                  <a:moveTo>
                    <a:pt x="621506" y="445293"/>
                  </a:moveTo>
                  <a:lnTo>
                    <a:pt x="502443" y="342900"/>
                  </a:lnTo>
                  <a:lnTo>
                    <a:pt x="400050" y="261937"/>
                  </a:lnTo>
                  <a:lnTo>
                    <a:pt x="280987" y="171450"/>
                  </a:lnTo>
                  <a:lnTo>
                    <a:pt x="195262" y="109537"/>
                  </a:lnTo>
                  <a:lnTo>
                    <a:pt x="173831" y="95250"/>
                  </a:lnTo>
                  <a:lnTo>
                    <a:pt x="152400" y="88106"/>
                  </a:lnTo>
                  <a:lnTo>
                    <a:pt x="138112" y="83343"/>
                  </a:lnTo>
                  <a:lnTo>
                    <a:pt x="111918" y="83343"/>
                  </a:lnTo>
                  <a:lnTo>
                    <a:pt x="73818" y="85725"/>
                  </a:lnTo>
                  <a:lnTo>
                    <a:pt x="0" y="92868"/>
                  </a:lnTo>
                  <a:lnTo>
                    <a:pt x="119062" y="0"/>
                  </a:lnTo>
                  <a:lnTo>
                    <a:pt x="235743" y="21431"/>
                  </a:lnTo>
                  <a:lnTo>
                    <a:pt x="311943" y="42862"/>
                  </a:lnTo>
                  <a:lnTo>
                    <a:pt x="357187" y="59531"/>
                  </a:lnTo>
                  <a:lnTo>
                    <a:pt x="469106" y="114300"/>
                  </a:lnTo>
                  <a:lnTo>
                    <a:pt x="652462" y="211931"/>
                  </a:lnTo>
                  <a:lnTo>
                    <a:pt x="821531" y="304800"/>
                  </a:lnTo>
                  <a:lnTo>
                    <a:pt x="966787" y="388143"/>
                  </a:lnTo>
                  <a:lnTo>
                    <a:pt x="1123950" y="478631"/>
                  </a:lnTo>
                  <a:lnTo>
                    <a:pt x="1269206" y="559593"/>
                  </a:lnTo>
                  <a:lnTo>
                    <a:pt x="1407318" y="631031"/>
                  </a:lnTo>
                  <a:lnTo>
                    <a:pt x="1585912" y="714375"/>
                  </a:lnTo>
                  <a:lnTo>
                    <a:pt x="1728787" y="773906"/>
                  </a:lnTo>
                  <a:lnTo>
                    <a:pt x="1854993" y="821531"/>
                  </a:lnTo>
                  <a:lnTo>
                    <a:pt x="1950243" y="850106"/>
                  </a:lnTo>
                  <a:lnTo>
                    <a:pt x="1976437" y="859631"/>
                  </a:lnTo>
                  <a:lnTo>
                    <a:pt x="1995487" y="869156"/>
                  </a:lnTo>
                  <a:lnTo>
                    <a:pt x="2005012" y="883443"/>
                  </a:lnTo>
                  <a:lnTo>
                    <a:pt x="2005012" y="897731"/>
                  </a:lnTo>
                  <a:lnTo>
                    <a:pt x="2002631" y="912018"/>
                  </a:lnTo>
                  <a:lnTo>
                    <a:pt x="1981200" y="933450"/>
                  </a:lnTo>
                  <a:lnTo>
                    <a:pt x="1957387" y="942975"/>
                  </a:lnTo>
                  <a:lnTo>
                    <a:pt x="1921668" y="945356"/>
                  </a:lnTo>
                  <a:lnTo>
                    <a:pt x="1826418" y="947737"/>
                  </a:lnTo>
                  <a:lnTo>
                    <a:pt x="1690687" y="952500"/>
                  </a:lnTo>
                  <a:lnTo>
                    <a:pt x="1502568" y="962025"/>
                  </a:lnTo>
                  <a:lnTo>
                    <a:pt x="1352550" y="966787"/>
                  </a:lnTo>
                  <a:lnTo>
                    <a:pt x="1321593" y="962025"/>
                  </a:lnTo>
                  <a:lnTo>
                    <a:pt x="1281112" y="952500"/>
                  </a:lnTo>
                  <a:lnTo>
                    <a:pt x="1214437" y="921543"/>
                  </a:lnTo>
                  <a:lnTo>
                    <a:pt x="1135856" y="876300"/>
                  </a:lnTo>
                  <a:lnTo>
                    <a:pt x="1031081" y="800100"/>
                  </a:lnTo>
                  <a:lnTo>
                    <a:pt x="900112" y="692943"/>
                  </a:lnTo>
                  <a:lnTo>
                    <a:pt x="759618" y="573881"/>
                  </a:lnTo>
                  <a:lnTo>
                    <a:pt x="621506" y="4452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53">
              <a:extLst>
                <a:ext uri="{FF2B5EF4-FFF2-40B4-BE49-F238E27FC236}">
                  <a16:creationId xmlns:a16="http://schemas.microsoft.com/office/drawing/2014/main" id="{A37DD0DC-E525-4A7A-A0B4-ADF0D83B811A}"/>
                </a:ext>
              </a:extLst>
            </p:cNvPr>
            <p:cNvSpPr/>
            <p:nvPr/>
          </p:nvSpPr>
          <p:spPr>
            <a:xfrm>
              <a:off x="5843594" y="2760664"/>
              <a:ext cx="1641475" cy="401637"/>
            </a:xfrm>
            <a:custGeom>
              <a:avLst/>
              <a:gdLst>
                <a:gd name="connsiteX0" fmla="*/ 614362 w 1640681"/>
                <a:gd name="connsiteY0" fmla="*/ 369094 h 402431"/>
                <a:gd name="connsiteX1" fmla="*/ 745331 w 1640681"/>
                <a:gd name="connsiteY1" fmla="*/ 347662 h 402431"/>
                <a:gd name="connsiteX2" fmla="*/ 850106 w 1640681"/>
                <a:gd name="connsiteY2" fmla="*/ 335756 h 402431"/>
                <a:gd name="connsiteX3" fmla="*/ 973931 w 1640681"/>
                <a:gd name="connsiteY3" fmla="*/ 326231 h 402431"/>
                <a:gd name="connsiteX4" fmla="*/ 1138237 w 1640681"/>
                <a:gd name="connsiteY4" fmla="*/ 307181 h 402431"/>
                <a:gd name="connsiteX5" fmla="*/ 1262062 w 1640681"/>
                <a:gd name="connsiteY5" fmla="*/ 288131 h 402431"/>
                <a:gd name="connsiteX6" fmla="*/ 1378743 w 1640681"/>
                <a:gd name="connsiteY6" fmla="*/ 269081 h 402431"/>
                <a:gd name="connsiteX7" fmla="*/ 1488281 w 1640681"/>
                <a:gd name="connsiteY7" fmla="*/ 245269 h 402431"/>
                <a:gd name="connsiteX8" fmla="*/ 1535906 w 1640681"/>
                <a:gd name="connsiteY8" fmla="*/ 228600 h 402431"/>
                <a:gd name="connsiteX9" fmla="*/ 1593056 w 1640681"/>
                <a:gd name="connsiteY9" fmla="*/ 197644 h 402431"/>
                <a:gd name="connsiteX10" fmla="*/ 1621631 w 1640681"/>
                <a:gd name="connsiteY10" fmla="*/ 176212 h 402431"/>
                <a:gd name="connsiteX11" fmla="*/ 1638300 w 1640681"/>
                <a:gd name="connsiteY11" fmla="*/ 154781 h 402431"/>
                <a:gd name="connsiteX12" fmla="*/ 1640681 w 1640681"/>
                <a:gd name="connsiteY12" fmla="*/ 128587 h 402431"/>
                <a:gd name="connsiteX13" fmla="*/ 1631156 w 1640681"/>
                <a:gd name="connsiteY13" fmla="*/ 109537 h 402431"/>
                <a:gd name="connsiteX14" fmla="*/ 1614487 w 1640681"/>
                <a:gd name="connsiteY14" fmla="*/ 88106 h 402431"/>
                <a:gd name="connsiteX15" fmla="*/ 1583531 w 1640681"/>
                <a:gd name="connsiteY15" fmla="*/ 64294 h 402431"/>
                <a:gd name="connsiteX16" fmla="*/ 1547812 w 1640681"/>
                <a:gd name="connsiteY16" fmla="*/ 45244 h 402431"/>
                <a:gd name="connsiteX17" fmla="*/ 1509712 w 1640681"/>
                <a:gd name="connsiteY17" fmla="*/ 35719 h 402431"/>
                <a:gd name="connsiteX18" fmla="*/ 1457325 w 1640681"/>
                <a:gd name="connsiteY18" fmla="*/ 21431 h 402431"/>
                <a:gd name="connsiteX19" fmla="*/ 1378743 w 1640681"/>
                <a:gd name="connsiteY19" fmla="*/ 7144 h 402431"/>
                <a:gd name="connsiteX20" fmla="*/ 1297781 w 1640681"/>
                <a:gd name="connsiteY20" fmla="*/ 0 h 402431"/>
                <a:gd name="connsiteX21" fmla="*/ 1271587 w 1640681"/>
                <a:gd name="connsiteY21" fmla="*/ 11906 h 402431"/>
                <a:gd name="connsiteX22" fmla="*/ 1162050 w 1640681"/>
                <a:gd name="connsiteY22" fmla="*/ 71437 h 402431"/>
                <a:gd name="connsiteX23" fmla="*/ 1088231 w 1640681"/>
                <a:gd name="connsiteY23" fmla="*/ 114300 h 402431"/>
                <a:gd name="connsiteX24" fmla="*/ 962025 w 1640681"/>
                <a:gd name="connsiteY24" fmla="*/ 130969 h 402431"/>
                <a:gd name="connsiteX25" fmla="*/ 764381 w 1640681"/>
                <a:gd name="connsiteY25" fmla="*/ 154781 h 402431"/>
                <a:gd name="connsiteX26" fmla="*/ 566737 w 1640681"/>
                <a:gd name="connsiteY26" fmla="*/ 180975 h 402431"/>
                <a:gd name="connsiteX27" fmla="*/ 459581 w 1640681"/>
                <a:gd name="connsiteY27" fmla="*/ 195262 h 402431"/>
                <a:gd name="connsiteX28" fmla="*/ 385762 w 1640681"/>
                <a:gd name="connsiteY28" fmla="*/ 204787 h 402431"/>
                <a:gd name="connsiteX29" fmla="*/ 352425 w 1640681"/>
                <a:gd name="connsiteY29" fmla="*/ 207169 h 402431"/>
                <a:gd name="connsiteX30" fmla="*/ 290512 w 1640681"/>
                <a:gd name="connsiteY30" fmla="*/ 200025 h 402431"/>
                <a:gd name="connsiteX31" fmla="*/ 238125 w 1640681"/>
                <a:gd name="connsiteY31" fmla="*/ 190500 h 402431"/>
                <a:gd name="connsiteX32" fmla="*/ 166687 w 1640681"/>
                <a:gd name="connsiteY32" fmla="*/ 171450 h 402431"/>
                <a:gd name="connsiteX33" fmla="*/ 90487 w 1640681"/>
                <a:gd name="connsiteY33" fmla="*/ 150019 h 402431"/>
                <a:gd name="connsiteX34" fmla="*/ 38100 w 1640681"/>
                <a:gd name="connsiteY34" fmla="*/ 133350 h 402431"/>
                <a:gd name="connsiteX35" fmla="*/ 16668 w 1640681"/>
                <a:gd name="connsiteY35" fmla="*/ 133350 h 402431"/>
                <a:gd name="connsiteX36" fmla="*/ 4762 w 1640681"/>
                <a:gd name="connsiteY36" fmla="*/ 140494 h 402431"/>
                <a:gd name="connsiteX37" fmla="*/ 0 w 1640681"/>
                <a:gd name="connsiteY37" fmla="*/ 150019 h 402431"/>
                <a:gd name="connsiteX38" fmla="*/ 0 w 1640681"/>
                <a:gd name="connsiteY38" fmla="*/ 164306 h 402431"/>
                <a:gd name="connsiteX39" fmla="*/ 14287 w 1640681"/>
                <a:gd name="connsiteY39" fmla="*/ 192881 h 402431"/>
                <a:gd name="connsiteX40" fmla="*/ 42862 w 1640681"/>
                <a:gd name="connsiteY40" fmla="*/ 242887 h 402431"/>
                <a:gd name="connsiteX41" fmla="*/ 71437 w 1640681"/>
                <a:gd name="connsiteY41" fmla="*/ 278606 h 402431"/>
                <a:gd name="connsiteX42" fmla="*/ 92868 w 1640681"/>
                <a:gd name="connsiteY42" fmla="*/ 300037 h 402431"/>
                <a:gd name="connsiteX43" fmla="*/ 123825 w 1640681"/>
                <a:gd name="connsiteY43" fmla="*/ 321469 h 402431"/>
                <a:gd name="connsiteX44" fmla="*/ 169068 w 1640681"/>
                <a:gd name="connsiteY44" fmla="*/ 342900 h 402431"/>
                <a:gd name="connsiteX45" fmla="*/ 228600 w 1640681"/>
                <a:gd name="connsiteY45" fmla="*/ 364331 h 402431"/>
                <a:gd name="connsiteX46" fmla="*/ 330993 w 1640681"/>
                <a:gd name="connsiteY46" fmla="*/ 388144 h 402431"/>
                <a:gd name="connsiteX47" fmla="*/ 433387 w 1640681"/>
                <a:gd name="connsiteY47" fmla="*/ 402431 h 402431"/>
                <a:gd name="connsiteX48" fmla="*/ 492918 w 1640681"/>
                <a:gd name="connsiteY48" fmla="*/ 392906 h 402431"/>
                <a:gd name="connsiteX49" fmla="*/ 614362 w 1640681"/>
                <a:gd name="connsiteY49" fmla="*/ 369094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40681" h="402431">
                  <a:moveTo>
                    <a:pt x="614362" y="369094"/>
                  </a:moveTo>
                  <a:lnTo>
                    <a:pt x="745331" y="347662"/>
                  </a:lnTo>
                  <a:lnTo>
                    <a:pt x="850106" y="335756"/>
                  </a:lnTo>
                  <a:lnTo>
                    <a:pt x="973931" y="326231"/>
                  </a:lnTo>
                  <a:lnTo>
                    <a:pt x="1138237" y="307181"/>
                  </a:lnTo>
                  <a:lnTo>
                    <a:pt x="1262062" y="288131"/>
                  </a:lnTo>
                  <a:cubicBezTo>
                    <a:pt x="1300934" y="281652"/>
                    <a:pt x="1339334" y="269081"/>
                    <a:pt x="1378743" y="269081"/>
                  </a:cubicBezTo>
                  <a:lnTo>
                    <a:pt x="1488281" y="245269"/>
                  </a:lnTo>
                  <a:lnTo>
                    <a:pt x="1535906" y="228600"/>
                  </a:lnTo>
                  <a:lnTo>
                    <a:pt x="1593056" y="197644"/>
                  </a:lnTo>
                  <a:lnTo>
                    <a:pt x="1621631" y="176212"/>
                  </a:lnTo>
                  <a:lnTo>
                    <a:pt x="1638300" y="154781"/>
                  </a:lnTo>
                  <a:lnTo>
                    <a:pt x="1640681" y="128587"/>
                  </a:lnTo>
                  <a:lnTo>
                    <a:pt x="1631156" y="109537"/>
                  </a:lnTo>
                  <a:lnTo>
                    <a:pt x="1614487" y="88106"/>
                  </a:lnTo>
                  <a:lnTo>
                    <a:pt x="1583531" y="64294"/>
                  </a:lnTo>
                  <a:lnTo>
                    <a:pt x="1547812" y="45244"/>
                  </a:lnTo>
                  <a:lnTo>
                    <a:pt x="1509712" y="35719"/>
                  </a:lnTo>
                  <a:lnTo>
                    <a:pt x="1457325" y="21431"/>
                  </a:lnTo>
                  <a:lnTo>
                    <a:pt x="1378743" y="7144"/>
                  </a:lnTo>
                  <a:lnTo>
                    <a:pt x="1297781" y="0"/>
                  </a:lnTo>
                  <a:lnTo>
                    <a:pt x="1271587" y="11906"/>
                  </a:lnTo>
                  <a:lnTo>
                    <a:pt x="1162050" y="71437"/>
                  </a:lnTo>
                  <a:lnTo>
                    <a:pt x="1088231" y="114300"/>
                  </a:lnTo>
                  <a:lnTo>
                    <a:pt x="962025" y="130969"/>
                  </a:lnTo>
                  <a:lnTo>
                    <a:pt x="764381" y="154781"/>
                  </a:lnTo>
                  <a:lnTo>
                    <a:pt x="566737" y="180975"/>
                  </a:lnTo>
                  <a:lnTo>
                    <a:pt x="459581" y="195262"/>
                  </a:lnTo>
                  <a:lnTo>
                    <a:pt x="385762" y="204787"/>
                  </a:lnTo>
                  <a:lnTo>
                    <a:pt x="352425" y="207169"/>
                  </a:lnTo>
                  <a:lnTo>
                    <a:pt x="290512" y="200025"/>
                  </a:lnTo>
                  <a:lnTo>
                    <a:pt x="238125" y="190500"/>
                  </a:lnTo>
                  <a:lnTo>
                    <a:pt x="166687" y="171450"/>
                  </a:lnTo>
                  <a:lnTo>
                    <a:pt x="90487" y="150019"/>
                  </a:lnTo>
                  <a:lnTo>
                    <a:pt x="38100" y="133350"/>
                  </a:lnTo>
                  <a:lnTo>
                    <a:pt x="16668" y="133350"/>
                  </a:lnTo>
                  <a:lnTo>
                    <a:pt x="4762" y="140494"/>
                  </a:lnTo>
                  <a:lnTo>
                    <a:pt x="0" y="150019"/>
                  </a:lnTo>
                  <a:lnTo>
                    <a:pt x="0" y="164306"/>
                  </a:lnTo>
                  <a:lnTo>
                    <a:pt x="14287" y="192881"/>
                  </a:lnTo>
                  <a:lnTo>
                    <a:pt x="42862" y="242887"/>
                  </a:lnTo>
                  <a:lnTo>
                    <a:pt x="71437" y="278606"/>
                  </a:lnTo>
                  <a:lnTo>
                    <a:pt x="92868" y="300037"/>
                  </a:lnTo>
                  <a:lnTo>
                    <a:pt x="123825" y="321469"/>
                  </a:lnTo>
                  <a:lnTo>
                    <a:pt x="169068" y="342900"/>
                  </a:lnTo>
                  <a:lnTo>
                    <a:pt x="228600" y="364331"/>
                  </a:lnTo>
                  <a:lnTo>
                    <a:pt x="330993" y="388144"/>
                  </a:lnTo>
                  <a:lnTo>
                    <a:pt x="433387" y="402431"/>
                  </a:lnTo>
                  <a:lnTo>
                    <a:pt x="492918" y="392906"/>
                  </a:lnTo>
                  <a:lnTo>
                    <a:pt x="614362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56">
              <a:extLst>
                <a:ext uri="{FF2B5EF4-FFF2-40B4-BE49-F238E27FC236}">
                  <a16:creationId xmlns:a16="http://schemas.microsoft.com/office/drawing/2014/main" id="{58EE9E38-14BD-44B4-A104-5C3295D5DDD7}"/>
                </a:ext>
              </a:extLst>
            </p:cNvPr>
            <p:cNvSpPr/>
            <p:nvPr/>
          </p:nvSpPr>
          <p:spPr>
            <a:xfrm rot="16200000">
              <a:off x="4701387" y="4531520"/>
              <a:ext cx="2271713" cy="371475"/>
            </a:xfrm>
            <a:custGeom>
              <a:avLst/>
              <a:gdLst>
                <a:gd name="connsiteX0" fmla="*/ 1238250 w 2271713"/>
                <a:gd name="connsiteY0" fmla="*/ 159543 h 371475"/>
                <a:gd name="connsiteX1" fmla="*/ 1454944 w 2271713"/>
                <a:gd name="connsiteY1" fmla="*/ 164306 h 371475"/>
                <a:gd name="connsiteX2" fmla="*/ 1635919 w 2271713"/>
                <a:gd name="connsiteY2" fmla="*/ 166687 h 371475"/>
                <a:gd name="connsiteX3" fmla="*/ 1747838 w 2271713"/>
                <a:gd name="connsiteY3" fmla="*/ 161925 h 371475"/>
                <a:gd name="connsiteX4" fmla="*/ 1843088 w 2271713"/>
                <a:gd name="connsiteY4" fmla="*/ 157162 h 371475"/>
                <a:gd name="connsiteX5" fmla="*/ 1902619 w 2271713"/>
                <a:gd name="connsiteY5" fmla="*/ 152400 h 371475"/>
                <a:gd name="connsiteX6" fmla="*/ 1943100 w 2271713"/>
                <a:gd name="connsiteY6" fmla="*/ 147637 h 371475"/>
                <a:gd name="connsiteX7" fmla="*/ 1976438 w 2271713"/>
                <a:gd name="connsiteY7" fmla="*/ 140493 h 371475"/>
                <a:gd name="connsiteX8" fmla="*/ 2021681 w 2271713"/>
                <a:gd name="connsiteY8" fmla="*/ 123825 h 371475"/>
                <a:gd name="connsiteX9" fmla="*/ 2069306 w 2271713"/>
                <a:gd name="connsiteY9" fmla="*/ 102393 h 371475"/>
                <a:gd name="connsiteX10" fmla="*/ 2121694 w 2271713"/>
                <a:gd name="connsiteY10" fmla="*/ 73818 h 371475"/>
                <a:gd name="connsiteX11" fmla="*/ 2174081 w 2271713"/>
                <a:gd name="connsiteY11" fmla="*/ 38100 h 371475"/>
                <a:gd name="connsiteX12" fmla="*/ 2190750 w 2271713"/>
                <a:gd name="connsiteY12" fmla="*/ 21431 h 371475"/>
                <a:gd name="connsiteX13" fmla="*/ 2207419 w 2271713"/>
                <a:gd name="connsiteY13" fmla="*/ 9525 h 371475"/>
                <a:gd name="connsiteX14" fmla="*/ 2231231 w 2271713"/>
                <a:gd name="connsiteY14" fmla="*/ 0 h 371475"/>
                <a:gd name="connsiteX15" fmla="*/ 2259806 w 2271713"/>
                <a:gd name="connsiteY15" fmla="*/ 0 h 371475"/>
                <a:gd name="connsiteX16" fmla="*/ 2269331 w 2271713"/>
                <a:gd name="connsiteY16" fmla="*/ 7143 h 371475"/>
                <a:gd name="connsiteX17" fmla="*/ 2271713 w 2271713"/>
                <a:gd name="connsiteY17" fmla="*/ 19050 h 371475"/>
                <a:gd name="connsiteX18" fmla="*/ 2266950 w 2271713"/>
                <a:gd name="connsiteY18" fmla="*/ 59531 h 371475"/>
                <a:gd name="connsiteX19" fmla="*/ 2257425 w 2271713"/>
                <a:gd name="connsiteY19" fmla="*/ 111918 h 371475"/>
                <a:gd name="connsiteX20" fmla="*/ 2238375 w 2271713"/>
                <a:gd name="connsiteY20" fmla="*/ 171450 h 371475"/>
                <a:gd name="connsiteX21" fmla="*/ 2212181 w 2271713"/>
                <a:gd name="connsiteY21" fmla="*/ 238125 h 371475"/>
                <a:gd name="connsiteX22" fmla="*/ 2181225 w 2271713"/>
                <a:gd name="connsiteY22" fmla="*/ 300037 h 371475"/>
                <a:gd name="connsiteX23" fmla="*/ 2043113 w 2271713"/>
                <a:gd name="connsiteY23" fmla="*/ 371475 h 371475"/>
                <a:gd name="connsiteX24" fmla="*/ 1862138 w 2271713"/>
                <a:gd name="connsiteY24" fmla="*/ 371475 h 371475"/>
                <a:gd name="connsiteX25" fmla="*/ 1666875 w 2271713"/>
                <a:gd name="connsiteY25" fmla="*/ 371475 h 371475"/>
                <a:gd name="connsiteX26" fmla="*/ 1488281 w 2271713"/>
                <a:gd name="connsiteY26" fmla="*/ 371475 h 371475"/>
                <a:gd name="connsiteX27" fmla="*/ 1264444 w 2271713"/>
                <a:gd name="connsiteY27" fmla="*/ 371475 h 371475"/>
                <a:gd name="connsiteX28" fmla="*/ 1078706 w 2271713"/>
                <a:gd name="connsiteY28" fmla="*/ 371475 h 371475"/>
                <a:gd name="connsiteX29" fmla="*/ 952500 w 2271713"/>
                <a:gd name="connsiteY29" fmla="*/ 350043 h 371475"/>
                <a:gd name="connsiteX30" fmla="*/ 740569 w 2271713"/>
                <a:gd name="connsiteY30" fmla="*/ 342900 h 371475"/>
                <a:gd name="connsiteX31" fmla="*/ 488156 w 2271713"/>
                <a:gd name="connsiteY31" fmla="*/ 333375 h 371475"/>
                <a:gd name="connsiteX32" fmla="*/ 266700 w 2271713"/>
                <a:gd name="connsiteY32" fmla="*/ 326231 h 371475"/>
                <a:gd name="connsiteX33" fmla="*/ 214313 w 2271713"/>
                <a:gd name="connsiteY33" fmla="*/ 326231 h 371475"/>
                <a:gd name="connsiteX34" fmla="*/ 173831 w 2271713"/>
                <a:gd name="connsiteY34" fmla="*/ 304800 h 371475"/>
                <a:gd name="connsiteX35" fmla="*/ 100013 w 2271713"/>
                <a:gd name="connsiteY35" fmla="*/ 264318 h 371475"/>
                <a:gd name="connsiteX36" fmla="*/ 42863 w 2271713"/>
                <a:gd name="connsiteY36" fmla="*/ 230981 h 371475"/>
                <a:gd name="connsiteX37" fmla="*/ 19050 w 2271713"/>
                <a:gd name="connsiteY37" fmla="*/ 214312 h 371475"/>
                <a:gd name="connsiteX38" fmla="*/ 2381 w 2271713"/>
                <a:gd name="connsiteY38" fmla="*/ 197643 h 371475"/>
                <a:gd name="connsiteX39" fmla="*/ 0 w 2271713"/>
                <a:gd name="connsiteY39" fmla="*/ 183356 h 371475"/>
                <a:gd name="connsiteX40" fmla="*/ 2381 w 2271713"/>
                <a:gd name="connsiteY40" fmla="*/ 169068 h 371475"/>
                <a:gd name="connsiteX41" fmla="*/ 7144 w 2271713"/>
                <a:gd name="connsiteY41" fmla="*/ 154781 h 371475"/>
                <a:gd name="connsiteX42" fmla="*/ 30956 w 2271713"/>
                <a:gd name="connsiteY42" fmla="*/ 135731 h 371475"/>
                <a:gd name="connsiteX43" fmla="*/ 69056 w 2271713"/>
                <a:gd name="connsiteY43" fmla="*/ 119062 h 371475"/>
                <a:gd name="connsiteX44" fmla="*/ 135731 w 2271713"/>
                <a:gd name="connsiteY44" fmla="*/ 109537 h 371475"/>
                <a:gd name="connsiteX45" fmla="*/ 202406 w 2271713"/>
                <a:gd name="connsiteY45" fmla="*/ 102393 h 371475"/>
                <a:gd name="connsiteX46" fmla="*/ 280988 w 2271713"/>
                <a:gd name="connsiteY46" fmla="*/ 102393 h 371475"/>
                <a:gd name="connsiteX47" fmla="*/ 376238 w 2271713"/>
                <a:gd name="connsiteY47" fmla="*/ 100012 h 371475"/>
                <a:gd name="connsiteX48" fmla="*/ 428625 w 2271713"/>
                <a:gd name="connsiteY48" fmla="*/ 111918 h 371475"/>
                <a:gd name="connsiteX49" fmla="*/ 561975 w 2271713"/>
                <a:gd name="connsiteY49" fmla="*/ 126206 h 371475"/>
                <a:gd name="connsiteX50" fmla="*/ 781050 w 2271713"/>
                <a:gd name="connsiteY50" fmla="*/ 138112 h 371475"/>
                <a:gd name="connsiteX51" fmla="*/ 995363 w 2271713"/>
                <a:gd name="connsiteY51" fmla="*/ 147637 h 371475"/>
                <a:gd name="connsiteX52" fmla="*/ 1238250 w 2271713"/>
                <a:gd name="connsiteY52" fmla="*/ 15954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71713" h="371475">
                  <a:moveTo>
                    <a:pt x="1238250" y="159543"/>
                  </a:moveTo>
                  <a:lnTo>
                    <a:pt x="1454944" y="164306"/>
                  </a:lnTo>
                  <a:lnTo>
                    <a:pt x="1635919" y="166687"/>
                  </a:lnTo>
                  <a:lnTo>
                    <a:pt x="1747838" y="161925"/>
                  </a:lnTo>
                  <a:lnTo>
                    <a:pt x="1843088" y="157162"/>
                  </a:lnTo>
                  <a:lnTo>
                    <a:pt x="1902619" y="152400"/>
                  </a:lnTo>
                  <a:lnTo>
                    <a:pt x="1943100" y="147637"/>
                  </a:lnTo>
                  <a:lnTo>
                    <a:pt x="1976438" y="140493"/>
                  </a:lnTo>
                  <a:lnTo>
                    <a:pt x="2021681" y="123825"/>
                  </a:lnTo>
                  <a:lnTo>
                    <a:pt x="2069306" y="102393"/>
                  </a:lnTo>
                  <a:lnTo>
                    <a:pt x="2121694" y="73818"/>
                  </a:lnTo>
                  <a:lnTo>
                    <a:pt x="2174081" y="38100"/>
                  </a:lnTo>
                  <a:lnTo>
                    <a:pt x="2190750" y="21431"/>
                  </a:lnTo>
                  <a:lnTo>
                    <a:pt x="2207419" y="9525"/>
                  </a:lnTo>
                  <a:lnTo>
                    <a:pt x="2231231" y="0"/>
                  </a:lnTo>
                  <a:lnTo>
                    <a:pt x="2259806" y="0"/>
                  </a:lnTo>
                  <a:lnTo>
                    <a:pt x="2269331" y="7143"/>
                  </a:lnTo>
                  <a:lnTo>
                    <a:pt x="2271713" y="19050"/>
                  </a:lnTo>
                  <a:lnTo>
                    <a:pt x="2266950" y="59531"/>
                  </a:lnTo>
                  <a:lnTo>
                    <a:pt x="2257425" y="111918"/>
                  </a:lnTo>
                  <a:lnTo>
                    <a:pt x="2238375" y="171450"/>
                  </a:lnTo>
                  <a:lnTo>
                    <a:pt x="2212181" y="238125"/>
                  </a:lnTo>
                  <a:lnTo>
                    <a:pt x="2181225" y="300037"/>
                  </a:lnTo>
                  <a:lnTo>
                    <a:pt x="2043113" y="371475"/>
                  </a:lnTo>
                  <a:lnTo>
                    <a:pt x="1862138" y="371475"/>
                  </a:lnTo>
                  <a:lnTo>
                    <a:pt x="1666875" y="371475"/>
                  </a:lnTo>
                  <a:lnTo>
                    <a:pt x="1488281" y="371475"/>
                  </a:lnTo>
                  <a:lnTo>
                    <a:pt x="1264444" y="371475"/>
                  </a:lnTo>
                  <a:lnTo>
                    <a:pt x="1078706" y="371475"/>
                  </a:lnTo>
                  <a:lnTo>
                    <a:pt x="952500" y="350043"/>
                  </a:lnTo>
                  <a:lnTo>
                    <a:pt x="740569" y="342900"/>
                  </a:lnTo>
                  <a:lnTo>
                    <a:pt x="488156" y="333375"/>
                  </a:lnTo>
                  <a:lnTo>
                    <a:pt x="266700" y="326231"/>
                  </a:lnTo>
                  <a:lnTo>
                    <a:pt x="214313" y="326231"/>
                  </a:lnTo>
                  <a:lnTo>
                    <a:pt x="173831" y="304800"/>
                  </a:lnTo>
                  <a:lnTo>
                    <a:pt x="100013" y="264318"/>
                  </a:lnTo>
                  <a:lnTo>
                    <a:pt x="42863" y="230981"/>
                  </a:lnTo>
                  <a:lnTo>
                    <a:pt x="19050" y="214312"/>
                  </a:lnTo>
                  <a:lnTo>
                    <a:pt x="2381" y="197643"/>
                  </a:lnTo>
                  <a:lnTo>
                    <a:pt x="0" y="183356"/>
                  </a:lnTo>
                  <a:lnTo>
                    <a:pt x="2381" y="169068"/>
                  </a:lnTo>
                  <a:lnTo>
                    <a:pt x="7144" y="154781"/>
                  </a:lnTo>
                  <a:lnTo>
                    <a:pt x="30956" y="135731"/>
                  </a:lnTo>
                  <a:lnTo>
                    <a:pt x="69056" y="119062"/>
                  </a:lnTo>
                  <a:lnTo>
                    <a:pt x="135731" y="109537"/>
                  </a:lnTo>
                  <a:lnTo>
                    <a:pt x="202406" y="102393"/>
                  </a:lnTo>
                  <a:lnTo>
                    <a:pt x="280988" y="102393"/>
                  </a:lnTo>
                  <a:lnTo>
                    <a:pt x="376238" y="100012"/>
                  </a:lnTo>
                  <a:lnTo>
                    <a:pt x="428625" y="111918"/>
                  </a:lnTo>
                  <a:lnTo>
                    <a:pt x="561975" y="126206"/>
                  </a:lnTo>
                  <a:lnTo>
                    <a:pt x="781050" y="138112"/>
                  </a:lnTo>
                  <a:lnTo>
                    <a:pt x="995363" y="147637"/>
                  </a:lnTo>
                  <a:lnTo>
                    <a:pt x="1238250" y="159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9" name="フリーフォーム 57">
              <a:extLst>
                <a:ext uri="{FF2B5EF4-FFF2-40B4-BE49-F238E27FC236}">
                  <a16:creationId xmlns:a16="http://schemas.microsoft.com/office/drawing/2014/main" id="{6B6DEC89-02A5-498E-95C3-38B4374D5E0D}"/>
                </a:ext>
              </a:extLst>
            </p:cNvPr>
            <p:cNvSpPr/>
            <p:nvPr/>
          </p:nvSpPr>
          <p:spPr>
            <a:xfrm rot="16200000">
              <a:off x="5141124" y="4248944"/>
              <a:ext cx="2451100" cy="963612"/>
            </a:xfrm>
            <a:custGeom>
              <a:avLst/>
              <a:gdLst>
                <a:gd name="connsiteX0" fmla="*/ 1452563 w 2450307"/>
                <a:gd name="connsiteY0" fmla="*/ 650081 h 964406"/>
                <a:gd name="connsiteX1" fmla="*/ 2083594 w 2450307"/>
                <a:gd name="connsiteY1" fmla="*/ 650081 h 964406"/>
                <a:gd name="connsiteX2" fmla="*/ 2162175 w 2450307"/>
                <a:gd name="connsiteY2" fmla="*/ 647700 h 964406"/>
                <a:gd name="connsiteX3" fmla="*/ 2183607 w 2450307"/>
                <a:gd name="connsiteY3" fmla="*/ 642938 h 964406"/>
                <a:gd name="connsiteX4" fmla="*/ 2197894 w 2450307"/>
                <a:gd name="connsiteY4" fmla="*/ 631031 h 964406"/>
                <a:gd name="connsiteX5" fmla="*/ 2209800 w 2450307"/>
                <a:gd name="connsiteY5" fmla="*/ 611981 h 964406"/>
                <a:gd name="connsiteX6" fmla="*/ 2212182 w 2450307"/>
                <a:gd name="connsiteY6" fmla="*/ 595313 h 964406"/>
                <a:gd name="connsiteX7" fmla="*/ 2209800 w 2450307"/>
                <a:gd name="connsiteY7" fmla="*/ 571500 h 964406"/>
                <a:gd name="connsiteX8" fmla="*/ 2190750 w 2450307"/>
                <a:gd name="connsiteY8" fmla="*/ 476250 h 964406"/>
                <a:gd name="connsiteX9" fmla="*/ 2169319 w 2450307"/>
                <a:gd name="connsiteY9" fmla="*/ 376238 h 964406"/>
                <a:gd name="connsiteX10" fmla="*/ 2140744 w 2450307"/>
                <a:gd name="connsiteY10" fmla="*/ 228600 h 964406"/>
                <a:gd name="connsiteX11" fmla="*/ 2112169 w 2450307"/>
                <a:gd name="connsiteY11" fmla="*/ 59531 h 964406"/>
                <a:gd name="connsiteX12" fmla="*/ 2264569 w 2450307"/>
                <a:gd name="connsiteY12" fmla="*/ 0 h 964406"/>
                <a:gd name="connsiteX13" fmla="*/ 2297907 w 2450307"/>
                <a:gd name="connsiteY13" fmla="*/ 150019 h 964406"/>
                <a:gd name="connsiteX14" fmla="*/ 2333625 w 2450307"/>
                <a:gd name="connsiteY14" fmla="*/ 328613 h 964406"/>
                <a:gd name="connsiteX15" fmla="*/ 2366963 w 2450307"/>
                <a:gd name="connsiteY15" fmla="*/ 490538 h 964406"/>
                <a:gd name="connsiteX16" fmla="*/ 2383632 w 2450307"/>
                <a:gd name="connsiteY16" fmla="*/ 564356 h 964406"/>
                <a:gd name="connsiteX17" fmla="*/ 2393157 w 2450307"/>
                <a:gd name="connsiteY17" fmla="*/ 602456 h 964406"/>
                <a:gd name="connsiteX18" fmla="*/ 2402682 w 2450307"/>
                <a:gd name="connsiteY18" fmla="*/ 623888 h 964406"/>
                <a:gd name="connsiteX19" fmla="*/ 2416969 w 2450307"/>
                <a:gd name="connsiteY19" fmla="*/ 647700 h 964406"/>
                <a:gd name="connsiteX20" fmla="*/ 2426494 w 2450307"/>
                <a:gd name="connsiteY20" fmla="*/ 659606 h 964406"/>
                <a:gd name="connsiteX21" fmla="*/ 2438400 w 2450307"/>
                <a:gd name="connsiteY21" fmla="*/ 671513 h 964406"/>
                <a:gd name="connsiteX22" fmla="*/ 2445544 w 2450307"/>
                <a:gd name="connsiteY22" fmla="*/ 681038 h 964406"/>
                <a:gd name="connsiteX23" fmla="*/ 2450307 w 2450307"/>
                <a:gd name="connsiteY23" fmla="*/ 690563 h 964406"/>
                <a:gd name="connsiteX24" fmla="*/ 2450307 w 2450307"/>
                <a:gd name="connsiteY24" fmla="*/ 714375 h 964406"/>
                <a:gd name="connsiteX25" fmla="*/ 2436019 w 2450307"/>
                <a:gd name="connsiteY25" fmla="*/ 757238 h 964406"/>
                <a:gd name="connsiteX26" fmla="*/ 2405063 w 2450307"/>
                <a:gd name="connsiteY26" fmla="*/ 812006 h 964406"/>
                <a:gd name="connsiteX27" fmla="*/ 2374107 w 2450307"/>
                <a:gd name="connsiteY27" fmla="*/ 857250 h 964406"/>
                <a:gd name="connsiteX28" fmla="*/ 2336007 w 2450307"/>
                <a:gd name="connsiteY28" fmla="*/ 902494 h 964406"/>
                <a:gd name="connsiteX29" fmla="*/ 2290763 w 2450307"/>
                <a:gd name="connsiteY29" fmla="*/ 942975 h 964406"/>
                <a:gd name="connsiteX30" fmla="*/ 2255044 w 2450307"/>
                <a:gd name="connsiteY30" fmla="*/ 962025 h 964406"/>
                <a:gd name="connsiteX31" fmla="*/ 2238375 w 2450307"/>
                <a:gd name="connsiteY31" fmla="*/ 964406 h 964406"/>
                <a:gd name="connsiteX32" fmla="*/ 2205038 w 2450307"/>
                <a:gd name="connsiteY32" fmla="*/ 950119 h 964406"/>
                <a:gd name="connsiteX33" fmla="*/ 2135982 w 2450307"/>
                <a:gd name="connsiteY33" fmla="*/ 914400 h 964406"/>
                <a:gd name="connsiteX34" fmla="*/ 2109788 w 2450307"/>
                <a:gd name="connsiteY34" fmla="*/ 902494 h 964406"/>
                <a:gd name="connsiteX35" fmla="*/ 2071688 w 2450307"/>
                <a:gd name="connsiteY35" fmla="*/ 892969 h 964406"/>
                <a:gd name="connsiteX36" fmla="*/ 1952625 w 2450307"/>
                <a:gd name="connsiteY36" fmla="*/ 881063 h 964406"/>
                <a:gd name="connsiteX37" fmla="*/ 1695450 w 2450307"/>
                <a:gd name="connsiteY37" fmla="*/ 859631 h 964406"/>
                <a:gd name="connsiteX38" fmla="*/ 1564482 w 2450307"/>
                <a:gd name="connsiteY38" fmla="*/ 852488 h 964406"/>
                <a:gd name="connsiteX39" fmla="*/ 1447800 w 2450307"/>
                <a:gd name="connsiteY39" fmla="*/ 852488 h 964406"/>
                <a:gd name="connsiteX40" fmla="*/ 1297782 w 2450307"/>
                <a:gd name="connsiteY40" fmla="*/ 850106 h 964406"/>
                <a:gd name="connsiteX41" fmla="*/ 1169194 w 2450307"/>
                <a:gd name="connsiteY41" fmla="*/ 852488 h 964406"/>
                <a:gd name="connsiteX42" fmla="*/ 1057275 w 2450307"/>
                <a:gd name="connsiteY42" fmla="*/ 850106 h 964406"/>
                <a:gd name="connsiteX43" fmla="*/ 904875 w 2450307"/>
                <a:gd name="connsiteY43" fmla="*/ 850106 h 964406"/>
                <a:gd name="connsiteX44" fmla="*/ 800100 w 2450307"/>
                <a:gd name="connsiteY44" fmla="*/ 852488 h 964406"/>
                <a:gd name="connsiteX45" fmla="*/ 707232 w 2450307"/>
                <a:gd name="connsiteY45" fmla="*/ 850106 h 964406"/>
                <a:gd name="connsiteX46" fmla="*/ 588169 w 2450307"/>
                <a:gd name="connsiteY46" fmla="*/ 854869 h 964406"/>
                <a:gd name="connsiteX47" fmla="*/ 497682 w 2450307"/>
                <a:gd name="connsiteY47" fmla="*/ 862013 h 964406"/>
                <a:gd name="connsiteX48" fmla="*/ 428625 w 2450307"/>
                <a:gd name="connsiteY48" fmla="*/ 871538 h 964406"/>
                <a:gd name="connsiteX49" fmla="*/ 388144 w 2450307"/>
                <a:gd name="connsiteY49" fmla="*/ 871538 h 964406"/>
                <a:gd name="connsiteX50" fmla="*/ 319088 w 2450307"/>
                <a:gd name="connsiteY50" fmla="*/ 857250 h 964406"/>
                <a:gd name="connsiteX51" fmla="*/ 216694 w 2450307"/>
                <a:gd name="connsiteY51" fmla="*/ 826294 h 964406"/>
                <a:gd name="connsiteX52" fmla="*/ 130969 w 2450307"/>
                <a:gd name="connsiteY52" fmla="*/ 788194 h 964406"/>
                <a:gd name="connsiteX53" fmla="*/ 35719 w 2450307"/>
                <a:gd name="connsiteY53" fmla="*/ 745331 h 964406"/>
                <a:gd name="connsiteX54" fmla="*/ 16669 w 2450307"/>
                <a:gd name="connsiteY54" fmla="*/ 733425 h 964406"/>
                <a:gd name="connsiteX55" fmla="*/ 4763 w 2450307"/>
                <a:gd name="connsiteY55" fmla="*/ 714375 h 964406"/>
                <a:gd name="connsiteX56" fmla="*/ 0 w 2450307"/>
                <a:gd name="connsiteY56" fmla="*/ 702469 h 964406"/>
                <a:gd name="connsiteX57" fmla="*/ 2382 w 2450307"/>
                <a:gd name="connsiteY57" fmla="*/ 685800 h 964406"/>
                <a:gd name="connsiteX58" fmla="*/ 9525 w 2450307"/>
                <a:gd name="connsiteY58" fmla="*/ 666750 h 964406"/>
                <a:gd name="connsiteX59" fmla="*/ 26194 w 2450307"/>
                <a:gd name="connsiteY59" fmla="*/ 652463 h 964406"/>
                <a:gd name="connsiteX60" fmla="*/ 445294 w 2450307"/>
                <a:gd name="connsiteY60" fmla="*/ 650081 h 964406"/>
                <a:gd name="connsiteX61" fmla="*/ 576263 w 2450307"/>
                <a:gd name="connsiteY61" fmla="*/ 650081 h 964406"/>
                <a:gd name="connsiteX62" fmla="*/ 754857 w 2450307"/>
                <a:gd name="connsiteY62" fmla="*/ 652463 h 964406"/>
                <a:gd name="connsiteX63" fmla="*/ 1076325 w 2450307"/>
                <a:gd name="connsiteY63" fmla="*/ 650081 h 964406"/>
                <a:gd name="connsiteX64" fmla="*/ 1452563 w 2450307"/>
                <a:gd name="connsiteY64" fmla="*/ 650081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450307" h="964406">
                  <a:moveTo>
                    <a:pt x="1452563" y="650081"/>
                  </a:moveTo>
                  <a:lnTo>
                    <a:pt x="2083594" y="650081"/>
                  </a:lnTo>
                  <a:lnTo>
                    <a:pt x="2162175" y="647700"/>
                  </a:lnTo>
                  <a:lnTo>
                    <a:pt x="2183607" y="642938"/>
                  </a:lnTo>
                  <a:lnTo>
                    <a:pt x="2197894" y="631031"/>
                  </a:lnTo>
                  <a:lnTo>
                    <a:pt x="2209800" y="611981"/>
                  </a:lnTo>
                  <a:lnTo>
                    <a:pt x="2212182" y="595313"/>
                  </a:lnTo>
                  <a:lnTo>
                    <a:pt x="2209800" y="571500"/>
                  </a:lnTo>
                  <a:lnTo>
                    <a:pt x="2190750" y="476250"/>
                  </a:lnTo>
                  <a:lnTo>
                    <a:pt x="2169319" y="376238"/>
                  </a:lnTo>
                  <a:lnTo>
                    <a:pt x="2140744" y="228600"/>
                  </a:lnTo>
                  <a:lnTo>
                    <a:pt x="2112169" y="59531"/>
                  </a:lnTo>
                  <a:lnTo>
                    <a:pt x="2264569" y="0"/>
                  </a:lnTo>
                  <a:lnTo>
                    <a:pt x="2297907" y="150019"/>
                  </a:lnTo>
                  <a:lnTo>
                    <a:pt x="2333625" y="328613"/>
                  </a:lnTo>
                  <a:lnTo>
                    <a:pt x="2366963" y="490538"/>
                  </a:lnTo>
                  <a:lnTo>
                    <a:pt x="2383632" y="564356"/>
                  </a:lnTo>
                  <a:lnTo>
                    <a:pt x="2393157" y="602456"/>
                  </a:lnTo>
                  <a:lnTo>
                    <a:pt x="2402682" y="623888"/>
                  </a:lnTo>
                  <a:lnTo>
                    <a:pt x="2416969" y="647700"/>
                  </a:lnTo>
                  <a:lnTo>
                    <a:pt x="2426494" y="659606"/>
                  </a:lnTo>
                  <a:lnTo>
                    <a:pt x="2438400" y="671513"/>
                  </a:lnTo>
                  <a:lnTo>
                    <a:pt x="2445544" y="681038"/>
                  </a:lnTo>
                  <a:lnTo>
                    <a:pt x="2450307" y="690563"/>
                  </a:lnTo>
                  <a:lnTo>
                    <a:pt x="2450307" y="714375"/>
                  </a:lnTo>
                  <a:lnTo>
                    <a:pt x="2436019" y="757238"/>
                  </a:lnTo>
                  <a:lnTo>
                    <a:pt x="2405063" y="812006"/>
                  </a:lnTo>
                  <a:lnTo>
                    <a:pt x="2374107" y="857250"/>
                  </a:lnTo>
                  <a:lnTo>
                    <a:pt x="2336007" y="902494"/>
                  </a:lnTo>
                  <a:lnTo>
                    <a:pt x="2290763" y="942975"/>
                  </a:lnTo>
                  <a:lnTo>
                    <a:pt x="2255044" y="962025"/>
                  </a:lnTo>
                  <a:lnTo>
                    <a:pt x="2238375" y="964406"/>
                  </a:lnTo>
                  <a:lnTo>
                    <a:pt x="2205038" y="950119"/>
                  </a:lnTo>
                  <a:lnTo>
                    <a:pt x="2135982" y="914400"/>
                  </a:lnTo>
                  <a:lnTo>
                    <a:pt x="2109788" y="902494"/>
                  </a:lnTo>
                  <a:lnTo>
                    <a:pt x="2071688" y="892969"/>
                  </a:lnTo>
                  <a:lnTo>
                    <a:pt x="1952625" y="881063"/>
                  </a:lnTo>
                  <a:lnTo>
                    <a:pt x="1695450" y="859631"/>
                  </a:lnTo>
                  <a:lnTo>
                    <a:pt x="1564482" y="852488"/>
                  </a:lnTo>
                  <a:lnTo>
                    <a:pt x="1447800" y="852488"/>
                  </a:lnTo>
                  <a:lnTo>
                    <a:pt x="1297782" y="850106"/>
                  </a:lnTo>
                  <a:lnTo>
                    <a:pt x="1169194" y="852488"/>
                  </a:lnTo>
                  <a:lnTo>
                    <a:pt x="1057275" y="850106"/>
                  </a:lnTo>
                  <a:lnTo>
                    <a:pt x="904875" y="850106"/>
                  </a:lnTo>
                  <a:lnTo>
                    <a:pt x="800100" y="852488"/>
                  </a:lnTo>
                  <a:lnTo>
                    <a:pt x="707232" y="850106"/>
                  </a:lnTo>
                  <a:lnTo>
                    <a:pt x="588169" y="854869"/>
                  </a:lnTo>
                  <a:lnTo>
                    <a:pt x="497682" y="862013"/>
                  </a:lnTo>
                  <a:lnTo>
                    <a:pt x="428625" y="871538"/>
                  </a:lnTo>
                  <a:lnTo>
                    <a:pt x="388144" y="871538"/>
                  </a:lnTo>
                  <a:lnTo>
                    <a:pt x="319088" y="857250"/>
                  </a:lnTo>
                  <a:lnTo>
                    <a:pt x="216694" y="826294"/>
                  </a:lnTo>
                  <a:lnTo>
                    <a:pt x="130969" y="788194"/>
                  </a:lnTo>
                  <a:lnTo>
                    <a:pt x="35719" y="745331"/>
                  </a:lnTo>
                  <a:lnTo>
                    <a:pt x="16669" y="733425"/>
                  </a:lnTo>
                  <a:lnTo>
                    <a:pt x="4763" y="714375"/>
                  </a:lnTo>
                  <a:lnTo>
                    <a:pt x="0" y="702469"/>
                  </a:lnTo>
                  <a:lnTo>
                    <a:pt x="2382" y="685800"/>
                  </a:lnTo>
                  <a:lnTo>
                    <a:pt x="9525" y="666750"/>
                  </a:lnTo>
                  <a:lnTo>
                    <a:pt x="26194" y="652463"/>
                  </a:lnTo>
                  <a:lnTo>
                    <a:pt x="445294" y="650081"/>
                  </a:lnTo>
                  <a:lnTo>
                    <a:pt x="576263" y="650081"/>
                  </a:lnTo>
                  <a:lnTo>
                    <a:pt x="754857" y="652463"/>
                  </a:lnTo>
                  <a:lnTo>
                    <a:pt x="1076325" y="650081"/>
                  </a:lnTo>
                  <a:lnTo>
                    <a:pt x="1452563" y="650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58">
              <a:extLst>
                <a:ext uri="{FF2B5EF4-FFF2-40B4-BE49-F238E27FC236}">
                  <a16:creationId xmlns:a16="http://schemas.microsoft.com/office/drawing/2014/main" id="{C5B00310-6458-43EB-8A2F-28B66B88B97D}"/>
                </a:ext>
              </a:extLst>
            </p:cNvPr>
            <p:cNvSpPr/>
            <p:nvPr/>
          </p:nvSpPr>
          <p:spPr>
            <a:xfrm rot="16200000">
              <a:off x="6111881" y="5475288"/>
              <a:ext cx="504825" cy="450850"/>
            </a:xfrm>
            <a:custGeom>
              <a:avLst/>
              <a:gdLst>
                <a:gd name="connsiteX0" fmla="*/ 428625 w 504825"/>
                <a:gd name="connsiteY0" fmla="*/ 228600 h 450056"/>
                <a:gd name="connsiteX1" fmla="*/ 404812 w 504825"/>
                <a:gd name="connsiteY1" fmla="*/ 292894 h 450056"/>
                <a:gd name="connsiteX2" fmla="*/ 397668 w 504825"/>
                <a:gd name="connsiteY2" fmla="*/ 321469 h 450056"/>
                <a:gd name="connsiteX3" fmla="*/ 397668 w 504825"/>
                <a:gd name="connsiteY3" fmla="*/ 338137 h 450056"/>
                <a:gd name="connsiteX4" fmla="*/ 402431 w 504825"/>
                <a:gd name="connsiteY4" fmla="*/ 359569 h 450056"/>
                <a:gd name="connsiteX5" fmla="*/ 411956 w 504825"/>
                <a:gd name="connsiteY5" fmla="*/ 376237 h 450056"/>
                <a:gd name="connsiteX6" fmla="*/ 433387 w 504825"/>
                <a:gd name="connsiteY6" fmla="*/ 392906 h 450056"/>
                <a:gd name="connsiteX7" fmla="*/ 495300 w 504825"/>
                <a:gd name="connsiteY7" fmla="*/ 402431 h 450056"/>
                <a:gd name="connsiteX8" fmla="*/ 0 w 504825"/>
                <a:gd name="connsiteY8" fmla="*/ 450056 h 450056"/>
                <a:gd name="connsiteX9" fmla="*/ 4762 w 504825"/>
                <a:gd name="connsiteY9" fmla="*/ 428625 h 450056"/>
                <a:gd name="connsiteX10" fmla="*/ 19050 w 504825"/>
                <a:gd name="connsiteY10" fmla="*/ 404812 h 450056"/>
                <a:gd name="connsiteX11" fmla="*/ 26193 w 504825"/>
                <a:gd name="connsiteY11" fmla="*/ 397669 h 450056"/>
                <a:gd name="connsiteX12" fmla="*/ 50006 w 504825"/>
                <a:gd name="connsiteY12" fmla="*/ 383381 h 450056"/>
                <a:gd name="connsiteX13" fmla="*/ 102393 w 504825"/>
                <a:gd name="connsiteY13" fmla="*/ 350044 h 450056"/>
                <a:gd name="connsiteX14" fmla="*/ 171450 w 504825"/>
                <a:gd name="connsiteY14" fmla="*/ 300037 h 450056"/>
                <a:gd name="connsiteX15" fmla="*/ 304800 w 504825"/>
                <a:gd name="connsiteY15" fmla="*/ 176212 h 450056"/>
                <a:gd name="connsiteX16" fmla="*/ 416718 w 504825"/>
                <a:gd name="connsiteY16" fmla="*/ 54769 h 450056"/>
                <a:gd name="connsiteX17" fmla="*/ 442912 w 504825"/>
                <a:gd name="connsiteY17" fmla="*/ 21431 h 450056"/>
                <a:gd name="connsiteX18" fmla="*/ 461962 w 504825"/>
                <a:gd name="connsiteY18" fmla="*/ 7144 h 450056"/>
                <a:gd name="connsiteX19" fmla="*/ 481012 w 504825"/>
                <a:gd name="connsiteY19" fmla="*/ 0 h 450056"/>
                <a:gd name="connsiteX20" fmla="*/ 495300 w 504825"/>
                <a:gd name="connsiteY20" fmla="*/ 0 h 450056"/>
                <a:gd name="connsiteX21" fmla="*/ 504825 w 504825"/>
                <a:gd name="connsiteY21" fmla="*/ 9525 h 450056"/>
                <a:gd name="connsiteX22" fmla="*/ 502443 w 504825"/>
                <a:gd name="connsiteY22" fmla="*/ 28575 h 450056"/>
                <a:gd name="connsiteX23" fmla="*/ 478631 w 504825"/>
                <a:gd name="connsiteY23" fmla="*/ 92869 h 450056"/>
                <a:gd name="connsiteX24" fmla="*/ 428625 w 504825"/>
                <a:gd name="connsiteY24" fmla="*/ 22860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450056">
                  <a:moveTo>
                    <a:pt x="428625" y="228600"/>
                  </a:moveTo>
                  <a:lnTo>
                    <a:pt x="404812" y="292894"/>
                  </a:lnTo>
                  <a:lnTo>
                    <a:pt x="397668" y="321469"/>
                  </a:lnTo>
                  <a:lnTo>
                    <a:pt x="397668" y="338137"/>
                  </a:lnTo>
                  <a:lnTo>
                    <a:pt x="402431" y="359569"/>
                  </a:lnTo>
                  <a:lnTo>
                    <a:pt x="411956" y="376237"/>
                  </a:lnTo>
                  <a:lnTo>
                    <a:pt x="433387" y="392906"/>
                  </a:lnTo>
                  <a:lnTo>
                    <a:pt x="495300" y="402431"/>
                  </a:lnTo>
                  <a:lnTo>
                    <a:pt x="0" y="450056"/>
                  </a:lnTo>
                  <a:lnTo>
                    <a:pt x="4762" y="428625"/>
                  </a:lnTo>
                  <a:lnTo>
                    <a:pt x="19050" y="404812"/>
                  </a:lnTo>
                  <a:lnTo>
                    <a:pt x="26193" y="397669"/>
                  </a:lnTo>
                  <a:lnTo>
                    <a:pt x="50006" y="383381"/>
                  </a:lnTo>
                  <a:lnTo>
                    <a:pt x="102393" y="350044"/>
                  </a:lnTo>
                  <a:lnTo>
                    <a:pt x="171450" y="300037"/>
                  </a:lnTo>
                  <a:lnTo>
                    <a:pt x="304800" y="176212"/>
                  </a:lnTo>
                  <a:lnTo>
                    <a:pt x="416718" y="54769"/>
                  </a:lnTo>
                  <a:lnTo>
                    <a:pt x="442912" y="21431"/>
                  </a:lnTo>
                  <a:lnTo>
                    <a:pt x="461962" y="7144"/>
                  </a:lnTo>
                  <a:lnTo>
                    <a:pt x="481012" y="0"/>
                  </a:lnTo>
                  <a:lnTo>
                    <a:pt x="495300" y="0"/>
                  </a:lnTo>
                  <a:lnTo>
                    <a:pt x="504825" y="9525"/>
                  </a:lnTo>
                  <a:lnTo>
                    <a:pt x="502443" y="28575"/>
                  </a:lnTo>
                  <a:lnTo>
                    <a:pt x="478631" y="92869"/>
                  </a:lnTo>
                  <a:lnTo>
                    <a:pt x="428625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1" name="フリーフォーム 75">
              <a:extLst>
                <a:ext uri="{FF2B5EF4-FFF2-40B4-BE49-F238E27FC236}">
                  <a16:creationId xmlns:a16="http://schemas.microsoft.com/office/drawing/2014/main" id="{D8B51B0A-AC7F-452D-9245-FAE0DC41E289}"/>
                </a:ext>
              </a:extLst>
            </p:cNvPr>
            <p:cNvSpPr/>
            <p:nvPr/>
          </p:nvSpPr>
          <p:spPr>
            <a:xfrm rot="16200000">
              <a:off x="6118230" y="3917951"/>
              <a:ext cx="314325" cy="609600"/>
            </a:xfrm>
            <a:custGeom>
              <a:avLst/>
              <a:gdLst>
                <a:gd name="connsiteX0" fmla="*/ 59531 w 314325"/>
                <a:gd name="connsiteY0" fmla="*/ 280988 h 609600"/>
                <a:gd name="connsiteX1" fmla="*/ 35719 w 314325"/>
                <a:gd name="connsiteY1" fmla="*/ 169069 h 609600"/>
                <a:gd name="connsiteX2" fmla="*/ 0 w 314325"/>
                <a:gd name="connsiteY2" fmla="*/ 2381 h 609600"/>
                <a:gd name="connsiteX3" fmla="*/ 154781 w 314325"/>
                <a:gd name="connsiteY3" fmla="*/ 0 h 609600"/>
                <a:gd name="connsiteX4" fmla="*/ 197644 w 314325"/>
                <a:gd name="connsiteY4" fmla="*/ 173831 h 609600"/>
                <a:gd name="connsiteX5" fmla="*/ 254794 w 314325"/>
                <a:gd name="connsiteY5" fmla="*/ 385763 h 609600"/>
                <a:gd name="connsiteX6" fmla="*/ 314325 w 314325"/>
                <a:gd name="connsiteY6" fmla="*/ 609600 h 609600"/>
                <a:gd name="connsiteX7" fmla="*/ 135731 w 314325"/>
                <a:gd name="connsiteY7" fmla="*/ 609600 h 609600"/>
                <a:gd name="connsiteX8" fmla="*/ 92869 w 314325"/>
                <a:gd name="connsiteY8" fmla="*/ 426244 h 609600"/>
                <a:gd name="connsiteX9" fmla="*/ 59531 w 314325"/>
                <a:gd name="connsiteY9" fmla="*/ 2809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325" h="609600">
                  <a:moveTo>
                    <a:pt x="59531" y="280988"/>
                  </a:moveTo>
                  <a:lnTo>
                    <a:pt x="35719" y="169069"/>
                  </a:lnTo>
                  <a:lnTo>
                    <a:pt x="0" y="2381"/>
                  </a:lnTo>
                  <a:lnTo>
                    <a:pt x="154781" y="0"/>
                  </a:lnTo>
                  <a:lnTo>
                    <a:pt x="197644" y="173831"/>
                  </a:lnTo>
                  <a:lnTo>
                    <a:pt x="254794" y="385763"/>
                  </a:lnTo>
                  <a:lnTo>
                    <a:pt x="314325" y="609600"/>
                  </a:lnTo>
                  <a:lnTo>
                    <a:pt x="135731" y="609600"/>
                  </a:lnTo>
                  <a:lnTo>
                    <a:pt x="92869" y="426244"/>
                  </a:lnTo>
                  <a:lnTo>
                    <a:pt x="59531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2" name="フリーフォーム 59">
              <a:extLst>
                <a:ext uri="{FF2B5EF4-FFF2-40B4-BE49-F238E27FC236}">
                  <a16:creationId xmlns:a16="http://schemas.microsoft.com/office/drawing/2014/main" id="{0A076E66-7CCE-4AF0-B6A5-6C5DD5FABFF5}"/>
                </a:ext>
              </a:extLst>
            </p:cNvPr>
            <p:cNvSpPr/>
            <p:nvPr/>
          </p:nvSpPr>
          <p:spPr>
            <a:xfrm rot="16200000">
              <a:off x="6132516" y="4479926"/>
              <a:ext cx="280988" cy="623887"/>
            </a:xfrm>
            <a:custGeom>
              <a:avLst/>
              <a:gdLst>
                <a:gd name="connsiteX0" fmla="*/ 66675 w 280987"/>
                <a:gd name="connsiteY0" fmla="*/ 330994 h 623888"/>
                <a:gd name="connsiteX1" fmla="*/ 0 w 280987"/>
                <a:gd name="connsiteY1" fmla="*/ 0 h 623888"/>
                <a:gd name="connsiteX2" fmla="*/ 173831 w 280987"/>
                <a:gd name="connsiteY2" fmla="*/ 16669 h 623888"/>
                <a:gd name="connsiteX3" fmla="*/ 207169 w 280987"/>
                <a:gd name="connsiteY3" fmla="*/ 202406 h 623888"/>
                <a:gd name="connsiteX4" fmla="*/ 235744 w 280987"/>
                <a:gd name="connsiteY4" fmla="*/ 359569 h 623888"/>
                <a:gd name="connsiteX5" fmla="*/ 280987 w 280987"/>
                <a:gd name="connsiteY5" fmla="*/ 623888 h 623888"/>
                <a:gd name="connsiteX6" fmla="*/ 130969 w 280987"/>
                <a:gd name="connsiteY6" fmla="*/ 621506 h 623888"/>
                <a:gd name="connsiteX7" fmla="*/ 85725 w 280987"/>
                <a:gd name="connsiteY7" fmla="*/ 421481 h 623888"/>
                <a:gd name="connsiteX8" fmla="*/ 66675 w 280987"/>
                <a:gd name="connsiteY8" fmla="*/ 330994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7" h="623888">
                  <a:moveTo>
                    <a:pt x="66675" y="330994"/>
                  </a:moveTo>
                  <a:lnTo>
                    <a:pt x="0" y="0"/>
                  </a:lnTo>
                  <a:lnTo>
                    <a:pt x="173831" y="16669"/>
                  </a:lnTo>
                  <a:lnTo>
                    <a:pt x="207169" y="202406"/>
                  </a:lnTo>
                  <a:lnTo>
                    <a:pt x="235744" y="359569"/>
                  </a:lnTo>
                  <a:lnTo>
                    <a:pt x="280987" y="623888"/>
                  </a:lnTo>
                  <a:lnTo>
                    <a:pt x="130969" y="621506"/>
                  </a:lnTo>
                  <a:lnTo>
                    <a:pt x="85725" y="421481"/>
                  </a:lnTo>
                  <a:lnTo>
                    <a:pt x="66675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3" name="フリーフォーム 77">
              <a:extLst>
                <a:ext uri="{FF2B5EF4-FFF2-40B4-BE49-F238E27FC236}">
                  <a16:creationId xmlns:a16="http://schemas.microsoft.com/office/drawing/2014/main" id="{5C6AE62E-5DC5-48E9-A54A-3E7A535304F0}"/>
                </a:ext>
              </a:extLst>
            </p:cNvPr>
            <p:cNvSpPr/>
            <p:nvPr/>
          </p:nvSpPr>
          <p:spPr>
            <a:xfrm rot="16200000">
              <a:off x="6497639" y="4389438"/>
              <a:ext cx="2747962" cy="512762"/>
            </a:xfrm>
            <a:custGeom>
              <a:avLst/>
              <a:gdLst>
                <a:gd name="connsiteX0" fmla="*/ 1631156 w 2747962"/>
                <a:gd name="connsiteY0" fmla="*/ 180975 h 511969"/>
                <a:gd name="connsiteX1" fmla="*/ 2407443 w 2747962"/>
                <a:gd name="connsiteY1" fmla="*/ 169069 h 511969"/>
                <a:gd name="connsiteX2" fmla="*/ 2471737 w 2747962"/>
                <a:gd name="connsiteY2" fmla="*/ 166687 h 511969"/>
                <a:gd name="connsiteX3" fmla="*/ 2505075 w 2747962"/>
                <a:gd name="connsiteY3" fmla="*/ 154781 h 511969"/>
                <a:gd name="connsiteX4" fmla="*/ 2547937 w 2747962"/>
                <a:gd name="connsiteY4" fmla="*/ 128587 h 511969"/>
                <a:gd name="connsiteX5" fmla="*/ 2605087 w 2747962"/>
                <a:gd name="connsiteY5" fmla="*/ 83344 h 511969"/>
                <a:gd name="connsiteX6" fmla="*/ 2643187 w 2747962"/>
                <a:gd name="connsiteY6" fmla="*/ 47625 h 511969"/>
                <a:gd name="connsiteX7" fmla="*/ 2669381 w 2747962"/>
                <a:gd name="connsiteY7" fmla="*/ 23812 h 511969"/>
                <a:gd name="connsiteX8" fmla="*/ 2688431 w 2747962"/>
                <a:gd name="connsiteY8" fmla="*/ 9525 h 511969"/>
                <a:gd name="connsiteX9" fmla="*/ 2702718 w 2747962"/>
                <a:gd name="connsiteY9" fmla="*/ 2381 h 511969"/>
                <a:gd name="connsiteX10" fmla="*/ 2726531 w 2747962"/>
                <a:gd name="connsiteY10" fmla="*/ 0 h 511969"/>
                <a:gd name="connsiteX11" fmla="*/ 2738437 w 2747962"/>
                <a:gd name="connsiteY11" fmla="*/ 2381 h 511969"/>
                <a:gd name="connsiteX12" fmla="*/ 2743200 w 2747962"/>
                <a:gd name="connsiteY12" fmla="*/ 7144 h 511969"/>
                <a:gd name="connsiteX13" fmla="*/ 2747962 w 2747962"/>
                <a:gd name="connsiteY13" fmla="*/ 19050 h 511969"/>
                <a:gd name="connsiteX14" fmla="*/ 2745581 w 2747962"/>
                <a:gd name="connsiteY14" fmla="*/ 50006 h 511969"/>
                <a:gd name="connsiteX15" fmla="*/ 2726531 w 2747962"/>
                <a:gd name="connsiteY15" fmla="*/ 111919 h 511969"/>
                <a:gd name="connsiteX16" fmla="*/ 2705100 w 2747962"/>
                <a:gd name="connsiteY16" fmla="*/ 166687 h 511969"/>
                <a:gd name="connsiteX17" fmla="*/ 2681287 w 2747962"/>
                <a:gd name="connsiteY17" fmla="*/ 226219 h 511969"/>
                <a:gd name="connsiteX18" fmla="*/ 2655093 w 2747962"/>
                <a:gd name="connsiteY18" fmla="*/ 278606 h 511969"/>
                <a:gd name="connsiteX19" fmla="*/ 2624137 w 2747962"/>
                <a:gd name="connsiteY19" fmla="*/ 326231 h 511969"/>
                <a:gd name="connsiteX20" fmla="*/ 2578893 w 2747962"/>
                <a:gd name="connsiteY20" fmla="*/ 381000 h 511969"/>
                <a:gd name="connsiteX21" fmla="*/ 2514600 w 2747962"/>
                <a:gd name="connsiteY21" fmla="*/ 447675 h 511969"/>
                <a:gd name="connsiteX22" fmla="*/ 2464593 w 2747962"/>
                <a:gd name="connsiteY22" fmla="*/ 492919 h 511969"/>
                <a:gd name="connsiteX23" fmla="*/ 2443162 w 2747962"/>
                <a:gd name="connsiteY23" fmla="*/ 507206 h 511969"/>
                <a:gd name="connsiteX24" fmla="*/ 2426493 w 2747962"/>
                <a:gd name="connsiteY24" fmla="*/ 511969 h 511969"/>
                <a:gd name="connsiteX25" fmla="*/ 2409825 w 2747962"/>
                <a:gd name="connsiteY25" fmla="*/ 507206 h 511969"/>
                <a:gd name="connsiteX26" fmla="*/ 2388393 w 2747962"/>
                <a:gd name="connsiteY26" fmla="*/ 483394 h 511969"/>
                <a:gd name="connsiteX27" fmla="*/ 2371725 w 2747962"/>
                <a:gd name="connsiteY27" fmla="*/ 447675 h 511969"/>
                <a:gd name="connsiteX28" fmla="*/ 2362200 w 2747962"/>
                <a:gd name="connsiteY28" fmla="*/ 438150 h 511969"/>
                <a:gd name="connsiteX29" fmla="*/ 2259806 w 2747962"/>
                <a:gd name="connsiteY29" fmla="*/ 426244 h 511969"/>
                <a:gd name="connsiteX30" fmla="*/ 2071687 w 2747962"/>
                <a:gd name="connsiteY30" fmla="*/ 409575 h 511969"/>
                <a:gd name="connsiteX31" fmla="*/ 1824037 w 2747962"/>
                <a:gd name="connsiteY31" fmla="*/ 397669 h 511969"/>
                <a:gd name="connsiteX32" fmla="*/ 1635918 w 2747962"/>
                <a:gd name="connsiteY32" fmla="*/ 392906 h 511969"/>
                <a:gd name="connsiteX33" fmla="*/ 1347787 w 2747962"/>
                <a:gd name="connsiteY33" fmla="*/ 392906 h 511969"/>
                <a:gd name="connsiteX34" fmla="*/ 1169193 w 2747962"/>
                <a:gd name="connsiteY34" fmla="*/ 392906 h 511969"/>
                <a:gd name="connsiteX35" fmla="*/ 976312 w 2747962"/>
                <a:gd name="connsiteY35" fmla="*/ 392906 h 511969"/>
                <a:gd name="connsiteX36" fmla="*/ 792956 w 2747962"/>
                <a:gd name="connsiteY36" fmla="*/ 392906 h 511969"/>
                <a:gd name="connsiteX37" fmla="*/ 673893 w 2747962"/>
                <a:gd name="connsiteY37" fmla="*/ 390525 h 511969"/>
                <a:gd name="connsiteX38" fmla="*/ 611981 w 2747962"/>
                <a:gd name="connsiteY38" fmla="*/ 395287 h 511969"/>
                <a:gd name="connsiteX39" fmla="*/ 552450 w 2747962"/>
                <a:gd name="connsiteY39" fmla="*/ 407194 h 511969"/>
                <a:gd name="connsiteX40" fmla="*/ 488156 w 2747962"/>
                <a:gd name="connsiteY40" fmla="*/ 423862 h 511969"/>
                <a:gd name="connsiteX41" fmla="*/ 447675 w 2747962"/>
                <a:gd name="connsiteY41" fmla="*/ 438150 h 511969"/>
                <a:gd name="connsiteX42" fmla="*/ 416718 w 2747962"/>
                <a:gd name="connsiteY42" fmla="*/ 440531 h 511969"/>
                <a:gd name="connsiteX43" fmla="*/ 347662 w 2747962"/>
                <a:gd name="connsiteY43" fmla="*/ 431006 h 511969"/>
                <a:gd name="connsiteX44" fmla="*/ 283368 w 2747962"/>
                <a:gd name="connsiteY44" fmla="*/ 404812 h 511969"/>
                <a:gd name="connsiteX45" fmla="*/ 214312 w 2747962"/>
                <a:gd name="connsiteY45" fmla="*/ 369094 h 511969"/>
                <a:gd name="connsiteX46" fmla="*/ 145256 w 2747962"/>
                <a:gd name="connsiteY46" fmla="*/ 326231 h 511969"/>
                <a:gd name="connsiteX47" fmla="*/ 83343 w 2747962"/>
                <a:gd name="connsiteY47" fmla="*/ 283369 h 511969"/>
                <a:gd name="connsiteX48" fmla="*/ 30956 w 2747962"/>
                <a:gd name="connsiteY48" fmla="*/ 245269 h 511969"/>
                <a:gd name="connsiteX49" fmla="*/ 11906 w 2747962"/>
                <a:gd name="connsiteY49" fmla="*/ 223837 h 511969"/>
                <a:gd name="connsiteX50" fmla="*/ 0 w 2747962"/>
                <a:gd name="connsiteY50" fmla="*/ 192881 h 511969"/>
                <a:gd name="connsiteX51" fmla="*/ 0 w 2747962"/>
                <a:gd name="connsiteY51" fmla="*/ 178594 h 511969"/>
                <a:gd name="connsiteX52" fmla="*/ 16668 w 2747962"/>
                <a:gd name="connsiteY52" fmla="*/ 169069 h 511969"/>
                <a:gd name="connsiteX53" fmla="*/ 42862 w 2747962"/>
                <a:gd name="connsiteY53" fmla="*/ 159544 h 511969"/>
                <a:gd name="connsiteX54" fmla="*/ 516731 w 2747962"/>
                <a:gd name="connsiteY54" fmla="*/ 192881 h 511969"/>
                <a:gd name="connsiteX55" fmla="*/ 823912 w 2747962"/>
                <a:gd name="connsiteY55" fmla="*/ 188119 h 511969"/>
                <a:gd name="connsiteX56" fmla="*/ 1166812 w 2747962"/>
                <a:gd name="connsiteY56" fmla="*/ 183356 h 511969"/>
                <a:gd name="connsiteX57" fmla="*/ 1631156 w 2747962"/>
                <a:gd name="connsiteY57" fmla="*/ 18097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47962" h="511969">
                  <a:moveTo>
                    <a:pt x="1631156" y="180975"/>
                  </a:moveTo>
                  <a:lnTo>
                    <a:pt x="2407443" y="169069"/>
                  </a:lnTo>
                  <a:lnTo>
                    <a:pt x="2471737" y="166687"/>
                  </a:lnTo>
                  <a:lnTo>
                    <a:pt x="2505075" y="154781"/>
                  </a:lnTo>
                  <a:lnTo>
                    <a:pt x="2547937" y="128587"/>
                  </a:lnTo>
                  <a:lnTo>
                    <a:pt x="2605087" y="83344"/>
                  </a:lnTo>
                  <a:lnTo>
                    <a:pt x="2643187" y="47625"/>
                  </a:lnTo>
                  <a:lnTo>
                    <a:pt x="2669381" y="23812"/>
                  </a:lnTo>
                  <a:lnTo>
                    <a:pt x="2688431" y="9525"/>
                  </a:lnTo>
                  <a:lnTo>
                    <a:pt x="2702718" y="2381"/>
                  </a:lnTo>
                  <a:lnTo>
                    <a:pt x="2726531" y="0"/>
                  </a:lnTo>
                  <a:lnTo>
                    <a:pt x="2738437" y="2381"/>
                  </a:lnTo>
                  <a:lnTo>
                    <a:pt x="2743200" y="7144"/>
                  </a:lnTo>
                  <a:lnTo>
                    <a:pt x="2747962" y="19050"/>
                  </a:lnTo>
                  <a:lnTo>
                    <a:pt x="2745581" y="50006"/>
                  </a:lnTo>
                  <a:lnTo>
                    <a:pt x="2726531" y="111919"/>
                  </a:lnTo>
                  <a:lnTo>
                    <a:pt x="2705100" y="166687"/>
                  </a:lnTo>
                  <a:lnTo>
                    <a:pt x="2681287" y="226219"/>
                  </a:lnTo>
                  <a:lnTo>
                    <a:pt x="2655093" y="278606"/>
                  </a:lnTo>
                  <a:lnTo>
                    <a:pt x="2624137" y="326231"/>
                  </a:lnTo>
                  <a:lnTo>
                    <a:pt x="2578893" y="381000"/>
                  </a:lnTo>
                  <a:lnTo>
                    <a:pt x="2514600" y="447675"/>
                  </a:lnTo>
                  <a:lnTo>
                    <a:pt x="2464593" y="492919"/>
                  </a:lnTo>
                  <a:lnTo>
                    <a:pt x="2443162" y="507206"/>
                  </a:lnTo>
                  <a:lnTo>
                    <a:pt x="2426493" y="511969"/>
                  </a:lnTo>
                  <a:lnTo>
                    <a:pt x="2409825" y="507206"/>
                  </a:lnTo>
                  <a:lnTo>
                    <a:pt x="2388393" y="483394"/>
                  </a:lnTo>
                  <a:lnTo>
                    <a:pt x="2371725" y="447675"/>
                  </a:lnTo>
                  <a:lnTo>
                    <a:pt x="2362200" y="438150"/>
                  </a:lnTo>
                  <a:lnTo>
                    <a:pt x="2259806" y="426244"/>
                  </a:lnTo>
                  <a:lnTo>
                    <a:pt x="2071687" y="409575"/>
                  </a:lnTo>
                  <a:lnTo>
                    <a:pt x="1824037" y="397669"/>
                  </a:lnTo>
                  <a:lnTo>
                    <a:pt x="1635918" y="392906"/>
                  </a:lnTo>
                  <a:lnTo>
                    <a:pt x="1347787" y="392906"/>
                  </a:lnTo>
                  <a:lnTo>
                    <a:pt x="1169193" y="392906"/>
                  </a:lnTo>
                  <a:lnTo>
                    <a:pt x="976312" y="392906"/>
                  </a:lnTo>
                  <a:lnTo>
                    <a:pt x="792956" y="392906"/>
                  </a:lnTo>
                  <a:lnTo>
                    <a:pt x="673893" y="390525"/>
                  </a:lnTo>
                  <a:lnTo>
                    <a:pt x="611981" y="395287"/>
                  </a:lnTo>
                  <a:lnTo>
                    <a:pt x="552450" y="407194"/>
                  </a:lnTo>
                  <a:lnTo>
                    <a:pt x="488156" y="423862"/>
                  </a:lnTo>
                  <a:lnTo>
                    <a:pt x="447675" y="438150"/>
                  </a:lnTo>
                  <a:lnTo>
                    <a:pt x="416718" y="440531"/>
                  </a:lnTo>
                  <a:lnTo>
                    <a:pt x="347662" y="431006"/>
                  </a:lnTo>
                  <a:lnTo>
                    <a:pt x="283368" y="404812"/>
                  </a:lnTo>
                  <a:lnTo>
                    <a:pt x="214312" y="369094"/>
                  </a:lnTo>
                  <a:lnTo>
                    <a:pt x="145256" y="326231"/>
                  </a:lnTo>
                  <a:lnTo>
                    <a:pt x="83343" y="283369"/>
                  </a:lnTo>
                  <a:lnTo>
                    <a:pt x="30956" y="245269"/>
                  </a:lnTo>
                  <a:lnTo>
                    <a:pt x="11906" y="223837"/>
                  </a:lnTo>
                  <a:lnTo>
                    <a:pt x="0" y="192881"/>
                  </a:lnTo>
                  <a:lnTo>
                    <a:pt x="0" y="178594"/>
                  </a:lnTo>
                  <a:lnTo>
                    <a:pt x="16668" y="169069"/>
                  </a:lnTo>
                  <a:lnTo>
                    <a:pt x="42862" y="159544"/>
                  </a:lnTo>
                  <a:lnTo>
                    <a:pt x="516731" y="192881"/>
                  </a:lnTo>
                  <a:lnTo>
                    <a:pt x="823912" y="188119"/>
                  </a:lnTo>
                  <a:lnTo>
                    <a:pt x="1166812" y="183356"/>
                  </a:lnTo>
                  <a:lnTo>
                    <a:pt x="1631156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4" name="フリーフォーム 78">
              <a:extLst>
                <a:ext uri="{FF2B5EF4-FFF2-40B4-BE49-F238E27FC236}">
                  <a16:creationId xmlns:a16="http://schemas.microsoft.com/office/drawing/2014/main" id="{F06DA936-F0CB-4267-8F26-48A3DCAB3012}"/>
                </a:ext>
              </a:extLst>
            </p:cNvPr>
            <p:cNvSpPr/>
            <p:nvPr/>
          </p:nvSpPr>
          <p:spPr>
            <a:xfrm rot="16200000">
              <a:off x="7298533" y="5453857"/>
              <a:ext cx="612775" cy="515938"/>
            </a:xfrm>
            <a:custGeom>
              <a:avLst/>
              <a:gdLst>
                <a:gd name="connsiteX0" fmla="*/ 485775 w 611981"/>
                <a:gd name="connsiteY0" fmla="*/ 207168 h 516731"/>
                <a:gd name="connsiteX1" fmla="*/ 454819 w 611981"/>
                <a:gd name="connsiteY1" fmla="*/ 304800 h 516731"/>
                <a:gd name="connsiteX2" fmla="*/ 438150 w 611981"/>
                <a:gd name="connsiteY2" fmla="*/ 361950 h 516731"/>
                <a:gd name="connsiteX3" fmla="*/ 433387 w 611981"/>
                <a:gd name="connsiteY3" fmla="*/ 381000 h 516731"/>
                <a:gd name="connsiteX4" fmla="*/ 433387 w 611981"/>
                <a:gd name="connsiteY4" fmla="*/ 395287 h 516731"/>
                <a:gd name="connsiteX5" fmla="*/ 438150 w 611981"/>
                <a:gd name="connsiteY5" fmla="*/ 419100 h 516731"/>
                <a:gd name="connsiteX6" fmla="*/ 450056 w 611981"/>
                <a:gd name="connsiteY6" fmla="*/ 438150 h 516731"/>
                <a:gd name="connsiteX7" fmla="*/ 466725 w 611981"/>
                <a:gd name="connsiteY7" fmla="*/ 447675 h 516731"/>
                <a:gd name="connsiteX8" fmla="*/ 502444 w 611981"/>
                <a:gd name="connsiteY8" fmla="*/ 461962 h 516731"/>
                <a:gd name="connsiteX9" fmla="*/ 611981 w 611981"/>
                <a:gd name="connsiteY9" fmla="*/ 464343 h 516731"/>
                <a:gd name="connsiteX10" fmla="*/ 35719 w 611981"/>
                <a:gd name="connsiteY10" fmla="*/ 516731 h 516731"/>
                <a:gd name="connsiteX11" fmla="*/ 11906 w 611981"/>
                <a:gd name="connsiteY11" fmla="*/ 495300 h 516731"/>
                <a:gd name="connsiteX12" fmla="*/ 0 w 611981"/>
                <a:gd name="connsiteY12" fmla="*/ 464343 h 516731"/>
                <a:gd name="connsiteX13" fmla="*/ 2381 w 611981"/>
                <a:gd name="connsiteY13" fmla="*/ 447675 h 516731"/>
                <a:gd name="connsiteX14" fmla="*/ 38100 w 611981"/>
                <a:gd name="connsiteY14" fmla="*/ 428625 h 516731"/>
                <a:gd name="connsiteX15" fmla="*/ 95250 w 611981"/>
                <a:gd name="connsiteY15" fmla="*/ 402431 h 516731"/>
                <a:gd name="connsiteX16" fmla="*/ 159544 w 611981"/>
                <a:gd name="connsiteY16" fmla="*/ 364331 h 516731"/>
                <a:gd name="connsiteX17" fmla="*/ 223837 w 611981"/>
                <a:gd name="connsiteY17" fmla="*/ 316706 h 516731"/>
                <a:gd name="connsiteX18" fmla="*/ 288131 w 611981"/>
                <a:gd name="connsiteY18" fmla="*/ 259556 h 516731"/>
                <a:gd name="connsiteX19" fmla="*/ 345281 w 611981"/>
                <a:gd name="connsiteY19" fmla="*/ 202406 h 516731"/>
                <a:gd name="connsiteX20" fmla="*/ 419100 w 611981"/>
                <a:gd name="connsiteY20" fmla="*/ 114300 h 516731"/>
                <a:gd name="connsiteX21" fmla="*/ 464344 w 611981"/>
                <a:gd name="connsiteY21" fmla="*/ 47625 h 516731"/>
                <a:gd name="connsiteX22" fmla="*/ 485775 w 611981"/>
                <a:gd name="connsiteY22" fmla="*/ 19050 h 516731"/>
                <a:gd name="connsiteX23" fmla="*/ 492919 w 611981"/>
                <a:gd name="connsiteY23" fmla="*/ 11906 h 516731"/>
                <a:gd name="connsiteX24" fmla="*/ 521494 w 611981"/>
                <a:gd name="connsiteY24" fmla="*/ 2381 h 516731"/>
                <a:gd name="connsiteX25" fmla="*/ 531019 w 611981"/>
                <a:gd name="connsiteY25" fmla="*/ 0 h 516731"/>
                <a:gd name="connsiteX26" fmla="*/ 538162 w 611981"/>
                <a:gd name="connsiteY26" fmla="*/ 2381 h 516731"/>
                <a:gd name="connsiteX27" fmla="*/ 542925 w 611981"/>
                <a:gd name="connsiteY27" fmla="*/ 11906 h 516731"/>
                <a:gd name="connsiteX28" fmla="*/ 542925 w 611981"/>
                <a:gd name="connsiteY28" fmla="*/ 28575 h 516731"/>
                <a:gd name="connsiteX29" fmla="*/ 521494 w 611981"/>
                <a:gd name="connsiteY29" fmla="*/ 90487 h 516731"/>
                <a:gd name="connsiteX30" fmla="*/ 485775 w 611981"/>
                <a:gd name="connsiteY30" fmla="*/ 207168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516731">
                  <a:moveTo>
                    <a:pt x="485775" y="207168"/>
                  </a:moveTo>
                  <a:lnTo>
                    <a:pt x="454819" y="304800"/>
                  </a:lnTo>
                  <a:lnTo>
                    <a:pt x="438150" y="361950"/>
                  </a:lnTo>
                  <a:lnTo>
                    <a:pt x="433387" y="381000"/>
                  </a:lnTo>
                  <a:lnTo>
                    <a:pt x="433387" y="395287"/>
                  </a:lnTo>
                  <a:lnTo>
                    <a:pt x="438150" y="419100"/>
                  </a:lnTo>
                  <a:lnTo>
                    <a:pt x="450056" y="438150"/>
                  </a:lnTo>
                  <a:lnTo>
                    <a:pt x="466725" y="447675"/>
                  </a:lnTo>
                  <a:lnTo>
                    <a:pt x="502444" y="461962"/>
                  </a:lnTo>
                  <a:lnTo>
                    <a:pt x="611981" y="464343"/>
                  </a:lnTo>
                  <a:lnTo>
                    <a:pt x="35719" y="516731"/>
                  </a:lnTo>
                  <a:lnTo>
                    <a:pt x="11906" y="495300"/>
                  </a:lnTo>
                  <a:lnTo>
                    <a:pt x="0" y="464343"/>
                  </a:lnTo>
                  <a:lnTo>
                    <a:pt x="2381" y="447675"/>
                  </a:lnTo>
                  <a:lnTo>
                    <a:pt x="38100" y="428625"/>
                  </a:lnTo>
                  <a:lnTo>
                    <a:pt x="95250" y="402431"/>
                  </a:lnTo>
                  <a:lnTo>
                    <a:pt x="159544" y="364331"/>
                  </a:lnTo>
                  <a:lnTo>
                    <a:pt x="223837" y="316706"/>
                  </a:lnTo>
                  <a:lnTo>
                    <a:pt x="288131" y="259556"/>
                  </a:lnTo>
                  <a:lnTo>
                    <a:pt x="345281" y="202406"/>
                  </a:lnTo>
                  <a:lnTo>
                    <a:pt x="419100" y="114300"/>
                  </a:lnTo>
                  <a:lnTo>
                    <a:pt x="464344" y="47625"/>
                  </a:lnTo>
                  <a:lnTo>
                    <a:pt x="485775" y="19050"/>
                  </a:lnTo>
                  <a:lnTo>
                    <a:pt x="492919" y="11906"/>
                  </a:lnTo>
                  <a:lnTo>
                    <a:pt x="521494" y="2381"/>
                  </a:lnTo>
                  <a:lnTo>
                    <a:pt x="531019" y="0"/>
                  </a:lnTo>
                  <a:lnTo>
                    <a:pt x="538162" y="2381"/>
                  </a:lnTo>
                  <a:lnTo>
                    <a:pt x="542925" y="11906"/>
                  </a:lnTo>
                  <a:lnTo>
                    <a:pt x="542925" y="28575"/>
                  </a:lnTo>
                  <a:lnTo>
                    <a:pt x="521494" y="90487"/>
                  </a:lnTo>
                  <a:lnTo>
                    <a:pt x="485775" y="207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19994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0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47" grpId="0" animBg="1"/>
      <p:bldP spid="77" grpId="0" animBg="1"/>
      <p:bldP spid="48" grpId="0" animBg="1"/>
      <p:bldP spid="49" grpId="0" animBg="1"/>
      <p:bldP spid="50" grpId="0" animBg="1"/>
      <p:bldP spid="51" grpId="0" animBg="1"/>
      <p:bldP spid="56" grpId="0" animBg="1"/>
      <p:bldP spid="52" grpId="0" animBg="1"/>
      <p:bldP spid="53" grpId="0" animBg="1"/>
      <p:bldP spid="54" grpId="0" animBg="1"/>
      <p:bldP spid="57" grpId="0" animBg="1"/>
      <p:bldP spid="58" grpId="0" animBg="1"/>
      <p:bldP spid="59" grpId="0" animBg="1"/>
      <p:bldP spid="76" grpId="0" animBg="1"/>
      <p:bldP spid="60" grpId="0" animBg="1"/>
      <p:bldP spid="78" grpId="0" animBg="1"/>
      <p:bldP spid="79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10F7E1D7-2BCC-4F42-ABFA-1F265BAD628C}"/>
              </a:ext>
            </a:extLst>
          </p:cNvPr>
          <p:cNvGrpSpPr/>
          <p:nvPr/>
        </p:nvGrpSpPr>
        <p:grpSpPr>
          <a:xfrm>
            <a:off x="3548069" y="1465263"/>
            <a:ext cx="5062536" cy="4554537"/>
            <a:chOff x="3548069" y="1465263"/>
            <a:chExt cx="5062536" cy="4554537"/>
          </a:xfrm>
          <a:solidFill>
            <a:schemeClr val="tx1"/>
          </a:solidFill>
        </p:grpSpPr>
        <p:sp>
          <p:nvSpPr>
            <p:cNvPr id="3" name="フリーフォーム 45">
              <a:extLst>
                <a:ext uri="{FF2B5EF4-FFF2-40B4-BE49-F238E27FC236}">
                  <a16:creationId xmlns:a16="http://schemas.microsoft.com/office/drawing/2014/main" id="{F8CB1122-B0E3-49F5-A8E6-41126FFADCA0}"/>
                </a:ext>
              </a:extLst>
            </p:cNvPr>
            <p:cNvSpPr/>
            <p:nvPr/>
          </p:nvSpPr>
          <p:spPr>
            <a:xfrm>
              <a:off x="3718086" y="2033586"/>
              <a:ext cx="1914525" cy="463550"/>
            </a:xfrm>
            <a:custGeom>
              <a:avLst/>
              <a:gdLst>
                <a:gd name="connsiteX0" fmla="*/ 642938 w 1914525"/>
                <a:gd name="connsiteY0" fmla="*/ 442912 h 464343"/>
                <a:gd name="connsiteX1" fmla="*/ 790575 w 1914525"/>
                <a:gd name="connsiteY1" fmla="*/ 421481 h 464343"/>
                <a:gd name="connsiteX2" fmla="*/ 907257 w 1914525"/>
                <a:gd name="connsiteY2" fmla="*/ 404812 h 464343"/>
                <a:gd name="connsiteX3" fmla="*/ 1109663 w 1914525"/>
                <a:gd name="connsiteY3" fmla="*/ 345281 h 464343"/>
                <a:gd name="connsiteX4" fmla="*/ 1328738 w 1914525"/>
                <a:gd name="connsiteY4" fmla="*/ 314325 h 464343"/>
                <a:gd name="connsiteX5" fmla="*/ 1516857 w 1914525"/>
                <a:gd name="connsiteY5" fmla="*/ 290512 h 464343"/>
                <a:gd name="connsiteX6" fmla="*/ 1666875 w 1914525"/>
                <a:gd name="connsiteY6" fmla="*/ 276225 h 464343"/>
                <a:gd name="connsiteX7" fmla="*/ 1697832 w 1914525"/>
                <a:gd name="connsiteY7" fmla="*/ 276225 h 464343"/>
                <a:gd name="connsiteX8" fmla="*/ 1750219 w 1914525"/>
                <a:gd name="connsiteY8" fmla="*/ 269081 h 464343"/>
                <a:gd name="connsiteX9" fmla="*/ 1802607 w 1914525"/>
                <a:gd name="connsiteY9" fmla="*/ 257175 h 464343"/>
                <a:gd name="connsiteX10" fmla="*/ 1854994 w 1914525"/>
                <a:gd name="connsiteY10" fmla="*/ 238125 h 464343"/>
                <a:gd name="connsiteX11" fmla="*/ 1888332 w 1914525"/>
                <a:gd name="connsiteY11" fmla="*/ 221456 h 464343"/>
                <a:gd name="connsiteX12" fmla="*/ 1905000 w 1914525"/>
                <a:gd name="connsiteY12" fmla="*/ 207168 h 464343"/>
                <a:gd name="connsiteX13" fmla="*/ 1914525 w 1914525"/>
                <a:gd name="connsiteY13" fmla="*/ 190500 h 464343"/>
                <a:gd name="connsiteX14" fmla="*/ 1914525 w 1914525"/>
                <a:gd name="connsiteY14" fmla="*/ 161925 h 464343"/>
                <a:gd name="connsiteX15" fmla="*/ 1905000 w 1914525"/>
                <a:gd name="connsiteY15" fmla="*/ 123825 h 464343"/>
                <a:gd name="connsiteX16" fmla="*/ 1888332 w 1914525"/>
                <a:gd name="connsiteY16" fmla="*/ 97631 h 464343"/>
                <a:gd name="connsiteX17" fmla="*/ 1871663 w 1914525"/>
                <a:gd name="connsiteY17" fmla="*/ 83343 h 464343"/>
                <a:gd name="connsiteX18" fmla="*/ 1840707 w 1914525"/>
                <a:gd name="connsiteY18" fmla="*/ 69056 h 464343"/>
                <a:gd name="connsiteX19" fmla="*/ 1774032 w 1914525"/>
                <a:gd name="connsiteY19" fmla="*/ 40481 h 464343"/>
                <a:gd name="connsiteX20" fmla="*/ 1695450 w 1914525"/>
                <a:gd name="connsiteY20" fmla="*/ 14287 h 464343"/>
                <a:gd name="connsiteX21" fmla="*/ 1640682 w 1914525"/>
                <a:gd name="connsiteY21" fmla="*/ 2381 h 464343"/>
                <a:gd name="connsiteX22" fmla="*/ 1590675 w 1914525"/>
                <a:gd name="connsiteY22" fmla="*/ 0 h 464343"/>
                <a:gd name="connsiteX23" fmla="*/ 1559719 w 1914525"/>
                <a:gd name="connsiteY23" fmla="*/ 4762 h 464343"/>
                <a:gd name="connsiteX24" fmla="*/ 1545432 w 1914525"/>
                <a:gd name="connsiteY24" fmla="*/ 19050 h 464343"/>
                <a:gd name="connsiteX25" fmla="*/ 1500188 w 1914525"/>
                <a:gd name="connsiteY25" fmla="*/ 52387 h 464343"/>
                <a:gd name="connsiteX26" fmla="*/ 1464469 w 1914525"/>
                <a:gd name="connsiteY26" fmla="*/ 76200 h 464343"/>
                <a:gd name="connsiteX27" fmla="*/ 1421607 w 1914525"/>
                <a:gd name="connsiteY27" fmla="*/ 97631 h 464343"/>
                <a:gd name="connsiteX28" fmla="*/ 1362075 w 1914525"/>
                <a:gd name="connsiteY28" fmla="*/ 116681 h 464343"/>
                <a:gd name="connsiteX29" fmla="*/ 1314450 w 1914525"/>
                <a:gd name="connsiteY29" fmla="*/ 128587 h 464343"/>
                <a:gd name="connsiteX30" fmla="*/ 1221582 w 1914525"/>
                <a:gd name="connsiteY30" fmla="*/ 150018 h 464343"/>
                <a:gd name="connsiteX31" fmla="*/ 1126332 w 1914525"/>
                <a:gd name="connsiteY31" fmla="*/ 164306 h 464343"/>
                <a:gd name="connsiteX32" fmla="*/ 878682 w 1914525"/>
                <a:gd name="connsiteY32" fmla="*/ 207168 h 464343"/>
                <a:gd name="connsiteX33" fmla="*/ 740569 w 1914525"/>
                <a:gd name="connsiteY33" fmla="*/ 230981 h 464343"/>
                <a:gd name="connsiteX34" fmla="*/ 614363 w 1914525"/>
                <a:gd name="connsiteY34" fmla="*/ 252412 h 464343"/>
                <a:gd name="connsiteX35" fmla="*/ 526257 w 1914525"/>
                <a:gd name="connsiteY35" fmla="*/ 264318 h 464343"/>
                <a:gd name="connsiteX36" fmla="*/ 469107 w 1914525"/>
                <a:gd name="connsiteY36" fmla="*/ 271462 h 464343"/>
                <a:gd name="connsiteX37" fmla="*/ 400050 w 1914525"/>
                <a:gd name="connsiteY37" fmla="*/ 276225 h 464343"/>
                <a:gd name="connsiteX38" fmla="*/ 352425 w 1914525"/>
                <a:gd name="connsiteY38" fmla="*/ 273843 h 464343"/>
                <a:gd name="connsiteX39" fmla="*/ 307182 w 1914525"/>
                <a:gd name="connsiteY39" fmla="*/ 266700 h 464343"/>
                <a:gd name="connsiteX40" fmla="*/ 269082 w 1914525"/>
                <a:gd name="connsiteY40" fmla="*/ 259556 h 464343"/>
                <a:gd name="connsiteX41" fmla="*/ 219075 w 1914525"/>
                <a:gd name="connsiteY41" fmla="*/ 247650 h 464343"/>
                <a:gd name="connsiteX42" fmla="*/ 169069 w 1914525"/>
                <a:gd name="connsiteY42" fmla="*/ 226218 h 464343"/>
                <a:gd name="connsiteX43" fmla="*/ 111919 w 1914525"/>
                <a:gd name="connsiteY43" fmla="*/ 195262 h 464343"/>
                <a:gd name="connsiteX44" fmla="*/ 69057 w 1914525"/>
                <a:gd name="connsiteY44" fmla="*/ 166687 h 464343"/>
                <a:gd name="connsiteX45" fmla="*/ 47625 w 1914525"/>
                <a:gd name="connsiteY45" fmla="*/ 152400 h 464343"/>
                <a:gd name="connsiteX46" fmla="*/ 23813 w 1914525"/>
                <a:gd name="connsiteY46" fmla="*/ 147637 h 464343"/>
                <a:gd name="connsiteX47" fmla="*/ 7144 w 1914525"/>
                <a:gd name="connsiteY47" fmla="*/ 150018 h 464343"/>
                <a:gd name="connsiteX48" fmla="*/ 0 w 1914525"/>
                <a:gd name="connsiteY48" fmla="*/ 159543 h 464343"/>
                <a:gd name="connsiteX49" fmla="*/ 7144 w 1914525"/>
                <a:gd name="connsiteY49" fmla="*/ 183356 h 464343"/>
                <a:gd name="connsiteX50" fmla="*/ 23813 w 1914525"/>
                <a:gd name="connsiteY50" fmla="*/ 211931 h 464343"/>
                <a:gd name="connsiteX51" fmla="*/ 57150 w 1914525"/>
                <a:gd name="connsiteY51" fmla="*/ 245268 h 464343"/>
                <a:gd name="connsiteX52" fmla="*/ 147638 w 1914525"/>
                <a:gd name="connsiteY52" fmla="*/ 330993 h 464343"/>
                <a:gd name="connsiteX53" fmla="*/ 233363 w 1914525"/>
                <a:gd name="connsiteY53" fmla="*/ 407193 h 464343"/>
                <a:gd name="connsiteX54" fmla="*/ 276225 w 1914525"/>
                <a:gd name="connsiteY54" fmla="*/ 442912 h 464343"/>
                <a:gd name="connsiteX55" fmla="*/ 292894 w 1914525"/>
                <a:gd name="connsiteY55" fmla="*/ 452437 h 464343"/>
                <a:gd name="connsiteX56" fmla="*/ 333375 w 1914525"/>
                <a:gd name="connsiteY56" fmla="*/ 459581 h 464343"/>
                <a:gd name="connsiteX57" fmla="*/ 431007 w 1914525"/>
                <a:gd name="connsiteY57" fmla="*/ 464343 h 464343"/>
                <a:gd name="connsiteX58" fmla="*/ 642938 w 1914525"/>
                <a:gd name="connsiteY58" fmla="*/ 442912 h 4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14525" h="464343">
                  <a:moveTo>
                    <a:pt x="642938" y="442912"/>
                  </a:moveTo>
                  <a:lnTo>
                    <a:pt x="790575" y="421481"/>
                  </a:lnTo>
                  <a:lnTo>
                    <a:pt x="907257" y="404812"/>
                  </a:lnTo>
                  <a:lnTo>
                    <a:pt x="1109663" y="345281"/>
                  </a:lnTo>
                  <a:lnTo>
                    <a:pt x="1328738" y="314325"/>
                  </a:lnTo>
                  <a:lnTo>
                    <a:pt x="1516857" y="290512"/>
                  </a:lnTo>
                  <a:lnTo>
                    <a:pt x="1666875" y="276225"/>
                  </a:lnTo>
                  <a:lnTo>
                    <a:pt x="1697832" y="276225"/>
                  </a:lnTo>
                  <a:lnTo>
                    <a:pt x="1750219" y="269081"/>
                  </a:lnTo>
                  <a:lnTo>
                    <a:pt x="1802607" y="257175"/>
                  </a:lnTo>
                  <a:lnTo>
                    <a:pt x="1854994" y="238125"/>
                  </a:lnTo>
                  <a:lnTo>
                    <a:pt x="1888332" y="221456"/>
                  </a:lnTo>
                  <a:lnTo>
                    <a:pt x="1905000" y="207168"/>
                  </a:lnTo>
                  <a:lnTo>
                    <a:pt x="1914525" y="190500"/>
                  </a:lnTo>
                  <a:lnTo>
                    <a:pt x="1914525" y="161925"/>
                  </a:lnTo>
                  <a:lnTo>
                    <a:pt x="1905000" y="123825"/>
                  </a:lnTo>
                  <a:lnTo>
                    <a:pt x="1888332" y="97631"/>
                  </a:lnTo>
                  <a:lnTo>
                    <a:pt x="1871663" y="83343"/>
                  </a:lnTo>
                  <a:lnTo>
                    <a:pt x="1840707" y="69056"/>
                  </a:lnTo>
                  <a:lnTo>
                    <a:pt x="1774032" y="40481"/>
                  </a:lnTo>
                  <a:lnTo>
                    <a:pt x="1695450" y="14287"/>
                  </a:lnTo>
                  <a:lnTo>
                    <a:pt x="1640682" y="2381"/>
                  </a:lnTo>
                  <a:lnTo>
                    <a:pt x="1590675" y="0"/>
                  </a:lnTo>
                  <a:lnTo>
                    <a:pt x="1559719" y="4762"/>
                  </a:lnTo>
                  <a:lnTo>
                    <a:pt x="1545432" y="19050"/>
                  </a:lnTo>
                  <a:lnTo>
                    <a:pt x="1500188" y="52387"/>
                  </a:lnTo>
                  <a:lnTo>
                    <a:pt x="1464469" y="76200"/>
                  </a:lnTo>
                  <a:lnTo>
                    <a:pt x="1421607" y="97631"/>
                  </a:lnTo>
                  <a:lnTo>
                    <a:pt x="1362075" y="116681"/>
                  </a:lnTo>
                  <a:lnTo>
                    <a:pt x="1314450" y="128587"/>
                  </a:lnTo>
                  <a:lnTo>
                    <a:pt x="1221582" y="150018"/>
                  </a:lnTo>
                  <a:lnTo>
                    <a:pt x="1126332" y="164306"/>
                  </a:lnTo>
                  <a:lnTo>
                    <a:pt x="878682" y="207168"/>
                  </a:lnTo>
                  <a:lnTo>
                    <a:pt x="740569" y="230981"/>
                  </a:lnTo>
                  <a:lnTo>
                    <a:pt x="614363" y="252412"/>
                  </a:lnTo>
                  <a:lnTo>
                    <a:pt x="526257" y="264318"/>
                  </a:lnTo>
                  <a:lnTo>
                    <a:pt x="469107" y="271462"/>
                  </a:lnTo>
                  <a:lnTo>
                    <a:pt x="400050" y="276225"/>
                  </a:lnTo>
                  <a:lnTo>
                    <a:pt x="352425" y="273843"/>
                  </a:lnTo>
                  <a:lnTo>
                    <a:pt x="307182" y="266700"/>
                  </a:lnTo>
                  <a:lnTo>
                    <a:pt x="269082" y="259556"/>
                  </a:lnTo>
                  <a:lnTo>
                    <a:pt x="219075" y="247650"/>
                  </a:lnTo>
                  <a:lnTo>
                    <a:pt x="169069" y="226218"/>
                  </a:lnTo>
                  <a:lnTo>
                    <a:pt x="111919" y="195262"/>
                  </a:lnTo>
                  <a:lnTo>
                    <a:pt x="69057" y="166687"/>
                  </a:lnTo>
                  <a:lnTo>
                    <a:pt x="47625" y="152400"/>
                  </a:lnTo>
                  <a:lnTo>
                    <a:pt x="23813" y="147637"/>
                  </a:lnTo>
                  <a:lnTo>
                    <a:pt x="7144" y="150018"/>
                  </a:lnTo>
                  <a:lnTo>
                    <a:pt x="0" y="159543"/>
                  </a:lnTo>
                  <a:lnTo>
                    <a:pt x="7144" y="183356"/>
                  </a:lnTo>
                  <a:lnTo>
                    <a:pt x="23813" y="211931"/>
                  </a:lnTo>
                  <a:lnTo>
                    <a:pt x="57150" y="245268"/>
                  </a:lnTo>
                  <a:lnTo>
                    <a:pt x="147638" y="330993"/>
                  </a:lnTo>
                  <a:lnTo>
                    <a:pt x="233363" y="407193"/>
                  </a:lnTo>
                  <a:lnTo>
                    <a:pt x="276225" y="442912"/>
                  </a:lnTo>
                  <a:lnTo>
                    <a:pt x="292894" y="452437"/>
                  </a:lnTo>
                  <a:lnTo>
                    <a:pt x="333375" y="459581"/>
                  </a:lnTo>
                  <a:lnTo>
                    <a:pt x="431007" y="464343"/>
                  </a:lnTo>
                  <a:lnTo>
                    <a:pt x="642938" y="442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6">
              <a:extLst>
                <a:ext uri="{FF2B5EF4-FFF2-40B4-BE49-F238E27FC236}">
                  <a16:creationId xmlns:a16="http://schemas.microsoft.com/office/drawing/2014/main" id="{55070A7F-132F-4C17-B5AD-2DC9E7CEE2FE}"/>
                </a:ext>
              </a:extLst>
            </p:cNvPr>
            <p:cNvSpPr/>
            <p:nvPr/>
          </p:nvSpPr>
          <p:spPr>
            <a:xfrm>
              <a:off x="3741743" y="2846388"/>
              <a:ext cx="514350" cy="1454150"/>
            </a:xfrm>
            <a:custGeom>
              <a:avLst/>
              <a:gdLst>
                <a:gd name="connsiteX0" fmla="*/ 235744 w 514350"/>
                <a:gd name="connsiteY0" fmla="*/ 711993 h 1454943"/>
                <a:gd name="connsiteX1" fmla="*/ 221456 w 514350"/>
                <a:gd name="connsiteY1" fmla="*/ 573881 h 1454943"/>
                <a:gd name="connsiteX2" fmla="*/ 209550 w 514350"/>
                <a:gd name="connsiteY2" fmla="*/ 464343 h 1454943"/>
                <a:gd name="connsiteX3" fmla="*/ 202406 w 514350"/>
                <a:gd name="connsiteY3" fmla="*/ 395287 h 1454943"/>
                <a:gd name="connsiteX4" fmla="*/ 192881 w 514350"/>
                <a:gd name="connsiteY4" fmla="*/ 354806 h 1454943"/>
                <a:gd name="connsiteX5" fmla="*/ 176212 w 514350"/>
                <a:gd name="connsiteY5" fmla="*/ 307181 h 1454943"/>
                <a:gd name="connsiteX6" fmla="*/ 161925 w 514350"/>
                <a:gd name="connsiteY6" fmla="*/ 271462 h 1454943"/>
                <a:gd name="connsiteX7" fmla="*/ 145256 w 514350"/>
                <a:gd name="connsiteY7" fmla="*/ 240506 h 1454943"/>
                <a:gd name="connsiteX8" fmla="*/ 123825 w 514350"/>
                <a:gd name="connsiteY8" fmla="*/ 219075 h 1454943"/>
                <a:gd name="connsiteX9" fmla="*/ 92869 w 514350"/>
                <a:gd name="connsiteY9" fmla="*/ 183356 h 1454943"/>
                <a:gd name="connsiteX10" fmla="*/ 50006 w 514350"/>
                <a:gd name="connsiteY10" fmla="*/ 130968 h 1454943"/>
                <a:gd name="connsiteX11" fmla="*/ 16669 w 514350"/>
                <a:gd name="connsiteY11" fmla="*/ 76200 h 1454943"/>
                <a:gd name="connsiteX12" fmla="*/ 2381 w 514350"/>
                <a:gd name="connsiteY12" fmla="*/ 47625 h 1454943"/>
                <a:gd name="connsiteX13" fmla="*/ 0 w 514350"/>
                <a:gd name="connsiteY13" fmla="*/ 26193 h 1454943"/>
                <a:gd name="connsiteX14" fmla="*/ 0 w 514350"/>
                <a:gd name="connsiteY14" fmla="*/ 9525 h 1454943"/>
                <a:gd name="connsiteX15" fmla="*/ 9525 w 514350"/>
                <a:gd name="connsiteY15" fmla="*/ 0 h 1454943"/>
                <a:gd name="connsiteX16" fmla="*/ 21431 w 514350"/>
                <a:gd name="connsiteY16" fmla="*/ 0 h 1454943"/>
                <a:gd name="connsiteX17" fmla="*/ 40481 w 514350"/>
                <a:gd name="connsiteY17" fmla="*/ 4762 h 1454943"/>
                <a:gd name="connsiteX18" fmla="*/ 78581 w 514350"/>
                <a:gd name="connsiteY18" fmla="*/ 21431 h 1454943"/>
                <a:gd name="connsiteX19" fmla="*/ 130969 w 514350"/>
                <a:gd name="connsiteY19" fmla="*/ 40481 h 1454943"/>
                <a:gd name="connsiteX20" fmla="*/ 192881 w 514350"/>
                <a:gd name="connsiteY20" fmla="*/ 61912 h 1454943"/>
                <a:gd name="connsiteX21" fmla="*/ 247650 w 514350"/>
                <a:gd name="connsiteY21" fmla="*/ 78581 h 1454943"/>
                <a:gd name="connsiteX22" fmla="*/ 319087 w 514350"/>
                <a:gd name="connsiteY22" fmla="*/ 95250 h 1454943"/>
                <a:gd name="connsiteX23" fmla="*/ 347662 w 514350"/>
                <a:gd name="connsiteY23" fmla="*/ 97631 h 1454943"/>
                <a:gd name="connsiteX24" fmla="*/ 404812 w 514350"/>
                <a:gd name="connsiteY24" fmla="*/ 250031 h 1454943"/>
                <a:gd name="connsiteX25" fmla="*/ 414337 w 514350"/>
                <a:gd name="connsiteY25" fmla="*/ 395287 h 1454943"/>
                <a:gd name="connsiteX26" fmla="*/ 428625 w 514350"/>
                <a:gd name="connsiteY26" fmla="*/ 585787 h 1454943"/>
                <a:gd name="connsiteX27" fmla="*/ 454819 w 514350"/>
                <a:gd name="connsiteY27" fmla="*/ 788193 h 1454943"/>
                <a:gd name="connsiteX28" fmla="*/ 481012 w 514350"/>
                <a:gd name="connsiteY28" fmla="*/ 1016793 h 1454943"/>
                <a:gd name="connsiteX29" fmla="*/ 497681 w 514350"/>
                <a:gd name="connsiteY29" fmla="*/ 1147762 h 1454943"/>
                <a:gd name="connsiteX30" fmla="*/ 514350 w 514350"/>
                <a:gd name="connsiteY30" fmla="*/ 1281112 h 1454943"/>
                <a:gd name="connsiteX31" fmla="*/ 514350 w 514350"/>
                <a:gd name="connsiteY31" fmla="*/ 1319212 h 1454943"/>
                <a:gd name="connsiteX32" fmla="*/ 504825 w 514350"/>
                <a:gd name="connsiteY32" fmla="*/ 1357312 h 1454943"/>
                <a:gd name="connsiteX33" fmla="*/ 492919 w 514350"/>
                <a:gd name="connsiteY33" fmla="*/ 1383506 h 1454943"/>
                <a:gd name="connsiteX34" fmla="*/ 476250 w 514350"/>
                <a:gd name="connsiteY34" fmla="*/ 1409700 h 1454943"/>
                <a:gd name="connsiteX35" fmla="*/ 457200 w 514350"/>
                <a:gd name="connsiteY35" fmla="*/ 1428750 h 1454943"/>
                <a:gd name="connsiteX36" fmla="*/ 426244 w 514350"/>
                <a:gd name="connsiteY36" fmla="*/ 1450181 h 1454943"/>
                <a:gd name="connsiteX37" fmla="*/ 414337 w 514350"/>
                <a:gd name="connsiteY37" fmla="*/ 1454943 h 1454943"/>
                <a:gd name="connsiteX38" fmla="*/ 395287 w 514350"/>
                <a:gd name="connsiteY38" fmla="*/ 1454943 h 1454943"/>
                <a:gd name="connsiteX39" fmla="*/ 373856 w 514350"/>
                <a:gd name="connsiteY39" fmla="*/ 1443037 h 1454943"/>
                <a:gd name="connsiteX40" fmla="*/ 354806 w 514350"/>
                <a:gd name="connsiteY40" fmla="*/ 1421606 h 1454943"/>
                <a:gd name="connsiteX41" fmla="*/ 326231 w 514350"/>
                <a:gd name="connsiteY41" fmla="*/ 1371600 h 1454943"/>
                <a:gd name="connsiteX42" fmla="*/ 314325 w 514350"/>
                <a:gd name="connsiteY42" fmla="*/ 1345406 h 1454943"/>
                <a:gd name="connsiteX43" fmla="*/ 300037 w 514350"/>
                <a:gd name="connsiteY43" fmla="*/ 1252537 h 1454943"/>
                <a:gd name="connsiteX44" fmla="*/ 276225 w 514350"/>
                <a:gd name="connsiteY44" fmla="*/ 1045368 h 1454943"/>
                <a:gd name="connsiteX45" fmla="*/ 235744 w 514350"/>
                <a:gd name="connsiteY45" fmla="*/ 711993 h 145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4350" h="1454943">
                  <a:moveTo>
                    <a:pt x="235744" y="711993"/>
                  </a:moveTo>
                  <a:lnTo>
                    <a:pt x="221456" y="573881"/>
                  </a:lnTo>
                  <a:lnTo>
                    <a:pt x="209550" y="464343"/>
                  </a:lnTo>
                  <a:lnTo>
                    <a:pt x="202406" y="395287"/>
                  </a:lnTo>
                  <a:lnTo>
                    <a:pt x="192881" y="354806"/>
                  </a:lnTo>
                  <a:lnTo>
                    <a:pt x="176212" y="307181"/>
                  </a:lnTo>
                  <a:lnTo>
                    <a:pt x="161925" y="271462"/>
                  </a:lnTo>
                  <a:lnTo>
                    <a:pt x="145256" y="240506"/>
                  </a:lnTo>
                  <a:lnTo>
                    <a:pt x="123825" y="219075"/>
                  </a:lnTo>
                  <a:lnTo>
                    <a:pt x="92869" y="183356"/>
                  </a:lnTo>
                  <a:lnTo>
                    <a:pt x="50006" y="130968"/>
                  </a:lnTo>
                  <a:lnTo>
                    <a:pt x="16669" y="76200"/>
                  </a:lnTo>
                  <a:lnTo>
                    <a:pt x="2381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0481" y="4762"/>
                  </a:lnTo>
                  <a:lnTo>
                    <a:pt x="78581" y="21431"/>
                  </a:lnTo>
                  <a:lnTo>
                    <a:pt x="130969" y="40481"/>
                  </a:lnTo>
                  <a:lnTo>
                    <a:pt x="192881" y="61912"/>
                  </a:lnTo>
                  <a:lnTo>
                    <a:pt x="247650" y="78581"/>
                  </a:lnTo>
                  <a:lnTo>
                    <a:pt x="319087" y="95250"/>
                  </a:lnTo>
                  <a:lnTo>
                    <a:pt x="347662" y="97631"/>
                  </a:lnTo>
                  <a:lnTo>
                    <a:pt x="404812" y="250031"/>
                  </a:lnTo>
                  <a:lnTo>
                    <a:pt x="414337" y="395287"/>
                  </a:lnTo>
                  <a:lnTo>
                    <a:pt x="428625" y="585787"/>
                  </a:lnTo>
                  <a:lnTo>
                    <a:pt x="454819" y="788193"/>
                  </a:lnTo>
                  <a:lnTo>
                    <a:pt x="481012" y="1016793"/>
                  </a:lnTo>
                  <a:lnTo>
                    <a:pt x="497681" y="1147762"/>
                  </a:lnTo>
                  <a:lnTo>
                    <a:pt x="514350" y="1281112"/>
                  </a:lnTo>
                  <a:lnTo>
                    <a:pt x="514350" y="1319212"/>
                  </a:lnTo>
                  <a:lnTo>
                    <a:pt x="504825" y="1357312"/>
                  </a:lnTo>
                  <a:lnTo>
                    <a:pt x="492919" y="1383506"/>
                  </a:lnTo>
                  <a:lnTo>
                    <a:pt x="476250" y="1409700"/>
                  </a:lnTo>
                  <a:lnTo>
                    <a:pt x="457200" y="1428750"/>
                  </a:lnTo>
                  <a:lnTo>
                    <a:pt x="426244" y="1450181"/>
                  </a:lnTo>
                  <a:lnTo>
                    <a:pt x="414337" y="1454943"/>
                  </a:lnTo>
                  <a:lnTo>
                    <a:pt x="395287" y="1454943"/>
                  </a:lnTo>
                  <a:lnTo>
                    <a:pt x="373856" y="1443037"/>
                  </a:lnTo>
                  <a:lnTo>
                    <a:pt x="354806" y="1421606"/>
                  </a:lnTo>
                  <a:lnTo>
                    <a:pt x="326231" y="1371600"/>
                  </a:lnTo>
                  <a:lnTo>
                    <a:pt x="314325" y="1345406"/>
                  </a:lnTo>
                  <a:lnTo>
                    <a:pt x="300037" y="1252537"/>
                  </a:lnTo>
                  <a:lnTo>
                    <a:pt x="276225" y="1045368"/>
                  </a:lnTo>
                  <a:lnTo>
                    <a:pt x="235744" y="7119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6">
              <a:extLst>
                <a:ext uri="{FF2B5EF4-FFF2-40B4-BE49-F238E27FC236}">
                  <a16:creationId xmlns:a16="http://schemas.microsoft.com/office/drawing/2014/main" id="{17708404-59BD-4D7E-9FB0-38279CFD26B4}"/>
                </a:ext>
              </a:extLst>
            </p:cNvPr>
            <p:cNvSpPr/>
            <p:nvPr/>
          </p:nvSpPr>
          <p:spPr>
            <a:xfrm rot="16200000">
              <a:off x="6368259" y="4174332"/>
              <a:ext cx="1682750" cy="350837"/>
            </a:xfrm>
            <a:custGeom>
              <a:avLst/>
              <a:gdLst>
                <a:gd name="connsiteX0" fmla="*/ 688181 w 1683543"/>
                <a:gd name="connsiteY0" fmla="*/ 147637 h 350044"/>
                <a:gd name="connsiteX1" fmla="*/ 495300 w 1683543"/>
                <a:gd name="connsiteY1" fmla="*/ 147637 h 350044"/>
                <a:gd name="connsiteX2" fmla="*/ 473868 w 1683543"/>
                <a:gd name="connsiteY2" fmla="*/ 142875 h 350044"/>
                <a:gd name="connsiteX3" fmla="*/ 414337 w 1683543"/>
                <a:gd name="connsiteY3" fmla="*/ 133350 h 350044"/>
                <a:gd name="connsiteX4" fmla="*/ 338137 w 1683543"/>
                <a:gd name="connsiteY4" fmla="*/ 126206 h 350044"/>
                <a:gd name="connsiteX5" fmla="*/ 238125 w 1683543"/>
                <a:gd name="connsiteY5" fmla="*/ 123825 h 350044"/>
                <a:gd name="connsiteX6" fmla="*/ 180975 w 1683543"/>
                <a:gd name="connsiteY6" fmla="*/ 123825 h 350044"/>
                <a:gd name="connsiteX7" fmla="*/ 133350 w 1683543"/>
                <a:gd name="connsiteY7" fmla="*/ 145256 h 350044"/>
                <a:gd name="connsiteX8" fmla="*/ 69056 w 1683543"/>
                <a:gd name="connsiteY8" fmla="*/ 183356 h 350044"/>
                <a:gd name="connsiteX9" fmla="*/ 19050 w 1683543"/>
                <a:gd name="connsiteY9" fmla="*/ 216694 h 350044"/>
                <a:gd name="connsiteX10" fmla="*/ 2381 w 1683543"/>
                <a:gd name="connsiteY10" fmla="*/ 233362 h 350044"/>
                <a:gd name="connsiteX11" fmla="*/ 0 w 1683543"/>
                <a:gd name="connsiteY11" fmla="*/ 247650 h 350044"/>
                <a:gd name="connsiteX12" fmla="*/ 16668 w 1683543"/>
                <a:gd name="connsiteY12" fmla="*/ 276225 h 350044"/>
                <a:gd name="connsiteX13" fmla="*/ 45243 w 1683543"/>
                <a:gd name="connsiteY13" fmla="*/ 309562 h 350044"/>
                <a:gd name="connsiteX14" fmla="*/ 64293 w 1683543"/>
                <a:gd name="connsiteY14" fmla="*/ 326231 h 350044"/>
                <a:gd name="connsiteX15" fmla="*/ 104775 w 1683543"/>
                <a:gd name="connsiteY15" fmla="*/ 350044 h 350044"/>
                <a:gd name="connsiteX16" fmla="*/ 235743 w 1683543"/>
                <a:gd name="connsiteY16" fmla="*/ 350044 h 350044"/>
                <a:gd name="connsiteX17" fmla="*/ 466725 w 1683543"/>
                <a:gd name="connsiteY17" fmla="*/ 347662 h 350044"/>
                <a:gd name="connsiteX18" fmla="*/ 747712 w 1683543"/>
                <a:gd name="connsiteY18" fmla="*/ 347662 h 350044"/>
                <a:gd name="connsiteX19" fmla="*/ 1023937 w 1683543"/>
                <a:gd name="connsiteY19" fmla="*/ 347662 h 350044"/>
                <a:gd name="connsiteX20" fmla="*/ 1269206 w 1683543"/>
                <a:gd name="connsiteY20" fmla="*/ 345281 h 350044"/>
                <a:gd name="connsiteX21" fmla="*/ 1321593 w 1683543"/>
                <a:gd name="connsiteY21" fmla="*/ 347662 h 350044"/>
                <a:gd name="connsiteX22" fmla="*/ 1359693 w 1683543"/>
                <a:gd name="connsiteY22" fmla="*/ 342900 h 350044"/>
                <a:gd name="connsiteX23" fmla="*/ 1397793 w 1683543"/>
                <a:gd name="connsiteY23" fmla="*/ 330994 h 350044"/>
                <a:gd name="connsiteX24" fmla="*/ 1447800 w 1683543"/>
                <a:gd name="connsiteY24" fmla="*/ 304800 h 350044"/>
                <a:gd name="connsiteX25" fmla="*/ 1490662 w 1683543"/>
                <a:gd name="connsiteY25" fmla="*/ 269081 h 350044"/>
                <a:gd name="connsiteX26" fmla="*/ 1566862 w 1683543"/>
                <a:gd name="connsiteY26" fmla="*/ 190500 h 350044"/>
                <a:gd name="connsiteX27" fmla="*/ 1652587 w 1683543"/>
                <a:gd name="connsiteY27" fmla="*/ 85725 h 350044"/>
                <a:gd name="connsiteX28" fmla="*/ 1676400 w 1683543"/>
                <a:gd name="connsiteY28" fmla="*/ 47625 h 350044"/>
                <a:gd name="connsiteX29" fmla="*/ 1683543 w 1683543"/>
                <a:gd name="connsiteY29" fmla="*/ 26194 h 350044"/>
                <a:gd name="connsiteX30" fmla="*/ 1683543 w 1683543"/>
                <a:gd name="connsiteY30" fmla="*/ 14287 h 350044"/>
                <a:gd name="connsiteX31" fmla="*/ 1681162 w 1683543"/>
                <a:gd name="connsiteY31" fmla="*/ 4762 h 350044"/>
                <a:gd name="connsiteX32" fmla="*/ 1674018 w 1683543"/>
                <a:gd name="connsiteY32" fmla="*/ 0 h 350044"/>
                <a:gd name="connsiteX33" fmla="*/ 1657350 w 1683543"/>
                <a:gd name="connsiteY33" fmla="*/ 0 h 350044"/>
                <a:gd name="connsiteX34" fmla="*/ 1628775 w 1683543"/>
                <a:gd name="connsiteY34" fmla="*/ 11906 h 350044"/>
                <a:gd name="connsiteX35" fmla="*/ 1581150 w 1683543"/>
                <a:gd name="connsiteY35" fmla="*/ 45244 h 350044"/>
                <a:gd name="connsiteX36" fmla="*/ 1528762 w 1683543"/>
                <a:gd name="connsiteY36" fmla="*/ 76200 h 350044"/>
                <a:gd name="connsiteX37" fmla="*/ 1471612 w 1683543"/>
                <a:gd name="connsiteY37" fmla="*/ 100012 h 350044"/>
                <a:gd name="connsiteX38" fmla="*/ 1407318 w 1683543"/>
                <a:gd name="connsiteY38" fmla="*/ 123825 h 350044"/>
                <a:gd name="connsiteX39" fmla="*/ 1326356 w 1683543"/>
                <a:gd name="connsiteY39" fmla="*/ 140494 h 350044"/>
                <a:gd name="connsiteX40" fmla="*/ 1276350 w 1683543"/>
                <a:gd name="connsiteY40" fmla="*/ 147637 h 350044"/>
                <a:gd name="connsiteX41" fmla="*/ 1190625 w 1683543"/>
                <a:gd name="connsiteY41" fmla="*/ 147637 h 350044"/>
                <a:gd name="connsiteX42" fmla="*/ 1040606 w 1683543"/>
                <a:gd name="connsiteY42" fmla="*/ 147637 h 350044"/>
                <a:gd name="connsiteX43" fmla="*/ 747712 w 1683543"/>
                <a:gd name="connsiteY43" fmla="*/ 145256 h 350044"/>
                <a:gd name="connsiteX44" fmla="*/ 688181 w 1683543"/>
                <a:gd name="connsiteY44" fmla="*/ 147637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83543" h="350044">
                  <a:moveTo>
                    <a:pt x="688181" y="147637"/>
                  </a:moveTo>
                  <a:lnTo>
                    <a:pt x="495300" y="147637"/>
                  </a:lnTo>
                  <a:lnTo>
                    <a:pt x="473868" y="142875"/>
                  </a:lnTo>
                  <a:lnTo>
                    <a:pt x="414337" y="133350"/>
                  </a:lnTo>
                  <a:lnTo>
                    <a:pt x="338137" y="126206"/>
                  </a:lnTo>
                  <a:lnTo>
                    <a:pt x="238125" y="123825"/>
                  </a:lnTo>
                  <a:lnTo>
                    <a:pt x="180975" y="123825"/>
                  </a:lnTo>
                  <a:lnTo>
                    <a:pt x="133350" y="145256"/>
                  </a:lnTo>
                  <a:lnTo>
                    <a:pt x="69056" y="183356"/>
                  </a:lnTo>
                  <a:lnTo>
                    <a:pt x="19050" y="216694"/>
                  </a:lnTo>
                  <a:lnTo>
                    <a:pt x="2381" y="233362"/>
                  </a:lnTo>
                  <a:lnTo>
                    <a:pt x="0" y="247650"/>
                  </a:lnTo>
                  <a:lnTo>
                    <a:pt x="16668" y="276225"/>
                  </a:lnTo>
                  <a:lnTo>
                    <a:pt x="45243" y="309562"/>
                  </a:lnTo>
                  <a:lnTo>
                    <a:pt x="64293" y="326231"/>
                  </a:lnTo>
                  <a:lnTo>
                    <a:pt x="104775" y="350044"/>
                  </a:lnTo>
                  <a:lnTo>
                    <a:pt x="235743" y="350044"/>
                  </a:lnTo>
                  <a:lnTo>
                    <a:pt x="466725" y="347662"/>
                  </a:lnTo>
                  <a:lnTo>
                    <a:pt x="747712" y="347662"/>
                  </a:lnTo>
                  <a:lnTo>
                    <a:pt x="1023937" y="347662"/>
                  </a:lnTo>
                  <a:lnTo>
                    <a:pt x="1269206" y="345281"/>
                  </a:lnTo>
                  <a:lnTo>
                    <a:pt x="1321593" y="347662"/>
                  </a:lnTo>
                  <a:lnTo>
                    <a:pt x="1359693" y="342900"/>
                  </a:lnTo>
                  <a:lnTo>
                    <a:pt x="1397793" y="330994"/>
                  </a:lnTo>
                  <a:lnTo>
                    <a:pt x="1447800" y="304800"/>
                  </a:lnTo>
                  <a:lnTo>
                    <a:pt x="1490662" y="269081"/>
                  </a:lnTo>
                  <a:lnTo>
                    <a:pt x="1566862" y="190500"/>
                  </a:lnTo>
                  <a:lnTo>
                    <a:pt x="1652587" y="85725"/>
                  </a:lnTo>
                  <a:lnTo>
                    <a:pt x="1676400" y="47625"/>
                  </a:lnTo>
                  <a:lnTo>
                    <a:pt x="1683543" y="26194"/>
                  </a:lnTo>
                  <a:lnTo>
                    <a:pt x="1683543" y="14287"/>
                  </a:lnTo>
                  <a:lnTo>
                    <a:pt x="1681162" y="4762"/>
                  </a:lnTo>
                  <a:lnTo>
                    <a:pt x="1674018" y="0"/>
                  </a:lnTo>
                  <a:lnTo>
                    <a:pt x="1657350" y="0"/>
                  </a:lnTo>
                  <a:lnTo>
                    <a:pt x="1628775" y="11906"/>
                  </a:lnTo>
                  <a:lnTo>
                    <a:pt x="1581150" y="45244"/>
                  </a:lnTo>
                  <a:lnTo>
                    <a:pt x="1528762" y="76200"/>
                  </a:lnTo>
                  <a:lnTo>
                    <a:pt x="1471612" y="100012"/>
                  </a:lnTo>
                  <a:lnTo>
                    <a:pt x="1407318" y="123825"/>
                  </a:lnTo>
                  <a:lnTo>
                    <a:pt x="1326356" y="140494"/>
                  </a:lnTo>
                  <a:lnTo>
                    <a:pt x="1276350" y="147637"/>
                  </a:lnTo>
                  <a:lnTo>
                    <a:pt x="1190625" y="147637"/>
                  </a:lnTo>
                  <a:lnTo>
                    <a:pt x="1040606" y="147637"/>
                  </a:lnTo>
                  <a:lnTo>
                    <a:pt x="747712" y="145256"/>
                  </a:lnTo>
                  <a:lnTo>
                    <a:pt x="688181" y="147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7">
              <a:extLst>
                <a:ext uri="{FF2B5EF4-FFF2-40B4-BE49-F238E27FC236}">
                  <a16:creationId xmlns:a16="http://schemas.microsoft.com/office/drawing/2014/main" id="{7E20FA8E-E57E-422D-B68B-AAB71E4899C2}"/>
                </a:ext>
              </a:extLst>
            </p:cNvPr>
            <p:cNvSpPr/>
            <p:nvPr/>
          </p:nvSpPr>
          <p:spPr>
            <a:xfrm>
              <a:off x="4019556" y="2646363"/>
              <a:ext cx="1738313" cy="1314450"/>
            </a:xfrm>
            <a:custGeom>
              <a:avLst/>
              <a:gdLst>
                <a:gd name="connsiteX0" fmla="*/ 488156 w 1738313"/>
                <a:gd name="connsiteY0" fmla="*/ 204787 h 1314450"/>
                <a:gd name="connsiteX1" fmla="*/ 278606 w 1738313"/>
                <a:gd name="connsiteY1" fmla="*/ 250031 h 1314450"/>
                <a:gd name="connsiteX2" fmla="*/ 88106 w 1738313"/>
                <a:gd name="connsiteY2" fmla="*/ 292894 h 1314450"/>
                <a:gd name="connsiteX3" fmla="*/ 0 w 1738313"/>
                <a:gd name="connsiteY3" fmla="*/ 311944 h 1314450"/>
                <a:gd name="connsiteX4" fmla="*/ 69056 w 1738313"/>
                <a:gd name="connsiteY4" fmla="*/ 485775 h 1314450"/>
                <a:gd name="connsiteX5" fmla="*/ 311944 w 1738313"/>
                <a:gd name="connsiteY5" fmla="*/ 426244 h 1314450"/>
                <a:gd name="connsiteX6" fmla="*/ 561975 w 1738313"/>
                <a:gd name="connsiteY6" fmla="*/ 366712 h 1314450"/>
                <a:gd name="connsiteX7" fmla="*/ 840581 w 1738313"/>
                <a:gd name="connsiteY7" fmla="*/ 316706 h 1314450"/>
                <a:gd name="connsiteX8" fmla="*/ 1012031 w 1738313"/>
                <a:gd name="connsiteY8" fmla="*/ 288131 h 1314450"/>
                <a:gd name="connsiteX9" fmla="*/ 1216819 w 1738313"/>
                <a:gd name="connsiteY9" fmla="*/ 257175 h 1314450"/>
                <a:gd name="connsiteX10" fmla="*/ 1269206 w 1738313"/>
                <a:gd name="connsiteY10" fmla="*/ 247650 h 1314450"/>
                <a:gd name="connsiteX11" fmla="*/ 1293019 w 1738313"/>
                <a:gd name="connsiteY11" fmla="*/ 250031 h 1314450"/>
                <a:gd name="connsiteX12" fmla="*/ 1309688 w 1738313"/>
                <a:gd name="connsiteY12" fmla="*/ 252412 h 1314450"/>
                <a:gd name="connsiteX13" fmla="*/ 1328738 w 1738313"/>
                <a:gd name="connsiteY13" fmla="*/ 261937 h 1314450"/>
                <a:gd name="connsiteX14" fmla="*/ 1340644 w 1738313"/>
                <a:gd name="connsiteY14" fmla="*/ 273844 h 1314450"/>
                <a:gd name="connsiteX15" fmla="*/ 1350169 w 1738313"/>
                <a:gd name="connsiteY15" fmla="*/ 288131 h 1314450"/>
                <a:gd name="connsiteX16" fmla="*/ 1352550 w 1738313"/>
                <a:gd name="connsiteY16" fmla="*/ 307181 h 1314450"/>
                <a:gd name="connsiteX17" fmla="*/ 1352550 w 1738313"/>
                <a:gd name="connsiteY17" fmla="*/ 335756 h 1314450"/>
                <a:gd name="connsiteX18" fmla="*/ 1345406 w 1738313"/>
                <a:gd name="connsiteY18" fmla="*/ 423862 h 1314450"/>
                <a:gd name="connsiteX19" fmla="*/ 1328738 w 1738313"/>
                <a:gd name="connsiteY19" fmla="*/ 600075 h 1314450"/>
                <a:gd name="connsiteX20" fmla="*/ 1309688 w 1738313"/>
                <a:gd name="connsiteY20" fmla="*/ 740569 h 1314450"/>
                <a:gd name="connsiteX21" fmla="*/ 1297781 w 1738313"/>
                <a:gd name="connsiteY21" fmla="*/ 935831 h 1314450"/>
                <a:gd name="connsiteX22" fmla="*/ 1285875 w 1738313"/>
                <a:gd name="connsiteY22" fmla="*/ 1152525 h 1314450"/>
                <a:gd name="connsiteX23" fmla="*/ 1314450 w 1738313"/>
                <a:gd name="connsiteY23" fmla="*/ 1297781 h 1314450"/>
                <a:gd name="connsiteX24" fmla="*/ 1354931 w 1738313"/>
                <a:gd name="connsiteY24" fmla="*/ 1309687 h 1314450"/>
                <a:gd name="connsiteX25" fmla="*/ 1393031 w 1738313"/>
                <a:gd name="connsiteY25" fmla="*/ 1314450 h 1314450"/>
                <a:gd name="connsiteX26" fmla="*/ 1421606 w 1738313"/>
                <a:gd name="connsiteY26" fmla="*/ 1314450 h 1314450"/>
                <a:gd name="connsiteX27" fmla="*/ 1452563 w 1738313"/>
                <a:gd name="connsiteY27" fmla="*/ 1304925 h 1314450"/>
                <a:gd name="connsiteX28" fmla="*/ 1478756 w 1738313"/>
                <a:gd name="connsiteY28" fmla="*/ 1285875 h 1314450"/>
                <a:gd name="connsiteX29" fmla="*/ 1493044 w 1738313"/>
                <a:gd name="connsiteY29" fmla="*/ 1269206 h 1314450"/>
                <a:gd name="connsiteX30" fmla="*/ 1502569 w 1738313"/>
                <a:gd name="connsiteY30" fmla="*/ 1238250 h 1314450"/>
                <a:gd name="connsiteX31" fmla="*/ 1526381 w 1738313"/>
                <a:gd name="connsiteY31" fmla="*/ 1159669 h 1314450"/>
                <a:gd name="connsiteX32" fmla="*/ 1538288 w 1738313"/>
                <a:gd name="connsiteY32" fmla="*/ 1107281 h 1314450"/>
                <a:gd name="connsiteX33" fmla="*/ 1547813 w 1738313"/>
                <a:gd name="connsiteY33" fmla="*/ 1050131 h 1314450"/>
                <a:gd name="connsiteX34" fmla="*/ 1552575 w 1738313"/>
                <a:gd name="connsiteY34" fmla="*/ 990600 h 1314450"/>
                <a:gd name="connsiteX35" fmla="*/ 1557338 w 1738313"/>
                <a:gd name="connsiteY35" fmla="*/ 928687 h 1314450"/>
                <a:gd name="connsiteX36" fmla="*/ 1557338 w 1738313"/>
                <a:gd name="connsiteY36" fmla="*/ 907256 h 1314450"/>
                <a:gd name="connsiteX37" fmla="*/ 1585913 w 1738313"/>
                <a:gd name="connsiteY37" fmla="*/ 726281 h 1314450"/>
                <a:gd name="connsiteX38" fmla="*/ 1640681 w 1738313"/>
                <a:gd name="connsiteY38" fmla="*/ 383381 h 1314450"/>
                <a:gd name="connsiteX39" fmla="*/ 1645444 w 1738313"/>
                <a:gd name="connsiteY39" fmla="*/ 357187 h 1314450"/>
                <a:gd name="connsiteX40" fmla="*/ 1657350 w 1738313"/>
                <a:gd name="connsiteY40" fmla="*/ 342900 h 1314450"/>
                <a:gd name="connsiteX41" fmla="*/ 1678781 w 1738313"/>
                <a:gd name="connsiteY41" fmla="*/ 323850 h 1314450"/>
                <a:gd name="connsiteX42" fmla="*/ 1702594 w 1738313"/>
                <a:gd name="connsiteY42" fmla="*/ 297656 h 1314450"/>
                <a:gd name="connsiteX43" fmla="*/ 1721644 w 1738313"/>
                <a:gd name="connsiteY43" fmla="*/ 266700 h 1314450"/>
                <a:gd name="connsiteX44" fmla="*/ 1735931 w 1738313"/>
                <a:gd name="connsiteY44" fmla="*/ 235744 h 1314450"/>
                <a:gd name="connsiteX45" fmla="*/ 1738313 w 1738313"/>
                <a:gd name="connsiteY45" fmla="*/ 214312 h 1314450"/>
                <a:gd name="connsiteX46" fmla="*/ 1733550 w 1738313"/>
                <a:gd name="connsiteY46" fmla="*/ 192881 h 1314450"/>
                <a:gd name="connsiteX47" fmla="*/ 1716881 w 1738313"/>
                <a:gd name="connsiteY47" fmla="*/ 169069 h 1314450"/>
                <a:gd name="connsiteX48" fmla="*/ 1681163 w 1738313"/>
                <a:gd name="connsiteY48" fmla="*/ 138112 h 1314450"/>
                <a:gd name="connsiteX49" fmla="*/ 1626394 w 1738313"/>
                <a:gd name="connsiteY49" fmla="*/ 92869 h 1314450"/>
                <a:gd name="connsiteX50" fmla="*/ 1545431 w 1738313"/>
                <a:gd name="connsiteY50" fmla="*/ 40481 h 1314450"/>
                <a:gd name="connsiteX51" fmla="*/ 1478756 w 1738313"/>
                <a:gd name="connsiteY51" fmla="*/ 14287 h 1314450"/>
                <a:gd name="connsiteX52" fmla="*/ 1428750 w 1738313"/>
                <a:gd name="connsiteY52" fmla="*/ 2381 h 1314450"/>
                <a:gd name="connsiteX53" fmla="*/ 1407319 w 1738313"/>
                <a:gd name="connsiteY53" fmla="*/ 0 h 1314450"/>
                <a:gd name="connsiteX54" fmla="*/ 1383506 w 1738313"/>
                <a:gd name="connsiteY54" fmla="*/ 16669 h 1314450"/>
                <a:gd name="connsiteX55" fmla="*/ 1333500 w 1738313"/>
                <a:gd name="connsiteY55" fmla="*/ 40481 h 1314450"/>
                <a:gd name="connsiteX56" fmla="*/ 1262063 w 1738313"/>
                <a:gd name="connsiteY56" fmla="*/ 57150 h 1314450"/>
                <a:gd name="connsiteX57" fmla="*/ 1104900 w 1738313"/>
                <a:gd name="connsiteY57" fmla="*/ 85725 h 1314450"/>
                <a:gd name="connsiteX58" fmla="*/ 871538 w 1738313"/>
                <a:gd name="connsiteY58" fmla="*/ 130969 h 1314450"/>
                <a:gd name="connsiteX59" fmla="*/ 488156 w 1738313"/>
                <a:gd name="connsiteY59" fmla="*/ 204787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38313" h="1314450">
                  <a:moveTo>
                    <a:pt x="488156" y="204787"/>
                  </a:moveTo>
                  <a:lnTo>
                    <a:pt x="278606" y="250031"/>
                  </a:lnTo>
                  <a:lnTo>
                    <a:pt x="88106" y="292894"/>
                  </a:lnTo>
                  <a:lnTo>
                    <a:pt x="0" y="311944"/>
                  </a:lnTo>
                  <a:lnTo>
                    <a:pt x="69056" y="485775"/>
                  </a:lnTo>
                  <a:lnTo>
                    <a:pt x="311944" y="426244"/>
                  </a:lnTo>
                  <a:lnTo>
                    <a:pt x="561975" y="366712"/>
                  </a:lnTo>
                  <a:lnTo>
                    <a:pt x="840581" y="316706"/>
                  </a:lnTo>
                  <a:lnTo>
                    <a:pt x="1012031" y="288131"/>
                  </a:lnTo>
                  <a:lnTo>
                    <a:pt x="1216819" y="257175"/>
                  </a:lnTo>
                  <a:lnTo>
                    <a:pt x="1269206" y="247650"/>
                  </a:lnTo>
                  <a:lnTo>
                    <a:pt x="1293019" y="250031"/>
                  </a:lnTo>
                  <a:lnTo>
                    <a:pt x="1309688" y="252412"/>
                  </a:lnTo>
                  <a:lnTo>
                    <a:pt x="1328738" y="261937"/>
                  </a:lnTo>
                  <a:lnTo>
                    <a:pt x="1340644" y="273844"/>
                  </a:lnTo>
                  <a:lnTo>
                    <a:pt x="1350169" y="288131"/>
                  </a:lnTo>
                  <a:lnTo>
                    <a:pt x="1352550" y="307181"/>
                  </a:lnTo>
                  <a:lnTo>
                    <a:pt x="1352550" y="335756"/>
                  </a:lnTo>
                  <a:lnTo>
                    <a:pt x="1345406" y="423862"/>
                  </a:lnTo>
                  <a:lnTo>
                    <a:pt x="1328738" y="600075"/>
                  </a:lnTo>
                  <a:lnTo>
                    <a:pt x="1309688" y="740569"/>
                  </a:lnTo>
                  <a:lnTo>
                    <a:pt x="1297781" y="935831"/>
                  </a:lnTo>
                  <a:lnTo>
                    <a:pt x="1285875" y="1152525"/>
                  </a:lnTo>
                  <a:lnTo>
                    <a:pt x="1314450" y="1297781"/>
                  </a:lnTo>
                  <a:lnTo>
                    <a:pt x="1354931" y="1309687"/>
                  </a:lnTo>
                  <a:lnTo>
                    <a:pt x="1393031" y="1314450"/>
                  </a:lnTo>
                  <a:lnTo>
                    <a:pt x="1421606" y="1314450"/>
                  </a:lnTo>
                  <a:lnTo>
                    <a:pt x="1452563" y="1304925"/>
                  </a:lnTo>
                  <a:lnTo>
                    <a:pt x="1478756" y="1285875"/>
                  </a:lnTo>
                  <a:lnTo>
                    <a:pt x="1493044" y="1269206"/>
                  </a:lnTo>
                  <a:lnTo>
                    <a:pt x="1502569" y="1238250"/>
                  </a:lnTo>
                  <a:lnTo>
                    <a:pt x="1526381" y="1159669"/>
                  </a:lnTo>
                  <a:lnTo>
                    <a:pt x="1538288" y="1107281"/>
                  </a:lnTo>
                  <a:lnTo>
                    <a:pt x="1547813" y="1050131"/>
                  </a:lnTo>
                  <a:lnTo>
                    <a:pt x="1552575" y="990600"/>
                  </a:lnTo>
                  <a:lnTo>
                    <a:pt x="1557338" y="928687"/>
                  </a:lnTo>
                  <a:lnTo>
                    <a:pt x="1557338" y="907256"/>
                  </a:lnTo>
                  <a:lnTo>
                    <a:pt x="1585913" y="726281"/>
                  </a:lnTo>
                  <a:lnTo>
                    <a:pt x="1640681" y="383381"/>
                  </a:lnTo>
                  <a:lnTo>
                    <a:pt x="1645444" y="357187"/>
                  </a:lnTo>
                  <a:lnTo>
                    <a:pt x="1657350" y="342900"/>
                  </a:lnTo>
                  <a:lnTo>
                    <a:pt x="1678781" y="323850"/>
                  </a:lnTo>
                  <a:lnTo>
                    <a:pt x="1702594" y="297656"/>
                  </a:lnTo>
                  <a:lnTo>
                    <a:pt x="1721644" y="266700"/>
                  </a:lnTo>
                  <a:lnTo>
                    <a:pt x="1735931" y="235744"/>
                  </a:lnTo>
                  <a:lnTo>
                    <a:pt x="1738313" y="214312"/>
                  </a:lnTo>
                  <a:lnTo>
                    <a:pt x="1733550" y="192881"/>
                  </a:lnTo>
                  <a:lnTo>
                    <a:pt x="1716881" y="169069"/>
                  </a:lnTo>
                  <a:lnTo>
                    <a:pt x="1681163" y="138112"/>
                  </a:lnTo>
                  <a:lnTo>
                    <a:pt x="1626394" y="92869"/>
                  </a:lnTo>
                  <a:lnTo>
                    <a:pt x="1545431" y="40481"/>
                  </a:lnTo>
                  <a:lnTo>
                    <a:pt x="1478756" y="14287"/>
                  </a:lnTo>
                  <a:lnTo>
                    <a:pt x="1428750" y="2381"/>
                  </a:lnTo>
                  <a:lnTo>
                    <a:pt x="1407319" y="0"/>
                  </a:lnTo>
                  <a:lnTo>
                    <a:pt x="1383506" y="16669"/>
                  </a:lnTo>
                  <a:lnTo>
                    <a:pt x="1333500" y="40481"/>
                  </a:lnTo>
                  <a:lnTo>
                    <a:pt x="1262063" y="57150"/>
                  </a:lnTo>
                  <a:lnTo>
                    <a:pt x="1104900" y="85725"/>
                  </a:lnTo>
                  <a:lnTo>
                    <a:pt x="871538" y="130969"/>
                  </a:lnTo>
                  <a:lnTo>
                    <a:pt x="488156" y="204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8">
              <a:extLst>
                <a:ext uri="{FF2B5EF4-FFF2-40B4-BE49-F238E27FC236}">
                  <a16:creationId xmlns:a16="http://schemas.microsoft.com/office/drawing/2014/main" id="{6E118964-1397-433B-B3B4-450E91FEC5C3}"/>
                </a:ext>
              </a:extLst>
            </p:cNvPr>
            <p:cNvSpPr/>
            <p:nvPr/>
          </p:nvSpPr>
          <p:spPr>
            <a:xfrm>
              <a:off x="4071944" y="3200401"/>
              <a:ext cx="1322387" cy="398463"/>
            </a:xfrm>
            <a:custGeom>
              <a:avLst/>
              <a:gdLst>
                <a:gd name="connsiteX0" fmla="*/ 304800 w 1321593"/>
                <a:gd name="connsiteY0" fmla="*/ 178594 h 397669"/>
                <a:gd name="connsiteX1" fmla="*/ 109537 w 1321593"/>
                <a:gd name="connsiteY1" fmla="*/ 207169 h 397669"/>
                <a:gd name="connsiteX2" fmla="*/ 0 w 1321593"/>
                <a:gd name="connsiteY2" fmla="*/ 219075 h 397669"/>
                <a:gd name="connsiteX3" fmla="*/ 50006 w 1321593"/>
                <a:gd name="connsiteY3" fmla="*/ 397669 h 397669"/>
                <a:gd name="connsiteX4" fmla="*/ 330993 w 1321593"/>
                <a:gd name="connsiteY4" fmla="*/ 352425 h 397669"/>
                <a:gd name="connsiteX5" fmla="*/ 576262 w 1321593"/>
                <a:gd name="connsiteY5" fmla="*/ 311944 h 397669"/>
                <a:gd name="connsiteX6" fmla="*/ 745331 w 1321593"/>
                <a:gd name="connsiteY6" fmla="*/ 276225 h 397669"/>
                <a:gd name="connsiteX7" fmla="*/ 969168 w 1321593"/>
                <a:gd name="connsiteY7" fmla="*/ 245269 h 397669"/>
                <a:gd name="connsiteX8" fmla="*/ 1302543 w 1321593"/>
                <a:gd name="connsiteY8" fmla="*/ 200025 h 397669"/>
                <a:gd name="connsiteX9" fmla="*/ 1321593 w 1321593"/>
                <a:gd name="connsiteY9" fmla="*/ 0 h 397669"/>
                <a:gd name="connsiteX10" fmla="*/ 1119187 w 1321593"/>
                <a:gd name="connsiteY10" fmla="*/ 35719 h 397669"/>
                <a:gd name="connsiteX11" fmla="*/ 883443 w 1321593"/>
                <a:gd name="connsiteY11" fmla="*/ 78581 h 397669"/>
                <a:gd name="connsiteX12" fmla="*/ 766762 w 1321593"/>
                <a:gd name="connsiteY12" fmla="*/ 100013 h 397669"/>
                <a:gd name="connsiteX13" fmla="*/ 531018 w 1321593"/>
                <a:gd name="connsiteY13" fmla="*/ 142875 h 397669"/>
                <a:gd name="connsiteX14" fmla="*/ 304800 w 1321593"/>
                <a:gd name="connsiteY14" fmla="*/ 178594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1593" h="397669">
                  <a:moveTo>
                    <a:pt x="304800" y="178594"/>
                  </a:moveTo>
                  <a:lnTo>
                    <a:pt x="109537" y="207169"/>
                  </a:lnTo>
                  <a:lnTo>
                    <a:pt x="0" y="219075"/>
                  </a:lnTo>
                  <a:lnTo>
                    <a:pt x="50006" y="397669"/>
                  </a:lnTo>
                  <a:lnTo>
                    <a:pt x="330993" y="352425"/>
                  </a:lnTo>
                  <a:lnTo>
                    <a:pt x="576262" y="311944"/>
                  </a:lnTo>
                  <a:lnTo>
                    <a:pt x="745331" y="276225"/>
                  </a:lnTo>
                  <a:lnTo>
                    <a:pt x="969168" y="245269"/>
                  </a:lnTo>
                  <a:lnTo>
                    <a:pt x="1302543" y="200025"/>
                  </a:lnTo>
                  <a:lnTo>
                    <a:pt x="1321593" y="0"/>
                  </a:lnTo>
                  <a:lnTo>
                    <a:pt x="1119187" y="35719"/>
                  </a:lnTo>
                  <a:lnTo>
                    <a:pt x="883443" y="78581"/>
                  </a:lnTo>
                  <a:lnTo>
                    <a:pt x="766762" y="100013"/>
                  </a:lnTo>
                  <a:lnTo>
                    <a:pt x="531018" y="142875"/>
                  </a:lnTo>
                  <a:lnTo>
                    <a:pt x="304800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9">
              <a:extLst>
                <a:ext uri="{FF2B5EF4-FFF2-40B4-BE49-F238E27FC236}">
                  <a16:creationId xmlns:a16="http://schemas.microsoft.com/office/drawing/2014/main" id="{BE65C672-07B6-46C6-8E77-CA1EBB935917}"/>
                </a:ext>
              </a:extLst>
            </p:cNvPr>
            <p:cNvSpPr/>
            <p:nvPr/>
          </p:nvSpPr>
          <p:spPr>
            <a:xfrm>
              <a:off x="4162430" y="3763964"/>
              <a:ext cx="1227138" cy="365125"/>
            </a:xfrm>
            <a:custGeom>
              <a:avLst/>
              <a:gdLst>
                <a:gd name="connsiteX0" fmla="*/ 831056 w 1226344"/>
                <a:gd name="connsiteY0" fmla="*/ 42863 h 364332"/>
                <a:gd name="connsiteX1" fmla="*/ 654844 w 1226344"/>
                <a:gd name="connsiteY1" fmla="*/ 69057 h 364332"/>
                <a:gd name="connsiteX2" fmla="*/ 438150 w 1226344"/>
                <a:gd name="connsiteY2" fmla="*/ 114300 h 364332"/>
                <a:gd name="connsiteX3" fmla="*/ 354806 w 1226344"/>
                <a:gd name="connsiteY3" fmla="*/ 140494 h 364332"/>
                <a:gd name="connsiteX4" fmla="*/ 250031 w 1226344"/>
                <a:gd name="connsiteY4" fmla="*/ 169069 h 364332"/>
                <a:gd name="connsiteX5" fmla="*/ 145256 w 1226344"/>
                <a:gd name="connsiteY5" fmla="*/ 190500 h 364332"/>
                <a:gd name="connsiteX6" fmla="*/ 83344 w 1226344"/>
                <a:gd name="connsiteY6" fmla="*/ 200025 h 364332"/>
                <a:gd name="connsiteX7" fmla="*/ 0 w 1226344"/>
                <a:gd name="connsiteY7" fmla="*/ 202407 h 364332"/>
                <a:gd name="connsiteX8" fmla="*/ 38100 w 1226344"/>
                <a:gd name="connsiteY8" fmla="*/ 364332 h 364332"/>
                <a:gd name="connsiteX9" fmla="*/ 154781 w 1226344"/>
                <a:gd name="connsiteY9" fmla="*/ 350044 h 364332"/>
                <a:gd name="connsiteX10" fmla="*/ 297656 w 1226344"/>
                <a:gd name="connsiteY10" fmla="*/ 326232 h 364332"/>
                <a:gd name="connsiteX11" fmla="*/ 488156 w 1226344"/>
                <a:gd name="connsiteY11" fmla="*/ 283369 h 364332"/>
                <a:gd name="connsiteX12" fmla="*/ 688181 w 1226344"/>
                <a:gd name="connsiteY12" fmla="*/ 245269 h 364332"/>
                <a:gd name="connsiteX13" fmla="*/ 942975 w 1226344"/>
                <a:gd name="connsiteY13" fmla="*/ 197644 h 364332"/>
                <a:gd name="connsiteX14" fmla="*/ 1076325 w 1226344"/>
                <a:gd name="connsiteY14" fmla="*/ 180975 h 364332"/>
                <a:gd name="connsiteX15" fmla="*/ 1176338 w 1226344"/>
                <a:gd name="connsiteY15" fmla="*/ 180975 h 364332"/>
                <a:gd name="connsiteX16" fmla="*/ 1226344 w 1226344"/>
                <a:gd name="connsiteY16" fmla="*/ 190500 h 364332"/>
                <a:gd name="connsiteX17" fmla="*/ 1181100 w 1226344"/>
                <a:gd name="connsiteY17" fmla="*/ 0 h 364332"/>
                <a:gd name="connsiteX18" fmla="*/ 1019175 w 1226344"/>
                <a:gd name="connsiteY18" fmla="*/ 14288 h 364332"/>
                <a:gd name="connsiteX19" fmla="*/ 831056 w 1226344"/>
                <a:gd name="connsiteY19" fmla="*/ 42863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26344" h="364332">
                  <a:moveTo>
                    <a:pt x="831056" y="42863"/>
                  </a:moveTo>
                  <a:lnTo>
                    <a:pt x="654844" y="69057"/>
                  </a:lnTo>
                  <a:lnTo>
                    <a:pt x="438150" y="114300"/>
                  </a:lnTo>
                  <a:lnTo>
                    <a:pt x="354806" y="140494"/>
                  </a:lnTo>
                  <a:lnTo>
                    <a:pt x="250031" y="169069"/>
                  </a:lnTo>
                  <a:lnTo>
                    <a:pt x="145256" y="190500"/>
                  </a:lnTo>
                  <a:lnTo>
                    <a:pt x="83344" y="200025"/>
                  </a:lnTo>
                  <a:lnTo>
                    <a:pt x="0" y="202407"/>
                  </a:lnTo>
                  <a:lnTo>
                    <a:pt x="38100" y="364332"/>
                  </a:lnTo>
                  <a:lnTo>
                    <a:pt x="154781" y="350044"/>
                  </a:lnTo>
                  <a:lnTo>
                    <a:pt x="297656" y="326232"/>
                  </a:lnTo>
                  <a:lnTo>
                    <a:pt x="488156" y="283369"/>
                  </a:lnTo>
                  <a:lnTo>
                    <a:pt x="688181" y="245269"/>
                  </a:lnTo>
                  <a:lnTo>
                    <a:pt x="942975" y="197644"/>
                  </a:lnTo>
                  <a:lnTo>
                    <a:pt x="1076325" y="180975"/>
                  </a:lnTo>
                  <a:lnTo>
                    <a:pt x="1176338" y="180975"/>
                  </a:lnTo>
                  <a:lnTo>
                    <a:pt x="1226344" y="190500"/>
                  </a:lnTo>
                  <a:lnTo>
                    <a:pt x="1181100" y="0"/>
                  </a:lnTo>
                  <a:lnTo>
                    <a:pt x="1019175" y="14288"/>
                  </a:lnTo>
                  <a:lnTo>
                    <a:pt x="831056" y="42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0">
              <a:extLst>
                <a:ext uri="{FF2B5EF4-FFF2-40B4-BE49-F238E27FC236}">
                  <a16:creationId xmlns:a16="http://schemas.microsoft.com/office/drawing/2014/main" id="{9F37E2C8-BE9F-48AB-B312-1F383637B91F}"/>
                </a:ext>
              </a:extLst>
            </p:cNvPr>
            <p:cNvSpPr/>
            <p:nvPr/>
          </p:nvSpPr>
          <p:spPr>
            <a:xfrm>
              <a:off x="3548069" y="4364039"/>
              <a:ext cx="2122487" cy="587375"/>
            </a:xfrm>
            <a:custGeom>
              <a:avLst/>
              <a:gdLst>
                <a:gd name="connsiteX0" fmla="*/ 766762 w 2121693"/>
                <a:gd name="connsiteY0" fmla="*/ 245269 h 585788"/>
                <a:gd name="connsiteX1" fmla="*/ 871537 w 2121693"/>
                <a:gd name="connsiteY1" fmla="*/ 223838 h 585788"/>
                <a:gd name="connsiteX2" fmla="*/ 985837 w 2121693"/>
                <a:gd name="connsiteY2" fmla="*/ 200025 h 585788"/>
                <a:gd name="connsiteX3" fmla="*/ 1100137 w 2121693"/>
                <a:gd name="connsiteY3" fmla="*/ 176213 h 585788"/>
                <a:gd name="connsiteX4" fmla="*/ 1266825 w 2121693"/>
                <a:gd name="connsiteY4" fmla="*/ 140494 h 585788"/>
                <a:gd name="connsiteX5" fmla="*/ 1450181 w 2121693"/>
                <a:gd name="connsiteY5" fmla="*/ 107157 h 585788"/>
                <a:gd name="connsiteX6" fmla="*/ 1557337 w 2121693"/>
                <a:gd name="connsiteY6" fmla="*/ 80963 h 585788"/>
                <a:gd name="connsiteX7" fmla="*/ 1628775 w 2121693"/>
                <a:gd name="connsiteY7" fmla="*/ 61913 h 585788"/>
                <a:gd name="connsiteX8" fmla="*/ 1695450 w 2121693"/>
                <a:gd name="connsiteY8" fmla="*/ 38100 h 585788"/>
                <a:gd name="connsiteX9" fmla="*/ 1731168 w 2121693"/>
                <a:gd name="connsiteY9" fmla="*/ 21432 h 585788"/>
                <a:gd name="connsiteX10" fmla="*/ 1759743 w 2121693"/>
                <a:gd name="connsiteY10" fmla="*/ 2382 h 585788"/>
                <a:gd name="connsiteX11" fmla="*/ 1821656 w 2121693"/>
                <a:gd name="connsiteY11" fmla="*/ 0 h 585788"/>
                <a:gd name="connsiteX12" fmla="*/ 1924050 w 2121693"/>
                <a:gd name="connsiteY12" fmla="*/ 9525 h 585788"/>
                <a:gd name="connsiteX13" fmla="*/ 2005012 w 2121693"/>
                <a:gd name="connsiteY13" fmla="*/ 23813 h 585788"/>
                <a:gd name="connsiteX14" fmla="*/ 2066925 w 2121693"/>
                <a:gd name="connsiteY14" fmla="*/ 40482 h 585788"/>
                <a:gd name="connsiteX15" fmla="*/ 2093118 w 2121693"/>
                <a:gd name="connsiteY15" fmla="*/ 57150 h 585788"/>
                <a:gd name="connsiteX16" fmla="*/ 2109787 w 2121693"/>
                <a:gd name="connsiteY16" fmla="*/ 76200 h 585788"/>
                <a:gd name="connsiteX17" fmla="*/ 2116931 w 2121693"/>
                <a:gd name="connsiteY17" fmla="*/ 95250 h 585788"/>
                <a:gd name="connsiteX18" fmla="*/ 2121693 w 2121693"/>
                <a:gd name="connsiteY18" fmla="*/ 109538 h 585788"/>
                <a:gd name="connsiteX19" fmla="*/ 2114550 w 2121693"/>
                <a:gd name="connsiteY19" fmla="*/ 130969 h 585788"/>
                <a:gd name="connsiteX20" fmla="*/ 2102643 w 2121693"/>
                <a:gd name="connsiteY20" fmla="*/ 159544 h 585788"/>
                <a:gd name="connsiteX21" fmla="*/ 2078831 w 2121693"/>
                <a:gd name="connsiteY21" fmla="*/ 190500 h 585788"/>
                <a:gd name="connsiteX22" fmla="*/ 2045493 w 2121693"/>
                <a:gd name="connsiteY22" fmla="*/ 209550 h 585788"/>
                <a:gd name="connsiteX23" fmla="*/ 2002631 w 2121693"/>
                <a:gd name="connsiteY23" fmla="*/ 221457 h 585788"/>
                <a:gd name="connsiteX24" fmla="*/ 1952625 w 2121693"/>
                <a:gd name="connsiteY24" fmla="*/ 226219 h 585788"/>
                <a:gd name="connsiteX25" fmla="*/ 1905000 w 2121693"/>
                <a:gd name="connsiteY25" fmla="*/ 226219 h 585788"/>
                <a:gd name="connsiteX26" fmla="*/ 1800225 w 2121693"/>
                <a:gd name="connsiteY26" fmla="*/ 230982 h 585788"/>
                <a:gd name="connsiteX27" fmla="*/ 1700212 w 2121693"/>
                <a:gd name="connsiteY27" fmla="*/ 240507 h 585788"/>
                <a:gd name="connsiteX28" fmla="*/ 1569243 w 2121693"/>
                <a:gd name="connsiteY28" fmla="*/ 254794 h 585788"/>
                <a:gd name="connsiteX29" fmla="*/ 1447800 w 2121693"/>
                <a:gd name="connsiteY29" fmla="*/ 269082 h 585788"/>
                <a:gd name="connsiteX30" fmla="*/ 1300162 w 2121693"/>
                <a:gd name="connsiteY30" fmla="*/ 292894 h 585788"/>
                <a:gd name="connsiteX31" fmla="*/ 1066800 w 2121693"/>
                <a:gd name="connsiteY31" fmla="*/ 338138 h 585788"/>
                <a:gd name="connsiteX32" fmla="*/ 947737 w 2121693"/>
                <a:gd name="connsiteY32" fmla="*/ 364332 h 585788"/>
                <a:gd name="connsiteX33" fmla="*/ 866775 w 2121693"/>
                <a:gd name="connsiteY33" fmla="*/ 388144 h 585788"/>
                <a:gd name="connsiteX34" fmla="*/ 790575 w 2121693"/>
                <a:gd name="connsiteY34" fmla="*/ 409575 h 585788"/>
                <a:gd name="connsiteX35" fmla="*/ 700087 w 2121693"/>
                <a:gd name="connsiteY35" fmla="*/ 440532 h 585788"/>
                <a:gd name="connsiteX36" fmla="*/ 640556 w 2121693"/>
                <a:gd name="connsiteY36" fmla="*/ 464344 h 585788"/>
                <a:gd name="connsiteX37" fmla="*/ 559593 w 2121693"/>
                <a:gd name="connsiteY37" fmla="*/ 500063 h 585788"/>
                <a:gd name="connsiteX38" fmla="*/ 519112 w 2121693"/>
                <a:gd name="connsiteY38" fmla="*/ 521494 h 585788"/>
                <a:gd name="connsiteX39" fmla="*/ 452437 w 2121693"/>
                <a:gd name="connsiteY39" fmla="*/ 578644 h 585788"/>
                <a:gd name="connsiteX40" fmla="*/ 440531 w 2121693"/>
                <a:gd name="connsiteY40" fmla="*/ 583407 h 585788"/>
                <a:gd name="connsiteX41" fmla="*/ 411956 w 2121693"/>
                <a:gd name="connsiteY41" fmla="*/ 585788 h 585788"/>
                <a:gd name="connsiteX42" fmla="*/ 371475 w 2121693"/>
                <a:gd name="connsiteY42" fmla="*/ 576263 h 585788"/>
                <a:gd name="connsiteX43" fmla="*/ 316706 w 2121693"/>
                <a:gd name="connsiteY43" fmla="*/ 552450 h 585788"/>
                <a:gd name="connsiteX44" fmla="*/ 264318 w 2121693"/>
                <a:gd name="connsiteY44" fmla="*/ 521494 h 585788"/>
                <a:gd name="connsiteX45" fmla="*/ 219075 w 2121693"/>
                <a:gd name="connsiteY45" fmla="*/ 488157 h 585788"/>
                <a:gd name="connsiteX46" fmla="*/ 161925 w 2121693"/>
                <a:gd name="connsiteY46" fmla="*/ 438150 h 585788"/>
                <a:gd name="connsiteX47" fmla="*/ 95250 w 2121693"/>
                <a:gd name="connsiteY47" fmla="*/ 373857 h 585788"/>
                <a:gd name="connsiteX48" fmla="*/ 40481 w 2121693"/>
                <a:gd name="connsiteY48" fmla="*/ 319088 h 585788"/>
                <a:gd name="connsiteX49" fmla="*/ 14287 w 2121693"/>
                <a:gd name="connsiteY49" fmla="*/ 288132 h 585788"/>
                <a:gd name="connsiteX50" fmla="*/ 2381 w 2121693"/>
                <a:gd name="connsiteY50" fmla="*/ 264319 h 585788"/>
                <a:gd name="connsiteX51" fmla="*/ 0 w 2121693"/>
                <a:gd name="connsiteY51" fmla="*/ 245269 h 585788"/>
                <a:gd name="connsiteX52" fmla="*/ 7143 w 2121693"/>
                <a:gd name="connsiteY52" fmla="*/ 233363 h 585788"/>
                <a:gd name="connsiteX53" fmla="*/ 23812 w 2121693"/>
                <a:gd name="connsiteY53" fmla="*/ 233363 h 585788"/>
                <a:gd name="connsiteX54" fmla="*/ 50006 w 2121693"/>
                <a:gd name="connsiteY54" fmla="*/ 240507 h 585788"/>
                <a:gd name="connsiteX55" fmla="*/ 102393 w 2121693"/>
                <a:gd name="connsiteY55" fmla="*/ 261938 h 585788"/>
                <a:gd name="connsiteX56" fmla="*/ 166687 w 2121693"/>
                <a:gd name="connsiteY56" fmla="*/ 280988 h 585788"/>
                <a:gd name="connsiteX57" fmla="*/ 228600 w 2121693"/>
                <a:gd name="connsiteY57" fmla="*/ 300038 h 585788"/>
                <a:gd name="connsiteX58" fmla="*/ 288131 w 2121693"/>
                <a:gd name="connsiteY58" fmla="*/ 311944 h 585788"/>
                <a:gd name="connsiteX59" fmla="*/ 338137 w 2121693"/>
                <a:gd name="connsiteY59" fmla="*/ 319088 h 585788"/>
                <a:gd name="connsiteX60" fmla="*/ 385762 w 2121693"/>
                <a:gd name="connsiteY60" fmla="*/ 321469 h 585788"/>
                <a:gd name="connsiteX61" fmla="*/ 490537 w 2121693"/>
                <a:gd name="connsiteY61" fmla="*/ 302419 h 585788"/>
                <a:gd name="connsiteX62" fmla="*/ 702468 w 2121693"/>
                <a:gd name="connsiteY62" fmla="*/ 257175 h 585788"/>
                <a:gd name="connsiteX63" fmla="*/ 766762 w 2121693"/>
                <a:gd name="connsiteY63" fmla="*/ 245269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21693" h="585788">
                  <a:moveTo>
                    <a:pt x="766762" y="245269"/>
                  </a:moveTo>
                  <a:lnTo>
                    <a:pt x="871537" y="223838"/>
                  </a:lnTo>
                  <a:lnTo>
                    <a:pt x="985837" y="200025"/>
                  </a:lnTo>
                  <a:lnTo>
                    <a:pt x="1100137" y="176213"/>
                  </a:lnTo>
                  <a:lnTo>
                    <a:pt x="1266825" y="140494"/>
                  </a:lnTo>
                  <a:lnTo>
                    <a:pt x="1450181" y="107157"/>
                  </a:lnTo>
                  <a:lnTo>
                    <a:pt x="1557337" y="80963"/>
                  </a:lnTo>
                  <a:lnTo>
                    <a:pt x="1628775" y="61913"/>
                  </a:lnTo>
                  <a:lnTo>
                    <a:pt x="1695450" y="38100"/>
                  </a:lnTo>
                  <a:lnTo>
                    <a:pt x="1731168" y="21432"/>
                  </a:lnTo>
                  <a:lnTo>
                    <a:pt x="1759743" y="2382"/>
                  </a:lnTo>
                  <a:lnTo>
                    <a:pt x="1821656" y="0"/>
                  </a:lnTo>
                  <a:lnTo>
                    <a:pt x="1924050" y="9525"/>
                  </a:lnTo>
                  <a:lnTo>
                    <a:pt x="2005012" y="23813"/>
                  </a:lnTo>
                  <a:lnTo>
                    <a:pt x="2066925" y="40482"/>
                  </a:lnTo>
                  <a:lnTo>
                    <a:pt x="2093118" y="57150"/>
                  </a:lnTo>
                  <a:lnTo>
                    <a:pt x="2109787" y="76200"/>
                  </a:lnTo>
                  <a:lnTo>
                    <a:pt x="2116931" y="95250"/>
                  </a:lnTo>
                  <a:lnTo>
                    <a:pt x="2121693" y="109538"/>
                  </a:lnTo>
                  <a:lnTo>
                    <a:pt x="2114550" y="130969"/>
                  </a:lnTo>
                  <a:lnTo>
                    <a:pt x="2102643" y="159544"/>
                  </a:lnTo>
                  <a:lnTo>
                    <a:pt x="2078831" y="190500"/>
                  </a:lnTo>
                  <a:lnTo>
                    <a:pt x="2045493" y="209550"/>
                  </a:lnTo>
                  <a:lnTo>
                    <a:pt x="2002631" y="221457"/>
                  </a:lnTo>
                  <a:lnTo>
                    <a:pt x="1952625" y="226219"/>
                  </a:lnTo>
                  <a:lnTo>
                    <a:pt x="1905000" y="226219"/>
                  </a:lnTo>
                  <a:lnTo>
                    <a:pt x="1800225" y="230982"/>
                  </a:lnTo>
                  <a:lnTo>
                    <a:pt x="1700212" y="240507"/>
                  </a:lnTo>
                  <a:lnTo>
                    <a:pt x="1569243" y="254794"/>
                  </a:lnTo>
                  <a:lnTo>
                    <a:pt x="1447800" y="269082"/>
                  </a:lnTo>
                  <a:lnTo>
                    <a:pt x="1300162" y="292894"/>
                  </a:lnTo>
                  <a:lnTo>
                    <a:pt x="1066800" y="338138"/>
                  </a:lnTo>
                  <a:lnTo>
                    <a:pt x="947737" y="364332"/>
                  </a:lnTo>
                  <a:lnTo>
                    <a:pt x="866775" y="388144"/>
                  </a:lnTo>
                  <a:lnTo>
                    <a:pt x="790575" y="409575"/>
                  </a:lnTo>
                  <a:lnTo>
                    <a:pt x="700087" y="440532"/>
                  </a:lnTo>
                  <a:lnTo>
                    <a:pt x="640556" y="464344"/>
                  </a:lnTo>
                  <a:lnTo>
                    <a:pt x="559593" y="500063"/>
                  </a:lnTo>
                  <a:lnTo>
                    <a:pt x="519112" y="521494"/>
                  </a:lnTo>
                  <a:lnTo>
                    <a:pt x="452437" y="578644"/>
                  </a:lnTo>
                  <a:lnTo>
                    <a:pt x="440531" y="583407"/>
                  </a:lnTo>
                  <a:lnTo>
                    <a:pt x="411956" y="585788"/>
                  </a:lnTo>
                  <a:lnTo>
                    <a:pt x="371475" y="576263"/>
                  </a:lnTo>
                  <a:lnTo>
                    <a:pt x="316706" y="552450"/>
                  </a:lnTo>
                  <a:lnTo>
                    <a:pt x="264318" y="521494"/>
                  </a:lnTo>
                  <a:lnTo>
                    <a:pt x="219075" y="488157"/>
                  </a:lnTo>
                  <a:lnTo>
                    <a:pt x="161925" y="438150"/>
                  </a:lnTo>
                  <a:lnTo>
                    <a:pt x="95250" y="373857"/>
                  </a:lnTo>
                  <a:lnTo>
                    <a:pt x="40481" y="319088"/>
                  </a:lnTo>
                  <a:lnTo>
                    <a:pt x="14287" y="288132"/>
                  </a:lnTo>
                  <a:lnTo>
                    <a:pt x="2381" y="264319"/>
                  </a:lnTo>
                  <a:lnTo>
                    <a:pt x="0" y="245269"/>
                  </a:lnTo>
                  <a:lnTo>
                    <a:pt x="7143" y="233363"/>
                  </a:lnTo>
                  <a:lnTo>
                    <a:pt x="23812" y="233363"/>
                  </a:lnTo>
                  <a:lnTo>
                    <a:pt x="50006" y="240507"/>
                  </a:lnTo>
                  <a:lnTo>
                    <a:pt x="102393" y="261938"/>
                  </a:lnTo>
                  <a:lnTo>
                    <a:pt x="166687" y="280988"/>
                  </a:lnTo>
                  <a:lnTo>
                    <a:pt x="228600" y="300038"/>
                  </a:lnTo>
                  <a:lnTo>
                    <a:pt x="288131" y="311944"/>
                  </a:lnTo>
                  <a:lnTo>
                    <a:pt x="338137" y="319088"/>
                  </a:lnTo>
                  <a:lnTo>
                    <a:pt x="385762" y="321469"/>
                  </a:lnTo>
                  <a:lnTo>
                    <a:pt x="490537" y="302419"/>
                  </a:lnTo>
                  <a:lnTo>
                    <a:pt x="702468" y="257175"/>
                  </a:lnTo>
                  <a:lnTo>
                    <a:pt x="766762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5">
              <a:extLst>
                <a:ext uri="{FF2B5EF4-FFF2-40B4-BE49-F238E27FC236}">
                  <a16:creationId xmlns:a16="http://schemas.microsoft.com/office/drawing/2014/main" id="{E4CF1FD9-FAC9-43B4-B91B-51D3BDC45144}"/>
                </a:ext>
              </a:extLst>
            </p:cNvPr>
            <p:cNvSpPr/>
            <p:nvPr/>
          </p:nvSpPr>
          <p:spPr>
            <a:xfrm rot="16200000">
              <a:off x="2432055" y="3452813"/>
              <a:ext cx="4451350" cy="476250"/>
            </a:xfrm>
            <a:custGeom>
              <a:avLst/>
              <a:gdLst>
                <a:gd name="connsiteX0" fmla="*/ 2260397 w 4451299"/>
                <a:gd name="connsiteY0" fmla="*/ 197511 h 475488"/>
                <a:gd name="connsiteX1" fmla="*/ 2940710 w 4451299"/>
                <a:gd name="connsiteY1" fmla="*/ 197511 h 475488"/>
                <a:gd name="connsiteX2" fmla="*/ 3463747 w 4451299"/>
                <a:gd name="connsiteY2" fmla="*/ 197511 h 475488"/>
                <a:gd name="connsiteX3" fmla="*/ 3814877 w 4451299"/>
                <a:gd name="connsiteY3" fmla="*/ 197511 h 475488"/>
                <a:gd name="connsiteX4" fmla="*/ 3906317 w 4451299"/>
                <a:gd name="connsiteY4" fmla="*/ 197511 h 475488"/>
                <a:gd name="connsiteX5" fmla="*/ 3964838 w 4451299"/>
                <a:gd name="connsiteY5" fmla="*/ 193853 h 475488"/>
                <a:gd name="connsiteX6" fmla="*/ 4030675 w 4451299"/>
                <a:gd name="connsiteY6" fmla="*/ 190196 h 475488"/>
                <a:gd name="connsiteX7" fmla="*/ 4081882 w 4451299"/>
                <a:gd name="connsiteY7" fmla="*/ 182880 h 475488"/>
                <a:gd name="connsiteX8" fmla="*/ 4133088 w 4451299"/>
                <a:gd name="connsiteY8" fmla="*/ 175565 h 475488"/>
                <a:gd name="connsiteX9" fmla="*/ 4180637 w 4451299"/>
                <a:gd name="connsiteY9" fmla="*/ 160935 h 475488"/>
                <a:gd name="connsiteX10" fmla="*/ 4231843 w 4451299"/>
                <a:gd name="connsiteY10" fmla="*/ 138989 h 475488"/>
                <a:gd name="connsiteX11" fmla="*/ 4283050 w 4451299"/>
                <a:gd name="connsiteY11" fmla="*/ 106071 h 475488"/>
                <a:gd name="connsiteX12" fmla="*/ 4326941 w 4451299"/>
                <a:gd name="connsiteY12" fmla="*/ 69495 h 475488"/>
                <a:gd name="connsiteX13" fmla="*/ 4378147 w 4451299"/>
                <a:gd name="connsiteY13" fmla="*/ 29261 h 475488"/>
                <a:gd name="connsiteX14" fmla="*/ 4411066 w 4451299"/>
                <a:gd name="connsiteY14" fmla="*/ 3658 h 475488"/>
                <a:gd name="connsiteX15" fmla="*/ 4433011 w 4451299"/>
                <a:gd name="connsiteY15" fmla="*/ 0 h 475488"/>
                <a:gd name="connsiteX16" fmla="*/ 4451299 w 4451299"/>
                <a:gd name="connsiteY16" fmla="*/ 7316 h 475488"/>
                <a:gd name="connsiteX17" fmla="*/ 4451299 w 4451299"/>
                <a:gd name="connsiteY17" fmla="*/ 29261 h 475488"/>
                <a:gd name="connsiteX18" fmla="*/ 4436669 w 4451299"/>
                <a:gd name="connsiteY18" fmla="*/ 87783 h 475488"/>
                <a:gd name="connsiteX19" fmla="*/ 4396435 w 4451299"/>
                <a:gd name="connsiteY19" fmla="*/ 208484 h 475488"/>
                <a:gd name="connsiteX20" fmla="*/ 4378147 w 4451299"/>
                <a:gd name="connsiteY20" fmla="*/ 248717 h 475488"/>
                <a:gd name="connsiteX21" fmla="*/ 4356202 w 4451299"/>
                <a:gd name="connsiteY21" fmla="*/ 292608 h 475488"/>
                <a:gd name="connsiteX22" fmla="*/ 4290365 w 4451299"/>
                <a:gd name="connsiteY22" fmla="*/ 398679 h 475488"/>
                <a:gd name="connsiteX23" fmla="*/ 4250131 w 4451299"/>
                <a:gd name="connsiteY23" fmla="*/ 442570 h 475488"/>
                <a:gd name="connsiteX24" fmla="*/ 4220870 w 4451299"/>
                <a:gd name="connsiteY24" fmla="*/ 464516 h 475488"/>
                <a:gd name="connsiteX25" fmla="*/ 4187952 w 4451299"/>
                <a:gd name="connsiteY25" fmla="*/ 475488 h 475488"/>
                <a:gd name="connsiteX26" fmla="*/ 4162349 w 4451299"/>
                <a:gd name="connsiteY26" fmla="*/ 475488 h 475488"/>
                <a:gd name="connsiteX27" fmla="*/ 4118458 w 4451299"/>
                <a:gd name="connsiteY27" fmla="*/ 468173 h 475488"/>
                <a:gd name="connsiteX28" fmla="*/ 4085539 w 4451299"/>
                <a:gd name="connsiteY28" fmla="*/ 449885 h 475488"/>
                <a:gd name="connsiteX29" fmla="*/ 4063594 w 4451299"/>
                <a:gd name="connsiteY29" fmla="*/ 442570 h 475488"/>
                <a:gd name="connsiteX30" fmla="*/ 3942893 w 4451299"/>
                <a:gd name="connsiteY30" fmla="*/ 438912 h 475488"/>
                <a:gd name="connsiteX31" fmla="*/ 3672230 w 4451299"/>
                <a:gd name="connsiteY31" fmla="*/ 442570 h 475488"/>
                <a:gd name="connsiteX32" fmla="*/ 3116275 w 4451299"/>
                <a:gd name="connsiteY32" fmla="*/ 438912 h 475488"/>
                <a:gd name="connsiteX33" fmla="*/ 2596896 w 4451299"/>
                <a:gd name="connsiteY33" fmla="*/ 442570 h 475488"/>
                <a:gd name="connsiteX34" fmla="*/ 2454250 w 4451299"/>
                <a:gd name="connsiteY34" fmla="*/ 416967 h 475488"/>
                <a:gd name="connsiteX35" fmla="*/ 2048256 w 4451299"/>
                <a:gd name="connsiteY35" fmla="*/ 416967 h 475488"/>
                <a:gd name="connsiteX36" fmla="*/ 1686154 w 4451299"/>
                <a:gd name="connsiteY36" fmla="*/ 420624 h 475488"/>
                <a:gd name="connsiteX37" fmla="*/ 1404518 w 4451299"/>
                <a:gd name="connsiteY37" fmla="*/ 420624 h 475488"/>
                <a:gd name="connsiteX38" fmla="*/ 1214323 w 4451299"/>
                <a:gd name="connsiteY38" fmla="*/ 420624 h 475488"/>
                <a:gd name="connsiteX39" fmla="*/ 994867 w 4451299"/>
                <a:gd name="connsiteY39" fmla="*/ 424282 h 475488"/>
                <a:gd name="connsiteX40" fmla="*/ 793699 w 4451299"/>
                <a:gd name="connsiteY40" fmla="*/ 427940 h 475488"/>
                <a:gd name="connsiteX41" fmla="*/ 603504 w 4451299"/>
                <a:gd name="connsiteY41" fmla="*/ 431597 h 475488"/>
                <a:gd name="connsiteX42" fmla="*/ 409651 w 4451299"/>
                <a:gd name="connsiteY42" fmla="*/ 438912 h 475488"/>
                <a:gd name="connsiteX43" fmla="*/ 263347 w 4451299"/>
                <a:gd name="connsiteY43" fmla="*/ 442570 h 475488"/>
                <a:gd name="connsiteX44" fmla="*/ 215798 w 4451299"/>
                <a:gd name="connsiteY44" fmla="*/ 438912 h 475488"/>
                <a:gd name="connsiteX45" fmla="*/ 153619 w 4451299"/>
                <a:gd name="connsiteY45" fmla="*/ 427940 h 475488"/>
                <a:gd name="connsiteX46" fmla="*/ 102413 w 4451299"/>
                <a:gd name="connsiteY46" fmla="*/ 409652 h 475488"/>
                <a:gd name="connsiteX47" fmla="*/ 73152 w 4451299"/>
                <a:gd name="connsiteY47" fmla="*/ 391364 h 475488"/>
                <a:gd name="connsiteX48" fmla="*/ 40234 w 4451299"/>
                <a:gd name="connsiteY48" fmla="*/ 365760 h 475488"/>
                <a:gd name="connsiteX49" fmla="*/ 14630 w 4451299"/>
                <a:gd name="connsiteY49" fmla="*/ 332842 h 475488"/>
                <a:gd name="connsiteX50" fmla="*/ 0 w 4451299"/>
                <a:gd name="connsiteY50" fmla="*/ 299924 h 475488"/>
                <a:gd name="connsiteX51" fmla="*/ 0 w 4451299"/>
                <a:gd name="connsiteY51" fmla="*/ 285293 h 475488"/>
                <a:gd name="connsiteX52" fmla="*/ 10973 w 4451299"/>
                <a:gd name="connsiteY52" fmla="*/ 259690 h 475488"/>
                <a:gd name="connsiteX53" fmla="*/ 29261 w 4451299"/>
                <a:gd name="connsiteY53" fmla="*/ 234087 h 475488"/>
                <a:gd name="connsiteX54" fmla="*/ 54864 w 4451299"/>
                <a:gd name="connsiteY54" fmla="*/ 215799 h 475488"/>
                <a:gd name="connsiteX55" fmla="*/ 98755 w 4451299"/>
                <a:gd name="connsiteY55" fmla="*/ 197511 h 475488"/>
                <a:gd name="connsiteX56" fmla="*/ 168250 w 4451299"/>
                <a:gd name="connsiteY56" fmla="*/ 175565 h 475488"/>
                <a:gd name="connsiteX57" fmla="*/ 241402 w 4451299"/>
                <a:gd name="connsiteY57" fmla="*/ 153620 h 475488"/>
                <a:gd name="connsiteX58" fmla="*/ 303581 w 4451299"/>
                <a:gd name="connsiteY58" fmla="*/ 138989 h 475488"/>
                <a:gd name="connsiteX59" fmla="*/ 387706 w 4451299"/>
                <a:gd name="connsiteY59" fmla="*/ 128016 h 475488"/>
                <a:gd name="connsiteX60" fmla="*/ 416966 w 4451299"/>
                <a:gd name="connsiteY60" fmla="*/ 128016 h 475488"/>
                <a:gd name="connsiteX61" fmla="*/ 497434 w 4451299"/>
                <a:gd name="connsiteY61" fmla="*/ 142647 h 475488"/>
                <a:gd name="connsiteX62" fmla="*/ 746150 w 4451299"/>
                <a:gd name="connsiteY62" fmla="*/ 175565 h 475488"/>
                <a:gd name="connsiteX63" fmla="*/ 943661 w 4451299"/>
                <a:gd name="connsiteY63" fmla="*/ 190196 h 475488"/>
                <a:gd name="connsiteX64" fmla="*/ 1225296 w 4451299"/>
                <a:gd name="connsiteY64" fmla="*/ 197511 h 475488"/>
                <a:gd name="connsiteX65" fmla="*/ 2260397 w 4451299"/>
                <a:gd name="connsiteY65" fmla="*/ 197511 h 47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451299" h="475488">
                  <a:moveTo>
                    <a:pt x="2260397" y="197511"/>
                  </a:moveTo>
                  <a:lnTo>
                    <a:pt x="2940710" y="197511"/>
                  </a:lnTo>
                  <a:lnTo>
                    <a:pt x="3463747" y="197511"/>
                  </a:lnTo>
                  <a:lnTo>
                    <a:pt x="3814877" y="197511"/>
                  </a:lnTo>
                  <a:lnTo>
                    <a:pt x="3906317" y="197511"/>
                  </a:lnTo>
                  <a:lnTo>
                    <a:pt x="3964838" y="193853"/>
                  </a:lnTo>
                  <a:lnTo>
                    <a:pt x="4030675" y="190196"/>
                  </a:lnTo>
                  <a:lnTo>
                    <a:pt x="4081882" y="182880"/>
                  </a:lnTo>
                  <a:lnTo>
                    <a:pt x="4133088" y="175565"/>
                  </a:lnTo>
                  <a:lnTo>
                    <a:pt x="4180637" y="160935"/>
                  </a:lnTo>
                  <a:lnTo>
                    <a:pt x="4231843" y="138989"/>
                  </a:lnTo>
                  <a:lnTo>
                    <a:pt x="4283050" y="106071"/>
                  </a:lnTo>
                  <a:lnTo>
                    <a:pt x="4326941" y="69495"/>
                  </a:lnTo>
                  <a:lnTo>
                    <a:pt x="4378147" y="29261"/>
                  </a:lnTo>
                  <a:lnTo>
                    <a:pt x="4411066" y="3658"/>
                  </a:lnTo>
                  <a:lnTo>
                    <a:pt x="4433011" y="0"/>
                  </a:lnTo>
                  <a:lnTo>
                    <a:pt x="4451299" y="7316"/>
                  </a:lnTo>
                  <a:lnTo>
                    <a:pt x="4451299" y="29261"/>
                  </a:lnTo>
                  <a:lnTo>
                    <a:pt x="4436669" y="87783"/>
                  </a:lnTo>
                  <a:lnTo>
                    <a:pt x="4396435" y="208484"/>
                  </a:lnTo>
                  <a:lnTo>
                    <a:pt x="4378147" y="248717"/>
                  </a:lnTo>
                  <a:lnTo>
                    <a:pt x="4356202" y="292608"/>
                  </a:lnTo>
                  <a:lnTo>
                    <a:pt x="4290365" y="398679"/>
                  </a:lnTo>
                  <a:lnTo>
                    <a:pt x="4250131" y="442570"/>
                  </a:lnTo>
                  <a:lnTo>
                    <a:pt x="4220870" y="464516"/>
                  </a:lnTo>
                  <a:lnTo>
                    <a:pt x="4187952" y="475488"/>
                  </a:lnTo>
                  <a:lnTo>
                    <a:pt x="4162349" y="475488"/>
                  </a:lnTo>
                  <a:lnTo>
                    <a:pt x="4118458" y="468173"/>
                  </a:lnTo>
                  <a:lnTo>
                    <a:pt x="4085539" y="449885"/>
                  </a:lnTo>
                  <a:lnTo>
                    <a:pt x="4063594" y="442570"/>
                  </a:lnTo>
                  <a:lnTo>
                    <a:pt x="3942893" y="438912"/>
                  </a:lnTo>
                  <a:lnTo>
                    <a:pt x="3672230" y="442570"/>
                  </a:lnTo>
                  <a:lnTo>
                    <a:pt x="3116275" y="438912"/>
                  </a:lnTo>
                  <a:lnTo>
                    <a:pt x="2596896" y="442570"/>
                  </a:lnTo>
                  <a:lnTo>
                    <a:pt x="2454250" y="416967"/>
                  </a:lnTo>
                  <a:lnTo>
                    <a:pt x="2048256" y="416967"/>
                  </a:lnTo>
                  <a:lnTo>
                    <a:pt x="1686154" y="420624"/>
                  </a:lnTo>
                  <a:lnTo>
                    <a:pt x="1404518" y="420624"/>
                  </a:lnTo>
                  <a:lnTo>
                    <a:pt x="1214323" y="420624"/>
                  </a:lnTo>
                  <a:lnTo>
                    <a:pt x="994867" y="424282"/>
                  </a:lnTo>
                  <a:lnTo>
                    <a:pt x="793699" y="427940"/>
                  </a:lnTo>
                  <a:lnTo>
                    <a:pt x="603504" y="431597"/>
                  </a:lnTo>
                  <a:lnTo>
                    <a:pt x="409651" y="438912"/>
                  </a:lnTo>
                  <a:lnTo>
                    <a:pt x="263347" y="442570"/>
                  </a:lnTo>
                  <a:lnTo>
                    <a:pt x="215798" y="438912"/>
                  </a:lnTo>
                  <a:lnTo>
                    <a:pt x="153619" y="427940"/>
                  </a:lnTo>
                  <a:lnTo>
                    <a:pt x="102413" y="409652"/>
                  </a:lnTo>
                  <a:lnTo>
                    <a:pt x="73152" y="391364"/>
                  </a:lnTo>
                  <a:lnTo>
                    <a:pt x="40234" y="365760"/>
                  </a:lnTo>
                  <a:lnTo>
                    <a:pt x="14630" y="332842"/>
                  </a:lnTo>
                  <a:lnTo>
                    <a:pt x="0" y="299924"/>
                  </a:lnTo>
                  <a:lnTo>
                    <a:pt x="0" y="285293"/>
                  </a:lnTo>
                  <a:lnTo>
                    <a:pt x="10973" y="259690"/>
                  </a:lnTo>
                  <a:lnTo>
                    <a:pt x="29261" y="234087"/>
                  </a:lnTo>
                  <a:lnTo>
                    <a:pt x="54864" y="215799"/>
                  </a:lnTo>
                  <a:lnTo>
                    <a:pt x="98755" y="197511"/>
                  </a:lnTo>
                  <a:lnTo>
                    <a:pt x="168250" y="175565"/>
                  </a:lnTo>
                  <a:lnTo>
                    <a:pt x="241402" y="153620"/>
                  </a:lnTo>
                  <a:lnTo>
                    <a:pt x="303581" y="138989"/>
                  </a:lnTo>
                  <a:lnTo>
                    <a:pt x="387706" y="128016"/>
                  </a:lnTo>
                  <a:lnTo>
                    <a:pt x="416966" y="128016"/>
                  </a:lnTo>
                  <a:lnTo>
                    <a:pt x="497434" y="142647"/>
                  </a:lnTo>
                  <a:lnTo>
                    <a:pt x="746150" y="175565"/>
                  </a:lnTo>
                  <a:lnTo>
                    <a:pt x="943661" y="190196"/>
                  </a:lnTo>
                  <a:lnTo>
                    <a:pt x="1225296" y="197511"/>
                  </a:lnTo>
                  <a:lnTo>
                    <a:pt x="2260397" y="1975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1">
              <a:extLst>
                <a:ext uri="{FF2B5EF4-FFF2-40B4-BE49-F238E27FC236}">
                  <a16:creationId xmlns:a16="http://schemas.microsoft.com/office/drawing/2014/main" id="{6879C70F-E2AF-4F05-8C74-DE3DE3D1DCC8}"/>
                </a:ext>
              </a:extLst>
            </p:cNvPr>
            <p:cNvSpPr/>
            <p:nvPr/>
          </p:nvSpPr>
          <p:spPr>
            <a:xfrm>
              <a:off x="5553081" y="1503364"/>
              <a:ext cx="1362075" cy="1273175"/>
            </a:xfrm>
            <a:custGeom>
              <a:avLst/>
              <a:gdLst>
                <a:gd name="connsiteX0" fmla="*/ 521494 w 1362075"/>
                <a:gd name="connsiteY0" fmla="*/ 735806 h 1273969"/>
                <a:gd name="connsiteX1" fmla="*/ 566738 w 1362075"/>
                <a:gd name="connsiteY1" fmla="*/ 690562 h 1273969"/>
                <a:gd name="connsiteX2" fmla="*/ 647700 w 1362075"/>
                <a:gd name="connsiteY2" fmla="*/ 588169 h 1273969"/>
                <a:gd name="connsiteX3" fmla="*/ 742950 w 1362075"/>
                <a:gd name="connsiteY3" fmla="*/ 473869 h 1273969"/>
                <a:gd name="connsiteX4" fmla="*/ 835819 w 1362075"/>
                <a:gd name="connsiteY4" fmla="*/ 357187 h 1273969"/>
                <a:gd name="connsiteX5" fmla="*/ 881063 w 1362075"/>
                <a:gd name="connsiteY5" fmla="*/ 297656 h 1273969"/>
                <a:gd name="connsiteX6" fmla="*/ 923925 w 1362075"/>
                <a:gd name="connsiteY6" fmla="*/ 235744 h 1273969"/>
                <a:gd name="connsiteX7" fmla="*/ 957263 w 1362075"/>
                <a:gd name="connsiteY7" fmla="*/ 178594 h 1273969"/>
                <a:gd name="connsiteX8" fmla="*/ 959644 w 1362075"/>
                <a:gd name="connsiteY8" fmla="*/ 164306 h 1273969"/>
                <a:gd name="connsiteX9" fmla="*/ 959644 w 1362075"/>
                <a:gd name="connsiteY9" fmla="*/ 152400 h 1273969"/>
                <a:gd name="connsiteX10" fmla="*/ 945356 w 1362075"/>
                <a:gd name="connsiteY10" fmla="*/ 135731 h 1273969"/>
                <a:gd name="connsiteX11" fmla="*/ 892969 w 1362075"/>
                <a:gd name="connsiteY11" fmla="*/ 90487 h 1273969"/>
                <a:gd name="connsiteX12" fmla="*/ 859631 w 1362075"/>
                <a:gd name="connsiteY12" fmla="*/ 64294 h 1273969"/>
                <a:gd name="connsiteX13" fmla="*/ 847725 w 1362075"/>
                <a:gd name="connsiteY13" fmla="*/ 52387 h 1273969"/>
                <a:gd name="connsiteX14" fmla="*/ 842963 w 1362075"/>
                <a:gd name="connsiteY14" fmla="*/ 35719 h 1273969"/>
                <a:gd name="connsiteX15" fmla="*/ 842963 w 1362075"/>
                <a:gd name="connsiteY15" fmla="*/ 16669 h 1273969"/>
                <a:gd name="connsiteX16" fmla="*/ 847725 w 1362075"/>
                <a:gd name="connsiteY16" fmla="*/ 2381 h 1273969"/>
                <a:gd name="connsiteX17" fmla="*/ 871538 w 1362075"/>
                <a:gd name="connsiteY17" fmla="*/ 0 h 1273969"/>
                <a:gd name="connsiteX18" fmla="*/ 945356 w 1362075"/>
                <a:gd name="connsiteY18" fmla="*/ 19050 h 1273969"/>
                <a:gd name="connsiteX19" fmla="*/ 1088231 w 1362075"/>
                <a:gd name="connsiteY19" fmla="*/ 61912 h 1273969"/>
                <a:gd name="connsiteX20" fmla="*/ 1138238 w 1362075"/>
                <a:gd name="connsiteY20" fmla="*/ 73819 h 1273969"/>
                <a:gd name="connsiteX21" fmla="*/ 1173956 w 1362075"/>
                <a:gd name="connsiteY21" fmla="*/ 92869 h 1273969"/>
                <a:gd name="connsiteX22" fmla="*/ 1228725 w 1362075"/>
                <a:gd name="connsiteY22" fmla="*/ 130969 h 1273969"/>
                <a:gd name="connsiteX23" fmla="*/ 1269206 w 1362075"/>
                <a:gd name="connsiteY23" fmla="*/ 161925 h 1273969"/>
                <a:gd name="connsiteX24" fmla="*/ 1312069 w 1362075"/>
                <a:gd name="connsiteY24" fmla="*/ 200025 h 1273969"/>
                <a:gd name="connsiteX25" fmla="*/ 1338263 w 1362075"/>
                <a:gd name="connsiteY25" fmla="*/ 230981 h 1273969"/>
                <a:gd name="connsiteX26" fmla="*/ 1354931 w 1362075"/>
                <a:gd name="connsiteY26" fmla="*/ 257175 h 1273969"/>
                <a:gd name="connsiteX27" fmla="*/ 1362075 w 1362075"/>
                <a:gd name="connsiteY27" fmla="*/ 280987 h 1273969"/>
                <a:gd name="connsiteX28" fmla="*/ 1362075 w 1362075"/>
                <a:gd name="connsiteY28" fmla="*/ 295275 h 1273969"/>
                <a:gd name="connsiteX29" fmla="*/ 1347788 w 1362075"/>
                <a:gd name="connsiteY29" fmla="*/ 311944 h 1273969"/>
                <a:gd name="connsiteX30" fmla="*/ 1314450 w 1362075"/>
                <a:gd name="connsiteY30" fmla="*/ 330994 h 1273969"/>
                <a:gd name="connsiteX31" fmla="*/ 1269206 w 1362075"/>
                <a:gd name="connsiteY31" fmla="*/ 350044 h 1273969"/>
                <a:gd name="connsiteX32" fmla="*/ 1207294 w 1362075"/>
                <a:gd name="connsiteY32" fmla="*/ 369094 h 1273969"/>
                <a:gd name="connsiteX33" fmla="*/ 1116806 w 1362075"/>
                <a:gd name="connsiteY33" fmla="*/ 450056 h 1273969"/>
                <a:gd name="connsiteX34" fmla="*/ 1038225 w 1362075"/>
                <a:gd name="connsiteY34" fmla="*/ 521494 h 1273969"/>
                <a:gd name="connsiteX35" fmla="*/ 954881 w 1362075"/>
                <a:gd name="connsiteY35" fmla="*/ 592931 h 1273969"/>
                <a:gd name="connsiteX36" fmla="*/ 859631 w 1362075"/>
                <a:gd name="connsiteY36" fmla="*/ 673894 h 1273969"/>
                <a:gd name="connsiteX37" fmla="*/ 762000 w 1362075"/>
                <a:gd name="connsiteY37" fmla="*/ 754856 h 1273969"/>
                <a:gd name="connsiteX38" fmla="*/ 671513 w 1362075"/>
                <a:gd name="connsiteY38" fmla="*/ 831056 h 1273969"/>
                <a:gd name="connsiteX39" fmla="*/ 538163 w 1362075"/>
                <a:gd name="connsiteY39" fmla="*/ 928687 h 1273969"/>
                <a:gd name="connsiteX40" fmla="*/ 335756 w 1362075"/>
                <a:gd name="connsiteY40" fmla="*/ 1069181 h 1273969"/>
                <a:gd name="connsiteX41" fmla="*/ 114300 w 1362075"/>
                <a:gd name="connsiteY41" fmla="*/ 1219200 h 1273969"/>
                <a:gd name="connsiteX42" fmla="*/ 19050 w 1362075"/>
                <a:gd name="connsiteY42" fmla="*/ 1273969 h 1273969"/>
                <a:gd name="connsiteX43" fmla="*/ 0 w 1362075"/>
                <a:gd name="connsiteY43" fmla="*/ 1209675 h 1273969"/>
                <a:gd name="connsiteX44" fmla="*/ 114300 w 1362075"/>
                <a:gd name="connsiteY44" fmla="*/ 1112044 h 1273969"/>
                <a:gd name="connsiteX45" fmla="*/ 273844 w 1362075"/>
                <a:gd name="connsiteY45" fmla="*/ 969169 h 1273969"/>
                <a:gd name="connsiteX46" fmla="*/ 411956 w 1362075"/>
                <a:gd name="connsiteY46" fmla="*/ 842962 h 1273969"/>
                <a:gd name="connsiteX47" fmla="*/ 521494 w 1362075"/>
                <a:gd name="connsiteY47" fmla="*/ 735806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62075" h="1273969">
                  <a:moveTo>
                    <a:pt x="521494" y="735806"/>
                  </a:moveTo>
                  <a:lnTo>
                    <a:pt x="566738" y="690562"/>
                  </a:lnTo>
                  <a:lnTo>
                    <a:pt x="647700" y="588169"/>
                  </a:lnTo>
                  <a:lnTo>
                    <a:pt x="742950" y="473869"/>
                  </a:lnTo>
                  <a:lnTo>
                    <a:pt x="835819" y="357187"/>
                  </a:lnTo>
                  <a:lnTo>
                    <a:pt x="881063" y="297656"/>
                  </a:lnTo>
                  <a:lnTo>
                    <a:pt x="923925" y="235744"/>
                  </a:lnTo>
                  <a:lnTo>
                    <a:pt x="957263" y="178594"/>
                  </a:lnTo>
                  <a:lnTo>
                    <a:pt x="959644" y="164306"/>
                  </a:lnTo>
                  <a:lnTo>
                    <a:pt x="959644" y="152400"/>
                  </a:lnTo>
                  <a:lnTo>
                    <a:pt x="945356" y="135731"/>
                  </a:lnTo>
                  <a:lnTo>
                    <a:pt x="892969" y="90487"/>
                  </a:lnTo>
                  <a:lnTo>
                    <a:pt x="859631" y="64294"/>
                  </a:lnTo>
                  <a:lnTo>
                    <a:pt x="847725" y="52387"/>
                  </a:lnTo>
                  <a:lnTo>
                    <a:pt x="842963" y="35719"/>
                  </a:lnTo>
                  <a:lnTo>
                    <a:pt x="842963" y="16669"/>
                  </a:lnTo>
                  <a:lnTo>
                    <a:pt x="847725" y="2381"/>
                  </a:lnTo>
                  <a:lnTo>
                    <a:pt x="871538" y="0"/>
                  </a:lnTo>
                  <a:lnTo>
                    <a:pt x="945356" y="19050"/>
                  </a:lnTo>
                  <a:lnTo>
                    <a:pt x="1088231" y="61912"/>
                  </a:lnTo>
                  <a:lnTo>
                    <a:pt x="1138238" y="73819"/>
                  </a:lnTo>
                  <a:lnTo>
                    <a:pt x="1173956" y="92869"/>
                  </a:lnTo>
                  <a:lnTo>
                    <a:pt x="1228725" y="130969"/>
                  </a:lnTo>
                  <a:lnTo>
                    <a:pt x="1269206" y="161925"/>
                  </a:lnTo>
                  <a:lnTo>
                    <a:pt x="1312069" y="200025"/>
                  </a:lnTo>
                  <a:lnTo>
                    <a:pt x="1338263" y="230981"/>
                  </a:lnTo>
                  <a:lnTo>
                    <a:pt x="1354931" y="257175"/>
                  </a:lnTo>
                  <a:lnTo>
                    <a:pt x="1362075" y="280987"/>
                  </a:lnTo>
                  <a:lnTo>
                    <a:pt x="1362075" y="295275"/>
                  </a:lnTo>
                  <a:lnTo>
                    <a:pt x="1347788" y="311944"/>
                  </a:lnTo>
                  <a:lnTo>
                    <a:pt x="1314450" y="330994"/>
                  </a:lnTo>
                  <a:lnTo>
                    <a:pt x="1269206" y="350044"/>
                  </a:lnTo>
                  <a:lnTo>
                    <a:pt x="1207294" y="369094"/>
                  </a:lnTo>
                  <a:lnTo>
                    <a:pt x="1116806" y="450056"/>
                  </a:lnTo>
                  <a:lnTo>
                    <a:pt x="1038225" y="521494"/>
                  </a:lnTo>
                  <a:lnTo>
                    <a:pt x="954881" y="592931"/>
                  </a:lnTo>
                  <a:lnTo>
                    <a:pt x="859631" y="673894"/>
                  </a:lnTo>
                  <a:lnTo>
                    <a:pt x="762000" y="754856"/>
                  </a:lnTo>
                  <a:lnTo>
                    <a:pt x="671513" y="831056"/>
                  </a:lnTo>
                  <a:lnTo>
                    <a:pt x="538163" y="928687"/>
                  </a:lnTo>
                  <a:lnTo>
                    <a:pt x="335756" y="1069181"/>
                  </a:lnTo>
                  <a:lnTo>
                    <a:pt x="114300" y="1219200"/>
                  </a:lnTo>
                  <a:lnTo>
                    <a:pt x="19050" y="1273969"/>
                  </a:lnTo>
                  <a:lnTo>
                    <a:pt x="0" y="1209675"/>
                  </a:lnTo>
                  <a:lnTo>
                    <a:pt x="114300" y="1112044"/>
                  </a:lnTo>
                  <a:lnTo>
                    <a:pt x="273844" y="969169"/>
                  </a:lnTo>
                  <a:lnTo>
                    <a:pt x="411956" y="842962"/>
                  </a:lnTo>
                  <a:lnTo>
                    <a:pt x="521494" y="735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2">
              <a:extLst>
                <a:ext uri="{FF2B5EF4-FFF2-40B4-BE49-F238E27FC236}">
                  <a16:creationId xmlns:a16="http://schemas.microsoft.com/office/drawing/2014/main" id="{97D08FB2-B92A-4D32-A1C2-13AAFA348A26}"/>
                </a:ext>
              </a:extLst>
            </p:cNvPr>
            <p:cNvSpPr/>
            <p:nvPr/>
          </p:nvSpPr>
          <p:spPr>
            <a:xfrm>
              <a:off x="6605593" y="1862139"/>
              <a:ext cx="2005012" cy="966787"/>
            </a:xfrm>
            <a:custGeom>
              <a:avLst/>
              <a:gdLst>
                <a:gd name="connsiteX0" fmla="*/ 621506 w 2005012"/>
                <a:gd name="connsiteY0" fmla="*/ 445293 h 966787"/>
                <a:gd name="connsiteX1" fmla="*/ 502443 w 2005012"/>
                <a:gd name="connsiteY1" fmla="*/ 342900 h 966787"/>
                <a:gd name="connsiteX2" fmla="*/ 400050 w 2005012"/>
                <a:gd name="connsiteY2" fmla="*/ 261937 h 966787"/>
                <a:gd name="connsiteX3" fmla="*/ 280987 w 2005012"/>
                <a:gd name="connsiteY3" fmla="*/ 171450 h 966787"/>
                <a:gd name="connsiteX4" fmla="*/ 195262 w 2005012"/>
                <a:gd name="connsiteY4" fmla="*/ 109537 h 966787"/>
                <a:gd name="connsiteX5" fmla="*/ 173831 w 2005012"/>
                <a:gd name="connsiteY5" fmla="*/ 95250 h 966787"/>
                <a:gd name="connsiteX6" fmla="*/ 152400 w 2005012"/>
                <a:gd name="connsiteY6" fmla="*/ 88106 h 966787"/>
                <a:gd name="connsiteX7" fmla="*/ 138112 w 2005012"/>
                <a:gd name="connsiteY7" fmla="*/ 83343 h 966787"/>
                <a:gd name="connsiteX8" fmla="*/ 111918 w 2005012"/>
                <a:gd name="connsiteY8" fmla="*/ 83343 h 966787"/>
                <a:gd name="connsiteX9" fmla="*/ 73818 w 2005012"/>
                <a:gd name="connsiteY9" fmla="*/ 85725 h 966787"/>
                <a:gd name="connsiteX10" fmla="*/ 0 w 2005012"/>
                <a:gd name="connsiteY10" fmla="*/ 92868 h 966787"/>
                <a:gd name="connsiteX11" fmla="*/ 119062 w 2005012"/>
                <a:gd name="connsiteY11" fmla="*/ 0 h 966787"/>
                <a:gd name="connsiteX12" fmla="*/ 235743 w 2005012"/>
                <a:gd name="connsiteY12" fmla="*/ 21431 h 966787"/>
                <a:gd name="connsiteX13" fmla="*/ 311943 w 2005012"/>
                <a:gd name="connsiteY13" fmla="*/ 42862 h 966787"/>
                <a:gd name="connsiteX14" fmla="*/ 357187 w 2005012"/>
                <a:gd name="connsiteY14" fmla="*/ 59531 h 966787"/>
                <a:gd name="connsiteX15" fmla="*/ 469106 w 2005012"/>
                <a:gd name="connsiteY15" fmla="*/ 114300 h 966787"/>
                <a:gd name="connsiteX16" fmla="*/ 652462 w 2005012"/>
                <a:gd name="connsiteY16" fmla="*/ 211931 h 966787"/>
                <a:gd name="connsiteX17" fmla="*/ 821531 w 2005012"/>
                <a:gd name="connsiteY17" fmla="*/ 304800 h 966787"/>
                <a:gd name="connsiteX18" fmla="*/ 966787 w 2005012"/>
                <a:gd name="connsiteY18" fmla="*/ 388143 h 966787"/>
                <a:gd name="connsiteX19" fmla="*/ 1123950 w 2005012"/>
                <a:gd name="connsiteY19" fmla="*/ 478631 h 966787"/>
                <a:gd name="connsiteX20" fmla="*/ 1269206 w 2005012"/>
                <a:gd name="connsiteY20" fmla="*/ 559593 h 966787"/>
                <a:gd name="connsiteX21" fmla="*/ 1407318 w 2005012"/>
                <a:gd name="connsiteY21" fmla="*/ 631031 h 966787"/>
                <a:gd name="connsiteX22" fmla="*/ 1585912 w 2005012"/>
                <a:gd name="connsiteY22" fmla="*/ 714375 h 966787"/>
                <a:gd name="connsiteX23" fmla="*/ 1728787 w 2005012"/>
                <a:gd name="connsiteY23" fmla="*/ 773906 h 966787"/>
                <a:gd name="connsiteX24" fmla="*/ 1854993 w 2005012"/>
                <a:gd name="connsiteY24" fmla="*/ 821531 h 966787"/>
                <a:gd name="connsiteX25" fmla="*/ 1950243 w 2005012"/>
                <a:gd name="connsiteY25" fmla="*/ 850106 h 966787"/>
                <a:gd name="connsiteX26" fmla="*/ 1976437 w 2005012"/>
                <a:gd name="connsiteY26" fmla="*/ 859631 h 966787"/>
                <a:gd name="connsiteX27" fmla="*/ 1995487 w 2005012"/>
                <a:gd name="connsiteY27" fmla="*/ 869156 h 966787"/>
                <a:gd name="connsiteX28" fmla="*/ 2005012 w 2005012"/>
                <a:gd name="connsiteY28" fmla="*/ 883443 h 966787"/>
                <a:gd name="connsiteX29" fmla="*/ 2005012 w 2005012"/>
                <a:gd name="connsiteY29" fmla="*/ 897731 h 966787"/>
                <a:gd name="connsiteX30" fmla="*/ 2002631 w 2005012"/>
                <a:gd name="connsiteY30" fmla="*/ 912018 h 966787"/>
                <a:gd name="connsiteX31" fmla="*/ 1981200 w 2005012"/>
                <a:gd name="connsiteY31" fmla="*/ 933450 h 966787"/>
                <a:gd name="connsiteX32" fmla="*/ 1957387 w 2005012"/>
                <a:gd name="connsiteY32" fmla="*/ 942975 h 966787"/>
                <a:gd name="connsiteX33" fmla="*/ 1921668 w 2005012"/>
                <a:gd name="connsiteY33" fmla="*/ 945356 h 966787"/>
                <a:gd name="connsiteX34" fmla="*/ 1826418 w 2005012"/>
                <a:gd name="connsiteY34" fmla="*/ 947737 h 966787"/>
                <a:gd name="connsiteX35" fmla="*/ 1690687 w 2005012"/>
                <a:gd name="connsiteY35" fmla="*/ 952500 h 966787"/>
                <a:gd name="connsiteX36" fmla="*/ 1502568 w 2005012"/>
                <a:gd name="connsiteY36" fmla="*/ 962025 h 966787"/>
                <a:gd name="connsiteX37" fmla="*/ 1352550 w 2005012"/>
                <a:gd name="connsiteY37" fmla="*/ 966787 h 966787"/>
                <a:gd name="connsiteX38" fmla="*/ 1321593 w 2005012"/>
                <a:gd name="connsiteY38" fmla="*/ 962025 h 966787"/>
                <a:gd name="connsiteX39" fmla="*/ 1281112 w 2005012"/>
                <a:gd name="connsiteY39" fmla="*/ 952500 h 966787"/>
                <a:gd name="connsiteX40" fmla="*/ 1214437 w 2005012"/>
                <a:gd name="connsiteY40" fmla="*/ 921543 h 966787"/>
                <a:gd name="connsiteX41" fmla="*/ 1135856 w 2005012"/>
                <a:gd name="connsiteY41" fmla="*/ 876300 h 966787"/>
                <a:gd name="connsiteX42" fmla="*/ 1031081 w 2005012"/>
                <a:gd name="connsiteY42" fmla="*/ 800100 h 966787"/>
                <a:gd name="connsiteX43" fmla="*/ 900112 w 2005012"/>
                <a:gd name="connsiteY43" fmla="*/ 692943 h 966787"/>
                <a:gd name="connsiteX44" fmla="*/ 759618 w 2005012"/>
                <a:gd name="connsiteY44" fmla="*/ 573881 h 966787"/>
                <a:gd name="connsiteX45" fmla="*/ 621506 w 2005012"/>
                <a:gd name="connsiteY45" fmla="*/ 445293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05012" h="966787">
                  <a:moveTo>
                    <a:pt x="621506" y="445293"/>
                  </a:moveTo>
                  <a:lnTo>
                    <a:pt x="502443" y="342900"/>
                  </a:lnTo>
                  <a:lnTo>
                    <a:pt x="400050" y="261937"/>
                  </a:lnTo>
                  <a:lnTo>
                    <a:pt x="280987" y="171450"/>
                  </a:lnTo>
                  <a:lnTo>
                    <a:pt x="195262" y="109537"/>
                  </a:lnTo>
                  <a:lnTo>
                    <a:pt x="173831" y="95250"/>
                  </a:lnTo>
                  <a:lnTo>
                    <a:pt x="152400" y="88106"/>
                  </a:lnTo>
                  <a:lnTo>
                    <a:pt x="138112" y="83343"/>
                  </a:lnTo>
                  <a:lnTo>
                    <a:pt x="111918" y="83343"/>
                  </a:lnTo>
                  <a:lnTo>
                    <a:pt x="73818" y="85725"/>
                  </a:lnTo>
                  <a:lnTo>
                    <a:pt x="0" y="92868"/>
                  </a:lnTo>
                  <a:lnTo>
                    <a:pt x="119062" y="0"/>
                  </a:lnTo>
                  <a:lnTo>
                    <a:pt x="235743" y="21431"/>
                  </a:lnTo>
                  <a:lnTo>
                    <a:pt x="311943" y="42862"/>
                  </a:lnTo>
                  <a:lnTo>
                    <a:pt x="357187" y="59531"/>
                  </a:lnTo>
                  <a:lnTo>
                    <a:pt x="469106" y="114300"/>
                  </a:lnTo>
                  <a:lnTo>
                    <a:pt x="652462" y="211931"/>
                  </a:lnTo>
                  <a:lnTo>
                    <a:pt x="821531" y="304800"/>
                  </a:lnTo>
                  <a:lnTo>
                    <a:pt x="966787" y="388143"/>
                  </a:lnTo>
                  <a:lnTo>
                    <a:pt x="1123950" y="478631"/>
                  </a:lnTo>
                  <a:lnTo>
                    <a:pt x="1269206" y="559593"/>
                  </a:lnTo>
                  <a:lnTo>
                    <a:pt x="1407318" y="631031"/>
                  </a:lnTo>
                  <a:lnTo>
                    <a:pt x="1585912" y="714375"/>
                  </a:lnTo>
                  <a:lnTo>
                    <a:pt x="1728787" y="773906"/>
                  </a:lnTo>
                  <a:lnTo>
                    <a:pt x="1854993" y="821531"/>
                  </a:lnTo>
                  <a:lnTo>
                    <a:pt x="1950243" y="850106"/>
                  </a:lnTo>
                  <a:lnTo>
                    <a:pt x="1976437" y="859631"/>
                  </a:lnTo>
                  <a:lnTo>
                    <a:pt x="1995487" y="869156"/>
                  </a:lnTo>
                  <a:lnTo>
                    <a:pt x="2005012" y="883443"/>
                  </a:lnTo>
                  <a:lnTo>
                    <a:pt x="2005012" y="897731"/>
                  </a:lnTo>
                  <a:lnTo>
                    <a:pt x="2002631" y="912018"/>
                  </a:lnTo>
                  <a:lnTo>
                    <a:pt x="1981200" y="933450"/>
                  </a:lnTo>
                  <a:lnTo>
                    <a:pt x="1957387" y="942975"/>
                  </a:lnTo>
                  <a:lnTo>
                    <a:pt x="1921668" y="945356"/>
                  </a:lnTo>
                  <a:lnTo>
                    <a:pt x="1826418" y="947737"/>
                  </a:lnTo>
                  <a:lnTo>
                    <a:pt x="1690687" y="952500"/>
                  </a:lnTo>
                  <a:lnTo>
                    <a:pt x="1502568" y="962025"/>
                  </a:lnTo>
                  <a:lnTo>
                    <a:pt x="1352550" y="966787"/>
                  </a:lnTo>
                  <a:lnTo>
                    <a:pt x="1321593" y="962025"/>
                  </a:lnTo>
                  <a:lnTo>
                    <a:pt x="1281112" y="952500"/>
                  </a:lnTo>
                  <a:lnTo>
                    <a:pt x="1214437" y="921543"/>
                  </a:lnTo>
                  <a:lnTo>
                    <a:pt x="1135856" y="876300"/>
                  </a:lnTo>
                  <a:lnTo>
                    <a:pt x="1031081" y="800100"/>
                  </a:lnTo>
                  <a:lnTo>
                    <a:pt x="900112" y="692943"/>
                  </a:lnTo>
                  <a:lnTo>
                    <a:pt x="759618" y="573881"/>
                  </a:lnTo>
                  <a:lnTo>
                    <a:pt x="621506" y="4452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3">
              <a:extLst>
                <a:ext uri="{FF2B5EF4-FFF2-40B4-BE49-F238E27FC236}">
                  <a16:creationId xmlns:a16="http://schemas.microsoft.com/office/drawing/2014/main" id="{95690117-7003-44C0-8334-102294CEA2BD}"/>
                </a:ext>
              </a:extLst>
            </p:cNvPr>
            <p:cNvSpPr/>
            <p:nvPr/>
          </p:nvSpPr>
          <p:spPr>
            <a:xfrm>
              <a:off x="5843594" y="2760664"/>
              <a:ext cx="1641475" cy="401637"/>
            </a:xfrm>
            <a:custGeom>
              <a:avLst/>
              <a:gdLst>
                <a:gd name="connsiteX0" fmla="*/ 614362 w 1640681"/>
                <a:gd name="connsiteY0" fmla="*/ 369094 h 402431"/>
                <a:gd name="connsiteX1" fmla="*/ 745331 w 1640681"/>
                <a:gd name="connsiteY1" fmla="*/ 347662 h 402431"/>
                <a:gd name="connsiteX2" fmla="*/ 850106 w 1640681"/>
                <a:gd name="connsiteY2" fmla="*/ 335756 h 402431"/>
                <a:gd name="connsiteX3" fmla="*/ 973931 w 1640681"/>
                <a:gd name="connsiteY3" fmla="*/ 326231 h 402431"/>
                <a:gd name="connsiteX4" fmla="*/ 1138237 w 1640681"/>
                <a:gd name="connsiteY4" fmla="*/ 307181 h 402431"/>
                <a:gd name="connsiteX5" fmla="*/ 1262062 w 1640681"/>
                <a:gd name="connsiteY5" fmla="*/ 288131 h 402431"/>
                <a:gd name="connsiteX6" fmla="*/ 1378743 w 1640681"/>
                <a:gd name="connsiteY6" fmla="*/ 269081 h 402431"/>
                <a:gd name="connsiteX7" fmla="*/ 1488281 w 1640681"/>
                <a:gd name="connsiteY7" fmla="*/ 245269 h 402431"/>
                <a:gd name="connsiteX8" fmla="*/ 1535906 w 1640681"/>
                <a:gd name="connsiteY8" fmla="*/ 228600 h 402431"/>
                <a:gd name="connsiteX9" fmla="*/ 1593056 w 1640681"/>
                <a:gd name="connsiteY9" fmla="*/ 197644 h 402431"/>
                <a:gd name="connsiteX10" fmla="*/ 1621631 w 1640681"/>
                <a:gd name="connsiteY10" fmla="*/ 176212 h 402431"/>
                <a:gd name="connsiteX11" fmla="*/ 1638300 w 1640681"/>
                <a:gd name="connsiteY11" fmla="*/ 154781 h 402431"/>
                <a:gd name="connsiteX12" fmla="*/ 1640681 w 1640681"/>
                <a:gd name="connsiteY12" fmla="*/ 128587 h 402431"/>
                <a:gd name="connsiteX13" fmla="*/ 1631156 w 1640681"/>
                <a:gd name="connsiteY13" fmla="*/ 109537 h 402431"/>
                <a:gd name="connsiteX14" fmla="*/ 1614487 w 1640681"/>
                <a:gd name="connsiteY14" fmla="*/ 88106 h 402431"/>
                <a:gd name="connsiteX15" fmla="*/ 1583531 w 1640681"/>
                <a:gd name="connsiteY15" fmla="*/ 64294 h 402431"/>
                <a:gd name="connsiteX16" fmla="*/ 1547812 w 1640681"/>
                <a:gd name="connsiteY16" fmla="*/ 45244 h 402431"/>
                <a:gd name="connsiteX17" fmla="*/ 1509712 w 1640681"/>
                <a:gd name="connsiteY17" fmla="*/ 35719 h 402431"/>
                <a:gd name="connsiteX18" fmla="*/ 1457325 w 1640681"/>
                <a:gd name="connsiteY18" fmla="*/ 21431 h 402431"/>
                <a:gd name="connsiteX19" fmla="*/ 1378743 w 1640681"/>
                <a:gd name="connsiteY19" fmla="*/ 7144 h 402431"/>
                <a:gd name="connsiteX20" fmla="*/ 1297781 w 1640681"/>
                <a:gd name="connsiteY20" fmla="*/ 0 h 402431"/>
                <a:gd name="connsiteX21" fmla="*/ 1271587 w 1640681"/>
                <a:gd name="connsiteY21" fmla="*/ 11906 h 402431"/>
                <a:gd name="connsiteX22" fmla="*/ 1162050 w 1640681"/>
                <a:gd name="connsiteY22" fmla="*/ 71437 h 402431"/>
                <a:gd name="connsiteX23" fmla="*/ 1088231 w 1640681"/>
                <a:gd name="connsiteY23" fmla="*/ 114300 h 402431"/>
                <a:gd name="connsiteX24" fmla="*/ 962025 w 1640681"/>
                <a:gd name="connsiteY24" fmla="*/ 130969 h 402431"/>
                <a:gd name="connsiteX25" fmla="*/ 764381 w 1640681"/>
                <a:gd name="connsiteY25" fmla="*/ 154781 h 402431"/>
                <a:gd name="connsiteX26" fmla="*/ 566737 w 1640681"/>
                <a:gd name="connsiteY26" fmla="*/ 180975 h 402431"/>
                <a:gd name="connsiteX27" fmla="*/ 459581 w 1640681"/>
                <a:gd name="connsiteY27" fmla="*/ 195262 h 402431"/>
                <a:gd name="connsiteX28" fmla="*/ 385762 w 1640681"/>
                <a:gd name="connsiteY28" fmla="*/ 204787 h 402431"/>
                <a:gd name="connsiteX29" fmla="*/ 352425 w 1640681"/>
                <a:gd name="connsiteY29" fmla="*/ 207169 h 402431"/>
                <a:gd name="connsiteX30" fmla="*/ 290512 w 1640681"/>
                <a:gd name="connsiteY30" fmla="*/ 200025 h 402431"/>
                <a:gd name="connsiteX31" fmla="*/ 238125 w 1640681"/>
                <a:gd name="connsiteY31" fmla="*/ 190500 h 402431"/>
                <a:gd name="connsiteX32" fmla="*/ 166687 w 1640681"/>
                <a:gd name="connsiteY32" fmla="*/ 171450 h 402431"/>
                <a:gd name="connsiteX33" fmla="*/ 90487 w 1640681"/>
                <a:gd name="connsiteY33" fmla="*/ 150019 h 402431"/>
                <a:gd name="connsiteX34" fmla="*/ 38100 w 1640681"/>
                <a:gd name="connsiteY34" fmla="*/ 133350 h 402431"/>
                <a:gd name="connsiteX35" fmla="*/ 16668 w 1640681"/>
                <a:gd name="connsiteY35" fmla="*/ 133350 h 402431"/>
                <a:gd name="connsiteX36" fmla="*/ 4762 w 1640681"/>
                <a:gd name="connsiteY36" fmla="*/ 140494 h 402431"/>
                <a:gd name="connsiteX37" fmla="*/ 0 w 1640681"/>
                <a:gd name="connsiteY37" fmla="*/ 150019 h 402431"/>
                <a:gd name="connsiteX38" fmla="*/ 0 w 1640681"/>
                <a:gd name="connsiteY38" fmla="*/ 164306 h 402431"/>
                <a:gd name="connsiteX39" fmla="*/ 14287 w 1640681"/>
                <a:gd name="connsiteY39" fmla="*/ 192881 h 402431"/>
                <a:gd name="connsiteX40" fmla="*/ 42862 w 1640681"/>
                <a:gd name="connsiteY40" fmla="*/ 242887 h 402431"/>
                <a:gd name="connsiteX41" fmla="*/ 71437 w 1640681"/>
                <a:gd name="connsiteY41" fmla="*/ 278606 h 402431"/>
                <a:gd name="connsiteX42" fmla="*/ 92868 w 1640681"/>
                <a:gd name="connsiteY42" fmla="*/ 300037 h 402431"/>
                <a:gd name="connsiteX43" fmla="*/ 123825 w 1640681"/>
                <a:gd name="connsiteY43" fmla="*/ 321469 h 402431"/>
                <a:gd name="connsiteX44" fmla="*/ 169068 w 1640681"/>
                <a:gd name="connsiteY44" fmla="*/ 342900 h 402431"/>
                <a:gd name="connsiteX45" fmla="*/ 228600 w 1640681"/>
                <a:gd name="connsiteY45" fmla="*/ 364331 h 402431"/>
                <a:gd name="connsiteX46" fmla="*/ 330993 w 1640681"/>
                <a:gd name="connsiteY46" fmla="*/ 388144 h 402431"/>
                <a:gd name="connsiteX47" fmla="*/ 433387 w 1640681"/>
                <a:gd name="connsiteY47" fmla="*/ 402431 h 402431"/>
                <a:gd name="connsiteX48" fmla="*/ 492918 w 1640681"/>
                <a:gd name="connsiteY48" fmla="*/ 392906 h 402431"/>
                <a:gd name="connsiteX49" fmla="*/ 614362 w 1640681"/>
                <a:gd name="connsiteY49" fmla="*/ 369094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40681" h="402431">
                  <a:moveTo>
                    <a:pt x="614362" y="369094"/>
                  </a:moveTo>
                  <a:lnTo>
                    <a:pt x="745331" y="347662"/>
                  </a:lnTo>
                  <a:lnTo>
                    <a:pt x="850106" y="335756"/>
                  </a:lnTo>
                  <a:lnTo>
                    <a:pt x="973931" y="326231"/>
                  </a:lnTo>
                  <a:lnTo>
                    <a:pt x="1138237" y="307181"/>
                  </a:lnTo>
                  <a:lnTo>
                    <a:pt x="1262062" y="288131"/>
                  </a:lnTo>
                  <a:cubicBezTo>
                    <a:pt x="1300934" y="281652"/>
                    <a:pt x="1339334" y="269081"/>
                    <a:pt x="1378743" y="269081"/>
                  </a:cubicBezTo>
                  <a:lnTo>
                    <a:pt x="1488281" y="245269"/>
                  </a:lnTo>
                  <a:lnTo>
                    <a:pt x="1535906" y="228600"/>
                  </a:lnTo>
                  <a:lnTo>
                    <a:pt x="1593056" y="197644"/>
                  </a:lnTo>
                  <a:lnTo>
                    <a:pt x="1621631" y="176212"/>
                  </a:lnTo>
                  <a:lnTo>
                    <a:pt x="1638300" y="154781"/>
                  </a:lnTo>
                  <a:lnTo>
                    <a:pt x="1640681" y="128587"/>
                  </a:lnTo>
                  <a:lnTo>
                    <a:pt x="1631156" y="109537"/>
                  </a:lnTo>
                  <a:lnTo>
                    <a:pt x="1614487" y="88106"/>
                  </a:lnTo>
                  <a:lnTo>
                    <a:pt x="1583531" y="64294"/>
                  </a:lnTo>
                  <a:lnTo>
                    <a:pt x="1547812" y="45244"/>
                  </a:lnTo>
                  <a:lnTo>
                    <a:pt x="1509712" y="35719"/>
                  </a:lnTo>
                  <a:lnTo>
                    <a:pt x="1457325" y="21431"/>
                  </a:lnTo>
                  <a:lnTo>
                    <a:pt x="1378743" y="7144"/>
                  </a:lnTo>
                  <a:lnTo>
                    <a:pt x="1297781" y="0"/>
                  </a:lnTo>
                  <a:lnTo>
                    <a:pt x="1271587" y="11906"/>
                  </a:lnTo>
                  <a:lnTo>
                    <a:pt x="1162050" y="71437"/>
                  </a:lnTo>
                  <a:lnTo>
                    <a:pt x="1088231" y="114300"/>
                  </a:lnTo>
                  <a:lnTo>
                    <a:pt x="962025" y="130969"/>
                  </a:lnTo>
                  <a:lnTo>
                    <a:pt x="764381" y="154781"/>
                  </a:lnTo>
                  <a:lnTo>
                    <a:pt x="566737" y="180975"/>
                  </a:lnTo>
                  <a:lnTo>
                    <a:pt x="459581" y="195262"/>
                  </a:lnTo>
                  <a:lnTo>
                    <a:pt x="385762" y="204787"/>
                  </a:lnTo>
                  <a:lnTo>
                    <a:pt x="352425" y="207169"/>
                  </a:lnTo>
                  <a:lnTo>
                    <a:pt x="290512" y="200025"/>
                  </a:lnTo>
                  <a:lnTo>
                    <a:pt x="238125" y="190500"/>
                  </a:lnTo>
                  <a:lnTo>
                    <a:pt x="166687" y="171450"/>
                  </a:lnTo>
                  <a:lnTo>
                    <a:pt x="90487" y="150019"/>
                  </a:lnTo>
                  <a:lnTo>
                    <a:pt x="38100" y="133350"/>
                  </a:lnTo>
                  <a:lnTo>
                    <a:pt x="16668" y="133350"/>
                  </a:lnTo>
                  <a:lnTo>
                    <a:pt x="4762" y="140494"/>
                  </a:lnTo>
                  <a:lnTo>
                    <a:pt x="0" y="150019"/>
                  </a:lnTo>
                  <a:lnTo>
                    <a:pt x="0" y="164306"/>
                  </a:lnTo>
                  <a:lnTo>
                    <a:pt x="14287" y="192881"/>
                  </a:lnTo>
                  <a:lnTo>
                    <a:pt x="42862" y="242887"/>
                  </a:lnTo>
                  <a:lnTo>
                    <a:pt x="71437" y="278606"/>
                  </a:lnTo>
                  <a:lnTo>
                    <a:pt x="92868" y="300037"/>
                  </a:lnTo>
                  <a:lnTo>
                    <a:pt x="123825" y="321469"/>
                  </a:lnTo>
                  <a:lnTo>
                    <a:pt x="169068" y="342900"/>
                  </a:lnTo>
                  <a:lnTo>
                    <a:pt x="228600" y="364331"/>
                  </a:lnTo>
                  <a:lnTo>
                    <a:pt x="330993" y="388144"/>
                  </a:lnTo>
                  <a:lnTo>
                    <a:pt x="433387" y="402431"/>
                  </a:lnTo>
                  <a:lnTo>
                    <a:pt x="492918" y="392906"/>
                  </a:lnTo>
                  <a:lnTo>
                    <a:pt x="614362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6">
              <a:extLst>
                <a:ext uri="{FF2B5EF4-FFF2-40B4-BE49-F238E27FC236}">
                  <a16:creationId xmlns:a16="http://schemas.microsoft.com/office/drawing/2014/main" id="{530AC5B6-8314-4701-8E3A-1C7C05BEC328}"/>
                </a:ext>
              </a:extLst>
            </p:cNvPr>
            <p:cNvSpPr/>
            <p:nvPr/>
          </p:nvSpPr>
          <p:spPr>
            <a:xfrm rot="16200000">
              <a:off x="4701387" y="4531520"/>
              <a:ext cx="2271713" cy="371475"/>
            </a:xfrm>
            <a:custGeom>
              <a:avLst/>
              <a:gdLst>
                <a:gd name="connsiteX0" fmla="*/ 1238250 w 2271713"/>
                <a:gd name="connsiteY0" fmla="*/ 159543 h 371475"/>
                <a:gd name="connsiteX1" fmla="*/ 1454944 w 2271713"/>
                <a:gd name="connsiteY1" fmla="*/ 164306 h 371475"/>
                <a:gd name="connsiteX2" fmla="*/ 1635919 w 2271713"/>
                <a:gd name="connsiteY2" fmla="*/ 166687 h 371475"/>
                <a:gd name="connsiteX3" fmla="*/ 1747838 w 2271713"/>
                <a:gd name="connsiteY3" fmla="*/ 161925 h 371475"/>
                <a:gd name="connsiteX4" fmla="*/ 1843088 w 2271713"/>
                <a:gd name="connsiteY4" fmla="*/ 157162 h 371475"/>
                <a:gd name="connsiteX5" fmla="*/ 1902619 w 2271713"/>
                <a:gd name="connsiteY5" fmla="*/ 152400 h 371475"/>
                <a:gd name="connsiteX6" fmla="*/ 1943100 w 2271713"/>
                <a:gd name="connsiteY6" fmla="*/ 147637 h 371475"/>
                <a:gd name="connsiteX7" fmla="*/ 1976438 w 2271713"/>
                <a:gd name="connsiteY7" fmla="*/ 140493 h 371475"/>
                <a:gd name="connsiteX8" fmla="*/ 2021681 w 2271713"/>
                <a:gd name="connsiteY8" fmla="*/ 123825 h 371475"/>
                <a:gd name="connsiteX9" fmla="*/ 2069306 w 2271713"/>
                <a:gd name="connsiteY9" fmla="*/ 102393 h 371475"/>
                <a:gd name="connsiteX10" fmla="*/ 2121694 w 2271713"/>
                <a:gd name="connsiteY10" fmla="*/ 73818 h 371475"/>
                <a:gd name="connsiteX11" fmla="*/ 2174081 w 2271713"/>
                <a:gd name="connsiteY11" fmla="*/ 38100 h 371475"/>
                <a:gd name="connsiteX12" fmla="*/ 2190750 w 2271713"/>
                <a:gd name="connsiteY12" fmla="*/ 21431 h 371475"/>
                <a:gd name="connsiteX13" fmla="*/ 2207419 w 2271713"/>
                <a:gd name="connsiteY13" fmla="*/ 9525 h 371475"/>
                <a:gd name="connsiteX14" fmla="*/ 2231231 w 2271713"/>
                <a:gd name="connsiteY14" fmla="*/ 0 h 371475"/>
                <a:gd name="connsiteX15" fmla="*/ 2259806 w 2271713"/>
                <a:gd name="connsiteY15" fmla="*/ 0 h 371475"/>
                <a:gd name="connsiteX16" fmla="*/ 2269331 w 2271713"/>
                <a:gd name="connsiteY16" fmla="*/ 7143 h 371475"/>
                <a:gd name="connsiteX17" fmla="*/ 2271713 w 2271713"/>
                <a:gd name="connsiteY17" fmla="*/ 19050 h 371475"/>
                <a:gd name="connsiteX18" fmla="*/ 2266950 w 2271713"/>
                <a:gd name="connsiteY18" fmla="*/ 59531 h 371475"/>
                <a:gd name="connsiteX19" fmla="*/ 2257425 w 2271713"/>
                <a:gd name="connsiteY19" fmla="*/ 111918 h 371475"/>
                <a:gd name="connsiteX20" fmla="*/ 2238375 w 2271713"/>
                <a:gd name="connsiteY20" fmla="*/ 171450 h 371475"/>
                <a:gd name="connsiteX21" fmla="*/ 2212181 w 2271713"/>
                <a:gd name="connsiteY21" fmla="*/ 238125 h 371475"/>
                <a:gd name="connsiteX22" fmla="*/ 2181225 w 2271713"/>
                <a:gd name="connsiteY22" fmla="*/ 300037 h 371475"/>
                <a:gd name="connsiteX23" fmla="*/ 2043113 w 2271713"/>
                <a:gd name="connsiteY23" fmla="*/ 371475 h 371475"/>
                <a:gd name="connsiteX24" fmla="*/ 1862138 w 2271713"/>
                <a:gd name="connsiteY24" fmla="*/ 371475 h 371475"/>
                <a:gd name="connsiteX25" fmla="*/ 1666875 w 2271713"/>
                <a:gd name="connsiteY25" fmla="*/ 371475 h 371475"/>
                <a:gd name="connsiteX26" fmla="*/ 1488281 w 2271713"/>
                <a:gd name="connsiteY26" fmla="*/ 371475 h 371475"/>
                <a:gd name="connsiteX27" fmla="*/ 1264444 w 2271713"/>
                <a:gd name="connsiteY27" fmla="*/ 371475 h 371475"/>
                <a:gd name="connsiteX28" fmla="*/ 1078706 w 2271713"/>
                <a:gd name="connsiteY28" fmla="*/ 371475 h 371475"/>
                <a:gd name="connsiteX29" fmla="*/ 952500 w 2271713"/>
                <a:gd name="connsiteY29" fmla="*/ 350043 h 371475"/>
                <a:gd name="connsiteX30" fmla="*/ 740569 w 2271713"/>
                <a:gd name="connsiteY30" fmla="*/ 342900 h 371475"/>
                <a:gd name="connsiteX31" fmla="*/ 488156 w 2271713"/>
                <a:gd name="connsiteY31" fmla="*/ 333375 h 371475"/>
                <a:gd name="connsiteX32" fmla="*/ 266700 w 2271713"/>
                <a:gd name="connsiteY32" fmla="*/ 326231 h 371475"/>
                <a:gd name="connsiteX33" fmla="*/ 214313 w 2271713"/>
                <a:gd name="connsiteY33" fmla="*/ 326231 h 371475"/>
                <a:gd name="connsiteX34" fmla="*/ 173831 w 2271713"/>
                <a:gd name="connsiteY34" fmla="*/ 304800 h 371475"/>
                <a:gd name="connsiteX35" fmla="*/ 100013 w 2271713"/>
                <a:gd name="connsiteY35" fmla="*/ 264318 h 371475"/>
                <a:gd name="connsiteX36" fmla="*/ 42863 w 2271713"/>
                <a:gd name="connsiteY36" fmla="*/ 230981 h 371475"/>
                <a:gd name="connsiteX37" fmla="*/ 19050 w 2271713"/>
                <a:gd name="connsiteY37" fmla="*/ 214312 h 371475"/>
                <a:gd name="connsiteX38" fmla="*/ 2381 w 2271713"/>
                <a:gd name="connsiteY38" fmla="*/ 197643 h 371475"/>
                <a:gd name="connsiteX39" fmla="*/ 0 w 2271713"/>
                <a:gd name="connsiteY39" fmla="*/ 183356 h 371475"/>
                <a:gd name="connsiteX40" fmla="*/ 2381 w 2271713"/>
                <a:gd name="connsiteY40" fmla="*/ 169068 h 371475"/>
                <a:gd name="connsiteX41" fmla="*/ 7144 w 2271713"/>
                <a:gd name="connsiteY41" fmla="*/ 154781 h 371475"/>
                <a:gd name="connsiteX42" fmla="*/ 30956 w 2271713"/>
                <a:gd name="connsiteY42" fmla="*/ 135731 h 371475"/>
                <a:gd name="connsiteX43" fmla="*/ 69056 w 2271713"/>
                <a:gd name="connsiteY43" fmla="*/ 119062 h 371475"/>
                <a:gd name="connsiteX44" fmla="*/ 135731 w 2271713"/>
                <a:gd name="connsiteY44" fmla="*/ 109537 h 371475"/>
                <a:gd name="connsiteX45" fmla="*/ 202406 w 2271713"/>
                <a:gd name="connsiteY45" fmla="*/ 102393 h 371475"/>
                <a:gd name="connsiteX46" fmla="*/ 280988 w 2271713"/>
                <a:gd name="connsiteY46" fmla="*/ 102393 h 371475"/>
                <a:gd name="connsiteX47" fmla="*/ 376238 w 2271713"/>
                <a:gd name="connsiteY47" fmla="*/ 100012 h 371475"/>
                <a:gd name="connsiteX48" fmla="*/ 428625 w 2271713"/>
                <a:gd name="connsiteY48" fmla="*/ 111918 h 371475"/>
                <a:gd name="connsiteX49" fmla="*/ 561975 w 2271713"/>
                <a:gd name="connsiteY49" fmla="*/ 126206 h 371475"/>
                <a:gd name="connsiteX50" fmla="*/ 781050 w 2271713"/>
                <a:gd name="connsiteY50" fmla="*/ 138112 h 371475"/>
                <a:gd name="connsiteX51" fmla="*/ 995363 w 2271713"/>
                <a:gd name="connsiteY51" fmla="*/ 147637 h 371475"/>
                <a:gd name="connsiteX52" fmla="*/ 1238250 w 2271713"/>
                <a:gd name="connsiteY52" fmla="*/ 15954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71713" h="371475">
                  <a:moveTo>
                    <a:pt x="1238250" y="159543"/>
                  </a:moveTo>
                  <a:lnTo>
                    <a:pt x="1454944" y="164306"/>
                  </a:lnTo>
                  <a:lnTo>
                    <a:pt x="1635919" y="166687"/>
                  </a:lnTo>
                  <a:lnTo>
                    <a:pt x="1747838" y="161925"/>
                  </a:lnTo>
                  <a:lnTo>
                    <a:pt x="1843088" y="157162"/>
                  </a:lnTo>
                  <a:lnTo>
                    <a:pt x="1902619" y="152400"/>
                  </a:lnTo>
                  <a:lnTo>
                    <a:pt x="1943100" y="147637"/>
                  </a:lnTo>
                  <a:lnTo>
                    <a:pt x="1976438" y="140493"/>
                  </a:lnTo>
                  <a:lnTo>
                    <a:pt x="2021681" y="123825"/>
                  </a:lnTo>
                  <a:lnTo>
                    <a:pt x="2069306" y="102393"/>
                  </a:lnTo>
                  <a:lnTo>
                    <a:pt x="2121694" y="73818"/>
                  </a:lnTo>
                  <a:lnTo>
                    <a:pt x="2174081" y="38100"/>
                  </a:lnTo>
                  <a:lnTo>
                    <a:pt x="2190750" y="21431"/>
                  </a:lnTo>
                  <a:lnTo>
                    <a:pt x="2207419" y="9525"/>
                  </a:lnTo>
                  <a:lnTo>
                    <a:pt x="2231231" y="0"/>
                  </a:lnTo>
                  <a:lnTo>
                    <a:pt x="2259806" y="0"/>
                  </a:lnTo>
                  <a:lnTo>
                    <a:pt x="2269331" y="7143"/>
                  </a:lnTo>
                  <a:lnTo>
                    <a:pt x="2271713" y="19050"/>
                  </a:lnTo>
                  <a:lnTo>
                    <a:pt x="2266950" y="59531"/>
                  </a:lnTo>
                  <a:lnTo>
                    <a:pt x="2257425" y="111918"/>
                  </a:lnTo>
                  <a:lnTo>
                    <a:pt x="2238375" y="171450"/>
                  </a:lnTo>
                  <a:lnTo>
                    <a:pt x="2212181" y="238125"/>
                  </a:lnTo>
                  <a:lnTo>
                    <a:pt x="2181225" y="300037"/>
                  </a:lnTo>
                  <a:lnTo>
                    <a:pt x="2043113" y="371475"/>
                  </a:lnTo>
                  <a:lnTo>
                    <a:pt x="1862138" y="371475"/>
                  </a:lnTo>
                  <a:lnTo>
                    <a:pt x="1666875" y="371475"/>
                  </a:lnTo>
                  <a:lnTo>
                    <a:pt x="1488281" y="371475"/>
                  </a:lnTo>
                  <a:lnTo>
                    <a:pt x="1264444" y="371475"/>
                  </a:lnTo>
                  <a:lnTo>
                    <a:pt x="1078706" y="371475"/>
                  </a:lnTo>
                  <a:lnTo>
                    <a:pt x="952500" y="350043"/>
                  </a:lnTo>
                  <a:lnTo>
                    <a:pt x="740569" y="342900"/>
                  </a:lnTo>
                  <a:lnTo>
                    <a:pt x="488156" y="333375"/>
                  </a:lnTo>
                  <a:lnTo>
                    <a:pt x="266700" y="326231"/>
                  </a:lnTo>
                  <a:lnTo>
                    <a:pt x="214313" y="326231"/>
                  </a:lnTo>
                  <a:lnTo>
                    <a:pt x="173831" y="304800"/>
                  </a:lnTo>
                  <a:lnTo>
                    <a:pt x="100013" y="264318"/>
                  </a:lnTo>
                  <a:lnTo>
                    <a:pt x="42863" y="230981"/>
                  </a:lnTo>
                  <a:lnTo>
                    <a:pt x="19050" y="214312"/>
                  </a:lnTo>
                  <a:lnTo>
                    <a:pt x="2381" y="197643"/>
                  </a:lnTo>
                  <a:lnTo>
                    <a:pt x="0" y="183356"/>
                  </a:lnTo>
                  <a:lnTo>
                    <a:pt x="2381" y="169068"/>
                  </a:lnTo>
                  <a:lnTo>
                    <a:pt x="7144" y="154781"/>
                  </a:lnTo>
                  <a:lnTo>
                    <a:pt x="30956" y="135731"/>
                  </a:lnTo>
                  <a:lnTo>
                    <a:pt x="69056" y="119062"/>
                  </a:lnTo>
                  <a:lnTo>
                    <a:pt x="135731" y="109537"/>
                  </a:lnTo>
                  <a:lnTo>
                    <a:pt x="202406" y="102393"/>
                  </a:lnTo>
                  <a:lnTo>
                    <a:pt x="280988" y="102393"/>
                  </a:lnTo>
                  <a:lnTo>
                    <a:pt x="376238" y="100012"/>
                  </a:lnTo>
                  <a:lnTo>
                    <a:pt x="428625" y="111918"/>
                  </a:lnTo>
                  <a:lnTo>
                    <a:pt x="561975" y="126206"/>
                  </a:lnTo>
                  <a:lnTo>
                    <a:pt x="781050" y="138112"/>
                  </a:lnTo>
                  <a:lnTo>
                    <a:pt x="995363" y="147637"/>
                  </a:lnTo>
                  <a:lnTo>
                    <a:pt x="1238250" y="159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7">
              <a:extLst>
                <a:ext uri="{FF2B5EF4-FFF2-40B4-BE49-F238E27FC236}">
                  <a16:creationId xmlns:a16="http://schemas.microsoft.com/office/drawing/2014/main" id="{5966E094-D21C-463C-8F1B-8CC9BC5420D0}"/>
                </a:ext>
              </a:extLst>
            </p:cNvPr>
            <p:cNvSpPr/>
            <p:nvPr/>
          </p:nvSpPr>
          <p:spPr>
            <a:xfrm rot="16200000">
              <a:off x="5141124" y="4248944"/>
              <a:ext cx="2451100" cy="963612"/>
            </a:xfrm>
            <a:custGeom>
              <a:avLst/>
              <a:gdLst>
                <a:gd name="connsiteX0" fmla="*/ 1452563 w 2450307"/>
                <a:gd name="connsiteY0" fmla="*/ 650081 h 964406"/>
                <a:gd name="connsiteX1" fmla="*/ 2083594 w 2450307"/>
                <a:gd name="connsiteY1" fmla="*/ 650081 h 964406"/>
                <a:gd name="connsiteX2" fmla="*/ 2162175 w 2450307"/>
                <a:gd name="connsiteY2" fmla="*/ 647700 h 964406"/>
                <a:gd name="connsiteX3" fmla="*/ 2183607 w 2450307"/>
                <a:gd name="connsiteY3" fmla="*/ 642938 h 964406"/>
                <a:gd name="connsiteX4" fmla="*/ 2197894 w 2450307"/>
                <a:gd name="connsiteY4" fmla="*/ 631031 h 964406"/>
                <a:gd name="connsiteX5" fmla="*/ 2209800 w 2450307"/>
                <a:gd name="connsiteY5" fmla="*/ 611981 h 964406"/>
                <a:gd name="connsiteX6" fmla="*/ 2212182 w 2450307"/>
                <a:gd name="connsiteY6" fmla="*/ 595313 h 964406"/>
                <a:gd name="connsiteX7" fmla="*/ 2209800 w 2450307"/>
                <a:gd name="connsiteY7" fmla="*/ 571500 h 964406"/>
                <a:gd name="connsiteX8" fmla="*/ 2190750 w 2450307"/>
                <a:gd name="connsiteY8" fmla="*/ 476250 h 964406"/>
                <a:gd name="connsiteX9" fmla="*/ 2169319 w 2450307"/>
                <a:gd name="connsiteY9" fmla="*/ 376238 h 964406"/>
                <a:gd name="connsiteX10" fmla="*/ 2140744 w 2450307"/>
                <a:gd name="connsiteY10" fmla="*/ 228600 h 964406"/>
                <a:gd name="connsiteX11" fmla="*/ 2112169 w 2450307"/>
                <a:gd name="connsiteY11" fmla="*/ 59531 h 964406"/>
                <a:gd name="connsiteX12" fmla="*/ 2264569 w 2450307"/>
                <a:gd name="connsiteY12" fmla="*/ 0 h 964406"/>
                <a:gd name="connsiteX13" fmla="*/ 2297907 w 2450307"/>
                <a:gd name="connsiteY13" fmla="*/ 150019 h 964406"/>
                <a:gd name="connsiteX14" fmla="*/ 2333625 w 2450307"/>
                <a:gd name="connsiteY14" fmla="*/ 328613 h 964406"/>
                <a:gd name="connsiteX15" fmla="*/ 2366963 w 2450307"/>
                <a:gd name="connsiteY15" fmla="*/ 490538 h 964406"/>
                <a:gd name="connsiteX16" fmla="*/ 2383632 w 2450307"/>
                <a:gd name="connsiteY16" fmla="*/ 564356 h 964406"/>
                <a:gd name="connsiteX17" fmla="*/ 2393157 w 2450307"/>
                <a:gd name="connsiteY17" fmla="*/ 602456 h 964406"/>
                <a:gd name="connsiteX18" fmla="*/ 2402682 w 2450307"/>
                <a:gd name="connsiteY18" fmla="*/ 623888 h 964406"/>
                <a:gd name="connsiteX19" fmla="*/ 2416969 w 2450307"/>
                <a:gd name="connsiteY19" fmla="*/ 647700 h 964406"/>
                <a:gd name="connsiteX20" fmla="*/ 2426494 w 2450307"/>
                <a:gd name="connsiteY20" fmla="*/ 659606 h 964406"/>
                <a:gd name="connsiteX21" fmla="*/ 2438400 w 2450307"/>
                <a:gd name="connsiteY21" fmla="*/ 671513 h 964406"/>
                <a:gd name="connsiteX22" fmla="*/ 2445544 w 2450307"/>
                <a:gd name="connsiteY22" fmla="*/ 681038 h 964406"/>
                <a:gd name="connsiteX23" fmla="*/ 2450307 w 2450307"/>
                <a:gd name="connsiteY23" fmla="*/ 690563 h 964406"/>
                <a:gd name="connsiteX24" fmla="*/ 2450307 w 2450307"/>
                <a:gd name="connsiteY24" fmla="*/ 714375 h 964406"/>
                <a:gd name="connsiteX25" fmla="*/ 2436019 w 2450307"/>
                <a:gd name="connsiteY25" fmla="*/ 757238 h 964406"/>
                <a:gd name="connsiteX26" fmla="*/ 2405063 w 2450307"/>
                <a:gd name="connsiteY26" fmla="*/ 812006 h 964406"/>
                <a:gd name="connsiteX27" fmla="*/ 2374107 w 2450307"/>
                <a:gd name="connsiteY27" fmla="*/ 857250 h 964406"/>
                <a:gd name="connsiteX28" fmla="*/ 2336007 w 2450307"/>
                <a:gd name="connsiteY28" fmla="*/ 902494 h 964406"/>
                <a:gd name="connsiteX29" fmla="*/ 2290763 w 2450307"/>
                <a:gd name="connsiteY29" fmla="*/ 942975 h 964406"/>
                <a:gd name="connsiteX30" fmla="*/ 2255044 w 2450307"/>
                <a:gd name="connsiteY30" fmla="*/ 962025 h 964406"/>
                <a:gd name="connsiteX31" fmla="*/ 2238375 w 2450307"/>
                <a:gd name="connsiteY31" fmla="*/ 964406 h 964406"/>
                <a:gd name="connsiteX32" fmla="*/ 2205038 w 2450307"/>
                <a:gd name="connsiteY32" fmla="*/ 950119 h 964406"/>
                <a:gd name="connsiteX33" fmla="*/ 2135982 w 2450307"/>
                <a:gd name="connsiteY33" fmla="*/ 914400 h 964406"/>
                <a:gd name="connsiteX34" fmla="*/ 2109788 w 2450307"/>
                <a:gd name="connsiteY34" fmla="*/ 902494 h 964406"/>
                <a:gd name="connsiteX35" fmla="*/ 2071688 w 2450307"/>
                <a:gd name="connsiteY35" fmla="*/ 892969 h 964406"/>
                <a:gd name="connsiteX36" fmla="*/ 1952625 w 2450307"/>
                <a:gd name="connsiteY36" fmla="*/ 881063 h 964406"/>
                <a:gd name="connsiteX37" fmla="*/ 1695450 w 2450307"/>
                <a:gd name="connsiteY37" fmla="*/ 859631 h 964406"/>
                <a:gd name="connsiteX38" fmla="*/ 1564482 w 2450307"/>
                <a:gd name="connsiteY38" fmla="*/ 852488 h 964406"/>
                <a:gd name="connsiteX39" fmla="*/ 1447800 w 2450307"/>
                <a:gd name="connsiteY39" fmla="*/ 852488 h 964406"/>
                <a:gd name="connsiteX40" fmla="*/ 1297782 w 2450307"/>
                <a:gd name="connsiteY40" fmla="*/ 850106 h 964406"/>
                <a:gd name="connsiteX41" fmla="*/ 1169194 w 2450307"/>
                <a:gd name="connsiteY41" fmla="*/ 852488 h 964406"/>
                <a:gd name="connsiteX42" fmla="*/ 1057275 w 2450307"/>
                <a:gd name="connsiteY42" fmla="*/ 850106 h 964406"/>
                <a:gd name="connsiteX43" fmla="*/ 904875 w 2450307"/>
                <a:gd name="connsiteY43" fmla="*/ 850106 h 964406"/>
                <a:gd name="connsiteX44" fmla="*/ 800100 w 2450307"/>
                <a:gd name="connsiteY44" fmla="*/ 852488 h 964406"/>
                <a:gd name="connsiteX45" fmla="*/ 707232 w 2450307"/>
                <a:gd name="connsiteY45" fmla="*/ 850106 h 964406"/>
                <a:gd name="connsiteX46" fmla="*/ 588169 w 2450307"/>
                <a:gd name="connsiteY46" fmla="*/ 854869 h 964406"/>
                <a:gd name="connsiteX47" fmla="*/ 497682 w 2450307"/>
                <a:gd name="connsiteY47" fmla="*/ 862013 h 964406"/>
                <a:gd name="connsiteX48" fmla="*/ 428625 w 2450307"/>
                <a:gd name="connsiteY48" fmla="*/ 871538 h 964406"/>
                <a:gd name="connsiteX49" fmla="*/ 388144 w 2450307"/>
                <a:gd name="connsiteY49" fmla="*/ 871538 h 964406"/>
                <a:gd name="connsiteX50" fmla="*/ 319088 w 2450307"/>
                <a:gd name="connsiteY50" fmla="*/ 857250 h 964406"/>
                <a:gd name="connsiteX51" fmla="*/ 216694 w 2450307"/>
                <a:gd name="connsiteY51" fmla="*/ 826294 h 964406"/>
                <a:gd name="connsiteX52" fmla="*/ 130969 w 2450307"/>
                <a:gd name="connsiteY52" fmla="*/ 788194 h 964406"/>
                <a:gd name="connsiteX53" fmla="*/ 35719 w 2450307"/>
                <a:gd name="connsiteY53" fmla="*/ 745331 h 964406"/>
                <a:gd name="connsiteX54" fmla="*/ 16669 w 2450307"/>
                <a:gd name="connsiteY54" fmla="*/ 733425 h 964406"/>
                <a:gd name="connsiteX55" fmla="*/ 4763 w 2450307"/>
                <a:gd name="connsiteY55" fmla="*/ 714375 h 964406"/>
                <a:gd name="connsiteX56" fmla="*/ 0 w 2450307"/>
                <a:gd name="connsiteY56" fmla="*/ 702469 h 964406"/>
                <a:gd name="connsiteX57" fmla="*/ 2382 w 2450307"/>
                <a:gd name="connsiteY57" fmla="*/ 685800 h 964406"/>
                <a:gd name="connsiteX58" fmla="*/ 9525 w 2450307"/>
                <a:gd name="connsiteY58" fmla="*/ 666750 h 964406"/>
                <a:gd name="connsiteX59" fmla="*/ 26194 w 2450307"/>
                <a:gd name="connsiteY59" fmla="*/ 652463 h 964406"/>
                <a:gd name="connsiteX60" fmla="*/ 445294 w 2450307"/>
                <a:gd name="connsiteY60" fmla="*/ 650081 h 964406"/>
                <a:gd name="connsiteX61" fmla="*/ 576263 w 2450307"/>
                <a:gd name="connsiteY61" fmla="*/ 650081 h 964406"/>
                <a:gd name="connsiteX62" fmla="*/ 754857 w 2450307"/>
                <a:gd name="connsiteY62" fmla="*/ 652463 h 964406"/>
                <a:gd name="connsiteX63" fmla="*/ 1076325 w 2450307"/>
                <a:gd name="connsiteY63" fmla="*/ 650081 h 964406"/>
                <a:gd name="connsiteX64" fmla="*/ 1452563 w 2450307"/>
                <a:gd name="connsiteY64" fmla="*/ 650081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450307" h="964406">
                  <a:moveTo>
                    <a:pt x="1452563" y="650081"/>
                  </a:moveTo>
                  <a:lnTo>
                    <a:pt x="2083594" y="650081"/>
                  </a:lnTo>
                  <a:lnTo>
                    <a:pt x="2162175" y="647700"/>
                  </a:lnTo>
                  <a:lnTo>
                    <a:pt x="2183607" y="642938"/>
                  </a:lnTo>
                  <a:lnTo>
                    <a:pt x="2197894" y="631031"/>
                  </a:lnTo>
                  <a:lnTo>
                    <a:pt x="2209800" y="611981"/>
                  </a:lnTo>
                  <a:lnTo>
                    <a:pt x="2212182" y="595313"/>
                  </a:lnTo>
                  <a:lnTo>
                    <a:pt x="2209800" y="571500"/>
                  </a:lnTo>
                  <a:lnTo>
                    <a:pt x="2190750" y="476250"/>
                  </a:lnTo>
                  <a:lnTo>
                    <a:pt x="2169319" y="376238"/>
                  </a:lnTo>
                  <a:lnTo>
                    <a:pt x="2140744" y="228600"/>
                  </a:lnTo>
                  <a:lnTo>
                    <a:pt x="2112169" y="59531"/>
                  </a:lnTo>
                  <a:lnTo>
                    <a:pt x="2264569" y="0"/>
                  </a:lnTo>
                  <a:lnTo>
                    <a:pt x="2297907" y="150019"/>
                  </a:lnTo>
                  <a:lnTo>
                    <a:pt x="2333625" y="328613"/>
                  </a:lnTo>
                  <a:lnTo>
                    <a:pt x="2366963" y="490538"/>
                  </a:lnTo>
                  <a:lnTo>
                    <a:pt x="2383632" y="564356"/>
                  </a:lnTo>
                  <a:lnTo>
                    <a:pt x="2393157" y="602456"/>
                  </a:lnTo>
                  <a:lnTo>
                    <a:pt x="2402682" y="623888"/>
                  </a:lnTo>
                  <a:lnTo>
                    <a:pt x="2416969" y="647700"/>
                  </a:lnTo>
                  <a:lnTo>
                    <a:pt x="2426494" y="659606"/>
                  </a:lnTo>
                  <a:lnTo>
                    <a:pt x="2438400" y="671513"/>
                  </a:lnTo>
                  <a:lnTo>
                    <a:pt x="2445544" y="681038"/>
                  </a:lnTo>
                  <a:lnTo>
                    <a:pt x="2450307" y="690563"/>
                  </a:lnTo>
                  <a:lnTo>
                    <a:pt x="2450307" y="714375"/>
                  </a:lnTo>
                  <a:lnTo>
                    <a:pt x="2436019" y="757238"/>
                  </a:lnTo>
                  <a:lnTo>
                    <a:pt x="2405063" y="812006"/>
                  </a:lnTo>
                  <a:lnTo>
                    <a:pt x="2374107" y="857250"/>
                  </a:lnTo>
                  <a:lnTo>
                    <a:pt x="2336007" y="902494"/>
                  </a:lnTo>
                  <a:lnTo>
                    <a:pt x="2290763" y="942975"/>
                  </a:lnTo>
                  <a:lnTo>
                    <a:pt x="2255044" y="962025"/>
                  </a:lnTo>
                  <a:lnTo>
                    <a:pt x="2238375" y="964406"/>
                  </a:lnTo>
                  <a:lnTo>
                    <a:pt x="2205038" y="950119"/>
                  </a:lnTo>
                  <a:lnTo>
                    <a:pt x="2135982" y="914400"/>
                  </a:lnTo>
                  <a:lnTo>
                    <a:pt x="2109788" y="902494"/>
                  </a:lnTo>
                  <a:lnTo>
                    <a:pt x="2071688" y="892969"/>
                  </a:lnTo>
                  <a:lnTo>
                    <a:pt x="1952625" y="881063"/>
                  </a:lnTo>
                  <a:lnTo>
                    <a:pt x="1695450" y="859631"/>
                  </a:lnTo>
                  <a:lnTo>
                    <a:pt x="1564482" y="852488"/>
                  </a:lnTo>
                  <a:lnTo>
                    <a:pt x="1447800" y="852488"/>
                  </a:lnTo>
                  <a:lnTo>
                    <a:pt x="1297782" y="850106"/>
                  </a:lnTo>
                  <a:lnTo>
                    <a:pt x="1169194" y="852488"/>
                  </a:lnTo>
                  <a:lnTo>
                    <a:pt x="1057275" y="850106"/>
                  </a:lnTo>
                  <a:lnTo>
                    <a:pt x="904875" y="850106"/>
                  </a:lnTo>
                  <a:lnTo>
                    <a:pt x="800100" y="852488"/>
                  </a:lnTo>
                  <a:lnTo>
                    <a:pt x="707232" y="850106"/>
                  </a:lnTo>
                  <a:lnTo>
                    <a:pt x="588169" y="854869"/>
                  </a:lnTo>
                  <a:lnTo>
                    <a:pt x="497682" y="862013"/>
                  </a:lnTo>
                  <a:lnTo>
                    <a:pt x="428625" y="871538"/>
                  </a:lnTo>
                  <a:lnTo>
                    <a:pt x="388144" y="871538"/>
                  </a:lnTo>
                  <a:lnTo>
                    <a:pt x="319088" y="857250"/>
                  </a:lnTo>
                  <a:lnTo>
                    <a:pt x="216694" y="826294"/>
                  </a:lnTo>
                  <a:lnTo>
                    <a:pt x="130969" y="788194"/>
                  </a:lnTo>
                  <a:lnTo>
                    <a:pt x="35719" y="745331"/>
                  </a:lnTo>
                  <a:lnTo>
                    <a:pt x="16669" y="733425"/>
                  </a:lnTo>
                  <a:lnTo>
                    <a:pt x="4763" y="714375"/>
                  </a:lnTo>
                  <a:lnTo>
                    <a:pt x="0" y="702469"/>
                  </a:lnTo>
                  <a:lnTo>
                    <a:pt x="2382" y="685800"/>
                  </a:lnTo>
                  <a:lnTo>
                    <a:pt x="9525" y="666750"/>
                  </a:lnTo>
                  <a:lnTo>
                    <a:pt x="26194" y="652463"/>
                  </a:lnTo>
                  <a:lnTo>
                    <a:pt x="445294" y="650081"/>
                  </a:lnTo>
                  <a:lnTo>
                    <a:pt x="576263" y="650081"/>
                  </a:lnTo>
                  <a:lnTo>
                    <a:pt x="754857" y="652463"/>
                  </a:lnTo>
                  <a:lnTo>
                    <a:pt x="1076325" y="650081"/>
                  </a:lnTo>
                  <a:lnTo>
                    <a:pt x="1452563" y="650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8">
              <a:extLst>
                <a:ext uri="{FF2B5EF4-FFF2-40B4-BE49-F238E27FC236}">
                  <a16:creationId xmlns:a16="http://schemas.microsoft.com/office/drawing/2014/main" id="{977A895E-175E-47D3-AC57-A0F4C871B4B8}"/>
                </a:ext>
              </a:extLst>
            </p:cNvPr>
            <p:cNvSpPr/>
            <p:nvPr/>
          </p:nvSpPr>
          <p:spPr>
            <a:xfrm rot="16200000">
              <a:off x="6111881" y="5475288"/>
              <a:ext cx="504825" cy="450850"/>
            </a:xfrm>
            <a:custGeom>
              <a:avLst/>
              <a:gdLst>
                <a:gd name="connsiteX0" fmla="*/ 428625 w 504825"/>
                <a:gd name="connsiteY0" fmla="*/ 228600 h 450056"/>
                <a:gd name="connsiteX1" fmla="*/ 404812 w 504825"/>
                <a:gd name="connsiteY1" fmla="*/ 292894 h 450056"/>
                <a:gd name="connsiteX2" fmla="*/ 397668 w 504825"/>
                <a:gd name="connsiteY2" fmla="*/ 321469 h 450056"/>
                <a:gd name="connsiteX3" fmla="*/ 397668 w 504825"/>
                <a:gd name="connsiteY3" fmla="*/ 338137 h 450056"/>
                <a:gd name="connsiteX4" fmla="*/ 402431 w 504825"/>
                <a:gd name="connsiteY4" fmla="*/ 359569 h 450056"/>
                <a:gd name="connsiteX5" fmla="*/ 411956 w 504825"/>
                <a:gd name="connsiteY5" fmla="*/ 376237 h 450056"/>
                <a:gd name="connsiteX6" fmla="*/ 433387 w 504825"/>
                <a:gd name="connsiteY6" fmla="*/ 392906 h 450056"/>
                <a:gd name="connsiteX7" fmla="*/ 495300 w 504825"/>
                <a:gd name="connsiteY7" fmla="*/ 402431 h 450056"/>
                <a:gd name="connsiteX8" fmla="*/ 0 w 504825"/>
                <a:gd name="connsiteY8" fmla="*/ 450056 h 450056"/>
                <a:gd name="connsiteX9" fmla="*/ 4762 w 504825"/>
                <a:gd name="connsiteY9" fmla="*/ 428625 h 450056"/>
                <a:gd name="connsiteX10" fmla="*/ 19050 w 504825"/>
                <a:gd name="connsiteY10" fmla="*/ 404812 h 450056"/>
                <a:gd name="connsiteX11" fmla="*/ 26193 w 504825"/>
                <a:gd name="connsiteY11" fmla="*/ 397669 h 450056"/>
                <a:gd name="connsiteX12" fmla="*/ 50006 w 504825"/>
                <a:gd name="connsiteY12" fmla="*/ 383381 h 450056"/>
                <a:gd name="connsiteX13" fmla="*/ 102393 w 504825"/>
                <a:gd name="connsiteY13" fmla="*/ 350044 h 450056"/>
                <a:gd name="connsiteX14" fmla="*/ 171450 w 504825"/>
                <a:gd name="connsiteY14" fmla="*/ 300037 h 450056"/>
                <a:gd name="connsiteX15" fmla="*/ 304800 w 504825"/>
                <a:gd name="connsiteY15" fmla="*/ 176212 h 450056"/>
                <a:gd name="connsiteX16" fmla="*/ 416718 w 504825"/>
                <a:gd name="connsiteY16" fmla="*/ 54769 h 450056"/>
                <a:gd name="connsiteX17" fmla="*/ 442912 w 504825"/>
                <a:gd name="connsiteY17" fmla="*/ 21431 h 450056"/>
                <a:gd name="connsiteX18" fmla="*/ 461962 w 504825"/>
                <a:gd name="connsiteY18" fmla="*/ 7144 h 450056"/>
                <a:gd name="connsiteX19" fmla="*/ 481012 w 504825"/>
                <a:gd name="connsiteY19" fmla="*/ 0 h 450056"/>
                <a:gd name="connsiteX20" fmla="*/ 495300 w 504825"/>
                <a:gd name="connsiteY20" fmla="*/ 0 h 450056"/>
                <a:gd name="connsiteX21" fmla="*/ 504825 w 504825"/>
                <a:gd name="connsiteY21" fmla="*/ 9525 h 450056"/>
                <a:gd name="connsiteX22" fmla="*/ 502443 w 504825"/>
                <a:gd name="connsiteY22" fmla="*/ 28575 h 450056"/>
                <a:gd name="connsiteX23" fmla="*/ 478631 w 504825"/>
                <a:gd name="connsiteY23" fmla="*/ 92869 h 450056"/>
                <a:gd name="connsiteX24" fmla="*/ 428625 w 504825"/>
                <a:gd name="connsiteY24" fmla="*/ 22860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450056">
                  <a:moveTo>
                    <a:pt x="428625" y="228600"/>
                  </a:moveTo>
                  <a:lnTo>
                    <a:pt x="404812" y="292894"/>
                  </a:lnTo>
                  <a:lnTo>
                    <a:pt x="397668" y="321469"/>
                  </a:lnTo>
                  <a:lnTo>
                    <a:pt x="397668" y="338137"/>
                  </a:lnTo>
                  <a:lnTo>
                    <a:pt x="402431" y="359569"/>
                  </a:lnTo>
                  <a:lnTo>
                    <a:pt x="411956" y="376237"/>
                  </a:lnTo>
                  <a:lnTo>
                    <a:pt x="433387" y="392906"/>
                  </a:lnTo>
                  <a:lnTo>
                    <a:pt x="495300" y="402431"/>
                  </a:lnTo>
                  <a:lnTo>
                    <a:pt x="0" y="450056"/>
                  </a:lnTo>
                  <a:lnTo>
                    <a:pt x="4762" y="428625"/>
                  </a:lnTo>
                  <a:lnTo>
                    <a:pt x="19050" y="404812"/>
                  </a:lnTo>
                  <a:lnTo>
                    <a:pt x="26193" y="397669"/>
                  </a:lnTo>
                  <a:lnTo>
                    <a:pt x="50006" y="383381"/>
                  </a:lnTo>
                  <a:lnTo>
                    <a:pt x="102393" y="350044"/>
                  </a:lnTo>
                  <a:lnTo>
                    <a:pt x="171450" y="300037"/>
                  </a:lnTo>
                  <a:lnTo>
                    <a:pt x="304800" y="176212"/>
                  </a:lnTo>
                  <a:lnTo>
                    <a:pt x="416718" y="54769"/>
                  </a:lnTo>
                  <a:lnTo>
                    <a:pt x="442912" y="21431"/>
                  </a:lnTo>
                  <a:lnTo>
                    <a:pt x="461962" y="7144"/>
                  </a:lnTo>
                  <a:lnTo>
                    <a:pt x="481012" y="0"/>
                  </a:lnTo>
                  <a:lnTo>
                    <a:pt x="495300" y="0"/>
                  </a:lnTo>
                  <a:lnTo>
                    <a:pt x="504825" y="9525"/>
                  </a:lnTo>
                  <a:lnTo>
                    <a:pt x="502443" y="28575"/>
                  </a:lnTo>
                  <a:lnTo>
                    <a:pt x="478631" y="92869"/>
                  </a:lnTo>
                  <a:lnTo>
                    <a:pt x="428625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5">
              <a:extLst>
                <a:ext uri="{FF2B5EF4-FFF2-40B4-BE49-F238E27FC236}">
                  <a16:creationId xmlns:a16="http://schemas.microsoft.com/office/drawing/2014/main" id="{AF901750-4E99-49CC-A903-790A8DF578F2}"/>
                </a:ext>
              </a:extLst>
            </p:cNvPr>
            <p:cNvSpPr/>
            <p:nvPr/>
          </p:nvSpPr>
          <p:spPr>
            <a:xfrm rot="16200000">
              <a:off x="6118230" y="3917951"/>
              <a:ext cx="314325" cy="609600"/>
            </a:xfrm>
            <a:custGeom>
              <a:avLst/>
              <a:gdLst>
                <a:gd name="connsiteX0" fmla="*/ 59531 w 314325"/>
                <a:gd name="connsiteY0" fmla="*/ 280988 h 609600"/>
                <a:gd name="connsiteX1" fmla="*/ 35719 w 314325"/>
                <a:gd name="connsiteY1" fmla="*/ 169069 h 609600"/>
                <a:gd name="connsiteX2" fmla="*/ 0 w 314325"/>
                <a:gd name="connsiteY2" fmla="*/ 2381 h 609600"/>
                <a:gd name="connsiteX3" fmla="*/ 154781 w 314325"/>
                <a:gd name="connsiteY3" fmla="*/ 0 h 609600"/>
                <a:gd name="connsiteX4" fmla="*/ 197644 w 314325"/>
                <a:gd name="connsiteY4" fmla="*/ 173831 h 609600"/>
                <a:gd name="connsiteX5" fmla="*/ 254794 w 314325"/>
                <a:gd name="connsiteY5" fmla="*/ 385763 h 609600"/>
                <a:gd name="connsiteX6" fmla="*/ 314325 w 314325"/>
                <a:gd name="connsiteY6" fmla="*/ 609600 h 609600"/>
                <a:gd name="connsiteX7" fmla="*/ 135731 w 314325"/>
                <a:gd name="connsiteY7" fmla="*/ 609600 h 609600"/>
                <a:gd name="connsiteX8" fmla="*/ 92869 w 314325"/>
                <a:gd name="connsiteY8" fmla="*/ 426244 h 609600"/>
                <a:gd name="connsiteX9" fmla="*/ 59531 w 314325"/>
                <a:gd name="connsiteY9" fmla="*/ 2809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325" h="609600">
                  <a:moveTo>
                    <a:pt x="59531" y="280988"/>
                  </a:moveTo>
                  <a:lnTo>
                    <a:pt x="35719" y="169069"/>
                  </a:lnTo>
                  <a:lnTo>
                    <a:pt x="0" y="2381"/>
                  </a:lnTo>
                  <a:lnTo>
                    <a:pt x="154781" y="0"/>
                  </a:lnTo>
                  <a:lnTo>
                    <a:pt x="197644" y="173831"/>
                  </a:lnTo>
                  <a:lnTo>
                    <a:pt x="254794" y="385763"/>
                  </a:lnTo>
                  <a:lnTo>
                    <a:pt x="314325" y="609600"/>
                  </a:lnTo>
                  <a:lnTo>
                    <a:pt x="135731" y="609600"/>
                  </a:lnTo>
                  <a:lnTo>
                    <a:pt x="92869" y="426244"/>
                  </a:lnTo>
                  <a:lnTo>
                    <a:pt x="59531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9">
              <a:extLst>
                <a:ext uri="{FF2B5EF4-FFF2-40B4-BE49-F238E27FC236}">
                  <a16:creationId xmlns:a16="http://schemas.microsoft.com/office/drawing/2014/main" id="{F027E500-918E-4B5C-B433-36F19512808A}"/>
                </a:ext>
              </a:extLst>
            </p:cNvPr>
            <p:cNvSpPr/>
            <p:nvPr/>
          </p:nvSpPr>
          <p:spPr>
            <a:xfrm rot="16200000">
              <a:off x="6132516" y="4479926"/>
              <a:ext cx="280988" cy="623887"/>
            </a:xfrm>
            <a:custGeom>
              <a:avLst/>
              <a:gdLst>
                <a:gd name="connsiteX0" fmla="*/ 66675 w 280987"/>
                <a:gd name="connsiteY0" fmla="*/ 330994 h 623888"/>
                <a:gd name="connsiteX1" fmla="*/ 0 w 280987"/>
                <a:gd name="connsiteY1" fmla="*/ 0 h 623888"/>
                <a:gd name="connsiteX2" fmla="*/ 173831 w 280987"/>
                <a:gd name="connsiteY2" fmla="*/ 16669 h 623888"/>
                <a:gd name="connsiteX3" fmla="*/ 207169 w 280987"/>
                <a:gd name="connsiteY3" fmla="*/ 202406 h 623888"/>
                <a:gd name="connsiteX4" fmla="*/ 235744 w 280987"/>
                <a:gd name="connsiteY4" fmla="*/ 359569 h 623888"/>
                <a:gd name="connsiteX5" fmla="*/ 280987 w 280987"/>
                <a:gd name="connsiteY5" fmla="*/ 623888 h 623888"/>
                <a:gd name="connsiteX6" fmla="*/ 130969 w 280987"/>
                <a:gd name="connsiteY6" fmla="*/ 621506 h 623888"/>
                <a:gd name="connsiteX7" fmla="*/ 85725 w 280987"/>
                <a:gd name="connsiteY7" fmla="*/ 421481 h 623888"/>
                <a:gd name="connsiteX8" fmla="*/ 66675 w 280987"/>
                <a:gd name="connsiteY8" fmla="*/ 330994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7" h="623888">
                  <a:moveTo>
                    <a:pt x="66675" y="330994"/>
                  </a:moveTo>
                  <a:lnTo>
                    <a:pt x="0" y="0"/>
                  </a:lnTo>
                  <a:lnTo>
                    <a:pt x="173831" y="16669"/>
                  </a:lnTo>
                  <a:lnTo>
                    <a:pt x="207169" y="202406"/>
                  </a:lnTo>
                  <a:lnTo>
                    <a:pt x="235744" y="359569"/>
                  </a:lnTo>
                  <a:lnTo>
                    <a:pt x="280987" y="623888"/>
                  </a:lnTo>
                  <a:lnTo>
                    <a:pt x="130969" y="621506"/>
                  </a:lnTo>
                  <a:lnTo>
                    <a:pt x="85725" y="421481"/>
                  </a:lnTo>
                  <a:lnTo>
                    <a:pt x="66675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7">
              <a:extLst>
                <a:ext uri="{FF2B5EF4-FFF2-40B4-BE49-F238E27FC236}">
                  <a16:creationId xmlns:a16="http://schemas.microsoft.com/office/drawing/2014/main" id="{E42C211F-5B5C-44AF-8431-D003D41F276F}"/>
                </a:ext>
              </a:extLst>
            </p:cNvPr>
            <p:cNvSpPr/>
            <p:nvPr/>
          </p:nvSpPr>
          <p:spPr>
            <a:xfrm rot="16200000">
              <a:off x="6497639" y="4389438"/>
              <a:ext cx="2747962" cy="512762"/>
            </a:xfrm>
            <a:custGeom>
              <a:avLst/>
              <a:gdLst>
                <a:gd name="connsiteX0" fmla="*/ 1631156 w 2747962"/>
                <a:gd name="connsiteY0" fmla="*/ 180975 h 511969"/>
                <a:gd name="connsiteX1" fmla="*/ 2407443 w 2747962"/>
                <a:gd name="connsiteY1" fmla="*/ 169069 h 511969"/>
                <a:gd name="connsiteX2" fmla="*/ 2471737 w 2747962"/>
                <a:gd name="connsiteY2" fmla="*/ 166687 h 511969"/>
                <a:gd name="connsiteX3" fmla="*/ 2505075 w 2747962"/>
                <a:gd name="connsiteY3" fmla="*/ 154781 h 511969"/>
                <a:gd name="connsiteX4" fmla="*/ 2547937 w 2747962"/>
                <a:gd name="connsiteY4" fmla="*/ 128587 h 511969"/>
                <a:gd name="connsiteX5" fmla="*/ 2605087 w 2747962"/>
                <a:gd name="connsiteY5" fmla="*/ 83344 h 511969"/>
                <a:gd name="connsiteX6" fmla="*/ 2643187 w 2747962"/>
                <a:gd name="connsiteY6" fmla="*/ 47625 h 511969"/>
                <a:gd name="connsiteX7" fmla="*/ 2669381 w 2747962"/>
                <a:gd name="connsiteY7" fmla="*/ 23812 h 511969"/>
                <a:gd name="connsiteX8" fmla="*/ 2688431 w 2747962"/>
                <a:gd name="connsiteY8" fmla="*/ 9525 h 511969"/>
                <a:gd name="connsiteX9" fmla="*/ 2702718 w 2747962"/>
                <a:gd name="connsiteY9" fmla="*/ 2381 h 511969"/>
                <a:gd name="connsiteX10" fmla="*/ 2726531 w 2747962"/>
                <a:gd name="connsiteY10" fmla="*/ 0 h 511969"/>
                <a:gd name="connsiteX11" fmla="*/ 2738437 w 2747962"/>
                <a:gd name="connsiteY11" fmla="*/ 2381 h 511969"/>
                <a:gd name="connsiteX12" fmla="*/ 2743200 w 2747962"/>
                <a:gd name="connsiteY12" fmla="*/ 7144 h 511969"/>
                <a:gd name="connsiteX13" fmla="*/ 2747962 w 2747962"/>
                <a:gd name="connsiteY13" fmla="*/ 19050 h 511969"/>
                <a:gd name="connsiteX14" fmla="*/ 2745581 w 2747962"/>
                <a:gd name="connsiteY14" fmla="*/ 50006 h 511969"/>
                <a:gd name="connsiteX15" fmla="*/ 2726531 w 2747962"/>
                <a:gd name="connsiteY15" fmla="*/ 111919 h 511969"/>
                <a:gd name="connsiteX16" fmla="*/ 2705100 w 2747962"/>
                <a:gd name="connsiteY16" fmla="*/ 166687 h 511969"/>
                <a:gd name="connsiteX17" fmla="*/ 2681287 w 2747962"/>
                <a:gd name="connsiteY17" fmla="*/ 226219 h 511969"/>
                <a:gd name="connsiteX18" fmla="*/ 2655093 w 2747962"/>
                <a:gd name="connsiteY18" fmla="*/ 278606 h 511969"/>
                <a:gd name="connsiteX19" fmla="*/ 2624137 w 2747962"/>
                <a:gd name="connsiteY19" fmla="*/ 326231 h 511969"/>
                <a:gd name="connsiteX20" fmla="*/ 2578893 w 2747962"/>
                <a:gd name="connsiteY20" fmla="*/ 381000 h 511969"/>
                <a:gd name="connsiteX21" fmla="*/ 2514600 w 2747962"/>
                <a:gd name="connsiteY21" fmla="*/ 447675 h 511969"/>
                <a:gd name="connsiteX22" fmla="*/ 2464593 w 2747962"/>
                <a:gd name="connsiteY22" fmla="*/ 492919 h 511969"/>
                <a:gd name="connsiteX23" fmla="*/ 2443162 w 2747962"/>
                <a:gd name="connsiteY23" fmla="*/ 507206 h 511969"/>
                <a:gd name="connsiteX24" fmla="*/ 2426493 w 2747962"/>
                <a:gd name="connsiteY24" fmla="*/ 511969 h 511969"/>
                <a:gd name="connsiteX25" fmla="*/ 2409825 w 2747962"/>
                <a:gd name="connsiteY25" fmla="*/ 507206 h 511969"/>
                <a:gd name="connsiteX26" fmla="*/ 2388393 w 2747962"/>
                <a:gd name="connsiteY26" fmla="*/ 483394 h 511969"/>
                <a:gd name="connsiteX27" fmla="*/ 2371725 w 2747962"/>
                <a:gd name="connsiteY27" fmla="*/ 447675 h 511969"/>
                <a:gd name="connsiteX28" fmla="*/ 2362200 w 2747962"/>
                <a:gd name="connsiteY28" fmla="*/ 438150 h 511969"/>
                <a:gd name="connsiteX29" fmla="*/ 2259806 w 2747962"/>
                <a:gd name="connsiteY29" fmla="*/ 426244 h 511969"/>
                <a:gd name="connsiteX30" fmla="*/ 2071687 w 2747962"/>
                <a:gd name="connsiteY30" fmla="*/ 409575 h 511969"/>
                <a:gd name="connsiteX31" fmla="*/ 1824037 w 2747962"/>
                <a:gd name="connsiteY31" fmla="*/ 397669 h 511969"/>
                <a:gd name="connsiteX32" fmla="*/ 1635918 w 2747962"/>
                <a:gd name="connsiteY32" fmla="*/ 392906 h 511969"/>
                <a:gd name="connsiteX33" fmla="*/ 1347787 w 2747962"/>
                <a:gd name="connsiteY33" fmla="*/ 392906 h 511969"/>
                <a:gd name="connsiteX34" fmla="*/ 1169193 w 2747962"/>
                <a:gd name="connsiteY34" fmla="*/ 392906 h 511969"/>
                <a:gd name="connsiteX35" fmla="*/ 976312 w 2747962"/>
                <a:gd name="connsiteY35" fmla="*/ 392906 h 511969"/>
                <a:gd name="connsiteX36" fmla="*/ 792956 w 2747962"/>
                <a:gd name="connsiteY36" fmla="*/ 392906 h 511969"/>
                <a:gd name="connsiteX37" fmla="*/ 673893 w 2747962"/>
                <a:gd name="connsiteY37" fmla="*/ 390525 h 511969"/>
                <a:gd name="connsiteX38" fmla="*/ 611981 w 2747962"/>
                <a:gd name="connsiteY38" fmla="*/ 395287 h 511969"/>
                <a:gd name="connsiteX39" fmla="*/ 552450 w 2747962"/>
                <a:gd name="connsiteY39" fmla="*/ 407194 h 511969"/>
                <a:gd name="connsiteX40" fmla="*/ 488156 w 2747962"/>
                <a:gd name="connsiteY40" fmla="*/ 423862 h 511969"/>
                <a:gd name="connsiteX41" fmla="*/ 447675 w 2747962"/>
                <a:gd name="connsiteY41" fmla="*/ 438150 h 511969"/>
                <a:gd name="connsiteX42" fmla="*/ 416718 w 2747962"/>
                <a:gd name="connsiteY42" fmla="*/ 440531 h 511969"/>
                <a:gd name="connsiteX43" fmla="*/ 347662 w 2747962"/>
                <a:gd name="connsiteY43" fmla="*/ 431006 h 511969"/>
                <a:gd name="connsiteX44" fmla="*/ 283368 w 2747962"/>
                <a:gd name="connsiteY44" fmla="*/ 404812 h 511969"/>
                <a:gd name="connsiteX45" fmla="*/ 214312 w 2747962"/>
                <a:gd name="connsiteY45" fmla="*/ 369094 h 511969"/>
                <a:gd name="connsiteX46" fmla="*/ 145256 w 2747962"/>
                <a:gd name="connsiteY46" fmla="*/ 326231 h 511969"/>
                <a:gd name="connsiteX47" fmla="*/ 83343 w 2747962"/>
                <a:gd name="connsiteY47" fmla="*/ 283369 h 511969"/>
                <a:gd name="connsiteX48" fmla="*/ 30956 w 2747962"/>
                <a:gd name="connsiteY48" fmla="*/ 245269 h 511969"/>
                <a:gd name="connsiteX49" fmla="*/ 11906 w 2747962"/>
                <a:gd name="connsiteY49" fmla="*/ 223837 h 511969"/>
                <a:gd name="connsiteX50" fmla="*/ 0 w 2747962"/>
                <a:gd name="connsiteY50" fmla="*/ 192881 h 511969"/>
                <a:gd name="connsiteX51" fmla="*/ 0 w 2747962"/>
                <a:gd name="connsiteY51" fmla="*/ 178594 h 511969"/>
                <a:gd name="connsiteX52" fmla="*/ 16668 w 2747962"/>
                <a:gd name="connsiteY52" fmla="*/ 169069 h 511969"/>
                <a:gd name="connsiteX53" fmla="*/ 42862 w 2747962"/>
                <a:gd name="connsiteY53" fmla="*/ 159544 h 511969"/>
                <a:gd name="connsiteX54" fmla="*/ 516731 w 2747962"/>
                <a:gd name="connsiteY54" fmla="*/ 192881 h 511969"/>
                <a:gd name="connsiteX55" fmla="*/ 823912 w 2747962"/>
                <a:gd name="connsiteY55" fmla="*/ 188119 h 511969"/>
                <a:gd name="connsiteX56" fmla="*/ 1166812 w 2747962"/>
                <a:gd name="connsiteY56" fmla="*/ 183356 h 511969"/>
                <a:gd name="connsiteX57" fmla="*/ 1631156 w 2747962"/>
                <a:gd name="connsiteY57" fmla="*/ 18097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47962" h="511969">
                  <a:moveTo>
                    <a:pt x="1631156" y="180975"/>
                  </a:moveTo>
                  <a:lnTo>
                    <a:pt x="2407443" y="169069"/>
                  </a:lnTo>
                  <a:lnTo>
                    <a:pt x="2471737" y="166687"/>
                  </a:lnTo>
                  <a:lnTo>
                    <a:pt x="2505075" y="154781"/>
                  </a:lnTo>
                  <a:lnTo>
                    <a:pt x="2547937" y="128587"/>
                  </a:lnTo>
                  <a:lnTo>
                    <a:pt x="2605087" y="83344"/>
                  </a:lnTo>
                  <a:lnTo>
                    <a:pt x="2643187" y="47625"/>
                  </a:lnTo>
                  <a:lnTo>
                    <a:pt x="2669381" y="23812"/>
                  </a:lnTo>
                  <a:lnTo>
                    <a:pt x="2688431" y="9525"/>
                  </a:lnTo>
                  <a:lnTo>
                    <a:pt x="2702718" y="2381"/>
                  </a:lnTo>
                  <a:lnTo>
                    <a:pt x="2726531" y="0"/>
                  </a:lnTo>
                  <a:lnTo>
                    <a:pt x="2738437" y="2381"/>
                  </a:lnTo>
                  <a:lnTo>
                    <a:pt x="2743200" y="7144"/>
                  </a:lnTo>
                  <a:lnTo>
                    <a:pt x="2747962" y="19050"/>
                  </a:lnTo>
                  <a:lnTo>
                    <a:pt x="2745581" y="50006"/>
                  </a:lnTo>
                  <a:lnTo>
                    <a:pt x="2726531" y="111919"/>
                  </a:lnTo>
                  <a:lnTo>
                    <a:pt x="2705100" y="166687"/>
                  </a:lnTo>
                  <a:lnTo>
                    <a:pt x="2681287" y="226219"/>
                  </a:lnTo>
                  <a:lnTo>
                    <a:pt x="2655093" y="278606"/>
                  </a:lnTo>
                  <a:lnTo>
                    <a:pt x="2624137" y="326231"/>
                  </a:lnTo>
                  <a:lnTo>
                    <a:pt x="2578893" y="381000"/>
                  </a:lnTo>
                  <a:lnTo>
                    <a:pt x="2514600" y="447675"/>
                  </a:lnTo>
                  <a:lnTo>
                    <a:pt x="2464593" y="492919"/>
                  </a:lnTo>
                  <a:lnTo>
                    <a:pt x="2443162" y="507206"/>
                  </a:lnTo>
                  <a:lnTo>
                    <a:pt x="2426493" y="511969"/>
                  </a:lnTo>
                  <a:lnTo>
                    <a:pt x="2409825" y="507206"/>
                  </a:lnTo>
                  <a:lnTo>
                    <a:pt x="2388393" y="483394"/>
                  </a:lnTo>
                  <a:lnTo>
                    <a:pt x="2371725" y="447675"/>
                  </a:lnTo>
                  <a:lnTo>
                    <a:pt x="2362200" y="438150"/>
                  </a:lnTo>
                  <a:lnTo>
                    <a:pt x="2259806" y="426244"/>
                  </a:lnTo>
                  <a:lnTo>
                    <a:pt x="2071687" y="409575"/>
                  </a:lnTo>
                  <a:lnTo>
                    <a:pt x="1824037" y="397669"/>
                  </a:lnTo>
                  <a:lnTo>
                    <a:pt x="1635918" y="392906"/>
                  </a:lnTo>
                  <a:lnTo>
                    <a:pt x="1347787" y="392906"/>
                  </a:lnTo>
                  <a:lnTo>
                    <a:pt x="1169193" y="392906"/>
                  </a:lnTo>
                  <a:lnTo>
                    <a:pt x="976312" y="392906"/>
                  </a:lnTo>
                  <a:lnTo>
                    <a:pt x="792956" y="392906"/>
                  </a:lnTo>
                  <a:lnTo>
                    <a:pt x="673893" y="390525"/>
                  </a:lnTo>
                  <a:lnTo>
                    <a:pt x="611981" y="395287"/>
                  </a:lnTo>
                  <a:lnTo>
                    <a:pt x="552450" y="407194"/>
                  </a:lnTo>
                  <a:lnTo>
                    <a:pt x="488156" y="423862"/>
                  </a:lnTo>
                  <a:lnTo>
                    <a:pt x="447675" y="438150"/>
                  </a:lnTo>
                  <a:lnTo>
                    <a:pt x="416718" y="440531"/>
                  </a:lnTo>
                  <a:lnTo>
                    <a:pt x="347662" y="431006"/>
                  </a:lnTo>
                  <a:lnTo>
                    <a:pt x="283368" y="404812"/>
                  </a:lnTo>
                  <a:lnTo>
                    <a:pt x="214312" y="369094"/>
                  </a:lnTo>
                  <a:lnTo>
                    <a:pt x="145256" y="326231"/>
                  </a:lnTo>
                  <a:lnTo>
                    <a:pt x="83343" y="283369"/>
                  </a:lnTo>
                  <a:lnTo>
                    <a:pt x="30956" y="245269"/>
                  </a:lnTo>
                  <a:lnTo>
                    <a:pt x="11906" y="223837"/>
                  </a:lnTo>
                  <a:lnTo>
                    <a:pt x="0" y="192881"/>
                  </a:lnTo>
                  <a:lnTo>
                    <a:pt x="0" y="178594"/>
                  </a:lnTo>
                  <a:lnTo>
                    <a:pt x="16668" y="169069"/>
                  </a:lnTo>
                  <a:lnTo>
                    <a:pt x="42862" y="159544"/>
                  </a:lnTo>
                  <a:lnTo>
                    <a:pt x="516731" y="192881"/>
                  </a:lnTo>
                  <a:lnTo>
                    <a:pt x="823912" y="188119"/>
                  </a:lnTo>
                  <a:lnTo>
                    <a:pt x="1166812" y="183356"/>
                  </a:lnTo>
                  <a:lnTo>
                    <a:pt x="1631156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8">
              <a:extLst>
                <a:ext uri="{FF2B5EF4-FFF2-40B4-BE49-F238E27FC236}">
                  <a16:creationId xmlns:a16="http://schemas.microsoft.com/office/drawing/2014/main" id="{4ECC56FD-4D5E-410F-B1DB-C772911FBB90}"/>
                </a:ext>
              </a:extLst>
            </p:cNvPr>
            <p:cNvSpPr/>
            <p:nvPr/>
          </p:nvSpPr>
          <p:spPr>
            <a:xfrm rot="16200000">
              <a:off x="7298533" y="5453857"/>
              <a:ext cx="612775" cy="515938"/>
            </a:xfrm>
            <a:custGeom>
              <a:avLst/>
              <a:gdLst>
                <a:gd name="connsiteX0" fmla="*/ 485775 w 611981"/>
                <a:gd name="connsiteY0" fmla="*/ 207168 h 516731"/>
                <a:gd name="connsiteX1" fmla="*/ 454819 w 611981"/>
                <a:gd name="connsiteY1" fmla="*/ 304800 h 516731"/>
                <a:gd name="connsiteX2" fmla="*/ 438150 w 611981"/>
                <a:gd name="connsiteY2" fmla="*/ 361950 h 516731"/>
                <a:gd name="connsiteX3" fmla="*/ 433387 w 611981"/>
                <a:gd name="connsiteY3" fmla="*/ 381000 h 516731"/>
                <a:gd name="connsiteX4" fmla="*/ 433387 w 611981"/>
                <a:gd name="connsiteY4" fmla="*/ 395287 h 516731"/>
                <a:gd name="connsiteX5" fmla="*/ 438150 w 611981"/>
                <a:gd name="connsiteY5" fmla="*/ 419100 h 516731"/>
                <a:gd name="connsiteX6" fmla="*/ 450056 w 611981"/>
                <a:gd name="connsiteY6" fmla="*/ 438150 h 516731"/>
                <a:gd name="connsiteX7" fmla="*/ 466725 w 611981"/>
                <a:gd name="connsiteY7" fmla="*/ 447675 h 516731"/>
                <a:gd name="connsiteX8" fmla="*/ 502444 w 611981"/>
                <a:gd name="connsiteY8" fmla="*/ 461962 h 516731"/>
                <a:gd name="connsiteX9" fmla="*/ 611981 w 611981"/>
                <a:gd name="connsiteY9" fmla="*/ 464343 h 516731"/>
                <a:gd name="connsiteX10" fmla="*/ 35719 w 611981"/>
                <a:gd name="connsiteY10" fmla="*/ 516731 h 516731"/>
                <a:gd name="connsiteX11" fmla="*/ 11906 w 611981"/>
                <a:gd name="connsiteY11" fmla="*/ 495300 h 516731"/>
                <a:gd name="connsiteX12" fmla="*/ 0 w 611981"/>
                <a:gd name="connsiteY12" fmla="*/ 464343 h 516731"/>
                <a:gd name="connsiteX13" fmla="*/ 2381 w 611981"/>
                <a:gd name="connsiteY13" fmla="*/ 447675 h 516731"/>
                <a:gd name="connsiteX14" fmla="*/ 38100 w 611981"/>
                <a:gd name="connsiteY14" fmla="*/ 428625 h 516731"/>
                <a:gd name="connsiteX15" fmla="*/ 95250 w 611981"/>
                <a:gd name="connsiteY15" fmla="*/ 402431 h 516731"/>
                <a:gd name="connsiteX16" fmla="*/ 159544 w 611981"/>
                <a:gd name="connsiteY16" fmla="*/ 364331 h 516731"/>
                <a:gd name="connsiteX17" fmla="*/ 223837 w 611981"/>
                <a:gd name="connsiteY17" fmla="*/ 316706 h 516731"/>
                <a:gd name="connsiteX18" fmla="*/ 288131 w 611981"/>
                <a:gd name="connsiteY18" fmla="*/ 259556 h 516731"/>
                <a:gd name="connsiteX19" fmla="*/ 345281 w 611981"/>
                <a:gd name="connsiteY19" fmla="*/ 202406 h 516731"/>
                <a:gd name="connsiteX20" fmla="*/ 419100 w 611981"/>
                <a:gd name="connsiteY20" fmla="*/ 114300 h 516731"/>
                <a:gd name="connsiteX21" fmla="*/ 464344 w 611981"/>
                <a:gd name="connsiteY21" fmla="*/ 47625 h 516731"/>
                <a:gd name="connsiteX22" fmla="*/ 485775 w 611981"/>
                <a:gd name="connsiteY22" fmla="*/ 19050 h 516731"/>
                <a:gd name="connsiteX23" fmla="*/ 492919 w 611981"/>
                <a:gd name="connsiteY23" fmla="*/ 11906 h 516731"/>
                <a:gd name="connsiteX24" fmla="*/ 521494 w 611981"/>
                <a:gd name="connsiteY24" fmla="*/ 2381 h 516731"/>
                <a:gd name="connsiteX25" fmla="*/ 531019 w 611981"/>
                <a:gd name="connsiteY25" fmla="*/ 0 h 516731"/>
                <a:gd name="connsiteX26" fmla="*/ 538162 w 611981"/>
                <a:gd name="connsiteY26" fmla="*/ 2381 h 516731"/>
                <a:gd name="connsiteX27" fmla="*/ 542925 w 611981"/>
                <a:gd name="connsiteY27" fmla="*/ 11906 h 516731"/>
                <a:gd name="connsiteX28" fmla="*/ 542925 w 611981"/>
                <a:gd name="connsiteY28" fmla="*/ 28575 h 516731"/>
                <a:gd name="connsiteX29" fmla="*/ 521494 w 611981"/>
                <a:gd name="connsiteY29" fmla="*/ 90487 h 516731"/>
                <a:gd name="connsiteX30" fmla="*/ 485775 w 611981"/>
                <a:gd name="connsiteY30" fmla="*/ 207168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516731">
                  <a:moveTo>
                    <a:pt x="485775" y="207168"/>
                  </a:moveTo>
                  <a:lnTo>
                    <a:pt x="454819" y="304800"/>
                  </a:lnTo>
                  <a:lnTo>
                    <a:pt x="438150" y="361950"/>
                  </a:lnTo>
                  <a:lnTo>
                    <a:pt x="433387" y="381000"/>
                  </a:lnTo>
                  <a:lnTo>
                    <a:pt x="433387" y="395287"/>
                  </a:lnTo>
                  <a:lnTo>
                    <a:pt x="438150" y="419100"/>
                  </a:lnTo>
                  <a:lnTo>
                    <a:pt x="450056" y="438150"/>
                  </a:lnTo>
                  <a:lnTo>
                    <a:pt x="466725" y="447675"/>
                  </a:lnTo>
                  <a:lnTo>
                    <a:pt x="502444" y="461962"/>
                  </a:lnTo>
                  <a:lnTo>
                    <a:pt x="611981" y="464343"/>
                  </a:lnTo>
                  <a:lnTo>
                    <a:pt x="35719" y="516731"/>
                  </a:lnTo>
                  <a:lnTo>
                    <a:pt x="11906" y="495300"/>
                  </a:lnTo>
                  <a:lnTo>
                    <a:pt x="0" y="464343"/>
                  </a:lnTo>
                  <a:lnTo>
                    <a:pt x="2381" y="447675"/>
                  </a:lnTo>
                  <a:lnTo>
                    <a:pt x="38100" y="428625"/>
                  </a:lnTo>
                  <a:lnTo>
                    <a:pt x="95250" y="402431"/>
                  </a:lnTo>
                  <a:lnTo>
                    <a:pt x="159544" y="364331"/>
                  </a:lnTo>
                  <a:lnTo>
                    <a:pt x="223837" y="316706"/>
                  </a:lnTo>
                  <a:lnTo>
                    <a:pt x="288131" y="259556"/>
                  </a:lnTo>
                  <a:lnTo>
                    <a:pt x="345281" y="202406"/>
                  </a:lnTo>
                  <a:lnTo>
                    <a:pt x="419100" y="114300"/>
                  </a:lnTo>
                  <a:lnTo>
                    <a:pt x="464344" y="47625"/>
                  </a:lnTo>
                  <a:lnTo>
                    <a:pt x="485775" y="19050"/>
                  </a:lnTo>
                  <a:lnTo>
                    <a:pt x="492919" y="11906"/>
                  </a:lnTo>
                  <a:lnTo>
                    <a:pt x="521494" y="2381"/>
                  </a:lnTo>
                  <a:lnTo>
                    <a:pt x="531019" y="0"/>
                  </a:lnTo>
                  <a:lnTo>
                    <a:pt x="538162" y="2381"/>
                  </a:lnTo>
                  <a:lnTo>
                    <a:pt x="542925" y="11906"/>
                  </a:lnTo>
                  <a:lnTo>
                    <a:pt x="542925" y="28575"/>
                  </a:lnTo>
                  <a:lnTo>
                    <a:pt x="521494" y="90487"/>
                  </a:lnTo>
                  <a:lnTo>
                    <a:pt x="485775" y="207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49806906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3B0BAF9C-07B1-40F0-8DEB-5A3487CC855C}"/>
              </a:ext>
            </a:extLst>
          </p:cNvPr>
          <p:cNvSpPr/>
          <p:nvPr/>
        </p:nvSpPr>
        <p:spPr>
          <a:xfrm>
            <a:off x="4981577" y="2551114"/>
            <a:ext cx="508000" cy="555625"/>
          </a:xfrm>
          <a:custGeom>
            <a:avLst/>
            <a:gdLst>
              <a:gd name="connsiteX0" fmla="*/ 69056 w 507206"/>
              <a:gd name="connsiteY0" fmla="*/ 128587 h 557212"/>
              <a:gd name="connsiteX1" fmla="*/ 283369 w 507206"/>
              <a:gd name="connsiteY1" fmla="*/ 423862 h 557212"/>
              <a:gd name="connsiteX2" fmla="*/ 333375 w 507206"/>
              <a:gd name="connsiteY2" fmla="*/ 485775 h 557212"/>
              <a:gd name="connsiteX3" fmla="*/ 369094 w 507206"/>
              <a:gd name="connsiteY3" fmla="*/ 521494 h 557212"/>
              <a:gd name="connsiteX4" fmla="*/ 395288 w 507206"/>
              <a:gd name="connsiteY4" fmla="*/ 545306 h 557212"/>
              <a:gd name="connsiteX5" fmla="*/ 421481 w 507206"/>
              <a:gd name="connsiteY5" fmla="*/ 557212 h 557212"/>
              <a:gd name="connsiteX6" fmla="*/ 452438 w 507206"/>
              <a:gd name="connsiteY6" fmla="*/ 557212 h 557212"/>
              <a:gd name="connsiteX7" fmla="*/ 464344 w 507206"/>
              <a:gd name="connsiteY7" fmla="*/ 547687 h 557212"/>
              <a:gd name="connsiteX8" fmla="*/ 488156 w 507206"/>
              <a:gd name="connsiteY8" fmla="*/ 511969 h 557212"/>
              <a:gd name="connsiteX9" fmla="*/ 504825 w 507206"/>
              <a:gd name="connsiteY9" fmla="*/ 471487 h 557212"/>
              <a:gd name="connsiteX10" fmla="*/ 507206 w 507206"/>
              <a:gd name="connsiteY10" fmla="*/ 442912 h 557212"/>
              <a:gd name="connsiteX11" fmla="*/ 507206 w 507206"/>
              <a:gd name="connsiteY11" fmla="*/ 402431 h 557212"/>
              <a:gd name="connsiteX12" fmla="*/ 502444 w 507206"/>
              <a:gd name="connsiteY12" fmla="*/ 378619 h 557212"/>
              <a:gd name="connsiteX13" fmla="*/ 476250 w 507206"/>
              <a:gd name="connsiteY13" fmla="*/ 304800 h 557212"/>
              <a:gd name="connsiteX14" fmla="*/ 438150 w 507206"/>
              <a:gd name="connsiteY14" fmla="*/ 211931 h 557212"/>
              <a:gd name="connsiteX15" fmla="*/ 404813 w 507206"/>
              <a:gd name="connsiteY15" fmla="*/ 171450 h 557212"/>
              <a:gd name="connsiteX16" fmla="*/ 366713 w 507206"/>
              <a:gd name="connsiteY16" fmla="*/ 140494 h 557212"/>
              <a:gd name="connsiteX17" fmla="*/ 304800 w 507206"/>
              <a:gd name="connsiteY17" fmla="*/ 104775 h 557212"/>
              <a:gd name="connsiteX18" fmla="*/ 171450 w 507206"/>
              <a:gd name="connsiteY18" fmla="*/ 47625 h 557212"/>
              <a:gd name="connsiteX19" fmla="*/ 38100 w 507206"/>
              <a:gd name="connsiteY19" fmla="*/ 4762 h 557212"/>
              <a:gd name="connsiteX20" fmla="*/ 19050 w 507206"/>
              <a:gd name="connsiteY20" fmla="*/ 0 h 557212"/>
              <a:gd name="connsiteX21" fmla="*/ 0 w 507206"/>
              <a:gd name="connsiteY21" fmla="*/ 2381 h 557212"/>
              <a:gd name="connsiteX22" fmla="*/ 0 w 507206"/>
              <a:gd name="connsiteY22" fmla="*/ 21431 h 557212"/>
              <a:gd name="connsiteX23" fmla="*/ 23813 w 507206"/>
              <a:gd name="connsiteY23" fmla="*/ 64294 h 557212"/>
              <a:gd name="connsiteX24" fmla="*/ 69056 w 507206"/>
              <a:gd name="connsiteY24" fmla="*/ 128587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07206" h="557212">
                <a:moveTo>
                  <a:pt x="69056" y="128587"/>
                </a:moveTo>
                <a:lnTo>
                  <a:pt x="283369" y="423862"/>
                </a:lnTo>
                <a:lnTo>
                  <a:pt x="333375" y="485775"/>
                </a:lnTo>
                <a:lnTo>
                  <a:pt x="369094" y="521494"/>
                </a:lnTo>
                <a:lnTo>
                  <a:pt x="395288" y="545306"/>
                </a:lnTo>
                <a:lnTo>
                  <a:pt x="421481" y="557212"/>
                </a:lnTo>
                <a:lnTo>
                  <a:pt x="452438" y="557212"/>
                </a:lnTo>
                <a:lnTo>
                  <a:pt x="464344" y="547687"/>
                </a:lnTo>
                <a:lnTo>
                  <a:pt x="488156" y="511969"/>
                </a:lnTo>
                <a:lnTo>
                  <a:pt x="504825" y="471487"/>
                </a:lnTo>
                <a:lnTo>
                  <a:pt x="507206" y="442912"/>
                </a:lnTo>
                <a:lnTo>
                  <a:pt x="507206" y="402431"/>
                </a:lnTo>
                <a:lnTo>
                  <a:pt x="502444" y="378619"/>
                </a:lnTo>
                <a:lnTo>
                  <a:pt x="476250" y="304800"/>
                </a:lnTo>
                <a:lnTo>
                  <a:pt x="438150" y="211931"/>
                </a:lnTo>
                <a:lnTo>
                  <a:pt x="404813" y="171450"/>
                </a:lnTo>
                <a:lnTo>
                  <a:pt x="366713" y="140494"/>
                </a:lnTo>
                <a:lnTo>
                  <a:pt x="304800" y="104775"/>
                </a:lnTo>
                <a:lnTo>
                  <a:pt x="171450" y="47625"/>
                </a:lnTo>
                <a:lnTo>
                  <a:pt x="38100" y="4762"/>
                </a:lnTo>
                <a:lnTo>
                  <a:pt x="19050" y="0"/>
                </a:lnTo>
                <a:lnTo>
                  <a:pt x="0" y="2381"/>
                </a:lnTo>
                <a:lnTo>
                  <a:pt x="0" y="21431"/>
                </a:lnTo>
                <a:lnTo>
                  <a:pt x="23813" y="64294"/>
                </a:lnTo>
                <a:lnTo>
                  <a:pt x="69056" y="1285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B2445B1-2EF5-4526-B4ED-3966A304AEB2}"/>
              </a:ext>
            </a:extLst>
          </p:cNvPr>
          <p:cNvSpPr/>
          <p:nvPr/>
        </p:nvSpPr>
        <p:spPr>
          <a:xfrm>
            <a:off x="3768728" y="2565401"/>
            <a:ext cx="447675" cy="1287463"/>
          </a:xfrm>
          <a:custGeom>
            <a:avLst/>
            <a:gdLst>
              <a:gd name="connsiteX0" fmla="*/ 230479 w 448432"/>
              <a:gd name="connsiteY0" fmla="*/ 493526 h 1287676"/>
              <a:gd name="connsiteX1" fmla="*/ 177870 w 448432"/>
              <a:gd name="connsiteY1" fmla="*/ 621291 h 1287676"/>
              <a:gd name="connsiteX2" fmla="*/ 127766 w 448432"/>
              <a:gd name="connsiteY2" fmla="*/ 713984 h 1287676"/>
              <a:gd name="connsiteX3" fmla="*/ 87683 w 448432"/>
              <a:gd name="connsiteY3" fmla="*/ 771604 h 1287676"/>
              <a:gd name="connsiteX4" fmla="*/ 22547 w 448432"/>
              <a:gd name="connsiteY4" fmla="*/ 844255 h 1287676"/>
              <a:gd name="connsiteX5" fmla="*/ 0 w 448432"/>
              <a:gd name="connsiteY5" fmla="*/ 866802 h 1287676"/>
              <a:gd name="connsiteX6" fmla="*/ 0 w 448432"/>
              <a:gd name="connsiteY6" fmla="*/ 956989 h 1287676"/>
              <a:gd name="connsiteX7" fmla="*/ 15032 w 448432"/>
              <a:gd name="connsiteY7" fmla="*/ 1167426 h 1287676"/>
              <a:gd name="connsiteX8" fmla="*/ 22547 w 448432"/>
              <a:gd name="connsiteY8" fmla="*/ 1194983 h 1287676"/>
              <a:gd name="connsiteX9" fmla="*/ 40084 w 448432"/>
              <a:gd name="connsiteY9" fmla="*/ 1235067 h 1287676"/>
              <a:gd name="connsiteX10" fmla="*/ 65136 w 448432"/>
              <a:gd name="connsiteY10" fmla="*/ 1260119 h 1287676"/>
              <a:gd name="connsiteX11" fmla="*/ 85177 w 448432"/>
              <a:gd name="connsiteY11" fmla="*/ 1275150 h 1287676"/>
              <a:gd name="connsiteX12" fmla="*/ 130271 w 448432"/>
              <a:gd name="connsiteY12" fmla="*/ 1287676 h 1287676"/>
              <a:gd name="connsiteX13" fmla="*/ 157828 w 448432"/>
              <a:gd name="connsiteY13" fmla="*/ 1287676 h 1287676"/>
              <a:gd name="connsiteX14" fmla="*/ 187891 w 448432"/>
              <a:gd name="connsiteY14" fmla="*/ 1277655 h 1287676"/>
              <a:gd name="connsiteX15" fmla="*/ 220458 w 448432"/>
              <a:gd name="connsiteY15" fmla="*/ 1250098 h 1287676"/>
              <a:gd name="connsiteX16" fmla="*/ 253026 w 448432"/>
              <a:gd name="connsiteY16" fmla="*/ 1202499 h 1287676"/>
              <a:gd name="connsiteX17" fmla="*/ 295615 w 448432"/>
              <a:gd name="connsiteY17" fmla="*/ 1114817 h 1287676"/>
              <a:gd name="connsiteX18" fmla="*/ 340708 w 448432"/>
              <a:gd name="connsiteY18" fmla="*/ 999577 h 1287676"/>
              <a:gd name="connsiteX19" fmla="*/ 390812 w 448432"/>
              <a:gd name="connsiteY19" fmla="*/ 821708 h 1287676"/>
              <a:gd name="connsiteX20" fmla="*/ 428390 w 448432"/>
              <a:gd name="connsiteY20" fmla="*/ 646343 h 1287676"/>
              <a:gd name="connsiteX21" fmla="*/ 443422 w 448432"/>
              <a:gd name="connsiteY21" fmla="*/ 506052 h 1287676"/>
              <a:gd name="connsiteX22" fmla="*/ 448432 w 448432"/>
              <a:gd name="connsiteY22" fmla="*/ 348224 h 1287676"/>
              <a:gd name="connsiteX23" fmla="*/ 438411 w 448432"/>
              <a:gd name="connsiteY23" fmla="*/ 175365 h 1287676"/>
              <a:gd name="connsiteX24" fmla="*/ 423380 w 448432"/>
              <a:gd name="connsiteY24" fmla="*/ 65136 h 1287676"/>
              <a:gd name="connsiteX25" fmla="*/ 413359 w 448432"/>
              <a:gd name="connsiteY25" fmla="*/ 30063 h 1287676"/>
              <a:gd name="connsiteX26" fmla="*/ 398328 w 448432"/>
              <a:gd name="connsiteY26" fmla="*/ 5011 h 1287676"/>
              <a:gd name="connsiteX27" fmla="*/ 383297 w 448432"/>
              <a:gd name="connsiteY27" fmla="*/ 0 h 1287676"/>
              <a:gd name="connsiteX28" fmla="*/ 365760 w 448432"/>
              <a:gd name="connsiteY28" fmla="*/ 0 h 1287676"/>
              <a:gd name="connsiteX29" fmla="*/ 343213 w 448432"/>
              <a:gd name="connsiteY29" fmla="*/ 22547 h 1287676"/>
              <a:gd name="connsiteX30" fmla="*/ 328182 w 448432"/>
              <a:gd name="connsiteY30" fmla="*/ 75157 h 1287676"/>
              <a:gd name="connsiteX31" fmla="*/ 315656 w 448432"/>
              <a:gd name="connsiteY31" fmla="*/ 167849 h 1287676"/>
              <a:gd name="connsiteX32" fmla="*/ 290604 w 448432"/>
              <a:gd name="connsiteY32" fmla="*/ 290604 h 1287676"/>
              <a:gd name="connsiteX33" fmla="*/ 260542 w 448432"/>
              <a:gd name="connsiteY33" fmla="*/ 405844 h 1287676"/>
              <a:gd name="connsiteX34" fmla="*/ 230479 w 448432"/>
              <a:gd name="connsiteY34" fmla="*/ 493526 h 128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48432" h="1287676">
                <a:moveTo>
                  <a:pt x="230479" y="493526"/>
                </a:moveTo>
                <a:lnTo>
                  <a:pt x="177870" y="621291"/>
                </a:lnTo>
                <a:lnTo>
                  <a:pt x="127766" y="713984"/>
                </a:lnTo>
                <a:lnTo>
                  <a:pt x="87683" y="771604"/>
                </a:lnTo>
                <a:lnTo>
                  <a:pt x="22547" y="844255"/>
                </a:lnTo>
                <a:lnTo>
                  <a:pt x="0" y="866802"/>
                </a:lnTo>
                <a:lnTo>
                  <a:pt x="0" y="956989"/>
                </a:lnTo>
                <a:lnTo>
                  <a:pt x="15032" y="1167426"/>
                </a:lnTo>
                <a:lnTo>
                  <a:pt x="22547" y="1194983"/>
                </a:lnTo>
                <a:lnTo>
                  <a:pt x="40084" y="1235067"/>
                </a:lnTo>
                <a:lnTo>
                  <a:pt x="65136" y="1260119"/>
                </a:lnTo>
                <a:lnTo>
                  <a:pt x="85177" y="1275150"/>
                </a:lnTo>
                <a:lnTo>
                  <a:pt x="130271" y="1287676"/>
                </a:lnTo>
                <a:lnTo>
                  <a:pt x="157828" y="1287676"/>
                </a:lnTo>
                <a:lnTo>
                  <a:pt x="187891" y="1277655"/>
                </a:lnTo>
                <a:lnTo>
                  <a:pt x="220458" y="1250098"/>
                </a:lnTo>
                <a:lnTo>
                  <a:pt x="253026" y="1202499"/>
                </a:lnTo>
                <a:lnTo>
                  <a:pt x="295615" y="1114817"/>
                </a:lnTo>
                <a:lnTo>
                  <a:pt x="340708" y="999577"/>
                </a:lnTo>
                <a:lnTo>
                  <a:pt x="390812" y="821708"/>
                </a:lnTo>
                <a:lnTo>
                  <a:pt x="428390" y="646343"/>
                </a:lnTo>
                <a:lnTo>
                  <a:pt x="443422" y="506052"/>
                </a:lnTo>
                <a:lnTo>
                  <a:pt x="448432" y="348224"/>
                </a:lnTo>
                <a:lnTo>
                  <a:pt x="438411" y="175365"/>
                </a:lnTo>
                <a:lnTo>
                  <a:pt x="423380" y="65136"/>
                </a:lnTo>
                <a:lnTo>
                  <a:pt x="413359" y="30063"/>
                </a:lnTo>
                <a:lnTo>
                  <a:pt x="398328" y="5011"/>
                </a:lnTo>
                <a:lnTo>
                  <a:pt x="383297" y="0"/>
                </a:lnTo>
                <a:lnTo>
                  <a:pt x="365760" y="0"/>
                </a:lnTo>
                <a:lnTo>
                  <a:pt x="343213" y="22547"/>
                </a:lnTo>
                <a:lnTo>
                  <a:pt x="328182" y="75157"/>
                </a:lnTo>
                <a:lnTo>
                  <a:pt x="315656" y="167849"/>
                </a:lnTo>
                <a:lnTo>
                  <a:pt x="290604" y="290604"/>
                </a:lnTo>
                <a:lnTo>
                  <a:pt x="260542" y="405844"/>
                </a:lnTo>
                <a:lnTo>
                  <a:pt x="230479" y="49352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6409CA60-2A0A-4877-96D6-59FBFA77FAD3}"/>
              </a:ext>
            </a:extLst>
          </p:cNvPr>
          <p:cNvSpPr/>
          <p:nvPr/>
        </p:nvSpPr>
        <p:spPr>
          <a:xfrm rot="16200000">
            <a:off x="5010151" y="2624138"/>
            <a:ext cx="1543050" cy="882650"/>
          </a:xfrm>
          <a:custGeom>
            <a:avLst/>
            <a:gdLst>
              <a:gd name="connsiteX0" fmla="*/ 376237 w 1543050"/>
              <a:gd name="connsiteY0" fmla="*/ 169069 h 883444"/>
              <a:gd name="connsiteX1" fmla="*/ 823912 w 1543050"/>
              <a:gd name="connsiteY1" fmla="*/ 381000 h 883444"/>
              <a:gd name="connsiteX2" fmla="*/ 1050131 w 1543050"/>
              <a:gd name="connsiteY2" fmla="*/ 471487 h 883444"/>
              <a:gd name="connsiteX3" fmla="*/ 1212056 w 1543050"/>
              <a:gd name="connsiteY3" fmla="*/ 519112 h 883444"/>
              <a:gd name="connsiteX4" fmla="*/ 1273969 w 1543050"/>
              <a:gd name="connsiteY4" fmla="*/ 531019 h 883444"/>
              <a:gd name="connsiteX5" fmla="*/ 1302544 w 1543050"/>
              <a:gd name="connsiteY5" fmla="*/ 531019 h 883444"/>
              <a:gd name="connsiteX6" fmla="*/ 1331119 w 1543050"/>
              <a:gd name="connsiteY6" fmla="*/ 521494 h 883444"/>
              <a:gd name="connsiteX7" fmla="*/ 1369219 w 1543050"/>
              <a:gd name="connsiteY7" fmla="*/ 497681 h 883444"/>
              <a:gd name="connsiteX8" fmla="*/ 1423987 w 1543050"/>
              <a:gd name="connsiteY8" fmla="*/ 450056 h 883444"/>
              <a:gd name="connsiteX9" fmla="*/ 1473994 w 1543050"/>
              <a:gd name="connsiteY9" fmla="*/ 378619 h 883444"/>
              <a:gd name="connsiteX10" fmla="*/ 1493044 w 1543050"/>
              <a:gd name="connsiteY10" fmla="*/ 359569 h 883444"/>
              <a:gd name="connsiteX11" fmla="*/ 1507331 w 1543050"/>
              <a:gd name="connsiteY11" fmla="*/ 347662 h 883444"/>
              <a:gd name="connsiteX12" fmla="*/ 1526381 w 1543050"/>
              <a:gd name="connsiteY12" fmla="*/ 345281 h 883444"/>
              <a:gd name="connsiteX13" fmla="*/ 1535906 w 1543050"/>
              <a:gd name="connsiteY13" fmla="*/ 354806 h 883444"/>
              <a:gd name="connsiteX14" fmla="*/ 1543050 w 1543050"/>
              <a:gd name="connsiteY14" fmla="*/ 385762 h 883444"/>
              <a:gd name="connsiteX15" fmla="*/ 1540669 w 1543050"/>
              <a:gd name="connsiteY15" fmla="*/ 421481 h 883444"/>
              <a:gd name="connsiteX16" fmla="*/ 1519237 w 1543050"/>
              <a:gd name="connsiteY16" fmla="*/ 488156 h 883444"/>
              <a:gd name="connsiteX17" fmla="*/ 1473994 w 1543050"/>
              <a:gd name="connsiteY17" fmla="*/ 642937 h 883444"/>
              <a:gd name="connsiteX18" fmla="*/ 1438275 w 1543050"/>
              <a:gd name="connsiteY18" fmla="*/ 714375 h 883444"/>
              <a:gd name="connsiteX19" fmla="*/ 1400175 w 1543050"/>
              <a:gd name="connsiteY19" fmla="*/ 781050 h 883444"/>
              <a:gd name="connsiteX20" fmla="*/ 1359694 w 1543050"/>
              <a:gd name="connsiteY20" fmla="*/ 828675 h 883444"/>
              <a:gd name="connsiteX21" fmla="*/ 1331119 w 1543050"/>
              <a:gd name="connsiteY21" fmla="*/ 857250 h 883444"/>
              <a:gd name="connsiteX22" fmla="*/ 1297781 w 1543050"/>
              <a:gd name="connsiteY22" fmla="*/ 876300 h 883444"/>
              <a:gd name="connsiteX23" fmla="*/ 1276350 w 1543050"/>
              <a:gd name="connsiteY23" fmla="*/ 883444 h 883444"/>
              <a:gd name="connsiteX24" fmla="*/ 1245394 w 1543050"/>
              <a:gd name="connsiteY24" fmla="*/ 876300 h 883444"/>
              <a:gd name="connsiteX25" fmla="*/ 1202531 w 1543050"/>
              <a:gd name="connsiteY25" fmla="*/ 859631 h 883444"/>
              <a:gd name="connsiteX26" fmla="*/ 1169194 w 1543050"/>
              <a:gd name="connsiteY26" fmla="*/ 840581 h 883444"/>
              <a:gd name="connsiteX27" fmla="*/ 1078706 w 1543050"/>
              <a:gd name="connsiteY27" fmla="*/ 778669 h 883444"/>
              <a:gd name="connsiteX28" fmla="*/ 859631 w 1543050"/>
              <a:gd name="connsiteY28" fmla="*/ 650081 h 883444"/>
              <a:gd name="connsiteX29" fmla="*/ 652462 w 1543050"/>
              <a:gd name="connsiteY29" fmla="*/ 531019 h 883444"/>
              <a:gd name="connsiteX30" fmla="*/ 450056 w 1543050"/>
              <a:gd name="connsiteY30" fmla="*/ 404812 h 883444"/>
              <a:gd name="connsiteX31" fmla="*/ 285750 w 1543050"/>
              <a:gd name="connsiteY31" fmla="*/ 288131 h 883444"/>
              <a:gd name="connsiteX32" fmla="*/ 176212 w 1543050"/>
              <a:gd name="connsiteY32" fmla="*/ 202406 h 883444"/>
              <a:gd name="connsiteX33" fmla="*/ 76200 w 1543050"/>
              <a:gd name="connsiteY33" fmla="*/ 126206 h 883444"/>
              <a:gd name="connsiteX34" fmla="*/ 33337 w 1543050"/>
              <a:gd name="connsiteY34" fmla="*/ 85725 h 883444"/>
              <a:gd name="connsiteX35" fmla="*/ 11906 w 1543050"/>
              <a:gd name="connsiteY35" fmla="*/ 57150 h 883444"/>
              <a:gd name="connsiteX36" fmla="*/ 0 w 1543050"/>
              <a:gd name="connsiteY36" fmla="*/ 26194 h 883444"/>
              <a:gd name="connsiteX37" fmla="*/ 2381 w 1543050"/>
              <a:gd name="connsiteY37" fmla="*/ 9525 h 883444"/>
              <a:gd name="connsiteX38" fmla="*/ 9525 w 1543050"/>
              <a:gd name="connsiteY38" fmla="*/ 0 h 883444"/>
              <a:gd name="connsiteX39" fmla="*/ 23812 w 1543050"/>
              <a:gd name="connsiteY39" fmla="*/ 0 h 883444"/>
              <a:gd name="connsiteX40" fmla="*/ 50006 w 1543050"/>
              <a:gd name="connsiteY40" fmla="*/ 2381 h 883444"/>
              <a:gd name="connsiteX41" fmla="*/ 97631 w 1543050"/>
              <a:gd name="connsiteY41" fmla="*/ 26194 h 883444"/>
              <a:gd name="connsiteX42" fmla="*/ 192881 w 1543050"/>
              <a:gd name="connsiteY42" fmla="*/ 73819 h 883444"/>
              <a:gd name="connsiteX43" fmla="*/ 376237 w 1543050"/>
              <a:gd name="connsiteY43" fmla="*/ 169069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43050" h="883444">
                <a:moveTo>
                  <a:pt x="376237" y="169069"/>
                </a:moveTo>
                <a:lnTo>
                  <a:pt x="823912" y="381000"/>
                </a:lnTo>
                <a:lnTo>
                  <a:pt x="1050131" y="471487"/>
                </a:lnTo>
                <a:lnTo>
                  <a:pt x="1212056" y="519112"/>
                </a:lnTo>
                <a:lnTo>
                  <a:pt x="1273969" y="531019"/>
                </a:lnTo>
                <a:lnTo>
                  <a:pt x="1302544" y="531019"/>
                </a:lnTo>
                <a:lnTo>
                  <a:pt x="1331119" y="521494"/>
                </a:lnTo>
                <a:lnTo>
                  <a:pt x="1369219" y="497681"/>
                </a:lnTo>
                <a:lnTo>
                  <a:pt x="1423987" y="450056"/>
                </a:lnTo>
                <a:lnTo>
                  <a:pt x="1473994" y="378619"/>
                </a:lnTo>
                <a:lnTo>
                  <a:pt x="1493044" y="359569"/>
                </a:lnTo>
                <a:lnTo>
                  <a:pt x="1507331" y="347662"/>
                </a:lnTo>
                <a:lnTo>
                  <a:pt x="1526381" y="345281"/>
                </a:lnTo>
                <a:lnTo>
                  <a:pt x="1535906" y="354806"/>
                </a:lnTo>
                <a:lnTo>
                  <a:pt x="1543050" y="385762"/>
                </a:lnTo>
                <a:lnTo>
                  <a:pt x="1540669" y="421481"/>
                </a:lnTo>
                <a:lnTo>
                  <a:pt x="1519237" y="488156"/>
                </a:lnTo>
                <a:lnTo>
                  <a:pt x="1473994" y="642937"/>
                </a:lnTo>
                <a:lnTo>
                  <a:pt x="1438275" y="714375"/>
                </a:lnTo>
                <a:lnTo>
                  <a:pt x="1400175" y="781050"/>
                </a:lnTo>
                <a:lnTo>
                  <a:pt x="1359694" y="828675"/>
                </a:lnTo>
                <a:lnTo>
                  <a:pt x="1331119" y="857250"/>
                </a:lnTo>
                <a:lnTo>
                  <a:pt x="1297781" y="876300"/>
                </a:lnTo>
                <a:lnTo>
                  <a:pt x="1276350" y="883444"/>
                </a:lnTo>
                <a:lnTo>
                  <a:pt x="1245394" y="876300"/>
                </a:lnTo>
                <a:lnTo>
                  <a:pt x="1202531" y="859631"/>
                </a:lnTo>
                <a:lnTo>
                  <a:pt x="1169194" y="840581"/>
                </a:lnTo>
                <a:lnTo>
                  <a:pt x="1078706" y="778669"/>
                </a:lnTo>
                <a:lnTo>
                  <a:pt x="859631" y="650081"/>
                </a:lnTo>
                <a:lnTo>
                  <a:pt x="652462" y="531019"/>
                </a:lnTo>
                <a:lnTo>
                  <a:pt x="450056" y="404812"/>
                </a:lnTo>
                <a:lnTo>
                  <a:pt x="285750" y="288131"/>
                </a:lnTo>
                <a:lnTo>
                  <a:pt x="176212" y="202406"/>
                </a:lnTo>
                <a:lnTo>
                  <a:pt x="76200" y="126206"/>
                </a:lnTo>
                <a:lnTo>
                  <a:pt x="33337" y="85725"/>
                </a:lnTo>
                <a:lnTo>
                  <a:pt x="11906" y="57150"/>
                </a:lnTo>
                <a:lnTo>
                  <a:pt x="0" y="26194"/>
                </a:lnTo>
                <a:lnTo>
                  <a:pt x="2381" y="9525"/>
                </a:lnTo>
                <a:lnTo>
                  <a:pt x="9525" y="0"/>
                </a:lnTo>
                <a:lnTo>
                  <a:pt x="23812" y="0"/>
                </a:lnTo>
                <a:lnTo>
                  <a:pt x="50006" y="2381"/>
                </a:lnTo>
                <a:lnTo>
                  <a:pt x="97631" y="26194"/>
                </a:lnTo>
                <a:lnTo>
                  <a:pt x="192881" y="73819"/>
                </a:lnTo>
                <a:lnTo>
                  <a:pt x="376237" y="1690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E23B3182-73F8-4E86-BBF0-AC1130CF2535}"/>
              </a:ext>
            </a:extLst>
          </p:cNvPr>
          <p:cNvSpPr/>
          <p:nvPr/>
        </p:nvSpPr>
        <p:spPr>
          <a:xfrm rot="16200000">
            <a:off x="2490791" y="3556001"/>
            <a:ext cx="4381500" cy="466725"/>
          </a:xfrm>
          <a:custGeom>
            <a:avLst/>
            <a:gdLst>
              <a:gd name="connsiteX0" fmla="*/ 3603279 w 4381877"/>
              <a:gd name="connsiteY0" fmla="*/ 176543 h 466254"/>
              <a:gd name="connsiteX1" fmla="*/ 4069533 w 4381877"/>
              <a:gd name="connsiteY1" fmla="*/ 172016 h 466254"/>
              <a:gd name="connsiteX2" fmla="*/ 4110274 w 4381877"/>
              <a:gd name="connsiteY2" fmla="*/ 162963 h 466254"/>
              <a:gd name="connsiteX3" fmla="*/ 4160068 w 4381877"/>
              <a:gd name="connsiteY3" fmla="*/ 144856 h 466254"/>
              <a:gd name="connsiteX4" fmla="*/ 4232495 w 4381877"/>
              <a:gd name="connsiteY4" fmla="*/ 108642 h 466254"/>
              <a:gd name="connsiteX5" fmla="*/ 4273236 w 4381877"/>
              <a:gd name="connsiteY5" fmla="*/ 76955 h 466254"/>
              <a:gd name="connsiteX6" fmla="*/ 4309450 w 4381877"/>
              <a:gd name="connsiteY6" fmla="*/ 40741 h 466254"/>
              <a:gd name="connsiteX7" fmla="*/ 4327557 w 4381877"/>
              <a:gd name="connsiteY7" fmla="*/ 13580 h 466254"/>
              <a:gd name="connsiteX8" fmla="*/ 4345664 w 4381877"/>
              <a:gd name="connsiteY8" fmla="*/ 4527 h 466254"/>
              <a:gd name="connsiteX9" fmla="*/ 4359244 w 4381877"/>
              <a:gd name="connsiteY9" fmla="*/ 0 h 466254"/>
              <a:gd name="connsiteX10" fmla="*/ 4372824 w 4381877"/>
              <a:gd name="connsiteY10" fmla="*/ 13580 h 466254"/>
              <a:gd name="connsiteX11" fmla="*/ 4381877 w 4381877"/>
              <a:gd name="connsiteY11" fmla="*/ 36214 h 466254"/>
              <a:gd name="connsiteX12" fmla="*/ 4381877 w 4381877"/>
              <a:gd name="connsiteY12" fmla="*/ 81481 h 466254"/>
              <a:gd name="connsiteX13" fmla="*/ 4372824 w 4381877"/>
              <a:gd name="connsiteY13" fmla="*/ 135802 h 466254"/>
              <a:gd name="connsiteX14" fmla="*/ 4363771 w 4381877"/>
              <a:gd name="connsiteY14" fmla="*/ 185596 h 466254"/>
              <a:gd name="connsiteX15" fmla="*/ 4332083 w 4381877"/>
              <a:gd name="connsiteY15" fmla="*/ 262551 h 466254"/>
              <a:gd name="connsiteX16" fmla="*/ 4291343 w 4381877"/>
              <a:gd name="connsiteY16" fmla="*/ 330452 h 466254"/>
              <a:gd name="connsiteX17" fmla="*/ 4246076 w 4381877"/>
              <a:gd name="connsiteY17" fmla="*/ 393826 h 466254"/>
              <a:gd name="connsiteX18" fmla="*/ 4205335 w 4381877"/>
              <a:gd name="connsiteY18" fmla="*/ 439093 h 466254"/>
              <a:gd name="connsiteX19" fmla="*/ 4187228 w 4381877"/>
              <a:gd name="connsiteY19" fmla="*/ 457200 h 466254"/>
              <a:gd name="connsiteX20" fmla="*/ 4160068 w 4381877"/>
              <a:gd name="connsiteY20" fmla="*/ 466254 h 466254"/>
              <a:gd name="connsiteX21" fmla="*/ 4132907 w 4381877"/>
              <a:gd name="connsiteY21" fmla="*/ 466254 h 466254"/>
              <a:gd name="connsiteX22" fmla="*/ 4087640 w 4381877"/>
              <a:gd name="connsiteY22" fmla="*/ 448147 h 466254"/>
              <a:gd name="connsiteX23" fmla="*/ 4042373 w 4381877"/>
              <a:gd name="connsiteY23" fmla="*/ 430040 h 466254"/>
              <a:gd name="connsiteX24" fmla="*/ 3978998 w 4381877"/>
              <a:gd name="connsiteY24" fmla="*/ 398353 h 466254"/>
              <a:gd name="connsiteX25" fmla="*/ 3933731 w 4381877"/>
              <a:gd name="connsiteY25" fmla="*/ 389299 h 466254"/>
              <a:gd name="connsiteX26" fmla="*/ 3811509 w 4381877"/>
              <a:gd name="connsiteY26" fmla="*/ 389299 h 466254"/>
              <a:gd name="connsiteX27" fmla="*/ 2684353 w 4381877"/>
              <a:gd name="connsiteY27" fmla="*/ 362139 h 466254"/>
              <a:gd name="connsiteX28" fmla="*/ 149382 w 4381877"/>
              <a:gd name="connsiteY28" fmla="*/ 325925 h 466254"/>
              <a:gd name="connsiteX29" fmla="*/ 76955 w 4381877"/>
              <a:gd name="connsiteY29" fmla="*/ 316872 h 466254"/>
              <a:gd name="connsiteX30" fmla="*/ 54321 w 4381877"/>
              <a:gd name="connsiteY30" fmla="*/ 307818 h 466254"/>
              <a:gd name="connsiteX31" fmla="*/ 31687 w 4381877"/>
              <a:gd name="connsiteY31" fmla="*/ 298765 h 466254"/>
              <a:gd name="connsiteX32" fmla="*/ 9054 w 4381877"/>
              <a:gd name="connsiteY32" fmla="*/ 276131 h 466254"/>
              <a:gd name="connsiteX33" fmla="*/ 0 w 4381877"/>
              <a:gd name="connsiteY33" fmla="*/ 248971 h 466254"/>
              <a:gd name="connsiteX34" fmla="*/ 4527 w 4381877"/>
              <a:gd name="connsiteY34" fmla="*/ 203703 h 466254"/>
              <a:gd name="connsiteX35" fmla="*/ 22634 w 4381877"/>
              <a:gd name="connsiteY35" fmla="*/ 172016 h 466254"/>
              <a:gd name="connsiteX36" fmla="*/ 58848 w 4381877"/>
              <a:gd name="connsiteY36" fmla="*/ 135802 h 466254"/>
              <a:gd name="connsiteX37" fmla="*/ 113169 w 4381877"/>
              <a:gd name="connsiteY37" fmla="*/ 99588 h 466254"/>
              <a:gd name="connsiteX38" fmla="*/ 172016 w 4381877"/>
              <a:gd name="connsiteY38" fmla="*/ 72428 h 466254"/>
              <a:gd name="connsiteX39" fmla="*/ 239917 w 4381877"/>
              <a:gd name="connsiteY39" fmla="*/ 54321 h 466254"/>
              <a:gd name="connsiteX40" fmla="*/ 285184 w 4381877"/>
              <a:gd name="connsiteY40" fmla="*/ 45268 h 466254"/>
              <a:gd name="connsiteX41" fmla="*/ 384773 w 4381877"/>
              <a:gd name="connsiteY41" fmla="*/ 36214 h 466254"/>
              <a:gd name="connsiteX42" fmla="*/ 470780 w 4381877"/>
              <a:gd name="connsiteY42" fmla="*/ 40741 h 466254"/>
              <a:gd name="connsiteX43" fmla="*/ 547735 w 4381877"/>
              <a:gd name="connsiteY43" fmla="*/ 54321 h 466254"/>
              <a:gd name="connsiteX44" fmla="*/ 624689 w 4381877"/>
              <a:gd name="connsiteY44" fmla="*/ 76955 h 466254"/>
              <a:gd name="connsiteX45" fmla="*/ 765018 w 4381877"/>
              <a:gd name="connsiteY45" fmla="*/ 90535 h 466254"/>
              <a:gd name="connsiteX46" fmla="*/ 1176951 w 4381877"/>
              <a:gd name="connsiteY46" fmla="*/ 122222 h 466254"/>
              <a:gd name="connsiteX47" fmla="*/ 1688472 w 4381877"/>
              <a:gd name="connsiteY47" fmla="*/ 149382 h 466254"/>
              <a:gd name="connsiteX48" fmla="*/ 2104931 w 4381877"/>
              <a:gd name="connsiteY48" fmla="*/ 162963 h 466254"/>
              <a:gd name="connsiteX49" fmla="*/ 2575711 w 4381877"/>
              <a:gd name="connsiteY49" fmla="*/ 172016 h 466254"/>
              <a:gd name="connsiteX50" fmla="*/ 3449371 w 4381877"/>
              <a:gd name="connsiteY50" fmla="*/ 176543 h 466254"/>
              <a:gd name="connsiteX51" fmla="*/ 3603279 w 4381877"/>
              <a:gd name="connsiteY51" fmla="*/ 176543 h 466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381877" h="466254">
                <a:moveTo>
                  <a:pt x="3603279" y="176543"/>
                </a:moveTo>
                <a:lnTo>
                  <a:pt x="4069533" y="172016"/>
                </a:lnTo>
                <a:lnTo>
                  <a:pt x="4110274" y="162963"/>
                </a:lnTo>
                <a:lnTo>
                  <a:pt x="4160068" y="144856"/>
                </a:lnTo>
                <a:lnTo>
                  <a:pt x="4232495" y="108642"/>
                </a:lnTo>
                <a:lnTo>
                  <a:pt x="4273236" y="76955"/>
                </a:lnTo>
                <a:lnTo>
                  <a:pt x="4309450" y="40741"/>
                </a:lnTo>
                <a:lnTo>
                  <a:pt x="4327557" y="13580"/>
                </a:lnTo>
                <a:lnTo>
                  <a:pt x="4345664" y="4527"/>
                </a:lnTo>
                <a:lnTo>
                  <a:pt x="4359244" y="0"/>
                </a:lnTo>
                <a:lnTo>
                  <a:pt x="4372824" y="13580"/>
                </a:lnTo>
                <a:lnTo>
                  <a:pt x="4381877" y="36214"/>
                </a:lnTo>
                <a:lnTo>
                  <a:pt x="4381877" y="81481"/>
                </a:lnTo>
                <a:lnTo>
                  <a:pt x="4372824" y="135802"/>
                </a:lnTo>
                <a:lnTo>
                  <a:pt x="4363771" y="185596"/>
                </a:lnTo>
                <a:lnTo>
                  <a:pt x="4332083" y="262551"/>
                </a:lnTo>
                <a:lnTo>
                  <a:pt x="4291343" y="330452"/>
                </a:lnTo>
                <a:lnTo>
                  <a:pt x="4246076" y="393826"/>
                </a:lnTo>
                <a:lnTo>
                  <a:pt x="4205335" y="439093"/>
                </a:lnTo>
                <a:lnTo>
                  <a:pt x="4187228" y="457200"/>
                </a:lnTo>
                <a:lnTo>
                  <a:pt x="4160068" y="466254"/>
                </a:lnTo>
                <a:lnTo>
                  <a:pt x="4132907" y="466254"/>
                </a:lnTo>
                <a:lnTo>
                  <a:pt x="4087640" y="448147"/>
                </a:lnTo>
                <a:lnTo>
                  <a:pt x="4042373" y="430040"/>
                </a:lnTo>
                <a:lnTo>
                  <a:pt x="3978998" y="398353"/>
                </a:lnTo>
                <a:lnTo>
                  <a:pt x="3933731" y="389299"/>
                </a:lnTo>
                <a:lnTo>
                  <a:pt x="3811509" y="389299"/>
                </a:lnTo>
                <a:lnTo>
                  <a:pt x="2684353" y="362139"/>
                </a:lnTo>
                <a:lnTo>
                  <a:pt x="149382" y="325925"/>
                </a:lnTo>
                <a:lnTo>
                  <a:pt x="76955" y="316872"/>
                </a:lnTo>
                <a:lnTo>
                  <a:pt x="54321" y="307818"/>
                </a:lnTo>
                <a:lnTo>
                  <a:pt x="31687" y="298765"/>
                </a:lnTo>
                <a:lnTo>
                  <a:pt x="9054" y="276131"/>
                </a:lnTo>
                <a:lnTo>
                  <a:pt x="0" y="248971"/>
                </a:lnTo>
                <a:lnTo>
                  <a:pt x="4527" y="203703"/>
                </a:lnTo>
                <a:lnTo>
                  <a:pt x="22634" y="172016"/>
                </a:lnTo>
                <a:lnTo>
                  <a:pt x="58848" y="135802"/>
                </a:lnTo>
                <a:lnTo>
                  <a:pt x="113169" y="99588"/>
                </a:lnTo>
                <a:lnTo>
                  <a:pt x="172016" y="72428"/>
                </a:lnTo>
                <a:lnTo>
                  <a:pt x="239917" y="54321"/>
                </a:lnTo>
                <a:lnTo>
                  <a:pt x="285184" y="45268"/>
                </a:lnTo>
                <a:lnTo>
                  <a:pt x="384773" y="36214"/>
                </a:lnTo>
                <a:lnTo>
                  <a:pt x="470780" y="40741"/>
                </a:lnTo>
                <a:lnTo>
                  <a:pt x="547735" y="54321"/>
                </a:lnTo>
                <a:lnTo>
                  <a:pt x="624689" y="76955"/>
                </a:lnTo>
                <a:lnTo>
                  <a:pt x="765018" y="90535"/>
                </a:lnTo>
                <a:lnTo>
                  <a:pt x="1176951" y="122222"/>
                </a:lnTo>
                <a:lnTo>
                  <a:pt x="1688472" y="149382"/>
                </a:lnTo>
                <a:lnTo>
                  <a:pt x="2104931" y="162963"/>
                </a:lnTo>
                <a:lnTo>
                  <a:pt x="2575711" y="172016"/>
                </a:lnTo>
                <a:lnTo>
                  <a:pt x="3449371" y="176543"/>
                </a:lnTo>
                <a:lnTo>
                  <a:pt x="3603279" y="1765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D8355427-98CC-4210-821D-E2CBC5A45DE2}"/>
              </a:ext>
            </a:extLst>
          </p:cNvPr>
          <p:cNvSpPr/>
          <p:nvPr/>
        </p:nvSpPr>
        <p:spPr>
          <a:xfrm>
            <a:off x="5845175" y="2687638"/>
            <a:ext cx="2014538" cy="450850"/>
          </a:xfrm>
          <a:custGeom>
            <a:avLst/>
            <a:gdLst>
              <a:gd name="connsiteX0" fmla="*/ 676405 w 2014185"/>
              <a:gd name="connsiteY0" fmla="*/ 217953 h 450937"/>
              <a:gd name="connsiteX1" fmla="*/ 1144879 w 2014185"/>
              <a:gd name="connsiteY1" fmla="*/ 150313 h 450937"/>
              <a:gd name="connsiteX2" fmla="*/ 1463040 w 2014185"/>
              <a:gd name="connsiteY2" fmla="*/ 77662 h 450937"/>
              <a:gd name="connsiteX3" fmla="*/ 1498113 w 2014185"/>
              <a:gd name="connsiteY3" fmla="*/ 50105 h 450937"/>
              <a:gd name="connsiteX4" fmla="*/ 1538196 w 2014185"/>
              <a:gd name="connsiteY4" fmla="*/ 22547 h 450937"/>
              <a:gd name="connsiteX5" fmla="*/ 1578279 w 2014185"/>
              <a:gd name="connsiteY5" fmla="*/ 2506 h 450937"/>
              <a:gd name="connsiteX6" fmla="*/ 1613352 w 2014185"/>
              <a:gd name="connsiteY6" fmla="*/ 0 h 450937"/>
              <a:gd name="connsiteX7" fmla="*/ 1648425 w 2014185"/>
              <a:gd name="connsiteY7" fmla="*/ 0 h 450937"/>
              <a:gd name="connsiteX8" fmla="*/ 1696024 w 2014185"/>
              <a:gd name="connsiteY8" fmla="*/ 10021 h 450937"/>
              <a:gd name="connsiteX9" fmla="*/ 1816274 w 2014185"/>
              <a:gd name="connsiteY9" fmla="*/ 47599 h 450937"/>
              <a:gd name="connsiteX10" fmla="*/ 1923997 w 2014185"/>
              <a:gd name="connsiteY10" fmla="*/ 82672 h 450937"/>
              <a:gd name="connsiteX11" fmla="*/ 1971596 w 2014185"/>
              <a:gd name="connsiteY11" fmla="*/ 107724 h 450937"/>
              <a:gd name="connsiteX12" fmla="*/ 2001659 w 2014185"/>
              <a:gd name="connsiteY12" fmla="*/ 135282 h 450937"/>
              <a:gd name="connsiteX13" fmla="*/ 2014185 w 2014185"/>
              <a:gd name="connsiteY13" fmla="*/ 155323 h 450937"/>
              <a:gd name="connsiteX14" fmla="*/ 2014185 w 2014185"/>
              <a:gd name="connsiteY14" fmla="*/ 175365 h 450937"/>
              <a:gd name="connsiteX15" fmla="*/ 2004164 w 2014185"/>
              <a:gd name="connsiteY15" fmla="*/ 200417 h 450937"/>
              <a:gd name="connsiteX16" fmla="*/ 1981617 w 2014185"/>
              <a:gd name="connsiteY16" fmla="*/ 222964 h 450937"/>
              <a:gd name="connsiteX17" fmla="*/ 1951555 w 2014185"/>
              <a:gd name="connsiteY17" fmla="*/ 232985 h 450937"/>
              <a:gd name="connsiteX18" fmla="*/ 1317738 w 2014185"/>
              <a:gd name="connsiteY18" fmla="*/ 333193 h 450937"/>
              <a:gd name="connsiteX19" fmla="*/ 766593 w 2014185"/>
              <a:gd name="connsiteY19" fmla="*/ 398328 h 450937"/>
              <a:gd name="connsiteX20" fmla="*/ 403338 w 2014185"/>
              <a:gd name="connsiteY20" fmla="*/ 445927 h 450937"/>
              <a:gd name="connsiteX21" fmla="*/ 290604 w 2014185"/>
              <a:gd name="connsiteY21" fmla="*/ 450937 h 450937"/>
              <a:gd name="connsiteX22" fmla="*/ 222963 w 2014185"/>
              <a:gd name="connsiteY22" fmla="*/ 450937 h 450937"/>
              <a:gd name="connsiteX23" fmla="*/ 175364 w 2014185"/>
              <a:gd name="connsiteY23" fmla="*/ 448432 h 450937"/>
              <a:gd name="connsiteX24" fmla="*/ 0 w 2014185"/>
              <a:gd name="connsiteY24" fmla="*/ 420875 h 450937"/>
              <a:gd name="connsiteX25" fmla="*/ 82671 w 2014185"/>
              <a:gd name="connsiteY25" fmla="*/ 263047 h 450937"/>
              <a:gd name="connsiteX26" fmla="*/ 215447 w 2014185"/>
              <a:gd name="connsiteY26" fmla="*/ 273068 h 450937"/>
              <a:gd name="connsiteX27" fmla="*/ 340708 w 2014185"/>
              <a:gd name="connsiteY27" fmla="*/ 265552 h 450937"/>
              <a:gd name="connsiteX28" fmla="*/ 528598 w 2014185"/>
              <a:gd name="connsiteY28" fmla="*/ 243005 h 450937"/>
              <a:gd name="connsiteX29" fmla="*/ 676405 w 2014185"/>
              <a:gd name="connsiteY29" fmla="*/ 217953 h 45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14185" h="450937">
                <a:moveTo>
                  <a:pt x="676405" y="217953"/>
                </a:moveTo>
                <a:lnTo>
                  <a:pt x="1144879" y="150313"/>
                </a:lnTo>
                <a:lnTo>
                  <a:pt x="1463040" y="77662"/>
                </a:lnTo>
                <a:lnTo>
                  <a:pt x="1498113" y="50105"/>
                </a:lnTo>
                <a:lnTo>
                  <a:pt x="1538196" y="22547"/>
                </a:lnTo>
                <a:lnTo>
                  <a:pt x="1578279" y="2506"/>
                </a:lnTo>
                <a:lnTo>
                  <a:pt x="1613352" y="0"/>
                </a:lnTo>
                <a:lnTo>
                  <a:pt x="1648425" y="0"/>
                </a:lnTo>
                <a:lnTo>
                  <a:pt x="1696024" y="10021"/>
                </a:lnTo>
                <a:lnTo>
                  <a:pt x="1816274" y="47599"/>
                </a:lnTo>
                <a:lnTo>
                  <a:pt x="1923997" y="82672"/>
                </a:lnTo>
                <a:lnTo>
                  <a:pt x="1971596" y="107724"/>
                </a:lnTo>
                <a:lnTo>
                  <a:pt x="2001659" y="135282"/>
                </a:lnTo>
                <a:lnTo>
                  <a:pt x="2014185" y="155323"/>
                </a:lnTo>
                <a:lnTo>
                  <a:pt x="2014185" y="175365"/>
                </a:lnTo>
                <a:lnTo>
                  <a:pt x="2004164" y="200417"/>
                </a:lnTo>
                <a:lnTo>
                  <a:pt x="1981617" y="222964"/>
                </a:lnTo>
                <a:lnTo>
                  <a:pt x="1951555" y="232985"/>
                </a:lnTo>
                <a:lnTo>
                  <a:pt x="1317738" y="333193"/>
                </a:lnTo>
                <a:lnTo>
                  <a:pt x="766593" y="398328"/>
                </a:lnTo>
                <a:lnTo>
                  <a:pt x="403338" y="445927"/>
                </a:lnTo>
                <a:lnTo>
                  <a:pt x="290604" y="450937"/>
                </a:lnTo>
                <a:lnTo>
                  <a:pt x="222963" y="450937"/>
                </a:lnTo>
                <a:cubicBezTo>
                  <a:pt x="177035" y="448386"/>
                  <a:pt x="192924" y="448432"/>
                  <a:pt x="175364" y="448432"/>
                </a:cubicBezTo>
                <a:lnTo>
                  <a:pt x="0" y="420875"/>
                </a:lnTo>
                <a:lnTo>
                  <a:pt x="82671" y="263047"/>
                </a:lnTo>
                <a:lnTo>
                  <a:pt x="215447" y="273068"/>
                </a:lnTo>
                <a:lnTo>
                  <a:pt x="340708" y="265552"/>
                </a:lnTo>
                <a:lnTo>
                  <a:pt x="528598" y="243005"/>
                </a:lnTo>
                <a:lnTo>
                  <a:pt x="676405" y="21795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031FFAD3-9F2E-4397-89EF-2C6015531E15}"/>
              </a:ext>
            </a:extLst>
          </p:cNvPr>
          <p:cNvSpPr/>
          <p:nvPr/>
        </p:nvSpPr>
        <p:spPr>
          <a:xfrm rot="16200000">
            <a:off x="4821239" y="3181351"/>
            <a:ext cx="3808413" cy="557212"/>
          </a:xfrm>
          <a:custGeom>
            <a:avLst/>
            <a:gdLst>
              <a:gd name="connsiteX0" fmla="*/ 1785067 w 3808674"/>
              <a:gd name="connsiteY0" fmla="*/ 246490 h 556591"/>
              <a:gd name="connsiteX1" fmla="*/ 3140765 w 3808674"/>
              <a:gd name="connsiteY1" fmla="*/ 246490 h 556591"/>
              <a:gd name="connsiteX2" fmla="*/ 3399182 w 3808674"/>
              <a:gd name="connsiteY2" fmla="*/ 246490 h 556591"/>
              <a:gd name="connsiteX3" fmla="*/ 3498573 w 3808674"/>
              <a:gd name="connsiteY3" fmla="*/ 238539 h 556591"/>
              <a:gd name="connsiteX4" fmla="*/ 3562184 w 3808674"/>
              <a:gd name="connsiteY4" fmla="*/ 222636 h 556591"/>
              <a:gd name="connsiteX5" fmla="*/ 3613867 w 3808674"/>
              <a:gd name="connsiteY5" fmla="*/ 198782 h 556591"/>
              <a:gd name="connsiteX6" fmla="*/ 3669526 w 3808674"/>
              <a:gd name="connsiteY6" fmla="*/ 147099 h 556591"/>
              <a:gd name="connsiteX7" fmla="*/ 3721210 w 3808674"/>
              <a:gd name="connsiteY7" fmla="*/ 63610 h 556591"/>
              <a:gd name="connsiteX8" fmla="*/ 3741088 w 3808674"/>
              <a:gd name="connsiteY8" fmla="*/ 23854 h 556591"/>
              <a:gd name="connsiteX9" fmla="*/ 3753015 w 3808674"/>
              <a:gd name="connsiteY9" fmla="*/ 11927 h 556591"/>
              <a:gd name="connsiteX10" fmla="*/ 3776869 w 3808674"/>
              <a:gd name="connsiteY10" fmla="*/ 0 h 556591"/>
              <a:gd name="connsiteX11" fmla="*/ 3792772 w 3808674"/>
              <a:gd name="connsiteY11" fmla="*/ 0 h 556591"/>
              <a:gd name="connsiteX12" fmla="*/ 3808674 w 3808674"/>
              <a:gd name="connsiteY12" fmla="*/ 11927 h 556591"/>
              <a:gd name="connsiteX13" fmla="*/ 3808674 w 3808674"/>
              <a:gd name="connsiteY13" fmla="*/ 39756 h 556591"/>
              <a:gd name="connsiteX14" fmla="*/ 3804699 w 3808674"/>
              <a:gd name="connsiteY14" fmla="*/ 143123 h 556591"/>
              <a:gd name="connsiteX15" fmla="*/ 3788796 w 3808674"/>
              <a:gd name="connsiteY15" fmla="*/ 278295 h 556591"/>
              <a:gd name="connsiteX16" fmla="*/ 3784820 w 3808674"/>
              <a:gd name="connsiteY16" fmla="*/ 310101 h 556591"/>
              <a:gd name="connsiteX17" fmla="*/ 3753015 w 3808674"/>
              <a:gd name="connsiteY17" fmla="*/ 385638 h 556591"/>
              <a:gd name="connsiteX18" fmla="*/ 3705307 w 3808674"/>
              <a:gd name="connsiteY18" fmla="*/ 457200 h 556591"/>
              <a:gd name="connsiteX19" fmla="*/ 3665551 w 3808674"/>
              <a:gd name="connsiteY19" fmla="*/ 500932 h 556591"/>
              <a:gd name="connsiteX20" fmla="*/ 3633746 w 3808674"/>
              <a:gd name="connsiteY20" fmla="*/ 528762 h 556591"/>
              <a:gd name="connsiteX21" fmla="*/ 3597965 w 3808674"/>
              <a:gd name="connsiteY21" fmla="*/ 548640 h 556591"/>
              <a:gd name="connsiteX22" fmla="*/ 3562184 w 3808674"/>
              <a:gd name="connsiteY22" fmla="*/ 556591 h 556591"/>
              <a:gd name="connsiteX23" fmla="*/ 3550257 w 3808674"/>
              <a:gd name="connsiteY23" fmla="*/ 556591 h 556591"/>
              <a:gd name="connsiteX24" fmla="*/ 3526403 w 3808674"/>
              <a:gd name="connsiteY24" fmla="*/ 548640 h 556591"/>
              <a:gd name="connsiteX25" fmla="*/ 3458817 w 3808674"/>
              <a:gd name="connsiteY25" fmla="*/ 520810 h 556591"/>
              <a:gd name="connsiteX26" fmla="*/ 3387255 w 3808674"/>
              <a:gd name="connsiteY26" fmla="*/ 492981 h 556591"/>
              <a:gd name="connsiteX27" fmla="*/ 3331596 w 3808674"/>
              <a:gd name="connsiteY27" fmla="*/ 492981 h 556591"/>
              <a:gd name="connsiteX28" fmla="*/ 2429123 w 3808674"/>
              <a:gd name="connsiteY28" fmla="*/ 489005 h 556591"/>
              <a:gd name="connsiteX29" fmla="*/ 1335819 w 3808674"/>
              <a:gd name="connsiteY29" fmla="*/ 492981 h 556591"/>
              <a:gd name="connsiteX30" fmla="*/ 7951 w 3808674"/>
              <a:gd name="connsiteY30" fmla="*/ 492981 h 556591"/>
              <a:gd name="connsiteX31" fmla="*/ 0 w 3808674"/>
              <a:gd name="connsiteY31" fmla="*/ 246490 h 556591"/>
              <a:gd name="connsiteX32" fmla="*/ 1785067 w 3808674"/>
              <a:gd name="connsiteY32" fmla="*/ 246490 h 556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808674" h="556591">
                <a:moveTo>
                  <a:pt x="1785067" y="246490"/>
                </a:moveTo>
                <a:lnTo>
                  <a:pt x="3140765" y="246490"/>
                </a:lnTo>
                <a:lnTo>
                  <a:pt x="3399182" y="246490"/>
                </a:lnTo>
                <a:lnTo>
                  <a:pt x="3498573" y="238539"/>
                </a:lnTo>
                <a:lnTo>
                  <a:pt x="3562184" y="222636"/>
                </a:lnTo>
                <a:lnTo>
                  <a:pt x="3613867" y="198782"/>
                </a:lnTo>
                <a:lnTo>
                  <a:pt x="3669526" y="147099"/>
                </a:lnTo>
                <a:lnTo>
                  <a:pt x="3721210" y="63610"/>
                </a:lnTo>
                <a:lnTo>
                  <a:pt x="3741088" y="23854"/>
                </a:lnTo>
                <a:lnTo>
                  <a:pt x="3753015" y="11927"/>
                </a:lnTo>
                <a:lnTo>
                  <a:pt x="3776869" y="0"/>
                </a:lnTo>
                <a:lnTo>
                  <a:pt x="3792772" y="0"/>
                </a:lnTo>
                <a:lnTo>
                  <a:pt x="3808674" y="11927"/>
                </a:lnTo>
                <a:lnTo>
                  <a:pt x="3808674" y="39756"/>
                </a:lnTo>
                <a:lnTo>
                  <a:pt x="3804699" y="143123"/>
                </a:lnTo>
                <a:lnTo>
                  <a:pt x="3788796" y="278295"/>
                </a:lnTo>
                <a:lnTo>
                  <a:pt x="3784820" y="310101"/>
                </a:lnTo>
                <a:lnTo>
                  <a:pt x="3753015" y="385638"/>
                </a:lnTo>
                <a:lnTo>
                  <a:pt x="3705307" y="457200"/>
                </a:lnTo>
                <a:lnTo>
                  <a:pt x="3665551" y="500932"/>
                </a:lnTo>
                <a:lnTo>
                  <a:pt x="3633746" y="528762"/>
                </a:lnTo>
                <a:lnTo>
                  <a:pt x="3597965" y="548640"/>
                </a:lnTo>
                <a:lnTo>
                  <a:pt x="3562184" y="556591"/>
                </a:lnTo>
                <a:lnTo>
                  <a:pt x="3550257" y="556591"/>
                </a:lnTo>
                <a:lnTo>
                  <a:pt x="3526403" y="548640"/>
                </a:lnTo>
                <a:lnTo>
                  <a:pt x="3458817" y="520810"/>
                </a:lnTo>
                <a:lnTo>
                  <a:pt x="3387255" y="492981"/>
                </a:lnTo>
                <a:lnTo>
                  <a:pt x="3331596" y="492981"/>
                </a:lnTo>
                <a:lnTo>
                  <a:pt x="2429123" y="489005"/>
                </a:lnTo>
                <a:lnTo>
                  <a:pt x="1335819" y="492981"/>
                </a:lnTo>
                <a:lnTo>
                  <a:pt x="7951" y="492981"/>
                </a:lnTo>
                <a:lnTo>
                  <a:pt x="0" y="246490"/>
                </a:lnTo>
                <a:lnTo>
                  <a:pt x="1785067" y="24649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AF842853-FAD7-485C-90B5-F4BCCC07FC7D}"/>
              </a:ext>
            </a:extLst>
          </p:cNvPr>
          <p:cNvSpPr/>
          <p:nvPr/>
        </p:nvSpPr>
        <p:spPr>
          <a:xfrm>
            <a:off x="5610225" y="3808413"/>
            <a:ext cx="2332038" cy="487362"/>
          </a:xfrm>
          <a:custGeom>
            <a:avLst/>
            <a:gdLst>
              <a:gd name="connsiteX0" fmla="*/ 638828 w 2332347"/>
              <a:gd name="connsiteY0" fmla="*/ 215448 h 488515"/>
              <a:gd name="connsiteX1" fmla="*/ 1357822 w 2332347"/>
              <a:gd name="connsiteY1" fmla="*/ 130271 h 488515"/>
              <a:gd name="connsiteX2" fmla="*/ 1818780 w 2332347"/>
              <a:gd name="connsiteY2" fmla="*/ 67641 h 488515"/>
              <a:gd name="connsiteX3" fmla="*/ 1866378 w 2332347"/>
              <a:gd name="connsiteY3" fmla="*/ 42589 h 488515"/>
              <a:gd name="connsiteX4" fmla="*/ 1923998 w 2332347"/>
              <a:gd name="connsiteY4" fmla="*/ 17537 h 488515"/>
              <a:gd name="connsiteX5" fmla="*/ 1971597 w 2332347"/>
              <a:gd name="connsiteY5" fmla="*/ 2506 h 488515"/>
              <a:gd name="connsiteX6" fmla="*/ 2011680 w 2332347"/>
              <a:gd name="connsiteY6" fmla="*/ 0 h 488515"/>
              <a:gd name="connsiteX7" fmla="*/ 2051764 w 2332347"/>
              <a:gd name="connsiteY7" fmla="*/ 10021 h 488515"/>
              <a:gd name="connsiteX8" fmla="*/ 2134435 w 2332347"/>
              <a:gd name="connsiteY8" fmla="*/ 45094 h 488515"/>
              <a:gd name="connsiteX9" fmla="*/ 2237149 w 2332347"/>
              <a:gd name="connsiteY9" fmla="*/ 105219 h 488515"/>
              <a:gd name="connsiteX10" fmla="*/ 2304789 w 2332347"/>
              <a:gd name="connsiteY10" fmla="*/ 155323 h 488515"/>
              <a:gd name="connsiteX11" fmla="*/ 2332347 w 2332347"/>
              <a:gd name="connsiteY11" fmla="*/ 187891 h 488515"/>
              <a:gd name="connsiteX12" fmla="*/ 2332347 w 2332347"/>
              <a:gd name="connsiteY12" fmla="*/ 207932 h 488515"/>
              <a:gd name="connsiteX13" fmla="*/ 2329841 w 2332347"/>
              <a:gd name="connsiteY13" fmla="*/ 217953 h 488515"/>
              <a:gd name="connsiteX14" fmla="*/ 2314810 w 2332347"/>
              <a:gd name="connsiteY14" fmla="*/ 245510 h 488515"/>
              <a:gd name="connsiteX15" fmla="*/ 2279737 w 2332347"/>
              <a:gd name="connsiteY15" fmla="*/ 268057 h 488515"/>
              <a:gd name="connsiteX16" fmla="*/ 2247170 w 2332347"/>
              <a:gd name="connsiteY16" fmla="*/ 273068 h 488515"/>
              <a:gd name="connsiteX17" fmla="*/ 2014186 w 2332347"/>
              <a:gd name="connsiteY17" fmla="*/ 290604 h 488515"/>
              <a:gd name="connsiteX18" fmla="*/ 1262624 w 2332347"/>
              <a:gd name="connsiteY18" fmla="*/ 345719 h 488515"/>
              <a:gd name="connsiteX19" fmla="*/ 1012103 w 2332347"/>
              <a:gd name="connsiteY19" fmla="*/ 370771 h 488515"/>
              <a:gd name="connsiteX20" fmla="*/ 706468 w 2332347"/>
              <a:gd name="connsiteY20" fmla="*/ 415864 h 488515"/>
              <a:gd name="connsiteX21" fmla="*/ 458453 w 2332347"/>
              <a:gd name="connsiteY21" fmla="*/ 448432 h 488515"/>
              <a:gd name="connsiteX22" fmla="*/ 380792 w 2332347"/>
              <a:gd name="connsiteY22" fmla="*/ 470979 h 488515"/>
              <a:gd name="connsiteX23" fmla="*/ 328182 w 2332347"/>
              <a:gd name="connsiteY23" fmla="*/ 488515 h 488515"/>
              <a:gd name="connsiteX24" fmla="*/ 310646 w 2332347"/>
              <a:gd name="connsiteY24" fmla="*/ 488515 h 488515"/>
              <a:gd name="connsiteX25" fmla="*/ 260542 w 2332347"/>
              <a:gd name="connsiteY25" fmla="*/ 468474 h 488515"/>
              <a:gd name="connsiteX26" fmla="*/ 212943 w 2332347"/>
              <a:gd name="connsiteY26" fmla="*/ 440916 h 488515"/>
              <a:gd name="connsiteX27" fmla="*/ 165344 w 2332347"/>
              <a:gd name="connsiteY27" fmla="*/ 403338 h 488515"/>
              <a:gd name="connsiteX28" fmla="*/ 107724 w 2332347"/>
              <a:gd name="connsiteY28" fmla="*/ 340708 h 488515"/>
              <a:gd name="connsiteX29" fmla="*/ 47599 w 2332347"/>
              <a:gd name="connsiteY29" fmla="*/ 263047 h 488515"/>
              <a:gd name="connsiteX30" fmla="*/ 15032 w 2332347"/>
              <a:gd name="connsiteY30" fmla="*/ 207932 h 488515"/>
              <a:gd name="connsiteX31" fmla="*/ 0 w 2332347"/>
              <a:gd name="connsiteY31" fmla="*/ 182880 h 488515"/>
              <a:gd name="connsiteX32" fmla="*/ 0 w 2332347"/>
              <a:gd name="connsiteY32" fmla="*/ 162839 h 488515"/>
              <a:gd name="connsiteX33" fmla="*/ 5011 w 2332347"/>
              <a:gd name="connsiteY33" fmla="*/ 142797 h 488515"/>
              <a:gd name="connsiteX34" fmla="*/ 25052 w 2332347"/>
              <a:gd name="connsiteY34" fmla="*/ 140292 h 488515"/>
              <a:gd name="connsiteX35" fmla="*/ 57620 w 2332347"/>
              <a:gd name="connsiteY35" fmla="*/ 147807 h 488515"/>
              <a:gd name="connsiteX36" fmla="*/ 110229 w 2332347"/>
              <a:gd name="connsiteY36" fmla="*/ 175365 h 488515"/>
              <a:gd name="connsiteX37" fmla="*/ 180375 w 2332347"/>
              <a:gd name="connsiteY37" fmla="*/ 207932 h 488515"/>
              <a:gd name="connsiteX38" fmla="*/ 225469 w 2332347"/>
              <a:gd name="connsiteY38" fmla="*/ 222964 h 488515"/>
              <a:gd name="connsiteX39" fmla="*/ 313151 w 2332347"/>
              <a:gd name="connsiteY39" fmla="*/ 248016 h 488515"/>
              <a:gd name="connsiteX40" fmla="*/ 358245 w 2332347"/>
              <a:gd name="connsiteY40" fmla="*/ 253026 h 488515"/>
              <a:gd name="connsiteX41" fmla="*/ 440917 w 2332347"/>
              <a:gd name="connsiteY41" fmla="*/ 240500 h 488515"/>
              <a:gd name="connsiteX42" fmla="*/ 638828 w 2332347"/>
              <a:gd name="connsiteY42" fmla="*/ 215448 h 488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32347" h="488515">
                <a:moveTo>
                  <a:pt x="638828" y="215448"/>
                </a:moveTo>
                <a:lnTo>
                  <a:pt x="1357822" y="130271"/>
                </a:lnTo>
                <a:lnTo>
                  <a:pt x="1818780" y="67641"/>
                </a:lnTo>
                <a:lnTo>
                  <a:pt x="1866378" y="42589"/>
                </a:lnTo>
                <a:lnTo>
                  <a:pt x="1923998" y="17537"/>
                </a:lnTo>
                <a:lnTo>
                  <a:pt x="1971597" y="2506"/>
                </a:lnTo>
                <a:lnTo>
                  <a:pt x="2011680" y="0"/>
                </a:lnTo>
                <a:lnTo>
                  <a:pt x="2051764" y="10021"/>
                </a:lnTo>
                <a:lnTo>
                  <a:pt x="2134435" y="45094"/>
                </a:lnTo>
                <a:lnTo>
                  <a:pt x="2237149" y="105219"/>
                </a:lnTo>
                <a:lnTo>
                  <a:pt x="2304789" y="155323"/>
                </a:lnTo>
                <a:lnTo>
                  <a:pt x="2332347" y="187891"/>
                </a:lnTo>
                <a:lnTo>
                  <a:pt x="2332347" y="207932"/>
                </a:lnTo>
                <a:lnTo>
                  <a:pt x="2329841" y="217953"/>
                </a:lnTo>
                <a:lnTo>
                  <a:pt x="2314810" y="245510"/>
                </a:lnTo>
                <a:lnTo>
                  <a:pt x="2279737" y="268057"/>
                </a:lnTo>
                <a:lnTo>
                  <a:pt x="2247170" y="273068"/>
                </a:lnTo>
                <a:cubicBezTo>
                  <a:pt x="2169513" y="278977"/>
                  <a:pt x="2092067" y="290604"/>
                  <a:pt x="2014186" y="290604"/>
                </a:cubicBezTo>
                <a:cubicBezTo>
                  <a:pt x="1763670" y="309037"/>
                  <a:pt x="1513817" y="345719"/>
                  <a:pt x="1262624" y="345719"/>
                </a:cubicBezTo>
                <a:lnTo>
                  <a:pt x="1012103" y="370771"/>
                </a:lnTo>
                <a:lnTo>
                  <a:pt x="706468" y="415864"/>
                </a:lnTo>
                <a:lnTo>
                  <a:pt x="458453" y="448432"/>
                </a:lnTo>
                <a:lnTo>
                  <a:pt x="380792" y="470979"/>
                </a:lnTo>
                <a:lnTo>
                  <a:pt x="328182" y="488515"/>
                </a:lnTo>
                <a:lnTo>
                  <a:pt x="310646" y="488515"/>
                </a:lnTo>
                <a:lnTo>
                  <a:pt x="260542" y="468474"/>
                </a:lnTo>
                <a:lnTo>
                  <a:pt x="212943" y="440916"/>
                </a:lnTo>
                <a:lnTo>
                  <a:pt x="165344" y="403338"/>
                </a:lnTo>
                <a:lnTo>
                  <a:pt x="107724" y="340708"/>
                </a:lnTo>
                <a:lnTo>
                  <a:pt x="47599" y="263047"/>
                </a:lnTo>
                <a:lnTo>
                  <a:pt x="15032" y="207932"/>
                </a:lnTo>
                <a:lnTo>
                  <a:pt x="0" y="182880"/>
                </a:lnTo>
                <a:lnTo>
                  <a:pt x="0" y="162839"/>
                </a:lnTo>
                <a:lnTo>
                  <a:pt x="5011" y="142797"/>
                </a:lnTo>
                <a:lnTo>
                  <a:pt x="25052" y="140292"/>
                </a:lnTo>
                <a:lnTo>
                  <a:pt x="57620" y="147807"/>
                </a:lnTo>
                <a:lnTo>
                  <a:pt x="110229" y="175365"/>
                </a:lnTo>
                <a:lnTo>
                  <a:pt x="180375" y="207932"/>
                </a:lnTo>
                <a:lnTo>
                  <a:pt x="225469" y="222964"/>
                </a:lnTo>
                <a:lnTo>
                  <a:pt x="313151" y="248016"/>
                </a:lnTo>
                <a:lnTo>
                  <a:pt x="358245" y="253026"/>
                </a:lnTo>
                <a:lnTo>
                  <a:pt x="440917" y="240500"/>
                </a:lnTo>
                <a:lnTo>
                  <a:pt x="638828" y="21544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F8949B34-028C-419D-9B7F-E3BE935B2BC7}"/>
              </a:ext>
            </a:extLst>
          </p:cNvPr>
          <p:cNvSpPr/>
          <p:nvPr/>
        </p:nvSpPr>
        <p:spPr>
          <a:xfrm>
            <a:off x="5075238" y="5197475"/>
            <a:ext cx="3270250" cy="527050"/>
          </a:xfrm>
          <a:custGeom>
            <a:avLst/>
            <a:gdLst>
              <a:gd name="connsiteX0" fmla="*/ 1135351 w 3270085"/>
              <a:gd name="connsiteY0" fmla="*/ 169963 h 526885"/>
              <a:gd name="connsiteX1" fmla="*/ 1757415 w 3270085"/>
              <a:gd name="connsiteY1" fmla="*/ 91780 h 526885"/>
              <a:gd name="connsiteX2" fmla="*/ 2005561 w 3270085"/>
              <a:gd name="connsiteY2" fmla="*/ 78183 h 526885"/>
              <a:gd name="connsiteX3" fmla="*/ 2559640 w 3270085"/>
              <a:gd name="connsiteY3" fmla="*/ 44191 h 526885"/>
              <a:gd name="connsiteX4" fmla="*/ 2648021 w 3270085"/>
              <a:gd name="connsiteY4" fmla="*/ 40791 h 526885"/>
              <a:gd name="connsiteX5" fmla="*/ 2705808 w 3270085"/>
              <a:gd name="connsiteY5" fmla="*/ 30594 h 526885"/>
              <a:gd name="connsiteX6" fmla="*/ 2790789 w 3270085"/>
              <a:gd name="connsiteY6" fmla="*/ 13597 h 526885"/>
              <a:gd name="connsiteX7" fmla="*/ 2858774 w 3270085"/>
              <a:gd name="connsiteY7" fmla="*/ 0 h 526885"/>
              <a:gd name="connsiteX8" fmla="*/ 2896166 w 3270085"/>
              <a:gd name="connsiteY8" fmla="*/ 10198 h 526885"/>
              <a:gd name="connsiteX9" fmla="*/ 3028737 w 3270085"/>
              <a:gd name="connsiteY9" fmla="*/ 67985 h 526885"/>
              <a:gd name="connsiteX10" fmla="*/ 3191902 w 3270085"/>
              <a:gd name="connsiteY10" fmla="*/ 156366 h 526885"/>
              <a:gd name="connsiteX11" fmla="*/ 3229293 w 3270085"/>
              <a:gd name="connsiteY11" fmla="*/ 180161 h 526885"/>
              <a:gd name="connsiteX12" fmla="*/ 3256488 w 3270085"/>
              <a:gd name="connsiteY12" fmla="*/ 214153 h 526885"/>
              <a:gd name="connsiteX13" fmla="*/ 3270085 w 3270085"/>
              <a:gd name="connsiteY13" fmla="*/ 248146 h 526885"/>
              <a:gd name="connsiteX14" fmla="*/ 3263286 w 3270085"/>
              <a:gd name="connsiteY14" fmla="*/ 268541 h 526885"/>
              <a:gd name="connsiteX15" fmla="*/ 3242890 w 3270085"/>
              <a:gd name="connsiteY15" fmla="*/ 285538 h 526885"/>
              <a:gd name="connsiteX16" fmla="*/ 3212297 w 3270085"/>
              <a:gd name="connsiteY16" fmla="*/ 302534 h 526885"/>
              <a:gd name="connsiteX17" fmla="*/ 3171506 w 3270085"/>
              <a:gd name="connsiteY17" fmla="*/ 305933 h 526885"/>
              <a:gd name="connsiteX18" fmla="*/ 3066129 w 3270085"/>
              <a:gd name="connsiteY18" fmla="*/ 302534 h 526885"/>
              <a:gd name="connsiteX19" fmla="*/ 2814584 w 3270085"/>
              <a:gd name="connsiteY19" fmla="*/ 292336 h 526885"/>
              <a:gd name="connsiteX20" fmla="*/ 2491655 w 3270085"/>
              <a:gd name="connsiteY20" fmla="*/ 278739 h 526885"/>
              <a:gd name="connsiteX21" fmla="*/ 2127934 w 3270085"/>
              <a:gd name="connsiteY21" fmla="*/ 278739 h 526885"/>
              <a:gd name="connsiteX22" fmla="*/ 1828800 w 3270085"/>
              <a:gd name="connsiteY22" fmla="*/ 292336 h 526885"/>
              <a:gd name="connsiteX23" fmla="*/ 1475277 w 3270085"/>
              <a:gd name="connsiteY23" fmla="*/ 329728 h 526885"/>
              <a:gd name="connsiteX24" fmla="*/ 1070766 w 3270085"/>
              <a:gd name="connsiteY24" fmla="*/ 387515 h 526885"/>
              <a:gd name="connsiteX25" fmla="*/ 846415 w 3270085"/>
              <a:gd name="connsiteY25" fmla="*/ 428307 h 526885"/>
              <a:gd name="connsiteX26" fmla="*/ 628862 w 3270085"/>
              <a:gd name="connsiteY26" fmla="*/ 486094 h 526885"/>
              <a:gd name="connsiteX27" fmla="*/ 499690 w 3270085"/>
              <a:gd name="connsiteY27" fmla="*/ 526885 h 526885"/>
              <a:gd name="connsiteX28" fmla="*/ 445302 w 3270085"/>
              <a:gd name="connsiteY28" fmla="*/ 526885 h 526885"/>
              <a:gd name="connsiteX29" fmla="*/ 384116 w 3270085"/>
              <a:gd name="connsiteY29" fmla="*/ 520086 h 526885"/>
              <a:gd name="connsiteX30" fmla="*/ 326328 w 3270085"/>
              <a:gd name="connsiteY30" fmla="*/ 499691 h 526885"/>
              <a:gd name="connsiteX31" fmla="*/ 254944 w 3270085"/>
              <a:gd name="connsiteY31" fmla="*/ 462299 h 526885"/>
              <a:gd name="connsiteX32" fmla="*/ 166563 w 3270085"/>
              <a:gd name="connsiteY32" fmla="*/ 387515 h 526885"/>
              <a:gd name="connsiteX33" fmla="*/ 71384 w 3270085"/>
              <a:gd name="connsiteY33" fmla="*/ 285538 h 526885"/>
              <a:gd name="connsiteX34" fmla="*/ 27194 w 3270085"/>
              <a:gd name="connsiteY34" fmla="*/ 224351 h 526885"/>
              <a:gd name="connsiteX35" fmla="*/ 0 w 3270085"/>
              <a:gd name="connsiteY35" fmla="*/ 163165 h 526885"/>
              <a:gd name="connsiteX36" fmla="*/ 3399 w 3270085"/>
              <a:gd name="connsiteY36" fmla="*/ 139370 h 526885"/>
              <a:gd name="connsiteX37" fmla="*/ 20395 w 3270085"/>
              <a:gd name="connsiteY37" fmla="*/ 142769 h 526885"/>
              <a:gd name="connsiteX38" fmla="*/ 71384 w 3270085"/>
              <a:gd name="connsiteY38" fmla="*/ 163165 h 526885"/>
              <a:gd name="connsiteX39" fmla="*/ 129172 w 3270085"/>
              <a:gd name="connsiteY39" fmla="*/ 183560 h 526885"/>
              <a:gd name="connsiteX40" fmla="*/ 220951 w 3270085"/>
              <a:gd name="connsiteY40" fmla="*/ 210754 h 526885"/>
              <a:gd name="connsiteX41" fmla="*/ 316131 w 3270085"/>
              <a:gd name="connsiteY41" fmla="*/ 227750 h 526885"/>
              <a:gd name="connsiteX42" fmla="*/ 411310 w 3270085"/>
              <a:gd name="connsiteY42" fmla="*/ 237948 h 526885"/>
              <a:gd name="connsiteX43" fmla="*/ 492892 w 3270085"/>
              <a:gd name="connsiteY43" fmla="*/ 241347 h 526885"/>
              <a:gd name="connsiteX44" fmla="*/ 547280 w 3270085"/>
              <a:gd name="connsiteY44" fmla="*/ 241347 h 526885"/>
              <a:gd name="connsiteX45" fmla="*/ 693448 w 3270085"/>
              <a:gd name="connsiteY45" fmla="*/ 224351 h 526885"/>
              <a:gd name="connsiteX46" fmla="*/ 1135351 w 3270085"/>
              <a:gd name="connsiteY46" fmla="*/ 169963 h 526885"/>
              <a:gd name="connsiteX0" fmla="*/ 1135351 w 3270085"/>
              <a:gd name="connsiteY0" fmla="*/ 169963 h 526885"/>
              <a:gd name="connsiteX1" fmla="*/ 1757415 w 3270085"/>
              <a:gd name="connsiteY1" fmla="*/ 91780 h 526885"/>
              <a:gd name="connsiteX2" fmla="*/ 2005561 w 3270085"/>
              <a:gd name="connsiteY2" fmla="*/ 78183 h 526885"/>
              <a:gd name="connsiteX3" fmla="*/ 2559640 w 3270085"/>
              <a:gd name="connsiteY3" fmla="*/ 44191 h 526885"/>
              <a:gd name="connsiteX4" fmla="*/ 2648021 w 3270085"/>
              <a:gd name="connsiteY4" fmla="*/ 40791 h 526885"/>
              <a:gd name="connsiteX5" fmla="*/ 2705808 w 3270085"/>
              <a:gd name="connsiteY5" fmla="*/ 30594 h 526885"/>
              <a:gd name="connsiteX6" fmla="*/ 2790789 w 3270085"/>
              <a:gd name="connsiteY6" fmla="*/ 13597 h 526885"/>
              <a:gd name="connsiteX7" fmla="*/ 2858774 w 3270085"/>
              <a:gd name="connsiteY7" fmla="*/ 0 h 526885"/>
              <a:gd name="connsiteX8" fmla="*/ 2896166 w 3270085"/>
              <a:gd name="connsiteY8" fmla="*/ 10198 h 526885"/>
              <a:gd name="connsiteX9" fmla="*/ 3028737 w 3270085"/>
              <a:gd name="connsiteY9" fmla="*/ 67985 h 526885"/>
              <a:gd name="connsiteX10" fmla="*/ 3191902 w 3270085"/>
              <a:gd name="connsiteY10" fmla="*/ 156366 h 526885"/>
              <a:gd name="connsiteX11" fmla="*/ 3229293 w 3270085"/>
              <a:gd name="connsiteY11" fmla="*/ 180161 h 526885"/>
              <a:gd name="connsiteX12" fmla="*/ 3256488 w 3270085"/>
              <a:gd name="connsiteY12" fmla="*/ 214153 h 526885"/>
              <a:gd name="connsiteX13" fmla="*/ 3270085 w 3270085"/>
              <a:gd name="connsiteY13" fmla="*/ 248146 h 526885"/>
              <a:gd name="connsiteX14" fmla="*/ 3263286 w 3270085"/>
              <a:gd name="connsiteY14" fmla="*/ 268541 h 526885"/>
              <a:gd name="connsiteX15" fmla="*/ 3242890 w 3270085"/>
              <a:gd name="connsiteY15" fmla="*/ 285538 h 526885"/>
              <a:gd name="connsiteX16" fmla="*/ 3212297 w 3270085"/>
              <a:gd name="connsiteY16" fmla="*/ 302534 h 526885"/>
              <a:gd name="connsiteX17" fmla="*/ 3171506 w 3270085"/>
              <a:gd name="connsiteY17" fmla="*/ 305933 h 526885"/>
              <a:gd name="connsiteX18" fmla="*/ 3066129 w 3270085"/>
              <a:gd name="connsiteY18" fmla="*/ 302534 h 526885"/>
              <a:gd name="connsiteX19" fmla="*/ 2814584 w 3270085"/>
              <a:gd name="connsiteY19" fmla="*/ 292336 h 526885"/>
              <a:gd name="connsiteX20" fmla="*/ 2491655 w 3270085"/>
              <a:gd name="connsiteY20" fmla="*/ 278739 h 526885"/>
              <a:gd name="connsiteX21" fmla="*/ 2127934 w 3270085"/>
              <a:gd name="connsiteY21" fmla="*/ 278739 h 526885"/>
              <a:gd name="connsiteX22" fmla="*/ 1828800 w 3270085"/>
              <a:gd name="connsiteY22" fmla="*/ 292336 h 526885"/>
              <a:gd name="connsiteX23" fmla="*/ 1475277 w 3270085"/>
              <a:gd name="connsiteY23" fmla="*/ 329728 h 526885"/>
              <a:gd name="connsiteX24" fmla="*/ 1070766 w 3270085"/>
              <a:gd name="connsiteY24" fmla="*/ 387515 h 526885"/>
              <a:gd name="connsiteX25" fmla="*/ 846415 w 3270085"/>
              <a:gd name="connsiteY25" fmla="*/ 428307 h 526885"/>
              <a:gd name="connsiteX26" fmla="*/ 628862 w 3270085"/>
              <a:gd name="connsiteY26" fmla="*/ 486094 h 526885"/>
              <a:gd name="connsiteX27" fmla="*/ 499690 w 3270085"/>
              <a:gd name="connsiteY27" fmla="*/ 526885 h 526885"/>
              <a:gd name="connsiteX28" fmla="*/ 445302 w 3270085"/>
              <a:gd name="connsiteY28" fmla="*/ 526885 h 526885"/>
              <a:gd name="connsiteX29" fmla="*/ 384116 w 3270085"/>
              <a:gd name="connsiteY29" fmla="*/ 520086 h 526885"/>
              <a:gd name="connsiteX30" fmla="*/ 326328 w 3270085"/>
              <a:gd name="connsiteY30" fmla="*/ 499691 h 526885"/>
              <a:gd name="connsiteX31" fmla="*/ 254944 w 3270085"/>
              <a:gd name="connsiteY31" fmla="*/ 462299 h 526885"/>
              <a:gd name="connsiteX32" fmla="*/ 166563 w 3270085"/>
              <a:gd name="connsiteY32" fmla="*/ 387515 h 526885"/>
              <a:gd name="connsiteX33" fmla="*/ 71384 w 3270085"/>
              <a:gd name="connsiteY33" fmla="*/ 285538 h 526885"/>
              <a:gd name="connsiteX34" fmla="*/ 27194 w 3270085"/>
              <a:gd name="connsiteY34" fmla="*/ 224351 h 526885"/>
              <a:gd name="connsiteX35" fmla="*/ 0 w 3270085"/>
              <a:gd name="connsiteY35" fmla="*/ 163165 h 526885"/>
              <a:gd name="connsiteX36" fmla="*/ 3399 w 3270085"/>
              <a:gd name="connsiteY36" fmla="*/ 139370 h 526885"/>
              <a:gd name="connsiteX37" fmla="*/ 20395 w 3270085"/>
              <a:gd name="connsiteY37" fmla="*/ 142769 h 526885"/>
              <a:gd name="connsiteX38" fmla="*/ 71384 w 3270085"/>
              <a:gd name="connsiteY38" fmla="*/ 163165 h 526885"/>
              <a:gd name="connsiteX39" fmla="*/ 129172 w 3270085"/>
              <a:gd name="connsiteY39" fmla="*/ 183560 h 526885"/>
              <a:gd name="connsiteX40" fmla="*/ 220951 w 3270085"/>
              <a:gd name="connsiteY40" fmla="*/ 210754 h 526885"/>
              <a:gd name="connsiteX41" fmla="*/ 316131 w 3270085"/>
              <a:gd name="connsiteY41" fmla="*/ 227750 h 526885"/>
              <a:gd name="connsiteX42" fmla="*/ 411310 w 3270085"/>
              <a:gd name="connsiteY42" fmla="*/ 237948 h 526885"/>
              <a:gd name="connsiteX43" fmla="*/ 492892 w 3270085"/>
              <a:gd name="connsiteY43" fmla="*/ 241347 h 526885"/>
              <a:gd name="connsiteX44" fmla="*/ 547280 w 3270085"/>
              <a:gd name="connsiteY44" fmla="*/ 241347 h 526885"/>
              <a:gd name="connsiteX45" fmla="*/ 693448 w 3270085"/>
              <a:gd name="connsiteY45" fmla="*/ 224351 h 526885"/>
              <a:gd name="connsiteX46" fmla="*/ 1135351 w 3270085"/>
              <a:gd name="connsiteY46" fmla="*/ 169963 h 526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270085" h="526885">
                <a:moveTo>
                  <a:pt x="1135351" y="169963"/>
                </a:moveTo>
                <a:lnTo>
                  <a:pt x="1757415" y="91780"/>
                </a:lnTo>
                <a:lnTo>
                  <a:pt x="2005561" y="78183"/>
                </a:lnTo>
                <a:lnTo>
                  <a:pt x="2559640" y="44191"/>
                </a:lnTo>
                <a:lnTo>
                  <a:pt x="2648021" y="40791"/>
                </a:lnTo>
                <a:lnTo>
                  <a:pt x="2705808" y="30594"/>
                </a:lnTo>
                <a:lnTo>
                  <a:pt x="2790789" y="13597"/>
                </a:lnTo>
                <a:lnTo>
                  <a:pt x="2858774" y="0"/>
                </a:lnTo>
                <a:lnTo>
                  <a:pt x="2896166" y="10198"/>
                </a:lnTo>
                <a:lnTo>
                  <a:pt x="3028737" y="67985"/>
                </a:lnTo>
                <a:lnTo>
                  <a:pt x="3191902" y="156366"/>
                </a:lnTo>
                <a:lnTo>
                  <a:pt x="3229293" y="180161"/>
                </a:lnTo>
                <a:lnTo>
                  <a:pt x="3256488" y="214153"/>
                </a:lnTo>
                <a:lnTo>
                  <a:pt x="3270085" y="248146"/>
                </a:lnTo>
                <a:lnTo>
                  <a:pt x="3263286" y="268541"/>
                </a:lnTo>
                <a:lnTo>
                  <a:pt x="3242890" y="285538"/>
                </a:lnTo>
                <a:lnTo>
                  <a:pt x="3212297" y="302534"/>
                </a:lnTo>
                <a:lnTo>
                  <a:pt x="3171506" y="305933"/>
                </a:lnTo>
                <a:lnTo>
                  <a:pt x="3066129" y="302534"/>
                </a:lnTo>
                <a:lnTo>
                  <a:pt x="2814584" y="292336"/>
                </a:lnTo>
                <a:lnTo>
                  <a:pt x="2491655" y="278739"/>
                </a:lnTo>
                <a:lnTo>
                  <a:pt x="2127934" y="278739"/>
                </a:lnTo>
                <a:lnTo>
                  <a:pt x="1828800" y="292336"/>
                </a:lnTo>
                <a:lnTo>
                  <a:pt x="1475277" y="329728"/>
                </a:lnTo>
                <a:lnTo>
                  <a:pt x="1070766" y="387515"/>
                </a:lnTo>
                <a:lnTo>
                  <a:pt x="846415" y="428307"/>
                </a:lnTo>
                <a:lnTo>
                  <a:pt x="628862" y="486094"/>
                </a:lnTo>
                <a:lnTo>
                  <a:pt x="499690" y="526885"/>
                </a:lnTo>
                <a:lnTo>
                  <a:pt x="445302" y="526885"/>
                </a:lnTo>
                <a:lnTo>
                  <a:pt x="384116" y="520086"/>
                </a:lnTo>
                <a:lnTo>
                  <a:pt x="326328" y="499691"/>
                </a:lnTo>
                <a:lnTo>
                  <a:pt x="254944" y="462299"/>
                </a:lnTo>
                <a:lnTo>
                  <a:pt x="166563" y="387515"/>
                </a:lnTo>
                <a:lnTo>
                  <a:pt x="71384" y="285538"/>
                </a:lnTo>
                <a:lnTo>
                  <a:pt x="27194" y="224351"/>
                </a:lnTo>
                <a:lnTo>
                  <a:pt x="0" y="163165"/>
                </a:lnTo>
                <a:lnTo>
                  <a:pt x="3399" y="139370"/>
                </a:lnTo>
                <a:lnTo>
                  <a:pt x="20395" y="142769"/>
                </a:lnTo>
                <a:lnTo>
                  <a:pt x="71384" y="163165"/>
                </a:lnTo>
                <a:lnTo>
                  <a:pt x="129172" y="183560"/>
                </a:lnTo>
                <a:lnTo>
                  <a:pt x="220951" y="210754"/>
                </a:lnTo>
                <a:lnTo>
                  <a:pt x="316131" y="227750"/>
                </a:lnTo>
                <a:lnTo>
                  <a:pt x="411310" y="237948"/>
                </a:lnTo>
                <a:lnTo>
                  <a:pt x="492892" y="241347"/>
                </a:lnTo>
                <a:lnTo>
                  <a:pt x="547280" y="241347"/>
                </a:lnTo>
                <a:lnTo>
                  <a:pt x="693448" y="224351"/>
                </a:lnTo>
                <a:lnTo>
                  <a:pt x="1135351" y="1699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DC9CC895-D1DA-4991-972E-5C313F31B708}"/>
              </a:ext>
            </a:extLst>
          </p:cNvPr>
          <p:cNvGrpSpPr/>
          <p:nvPr/>
        </p:nvGrpSpPr>
        <p:grpSpPr>
          <a:xfrm>
            <a:off x="3768728" y="1555750"/>
            <a:ext cx="4576760" cy="4424364"/>
            <a:chOff x="3768728" y="1555750"/>
            <a:chExt cx="4576760" cy="4424364"/>
          </a:xfrm>
        </p:grpSpPr>
        <p:sp>
          <p:nvSpPr>
            <p:cNvPr id="11" name="フリーフォーム 27">
              <a:extLst>
                <a:ext uri="{FF2B5EF4-FFF2-40B4-BE49-F238E27FC236}">
                  <a16:creationId xmlns:a16="http://schemas.microsoft.com/office/drawing/2014/main" id="{5FE14970-E017-4603-ABE5-3CEC3BC13CC2}"/>
                </a:ext>
              </a:extLst>
            </p:cNvPr>
            <p:cNvSpPr/>
            <p:nvPr/>
          </p:nvSpPr>
          <p:spPr>
            <a:xfrm>
              <a:off x="4981577" y="2551114"/>
              <a:ext cx="508000" cy="555625"/>
            </a:xfrm>
            <a:custGeom>
              <a:avLst/>
              <a:gdLst>
                <a:gd name="connsiteX0" fmla="*/ 69056 w 507206"/>
                <a:gd name="connsiteY0" fmla="*/ 128587 h 557212"/>
                <a:gd name="connsiteX1" fmla="*/ 283369 w 507206"/>
                <a:gd name="connsiteY1" fmla="*/ 423862 h 557212"/>
                <a:gd name="connsiteX2" fmla="*/ 333375 w 507206"/>
                <a:gd name="connsiteY2" fmla="*/ 485775 h 557212"/>
                <a:gd name="connsiteX3" fmla="*/ 369094 w 507206"/>
                <a:gd name="connsiteY3" fmla="*/ 521494 h 557212"/>
                <a:gd name="connsiteX4" fmla="*/ 395288 w 507206"/>
                <a:gd name="connsiteY4" fmla="*/ 545306 h 557212"/>
                <a:gd name="connsiteX5" fmla="*/ 421481 w 507206"/>
                <a:gd name="connsiteY5" fmla="*/ 557212 h 557212"/>
                <a:gd name="connsiteX6" fmla="*/ 452438 w 507206"/>
                <a:gd name="connsiteY6" fmla="*/ 557212 h 557212"/>
                <a:gd name="connsiteX7" fmla="*/ 464344 w 507206"/>
                <a:gd name="connsiteY7" fmla="*/ 547687 h 557212"/>
                <a:gd name="connsiteX8" fmla="*/ 488156 w 507206"/>
                <a:gd name="connsiteY8" fmla="*/ 511969 h 557212"/>
                <a:gd name="connsiteX9" fmla="*/ 504825 w 507206"/>
                <a:gd name="connsiteY9" fmla="*/ 471487 h 557212"/>
                <a:gd name="connsiteX10" fmla="*/ 507206 w 507206"/>
                <a:gd name="connsiteY10" fmla="*/ 442912 h 557212"/>
                <a:gd name="connsiteX11" fmla="*/ 507206 w 507206"/>
                <a:gd name="connsiteY11" fmla="*/ 402431 h 557212"/>
                <a:gd name="connsiteX12" fmla="*/ 502444 w 507206"/>
                <a:gd name="connsiteY12" fmla="*/ 378619 h 557212"/>
                <a:gd name="connsiteX13" fmla="*/ 476250 w 507206"/>
                <a:gd name="connsiteY13" fmla="*/ 304800 h 557212"/>
                <a:gd name="connsiteX14" fmla="*/ 438150 w 507206"/>
                <a:gd name="connsiteY14" fmla="*/ 211931 h 557212"/>
                <a:gd name="connsiteX15" fmla="*/ 404813 w 507206"/>
                <a:gd name="connsiteY15" fmla="*/ 171450 h 557212"/>
                <a:gd name="connsiteX16" fmla="*/ 366713 w 507206"/>
                <a:gd name="connsiteY16" fmla="*/ 140494 h 557212"/>
                <a:gd name="connsiteX17" fmla="*/ 304800 w 507206"/>
                <a:gd name="connsiteY17" fmla="*/ 104775 h 557212"/>
                <a:gd name="connsiteX18" fmla="*/ 171450 w 507206"/>
                <a:gd name="connsiteY18" fmla="*/ 47625 h 557212"/>
                <a:gd name="connsiteX19" fmla="*/ 38100 w 507206"/>
                <a:gd name="connsiteY19" fmla="*/ 4762 h 557212"/>
                <a:gd name="connsiteX20" fmla="*/ 19050 w 507206"/>
                <a:gd name="connsiteY20" fmla="*/ 0 h 557212"/>
                <a:gd name="connsiteX21" fmla="*/ 0 w 507206"/>
                <a:gd name="connsiteY21" fmla="*/ 2381 h 557212"/>
                <a:gd name="connsiteX22" fmla="*/ 0 w 507206"/>
                <a:gd name="connsiteY22" fmla="*/ 21431 h 557212"/>
                <a:gd name="connsiteX23" fmla="*/ 23813 w 507206"/>
                <a:gd name="connsiteY23" fmla="*/ 64294 h 557212"/>
                <a:gd name="connsiteX24" fmla="*/ 69056 w 507206"/>
                <a:gd name="connsiteY24" fmla="*/ 128587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7206" h="557212">
                  <a:moveTo>
                    <a:pt x="69056" y="128587"/>
                  </a:moveTo>
                  <a:lnTo>
                    <a:pt x="283369" y="423862"/>
                  </a:lnTo>
                  <a:lnTo>
                    <a:pt x="333375" y="485775"/>
                  </a:lnTo>
                  <a:lnTo>
                    <a:pt x="369094" y="521494"/>
                  </a:lnTo>
                  <a:lnTo>
                    <a:pt x="395288" y="545306"/>
                  </a:lnTo>
                  <a:lnTo>
                    <a:pt x="421481" y="557212"/>
                  </a:lnTo>
                  <a:lnTo>
                    <a:pt x="452438" y="557212"/>
                  </a:lnTo>
                  <a:lnTo>
                    <a:pt x="464344" y="547687"/>
                  </a:lnTo>
                  <a:lnTo>
                    <a:pt x="488156" y="511969"/>
                  </a:lnTo>
                  <a:lnTo>
                    <a:pt x="504825" y="471487"/>
                  </a:lnTo>
                  <a:lnTo>
                    <a:pt x="507206" y="442912"/>
                  </a:lnTo>
                  <a:lnTo>
                    <a:pt x="507206" y="402431"/>
                  </a:lnTo>
                  <a:lnTo>
                    <a:pt x="502444" y="378619"/>
                  </a:lnTo>
                  <a:lnTo>
                    <a:pt x="476250" y="304800"/>
                  </a:lnTo>
                  <a:lnTo>
                    <a:pt x="438150" y="211931"/>
                  </a:lnTo>
                  <a:lnTo>
                    <a:pt x="404813" y="171450"/>
                  </a:lnTo>
                  <a:lnTo>
                    <a:pt x="366713" y="140494"/>
                  </a:lnTo>
                  <a:lnTo>
                    <a:pt x="304800" y="104775"/>
                  </a:lnTo>
                  <a:lnTo>
                    <a:pt x="171450" y="47625"/>
                  </a:lnTo>
                  <a:lnTo>
                    <a:pt x="38100" y="4762"/>
                  </a:lnTo>
                  <a:lnTo>
                    <a:pt x="19050" y="0"/>
                  </a:lnTo>
                  <a:lnTo>
                    <a:pt x="0" y="2381"/>
                  </a:lnTo>
                  <a:lnTo>
                    <a:pt x="0" y="21431"/>
                  </a:lnTo>
                  <a:lnTo>
                    <a:pt x="23813" y="64294"/>
                  </a:lnTo>
                  <a:lnTo>
                    <a:pt x="69056" y="1285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8">
              <a:extLst>
                <a:ext uri="{FF2B5EF4-FFF2-40B4-BE49-F238E27FC236}">
                  <a16:creationId xmlns:a16="http://schemas.microsoft.com/office/drawing/2014/main" id="{6DCDB568-C941-4EB7-8735-7B9E321682EC}"/>
                </a:ext>
              </a:extLst>
            </p:cNvPr>
            <p:cNvSpPr/>
            <p:nvPr/>
          </p:nvSpPr>
          <p:spPr>
            <a:xfrm>
              <a:off x="3768728" y="2565401"/>
              <a:ext cx="447675" cy="1287463"/>
            </a:xfrm>
            <a:custGeom>
              <a:avLst/>
              <a:gdLst>
                <a:gd name="connsiteX0" fmla="*/ 230479 w 448432"/>
                <a:gd name="connsiteY0" fmla="*/ 493526 h 1287676"/>
                <a:gd name="connsiteX1" fmla="*/ 177870 w 448432"/>
                <a:gd name="connsiteY1" fmla="*/ 621291 h 1287676"/>
                <a:gd name="connsiteX2" fmla="*/ 127766 w 448432"/>
                <a:gd name="connsiteY2" fmla="*/ 713984 h 1287676"/>
                <a:gd name="connsiteX3" fmla="*/ 87683 w 448432"/>
                <a:gd name="connsiteY3" fmla="*/ 771604 h 1287676"/>
                <a:gd name="connsiteX4" fmla="*/ 22547 w 448432"/>
                <a:gd name="connsiteY4" fmla="*/ 844255 h 1287676"/>
                <a:gd name="connsiteX5" fmla="*/ 0 w 448432"/>
                <a:gd name="connsiteY5" fmla="*/ 866802 h 1287676"/>
                <a:gd name="connsiteX6" fmla="*/ 0 w 448432"/>
                <a:gd name="connsiteY6" fmla="*/ 956989 h 1287676"/>
                <a:gd name="connsiteX7" fmla="*/ 15032 w 448432"/>
                <a:gd name="connsiteY7" fmla="*/ 1167426 h 1287676"/>
                <a:gd name="connsiteX8" fmla="*/ 22547 w 448432"/>
                <a:gd name="connsiteY8" fmla="*/ 1194983 h 1287676"/>
                <a:gd name="connsiteX9" fmla="*/ 40084 w 448432"/>
                <a:gd name="connsiteY9" fmla="*/ 1235067 h 1287676"/>
                <a:gd name="connsiteX10" fmla="*/ 65136 w 448432"/>
                <a:gd name="connsiteY10" fmla="*/ 1260119 h 1287676"/>
                <a:gd name="connsiteX11" fmla="*/ 85177 w 448432"/>
                <a:gd name="connsiteY11" fmla="*/ 1275150 h 1287676"/>
                <a:gd name="connsiteX12" fmla="*/ 130271 w 448432"/>
                <a:gd name="connsiteY12" fmla="*/ 1287676 h 1287676"/>
                <a:gd name="connsiteX13" fmla="*/ 157828 w 448432"/>
                <a:gd name="connsiteY13" fmla="*/ 1287676 h 1287676"/>
                <a:gd name="connsiteX14" fmla="*/ 187891 w 448432"/>
                <a:gd name="connsiteY14" fmla="*/ 1277655 h 1287676"/>
                <a:gd name="connsiteX15" fmla="*/ 220458 w 448432"/>
                <a:gd name="connsiteY15" fmla="*/ 1250098 h 1287676"/>
                <a:gd name="connsiteX16" fmla="*/ 253026 w 448432"/>
                <a:gd name="connsiteY16" fmla="*/ 1202499 h 1287676"/>
                <a:gd name="connsiteX17" fmla="*/ 295615 w 448432"/>
                <a:gd name="connsiteY17" fmla="*/ 1114817 h 1287676"/>
                <a:gd name="connsiteX18" fmla="*/ 340708 w 448432"/>
                <a:gd name="connsiteY18" fmla="*/ 999577 h 1287676"/>
                <a:gd name="connsiteX19" fmla="*/ 390812 w 448432"/>
                <a:gd name="connsiteY19" fmla="*/ 821708 h 1287676"/>
                <a:gd name="connsiteX20" fmla="*/ 428390 w 448432"/>
                <a:gd name="connsiteY20" fmla="*/ 646343 h 1287676"/>
                <a:gd name="connsiteX21" fmla="*/ 443422 w 448432"/>
                <a:gd name="connsiteY21" fmla="*/ 506052 h 1287676"/>
                <a:gd name="connsiteX22" fmla="*/ 448432 w 448432"/>
                <a:gd name="connsiteY22" fmla="*/ 348224 h 1287676"/>
                <a:gd name="connsiteX23" fmla="*/ 438411 w 448432"/>
                <a:gd name="connsiteY23" fmla="*/ 175365 h 1287676"/>
                <a:gd name="connsiteX24" fmla="*/ 423380 w 448432"/>
                <a:gd name="connsiteY24" fmla="*/ 65136 h 1287676"/>
                <a:gd name="connsiteX25" fmla="*/ 413359 w 448432"/>
                <a:gd name="connsiteY25" fmla="*/ 30063 h 1287676"/>
                <a:gd name="connsiteX26" fmla="*/ 398328 w 448432"/>
                <a:gd name="connsiteY26" fmla="*/ 5011 h 1287676"/>
                <a:gd name="connsiteX27" fmla="*/ 383297 w 448432"/>
                <a:gd name="connsiteY27" fmla="*/ 0 h 1287676"/>
                <a:gd name="connsiteX28" fmla="*/ 365760 w 448432"/>
                <a:gd name="connsiteY28" fmla="*/ 0 h 1287676"/>
                <a:gd name="connsiteX29" fmla="*/ 343213 w 448432"/>
                <a:gd name="connsiteY29" fmla="*/ 22547 h 1287676"/>
                <a:gd name="connsiteX30" fmla="*/ 328182 w 448432"/>
                <a:gd name="connsiteY30" fmla="*/ 75157 h 1287676"/>
                <a:gd name="connsiteX31" fmla="*/ 315656 w 448432"/>
                <a:gd name="connsiteY31" fmla="*/ 167849 h 1287676"/>
                <a:gd name="connsiteX32" fmla="*/ 290604 w 448432"/>
                <a:gd name="connsiteY32" fmla="*/ 290604 h 1287676"/>
                <a:gd name="connsiteX33" fmla="*/ 260542 w 448432"/>
                <a:gd name="connsiteY33" fmla="*/ 405844 h 1287676"/>
                <a:gd name="connsiteX34" fmla="*/ 230479 w 448432"/>
                <a:gd name="connsiteY34" fmla="*/ 493526 h 12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8432" h="1287676">
                  <a:moveTo>
                    <a:pt x="230479" y="493526"/>
                  </a:moveTo>
                  <a:lnTo>
                    <a:pt x="177870" y="621291"/>
                  </a:lnTo>
                  <a:lnTo>
                    <a:pt x="127766" y="713984"/>
                  </a:lnTo>
                  <a:lnTo>
                    <a:pt x="87683" y="771604"/>
                  </a:lnTo>
                  <a:lnTo>
                    <a:pt x="22547" y="844255"/>
                  </a:lnTo>
                  <a:lnTo>
                    <a:pt x="0" y="866802"/>
                  </a:lnTo>
                  <a:lnTo>
                    <a:pt x="0" y="956989"/>
                  </a:lnTo>
                  <a:lnTo>
                    <a:pt x="15032" y="1167426"/>
                  </a:lnTo>
                  <a:lnTo>
                    <a:pt x="22547" y="1194983"/>
                  </a:lnTo>
                  <a:lnTo>
                    <a:pt x="40084" y="1235067"/>
                  </a:lnTo>
                  <a:lnTo>
                    <a:pt x="65136" y="1260119"/>
                  </a:lnTo>
                  <a:lnTo>
                    <a:pt x="85177" y="1275150"/>
                  </a:lnTo>
                  <a:lnTo>
                    <a:pt x="130271" y="1287676"/>
                  </a:lnTo>
                  <a:lnTo>
                    <a:pt x="157828" y="1287676"/>
                  </a:lnTo>
                  <a:lnTo>
                    <a:pt x="187891" y="1277655"/>
                  </a:lnTo>
                  <a:lnTo>
                    <a:pt x="220458" y="1250098"/>
                  </a:lnTo>
                  <a:lnTo>
                    <a:pt x="253026" y="1202499"/>
                  </a:lnTo>
                  <a:lnTo>
                    <a:pt x="295615" y="1114817"/>
                  </a:lnTo>
                  <a:lnTo>
                    <a:pt x="340708" y="999577"/>
                  </a:lnTo>
                  <a:lnTo>
                    <a:pt x="390812" y="821708"/>
                  </a:lnTo>
                  <a:lnTo>
                    <a:pt x="428390" y="646343"/>
                  </a:lnTo>
                  <a:lnTo>
                    <a:pt x="443422" y="506052"/>
                  </a:lnTo>
                  <a:lnTo>
                    <a:pt x="448432" y="348224"/>
                  </a:lnTo>
                  <a:lnTo>
                    <a:pt x="438411" y="175365"/>
                  </a:lnTo>
                  <a:lnTo>
                    <a:pt x="423380" y="65136"/>
                  </a:lnTo>
                  <a:lnTo>
                    <a:pt x="413359" y="30063"/>
                  </a:lnTo>
                  <a:lnTo>
                    <a:pt x="398328" y="5011"/>
                  </a:lnTo>
                  <a:lnTo>
                    <a:pt x="383297" y="0"/>
                  </a:lnTo>
                  <a:lnTo>
                    <a:pt x="365760" y="0"/>
                  </a:lnTo>
                  <a:lnTo>
                    <a:pt x="343213" y="22547"/>
                  </a:lnTo>
                  <a:lnTo>
                    <a:pt x="328182" y="75157"/>
                  </a:lnTo>
                  <a:lnTo>
                    <a:pt x="315656" y="167849"/>
                  </a:lnTo>
                  <a:lnTo>
                    <a:pt x="290604" y="290604"/>
                  </a:lnTo>
                  <a:lnTo>
                    <a:pt x="260542" y="405844"/>
                  </a:lnTo>
                  <a:lnTo>
                    <a:pt x="230479" y="49352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3">
              <a:extLst>
                <a:ext uri="{FF2B5EF4-FFF2-40B4-BE49-F238E27FC236}">
                  <a16:creationId xmlns:a16="http://schemas.microsoft.com/office/drawing/2014/main" id="{3DFC847C-4155-4B4D-A3F9-D57EEB4E5F9D}"/>
                </a:ext>
              </a:extLst>
            </p:cNvPr>
            <p:cNvSpPr/>
            <p:nvPr/>
          </p:nvSpPr>
          <p:spPr>
            <a:xfrm rot="16200000">
              <a:off x="5010151" y="2624138"/>
              <a:ext cx="1543050" cy="882650"/>
            </a:xfrm>
            <a:custGeom>
              <a:avLst/>
              <a:gdLst>
                <a:gd name="connsiteX0" fmla="*/ 376237 w 1543050"/>
                <a:gd name="connsiteY0" fmla="*/ 169069 h 883444"/>
                <a:gd name="connsiteX1" fmla="*/ 823912 w 1543050"/>
                <a:gd name="connsiteY1" fmla="*/ 381000 h 883444"/>
                <a:gd name="connsiteX2" fmla="*/ 1050131 w 1543050"/>
                <a:gd name="connsiteY2" fmla="*/ 471487 h 883444"/>
                <a:gd name="connsiteX3" fmla="*/ 1212056 w 1543050"/>
                <a:gd name="connsiteY3" fmla="*/ 519112 h 883444"/>
                <a:gd name="connsiteX4" fmla="*/ 1273969 w 1543050"/>
                <a:gd name="connsiteY4" fmla="*/ 531019 h 883444"/>
                <a:gd name="connsiteX5" fmla="*/ 1302544 w 1543050"/>
                <a:gd name="connsiteY5" fmla="*/ 531019 h 883444"/>
                <a:gd name="connsiteX6" fmla="*/ 1331119 w 1543050"/>
                <a:gd name="connsiteY6" fmla="*/ 521494 h 883444"/>
                <a:gd name="connsiteX7" fmla="*/ 1369219 w 1543050"/>
                <a:gd name="connsiteY7" fmla="*/ 497681 h 883444"/>
                <a:gd name="connsiteX8" fmla="*/ 1423987 w 1543050"/>
                <a:gd name="connsiteY8" fmla="*/ 450056 h 883444"/>
                <a:gd name="connsiteX9" fmla="*/ 1473994 w 1543050"/>
                <a:gd name="connsiteY9" fmla="*/ 378619 h 883444"/>
                <a:gd name="connsiteX10" fmla="*/ 1493044 w 1543050"/>
                <a:gd name="connsiteY10" fmla="*/ 359569 h 883444"/>
                <a:gd name="connsiteX11" fmla="*/ 1507331 w 1543050"/>
                <a:gd name="connsiteY11" fmla="*/ 347662 h 883444"/>
                <a:gd name="connsiteX12" fmla="*/ 1526381 w 1543050"/>
                <a:gd name="connsiteY12" fmla="*/ 345281 h 883444"/>
                <a:gd name="connsiteX13" fmla="*/ 1535906 w 1543050"/>
                <a:gd name="connsiteY13" fmla="*/ 354806 h 883444"/>
                <a:gd name="connsiteX14" fmla="*/ 1543050 w 1543050"/>
                <a:gd name="connsiteY14" fmla="*/ 385762 h 883444"/>
                <a:gd name="connsiteX15" fmla="*/ 1540669 w 1543050"/>
                <a:gd name="connsiteY15" fmla="*/ 421481 h 883444"/>
                <a:gd name="connsiteX16" fmla="*/ 1519237 w 1543050"/>
                <a:gd name="connsiteY16" fmla="*/ 488156 h 883444"/>
                <a:gd name="connsiteX17" fmla="*/ 1473994 w 1543050"/>
                <a:gd name="connsiteY17" fmla="*/ 642937 h 883444"/>
                <a:gd name="connsiteX18" fmla="*/ 1438275 w 1543050"/>
                <a:gd name="connsiteY18" fmla="*/ 714375 h 883444"/>
                <a:gd name="connsiteX19" fmla="*/ 1400175 w 1543050"/>
                <a:gd name="connsiteY19" fmla="*/ 781050 h 883444"/>
                <a:gd name="connsiteX20" fmla="*/ 1359694 w 1543050"/>
                <a:gd name="connsiteY20" fmla="*/ 828675 h 883444"/>
                <a:gd name="connsiteX21" fmla="*/ 1331119 w 1543050"/>
                <a:gd name="connsiteY21" fmla="*/ 857250 h 883444"/>
                <a:gd name="connsiteX22" fmla="*/ 1297781 w 1543050"/>
                <a:gd name="connsiteY22" fmla="*/ 876300 h 883444"/>
                <a:gd name="connsiteX23" fmla="*/ 1276350 w 1543050"/>
                <a:gd name="connsiteY23" fmla="*/ 883444 h 883444"/>
                <a:gd name="connsiteX24" fmla="*/ 1245394 w 1543050"/>
                <a:gd name="connsiteY24" fmla="*/ 876300 h 883444"/>
                <a:gd name="connsiteX25" fmla="*/ 1202531 w 1543050"/>
                <a:gd name="connsiteY25" fmla="*/ 859631 h 883444"/>
                <a:gd name="connsiteX26" fmla="*/ 1169194 w 1543050"/>
                <a:gd name="connsiteY26" fmla="*/ 840581 h 883444"/>
                <a:gd name="connsiteX27" fmla="*/ 1078706 w 1543050"/>
                <a:gd name="connsiteY27" fmla="*/ 778669 h 883444"/>
                <a:gd name="connsiteX28" fmla="*/ 859631 w 1543050"/>
                <a:gd name="connsiteY28" fmla="*/ 650081 h 883444"/>
                <a:gd name="connsiteX29" fmla="*/ 652462 w 1543050"/>
                <a:gd name="connsiteY29" fmla="*/ 531019 h 883444"/>
                <a:gd name="connsiteX30" fmla="*/ 450056 w 1543050"/>
                <a:gd name="connsiteY30" fmla="*/ 404812 h 883444"/>
                <a:gd name="connsiteX31" fmla="*/ 285750 w 1543050"/>
                <a:gd name="connsiteY31" fmla="*/ 288131 h 883444"/>
                <a:gd name="connsiteX32" fmla="*/ 176212 w 1543050"/>
                <a:gd name="connsiteY32" fmla="*/ 202406 h 883444"/>
                <a:gd name="connsiteX33" fmla="*/ 76200 w 1543050"/>
                <a:gd name="connsiteY33" fmla="*/ 126206 h 883444"/>
                <a:gd name="connsiteX34" fmla="*/ 33337 w 1543050"/>
                <a:gd name="connsiteY34" fmla="*/ 85725 h 883444"/>
                <a:gd name="connsiteX35" fmla="*/ 11906 w 1543050"/>
                <a:gd name="connsiteY35" fmla="*/ 57150 h 883444"/>
                <a:gd name="connsiteX36" fmla="*/ 0 w 1543050"/>
                <a:gd name="connsiteY36" fmla="*/ 26194 h 883444"/>
                <a:gd name="connsiteX37" fmla="*/ 2381 w 1543050"/>
                <a:gd name="connsiteY37" fmla="*/ 9525 h 883444"/>
                <a:gd name="connsiteX38" fmla="*/ 9525 w 1543050"/>
                <a:gd name="connsiteY38" fmla="*/ 0 h 883444"/>
                <a:gd name="connsiteX39" fmla="*/ 23812 w 1543050"/>
                <a:gd name="connsiteY39" fmla="*/ 0 h 883444"/>
                <a:gd name="connsiteX40" fmla="*/ 50006 w 1543050"/>
                <a:gd name="connsiteY40" fmla="*/ 2381 h 883444"/>
                <a:gd name="connsiteX41" fmla="*/ 97631 w 1543050"/>
                <a:gd name="connsiteY41" fmla="*/ 26194 h 883444"/>
                <a:gd name="connsiteX42" fmla="*/ 192881 w 1543050"/>
                <a:gd name="connsiteY42" fmla="*/ 73819 h 883444"/>
                <a:gd name="connsiteX43" fmla="*/ 376237 w 1543050"/>
                <a:gd name="connsiteY43" fmla="*/ 169069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43050" h="883444">
                  <a:moveTo>
                    <a:pt x="376237" y="169069"/>
                  </a:moveTo>
                  <a:lnTo>
                    <a:pt x="823912" y="381000"/>
                  </a:lnTo>
                  <a:lnTo>
                    <a:pt x="1050131" y="471487"/>
                  </a:lnTo>
                  <a:lnTo>
                    <a:pt x="1212056" y="519112"/>
                  </a:lnTo>
                  <a:lnTo>
                    <a:pt x="1273969" y="531019"/>
                  </a:lnTo>
                  <a:lnTo>
                    <a:pt x="1302544" y="531019"/>
                  </a:lnTo>
                  <a:lnTo>
                    <a:pt x="1331119" y="521494"/>
                  </a:lnTo>
                  <a:lnTo>
                    <a:pt x="1369219" y="497681"/>
                  </a:lnTo>
                  <a:lnTo>
                    <a:pt x="1423987" y="450056"/>
                  </a:lnTo>
                  <a:lnTo>
                    <a:pt x="1473994" y="378619"/>
                  </a:lnTo>
                  <a:lnTo>
                    <a:pt x="1493044" y="359569"/>
                  </a:lnTo>
                  <a:lnTo>
                    <a:pt x="1507331" y="347662"/>
                  </a:lnTo>
                  <a:lnTo>
                    <a:pt x="1526381" y="345281"/>
                  </a:lnTo>
                  <a:lnTo>
                    <a:pt x="1535906" y="354806"/>
                  </a:lnTo>
                  <a:lnTo>
                    <a:pt x="1543050" y="385762"/>
                  </a:lnTo>
                  <a:lnTo>
                    <a:pt x="1540669" y="421481"/>
                  </a:lnTo>
                  <a:lnTo>
                    <a:pt x="1519237" y="488156"/>
                  </a:lnTo>
                  <a:lnTo>
                    <a:pt x="1473994" y="642937"/>
                  </a:lnTo>
                  <a:lnTo>
                    <a:pt x="1438275" y="714375"/>
                  </a:lnTo>
                  <a:lnTo>
                    <a:pt x="1400175" y="781050"/>
                  </a:lnTo>
                  <a:lnTo>
                    <a:pt x="1359694" y="828675"/>
                  </a:lnTo>
                  <a:lnTo>
                    <a:pt x="1331119" y="857250"/>
                  </a:lnTo>
                  <a:lnTo>
                    <a:pt x="1297781" y="876300"/>
                  </a:lnTo>
                  <a:lnTo>
                    <a:pt x="1276350" y="883444"/>
                  </a:lnTo>
                  <a:lnTo>
                    <a:pt x="1245394" y="876300"/>
                  </a:lnTo>
                  <a:lnTo>
                    <a:pt x="1202531" y="859631"/>
                  </a:lnTo>
                  <a:lnTo>
                    <a:pt x="1169194" y="840581"/>
                  </a:lnTo>
                  <a:lnTo>
                    <a:pt x="1078706" y="778669"/>
                  </a:lnTo>
                  <a:lnTo>
                    <a:pt x="859631" y="650081"/>
                  </a:lnTo>
                  <a:lnTo>
                    <a:pt x="652462" y="531019"/>
                  </a:lnTo>
                  <a:lnTo>
                    <a:pt x="450056" y="404812"/>
                  </a:lnTo>
                  <a:lnTo>
                    <a:pt x="285750" y="288131"/>
                  </a:lnTo>
                  <a:lnTo>
                    <a:pt x="176212" y="202406"/>
                  </a:lnTo>
                  <a:lnTo>
                    <a:pt x="76200" y="126206"/>
                  </a:lnTo>
                  <a:lnTo>
                    <a:pt x="33337" y="85725"/>
                  </a:lnTo>
                  <a:lnTo>
                    <a:pt x="11906" y="57150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0006" y="2381"/>
                  </a:lnTo>
                  <a:lnTo>
                    <a:pt x="97631" y="26194"/>
                  </a:lnTo>
                  <a:lnTo>
                    <a:pt x="192881" y="73819"/>
                  </a:lnTo>
                  <a:lnTo>
                    <a:pt x="376237" y="1690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5">
              <a:extLst>
                <a:ext uri="{FF2B5EF4-FFF2-40B4-BE49-F238E27FC236}">
                  <a16:creationId xmlns:a16="http://schemas.microsoft.com/office/drawing/2014/main" id="{01560417-B793-4681-9DF5-A93EB3DDBDC3}"/>
                </a:ext>
              </a:extLst>
            </p:cNvPr>
            <p:cNvSpPr/>
            <p:nvPr/>
          </p:nvSpPr>
          <p:spPr>
            <a:xfrm rot="16200000">
              <a:off x="2490791" y="3556001"/>
              <a:ext cx="4381500" cy="466725"/>
            </a:xfrm>
            <a:custGeom>
              <a:avLst/>
              <a:gdLst>
                <a:gd name="connsiteX0" fmla="*/ 3603279 w 4381877"/>
                <a:gd name="connsiteY0" fmla="*/ 176543 h 466254"/>
                <a:gd name="connsiteX1" fmla="*/ 4069533 w 4381877"/>
                <a:gd name="connsiteY1" fmla="*/ 172016 h 466254"/>
                <a:gd name="connsiteX2" fmla="*/ 4110274 w 4381877"/>
                <a:gd name="connsiteY2" fmla="*/ 162963 h 466254"/>
                <a:gd name="connsiteX3" fmla="*/ 4160068 w 4381877"/>
                <a:gd name="connsiteY3" fmla="*/ 144856 h 466254"/>
                <a:gd name="connsiteX4" fmla="*/ 4232495 w 4381877"/>
                <a:gd name="connsiteY4" fmla="*/ 108642 h 466254"/>
                <a:gd name="connsiteX5" fmla="*/ 4273236 w 4381877"/>
                <a:gd name="connsiteY5" fmla="*/ 76955 h 466254"/>
                <a:gd name="connsiteX6" fmla="*/ 4309450 w 4381877"/>
                <a:gd name="connsiteY6" fmla="*/ 40741 h 466254"/>
                <a:gd name="connsiteX7" fmla="*/ 4327557 w 4381877"/>
                <a:gd name="connsiteY7" fmla="*/ 13580 h 466254"/>
                <a:gd name="connsiteX8" fmla="*/ 4345664 w 4381877"/>
                <a:gd name="connsiteY8" fmla="*/ 4527 h 466254"/>
                <a:gd name="connsiteX9" fmla="*/ 4359244 w 4381877"/>
                <a:gd name="connsiteY9" fmla="*/ 0 h 466254"/>
                <a:gd name="connsiteX10" fmla="*/ 4372824 w 4381877"/>
                <a:gd name="connsiteY10" fmla="*/ 13580 h 466254"/>
                <a:gd name="connsiteX11" fmla="*/ 4381877 w 4381877"/>
                <a:gd name="connsiteY11" fmla="*/ 36214 h 466254"/>
                <a:gd name="connsiteX12" fmla="*/ 4381877 w 4381877"/>
                <a:gd name="connsiteY12" fmla="*/ 81481 h 466254"/>
                <a:gd name="connsiteX13" fmla="*/ 4372824 w 4381877"/>
                <a:gd name="connsiteY13" fmla="*/ 135802 h 466254"/>
                <a:gd name="connsiteX14" fmla="*/ 4363771 w 4381877"/>
                <a:gd name="connsiteY14" fmla="*/ 185596 h 466254"/>
                <a:gd name="connsiteX15" fmla="*/ 4332083 w 4381877"/>
                <a:gd name="connsiteY15" fmla="*/ 262551 h 466254"/>
                <a:gd name="connsiteX16" fmla="*/ 4291343 w 4381877"/>
                <a:gd name="connsiteY16" fmla="*/ 330452 h 466254"/>
                <a:gd name="connsiteX17" fmla="*/ 4246076 w 4381877"/>
                <a:gd name="connsiteY17" fmla="*/ 393826 h 466254"/>
                <a:gd name="connsiteX18" fmla="*/ 4205335 w 4381877"/>
                <a:gd name="connsiteY18" fmla="*/ 439093 h 466254"/>
                <a:gd name="connsiteX19" fmla="*/ 4187228 w 4381877"/>
                <a:gd name="connsiteY19" fmla="*/ 457200 h 466254"/>
                <a:gd name="connsiteX20" fmla="*/ 4160068 w 4381877"/>
                <a:gd name="connsiteY20" fmla="*/ 466254 h 466254"/>
                <a:gd name="connsiteX21" fmla="*/ 4132907 w 4381877"/>
                <a:gd name="connsiteY21" fmla="*/ 466254 h 466254"/>
                <a:gd name="connsiteX22" fmla="*/ 4087640 w 4381877"/>
                <a:gd name="connsiteY22" fmla="*/ 448147 h 466254"/>
                <a:gd name="connsiteX23" fmla="*/ 4042373 w 4381877"/>
                <a:gd name="connsiteY23" fmla="*/ 430040 h 466254"/>
                <a:gd name="connsiteX24" fmla="*/ 3978998 w 4381877"/>
                <a:gd name="connsiteY24" fmla="*/ 398353 h 466254"/>
                <a:gd name="connsiteX25" fmla="*/ 3933731 w 4381877"/>
                <a:gd name="connsiteY25" fmla="*/ 389299 h 466254"/>
                <a:gd name="connsiteX26" fmla="*/ 3811509 w 4381877"/>
                <a:gd name="connsiteY26" fmla="*/ 389299 h 466254"/>
                <a:gd name="connsiteX27" fmla="*/ 2684353 w 4381877"/>
                <a:gd name="connsiteY27" fmla="*/ 362139 h 466254"/>
                <a:gd name="connsiteX28" fmla="*/ 149382 w 4381877"/>
                <a:gd name="connsiteY28" fmla="*/ 325925 h 466254"/>
                <a:gd name="connsiteX29" fmla="*/ 76955 w 4381877"/>
                <a:gd name="connsiteY29" fmla="*/ 316872 h 466254"/>
                <a:gd name="connsiteX30" fmla="*/ 54321 w 4381877"/>
                <a:gd name="connsiteY30" fmla="*/ 307818 h 466254"/>
                <a:gd name="connsiteX31" fmla="*/ 31687 w 4381877"/>
                <a:gd name="connsiteY31" fmla="*/ 298765 h 466254"/>
                <a:gd name="connsiteX32" fmla="*/ 9054 w 4381877"/>
                <a:gd name="connsiteY32" fmla="*/ 276131 h 466254"/>
                <a:gd name="connsiteX33" fmla="*/ 0 w 4381877"/>
                <a:gd name="connsiteY33" fmla="*/ 248971 h 466254"/>
                <a:gd name="connsiteX34" fmla="*/ 4527 w 4381877"/>
                <a:gd name="connsiteY34" fmla="*/ 203703 h 466254"/>
                <a:gd name="connsiteX35" fmla="*/ 22634 w 4381877"/>
                <a:gd name="connsiteY35" fmla="*/ 172016 h 466254"/>
                <a:gd name="connsiteX36" fmla="*/ 58848 w 4381877"/>
                <a:gd name="connsiteY36" fmla="*/ 135802 h 466254"/>
                <a:gd name="connsiteX37" fmla="*/ 113169 w 4381877"/>
                <a:gd name="connsiteY37" fmla="*/ 99588 h 466254"/>
                <a:gd name="connsiteX38" fmla="*/ 172016 w 4381877"/>
                <a:gd name="connsiteY38" fmla="*/ 72428 h 466254"/>
                <a:gd name="connsiteX39" fmla="*/ 239917 w 4381877"/>
                <a:gd name="connsiteY39" fmla="*/ 54321 h 466254"/>
                <a:gd name="connsiteX40" fmla="*/ 285184 w 4381877"/>
                <a:gd name="connsiteY40" fmla="*/ 45268 h 466254"/>
                <a:gd name="connsiteX41" fmla="*/ 384773 w 4381877"/>
                <a:gd name="connsiteY41" fmla="*/ 36214 h 466254"/>
                <a:gd name="connsiteX42" fmla="*/ 470780 w 4381877"/>
                <a:gd name="connsiteY42" fmla="*/ 40741 h 466254"/>
                <a:gd name="connsiteX43" fmla="*/ 547735 w 4381877"/>
                <a:gd name="connsiteY43" fmla="*/ 54321 h 466254"/>
                <a:gd name="connsiteX44" fmla="*/ 624689 w 4381877"/>
                <a:gd name="connsiteY44" fmla="*/ 76955 h 466254"/>
                <a:gd name="connsiteX45" fmla="*/ 765018 w 4381877"/>
                <a:gd name="connsiteY45" fmla="*/ 90535 h 466254"/>
                <a:gd name="connsiteX46" fmla="*/ 1176951 w 4381877"/>
                <a:gd name="connsiteY46" fmla="*/ 122222 h 466254"/>
                <a:gd name="connsiteX47" fmla="*/ 1688472 w 4381877"/>
                <a:gd name="connsiteY47" fmla="*/ 149382 h 466254"/>
                <a:gd name="connsiteX48" fmla="*/ 2104931 w 4381877"/>
                <a:gd name="connsiteY48" fmla="*/ 162963 h 466254"/>
                <a:gd name="connsiteX49" fmla="*/ 2575711 w 4381877"/>
                <a:gd name="connsiteY49" fmla="*/ 172016 h 466254"/>
                <a:gd name="connsiteX50" fmla="*/ 3449371 w 4381877"/>
                <a:gd name="connsiteY50" fmla="*/ 176543 h 466254"/>
                <a:gd name="connsiteX51" fmla="*/ 3603279 w 4381877"/>
                <a:gd name="connsiteY51" fmla="*/ 176543 h 46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381877" h="466254">
                  <a:moveTo>
                    <a:pt x="3603279" y="176543"/>
                  </a:moveTo>
                  <a:lnTo>
                    <a:pt x="4069533" y="172016"/>
                  </a:lnTo>
                  <a:lnTo>
                    <a:pt x="4110274" y="162963"/>
                  </a:lnTo>
                  <a:lnTo>
                    <a:pt x="4160068" y="144856"/>
                  </a:lnTo>
                  <a:lnTo>
                    <a:pt x="4232495" y="108642"/>
                  </a:lnTo>
                  <a:lnTo>
                    <a:pt x="4273236" y="76955"/>
                  </a:lnTo>
                  <a:lnTo>
                    <a:pt x="4309450" y="40741"/>
                  </a:lnTo>
                  <a:lnTo>
                    <a:pt x="4327557" y="13580"/>
                  </a:lnTo>
                  <a:lnTo>
                    <a:pt x="4345664" y="4527"/>
                  </a:lnTo>
                  <a:lnTo>
                    <a:pt x="4359244" y="0"/>
                  </a:lnTo>
                  <a:lnTo>
                    <a:pt x="4372824" y="13580"/>
                  </a:lnTo>
                  <a:lnTo>
                    <a:pt x="4381877" y="36214"/>
                  </a:lnTo>
                  <a:lnTo>
                    <a:pt x="4381877" y="81481"/>
                  </a:lnTo>
                  <a:lnTo>
                    <a:pt x="4372824" y="135802"/>
                  </a:lnTo>
                  <a:lnTo>
                    <a:pt x="4363771" y="185596"/>
                  </a:lnTo>
                  <a:lnTo>
                    <a:pt x="4332083" y="262551"/>
                  </a:lnTo>
                  <a:lnTo>
                    <a:pt x="4291343" y="330452"/>
                  </a:lnTo>
                  <a:lnTo>
                    <a:pt x="4246076" y="393826"/>
                  </a:lnTo>
                  <a:lnTo>
                    <a:pt x="4205335" y="439093"/>
                  </a:lnTo>
                  <a:lnTo>
                    <a:pt x="4187228" y="457200"/>
                  </a:lnTo>
                  <a:lnTo>
                    <a:pt x="4160068" y="466254"/>
                  </a:lnTo>
                  <a:lnTo>
                    <a:pt x="4132907" y="466254"/>
                  </a:lnTo>
                  <a:lnTo>
                    <a:pt x="4087640" y="448147"/>
                  </a:lnTo>
                  <a:lnTo>
                    <a:pt x="4042373" y="430040"/>
                  </a:lnTo>
                  <a:lnTo>
                    <a:pt x="3978998" y="398353"/>
                  </a:lnTo>
                  <a:lnTo>
                    <a:pt x="3933731" y="389299"/>
                  </a:lnTo>
                  <a:lnTo>
                    <a:pt x="3811509" y="389299"/>
                  </a:lnTo>
                  <a:lnTo>
                    <a:pt x="2684353" y="362139"/>
                  </a:lnTo>
                  <a:lnTo>
                    <a:pt x="149382" y="325925"/>
                  </a:lnTo>
                  <a:lnTo>
                    <a:pt x="76955" y="316872"/>
                  </a:lnTo>
                  <a:lnTo>
                    <a:pt x="54321" y="307818"/>
                  </a:lnTo>
                  <a:lnTo>
                    <a:pt x="31687" y="298765"/>
                  </a:lnTo>
                  <a:lnTo>
                    <a:pt x="9054" y="276131"/>
                  </a:lnTo>
                  <a:lnTo>
                    <a:pt x="0" y="248971"/>
                  </a:lnTo>
                  <a:lnTo>
                    <a:pt x="4527" y="203703"/>
                  </a:lnTo>
                  <a:lnTo>
                    <a:pt x="22634" y="172016"/>
                  </a:lnTo>
                  <a:lnTo>
                    <a:pt x="58848" y="135802"/>
                  </a:lnTo>
                  <a:lnTo>
                    <a:pt x="113169" y="99588"/>
                  </a:lnTo>
                  <a:lnTo>
                    <a:pt x="172016" y="72428"/>
                  </a:lnTo>
                  <a:lnTo>
                    <a:pt x="239917" y="54321"/>
                  </a:lnTo>
                  <a:lnTo>
                    <a:pt x="285184" y="45268"/>
                  </a:lnTo>
                  <a:lnTo>
                    <a:pt x="384773" y="36214"/>
                  </a:lnTo>
                  <a:lnTo>
                    <a:pt x="470780" y="40741"/>
                  </a:lnTo>
                  <a:lnTo>
                    <a:pt x="547735" y="54321"/>
                  </a:lnTo>
                  <a:lnTo>
                    <a:pt x="624689" y="76955"/>
                  </a:lnTo>
                  <a:lnTo>
                    <a:pt x="765018" y="90535"/>
                  </a:lnTo>
                  <a:lnTo>
                    <a:pt x="1176951" y="122222"/>
                  </a:lnTo>
                  <a:lnTo>
                    <a:pt x="1688472" y="149382"/>
                  </a:lnTo>
                  <a:lnTo>
                    <a:pt x="2104931" y="162963"/>
                  </a:lnTo>
                  <a:lnTo>
                    <a:pt x="2575711" y="172016"/>
                  </a:lnTo>
                  <a:lnTo>
                    <a:pt x="3449371" y="176543"/>
                  </a:lnTo>
                  <a:lnTo>
                    <a:pt x="3603279" y="1765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9">
              <a:extLst>
                <a:ext uri="{FF2B5EF4-FFF2-40B4-BE49-F238E27FC236}">
                  <a16:creationId xmlns:a16="http://schemas.microsoft.com/office/drawing/2014/main" id="{EDABA5C8-A57E-4401-874B-6C7288A2B0E3}"/>
                </a:ext>
              </a:extLst>
            </p:cNvPr>
            <p:cNvSpPr/>
            <p:nvPr/>
          </p:nvSpPr>
          <p:spPr>
            <a:xfrm>
              <a:off x="5845175" y="2687638"/>
              <a:ext cx="2014538" cy="450850"/>
            </a:xfrm>
            <a:custGeom>
              <a:avLst/>
              <a:gdLst>
                <a:gd name="connsiteX0" fmla="*/ 676405 w 2014185"/>
                <a:gd name="connsiteY0" fmla="*/ 217953 h 450937"/>
                <a:gd name="connsiteX1" fmla="*/ 1144879 w 2014185"/>
                <a:gd name="connsiteY1" fmla="*/ 150313 h 450937"/>
                <a:gd name="connsiteX2" fmla="*/ 1463040 w 2014185"/>
                <a:gd name="connsiteY2" fmla="*/ 77662 h 450937"/>
                <a:gd name="connsiteX3" fmla="*/ 1498113 w 2014185"/>
                <a:gd name="connsiteY3" fmla="*/ 50105 h 450937"/>
                <a:gd name="connsiteX4" fmla="*/ 1538196 w 2014185"/>
                <a:gd name="connsiteY4" fmla="*/ 22547 h 450937"/>
                <a:gd name="connsiteX5" fmla="*/ 1578279 w 2014185"/>
                <a:gd name="connsiteY5" fmla="*/ 2506 h 450937"/>
                <a:gd name="connsiteX6" fmla="*/ 1613352 w 2014185"/>
                <a:gd name="connsiteY6" fmla="*/ 0 h 450937"/>
                <a:gd name="connsiteX7" fmla="*/ 1648425 w 2014185"/>
                <a:gd name="connsiteY7" fmla="*/ 0 h 450937"/>
                <a:gd name="connsiteX8" fmla="*/ 1696024 w 2014185"/>
                <a:gd name="connsiteY8" fmla="*/ 10021 h 450937"/>
                <a:gd name="connsiteX9" fmla="*/ 1816274 w 2014185"/>
                <a:gd name="connsiteY9" fmla="*/ 47599 h 450937"/>
                <a:gd name="connsiteX10" fmla="*/ 1923997 w 2014185"/>
                <a:gd name="connsiteY10" fmla="*/ 82672 h 450937"/>
                <a:gd name="connsiteX11" fmla="*/ 1971596 w 2014185"/>
                <a:gd name="connsiteY11" fmla="*/ 107724 h 450937"/>
                <a:gd name="connsiteX12" fmla="*/ 2001659 w 2014185"/>
                <a:gd name="connsiteY12" fmla="*/ 135282 h 450937"/>
                <a:gd name="connsiteX13" fmla="*/ 2014185 w 2014185"/>
                <a:gd name="connsiteY13" fmla="*/ 155323 h 450937"/>
                <a:gd name="connsiteX14" fmla="*/ 2014185 w 2014185"/>
                <a:gd name="connsiteY14" fmla="*/ 175365 h 450937"/>
                <a:gd name="connsiteX15" fmla="*/ 2004164 w 2014185"/>
                <a:gd name="connsiteY15" fmla="*/ 200417 h 450937"/>
                <a:gd name="connsiteX16" fmla="*/ 1981617 w 2014185"/>
                <a:gd name="connsiteY16" fmla="*/ 222964 h 450937"/>
                <a:gd name="connsiteX17" fmla="*/ 1951555 w 2014185"/>
                <a:gd name="connsiteY17" fmla="*/ 232985 h 450937"/>
                <a:gd name="connsiteX18" fmla="*/ 1317738 w 2014185"/>
                <a:gd name="connsiteY18" fmla="*/ 333193 h 450937"/>
                <a:gd name="connsiteX19" fmla="*/ 766593 w 2014185"/>
                <a:gd name="connsiteY19" fmla="*/ 398328 h 450937"/>
                <a:gd name="connsiteX20" fmla="*/ 403338 w 2014185"/>
                <a:gd name="connsiteY20" fmla="*/ 445927 h 450937"/>
                <a:gd name="connsiteX21" fmla="*/ 290604 w 2014185"/>
                <a:gd name="connsiteY21" fmla="*/ 450937 h 450937"/>
                <a:gd name="connsiteX22" fmla="*/ 222963 w 2014185"/>
                <a:gd name="connsiteY22" fmla="*/ 450937 h 450937"/>
                <a:gd name="connsiteX23" fmla="*/ 175364 w 2014185"/>
                <a:gd name="connsiteY23" fmla="*/ 448432 h 450937"/>
                <a:gd name="connsiteX24" fmla="*/ 0 w 2014185"/>
                <a:gd name="connsiteY24" fmla="*/ 420875 h 450937"/>
                <a:gd name="connsiteX25" fmla="*/ 82671 w 2014185"/>
                <a:gd name="connsiteY25" fmla="*/ 263047 h 450937"/>
                <a:gd name="connsiteX26" fmla="*/ 215447 w 2014185"/>
                <a:gd name="connsiteY26" fmla="*/ 273068 h 450937"/>
                <a:gd name="connsiteX27" fmla="*/ 340708 w 2014185"/>
                <a:gd name="connsiteY27" fmla="*/ 265552 h 450937"/>
                <a:gd name="connsiteX28" fmla="*/ 528598 w 2014185"/>
                <a:gd name="connsiteY28" fmla="*/ 243005 h 450937"/>
                <a:gd name="connsiteX29" fmla="*/ 676405 w 2014185"/>
                <a:gd name="connsiteY29" fmla="*/ 217953 h 450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14185" h="450937">
                  <a:moveTo>
                    <a:pt x="676405" y="217953"/>
                  </a:moveTo>
                  <a:lnTo>
                    <a:pt x="1144879" y="150313"/>
                  </a:lnTo>
                  <a:lnTo>
                    <a:pt x="1463040" y="77662"/>
                  </a:lnTo>
                  <a:lnTo>
                    <a:pt x="1498113" y="50105"/>
                  </a:lnTo>
                  <a:lnTo>
                    <a:pt x="1538196" y="22547"/>
                  </a:lnTo>
                  <a:lnTo>
                    <a:pt x="1578279" y="2506"/>
                  </a:lnTo>
                  <a:lnTo>
                    <a:pt x="1613352" y="0"/>
                  </a:lnTo>
                  <a:lnTo>
                    <a:pt x="1648425" y="0"/>
                  </a:lnTo>
                  <a:lnTo>
                    <a:pt x="1696024" y="10021"/>
                  </a:lnTo>
                  <a:lnTo>
                    <a:pt x="1816274" y="47599"/>
                  </a:lnTo>
                  <a:lnTo>
                    <a:pt x="1923997" y="82672"/>
                  </a:lnTo>
                  <a:lnTo>
                    <a:pt x="1971596" y="107724"/>
                  </a:lnTo>
                  <a:lnTo>
                    <a:pt x="2001659" y="135282"/>
                  </a:lnTo>
                  <a:lnTo>
                    <a:pt x="2014185" y="155323"/>
                  </a:lnTo>
                  <a:lnTo>
                    <a:pt x="2014185" y="175365"/>
                  </a:lnTo>
                  <a:lnTo>
                    <a:pt x="2004164" y="200417"/>
                  </a:lnTo>
                  <a:lnTo>
                    <a:pt x="1981617" y="222964"/>
                  </a:lnTo>
                  <a:lnTo>
                    <a:pt x="1951555" y="232985"/>
                  </a:lnTo>
                  <a:lnTo>
                    <a:pt x="1317738" y="333193"/>
                  </a:lnTo>
                  <a:lnTo>
                    <a:pt x="766593" y="398328"/>
                  </a:lnTo>
                  <a:lnTo>
                    <a:pt x="403338" y="445927"/>
                  </a:lnTo>
                  <a:lnTo>
                    <a:pt x="290604" y="450937"/>
                  </a:lnTo>
                  <a:lnTo>
                    <a:pt x="222963" y="450937"/>
                  </a:lnTo>
                  <a:cubicBezTo>
                    <a:pt x="177035" y="448386"/>
                    <a:pt x="192924" y="448432"/>
                    <a:pt x="175364" y="448432"/>
                  </a:cubicBezTo>
                  <a:lnTo>
                    <a:pt x="0" y="420875"/>
                  </a:lnTo>
                  <a:lnTo>
                    <a:pt x="82671" y="263047"/>
                  </a:lnTo>
                  <a:lnTo>
                    <a:pt x="215447" y="273068"/>
                  </a:lnTo>
                  <a:lnTo>
                    <a:pt x="340708" y="265552"/>
                  </a:lnTo>
                  <a:lnTo>
                    <a:pt x="528598" y="243005"/>
                  </a:lnTo>
                  <a:lnTo>
                    <a:pt x="676405" y="21795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4">
              <a:extLst>
                <a:ext uri="{FF2B5EF4-FFF2-40B4-BE49-F238E27FC236}">
                  <a16:creationId xmlns:a16="http://schemas.microsoft.com/office/drawing/2014/main" id="{9D876569-8E80-46E2-A977-3C0AD7813932}"/>
                </a:ext>
              </a:extLst>
            </p:cNvPr>
            <p:cNvSpPr/>
            <p:nvPr/>
          </p:nvSpPr>
          <p:spPr>
            <a:xfrm rot="16200000">
              <a:off x="4821239" y="3181351"/>
              <a:ext cx="3808413" cy="557212"/>
            </a:xfrm>
            <a:custGeom>
              <a:avLst/>
              <a:gdLst>
                <a:gd name="connsiteX0" fmla="*/ 1785067 w 3808674"/>
                <a:gd name="connsiteY0" fmla="*/ 246490 h 556591"/>
                <a:gd name="connsiteX1" fmla="*/ 3140765 w 3808674"/>
                <a:gd name="connsiteY1" fmla="*/ 246490 h 556591"/>
                <a:gd name="connsiteX2" fmla="*/ 3399182 w 3808674"/>
                <a:gd name="connsiteY2" fmla="*/ 246490 h 556591"/>
                <a:gd name="connsiteX3" fmla="*/ 3498573 w 3808674"/>
                <a:gd name="connsiteY3" fmla="*/ 238539 h 556591"/>
                <a:gd name="connsiteX4" fmla="*/ 3562184 w 3808674"/>
                <a:gd name="connsiteY4" fmla="*/ 222636 h 556591"/>
                <a:gd name="connsiteX5" fmla="*/ 3613867 w 3808674"/>
                <a:gd name="connsiteY5" fmla="*/ 198782 h 556591"/>
                <a:gd name="connsiteX6" fmla="*/ 3669526 w 3808674"/>
                <a:gd name="connsiteY6" fmla="*/ 147099 h 556591"/>
                <a:gd name="connsiteX7" fmla="*/ 3721210 w 3808674"/>
                <a:gd name="connsiteY7" fmla="*/ 63610 h 556591"/>
                <a:gd name="connsiteX8" fmla="*/ 3741088 w 3808674"/>
                <a:gd name="connsiteY8" fmla="*/ 23854 h 556591"/>
                <a:gd name="connsiteX9" fmla="*/ 3753015 w 3808674"/>
                <a:gd name="connsiteY9" fmla="*/ 11927 h 556591"/>
                <a:gd name="connsiteX10" fmla="*/ 3776869 w 3808674"/>
                <a:gd name="connsiteY10" fmla="*/ 0 h 556591"/>
                <a:gd name="connsiteX11" fmla="*/ 3792772 w 3808674"/>
                <a:gd name="connsiteY11" fmla="*/ 0 h 556591"/>
                <a:gd name="connsiteX12" fmla="*/ 3808674 w 3808674"/>
                <a:gd name="connsiteY12" fmla="*/ 11927 h 556591"/>
                <a:gd name="connsiteX13" fmla="*/ 3808674 w 3808674"/>
                <a:gd name="connsiteY13" fmla="*/ 39756 h 556591"/>
                <a:gd name="connsiteX14" fmla="*/ 3804699 w 3808674"/>
                <a:gd name="connsiteY14" fmla="*/ 143123 h 556591"/>
                <a:gd name="connsiteX15" fmla="*/ 3788796 w 3808674"/>
                <a:gd name="connsiteY15" fmla="*/ 278295 h 556591"/>
                <a:gd name="connsiteX16" fmla="*/ 3784820 w 3808674"/>
                <a:gd name="connsiteY16" fmla="*/ 310101 h 556591"/>
                <a:gd name="connsiteX17" fmla="*/ 3753015 w 3808674"/>
                <a:gd name="connsiteY17" fmla="*/ 385638 h 556591"/>
                <a:gd name="connsiteX18" fmla="*/ 3705307 w 3808674"/>
                <a:gd name="connsiteY18" fmla="*/ 457200 h 556591"/>
                <a:gd name="connsiteX19" fmla="*/ 3665551 w 3808674"/>
                <a:gd name="connsiteY19" fmla="*/ 500932 h 556591"/>
                <a:gd name="connsiteX20" fmla="*/ 3633746 w 3808674"/>
                <a:gd name="connsiteY20" fmla="*/ 528762 h 556591"/>
                <a:gd name="connsiteX21" fmla="*/ 3597965 w 3808674"/>
                <a:gd name="connsiteY21" fmla="*/ 548640 h 556591"/>
                <a:gd name="connsiteX22" fmla="*/ 3562184 w 3808674"/>
                <a:gd name="connsiteY22" fmla="*/ 556591 h 556591"/>
                <a:gd name="connsiteX23" fmla="*/ 3550257 w 3808674"/>
                <a:gd name="connsiteY23" fmla="*/ 556591 h 556591"/>
                <a:gd name="connsiteX24" fmla="*/ 3526403 w 3808674"/>
                <a:gd name="connsiteY24" fmla="*/ 548640 h 556591"/>
                <a:gd name="connsiteX25" fmla="*/ 3458817 w 3808674"/>
                <a:gd name="connsiteY25" fmla="*/ 520810 h 556591"/>
                <a:gd name="connsiteX26" fmla="*/ 3387255 w 3808674"/>
                <a:gd name="connsiteY26" fmla="*/ 492981 h 556591"/>
                <a:gd name="connsiteX27" fmla="*/ 3331596 w 3808674"/>
                <a:gd name="connsiteY27" fmla="*/ 492981 h 556591"/>
                <a:gd name="connsiteX28" fmla="*/ 2429123 w 3808674"/>
                <a:gd name="connsiteY28" fmla="*/ 489005 h 556591"/>
                <a:gd name="connsiteX29" fmla="*/ 1335819 w 3808674"/>
                <a:gd name="connsiteY29" fmla="*/ 492981 h 556591"/>
                <a:gd name="connsiteX30" fmla="*/ 7951 w 3808674"/>
                <a:gd name="connsiteY30" fmla="*/ 492981 h 556591"/>
                <a:gd name="connsiteX31" fmla="*/ 0 w 3808674"/>
                <a:gd name="connsiteY31" fmla="*/ 246490 h 556591"/>
                <a:gd name="connsiteX32" fmla="*/ 1785067 w 3808674"/>
                <a:gd name="connsiteY32" fmla="*/ 246490 h 55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08674" h="556591">
                  <a:moveTo>
                    <a:pt x="1785067" y="246490"/>
                  </a:moveTo>
                  <a:lnTo>
                    <a:pt x="3140765" y="246490"/>
                  </a:lnTo>
                  <a:lnTo>
                    <a:pt x="3399182" y="246490"/>
                  </a:lnTo>
                  <a:lnTo>
                    <a:pt x="3498573" y="238539"/>
                  </a:lnTo>
                  <a:lnTo>
                    <a:pt x="3562184" y="222636"/>
                  </a:lnTo>
                  <a:lnTo>
                    <a:pt x="3613867" y="198782"/>
                  </a:lnTo>
                  <a:lnTo>
                    <a:pt x="3669526" y="147099"/>
                  </a:lnTo>
                  <a:lnTo>
                    <a:pt x="3721210" y="63610"/>
                  </a:lnTo>
                  <a:lnTo>
                    <a:pt x="3741088" y="23854"/>
                  </a:lnTo>
                  <a:lnTo>
                    <a:pt x="3753015" y="11927"/>
                  </a:lnTo>
                  <a:lnTo>
                    <a:pt x="3776869" y="0"/>
                  </a:lnTo>
                  <a:lnTo>
                    <a:pt x="3792772" y="0"/>
                  </a:lnTo>
                  <a:lnTo>
                    <a:pt x="3808674" y="11927"/>
                  </a:lnTo>
                  <a:lnTo>
                    <a:pt x="3808674" y="39756"/>
                  </a:lnTo>
                  <a:lnTo>
                    <a:pt x="3804699" y="143123"/>
                  </a:lnTo>
                  <a:lnTo>
                    <a:pt x="3788796" y="278295"/>
                  </a:lnTo>
                  <a:lnTo>
                    <a:pt x="3784820" y="310101"/>
                  </a:lnTo>
                  <a:lnTo>
                    <a:pt x="3753015" y="385638"/>
                  </a:lnTo>
                  <a:lnTo>
                    <a:pt x="3705307" y="457200"/>
                  </a:lnTo>
                  <a:lnTo>
                    <a:pt x="3665551" y="500932"/>
                  </a:lnTo>
                  <a:lnTo>
                    <a:pt x="3633746" y="528762"/>
                  </a:lnTo>
                  <a:lnTo>
                    <a:pt x="3597965" y="548640"/>
                  </a:lnTo>
                  <a:lnTo>
                    <a:pt x="3562184" y="556591"/>
                  </a:lnTo>
                  <a:lnTo>
                    <a:pt x="3550257" y="556591"/>
                  </a:lnTo>
                  <a:lnTo>
                    <a:pt x="3526403" y="548640"/>
                  </a:lnTo>
                  <a:lnTo>
                    <a:pt x="3458817" y="520810"/>
                  </a:lnTo>
                  <a:lnTo>
                    <a:pt x="3387255" y="492981"/>
                  </a:lnTo>
                  <a:lnTo>
                    <a:pt x="3331596" y="492981"/>
                  </a:lnTo>
                  <a:lnTo>
                    <a:pt x="2429123" y="489005"/>
                  </a:lnTo>
                  <a:lnTo>
                    <a:pt x="1335819" y="492981"/>
                  </a:lnTo>
                  <a:lnTo>
                    <a:pt x="7951" y="492981"/>
                  </a:lnTo>
                  <a:lnTo>
                    <a:pt x="0" y="246490"/>
                  </a:lnTo>
                  <a:lnTo>
                    <a:pt x="1785067" y="24649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0">
              <a:extLst>
                <a:ext uri="{FF2B5EF4-FFF2-40B4-BE49-F238E27FC236}">
                  <a16:creationId xmlns:a16="http://schemas.microsoft.com/office/drawing/2014/main" id="{28F50E74-10CF-4276-8435-B6147C90841F}"/>
                </a:ext>
              </a:extLst>
            </p:cNvPr>
            <p:cNvSpPr/>
            <p:nvPr/>
          </p:nvSpPr>
          <p:spPr>
            <a:xfrm>
              <a:off x="5610225" y="3808413"/>
              <a:ext cx="2332038" cy="487362"/>
            </a:xfrm>
            <a:custGeom>
              <a:avLst/>
              <a:gdLst>
                <a:gd name="connsiteX0" fmla="*/ 638828 w 2332347"/>
                <a:gd name="connsiteY0" fmla="*/ 215448 h 488515"/>
                <a:gd name="connsiteX1" fmla="*/ 1357822 w 2332347"/>
                <a:gd name="connsiteY1" fmla="*/ 130271 h 488515"/>
                <a:gd name="connsiteX2" fmla="*/ 1818780 w 2332347"/>
                <a:gd name="connsiteY2" fmla="*/ 67641 h 488515"/>
                <a:gd name="connsiteX3" fmla="*/ 1866378 w 2332347"/>
                <a:gd name="connsiteY3" fmla="*/ 42589 h 488515"/>
                <a:gd name="connsiteX4" fmla="*/ 1923998 w 2332347"/>
                <a:gd name="connsiteY4" fmla="*/ 17537 h 488515"/>
                <a:gd name="connsiteX5" fmla="*/ 1971597 w 2332347"/>
                <a:gd name="connsiteY5" fmla="*/ 2506 h 488515"/>
                <a:gd name="connsiteX6" fmla="*/ 2011680 w 2332347"/>
                <a:gd name="connsiteY6" fmla="*/ 0 h 488515"/>
                <a:gd name="connsiteX7" fmla="*/ 2051764 w 2332347"/>
                <a:gd name="connsiteY7" fmla="*/ 10021 h 488515"/>
                <a:gd name="connsiteX8" fmla="*/ 2134435 w 2332347"/>
                <a:gd name="connsiteY8" fmla="*/ 45094 h 488515"/>
                <a:gd name="connsiteX9" fmla="*/ 2237149 w 2332347"/>
                <a:gd name="connsiteY9" fmla="*/ 105219 h 488515"/>
                <a:gd name="connsiteX10" fmla="*/ 2304789 w 2332347"/>
                <a:gd name="connsiteY10" fmla="*/ 155323 h 488515"/>
                <a:gd name="connsiteX11" fmla="*/ 2332347 w 2332347"/>
                <a:gd name="connsiteY11" fmla="*/ 187891 h 488515"/>
                <a:gd name="connsiteX12" fmla="*/ 2332347 w 2332347"/>
                <a:gd name="connsiteY12" fmla="*/ 207932 h 488515"/>
                <a:gd name="connsiteX13" fmla="*/ 2329841 w 2332347"/>
                <a:gd name="connsiteY13" fmla="*/ 217953 h 488515"/>
                <a:gd name="connsiteX14" fmla="*/ 2314810 w 2332347"/>
                <a:gd name="connsiteY14" fmla="*/ 245510 h 488515"/>
                <a:gd name="connsiteX15" fmla="*/ 2279737 w 2332347"/>
                <a:gd name="connsiteY15" fmla="*/ 268057 h 488515"/>
                <a:gd name="connsiteX16" fmla="*/ 2247170 w 2332347"/>
                <a:gd name="connsiteY16" fmla="*/ 273068 h 488515"/>
                <a:gd name="connsiteX17" fmla="*/ 2014186 w 2332347"/>
                <a:gd name="connsiteY17" fmla="*/ 290604 h 488515"/>
                <a:gd name="connsiteX18" fmla="*/ 1262624 w 2332347"/>
                <a:gd name="connsiteY18" fmla="*/ 345719 h 488515"/>
                <a:gd name="connsiteX19" fmla="*/ 1012103 w 2332347"/>
                <a:gd name="connsiteY19" fmla="*/ 370771 h 488515"/>
                <a:gd name="connsiteX20" fmla="*/ 706468 w 2332347"/>
                <a:gd name="connsiteY20" fmla="*/ 415864 h 488515"/>
                <a:gd name="connsiteX21" fmla="*/ 458453 w 2332347"/>
                <a:gd name="connsiteY21" fmla="*/ 448432 h 488515"/>
                <a:gd name="connsiteX22" fmla="*/ 380792 w 2332347"/>
                <a:gd name="connsiteY22" fmla="*/ 470979 h 488515"/>
                <a:gd name="connsiteX23" fmla="*/ 328182 w 2332347"/>
                <a:gd name="connsiteY23" fmla="*/ 488515 h 488515"/>
                <a:gd name="connsiteX24" fmla="*/ 310646 w 2332347"/>
                <a:gd name="connsiteY24" fmla="*/ 488515 h 488515"/>
                <a:gd name="connsiteX25" fmla="*/ 260542 w 2332347"/>
                <a:gd name="connsiteY25" fmla="*/ 468474 h 488515"/>
                <a:gd name="connsiteX26" fmla="*/ 212943 w 2332347"/>
                <a:gd name="connsiteY26" fmla="*/ 440916 h 488515"/>
                <a:gd name="connsiteX27" fmla="*/ 165344 w 2332347"/>
                <a:gd name="connsiteY27" fmla="*/ 403338 h 488515"/>
                <a:gd name="connsiteX28" fmla="*/ 107724 w 2332347"/>
                <a:gd name="connsiteY28" fmla="*/ 340708 h 488515"/>
                <a:gd name="connsiteX29" fmla="*/ 47599 w 2332347"/>
                <a:gd name="connsiteY29" fmla="*/ 263047 h 488515"/>
                <a:gd name="connsiteX30" fmla="*/ 15032 w 2332347"/>
                <a:gd name="connsiteY30" fmla="*/ 207932 h 488515"/>
                <a:gd name="connsiteX31" fmla="*/ 0 w 2332347"/>
                <a:gd name="connsiteY31" fmla="*/ 182880 h 488515"/>
                <a:gd name="connsiteX32" fmla="*/ 0 w 2332347"/>
                <a:gd name="connsiteY32" fmla="*/ 162839 h 488515"/>
                <a:gd name="connsiteX33" fmla="*/ 5011 w 2332347"/>
                <a:gd name="connsiteY33" fmla="*/ 142797 h 488515"/>
                <a:gd name="connsiteX34" fmla="*/ 25052 w 2332347"/>
                <a:gd name="connsiteY34" fmla="*/ 140292 h 488515"/>
                <a:gd name="connsiteX35" fmla="*/ 57620 w 2332347"/>
                <a:gd name="connsiteY35" fmla="*/ 147807 h 488515"/>
                <a:gd name="connsiteX36" fmla="*/ 110229 w 2332347"/>
                <a:gd name="connsiteY36" fmla="*/ 175365 h 488515"/>
                <a:gd name="connsiteX37" fmla="*/ 180375 w 2332347"/>
                <a:gd name="connsiteY37" fmla="*/ 207932 h 488515"/>
                <a:gd name="connsiteX38" fmla="*/ 225469 w 2332347"/>
                <a:gd name="connsiteY38" fmla="*/ 222964 h 488515"/>
                <a:gd name="connsiteX39" fmla="*/ 313151 w 2332347"/>
                <a:gd name="connsiteY39" fmla="*/ 248016 h 488515"/>
                <a:gd name="connsiteX40" fmla="*/ 358245 w 2332347"/>
                <a:gd name="connsiteY40" fmla="*/ 253026 h 488515"/>
                <a:gd name="connsiteX41" fmla="*/ 440917 w 2332347"/>
                <a:gd name="connsiteY41" fmla="*/ 240500 h 488515"/>
                <a:gd name="connsiteX42" fmla="*/ 638828 w 2332347"/>
                <a:gd name="connsiteY42" fmla="*/ 215448 h 48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32347" h="488515">
                  <a:moveTo>
                    <a:pt x="638828" y="215448"/>
                  </a:moveTo>
                  <a:lnTo>
                    <a:pt x="1357822" y="130271"/>
                  </a:lnTo>
                  <a:lnTo>
                    <a:pt x="1818780" y="67641"/>
                  </a:lnTo>
                  <a:lnTo>
                    <a:pt x="1866378" y="42589"/>
                  </a:lnTo>
                  <a:lnTo>
                    <a:pt x="1923998" y="17537"/>
                  </a:lnTo>
                  <a:lnTo>
                    <a:pt x="1971597" y="2506"/>
                  </a:lnTo>
                  <a:lnTo>
                    <a:pt x="2011680" y="0"/>
                  </a:lnTo>
                  <a:lnTo>
                    <a:pt x="2051764" y="10021"/>
                  </a:lnTo>
                  <a:lnTo>
                    <a:pt x="2134435" y="45094"/>
                  </a:lnTo>
                  <a:lnTo>
                    <a:pt x="2237149" y="105219"/>
                  </a:lnTo>
                  <a:lnTo>
                    <a:pt x="2304789" y="155323"/>
                  </a:lnTo>
                  <a:lnTo>
                    <a:pt x="2332347" y="187891"/>
                  </a:lnTo>
                  <a:lnTo>
                    <a:pt x="2332347" y="207932"/>
                  </a:lnTo>
                  <a:lnTo>
                    <a:pt x="2329841" y="217953"/>
                  </a:lnTo>
                  <a:lnTo>
                    <a:pt x="2314810" y="245510"/>
                  </a:lnTo>
                  <a:lnTo>
                    <a:pt x="2279737" y="268057"/>
                  </a:lnTo>
                  <a:lnTo>
                    <a:pt x="2247170" y="273068"/>
                  </a:lnTo>
                  <a:cubicBezTo>
                    <a:pt x="2169513" y="278977"/>
                    <a:pt x="2092067" y="290604"/>
                    <a:pt x="2014186" y="290604"/>
                  </a:cubicBezTo>
                  <a:cubicBezTo>
                    <a:pt x="1763670" y="309037"/>
                    <a:pt x="1513817" y="345719"/>
                    <a:pt x="1262624" y="345719"/>
                  </a:cubicBezTo>
                  <a:lnTo>
                    <a:pt x="1012103" y="370771"/>
                  </a:lnTo>
                  <a:lnTo>
                    <a:pt x="706468" y="415864"/>
                  </a:lnTo>
                  <a:lnTo>
                    <a:pt x="458453" y="448432"/>
                  </a:lnTo>
                  <a:lnTo>
                    <a:pt x="380792" y="470979"/>
                  </a:lnTo>
                  <a:lnTo>
                    <a:pt x="328182" y="488515"/>
                  </a:lnTo>
                  <a:lnTo>
                    <a:pt x="310646" y="488515"/>
                  </a:lnTo>
                  <a:lnTo>
                    <a:pt x="260542" y="468474"/>
                  </a:lnTo>
                  <a:lnTo>
                    <a:pt x="212943" y="440916"/>
                  </a:lnTo>
                  <a:lnTo>
                    <a:pt x="165344" y="403338"/>
                  </a:lnTo>
                  <a:lnTo>
                    <a:pt x="107724" y="340708"/>
                  </a:lnTo>
                  <a:lnTo>
                    <a:pt x="47599" y="263047"/>
                  </a:lnTo>
                  <a:lnTo>
                    <a:pt x="15032" y="207932"/>
                  </a:lnTo>
                  <a:lnTo>
                    <a:pt x="0" y="182880"/>
                  </a:lnTo>
                  <a:lnTo>
                    <a:pt x="0" y="162839"/>
                  </a:lnTo>
                  <a:lnTo>
                    <a:pt x="5011" y="142797"/>
                  </a:lnTo>
                  <a:lnTo>
                    <a:pt x="25052" y="140292"/>
                  </a:lnTo>
                  <a:lnTo>
                    <a:pt x="57620" y="147807"/>
                  </a:lnTo>
                  <a:lnTo>
                    <a:pt x="110229" y="175365"/>
                  </a:lnTo>
                  <a:lnTo>
                    <a:pt x="180375" y="207932"/>
                  </a:lnTo>
                  <a:lnTo>
                    <a:pt x="225469" y="222964"/>
                  </a:lnTo>
                  <a:lnTo>
                    <a:pt x="313151" y="248016"/>
                  </a:lnTo>
                  <a:lnTo>
                    <a:pt x="358245" y="253026"/>
                  </a:lnTo>
                  <a:lnTo>
                    <a:pt x="440917" y="240500"/>
                  </a:lnTo>
                  <a:lnTo>
                    <a:pt x="638828" y="21544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1">
              <a:extLst>
                <a:ext uri="{FF2B5EF4-FFF2-40B4-BE49-F238E27FC236}">
                  <a16:creationId xmlns:a16="http://schemas.microsoft.com/office/drawing/2014/main" id="{E9B15073-8D0A-4DCF-8BF9-2860D92961C2}"/>
                </a:ext>
              </a:extLst>
            </p:cNvPr>
            <p:cNvSpPr/>
            <p:nvPr/>
          </p:nvSpPr>
          <p:spPr>
            <a:xfrm>
              <a:off x="5075238" y="5197475"/>
              <a:ext cx="3270250" cy="527050"/>
            </a:xfrm>
            <a:custGeom>
              <a:avLst/>
              <a:gdLst>
                <a:gd name="connsiteX0" fmla="*/ 1135351 w 3270085"/>
                <a:gd name="connsiteY0" fmla="*/ 169963 h 526885"/>
                <a:gd name="connsiteX1" fmla="*/ 1757415 w 3270085"/>
                <a:gd name="connsiteY1" fmla="*/ 91780 h 526885"/>
                <a:gd name="connsiteX2" fmla="*/ 2005561 w 3270085"/>
                <a:gd name="connsiteY2" fmla="*/ 78183 h 526885"/>
                <a:gd name="connsiteX3" fmla="*/ 2559640 w 3270085"/>
                <a:gd name="connsiteY3" fmla="*/ 44191 h 526885"/>
                <a:gd name="connsiteX4" fmla="*/ 2648021 w 3270085"/>
                <a:gd name="connsiteY4" fmla="*/ 40791 h 526885"/>
                <a:gd name="connsiteX5" fmla="*/ 2705808 w 3270085"/>
                <a:gd name="connsiteY5" fmla="*/ 30594 h 526885"/>
                <a:gd name="connsiteX6" fmla="*/ 2790789 w 3270085"/>
                <a:gd name="connsiteY6" fmla="*/ 13597 h 526885"/>
                <a:gd name="connsiteX7" fmla="*/ 2858774 w 3270085"/>
                <a:gd name="connsiteY7" fmla="*/ 0 h 526885"/>
                <a:gd name="connsiteX8" fmla="*/ 2896166 w 3270085"/>
                <a:gd name="connsiteY8" fmla="*/ 10198 h 526885"/>
                <a:gd name="connsiteX9" fmla="*/ 3028737 w 3270085"/>
                <a:gd name="connsiteY9" fmla="*/ 67985 h 526885"/>
                <a:gd name="connsiteX10" fmla="*/ 3191902 w 3270085"/>
                <a:gd name="connsiteY10" fmla="*/ 156366 h 526885"/>
                <a:gd name="connsiteX11" fmla="*/ 3229293 w 3270085"/>
                <a:gd name="connsiteY11" fmla="*/ 180161 h 526885"/>
                <a:gd name="connsiteX12" fmla="*/ 3256488 w 3270085"/>
                <a:gd name="connsiteY12" fmla="*/ 214153 h 526885"/>
                <a:gd name="connsiteX13" fmla="*/ 3270085 w 3270085"/>
                <a:gd name="connsiteY13" fmla="*/ 248146 h 526885"/>
                <a:gd name="connsiteX14" fmla="*/ 3263286 w 3270085"/>
                <a:gd name="connsiteY14" fmla="*/ 268541 h 526885"/>
                <a:gd name="connsiteX15" fmla="*/ 3242890 w 3270085"/>
                <a:gd name="connsiteY15" fmla="*/ 285538 h 526885"/>
                <a:gd name="connsiteX16" fmla="*/ 3212297 w 3270085"/>
                <a:gd name="connsiteY16" fmla="*/ 302534 h 526885"/>
                <a:gd name="connsiteX17" fmla="*/ 3171506 w 3270085"/>
                <a:gd name="connsiteY17" fmla="*/ 305933 h 526885"/>
                <a:gd name="connsiteX18" fmla="*/ 3066129 w 3270085"/>
                <a:gd name="connsiteY18" fmla="*/ 302534 h 526885"/>
                <a:gd name="connsiteX19" fmla="*/ 2814584 w 3270085"/>
                <a:gd name="connsiteY19" fmla="*/ 292336 h 526885"/>
                <a:gd name="connsiteX20" fmla="*/ 2491655 w 3270085"/>
                <a:gd name="connsiteY20" fmla="*/ 278739 h 526885"/>
                <a:gd name="connsiteX21" fmla="*/ 2127934 w 3270085"/>
                <a:gd name="connsiteY21" fmla="*/ 278739 h 526885"/>
                <a:gd name="connsiteX22" fmla="*/ 1828800 w 3270085"/>
                <a:gd name="connsiteY22" fmla="*/ 292336 h 526885"/>
                <a:gd name="connsiteX23" fmla="*/ 1475277 w 3270085"/>
                <a:gd name="connsiteY23" fmla="*/ 329728 h 526885"/>
                <a:gd name="connsiteX24" fmla="*/ 1070766 w 3270085"/>
                <a:gd name="connsiteY24" fmla="*/ 387515 h 526885"/>
                <a:gd name="connsiteX25" fmla="*/ 846415 w 3270085"/>
                <a:gd name="connsiteY25" fmla="*/ 428307 h 526885"/>
                <a:gd name="connsiteX26" fmla="*/ 628862 w 3270085"/>
                <a:gd name="connsiteY26" fmla="*/ 486094 h 526885"/>
                <a:gd name="connsiteX27" fmla="*/ 499690 w 3270085"/>
                <a:gd name="connsiteY27" fmla="*/ 526885 h 526885"/>
                <a:gd name="connsiteX28" fmla="*/ 445302 w 3270085"/>
                <a:gd name="connsiteY28" fmla="*/ 526885 h 526885"/>
                <a:gd name="connsiteX29" fmla="*/ 384116 w 3270085"/>
                <a:gd name="connsiteY29" fmla="*/ 520086 h 526885"/>
                <a:gd name="connsiteX30" fmla="*/ 326328 w 3270085"/>
                <a:gd name="connsiteY30" fmla="*/ 499691 h 526885"/>
                <a:gd name="connsiteX31" fmla="*/ 254944 w 3270085"/>
                <a:gd name="connsiteY31" fmla="*/ 462299 h 526885"/>
                <a:gd name="connsiteX32" fmla="*/ 166563 w 3270085"/>
                <a:gd name="connsiteY32" fmla="*/ 387515 h 526885"/>
                <a:gd name="connsiteX33" fmla="*/ 71384 w 3270085"/>
                <a:gd name="connsiteY33" fmla="*/ 285538 h 526885"/>
                <a:gd name="connsiteX34" fmla="*/ 27194 w 3270085"/>
                <a:gd name="connsiteY34" fmla="*/ 224351 h 526885"/>
                <a:gd name="connsiteX35" fmla="*/ 0 w 3270085"/>
                <a:gd name="connsiteY35" fmla="*/ 163165 h 526885"/>
                <a:gd name="connsiteX36" fmla="*/ 3399 w 3270085"/>
                <a:gd name="connsiteY36" fmla="*/ 139370 h 526885"/>
                <a:gd name="connsiteX37" fmla="*/ 20395 w 3270085"/>
                <a:gd name="connsiteY37" fmla="*/ 142769 h 526885"/>
                <a:gd name="connsiteX38" fmla="*/ 71384 w 3270085"/>
                <a:gd name="connsiteY38" fmla="*/ 163165 h 526885"/>
                <a:gd name="connsiteX39" fmla="*/ 129172 w 3270085"/>
                <a:gd name="connsiteY39" fmla="*/ 183560 h 526885"/>
                <a:gd name="connsiteX40" fmla="*/ 220951 w 3270085"/>
                <a:gd name="connsiteY40" fmla="*/ 210754 h 526885"/>
                <a:gd name="connsiteX41" fmla="*/ 316131 w 3270085"/>
                <a:gd name="connsiteY41" fmla="*/ 227750 h 526885"/>
                <a:gd name="connsiteX42" fmla="*/ 411310 w 3270085"/>
                <a:gd name="connsiteY42" fmla="*/ 237948 h 526885"/>
                <a:gd name="connsiteX43" fmla="*/ 492892 w 3270085"/>
                <a:gd name="connsiteY43" fmla="*/ 241347 h 526885"/>
                <a:gd name="connsiteX44" fmla="*/ 547280 w 3270085"/>
                <a:gd name="connsiteY44" fmla="*/ 241347 h 526885"/>
                <a:gd name="connsiteX45" fmla="*/ 693448 w 3270085"/>
                <a:gd name="connsiteY45" fmla="*/ 224351 h 526885"/>
                <a:gd name="connsiteX46" fmla="*/ 1135351 w 3270085"/>
                <a:gd name="connsiteY46" fmla="*/ 169963 h 526885"/>
                <a:gd name="connsiteX0" fmla="*/ 1135351 w 3270085"/>
                <a:gd name="connsiteY0" fmla="*/ 169963 h 526885"/>
                <a:gd name="connsiteX1" fmla="*/ 1757415 w 3270085"/>
                <a:gd name="connsiteY1" fmla="*/ 91780 h 526885"/>
                <a:gd name="connsiteX2" fmla="*/ 2005561 w 3270085"/>
                <a:gd name="connsiteY2" fmla="*/ 78183 h 526885"/>
                <a:gd name="connsiteX3" fmla="*/ 2559640 w 3270085"/>
                <a:gd name="connsiteY3" fmla="*/ 44191 h 526885"/>
                <a:gd name="connsiteX4" fmla="*/ 2648021 w 3270085"/>
                <a:gd name="connsiteY4" fmla="*/ 40791 h 526885"/>
                <a:gd name="connsiteX5" fmla="*/ 2705808 w 3270085"/>
                <a:gd name="connsiteY5" fmla="*/ 30594 h 526885"/>
                <a:gd name="connsiteX6" fmla="*/ 2790789 w 3270085"/>
                <a:gd name="connsiteY6" fmla="*/ 13597 h 526885"/>
                <a:gd name="connsiteX7" fmla="*/ 2858774 w 3270085"/>
                <a:gd name="connsiteY7" fmla="*/ 0 h 526885"/>
                <a:gd name="connsiteX8" fmla="*/ 2896166 w 3270085"/>
                <a:gd name="connsiteY8" fmla="*/ 10198 h 526885"/>
                <a:gd name="connsiteX9" fmla="*/ 3028737 w 3270085"/>
                <a:gd name="connsiteY9" fmla="*/ 67985 h 526885"/>
                <a:gd name="connsiteX10" fmla="*/ 3191902 w 3270085"/>
                <a:gd name="connsiteY10" fmla="*/ 156366 h 526885"/>
                <a:gd name="connsiteX11" fmla="*/ 3229293 w 3270085"/>
                <a:gd name="connsiteY11" fmla="*/ 180161 h 526885"/>
                <a:gd name="connsiteX12" fmla="*/ 3256488 w 3270085"/>
                <a:gd name="connsiteY12" fmla="*/ 214153 h 526885"/>
                <a:gd name="connsiteX13" fmla="*/ 3270085 w 3270085"/>
                <a:gd name="connsiteY13" fmla="*/ 248146 h 526885"/>
                <a:gd name="connsiteX14" fmla="*/ 3263286 w 3270085"/>
                <a:gd name="connsiteY14" fmla="*/ 268541 h 526885"/>
                <a:gd name="connsiteX15" fmla="*/ 3242890 w 3270085"/>
                <a:gd name="connsiteY15" fmla="*/ 285538 h 526885"/>
                <a:gd name="connsiteX16" fmla="*/ 3212297 w 3270085"/>
                <a:gd name="connsiteY16" fmla="*/ 302534 h 526885"/>
                <a:gd name="connsiteX17" fmla="*/ 3171506 w 3270085"/>
                <a:gd name="connsiteY17" fmla="*/ 305933 h 526885"/>
                <a:gd name="connsiteX18" fmla="*/ 3066129 w 3270085"/>
                <a:gd name="connsiteY18" fmla="*/ 302534 h 526885"/>
                <a:gd name="connsiteX19" fmla="*/ 2814584 w 3270085"/>
                <a:gd name="connsiteY19" fmla="*/ 292336 h 526885"/>
                <a:gd name="connsiteX20" fmla="*/ 2491655 w 3270085"/>
                <a:gd name="connsiteY20" fmla="*/ 278739 h 526885"/>
                <a:gd name="connsiteX21" fmla="*/ 2127934 w 3270085"/>
                <a:gd name="connsiteY21" fmla="*/ 278739 h 526885"/>
                <a:gd name="connsiteX22" fmla="*/ 1828800 w 3270085"/>
                <a:gd name="connsiteY22" fmla="*/ 292336 h 526885"/>
                <a:gd name="connsiteX23" fmla="*/ 1475277 w 3270085"/>
                <a:gd name="connsiteY23" fmla="*/ 329728 h 526885"/>
                <a:gd name="connsiteX24" fmla="*/ 1070766 w 3270085"/>
                <a:gd name="connsiteY24" fmla="*/ 387515 h 526885"/>
                <a:gd name="connsiteX25" fmla="*/ 846415 w 3270085"/>
                <a:gd name="connsiteY25" fmla="*/ 428307 h 526885"/>
                <a:gd name="connsiteX26" fmla="*/ 628862 w 3270085"/>
                <a:gd name="connsiteY26" fmla="*/ 486094 h 526885"/>
                <a:gd name="connsiteX27" fmla="*/ 499690 w 3270085"/>
                <a:gd name="connsiteY27" fmla="*/ 526885 h 526885"/>
                <a:gd name="connsiteX28" fmla="*/ 445302 w 3270085"/>
                <a:gd name="connsiteY28" fmla="*/ 526885 h 526885"/>
                <a:gd name="connsiteX29" fmla="*/ 384116 w 3270085"/>
                <a:gd name="connsiteY29" fmla="*/ 520086 h 526885"/>
                <a:gd name="connsiteX30" fmla="*/ 326328 w 3270085"/>
                <a:gd name="connsiteY30" fmla="*/ 499691 h 526885"/>
                <a:gd name="connsiteX31" fmla="*/ 254944 w 3270085"/>
                <a:gd name="connsiteY31" fmla="*/ 462299 h 526885"/>
                <a:gd name="connsiteX32" fmla="*/ 166563 w 3270085"/>
                <a:gd name="connsiteY32" fmla="*/ 387515 h 526885"/>
                <a:gd name="connsiteX33" fmla="*/ 71384 w 3270085"/>
                <a:gd name="connsiteY33" fmla="*/ 285538 h 526885"/>
                <a:gd name="connsiteX34" fmla="*/ 27194 w 3270085"/>
                <a:gd name="connsiteY34" fmla="*/ 224351 h 526885"/>
                <a:gd name="connsiteX35" fmla="*/ 0 w 3270085"/>
                <a:gd name="connsiteY35" fmla="*/ 163165 h 526885"/>
                <a:gd name="connsiteX36" fmla="*/ 3399 w 3270085"/>
                <a:gd name="connsiteY36" fmla="*/ 139370 h 526885"/>
                <a:gd name="connsiteX37" fmla="*/ 20395 w 3270085"/>
                <a:gd name="connsiteY37" fmla="*/ 142769 h 526885"/>
                <a:gd name="connsiteX38" fmla="*/ 71384 w 3270085"/>
                <a:gd name="connsiteY38" fmla="*/ 163165 h 526885"/>
                <a:gd name="connsiteX39" fmla="*/ 129172 w 3270085"/>
                <a:gd name="connsiteY39" fmla="*/ 183560 h 526885"/>
                <a:gd name="connsiteX40" fmla="*/ 220951 w 3270085"/>
                <a:gd name="connsiteY40" fmla="*/ 210754 h 526885"/>
                <a:gd name="connsiteX41" fmla="*/ 316131 w 3270085"/>
                <a:gd name="connsiteY41" fmla="*/ 227750 h 526885"/>
                <a:gd name="connsiteX42" fmla="*/ 411310 w 3270085"/>
                <a:gd name="connsiteY42" fmla="*/ 237948 h 526885"/>
                <a:gd name="connsiteX43" fmla="*/ 492892 w 3270085"/>
                <a:gd name="connsiteY43" fmla="*/ 241347 h 526885"/>
                <a:gd name="connsiteX44" fmla="*/ 547280 w 3270085"/>
                <a:gd name="connsiteY44" fmla="*/ 241347 h 526885"/>
                <a:gd name="connsiteX45" fmla="*/ 693448 w 3270085"/>
                <a:gd name="connsiteY45" fmla="*/ 224351 h 526885"/>
                <a:gd name="connsiteX46" fmla="*/ 1135351 w 3270085"/>
                <a:gd name="connsiteY46" fmla="*/ 169963 h 5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70085" h="526885">
                  <a:moveTo>
                    <a:pt x="1135351" y="169963"/>
                  </a:moveTo>
                  <a:lnTo>
                    <a:pt x="1757415" y="91780"/>
                  </a:lnTo>
                  <a:lnTo>
                    <a:pt x="2005561" y="78183"/>
                  </a:lnTo>
                  <a:lnTo>
                    <a:pt x="2559640" y="44191"/>
                  </a:lnTo>
                  <a:lnTo>
                    <a:pt x="2648021" y="40791"/>
                  </a:lnTo>
                  <a:lnTo>
                    <a:pt x="2705808" y="30594"/>
                  </a:lnTo>
                  <a:lnTo>
                    <a:pt x="2790789" y="13597"/>
                  </a:lnTo>
                  <a:lnTo>
                    <a:pt x="2858774" y="0"/>
                  </a:lnTo>
                  <a:lnTo>
                    <a:pt x="2896166" y="10198"/>
                  </a:lnTo>
                  <a:lnTo>
                    <a:pt x="3028737" y="67985"/>
                  </a:lnTo>
                  <a:lnTo>
                    <a:pt x="3191902" y="156366"/>
                  </a:lnTo>
                  <a:lnTo>
                    <a:pt x="3229293" y="180161"/>
                  </a:lnTo>
                  <a:lnTo>
                    <a:pt x="3256488" y="214153"/>
                  </a:lnTo>
                  <a:lnTo>
                    <a:pt x="3270085" y="248146"/>
                  </a:lnTo>
                  <a:lnTo>
                    <a:pt x="3263286" y="268541"/>
                  </a:lnTo>
                  <a:lnTo>
                    <a:pt x="3242890" y="285538"/>
                  </a:lnTo>
                  <a:lnTo>
                    <a:pt x="3212297" y="302534"/>
                  </a:lnTo>
                  <a:lnTo>
                    <a:pt x="3171506" y="305933"/>
                  </a:lnTo>
                  <a:lnTo>
                    <a:pt x="3066129" y="302534"/>
                  </a:lnTo>
                  <a:lnTo>
                    <a:pt x="2814584" y="292336"/>
                  </a:lnTo>
                  <a:lnTo>
                    <a:pt x="2491655" y="278739"/>
                  </a:lnTo>
                  <a:lnTo>
                    <a:pt x="2127934" y="278739"/>
                  </a:lnTo>
                  <a:lnTo>
                    <a:pt x="1828800" y="292336"/>
                  </a:lnTo>
                  <a:lnTo>
                    <a:pt x="1475277" y="329728"/>
                  </a:lnTo>
                  <a:lnTo>
                    <a:pt x="1070766" y="387515"/>
                  </a:lnTo>
                  <a:lnTo>
                    <a:pt x="846415" y="428307"/>
                  </a:lnTo>
                  <a:lnTo>
                    <a:pt x="628862" y="486094"/>
                  </a:lnTo>
                  <a:lnTo>
                    <a:pt x="499690" y="526885"/>
                  </a:lnTo>
                  <a:lnTo>
                    <a:pt x="445302" y="526885"/>
                  </a:lnTo>
                  <a:lnTo>
                    <a:pt x="384116" y="520086"/>
                  </a:lnTo>
                  <a:lnTo>
                    <a:pt x="326328" y="499691"/>
                  </a:lnTo>
                  <a:lnTo>
                    <a:pt x="254944" y="462299"/>
                  </a:lnTo>
                  <a:lnTo>
                    <a:pt x="166563" y="387515"/>
                  </a:lnTo>
                  <a:lnTo>
                    <a:pt x="71384" y="285538"/>
                  </a:lnTo>
                  <a:lnTo>
                    <a:pt x="27194" y="224351"/>
                  </a:lnTo>
                  <a:lnTo>
                    <a:pt x="0" y="163165"/>
                  </a:lnTo>
                  <a:lnTo>
                    <a:pt x="3399" y="139370"/>
                  </a:lnTo>
                  <a:lnTo>
                    <a:pt x="20395" y="142769"/>
                  </a:lnTo>
                  <a:lnTo>
                    <a:pt x="71384" y="163165"/>
                  </a:lnTo>
                  <a:lnTo>
                    <a:pt x="129172" y="183560"/>
                  </a:lnTo>
                  <a:lnTo>
                    <a:pt x="220951" y="210754"/>
                  </a:lnTo>
                  <a:lnTo>
                    <a:pt x="316131" y="227750"/>
                  </a:lnTo>
                  <a:lnTo>
                    <a:pt x="411310" y="237948"/>
                  </a:lnTo>
                  <a:lnTo>
                    <a:pt x="492892" y="241347"/>
                  </a:lnTo>
                  <a:lnTo>
                    <a:pt x="547280" y="241347"/>
                  </a:lnTo>
                  <a:lnTo>
                    <a:pt x="693448" y="224351"/>
                  </a:lnTo>
                  <a:lnTo>
                    <a:pt x="1135351" y="1699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1BD09780-F2A3-4369-A021-7BFA6786DFD7}"/>
              </a:ext>
            </a:extLst>
          </p:cNvPr>
          <p:cNvGrpSpPr/>
          <p:nvPr/>
        </p:nvGrpSpPr>
        <p:grpSpPr>
          <a:xfrm>
            <a:off x="3768728" y="1555750"/>
            <a:ext cx="4576760" cy="4424364"/>
            <a:chOff x="3768728" y="1555750"/>
            <a:chExt cx="4576760" cy="4424364"/>
          </a:xfrm>
          <a:solidFill>
            <a:schemeClr val="tx1"/>
          </a:solidFill>
        </p:grpSpPr>
        <p:sp>
          <p:nvSpPr>
            <p:cNvPr id="20" name="フリーフォーム 27">
              <a:extLst>
                <a:ext uri="{FF2B5EF4-FFF2-40B4-BE49-F238E27FC236}">
                  <a16:creationId xmlns:a16="http://schemas.microsoft.com/office/drawing/2014/main" id="{F1672CFD-99C7-4C04-B20D-3CD306ABEB80}"/>
                </a:ext>
              </a:extLst>
            </p:cNvPr>
            <p:cNvSpPr/>
            <p:nvPr/>
          </p:nvSpPr>
          <p:spPr>
            <a:xfrm>
              <a:off x="4981577" y="2551114"/>
              <a:ext cx="508000" cy="555625"/>
            </a:xfrm>
            <a:custGeom>
              <a:avLst/>
              <a:gdLst>
                <a:gd name="connsiteX0" fmla="*/ 69056 w 507206"/>
                <a:gd name="connsiteY0" fmla="*/ 128587 h 557212"/>
                <a:gd name="connsiteX1" fmla="*/ 283369 w 507206"/>
                <a:gd name="connsiteY1" fmla="*/ 423862 h 557212"/>
                <a:gd name="connsiteX2" fmla="*/ 333375 w 507206"/>
                <a:gd name="connsiteY2" fmla="*/ 485775 h 557212"/>
                <a:gd name="connsiteX3" fmla="*/ 369094 w 507206"/>
                <a:gd name="connsiteY3" fmla="*/ 521494 h 557212"/>
                <a:gd name="connsiteX4" fmla="*/ 395288 w 507206"/>
                <a:gd name="connsiteY4" fmla="*/ 545306 h 557212"/>
                <a:gd name="connsiteX5" fmla="*/ 421481 w 507206"/>
                <a:gd name="connsiteY5" fmla="*/ 557212 h 557212"/>
                <a:gd name="connsiteX6" fmla="*/ 452438 w 507206"/>
                <a:gd name="connsiteY6" fmla="*/ 557212 h 557212"/>
                <a:gd name="connsiteX7" fmla="*/ 464344 w 507206"/>
                <a:gd name="connsiteY7" fmla="*/ 547687 h 557212"/>
                <a:gd name="connsiteX8" fmla="*/ 488156 w 507206"/>
                <a:gd name="connsiteY8" fmla="*/ 511969 h 557212"/>
                <a:gd name="connsiteX9" fmla="*/ 504825 w 507206"/>
                <a:gd name="connsiteY9" fmla="*/ 471487 h 557212"/>
                <a:gd name="connsiteX10" fmla="*/ 507206 w 507206"/>
                <a:gd name="connsiteY10" fmla="*/ 442912 h 557212"/>
                <a:gd name="connsiteX11" fmla="*/ 507206 w 507206"/>
                <a:gd name="connsiteY11" fmla="*/ 402431 h 557212"/>
                <a:gd name="connsiteX12" fmla="*/ 502444 w 507206"/>
                <a:gd name="connsiteY12" fmla="*/ 378619 h 557212"/>
                <a:gd name="connsiteX13" fmla="*/ 476250 w 507206"/>
                <a:gd name="connsiteY13" fmla="*/ 304800 h 557212"/>
                <a:gd name="connsiteX14" fmla="*/ 438150 w 507206"/>
                <a:gd name="connsiteY14" fmla="*/ 211931 h 557212"/>
                <a:gd name="connsiteX15" fmla="*/ 404813 w 507206"/>
                <a:gd name="connsiteY15" fmla="*/ 171450 h 557212"/>
                <a:gd name="connsiteX16" fmla="*/ 366713 w 507206"/>
                <a:gd name="connsiteY16" fmla="*/ 140494 h 557212"/>
                <a:gd name="connsiteX17" fmla="*/ 304800 w 507206"/>
                <a:gd name="connsiteY17" fmla="*/ 104775 h 557212"/>
                <a:gd name="connsiteX18" fmla="*/ 171450 w 507206"/>
                <a:gd name="connsiteY18" fmla="*/ 47625 h 557212"/>
                <a:gd name="connsiteX19" fmla="*/ 38100 w 507206"/>
                <a:gd name="connsiteY19" fmla="*/ 4762 h 557212"/>
                <a:gd name="connsiteX20" fmla="*/ 19050 w 507206"/>
                <a:gd name="connsiteY20" fmla="*/ 0 h 557212"/>
                <a:gd name="connsiteX21" fmla="*/ 0 w 507206"/>
                <a:gd name="connsiteY21" fmla="*/ 2381 h 557212"/>
                <a:gd name="connsiteX22" fmla="*/ 0 w 507206"/>
                <a:gd name="connsiteY22" fmla="*/ 21431 h 557212"/>
                <a:gd name="connsiteX23" fmla="*/ 23813 w 507206"/>
                <a:gd name="connsiteY23" fmla="*/ 64294 h 557212"/>
                <a:gd name="connsiteX24" fmla="*/ 69056 w 507206"/>
                <a:gd name="connsiteY24" fmla="*/ 128587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7206" h="557212">
                  <a:moveTo>
                    <a:pt x="69056" y="128587"/>
                  </a:moveTo>
                  <a:lnTo>
                    <a:pt x="283369" y="423862"/>
                  </a:lnTo>
                  <a:lnTo>
                    <a:pt x="333375" y="485775"/>
                  </a:lnTo>
                  <a:lnTo>
                    <a:pt x="369094" y="521494"/>
                  </a:lnTo>
                  <a:lnTo>
                    <a:pt x="395288" y="545306"/>
                  </a:lnTo>
                  <a:lnTo>
                    <a:pt x="421481" y="557212"/>
                  </a:lnTo>
                  <a:lnTo>
                    <a:pt x="452438" y="557212"/>
                  </a:lnTo>
                  <a:lnTo>
                    <a:pt x="464344" y="547687"/>
                  </a:lnTo>
                  <a:lnTo>
                    <a:pt x="488156" y="511969"/>
                  </a:lnTo>
                  <a:lnTo>
                    <a:pt x="504825" y="471487"/>
                  </a:lnTo>
                  <a:lnTo>
                    <a:pt x="507206" y="442912"/>
                  </a:lnTo>
                  <a:lnTo>
                    <a:pt x="507206" y="402431"/>
                  </a:lnTo>
                  <a:lnTo>
                    <a:pt x="502444" y="378619"/>
                  </a:lnTo>
                  <a:lnTo>
                    <a:pt x="476250" y="304800"/>
                  </a:lnTo>
                  <a:lnTo>
                    <a:pt x="438150" y="211931"/>
                  </a:lnTo>
                  <a:lnTo>
                    <a:pt x="404813" y="171450"/>
                  </a:lnTo>
                  <a:lnTo>
                    <a:pt x="366713" y="140494"/>
                  </a:lnTo>
                  <a:lnTo>
                    <a:pt x="304800" y="104775"/>
                  </a:lnTo>
                  <a:lnTo>
                    <a:pt x="171450" y="47625"/>
                  </a:lnTo>
                  <a:lnTo>
                    <a:pt x="38100" y="4762"/>
                  </a:lnTo>
                  <a:lnTo>
                    <a:pt x="19050" y="0"/>
                  </a:lnTo>
                  <a:lnTo>
                    <a:pt x="0" y="2381"/>
                  </a:lnTo>
                  <a:lnTo>
                    <a:pt x="0" y="21431"/>
                  </a:lnTo>
                  <a:lnTo>
                    <a:pt x="23813" y="64294"/>
                  </a:lnTo>
                  <a:lnTo>
                    <a:pt x="69056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8">
              <a:extLst>
                <a:ext uri="{FF2B5EF4-FFF2-40B4-BE49-F238E27FC236}">
                  <a16:creationId xmlns:a16="http://schemas.microsoft.com/office/drawing/2014/main" id="{02E59B01-17A9-44ED-801D-29EC22DB1B9A}"/>
                </a:ext>
              </a:extLst>
            </p:cNvPr>
            <p:cNvSpPr/>
            <p:nvPr/>
          </p:nvSpPr>
          <p:spPr>
            <a:xfrm>
              <a:off x="3768728" y="2565401"/>
              <a:ext cx="447675" cy="1287463"/>
            </a:xfrm>
            <a:custGeom>
              <a:avLst/>
              <a:gdLst>
                <a:gd name="connsiteX0" fmla="*/ 230479 w 448432"/>
                <a:gd name="connsiteY0" fmla="*/ 493526 h 1287676"/>
                <a:gd name="connsiteX1" fmla="*/ 177870 w 448432"/>
                <a:gd name="connsiteY1" fmla="*/ 621291 h 1287676"/>
                <a:gd name="connsiteX2" fmla="*/ 127766 w 448432"/>
                <a:gd name="connsiteY2" fmla="*/ 713984 h 1287676"/>
                <a:gd name="connsiteX3" fmla="*/ 87683 w 448432"/>
                <a:gd name="connsiteY3" fmla="*/ 771604 h 1287676"/>
                <a:gd name="connsiteX4" fmla="*/ 22547 w 448432"/>
                <a:gd name="connsiteY4" fmla="*/ 844255 h 1287676"/>
                <a:gd name="connsiteX5" fmla="*/ 0 w 448432"/>
                <a:gd name="connsiteY5" fmla="*/ 866802 h 1287676"/>
                <a:gd name="connsiteX6" fmla="*/ 0 w 448432"/>
                <a:gd name="connsiteY6" fmla="*/ 956989 h 1287676"/>
                <a:gd name="connsiteX7" fmla="*/ 15032 w 448432"/>
                <a:gd name="connsiteY7" fmla="*/ 1167426 h 1287676"/>
                <a:gd name="connsiteX8" fmla="*/ 22547 w 448432"/>
                <a:gd name="connsiteY8" fmla="*/ 1194983 h 1287676"/>
                <a:gd name="connsiteX9" fmla="*/ 40084 w 448432"/>
                <a:gd name="connsiteY9" fmla="*/ 1235067 h 1287676"/>
                <a:gd name="connsiteX10" fmla="*/ 65136 w 448432"/>
                <a:gd name="connsiteY10" fmla="*/ 1260119 h 1287676"/>
                <a:gd name="connsiteX11" fmla="*/ 85177 w 448432"/>
                <a:gd name="connsiteY11" fmla="*/ 1275150 h 1287676"/>
                <a:gd name="connsiteX12" fmla="*/ 130271 w 448432"/>
                <a:gd name="connsiteY12" fmla="*/ 1287676 h 1287676"/>
                <a:gd name="connsiteX13" fmla="*/ 157828 w 448432"/>
                <a:gd name="connsiteY13" fmla="*/ 1287676 h 1287676"/>
                <a:gd name="connsiteX14" fmla="*/ 187891 w 448432"/>
                <a:gd name="connsiteY14" fmla="*/ 1277655 h 1287676"/>
                <a:gd name="connsiteX15" fmla="*/ 220458 w 448432"/>
                <a:gd name="connsiteY15" fmla="*/ 1250098 h 1287676"/>
                <a:gd name="connsiteX16" fmla="*/ 253026 w 448432"/>
                <a:gd name="connsiteY16" fmla="*/ 1202499 h 1287676"/>
                <a:gd name="connsiteX17" fmla="*/ 295615 w 448432"/>
                <a:gd name="connsiteY17" fmla="*/ 1114817 h 1287676"/>
                <a:gd name="connsiteX18" fmla="*/ 340708 w 448432"/>
                <a:gd name="connsiteY18" fmla="*/ 999577 h 1287676"/>
                <a:gd name="connsiteX19" fmla="*/ 390812 w 448432"/>
                <a:gd name="connsiteY19" fmla="*/ 821708 h 1287676"/>
                <a:gd name="connsiteX20" fmla="*/ 428390 w 448432"/>
                <a:gd name="connsiteY20" fmla="*/ 646343 h 1287676"/>
                <a:gd name="connsiteX21" fmla="*/ 443422 w 448432"/>
                <a:gd name="connsiteY21" fmla="*/ 506052 h 1287676"/>
                <a:gd name="connsiteX22" fmla="*/ 448432 w 448432"/>
                <a:gd name="connsiteY22" fmla="*/ 348224 h 1287676"/>
                <a:gd name="connsiteX23" fmla="*/ 438411 w 448432"/>
                <a:gd name="connsiteY23" fmla="*/ 175365 h 1287676"/>
                <a:gd name="connsiteX24" fmla="*/ 423380 w 448432"/>
                <a:gd name="connsiteY24" fmla="*/ 65136 h 1287676"/>
                <a:gd name="connsiteX25" fmla="*/ 413359 w 448432"/>
                <a:gd name="connsiteY25" fmla="*/ 30063 h 1287676"/>
                <a:gd name="connsiteX26" fmla="*/ 398328 w 448432"/>
                <a:gd name="connsiteY26" fmla="*/ 5011 h 1287676"/>
                <a:gd name="connsiteX27" fmla="*/ 383297 w 448432"/>
                <a:gd name="connsiteY27" fmla="*/ 0 h 1287676"/>
                <a:gd name="connsiteX28" fmla="*/ 365760 w 448432"/>
                <a:gd name="connsiteY28" fmla="*/ 0 h 1287676"/>
                <a:gd name="connsiteX29" fmla="*/ 343213 w 448432"/>
                <a:gd name="connsiteY29" fmla="*/ 22547 h 1287676"/>
                <a:gd name="connsiteX30" fmla="*/ 328182 w 448432"/>
                <a:gd name="connsiteY30" fmla="*/ 75157 h 1287676"/>
                <a:gd name="connsiteX31" fmla="*/ 315656 w 448432"/>
                <a:gd name="connsiteY31" fmla="*/ 167849 h 1287676"/>
                <a:gd name="connsiteX32" fmla="*/ 290604 w 448432"/>
                <a:gd name="connsiteY32" fmla="*/ 290604 h 1287676"/>
                <a:gd name="connsiteX33" fmla="*/ 260542 w 448432"/>
                <a:gd name="connsiteY33" fmla="*/ 405844 h 1287676"/>
                <a:gd name="connsiteX34" fmla="*/ 230479 w 448432"/>
                <a:gd name="connsiteY34" fmla="*/ 493526 h 12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8432" h="1287676">
                  <a:moveTo>
                    <a:pt x="230479" y="493526"/>
                  </a:moveTo>
                  <a:lnTo>
                    <a:pt x="177870" y="621291"/>
                  </a:lnTo>
                  <a:lnTo>
                    <a:pt x="127766" y="713984"/>
                  </a:lnTo>
                  <a:lnTo>
                    <a:pt x="87683" y="771604"/>
                  </a:lnTo>
                  <a:lnTo>
                    <a:pt x="22547" y="844255"/>
                  </a:lnTo>
                  <a:lnTo>
                    <a:pt x="0" y="866802"/>
                  </a:lnTo>
                  <a:lnTo>
                    <a:pt x="0" y="956989"/>
                  </a:lnTo>
                  <a:lnTo>
                    <a:pt x="15032" y="1167426"/>
                  </a:lnTo>
                  <a:lnTo>
                    <a:pt x="22547" y="1194983"/>
                  </a:lnTo>
                  <a:lnTo>
                    <a:pt x="40084" y="1235067"/>
                  </a:lnTo>
                  <a:lnTo>
                    <a:pt x="65136" y="1260119"/>
                  </a:lnTo>
                  <a:lnTo>
                    <a:pt x="85177" y="1275150"/>
                  </a:lnTo>
                  <a:lnTo>
                    <a:pt x="130271" y="1287676"/>
                  </a:lnTo>
                  <a:lnTo>
                    <a:pt x="157828" y="1287676"/>
                  </a:lnTo>
                  <a:lnTo>
                    <a:pt x="187891" y="1277655"/>
                  </a:lnTo>
                  <a:lnTo>
                    <a:pt x="220458" y="1250098"/>
                  </a:lnTo>
                  <a:lnTo>
                    <a:pt x="253026" y="1202499"/>
                  </a:lnTo>
                  <a:lnTo>
                    <a:pt x="295615" y="1114817"/>
                  </a:lnTo>
                  <a:lnTo>
                    <a:pt x="340708" y="999577"/>
                  </a:lnTo>
                  <a:lnTo>
                    <a:pt x="390812" y="821708"/>
                  </a:lnTo>
                  <a:lnTo>
                    <a:pt x="428390" y="646343"/>
                  </a:lnTo>
                  <a:lnTo>
                    <a:pt x="443422" y="506052"/>
                  </a:lnTo>
                  <a:lnTo>
                    <a:pt x="448432" y="348224"/>
                  </a:lnTo>
                  <a:lnTo>
                    <a:pt x="438411" y="175365"/>
                  </a:lnTo>
                  <a:lnTo>
                    <a:pt x="423380" y="65136"/>
                  </a:lnTo>
                  <a:lnTo>
                    <a:pt x="413359" y="30063"/>
                  </a:lnTo>
                  <a:lnTo>
                    <a:pt x="398328" y="5011"/>
                  </a:lnTo>
                  <a:lnTo>
                    <a:pt x="383297" y="0"/>
                  </a:lnTo>
                  <a:lnTo>
                    <a:pt x="365760" y="0"/>
                  </a:lnTo>
                  <a:lnTo>
                    <a:pt x="343213" y="22547"/>
                  </a:lnTo>
                  <a:lnTo>
                    <a:pt x="328182" y="75157"/>
                  </a:lnTo>
                  <a:lnTo>
                    <a:pt x="315656" y="167849"/>
                  </a:lnTo>
                  <a:lnTo>
                    <a:pt x="290604" y="290604"/>
                  </a:lnTo>
                  <a:lnTo>
                    <a:pt x="260542" y="405844"/>
                  </a:lnTo>
                  <a:lnTo>
                    <a:pt x="230479" y="4935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3">
              <a:extLst>
                <a:ext uri="{FF2B5EF4-FFF2-40B4-BE49-F238E27FC236}">
                  <a16:creationId xmlns:a16="http://schemas.microsoft.com/office/drawing/2014/main" id="{C182535E-D94C-4DD7-868C-F528FEC270D0}"/>
                </a:ext>
              </a:extLst>
            </p:cNvPr>
            <p:cNvSpPr/>
            <p:nvPr/>
          </p:nvSpPr>
          <p:spPr>
            <a:xfrm rot="16200000">
              <a:off x="5010151" y="2624138"/>
              <a:ext cx="1543050" cy="882650"/>
            </a:xfrm>
            <a:custGeom>
              <a:avLst/>
              <a:gdLst>
                <a:gd name="connsiteX0" fmla="*/ 376237 w 1543050"/>
                <a:gd name="connsiteY0" fmla="*/ 169069 h 883444"/>
                <a:gd name="connsiteX1" fmla="*/ 823912 w 1543050"/>
                <a:gd name="connsiteY1" fmla="*/ 381000 h 883444"/>
                <a:gd name="connsiteX2" fmla="*/ 1050131 w 1543050"/>
                <a:gd name="connsiteY2" fmla="*/ 471487 h 883444"/>
                <a:gd name="connsiteX3" fmla="*/ 1212056 w 1543050"/>
                <a:gd name="connsiteY3" fmla="*/ 519112 h 883444"/>
                <a:gd name="connsiteX4" fmla="*/ 1273969 w 1543050"/>
                <a:gd name="connsiteY4" fmla="*/ 531019 h 883444"/>
                <a:gd name="connsiteX5" fmla="*/ 1302544 w 1543050"/>
                <a:gd name="connsiteY5" fmla="*/ 531019 h 883444"/>
                <a:gd name="connsiteX6" fmla="*/ 1331119 w 1543050"/>
                <a:gd name="connsiteY6" fmla="*/ 521494 h 883444"/>
                <a:gd name="connsiteX7" fmla="*/ 1369219 w 1543050"/>
                <a:gd name="connsiteY7" fmla="*/ 497681 h 883444"/>
                <a:gd name="connsiteX8" fmla="*/ 1423987 w 1543050"/>
                <a:gd name="connsiteY8" fmla="*/ 450056 h 883444"/>
                <a:gd name="connsiteX9" fmla="*/ 1473994 w 1543050"/>
                <a:gd name="connsiteY9" fmla="*/ 378619 h 883444"/>
                <a:gd name="connsiteX10" fmla="*/ 1493044 w 1543050"/>
                <a:gd name="connsiteY10" fmla="*/ 359569 h 883444"/>
                <a:gd name="connsiteX11" fmla="*/ 1507331 w 1543050"/>
                <a:gd name="connsiteY11" fmla="*/ 347662 h 883444"/>
                <a:gd name="connsiteX12" fmla="*/ 1526381 w 1543050"/>
                <a:gd name="connsiteY12" fmla="*/ 345281 h 883444"/>
                <a:gd name="connsiteX13" fmla="*/ 1535906 w 1543050"/>
                <a:gd name="connsiteY13" fmla="*/ 354806 h 883444"/>
                <a:gd name="connsiteX14" fmla="*/ 1543050 w 1543050"/>
                <a:gd name="connsiteY14" fmla="*/ 385762 h 883444"/>
                <a:gd name="connsiteX15" fmla="*/ 1540669 w 1543050"/>
                <a:gd name="connsiteY15" fmla="*/ 421481 h 883444"/>
                <a:gd name="connsiteX16" fmla="*/ 1519237 w 1543050"/>
                <a:gd name="connsiteY16" fmla="*/ 488156 h 883444"/>
                <a:gd name="connsiteX17" fmla="*/ 1473994 w 1543050"/>
                <a:gd name="connsiteY17" fmla="*/ 642937 h 883444"/>
                <a:gd name="connsiteX18" fmla="*/ 1438275 w 1543050"/>
                <a:gd name="connsiteY18" fmla="*/ 714375 h 883444"/>
                <a:gd name="connsiteX19" fmla="*/ 1400175 w 1543050"/>
                <a:gd name="connsiteY19" fmla="*/ 781050 h 883444"/>
                <a:gd name="connsiteX20" fmla="*/ 1359694 w 1543050"/>
                <a:gd name="connsiteY20" fmla="*/ 828675 h 883444"/>
                <a:gd name="connsiteX21" fmla="*/ 1331119 w 1543050"/>
                <a:gd name="connsiteY21" fmla="*/ 857250 h 883444"/>
                <a:gd name="connsiteX22" fmla="*/ 1297781 w 1543050"/>
                <a:gd name="connsiteY22" fmla="*/ 876300 h 883444"/>
                <a:gd name="connsiteX23" fmla="*/ 1276350 w 1543050"/>
                <a:gd name="connsiteY23" fmla="*/ 883444 h 883444"/>
                <a:gd name="connsiteX24" fmla="*/ 1245394 w 1543050"/>
                <a:gd name="connsiteY24" fmla="*/ 876300 h 883444"/>
                <a:gd name="connsiteX25" fmla="*/ 1202531 w 1543050"/>
                <a:gd name="connsiteY25" fmla="*/ 859631 h 883444"/>
                <a:gd name="connsiteX26" fmla="*/ 1169194 w 1543050"/>
                <a:gd name="connsiteY26" fmla="*/ 840581 h 883444"/>
                <a:gd name="connsiteX27" fmla="*/ 1078706 w 1543050"/>
                <a:gd name="connsiteY27" fmla="*/ 778669 h 883444"/>
                <a:gd name="connsiteX28" fmla="*/ 859631 w 1543050"/>
                <a:gd name="connsiteY28" fmla="*/ 650081 h 883444"/>
                <a:gd name="connsiteX29" fmla="*/ 652462 w 1543050"/>
                <a:gd name="connsiteY29" fmla="*/ 531019 h 883444"/>
                <a:gd name="connsiteX30" fmla="*/ 450056 w 1543050"/>
                <a:gd name="connsiteY30" fmla="*/ 404812 h 883444"/>
                <a:gd name="connsiteX31" fmla="*/ 285750 w 1543050"/>
                <a:gd name="connsiteY31" fmla="*/ 288131 h 883444"/>
                <a:gd name="connsiteX32" fmla="*/ 176212 w 1543050"/>
                <a:gd name="connsiteY32" fmla="*/ 202406 h 883444"/>
                <a:gd name="connsiteX33" fmla="*/ 76200 w 1543050"/>
                <a:gd name="connsiteY33" fmla="*/ 126206 h 883444"/>
                <a:gd name="connsiteX34" fmla="*/ 33337 w 1543050"/>
                <a:gd name="connsiteY34" fmla="*/ 85725 h 883444"/>
                <a:gd name="connsiteX35" fmla="*/ 11906 w 1543050"/>
                <a:gd name="connsiteY35" fmla="*/ 57150 h 883444"/>
                <a:gd name="connsiteX36" fmla="*/ 0 w 1543050"/>
                <a:gd name="connsiteY36" fmla="*/ 26194 h 883444"/>
                <a:gd name="connsiteX37" fmla="*/ 2381 w 1543050"/>
                <a:gd name="connsiteY37" fmla="*/ 9525 h 883444"/>
                <a:gd name="connsiteX38" fmla="*/ 9525 w 1543050"/>
                <a:gd name="connsiteY38" fmla="*/ 0 h 883444"/>
                <a:gd name="connsiteX39" fmla="*/ 23812 w 1543050"/>
                <a:gd name="connsiteY39" fmla="*/ 0 h 883444"/>
                <a:gd name="connsiteX40" fmla="*/ 50006 w 1543050"/>
                <a:gd name="connsiteY40" fmla="*/ 2381 h 883444"/>
                <a:gd name="connsiteX41" fmla="*/ 97631 w 1543050"/>
                <a:gd name="connsiteY41" fmla="*/ 26194 h 883444"/>
                <a:gd name="connsiteX42" fmla="*/ 192881 w 1543050"/>
                <a:gd name="connsiteY42" fmla="*/ 73819 h 883444"/>
                <a:gd name="connsiteX43" fmla="*/ 376237 w 1543050"/>
                <a:gd name="connsiteY43" fmla="*/ 169069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43050" h="883444">
                  <a:moveTo>
                    <a:pt x="376237" y="169069"/>
                  </a:moveTo>
                  <a:lnTo>
                    <a:pt x="823912" y="381000"/>
                  </a:lnTo>
                  <a:lnTo>
                    <a:pt x="1050131" y="471487"/>
                  </a:lnTo>
                  <a:lnTo>
                    <a:pt x="1212056" y="519112"/>
                  </a:lnTo>
                  <a:lnTo>
                    <a:pt x="1273969" y="531019"/>
                  </a:lnTo>
                  <a:lnTo>
                    <a:pt x="1302544" y="531019"/>
                  </a:lnTo>
                  <a:lnTo>
                    <a:pt x="1331119" y="521494"/>
                  </a:lnTo>
                  <a:lnTo>
                    <a:pt x="1369219" y="497681"/>
                  </a:lnTo>
                  <a:lnTo>
                    <a:pt x="1423987" y="450056"/>
                  </a:lnTo>
                  <a:lnTo>
                    <a:pt x="1473994" y="378619"/>
                  </a:lnTo>
                  <a:lnTo>
                    <a:pt x="1493044" y="359569"/>
                  </a:lnTo>
                  <a:lnTo>
                    <a:pt x="1507331" y="347662"/>
                  </a:lnTo>
                  <a:lnTo>
                    <a:pt x="1526381" y="345281"/>
                  </a:lnTo>
                  <a:lnTo>
                    <a:pt x="1535906" y="354806"/>
                  </a:lnTo>
                  <a:lnTo>
                    <a:pt x="1543050" y="385762"/>
                  </a:lnTo>
                  <a:lnTo>
                    <a:pt x="1540669" y="421481"/>
                  </a:lnTo>
                  <a:lnTo>
                    <a:pt x="1519237" y="488156"/>
                  </a:lnTo>
                  <a:lnTo>
                    <a:pt x="1473994" y="642937"/>
                  </a:lnTo>
                  <a:lnTo>
                    <a:pt x="1438275" y="714375"/>
                  </a:lnTo>
                  <a:lnTo>
                    <a:pt x="1400175" y="781050"/>
                  </a:lnTo>
                  <a:lnTo>
                    <a:pt x="1359694" y="828675"/>
                  </a:lnTo>
                  <a:lnTo>
                    <a:pt x="1331119" y="857250"/>
                  </a:lnTo>
                  <a:lnTo>
                    <a:pt x="1297781" y="876300"/>
                  </a:lnTo>
                  <a:lnTo>
                    <a:pt x="1276350" y="883444"/>
                  </a:lnTo>
                  <a:lnTo>
                    <a:pt x="1245394" y="876300"/>
                  </a:lnTo>
                  <a:lnTo>
                    <a:pt x="1202531" y="859631"/>
                  </a:lnTo>
                  <a:lnTo>
                    <a:pt x="1169194" y="840581"/>
                  </a:lnTo>
                  <a:lnTo>
                    <a:pt x="1078706" y="778669"/>
                  </a:lnTo>
                  <a:lnTo>
                    <a:pt x="859631" y="650081"/>
                  </a:lnTo>
                  <a:lnTo>
                    <a:pt x="652462" y="531019"/>
                  </a:lnTo>
                  <a:lnTo>
                    <a:pt x="450056" y="404812"/>
                  </a:lnTo>
                  <a:lnTo>
                    <a:pt x="285750" y="288131"/>
                  </a:lnTo>
                  <a:lnTo>
                    <a:pt x="176212" y="202406"/>
                  </a:lnTo>
                  <a:lnTo>
                    <a:pt x="76200" y="126206"/>
                  </a:lnTo>
                  <a:lnTo>
                    <a:pt x="33337" y="85725"/>
                  </a:lnTo>
                  <a:lnTo>
                    <a:pt x="11906" y="57150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0006" y="2381"/>
                  </a:lnTo>
                  <a:lnTo>
                    <a:pt x="97631" y="26194"/>
                  </a:lnTo>
                  <a:lnTo>
                    <a:pt x="192881" y="73819"/>
                  </a:lnTo>
                  <a:lnTo>
                    <a:pt x="376237" y="169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5">
              <a:extLst>
                <a:ext uri="{FF2B5EF4-FFF2-40B4-BE49-F238E27FC236}">
                  <a16:creationId xmlns:a16="http://schemas.microsoft.com/office/drawing/2014/main" id="{41A858A1-5E00-442D-B4E7-2A1331BB0EA5}"/>
                </a:ext>
              </a:extLst>
            </p:cNvPr>
            <p:cNvSpPr/>
            <p:nvPr/>
          </p:nvSpPr>
          <p:spPr>
            <a:xfrm rot="16200000">
              <a:off x="2490791" y="3556001"/>
              <a:ext cx="4381500" cy="466725"/>
            </a:xfrm>
            <a:custGeom>
              <a:avLst/>
              <a:gdLst>
                <a:gd name="connsiteX0" fmla="*/ 3603279 w 4381877"/>
                <a:gd name="connsiteY0" fmla="*/ 176543 h 466254"/>
                <a:gd name="connsiteX1" fmla="*/ 4069533 w 4381877"/>
                <a:gd name="connsiteY1" fmla="*/ 172016 h 466254"/>
                <a:gd name="connsiteX2" fmla="*/ 4110274 w 4381877"/>
                <a:gd name="connsiteY2" fmla="*/ 162963 h 466254"/>
                <a:gd name="connsiteX3" fmla="*/ 4160068 w 4381877"/>
                <a:gd name="connsiteY3" fmla="*/ 144856 h 466254"/>
                <a:gd name="connsiteX4" fmla="*/ 4232495 w 4381877"/>
                <a:gd name="connsiteY4" fmla="*/ 108642 h 466254"/>
                <a:gd name="connsiteX5" fmla="*/ 4273236 w 4381877"/>
                <a:gd name="connsiteY5" fmla="*/ 76955 h 466254"/>
                <a:gd name="connsiteX6" fmla="*/ 4309450 w 4381877"/>
                <a:gd name="connsiteY6" fmla="*/ 40741 h 466254"/>
                <a:gd name="connsiteX7" fmla="*/ 4327557 w 4381877"/>
                <a:gd name="connsiteY7" fmla="*/ 13580 h 466254"/>
                <a:gd name="connsiteX8" fmla="*/ 4345664 w 4381877"/>
                <a:gd name="connsiteY8" fmla="*/ 4527 h 466254"/>
                <a:gd name="connsiteX9" fmla="*/ 4359244 w 4381877"/>
                <a:gd name="connsiteY9" fmla="*/ 0 h 466254"/>
                <a:gd name="connsiteX10" fmla="*/ 4372824 w 4381877"/>
                <a:gd name="connsiteY10" fmla="*/ 13580 h 466254"/>
                <a:gd name="connsiteX11" fmla="*/ 4381877 w 4381877"/>
                <a:gd name="connsiteY11" fmla="*/ 36214 h 466254"/>
                <a:gd name="connsiteX12" fmla="*/ 4381877 w 4381877"/>
                <a:gd name="connsiteY12" fmla="*/ 81481 h 466254"/>
                <a:gd name="connsiteX13" fmla="*/ 4372824 w 4381877"/>
                <a:gd name="connsiteY13" fmla="*/ 135802 h 466254"/>
                <a:gd name="connsiteX14" fmla="*/ 4363771 w 4381877"/>
                <a:gd name="connsiteY14" fmla="*/ 185596 h 466254"/>
                <a:gd name="connsiteX15" fmla="*/ 4332083 w 4381877"/>
                <a:gd name="connsiteY15" fmla="*/ 262551 h 466254"/>
                <a:gd name="connsiteX16" fmla="*/ 4291343 w 4381877"/>
                <a:gd name="connsiteY16" fmla="*/ 330452 h 466254"/>
                <a:gd name="connsiteX17" fmla="*/ 4246076 w 4381877"/>
                <a:gd name="connsiteY17" fmla="*/ 393826 h 466254"/>
                <a:gd name="connsiteX18" fmla="*/ 4205335 w 4381877"/>
                <a:gd name="connsiteY18" fmla="*/ 439093 h 466254"/>
                <a:gd name="connsiteX19" fmla="*/ 4187228 w 4381877"/>
                <a:gd name="connsiteY19" fmla="*/ 457200 h 466254"/>
                <a:gd name="connsiteX20" fmla="*/ 4160068 w 4381877"/>
                <a:gd name="connsiteY20" fmla="*/ 466254 h 466254"/>
                <a:gd name="connsiteX21" fmla="*/ 4132907 w 4381877"/>
                <a:gd name="connsiteY21" fmla="*/ 466254 h 466254"/>
                <a:gd name="connsiteX22" fmla="*/ 4087640 w 4381877"/>
                <a:gd name="connsiteY22" fmla="*/ 448147 h 466254"/>
                <a:gd name="connsiteX23" fmla="*/ 4042373 w 4381877"/>
                <a:gd name="connsiteY23" fmla="*/ 430040 h 466254"/>
                <a:gd name="connsiteX24" fmla="*/ 3978998 w 4381877"/>
                <a:gd name="connsiteY24" fmla="*/ 398353 h 466254"/>
                <a:gd name="connsiteX25" fmla="*/ 3933731 w 4381877"/>
                <a:gd name="connsiteY25" fmla="*/ 389299 h 466254"/>
                <a:gd name="connsiteX26" fmla="*/ 3811509 w 4381877"/>
                <a:gd name="connsiteY26" fmla="*/ 389299 h 466254"/>
                <a:gd name="connsiteX27" fmla="*/ 2684353 w 4381877"/>
                <a:gd name="connsiteY27" fmla="*/ 362139 h 466254"/>
                <a:gd name="connsiteX28" fmla="*/ 149382 w 4381877"/>
                <a:gd name="connsiteY28" fmla="*/ 325925 h 466254"/>
                <a:gd name="connsiteX29" fmla="*/ 76955 w 4381877"/>
                <a:gd name="connsiteY29" fmla="*/ 316872 h 466254"/>
                <a:gd name="connsiteX30" fmla="*/ 54321 w 4381877"/>
                <a:gd name="connsiteY30" fmla="*/ 307818 h 466254"/>
                <a:gd name="connsiteX31" fmla="*/ 31687 w 4381877"/>
                <a:gd name="connsiteY31" fmla="*/ 298765 h 466254"/>
                <a:gd name="connsiteX32" fmla="*/ 9054 w 4381877"/>
                <a:gd name="connsiteY32" fmla="*/ 276131 h 466254"/>
                <a:gd name="connsiteX33" fmla="*/ 0 w 4381877"/>
                <a:gd name="connsiteY33" fmla="*/ 248971 h 466254"/>
                <a:gd name="connsiteX34" fmla="*/ 4527 w 4381877"/>
                <a:gd name="connsiteY34" fmla="*/ 203703 h 466254"/>
                <a:gd name="connsiteX35" fmla="*/ 22634 w 4381877"/>
                <a:gd name="connsiteY35" fmla="*/ 172016 h 466254"/>
                <a:gd name="connsiteX36" fmla="*/ 58848 w 4381877"/>
                <a:gd name="connsiteY36" fmla="*/ 135802 h 466254"/>
                <a:gd name="connsiteX37" fmla="*/ 113169 w 4381877"/>
                <a:gd name="connsiteY37" fmla="*/ 99588 h 466254"/>
                <a:gd name="connsiteX38" fmla="*/ 172016 w 4381877"/>
                <a:gd name="connsiteY38" fmla="*/ 72428 h 466254"/>
                <a:gd name="connsiteX39" fmla="*/ 239917 w 4381877"/>
                <a:gd name="connsiteY39" fmla="*/ 54321 h 466254"/>
                <a:gd name="connsiteX40" fmla="*/ 285184 w 4381877"/>
                <a:gd name="connsiteY40" fmla="*/ 45268 h 466254"/>
                <a:gd name="connsiteX41" fmla="*/ 384773 w 4381877"/>
                <a:gd name="connsiteY41" fmla="*/ 36214 h 466254"/>
                <a:gd name="connsiteX42" fmla="*/ 470780 w 4381877"/>
                <a:gd name="connsiteY42" fmla="*/ 40741 h 466254"/>
                <a:gd name="connsiteX43" fmla="*/ 547735 w 4381877"/>
                <a:gd name="connsiteY43" fmla="*/ 54321 h 466254"/>
                <a:gd name="connsiteX44" fmla="*/ 624689 w 4381877"/>
                <a:gd name="connsiteY44" fmla="*/ 76955 h 466254"/>
                <a:gd name="connsiteX45" fmla="*/ 765018 w 4381877"/>
                <a:gd name="connsiteY45" fmla="*/ 90535 h 466254"/>
                <a:gd name="connsiteX46" fmla="*/ 1176951 w 4381877"/>
                <a:gd name="connsiteY46" fmla="*/ 122222 h 466254"/>
                <a:gd name="connsiteX47" fmla="*/ 1688472 w 4381877"/>
                <a:gd name="connsiteY47" fmla="*/ 149382 h 466254"/>
                <a:gd name="connsiteX48" fmla="*/ 2104931 w 4381877"/>
                <a:gd name="connsiteY48" fmla="*/ 162963 h 466254"/>
                <a:gd name="connsiteX49" fmla="*/ 2575711 w 4381877"/>
                <a:gd name="connsiteY49" fmla="*/ 172016 h 466254"/>
                <a:gd name="connsiteX50" fmla="*/ 3449371 w 4381877"/>
                <a:gd name="connsiteY50" fmla="*/ 176543 h 466254"/>
                <a:gd name="connsiteX51" fmla="*/ 3603279 w 4381877"/>
                <a:gd name="connsiteY51" fmla="*/ 176543 h 46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381877" h="466254">
                  <a:moveTo>
                    <a:pt x="3603279" y="176543"/>
                  </a:moveTo>
                  <a:lnTo>
                    <a:pt x="4069533" y="172016"/>
                  </a:lnTo>
                  <a:lnTo>
                    <a:pt x="4110274" y="162963"/>
                  </a:lnTo>
                  <a:lnTo>
                    <a:pt x="4160068" y="144856"/>
                  </a:lnTo>
                  <a:lnTo>
                    <a:pt x="4232495" y="108642"/>
                  </a:lnTo>
                  <a:lnTo>
                    <a:pt x="4273236" y="76955"/>
                  </a:lnTo>
                  <a:lnTo>
                    <a:pt x="4309450" y="40741"/>
                  </a:lnTo>
                  <a:lnTo>
                    <a:pt x="4327557" y="13580"/>
                  </a:lnTo>
                  <a:lnTo>
                    <a:pt x="4345664" y="4527"/>
                  </a:lnTo>
                  <a:lnTo>
                    <a:pt x="4359244" y="0"/>
                  </a:lnTo>
                  <a:lnTo>
                    <a:pt x="4372824" y="13580"/>
                  </a:lnTo>
                  <a:lnTo>
                    <a:pt x="4381877" y="36214"/>
                  </a:lnTo>
                  <a:lnTo>
                    <a:pt x="4381877" y="81481"/>
                  </a:lnTo>
                  <a:lnTo>
                    <a:pt x="4372824" y="135802"/>
                  </a:lnTo>
                  <a:lnTo>
                    <a:pt x="4363771" y="185596"/>
                  </a:lnTo>
                  <a:lnTo>
                    <a:pt x="4332083" y="262551"/>
                  </a:lnTo>
                  <a:lnTo>
                    <a:pt x="4291343" y="330452"/>
                  </a:lnTo>
                  <a:lnTo>
                    <a:pt x="4246076" y="393826"/>
                  </a:lnTo>
                  <a:lnTo>
                    <a:pt x="4205335" y="439093"/>
                  </a:lnTo>
                  <a:lnTo>
                    <a:pt x="4187228" y="457200"/>
                  </a:lnTo>
                  <a:lnTo>
                    <a:pt x="4160068" y="466254"/>
                  </a:lnTo>
                  <a:lnTo>
                    <a:pt x="4132907" y="466254"/>
                  </a:lnTo>
                  <a:lnTo>
                    <a:pt x="4087640" y="448147"/>
                  </a:lnTo>
                  <a:lnTo>
                    <a:pt x="4042373" y="430040"/>
                  </a:lnTo>
                  <a:lnTo>
                    <a:pt x="3978998" y="398353"/>
                  </a:lnTo>
                  <a:lnTo>
                    <a:pt x="3933731" y="389299"/>
                  </a:lnTo>
                  <a:lnTo>
                    <a:pt x="3811509" y="389299"/>
                  </a:lnTo>
                  <a:lnTo>
                    <a:pt x="2684353" y="362139"/>
                  </a:lnTo>
                  <a:lnTo>
                    <a:pt x="149382" y="325925"/>
                  </a:lnTo>
                  <a:lnTo>
                    <a:pt x="76955" y="316872"/>
                  </a:lnTo>
                  <a:lnTo>
                    <a:pt x="54321" y="307818"/>
                  </a:lnTo>
                  <a:lnTo>
                    <a:pt x="31687" y="298765"/>
                  </a:lnTo>
                  <a:lnTo>
                    <a:pt x="9054" y="276131"/>
                  </a:lnTo>
                  <a:lnTo>
                    <a:pt x="0" y="248971"/>
                  </a:lnTo>
                  <a:lnTo>
                    <a:pt x="4527" y="203703"/>
                  </a:lnTo>
                  <a:lnTo>
                    <a:pt x="22634" y="172016"/>
                  </a:lnTo>
                  <a:lnTo>
                    <a:pt x="58848" y="135802"/>
                  </a:lnTo>
                  <a:lnTo>
                    <a:pt x="113169" y="99588"/>
                  </a:lnTo>
                  <a:lnTo>
                    <a:pt x="172016" y="72428"/>
                  </a:lnTo>
                  <a:lnTo>
                    <a:pt x="239917" y="54321"/>
                  </a:lnTo>
                  <a:lnTo>
                    <a:pt x="285184" y="45268"/>
                  </a:lnTo>
                  <a:lnTo>
                    <a:pt x="384773" y="36214"/>
                  </a:lnTo>
                  <a:lnTo>
                    <a:pt x="470780" y="40741"/>
                  </a:lnTo>
                  <a:lnTo>
                    <a:pt x="547735" y="54321"/>
                  </a:lnTo>
                  <a:lnTo>
                    <a:pt x="624689" y="76955"/>
                  </a:lnTo>
                  <a:lnTo>
                    <a:pt x="765018" y="90535"/>
                  </a:lnTo>
                  <a:lnTo>
                    <a:pt x="1176951" y="122222"/>
                  </a:lnTo>
                  <a:lnTo>
                    <a:pt x="1688472" y="149382"/>
                  </a:lnTo>
                  <a:lnTo>
                    <a:pt x="2104931" y="162963"/>
                  </a:lnTo>
                  <a:lnTo>
                    <a:pt x="2575711" y="172016"/>
                  </a:lnTo>
                  <a:lnTo>
                    <a:pt x="3449371" y="176543"/>
                  </a:lnTo>
                  <a:lnTo>
                    <a:pt x="3603279" y="176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9">
              <a:extLst>
                <a:ext uri="{FF2B5EF4-FFF2-40B4-BE49-F238E27FC236}">
                  <a16:creationId xmlns:a16="http://schemas.microsoft.com/office/drawing/2014/main" id="{1B42CA85-F82F-4100-9591-093FB0BD34FE}"/>
                </a:ext>
              </a:extLst>
            </p:cNvPr>
            <p:cNvSpPr/>
            <p:nvPr/>
          </p:nvSpPr>
          <p:spPr>
            <a:xfrm>
              <a:off x="5845175" y="2687638"/>
              <a:ext cx="2014538" cy="450850"/>
            </a:xfrm>
            <a:custGeom>
              <a:avLst/>
              <a:gdLst>
                <a:gd name="connsiteX0" fmla="*/ 676405 w 2014185"/>
                <a:gd name="connsiteY0" fmla="*/ 217953 h 450937"/>
                <a:gd name="connsiteX1" fmla="*/ 1144879 w 2014185"/>
                <a:gd name="connsiteY1" fmla="*/ 150313 h 450937"/>
                <a:gd name="connsiteX2" fmla="*/ 1463040 w 2014185"/>
                <a:gd name="connsiteY2" fmla="*/ 77662 h 450937"/>
                <a:gd name="connsiteX3" fmla="*/ 1498113 w 2014185"/>
                <a:gd name="connsiteY3" fmla="*/ 50105 h 450937"/>
                <a:gd name="connsiteX4" fmla="*/ 1538196 w 2014185"/>
                <a:gd name="connsiteY4" fmla="*/ 22547 h 450937"/>
                <a:gd name="connsiteX5" fmla="*/ 1578279 w 2014185"/>
                <a:gd name="connsiteY5" fmla="*/ 2506 h 450937"/>
                <a:gd name="connsiteX6" fmla="*/ 1613352 w 2014185"/>
                <a:gd name="connsiteY6" fmla="*/ 0 h 450937"/>
                <a:gd name="connsiteX7" fmla="*/ 1648425 w 2014185"/>
                <a:gd name="connsiteY7" fmla="*/ 0 h 450937"/>
                <a:gd name="connsiteX8" fmla="*/ 1696024 w 2014185"/>
                <a:gd name="connsiteY8" fmla="*/ 10021 h 450937"/>
                <a:gd name="connsiteX9" fmla="*/ 1816274 w 2014185"/>
                <a:gd name="connsiteY9" fmla="*/ 47599 h 450937"/>
                <a:gd name="connsiteX10" fmla="*/ 1923997 w 2014185"/>
                <a:gd name="connsiteY10" fmla="*/ 82672 h 450937"/>
                <a:gd name="connsiteX11" fmla="*/ 1971596 w 2014185"/>
                <a:gd name="connsiteY11" fmla="*/ 107724 h 450937"/>
                <a:gd name="connsiteX12" fmla="*/ 2001659 w 2014185"/>
                <a:gd name="connsiteY12" fmla="*/ 135282 h 450937"/>
                <a:gd name="connsiteX13" fmla="*/ 2014185 w 2014185"/>
                <a:gd name="connsiteY13" fmla="*/ 155323 h 450937"/>
                <a:gd name="connsiteX14" fmla="*/ 2014185 w 2014185"/>
                <a:gd name="connsiteY14" fmla="*/ 175365 h 450937"/>
                <a:gd name="connsiteX15" fmla="*/ 2004164 w 2014185"/>
                <a:gd name="connsiteY15" fmla="*/ 200417 h 450937"/>
                <a:gd name="connsiteX16" fmla="*/ 1981617 w 2014185"/>
                <a:gd name="connsiteY16" fmla="*/ 222964 h 450937"/>
                <a:gd name="connsiteX17" fmla="*/ 1951555 w 2014185"/>
                <a:gd name="connsiteY17" fmla="*/ 232985 h 450937"/>
                <a:gd name="connsiteX18" fmla="*/ 1317738 w 2014185"/>
                <a:gd name="connsiteY18" fmla="*/ 333193 h 450937"/>
                <a:gd name="connsiteX19" fmla="*/ 766593 w 2014185"/>
                <a:gd name="connsiteY19" fmla="*/ 398328 h 450937"/>
                <a:gd name="connsiteX20" fmla="*/ 403338 w 2014185"/>
                <a:gd name="connsiteY20" fmla="*/ 445927 h 450937"/>
                <a:gd name="connsiteX21" fmla="*/ 290604 w 2014185"/>
                <a:gd name="connsiteY21" fmla="*/ 450937 h 450937"/>
                <a:gd name="connsiteX22" fmla="*/ 222963 w 2014185"/>
                <a:gd name="connsiteY22" fmla="*/ 450937 h 450937"/>
                <a:gd name="connsiteX23" fmla="*/ 175364 w 2014185"/>
                <a:gd name="connsiteY23" fmla="*/ 448432 h 450937"/>
                <a:gd name="connsiteX24" fmla="*/ 0 w 2014185"/>
                <a:gd name="connsiteY24" fmla="*/ 420875 h 450937"/>
                <a:gd name="connsiteX25" fmla="*/ 82671 w 2014185"/>
                <a:gd name="connsiteY25" fmla="*/ 263047 h 450937"/>
                <a:gd name="connsiteX26" fmla="*/ 215447 w 2014185"/>
                <a:gd name="connsiteY26" fmla="*/ 273068 h 450937"/>
                <a:gd name="connsiteX27" fmla="*/ 340708 w 2014185"/>
                <a:gd name="connsiteY27" fmla="*/ 265552 h 450937"/>
                <a:gd name="connsiteX28" fmla="*/ 528598 w 2014185"/>
                <a:gd name="connsiteY28" fmla="*/ 243005 h 450937"/>
                <a:gd name="connsiteX29" fmla="*/ 676405 w 2014185"/>
                <a:gd name="connsiteY29" fmla="*/ 217953 h 450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14185" h="450937">
                  <a:moveTo>
                    <a:pt x="676405" y="217953"/>
                  </a:moveTo>
                  <a:lnTo>
                    <a:pt x="1144879" y="150313"/>
                  </a:lnTo>
                  <a:lnTo>
                    <a:pt x="1463040" y="77662"/>
                  </a:lnTo>
                  <a:lnTo>
                    <a:pt x="1498113" y="50105"/>
                  </a:lnTo>
                  <a:lnTo>
                    <a:pt x="1538196" y="22547"/>
                  </a:lnTo>
                  <a:lnTo>
                    <a:pt x="1578279" y="2506"/>
                  </a:lnTo>
                  <a:lnTo>
                    <a:pt x="1613352" y="0"/>
                  </a:lnTo>
                  <a:lnTo>
                    <a:pt x="1648425" y="0"/>
                  </a:lnTo>
                  <a:lnTo>
                    <a:pt x="1696024" y="10021"/>
                  </a:lnTo>
                  <a:lnTo>
                    <a:pt x="1816274" y="47599"/>
                  </a:lnTo>
                  <a:lnTo>
                    <a:pt x="1923997" y="82672"/>
                  </a:lnTo>
                  <a:lnTo>
                    <a:pt x="1971596" y="107724"/>
                  </a:lnTo>
                  <a:lnTo>
                    <a:pt x="2001659" y="135282"/>
                  </a:lnTo>
                  <a:lnTo>
                    <a:pt x="2014185" y="155323"/>
                  </a:lnTo>
                  <a:lnTo>
                    <a:pt x="2014185" y="175365"/>
                  </a:lnTo>
                  <a:lnTo>
                    <a:pt x="2004164" y="200417"/>
                  </a:lnTo>
                  <a:lnTo>
                    <a:pt x="1981617" y="222964"/>
                  </a:lnTo>
                  <a:lnTo>
                    <a:pt x="1951555" y="232985"/>
                  </a:lnTo>
                  <a:lnTo>
                    <a:pt x="1317738" y="333193"/>
                  </a:lnTo>
                  <a:lnTo>
                    <a:pt x="766593" y="398328"/>
                  </a:lnTo>
                  <a:lnTo>
                    <a:pt x="403338" y="445927"/>
                  </a:lnTo>
                  <a:lnTo>
                    <a:pt x="290604" y="450937"/>
                  </a:lnTo>
                  <a:lnTo>
                    <a:pt x="222963" y="450937"/>
                  </a:lnTo>
                  <a:cubicBezTo>
                    <a:pt x="177035" y="448386"/>
                    <a:pt x="192924" y="448432"/>
                    <a:pt x="175364" y="448432"/>
                  </a:cubicBezTo>
                  <a:lnTo>
                    <a:pt x="0" y="420875"/>
                  </a:lnTo>
                  <a:lnTo>
                    <a:pt x="82671" y="263047"/>
                  </a:lnTo>
                  <a:lnTo>
                    <a:pt x="215447" y="273068"/>
                  </a:lnTo>
                  <a:lnTo>
                    <a:pt x="340708" y="265552"/>
                  </a:lnTo>
                  <a:lnTo>
                    <a:pt x="528598" y="243005"/>
                  </a:lnTo>
                  <a:lnTo>
                    <a:pt x="676405" y="2179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34">
              <a:extLst>
                <a:ext uri="{FF2B5EF4-FFF2-40B4-BE49-F238E27FC236}">
                  <a16:creationId xmlns:a16="http://schemas.microsoft.com/office/drawing/2014/main" id="{E00F3107-306A-4A16-8E9B-5BBBD2221867}"/>
                </a:ext>
              </a:extLst>
            </p:cNvPr>
            <p:cNvSpPr/>
            <p:nvPr/>
          </p:nvSpPr>
          <p:spPr>
            <a:xfrm rot="16200000">
              <a:off x="4821239" y="3181351"/>
              <a:ext cx="3808413" cy="557212"/>
            </a:xfrm>
            <a:custGeom>
              <a:avLst/>
              <a:gdLst>
                <a:gd name="connsiteX0" fmla="*/ 1785067 w 3808674"/>
                <a:gd name="connsiteY0" fmla="*/ 246490 h 556591"/>
                <a:gd name="connsiteX1" fmla="*/ 3140765 w 3808674"/>
                <a:gd name="connsiteY1" fmla="*/ 246490 h 556591"/>
                <a:gd name="connsiteX2" fmla="*/ 3399182 w 3808674"/>
                <a:gd name="connsiteY2" fmla="*/ 246490 h 556591"/>
                <a:gd name="connsiteX3" fmla="*/ 3498573 w 3808674"/>
                <a:gd name="connsiteY3" fmla="*/ 238539 h 556591"/>
                <a:gd name="connsiteX4" fmla="*/ 3562184 w 3808674"/>
                <a:gd name="connsiteY4" fmla="*/ 222636 h 556591"/>
                <a:gd name="connsiteX5" fmla="*/ 3613867 w 3808674"/>
                <a:gd name="connsiteY5" fmla="*/ 198782 h 556591"/>
                <a:gd name="connsiteX6" fmla="*/ 3669526 w 3808674"/>
                <a:gd name="connsiteY6" fmla="*/ 147099 h 556591"/>
                <a:gd name="connsiteX7" fmla="*/ 3721210 w 3808674"/>
                <a:gd name="connsiteY7" fmla="*/ 63610 h 556591"/>
                <a:gd name="connsiteX8" fmla="*/ 3741088 w 3808674"/>
                <a:gd name="connsiteY8" fmla="*/ 23854 h 556591"/>
                <a:gd name="connsiteX9" fmla="*/ 3753015 w 3808674"/>
                <a:gd name="connsiteY9" fmla="*/ 11927 h 556591"/>
                <a:gd name="connsiteX10" fmla="*/ 3776869 w 3808674"/>
                <a:gd name="connsiteY10" fmla="*/ 0 h 556591"/>
                <a:gd name="connsiteX11" fmla="*/ 3792772 w 3808674"/>
                <a:gd name="connsiteY11" fmla="*/ 0 h 556591"/>
                <a:gd name="connsiteX12" fmla="*/ 3808674 w 3808674"/>
                <a:gd name="connsiteY12" fmla="*/ 11927 h 556591"/>
                <a:gd name="connsiteX13" fmla="*/ 3808674 w 3808674"/>
                <a:gd name="connsiteY13" fmla="*/ 39756 h 556591"/>
                <a:gd name="connsiteX14" fmla="*/ 3804699 w 3808674"/>
                <a:gd name="connsiteY14" fmla="*/ 143123 h 556591"/>
                <a:gd name="connsiteX15" fmla="*/ 3788796 w 3808674"/>
                <a:gd name="connsiteY15" fmla="*/ 278295 h 556591"/>
                <a:gd name="connsiteX16" fmla="*/ 3784820 w 3808674"/>
                <a:gd name="connsiteY16" fmla="*/ 310101 h 556591"/>
                <a:gd name="connsiteX17" fmla="*/ 3753015 w 3808674"/>
                <a:gd name="connsiteY17" fmla="*/ 385638 h 556591"/>
                <a:gd name="connsiteX18" fmla="*/ 3705307 w 3808674"/>
                <a:gd name="connsiteY18" fmla="*/ 457200 h 556591"/>
                <a:gd name="connsiteX19" fmla="*/ 3665551 w 3808674"/>
                <a:gd name="connsiteY19" fmla="*/ 500932 h 556591"/>
                <a:gd name="connsiteX20" fmla="*/ 3633746 w 3808674"/>
                <a:gd name="connsiteY20" fmla="*/ 528762 h 556591"/>
                <a:gd name="connsiteX21" fmla="*/ 3597965 w 3808674"/>
                <a:gd name="connsiteY21" fmla="*/ 548640 h 556591"/>
                <a:gd name="connsiteX22" fmla="*/ 3562184 w 3808674"/>
                <a:gd name="connsiteY22" fmla="*/ 556591 h 556591"/>
                <a:gd name="connsiteX23" fmla="*/ 3550257 w 3808674"/>
                <a:gd name="connsiteY23" fmla="*/ 556591 h 556591"/>
                <a:gd name="connsiteX24" fmla="*/ 3526403 w 3808674"/>
                <a:gd name="connsiteY24" fmla="*/ 548640 h 556591"/>
                <a:gd name="connsiteX25" fmla="*/ 3458817 w 3808674"/>
                <a:gd name="connsiteY25" fmla="*/ 520810 h 556591"/>
                <a:gd name="connsiteX26" fmla="*/ 3387255 w 3808674"/>
                <a:gd name="connsiteY26" fmla="*/ 492981 h 556591"/>
                <a:gd name="connsiteX27" fmla="*/ 3331596 w 3808674"/>
                <a:gd name="connsiteY27" fmla="*/ 492981 h 556591"/>
                <a:gd name="connsiteX28" fmla="*/ 2429123 w 3808674"/>
                <a:gd name="connsiteY28" fmla="*/ 489005 h 556591"/>
                <a:gd name="connsiteX29" fmla="*/ 1335819 w 3808674"/>
                <a:gd name="connsiteY29" fmla="*/ 492981 h 556591"/>
                <a:gd name="connsiteX30" fmla="*/ 7951 w 3808674"/>
                <a:gd name="connsiteY30" fmla="*/ 492981 h 556591"/>
                <a:gd name="connsiteX31" fmla="*/ 0 w 3808674"/>
                <a:gd name="connsiteY31" fmla="*/ 246490 h 556591"/>
                <a:gd name="connsiteX32" fmla="*/ 1785067 w 3808674"/>
                <a:gd name="connsiteY32" fmla="*/ 246490 h 55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08674" h="556591">
                  <a:moveTo>
                    <a:pt x="1785067" y="246490"/>
                  </a:moveTo>
                  <a:lnTo>
                    <a:pt x="3140765" y="246490"/>
                  </a:lnTo>
                  <a:lnTo>
                    <a:pt x="3399182" y="246490"/>
                  </a:lnTo>
                  <a:lnTo>
                    <a:pt x="3498573" y="238539"/>
                  </a:lnTo>
                  <a:lnTo>
                    <a:pt x="3562184" y="222636"/>
                  </a:lnTo>
                  <a:lnTo>
                    <a:pt x="3613867" y="198782"/>
                  </a:lnTo>
                  <a:lnTo>
                    <a:pt x="3669526" y="147099"/>
                  </a:lnTo>
                  <a:lnTo>
                    <a:pt x="3721210" y="63610"/>
                  </a:lnTo>
                  <a:lnTo>
                    <a:pt x="3741088" y="23854"/>
                  </a:lnTo>
                  <a:lnTo>
                    <a:pt x="3753015" y="11927"/>
                  </a:lnTo>
                  <a:lnTo>
                    <a:pt x="3776869" y="0"/>
                  </a:lnTo>
                  <a:lnTo>
                    <a:pt x="3792772" y="0"/>
                  </a:lnTo>
                  <a:lnTo>
                    <a:pt x="3808674" y="11927"/>
                  </a:lnTo>
                  <a:lnTo>
                    <a:pt x="3808674" y="39756"/>
                  </a:lnTo>
                  <a:lnTo>
                    <a:pt x="3804699" y="143123"/>
                  </a:lnTo>
                  <a:lnTo>
                    <a:pt x="3788796" y="278295"/>
                  </a:lnTo>
                  <a:lnTo>
                    <a:pt x="3784820" y="310101"/>
                  </a:lnTo>
                  <a:lnTo>
                    <a:pt x="3753015" y="385638"/>
                  </a:lnTo>
                  <a:lnTo>
                    <a:pt x="3705307" y="457200"/>
                  </a:lnTo>
                  <a:lnTo>
                    <a:pt x="3665551" y="500932"/>
                  </a:lnTo>
                  <a:lnTo>
                    <a:pt x="3633746" y="528762"/>
                  </a:lnTo>
                  <a:lnTo>
                    <a:pt x="3597965" y="548640"/>
                  </a:lnTo>
                  <a:lnTo>
                    <a:pt x="3562184" y="556591"/>
                  </a:lnTo>
                  <a:lnTo>
                    <a:pt x="3550257" y="556591"/>
                  </a:lnTo>
                  <a:lnTo>
                    <a:pt x="3526403" y="548640"/>
                  </a:lnTo>
                  <a:lnTo>
                    <a:pt x="3458817" y="520810"/>
                  </a:lnTo>
                  <a:lnTo>
                    <a:pt x="3387255" y="492981"/>
                  </a:lnTo>
                  <a:lnTo>
                    <a:pt x="3331596" y="492981"/>
                  </a:lnTo>
                  <a:lnTo>
                    <a:pt x="2429123" y="489005"/>
                  </a:lnTo>
                  <a:lnTo>
                    <a:pt x="1335819" y="492981"/>
                  </a:lnTo>
                  <a:lnTo>
                    <a:pt x="7951" y="492981"/>
                  </a:lnTo>
                  <a:lnTo>
                    <a:pt x="0" y="246490"/>
                  </a:lnTo>
                  <a:lnTo>
                    <a:pt x="1785067" y="2464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0">
              <a:extLst>
                <a:ext uri="{FF2B5EF4-FFF2-40B4-BE49-F238E27FC236}">
                  <a16:creationId xmlns:a16="http://schemas.microsoft.com/office/drawing/2014/main" id="{7E6B09CD-402A-49FE-865F-EE59301A029D}"/>
                </a:ext>
              </a:extLst>
            </p:cNvPr>
            <p:cNvSpPr/>
            <p:nvPr/>
          </p:nvSpPr>
          <p:spPr>
            <a:xfrm>
              <a:off x="5610225" y="3808413"/>
              <a:ext cx="2332038" cy="487362"/>
            </a:xfrm>
            <a:custGeom>
              <a:avLst/>
              <a:gdLst>
                <a:gd name="connsiteX0" fmla="*/ 638828 w 2332347"/>
                <a:gd name="connsiteY0" fmla="*/ 215448 h 488515"/>
                <a:gd name="connsiteX1" fmla="*/ 1357822 w 2332347"/>
                <a:gd name="connsiteY1" fmla="*/ 130271 h 488515"/>
                <a:gd name="connsiteX2" fmla="*/ 1818780 w 2332347"/>
                <a:gd name="connsiteY2" fmla="*/ 67641 h 488515"/>
                <a:gd name="connsiteX3" fmla="*/ 1866378 w 2332347"/>
                <a:gd name="connsiteY3" fmla="*/ 42589 h 488515"/>
                <a:gd name="connsiteX4" fmla="*/ 1923998 w 2332347"/>
                <a:gd name="connsiteY4" fmla="*/ 17537 h 488515"/>
                <a:gd name="connsiteX5" fmla="*/ 1971597 w 2332347"/>
                <a:gd name="connsiteY5" fmla="*/ 2506 h 488515"/>
                <a:gd name="connsiteX6" fmla="*/ 2011680 w 2332347"/>
                <a:gd name="connsiteY6" fmla="*/ 0 h 488515"/>
                <a:gd name="connsiteX7" fmla="*/ 2051764 w 2332347"/>
                <a:gd name="connsiteY7" fmla="*/ 10021 h 488515"/>
                <a:gd name="connsiteX8" fmla="*/ 2134435 w 2332347"/>
                <a:gd name="connsiteY8" fmla="*/ 45094 h 488515"/>
                <a:gd name="connsiteX9" fmla="*/ 2237149 w 2332347"/>
                <a:gd name="connsiteY9" fmla="*/ 105219 h 488515"/>
                <a:gd name="connsiteX10" fmla="*/ 2304789 w 2332347"/>
                <a:gd name="connsiteY10" fmla="*/ 155323 h 488515"/>
                <a:gd name="connsiteX11" fmla="*/ 2332347 w 2332347"/>
                <a:gd name="connsiteY11" fmla="*/ 187891 h 488515"/>
                <a:gd name="connsiteX12" fmla="*/ 2332347 w 2332347"/>
                <a:gd name="connsiteY12" fmla="*/ 207932 h 488515"/>
                <a:gd name="connsiteX13" fmla="*/ 2329841 w 2332347"/>
                <a:gd name="connsiteY13" fmla="*/ 217953 h 488515"/>
                <a:gd name="connsiteX14" fmla="*/ 2314810 w 2332347"/>
                <a:gd name="connsiteY14" fmla="*/ 245510 h 488515"/>
                <a:gd name="connsiteX15" fmla="*/ 2279737 w 2332347"/>
                <a:gd name="connsiteY15" fmla="*/ 268057 h 488515"/>
                <a:gd name="connsiteX16" fmla="*/ 2247170 w 2332347"/>
                <a:gd name="connsiteY16" fmla="*/ 273068 h 488515"/>
                <a:gd name="connsiteX17" fmla="*/ 2014186 w 2332347"/>
                <a:gd name="connsiteY17" fmla="*/ 290604 h 488515"/>
                <a:gd name="connsiteX18" fmla="*/ 1262624 w 2332347"/>
                <a:gd name="connsiteY18" fmla="*/ 345719 h 488515"/>
                <a:gd name="connsiteX19" fmla="*/ 1012103 w 2332347"/>
                <a:gd name="connsiteY19" fmla="*/ 370771 h 488515"/>
                <a:gd name="connsiteX20" fmla="*/ 706468 w 2332347"/>
                <a:gd name="connsiteY20" fmla="*/ 415864 h 488515"/>
                <a:gd name="connsiteX21" fmla="*/ 458453 w 2332347"/>
                <a:gd name="connsiteY21" fmla="*/ 448432 h 488515"/>
                <a:gd name="connsiteX22" fmla="*/ 380792 w 2332347"/>
                <a:gd name="connsiteY22" fmla="*/ 470979 h 488515"/>
                <a:gd name="connsiteX23" fmla="*/ 328182 w 2332347"/>
                <a:gd name="connsiteY23" fmla="*/ 488515 h 488515"/>
                <a:gd name="connsiteX24" fmla="*/ 310646 w 2332347"/>
                <a:gd name="connsiteY24" fmla="*/ 488515 h 488515"/>
                <a:gd name="connsiteX25" fmla="*/ 260542 w 2332347"/>
                <a:gd name="connsiteY25" fmla="*/ 468474 h 488515"/>
                <a:gd name="connsiteX26" fmla="*/ 212943 w 2332347"/>
                <a:gd name="connsiteY26" fmla="*/ 440916 h 488515"/>
                <a:gd name="connsiteX27" fmla="*/ 165344 w 2332347"/>
                <a:gd name="connsiteY27" fmla="*/ 403338 h 488515"/>
                <a:gd name="connsiteX28" fmla="*/ 107724 w 2332347"/>
                <a:gd name="connsiteY28" fmla="*/ 340708 h 488515"/>
                <a:gd name="connsiteX29" fmla="*/ 47599 w 2332347"/>
                <a:gd name="connsiteY29" fmla="*/ 263047 h 488515"/>
                <a:gd name="connsiteX30" fmla="*/ 15032 w 2332347"/>
                <a:gd name="connsiteY30" fmla="*/ 207932 h 488515"/>
                <a:gd name="connsiteX31" fmla="*/ 0 w 2332347"/>
                <a:gd name="connsiteY31" fmla="*/ 182880 h 488515"/>
                <a:gd name="connsiteX32" fmla="*/ 0 w 2332347"/>
                <a:gd name="connsiteY32" fmla="*/ 162839 h 488515"/>
                <a:gd name="connsiteX33" fmla="*/ 5011 w 2332347"/>
                <a:gd name="connsiteY33" fmla="*/ 142797 h 488515"/>
                <a:gd name="connsiteX34" fmla="*/ 25052 w 2332347"/>
                <a:gd name="connsiteY34" fmla="*/ 140292 h 488515"/>
                <a:gd name="connsiteX35" fmla="*/ 57620 w 2332347"/>
                <a:gd name="connsiteY35" fmla="*/ 147807 h 488515"/>
                <a:gd name="connsiteX36" fmla="*/ 110229 w 2332347"/>
                <a:gd name="connsiteY36" fmla="*/ 175365 h 488515"/>
                <a:gd name="connsiteX37" fmla="*/ 180375 w 2332347"/>
                <a:gd name="connsiteY37" fmla="*/ 207932 h 488515"/>
                <a:gd name="connsiteX38" fmla="*/ 225469 w 2332347"/>
                <a:gd name="connsiteY38" fmla="*/ 222964 h 488515"/>
                <a:gd name="connsiteX39" fmla="*/ 313151 w 2332347"/>
                <a:gd name="connsiteY39" fmla="*/ 248016 h 488515"/>
                <a:gd name="connsiteX40" fmla="*/ 358245 w 2332347"/>
                <a:gd name="connsiteY40" fmla="*/ 253026 h 488515"/>
                <a:gd name="connsiteX41" fmla="*/ 440917 w 2332347"/>
                <a:gd name="connsiteY41" fmla="*/ 240500 h 488515"/>
                <a:gd name="connsiteX42" fmla="*/ 638828 w 2332347"/>
                <a:gd name="connsiteY42" fmla="*/ 215448 h 48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32347" h="488515">
                  <a:moveTo>
                    <a:pt x="638828" y="215448"/>
                  </a:moveTo>
                  <a:lnTo>
                    <a:pt x="1357822" y="130271"/>
                  </a:lnTo>
                  <a:lnTo>
                    <a:pt x="1818780" y="67641"/>
                  </a:lnTo>
                  <a:lnTo>
                    <a:pt x="1866378" y="42589"/>
                  </a:lnTo>
                  <a:lnTo>
                    <a:pt x="1923998" y="17537"/>
                  </a:lnTo>
                  <a:lnTo>
                    <a:pt x="1971597" y="2506"/>
                  </a:lnTo>
                  <a:lnTo>
                    <a:pt x="2011680" y="0"/>
                  </a:lnTo>
                  <a:lnTo>
                    <a:pt x="2051764" y="10021"/>
                  </a:lnTo>
                  <a:lnTo>
                    <a:pt x="2134435" y="45094"/>
                  </a:lnTo>
                  <a:lnTo>
                    <a:pt x="2237149" y="105219"/>
                  </a:lnTo>
                  <a:lnTo>
                    <a:pt x="2304789" y="155323"/>
                  </a:lnTo>
                  <a:lnTo>
                    <a:pt x="2332347" y="187891"/>
                  </a:lnTo>
                  <a:lnTo>
                    <a:pt x="2332347" y="207932"/>
                  </a:lnTo>
                  <a:lnTo>
                    <a:pt x="2329841" y="217953"/>
                  </a:lnTo>
                  <a:lnTo>
                    <a:pt x="2314810" y="245510"/>
                  </a:lnTo>
                  <a:lnTo>
                    <a:pt x="2279737" y="268057"/>
                  </a:lnTo>
                  <a:lnTo>
                    <a:pt x="2247170" y="273068"/>
                  </a:lnTo>
                  <a:cubicBezTo>
                    <a:pt x="2169513" y="278977"/>
                    <a:pt x="2092067" y="290604"/>
                    <a:pt x="2014186" y="290604"/>
                  </a:cubicBezTo>
                  <a:cubicBezTo>
                    <a:pt x="1763670" y="309037"/>
                    <a:pt x="1513817" y="345719"/>
                    <a:pt x="1262624" y="345719"/>
                  </a:cubicBezTo>
                  <a:lnTo>
                    <a:pt x="1012103" y="370771"/>
                  </a:lnTo>
                  <a:lnTo>
                    <a:pt x="706468" y="415864"/>
                  </a:lnTo>
                  <a:lnTo>
                    <a:pt x="458453" y="448432"/>
                  </a:lnTo>
                  <a:lnTo>
                    <a:pt x="380792" y="470979"/>
                  </a:lnTo>
                  <a:lnTo>
                    <a:pt x="328182" y="488515"/>
                  </a:lnTo>
                  <a:lnTo>
                    <a:pt x="310646" y="488515"/>
                  </a:lnTo>
                  <a:lnTo>
                    <a:pt x="260542" y="468474"/>
                  </a:lnTo>
                  <a:lnTo>
                    <a:pt x="212943" y="440916"/>
                  </a:lnTo>
                  <a:lnTo>
                    <a:pt x="165344" y="403338"/>
                  </a:lnTo>
                  <a:lnTo>
                    <a:pt x="107724" y="340708"/>
                  </a:lnTo>
                  <a:lnTo>
                    <a:pt x="47599" y="263047"/>
                  </a:lnTo>
                  <a:lnTo>
                    <a:pt x="15032" y="207932"/>
                  </a:lnTo>
                  <a:lnTo>
                    <a:pt x="0" y="182880"/>
                  </a:lnTo>
                  <a:lnTo>
                    <a:pt x="0" y="162839"/>
                  </a:lnTo>
                  <a:lnTo>
                    <a:pt x="5011" y="142797"/>
                  </a:lnTo>
                  <a:lnTo>
                    <a:pt x="25052" y="140292"/>
                  </a:lnTo>
                  <a:lnTo>
                    <a:pt x="57620" y="147807"/>
                  </a:lnTo>
                  <a:lnTo>
                    <a:pt x="110229" y="175365"/>
                  </a:lnTo>
                  <a:lnTo>
                    <a:pt x="180375" y="207932"/>
                  </a:lnTo>
                  <a:lnTo>
                    <a:pt x="225469" y="222964"/>
                  </a:lnTo>
                  <a:lnTo>
                    <a:pt x="313151" y="248016"/>
                  </a:lnTo>
                  <a:lnTo>
                    <a:pt x="358245" y="253026"/>
                  </a:lnTo>
                  <a:lnTo>
                    <a:pt x="440917" y="240500"/>
                  </a:lnTo>
                  <a:lnTo>
                    <a:pt x="638828" y="2154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31">
              <a:extLst>
                <a:ext uri="{FF2B5EF4-FFF2-40B4-BE49-F238E27FC236}">
                  <a16:creationId xmlns:a16="http://schemas.microsoft.com/office/drawing/2014/main" id="{34E1A4A8-5620-4731-B4C8-522E85B188B4}"/>
                </a:ext>
              </a:extLst>
            </p:cNvPr>
            <p:cNvSpPr/>
            <p:nvPr/>
          </p:nvSpPr>
          <p:spPr>
            <a:xfrm>
              <a:off x="5075238" y="5197475"/>
              <a:ext cx="3270250" cy="527050"/>
            </a:xfrm>
            <a:custGeom>
              <a:avLst/>
              <a:gdLst>
                <a:gd name="connsiteX0" fmla="*/ 1135351 w 3270085"/>
                <a:gd name="connsiteY0" fmla="*/ 169963 h 526885"/>
                <a:gd name="connsiteX1" fmla="*/ 1757415 w 3270085"/>
                <a:gd name="connsiteY1" fmla="*/ 91780 h 526885"/>
                <a:gd name="connsiteX2" fmla="*/ 2005561 w 3270085"/>
                <a:gd name="connsiteY2" fmla="*/ 78183 h 526885"/>
                <a:gd name="connsiteX3" fmla="*/ 2559640 w 3270085"/>
                <a:gd name="connsiteY3" fmla="*/ 44191 h 526885"/>
                <a:gd name="connsiteX4" fmla="*/ 2648021 w 3270085"/>
                <a:gd name="connsiteY4" fmla="*/ 40791 h 526885"/>
                <a:gd name="connsiteX5" fmla="*/ 2705808 w 3270085"/>
                <a:gd name="connsiteY5" fmla="*/ 30594 h 526885"/>
                <a:gd name="connsiteX6" fmla="*/ 2790789 w 3270085"/>
                <a:gd name="connsiteY6" fmla="*/ 13597 h 526885"/>
                <a:gd name="connsiteX7" fmla="*/ 2858774 w 3270085"/>
                <a:gd name="connsiteY7" fmla="*/ 0 h 526885"/>
                <a:gd name="connsiteX8" fmla="*/ 2896166 w 3270085"/>
                <a:gd name="connsiteY8" fmla="*/ 10198 h 526885"/>
                <a:gd name="connsiteX9" fmla="*/ 3028737 w 3270085"/>
                <a:gd name="connsiteY9" fmla="*/ 67985 h 526885"/>
                <a:gd name="connsiteX10" fmla="*/ 3191902 w 3270085"/>
                <a:gd name="connsiteY10" fmla="*/ 156366 h 526885"/>
                <a:gd name="connsiteX11" fmla="*/ 3229293 w 3270085"/>
                <a:gd name="connsiteY11" fmla="*/ 180161 h 526885"/>
                <a:gd name="connsiteX12" fmla="*/ 3256488 w 3270085"/>
                <a:gd name="connsiteY12" fmla="*/ 214153 h 526885"/>
                <a:gd name="connsiteX13" fmla="*/ 3270085 w 3270085"/>
                <a:gd name="connsiteY13" fmla="*/ 248146 h 526885"/>
                <a:gd name="connsiteX14" fmla="*/ 3263286 w 3270085"/>
                <a:gd name="connsiteY14" fmla="*/ 268541 h 526885"/>
                <a:gd name="connsiteX15" fmla="*/ 3242890 w 3270085"/>
                <a:gd name="connsiteY15" fmla="*/ 285538 h 526885"/>
                <a:gd name="connsiteX16" fmla="*/ 3212297 w 3270085"/>
                <a:gd name="connsiteY16" fmla="*/ 302534 h 526885"/>
                <a:gd name="connsiteX17" fmla="*/ 3171506 w 3270085"/>
                <a:gd name="connsiteY17" fmla="*/ 305933 h 526885"/>
                <a:gd name="connsiteX18" fmla="*/ 3066129 w 3270085"/>
                <a:gd name="connsiteY18" fmla="*/ 302534 h 526885"/>
                <a:gd name="connsiteX19" fmla="*/ 2814584 w 3270085"/>
                <a:gd name="connsiteY19" fmla="*/ 292336 h 526885"/>
                <a:gd name="connsiteX20" fmla="*/ 2491655 w 3270085"/>
                <a:gd name="connsiteY20" fmla="*/ 278739 h 526885"/>
                <a:gd name="connsiteX21" fmla="*/ 2127934 w 3270085"/>
                <a:gd name="connsiteY21" fmla="*/ 278739 h 526885"/>
                <a:gd name="connsiteX22" fmla="*/ 1828800 w 3270085"/>
                <a:gd name="connsiteY22" fmla="*/ 292336 h 526885"/>
                <a:gd name="connsiteX23" fmla="*/ 1475277 w 3270085"/>
                <a:gd name="connsiteY23" fmla="*/ 329728 h 526885"/>
                <a:gd name="connsiteX24" fmla="*/ 1070766 w 3270085"/>
                <a:gd name="connsiteY24" fmla="*/ 387515 h 526885"/>
                <a:gd name="connsiteX25" fmla="*/ 846415 w 3270085"/>
                <a:gd name="connsiteY25" fmla="*/ 428307 h 526885"/>
                <a:gd name="connsiteX26" fmla="*/ 628862 w 3270085"/>
                <a:gd name="connsiteY26" fmla="*/ 486094 h 526885"/>
                <a:gd name="connsiteX27" fmla="*/ 499690 w 3270085"/>
                <a:gd name="connsiteY27" fmla="*/ 526885 h 526885"/>
                <a:gd name="connsiteX28" fmla="*/ 445302 w 3270085"/>
                <a:gd name="connsiteY28" fmla="*/ 526885 h 526885"/>
                <a:gd name="connsiteX29" fmla="*/ 384116 w 3270085"/>
                <a:gd name="connsiteY29" fmla="*/ 520086 h 526885"/>
                <a:gd name="connsiteX30" fmla="*/ 326328 w 3270085"/>
                <a:gd name="connsiteY30" fmla="*/ 499691 h 526885"/>
                <a:gd name="connsiteX31" fmla="*/ 254944 w 3270085"/>
                <a:gd name="connsiteY31" fmla="*/ 462299 h 526885"/>
                <a:gd name="connsiteX32" fmla="*/ 166563 w 3270085"/>
                <a:gd name="connsiteY32" fmla="*/ 387515 h 526885"/>
                <a:gd name="connsiteX33" fmla="*/ 71384 w 3270085"/>
                <a:gd name="connsiteY33" fmla="*/ 285538 h 526885"/>
                <a:gd name="connsiteX34" fmla="*/ 27194 w 3270085"/>
                <a:gd name="connsiteY34" fmla="*/ 224351 h 526885"/>
                <a:gd name="connsiteX35" fmla="*/ 0 w 3270085"/>
                <a:gd name="connsiteY35" fmla="*/ 163165 h 526885"/>
                <a:gd name="connsiteX36" fmla="*/ 3399 w 3270085"/>
                <a:gd name="connsiteY36" fmla="*/ 139370 h 526885"/>
                <a:gd name="connsiteX37" fmla="*/ 20395 w 3270085"/>
                <a:gd name="connsiteY37" fmla="*/ 142769 h 526885"/>
                <a:gd name="connsiteX38" fmla="*/ 71384 w 3270085"/>
                <a:gd name="connsiteY38" fmla="*/ 163165 h 526885"/>
                <a:gd name="connsiteX39" fmla="*/ 129172 w 3270085"/>
                <a:gd name="connsiteY39" fmla="*/ 183560 h 526885"/>
                <a:gd name="connsiteX40" fmla="*/ 220951 w 3270085"/>
                <a:gd name="connsiteY40" fmla="*/ 210754 h 526885"/>
                <a:gd name="connsiteX41" fmla="*/ 316131 w 3270085"/>
                <a:gd name="connsiteY41" fmla="*/ 227750 h 526885"/>
                <a:gd name="connsiteX42" fmla="*/ 411310 w 3270085"/>
                <a:gd name="connsiteY42" fmla="*/ 237948 h 526885"/>
                <a:gd name="connsiteX43" fmla="*/ 492892 w 3270085"/>
                <a:gd name="connsiteY43" fmla="*/ 241347 h 526885"/>
                <a:gd name="connsiteX44" fmla="*/ 547280 w 3270085"/>
                <a:gd name="connsiteY44" fmla="*/ 241347 h 526885"/>
                <a:gd name="connsiteX45" fmla="*/ 693448 w 3270085"/>
                <a:gd name="connsiteY45" fmla="*/ 224351 h 526885"/>
                <a:gd name="connsiteX46" fmla="*/ 1135351 w 3270085"/>
                <a:gd name="connsiteY46" fmla="*/ 169963 h 526885"/>
                <a:gd name="connsiteX0" fmla="*/ 1135351 w 3270085"/>
                <a:gd name="connsiteY0" fmla="*/ 169963 h 526885"/>
                <a:gd name="connsiteX1" fmla="*/ 1757415 w 3270085"/>
                <a:gd name="connsiteY1" fmla="*/ 91780 h 526885"/>
                <a:gd name="connsiteX2" fmla="*/ 2005561 w 3270085"/>
                <a:gd name="connsiteY2" fmla="*/ 78183 h 526885"/>
                <a:gd name="connsiteX3" fmla="*/ 2559640 w 3270085"/>
                <a:gd name="connsiteY3" fmla="*/ 44191 h 526885"/>
                <a:gd name="connsiteX4" fmla="*/ 2648021 w 3270085"/>
                <a:gd name="connsiteY4" fmla="*/ 40791 h 526885"/>
                <a:gd name="connsiteX5" fmla="*/ 2705808 w 3270085"/>
                <a:gd name="connsiteY5" fmla="*/ 30594 h 526885"/>
                <a:gd name="connsiteX6" fmla="*/ 2790789 w 3270085"/>
                <a:gd name="connsiteY6" fmla="*/ 13597 h 526885"/>
                <a:gd name="connsiteX7" fmla="*/ 2858774 w 3270085"/>
                <a:gd name="connsiteY7" fmla="*/ 0 h 526885"/>
                <a:gd name="connsiteX8" fmla="*/ 2896166 w 3270085"/>
                <a:gd name="connsiteY8" fmla="*/ 10198 h 526885"/>
                <a:gd name="connsiteX9" fmla="*/ 3028737 w 3270085"/>
                <a:gd name="connsiteY9" fmla="*/ 67985 h 526885"/>
                <a:gd name="connsiteX10" fmla="*/ 3191902 w 3270085"/>
                <a:gd name="connsiteY10" fmla="*/ 156366 h 526885"/>
                <a:gd name="connsiteX11" fmla="*/ 3229293 w 3270085"/>
                <a:gd name="connsiteY11" fmla="*/ 180161 h 526885"/>
                <a:gd name="connsiteX12" fmla="*/ 3256488 w 3270085"/>
                <a:gd name="connsiteY12" fmla="*/ 214153 h 526885"/>
                <a:gd name="connsiteX13" fmla="*/ 3270085 w 3270085"/>
                <a:gd name="connsiteY13" fmla="*/ 248146 h 526885"/>
                <a:gd name="connsiteX14" fmla="*/ 3263286 w 3270085"/>
                <a:gd name="connsiteY14" fmla="*/ 268541 h 526885"/>
                <a:gd name="connsiteX15" fmla="*/ 3242890 w 3270085"/>
                <a:gd name="connsiteY15" fmla="*/ 285538 h 526885"/>
                <a:gd name="connsiteX16" fmla="*/ 3212297 w 3270085"/>
                <a:gd name="connsiteY16" fmla="*/ 302534 h 526885"/>
                <a:gd name="connsiteX17" fmla="*/ 3171506 w 3270085"/>
                <a:gd name="connsiteY17" fmla="*/ 305933 h 526885"/>
                <a:gd name="connsiteX18" fmla="*/ 3066129 w 3270085"/>
                <a:gd name="connsiteY18" fmla="*/ 302534 h 526885"/>
                <a:gd name="connsiteX19" fmla="*/ 2814584 w 3270085"/>
                <a:gd name="connsiteY19" fmla="*/ 292336 h 526885"/>
                <a:gd name="connsiteX20" fmla="*/ 2491655 w 3270085"/>
                <a:gd name="connsiteY20" fmla="*/ 278739 h 526885"/>
                <a:gd name="connsiteX21" fmla="*/ 2127934 w 3270085"/>
                <a:gd name="connsiteY21" fmla="*/ 278739 h 526885"/>
                <a:gd name="connsiteX22" fmla="*/ 1828800 w 3270085"/>
                <a:gd name="connsiteY22" fmla="*/ 292336 h 526885"/>
                <a:gd name="connsiteX23" fmla="*/ 1475277 w 3270085"/>
                <a:gd name="connsiteY23" fmla="*/ 329728 h 526885"/>
                <a:gd name="connsiteX24" fmla="*/ 1070766 w 3270085"/>
                <a:gd name="connsiteY24" fmla="*/ 387515 h 526885"/>
                <a:gd name="connsiteX25" fmla="*/ 846415 w 3270085"/>
                <a:gd name="connsiteY25" fmla="*/ 428307 h 526885"/>
                <a:gd name="connsiteX26" fmla="*/ 628862 w 3270085"/>
                <a:gd name="connsiteY26" fmla="*/ 486094 h 526885"/>
                <a:gd name="connsiteX27" fmla="*/ 499690 w 3270085"/>
                <a:gd name="connsiteY27" fmla="*/ 526885 h 526885"/>
                <a:gd name="connsiteX28" fmla="*/ 445302 w 3270085"/>
                <a:gd name="connsiteY28" fmla="*/ 526885 h 526885"/>
                <a:gd name="connsiteX29" fmla="*/ 384116 w 3270085"/>
                <a:gd name="connsiteY29" fmla="*/ 520086 h 526885"/>
                <a:gd name="connsiteX30" fmla="*/ 326328 w 3270085"/>
                <a:gd name="connsiteY30" fmla="*/ 499691 h 526885"/>
                <a:gd name="connsiteX31" fmla="*/ 254944 w 3270085"/>
                <a:gd name="connsiteY31" fmla="*/ 462299 h 526885"/>
                <a:gd name="connsiteX32" fmla="*/ 166563 w 3270085"/>
                <a:gd name="connsiteY32" fmla="*/ 387515 h 526885"/>
                <a:gd name="connsiteX33" fmla="*/ 71384 w 3270085"/>
                <a:gd name="connsiteY33" fmla="*/ 285538 h 526885"/>
                <a:gd name="connsiteX34" fmla="*/ 27194 w 3270085"/>
                <a:gd name="connsiteY34" fmla="*/ 224351 h 526885"/>
                <a:gd name="connsiteX35" fmla="*/ 0 w 3270085"/>
                <a:gd name="connsiteY35" fmla="*/ 163165 h 526885"/>
                <a:gd name="connsiteX36" fmla="*/ 3399 w 3270085"/>
                <a:gd name="connsiteY36" fmla="*/ 139370 h 526885"/>
                <a:gd name="connsiteX37" fmla="*/ 20395 w 3270085"/>
                <a:gd name="connsiteY37" fmla="*/ 142769 h 526885"/>
                <a:gd name="connsiteX38" fmla="*/ 71384 w 3270085"/>
                <a:gd name="connsiteY38" fmla="*/ 163165 h 526885"/>
                <a:gd name="connsiteX39" fmla="*/ 129172 w 3270085"/>
                <a:gd name="connsiteY39" fmla="*/ 183560 h 526885"/>
                <a:gd name="connsiteX40" fmla="*/ 220951 w 3270085"/>
                <a:gd name="connsiteY40" fmla="*/ 210754 h 526885"/>
                <a:gd name="connsiteX41" fmla="*/ 316131 w 3270085"/>
                <a:gd name="connsiteY41" fmla="*/ 227750 h 526885"/>
                <a:gd name="connsiteX42" fmla="*/ 411310 w 3270085"/>
                <a:gd name="connsiteY42" fmla="*/ 237948 h 526885"/>
                <a:gd name="connsiteX43" fmla="*/ 492892 w 3270085"/>
                <a:gd name="connsiteY43" fmla="*/ 241347 h 526885"/>
                <a:gd name="connsiteX44" fmla="*/ 547280 w 3270085"/>
                <a:gd name="connsiteY44" fmla="*/ 241347 h 526885"/>
                <a:gd name="connsiteX45" fmla="*/ 693448 w 3270085"/>
                <a:gd name="connsiteY45" fmla="*/ 224351 h 526885"/>
                <a:gd name="connsiteX46" fmla="*/ 1135351 w 3270085"/>
                <a:gd name="connsiteY46" fmla="*/ 169963 h 5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70085" h="526885">
                  <a:moveTo>
                    <a:pt x="1135351" y="169963"/>
                  </a:moveTo>
                  <a:lnTo>
                    <a:pt x="1757415" y="91780"/>
                  </a:lnTo>
                  <a:lnTo>
                    <a:pt x="2005561" y="78183"/>
                  </a:lnTo>
                  <a:lnTo>
                    <a:pt x="2559640" y="44191"/>
                  </a:lnTo>
                  <a:lnTo>
                    <a:pt x="2648021" y="40791"/>
                  </a:lnTo>
                  <a:lnTo>
                    <a:pt x="2705808" y="30594"/>
                  </a:lnTo>
                  <a:lnTo>
                    <a:pt x="2790789" y="13597"/>
                  </a:lnTo>
                  <a:lnTo>
                    <a:pt x="2858774" y="0"/>
                  </a:lnTo>
                  <a:lnTo>
                    <a:pt x="2896166" y="10198"/>
                  </a:lnTo>
                  <a:lnTo>
                    <a:pt x="3028737" y="67985"/>
                  </a:lnTo>
                  <a:lnTo>
                    <a:pt x="3191902" y="156366"/>
                  </a:lnTo>
                  <a:lnTo>
                    <a:pt x="3229293" y="180161"/>
                  </a:lnTo>
                  <a:lnTo>
                    <a:pt x="3256488" y="214153"/>
                  </a:lnTo>
                  <a:lnTo>
                    <a:pt x="3270085" y="248146"/>
                  </a:lnTo>
                  <a:lnTo>
                    <a:pt x="3263286" y="268541"/>
                  </a:lnTo>
                  <a:lnTo>
                    <a:pt x="3242890" y="285538"/>
                  </a:lnTo>
                  <a:lnTo>
                    <a:pt x="3212297" y="302534"/>
                  </a:lnTo>
                  <a:lnTo>
                    <a:pt x="3171506" y="305933"/>
                  </a:lnTo>
                  <a:lnTo>
                    <a:pt x="3066129" y="302534"/>
                  </a:lnTo>
                  <a:lnTo>
                    <a:pt x="2814584" y="292336"/>
                  </a:lnTo>
                  <a:lnTo>
                    <a:pt x="2491655" y="278739"/>
                  </a:lnTo>
                  <a:lnTo>
                    <a:pt x="2127934" y="278739"/>
                  </a:lnTo>
                  <a:lnTo>
                    <a:pt x="1828800" y="292336"/>
                  </a:lnTo>
                  <a:lnTo>
                    <a:pt x="1475277" y="329728"/>
                  </a:lnTo>
                  <a:lnTo>
                    <a:pt x="1070766" y="387515"/>
                  </a:lnTo>
                  <a:lnTo>
                    <a:pt x="846415" y="428307"/>
                  </a:lnTo>
                  <a:lnTo>
                    <a:pt x="628862" y="486094"/>
                  </a:lnTo>
                  <a:lnTo>
                    <a:pt x="499690" y="526885"/>
                  </a:lnTo>
                  <a:lnTo>
                    <a:pt x="445302" y="526885"/>
                  </a:lnTo>
                  <a:lnTo>
                    <a:pt x="384116" y="520086"/>
                  </a:lnTo>
                  <a:lnTo>
                    <a:pt x="326328" y="499691"/>
                  </a:lnTo>
                  <a:lnTo>
                    <a:pt x="254944" y="462299"/>
                  </a:lnTo>
                  <a:lnTo>
                    <a:pt x="166563" y="387515"/>
                  </a:lnTo>
                  <a:lnTo>
                    <a:pt x="71384" y="285538"/>
                  </a:lnTo>
                  <a:lnTo>
                    <a:pt x="27194" y="224351"/>
                  </a:lnTo>
                  <a:lnTo>
                    <a:pt x="0" y="163165"/>
                  </a:lnTo>
                  <a:lnTo>
                    <a:pt x="3399" y="139370"/>
                  </a:lnTo>
                  <a:lnTo>
                    <a:pt x="20395" y="142769"/>
                  </a:lnTo>
                  <a:lnTo>
                    <a:pt x="71384" y="163165"/>
                  </a:lnTo>
                  <a:lnTo>
                    <a:pt x="129172" y="183560"/>
                  </a:lnTo>
                  <a:lnTo>
                    <a:pt x="220951" y="210754"/>
                  </a:lnTo>
                  <a:lnTo>
                    <a:pt x="316131" y="227750"/>
                  </a:lnTo>
                  <a:lnTo>
                    <a:pt x="411310" y="237948"/>
                  </a:lnTo>
                  <a:lnTo>
                    <a:pt x="492892" y="241347"/>
                  </a:lnTo>
                  <a:lnTo>
                    <a:pt x="547280" y="241347"/>
                  </a:lnTo>
                  <a:lnTo>
                    <a:pt x="693448" y="224351"/>
                  </a:lnTo>
                  <a:lnTo>
                    <a:pt x="1135351" y="169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28445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9" grpId="0" animBg="1"/>
      <p:bldP spid="34" grpId="0" animBg="1"/>
      <p:bldP spid="36" grpId="0" animBg="1"/>
      <p:bldP spid="30" grpId="0" animBg="1"/>
      <p:bldP spid="35" grpId="0" animBg="1"/>
      <p:bldP spid="31" grpId="0" animBg="1"/>
      <p:bldP spid="32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62B5A227-AAED-48F9-8D6E-835A3CF0CFF2}"/>
              </a:ext>
            </a:extLst>
          </p:cNvPr>
          <p:cNvGrpSpPr/>
          <p:nvPr/>
        </p:nvGrpSpPr>
        <p:grpSpPr>
          <a:xfrm>
            <a:off x="3768728" y="1555750"/>
            <a:ext cx="4576760" cy="4424364"/>
            <a:chOff x="3768728" y="1555750"/>
            <a:chExt cx="4576760" cy="4424364"/>
          </a:xfrm>
          <a:solidFill>
            <a:schemeClr val="tx1"/>
          </a:solidFill>
        </p:grpSpPr>
        <p:sp>
          <p:nvSpPr>
            <p:cNvPr id="3" name="フリーフォーム 27">
              <a:extLst>
                <a:ext uri="{FF2B5EF4-FFF2-40B4-BE49-F238E27FC236}">
                  <a16:creationId xmlns:a16="http://schemas.microsoft.com/office/drawing/2014/main" id="{66DC5FAF-F3FD-4575-A99D-138C38582E00}"/>
                </a:ext>
              </a:extLst>
            </p:cNvPr>
            <p:cNvSpPr/>
            <p:nvPr/>
          </p:nvSpPr>
          <p:spPr>
            <a:xfrm>
              <a:off x="4981577" y="2551114"/>
              <a:ext cx="508000" cy="555625"/>
            </a:xfrm>
            <a:custGeom>
              <a:avLst/>
              <a:gdLst>
                <a:gd name="connsiteX0" fmla="*/ 69056 w 507206"/>
                <a:gd name="connsiteY0" fmla="*/ 128587 h 557212"/>
                <a:gd name="connsiteX1" fmla="*/ 283369 w 507206"/>
                <a:gd name="connsiteY1" fmla="*/ 423862 h 557212"/>
                <a:gd name="connsiteX2" fmla="*/ 333375 w 507206"/>
                <a:gd name="connsiteY2" fmla="*/ 485775 h 557212"/>
                <a:gd name="connsiteX3" fmla="*/ 369094 w 507206"/>
                <a:gd name="connsiteY3" fmla="*/ 521494 h 557212"/>
                <a:gd name="connsiteX4" fmla="*/ 395288 w 507206"/>
                <a:gd name="connsiteY4" fmla="*/ 545306 h 557212"/>
                <a:gd name="connsiteX5" fmla="*/ 421481 w 507206"/>
                <a:gd name="connsiteY5" fmla="*/ 557212 h 557212"/>
                <a:gd name="connsiteX6" fmla="*/ 452438 w 507206"/>
                <a:gd name="connsiteY6" fmla="*/ 557212 h 557212"/>
                <a:gd name="connsiteX7" fmla="*/ 464344 w 507206"/>
                <a:gd name="connsiteY7" fmla="*/ 547687 h 557212"/>
                <a:gd name="connsiteX8" fmla="*/ 488156 w 507206"/>
                <a:gd name="connsiteY8" fmla="*/ 511969 h 557212"/>
                <a:gd name="connsiteX9" fmla="*/ 504825 w 507206"/>
                <a:gd name="connsiteY9" fmla="*/ 471487 h 557212"/>
                <a:gd name="connsiteX10" fmla="*/ 507206 w 507206"/>
                <a:gd name="connsiteY10" fmla="*/ 442912 h 557212"/>
                <a:gd name="connsiteX11" fmla="*/ 507206 w 507206"/>
                <a:gd name="connsiteY11" fmla="*/ 402431 h 557212"/>
                <a:gd name="connsiteX12" fmla="*/ 502444 w 507206"/>
                <a:gd name="connsiteY12" fmla="*/ 378619 h 557212"/>
                <a:gd name="connsiteX13" fmla="*/ 476250 w 507206"/>
                <a:gd name="connsiteY13" fmla="*/ 304800 h 557212"/>
                <a:gd name="connsiteX14" fmla="*/ 438150 w 507206"/>
                <a:gd name="connsiteY14" fmla="*/ 211931 h 557212"/>
                <a:gd name="connsiteX15" fmla="*/ 404813 w 507206"/>
                <a:gd name="connsiteY15" fmla="*/ 171450 h 557212"/>
                <a:gd name="connsiteX16" fmla="*/ 366713 w 507206"/>
                <a:gd name="connsiteY16" fmla="*/ 140494 h 557212"/>
                <a:gd name="connsiteX17" fmla="*/ 304800 w 507206"/>
                <a:gd name="connsiteY17" fmla="*/ 104775 h 557212"/>
                <a:gd name="connsiteX18" fmla="*/ 171450 w 507206"/>
                <a:gd name="connsiteY18" fmla="*/ 47625 h 557212"/>
                <a:gd name="connsiteX19" fmla="*/ 38100 w 507206"/>
                <a:gd name="connsiteY19" fmla="*/ 4762 h 557212"/>
                <a:gd name="connsiteX20" fmla="*/ 19050 w 507206"/>
                <a:gd name="connsiteY20" fmla="*/ 0 h 557212"/>
                <a:gd name="connsiteX21" fmla="*/ 0 w 507206"/>
                <a:gd name="connsiteY21" fmla="*/ 2381 h 557212"/>
                <a:gd name="connsiteX22" fmla="*/ 0 w 507206"/>
                <a:gd name="connsiteY22" fmla="*/ 21431 h 557212"/>
                <a:gd name="connsiteX23" fmla="*/ 23813 w 507206"/>
                <a:gd name="connsiteY23" fmla="*/ 64294 h 557212"/>
                <a:gd name="connsiteX24" fmla="*/ 69056 w 507206"/>
                <a:gd name="connsiteY24" fmla="*/ 128587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7206" h="557212">
                  <a:moveTo>
                    <a:pt x="69056" y="128587"/>
                  </a:moveTo>
                  <a:lnTo>
                    <a:pt x="283369" y="423862"/>
                  </a:lnTo>
                  <a:lnTo>
                    <a:pt x="333375" y="485775"/>
                  </a:lnTo>
                  <a:lnTo>
                    <a:pt x="369094" y="521494"/>
                  </a:lnTo>
                  <a:lnTo>
                    <a:pt x="395288" y="545306"/>
                  </a:lnTo>
                  <a:lnTo>
                    <a:pt x="421481" y="557212"/>
                  </a:lnTo>
                  <a:lnTo>
                    <a:pt x="452438" y="557212"/>
                  </a:lnTo>
                  <a:lnTo>
                    <a:pt x="464344" y="547687"/>
                  </a:lnTo>
                  <a:lnTo>
                    <a:pt x="488156" y="511969"/>
                  </a:lnTo>
                  <a:lnTo>
                    <a:pt x="504825" y="471487"/>
                  </a:lnTo>
                  <a:lnTo>
                    <a:pt x="507206" y="442912"/>
                  </a:lnTo>
                  <a:lnTo>
                    <a:pt x="507206" y="402431"/>
                  </a:lnTo>
                  <a:lnTo>
                    <a:pt x="502444" y="378619"/>
                  </a:lnTo>
                  <a:lnTo>
                    <a:pt x="476250" y="304800"/>
                  </a:lnTo>
                  <a:lnTo>
                    <a:pt x="438150" y="211931"/>
                  </a:lnTo>
                  <a:lnTo>
                    <a:pt x="404813" y="171450"/>
                  </a:lnTo>
                  <a:lnTo>
                    <a:pt x="366713" y="140494"/>
                  </a:lnTo>
                  <a:lnTo>
                    <a:pt x="304800" y="104775"/>
                  </a:lnTo>
                  <a:lnTo>
                    <a:pt x="171450" y="47625"/>
                  </a:lnTo>
                  <a:lnTo>
                    <a:pt x="38100" y="4762"/>
                  </a:lnTo>
                  <a:lnTo>
                    <a:pt x="19050" y="0"/>
                  </a:lnTo>
                  <a:lnTo>
                    <a:pt x="0" y="2381"/>
                  </a:lnTo>
                  <a:lnTo>
                    <a:pt x="0" y="21431"/>
                  </a:lnTo>
                  <a:lnTo>
                    <a:pt x="23813" y="64294"/>
                  </a:lnTo>
                  <a:lnTo>
                    <a:pt x="69056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8">
              <a:extLst>
                <a:ext uri="{FF2B5EF4-FFF2-40B4-BE49-F238E27FC236}">
                  <a16:creationId xmlns:a16="http://schemas.microsoft.com/office/drawing/2014/main" id="{94CEE93B-4DC2-4F39-B0FE-7969A8F8CE8D}"/>
                </a:ext>
              </a:extLst>
            </p:cNvPr>
            <p:cNvSpPr/>
            <p:nvPr/>
          </p:nvSpPr>
          <p:spPr>
            <a:xfrm>
              <a:off x="3768728" y="2565401"/>
              <a:ext cx="447675" cy="1287463"/>
            </a:xfrm>
            <a:custGeom>
              <a:avLst/>
              <a:gdLst>
                <a:gd name="connsiteX0" fmla="*/ 230479 w 448432"/>
                <a:gd name="connsiteY0" fmla="*/ 493526 h 1287676"/>
                <a:gd name="connsiteX1" fmla="*/ 177870 w 448432"/>
                <a:gd name="connsiteY1" fmla="*/ 621291 h 1287676"/>
                <a:gd name="connsiteX2" fmla="*/ 127766 w 448432"/>
                <a:gd name="connsiteY2" fmla="*/ 713984 h 1287676"/>
                <a:gd name="connsiteX3" fmla="*/ 87683 w 448432"/>
                <a:gd name="connsiteY3" fmla="*/ 771604 h 1287676"/>
                <a:gd name="connsiteX4" fmla="*/ 22547 w 448432"/>
                <a:gd name="connsiteY4" fmla="*/ 844255 h 1287676"/>
                <a:gd name="connsiteX5" fmla="*/ 0 w 448432"/>
                <a:gd name="connsiteY5" fmla="*/ 866802 h 1287676"/>
                <a:gd name="connsiteX6" fmla="*/ 0 w 448432"/>
                <a:gd name="connsiteY6" fmla="*/ 956989 h 1287676"/>
                <a:gd name="connsiteX7" fmla="*/ 15032 w 448432"/>
                <a:gd name="connsiteY7" fmla="*/ 1167426 h 1287676"/>
                <a:gd name="connsiteX8" fmla="*/ 22547 w 448432"/>
                <a:gd name="connsiteY8" fmla="*/ 1194983 h 1287676"/>
                <a:gd name="connsiteX9" fmla="*/ 40084 w 448432"/>
                <a:gd name="connsiteY9" fmla="*/ 1235067 h 1287676"/>
                <a:gd name="connsiteX10" fmla="*/ 65136 w 448432"/>
                <a:gd name="connsiteY10" fmla="*/ 1260119 h 1287676"/>
                <a:gd name="connsiteX11" fmla="*/ 85177 w 448432"/>
                <a:gd name="connsiteY11" fmla="*/ 1275150 h 1287676"/>
                <a:gd name="connsiteX12" fmla="*/ 130271 w 448432"/>
                <a:gd name="connsiteY12" fmla="*/ 1287676 h 1287676"/>
                <a:gd name="connsiteX13" fmla="*/ 157828 w 448432"/>
                <a:gd name="connsiteY13" fmla="*/ 1287676 h 1287676"/>
                <a:gd name="connsiteX14" fmla="*/ 187891 w 448432"/>
                <a:gd name="connsiteY14" fmla="*/ 1277655 h 1287676"/>
                <a:gd name="connsiteX15" fmla="*/ 220458 w 448432"/>
                <a:gd name="connsiteY15" fmla="*/ 1250098 h 1287676"/>
                <a:gd name="connsiteX16" fmla="*/ 253026 w 448432"/>
                <a:gd name="connsiteY16" fmla="*/ 1202499 h 1287676"/>
                <a:gd name="connsiteX17" fmla="*/ 295615 w 448432"/>
                <a:gd name="connsiteY17" fmla="*/ 1114817 h 1287676"/>
                <a:gd name="connsiteX18" fmla="*/ 340708 w 448432"/>
                <a:gd name="connsiteY18" fmla="*/ 999577 h 1287676"/>
                <a:gd name="connsiteX19" fmla="*/ 390812 w 448432"/>
                <a:gd name="connsiteY19" fmla="*/ 821708 h 1287676"/>
                <a:gd name="connsiteX20" fmla="*/ 428390 w 448432"/>
                <a:gd name="connsiteY20" fmla="*/ 646343 h 1287676"/>
                <a:gd name="connsiteX21" fmla="*/ 443422 w 448432"/>
                <a:gd name="connsiteY21" fmla="*/ 506052 h 1287676"/>
                <a:gd name="connsiteX22" fmla="*/ 448432 w 448432"/>
                <a:gd name="connsiteY22" fmla="*/ 348224 h 1287676"/>
                <a:gd name="connsiteX23" fmla="*/ 438411 w 448432"/>
                <a:gd name="connsiteY23" fmla="*/ 175365 h 1287676"/>
                <a:gd name="connsiteX24" fmla="*/ 423380 w 448432"/>
                <a:gd name="connsiteY24" fmla="*/ 65136 h 1287676"/>
                <a:gd name="connsiteX25" fmla="*/ 413359 w 448432"/>
                <a:gd name="connsiteY25" fmla="*/ 30063 h 1287676"/>
                <a:gd name="connsiteX26" fmla="*/ 398328 w 448432"/>
                <a:gd name="connsiteY26" fmla="*/ 5011 h 1287676"/>
                <a:gd name="connsiteX27" fmla="*/ 383297 w 448432"/>
                <a:gd name="connsiteY27" fmla="*/ 0 h 1287676"/>
                <a:gd name="connsiteX28" fmla="*/ 365760 w 448432"/>
                <a:gd name="connsiteY28" fmla="*/ 0 h 1287676"/>
                <a:gd name="connsiteX29" fmla="*/ 343213 w 448432"/>
                <a:gd name="connsiteY29" fmla="*/ 22547 h 1287676"/>
                <a:gd name="connsiteX30" fmla="*/ 328182 w 448432"/>
                <a:gd name="connsiteY30" fmla="*/ 75157 h 1287676"/>
                <a:gd name="connsiteX31" fmla="*/ 315656 w 448432"/>
                <a:gd name="connsiteY31" fmla="*/ 167849 h 1287676"/>
                <a:gd name="connsiteX32" fmla="*/ 290604 w 448432"/>
                <a:gd name="connsiteY32" fmla="*/ 290604 h 1287676"/>
                <a:gd name="connsiteX33" fmla="*/ 260542 w 448432"/>
                <a:gd name="connsiteY33" fmla="*/ 405844 h 1287676"/>
                <a:gd name="connsiteX34" fmla="*/ 230479 w 448432"/>
                <a:gd name="connsiteY34" fmla="*/ 493526 h 128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8432" h="1287676">
                  <a:moveTo>
                    <a:pt x="230479" y="493526"/>
                  </a:moveTo>
                  <a:lnTo>
                    <a:pt x="177870" y="621291"/>
                  </a:lnTo>
                  <a:lnTo>
                    <a:pt x="127766" y="713984"/>
                  </a:lnTo>
                  <a:lnTo>
                    <a:pt x="87683" y="771604"/>
                  </a:lnTo>
                  <a:lnTo>
                    <a:pt x="22547" y="844255"/>
                  </a:lnTo>
                  <a:lnTo>
                    <a:pt x="0" y="866802"/>
                  </a:lnTo>
                  <a:lnTo>
                    <a:pt x="0" y="956989"/>
                  </a:lnTo>
                  <a:lnTo>
                    <a:pt x="15032" y="1167426"/>
                  </a:lnTo>
                  <a:lnTo>
                    <a:pt x="22547" y="1194983"/>
                  </a:lnTo>
                  <a:lnTo>
                    <a:pt x="40084" y="1235067"/>
                  </a:lnTo>
                  <a:lnTo>
                    <a:pt x="65136" y="1260119"/>
                  </a:lnTo>
                  <a:lnTo>
                    <a:pt x="85177" y="1275150"/>
                  </a:lnTo>
                  <a:lnTo>
                    <a:pt x="130271" y="1287676"/>
                  </a:lnTo>
                  <a:lnTo>
                    <a:pt x="157828" y="1287676"/>
                  </a:lnTo>
                  <a:lnTo>
                    <a:pt x="187891" y="1277655"/>
                  </a:lnTo>
                  <a:lnTo>
                    <a:pt x="220458" y="1250098"/>
                  </a:lnTo>
                  <a:lnTo>
                    <a:pt x="253026" y="1202499"/>
                  </a:lnTo>
                  <a:lnTo>
                    <a:pt x="295615" y="1114817"/>
                  </a:lnTo>
                  <a:lnTo>
                    <a:pt x="340708" y="999577"/>
                  </a:lnTo>
                  <a:lnTo>
                    <a:pt x="390812" y="821708"/>
                  </a:lnTo>
                  <a:lnTo>
                    <a:pt x="428390" y="646343"/>
                  </a:lnTo>
                  <a:lnTo>
                    <a:pt x="443422" y="506052"/>
                  </a:lnTo>
                  <a:lnTo>
                    <a:pt x="448432" y="348224"/>
                  </a:lnTo>
                  <a:lnTo>
                    <a:pt x="438411" y="175365"/>
                  </a:lnTo>
                  <a:lnTo>
                    <a:pt x="423380" y="65136"/>
                  </a:lnTo>
                  <a:lnTo>
                    <a:pt x="413359" y="30063"/>
                  </a:lnTo>
                  <a:lnTo>
                    <a:pt x="398328" y="5011"/>
                  </a:lnTo>
                  <a:lnTo>
                    <a:pt x="383297" y="0"/>
                  </a:lnTo>
                  <a:lnTo>
                    <a:pt x="365760" y="0"/>
                  </a:lnTo>
                  <a:lnTo>
                    <a:pt x="343213" y="22547"/>
                  </a:lnTo>
                  <a:lnTo>
                    <a:pt x="328182" y="75157"/>
                  </a:lnTo>
                  <a:lnTo>
                    <a:pt x="315656" y="167849"/>
                  </a:lnTo>
                  <a:lnTo>
                    <a:pt x="290604" y="290604"/>
                  </a:lnTo>
                  <a:lnTo>
                    <a:pt x="260542" y="405844"/>
                  </a:lnTo>
                  <a:lnTo>
                    <a:pt x="230479" y="4935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3">
              <a:extLst>
                <a:ext uri="{FF2B5EF4-FFF2-40B4-BE49-F238E27FC236}">
                  <a16:creationId xmlns:a16="http://schemas.microsoft.com/office/drawing/2014/main" id="{D7D5873A-5C9B-49CE-B105-226D83864FEA}"/>
                </a:ext>
              </a:extLst>
            </p:cNvPr>
            <p:cNvSpPr/>
            <p:nvPr/>
          </p:nvSpPr>
          <p:spPr>
            <a:xfrm rot="16200000">
              <a:off x="5010151" y="2624138"/>
              <a:ext cx="1543050" cy="882650"/>
            </a:xfrm>
            <a:custGeom>
              <a:avLst/>
              <a:gdLst>
                <a:gd name="connsiteX0" fmla="*/ 376237 w 1543050"/>
                <a:gd name="connsiteY0" fmla="*/ 169069 h 883444"/>
                <a:gd name="connsiteX1" fmla="*/ 823912 w 1543050"/>
                <a:gd name="connsiteY1" fmla="*/ 381000 h 883444"/>
                <a:gd name="connsiteX2" fmla="*/ 1050131 w 1543050"/>
                <a:gd name="connsiteY2" fmla="*/ 471487 h 883444"/>
                <a:gd name="connsiteX3" fmla="*/ 1212056 w 1543050"/>
                <a:gd name="connsiteY3" fmla="*/ 519112 h 883444"/>
                <a:gd name="connsiteX4" fmla="*/ 1273969 w 1543050"/>
                <a:gd name="connsiteY4" fmla="*/ 531019 h 883444"/>
                <a:gd name="connsiteX5" fmla="*/ 1302544 w 1543050"/>
                <a:gd name="connsiteY5" fmla="*/ 531019 h 883444"/>
                <a:gd name="connsiteX6" fmla="*/ 1331119 w 1543050"/>
                <a:gd name="connsiteY6" fmla="*/ 521494 h 883444"/>
                <a:gd name="connsiteX7" fmla="*/ 1369219 w 1543050"/>
                <a:gd name="connsiteY7" fmla="*/ 497681 h 883444"/>
                <a:gd name="connsiteX8" fmla="*/ 1423987 w 1543050"/>
                <a:gd name="connsiteY8" fmla="*/ 450056 h 883444"/>
                <a:gd name="connsiteX9" fmla="*/ 1473994 w 1543050"/>
                <a:gd name="connsiteY9" fmla="*/ 378619 h 883444"/>
                <a:gd name="connsiteX10" fmla="*/ 1493044 w 1543050"/>
                <a:gd name="connsiteY10" fmla="*/ 359569 h 883444"/>
                <a:gd name="connsiteX11" fmla="*/ 1507331 w 1543050"/>
                <a:gd name="connsiteY11" fmla="*/ 347662 h 883444"/>
                <a:gd name="connsiteX12" fmla="*/ 1526381 w 1543050"/>
                <a:gd name="connsiteY12" fmla="*/ 345281 h 883444"/>
                <a:gd name="connsiteX13" fmla="*/ 1535906 w 1543050"/>
                <a:gd name="connsiteY13" fmla="*/ 354806 h 883444"/>
                <a:gd name="connsiteX14" fmla="*/ 1543050 w 1543050"/>
                <a:gd name="connsiteY14" fmla="*/ 385762 h 883444"/>
                <a:gd name="connsiteX15" fmla="*/ 1540669 w 1543050"/>
                <a:gd name="connsiteY15" fmla="*/ 421481 h 883444"/>
                <a:gd name="connsiteX16" fmla="*/ 1519237 w 1543050"/>
                <a:gd name="connsiteY16" fmla="*/ 488156 h 883444"/>
                <a:gd name="connsiteX17" fmla="*/ 1473994 w 1543050"/>
                <a:gd name="connsiteY17" fmla="*/ 642937 h 883444"/>
                <a:gd name="connsiteX18" fmla="*/ 1438275 w 1543050"/>
                <a:gd name="connsiteY18" fmla="*/ 714375 h 883444"/>
                <a:gd name="connsiteX19" fmla="*/ 1400175 w 1543050"/>
                <a:gd name="connsiteY19" fmla="*/ 781050 h 883444"/>
                <a:gd name="connsiteX20" fmla="*/ 1359694 w 1543050"/>
                <a:gd name="connsiteY20" fmla="*/ 828675 h 883444"/>
                <a:gd name="connsiteX21" fmla="*/ 1331119 w 1543050"/>
                <a:gd name="connsiteY21" fmla="*/ 857250 h 883444"/>
                <a:gd name="connsiteX22" fmla="*/ 1297781 w 1543050"/>
                <a:gd name="connsiteY22" fmla="*/ 876300 h 883444"/>
                <a:gd name="connsiteX23" fmla="*/ 1276350 w 1543050"/>
                <a:gd name="connsiteY23" fmla="*/ 883444 h 883444"/>
                <a:gd name="connsiteX24" fmla="*/ 1245394 w 1543050"/>
                <a:gd name="connsiteY24" fmla="*/ 876300 h 883444"/>
                <a:gd name="connsiteX25" fmla="*/ 1202531 w 1543050"/>
                <a:gd name="connsiteY25" fmla="*/ 859631 h 883444"/>
                <a:gd name="connsiteX26" fmla="*/ 1169194 w 1543050"/>
                <a:gd name="connsiteY26" fmla="*/ 840581 h 883444"/>
                <a:gd name="connsiteX27" fmla="*/ 1078706 w 1543050"/>
                <a:gd name="connsiteY27" fmla="*/ 778669 h 883444"/>
                <a:gd name="connsiteX28" fmla="*/ 859631 w 1543050"/>
                <a:gd name="connsiteY28" fmla="*/ 650081 h 883444"/>
                <a:gd name="connsiteX29" fmla="*/ 652462 w 1543050"/>
                <a:gd name="connsiteY29" fmla="*/ 531019 h 883444"/>
                <a:gd name="connsiteX30" fmla="*/ 450056 w 1543050"/>
                <a:gd name="connsiteY30" fmla="*/ 404812 h 883444"/>
                <a:gd name="connsiteX31" fmla="*/ 285750 w 1543050"/>
                <a:gd name="connsiteY31" fmla="*/ 288131 h 883444"/>
                <a:gd name="connsiteX32" fmla="*/ 176212 w 1543050"/>
                <a:gd name="connsiteY32" fmla="*/ 202406 h 883444"/>
                <a:gd name="connsiteX33" fmla="*/ 76200 w 1543050"/>
                <a:gd name="connsiteY33" fmla="*/ 126206 h 883444"/>
                <a:gd name="connsiteX34" fmla="*/ 33337 w 1543050"/>
                <a:gd name="connsiteY34" fmla="*/ 85725 h 883444"/>
                <a:gd name="connsiteX35" fmla="*/ 11906 w 1543050"/>
                <a:gd name="connsiteY35" fmla="*/ 57150 h 883444"/>
                <a:gd name="connsiteX36" fmla="*/ 0 w 1543050"/>
                <a:gd name="connsiteY36" fmla="*/ 26194 h 883444"/>
                <a:gd name="connsiteX37" fmla="*/ 2381 w 1543050"/>
                <a:gd name="connsiteY37" fmla="*/ 9525 h 883444"/>
                <a:gd name="connsiteX38" fmla="*/ 9525 w 1543050"/>
                <a:gd name="connsiteY38" fmla="*/ 0 h 883444"/>
                <a:gd name="connsiteX39" fmla="*/ 23812 w 1543050"/>
                <a:gd name="connsiteY39" fmla="*/ 0 h 883444"/>
                <a:gd name="connsiteX40" fmla="*/ 50006 w 1543050"/>
                <a:gd name="connsiteY40" fmla="*/ 2381 h 883444"/>
                <a:gd name="connsiteX41" fmla="*/ 97631 w 1543050"/>
                <a:gd name="connsiteY41" fmla="*/ 26194 h 883444"/>
                <a:gd name="connsiteX42" fmla="*/ 192881 w 1543050"/>
                <a:gd name="connsiteY42" fmla="*/ 73819 h 883444"/>
                <a:gd name="connsiteX43" fmla="*/ 376237 w 1543050"/>
                <a:gd name="connsiteY43" fmla="*/ 169069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43050" h="883444">
                  <a:moveTo>
                    <a:pt x="376237" y="169069"/>
                  </a:moveTo>
                  <a:lnTo>
                    <a:pt x="823912" y="381000"/>
                  </a:lnTo>
                  <a:lnTo>
                    <a:pt x="1050131" y="471487"/>
                  </a:lnTo>
                  <a:lnTo>
                    <a:pt x="1212056" y="519112"/>
                  </a:lnTo>
                  <a:lnTo>
                    <a:pt x="1273969" y="531019"/>
                  </a:lnTo>
                  <a:lnTo>
                    <a:pt x="1302544" y="531019"/>
                  </a:lnTo>
                  <a:lnTo>
                    <a:pt x="1331119" y="521494"/>
                  </a:lnTo>
                  <a:lnTo>
                    <a:pt x="1369219" y="497681"/>
                  </a:lnTo>
                  <a:lnTo>
                    <a:pt x="1423987" y="450056"/>
                  </a:lnTo>
                  <a:lnTo>
                    <a:pt x="1473994" y="378619"/>
                  </a:lnTo>
                  <a:lnTo>
                    <a:pt x="1493044" y="359569"/>
                  </a:lnTo>
                  <a:lnTo>
                    <a:pt x="1507331" y="347662"/>
                  </a:lnTo>
                  <a:lnTo>
                    <a:pt x="1526381" y="345281"/>
                  </a:lnTo>
                  <a:lnTo>
                    <a:pt x="1535906" y="354806"/>
                  </a:lnTo>
                  <a:lnTo>
                    <a:pt x="1543050" y="385762"/>
                  </a:lnTo>
                  <a:lnTo>
                    <a:pt x="1540669" y="421481"/>
                  </a:lnTo>
                  <a:lnTo>
                    <a:pt x="1519237" y="488156"/>
                  </a:lnTo>
                  <a:lnTo>
                    <a:pt x="1473994" y="642937"/>
                  </a:lnTo>
                  <a:lnTo>
                    <a:pt x="1438275" y="714375"/>
                  </a:lnTo>
                  <a:lnTo>
                    <a:pt x="1400175" y="781050"/>
                  </a:lnTo>
                  <a:lnTo>
                    <a:pt x="1359694" y="828675"/>
                  </a:lnTo>
                  <a:lnTo>
                    <a:pt x="1331119" y="857250"/>
                  </a:lnTo>
                  <a:lnTo>
                    <a:pt x="1297781" y="876300"/>
                  </a:lnTo>
                  <a:lnTo>
                    <a:pt x="1276350" y="883444"/>
                  </a:lnTo>
                  <a:lnTo>
                    <a:pt x="1245394" y="876300"/>
                  </a:lnTo>
                  <a:lnTo>
                    <a:pt x="1202531" y="859631"/>
                  </a:lnTo>
                  <a:lnTo>
                    <a:pt x="1169194" y="840581"/>
                  </a:lnTo>
                  <a:lnTo>
                    <a:pt x="1078706" y="778669"/>
                  </a:lnTo>
                  <a:lnTo>
                    <a:pt x="859631" y="650081"/>
                  </a:lnTo>
                  <a:lnTo>
                    <a:pt x="652462" y="531019"/>
                  </a:lnTo>
                  <a:lnTo>
                    <a:pt x="450056" y="404812"/>
                  </a:lnTo>
                  <a:lnTo>
                    <a:pt x="285750" y="288131"/>
                  </a:lnTo>
                  <a:lnTo>
                    <a:pt x="176212" y="202406"/>
                  </a:lnTo>
                  <a:lnTo>
                    <a:pt x="76200" y="126206"/>
                  </a:lnTo>
                  <a:lnTo>
                    <a:pt x="33337" y="85725"/>
                  </a:lnTo>
                  <a:lnTo>
                    <a:pt x="11906" y="57150"/>
                  </a:lnTo>
                  <a:lnTo>
                    <a:pt x="0" y="26194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3812" y="0"/>
                  </a:lnTo>
                  <a:lnTo>
                    <a:pt x="50006" y="2381"/>
                  </a:lnTo>
                  <a:lnTo>
                    <a:pt x="97631" y="26194"/>
                  </a:lnTo>
                  <a:lnTo>
                    <a:pt x="192881" y="73819"/>
                  </a:lnTo>
                  <a:lnTo>
                    <a:pt x="376237" y="169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35">
              <a:extLst>
                <a:ext uri="{FF2B5EF4-FFF2-40B4-BE49-F238E27FC236}">
                  <a16:creationId xmlns:a16="http://schemas.microsoft.com/office/drawing/2014/main" id="{FE3FECD0-1144-4049-B892-8E14E7773A01}"/>
                </a:ext>
              </a:extLst>
            </p:cNvPr>
            <p:cNvSpPr/>
            <p:nvPr/>
          </p:nvSpPr>
          <p:spPr>
            <a:xfrm rot="16200000">
              <a:off x="2490791" y="3556001"/>
              <a:ext cx="4381500" cy="466725"/>
            </a:xfrm>
            <a:custGeom>
              <a:avLst/>
              <a:gdLst>
                <a:gd name="connsiteX0" fmla="*/ 3603279 w 4381877"/>
                <a:gd name="connsiteY0" fmla="*/ 176543 h 466254"/>
                <a:gd name="connsiteX1" fmla="*/ 4069533 w 4381877"/>
                <a:gd name="connsiteY1" fmla="*/ 172016 h 466254"/>
                <a:gd name="connsiteX2" fmla="*/ 4110274 w 4381877"/>
                <a:gd name="connsiteY2" fmla="*/ 162963 h 466254"/>
                <a:gd name="connsiteX3" fmla="*/ 4160068 w 4381877"/>
                <a:gd name="connsiteY3" fmla="*/ 144856 h 466254"/>
                <a:gd name="connsiteX4" fmla="*/ 4232495 w 4381877"/>
                <a:gd name="connsiteY4" fmla="*/ 108642 h 466254"/>
                <a:gd name="connsiteX5" fmla="*/ 4273236 w 4381877"/>
                <a:gd name="connsiteY5" fmla="*/ 76955 h 466254"/>
                <a:gd name="connsiteX6" fmla="*/ 4309450 w 4381877"/>
                <a:gd name="connsiteY6" fmla="*/ 40741 h 466254"/>
                <a:gd name="connsiteX7" fmla="*/ 4327557 w 4381877"/>
                <a:gd name="connsiteY7" fmla="*/ 13580 h 466254"/>
                <a:gd name="connsiteX8" fmla="*/ 4345664 w 4381877"/>
                <a:gd name="connsiteY8" fmla="*/ 4527 h 466254"/>
                <a:gd name="connsiteX9" fmla="*/ 4359244 w 4381877"/>
                <a:gd name="connsiteY9" fmla="*/ 0 h 466254"/>
                <a:gd name="connsiteX10" fmla="*/ 4372824 w 4381877"/>
                <a:gd name="connsiteY10" fmla="*/ 13580 h 466254"/>
                <a:gd name="connsiteX11" fmla="*/ 4381877 w 4381877"/>
                <a:gd name="connsiteY11" fmla="*/ 36214 h 466254"/>
                <a:gd name="connsiteX12" fmla="*/ 4381877 w 4381877"/>
                <a:gd name="connsiteY12" fmla="*/ 81481 h 466254"/>
                <a:gd name="connsiteX13" fmla="*/ 4372824 w 4381877"/>
                <a:gd name="connsiteY13" fmla="*/ 135802 h 466254"/>
                <a:gd name="connsiteX14" fmla="*/ 4363771 w 4381877"/>
                <a:gd name="connsiteY14" fmla="*/ 185596 h 466254"/>
                <a:gd name="connsiteX15" fmla="*/ 4332083 w 4381877"/>
                <a:gd name="connsiteY15" fmla="*/ 262551 h 466254"/>
                <a:gd name="connsiteX16" fmla="*/ 4291343 w 4381877"/>
                <a:gd name="connsiteY16" fmla="*/ 330452 h 466254"/>
                <a:gd name="connsiteX17" fmla="*/ 4246076 w 4381877"/>
                <a:gd name="connsiteY17" fmla="*/ 393826 h 466254"/>
                <a:gd name="connsiteX18" fmla="*/ 4205335 w 4381877"/>
                <a:gd name="connsiteY18" fmla="*/ 439093 h 466254"/>
                <a:gd name="connsiteX19" fmla="*/ 4187228 w 4381877"/>
                <a:gd name="connsiteY19" fmla="*/ 457200 h 466254"/>
                <a:gd name="connsiteX20" fmla="*/ 4160068 w 4381877"/>
                <a:gd name="connsiteY20" fmla="*/ 466254 h 466254"/>
                <a:gd name="connsiteX21" fmla="*/ 4132907 w 4381877"/>
                <a:gd name="connsiteY21" fmla="*/ 466254 h 466254"/>
                <a:gd name="connsiteX22" fmla="*/ 4087640 w 4381877"/>
                <a:gd name="connsiteY22" fmla="*/ 448147 h 466254"/>
                <a:gd name="connsiteX23" fmla="*/ 4042373 w 4381877"/>
                <a:gd name="connsiteY23" fmla="*/ 430040 h 466254"/>
                <a:gd name="connsiteX24" fmla="*/ 3978998 w 4381877"/>
                <a:gd name="connsiteY24" fmla="*/ 398353 h 466254"/>
                <a:gd name="connsiteX25" fmla="*/ 3933731 w 4381877"/>
                <a:gd name="connsiteY25" fmla="*/ 389299 h 466254"/>
                <a:gd name="connsiteX26" fmla="*/ 3811509 w 4381877"/>
                <a:gd name="connsiteY26" fmla="*/ 389299 h 466254"/>
                <a:gd name="connsiteX27" fmla="*/ 2684353 w 4381877"/>
                <a:gd name="connsiteY27" fmla="*/ 362139 h 466254"/>
                <a:gd name="connsiteX28" fmla="*/ 149382 w 4381877"/>
                <a:gd name="connsiteY28" fmla="*/ 325925 h 466254"/>
                <a:gd name="connsiteX29" fmla="*/ 76955 w 4381877"/>
                <a:gd name="connsiteY29" fmla="*/ 316872 h 466254"/>
                <a:gd name="connsiteX30" fmla="*/ 54321 w 4381877"/>
                <a:gd name="connsiteY30" fmla="*/ 307818 h 466254"/>
                <a:gd name="connsiteX31" fmla="*/ 31687 w 4381877"/>
                <a:gd name="connsiteY31" fmla="*/ 298765 h 466254"/>
                <a:gd name="connsiteX32" fmla="*/ 9054 w 4381877"/>
                <a:gd name="connsiteY32" fmla="*/ 276131 h 466254"/>
                <a:gd name="connsiteX33" fmla="*/ 0 w 4381877"/>
                <a:gd name="connsiteY33" fmla="*/ 248971 h 466254"/>
                <a:gd name="connsiteX34" fmla="*/ 4527 w 4381877"/>
                <a:gd name="connsiteY34" fmla="*/ 203703 h 466254"/>
                <a:gd name="connsiteX35" fmla="*/ 22634 w 4381877"/>
                <a:gd name="connsiteY35" fmla="*/ 172016 h 466254"/>
                <a:gd name="connsiteX36" fmla="*/ 58848 w 4381877"/>
                <a:gd name="connsiteY36" fmla="*/ 135802 h 466254"/>
                <a:gd name="connsiteX37" fmla="*/ 113169 w 4381877"/>
                <a:gd name="connsiteY37" fmla="*/ 99588 h 466254"/>
                <a:gd name="connsiteX38" fmla="*/ 172016 w 4381877"/>
                <a:gd name="connsiteY38" fmla="*/ 72428 h 466254"/>
                <a:gd name="connsiteX39" fmla="*/ 239917 w 4381877"/>
                <a:gd name="connsiteY39" fmla="*/ 54321 h 466254"/>
                <a:gd name="connsiteX40" fmla="*/ 285184 w 4381877"/>
                <a:gd name="connsiteY40" fmla="*/ 45268 h 466254"/>
                <a:gd name="connsiteX41" fmla="*/ 384773 w 4381877"/>
                <a:gd name="connsiteY41" fmla="*/ 36214 h 466254"/>
                <a:gd name="connsiteX42" fmla="*/ 470780 w 4381877"/>
                <a:gd name="connsiteY42" fmla="*/ 40741 h 466254"/>
                <a:gd name="connsiteX43" fmla="*/ 547735 w 4381877"/>
                <a:gd name="connsiteY43" fmla="*/ 54321 h 466254"/>
                <a:gd name="connsiteX44" fmla="*/ 624689 w 4381877"/>
                <a:gd name="connsiteY44" fmla="*/ 76955 h 466254"/>
                <a:gd name="connsiteX45" fmla="*/ 765018 w 4381877"/>
                <a:gd name="connsiteY45" fmla="*/ 90535 h 466254"/>
                <a:gd name="connsiteX46" fmla="*/ 1176951 w 4381877"/>
                <a:gd name="connsiteY46" fmla="*/ 122222 h 466254"/>
                <a:gd name="connsiteX47" fmla="*/ 1688472 w 4381877"/>
                <a:gd name="connsiteY47" fmla="*/ 149382 h 466254"/>
                <a:gd name="connsiteX48" fmla="*/ 2104931 w 4381877"/>
                <a:gd name="connsiteY48" fmla="*/ 162963 h 466254"/>
                <a:gd name="connsiteX49" fmla="*/ 2575711 w 4381877"/>
                <a:gd name="connsiteY49" fmla="*/ 172016 h 466254"/>
                <a:gd name="connsiteX50" fmla="*/ 3449371 w 4381877"/>
                <a:gd name="connsiteY50" fmla="*/ 176543 h 466254"/>
                <a:gd name="connsiteX51" fmla="*/ 3603279 w 4381877"/>
                <a:gd name="connsiteY51" fmla="*/ 176543 h 46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381877" h="466254">
                  <a:moveTo>
                    <a:pt x="3603279" y="176543"/>
                  </a:moveTo>
                  <a:lnTo>
                    <a:pt x="4069533" y="172016"/>
                  </a:lnTo>
                  <a:lnTo>
                    <a:pt x="4110274" y="162963"/>
                  </a:lnTo>
                  <a:lnTo>
                    <a:pt x="4160068" y="144856"/>
                  </a:lnTo>
                  <a:lnTo>
                    <a:pt x="4232495" y="108642"/>
                  </a:lnTo>
                  <a:lnTo>
                    <a:pt x="4273236" y="76955"/>
                  </a:lnTo>
                  <a:lnTo>
                    <a:pt x="4309450" y="40741"/>
                  </a:lnTo>
                  <a:lnTo>
                    <a:pt x="4327557" y="13580"/>
                  </a:lnTo>
                  <a:lnTo>
                    <a:pt x="4345664" y="4527"/>
                  </a:lnTo>
                  <a:lnTo>
                    <a:pt x="4359244" y="0"/>
                  </a:lnTo>
                  <a:lnTo>
                    <a:pt x="4372824" y="13580"/>
                  </a:lnTo>
                  <a:lnTo>
                    <a:pt x="4381877" y="36214"/>
                  </a:lnTo>
                  <a:lnTo>
                    <a:pt x="4381877" y="81481"/>
                  </a:lnTo>
                  <a:lnTo>
                    <a:pt x="4372824" y="135802"/>
                  </a:lnTo>
                  <a:lnTo>
                    <a:pt x="4363771" y="185596"/>
                  </a:lnTo>
                  <a:lnTo>
                    <a:pt x="4332083" y="262551"/>
                  </a:lnTo>
                  <a:lnTo>
                    <a:pt x="4291343" y="330452"/>
                  </a:lnTo>
                  <a:lnTo>
                    <a:pt x="4246076" y="393826"/>
                  </a:lnTo>
                  <a:lnTo>
                    <a:pt x="4205335" y="439093"/>
                  </a:lnTo>
                  <a:lnTo>
                    <a:pt x="4187228" y="457200"/>
                  </a:lnTo>
                  <a:lnTo>
                    <a:pt x="4160068" y="466254"/>
                  </a:lnTo>
                  <a:lnTo>
                    <a:pt x="4132907" y="466254"/>
                  </a:lnTo>
                  <a:lnTo>
                    <a:pt x="4087640" y="448147"/>
                  </a:lnTo>
                  <a:lnTo>
                    <a:pt x="4042373" y="430040"/>
                  </a:lnTo>
                  <a:lnTo>
                    <a:pt x="3978998" y="398353"/>
                  </a:lnTo>
                  <a:lnTo>
                    <a:pt x="3933731" y="389299"/>
                  </a:lnTo>
                  <a:lnTo>
                    <a:pt x="3811509" y="389299"/>
                  </a:lnTo>
                  <a:lnTo>
                    <a:pt x="2684353" y="362139"/>
                  </a:lnTo>
                  <a:lnTo>
                    <a:pt x="149382" y="325925"/>
                  </a:lnTo>
                  <a:lnTo>
                    <a:pt x="76955" y="316872"/>
                  </a:lnTo>
                  <a:lnTo>
                    <a:pt x="54321" y="307818"/>
                  </a:lnTo>
                  <a:lnTo>
                    <a:pt x="31687" y="298765"/>
                  </a:lnTo>
                  <a:lnTo>
                    <a:pt x="9054" y="276131"/>
                  </a:lnTo>
                  <a:lnTo>
                    <a:pt x="0" y="248971"/>
                  </a:lnTo>
                  <a:lnTo>
                    <a:pt x="4527" y="203703"/>
                  </a:lnTo>
                  <a:lnTo>
                    <a:pt x="22634" y="172016"/>
                  </a:lnTo>
                  <a:lnTo>
                    <a:pt x="58848" y="135802"/>
                  </a:lnTo>
                  <a:lnTo>
                    <a:pt x="113169" y="99588"/>
                  </a:lnTo>
                  <a:lnTo>
                    <a:pt x="172016" y="72428"/>
                  </a:lnTo>
                  <a:lnTo>
                    <a:pt x="239917" y="54321"/>
                  </a:lnTo>
                  <a:lnTo>
                    <a:pt x="285184" y="45268"/>
                  </a:lnTo>
                  <a:lnTo>
                    <a:pt x="384773" y="36214"/>
                  </a:lnTo>
                  <a:lnTo>
                    <a:pt x="470780" y="40741"/>
                  </a:lnTo>
                  <a:lnTo>
                    <a:pt x="547735" y="54321"/>
                  </a:lnTo>
                  <a:lnTo>
                    <a:pt x="624689" y="76955"/>
                  </a:lnTo>
                  <a:lnTo>
                    <a:pt x="765018" y="90535"/>
                  </a:lnTo>
                  <a:lnTo>
                    <a:pt x="1176951" y="122222"/>
                  </a:lnTo>
                  <a:lnTo>
                    <a:pt x="1688472" y="149382"/>
                  </a:lnTo>
                  <a:lnTo>
                    <a:pt x="2104931" y="162963"/>
                  </a:lnTo>
                  <a:lnTo>
                    <a:pt x="2575711" y="172016"/>
                  </a:lnTo>
                  <a:lnTo>
                    <a:pt x="3449371" y="176543"/>
                  </a:lnTo>
                  <a:lnTo>
                    <a:pt x="3603279" y="176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9">
              <a:extLst>
                <a:ext uri="{FF2B5EF4-FFF2-40B4-BE49-F238E27FC236}">
                  <a16:creationId xmlns:a16="http://schemas.microsoft.com/office/drawing/2014/main" id="{11E8B215-217D-4E26-A0B5-C68BDE4A2962}"/>
                </a:ext>
              </a:extLst>
            </p:cNvPr>
            <p:cNvSpPr/>
            <p:nvPr/>
          </p:nvSpPr>
          <p:spPr>
            <a:xfrm>
              <a:off x="5845175" y="2687638"/>
              <a:ext cx="2014538" cy="450850"/>
            </a:xfrm>
            <a:custGeom>
              <a:avLst/>
              <a:gdLst>
                <a:gd name="connsiteX0" fmla="*/ 676405 w 2014185"/>
                <a:gd name="connsiteY0" fmla="*/ 217953 h 450937"/>
                <a:gd name="connsiteX1" fmla="*/ 1144879 w 2014185"/>
                <a:gd name="connsiteY1" fmla="*/ 150313 h 450937"/>
                <a:gd name="connsiteX2" fmla="*/ 1463040 w 2014185"/>
                <a:gd name="connsiteY2" fmla="*/ 77662 h 450937"/>
                <a:gd name="connsiteX3" fmla="*/ 1498113 w 2014185"/>
                <a:gd name="connsiteY3" fmla="*/ 50105 h 450937"/>
                <a:gd name="connsiteX4" fmla="*/ 1538196 w 2014185"/>
                <a:gd name="connsiteY4" fmla="*/ 22547 h 450937"/>
                <a:gd name="connsiteX5" fmla="*/ 1578279 w 2014185"/>
                <a:gd name="connsiteY5" fmla="*/ 2506 h 450937"/>
                <a:gd name="connsiteX6" fmla="*/ 1613352 w 2014185"/>
                <a:gd name="connsiteY6" fmla="*/ 0 h 450937"/>
                <a:gd name="connsiteX7" fmla="*/ 1648425 w 2014185"/>
                <a:gd name="connsiteY7" fmla="*/ 0 h 450937"/>
                <a:gd name="connsiteX8" fmla="*/ 1696024 w 2014185"/>
                <a:gd name="connsiteY8" fmla="*/ 10021 h 450937"/>
                <a:gd name="connsiteX9" fmla="*/ 1816274 w 2014185"/>
                <a:gd name="connsiteY9" fmla="*/ 47599 h 450937"/>
                <a:gd name="connsiteX10" fmla="*/ 1923997 w 2014185"/>
                <a:gd name="connsiteY10" fmla="*/ 82672 h 450937"/>
                <a:gd name="connsiteX11" fmla="*/ 1971596 w 2014185"/>
                <a:gd name="connsiteY11" fmla="*/ 107724 h 450937"/>
                <a:gd name="connsiteX12" fmla="*/ 2001659 w 2014185"/>
                <a:gd name="connsiteY12" fmla="*/ 135282 h 450937"/>
                <a:gd name="connsiteX13" fmla="*/ 2014185 w 2014185"/>
                <a:gd name="connsiteY13" fmla="*/ 155323 h 450937"/>
                <a:gd name="connsiteX14" fmla="*/ 2014185 w 2014185"/>
                <a:gd name="connsiteY14" fmla="*/ 175365 h 450937"/>
                <a:gd name="connsiteX15" fmla="*/ 2004164 w 2014185"/>
                <a:gd name="connsiteY15" fmla="*/ 200417 h 450937"/>
                <a:gd name="connsiteX16" fmla="*/ 1981617 w 2014185"/>
                <a:gd name="connsiteY16" fmla="*/ 222964 h 450937"/>
                <a:gd name="connsiteX17" fmla="*/ 1951555 w 2014185"/>
                <a:gd name="connsiteY17" fmla="*/ 232985 h 450937"/>
                <a:gd name="connsiteX18" fmla="*/ 1317738 w 2014185"/>
                <a:gd name="connsiteY18" fmla="*/ 333193 h 450937"/>
                <a:gd name="connsiteX19" fmla="*/ 766593 w 2014185"/>
                <a:gd name="connsiteY19" fmla="*/ 398328 h 450937"/>
                <a:gd name="connsiteX20" fmla="*/ 403338 w 2014185"/>
                <a:gd name="connsiteY20" fmla="*/ 445927 h 450937"/>
                <a:gd name="connsiteX21" fmla="*/ 290604 w 2014185"/>
                <a:gd name="connsiteY21" fmla="*/ 450937 h 450937"/>
                <a:gd name="connsiteX22" fmla="*/ 222963 w 2014185"/>
                <a:gd name="connsiteY22" fmla="*/ 450937 h 450937"/>
                <a:gd name="connsiteX23" fmla="*/ 175364 w 2014185"/>
                <a:gd name="connsiteY23" fmla="*/ 448432 h 450937"/>
                <a:gd name="connsiteX24" fmla="*/ 0 w 2014185"/>
                <a:gd name="connsiteY24" fmla="*/ 420875 h 450937"/>
                <a:gd name="connsiteX25" fmla="*/ 82671 w 2014185"/>
                <a:gd name="connsiteY25" fmla="*/ 263047 h 450937"/>
                <a:gd name="connsiteX26" fmla="*/ 215447 w 2014185"/>
                <a:gd name="connsiteY26" fmla="*/ 273068 h 450937"/>
                <a:gd name="connsiteX27" fmla="*/ 340708 w 2014185"/>
                <a:gd name="connsiteY27" fmla="*/ 265552 h 450937"/>
                <a:gd name="connsiteX28" fmla="*/ 528598 w 2014185"/>
                <a:gd name="connsiteY28" fmla="*/ 243005 h 450937"/>
                <a:gd name="connsiteX29" fmla="*/ 676405 w 2014185"/>
                <a:gd name="connsiteY29" fmla="*/ 217953 h 450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14185" h="450937">
                  <a:moveTo>
                    <a:pt x="676405" y="217953"/>
                  </a:moveTo>
                  <a:lnTo>
                    <a:pt x="1144879" y="150313"/>
                  </a:lnTo>
                  <a:lnTo>
                    <a:pt x="1463040" y="77662"/>
                  </a:lnTo>
                  <a:lnTo>
                    <a:pt x="1498113" y="50105"/>
                  </a:lnTo>
                  <a:lnTo>
                    <a:pt x="1538196" y="22547"/>
                  </a:lnTo>
                  <a:lnTo>
                    <a:pt x="1578279" y="2506"/>
                  </a:lnTo>
                  <a:lnTo>
                    <a:pt x="1613352" y="0"/>
                  </a:lnTo>
                  <a:lnTo>
                    <a:pt x="1648425" y="0"/>
                  </a:lnTo>
                  <a:lnTo>
                    <a:pt x="1696024" y="10021"/>
                  </a:lnTo>
                  <a:lnTo>
                    <a:pt x="1816274" y="47599"/>
                  </a:lnTo>
                  <a:lnTo>
                    <a:pt x="1923997" y="82672"/>
                  </a:lnTo>
                  <a:lnTo>
                    <a:pt x="1971596" y="107724"/>
                  </a:lnTo>
                  <a:lnTo>
                    <a:pt x="2001659" y="135282"/>
                  </a:lnTo>
                  <a:lnTo>
                    <a:pt x="2014185" y="155323"/>
                  </a:lnTo>
                  <a:lnTo>
                    <a:pt x="2014185" y="175365"/>
                  </a:lnTo>
                  <a:lnTo>
                    <a:pt x="2004164" y="200417"/>
                  </a:lnTo>
                  <a:lnTo>
                    <a:pt x="1981617" y="222964"/>
                  </a:lnTo>
                  <a:lnTo>
                    <a:pt x="1951555" y="232985"/>
                  </a:lnTo>
                  <a:lnTo>
                    <a:pt x="1317738" y="333193"/>
                  </a:lnTo>
                  <a:lnTo>
                    <a:pt x="766593" y="398328"/>
                  </a:lnTo>
                  <a:lnTo>
                    <a:pt x="403338" y="445927"/>
                  </a:lnTo>
                  <a:lnTo>
                    <a:pt x="290604" y="450937"/>
                  </a:lnTo>
                  <a:lnTo>
                    <a:pt x="222963" y="450937"/>
                  </a:lnTo>
                  <a:cubicBezTo>
                    <a:pt x="177035" y="448386"/>
                    <a:pt x="192924" y="448432"/>
                    <a:pt x="175364" y="448432"/>
                  </a:cubicBezTo>
                  <a:lnTo>
                    <a:pt x="0" y="420875"/>
                  </a:lnTo>
                  <a:lnTo>
                    <a:pt x="82671" y="263047"/>
                  </a:lnTo>
                  <a:lnTo>
                    <a:pt x="215447" y="273068"/>
                  </a:lnTo>
                  <a:lnTo>
                    <a:pt x="340708" y="265552"/>
                  </a:lnTo>
                  <a:lnTo>
                    <a:pt x="528598" y="243005"/>
                  </a:lnTo>
                  <a:lnTo>
                    <a:pt x="676405" y="2179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4">
              <a:extLst>
                <a:ext uri="{FF2B5EF4-FFF2-40B4-BE49-F238E27FC236}">
                  <a16:creationId xmlns:a16="http://schemas.microsoft.com/office/drawing/2014/main" id="{B17000FC-0E11-4B5B-88B0-7D14CED57472}"/>
                </a:ext>
              </a:extLst>
            </p:cNvPr>
            <p:cNvSpPr/>
            <p:nvPr/>
          </p:nvSpPr>
          <p:spPr>
            <a:xfrm rot="16200000">
              <a:off x="4821239" y="3181351"/>
              <a:ext cx="3808413" cy="557212"/>
            </a:xfrm>
            <a:custGeom>
              <a:avLst/>
              <a:gdLst>
                <a:gd name="connsiteX0" fmla="*/ 1785067 w 3808674"/>
                <a:gd name="connsiteY0" fmla="*/ 246490 h 556591"/>
                <a:gd name="connsiteX1" fmla="*/ 3140765 w 3808674"/>
                <a:gd name="connsiteY1" fmla="*/ 246490 h 556591"/>
                <a:gd name="connsiteX2" fmla="*/ 3399182 w 3808674"/>
                <a:gd name="connsiteY2" fmla="*/ 246490 h 556591"/>
                <a:gd name="connsiteX3" fmla="*/ 3498573 w 3808674"/>
                <a:gd name="connsiteY3" fmla="*/ 238539 h 556591"/>
                <a:gd name="connsiteX4" fmla="*/ 3562184 w 3808674"/>
                <a:gd name="connsiteY4" fmla="*/ 222636 h 556591"/>
                <a:gd name="connsiteX5" fmla="*/ 3613867 w 3808674"/>
                <a:gd name="connsiteY5" fmla="*/ 198782 h 556591"/>
                <a:gd name="connsiteX6" fmla="*/ 3669526 w 3808674"/>
                <a:gd name="connsiteY6" fmla="*/ 147099 h 556591"/>
                <a:gd name="connsiteX7" fmla="*/ 3721210 w 3808674"/>
                <a:gd name="connsiteY7" fmla="*/ 63610 h 556591"/>
                <a:gd name="connsiteX8" fmla="*/ 3741088 w 3808674"/>
                <a:gd name="connsiteY8" fmla="*/ 23854 h 556591"/>
                <a:gd name="connsiteX9" fmla="*/ 3753015 w 3808674"/>
                <a:gd name="connsiteY9" fmla="*/ 11927 h 556591"/>
                <a:gd name="connsiteX10" fmla="*/ 3776869 w 3808674"/>
                <a:gd name="connsiteY10" fmla="*/ 0 h 556591"/>
                <a:gd name="connsiteX11" fmla="*/ 3792772 w 3808674"/>
                <a:gd name="connsiteY11" fmla="*/ 0 h 556591"/>
                <a:gd name="connsiteX12" fmla="*/ 3808674 w 3808674"/>
                <a:gd name="connsiteY12" fmla="*/ 11927 h 556591"/>
                <a:gd name="connsiteX13" fmla="*/ 3808674 w 3808674"/>
                <a:gd name="connsiteY13" fmla="*/ 39756 h 556591"/>
                <a:gd name="connsiteX14" fmla="*/ 3804699 w 3808674"/>
                <a:gd name="connsiteY14" fmla="*/ 143123 h 556591"/>
                <a:gd name="connsiteX15" fmla="*/ 3788796 w 3808674"/>
                <a:gd name="connsiteY15" fmla="*/ 278295 h 556591"/>
                <a:gd name="connsiteX16" fmla="*/ 3784820 w 3808674"/>
                <a:gd name="connsiteY16" fmla="*/ 310101 h 556591"/>
                <a:gd name="connsiteX17" fmla="*/ 3753015 w 3808674"/>
                <a:gd name="connsiteY17" fmla="*/ 385638 h 556591"/>
                <a:gd name="connsiteX18" fmla="*/ 3705307 w 3808674"/>
                <a:gd name="connsiteY18" fmla="*/ 457200 h 556591"/>
                <a:gd name="connsiteX19" fmla="*/ 3665551 w 3808674"/>
                <a:gd name="connsiteY19" fmla="*/ 500932 h 556591"/>
                <a:gd name="connsiteX20" fmla="*/ 3633746 w 3808674"/>
                <a:gd name="connsiteY20" fmla="*/ 528762 h 556591"/>
                <a:gd name="connsiteX21" fmla="*/ 3597965 w 3808674"/>
                <a:gd name="connsiteY21" fmla="*/ 548640 h 556591"/>
                <a:gd name="connsiteX22" fmla="*/ 3562184 w 3808674"/>
                <a:gd name="connsiteY22" fmla="*/ 556591 h 556591"/>
                <a:gd name="connsiteX23" fmla="*/ 3550257 w 3808674"/>
                <a:gd name="connsiteY23" fmla="*/ 556591 h 556591"/>
                <a:gd name="connsiteX24" fmla="*/ 3526403 w 3808674"/>
                <a:gd name="connsiteY24" fmla="*/ 548640 h 556591"/>
                <a:gd name="connsiteX25" fmla="*/ 3458817 w 3808674"/>
                <a:gd name="connsiteY25" fmla="*/ 520810 h 556591"/>
                <a:gd name="connsiteX26" fmla="*/ 3387255 w 3808674"/>
                <a:gd name="connsiteY26" fmla="*/ 492981 h 556591"/>
                <a:gd name="connsiteX27" fmla="*/ 3331596 w 3808674"/>
                <a:gd name="connsiteY27" fmla="*/ 492981 h 556591"/>
                <a:gd name="connsiteX28" fmla="*/ 2429123 w 3808674"/>
                <a:gd name="connsiteY28" fmla="*/ 489005 h 556591"/>
                <a:gd name="connsiteX29" fmla="*/ 1335819 w 3808674"/>
                <a:gd name="connsiteY29" fmla="*/ 492981 h 556591"/>
                <a:gd name="connsiteX30" fmla="*/ 7951 w 3808674"/>
                <a:gd name="connsiteY30" fmla="*/ 492981 h 556591"/>
                <a:gd name="connsiteX31" fmla="*/ 0 w 3808674"/>
                <a:gd name="connsiteY31" fmla="*/ 246490 h 556591"/>
                <a:gd name="connsiteX32" fmla="*/ 1785067 w 3808674"/>
                <a:gd name="connsiteY32" fmla="*/ 246490 h 55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08674" h="556591">
                  <a:moveTo>
                    <a:pt x="1785067" y="246490"/>
                  </a:moveTo>
                  <a:lnTo>
                    <a:pt x="3140765" y="246490"/>
                  </a:lnTo>
                  <a:lnTo>
                    <a:pt x="3399182" y="246490"/>
                  </a:lnTo>
                  <a:lnTo>
                    <a:pt x="3498573" y="238539"/>
                  </a:lnTo>
                  <a:lnTo>
                    <a:pt x="3562184" y="222636"/>
                  </a:lnTo>
                  <a:lnTo>
                    <a:pt x="3613867" y="198782"/>
                  </a:lnTo>
                  <a:lnTo>
                    <a:pt x="3669526" y="147099"/>
                  </a:lnTo>
                  <a:lnTo>
                    <a:pt x="3721210" y="63610"/>
                  </a:lnTo>
                  <a:lnTo>
                    <a:pt x="3741088" y="23854"/>
                  </a:lnTo>
                  <a:lnTo>
                    <a:pt x="3753015" y="11927"/>
                  </a:lnTo>
                  <a:lnTo>
                    <a:pt x="3776869" y="0"/>
                  </a:lnTo>
                  <a:lnTo>
                    <a:pt x="3792772" y="0"/>
                  </a:lnTo>
                  <a:lnTo>
                    <a:pt x="3808674" y="11927"/>
                  </a:lnTo>
                  <a:lnTo>
                    <a:pt x="3808674" y="39756"/>
                  </a:lnTo>
                  <a:lnTo>
                    <a:pt x="3804699" y="143123"/>
                  </a:lnTo>
                  <a:lnTo>
                    <a:pt x="3788796" y="278295"/>
                  </a:lnTo>
                  <a:lnTo>
                    <a:pt x="3784820" y="310101"/>
                  </a:lnTo>
                  <a:lnTo>
                    <a:pt x="3753015" y="385638"/>
                  </a:lnTo>
                  <a:lnTo>
                    <a:pt x="3705307" y="457200"/>
                  </a:lnTo>
                  <a:lnTo>
                    <a:pt x="3665551" y="500932"/>
                  </a:lnTo>
                  <a:lnTo>
                    <a:pt x="3633746" y="528762"/>
                  </a:lnTo>
                  <a:lnTo>
                    <a:pt x="3597965" y="548640"/>
                  </a:lnTo>
                  <a:lnTo>
                    <a:pt x="3562184" y="556591"/>
                  </a:lnTo>
                  <a:lnTo>
                    <a:pt x="3550257" y="556591"/>
                  </a:lnTo>
                  <a:lnTo>
                    <a:pt x="3526403" y="548640"/>
                  </a:lnTo>
                  <a:lnTo>
                    <a:pt x="3458817" y="520810"/>
                  </a:lnTo>
                  <a:lnTo>
                    <a:pt x="3387255" y="492981"/>
                  </a:lnTo>
                  <a:lnTo>
                    <a:pt x="3331596" y="492981"/>
                  </a:lnTo>
                  <a:lnTo>
                    <a:pt x="2429123" y="489005"/>
                  </a:lnTo>
                  <a:lnTo>
                    <a:pt x="1335819" y="492981"/>
                  </a:lnTo>
                  <a:lnTo>
                    <a:pt x="7951" y="492981"/>
                  </a:lnTo>
                  <a:lnTo>
                    <a:pt x="0" y="246490"/>
                  </a:lnTo>
                  <a:lnTo>
                    <a:pt x="1785067" y="2464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0">
              <a:extLst>
                <a:ext uri="{FF2B5EF4-FFF2-40B4-BE49-F238E27FC236}">
                  <a16:creationId xmlns:a16="http://schemas.microsoft.com/office/drawing/2014/main" id="{647CF2B1-8008-44C7-8428-339EF33B2F50}"/>
                </a:ext>
              </a:extLst>
            </p:cNvPr>
            <p:cNvSpPr/>
            <p:nvPr/>
          </p:nvSpPr>
          <p:spPr>
            <a:xfrm>
              <a:off x="5610225" y="3808413"/>
              <a:ext cx="2332038" cy="487362"/>
            </a:xfrm>
            <a:custGeom>
              <a:avLst/>
              <a:gdLst>
                <a:gd name="connsiteX0" fmla="*/ 638828 w 2332347"/>
                <a:gd name="connsiteY0" fmla="*/ 215448 h 488515"/>
                <a:gd name="connsiteX1" fmla="*/ 1357822 w 2332347"/>
                <a:gd name="connsiteY1" fmla="*/ 130271 h 488515"/>
                <a:gd name="connsiteX2" fmla="*/ 1818780 w 2332347"/>
                <a:gd name="connsiteY2" fmla="*/ 67641 h 488515"/>
                <a:gd name="connsiteX3" fmla="*/ 1866378 w 2332347"/>
                <a:gd name="connsiteY3" fmla="*/ 42589 h 488515"/>
                <a:gd name="connsiteX4" fmla="*/ 1923998 w 2332347"/>
                <a:gd name="connsiteY4" fmla="*/ 17537 h 488515"/>
                <a:gd name="connsiteX5" fmla="*/ 1971597 w 2332347"/>
                <a:gd name="connsiteY5" fmla="*/ 2506 h 488515"/>
                <a:gd name="connsiteX6" fmla="*/ 2011680 w 2332347"/>
                <a:gd name="connsiteY6" fmla="*/ 0 h 488515"/>
                <a:gd name="connsiteX7" fmla="*/ 2051764 w 2332347"/>
                <a:gd name="connsiteY7" fmla="*/ 10021 h 488515"/>
                <a:gd name="connsiteX8" fmla="*/ 2134435 w 2332347"/>
                <a:gd name="connsiteY8" fmla="*/ 45094 h 488515"/>
                <a:gd name="connsiteX9" fmla="*/ 2237149 w 2332347"/>
                <a:gd name="connsiteY9" fmla="*/ 105219 h 488515"/>
                <a:gd name="connsiteX10" fmla="*/ 2304789 w 2332347"/>
                <a:gd name="connsiteY10" fmla="*/ 155323 h 488515"/>
                <a:gd name="connsiteX11" fmla="*/ 2332347 w 2332347"/>
                <a:gd name="connsiteY11" fmla="*/ 187891 h 488515"/>
                <a:gd name="connsiteX12" fmla="*/ 2332347 w 2332347"/>
                <a:gd name="connsiteY12" fmla="*/ 207932 h 488515"/>
                <a:gd name="connsiteX13" fmla="*/ 2329841 w 2332347"/>
                <a:gd name="connsiteY13" fmla="*/ 217953 h 488515"/>
                <a:gd name="connsiteX14" fmla="*/ 2314810 w 2332347"/>
                <a:gd name="connsiteY14" fmla="*/ 245510 h 488515"/>
                <a:gd name="connsiteX15" fmla="*/ 2279737 w 2332347"/>
                <a:gd name="connsiteY15" fmla="*/ 268057 h 488515"/>
                <a:gd name="connsiteX16" fmla="*/ 2247170 w 2332347"/>
                <a:gd name="connsiteY16" fmla="*/ 273068 h 488515"/>
                <a:gd name="connsiteX17" fmla="*/ 2014186 w 2332347"/>
                <a:gd name="connsiteY17" fmla="*/ 290604 h 488515"/>
                <a:gd name="connsiteX18" fmla="*/ 1262624 w 2332347"/>
                <a:gd name="connsiteY18" fmla="*/ 345719 h 488515"/>
                <a:gd name="connsiteX19" fmla="*/ 1012103 w 2332347"/>
                <a:gd name="connsiteY19" fmla="*/ 370771 h 488515"/>
                <a:gd name="connsiteX20" fmla="*/ 706468 w 2332347"/>
                <a:gd name="connsiteY20" fmla="*/ 415864 h 488515"/>
                <a:gd name="connsiteX21" fmla="*/ 458453 w 2332347"/>
                <a:gd name="connsiteY21" fmla="*/ 448432 h 488515"/>
                <a:gd name="connsiteX22" fmla="*/ 380792 w 2332347"/>
                <a:gd name="connsiteY22" fmla="*/ 470979 h 488515"/>
                <a:gd name="connsiteX23" fmla="*/ 328182 w 2332347"/>
                <a:gd name="connsiteY23" fmla="*/ 488515 h 488515"/>
                <a:gd name="connsiteX24" fmla="*/ 310646 w 2332347"/>
                <a:gd name="connsiteY24" fmla="*/ 488515 h 488515"/>
                <a:gd name="connsiteX25" fmla="*/ 260542 w 2332347"/>
                <a:gd name="connsiteY25" fmla="*/ 468474 h 488515"/>
                <a:gd name="connsiteX26" fmla="*/ 212943 w 2332347"/>
                <a:gd name="connsiteY26" fmla="*/ 440916 h 488515"/>
                <a:gd name="connsiteX27" fmla="*/ 165344 w 2332347"/>
                <a:gd name="connsiteY27" fmla="*/ 403338 h 488515"/>
                <a:gd name="connsiteX28" fmla="*/ 107724 w 2332347"/>
                <a:gd name="connsiteY28" fmla="*/ 340708 h 488515"/>
                <a:gd name="connsiteX29" fmla="*/ 47599 w 2332347"/>
                <a:gd name="connsiteY29" fmla="*/ 263047 h 488515"/>
                <a:gd name="connsiteX30" fmla="*/ 15032 w 2332347"/>
                <a:gd name="connsiteY30" fmla="*/ 207932 h 488515"/>
                <a:gd name="connsiteX31" fmla="*/ 0 w 2332347"/>
                <a:gd name="connsiteY31" fmla="*/ 182880 h 488515"/>
                <a:gd name="connsiteX32" fmla="*/ 0 w 2332347"/>
                <a:gd name="connsiteY32" fmla="*/ 162839 h 488515"/>
                <a:gd name="connsiteX33" fmla="*/ 5011 w 2332347"/>
                <a:gd name="connsiteY33" fmla="*/ 142797 h 488515"/>
                <a:gd name="connsiteX34" fmla="*/ 25052 w 2332347"/>
                <a:gd name="connsiteY34" fmla="*/ 140292 h 488515"/>
                <a:gd name="connsiteX35" fmla="*/ 57620 w 2332347"/>
                <a:gd name="connsiteY35" fmla="*/ 147807 h 488515"/>
                <a:gd name="connsiteX36" fmla="*/ 110229 w 2332347"/>
                <a:gd name="connsiteY36" fmla="*/ 175365 h 488515"/>
                <a:gd name="connsiteX37" fmla="*/ 180375 w 2332347"/>
                <a:gd name="connsiteY37" fmla="*/ 207932 h 488515"/>
                <a:gd name="connsiteX38" fmla="*/ 225469 w 2332347"/>
                <a:gd name="connsiteY38" fmla="*/ 222964 h 488515"/>
                <a:gd name="connsiteX39" fmla="*/ 313151 w 2332347"/>
                <a:gd name="connsiteY39" fmla="*/ 248016 h 488515"/>
                <a:gd name="connsiteX40" fmla="*/ 358245 w 2332347"/>
                <a:gd name="connsiteY40" fmla="*/ 253026 h 488515"/>
                <a:gd name="connsiteX41" fmla="*/ 440917 w 2332347"/>
                <a:gd name="connsiteY41" fmla="*/ 240500 h 488515"/>
                <a:gd name="connsiteX42" fmla="*/ 638828 w 2332347"/>
                <a:gd name="connsiteY42" fmla="*/ 215448 h 488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32347" h="488515">
                  <a:moveTo>
                    <a:pt x="638828" y="215448"/>
                  </a:moveTo>
                  <a:lnTo>
                    <a:pt x="1357822" y="130271"/>
                  </a:lnTo>
                  <a:lnTo>
                    <a:pt x="1818780" y="67641"/>
                  </a:lnTo>
                  <a:lnTo>
                    <a:pt x="1866378" y="42589"/>
                  </a:lnTo>
                  <a:lnTo>
                    <a:pt x="1923998" y="17537"/>
                  </a:lnTo>
                  <a:lnTo>
                    <a:pt x="1971597" y="2506"/>
                  </a:lnTo>
                  <a:lnTo>
                    <a:pt x="2011680" y="0"/>
                  </a:lnTo>
                  <a:lnTo>
                    <a:pt x="2051764" y="10021"/>
                  </a:lnTo>
                  <a:lnTo>
                    <a:pt x="2134435" y="45094"/>
                  </a:lnTo>
                  <a:lnTo>
                    <a:pt x="2237149" y="105219"/>
                  </a:lnTo>
                  <a:lnTo>
                    <a:pt x="2304789" y="155323"/>
                  </a:lnTo>
                  <a:lnTo>
                    <a:pt x="2332347" y="187891"/>
                  </a:lnTo>
                  <a:lnTo>
                    <a:pt x="2332347" y="207932"/>
                  </a:lnTo>
                  <a:lnTo>
                    <a:pt x="2329841" y="217953"/>
                  </a:lnTo>
                  <a:lnTo>
                    <a:pt x="2314810" y="245510"/>
                  </a:lnTo>
                  <a:lnTo>
                    <a:pt x="2279737" y="268057"/>
                  </a:lnTo>
                  <a:lnTo>
                    <a:pt x="2247170" y="273068"/>
                  </a:lnTo>
                  <a:cubicBezTo>
                    <a:pt x="2169513" y="278977"/>
                    <a:pt x="2092067" y="290604"/>
                    <a:pt x="2014186" y="290604"/>
                  </a:cubicBezTo>
                  <a:cubicBezTo>
                    <a:pt x="1763670" y="309037"/>
                    <a:pt x="1513817" y="345719"/>
                    <a:pt x="1262624" y="345719"/>
                  </a:cubicBezTo>
                  <a:lnTo>
                    <a:pt x="1012103" y="370771"/>
                  </a:lnTo>
                  <a:lnTo>
                    <a:pt x="706468" y="415864"/>
                  </a:lnTo>
                  <a:lnTo>
                    <a:pt x="458453" y="448432"/>
                  </a:lnTo>
                  <a:lnTo>
                    <a:pt x="380792" y="470979"/>
                  </a:lnTo>
                  <a:lnTo>
                    <a:pt x="328182" y="488515"/>
                  </a:lnTo>
                  <a:lnTo>
                    <a:pt x="310646" y="488515"/>
                  </a:lnTo>
                  <a:lnTo>
                    <a:pt x="260542" y="468474"/>
                  </a:lnTo>
                  <a:lnTo>
                    <a:pt x="212943" y="440916"/>
                  </a:lnTo>
                  <a:lnTo>
                    <a:pt x="165344" y="403338"/>
                  </a:lnTo>
                  <a:lnTo>
                    <a:pt x="107724" y="340708"/>
                  </a:lnTo>
                  <a:lnTo>
                    <a:pt x="47599" y="263047"/>
                  </a:lnTo>
                  <a:lnTo>
                    <a:pt x="15032" y="207932"/>
                  </a:lnTo>
                  <a:lnTo>
                    <a:pt x="0" y="182880"/>
                  </a:lnTo>
                  <a:lnTo>
                    <a:pt x="0" y="162839"/>
                  </a:lnTo>
                  <a:lnTo>
                    <a:pt x="5011" y="142797"/>
                  </a:lnTo>
                  <a:lnTo>
                    <a:pt x="25052" y="140292"/>
                  </a:lnTo>
                  <a:lnTo>
                    <a:pt x="57620" y="147807"/>
                  </a:lnTo>
                  <a:lnTo>
                    <a:pt x="110229" y="175365"/>
                  </a:lnTo>
                  <a:lnTo>
                    <a:pt x="180375" y="207932"/>
                  </a:lnTo>
                  <a:lnTo>
                    <a:pt x="225469" y="222964"/>
                  </a:lnTo>
                  <a:lnTo>
                    <a:pt x="313151" y="248016"/>
                  </a:lnTo>
                  <a:lnTo>
                    <a:pt x="358245" y="253026"/>
                  </a:lnTo>
                  <a:lnTo>
                    <a:pt x="440917" y="240500"/>
                  </a:lnTo>
                  <a:lnTo>
                    <a:pt x="638828" y="2154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1">
              <a:extLst>
                <a:ext uri="{FF2B5EF4-FFF2-40B4-BE49-F238E27FC236}">
                  <a16:creationId xmlns:a16="http://schemas.microsoft.com/office/drawing/2014/main" id="{D5A3D25D-62EB-4FDA-B7F4-6CB47CB03EE9}"/>
                </a:ext>
              </a:extLst>
            </p:cNvPr>
            <p:cNvSpPr/>
            <p:nvPr/>
          </p:nvSpPr>
          <p:spPr>
            <a:xfrm>
              <a:off x="5075238" y="5197475"/>
              <a:ext cx="3270250" cy="527050"/>
            </a:xfrm>
            <a:custGeom>
              <a:avLst/>
              <a:gdLst>
                <a:gd name="connsiteX0" fmla="*/ 1135351 w 3270085"/>
                <a:gd name="connsiteY0" fmla="*/ 169963 h 526885"/>
                <a:gd name="connsiteX1" fmla="*/ 1757415 w 3270085"/>
                <a:gd name="connsiteY1" fmla="*/ 91780 h 526885"/>
                <a:gd name="connsiteX2" fmla="*/ 2005561 w 3270085"/>
                <a:gd name="connsiteY2" fmla="*/ 78183 h 526885"/>
                <a:gd name="connsiteX3" fmla="*/ 2559640 w 3270085"/>
                <a:gd name="connsiteY3" fmla="*/ 44191 h 526885"/>
                <a:gd name="connsiteX4" fmla="*/ 2648021 w 3270085"/>
                <a:gd name="connsiteY4" fmla="*/ 40791 h 526885"/>
                <a:gd name="connsiteX5" fmla="*/ 2705808 w 3270085"/>
                <a:gd name="connsiteY5" fmla="*/ 30594 h 526885"/>
                <a:gd name="connsiteX6" fmla="*/ 2790789 w 3270085"/>
                <a:gd name="connsiteY6" fmla="*/ 13597 h 526885"/>
                <a:gd name="connsiteX7" fmla="*/ 2858774 w 3270085"/>
                <a:gd name="connsiteY7" fmla="*/ 0 h 526885"/>
                <a:gd name="connsiteX8" fmla="*/ 2896166 w 3270085"/>
                <a:gd name="connsiteY8" fmla="*/ 10198 h 526885"/>
                <a:gd name="connsiteX9" fmla="*/ 3028737 w 3270085"/>
                <a:gd name="connsiteY9" fmla="*/ 67985 h 526885"/>
                <a:gd name="connsiteX10" fmla="*/ 3191902 w 3270085"/>
                <a:gd name="connsiteY10" fmla="*/ 156366 h 526885"/>
                <a:gd name="connsiteX11" fmla="*/ 3229293 w 3270085"/>
                <a:gd name="connsiteY11" fmla="*/ 180161 h 526885"/>
                <a:gd name="connsiteX12" fmla="*/ 3256488 w 3270085"/>
                <a:gd name="connsiteY12" fmla="*/ 214153 h 526885"/>
                <a:gd name="connsiteX13" fmla="*/ 3270085 w 3270085"/>
                <a:gd name="connsiteY13" fmla="*/ 248146 h 526885"/>
                <a:gd name="connsiteX14" fmla="*/ 3263286 w 3270085"/>
                <a:gd name="connsiteY14" fmla="*/ 268541 h 526885"/>
                <a:gd name="connsiteX15" fmla="*/ 3242890 w 3270085"/>
                <a:gd name="connsiteY15" fmla="*/ 285538 h 526885"/>
                <a:gd name="connsiteX16" fmla="*/ 3212297 w 3270085"/>
                <a:gd name="connsiteY16" fmla="*/ 302534 h 526885"/>
                <a:gd name="connsiteX17" fmla="*/ 3171506 w 3270085"/>
                <a:gd name="connsiteY17" fmla="*/ 305933 h 526885"/>
                <a:gd name="connsiteX18" fmla="*/ 3066129 w 3270085"/>
                <a:gd name="connsiteY18" fmla="*/ 302534 h 526885"/>
                <a:gd name="connsiteX19" fmla="*/ 2814584 w 3270085"/>
                <a:gd name="connsiteY19" fmla="*/ 292336 h 526885"/>
                <a:gd name="connsiteX20" fmla="*/ 2491655 w 3270085"/>
                <a:gd name="connsiteY20" fmla="*/ 278739 h 526885"/>
                <a:gd name="connsiteX21" fmla="*/ 2127934 w 3270085"/>
                <a:gd name="connsiteY21" fmla="*/ 278739 h 526885"/>
                <a:gd name="connsiteX22" fmla="*/ 1828800 w 3270085"/>
                <a:gd name="connsiteY22" fmla="*/ 292336 h 526885"/>
                <a:gd name="connsiteX23" fmla="*/ 1475277 w 3270085"/>
                <a:gd name="connsiteY23" fmla="*/ 329728 h 526885"/>
                <a:gd name="connsiteX24" fmla="*/ 1070766 w 3270085"/>
                <a:gd name="connsiteY24" fmla="*/ 387515 h 526885"/>
                <a:gd name="connsiteX25" fmla="*/ 846415 w 3270085"/>
                <a:gd name="connsiteY25" fmla="*/ 428307 h 526885"/>
                <a:gd name="connsiteX26" fmla="*/ 628862 w 3270085"/>
                <a:gd name="connsiteY26" fmla="*/ 486094 h 526885"/>
                <a:gd name="connsiteX27" fmla="*/ 499690 w 3270085"/>
                <a:gd name="connsiteY27" fmla="*/ 526885 h 526885"/>
                <a:gd name="connsiteX28" fmla="*/ 445302 w 3270085"/>
                <a:gd name="connsiteY28" fmla="*/ 526885 h 526885"/>
                <a:gd name="connsiteX29" fmla="*/ 384116 w 3270085"/>
                <a:gd name="connsiteY29" fmla="*/ 520086 h 526885"/>
                <a:gd name="connsiteX30" fmla="*/ 326328 w 3270085"/>
                <a:gd name="connsiteY30" fmla="*/ 499691 h 526885"/>
                <a:gd name="connsiteX31" fmla="*/ 254944 w 3270085"/>
                <a:gd name="connsiteY31" fmla="*/ 462299 h 526885"/>
                <a:gd name="connsiteX32" fmla="*/ 166563 w 3270085"/>
                <a:gd name="connsiteY32" fmla="*/ 387515 h 526885"/>
                <a:gd name="connsiteX33" fmla="*/ 71384 w 3270085"/>
                <a:gd name="connsiteY33" fmla="*/ 285538 h 526885"/>
                <a:gd name="connsiteX34" fmla="*/ 27194 w 3270085"/>
                <a:gd name="connsiteY34" fmla="*/ 224351 h 526885"/>
                <a:gd name="connsiteX35" fmla="*/ 0 w 3270085"/>
                <a:gd name="connsiteY35" fmla="*/ 163165 h 526885"/>
                <a:gd name="connsiteX36" fmla="*/ 3399 w 3270085"/>
                <a:gd name="connsiteY36" fmla="*/ 139370 h 526885"/>
                <a:gd name="connsiteX37" fmla="*/ 20395 w 3270085"/>
                <a:gd name="connsiteY37" fmla="*/ 142769 h 526885"/>
                <a:gd name="connsiteX38" fmla="*/ 71384 w 3270085"/>
                <a:gd name="connsiteY38" fmla="*/ 163165 h 526885"/>
                <a:gd name="connsiteX39" fmla="*/ 129172 w 3270085"/>
                <a:gd name="connsiteY39" fmla="*/ 183560 h 526885"/>
                <a:gd name="connsiteX40" fmla="*/ 220951 w 3270085"/>
                <a:gd name="connsiteY40" fmla="*/ 210754 h 526885"/>
                <a:gd name="connsiteX41" fmla="*/ 316131 w 3270085"/>
                <a:gd name="connsiteY41" fmla="*/ 227750 h 526885"/>
                <a:gd name="connsiteX42" fmla="*/ 411310 w 3270085"/>
                <a:gd name="connsiteY42" fmla="*/ 237948 h 526885"/>
                <a:gd name="connsiteX43" fmla="*/ 492892 w 3270085"/>
                <a:gd name="connsiteY43" fmla="*/ 241347 h 526885"/>
                <a:gd name="connsiteX44" fmla="*/ 547280 w 3270085"/>
                <a:gd name="connsiteY44" fmla="*/ 241347 h 526885"/>
                <a:gd name="connsiteX45" fmla="*/ 693448 w 3270085"/>
                <a:gd name="connsiteY45" fmla="*/ 224351 h 526885"/>
                <a:gd name="connsiteX46" fmla="*/ 1135351 w 3270085"/>
                <a:gd name="connsiteY46" fmla="*/ 169963 h 526885"/>
                <a:gd name="connsiteX0" fmla="*/ 1135351 w 3270085"/>
                <a:gd name="connsiteY0" fmla="*/ 169963 h 526885"/>
                <a:gd name="connsiteX1" fmla="*/ 1757415 w 3270085"/>
                <a:gd name="connsiteY1" fmla="*/ 91780 h 526885"/>
                <a:gd name="connsiteX2" fmla="*/ 2005561 w 3270085"/>
                <a:gd name="connsiteY2" fmla="*/ 78183 h 526885"/>
                <a:gd name="connsiteX3" fmla="*/ 2559640 w 3270085"/>
                <a:gd name="connsiteY3" fmla="*/ 44191 h 526885"/>
                <a:gd name="connsiteX4" fmla="*/ 2648021 w 3270085"/>
                <a:gd name="connsiteY4" fmla="*/ 40791 h 526885"/>
                <a:gd name="connsiteX5" fmla="*/ 2705808 w 3270085"/>
                <a:gd name="connsiteY5" fmla="*/ 30594 h 526885"/>
                <a:gd name="connsiteX6" fmla="*/ 2790789 w 3270085"/>
                <a:gd name="connsiteY6" fmla="*/ 13597 h 526885"/>
                <a:gd name="connsiteX7" fmla="*/ 2858774 w 3270085"/>
                <a:gd name="connsiteY7" fmla="*/ 0 h 526885"/>
                <a:gd name="connsiteX8" fmla="*/ 2896166 w 3270085"/>
                <a:gd name="connsiteY8" fmla="*/ 10198 h 526885"/>
                <a:gd name="connsiteX9" fmla="*/ 3028737 w 3270085"/>
                <a:gd name="connsiteY9" fmla="*/ 67985 h 526885"/>
                <a:gd name="connsiteX10" fmla="*/ 3191902 w 3270085"/>
                <a:gd name="connsiteY10" fmla="*/ 156366 h 526885"/>
                <a:gd name="connsiteX11" fmla="*/ 3229293 w 3270085"/>
                <a:gd name="connsiteY11" fmla="*/ 180161 h 526885"/>
                <a:gd name="connsiteX12" fmla="*/ 3256488 w 3270085"/>
                <a:gd name="connsiteY12" fmla="*/ 214153 h 526885"/>
                <a:gd name="connsiteX13" fmla="*/ 3270085 w 3270085"/>
                <a:gd name="connsiteY13" fmla="*/ 248146 h 526885"/>
                <a:gd name="connsiteX14" fmla="*/ 3263286 w 3270085"/>
                <a:gd name="connsiteY14" fmla="*/ 268541 h 526885"/>
                <a:gd name="connsiteX15" fmla="*/ 3242890 w 3270085"/>
                <a:gd name="connsiteY15" fmla="*/ 285538 h 526885"/>
                <a:gd name="connsiteX16" fmla="*/ 3212297 w 3270085"/>
                <a:gd name="connsiteY16" fmla="*/ 302534 h 526885"/>
                <a:gd name="connsiteX17" fmla="*/ 3171506 w 3270085"/>
                <a:gd name="connsiteY17" fmla="*/ 305933 h 526885"/>
                <a:gd name="connsiteX18" fmla="*/ 3066129 w 3270085"/>
                <a:gd name="connsiteY18" fmla="*/ 302534 h 526885"/>
                <a:gd name="connsiteX19" fmla="*/ 2814584 w 3270085"/>
                <a:gd name="connsiteY19" fmla="*/ 292336 h 526885"/>
                <a:gd name="connsiteX20" fmla="*/ 2491655 w 3270085"/>
                <a:gd name="connsiteY20" fmla="*/ 278739 h 526885"/>
                <a:gd name="connsiteX21" fmla="*/ 2127934 w 3270085"/>
                <a:gd name="connsiteY21" fmla="*/ 278739 h 526885"/>
                <a:gd name="connsiteX22" fmla="*/ 1828800 w 3270085"/>
                <a:gd name="connsiteY22" fmla="*/ 292336 h 526885"/>
                <a:gd name="connsiteX23" fmla="*/ 1475277 w 3270085"/>
                <a:gd name="connsiteY23" fmla="*/ 329728 h 526885"/>
                <a:gd name="connsiteX24" fmla="*/ 1070766 w 3270085"/>
                <a:gd name="connsiteY24" fmla="*/ 387515 h 526885"/>
                <a:gd name="connsiteX25" fmla="*/ 846415 w 3270085"/>
                <a:gd name="connsiteY25" fmla="*/ 428307 h 526885"/>
                <a:gd name="connsiteX26" fmla="*/ 628862 w 3270085"/>
                <a:gd name="connsiteY26" fmla="*/ 486094 h 526885"/>
                <a:gd name="connsiteX27" fmla="*/ 499690 w 3270085"/>
                <a:gd name="connsiteY27" fmla="*/ 526885 h 526885"/>
                <a:gd name="connsiteX28" fmla="*/ 445302 w 3270085"/>
                <a:gd name="connsiteY28" fmla="*/ 526885 h 526885"/>
                <a:gd name="connsiteX29" fmla="*/ 384116 w 3270085"/>
                <a:gd name="connsiteY29" fmla="*/ 520086 h 526885"/>
                <a:gd name="connsiteX30" fmla="*/ 326328 w 3270085"/>
                <a:gd name="connsiteY30" fmla="*/ 499691 h 526885"/>
                <a:gd name="connsiteX31" fmla="*/ 254944 w 3270085"/>
                <a:gd name="connsiteY31" fmla="*/ 462299 h 526885"/>
                <a:gd name="connsiteX32" fmla="*/ 166563 w 3270085"/>
                <a:gd name="connsiteY32" fmla="*/ 387515 h 526885"/>
                <a:gd name="connsiteX33" fmla="*/ 71384 w 3270085"/>
                <a:gd name="connsiteY33" fmla="*/ 285538 h 526885"/>
                <a:gd name="connsiteX34" fmla="*/ 27194 w 3270085"/>
                <a:gd name="connsiteY34" fmla="*/ 224351 h 526885"/>
                <a:gd name="connsiteX35" fmla="*/ 0 w 3270085"/>
                <a:gd name="connsiteY35" fmla="*/ 163165 h 526885"/>
                <a:gd name="connsiteX36" fmla="*/ 3399 w 3270085"/>
                <a:gd name="connsiteY36" fmla="*/ 139370 h 526885"/>
                <a:gd name="connsiteX37" fmla="*/ 20395 w 3270085"/>
                <a:gd name="connsiteY37" fmla="*/ 142769 h 526885"/>
                <a:gd name="connsiteX38" fmla="*/ 71384 w 3270085"/>
                <a:gd name="connsiteY38" fmla="*/ 163165 h 526885"/>
                <a:gd name="connsiteX39" fmla="*/ 129172 w 3270085"/>
                <a:gd name="connsiteY39" fmla="*/ 183560 h 526885"/>
                <a:gd name="connsiteX40" fmla="*/ 220951 w 3270085"/>
                <a:gd name="connsiteY40" fmla="*/ 210754 h 526885"/>
                <a:gd name="connsiteX41" fmla="*/ 316131 w 3270085"/>
                <a:gd name="connsiteY41" fmla="*/ 227750 h 526885"/>
                <a:gd name="connsiteX42" fmla="*/ 411310 w 3270085"/>
                <a:gd name="connsiteY42" fmla="*/ 237948 h 526885"/>
                <a:gd name="connsiteX43" fmla="*/ 492892 w 3270085"/>
                <a:gd name="connsiteY43" fmla="*/ 241347 h 526885"/>
                <a:gd name="connsiteX44" fmla="*/ 547280 w 3270085"/>
                <a:gd name="connsiteY44" fmla="*/ 241347 h 526885"/>
                <a:gd name="connsiteX45" fmla="*/ 693448 w 3270085"/>
                <a:gd name="connsiteY45" fmla="*/ 224351 h 526885"/>
                <a:gd name="connsiteX46" fmla="*/ 1135351 w 3270085"/>
                <a:gd name="connsiteY46" fmla="*/ 169963 h 5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70085" h="526885">
                  <a:moveTo>
                    <a:pt x="1135351" y="169963"/>
                  </a:moveTo>
                  <a:lnTo>
                    <a:pt x="1757415" y="91780"/>
                  </a:lnTo>
                  <a:lnTo>
                    <a:pt x="2005561" y="78183"/>
                  </a:lnTo>
                  <a:lnTo>
                    <a:pt x="2559640" y="44191"/>
                  </a:lnTo>
                  <a:lnTo>
                    <a:pt x="2648021" y="40791"/>
                  </a:lnTo>
                  <a:lnTo>
                    <a:pt x="2705808" y="30594"/>
                  </a:lnTo>
                  <a:lnTo>
                    <a:pt x="2790789" y="13597"/>
                  </a:lnTo>
                  <a:lnTo>
                    <a:pt x="2858774" y="0"/>
                  </a:lnTo>
                  <a:lnTo>
                    <a:pt x="2896166" y="10198"/>
                  </a:lnTo>
                  <a:lnTo>
                    <a:pt x="3028737" y="67985"/>
                  </a:lnTo>
                  <a:lnTo>
                    <a:pt x="3191902" y="156366"/>
                  </a:lnTo>
                  <a:lnTo>
                    <a:pt x="3229293" y="180161"/>
                  </a:lnTo>
                  <a:lnTo>
                    <a:pt x="3256488" y="214153"/>
                  </a:lnTo>
                  <a:lnTo>
                    <a:pt x="3270085" y="248146"/>
                  </a:lnTo>
                  <a:lnTo>
                    <a:pt x="3263286" y="268541"/>
                  </a:lnTo>
                  <a:lnTo>
                    <a:pt x="3242890" y="285538"/>
                  </a:lnTo>
                  <a:lnTo>
                    <a:pt x="3212297" y="302534"/>
                  </a:lnTo>
                  <a:lnTo>
                    <a:pt x="3171506" y="305933"/>
                  </a:lnTo>
                  <a:lnTo>
                    <a:pt x="3066129" y="302534"/>
                  </a:lnTo>
                  <a:lnTo>
                    <a:pt x="2814584" y="292336"/>
                  </a:lnTo>
                  <a:lnTo>
                    <a:pt x="2491655" y="278739"/>
                  </a:lnTo>
                  <a:lnTo>
                    <a:pt x="2127934" y="278739"/>
                  </a:lnTo>
                  <a:lnTo>
                    <a:pt x="1828800" y="292336"/>
                  </a:lnTo>
                  <a:lnTo>
                    <a:pt x="1475277" y="329728"/>
                  </a:lnTo>
                  <a:lnTo>
                    <a:pt x="1070766" y="387515"/>
                  </a:lnTo>
                  <a:lnTo>
                    <a:pt x="846415" y="428307"/>
                  </a:lnTo>
                  <a:lnTo>
                    <a:pt x="628862" y="486094"/>
                  </a:lnTo>
                  <a:lnTo>
                    <a:pt x="499690" y="526885"/>
                  </a:lnTo>
                  <a:lnTo>
                    <a:pt x="445302" y="526885"/>
                  </a:lnTo>
                  <a:lnTo>
                    <a:pt x="384116" y="520086"/>
                  </a:lnTo>
                  <a:lnTo>
                    <a:pt x="326328" y="499691"/>
                  </a:lnTo>
                  <a:lnTo>
                    <a:pt x="254944" y="462299"/>
                  </a:lnTo>
                  <a:lnTo>
                    <a:pt x="166563" y="387515"/>
                  </a:lnTo>
                  <a:lnTo>
                    <a:pt x="71384" y="285538"/>
                  </a:lnTo>
                  <a:lnTo>
                    <a:pt x="27194" y="224351"/>
                  </a:lnTo>
                  <a:lnTo>
                    <a:pt x="0" y="163165"/>
                  </a:lnTo>
                  <a:lnTo>
                    <a:pt x="3399" y="139370"/>
                  </a:lnTo>
                  <a:lnTo>
                    <a:pt x="20395" y="142769"/>
                  </a:lnTo>
                  <a:lnTo>
                    <a:pt x="71384" y="163165"/>
                  </a:lnTo>
                  <a:lnTo>
                    <a:pt x="129172" y="183560"/>
                  </a:lnTo>
                  <a:lnTo>
                    <a:pt x="220951" y="210754"/>
                  </a:lnTo>
                  <a:lnTo>
                    <a:pt x="316131" y="227750"/>
                  </a:lnTo>
                  <a:lnTo>
                    <a:pt x="411310" y="237948"/>
                  </a:lnTo>
                  <a:lnTo>
                    <a:pt x="492892" y="241347"/>
                  </a:lnTo>
                  <a:lnTo>
                    <a:pt x="547280" y="241347"/>
                  </a:lnTo>
                  <a:lnTo>
                    <a:pt x="693448" y="224351"/>
                  </a:lnTo>
                  <a:lnTo>
                    <a:pt x="1135351" y="169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81403199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BA5A461-31F6-469A-BADD-DD1517AAC168}"/>
              </a:ext>
            </a:extLst>
          </p:cNvPr>
          <p:cNvSpPr/>
          <p:nvPr/>
        </p:nvSpPr>
        <p:spPr>
          <a:xfrm>
            <a:off x="3751263" y="2397125"/>
            <a:ext cx="2006600" cy="584200"/>
          </a:xfrm>
          <a:custGeom>
            <a:avLst/>
            <a:gdLst>
              <a:gd name="connsiteX0" fmla="*/ 1562100 w 2007394"/>
              <a:gd name="connsiteY0" fmla="*/ 314325 h 583407"/>
              <a:gd name="connsiteX1" fmla="*/ 1262062 w 2007394"/>
              <a:gd name="connsiteY1" fmla="*/ 388144 h 583407"/>
              <a:gd name="connsiteX2" fmla="*/ 1092994 w 2007394"/>
              <a:gd name="connsiteY2" fmla="*/ 419100 h 583407"/>
              <a:gd name="connsiteX3" fmla="*/ 771525 w 2007394"/>
              <a:gd name="connsiteY3" fmla="*/ 490538 h 583407"/>
              <a:gd name="connsiteX4" fmla="*/ 545306 w 2007394"/>
              <a:gd name="connsiteY4" fmla="*/ 542925 h 583407"/>
              <a:gd name="connsiteX5" fmla="*/ 440531 w 2007394"/>
              <a:gd name="connsiteY5" fmla="*/ 571500 h 583407"/>
              <a:gd name="connsiteX6" fmla="*/ 397669 w 2007394"/>
              <a:gd name="connsiteY6" fmla="*/ 581025 h 583407"/>
              <a:gd name="connsiteX7" fmla="*/ 366712 w 2007394"/>
              <a:gd name="connsiteY7" fmla="*/ 583407 h 583407"/>
              <a:gd name="connsiteX8" fmla="*/ 345281 w 2007394"/>
              <a:gd name="connsiteY8" fmla="*/ 578644 h 583407"/>
              <a:gd name="connsiteX9" fmla="*/ 288131 w 2007394"/>
              <a:gd name="connsiteY9" fmla="*/ 554832 h 583407"/>
              <a:gd name="connsiteX10" fmla="*/ 209550 w 2007394"/>
              <a:gd name="connsiteY10" fmla="*/ 511969 h 583407"/>
              <a:gd name="connsiteX11" fmla="*/ 128587 w 2007394"/>
              <a:gd name="connsiteY11" fmla="*/ 447675 h 583407"/>
              <a:gd name="connsiteX12" fmla="*/ 57150 w 2007394"/>
              <a:gd name="connsiteY12" fmla="*/ 383382 h 583407"/>
              <a:gd name="connsiteX13" fmla="*/ 19050 w 2007394"/>
              <a:gd name="connsiteY13" fmla="*/ 342900 h 583407"/>
              <a:gd name="connsiteX14" fmla="*/ 4762 w 2007394"/>
              <a:gd name="connsiteY14" fmla="*/ 323850 h 583407"/>
              <a:gd name="connsiteX15" fmla="*/ 0 w 2007394"/>
              <a:gd name="connsiteY15" fmla="*/ 314325 h 583407"/>
              <a:gd name="connsiteX16" fmla="*/ 2381 w 2007394"/>
              <a:gd name="connsiteY16" fmla="*/ 302419 h 583407"/>
              <a:gd name="connsiteX17" fmla="*/ 21431 w 2007394"/>
              <a:gd name="connsiteY17" fmla="*/ 290513 h 583407"/>
              <a:gd name="connsiteX18" fmla="*/ 40481 w 2007394"/>
              <a:gd name="connsiteY18" fmla="*/ 288132 h 583407"/>
              <a:gd name="connsiteX19" fmla="*/ 90487 w 2007394"/>
              <a:gd name="connsiteY19" fmla="*/ 304800 h 583407"/>
              <a:gd name="connsiteX20" fmla="*/ 195262 w 2007394"/>
              <a:gd name="connsiteY20" fmla="*/ 335757 h 583407"/>
              <a:gd name="connsiteX21" fmla="*/ 261937 w 2007394"/>
              <a:gd name="connsiteY21" fmla="*/ 350044 h 583407"/>
              <a:gd name="connsiteX22" fmla="*/ 309562 w 2007394"/>
              <a:gd name="connsiteY22" fmla="*/ 357188 h 583407"/>
              <a:gd name="connsiteX23" fmla="*/ 376237 w 2007394"/>
              <a:gd name="connsiteY23" fmla="*/ 357188 h 583407"/>
              <a:gd name="connsiteX24" fmla="*/ 521494 w 2007394"/>
              <a:gd name="connsiteY24" fmla="*/ 345282 h 583407"/>
              <a:gd name="connsiteX25" fmla="*/ 771525 w 2007394"/>
              <a:gd name="connsiteY25" fmla="*/ 307182 h 583407"/>
              <a:gd name="connsiteX26" fmla="*/ 1092994 w 2007394"/>
              <a:gd name="connsiteY26" fmla="*/ 238125 h 583407"/>
              <a:gd name="connsiteX27" fmla="*/ 1259681 w 2007394"/>
              <a:gd name="connsiteY27" fmla="*/ 207169 h 583407"/>
              <a:gd name="connsiteX28" fmla="*/ 1402556 w 2007394"/>
              <a:gd name="connsiteY28" fmla="*/ 180975 h 583407"/>
              <a:gd name="connsiteX29" fmla="*/ 1626394 w 2007394"/>
              <a:gd name="connsiteY29" fmla="*/ 111919 h 583407"/>
              <a:gd name="connsiteX30" fmla="*/ 1666875 w 2007394"/>
              <a:gd name="connsiteY30" fmla="*/ 71438 h 583407"/>
              <a:gd name="connsiteX31" fmla="*/ 1752600 w 2007394"/>
              <a:gd name="connsiteY31" fmla="*/ 0 h 583407"/>
              <a:gd name="connsiteX32" fmla="*/ 1762125 w 2007394"/>
              <a:gd name="connsiteY32" fmla="*/ 0 h 583407"/>
              <a:gd name="connsiteX33" fmla="*/ 1838325 w 2007394"/>
              <a:gd name="connsiteY33" fmla="*/ 28575 h 583407"/>
              <a:gd name="connsiteX34" fmla="*/ 1919287 w 2007394"/>
              <a:gd name="connsiteY34" fmla="*/ 69057 h 583407"/>
              <a:gd name="connsiteX35" fmla="*/ 1971675 w 2007394"/>
              <a:gd name="connsiteY35" fmla="*/ 97632 h 583407"/>
              <a:gd name="connsiteX36" fmla="*/ 1983581 w 2007394"/>
              <a:gd name="connsiteY36" fmla="*/ 107157 h 583407"/>
              <a:gd name="connsiteX37" fmla="*/ 1995487 w 2007394"/>
              <a:gd name="connsiteY37" fmla="*/ 128588 h 583407"/>
              <a:gd name="connsiteX38" fmla="*/ 2007394 w 2007394"/>
              <a:gd name="connsiteY38" fmla="*/ 161925 h 583407"/>
              <a:gd name="connsiteX39" fmla="*/ 2007394 w 2007394"/>
              <a:gd name="connsiteY39" fmla="*/ 185738 h 583407"/>
              <a:gd name="connsiteX40" fmla="*/ 2002631 w 2007394"/>
              <a:gd name="connsiteY40" fmla="*/ 202407 h 583407"/>
              <a:gd name="connsiteX41" fmla="*/ 1988344 w 2007394"/>
              <a:gd name="connsiteY41" fmla="*/ 209550 h 583407"/>
              <a:gd name="connsiteX42" fmla="*/ 1933575 w 2007394"/>
              <a:gd name="connsiteY42" fmla="*/ 228600 h 583407"/>
              <a:gd name="connsiteX43" fmla="*/ 1562100 w 2007394"/>
              <a:gd name="connsiteY43" fmla="*/ 314325 h 58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007394" h="583407">
                <a:moveTo>
                  <a:pt x="1562100" y="314325"/>
                </a:moveTo>
                <a:lnTo>
                  <a:pt x="1262062" y="388144"/>
                </a:lnTo>
                <a:lnTo>
                  <a:pt x="1092994" y="419100"/>
                </a:lnTo>
                <a:lnTo>
                  <a:pt x="771525" y="490538"/>
                </a:lnTo>
                <a:lnTo>
                  <a:pt x="545306" y="542925"/>
                </a:lnTo>
                <a:lnTo>
                  <a:pt x="440531" y="571500"/>
                </a:lnTo>
                <a:lnTo>
                  <a:pt x="397669" y="581025"/>
                </a:lnTo>
                <a:lnTo>
                  <a:pt x="366712" y="583407"/>
                </a:lnTo>
                <a:lnTo>
                  <a:pt x="345281" y="578644"/>
                </a:lnTo>
                <a:lnTo>
                  <a:pt x="288131" y="554832"/>
                </a:lnTo>
                <a:lnTo>
                  <a:pt x="209550" y="511969"/>
                </a:lnTo>
                <a:lnTo>
                  <a:pt x="128587" y="447675"/>
                </a:lnTo>
                <a:lnTo>
                  <a:pt x="57150" y="383382"/>
                </a:lnTo>
                <a:lnTo>
                  <a:pt x="19050" y="342900"/>
                </a:lnTo>
                <a:lnTo>
                  <a:pt x="4762" y="323850"/>
                </a:lnTo>
                <a:lnTo>
                  <a:pt x="0" y="314325"/>
                </a:lnTo>
                <a:lnTo>
                  <a:pt x="2381" y="302419"/>
                </a:lnTo>
                <a:lnTo>
                  <a:pt x="21431" y="290513"/>
                </a:lnTo>
                <a:lnTo>
                  <a:pt x="40481" y="288132"/>
                </a:lnTo>
                <a:lnTo>
                  <a:pt x="90487" y="304800"/>
                </a:lnTo>
                <a:lnTo>
                  <a:pt x="195262" y="335757"/>
                </a:lnTo>
                <a:lnTo>
                  <a:pt x="261937" y="350044"/>
                </a:lnTo>
                <a:lnTo>
                  <a:pt x="309562" y="357188"/>
                </a:lnTo>
                <a:lnTo>
                  <a:pt x="376237" y="357188"/>
                </a:lnTo>
                <a:lnTo>
                  <a:pt x="521494" y="345282"/>
                </a:lnTo>
                <a:lnTo>
                  <a:pt x="771525" y="307182"/>
                </a:lnTo>
                <a:lnTo>
                  <a:pt x="1092994" y="238125"/>
                </a:lnTo>
                <a:lnTo>
                  <a:pt x="1259681" y="207169"/>
                </a:lnTo>
                <a:lnTo>
                  <a:pt x="1402556" y="180975"/>
                </a:lnTo>
                <a:lnTo>
                  <a:pt x="1626394" y="111919"/>
                </a:lnTo>
                <a:lnTo>
                  <a:pt x="1666875" y="71438"/>
                </a:lnTo>
                <a:lnTo>
                  <a:pt x="1752600" y="0"/>
                </a:lnTo>
                <a:lnTo>
                  <a:pt x="1762125" y="0"/>
                </a:lnTo>
                <a:lnTo>
                  <a:pt x="1838325" y="28575"/>
                </a:lnTo>
                <a:lnTo>
                  <a:pt x="1919287" y="69057"/>
                </a:lnTo>
                <a:lnTo>
                  <a:pt x="1971675" y="97632"/>
                </a:lnTo>
                <a:lnTo>
                  <a:pt x="1983581" y="107157"/>
                </a:lnTo>
                <a:lnTo>
                  <a:pt x="1995487" y="128588"/>
                </a:lnTo>
                <a:lnTo>
                  <a:pt x="2007394" y="161925"/>
                </a:lnTo>
                <a:lnTo>
                  <a:pt x="2007394" y="185738"/>
                </a:lnTo>
                <a:lnTo>
                  <a:pt x="2002631" y="202407"/>
                </a:lnTo>
                <a:lnTo>
                  <a:pt x="1988344" y="209550"/>
                </a:lnTo>
                <a:lnTo>
                  <a:pt x="1933575" y="228600"/>
                </a:lnTo>
                <a:lnTo>
                  <a:pt x="1562100" y="3143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EEFB8344-FA30-4525-9AE7-49FAFBDF07F6}"/>
              </a:ext>
            </a:extLst>
          </p:cNvPr>
          <p:cNvSpPr/>
          <p:nvPr/>
        </p:nvSpPr>
        <p:spPr>
          <a:xfrm rot="16200000">
            <a:off x="2656681" y="3472656"/>
            <a:ext cx="4471988" cy="577850"/>
          </a:xfrm>
          <a:custGeom>
            <a:avLst/>
            <a:gdLst>
              <a:gd name="connsiteX0" fmla="*/ 2984601 w 4473245"/>
              <a:gd name="connsiteY0" fmla="*/ 435255 h 577901"/>
              <a:gd name="connsiteX1" fmla="*/ 2443277 w 4473245"/>
              <a:gd name="connsiteY1" fmla="*/ 435255 h 577901"/>
              <a:gd name="connsiteX2" fmla="*/ 2267712 w 4473245"/>
              <a:gd name="connsiteY2" fmla="*/ 435255 h 577901"/>
              <a:gd name="connsiteX3" fmla="*/ 1858061 w 4473245"/>
              <a:gd name="connsiteY3" fmla="*/ 420624 h 577901"/>
              <a:gd name="connsiteX4" fmla="*/ 1558137 w 4473245"/>
              <a:gd name="connsiteY4" fmla="*/ 413309 h 577901"/>
              <a:gd name="connsiteX5" fmla="*/ 1207008 w 4473245"/>
              <a:gd name="connsiteY5" fmla="*/ 413309 h 577901"/>
              <a:gd name="connsiteX6" fmla="*/ 852221 w 4473245"/>
              <a:gd name="connsiteY6" fmla="*/ 416967 h 577901"/>
              <a:gd name="connsiteX7" fmla="*/ 544982 w 4473245"/>
              <a:gd name="connsiteY7" fmla="*/ 413309 h 577901"/>
              <a:gd name="connsiteX8" fmla="*/ 435254 w 4473245"/>
              <a:gd name="connsiteY8" fmla="*/ 398679 h 577901"/>
              <a:gd name="connsiteX9" fmla="*/ 354787 w 4473245"/>
              <a:gd name="connsiteY9" fmla="*/ 384048 h 577901"/>
              <a:gd name="connsiteX10" fmla="*/ 277977 w 4473245"/>
              <a:gd name="connsiteY10" fmla="*/ 365760 h 577901"/>
              <a:gd name="connsiteX11" fmla="*/ 197510 w 4473245"/>
              <a:gd name="connsiteY11" fmla="*/ 332842 h 577901"/>
              <a:gd name="connsiteX12" fmla="*/ 109728 w 4473245"/>
              <a:gd name="connsiteY12" fmla="*/ 288951 h 577901"/>
              <a:gd name="connsiteX13" fmla="*/ 32918 w 4473245"/>
              <a:gd name="connsiteY13" fmla="*/ 248717 h 577901"/>
              <a:gd name="connsiteX14" fmla="*/ 3657 w 4473245"/>
              <a:gd name="connsiteY14" fmla="*/ 226772 h 577901"/>
              <a:gd name="connsiteX15" fmla="*/ 0 w 4473245"/>
              <a:gd name="connsiteY15" fmla="*/ 204826 h 577901"/>
              <a:gd name="connsiteX16" fmla="*/ 25603 w 4473245"/>
              <a:gd name="connsiteY16" fmla="*/ 186538 h 577901"/>
              <a:gd name="connsiteX17" fmla="*/ 102413 w 4473245"/>
              <a:gd name="connsiteY17" fmla="*/ 157277 h 577901"/>
              <a:gd name="connsiteX18" fmla="*/ 208483 w 4473245"/>
              <a:gd name="connsiteY18" fmla="*/ 124359 h 577901"/>
              <a:gd name="connsiteX19" fmla="*/ 259689 w 4473245"/>
              <a:gd name="connsiteY19" fmla="*/ 95098 h 577901"/>
              <a:gd name="connsiteX20" fmla="*/ 603504 w 4473245"/>
              <a:gd name="connsiteY20" fmla="*/ 201168 h 577901"/>
              <a:gd name="connsiteX21" fmla="*/ 636422 w 4473245"/>
              <a:gd name="connsiteY21" fmla="*/ 212141 h 577901"/>
              <a:gd name="connsiteX22" fmla="*/ 1313078 w 4473245"/>
              <a:gd name="connsiteY22" fmla="*/ 215799 h 577901"/>
              <a:gd name="connsiteX23" fmla="*/ 2117750 w 4473245"/>
              <a:gd name="connsiteY23" fmla="*/ 212141 h 577901"/>
              <a:gd name="connsiteX24" fmla="*/ 2300630 w 4473245"/>
              <a:gd name="connsiteY24" fmla="*/ 215799 h 577901"/>
              <a:gd name="connsiteX25" fmla="*/ 3207715 w 4473245"/>
              <a:gd name="connsiteY25" fmla="*/ 212141 h 577901"/>
              <a:gd name="connsiteX26" fmla="*/ 3496665 w 4473245"/>
              <a:gd name="connsiteY26" fmla="*/ 212141 h 577901"/>
              <a:gd name="connsiteX27" fmla="*/ 4107485 w 4473245"/>
              <a:gd name="connsiteY27" fmla="*/ 212141 h 577901"/>
              <a:gd name="connsiteX28" fmla="*/ 4209897 w 4473245"/>
              <a:gd name="connsiteY28" fmla="*/ 212141 h 577901"/>
              <a:gd name="connsiteX29" fmla="*/ 4250131 w 4473245"/>
              <a:gd name="connsiteY29" fmla="*/ 201168 h 577901"/>
              <a:gd name="connsiteX30" fmla="*/ 4304995 w 4473245"/>
              <a:gd name="connsiteY30" fmla="*/ 175565 h 577901"/>
              <a:gd name="connsiteX31" fmla="*/ 4352544 w 4473245"/>
              <a:gd name="connsiteY31" fmla="*/ 124359 h 577901"/>
              <a:gd name="connsiteX32" fmla="*/ 4403750 w 4473245"/>
              <a:gd name="connsiteY32" fmla="*/ 36576 h 577901"/>
              <a:gd name="connsiteX33" fmla="*/ 4422038 w 4473245"/>
              <a:gd name="connsiteY33" fmla="*/ 10973 h 577901"/>
              <a:gd name="connsiteX34" fmla="*/ 4440326 w 4473245"/>
              <a:gd name="connsiteY34" fmla="*/ 0 h 577901"/>
              <a:gd name="connsiteX35" fmla="*/ 4451299 w 4473245"/>
              <a:gd name="connsiteY35" fmla="*/ 0 h 577901"/>
              <a:gd name="connsiteX36" fmla="*/ 4462272 w 4473245"/>
              <a:gd name="connsiteY36" fmla="*/ 7316 h 577901"/>
              <a:gd name="connsiteX37" fmla="*/ 4473245 w 4473245"/>
              <a:gd name="connsiteY37" fmla="*/ 40234 h 577901"/>
              <a:gd name="connsiteX38" fmla="*/ 4469587 w 4473245"/>
              <a:gd name="connsiteY38" fmla="*/ 95098 h 577901"/>
              <a:gd name="connsiteX39" fmla="*/ 4465929 w 4473245"/>
              <a:gd name="connsiteY39" fmla="*/ 160935 h 577901"/>
              <a:gd name="connsiteX40" fmla="*/ 4443984 w 4473245"/>
              <a:gd name="connsiteY40" fmla="*/ 234087 h 577901"/>
              <a:gd name="connsiteX41" fmla="*/ 4385462 w 4473245"/>
              <a:gd name="connsiteY41" fmla="*/ 351130 h 577901"/>
              <a:gd name="connsiteX42" fmla="*/ 4294022 w 4473245"/>
              <a:gd name="connsiteY42" fmla="*/ 479146 h 577901"/>
              <a:gd name="connsiteX43" fmla="*/ 4224528 w 4473245"/>
              <a:gd name="connsiteY43" fmla="*/ 548640 h 577901"/>
              <a:gd name="connsiteX44" fmla="*/ 4195267 w 4473245"/>
              <a:gd name="connsiteY44" fmla="*/ 570586 h 577901"/>
              <a:gd name="connsiteX45" fmla="*/ 4155033 w 4473245"/>
              <a:gd name="connsiteY45" fmla="*/ 577901 h 577901"/>
              <a:gd name="connsiteX46" fmla="*/ 4125773 w 4473245"/>
              <a:gd name="connsiteY46" fmla="*/ 574244 h 577901"/>
              <a:gd name="connsiteX47" fmla="*/ 4085539 w 4473245"/>
              <a:gd name="connsiteY47" fmla="*/ 541325 h 577901"/>
              <a:gd name="connsiteX48" fmla="*/ 4037990 w 4473245"/>
              <a:gd name="connsiteY48" fmla="*/ 497434 h 577901"/>
              <a:gd name="connsiteX49" fmla="*/ 3983126 w 4473245"/>
              <a:gd name="connsiteY49" fmla="*/ 464516 h 577901"/>
              <a:gd name="connsiteX50" fmla="*/ 3928262 w 4473245"/>
              <a:gd name="connsiteY50" fmla="*/ 446228 h 577901"/>
              <a:gd name="connsiteX51" fmla="*/ 3847795 w 4473245"/>
              <a:gd name="connsiteY51" fmla="*/ 435255 h 577901"/>
              <a:gd name="connsiteX52" fmla="*/ 3573475 w 4473245"/>
              <a:gd name="connsiteY52" fmla="*/ 435255 h 577901"/>
              <a:gd name="connsiteX53" fmla="*/ 2984601 w 4473245"/>
              <a:gd name="connsiteY53" fmla="*/ 435255 h 577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473245" h="577901">
                <a:moveTo>
                  <a:pt x="2984601" y="435255"/>
                </a:moveTo>
                <a:lnTo>
                  <a:pt x="2443277" y="435255"/>
                </a:lnTo>
                <a:lnTo>
                  <a:pt x="2267712" y="435255"/>
                </a:lnTo>
                <a:lnTo>
                  <a:pt x="1858061" y="420624"/>
                </a:lnTo>
                <a:lnTo>
                  <a:pt x="1558137" y="413309"/>
                </a:lnTo>
                <a:lnTo>
                  <a:pt x="1207008" y="413309"/>
                </a:lnTo>
                <a:lnTo>
                  <a:pt x="852221" y="416967"/>
                </a:lnTo>
                <a:lnTo>
                  <a:pt x="544982" y="413309"/>
                </a:lnTo>
                <a:lnTo>
                  <a:pt x="435254" y="398679"/>
                </a:lnTo>
                <a:lnTo>
                  <a:pt x="354787" y="384048"/>
                </a:lnTo>
                <a:lnTo>
                  <a:pt x="277977" y="365760"/>
                </a:lnTo>
                <a:lnTo>
                  <a:pt x="197510" y="332842"/>
                </a:lnTo>
                <a:lnTo>
                  <a:pt x="109728" y="288951"/>
                </a:lnTo>
                <a:lnTo>
                  <a:pt x="32918" y="248717"/>
                </a:lnTo>
                <a:lnTo>
                  <a:pt x="3657" y="226772"/>
                </a:lnTo>
                <a:lnTo>
                  <a:pt x="0" y="204826"/>
                </a:lnTo>
                <a:lnTo>
                  <a:pt x="25603" y="186538"/>
                </a:lnTo>
                <a:lnTo>
                  <a:pt x="102413" y="157277"/>
                </a:lnTo>
                <a:lnTo>
                  <a:pt x="208483" y="124359"/>
                </a:lnTo>
                <a:lnTo>
                  <a:pt x="259689" y="95098"/>
                </a:lnTo>
                <a:lnTo>
                  <a:pt x="603504" y="201168"/>
                </a:lnTo>
                <a:lnTo>
                  <a:pt x="636422" y="212141"/>
                </a:lnTo>
                <a:lnTo>
                  <a:pt x="1313078" y="215799"/>
                </a:lnTo>
                <a:lnTo>
                  <a:pt x="2117750" y="212141"/>
                </a:lnTo>
                <a:lnTo>
                  <a:pt x="2300630" y="215799"/>
                </a:lnTo>
                <a:lnTo>
                  <a:pt x="3207715" y="212141"/>
                </a:lnTo>
                <a:lnTo>
                  <a:pt x="3496665" y="212141"/>
                </a:lnTo>
                <a:lnTo>
                  <a:pt x="4107485" y="212141"/>
                </a:lnTo>
                <a:lnTo>
                  <a:pt x="4209897" y="212141"/>
                </a:lnTo>
                <a:lnTo>
                  <a:pt x="4250131" y="201168"/>
                </a:lnTo>
                <a:lnTo>
                  <a:pt x="4304995" y="175565"/>
                </a:lnTo>
                <a:lnTo>
                  <a:pt x="4352544" y="124359"/>
                </a:lnTo>
                <a:lnTo>
                  <a:pt x="4403750" y="36576"/>
                </a:lnTo>
                <a:lnTo>
                  <a:pt x="4422038" y="10973"/>
                </a:lnTo>
                <a:lnTo>
                  <a:pt x="4440326" y="0"/>
                </a:lnTo>
                <a:lnTo>
                  <a:pt x="4451299" y="0"/>
                </a:lnTo>
                <a:lnTo>
                  <a:pt x="4462272" y="7316"/>
                </a:lnTo>
                <a:lnTo>
                  <a:pt x="4473245" y="40234"/>
                </a:lnTo>
                <a:lnTo>
                  <a:pt x="4469587" y="95098"/>
                </a:lnTo>
                <a:lnTo>
                  <a:pt x="4465929" y="160935"/>
                </a:lnTo>
                <a:lnTo>
                  <a:pt x="4443984" y="234087"/>
                </a:lnTo>
                <a:lnTo>
                  <a:pt x="4385462" y="351130"/>
                </a:lnTo>
                <a:lnTo>
                  <a:pt x="4294022" y="479146"/>
                </a:lnTo>
                <a:lnTo>
                  <a:pt x="4224528" y="548640"/>
                </a:lnTo>
                <a:lnTo>
                  <a:pt x="4195267" y="570586"/>
                </a:lnTo>
                <a:lnTo>
                  <a:pt x="4155033" y="577901"/>
                </a:lnTo>
                <a:lnTo>
                  <a:pt x="4125773" y="574244"/>
                </a:lnTo>
                <a:lnTo>
                  <a:pt x="4085539" y="541325"/>
                </a:lnTo>
                <a:lnTo>
                  <a:pt x="4037990" y="497434"/>
                </a:lnTo>
                <a:lnTo>
                  <a:pt x="3983126" y="464516"/>
                </a:lnTo>
                <a:lnTo>
                  <a:pt x="3928262" y="446228"/>
                </a:lnTo>
                <a:lnTo>
                  <a:pt x="3847795" y="435255"/>
                </a:lnTo>
                <a:lnTo>
                  <a:pt x="3573475" y="435255"/>
                </a:lnTo>
                <a:lnTo>
                  <a:pt x="2984601" y="43525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C35F2EA4-B6AA-4795-A650-DB308EFD5ABC}"/>
              </a:ext>
            </a:extLst>
          </p:cNvPr>
          <p:cNvSpPr/>
          <p:nvPr/>
        </p:nvSpPr>
        <p:spPr>
          <a:xfrm>
            <a:off x="4224339" y="5226050"/>
            <a:ext cx="625475" cy="596900"/>
          </a:xfrm>
          <a:custGeom>
            <a:avLst/>
            <a:gdLst>
              <a:gd name="connsiteX0" fmla="*/ 200025 w 626268"/>
              <a:gd name="connsiteY0" fmla="*/ 80963 h 595313"/>
              <a:gd name="connsiteX1" fmla="*/ 378618 w 626268"/>
              <a:gd name="connsiteY1" fmla="*/ 169069 h 595313"/>
              <a:gd name="connsiteX2" fmla="*/ 433387 w 626268"/>
              <a:gd name="connsiteY2" fmla="*/ 192882 h 595313"/>
              <a:gd name="connsiteX3" fmla="*/ 478631 w 626268"/>
              <a:gd name="connsiteY3" fmla="*/ 204788 h 595313"/>
              <a:gd name="connsiteX4" fmla="*/ 500062 w 626268"/>
              <a:gd name="connsiteY4" fmla="*/ 207169 h 595313"/>
              <a:gd name="connsiteX5" fmla="*/ 526256 w 626268"/>
              <a:gd name="connsiteY5" fmla="*/ 207169 h 595313"/>
              <a:gd name="connsiteX6" fmla="*/ 557212 w 626268"/>
              <a:gd name="connsiteY6" fmla="*/ 197644 h 595313"/>
              <a:gd name="connsiteX7" fmla="*/ 626268 w 626268"/>
              <a:gd name="connsiteY7" fmla="*/ 78582 h 595313"/>
              <a:gd name="connsiteX8" fmla="*/ 540543 w 626268"/>
              <a:gd name="connsiteY8" fmla="*/ 595313 h 595313"/>
              <a:gd name="connsiteX9" fmla="*/ 473868 w 626268"/>
              <a:gd name="connsiteY9" fmla="*/ 514350 h 595313"/>
              <a:gd name="connsiteX10" fmla="*/ 385762 w 626268"/>
              <a:gd name="connsiteY10" fmla="*/ 426244 h 595313"/>
              <a:gd name="connsiteX11" fmla="*/ 238125 w 626268"/>
              <a:gd name="connsiteY11" fmla="*/ 288132 h 595313"/>
              <a:gd name="connsiteX12" fmla="*/ 42862 w 626268"/>
              <a:gd name="connsiteY12" fmla="*/ 107157 h 595313"/>
              <a:gd name="connsiteX13" fmla="*/ 16668 w 626268"/>
              <a:gd name="connsiteY13" fmla="*/ 83344 h 595313"/>
              <a:gd name="connsiteX14" fmla="*/ 4762 w 626268"/>
              <a:gd name="connsiteY14" fmla="*/ 66675 h 595313"/>
              <a:gd name="connsiteX15" fmla="*/ 0 w 626268"/>
              <a:gd name="connsiteY15" fmla="*/ 42863 h 595313"/>
              <a:gd name="connsiteX16" fmla="*/ 4762 w 626268"/>
              <a:gd name="connsiteY16" fmla="*/ 23813 h 595313"/>
              <a:gd name="connsiteX17" fmla="*/ 14287 w 626268"/>
              <a:gd name="connsiteY17" fmla="*/ 7144 h 595313"/>
              <a:gd name="connsiteX18" fmla="*/ 35718 w 626268"/>
              <a:gd name="connsiteY18" fmla="*/ 0 h 595313"/>
              <a:gd name="connsiteX19" fmla="*/ 64293 w 626268"/>
              <a:gd name="connsiteY19" fmla="*/ 0 h 595313"/>
              <a:gd name="connsiteX20" fmla="*/ 90487 w 626268"/>
              <a:gd name="connsiteY20" fmla="*/ 4763 h 595313"/>
              <a:gd name="connsiteX21" fmla="*/ 200025 w 626268"/>
              <a:gd name="connsiteY21" fmla="*/ 80963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26268" h="595313">
                <a:moveTo>
                  <a:pt x="200025" y="80963"/>
                </a:moveTo>
                <a:lnTo>
                  <a:pt x="378618" y="169069"/>
                </a:lnTo>
                <a:lnTo>
                  <a:pt x="433387" y="192882"/>
                </a:lnTo>
                <a:lnTo>
                  <a:pt x="478631" y="204788"/>
                </a:lnTo>
                <a:lnTo>
                  <a:pt x="500062" y="207169"/>
                </a:lnTo>
                <a:lnTo>
                  <a:pt x="526256" y="207169"/>
                </a:lnTo>
                <a:lnTo>
                  <a:pt x="557212" y="197644"/>
                </a:lnTo>
                <a:lnTo>
                  <a:pt x="626268" y="78582"/>
                </a:lnTo>
                <a:lnTo>
                  <a:pt x="540543" y="595313"/>
                </a:lnTo>
                <a:lnTo>
                  <a:pt x="473868" y="514350"/>
                </a:lnTo>
                <a:lnTo>
                  <a:pt x="385762" y="426244"/>
                </a:lnTo>
                <a:lnTo>
                  <a:pt x="238125" y="288132"/>
                </a:lnTo>
                <a:lnTo>
                  <a:pt x="42862" y="107157"/>
                </a:lnTo>
                <a:lnTo>
                  <a:pt x="16668" y="83344"/>
                </a:lnTo>
                <a:lnTo>
                  <a:pt x="4762" y="66675"/>
                </a:lnTo>
                <a:lnTo>
                  <a:pt x="0" y="42863"/>
                </a:lnTo>
                <a:lnTo>
                  <a:pt x="4762" y="23813"/>
                </a:lnTo>
                <a:lnTo>
                  <a:pt x="14287" y="7144"/>
                </a:lnTo>
                <a:lnTo>
                  <a:pt x="35718" y="0"/>
                </a:lnTo>
                <a:lnTo>
                  <a:pt x="64293" y="0"/>
                </a:lnTo>
                <a:lnTo>
                  <a:pt x="90487" y="4763"/>
                </a:lnTo>
                <a:lnTo>
                  <a:pt x="200025" y="8096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5ACCC50-0527-4AB8-B5BB-A0F82DB7EE0A}"/>
              </a:ext>
            </a:extLst>
          </p:cNvPr>
          <p:cNvSpPr/>
          <p:nvPr/>
        </p:nvSpPr>
        <p:spPr>
          <a:xfrm>
            <a:off x="3786188" y="3232150"/>
            <a:ext cx="1693862" cy="1403350"/>
          </a:xfrm>
          <a:custGeom>
            <a:avLst/>
            <a:gdLst>
              <a:gd name="connsiteX0" fmla="*/ 938212 w 1693068"/>
              <a:gd name="connsiteY0" fmla="*/ 747712 h 1404937"/>
              <a:gd name="connsiteX1" fmla="*/ 609600 w 1693068"/>
              <a:gd name="connsiteY1" fmla="*/ 1062037 h 1404937"/>
              <a:gd name="connsiteX2" fmla="*/ 490537 w 1693068"/>
              <a:gd name="connsiteY2" fmla="*/ 1178719 h 1404937"/>
              <a:gd name="connsiteX3" fmla="*/ 473868 w 1693068"/>
              <a:gd name="connsiteY3" fmla="*/ 1202531 h 1404937"/>
              <a:gd name="connsiteX4" fmla="*/ 423862 w 1693068"/>
              <a:gd name="connsiteY4" fmla="*/ 1309687 h 1404937"/>
              <a:gd name="connsiteX5" fmla="*/ 392906 w 1693068"/>
              <a:gd name="connsiteY5" fmla="*/ 1371600 h 1404937"/>
              <a:gd name="connsiteX6" fmla="*/ 381000 w 1693068"/>
              <a:gd name="connsiteY6" fmla="*/ 1390650 h 1404937"/>
              <a:gd name="connsiteX7" fmla="*/ 361950 w 1693068"/>
              <a:gd name="connsiteY7" fmla="*/ 1402556 h 1404937"/>
              <a:gd name="connsiteX8" fmla="*/ 340518 w 1693068"/>
              <a:gd name="connsiteY8" fmla="*/ 1404937 h 1404937"/>
              <a:gd name="connsiteX9" fmla="*/ 314325 w 1693068"/>
              <a:gd name="connsiteY9" fmla="*/ 1400175 h 1404937"/>
              <a:gd name="connsiteX10" fmla="*/ 276225 w 1693068"/>
              <a:gd name="connsiteY10" fmla="*/ 1378744 h 1404937"/>
              <a:gd name="connsiteX11" fmla="*/ 214312 w 1693068"/>
              <a:gd name="connsiteY11" fmla="*/ 1326356 h 1404937"/>
              <a:gd name="connsiteX12" fmla="*/ 140493 w 1693068"/>
              <a:gd name="connsiteY12" fmla="*/ 1250156 h 1404937"/>
              <a:gd name="connsiteX13" fmla="*/ 92868 w 1693068"/>
              <a:gd name="connsiteY13" fmla="*/ 1181100 h 1404937"/>
              <a:gd name="connsiteX14" fmla="*/ 61912 w 1693068"/>
              <a:gd name="connsiteY14" fmla="*/ 1128712 h 1404937"/>
              <a:gd name="connsiteX15" fmla="*/ 38100 w 1693068"/>
              <a:gd name="connsiteY15" fmla="*/ 1071562 h 1404937"/>
              <a:gd name="connsiteX16" fmla="*/ 19050 w 1693068"/>
              <a:gd name="connsiteY16" fmla="*/ 1009650 h 1404937"/>
              <a:gd name="connsiteX17" fmla="*/ 7143 w 1693068"/>
              <a:gd name="connsiteY17" fmla="*/ 945356 h 1404937"/>
              <a:gd name="connsiteX18" fmla="*/ 0 w 1693068"/>
              <a:gd name="connsiteY18" fmla="*/ 888206 h 1404937"/>
              <a:gd name="connsiteX19" fmla="*/ 2381 w 1693068"/>
              <a:gd name="connsiteY19" fmla="*/ 864394 h 1404937"/>
              <a:gd name="connsiteX20" fmla="*/ 7143 w 1693068"/>
              <a:gd name="connsiteY20" fmla="*/ 847725 h 1404937"/>
              <a:gd name="connsiteX21" fmla="*/ 14287 w 1693068"/>
              <a:gd name="connsiteY21" fmla="*/ 840581 h 1404937"/>
              <a:gd name="connsiteX22" fmla="*/ 28575 w 1693068"/>
              <a:gd name="connsiteY22" fmla="*/ 840581 h 1404937"/>
              <a:gd name="connsiteX23" fmla="*/ 42862 w 1693068"/>
              <a:gd name="connsiteY23" fmla="*/ 847725 h 1404937"/>
              <a:gd name="connsiteX24" fmla="*/ 66675 w 1693068"/>
              <a:gd name="connsiteY24" fmla="*/ 881062 h 1404937"/>
              <a:gd name="connsiteX25" fmla="*/ 100012 w 1693068"/>
              <a:gd name="connsiteY25" fmla="*/ 923925 h 1404937"/>
              <a:gd name="connsiteX26" fmla="*/ 128587 w 1693068"/>
              <a:gd name="connsiteY26" fmla="*/ 947737 h 1404937"/>
              <a:gd name="connsiteX27" fmla="*/ 161925 w 1693068"/>
              <a:gd name="connsiteY27" fmla="*/ 973931 h 1404937"/>
              <a:gd name="connsiteX28" fmla="*/ 197643 w 1693068"/>
              <a:gd name="connsiteY28" fmla="*/ 995362 h 1404937"/>
              <a:gd name="connsiteX29" fmla="*/ 216693 w 1693068"/>
              <a:gd name="connsiteY29" fmla="*/ 1000125 h 1404937"/>
              <a:gd name="connsiteX30" fmla="*/ 247650 w 1693068"/>
              <a:gd name="connsiteY30" fmla="*/ 1000125 h 1404937"/>
              <a:gd name="connsiteX31" fmla="*/ 323850 w 1693068"/>
              <a:gd name="connsiteY31" fmla="*/ 966787 h 1404937"/>
              <a:gd name="connsiteX32" fmla="*/ 523875 w 1693068"/>
              <a:gd name="connsiteY32" fmla="*/ 842962 h 1404937"/>
              <a:gd name="connsiteX33" fmla="*/ 1057275 w 1693068"/>
              <a:gd name="connsiteY33" fmla="*/ 440531 h 1404937"/>
              <a:gd name="connsiteX34" fmla="*/ 1231106 w 1693068"/>
              <a:gd name="connsiteY34" fmla="*/ 316706 h 1404937"/>
              <a:gd name="connsiteX35" fmla="*/ 1488281 w 1693068"/>
              <a:gd name="connsiteY35" fmla="*/ 119062 h 1404937"/>
              <a:gd name="connsiteX36" fmla="*/ 1585912 w 1693068"/>
              <a:gd name="connsiteY36" fmla="*/ 47625 h 1404937"/>
              <a:gd name="connsiteX37" fmla="*/ 1628775 w 1693068"/>
              <a:gd name="connsiteY37" fmla="*/ 19050 h 1404937"/>
              <a:gd name="connsiteX38" fmla="*/ 1650206 w 1693068"/>
              <a:gd name="connsiteY38" fmla="*/ 4762 h 1404937"/>
              <a:gd name="connsiteX39" fmla="*/ 1669256 w 1693068"/>
              <a:gd name="connsiteY39" fmla="*/ 0 h 1404937"/>
              <a:gd name="connsiteX40" fmla="*/ 1683543 w 1693068"/>
              <a:gd name="connsiteY40" fmla="*/ 0 h 1404937"/>
              <a:gd name="connsiteX41" fmla="*/ 1690687 w 1693068"/>
              <a:gd name="connsiteY41" fmla="*/ 2381 h 1404937"/>
              <a:gd name="connsiteX42" fmla="*/ 1693068 w 1693068"/>
              <a:gd name="connsiteY42" fmla="*/ 11906 h 1404937"/>
              <a:gd name="connsiteX43" fmla="*/ 1688306 w 1693068"/>
              <a:gd name="connsiteY43" fmla="*/ 33337 h 1404937"/>
              <a:gd name="connsiteX44" fmla="*/ 1666875 w 1693068"/>
              <a:gd name="connsiteY44" fmla="*/ 71437 h 1404937"/>
              <a:gd name="connsiteX45" fmla="*/ 1397793 w 1693068"/>
              <a:gd name="connsiteY45" fmla="*/ 352425 h 1404937"/>
              <a:gd name="connsiteX46" fmla="*/ 1226343 w 1693068"/>
              <a:gd name="connsiteY46" fmla="*/ 526256 h 1404937"/>
              <a:gd name="connsiteX47" fmla="*/ 1045368 w 1693068"/>
              <a:gd name="connsiteY47" fmla="*/ 642937 h 1404937"/>
              <a:gd name="connsiteX48" fmla="*/ 938212 w 1693068"/>
              <a:gd name="connsiteY48" fmla="*/ 747712 h 140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693068" h="1404937">
                <a:moveTo>
                  <a:pt x="938212" y="747712"/>
                </a:moveTo>
                <a:lnTo>
                  <a:pt x="609600" y="1062037"/>
                </a:lnTo>
                <a:lnTo>
                  <a:pt x="490537" y="1178719"/>
                </a:lnTo>
                <a:lnTo>
                  <a:pt x="473868" y="1202531"/>
                </a:lnTo>
                <a:lnTo>
                  <a:pt x="423862" y="1309687"/>
                </a:lnTo>
                <a:lnTo>
                  <a:pt x="392906" y="1371600"/>
                </a:lnTo>
                <a:lnTo>
                  <a:pt x="381000" y="1390650"/>
                </a:lnTo>
                <a:lnTo>
                  <a:pt x="361950" y="1402556"/>
                </a:lnTo>
                <a:lnTo>
                  <a:pt x="340518" y="1404937"/>
                </a:lnTo>
                <a:lnTo>
                  <a:pt x="314325" y="1400175"/>
                </a:lnTo>
                <a:lnTo>
                  <a:pt x="276225" y="1378744"/>
                </a:lnTo>
                <a:lnTo>
                  <a:pt x="214312" y="1326356"/>
                </a:lnTo>
                <a:lnTo>
                  <a:pt x="140493" y="1250156"/>
                </a:lnTo>
                <a:lnTo>
                  <a:pt x="92868" y="1181100"/>
                </a:lnTo>
                <a:lnTo>
                  <a:pt x="61912" y="1128712"/>
                </a:lnTo>
                <a:lnTo>
                  <a:pt x="38100" y="1071562"/>
                </a:lnTo>
                <a:lnTo>
                  <a:pt x="19050" y="1009650"/>
                </a:lnTo>
                <a:lnTo>
                  <a:pt x="7143" y="945356"/>
                </a:lnTo>
                <a:lnTo>
                  <a:pt x="0" y="888206"/>
                </a:lnTo>
                <a:lnTo>
                  <a:pt x="2381" y="864394"/>
                </a:lnTo>
                <a:lnTo>
                  <a:pt x="7143" y="847725"/>
                </a:lnTo>
                <a:lnTo>
                  <a:pt x="14287" y="840581"/>
                </a:lnTo>
                <a:lnTo>
                  <a:pt x="28575" y="840581"/>
                </a:lnTo>
                <a:lnTo>
                  <a:pt x="42862" y="847725"/>
                </a:lnTo>
                <a:lnTo>
                  <a:pt x="66675" y="881062"/>
                </a:lnTo>
                <a:lnTo>
                  <a:pt x="100012" y="923925"/>
                </a:lnTo>
                <a:lnTo>
                  <a:pt x="128587" y="947737"/>
                </a:lnTo>
                <a:lnTo>
                  <a:pt x="161925" y="973931"/>
                </a:lnTo>
                <a:lnTo>
                  <a:pt x="197643" y="995362"/>
                </a:lnTo>
                <a:lnTo>
                  <a:pt x="216693" y="1000125"/>
                </a:lnTo>
                <a:lnTo>
                  <a:pt x="247650" y="1000125"/>
                </a:lnTo>
                <a:lnTo>
                  <a:pt x="323850" y="966787"/>
                </a:lnTo>
                <a:lnTo>
                  <a:pt x="523875" y="842962"/>
                </a:lnTo>
                <a:lnTo>
                  <a:pt x="1057275" y="440531"/>
                </a:lnTo>
                <a:lnTo>
                  <a:pt x="1231106" y="316706"/>
                </a:lnTo>
                <a:lnTo>
                  <a:pt x="1488281" y="119062"/>
                </a:lnTo>
                <a:lnTo>
                  <a:pt x="1585912" y="47625"/>
                </a:lnTo>
                <a:lnTo>
                  <a:pt x="1628775" y="19050"/>
                </a:lnTo>
                <a:lnTo>
                  <a:pt x="1650206" y="4762"/>
                </a:lnTo>
                <a:lnTo>
                  <a:pt x="1669256" y="0"/>
                </a:lnTo>
                <a:lnTo>
                  <a:pt x="1683543" y="0"/>
                </a:lnTo>
                <a:lnTo>
                  <a:pt x="1690687" y="2381"/>
                </a:lnTo>
                <a:lnTo>
                  <a:pt x="1693068" y="11906"/>
                </a:lnTo>
                <a:lnTo>
                  <a:pt x="1688306" y="33337"/>
                </a:lnTo>
                <a:lnTo>
                  <a:pt x="1666875" y="71437"/>
                </a:lnTo>
                <a:lnTo>
                  <a:pt x="1397793" y="352425"/>
                </a:lnTo>
                <a:lnTo>
                  <a:pt x="1226343" y="526256"/>
                </a:lnTo>
                <a:lnTo>
                  <a:pt x="1045368" y="642937"/>
                </a:lnTo>
                <a:lnTo>
                  <a:pt x="938212" y="74771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224F89F-A657-4E8C-A36E-269234F0B735}"/>
              </a:ext>
            </a:extLst>
          </p:cNvPr>
          <p:cNvSpPr/>
          <p:nvPr/>
        </p:nvSpPr>
        <p:spPr>
          <a:xfrm>
            <a:off x="5610226" y="2371725"/>
            <a:ext cx="2600325" cy="565150"/>
          </a:xfrm>
          <a:custGeom>
            <a:avLst/>
            <a:gdLst>
              <a:gd name="connsiteX0" fmla="*/ 1852613 w 2600325"/>
              <a:gd name="connsiteY0" fmla="*/ 311943 h 564356"/>
              <a:gd name="connsiteX1" fmla="*/ 1338263 w 2600325"/>
              <a:gd name="connsiteY1" fmla="*/ 390525 h 564356"/>
              <a:gd name="connsiteX2" fmla="*/ 1173956 w 2600325"/>
              <a:gd name="connsiteY2" fmla="*/ 426243 h 564356"/>
              <a:gd name="connsiteX3" fmla="*/ 921544 w 2600325"/>
              <a:gd name="connsiteY3" fmla="*/ 459581 h 564356"/>
              <a:gd name="connsiteX4" fmla="*/ 702469 w 2600325"/>
              <a:gd name="connsiteY4" fmla="*/ 500062 h 564356"/>
              <a:gd name="connsiteX5" fmla="*/ 433388 w 2600325"/>
              <a:gd name="connsiteY5" fmla="*/ 564356 h 564356"/>
              <a:gd name="connsiteX6" fmla="*/ 395288 w 2600325"/>
              <a:gd name="connsiteY6" fmla="*/ 557212 h 564356"/>
              <a:gd name="connsiteX7" fmla="*/ 297656 w 2600325"/>
              <a:gd name="connsiteY7" fmla="*/ 533400 h 564356"/>
              <a:gd name="connsiteX8" fmla="*/ 228600 w 2600325"/>
              <a:gd name="connsiteY8" fmla="*/ 504825 h 564356"/>
              <a:gd name="connsiteX9" fmla="*/ 178594 w 2600325"/>
              <a:gd name="connsiteY9" fmla="*/ 476250 h 564356"/>
              <a:gd name="connsiteX10" fmla="*/ 123825 w 2600325"/>
              <a:gd name="connsiteY10" fmla="*/ 445293 h 564356"/>
              <a:gd name="connsiteX11" fmla="*/ 61913 w 2600325"/>
              <a:gd name="connsiteY11" fmla="*/ 402431 h 564356"/>
              <a:gd name="connsiteX12" fmla="*/ 33338 w 2600325"/>
              <a:gd name="connsiteY12" fmla="*/ 376237 h 564356"/>
              <a:gd name="connsiteX13" fmla="*/ 16669 w 2600325"/>
              <a:gd name="connsiteY13" fmla="*/ 354806 h 564356"/>
              <a:gd name="connsiteX14" fmla="*/ 7144 w 2600325"/>
              <a:gd name="connsiteY14" fmla="*/ 335756 h 564356"/>
              <a:gd name="connsiteX15" fmla="*/ 0 w 2600325"/>
              <a:gd name="connsiteY15" fmla="*/ 297656 h 564356"/>
              <a:gd name="connsiteX16" fmla="*/ 4763 w 2600325"/>
              <a:gd name="connsiteY16" fmla="*/ 235743 h 564356"/>
              <a:gd name="connsiteX17" fmla="*/ 107156 w 2600325"/>
              <a:gd name="connsiteY17" fmla="*/ 204787 h 564356"/>
              <a:gd name="connsiteX18" fmla="*/ 92869 w 2600325"/>
              <a:gd name="connsiteY18" fmla="*/ 261937 h 564356"/>
              <a:gd name="connsiteX19" fmla="*/ 95250 w 2600325"/>
              <a:gd name="connsiteY19" fmla="*/ 280987 h 564356"/>
              <a:gd name="connsiteX20" fmla="*/ 104775 w 2600325"/>
              <a:gd name="connsiteY20" fmla="*/ 297656 h 564356"/>
              <a:gd name="connsiteX21" fmla="*/ 121444 w 2600325"/>
              <a:gd name="connsiteY21" fmla="*/ 309562 h 564356"/>
              <a:gd name="connsiteX22" fmla="*/ 152400 w 2600325"/>
              <a:gd name="connsiteY22" fmla="*/ 319087 h 564356"/>
              <a:gd name="connsiteX23" fmla="*/ 223838 w 2600325"/>
              <a:gd name="connsiteY23" fmla="*/ 328612 h 564356"/>
              <a:gd name="connsiteX24" fmla="*/ 319088 w 2600325"/>
              <a:gd name="connsiteY24" fmla="*/ 335756 h 564356"/>
              <a:gd name="connsiteX25" fmla="*/ 442913 w 2600325"/>
              <a:gd name="connsiteY25" fmla="*/ 340518 h 564356"/>
              <a:gd name="connsiteX26" fmla="*/ 557213 w 2600325"/>
              <a:gd name="connsiteY26" fmla="*/ 335756 h 564356"/>
              <a:gd name="connsiteX27" fmla="*/ 735806 w 2600325"/>
              <a:gd name="connsiteY27" fmla="*/ 321468 h 564356"/>
              <a:gd name="connsiteX28" fmla="*/ 1173956 w 2600325"/>
              <a:gd name="connsiteY28" fmla="*/ 269081 h 564356"/>
              <a:gd name="connsiteX29" fmla="*/ 1340644 w 2600325"/>
              <a:gd name="connsiteY29" fmla="*/ 233362 h 564356"/>
              <a:gd name="connsiteX30" fmla="*/ 1602581 w 2600325"/>
              <a:gd name="connsiteY30" fmla="*/ 190500 h 564356"/>
              <a:gd name="connsiteX31" fmla="*/ 1924050 w 2600325"/>
              <a:gd name="connsiteY31" fmla="*/ 119062 h 564356"/>
              <a:gd name="connsiteX32" fmla="*/ 1993106 w 2600325"/>
              <a:gd name="connsiteY32" fmla="*/ 73818 h 564356"/>
              <a:gd name="connsiteX33" fmla="*/ 2057400 w 2600325"/>
              <a:gd name="connsiteY33" fmla="*/ 35718 h 564356"/>
              <a:gd name="connsiteX34" fmla="*/ 2107406 w 2600325"/>
              <a:gd name="connsiteY34" fmla="*/ 9525 h 564356"/>
              <a:gd name="connsiteX35" fmla="*/ 2138363 w 2600325"/>
              <a:gd name="connsiteY35" fmla="*/ 0 h 564356"/>
              <a:gd name="connsiteX36" fmla="*/ 2214563 w 2600325"/>
              <a:gd name="connsiteY36" fmla="*/ 4762 h 564356"/>
              <a:gd name="connsiteX37" fmla="*/ 2350294 w 2600325"/>
              <a:gd name="connsiteY37" fmla="*/ 21431 h 564356"/>
              <a:gd name="connsiteX38" fmla="*/ 2457450 w 2600325"/>
              <a:gd name="connsiteY38" fmla="*/ 45243 h 564356"/>
              <a:gd name="connsiteX39" fmla="*/ 2483644 w 2600325"/>
              <a:gd name="connsiteY39" fmla="*/ 54768 h 564356"/>
              <a:gd name="connsiteX40" fmla="*/ 2528888 w 2600325"/>
              <a:gd name="connsiteY40" fmla="*/ 80962 h 564356"/>
              <a:gd name="connsiteX41" fmla="*/ 2564606 w 2600325"/>
              <a:gd name="connsiteY41" fmla="*/ 107156 h 564356"/>
              <a:gd name="connsiteX42" fmla="*/ 2586038 w 2600325"/>
              <a:gd name="connsiteY42" fmla="*/ 126206 h 564356"/>
              <a:gd name="connsiteX43" fmla="*/ 2597944 w 2600325"/>
              <a:gd name="connsiteY43" fmla="*/ 150018 h 564356"/>
              <a:gd name="connsiteX44" fmla="*/ 2600325 w 2600325"/>
              <a:gd name="connsiteY44" fmla="*/ 171450 h 564356"/>
              <a:gd name="connsiteX45" fmla="*/ 2590800 w 2600325"/>
              <a:gd name="connsiteY45" fmla="*/ 209550 h 564356"/>
              <a:gd name="connsiteX46" fmla="*/ 2576513 w 2600325"/>
              <a:gd name="connsiteY46" fmla="*/ 238125 h 564356"/>
              <a:gd name="connsiteX47" fmla="*/ 2555081 w 2600325"/>
              <a:gd name="connsiteY47" fmla="*/ 259556 h 564356"/>
              <a:gd name="connsiteX48" fmla="*/ 2528888 w 2600325"/>
              <a:gd name="connsiteY48" fmla="*/ 266700 h 564356"/>
              <a:gd name="connsiteX49" fmla="*/ 2421731 w 2600325"/>
              <a:gd name="connsiteY49" fmla="*/ 273843 h 564356"/>
              <a:gd name="connsiteX50" fmla="*/ 2193131 w 2600325"/>
              <a:gd name="connsiteY50" fmla="*/ 280987 h 564356"/>
              <a:gd name="connsiteX51" fmla="*/ 1852613 w 2600325"/>
              <a:gd name="connsiteY51" fmla="*/ 311943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600325" h="564356">
                <a:moveTo>
                  <a:pt x="1852613" y="311943"/>
                </a:moveTo>
                <a:lnTo>
                  <a:pt x="1338263" y="390525"/>
                </a:lnTo>
                <a:lnTo>
                  <a:pt x="1173956" y="426243"/>
                </a:lnTo>
                <a:lnTo>
                  <a:pt x="921544" y="459581"/>
                </a:lnTo>
                <a:lnTo>
                  <a:pt x="702469" y="500062"/>
                </a:lnTo>
                <a:lnTo>
                  <a:pt x="433388" y="564356"/>
                </a:lnTo>
                <a:lnTo>
                  <a:pt x="395288" y="557212"/>
                </a:lnTo>
                <a:lnTo>
                  <a:pt x="297656" y="533400"/>
                </a:lnTo>
                <a:lnTo>
                  <a:pt x="228600" y="504825"/>
                </a:lnTo>
                <a:lnTo>
                  <a:pt x="178594" y="476250"/>
                </a:lnTo>
                <a:lnTo>
                  <a:pt x="123825" y="445293"/>
                </a:lnTo>
                <a:lnTo>
                  <a:pt x="61913" y="402431"/>
                </a:lnTo>
                <a:lnTo>
                  <a:pt x="33338" y="376237"/>
                </a:lnTo>
                <a:lnTo>
                  <a:pt x="16669" y="354806"/>
                </a:lnTo>
                <a:lnTo>
                  <a:pt x="7144" y="335756"/>
                </a:lnTo>
                <a:lnTo>
                  <a:pt x="0" y="297656"/>
                </a:lnTo>
                <a:lnTo>
                  <a:pt x="4763" y="235743"/>
                </a:lnTo>
                <a:lnTo>
                  <a:pt x="107156" y="204787"/>
                </a:lnTo>
                <a:lnTo>
                  <a:pt x="92869" y="261937"/>
                </a:lnTo>
                <a:lnTo>
                  <a:pt x="95250" y="280987"/>
                </a:lnTo>
                <a:lnTo>
                  <a:pt x="104775" y="297656"/>
                </a:lnTo>
                <a:lnTo>
                  <a:pt x="121444" y="309562"/>
                </a:lnTo>
                <a:lnTo>
                  <a:pt x="152400" y="319087"/>
                </a:lnTo>
                <a:lnTo>
                  <a:pt x="223838" y="328612"/>
                </a:lnTo>
                <a:lnTo>
                  <a:pt x="319088" y="335756"/>
                </a:lnTo>
                <a:lnTo>
                  <a:pt x="442913" y="340518"/>
                </a:lnTo>
                <a:lnTo>
                  <a:pt x="557213" y="335756"/>
                </a:lnTo>
                <a:lnTo>
                  <a:pt x="735806" y="321468"/>
                </a:lnTo>
                <a:lnTo>
                  <a:pt x="1173956" y="269081"/>
                </a:lnTo>
                <a:lnTo>
                  <a:pt x="1340644" y="233362"/>
                </a:lnTo>
                <a:lnTo>
                  <a:pt x="1602581" y="190500"/>
                </a:lnTo>
                <a:lnTo>
                  <a:pt x="1924050" y="119062"/>
                </a:lnTo>
                <a:lnTo>
                  <a:pt x="1993106" y="73818"/>
                </a:lnTo>
                <a:lnTo>
                  <a:pt x="2057400" y="35718"/>
                </a:lnTo>
                <a:lnTo>
                  <a:pt x="2107406" y="9525"/>
                </a:lnTo>
                <a:lnTo>
                  <a:pt x="2138363" y="0"/>
                </a:lnTo>
                <a:lnTo>
                  <a:pt x="2214563" y="4762"/>
                </a:lnTo>
                <a:lnTo>
                  <a:pt x="2350294" y="21431"/>
                </a:lnTo>
                <a:lnTo>
                  <a:pt x="2457450" y="45243"/>
                </a:lnTo>
                <a:lnTo>
                  <a:pt x="2483644" y="54768"/>
                </a:lnTo>
                <a:lnTo>
                  <a:pt x="2528888" y="80962"/>
                </a:lnTo>
                <a:lnTo>
                  <a:pt x="2564606" y="107156"/>
                </a:lnTo>
                <a:lnTo>
                  <a:pt x="2586038" y="126206"/>
                </a:lnTo>
                <a:lnTo>
                  <a:pt x="2597944" y="150018"/>
                </a:lnTo>
                <a:lnTo>
                  <a:pt x="2600325" y="171450"/>
                </a:lnTo>
                <a:lnTo>
                  <a:pt x="2590800" y="209550"/>
                </a:lnTo>
                <a:lnTo>
                  <a:pt x="2576513" y="238125"/>
                </a:lnTo>
                <a:lnTo>
                  <a:pt x="2555081" y="259556"/>
                </a:lnTo>
                <a:lnTo>
                  <a:pt x="2528888" y="266700"/>
                </a:lnTo>
                <a:lnTo>
                  <a:pt x="2421731" y="273843"/>
                </a:lnTo>
                <a:lnTo>
                  <a:pt x="2193131" y="280987"/>
                </a:lnTo>
                <a:lnTo>
                  <a:pt x="1852613" y="3119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5E35448-BA62-4466-94BF-DBE7774EBA21}"/>
              </a:ext>
            </a:extLst>
          </p:cNvPr>
          <p:cNvSpPr/>
          <p:nvPr/>
        </p:nvSpPr>
        <p:spPr>
          <a:xfrm rot="16200000">
            <a:off x="5728495" y="2283619"/>
            <a:ext cx="2173287" cy="517525"/>
          </a:xfrm>
          <a:custGeom>
            <a:avLst/>
            <a:gdLst>
              <a:gd name="connsiteX0" fmla="*/ 1278731 w 2174081"/>
              <a:gd name="connsiteY0" fmla="*/ 426243 h 516731"/>
              <a:gd name="connsiteX1" fmla="*/ 30956 w 2174081"/>
              <a:gd name="connsiteY1" fmla="*/ 423862 h 516731"/>
              <a:gd name="connsiteX2" fmla="*/ 0 w 2174081"/>
              <a:gd name="connsiteY2" fmla="*/ 207168 h 516731"/>
              <a:gd name="connsiteX3" fmla="*/ 1831181 w 2174081"/>
              <a:gd name="connsiteY3" fmla="*/ 202406 h 516731"/>
              <a:gd name="connsiteX4" fmla="*/ 1883568 w 2174081"/>
              <a:gd name="connsiteY4" fmla="*/ 200025 h 516731"/>
              <a:gd name="connsiteX5" fmla="*/ 1907381 w 2174081"/>
              <a:gd name="connsiteY5" fmla="*/ 195262 h 516731"/>
              <a:gd name="connsiteX6" fmla="*/ 1943100 w 2174081"/>
              <a:gd name="connsiteY6" fmla="*/ 178593 h 516731"/>
              <a:gd name="connsiteX7" fmla="*/ 1988343 w 2174081"/>
              <a:gd name="connsiteY7" fmla="*/ 147637 h 516731"/>
              <a:gd name="connsiteX8" fmla="*/ 2033587 w 2174081"/>
              <a:gd name="connsiteY8" fmla="*/ 104775 h 516731"/>
              <a:gd name="connsiteX9" fmla="*/ 2088356 w 2174081"/>
              <a:gd name="connsiteY9" fmla="*/ 40481 h 516731"/>
              <a:gd name="connsiteX10" fmla="*/ 2109787 w 2174081"/>
              <a:gd name="connsiteY10" fmla="*/ 16668 h 516731"/>
              <a:gd name="connsiteX11" fmla="*/ 2124075 w 2174081"/>
              <a:gd name="connsiteY11" fmla="*/ 4762 h 516731"/>
              <a:gd name="connsiteX12" fmla="*/ 2145506 w 2174081"/>
              <a:gd name="connsiteY12" fmla="*/ 0 h 516731"/>
              <a:gd name="connsiteX13" fmla="*/ 2162175 w 2174081"/>
              <a:gd name="connsiteY13" fmla="*/ 2381 h 516731"/>
              <a:gd name="connsiteX14" fmla="*/ 2166937 w 2174081"/>
              <a:gd name="connsiteY14" fmla="*/ 7143 h 516731"/>
              <a:gd name="connsiteX15" fmla="*/ 2171700 w 2174081"/>
              <a:gd name="connsiteY15" fmla="*/ 19050 h 516731"/>
              <a:gd name="connsiteX16" fmla="*/ 2174081 w 2174081"/>
              <a:gd name="connsiteY16" fmla="*/ 61912 h 516731"/>
              <a:gd name="connsiteX17" fmla="*/ 2169318 w 2174081"/>
              <a:gd name="connsiteY17" fmla="*/ 145256 h 516731"/>
              <a:gd name="connsiteX18" fmla="*/ 2157412 w 2174081"/>
              <a:gd name="connsiteY18" fmla="*/ 204787 h 516731"/>
              <a:gd name="connsiteX19" fmla="*/ 2124075 w 2174081"/>
              <a:gd name="connsiteY19" fmla="*/ 290512 h 516731"/>
              <a:gd name="connsiteX20" fmla="*/ 2081212 w 2174081"/>
              <a:gd name="connsiteY20" fmla="*/ 371475 h 516731"/>
              <a:gd name="connsiteX21" fmla="*/ 2000250 w 2174081"/>
              <a:gd name="connsiteY21" fmla="*/ 488156 h 516731"/>
              <a:gd name="connsiteX22" fmla="*/ 1981200 w 2174081"/>
              <a:gd name="connsiteY22" fmla="*/ 504825 h 516731"/>
              <a:gd name="connsiteX23" fmla="*/ 1964531 w 2174081"/>
              <a:gd name="connsiteY23" fmla="*/ 511968 h 516731"/>
              <a:gd name="connsiteX24" fmla="*/ 1933575 w 2174081"/>
              <a:gd name="connsiteY24" fmla="*/ 516731 h 516731"/>
              <a:gd name="connsiteX25" fmla="*/ 1897856 w 2174081"/>
              <a:gd name="connsiteY25" fmla="*/ 516731 h 516731"/>
              <a:gd name="connsiteX26" fmla="*/ 1864518 w 2174081"/>
              <a:gd name="connsiteY26" fmla="*/ 504825 h 516731"/>
              <a:gd name="connsiteX27" fmla="*/ 1833562 w 2174081"/>
              <a:gd name="connsiteY27" fmla="*/ 481012 h 516731"/>
              <a:gd name="connsiteX28" fmla="*/ 1795462 w 2174081"/>
              <a:gd name="connsiteY28" fmla="*/ 457200 h 516731"/>
              <a:gd name="connsiteX29" fmla="*/ 1740693 w 2174081"/>
              <a:gd name="connsiteY29" fmla="*/ 438150 h 516731"/>
              <a:gd name="connsiteX30" fmla="*/ 1666875 w 2174081"/>
              <a:gd name="connsiteY30" fmla="*/ 426243 h 516731"/>
              <a:gd name="connsiteX31" fmla="*/ 1278731 w 2174081"/>
              <a:gd name="connsiteY31" fmla="*/ 426243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174081" h="516731">
                <a:moveTo>
                  <a:pt x="1278731" y="426243"/>
                </a:moveTo>
                <a:lnTo>
                  <a:pt x="30956" y="423862"/>
                </a:lnTo>
                <a:lnTo>
                  <a:pt x="0" y="207168"/>
                </a:lnTo>
                <a:lnTo>
                  <a:pt x="1831181" y="202406"/>
                </a:lnTo>
                <a:lnTo>
                  <a:pt x="1883568" y="200025"/>
                </a:lnTo>
                <a:lnTo>
                  <a:pt x="1907381" y="195262"/>
                </a:lnTo>
                <a:lnTo>
                  <a:pt x="1943100" y="178593"/>
                </a:lnTo>
                <a:lnTo>
                  <a:pt x="1988343" y="147637"/>
                </a:lnTo>
                <a:lnTo>
                  <a:pt x="2033587" y="104775"/>
                </a:lnTo>
                <a:lnTo>
                  <a:pt x="2088356" y="40481"/>
                </a:lnTo>
                <a:lnTo>
                  <a:pt x="2109787" y="16668"/>
                </a:lnTo>
                <a:lnTo>
                  <a:pt x="2124075" y="4762"/>
                </a:lnTo>
                <a:lnTo>
                  <a:pt x="2145506" y="0"/>
                </a:lnTo>
                <a:lnTo>
                  <a:pt x="2162175" y="2381"/>
                </a:lnTo>
                <a:lnTo>
                  <a:pt x="2166937" y="7143"/>
                </a:lnTo>
                <a:lnTo>
                  <a:pt x="2171700" y="19050"/>
                </a:lnTo>
                <a:lnTo>
                  <a:pt x="2174081" y="61912"/>
                </a:lnTo>
                <a:lnTo>
                  <a:pt x="2169318" y="145256"/>
                </a:lnTo>
                <a:lnTo>
                  <a:pt x="2157412" y="204787"/>
                </a:lnTo>
                <a:lnTo>
                  <a:pt x="2124075" y="290512"/>
                </a:lnTo>
                <a:lnTo>
                  <a:pt x="2081212" y="371475"/>
                </a:lnTo>
                <a:lnTo>
                  <a:pt x="2000250" y="488156"/>
                </a:lnTo>
                <a:lnTo>
                  <a:pt x="1981200" y="504825"/>
                </a:lnTo>
                <a:lnTo>
                  <a:pt x="1964531" y="511968"/>
                </a:lnTo>
                <a:lnTo>
                  <a:pt x="1933575" y="516731"/>
                </a:lnTo>
                <a:lnTo>
                  <a:pt x="1897856" y="516731"/>
                </a:lnTo>
                <a:lnTo>
                  <a:pt x="1864518" y="504825"/>
                </a:lnTo>
                <a:lnTo>
                  <a:pt x="1833562" y="481012"/>
                </a:lnTo>
                <a:lnTo>
                  <a:pt x="1795462" y="457200"/>
                </a:lnTo>
                <a:lnTo>
                  <a:pt x="1740693" y="438150"/>
                </a:lnTo>
                <a:lnTo>
                  <a:pt x="1666875" y="426243"/>
                </a:lnTo>
                <a:lnTo>
                  <a:pt x="1278731" y="4262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B75574F-66C2-47B8-AA02-F49270F429E1}"/>
              </a:ext>
            </a:extLst>
          </p:cNvPr>
          <p:cNvSpPr/>
          <p:nvPr/>
        </p:nvSpPr>
        <p:spPr>
          <a:xfrm>
            <a:off x="5805488" y="3376613"/>
            <a:ext cx="2024062" cy="517525"/>
          </a:xfrm>
          <a:custGeom>
            <a:avLst/>
            <a:gdLst>
              <a:gd name="connsiteX0" fmla="*/ 1245393 w 2024062"/>
              <a:gd name="connsiteY0" fmla="*/ 297656 h 516731"/>
              <a:gd name="connsiteX1" fmla="*/ 602456 w 2024062"/>
              <a:gd name="connsiteY1" fmla="*/ 445293 h 516731"/>
              <a:gd name="connsiteX2" fmla="*/ 521493 w 2024062"/>
              <a:gd name="connsiteY2" fmla="*/ 478631 h 516731"/>
              <a:gd name="connsiteX3" fmla="*/ 450056 w 2024062"/>
              <a:gd name="connsiteY3" fmla="*/ 502443 h 516731"/>
              <a:gd name="connsiteX4" fmla="*/ 407193 w 2024062"/>
              <a:gd name="connsiteY4" fmla="*/ 514350 h 516731"/>
              <a:gd name="connsiteX5" fmla="*/ 366712 w 2024062"/>
              <a:gd name="connsiteY5" fmla="*/ 516731 h 516731"/>
              <a:gd name="connsiteX6" fmla="*/ 319087 w 2024062"/>
              <a:gd name="connsiteY6" fmla="*/ 514350 h 516731"/>
              <a:gd name="connsiteX7" fmla="*/ 271462 w 2024062"/>
              <a:gd name="connsiteY7" fmla="*/ 504825 h 516731"/>
              <a:gd name="connsiteX8" fmla="*/ 214312 w 2024062"/>
              <a:gd name="connsiteY8" fmla="*/ 478631 h 516731"/>
              <a:gd name="connsiteX9" fmla="*/ 154781 w 2024062"/>
              <a:gd name="connsiteY9" fmla="*/ 442912 h 516731"/>
              <a:gd name="connsiteX10" fmla="*/ 100012 w 2024062"/>
              <a:gd name="connsiteY10" fmla="*/ 397668 h 516731"/>
              <a:gd name="connsiteX11" fmla="*/ 42862 w 2024062"/>
              <a:gd name="connsiteY11" fmla="*/ 335756 h 516731"/>
              <a:gd name="connsiteX12" fmla="*/ 21431 w 2024062"/>
              <a:gd name="connsiteY12" fmla="*/ 304800 h 516731"/>
              <a:gd name="connsiteX13" fmla="*/ 9525 w 2024062"/>
              <a:gd name="connsiteY13" fmla="*/ 283368 h 516731"/>
              <a:gd name="connsiteX14" fmla="*/ 0 w 2024062"/>
              <a:gd name="connsiteY14" fmla="*/ 247650 h 516731"/>
              <a:gd name="connsiteX15" fmla="*/ 0 w 2024062"/>
              <a:gd name="connsiteY15" fmla="*/ 230981 h 516731"/>
              <a:gd name="connsiteX16" fmla="*/ 7143 w 2024062"/>
              <a:gd name="connsiteY16" fmla="*/ 221456 h 516731"/>
              <a:gd name="connsiteX17" fmla="*/ 21431 w 2024062"/>
              <a:gd name="connsiteY17" fmla="*/ 216693 h 516731"/>
              <a:gd name="connsiteX18" fmla="*/ 42862 w 2024062"/>
              <a:gd name="connsiteY18" fmla="*/ 223837 h 516731"/>
              <a:gd name="connsiteX19" fmla="*/ 88106 w 2024062"/>
              <a:gd name="connsiteY19" fmla="*/ 250031 h 516731"/>
              <a:gd name="connsiteX20" fmla="*/ 152400 w 2024062"/>
              <a:gd name="connsiteY20" fmla="*/ 273843 h 516731"/>
              <a:gd name="connsiteX21" fmla="*/ 221456 w 2024062"/>
              <a:gd name="connsiteY21" fmla="*/ 290512 h 516731"/>
              <a:gd name="connsiteX22" fmla="*/ 290512 w 2024062"/>
              <a:gd name="connsiteY22" fmla="*/ 297656 h 516731"/>
              <a:gd name="connsiteX23" fmla="*/ 354806 w 2024062"/>
              <a:gd name="connsiteY23" fmla="*/ 297656 h 516731"/>
              <a:gd name="connsiteX24" fmla="*/ 426243 w 2024062"/>
              <a:gd name="connsiteY24" fmla="*/ 285750 h 516731"/>
              <a:gd name="connsiteX25" fmla="*/ 978693 w 2024062"/>
              <a:gd name="connsiteY25" fmla="*/ 176212 h 516731"/>
              <a:gd name="connsiteX26" fmla="*/ 1152525 w 2024062"/>
              <a:gd name="connsiteY26" fmla="*/ 142875 h 516731"/>
              <a:gd name="connsiteX27" fmla="*/ 1493043 w 2024062"/>
              <a:gd name="connsiteY27" fmla="*/ 69056 h 516731"/>
              <a:gd name="connsiteX28" fmla="*/ 1595437 w 2024062"/>
              <a:gd name="connsiteY28" fmla="*/ 0 h 516731"/>
              <a:gd name="connsiteX29" fmla="*/ 1604962 w 2024062"/>
              <a:gd name="connsiteY29" fmla="*/ 0 h 516731"/>
              <a:gd name="connsiteX30" fmla="*/ 1676400 w 2024062"/>
              <a:gd name="connsiteY30" fmla="*/ 9525 h 516731"/>
              <a:gd name="connsiteX31" fmla="*/ 1793081 w 2024062"/>
              <a:gd name="connsiteY31" fmla="*/ 35718 h 516731"/>
              <a:gd name="connsiteX32" fmla="*/ 1909762 w 2024062"/>
              <a:gd name="connsiteY32" fmla="*/ 69056 h 516731"/>
              <a:gd name="connsiteX33" fmla="*/ 1959768 w 2024062"/>
              <a:gd name="connsiteY33" fmla="*/ 90487 h 516731"/>
              <a:gd name="connsiteX34" fmla="*/ 1985962 w 2024062"/>
              <a:gd name="connsiteY34" fmla="*/ 104775 h 516731"/>
              <a:gd name="connsiteX35" fmla="*/ 2005012 w 2024062"/>
              <a:gd name="connsiteY35" fmla="*/ 116681 h 516731"/>
              <a:gd name="connsiteX36" fmla="*/ 2016918 w 2024062"/>
              <a:gd name="connsiteY36" fmla="*/ 128587 h 516731"/>
              <a:gd name="connsiteX37" fmla="*/ 2024062 w 2024062"/>
              <a:gd name="connsiteY37" fmla="*/ 142875 h 516731"/>
              <a:gd name="connsiteX38" fmla="*/ 2024062 w 2024062"/>
              <a:gd name="connsiteY38" fmla="*/ 157162 h 516731"/>
              <a:gd name="connsiteX39" fmla="*/ 2019300 w 2024062"/>
              <a:gd name="connsiteY39" fmla="*/ 183356 h 516731"/>
              <a:gd name="connsiteX40" fmla="*/ 2009775 w 2024062"/>
              <a:gd name="connsiteY40" fmla="*/ 209550 h 516731"/>
              <a:gd name="connsiteX41" fmla="*/ 1985962 w 2024062"/>
              <a:gd name="connsiteY41" fmla="*/ 238125 h 516731"/>
              <a:gd name="connsiteX42" fmla="*/ 1935956 w 2024062"/>
              <a:gd name="connsiteY42" fmla="*/ 266700 h 516731"/>
              <a:gd name="connsiteX43" fmla="*/ 1893093 w 2024062"/>
              <a:gd name="connsiteY43" fmla="*/ 297656 h 516731"/>
              <a:gd name="connsiteX44" fmla="*/ 1590675 w 2024062"/>
              <a:gd name="connsiteY44" fmla="*/ 235743 h 516731"/>
              <a:gd name="connsiteX45" fmla="*/ 1245393 w 2024062"/>
              <a:gd name="connsiteY45" fmla="*/ 297656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24062" h="516731">
                <a:moveTo>
                  <a:pt x="1245393" y="297656"/>
                </a:moveTo>
                <a:lnTo>
                  <a:pt x="602456" y="445293"/>
                </a:lnTo>
                <a:lnTo>
                  <a:pt x="521493" y="478631"/>
                </a:lnTo>
                <a:lnTo>
                  <a:pt x="450056" y="502443"/>
                </a:lnTo>
                <a:lnTo>
                  <a:pt x="407193" y="514350"/>
                </a:lnTo>
                <a:lnTo>
                  <a:pt x="366712" y="516731"/>
                </a:lnTo>
                <a:lnTo>
                  <a:pt x="319087" y="514350"/>
                </a:lnTo>
                <a:lnTo>
                  <a:pt x="271462" y="504825"/>
                </a:lnTo>
                <a:lnTo>
                  <a:pt x="214312" y="478631"/>
                </a:lnTo>
                <a:lnTo>
                  <a:pt x="154781" y="442912"/>
                </a:lnTo>
                <a:lnTo>
                  <a:pt x="100012" y="397668"/>
                </a:lnTo>
                <a:lnTo>
                  <a:pt x="42862" y="335756"/>
                </a:lnTo>
                <a:lnTo>
                  <a:pt x="21431" y="304800"/>
                </a:lnTo>
                <a:lnTo>
                  <a:pt x="9525" y="283368"/>
                </a:lnTo>
                <a:lnTo>
                  <a:pt x="0" y="247650"/>
                </a:lnTo>
                <a:lnTo>
                  <a:pt x="0" y="230981"/>
                </a:lnTo>
                <a:lnTo>
                  <a:pt x="7143" y="221456"/>
                </a:lnTo>
                <a:lnTo>
                  <a:pt x="21431" y="216693"/>
                </a:lnTo>
                <a:lnTo>
                  <a:pt x="42862" y="223837"/>
                </a:lnTo>
                <a:lnTo>
                  <a:pt x="88106" y="250031"/>
                </a:lnTo>
                <a:lnTo>
                  <a:pt x="152400" y="273843"/>
                </a:lnTo>
                <a:lnTo>
                  <a:pt x="221456" y="290512"/>
                </a:lnTo>
                <a:lnTo>
                  <a:pt x="290512" y="297656"/>
                </a:lnTo>
                <a:lnTo>
                  <a:pt x="354806" y="297656"/>
                </a:lnTo>
                <a:lnTo>
                  <a:pt x="426243" y="285750"/>
                </a:lnTo>
                <a:lnTo>
                  <a:pt x="978693" y="176212"/>
                </a:lnTo>
                <a:lnTo>
                  <a:pt x="1152525" y="142875"/>
                </a:lnTo>
                <a:lnTo>
                  <a:pt x="1493043" y="69056"/>
                </a:lnTo>
                <a:lnTo>
                  <a:pt x="1595437" y="0"/>
                </a:lnTo>
                <a:lnTo>
                  <a:pt x="1604962" y="0"/>
                </a:lnTo>
                <a:lnTo>
                  <a:pt x="1676400" y="9525"/>
                </a:lnTo>
                <a:lnTo>
                  <a:pt x="1793081" y="35718"/>
                </a:lnTo>
                <a:lnTo>
                  <a:pt x="1909762" y="69056"/>
                </a:lnTo>
                <a:lnTo>
                  <a:pt x="1959768" y="90487"/>
                </a:lnTo>
                <a:lnTo>
                  <a:pt x="1985962" y="104775"/>
                </a:lnTo>
                <a:lnTo>
                  <a:pt x="2005012" y="116681"/>
                </a:lnTo>
                <a:lnTo>
                  <a:pt x="2016918" y="128587"/>
                </a:lnTo>
                <a:lnTo>
                  <a:pt x="2024062" y="142875"/>
                </a:lnTo>
                <a:lnTo>
                  <a:pt x="2024062" y="157162"/>
                </a:lnTo>
                <a:lnTo>
                  <a:pt x="2019300" y="183356"/>
                </a:lnTo>
                <a:lnTo>
                  <a:pt x="2009775" y="209550"/>
                </a:lnTo>
                <a:lnTo>
                  <a:pt x="1985962" y="238125"/>
                </a:lnTo>
                <a:lnTo>
                  <a:pt x="1935956" y="266700"/>
                </a:lnTo>
                <a:lnTo>
                  <a:pt x="1893093" y="297656"/>
                </a:lnTo>
                <a:lnTo>
                  <a:pt x="1590675" y="235743"/>
                </a:lnTo>
                <a:lnTo>
                  <a:pt x="1245393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796B261-F426-4FA9-A583-CB36ED50DF6C}"/>
              </a:ext>
            </a:extLst>
          </p:cNvPr>
          <p:cNvSpPr/>
          <p:nvPr/>
        </p:nvSpPr>
        <p:spPr>
          <a:xfrm>
            <a:off x="5372100" y="3581399"/>
            <a:ext cx="2349500" cy="2247900"/>
          </a:xfrm>
          <a:custGeom>
            <a:avLst/>
            <a:gdLst>
              <a:gd name="connsiteX0" fmla="*/ 1838325 w 2349500"/>
              <a:gd name="connsiteY0" fmla="*/ 777875 h 2247900"/>
              <a:gd name="connsiteX1" fmla="*/ 1527175 w 2349500"/>
              <a:gd name="connsiteY1" fmla="*/ 1174750 h 2247900"/>
              <a:gd name="connsiteX2" fmla="*/ 1425575 w 2349500"/>
              <a:gd name="connsiteY2" fmla="*/ 1301750 h 2247900"/>
              <a:gd name="connsiteX3" fmla="*/ 1200150 w 2349500"/>
              <a:gd name="connsiteY3" fmla="*/ 1517650 h 2247900"/>
              <a:gd name="connsiteX4" fmla="*/ 1012825 w 2349500"/>
              <a:gd name="connsiteY4" fmla="*/ 1682750 h 2247900"/>
              <a:gd name="connsiteX5" fmla="*/ 838200 w 2349500"/>
              <a:gd name="connsiteY5" fmla="*/ 1812925 h 2247900"/>
              <a:gd name="connsiteX6" fmla="*/ 644525 w 2349500"/>
              <a:gd name="connsiteY6" fmla="*/ 1946275 h 2247900"/>
              <a:gd name="connsiteX7" fmla="*/ 450850 w 2349500"/>
              <a:gd name="connsiteY7" fmla="*/ 2060575 h 2247900"/>
              <a:gd name="connsiteX8" fmla="*/ 215900 w 2349500"/>
              <a:gd name="connsiteY8" fmla="*/ 2171700 h 2247900"/>
              <a:gd name="connsiteX9" fmla="*/ 41275 w 2349500"/>
              <a:gd name="connsiteY9" fmla="*/ 2241550 h 2247900"/>
              <a:gd name="connsiteX10" fmla="*/ 12700 w 2349500"/>
              <a:gd name="connsiteY10" fmla="*/ 2247900 h 2247900"/>
              <a:gd name="connsiteX11" fmla="*/ 0 w 2349500"/>
              <a:gd name="connsiteY11" fmla="*/ 2238375 h 2247900"/>
              <a:gd name="connsiteX12" fmla="*/ 0 w 2349500"/>
              <a:gd name="connsiteY12" fmla="*/ 2222500 h 2247900"/>
              <a:gd name="connsiteX13" fmla="*/ 9525 w 2349500"/>
              <a:gd name="connsiteY13" fmla="*/ 2203450 h 2247900"/>
              <a:gd name="connsiteX14" fmla="*/ 117475 w 2349500"/>
              <a:gd name="connsiteY14" fmla="*/ 2133600 h 2247900"/>
              <a:gd name="connsiteX15" fmla="*/ 314325 w 2349500"/>
              <a:gd name="connsiteY15" fmla="*/ 2003425 h 2247900"/>
              <a:gd name="connsiteX16" fmla="*/ 488950 w 2349500"/>
              <a:gd name="connsiteY16" fmla="*/ 1879600 h 2247900"/>
              <a:gd name="connsiteX17" fmla="*/ 688975 w 2349500"/>
              <a:gd name="connsiteY17" fmla="*/ 1727200 h 2247900"/>
              <a:gd name="connsiteX18" fmla="*/ 882650 w 2349500"/>
              <a:gd name="connsiteY18" fmla="*/ 1562100 h 2247900"/>
              <a:gd name="connsiteX19" fmla="*/ 1082675 w 2349500"/>
              <a:gd name="connsiteY19" fmla="*/ 1371600 h 2247900"/>
              <a:gd name="connsiteX20" fmla="*/ 1285875 w 2349500"/>
              <a:gd name="connsiteY20" fmla="*/ 1146175 h 2247900"/>
              <a:gd name="connsiteX21" fmla="*/ 1393825 w 2349500"/>
              <a:gd name="connsiteY21" fmla="*/ 1012825 h 2247900"/>
              <a:gd name="connsiteX22" fmla="*/ 1558925 w 2349500"/>
              <a:gd name="connsiteY22" fmla="*/ 793750 h 2247900"/>
              <a:gd name="connsiteX23" fmla="*/ 1730375 w 2349500"/>
              <a:gd name="connsiteY23" fmla="*/ 542925 h 2247900"/>
              <a:gd name="connsiteX24" fmla="*/ 1882775 w 2349500"/>
              <a:gd name="connsiteY24" fmla="*/ 298450 h 2247900"/>
              <a:gd name="connsiteX25" fmla="*/ 1968500 w 2349500"/>
              <a:gd name="connsiteY25" fmla="*/ 152400 h 2247900"/>
              <a:gd name="connsiteX26" fmla="*/ 1997075 w 2349500"/>
              <a:gd name="connsiteY26" fmla="*/ 88900 h 2247900"/>
              <a:gd name="connsiteX27" fmla="*/ 2000250 w 2349500"/>
              <a:gd name="connsiteY27" fmla="*/ 57150 h 2247900"/>
              <a:gd name="connsiteX28" fmla="*/ 1971675 w 2349500"/>
              <a:gd name="connsiteY28" fmla="*/ 0 h 2247900"/>
              <a:gd name="connsiteX29" fmla="*/ 2349500 w 2349500"/>
              <a:gd name="connsiteY29" fmla="*/ 38100 h 2247900"/>
              <a:gd name="connsiteX30" fmla="*/ 2327275 w 2349500"/>
              <a:gd name="connsiteY30" fmla="*/ 88900 h 2247900"/>
              <a:gd name="connsiteX31" fmla="*/ 2225675 w 2349500"/>
              <a:gd name="connsiteY31" fmla="*/ 234950 h 2247900"/>
              <a:gd name="connsiteX32" fmla="*/ 2057400 w 2349500"/>
              <a:gd name="connsiteY32" fmla="*/ 485775 h 2247900"/>
              <a:gd name="connsiteX33" fmla="*/ 1838325 w 2349500"/>
              <a:gd name="connsiteY33" fmla="*/ 777875 h 224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349500" h="2247900">
                <a:moveTo>
                  <a:pt x="1838325" y="777875"/>
                </a:moveTo>
                <a:lnTo>
                  <a:pt x="1527175" y="1174750"/>
                </a:lnTo>
                <a:lnTo>
                  <a:pt x="1425575" y="1301750"/>
                </a:lnTo>
                <a:lnTo>
                  <a:pt x="1200150" y="1517650"/>
                </a:lnTo>
                <a:lnTo>
                  <a:pt x="1012825" y="1682750"/>
                </a:lnTo>
                <a:lnTo>
                  <a:pt x="838200" y="1812925"/>
                </a:lnTo>
                <a:lnTo>
                  <a:pt x="644525" y="1946275"/>
                </a:lnTo>
                <a:lnTo>
                  <a:pt x="450850" y="2060575"/>
                </a:lnTo>
                <a:lnTo>
                  <a:pt x="215900" y="2171700"/>
                </a:lnTo>
                <a:lnTo>
                  <a:pt x="41275" y="2241550"/>
                </a:lnTo>
                <a:lnTo>
                  <a:pt x="12700" y="2247900"/>
                </a:lnTo>
                <a:lnTo>
                  <a:pt x="0" y="2238375"/>
                </a:lnTo>
                <a:lnTo>
                  <a:pt x="0" y="2222500"/>
                </a:lnTo>
                <a:lnTo>
                  <a:pt x="9525" y="2203450"/>
                </a:lnTo>
                <a:lnTo>
                  <a:pt x="117475" y="2133600"/>
                </a:lnTo>
                <a:lnTo>
                  <a:pt x="314325" y="2003425"/>
                </a:lnTo>
                <a:lnTo>
                  <a:pt x="488950" y="1879600"/>
                </a:lnTo>
                <a:lnTo>
                  <a:pt x="688975" y="1727200"/>
                </a:lnTo>
                <a:lnTo>
                  <a:pt x="882650" y="1562100"/>
                </a:lnTo>
                <a:lnTo>
                  <a:pt x="1082675" y="1371600"/>
                </a:lnTo>
                <a:lnTo>
                  <a:pt x="1285875" y="1146175"/>
                </a:lnTo>
                <a:lnTo>
                  <a:pt x="1393825" y="1012825"/>
                </a:lnTo>
                <a:lnTo>
                  <a:pt x="1558925" y="793750"/>
                </a:lnTo>
                <a:lnTo>
                  <a:pt x="1730375" y="542925"/>
                </a:lnTo>
                <a:lnTo>
                  <a:pt x="1882775" y="298450"/>
                </a:lnTo>
                <a:lnTo>
                  <a:pt x="1968500" y="152400"/>
                </a:lnTo>
                <a:lnTo>
                  <a:pt x="1997075" y="88900"/>
                </a:lnTo>
                <a:lnTo>
                  <a:pt x="2000250" y="57150"/>
                </a:lnTo>
                <a:lnTo>
                  <a:pt x="1971675" y="0"/>
                </a:lnTo>
                <a:lnTo>
                  <a:pt x="2349500" y="38100"/>
                </a:lnTo>
                <a:lnTo>
                  <a:pt x="2327275" y="88900"/>
                </a:lnTo>
                <a:lnTo>
                  <a:pt x="2225675" y="234950"/>
                </a:lnTo>
                <a:lnTo>
                  <a:pt x="2057400" y="485775"/>
                </a:lnTo>
                <a:lnTo>
                  <a:pt x="1838325" y="7778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ADE4948-99FD-4822-89CE-10CA7CA65EA6}"/>
              </a:ext>
            </a:extLst>
          </p:cNvPr>
          <p:cNvSpPr/>
          <p:nvPr/>
        </p:nvSpPr>
        <p:spPr>
          <a:xfrm>
            <a:off x="5784851" y="3984625"/>
            <a:ext cx="2828925" cy="2012950"/>
          </a:xfrm>
          <a:custGeom>
            <a:avLst/>
            <a:gdLst>
              <a:gd name="connsiteX0" fmla="*/ 1381125 w 2828925"/>
              <a:gd name="connsiteY0" fmla="*/ 1336675 h 2012950"/>
              <a:gd name="connsiteX1" fmla="*/ 984250 w 2828925"/>
              <a:gd name="connsiteY1" fmla="*/ 933450 h 2012950"/>
              <a:gd name="connsiteX2" fmla="*/ 857250 w 2828925"/>
              <a:gd name="connsiteY2" fmla="*/ 787400 h 2012950"/>
              <a:gd name="connsiteX3" fmla="*/ 549275 w 2828925"/>
              <a:gd name="connsiteY3" fmla="*/ 469900 h 2012950"/>
              <a:gd name="connsiteX4" fmla="*/ 314325 w 2828925"/>
              <a:gd name="connsiteY4" fmla="*/ 238125 h 2012950"/>
              <a:gd name="connsiteX5" fmla="*/ 263525 w 2828925"/>
              <a:gd name="connsiteY5" fmla="*/ 187325 h 2012950"/>
              <a:gd name="connsiteX6" fmla="*/ 250825 w 2828925"/>
              <a:gd name="connsiteY6" fmla="*/ 171450 h 2012950"/>
              <a:gd name="connsiteX7" fmla="*/ 238125 w 2828925"/>
              <a:gd name="connsiteY7" fmla="*/ 158750 h 2012950"/>
              <a:gd name="connsiteX8" fmla="*/ 215900 w 2828925"/>
              <a:gd name="connsiteY8" fmla="*/ 146050 h 2012950"/>
              <a:gd name="connsiteX9" fmla="*/ 180975 w 2828925"/>
              <a:gd name="connsiteY9" fmla="*/ 133350 h 2012950"/>
              <a:gd name="connsiteX10" fmla="*/ 133350 w 2828925"/>
              <a:gd name="connsiteY10" fmla="*/ 127000 h 2012950"/>
              <a:gd name="connsiteX11" fmla="*/ 85725 w 2828925"/>
              <a:gd name="connsiteY11" fmla="*/ 136525 h 2012950"/>
              <a:gd name="connsiteX12" fmla="*/ 73025 w 2828925"/>
              <a:gd name="connsiteY12" fmla="*/ 133350 h 2012950"/>
              <a:gd name="connsiteX13" fmla="*/ 50800 w 2828925"/>
              <a:gd name="connsiteY13" fmla="*/ 127000 h 2012950"/>
              <a:gd name="connsiteX14" fmla="*/ 12700 w 2828925"/>
              <a:gd name="connsiteY14" fmla="*/ 107950 h 2012950"/>
              <a:gd name="connsiteX15" fmla="*/ 3175 w 2828925"/>
              <a:gd name="connsiteY15" fmla="*/ 92075 h 2012950"/>
              <a:gd name="connsiteX16" fmla="*/ 0 w 2828925"/>
              <a:gd name="connsiteY16" fmla="*/ 76200 h 2012950"/>
              <a:gd name="connsiteX17" fmla="*/ 0 w 2828925"/>
              <a:gd name="connsiteY17" fmla="*/ 60325 h 2012950"/>
              <a:gd name="connsiteX18" fmla="*/ 15875 w 2828925"/>
              <a:gd name="connsiteY18" fmla="*/ 38100 h 2012950"/>
              <a:gd name="connsiteX19" fmla="*/ 34925 w 2828925"/>
              <a:gd name="connsiteY19" fmla="*/ 19050 h 2012950"/>
              <a:gd name="connsiteX20" fmla="*/ 66675 w 2828925"/>
              <a:gd name="connsiteY20" fmla="*/ 6350 h 2012950"/>
              <a:gd name="connsiteX21" fmla="*/ 111125 w 2828925"/>
              <a:gd name="connsiteY21" fmla="*/ 0 h 2012950"/>
              <a:gd name="connsiteX22" fmla="*/ 193675 w 2828925"/>
              <a:gd name="connsiteY22" fmla="*/ 6350 h 2012950"/>
              <a:gd name="connsiteX23" fmla="*/ 244475 w 2828925"/>
              <a:gd name="connsiteY23" fmla="*/ 19050 h 2012950"/>
              <a:gd name="connsiteX24" fmla="*/ 304800 w 2828925"/>
              <a:gd name="connsiteY24" fmla="*/ 47625 h 2012950"/>
              <a:gd name="connsiteX25" fmla="*/ 504825 w 2828925"/>
              <a:gd name="connsiteY25" fmla="*/ 244475 h 2012950"/>
              <a:gd name="connsiteX26" fmla="*/ 749300 w 2828925"/>
              <a:gd name="connsiteY26" fmla="*/ 479425 h 2012950"/>
              <a:gd name="connsiteX27" fmla="*/ 974725 w 2828925"/>
              <a:gd name="connsiteY27" fmla="*/ 692150 h 2012950"/>
              <a:gd name="connsiteX28" fmla="*/ 1111250 w 2828925"/>
              <a:gd name="connsiteY28" fmla="*/ 771525 h 2012950"/>
              <a:gd name="connsiteX29" fmla="*/ 1323975 w 2828925"/>
              <a:gd name="connsiteY29" fmla="*/ 958850 h 2012950"/>
              <a:gd name="connsiteX30" fmla="*/ 1577975 w 2828925"/>
              <a:gd name="connsiteY30" fmla="*/ 1171575 h 2012950"/>
              <a:gd name="connsiteX31" fmla="*/ 1809750 w 2828925"/>
              <a:gd name="connsiteY31" fmla="*/ 1365250 h 2012950"/>
              <a:gd name="connsiteX32" fmla="*/ 1981200 w 2828925"/>
              <a:gd name="connsiteY32" fmla="*/ 1495425 h 2012950"/>
              <a:gd name="connsiteX33" fmla="*/ 2130425 w 2828925"/>
              <a:gd name="connsiteY33" fmla="*/ 1600200 h 2012950"/>
              <a:gd name="connsiteX34" fmla="*/ 2254250 w 2828925"/>
              <a:gd name="connsiteY34" fmla="*/ 1682750 h 2012950"/>
              <a:gd name="connsiteX35" fmla="*/ 2387600 w 2828925"/>
              <a:gd name="connsiteY35" fmla="*/ 1755775 h 2012950"/>
              <a:gd name="connsiteX36" fmla="*/ 2540000 w 2828925"/>
              <a:gd name="connsiteY36" fmla="*/ 1831975 h 2012950"/>
              <a:gd name="connsiteX37" fmla="*/ 2698750 w 2828925"/>
              <a:gd name="connsiteY37" fmla="*/ 1905000 h 2012950"/>
              <a:gd name="connsiteX38" fmla="*/ 2800350 w 2828925"/>
              <a:gd name="connsiteY38" fmla="*/ 1939925 h 2012950"/>
              <a:gd name="connsiteX39" fmla="*/ 2816225 w 2828925"/>
              <a:gd name="connsiteY39" fmla="*/ 1952625 h 2012950"/>
              <a:gd name="connsiteX40" fmla="*/ 2828925 w 2828925"/>
              <a:gd name="connsiteY40" fmla="*/ 1968500 h 2012950"/>
              <a:gd name="connsiteX41" fmla="*/ 2828925 w 2828925"/>
              <a:gd name="connsiteY41" fmla="*/ 1984375 h 2012950"/>
              <a:gd name="connsiteX42" fmla="*/ 2825750 w 2828925"/>
              <a:gd name="connsiteY42" fmla="*/ 1997075 h 2012950"/>
              <a:gd name="connsiteX43" fmla="*/ 2816225 w 2828925"/>
              <a:gd name="connsiteY43" fmla="*/ 2006600 h 2012950"/>
              <a:gd name="connsiteX44" fmla="*/ 2768600 w 2828925"/>
              <a:gd name="connsiteY44" fmla="*/ 2012950 h 2012950"/>
              <a:gd name="connsiteX45" fmla="*/ 2473325 w 2828925"/>
              <a:gd name="connsiteY45" fmla="*/ 2012950 h 2012950"/>
              <a:gd name="connsiteX46" fmla="*/ 2105025 w 2828925"/>
              <a:gd name="connsiteY46" fmla="*/ 2009775 h 2012950"/>
              <a:gd name="connsiteX47" fmla="*/ 1962150 w 2828925"/>
              <a:gd name="connsiteY47" fmla="*/ 1892300 h 2012950"/>
              <a:gd name="connsiteX48" fmla="*/ 1600200 w 2828925"/>
              <a:gd name="connsiteY48" fmla="*/ 1555750 h 2012950"/>
              <a:gd name="connsiteX49" fmla="*/ 1381125 w 2828925"/>
              <a:gd name="connsiteY49" fmla="*/ 1336675 h 201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828925" h="2012950">
                <a:moveTo>
                  <a:pt x="1381125" y="1336675"/>
                </a:moveTo>
                <a:lnTo>
                  <a:pt x="984250" y="933450"/>
                </a:lnTo>
                <a:lnTo>
                  <a:pt x="857250" y="787400"/>
                </a:lnTo>
                <a:lnTo>
                  <a:pt x="549275" y="469900"/>
                </a:lnTo>
                <a:lnTo>
                  <a:pt x="314325" y="238125"/>
                </a:lnTo>
                <a:lnTo>
                  <a:pt x="263525" y="187325"/>
                </a:lnTo>
                <a:lnTo>
                  <a:pt x="250825" y="171450"/>
                </a:lnTo>
                <a:lnTo>
                  <a:pt x="238125" y="158750"/>
                </a:lnTo>
                <a:lnTo>
                  <a:pt x="215900" y="146050"/>
                </a:lnTo>
                <a:lnTo>
                  <a:pt x="180975" y="133350"/>
                </a:lnTo>
                <a:lnTo>
                  <a:pt x="133350" y="127000"/>
                </a:lnTo>
                <a:lnTo>
                  <a:pt x="85725" y="136525"/>
                </a:lnTo>
                <a:lnTo>
                  <a:pt x="73025" y="133350"/>
                </a:lnTo>
                <a:lnTo>
                  <a:pt x="50800" y="127000"/>
                </a:lnTo>
                <a:lnTo>
                  <a:pt x="12700" y="107950"/>
                </a:lnTo>
                <a:lnTo>
                  <a:pt x="3175" y="92075"/>
                </a:lnTo>
                <a:lnTo>
                  <a:pt x="0" y="76200"/>
                </a:lnTo>
                <a:lnTo>
                  <a:pt x="0" y="60325"/>
                </a:lnTo>
                <a:lnTo>
                  <a:pt x="15875" y="38100"/>
                </a:lnTo>
                <a:lnTo>
                  <a:pt x="34925" y="19050"/>
                </a:lnTo>
                <a:lnTo>
                  <a:pt x="66675" y="6350"/>
                </a:lnTo>
                <a:lnTo>
                  <a:pt x="111125" y="0"/>
                </a:lnTo>
                <a:lnTo>
                  <a:pt x="193675" y="6350"/>
                </a:lnTo>
                <a:lnTo>
                  <a:pt x="244475" y="19050"/>
                </a:lnTo>
                <a:lnTo>
                  <a:pt x="304800" y="47625"/>
                </a:lnTo>
                <a:lnTo>
                  <a:pt x="504825" y="244475"/>
                </a:lnTo>
                <a:lnTo>
                  <a:pt x="749300" y="479425"/>
                </a:lnTo>
                <a:lnTo>
                  <a:pt x="974725" y="692150"/>
                </a:lnTo>
                <a:lnTo>
                  <a:pt x="1111250" y="771525"/>
                </a:lnTo>
                <a:lnTo>
                  <a:pt x="1323975" y="958850"/>
                </a:lnTo>
                <a:lnTo>
                  <a:pt x="1577975" y="1171575"/>
                </a:lnTo>
                <a:lnTo>
                  <a:pt x="1809750" y="1365250"/>
                </a:lnTo>
                <a:lnTo>
                  <a:pt x="1981200" y="1495425"/>
                </a:lnTo>
                <a:lnTo>
                  <a:pt x="2130425" y="1600200"/>
                </a:lnTo>
                <a:lnTo>
                  <a:pt x="2254250" y="1682750"/>
                </a:lnTo>
                <a:lnTo>
                  <a:pt x="2387600" y="1755775"/>
                </a:lnTo>
                <a:lnTo>
                  <a:pt x="2540000" y="1831975"/>
                </a:lnTo>
                <a:lnTo>
                  <a:pt x="2698750" y="1905000"/>
                </a:lnTo>
                <a:lnTo>
                  <a:pt x="2800350" y="1939925"/>
                </a:lnTo>
                <a:lnTo>
                  <a:pt x="2816225" y="1952625"/>
                </a:lnTo>
                <a:lnTo>
                  <a:pt x="2828925" y="1968500"/>
                </a:lnTo>
                <a:lnTo>
                  <a:pt x="2828925" y="1984375"/>
                </a:lnTo>
                <a:lnTo>
                  <a:pt x="2825750" y="1997075"/>
                </a:lnTo>
                <a:lnTo>
                  <a:pt x="2816225" y="2006600"/>
                </a:lnTo>
                <a:lnTo>
                  <a:pt x="2768600" y="2012950"/>
                </a:lnTo>
                <a:lnTo>
                  <a:pt x="2473325" y="2012950"/>
                </a:lnTo>
                <a:lnTo>
                  <a:pt x="2105025" y="2009775"/>
                </a:lnTo>
                <a:lnTo>
                  <a:pt x="1962150" y="1892300"/>
                </a:lnTo>
                <a:lnTo>
                  <a:pt x="1600200" y="1555750"/>
                </a:lnTo>
                <a:lnTo>
                  <a:pt x="1381125" y="1336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23235239-C90B-4227-9006-E882D2BD4103}"/>
              </a:ext>
            </a:extLst>
          </p:cNvPr>
          <p:cNvGrpSpPr/>
          <p:nvPr/>
        </p:nvGrpSpPr>
        <p:grpSpPr>
          <a:xfrm>
            <a:off x="3751263" y="1455738"/>
            <a:ext cx="4862513" cy="4541837"/>
            <a:chOff x="3751263" y="1455738"/>
            <a:chExt cx="4862513" cy="4541837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1F41A745-359A-4C64-ADC4-A6139A99F400}"/>
                </a:ext>
              </a:extLst>
            </p:cNvPr>
            <p:cNvSpPr/>
            <p:nvPr/>
          </p:nvSpPr>
          <p:spPr>
            <a:xfrm>
              <a:off x="3751263" y="2397125"/>
              <a:ext cx="2006600" cy="584200"/>
            </a:xfrm>
            <a:custGeom>
              <a:avLst/>
              <a:gdLst>
                <a:gd name="connsiteX0" fmla="*/ 1562100 w 2007394"/>
                <a:gd name="connsiteY0" fmla="*/ 314325 h 583407"/>
                <a:gd name="connsiteX1" fmla="*/ 1262062 w 2007394"/>
                <a:gd name="connsiteY1" fmla="*/ 388144 h 583407"/>
                <a:gd name="connsiteX2" fmla="*/ 1092994 w 2007394"/>
                <a:gd name="connsiteY2" fmla="*/ 419100 h 583407"/>
                <a:gd name="connsiteX3" fmla="*/ 771525 w 2007394"/>
                <a:gd name="connsiteY3" fmla="*/ 490538 h 583407"/>
                <a:gd name="connsiteX4" fmla="*/ 545306 w 2007394"/>
                <a:gd name="connsiteY4" fmla="*/ 542925 h 583407"/>
                <a:gd name="connsiteX5" fmla="*/ 440531 w 2007394"/>
                <a:gd name="connsiteY5" fmla="*/ 571500 h 583407"/>
                <a:gd name="connsiteX6" fmla="*/ 397669 w 2007394"/>
                <a:gd name="connsiteY6" fmla="*/ 581025 h 583407"/>
                <a:gd name="connsiteX7" fmla="*/ 366712 w 2007394"/>
                <a:gd name="connsiteY7" fmla="*/ 583407 h 583407"/>
                <a:gd name="connsiteX8" fmla="*/ 345281 w 2007394"/>
                <a:gd name="connsiteY8" fmla="*/ 578644 h 583407"/>
                <a:gd name="connsiteX9" fmla="*/ 288131 w 2007394"/>
                <a:gd name="connsiteY9" fmla="*/ 554832 h 583407"/>
                <a:gd name="connsiteX10" fmla="*/ 209550 w 2007394"/>
                <a:gd name="connsiteY10" fmla="*/ 511969 h 583407"/>
                <a:gd name="connsiteX11" fmla="*/ 128587 w 2007394"/>
                <a:gd name="connsiteY11" fmla="*/ 447675 h 583407"/>
                <a:gd name="connsiteX12" fmla="*/ 57150 w 2007394"/>
                <a:gd name="connsiteY12" fmla="*/ 383382 h 583407"/>
                <a:gd name="connsiteX13" fmla="*/ 19050 w 2007394"/>
                <a:gd name="connsiteY13" fmla="*/ 342900 h 583407"/>
                <a:gd name="connsiteX14" fmla="*/ 4762 w 2007394"/>
                <a:gd name="connsiteY14" fmla="*/ 323850 h 583407"/>
                <a:gd name="connsiteX15" fmla="*/ 0 w 2007394"/>
                <a:gd name="connsiteY15" fmla="*/ 314325 h 583407"/>
                <a:gd name="connsiteX16" fmla="*/ 2381 w 2007394"/>
                <a:gd name="connsiteY16" fmla="*/ 302419 h 583407"/>
                <a:gd name="connsiteX17" fmla="*/ 21431 w 2007394"/>
                <a:gd name="connsiteY17" fmla="*/ 290513 h 583407"/>
                <a:gd name="connsiteX18" fmla="*/ 40481 w 2007394"/>
                <a:gd name="connsiteY18" fmla="*/ 288132 h 583407"/>
                <a:gd name="connsiteX19" fmla="*/ 90487 w 2007394"/>
                <a:gd name="connsiteY19" fmla="*/ 304800 h 583407"/>
                <a:gd name="connsiteX20" fmla="*/ 195262 w 2007394"/>
                <a:gd name="connsiteY20" fmla="*/ 335757 h 583407"/>
                <a:gd name="connsiteX21" fmla="*/ 261937 w 2007394"/>
                <a:gd name="connsiteY21" fmla="*/ 350044 h 583407"/>
                <a:gd name="connsiteX22" fmla="*/ 309562 w 2007394"/>
                <a:gd name="connsiteY22" fmla="*/ 357188 h 583407"/>
                <a:gd name="connsiteX23" fmla="*/ 376237 w 2007394"/>
                <a:gd name="connsiteY23" fmla="*/ 357188 h 583407"/>
                <a:gd name="connsiteX24" fmla="*/ 521494 w 2007394"/>
                <a:gd name="connsiteY24" fmla="*/ 345282 h 583407"/>
                <a:gd name="connsiteX25" fmla="*/ 771525 w 2007394"/>
                <a:gd name="connsiteY25" fmla="*/ 307182 h 583407"/>
                <a:gd name="connsiteX26" fmla="*/ 1092994 w 2007394"/>
                <a:gd name="connsiteY26" fmla="*/ 238125 h 583407"/>
                <a:gd name="connsiteX27" fmla="*/ 1259681 w 2007394"/>
                <a:gd name="connsiteY27" fmla="*/ 207169 h 583407"/>
                <a:gd name="connsiteX28" fmla="*/ 1402556 w 2007394"/>
                <a:gd name="connsiteY28" fmla="*/ 180975 h 583407"/>
                <a:gd name="connsiteX29" fmla="*/ 1626394 w 2007394"/>
                <a:gd name="connsiteY29" fmla="*/ 111919 h 583407"/>
                <a:gd name="connsiteX30" fmla="*/ 1666875 w 2007394"/>
                <a:gd name="connsiteY30" fmla="*/ 71438 h 583407"/>
                <a:gd name="connsiteX31" fmla="*/ 1752600 w 2007394"/>
                <a:gd name="connsiteY31" fmla="*/ 0 h 583407"/>
                <a:gd name="connsiteX32" fmla="*/ 1762125 w 2007394"/>
                <a:gd name="connsiteY32" fmla="*/ 0 h 583407"/>
                <a:gd name="connsiteX33" fmla="*/ 1838325 w 2007394"/>
                <a:gd name="connsiteY33" fmla="*/ 28575 h 583407"/>
                <a:gd name="connsiteX34" fmla="*/ 1919287 w 2007394"/>
                <a:gd name="connsiteY34" fmla="*/ 69057 h 583407"/>
                <a:gd name="connsiteX35" fmla="*/ 1971675 w 2007394"/>
                <a:gd name="connsiteY35" fmla="*/ 97632 h 583407"/>
                <a:gd name="connsiteX36" fmla="*/ 1983581 w 2007394"/>
                <a:gd name="connsiteY36" fmla="*/ 107157 h 583407"/>
                <a:gd name="connsiteX37" fmla="*/ 1995487 w 2007394"/>
                <a:gd name="connsiteY37" fmla="*/ 128588 h 583407"/>
                <a:gd name="connsiteX38" fmla="*/ 2007394 w 2007394"/>
                <a:gd name="connsiteY38" fmla="*/ 161925 h 583407"/>
                <a:gd name="connsiteX39" fmla="*/ 2007394 w 2007394"/>
                <a:gd name="connsiteY39" fmla="*/ 185738 h 583407"/>
                <a:gd name="connsiteX40" fmla="*/ 2002631 w 2007394"/>
                <a:gd name="connsiteY40" fmla="*/ 202407 h 583407"/>
                <a:gd name="connsiteX41" fmla="*/ 1988344 w 2007394"/>
                <a:gd name="connsiteY41" fmla="*/ 209550 h 583407"/>
                <a:gd name="connsiteX42" fmla="*/ 1933575 w 2007394"/>
                <a:gd name="connsiteY42" fmla="*/ 228600 h 583407"/>
                <a:gd name="connsiteX43" fmla="*/ 1562100 w 2007394"/>
                <a:gd name="connsiteY43" fmla="*/ 314325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7394" h="583407">
                  <a:moveTo>
                    <a:pt x="1562100" y="314325"/>
                  </a:moveTo>
                  <a:lnTo>
                    <a:pt x="1262062" y="388144"/>
                  </a:lnTo>
                  <a:lnTo>
                    <a:pt x="1092994" y="419100"/>
                  </a:lnTo>
                  <a:lnTo>
                    <a:pt x="771525" y="490538"/>
                  </a:lnTo>
                  <a:lnTo>
                    <a:pt x="545306" y="542925"/>
                  </a:lnTo>
                  <a:lnTo>
                    <a:pt x="440531" y="571500"/>
                  </a:lnTo>
                  <a:lnTo>
                    <a:pt x="397669" y="581025"/>
                  </a:lnTo>
                  <a:lnTo>
                    <a:pt x="366712" y="583407"/>
                  </a:lnTo>
                  <a:lnTo>
                    <a:pt x="345281" y="578644"/>
                  </a:lnTo>
                  <a:lnTo>
                    <a:pt x="288131" y="554832"/>
                  </a:lnTo>
                  <a:lnTo>
                    <a:pt x="209550" y="511969"/>
                  </a:lnTo>
                  <a:lnTo>
                    <a:pt x="128587" y="447675"/>
                  </a:lnTo>
                  <a:lnTo>
                    <a:pt x="57150" y="383382"/>
                  </a:lnTo>
                  <a:lnTo>
                    <a:pt x="19050" y="342900"/>
                  </a:lnTo>
                  <a:lnTo>
                    <a:pt x="4762" y="323850"/>
                  </a:lnTo>
                  <a:lnTo>
                    <a:pt x="0" y="314325"/>
                  </a:lnTo>
                  <a:lnTo>
                    <a:pt x="2381" y="302419"/>
                  </a:lnTo>
                  <a:lnTo>
                    <a:pt x="21431" y="290513"/>
                  </a:lnTo>
                  <a:lnTo>
                    <a:pt x="40481" y="288132"/>
                  </a:lnTo>
                  <a:lnTo>
                    <a:pt x="90487" y="304800"/>
                  </a:lnTo>
                  <a:lnTo>
                    <a:pt x="195262" y="335757"/>
                  </a:lnTo>
                  <a:lnTo>
                    <a:pt x="261937" y="350044"/>
                  </a:lnTo>
                  <a:lnTo>
                    <a:pt x="309562" y="357188"/>
                  </a:lnTo>
                  <a:lnTo>
                    <a:pt x="376237" y="357188"/>
                  </a:lnTo>
                  <a:lnTo>
                    <a:pt x="521494" y="345282"/>
                  </a:lnTo>
                  <a:lnTo>
                    <a:pt x="771525" y="307182"/>
                  </a:lnTo>
                  <a:lnTo>
                    <a:pt x="1092994" y="238125"/>
                  </a:lnTo>
                  <a:lnTo>
                    <a:pt x="1259681" y="207169"/>
                  </a:lnTo>
                  <a:lnTo>
                    <a:pt x="1402556" y="180975"/>
                  </a:lnTo>
                  <a:lnTo>
                    <a:pt x="1626394" y="111919"/>
                  </a:lnTo>
                  <a:lnTo>
                    <a:pt x="1666875" y="71438"/>
                  </a:lnTo>
                  <a:lnTo>
                    <a:pt x="1752600" y="0"/>
                  </a:lnTo>
                  <a:lnTo>
                    <a:pt x="1762125" y="0"/>
                  </a:lnTo>
                  <a:lnTo>
                    <a:pt x="1838325" y="28575"/>
                  </a:lnTo>
                  <a:lnTo>
                    <a:pt x="1919287" y="69057"/>
                  </a:lnTo>
                  <a:lnTo>
                    <a:pt x="1971675" y="97632"/>
                  </a:lnTo>
                  <a:lnTo>
                    <a:pt x="1983581" y="107157"/>
                  </a:lnTo>
                  <a:lnTo>
                    <a:pt x="1995487" y="128588"/>
                  </a:lnTo>
                  <a:lnTo>
                    <a:pt x="2007394" y="161925"/>
                  </a:lnTo>
                  <a:lnTo>
                    <a:pt x="2007394" y="185738"/>
                  </a:lnTo>
                  <a:lnTo>
                    <a:pt x="2002631" y="202407"/>
                  </a:lnTo>
                  <a:lnTo>
                    <a:pt x="1988344" y="209550"/>
                  </a:lnTo>
                  <a:lnTo>
                    <a:pt x="1933575" y="228600"/>
                  </a:lnTo>
                  <a:lnTo>
                    <a:pt x="1562100" y="3143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4">
              <a:extLst>
                <a:ext uri="{FF2B5EF4-FFF2-40B4-BE49-F238E27FC236}">
                  <a16:creationId xmlns:a16="http://schemas.microsoft.com/office/drawing/2014/main" id="{DF31F56A-2B11-4A86-999D-31413D8B2289}"/>
                </a:ext>
              </a:extLst>
            </p:cNvPr>
            <p:cNvSpPr/>
            <p:nvPr/>
          </p:nvSpPr>
          <p:spPr>
            <a:xfrm rot="16200000">
              <a:off x="2656681" y="3472656"/>
              <a:ext cx="4471988" cy="577850"/>
            </a:xfrm>
            <a:custGeom>
              <a:avLst/>
              <a:gdLst>
                <a:gd name="connsiteX0" fmla="*/ 2984601 w 4473245"/>
                <a:gd name="connsiteY0" fmla="*/ 435255 h 577901"/>
                <a:gd name="connsiteX1" fmla="*/ 2443277 w 4473245"/>
                <a:gd name="connsiteY1" fmla="*/ 435255 h 577901"/>
                <a:gd name="connsiteX2" fmla="*/ 2267712 w 4473245"/>
                <a:gd name="connsiteY2" fmla="*/ 435255 h 577901"/>
                <a:gd name="connsiteX3" fmla="*/ 1858061 w 4473245"/>
                <a:gd name="connsiteY3" fmla="*/ 420624 h 577901"/>
                <a:gd name="connsiteX4" fmla="*/ 1558137 w 4473245"/>
                <a:gd name="connsiteY4" fmla="*/ 413309 h 577901"/>
                <a:gd name="connsiteX5" fmla="*/ 1207008 w 4473245"/>
                <a:gd name="connsiteY5" fmla="*/ 413309 h 577901"/>
                <a:gd name="connsiteX6" fmla="*/ 852221 w 4473245"/>
                <a:gd name="connsiteY6" fmla="*/ 416967 h 577901"/>
                <a:gd name="connsiteX7" fmla="*/ 544982 w 4473245"/>
                <a:gd name="connsiteY7" fmla="*/ 413309 h 577901"/>
                <a:gd name="connsiteX8" fmla="*/ 435254 w 4473245"/>
                <a:gd name="connsiteY8" fmla="*/ 398679 h 577901"/>
                <a:gd name="connsiteX9" fmla="*/ 354787 w 4473245"/>
                <a:gd name="connsiteY9" fmla="*/ 384048 h 577901"/>
                <a:gd name="connsiteX10" fmla="*/ 277977 w 4473245"/>
                <a:gd name="connsiteY10" fmla="*/ 365760 h 577901"/>
                <a:gd name="connsiteX11" fmla="*/ 197510 w 4473245"/>
                <a:gd name="connsiteY11" fmla="*/ 332842 h 577901"/>
                <a:gd name="connsiteX12" fmla="*/ 109728 w 4473245"/>
                <a:gd name="connsiteY12" fmla="*/ 288951 h 577901"/>
                <a:gd name="connsiteX13" fmla="*/ 32918 w 4473245"/>
                <a:gd name="connsiteY13" fmla="*/ 248717 h 577901"/>
                <a:gd name="connsiteX14" fmla="*/ 3657 w 4473245"/>
                <a:gd name="connsiteY14" fmla="*/ 226772 h 577901"/>
                <a:gd name="connsiteX15" fmla="*/ 0 w 4473245"/>
                <a:gd name="connsiteY15" fmla="*/ 204826 h 577901"/>
                <a:gd name="connsiteX16" fmla="*/ 25603 w 4473245"/>
                <a:gd name="connsiteY16" fmla="*/ 186538 h 577901"/>
                <a:gd name="connsiteX17" fmla="*/ 102413 w 4473245"/>
                <a:gd name="connsiteY17" fmla="*/ 157277 h 577901"/>
                <a:gd name="connsiteX18" fmla="*/ 208483 w 4473245"/>
                <a:gd name="connsiteY18" fmla="*/ 124359 h 577901"/>
                <a:gd name="connsiteX19" fmla="*/ 259689 w 4473245"/>
                <a:gd name="connsiteY19" fmla="*/ 95098 h 577901"/>
                <a:gd name="connsiteX20" fmla="*/ 603504 w 4473245"/>
                <a:gd name="connsiteY20" fmla="*/ 201168 h 577901"/>
                <a:gd name="connsiteX21" fmla="*/ 636422 w 4473245"/>
                <a:gd name="connsiteY21" fmla="*/ 212141 h 577901"/>
                <a:gd name="connsiteX22" fmla="*/ 1313078 w 4473245"/>
                <a:gd name="connsiteY22" fmla="*/ 215799 h 577901"/>
                <a:gd name="connsiteX23" fmla="*/ 2117750 w 4473245"/>
                <a:gd name="connsiteY23" fmla="*/ 212141 h 577901"/>
                <a:gd name="connsiteX24" fmla="*/ 2300630 w 4473245"/>
                <a:gd name="connsiteY24" fmla="*/ 215799 h 577901"/>
                <a:gd name="connsiteX25" fmla="*/ 3207715 w 4473245"/>
                <a:gd name="connsiteY25" fmla="*/ 212141 h 577901"/>
                <a:gd name="connsiteX26" fmla="*/ 3496665 w 4473245"/>
                <a:gd name="connsiteY26" fmla="*/ 212141 h 577901"/>
                <a:gd name="connsiteX27" fmla="*/ 4107485 w 4473245"/>
                <a:gd name="connsiteY27" fmla="*/ 212141 h 577901"/>
                <a:gd name="connsiteX28" fmla="*/ 4209897 w 4473245"/>
                <a:gd name="connsiteY28" fmla="*/ 212141 h 577901"/>
                <a:gd name="connsiteX29" fmla="*/ 4250131 w 4473245"/>
                <a:gd name="connsiteY29" fmla="*/ 201168 h 577901"/>
                <a:gd name="connsiteX30" fmla="*/ 4304995 w 4473245"/>
                <a:gd name="connsiteY30" fmla="*/ 175565 h 577901"/>
                <a:gd name="connsiteX31" fmla="*/ 4352544 w 4473245"/>
                <a:gd name="connsiteY31" fmla="*/ 124359 h 577901"/>
                <a:gd name="connsiteX32" fmla="*/ 4403750 w 4473245"/>
                <a:gd name="connsiteY32" fmla="*/ 36576 h 577901"/>
                <a:gd name="connsiteX33" fmla="*/ 4422038 w 4473245"/>
                <a:gd name="connsiteY33" fmla="*/ 10973 h 577901"/>
                <a:gd name="connsiteX34" fmla="*/ 4440326 w 4473245"/>
                <a:gd name="connsiteY34" fmla="*/ 0 h 577901"/>
                <a:gd name="connsiteX35" fmla="*/ 4451299 w 4473245"/>
                <a:gd name="connsiteY35" fmla="*/ 0 h 577901"/>
                <a:gd name="connsiteX36" fmla="*/ 4462272 w 4473245"/>
                <a:gd name="connsiteY36" fmla="*/ 7316 h 577901"/>
                <a:gd name="connsiteX37" fmla="*/ 4473245 w 4473245"/>
                <a:gd name="connsiteY37" fmla="*/ 40234 h 577901"/>
                <a:gd name="connsiteX38" fmla="*/ 4469587 w 4473245"/>
                <a:gd name="connsiteY38" fmla="*/ 95098 h 577901"/>
                <a:gd name="connsiteX39" fmla="*/ 4465929 w 4473245"/>
                <a:gd name="connsiteY39" fmla="*/ 160935 h 577901"/>
                <a:gd name="connsiteX40" fmla="*/ 4443984 w 4473245"/>
                <a:gd name="connsiteY40" fmla="*/ 234087 h 577901"/>
                <a:gd name="connsiteX41" fmla="*/ 4385462 w 4473245"/>
                <a:gd name="connsiteY41" fmla="*/ 351130 h 577901"/>
                <a:gd name="connsiteX42" fmla="*/ 4294022 w 4473245"/>
                <a:gd name="connsiteY42" fmla="*/ 479146 h 577901"/>
                <a:gd name="connsiteX43" fmla="*/ 4224528 w 4473245"/>
                <a:gd name="connsiteY43" fmla="*/ 548640 h 577901"/>
                <a:gd name="connsiteX44" fmla="*/ 4195267 w 4473245"/>
                <a:gd name="connsiteY44" fmla="*/ 570586 h 577901"/>
                <a:gd name="connsiteX45" fmla="*/ 4155033 w 4473245"/>
                <a:gd name="connsiteY45" fmla="*/ 577901 h 577901"/>
                <a:gd name="connsiteX46" fmla="*/ 4125773 w 4473245"/>
                <a:gd name="connsiteY46" fmla="*/ 574244 h 577901"/>
                <a:gd name="connsiteX47" fmla="*/ 4085539 w 4473245"/>
                <a:gd name="connsiteY47" fmla="*/ 541325 h 577901"/>
                <a:gd name="connsiteX48" fmla="*/ 4037990 w 4473245"/>
                <a:gd name="connsiteY48" fmla="*/ 497434 h 577901"/>
                <a:gd name="connsiteX49" fmla="*/ 3983126 w 4473245"/>
                <a:gd name="connsiteY49" fmla="*/ 464516 h 577901"/>
                <a:gd name="connsiteX50" fmla="*/ 3928262 w 4473245"/>
                <a:gd name="connsiteY50" fmla="*/ 446228 h 577901"/>
                <a:gd name="connsiteX51" fmla="*/ 3847795 w 4473245"/>
                <a:gd name="connsiteY51" fmla="*/ 435255 h 577901"/>
                <a:gd name="connsiteX52" fmla="*/ 3573475 w 4473245"/>
                <a:gd name="connsiteY52" fmla="*/ 435255 h 577901"/>
                <a:gd name="connsiteX53" fmla="*/ 2984601 w 4473245"/>
                <a:gd name="connsiteY53" fmla="*/ 435255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473245" h="577901">
                  <a:moveTo>
                    <a:pt x="2984601" y="435255"/>
                  </a:moveTo>
                  <a:lnTo>
                    <a:pt x="2443277" y="435255"/>
                  </a:lnTo>
                  <a:lnTo>
                    <a:pt x="2267712" y="435255"/>
                  </a:lnTo>
                  <a:lnTo>
                    <a:pt x="1858061" y="420624"/>
                  </a:lnTo>
                  <a:lnTo>
                    <a:pt x="1558137" y="413309"/>
                  </a:lnTo>
                  <a:lnTo>
                    <a:pt x="1207008" y="413309"/>
                  </a:lnTo>
                  <a:lnTo>
                    <a:pt x="852221" y="416967"/>
                  </a:lnTo>
                  <a:lnTo>
                    <a:pt x="544982" y="413309"/>
                  </a:lnTo>
                  <a:lnTo>
                    <a:pt x="435254" y="398679"/>
                  </a:lnTo>
                  <a:lnTo>
                    <a:pt x="354787" y="384048"/>
                  </a:lnTo>
                  <a:lnTo>
                    <a:pt x="277977" y="365760"/>
                  </a:lnTo>
                  <a:lnTo>
                    <a:pt x="197510" y="332842"/>
                  </a:lnTo>
                  <a:lnTo>
                    <a:pt x="109728" y="288951"/>
                  </a:lnTo>
                  <a:lnTo>
                    <a:pt x="32918" y="248717"/>
                  </a:lnTo>
                  <a:lnTo>
                    <a:pt x="3657" y="226772"/>
                  </a:lnTo>
                  <a:lnTo>
                    <a:pt x="0" y="204826"/>
                  </a:lnTo>
                  <a:lnTo>
                    <a:pt x="25603" y="186538"/>
                  </a:lnTo>
                  <a:lnTo>
                    <a:pt x="102413" y="157277"/>
                  </a:lnTo>
                  <a:lnTo>
                    <a:pt x="208483" y="124359"/>
                  </a:lnTo>
                  <a:lnTo>
                    <a:pt x="259689" y="95098"/>
                  </a:lnTo>
                  <a:lnTo>
                    <a:pt x="603504" y="201168"/>
                  </a:lnTo>
                  <a:lnTo>
                    <a:pt x="636422" y="212141"/>
                  </a:lnTo>
                  <a:lnTo>
                    <a:pt x="1313078" y="215799"/>
                  </a:lnTo>
                  <a:lnTo>
                    <a:pt x="2117750" y="212141"/>
                  </a:lnTo>
                  <a:lnTo>
                    <a:pt x="2300630" y="215799"/>
                  </a:lnTo>
                  <a:lnTo>
                    <a:pt x="3207715" y="212141"/>
                  </a:lnTo>
                  <a:lnTo>
                    <a:pt x="3496665" y="212141"/>
                  </a:lnTo>
                  <a:lnTo>
                    <a:pt x="4107485" y="212141"/>
                  </a:lnTo>
                  <a:lnTo>
                    <a:pt x="4209897" y="212141"/>
                  </a:lnTo>
                  <a:lnTo>
                    <a:pt x="4250131" y="201168"/>
                  </a:lnTo>
                  <a:lnTo>
                    <a:pt x="4304995" y="175565"/>
                  </a:lnTo>
                  <a:lnTo>
                    <a:pt x="4352544" y="124359"/>
                  </a:lnTo>
                  <a:lnTo>
                    <a:pt x="4403750" y="36576"/>
                  </a:lnTo>
                  <a:lnTo>
                    <a:pt x="4422038" y="10973"/>
                  </a:lnTo>
                  <a:lnTo>
                    <a:pt x="4440326" y="0"/>
                  </a:lnTo>
                  <a:lnTo>
                    <a:pt x="4451299" y="0"/>
                  </a:lnTo>
                  <a:lnTo>
                    <a:pt x="4462272" y="7316"/>
                  </a:lnTo>
                  <a:lnTo>
                    <a:pt x="4473245" y="40234"/>
                  </a:lnTo>
                  <a:lnTo>
                    <a:pt x="4469587" y="95098"/>
                  </a:lnTo>
                  <a:lnTo>
                    <a:pt x="4465929" y="160935"/>
                  </a:lnTo>
                  <a:lnTo>
                    <a:pt x="4443984" y="234087"/>
                  </a:lnTo>
                  <a:lnTo>
                    <a:pt x="4385462" y="351130"/>
                  </a:lnTo>
                  <a:lnTo>
                    <a:pt x="4294022" y="479146"/>
                  </a:lnTo>
                  <a:lnTo>
                    <a:pt x="4224528" y="548640"/>
                  </a:lnTo>
                  <a:lnTo>
                    <a:pt x="4195267" y="570586"/>
                  </a:lnTo>
                  <a:lnTo>
                    <a:pt x="4155033" y="577901"/>
                  </a:lnTo>
                  <a:lnTo>
                    <a:pt x="4125773" y="574244"/>
                  </a:lnTo>
                  <a:lnTo>
                    <a:pt x="4085539" y="541325"/>
                  </a:lnTo>
                  <a:lnTo>
                    <a:pt x="4037990" y="497434"/>
                  </a:lnTo>
                  <a:lnTo>
                    <a:pt x="3983126" y="464516"/>
                  </a:lnTo>
                  <a:lnTo>
                    <a:pt x="3928262" y="446228"/>
                  </a:lnTo>
                  <a:lnTo>
                    <a:pt x="3847795" y="435255"/>
                  </a:lnTo>
                  <a:lnTo>
                    <a:pt x="3573475" y="435255"/>
                  </a:lnTo>
                  <a:lnTo>
                    <a:pt x="2984601" y="43525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6">
              <a:extLst>
                <a:ext uri="{FF2B5EF4-FFF2-40B4-BE49-F238E27FC236}">
                  <a16:creationId xmlns:a16="http://schemas.microsoft.com/office/drawing/2014/main" id="{9DE282CD-0ADD-43C1-A45F-7F36A084668C}"/>
                </a:ext>
              </a:extLst>
            </p:cNvPr>
            <p:cNvSpPr/>
            <p:nvPr/>
          </p:nvSpPr>
          <p:spPr>
            <a:xfrm>
              <a:off x="4224339" y="5226050"/>
              <a:ext cx="625475" cy="596900"/>
            </a:xfrm>
            <a:custGeom>
              <a:avLst/>
              <a:gdLst>
                <a:gd name="connsiteX0" fmla="*/ 200025 w 626268"/>
                <a:gd name="connsiteY0" fmla="*/ 80963 h 595313"/>
                <a:gd name="connsiteX1" fmla="*/ 378618 w 626268"/>
                <a:gd name="connsiteY1" fmla="*/ 169069 h 595313"/>
                <a:gd name="connsiteX2" fmla="*/ 433387 w 626268"/>
                <a:gd name="connsiteY2" fmla="*/ 192882 h 595313"/>
                <a:gd name="connsiteX3" fmla="*/ 478631 w 626268"/>
                <a:gd name="connsiteY3" fmla="*/ 204788 h 595313"/>
                <a:gd name="connsiteX4" fmla="*/ 500062 w 626268"/>
                <a:gd name="connsiteY4" fmla="*/ 207169 h 595313"/>
                <a:gd name="connsiteX5" fmla="*/ 526256 w 626268"/>
                <a:gd name="connsiteY5" fmla="*/ 207169 h 595313"/>
                <a:gd name="connsiteX6" fmla="*/ 557212 w 626268"/>
                <a:gd name="connsiteY6" fmla="*/ 197644 h 595313"/>
                <a:gd name="connsiteX7" fmla="*/ 626268 w 626268"/>
                <a:gd name="connsiteY7" fmla="*/ 78582 h 595313"/>
                <a:gd name="connsiteX8" fmla="*/ 540543 w 626268"/>
                <a:gd name="connsiteY8" fmla="*/ 595313 h 595313"/>
                <a:gd name="connsiteX9" fmla="*/ 473868 w 626268"/>
                <a:gd name="connsiteY9" fmla="*/ 514350 h 595313"/>
                <a:gd name="connsiteX10" fmla="*/ 385762 w 626268"/>
                <a:gd name="connsiteY10" fmla="*/ 426244 h 595313"/>
                <a:gd name="connsiteX11" fmla="*/ 238125 w 626268"/>
                <a:gd name="connsiteY11" fmla="*/ 288132 h 595313"/>
                <a:gd name="connsiteX12" fmla="*/ 42862 w 626268"/>
                <a:gd name="connsiteY12" fmla="*/ 107157 h 595313"/>
                <a:gd name="connsiteX13" fmla="*/ 16668 w 626268"/>
                <a:gd name="connsiteY13" fmla="*/ 83344 h 595313"/>
                <a:gd name="connsiteX14" fmla="*/ 4762 w 626268"/>
                <a:gd name="connsiteY14" fmla="*/ 66675 h 595313"/>
                <a:gd name="connsiteX15" fmla="*/ 0 w 626268"/>
                <a:gd name="connsiteY15" fmla="*/ 42863 h 595313"/>
                <a:gd name="connsiteX16" fmla="*/ 4762 w 626268"/>
                <a:gd name="connsiteY16" fmla="*/ 23813 h 595313"/>
                <a:gd name="connsiteX17" fmla="*/ 14287 w 626268"/>
                <a:gd name="connsiteY17" fmla="*/ 7144 h 595313"/>
                <a:gd name="connsiteX18" fmla="*/ 35718 w 626268"/>
                <a:gd name="connsiteY18" fmla="*/ 0 h 595313"/>
                <a:gd name="connsiteX19" fmla="*/ 64293 w 626268"/>
                <a:gd name="connsiteY19" fmla="*/ 0 h 595313"/>
                <a:gd name="connsiteX20" fmla="*/ 90487 w 626268"/>
                <a:gd name="connsiteY20" fmla="*/ 4763 h 595313"/>
                <a:gd name="connsiteX21" fmla="*/ 200025 w 626268"/>
                <a:gd name="connsiteY21" fmla="*/ 80963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6268" h="595313">
                  <a:moveTo>
                    <a:pt x="200025" y="80963"/>
                  </a:moveTo>
                  <a:lnTo>
                    <a:pt x="378618" y="169069"/>
                  </a:lnTo>
                  <a:lnTo>
                    <a:pt x="433387" y="192882"/>
                  </a:lnTo>
                  <a:lnTo>
                    <a:pt x="478631" y="204788"/>
                  </a:lnTo>
                  <a:lnTo>
                    <a:pt x="500062" y="207169"/>
                  </a:lnTo>
                  <a:lnTo>
                    <a:pt x="526256" y="207169"/>
                  </a:lnTo>
                  <a:lnTo>
                    <a:pt x="557212" y="197644"/>
                  </a:lnTo>
                  <a:lnTo>
                    <a:pt x="626268" y="78582"/>
                  </a:lnTo>
                  <a:lnTo>
                    <a:pt x="540543" y="595313"/>
                  </a:lnTo>
                  <a:lnTo>
                    <a:pt x="473868" y="514350"/>
                  </a:lnTo>
                  <a:lnTo>
                    <a:pt x="385762" y="426244"/>
                  </a:lnTo>
                  <a:lnTo>
                    <a:pt x="238125" y="288132"/>
                  </a:lnTo>
                  <a:lnTo>
                    <a:pt x="42862" y="107157"/>
                  </a:lnTo>
                  <a:lnTo>
                    <a:pt x="16668" y="83344"/>
                  </a:lnTo>
                  <a:lnTo>
                    <a:pt x="4762" y="66675"/>
                  </a:lnTo>
                  <a:lnTo>
                    <a:pt x="0" y="42863"/>
                  </a:lnTo>
                  <a:lnTo>
                    <a:pt x="4762" y="23813"/>
                  </a:lnTo>
                  <a:lnTo>
                    <a:pt x="14287" y="7144"/>
                  </a:lnTo>
                  <a:lnTo>
                    <a:pt x="35718" y="0"/>
                  </a:lnTo>
                  <a:lnTo>
                    <a:pt x="64293" y="0"/>
                  </a:lnTo>
                  <a:lnTo>
                    <a:pt x="90487" y="4763"/>
                  </a:lnTo>
                  <a:lnTo>
                    <a:pt x="200025" y="8096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96CAD267-683B-4226-9323-E5FDFCD9AFB9}"/>
                </a:ext>
              </a:extLst>
            </p:cNvPr>
            <p:cNvSpPr/>
            <p:nvPr/>
          </p:nvSpPr>
          <p:spPr>
            <a:xfrm>
              <a:off x="3786188" y="3232150"/>
              <a:ext cx="1693862" cy="1403350"/>
            </a:xfrm>
            <a:custGeom>
              <a:avLst/>
              <a:gdLst>
                <a:gd name="connsiteX0" fmla="*/ 938212 w 1693068"/>
                <a:gd name="connsiteY0" fmla="*/ 747712 h 1404937"/>
                <a:gd name="connsiteX1" fmla="*/ 609600 w 1693068"/>
                <a:gd name="connsiteY1" fmla="*/ 1062037 h 1404937"/>
                <a:gd name="connsiteX2" fmla="*/ 490537 w 1693068"/>
                <a:gd name="connsiteY2" fmla="*/ 1178719 h 1404937"/>
                <a:gd name="connsiteX3" fmla="*/ 473868 w 1693068"/>
                <a:gd name="connsiteY3" fmla="*/ 1202531 h 1404937"/>
                <a:gd name="connsiteX4" fmla="*/ 423862 w 1693068"/>
                <a:gd name="connsiteY4" fmla="*/ 1309687 h 1404937"/>
                <a:gd name="connsiteX5" fmla="*/ 392906 w 1693068"/>
                <a:gd name="connsiteY5" fmla="*/ 1371600 h 1404937"/>
                <a:gd name="connsiteX6" fmla="*/ 381000 w 1693068"/>
                <a:gd name="connsiteY6" fmla="*/ 1390650 h 1404937"/>
                <a:gd name="connsiteX7" fmla="*/ 361950 w 1693068"/>
                <a:gd name="connsiteY7" fmla="*/ 1402556 h 1404937"/>
                <a:gd name="connsiteX8" fmla="*/ 340518 w 1693068"/>
                <a:gd name="connsiteY8" fmla="*/ 1404937 h 1404937"/>
                <a:gd name="connsiteX9" fmla="*/ 314325 w 1693068"/>
                <a:gd name="connsiteY9" fmla="*/ 1400175 h 1404937"/>
                <a:gd name="connsiteX10" fmla="*/ 276225 w 1693068"/>
                <a:gd name="connsiteY10" fmla="*/ 1378744 h 1404937"/>
                <a:gd name="connsiteX11" fmla="*/ 214312 w 1693068"/>
                <a:gd name="connsiteY11" fmla="*/ 1326356 h 1404937"/>
                <a:gd name="connsiteX12" fmla="*/ 140493 w 1693068"/>
                <a:gd name="connsiteY12" fmla="*/ 1250156 h 1404937"/>
                <a:gd name="connsiteX13" fmla="*/ 92868 w 1693068"/>
                <a:gd name="connsiteY13" fmla="*/ 1181100 h 1404937"/>
                <a:gd name="connsiteX14" fmla="*/ 61912 w 1693068"/>
                <a:gd name="connsiteY14" fmla="*/ 1128712 h 1404937"/>
                <a:gd name="connsiteX15" fmla="*/ 38100 w 1693068"/>
                <a:gd name="connsiteY15" fmla="*/ 1071562 h 1404937"/>
                <a:gd name="connsiteX16" fmla="*/ 19050 w 1693068"/>
                <a:gd name="connsiteY16" fmla="*/ 1009650 h 1404937"/>
                <a:gd name="connsiteX17" fmla="*/ 7143 w 1693068"/>
                <a:gd name="connsiteY17" fmla="*/ 945356 h 1404937"/>
                <a:gd name="connsiteX18" fmla="*/ 0 w 1693068"/>
                <a:gd name="connsiteY18" fmla="*/ 888206 h 1404937"/>
                <a:gd name="connsiteX19" fmla="*/ 2381 w 1693068"/>
                <a:gd name="connsiteY19" fmla="*/ 864394 h 1404937"/>
                <a:gd name="connsiteX20" fmla="*/ 7143 w 1693068"/>
                <a:gd name="connsiteY20" fmla="*/ 847725 h 1404937"/>
                <a:gd name="connsiteX21" fmla="*/ 14287 w 1693068"/>
                <a:gd name="connsiteY21" fmla="*/ 840581 h 1404937"/>
                <a:gd name="connsiteX22" fmla="*/ 28575 w 1693068"/>
                <a:gd name="connsiteY22" fmla="*/ 840581 h 1404937"/>
                <a:gd name="connsiteX23" fmla="*/ 42862 w 1693068"/>
                <a:gd name="connsiteY23" fmla="*/ 847725 h 1404937"/>
                <a:gd name="connsiteX24" fmla="*/ 66675 w 1693068"/>
                <a:gd name="connsiteY24" fmla="*/ 881062 h 1404937"/>
                <a:gd name="connsiteX25" fmla="*/ 100012 w 1693068"/>
                <a:gd name="connsiteY25" fmla="*/ 923925 h 1404937"/>
                <a:gd name="connsiteX26" fmla="*/ 128587 w 1693068"/>
                <a:gd name="connsiteY26" fmla="*/ 947737 h 1404937"/>
                <a:gd name="connsiteX27" fmla="*/ 161925 w 1693068"/>
                <a:gd name="connsiteY27" fmla="*/ 973931 h 1404937"/>
                <a:gd name="connsiteX28" fmla="*/ 197643 w 1693068"/>
                <a:gd name="connsiteY28" fmla="*/ 995362 h 1404937"/>
                <a:gd name="connsiteX29" fmla="*/ 216693 w 1693068"/>
                <a:gd name="connsiteY29" fmla="*/ 1000125 h 1404937"/>
                <a:gd name="connsiteX30" fmla="*/ 247650 w 1693068"/>
                <a:gd name="connsiteY30" fmla="*/ 1000125 h 1404937"/>
                <a:gd name="connsiteX31" fmla="*/ 323850 w 1693068"/>
                <a:gd name="connsiteY31" fmla="*/ 966787 h 1404937"/>
                <a:gd name="connsiteX32" fmla="*/ 523875 w 1693068"/>
                <a:gd name="connsiteY32" fmla="*/ 842962 h 1404937"/>
                <a:gd name="connsiteX33" fmla="*/ 1057275 w 1693068"/>
                <a:gd name="connsiteY33" fmla="*/ 440531 h 1404937"/>
                <a:gd name="connsiteX34" fmla="*/ 1231106 w 1693068"/>
                <a:gd name="connsiteY34" fmla="*/ 316706 h 1404937"/>
                <a:gd name="connsiteX35" fmla="*/ 1488281 w 1693068"/>
                <a:gd name="connsiteY35" fmla="*/ 119062 h 1404937"/>
                <a:gd name="connsiteX36" fmla="*/ 1585912 w 1693068"/>
                <a:gd name="connsiteY36" fmla="*/ 47625 h 1404937"/>
                <a:gd name="connsiteX37" fmla="*/ 1628775 w 1693068"/>
                <a:gd name="connsiteY37" fmla="*/ 19050 h 1404937"/>
                <a:gd name="connsiteX38" fmla="*/ 1650206 w 1693068"/>
                <a:gd name="connsiteY38" fmla="*/ 4762 h 1404937"/>
                <a:gd name="connsiteX39" fmla="*/ 1669256 w 1693068"/>
                <a:gd name="connsiteY39" fmla="*/ 0 h 1404937"/>
                <a:gd name="connsiteX40" fmla="*/ 1683543 w 1693068"/>
                <a:gd name="connsiteY40" fmla="*/ 0 h 1404937"/>
                <a:gd name="connsiteX41" fmla="*/ 1690687 w 1693068"/>
                <a:gd name="connsiteY41" fmla="*/ 2381 h 1404937"/>
                <a:gd name="connsiteX42" fmla="*/ 1693068 w 1693068"/>
                <a:gd name="connsiteY42" fmla="*/ 11906 h 1404937"/>
                <a:gd name="connsiteX43" fmla="*/ 1688306 w 1693068"/>
                <a:gd name="connsiteY43" fmla="*/ 33337 h 1404937"/>
                <a:gd name="connsiteX44" fmla="*/ 1666875 w 1693068"/>
                <a:gd name="connsiteY44" fmla="*/ 71437 h 1404937"/>
                <a:gd name="connsiteX45" fmla="*/ 1397793 w 1693068"/>
                <a:gd name="connsiteY45" fmla="*/ 352425 h 1404937"/>
                <a:gd name="connsiteX46" fmla="*/ 1226343 w 1693068"/>
                <a:gd name="connsiteY46" fmla="*/ 526256 h 1404937"/>
                <a:gd name="connsiteX47" fmla="*/ 1045368 w 1693068"/>
                <a:gd name="connsiteY47" fmla="*/ 642937 h 1404937"/>
                <a:gd name="connsiteX48" fmla="*/ 938212 w 1693068"/>
                <a:gd name="connsiteY48" fmla="*/ 747712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3068" h="1404937">
                  <a:moveTo>
                    <a:pt x="938212" y="747712"/>
                  </a:moveTo>
                  <a:lnTo>
                    <a:pt x="609600" y="1062037"/>
                  </a:lnTo>
                  <a:lnTo>
                    <a:pt x="490537" y="1178719"/>
                  </a:lnTo>
                  <a:lnTo>
                    <a:pt x="473868" y="1202531"/>
                  </a:lnTo>
                  <a:lnTo>
                    <a:pt x="423862" y="1309687"/>
                  </a:lnTo>
                  <a:lnTo>
                    <a:pt x="392906" y="1371600"/>
                  </a:lnTo>
                  <a:lnTo>
                    <a:pt x="381000" y="1390650"/>
                  </a:lnTo>
                  <a:lnTo>
                    <a:pt x="361950" y="1402556"/>
                  </a:lnTo>
                  <a:lnTo>
                    <a:pt x="340518" y="1404937"/>
                  </a:lnTo>
                  <a:lnTo>
                    <a:pt x="314325" y="1400175"/>
                  </a:lnTo>
                  <a:lnTo>
                    <a:pt x="276225" y="1378744"/>
                  </a:lnTo>
                  <a:lnTo>
                    <a:pt x="214312" y="1326356"/>
                  </a:lnTo>
                  <a:lnTo>
                    <a:pt x="140493" y="1250156"/>
                  </a:lnTo>
                  <a:lnTo>
                    <a:pt x="92868" y="1181100"/>
                  </a:lnTo>
                  <a:lnTo>
                    <a:pt x="61912" y="1128712"/>
                  </a:lnTo>
                  <a:lnTo>
                    <a:pt x="38100" y="1071562"/>
                  </a:lnTo>
                  <a:lnTo>
                    <a:pt x="19050" y="1009650"/>
                  </a:lnTo>
                  <a:lnTo>
                    <a:pt x="7143" y="945356"/>
                  </a:lnTo>
                  <a:lnTo>
                    <a:pt x="0" y="888206"/>
                  </a:lnTo>
                  <a:lnTo>
                    <a:pt x="2381" y="864394"/>
                  </a:lnTo>
                  <a:lnTo>
                    <a:pt x="7143" y="847725"/>
                  </a:lnTo>
                  <a:lnTo>
                    <a:pt x="14287" y="840581"/>
                  </a:lnTo>
                  <a:lnTo>
                    <a:pt x="28575" y="840581"/>
                  </a:lnTo>
                  <a:lnTo>
                    <a:pt x="42862" y="847725"/>
                  </a:lnTo>
                  <a:lnTo>
                    <a:pt x="66675" y="881062"/>
                  </a:lnTo>
                  <a:lnTo>
                    <a:pt x="100012" y="923925"/>
                  </a:lnTo>
                  <a:lnTo>
                    <a:pt x="128587" y="947737"/>
                  </a:lnTo>
                  <a:lnTo>
                    <a:pt x="161925" y="973931"/>
                  </a:lnTo>
                  <a:lnTo>
                    <a:pt x="197643" y="995362"/>
                  </a:lnTo>
                  <a:lnTo>
                    <a:pt x="216693" y="1000125"/>
                  </a:lnTo>
                  <a:lnTo>
                    <a:pt x="247650" y="1000125"/>
                  </a:lnTo>
                  <a:lnTo>
                    <a:pt x="323850" y="966787"/>
                  </a:lnTo>
                  <a:lnTo>
                    <a:pt x="523875" y="842962"/>
                  </a:lnTo>
                  <a:lnTo>
                    <a:pt x="1057275" y="440531"/>
                  </a:lnTo>
                  <a:lnTo>
                    <a:pt x="1231106" y="316706"/>
                  </a:lnTo>
                  <a:lnTo>
                    <a:pt x="1488281" y="119062"/>
                  </a:lnTo>
                  <a:lnTo>
                    <a:pt x="1585912" y="47625"/>
                  </a:lnTo>
                  <a:lnTo>
                    <a:pt x="1628775" y="19050"/>
                  </a:lnTo>
                  <a:lnTo>
                    <a:pt x="1650206" y="4762"/>
                  </a:lnTo>
                  <a:lnTo>
                    <a:pt x="1669256" y="0"/>
                  </a:lnTo>
                  <a:lnTo>
                    <a:pt x="1683543" y="0"/>
                  </a:lnTo>
                  <a:lnTo>
                    <a:pt x="1690687" y="2381"/>
                  </a:lnTo>
                  <a:lnTo>
                    <a:pt x="1693068" y="11906"/>
                  </a:lnTo>
                  <a:lnTo>
                    <a:pt x="1688306" y="33337"/>
                  </a:lnTo>
                  <a:lnTo>
                    <a:pt x="1666875" y="71437"/>
                  </a:lnTo>
                  <a:lnTo>
                    <a:pt x="1397793" y="352425"/>
                  </a:lnTo>
                  <a:lnTo>
                    <a:pt x="1226343" y="526256"/>
                  </a:lnTo>
                  <a:lnTo>
                    <a:pt x="1045368" y="642937"/>
                  </a:lnTo>
                  <a:lnTo>
                    <a:pt x="938212" y="74771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63BED8FB-4710-4B40-9AF1-A879E23CBFB8}"/>
                </a:ext>
              </a:extLst>
            </p:cNvPr>
            <p:cNvSpPr/>
            <p:nvPr/>
          </p:nvSpPr>
          <p:spPr>
            <a:xfrm>
              <a:off x="5610226" y="2371725"/>
              <a:ext cx="2600325" cy="565150"/>
            </a:xfrm>
            <a:custGeom>
              <a:avLst/>
              <a:gdLst>
                <a:gd name="connsiteX0" fmla="*/ 1852613 w 2600325"/>
                <a:gd name="connsiteY0" fmla="*/ 311943 h 564356"/>
                <a:gd name="connsiteX1" fmla="*/ 1338263 w 2600325"/>
                <a:gd name="connsiteY1" fmla="*/ 390525 h 564356"/>
                <a:gd name="connsiteX2" fmla="*/ 1173956 w 2600325"/>
                <a:gd name="connsiteY2" fmla="*/ 426243 h 564356"/>
                <a:gd name="connsiteX3" fmla="*/ 921544 w 2600325"/>
                <a:gd name="connsiteY3" fmla="*/ 459581 h 564356"/>
                <a:gd name="connsiteX4" fmla="*/ 702469 w 2600325"/>
                <a:gd name="connsiteY4" fmla="*/ 500062 h 564356"/>
                <a:gd name="connsiteX5" fmla="*/ 433388 w 2600325"/>
                <a:gd name="connsiteY5" fmla="*/ 564356 h 564356"/>
                <a:gd name="connsiteX6" fmla="*/ 395288 w 2600325"/>
                <a:gd name="connsiteY6" fmla="*/ 557212 h 564356"/>
                <a:gd name="connsiteX7" fmla="*/ 297656 w 2600325"/>
                <a:gd name="connsiteY7" fmla="*/ 533400 h 564356"/>
                <a:gd name="connsiteX8" fmla="*/ 228600 w 2600325"/>
                <a:gd name="connsiteY8" fmla="*/ 504825 h 564356"/>
                <a:gd name="connsiteX9" fmla="*/ 178594 w 2600325"/>
                <a:gd name="connsiteY9" fmla="*/ 476250 h 564356"/>
                <a:gd name="connsiteX10" fmla="*/ 123825 w 2600325"/>
                <a:gd name="connsiteY10" fmla="*/ 445293 h 564356"/>
                <a:gd name="connsiteX11" fmla="*/ 61913 w 2600325"/>
                <a:gd name="connsiteY11" fmla="*/ 402431 h 564356"/>
                <a:gd name="connsiteX12" fmla="*/ 33338 w 2600325"/>
                <a:gd name="connsiteY12" fmla="*/ 376237 h 564356"/>
                <a:gd name="connsiteX13" fmla="*/ 16669 w 2600325"/>
                <a:gd name="connsiteY13" fmla="*/ 354806 h 564356"/>
                <a:gd name="connsiteX14" fmla="*/ 7144 w 2600325"/>
                <a:gd name="connsiteY14" fmla="*/ 335756 h 564356"/>
                <a:gd name="connsiteX15" fmla="*/ 0 w 2600325"/>
                <a:gd name="connsiteY15" fmla="*/ 297656 h 564356"/>
                <a:gd name="connsiteX16" fmla="*/ 4763 w 2600325"/>
                <a:gd name="connsiteY16" fmla="*/ 235743 h 564356"/>
                <a:gd name="connsiteX17" fmla="*/ 107156 w 2600325"/>
                <a:gd name="connsiteY17" fmla="*/ 204787 h 564356"/>
                <a:gd name="connsiteX18" fmla="*/ 92869 w 2600325"/>
                <a:gd name="connsiteY18" fmla="*/ 261937 h 564356"/>
                <a:gd name="connsiteX19" fmla="*/ 95250 w 2600325"/>
                <a:gd name="connsiteY19" fmla="*/ 280987 h 564356"/>
                <a:gd name="connsiteX20" fmla="*/ 104775 w 2600325"/>
                <a:gd name="connsiteY20" fmla="*/ 297656 h 564356"/>
                <a:gd name="connsiteX21" fmla="*/ 121444 w 2600325"/>
                <a:gd name="connsiteY21" fmla="*/ 309562 h 564356"/>
                <a:gd name="connsiteX22" fmla="*/ 152400 w 2600325"/>
                <a:gd name="connsiteY22" fmla="*/ 319087 h 564356"/>
                <a:gd name="connsiteX23" fmla="*/ 223838 w 2600325"/>
                <a:gd name="connsiteY23" fmla="*/ 328612 h 564356"/>
                <a:gd name="connsiteX24" fmla="*/ 319088 w 2600325"/>
                <a:gd name="connsiteY24" fmla="*/ 335756 h 564356"/>
                <a:gd name="connsiteX25" fmla="*/ 442913 w 2600325"/>
                <a:gd name="connsiteY25" fmla="*/ 340518 h 564356"/>
                <a:gd name="connsiteX26" fmla="*/ 557213 w 2600325"/>
                <a:gd name="connsiteY26" fmla="*/ 335756 h 564356"/>
                <a:gd name="connsiteX27" fmla="*/ 735806 w 2600325"/>
                <a:gd name="connsiteY27" fmla="*/ 321468 h 564356"/>
                <a:gd name="connsiteX28" fmla="*/ 1173956 w 2600325"/>
                <a:gd name="connsiteY28" fmla="*/ 269081 h 564356"/>
                <a:gd name="connsiteX29" fmla="*/ 1340644 w 2600325"/>
                <a:gd name="connsiteY29" fmla="*/ 233362 h 564356"/>
                <a:gd name="connsiteX30" fmla="*/ 1602581 w 2600325"/>
                <a:gd name="connsiteY30" fmla="*/ 190500 h 564356"/>
                <a:gd name="connsiteX31" fmla="*/ 1924050 w 2600325"/>
                <a:gd name="connsiteY31" fmla="*/ 119062 h 564356"/>
                <a:gd name="connsiteX32" fmla="*/ 1993106 w 2600325"/>
                <a:gd name="connsiteY32" fmla="*/ 73818 h 564356"/>
                <a:gd name="connsiteX33" fmla="*/ 2057400 w 2600325"/>
                <a:gd name="connsiteY33" fmla="*/ 35718 h 564356"/>
                <a:gd name="connsiteX34" fmla="*/ 2107406 w 2600325"/>
                <a:gd name="connsiteY34" fmla="*/ 9525 h 564356"/>
                <a:gd name="connsiteX35" fmla="*/ 2138363 w 2600325"/>
                <a:gd name="connsiteY35" fmla="*/ 0 h 564356"/>
                <a:gd name="connsiteX36" fmla="*/ 2214563 w 2600325"/>
                <a:gd name="connsiteY36" fmla="*/ 4762 h 564356"/>
                <a:gd name="connsiteX37" fmla="*/ 2350294 w 2600325"/>
                <a:gd name="connsiteY37" fmla="*/ 21431 h 564356"/>
                <a:gd name="connsiteX38" fmla="*/ 2457450 w 2600325"/>
                <a:gd name="connsiteY38" fmla="*/ 45243 h 564356"/>
                <a:gd name="connsiteX39" fmla="*/ 2483644 w 2600325"/>
                <a:gd name="connsiteY39" fmla="*/ 54768 h 564356"/>
                <a:gd name="connsiteX40" fmla="*/ 2528888 w 2600325"/>
                <a:gd name="connsiteY40" fmla="*/ 80962 h 564356"/>
                <a:gd name="connsiteX41" fmla="*/ 2564606 w 2600325"/>
                <a:gd name="connsiteY41" fmla="*/ 107156 h 564356"/>
                <a:gd name="connsiteX42" fmla="*/ 2586038 w 2600325"/>
                <a:gd name="connsiteY42" fmla="*/ 126206 h 564356"/>
                <a:gd name="connsiteX43" fmla="*/ 2597944 w 2600325"/>
                <a:gd name="connsiteY43" fmla="*/ 150018 h 564356"/>
                <a:gd name="connsiteX44" fmla="*/ 2600325 w 2600325"/>
                <a:gd name="connsiteY44" fmla="*/ 171450 h 564356"/>
                <a:gd name="connsiteX45" fmla="*/ 2590800 w 2600325"/>
                <a:gd name="connsiteY45" fmla="*/ 209550 h 564356"/>
                <a:gd name="connsiteX46" fmla="*/ 2576513 w 2600325"/>
                <a:gd name="connsiteY46" fmla="*/ 238125 h 564356"/>
                <a:gd name="connsiteX47" fmla="*/ 2555081 w 2600325"/>
                <a:gd name="connsiteY47" fmla="*/ 259556 h 564356"/>
                <a:gd name="connsiteX48" fmla="*/ 2528888 w 2600325"/>
                <a:gd name="connsiteY48" fmla="*/ 266700 h 564356"/>
                <a:gd name="connsiteX49" fmla="*/ 2421731 w 2600325"/>
                <a:gd name="connsiteY49" fmla="*/ 273843 h 564356"/>
                <a:gd name="connsiteX50" fmla="*/ 2193131 w 2600325"/>
                <a:gd name="connsiteY50" fmla="*/ 280987 h 564356"/>
                <a:gd name="connsiteX51" fmla="*/ 1852613 w 2600325"/>
                <a:gd name="connsiteY51" fmla="*/ 311943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0325" h="564356">
                  <a:moveTo>
                    <a:pt x="1852613" y="311943"/>
                  </a:moveTo>
                  <a:lnTo>
                    <a:pt x="1338263" y="390525"/>
                  </a:lnTo>
                  <a:lnTo>
                    <a:pt x="1173956" y="426243"/>
                  </a:lnTo>
                  <a:lnTo>
                    <a:pt x="921544" y="459581"/>
                  </a:lnTo>
                  <a:lnTo>
                    <a:pt x="702469" y="500062"/>
                  </a:lnTo>
                  <a:lnTo>
                    <a:pt x="433388" y="564356"/>
                  </a:lnTo>
                  <a:lnTo>
                    <a:pt x="395288" y="557212"/>
                  </a:lnTo>
                  <a:lnTo>
                    <a:pt x="297656" y="533400"/>
                  </a:lnTo>
                  <a:lnTo>
                    <a:pt x="228600" y="504825"/>
                  </a:lnTo>
                  <a:lnTo>
                    <a:pt x="178594" y="476250"/>
                  </a:lnTo>
                  <a:lnTo>
                    <a:pt x="123825" y="445293"/>
                  </a:lnTo>
                  <a:lnTo>
                    <a:pt x="61913" y="402431"/>
                  </a:lnTo>
                  <a:lnTo>
                    <a:pt x="33338" y="376237"/>
                  </a:lnTo>
                  <a:lnTo>
                    <a:pt x="16669" y="354806"/>
                  </a:lnTo>
                  <a:lnTo>
                    <a:pt x="7144" y="335756"/>
                  </a:lnTo>
                  <a:lnTo>
                    <a:pt x="0" y="297656"/>
                  </a:lnTo>
                  <a:lnTo>
                    <a:pt x="4763" y="235743"/>
                  </a:lnTo>
                  <a:lnTo>
                    <a:pt x="107156" y="204787"/>
                  </a:lnTo>
                  <a:lnTo>
                    <a:pt x="92869" y="261937"/>
                  </a:lnTo>
                  <a:lnTo>
                    <a:pt x="95250" y="280987"/>
                  </a:lnTo>
                  <a:lnTo>
                    <a:pt x="104775" y="297656"/>
                  </a:lnTo>
                  <a:lnTo>
                    <a:pt x="121444" y="309562"/>
                  </a:lnTo>
                  <a:lnTo>
                    <a:pt x="152400" y="319087"/>
                  </a:lnTo>
                  <a:lnTo>
                    <a:pt x="223838" y="328612"/>
                  </a:lnTo>
                  <a:lnTo>
                    <a:pt x="319088" y="335756"/>
                  </a:lnTo>
                  <a:lnTo>
                    <a:pt x="442913" y="340518"/>
                  </a:lnTo>
                  <a:lnTo>
                    <a:pt x="557213" y="335756"/>
                  </a:lnTo>
                  <a:lnTo>
                    <a:pt x="735806" y="321468"/>
                  </a:lnTo>
                  <a:lnTo>
                    <a:pt x="1173956" y="269081"/>
                  </a:lnTo>
                  <a:lnTo>
                    <a:pt x="1340644" y="233362"/>
                  </a:lnTo>
                  <a:lnTo>
                    <a:pt x="1602581" y="190500"/>
                  </a:lnTo>
                  <a:lnTo>
                    <a:pt x="1924050" y="119062"/>
                  </a:lnTo>
                  <a:lnTo>
                    <a:pt x="1993106" y="73818"/>
                  </a:lnTo>
                  <a:lnTo>
                    <a:pt x="2057400" y="35718"/>
                  </a:lnTo>
                  <a:lnTo>
                    <a:pt x="2107406" y="9525"/>
                  </a:lnTo>
                  <a:lnTo>
                    <a:pt x="2138363" y="0"/>
                  </a:lnTo>
                  <a:lnTo>
                    <a:pt x="2214563" y="4762"/>
                  </a:lnTo>
                  <a:lnTo>
                    <a:pt x="2350294" y="21431"/>
                  </a:lnTo>
                  <a:lnTo>
                    <a:pt x="2457450" y="45243"/>
                  </a:lnTo>
                  <a:lnTo>
                    <a:pt x="2483644" y="54768"/>
                  </a:lnTo>
                  <a:lnTo>
                    <a:pt x="2528888" y="80962"/>
                  </a:lnTo>
                  <a:lnTo>
                    <a:pt x="2564606" y="107156"/>
                  </a:lnTo>
                  <a:lnTo>
                    <a:pt x="2586038" y="126206"/>
                  </a:lnTo>
                  <a:lnTo>
                    <a:pt x="2597944" y="150018"/>
                  </a:lnTo>
                  <a:lnTo>
                    <a:pt x="2600325" y="171450"/>
                  </a:lnTo>
                  <a:lnTo>
                    <a:pt x="2590800" y="209550"/>
                  </a:lnTo>
                  <a:lnTo>
                    <a:pt x="2576513" y="238125"/>
                  </a:lnTo>
                  <a:lnTo>
                    <a:pt x="2555081" y="259556"/>
                  </a:lnTo>
                  <a:lnTo>
                    <a:pt x="2528888" y="266700"/>
                  </a:lnTo>
                  <a:lnTo>
                    <a:pt x="2421731" y="273843"/>
                  </a:lnTo>
                  <a:lnTo>
                    <a:pt x="2193131" y="280987"/>
                  </a:lnTo>
                  <a:lnTo>
                    <a:pt x="1852613" y="3119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3">
              <a:extLst>
                <a:ext uri="{FF2B5EF4-FFF2-40B4-BE49-F238E27FC236}">
                  <a16:creationId xmlns:a16="http://schemas.microsoft.com/office/drawing/2014/main" id="{2B183D90-FB4B-4257-878F-4A4A22AC56DD}"/>
                </a:ext>
              </a:extLst>
            </p:cNvPr>
            <p:cNvSpPr/>
            <p:nvPr/>
          </p:nvSpPr>
          <p:spPr>
            <a:xfrm rot="16200000">
              <a:off x="5728495" y="2283619"/>
              <a:ext cx="2173287" cy="517525"/>
            </a:xfrm>
            <a:custGeom>
              <a:avLst/>
              <a:gdLst>
                <a:gd name="connsiteX0" fmla="*/ 1278731 w 2174081"/>
                <a:gd name="connsiteY0" fmla="*/ 426243 h 516731"/>
                <a:gd name="connsiteX1" fmla="*/ 30956 w 2174081"/>
                <a:gd name="connsiteY1" fmla="*/ 423862 h 516731"/>
                <a:gd name="connsiteX2" fmla="*/ 0 w 2174081"/>
                <a:gd name="connsiteY2" fmla="*/ 207168 h 516731"/>
                <a:gd name="connsiteX3" fmla="*/ 1831181 w 2174081"/>
                <a:gd name="connsiteY3" fmla="*/ 202406 h 516731"/>
                <a:gd name="connsiteX4" fmla="*/ 1883568 w 2174081"/>
                <a:gd name="connsiteY4" fmla="*/ 200025 h 516731"/>
                <a:gd name="connsiteX5" fmla="*/ 1907381 w 2174081"/>
                <a:gd name="connsiteY5" fmla="*/ 195262 h 516731"/>
                <a:gd name="connsiteX6" fmla="*/ 1943100 w 2174081"/>
                <a:gd name="connsiteY6" fmla="*/ 178593 h 516731"/>
                <a:gd name="connsiteX7" fmla="*/ 1988343 w 2174081"/>
                <a:gd name="connsiteY7" fmla="*/ 147637 h 516731"/>
                <a:gd name="connsiteX8" fmla="*/ 2033587 w 2174081"/>
                <a:gd name="connsiteY8" fmla="*/ 104775 h 516731"/>
                <a:gd name="connsiteX9" fmla="*/ 2088356 w 2174081"/>
                <a:gd name="connsiteY9" fmla="*/ 40481 h 516731"/>
                <a:gd name="connsiteX10" fmla="*/ 2109787 w 2174081"/>
                <a:gd name="connsiteY10" fmla="*/ 16668 h 516731"/>
                <a:gd name="connsiteX11" fmla="*/ 2124075 w 2174081"/>
                <a:gd name="connsiteY11" fmla="*/ 4762 h 516731"/>
                <a:gd name="connsiteX12" fmla="*/ 2145506 w 2174081"/>
                <a:gd name="connsiteY12" fmla="*/ 0 h 516731"/>
                <a:gd name="connsiteX13" fmla="*/ 2162175 w 2174081"/>
                <a:gd name="connsiteY13" fmla="*/ 2381 h 516731"/>
                <a:gd name="connsiteX14" fmla="*/ 2166937 w 2174081"/>
                <a:gd name="connsiteY14" fmla="*/ 7143 h 516731"/>
                <a:gd name="connsiteX15" fmla="*/ 2171700 w 2174081"/>
                <a:gd name="connsiteY15" fmla="*/ 19050 h 516731"/>
                <a:gd name="connsiteX16" fmla="*/ 2174081 w 2174081"/>
                <a:gd name="connsiteY16" fmla="*/ 61912 h 516731"/>
                <a:gd name="connsiteX17" fmla="*/ 2169318 w 2174081"/>
                <a:gd name="connsiteY17" fmla="*/ 145256 h 516731"/>
                <a:gd name="connsiteX18" fmla="*/ 2157412 w 2174081"/>
                <a:gd name="connsiteY18" fmla="*/ 204787 h 516731"/>
                <a:gd name="connsiteX19" fmla="*/ 2124075 w 2174081"/>
                <a:gd name="connsiteY19" fmla="*/ 290512 h 516731"/>
                <a:gd name="connsiteX20" fmla="*/ 2081212 w 2174081"/>
                <a:gd name="connsiteY20" fmla="*/ 371475 h 516731"/>
                <a:gd name="connsiteX21" fmla="*/ 2000250 w 2174081"/>
                <a:gd name="connsiteY21" fmla="*/ 488156 h 516731"/>
                <a:gd name="connsiteX22" fmla="*/ 1981200 w 2174081"/>
                <a:gd name="connsiteY22" fmla="*/ 504825 h 516731"/>
                <a:gd name="connsiteX23" fmla="*/ 1964531 w 2174081"/>
                <a:gd name="connsiteY23" fmla="*/ 511968 h 516731"/>
                <a:gd name="connsiteX24" fmla="*/ 1933575 w 2174081"/>
                <a:gd name="connsiteY24" fmla="*/ 516731 h 516731"/>
                <a:gd name="connsiteX25" fmla="*/ 1897856 w 2174081"/>
                <a:gd name="connsiteY25" fmla="*/ 516731 h 516731"/>
                <a:gd name="connsiteX26" fmla="*/ 1864518 w 2174081"/>
                <a:gd name="connsiteY26" fmla="*/ 504825 h 516731"/>
                <a:gd name="connsiteX27" fmla="*/ 1833562 w 2174081"/>
                <a:gd name="connsiteY27" fmla="*/ 481012 h 516731"/>
                <a:gd name="connsiteX28" fmla="*/ 1795462 w 2174081"/>
                <a:gd name="connsiteY28" fmla="*/ 457200 h 516731"/>
                <a:gd name="connsiteX29" fmla="*/ 1740693 w 2174081"/>
                <a:gd name="connsiteY29" fmla="*/ 438150 h 516731"/>
                <a:gd name="connsiteX30" fmla="*/ 1666875 w 2174081"/>
                <a:gd name="connsiteY30" fmla="*/ 426243 h 516731"/>
                <a:gd name="connsiteX31" fmla="*/ 1278731 w 2174081"/>
                <a:gd name="connsiteY31" fmla="*/ 426243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74081" h="516731">
                  <a:moveTo>
                    <a:pt x="1278731" y="426243"/>
                  </a:moveTo>
                  <a:lnTo>
                    <a:pt x="30956" y="423862"/>
                  </a:lnTo>
                  <a:lnTo>
                    <a:pt x="0" y="207168"/>
                  </a:lnTo>
                  <a:lnTo>
                    <a:pt x="1831181" y="202406"/>
                  </a:lnTo>
                  <a:lnTo>
                    <a:pt x="1883568" y="200025"/>
                  </a:lnTo>
                  <a:lnTo>
                    <a:pt x="1907381" y="195262"/>
                  </a:lnTo>
                  <a:lnTo>
                    <a:pt x="1943100" y="178593"/>
                  </a:lnTo>
                  <a:lnTo>
                    <a:pt x="1988343" y="147637"/>
                  </a:lnTo>
                  <a:lnTo>
                    <a:pt x="2033587" y="104775"/>
                  </a:lnTo>
                  <a:lnTo>
                    <a:pt x="2088356" y="40481"/>
                  </a:lnTo>
                  <a:lnTo>
                    <a:pt x="2109787" y="16668"/>
                  </a:lnTo>
                  <a:lnTo>
                    <a:pt x="2124075" y="4762"/>
                  </a:lnTo>
                  <a:lnTo>
                    <a:pt x="2145506" y="0"/>
                  </a:lnTo>
                  <a:lnTo>
                    <a:pt x="2162175" y="2381"/>
                  </a:lnTo>
                  <a:lnTo>
                    <a:pt x="2166937" y="7143"/>
                  </a:lnTo>
                  <a:lnTo>
                    <a:pt x="2171700" y="19050"/>
                  </a:lnTo>
                  <a:lnTo>
                    <a:pt x="2174081" y="61912"/>
                  </a:lnTo>
                  <a:lnTo>
                    <a:pt x="2169318" y="145256"/>
                  </a:lnTo>
                  <a:lnTo>
                    <a:pt x="2157412" y="204787"/>
                  </a:lnTo>
                  <a:lnTo>
                    <a:pt x="2124075" y="290512"/>
                  </a:lnTo>
                  <a:lnTo>
                    <a:pt x="2081212" y="371475"/>
                  </a:lnTo>
                  <a:lnTo>
                    <a:pt x="2000250" y="488156"/>
                  </a:lnTo>
                  <a:lnTo>
                    <a:pt x="1981200" y="504825"/>
                  </a:lnTo>
                  <a:lnTo>
                    <a:pt x="1964531" y="511968"/>
                  </a:lnTo>
                  <a:lnTo>
                    <a:pt x="1933575" y="516731"/>
                  </a:lnTo>
                  <a:lnTo>
                    <a:pt x="1897856" y="516731"/>
                  </a:lnTo>
                  <a:lnTo>
                    <a:pt x="1864518" y="504825"/>
                  </a:lnTo>
                  <a:lnTo>
                    <a:pt x="1833562" y="481012"/>
                  </a:lnTo>
                  <a:lnTo>
                    <a:pt x="1795462" y="457200"/>
                  </a:lnTo>
                  <a:lnTo>
                    <a:pt x="1740693" y="438150"/>
                  </a:lnTo>
                  <a:lnTo>
                    <a:pt x="1666875" y="426243"/>
                  </a:lnTo>
                  <a:lnTo>
                    <a:pt x="1278731" y="4262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80A8A9A7-0DA6-4F2A-8AE1-F2305323C5D9}"/>
                </a:ext>
              </a:extLst>
            </p:cNvPr>
            <p:cNvSpPr/>
            <p:nvPr/>
          </p:nvSpPr>
          <p:spPr>
            <a:xfrm>
              <a:off x="5805488" y="3376613"/>
              <a:ext cx="2024062" cy="517525"/>
            </a:xfrm>
            <a:custGeom>
              <a:avLst/>
              <a:gdLst>
                <a:gd name="connsiteX0" fmla="*/ 1245393 w 2024062"/>
                <a:gd name="connsiteY0" fmla="*/ 297656 h 516731"/>
                <a:gd name="connsiteX1" fmla="*/ 602456 w 2024062"/>
                <a:gd name="connsiteY1" fmla="*/ 445293 h 516731"/>
                <a:gd name="connsiteX2" fmla="*/ 521493 w 2024062"/>
                <a:gd name="connsiteY2" fmla="*/ 478631 h 516731"/>
                <a:gd name="connsiteX3" fmla="*/ 450056 w 2024062"/>
                <a:gd name="connsiteY3" fmla="*/ 502443 h 516731"/>
                <a:gd name="connsiteX4" fmla="*/ 407193 w 2024062"/>
                <a:gd name="connsiteY4" fmla="*/ 514350 h 516731"/>
                <a:gd name="connsiteX5" fmla="*/ 366712 w 2024062"/>
                <a:gd name="connsiteY5" fmla="*/ 516731 h 516731"/>
                <a:gd name="connsiteX6" fmla="*/ 319087 w 2024062"/>
                <a:gd name="connsiteY6" fmla="*/ 514350 h 516731"/>
                <a:gd name="connsiteX7" fmla="*/ 271462 w 2024062"/>
                <a:gd name="connsiteY7" fmla="*/ 504825 h 516731"/>
                <a:gd name="connsiteX8" fmla="*/ 214312 w 2024062"/>
                <a:gd name="connsiteY8" fmla="*/ 478631 h 516731"/>
                <a:gd name="connsiteX9" fmla="*/ 154781 w 2024062"/>
                <a:gd name="connsiteY9" fmla="*/ 442912 h 516731"/>
                <a:gd name="connsiteX10" fmla="*/ 100012 w 2024062"/>
                <a:gd name="connsiteY10" fmla="*/ 397668 h 516731"/>
                <a:gd name="connsiteX11" fmla="*/ 42862 w 2024062"/>
                <a:gd name="connsiteY11" fmla="*/ 335756 h 516731"/>
                <a:gd name="connsiteX12" fmla="*/ 21431 w 2024062"/>
                <a:gd name="connsiteY12" fmla="*/ 304800 h 516731"/>
                <a:gd name="connsiteX13" fmla="*/ 9525 w 2024062"/>
                <a:gd name="connsiteY13" fmla="*/ 283368 h 516731"/>
                <a:gd name="connsiteX14" fmla="*/ 0 w 2024062"/>
                <a:gd name="connsiteY14" fmla="*/ 247650 h 516731"/>
                <a:gd name="connsiteX15" fmla="*/ 0 w 2024062"/>
                <a:gd name="connsiteY15" fmla="*/ 230981 h 516731"/>
                <a:gd name="connsiteX16" fmla="*/ 7143 w 2024062"/>
                <a:gd name="connsiteY16" fmla="*/ 221456 h 516731"/>
                <a:gd name="connsiteX17" fmla="*/ 21431 w 2024062"/>
                <a:gd name="connsiteY17" fmla="*/ 216693 h 516731"/>
                <a:gd name="connsiteX18" fmla="*/ 42862 w 2024062"/>
                <a:gd name="connsiteY18" fmla="*/ 223837 h 516731"/>
                <a:gd name="connsiteX19" fmla="*/ 88106 w 2024062"/>
                <a:gd name="connsiteY19" fmla="*/ 250031 h 516731"/>
                <a:gd name="connsiteX20" fmla="*/ 152400 w 2024062"/>
                <a:gd name="connsiteY20" fmla="*/ 273843 h 516731"/>
                <a:gd name="connsiteX21" fmla="*/ 221456 w 2024062"/>
                <a:gd name="connsiteY21" fmla="*/ 290512 h 516731"/>
                <a:gd name="connsiteX22" fmla="*/ 290512 w 2024062"/>
                <a:gd name="connsiteY22" fmla="*/ 297656 h 516731"/>
                <a:gd name="connsiteX23" fmla="*/ 354806 w 2024062"/>
                <a:gd name="connsiteY23" fmla="*/ 297656 h 516731"/>
                <a:gd name="connsiteX24" fmla="*/ 426243 w 2024062"/>
                <a:gd name="connsiteY24" fmla="*/ 285750 h 516731"/>
                <a:gd name="connsiteX25" fmla="*/ 978693 w 2024062"/>
                <a:gd name="connsiteY25" fmla="*/ 176212 h 516731"/>
                <a:gd name="connsiteX26" fmla="*/ 1152525 w 2024062"/>
                <a:gd name="connsiteY26" fmla="*/ 142875 h 516731"/>
                <a:gd name="connsiteX27" fmla="*/ 1493043 w 2024062"/>
                <a:gd name="connsiteY27" fmla="*/ 69056 h 516731"/>
                <a:gd name="connsiteX28" fmla="*/ 1595437 w 2024062"/>
                <a:gd name="connsiteY28" fmla="*/ 0 h 516731"/>
                <a:gd name="connsiteX29" fmla="*/ 1604962 w 2024062"/>
                <a:gd name="connsiteY29" fmla="*/ 0 h 516731"/>
                <a:gd name="connsiteX30" fmla="*/ 1676400 w 2024062"/>
                <a:gd name="connsiteY30" fmla="*/ 9525 h 516731"/>
                <a:gd name="connsiteX31" fmla="*/ 1793081 w 2024062"/>
                <a:gd name="connsiteY31" fmla="*/ 35718 h 516731"/>
                <a:gd name="connsiteX32" fmla="*/ 1909762 w 2024062"/>
                <a:gd name="connsiteY32" fmla="*/ 69056 h 516731"/>
                <a:gd name="connsiteX33" fmla="*/ 1959768 w 2024062"/>
                <a:gd name="connsiteY33" fmla="*/ 90487 h 516731"/>
                <a:gd name="connsiteX34" fmla="*/ 1985962 w 2024062"/>
                <a:gd name="connsiteY34" fmla="*/ 104775 h 516731"/>
                <a:gd name="connsiteX35" fmla="*/ 2005012 w 2024062"/>
                <a:gd name="connsiteY35" fmla="*/ 116681 h 516731"/>
                <a:gd name="connsiteX36" fmla="*/ 2016918 w 2024062"/>
                <a:gd name="connsiteY36" fmla="*/ 128587 h 516731"/>
                <a:gd name="connsiteX37" fmla="*/ 2024062 w 2024062"/>
                <a:gd name="connsiteY37" fmla="*/ 142875 h 516731"/>
                <a:gd name="connsiteX38" fmla="*/ 2024062 w 2024062"/>
                <a:gd name="connsiteY38" fmla="*/ 157162 h 516731"/>
                <a:gd name="connsiteX39" fmla="*/ 2019300 w 2024062"/>
                <a:gd name="connsiteY39" fmla="*/ 183356 h 516731"/>
                <a:gd name="connsiteX40" fmla="*/ 2009775 w 2024062"/>
                <a:gd name="connsiteY40" fmla="*/ 209550 h 516731"/>
                <a:gd name="connsiteX41" fmla="*/ 1985962 w 2024062"/>
                <a:gd name="connsiteY41" fmla="*/ 238125 h 516731"/>
                <a:gd name="connsiteX42" fmla="*/ 1935956 w 2024062"/>
                <a:gd name="connsiteY42" fmla="*/ 266700 h 516731"/>
                <a:gd name="connsiteX43" fmla="*/ 1893093 w 2024062"/>
                <a:gd name="connsiteY43" fmla="*/ 297656 h 516731"/>
                <a:gd name="connsiteX44" fmla="*/ 1590675 w 2024062"/>
                <a:gd name="connsiteY44" fmla="*/ 235743 h 516731"/>
                <a:gd name="connsiteX45" fmla="*/ 1245393 w 2024062"/>
                <a:gd name="connsiteY45" fmla="*/ 29765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24062" h="516731">
                  <a:moveTo>
                    <a:pt x="1245393" y="297656"/>
                  </a:moveTo>
                  <a:lnTo>
                    <a:pt x="602456" y="445293"/>
                  </a:lnTo>
                  <a:lnTo>
                    <a:pt x="521493" y="478631"/>
                  </a:lnTo>
                  <a:lnTo>
                    <a:pt x="450056" y="502443"/>
                  </a:lnTo>
                  <a:lnTo>
                    <a:pt x="407193" y="514350"/>
                  </a:lnTo>
                  <a:lnTo>
                    <a:pt x="366712" y="516731"/>
                  </a:lnTo>
                  <a:lnTo>
                    <a:pt x="319087" y="514350"/>
                  </a:lnTo>
                  <a:lnTo>
                    <a:pt x="271462" y="504825"/>
                  </a:lnTo>
                  <a:lnTo>
                    <a:pt x="214312" y="478631"/>
                  </a:lnTo>
                  <a:lnTo>
                    <a:pt x="154781" y="442912"/>
                  </a:lnTo>
                  <a:lnTo>
                    <a:pt x="100012" y="397668"/>
                  </a:lnTo>
                  <a:lnTo>
                    <a:pt x="42862" y="335756"/>
                  </a:lnTo>
                  <a:lnTo>
                    <a:pt x="21431" y="304800"/>
                  </a:lnTo>
                  <a:lnTo>
                    <a:pt x="9525" y="283368"/>
                  </a:lnTo>
                  <a:lnTo>
                    <a:pt x="0" y="247650"/>
                  </a:lnTo>
                  <a:lnTo>
                    <a:pt x="0" y="230981"/>
                  </a:lnTo>
                  <a:lnTo>
                    <a:pt x="7143" y="221456"/>
                  </a:lnTo>
                  <a:lnTo>
                    <a:pt x="21431" y="216693"/>
                  </a:lnTo>
                  <a:lnTo>
                    <a:pt x="42862" y="223837"/>
                  </a:lnTo>
                  <a:lnTo>
                    <a:pt x="88106" y="250031"/>
                  </a:lnTo>
                  <a:lnTo>
                    <a:pt x="152400" y="273843"/>
                  </a:lnTo>
                  <a:lnTo>
                    <a:pt x="221456" y="290512"/>
                  </a:lnTo>
                  <a:lnTo>
                    <a:pt x="290512" y="297656"/>
                  </a:lnTo>
                  <a:lnTo>
                    <a:pt x="354806" y="297656"/>
                  </a:lnTo>
                  <a:lnTo>
                    <a:pt x="426243" y="285750"/>
                  </a:lnTo>
                  <a:lnTo>
                    <a:pt x="978693" y="176212"/>
                  </a:lnTo>
                  <a:lnTo>
                    <a:pt x="1152525" y="142875"/>
                  </a:lnTo>
                  <a:lnTo>
                    <a:pt x="1493043" y="69056"/>
                  </a:lnTo>
                  <a:lnTo>
                    <a:pt x="1595437" y="0"/>
                  </a:lnTo>
                  <a:lnTo>
                    <a:pt x="1604962" y="0"/>
                  </a:lnTo>
                  <a:lnTo>
                    <a:pt x="1676400" y="9525"/>
                  </a:lnTo>
                  <a:lnTo>
                    <a:pt x="1793081" y="35718"/>
                  </a:lnTo>
                  <a:lnTo>
                    <a:pt x="1909762" y="69056"/>
                  </a:lnTo>
                  <a:lnTo>
                    <a:pt x="1959768" y="90487"/>
                  </a:lnTo>
                  <a:lnTo>
                    <a:pt x="1985962" y="104775"/>
                  </a:lnTo>
                  <a:lnTo>
                    <a:pt x="2005012" y="116681"/>
                  </a:lnTo>
                  <a:lnTo>
                    <a:pt x="2016918" y="128587"/>
                  </a:lnTo>
                  <a:lnTo>
                    <a:pt x="2024062" y="142875"/>
                  </a:lnTo>
                  <a:lnTo>
                    <a:pt x="2024062" y="157162"/>
                  </a:lnTo>
                  <a:lnTo>
                    <a:pt x="2019300" y="183356"/>
                  </a:lnTo>
                  <a:lnTo>
                    <a:pt x="2009775" y="209550"/>
                  </a:lnTo>
                  <a:lnTo>
                    <a:pt x="1985962" y="238125"/>
                  </a:lnTo>
                  <a:lnTo>
                    <a:pt x="1935956" y="266700"/>
                  </a:lnTo>
                  <a:lnTo>
                    <a:pt x="1893093" y="297656"/>
                  </a:lnTo>
                  <a:lnTo>
                    <a:pt x="1590675" y="235743"/>
                  </a:lnTo>
                  <a:lnTo>
                    <a:pt x="1245393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01CFFD5D-CB9D-40ED-B692-AF7099E8B17B}"/>
                </a:ext>
              </a:extLst>
            </p:cNvPr>
            <p:cNvSpPr/>
            <p:nvPr/>
          </p:nvSpPr>
          <p:spPr>
            <a:xfrm>
              <a:off x="5372100" y="3581399"/>
              <a:ext cx="2349500" cy="2247900"/>
            </a:xfrm>
            <a:custGeom>
              <a:avLst/>
              <a:gdLst>
                <a:gd name="connsiteX0" fmla="*/ 1838325 w 2349500"/>
                <a:gd name="connsiteY0" fmla="*/ 777875 h 2247900"/>
                <a:gd name="connsiteX1" fmla="*/ 1527175 w 2349500"/>
                <a:gd name="connsiteY1" fmla="*/ 1174750 h 2247900"/>
                <a:gd name="connsiteX2" fmla="*/ 1425575 w 2349500"/>
                <a:gd name="connsiteY2" fmla="*/ 1301750 h 2247900"/>
                <a:gd name="connsiteX3" fmla="*/ 1200150 w 2349500"/>
                <a:gd name="connsiteY3" fmla="*/ 1517650 h 2247900"/>
                <a:gd name="connsiteX4" fmla="*/ 1012825 w 2349500"/>
                <a:gd name="connsiteY4" fmla="*/ 1682750 h 2247900"/>
                <a:gd name="connsiteX5" fmla="*/ 838200 w 2349500"/>
                <a:gd name="connsiteY5" fmla="*/ 1812925 h 2247900"/>
                <a:gd name="connsiteX6" fmla="*/ 644525 w 2349500"/>
                <a:gd name="connsiteY6" fmla="*/ 1946275 h 2247900"/>
                <a:gd name="connsiteX7" fmla="*/ 450850 w 2349500"/>
                <a:gd name="connsiteY7" fmla="*/ 2060575 h 2247900"/>
                <a:gd name="connsiteX8" fmla="*/ 215900 w 2349500"/>
                <a:gd name="connsiteY8" fmla="*/ 2171700 h 2247900"/>
                <a:gd name="connsiteX9" fmla="*/ 41275 w 2349500"/>
                <a:gd name="connsiteY9" fmla="*/ 2241550 h 2247900"/>
                <a:gd name="connsiteX10" fmla="*/ 12700 w 2349500"/>
                <a:gd name="connsiteY10" fmla="*/ 2247900 h 2247900"/>
                <a:gd name="connsiteX11" fmla="*/ 0 w 2349500"/>
                <a:gd name="connsiteY11" fmla="*/ 2238375 h 2247900"/>
                <a:gd name="connsiteX12" fmla="*/ 0 w 2349500"/>
                <a:gd name="connsiteY12" fmla="*/ 2222500 h 2247900"/>
                <a:gd name="connsiteX13" fmla="*/ 9525 w 2349500"/>
                <a:gd name="connsiteY13" fmla="*/ 2203450 h 2247900"/>
                <a:gd name="connsiteX14" fmla="*/ 117475 w 2349500"/>
                <a:gd name="connsiteY14" fmla="*/ 2133600 h 2247900"/>
                <a:gd name="connsiteX15" fmla="*/ 314325 w 2349500"/>
                <a:gd name="connsiteY15" fmla="*/ 2003425 h 2247900"/>
                <a:gd name="connsiteX16" fmla="*/ 488950 w 2349500"/>
                <a:gd name="connsiteY16" fmla="*/ 1879600 h 2247900"/>
                <a:gd name="connsiteX17" fmla="*/ 688975 w 2349500"/>
                <a:gd name="connsiteY17" fmla="*/ 1727200 h 2247900"/>
                <a:gd name="connsiteX18" fmla="*/ 882650 w 2349500"/>
                <a:gd name="connsiteY18" fmla="*/ 1562100 h 2247900"/>
                <a:gd name="connsiteX19" fmla="*/ 1082675 w 2349500"/>
                <a:gd name="connsiteY19" fmla="*/ 1371600 h 2247900"/>
                <a:gd name="connsiteX20" fmla="*/ 1285875 w 2349500"/>
                <a:gd name="connsiteY20" fmla="*/ 1146175 h 2247900"/>
                <a:gd name="connsiteX21" fmla="*/ 1393825 w 2349500"/>
                <a:gd name="connsiteY21" fmla="*/ 1012825 h 2247900"/>
                <a:gd name="connsiteX22" fmla="*/ 1558925 w 2349500"/>
                <a:gd name="connsiteY22" fmla="*/ 793750 h 2247900"/>
                <a:gd name="connsiteX23" fmla="*/ 1730375 w 2349500"/>
                <a:gd name="connsiteY23" fmla="*/ 542925 h 2247900"/>
                <a:gd name="connsiteX24" fmla="*/ 1882775 w 2349500"/>
                <a:gd name="connsiteY24" fmla="*/ 298450 h 2247900"/>
                <a:gd name="connsiteX25" fmla="*/ 1968500 w 2349500"/>
                <a:gd name="connsiteY25" fmla="*/ 152400 h 2247900"/>
                <a:gd name="connsiteX26" fmla="*/ 1997075 w 2349500"/>
                <a:gd name="connsiteY26" fmla="*/ 88900 h 2247900"/>
                <a:gd name="connsiteX27" fmla="*/ 2000250 w 2349500"/>
                <a:gd name="connsiteY27" fmla="*/ 57150 h 2247900"/>
                <a:gd name="connsiteX28" fmla="*/ 1971675 w 2349500"/>
                <a:gd name="connsiteY28" fmla="*/ 0 h 2247900"/>
                <a:gd name="connsiteX29" fmla="*/ 2349500 w 2349500"/>
                <a:gd name="connsiteY29" fmla="*/ 38100 h 2247900"/>
                <a:gd name="connsiteX30" fmla="*/ 2327275 w 2349500"/>
                <a:gd name="connsiteY30" fmla="*/ 88900 h 2247900"/>
                <a:gd name="connsiteX31" fmla="*/ 2225675 w 2349500"/>
                <a:gd name="connsiteY31" fmla="*/ 234950 h 2247900"/>
                <a:gd name="connsiteX32" fmla="*/ 2057400 w 2349500"/>
                <a:gd name="connsiteY32" fmla="*/ 485775 h 2247900"/>
                <a:gd name="connsiteX33" fmla="*/ 1838325 w 2349500"/>
                <a:gd name="connsiteY33" fmla="*/ 777875 h 22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49500" h="2247900">
                  <a:moveTo>
                    <a:pt x="1838325" y="777875"/>
                  </a:moveTo>
                  <a:lnTo>
                    <a:pt x="1527175" y="1174750"/>
                  </a:lnTo>
                  <a:lnTo>
                    <a:pt x="1425575" y="1301750"/>
                  </a:lnTo>
                  <a:lnTo>
                    <a:pt x="1200150" y="1517650"/>
                  </a:lnTo>
                  <a:lnTo>
                    <a:pt x="1012825" y="1682750"/>
                  </a:lnTo>
                  <a:lnTo>
                    <a:pt x="838200" y="1812925"/>
                  </a:lnTo>
                  <a:lnTo>
                    <a:pt x="644525" y="1946275"/>
                  </a:lnTo>
                  <a:lnTo>
                    <a:pt x="450850" y="2060575"/>
                  </a:lnTo>
                  <a:lnTo>
                    <a:pt x="215900" y="2171700"/>
                  </a:lnTo>
                  <a:lnTo>
                    <a:pt x="41275" y="2241550"/>
                  </a:lnTo>
                  <a:lnTo>
                    <a:pt x="12700" y="2247900"/>
                  </a:lnTo>
                  <a:lnTo>
                    <a:pt x="0" y="2238375"/>
                  </a:lnTo>
                  <a:lnTo>
                    <a:pt x="0" y="2222500"/>
                  </a:lnTo>
                  <a:lnTo>
                    <a:pt x="9525" y="2203450"/>
                  </a:lnTo>
                  <a:lnTo>
                    <a:pt x="117475" y="2133600"/>
                  </a:lnTo>
                  <a:lnTo>
                    <a:pt x="314325" y="2003425"/>
                  </a:lnTo>
                  <a:lnTo>
                    <a:pt x="488950" y="1879600"/>
                  </a:lnTo>
                  <a:lnTo>
                    <a:pt x="688975" y="1727200"/>
                  </a:lnTo>
                  <a:lnTo>
                    <a:pt x="882650" y="1562100"/>
                  </a:lnTo>
                  <a:lnTo>
                    <a:pt x="1082675" y="1371600"/>
                  </a:lnTo>
                  <a:lnTo>
                    <a:pt x="1285875" y="1146175"/>
                  </a:lnTo>
                  <a:lnTo>
                    <a:pt x="1393825" y="1012825"/>
                  </a:lnTo>
                  <a:lnTo>
                    <a:pt x="1558925" y="793750"/>
                  </a:lnTo>
                  <a:lnTo>
                    <a:pt x="1730375" y="542925"/>
                  </a:lnTo>
                  <a:lnTo>
                    <a:pt x="1882775" y="298450"/>
                  </a:lnTo>
                  <a:lnTo>
                    <a:pt x="1968500" y="152400"/>
                  </a:lnTo>
                  <a:lnTo>
                    <a:pt x="1997075" y="88900"/>
                  </a:lnTo>
                  <a:lnTo>
                    <a:pt x="2000250" y="57150"/>
                  </a:lnTo>
                  <a:lnTo>
                    <a:pt x="1971675" y="0"/>
                  </a:lnTo>
                  <a:lnTo>
                    <a:pt x="2349500" y="38100"/>
                  </a:lnTo>
                  <a:lnTo>
                    <a:pt x="2327275" y="88900"/>
                  </a:lnTo>
                  <a:lnTo>
                    <a:pt x="2225675" y="234950"/>
                  </a:lnTo>
                  <a:lnTo>
                    <a:pt x="2057400" y="485775"/>
                  </a:lnTo>
                  <a:lnTo>
                    <a:pt x="1838325" y="7778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3C41B267-1DF5-4B3F-BB2F-17A52229324F}"/>
                </a:ext>
              </a:extLst>
            </p:cNvPr>
            <p:cNvSpPr/>
            <p:nvPr/>
          </p:nvSpPr>
          <p:spPr>
            <a:xfrm>
              <a:off x="5784851" y="3984625"/>
              <a:ext cx="2828925" cy="2012950"/>
            </a:xfrm>
            <a:custGeom>
              <a:avLst/>
              <a:gdLst>
                <a:gd name="connsiteX0" fmla="*/ 1381125 w 2828925"/>
                <a:gd name="connsiteY0" fmla="*/ 1336675 h 2012950"/>
                <a:gd name="connsiteX1" fmla="*/ 984250 w 2828925"/>
                <a:gd name="connsiteY1" fmla="*/ 933450 h 2012950"/>
                <a:gd name="connsiteX2" fmla="*/ 857250 w 2828925"/>
                <a:gd name="connsiteY2" fmla="*/ 787400 h 2012950"/>
                <a:gd name="connsiteX3" fmla="*/ 549275 w 2828925"/>
                <a:gd name="connsiteY3" fmla="*/ 469900 h 2012950"/>
                <a:gd name="connsiteX4" fmla="*/ 314325 w 2828925"/>
                <a:gd name="connsiteY4" fmla="*/ 238125 h 2012950"/>
                <a:gd name="connsiteX5" fmla="*/ 263525 w 2828925"/>
                <a:gd name="connsiteY5" fmla="*/ 187325 h 2012950"/>
                <a:gd name="connsiteX6" fmla="*/ 250825 w 2828925"/>
                <a:gd name="connsiteY6" fmla="*/ 171450 h 2012950"/>
                <a:gd name="connsiteX7" fmla="*/ 238125 w 2828925"/>
                <a:gd name="connsiteY7" fmla="*/ 158750 h 2012950"/>
                <a:gd name="connsiteX8" fmla="*/ 215900 w 2828925"/>
                <a:gd name="connsiteY8" fmla="*/ 146050 h 2012950"/>
                <a:gd name="connsiteX9" fmla="*/ 180975 w 2828925"/>
                <a:gd name="connsiteY9" fmla="*/ 133350 h 2012950"/>
                <a:gd name="connsiteX10" fmla="*/ 133350 w 2828925"/>
                <a:gd name="connsiteY10" fmla="*/ 127000 h 2012950"/>
                <a:gd name="connsiteX11" fmla="*/ 85725 w 2828925"/>
                <a:gd name="connsiteY11" fmla="*/ 136525 h 2012950"/>
                <a:gd name="connsiteX12" fmla="*/ 73025 w 2828925"/>
                <a:gd name="connsiteY12" fmla="*/ 133350 h 2012950"/>
                <a:gd name="connsiteX13" fmla="*/ 50800 w 2828925"/>
                <a:gd name="connsiteY13" fmla="*/ 127000 h 2012950"/>
                <a:gd name="connsiteX14" fmla="*/ 12700 w 2828925"/>
                <a:gd name="connsiteY14" fmla="*/ 107950 h 2012950"/>
                <a:gd name="connsiteX15" fmla="*/ 3175 w 2828925"/>
                <a:gd name="connsiteY15" fmla="*/ 92075 h 2012950"/>
                <a:gd name="connsiteX16" fmla="*/ 0 w 2828925"/>
                <a:gd name="connsiteY16" fmla="*/ 76200 h 2012950"/>
                <a:gd name="connsiteX17" fmla="*/ 0 w 2828925"/>
                <a:gd name="connsiteY17" fmla="*/ 60325 h 2012950"/>
                <a:gd name="connsiteX18" fmla="*/ 15875 w 2828925"/>
                <a:gd name="connsiteY18" fmla="*/ 38100 h 2012950"/>
                <a:gd name="connsiteX19" fmla="*/ 34925 w 2828925"/>
                <a:gd name="connsiteY19" fmla="*/ 19050 h 2012950"/>
                <a:gd name="connsiteX20" fmla="*/ 66675 w 2828925"/>
                <a:gd name="connsiteY20" fmla="*/ 6350 h 2012950"/>
                <a:gd name="connsiteX21" fmla="*/ 111125 w 2828925"/>
                <a:gd name="connsiteY21" fmla="*/ 0 h 2012950"/>
                <a:gd name="connsiteX22" fmla="*/ 193675 w 2828925"/>
                <a:gd name="connsiteY22" fmla="*/ 6350 h 2012950"/>
                <a:gd name="connsiteX23" fmla="*/ 244475 w 2828925"/>
                <a:gd name="connsiteY23" fmla="*/ 19050 h 2012950"/>
                <a:gd name="connsiteX24" fmla="*/ 304800 w 2828925"/>
                <a:gd name="connsiteY24" fmla="*/ 47625 h 2012950"/>
                <a:gd name="connsiteX25" fmla="*/ 504825 w 2828925"/>
                <a:gd name="connsiteY25" fmla="*/ 244475 h 2012950"/>
                <a:gd name="connsiteX26" fmla="*/ 749300 w 2828925"/>
                <a:gd name="connsiteY26" fmla="*/ 479425 h 2012950"/>
                <a:gd name="connsiteX27" fmla="*/ 974725 w 2828925"/>
                <a:gd name="connsiteY27" fmla="*/ 692150 h 2012950"/>
                <a:gd name="connsiteX28" fmla="*/ 1111250 w 2828925"/>
                <a:gd name="connsiteY28" fmla="*/ 771525 h 2012950"/>
                <a:gd name="connsiteX29" fmla="*/ 1323975 w 2828925"/>
                <a:gd name="connsiteY29" fmla="*/ 958850 h 2012950"/>
                <a:gd name="connsiteX30" fmla="*/ 1577975 w 2828925"/>
                <a:gd name="connsiteY30" fmla="*/ 1171575 h 2012950"/>
                <a:gd name="connsiteX31" fmla="*/ 1809750 w 2828925"/>
                <a:gd name="connsiteY31" fmla="*/ 1365250 h 2012950"/>
                <a:gd name="connsiteX32" fmla="*/ 1981200 w 2828925"/>
                <a:gd name="connsiteY32" fmla="*/ 1495425 h 2012950"/>
                <a:gd name="connsiteX33" fmla="*/ 2130425 w 2828925"/>
                <a:gd name="connsiteY33" fmla="*/ 1600200 h 2012950"/>
                <a:gd name="connsiteX34" fmla="*/ 2254250 w 2828925"/>
                <a:gd name="connsiteY34" fmla="*/ 1682750 h 2012950"/>
                <a:gd name="connsiteX35" fmla="*/ 2387600 w 2828925"/>
                <a:gd name="connsiteY35" fmla="*/ 1755775 h 2012950"/>
                <a:gd name="connsiteX36" fmla="*/ 2540000 w 2828925"/>
                <a:gd name="connsiteY36" fmla="*/ 1831975 h 2012950"/>
                <a:gd name="connsiteX37" fmla="*/ 2698750 w 2828925"/>
                <a:gd name="connsiteY37" fmla="*/ 1905000 h 2012950"/>
                <a:gd name="connsiteX38" fmla="*/ 2800350 w 2828925"/>
                <a:gd name="connsiteY38" fmla="*/ 1939925 h 2012950"/>
                <a:gd name="connsiteX39" fmla="*/ 2816225 w 2828925"/>
                <a:gd name="connsiteY39" fmla="*/ 1952625 h 2012950"/>
                <a:gd name="connsiteX40" fmla="*/ 2828925 w 2828925"/>
                <a:gd name="connsiteY40" fmla="*/ 1968500 h 2012950"/>
                <a:gd name="connsiteX41" fmla="*/ 2828925 w 2828925"/>
                <a:gd name="connsiteY41" fmla="*/ 1984375 h 2012950"/>
                <a:gd name="connsiteX42" fmla="*/ 2825750 w 2828925"/>
                <a:gd name="connsiteY42" fmla="*/ 1997075 h 2012950"/>
                <a:gd name="connsiteX43" fmla="*/ 2816225 w 2828925"/>
                <a:gd name="connsiteY43" fmla="*/ 2006600 h 2012950"/>
                <a:gd name="connsiteX44" fmla="*/ 2768600 w 2828925"/>
                <a:gd name="connsiteY44" fmla="*/ 2012950 h 2012950"/>
                <a:gd name="connsiteX45" fmla="*/ 2473325 w 2828925"/>
                <a:gd name="connsiteY45" fmla="*/ 2012950 h 2012950"/>
                <a:gd name="connsiteX46" fmla="*/ 2105025 w 2828925"/>
                <a:gd name="connsiteY46" fmla="*/ 2009775 h 2012950"/>
                <a:gd name="connsiteX47" fmla="*/ 1962150 w 2828925"/>
                <a:gd name="connsiteY47" fmla="*/ 1892300 h 2012950"/>
                <a:gd name="connsiteX48" fmla="*/ 1600200 w 2828925"/>
                <a:gd name="connsiteY48" fmla="*/ 1555750 h 2012950"/>
                <a:gd name="connsiteX49" fmla="*/ 1381125 w 2828925"/>
                <a:gd name="connsiteY49" fmla="*/ 1336675 h 201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28925" h="2012950">
                  <a:moveTo>
                    <a:pt x="1381125" y="1336675"/>
                  </a:moveTo>
                  <a:lnTo>
                    <a:pt x="984250" y="933450"/>
                  </a:lnTo>
                  <a:lnTo>
                    <a:pt x="857250" y="787400"/>
                  </a:lnTo>
                  <a:lnTo>
                    <a:pt x="549275" y="469900"/>
                  </a:lnTo>
                  <a:lnTo>
                    <a:pt x="314325" y="238125"/>
                  </a:lnTo>
                  <a:lnTo>
                    <a:pt x="263525" y="187325"/>
                  </a:lnTo>
                  <a:lnTo>
                    <a:pt x="250825" y="171450"/>
                  </a:lnTo>
                  <a:lnTo>
                    <a:pt x="238125" y="158750"/>
                  </a:lnTo>
                  <a:lnTo>
                    <a:pt x="215900" y="146050"/>
                  </a:lnTo>
                  <a:lnTo>
                    <a:pt x="180975" y="133350"/>
                  </a:lnTo>
                  <a:lnTo>
                    <a:pt x="133350" y="127000"/>
                  </a:lnTo>
                  <a:lnTo>
                    <a:pt x="85725" y="136525"/>
                  </a:lnTo>
                  <a:lnTo>
                    <a:pt x="73025" y="133350"/>
                  </a:lnTo>
                  <a:lnTo>
                    <a:pt x="50800" y="127000"/>
                  </a:lnTo>
                  <a:lnTo>
                    <a:pt x="12700" y="107950"/>
                  </a:lnTo>
                  <a:lnTo>
                    <a:pt x="3175" y="92075"/>
                  </a:lnTo>
                  <a:lnTo>
                    <a:pt x="0" y="76200"/>
                  </a:lnTo>
                  <a:lnTo>
                    <a:pt x="0" y="60325"/>
                  </a:lnTo>
                  <a:lnTo>
                    <a:pt x="15875" y="38100"/>
                  </a:lnTo>
                  <a:lnTo>
                    <a:pt x="34925" y="19050"/>
                  </a:lnTo>
                  <a:lnTo>
                    <a:pt x="66675" y="6350"/>
                  </a:lnTo>
                  <a:lnTo>
                    <a:pt x="111125" y="0"/>
                  </a:lnTo>
                  <a:lnTo>
                    <a:pt x="193675" y="6350"/>
                  </a:lnTo>
                  <a:lnTo>
                    <a:pt x="244475" y="19050"/>
                  </a:lnTo>
                  <a:lnTo>
                    <a:pt x="304800" y="47625"/>
                  </a:lnTo>
                  <a:lnTo>
                    <a:pt x="504825" y="244475"/>
                  </a:lnTo>
                  <a:lnTo>
                    <a:pt x="749300" y="479425"/>
                  </a:lnTo>
                  <a:lnTo>
                    <a:pt x="974725" y="692150"/>
                  </a:lnTo>
                  <a:lnTo>
                    <a:pt x="1111250" y="771525"/>
                  </a:lnTo>
                  <a:lnTo>
                    <a:pt x="1323975" y="958850"/>
                  </a:lnTo>
                  <a:lnTo>
                    <a:pt x="1577975" y="1171575"/>
                  </a:lnTo>
                  <a:lnTo>
                    <a:pt x="1809750" y="1365250"/>
                  </a:lnTo>
                  <a:lnTo>
                    <a:pt x="1981200" y="1495425"/>
                  </a:lnTo>
                  <a:lnTo>
                    <a:pt x="2130425" y="1600200"/>
                  </a:lnTo>
                  <a:lnTo>
                    <a:pt x="2254250" y="1682750"/>
                  </a:lnTo>
                  <a:lnTo>
                    <a:pt x="2387600" y="1755775"/>
                  </a:lnTo>
                  <a:lnTo>
                    <a:pt x="2540000" y="1831975"/>
                  </a:lnTo>
                  <a:lnTo>
                    <a:pt x="2698750" y="1905000"/>
                  </a:lnTo>
                  <a:lnTo>
                    <a:pt x="2800350" y="1939925"/>
                  </a:lnTo>
                  <a:lnTo>
                    <a:pt x="2816225" y="1952625"/>
                  </a:lnTo>
                  <a:lnTo>
                    <a:pt x="2828925" y="1968500"/>
                  </a:lnTo>
                  <a:lnTo>
                    <a:pt x="2828925" y="1984375"/>
                  </a:lnTo>
                  <a:lnTo>
                    <a:pt x="2825750" y="1997075"/>
                  </a:lnTo>
                  <a:lnTo>
                    <a:pt x="2816225" y="2006600"/>
                  </a:lnTo>
                  <a:lnTo>
                    <a:pt x="2768600" y="2012950"/>
                  </a:lnTo>
                  <a:lnTo>
                    <a:pt x="2473325" y="2012950"/>
                  </a:lnTo>
                  <a:lnTo>
                    <a:pt x="2105025" y="2009775"/>
                  </a:lnTo>
                  <a:lnTo>
                    <a:pt x="1962150" y="1892300"/>
                  </a:lnTo>
                  <a:lnTo>
                    <a:pt x="1600200" y="1555750"/>
                  </a:lnTo>
                  <a:lnTo>
                    <a:pt x="1381125" y="1336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BD57D561-5B5A-4A81-8DB4-A0715BC24940}"/>
              </a:ext>
            </a:extLst>
          </p:cNvPr>
          <p:cNvGrpSpPr/>
          <p:nvPr/>
        </p:nvGrpSpPr>
        <p:grpSpPr>
          <a:xfrm>
            <a:off x="3751263" y="1455737"/>
            <a:ext cx="4862513" cy="4541837"/>
            <a:chOff x="3751263" y="1455738"/>
            <a:chExt cx="4862513" cy="4541837"/>
          </a:xfrm>
          <a:solidFill>
            <a:schemeClr val="tx1"/>
          </a:solidFill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3ACCAA2E-8D58-490C-9D68-BAE785AC1BD2}"/>
                </a:ext>
              </a:extLst>
            </p:cNvPr>
            <p:cNvSpPr/>
            <p:nvPr/>
          </p:nvSpPr>
          <p:spPr>
            <a:xfrm>
              <a:off x="3751263" y="2397125"/>
              <a:ext cx="2006600" cy="584200"/>
            </a:xfrm>
            <a:custGeom>
              <a:avLst/>
              <a:gdLst>
                <a:gd name="connsiteX0" fmla="*/ 1562100 w 2007394"/>
                <a:gd name="connsiteY0" fmla="*/ 314325 h 583407"/>
                <a:gd name="connsiteX1" fmla="*/ 1262062 w 2007394"/>
                <a:gd name="connsiteY1" fmla="*/ 388144 h 583407"/>
                <a:gd name="connsiteX2" fmla="*/ 1092994 w 2007394"/>
                <a:gd name="connsiteY2" fmla="*/ 419100 h 583407"/>
                <a:gd name="connsiteX3" fmla="*/ 771525 w 2007394"/>
                <a:gd name="connsiteY3" fmla="*/ 490538 h 583407"/>
                <a:gd name="connsiteX4" fmla="*/ 545306 w 2007394"/>
                <a:gd name="connsiteY4" fmla="*/ 542925 h 583407"/>
                <a:gd name="connsiteX5" fmla="*/ 440531 w 2007394"/>
                <a:gd name="connsiteY5" fmla="*/ 571500 h 583407"/>
                <a:gd name="connsiteX6" fmla="*/ 397669 w 2007394"/>
                <a:gd name="connsiteY6" fmla="*/ 581025 h 583407"/>
                <a:gd name="connsiteX7" fmla="*/ 366712 w 2007394"/>
                <a:gd name="connsiteY7" fmla="*/ 583407 h 583407"/>
                <a:gd name="connsiteX8" fmla="*/ 345281 w 2007394"/>
                <a:gd name="connsiteY8" fmla="*/ 578644 h 583407"/>
                <a:gd name="connsiteX9" fmla="*/ 288131 w 2007394"/>
                <a:gd name="connsiteY9" fmla="*/ 554832 h 583407"/>
                <a:gd name="connsiteX10" fmla="*/ 209550 w 2007394"/>
                <a:gd name="connsiteY10" fmla="*/ 511969 h 583407"/>
                <a:gd name="connsiteX11" fmla="*/ 128587 w 2007394"/>
                <a:gd name="connsiteY11" fmla="*/ 447675 h 583407"/>
                <a:gd name="connsiteX12" fmla="*/ 57150 w 2007394"/>
                <a:gd name="connsiteY12" fmla="*/ 383382 h 583407"/>
                <a:gd name="connsiteX13" fmla="*/ 19050 w 2007394"/>
                <a:gd name="connsiteY13" fmla="*/ 342900 h 583407"/>
                <a:gd name="connsiteX14" fmla="*/ 4762 w 2007394"/>
                <a:gd name="connsiteY14" fmla="*/ 323850 h 583407"/>
                <a:gd name="connsiteX15" fmla="*/ 0 w 2007394"/>
                <a:gd name="connsiteY15" fmla="*/ 314325 h 583407"/>
                <a:gd name="connsiteX16" fmla="*/ 2381 w 2007394"/>
                <a:gd name="connsiteY16" fmla="*/ 302419 h 583407"/>
                <a:gd name="connsiteX17" fmla="*/ 21431 w 2007394"/>
                <a:gd name="connsiteY17" fmla="*/ 290513 h 583407"/>
                <a:gd name="connsiteX18" fmla="*/ 40481 w 2007394"/>
                <a:gd name="connsiteY18" fmla="*/ 288132 h 583407"/>
                <a:gd name="connsiteX19" fmla="*/ 90487 w 2007394"/>
                <a:gd name="connsiteY19" fmla="*/ 304800 h 583407"/>
                <a:gd name="connsiteX20" fmla="*/ 195262 w 2007394"/>
                <a:gd name="connsiteY20" fmla="*/ 335757 h 583407"/>
                <a:gd name="connsiteX21" fmla="*/ 261937 w 2007394"/>
                <a:gd name="connsiteY21" fmla="*/ 350044 h 583407"/>
                <a:gd name="connsiteX22" fmla="*/ 309562 w 2007394"/>
                <a:gd name="connsiteY22" fmla="*/ 357188 h 583407"/>
                <a:gd name="connsiteX23" fmla="*/ 376237 w 2007394"/>
                <a:gd name="connsiteY23" fmla="*/ 357188 h 583407"/>
                <a:gd name="connsiteX24" fmla="*/ 521494 w 2007394"/>
                <a:gd name="connsiteY24" fmla="*/ 345282 h 583407"/>
                <a:gd name="connsiteX25" fmla="*/ 771525 w 2007394"/>
                <a:gd name="connsiteY25" fmla="*/ 307182 h 583407"/>
                <a:gd name="connsiteX26" fmla="*/ 1092994 w 2007394"/>
                <a:gd name="connsiteY26" fmla="*/ 238125 h 583407"/>
                <a:gd name="connsiteX27" fmla="*/ 1259681 w 2007394"/>
                <a:gd name="connsiteY27" fmla="*/ 207169 h 583407"/>
                <a:gd name="connsiteX28" fmla="*/ 1402556 w 2007394"/>
                <a:gd name="connsiteY28" fmla="*/ 180975 h 583407"/>
                <a:gd name="connsiteX29" fmla="*/ 1626394 w 2007394"/>
                <a:gd name="connsiteY29" fmla="*/ 111919 h 583407"/>
                <a:gd name="connsiteX30" fmla="*/ 1666875 w 2007394"/>
                <a:gd name="connsiteY30" fmla="*/ 71438 h 583407"/>
                <a:gd name="connsiteX31" fmla="*/ 1752600 w 2007394"/>
                <a:gd name="connsiteY31" fmla="*/ 0 h 583407"/>
                <a:gd name="connsiteX32" fmla="*/ 1762125 w 2007394"/>
                <a:gd name="connsiteY32" fmla="*/ 0 h 583407"/>
                <a:gd name="connsiteX33" fmla="*/ 1838325 w 2007394"/>
                <a:gd name="connsiteY33" fmla="*/ 28575 h 583407"/>
                <a:gd name="connsiteX34" fmla="*/ 1919287 w 2007394"/>
                <a:gd name="connsiteY34" fmla="*/ 69057 h 583407"/>
                <a:gd name="connsiteX35" fmla="*/ 1971675 w 2007394"/>
                <a:gd name="connsiteY35" fmla="*/ 97632 h 583407"/>
                <a:gd name="connsiteX36" fmla="*/ 1983581 w 2007394"/>
                <a:gd name="connsiteY36" fmla="*/ 107157 h 583407"/>
                <a:gd name="connsiteX37" fmla="*/ 1995487 w 2007394"/>
                <a:gd name="connsiteY37" fmla="*/ 128588 h 583407"/>
                <a:gd name="connsiteX38" fmla="*/ 2007394 w 2007394"/>
                <a:gd name="connsiteY38" fmla="*/ 161925 h 583407"/>
                <a:gd name="connsiteX39" fmla="*/ 2007394 w 2007394"/>
                <a:gd name="connsiteY39" fmla="*/ 185738 h 583407"/>
                <a:gd name="connsiteX40" fmla="*/ 2002631 w 2007394"/>
                <a:gd name="connsiteY40" fmla="*/ 202407 h 583407"/>
                <a:gd name="connsiteX41" fmla="*/ 1988344 w 2007394"/>
                <a:gd name="connsiteY41" fmla="*/ 209550 h 583407"/>
                <a:gd name="connsiteX42" fmla="*/ 1933575 w 2007394"/>
                <a:gd name="connsiteY42" fmla="*/ 228600 h 583407"/>
                <a:gd name="connsiteX43" fmla="*/ 1562100 w 2007394"/>
                <a:gd name="connsiteY43" fmla="*/ 314325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7394" h="583407">
                  <a:moveTo>
                    <a:pt x="1562100" y="314325"/>
                  </a:moveTo>
                  <a:lnTo>
                    <a:pt x="1262062" y="388144"/>
                  </a:lnTo>
                  <a:lnTo>
                    <a:pt x="1092994" y="419100"/>
                  </a:lnTo>
                  <a:lnTo>
                    <a:pt x="771525" y="490538"/>
                  </a:lnTo>
                  <a:lnTo>
                    <a:pt x="545306" y="542925"/>
                  </a:lnTo>
                  <a:lnTo>
                    <a:pt x="440531" y="571500"/>
                  </a:lnTo>
                  <a:lnTo>
                    <a:pt x="397669" y="581025"/>
                  </a:lnTo>
                  <a:lnTo>
                    <a:pt x="366712" y="583407"/>
                  </a:lnTo>
                  <a:lnTo>
                    <a:pt x="345281" y="578644"/>
                  </a:lnTo>
                  <a:lnTo>
                    <a:pt x="288131" y="554832"/>
                  </a:lnTo>
                  <a:lnTo>
                    <a:pt x="209550" y="511969"/>
                  </a:lnTo>
                  <a:lnTo>
                    <a:pt x="128587" y="447675"/>
                  </a:lnTo>
                  <a:lnTo>
                    <a:pt x="57150" y="383382"/>
                  </a:lnTo>
                  <a:lnTo>
                    <a:pt x="19050" y="342900"/>
                  </a:lnTo>
                  <a:lnTo>
                    <a:pt x="4762" y="323850"/>
                  </a:lnTo>
                  <a:lnTo>
                    <a:pt x="0" y="314325"/>
                  </a:lnTo>
                  <a:lnTo>
                    <a:pt x="2381" y="302419"/>
                  </a:lnTo>
                  <a:lnTo>
                    <a:pt x="21431" y="290513"/>
                  </a:lnTo>
                  <a:lnTo>
                    <a:pt x="40481" y="288132"/>
                  </a:lnTo>
                  <a:lnTo>
                    <a:pt x="90487" y="304800"/>
                  </a:lnTo>
                  <a:lnTo>
                    <a:pt x="195262" y="335757"/>
                  </a:lnTo>
                  <a:lnTo>
                    <a:pt x="261937" y="350044"/>
                  </a:lnTo>
                  <a:lnTo>
                    <a:pt x="309562" y="357188"/>
                  </a:lnTo>
                  <a:lnTo>
                    <a:pt x="376237" y="357188"/>
                  </a:lnTo>
                  <a:lnTo>
                    <a:pt x="521494" y="345282"/>
                  </a:lnTo>
                  <a:lnTo>
                    <a:pt x="771525" y="307182"/>
                  </a:lnTo>
                  <a:lnTo>
                    <a:pt x="1092994" y="238125"/>
                  </a:lnTo>
                  <a:lnTo>
                    <a:pt x="1259681" y="207169"/>
                  </a:lnTo>
                  <a:lnTo>
                    <a:pt x="1402556" y="180975"/>
                  </a:lnTo>
                  <a:lnTo>
                    <a:pt x="1626394" y="111919"/>
                  </a:lnTo>
                  <a:lnTo>
                    <a:pt x="1666875" y="71438"/>
                  </a:lnTo>
                  <a:lnTo>
                    <a:pt x="1752600" y="0"/>
                  </a:lnTo>
                  <a:lnTo>
                    <a:pt x="1762125" y="0"/>
                  </a:lnTo>
                  <a:lnTo>
                    <a:pt x="1838325" y="28575"/>
                  </a:lnTo>
                  <a:lnTo>
                    <a:pt x="1919287" y="69057"/>
                  </a:lnTo>
                  <a:lnTo>
                    <a:pt x="1971675" y="97632"/>
                  </a:lnTo>
                  <a:lnTo>
                    <a:pt x="1983581" y="107157"/>
                  </a:lnTo>
                  <a:lnTo>
                    <a:pt x="1995487" y="128588"/>
                  </a:lnTo>
                  <a:lnTo>
                    <a:pt x="2007394" y="161925"/>
                  </a:lnTo>
                  <a:lnTo>
                    <a:pt x="2007394" y="185738"/>
                  </a:lnTo>
                  <a:lnTo>
                    <a:pt x="2002631" y="202407"/>
                  </a:lnTo>
                  <a:lnTo>
                    <a:pt x="1988344" y="209550"/>
                  </a:lnTo>
                  <a:lnTo>
                    <a:pt x="1933575" y="228600"/>
                  </a:lnTo>
                  <a:lnTo>
                    <a:pt x="1562100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">
              <a:extLst>
                <a:ext uri="{FF2B5EF4-FFF2-40B4-BE49-F238E27FC236}">
                  <a16:creationId xmlns:a16="http://schemas.microsoft.com/office/drawing/2014/main" id="{28D75384-D4D1-44CA-BC8C-B6E833561261}"/>
                </a:ext>
              </a:extLst>
            </p:cNvPr>
            <p:cNvSpPr/>
            <p:nvPr/>
          </p:nvSpPr>
          <p:spPr>
            <a:xfrm rot="16200000">
              <a:off x="2656681" y="3472656"/>
              <a:ext cx="4471988" cy="577850"/>
            </a:xfrm>
            <a:custGeom>
              <a:avLst/>
              <a:gdLst>
                <a:gd name="connsiteX0" fmla="*/ 2984601 w 4473245"/>
                <a:gd name="connsiteY0" fmla="*/ 435255 h 577901"/>
                <a:gd name="connsiteX1" fmla="*/ 2443277 w 4473245"/>
                <a:gd name="connsiteY1" fmla="*/ 435255 h 577901"/>
                <a:gd name="connsiteX2" fmla="*/ 2267712 w 4473245"/>
                <a:gd name="connsiteY2" fmla="*/ 435255 h 577901"/>
                <a:gd name="connsiteX3" fmla="*/ 1858061 w 4473245"/>
                <a:gd name="connsiteY3" fmla="*/ 420624 h 577901"/>
                <a:gd name="connsiteX4" fmla="*/ 1558137 w 4473245"/>
                <a:gd name="connsiteY4" fmla="*/ 413309 h 577901"/>
                <a:gd name="connsiteX5" fmla="*/ 1207008 w 4473245"/>
                <a:gd name="connsiteY5" fmla="*/ 413309 h 577901"/>
                <a:gd name="connsiteX6" fmla="*/ 852221 w 4473245"/>
                <a:gd name="connsiteY6" fmla="*/ 416967 h 577901"/>
                <a:gd name="connsiteX7" fmla="*/ 544982 w 4473245"/>
                <a:gd name="connsiteY7" fmla="*/ 413309 h 577901"/>
                <a:gd name="connsiteX8" fmla="*/ 435254 w 4473245"/>
                <a:gd name="connsiteY8" fmla="*/ 398679 h 577901"/>
                <a:gd name="connsiteX9" fmla="*/ 354787 w 4473245"/>
                <a:gd name="connsiteY9" fmla="*/ 384048 h 577901"/>
                <a:gd name="connsiteX10" fmla="*/ 277977 w 4473245"/>
                <a:gd name="connsiteY10" fmla="*/ 365760 h 577901"/>
                <a:gd name="connsiteX11" fmla="*/ 197510 w 4473245"/>
                <a:gd name="connsiteY11" fmla="*/ 332842 h 577901"/>
                <a:gd name="connsiteX12" fmla="*/ 109728 w 4473245"/>
                <a:gd name="connsiteY12" fmla="*/ 288951 h 577901"/>
                <a:gd name="connsiteX13" fmla="*/ 32918 w 4473245"/>
                <a:gd name="connsiteY13" fmla="*/ 248717 h 577901"/>
                <a:gd name="connsiteX14" fmla="*/ 3657 w 4473245"/>
                <a:gd name="connsiteY14" fmla="*/ 226772 h 577901"/>
                <a:gd name="connsiteX15" fmla="*/ 0 w 4473245"/>
                <a:gd name="connsiteY15" fmla="*/ 204826 h 577901"/>
                <a:gd name="connsiteX16" fmla="*/ 25603 w 4473245"/>
                <a:gd name="connsiteY16" fmla="*/ 186538 h 577901"/>
                <a:gd name="connsiteX17" fmla="*/ 102413 w 4473245"/>
                <a:gd name="connsiteY17" fmla="*/ 157277 h 577901"/>
                <a:gd name="connsiteX18" fmla="*/ 208483 w 4473245"/>
                <a:gd name="connsiteY18" fmla="*/ 124359 h 577901"/>
                <a:gd name="connsiteX19" fmla="*/ 259689 w 4473245"/>
                <a:gd name="connsiteY19" fmla="*/ 95098 h 577901"/>
                <a:gd name="connsiteX20" fmla="*/ 603504 w 4473245"/>
                <a:gd name="connsiteY20" fmla="*/ 201168 h 577901"/>
                <a:gd name="connsiteX21" fmla="*/ 636422 w 4473245"/>
                <a:gd name="connsiteY21" fmla="*/ 212141 h 577901"/>
                <a:gd name="connsiteX22" fmla="*/ 1313078 w 4473245"/>
                <a:gd name="connsiteY22" fmla="*/ 215799 h 577901"/>
                <a:gd name="connsiteX23" fmla="*/ 2117750 w 4473245"/>
                <a:gd name="connsiteY23" fmla="*/ 212141 h 577901"/>
                <a:gd name="connsiteX24" fmla="*/ 2300630 w 4473245"/>
                <a:gd name="connsiteY24" fmla="*/ 215799 h 577901"/>
                <a:gd name="connsiteX25" fmla="*/ 3207715 w 4473245"/>
                <a:gd name="connsiteY25" fmla="*/ 212141 h 577901"/>
                <a:gd name="connsiteX26" fmla="*/ 3496665 w 4473245"/>
                <a:gd name="connsiteY26" fmla="*/ 212141 h 577901"/>
                <a:gd name="connsiteX27" fmla="*/ 4107485 w 4473245"/>
                <a:gd name="connsiteY27" fmla="*/ 212141 h 577901"/>
                <a:gd name="connsiteX28" fmla="*/ 4209897 w 4473245"/>
                <a:gd name="connsiteY28" fmla="*/ 212141 h 577901"/>
                <a:gd name="connsiteX29" fmla="*/ 4250131 w 4473245"/>
                <a:gd name="connsiteY29" fmla="*/ 201168 h 577901"/>
                <a:gd name="connsiteX30" fmla="*/ 4304995 w 4473245"/>
                <a:gd name="connsiteY30" fmla="*/ 175565 h 577901"/>
                <a:gd name="connsiteX31" fmla="*/ 4352544 w 4473245"/>
                <a:gd name="connsiteY31" fmla="*/ 124359 h 577901"/>
                <a:gd name="connsiteX32" fmla="*/ 4403750 w 4473245"/>
                <a:gd name="connsiteY32" fmla="*/ 36576 h 577901"/>
                <a:gd name="connsiteX33" fmla="*/ 4422038 w 4473245"/>
                <a:gd name="connsiteY33" fmla="*/ 10973 h 577901"/>
                <a:gd name="connsiteX34" fmla="*/ 4440326 w 4473245"/>
                <a:gd name="connsiteY34" fmla="*/ 0 h 577901"/>
                <a:gd name="connsiteX35" fmla="*/ 4451299 w 4473245"/>
                <a:gd name="connsiteY35" fmla="*/ 0 h 577901"/>
                <a:gd name="connsiteX36" fmla="*/ 4462272 w 4473245"/>
                <a:gd name="connsiteY36" fmla="*/ 7316 h 577901"/>
                <a:gd name="connsiteX37" fmla="*/ 4473245 w 4473245"/>
                <a:gd name="connsiteY37" fmla="*/ 40234 h 577901"/>
                <a:gd name="connsiteX38" fmla="*/ 4469587 w 4473245"/>
                <a:gd name="connsiteY38" fmla="*/ 95098 h 577901"/>
                <a:gd name="connsiteX39" fmla="*/ 4465929 w 4473245"/>
                <a:gd name="connsiteY39" fmla="*/ 160935 h 577901"/>
                <a:gd name="connsiteX40" fmla="*/ 4443984 w 4473245"/>
                <a:gd name="connsiteY40" fmla="*/ 234087 h 577901"/>
                <a:gd name="connsiteX41" fmla="*/ 4385462 w 4473245"/>
                <a:gd name="connsiteY41" fmla="*/ 351130 h 577901"/>
                <a:gd name="connsiteX42" fmla="*/ 4294022 w 4473245"/>
                <a:gd name="connsiteY42" fmla="*/ 479146 h 577901"/>
                <a:gd name="connsiteX43" fmla="*/ 4224528 w 4473245"/>
                <a:gd name="connsiteY43" fmla="*/ 548640 h 577901"/>
                <a:gd name="connsiteX44" fmla="*/ 4195267 w 4473245"/>
                <a:gd name="connsiteY44" fmla="*/ 570586 h 577901"/>
                <a:gd name="connsiteX45" fmla="*/ 4155033 w 4473245"/>
                <a:gd name="connsiteY45" fmla="*/ 577901 h 577901"/>
                <a:gd name="connsiteX46" fmla="*/ 4125773 w 4473245"/>
                <a:gd name="connsiteY46" fmla="*/ 574244 h 577901"/>
                <a:gd name="connsiteX47" fmla="*/ 4085539 w 4473245"/>
                <a:gd name="connsiteY47" fmla="*/ 541325 h 577901"/>
                <a:gd name="connsiteX48" fmla="*/ 4037990 w 4473245"/>
                <a:gd name="connsiteY48" fmla="*/ 497434 h 577901"/>
                <a:gd name="connsiteX49" fmla="*/ 3983126 w 4473245"/>
                <a:gd name="connsiteY49" fmla="*/ 464516 h 577901"/>
                <a:gd name="connsiteX50" fmla="*/ 3928262 w 4473245"/>
                <a:gd name="connsiteY50" fmla="*/ 446228 h 577901"/>
                <a:gd name="connsiteX51" fmla="*/ 3847795 w 4473245"/>
                <a:gd name="connsiteY51" fmla="*/ 435255 h 577901"/>
                <a:gd name="connsiteX52" fmla="*/ 3573475 w 4473245"/>
                <a:gd name="connsiteY52" fmla="*/ 435255 h 577901"/>
                <a:gd name="connsiteX53" fmla="*/ 2984601 w 4473245"/>
                <a:gd name="connsiteY53" fmla="*/ 435255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473245" h="577901">
                  <a:moveTo>
                    <a:pt x="2984601" y="435255"/>
                  </a:moveTo>
                  <a:lnTo>
                    <a:pt x="2443277" y="435255"/>
                  </a:lnTo>
                  <a:lnTo>
                    <a:pt x="2267712" y="435255"/>
                  </a:lnTo>
                  <a:lnTo>
                    <a:pt x="1858061" y="420624"/>
                  </a:lnTo>
                  <a:lnTo>
                    <a:pt x="1558137" y="413309"/>
                  </a:lnTo>
                  <a:lnTo>
                    <a:pt x="1207008" y="413309"/>
                  </a:lnTo>
                  <a:lnTo>
                    <a:pt x="852221" y="416967"/>
                  </a:lnTo>
                  <a:lnTo>
                    <a:pt x="544982" y="413309"/>
                  </a:lnTo>
                  <a:lnTo>
                    <a:pt x="435254" y="398679"/>
                  </a:lnTo>
                  <a:lnTo>
                    <a:pt x="354787" y="384048"/>
                  </a:lnTo>
                  <a:lnTo>
                    <a:pt x="277977" y="365760"/>
                  </a:lnTo>
                  <a:lnTo>
                    <a:pt x="197510" y="332842"/>
                  </a:lnTo>
                  <a:lnTo>
                    <a:pt x="109728" y="288951"/>
                  </a:lnTo>
                  <a:lnTo>
                    <a:pt x="32918" y="248717"/>
                  </a:lnTo>
                  <a:lnTo>
                    <a:pt x="3657" y="226772"/>
                  </a:lnTo>
                  <a:lnTo>
                    <a:pt x="0" y="204826"/>
                  </a:lnTo>
                  <a:lnTo>
                    <a:pt x="25603" y="186538"/>
                  </a:lnTo>
                  <a:lnTo>
                    <a:pt x="102413" y="157277"/>
                  </a:lnTo>
                  <a:lnTo>
                    <a:pt x="208483" y="124359"/>
                  </a:lnTo>
                  <a:lnTo>
                    <a:pt x="259689" y="95098"/>
                  </a:lnTo>
                  <a:lnTo>
                    <a:pt x="603504" y="201168"/>
                  </a:lnTo>
                  <a:lnTo>
                    <a:pt x="636422" y="212141"/>
                  </a:lnTo>
                  <a:lnTo>
                    <a:pt x="1313078" y="215799"/>
                  </a:lnTo>
                  <a:lnTo>
                    <a:pt x="2117750" y="212141"/>
                  </a:lnTo>
                  <a:lnTo>
                    <a:pt x="2300630" y="215799"/>
                  </a:lnTo>
                  <a:lnTo>
                    <a:pt x="3207715" y="212141"/>
                  </a:lnTo>
                  <a:lnTo>
                    <a:pt x="3496665" y="212141"/>
                  </a:lnTo>
                  <a:lnTo>
                    <a:pt x="4107485" y="212141"/>
                  </a:lnTo>
                  <a:lnTo>
                    <a:pt x="4209897" y="212141"/>
                  </a:lnTo>
                  <a:lnTo>
                    <a:pt x="4250131" y="201168"/>
                  </a:lnTo>
                  <a:lnTo>
                    <a:pt x="4304995" y="175565"/>
                  </a:lnTo>
                  <a:lnTo>
                    <a:pt x="4352544" y="124359"/>
                  </a:lnTo>
                  <a:lnTo>
                    <a:pt x="4403750" y="36576"/>
                  </a:lnTo>
                  <a:lnTo>
                    <a:pt x="4422038" y="10973"/>
                  </a:lnTo>
                  <a:lnTo>
                    <a:pt x="4440326" y="0"/>
                  </a:lnTo>
                  <a:lnTo>
                    <a:pt x="4451299" y="0"/>
                  </a:lnTo>
                  <a:lnTo>
                    <a:pt x="4462272" y="7316"/>
                  </a:lnTo>
                  <a:lnTo>
                    <a:pt x="4473245" y="40234"/>
                  </a:lnTo>
                  <a:lnTo>
                    <a:pt x="4469587" y="95098"/>
                  </a:lnTo>
                  <a:lnTo>
                    <a:pt x="4465929" y="160935"/>
                  </a:lnTo>
                  <a:lnTo>
                    <a:pt x="4443984" y="234087"/>
                  </a:lnTo>
                  <a:lnTo>
                    <a:pt x="4385462" y="351130"/>
                  </a:lnTo>
                  <a:lnTo>
                    <a:pt x="4294022" y="479146"/>
                  </a:lnTo>
                  <a:lnTo>
                    <a:pt x="4224528" y="548640"/>
                  </a:lnTo>
                  <a:lnTo>
                    <a:pt x="4195267" y="570586"/>
                  </a:lnTo>
                  <a:lnTo>
                    <a:pt x="4155033" y="577901"/>
                  </a:lnTo>
                  <a:lnTo>
                    <a:pt x="4125773" y="574244"/>
                  </a:lnTo>
                  <a:lnTo>
                    <a:pt x="4085539" y="541325"/>
                  </a:lnTo>
                  <a:lnTo>
                    <a:pt x="4037990" y="497434"/>
                  </a:lnTo>
                  <a:lnTo>
                    <a:pt x="3983126" y="464516"/>
                  </a:lnTo>
                  <a:lnTo>
                    <a:pt x="3928262" y="446228"/>
                  </a:lnTo>
                  <a:lnTo>
                    <a:pt x="3847795" y="435255"/>
                  </a:lnTo>
                  <a:lnTo>
                    <a:pt x="3573475" y="435255"/>
                  </a:lnTo>
                  <a:lnTo>
                    <a:pt x="2984601" y="4352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6">
              <a:extLst>
                <a:ext uri="{FF2B5EF4-FFF2-40B4-BE49-F238E27FC236}">
                  <a16:creationId xmlns:a16="http://schemas.microsoft.com/office/drawing/2014/main" id="{AEAD5A88-60A2-430D-ACEC-75DCF693F250}"/>
                </a:ext>
              </a:extLst>
            </p:cNvPr>
            <p:cNvSpPr/>
            <p:nvPr/>
          </p:nvSpPr>
          <p:spPr>
            <a:xfrm>
              <a:off x="4224339" y="5226050"/>
              <a:ext cx="625475" cy="596900"/>
            </a:xfrm>
            <a:custGeom>
              <a:avLst/>
              <a:gdLst>
                <a:gd name="connsiteX0" fmla="*/ 200025 w 626268"/>
                <a:gd name="connsiteY0" fmla="*/ 80963 h 595313"/>
                <a:gd name="connsiteX1" fmla="*/ 378618 w 626268"/>
                <a:gd name="connsiteY1" fmla="*/ 169069 h 595313"/>
                <a:gd name="connsiteX2" fmla="*/ 433387 w 626268"/>
                <a:gd name="connsiteY2" fmla="*/ 192882 h 595313"/>
                <a:gd name="connsiteX3" fmla="*/ 478631 w 626268"/>
                <a:gd name="connsiteY3" fmla="*/ 204788 h 595313"/>
                <a:gd name="connsiteX4" fmla="*/ 500062 w 626268"/>
                <a:gd name="connsiteY4" fmla="*/ 207169 h 595313"/>
                <a:gd name="connsiteX5" fmla="*/ 526256 w 626268"/>
                <a:gd name="connsiteY5" fmla="*/ 207169 h 595313"/>
                <a:gd name="connsiteX6" fmla="*/ 557212 w 626268"/>
                <a:gd name="connsiteY6" fmla="*/ 197644 h 595313"/>
                <a:gd name="connsiteX7" fmla="*/ 626268 w 626268"/>
                <a:gd name="connsiteY7" fmla="*/ 78582 h 595313"/>
                <a:gd name="connsiteX8" fmla="*/ 540543 w 626268"/>
                <a:gd name="connsiteY8" fmla="*/ 595313 h 595313"/>
                <a:gd name="connsiteX9" fmla="*/ 473868 w 626268"/>
                <a:gd name="connsiteY9" fmla="*/ 514350 h 595313"/>
                <a:gd name="connsiteX10" fmla="*/ 385762 w 626268"/>
                <a:gd name="connsiteY10" fmla="*/ 426244 h 595313"/>
                <a:gd name="connsiteX11" fmla="*/ 238125 w 626268"/>
                <a:gd name="connsiteY11" fmla="*/ 288132 h 595313"/>
                <a:gd name="connsiteX12" fmla="*/ 42862 w 626268"/>
                <a:gd name="connsiteY12" fmla="*/ 107157 h 595313"/>
                <a:gd name="connsiteX13" fmla="*/ 16668 w 626268"/>
                <a:gd name="connsiteY13" fmla="*/ 83344 h 595313"/>
                <a:gd name="connsiteX14" fmla="*/ 4762 w 626268"/>
                <a:gd name="connsiteY14" fmla="*/ 66675 h 595313"/>
                <a:gd name="connsiteX15" fmla="*/ 0 w 626268"/>
                <a:gd name="connsiteY15" fmla="*/ 42863 h 595313"/>
                <a:gd name="connsiteX16" fmla="*/ 4762 w 626268"/>
                <a:gd name="connsiteY16" fmla="*/ 23813 h 595313"/>
                <a:gd name="connsiteX17" fmla="*/ 14287 w 626268"/>
                <a:gd name="connsiteY17" fmla="*/ 7144 h 595313"/>
                <a:gd name="connsiteX18" fmla="*/ 35718 w 626268"/>
                <a:gd name="connsiteY18" fmla="*/ 0 h 595313"/>
                <a:gd name="connsiteX19" fmla="*/ 64293 w 626268"/>
                <a:gd name="connsiteY19" fmla="*/ 0 h 595313"/>
                <a:gd name="connsiteX20" fmla="*/ 90487 w 626268"/>
                <a:gd name="connsiteY20" fmla="*/ 4763 h 595313"/>
                <a:gd name="connsiteX21" fmla="*/ 200025 w 626268"/>
                <a:gd name="connsiteY21" fmla="*/ 80963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6268" h="595313">
                  <a:moveTo>
                    <a:pt x="200025" y="80963"/>
                  </a:moveTo>
                  <a:lnTo>
                    <a:pt x="378618" y="169069"/>
                  </a:lnTo>
                  <a:lnTo>
                    <a:pt x="433387" y="192882"/>
                  </a:lnTo>
                  <a:lnTo>
                    <a:pt x="478631" y="204788"/>
                  </a:lnTo>
                  <a:lnTo>
                    <a:pt x="500062" y="207169"/>
                  </a:lnTo>
                  <a:lnTo>
                    <a:pt x="526256" y="207169"/>
                  </a:lnTo>
                  <a:lnTo>
                    <a:pt x="557212" y="197644"/>
                  </a:lnTo>
                  <a:lnTo>
                    <a:pt x="626268" y="78582"/>
                  </a:lnTo>
                  <a:lnTo>
                    <a:pt x="540543" y="595313"/>
                  </a:lnTo>
                  <a:lnTo>
                    <a:pt x="473868" y="514350"/>
                  </a:lnTo>
                  <a:lnTo>
                    <a:pt x="385762" y="426244"/>
                  </a:lnTo>
                  <a:lnTo>
                    <a:pt x="238125" y="288132"/>
                  </a:lnTo>
                  <a:lnTo>
                    <a:pt x="42862" y="107157"/>
                  </a:lnTo>
                  <a:lnTo>
                    <a:pt x="16668" y="83344"/>
                  </a:lnTo>
                  <a:lnTo>
                    <a:pt x="4762" y="66675"/>
                  </a:lnTo>
                  <a:lnTo>
                    <a:pt x="0" y="42863"/>
                  </a:lnTo>
                  <a:lnTo>
                    <a:pt x="4762" y="23813"/>
                  </a:lnTo>
                  <a:lnTo>
                    <a:pt x="14287" y="7144"/>
                  </a:lnTo>
                  <a:lnTo>
                    <a:pt x="35718" y="0"/>
                  </a:lnTo>
                  <a:lnTo>
                    <a:pt x="64293" y="0"/>
                  </a:lnTo>
                  <a:lnTo>
                    <a:pt x="90487" y="4763"/>
                  </a:lnTo>
                  <a:lnTo>
                    <a:pt x="200025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CD5B9A76-A43C-4EFC-A4C0-2CE2CAA6CE31}"/>
                </a:ext>
              </a:extLst>
            </p:cNvPr>
            <p:cNvSpPr/>
            <p:nvPr/>
          </p:nvSpPr>
          <p:spPr>
            <a:xfrm>
              <a:off x="3786188" y="3232150"/>
              <a:ext cx="1693862" cy="1403350"/>
            </a:xfrm>
            <a:custGeom>
              <a:avLst/>
              <a:gdLst>
                <a:gd name="connsiteX0" fmla="*/ 938212 w 1693068"/>
                <a:gd name="connsiteY0" fmla="*/ 747712 h 1404937"/>
                <a:gd name="connsiteX1" fmla="*/ 609600 w 1693068"/>
                <a:gd name="connsiteY1" fmla="*/ 1062037 h 1404937"/>
                <a:gd name="connsiteX2" fmla="*/ 490537 w 1693068"/>
                <a:gd name="connsiteY2" fmla="*/ 1178719 h 1404937"/>
                <a:gd name="connsiteX3" fmla="*/ 473868 w 1693068"/>
                <a:gd name="connsiteY3" fmla="*/ 1202531 h 1404937"/>
                <a:gd name="connsiteX4" fmla="*/ 423862 w 1693068"/>
                <a:gd name="connsiteY4" fmla="*/ 1309687 h 1404937"/>
                <a:gd name="connsiteX5" fmla="*/ 392906 w 1693068"/>
                <a:gd name="connsiteY5" fmla="*/ 1371600 h 1404937"/>
                <a:gd name="connsiteX6" fmla="*/ 381000 w 1693068"/>
                <a:gd name="connsiteY6" fmla="*/ 1390650 h 1404937"/>
                <a:gd name="connsiteX7" fmla="*/ 361950 w 1693068"/>
                <a:gd name="connsiteY7" fmla="*/ 1402556 h 1404937"/>
                <a:gd name="connsiteX8" fmla="*/ 340518 w 1693068"/>
                <a:gd name="connsiteY8" fmla="*/ 1404937 h 1404937"/>
                <a:gd name="connsiteX9" fmla="*/ 314325 w 1693068"/>
                <a:gd name="connsiteY9" fmla="*/ 1400175 h 1404937"/>
                <a:gd name="connsiteX10" fmla="*/ 276225 w 1693068"/>
                <a:gd name="connsiteY10" fmla="*/ 1378744 h 1404937"/>
                <a:gd name="connsiteX11" fmla="*/ 214312 w 1693068"/>
                <a:gd name="connsiteY11" fmla="*/ 1326356 h 1404937"/>
                <a:gd name="connsiteX12" fmla="*/ 140493 w 1693068"/>
                <a:gd name="connsiteY12" fmla="*/ 1250156 h 1404937"/>
                <a:gd name="connsiteX13" fmla="*/ 92868 w 1693068"/>
                <a:gd name="connsiteY13" fmla="*/ 1181100 h 1404937"/>
                <a:gd name="connsiteX14" fmla="*/ 61912 w 1693068"/>
                <a:gd name="connsiteY14" fmla="*/ 1128712 h 1404937"/>
                <a:gd name="connsiteX15" fmla="*/ 38100 w 1693068"/>
                <a:gd name="connsiteY15" fmla="*/ 1071562 h 1404937"/>
                <a:gd name="connsiteX16" fmla="*/ 19050 w 1693068"/>
                <a:gd name="connsiteY16" fmla="*/ 1009650 h 1404937"/>
                <a:gd name="connsiteX17" fmla="*/ 7143 w 1693068"/>
                <a:gd name="connsiteY17" fmla="*/ 945356 h 1404937"/>
                <a:gd name="connsiteX18" fmla="*/ 0 w 1693068"/>
                <a:gd name="connsiteY18" fmla="*/ 888206 h 1404937"/>
                <a:gd name="connsiteX19" fmla="*/ 2381 w 1693068"/>
                <a:gd name="connsiteY19" fmla="*/ 864394 h 1404937"/>
                <a:gd name="connsiteX20" fmla="*/ 7143 w 1693068"/>
                <a:gd name="connsiteY20" fmla="*/ 847725 h 1404937"/>
                <a:gd name="connsiteX21" fmla="*/ 14287 w 1693068"/>
                <a:gd name="connsiteY21" fmla="*/ 840581 h 1404937"/>
                <a:gd name="connsiteX22" fmla="*/ 28575 w 1693068"/>
                <a:gd name="connsiteY22" fmla="*/ 840581 h 1404937"/>
                <a:gd name="connsiteX23" fmla="*/ 42862 w 1693068"/>
                <a:gd name="connsiteY23" fmla="*/ 847725 h 1404937"/>
                <a:gd name="connsiteX24" fmla="*/ 66675 w 1693068"/>
                <a:gd name="connsiteY24" fmla="*/ 881062 h 1404937"/>
                <a:gd name="connsiteX25" fmla="*/ 100012 w 1693068"/>
                <a:gd name="connsiteY25" fmla="*/ 923925 h 1404937"/>
                <a:gd name="connsiteX26" fmla="*/ 128587 w 1693068"/>
                <a:gd name="connsiteY26" fmla="*/ 947737 h 1404937"/>
                <a:gd name="connsiteX27" fmla="*/ 161925 w 1693068"/>
                <a:gd name="connsiteY27" fmla="*/ 973931 h 1404937"/>
                <a:gd name="connsiteX28" fmla="*/ 197643 w 1693068"/>
                <a:gd name="connsiteY28" fmla="*/ 995362 h 1404937"/>
                <a:gd name="connsiteX29" fmla="*/ 216693 w 1693068"/>
                <a:gd name="connsiteY29" fmla="*/ 1000125 h 1404937"/>
                <a:gd name="connsiteX30" fmla="*/ 247650 w 1693068"/>
                <a:gd name="connsiteY30" fmla="*/ 1000125 h 1404937"/>
                <a:gd name="connsiteX31" fmla="*/ 323850 w 1693068"/>
                <a:gd name="connsiteY31" fmla="*/ 966787 h 1404937"/>
                <a:gd name="connsiteX32" fmla="*/ 523875 w 1693068"/>
                <a:gd name="connsiteY32" fmla="*/ 842962 h 1404937"/>
                <a:gd name="connsiteX33" fmla="*/ 1057275 w 1693068"/>
                <a:gd name="connsiteY33" fmla="*/ 440531 h 1404937"/>
                <a:gd name="connsiteX34" fmla="*/ 1231106 w 1693068"/>
                <a:gd name="connsiteY34" fmla="*/ 316706 h 1404937"/>
                <a:gd name="connsiteX35" fmla="*/ 1488281 w 1693068"/>
                <a:gd name="connsiteY35" fmla="*/ 119062 h 1404937"/>
                <a:gd name="connsiteX36" fmla="*/ 1585912 w 1693068"/>
                <a:gd name="connsiteY36" fmla="*/ 47625 h 1404937"/>
                <a:gd name="connsiteX37" fmla="*/ 1628775 w 1693068"/>
                <a:gd name="connsiteY37" fmla="*/ 19050 h 1404937"/>
                <a:gd name="connsiteX38" fmla="*/ 1650206 w 1693068"/>
                <a:gd name="connsiteY38" fmla="*/ 4762 h 1404937"/>
                <a:gd name="connsiteX39" fmla="*/ 1669256 w 1693068"/>
                <a:gd name="connsiteY39" fmla="*/ 0 h 1404937"/>
                <a:gd name="connsiteX40" fmla="*/ 1683543 w 1693068"/>
                <a:gd name="connsiteY40" fmla="*/ 0 h 1404937"/>
                <a:gd name="connsiteX41" fmla="*/ 1690687 w 1693068"/>
                <a:gd name="connsiteY41" fmla="*/ 2381 h 1404937"/>
                <a:gd name="connsiteX42" fmla="*/ 1693068 w 1693068"/>
                <a:gd name="connsiteY42" fmla="*/ 11906 h 1404937"/>
                <a:gd name="connsiteX43" fmla="*/ 1688306 w 1693068"/>
                <a:gd name="connsiteY43" fmla="*/ 33337 h 1404937"/>
                <a:gd name="connsiteX44" fmla="*/ 1666875 w 1693068"/>
                <a:gd name="connsiteY44" fmla="*/ 71437 h 1404937"/>
                <a:gd name="connsiteX45" fmla="*/ 1397793 w 1693068"/>
                <a:gd name="connsiteY45" fmla="*/ 352425 h 1404937"/>
                <a:gd name="connsiteX46" fmla="*/ 1226343 w 1693068"/>
                <a:gd name="connsiteY46" fmla="*/ 526256 h 1404937"/>
                <a:gd name="connsiteX47" fmla="*/ 1045368 w 1693068"/>
                <a:gd name="connsiteY47" fmla="*/ 642937 h 1404937"/>
                <a:gd name="connsiteX48" fmla="*/ 938212 w 1693068"/>
                <a:gd name="connsiteY48" fmla="*/ 747712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3068" h="1404937">
                  <a:moveTo>
                    <a:pt x="938212" y="747712"/>
                  </a:moveTo>
                  <a:lnTo>
                    <a:pt x="609600" y="1062037"/>
                  </a:lnTo>
                  <a:lnTo>
                    <a:pt x="490537" y="1178719"/>
                  </a:lnTo>
                  <a:lnTo>
                    <a:pt x="473868" y="1202531"/>
                  </a:lnTo>
                  <a:lnTo>
                    <a:pt x="423862" y="1309687"/>
                  </a:lnTo>
                  <a:lnTo>
                    <a:pt x="392906" y="1371600"/>
                  </a:lnTo>
                  <a:lnTo>
                    <a:pt x="381000" y="1390650"/>
                  </a:lnTo>
                  <a:lnTo>
                    <a:pt x="361950" y="1402556"/>
                  </a:lnTo>
                  <a:lnTo>
                    <a:pt x="340518" y="1404937"/>
                  </a:lnTo>
                  <a:lnTo>
                    <a:pt x="314325" y="1400175"/>
                  </a:lnTo>
                  <a:lnTo>
                    <a:pt x="276225" y="1378744"/>
                  </a:lnTo>
                  <a:lnTo>
                    <a:pt x="214312" y="1326356"/>
                  </a:lnTo>
                  <a:lnTo>
                    <a:pt x="140493" y="1250156"/>
                  </a:lnTo>
                  <a:lnTo>
                    <a:pt x="92868" y="1181100"/>
                  </a:lnTo>
                  <a:lnTo>
                    <a:pt x="61912" y="1128712"/>
                  </a:lnTo>
                  <a:lnTo>
                    <a:pt x="38100" y="1071562"/>
                  </a:lnTo>
                  <a:lnTo>
                    <a:pt x="19050" y="1009650"/>
                  </a:lnTo>
                  <a:lnTo>
                    <a:pt x="7143" y="945356"/>
                  </a:lnTo>
                  <a:lnTo>
                    <a:pt x="0" y="888206"/>
                  </a:lnTo>
                  <a:lnTo>
                    <a:pt x="2381" y="864394"/>
                  </a:lnTo>
                  <a:lnTo>
                    <a:pt x="7143" y="847725"/>
                  </a:lnTo>
                  <a:lnTo>
                    <a:pt x="14287" y="840581"/>
                  </a:lnTo>
                  <a:lnTo>
                    <a:pt x="28575" y="840581"/>
                  </a:lnTo>
                  <a:lnTo>
                    <a:pt x="42862" y="847725"/>
                  </a:lnTo>
                  <a:lnTo>
                    <a:pt x="66675" y="881062"/>
                  </a:lnTo>
                  <a:lnTo>
                    <a:pt x="100012" y="923925"/>
                  </a:lnTo>
                  <a:lnTo>
                    <a:pt x="128587" y="947737"/>
                  </a:lnTo>
                  <a:lnTo>
                    <a:pt x="161925" y="973931"/>
                  </a:lnTo>
                  <a:lnTo>
                    <a:pt x="197643" y="995362"/>
                  </a:lnTo>
                  <a:lnTo>
                    <a:pt x="216693" y="1000125"/>
                  </a:lnTo>
                  <a:lnTo>
                    <a:pt x="247650" y="1000125"/>
                  </a:lnTo>
                  <a:lnTo>
                    <a:pt x="323850" y="966787"/>
                  </a:lnTo>
                  <a:lnTo>
                    <a:pt x="523875" y="842962"/>
                  </a:lnTo>
                  <a:lnTo>
                    <a:pt x="1057275" y="440531"/>
                  </a:lnTo>
                  <a:lnTo>
                    <a:pt x="1231106" y="316706"/>
                  </a:lnTo>
                  <a:lnTo>
                    <a:pt x="1488281" y="119062"/>
                  </a:lnTo>
                  <a:lnTo>
                    <a:pt x="1585912" y="47625"/>
                  </a:lnTo>
                  <a:lnTo>
                    <a:pt x="1628775" y="19050"/>
                  </a:lnTo>
                  <a:lnTo>
                    <a:pt x="1650206" y="4762"/>
                  </a:lnTo>
                  <a:lnTo>
                    <a:pt x="1669256" y="0"/>
                  </a:lnTo>
                  <a:lnTo>
                    <a:pt x="1683543" y="0"/>
                  </a:lnTo>
                  <a:lnTo>
                    <a:pt x="1690687" y="2381"/>
                  </a:lnTo>
                  <a:lnTo>
                    <a:pt x="1693068" y="11906"/>
                  </a:lnTo>
                  <a:lnTo>
                    <a:pt x="1688306" y="33337"/>
                  </a:lnTo>
                  <a:lnTo>
                    <a:pt x="1666875" y="71437"/>
                  </a:lnTo>
                  <a:lnTo>
                    <a:pt x="1397793" y="352425"/>
                  </a:lnTo>
                  <a:lnTo>
                    <a:pt x="1226343" y="526256"/>
                  </a:lnTo>
                  <a:lnTo>
                    <a:pt x="1045368" y="642937"/>
                  </a:lnTo>
                  <a:lnTo>
                    <a:pt x="938212" y="747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D0A4B750-4EC1-4006-9FFD-B1ACF00AEAF0}"/>
                </a:ext>
              </a:extLst>
            </p:cNvPr>
            <p:cNvSpPr/>
            <p:nvPr/>
          </p:nvSpPr>
          <p:spPr>
            <a:xfrm>
              <a:off x="5610226" y="2371725"/>
              <a:ext cx="2600325" cy="565150"/>
            </a:xfrm>
            <a:custGeom>
              <a:avLst/>
              <a:gdLst>
                <a:gd name="connsiteX0" fmla="*/ 1852613 w 2600325"/>
                <a:gd name="connsiteY0" fmla="*/ 311943 h 564356"/>
                <a:gd name="connsiteX1" fmla="*/ 1338263 w 2600325"/>
                <a:gd name="connsiteY1" fmla="*/ 390525 h 564356"/>
                <a:gd name="connsiteX2" fmla="*/ 1173956 w 2600325"/>
                <a:gd name="connsiteY2" fmla="*/ 426243 h 564356"/>
                <a:gd name="connsiteX3" fmla="*/ 921544 w 2600325"/>
                <a:gd name="connsiteY3" fmla="*/ 459581 h 564356"/>
                <a:gd name="connsiteX4" fmla="*/ 702469 w 2600325"/>
                <a:gd name="connsiteY4" fmla="*/ 500062 h 564356"/>
                <a:gd name="connsiteX5" fmla="*/ 433388 w 2600325"/>
                <a:gd name="connsiteY5" fmla="*/ 564356 h 564356"/>
                <a:gd name="connsiteX6" fmla="*/ 395288 w 2600325"/>
                <a:gd name="connsiteY6" fmla="*/ 557212 h 564356"/>
                <a:gd name="connsiteX7" fmla="*/ 297656 w 2600325"/>
                <a:gd name="connsiteY7" fmla="*/ 533400 h 564356"/>
                <a:gd name="connsiteX8" fmla="*/ 228600 w 2600325"/>
                <a:gd name="connsiteY8" fmla="*/ 504825 h 564356"/>
                <a:gd name="connsiteX9" fmla="*/ 178594 w 2600325"/>
                <a:gd name="connsiteY9" fmla="*/ 476250 h 564356"/>
                <a:gd name="connsiteX10" fmla="*/ 123825 w 2600325"/>
                <a:gd name="connsiteY10" fmla="*/ 445293 h 564356"/>
                <a:gd name="connsiteX11" fmla="*/ 61913 w 2600325"/>
                <a:gd name="connsiteY11" fmla="*/ 402431 h 564356"/>
                <a:gd name="connsiteX12" fmla="*/ 33338 w 2600325"/>
                <a:gd name="connsiteY12" fmla="*/ 376237 h 564356"/>
                <a:gd name="connsiteX13" fmla="*/ 16669 w 2600325"/>
                <a:gd name="connsiteY13" fmla="*/ 354806 h 564356"/>
                <a:gd name="connsiteX14" fmla="*/ 7144 w 2600325"/>
                <a:gd name="connsiteY14" fmla="*/ 335756 h 564356"/>
                <a:gd name="connsiteX15" fmla="*/ 0 w 2600325"/>
                <a:gd name="connsiteY15" fmla="*/ 297656 h 564356"/>
                <a:gd name="connsiteX16" fmla="*/ 4763 w 2600325"/>
                <a:gd name="connsiteY16" fmla="*/ 235743 h 564356"/>
                <a:gd name="connsiteX17" fmla="*/ 107156 w 2600325"/>
                <a:gd name="connsiteY17" fmla="*/ 204787 h 564356"/>
                <a:gd name="connsiteX18" fmla="*/ 92869 w 2600325"/>
                <a:gd name="connsiteY18" fmla="*/ 261937 h 564356"/>
                <a:gd name="connsiteX19" fmla="*/ 95250 w 2600325"/>
                <a:gd name="connsiteY19" fmla="*/ 280987 h 564356"/>
                <a:gd name="connsiteX20" fmla="*/ 104775 w 2600325"/>
                <a:gd name="connsiteY20" fmla="*/ 297656 h 564356"/>
                <a:gd name="connsiteX21" fmla="*/ 121444 w 2600325"/>
                <a:gd name="connsiteY21" fmla="*/ 309562 h 564356"/>
                <a:gd name="connsiteX22" fmla="*/ 152400 w 2600325"/>
                <a:gd name="connsiteY22" fmla="*/ 319087 h 564356"/>
                <a:gd name="connsiteX23" fmla="*/ 223838 w 2600325"/>
                <a:gd name="connsiteY23" fmla="*/ 328612 h 564356"/>
                <a:gd name="connsiteX24" fmla="*/ 319088 w 2600325"/>
                <a:gd name="connsiteY24" fmla="*/ 335756 h 564356"/>
                <a:gd name="connsiteX25" fmla="*/ 442913 w 2600325"/>
                <a:gd name="connsiteY25" fmla="*/ 340518 h 564356"/>
                <a:gd name="connsiteX26" fmla="*/ 557213 w 2600325"/>
                <a:gd name="connsiteY26" fmla="*/ 335756 h 564356"/>
                <a:gd name="connsiteX27" fmla="*/ 735806 w 2600325"/>
                <a:gd name="connsiteY27" fmla="*/ 321468 h 564356"/>
                <a:gd name="connsiteX28" fmla="*/ 1173956 w 2600325"/>
                <a:gd name="connsiteY28" fmla="*/ 269081 h 564356"/>
                <a:gd name="connsiteX29" fmla="*/ 1340644 w 2600325"/>
                <a:gd name="connsiteY29" fmla="*/ 233362 h 564356"/>
                <a:gd name="connsiteX30" fmla="*/ 1602581 w 2600325"/>
                <a:gd name="connsiteY30" fmla="*/ 190500 h 564356"/>
                <a:gd name="connsiteX31" fmla="*/ 1924050 w 2600325"/>
                <a:gd name="connsiteY31" fmla="*/ 119062 h 564356"/>
                <a:gd name="connsiteX32" fmla="*/ 1993106 w 2600325"/>
                <a:gd name="connsiteY32" fmla="*/ 73818 h 564356"/>
                <a:gd name="connsiteX33" fmla="*/ 2057400 w 2600325"/>
                <a:gd name="connsiteY33" fmla="*/ 35718 h 564356"/>
                <a:gd name="connsiteX34" fmla="*/ 2107406 w 2600325"/>
                <a:gd name="connsiteY34" fmla="*/ 9525 h 564356"/>
                <a:gd name="connsiteX35" fmla="*/ 2138363 w 2600325"/>
                <a:gd name="connsiteY35" fmla="*/ 0 h 564356"/>
                <a:gd name="connsiteX36" fmla="*/ 2214563 w 2600325"/>
                <a:gd name="connsiteY36" fmla="*/ 4762 h 564356"/>
                <a:gd name="connsiteX37" fmla="*/ 2350294 w 2600325"/>
                <a:gd name="connsiteY37" fmla="*/ 21431 h 564356"/>
                <a:gd name="connsiteX38" fmla="*/ 2457450 w 2600325"/>
                <a:gd name="connsiteY38" fmla="*/ 45243 h 564356"/>
                <a:gd name="connsiteX39" fmla="*/ 2483644 w 2600325"/>
                <a:gd name="connsiteY39" fmla="*/ 54768 h 564356"/>
                <a:gd name="connsiteX40" fmla="*/ 2528888 w 2600325"/>
                <a:gd name="connsiteY40" fmla="*/ 80962 h 564356"/>
                <a:gd name="connsiteX41" fmla="*/ 2564606 w 2600325"/>
                <a:gd name="connsiteY41" fmla="*/ 107156 h 564356"/>
                <a:gd name="connsiteX42" fmla="*/ 2586038 w 2600325"/>
                <a:gd name="connsiteY42" fmla="*/ 126206 h 564356"/>
                <a:gd name="connsiteX43" fmla="*/ 2597944 w 2600325"/>
                <a:gd name="connsiteY43" fmla="*/ 150018 h 564356"/>
                <a:gd name="connsiteX44" fmla="*/ 2600325 w 2600325"/>
                <a:gd name="connsiteY44" fmla="*/ 171450 h 564356"/>
                <a:gd name="connsiteX45" fmla="*/ 2590800 w 2600325"/>
                <a:gd name="connsiteY45" fmla="*/ 209550 h 564356"/>
                <a:gd name="connsiteX46" fmla="*/ 2576513 w 2600325"/>
                <a:gd name="connsiteY46" fmla="*/ 238125 h 564356"/>
                <a:gd name="connsiteX47" fmla="*/ 2555081 w 2600325"/>
                <a:gd name="connsiteY47" fmla="*/ 259556 h 564356"/>
                <a:gd name="connsiteX48" fmla="*/ 2528888 w 2600325"/>
                <a:gd name="connsiteY48" fmla="*/ 266700 h 564356"/>
                <a:gd name="connsiteX49" fmla="*/ 2421731 w 2600325"/>
                <a:gd name="connsiteY49" fmla="*/ 273843 h 564356"/>
                <a:gd name="connsiteX50" fmla="*/ 2193131 w 2600325"/>
                <a:gd name="connsiteY50" fmla="*/ 280987 h 564356"/>
                <a:gd name="connsiteX51" fmla="*/ 1852613 w 2600325"/>
                <a:gd name="connsiteY51" fmla="*/ 311943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0325" h="564356">
                  <a:moveTo>
                    <a:pt x="1852613" y="311943"/>
                  </a:moveTo>
                  <a:lnTo>
                    <a:pt x="1338263" y="390525"/>
                  </a:lnTo>
                  <a:lnTo>
                    <a:pt x="1173956" y="426243"/>
                  </a:lnTo>
                  <a:lnTo>
                    <a:pt x="921544" y="459581"/>
                  </a:lnTo>
                  <a:lnTo>
                    <a:pt x="702469" y="500062"/>
                  </a:lnTo>
                  <a:lnTo>
                    <a:pt x="433388" y="564356"/>
                  </a:lnTo>
                  <a:lnTo>
                    <a:pt x="395288" y="557212"/>
                  </a:lnTo>
                  <a:lnTo>
                    <a:pt x="297656" y="533400"/>
                  </a:lnTo>
                  <a:lnTo>
                    <a:pt x="228600" y="504825"/>
                  </a:lnTo>
                  <a:lnTo>
                    <a:pt x="178594" y="476250"/>
                  </a:lnTo>
                  <a:lnTo>
                    <a:pt x="123825" y="445293"/>
                  </a:lnTo>
                  <a:lnTo>
                    <a:pt x="61913" y="402431"/>
                  </a:lnTo>
                  <a:lnTo>
                    <a:pt x="33338" y="376237"/>
                  </a:lnTo>
                  <a:lnTo>
                    <a:pt x="16669" y="354806"/>
                  </a:lnTo>
                  <a:lnTo>
                    <a:pt x="7144" y="335756"/>
                  </a:lnTo>
                  <a:lnTo>
                    <a:pt x="0" y="297656"/>
                  </a:lnTo>
                  <a:lnTo>
                    <a:pt x="4763" y="235743"/>
                  </a:lnTo>
                  <a:lnTo>
                    <a:pt x="107156" y="204787"/>
                  </a:lnTo>
                  <a:lnTo>
                    <a:pt x="92869" y="261937"/>
                  </a:lnTo>
                  <a:lnTo>
                    <a:pt x="95250" y="280987"/>
                  </a:lnTo>
                  <a:lnTo>
                    <a:pt x="104775" y="297656"/>
                  </a:lnTo>
                  <a:lnTo>
                    <a:pt x="121444" y="309562"/>
                  </a:lnTo>
                  <a:lnTo>
                    <a:pt x="152400" y="319087"/>
                  </a:lnTo>
                  <a:lnTo>
                    <a:pt x="223838" y="328612"/>
                  </a:lnTo>
                  <a:lnTo>
                    <a:pt x="319088" y="335756"/>
                  </a:lnTo>
                  <a:lnTo>
                    <a:pt x="442913" y="340518"/>
                  </a:lnTo>
                  <a:lnTo>
                    <a:pt x="557213" y="335756"/>
                  </a:lnTo>
                  <a:lnTo>
                    <a:pt x="735806" y="321468"/>
                  </a:lnTo>
                  <a:lnTo>
                    <a:pt x="1173956" y="269081"/>
                  </a:lnTo>
                  <a:lnTo>
                    <a:pt x="1340644" y="233362"/>
                  </a:lnTo>
                  <a:lnTo>
                    <a:pt x="1602581" y="190500"/>
                  </a:lnTo>
                  <a:lnTo>
                    <a:pt x="1924050" y="119062"/>
                  </a:lnTo>
                  <a:lnTo>
                    <a:pt x="1993106" y="73818"/>
                  </a:lnTo>
                  <a:lnTo>
                    <a:pt x="2057400" y="35718"/>
                  </a:lnTo>
                  <a:lnTo>
                    <a:pt x="2107406" y="9525"/>
                  </a:lnTo>
                  <a:lnTo>
                    <a:pt x="2138363" y="0"/>
                  </a:lnTo>
                  <a:lnTo>
                    <a:pt x="2214563" y="4762"/>
                  </a:lnTo>
                  <a:lnTo>
                    <a:pt x="2350294" y="21431"/>
                  </a:lnTo>
                  <a:lnTo>
                    <a:pt x="2457450" y="45243"/>
                  </a:lnTo>
                  <a:lnTo>
                    <a:pt x="2483644" y="54768"/>
                  </a:lnTo>
                  <a:lnTo>
                    <a:pt x="2528888" y="80962"/>
                  </a:lnTo>
                  <a:lnTo>
                    <a:pt x="2564606" y="107156"/>
                  </a:lnTo>
                  <a:lnTo>
                    <a:pt x="2586038" y="126206"/>
                  </a:lnTo>
                  <a:lnTo>
                    <a:pt x="2597944" y="150018"/>
                  </a:lnTo>
                  <a:lnTo>
                    <a:pt x="2600325" y="171450"/>
                  </a:lnTo>
                  <a:lnTo>
                    <a:pt x="2590800" y="209550"/>
                  </a:lnTo>
                  <a:lnTo>
                    <a:pt x="2576513" y="238125"/>
                  </a:lnTo>
                  <a:lnTo>
                    <a:pt x="2555081" y="259556"/>
                  </a:lnTo>
                  <a:lnTo>
                    <a:pt x="2528888" y="266700"/>
                  </a:lnTo>
                  <a:lnTo>
                    <a:pt x="2421731" y="273843"/>
                  </a:lnTo>
                  <a:lnTo>
                    <a:pt x="2193131" y="280987"/>
                  </a:lnTo>
                  <a:lnTo>
                    <a:pt x="1852613" y="311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415F52A5-0449-430B-9995-58C312713D34}"/>
                </a:ext>
              </a:extLst>
            </p:cNvPr>
            <p:cNvSpPr/>
            <p:nvPr/>
          </p:nvSpPr>
          <p:spPr>
            <a:xfrm rot="16200000">
              <a:off x="5728495" y="2283619"/>
              <a:ext cx="2173287" cy="517525"/>
            </a:xfrm>
            <a:custGeom>
              <a:avLst/>
              <a:gdLst>
                <a:gd name="connsiteX0" fmla="*/ 1278731 w 2174081"/>
                <a:gd name="connsiteY0" fmla="*/ 426243 h 516731"/>
                <a:gd name="connsiteX1" fmla="*/ 30956 w 2174081"/>
                <a:gd name="connsiteY1" fmla="*/ 423862 h 516731"/>
                <a:gd name="connsiteX2" fmla="*/ 0 w 2174081"/>
                <a:gd name="connsiteY2" fmla="*/ 207168 h 516731"/>
                <a:gd name="connsiteX3" fmla="*/ 1831181 w 2174081"/>
                <a:gd name="connsiteY3" fmla="*/ 202406 h 516731"/>
                <a:gd name="connsiteX4" fmla="*/ 1883568 w 2174081"/>
                <a:gd name="connsiteY4" fmla="*/ 200025 h 516731"/>
                <a:gd name="connsiteX5" fmla="*/ 1907381 w 2174081"/>
                <a:gd name="connsiteY5" fmla="*/ 195262 h 516731"/>
                <a:gd name="connsiteX6" fmla="*/ 1943100 w 2174081"/>
                <a:gd name="connsiteY6" fmla="*/ 178593 h 516731"/>
                <a:gd name="connsiteX7" fmla="*/ 1988343 w 2174081"/>
                <a:gd name="connsiteY7" fmla="*/ 147637 h 516731"/>
                <a:gd name="connsiteX8" fmla="*/ 2033587 w 2174081"/>
                <a:gd name="connsiteY8" fmla="*/ 104775 h 516731"/>
                <a:gd name="connsiteX9" fmla="*/ 2088356 w 2174081"/>
                <a:gd name="connsiteY9" fmla="*/ 40481 h 516731"/>
                <a:gd name="connsiteX10" fmla="*/ 2109787 w 2174081"/>
                <a:gd name="connsiteY10" fmla="*/ 16668 h 516731"/>
                <a:gd name="connsiteX11" fmla="*/ 2124075 w 2174081"/>
                <a:gd name="connsiteY11" fmla="*/ 4762 h 516731"/>
                <a:gd name="connsiteX12" fmla="*/ 2145506 w 2174081"/>
                <a:gd name="connsiteY12" fmla="*/ 0 h 516731"/>
                <a:gd name="connsiteX13" fmla="*/ 2162175 w 2174081"/>
                <a:gd name="connsiteY13" fmla="*/ 2381 h 516731"/>
                <a:gd name="connsiteX14" fmla="*/ 2166937 w 2174081"/>
                <a:gd name="connsiteY14" fmla="*/ 7143 h 516731"/>
                <a:gd name="connsiteX15" fmla="*/ 2171700 w 2174081"/>
                <a:gd name="connsiteY15" fmla="*/ 19050 h 516731"/>
                <a:gd name="connsiteX16" fmla="*/ 2174081 w 2174081"/>
                <a:gd name="connsiteY16" fmla="*/ 61912 h 516731"/>
                <a:gd name="connsiteX17" fmla="*/ 2169318 w 2174081"/>
                <a:gd name="connsiteY17" fmla="*/ 145256 h 516731"/>
                <a:gd name="connsiteX18" fmla="*/ 2157412 w 2174081"/>
                <a:gd name="connsiteY18" fmla="*/ 204787 h 516731"/>
                <a:gd name="connsiteX19" fmla="*/ 2124075 w 2174081"/>
                <a:gd name="connsiteY19" fmla="*/ 290512 h 516731"/>
                <a:gd name="connsiteX20" fmla="*/ 2081212 w 2174081"/>
                <a:gd name="connsiteY20" fmla="*/ 371475 h 516731"/>
                <a:gd name="connsiteX21" fmla="*/ 2000250 w 2174081"/>
                <a:gd name="connsiteY21" fmla="*/ 488156 h 516731"/>
                <a:gd name="connsiteX22" fmla="*/ 1981200 w 2174081"/>
                <a:gd name="connsiteY22" fmla="*/ 504825 h 516731"/>
                <a:gd name="connsiteX23" fmla="*/ 1964531 w 2174081"/>
                <a:gd name="connsiteY23" fmla="*/ 511968 h 516731"/>
                <a:gd name="connsiteX24" fmla="*/ 1933575 w 2174081"/>
                <a:gd name="connsiteY24" fmla="*/ 516731 h 516731"/>
                <a:gd name="connsiteX25" fmla="*/ 1897856 w 2174081"/>
                <a:gd name="connsiteY25" fmla="*/ 516731 h 516731"/>
                <a:gd name="connsiteX26" fmla="*/ 1864518 w 2174081"/>
                <a:gd name="connsiteY26" fmla="*/ 504825 h 516731"/>
                <a:gd name="connsiteX27" fmla="*/ 1833562 w 2174081"/>
                <a:gd name="connsiteY27" fmla="*/ 481012 h 516731"/>
                <a:gd name="connsiteX28" fmla="*/ 1795462 w 2174081"/>
                <a:gd name="connsiteY28" fmla="*/ 457200 h 516731"/>
                <a:gd name="connsiteX29" fmla="*/ 1740693 w 2174081"/>
                <a:gd name="connsiteY29" fmla="*/ 438150 h 516731"/>
                <a:gd name="connsiteX30" fmla="*/ 1666875 w 2174081"/>
                <a:gd name="connsiteY30" fmla="*/ 426243 h 516731"/>
                <a:gd name="connsiteX31" fmla="*/ 1278731 w 2174081"/>
                <a:gd name="connsiteY31" fmla="*/ 426243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74081" h="516731">
                  <a:moveTo>
                    <a:pt x="1278731" y="426243"/>
                  </a:moveTo>
                  <a:lnTo>
                    <a:pt x="30956" y="423862"/>
                  </a:lnTo>
                  <a:lnTo>
                    <a:pt x="0" y="207168"/>
                  </a:lnTo>
                  <a:lnTo>
                    <a:pt x="1831181" y="202406"/>
                  </a:lnTo>
                  <a:lnTo>
                    <a:pt x="1883568" y="200025"/>
                  </a:lnTo>
                  <a:lnTo>
                    <a:pt x="1907381" y="195262"/>
                  </a:lnTo>
                  <a:lnTo>
                    <a:pt x="1943100" y="178593"/>
                  </a:lnTo>
                  <a:lnTo>
                    <a:pt x="1988343" y="147637"/>
                  </a:lnTo>
                  <a:lnTo>
                    <a:pt x="2033587" y="104775"/>
                  </a:lnTo>
                  <a:lnTo>
                    <a:pt x="2088356" y="40481"/>
                  </a:lnTo>
                  <a:lnTo>
                    <a:pt x="2109787" y="16668"/>
                  </a:lnTo>
                  <a:lnTo>
                    <a:pt x="2124075" y="4762"/>
                  </a:lnTo>
                  <a:lnTo>
                    <a:pt x="2145506" y="0"/>
                  </a:lnTo>
                  <a:lnTo>
                    <a:pt x="2162175" y="2381"/>
                  </a:lnTo>
                  <a:lnTo>
                    <a:pt x="2166937" y="7143"/>
                  </a:lnTo>
                  <a:lnTo>
                    <a:pt x="2171700" y="19050"/>
                  </a:lnTo>
                  <a:lnTo>
                    <a:pt x="2174081" y="61912"/>
                  </a:lnTo>
                  <a:lnTo>
                    <a:pt x="2169318" y="145256"/>
                  </a:lnTo>
                  <a:lnTo>
                    <a:pt x="2157412" y="204787"/>
                  </a:lnTo>
                  <a:lnTo>
                    <a:pt x="2124075" y="290512"/>
                  </a:lnTo>
                  <a:lnTo>
                    <a:pt x="2081212" y="371475"/>
                  </a:lnTo>
                  <a:lnTo>
                    <a:pt x="2000250" y="488156"/>
                  </a:lnTo>
                  <a:lnTo>
                    <a:pt x="1981200" y="504825"/>
                  </a:lnTo>
                  <a:lnTo>
                    <a:pt x="1964531" y="511968"/>
                  </a:lnTo>
                  <a:lnTo>
                    <a:pt x="1933575" y="516731"/>
                  </a:lnTo>
                  <a:lnTo>
                    <a:pt x="1897856" y="516731"/>
                  </a:lnTo>
                  <a:lnTo>
                    <a:pt x="1864518" y="504825"/>
                  </a:lnTo>
                  <a:lnTo>
                    <a:pt x="1833562" y="481012"/>
                  </a:lnTo>
                  <a:lnTo>
                    <a:pt x="1795462" y="457200"/>
                  </a:lnTo>
                  <a:lnTo>
                    <a:pt x="1740693" y="438150"/>
                  </a:lnTo>
                  <a:lnTo>
                    <a:pt x="1666875" y="426243"/>
                  </a:lnTo>
                  <a:lnTo>
                    <a:pt x="1278731" y="4262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7255CB73-E04B-4D67-AF54-A6FFA72233CC}"/>
                </a:ext>
              </a:extLst>
            </p:cNvPr>
            <p:cNvSpPr/>
            <p:nvPr/>
          </p:nvSpPr>
          <p:spPr>
            <a:xfrm>
              <a:off x="5805488" y="3376613"/>
              <a:ext cx="2024062" cy="517525"/>
            </a:xfrm>
            <a:custGeom>
              <a:avLst/>
              <a:gdLst>
                <a:gd name="connsiteX0" fmla="*/ 1245393 w 2024062"/>
                <a:gd name="connsiteY0" fmla="*/ 297656 h 516731"/>
                <a:gd name="connsiteX1" fmla="*/ 602456 w 2024062"/>
                <a:gd name="connsiteY1" fmla="*/ 445293 h 516731"/>
                <a:gd name="connsiteX2" fmla="*/ 521493 w 2024062"/>
                <a:gd name="connsiteY2" fmla="*/ 478631 h 516731"/>
                <a:gd name="connsiteX3" fmla="*/ 450056 w 2024062"/>
                <a:gd name="connsiteY3" fmla="*/ 502443 h 516731"/>
                <a:gd name="connsiteX4" fmla="*/ 407193 w 2024062"/>
                <a:gd name="connsiteY4" fmla="*/ 514350 h 516731"/>
                <a:gd name="connsiteX5" fmla="*/ 366712 w 2024062"/>
                <a:gd name="connsiteY5" fmla="*/ 516731 h 516731"/>
                <a:gd name="connsiteX6" fmla="*/ 319087 w 2024062"/>
                <a:gd name="connsiteY6" fmla="*/ 514350 h 516731"/>
                <a:gd name="connsiteX7" fmla="*/ 271462 w 2024062"/>
                <a:gd name="connsiteY7" fmla="*/ 504825 h 516731"/>
                <a:gd name="connsiteX8" fmla="*/ 214312 w 2024062"/>
                <a:gd name="connsiteY8" fmla="*/ 478631 h 516731"/>
                <a:gd name="connsiteX9" fmla="*/ 154781 w 2024062"/>
                <a:gd name="connsiteY9" fmla="*/ 442912 h 516731"/>
                <a:gd name="connsiteX10" fmla="*/ 100012 w 2024062"/>
                <a:gd name="connsiteY10" fmla="*/ 397668 h 516731"/>
                <a:gd name="connsiteX11" fmla="*/ 42862 w 2024062"/>
                <a:gd name="connsiteY11" fmla="*/ 335756 h 516731"/>
                <a:gd name="connsiteX12" fmla="*/ 21431 w 2024062"/>
                <a:gd name="connsiteY12" fmla="*/ 304800 h 516731"/>
                <a:gd name="connsiteX13" fmla="*/ 9525 w 2024062"/>
                <a:gd name="connsiteY13" fmla="*/ 283368 h 516731"/>
                <a:gd name="connsiteX14" fmla="*/ 0 w 2024062"/>
                <a:gd name="connsiteY14" fmla="*/ 247650 h 516731"/>
                <a:gd name="connsiteX15" fmla="*/ 0 w 2024062"/>
                <a:gd name="connsiteY15" fmla="*/ 230981 h 516731"/>
                <a:gd name="connsiteX16" fmla="*/ 7143 w 2024062"/>
                <a:gd name="connsiteY16" fmla="*/ 221456 h 516731"/>
                <a:gd name="connsiteX17" fmla="*/ 21431 w 2024062"/>
                <a:gd name="connsiteY17" fmla="*/ 216693 h 516731"/>
                <a:gd name="connsiteX18" fmla="*/ 42862 w 2024062"/>
                <a:gd name="connsiteY18" fmla="*/ 223837 h 516731"/>
                <a:gd name="connsiteX19" fmla="*/ 88106 w 2024062"/>
                <a:gd name="connsiteY19" fmla="*/ 250031 h 516731"/>
                <a:gd name="connsiteX20" fmla="*/ 152400 w 2024062"/>
                <a:gd name="connsiteY20" fmla="*/ 273843 h 516731"/>
                <a:gd name="connsiteX21" fmla="*/ 221456 w 2024062"/>
                <a:gd name="connsiteY21" fmla="*/ 290512 h 516731"/>
                <a:gd name="connsiteX22" fmla="*/ 290512 w 2024062"/>
                <a:gd name="connsiteY22" fmla="*/ 297656 h 516731"/>
                <a:gd name="connsiteX23" fmla="*/ 354806 w 2024062"/>
                <a:gd name="connsiteY23" fmla="*/ 297656 h 516731"/>
                <a:gd name="connsiteX24" fmla="*/ 426243 w 2024062"/>
                <a:gd name="connsiteY24" fmla="*/ 285750 h 516731"/>
                <a:gd name="connsiteX25" fmla="*/ 978693 w 2024062"/>
                <a:gd name="connsiteY25" fmla="*/ 176212 h 516731"/>
                <a:gd name="connsiteX26" fmla="*/ 1152525 w 2024062"/>
                <a:gd name="connsiteY26" fmla="*/ 142875 h 516731"/>
                <a:gd name="connsiteX27" fmla="*/ 1493043 w 2024062"/>
                <a:gd name="connsiteY27" fmla="*/ 69056 h 516731"/>
                <a:gd name="connsiteX28" fmla="*/ 1595437 w 2024062"/>
                <a:gd name="connsiteY28" fmla="*/ 0 h 516731"/>
                <a:gd name="connsiteX29" fmla="*/ 1604962 w 2024062"/>
                <a:gd name="connsiteY29" fmla="*/ 0 h 516731"/>
                <a:gd name="connsiteX30" fmla="*/ 1676400 w 2024062"/>
                <a:gd name="connsiteY30" fmla="*/ 9525 h 516731"/>
                <a:gd name="connsiteX31" fmla="*/ 1793081 w 2024062"/>
                <a:gd name="connsiteY31" fmla="*/ 35718 h 516731"/>
                <a:gd name="connsiteX32" fmla="*/ 1909762 w 2024062"/>
                <a:gd name="connsiteY32" fmla="*/ 69056 h 516731"/>
                <a:gd name="connsiteX33" fmla="*/ 1959768 w 2024062"/>
                <a:gd name="connsiteY33" fmla="*/ 90487 h 516731"/>
                <a:gd name="connsiteX34" fmla="*/ 1985962 w 2024062"/>
                <a:gd name="connsiteY34" fmla="*/ 104775 h 516731"/>
                <a:gd name="connsiteX35" fmla="*/ 2005012 w 2024062"/>
                <a:gd name="connsiteY35" fmla="*/ 116681 h 516731"/>
                <a:gd name="connsiteX36" fmla="*/ 2016918 w 2024062"/>
                <a:gd name="connsiteY36" fmla="*/ 128587 h 516731"/>
                <a:gd name="connsiteX37" fmla="*/ 2024062 w 2024062"/>
                <a:gd name="connsiteY37" fmla="*/ 142875 h 516731"/>
                <a:gd name="connsiteX38" fmla="*/ 2024062 w 2024062"/>
                <a:gd name="connsiteY38" fmla="*/ 157162 h 516731"/>
                <a:gd name="connsiteX39" fmla="*/ 2019300 w 2024062"/>
                <a:gd name="connsiteY39" fmla="*/ 183356 h 516731"/>
                <a:gd name="connsiteX40" fmla="*/ 2009775 w 2024062"/>
                <a:gd name="connsiteY40" fmla="*/ 209550 h 516731"/>
                <a:gd name="connsiteX41" fmla="*/ 1985962 w 2024062"/>
                <a:gd name="connsiteY41" fmla="*/ 238125 h 516731"/>
                <a:gd name="connsiteX42" fmla="*/ 1935956 w 2024062"/>
                <a:gd name="connsiteY42" fmla="*/ 266700 h 516731"/>
                <a:gd name="connsiteX43" fmla="*/ 1893093 w 2024062"/>
                <a:gd name="connsiteY43" fmla="*/ 297656 h 516731"/>
                <a:gd name="connsiteX44" fmla="*/ 1590675 w 2024062"/>
                <a:gd name="connsiteY44" fmla="*/ 235743 h 516731"/>
                <a:gd name="connsiteX45" fmla="*/ 1245393 w 2024062"/>
                <a:gd name="connsiteY45" fmla="*/ 29765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24062" h="516731">
                  <a:moveTo>
                    <a:pt x="1245393" y="297656"/>
                  </a:moveTo>
                  <a:lnTo>
                    <a:pt x="602456" y="445293"/>
                  </a:lnTo>
                  <a:lnTo>
                    <a:pt x="521493" y="478631"/>
                  </a:lnTo>
                  <a:lnTo>
                    <a:pt x="450056" y="502443"/>
                  </a:lnTo>
                  <a:lnTo>
                    <a:pt x="407193" y="514350"/>
                  </a:lnTo>
                  <a:lnTo>
                    <a:pt x="366712" y="516731"/>
                  </a:lnTo>
                  <a:lnTo>
                    <a:pt x="319087" y="514350"/>
                  </a:lnTo>
                  <a:lnTo>
                    <a:pt x="271462" y="504825"/>
                  </a:lnTo>
                  <a:lnTo>
                    <a:pt x="214312" y="478631"/>
                  </a:lnTo>
                  <a:lnTo>
                    <a:pt x="154781" y="442912"/>
                  </a:lnTo>
                  <a:lnTo>
                    <a:pt x="100012" y="397668"/>
                  </a:lnTo>
                  <a:lnTo>
                    <a:pt x="42862" y="335756"/>
                  </a:lnTo>
                  <a:lnTo>
                    <a:pt x="21431" y="304800"/>
                  </a:lnTo>
                  <a:lnTo>
                    <a:pt x="9525" y="283368"/>
                  </a:lnTo>
                  <a:lnTo>
                    <a:pt x="0" y="247650"/>
                  </a:lnTo>
                  <a:lnTo>
                    <a:pt x="0" y="230981"/>
                  </a:lnTo>
                  <a:lnTo>
                    <a:pt x="7143" y="221456"/>
                  </a:lnTo>
                  <a:lnTo>
                    <a:pt x="21431" y="216693"/>
                  </a:lnTo>
                  <a:lnTo>
                    <a:pt x="42862" y="223837"/>
                  </a:lnTo>
                  <a:lnTo>
                    <a:pt x="88106" y="250031"/>
                  </a:lnTo>
                  <a:lnTo>
                    <a:pt x="152400" y="273843"/>
                  </a:lnTo>
                  <a:lnTo>
                    <a:pt x="221456" y="290512"/>
                  </a:lnTo>
                  <a:lnTo>
                    <a:pt x="290512" y="297656"/>
                  </a:lnTo>
                  <a:lnTo>
                    <a:pt x="354806" y="297656"/>
                  </a:lnTo>
                  <a:lnTo>
                    <a:pt x="426243" y="285750"/>
                  </a:lnTo>
                  <a:lnTo>
                    <a:pt x="978693" y="176212"/>
                  </a:lnTo>
                  <a:lnTo>
                    <a:pt x="1152525" y="142875"/>
                  </a:lnTo>
                  <a:lnTo>
                    <a:pt x="1493043" y="69056"/>
                  </a:lnTo>
                  <a:lnTo>
                    <a:pt x="1595437" y="0"/>
                  </a:lnTo>
                  <a:lnTo>
                    <a:pt x="1604962" y="0"/>
                  </a:lnTo>
                  <a:lnTo>
                    <a:pt x="1676400" y="9525"/>
                  </a:lnTo>
                  <a:lnTo>
                    <a:pt x="1793081" y="35718"/>
                  </a:lnTo>
                  <a:lnTo>
                    <a:pt x="1909762" y="69056"/>
                  </a:lnTo>
                  <a:lnTo>
                    <a:pt x="1959768" y="90487"/>
                  </a:lnTo>
                  <a:lnTo>
                    <a:pt x="1985962" y="104775"/>
                  </a:lnTo>
                  <a:lnTo>
                    <a:pt x="2005012" y="116681"/>
                  </a:lnTo>
                  <a:lnTo>
                    <a:pt x="2016918" y="128587"/>
                  </a:lnTo>
                  <a:lnTo>
                    <a:pt x="2024062" y="142875"/>
                  </a:lnTo>
                  <a:lnTo>
                    <a:pt x="2024062" y="157162"/>
                  </a:lnTo>
                  <a:lnTo>
                    <a:pt x="2019300" y="183356"/>
                  </a:lnTo>
                  <a:lnTo>
                    <a:pt x="2009775" y="209550"/>
                  </a:lnTo>
                  <a:lnTo>
                    <a:pt x="1985962" y="238125"/>
                  </a:lnTo>
                  <a:lnTo>
                    <a:pt x="1935956" y="266700"/>
                  </a:lnTo>
                  <a:lnTo>
                    <a:pt x="1893093" y="297656"/>
                  </a:lnTo>
                  <a:lnTo>
                    <a:pt x="1590675" y="235743"/>
                  </a:lnTo>
                  <a:lnTo>
                    <a:pt x="1245393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13BA3EC6-84FB-4E78-8ED5-8354DE5E8490}"/>
                </a:ext>
              </a:extLst>
            </p:cNvPr>
            <p:cNvSpPr/>
            <p:nvPr/>
          </p:nvSpPr>
          <p:spPr>
            <a:xfrm>
              <a:off x="5372100" y="3581399"/>
              <a:ext cx="2349500" cy="2247900"/>
            </a:xfrm>
            <a:custGeom>
              <a:avLst/>
              <a:gdLst>
                <a:gd name="connsiteX0" fmla="*/ 1838325 w 2349500"/>
                <a:gd name="connsiteY0" fmla="*/ 777875 h 2247900"/>
                <a:gd name="connsiteX1" fmla="*/ 1527175 w 2349500"/>
                <a:gd name="connsiteY1" fmla="*/ 1174750 h 2247900"/>
                <a:gd name="connsiteX2" fmla="*/ 1425575 w 2349500"/>
                <a:gd name="connsiteY2" fmla="*/ 1301750 h 2247900"/>
                <a:gd name="connsiteX3" fmla="*/ 1200150 w 2349500"/>
                <a:gd name="connsiteY3" fmla="*/ 1517650 h 2247900"/>
                <a:gd name="connsiteX4" fmla="*/ 1012825 w 2349500"/>
                <a:gd name="connsiteY4" fmla="*/ 1682750 h 2247900"/>
                <a:gd name="connsiteX5" fmla="*/ 838200 w 2349500"/>
                <a:gd name="connsiteY5" fmla="*/ 1812925 h 2247900"/>
                <a:gd name="connsiteX6" fmla="*/ 644525 w 2349500"/>
                <a:gd name="connsiteY6" fmla="*/ 1946275 h 2247900"/>
                <a:gd name="connsiteX7" fmla="*/ 450850 w 2349500"/>
                <a:gd name="connsiteY7" fmla="*/ 2060575 h 2247900"/>
                <a:gd name="connsiteX8" fmla="*/ 215900 w 2349500"/>
                <a:gd name="connsiteY8" fmla="*/ 2171700 h 2247900"/>
                <a:gd name="connsiteX9" fmla="*/ 41275 w 2349500"/>
                <a:gd name="connsiteY9" fmla="*/ 2241550 h 2247900"/>
                <a:gd name="connsiteX10" fmla="*/ 12700 w 2349500"/>
                <a:gd name="connsiteY10" fmla="*/ 2247900 h 2247900"/>
                <a:gd name="connsiteX11" fmla="*/ 0 w 2349500"/>
                <a:gd name="connsiteY11" fmla="*/ 2238375 h 2247900"/>
                <a:gd name="connsiteX12" fmla="*/ 0 w 2349500"/>
                <a:gd name="connsiteY12" fmla="*/ 2222500 h 2247900"/>
                <a:gd name="connsiteX13" fmla="*/ 9525 w 2349500"/>
                <a:gd name="connsiteY13" fmla="*/ 2203450 h 2247900"/>
                <a:gd name="connsiteX14" fmla="*/ 117475 w 2349500"/>
                <a:gd name="connsiteY14" fmla="*/ 2133600 h 2247900"/>
                <a:gd name="connsiteX15" fmla="*/ 314325 w 2349500"/>
                <a:gd name="connsiteY15" fmla="*/ 2003425 h 2247900"/>
                <a:gd name="connsiteX16" fmla="*/ 488950 w 2349500"/>
                <a:gd name="connsiteY16" fmla="*/ 1879600 h 2247900"/>
                <a:gd name="connsiteX17" fmla="*/ 688975 w 2349500"/>
                <a:gd name="connsiteY17" fmla="*/ 1727200 h 2247900"/>
                <a:gd name="connsiteX18" fmla="*/ 882650 w 2349500"/>
                <a:gd name="connsiteY18" fmla="*/ 1562100 h 2247900"/>
                <a:gd name="connsiteX19" fmla="*/ 1082675 w 2349500"/>
                <a:gd name="connsiteY19" fmla="*/ 1371600 h 2247900"/>
                <a:gd name="connsiteX20" fmla="*/ 1285875 w 2349500"/>
                <a:gd name="connsiteY20" fmla="*/ 1146175 h 2247900"/>
                <a:gd name="connsiteX21" fmla="*/ 1393825 w 2349500"/>
                <a:gd name="connsiteY21" fmla="*/ 1012825 h 2247900"/>
                <a:gd name="connsiteX22" fmla="*/ 1558925 w 2349500"/>
                <a:gd name="connsiteY22" fmla="*/ 793750 h 2247900"/>
                <a:gd name="connsiteX23" fmla="*/ 1730375 w 2349500"/>
                <a:gd name="connsiteY23" fmla="*/ 542925 h 2247900"/>
                <a:gd name="connsiteX24" fmla="*/ 1882775 w 2349500"/>
                <a:gd name="connsiteY24" fmla="*/ 298450 h 2247900"/>
                <a:gd name="connsiteX25" fmla="*/ 1968500 w 2349500"/>
                <a:gd name="connsiteY25" fmla="*/ 152400 h 2247900"/>
                <a:gd name="connsiteX26" fmla="*/ 1997075 w 2349500"/>
                <a:gd name="connsiteY26" fmla="*/ 88900 h 2247900"/>
                <a:gd name="connsiteX27" fmla="*/ 2000250 w 2349500"/>
                <a:gd name="connsiteY27" fmla="*/ 57150 h 2247900"/>
                <a:gd name="connsiteX28" fmla="*/ 1971675 w 2349500"/>
                <a:gd name="connsiteY28" fmla="*/ 0 h 2247900"/>
                <a:gd name="connsiteX29" fmla="*/ 2349500 w 2349500"/>
                <a:gd name="connsiteY29" fmla="*/ 38100 h 2247900"/>
                <a:gd name="connsiteX30" fmla="*/ 2327275 w 2349500"/>
                <a:gd name="connsiteY30" fmla="*/ 88900 h 2247900"/>
                <a:gd name="connsiteX31" fmla="*/ 2225675 w 2349500"/>
                <a:gd name="connsiteY31" fmla="*/ 234950 h 2247900"/>
                <a:gd name="connsiteX32" fmla="*/ 2057400 w 2349500"/>
                <a:gd name="connsiteY32" fmla="*/ 485775 h 2247900"/>
                <a:gd name="connsiteX33" fmla="*/ 1838325 w 2349500"/>
                <a:gd name="connsiteY33" fmla="*/ 777875 h 22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49500" h="2247900">
                  <a:moveTo>
                    <a:pt x="1838325" y="777875"/>
                  </a:moveTo>
                  <a:lnTo>
                    <a:pt x="1527175" y="1174750"/>
                  </a:lnTo>
                  <a:lnTo>
                    <a:pt x="1425575" y="1301750"/>
                  </a:lnTo>
                  <a:lnTo>
                    <a:pt x="1200150" y="1517650"/>
                  </a:lnTo>
                  <a:lnTo>
                    <a:pt x="1012825" y="1682750"/>
                  </a:lnTo>
                  <a:lnTo>
                    <a:pt x="838200" y="1812925"/>
                  </a:lnTo>
                  <a:lnTo>
                    <a:pt x="644525" y="1946275"/>
                  </a:lnTo>
                  <a:lnTo>
                    <a:pt x="450850" y="2060575"/>
                  </a:lnTo>
                  <a:lnTo>
                    <a:pt x="215900" y="2171700"/>
                  </a:lnTo>
                  <a:lnTo>
                    <a:pt x="41275" y="2241550"/>
                  </a:lnTo>
                  <a:lnTo>
                    <a:pt x="12700" y="2247900"/>
                  </a:lnTo>
                  <a:lnTo>
                    <a:pt x="0" y="2238375"/>
                  </a:lnTo>
                  <a:lnTo>
                    <a:pt x="0" y="2222500"/>
                  </a:lnTo>
                  <a:lnTo>
                    <a:pt x="9525" y="2203450"/>
                  </a:lnTo>
                  <a:lnTo>
                    <a:pt x="117475" y="2133600"/>
                  </a:lnTo>
                  <a:lnTo>
                    <a:pt x="314325" y="2003425"/>
                  </a:lnTo>
                  <a:lnTo>
                    <a:pt x="488950" y="1879600"/>
                  </a:lnTo>
                  <a:lnTo>
                    <a:pt x="688975" y="1727200"/>
                  </a:lnTo>
                  <a:lnTo>
                    <a:pt x="882650" y="1562100"/>
                  </a:lnTo>
                  <a:lnTo>
                    <a:pt x="1082675" y="1371600"/>
                  </a:lnTo>
                  <a:lnTo>
                    <a:pt x="1285875" y="1146175"/>
                  </a:lnTo>
                  <a:lnTo>
                    <a:pt x="1393825" y="1012825"/>
                  </a:lnTo>
                  <a:lnTo>
                    <a:pt x="1558925" y="793750"/>
                  </a:lnTo>
                  <a:lnTo>
                    <a:pt x="1730375" y="542925"/>
                  </a:lnTo>
                  <a:lnTo>
                    <a:pt x="1882775" y="298450"/>
                  </a:lnTo>
                  <a:lnTo>
                    <a:pt x="1968500" y="152400"/>
                  </a:lnTo>
                  <a:lnTo>
                    <a:pt x="1997075" y="88900"/>
                  </a:lnTo>
                  <a:lnTo>
                    <a:pt x="2000250" y="57150"/>
                  </a:lnTo>
                  <a:lnTo>
                    <a:pt x="1971675" y="0"/>
                  </a:lnTo>
                  <a:lnTo>
                    <a:pt x="2349500" y="38100"/>
                  </a:lnTo>
                  <a:lnTo>
                    <a:pt x="2327275" y="88900"/>
                  </a:lnTo>
                  <a:lnTo>
                    <a:pt x="2225675" y="234950"/>
                  </a:lnTo>
                  <a:lnTo>
                    <a:pt x="2057400" y="485775"/>
                  </a:lnTo>
                  <a:lnTo>
                    <a:pt x="1838325" y="777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E66FCA46-E8FC-4EF6-8DA6-2AF4348B5E56}"/>
                </a:ext>
              </a:extLst>
            </p:cNvPr>
            <p:cNvSpPr/>
            <p:nvPr/>
          </p:nvSpPr>
          <p:spPr>
            <a:xfrm>
              <a:off x="5784851" y="3984625"/>
              <a:ext cx="2828925" cy="2012950"/>
            </a:xfrm>
            <a:custGeom>
              <a:avLst/>
              <a:gdLst>
                <a:gd name="connsiteX0" fmla="*/ 1381125 w 2828925"/>
                <a:gd name="connsiteY0" fmla="*/ 1336675 h 2012950"/>
                <a:gd name="connsiteX1" fmla="*/ 984250 w 2828925"/>
                <a:gd name="connsiteY1" fmla="*/ 933450 h 2012950"/>
                <a:gd name="connsiteX2" fmla="*/ 857250 w 2828925"/>
                <a:gd name="connsiteY2" fmla="*/ 787400 h 2012950"/>
                <a:gd name="connsiteX3" fmla="*/ 549275 w 2828925"/>
                <a:gd name="connsiteY3" fmla="*/ 469900 h 2012950"/>
                <a:gd name="connsiteX4" fmla="*/ 314325 w 2828925"/>
                <a:gd name="connsiteY4" fmla="*/ 238125 h 2012950"/>
                <a:gd name="connsiteX5" fmla="*/ 263525 w 2828925"/>
                <a:gd name="connsiteY5" fmla="*/ 187325 h 2012950"/>
                <a:gd name="connsiteX6" fmla="*/ 250825 w 2828925"/>
                <a:gd name="connsiteY6" fmla="*/ 171450 h 2012950"/>
                <a:gd name="connsiteX7" fmla="*/ 238125 w 2828925"/>
                <a:gd name="connsiteY7" fmla="*/ 158750 h 2012950"/>
                <a:gd name="connsiteX8" fmla="*/ 215900 w 2828925"/>
                <a:gd name="connsiteY8" fmla="*/ 146050 h 2012950"/>
                <a:gd name="connsiteX9" fmla="*/ 180975 w 2828925"/>
                <a:gd name="connsiteY9" fmla="*/ 133350 h 2012950"/>
                <a:gd name="connsiteX10" fmla="*/ 133350 w 2828925"/>
                <a:gd name="connsiteY10" fmla="*/ 127000 h 2012950"/>
                <a:gd name="connsiteX11" fmla="*/ 85725 w 2828925"/>
                <a:gd name="connsiteY11" fmla="*/ 136525 h 2012950"/>
                <a:gd name="connsiteX12" fmla="*/ 73025 w 2828925"/>
                <a:gd name="connsiteY12" fmla="*/ 133350 h 2012950"/>
                <a:gd name="connsiteX13" fmla="*/ 50800 w 2828925"/>
                <a:gd name="connsiteY13" fmla="*/ 127000 h 2012950"/>
                <a:gd name="connsiteX14" fmla="*/ 12700 w 2828925"/>
                <a:gd name="connsiteY14" fmla="*/ 107950 h 2012950"/>
                <a:gd name="connsiteX15" fmla="*/ 3175 w 2828925"/>
                <a:gd name="connsiteY15" fmla="*/ 92075 h 2012950"/>
                <a:gd name="connsiteX16" fmla="*/ 0 w 2828925"/>
                <a:gd name="connsiteY16" fmla="*/ 76200 h 2012950"/>
                <a:gd name="connsiteX17" fmla="*/ 0 w 2828925"/>
                <a:gd name="connsiteY17" fmla="*/ 60325 h 2012950"/>
                <a:gd name="connsiteX18" fmla="*/ 15875 w 2828925"/>
                <a:gd name="connsiteY18" fmla="*/ 38100 h 2012950"/>
                <a:gd name="connsiteX19" fmla="*/ 34925 w 2828925"/>
                <a:gd name="connsiteY19" fmla="*/ 19050 h 2012950"/>
                <a:gd name="connsiteX20" fmla="*/ 66675 w 2828925"/>
                <a:gd name="connsiteY20" fmla="*/ 6350 h 2012950"/>
                <a:gd name="connsiteX21" fmla="*/ 111125 w 2828925"/>
                <a:gd name="connsiteY21" fmla="*/ 0 h 2012950"/>
                <a:gd name="connsiteX22" fmla="*/ 193675 w 2828925"/>
                <a:gd name="connsiteY22" fmla="*/ 6350 h 2012950"/>
                <a:gd name="connsiteX23" fmla="*/ 244475 w 2828925"/>
                <a:gd name="connsiteY23" fmla="*/ 19050 h 2012950"/>
                <a:gd name="connsiteX24" fmla="*/ 304800 w 2828925"/>
                <a:gd name="connsiteY24" fmla="*/ 47625 h 2012950"/>
                <a:gd name="connsiteX25" fmla="*/ 504825 w 2828925"/>
                <a:gd name="connsiteY25" fmla="*/ 244475 h 2012950"/>
                <a:gd name="connsiteX26" fmla="*/ 749300 w 2828925"/>
                <a:gd name="connsiteY26" fmla="*/ 479425 h 2012950"/>
                <a:gd name="connsiteX27" fmla="*/ 974725 w 2828925"/>
                <a:gd name="connsiteY27" fmla="*/ 692150 h 2012950"/>
                <a:gd name="connsiteX28" fmla="*/ 1111250 w 2828925"/>
                <a:gd name="connsiteY28" fmla="*/ 771525 h 2012950"/>
                <a:gd name="connsiteX29" fmla="*/ 1323975 w 2828925"/>
                <a:gd name="connsiteY29" fmla="*/ 958850 h 2012950"/>
                <a:gd name="connsiteX30" fmla="*/ 1577975 w 2828925"/>
                <a:gd name="connsiteY30" fmla="*/ 1171575 h 2012950"/>
                <a:gd name="connsiteX31" fmla="*/ 1809750 w 2828925"/>
                <a:gd name="connsiteY31" fmla="*/ 1365250 h 2012950"/>
                <a:gd name="connsiteX32" fmla="*/ 1981200 w 2828925"/>
                <a:gd name="connsiteY32" fmla="*/ 1495425 h 2012950"/>
                <a:gd name="connsiteX33" fmla="*/ 2130425 w 2828925"/>
                <a:gd name="connsiteY33" fmla="*/ 1600200 h 2012950"/>
                <a:gd name="connsiteX34" fmla="*/ 2254250 w 2828925"/>
                <a:gd name="connsiteY34" fmla="*/ 1682750 h 2012950"/>
                <a:gd name="connsiteX35" fmla="*/ 2387600 w 2828925"/>
                <a:gd name="connsiteY35" fmla="*/ 1755775 h 2012950"/>
                <a:gd name="connsiteX36" fmla="*/ 2540000 w 2828925"/>
                <a:gd name="connsiteY36" fmla="*/ 1831975 h 2012950"/>
                <a:gd name="connsiteX37" fmla="*/ 2698750 w 2828925"/>
                <a:gd name="connsiteY37" fmla="*/ 1905000 h 2012950"/>
                <a:gd name="connsiteX38" fmla="*/ 2800350 w 2828925"/>
                <a:gd name="connsiteY38" fmla="*/ 1939925 h 2012950"/>
                <a:gd name="connsiteX39" fmla="*/ 2816225 w 2828925"/>
                <a:gd name="connsiteY39" fmla="*/ 1952625 h 2012950"/>
                <a:gd name="connsiteX40" fmla="*/ 2828925 w 2828925"/>
                <a:gd name="connsiteY40" fmla="*/ 1968500 h 2012950"/>
                <a:gd name="connsiteX41" fmla="*/ 2828925 w 2828925"/>
                <a:gd name="connsiteY41" fmla="*/ 1984375 h 2012950"/>
                <a:gd name="connsiteX42" fmla="*/ 2825750 w 2828925"/>
                <a:gd name="connsiteY42" fmla="*/ 1997075 h 2012950"/>
                <a:gd name="connsiteX43" fmla="*/ 2816225 w 2828925"/>
                <a:gd name="connsiteY43" fmla="*/ 2006600 h 2012950"/>
                <a:gd name="connsiteX44" fmla="*/ 2768600 w 2828925"/>
                <a:gd name="connsiteY44" fmla="*/ 2012950 h 2012950"/>
                <a:gd name="connsiteX45" fmla="*/ 2473325 w 2828925"/>
                <a:gd name="connsiteY45" fmla="*/ 2012950 h 2012950"/>
                <a:gd name="connsiteX46" fmla="*/ 2105025 w 2828925"/>
                <a:gd name="connsiteY46" fmla="*/ 2009775 h 2012950"/>
                <a:gd name="connsiteX47" fmla="*/ 1962150 w 2828925"/>
                <a:gd name="connsiteY47" fmla="*/ 1892300 h 2012950"/>
                <a:gd name="connsiteX48" fmla="*/ 1600200 w 2828925"/>
                <a:gd name="connsiteY48" fmla="*/ 1555750 h 2012950"/>
                <a:gd name="connsiteX49" fmla="*/ 1381125 w 2828925"/>
                <a:gd name="connsiteY49" fmla="*/ 1336675 h 201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28925" h="2012950">
                  <a:moveTo>
                    <a:pt x="1381125" y="1336675"/>
                  </a:moveTo>
                  <a:lnTo>
                    <a:pt x="984250" y="933450"/>
                  </a:lnTo>
                  <a:lnTo>
                    <a:pt x="857250" y="787400"/>
                  </a:lnTo>
                  <a:lnTo>
                    <a:pt x="549275" y="469900"/>
                  </a:lnTo>
                  <a:lnTo>
                    <a:pt x="314325" y="238125"/>
                  </a:lnTo>
                  <a:lnTo>
                    <a:pt x="263525" y="187325"/>
                  </a:lnTo>
                  <a:lnTo>
                    <a:pt x="250825" y="171450"/>
                  </a:lnTo>
                  <a:lnTo>
                    <a:pt x="238125" y="158750"/>
                  </a:lnTo>
                  <a:lnTo>
                    <a:pt x="215900" y="146050"/>
                  </a:lnTo>
                  <a:lnTo>
                    <a:pt x="180975" y="133350"/>
                  </a:lnTo>
                  <a:lnTo>
                    <a:pt x="133350" y="127000"/>
                  </a:lnTo>
                  <a:lnTo>
                    <a:pt x="85725" y="136525"/>
                  </a:lnTo>
                  <a:lnTo>
                    <a:pt x="73025" y="133350"/>
                  </a:lnTo>
                  <a:lnTo>
                    <a:pt x="50800" y="127000"/>
                  </a:lnTo>
                  <a:lnTo>
                    <a:pt x="12700" y="107950"/>
                  </a:lnTo>
                  <a:lnTo>
                    <a:pt x="3175" y="92075"/>
                  </a:lnTo>
                  <a:lnTo>
                    <a:pt x="0" y="76200"/>
                  </a:lnTo>
                  <a:lnTo>
                    <a:pt x="0" y="60325"/>
                  </a:lnTo>
                  <a:lnTo>
                    <a:pt x="15875" y="38100"/>
                  </a:lnTo>
                  <a:lnTo>
                    <a:pt x="34925" y="19050"/>
                  </a:lnTo>
                  <a:lnTo>
                    <a:pt x="66675" y="6350"/>
                  </a:lnTo>
                  <a:lnTo>
                    <a:pt x="111125" y="0"/>
                  </a:lnTo>
                  <a:lnTo>
                    <a:pt x="193675" y="6350"/>
                  </a:lnTo>
                  <a:lnTo>
                    <a:pt x="244475" y="19050"/>
                  </a:lnTo>
                  <a:lnTo>
                    <a:pt x="304800" y="47625"/>
                  </a:lnTo>
                  <a:lnTo>
                    <a:pt x="504825" y="244475"/>
                  </a:lnTo>
                  <a:lnTo>
                    <a:pt x="749300" y="479425"/>
                  </a:lnTo>
                  <a:lnTo>
                    <a:pt x="974725" y="692150"/>
                  </a:lnTo>
                  <a:lnTo>
                    <a:pt x="1111250" y="771525"/>
                  </a:lnTo>
                  <a:lnTo>
                    <a:pt x="1323975" y="958850"/>
                  </a:lnTo>
                  <a:lnTo>
                    <a:pt x="1577975" y="1171575"/>
                  </a:lnTo>
                  <a:lnTo>
                    <a:pt x="1809750" y="1365250"/>
                  </a:lnTo>
                  <a:lnTo>
                    <a:pt x="1981200" y="1495425"/>
                  </a:lnTo>
                  <a:lnTo>
                    <a:pt x="2130425" y="1600200"/>
                  </a:lnTo>
                  <a:lnTo>
                    <a:pt x="2254250" y="1682750"/>
                  </a:lnTo>
                  <a:lnTo>
                    <a:pt x="2387600" y="1755775"/>
                  </a:lnTo>
                  <a:lnTo>
                    <a:pt x="2540000" y="1831975"/>
                  </a:lnTo>
                  <a:lnTo>
                    <a:pt x="2698750" y="1905000"/>
                  </a:lnTo>
                  <a:lnTo>
                    <a:pt x="2800350" y="1939925"/>
                  </a:lnTo>
                  <a:lnTo>
                    <a:pt x="2816225" y="1952625"/>
                  </a:lnTo>
                  <a:lnTo>
                    <a:pt x="2828925" y="1968500"/>
                  </a:lnTo>
                  <a:lnTo>
                    <a:pt x="2828925" y="1984375"/>
                  </a:lnTo>
                  <a:lnTo>
                    <a:pt x="2825750" y="1997075"/>
                  </a:lnTo>
                  <a:lnTo>
                    <a:pt x="2816225" y="2006600"/>
                  </a:lnTo>
                  <a:lnTo>
                    <a:pt x="2768600" y="2012950"/>
                  </a:lnTo>
                  <a:lnTo>
                    <a:pt x="2473325" y="2012950"/>
                  </a:lnTo>
                  <a:lnTo>
                    <a:pt x="2105025" y="2009775"/>
                  </a:lnTo>
                  <a:lnTo>
                    <a:pt x="1962150" y="1892300"/>
                  </a:lnTo>
                  <a:lnTo>
                    <a:pt x="1600200" y="1555750"/>
                  </a:lnTo>
                  <a:lnTo>
                    <a:pt x="1381125" y="133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44207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A6BE14D-BE15-4D47-AB0A-8341D5168A07}"/>
              </a:ext>
            </a:extLst>
          </p:cNvPr>
          <p:cNvGrpSpPr/>
          <p:nvPr/>
        </p:nvGrpSpPr>
        <p:grpSpPr>
          <a:xfrm>
            <a:off x="3751263" y="1455738"/>
            <a:ext cx="4862513" cy="4541837"/>
            <a:chOff x="3751263" y="1455738"/>
            <a:chExt cx="4862513" cy="454183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439E29B3-2946-4186-B951-1E4402DF1106}"/>
                </a:ext>
              </a:extLst>
            </p:cNvPr>
            <p:cNvSpPr/>
            <p:nvPr/>
          </p:nvSpPr>
          <p:spPr>
            <a:xfrm>
              <a:off x="3751263" y="2397125"/>
              <a:ext cx="2006600" cy="584200"/>
            </a:xfrm>
            <a:custGeom>
              <a:avLst/>
              <a:gdLst>
                <a:gd name="connsiteX0" fmla="*/ 1562100 w 2007394"/>
                <a:gd name="connsiteY0" fmla="*/ 314325 h 583407"/>
                <a:gd name="connsiteX1" fmla="*/ 1262062 w 2007394"/>
                <a:gd name="connsiteY1" fmla="*/ 388144 h 583407"/>
                <a:gd name="connsiteX2" fmla="*/ 1092994 w 2007394"/>
                <a:gd name="connsiteY2" fmla="*/ 419100 h 583407"/>
                <a:gd name="connsiteX3" fmla="*/ 771525 w 2007394"/>
                <a:gd name="connsiteY3" fmla="*/ 490538 h 583407"/>
                <a:gd name="connsiteX4" fmla="*/ 545306 w 2007394"/>
                <a:gd name="connsiteY4" fmla="*/ 542925 h 583407"/>
                <a:gd name="connsiteX5" fmla="*/ 440531 w 2007394"/>
                <a:gd name="connsiteY5" fmla="*/ 571500 h 583407"/>
                <a:gd name="connsiteX6" fmla="*/ 397669 w 2007394"/>
                <a:gd name="connsiteY6" fmla="*/ 581025 h 583407"/>
                <a:gd name="connsiteX7" fmla="*/ 366712 w 2007394"/>
                <a:gd name="connsiteY7" fmla="*/ 583407 h 583407"/>
                <a:gd name="connsiteX8" fmla="*/ 345281 w 2007394"/>
                <a:gd name="connsiteY8" fmla="*/ 578644 h 583407"/>
                <a:gd name="connsiteX9" fmla="*/ 288131 w 2007394"/>
                <a:gd name="connsiteY9" fmla="*/ 554832 h 583407"/>
                <a:gd name="connsiteX10" fmla="*/ 209550 w 2007394"/>
                <a:gd name="connsiteY10" fmla="*/ 511969 h 583407"/>
                <a:gd name="connsiteX11" fmla="*/ 128587 w 2007394"/>
                <a:gd name="connsiteY11" fmla="*/ 447675 h 583407"/>
                <a:gd name="connsiteX12" fmla="*/ 57150 w 2007394"/>
                <a:gd name="connsiteY12" fmla="*/ 383382 h 583407"/>
                <a:gd name="connsiteX13" fmla="*/ 19050 w 2007394"/>
                <a:gd name="connsiteY13" fmla="*/ 342900 h 583407"/>
                <a:gd name="connsiteX14" fmla="*/ 4762 w 2007394"/>
                <a:gd name="connsiteY14" fmla="*/ 323850 h 583407"/>
                <a:gd name="connsiteX15" fmla="*/ 0 w 2007394"/>
                <a:gd name="connsiteY15" fmla="*/ 314325 h 583407"/>
                <a:gd name="connsiteX16" fmla="*/ 2381 w 2007394"/>
                <a:gd name="connsiteY16" fmla="*/ 302419 h 583407"/>
                <a:gd name="connsiteX17" fmla="*/ 21431 w 2007394"/>
                <a:gd name="connsiteY17" fmla="*/ 290513 h 583407"/>
                <a:gd name="connsiteX18" fmla="*/ 40481 w 2007394"/>
                <a:gd name="connsiteY18" fmla="*/ 288132 h 583407"/>
                <a:gd name="connsiteX19" fmla="*/ 90487 w 2007394"/>
                <a:gd name="connsiteY19" fmla="*/ 304800 h 583407"/>
                <a:gd name="connsiteX20" fmla="*/ 195262 w 2007394"/>
                <a:gd name="connsiteY20" fmla="*/ 335757 h 583407"/>
                <a:gd name="connsiteX21" fmla="*/ 261937 w 2007394"/>
                <a:gd name="connsiteY21" fmla="*/ 350044 h 583407"/>
                <a:gd name="connsiteX22" fmla="*/ 309562 w 2007394"/>
                <a:gd name="connsiteY22" fmla="*/ 357188 h 583407"/>
                <a:gd name="connsiteX23" fmla="*/ 376237 w 2007394"/>
                <a:gd name="connsiteY23" fmla="*/ 357188 h 583407"/>
                <a:gd name="connsiteX24" fmla="*/ 521494 w 2007394"/>
                <a:gd name="connsiteY24" fmla="*/ 345282 h 583407"/>
                <a:gd name="connsiteX25" fmla="*/ 771525 w 2007394"/>
                <a:gd name="connsiteY25" fmla="*/ 307182 h 583407"/>
                <a:gd name="connsiteX26" fmla="*/ 1092994 w 2007394"/>
                <a:gd name="connsiteY26" fmla="*/ 238125 h 583407"/>
                <a:gd name="connsiteX27" fmla="*/ 1259681 w 2007394"/>
                <a:gd name="connsiteY27" fmla="*/ 207169 h 583407"/>
                <a:gd name="connsiteX28" fmla="*/ 1402556 w 2007394"/>
                <a:gd name="connsiteY28" fmla="*/ 180975 h 583407"/>
                <a:gd name="connsiteX29" fmla="*/ 1626394 w 2007394"/>
                <a:gd name="connsiteY29" fmla="*/ 111919 h 583407"/>
                <a:gd name="connsiteX30" fmla="*/ 1666875 w 2007394"/>
                <a:gd name="connsiteY30" fmla="*/ 71438 h 583407"/>
                <a:gd name="connsiteX31" fmla="*/ 1752600 w 2007394"/>
                <a:gd name="connsiteY31" fmla="*/ 0 h 583407"/>
                <a:gd name="connsiteX32" fmla="*/ 1762125 w 2007394"/>
                <a:gd name="connsiteY32" fmla="*/ 0 h 583407"/>
                <a:gd name="connsiteX33" fmla="*/ 1838325 w 2007394"/>
                <a:gd name="connsiteY33" fmla="*/ 28575 h 583407"/>
                <a:gd name="connsiteX34" fmla="*/ 1919287 w 2007394"/>
                <a:gd name="connsiteY34" fmla="*/ 69057 h 583407"/>
                <a:gd name="connsiteX35" fmla="*/ 1971675 w 2007394"/>
                <a:gd name="connsiteY35" fmla="*/ 97632 h 583407"/>
                <a:gd name="connsiteX36" fmla="*/ 1983581 w 2007394"/>
                <a:gd name="connsiteY36" fmla="*/ 107157 h 583407"/>
                <a:gd name="connsiteX37" fmla="*/ 1995487 w 2007394"/>
                <a:gd name="connsiteY37" fmla="*/ 128588 h 583407"/>
                <a:gd name="connsiteX38" fmla="*/ 2007394 w 2007394"/>
                <a:gd name="connsiteY38" fmla="*/ 161925 h 583407"/>
                <a:gd name="connsiteX39" fmla="*/ 2007394 w 2007394"/>
                <a:gd name="connsiteY39" fmla="*/ 185738 h 583407"/>
                <a:gd name="connsiteX40" fmla="*/ 2002631 w 2007394"/>
                <a:gd name="connsiteY40" fmla="*/ 202407 h 583407"/>
                <a:gd name="connsiteX41" fmla="*/ 1988344 w 2007394"/>
                <a:gd name="connsiteY41" fmla="*/ 209550 h 583407"/>
                <a:gd name="connsiteX42" fmla="*/ 1933575 w 2007394"/>
                <a:gd name="connsiteY42" fmla="*/ 228600 h 583407"/>
                <a:gd name="connsiteX43" fmla="*/ 1562100 w 2007394"/>
                <a:gd name="connsiteY43" fmla="*/ 314325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07394" h="583407">
                  <a:moveTo>
                    <a:pt x="1562100" y="314325"/>
                  </a:moveTo>
                  <a:lnTo>
                    <a:pt x="1262062" y="388144"/>
                  </a:lnTo>
                  <a:lnTo>
                    <a:pt x="1092994" y="419100"/>
                  </a:lnTo>
                  <a:lnTo>
                    <a:pt x="771525" y="490538"/>
                  </a:lnTo>
                  <a:lnTo>
                    <a:pt x="545306" y="542925"/>
                  </a:lnTo>
                  <a:lnTo>
                    <a:pt x="440531" y="571500"/>
                  </a:lnTo>
                  <a:lnTo>
                    <a:pt x="397669" y="581025"/>
                  </a:lnTo>
                  <a:lnTo>
                    <a:pt x="366712" y="583407"/>
                  </a:lnTo>
                  <a:lnTo>
                    <a:pt x="345281" y="578644"/>
                  </a:lnTo>
                  <a:lnTo>
                    <a:pt x="288131" y="554832"/>
                  </a:lnTo>
                  <a:lnTo>
                    <a:pt x="209550" y="511969"/>
                  </a:lnTo>
                  <a:lnTo>
                    <a:pt x="128587" y="447675"/>
                  </a:lnTo>
                  <a:lnTo>
                    <a:pt x="57150" y="383382"/>
                  </a:lnTo>
                  <a:lnTo>
                    <a:pt x="19050" y="342900"/>
                  </a:lnTo>
                  <a:lnTo>
                    <a:pt x="4762" y="323850"/>
                  </a:lnTo>
                  <a:lnTo>
                    <a:pt x="0" y="314325"/>
                  </a:lnTo>
                  <a:lnTo>
                    <a:pt x="2381" y="302419"/>
                  </a:lnTo>
                  <a:lnTo>
                    <a:pt x="21431" y="290513"/>
                  </a:lnTo>
                  <a:lnTo>
                    <a:pt x="40481" y="288132"/>
                  </a:lnTo>
                  <a:lnTo>
                    <a:pt x="90487" y="304800"/>
                  </a:lnTo>
                  <a:lnTo>
                    <a:pt x="195262" y="335757"/>
                  </a:lnTo>
                  <a:lnTo>
                    <a:pt x="261937" y="350044"/>
                  </a:lnTo>
                  <a:lnTo>
                    <a:pt x="309562" y="357188"/>
                  </a:lnTo>
                  <a:lnTo>
                    <a:pt x="376237" y="357188"/>
                  </a:lnTo>
                  <a:lnTo>
                    <a:pt x="521494" y="345282"/>
                  </a:lnTo>
                  <a:lnTo>
                    <a:pt x="771525" y="307182"/>
                  </a:lnTo>
                  <a:lnTo>
                    <a:pt x="1092994" y="238125"/>
                  </a:lnTo>
                  <a:lnTo>
                    <a:pt x="1259681" y="207169"/>
                  </a:lnTo>
                  <a:lnTo>
                    <a:pt x="1402556" y="180975"/>
                  </a:lnTo>
                  <a:lnTo>
                    <a:pt x="1626394" y="111919"/>
                  </a:lnTo>
                  <a:lnTo>
                    <a:pt x="1666875" y="71438"/>
                  </a:lnTo>
                  <a:lnTo>
                    <a:pt x="1752600" y="0"/>
                  </a:lnTo>
                  <a:lnTo>
                    <a:pt x="1762125" y="0"/>
                  </a:lnTo>
                  <a:lnTo>
                    <a:pt x="1838325" y="28575"/>
                  </a:lnTo>
                  <a:lnTo>
                    <a:pt x="1919287" y="69057"/>
                  </a:lnTo>
                  <a:lnTo>
                    <a:pt x="1971675" y="97632"/>
                  </a:lnTo>
                  <a:lnTo>
                    <a:pt x="1983581" y="107157"/>
                  </a:lnTo>
                  <a:lnTo>
                    <a:pt x="1995487" y="128588"/>
                  </a:lnTo>
                  <a:lnTo>
                    <a:pt x="2007394" y="161925"/>
                  </a:lnTo>
                  <a:lnTo>
                    <a:pt x="2007394" y="185738"/>
                  </a:lnTo>
                  <a:lnTo>
                    <a:pt x="2002631" y="202407"/>
                  </a:lnTo>
                  <a:lnTo>
                    <a:pt x="1988344" y="209550"/>
                  </a:lnTo>
                  <a:lnTo>
                    <a:pt x="1933575" y="228600"/>
                  </a:lnTo>
                  <a:lnTo>
                    <a:pt x="1562100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4">
              <a:extLst>
                <a:ext uri="{FF2B5EF4-FFF2-40B4-BE49-F238E27FC236}">
                  <a16:creationId xmlns:a16="http://schemas.microsoft.com/office/drawing/2014/main" id="{ACAF1D81-989E-4598-A2B3-700B19831168}"/>
                </a:ext>
              </a:extLst>
            </p:cNvPr>
            <p:cNvSpPr/>
            <p:nvPr/>
          </p:nvSpPr>
          <p:spPr>
            <a:xfrm rot="16200000">
              <a:off x="2656681" y="3472656"/>
              <a:ext cx="4471988" cy="577850"/>
            </a:xfrm>
            <a:custGeom>
              <a:avLst/>
              <a:gdLst>
                <a:gd name="connsiteX0" fmla="*/ 2984601 w 4473245"/>
                <a:gd name="connsiteY0" fmla="*/ 435255 h 577901"/>
                <a:gd name="connsiteX1" fmla="*/ 2443277 w 4473245"/>
                <a:gd name="connsiteY1" fmla="*/ 435255 h 577901"/>
                <a:gd name="connsiteX2" fmla="*/ 2267712 w 4473245"/>
                <a:gd name="connsiteY2" fmla="*/ 435255 h 577901"/>
                <a:gd name="connsiteX3" fmla="*/ 1858061 w 4473245"/>
                <a:gd name="connsiteY3" fmla="*/ 420624 h 577901"/>
                <a:gd name="connsiteX4" fmla="*/ 1558137 w 4473245"/>
                <a:gd name="connsiteY4" fmla="*/ 413309 h 577901"/>
                <a:gd name="connsiteX5" fmla="*/ 1207008 w 4473245"/>
                <a:gd name="connsiteY5" fmla="*/ 413309 h 577901"/>
                <a:gd name="connsiteX6" fmla="*/ 852221 w 4473245"/>
                <a:gd name="connsiteY6" fmla="*/ 416967 h 577901"/>
                <a:gd name="connsiteX7" fmla="*/ 544982 w 4473245"/>
                <a:gd name="connsiteY7" fmla="*/ 413309 h 577901"/>
                <a:gd name="connsiteX8" fmla="*/ 435254 w 4473245"/>
                <a:gd name="connsiteY8" fmla="*/ 398679 h 577901"/>
                <a:gd name="connsiteX9" fmla="*/ 354787 w 4473245"/>
                <a:gd name="connsiteY9" fmla="*/ 384048 h 577901"/>
                <a:gd name="connsiteX10" fmla="*/ 277977 w 4473245"/>
                <a:gd name="connsiteY10" fmla="*/ 365760 h 577901"/>
                <a:gd name="connsiteX11" fmla="*/ 197510 w 4473245"/>
                <a:gd name="connsiteY11" fmla="*/ 332842 h 577901"/>
                <a:gd name="connsiteX12" fmla="*/ 109728 w 4473245"/>
                <a:gd name="connsiteY12" fmla="*/ 288951 h 577901"/>
                <a:gd name="connsiteX13" fmla="*/ 32918 w 4473245"/>
                <a:gd name="connsiteY13" fmla="*/ 248717 h 577901"/>
                <a:gd name="connsiteX14" fmla="*/ 3657 w 4473245"/>
                <a:gd name="connsiteY14" fmla="*/ 226772 h 577901"/>
                <a:gd name="connsiteX15" fmla="*/ 0 w 4473245"/>
                <a:gd name="connsiteY15" fmla="*/ 204826 h 577901"/>
                <a:gd name="connsiteX16" fmla="*/ 25603 w 4473245"/>
                <a:gd name="connsiteY16" fmla="*/ 186538 h 577901"/>
                <a:gd name="connsiteX17" fmla="*/ 102413 w 4473245"/>
                <a:gd name="connsiteY17" fmla="*/ 157277 h 577901"/>
                <a:gd name="connsiteX18" fmla="*/ 208483 w 4473245"/>
                <a:gd name="connsiteY18" fmla="*/ 124359 h 577901"/>
                <a:gd name="connsiteX19" fmla="*/ 259689 w 4473245"/>
                <a:gd name="connsiteY19" fmla="*/ 95098 h 577901"/>
                <a:gd name="connsiteX20" fmla="*/ 603504 w 4473245"/>
                <a:gd name="connsiteY20" fmla="*/ 201168 h 577901"/>
                <a:gd name="connsiteX21" fmla="*/ 636422 w 4473245"/>
                <a:gd name="connsiteY21" fmla="*/ 212141 h 577901"/>
                <a:gd name="connsiteX22" fmla="*/ 1313078 w 4473245"/>
                <a:gd name="connsiteY22" fmla="*/ 215799 h 577901"/>
                <a:gd name="connsiteX23" fmla="*/ 2117750 w 4473245"/>
                <a:gd name="connsiteY23" fmla="*/ 212141 h 577901"/>
                <a:gd name="connsiteX24" fmla="*/ 2300630 w 4473245"/>
                <a:gd name="connsiteY24" fmla="*/ 215799 h 577901"/>
                <a:gd name="connsiteX25" fmla="*/ 3207715 w 4473245"/>
                <a:gd name="connsiteY25" fmla="*/ 212141 h 577901"/>
                <a:gd name="connsiteX26" fmla="*/ 3496665 w 4473245"/>
                <a:gd name="connsiteY26" fmla="*/ 212141 h 577901"/>
                <a:gd name="connsiteX27" fmla="*/ 4107485 w 4473245"/>
                <a:gd name="connsiteY27" fmla="*/ 212141 h 577901"/>
                <a:gd name="connsiteX28" fmla="*/ 4209897 w 4473245"/>
                <a:gd name="connsiteY28" fmla="*/ 212141 h 577901"/>
                <a:gd name="connsiteX29" fmla="*/ 4250131 w 4473245"/>
                <a:gd name="connsiteY29" fmla="*/ 201168 h 577901"/>
                <a:gd name="connsiteX30" fmla="*/ 4304995 w 4473245"/>
                <a:gd name="connsiteY30" fmla="*/ 175565 h 577901"/>
                <a:gd name="connsiteX31" fmla="*/ 4352544 w 4473245"/>
                <a:gd name="connsiteY31" fmla="*/ 124359 h 577901"/>
                <a:gd name="connsiteX32" fmla="*/ 4403750 w 4473245"/>
                <a:gd name="connsiteY32" fmla="*/ 36576 h 577901"/>
                <a:gd name="connsiteX33" fmla="*/ 4422038 w 4473245"/>
                <a:gd name="connsiteY33" fmla="*/ 10973 h 577901"/>
                <a:gd name="connsiteX34" fmla="*/ 4440326 w 4473245"/>
                <a:gd name="connsiteY34" fmla="*/ 0 h 577901"/>
                <a:gd name="connsiteX35" fmla="*/ 4451299 w 4473245"/>
                <a:gd name="connsiteY35" fmla="*/ 0 h 577901"/>
                <a:gd name="connsiteX36" fmla="*/ 4462272 w 4473245"/>
                <a:gd name="connsiteY36" fmla="*/ 7316 h 577901"/>
                <a:gd name="connsiteX37" fmla="*/ 4473245 w 4473245"/>
                <a:gd name="connsiteY37" fmla="*/ 40234 h 577901"/>
                <a:gd name="connsiteX38" fmla="*/ 4469587 w 4473245"/>
                <a:gd name="connsiteY38" fmla="*/ 95098 h 577901"/>
                <a:gd name="connsiteX39" fmla="*/ 4465929 w 4473245"/>
                <a:gd name="connsiteY39" fmla="*/ 160935 h 577901"/>
                <a:gd name="connsiteX40" fmla="*/ 4443984 w 4473245"/>
                <a:gd name="connsiteY40" fmla="*/ 234087 h 577901"/>
                <a:gd name="connsiteX41" fmla="*/ 4385462 w 4473245"/>
                <a:gd name="connsiteY41" fmla="*/ 351130 h 577901"/>
                <a:gd name="connsiteX42" fmla="*/ 4294022 w 4473245"/>
                <a:gd name="connsiteY42" fmla="*/ 479146 h 577901"/>
                <a:gd name="connsiteX43" fmla="*/ 4224528 w 4473245"/>
                <a:gd name="connsiteY43" fmla="*/ 548640 h 577901"/>
                <a:gd name="connsiteX44" fmla="*/ 4195267 w 4473245"/>
                <a:gd name="connsiteY44" fmla="*/ 570586 h 577901"/>
                <a:gd name="connsiteX45" fmla="*/ 4155033 w 4473245"/>
                <a:gd name="connsiteY45" fmla="*/ 577901 h 577901"/>
                <a:gd name="connsiteX46" fmla="*/ 4125773 w 4473245"/>
                <a:gd name="connsiteY46" fmla="*/ 574244 h 577901"/>
                <a:gd name="connsiteX47" fmla="*/ 4085539 w 4473245"/>
                <a:gd name="connsiteY47" fmla="*/ 541325 h 577901"/>
                <a:gd name="connsiteX48" fmla="*/ 4037990 w 4473245"/>
                <a:gd name="connsiteY48" fmla="*/ 497434 h 577901"/>
                <a:gd name="connsiteX49" fmla="*/ 3983126 w 4473245"/>
                <a:gd name="connsiteY49" fmla="*/ 464516 h 577901"/>
                <a:gd name="connsiteX50" fmla="*/ 3928262 w 4473245"/>
                <a:gd name="connsiteY50" fmla="*/ 446228 h 577901"/>
                <a:gd name="connsiteX51" fmla="*/ 3847795 w 4473245"/>
                <a:gd name="connsiteY51" fmla="*/ 435255 h 577901"/>
                <a:gd name="connsiteX52" fmla="*/ 3573475 w 4473245"/>
                <a:gd name="connsiteY52" fmla="*/ 435255 h 577901"/>
                <a:gd name="connsiteX53" fmla="*/ 2984601 w 4473245"/>
                <a:gd name="connsiteY53" fmla="*/ 435255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473245" h="577901">
                  <a:moveTo>
                    <a:pt x="2984601" y="435255"/>
                  </a:moveTo>
                  <a:lnTo>
                    <a:pt x="2443277" y="435255"/>
                  </a:lnTo>
                  <a:lnTo>
                    <a:pt x="2267712" y="435255"/>
                  </a:lnTo>
                  <a:lnTo>
                    <a:pt x="1858061" y="420624"/>
                  </a:lnTo>
                  <a:lnTo>
                    <a:pt x="1558137" y="413309"/>
                  </a:lnTo>
                  <a:lnTo>
                    <a:pt x="1207008" y="413309"/>
                  </a:lnTo>
                  <a:lnTo>
                    <a:pt x="852221" y="416967"/>
                  </a:lnTo>
                  <a:lnTo>
                    <a:pt x="544982" y="413309"/>
                  </a:lnTo>
                  <a:lnTo>
                    <a:pt x="435254" y="398679"/>
                  </a:lnTo>
                  <a:lnTo>
                    <a:pt x="354787" y="384048"/>
                  </a:lnTo>
                  <a:lnTo>
                    <a:pt x="277977" y="365760"/>
                  </a:lnTo>
                  <a:lnTo>
                    <a:pt x="197510" y="332842"/>
                  </a:lnTo>
                  <a:lnTo>
                    <a:pt x="109728" y="288951"/>
                  </a:lnTo>
                  <a:lnTo>
                    <a:pt x="32918" y="248717"/>
                  </a:lnTo>
                  <a:lnTo>
                    <a:pt x="3657" y="226772"/>
                  </a:lnTo>
                  <a:lnTo>
                    <a:pt x="0" y="204826"/>
                  </a:lnTo>
                  <a:lnTo>
                    <a:pt x="25603" y="186538"/>
                  </a:lnTo>
                  <a:lnTo>
                    <a:pt x="102413" y="157277"/>
                  </a:lnTo>
                  <a:lnTo>
                    <a:pt x="208483" y="124359"/>
                  </a:lnTo>
                  <a:lnTo>
                    <a:pt x="259689" y="95098"/>
                  </a:lnTo>
                  <a:lnTo>
                    <a:pt x="603504" y="201168"/>
                  </a:lnTo>
                  <a:lnTo>
                    <a:pt x="636422" y="212141"/>
                  </a:lnTo>
                  <a:lnTo>
                    <a:pt x="1313078" y="215799"/>
                  </a:lnTo>
                  <a:lnTo>
                    <a:pt x="2117750" y="212141"/>
                  </a:lnTo>
                  <a:lnTo>
                    <a:pt x="2300630" y="215799"/>
                  </a:lnTo>
                  <a:lnTo>
                    <a:pt x="3207715" y="212141"/>
                  </a:lnTo>
                  <a:lnTo>
                    <a:pt x="3496665" y="212141"/>
                  </a:lnTo>
                  <a:lnTo>
                    <a:pt x="4107485" y="212141"/>
                  </a:lnTo>
                  <a:lnTo>
                    <a:pt x="4209897" y="212141"/>
                  </a:lnTo>
                  <a:lnTo>
                    <a:pt x="4250131" y="201168"/>
                  </a:lnTo>
                  <a:lnTo>
                    <a:pt x="4304995" y="175565"/>
                  </a:lnTo>
                  <a:lnTo>
                    <a:pt x="4352544" y="124359"/>
                  </a:lnTo>
                  <a:lnTo>
                    <a:pt x="4403750" y="36576"/>
                  </a:lnTo>
                  <a:lnTo>
                    <a:pt x="4422038" y="10973"/>
                  </a:lnTo>
                  <a:lnTo>
                    <a:pt x="4440326" y="0"/>
                  </a:lnTo>
                  <a:lnTo>
                    <a:pt x="4451299" y="0"/>
                  </a:lnTo>
                  <a:lnTo>
                    <a:pt x="4462272" y="7316"/>
                  </a:lnTo>
                  <a:lnTo>
                    <a:pt x="4473245" y="40234"/>
                  </a:lnTo>
                  <a:lnTo>
                    <a:pt x="4469587" y="95098"/>
                  </a:lnTo>
                  <a:lnTo>
                    <a:pt x="4465929" y="160935"/>
                  </a:lnTo>
                  <a:lnTo>
                    <a:pt x="4443984" y="234087"/>
                  </a:lnTo>
                  <a:lnTo>
                    <a:pt x="4385462" y="351130"/>
                  </a:lnTo>
                  <a:lnTo>
                    <a:pt x="4294022" y="479146"/>
                  </a:lnTo>
                  <a:lnTo>
                    <a:pt x="4224528" y="548640"/>
                  </a:lnTo>
                  <a:lnTo>
                    <a:pt x="4195267" y="570586"/>
                  </a:lnTo>
                  <a:lnTo>
                    <a:pt x="4155033" y="577901"/>
                  </a:lnTo>
                  <a:lnTo>
                    <a:pt x="4125773" y="574244"/>
                  </a:lnTo>
                  <a:lnTo>
                    <a:pt x="4085539" y="541325"/>
                  </a:lnTo>
                  <a:lnTo>
                    <a:pt x="4037990" y="497434"/>
                  </a:lnTo>
                  <a:lnTo>
                    <a:pt x="3983126" y="464516"/>
                  </a:lnTo>
                  <a:lnTo>
                    <a:pt x="3928262" y="446228"/>
                  </a:lnTo>
                  <a:lnTo>
                    <a:pt x="3847795" y="435255"/>
                  </a:lnTo>
                  <a:lnTo>
                    <a:pt x="3573475" y="435255"/>
                  </a:lnTo>
                  <a:lnTo>
                    <a:pt x="2984601" y="4352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6">
              <a:extLst>
                <a:ext uri="{FF2B5EF4-FFF2-40B4-BE49-F238E27FC236}">
                  <a16:creationId xmlns:a16="http://schemas.microsoft.com/office/drawing/2014/main" id="{04FCCB71-08D7-4AE6-ABF7-1E2A078BC23E}"/>
                </a:ext>
              </a:extLst>
            </p:cNvPr>
            <p:cNvSpPr/>
            <p:nvPr/>
          </p:nvSpPr>
          <p:spPr>
            <a:xfrm>
              <a:off x="4224339" y="5226050"/>
              <a:ext cx="625475" cy="596900"/>
            </a:xfrm>
            <a:custGeom>
              <a:avLst/>
              <a:gdLst>
                <a:gd name="connsiteX0" fmla="*/ 200025 w 626268"/>
                <a:gd name="connsiteY0" fmla="*/ 80963 h 595313"/>
                <a:gd name="connsiteX1" fmla="*/ 378618 w 626268"/>
                <a:gd name="connsiteY1" fmla="*/ 169069 h 595313"/>
                <a:gd name="connsiteX2" fmla="*/ 433387 w 626268"/>
                <a:gd name="connsiteY2" fmla="*/ 192882 h 595313"/>
                <a:gd name="connsiteX3" fmla="*/ 478631 w 626268"/>
                <a:gd name="connsiteY3" fmla="*/ 204788 h 595313"/>
                <a:gd name="connsiteX4" fmla="*/ 500062 w 626268"/>
                <a:gd name="connsiteY4" fmla="*/ 207169 h 595313"/>
                <a:gd name="connsiteX5" fmla="*/ 526256 w 626268"/>
                <a:gd name="connsiteY5" fmla="*/ 207169 h 595313"/>
                <a:gd name="connsiteX6" fmla="*/ 557212 w 626268"/>
                <a:gd name="connsiteY6" fmla="*/ 197644 h 595313"/>
                <a:gd name="connsiteX7" fmla="*/ 626268 w 626268"/>
                <a:gd name="connsiteY7" fmla="*/ 78582 h 595313"/>
                <a:gd name="connsiteX8" fmla="*/ 540543 w 626268"/>
                <a:gd name="connsiteY8" fmla="*/ 595313 h 595313"/>
                <a:gd name="connsiteX9" fmla="*/ 473868 w 626268"/>
                <a:gd name="connsiteY9" fmla="*/ 514350 h 595313"/>
                <a:gd name="connsiteX10" fmla="*/ 385762 w 626268"/>
                <a:gd name="connsiteY10" fmla="*/ 426244 h 595313"/>
                <a:gd name="connsiteX11" fmla="*/ 238125 w 626268"/>
                <a:gd name="connsiteY11" fmla="*/ 288132 h 595313"/>
                <a:gd name="connsiteX12" fmla="*/ 42862 w 626268"/>
                <a:gd name="connsiteY12" fmla="*/ 107157 h 595313"/>
                <a:gd name="connsiteX13" fmla="*/ 16668 w 626268"/>
                <a:gd name="connsiteY13" fmla="*/ 83344 h 595313"/>
                <a:gd name="connsiteX14" fmla="*/ 4762 w 626268"/>
                <a:gd name="connsiteY14" fmla="*/ 66675 h 595313"/>
                <a:gd name="connsiteX15" fmla="*/ 0 w 626268"/>
                <a:gd name="connsiteY15" fmla="*/ 42863 h 595313"/>
                <a:gd name="connsiteX16" fmla="*/ 4762 w 626268"/>
                <a:gd name="connsiteY16" fmla="*/ 23813 h 595313"/>
                <a:gd name="connsiteX17" fmla="*/ 14287 w 626268"/>
                <a:gd name="connsiteY17" fmla="*/ 7144 h 595313"/>
                <a:gd name="connsiteX18" fmla="*/ 35718 w 626268"/>
                <a:gd name="connsiteY18" fmla="*/ 0 h 595313"/>
                <a:gd name="connsiteX19" fmla="*/ 64293 w 626268"/>
                <a:gd name="connsiteY19" fmla="*/ 0 h 595313"/>
                <a:gd name="connsiteX20" fmla="*/ 90487 w 626268"/>
                <a:gd name="connsiteY20" fmla="*/ 4763 h 595313"/>
                <a:gd name="connsiteX21" fmla="*/ 200025 w 626268"/>
                <a:gd name="connsiteY21" fmla="*/ 80963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6268" h="595313">
                  <a:moveTo>
                    <a:pt x="200025" y="80963"/>
                  </a:moveTo>
                  <a:lnTo>
                    <a:pt x="378618" y="169069"/>
                  </a:lnTo>
                  <a:lnTo>
                    <a:pt x="433387" y="192882"/>
                  </a:lnTo>
                  <a:lnTo>
                    <a:pt x="478631" y="204788"/>
                  </a:lnTo>
                  <a:lnTo>
                    <a:pt x="500062" y="207169"/>
                  </a:lnTo>
                  <a:lnTo>
                    <a:pt x="526256" y="207169"/>
                  </a:lnTo>
                  <a:lnTo>
                    <a:pt x="557212" y="197644"/>
                  </a:lnTo>
                  <a:lnTo>
                    <a:pt x="626268" y="78582"/>
                  </a:lnTo>
                  <a:lnTo>
                    <a:pt x="540543" y="595313"/>
                  </a:lnTo>
                  <a:lnTo>
                    <a:pt x="473868" y="514350"/>
                  </a:lnTo>
                  <a:lnTo>
                    <a:pt x="385762" y="426244"/>
                  </a:lnTo>
                  <a:lnTo>
                    <a:pt x="238125" y="288132"/>
                  </a:lnTo>
                  <a:lnTo>
                    <a:pt x="42862" y="107157"/>
                  </a:lnTo>
                  <a:lnTo>
                    <a:pt x="16668" y="83344"/>
                  </a:lnTo>
                  <a:lnTo>
                    <a:pt x="4762" y="66675"/>
                  </a:lnTo>
                  <a:lnTo>
                    <a:pt x="0" y="42863"/>
                  </a:lnTo>
                  <a:lnTo>
                    <a:pt x="4762" y="23813"/>
                  </a:lnTo>
                  <a:lnTo>
                    <a:pt x="14287" y="7144"/>
                  </a:lnTo>
                  <a:lnTo>
                    <a:pt x="35718" y="0"/>
                  </a:lnTo>
                  <a:lnTo>
                    <a:pt x="64293" y="0"/>
                  </a:lnTo>
                  <a:lnTo>
                    <a:pt x="90487" y="4763"/>
                  </a:lnTo>
                  <a:lnTo>
                    <a:pt x="200025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6CF44609-146F-490E-950A-0AB48CE210AD}"/>
                </a:ext>
              </a:extLst>
            </p:cNvPr>
            <p:cNvSpPr/>
            <p:nvPr/>
          </p:nvSpPr>
          <p:spPr>
            <a:xfrm>
              <a:off x="3786188" y="3232150"/>
              <a:ext cx="1693862" cy="1403350"/>
            </a:xfrm>
            <a:custGeom>
              <a:avLst/>
              <a:gdLst>
                <a:gd name="connsiteX0" fmla="*/ 938212 w 1693068"/>
                <a:gd name="connsiteY0" fmla="*/ 747712 h 1404937"/>
                <a:gd name="connsiteX1" fmla="*/ 609600 w 1693068"/>
                <a:gd name="connsiteY1" fmla="*/ 1062037 h 1404937"/>
                <a:gd name="connsiteX2" fmla="*/ 490537 w 1693068"/>
                <a:gd name="connsiteY2" fmla="*/ 1178719 h 1404937"/>
                <a:gd name="connsiteX3" fmla="*/ 473868 w 1693068"/>
                <a:gd name="connsiteY3" fmla="*/ 1202531 h 1404937"/>
                <a:gd name="connsiteX4" fmla="*/ 423862 w 1693068"/>
                <a:gd name="connsiteY4" fmla="*/ 1309687 h 1404937"/>
                <a:gd name="connsiteX5" fmla="*/ 392906 w 1693068"/>
                <a:gd name="connsiteY5" fmla="*/ 1371600 h 1404937"/>
                <a:gd name="connsiteX6" fmla="*/ 381000 w 1693068"/>
                <a:gd name="connsiteY6" fmla="*/ 1390650 h 1404937"/>
                <a:gd name="connsiteX7" fmla="*/ 361950 w 1693068"/>
                <a:gd name="connsiteY7" fmla="*/ 1402556 h 1404937"/>
                <a:gd name="connsiteX8" fmla="*/ 340518 w 1693068"/>
                <a:gd name="connsiteY8" fmla="*/ 1404937 h 1404937"/>
                <a:gd name="connsiteX9" fmla="*/ 314325 w 1693068"/>
                <a:gd name="connsiteY9" fmla="*/ 1400175 h 1404937"/>
                <a:gd name="connsiteX10" fmla="*/ 276225 w 1693068"/>
                <a:gd name="connsiteY10" fmla="*/ 1378744 h 1404937"/>
                <a:gd name="connsiteX11" fmla="*/ 214312 w 1693068"/>
                <a:gd name="connsiteY11" fmla="*/ 1326356 h 1404937"/>
                <a:gd name="connsiteX12" fmla="*/ 140493 w 1693068"/>
                <a:gd name="connsiteY12" fmla="*/ 1250156 h 1404937"/>
                <a:gd name="connsiteX13" fmla="*/ 92868 w 1693068"/>
                <a:gd name="connsiteY13" fmla="*/ 1181100 h 1404937"/>
                <a:gd name="connsiteX14" fmla="*/ 61912 w 1693068"/>
                <a:gd name="connsiteY14" fmla="*/ 1128712 h 1404937"/>
                <a:gd name="connsiteX15" fmla="*/ 38100 w 1693068"/>
                <a:gd name="connsiteY15" fmla="*/ 1071562 h 1404937"/>
                <a:gd name="connsiteX16" fmla="*/ 19050 w 1693068"/>
                <a:gd name="connsiteY16" fmla="*/ 1009650 h 1404937"/>
                <a:gd name="connsiteX17" fmla="*/ 7143 w 1693068"/>
                <a:gd name="connsiteY17" fmla="*/ 945356 h 1404937"/>
                <a:gd name="connsiteX18" fmla="*/ 0 w 1693068"/>
                <a:gd name="connsiteY18" fmla="*/ 888206 h 1404937"/>
                <a:gd name="connsiteX19" fmla="*/ 2381 w 1693068"/>
                <a:gd name="connsiteY19" fmla="*/ 864394 h 1404937"/>
                <a:gd name="connsiteX20" fmla="*/ 7143 w 1693068"/>
                <a:gd name="connsiteY20" fmla="*/ 847725 h 1404937"/>
                <a:gd name="connsiteX21" fmla="*/ 14287 w 1693068"/>
                <a:gd name="connsiteY21" fmla="*/ 840581 h 1404937"/>
                <a:gd name="connsiteX22" fmla="*/ 28575 w 1693068"/>
                <a:gd name="connsiteY22" fmla="*/ 840581 h 1404937"/>
                <a:gd name="connsiteX23" fmla="*/ 42862 w 1693068"/>
                <a:gd name="connsiteY23" fmla="*/ 847725 h 1404937"/>
                <a:gd name="connsiteX24" fmla="*/ 66675 w 1693068"/>
                <a:gd name="connsiteY24" fmla="*/ 881062 h 1404937"/>
                <a:gd name="connsiteX25" fmla="*/ 100012 w 1693068"/>
                <a:gd name="connsiteY25" fmla="*/ 923925 h 1404937"/>
                <a:gd name="connsiteX26" fmla="*/ 128587 w 1693068"/>
                <a:gd name="connsiteY26" fmla="*/ 947737 h 1404937"/>
                <a:gd name="connsiteX27" fmla="*/ 161925 w 1693068"/>
                <a:gd name="connsiteY27" fmla="*/ 973931 h 1404937"/>
                <a:gd name="connsiteX28" fmla="*/ 197643 w 1693068"/>
                <a:gd name="connsiteY28" fmla="*/ 995362 h 1404937"/>
                <a:gd name="connsiteX29" fmla="*/ 216693 w 1693068"/>
                <a:gd name="connsiteY29" fmla="*/ 1000125 h 1404937"/>
                <a:gd name="connsiteX30" fmla="*/ 247650 w 1693068"/>
                <a:gd name="connsiteY30" fmla="*/ 1000125 h 1404937"/>
                <a:gd name="connsiteX31" fmla="*/ 323850 w 1693068"/>
                <a:gd name="connsiteY31" fmla="*/ 966787 h 1404937"/>
                <a:gd name="connsiteX32" fmla="*/ 523875 w 1693068"/>
                <a:gd name="connsiteY32" fmla="*/ 842962 h 1404937"/>
                <a:gd name="connsiteX33" fmla="*/ 1057275 w 1693068"/>
                <a:gd name="connsiteY33" fmla="*/ 440531 h 1404937"/>
                <a:gd name="connsiteX34" fmla="*/ 1231106 w 1693068"/>
                <a:gd name="connsiteY34" fmla="*/ 316706 h 1404937"/>
                <a:gd name="connsiteX35" fmla="*/ 1488281 w 1693068"/>
                <a:gd name="connsiteY35" fmla="*/ 119062 h 1404937"/>
                <a:gd name="connsiteX36" fmla="*/ 1585912 w 1693068"/>
                <a:gd name="connsiteY36" fmla="*/ 47625 h 1404937"/>
                <a:gd name="connsiteX37" fmla="*/ 1628775 w 1693068"/>
                <a:gd name="connsiteY37" fmla="*/ 19050 h 1404937"/>
                <a:gd name="connsiteX38" fmla="*/ 1650206 w 1693068"/>
                <a:gd name="connsiteY38" fmla="*/ 4762 h 1404937"/>
                <a:gd name="connsiteX39" fmla="*/ 1669256 w 1693068"/>
                <a:gd name="connsiteY39" fmla="*/ 0 h 1404937"/>
                <a:gd name="connsiteX40" fmla="*/ 1683543 w 1693068"/>
                <a:gd name="connsiteY40" fmla="*/ 0 h 1404937"/>
                <a:gd name="connsiteX41" fmla="*/ 1690687 w 1693068"/>
                <a:gd name="connsiteY41" fmla="*/ 2381 h 1404937"/>
                <a:gd name="connsiteX42" fmla="*/ 1693068 w 1693068"/>
                <a:gd name="connsiteY42" fmla="*/ 11906 h 1404937"/>
                <a:gd name="connsiteX43" fmla="*/ 1688306 w 1693068"/>
                <a:gd name="connsiteY43" fmla="*/ 33337 h 1404937"/>
                <a:gd name="connsiteX44" fmla="*/ 1666875 w 1693068"/>
                <a:gd name="connsiteY44" fmla="*/ 71437 h 1404937"/>
                <a:gd name="connsiteX45" fmla="*/ 1397793 w 1693068"/>
                <a:gd name="connsiteY45" fmla="*/ 352425 h 1404937"/>
                <a:gd name="connsiteX46" fmla="*/ 1226343 w 1693068"/>
                <a:gd name="connsiteY46" fmla="*/ 526256 h 1404937"/>
                <a:gd name="connsiteX47" fmla="*/ 1045368 w 1693068"/>
                <a:gd name="connsiteY47" fmla="*/ 642937 h 1404937"/>
                <a:gd name="connsiteX48" fmla="*/ 938212 w 1693068"/>
                <a:gd name="connsiteY48" fmla="*/ 747712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93068" h="1404937">
                  <a:moveTo>
                    <a:pt x="938212" y="747712"/>
                  </a:moveTo>
                  <a:lnTo>
                    <a:pt x="609600" y="1062037"/>
                  </a:lnTo>
                  <a:lnTo>
                    <a:pt x="490537" y="1178719"/>
                  </a:lnTo>
                  <a:lnTo>
                    <a:pt x="473868" y="1202531"/>
                  </a:lnTo>
                  <a:lnTo>
                    <a:pt x="423862" y="1309687"/>
                  </a:lnTo>
                  <a:lnTo>
                    <a:pt x="392906" y="1371600"/>
                  </a:lnTo>
                  <a:lnTo>
                    <a:pt x="381000" y="1390650"/>
                  </a:lnTo>
                  <a:lnTo>
                    <a:pt x="361950" y="1402556"/>
                  </a:lnTo>
                  <a:lnTo>
                    <a:pt x="340518" y="1404937"/>
                  </a:lnTo>
                  <a:lnTo>
                    <a:pt x="314325" y="1400175"/>
                  </a:lnTo>
                  <a:lnTo>
                    <a:pt x="276225" y="1378744"/>
                  </a:lnTo>
                  <a:lnTo>
                    <a:pt x="214312" y="1326356"/>
                  </a:lnTo>
                  <a:lnTo>
                    <a:pt x="140493" y="1250156"/>
                  </a:lnTo>
                  <a:lnTo>
                    <a:pt x="92868" y="1181100"/>
                  </a:lnTo>
                  <a:lnTo>
                    <a:pt x="61912" y="1128712"/>
                  </a:lnTo>
                  <a:lnTo>
                    <a:pt x="38100" y="1071562"/>
                  </a:lnTo>
                  <a:lnTo>
                    <a:pt x="19050" y="1009650"/>
                  </a:lnTo>
                  <a:lnTo>
                    <a:pt x="7143" y="945356"/>
                  </a:lnTo>
                  <a:lnTo>
                    <a:pt x="0" y="888206"/>
                  </a:lnTo>
                  <a:lnTo>
                    <a:pt x="2381" y="864394"/>
                  </a:lnTo>
                  <a:lnTo>
                    <a:pt x="7143" y="847725"/>
                  </a:lnTo>
                  <a:lnTo>
                    <a:pt x="14287" y="840581"/>
                  </a:lnTo>
                  <a:lnTo>
                    <a:pt x="28575" y="840581"/>
                  </a:lnTo>
                  <a:lnTo>
                    <a:pt x="42862" y="847725"/>
                  </a:lnTo>
                  <a:lnTo>
                    <a:pt x="66675" y="881062"/>
                  </a:lnTo>
                  <a:lnTo>
                    <a:pt x="100012" y="923925"/>
                  </a:lnTo>
                  <a:lnTo>
                    <a:pt x="128587" y="947737"/>
                  </a:lnTo>
                  <a:lnTo>
                    <a:pt x="161925" y="973931"/>
                  </a:lnTo>
                  <a:lnTo>
                    <a:pt x="197643" y="995362"/>
                  </a:lnTo>
                  <a:lnTo>
                    <a:pt x="216693" y="1000125"/>
                  </a:lnTo>
                  <a:lnTo>
                    <a:pt x="247650" y="1000125"/>
                  </a:lnTo>
                  <a:lnTo>
                    <a:pt x="323850" y="966787"/>
                  </a:lnTo>
                  <a:lnTo>
                    <a:pt x="523875" y="842962"/>
                  </a:lnTo>
                  <a:lnTo>
                    <a:pt x="1057275" y="440531"/>
                  </a:lnTo>
                  <a:lnTo>
                    <a:pt x="1231106" y="316706"/>
                  </a:lnTo>
                  <a:lnTo>
                    <a:pt x="1488281" y="119062"/>
                  </a:lnTo>
                  <a:lnTo>
                    <a:pt x="1585912" y="47625"/>
                  </a:lnTo>
                  <a:lnTo>
                    <a:pt x="1628775" y="19050"/>
                  </a:lnTo>
                  <a:lnTo>
                    <a:pt x="1650206" y="4762"/>
                  </a:lnTo>
                  <a:lnTo>
                    <a:pt x="1669256" y="0"/>
                  </a:lnTo>
                  <a:lnTo>
                    <a:pt x="1683543" y="0"/>
                  </a:lnTo>
                  <a:lnTo>
                    <a:pt x="1690687" y="2381"/>
                  </a:lnTo>
                  <a:lnTo>
                    <a:pt x="1693068" y="11906"/>
                  </a:lnTo>
                  <a:lnTo>
                    <a:pt x="1688306" y="33337"/>
                  </a:lnTo>
                  <a:lnTo>
                    <a:pt x="1666875" y="71437"/>
                  </a:lnTo>
                  <a:lnTo>
                    <a:pt x="1397793" y="352425"/>
                  </a:lnTo>
                  <a:lnTo>
                    <a:pt x="1226343" y="526256"/>
                  </a:lnTo>
                  <a:lnTo>
                    <a:pt x="1045368" y="642937"/>
                  </a:lnTo>
                  <a:lnTo>
                    <a:pt x="938212" y="747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B4FE8F96-AA5C-4DA9-BF52-2FA5678CF272}"/>
                </a:ext>
              </a:extLst>
            </p:cNvPr>
            <p:cNvSpPr/>
            <p:nvPr/>
          </p:nvSpPr>
          <p:spPr>
            <a:xfrm>
              <a:off x="5610226" y="2371725"/>
              <a:ext cx="2600325" cy="565150"/>
            </a:xfrm>
            <a:custGeom>
              <a:avLst/>
              <a:gdLst>
                <a:gd name="connsiteX0" fmla="*/ 1852613 w 2600325"/>
                <a:gd name="connsiteY0" fmla="*/ 311943 h 564356"/>
                <a:gd name="connsiteX1" fmla="*/ 1338263 w 2600325"/>
                <a:gd name="connsiteY1" fmla="*/ 390525 h 564356"/>
                <a:gd name="connsiteX2" fmla="*/ 1173956 w 2600325"/>
                <a:gd name="connsiteY2" fmla="*/ 426243 h 564356"/>
                <a:gd name="connsiteX3" fmla="*/ 921544 w 2600325"/>
                <a:gd name="connsiteY3" fmla="*/ 459581 h 564356"/>
                <a:gd name="connsiteX4" fmla="*/ 702469 w 2600325"/>
                <a:gd name="connsiteY4" fmla="*/ 500062 h 564356"/>
                <a:gd name="connsiteX5" fmla="*/ 433388 w 2600325"/>
                <a:gd name="connsiteY5" fmla="*/ 564356 h 564356"/>
                <a:gd name="connsiteX6" fmla="*/ 395288 w 2600325"/>
                <a:gd name="connsiteY6" fmla="*/ 557212 h 564356"/>
                <a:gd name="connsiteX7" fmla="*/ 297656 w 2600325"/>
                <a:gd name="connsiteY7" fmla="*/ 533400 h 564356"/>
                <a:gd name="connsiteX8" fmla="*/ 228600 w 2600325"/>
                <a:gd name="connsiteY8" fmla="*/ 504825 h 564356"/>
                <a:gd name="connsiteX9" fmla="*/ 178594 w 2600325"/>
                <a:gd name="connsiteY9" fmla="*/ 476250 h 564356"/>
                <a:gd name="connsiteX10" fmla="*/ 123825 w 2600325"/>
                <a:gd name="connsiteY10" fmla="*/ 445293 h 564356"/>
                <a:gd name="connsiteX11" fmla="*/ 61913 w 2600325"/>
                <a:gd name="connsiteY11" fmla="*/ 402431 h 564356"/>
                <a:gd name="connsiteX12" fmla="*/ 33338 w 2600325"/>
                <a:gd name="connsiteY12" fmla="*/ 376237 h 564356"/>
                <a:gd name="connsiteX13" fmla="*/ 16669 w 2600325"/>
                <a:gd name="connsiteY13" fmla="*/ 354806 h 564356"/>
                <a:gd name="connsiteX14" fmla="*/ 7144 w 2600325"/>
                <a:gd name="connsiteY14" fmla="*/ 335756 h 564356"/>
                <a:gd name="connsiteX15" fmla="*/ 0 w 2600325"/>
                <a:gd name="connsiteY15" fmla="*/ 297656 h 564356"/>
                <a:gd name="connsiteX16" fmla="*/ 4763 w 2600325"/>
                <a:gd name="connsiteY16" fmla="*/ 235743 h 564356"/>
                <a:gd name="connsiteX17" fmla="*/ 107156 w 2600325"/>
                <a:gd name="connsiteY17" fmla="*/ 204787 h 564356"/>
                <a:gd name="connsiteX18" fmla="*/ 92869 w 2600325"/>
                <a:gd name="connsiteY18" fmla="*/ 261937 h 564356"/>
                <a:gd name="connsiteX19" fmla="*/ 95250 w 2600325"/>
                <a:gd name="connsiteY19" fmla="*/ 280987 h 564356"/>
                <a:gd name="connsiteX20" fmla="*/ 104775 w 2600325"/>
                <a:gd name="connsiteY20" fmla="*/ 297656 h 564356"/>
                <a:gd name="connsiteX21" fmla="*/ 121444 w 2600325"/>
                <a:gd name="connsiteY21" fmla="*/ 309562 h 564356"/>
                <a:gd name="connsiteX22" fmla="*/ 152400 w 2600325"/>
                <a:gd name="connsiteY22" fmla="*/ 319087 h 564356"/>
                <a:gd name="connsiteX23" fmla="*/ 223838 w 2600325"/>
                <a:gd name="connsiteY23" fmla="*/ 328612 h 564356"/>
                <a:gd name="connsiteX24" fmla="*/ 319088 w 2600325"/>
                <a:gd name="connsiteY24" fmla="*/ 335756 h 564356"/>
                <a:gd name="connsiteX25" fmla="*/ 442913 w 2600325"/>
                <a:gd name="connsiteY25" fmla="*/ 340518 h 564356"/>
                <a:gd name="connsiteX26" fmla="*/ 557213 w 2600325"/>
                <a:gd name="connsiteY26" fmla="*/ 335756 h 564356"/>
                <a:gd name="connsiteX27" fmla="*/ 735806 w 2600325"/>
                <a:gd name="connsiteY27" fmla="*/ 321468 h 564356"/>
                <a:gd name="connsiteX28" fmla="*/ 1173956 w 2600325"/>
                <a:gd name="connsiteY28" fmla="*/ 269081 h 564356"/>
                <a:gd name="connsiteX29" fmla="*/ 1340644 w 2600325"/>
                <a:gd name="connsiteY29" fmla="*/ 233362 h 564356"/>
                <a:gd name="connsiteX30" fmla="*/ 1602581 w 2600325"/>
                <a:gd name="connsiteY30" fmla="*/ 190500 h 564356"/>
                <a:gd name="connsiteX31" fmla="*/ 1924050 w 2600325"/>
                <a:gd name="connsiteY31" fmla="*/ 119062 h 564356"/>
                <a:gd name="connsiteX32" fmla="*/ 1993106 w 2600325"/>
                <a:gd name="connsiteY32" fmla="*/ 73818 h 564356"/>
                <a:gd name="connsiteX33" fmla="*/ 2057400 w 2600325"/>
                <a:gd name="connsiteY33" fmla="*/ 35718 h 564356"/>
                <a:gd name="connsiteX34" fmla="*/ 2107406 w 2600325"/>
                <a:gd name="connsiteY34" fmla="*/ 9525 h 564356"/>
                <a:gd name="connsiteX35" fmla="*/ 2138363 w 2600325"/>
                <a:gd name="connsiteY35" fmla="*/ 0 h 564356"/>
                <a:gd name="connsiteX36" fmla="*/ 2214563 w 2600325"/>
                <a:gd name="connsiteY36" fmla="*/ 4762 h 564356"/>
                <a:gd name="connsiteX37" fmla="*/ 2350294 w 2600325"/>
                <a:gd name="connsiteY37" fmla="*/ 21431 h 564356"/>
                <a:gd name="connsiteX38" fmla="*/ 2457450 w 2600325"/>
                <a:gd name="connsiteY38" fmla="*/ 45243 h 564356"/>
                <a:gd name="connsiteX39" fmla="*/ 2483644 w 2600325"/>
                <a:gd name="connsiteY39" fmla="*/ 54768 h 564356"/>
                <a:gd name="connsiteX40" fmla="*/ 2528888 w 2600325"/>
                <a:gd name="connsiteY40" fmla="*/ 80962 h 564356"/>
                <a:gd name="connsiteX41" fmla="*/ 2564606 w 2600325"/>
                <a:gd name="connsiteY41" fmla="*/ 107156 h 564356"/>
                <a:gd name="connsiteX42" fmla="*/ 2586038 w 2600325"/>
                <a:gd name="connsiteY42" fmla="*/ 126206 h 564356"/>
                <a:gd name="connsiteX43" fmla="*/ 2597944 w 2600325"/>
                <a:gd name="connsiteY43" fmla="*/ 150018 h 564356"/>
                <a:gd name="connsiteX44" fmla="*/ 2600325 w 2600325"/>
                <a:gd name="connsiteY44" fmla="*/ 171450 h 564356"/>
                <a:gd name="connsiteX45" fmla="*/ 2590800 w 2600325"/>
                <a:gd name="connsiteY45" fmla="*/ 209550 h 564356"/>
                <a:gd name="connsiteX46" fmla="*/ 2576513 w 2600325"/>
                <a:gd name="connsiteY46" fmla="*/ 238125 h 564356"/>
                <a:gd name="connsiteX47" fmla="*/ 2555081 w 2600325"/>
                <a:gd name="connsiteY47" fmla="*/ 259556 h 564356"/>
                <a:gd name="connsiteX48" fmla="*/ 2528888 w 2600325"/>
                <a:gd name="connsiteY48" fmla="*/ 266700 h 564356"/>
                <a:gd name="connsiteX49" fmla="*/ 2421731 w 2600325"/>
                <a:gd name="connsiteY49" fmla="*/ 273843 h 564356"/>
                <a:gd name="connsiteX50" fmla="*/ 2193131 w 2600325"/>
                <a:gd name="connsiteY50" fmla="*/ 280987 h 564356"/>
                <a:gd name="connsiteX51" fmla="*/ 1852613 w 2600325"/>
                <a:gd name="connsiteY51" fmla="*/ 311943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0325" h="564356">
                  <a:moveTo>
                    <a:pt x="1852613" y="311943"/>
                  </a:moveTo>
                  <a:lnTo>
                    <a:pt x="1338263" y="390525"/>
                  </a:lnTo>
                  <a:lnTo>
                    <a:pt x="1173956" y="426243"/>
                  </a:lnTo>
                  <a:lnTo>
                    <a:pt x="921544" y="459581"/>
                  </a:lnTo>
                  <a:lnTo>
                    <a:pt x="702469" y="500062"/>
                  </a:lnTo>
                  <a:lnTo>
                    <a:pt x="433388" y="564356"/>
                  </a:lnTo>
                  <a:lnTo>
                    <a:pt x="395288" y="557212"/>
                  </a:lnTo>
                  <a:lnTo>
                    <a:pt x="297656" y="533400"/>
                  </a:lnTo>
                  <a:lnTo>
                    <a:pt x="228600" y="504825"/>
                  </a:lnTo>
                  <a:lnTo>
                    <a:pt x="178594" y="476250"/>
                  </a:lnTo>
                  <a:lnTo>
                    <a:pt x="123825" y="445293"/>
                  </a:lnTo>
                  <a:lnTo>
                    <a:pt x="61913" y="402431"/>
                  </a:lnTo>
                  <a:lnTo>
                    <a:pt x="33338" y="376237"/>
                  </a:lnTo>
                  <a:lnTo>
                    <a:pt x="16669" y="354806"/>
                  </a:lnTo>
                  <a:lnTo>
                    <a:pt x="7144" y="335756"/>
                  </a:lnTo>
                  <a:lnTo>
                    <a:pt x="0" y="297656"/>
                  </a:lnTo>
                  <a:lnTo>
                    <a:pt x="4763" y="235743"/>
                  </a:lnTo>
                  <a:lnTo>
                    <a:pt x="107156" y="204787"/>
                  </a:lnTo>
                  <a:lnTo>
                    <a:pt x="92869" y="261937"/>
                  </a:lnTo>
                  <a:lnTo>
                    <a:pt x="95250" y="280987"/>
                  </a:lnTo>
                  <a:lnTo>
                    <a:pt x="104775" y="297656"/>
                  </a:lnTo>
                  <a:lnTo>
                    <a:pt x="121444" y="309562"/>
                  </a:lnTo>
                  <a:lnTo>
                    <a:pt x="152400" y="319087"/>
                  </a:lnTo>
                  <a:lnTo>
                    <a:pt x="223838" y="328612"/>
                  </a:lnTo>
                  <a:lnTo>
                    <a:pt x="319088" y="335756"/>
                  </a:lnTo>
                  <a:lnTo>
                    <a:pt x="442913" y="340518"/>
                  </a:lnTo>
                  <a:lnTo>
                    <a:pt x="557213" y="335756"/>
                  </a:lnTo>
                  <a:lnTo>
                    <a:pt x="735806" y="321468"/>
                  </a:lnTo>
                  <a:lnTo>
                    <a:pt x="1173956" y="269081"/>
                  </a:lnTo>
                  <a:lnTo>
                    <a:pt x="1340644" y="233362"/>
                  </a:lnTo>
                  <a:lnTo>
                    <a:pt x="1602581" y="190500"/>
                  </a:lnTo>
                  <a:lnTo>
                    <a:pt x="1924050" y="119062"/>
                  </a:lnTo>
                  <a:lnTo>
                    <a:pt x="1993106" y="73818"/>
                  </a:lnTo>
                  <a:lnTo>
                    <a:pt x="2057400" y="35718"/>
                  </a:lnTo>
                  <a:lnTo>
                    <a:pt x="2107406" y="9525"/>
                  </a:lnTo>
                  <a:lnTo>
                    <a:pt x="2138363" y="0"/>
                  </a:lnTo>
                  <a:lnTo>
                    <a:pt x="2214563" y="4762"/>
                  </a:lnTo>
                  <a:lnTo>
                    <a:pt x="2350294" y="21431"/>
                  </a:lnTo>
                  <a:lnTo>
                    <a:pt x="2457450" y="45243"/>
                  </a:lnTo>
                  <a:lnTo>
                    <a:pt x="2483644" y="54768"/>
                  </a:lnTo>
                  <a:lnTo>
                    <a:pt x="2528888" y="80962"/>
                  </a:lnTo>
                  <a:lnTo>
                    <a:pt x="2564606" y="107156"/>
                  </a:lnTo>
                  <a:lnTo>
                    <a:pt x="2586038" y="126206"/>
                  </a:lnTo>
                  <a:lnTo>
                    <a:pt x="2597944" y="150018"/>
                  </a:lnTo>
                  <a:lnTo>
                    <a:pt x="2600325" y="171450"/>
                  </a:lnTo>
                  <a:lnTo>
                    <a:pt x="2590800" y="209550"/>
                  </a:lnTo>
                  <a:lnTo>
                    <a:pt x="2576513" y="238125"/>
                  </a:lnTo>
                  <a:lnTo>
                    <a:pt x="2555081" y="259556"/>
                  </a:lnTo>
                  <a:lnTo>
                    <a:pt x="2528888" y="266700"/>
                  </a:lnTo>
                  <a:lnTo>
                    <a:pt x="2421731" y="273843"/>
                  </a:lnTo>
                  <a:lnTo>
                    <a:pt x="2193131" y="280987"/>
                  </a:lnTo>
                  <a:lnTo>
                    <a:pt x="1852613" y="311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1B126D91-96F4-4C56-A614-31F01FB981ED}"/>
                </a:ext>
              </a:extLst>
            </p:cNvPr>
            <p:cNvSpPr/>
            <p:nvPr/>
          </p:nvSpPr>
          <p:spPr>
            <a:xfrm rot="16200000">
              <a:off x="5728495" y="2283619"/>
              <a:ext cx="2173287" cy="517525"/>
            </a:xfrm>
            <a:custGeom>
              <a:avLst/>
              <a:gdLst>
                <a:gd name="connsiteX0" fmla="*/ 1278731 w 2174081"/>
                <a:gd name="connsiteY0" fmla="*/ 426243 h 516731"/>
                <a:gd name="connsiteX1" fmla="*/ 30956 w 2174081"/>
                <a:gd name="connsiteY1" fmla="*/ 423862 h 516731"/>
                <a:gd name="connsiteX2" fmla="*/ 0 w 2174081"/>
                <a:gd name="connsiteY2" fmla="*/ 207168 h 516731"/>
                <a:gd name="connsiteX3" fmla="*/ 1831181 w 2174081"/>
                <a:gd name="connsiteY3" fmla="*/ 202406 h 516731"/>
                <a:gd name="connsiteX4" fmla="*/ 1883568 w 2174081"/>
                <a:gd name="connsiteY4" fmla="*/ 200025 h 516731"/>
                <a:gd name="connsiteX5" fmla="*/ 1907381 w 2174081"/>
                <a:gd name="connsiteY5" fmla="*/ 195262 h 516731"/>
                <a:gd name="connsiteX6" fmla="*/ 1943100 w 2174081"/>
                <a:gd name="connsiteY6" fmla="*/ 178593 h 516731"/>
                <a:gd name="connsiteX7" fmla="*/ 1988343 w 2174081"/>
                <a:gd name="connsiteY7" fmla="*/ 147637 h 516731"/>
                <a:gd name="connsiteX8" fmla="*/ 2033587 w 2174081"/>
                <a:gd name="connsiteY8" fmla="*/ 104775 h 516731"/>
                <a:gd name="connsiteX9" fmla="*/ 2088356 w 2174081"/>
                <a:gd name="connsiteY9" fmla="*/ 40481 h 516731"/>
                <a:gd name="connsiteX10" fmla="*/ 2109787 w 2174081"/>
                <a:gd name="connsiteY10" fmla="*/ 16668 h 516731"/>
                <a:gd name="connsiteX11" fmla="*/ 2124075 w 2174081"/>
                <a:gd name="connsiteY11" fmla="*/ 4762 h 516731"/>
                <a:gd name="connsiteX12" fmla="*/ 2145506 w 2174081"/>
                <a:gd name="connsiteY12" fmla="*/ 0 h 516731"/>
                <a:gd name="connsiteX13" fmla="*/ 2162175 w 2174081"/>
                <a:gd name="connsiteY13" fmla="*/ 2381 h 516731"/>
                <a:gd name="connsiteX14" fmla="*/ 2166937 w 2174081"/>
                <a:gd name="connsiteY14" fmla="*/ 7143 h 516731"/>
                <a:gd name="connsiteX15" fmla="*/ 2171700 w 2174081"/>
                <a:gd name="connsiteY15" fmla="*/ 19050 h 516731"/>
                <a:gd name="connsiteX16" fmla="*/ 2174081 w 2174081"/>
                <a:gd name="connsiteY16" fmla="*/ 61912 h 516731"/>
                <a:gd name="connsiteX17" fmla="*/ 2169318 w 2174081"/>
                <a:gd name="connsiteY17" fmla="*/ 145256 h 516731"/>
                <a:gd name="connsiteX18" fmla="*/ 2157412 w 2174081"/>
                <a:gd name="connsiteY18" fmla="*/ 204787 h 516731"/>
                <a:gd name="connsiteX19" fmla="*/ 2124075 w 2174081"/>
                <a:gd name="connsiteY19" fmla="*/ 290512 h 516731"/>
                <a:gd name="connsiteX20" fmla="*/ 2081212 w 2174081"/>
                <a:gd name="connsiteY20" fmla="*/ 371475 h 516731"/>
                <a:gd name="connsiteX21" fmla="*/ 2000250 w 2174081"/>
                <a:gd name="connsiteY21" fmla="*/ 488156 h 516731"/>
                <a:gd name="connsiteX22" fmla="*/ 1981200 w 2174081"/>
                <a:gd name="connsiteY22" fmla="*/ 504825 h 516731"/>
                <a:gd name="connsiteX23" fmla="*/ 1964531 w 2174081"/>
                <a:gd name="connsiteY23" fmla="*/ 511968 h 516731"/>
                <a:gd name="connsiteX24" fmla="*/ 1933575 w 2174081"/>
                <a:gd name="connsiteY24" fmla="*/ 516731 h 516731"/>
                <a:gd name="connsiteX25" fmla="*/ 1897856 w 2174081"/>
                <a:gd name="connsiteY25" fmla="*/ 516731 h 516731"/>
                <a:gd name="connsiteX26" fmla="*/ 1864518 w 2174081"/>
                <a:gd name="connsiteY26" fmla="*/ 504825 h 516731"/>
                <a:gd name="connsiteX27" fmla="*/ 1833562 w 2174081"/>
                <a:gd name="connsiteY27" fmla="*/ 481012 h 516731"/>
                <a:gd name="connsiteX28" fmla="*/ 1795462 w 2174081"/>
                <a:gd name="connsiteY28" fmla="*/ 457200 h 516731"/>
                <a:gd name="connsiteX29" fmla="*/ 1740693 w 2174081"/>
                <a:gd name="connsiteY29" fmla="*/ 438150 h 516731"/>
                <a:gd name="connsiteX30" fmla="*/ 1666875 w 2174081"/>
                <a:gd name="connsiteY30" fmla="*/ 426243 h 516731"/>
                <a:gd name="connsiteX31" fmla="*/ 1278731 w 2174081"/>
                <a:gd name="connsiteY31" fmla="*/ 426243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74081" h="516731">
                  <a:moveTo>
                    <a:pt x="1278731" y="426243"/>
                  </a:moveTo>
                  <a:lnTo>
                    <a:pt x="30956" y="423862"/>
                  </a:lnTo>
                  <a:lnTo>
                    <a:pt x="0" y="207168"/>
                  </a:lnTo>
                  <a:lnTo>
                    <a:pt x="1831181" y="202406"/>
                  </a:lnTo>
                  <a:lnTo>
                    <a:pt x="1883568" y="200025"/>
                  </a:lnTo>
                  <a:lnTo>
                    <a:pt x="1907381" y="195262"/>
                  </a:lnTo>
                  <a:lnTo>
                    <a:pt x="1943100" y="178593"/>
                  </a:lnTo>
                  <a:lnTo>
                    <a:pt x="1988343" y="147637"/>
                  </a:lnTo>
                  <a:lnTo>
                    <a:pt x="2033587" y="104775"/>
                  </a:lnTo>
                  <a:lnTo>
                    <a:pt x="2088356" y="40481"/>
                  </a:lnTo>
                  <a:lnTo>
                    <a:pt x="2109787" y="16668"/>
                  </a:lnTo>
                  <a:lnTo>
                    <a:pt x="2124075" y="4762"/>
                  </a:lnTo>
                  <a:lnTo>
                    <a:pt x="2145506" y="0"/>
                  </a:lnTo>
                  <a:lnTo>
                    <a:pt x="2162175" y="2381"/>
                  </a:lnTo>
                  <a:lnTo>
                    <a:pt x="2166937" y="7143"/>
                  </a:lnTo>
                  <a:lnTo>
                    <a:pt x="2171700" y="19050"/>
                  </a:lnTo>
                  <a:lnTo>
                    <a:pt x="2174081" y="61912"/>
                  </a:lnTo>
                  <a:lnTo>
                    <a:pt x="2169318" y="145256"/>
                  </a:lnTo>
                  <a:lnTo>
                    <a:pt x="2157412" y="204787"/>
                  </a:lnTo>
                  <a:lnTo>
                    <a:pt x="2124075" y="290512"/>
                  </a:lnTo>
                  <a:lnTo>
                    <a:pt x="2081212" y="371475"/>
                  </a:lnTo>
                  <a:lnTo>
                    <a:pt x="2000250" y="488156"/>
                  </a:lnTo>
                  <a:lnTo>
                    <a:pt x="1981200" y="504825"/>
                  </a:lnTo>
                  <a:lnTo>
                    <a:pt x="1964531" y="511968"/>
                  </a:lnTo>
                  <a:lnTo>
                    <a:pt x="1933575" y="516731"/>
                  </a:lnTo>
                  <a:lnTo>
                    <a:pt x="1897856" y="516731"/>
                  </a:lnTo>
                  <a:lnTo>
                    <a:pt x="1864518" y="504825"/>
                  </a:lnTo>
                  <a:lnTo>
                    <a:pt x="1833562" y="481012"/>
                  </a:lnTo>
                  <a:lnTo>
                    <a:pt x="1795462" y="457200"/>
                  </a:lnTo>
                  <a:lnTo>
                    <a:pt x="1740693" y="438150"/>
                  </a:lnTo>
                  <a:lnTo>
                    <a:pt x="1666875" y="426243"/>
                  </a:lnTo>
                  <a:lnTo>
                    <a:pt x="1278731" y="4262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E18AD74A-21BD-4070-BF2C-48E6F6BCCFB4}"/>
                </a:ext>
              </a:extLst>
            </p:cNvPr>
            <p:cNvSpPr/>
            <p:nvPr/>
          </p:nvSpPr>
          <p:spPr>
            <a:xfrm>
              <a:off x="5805488" y="3376613"/>
              <a:ext cx="2024062" cy="517525"/>
            </a:xfrm>
            <a:custGeom>
              <a:avLst/>
              <a:gdLst>
                <a:gd name="connsiteX0" fmla="*/ 1245393 w 2024062"/>
                <a:gd name="connsiteY0" fmla="*/ 297656 h 516731"/>
                <a:gd name="connsiteX1" fmla="*/ 602456 w 2024062"/>
                <a:gd name="connsiteY1" fmla="*/ 445293 h 516731"/>
                <a:gd name="connsiteX2" fmla="*/ 521493 w 2024062"/>
                <a:gd name="connsiteY2" fmla="*/ 478631 h 516731"/>
                <a:gd name="connsiteX3" fmla="*/ 450056 w 2024062"/>
                <a:gd name="connsiteY3" fmla="*/ 502443 h 516731"/>
                <a:gd name="connsiteX4" fmla="*/ 407193 w 2024062"/>
                <a:gd name="connsiteY4" fmla="*/ 514350 h 516731"/>
                <a:gd name="connsiteX5" fmla="*/ 366712 w 2024062"/>
                <a:gd name="connsiteY5" fmla="*/ 516731 h 516731"/>
                <a:gd name="connsiteX6" fmla="*/ 319087 w 2024062"/>
                <a:gd name="connsiteY6" fmla="*/ 514350 h 516731"/>
                <a:gd name="connsiteX7" fmla="*/ 271462 w 2024062"/>
                <a:gd name="connsiteY7" fmla="*/ 504825 h 516731"/>
                <a:gd name="connsiteX8" fmla="*/ 214312 w 2024062"/>
                <a:gd name="connsiteY8" fmla="*/ 478631 h 516731"/>
                <a:gd name="connsiteX9" fmla="*/ 154781 w 2024062"/>
                <a:gd name="connsiteY9" fmla="*/ 442912 h 516731"/>
                <a:gd name="connsiteX10" fmla="*/ 100012 w 2024062"/>
                <a:gd name="connsiteY10" fmla="*/ 397668 h 516731"/>
                <a:gd name="connsiteX11" fmla="*/ 42862 w 2024062"/>
                <a:gd name="connsiteY11" fmla="*/ 335756 h 516731"/>
                <a:gd name="connsiteX12" fmla="*/ 21431 w 2024062"/>
                <a:gd name="connsiteY12" fmla="*/ 304800 h 516731"/>
                <a:gd name="connsiteX13" fmla="*/ 9525 w 2024062"/>
                <a:gd name="connsiteY13" fmla="*/ 283368 h 516731"/>
                <a:gd name="connsiteX14" fmla="*/ 0 w 2024062"/>
                <a:gd name="connsiteY14" fmla="*/ 247650 h 516731"/>
                <a:gd name="connsiteX15" fmla="*/ 0 w 2024062"/>
                <a:gd name="connsiteY15" fmla="*/ 230981 h 516731"/>
                <a:gd name="connsiteX16" fmla="*/ 7143 w 2024062"/>
                <a:gd name="connsiteY16" fmla="*/ 221456 h 516731"/>
                <a:gd name="connsiteX17" fmla="*/ 21431 w 2024062"/>
                <a:gd name="connsiteY17" fmla="*/ 216693 h 516731"/>
                <a:gd name="connsiteX18" fmla="*/ 42862 w 2024062"/>
                <a:gd name="connsiteY18" fmla="*/ 223837 h 516731"/>
                <a:gd name="connsiteX19" fmla="*/ 88106 w 2024062"/>
                <a:gd name="connsiteY19" fmla="*/ 250031 h 516731"/>
                <a:gd name="connsiteX20" fmla="*/ 152400 w 2024062"/>
                <a:gd name="connsiteY20" fmla="*/ 273843 h 516731"/>
                <a:gd name="connsiteX21" fmla="*/ 221456 w 2024062"/>
                <a:gd name="connsiteY21" fmla="*/ 290512 h 516731"/>
                <a:gd name="connsiteX22" fmla="*/ 290512 w 2024062"/>
                <a:gd name="connsiteY22" fmla="*/ 297656 h 516731"/>
                <a:gd name="connsiteX23" fmla="*/ 354806 w 2024062"/>
                <a:gd name="connsiteY23" fmla="*/ 297656 h 516731"/>
                <a:gd name="connsiteX24" fmla="*/ 426243 w 2024062"/>
                <a:gd name="connsiteY24" fmla="*/ 285750 h 516731"/>
                <a:gd name="connsiteX25" fmla="*/ 978693 w 2024062"/>
                <a:gd name="connsiteY25" fmla="*/ 176212 h 516731"/>
                <a:gd name="connsiteX26" fmla="*/ 1152525 w 2024062"/>
                <a:gd name="connsiteY26" fmla="*/ 142875 h 516731"/>
                <a:gd name="connsiteX27" fmla="*/ 1493043 w 2024062"/>
                <a:gd name="connsiteY27" fmla="*/ 69056 h 516731"/>
                <a:gd name="connsiteX28" fmla="*/ 1595437 w 2024062"/>
                <a:gd name="connsiteY28" fmla="*/ 0 h 516731"/>
                <a:gd name="connsiteX29" fmla="*/ 1604962 w 2024062"/>
                <a:gd name="connsiteY29" fmla="*/ 0 h 516731"/>
                <a:gd name="connsiteX30" fmla="*/ 1676400 w 2024062"/>
                <a:gd name="connsiteY30" fmla="*/ 9525 h 516731"/>
                <a:gd name="connsiteX31" fmla="*/ 1793081 w 2024062"/>
                <a:gd name="connsiteY31" fmla="*/ 35718 h 516731"/>
                <a:gd name="connsiteX32" fmla="*/ 1909762 w 2024062"/>
                <a:gd name="connsiteY32" fmla="*/ 69056 h 516731"/>
                <a:gd name="connsiteX33" fmla="*/ 1959768 w 2024062"/>
                <a:gd name="connsiteY33" fmla="*/ 90487 h 516731"/>
                <a:gd name="connsiteX34" fmla="*/ 1985962 w 2024062"/>
                <a:gd name="connsiteY34" fmla="*/ 104775 h 516731"/>
                <a:gd name="connsiteX35" fmla="*/ 2005012 w 2024062"/>
                <a:gd name="connsiteY35" fmla="*/ 116681 h 516731"/>
                <a:gd name="connsiteX36" fmla="*/ 2016918 w 2024062"/>
                <a:gd name="connsiteY36" fmla="*/ 128587 h 516731"/>
                <a:gd name="connsiteX37" fmla="*/ 2024062 w 2024062"/>
                <a:gd name="connsiteY37" fmla="*/ 142875 h 516731"/>
                <a:gd name="connsiteX38" fmla="*/ 2024062 w 2024062"/>
                <a:gd name="connsiteY38" fmla="*/ 157162 h 516731"/>
                <a:gd name="connsiteX39" fmla="*/ 2019300 w 2024062"/>
                <a:gd name="connsiteY39" fmla="*/ 183356 h 516731"/>
                <a:gd name="connsiteX40" fmla="*/ 2009775 w 2024062"/>
                <a:gd name="connsiteY40" fmla="*/ 209550 h 516731"/>
                <a:gd name="connsiteX41" fmla="*/ 1985962 w 2024062"/>
                <a:gd name="connsiteY41" fmla="*/ 238125 h 516731"/>
                <a:gd name="connsiteX42" fmla="*/ 1935956 w 2024062"/>
                <a:gd name="connsiteY42" fmla="*/ 266700 h 516731"/>
                <a:gd name="connsiteX43" fmla="*/ 1893093 w 2024062"/>
                <a:gd name="connsiteY43" fmla="*/ 297656 h 516731"/>
                <a:gd name="connsiteX44" fmla="*/ 1590675 w 2024062"/>
                <a:gd name="connsiteY44" fmla="*/ 235743 h 516731"/>
                <a:gd name="connsiteX45" fmla="*/ 1245393 w 2024062"/>
                <a:gd name="connsiteY45" fmla="*/ 29765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24062" h="516731">
                  <a:moveTo>
                    <a:pt x="1245393" y="297656"/>
                  </a:moveTo>
                  <a:lnTo>
                    <a:pt x="602456" y="445293"/>
                  </a:lnTo>
                  <a:lnTo>
                    <a:pt x="521493" y="478631"/>
                  </a:lnTo>
                  <a:lnTo>
                    <a:pt x="450056" y="502443"/>
                  </a:lnTo>
                  <a:lnTo>
                    <a:pt x="407193" y="514350"/>
                  </a:lnTo>
                  <a:lnTo>
                    <a:pt x="366712" y="516731"/>
                  </a:lnTo>
                  <a:lnTo>
                    <a:pt x="319087" y="514350"/>
                  </a:lnTo>
                  <a:lnTo>
                    <a:pt x="271462" y="504825"/>
                  </a:lnTo>
                  <a:lnTo>
                    <a:pt x="214312" y="478631"/>
                  </a:lnTo>
                  <a:lnTo>
                    <a:pt x="154781" y="442912"/>
                  </a:lnTo>
                  <a:lnTo>
                    <a:pt x="100012" y="397668"/>
                  </a:lnTo>
                  <a:lnTo>
                    <a:pt x="42862" y="335756"/>
                  </a:lnTo>
                  <a:lnTo>
                    <a:pt x="21431" y="304800"/>
                  </a:lnTo>
                  <a:lnTo>
                    <a:pt x="9525" y="283368"/>
                  </a:lnTo>
                  <a:lnTo>
                    <a:pt x="0" y="247650"/>
                  </a:lnTo>
                  <a:lnTo>
                    <a:pt x="0" y="230981"/>
                  </a:lnTo>
                  <a:lnTo>
                    <a:pt x="7143" y="221456"/>
                  </a:lnTo>
                  <a:lnTo>
                    <a:pt x="21431" y="216693"/>
                  </a:lnTo>
                  <a:lnTo>
                    <a:pt x="42862" y="223837"/>
                  </a:lnTo>
                  <a:lnTo>
                    <a:pt x="88106" y="250031"/>
                  </a:lnTo>
                  <a:lnTo>
                    <a:pt x="152400" y="273843"/>
                  </a:lnTo>
                  <a:lnTo>
                    <a:pt x="221456" y="290512"/>
                  </a:lnTo>
                  <a:lnTo>
                    <a:pt x="290512" y="297656"/>
                  </a:lnTo>
                  <a:lnTo>
                    <a:pt x="354806" y="297656"/>
                  </a:lnTo>
                  <a:lnTo>
                    <a:pt x="426243" y="285750"/>
                  </a:lnTo>
                  <a:lnTo>
                    <a:pt x="978693" y="176212"/>
                  </a:lnTo>
                  <a:lnTo>
                    <a:pt x="1152525" y="142875"/>
                  </a:lnTo>
                  <a:lnTo>
                    <a:pt x="1493043" y="69056"/>
                  </a:lnTo>
                  <a:lnTo>
                    <a:pt x="1595437" y="0"/>
                  </a:lnTo>
                  <a:lnTo>
                    <a:pt x="1604962" y="0"/>
                  </a:lnTo>
                  <a:lnTo>
                    <a:pt x="1676400" y="9525"/>
                  </a:lnTo>
                  <a:lnTo>
                    <a:pt x="1793081" y="35718"/>
                  </a:lnTo>
                  <a:lnTo>
                    <a:pt x="1909762" y="69056"/>
                  </a:lnTo>
                  <a:lnTo>
                    <a:pt x="1959768" y="90487"/>
                  </a:lnTo>
                  <a:lnTo>
                    <a:pt x="1985962" y="104775"/>
                  </a:lnTo>
                  <a:lnTo>
                    <a:pt x="2005012" y="116681"/>
                  </a:lnTo>
                  <a:lnTo>
                    <a:pt x="2016918" y="128587"/>
                  </a:lnTo>
                  <a:lnTo>
                    <a:pt x="2024062" y="142875"/>
                  </a:lnTo>
                  <a:lnTo>
                    <a:pt x="2024062" y="157162"/>
                  </a:lnTo>
                  <a:lnTo>
                    <a:pt x="2019300" y="183356"/>
                  </a:lnTo>
                  <a:lnTo>
                    <a:pt x="2009775" y="209550"/>
                  </a:lnTo>
                  <a:lnTo>
                    <a:pt x="1985962" y="238125"/>
                  </a:lnTo>
                  <a:lnTo>
                    <a:pt x="1935956" y="266700"/>
                  </a:lnTo>
                  <a:lnTo>
                    <a:pt x="1893093" y="297656"/>
                  </a:lnTo>
                  <a:lnTo>
                    <a:pt x="1590675" y="235743"/>
                  </a:lnTo>
                  <a:lnTo>
                    <a:pt x="1245393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0A0B3A32-290F-4E6A-A98C-93867627F12A}"/>
                </a:ext>
              </a:extLst>
            </p:cNvPr>
            <p:cNvSpPr/>
            <p:nvPr/>
          </p:nvSpPr>
          <p:spPr>
            <a:xfrm>
              <a:off x="5372100" y="3581399"/>
              <a:ext cx="2349500" cy="2247900"/>
            </a:xfrm>
            <a:custGeom>
              <a:avLst/>
              <a:gdLst>
                <a:gd name="connsiteX0" fmla="*/ 1838325 w 2349500"/>
                <a:gd name="connsiteY0" fmla="*/ 777875 h 2247900"/>
                <a:gd name="connsiteX1" fmla="*/ 1527175 w 2349500"/>
                <a:gd name="connsiteY1" fmla="*/ 1174750 h 2247900"/>
                <a:gd name="connsiteX2" fmla="*/ 1425575 w 2349500"/>
                <a:gd name="connsiteY2" fmla="*/ 1301750 h 2247900"/>
                <a:gd name="connsiteX3" fmla="*/ 1200150 w 2349500"/>
                <a:gd name="connsiteY3" fmla="*/ 1517650 h 2247900"/>
                <a:gd name="connsiteX4" fmla="*/ 1012825 w 2349500"/>
                <a:gd name="connsiteY4" fmla="*/ 1682750 h 2247900"/>
                <a:gd name="connsiteX5" fmla="*/ 838200 w 2349500"/>
                <a:gd name="connsiteY5" fmla="*/ 1812925 h 2247900"/>
                <a:gd name="connsiteX6" fmla="*/ 644525 w 2349500"/>
                <a:gd name="connsiteY6" fmla="*/ 1946275 h 2247900"/>
                <a:gd name="connsiteX7" fmla="*/ 450850 w 2349500"/>
                <a:gd name="connsiteY7" fmla="*/ 2060575 h 2247900"/>
                <a:gd name="connsiteX8" fmla="*/ 215900 w 2349500"/>
                <a:gd name="connsiteY8" fmla="*/ 2171700 h 2247900"/>
                <a:gd name="connsiteX9" fmla="*/ 41275 w 2349500"/>
                <a:gd name="connsiteY9" fmla="*/ 2241550 h 2247900"/>
                <a:gd name="connsiteX10" fmla="*/ 12700 w 2349500"/>
                <a:gd name="connsiteY10" fmla="*/ 2247900 h 2247900"/>
                <a:gd name="connsiteX11" fmla="*/ 0 w 2349500"/>
                <a:gd name="connsiteY11" fmla="*/ 2238375 h 2247900"/>
                <a:gd name="connsiteX12" fmla="*/ 0 w 2349500"/>
                <a:gd name="connsiteY12" fmla="*/ 2222500 h 2247900"/>
                <a:gd name="connsiteX13" fmla="*/ 9525 w 2349500"/>
                <a:gd name="connsiteY13" fmla="*/ 2203450 h 2247900"/>
                <a:gd name="connsiteX14" fmla="*/ 117475 w 2349500"/>
                <a:gd name="connsiteY14" fmla="*/ 2133600 h 2247900"/>
                <a:gd name="connsiteX15" fmla="*/ 314325 w 2349500"/>
                <a:gd name="connsiteY15" fmla="*/ 2003425 h 2247900"/>
                <a:gd name="connsiteX16" fmla="*/ 488950 w 2349500"/>
                <a:gd name="connsiteY16" fmla="*/ 1879600 h 2247900"/>
                <a:gd name="connsiteX17" fmla="*/ 688975 w 2349500"/>
                <a:gd name="connsiteY17" fmla="*/ 1727200 h 2247900"/>
                <a:gd name="connsiteX18" fmla="*/ 882650 w 2349500"/>
                <a:gd name="connsiteY18" fmla="*/ 1562100 h 2247900"/>
                <a:gd name="connsiteX19" fmla="*/ 1082675 w 2349500"/>
                <a:gd name="connsiteY19" fmla="*/ 1371600 h 2247900"/>
                <a:gd name="connsiteX20" fmla="*/ 1285875 w 2349500"/>
                <a:gd name="connsiteY20" fmla="*/ 1146175 h 2247900"/>
                <a:gd name="connsiteX21" fmla="*/ 1393825 w 2349500"/>
                <a:gd name="connsiteY21" fmla="*/ 1012825 h 2247900"/>
                <a:gd name="connsiteX22" fmla="*/ 1558925 w 2349500"/>
                <a:gd name="connsiteY22" fmla="*/ 793750 h 2247900"/>
                <a:gd name="connsiteX23" fmla="*/ 1730375 w 2349500"/>
                <a:gd name="connsiteY23" fmla="*/ 542925 h 2247900"/>
                <a:gd name="connsiteX24" fmla="*/ 1882775 w 2349500"/>
                <a:gd name="connsiteY24" fmla="*/ 298450 h 2247900"/>
                <a:gd name="connsiteX25" fmla="*/ 1968500 w 2349500"/>
                <a:gd name="connsiteY25" fmla="*/ 152400 h 2247900"/>
                <a:gd name="connsiteX26" fmla="*/ 1997075 w 2349500"/>
                <a:gd name="connsiteY26" fmla="*/ 88900 h 2247900"/>
                <a:gd name="connsiteX27" fmla="*/ 2000250 w 2349500"/>
                <a:gd name="connsiteY27" fmla="*/ 57150 h 2247900"/>
                <a:gd name="connsiteX28" fmla="*/ 1971675 w 2349500"/>
                <a:gd name="connsiteY28" fmla="*/ 0 h 2247900"/>
                <a:gd name="connsiteX29" fmla="*/ 2349500 w 2349500"/>
                <a:gd name="connsiteY29" fmla="*/ 38100 h 2247900"/>
                <a:gd name="connsiteX30" fmla="*/ 2327275 w 2349500"/>
                <a:gd name="connsiteY30" fmla="*/ 88900 h 2247900"/>
                <a:gd name="connsiteX31" fmla="*/ 2225675 w 2349500"/>
                <a:gd name="connsiteY31" fmla="*/ 234950 h 2247900"/>
                <a:gd name="connsiteX32" fmla="*/ 2057400 w 2349500"/>
                <a:gd name="connsiteY32" fmla="*/ 485775 h 2247900"/>
                <a:gd name="connsiteX33" fmla="*/ 1838325 w 2349500"/>
                <a:gd name="connsiteY33" fmla="*/ 777875 h 224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349500" h="2247900">
                  <a:moveTo>
                    <a:pt x="1838325" y="777875"/>
                  </a:moveTo>
                  <a:lnTo>
                    <a:pt x="1527175" y="1174750"/>
                  </a:lnTo>
                  <a:lnTo>
                    <a:pt x="1425575" y="1301750"/>
                  </a:lnTo>
                  <a:lnTo>
                    <a:pt x="1200150" y="1517650"/>
                  </a:lnTo>
                  <a:lnTo>
                    <a:pt x="1012825" y="1682750"/>
                  </a:lnTo>
                  <a:lnTo>
                    <a:pt x="838200" y="1812925"/>
                  </a:lnTo>
                  <a:lnTo>
                    <a:pt x="644525" y="1946275"/>
                  </a:lnTo>
                  <a:lnTo>
                    <a:pt x="450850" y="2060575"/>
                  </a:lnTo>
                  <a:lnTo>
                    <a:pt x="215900" y="2171700"/>
                  </a:lnTo>
                  <a:lnTo>
                    <a:pt x="41275" y="2241550"/>
                  </a:lnTo>
                  <a:lnTo>
                    <a:pt x="12700" y="2247900"/>
                  </a:lnTo>
                  <a:lnTo>
                    <a:pt x="0" y="2238375"/>
                  </a:lnTo>
                  <a:lnTo>
                    <a:pt x="0" y="2222500"/>
                  </a:lnTo>
                  <a:lnTo>
                    <a:pt x="9525" y="2203450"/>
                  </a:lnTo>
                  <a:lnTo>
                    <a:pt x="117475" y="2133600"/>
                  </a:lnTo>
                  <a:lnTo>
                    <a:pt x="314325" y="2003425"/>
                  </a:lnTo>
                  <a:lnTo>
                    <a:pt x="488950" y="1879600"/>
                  </a:lnTo>
                  <a:lnTo>
                    <a:pt x="688975" y="1727200"/>
                  </a:lnTo>
                  <a:lnTo>
                    <a:pt x="882650" y="1562100"/>
                  </a:lnTo>
                  <a:lnTo>
                    <a:pt x="1082675" y="1371600"/>
                  </a:lnTo>
                  <a:lnTo>
                    <a:pt x="1285875" y="1146175"/>
                  </a:lnTo>
                  <a:lnTo>
                    <a:pt x="1393825" y="1012825"/>
                  </a:lnTo>
                  <a:lnTo>
                    <a:pt x="1558925" y="793750"/>
                  </a:lnTo>
                  <a:lnTo>
                    <a:pt x="1730375" y="542925"/>
                  </a:lnTo>
                  <a:lnTo>
                    <a:pt x="1882775" y="298450"/>
                  </a:lnTo>
                  <a:lnTo>
                    <a:pt x="1968500" y="152400"/>
                  </a:lnTo>
                  <a:lnTo>
                    <a:pt x="1997075" y="88900"/>
                  </a:lnTo>
                  <a:lnTo>
                    <a:pt x="2000250" y="57150"/>
                  </a:lnTo>
                  <a:lnTo>
                    <a:pt x="1971675" y="0"/>
                  </a:lnTo>
                  <a:lnTo>
                    <a:pt x="2349500" y="38100"/>
                  </a:lnTo>
                  <a:lnTo>
                    <a:pt x="2327275" y="88900"/>
                  </a:lnTo>
                  <a:lnTo>
                    <a:pt x="2225675" y="234950"/>
                  </a:lnTo>
                  <a:lnTo>
                    <a:pt x="2057400" y="485775"/>
                  </a:lnTo>
                  <a:lnTo>
                    <a:pt x="1838325" y="777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1">
              <a:extLst>
                <a:ext uri="{FF2B5EF4-FFF2-40B4-BE49-F238E27FC236}">
                  <a16:creationId xmlns:a16="http://schemas.microsoft.com/office/drawing/2014/main" id="{98F0FFA9-E21A-4FDB-8B83-D297532DA489}"/>
                </a:ext>
              </a:extLst>
            </p:cNvPr>
            <p:cNvSpPr/>
            <p:nvPr/>
          </p:nvSpPr>
          <p:spPr>
            <a:xfrm>
              <a:off x="5784851" y="3984625"/>
              <a:ext cx="2828925" cy="2012950"/>
            </a:xfrm>
            <a:custGeom>
              <a:avLst/>
              <a:gdLst>
                <a:gd name="connsiteX0" fmla="*/ 1381125 w 2828925"/>
                <a:gd name="connsiteY0" fmla="*/ 1336675 h 2012950"/>
                <a:gd name="connsiteX1" fmla="*/ 984250 w 2828925"/>
                <a:gd name="connsiteY1" fmla="*/ 933450 h 2012950"/>
                <a:gd name="connsiteX2" fmla="*/ 857250 w 2828925"/>
                <a:gd name="connsiteY2" fmla="*/ 787400 h 2012950"/>
                <a:gd name="connsiteX3" fmla="*/ 549275 w 2828925"/>
                <a:gd name="connsiteY3" fmla="*/ 469900 h 2012950"/>
                <a:gd name="connsiteX4" fmla="*/ 314325 w 2828925"/>
                <a:gd name="connsiteY4" fmla="*/ 238125 h 2012950"/>
                <a:gd name="connsiteX5" fmla="*/ 263525 w 2828925"/>
                <a:gd name="connsiteY5" fmla="*/ 187325 h 2012950"/>
                <a:gd name="connsiteX6" fmla="*/ 250825 w 2828925"/>
                <a:gd name="connsiteY6" fmla="*/ 171450 h 2012950"/>
                <a:gd name="connsiteX7" fmla="*/ 238125 w 2828925"/>
                <a:gd name="connsiteY7" fmla="*/ 158750 h 2012950"/>
                <a:gd name="connsiteX8" fmla="*/ 215900 w 2828925"/>
                <a:gd name="connsiteY8" fmla="*/ 146050 h 2012950"/>
                <a:gd name="connsiteX9" fmla="*/ 180975 w 2828925"/>
                <a:gd name="connsiteY9" fmla="*/ 133350 h 2012950"/>
                <a:gd name="connsiteX10" fmla="*/ 133350 w 2828925"/>
                <a:gd name="connsiteY10" fmla="*/ 127000 h 2012950"/>
                <a:gd name="connsiteX11" fmla="*/ 85725 w 2828925"/>
                <a:gd name="connsiteY11" fmla="*/ 136525 h 2012950"/>
                <a:gd name="connsiteX12" fmla="*/ 73025 w 2828925"/>
                <a:gd name="connsiteY12" fmla="*/ 133350 h 2012950"/>
                <a:gd name="connsiteX13" fmla="*/ 50800 w 2828925"/>
                <a:gd name="connsiteY13" fmla="*/ 127000 h 2012950"/>
                <a:gd name="connsiteX14" fmla="*/ 12700 w 2828925"/>
                <a:gd name="connsiteY14" fmla="*/ 107950 h 2012950"/>
                <a:gd name="connsiteX15" fmla="*/ 3175 w 2828925"/>
                <a:gd name="connsiteY15" fmla="*/ 92075 h 2012950"/>
                <a:gd name="connsiteX16" fmla="*/ 0 w 2828925"/>
                <a:gd name="connsiteY16" fmla="*/ 76200 h 2012950"/>
                <a:gd name="connsiteX17" fmla="*/ 0 w 2828925"/>
                <a:gd name="connsiteY17" fmla="*/ 60325 h 2012950"/>
                <a:gd name="connsiteX18" fmla="*/ 15875 w 2828925"/>
                <a:gd name="connsiteY18" fmla="*/ 38100 h 2012950"/>
                <a:gd name="connsiteX19" fmla="*/ 34925 w 2828925"/>
                <a:gd name="connsiteY19" fmla="*/ 19050 h 2012950"/>
                <a:gd name="connsiteX20" fmla="*/ 66675 w 2828925"/>
                <a:gd name="connsiteY20" fmla="*/ 6350 h 2012950"/>
                <a:gd name="connsiteX21" fmla="*/ 111125 w 2828925"/>
                <a:gd name="connsiteY21" fmla="*/ 0 h 2012950"/>
                <a:gd name="connsiteX22" fmla="*/ 193675 w 2828925"/>
                <a:gd name="connsiteY22" fmla="*/ 6350 h 2012950"/>
                <a:gd name="connsiteX23" fmla="*/ 244475 w 2828925"/>
                <a:gd name="connsiteY23" fmla="*/ 19050 h 2012950"/>
                <a:gd name="connsiteX24" fmla="*/ 304800 w 2828925"/>
                <a:gd name="connsiteY24" fmla="*/ 47625 h 2012950"/>
                <a:gd name="connsiteX25" fmla="*/ 504825 w 2828925"/>
                <a:gd name="connsiteY25" fmla="*/ 244475 h 2012950"/>
                <a:gd name="connsiteX26" fmla="*/ 749300 w 2828925"/>
                <a:gd name="connsiteY26" fmla="*/ 479425 h 2012950"/>
                <a:gd name="connsiteX27" fmla="*/ 974725 w 2828925"/>
                <a:gd name="connsiteY27" fmla="*/ 692150 h 2012950"/>
                <a:gd name="connsiteX28" fmla="*/ 1111250 w 2828925"/>
                <a:gd name="connsiteY28" fmla="*/ 771525 h 2012950"/>
                <a:gd name="connsiteX29" fmla="*/ 1323975 w 2828925"/>
                <a:gd name="connsiteY29" fmla="*/ 958850 h 2012950"/>
                <a:gd name="connsiteX30" fmla="*/ 1577975 w 2828925"/>
                <a:gd name="connsiteY30" fmla="*/ 1171575 h 2012950"/>
                <a:gd name="connsiteX31" fmla="*/ 1809750 w 2828925"/>
                <a:gd name="connsiteY31" fmla="*/ 1365250 h 2012950"/>
                <a:gd name="connsiteX32" fmla="*/ 1981200 w 2828925"/>
                <a:gd name="connsiteY32" fmla="*/ 1495425 h 2012950"/>
                <a:gd name="connsiteX33" fmla="*/ 2130425 w 2828925"/>
                <a:gd name="connsiteY33" fmla="*/ 1600200 h 2012950"/>
                <a:gd name="connsiteX34" fmla="*/ 2254250 w 2828925"/>
                <a:gd name="connsiteY34" fmla="*/ 1682750 h 2012950"/>
                <a:gd name="connsiteX35" fmla="*/ 2387600 w 2828925"/>
                <a:gd name="connsiteY35" fmla="*/ 1755775 h 2012950"/>
                <a:gd name="connsiteX36" fmla="*/ 2540000 w 2828925"/>
                <a:gd name="connsiteY36" fmla="*/ 1831975 h 2012950"/>
                <a:gd name="connsiteX37" fmla="*/ 2698750 w 2828925"/>
                <a:gd name="connsiteY37" fmla="*/ 1905000 h 2012950"/>
                <a:gd name="connsiteX38" fmla="*/ 2800350 w 2828925"/>
                <a:gd name="connsiteY38" fmla="*/ 1939925 h 2012950"/>
                <a:gd name="connsiteX39" fmla="*/ 2816225 w 2828925"/>
                <a:gd name="connsiteY39" fmla="*/ 1952625 h 2012950"/>
                <a:gd name="connsiteX40" fmla="*/ 2828925 w 2828925"/>
                <a:gd name="connsiteY40" fmla="*/ 1968500 h 2012950"/>
                <a:gd name="connsiteX41" fmla="*/ 2828925 w 2828925"/>
                <a:gd name="connsiteY41" fmla="*/ 1984375 h 2012950"/>
                <a:gd name="connsiteX42" fmla="*/ 2825750 w 2828925"/>
                <a:gd name="connsiteY42" fmla="*/ 1997075 h 2012950"/>
                <a:gd name="connsiteX43" fmla="*/ 2816225 w 2828925"/>
                <a:gd name="connsiteY43" fmla="*/ 2006600 h 2012950"/>
                <a:gd name="connsiteX44" fmla="*/ 2768600 w 2828925"/>
                <a:gd name="connsiteY44" fmla="*/ 2012950 h 2012950"/>
                <a:gd name="connsiteX45" fmla="*/ 2473325 w 2828925"/>
                <a:gd name="connsiteY45" fmla="*/ 2012950 h 2012950"/>
                <a:gd name="connsiteX46" fmla="*/ 2105025 w 2828925"/>
                <a:gd name="connsiteY46" fmla="*/ 2009775 h 2012950"/>
                <a:gd name="connsiteX47" fmla="*/ 1962150 w 2828925"/>
                <a:gd name="connsiteY47" fmla="*/ 1892300 h 2012950"/>
                <a:gd name="connsiteX48" fmla="*/ 1600200 w 2828925"/>
                <a:gd name="connsiteY48" fmla="*/ 1555750 h 2012950"/>
                <a:gd name="connsiteX49" fmla="*/ 1381125 w 2828925"/>
                <a:gd name="connsiteY49" fmla="*/ 1336675 h 201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828925" h="2012950">
                  <a:moveTo>
                    <a:pt x="1381125" y="1336675"/>
                  </a:moveTo>
                  <a:lnTo>
                    <a:pt x="984250" y="933450"/>
                  </a:lnTo>
                  <a:lnTo>
                    <a:pt x="857250" y="787400"/>
                  </a:lnTo>
                  <a:lnTo>
                    <a:pt x="549275" y="469900"/>
                  </a:lnTo>
                  <a:lnTo>
                    <a:pt x="314325" y="238125"/>
                  </a:lnTo>
                  <a:lnTo>
                    <a:pt x="263525" y="187325"/>
                  </a:lnTo>
                  <a:lnTo>
                    <a:pt x="250825" y="171450"/>
                  </a:lnTo>
                  <a:lnTo>
                    <a:pt x="238125" y="158750"/>
                  </a:lnTo>
                  <a:lnTo>
                    <a:pt x="215900" y="146050"/>
                  </a:lnTo>
                  <a:lnTo>
                    <a:pt x="180975" y="133350"/>
                  </a:lnTo>
                  <a:lnTo>
                    <a:pt x="133350" y="127000"/>
                  </a:lnTo>
                  <a:lnTo>
                    <a:pt x="85725" y="136525"/>
                  </a:lnTo>
                  <a:lnTo>
                    <a:pt x="73025" y="133350"/>
                  </a:lnTo>
                  <a:lnTo>
                    <a:pt x="50800" y="127000"/>
                  </a:lnTo>
                  <a:lnTo>
                    <a:pt x="12700" y="107950"/>
                  </a:lnTo>
                  <a:lnTo>
                    <a:pt x="3175" y="92075"/>
                  </a:lnTo>
                  <a:lnTo>
                    <a:pt x="0" y="76200"/>
                  </a:lnTo>
                  <a:lnTo>
                    <a:pt x="0" y="60325"/>
                  </a:lnTo>
                  <a:lnTo>
                    <a:pt x="15875" y="38100"/>
                  </a:lnTo>
                  <a:lnTo>
                    <a:pt x="34925" y="19050"/>
                  </a:lnTo>
                  <a:lnTo>
                    <a:pt x="66675" y="6350"/>
                  </a:lnTo>
                  <a:lnTo>
                    <a:pt x="111125" y="0"/>
                  </a:lnTo>
                  <a:lnTo>
                    <a:pt x="193675" y="6350"/>
                  </a:lnTo>
                  <a:lnTo>
                    <a:pt x="244475" y="19050"/>
                  </a:lnTo>
                  <a:lnTo>
                    <a:pt x="304800" y="47625"/>
                  </a:lnTo>
                  <a:lnTo>
                    <a:pt x="504825" y="244475"/>
                  </a:lnTo>
                  <a:lnTo>
                    <a:pt x="749300" y="479425"/>
                  </a:lnTo>
                  <a:lnTo>
                    <a:pt x="974725" y="692150"/>
                  </a:lnTo>
                  <a:lnTo>
                    <a:pt x="1111250" y="771525"/>
                  </a:lnTo>
                  <a:lnTo>
                    <a:pt x="1323975" y="958850"/>
                  </a:lnTo>
                  <a:lnTo>
                    <a:pt x="1577975" y="1171575"/>
                  </a:lnTo>
                  <a:lnTo>
                    <a:pt x="1809750" y="1365250"/>
                  </a:lnTo>
                  <a:lnTo>
                    <a:pt x="1981200" y="1495425"/>
                  </a:lnTo>
                  <a:lnTo>
                    <a:pt x="2130425" y="1600200"/>
                  </a:lnTo>
                  <a:lnTo>
                    <a:pt x="2254250" y="1682750"/>
                  </a:lnTo>
                  <a:lnTo>
                    <a:pt x="2387600" y="1755775"/>
                  </a:lnTo>
                  <a:lnTo>
                    <a:pt x="2540000" y="1831975"/>
                  </a:lnTo>
                  <a:lnTo>
                    <a:pt x="2698750" y="1905000"/>
                  </a:lnTo>
                  <a:lnTo>
                    <a:pt x="2800350" y="1939925"/>
                  </a:lnTo>
                  <a:lnTo>
                    <a:pt x="2816225" y="1952625"/>
                  </a:lnTo>
                  <a:lnTo>
                    <a:pt x="2828925" y="1968500"/>
                  </a:lnTo>
                  <a:lnTo>
                    <a:pt x="2828925" y="1984375"/>
                  </a:lnTo>
                  <a:lnTo>
                    <a:pt x="2825750" y="1997075"/>
                  </a:lnTo>
                  <a:lnTo>
                    <a:pt x="2816225" y="2006600"/>
                  </a:lnTo>
                  <a:lnTo>
                    <a:pt x="2768600" y="2012950"/>
                  </a:lnTo>
                  <a:lnTo>
                    <a:pt x="2473325" y="2012950"/>
                  </a:lnTo>
                  <a:lnTo>
                    <a:pt x="2105025" y="2009775"/>
                  </a:lnTo>
                  <a:lnTo>
                    <a:pt x="1962150" y="1892300"/>
                  </a:lnTo>
                  <a:lnTo>
                    <a:pt x="1600200" y="1555750"/>
                  </a:lnTo>
                  <a:lnTo>
                    <a:pt x="1381125" y="133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7147980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EE26885-A2FD-4955-83E9-57FFECA14768}"/>
              </a:ext>
            </a:extLst>
          </p:cNvPr>
          <p:cNvSpPr/>
          <p:nvPr/>
        </p:nvSpPr>
        <p:spPr>
          <a:xfrm>
            <a:off x="4065590" y="1655763"/>
            <a:ext cx="863600" cy="615950"/>
          </a:xfrm>
          <a:custGeom>
            <a:avLst/>
            <a:gdLst>
              <a:gd name="connsiteX0" fmla="*/ 547687 w 864394"/>
              <a:gd name="connsiteY0" fmla="*/ 521494 h 616744"/>
              <a:gd name="connsiteX1" fmla="*/ 459581 w 864394"/>
              <a:gd name="connsiteY1" fmla="*/ 464344 h 616744"/>
              <a:gd name="connsiteX2" fmla="*/ 411956 w 864394"/>
              <a:gd name="connsiteY2" fmla="*/ 431006 h 616744"/>
              <a:gd name="connsiteX3" fmla="*/ 319087 w 864394"/>
              <a:gd name="connsiteY3" fmla="*/ 350044 h 616744"/>
              <a:gd name="connsiteX4" fmla="*/ 207169 w 864394"/>
              <a:gd name="connsiteY4" fmla="*/ 247650 h 616744"/>
              <a:gd name="connsiteX5" fmla="*/ 104775 w 864394"/>
              <a:gd name="connsiteY5" fmla="*/ 147637 h 616744"/>
              <a:gd name="connsiteX6" fmla="*/ 28575 w 864394"/>
              <a:gd name="connsiteY6" fmla="*/ 76200 h 616744"/>
              <a:gd name="connsiteX7" fmla="*/ 9525 w 864394"/>
              <a:gd name="connsiteY7" fmla="*/ 52387 h 616744"/>
              <a:gd name="connsiteX8" fmla="*/ 2381 w 864394"/>
              <a:gd name="connsiteY8" fmla="*/ 35719 h 616744"/>
              <a:gd name="connsiteX9" fmla="*/ 0 w 864394"/>
              <a:gd name="connsiteY9" fmla="*/ 21431 h 616744"/>
              <a:gd name="connsiteX10" fmla="*/ 2381 w 864394"/>
              <a:gd name="connsiteY10" fmla="*/ 9525 h 616744"/>
              <a:gd name="connsiteX11" fmla="*/ 14287 w 864394"/>
              <a:gd name="connsiteY11" fmla="*/ 2381 h 616744"/>
              <a:gd name="connsiteX12" fmla="*/ 40481 w 864394"/>
              <a:gd name="connsiteY12" fmla="*/ 0 h 616744"/>
              <a:gd name="connsiteX13" fmla="*/ 78581 w 864394"/>
              <a:gd name="connsiteY13" fmla="*/ 14287 h 616744"/>
              <a:gd name="connsiteX14" fmla="*/ 135731 w 864394"/>
              <a:gd name="connsiteY14" fmla="*/ 45244 h 616744"/>
              <a:gd name="connsiteX15" fmla="*/ 226219 w 864394"/>
              <a:gd name="connsiteY15" fmla="*/ 88106 h 616744"/>
              <a:gd name="connsiteX16" fmla="*/ 300037 w 864394"/>
              <a:gd name="connsiteY16" fmla="*/ 119062 h 616744"/>
              <a:gd name="connsiteX17" fmla="*/ 390525 w 864394"/>
              <a:gd name="connsiteY17" fmla="*/ 152400 h 616744"/>
              <a:gd name="connsiteX18" fmla="*/ 450056 w 864394"/>
              <a:gd name="connsiteY18" fmla="*/ 173831 h 616744"/>
              <a:gd name="connsiteX19" fmla="*/ 514350 w 864394"/>
              <a:gd name="connsiteY19" fmla="*/ 190500 h 616744"/>
              <a:gd name="connsiteX20" fmla="*/ 609600 w 864394"/>
              <a:gd name="connsiteY20" fmla="*/ 207169 h 616744"/>
              <a:gd name="connsiteX21" fmla="*/ 690562 w 864394"/>
              <a:gd name="connsiteY21" fmla="*/ 211931 h 616744"/>
              <a:gd name="connsiteX22" fmla="*/ 702469 w 864394"/>
              <a:gd name="connsiteY22" fmla="*/ 221456 h 616744"/>
              <a:gd name="connsiteX23" fmla="*/ 745331 w 864394"/>
              <a:gd name="connsiteY23" fmla="*/ 271462 h 616744"/>
              <a:gd name="connsiteX24" fmla="*/ 783431 w 864394"/>
              <a:gd name="connsiteY24" fmla="*/ 319087 h 616744"/>
              <a:gd name="connsiteX25" fmla="*/ 809625 w 864394"/>
              <a:gd name="connsiteY25" fmla="*/ 357187 h 616744"/>
              <a:gd name="connsiteX26" fmla="*/ 833437 w 864394"/>
              <a:gd name="connsiteY26" fmla="*/ 395287 h 616744"/>
              <a:gd name="connsiteX27" fmla="*/ 850106 w 864394"/>
              <a:gd name="connsiteY27" fmla="*/ 428625 h 616744"/>
              <a:gd name="connsiteX28" fmla="*/ 859631 w 864394"/>
              <a:gd name="connsiteY28" fmla="*/ 459581 h 616744"/>
              <a:gd name="connsiteX29" fmla="*/ 864394 w 864394"/>
              <a:gd name="connsiteY29" fmla="*/ 488156 h 616744"/>
              <a:gd name="connsiteX30" fmla="*/ 862012 w 864394"/>
              <a:gd name="connsiteY30" fmla="*/ 519112 h 616744"/>
              <a:gd name="connsiteX31" fmla="*/ 854869 w 864394"/>
              <a:gd name="connsiteY31" fmla="*/ 561975 h 616744"/>
              <a:gd name="connsiteX32" fmla="*/ 842962 w 864394"/>
              <a:gd name="connsiteY32" fmla="*/ 585787 h 616744"/>
              <a:gd name="connsiteX33" fmla="*/ 823912 w 864394"/>
              <a:gd name="connsiteY33" fmla="*/ 600075 h 616744"/>
              <a:gd name="connsiteX34" fmla="*/ 800100 w 864394"/>
              <a:gd name="connsiteY34" fmla="*/ 611981 h 616744"/>
              <a:gd name="connsiteX35" fmla="*/ 769144 w 864394"/>
              <a:gd name="connsiteY35" fmla="*/ 616744 h 616744"/>
              <a:gd name="connsiteX36" fmla="*/ 716756 w 864394"/>
              <a:gd name="connsiteY36" fmla="*/ 614362 h 616744"/>
              <a:gd name="connsiteX37" fmla="*/ 676275 w 864394"/>
              <a:gd name="connsiteY37" fmla="*/ 600075 h 616744"/>
              <a:gd name="connsiteX38" fmla="*/ 547687 w 864394"/>
              <a:gd name="connsiteY38" fmla="*/ 521494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64394" h="616744">
                <a:moveTo>
                  <a:pt x="547687" y="521494"/>
                </a:moveTo>
                <a:lnTo>
                  <a:pt x="459581" y="464344"/>
                </a:lnTo>
                <a:lnTo>
                  <a:pt x="411956" y="431006"/>
                </a:lnTo>
                <a:lnTo>
                  <a:pt x="319087" y="350044"/>
                </a:lnTo>
                <a:lnTo>
                  <a:pt x="207169" y="247650"/>
                </a:lnTo>
                <a:lnTo>
                  <a:pt x="104775" y="147637"/>
                </a:lnTo>
                <a:lnTo>
                  <a:pt x="28575" y="76200"/>
                </a:lnTo>
                <a:lnTo>
                  <a:pt x="9525" y="52387"/>
                </a:lnTo>
                <a:lnTo>
                  <a:pt x="2381" y="35719"/>
                </a:lnTo>
                <a:lnTo>
                  <a:pt x="0" y="21431"/>
                </a:lnTo>
                <a:lnTo>
                  <a:pt x="2381" y="9525"/>
                </a:lnTo>
                <a:lnTo>
                  <a:pt x="14287" y="2381"/>
                </a:lnTo>
                <a:lnTo>
                  <a:pt x="40481" y="0"/>
                </a:lnTo>
                <a:lnTo>
                  <a:pt x="78581" y="14287"/>
                </a:lnTo>
                <a:lnTo>
                  <a:pt x="135731" y="45244"/>
                </a:lnTo>
                <a:lnTo>
                  <a:pt x="226219" y="88106"/>
                </a:lnTo>
                <a:lnTo>
                  <a:pt x="300037" y="119062"/>
                </a:lnTo>
                <a:lnTo>
                  <a:pt x="390525" y="152400"/>
                </a:lnTo>
                <a:lnTo>
                  <a:pt x="450056" y="173831"/>
                </a:lnTo>
                <a:lnTo>
                  <a:pt x="514350" y="190500"/>
                </a:lnTo>
                <a:lnTo>
                  <a:pt x="609600" y="207169"/>
                </a:lnTo>
                <a:lnTo>
                  <a:pt x="690562" y="211931"/>
                </a:lnTo>
                <a:lnTo>
                  <a:pt x="702469" y="221456"/>
                </a:lnTo>
                <a:lnTo>
                  <a:pt x="745331" y="271462"/>
                </a:lnTo>
                <a:lnTo>
                  <a:pt x="783431" y="319087"/>
                </a:lnTo>
                <a:lnTo>
                  <a:pt x="809625" y="357187"/>
                </a:lnTo>
                <a:lnTo>
                  <a:pt x="833437" y="395287"/>
                </a:lnTo>
                <a:lnTo>
                  <a:pt x="850106" y="428625"/>
                </a:lnTo>
                <a:lnTo>
                  <a:pt x="859631" y="459581"/>
                </a:lnTo>
                <a:lnTo>
                  <a:pt x="864394" y="488156"/>
                </a:lnTo>
                <a:lnTo>
                  <a:pt x="862012" y="519112"/>
                </a:lnTo>
                <a:lnTo>
                  <a:pt x="854869" y="561975"/>
                </a:lnTo>
                <a:lnTo>
                  <a:pt x="842962" y="585787"/>
                </a:lnTo>
                <a:lnTo>
                  <a:pt x="823912" y="600075"/>
                </a:lnTo>
                <a:lnTo>
                  <a:pt x="800100" y="611981"/>
                </a:lnTo>
                <a:lnTo>
                  <a:pt x="769144" y="616744"/>
                </a:lnTo>
                <a:lnTo>
                  <a:pt x="716756" y="614362"/>
                </a:lnTo>
                <a:lnTo>
                  <a:pt x="676275" y="600075"/>
                </a:lnTo>
                <a:lnTo>
                  <a:pt x="547687" y="52149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682B042-B73B-4B55-99F8-EE74CEE7C234}"/>
              </a:ext>
            </a:extLst>
          </p:cNvPr>
          <p:cNvSpPr/>
          <p:nvPr/>
        </p:nvSpPr>
        <p:spPr>
          <a:xfrm>
            <a:off x="3775078" y="2786063"/>
            <a:ext cx="866775" cy="660400"/>
          </a:xfrm>
          <a:custGeom>
            <a:avLst/>
            <a:gdLst>
              <a:gd name="connsiteX0" fmla="*/ 466725 w 866775"/>
              <a:gd name="connsiteY0" fmla="*/ 507206 h 659606"/>
              <a:gd name="connsiteX1" fmla="*/ 354807 w 866775"/>
              <a:gd name="connsiteY1" fmla="*/ 426243 h 659606"/>
              <a:gd name="connsiteX2" fmla="*/ 264319 w 866775"/>
              <a:gd name="connsiteY2" fmla="*/ 352425 h 659606"/>
              <a:gd name="connsiteX3" fmla="*/ 145257 w 866775"/>
              <a:gd name="connsiteY3" fmla="*/ 228600 h 659606"/>
              <a:gd name="connsiteX4" fmla="*/ 78582 w 866775"/>
              <a:gd name="connsiteY4" fmla="*/ 150018 h 659606"/>
              <a:gd name="connsiteX5" fmla="*/ 23813 w 866775"/>
              <a:gd name="connsiteY5" fmla="*/ 80962 h 659606"/>
              <a:gd name="connsiteX6" fmla="*/ 9525 w 866775"/>
              <a:gd name="connsiteY6" fmla="*/ 54768 h 659606"/>
              <a:gd name="connsiteX7" fmla="*/ 0 w 866775"/>
              <a:gd name="connsiteY7" fmla="*/ 26193 h 659606"/>
              <a:gd name="connsiteX8" fmla="*/ 2382 w 866775"/>
              <a:gd name="connsiteY8" fmla="*/ 7143 h 659606"/>
              <a:gd name="connsiteX9" fmla="*/ 16669 w 866775"/>
              <a:gd name="connsiteY9" fmla="*/ 0 h 659606"/>
              <a:gd name="connsiteX10" fmla="*/ 40482 w 866775"/>
              <a:gd name="connsiteY10" fmla="*/ 4762 h 659606"/>
              <a:gd name="connsiteX11" fmla="*/ 95250 w 866775"/>
              <a:gd name="connsiteY11" fmla="*/ 38100 h 659606"/>
              <a:gd name="connsiteX12" fmla="*/ 135732 w 866775"/>
              <a:gd name="connsiteY12" fmla="*/ 66675 h 659606"/>
              <a:gd name="connsiteX13" fmla="*/ 183357 w 866775"/>
              <a:gd name="connsiteY13" fmla="*/ 92868 h 659606"/>
              <a:gd name="connsiteX14" fmla="*/ 276225 w 866775"/>
              <a:gd name="connsiteY14" fmla="*/ 140493 h 659606"/>
              <a:gd name="connsiteX15" fmla="*/ 364332 w 866775"/>
              <a:gd name="connsiteY15" fmla="*/ 176212 h 659606"/>
              <a:gd name="connsiteX16" fmla="*/ 469107 w 866775"/>
              <a:gd name="connsiteY16" fmla="*/ 209550 h 659606"/>
              <a:gd name="connsiteX17" fmla="*/ 523875 w 866775"/>
              <a:gd name="connsiteY17" fmla="*/ 223837 h 659606"/>
              <a:gd name="connsiteX18" fmla="*/ 571500 w 866775"/>
              <a:gd name="connsiteY18" fmla="*/ 233362 h 659606"/>
              <a:gd name="connsiteX19" fmla="*/ 616744 w 866775"/>
              <a:gd name="connsiteY19" fmla="*/ 245268 h 659606"/>
              <a:gd name="connsiteX20" fmla="*/ 671513 w 866775"/>
              <a:gd name="connsiteY20" fmla="*/ 264318 h 659606"/>
              <a:gd name="connsiteX21" fmla="*/ 723900 w 866775"/>
              <a:gd name="connsiteY21" fmla="*/ 292893 h 659606"/>
              <a:gd name="connsiteX22" fmla="*/ 766763 w 866775"/>
              <a:gd name="connsiteY22" fmla="*/ 323850 h 659606"/>
              <a:gd name="connsiteX23" fmla="*/ 795338 w 866775"/>
              <a:gd name="connsiteY23" fmla="*/ 350043 h 659606"/>
              <a:gd name="connsiteX24" fmla="*/ 821532 w 866775"/>
              <a:gd name="connsiteY24" fmla="*/ 383381 h 659606"/>
              <a:gd name="connsiteX25" fmla="*/ 840582 w 866775"/>
              <a:gd name="connsiteY25" fmla="*/ 419100 h 659606"/>
              <a:gd name="connsiteX26" fmla="*/ 854869 w 866775"/>
              <a:gd name="connsiteY26" fmla="*/ 457200 h 659606"/>
              <a:gd name="connsiteX27" fmla="*/ 864394 w 866775"/>
              <a:gd name="connsiteY27" fmla="*/ 490537 h 659606"/>
              <a:gd name="connsiteX28" fmla="*/ 866775 w 866775"/>
              <a:gd name="connsiteY28" fmla="*/ 531018 h 659606"/>
              <a:gd name="connsiteX29" fmla="*/ 862013 w 866775"/>
              <a:gd name="connsiteY29" fmla="*/ 571500 h 659606"/>
              <a:gd name="connsiteX30" fmla="*/ 854869 w 866775"/>
              <a:gd name="connsiteY30" fmla="*/ 609600 h 659606"/>
              <a:gd name="connsiteX31" fmla="*/ 838200 w 866775"/>
              <a:gd name="connsiteY31" fmla="*/ 638175 h 659606"/>
              <a:gd name="connsiteX32" fmla="*/ 821532 w 866775"/>
              <a:gd name="connsiteY32" fmla="*/ 654843 h 659606"/>
              <a:gd name="connsiteX33" fmla="*/ 804863 w 866775"/>
              <a:gd name="connsiteY33" fmla="*/ 659606 h 659606"/>
              <a:gd name="connsiteX34" fmla="*/ 781050 w 866775"/>
              <a:gd name="connsiteY34" fmla="*/ 659606 h 659606"/>
              <a:gd name="connsiteX35" fmla="*/ 742950 w 866775"/>
              <a:gd name="connsiteY35" fmla="*/ 650081 h 659606"/>
              <a:gd name="connsiteX36" fmla="*/ 657225 w 866775"/>
              <a:gd name="connsiteY36" fmla="*/ 614362 h 659606"/>
              <a:gd name="connsiteX37" fmla="*/ 466725 w 866775"/>
              <a:gd name="connsiteY37" fmla="*/ 507206 h 65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66775" h="659606">
                <a:moveTo>
                  <a:pt x="466725" y="507206"/>
                </a:moveTo>
                <a:lnTo>
                  <a:pt x="354807" y="426243"/>
                </a:lnTo>
                <a:lnTo>
                  <a:pt x="264319" y="352425"/>
                </a:lnTo>
                <a:lnTo>
                  <a:pt x="145257" y="228600"/>
                </a:lnTo>
                <a:lnTo>
                  <a:pt x="78582" y="150018"/>
                </a:lnTo>
                <a:lnTo>
                  <a:pt x="23813" y="80962"/>
                </a:lnTo>
                <a:lnTo>
                  <a:pt x="9525" y="54768"/>
                </a:lnTo>
                <a:lnTo>
                  <a:pt x="0" y="26193"/>
                </a:lnTo>
                <a:lnTo>
                  <a:pt x="2382" y="7143"/>
                </a:lnTo>
                <a:lnTo>
                  <a:pt x="16669" y="0"/>
                </a:lnTo>
                <a:lnTo>
                  <a:pt x="40482" y="4762"/>
                </a:lnTo>
                <a:lnTo>
                  <a:pt x="95250" y="38100"/>
                </a:lnTo>
                <a:lnTo>
                  <a:pt x="135732" y="66675"/>
                </a:lnTo>
                <a:lnTo>
                  <a:pt x="183357" y="92868"/>
                </a:lnTo>
                <a:lnTo>
                  <a:pt x="276225" y="140493"/>
                </a:lnTo>
                <a:lnTo>
                  <a:pt x="364332" y="176212"/>
                </a:lnTo>
                <a:lnTo>
                  <a:pt x="469107" y="209550"/>
                </a:lnTo>
                <a:lnTo>
                  <a:pt x="523875" y="223837"/>
                </a:lnTo>
                <a:lnTo>
                  <a:pt x="571500" y="233362"/>
                </a:lnTo>
                <a:lnTo>
                  <a:pt x="616744" y="245268"/>
                </a:lnTo>
                <a:lnTo>
                  <a:pt x="671513" y="264318"/>
                </a:lnTo>
                <a:lnTo>
                  <a:pt x="723900" y="292893"/>
                </a:lnTo>
                <a:lnTo>
                  <a:pt x="766763" y="323850"/>
                </a:lnTo>
                <a:lnTo>
                  <a:pt x="795338" y="350043"/>
                </a:lnTo>
                <a:lnTo>
                  <a:pt x="821532" y="383381"/>
                </a:lnTo>
                <a:lnTo>
                  <a:pt x="840582" y="419100"/>
                </a:lnTo>
                <a:lnTo>
                  <a:pt x="854869" y="457200"/>
                </a:lnTo>
                <a:lnTo>
                  <a:pt x="864394" y="490537"/>
                </a:lnTo>
                <a:lnTo>
                  <a:pt x="866775" y="531018"/>
                </a:lnTo>
                <a:lnTo>
                  <a:pt x="862013" y="571500"/>
                </a:lnTo>
                <a:lnTo>
                  <a:pt x="854869" y="609600"/>
                </a:lnTo>
                <a:lnTo>
                  <a:pt x="838200" y="638175"/>
                </a:lnTo>
                <a:lnTo>
                  <a:pt x="821532" y="654843"/>
                </a:lnTo>
                <a:lnTo>
                  <a:pt x="804863" y="659606"/>
                </a:lnTo>
                <a:lnTo>
                  <a:pt x="781050" y="659606"/>
                </a:lnTo>
                <a:lnTo>
                  <a:pt x="742950" y="650081"/>
                </a:lnTo>
                <a:lnTo>
                  <a:pt x="657225" y="614362"/>
                </a:lnTo>
                <a:lnTo>
                  <a:pt x="466725" y="50720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099CF70-FF44-4CAA-8460-BA21B7375187}"/>
              </a:ext>
            </a:extLst>
          </p:cNvPr>
          <p:cNvSpPr/>
          <p:nvPr/>
        </p:nvSpPr>
        <p:spPr>
          <a:xfrm>
            <a:off x="3741740" y="5095876"/>
            <a:ext cx="452437" cy="633413"/>
          </a:xfrm>
          <a:custGeom>
            <a:avLst/>
            <a:gdLst>
              <a:gd name="connsiteX0" fmla="*/ 223837 w 452437"/>
              <a:gd name="connsiteY0" fmla="*/ 516731 h 633413"/>
              <a:gd name="connsiteX1" fmla="*/ 169069 w 452437"/>
              <a:gd name="connsiteY1" fmla="*/ 442913 h 633413"/>
              <a:gd name="connsiteX2" fmla="*/ 140494 w 452437"/>
              <a:gd name="connsiteY2" fmla="*/ 397669 h 633413"/>
              <a:gd name="connsiteX3" fmla="*/ 104775 w 452437"/>
              <a:gd name="connsiteY3" fmla="*/ 326231 h 633413"/>
              <a:gd name="connsiteX4" fmla="*/ 71437 w 452437"/>
              <a:gd name="connsiteY4" fmla="*/ 254794 h 633413"/>
              <a:gd name="connsiteX5" fmla="*/ 35719 w 452437"/>
              <a:gd name="connsiteY5" fmla="*/ 173831 h 633413"/>
              <a:gd name="connsiteX6" fmla="*/ 9525 w 452437"/>
              <a:gd name="connsiteY6" fmla="*/ 95250 h 633413"/>
              <a:gd name="connsiteX7" fmla="*/ 2381 w 452437"/>
              <a:gd name="connsiteY7" fmla="*/ 73819 h 633413"/>
              <a:gd name="connsiteX8" fmla="*/ 0 w 452437"/>
              <a:gd name="connsiteY8" fmla="*/ 50006 h 633413"/>
              <a:gd name="connsiteX9" fmla="*/ 7144 w 452437"/>
              <a:gd name="connsiteY9" fmla="*/ 19050 h 633413"/>
              <a:gd name="connsiteX10" fmla="*/ 21431 w 452437"/>
              <a:gd name="connsiteY10" fmla="*/ 2381 h 633413"/>
              <a:gd name="connsiteX11" fmla="*/ 42862 w 452437"/>
              <a:gd name="connsiteY11" fmla="*/ 0 h 633413"/>
              <a:gd name="connsiteX12" fmla="*/ 80962 w 452437"/>
              <a:gd name="connsiteY12" fmla="*/ 16669 h 633413"/>
              <a:gd name="connsiteX13" fmla="*/ 107156 w 452437"/>
              <a:gd name="connsiteY13" fmla="*/ 40481 h 633413"/>
              <a:gd name="connsiteX14" fmla="*/ 183356 w 452437"/>
              <a:gd name="connsiteY14" fmla="*/ 119063 h 633413"/>
              <a:gd name="connsiteX15" fmla="*/ 209550 w 452437"/>
              <a:gd name="connsiteY15" fmla="*/ 138113 h 633413"/>
              <a:gd name="connsiteX16" fmla="*/ 228600 w 452437"/>
              <a:gd name="connsiteY16" fmla="*/ 145256 h 633413"/>
              <a:gd name="connsiteX17" fmla="*/ 452437 w 452437"/>
              <a:gd name="connsiteY17" fmla="*/ 469106 h 633413"/>
              <a:gd name="connsiteX18" fmla="*/ 440531 w 452437"/>
              <a:gd name="connsiteY18" fmla="*/ 554831 h 633413"/>
              <a:gd name="connsiteX19" fmla="*/ 426244 w 452437"/>
              <a:gd name="connsiteY19" fmla="*/ 616744 h 633413"/>
              <a:gd name="connsiteX20" fmla="*/ 419100 w 452437"/>
              <a:gd name="connsiteY20" fmla="*/ 631031 h 633413"/>
              <a:gd name="connsiteX21" fmla="*/ 402431 w 452437"/>
              <a:gd name="connsiteY21" fmla="*/ 633413 h 633413"/>
              <a:gd name="connsiteX22" fmla="*/ 366712 w 452437"/>
              <a:gd name="connsiteY22" fmla="*/ 623888 h 633413"/>
              <a:gd name="connsiteX23" fmla="*/ 319087 w 452437"/>
              <a:gd name="connsiteY23" fmla="*/ 600075 h 633413"/>
              <a:gd name="connsiteX24" fmla="*/ 266700 w 452437"/>
              <a:gd name="connsiteY24" fmla="*/ 564356 h 633413"/>
              <a:gd name="connsiteX25" fmla="*/ 223837 w 452437"/>
              <a:gd name="connsiteY25" fmla="*/ 516731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52437" h="633413">
                <a:moveTo>
                  <a:pt x="223837" y="516731"/>
                </a:moveTo>
                <a:lnTo>
                  <a:pt x="169069" y="442913"/>
                </a:lnTo>
                <a:lnTo>
                  <a:pt x="140494" y="397669"/>
                </a:lnTo>
                <a:lnTo>
                  <a:pt x="104775" y="326231"/>
                </a:lnTo>
                <a:lnTo>
                  <a:pt x="71437" y="254794"/>
                </a:lnTo>
                <a:lnTo>
                  <a:pt x="35719" y="173831"/>
                </a:lnTo>
                <a:lnTo>
                  <a:pt x="9525" y="95250"/>
                </a:lnTo>
                <a:lnTo>
                  <a:pt x="2381" y="73819"/>
                </a:lnTo>
                <a:lnTo>
                  <a:pt x="0" y="50006"/>
                </a:lnTo>
                <a:lnTo>
                  <a:pt x="7144" y="19050"/>
                </a:lnTo>
                <a:lnTo>
                  <a:pt x="21431" y="2381"/>
                </a:lnTo>
                <a:lnTo>
                  <a:pt x="42862" y="0"/>
                </a:lnTo>
                <a:lnTo>
                  <a:pt x="80962" y="16669"/>
                </a:lnTo>
                <a:lnTo>
                  <a:pt x="107156" y="40481"/>
                </a:lnTo>
                <a:lnTo>
                  <a:pt x="183356" y="119063"/>
                </a:lnTo>
                <a:lnTo>
                  <a:pt x="209550" y="138113"/>
                </a:lnTo>
                <a:lnTo>
                  <a:pt x="228600" y="145256"/>
                </a:lnTo>
                <a:lnTo>
                  <a:pt x="452437" y="469106"/>
                </a:lnTo>
                <a:lnTo>
                  <a:pt x="440531" y="554831"/>
                </a:lnTo>
                <a:lnTo>
                  <a:pt x="426244" y="616744"/>
                </a:lnTo>
                <a:lnTo>
                  <a:pt x="419100" y="631031"/>
                </a:lnTo>
                <a:lnTo>
                  <a:pt x="402431" y="633413"/>
                </a:lnTo>
                <a:lnTo>
                  <a:pt x="366712" y="623888"/>
                </a:lnTo>
                <a:lnTo>
                  <a:pt x="319087" y="600075"/>
                </a:lnTo>
                <a:lnTo>
                  <a:pt x="266700" y="564356"/>
                </a:lnTo>
                <a:lnTo>
                  <a:pt x="223837" y="51673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670B03C-18AD-44B8-9C5E-56B0F867B209}"/>
              </a:ext>
            </a:extLst>
          </p:cNvPr>
          <p:cNvSpPr/>
          <p:nvPr/>
        </p:nvSpPr>
        <p:spPr>
          <a:xfrm>
            <a:off x="7056439" y="1493839"/>
            <a:ext cx="752475" cy="619125"/>
          </a:xfrm>
          <a:custGeom>
            <a:avLst/>
            <a:gdLst>
              <a:gd name="connsiteX0" fmla="*/ 404812 w 752475"/>
              <a:gd name="connsiteY0" fmla="*/ 476250 h 619125"/>
              <a:gd name="connsiteX1" fmla="*/ 319087 w 752475"/>
              <a:gd name="connsiteY1" fmla="*/ 407194 h 619125"/>
              <a:gd name="connsiteX2" fmla="*/ 280987 w 752475"/>
              <a:gd name="connsiteY2" fmla="*/ 373856 h 619125"/>
              <a:gd name="connsiteX3" fmla="*/ 216694 w 752475"/>
              <a:gd name="connsiteY3" fmla="*/ 307181 h 619125"/>
              <a:gd name="connsiteX4" fmla="*/ 126206 w 752475"/>
              <a:gd name="connsiteY4" fmla="*/ 207169 h 619125"/>
              <a:gd name="connsiteX5" fmla="*/ 59531 w 752475"/>
              <a:gd name="connsiteY5" fmla="*/ 126206 h 619125"/>
              <a:gd name="connsiteX6" fmla="*/ 30956 w 752475"/>
              <a:gd name="connsiteY6" fmla="*/ 90487 h 619125"/>
              <a:gd name="connsiteX7" fmla="*/ 11906 w 752475"/>
              <a:gd name="connsiteY7" fmla="*/ 61912 h 619125"/>
              <a:gd name="connsiteX8" fmla="*/ 2381 w 752475"/>
              <a:gd name="connsiteY8" fmla="*/ 35719 h 619125"/>
              <a:gd name="connsiteX9" fmla="*/ 0 w 752475"/>
              <a:gd name="connsiteY9" fmla="*/ 19050 h 619125"/>
              <a:gd name="connsiteX10" fmla="*/ 4762 w 752475"/>
              <a:gd name="connsiteY10" fmla="*/ 4762 h 619125"/>
              <a:gd name="connsiteX11" fmla="*/ 21431 w 752475"/>
              <a:gd name="connsiteY11" fmla="*/ 0 h 619125"/>
              <a:gd name="connsiteX12" fmla="*/ 45244 w 752475"/>
              <a:gd name="connsiteY12" fmla="*/ 7144 h 619125"/>
              <a:gd name="connsiteX13" fmla="*/ 157162 w 752475"/>
              <a:gd name="connsiteY13" fmla="*/ 59531 h 619125"/>
              <a:gd name="connsiteX14" fmla="*/ 288131 w 752475"/>
              <a:gd name="connsiteY14" fmla="*/ 119062 h 619125"/>
              <a:gd name="connsiteX15" fmla="*/ 402431 w 752475"/>
              <a:gd name="connsiteY15" fmla="*/ 164306 h 619125"/>
              <a:gd name="connsiteX16" fmla="*/ 464344 w 752475"/>
              <a:gd name="connsiteY16" fmla="*/ 183356 h 619125"/>
              <a:gd name="connsiteX17" fmla="*/ 504825 w 752475"/>
              <a:gd name="connsiteY17" fmla="*/ 190500 h 619125"/>
              <a:gd name="connsiteX18" fmla="*/ 554831 w 752475"/>
              <a:gd name="connsiteY18" fmla="*/ 200025 h 619125"/>
              <a:gd name="connsiteX19" fmla="*/ 583406 w 752475"/>
              <a:gd name="connsiteY19" fmla="*/ 209550 h 619125"/>
              <a:gd name="connsiteX20" fmla="*/ 628650 w 752475"/>
              <a:gd name="connsiteY20" fmla="*/ 235744 h 619125"/>
              <a:gd name="connsiteX21" fmla="*/ 657225 w 752475"/>
              <a:gd name="connsiteY21" fmla="*/ 254794 h 619125"/>
              <a:gd name="connsiteX22" fmla="*/ 683419 w 752475"/>
              <a:gd name="connsiteY22" fmla="*/ 276225 h 619125"/>
              <a:gd name="connsiteX23" fmla="*/ 702469 w 752475"/>
              <a:gd name="connsiteY23" fmla="*/ 300037 h 619125"/>
              <a:gd name="connsiteX24" fmla="*/ 721519 w 752475"/>
              <a:gd name="connsiteY24" fmla="*/ 330994 h 619125"/>
              <a:gd name="connsiteX25" fmla="*/ 735806 w 752475"/>
              <a:gd name="connsiteY25" fmla="*/ 364331 h 619125"/>
              <a:gd name="connsiteX26" fmla="*/ 745331 w 752475"/>
              <a:gd name="connsiteY26" fmla="*/ 397669 h 619125"/>
              <a:gd name="connsiteX27" fmla="*/ 750094 w 752475"/>
              <a:gd name="connsiteY27" fmla="*/ 435769 h 619125"/>
              <a:gd name="connsiteX28" fmla="*/ 752475 w 752475"/>
              <a:gd name="connsiteY28" fmla="*/ 476250 h 619125"/>
              <a:gd name="connsiteX29" fmla="*/ 745331 w 752475"/>
              <a:gd name="connsiteY29" fmla="*/ 528637 h 619125"/>
              <a:gd name="connsiteX30" fmla="*/ 738187 w 752475"/>
              <a:gd name="connsiteY30" fmla="*/ 561975 h 619125"/>
              <a:gd name="connsiteX31" fmla="*/ 726281 w 752475"/>
              <a:gd name="connsiteY31" fmla="*/ 590550 h 619125"/>
              <a:gd name="connsiteX32" fmla="*/ 711994 w 752475"/>
              <a:gd name="connsiteY32" fmla="*/ 609600 h 619125"/>
              <a:gd name="connsiteX33" fmla="*/ 690562 w 752475"/>
              <a:gd name="connsiteY33" fmla="*/ 616744 h 619125"/>
              <a:gd name="connsiteX34" fmla="*/ 673894 w 752475"/>
              <a:gd name="connsiteY34" fmla="*/ 619125 h 619125"/>
              <a:gd name="connsiteX35" fmla="*/ 638175 w 752475"/>
              <a:gd name="connsiteY35" fmla="*/ 614362 h 619125"/>
              <a:gd name="connsiteX36" fmla="*/ 616744 w 752475"/>
              <a:gd name="connsiteY36" fmla="*/ 609600 h 619125"/>
              <a:gd name="connsiteX37" fmla="*/ 566737 w 752475"/>
              <a:gd name="connsiteY37" fmla="*/ 585787 h 619125"/>
              <a:gd name="connsiteX38" fmla="*/ 404812 w 752475"/>
              <a:gd name="connsiteY38" fmla="*/ 476250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52475" h="619125">
                <a:moveTo>
                  <a:pt x="404812" y="476250"/>
                </a:moveTo>
                <a:lnTo>
                  <a:pt x="319087" y="407194"/>
                </a:lnTo>
                <a:lnTo>
                  <a:pt x="280987" y="373856"/>
                </a:lnTo>
                <a:lnTo>
                  <a:pt x="216694" y="307181"/>
                </a:lnTo>
                <a:lnTo>
                  <a:pt x="126206" y="207169"/>
                </a:lnTo>
                <a:lnTo>
                  <a:pt x="59531" y="126206"/>
                </a:lnTo>
                <a:lnTo>
                  <a:pt x="30956" y="90487"/>
                </a:lnTo>
                <a:lnTo>
                  <a:pt x="11906" y="61912"/>
                </a:lnTo>
                <a:lnTo>
                  <a:pt x="2381" y="35719"/>
                </a:lnTo>
                <a:lnTo>
                  <a:pt x="0" y="19050"/>
                </a:lnTo>
                <a:lnTo>
                  <a:pt x="4762" y="4762"/>
                </a:lnTo>
                <a:lnTo>
                  <a:pt x="21431" y="0"/>
                </a:lnTo>
                <a:lnTo>
                  <a:pt x="45244" y="7144"/>
                </a:lnTo>
                <a:lnTo>
                  <a:pt x="157162" y="59531"/>
                </a:lnTo>
                <a:lnTo>
                  <a:pt x="288131" y="119062"/>
                </a:lnTo>
                <a:lnTo>
                  <a:pt x="402431" y="164306"/>
                </a:lnTo>
                <a:lnTo>
                  <a:pt x="464344" y="183356"/>
                </a:lnTo>
                <a:lnTo>
                  <a:pt x="504825" y="190500"/>
                </a:lnTo>
                <a:lnTo>
                  <a:pt x="554831" y="200025"/>
                </a:lnTo>
                <a:lnTo>
                  <a:pt x="583406" y="209550"/>
                </a:lnTo>
                <a:lnTo>
                  <a:pt x="628650" y="235744"/>
                </a:lnTo>
                <a:lnTo>
                  <a:pt x="657225" y="254794"/>
                </a:lnTo>
                <a:lnTo>
                  <a:pt x="683419" y="276225"/>
                </a:lnTo>
                <a:lnTo>
                  <a:pt x="702469" y="300037"/>
                </a:lnTo>
                <a:lnTo>
                  <a:pt x="721519" y="330994"/>
                </a:lnTo>
                <a:lnTo>
                  <a:pt x="735806" y="364331"/>
                </a:lnTo>
                <a:lnTo>
                  <a:pt x="745331" y="397669"/>
                </a:lnTo>
                <a:lnTo>
                  <a:pt x="750094" y="435769"/>
                </a:lnTo>
                <a:lnTo>
                  <a:pt x="752475" y="476250"/>
                </a:lnTo>
                <a:lnTo>
                  <a:pt x="745331" y="528637"/>
                </a:lnTo>
                <a:lnTo>
                  <a:pt x="738187" y="561975"/>
                </a:lnTo>
                <a:lnTo>
                  <a:pt x="726281" y="590550"/>
                </a:lnTo>
                <a:lnTo>
                  <a:pt x="711994" y="609600"/>
                </a:lnTo>
                <a:lnTo>
                  <a:pt x="690562" y="616744"/>
                </a:lnTo>
                <a:lnTo>
                  <a:pt x="673894" y="619125"/>
                </a:lnTo>
                <a:lnTo>
                  <a:pt x="638175" y="614362"/>
                </a:lnTo>
                <a:lnTo>
                  <a:pt x="616744" y="609600"/>
                </a:lnTo>
                <a:lnTo>
                  <a:pt x="566737" y="585787"/>
                </a:lnTo>
                <a:lnTo>
                  <a:pt x="404812" y="4762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5952AE7-2C25-48CF-8EE4-25D1A2A7C030}"/>
              </a:ext>
            </a:extLst>
          </p:cNvPr>
          <p:cNvSpPr/>
          <p:nvPr/>
        </p:nvSpPr>
        <p:spPr>
          <a:xfrm>
            <a:off x="5432426" y="4141789"/>
            <a:ext cx="409575" cy="1114425"/>
          </a:xfrm>
          <a:custGeom>
            <a:avLst/>
            <a:gdLst>
              <a:gd name="connsiteX0" fmla="*/ 142875 w 409575"/>
              <a:gd name="connsiteY0" fmla="*/ 650081 h 1114425"/>
              <a:gd name="connsiteX1" fmla="*/ 135732 w 409575"/>
              <a:gd name="connsiteY1" fmla="*/ 409575 h 1114425"/>
              <a:gd name="connsiteX2" fmla="*/ 130969 w 409575"/>
              <a:gd name="connsiteY2" fmla="*/ 321469 h 1114425"/>
              <a:gd name="connsiteX3" fmla="*/ 121444 w 409575"/>
              <a:gd name="connsiteY3" fmla="*/ 264319 h 1114425"/>
              <a:gd name="connsiteX4" fmla="*/ 102394 w 409575"/>
              <a:gd name="connsiteY4" fmla="*/ 202406 h 1114425"/>
              <a:gd name="connsiteX5" fmla="*/ 66675 w 409575"/>
              <a:gd name="connsiteY5" fmla="*/ 133350 h 1114425"/>
              <a:gd name="connsiteX6" fmla="*/ 26194 w 409575"/>
              <a:gd name="connsiteY6" fmla="*/ 73819 h 1114425"/>
              <a:gd name="connsiteX7" fmla="*/ 7144 w 409575"/>
              <a:gd name="connsiteY7" fmla="*/ 47625 h 1114425"/>
              <a:gd name="connsiteX8" fmla="*/ 0 w 409575"/>
              <a:gd name="connsiteY8" fmla="*/ 33337 h 1114425"/>
              <a:gd name="connsiteX9" fmla="*/ 2382 w 409575"/>
              <a:gd name="connsiteY9" fmla="*/ 14287 h 1114425"/>
              <a:gd name="connsiteX10" fmla="*/ 21432 w 409575"/>
              <a:gd name="connsiteY10" fmla="*/ 2381 h 1114425"/>
              <a:gd name="connsiteX11" fmla="*/ 50007 w 409575"/>
              <a:gd name="connsiteY11" fmla="*/ 0 h 1114425"/>
              <a:gd name="connsiteX12" fmla="*/ 69057 w 409575"/>
              <a:gd name="connsiteY12" fmla="*/ 2381 h 1114425"/>
              <a:gd name="connsiteX13" fmla="*/ 102394 w 409575"/>
              <a:gd name="connsiteY13" fmla="*/ 11906 h 1114425"/>
              <a:gd name="connsiteX14" fmla="*/ 197644 w 409575"/>
              <a:gd name="connsiteY14" fmla="*/ 52387 h 1114425"/>
              <a:gd name="connsiteX15" fmla="*/ 273844 w 409575"/>
              <a:gd name="connsiteY15" fmla="*/ 88106 h 1114425"/>
              <a:gd name="connsiteX16" fmla="*/ 316707 w 409575"/>
              <a:gd name="connsiteY16" fmla="*/ 109537 h 1114425"/>
              <a:gd name="connsiteX17" fmla="*/ 342900 w 409575"/>
              <a:gd name="connsiteY17" fmla="*/ 221456 h 1114425"/>
              <a:gd name="connsiteX18" fmla="*/ 345282 w 409575"/>
              <a:gd name="connsiteY18" fmla="*/ 388144 h 1114425"/>
              <a:gd name="connsiteX19" fmla="*/ 347663 w 409575"/>
              <a:gd name="connsiteY19" fmla="*/ 509587 h 1114425"/>
              <a:gd name="connsiteX20" fmla="*/ 357188 w 409575"/>
              <a:gd name="connsiteY20" fmla="*/ 602456 h 1114425"/>
              <a:gd name="connsiteX21" fmla="*/ 369094 w 409575"/>
              <a:gd name="connsiteY21" fmla="*/ 709612 h 1114425"/>
              <a:gd name="connsiteX22" fmla="*/ 392907 w 409575"/>
              <a:gd name="connsiteY22" fmla="*/ 854869 h 1114425"/>
              <a:gd name="connsiteX23" fmla="*/ 407194 w 409575"/>
              <a:gd name="connsiteY23" fmla="*/ 931069 h 1114425"/>
              <a:gd name="connsiteX24" fmla="*/ 409575 w 409575"/>
              <a:gd name="connsiteY24" fmla="*/ 973931 h 1114425"/>
              <a:gd name="connsiteX25" fmla="*/ 402432 w 409575"/>
              <a:gd name="connsiteY25" fmla="*/ 1021556 h 1114425"/>
              <a:gd name="connsiteX26" fmla="*/ 392907 w 409575"/>
              <a:gd name="connsiteY26" fmla="*/ 1066800 h 1114425"/>
              <a:gd name="connsiteX27" fmla="*/ 378619 w 409575"/>
              <a:gd name="connsiteY27" fmla="*/ 1092994 h 1114425"/>
              <a:gd name="connsiteX28" fmla="*/ 352425 w 409575"/>
              <a:gd name="connsiteY28" fmla="*/ 1109662 h 1114425"/>
              <a:gd name="connsiteX29" fmla="*/ 328613 w 409575"/>
              <a:gd name="connsiteY29" fmla="*/ 1114425 h 1114425"/>
              <a:gd name="connsiteX30" fmla="*/ 304800 w 409575"/>
              <a:gd name="connsiteY30" fmla="*/ 1112044 h 1114425"/>
              <a:gd name="connsiteX31" fmla="*/ 276225 w 409575"/>
              <a:gd name="connsiteY31" fmla="*/ 1097756 h 1114425"/>
              <a:gd name="connsiteX32" fmla="*/ 245269 w 409575"/>
              <a:gd name="connsiteY32" fmla="*/ 1069181 h 1114425"/>
              <a:gd name="connsiteX33" fmla="*/ 204788 w 409575"/>
              <a:gd name="connsiteY33" fmla="*/ 1021556 h 1114425"/>
              <a:gd name="connsiteX34" fmla="*/ 176213 w 409575"/>
              <a:gd name="connsiteY34" fmla="*/ 973931 h 1114425"/>
              <a:gd name="connsiteX35" fmla="*/ 154782 w 409575"/>
              <a:gd name="connsiteY35" fmla="*/ 926306 h 1114425"/>
              <a:gd name="connsiteX36" fmla="*/ 147638 w 409575"/>
              <a:gd name="connsiteY36" fmla="*/ 885825 h 1114425"/>
              <a:gd name="connsiteX37" fmla="*/ 142875 w 409575"/>
              <a:gd name="connsiteY37" fmla="*/ 785812 h 1114425"/>
              <a:gd name="connsiteX38" fmla="*/ 142875 w 409575"/>
              <a:gd name="connsiteY38" fmla="*/ 650081 h 111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09575" h="1114425">
                <a:moveTo>
                  <a:pt x="142875" y="650081"/>
                </a:moveTo>
                <a:lnTo>
                  <a:pt x="135732" y="409575"/>
                </a:lnTo>
                <a:lnTo>
                  <a:pt x="130969" y="321469"/>
                </a:lnTo>
                <a:lnTo>
                  <a:pt x="121444" y="264319"/>
                </a:lnTo>
                <a:lnTo>
                  <a:pt x="102394" y="202406"/>
                </a:lnTo>
                <a:lnTo>
                  <a:pt x="66675" y="133350"/>
                </a:lnTo>
                <a:lnTo>
                  <a:pt x="26194" y="73819"/>
                </a:lnTo>
                <a:lnTo>
                  <a:pt x="7144" y="47625"/>
                </a:lnTo>
                <a:lnTo>
                  <a:pt x="0" y="33337"/>
                </a:lnTo>
                <a:lnTo>
                  <a:pt x="2382" y="14287"/>
                </a:lnTo>
                <a:lnTo>
                  <a:pt x="21432" y="2381"/>
                </a:lnTo>
                <a:lnTo>
                  <a:pt x="50007" y="0"/>
                </a:lnTo>
                <a:lnTo>
                  <a:pt x="69057" y="2381"/>
                </a:lnTo>
                <a:lnTo>
                  <a:pt x="102394" y="11906"/>
                </a:lnTo>
                <a:lnTo>
                  <a:pt x="197644" y="52387"/>
                </a:lnTo>
                <a:lnTo>
                  <a:pt x="273844" y="88106"/>
                </a:lnTo>
                <a:lnTo>
                  <a:pt x="316707" y="109537"/>
                </a:lnTo>
                <a:lnTo>
                  <a:pt x="342900" y="221456"/>
                </a:lnTo>
                <a:lnTo>
                  <a:pt x="345282" y="388144"/>
                </a:lnTo>
                <a:cubicBezTo>
                  <a:pt x="346076" y="428625"/>
                  <a:pt x="346869" y="469106"/>
                  <a:pt x="347663" y="509587"/>
                </a:cubicBezTo>
                <a:lnTo>
                  <a:pt x="357188" y="602456"/>
                </a:lnTo>
                <a:lnTo>
                  <a:pt x="369094" y="709612"/>
                </a:lnTo>
                <a:lnTo>
                  <a:pt x="392907" y="854869"/>
                </a:lnTo>
                <a:lnTo>
                  <a:pt x="407194" y="931069"/>
                </a:lnTo>
                <a:lnTo>
                  <a:pt x="409575" y="973931"/>
                </a:lnTo>
                <a:lnTo>
                  <a:pt x="402432" y="1021556"/>
                </a:lnTo>
                <a:lnTo>
                  <a:pt x="392907" y="1066800"/>
                </a:lnTo>
                <a:lnTo>
                  <a:pt x="378619" y="1092994"/>
                </a:lnTo>
                <a:lnTo>
                  <a:pt x="352425" y="1109662"/>
                </a:lnTo>
                <a:lnTo>
                  <a:pt x="328613" y="1114425"/>
                </a:lnTo>
                <a:lnTo>
                  <a:pt x="304800" y="1112044"/>
                </a:lnTo>
                <a:lnTo>
                  <a:pt x="276225" y="1097756"/>
                </a:lnTo>
                <a:lnTo>
                  <a:pt x="245269" y="1069181"/>
                </a:lnTo>
                <a:lnTo>
                  <a:pt x="204788" y="1021556"/>
                </a:lnTo>
                <a:lnTo>
                  <a:pt x="176213" y="973931"/>
                </a:lnTo>
                <a:lnTo>
                  <a:pt x="154782" y="926306"/>
                </a:lnTo>
                <a:lnTo>
                  <a:pt x="147638" y="885825"/>
                </a:lnTo>
                <a:lnTo>
                  <a:pt x="142875" y="785812"/>
                </a:lnTo>
                <a:lnTo>
                  <a:pt x="142875" y="650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BC91EE2-E288-4C77-BC57-B00AA2D2F6E4}"/>
              </a:ext>
            </a:extLst>
          </p:cNvPr>
          <p:cNvSpPr/>
          <p:nvPr/>
        </p:nvSpPr>
        <p:spPr>
          <a:xfrm>
            <a:off x="3897315" y="3725864"/>
            <a:ext cx="1085850" cy="1895475"/>
          </a:xfrm>
          <a:custGeom>
            <a:avLst/>
            <a:gdLst>
              <a:gd name="connsiteX0" fmla="*/ 792832 w 1086180"/>
              <a:gd name="connsiteY0" fmla="*/ 745263 h 1894870"/>
              <a:gd name="connsiteX1" fmla="*/ 652765 w 1086180"/>
              <a:gd name="connsiteY1" fmla="*/ 1054467 h 1894870"/>
              <a:gd name="connsiteX2" fmla="*/ 549697 w 1086180"/>
              <a:gd name="connsiteY2" fmla="*/ 1271175 h 1894870"/>
              <a:gd name="connsiteX3" fmla="*/ 462486 w 1086180"/>
              <a:gd name="connsiteY3" fmla="*/ 1458812 h 1894870"/>
              <a:gd name="connsiteX4" fmla="*/ 383202 w 1086180"/>
              <a:gd name="connsiteY4" fmla="*/ 1617378 h 1894870"/>
              <a:gd name="connsiteX5" fmla="*/ 346204 w 1086180"/>
              <a:gd name="connsiteY5" fmla="*/ 1694019 h 1894870"/>
              <a:gd name="connsiteX6" fmla="*/ 327704 w 1086180"/>
              <a:gd name="connsiteY6" fmla="*/ 1728375 h 1894870"/>
              <a:gd name="connsiteX7" fmla="*/ 311847 w 1086180"/>
              <a:gd name="connsiteY7" fmla="*/ 1749517 h 1894870"/>
              <a:gd name="connsiteX8" fmla="*/ 301276 w 1086180"/>
              <a:gd name="connsiteY8" fmla="*/ 1789159 h 1894870"/>
              <a:gd name="connsiteX9" fmla="*/ 285420 w 1086180"/>
              <a:gd name="connsiteY9" fmla="*/ 1894870 h 1894870"/>
              <a:gd name="connsiteX10" fmla="*/ 0 w 1086180"/>
              <a:gd name="connsiteY10" fmla="*/ 1516953 h 1894870"/>
              <a:gd name="connsiteX11" fmla="*/ 68712 w 1086180"/>
              <a:gd name="connsiteY11" fmla="*/ 1514310 h 1894870"/>
              <a:gd name="connsiteX12" fmla="*/ 108354 w 1086180"/>
              <a:gd name="connsiteY12" fmla="*/ 1506382 h 1894870"/>
              <a:gd name="connsiteX13" fmla="*/ 137424 w 1086180"/>
              <a:gd name="connsiteY13" fmla="*/ 1493168 h 1894870"/>
              <a:gd name="connsiteX14" fmla="*/ 177066 w 1086180"/>
              <a:gd name="connsiteY14" fmla="*/ 1458812 h 1894870"/>
              <a:gd name="connsiteX15" fmla="*/ 280134 w 1086180"/>
              <a:gd name="connsiteY15" fmla="*/ 1321387 h 1894870"/>
              <a:gd name="connsiteX16" fmla="*/ 417558 w 1086180"/>
              <a:gd name="connsiteY16" fmla="*/ 1115251 h 1894870"/>
              <a:gd name="connsiteX17" fmla="*/ 591982 w 1086180"/>
              <a:gd name="connsiteY17" fmla="*/ 819260 h 1894870"/>
              <a:gd name="connsiteX18" fmla="*/ 742620 w 1086180"/>
              <a:gd name="connsiteY18" fmla="*/ 549697 h 1894870"/>
              <a:gd name="connsiteX19" fmla="*/ 850974 w 1086180"/>
              <a:gd name="connsiteY19" fmla="*/ 351489 h 1894870"/>
              <a:gd name="connsiteX20" fmla="*/ 961970 w 1086180"/>
              <a:gd name="connsiteY20" fmla="*/ 142710 h 1894870"/>
              <a:gd name="connsiteX21" fmla="*/ 1022754 w 1086180"/>
              <a:gd name="connsiteY21" fmla="*/ 31713 h 1894870"/>
              <a:gd name="connsiteX22" fmla="*/ 1038611 w 1086180"/>
              <a:gd name="connsiteY22" fmla="*/ 7928 h 1894870"/>
              <a:gd name="connsiteX23" fmla="*/ 1059753 w 1086180"/>
              <a:gd name="connsiteY23" fmla="*/ 0 h 1894870"/>
              <a:gd name="connsiteX24" fmla="*/ 1075609 w 1086180"/>
              <a:gd name="connsiteY24" fmla="*/ 0 h 1894870"/>
              <a:gd name="connsiteX25" fmla="*/ 1083538 w 1086180"/>
              <a:gd name="connsiteY25" fmla="*/ 7928 h 1894870"/>
              <a:gd name="connsiteX26" fmla="*/ 1086180 w 1086180"/>
              <a:gd name="connsiteY26" fmla="*/ 31713 h 1894870"/>
              <a:gd name="connsiteX27" fmla="*/ 1057110 w 1086180"/>
              <a:gd name="connsiteY27" fmla="*/ 118925 h 1894870"/>
              <a:gd name="connsiteX28" fmla="*/ 961970 w 1086180"/>
              <a:gd name="connsiteY28" fmla="*/ 362060 h 1894870"/>
              <a:gd name="connsiteX29" fmla="*/ 792832 w 1086180"/>
              <a:gd name="connsiteY29" fmla="*/ 745263 h 189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86180" h="1894870">
                <a:moveTo>
                  <a:pt x="792832" y="745263"/>
                </a:moveTo>
                <a:lnTo>
                  <a:pt x="652765" y="1054467"/>
                </a:lnTo>
                <a:lnTo>
                  <a:pt x="549697" y="1271175"/>
                </a:lnTo>
                <a:lnTo>
                  <a:pt x="462486" y="1458812"/>
                </a:lnTo>
                <a:lnTo>
                  <a:pt x="383202" y="1617378"/>
                </a:lnTo>
                <a:lnTo>
                  <a:pt x="346204" y="1694019"/>
                </a:lnTo>
                <a:lnTo>
                  <a:pt x="327704" y="1728375"/>
                </a:lnTo>
                <a:lnTo>
                  <a:pt x="311847" y="1749517"/>
                </a:lnTo>
                <a:lnTo>
                  <a:pt x="301276" y="1789159"/>
                </a:lnTo>
                <a:lnTo>
                  <a:pt x="285420" y="1894870"/>
                </a:lnTo>
                <a:lnTo>
                  <a:pt x="0" y="1516953"/>
                </a:lnTo>
                <a:lnTo>
                  <a:pt x="68712" y="1514310"/>
                </a:lnTo>
                <a:lnTo>
                  <a:pt x="108354" y="1506382"/>
                </a:lnTo>
                <a:lnTo>
                  <a:pt x="137424" y="1493168"/>
                </a:lnTo>
                <a:lnTo>
                  <a:pt x="177066" y="1458812"/>
                </a:lnTo>
                <a:lnTo>
                  <a:pt x="280134" y="1321387"/>
                </a:lnTo>
                <a:lnTo>
                  <a:pt x="417558" y="1115251"/>
                </a:lnTo>
                <a:lnTo>
                  <a:pt x="591982" y="819260"/>
                </a:lnTo>
                <a:lnTo>
                  <a:pt x="742620" y="549697"/>
                </a:lnTo>
                <a:lnTo>
                  <a:pt x="850974" y="351489"/>
                </a:lnTo>
                <a:lnTo>
                  <a:pt x="961970" y="142710"/>
                </a:lnTo>
                <a:lnTo>
                  <a:pt x="1022754" y="31713"/>
                </a:lnTo>
                <a:lnTo>
                  <a:pt x="1038611" y="7928"/>
                </a:lnTo>
                <a:lnTo>
                  <a:pt x="1059753" y="0"/>
                </a:lnTo>
                <a:lnTo>
                  <a:pt x="1075609" y="0"/>
                </a:lnTo>
                <a:lnTo>
                  <a:pt x="1083538" y="7928"/>
                </a:lnTo>
                <a:lnTo>
                  <a:pt x="1086180" y="31713"/>
                </a:lnTo>
                <a:lnTo>
                  <a:pt x="1057110" y="118925"/>
                </a:lnTo>
                <a:lnTo>
                  <a:pt x="961970" y="362060"/>
                </a:lnTo>
                <a:lnTo>
                  <a:pt x="792832" y="74526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25781F8-4E50-4C6F-9FF6-BBAA313B4908}"/>
              </a:ext>
            </a:extLst>
          </p:cNvPr>
          <p:cNvSpPr/>
          <p:nvPr/>
        </p:nvSpPr>
        <p:spPr>
          <a:xfrm rot="16200000">
            <a:off x="3516315" y="3597276"/>
            <a:ext cx="3030538" cy="865187"/>
          </a:xfrm>
          <a:custGeom>
            <a:avLst/>
            <a:gdLst>
              <a:gd name="connsiteX0" fmla="*/ 1882892 w 3031687"/>
              <a:gd name="connsiteY0" fmla="*/ 844854 h 865460"/>
              <a:gd name="connsiteX1" fmla="*/ 1645920 w 3031687"/>
              <a:gd name="connsiteY1" fmla="*/ 816520 h 865460"/>
              <a:gd name="connsiteX2" fmla="*/ 1506829 w 3031687"/>
              <a:gd name="connsiteY2" fmla="*/ 793338 h 865460"/>
              <a:gd name="connsiteX3" fmla="*/ 1372888 w 3031687"/>
              <a:gd name="connsiteY3" fmla="*/ 765005 h 865460"/>
              <a:gd name="connsiteX4" fmla="*/ 1226069 w 3031687"/>
              <a:gd name="connsiteY4" fmla="*/ 731520 h 865460"/>
              <a:gd name="connsiteX5" fmla="*/ 1141069 w 3031687"/>
              <a:gd name="connsiteY5" fmla="*/ 705762 h 865460"/>
              <a:gd name="connsiteX6" fmla="*/ 999401 w 3031687"/>
              <a:gd name="connsiteY6" fmla="*/ 659398 h 865460"/>
              <a:gd name="connsiteX7" fmla="*/ 878340 w 3031687"/>
              <a:gd name="connsiteY7" fmla="*/ 607882 h 865460"/>
              <a:gd name="connsiteX8" fmla="*/ 765005 w 3031687"/>
              <a:gd name="connsiteY8" fmla="*/ 553791 h 865460"/>
              <a:gd name="connsiteX9" fmla="*/ 623338 w 3031687"/>
              <a:gd name="connsiteY9" fmla="*/ 476518 h 865460"/>
              <a:gd name="connsiteX10" fmla="*/ 440458 w 3031687"/>
              <a:gd name="connsiteY10" fmla="*/ 363184 h 865460"/>
              <a:gd name="connsiteX11" fmla="*/ 270457 w 3031687"/>
              <a:gd name="connsiteY11" fmla="*/ 249850 h 865460"/>
              <a:gd name="connsiteX12" fmla="*/ 105607 w 3031687"/>
              <a:gd name="connsiteY12" fmla="*/ 133940 h 865460"/>
              <a:gd name="connsiteX13" fmla="*/ 20607 w 3031687"/>
              <a:gd name="connsiteY13" fmla="*/ 69545 h 865460"/>
              <a:gd name="connsiteX14" fmla="*/ 7728 w 3031687"/>
              <a:gd name="connsiteY14" fmla="*/ 56667 h 865460"/>
              <a:gd name="connsiteX15" fmla="*/ 0 w 3031687"/>
              <a:gd name="connsiteY15" fmla="*/ 36060 h 865460"/>
              <a:gd name="connsiteX16" fmla="*/ 0 w 3031687"/>
              <a:gd name="connsiteY16" fmla="*/ 15454 h 865460"/>
              <a:gd name="connsiteX17" fmla="*/ 5152 w 3031687"/>
              <a:gd name="connsiteY17" fmla="*/ 2575 h 865460"/>
              <a:gd name="connsiteX18" fmla="*/ 18031 w 3031687"/>
              <a:gd name="connsiteY18" fmla="*/ 0 h 865460"/>
              <a:gd name="connsiteX19" fmla="*/ 56667 w 3031687"/>
              <a:gd name="connsiteY19" fmla="*/ 7727 h 865460"/>
              <a:gd name="connsiteX20" fmla="*/ 154547 w 3031687"/>
              <a:gd name="connsiteY20" fmla="*/ 64394 h 865460"/>
              <a:gd name="connsiteX21" fmla="*/ 229244 w 3031687"/>
              <a:gd name="connsiteY21" fmla="*/ 105606 h 865460"/>
              <a:gd name="connsiteX22" fmla="*/ 340003 w 3031687"/>
              <a:gd name="connsiteY22" fmla="*/ 162273 h 865460"/>
              <a:gd name="connsiteX23" fmla="*/ 515155 w 3031687"/>
              <a:gd name="connsiteY23" fmla="*/ 247274 h 865460"/>
              <a:gd name="connsiteX24" fmla="*/ 636217 w 3031687"/>
              <a:gd name="connsiteY24" fmla="*/ 301365 h 865460"/>
              <a:gd name="connsiteX25" fmla="*/ 765005 w 3031687"/>
              <a:gd name="connsiteY25" fmla="*/ 355456 h 865460"/>
              <a:gd name="connsiteX26" fmla="*/ 901522 w 3031687"/>
              <a:gd name="connsiteY26" fmla="*/ 406972 h 865460"/>
              <a:gd name="connsiteX27" fmla="*/ 1038038 w 3031687"/>
              <a:gd name="connsiteY27" fmla="*/ 453336 h 865460"/>
              <a:gd name="connsiteX28" fmla="*/ 1141069 w 3031687"/>
              <a:gd name="connsiteY28" fmla="*/ 484245 h 865460"/>
              <a:gd name="connsiteX29" fmla="*/ 1249251 w 3031687"/>
              <a:gd name="connsiteY29" fmla="*/ 510003 h 865460"/>
              <a:gd name="connsiteX30" fmla="*/ 1372888 w 3031687"/>
              <a:gd name="connsiteY30" fmla="*/ 535761 h 865460"/>
              <a:gd name="connsiteX31" fmla="*/ 1499101 w 3031687"/>
              <a:gd name="connsiteY31" fmla="*/ 558943 h 865460"/>
              <a:gd name="connsiteX32" fmla="*/ 1707739 w 3031687"/>
              <a:gd name="connsiteY32" fmla="*/ 584700 h 865460"/>
              <a:gd name="connsiteX33" fmla="*/ 1913801 w 3031687"/>
              <a:gd name="connsiteY33" fmla="*/ 602731 h 865460"/>
              <a:gd name="connsiteX34" fmla="*/ 2150772 w 3031687"/>
              <a:gd name="connsiteY34" fmla="*/ 615610 h 865460"/>
              <a:gd name="connsiteX35" fmla="*/ 2462441 w 3031687"/>
              <a:gd name="connsiteY35" fmla="*/ 623337 h 865460"/>
              <a:gd name="connsiteX36" fmla="*/ 2604109 w 3031687"/>
              <a:gd name="connsiteY36" fmla="*/ 620761 h 865460"/>
              <a:gd name="connsiteX37" fmla="*/ 2650473 w 3031687"/>
              <a:gd name="connsiteY37" fmla="*/ 615610 h 865460"/>
              <a:gd name="connsiteX38" fmla="*/ 2709715 w 3031687"/>
              <a:gd name="connsiteY38" fmla="*/ 600155 h 865460"/>
              <a:gd name="connsiteX39" fmla="*/ 2771534 w 3031687"/>
              <a:gd name="connsiteY39" fmla="*/ 579549 h 865460"/>
              <a:gd name="connsiteX40" fmla="*/ 2823049 w 3031687"/>
              <a:gd name="connsiteY40" fmla="*/ 551215 h 865460"/>
              <a:gd name="connsiteX41" fmla="*/ 2887444 w 3031687"/>
              <a:gd name="connsiteY41" fmla="*/ 512579 h 865460"/>
              <a:gd name="connsiteX42" fmla="*/ 2933808 w 3031687"/>
              <a:gd name="connsiteY42" fmla="*/ 471366 h 865460"/>
              <a:gd name="connsiteX43" fmla="*/ 2959565 w 3031687"/>
              <a:gd name="connsiteY43" fmla="*/ 445609 h 865460"/>
              <a:gd name="connsiteX44" fmla="*/ 2980172 w 3031687"/>
              <a:gd name="connsiteY44" fmla="*/ 437881 h 865460"/>
              <a:gd name="connsiteX45" fmla="*/ 2998202 w 3031687"/>
              <a:gd name="connsiteY45" fmla="*/ 437881 h 865460"/>
              <a:gd name="connsiteX46" fmla="*/ 3011081 w 3031687"/>
              <a:gd name="connsiteY46" fmla="*/ 440457 h 865460"/>
              <a:gd name="connsiteX47" fmla="*/ 3026536 w 3031687"/>
              <a:gd name="connsiteY47" fmla="*/ 455912 h 865460"/>
              <a:gd name="connsiteX48" fmla="*/ 3031687 w 3031687"/>
              <a:gd name="connsiteY48" fmla="*/ 481669 h 865460"/>
              <a:gd name="connsiteX49" fmla="*/ 3031687 w 3031687"/>
              <a:gd name="connsiteY49" fmla="*/ 515154 h 865460"/>
              <a:gd name="connsiteX50" fmla="*/ 3026536 w 3031687"/>
              <a:gd name="connsiteY50" fmla="*/ 556367 h 865460"/>
              <a:gd name="connsiteX51" fmla="*/ 3013657 w 3031687"/>
              <a:gd name="connsiteY51" fmla="*/ 597579 h 865460"/>
              <a:gd name="connsiteX52" fmla="*/ 2990475 w 3031687"/>
              <a:gd name="connsiteY52" fmla="*/ 654246 h 865460"/>
              <a:gd name="connsiteX53" fmla="*/ 2956990 w 3031687"/>
              <a:gd name="connsiteY53" fmla="*/ 721216 h 865460"/>
              <a:gd name="connsiteX54" fmla="*/ 2913202 w 3031687"/>
              <a:gd name="connsiteY54" fmla="*/ 790762 h 865460"/>
              <a:gd name="connsiteX55" fmla="*/ 2859110 w 3031687"/>
              <a:gd name="connsiteY55" fmla="*/ 862884 h 865460"/>
              <a:gd name="connsiteX56" fmla="*/ 2699412 w 3031687"/>
              <a:gd name="connsiteY56" fmla="*/ 862884 h 865460"/>
              <a:gd name="connsiteX57" fmla="*/ 2483047 w 3031687"/>
              <a:gd name="connsiteY57" fmla="*/ 865460 h 865460"/>
              <a:gd name="connsiteX58" fmla="*/ 2258955 w 3031687"/>
              <a:gd name="connsiteY58" fmla="*/ 860308 h 865460"/>
              <a:gd name="connsiteX59" fmla="*/ 2122439 w 3031687"/>
              <a:gd name="connsiteY59" fmla="*/ 857732 h 865460"/>
              <a:gd name="connsiteX60" fmla="*/ 1882892 w 3031687"/>
              <a:gd name="connsiteY60" fmla="*/ 844854 h 865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031687" h="865460">
                <a:moveTo>
                  <a:pt x="1882892" y="844854"/>
                </a:moveTo>
                <a:lnTo>
                  <a:pt x="1645920" y="816520"/>
                </a:lnTo>
                <a:lnTo>
                  <a:pt x="1506829" y="793338"/>
                </a:lnTo>
                <a:lnTo>
                  <a:pt x="1372888" y="765005"/>
                </a:lnTo>
                <a:lnTo>
                  <a:pt x="1226069" y="731520"/>
                </a:lnTo>
                <a:lnTo>
                  <a:pt x="1141069" y="705762"/>
                </a:lnTo>
                <a:lnTo>
                  <a:pt x="999401" y="659398"/>
                </a:lnTo>
                <a:lnTo>
                  <a:pt x="878340" y="607882"/>
                </a:lnTo>
                <a:lnTo>
                  <a:pt x="765005" y="553791"/>
                </a:lnTo>
                <a:lnTo>
                  <a:pt x="623338" y="476518"/>
                </a:lnTo>
                <a:lnTo>
                  <a:pt x="440458" y="363184"/>
                </a:lnTo>
                <a:lnTo>
                  <a:pt x="270457" y="249850"/>
                </a:lnTo>
                <a:lnTo>
                  <a:pt x="105607" y="133940"/>
                </a:lnTo>
                <a:lnTo>
                  <a:pt x="20607" y="69545"/>
                </a:lnTo>
                <a:lnTo>
                  <a:pt x="7728" y="56667"/>
                </a:lnTo>
                <a:lnTo>
                  <a:pt x="0" y="36060"/>
                </a:lnTo>
                <a:lnTo>
                  <a:pt x="0" y="15454"/>
                </a:lnTo>
                <a:lnTo>
                  <a:pt x="5152" y="2575"/>
                </a:lnTo>
                <a:lnTo>
                  <a:pt x="18031" y="0"/>
                </a:lnTo>
                <a:lnTo>
                  <a:pt x="56667" y="7727"/>
                </a:lnTo>
                <a:lnTo>
                  <a:pt x="154547" y="64394"/>
                </a:lnTo>
                <a:lnTo>
                  <a:pt x="229244" y="105606"/>
                </a:lnTo>
                <a:lnTo>
                  <a:pt x="340003" y="162273"/>
                </a:lnTo>
                <a:lnTo>
                  <a:pt x="515155" y="247274"/>
                </a:lnTo>
                <a:lnTo>
                  <a:pt x="636217" y="301365"/>
                </a:lnTo>
                <a:lnTo>
                  <a:pt x="765005" y="355456"/>
                </a:lnTo>
                <a:lnTo>
                  <a:pt x="901522" y="406972"/>
                </a:lnTo>
                <a:lnTo>
                  <a:pt x="1038038" y="453336"/>
                </a:lnTo>
                <a:lnTo>
                  <a:pt x="1141069" y="484245"/>
                </a:lnTo>
                <a:lnTo>
                  <a:pt x="1249251" y="510003"/>
                </a:lnTo>
                <a:lnTo>
                  <a:pt x="1372888" y="535761"/>
                </a:lnTo>
                <a:lnTo>
                  <a:pt x="1499101" y="558943"/>
                </a:lnTo>
                <a:lnTo>
                  <a:pt x="1707739" y="584700"/>
                </a:lnTo>
                <a:lnTo>
                  <a:pt x="1913801" y="602731"/>
                </a:lnTo>
                <a:lnTo>
                  <a:pt x="2150772" y="615610"/>
                </a:lnTo>
                <a:lnTo>
                  <a:pt x="2462441" y="623337"/>
                </a:lnTo>
                <a:lnTo>
                  <a:pt x="2604109" y="620761"/>
                </a:lnTo>
                <a:lnTo>
                  <a:pt x="2650473" y="615610"/>
                </a:lnTo>
                <a:lnTo>
                  <a:pt x="2709715" y="600155"/>
                </a:lnTo>
                <a:lnTo>
                  <a:pt x="2771534" y="579549"/>
                </a:lnTo>
                <a:lnTo>
                  <a:pt x="2823049" y="551215"/>
                </a:lnTo>
                <a:lnTo>
                  <a:pt x="2887444" y="512579"/>
                </a:lnTo>
                <a:lnTo>
                  <a:pt x="2933808" y="471366"/>
                </a:lnTo>
                <a:lnTo>
                  <a:pt x="2959565" y="445609"/>
                </a:lnTo>
                <a:lnTo>
                  <a:pt x="2980172" y="437881"/>
                </a:lnTo>
                <a:lnTo>
                  <a:pt x="2998202" y="437881"/>
                </a:lnTo>
                <a:lnTo>
                  <a:pt x="3011081" y="440457"/>
                </a:lnTo>
                <a:lnTo>
                  <a:pt x="3026536" y="455912"/>
                </a:lnTo>
                <a:lnTo>
                  <a:pt x="3031687" y="481669"/>
                </a:lnTo>
                <a:lnTo>
                  <a:pt x="3031687" y="515154"/>
                </a:lnTo>
                <a:lnTo>
                  <a:pt x="3026536" y="556367"/>
                </a:lnTo>
                <a:lnTo>
                  <a:pt x="3013657" y="597579"/>
                </a:lnTo>
                <a:lnTo>
                  <a:pt x="2990475" y="654246"/>
                </a:lnTo>
                <a:lnTo>
                  <a:pt x="2956990" y="721216"/>
                </a:lnTo>
                <a:lnTo>
                  <a:pt x="2913202" y="790762"/>
                </a:lnTo>
                <a:lnTo>
                  <a:pt x="2859110" y="862884"/>
                </a:lnTo>
                <a:lnTo>
                  <a:pt x="2699412" y="862884"/>
                </a:lnTo>
                <a:lnTo>
                  <a:pt x="2483047" y="865460"/>
                </a:lnTo>
                <a:lnTo>
                  <a:pt x="2258955" y="860308"/>
                </a:lnTo>
                <a:lnTo>
                  <a:pt x="2122439" y="857732"/>
                </a:lnTo>
                <a:lnTo>
                  <a:pt x="1882892" y="84485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F1BE448-57D4-47BA-A4E3-E96342CE12F5}"/>
              </a:ext>
            </a:extLst>
          </p:cNvPr>
          <p:cNvSpPr/>
          <p:nvPr/>
        </p:nvSpPr>
        <p:spPr>
          <a:xfrm>
            <a:off x="5324475" y="2265363"/>
            <a:ext cx="2641600" cy="601662"/>
          </a:xfrm>
          <a:custGeom>
            <a:avLst/>
            <a:gdLst>
              <a:gd name="connsiteX0" fmla="*/ 988219 w 2640806"/>
              <a:gd name="connsiteY0" fmla="*/ 435769 h 602456"/>
              <a:gd name="connsiteX1" fmla="*/ 488156 w 2640806"/>
              <a:gd name="connsiteY1" fmla="*/ 521494 h 602456"/>
              <a:gd name="connsiteX2" fmla="*/ 66675 w 2640806"/>
              <a:gd name="connsiteY2" fmla="*/ 602456 h 602456"/>
              <a:gd name="connsiteX3" fmla="*/ 0 w 2640806"/>
              <a:gd name="connsiteY3" fmla="*/ 414337 h 602456"/>
              <a:gd name="connsiteX4" fmla="*/ 140494 w 2640806"/>
              <a:gd name="connsiteY4" fmla="*/ 402431 h 602456"/>
              <a:gd name="connsiteX5" fmla="*/ 478631 w 2640806"/>
              <a:gd name="connsiteY5" fmla="*/ 357187 h 602456"/>
              <a:gd name="connsiteX6" fmla="*/ 945356 w 2640806"/>
              <a:gd name="connsiteY6" fmla="*/ 290512 h 602456"/>
              <a:gd name="connsiteX7" fmla="*/ 1347788 w 2640806"/>
              <a:gd name="connsiteY7" fmla="*/ 223837 h 602456"/>
              <a:gd name="connsiteX8" fmla="*/ 1535906 w 2640806"/>
              <a:gd name="connsiteY8" fmla="*/ 188119 h 602456"/>
              <a:gd name="connsiteX9" fmla="*/ 1690688 w 2640806"/>
              <a:gd name="connsiteY9" fmla="*/ 164306 h 602456"/>
              <a:gd name="connsiteX10" fmla="*/ 1790700 w 2640806"/>
              <a:gd name="connsiteY10" fmla="*/ 147637 h 602456"/>
              <a:gd name="connsiteX11" fmla="*/ 1897856 w 2640806"/>
              <a:gd name="connsiteY11" fmla="*/ 128587 h 602456"/>
              <a:gd name="connsiteX12" fmla="*/ 1964531 w 2640806"/>
              <a:gd name="connsiteY12" fmla="*/ 116681 h 602456"/>
              <a:gd name="connsiteX13" fmla="*/ 2009775 w 2640806"/>
              <a:gd name="connsiteY13" fmla="*/ 102394 h 602456"/>
              <a:gd name="connsiteX14" fmla="*/ 2062163 w 2640806"/>
              <a:gd name="connsiteY14" fmla="*/ 83344 h 602456"/>
              <a:gd name="connsiteX15" fmla="*/ 2150269 w 2640806"/>
              <a:gd name="connsiteY15" fmla="*/ 42862 h 602456"/>
              <a:gd name="connsiteX16" fmla="*/ 2221706 w 2640806"/>
              <a:gd name="connsiteY16" fmla="*/ 0 h 602456"/>
              <a:gd name="connsiteX17" fmla="*/ 2252663 w 2640806"/>
              <a:gd name="connsiteY17" fmla="*/ 0 h 602456"/>
              <a:gd name="connsiteX18" fmla="*/ 2305050 w 2640806"/>
              <a:gd name="connsiteY18" fmla="*/ 7144 h 602456"/>
              <a:gd name="connsiteX19" fmla="*/ 2383631 w 2640806"/>
              <a:gd name="connsiteY19" fmla="*/ 26194 h 602456"/>
              <a:gd name="connsiteX20" fmla="*/ 2478881 w 2640806"/>
              <a:gd name="connsiteY20" fmla="*/ 54769 h 602456"/>
              <a:gd name="connsiteX21" fmla="*/ 2543175 w 2640806"/>
              <a:gd name="connsiteY21" fmla="*/ 76200 h 602456"/>
              <a:gd name="connsiteX22" fmla="*/ 2581275 w 2640806"/>
              <a:gd name="connsiteY22" fmla="*/ 95250 h 602456"/>
              <a:gd name="connsiteX23" fmla="*/ 2602706 w 2640806"/>
              <a:gd name="connsiteY23" fmla="*/ 109537 h 602456"/>
              <a:gd name="connsiteX24" fmla="*/ 2626519 w 2640806"/>
              <a:gd name="connsiteY24" fmla="*/ 128587 h 602456"/>
              <a:gd name="connsiteX25" fmla="*/ 2638425 w 2640806"/>
              <a:gd name="connsiteY25" fmla="*/ 152400 h 602456"/>
              <a:gd name="connsiteX26" fmla="*/ 2640806 w 2640806"/>
              <a:gd name="connsiteY26" fmla="*/ 166687 h 602456"/>
              <a:gd name="connsiteX27" fmla="*/ 2633663 w 2640806"/>
              <a:gd name="connsiteY27" fmla="*/ 195262 h 602456"/>
              <a:gd name="connsiteX28" fmla="*/ 2614613 w 2640806"/>
              <a:gd name="connsiteY28" fmla="*/ 214312 h 602456"/>
              <a:gd name="connsiteX29" fmla="*/ 2581275 w 2640806"/>
              <a:gd name="connsiteY29" fmla="*/ 242887 h 602456"/>
              <a:gd name="connsiteX30" fmla="*/ 2528888 w 2640806"/>
              <a:gd name="connsiteY30" fmla="*/ 271462 h 602456"/>
              <a:gd name="connsiteX31" fmla="*/ 2359819 w 2640806"/>
              <a:gd name="connsiteY31" fmla="*/ 280987 h 602456"/>
              <a:gd name="connsiteX32" fmla="*/ 2016919 w 2640806"/>
              <a:gd name="connsiteY32" fmla="*/ 314325 h 602456"/>
              <a:gd name="connsiteX33" fmla="*/ 1554956 w 2640806"/>
              <a:gd name="connsiteY33" fmla="*/ 366712 h 602456"/>
              <a:gd name="connsiteX34" fmla="*/ 1373981 w 2640806"/>
              <a:gd name="connsiteY34" fmla="*/ 381000 h 602456"/>
              <a:gd name="connsiteX35" fmla="*/ 988219 w 2640806"/>
              <a:gd name="connsiteY35" fmla="*/ 435769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640806" h="602456">
                <a:moveTo>
                  <a:pt x="988219" y="435769"/>
                </a:moveTo>
                <a:lnTo>
                  <a:pt x="488156" y="521494"/>
                </a:lnTo>
                <a:lnTo>
                  <a:pt x="66675" y="602456"/>
                </a:lnTo>
                <a:lnTo>
                  <a:pt x="0" y="414337"/>
                </a:lnTo>
                <a:lnTo>
                  <a:pt x="140494" y="402431"/>
                </a:lnTo>
                <a:lnTo>
                  <a:pt x="478631" y="357187"/>
                </a:lnTo>
                <a:lnTo>
                  <a:pt x="945356" y="290512"/>
                </a:lnTo>
                <a:lnTo>
                  <a:pt x="1347788" y="223837"/>
                </a:lnTo>
                <a:lnTo>
                  <a:pt x="1535906" y="188119"/>
                </a:lnTo>
                <a:lnTo>
                  <a:pt x="1690688" y="164306"/>
                </a:lnTo>
                <a:lnTo>
                  <a:pt x="1790700" y="147637"/>
                </a:lnTo>
                <a:lnTo>
                  <a:pt x="1897856" y="128587"/>
                </a:lnTo>
                <a:lnTo>
                  <a:pt x="1964531" y="116681"/>
                </a:lnTo>
                <a:lnTo>
                  <a:pt x="2009775" y="102394"/>
                </a:lnTo>
                <a:lnTo>
                  <a:pt x="2062163" y="83344"/>
                </a:lnTo>
                <a:lnTo>
                  <a:pt x="2150269" y="42862"/>
                </a:lnTo>
                <a:lnTo>
                  <a:pt x="2221706" y="0"/>
                </a:lnTo>
                <a:lnTo>
                  <a:pt x="2252663" y="0"/>
                </a:lnTo>
                <a:lnTo>
                  <a:pt x="2305050" y="7144"/>
                </a:lnTo>
                <a:lnTo>
                  <a:pt x="2383631" y="26194"/>
                </a:lnTo>
                <a:lnTo>
                  <a:pt x="2478881" y="54769"/>
                </a:lnTo>
                <a:lnTo>
                  <a:pt x="2543175" y="76200"/>
                </a:lnTo>
                <a:lnTo>
                  <a:pt x="2581275" y="95250"/>
                </a:lnTo>
                <a:lnTo>
                  <a:pt x="2602706" y="109537"/>
                </a:lnTo>
                <a:lnTo>
                  <a:pt x="2626519" y="128587"/>
                </a:lnTo>
                <a:lnTo>
                  <a:pt x="2638425" y="152400"/>
                </a:lnTo>
                <a:lnTo>
                  <a:pt x="2640806" y="166687"/>
                </a:lnTo>
                <a:lnTo>
                  <a:pt x="2633663" y="195262"/>
                </a:lnTo>
                <a:lnTo>
                  <a:pt x="2614613" y="214312"/>
                </a:lnTo>
                <a:lnTo>
                  <a:pt x="2581275" y="242887"/>
                </a:lnTo>
                <a:lnTo>
                  <a:pt x="2528888" y="271462"/>
                </a:lnTo>
                <a:lnTo>
                  <a:pt x="2359819" y="280987"/>
                </a:lnTo>
                <a:lnTo>
                  <a:pt x="2016919" y="314325"/>
                </a:lnTo>
                <a:lnTo>
                  <a:pt x="1554956" y="366712"/>
                </a:lnTo>
                <a:lnTo>
                  <a:pt x="1373981" y="381000"/>
                </a:lnTo>
                <a:lnTo>
                  <a:pt x="988219" y="4357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D077490-CC4A-4870-B8B9-12CF9830770C}"/>
              </a:ext>
            </a:extLst>
          </p:cNvPr>
          <p:cNvSpPr/>
          <p:nvPr/>
        </p:nvSpPr>
        <p:spPr>
          <a:xfrm>
            <a:off x="5489576" y="3248025"/>
            <a:ext cx="1247775" cy="338138"/>
          </a:xfrm>
          <a:custGeom>
            <a:avLst/>
            <a:gdLst>
              <a:gd name="connsiteX0" fmla="*/ 764382 w 1247775"/>
              <a:gd name="connsiteY0" fmla="*/ 266700 h 338138"/>
              <a:gd name="connsiteX1" fmla="*/ 497682 w 1247775"/>
              <a:gd name="connsiteY1" fmla="*/ 309563 h 338138"/>
              <a:gd name="connsiteX2" fmla="*/ 357188 w 1247775"/>
              <a:gd name="connsiteY2" fmla="*/ 338138 h 338138"/>
              <a:gd name="connsiteX3" fmla="*/ 328613 w 1247775"/>
              <a:gd name="connsiteY3" fmla="*/ 335756 h 338138"/>
              <a:gd name="connsiteX4" fmla="*/ 271463 w 1247775"/>
              <a:gd name="connsiteY4" fmla="*/ 326231 h 338138"/>
              <a:gd name="connsiteX5" fmla="*/ 214313 w 1247775"/>
              <a:gd name="connsiteY5" fmla="*/ 307181 h 338138"/>
              <a:gd name="connsiteX6" fmla="*/ 171450 w 1247775"/>
              <a:gd name="connsiteY6" fmla="*/ 288131 h 338138"/>
              <a:gd name="connsiteX7" fmla="*/ 128588 w 1247775"/>
              <a:gd name="connsiteY7" fmla="*/ 261938 h 338138"/>
              <a:gd name="connsiteX8" fmla="*/ 90488 w 1247775"/>
              <a:gd name="connsiteY8" fmla="*/ 228600 h 338138"/>
              <a:gd name="connsiteX9" fmla="*/ 57150 w 1247775"/>
              <a:gd name="connsiteY9" fmla="*/ 192881 h 338138"/>
              <a:gd name="connsiteX10" fmla="*/ 21432 w 1247775"/>
              <a:gd name="connsiteY10" fmla="*/ 147638 h 338138"/>
              <a:gd name="connsiteX11" fmla="*/ 4763 w 1247775"/>
              <a:gd name="connsiteY11" fmla="*/ 119063 h 338138"/>
              <a:gd name="connsiteX12" fmla="*/ 0 w 1247775"/>
              <a:gd name="connsiteY12" fmla="*/ 92869 h 338138"/>
              <a:gd name="connsiteX13" fmla="*/ 7144 w 1247775"/>
              <a:gd name="connsiteY13" fmla="*/ 78581 h 338138"/>
              <a:gd name="connsiteX14" fmla="*/ 21432 w 1247775"/>
              <a:gd name="connsiteY14" fmla="*/ 73819 h 338138"/>
              <a:gd name="connsiteX15" fmla="*/ 52388 w 1247775"/>
              <a:gd name="connsiteY15" fmla="*/ 85725 h 338138"/>
              <a:gd name="connsiteX16" fmla="*/ 90488 w 1247775"/>
              <a:gd name="connsiteY16" fmla="*/ 104775 h 338138"/>
              <a:gd name="connsiteX17" fmla="*/ 121444 w 1247775"/>
              <a:gd name="connsiteY17" fmla="*/ 119063 h 338138"/>
              <a:gd name="connsiteX18" fmla="*/ 169069 w 1247775"/>
              <a:gd name="connsiteY18" fmla="*/ 135731 h 338138"/>
              <a:gd name="connsiteX19" fmla="*/ 221457 w 1247775"/>
              <a:gd name="connsiteY19" fmla="*/ 145256 h 338138"/>
              <a:gd name="connsiteX20" fmla="*/ 285750 w 1247775"/>
              <a:gd name="connsiteY20" fmla="*/ 152400 h 338138"/>
              <a:gd name="connsiteX21" fmla="*/ 354807 w 1247775"/>
              <a:gd name="connsiteY21" fmla="*/ 154781 h 338138"/>
              <a:gd name="connsiteX22" fmla="*/ 447675 w 1247775"/>
              <a:gd name="connsiteY22" fmla="*/ 147638 h 338138"/>
              <a:gd name="connsiteX23" fmla="*/ 616744 w 1247775"/>
              <a:gd name="connsiteY23" fmla="*/ 116681 h 338138"/>
              <a:gd name="connsiteX24" fmla="*/ 726282 w 1247775"/>
              <a:gd name="connsiteY24" fmla="*/ 90488 h 338138"/>
              <a:gd name="connsiteX25" fmla="*/ 804863 w 1247775"/>
              <a:gd name="connsiteY25" fmla="*/ 66675 h 338138"/>
              <a:gd name="connsiteX26" fmla="*/ 862013 w 1247775"/>
              <a:gd name="connsiteY26" fmla="*/ 47625 h 338138"/>
              <a:gd name="connsiteX27" fmla="*/ 914400 w 1247775"/>
              <a:gd name="connsiteY27" fmla="*/ 19050 h 338138"/>
              <a:gd name="connsiteX28" fmla="*/ 938213 w 1247775"/>
              <a:gd name="connsiteY28" fmla="*/ 0 h 338138"/>
              <a:gd name="connsiteX29" fmla="*/ 966788 w 1247775"/>
              <a:gd name="connsiteY29" fmla="*/ 2381 h 338138"/>
              <a:gd name="connsiteX30" fmla="*/ 1028700 w 1247775"/>
              <a:gd name="connsiteY30" fmla="*/ 14288 h 338138"/>
              <a:gd name="connsiteX31" fmla="*/ 1088232 w 1247775"/>
              <a:gd name="connsiteY31" fmla="*/ 28575 h 338138"/>
              <a:gd name="connsiteX32" fmla="*/ 1133475 w 1247775"/>
              <a:gd name="connsiteY32" fmla="*/ 47625 h 338138"/>
              <a:gd name="connsiteX33" fmla="*/ 1176338 w 1247775"/>
              <a:gd name="connsiteY33" fmla="*/ 66675 h 338138"/>
              <a:gd name="connsiteX34" fmla="*/ 1200150 w 1247775"/>
              <a:gd name="connsiteY34" fmla="*/ 85725 h 338138"/>
              <a:gd name="connsiteX35" fmla="*/ 1221582 w 1247775"/>
              <a:gd name="connsiteY35" fmla="*/ 109538 h 338138"/>
              <a:gd name="connsiteX36" fmla="*/ 1240632 w 1247775"/>
              <a:gd name="connsiteY36" fmla="*/ 135731 h 338138"/>
              <a:gd name="connsiteX37" fmla="*/ 1247775 w 1247775"/>
              <a:gd name="connsiteY37" fmla="*/ 161925 h 338138"/>
              <a:gd name="connsiteX38" fmla="*/ 1243013 w 1247775"/>
              <a:gd name="connsiteY38" fmla="*/ 190500 h 338138"/>
              <a:gd name="connsiteX39" fmla="*/ 1228725 w 1247775"/>
              <a:gd name="connsiteY39" fmla="*/ 207169 h 338138"/>
              <a:gd name="connsiteX40" fmla="*/ 1200150 w 1247775"/>
              <a:gd name="connsiteY40" fmla="*/ 226219 h 338138"/>
              <a:gd name="connsiteX41" fmla="*/ 1164432 w 1247775"/>
              <a:gd name="connsiteY41" fmla="*/ 240506 h 338138"/>
              <a:gd name="connsiteX42" fmla="*/ 1131094 w 1247775"/>
              <a:gd name="connsiteY42" fmla="*/ 245269 h 338138"/>
              <a:gd name="connsiteX43" fmla="*/ 1038225 w 1247775"/>
              <a:gd name="connsiteY43" fmla="*/ 240506 h 338138"/>
              <a:gd name="connsiteX44" fmla="*/ 931069 w 1247775"/>
              <a:gd name="connsiteY44" fmla="*/ 247650 h 338138"/>
              <a:gd name="connsiteX45" fmla="*/ 764382 w 1247775"/>
              <a:gd name="connsiteY45" fmla="*/ 266700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247775" h="338138">
                <a:moveTo>
                  <a:pt x="764382" y="266700"/>
                </a:moveTo>
                <a:lnTo>
                  <a:pt x="497682" y="309563"/>
                </a:lnTo>
                <a:lnTo>
                  <a:pt x="357188" y="338138"/>
                </a:lnTo>
                <a:lnTo>
                  <a:pt x="328613" y="335756"/>
                </a:lnTo>
                <a:lnTo>
                  <a:pt x="271463" y="326231"/>
                </a:lnTo>
                <a:lnTo>
                  <a:pt x="214313" y="307181"/>
                </a:lnTo>
                <a:lnTo>
                  <a:pt x="171450" y="288131"/>
                </a:lnTo>
                <a:lnTo>
                  <a:pt x="128588" y="261938"/>
                </a:lnTo>
                <a:lnTo>
                  <a:pt x="90488" y="228600"/>
                </a:lnTo>
                <a:lnTo>
                  <a:pt x="57150" y="192881"/>
                </a:lnTo>
                <a:lnTo>
                  <a:pt x="21432" y="147638"/>
                </a:lnTo>
                <a:lnTo>
                  <a:pt x="4763" y="119063"/>
                </a:lnTo>
                <a:lnTo>
                  <a:pt x="0" y="92869"/>
                </a:lnTo>
                <a:lnTo>
                  <a:pt x="7144" y="78581"/>
                </a:lnTo>
                <a:lnTo>
                  <a:pt x="21432" y="73819"/>
                </a:lnTo>
                <a:lnTo>
                  <a:pt x="52388" y="85725"/>
                </a:lnTo>
                <a:lnTo>
                  <a:pt x="90488" y="104775"/>
                </a:lnTo>
                <a:lnTo>
                  <a:pt x="121444" y="119063"/>
                </a:lnTo>
                <a:lnTo>
                  <a:pt x="169069" y="135731"/>
                </a:lnTo>
                <a:lnTo>
                  <a:pt x="221457" y="145256"/>
                </a:lnTo>
                <a:lnTo>
                  <a:pt x="285750" y="152400"/>
                </a:lnTo>
                <a:lnTo>
                  <a:pt x="354807" y="154781"/>
                </a:lnTo>
                <a:lnTo>
                  <a:pt x="447675" y="147638"/>
                </a:lnTo>
                <a:lnTo>
                  <a:pt x="616744" y="116681"/>
                </a:lnTo>
                <a:lnTo>
                  <a:pt x="726282" y="90488"/>
                </a:lnTo>
                <a:lnTo>
                  <a:pt x="804863" y="66675"/>
                </a:lnTo>
                <a:lnTo>
                  <a:pt x="862013" y="47625"/>
                </a:lnTo>
                <a:lnTo>
                  <a:pt x="914400" y="19050"/>
                </a:lnTo>
                <a:lnTo>
                  <a:pt x="938213" y="0"/>
                </a:lnTo>
                <a:lnTo>
                  <a:pt x="966788" y="2381"/>
                </a:lnTo>
                <a:lnTo>
                  <a:pt x="1028700" y="14288"/>
                </a:lnTo>
                <a:lnTo>
                  <a:pt x="1088232" y="28575"/>
                </a:lnTo>
                <a:lnTo>
                  <a:pt x="1133475" y="47625"/>
                </a:lnTo>
                <a:lnTo>
                  <a:pt x="1176338" y="66675"/>
                </a:lnTo>
                <a:lnTo>
                  <a:pt x="1200150" y="85725"/>
                </a:lnTo>
                <a:lnTo>
                  <a:pt x="1221582" y="109538"/>
                </a:lnTo>
                <a:lnTo>
                  <a:pt x="1240632" y="135731"/>
                </a:lnTo>
                <a:lnTo>
                  <a:pt x="1247775" y="161925"/>
                </a:lnTo>
                <a:lnTo>
                  <a:pt x="1243013" y="190500"/>
                </a:lnTo>
                <a:lnTo>
                  <a:pt x="1228725" y="207169"/>
                </a:lnTo>
                <a:lnTo>
                  <a:pt x="1200150" y="226219"/>
                </a:lnTo>
                <a:lnTo>
                  <a:pt x="1164432" y="240506"/>
                </a:lnTo>
                <a:lnTo>
                  <a:pt x="1131094" y="245269"/>
                </a:lnTo>
                <a:lnTo>
                  <a:pt x="1038225" y="240506"/>
                </a:lnTo>
                <a:lnTo>
                  <a:pt x="931069" y="247650"/>
                </a:lnTo>
                <a:lnTo>
                  <a:pt x="764382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D439C6A-DD13-45A4-BDE0-8333795937DD}"/>
              </a:ext>
            </a:extLst>
          </p:cNvPr>
          <p:cNvSpPr/>
          <p:nvPr/>
        </p:nvSpPr>
        <p:spPr>
          <a:xfrm>
            <a:off x="5619750" y="4005263"/>
            <a:ext cx="1322388" cy="1022350"/>
          </a:xfrm>
          <a:custGeom>
            <a:avLst/>
            <a:gdLst>
              <a:gd name="connsiteX0" fmla="*/ 554831 w 1321594"/>
              <a:gd name="connsiteY0" fmla="*/ 304800 h 1021556"/>
              <a:gd name="connsiteX1" fmla="*/ 90488 w 1321594"/>
              <a:gd name="connsiteY1" fmla="*/ 397668 h 1021556"/>
              <a:gd name="connsiteX2" fmla="*/ 0 w 1321594"/>
              <a:gd name="connsiteY2" fmla="*/ 238125 h 1021556"/>
              <a:gd name="connsiteX3" fmla="*/ 307181 w 1321594"/>
              <a:gd name="connsiteY3" fmla="*/ 183356 h 1021556"/>
              <a:gd name="connsiteX4" fmla="*/ 783431 w 1321594"/>
              <a:gd name="connsiteY4" fmla="*/ 92868 h 1021556"/>
              <a:gd name="connsiteX5" fmla="*/ 804863 w 1321594"/>
              <a:gd name="connsiteY5" fmla="*/ 80962 h 1021556"/>
              <a:gd name="connsiteX6" fmla="*/ 840581 w 1321594"/>
              <a:gd name="connsiteY6" fmla="*/ 50006 h 1021556"/>
              <a:gd name="connsiteX7" fmla="*/ 890588 w 1321594"/>
              <a:gd name="connsiteY7" fmla="*/ 7143 h 1021556"/>
              <a:gd name="connsiteX8" fmla="*/ 909638 w 1321594"/>
              <a:gd name="connsiteY8" fmla="*/ 2381 h 1021556"/>
              <a:gd name="connsiteX9" fmla="*/ 981075 w 1321594"/>
              <a:gd name="connsiteY9" fmla="*/ 0 h 1021556"/>
              <a:gd name="connsiteX10" fmla="*/ 1045369 w 1321594"/>
              <a:gd name="connsiteY10" fmla="*/ 9525 h 1021556"/>
              <a:gd name="connsiteX11" fmla="*/ 1097756 w 1321594"/>
              <a:gd name="connsiteY11" fmla="*/ 23812 h 1021556"/>
              <a:gd name="connsiteX12" fmla="*/ 1152525 w 1321594"/>
              <a:gd name="connsiteY12" fmla="*/ 45243 h 1021556"/>
              <a:gd name="connsiteX13" fmla="*/ 1219200 w 1321594"/>
              <a:gd name="connsiteY13" fmla="*/ 80962 h 1021556"/>
              <a:gd name="connsiteX14" fmla="*/ 1273969 w 1321594"/>
              <a:gd name="connsiteY14" fmla="*/ 114300 h 1021556"/>
              <a:gd name="connsiteX15" fmla="*/ 1297781 w 1321594"/>
              <a:gd name="connsiteY15" fmla="*/ 135731 h 1021556"/>
              <a:gd name="connsiteX16" fmla="*/ 1314450 w 1321594"/>
              <a:gd name="connsiteY16" fmla="*/ 157162 h 1021556"/>
              <a:gd name="connsiteX17" fmla="*/ 1321594 w 1321594"/>
              <a:gd name="connsiteY17" fmla="*/ 180975 h 1021556"/>
              <a:gd name="connsiteX18" fmla="*/ 1319213 w 1321594"/>
              <a:gd name="connsiteY18" fmla="*/ 204787 h 1021556"/>
              <a:gd name="connsiteX19" fmla="*/ 1302544 w 1321594"/>
              <a:gd name="connsiteY19" fmla="*/ 240506 h 1021556"/>
              <a:gd name="connsiteX20" fmla="*/ 1276350 w 1321594"/>
              <a:gd name="connsiteY20" fmla="*/ 264318 h 1021556"/>
              <a:gd name="connsiteX21" fmla="*/ 1254919 w 1321594"/>
              <a:gd name="connsiteY21" fmla="*/ 290512 h 1021556"/>
              <a:gd name="connsiteX22" fmla="*/ 1240631 w 1321594"/>
              <a:gd name="connsiteY22" fmla="*/ 311943 h 1021556"/>
              <a:gd name="connsiteX23" fmla="*/ 1228725 w 1321594"/>
              <a:gd name="connsiteY23" fmla="*/ 345281 h 1021556"/>
              <a:gd name="connsiteX24" fmla="*/ 1223963 w 1321594"/>
              <a:gd name="connsiteY24" fmla="*/ 369093 h 1021556"/>
              <a:gd name="connsiteX25" fmla="*/ 1140619 w 1321594"/>
              <a:gd name="connsiteY25" fmla="*/ 633412 h 1021556"/>
              <a:gd name="connsiteX26" fmla="*/ 1073944 w 1321594"/>
              <a:gd name="connsiteY26" fmla="*/ 845343 h 1021556"/>
              <a:gd name="connsiteX27" fmla="*/ 1045369 w 1321594"/>
              <a:gd name="connsiteY27" fmla="*/ 928687 h 1021556"/>
              <a:gd name="connsiteX28" fmla="*/ 1026319 w 1321594"/>
              <a:gd name="connsiteY28" fmla="*/ 959643 h 1021556"/>
              <a:gd name="connsiteX29" fmla="*/ 1004888 w 1321594"/>
              <a:gd name="connsiteY29" fmla="*/ 985837 h 1021556"/>
              <a:gd name="connsiteX30" fmla="*/ 983456 w 1321594"/>
              <a:gd name="connsiteY30" fmla="*/ 1004887 h 1021556"/>
              <a:gd name="connsiteX31" fmla="*/ 966788 w 1321594"/>
              <a:gd name="connsiteY31" fmla="*/ 1014412 h 1021556"/>
              <a:gd name="connsiteX32" fmla="*/ 942975 w 1321594"/>
              <a:gd name="connsiteY32" fmla="*/ 1021556 h 1021556"/>
              <a:gd name="connsiteX33" fmla="*/ 916781 w 1321594"/>
              <a:gd name="connsiteY33" fmla="*/ 1021556 h 1021556"/>
              <a:gd name="connsiteX34" fmla="*/ 885825 w 1321594"/>
              <a:gd name="connsiteY34" fmla="*/ 1014412 h 1021556"/>
              <a:gd name="connsiteX35" fmla="*/ 850106 w 1321594"/>
              <a:gd name="connsiteY35" fmla="*/ 990600 h 1021556"/>
              <a:gd name="connsiteX36" fmla="*/ 828675 w 1321594"/>
              <a:gd name="connsiteY36" fmla="*/ 964406 h 1021556"/>
              <a:gd name="connsiteX37" fmla="*/ 845344 w 1321594"/>
              <a:gd name="connsiteY37" fmla="*/ 857250 h 1021556"/>
              <a:gd name="connsiteX38" fmla="*/ 902494 w 1321594"/>
              <a:gd name="connsiteY38" fmla="*/ 528637 h 1021556"/>
              <a:gd name="connsiteX39" fmla="*/ 931069 w 1321594"/>
              <a:gd name="connsiteY39" fmla="*/ 378618 h 1021556"/>
              <a:gd name="connsiteX40" fmla="*/ 938213 w 1321594"/>
              <a:gd name="connsiteY40" fmla="*/ 321468 h 1021556"/>
              <a:gd name="connsiteX41" fmla="*/ 938213 w 1321594"/>
              <a:gd name="connsiteY41" fmla="*/ 292893 h 1021556"/>
              <a:gd name="connsiteX42" fmla="*/ 935831 w 1321594"/>
              <a:gd name="connsiteY42" fmla="*/ 273843 h 1021556"/>
              <a:gd name="connsiteX43" fmla="*/ 926306 w 1321594"/>
              <a:gd name="connsiteY43" fmla="*/ 257175 h 1021556"/>
              <a:gd name="connsiteX44" fmla="*/ 909638 w 1321594"/>
              <a:gd name="connsiteY44" fmla="*/ 247650 h 1021556"/>
              <a:gd name="connsiteX45" fmla="*/ 873919 w 1321594"/>
              <a:gd name="connsiteY45" fmla="*/ 247650 h 1021556"/>
              <a:gd name="connsiteX46" fmla="*/ 554831 w 1321594"/>
              <a:gd name="connsiteY46" fmla="*/ 304800 h 10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21594" h="1021556">
                <a:moveTo>
                  <a:pt x="554831" y="304800"/>
                </a:moveTo>
                <a:lnTo>
                  <a:pt x="90488" y="397668"/>
                </a:lnTo>
                <a:lnTo>
                  <a:pt x="0" y="238125"/>
                </a:lnTo>
                <a:lnTo>
                  <a:pt x="307181" y="183356"/>
                </a:lnTo>
                <a:lnTo>
                  <a:pt x="783431" y="92868"/>
                </a:lnTo>
                <a:lnTo>
                  <a:pt x="804863" y="80962"/>
                </a:lnTo>
                <a:lnTo>
                  <a:pt x="840581" y="50006"/>
                </a:lnTo>
                <a:lnTo>
                  <a:pt x="890588" y="7143"/>
                </a:lnTo>
                <a:lnTo>
                  <a:pt x="909638" y="2381"/>
                </a:lnTo>
                <a:lnTo>
                  <a:pt x="981075" y="0"/>
                </a:lnTo>
                <a:lnTo>
                  <a:pt x="1045369" y="9525"/>
                </a:lnTo>
                <a:lnTo>
                  <a:pt x="1097756" y="23812"/>
                </a:lnTo>
                <a:lnTo>
                  <a:pt x="1152525" y="45243"/>
                </a:lnTo>
                <a:lnTo>
                  <a:pt x="1219200" y="80962"/>
                </a:lnTo>
                <a:lnTo>
                  <a:pt x="1273969" y="114300"/>
                </a:lnTo>
                <a:lnTo>
                  <a:pt x="1297781" y="135731"/>
                </a:lnTo>
                <a:lnTo>
                  <a:pt x="1314450" y="157162"/>
                </a:lnTo>
                <a:lnTo>
                  <a:pt x="1321594" y="180975"/>
                </a:lnTo>
                <a:lnTo>
                  <a:pt x="1319213" y="204787"/>
                </a:lnTo>
                <a:lnTo>
                  <a:pt x="1302544" y="240506"/>
                </a:lnTo>
                <a:lnTo>
                  <a:pt x="1276350" y="264318"/>
                </a:lnTo>
                <a:lnTo>
                  <a:pt x="1254919" y="290512"/>
                </a:lnTo>
                <a:lnTo>
                  <a:pt x="1240631" y="311943"/>
                </a:lnTo>
                <a:lnTo>
                  <a:pt x="1228725" y="345281"/>
                </a:lnTo>
                <a:lnTo>
                  <a:pt x="1223963" y="369093"/>
                </a:lnTo>
                <a:lnTo>
                  <a:pt x="1140619" y="633412"/>
                </a:lnTo>
                <a:lnTo>
                  <a:pt x="1073944" y="845343"/>
                </a:lnTo>
                <a:lnTo>
                  <a:pt x="1045369" y="928687"/>
                </a:lnTo>
                <a:lnTo>
                  <a:pt x="1026319" y="959643"/>
                </a:lnTo>
                <a:lnTo>
                  <a:pt x="1004888" y="985837"/>
                </a:lnTo>
                <a:lnTo>
                  <a:pt x="983456" y="1004887"/>
                </a:lnTo>
                <a:lnTo>
                  <a:pt x="966788" y="1014412"/>
                </a:lnTo>
                <a:lnTo>
                  <a:pt x="942975" y="1021556"/>
                </a:lnTo>
                <a:lnTo>
                  <a:pt x="916781" y="1021556"/>
                </a:lnTo>
                <a:lnTo>
                  <a:pt x="885825" y="1014412"/>
                </a:lnTo>
                <a:lnTo>
                  <a:pt x="850106" y="990600"/>
                </a:lnTo>
                <a:lnTo>
                  <a:pt x="828675" y="964406"/>
                </a:lnTo>
                <a:lnTo>
                  <a:pt x="845344" y="857250"/>
                </a:lnTo>
                <a:lnTo>
                  <a:pt x="902494" y="528637"/>
                </a:lnTo>
                <a:lnTo>
                  <a:pt x="931069" y="378618"/>
                </a:lnTo>
                <a:lnTo>
                  <a:pt x="938213" y="321468"/>
                </a:lnTo>
                <a:lnTo>
                  <a:pt x="938213" y="292893"/>
                </a:lnTo>
                <a:lnTo>
                  <a:pt x="935831" y="273843"/>
                </a:lnTo>
                <a:lnTo>
                  <a:pt x="926306" y="257175"/>
                </a:lnTo>
                <a:lnTo>
                  <a:pt x="909638" y="247650"/>
                </a:lnTo>
                <a:lnTo>
                  <a:pt x="873919" y="247650"/>
                </a:lnTo>
                <a:lnTo>
                  <a:pt x="554831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017F6FD-BD5F-483D-9916-339436C7F11F}"/>
              </a:ext>
            </a:extLst>
          </p:cNvPr>
          <p:cNvSpPr/>
          <p:nvPr/>
        </p:nvSpPr>
        <p:spPr>
          <a:xfrm>
            <a:off x="5734050" y="4829176"/>
            <a:ext cx="788988" cy="295275"/>
          </a:xfrm>
          <a:custGeom>
            <a:avLst/>
            <a:gdLst>
              <a:gd name="connsiteX0" fmla="*/ 397669 w 788194"/>
              <a:gd name="connsiteY0" fmla="*/ 209550 h 295275"/>
              <a:gd name="connsiteX1" fmla="*/ 30956 w 788194"/>
              <a:gd name="connsiteY1" fmla="*/ 295275 h 295275"/>
              <a:gd name="connsiteX2" fmla="*/ 0 w 788194"/>
              <a:gd name="connsiteY2" fmla="*/ 159544 h 295275"/>
              <a:gd name="connsiteX3" fmla="*/ 204788 w 788194"/>
              <a:gd name="connsiteY3" fmla="*/ 109538 h 295275"/>
              <a:gd name="connsiteX4" fmla="*/ 357188 w 788194"/>
              <a:gd name="connsiteY4" fmla="*/ 71438 h 295275"/>
              <a:gd name="connsiteX5" fmla="*/ 461963 w 788194"/>
              <a:gd name="connsiteY5" fmla="*/ 50006 h 295275"/>
              <a:gd name="connsiteX6" fmla="*/ 554831 w 788194"/>
              <a:gd name="connsiteY6" fmla="*/ 30956 h 295275"/>
              <a:gd name="connsiteX7" fmla="*/ 676275 w 788194"/>
              <a:gd name="connsiteY7" fmla="*/ 11906 h 295275"/>
              <a:gd name="connsiteX8" fmla="*/ 788194 w 788194"/>
              <a:gd name="connsiteY8" fmla="*/ 0 h 295275"/>
              <a:gd name="connsiteX9" fmla="*/ 788194 w 788194"/>
              <a:gd name="connsiteY9" fmla="*/ 161925 h 295275"/>
              <a:gd name="connsiteX10" fmla="*/ 621506 w 788194"/>
              <a:gd name="connsiteY10" fmla="*/ 169069 h 295275"/>
              <a:gd name="connsiteX11" fmla="*/ 538163 w 788194"/>
              <a:gd name="connsiteY11" fmla="*/ 180975 h 295275"/>
              <a:gd name="connsiteX12" fmla="*/ 397669 w 788194"/>
              <a:gd name="connsiteY12" fmla="*/ 209550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88194" h="295275">
                <a:moveTo>
                  <a:pt x="397669" y="209550"/>
                </a:moveTo>
                <a:lnTo>
                  <a:pt x="30956" y="295275"/>
                </a:lnTo>
                <a:lnTo>
                  <a:pt x="0" y="159544"/>
                </a:lnTo>
                <a:lnTo>
                  <a:pt x="204788" y="109538"/>
                </a:lnTo>
                <a:lnTo>
                  <a:pt x="357188" y="71438"/>
                </a:lnTo>
                <a:lnTo>
                  <a:pt x="461963" y="50006"/>
                </a:lnTo>
                <a:lnTo>
                  <a:pt x="554831" y="30956"/>
                </a:lnTo>
                <a:lnTo>
                  <a:pt x="676275" y="11906"/>
                </a:lnTo>
                <a:lnTo>
                  <a:pt x="788194" y="0"/>
                </a:lnTo>
                <a:lnTo>
                  <a:pt x="788194" y="161925"/>
                </a:lnTo>
                <a:lnTo>
                  <a:pt x="621506" y="169069"/>
                </a:lnTo>
                <a:lnTo>
                  <a:pt x="538163" y="180975"/>
                </a:lnTo>
                <a:lnTo>
                  <a:pt x="397669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0C45951-F40E-45F6-BC4B-A436A51EAC6F}"/>
              </a:ext>
            </a:extLst>
          </p:cNvPr>
          <p:cNvSpPr/>
          <p:nvPr/>
        </p:nvSpPr>
        <p:spPr>
          <a:xfrm rot="16200000">
            <a:off x="5052219" y="2793206"/>
            <a:ext cx="4381500" cy="1982788"/>
          </a:xfrm>
          <a:custGeom>
            <a:avLst/>
            <a:gdLst>
              <a:gd name="connsiteX0" fmla="*/ 2623163 w 4381353"/>
              <a:gd name="connsiteY0" fmla="*/ 812015 h 1984142"/>
              <a:gd name="connsiteX1" fmla="*/ 2301887 w 4381353"/>
              <a:gd name="connsiteY1" fmla="*/ 889686 h 1984142"/>
              <a:gd name="connsiteX2" fmla="*/ 2139484 w 4381353"/>
              <a:gd name="connsiteY2" fmla="*/ 939113 h 1984142"/>
              <a:gd name="connsiteX3" fmla="*/ 1973550 w 4381353"/>
              <a:gd name="connsiteY3" fmla="*/ 992071 h 1984142"/>
              <a:gd name="connsiteX4" fmla="*/ 1807617 w 4381353"/>
              <a:gd name="connsiteY4" fmla="*/ 1052089 h 1984142"/>
              <a:gd name="connsiteX5" fmla="*/ 1684049 w 4381353"/>
              <a:gd name="connsiteY5" fmla="*/ 1101517 h 1984142"/>
              <a:gd name="connsiteX6" fmla="*/ 1436914 w 4381353"/>
              <a:gd name="connsiteY6" fmla="*/ 1196840 h 1984142"/>
              <a:gd name="connsiteX7" fmla="*/ 1235675 w 4381353"/>
              <a:gd name="connsiteY7" fmla="*/ 1285103 h 1984142"/>
              <a:gd name="connsiteX8" fmla="*/ 1083864 w 4381353"/>
              <a:gd name="connsiteY8" fmla="*/ 1359243 h 1984142"/>
              <a:gd name="connsiteX9" fmla="*/ 953235 w 4381353"/>
              <a:gd name="connsiteY9" fmla="*/ 1433384 h 1984142"/>
              <a:gd name="connsiteX10" fmla="*/ 836729 w 4381353"/>
              <a:gd name="connsiteY10" fmla="*/ 1500463 h 1984142"/>
              <a:gd name="connsiteX11" fmla="*/ 727283 w 4381353"/>
              <a:gd name="connsiteY11" fmla="*/ 1578134 h 1984142"/>
              <a:gd name="connsiteX12" fmla="*/ 642551 w 4381353"/>
              <a:gd name="connsiteY12" fmla="*/ 1652275 h 1984142"/>
              <a:gd name="connsiteX13" fmla="*/ 328336 w 4381353"/>
              <a:gd name="connsiteY13" fmla="*/ 1973550 h 1984142"/>
              <a:gd name="connsiteX14" fmla="*/ 264787 w 4381353"/>
              <a:gd name="connsiteY14" fmla="*/ 1973550 h 1984142"/>
              <a:gd name="connsiteX15" fmla="*/ 130628 w 4381353"/>
              <a:gd name="connsiteY15" fmla="*/ 1980612 h 1984142"/>
              <a:gd name="connsiteX16" fmla="*/ 84732 w 4381353"/>
              <a:gd name="connsiteY16" fmla="*/ 1984142 h 1984142"/>
              <a:gd name="connsiteX17" fmla="*/ 52957 w 4381353"/>
              <a:gd name="connsiteY17" fmla="*/ 1977081 h 1984142"/>
              <a:gd name="connsiteX18" fmla="*/ 24713 w 4381353"/>
              <a:gd name="connsiteY18" fmla="*/ 1955898 h 1984142"/>
              <a:gd name="connsiteX19" fmla="*/ 7061 w 4381353"/>
              <a:gd name="connsiteY19" fmla="*/ 1927654 h 1984142"/>
              <a:gd name="connsiteX20" fmla="*/ 0 w 4381353"/>
              <a:gd name="connsiteY20" fmla="*/ 1888818 h 1984142"/>
              <a:gd name="connsiteX21" fmla="*/ 3530 w 4381353"/>
              <a:gd name="connsiteY21" fmla="*/ 1846452 h 1984142"/>
              <a:gd name="connsiteX22" fmla="*/ 21183 w 4381353"/>
              <a:gd name="connsiteY22" fmla="*/ 1797025 h 1984142"/>
              <a:gd name="connsiteX23" fmla="*/ 56488 w 4381353"/>
              <a:gd name="connsiteY23" fmla="*/ 1744068 h 1984142"/>
              <a:gd name="connsiteX24" fmla="*/ 120037 w 4381353"/>
              <a:gd name="connsiteY24" fmla="*/ 1680519 h 1984142"/>
              <a:gd name="connsiteX25" fmla="*/ 240074 w 4381353"/>
              <a:gd name="connsiteY25" fmla="*/ 1581665 h 1984142"/>
              <a:gd name="connsiteX26" fmla="*/ 377763 w 4381353"/>
              <a:gd name="connsiteY26" fmla="*/ 1472219 h 1984142"/>
              <a:gd name="connsiteX27" fmla="*/ 480148 w 4381353"/>
              <a:gd name="connsiteY27" fmla="*/ 1405140 h 1984142"/>
              <a:gd name="connsiteX28" fmla="*/ 617838 w 4381353"/>
              <a:gd name="connsiteY28" fmla="*/ 1327469 h 1984142"/>
              <a:gd name="connsiteX29" fmla="*/ 766119 w 4381353"/>
              <a:gd name="connsiteY29" fmla="*/ 1249798 h 1984142"/>
              <a:gd name="connsiteX30" fmla="*/ 942644 w 4381353"/>
              <a:gd name="connsiteY30" fmla="*/ 1165066 h 1984142"/>
              <a:gd name="connsiteX31" fmla="*/ 1172126 w 4381353"/>
              <a:gd name="connsiteY31" fmla="*/ 1062681 h 1984142"/>
              <a:gd name="connsiteX32" fmla="*/ 1415731 w 4381353"/>
              <a:gd name="connsiteY32" fmla="*/ 963827 h 1984142"/>
              <a:gd name="connsiteX33" fmla="*/ 1518116 w 4381353"/>
              <a:gd name="connsiteY33" fmla="*/ 921461 h 1984142"/>
              <a:gd name="connsiteX34" fmla="*/ 1694641 w 4381353"/>
              <a:gd name="connsiteY34" fmla="*/ 857912 h 1984142"/>
              <a:gd name="connsiteX35" fmla="*/ 1885288 w 4381353"/>
              <a:gd name="connsiteY35" fmla="*/ 790832 h 1984142"/>
              <a:gd name="connsiteX36" fmla="*/ 1994733 w 4381353"/>
              <a:gd name="connsiteY36" fmla="*/ 755527 h 1984142"/>
              <a:gd name="connsiteX37" fmla="*/ 2097118 w 4381353"/>
              <a:gd name="connsiteY37" fmla="*/ 723753 h 1984142"/>
              <a:gd name="connsiteX38" fmla="*/ 2263052 w 4381353"/>
              <a:gd name="connsiteY38" fmla="*/ 677856 h 1984142"/>
              <a:gd name="connsiteX39" fmla="*/ 2598449 w 4381353"/>
              <a:gd name="connsiteY39" fmla="*/ 593124 h 1984142"/>
              <a:gd name="connsiteX40" fmla="*/ 2859706 w 4381353"/>
              <a:gd name="connsiteY40" fmla="*/ 533106 h 1984142"/>
              <a:gd name="connsiteX41" fmla="*/ 3092719 w 4381353"/>
              <a:gd name="connsiteY41" fmla="*/ 476618 h 1984142"/>
              <a:gd name="connsiteX42" fmla="*/ 3332794 w 4381353"/>
              <a:gd name="connsiteY42" fmla="*/ 423660 h 1984142"/>
              <a:gd name="connsiteX43" fmla="*/ 3470483 w 4381353"/>
              <a:gd name="connsiteY43" fmla="*/ 402477 h 1984142"/>
              <a:gd name="connsiteX44" fmla="*/ 3752923 w 4381353"/>
              <a:gd name="connsiteY44" fmla="*/ 356581 h 1984142"/>
              <a:gd name="connsiteX45" fmla="*/ 3947101 w 4381353"/>
              <a:gd name="connsiteY45" fmla="*/ 324806 h 1984142"/>
              <a:gd name="connsiteX46" fmla="*/ 4049486 w 4381353"/>
              <a:gd name="connsiteY46" fmla="*/ 307154 h 1984142"/>
              <a:gd name="connsiteX47" fmla="*/ 4102443 w 4381353"/>
              <a:gd name="connsiteY47" fmla="*/ 285971 h 1984142"/>
              <a:gd name="connsiteX48" fmla="*/ 4162462 w 4381353"/>
              <a:gd name="connsiteY48" fmla="*/ 250666 h 1984142"/>
              <a:gd name="connsiteX49" fmla="*/ 4222480 w 4381353"/>
              <a:gd name="connsiteY49" fmla="*/ 201239 h 1984142"/>
              <a:gd name="connsiteX50" fmla="*/ 4261316 w 4381353"/>
              <a:gd name="connsiteY50" fmla="*/ 144750 h 1984142"/>
              <a:gd name="connsiteX51" fmla="*/ 4303682 w 4381353"/>
              <a:gd name="connsiteY51" fmla="*/ 70610 h 1984142"/>
              <a:gd name="connsiteX52" fmla="*/ 4321334 w 4381353"/>
              <a:gd name="connsiteY52" fmla="*/ 31774 h 1984142"/>
              <a:gd name="connsiteX53" fmla="*/ 4335456 w 4381353"/>
              <a:gd name="connsiteY53" fmla="*/ 10591 h 1984142"/>
              <a:gd name="connsiteX54" fmla="*/ 4353109 w 4381353"/>
              <a:gd name="connsiteY54" fmla="*/ 0 h 1984142"/>
              <a:gd name="connsiteX55" fmla="*/ 4370761 w 4381353"/>
              <a:gd name="connsiteY55" fmla="*/ 0 h 1984142"/>
              <a:gd name="connsiteX56" fmla="*/ 4377822 w 4381353"/>
              <a:gd name="connsiteY56" fmla="*/ 3530 h 1984142"/>
              <a:gd name="connsiteX57" fmla="*/ 4381353 w 4381353"/>
              <a:gd name="connsiteY57" fmla="*/ 10591 h 1984142"/>
              <a:gd name="connsiteX58" fmla="*/ 4377822 w 4381353"/>
              <a:gd name="connsiteY58" fmla="*/ 67079 h 1984142"/>
              <a:gd name="connsiteX59" fmla="*/ 4367231 w 4381353"/>
              <a:gd name="connsiteY59" fmla="*/ 162403 h 1984142"/>
              <a:gd name="connsiteX60" fmla="*/ 4349578 w 4381353"/>
              <a:gd name="connsiteY60" fmla="*/ 261257 h 1984142"/>
              <a:gd name="connsiteX61" fmla="*/ 4331926 w 4381353"/>
              <a:gd name="connsiteY61" fmla="*/ 338928 h 1984142"/>
              <a:gd name="connsiteX62" fmla="*/ 4296621 w 4381353"/>
              <a:gd name="connsiteY62" fmla="*/ 437782 h 1984142"/>
              <a:gd name="connsiteX63" fmla="*/ 4247194 w 4381353"/>
              <a:gd name="connsiteY63" fmla="*/ 536636 h 1984142"/>
              <a:gd name="connsiteX64" fmla="*/ 4204828 w 4381353"/>
              <a:gd name="connsiteY64" fmla="*/ 603716 h 1984142"/>
              <a:gd name="connsiteX65" fmla="*/ 4180114 w 4381353"/>
              <a:gd name="connsiteY65" fmla="*/ 642551 h 1984142"/>
              <a:gd name="connsiteX66" fmla="*/ 4158931 w 4381353"/>
              <a:gd name="connsiteY66" fmla="*/ 653143 h 1984142"/>
              <a:gd name="connsiteX67" fmla="*/ 4130687 w 4381353"/>
              <a:gd name="connsiteY67" fmla="*/ 656673 h 1984142"/>
              <a:gd name="connsiteX68" fmla="*/ 4102443 w 4381353"/>
              <a:gd name="connsiteY68" fmla="*/ 635490 h 1984142"/>
              <a:gd name="connsiteX69" fmla="*/ 4067138 w 4381353"/>
              <a:gd name="connsiteY69" fmla="*/ 617838 h 1984142"/>
              <a:gd name="connsiteX70" fmla="*/ 4021241 w 4381353"/>
              <a:gd name="connsiteY70" fmla="*/ 603716 h 1984142"/>
              <a:gd name="connsiteX71" fmla="*/ 3957692 w 4381353"/>
              <a:gd name="connsiteY71" fmla="*/ 593124 h 1984142"/>
              <a:gd name="connsiteX72" fmla="*/ 3858838 w 4381353"/>
              <a:gd name="connsiteY72" fmla="*/ 600185 h 1984142"/>
              <a:gd name="connsiteX73" fmla="*/ 3495197 w 4381353"/>
              <a:gd name="connsiteY73" fmla="*/ 646082 h 1984142"/>
              <a:gd name="connsiteX74" fmla="*/ 3353977 w 4381353"/>
              <a:gd name="connsiteY74" fmla="*/ 660204 h 1984142"/>
              <a:gd name="connsiteX75" fmla="*/ 2623163 w 4381353"/>
              <a:gd name="connsiteY75" fmla="*/ 812015 h 1984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381353" h="1984142">
                <a:moveTo>
                  <a:pt x="2623163" y="812015"/>
                </a:moveTo>
                <a:lnTo>
                  <a:pt x="2301887" y="889686"/>
                </a:lnTo>
                <a:lnTo>
                  <a:pt x="2139484" y="939113"/>
                </a:lnTo>
                <a:lnTo>
                  <a:pt x="1973550" y="992071"/>
                </a:lnTo>
                <a:lnTo>
                  <a:pt x="1807617" y="1052089"/>
                </a:lnTo>
                <a:lnTo>
                  <a:pt x="1684049" y="1101517"/>
                </a:lnTo>
                <a:lnTo>
                  <a:pt x="1436914" y="1196840"/>
                </a:lnTo>
                <a:lnTo>
                  <a:pt x="1235675" y="1285103"/>
                </a:lnTo>
                <a:lnTo>
                  <a:pt x="1083864" y="1359243"/>
                </a:lnTo>
                <a:lnTo>
                  <a:pt x="953235" y="1433384"/>
                </a:lnTo>
                <a:lnTo>
                  <a:pt x="836729" y="1500463"/>
                </a:lnTo>
                <a:lnTo>
                  <a:pt x="727283" y="1578134"/>
                </a:lnTo>
                <a:lnTo>
                  <a:pt x="642551" y="1652275"/>
                </a:lnTo>
                <a:lnTo>
                  <a:pt x="328336" y="1973550"/>
                </a:lnTo>
                <a:lnTo>
                  <a:pt x="264787" y="1973550"/>
                </a:lnTo>
                <a:lnTo>
                  <a:pt x="130628" y="1980612"/>
                </a:lnTo>
                <a:lnTo>
                  <a:pt x="84732" y="1984142"/>
                </a:lnTo>
                <a:lnTo>
                  <a:pt x="52957" y="1977081"/>
                </a:lnTo>
                <a:lnTo>
                  <a:pt x="24713" y="1955898"/>
                </a:lnTo>
                <a:lnTo>
                  <a:pt x="7061" y="1927654"/>
                </a:lnTo>
                <a:lnTo>
                  <a:pt x="0" y="1888818"/>
                </a:lnTo>
                <a:lnTo>
                  <a:pt x="3530" y="1846452"/>
                </a:lnTo>
                <a:lnTo>
                  <a:pt x="21183" y="1797025"/>
                </a:lnTo>
                <a:lnTo>
                  <a:pt x="56488" y="1744068"/>
                </a:lnTo>
                <a:lnTo>
                  <a:pt x="120037" y="1680519"/>
                </a:lnTo>
                <a:lnTo>
                  <a:pt x="240074" y="1581665"/>
                </a:lnTo>
                <a:lnTo>
                  <a:pt x="377763" y="1472219"/>
                </a:lnTo>
                <a:lnTo>
                  <a:pt x="480148" y="1405140"/>
                </a:lnTo>
                <a:lnTo>
                  <a:pt x="617838" y="1327469"/>
                </a:lnTo>
                <a:lnTo>
                  <a:pt x="766119" y="1249798"/>
                </a:lnTo>
                <a:lnTo>
                  <a:pt x="942644" y="1165066"/>
                </a:lnTo>
                <a:lnTo>
                  <a:pt x="1172126" y="1062681"/>
                </a:lnTo>
                <a:lnTo>
                  <a:pt x="1415731" y="963827"/>
                </a:lnTo>
                <a:lnTo>
                  <a:pt x="1518116" y="921461"/>
                </a:lnTo>
                <a:lnTo>
                  <a:pt x="1694641" y="857912"/>
                </a:lnTo>
                <a:lnTo>
                  <a:pt x="1885288" y="790832"/>
                </a:lnTo>
                <a:lnTo>
                  <a:pt x="1994733" y="755527"/>
                </a:lnTo>
                <a:lnTo>
                  <a:pt x="2097118" y="723753"/>
                </a:lnTo>
                <a:lnTo>
                  <a:pt x="2263052" y="677856"/>
                </a:lnTo>
                <a:lnTo>
                  <a:pt x="2598449" y="593124"/>
                </a:lnTo>
                <a:lnTo>
                  <a:pt x="2859706" y="533106"/>
                </a:lnTo>
                <a:lnTo>
                  <a:pt x="3092719" y="476618"/>
                </a:lnTo>
                <a:lnTo>
                  <a:pt x="3332794" y="423660"/>
                </a:lnTo>
                <a:lnTo>
                  <a:pt x="3470483" y="402477"/>
                </a:lnTo>
                <a:lnTo>
                  <a:pt x="3752923" y="356581"/>
                </a:lnTo>
                <a:lnTo>
                  <a:pt x="3947101" y="324806"/>
                </a:lnTo>
                <a:lnTo>
                  <a:pt x="4049486" y="307154"/>
                </a:lnTo>
                <a:lnTo>
                  <a:pt x="4102443" y="285971"/>
                </a:lnTo>
                <a:lnTo>
                  <a:pt x="4162462" y="250666"/>
                </a:lnTo>
                <a:lnTo>
                  <a:pt x="4222480" y="201239"/>
                </a:lnTo>
                <a:lnTo>
                  <a:pt x="4261316" y="144750"/>
                </a:lnTo>
                <a:lnTo>
                  <a:pt x="4303682" y="70610"/>
                </a:lnTo>
                <a:lnTo>
                  <a:pt x="4321334" y="31774"/>
                </a:lnTo>
                <a:lnTo>
                  <a:pt x="4335456" y="10591"/>
                </a:lnTo>
                <a:lnTo>
                  <a:pt x="4353109" y="0"/>
                </a:lnTo>
                <a:lnTo>
                  <a:pt x="4370761" y="0"/>
                </a:lnTo>
                <a:lnTo>
                  <a:pt x="4377822" y="3530"/>
                </a:lnTo>
                <a:lnTo>
                  <a:pt x="4381353" y="10591"/>
                </a:lnTo>
                <a:lnTo>
                  <a:pt x="4377822" y="67079"/>
                </a:lnTo>
                <a:lnTo>
                  <a:pt x="4367231" y="162403"/>
                </a:lnTo>
                <a:lnTo>
                  <a:pt x="4349578" y="261257"/>
                </a:lnTo>
                <a:lnTo>
                  <a:pt x="4331926" y="338928"/>
                </a:lnTo>
                <a:lnTo>
                  <a:pt x="4296621" y="437782"/>
                </a:lnTo>
                <a:lnTo>
                  <a:pt x="4247194" y="536636"/>
                </a:lnTo>
                <a:lnTo>
                  <a:pt x="4204828" y="603716"/>
                </a:lnTo>
                <a:lnTo>
                  <a:pt x="4180114" y="642551"/>
                </a:lnTo>
                <a:lnTo>
                  <a:pt x="4158931" y="653143"/>
                </a:lnTo>
                <a:lnTo>
                  <a:pt x="4130687" y="656673"/>
                </a:lnTo>
                <a:lnTo>
                  <a:pt x="4102443" y="635490"/>
                </a:lnTo>
                <a:lnTo>
                  <a:pt x="4067138" y="617838"/>
                </a:lnTo>
                <a:lnTo>
                  <a:pt x="4021241" y="603716"/>
                </a:lnTo>
                <a:lnTo>
                  <a:pt x="3957692" y="593124"/>
                </a:lnTo>
                <a:lnTo>
                  <a:pt x="3858838" y="600185"/>
                </a:lnTo>
                <a:lnTo>
                  <a:pt x="3495197" y="646082"/>
                </a:lnTo>
                <a:lnTo>
                  <a:pt x="3353977" y="660204"/>
                </a:lnTo>
                <a:lnTo>
                  <a:pt x="2623163" y="81201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E9ACB8AF-C12E-439C-BF84-F7B810956D4E}"/>
              </a:ext>
            </a:extLst>
          </p:cNvPr>
          <p:cNvSpPr/>
          <p:nvPr/>
        </p:nvSpPr>
        <p:spPr>
          <a:xfrm>
            <a:off x="7753350" y="4686300"/>
            <a:ext cx="636588" cy="1081088"/>
          </a:xfrm>
          <a:custGeom>
            <a:avLst/>
            <a:gdLst>
              <a:gd name="connsiteX0" fmla="*/ 571500 w 635794"/>
              <a:gd name="connsiteY0" fmla="*/ 338138 h 1081088"/>
              <a:gd name="connsiteX1" fmla="*/ 528638 w 635794"/>
              <a:gd name="connsiteY1" fmla="*/ 533400 h 1081088"/>
              <a:gd name="connsiteX2" fmla="*/ 502444 w 635794"/>
              <a:gd name="connsiteY2" fmla="*/ 664369 h 1081088"/>
              <a:gd name="connsiteX3" fmla="*/ 481013 w 635794"/>
              <a:gd name="connsiteY3" fmla="*/ 759619 h 1081088"/>
              <a:gd name="connsiteX4" fmla="*/ 473869 w 635794"/>
              <a:gd name="connsiteY4" fmla="*/ 802481 h 1081088"/>
              <a:gd name="connsiteX5" fmla="*/ 469106 w 635794"/>
              <a:gd name="connsiteY5" fmla="*/ 1081088 h 1081088"/>
              <a:gd name="connsiteX6" fmla="*/ 0 w 635794"/>
              <a:gd name="connsiteY6" fmla="*/ 638175 h 1081088"/>
              <a:gd name="connsiteX7" fmla="*/ 188119 w 635794"/>
              <a:gd name="connsiteY7" fmla="*/ 659606 h 1081088"/>
              <a:gd name="connsiteX8" fmla="*/ 223838 w 635794"/>
              <a:gd name="connsiteY8" fmla="*/ 659606 h 1081088"/>
              <a:gd name="connsiteX9" fmla="*/ 264319 w 635794"/>
              <a:gd name="connsiteY9" fmla="*/ 652463 h 1081088"/>
              <a:gd name="connsiteX10" fmla="*/ 283369 w 635794"/>
              <a:gd name="connsiteY10" fmla="*/ 635794 h 1081088"/>
              <a:gd name="connsiteX11" fmla="*/ 340519 w 635794"/>
              <a:gd name="connsiteY11" fmla="*/ 528638 h 1081088"/>
              <a:gd name="connsiteX12" fmla="*/ 423863 w 635794"/>
              <a:gd name="connsiteY12" fmla="*/ 369094 h 1081088"/>
              <a:gd name="connsiteX13" fmla="*/ 495300 w 635794"/>
              <a:gd name="connsiteY13" fmla="*/ 216694 h 1081088"/>
              <a:gd name="connsiteX14" fmla="*/ 542925 w 635794"/>
              <a:gd name="connsiteY14" fmla="*/ 116681 h 1081088"/>
              <a:gd name="connsiteX15" fmla="*/ 576263 w 635794"/>
              <a:gd name="connsiteY15" fmla="*/ 45244 h 1081088"/>
              <a:gd name="connsiteX16" fmla="*/ 590550 w 635794"/>
              <a:gd name="connsiteY16" fmla="*/ 14288 h 1081088"/>
              <a:gd name="connsiteX17" fmla="*/ 602456 w 635794"/>
              <a:gd name="connsiteY17" fmla="*/ 4763 h 1081088"/>
              <a:gd name="connsiteX18" fmla="*/ 611981 w 635794"/>
              <a:gd name="connsiteY18" fmla="*/ 0 h 1081088"/>
              <a:gd name="connsiteX19" fmla="*/ 623888 w 635794"/>
              <a:gd name="connsiteY19" fmla="*/ 0 h 1081088"/>
              <a:gd name="connsiteX20" fmla="*/ 631031 w 635794"/>
              <a:gd name="connsiteY20" fmla="*/ 4763 h 1081088"/>
              <a:gd name="connsiteX21" fmla="*/ 635794 w 635794"/>
              <a:gd name="connsiteY21" fmla="*/ 26194 h 1081088"/>
              <a:gd name="connsiteX22" fmla="*/ 633413 w 635794"/>
              <a:gd name="connsiteY22" fmla="*/ 78581 h 1081088"/>
              <a:gd name="connsiteX23" fmla="*/ 595313 w 635794"/>
              <a:gd name="connsiteY23" fmla="*/ 240506 h 1081088"/>
              <a:gd name="connsiteX24" fmla="*/ 571500 w 635794"/>
              <a:gd name="connsiteY24" fmla="*/ 338138 h 108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35794" h="1081088">
                <a:moveTo>
                  <a:pt x="571500" y="338138"/>
                </a:moveTo>
                <a:lnTo>
                  <a:pt x="528638" y="533400"/>
                </a:lnTo>
                <a:lnTo>
                  <a:pt x="502444" y="664369"/>
                </a:lnTo>
                <a:lnTo>
                  <a:pt x="481013" y="759619"/>
                </a:lnTo>
                <a:lnTo>
                  <a:pt x="473869" y="802481"/>
                </a:lnTo>
                <a:cubicBezTo>
                  <a:pt x="472281" y="895350"/>
                  <a:pt x="470694" y="988219"/>
                  <a:pt x="469106" y="1081088"/>
                </a:cubicBezTo>
                <a:lnTo>
                  <a:pt x="0" y="638175"/>
                </a:lnTo>
                <a:lnTo>
                  <a:pt x="188119" y="659606"/>
                </a:lnTo>
                <a:lnTo>
                  <a:pt x="223838" y="659606"/>
                </a:lnTo>
                <a:lnTo>
                  <a:pt x="264319" y="652463"/>
                </a:lnTo>
                <a:lnTo>
                  <a:pt x="283369" y="635794"/>
                </a:lnTo>
                <a:lnTo>
                  <a:pt x="340519" y="528638"/>
                </a:lnTo>
                <a:lnTo>
                  <a:pt x="423863" y="369094"/>
                </a:lnTo>
                <a:lnTo>
                  <a:pt x="495300" y="216694"/>
                </a:lnTo>
                <a:lnTo>
                  <a:pt x="542925" y="116681"/>
                </a:lnTo>
                <a:lnTo>
                  <a:pt x="576263" y="45244"/>
                </a:lnTo>
                <a:lnTo>
                  <a:pt x="590550" y="14288"/>
                </a:lnTo>
                <a:lnTo>
                  <a:pt x="602456" y="4763"/>
                </a:lnTo>
                <a:lnTo>
                  <a:pt x="611981" y="0"/>
                </a:lnTo>
                <a:lnTo>
                  <a:pt x="623888" y="0"/>
                </a:lnTo>
                <a:lnTo>
                  <a:pt x="631031" y="4763"/>
                </a:lnTo>
                <a:lnTo>
                  <a:pt x="635794" y="26194"/>
                </a:lnTo>
                <a:lnTo>
                  <a:pt x="633413" y="78581"/>
                </a:lnTo>
                <a:lnTo>
                  <a:pt x="595313" y="240506"/>
                </a:lnTo>
                <a:lnTo>
                  <a:pt x="571500" y="3381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12B323D-4381-44DF-9D6D-AA438E088435}"/>
              </a:ext>
            </a:extLst>
          </p:cNvPr>
          <p:cNvSpPr/>
          <p:nvPr/>
        </p:nvSpPr>
        <p:spPr>
          <a:xfrm rot="16200000">
            <a:off x="5864225" y="3508375"/>
            <a:ext cx="2647950" cy="1562100"/>
          </a:xfrm>
          <a:custGeom>
            <a:avLst/>
            <a:gdLst>
              <a:gd name="connsiteX0" fmla="*/ 1440657 w 2647950"/>
              <a:gd name="connsiteY0" fmla="*/ 1214437 h 1562100"/>
              <a:gd name="connsiteX1" fmla="*/ 1228725 w 2647950"/>
              <a:gd name="connsiteY1" fmla="*/ 1123950 h 1562100"/>
              <a:gd name="connsiteX2" fmla="*/ 1040607 w 2647950"/>
              <a:gd name="connsiteY2" fmla="*/ 1031081 h 1562100"/>
              <a:gd name="connsiteX3" fmla="*/ 823913 w 2647950"/>
              <a:gd name="connsiteY3" fmla="*/ 931069 h 1562100"/>
              <a:gd name="connsiteX4" fmla="*/ 726282 w 2647950"/>
              <a:gd name="connsiteY4" fmla="*/ 859631 h 1562100"/>
              <a:gd name="connsiteX5" fmla="*/ 635794 w 2647950"/>
              <a:gd name="connsiteY5" fmla="*/ 785812 h 1562100"/>
              <a:gd name="connsiteX6" fmla="*/ 569119 w 2647950"/>
              <a:gd name="connsiteY6" fmla="*/ 728662 h 1562100"/>
              <a:gd name="connsiteX7" fmla="*/ 473869 w 2647950"/>
              <a:gd name="connsiteY7" fmla="*/ 640556 h 1562100"/>
              <a:gd name="connsiteX8" fmla="*/ 371475 w 2647950"/>
              <a:gd name="connsiteY8" fmla="*/ 538162 h 1562100"/>
              <a:gd name="connsiteX9" fmla="*/ 273844 w 2647950"/>
              <a:gd name="connsiteY9" fmla="*/ 428625 h 1562100"/>
              <a:gd name="connsiteX10" fmla="*/ 188119 w 2647950"/>
              <a:gd name="connsiteY10" fmla="*/ 326231 h 1562100"/>
              <a:gd name="connsiteX11" fmla="*/ 97632 w 2647950"/>
              <a:gd name="connsiteY11" fmla="*/ 197644 h 1562100"/>
              <a:gd name="connsiteX12" fmla="*/ 47625 w 2647950"/>
              <a:gd name="connsiteY12" fmla="*/ 123825 h 1562100"/>
              <a:gd name="connsiteX13" fmla="*/ 16669 w 2647950"/>
              <a:gd name="connsiteY13" fmla="*/ 66675 h 1562100"/>
              <a:gd name="connsiteX14" fmla="*/ 4763 w 2647950"/>
              <a:gd name="connsiteY14" fmla="*/ 38100 h 1562100"/>
              <a:gd name="connsiteX15" fmla="*/ 0 w 2647950"/>
              <a:gd name="connsiteY15" fmla="*/ 26194 h 1562100"/>
              <a:gd name="connsiteX16" fmla="*/ 2382 w 2647950"/>
              <a:gd name="connsiteY16" fmla="*/ 9525 h 1562100"/>
              <a:gd name="connsiteX17" fmla="*/ 14288 w 2647950"/>
              <a:gd name="connsiteY17" fmla="*/ 0 h 1562100"/>
              <a:gd name="connsiteX18" fmla="*/ 40482 w 2647950"/>
              <a:gd name="connsiteY18" fmla="*/ 2381 h 1562100"/>
              <a:gd name="connsiteX19" fmla="*/ 64294 w 2647950"/>
              <a:gd name="connsiteY19" fmla="*/ 16669 h 1562100"/>
              <a:gd name="connsiteX20" fmla="*/ 121444 w 2647950"/>
              <a:gd name="connsiteY20" fmla="*/ 88106 h 1562100"/>
              <a:gd name="connsiteX21" fmla="*/ 228600 w 2647950"/>
              <a:gd name="connsiteY21" fmla="*/ 195262 h 1562100"/>
              <a:gd name="connsiteX22" fmla="*/ 314325 w 2647950"/>
              <a:gd name="connsiteY22" fmla="*/ 280987 h 1562100"/>
              <a:gd name="connsiteX23" fmla="*/ 376238 w 2647950"/>
              <a:gd name="connsiteY23" fmla="*/ 335756 h 1562100"/>
              <a:gd name="connsiteX24" fmla="*/ 469107 w 2647950"/>
              <a:gd name="connsiteY24" fmla="*/ 414337 h 1562100"/>
              <a:gd name="connsiteX25" fmla="*/ 550069 w 2647950"/>
              <a:gd name="connsiteY25" fmla="*/ 476250 h 1562100"/>
              <a:gd name="connsiteX26" fmla="*/ 611982 w 2647950"/>
              <a:gd name="connsiteY26" fmla="*/ 523875 h 1562100"/>
              <a:gd name="connsiteX27" fmla="*/ 681038 w 2647950"/>
              <a:gd name="connsiteY27" fmla="*/ 571500 h 1562100"/>
              <a:gd name="connsiteX28" fmla="*/ 764382 w 2647950"/>
              <a:gd name="connsiteY28" fmla="*/ 626269 h 1562100"/>
              <a:gd name="connsiteX29" fmla="*/ 869157 w 2647950"/>
              <a:gd name="connsiteY29" fmla="*/ 690562 h 1562100"/>
              <a:gd name="connsiteX30" fmla="*/ 966788 w 2647950"/>
              <a:gd name="connsiteY30" fmla="*/ 745331 h 1562100"/>
              <a:gd name="connsiteX31" fmla="*/ 1102519 w 2647950"/>
              <a:gd name="connsiteY31" fmla="*/ 819150 h 1562100"/>
              <a:gd name="connsiteX32" fmla="*/ 1326357 w 2647950"/>
              <a:gd name="connsiteY32" fmla="*/ 919162 h 1562100"/>
              <a:gd name="connsiteX33" fmla="*/ 1445419 w 2647950"/>
              <a:gd name="connsiteY33" fmla="*/ 976312 h 1562100"/>
              <a:gd name="connsiteX34" fmla="*/ 1538288 w 2647950"/>
              <a:gd name="connsiteY34" fmla="*/ 1014412 h 1562100"/>
              <a:gd name="connsiteX35" fmla="*/ 1626394 w 2647950"/>
              <a:gd name="connsiteY35" fmla="*/ 1050131 h 1562100"/>
              <a:gd name="connsiteX36" fmla="*/ 1745457 w 2647950"/>
              <a:gd name="connsiteY36" fmla="*/ 1088231 h 1562100"/>
              <a:gd name="connsiteX37" fmla="*/ 1866900 w 2647950"/>
              <a:gd name="connsiteY37" fmla="*/ 1123950 h 1562100"/>
              <a:gd name="connsiteX38" fmla="*/ 1985963 w 2647950"/>
              <a:gd name="connsiteY38" fmla="*/ 1154906 h 1562100"/>
              <a:gd name="connsiteX39" fmla="*/ 2116932 w 2647950"/>
              <a:gd name="connsiteY39" fmla="*/ 1181100 h 1562100"/>
              <a:gd name="connsiteX40" fmla="*/ 2202657 w 2647950"/>
              <a:gd name="connsiteY40" fmla="*/ 1193006 h 1562100"/>
              <a:gd name="connsiteX41" fmla="*/ 2264569 w 2647950"/>
              <a:gd name="connsiteY41" fmla="*/ 1200150 h 1562100"/>
              <a:gd name="connsiteX42" fmla="*/ 2338388 w 2647950"/>
              <a:gd name="connsiteY42" fmla="*/ 1200150 h 1562100"/>
              <a:gd name="connsiteX43" fmla="*/ 2421732 w 2647950"/>
              <a:gd name="connsiteY43" fmla="*/ 1193006 h 1562100"/>
              <a:gd name="connsiteX44" fmla="*/ 2533650 w 2647950"/>
              <a:gd name="connsiteY44" fmla="*/ 1171575 h 1562100"/>
              <a:gd name="connsiteX45" fmla="*/ 2597944 w 2647950"/>
              <a:gd name="connsiteY45" fmla="*/ 1150144 h 1562100"/>
              <a:gd name="connsiteX46" fmla="*/ 2626519 w 2647950"/>
              <a:gd name="connsiteY46" fmla="*/ 1140619 h 1562100"/>
              <a:gd name="connsiteX47" fmla="*/ 2638425 w 2647950"/>
              <a:gd name="connsiteY47" fmla="*/ 1138237 h 1562100"/>
              <a:gd name="connsiteX48" fmla="*/ 2647950 w 2647950"/>
              <a:gd name="connsiteY48" fmla="*/ 1145381 h 1562100"/>
              <a:gd name="connsiteX49" fmla="*/ 2645569 w 2647950"/>
              <a:gd name="connsiteY49" fmla="*/ 1164431 h 1562100"/>
              <a:gd name="connsiteX50" fmla="*/ 2628900 w 2647950"/>
              <a:gd name="connsiteY50" fmla="*/ 1200150 h 1562100"/>
              <a:gd name="connsiteX51" fmla="*/ 2586038 w 2647950"/>
              <a:gd name="connsiteY51" fmla="*/ 1254919 h 1562100"/>
              <a:gd name="connsiteX52" fmla="*/ 2516982 w 2647950"/>
              <a:gd name="connsiteY52" fmla="*/ 1345406 h 1562100"/>
              <a:gd name="connsiteX53" fmla="*/ 2486025 w 2647950"/>
              <a:gd name="connsiteY53" fmla="*/ 1383506 h 1562100"/>
              <a:gd name="connsiteX54" fmla="*/ 2426494 w 2647950"/>
              <a:gd name="connsiteY54" fmla="*/ 1452562 h 1562100"/>
              <a:gd name="connsiteX55" fmla="*/ 2369344 w 2647950"/>
              <a:gd name="connsiteY55" fmla="*/ 1507331 h 1562100"/>
              <a:gd name="connsiteX56" fmla="*/ 2321719 w 2647950"/>
              <a:gd name="connsiteY56" fmla="*/ 1545431 h 1562100"/>
              <a:gd name="connsiteX57" fmla="*/ 2293144 w 2647950"/>
              <a:gd name="connsiteY57" fmla="*/ 1559719 h 1562100"/>
              <a:gd name="connsiteX58" fmla="*/ 2269332 w 2647950"/>
              <a:gd name="connsiteY58" fmla="*/ 1562100 h 1562100"/>
              <a:gd name="connsiteX59" fmla="*/ 2250282 w 2647950"/>
              <a:gd name="connsiteY59" fmla="*/ 1557337 h 1562100"/>
              <a:gd name="connsiteX60" fmla="*/ 2238375 w 2647950"/>
              <a:gd name="connsiteY60" fmla="*/ 1547812 h 1562100"/>
              <a:gd name="connsiteX61" fmla="*/ 2219325 w 2647950"/>
              <a:gd name="connsiteY61" fmla="*/ 1533525 h 1562100"/>
              <a:gd name="connsiteX62" fmla="*/ 2195513 w 2647950"/>
              <a:gd name="connsiteY62" fmla="*/ 1502569 h 1562100"/>
              <a:gd name="connsiteX63" fmla="*/ 2171700 w 2647950"/>
              <a:gd name="connsiteY63" fmla="*/ 1476375 h 1562100"/>
              <a:gd name="connsiteX64" fmla="*/ 2135982 w 2647950"/>
              <a:gd name="connsiteY64" fmla="*/ 1447800 h 1562100"/>
              <a:gd name="connsiteX65" fmla="*/ 2078832 w 2647950"/>
              <a:gd name="connsiteY65" fmla="*/ 1419225 h 1562100"/>
              <a:gd name="connsiteX66" fmla="*/ 1785938 w 2647950"/>
              <a:gd name="connsiteY66" fmla="*/ 1335881 h 1562100"/>
              <a:gd name="connsiteX67" fmla="*/ 1440657 w 2647950"/>
              <a:gd name="connsiteY67" fmla="*/ 1214437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647950" h="1562100">
                <a:moveTo>
                  <a:pt x="1440657" y="1214437"/>
                </a:moveTo>
                <a:lnTo>
                  <a:pt x="1228725" y="1123950"/>
                </a:lnTo>
                <a:lnTo>
                  <a:pt x="1040607" y="1031081"/>
                </a:lnTo>
                <a:lnTo>
                  <a:pt x="823913" y="931069"/>
                </a:lnTo>
                <a:lnTo>
                  <a:pt x="726282" y="859631"/>
                </a:lnTo>
                <a:lnTo>
                  <a:pt x="635794" y="785812"/>
                </a:lnTo>
                <a:lnTo>
                  <a:pt x="569119" y="728662"/>
                </a:lnTo>
                <a:lnTo>
                  <a:pt x="473869" y="640556"/>
                </a:lnTo>
                <a:lnTo>
                  <a:pt x="371475" y="538162"/>
                </a:lnTo>
                <a:lnTo>
                  <a:pt x="273844" y="428625"/>
                </a:lnTo>
                <a:lnTo>
                  <a:pt x="188119" y="326231"/>
                </a:lnTo>
                <a:lnTo>
                  <a:pt x="97632" y="197644"/>
                </a:lnTo>
                <a:lnTo>
                  <a:pt x="47625" y="123825"/>
                </a:lnTo>
                <a:lnTo>
                  <a:pt x="16669" y="66675"/>
                </a:lnTo>
                <a:lnTo>
                  <a:pt x="4763" y="38100"/>
                </a:lnTo>
                <a:lnTo>
                  <a:pt x="0" y="26194"/>
                </a:lnTo>
                <a:lnTo>
                  <a:pt x="2382" y="9525"/>
                </a:lnTo>
                <a:lnTo>
                  <a:pt x="14288" y="0"/>
                </a:lnTo>
                <a:lnTo>
                  <a:pt x="40482" y="2381"/>
                </a:lnTo>
                <a:lnTo>
                  <a:pt x="64294" y="16669"/>
                </a:lnTo>
                <a:lnTo>
                  <a:pt x="121444" y="88106"/>
                </a:lnTo>
                <a:lnTo>
                  <a:pt x="228600" y="195262"/>
                </a:lnTo>
                <a:lnTo>
                  <a:pt x="314325" y="280987"/>
                </a:lnTo>
                <a:lnTo>
                  <a:pt x="376238" y="335756"/>
                </a:lnTo>
                <a:lnTo>
                  <a:pt x="469107" y="414337"/>
                </a:lnTo>
                <a:lnTo>
                  <a:pt x="550069" y="476250"/>
                </a:lnTo>
                <a:lnTo>
                  <a:pt x="611982" y="523875"/>
                </a:lnTo>
                <a:lnTo>
                  <a:pt x="681038" y="571500"/>
                </a:lnTo>
                <a:lnTo>
                  <a:pt x="764382" y="626269"/>
                </a:lnTo>
                <a:lnTo>
                  <a:pt x="869157" y="690562"/>
                </a:lnTo>
                <a:lnTo>
                  <a:pt x="966788" y="745331"/>
                </a:lnTo>
                <a:lnTo>
                  <a:pt x="1102519" y="819150"/>
                </a:lnTo>
                <a:lnTo>
                  <a:pt x="1326357" y="919162"/>
                </a:lnTo>
                <a:lnTo>
                  <a:pt x="1445419" y="976312"/>
                </a:lnTo>
                <a:lnTo>
                  <a:pt x="1538288" y="1014412"/>
                </a:lnTo>
                <a:lnTo>
                  <a:pt x="1626394" y="1050131"/>
                </a:lnTo>
                <a:lnTo>
                  <a:pt x="1745457" y="1088231"/>
                </a:lnTo>
                <a:lnTo>
                  <a:pt x="1866900" y="1123950"/>
                </a:lnTo>
                <a:lnTo>
                  <a:pt x="1985963" y="1154906"/>
                </a:lnTo>
                <a:lnTo>
                  <a:pt x="2116932" y="1181100"/>
                </a:lnTo>
                <a:lnTo>
                  <a:pt x="2202657" y="1193006"/>
                </a:lnTo>
                <a:lnTo>
                  <a:pt x="2264569" y="1200150"/>
                </a:lnTo>
                <a:lnTo>
                  <a:pt x="2338388" y="1200150"/>
                </a:lnTo>
                <a:lnTo>
                  <a:pt x="2421732" y="1193006"/>
                </a:lnTo>
                <a:lnTo>
                  <a:pt x="2533650" y="1171575"/>
                </a:lnTo>
                <a:lnTo>
                  <a:pt x="2597944" y="1150144"/>
                </a:lnTo>
                <a:cubicBezTo>
                  <a:pt x="2624884" y="1140348"/>
                  <a:pt x="2614847" y="1140619"/>
                  <a:pt x="2626519" y="1140619"/>
                </a:cubicBezTo>
                <a:lnTo>
                  <a:pt x="2638425" y="1138237"/>
                </a:lnTo>
                <a:lnTo>
                  <a:pt x="2647950" y="1145381"/>
                </a:lnTo>
                <a:lnTo>
                  <a:pt x="2645569" y="1164431"/>
                </a:lnTo>
                <a:lnTo>
                  <a:pt x="2628900" y="1200150"/>
                </a:lnTo>
                <a:lnTo>
                  <a:pt x="2586038" y="1254919"/>
                </a:lnTo>
                <a:lnTo>
                  <a:pt x="2516982" y="1345406"/>
                </a:lnTo>
                <a:lnTo>
                  <a:pt x="2486025" y="1383506"/>
                </a:lnTo>
                <a:lnTo>
                  <a:pt x="2426494" y="1452562"/>
                </a:lnTo>
                <a:lnTo>
                  <a:pt x="2369344" y="1507331"/>
                </a:lnTo>
                <a:lnTo>
                  <a:pt x="2321719" y="1545431"/>
                </a:lnTo>
                <a:lnTo>
                  <a:pt x="2293144" y="1559719"/>
                </a:lnTo>
                <a:lnTo>
                  <a:pt x="2269332" y="1562100"/>
                </a:lnTo>
                <a:lnTo>
                  <a:pt x="2250282" y="1557337"/>
                </a:lnTo>
                <a:lnTo>
                  <a:pt x="2238375" y="1547812"/>
                </a:lnTo>
                <a:lnTo>
                  <a:pt x="2219325" y="1533525"/>
                </a:lnTo>
                <a:lnTo>
                  <a:pt x="2195513" y="1502569"/>
                </a:lnTo>
                <a:lnTo>
                  <a:pt x="2171700" y="1476375"/>
                </a:lnTo>
                <a:lnTo>
                  <a:pt x="2135982" y="1447800"/>
                </a:lnTo>
                <a:lnTo>
                  <a:pt x="2078832" y="1419225"/>
                </a:lnTo>
                <a:lnTo>
                  <a:pt x="1785938" y="1335881"/>
                </a:lnTo>
                <a:lnTo>
                  <a:pt x="1440657" y="12144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2CFAEDA9-238B-43EC-92A0-5FFF0D1BA8A1}"/>
              </a:ext>
            </a:extLst>
          </p:cNvPr>
          <p:cNvGrpSpPr/>
          <p:nvPr/>
        </p:nvGrpSpPr>
        <p:grpSpPr>
          <a:xfrm>
            <a:off x="3741740" y="1493839"/>
            <a:ext cx="4648198" cy="4481511"/>
            <a:chOff x="3741740" y="1493839"/>
            <a:chExt cx="4648198" cy="4481511"/>
          </a:xfrm>
        </p:grpSpPr>
        <p:sp>
          <p:nvSpPr>
            <p:cNvPr id="51" name="フリーフォーム 6">
              <a:extLst>
                <a:ext uri="{FF2B5EF4-FFF2-40B4-BE49-F238E27FC236}">
                  <a16:creationId xmlns:a16="http://schemas.microsoft.com/office/drawing/2014/main" id="{25CDF23D-CD3F-41EB-9996-54603C3D7103}"/>
                </a:ext>
              </a:extLst>
            </p:cNvPr>
            <p:cNvSpPr/>
            <p:nvPr/>
          </p:nvSpPr>
          <p:spPr>
            <a:xfrm>
              <a:off x="4065590" y="1655763"/>
              <a:ext cx="863600" cy="615950"/>
            </a:xfrm>
            <a:custGeom>
              <a:avLst/>
              <a:gdLst>
                <a:gd name="connsiteX0" fmla="*/ 547687 w 864394"/>
                <a:gd name="connsiteY0" fmla="*/ 521494 h 616744"/>
                <a:gd name="connsiteX1" fmla="*/ 459581 w 864394"/>
                <a:gd name="connsiteY1" fmla="*/ 464344 h 616744"/>
                <a:gd name="connsiteX2" fmla="*/ 411956 w 864394"/>
                <a:gd name="connsiteY2" fmla="*/ 431006 h 616744"/>
                <a:gd name="connsiteX3" fmla="*/ 319087 w 864394"/>
                <a:gd name="connsiteY3" fmla="*/ 350044 h 616744"/>
                <a:gd name="connsiteX4" fmla="*/ 207169 w 864394"/>
                <a:gd name="connsiteY4" fmla="*/ 247650 h 616744"/>
                <a:gd name="connsiteX5" fmla="*/ 104775 w 864394"/>
                <a:gd name="connsiteY5" fmla="*/ 147637 h 616744"/>
                <a:gd name="connsiteX6" fmla="*/ 28575 w 864394"/>
                <a:gd name="connsiteY6" fmla="*/ 76200 h 616744"/>
                <a:gd name="connsiteX7" fmla="*/ 9525 w 864394"/>
                <a:gd name="connsiteY7" fmla="*/ 52387 h 616744"/>
                <a:gd name="connsiteX8" fmla="*/ 2381 w 864394"/>
                <a:gd name="connsiteY8" fmla="*/ 35719 h 616744"/>
                <a:gd name="connsiteX9" fmla="*/ 0 w 864394"/>
                <a:gd name="connsiteY9" fmla="*/ 21431 h 616744"/>
                <a:gd name="connsiteX10" fmla="*/ 2381 w 864394"/>
                <a:gd name="connsiteY10" fmla="*/ 9525 h 616744"/>
                <a:gd name="connsiteX11" fmla="*/ 14287 w 864394"/>
                <a:gd name="connsiteY11" fmla="*/ 2381 h 616744"/>
                <a:gd name="connsiteX12" fmla="*/ 40481 w 864394"/>
                <a:gd name="connsiteY12" fmla="*/ 0 h 616744"/>
                <a:gd name="connsiteX13" fmla="*/ 78581 w 864394"/>
                <a:gd name="connsiteY13" fmla="*/ 14287 h 616744"/>
                <a:gd name="connsiteX14" fmla="*/ 135731 w 864394"/>
                <a:gd name="connsiteY14" fmla="*/ 45244 h 616744"/>
                <a:gd name="connsiteX15" fmla="*/ 226219 w 864394"/>
                <a:gd name="connsiteY15" fmla="*/ 88106 h 616744"/>
                <a:gd name="connsiteX16" fmla="*/ 300037 w 864394"/>
                <a:gd name="connsiteY16" fmla="*/ 119062 h 616744"/>
                <a:gd name="connsiteX17" fmla="*/ 390525 w 864394"/>
                <a:gd name="connsiteY17" fmla="*/ 152400 h 616744"/>
                <a:gd name="connsiteX18" fmla="*/ 450056 w 864394"/>
                <a:gd name="connsiteY18" fmla="*/ 173831 h 616744"/>
                <a:gd name="connsiteX19" fmla="*/ 514350 w 864394"/>
                <a:gd name="connsiteY19" fmla="*/ 190500 h 616744"/>
                <a:gd name="connsiteX20" fmla="*/ 609600 w 864394"/>
                <a:gd name="connsiteY20" fmla="*/ 207169 h 616744"/>
                <a:gd name="connsiteX21" fmla="*/ 690562 w 864394"/>
                <a:gd name="connsiteY21" fmla="*/ 211931 h 616744"/>
                <a:gd name="connsiteX22" fmla="*/ 702469 w 864394"/>
                <a:gd name="connsiteY22" fmla="*/ 221456 h 616744"/>
                <a:gd name="connsiteX23" fmla="*/ 745331 w 864394"/>
                <a:gd name="connsiteY23" fmla="*/ 271462 h 616744"/>
                <a:gd name="connsiteX24" fmla="*/ 783431 w 864394"/>
                <a:gd name="connsiteY24" fmla="*/ 319087 h 616744"/>
                <a:gd name="connsiteX25" fmla="*/ 809625 w 864394"/>
                <a:gd name="connsiteY25" fmla="*/ 357187 h 616744"/>
                <a:gd name="connsiteX26" fmla="*/ 833437 w 864394"/>
                <a:gd name="connsiteY26" fmla="*/ 395287 h 616744"/>
                <a:gd name="connsiteX27" fmla="*/ 850106 w 864394"/>
                <a:gd name="connsiteY27" fmla="*/ 428625 h 616744"/>
                <a:gd name="connsiteX28" fmla="*/ 859631 w 864394"/>
                <a:gd name="connsiteY28" fmla="*/ 459581 h 616744"/>
                <a:gd name="connsiteX29" fmla="*/ 864394 w 864394"/>
                <a:gd name="connsiteY29" fmla="*/ 488156 h 616744"/>
                <a:gd name="connsiteX30" fmla="*/ 862012 w 864394"/>
                <a:gd name="connsiteY30" fmla="*/ 519112 h 616744"/>
                <a:gd name="connsiteX31" fmla="*/ 854869 w 864394"/>
                <a:gd name="connsiteY31" fmla="*/ 561975 h 616744"/>
                <a:gd name="connsiteX32" fmla="*/ 842962 w 864394"/>
                <a:gd name="connsiteY32" fmla="*/ 585787 h 616744"/>
                <a:gd name="connsiteX33" fmla="*/ 823912 w 864394"/>
                <a:gd name="connsiteY33" fmla="*/ 600075 h 616744"/>
                <a:gd name="connsiteX34" fmla="*/ 800100 w 864394"/>
                <a:gd name="connsiteY34" fmla="*/ 611981 h 616744"/>
                <a:gd name="connsiteX35" fmla="*/ 769144 w 864394"/>
                <a:gd name="connsiteY35" fmla="*/ 616744 h 616744"/>
                <a:gd name="connsiteX36" fmla="*/ 716756 w 864394"/>
                <a:gd name="connsiteY36" fmla="*/ 614362 h 616744"/>
                <a:gd name="connsiteX37" fmla="*/ 676275 w 864394"/>
                <a:gd name="connsiteY37" fmla="*/ 600075 h 616744"/>
                <a:gd name="connsiteX38" fmla="*/ 547687 w 864394"/>
                <a:gd name="connsiteY38" fmla="*/ 521494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64394" h="616744">
                  <a:moveTo>
                    <a:pt x="547687" y="521494"/>
                  </a:moveTo>
                  <a:lnTo>
                    <a:pt x="459581" y="464344"/>
                  </a:lnTo>
                  <a:lnTo>
                    <a:pt x="411956" y="431006"/>
                  </a:lnTo>
                  <a:lnTo>
                    <a:pt x="319087" y="350044"/>
                  </a:lnTo>
                  <a:lnTo>
                    <a:pt x="207169" y="247650"/>
                  </a:lnTo>
                  <a:lnTo>
                    <a:pt x="104775" y="147637"/>
                  </a:lnTo>
                  <a:lnTo>
                    <a:pt x="28575" y="76200"/>
                  </a:lnTo>
                  <a:lnTo>
                    <a:pt x="9525" y="52387"/>
                  </a:lnTo>
                  <a:lnTo>
                    <a:pt x="2381" y="35719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2381"/>
                  </a:lnTo>
                  <a:lnTo>
                    <a:pt x="40481" y="0"/>
                  </a:lnTo>
                  <a:lnTo>
                    <a:pt x="78581" y="14287"/>
                  </a:lnTo>
                  <a:lnTo>
                    <a:pt x="135731" y="45244"/>
                  </a:lnTo>
                  <a:lnTo>
                    <a:pt x="226219" y="88106"/>
                  </a:lnTo>
                  <a:lnTo>
                    <a:pt x="300037" y="119062"/>
                  </a:lnTo>
                  <a:lnTo>
                    <a:pt x="390525" y="152400"/>
                  </a:lnTo>
                  <a:lnTo>
                    <a:pt x="450056" y="173831"/>
                  </a:lnTo>
                  <a:lnTo>
                    <a:pt x="514350" y="190500"/>
                  </a:lnTo>
                  <a:lnTo>
                    <a:pt x="609600" y="207169"/>
                  </a:lnTo>
                  <a:lnTo>
                    <a:pt x="690562" y="211931"/>
                  </a:lnTo>
                  <a:lnTo>
                    <a:pt x="702469" y="221456"/>
                  </a:lnTo>
                  <a:lnTo>
                    <a:pt x="745331" y="271462"/>
                  </a:lnTo>
                  <a:lnTo>
                    <a:pt x="783431" y="319087"/>
                  </a:lnTo>
                  <a:lnTo>
                    <a:pt x="809625" y="357187"/>
                  </a:lnTo>
                  <a:lnTo>
                    <a:pt x="833437" y="395287"/>
                  </a:lnTo>
                  <a:lnTo>
                    <a:pt x="850106" y="428625"/>
                  </a:lnTo>
                  <a:lnTo>
                    <a:pt x="859631" y="459581"/>
                  </a:lnTo>
                  <a:lnTo>
                    <a:pt x="864394" y="488156"/>
                  </a:lnTo>
                  <a:lnTo>
                    <a:pt x="862012" y="519112"/>
                  </a:lnTo>
                  <a:lnTo>
                    <a:pt x="854869" y="561975"/>
                  </a:lnTo>
                  <a:lnTo>
                    <a:pt x="842962" y="585787"/>
                  </a:lnTo>
                  <a:lnTo>
                    <a:pt x="823912" y="600075"/>
                  </a:lnTo>
                  <a:lnTo>
                    <a:pt x="800100" y="611981"/>
                  </a:lnTo>
                  <a:lnTo>
                    <a:pt x="769144" y="616744"/>
                  </a:lnTo>
                  <a:lnTo>
                    <a:pt x="716756" y="614362"/>
                  </a:lnTo>
                  <a:lnTo>
                    <a:pt x="676275" y="600075"/>
                  </a:lnTo>
                  <a:lnTo>
                    <a:pt x="547687" y="52149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7">
              <a:extLst>
                <a:ext uri="{FF2B5EF4-FFF2-40B4-BE49-F238E27FC236}">
                  <a16:creationId xmlns:a16="http://schemas.microsoft.com/office/drawing/2014/main" id="{CBF79F20-F48A-4E16-98D1-5EEC3C14F0D1}"/>
                </a:ext>
              </a:extLst>
            </p:cNvPr>
            <p:cNvSpPr/>
            <p:nvPr/>
          </p:nvSpPr>
          <p:spPr>
            <a:xfrm>
              <a:off x="3775078" y="2786063"/>
              <a:ext cx="866775" cy="660400"/>
            </a:xfrm>
            <a:custGeom>
              <a:avLst/>
              <a:gdLst>
                <a:gd name="connsiteX0" fmla="*/ 466725 w 866775"/>
                <a:gd name="connsiteY0" fmla="*/ 507206 h 659606"/>
                <a:gd name="connsiteX1" fmla="*/ 354807 w 866775"/>
                <a:gd name="connsiteY1" fmla="*/ 426243 h 659606"/>
                <a:gd name="connsiteX2" fmla="*/ 264319 w 866775"/>
                <a:gd name="connsiteY2" fmla="*/ 352425 h 659606"/>
                <a:gd name="connsiteX3" fmla="*/ 145257 w 866775"/>
                <a:gd name="connsiteY3" fmla="*/ 228600 h 659606"/>
                <a:gd name="connsiteX4" fmla="*/ 78582 w 866775"/>
                <a:gd name="connsiteY4" fmla="*/ 150018 h 659606"/>
                <a:gd name="connsiteX5" fmla="*/ 23813 w 866775"/>
                <a:gd name="connsiteY5" fmla="*/ 80962 h 659606"/>
                <a:gd name="connsiteX6" fmla="*/ 9525 w 866775"/>
                <a:gd name="connsiteY6" fmla="*/ 54768 h 659606"/>
                <a:gd name="connsiteX7" fmla="*/ 0 w 866775"/>
                <a:gd name="connsiteY7" fmla="*/ 26193 h 659606"/>
                <a:gd name="connsiteX8" fmla="*/ 2382 w 866775"/>
                <a:gd name="connsiteY8" fmla="*/ 7143 h 659606"/>
                <a:gd name="connsiteX9" fmla="*/ 16669 w 866775"/>
                <a:gd name="connsiteY9" fmla="*/ 0 h 659606"/>
                <a:gd name="connsiteX10" fmla="*/ 40482 w 866775"/>
                <a:gd name="connsiteY10" fmla="*/ 4762 h 659606"/>
                <a:gd name="connsiteX11" fmla="*/ 95250 w 866775"/>
                <a:gd name="connsiteY11" fmla="*/ 38100 h 659606"/>
                <a:gd name="connsiteX12" fmla="*/ 135732 w 866775"/>
                <a:gd name="connsiteY12" fmla="*/ 66675 h 659606"/>
                <a:gd name="connsiteX13" fmla="*/ 183357 w 866775"/>
                <a:gd name="connsiteY13" fmla="*/ 92868 h 659606"/>
                <a:gd name="connsiteX14" fmla="*/ 276225 w 866775"/>
                <a:gd name="connsiteY14" fmla="*/ 140493 h 659606"/>
                <a:gd name="connsiteX15" fmla="*/ 364332 w 866775"/>
                <a:gd name="connsiteY15" fmla="*/ 176212 h 659606"/>
                <a:gd name="connsiteX16" fmla="*/ 469107 w 866775"/>
                <a:gd name="connsiteY16" fmla="*/ 209550 h 659606"/>
                <a:gd name="connsiteX17" fmla="*/ 523875 w 866775"/>
                <a:gd name="connsiteY17" fmla="*/ 223837 h 659606"/>
                <a:gd name="connsiteX18" fmla="*/ 571500 w 866775"/>
                <a:gd name="connsiteY18" fmla="*/ 233362 h 659606"/>
                <a:gd name="connsiteX19" fmla="*/ 616744 w 866775"/>
                <a:gd name="connsiteY19" fmla="*/ 245268 h 659606"/>
                <a:gd name="connsiteX20" fmla="*/ 671513 w 866775"/>
                <a:gd name="connsiteY20" fmla="*/ 264318 h 659606"/>
                <a:gd name="connsiteX21" fmla="*/ 723900 w 866775"/>
                <a:gd name="connsiteY21" fmla="*/ 292893 h 659606"/>
                <a:gd name="connsiteX22" fmla="*/ 766763 w 866775"/>
                <a:gd name="connsiteY22" fmla="*/ 323850 h 659606"/>
                <a:gd name="connsiteX23" fmla="*/ 795338 w 866775"/>
                <a:gd name="connsiteY23" fmla="*/ 350043 h 659606"/>
                <a:gd name="connsiteX24" fmla="*/ 821532 w 866775"/>
                <a:gd name="connsiteY24" fmla="*/ 383381 h 659606"/>
                <a:gd name="connsiteX25" fmla="*/ 840582 w 866775"/>
                <a:gd name="connsiteY25" fmla="*/ 419100 h 659606"/>
                <a:gd name="connsiteX26" fmla="*/ 854869 w 866775"/>
                <a:gd name="connsiteY26" fmla="*/ 457200 h 659606"/>
                <a:gd name="connsiteX27" fmla="*/ 864394 w 866775"/>
                <a:gd name="connsiteY27" fmla="*/ 490537 h 659606"/>
                <a:gd name="connsiteX28" fmla="*/ 866775 w 866775"/>
                <a:gd name="connsiteY28" fmla="*/ 531018 h 659606"/>
                <a:gd name="connsiteX29" fmla="*/ 862013 w 866775"/>
                <a:gd name="connsiteY29" fmla="*/ 571500 h 659606"/>
                <a:gd name="connsiteX30" fmla="*/ 854869 w 866775"/>
                <a:gd name="connsiteY30" fmla="*/ 609600 h 659606"/>
                <a:gd name="connsiteX31" fmla="*/ 838200 w 866775"/>
                <a:gd name="connsiteY31" fmla="*/ 638175 h 659606"/>
                <a:gd name="connsiteX32" fmla="*/ 821532 w 866775"/>
                <a:gd name="connsiteY32" fmla="*/ 654843 h 659606"/>
                <a:gd name="connsiteX33" fmla="*/ 804863 w 866775"/>
                <a:gd name="connsiteY33" fmla="*/ 659606 h 659606"/>
                <a:gd name="connsiteX34" fmla="*/ 781050 w 866775"/>
                <a:gd name="connsiteY34" fmla="*/ 659606 h 659606"/>
                <a:gd name="connsiteX35" fmla="*/ 742950 w 866775"/>
                <a:gd name="connsiteY35" fmla="*/ 650081 h 659606"/>
                <a:gd name="connsiteX36" fmla="*/ 657225 w 866775"/>
                <a:gd name="connsiteY36" fmla="*/ 614362 h 659606"/>
                <a:gd name="connsiteX37" fmla="*/ 466725 w 866775"/>
                <a:gd name="connsiteY37" fmla="*/ 507206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6775" h="659606">
                  <a:moveTo>
                    <a:pt x="466725" y="507206"/>
                  </a:moveTo>
                  <a:lnTo>
                    <a:pt x="354807" y="426243"/>
                  </a:lnTo>
                  <a:lnTo>
                    <a:pt x="264319" y="352425"/>
                  </a:lnTo>
                  <a:lnTo>
                    <a:pt x="145257" y="228600"/>
                  </a:lnTo>
                  <a:lnTo>
                    <a:pt x="78582" y="150018"/>
                  </a:lnTo>
                  <a:lnTo>
                    <a:pt x="23813" y="80962"/>
                  </a:lnTo>
                  <a:lnTo>
                    <a:pt x="9525" y="54768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16669" y="0"/>
                  </a:lnTo>
                  <a:lnTo>
                    <a:pt x="40482" y="4762"/>
                  </a:lnTo>
                  <a:lnTo>
                    <a:pt x="95250" y="38100"/>
                  </a:lnTo>
                  <a:lnTo>
                    <a:pt x="135732" y="66675"/>
                  </a:lnTo>
                  <a:lnTo>
                    <a:pt x="183357" y="92868"/>
                  </a:lnTo>
                  <a:lnTo>
                    <a:pt x="276225" y="140493"/>
                  </a:lnTo>
                  <a:lnTo>
                    <a:pt x="364332" y="176212"/>
                  </a:lnTo>
                  <a:lnTo>
                    <a:pt x="469107" y="209550"/>
                  </a:lnTo>
                  <a:lnTo>
                    <a:pt x="523875" y="223837"/>
                  </a:lnTo>
                  <a:lnTo>
                    <a:pt x="571500" y="233362"/>
                  </a:lnTo>
                  <a:lnTo>
                    <a:pt x="616744" y="245268"/>
                  </a:lnTo>
                  <a:lnTo>
                    <a:pt x="671513" y="264318"/>
                  </a:lnTo>
                  <a:lnTo>
                    <a:pt x="723900" y="292893"/>
                  </a:lnTo>
                  <a:lnTo>
                    <a:pt x="766763" y="323850"/>
                  </a:lnTo>
                  <a:lnTo>
                    <a:pt x="795338" y="350043"/>
                  </a:lnTo>
                  <a:lnTo>
                    <a:pt x="821532" y="383381"/>
                  </a:lnTo>
                  <a:lnTo>
                    <a:pt x="840582" y="419100"/>
                  </a:lnTo>
                  <a:lnTo>
                    <a:pt x="854869" y="457200"/>
                  </a:lnTo>
                  <a:lnTo>
                    <a:pt x="864394" y="490537"/>
                  </a:lnTo>
                  <a:lnTo>
                    <a:pt x="866775" y="531018"/>
                  </a:lnTo>
                  <a:lnTo>
                    <a:pt x="862013" y="571500"/>
                  </a:lnTo>
                  <a:lnTo>
                    <a:pt x="854869" y="609600"/>
                  </a:lnTo>
                  <a:lnTo>
                    <a:pt x="838200" y="638175"/>
                  </a:lnTo>
                  <a:lnTo>
                    <a:pt x="821532" y="654843"/>
                  </a:lnTo>
                  <a:lnTo>
                    <a:pt x="804863" y="659606"/>
                  </a:lnTo>
                  <a:lnTo>
                    <a:pt x="781050" y="659606"/>
                  </a:lnTo>
                  <a:lnTo>
                    <a:pt x="742950" y="650081"/>
                  </a:lnTo>
                  <a:lnTo>
                    <a:pt x="657225" y="614362"/>
                  </a:lnTo>
                  <a:lnTo>
                    <a:pt x="466725" y="50720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8">
              <a:extLst>
                <a:ext uri="{FF2B5EF4-FFF2-40B4-BE49-F238E27FC236}">
                  <a16:creationId xmlns:a16="http://schemas.microsoft.com/office/drawing/2014/main" id="{F153CAA5-714D-45FB-A457-E3A09B0E7A1C}"/>
                </a:ext>
              </a:extLst>
            </p:cNvPr>
            <p:cNvSpPr/>
            <p:nvPr/>
          </p:nvSpPr>
          <p:spPr>
            <a:xfrm>
              <a:off x="3741740" y="5095876"/>
              <a:ext cx="452437" cy="633413"/>
            </a:xfrm>
            <a:custGeom>
              <a:avLst/>
              <a:gdLst>
                <a:gd name="connsiteX0" fmla="*/ 223837 w 452437"/>
                <a:gd name="connsiteY0" fmla="*/ 516731 h 633413"/>
                <a:gd name="connsiteX1" fmla="*/ 169069 w 452437"/>
                <a:gd name="connsiteY1" fmla="*/ 442913 h 633413"/>
                <a:gd name="connsiteX2" fmla="*/ 140494 w 452437"/>
                <a:gd name="connsiteY2" fmla="*/ 397669 h 633413"/>
                <a:gd name="connsiteX3" fmla="*/ 104775 w 452437"/>
                <a:gd name="connsiteY3" fmla="*/ 326231 h 633413"/>
                <a:gd name="connsiteX4" fmla="*/ 71437 w 452437"/>
                <a:gd name="connsiteY4" fmla="*/ 254794 h 633413"/>
                <a:gd name="connsiteX5" fmla="*/ 35719 w 452437"/>
                <a:gd name="connsiteY5" fmla="*/ 173831 h 633413"/>
                <a:gd name="connsiteX6" fmla="*/ 9525 w 452437"/>
                <a:gd name="connsiteY6" fmla="*/ 95250 h 633413"/>
                <a:gd name="connsiteX7" fmla="*/ 2381 w 452437"/>
                <a:gd name="connsiteY7" fmla="*/ 73819 h 633413"/>
                <a:gd name="connsiteX8" fmla="*/ 0 w 452437"/>
                <a:gd name="connsiteY8" fmla="*/ 50006 h 633413"/>
                <a:gd name="connsiteX9" fmla="*/ 7144 w 452437"/>
                <a:gd name="connsiteY9" fmla="*/ 19050 h 633413"/>
                <a:gd name="connsiteX10" fmla="*/ 21431 w 452437"/>
                <a:gd name="connsiteY10" fmla="*/ 2381 h 633413"/>
                <a:gd name="connsiteX11" fmla="*/ 42862 w 452437"/>
                <a:gd name="connsiteY11" fmla="*/ 0 h 633413"/>
                <a:gd name="connsiteX12" fmla="*/ 80962 w 452437"/>
                <a:gd name="connsiteY12" fmla="*/ 16669 h 633413"/>
                <a:gd name="connsiteX13" fmla="*/ 107156 w 452437"/>
                <a:gd name="connsiteY13" fmla="*/ 40481 h 633413"/>
                <a:gd name="connsiteX14" fmla="*/ 183356 w 452437"/>
                <a:gd name="connsiteY14" fmla="*/ 119063 h 633413"/>
                <a:gd name="connsiteX15" fmla="*/ 209550 w 452437"/>
                <a:gd name="connsiteY15" fmla="*/ 138113 h 633413"/>
                <a:gd name="connsiteX16" fmla="*/ 228600 w 452437"/>
                <a:gd name="connsiteY16" fmla="*/ 145256 h 633413"/>
                <a:gd name="connsiteX17" fmla="*/ 452437 w 452437"/>
                <a:gd name="connsiteY17" fmla="*/ 469106 h 633413"/>
                <a:gd name="connsiteX18" fmla="*/ 440531 w 452437"/>
                <a:gd name="connsiteY18" fmla="*/ 554831 h 633413"/>
                <a:gd name="connsiteX19" fmla="*/ 426244 w 452437"/>
                <a:gd name="connsiteY19" fmla="*/ 616744 h 633413"/>
                <a:gd name="connsiteX20" fmla="*/ 419100 w 452437"/>
                <a:gd name="connsiteY20" fmla="*/ 631031 h 633413"/>
                <a:gd name="connsiteX21" fmla="*/ 402431 w 452437"/>
                <a:gd name="connsiteY21" fmla="*/ 633413 h 633413"/>
                <a:gd name="connsiteX22" fmla="*/ 366712 w 452437"/>
                <a:gd name="connsiteY22" fmla="*/ 623888 h 633413"/>
                <a:gd name="connsiteX23" fmla="*/ 319087 w 452437"/>
                <a:gd name="connsiteY23" fmla="*/ 600075 h 633413"/>
                <a:gd name="connsiteX24" fmla="*/ 266700 w 452437"/>
                <a:gd name="connsiteY24" fmla="*/ 564356 h 633413"/>
                <a:gd name="connsiteX25" fmla="*/ 223837 w 452437"/>
                <a:gd name="connsiteY25" fmla="*/ 516731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2437" h="633413">
                  <a:moveTo>
                    <a:pt x="223837" y="516731"/>
                  </a:moveTo>
                  <a:lnTo>
                    <a:pt x="169069" y="442913"/>
                  </a:lnTo>
                  <a:lnTo>
                    <a:pt x="140494" y="397669"/>
                  </a:lnTo>
                  <a:lnTo>
                    <a:pt x="104775" y="326231"/>
                  </a:lnTo>
                  <a:lnTo>
                    <a:pt x="71437" y="254794"/>
                  </a:lnTo>
                  <a:lnTo>
                    <a:pt x="35719" y="173831"/>
                  </a:lnTo>
                  <a:lnTo>
                    <a:pt x="9525" y="95250"/>
                  </a:lnTo>
                  <a:lnTo>
                    <a:pt x="2381" y="73819"/>
                  </a:lnTo>
                  <a:lnTo>
                    <a:pt x="0" y="50006"/>
                  </a:lnTo>
                  <a:lnTo>
                    <a:pt x="7144" y="19050"/>
                  </a:lnTo>
                  <a:lnTo>
                    <a:pt x="21431" y="2381"/>
                  </a:lnTo>
                  <a:lnTo>
                    <a:pt x="42862" y="0"/>
                  </a:lnTo>
                  <a:lnTo>
                    <a:pt x="80962" y="16669"/>
                  </a:lnTo>
                  <a:lnTo>
                    <a:pt x="107156" y="40481"/>
                  </a:lnTo>
                  <a:lnTo>
                    <a:pt x="183356" y="119063"/>
                  </a:lnTo>
                  <a:lnTo>
                    <a:pt x="209550" y="138113"/>
                  </a:lnTo>
                  <a:lnTo>
                    <a:pt x="228600" y="145256"/>
                  </a:lnTo>
                  <a:lnTo>
                    <a:pt x="452437" y="469106"/>
                  </a:lnTo>
                  <a:lnTo>
                    <a:pt x="440531" y="554831"/>
                  </a:lnTo>
                  <a:lnTo>
                    <a:pt x="426244" y="616744"/>
                  </a:lnTo>
                  <a:lnTo>
                    <a:pt x="419100" y="631031"/>
                  </a:lnTo>
                  <a:lnTo>
                    <a:pt x="402431" y="633413"/>
                  </a:lnTo>
                  <a:lnTo>
                    <a:pt x="366712" y="623888"/>
                  </a:lnTo>
                  <a:lnTo>
                    <a:pt x="319087" y="600075"/>
                  </a:lnTo>
                  <a:lnTo>
                    <a:pt x="266700" y="564356"/>
                  </a:lnTo>
                  <a:lnTo>
                    <a:pt x="223837" y="51673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0">
              <a:extLst>
                <a:ext uri="{FF2B5EF4-FFF2-40B4-BE49-F238E27FC236}">
                  <a16:creationId xmlns:a16="http://schemas.microsoft.com/office/drawing/2014/main" id="{970F3E73-1868-46F8-8508-2CCE6E92B7C1}"/>
                </a:ext>
              </a:extLst>
            </p:cNvPr>
            <p:cNvSpPr/>
            <p:nvPr/>
          </p:nvSpPr>
          <p:spPr>
            <a:xfrm>
              <a:off x="7056439" y="1493839"/>
              <a:ext cx="752475" cy="619125"/>
            </a:xfrm>
            <a:custGeom>
              <a:avLst/>
              <a:gdLst>
                <a:gd name="connsiteX0" fmla="*/ 404812 w 752475"/>
                <a:gd name="connsiteY0" fmla="*/ 476250 h 619125"/>
                <a:gd name="connsiteX1" fmla="*/ 319087 w 752475"/>
                <a:gd name="connsiteY1" fmla="*/ 407194 h 619125"/>
                <a:gd name="connsiteX2" fmla="*/ 280987 w 752475"/>
                <a:gd name="connsiteY2" fmla="*/ 373856 h 619125"/>
                <a:gd name="connsiteX3" fmla="*/ 216694 w 752475"/>
                <a:gd name="connsiteY3" fmla="*/ 307181 h 619125"/>
                <a:gd name="connsiteX4" fmla="*/ 126206 w 752475"/>
                <a:gd name="connsiteY4" fmla="*/ 207169 h 619125"/>
                <a:gd name="connsiteX5" fmla="*/ 59531 w 752475"/>
                <a:gd name="connsiteY5" fmla="*/ 126206 h 619125"/>
                <a:gd name="connsiteX6" fmla="*/ 30956 w 752475"/>
                <a:gd name="connsiteY6" fmla="*/ 90487 h 619125"/>
                <a:gd name="connsiteX7" fmla="*/ 11906 w 752475"/>
                <a:gd name="connsiteY7" fmla="*/ 61912 h 619125"/>
                <a:gd name="connsiteX8" fmla="*/ 2381 w 752475"/>
                <a:gd name="connsiteY8" fmla="*/ 35719 h 619125"/>
                <a:gd name="connsiteX9" fmla="*/ 0 w 752475"/>
                <a:gd name="connsiteY9" fmla="*/ 19050 h 619125"/>
                <a:gd name="connsiteX10" fmla="*/ 4762 w 752475"/>
                <a:gd name="connsiteY10" fmla="*/ 4762 h 619125"/>
                <a:gd name="connsiteX11" fmla="*/ 21431 w 752475"/>
                <a:gd name="connsiteY11" fmla="*/ 0 h 619125"/>
                <a:gd name="connsiteX12" fmla="*/ 45244 w 752475"/>
                <a:gd name="connsiteY12" fmla="*/ 7144 h 619125"/>
                <a:gd name="connsiteX13" fmla="*/ 157162 w 752475"/>
                <a:gd name="connsiteY13" fmla="*/ 59531 h 619125"/>
                <a:gd name="connsiteX14" fmla="*/ 288131 w 752475"/>
                <a:gd name="connsiteY14" fmla="*/ 119062 h 619125"/>
                <a:gd name="connsiteX15" fmla="*/ 402431 w 752475"/>
                <a:gd name="connsiteY15" fmla="*/ 164306 h 619125"/>
                <a:gd name="connsiteX16" fmla="*/ 464344 w 752475"/>
                <a:gd name="connsiteY16" fmla="*/ 183356 h 619125"/>
                <a:gd name="connsiteX17" fmla="*/ 504825 w 752475"/>
                <a:gd name="connsiteY17" fmla="*/ 190500 h 619125"/>
                <a:gd name="connsiteX18" fmla="*/ 554831 w 752475"/>
                <a:gd name="connsiteY18" fmla="*/ 200025 h 619125"/>
                <a:gd name="connsiteX19" fmla="*/ 583406 w 752475"/>
                <a:gd name="connsiteY19" fmla="*/ 209550 h 619125"/>
                <a:gd name="connsiteX20" fmla="*/ 628650 w 752475"/>
                <a:gd name="connsiteY20" fmla="*/ 235744 h 619125"/>
                <a:gd name="connsiteX21" fmla="*/ 657225 w 752475"/>
                <a:gd name="connsiteY21" fmla="*/ 254794 h 619125"/>
                <a:gd name="connsiteX22" fmla="*/ 683419 w 752475"/>
                <a:gd name="connsiteY22" fmla="*/ 276225 h 619125"/>
                <a:gd name="connsiteX23" fmla="*/ 702469 w 752475"/>
                <a:gd name="connsiteY23" fmla="*/ 300037 h 619125"/>
                <a:gd name="connsiteX24" fmla="*/ 721519 w 752475"/>
                <a:gd name="connsiteY24" fmla="*/ 330994 h 619125"/>
                <a:gd name="connsiteX25" fmla="*/ 735806 w 752475"/>
                <a:gd name="connsiteY25" fmla="*/ 364331 h 619125"/>
                <a:gd name="connsiteX26" fmla="*/ 745331 w 752475"/>
                <a:gd name="connsiteY26" fmla="*/ 397669 h 619125"/>
                <a:gd name="connsiteX27" fmla="*/ 750094 w 752475"/>
                <a:gd name="connsiteY27" fmla="*/ 435769 h 619125"/>
                <a:gd name="connsiteX28" fmla="*/ 752475 w 752475"/>
                <a:gd name="connsiteY28" fmla="*/ 476250 h 619125"/>
                <a:gd name="connsiteX29" fmla="*/ 745331 w 752475"/>
                <a:gd name="connsiteY29" fmla="*/ 528637 h 619125"/>
                <a:gd name="connsiteX30" fmla="*/ 738187 w 752475"/>
                <a:gd name="connsiteY30" fmla="*/ 561975 h 619125"/>
                <a:gd name="connsiteX31" fmla="*/ 726281 w 752475"/>
                <a:gd name="connsiteY31" fmla="*/ 590550 h 619125"/>
                <a:gd name="connsiteX32" fmla="*/ 711994 w 752475"/>
                <a:gd name="connsiteY32" fmla="*/ 609600 h 619125"/>
                <a:gd name="connsiteX33" fmla="*/ 690562 w 752475"/>
                <a:gd name="connsiteY33" fmla="*/ 616744 h 619125"/>
                <a:gd name="connsiteX34" fmla="*/ 673894 w 752475"/>
                <a:gd name="connsiteY34" fmla="*/ 619125 h 619125"/>
                <a:gd name="connsiteX35" fmla="*/ 638175 w 752475"/>
                <a:gd name="connsiteY35" fmla="*/ 614362 h 619125"/>
                <a:gd name="connsiteX36" fmla="*/ 616744 w 752475"/>
                <a:gd name="connsiteY36" fmla="*/ 609600 h 619125"/>
                <a:gd name="connsiteX37" fmla="*/ 566737 w 752475"/>
                <a:gd name="connsiteY37" fmla="*/ 585787 h 619125"/>
                <a:gd name="connsiteX38" fmla="*/ 404812 w 752475"/>
                <a:gd name="connsiteY38" fmla="*/ 47625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2475" h="619125">
                  <a:moveTo>
                    <a:pt x="404812" y="476250"/>
                  </a:moveTo>
                  <a:lnTo>
                    <a:pt x="319087" y="407194"/>
                  </a:lnTo>
                  <a:lnTo>
                    <a:pt x="280987" y="373856"/>
                  </a:lnTo>
                  <a:lnTo>
                    <a:pt x="216694" y="307181"/>
                  </a:lnTo>
                  <a:lnTo>
                    <a:pt x="126206" y="207169"/>
                  </a:lnTo>
                  <a:lnTo>
                    <a:pt x="59531" y="126206"/>
                  </a:lnTo>
                  <a:lnTo>
                    <a:pt x="30956" y="90487"/>
                  </a:lnTo>
                  <a:lnTo>
                    <a:pt x="11906" y="61912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45244" y="7144"/>
                  </a:lnTo>
                  <a:lnTo>
                    <a:pt x="157162" y="59531"/>
                  </a:lnTo>
                  <a:lnTo>
                    <a:pt x="288131" y="119062"/>
                  </a:lnTo>
                  <a:lnTo>
                    <a:pt x="402431" y="164306"/>
                  </a:lnTo>
                  <a:lnTo>
                    <a:pt x="464344" y="183356"/>
                  </a:lnTo>
                  <a:lnTo>
                    <a:pt x="504825" y="190500"/>
                  </a:lnTo>
                  <a:lnTo>
                    <a:pt x="554831" y="200025"/>
                  </a:lnTo>
                  <a:lnTo>
                    <a:pt x="583406" y="209550"/>
                  </a:lnTo>
                  <a:lnTo>
                    <a:pt x="628650" y="235744"/>
                  </a:lnTo>
                  <a:lnTo>
                    <a:pt x="657225" y="254794"/>
                  </a:lnTo>
                  <a:lnTo>
                    <a:pt x="683419" y="276225"/>
                  </a:lnTo>
                  <a:lnTo>
                    <a:pt x="702469" y="300037"/>
                  </a:lnTo>
                  <a:lnTo>
                    <a:pt x="721519" y="330994"/>
                  </a:lnTo>
                  <a:lnTo>
                    <a:pt x="735806" y="364331"/>
                  </a:lnTo>
                  <a:lnTo>
                    <a:pt x="745331" y="397669"/>
                  </a:lnTo>
                  <a:lnTo>
                    <a:pt x="750094" y="435769"/>
                  </a:lnTo>
                  <a:lnTo>
                    <a:pt x="752475" y="476250"/>
                  </a:lnTo>
                  <a:lnTo>
                    <a:pt x="745331" y="528637"/>
                  </a:lnTo>
                  <a:lnTo>
                    <a:pt x="738187" y="561975"/>
                  </a:lnTo>
                  <a:lnTo>
                    <a:pt x="726281" y="590550"/>
                  </a:lnTo>
                  <a:lnTo>
                    <a:pt x="711994" y="609600"/>
                  </a:lnTo>
                  <a:lnTo>
                    <a:pt x="690562" y="616744"/>
                  </a:lnTo>
                  <a:lnTo>
                    <a:pt x="673894" y="619125"/>
                  </a:lnTo>
                  <a:lnTo>
                    <a:pt x="638175" y="614362"/>
                  </a:lnTo>
                  <a:lnTo>
                    <a:pt x="616744" y="609600"/>
                  </a:lnTo>
                  <a:lnTo>
                    <a:pt x="566737" y="585787"/>
                  </a:lnTo>
                  <a:lnTo>
                    <a:pt x="404812" y="4762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48C12985-5A56-4683-9975-0AACF65900FB}"/>
                </a:ext>
              </a:extLst>
            </p:cNvPr>
            <p:cNvSpPr/>
            <p:nvPr/>
          </p:nvSpPr>
          <p:spPr>
            <a:xfrm>
              <a:off x="5432426" y="4141789"/>
              <a:ext cx="409575" cy="1114425"/>
            </a:xfrm>
            <a:custGeom>
              <a:avLst/>
              <a:gdLst>
                <a:gd name="connsiteX0" fmla="*/ 142875 w 409575"/>
                <a:gd name="connsiteY0" fmla="*/ 650081 h 1114425"/>
                <a:gd name="connsiteX1" fmla="*/ 135732 w 409575"/>
                <a:gd name="connsiteY1" fmla="*/ 409575 h 1114425"/>
                <a:gd name="connsiteX2" fmla="*/ 130969 w 409575"/>
                <a:gd name="connsiteY2" fmla="*/ 321469 h 1114425"/>
                <a:gd name="connsiteX3" fmla="*/ 121444 w 409575"/>
                <a:gd name="connsiteY3" fmla="*/ 264319 h 1114425"/>
                <a:gd name="connsiteX4" fmla="*/ 102394 w 409575"/>
                <a:gd name="connsiteY4" fmla="*/ 202406 h 1114425"/>
                <a:gd name="connsiteX5" fmla="*/ 66675 w 409575"/>
                <a:gd name="connsiteY5" fmla="*/ 133350 h 1114425"/>
                <a:gd name="connsiteX6" fmla="*/ 26194 w 409575"/>
                <a:gd name="connsiteY6" fmla="*/ 73819 h 1114425"/>
                <a:gd name="connsiteX7" fmla="*/ 7144 w 409575"/>
                <a:gd name="connsiteY7" fmla="*/ 47625 h 1114425"/>
                <a:gd name="connsiteX8" fmla="*/ 0 w 409575"/>
                <a:gd name="connsiteY8" fmla="*/ 33337 h 1114425"/>
                <a:gd name="connsiteX9" fmla="*/ 2382 w 409575"/>
                <a:gd name="connsiteY9" fmla="*/ 14287 h 1114425"/>
                <a:gd name="connsiteX10" fmla="*/ 21432 w 409575"/>
                <a:gd name="connsiteY10" fmla="*/ 2381 h 1114425"/>
                <a:gd name="connsiteX11" fmla="*/ 50007 w 409575"/>
                <a:gd name="connsiteY11" fmla="*/ 0 h 1114425"/>
                <a:gd name="connsiteX12" fmla="*/ 69057 w 409575"/>
                <a:gd name="connsiteY12" fmla="*/ 2381 h 1114425"/>
                <a:gd name="connsiteX13" fmla="*/ 102394 w 409575"/>
                <a:gd name="connsiteY13" fmla="*/ 11906 h 1114425"/>
                <a:gd name="connsiteX14" fmla="*/ 197644 w 409575"/>
                <a:gd name="connsiteY14" fmla="*/ 52387 h 1114425"/>
                <a:gd name="connsiteX15" fmla="*/ 273844 w 409575"/>
                <a:gd name="connsiteY15" fmla="*/ 88106 h 1114425"/>
                <a:gd name="connsiteX16" fmla="*/ 316707 w 409575"/>
                <a:gd name="connsiteY16" fmla="*/ 109537 h 1114425"/>
                <a:gd name="connsiteX17" fmla="*/ 342900 w 409575"/>
                <a:gd name="connsiteY17" fmla="*/ 221456 h 1114425"/>
                <a:gd name="connsiteX18" fmla="*/ 345282 w 409575"/>
                <a:gd name="connsiteY18" fmla="*/ 388144 h 1114425"/>
                <a:gd name="connsiteX19" fmla="*/ 347663 w 409575"/>
                <a:gd name="connsiteY19" fmla="*/ 509587 h 1114425"/>
                <a:gd name="connsiteX20" fmla="*/ 357188 w 409575"/>
                <a:gd name="connsiteY20" fmla="*/ 602456 h 1114425"/>
                <a:gd name="connsiteX21" fmla="*/ 369094 w 409575"/>
                <a:gd name="connsiteY21" fmla="*/ 709612 h 1114425"/>
                <a:gd name="connsiteX22" fmla="*/ 392907 w 409575"/>
                <a:gd name="connsiteY22" fmla="*/ 854869 h 1114425"/>
                <a:gd name="connsiteX23" fmla="*/ 407194 w 409575"/>
                <a:gd name="connsiteY23" fmla="*/ 931069 h 1114425"/>
                <a:gd name="connsiteX24" fmla="*/ 409575 w 409575"/>
                <a:gd name="connsiteY24" fmla="*/ 973931 h 1114425"/>
                <a:gd name="connsiteX25" fmla="*/ 402432 w 409575"/>
                <a:gd name="connsiteY25" fmla="*/ 1021556 h 1114425"/>
                <a:gd name="connsiteX26" fmla="*/ 392907 w 409575"/>
                <a:gd name="connsiteY26" fmla="*/ 1066800 h 1114425"/>
                <a:gd name="connsiteX27" fmla="*/ 378619 w 409575"/>
                <a:gd name="connsiteY27" fmla="*/ 1092994 h 1114425"/>
                <a:gd name="connsiteX28" fmla="*/ 352425 w 409575"/>
                <a:gd name="connsiteY28" fmla="*/ 1109662 h 1114425"/>
                <a:gd name="connsiteX29" fmla="*/ 328613 w 409575"/>
                <a:gd name="connsiteY29" fmla="*/ 1114425 h 1114425"/>
                <a:gd name="connsiteX30" fmla="*/ 304800 w 409575"/>
                <a:gd name="connsiteY30" fmla="*/ 1112044 h 1114425"/>
                <a:gd name="connsiteX31" fmla="*/ 276225 w 409575"/>
                <a:gd name="connsiteY31" fmla="*/ 1097756 h 1114425"/>
                <a:gd name="connsiteX32" fmla="*/ 245269 w 409575"/>
                <a:gd name="connsiteY32" fmla="*/ 1069181 h 1114425"/>
                <a:gd name="connsiteX33" fmla="*/ 204788 w 409575"/>
                <a:gd name="connsiteY33" fmla="*/ 1021556 h 1114425"/>
                <a:gd name="connsiteX34" fmla="*/ 176213 w 409575"/>
                <a:gd name="connsiteY34" fmla="*/ 973931 h 1114425"/>
                <a:gd name="connsiteX35" fmla="*/ 154782 w 409575"/>
                <a:gd name="connsiteY35" fmla="*/ 926306 h 1114425"/>
                <a:gd name="connsiteX36" fmla="*/ 147638 w 409575"/>
                <a:gd name="connsiteY36" fmla="*/ 885825 h 1114425"/>
                <a:gd name="connsiteX37" fmla="*/ 142875 w 409575"/>
                <a:gd name="connsiteY37" fmla="*/ 785812 h 1114425"/>
                <a:gd name="connsiteX38" fmla="*/ 142875 w 409575"/>
                <a:gd name="connsiteY38" fmla="*/ 65008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09575" h="1114425">
                  <a:moveTo>
                    <a:pt x="142875" y="650081"/>
                  </a:moveTo>
                  <a:lnTo>
                    <a:pt x="135732" y="409575"/>
                  </a:lnTo>
                  <a:lnTo>
                    <a:pt x="130969" y="321469"/>
                  </a:lnTo>
                  <a:lnTo>
                    <a:pt x="121444" y="264319"/>
                  </a:lnTo>
                  <a:lnTo>
                    <a:pt x="102394" y="202406"/>
                  </a:lnTo>
                  <a:lnTo>
                    <a:pt x="66675" y="133350"/>
                  </a:lnTo>
                  <a:lnTo>
                    <a:pt x="26194" y="73819"/>
                  </a:lnTo>
                  <a:lnTo>
                    <a:pt x="7144" y="47625"/>
                  </a:lnTo>
                  <a:lnTo>
                    <a:pt x="0" y="33337"/>
                  </a:lnTo>
                  <a:lnTo>
                    <a:pt x="2382" y="14287"/>
                  </a:lnTo>
                  <a:lnTo>
                    <a:pt x="21432" y="2381"/>
                  </a:lnTo>
                  <a:lnTo>
                    <a:pt x="50007" y="0"/>
                  </a:lnTo>
                  <a:lnTo>
                    <a:pt x="69057" y="2381"/>
                  </a:lnTo>
                  <a:lnTo>
                    <a:pt x="102394" y="11906"/>
                  </a:lnTo>
                  <a:lnTo>
                    <a:pt x="197644" y="52387"/>
                  </a:lnTo>
                  <a:lnTo>
                    <a:pt x="273844" y="88106"/>
                  </a:lnTo>
                  <a:lnTo>
                    <a:pt x="316707" y="109537"/>
                  </a:lnTo>
                  <a:lnTo>
                    <a:pt x="342900" y="221456"/>
                  </a:lnTo>
                  <a:lnTo>
                    <a:pt x="345282" y="388144"/>
                  </a:lnTo>
                  <a:cubicBezTo>
                    <a:pt x="346076" y="428625"/>
                    <a:pt x="346869" y="469106"/>
                    <a:pt x="347663" y="509587"/>
                  </a:cubicBezTo>
                  <a:lnTo>
                    <a:pt x="357188" y="602456"/>
                  </a:lnTo>
                  <a:lnTo>
                    <a:pt x="369094" y="709612"/>
                  </a:lnTo>
                  <a:lnTo>
                    <a:pt x="392907" y="854869"/>
                  </a:lnTo>
                  <a:lnTo>
                    <a:pt x="407194" y="931069"/>
                  </a:lnTo>
                  <a:lnTo>
                    <a:pt x="409575" y="973931"/>
                  </a:lnTo>
                  <a:lnTo>
                    <a:pt x="402432" y="1021556"/>
                  </a:lnTo>
                  <a:lnTo>
                    <a:pt x="392907" y="1066800"/>
                  </a:lnTo>
                  <a:lnTo>
                    <a:pt x="378619" y="1092994"/>
                  </a:lnTo>
                  <a:lnTo>
                    <a:pt x="352425" y="1109662"/>
                  </a:lnTo>
                  <a:lnTo>
                    <a:pt x="328613" y="1114425"/>
                  </a:lnTo>
                  <a:lnTo>
                    <a:pt x="304800" y="1112044"/>
                  </a:lnTo>
                  <a:lnTo>
                    <a:pt x="276225" y="1097756"/>
                  </a:lnTo>
                  <a:lnTo>
                    <a:pt x="245269" y="1069181"/>
                  </a:lnTo>
                  <a:lnTo>
                    <a:pt x="204788" y="1021556"/>
                  </a:lnTo>
                  <a:lnTo>
                    <a:pt x="176213" y="973931"/>
                  </a:lnTo>
                  <a:lnTo>
                    <a:pt x="154782" y="926306"/>
                  </a:lnTo>
                  <a:lnTo>
                    <a:pt x="147638" y="885825"/>
                  </a:lnTo>
                  <a:lnTo>
                    <a:pt x="142875" y="785812"/>
                  </a:lnTo>
                  <a:lnTo>
                    <a:pt x="142875" y="650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9">
              <a:extLst>
                <a:ext uri="{FF2B5EF4-FFF2-40B4-BE49-F238E27FC236}">
                  <a16:creationId xmlns:a16="http://schemas.microsoft.com/office/drawing/2014/main" id="{42BD1C2B-F6DC-4BFB-9AE4-5567B7EB542E}"/>
                </a:ext>
              </a:extLst>
            </p:cNvPr>
            <p:cNvSpPr/>
            <p:nvPr/>
          </p:nvSpPr>
          <p:spPr>
            <a:xfrm>
              <a:off x="3897315" y="3725864"/>
              <a:ext cx="1085850" cy="1895475"/>
            </a:xfrm>
            <a:custGeom>
              <a:avLst/>
              <a:gdLst>
                <a:gd name="connsiteX0" fmla="*/ 792832 w 1086180"/>
                <a:gd name="connsiteY0" fmla="*/ 745263 h 1894870"/>
                <a:gd name="connsiteX1" fmla="*/ 652765 w 1086180"/>
                <a:gd name="connsiteY1" fmla="*/ 1054467 h 1894870"/>
                <a:gd name="connsiteX2" fmla="*/ 549697 w 1086180"/>
                <a:gd name="connsiteY2" fmla="*/ 1271175 h 1894870"/>
                <a:gd name="connsiteX3" fmla="*/ 462486 w 1086180"/>
                <a:gd name="connsiteY3" fmla="*/ 1458812 h 1894870"/>
                <a:gd name="connsiteX4" fmla="*/ 383202 w 1086180"/>
                <a:gd name="connsiteY4" fmla="*/ 1617378 h 1894870"/>
                <a:gd name="connsiteX5" fmla="*/ 346204 w 1086180"/>
                <a:gd name="connsiteY5" fmla="*/ 1694019 h 1894870"/>
                <a:gd name="connsiteX6" fmla="*/ 327704 w 1086180"/>
                <a:gd name="connsiteY6" fmla="*/ 1728375 h 1894870"/>
                <a:gd name="connsiteX7" fmla="*/ 311847 w 1086180"/>
                <a:gd name="connsiteY7" fmla="*/ 1749517 h 1894870"/>
                <a:gd name="connsiteX8" fmla="*/ 301276 w 1086180"/>
                <a:gd name="connsiteY8" fmla="*/ 1789159 h 1894870"/>
                <a:gd name="connsiteX9" fmla="*/ 285420 w 1086180"/>
                <a:gd name="connsiteY9" fmla="*/ 1894870 h 1894870"/>
                <a:gd name="connsiteX10" fmla="*/ 0 w 1086180"/>
                <a:gd name="connsiteY10" fmla="*/ 1516953 h 1894870"/>
                <a:gd name="connsiteX11" fmla="*/ 68712 w 1086180"/>
                <a:gd name="connsiteY11" fmla="*/ 1514310 h 1894870"/>
                <a:gd name="connsiteX12" fmla="*/ 108354 w 1086180"/>
                <a:gd name="connsiteY12" fmla="*/ 1506382 h 1894870"/>
                <a:gd name="connsiteX13" fmla="*/ 137424 w 1086180"/>
                <a:gd name="connsiteY13" fmla="*/ 1493168 h 1894870"/>
                <a:gd name="connsiteX14" fmla="*/ 177066 w 1086180"/>
                <a:gd name="connsiteY14" fmla="*/ 1458812 h 1894870"/>
                <a:gd name="connsiteX15" fmla="*/ 280134 w 1086180"/>
                <a:gd name="connsiteY15" fmla="*/ 1321387 h 1894870"/>
                <a:gd name="connsiteX16" fmla="*/ 417558 w 1086180"/>
                <a:gd name="connsiteY16" fmla="*/ 1115251 h 1894870"/>
                <a:gd name="connsiteX17" fmla="*/ 591982 w 1086180"/>
                <a:gd name="connsiteY17" fmla="*/ 819260 h 1894870"/>
                <a:gd name="connsiteX18" fmla="*/ 742620 w 1086180"/>
                <a:gd name="connsiteY18" fmla="*/ 549697 h 1894870"/>
                <a:gd name="connsiteX19" fmla="*/ 850974 w 1086180"/>
                <a:gd name="connsiteY19" fmla="*/ 351489 h 1894870"/>
                <a:gd name="connsiteX20" fmla="*/ 961970 w 1086180"/>
                <a:gd name="connsiteY20" fmla="*/ 142710 h 1894870"/>
                <a:gd name="connsiteX21" fmla="*/ 1022754 w 1086180"/>
                <a:gd name="connsiteY21" fmla="*/ 31713 h 1894870"/>
                <a:gd name="connsiteX22" fmla="*/ 1038611 w 1086180"/>
                <a:gd name="connsiteY22" fmla="*/ 7928 h 1894870"/>
                <a:gd name="connsiteX23" fmla="*/ 1059753 w 1086180"/>
                <a:gd name="connsiteY23" fmla="*/ 0 h 1894870"/>
                <a:gd name="connsiteX24" fmla="*/ 1075609 w 1086180"/>
                <a:gd name="connsiteY24" fmla="*/ 0 h 1894870"/>
                <a:gd name="connsiteX25" fmla="*/ 1083538 w 1086180"/>
                <a:gd name="connsiteY25" fmla="*/ 7928 h 1894870"/>
                <a:gd name="connsiteX26" fmla="*/ 1086180 w 1086180"/>
                <a:gd name="connsiteY26" fmla="*/ 31713 h 1894870"/>
                <a:gd name="connsiteX27" fmla="*/ 1057110 w 1086180"/>
                <a:gd name="connsiteY27" fmla="*/ 118925 h 1894870"/>
                <a:gd name="connsiteX28" fmla="*/ 961970 w 1086180"/>
                <a:gd name="connsiteY28" fmla="*/ 362060 h 1894870"/>
                <a:gd name="connsiteX29" fmla="*/ 792832 w 1086180"/>
                <a:gd name="connsiteY29" fmla="*/ 745263 h 189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6180" h="1894870">
                  <a:moveTo>
                    <a:pt x="792832" y="745263"/>
                  </a:moveTo>
                  <a:lnTo>
                    <a:pt x="652765" y="1054467"/>
                  </a:lnTo>
                  <a:lnTo>
                    <a:pt x="549697" y="1271175"/>
                  </a:lnTo>
                  <a:lnTo>
                    <a:pt x="462486" y="1458812"/>
                  </a:lnTo>
                  <a:lnTo>
                    <a:pt x="383202" y="1617378"/>
                  </a:lnTo>
                  <a:lnTo>
                    <a:pt x="346204" y="1694019"/>
                  </a:lnTo>
                  <a:lnTo>
                    <a:pt x="327704" y="1728375"/>
                  </a:lnTo>
                  <a:lnTo>
                    <a:pt x="311847" y="1749517"/>
                  </a:lnTo>
                  <a:lnTo>
                    <a:pt x="301276" y="1789159"/>
                  </a:lnTo>
                  <a:lnTo>
                    <a:pt x="285420" y="1894870"/>
                  </a:lnTo>
                  <a:lnTo>
                    <a:pt x="0" y="1516953"/>
                  </a:lnTo>
                  <a:lnTo>
                    <a:pt x="68712" y="1514310"/>
                  </a:lnTo>
                  <a:lnTo>
                    <a:pt x="108354" y="1506382"/>
                  </a:lnTo>
                  <a:lnTo>
                    <a:pt x="137424" y="1493168"/>
                  </a:lnTo>
                  <a:lnTo>
                    <a:pt x="177066" y="1458812"/>
                  </a:lnTo>
                  <a:lnTo>
                    <a:pt x="280134" y="1321387"/>
                  </a:lnTo>
                  <a:lnTo>
                    <a:pt x="417558" y="1115251"/>
                  </a:lnTo>
                  <a:lnTo>
                    <a:pt x="591982" y="819260"/>
                  </a:lnTo>
                  <a:lnTo>
                    <a:pt x="742620" y="549697"/>
                  </a:lnTo>
                  <a:lnTo>
                    <a:pt x="850974" y="351489"/>
                  </a:lnTo>
                  <a:lnTo>
                    <a:pt x="961970" y="142710"/>
                  </a:lnTo>
                  <a:lnTo>
                    <a:pt x="1022754" y="31713"/>
                  </a:lnTo>
                  <a:lnTo>
                    <a:pt x="1038611" y="7928"/>
                  </a:lnTo>
                  <a:lnTo>
                    <a:pt x="1059753" y="0"/>
                  </a:lnTo>
                  <a:lnTo>
                    <a:pt x="1075609" y="0"/>
                  </a:lnTo>
                  <a:lnTo>
                    <a:pt x="1083538" y="7928"/>
                  </a:lnTo>
                  <a:lnTo>
                    <a:pt x="1086180" y="31713"/>
                  </a:lnTo>
                  <a:lnTo>
                    <a:pt x="1057110" y="118925"/>
                  </a:lnTo>
                  <a:lnTo>
                    <a:pt x="961970" y="362060"/>
                  </a:lnTo>
                  <a:lnTo>
                    <a:pt x="792832" y="74526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2">
              <a:extLst>
                <a:ext uri="{FF2B5EF4-FFF2-40B4-BE49-F238E27FC236}">
                  <a16:creationId xmlns:a16="http://schemas.microsoft.com/office/drawing/2014/main" id="{D1A545D6-A0C5-4E88-BB7F-B3EC2B242A2A}"/>
                </a:ext>
              </a:extLst>
            </p:cNvPr>
            <p:cNvSpPr/>
            <p:nvPr/>
          </p:nvSpPr>
          <p:spPr>
            <a:xfrm rot="16200000">
              <a:off x="3516315" y="3597276"/>
              <a:ext cx="3030538" cy="865187"/>
            </a:xfrm>
            <a:custGeom>
              <a:avLst/>
              <a:gdLst>
                <a:gd name="connsiteX0" fmla="*/ 1882892 w 3031687"/>
                <a:gd name="connsiteY0" fmla="*/ 844854 h 865460"/>
                <a:gd name="connsiteX1" fmla="*/ 1645920 w 3031687"/>
                <a:gd name="connsiteY1" fmla="*/ 816520 h 865460"/>
                <a:gd name="connsiteX2" fmla="*/ 1506829 w 3031687"/>
                <a:gd name="connsiteY2" fmla="*/ 793338 h 865460"/>
                <a:gd name="connsiteX3" fmla="*/ 1372888 w 3031687"/>
                <a:gd name="connsiteY3" fmla="*/ 765005 h 865460"/>
                <a:gd name="connsiteX4" fmla="*/ 1226069 w 3031687"/>
                <a:gd name="connsiteY4" fmla="*/ 731520 h 865460"/>
                <a:gd name="connsiteX5" fmla="*/ 1141069 w 3031687"/>
                <a:gd name="connsiteY5" fmla="*/ 705762 h 865460"/>
                <a:gd name="connsiteX6" fmla="*/ 999401 w 3031687"/>
                <a:gd name="connsiteY6" fmla="*/ 659398 h 865460"/>
                <a:gd name="connsiteX7" fmla="*/ 878340 w 3031687"/>
                <a:gd name="connsiteY7" fmla="*/ 607882 h 865460"/>
                <a:gd name="connsiteX8" fmla="*/ 765005 w 3031687"/>
                <a:gd name="connsiteY8" fmla="*/ 553791 h 865460"/>
                <a:gd name="connsiteX9" fmla="*/ 623338 w 3031687"/>
                <a:gd name="connsiteY9" fmla="*/ 476518 h 865460"/>
                <a:gd name="connsiteX10" fmla="*/ 440458 w 3031687"/>
                <a:gd name="connsiteY10" fmla="*/ 363184 h 865460"/>
                <a:gd name="connsiteX11" fmla="*/ 270457 w 3031687"/>
                <a:gd name="connsiteY11" fmla="*/ 249850 h 865460"/>
                <a:gd name="connsiteX12" fmla="*/ 105607 w 3031687"/>
                <a:gd name="connsiteY12" fmla="*/ 133940 h 865460"/>
                <a:gd name="connsiteX13" fmla="*/ 20607 w 3031687"/>
                <a:gd name="connsiteY13" fmla="*/ 69545 h 865460"/>
                <a:gd name="connsiteX14" fmla="*/ 7728 w 3031687"/>
                <a:gd name="connsiteY14" fmla="*/ 56667 h 865460"/>
                <a:gd name="connsiteX15" fmla="*/ 0 w 3031687"/>
                <a:gd name="connsiteY15" fmla="*/ 36060 h 865460"/>
                <a:gd name="connsiteX16" fmla="*/ 0 w 3031687"/>
                <a:gd name="connsiteY16" fmla="*/ 15454 h 865460"/>
                <a:gd name="connsiteX17" fmla="*/ 5152 w 3031687"/>
                <a:gd name="connsiteY17" fmla="*/ 2575 h 865460"/>
                <a:gd name="connsiteX18" fmla="*/ 18031 w 3031687"/>
                <a:gd name="connsiteY18" fmla="*/ 0 h 865460"/>
                <a:gd name="connsiteX19" fmla="*/ 56667 w 3031687"/>
                <a:gd name="connsiteY19" fmla="*/ 7727 h 865460"/>
                <a:gd name="connsiteX20" fmla="*/ 154547 w 3031687"/>
                <a:gd name="connsiteY20" fmla="*/ 64394 h 865460"/>
                <a:gd name="connsiteX21" fmla="*/ 229244 w 3031687"/>
                <a:gd name="connsiteY21" fmla="*/ 105606 h 865460"/>
                <a:gd name="connsiteX22" fmla="*/ 340003 w 3031687"/>
                <a:gd name="connsiteY22" fmla="*/ 162273 h 865460"/>
                <a:gd name="connsiteX23" fmla="*/ 515155 w 3031687"/>
                <a:gd name="connsiteY23" fmla="*/ 247274 h 865460"/>
                <a:gd name="connsiteX24" fmla="*/ 636217 w 3031687"/>
                <a:gd name="connsiteY24" fmla="*/ 301365 h 865460"/>
                <a:gd name="connsiteX25" fmla="*/ 765005 w 3031687"/>
                <a:gd name="connsiteY25" fmla="*/ 355456 h 865460"/>
                <a:gd name="connsiteX26" fmla="*/ 901522 w 3031687"/>
                <a:gd name="connsiteY26" fmla="*/ 406972 h 865460"/>
                <a:gd name="connsiteX27" fmla="*/ 1038038 w 3031687"/>
                <a:gd name="connsiteY27" fmla="*/ 453336 h 865460"/>
                <a:gd name="connsiteX28" fmla="*/ 1141069 w 3031687"/>
                <a:gd name="connsiteY28" fmla="*/ 484245 h 865460"/>
                <a:gd name="connsiteX29" fmla="*/ 1249251 w 3031687"/>
                <a:gd name="connsiteY29" fmla="*/ 510003 h 865460"/>
                <a:gd name="connsiteX30" fmla="*/ 1372888 w 3031687"/>
                <a:gd name="connsiteY30" fmla="*/ 535761 h 865460"/>
                <a:gd name="connsiteX31" fmla="*/ 1499101 w 3031687"/>
                <a:gd name="connsiteY31" fmla="*/ 558943 h 865460"/>
                <a:gd name="connsiteX32" fmla="*/ 1707739 w 3031687"/>
                <a:gd name="connsiteY32" fmla="*/ 584700 h 865460"/>
                <a:gd name="connsiteX33" fmla="*/ 1913801 w 3031687"/>
                <a:gd name="connsiteY33" fmla="*/ 602731 h 865460"/>
                <a:gd name="connsiteX34" fmla="*/ 2150772 w 3031687"/>
                <a:gd name="connsiteY34" fmla="*/ 615610 h 865460"/>
                <a:gd name="connsiteX35" fmla="*/ 2462441 w 3031687"/>
                <a:gd name="connsiteY35" fmla="*/ 623337 h 865460"/>
                <a:gd name="connsiteX36" fmla="*/ 2604109 w 3031687"/>
                <a:gd name="connsiteY36" fmla="*/ 620761 h 865460"/>
                <a:gd name="connsiteX37" fmla="*/ 2650473 w 3031687"/>
                <a:gd name="connsiteY37" fmla="*/ 615610 h 865460"/>
                <a:gd name="connsiteX38" fmla="*/ 2709715 w 3031687"/>
                <a:gd name="connsiteY38" fmla="*/ 600155 h 865460"/>
                <a:gd name="connsiteX39" fmla="*/ 2771534 w 3031687"/>
                <a:gd name="connsiteY39" fmla="*/ 579549 h 865460"/>
                <a:gd name="connsiteX40" fmla="*/ 2823049 w 3031687"/>
                <a:gd name="connsiteY40" fmla="*/ 551215 h 865460"/>
                <a:gd name="connsiteX41" fmla="*/ 2887444 w 3031687"/>
                <a:gd name="connsiteY41" fmla="*/ 512579 h 865460"/>
                <a:gd name="connsiteX42" fmla="*/ 2933808 w 3031687"/>
                <a:gd name="connsiteY42" fmla="*/ 471366 h 865460"/>
                <a:gd name="connsiteX43" fmla="*/ 2959565 w 3031687"/>
                <a:gd name="connsiteY43" fmla="*/ 445609 h 865460"/>
                <a:gd name="connsiteX44" fmla="*/ 2980172 w 3031687"/>
                <a:gd name="connsiteY44" fmla="*/ 437881 h 865460"/>
                <a:gd name="connsiteX45" fmla="*/ 2998202 w 3031687"/>
                <a:gd name="connsiteY45" fmla="*/ 437881 h 865460"/>
                <a:gd name="connsiteX46" fmla="*/ 3011081 w 3031687"/>
                <a:gd name="connsiteY46" fmla="*/ 440457 h 865460"/>
                <a:gd name="connsiteX47" fmla="*/ 3026536 w 3031687"/>
                <a:gd name="connsiteY47" fmla="*/ 455912 h 865460"/>
                <a:gd name="connsiteX48" fmla="*/ 3031687 w 3031687"/>
                <a:gd name="connsiteY48" fmla="*/ 481669 h 865460"/>
                <a:gd name="connsiteX49" fmla="*/ 3031687 w 3031687"/>
                <a:gd name="connsiteY49" fmla="*/ 515154 h 865460"/>
                <a:gd name="connsiteX50" fmla="*/ 3026536 w 3031687"/>
                <a:gd name="connsiteY50" fmla="*/ 556367 h 865460"/>
                <a:gd name="connsiteX51" fmla="*/ 3013657 w 3031687"/>
                <a:gd name="connsiteY51" fmla="*/ 597579 h 865460"/>
                <a:gd name="connsiteX52" fmla="*/ 2990475 w 3031687"/>
                <a:gd name="connsiteY52" fmla="*/ 654246 h 865460"/>
                <a:gd name="connsiteX53" fmla="*/ 2956990 w 3031687"/>
                <a:gd name="connsiteY53" fmla="*/ 721216 h 865460"/>
                <a:gd name="connsiteX54" fmla="*/ 2913202 w 3031687"/>
                <a:gd name="connsiteY54" fmla="*/ 790762 h 865460"/>
                <a:gd name="connsiteX55" fmla="*/ 2859110 w 3031687"/>
                <a:gd name="connsiteY55" fmla="*/ 862884 h 865460"/>
                <a:gd name="connsiteX56" fmla="*/ 2699412 w 3031687"/>
                <a:gd name="connsiteY56" fmla="*/ 862884 h 865460"/>
                <a:gd name="connsiteX57" fmla="*/ 2483047 w 3031687"/>
                <a:gd name="connsiteY57" fmla="*/ 865460 h 865460"/>
                <a:gd name="connsiteX58" fmla="*/ 2258955 w 3031687"/>
                <a:gd name="connsiteY58" fmla="*/ 860308 h 865460"/>
                <a:gd name="connsiteX59" fmla="*/ 2122439 w 3031687"/>
                <a:gd name="connsiteY59" fmla="*/ 857732 h 865460"/>
                <a:gd name="connsiteX60" fmla="*/ 1882892 w 3031687"/>
                <a:gd name="connsiteY60" fmla="*/ 844854 h 86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31687" h="865460">
                  <a:moveTo>
                    <a:pt x="1882892" y="844854"/>
                  </a:moveTo>
                  <a:lnTo>
                    <a:pt x="1645920" y="816520"/>
                  </a:lnTo>
                  <a:lnTo>
                    <a:pt x="1506829" y="793338"/>
                  </a:lnTo>
                  <a:lnTo>
                    <a:pt x="1372888" y="765005"/>
                  </a:lnTo>
                  <a:lnTo>
                    <a:pt x="1226069" y="731520"/>
                  </a:lnTo>
                  <a:lnTo>
                    <a:pt x="1141069" y="705762"/>
                  </a:lnTo>
                  <a:lnTo>
                    <a:pt x="999401" y="659398"/>
                  </a:lnTo>
                  <a:lnTo>
                    <a:pt x="878340" y="607882"/>
                  </a:lnTo>
                  <a:lnTo>
                    <a:pt x="765005" y="553791"/>
                  </a:lnTo>
                  <a:lnTo>
                    <a:pt x="623338" y="476518"/>
                  </a:lnTo>
                  <a:lnTo>
                    <a:pt x="440458" y="363184"/>
                  </a:lnTo>
                  <a:lnTo>
                    <a:pt x="270457" y="249850"/>
                  </a:lnTo>
                  <a:lnTo>
                    <a:pt x="105607" y="133940"/>
                  </a:lnTo>
                  <a:lnTo>
                    <a:pt x="20607" y="69545"/>
                  </a:lnTo>
                  <a:lnTo>
                    <a:pt x="7728" y="56667"/>
                  </a:lnTo>
                  <a:lnTo>
                    <a:pt x="0" y="36060"/>
                  </a:lnTo>
                  <a:lnTo>
                    <a:pt x="0" y="15454"/>
                  </a:lnTo>
                  <a:lnTo>
                    <a:pt x="5152" y="2575"/>
                  </a:lnTo>
                  <a:lnTo>
                    <a:pt x="18031" y="0"/>
                  </a:lnTo>
                  <a:lnTo>
                    <a:pt x="56667" y="7727"/>
                  </a:lnTo>
                  <a:lnTo>
                    <a:pt x="154547" y="64394"/>
                  </a:lnTo>
                  <a:lnTo>
                    <a:pt x="229244" y="105606"/>
                  </a:lnTo>
                  <a:lnTo>
                    <a:pt x="340003" y="162273"/>
                  </a:lnTo>
                  <a:lnTo>
                    <a:pt x="515155" y="247274"/>
                  </a:lnTo>
                  <a:lnTo>
                    <a:pt x="636217" y="301365"/>
                  </a:lnTo>
                  <a:lnTo>
                    <a:pt x="765005" y="355456"/>
                  </a:lnTo>
                  <a:lnTo>
                    <a:pt x="901522" y="406972"/>
                  </a:lnTo>
                  <a:lnTo>
                    <a:pt x="1038038" y="453336"/>
                  </a:lnTo>
                  <a:lnTo>
                    <a:pt x="1141069" y="484245"/>
                  </a:lnTo>
                  <a:lnTo>
                    <a:pt x="1249251" y="510003"/>
                  </a:lnTo>
                  <a:lnTo>
                    <a:pt x="1372888" y="535761"/>
                  </a:lnTo>
                  <a:lnTo>
                    <a:pt x="1499101" y="558943"/>
                  </a:lnTo>
                  <a:lnTo>
                    <a:pt x="1707739" y="584700"/>
                  </a:lnTo>
                  <a:lnTo>
                    <a:pt x="1913801" y="602731"/>
                  </a:lnTo>
                  <a:lnTo>
                    <a:pt x="2150772" y="615610"/>
                  </a:lnTo>
                  <a:lnTo>
                    <a:pt x="2462441" y="623337"/>
                  </a:lnTo>
                  <a:lnTo>
                    <a:pt x="2604109" y="620761"/>
                  </a:lnTo>
                  <a:lnTo>
                    <a:pt x="2650473" y="615610"/>
                  </a:lnTo>
                  <a:lnTo>
                    <a:pt x="2709715" y="600155"/>
                  </a:lnTo>
                  <a:lnTo>
                    <a:pt x="2771534" y="579549"/>
                  </a:lnTo>
                  <a:lnTo>
                    <a:pt x="2823049" y="551215"/>
                  </a:lnTo>
                  <a:lnTo>
                    <a:pt x="2887444" y="512579"/>
                  </a:lnTo>
                  <a:lnTo>
                    <a:pt x="2933808" y="471366"/>
                  </a:lnTo>
                  <a:lnTo>
                    <a:pt x="2959565" y="445609"/>
                  </a:lnTo>
                  <a:lnTo>
                    <a:pt x="2980172" y="437881"/>
                  </a:lnTo>
                  <a:lnTo>
                    <a:pt x="2998202" y="437881"/>
                  </a:lnTo>
                  <a:lnTo>
                    <a:pt x="3011081" y="440457"/>
                  </a:lnTo>
                  <a:lnTo>
                    <a:pt x="3026536" y="455912"/>
                  </a:lnTo>
                  <a:lnTo>
                    <a:pt x="3031687" y="481669"/>
                  </a:lnTo>
                  <a:lnTo>
                    <a:pt x="3031687" y="515154"/>
                  </a:lnTo>
                  <a:lnTo>
                    <a:pt x="3026536" y="556367"/>
                  </a:lnTo>
                  <a:lnTo>
                    <a:pt x="3013657" y="597579"/>
                  </a:lnTo>
                  <a:lnTo>
                    <a:pt x="2990475" y="654246"/>
                  </a:lnTo>
                  <a:lnTo>
                    <a:pt x="2956990" y="721216"/>
                  </a:lnTo>
                  <a:lnTo>
                    <a:pt x="2913202" y="790762"/>
                  </a:lnTo>
                  <a:lnTo>
                    <a:pt x="2859110" y="862884"/>
                  </a:lnTo>
                  <a:lnTo>
                    <a:pt x="2699412" y="862884"/>
                  </a:lnTo>
                  <a:lnTo>
                    <a:pt x="2483047" y="865460"/>
                  </a:lnTo>
                  <a:lnTo>
                    <a:pt x="2258955" y="860308"/>
                  </a:lnTo>
                  <a:lnTo>
                    <a:pt x="2122439" y="857732"/>
                  </a:lnTo>
                  <a:lnTo>
                    <a:pt x="1882892" y="8448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9">
              <a:extLst>
                <a:ext uri="{FF2B5EF4-FFF2-40B4-BE49-F238E27FC236}">
                  <a16:creationId xmlns:a16="http://schemas.microsoft.com/office/drawing/2014/main" id="{5C0AB074-EDDC-4A3B-AB9F-0ECBF989D734}"/>
                </a:ext>
              </a:extLst>
            </p:cNvPr>
            <p:cNvSpPr/>
            <p:nvPr/>
          </p:nvSpPr>
          <p:spPr>
            <a:xfrm>
              <a:off x="5324475" y="2265363"/>
              <a:ext cx="2641600" cy="601662"/>
            </a:xfrm>
            <a:custGeom>
              <a:avLst/>
              <a:gdLst>
                <a:gd name="connsiteX0" fmla="*/ 988219 w 2640806"/>
                <a:gd name="connsiteY0" fmla="*/ 435769 h 602456"/>
                <a:gd name="connsiteX1" fmla="*/ 488156 w 2640806"/>
                <a:gd name="connsiteY1" fmla="*/ 521494 h 602456"/>
                <a:gd name="connsiteX2" fmla="*/ 66675 w 2640806"/>
                <a:gd name="connsiteY2" fmla="*/ 602456 h 602456"/>
                <a:gd name="connsiteX3" fmla="*/ 0 w 2640806"/>
                <a:gd name="connsiteY3" fmla="*/ 414337 h 602456"/>
                <a:gd name="connsiteX4" fmla="*/ 140494 w 2640806"/>
                <a:gd name="connsiteY4" fmla="*/ 402431 h 602456"/>
                <a:gd name="connsiteX5" fmla="*/ 478631 w 2640806"/>
                <a:gd name="connsiteY5" fmla="*/ 357187 h 602456"/>
                <a:gd name="connsiteX6" fmla="*/ 945356 w 2640806"/>
                <a:gd name="connsiteY6" fmla="*/ 290512 h 602456"/>
                <a:gd name="connsiteX7" fmla="*/ 1347788 w 2640806"/>
                <a:gd name="connsiteY7" fmla="*/ 223837 h 602456"/>
                <a:gd name="connsiteX8" fmla="*/ 1535906 w 2640806"/>
                <a:gd name="connsiteY8" fmla="*/ 188119 h 602456"/>
                <a:gd name="connsiteX9" fmla="*/ 1690688 w 2640806"/>
                <a:gd name="connsiteY9" fmla="*/ 164306 h 602456"/>
                <a:gd name="connsiteX10" fmla="*/ 1790700 w 2640806"/>
                <a:gd name="connsiteY10" fmla="*/ 147637 h 602456"/>
                <a:gd name="connsiteX11" fmla="*/ 1897856 w 2640806"/>
                <a:gd name="connsiteY11" fmla="*/ 128587 h 602456"/>
                <a:gd name="connsiteX12" fmla="*/ 1964531 w 2640806"/>
                <a:gd name="connsiteY12" fmla="*/ 116681 h 602456"/>
                <a:gd name="connsiteX13" fmla="*/ 2009775 w 2640806"/>
                <a:gd name="connsiteY13" fmla="*/ 102394 h 602456"/>
                <a:gd name="connsiteX14" fmla="*/ 2062163 w 2640806"/>
                <a:gd name="connsiteY14" fmla="*/ 83344 h 602456"/>
                <a:gd name="connsiteX15" fmla="*/ 2150269 w 2640806"/>
                <a:gd name="connsiteY15" fmla="*/ 42862 h 602456"/>
                <a:gd name="connsiteX16" fmla="*/ 2221706 w 2640806"/>
                <a:gd name="connsiteY16" fmla="*/ 0 h 602456"/>
                <a:gd name="connsiteX17" fmla="*/ 2252663 w 2640806"/>
                <a:gd name="connsiteY17" fmla="*/ 0 h 602456"/>
                <a:gd name="connsiteX18" fmla="*/ 2305050 w 2640806"/>
                <a:gd name="connsiteY18" fmla="*/ 7144 h 602456"/>
                <a:gd name="connsiteX19" fmla="*/ 2383631 w 2640806"/>
                <a:gd name="connsiteY19" fmla="*/ 26194 h 602456"/>
                <a:gd name="connsiteX20" fmla="*/ 2478881 w 2640806"/>
                <a:gd name="connsiteY20" fmla="*/ 54769 h 602456"/>
                <a:gd name="connsiteX21" fmla="*/ 2543175 w 2640806"/>
                <a:gd name="connsiteY21" fmla="*/ 76200 h 602456"/>
                <a:gd name="connsiteX22" fmla="*/ 2581275 w 2640806"/>
                <a:gd name="connsiteY22" fmla="*/ 95250 h 602456"/>
                <a:gd name="connsiteX23" fmla="*/ 2602706 w 2640806"/>
                <a:gd name="connsiteY23" fmla="*/ 109537 h 602456"/>
                <a:gd name="connsiteX24" fmla="*/ 2626519 w 2640806"/>
                <a:gd name="connsiteY24" fmla="*/ 128587 h 602456"/>
                <a:gd name="connsiteX25" fmla="*/ 2638425 w 2640806"/>
                <a:gd name="connsiteY25" fmla="*/ 152400 h 602456"/>
                <a:gd name="connsiteX26" fmla="*/ 2640806 w 2640806"/>
                <a:gd name="connsiteY26" fmla="*/ 166687 h 602456"/>
                <a:gd name="connsiteX27" fmla="*/ 2633663 w 2640806"/>
                <a:gd name="connsiteY27" fmla="*/ 195262 h 602456"/>
                <a:gd name="connsiteX28" fmla="*/ 2614613 w 2640806"/>
                <a:gd name="connsiteY28" fmla="*/ 214312 h 602456"/>
                <a:gd name="connsiteX29" fmla="*/ 2581275 w 2640806"/>
                <a:gd name="connsiteY29" fmla="*/ 242887 h 602456"/>
                <a:gd name="connsiteX30" fmla="*/ 2528888 w 2640806"/>
                <a:gd name="connsiteY30" fmla="*/ 271462 h 602456"/>
                <a:gd name="connsiteX31" fmla="*/ 2359819 w 2640806"/>
                <a:gd name="connsiteY31" fmla="*/ 280987 h 602456"/>
                <a:gd name="connsiteX32" fmla="*/ 2016919 w 2640806"/>
                <a:gd name="connsiteY32" fmla="*/ 314325 h 602456"/>
                <a:gd name="connsiteX33" fmla="*/ 1554956 w 2640806"/>
                <a:gd name="connsiteY33" fmla="*/ 366712 h 602456"/>
                <a:gd name="connsiteX34" fmla="*/ 1373981 w 2640806"/>
                <a:gd name="connsiteY34" fmla="*/ 381000 h 602456"/>
                <a:gd name="connsiteX35" fmla="*/ 988219 w 2640806"/>
                <a:gd name="connsiteY35" fmla="*/ 435769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40806" h="602456">
                  <a:moveTo>
                    <a:pt x="988219" y="435769"/>
                  </a:moveTo>
                  <a:lnTo>
                    <a:pt x="488156" y="521494"/>
                  </a:lnTo>
                  <a:lnTo>
                    <a:pt x="66675" y="602456"/>
                  </a:lnTo>
                  <a:lnTo>
                    <a:pt x="0" y="414337"/>
                  </a:lnTo>
                  <a:lnTo>
                    <a:pt x="140494" y="402431"/>
                  </a:lnTo>
                  <a:lnTo>
                    <a:pt x="478631" y="357187"/>
                  </a:lnTo>
                  <a:lnTo>
                    <a:pt x="945356" y="290512"/>
                  </a:lnTo>
                  <a:lnTo>
                    <a:pt x="1347788" y="223837"/>
                  </a:lnTo>
                  <a:lnTo>
                    <a:pt x="1535906" y="188119"/>
                  </a:lnTo>
                  <a:lnTo>
                    <a:pt x="1690688" y="164306"/>
                  </a:lnTo>
                  <a:lnTo>
                    <a:pt x="1790700" y="147637"/>
                  </a:lnTo>
                  <a:lnTo>
                    <a:pt x="1897856" y="128587"/>
                  </a:lnTo>
                  <a:lnTo>
                    <a:pt x="1964531" y="116681"/>
                  </a:lnTo>
                  <a:lnTo>
                    <a:pt x="2009775" y="102394"/>
                  </a:lnTo>
                  <a:lnTo>
                    <a:pt x="2062163" y="83344"/>
                  </a:lnTo>
                  <a:lnTo>
                    <a:pt x="2150269" y="42862"/>
                  </a:lnTo>
                  <a:lnTo>
                    <a:pt x="2221706" y="0"/>
                  </a:lnTo>
                  <a:lnTo>
                    <a:pt x="2252663" y="0"/>
                  </a:lnTo>
                  <a:lnTo>
                    <a:pt x="2305050" y="7144"/>
                  </a:lnTo>
                  <a:lnTo>
                    <a:pt x="2383631" y="26194"/>
                  </a:lnTo>
                  <a:lnTo>
                    <a:pt x="2478881" y="54769"/>
                  </a:lnTo>
                  <a:lnTo>
                    <a:pt x="2543175" y="76200"/>
                  </a:lnTo>
                  <a:lnTo>
                    <a:pt x="2581275" y="95250"/>
                  </a:lnTo>
                  <a:lnTo>
                    <a:pt x="2602706" y="109537"/>
                  </a:lnTo>
                  <a:lnTo>
                    <a:pt x="2626519" y="128587"/>
                  </a:lnTo>
                  <a:lnTo>
                    <a:pt x="2638425" y="152400"/>
                  </a:lnTo>
                  <a:lnTo>
                    <a:pt x="2640806" y="166687"/>
                  </a:lnTo>
                  <a:lnTo>
                    <a:pt x="2633663" y="195262"/>
                  </a:lnTo>
                  <a:lnTo>
                    <a:pt x="2614613" y="214312"/>
                  </a:lnTo>
                  <a:lnTo>
                    <a:pt x="2581275" y="242887"/>
                  </a:lnTo>
                  <a:lnTo>
                    <a:pt x="2528888" y="271462"/>
                  </a:lnTo>
                  <a:lnTo>
                    <a:pt x="2359819" y="280987"/>
                  </a:lnTo>
                  <a:lnTo>
                    <a:pt x="2016919" y="314325"/>
                  </a:lnTo>
                  <a:lnTo>
                    <a:pt x="1554956" y="366712"/>
                  </a:lnTo>
                  <a:lnTo>
                    <a:pt x="1373981" y="381000"/>
                  </a:lnTo>
                  <a:lnTo>
                    <a:pt x="988219" y="4357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1">
              <a:extLst>
                <a:ext uri="{FF2B5EF4-FFF2-40B4-BE49-F238E27FC236}">
                  <a16:creationId xmlns:a16="http://schemas.microsoft.com/office/drawing/2014/main" id="{021AC697-0FD0-4F66-AE37-AAA475BA4F12}"/>
                </a:ext>
              </a:extLst>
            </p:cNvPr>
            <p:cNvSpPr/>
            <p:nvPr/>
          </p:nvSpPr>
          <p:spPr>
            <a:xfrm>
              <a:off x="5489576" y="3248025"/>
              <a:ext cx="1247775" cy="338138"/>
            </a:xfrm>
            <a:custGeom>
              <a:avLst/>
              <a:gdLst>
                <a:gd name="connsiteX0" fmla="*/ 764382 w 1247775"/>
                <a:gd name="connsiteY0" fmla="*/ 266700 h 338138"/>
                <a:gd name="connsiteX1" fmla="*/ 497682 w 1247775"/>
                <a:gd name="connsiteY1" fmla="*/ 309563 h 338138"/>
                <a:gd name="connsiteX2" fmla="*/ 357188 w 1247775"/>
                <a:gd name="connsiteY2" fmla="*/ 338138 h 338138"/>
                <a:gd name="connsiteX3" fmla="*/ 328613 w 1247775"/>
                <a:gd name="connsiteY3" fmla="*/ 335756 h 338138"/>
                <a:gd name="connsiteX4" fmla="*/ 271463 w 1247775"/>
                <a:gd name="connsiteY4" fmla="*/ 326231 h 338138"/>
                <a:gd name="connsiteX5" fmla="*/ 214313 w 1247775"/>
                <a:gd name="connsiteY5" fmla="*/ 307181 h 338138"/>
                <a:gd name="connsiteX6" fmla="*/ 171450 w 1247775"/>
                <a:gd name="connsiteY6" fmla="*/ 288131 h 338138"/>
                <a:gd name="connsiteX7" fmla="*/ 128588 w 1247775"/>
                <a:gd name="connsiteY7" fmla="*/ 261938 h 338138"/>
                <a:gd name="connsiteX8" fmla="*/ 90488 w 1247775"/>
                <a:gd name="connsiteY8" fmla="*/ 228600 h 338138"/>
                <a:gd name="connsiteX9" fmla="*/ 57150 w 1247775"/>
                <a:gd name="connsiteY9" fmla="*/ 192881 h 338138"/>
                <a:gd name="connsiteX10" fmla="*/ 21432 w 1247775"/>
                <a:gd name="connsiteY10" fmla="*/ 147638 h 338138"/>
                <a:gd name="connsiteX11" fmla="*/ 4763 w 1247775"/>
                <a:gd name="connsiteY11" fmla="*/ 119063 h 338138"/>
                <a:gd name="connsiteX12" fmla="*/ 0 w 1247775"/>
                <a:gd name="connsiteY12" fmla="*/ 92869 h 338138"/>
                <a:gd name="connsiteX13" fmla="*/ 7144 w 1247775"/>
                <a:gd name="connsiteY13" fmla="*/ 78581 h 338138"/>
                <a:gd name="connsiteX14" fmla="*/ 21432 w 1247775"/>
                <a:gd name="connsiteY14" fmla="*/ 73819 h 338138"/>
                <a:gd name="connsiteX15" fmla="*/ 52388 w 1247775"/>
                <a:gd name="connsiteY15" fmla="*/ 85725 h 338138"/>
                <a:gd name="connsiteX16" fmla="*/ 90488 w 1247775"/>
                <a:gd name="connsiteY16" fmla="*/ 104775 h 338138"/>
                <a:gd name="connsiteX17" fmla="*/ 121444 w 1247775"/>
                <a:gd name="connsiteY17" fmla="*/ 119063 h 338138"/>
                <a:gd name="connsiteX18" fmla="*/ 169069 w 1247775"/>
                <a:gd name="connsiteY18" fmla="*/ 135731 h 338138"/>
                <a:gd name="connsiteX19" fmla="*/ 221457 w 1247775"/>
                <a:gd name="connsiteY19" fmla="*/ 145256 h 338138"/>
                <a:gd name="connsiteX20" fmla="*/ 285750 w 1247775"/>
                <a:gd name="connsiteY20" fmla="*/ 152400 h 338138"/>
                <a:gd name="connsiteX21" fmla="*/ 354807 w 1247775"/>
                <a:gd name="connsiteY21" fmla="*/ 154781 h 338138"/>
                <a:gd name="connsiteX22" fmla="*/ 447675 w 1247775"/>
                <a:gd name="connsiteY22" fmla="*/ 147638 h 338138"/>
                <a:gd name="connsiteX23" fmla="*/ 616744 w 1247775"/>
                <a:gd name="connsiteY23" fmla="*/ 116681 h 338138"/>
                <a:gd name="connsiteX24" fmla="*/ 726282 w 1247775"/>
                <a:gd name="connsiteY24" fmla="*/ 90488 h 338138"/>
                <a:gd name="connsiteX25" fmla="*/ 804863 w 1247775"/>
                <a:gd name="connsiteY25" fmla="*/ 66675 h 338138"/>
                <a:gd name="connsiteX26" fmla="*/ 862013 w 1247775"/>
                <a:gd name="connsiteY26" fmla="*/ 47625 h 338138"/>
                <a:gd name="connsiteX27" fmla="*/ 914400 w 1247775"/>
                <a:gd name="connsiteY27" fmla="*/ 19050 h 338138"/>
                <a:gd name="connsiteX28" fmla="*/ 938213 w 1247775"/>
                <a:gd name="connsiteY28" fmla="*/ 0 h 338138"/>
                <a:gd name="connsiteX29" fmla="*/ 966788 w 1247775"/>
                <a:gd name="connsiteY29" fmla="*/ 2381 h 338138"/>
                <a:gd name="connsiteX30" fmla="*/ 1028700 w 1247775"/>
                <a:gd name="connsiteY30" fmla="*/ 14288 h 338138"/>
                <a:gd name="connsiteX31" fmla="*/ 1088232 w 1247775"/>
                <a:gd name="connsiteY31" fmla="*/ 28575 h 338138"/>
                <a:gd name="connsiteX32" fmla="*/ 1133475 w 1247775"/>
                <a:gd name="connsiteY32" fmla="*/ 47625 h 338138"/>
                <a:gd name="connsiteX33" fmla="*/ 1176338 w 1247775"/>
                <a:gd name="connsiteY33" fmla="*/ 66675 h 338138"/>
                <a:gd name="connsiteX34" fmla="*/ 1200150 w 1247775"/>
                <a:gd name="connsiteY34" fmla="*/ 85725 h 338138"/>
                <a:gd name="connsiteX35" fmla="*/ 1221582 w 1247775"/>
                <a:gd name="connsiteY35" fmla="*/ 109538 h 338138"/>
                <a:gd name="connsiteX36" fmla="*/ 1240632 w 1247775"/>
                <a:gd name="connsiteY36" fmla="*/ 135731 h 338138"/>
                <a:gd name="connsiteX37" fmla="*/ 1247775 w 1247775"/>
                <a:gd name="connsiteY37" fmla="*/ 161925 h 338138"/>
                <a:gd name="connsiteX38" fmla="*/ 1243013 w 1247775"/>
                <a:gd name="connsiteY38" fmla="*/ 190500 h 338138"/>
                <a:gd name="connsiteX39" fmla="*/ 1228725 w 1247775"/>
                <a:gd name="connsiteY39" fmla="*/ 207169 h 338138"/>
                <a:gd name="connsiteX40" fmla="*/ 1200150 w 1247775"/>
                <a:gd name="connsiteY40" fmla="*/ 226219 h 338138"/>
                <a:gd name="connsiteX41" fmla="*/ 1164432 w 1247775"/>
                <a:gd name="connsiteY41" fmla="*/ 240506 h 338138"/>
                <a:gd name="connsiteX42" fmla="*/ 1131094 w 1247775"/>
                <a:gd name="connsiteY42" fmla="*/ 245269 h 338138"/>
                <a:gd name="connsiteX43" fmla="*/ 1038225 w 1247775"/>
                <a:gd name="connsiteY43" fmla="*/ 240506 h 338138"/>
                <a:gd name="connsiteX44" fmla="*/ 931069 w 1247775"/>
                <a:gd name="connsiteY44" fmla="*/ 247650 h 338138"/>
                <a:gd name="connsiteX45" fmla="*/ 764382 w 1247775"/>
                <a:gd name="connsiteY45" fmla="*/ 266700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47775" h="338138">
                  <a:moveTo>
                    <a:pt x="764382" y="266700"/>
                  </a:moveTo>
                  <a:lnTo>
                    <a:pt x="497682" y="309563"/>
                  </a:lnTo>
                  <a:lnTo>
                    <a:pt x="357188" y="338138"/>
                  </a:lnTo>
                  <a:lnTo>
                    <a:pt x="328613" y="335756"/>
                  </a:lnTo>
                  <a:lnTo>
                    <a:pt x="271463" y="326231"/>
                  </a:lnTo>
                  <a:lnTo>
                    <a:pt x="214313" y="307181"/>
                  </a:lnTo>
                  <a:lnTo>
                    <a:pt x="171450" y="288131"/>
                  </a:lnTo>
                  <a:lnTo>
                    <a:pt x="128588" y="261938"/>
                  </a:lnTo>
                  <a:lnTo>
                    <a:pt x="90488" y="228600"/>
                  </a:lnTo>
                  <a:lnTo>
                    <a:pt x="57150" y="192881"/>
                  </a:lnTo>
                  <a:lnTo>
                    <a:pt x="21432" y="147638"/>
                  </a:lnTo>
                  <a:lnTo>
                    <a:pt x="4763" y="119063"/>
                  </a:lnTo>
                  <a:lnTo>
                    <a:pt x="0" y="92869"/>
                  </a:lnTo>
                  <a:lnTo>
                    <a:pt x="7144" y="78581"/>
                  </a:lnTo>
                  <a:lnTo>
                    <a:pt x="21432" y="73819"/>
                  </a:lnTo>
                  <a:lnTo>
                    <a:pt x="52388" y="85725"/>
                  </a:lnTo>
                  <a:lnTo>
                    <a:pt x="90488" y="104775"/>
                  </a:lnTo>
                  <a:lnTo>
                    <a:pt x="121444" y="119063"/>
                  </a:lnTo>
                  <a:lnTo>
                    <a:pt x="169069" y="135731"/>
                  </a:lnTo>
                  <a:lnTo>
                    <a:pt x="221457" y="145256"/>
                  </a:lnTo>
                  <a:lnTo>
                    <a:pt x="285750" y="152400"/>
                  </a:lnTo>
                  <a:lnTo>
                    <a:pt x="354807" y="154781"/>
                  </a:lnTo>
                  <a:lnTo>
                    <a:pt x="447675" y="147638"/>
                  </a:lnTo>
                  <a:lnTo>
                    <a:pt x="616744" y="116681"/>
                  </a:lnTo>
                  <a:lnTo>
                    <a:pt x="726282" y="90488"/>
                  </a:lnTo>
                  <a:lnTo>
                    <a:pt x="804863" y="66675"/>
                  </a:lnTo>
                  <a:lnTo>
                    <a:pt x="862013" y="47625"/>
                  </a:lnTo>
                  <a:lnTo>
                    <a:pt x="914400" y="19050"/>
                  </a:lnTo>
                  <a:lnTo>
                    <a:pt x="938213" y="0"/>
                  </a:lnTo>
                  <a:lnTo>
                    <a:pt x="966788" y="2381"/>
                  </a:lnTo>
                  <a:lnTo>
                    <a:pt x="1028700" y="14288"/>
                  </a:lnTo>
                  <a:lnTo>
                    <a:pt x="1088232" y="28575"/>
                  </a:lnTo>
                  <a:lnTo>
                    <a:pt x="1133475" y="47625"/>
                  </a:lnTo>
                  <a:lnTo>
                    <a:pt x="1176338" y="66675"/>
                  </a:lnTo>
                  <a:lnTo>
                    <a:pt x="1200150" y="85725"/>
                  </a:lnTo>
                  <a:lnTo>
                    <a:pt x="1221582" y="109538"/>
                  </a:lnTo>
                  <a:lnTo>
                    <a:pt x="1240632" y="135731"/>
                  </a:lnTo>
                  <a:lnTo>
                    <a:pt x="1247775" y="161925"/>
                  </a:lnTo>
                  <a:lnTo>
                    <a:pt x="1243013" y="190500"/>
                  </a:lnTo>
                  <a:lnTo>
                    <a:pt x="1228725" y="207169"/>
                  </a:lnTo>
                  <a:lnTo>
                    <a:pt x="1200150" y="226219"/>
                  </a:lnTo>
                  <a:lnTo>
                    <a:pt x="1164432" y="240506"/>
                  </a:lnTo>
                  <a:lnTo>
                    <a:pt x="1131094" y="245269"/>
                  </a:lnTo>
                  <a:lnTo>
                    <a:pt x="1038225" y="240506"/>
                  </a:lnTo>
                  <a:lnTo>
                    <a:pt x="931069" y="247650"/>
                  </a:lnTo>
                  <a:lnTo>
                    <a:pt x="764382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3">
              <a:extLst>
                <a:ext uri="{FF2B5EF4-FFF2-40B4-BE49-F238E27FC236}">
                  <a16:creationId xmlns:a16="http://schemas.microsoft.com/office/drawing/2014/main" id="{6FD24A44-B69A-4A56-8777-2C13674DEFBA}"/>
                </a:ext>
              </a:extLst>
            </p:cNvPr>
            <p:cNvSpPr/>
            <p:nvPr/>
          </p:nvSpPr>
          <p:spPr>
            <a:xfrm>
              <a:off x="5619750" y="4005263"/>
              <a:ext cx="1322388" cy="1022350"/>
            </a:xfrm>
            <a:custGeom>
              <a:avLst/>
              <a:gdLst>
                <a:gd name="connsiteX0" fmla="*/ 554831 w 1321594"/>
                <a:gd name="connsiteY0" fmla="*/ 304800 h 1021556"/>
                <a:gd name="connsiteX1" fmla="*/ 90488 w 1321594"/>
                <a:gd name="connsiteY1" fmla="*/ 397668 h 1021556"/>
                <a:gd name="connsiteX2" fmla="*/ 0 w 1321594"/>
                <a:gd name="connsiteY2" fmla="*/ 238125 h 1021556"/>
                <a:gd name="connsiteX3" fmla="*/ 307181 w 1321594"/>
                <a:gd name="connsiteY3" fmla="*/ 183356 h 1021556"/>
                <a:gd name="connsiteX4" fmla="*/ 783431 w 1321594"/>
                <a:gd name="connsiteY4" fmla="*/ 92868 h 1021556"/>
                <a:gd name="connsiteX5" fmla="*/ 804863 w 1321594"/>
                <a:gd name="connsiteY5" fmla="*/ 80962 h 1021556"/>
                <a:gd name="connsiteX6" fmla="*/ 840581 w 1321594"/>
                <a:gd name="connsiteY6" fmla="*/ 50006 h 1021556"/>
                <a:gd name="connsiteX7" fmla="*/ 890588 w 1321594"/>
                <a:gd name="connsiteY7" fmla="*/ 7143 h 1021556"/>
                <a:gd name="connsiteX8" fmla="*/ 909638 w 1321594"/>
                <a:gd name="connsiteY8" fmla="*/ 2381 h 1021556"/>
                <a:gd name="connsiteX9" fmla="*/ 981075 w 1321594"/>
                <a:gd name="connsiteY9" fmla="*/ 0 h 1021556"/>
                <a:gd name="connsiteX10" fmla="*/ 1045369 w 1321594"/>
                <a:gd name="connsiteY10" fmla="*/ 9525 h 1021556"/>
                <a:gd name="connsiteX11" fmla="*/ 1097756 w 1321594"/>
                <a:gd name="connsiteY11" fmla="*/ 23812 h 1021556"/>
                <a:gd name="connsiteX12" fmla="*/ 1152525 w 1321594"/>
                <a:gd name="connsiteY12" fmla="*/ 45243 h 1021556"/>
                <a:gd name="connsiteX13" fmla="*/ 1219200 w 1321594"/>
                <a:gd name="connsiteY13" fmla="*/ 80962 h 1021556"/>
                <a:gd name="connsiteX14" fmla="*/ 1273969 w 1321594"/>
                <a:gd name="connsiteY14" fmla="*/ 114300 h 1021556"/>
                <a:gd name="connsiteX15" fmla="*/ 1297781 w 1321594"/>
                <a:gd name="connsiteY15" fmla="*/ 135731 h 1021556"/>
                <a:gd name="connsiteX16" fmla="*/ 1314450 w 1321594"/>
                <a:gd name="connsiteY16" fmla="*/ 157162 h 1021556"/>
                <a:gd name="connsiteX17" fmla="*/ 1321594 w 1321594"/>
                <a:gd name="connsiteY17" fmla="*/ 180975 h 1021556"/>
                <a:gd name="connsiteX18" fmla="*/ 1319213 w 1321594"/>
                <a:gd name="connsiteY18" fmla="*/ 204787 h 1021556"/>
                <a:gd name="connsiteX19" fmla="*/ 1302544 w 1321594"/>
                <a:gd name="connsiteY19" fmla="*/ 240506 h 1021556"/>
                <a:gd name="connsiteX20" fmla="*/ 1276350 w 1321594"/>
                <a:gd name="connsiteY20" fmla="*/ 264318 h 1021556"/>
                <a:gd name="connsiteX21" fmla="*/ 1254919 w 1321594"/>
                <a:gd name="connsiteY21" fmla="*/ 290512 h 1021556"/>
                <a:gd name="connsiteX22" fmla="*/ 1240631 w 1321594"/>
                <a:gd name="connsiteY22" fmla="*/ 311943 h 1021556"/>
                <a:gd name="connsiteX23" fmla="*/ 1228725 w 1321594"/>
                <a:gd name="connsiteY23" fmla="*/ 345281 h 1021556"/>
                <a:gd name="connsiteX24" fmla="*/ 1223963 w 1321594"/>
                <a:gd name="connsiteY24" fmla="*/ 369093 h 1021556"/>
                <a:gd name="connsiteX25" fmla="*/ 1140619 w 1321594"/>
                <a:gd name="connsiteY25" fmla="*/ 633412 h 1021556"/>
                <a:gd name="connsiteX26" fmla="*/ 1073944 w 1321594"/>
                <a:gd name="connsiteY26" fmla="*/ 845343 h 1021556"/>
                <a:gd name="connsiteX27" fmla="*/ 1045369 w 1321594"/>
                <a:gd name="connsiteY27" fmla="*/ 928687 h 1021556"/>
                <a:gd name="connsiteX28" fmla="*/ 1026319 w 1321594"/>
                <a:gd name="connsiteY28" fmla="*/ 959643 h 1021556"/>
                <a:gd name="connsiteX29" fmla="*/ 1004888 w 1321594"/>
                <a:gd name="connsiteY29" fmla="*/ 985837 h 1021556"/>
                <a:gd name="connsiteX30" fmla="*/ 983456 w 1321594"/>
                <a:gd name="connsiteY30" fmla="*/ 1004887 h 1021556"/>
                <a:gd name="connsiteX31" fmla="*/ 966788 w 1321594"/>
                <a:gd name="connsiteY31" fmla="*/ 1014412 h 1021556"/>
                <a:gd name="connsiteX32" fmla="*/ 942975 w 1321594"/>
                <a:gd name="connsiteY32" fmla="*/ 1021556 h 1021556"/>
                <a:gd name="connsiteX33" fmla="*/ 916781 w 1321594"/>
                <a:gd name="connsiteY33" fmla="*/ 1021556 h 1021556"/>
                <a:gd name="connsiteX34" fmla="*/ 885825 w 1321594"/>
                <a:gd name="connsiteY34" fmla="*/ 1014412 h 1021556"/>
                <a:gd name="connsiteX35" fmla="*/ 850106 w 1321594"/>
                <a:gd name="connsiteY35" fmla="*/ 990600 h 1021556"/>
                <a:gd name="connsiteX36" fmla="*/ 828675 w 1321594"/>
                <a:gd name="connsiteY36" fmla="*/ 964406 h 1021556"/>
                <a:gd name="connsiteX37" fmla="*/ 845344 w 1321594"/>
                <a:gd name="connsiteY37" fmla="*/ 857250 h 1021556"/>
                <a:gd name="connsiteX38" fmla="*/ 902494 w 1321594"/>
                <a:gd name="connsiteY38" fmla="*/ 528637 h 1021556"/>
                <a:gd name="connsiteX39" fmla="*/ 931069 w 1321594"/>
                <a:gd name="connsiteY39" fmla="*/ 378618 h 1021556"/>
                <a:gd name="connsiteX40" fmla="*/ 938213 w 1321594"/>
                <a:gd name="connsiteY40" fmla="*/ 321468 h 1021556"/>
                <a:gd name="connsiteX41" fmla="*/ 938213 w 1321594"/>
                <a:gd name="connsiteY41" fmla="*/ 292893 h 1021556"/>
                <a:gd name="connsiteX42" fmla="*/ 935831 w 1321594"/>
                <a:gd name="connsiteY42" fmla="*/ 273843 h 1021556"/>
                <a:gd name="connsiteX43" fmla="*/ 926306 w 1321594"/>
                <a:gd name="connsiteY43" fmla="*/ 257175 h 1021556"/>
                <a:gd name="connsiteX44" fmla="*/ 909638 w 1321594"/>
                <a:gd name="connsiteY44" fmla="*/ 247650 h 1021556"/>
                <a:gd name="connsiteX45" fmla="*/ 873919 w 1321594"/>
                <a:gd name="connsiteY45" fmla="*/ 247650 h 1021556"/>
                <a:gd name="connsiteX46" fmla="*/ 554831 w 1321594"/>
                <a:gd name="connsiteY46" fmla="*/ 304800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21594" h="1021556">
                  <a:moveTo>
                    <a:pt x="554831" y="304800"/>
                  </a:moveTo>
                  <a:lnTo>
                    <a:pt x="90488" y="397668"/>
                  </a:lnTo>
                  <a:lnTo>
                    <a:pt x="0" y="238125"/>
                  </a:lnTo>
                  <a:lnTo>
                    <a:pt x="307181" y="183356"/>
                  </a:lnTo>
                  <a:lnTo>
                    <a:pt x="783431" y="92868"/>
                  </a:lnTo>
                  <a:lnTo>
                    <a:pt x="804863" y="80962"/>
                  </a:lnTo>
                  <a:lnTo>
                    <a:pt x="840581" y="50006"/>
                  </a:lnTo>
                  <a:lnTo>
                    <a:pt x="890588" y="7143"/>
                  </a:lnTo>
                  <a:lnTo>
                    <a:pt x="909638" y="2381"/>
                  </a:lnTo>
                  <a:lnTo>
                    <a:pt x="981075" y="0"/>
                  </a:lnTo>
                  <a:lnTo>
                    <a:pt x="1045369" y="9525"/>
                  </a:lnTo>
                  <a:lnTo>
                    <a:pt x="1097756" y="23812"/>
                  </a:lnTo>
                  <a:lnTo>
                    <a:pt x="1152525" y="45243"/>
                  </a:lnTo>
                  <a:lnTo>
                    <a:pt x="1219200" y="80962"/>
                  </a:lnTo>
                  <a:lnTo>
                    <a:pt x="1273969" y="114300"/>
                  </a:lnTo>
                  <a:lnTo>
                    <a:pt x="1297781" y="135731"/>
                  </a:lnTo>
                  <a:lnTo>
                    <a:pt x="1314450" y="157162"/>
                  </a:lnTo>
                  <a:lnTo>
                    <a:pt x="1321594" y="180975"/>
                  </a:lnTo>
                  <a:lnTo>
                    <a:pt x="1319213" y="204787"/>
                  </a:lnTo>
                  <a:lnTo>
                    <a:pt x="1302544" y="240506"/>
                  </a:lnTo>
                  <a:lnTo>
                    <a:pt x="1276350" y="264318"/>
                  </a:lnTo>
                  <a:lnTo>
                    <a:pt x="1254919" y="290512"/>
                  </a:lnTo>
                  <a:lnTo>
                    <a:pt x="1240631" y="311943"/>
                  </a:lnTo>
                  <a:lnTo>
                    <a:pt x="1228725" y="345281"/>
                  </a:lnTo>
                  <a:lnTo>
                    <a:pt x="1223963" y="369093"/>
                  </a:lnTo>
                  <a:lnTo>
                    <a:pt x="1140619" y="633412"/>
                  </a:lnTo>
                  <a:lnTo>
                    <a:pt x="1073944" y="845343"/>
                  </a:lnTo>
                  <a:lnTo>
                    <a:pt x="1045369" y="928687"/>
                  </a:lnTo>
                  <a:lnTo>
                    <a:pt x="1026319" y="959643"/>
                  </a:lnTo>
                  <a:lnTo>
                    <a:pt x="1004888" y="985837"/>
                  </a:lnTo>
                  <a:lnTo>
                    <a:pt x="983456" y="1004887"/>
                  </a:lnTo>
                  <a:lnTo>
                    <a:pt x="966788" y="1014412"/>
                  </a:lnTo>
                  <a:lnTo>
                    <a:pt x="942975" y="1021556"/>
                  </a:lnTo>
                  <a:lnTo>
                    <a:pt x="916781" y="1021556"/>
                  </a:lnTo>
                  <a:lnTo>
                    <a:pt x="885825" y="1014412"/>
                  </a:lnTo>
                  <a:lnTo>
                    <a:pt x="850106" y="990600"/>
                  </a:lnTo>
                  <a:lnTo>
                    <a:pt x="828675" y="964406"/>
                  </a:lnTo>
                  <a:lnTo>
                    <a:pt x="845344" y="857250"/>
                  </a:lnTo>
                  <a:lnTo>
                    <a:pt x="902494" y="528637"/>
                  </a:lnTo>
                  <a:lnTo>
                    <a:pt x="931069" y="378618"/>
                  </a:lnTo>
                  <a:lnTo>
                    <a:pt x="938213" y="321468"/>
                  </a:lnTo>
                  <a:lnTo>
                    <a:pt x="938213" y="292893"/>
                  </a:lnTo>
                  <a:lnTo>
                    <a:pt x="935831" y="273843"/>
                  </a:lnTo>
                  <a:lnTo>
                    <a:pt x="926306" y="257175"/>
                  </a:lnTo>
                  <a:lnTo>
                    <a:pt x="909638" y="247650"/>
                  </a:lnTo>
                  <a:lnTo>
                    <a:pt x="873919" y="247650"/>
                  </a:lnTo>
                  <a:lnTo>
                    <a:pt x="554831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8">
              <a:extLst>
                <a:ext uri="{FF2B5EF4-FFF2-40B4-BE49-F238E27FC236}">
                  <a16:creationId xmlns:a16="http://schemas.microsoft.com/office/drawing/2014/main" id="{FE0DB4AF-1CF5-4A92-8405-1D5CE5FF4E06}"/>
                </a:ext>
              </a:extLst>
            </p:cNvPr>
            <p:cNvSpPr/>
            <p:nvPr/>
          </p:nvSpPr>
          <p:spPr>
            <a:xfrm>
              <a:off x="5734050" y="4829176"/>
              <a:ext cx="788988" cy="295275"/>
            </a:xfrm>
            <a:custGeom>
              <a:avLst/>
              <a:gdLst>
                <a:gd name="connsiteX0" fmla="*/ 397669 w 788194"/>
                <a:gd name="connsiteY0" fmla="*/ 209550 h 295275"/>
                <a:gd name="connsiteX1" fmla="*/ 30956 w 788194"/>
                <a:gd name="connsiteY1" fmla="*/ 295275 h 295275"/>
                <a:gd name="connsiteX2" fmla="*/ 0 w 788194"/>
                <a:gd name="connsiteY2" fmla="*/ 159544 h 295275"/>
                <a:gd name="connsiteX3" fmla="*/ 204788 w 788194"/>
                <a:gd name="connsiteY3" fmla="*/ 109538 h 295275"/>
                <a:gd name="connsiteX4" fmla="*/ 357188 w 788194"/>
                <a:gd name="connsiteY4" fmla="*/ 71438 h 295275"/>
                <a:gd name="connsiteX5" fmla="*/ 461963 w 788194"/>
                <a:gd name="connsiteY5" fmla="*/ 50006 h 295275"/>
                <a:gd name="connsiteX6" fmla="*/ 554831 w 788194"/>
                <a:gd name="connsiteY6" fmla="*/ 30956 h 295275"/>
                <a:gd name="connsiteX7" fmla="*/ 676275 w 788194"/>
                <a:gd name="connsiteY7" fmla="*/ 11906 h 295275"/>
                <a:gd name="connsiteX8" fmla="*/ 788194 w 788194"/>
                <a:gd name="connsiteY8" fmla="*/ 0 h 295275"/>
                <a:gd name="connsiteX9" fmla="*/ 788194 w 788194"/>
                <a:gd name="connsiteY9" fmla="*/ 161925 h 295275"/>
                <a:gd name="connsiteX10" fmla="*/ 621506 w 788194"/>
                <a:gd name="connsiteY10" fmla="*/ 169069 h 295275"/>
                <a:gd name="connsiteX11" fmla="*/ 538163 w 788194"/>
                <a:gd name="connsiteY11" fmla="*/ 180975 h 295275"/>
                <a:gd name="connsiteX12" fmla="*/ 397669 w 788194"/>
                <a:gd name="connsiteY12" fmla="*/ 20955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194" h="295275">
                  <a:moveTo>
                    <a:pt x="397669" y="209550"/>
                  </a:moveTo>
                  <a:lnTo>
                    <a:pt x="30956" y="295275"/>
                  </a:lnTo>
                  <a:lnTo>
                    <a:pt x="0" y="159544"/>
                  </a:lnTo>
                  <a:lnTo>
                    <a:pt x="204788" y="109538"/>
                  </a:lnTo>
                  <a:lnTo>
                    <a:pt x="357188" y="71438"/>
                  </a:lnTo>
                  <a:lnTo>
                    <a:pt x="461963" y="50006"/>
                  </a:lnTo>
                  <a:lnTo>
                    <a:pt x="554831" y="30956"/>
                  </a:lnTo>
                  <a:lnTo>
                    <a:pt x="676275" y="11906"/>
                  </a:lnTo>
                  <a:lnTo>
                    <a:pt x="788194" y="0"/>
                  </a:lnTo>
                  <a:lnTo>
                    <a:pt x="788194" y="161925"/>
                  </a:lnTo>
                  <a:lnTo>
                    <a:pt x="621506" y="169069"/>
                  </a:lnTo>
                  <a:lnTo>
                    <a:pt x="538163" y="180975"/>
                  </a:lnTo>
                  <a:lnTo>
                    <a:pt x="397669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4">
              <a:extLst>
                <a:ext uri="{FF2B5EF4-FFF2-40B4-BE49-F238E27FC236}">
                  <a16:creationId xmlns:a16="http://schemas.microsoft.com/office/drawing/2014/main" id="{5F6266E6-C60A-49C8-BF34-D728E431B535}"/>
                </a:ext>
              </a:extLst>
            </p:cNvPr>
            <p:cNvSpPr/>
            <p:nvPr/>
          </p:nvSpPr>
          <p:spPr>
            <a:xfrm rot="16200000">
              <a:off x="5052219" y="2793206"/>
              <a:ext cx="4381500" cy="1982788"/>
            </a:xfrm>
            <a:custGeom>
              <a:avLst/>
              <a:gdLst>
                <a:gd name="connsiteX0" fmla="*/ 2623163 w 4381353"/>
                <a:gd name="connsiteY0" fmla="*/ 812015 h 1984142"/>
                <a:gd name="connsiteX1" fmla="*/ 2301887 w 4381353"/>
                <a:gd name="connsiteY1" fmla="*/ 889686 h 1984142"/>
                <a:gd name="connsiteX2" fmla="*/ 2139484 w 4381353"/>
                <a:gd name="connsiteY2" fmla="*/ 939113 h 1984142"/>
                <a:gd name="connsiteX3" fmla="*/ 1973550 w 4381353"/>
                <a:gd name="connsiteY3" fmla="*/ 992071 h 1984142"/>
                <a:gd name="connsiteX4" fmla="*/ 1807617 w 4381353"/>
                <a:gd name="connsiteY4" fmla="*/ 1052089 h 1984142"/>
                <a:gd name="connsiteX5" fmla="*/ 1684049 w 4381353"/>
                <a:gd name="connsiteY5" fmla="*/ 1101517 h 1984142"/>
                <a:gd name="connsiteX6" fmla="*/ 1436914 w 4381353"/>
                <a:gd name="connsiteY6" fmla="*/ 1196840 h 1984142"/>
                <a:gd name="connsiteX7" fmla="*/ 1235675 w 4381353"/>
                <a:gd name="connsiteY7" fmla="*/ 1285103 h 1984142"/>
                <a:gd name="connsiteX8" fmla="*/ 1083864 w 4381353"/>
                <a:gd name="connsiteY8" fmla="*/ 1359243 h 1984142"/>
                <a:gd name="connsiteX9" fmla="*/ 953235 w 4381353"/>
                <a:gd name="connsiteY9" fmla="*/ 1433384 h 1984142"/>
                <a:gd name="connsiteX10" fmla="*/ 836729 w 4381353"/>
                <a:gd name="connsiteY10" fmla="*/ 1500463 h 1984142"/>
                <a:gd name="connsiteX11" fmla="*/ 727283 w 4381353"/>
                <a:gd name="connsiteY11" fmla="*/ 1578134 h 1984142"/>
                <a:gd name="connsiteX12" fmla="*/ 642551 w 4381353"/>
                <a:gd name="connsiteY12" fmla="*/ 1652275 h 1984142"/>
                <a:gd name="connsiteX13" fmla="*/ 328336 w 4381353"/>
                <a:gd name="connsiteY13" fmla="*/ 1973550 h 1984142"/>
                <a:gd name="connsiteX14" fmla="*/ 264787 w 4381353"/>
                <a:gd name="connsiteY14" fmla="*/ 1973550 h 1984142"/>
                <a:gd name="connsiteX15" fmla="*/ 130628 w 4381353"/>
                <a:gd name="connsiteY15" fmla="*/ 1980612 h 1984142"/>
                <a:gd name="connsiteX16" fmla="*/ 84732 w 4381353"/>
                <a:gd name="connsiteY16" fmla="*/ 1984142 h 1984142"/>
                <a:gd name="connsiteX17" fmla="*/ 52957 w 4381353"/>
                <a:gd name="connsiteY17" fmla="*/ 1977081 h 1984142"/>
                <a:gd name="connsiteX18" fmla="*/ 24713 w 4381353"/>
                <a:gd name="connsiteY18" fmla="*/ 1955898 h 1984142"/>
                <a:gd name="connsiteX19" fmla="*/ 7061 w 4381353"/>
                <a:gd name="connsiteY19" fmla="*/ 1927654 h 1984142"/>
                <a:gd name="connsiteX20" fmla="*/ 0 w 4381353"/>
                <a:gd name="connsiteY20" fmla="*/ 1888818 h 1984142"/>
                <a:gd name="connsiteX21" fmla="*/ 3530 w 4381353"/>
                <a:gd name="connsiteY21" fmla="*/ 1846452 h 1984142"/>
                <a:gd name="connsiteX22" fmla="*/ 21183 w 4381353"/>
                <a:gd name="connsiteY22" fmla="*/ 1797025 h 1984142"/>
                <a:gd name="connsiteX23" fmla="*/ 56488 w 4381353"/>
                <a:gd name="connsiteY23" fmla="*/ 1744068 h 1984142"/>
                <a:gd name="connsiteX24" fmla="*/ 120037 w 4381353"/>
                <a:gd name="connsiteY24" fmla="*/ 1680519 h 1984142"/>
                <a:gd name="connsiteX25" fmla="*/ 240074 w 4381353"/>
                <a:gd name="connsiteY25" fmla="*/ 1581665 h 1984142"/>
                <a:gd name="connsiteX26" fmla="*/ 377763 w 4381353"/>
                <a:gd name="connsiteY26" fmla="*/ 1472219 h 1984142"/>
                <a:gd name="connsiteX27" fmla="*/ 480148 w 4381353"/>
                <a:gd name="connsiteY27" fmla="*/ 1405140 h 1984142"/>
                <a:gd name="connsiteX28" fmla="*/ 617838 w 4381353"/>
                <a:gd name="connsiteY28" fmla="*/ 1327469 h 1984142"/>
                <a:gd name="connsiteX29" fmla="*/ 766119 w 4381353"/>
                <a:gd name="connsiteY29" fmla="*/ 1249798 h 1984142"/>
                <a:gd name="connsiteX30" fmla="*/ 942644 w 4381353"/>
                <a:gd name="connsiteY30" fmla="*/ 1165066 h 1984142"/>
                <a:gd name="connsiteX31" fmla="*/ 1172126 w 4381353"/>
                <a:gd name="connsiteY31" fmla="*/ 1062681 h 1984142"/>
                <a:gd name="connsiteX32" fmla="*/ 1415731 w 4381353"/>
                <a:gd name="connsiteY32" fmla="*/ 963827 h 1984142"/>
                <a:gd name="connsiteX33" fmla="*/ 1518116 w 4381353"/>
                <a:gd name="connsiteY33" fmla="*/ 921461 h 1984142"/>
                <a:gd name="connsiteX34" fmla="*/ 1694641 w 4381353"/>
                <a:gd name="connsiteY34" fmla="*/ 857912 h 1984142"/>
                <a:gd name="connsiteX35" fmla="*/ 1885288 w 4381353"/>
                <a:gd name="connsiteY35" fmla="*/ 790832 h 1984142"/>
                <a:gd name="connsiteX36" fmla="*/ 1994733 w 4381353"/>
                <a:gd name="connsiteY36" fmla="*/ 755527 h 1984142"/>
                <a:gd name="connsiteX37" fmla="*/ 2097118 w 4381353"/>
                <a:gd name="connsiteY37" fmla="*/ 723753 h 1984142"/>
                <a:gd name="connsiteX38" fmla="*/ 2263052 w 4381353"/>
                <a:gd name="connsiteY38" fmla="*/ 677856 h 1984142"/>
                <a:gd name="connsiteX39" fmla="*/ 2598449 w 4381353"/>
                <a:gd name="connsiteY39" fmla="*/ 593124 h 1984142"/>
                <a:gd name="connsiteX40" fmla="*/ 2859706 w 4381353"/>
                <a:gd name="connsiteY40" fmla="*/ 533106 h 1984142"/>
                <a:gd name="connsiteX41" fmla="*/ 3092719 w 4381353"/>
                <a:gd name="connsiteY41" fmla="*/ 476618 h 1984142"/>
                <a:gd name="connsiteX42" fmla="*/ 3332794 w 4381353"/>
                <a:gd name="connsiteY42" fmla="*/ 423660 h 1984142"/>
                <a:gd name="connsiteX43" fmla="*/ 3470483 w 4381353"/>
                <a:gd name="connsiteY43" fmla="*/ 402477 h 1984142"/>
                <a:gd name="connsiteX44" fmla="*/ 3752923 w 4381353"/>
                <a:gd name="connsiteY44" fmla="*/ 356581 h 1984142"/>
                <a:gd name="connsiteX45" fmla="*/ 3947101 w 4381353"/>
                <a:gd name="connsiteY45" fmla="*/ 324806 h 1984142"/>
                <a:gd name="connsiteX46" fmla="*/ 4049486 w 4381353"/>
                <a:gd name="connsiteY46" fmla="*/ 307154 h 1984142"/>
                <a:gd name="connsiteX47" fmla="*/ 4102443 w 4381353"/>
                <a:gd name="connsiteY47" fmla="*/ 285971 h 1984142"/>
                <a:gd name="connsiteX48" fmla="*/ 4162462 w 4381353"/>
                <a:gd name="connsiteY48" fmla="*/ 250666 h 1984142"/>
                <a:gd name="connsiteX49" fmla="*/ 4222480 w 4381353"/>
                <a:gd name="connsiteY49" fmla="*/ 201239 h 1984142"/>
                <a:gd name="connsiteX50" fmla="*/ 4261316 w 4381353"/>
                <a:gd name="connsiteY50" fmla="*/ 144750 h 1984142"/>
                <a:gd name="connsiteX51" fmla="*/ 4303682 w 4381353"/>
                <a:gd name="connsiteY51" fmla="*/ 70610 h 1984142"/>
                <a:gd name="connsiteX52" fmla="*/ 4321334 w 4381353"/>
                <a:gd name="connsiteY52" fmla="*/ 31774 h 1984142"/>
                <a:gd name="connsiteX53" fmla="*/ 4335456 w 4381353"/>
                <a:gd name="connsiteY53" fmla="*/ 10591 h 1984142"/>
                <a:gd name="connsiteX54" fmla="*/ 4353109 w 4381353"/>
                <a:gd name="connsiteY54" fmla="*/ 0 h 1984142"/>
                <a:gd name="connsiteX55" fmla="*/ 4370761 w 4381353"/>
                <a:gd name="connsiteY55" fmla="*/ 0 h 1984142"/>
                <a:gd name="connsiteX56" fmla="*/ 4377822 w 4381353"/>
                <a:gd name="connsiteY56" fmla="*/ 3530 h 1984142"/>
                <a:gd name="connsiteX57" fmla="*/ 4381353 w 4381353"/>
                <a:gd name="connsiteY57" fmla="*/ 10591 h 1984142"/>
                <a:gd name="connsiteX58" fmla="*/ 4377822 w 4381353"/>
                <a:gd name="connsiteY58" fmla="*/ 67079 h 1984142"/>
                <a:gd name="connsiteX59" fmla="*/ 4367231 w 4381353"/>
                <a:gd name="connsiteY59" fmla="*/ 162403 h 1984142"/>
                <a:gd name="connsiteX60" fmla="*/ 4349578 w 4381353"/>
                <a:gd name="connsiteY60" fmla="*/ 261257 h 1984142"/>
                <a:gd name="connsiteX61" fmla="*/ 4331926 w 4381353"/>
                <a:gd name="connsiteY61" fmla="*/ 338928 h 1984142"/>
                <a:gd name="connsiteX62" fmla="*/ 4296621 w 4381353"/>
                <a:gd name="connsiteY62" fmla="*/ 437782 h 1984142"/>
                <a:gd name="connsiteX63" fmla="*/ 4247194 w 4381353"/>
                <a:gd name="connsiteY63" fmla="*/ 536636 h 1984142"/>
                <a:gd name="connsiteX64" fmla="*/ 4204828 w 4381353"/>
                <a:gd name="connsiteY64" fmla="*/ 603716 h 1984142"/>
                <a:gd name="connsiteX65" fmla="*/ 4180114 w 4381353"/>
                <a:gd name="connsiteY65" fmla="*/ 642551 h 1984142"/>
                <a:gd name="connsiteX66" fmla="*/ 4158931 w 4381353"/>
                <a:gd name="connsiteY66" fmla="*/ 653143 h 1984142"/>
                <a:gd name="connsiteX67" fmla="*/ 4130687 w 4381353"/>
                <a:gd name="connsiteY67" fmla="*/ 656673 h 1984142"/>
                <a:gd name="connsiteX68" fmla="*/ 4102443 w 4381353"/>
                <a:gd name="connsiteY68" fmla="*/ 635490 h 1984142"/>
                <a:gd name="connsiteX69" fmla="*/ 4067138 w 4381353"/>
                <a:gd name="connsiteY69" fmla="*/ 617838 h 1984142"/>
                <a:gd name="connsiteX70" fmla="*/ 4021241 w 4381353"/>
                <a:gd name="connsiteY70" fmla="*/ 603716 h 1984142"/>
                <a:gd name="connsiteX71" fmla="*/ 3957692 w 4381353"/>
                <a:gd name="connsiteY71" fmla="*/ 593124 h 1984142"/>
                <a:gd name="connsiteX72" fmla="*/ 3858838 w 4381353"/>
                <a:gd name="connsiteY72" fmla="*/ 600185 h 1984142"/>
                <a:gd name="connsiteX73" fmla="*/ 3495197 w 4381353"/>
                <a:gd name="connsiteY73" fmla="*/ 646082 h 1984142"/>
                <a:gd name="connsiteX74" fmla="*/ 3353977 w 4381353"/>
                <a:gd name="connsiteY74" fmla="*/ 660204 h 1984142"/>
                <a:gd name="connsiteX75" fmla="*/ 2623163 w 4381353"/>
                <a:gd name="connsiteY75" fmla="*/ 812015 h 19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81353" h="1984142">
                  <a:moveTo>
                    <a:pt x="2623163" y="812015"/>
                  </a:moveTo>
                  <a:lnTo>
                    <a:pt x="2301887" y="889686"/>
                  </a:lnTo>
                  <a:lnTo>
                    <a:pt x="2139484" y="939113"/>
                  </a:lnTo>
                  <a:lnTo>
                    <a:pt x="1973550" y="992071"/>
                  </a:lnTo>
                  <a:lnTo>
                    <a:pt x="1807617" y="1052089"/>
                  </a:lnTo>
                  <a:lnTo>
                    <a:pt x="1684049" y="1101517"/>
                  </a:lnTo>
                  <a:lnTo>
                    <a:pt x="1436914" y="1196840"/>
                  </a:lnTo>
                  <a:lnTo>
                    <a:pt x="1235675" y="1285103"/>
                  </a:lnTo>
                  <a:lnTo>
                    <a:pt x="1083864" y="1359243"/>
                  </a:lnTo>
                  <a:lnTo>
                    <a:pt x="953235" y="1433384"/>
                  </a:lnTo>
                  <a:lnTo>
                    <a:pt x="836729" y="1500463"/>
                  </a:lnTo>
                  <a:lnTo>
                    <a:pt x="727283" y="1578134"/>
                  </a:lnTo>
                  <a:lnTo>
                    <a:pt x="642551" y="1652275"/>
                  </a:lnTo>
                  <a:lnTo>
                    <a:pt x="328336" y="1973550"/>
                  </a:lnTo>
                  <a:lnTo>
                    <a:pt x="264787" y="1973550"/>
                  </a:lnTo>
                  <a:lnTo>
                    <a:pt x="130628" y="1980612"/>
                  </a:lnTo>
                  <a:lnTo>
                    <a:pt x="84732" y="1984142"/>
                  </a:lnTo>
                  <a:lnTo>
                    <a:pt x="52957" y="1977081"/>
                  </a:lnTo>
                  <a:lnTo>
                    <a:pt x="24713" y="1955898"/>
                  </a:lnTo>
                  <a:lnTo>
                    <a:pt x="7061" y="1927654"/>
                  </a:lnTo>
                  <a:lnTo>
                    <a:pt x="0" y="1888818"/>
                  </a:lnTo>
                  <a:lnTo>
                    <a:pt x="3530" y="1846452"/>
                  </a:lnTo>
                  <a:lnTo>
                    <a:pt x="21183" y="1797025"/>
                  </a:lnTo>
                  <a:lnTo>
                    <a:pt x="56488" y="1744068"/>
                  </a:lnTo>
                  <a:lnTo>
                    <a:pt x="120037" y="1680519"/>
                  </a:lnTo>
                  <a:lnTo>
                    <a:pt x="240074" y="1581665"/>
                  </a:lnTo>
                  <a:lnTo>
                    <a:pt x="377763" y="1472219"/>
                  </a:lnTo>
                  <a:lnTo>
                    <a:pt x="480148" y="1405140"/>
                  </a:lnTo>
                  <a:lnTo>
                    <a:pt x="617838" y="1327469"/>
                  </a:lnTo>
                  <a:lnTo>
                    <a:pt x="766119" y="1249798"/>
                  </a:lnTo>
                  <a:lnTo>
                    <a:pt x="942644" y="1165066"/>
                  </a:lnTo>
                  <a:lnTo>
                    <a:pt x="1172126" y="1062681"/>
                  </a:lnTo>
                  <a:lnTo>
                    <a:pt x="1415731" y="963827"/>
                  </a:lnTo>
                  <a:lnTo>
                    <a:pt x="1518116" y="921461"/>
                  </a:lnTo>
                  <a:lnTo>
                    <a:pt x="1694641" y="857912"/>
                  </a:lnTo>
                  <a:lnTo>
                    <a:pt x="1885288" y="790832"/>
                  </a:lnTo>
                  <a:lnTo>
                    <a:pt x="1994733" y="755527"/>
                  </a:lnTo>
                  <a:lnTo>
                    <a:pt x="2097118" y="723753"/>
                  </a:lnTo>
                  <a:lnTo>
                    <a:pt x="2263052" y="677856"/>
                  </a:lnTo>
                  <a:lnTo>
                    <a:pt x="2598449" y="593124"/>
                  </a:lnTo>
                  <a:lnTo>
                    <a:pt x="2859706" y="533106"/>
                  </a:lnTo>
                  <a:lnTo>
                    <a:pt x="3092719" y="476618"/>
                  </a:lnTo>
                  <a:lnTo>
                    <a:pt x="3332794" y="423660"/>
                  </a:lnTo>
                  <a:lnTo>
                    <a:pt x="3470483" y="402477"/>
                  </a:lnTo>
                  <a:lnTo>
                    <a:pt x="3752923" y="356581"/>
                  </a:lnTo>
                  <a:lnTo>
                    <a:pt x="3947101" y="324806"/>
                  </a:lnTo>
                  <a:lnTo>
                    <a:pt x="4049486" y="307154"/>
                  </a:lnTo>
                  <a:lnTo>
                    <a:pt x="4102443" y="285971"/>
                  </a:lnTo>
                  <a:lnTo>
                    <a:pt x="4162462" y="250666"/>
                  </a:lnTo>
                  <a:lnTo>
                    <a:pt x="4222480" y="201239"/>
                  </a:lnTo>
                  <a:lnTo>
                    <a:pt x="4261316" y="144750"/>
                  </a:lnTo>
                  <a:lnTo>
                    <a:pt x="4303682" y="70610"/>
                  </a:lnTo>
                  <a:lnTo>
                    <a:pt x="4321334" y="31774"/>
                  </a:lnTo>
                  <a:lnTo>
                    <a:pt x="4335456" y="10591"/>
                  </a:lnTo>
                  <a:lnTo>
                    <a:pt x="4353109" y="0"/>
                  </a:lnTo>
                  <a:lnTo>
                    <a:pt x="4370761" y="0"/>
                  </a:lnTo>
                  <a:lnTo>
                    <a:pt x="4377822" y="3530"/>
                  </a:lnTo>
                  <a:lnTo>
                    <a:pt x="4381353" y="10591"/>
                  </a:lnTo>
                  <a:lnTo>
                    <a:pt x="4377822" y="67079"/>
                  </a:lnTo>
                  <a:lnTo>
                    <a:pt x="4367231" y="162403"/>
                  </a:lnTo>
                  <a:lnTo>
                    <a:pt x="4349578" y="261257"/>
                  </a:lnTo>
                  <a:lnTo>
                    <a:pt x="4331926" y="338928"/>
                  </a:lnTo>
                  <a:lnTo>
                    <a:pt x="4296621" y="437782"/>
                  </a:lnTo>
                  <a:lnTo>
                    <a:pt x="4247194" y="536636"/>
                  </a:lnTo>
                  <a:lnTo>
                    <a:pt x="4204828" y="603716"/>
                  </a:lnTo>
                  <a:lnTo>
                    <a:pt x="4180114" y="642551"/>
                  </a:lnTo>
                  <a:lnTo>
                    <a:pt x="4158931" y="653143"/>
                  </a:lnTo>
                  <a:lnTo>
                    <a:pt x="4130687" y="656673"/>
                  </a:lnTo>
                  <a:lnTo>
                    <a:pt x="4102443" y="635490"/>
                  </a:lnTo>
                  <a:lnTo>
                    <a:pt x="4067138" y="617838"/>
                  </a:lnTo>
                  <a:lnTo>
                    <a:pt x="4021241" y="603716"/>
                  </a:lnTo>
                  <a:lnTo>
                    <a:pt x="3957692" y="593124"/>
                  </a:lnTo>
                  <a:lnTo>
                    <a:pt x="3858838" y="600185"/>
                  </a:lnTo>
                  <a:lnTo>
                    <a:pt x="3495197" y="646082"/>
                  </a:lnTo>
                  <a:lnTo>
                    <a:pt x="3353977" y="660204"/>
                  </a:lnTo>
                  <a:lnTo>
                    <a:pt x="2623163" y="81201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7">
              <a:extLst>
                <a:ext uri="{FF2B5EF4-FFF2-40B4-BE49-F238E27FC236}">
                  <a16:creationId xmlns:a16="http://schemas.microsoft.com/office/drawing/2014/main" id="{D4C043AF-F53E-433F-9CA3-7901F668AB87}"/>
                </a:ext>
              </a:extLst>
            </p:cNvPr>
            <p:cNvSpPr/>
            <p:nvPr/>
          </p:nvSpPr>
          <p:spPr>
            <a:xfrm>
              <a:off x="7753350" y="4686300"/>
              <a:ext cx="636588" cy="1081088"/>
            </a:xfrm>
            <a:custGeom>
              <a:avLst/>
              <a:gdLst>
                <a:gd name="connsiteX0" fmla="*/ 571500 w 635794"/>
                <a:gd name="connsiteY0" fmla="*/ 338138 h 1081088"/>
                <a:gd name="connsiteX1" fmla="*/ 528638 w 635794"/>
                <a:gd name="connsiteY1" fmla="*/ 533400 h 1081088"/>
                <a:gd name="connsiteX2" fmla="*/ 502444 w 635794"/>
                <a:gd name="connsiteY2" fmla="*/ 664369 h 1081088"/>
                <a:gd name="connsiteX3" fmla="*/ 481013 w 635794"/>
                <a:gd name="connsiteY3" fmla="*/ 759619 h 1081088"/>
                <a:gd name="connsiteX4" fmla="*/ 473869 w 635794"/>
                <a:gd name="connsiteY4" fmla="*/ 802481 h 1081088"/>
                <a:gd name="connsiteX5" fmla="*/ 469106 w 635794"/>
                <a:gd name="connsiteY5" fmla="*/ 1081088 h 1081088"/>
                <a:gd name="connsiteX6" fmla="*/ 0 w 635794"/>
                <a:gd name="connsiteY6" fmla="*/ 638175 h 1081088"/>
                <a:gd name="connsiteX7" fmla="*/ 188119 w 635794"/>
                <a:gd name="connsiteY7" fmla="*/ 659606 h 1081088"/>
                <a:gd name="connsiteX8" fmla="*/ 223838 w 635794"/>
                <a:gd name="connsiteY8" fmla="*/ 659606 h 1081088"/>
                <a:gd name="connsiteX9" fmla="*/ 264319 w 635794"/>
                <a:gd name="connsiteY9" fmla="*/ 652463 h 1081088"/>
                <a:gd name="connsiteX10" fmla="*/ 283369 w 635794"/>
                <a:gd name="connsiteY10" fmla="*/ 635794 h 1081088"/>
                <a:gd name="connsiteX11" fmla="*/ 340519 w 635794"/>
                <a:gd name="connsiteY11" fmla="*/ 528638 h 1081088"/>
                <a:gd name="connsiteX12" fmla="*/ 423863 w 635794"/>
                <a:gd name="connsiteY12" fmla="*/ 369094 h 1081088"/>
                <a:gd name="connsiteX13" fmla="*/ 495300 w 635794"/>
                <a:gd name="connsiteY13" fmla="*/ 216694 h 1081088"/>
                <a:gd name="connsiteX14" fmla="*/ 542925 w 635794"/>
                <a:gd name="connsiteY14" fmla="*/ 116681 h 1081088"/>
                <a:gd name="connsiteX15" fmla="*/ 576263 w 635794"/>
                <a:gd name="connsiteY15" fmla="*/ 45244 h 1081088"/>
                <a:gd name="connsiteX16" fmla="*/ 590550 w 635794"/>
                <a:gd name="connsiteY16" fmla="*/ 14288 h 1081088"/>
                <a:gd name="connsiteX17" fmla="*/ 602456 w 635794"/>
                <a:gd name="connsiteY17" fmla="*/ 4763 h 1081088"/>
                <a:gd name="connsiteX18" fmla="*/ 611981 w 635794"/>
                <a:gd name="connsiteY18" fmla="*/ 0 h 1081088"/>
                <a:gd name="connsiteX19" fmla="*/ 623888 w 635794"/>
                <a:gd name="connsiteY19" fmla="*/ 0 h 1081088"/>
                <a:gd name="connsiteX20" fmla="*/ 631031 w 635794"/>
                <a:gd name="connsiteY20" fmla="*/ 4763 h 1081088"/>
                <a:gd name="connsiteX21" fmla="*/ 635794 w 635794"/>
                <a:gd name="connsiteY21" fmla="*/ 26194 h 1081088"/>
                <a:gd name="connsiteX22" fmla="*/ 633413 w 635794"/>
                <a:gd name="connsiteY22" fmla="*/ 78581 h 1081088"/>
                <a:gd name="connsiteX23" fmla="*/ 595313 w 635794"/>
                <a:gd name="connsiteY23" fmla="*/ 240506 h 1081088"/>
                <a:gd name="connsiteX24" fmla="*/ 571500 w 635794"/>
                <a:gd name="connsiteY24" fmla="*/ 338138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35794" h="1081088">
                  <a:moveTo>
                    <a:pt x="571500" y="338138"/>
                  </a:moveTo>
                  <a:lnTo>
                    <a:pt x="528638" y="533400"/>
                  </a:lnTo>
                  <a:lnTo>
                    <a:pt x="502444" y="664369"/>
                  </a:lnTo>
                  <a:lnTo>
                    <a:pt x="481013" y="759619"/>
                  </a:lnTo>
                  <a:lnTo>
                    <a:pt x="473869" y="802481"/>
                  </a:lnTo>
                  <a:cubicBezTo>
                    <a:pt x="472281" y="895350"/>
                    <a:pt x="470694" y="988219"/>
                    <a:pt x="469106" y="1081088"/>
                  </a:cubicBezTo>
                  <a:lnTo>
                    <a:pt x="0" y="638175"/>
                  </a:lnTo>
                  <a:lnTo>
                    <a:pt x="188119" y="659606"/>
                  </a:lnTo>
                  <a:lnTo>
                    <a:pt x="223838" y="659606"/>
                  </a:lnTo>
                  <a:lnTo>
                    <a:pt x="264319" y="652463"/>
                  </a:lnTo>
                  <a:lnTo>
                    <a:pt x="283369" y="635794"/>
                  </a:lnTo>
                  <a:lnTo>
                    <a:pt x="340519" y="528638"/>
                  </a:lnTo>
                  <a:lnTo>
                    <a:pt x="423863" y="369094"/>
                  </a:lnTo>
                  <a:lnTo>
                    <a:pt x="495300" y="216694"/>
                  </a:lnTo>
                  <a:lnTo>
                    <a:pt x="542925" y="116681"/>
                  </a:lnTo>
                  <a:lnTo>
                    <a:pt x="576263" y="45244"/>
                  </a:lnTo>
                  <a:lnTo>
                    <a:pt x="590550" y="14288"/>
                  </a:lnTo>
                  <a:lnTo>
                    <a:pt x="602456" y="4763"/>
                  </a:lnTo>
                  <a:lnTo>
                    <a:pt x="611981" y="0"/>
                  </a:lnTo>
                  <a:lnTo>
                    <a:pt x="623888" y="0"/>
                  </a:lnTo>
                  <a:lnTo>
                    <a:pt x="631031" y="4763"/>
                  </a:lnTo>
                  <a:lnTo>
                    <a:pt x="635794" y="26194"/>
                  </a:lnTo>
                  <a:lnTo>
                    <a:pt x="633413" y="78581"/>
                  </a:lnTo>
                  <a:lnTo>
                    <a:pt x="595313" y="240506"/>
                  </a:lnTo>
                  <a:lnTo>
                    <a:pt x="571500" y="3381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23">
              <a:extLst>
                <a:ext uri="{FF2B5EF4-FFF2-40B4-BE49-F238E27FC236}">
                  <a16:creationId xmlns:a16="http://schemas.microsoft.com/office/drawing/2014/main" id="{08C9F27C-55C8-461C-9433-8B46E6C2B437}"/>
                </a:ext>
              </a:extLst>
            </p:cNvPr>
            <p:cNvSpPr/>
            <p:nvPr/>
          </p:nvSpPr>
          <p:spPr>
            <a:xfrm rot="16200000">
              <a:off x="5864225" y="3508375"/>
              <a:ext cx="2647950" cy="1562100"/>
            </a:xfrm>
            <a:custGeom>
              <a:avLst/>
              <a:gdLst>
                <a:gd name="connsiteX0" fmla="*/ 1440657 w 2647950"/>
                <a:gd name="connsiteY0" fmla="*/ 1214437 h 1562100"/>
                <a:gd name="connsiteX1" fmla="*/ 1228725 w 2647950"/>
                <a:gd name="connsiteY1" fmla="*/ 1123950 h 1562100"/>
                <a:gd name="connsiteX2" fmla="*/ 1040607 w 2647950"/>
                <a:gd name="connsiteY2" fmla="*/ 1031081 h 1562100"/>
                <a:gd name="connsiteX3" fmla="*/ 823913 w 2647950"/>
                <a:gd name="connsiteY3" fmla="*/ 931069 h 1562100"/>
                <a:gd name="connsiteX4" fmla="*/ 726282 w 2647950"/>
                <a:gd name="connsiteY4" fmla="*/ 859631 h 1562100"/>
                <a:gd name="connsiteX5" fmla="*/ 635794 w 2647950"/>
                <a:gd name="connsiteY5" fmla="*/ 785812 h 1562100"/>
                <a:gd name="connsiteX6" fmla="*/ 569119 w 2647950"/>
                <a:gd name="connsiteY6" fmla="*/ 728662 h 1562100"/>
                <a:gd name="connsiteX7" fmla="*/ 473869 w 2647950"/>
                <a:gd name="connsiteY7" fmla="*/ 640556 h 1562100"/>
                <a:gd name="connsiteX8" fmla="*/ 371475 w 2647950"/>
                <a:gd name="connsiteY8" fmla="*/ 538162 h 1562100"/>
                <a:gd name="connsiteX9" fmla="*/ 273844 w 2647950"/>
                <a:gd name="connsiteY9" fmla="*/ 428625 h 1562100"/>
                <a:gd name="connsiteX10" fmla="*/ 188119 w 2647950"/>
                <a:gd name="connsiteY10" fmla="*/ 326231 h 1562100"/>
                <a:gd name="connsiteX11" fmla="*/ 97632 w 2647950"/>
                <a:gd name="connsiteY11" fmla="*/ 197644 h 1562100"/>
                <a:gd name="connsiteX12" fmla="*/ 47625 w 2647950"/>
                <a:gd name="connsiteY12" fmla="*/ 123825 h 1562100"/>
                <a:gd name="connsiteX13" fmla="*/ 16669 w 2647950"/>
                <a:gd name="connsiteY13" fmla="*/ 66675 h 1562100"/>
                <a:gd name="connsiteX14" fmla="*/ 4763 w 2647950"/>
                <a:gd name="connsiteY14" fmla="*/ 38100 h 1562100"/>
                <a:gd name="connsiteX15" fmla="*/ 0 w 2647950"/>
                <a:gd name="connsiteY15" fmla="*/ 26194 h 1562100"/>
                <a:gd name="connsiteX16" fmla="*/ 2382 w 2647950"/>
                <a:gd name="connsiteY16" fmla="*/ 9525 h 1562100"/>
                <a:gd name="connsiteX17" fmla="*/ 14288 w 2647950"/>
                <a:gd name="connsiteY17" fmla="*/ 0 h 1562100"/>
                <a:gd name="connsiteX18" fmla="*/ 40482 w 2647950"/>
                <a:gd name="connsiteY18" fmla="*/ 2381 h 1562100"/>
                <a:gd name="connsiteX19" fmla="*/ 64294 w 2647950"/>
                <a:gd name="connsiteY19" fmla="*/ 16669 h 1562100"/>
                <a:gd name="connsiteX20" fmla="*/ 121444 w 2647950"/>
                <a:gd name="connsiteY20" fmla="*/ 88106 h 1562100"/>
                <a:gd name="connsiteX21" fmla="*/ 228600 w 2647950"/>
                <a:gd name="connsiteY21" fmla="*/ 195262 h 1562100"/>
                <a:gd name="connsiteX22" fmla="*/ 314325 w 2647950"/>
                <a:gd name="connsiteY22" fmla="*/ 280987 h 1562100"/>
                <a:gd name="connsiteX23" fmla="*/ 376238 w 2647950"/>
                <a:gd name="connsiteY23" fmla="*/ 335756 h 1562100"/>
                <a:gd name="connsiteX24" fmla="*/ 469107 w 2647950"/>
                <a:gd name="connsiteY24" fmla="*/ 414337 h 1562100"/>
                <a:gd name="connsiteX25" fmla="*/ 550069 w 2647950"/>
                <a:gd name="connsiteY25" fmla="*/ 476250 h 1562100"/>
                <a:gd name="connsiteX26" fmla="*/ 611982 w 2647950"/>
                <a:gd name="connsiteY26" fmla="*/ 523875 h 1562100"/>
                <a:gd name="connsiteX27" fmla="*/ 681038 w 2647950"/>
                <a:gd name="connsiteY27" fmla="*/ 571500 h 1562100"/>
                <a:gd name="connsiteX28" fmla="*/ 764382 w 2647950"/>
                <a:gd name="connsiteY28" fmla="*/ 626269 h 1562100"/>
                <a:gd name="connsiteX29" fmla="*/ 869157 w 2647950"/>
                <a:gd name="connsiteY29" fmla="*/ 690562 h 1562100"/>
                <a:gd name="connsiteX30" fmla="*/ 966788 w 2647950"/>
                <a:gd name="connsiteY30" fmla="*/ 745331 h 1562100"/>
                <a:gd name="connsiteX31" fmla="*/ 1102519 w 2647950"/>
                <a:gd name="connsiteY31" fmla="*/ 819150 h 1562100"/>
                <a:gd name="connsiteX32" fmla="*/ 1326357 w 2647950"/>
                <a:gd name="connsiteY32" fmla="*/ 919162 h 1562100"/>
                <a:gd name="connsiteX33" fmla="*/ 1445419 w 2647950"/>
                <a:gd name="connsiteY33" fmla="*/ 976312 h 1562100"/>
                <a:gd name="connsiteX34" fmla="*/ 1538288 w 2647950"/>
                <a:gd name="connsiteY34" fmla="*/ 1014412 h 1562100"/>
                <a:gd name="connsiteX35" fmla="*/ 1626394 w 2647950"/>
                <a:gd name="connsiteY35" fmla="*/ 1050131 h 1562100"/>
                <a:gd name="connsiteX36" fmla="*/ 1745457 w 2647950"/>
                <a:gd name="connsiteY36" fmla="*/ 1088231 h 1562100"/>
                <a:gd name="connsiteX37" fmla="*/ 1866900 w 2647950"/>
                <a:gd name="connsiteY37" fmla="*/ 1123950 h 1562100"/>
                <a:gd name="connsiteX38" fmla="*/ 1985963 w 2647950"/>
                <a:gd name="connsiteY38" fmla="*/ 1154906 h 1562100"/>
                <a:gd name="connsiteX39" fmla="*/ 2116932 w 2647950"/>
                <a:gd name="connsiteY39" fmla="*/ 1181100 h 1562100"/>
                <a:gd name="connsiteX40" fmla="*/ 2202657 w 2647950"/>
                <a:gd name="connsiteY40" fmla="*/ 1193006 h 1562100"/>
                <a:gd name="connsiteX41" fmla="*/ 2264569 w 2647950"/>
                <a:gd name="connsiteY41" fmla="*/ 1200150 h 1562100"/>
                <a:gd name="connsiteX42" fmla="*/ 2338388 w 2647950"/>
                <a:gd name="connsiteY42" fmla="*/ 1200150 h 1562100"/>
                <a:gd name="connsiteX43" fmla="*/ 2421732 w 2647950"/>
                <a:gd name="connsiteY43" fmla="*/ 1193006 h 1562100"/>
                <a:gd name="connsiteX44" fmla="*/ 2533650 w 2647950"/>
                <a:gd name="connsiteY44" fmla="*/ 1171575 h 1562100"/>
                <a:gd name="connsiteX45" fmla="*/ 2597944 w 2647950"/>
                <a:gd name="connsiteY45" fmla="*/ 1150144 h 1562100"/>
                <a:gd name="connsiteX46" fmla="*/ 2626519 w 2647950"/>
                <a:gd name="connsiteY46" fmla="*/ 1140619 h 1562100"/>
                <a:gd name="connsiteX47" fmla="*/ 2638425 w 2647950"/>
                <a:gd name="connsiteY47" fmla="*/ 1138237 h 1562100"/>
                <a:gd name="connsiteX48" fmla="*/ 2647950 w 2647950"/>
                <a:gd name="connsiteY48" fmla="*/ 1145381 h 1562100"/>
                <a:gd name="connsiteX49" fmla="*/ 2645569 w 2647950"/>
                <a:gd name="connsiteY49" fmla="*/ 1164431 h 1562100"/>
                <a:gd name="connsiteX50" fmla="*/ 2628900 w 2647950"/>
                <a:gd name="connsiteY50" fmla="*/ 1200150 h 1562100"/>
                <a:gd name="connsiteX51" fmla="*/ 2586038 w 2647950"/>
                <a:gd name="connsiteY51" fmla="*/ 1254919 h 1562100"/>
                <a:gd name="connsiteX52" fmla="*/ 2516982 w 2647950"/>
                <a:gd name="connsiteY52" fmla="*/ 1345406 h 1562100"/>
                <a:gd name="connsiteX53" fmla="*/ 2486025 w 2647950"/>
                <a:gd name="connsiteY53" fmla="*/ 1383506 h 1562100"/>
                <a:gd name="connsiteX54" fmla="*/ 2426494 w 2647950"/>
                <a:gd name="connsiteY54" fmla="*/ 1452562 h 1562100"/>
                <a:gd name="connsiteX55" fmla="*/ 2369344 w 2647950"/>
                <a:gd name="connsiteY55" fmla="*/ 1507331 h 1562100"/>
                <a:gd name="connsiteX56" fmla="*/ 2321719 w 2647950"/>
                <a:gd name="connsiteY56" fmla="*/ 1545431 h 1562100"/>
                <a:gd name="connsiteX57" fmla="*/ 2293144 w 2647950"/>
                <a:gd name="connsiteY57" fmla="*/ 1559719 h 1562100"/>
                <a:gd name="connsiteX58" fmla="*/ 2269332 w 2647950"/>
                <a:gd name="connsiteY58" fmla="*/ 1562100 h 1562100"/>
                <a:gd name="connsiteX59" fmla="*/ 2250282 w 2647950"/>
                <a:gd name="connsiteY59" fmla="*/ 1557337 h 1562100"/>
                <a:gd name="connsiteX60" fmla="*/ 2238375 w 2647950"/>
                <a:gd name="connsiteY60" fmla="*/ 1547812 h 1562100"/>
                <a:gd name="connsiteX61" fmla="*/ 2219325 w 2647950"/>
                <a:gd name="connsiteY61" fmla="*/ 1533525 h 1562100"/>
                <a:gd name="connsiteX62" fmla="*/ 2195513 w 2647950"/>
                <a:gd name="connsiteY62" fmla="*/ 1502569 h 1562100"/>
                <a:gd name="connsiteX63" fmla="*/ 2171700 w 2647950"/>
                <a:gd name="connsiteY63" fmla="*/ 1476375 h 1562100"/>
                <a:gd name="connsiteX64" fmla="*/ 2135982 w 2647950"/>
                <a:gd name="connsiteY64" fmla="*/ 1447800 h 1562100"/>
                <a:gd name="connsiteX65" fmla="*/ 2078832 w 2647950"/>
                <a:gd name="connsiteY65" fmla="*/ 1419225 h 1562100"/>
                <a:gd name="connsiteX66" fmla="*/ 1785938 w 2647950"/>
                <a:gd name="connsiteY66" fmla="*/ 1335881 h 1562100"/>
                <a:gd name="connsiteX67" fmla="*/ 1440657 w 2647950"/>
                <a:gd name="connsiteY67" fmla="*/ 121443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647950" h="1562100">
                  <a:moveTo>
                    <a:pt x="1440657" y="1214437"/>
                  </a:moveTo>
                  <a:lnTo>
                    <a:pt x="1228725" y="1123950"/>
                  </a:lnTo>
                  <a:lnTo>
                    <a:pt x="1040607" y="1031081"/>
                  </a:lnTo>
                  <a:lnTo>
                    <a:pt x="823913" y="931069"/>
                  </a:lnTo>
                  <a:lnTo>
                    <a:pt x="726282" y="859631"/>
                  </a:lnTo>
                  <a:lnTo>
                    <a:pt x="635794" y="785812"/>
                  </a:lnTo>
                  <a:lnTo>
                    <a:pt x="569119" y="728662"/>
                  </a:lnTo>
                  <a:lnTo>
                    <a:pt x="473869" y="640556"/>
                  </a:lnTo>
                  <a:lnTo>
                    <a:pt x="371475" y="538162"/>
                  </a:lnTo>
                  <a:lnTo>
                    <a:pt x="273844" y="428625"/>
                  </a:lnTo>
                  <a:lnTo>
                    <a:pt x="188119" y="326231"/>
                  </a:lnTo>
                  <a:lnTo>
                    <a:pt x="97632" y="197644"/>
                  </a:lnTo>
                  <a:lnTo>
                    <a:pt x="47625" y="123825"/>
                  </a:lnTo>
                  <a:lnTo>
                    <a:pt x="16669" y="66675"/>
                  </a:lnTo>
                  <a:lnTo>
                    <a:pt x="4763" y="38100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40482" y="2381"/>
                  </a:lnTo>
                  <a:lnTo>
                    <a:pt x="64294" y="16669"/>
                  </a:lnTo>
                  <a:lnTo>
                    <a:pt x="121444" y="88106"/>
                  </a:lnTo>
                  <a:lnTo>
                    <a:pt x="228600" y="195262"/>
                  </a:lnTo>
                  <a:lnTo>
                    <a:pt x="314325" y="280987"/>
                  </a:lnTo>
                  <a:lnTo>
                    <a:pt x="376238" y="335756"/>
                  </a:lnTo>
                  <a:lnTo>
                    <a:pt x="469107" y="414337"/>
                  </a:lnTo>
                  <a:lnTo>
                    <a:pt x="550069" y="476250"/>
                  </a:lnTo>
                  <a:lnTo>
                    <a:pt x="611982" y="523875"/>
                  </a:lnTo>
                  <a:lnTo>
                    <a:pt x="681038" y="571500"/>
                  </a:lnTo>
                  <a:lnTo>
                    <a:pt x="764382" y="626269"/>
                  </a:lnTo>
                  <a:lnTo>
                    <a:pt x="869157" y="690562"/>
                  </a:lnTo>
                  <a:lnTo>
                    <a:pt x="966788" y="745331"/>
                  </a:lnTo>
                  <a:lnTo>
                    <a:pt x="1102519" y="819150"/>
                  </a:lnTo>
                  <a:lnTo>
                    <a:pt x="1326357" y="919162"/>
                  </a:lnTo>
                  <a:lnTo>
                    <a:pt x="1445419" y="976312"/>
                  </a:lnTo>
                  <a:lnTo>
                    <a:pt x="1538288" y="1014412"/>
                  </a:lnTo>
                  <a:lnTo>
                    <a:pt x="1626394" y="1050131"/>
                  </a:lnTo>
                  <a:lnTo>
                    <a:pt x="1745457" y="1088231"/>
                  </a:lnTo>
                  <a:lnTo>
                    <a:pt x="1866900" y="1123950"/>
                  </a:lnTo>
                  <a:lnTo>
                    <a:pt x="1985963" y="1154906"/>
                  </a:lnTo>
                  <a:lnTo>
                    <a:pt x="2116932" y="1181100"/>
                  </a:lnTo>
                  <a:lnTo>
                    <a:pt x="2202657" y="1193006"/>
                  </a:lnTo>
                  <a:lnTo>
                    <a:pt x="2264569" y="1200150"/>
                  </a:lnTo>
                  <a:lnTo>
                    <a:pt x="2338388" y="1200150"/>
                  </a:lnTo>
                  <a:lnTo>
                    <a:pt x="2421732" y="1193006"/>
                  </a:lnTo>
                  <a:lnTo>
                    <a:pt x="2533650" y="1171575"/>
                  </a:lnTo>
                  <a:lnTo>
                    <a:pt x="2597944" y="1150144"/>
                  </a:lnTo>
                  <a:cubicBezTo>
                    <a:pt x="2624884" y="1140348"/>
                    <a:pt x="2614847" y="1140619"/>
                    <a:pt x="2626519" y="1140619"/>
                  </a:cubicBezTo>
                  <a:lnTo>
                    <a:pt x="2638425" y="1138237"/>
                  </a:lnTo>
                  <a:lnTo>
                    <a:pt x="2647950" y="1145381"/>
                  </a:lnTo>
                  <a:lnTo>
                    <a:pt x="2645569" y="1164431"/>
                  </a:lnTo>
                  <a:lnTo>
                    <a:pt x="2628900" y="1200150"/>
                  </a:lnTo>
                  <a:lnTo>
                    <a:pt x="2586038" y="1254919"/>
                  </a:lnTo>
                  <a:lnTo>
                    <a:pt x="2516982" y="1345406"/>
                  </a:lnTo>
                  <a:lnTo>
                    <a:pt x="2486025" y="1383506"/>
                  </a:lnTo>
                  <a:lnTo>
                    <a:pt x="2426494" y="1452562"/>
                  </a:lnTo>
                  <a:lnTo>
                    <a:pt x="2369344" y="1507331"/>
                  </a:lnTo>
                  <a:lnTo>
                    <a:pt x="2321719" y="1545431"/>
                  </a:lnTo>
                  <a:lnTo>
                    <a:pt x="2293144" y="1559719"/>
                  </a:lnTo>
                  <a:lnTo>
                    <a:pt x="2269332" y="1562100"/>
                  </a:lnTo>
                  <a:lnTo>
                    <a:pt x="2250282" y="1557337"/>
                  </a:lnTo>
                  <a:lnTo>
                    <a:pt x="2238375" y="1547812"/>
                  </a:lnTo>
                  <a:lnTo>
                    <a:pt x="2219325" y="1533525"/>
                  </a:lnTo>
                  <a:lnTo>
                    <a:pt x="2195513" y="1502569"/>
                  </a:lnTo>
                  <a:lnTo>
                    <a:pt x="2171700" y="1476375"/>
                  </a:lnTo>
                  <a:lnTo>
                    <a:pt x="2135982" y="1447800"/>
                  </a:lnTo>
                  <a:lnTo>
                    <a:pt x="2078832" y="1419225"/>
                  </a:lnTo>
                  <a:lnTo>
                    <a:pt x="1785938" y="1335881"/>
                  </a:lnTo>
                  <a:lnTo>
                    <a:pt x="1440657" y="12144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36581B3C-BD7F-4252-BC54-BA95B5D1C86E}"/>
              </a:ext>
            </a:extLst>
          </p:cNvPr>
          <p:cNvGrpSpPr/>
          <p:nvPr/>
        </p:nvGrpSpPr>
        <p:grpSpPr>
          <a:xfrm>
            <a:off x="3741740" y="1493839"/>
            <a:ext cx="4648198" cy="4481511"/>
            <a:chOff x="3741740" y="1493839"/>
            <a:chExt cx="4648198" cy="4481511"/>
          </a:xfrm>
          <a:solidFill>
            <a:schemeClr val="tx1"/>
          </a:solidFill>
        </p:grpSpPr>
        <p:sp>
          <p:nvSpPr>
            <p:cNvPr id="66" name="フリーフォーム 6">
              <a:extLst>
                <a:ext uri="{FF2B5EF4-FFF2-40B4-BE49-F238E27FC236}">
                  <a16:creationId xmlns:a16="http://schemas.microsoft.com/office/drawing/2014/main" id="{78FEFE27-F35C-42F7-955A-8E7B88D5592C}"/>
                </a:ext>
              </a:extLst>
            </p:cNvPr>
            <p:cNvSpPr/>
            <p:nvPr/>
          </p:nvSpPr>
          <p:spPr>
            <a:xfrm>
              <a:off x="4065590" y="1655763"/>
              <a:ext cx="863600" cy="615950"/>
            </a:xfrm>
            <a:custGeom>
              <a:avLst/>
              <a:gdLst>
                <a:gd name="connsiteX0" fmla="*/ 547687 w 864394"/>
                <a:gd name="connsiteY0" fmla="*/ 521494 h 616744"/>
                <a:gd name="connsiteX1" fmla="*/ 459581 w 864394"/>
                <a:gd name="connsiteY1" fmla="*/ 464344 h 616744"/>
                <a:gd name="connsiteX2" fmla="*/ 411956 w 864394"/>
                <a:gd name="connsiteY2" fmla="*/ 431006 h 616744"/>
                <a:gd name="connsiteX3" fmla="*/ 319087 w 864394"/>
                <a:gd name="connsiteY3" fmla="*/ 350044 h 616744"/>
                <a:gd name="connsiteX4" fmla="*/ 207169 w 864394"/>
                <a:gd name="connsiteY4" fmla="*/ 247650 h 616744"/>
                <a:gd name="connsiteX5" fmla="*/ 104775 w 864394"/>
                <a:gd name="connsiteY5" fmla="*/ 147637 h 616744"/>
                <a:gd name="connsiteX6" fmla="*/ 28575 w 864394"/>
                <a:gd name="connsiteY6" fmla="*/ 76200 h 616744"/>
                <a:gd name="connsiteX7" fmla="*/ 9525 w 864394"/>
                <a:gd name="connsiteY7" fmla="*/ 52387 h 616744"/>
                <a:gd name="connsiteX8" fmla="*/ 2381 w 864394"/>
                <a:gd name="connsiteY8" fmla="*/ 35719 h 616744"/>
                <a:gd name="connsiteX9" fmla="*/ 0 w 864394"/>
                <a:gd name="connsiteY9" fmla="*/ 21431 h 616744"/>
                <a:gd name="connsiteX10" fmla="*/ 2381 w 864394"/>
                <a:gd name="connsiteY10" fmla="*/ 9525 h 616744"/>
                <a:gd name="connsiteX11" fmla="*/ 14287 w 864394"/>
                <a:gd name="connsiteY11" fmla="*/ 2381 h 616744"/>
                <a:gd name="connsiteX12" fmla="*/ 40481 w 864394"/>
                <a:gd name="connsiteY12" fmla="*/ 0 h 616744"/>
                <a:gd name="connsiteX13" fmla="*/ 78581 w 864394"/>
                <a:gd name="connsiteY13" fmla="*/ 14287 h 616744"/>
                <a:gd name="connsiteX14" fmla="*/ 135731 w 864394"/>
                <a:gd name="connsiteY14" fmla="*/ 45244 h 616744"/>
                <a:gd name="connsiteX15" fmla="*/ 226219 w 864394"/>
                <a:gd name="connsiteY15" fmla="*/ 88106 h 616744"/>
                <a:gd name="connsiteX16" fmla="*/ 300037 w 864394"/>
                <a:gd name="connsiteY16" fmla="*/ 119062 h 616744"/>
                <a:gd name="connsiteX17" fmla="*/ 390525 w 864394"/>
                <a:gd name="connsiteY17" fmla="*/ 152400 h 616744"/>
                <a:gd name="connsiteX18" fmla="*/ 450056 w 864394"/>
                <a:gd name="connsiteY18" fmla="*/ 173831 h 616744"/>
                <a:gd name="connsiteX19" fmla="*/ 514350 w 864394"/>
                <a:gd name="connsiteY19" fmla="*/ 190500 h 616744"/>
                <a:gd name="connsiteX20" fmla="*/ 609600 w 864394"/>
                <a:gd name="connsiteY20" fmla="*/ 207169 h 616744"/>
                <a:gd name="connsiteX21" fmla="*/ 690562 w 864394"/>
                <a:gd name="connsiteY21" fmla="*/ 211931 h 616744"/>
                <a:gd name="connsiteX22" fmla="*/ 702469 w 864394"/>
                <a:gd name="connsiteY22" fmla="*/ 221456 h 616744"/>
                <a:gd name="connsiteX23" fmla="*/ 745331 w 864394"/>
                <a:gd name="connsiteY23" fmla="*/ 271462 h 616744"/>
                <a:gd name="connsiteX24" fmla="*/ 783431 w 864394"/>
                <a:gd name="connsiteY24" fmla="*/ 319087 h 616744"/>
                <a:gd name="connsiteX25" fmla="*/ 809625 w 864394"/>
                <a:gd name="connsiteY25" fmla="*/ 357187 h 616744"/>
                <a:gd name="connsiteX26" fmla="*/ 833437 w 864394"/>
                <a:gd name="connsiteY26" fmla="*/ 395287 h 616744"/>
                <a:gd name="connsiteX27" fmla="*/ 850106 w 864394"/>
                <a:gd name="connsiteY27" fmla="*/ 428625 h 616744"/>
                <a:gd name="connsiteX28" fmla="*/ 859631 w 864394"/>
                <a:gd name="connsiteY28" fmla="*/ 459581 h 616744"/>
                <a:gd name="connsiteX29" fmla="*/ 864394 w 864394"/>
                <a:gd name="connsiteY29" fmla="*/ 488156 h 616744"/>
                <a:gd name="connsiteX30" fmla="*/ 862012 w 864394"/>
                <a:gd name="connsiteY30" fmla="*/ 519112 h 616744"/>
                <a:gd name="connsiteX31" fmla="*/ 854869 w 864394"/>
                <a:gd name="connsiteY31" fmla="*/ 561975 h 616744"/>
                <a:gd name="connsiteX32" fmla="*/ 842962 w 864394"/>
                <a:gd name="connsiteY32" fmla="*/ 585787 h 616744"/>
                <a:gd name="connsiteX33" fmla="*/ 823912 w 864394"/>
                <a:gd name="connsiteY33" fmla="*/ 600075 h 616744"/>
                <a:gd name="connsiteX34" fmla="*/ 800100 w 864394"/>
                <a:gd name="connsiteY34" fmla="*/ 611981 h 616744"/>
                <a:gd name="connsiteX35" fmla="*/ 769144 w 864394"/>
                <a:gd name="connsiteY35" fmla="*/ 616744 h 616744"/>
                <a:gd name="connsiteX36" fmla="*/ 716756 w 864394"/>
                <a:gd name="connsiteY36" fmla="*/ 614362 h 616744"/>
                <a:gd name="connsiteX37" fmla="*/ 676275 w 864394"/>
                <a:gd name="connsiteY37" fmla="*/ 600075 h 616744"/>
                <a:gd name="connsiteX38" fmla="*/ 547687 w 864394"/>
                <a:gd name="connsiteY38" fmla="*/ 521494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64394" h="616744">
                  <a:moveTo>
                    <a:pt x="547687" y="521494"/>
                  </a:moveTo>
                  <a:lnTo>
                    <a:pt x="459581" y="464344"/>
                  </a:lnTo>
                  <a:lnTo>
                    <a:pt x="411956" y="431006"/>
                  </a:lnTo>
                  <a:lnTo>
                    <a:pt x="319087" y="350044"/>
                  </a:lnTo>
                  <a:lnTo>
                    <a:pt x="207169" y="247650"/>
                  </a:lnTo>
                  <a:lnTo>
                    <a:pt x="104775" y="147637"/>
                  </a:lnTo>
                  <a:lnTo>
                    <a:pt x="28575" y="76200"/>
                  </a:lnTo>
                  <a:lnTo>
                    <a:pt x="9525" y="52387"/>
                  </a:lnTo>
                  <a:lnTo>
                    <a:pt x="2381" y="35719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2381"/>
                  </a:lnTo>
                  <a:lnTo>
                    <a:pt x="40481" y="0"/>
                  </a:lnTo>
                  <a:lnTo>
                    <a:pt x="78581" y="14287"/>
                  </a:lnTo>
                  <a:lnTo>
                    <a:pt x="135731" y="45244"/>
                  </a:lnTo>
                  <a:lnTo>
                    <a:pt x="226219" y="88106"/>
                  </a:lnTo>
                  <a:lnTo>
                    <a:pt x="300037" y="119062"/>
                  </a:lnTo>
                  <a:lnTo>
                    <a:pt x="390525" y="152400"/>
                  </a:lnTo>
                  <a:lnTo>
                    <a:pt x="450056" y="173831"/>
                  </a:lnTo>
                  <a:lnTo>
                    <a:pt x="514350" y="190500"/>
                  </a:lnTo>
                  <a:lnTo>
                    <a:pt x="609600" y="207169"/>
                  </a:lnTo>
                  <a:lnTo>
                    <a:pt x="690562" y="211931"/>
                  </a:lnTo>
                  <a:lnTo>
                    <a:pt x="702469" y="221456"/>
                  </a:lnTo>
                  <a:lnTo>
                    <a:pt x="745331" y="271462"/>
                  </a:lnTo>
                  <a:lnTo>
                    <a:pt x="783431" y="319087"/>
                  </a:lnTo>
                  <a:lnTo>
                    <a:pt x="809625" y="357187"/>
                  </a:lnTo>
                  <a:lnTo>
                    <a:pt x="833437" y="395287"/>
                  </a:lnTo>
                  <a:lnTo>
                    <a:pt x="850106" y="428625"/>
                  </a:lnTo>
                  <a:lnTo>
                    <a:pt x="859631" y="459581"/>
                  </a:lnTo>
                  <a:lnTo>
                    <a:pt x="864394" y="488156"/>
                  </a:lnTo>
                  <a:lnTo>
                    <a:pt x="862012" y="519112"/>
                  </a:lnTo>
                  <a:lnTo>
                    <a:pt x="854869" y="561975"/>
                  </a:lnTo>
                  <a:lnTo>
                    <a:pt x="842962" y="585787"/>
                  </a:lnTo>
                  <a:lnTo>
                    <a:pt x="823912" y="600075"/>
                  </a:lnTo>
                  <a:lnTo>
                    <a:pt x="800100" y="611981"/>
                  </a:lnTo>
                  <a:lnTo>
                    <a:pt x="769144" y="616744"/>
                  </a:lnTo>
                  <a:lnTo>
                    <a:pt x="716756" y="614362"/>
                  </a:lnTo>
                  <a:lnTo>
                    <a:pt x="676275" y="600075"/>
                  </a:lnTo>
                  <a:lnTo>
                    <a:pt x="547687" y="52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7">
              <a:extLst>
                <a:ext uri="{FF2B5EF4-FFF2-40B4-BE49-F238E27FC236}">
                  <a16:creationId xmlns:a16="http://schemas.microsoft.com/office/drawing/2014/main" id="{43A5B6C7-7932-4D6E-93B8-F982B0DC1A26}"/>
                </a:ext>
              </a:extLst>
            </p:cNvPr>
            <p:cNvSpPr/>
            <p:nvPr/>
          </p:nvSpPr>
          <p:spPr>
            <a:xfrm>
              <a:off x="3775078" y="2786063"/>
              <a:ext cx="866775" cy="660400"/>
            </a:xfrm>
            <a:custGeom>
              <a:avLst/>
              <a:gdLst>
                <a:gd name="connsiteX0" fmla="*/ 466725 w 866775"/>
                <a:gd name="connsiteY0" fmla="*/ 507206 h 659606"/>
                <a:gd name="connsiteX1" fmla="*/ 354807 w 866775"/>
                <a:gd name="connsiteY1" fmla="*/ 426243 h 659606"/>
                <a:gd name="connsiteX2" fmla="*/ 264319 w 866775"/>
                <a:gd name="connsiteY2" fmla="*/ 352425 h 659606"/>
                <a:gd name="connsiteX3" fmla="*/ 145257 w 866775"/>
                <a:gd name="connsiteY3" fmla="*/ 228600 h 659606"/>
                <a:gd name="connsiteX4" fmla="*/ 78582 w 866775"/>
                <a:gd name="connsiteY4" fmla="*/ 150018 h 659606"/>
                <a:gd name="connsiteX5" fmla="*/ 23813 w 866775"/>
                <a:gd name="connsiteY5" fmla="*/ 80962 h 659606"/>
                <a:gd name="connsiteX6" fmla="*/ 9525 w 866775"/>
                <a:gd name="connsiteY6" fmla="*/ 54768 h 659606"/>
                <a:gd name="connsiteX7" fmla="*/ 0 w 866775"/>
                <a:gd name="connsiteY7" fmla="*/ 26193 h 659606"/>
                <a:gd name="connsiteX8" fmla="*/ 2382 w 866775"/>
                <a:gd name="connsiteY8" fmla="*/ 7143 h 659606"/>
                <a:gd name="connsiteX9" fmla="*/ 16669 w 866775"/>
                <a:gd name="connsiteY9" fmla="*/ 0 h 659606"/>
                <a:gd name="connsiteX10" fmla="*/ 40482 w 866775"/>
                <a:gd name="connsiteY10" fmla="*/ 4762 h 659606"/>
                <a:gd name="connsiteX11" fmla="*/ 95250 w 866775"/>
                <a:gd name="connsiteY11" fmla="*/ 38100 h 659606"/>
                <a:gd name="connsiteX12" fmla="*/ 135732 w 866775"/>
                <a:gd name="connsiteY12" fmla="*/ 66675 h 659606"/>
                <a:gd name="connsiteX13" fmla="*/ 183357 w 866775"/>
                <a:gd name="connsiteY13" fmla="*/ 92868 h 659606"/>
                <a:gd name="connsiteX14" fmla="*/ 276225 w 866775"/>
                <a:gd name="connsiteY14" fmla="*/ 140493 h 659606"/>
                <a:gd name="connsiteX15" fmla="*/ 364332 w 866775"/>
                <a:gd name="connsiteY15" fmla="*/ 176212 h 659606"/>
                <a:gd name="connsiteX16" fmla="*/ 469107 w 866775"/>
                <a:gd name="connsiteY16" fmla="*/ 209550 h 659606"/>
                <a:gd name="connsiteX17" fmla="*/ 523875 w 866775"/>
                <a:gd name="connsiteY17" fmla="*/ 223837 h 659606"/>
                <a:gd name="connsiteX18" fmla="*/ 571500 w 866775"/>
                <a:gd name="connsiteY18" fmla="*/ 233362 h 659606"/>
                <a:gd name="connsiteX19" fmla="*/ 616744 w 866775"/>
                <a:gd name="connsiteY19" fmla="*/ 245268 h 659606"/>
                <a:gd name="connsiteX20" fmla="*/ 671513 w 866775"/>
                <a:gd name="connsiteY20" fmla="*/ 264318 h 659606"/>
                <a:gd name="connsiteX21" fmla="*/ 723900 w 866775"/>
                <a:gd name="connsiteY21" fmla="*/ 292893 h 659606"/>
                <a:gd name="connsiteX22" fmla="*/ 766763 w 866775"/>
                <a:gd name="connsiteY22" fmla="*/ 323850 h 659606"/>
                <a:gd name="connsiteX23" fmla="*/ 795338 w 866775"/>
                <a:gd name="connsiteY23" fmla="*/ 350043 h 659606"/>
                <a:gd name="connsiteX24" fmla="*/ 821532 w 866775"/>
                <a:gd name="connsiteY24" fmla="*/ 383381 h 659606"/>
                <a:gd name="connsiteX25" fmla="*/ 840582 w 866775"/>
                <a:gd name="connsiteY25" fmla="*/ 419100 h 659606"/>
                <a:gd name="connsiteX26" fmla="*/ 854869 w 866775"/>
                <a:gd name="connsiteY26" fmla="*/ 457200 h 659606"/>
                <a:gd name="connsiteX27" fmla="*/ 864394 w 866775"/>
                <a:gd name="connsiteY27" fmla="*/ 490537 h 659606"/>
                <a:gd name="connsiteX28" fmla="*/ 866775 w 866775"/>
                <a:gd name="connsiteY28" fmla="*/ 531018 h 659606"/>
                <a:gd name="connsiteX29" fmla="*/ 862013 w 866775"/>
                <a:gd name="connsiteY29" fmla="*/ 571500 h 659606"/>
                <a:gd name="connsiteX30" fmla="*/ 854869 w 866775"/>
                <a:gd name="connsiteY30" fmla="*/ 609600 h 659606"/>
                <a:gd name="connsiteX31" fmla="*/ 838200 w 866775"/>
                <a:gd name="connsiteY31" fmla="*/ 638175 h 659606"/>
                <a:gd name="connsiteX32" fmla="*/ 821532 w 866775"/>
                <a:gd name="connsiteY32" fmla="*/ 654843 h 659606"/>
                <a:gd name="connsiteX33" fmla="*/ 804863 w 866775"/>
                <a:gd name="connsiteY33" fmla="*/ 659606 h 659606"/>
                <a:gd name="connsiteX34" fmla="*/ 781050 w 866775"/>
                <a:gd name="connsiteY34" fmla="*/ 659606 h 659606"/>
                <a:gd name="connsiteX35" fmla="*/ 742950 w 866775"/>
                <a:gd name="connsiteY35" fmla="*/ 650081 h 659606"/>
                <a:gd name="connsiteX36" fmla="*/ 657225 w 866775"/>
                <a:gd name="connsiteY36" fmla="*/ 614362 h 659606"/>
                <a:gd name="connsiteX37" fmla="*/ 466725 w 866775"/>
                <a:gd name="connsiteY37" fmla="*/ 507206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6775" h="659606">
                  <a:moveTo>
                    <a:pt x="466725" y="507206"/>
                  </a:moveTo>
                  <a:lnTo>
                    <a:pt x="354807" y="426243"/>
                  </a:lnTo>
                  <a:lnTo>
                    <a:pt x="264319" y="352425"/>
                  </a:lnTo>
                  <a:lnTo>
                    <a:pt x="145257" y="228600"/>
                  </a:lnTo>
                  <a:lnTo>
                    <a:pt x="78582" y="150018"/>
                  </a:lnTo>
                  <a:lnTo>
                    <a:pt x="23813" y="80962"/>
                  </a:lnTo>
                  <a:lnTo>
                    <a:pt x="9525" y="54768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16669" y="0"/>
                  </a:lnTo>
                  <a:lnTo>
                    <a:pt x="40482" y="4762"/>
                  </a:lnTo>
                  <a:lnTo>
                    <a:pt x="95250" y="38100"/>
                  </a:lnTo>
                  <a:lnTo>
                    <a:pt x="135732" y="66675"/>
                  </a:lnTo>
                  <a:lnTo>
                    <a:pt x="183357" y="92868"/>
                  </a:lnTo>
                  <a:lnTo>
                    <a:pt x="276225" y="140493"/>
                  </a:lnTo>
                  <a:lnTo>
                    <a:pt x="364332" y="176212"/>
                  </a:lnTo>
                  <a:lnTo>
                    <a:pt x="469107" y="209550"/>
                  </a:lnTo>
                  <a:lnTo>
                    <a:pt x="523875" y="223837"/>
                  </a:lnTo>
                  <a:lnTo>
                    <a:pt x="571500" y="233362"/>
                  </a:lnTo>
                  <a:lnTo>
                    <a:pt x="616744" y="245268"/>
                  </a:lnTo>
                  <a:lnTo>
                    <a:pt x="671513" y="264318"/>
                  </a:lnTo>
                  <a:lnTo>
                    <a:pt x="723900" y="292893"/>
                  </a:lnTo>
                  <a:lnTo>
                    <a:pt x="766763" y="323850"/>
                  </a:lnTo>
                  <a:lnTo>
                    <a:pt x="795338" y="350043"/>
                  </a:lnTo>
                  <a:lnTo>
                    <a:pt x="821532" y="383381"/>
                  </a:lnTo>
                  <a:lnTo>
                    <a:pt x="840582" y="419100"/>
                  </a:lnTo>
                  <a:lnTo>
                    <a:pt x="854869" y="457200"/>
                  </a:lnTo>
                  <a:lnTo>
                    <a:pt x="864394" y="490537"/>
                  </a:lnTo>
                  <a:lnTo>
                    <a:pt x="866775" y="531018"/>
                  </a:lnTo>
                  <a:lnTo>
                    <a:pt x="862013" y="571500"/>
                  </a:lnTo>
                  <a:lnTo>
                    <a:pt x="854869" y="609600"/>
                  </a:lnTo>
                  <a:lnTo>
                    <a:pt x="838200" y="638175"/>
                  </a:lnTo>
                  <a:lnTo>
                    <a:pt x="821532" y="654843"/>
                  </a:lnTo>
                  <a:lnTo>
                    <a:pt x="804863" y="659606"/>
                  </a:lnTo>
                  <a:lnTo>
                    <a:pt x="781050" y="659606"/>
                  </a:lnTo>
                  <a:lnTo>
                    <a:pt x="742950" y="650081"/>
                  </a:lnTo>
                  <a:lnTo>
                    <a:pt x="657225" y="614362"/>
                  </a:lnTo>
                  <a:lnTo>
                    <a:pt x="466725" y="507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8">
              <a:extLst>
                <a:ext uri="{FF2B5EF4-FFF2-40B4-BE49-F238E27FC236}">
                  <a16:creationId xmlns:a16="http://schemas.microsoft.com/office/drawing/2014/main" id="{3A718F8F-4A62-48C5-A73A-D0F715044D31}"/>
                </a:ext>
              </a:extLst>
            </p:cNvPr>
            <p:cNvSpPr/>
            <p:nvPr/>
          </p:nvSpPr>
          <p:spPr>
            <a:xfrm>
              <a:off x="3741740" y="5095876"/>
              <a:ext cx="452437" cy="633413"/>
            </a:xfrm>
            <a:custGeom>
              <a:avLst/>
              <a:gdLst>
                <a:gd name="connsiteX0" fmla="*/ 223837 w 452437"/>
                <a:gd name="connsiteY0" fmla="*/ 516731 h 633413"/>
                <a:gd name="connsiteX1" fmla="*/ 169069 w 452437"/>
                <a:gd name="connsiteY1" fmla="*/ 442913 h 633413"/>
                <a:gd name="connsiteX2" fmla="*/ 140494 w 452437"/>
                <a:gd name="connsiteY2" fmla="*/ 397669 h 633413"/>
                <a:gd name="connsiteX3" fmla="*/ 104775 w 452437"/>
                <a:gd name="connsiteY3" fmla="*/ 326231 h 633413"/>
                <a:gd name="connsiteX4" fmla="*/ 71437 w 452437"/>
                <a:gd name="connsiteY4" fmla="*/ 254794 h 633413"/>
                <a:gd name="connsiteX5" fmla="*/ 35719 w 452437"/>
                <a:gd name="connsiteY5" fmla="*/ 173831 h 633413"/>
                <a:gd name="connsiteX6" fmla="*/ 9525 w 452437"/>
                <a:gd name="connsiteY6" fmla="*/ 95250 h 633413"/>
                <a:gd name="connsiteX7" fmla="*/ 2381 w 452437"/>
                <a:gd name="connsiteY7" fmla="*/ 73819 h 633413"/>
                <a:gd name="connsiteX8" fmla="*/ 0 w 452437"/>
                <a:gd name="connsiteY8" fmla="*/ 50006 h 633413"/>
                <a:gd name="connsiteX9" fmla="*/ 7144 w 452437"/>
                <a:gd name="connsiteY9" fmla="*/ 19050 h 633413"/>
                <a:gd name="connsiteX10" fmla="*/ 21431 w 452437"/>
                <a:gd name="connsiteY10" fmla="*/ 2381 h 633413"/>
                <a:gd name="connsiteX11" fmla="*/ 42862 w 452437"/>
                <a:gd name="connsiteY11" fmla="*/ 0 h 633413"/>
                <a:gd name="connsiteX12" fmla="*/ 80962 w 452437"/>
                <a:gd name="connsiteY12" fmla="*/ 16669 h 633413"/>
                <a:gd name="connsiteX13" fmla="*/ 107156 w 452437"/>
                <a:gd name="connsiteY13" fmla="*/ 40481 h 633413"/>
                <a:gd name="connsiteX14" fmla="*/ 183356 w 452437"/>
                <a:gd name="connsiteY14" fmla="*/ 119063 h 633413"/>
                <a:gd name="connsiteX15" fmla="*/ 209550 w 452437"/>
                <a:gd name="connsiteY15" fmla="*/ 138113 h 633413"/>
                <a:gd name="connsiteX16" fmla="*/ 228600 w 452437"/>
                <a:gd name="connsiteY16" fmla="*/ 145256 h 633413"/>
                <a:gd name="connsiteX17" fmla="*/ 452437 w 452437"/>
                <a:gd name="connsiteY17" fmla="*/ 469106 h 633413"/>
                <a:gd name="connsiteX18" fmla="*/ 440531 w 452437"/>
                <a:gd name="connsiteY18" fmla="*/ 554831 h 633413"/>
                <a:gd name="connsiteX19" fmla="*/ 426244 w 452437"/>
                <a:gd name="connsiteY19" fmla="*/ 616744 h 633413"/>
                <a:gd name="connsiteX20" fmla="*/ 419100 w 452437"/>
                <a:gd name="connsiteY20" fmla="*/ 631031 h 633413"/>
                <a:gd name="connsiteX21" fmla="*/ 402431 w 452437"/>
                <a:gd name="connsiteY21" fmla="*/ 633413 h 633413"/>
                <a:gd name="connsiteX22" fmla="*/ 366712 w 452437"/>
                <a:gd name="connsiteY22" fmla="*/ 623888 h 633413"/>
                <a:gd name="connsiteX23" fmla="*/ 319087 w 452437"/>
                <a:gd name="connsiteY23" fmla="*/ 600075 h 633413"/>
                <a:gd name="connsiteX24" fmla="*/ 266700 w 452437"/>
                <a:gd name="connsiteY24" fmla="*/ 564356 h 633413"/>
                <a:gd name="connsiteX25" fmla="*/ 223837 w 452437"/>
                <a:gd name="connsiteY25" fmla="*/ 516731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2437" h="633413">
                  <a:moveTo>
                    <a:pt x="223837" y="516731"/>
                  </a:moveTo>
                  <a:lnTo>
                    <a:pt x="169069" y="442913"/>
                  </a:lnTo>
                  <a:lnTo>
                    <a:pt x="140494" y="397669"/>
                  </a:lnTo>
                  <a:lnTo>
                    <a:pt x="104775" y="326231"/>
                  </a:lnTo>
                  <a:lnTo>
                    <a:pt x="71437" y="254794"/>
                  </a:lnTo>
                  <a:lnTo>
                    <a:pt x="35719" y="173831"/>
                  </a:lnTo>
                  <a:lnTo>
                    <a:pt x="9525" y="95250"/>
                  </a:lnTo>
                  <a:lnTo>
                    <a:pt x="2381" y="73819"/>
                  </a:lnTo>
                  <a:lnTo>
                    <a:pt x="0" y="50006"/>
                  </a:lnTo>
                  <a:lnTo>
                    <a:pt x="7144" y="19050"/>
                  </a:lnTo>
                  <a:lnTo>
                    <a:pt x="21431" y="2381"/>
                  </a:lnTo>
                  <a:lnTo>
                    <a:pt x="42862" y="0"/>
                  </a:lnTo>
                  <a:lnTo>
                    <a:pt x="80962" y="16669"/>
                  </a:lnTo>
                  <a:lnTo>
                    <a:pt x="107156" y="40481"/>
                  </a:lnTo>
                  <a:lnTo>
                    <a:pt x="183356" y="119063"/>
                  </a:lnTo>
                  <a:lnTo>
                    <a:pt x="209550" y="138113"/>
                  </a:lnTo>
                  <a:lnTo>
                    <a:pt x="228600" y="145256"/>
                  </a:lnTo>
                  <a:lnTo>
                    <a:pt x="452437" y="469106"/>
                  </a:lnTo>
                  <a:lnTo>
                    <a:pt x="440531" y="554831"/>
                  </a:lnTo>
                  <a:lnTo>
                    <a:pt x="426244" y="616744"/>
                  </a:lnTo>
                  <a:lnTo>
                    <a:pt x="419100" y="631031"/>
                  </a:lnTo>
                  <a:lnTo>
                    <a:pt x="402431" y="633413"/>
                  </a:lnTo>
                  <a:lnTo>
                    <a:pt x="366712" y="623888"/>
                  </a:lnTo>
                  <a:lnTo>
                    <a:pt x="319087" y="600075"/>
                  </a:lnTo>
                  <a:lnTo>
                    <a:pt x="266700" y="564356"/>
                  </a:lnTo>
                  <a:lnTo>
                    <a:pt x="223837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10">
              <a:extLst>
                <a:ext uri="{FF2B5EF4-FFF2-40B4-BE49-F238E27FC236}">
                  <a16:creationId xmlns:a16="http://schemas.microsoft.com/office/drawing/2014/main" id="{CF4AC958-847B-41FC-98B2-FA2578D82394}"/>
                </a:ext>
              </a:extLst>
            </p:cNvPr>
            <p:cNvSpPr/>
            <p:nvPr/>
          </p:nvSpPr>
          <p:spPr>
            <a:xfrm>
              <a:off x="7056439" y="1493839"/>
              <a:ext cx="752475" cy="619125"/>
            </a:xfrm>
            <a:custGeom>
              <a:avLst/>
              <a:gdLst>
                <a:gd name="connsiteX0" fmla="*/ 404812 w 752475"/>
                <a:gd name="connsiteY0" fmla="*/ 476250 h 619125"/>
                <a:gd name="connsiteX1" fmla="*/ 319087 w 752475"/>
                <a:gd name="connsiteY1" fmla="*/ 407194 h 619125"/>
                <a:gd name="connsiteX2" fmla="*/ 280987 w 752475"/>
                <a:gd name="connsiteY2" fmla="*/ 373856 h 619125"/>
                <a:gd name="connsiteX3" fmla="*/ 216694 w 752475"/>
                <a:gd name="connsiteY3" fmla="*/ 307181 h 619125"/>
                <a:gd name="connsiteX4" fmla="*/ 126206 w 752475"/>
                <a:gd name="connsiteY4" fmla="*/ 207169 h 619125"/>
                <a:gd name="connsiteX5" fmla="*/ 59531 w 752475"/>
                <a:gd name="connsiteY5" fmla="*/ 126206 h 619125"/>
                <a:gd name="connsiteX6" fmla="*/ 30956 w 752475"/>
                <a:gd name="connsiteY6" fmla="*/ 90487 h 619125"/>
                <a:gd name="connsiteX7" fmla="*/ 11906 w 752475"/>
                <a:gd name="connsiteY7" fmla="*/ 61912 h 619125"/>
                <a:gd name="connsiteX8" fmla="*/ 2381 w 752475"/>
                <a:gd name="connsiteY8" fmla="*/ 35719 h 619125"/>
                <a:gd name="connsiteX9" fmla="*/ 0 w 752475"/>
                <a:gd name="connsiteY9" fmla="*/ 19050 h 619125"/>
                <a:gd name="connsiteX10" fmla="*/ 4762 w 752475"/>
                <a:gd name="connsiteY10" fmla="*/ 4762 h 619125"/>
                <a:gd name="connsiteX11" fmla="*/ 21431 w 752475"/>
                <a:gd name="connsiteY11" fmla="*/ 0 h 619125"/>
                <a:gd name="connsiteX12" fmla="*/ 45244 w 752475"/>
                <a:gd name="connsiteY12" fmla="*/ 7144 h 619125"/>
                <a:gd name="connsiteX13" fmla="*/ 157162 w 752475"/>
                <a:gd name="connsiteY13" fmla="*/ 59531 h 619125"/>
                <a:gd name="connsiteX14" fmla="*/ 288131 w 752475"/>
                <a:gd name="connsiteY14" fmla="*/ 119062 h 619125"/>
                <a:gd name="connsiteX15" fmla="*/ 402431 w 752475"/>
                <a:gd name="connsiteY15" fmla="*/ 164306 h 619125"/>
                <a:gd name="connsiteX16" fmla="*/ 464344 w 752475"/>
                <a:gd name="connsiteY16" fmla="*/ 183356 h 619125"/>
                <a:gd name="connsiteX17" fmla="*/ 504825 w 752475"/>
                <a:gd name="connsiteY17" fmla="*/ 190500 h 619125"/>
                <a:gd name="connsiteX18" fmla="*/ 554831 w 752475"/>
                <a:gd name="connsiteY18" fmla="*/ 200025 h 619125"/>
                <a:gd name="connsiteX19" fmla="*/ 583406 w 752475"/>
                <a:gd name="connsiteY19" fmla="*/ 209550 h 619125"/>
                <a:gd name="connsiteX20" fmla="*/ 628650 w 752475"/>
                <a:gd name="connsiteY20" fmla="*/ 235744 h 619125"/>
                <a:gd name="connsiteX21" fmla="*/ 657225 w 752475"/>
                <a:gd name="connsiteY21" fmla="*/ 254794 h 619125"/>
                <a:gd name="connsiteX22" fmla="*/ 683419 w 752475"/>
                <a:gd name="connsiteY22" fmla="*/ 276225 h 619125"/>
                <a:gd name="connsiteX23" fmla="*/ 702469 w 752475"/>
                <a:gd name="connsiteY23" fmla="*/ 300037 h 619125"/>
                <a:gd name="connsiteX24" fmla="*/ 721519 w 752475"/>
                <a:gd name="connsiteY24" fmla="*/ 330994 h 619125"/>
                <a:gd name="connsiteX25" fmla="*/ 735806 w 752475"/>
                <a:gd name="connsiteY25" fmla="*/ 364331 h 619125"/>
                <a:gd name="connsiteX26" fmla="*/ 745331 w 752475"/>
                <a:gd name="connsiteY26" fmla="*/ 397669 h 619125"/>
                <a:gd name="connsiteX27" fmla="*/ 750094 w 752475"/>
                <a:gd name="connsiteY27" fmla="*/ 435769 h 619125"/>
                <a:gd name="connsiteX28" fmla="*/ 752475 w 752475"/>
                <a:gd name="connsiteY28" fmla="*/ 476250 h 619125"/>
                <a:gd name="connsiteX29" fmla="*/ 745331 w 752475"/>
                <a:gd name="connsiteY29" fmla="*/ 528637 h 619125"/>
                <a:gd name="connsiteX30" fmla="*/ 738187 w 752475"/>
                <a:gd name="connsiteY30" fmla="*/ 561975 h 619125"/>
                <a:gd name="connsiteX31" fmla="*/ 726281 w 752475"/>
                <a:gd name="connsiteY31" fmla="*/ 590550 h 619125"/>
                <a:gd name="connsiteX32" fmla="*/ 711994 w 752475"/>
                <a:gd name="connsiteY32" fmla="*/ 609600 h 619125"/>
                <a:gd name="connsiteX33" fmla="*/ 690562 w 752475"/>
                <a:gd name="connsiteY33" fmla="*/ 616744 h 619125"/>
                <a:gd name="connsiteX34" fmla="*/ 673894 w 752475"/>
                <a:gd name="connsiteY34" fmla="*/ 619125 h 619125"/>
                <a:gd name="connsiteX35" fmla="*/ 638175 w 752475"/>
                <a:gd name="connsiteY35" fmla="*/ 614362 h 619125"/>
                <a:gd name="connsiteX36" fmla="*/ 616744 w 752475"/>
                <a:gd name="connsiteY36" fmla="*/ 609600 h 619125"/>
                <a:gd name="connsiteX37" fmla="*/ 566737 w 752475"/>
                <a:gd name="connsiteY37" fmla="*/ 585787 h 619125"/>
                <a:gd name="connsiteX38" fmla="*/ 404812 w 752475"/>
                <a:gd name="connsiteY38" fmla="*/ 47625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2475" h="619125">
                  <a:moveTo>
                    <a:pt x="404812" y="476250"/>
                  </a:moveTo>
                  <a:lnTo>
                    <a:pt x="319087" y="407194"/>
                  </a:lnTo>
                  <a:lnTo>
                    <a:pt x="280987" y="373856"/>
                  </a:lnTo>
                  <a:lnTo>
                    <a:pt x="216694" y="307181"/>
                  </a:lnTo>
                  <a:lnTo>
                    <a:pt x="126206" y="207169"/>
                  </a:lnTo>
                  <a:lnTo>
                    <a:pt x="59531" y="126206"/>
                  </a:lnTo>
                  <a:lnTo>
                    <a:pt x="30956" y="90487"/>
                  </a:lnTo>
                  <a:lnTo>
                    <a:pt x="11906" y="61912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45244" y="7144"/>
                  </a:lnTo>
                  <a:lnTo>
                    <a:pt x="157162" y="59531"/>
                  </a:lnTo>
                  <a:lnTo>
                    <a:pt x="288131" y="119062"/>
                  </a:lnTo>
                  <a:lnTo>
                    <a:pt x="402431" y="164306"/>
                  </a:lnTo>
                  <a:lnTo>
                    <a:pt x="464344" y="183356"/>
                  </a:lnTo>
                  <a:lnTo>
                    <a:pt x="504825" y="190500"/>
                  </a:lnTo>
                  <a:lnTo>
                    <a:pt x="554831" y="200025"/>
                  </a:lnTo>
                  <a:lnTo>
                    <a:pt x="583406" y="209550"/>
                  </a:lnTo>
                  <a:lnTo>
                    <a:pt x="628650" y="235744"/>
                  </a:lnTo>
                  <a:lnTo>
                    <a:pt x="657225" y="254794"/>
                  </a:lnTo>
                  <a:lnTo>
                    <a:pt x="683419" y="276225"/>
                  </a:lnTo>
                  <a:lnTo>
                    <a:pt x="702469" y="300037"/>
                  </a:lnTo>
                  <a:lnTo>
                    <a:pt x="721519" y="330994"/>
                  </a:lnTo>
                  <a:lnTo>
                    <a:pt x="735806" y="364331"/>
                  </a:lnTo>
                  <a:lnTo>
                    <a:pt x="745331" y="397669"/>
                  </a:lnTo>
                  <a:lnTo>
                    <a:pt x="750094" y="435769"/>
                  </a:lnTo>
                  <a:lnTo>
                    <a:pt x="752475" y="476250"/>
                  </a:lnTo>
                  <a:lnTo>
                    <a:pt x="745331" y="528637"/>
                  </a:lnTo>
                  <a:lnTo>
                    <a:pt x="738187" y="561975"/>
                  </a:lnTo>
                  <a:lnTo>
                    <a:pt x="726281" y="590550"/>
                  </a:lnTo>
                  <a:lnTo>
                    <a:pt x="711994" y="609600"/>
                  </a:lnTo>
                  <a:lnTo>
                    <a:pt x="690562" y="616744"/>
                  </a:lnTo>
                  <a:lnTo>
                    <a:pt x="673894" y="619125"/>
                  </a:lnTo>
                  <a:lnTo>
                    <a:pt x="638175" y="614362"/>
                  </a:lnTo>
                  <a:lnTo>
                    <a:pt x="616744" y="609600"/>
                  </a:lnTo>
                  <a:lnTo>
                    <a:pt x="566737" y="585787"/>
                  </a:lnTo>
                  <a:lnTo>
                    <a:pt x="404812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12">
              <a:extLst>
                <a:ext uri="{FF2B5EF4-FFF2-40B4-BE49-F238E27FC236}">
                  <a16:creationId xmlns:a16="http://schemas.microsoft.com/office/drawing/2014/main" id="{4330D4B5-3AAE-4D6B-B14A-A261FF0BDECF}"/>
                </a:ext>
              </a:extLst>
            </p:cNvPr>
            <p:cNvSpPr/>
            <p:nvPr/>
          </p:nvSpPr>
          <p:spPr>
            <a:xfrm>
              <a:off x="5432426" y="4141789"/>
              <a:ext cx="409575" cy="1114425"/>
            </a:xfrm>
            <a:custGeom>
              <a:avLst/>
              <a:gdLst>
                <a:gd name="connsiteX0" fmla="*/ 142875 w 409575"/>
                <a:gd name="connsiteY0" fmla="*/ 650081 h 1114425"/>
                <a:gd name="connsiteX1" fmla="*/ 135732 w 409575"/>
                <a:gd name="connsiteY1" fmla="*/ 409575 h 1114425"/>
                <a:gd name="connsiteX2" fmla="*/ 130969 w 409575"/>
                <a:gd name="connsiteY2" fmla="*/ 321469 h 1114425"/>
                <a:gd name="connsiteX3" fmla="*/ 121444 w 409575"/>
                <a:gd name="connsiteY3" fmla="*/ 264319 h 1114425"/>
                <a:gd name="connsiteX4" fmla="*/ 102394 w 409575"/>
                <a:gd name="connsiteY4" fmla="*/ 202406 h 1114425"/>
                <a:gd name="connsiteX5" fmla="*/ 66675 w 409575"/>
                <a:gd name="connsiteY5" fmla="*/ 133350 h 1114425"/>
                <a:gd name="connsiteX6" fmla="*/ 26194 w 409575"/>
                <a:gd name="connsiteY6" fmla="*/ 73819 h 1114425"/>
                <a:gd name="connsiteX7" fmla="*/ 7144 w 409575"/>
                <a:gd name="connsiteY7" fmla="*/ 47625 h 1114425"/>
                <a:gd name="connsiteX8" fmla="*/ 0 w 409575"/>
                <a:gd name="connsiteY8" fmla="*/ 33337 h 1114425"/>
                <a:gd name="connsiteX9" fmla="*/ 2382 w 409575"/>
                <a:gd name="connsiteY9" fmla="*/ 14287 h 1114425"/>
                <a:gd name="connsiteX10" fmla="*/ 21432 w 409575"/>
                <a:gd name="connsiteY10" fmla="*/ 2381 h 1114425"/>
                <a:gd name="connsiteX11" fmla="*/ 50007 w 409575"/>
                <a:gd name="connsiteY11" fmla="*/ 0 h 1114425"/>
                <a:gd name="connsiteX12" fmla="*/ 69057 w 409575"/>
                <a:gd name="connsiteY12" fmla="*/ 2381 h 1114425"/>
                <a:gd name="connsiteX13" fmla="*/ 102394 w 409575"/>
                <a:gd name="connsiteY13" fmla="*/ 11906 h 1114425"/>
                <a:gd name="connsiteX14" fmla="*/ 197644 w 409575"/>
                <a:gd name="connsiteY14" fmla="*/ 52387 h 1114425"/>
                <a:gd name="connsiteX15" fmla="*/ 273844 w 409575"/>
                <a:gd name="connsiteY15" fmla="*/ 88106 h 1114425"/>
                <a:gd name="connsiteX16" fmla="*/ 316707 w 409575"/>
                <a:gd name="connsiteY16" fmla="*/ 109537 h 1114425"/>
                <a:gd name="connsiteX17" fmla="*/ 342900 w 409575"/>
                <a:gd name="connsiteY17" fmla="*/ 221456 h 1114425"/>
                <a:gd name="connsiteX18" fmla="*/ 345282 w 409575"/>
                <a:gd name="connsiteY18" fmla="*/ 388144 h 1114425"/>
                <a:gd name="connsiteX19" fmla="*/ 347663 w 409575"/>
                <a:gd name="connsiteY19" fmla="*/ 509587 h 1114425"/>
                <a:gd name="connsiteX20" fmla="*/ 357188 w 409575"/>
                <a:gd name="connsiteY20" fmla="*/ 602456 h 1114425"/>
                <a:gd name="connsiteX21" fmla="*/ 369094 w 409575"/>
                <a:gd name="connsiteY21" fmla="*/ 709612 h 1114425"/>
                <a:gd name="connsiteX22" fmla="*/ 392907 w 409575"/>
                <a:gd name="connsiteY22" fmla="*/ 854869 h 1114425"/>
                <a:gd name="connsiteX23" fmla="*/ 407194 w 409575"/>
                <a:gd name="connsiteY23" fmla="*/ 931069 h 1114425"/>
                <a:gd name="connsiteX24" fmla="*/ 409575 w 409575"/>
                <a:gd name="connsiteY24" fmla="*/ 973931 h 1114425"/>
                <a:gd name="connsiteX25" fmla="*/ 402432 w 409575"/>
                <a:gd name="connsiteY25" fmla="*/ 1021556 h 1114425"/>
                <a:gd name="connsiteX26" fmla="*/ 392907 w 409575"/>
                <a:gd name="connsiteY26" fmla="*/ 1066800 h 1114425"/>
                <a:gd name="connsiteX27" fmla="*/ 378619 w 409575"/>
                <a:gd name="connsiteY27" fmla="*/ 1092994 h 1114425"/>
                <a:gd name="connsiteX28" fmla="*/ 352425 w 409575"/>
                <a:gd name="connsiteY28" fmla="*/ 1109662 h 1114425"/>
                <a:gd name="connsiteX29" fmla="*/ 328613 w 409575"/>
                <a:gd name="connsiteY29" fmla="*/ 1114425 h 1114425"/>
                <a:gd name="connsiteX30" fmla="*/ 304800 w 409575"/>
                <a:gd name="connsiteY30" fmla="*/ 1112044 h 1114425"/>
                <a:gd name="connsiteX31" fmla="*/ 276225 w 409575"/>
                <a:gd name="connsiteY31" fmla="*/ 1097756 h 1114425"/>
                <a:gd name="connsiteX32" fmla="*/ 245269 w 409575"/>
                <a:gd name="connsiteY32" fmla="*/ 1069181 h 1114425"/>
                <a:gd name="connsiteX33" fmla="*/ 204788 w 409575"/>
                <a:gd name="connsiteY33" fmla="*/ 1021556 h 1114425"/>
                <a:gd name="connsiteX34" fmla="*/ 176213 w 409575"/>
                <a:gd name="connsiteY34" fmla="*/ 973931 h 1114425"/>
                <a:gd name="connsiteX35" fmla="*/ 154782 w 409575"/>
                <a:gd name="connsiteY35" fmla="*/ 926306 h 1114425"/>
                <a:gd name="connsiteX36" fmla="*/ 147638 w 409575"/>
                <a:gd name="connsiteY36" fmla="*/ 885825 h 1114425"/>
                <a:gd name="connsiteX37" fmla="*/ 142875 w 409575"/>
                <a:gd name="connsiteY37" fmla="*/ 785812 h 1114425"/>
                <a:gd name="connsiteX38" fmla="*/ 142875 w 409575"/>
                <a:gd name="connsiteY38" fmla="*/ 65008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09575" h="1114425">
                  <a:moveTo>
                    <a:pt x="142875" y="650081"/>
                  </a:moveTo>
                  <a:lnTo>
                    <a:pt x="135732" y="409575"/>
                  </a:lnTo>
                  <a:lnTo>
                    <a:pt x="130969" y="321469"/>
                  </a:lnTo>
                  <a:lnTo>
                    <a:pt x="121444" y="264319"/>
                  </a:lnTo>
                  <a:lnTo>
                    <a:pt x="102394" y="202406"/>
                  </a:lnTo>
                  <a:lnTo>
                    <a:pt x="66675" y="133350"/>
                  </a:lnTo>
                  <a:lnTo>
                    <a:pt x="26194" y="73819"/>
                  </a:lnTo>
                  <a:lnTo>
                    <a:pt x="7144" y="47625"/>
                  </a:lnTo>
                  <a:lnTo>
                    <a:pt x="0" y="33337"/>
                  </a:lnTo>
                  <a:lnTo>
                    <a:pt x="2382" y="14287"/>
                  </a:lnTo>
                  <a:lnTo>
                    <a:pt x="21432" y="2381"/>
                  </a:lnTo>
                  <a:lnTo>
                    <a:pt x="50007" y="0"/>
                  </a:lnTo>
                  <a:lnTo>
                    <a:pt x="69057" y="2381"/>
                  </a:lnTo>
                  <a:lnTo>
                    <a:pt x="102394" y="11906"/>
                  </a:lnTo>
                  <a:lnTo>
                    <a:pt x="197644" y="52387"/>
                  </a:lnTo>
                  <a:lnTo>
                    <a:pt x="273844" y="88106"/>
                  </a:lnTo>
                  <a:lnTo>
                    <a:pt x="316707" y="109537"/>
                  </a:lnTo>
                  <a:lnTo>
                    <a:pt x="342900" y="221456"/>
                  </a:lnTo>
                  <a:lnTo>
                    <a:pt x="345282" y="388144"/>
                  </a:lnTo>
                  <a:cubicBezTo>
                    <a:pt x="346076" y="428625"/>
                    <a:pt x="346869" y="469106"/>
                    <a:pt x="347663" y="509587"/>
                  </a:cubicBezTo>
                  <a:lnTo>
                    <a:pt x="357188" y="602456"/>
                  </a:lnTo>
                  <a:lnTo>
                    <a:pt x="369094" y="709612"/>
                  </a:lnTo>
                  <a:lnTo>
                    <a:pt x="392907" y="854869"/>
                  </a:lnTo>
                  <a:lnTo>
                    <a:pt x="407194" y="931069"/>
                  </a:lnTo>
                  <a:lnTo>
                    <a:pt x="409575" y="973931"/>
                  </a:lnTo>
                  <a:lnTo>
                    <a:pt x="402432" y="1021556"/>
                  </a:lnTo>
                  <a:lnTo>
                    <a:pt x="392907" y="1066800"/>
                  </a:lnTo>
                  <a:lnTo>
                    <a:pt x="378619" y="1092994"/>
                  </a:lnTo>
                  <a:lnTo>
                    <a:pt x="352425" y="1109662"/>
                  </a:lnTo>
                  <a:lnTo>
                    <a:pt x="328613" y="1114425"/>
                  </a:lnTo>
                  <a:lnTo>
                    <a:pt x="304800" y="1112044"/>
                  </a:lnTo>
                  <a:lnTo>
                    <a:pt x="276225" y="1097756"/>
                  </a:lnTo>
                  <a:lnTo>
                    <a:pt x="245269" y="1069181"/>
                  </a:lnTo>
                  <a:lnTo>
                    <a:pt x="204788" y="1021556"/>
                  </a:lnTo>
                  <a:lnTo>
                    <a:pt x="176213" y="973931"/>
                  </a:lnTo>
                  <a:lnTo>
                    <a:pt x="154782" y="926306"/>
                  </a:lnTo>
                  <a:lnTo>
                    <a:pt x="147638" y="885825"/>
                  </a:lnTo>
                  <a:lnTo>
                    <a:pt x="142875" y="785812"/>
                  </a:lnTo>
                  <a:lnTo>
                    <a:pt x="142875" y="650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19">
              <a:extLst>
                <a:ext uri="{FF2B5EF4-FFF2-40B4-BE49-F238E27FC236}">
                  <a16:creationId xmlns:a16="http://schemas.microsoft.com/office/drawing/2014/main" id="{3B97E75F-56A5-4D1B-9C2E-B74E84CB743C}"/>
                </a:ext>
              </a:extLst>
            </p:cNvPr>
            <p:cNvSpPr/>
            <p:nvPr/>
          </p:nvSpPr>
          <p:spPr>
            <a:xfrm>
              <a:off x="3897315" y="3725864"/>
              <a:ext cx="1085850" cy="1895475"/>
            </a:xfrm>
            <a:custGeom>
              <a:avLst/>
              <a:gdLst>
                <a:gd name="connsiteX0" fmla="*/ 792832 w 1086180"/>
                <a:gd name="connsiteY0" fmla="*/ 745263 h 1894870"/>
                <a:gd name="connsiteX1" fmla="*/ 652765 w 1086180"/>
                <a:gd name="connsiteY1" fmla="*/ 1054467 h 1894870"/>
                <a:gd name="connsiteX2" fmla="*/ 549697 w 1086180"/>
                <a:gd name="connsiteY2" fmla="*/ 1271175 h 1894870"/>
                <a:gd name="connsiteX3" fmla="*/ 462486 w 1086180"/>
                <a:gd name="connsiteY3" fmla="*/ 1458812 h 1894870"/>
                <a:gd name="connsiteX4" fmla="*/ 383202 w 1086180"/>
                <a:gd name="connsiteY4" fmla="*/ 1617378 h 1894870"/>
                <a:gd name="connsiteX5" fmla="*/ 346204 w 1086180"/>
                <a:gd name="connsiteY5" fmla="*/ 1694019 h 1894870"/>
                <a:gd name="connsiteX6" fmla="*/ 327704 w 1086180"/>
                <a:gd name="connsiteY6" fmla="*/ 1728375 h 1894870"/>
                <a:gd name="connsiteX7" fmla="*/ 311847 w 1086180"/>
                <a:gd name="connsiteY7" fmla="*/ 1749517 h 1894870"/>
                <a:gd name="connsiteX8" fmla="*/ 301276 w 1086180"/>
                <a:gd name="connsiteY8" fmla="*/ 1789159 h 1894870"/>
                <a:gd name="connsiteX9" fmla="*/ 285420 w 1086180"/>
                <a:gd name="connsiteY9" fmla="*/ 1894870 h 1894870"/>
                <a:gd name="connsiteX10" fmla="*/ 0 w 1086180"/>
                <a:gd name="connsiteY10" fmla="*/ 1516953 h 1894870"/>
                <a:gd name="connsiteX11" fmla="*/ 68712 w 1086180"/>
                <a:gd name="connsiteY11" fmla="*/ 1514310 h 1894870"/>
                <a:gd name="connsiteX12" fmla="*/ 108354 w 1086180"/>
                <a:gd name="connsiteY12" fmla="*/ 1506382 h 1894870"/>
                <a:gd name="connsiteX13" fmla="*/ 137424 w 1086180"/>
                <a:gd name="connsiteY13" fmla="*/ 1493168 h 1894870"/>
                <a:gd name="connsiteX14" fmla="*/ 177066 w 1086180"/>
                <a:gd name="connsiteY14" fmla="*/ 1458812 h 1894870"/>
                <a:gd name="connsiteX15" fmla="*/ 280134 w 1086180"/>
                <a:gd name="connsiteY15" fmla="*/ 1321387 h 1894870"/>
                <a:gd name="connsiteX16" fmla="*/ 417558 w 1086180"/>
                <a:gd name="connsiteY16" fmla="*/ 1115251 h 1894870"/>
                <a:gd name="connsiteX17" fmla="*/ 591982 w 1086180"/>
                <a:gd name="connsiteY17" fmla="*/ 819260 h 1894870"/>
                <a:gd name="connsiteX18" fmla="*/ 742620 w 1086180"/>
                <a:gd name="connsiteY18" fmla="*/ 549697 h 1894870"/>
                <a:gd name="connsiteX19" fmla="*/ 850974 w 1086180"/>
                <a:gd name="connsiteY19" fmla="*/ 351489 h 1894870"/>
                <a:gd name="connsiteX20" fmla="*/ 961970 w 1086180"/>
                <a:gd name="connsiteY20" fmla="*/ 142710 h 1894870"/>
                <a:gd name="connsiteX21" fmla="*/ 1022754 w 1086180"/>
                <a:gd name="connsiteY21" fmla="*/ 31713 h 1894870"/>
                <a:gd name="connsiteX22" fmla="*/ 1038611 w 1086180"/>
                <a:gd name="connsiteY22" fmla="*/ 7928 h 1894870"/>
                <a:gd name="connsiteX23" fmla="*/ 1059753 w 1086180"/>
                <a:gd name="connsiteY23" fmla="*/ 0 h 1894870"/>
                <a:gd name="connsiteX24" fmla="*/ 1075609 w 1086180"/>
                <a:gd name="connsiteY24" fmla="*/ 0 h 1894870"/>
                <a:gd name="connsiteX25" fmla="*/ 1083538 w 1086180"/>
                <a:gd name="connsiteY25" fmla="*/ 7928 h 1894870"/>
                <a:gd name="connsiteX26" fmla="*/ 1086180 w 1086180"/>
                <a:gd name="connsiteY26" fmla="*/ 31713 h 1894870"/>
                <a:gd name="connsiteX27" fmla="*/ 1057110 w 1086180"/>
                <a:gd name="connsiteY27" fmla="*/ 118925 h 1894870"/>
                <a:gd name="connsiteX28" fmla="*/ 961970 w 1086180"/>
                <a:gd name="connsiteY28" fmla="*/ 362060 h 1894870"/>
                <a:gd name="connsiteX29" fmla="*/ 792832 w 1086180"/>
                <a:gd name="connsiteY29" fmla="*/ 745263 h 189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6180" h="1894870">
                  <a:moveTo>
                    <a:pt x="792832" y="745263"/>
                  </a:moveTo>
                  <a:lnTo>
                    <a:pt x="652765" y="1054467"/>
                  </a:lnTo>
                  <a:lnTo>
                    <a:pt x="549697" y="1271175"/>
                  </a:lnTo>
                  <a:lnTo>
                    <a:pt x="462486" y="1458812"/>
                  </a:lnTo>
                  <a:lnTo>
                    <a:pt x="383202" y="1617378"/>
                  </a:lnTo>
                  <a:lnTo>
                    <a:pt x="346204" y="1694019"/>
                  </a:lnTo>
                  <a:lnTo>
                    <a:pt x="327704" y="1728375"/>
                  </a:lnTo>
                  <a:lnTo>
                    <a:pt x="311847" y="1749517"/>
                  </a:lnTo>
                  <a:lnTo>
                    <a:pt x="301276" y="1789159"/>
                  </a:lnTo>
                  <a:lnTo>
                    <a:pt x="285420" y="1894870"/>
                  </a:lnTo>
                  <a:lnTo>
                    <a:pt x="0" y="1516953"/>
                  </a:lnTo>
                  <a:lnTo>
                    <a:pt x="68712" y="1514310"/>
                  </a:lnTo>
                  <a:lnTo>
                    <a:pt x="108354" y="1506382"/>
                  </a:lnTo>
                  <a:lnTo>
                    <a:pt x="137424" y="1493168"/>
                  </a:lnTo>
                  <a:lnTo>
                    <a:pt x="177066" y="1458812"/>
                  </a:lnTo>
                  <a:lnTo>
                    <a:pt x="280134" y="1321387"/>
                  </a:lnTo>
                  <a:lnTo>
                    <a:pt x="417558" y="1115251"/>
                  </a:lnTo>
                  <a:lnTo>
                    <a:pt x="591982" y="819260"/>
                  </a:lnTo>
                  <a:lnTo>
                    <a:pt x="742620" y="549697"/>
                  </a:lnTo>
                  <a:lnTo>
                    <a:pt x="850974" y="351489"/>
                  </a:lnTo>
                  <a:lnTo>
                    <a:pt x="961970" y="142710"/>
                  </a:lnTo>
                  <a:lnTo>
                    <a:pt x="1022754" y="31713"/>
                  </a:lnTo>
                  <a:lnTo>
                    <a:pt x="1038611" y="7928"/>
                  </a:lnTo>
                  <a:lnTo>
                    <a:pt x="1059753" y="0"/>
                  </a:lnTo>
                  <a:lnTo>
                    <a:pt x="1075609" y="0"/>
                  </a:lnTo>
                  <a:lnTo>
                    <a:pt x="1083538" y="7928"/>
                  </a:lnTo>
                  <a:lnTo>
                    <a:pt x="1086180" y="31713"/>
                  </a:lnTo>
                  <a:lnTo>
                    <a:pt x="1057110" y="118925"/>
                  </a:lnTo>
                  <a:lnTo>
                    <a:pt x="961970" y="362060"/>
                  </a:lnTo>
                  <a:lnTo>
                    <a:pt x="792832" y="74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22">
              <a:extLst>
                <a:ext uri="{FF2B5EF4-FFF2-40B4-BE49-F238E27FC236}">
                  <a16:creationId xmlns:a16="http://schemas.microsoft.com/office/drawing/2014/main" id="{961DCDDB-CD60-42EE-AB1D-38CBFB17AA8C}"/>
                </a:ext>
              </a:extLst>
            </p:cNvPr>
            <p:cNvSpPr/>
            <p:nvPr/>
          </p:nvSpPr>
          <p:spPr>
            <a:xfrm rot="16200000">
              <a:off x="3516315" y="3597276"/>
              <a:ext cx="3030538" cy="865187"/>
            </a:xfrm>
            <a:custGeom>
              <a:avLst/>
              <a:gdLst>
                <a:gd name="connsiteX0" fmla="*/ 1882892 w 3031687"/>
                <a:gd name="connsiteY0" fmla="*/ 844854 h 865460"/>
                <a:gd name="connsiteX1" fmla="*/ 1645920 w 3031687"/>
                <a:gd name="connsiteY1" fmla="*/ 816520 h 865460"/>
                <a:gd name="connsiteX2" fmla="*/ 1506829 w 3031687"/>
                <a:gd name="connsiteY2" fmla="*/ 793338 h 865460"/>
                <a:gd name="connsiteX3" fmla="*/ 1372888 w 3031687"/>
                <a:gd name="connsiteY3" fmla="*/ 765005 h 865460"/>
                <a:gd name="connsiteX4" fmla="*/ 1226069 w 3031687"/>
                <a:gd name="connsiteY4" fmla="*/ 731520 h 865460"/>
                <a:gd name="connsiteX5" fmla="*/ 1141069 w 3031687"/>
                <a:gd name="connsiteY5" fmla="*/ 705762 h 865460"/>
                <a:gd name="connsiteX6" fmla="*/ 999401 w 3031687"/>
                <a:gd name="connsiteY6" fmla="*/ 659398 h 865460"/>
                <a:gd name="connsiteX7" fmla="*/ 878340 w 3031687"/>
                <a:gd name="connsiteY7" fmla="*/ 607882 h 865460"/>
                <a:gd name="connsiteX8" fmla="*/ 765005 w 3031687"/>
                <a:gd name="connsiteY8" fmla="*/ 553791 h 865460"/>
                <a:gd name="connsiteX9" fmla="*/ 623338 w 3031687"/>
                <a:gd name="connsiteY9" fmla="*/ 476518 h 865460"/>
                <a:gd name="connsiteX10" fmla="*/ 440458 w 3031687"/>
                <a:gd name="connsiteY10" fmla="*/ 363184 h 865460"/>
                <a:gd name="connsiteX11" fmla="*/ 270457 w 3031687"/>
                <a:gd name="connsiteY11" fmla="*/ 249850 h 865460"/>
                <a:gd name="connsiteX12" fmla="*/ 105607 w 3031687"/>
                <a:gd name="connsiteY12" fmla="*/ 133940 h 865460"/>
                <a:gd name="connsiteX13" fmla="*/ 20607 w 3031687"/>
                <a:gd name="connsiteY13" fmla="*/ 69545 h 865460"/>
                <a:gd name="connsiteX14" fmla="*/ 7728 w 3031687"/>
                <a:gd name="connsiteY14" fmla="*/ 56667 h 865460"/>
                <a:gd name="connsiteX15" fmla="*/ 0 w 3031687"/>
                <a:gd name="connsiteY15" fmla="*/ 36060 h 865460"/>
                <a:gd name="connsiteX16" fmla="*/ 0 w 3031687"/>
                <a:gd name="connsiteY16" fmla="*/ 15454 h 865460"/>
                <a:gd name="connsiteX17" fmla="*/ 5152 w 3031687"/>
                <a:gd name="connsiteY17" fmla="*/ 2575 h 865460"/>
                <a:gd name="connsiteX18" fmla="*/ 18031 w 3031687"/>
                <a:gd name="connsiteY18" fmla="*/ 0 h 865460"/>
                <a:gd name="connsiteX19" fmla="*/ 56667 w 3031687"/>
                <a:gd name="connsiteY19" fmla="*/ 7727 h 865460"/>
                <a:gd name="connsiteX20" fmla="*/ 154547 w 3031687"/>
                <a:gd name="connsiteY20" fmla="*/ 64394 h 865460"/>
                <a:gd name="connsiteX21" fmla="*/ 229244 w 3031687"/>
                <a:gd name="connsiteY21" fmla="*/ 105606 h 865460"/>
                <a:gd name="connsiteX22" fmla="*/ 340003 w 3031687"/>
                <a:gd name="connsiteY22" fmla="*/ 162273 h 865460"/>
                <a:gd name="connsiteX23" fmla="*/ 515155 w 3031687"/>
                <a:gd name="connsiteY23" fmla="*/ 247274 h 865460"/>
                <a:gd name="connsiteX24" fmla="*/ 636217 w 3031687"/>
                <a:gd name="connsiteY24" fmla="*/ 301365 h 865460"/>
                <a:gd name="connsiteX25" fmla="*/ 765005 w 3031687"/>
                <a:gd name="connsiteY25" fmla="*/ 355456 h 865460"/>
                <a:gd name="connsiteX26" fmla="*/ 901522 w 3031687"/>
                <a:gd name="connsiteY26" fmla="*/ 406972 h 865460"/>
                <a:gd name="connsiteX27" fmla="*/ 1038038 w 3031687"/>
                <a:gd name="connsiteY27" fmla="*/ 453336 h 865460"/>
                <a:gd name="connsiteX28" fmla="*/ 1141069 w 3031687"/>
                <a:gd name="connsiteY28" fmla="*/ 484245 h 865460"/>
                <a:gd name="connsiteX29" fmla="*/ 1249251 w 3031687"/>
                <a:gd name="connsiteY29" fmla="*/ 510003 h 865460"/>
                <a:gd name="connsiteX30" fmla="*/ 1372888 w 3031687"/>
                <a:gd name="connsiteY30" fmla="*/ 535761 h 865460"/>
                <a:gd name="connsiteX31" fmla="*/ 1499101 w 3031687"/>
                <a:gd name="connsiteY31" fmla="*/ 558943 h 865460"/>
                <a:gd name="connsiteX32" fmla="*/ 1707739 w 3031687"/>
                <a:gd name="connsiteY32" fmla="*/ 584700 h 865460"/>
                <a:gd name="connsiteX33" fmla="*/ 1913801 w 3031687"/>
                <a:gd name="connsiteY33" fmla="*/ 602731 h 865460"/>
                <a:gd name="connsiteX34" fmla="*/ 2150772 w 3031687"/>
                <a:gd name="connsiteY34" fmla="*/ 615610 h 865460"/>
                <a:gd name="connsiteX35" fmla="*/ 2462441 w 3031687"/>
                <a:gd name="connsiteY35" fmla="*/ 623337 h 865460"/>
                <a:gd name="connsiteX36" fmla="*/ 2604109 w 3031687"/>
                <a:gd name="connsiteY36" fmla="*/ 620761 h 865460"/>
                <a:gd name="connsiteX37" fmla="*/ 2650473 w 3031687"/>
                <a:gd name="connsiteY37" fmla="*/ 615610 h 865460"/>
                <a:gd name="connsiteX38" fmla="*/ 2709715 w 3031687"/>
                <a:gd name="connsiteY38" fmla="*/ 600155 h 865460"/>
                <a:gd name="connsiteX39" fmla="*/ 2771534 w 3031687"/>
                <a:gd name="connsiteY39" fmla="*/ 579549 h 865460"/>
                <a:gd name="connsiteX40" fmla="*/ 2823049 w 3031687"/>
                <a:gd name="connsiteY40" fmla="*/ 551215 h 865460"/>
                <a:gd name="connsiteX41" fmla="*/ 2887444 w 3031687"/>
                <a:gd name="connsiteY41" fmla="*/ 512579 h 865460"/>
                <a:gd name="connsiteX42" fmla="*/ 2933808 w 3031687"/>
                <a:gd name="connsiteY42" fmla="*/ 471366 h 865460"/>
                <a:gd name="connsiteX43" fmla="*/ 2959565 w 3031687"/>
                <a:gd name="connsiteY43" fmla="*/ 445609 h 865460"/>
                <a:gd name="connsiteX44" fmla="*/ 2980172 w 3031687"/>
                <a:gd name="connsiteY44" fmla="*/ 437881 h 865460"/>
                <a:gd name="connsiteX45" fmla="*/ 2998202 w 3031687"/>
                <a:gd name="connsiteY45" fmla="*/ 437881 h 865460"/>
                <a:gd name="connsiteX46" fmla="*/ 3011081 w 3031687"/>
                <a:gd name="connsiteY46" fmla="*/ 440457 h 865460"/>
                <a:gd name="connsiteX47" fmla="*/ 3026536 w 3031687"/>
                <a:gd name="connsiteY47" fmla="*/ 455912 h 865460"/>
                <a:gd name="connsiteX48" fmla="*/ 3031687 w 3031687"/>
                <a:gd name="connsiteY48" fmla="*/ 481669 h 865460"/>
                <a:gd name="connsiteX49" fmla="*/ 3031687 w 3031687"/>
                <a:gd name="connsiteY49" fmla="*/ 515154 h 865460"/>
                <a:gd name="connsiteX50" fmla="*/ 3026536 w 3031687"/>
                <a:gd name="connsiteY50" fmla="*/ 556367 h 865460"/>
                <a:gd name="connsiteX51" fmla="*/ 3013657 w 3031687"/>
                <a:gd name="connsiteY51" fmla="*/ 597579 h 865460"/>
                <a:gd name="connsiteX52" fmla="*/ 2990475 w 3031687"/>
                <a:gd name="connsiteY52" fmla="*/ 654246 h 865460"/>
                <a:gd name="connsiteX53" fmla="*/ 2956990 w 3031687"/>
                <a:gd name="connsiteY53" fmla="*/ 721216 h 865460"/>
                <a:gd name="connsiteX54" fmla="*/ 2913202 w 3031687"/>
                <a:gd name="connsiteY54" fmla="*/ 790762 h 865460"/>
                <a:gd name="connsiteX55" fmla="*/ 2859110 w 3031687"/>
                <a:gd name="connsiteY55" fmla="*/ 862884 h 865460"/>
                <a:gd name="connsiteX56" fmla="*/ 2699412 w 3031687"/>
                <a:gd name="connsiteY56" fmla="*/ 862884 h 865460"/>
                <a:gd name="connsiteX57" fmla="*/ 2483047 w 3031687"/>
                <a:gd name="connsiteY57" fmla="*/ 865460 h 865460"/>
                <a:gd name="connsiteX58" fmla="*/ 2258955 w 3031687"/>
                <a:gd name="connsiteY58" fmla="*/ 860308 h 865460"/>
                <a:gd name="connsiteX59" fmla="*/ 2122439 w 3031687"/>
                <a:gd name="connsiteY59" fmla="*/ 857732 h 865460"/>
                <a:gd name="connsiteX60" fmla="*/ 1882892 w 3031687"/>
                <a:gd name="connsiteY60" fmla="*/ 844854 h 86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31687" h="865460">
                  <a:moveTo>
                    <a:pt x="1882892" y="844854"/>
                  </a:moveTo>
                  <a:lnTo>
                    <a:pt x="1645920" y="816520"/>
                  </a:lnTo>
                  <a:lnTo>
                    <a:pt x="1506829" y="793338"/>
                  </a:lnTo>
                  <a:lnTo>
                    <a:pt x="1372888" y="765005"/>
                  </a:lnTo>
                  <a:lnTo>
                    <a:pt x="1226069" y="731520"/>
                  </a:lnTo>
                  <a:lnTo>
                    <a:pt x="1141069" y="705762"/>
                  </a:lnTo>
                  <a:lnTo>
                    <a:pt x="999401" y="659398"/>
                  </a:lnTo>
                  <a:lnTo>
                    <a:pt x="878340" y="607882"/>
                  </a:lnTo>
                  <a:lnTo>
                    <a:pt x="765005" y="553791"/>
                  </a:lnTo>
                  <a:lnTo>
                    <a:pt x="623338" y="476518"/>
                  </a:lnTo>
                  <a:lnTo>
                    <a:pt x="440458" y="363184"/>
                  </a:lnTo>
                  <a:lnTo>
                    <a:pt x="270457" y="249850"/>
                  </a:lnTo>
                  <a:lnTo>
                    <a:pt x="105607" y="133940"/>
                  </a:lnTo>
                  <a:lnTo>
                    <a:pt x="20607" y="69545"/>
                  </a:lnTo>
                  <a:lnTo>
                    <a:pt x="7728" y="56667"/>
                  </a:lnTo>
                  <a:lnTo>
                    <a:pt x="0" y="36060"/>
                  </a:lnTo>
                  <a:lnTo>
                    <a:pt x="0" y="15454"/>
                  </a:lnTo>
                  <a:lnTo>
                    <a:pt x="5152" y="2575"/>
                  </a:lnTo>
                  <a:lnTo>
                    <a:pt x="18031" y="0"/>
                  </a:lnTo>
                  <a:lnTo>
                    <a:pt x="56667" y="7727"/>
                  </a:lnTo>
                  <a:lnTo>
                    <a:pt x="154547" y="64394"/>
                  </a:lnTo>
                  <a:lnTo>
                    <a:pt x="229244" y="105606"/>
                  </a:lnTo>
                  <a:lnTo>
                    <a:pt x="340003" y="162273"/>
                  </a:lnTo>
                  <a:lnTo>
                    <a:pt x="515155" y="247274"/>
                  </a:lnTo>
                  <a:lnTo>
                    <a:pt x="636217" y="301365"/>
                  </a:lnTo>
                  <a:lnTo>
                    <a:pt x="765005" y="355456"/>
                  </a:lnTo>
                  <a:lnTo>
                    <a:pt x="901522" y="406972"/>
                  </a:lnTo>
                  <a:lnTo>
                    <a:pt x="1038038" y="453336"/>
                  </a:lnTo>
                  <a:lnTo>
                    <a:pt x="1141069" y="484245"/>
                  </a:lnTo>
                  <a:lnTo>
                    <a:pt x="1249251" y="510003"/>
                  </a:lnTo>
                  <a:lnTo>
                    <a:pt x="1372888" y="535761"/>
                  </a:lnTo>
                  <a:lnTo>
                    <a:pt x="1499101" y="558943"/>
                  </a:lnTo>
                  <a:lnTo>
                    <a:pt x="1707739" y="584700"/>
                  </a:lnTo>
                  <a:lnTo>
                    <a:pt x="1913801" y="602731"/>
                  </a:lnTo>
                  <a:lnTo>
                    <a:pt x="2150772" y="615610"/>
                  </a:lnTo>
                  <a:lnTo>
                    <a:pt x="2462441" y="623337"/>
                  </a:lnTo>
                  <a:lnTo>
                    <a:pt x="2604109" y="620761"/>
                  </a:lnTo>
                  <a:lnTo>
                    <a:pt x="2650473" y="615610"/>
                  </a:lnTo>
                  <a:lnTo>
                    <a:pt x="2709715" y="600155"/>
                  </a:lnTo>
                  <a:lnTo>
                    <a:pt x="2771534" y="579549"/>
                  </a:lnTo>
                  <a:lnTo>
                    <a:pt x="2823049" y="551215"/>
                  </a:lnTo>
                  <a:lnTo>
                    <a:pt x="2887444" y="512579"/>
                  </a:lnTo>
                  <a:lnTo>
                    <a:pt x="2933808" y="471366"/>
                  </a:lnTo>
                  <a:lnTo>
                    <a:pt x="2959565" y="445609"/>
                  </a:lnTo>
                  <a:lnTo>
                    <a:pt x="2980172" y="437881"/>
                  </a:lnTo>
                  <a:lnTo>
                    <a:pt x="2998202" y="437881"/>
                  </a:lnTo>
                  <a:lnTo>
                    <a:pt x="3011081" y="440457"/>
                  </a:lnTo>
                  <a:lnTo>
                    <a:pt x="3026536" y="455912"/>
                  </a:lnTo>
                  <a:lnTo>
                    <a:pt x="3031687" y="481669"/>
                  </a:lnTo>
                  <a:lnTo>
                    <a:pt x="3031687" y="515154"/>
                  </a:lnTo>
                  <a:lnTo>
                    <a:pt x="3026536" y="556367"/>
                  </a:lnTo>
                  <a:lnTo>
                    <a:pt x="3013657" y="597579"/>
                  </a:lnTo>
                  <a:lnTo>
                    <a:pt x="2990475" y="654246"/>
                  </a:lnTo>
                  <a:lnTo>
                    <a:pt x="2956990" y="721216"/>
                  </a:lnTo>
                  <a:lnTo>
                    <a:pt x="2913202" y="790762"/>
                  </a:lnTo>
                  <a:lnTo>
                    <a:pt x="2859110" y="862884"/>
                  </a:lnTo>
                  <a:lnTo>
                    <a:pt x="2699412" y="862884"/>
                  </a:lnTo>
                  <a:lnTo>
                    <a:pt x="2483047" y="865460"/>
                  </a:lnTo>
                  <a:lnTo>
                    <a:pt x="2258955" y="860308"/>
                  </a:lnTo>
                  <a:lnTo>
                    <a:pt x="2122439" y="857732"/>
                  </a:lnTo>
                  <a:lnTo>
                    <a:pt x="1882892" y="8448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9">
              <a:extLst>
                <a:ext uri="{FF2B5EF4-FFF2-40B4-BE49-F238E27FC236}">
                  <a16:creationId xmlns:a16="http://schemas.microsoft.com/office/drawing/2014/main" id="{705EC2E9-29A9-47B2-AC26-F8DDB6442877}"/>
                </a:ext>
              </a:extLst>
            </p:cNvPr>
            <p:cNvSpPr/>
            <p:nvPr/>
          </p:nvSpPr>
          <p:spPr>
            <a:xfrm>
              <a:off x="5324475" y="2265363"/>
              <a:ext cx="2641600" cy="601662"/>
            </a:xfrm>
            <a:custGeom>
              <a:avLst/>
              <a:gdLst>
                <a:gd name="connsiteX0" fmla="*/ 988219 w 2640806"/>
                <a:gd name="connsiteY0" fmla="*/ 435769 h 602456"/>
                <a:gd name="connsiteX1" fmla="*/ 488156 w 2640806"/>
                <a:gd name="connsiteY1" fmla="*/ 521494 h 602456"/>
                <a:gd name="connsiteX2" fmla="*/ 66675 w 2640806"/>
                <a:gd name="connsiteY2" fmla="*/ 602456 h 602456"/>
                <a:gd name="connsiteX3" fmla="*/ 0 w 2640806"/>
                <a:gd name="connsiteY3" fmla="*/ 414337 h 602456"/>
                <a:gd name="connsiteX4" fmla="*/ 140494 w 2640806"/>
                <a:gd name="connsiteY4" fmla="*/ 402431 h 602456"/>
                <a:gd name="connsiteX5" fmla="*/ 478631 w 2640806"/>
                <a:gd name="connsiteY5" fmla="*/ 357187 h 602456"/>
                <a:gd name="connsiteX6" fmla="*/ 945356 w 2640806"/>
                <a:gd name="connsiteY6" fmla="*/ 290512 h 602456"/>
                <a:gd name="connsiteX7" fmla="*/ 1347788 w 2640806"/>
                <a:gd name="connsiteY7" fmla="*/ 223837 h 602456"/>
                <a:gd name="connsiteX8" fmla="*/ 1535906 w 2640806"/>
                <a:gd name="connsiteY8" fmla="*/ 188119 h 602456"/>
                <a:gd name="connsiteX9" fmla="*/ 1690688 w 2640806"/>
                <a:gd name="connsiteY9" fmla="*/ 164306 h 602456"/>
                <a:gd name="connsiteX10" fmla="*/ 1790700 w 2640806"/>
                <a:gd name="connsiteY10" fmla="*/ 147637 h 602456"/>
                <a:gd name="connsiteX11" fmla="*/ 1897856 w 2640806"/>
                <a:gd name="connsiteY11" fmla="*/ 128587 h 602456"/>
                <a:gd name="connsiteX12" fmla="*/ 1964531 w 2640806"/>
                <a:gd name="connsiteY12" fmla="*/ 116681 h 602456"/>
                <a:gd name="connsiteX13" fmla="*/ 2009775 w 2640806"/>
                <a:gd name="connsiteY13" fmla="*/ 102394 h 602456"/>
                <a:gd name="connsiteX14" fmla="*/ 2062163 w 2640806"/>
                <a:gd name="connsiteY14" fmla="*/ 83344 h 602456"/>
                <a:gd name="connsiteX15" fmla="*/ 2150269 w 2640806"/>
                <a:gd name="connsiteY15" fmla="*/ 42862 h 602456"/>
                <a:gd name="connsiteX16" fmla="*/ 2221706 w 2640806"/>
                <a:gd name="connsiteY16" fmla="*/ 0 h 602456"/>
                <a:gd name="connsiteX17" fmla="*/ 2252663 w 2640806"/>
                <a:gd name="connsiteY17" fmla="*/ 0 h 602456"/>
                <a:gd name="connsiteX18" fmla="*/ 2305050 w 2640806"/>
                <a:gd name="connsiteY18" fmla="*/ 7144 h 602456"/>
                <a:gd name="connsiteX19" fmla="*/ 2383631 w 2640806"/>
                <a:gd name="connsiteY19" fmla="*/ 26194 h 602456"/>
                <a:gd name="connsiteX20" fmla="*/ 2478881 w 2640806"/>
                <a:gd name="connsiteY20" fmla="*/ 54769 h 602456"/>
                <a:gd name="connsiteX21" fmla="*/ 2543175 w 2640806"/>
                <a:gd name="connsiteY21" fmla="*/ 76200 h 602456"/>
                <a:gd name="connsiteX22" fmla="*/ 2581275 w 2640806"/>
                <a:gd name="connsiteY22" fmla="*/ 95250 h 602456"/>
                <a:gd name="connsiteX23" fmla="*/ 2602706 w 2640806"/>
                <a:gd name="connsiteY23" fmla="*/ 109537 h 602456"/>
                <a:gd name="connsiteX24" fmla="*/ 2626519 w 2640806"/>
                <a:gd name="connsiteY24" fmla="*/ 128587 h 602456"/>
                <a:gd name="connsiteX25" fmla="*/ 2638425 w 2640806"/>
                <a:gd name="connsiteY25" fmla="*/ 152400 h 602456"/>
                <a:gd name="connsiteX26" fmla="*/ 2640806 w 2640806"/>
                <a:gd name="connsiteY26" fmla="*/ 166687 h 602456"/>
                <a:gd name="connsiteX27" fmla="*/ 2633663 w 2640806"/>
                <a:gd name="connsiteY27" fmla="*/ 195262 h 602456"/>
                <a:gd name="connsiteX28" fmla="*/ 2614613 w 2640806"/>
                <a:gd name="connsiteY28" fmla="*/ 214312 h 602456"/>
                <a:gd name="connsiteX29" fmla="*/ 2581275 w 2640806"/>
                <a:gd name="connsiteY29" fmla="*/ 242887 h 602456"/>
                <a:gd name="connsiteX30" fmla="*/ 2528888 w 2640806"/>
                <a:gd name="connsiteY30" fmla="*/ 271462 h 602456"/>
                <a:gd name="connsiteX31" fmla="*/ 2359819 w 2640806"/>
                <a:gd name="connsiteY31" fmla="*/ 280987 h 602456"/>
                <a:gd name="connsiteX32" fmla="*/ 2016919 w 2640806"/>
                <a:gd name="connsiteY32" fmla="*/ 314325 h 602456"/>
                <a:gd name="connsiteX33" fmla="*/ 1554956 w 2640806"/>
                <a:gd name="connsiteY33" fmla="*/ 366712 h 602456"/>
                <a:gd name="connsiteX34" fmla="*/ 1373981 w 2640806"/>
                <a:gd name="connsiteY34" fmla="*/ 381000 h 602456"/>
                <a:gd name="connsiteX35" fmla="*/ 988219 w 2640806"/>
                <a:gd name="connsiteY35" fmla="*/ 435769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40806" h="602456">
                  <a:moveTo>
                    <a:pt x="988219" y="435769"/>
                  </a:moveTo>
                  <a:lnTo>
                    <a:pt x="488156" y="521494"/>
                  </a:lnTo>
                  <a:lnTo>
                    <a:pt x="66675" y="602456"/>
                  </a:lnTo>
                  <a:lnTo>
                    <a:pt x="0" y="414337"/>
                  </a:lnTo>
                  <a:lnTo>
                    <a:pt x="140494" y="402431"/>
                  </a:lnTo>
                  <a:lnTo>
                    <a:pt x="478631" y="357187"/>
                  </a:lnTo>
                  <a:lnTo>
                    <a:pt x="945356" y="290512"/>
                  </a:lnTo>
                  <a:lnTo>
                    <a:pt x="1347788" y="223837"/>
                  </a:lnTo>
                  <a:lnTo>
                    <a:pt x="1535906" y="188119"/>
                  </a:lnTo>
                  <a:lnTo>
                    <a:pt x="1690688" y="164306"/>
                  </a:lnTo>
                  <a:lnTo>
                    <a:pt x="1790700" y="147637"/>
                  </a:lnTo>
                  <a:lnTo>
                    <a:pt x="1897856" y="128587"/>
                  </a:lnTo>
                  <a:lnTo>
                    <a:pt x="1964531" y="116681"/>
                  </a:lnTo>
                  <a:lnTo>
                    <a:pt x="2009775" y="102394"/>
                  </a:lnTo>
                  <a:lnTo>
                    <a:pt x="2062163" y="83344"/>
                  </a:lnTo>
                  <a:lnTo>
                    <a:pt x="2150269" y="42862"/>
                  </a:lnTo>
                  <a:lnTo>
                    <a:pt x="2221706" y="0"/>
                  </a:lnTo>
                  <a:lnTo>
                    <a:pt x="2252663" y="0"/>
                  </a:lnTo>
                  <a:lnTo>
                    <a:pt x="2305050" y="7144"/>
                  </a:lnTo>
                  <a:lnTo>
                    <a:pt x="2383631" y="26194"/>
                  </a:lnTo>
                  <a:lnTo>
                    <a:pt x="2478881" y="54769"/>
                  </a:lnTo>
                  <a:lnTo>
                    <a:pt x="2543175" y="76200"/>
                  </a:lnTo>
                  <a:lnTo>
                    <a:pt x="2581275" y="95250"/>
                  </a:lnTo>
                  <a:lnTo>
                    <a:pt x="2602706" y="109537"/>
                  </a:lnTo>
                  <a:lnTo>
                    <a:pt x="2626519" y="128587"/>
                  </a:lnTo>
                  <a:lnTo>
                    <a:pt x="2638425" y="152400"/>
                  </a:lnTo>
                  <a:lnTo>
                    <a:pt x="2640806" y="166687"/>
                  </a:lnTo>
                  <a:lnTo>
                    <a:pt x="2633663" y="195262"/>
                  </a:lnTo>
                  <a:lnTo>
                    <a:pt x="2614613" y="214312"/>
                  </a:lnTo>
                  <a:lnTo>
                    <a:pt x="2581275" y="242887"/>
                  </a:lnTo>
                  <a:lnTo>
                    <a:pt x="2528888" y="271462"/>
                  </a:lnTo>
                  <a:lnTo>
                    <a:pt x="2359819" y="280987"/>
                  </a:lnTo>
                  <a:lnTo>
                    <a:pt x="2016919" y="314325"/>
                  </a:lnTo>
                  <a:lnTo>
                    <a:pt x="1554956" y="366712"/>
                  </a:lnTo>
                  <a:lnTo>
                    <a:pt x="1373981" y="381000"/>
                  </a:lnTo>
                  <a:lnTo>
                    <a:pt x="988219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11">
              <a:extLst>
                <a:ext uri="{FF2B5EF4-FFF2-40B4-BE49-F238E27FC236}">
                  <a16:creationId xmlns:a16="http://schemas.microsoft.com/office/drawing/2014/main" id="{2FC3E760-7AAF-498D-98FF-C108E9423688}"/>
                </a:ext>
              </a:extLst>
            </p:cNvPr>
            <p:cNvSpPr/>
            <p:nvPr/>
          </p:nvSpPr>
          <p:spPr>
            <a:xfrm>
              <a:off x="5489576" y="3248025"/>
              <a:ext cx="1247775" cy="338138"/>
            </a:xfrm>
            <a:custGeom>
              <a:avLst/>
              <a:gdLst>
                <a:gd name="connsiteX0" fmla="*/ 764382 w 1247775"/>
                <a:gd name="connsiteY0" fmla="*/ 266700 h 338138"/>
                <a:gd name="connsiteX1" fmla="*/ 497682 w 1247775"/>
                <a:gd name="connsiteY1" fmla="*/ 309563 h 338138"/>
                <a:gd name="connsiteX2" fmla="*/ 357188 w 1247775"/>
                <a:gd name="connsiteY2" fmla="*/ 338138 h 338138"/>
                <a:gd name="connsiteX3" fmla="*/ 328613 w 1247775"/>
                <a:gd name="connsiteY3" fmla="*/ 335756 h 338138"/>
                <a:gd name="connsiteX4" fmla="*/ 271463 w 1247775"/>
                <a:gd name="connsiteY4" fmla="*/ 326231 h 338138"/>
                <a:gd name="connsiteX5" fmla="*/ 214313 w 1247775"/>
                <a:gd name="connsiteY5" fmla="*/ 307181 h 338138"/>
                <a:gd name="connsiteX6" fmla="*/ 171450 w 1247775"/>
                <a:gd name="connsiteY6" fmla="*/ 288131 h 338138"/>
                <a:gd name="connsiteX7" fmla="*/ 128588 w 1247775"/>
                <a:gd name="connsiteY7" fmla="*/ 261938 h 338138"/>
                <a:gd name="connsiteX8" fmla="*/ 90488 w 1247775"/>
                <a:gd name="connsiteY8" fmla="*/ 228600 h 338138"/>
                <a:gd name="connsiteX9" fmla="*/ 57150 w 1247775"/>
                <a:gd name="connsiteY9" fmla="*/ 192881 h 338138"/>
                <a:gd name="connsiteX10" fmla="*/ 21432 w 1247775"/>
                <a:gd name="connsiteY10" fmla="*/ 147638 h 338138"/>
                <a:gd name="connsiteX11" fmla="*/ 4763 w 1247775"/>
                <a:gd name="connsiteY11" fmla="*/ 119063 h 338138"/>
                <a:gd name="connsiteX12" fmla="*/ 0 w 1247775"/>
                <a:gd name="connsiteY12" fmla="*/ 92869 h 338138"/>
                <a:gd name="connsiteX13" fmla="*/ 7144 w 1247775"/>
                <a:gd name="connsiteY13" fmla="*/ 78581 h 338138"/>
                <a:gd name="connsiteX14" fmla="*/ 21432 w 1247775"/>
                <a:gd name="connsiteY14" fmla="*/ 73819 h 338138"/>
                <a:gd name="connsiteX15" fmla="*/ 52388 w 1247775"/>
                <a:gd name="connsiteY15" fmla="*/ 85725 h 338138"/>
                <a:gd name="connsiteX16" fmla="*/ 90488 w 1247775"/>
                <a:gd name="connsiteY16" fmla="*/ 104775 h 338138"/>
                <a:gd name="connsiteX17" fmla="*/ 121444 w 1247775"/>
                <a:gd name="connsiteY17" fmla="*/ 119063 h 338138"/>
                <a:gd name="connsiteX18" fmla="*/ 169069 w 1247775"/>
                <a:gd name="connsiteY18" fmla="*/ 135731 h 338138"/>
                <a:gd name="connsiteX19" fmla="*/ 221457 w 1247775"/>
                <a:gd name="connsiteY19" fmla="*/ 145256 h 338138"/>
                <a:gd name="connsiteX20" fmla="*/ 285750 w 1247775"/>
                <a:gd name="connsiteY20" fmla="*/ 152400 h 338138"/>
                <a:gd name="connsiteX21" fmla="*/ 354807 w 1247775"/>
                <a:gd name="connsiteY21" fmla="*/ 154781 h 338138"/>
                <a:gd name="connsiteX22" fmla="*/ 447675 w 1247775"/>
                <a:gd name="connsiteY22" fmla="*/ 147638 h 338138"/>
                <a:gd name="connsiteX23" fmla="*/ 616744 w 1247775"/>
                <a:gd name="connsiteY23" fmla="*/ 116681 h 338138"/>
                <a:gd name="connsiteX24" fmla="*/ 726282 w 1247775"/>
                <a:gd name="connsiteY24" fmla="*/ 90488 h 338138"/>
                <a:gd name="connsiteX25" fmla="*/ 804863 w 1247775"/>
                <a:gd name="connsiteY25" fmla="*/ 66675 h 338138"/>
                <a:gd name="connsiteX26" fmla="*/ 862013 w 1247775"/>
                <a:gd name="connsiteY26" fmla="*/ 47625 h 338138"/>
                <a:gd name="connsiteX27" fmla="*/ 914400 w 1247775"/>
                <a:gd name="connsiteY27" fmla="*/ 19050 h 338138"/>
                <a:gd name="connsiteX28" fmla="*/ 938213 w 1247775"/>
                <a:gd name="connsiteY28" fmla="*/ 0 h 338138"/>
                <a:gd name="connsiteX29" fmla="*/ 966788 w 1247775"/>
                <a:gd name="connsiteY29" fmla="*/ 2381 h 338138"/>
                <a:gd name="connsiteX30" fmla="*/ 1028700 w 1247775"/>
                <a:gd name="connsiteY30" fmla="*/ 14288 h 338138"/>
                <a:gd name="connsiteX31" fmla="*/ 1088232 w 1247775"/>
                <a:gd name="connsiteY31" fmla="*/ 28575 h 338138"/>
                <a:gd name="connsiteX32" fmla="*/ 1133475 w 1247775"/>
                <a:gd name="connsiteY32" fmla="*/ 47625 h 338138"/>
                <a:gd name="connsiteX33" fmla="*/ 1176338 w 1247775"/>
                <a:gd name="connsiteY33" fmla="*/ 66675 h 338138"/>
                <a:gd name="connsiteX34" fmla="*/ 1200150 w 1247775"/>
                <a:gd name="connsiteY34" fmla="*/ 85725 h 338138"/>
                <a:gd name="connsiteX35" fmla="*/ 1221582 w 1247775"/>
                <a:gd name="connsiteY35" fmla="*/ 109538 h 338138"/>
                <a:gd name="connsiteX36" fmla="*/ 1240632 w 1247775"/>
                <a:gd name="connsiteY36" fmla="*/ 135731 h 338138"/>
                <a:gd name="connsiteX37" fmla="*/ 1247775 w 1247775"/>
                <a:gd name="connsiteY37" fmla="*/ 161925 h 338138"/>
                <a:gd name="connsiteX38" fmla="*/ 1243013 w 1247775"/>
                <a:gd name="connsiteY38" fmla="*/ 190500 h 338138"/>
                <a:gd name="connsiteX39" fmla="*/ 1228725 w 1247775"/>
                <a:gd name="connsiteY39" fmla="*/ 207169 h 338138"/>
                <a:gd name="connsiteX40" fmla="*/ 1200150 w 1247775"/>
                <a:gd name="connsiteY40" fmla="*/ 226219 h 338138"/>
                <a:gd name="connsiteX41" fmla="*/ 1164432 w 1247775"/>
                <a:gd name="connsiteY41" fmla="*/ 240506 h 338138"/>
                <a:gd name="connsiteX42" fmla="*/ 1131094 w 1247775"/>
                <a:gd name="connsiteY42" fmla="*/ 245269 h 338138"/>
                <a:gd name="connsiteX43" fmla="*/ 1038225 w 1247775"/>
                <a:gd name="connsiteY43" fmla="*/ 240506 h 338138"/>
                <a:gd name="connsiteX44" fmla="*/ 931069 w 1247775"/>
                <a:gd name="connsiteY44" fmla="*/ 247650 h 338138"/>
                <a:gd name="connsiteX45" fmla="*/ 764382 w 1247775"/>
                <a:gd name="connsiteY45" fmla="*/ 266700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47775" h="338138">
                  <a:moveTo>
                    <a:pt x="764382" y="266700"/>
                  </a:moveTo>
                  <a:lnTo>
                    <a:pt x="497682" y="309563"/>
                  </a:lnTo>
                  <a:lnTo>
                    <a:pt x="357188" y="338138"/>
                  </a:lnTo>
                  <a:lnTo>
                    <a:pt x="328613" y="335756"/>
                  </a:lnTo>
                  <a:lnTo>
                    <a:pt x="271463" y="326231"/>
                  </a:lnTo>
                  <a:lnTo>
                    <a:pt x="214313" y="307181"/>
                  </a:lnTo>
                  <a:lnTo>
                    <a:pt x="171450" y="288131"/>
                  </a:lnTo>
                  <a:lnTo>
                    <a:pt x="128588" y="261938"/>
                  </a:lnTo>
                  <a:lnTo>
                    <a:pt x="90488" y="228600"/>
                  </a:lnTo>
                  <a:lnTo>
                    <a:pt x="57150" y="192881"/>
                  </a:lnTo>
                  <a:lnTo>
                    <a:pt x="21432" y="147638"/>
                  </a:lnTo>
                  <a:lnTo>
                    <a:pt x="4763" y="119063"/>
                  </a:lnTo>
                  <a:lnTo>
                    <a:pt x="0" y="92869"/>
                  </a:lnTo>
                  <a:lnTo>
                    <a:pt x="7144" y="78581"/>
                  </a:lnTo>
                  <a:lnTo>
                    <a:pt x="21432" y="73819"/>
                  </a:lnTo>
                  <a:lnTo>
                    <a:pt x="52388" y="85725"/>
                  </a:lnTo>
                  <a:lnTo>
                    <a:pt x="90488" y="104775"/>
                  </a:lnTo>
                  <a:lnTo>
                    <a:pt x="121444" y="119063"/>
                  </a:lnTo>
                  <a:lnTo>
                    <a:pt x="169069" y="135731"/>
                  </a:lnTo>
                  <a:lnTo>
                    <a:pt x="221457" y="145256"/>
                  </a:lnTo>
                  <a:lnTo>
                    <a:pt x="285750" y="152400"/>
                  </a:lnTo>
                  <a:lnTo>
                    <a:pt x="354807" y="154781"/>
                  </a:lnTo>
                  <a:lnTo>
                    <a:pt x="447675" y="147638"/>
                  </a:lnTo>
                  <a:lnTo>
                    <a:pt x="616744" y="116681"/>
                  </a:lnTo>
                  <a:lnTo>
                    <a:pt x="726282" y="90488"/>
                  </a:lnTo>
                  <a:lnTo>
                    <a:pt x="804863" y="66675"/>
                  </a:lnTo>
                  <a:lnTo>
                    <a:pt x="862013" y="47625"/>
                  </a:lnTo>
                  <a:lnTo>
                    <a:pt x="914400" y="19050"/>
                  </a:lnTo>
                  <a:lnTo>
                    <a:pt x="938213" y="0"/>
                  </a:lnTo>
                  <a:lnTo>
                    <a:pt x="966788" y="2381"/>
                  </a:lnTo>
                  <a:lnTo>
                    <a:pt x="1028700" y="14288"/>
                  </a:lnTo>
                  <a:lnTo>
                    <a:pt x="1088232" y="28575"/>
                  </a:lnTo>
                  <a:lnTo>
                    <a:pt x="1133475" y="47625"/>
                  </a:lnTo>
                  <a:lnTo>
                    <a:pt x="1176338" y="66675"/>
                  </a:lnTo>
                  <a:lnTo>
                    <a:pt x="1200150" y="85725"/>
                  </a:lnTo>
                  <a:lnTo>
                    <a:pt x="1221582" y="109538"/>
                  </a:lnTo>
                  <a:lnTo>
                    <a:pt x="1240632" y="135731"/>
                  </a:lnTo>
                  <a:lnTo>
                    <a:pt x="1247775" y="161925"/>
                  </a:lnTo>
                  <a:lnTo>
                    <a:pt x="1243013" y="190500"/>
                  </a:lnTo>
                  <a:lnTo>
                    <a:pt x="1228725" y="207169"/>
                  </a:lnTo>
                  <a:lnTo>
                    <a:pt x="1200150" y="226219"/>
                  </a:lnTo>
                  <a:lnTo>
                    <a:pt x="1164432" y="240506"/>
                  </a:lnTo>
                  <a:lnTo>
                    <a:pt x="1131094" y="245269"/>
                  </a:lnTo>
                  <a:lnTo>
                    <a:pt x="1038225" y="240506"/>
                  </a:lnTo>
                  <a:lnTo>
                    <a:pt x="931069" y="247650"/>
                  </a:lnTo>
                  <a:lnTo>
                    <a:pt x="764382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13">
              <a:extLst>
                <a:ext uri="{FF2B5EF4-FFF2-40B4-BE49-F238E27FC236}">
                  <a16:creationId xmlns:a16="http://schemas.microsoft.com/office/drawing/2014/main" id="{0467D049-34B5-4063-AD29-39B2EE8E1008}"/>
                </a:ext>
              </a:extLst>
            </p:cNvPr>
            <p:cNvSpPr/>
            <p:nvPr/>
          </p:nvSpPr>
          <p:spPr>
            <a:xfrm>
              <a:off x="5619750" y="4005263"/>
              <a:ext cx="1322388" cy="1022350"/>
            </a:xfrm>
            <a:custGeom>
              <a:avLst/>
              <a:gdLst>
                <a:gd name="connsiteX0" fmla="*/ 554831 w 1321594"/>
                <a:gd name="connsiteY0" fmla="*/ 304800 h 1021556"/>
                <a:gd name="connsiteX1" fmla="*/ 90488 w 1321594"/>
                <a:gd name="connsiteY1" fmla="*/ 397668 h 1021556"/>
                <a:gd name="connsiteX2" fmla="*/ 0 w 1321594"/>
                <a:gd name="connsiteY2" fmla="*/ 238125 h 1021556"/>
                <a:gd name="connsiteX3" fmla="*/ 307181 w 1321594"/>
                <a:gd name="connsiteY3" fmla="*/ 183356 h 1021556"/>
                <a:gd name="connsiteX4" fmla="*/ 783431 w 1321594"/>
                <a:gd name="connsiteY4" fmla="*/ 92868 h 1021556"/>
                <a:gd name="connsiteX5" fmla="*/ 804863 w 1321594"/>
                <a:gd name="connsiteY5" fmla="*/ 80962 h 1021556"/>
                <a:gd name="connsiteX6" fmla="*/ 840581 w 1321594"/>
                <a:gd name="connsiteY6" fmla="*/ 50006 h 1021556"/>
                <a:gd name="connsiteX7" fmla="*/ 890588 w 1321594"/>
                <a:gd name="connsiteY7" fmla="*/ 7143 h 1021556"/>
                <a:gd name="connsiteX8" fmla="*/ 909638 w 1321594"/>
                <a:gd name="connsiteY8" fmla="*/ 2381 h 1021556"/>
                <a:gd name="connsiteX9" fmla="*/ 981075 w 1321594"/>
                <a:gd name="connsiteY9" fmla="*/ 0 h 1021556"/>
                <a:gd name="connsiteX10" fmla="*/ 1045369 w 1321594"/>
                <a:gd name="connsiteY10" fmla="*/ 9525 h 1021556"/>
                <a:gd name="connsiteX11" fmla="*/ 1097756 w 1321594"/>
                <a:gd name="connsiteY11" fmla="*/ 23812 h 1021556"/>
                <a:gd name="connsiteX12" fmla="*/ 1152525 w 1321594"/>
                <a:gd name="connsiteY12" fmla="*/ 45243 h 1021556"/>
                <a:gd name="connsiteX13" fmla="*/ 1219200 w 1321594"/>
                <a:gd name="connsiteY13" fmla="*/ 80962 h 1021556"/>
                <a:gd name="connsiteX14" fmla="*/ 1273969 w 1321594"/>
                <a:gd name="connsiteY14" fmla="*/ 114300 h 1021556"/>
                <a:gd name="connsiteX15" fmla="*/ 1297781 w 1321594"/>
                <a:gd name="connsiteY15" fmla="*/ 135731 h 1021556"/>
                <a:gd name="connsiteX16" fmla="*/ 1314450 w 1321594"/>
                <a:gd name="connsiteY16" fmla="*/ 157162 h 1021556"/>
                <a:gd name="connsiteX17" fmla="*/ 1321594 w 1321594"/>
                <a:gd name="connsiteY17" fmla="*/ 180975 h 1021556"/>
                <a:gd name="connsiteX18" fmla="*/ 1319213 w 1321594"/>
                <a:gd name="connsiteY18" fmla="*/ 204787 h 1021556"/>
                <a:gd name="connsiteX19" fmla="*/ 1302544 w 1321594"/>
                <a:gd name="connsiteY19" fmla="*/ 240506 h 1021556"/>
                <a:gd name="connsiteX20" fmla="*/ 1276350 w 1321594"/>
                <a:gd name="connsiteY20" fmla="*/ 264318 h 1021556"/>
                <a:gd name="connsiteX21" fmla="*/ 1254919 w 1321594"/>
                <a:gd name="connsiteY21" fmla="*/ 290512 h 1021556"/>
                <a:gd name="connsiteX22" fmla="*/ 1240631 w 1321594"/>
                <a:gd name="connsiteY22" fmla="*/ 311943 h 1021556"/>
                <a:gd name="connsiteX23" fmla="*/ 1228725 w 1321594"/>
                <a:gd name="connsiteY23" fmla="*/ 345281 h 1021556"/>
                <a:gd name="connsiteX24" fmla="*/ 1223963 w 1321594"/>
                <a:gd name="connsiteY24" fmla="*/ 369093 h 1021556"/>
                <a:gd name="connsiteX25" fmla="*/ 1140619 w 1321594"/>
                <a:gd name="connsiteY25" fmla="*/ 633412 h 1021556"/>
                <a:gd name="connsiteX26" fmla="*/ 1073944 w 1321594"/>
                <a:gd name="connsiteY26" fmla="*/ 845343 h 1021556"/>
                <a:gd name="connsiteX27" fmla="*/ 1045369 w 1321594"/>
                <a:gd name="connsiteY27" fmla="*/ 928687 h 1021556"/>
                <a:gd name="connsiteX28" fmla="*/ 1026319 w 1321594"/>
                <a:gd name="connsiteY28" fmla="*/ 959643 h 1021556"/>
                <a:gd name="connsiteX29" fmla="*/ 1004888 w 1321594"/>
                <a:gd name="connsiteY29" fmla="*/ 985837 h 1021556"/>
                <a:gd name="connsiteX30" fmla="*/ 983456 w 1321594"/>
                <a:gd name="connsiteY30" fmla="*/ 1004887 h 1021556"/>
                <a:gd name="connsiteX31" fmla="*/ 966788 w 1321594"/>
                <a:gd name="connsiteY31" fmla="*/ 1014412 h 1021556"/>
                <a:gd name="connsiteX32" fmla="*/ 942975 w 1321594"/>
                <a:gd name="connsiteY32" fmla="*/ 1021556 h 1021556"/>
                <a:gd name="connsiteX33" fmla="*/ 916781 w 1321594"/>
                <a:gd name="connsiteY33" fmla="*/ 1021556 h 1021556"/>
                <a:gd name="connsiteX34" fmla="*/ 885825 w 1321594"/>
                <a:gd name="connsiteY34" fmla="*/ 1014412 h 1021556"/>
                <a:gd name="connsiteX35" fmla="*/ 850106 w 1321594"/>
                <a:gd name="connsiteY35" fmla="*/ 990600 h 1021556"/>
                <a:gd name="connsiteX36" fmla="*/ 828675 w 1321594"/>
                <a:gd name="connsiteY36" fmla="*/ 964406 h 1021556"/>
                <a:gd name="connsiteX37" fmla="*/ 845344 w 1321594"/>
                <a:gd name="connsiteY37" fmla="*/ 857250 h 1021556"/>
                <a:gd name="connsiteX38" fmla="*/ 902494 w 1321594"/>
                <a:gd name="connsiteY38" fmla="*/ 528637 h 1021556"/>
                <a:gd name="connsiteX39" fmla="*/ 931069 w 1321594"/>
                <a:gd name="connsiteY39" fmla="*/ 378618 h 1021556"/>
                <a:gd name="connsiteX40" fmla="*/ 938213 w 1321594"/>
                <a:gd name="connsiteY40" fmla="*/ 321468 h 1021556"/>
                <a:gd name="connsiteX41" fmla="*/ 938213 w 1321594"/>
                <a:gd name="connsiteY41" fmla="*/ 292893 h 1021556"/>
                <a:gd name="connsiteX42" fmla="*/ 935831 w 1321594"/>
                <a:gd name="connsiteY42" fmla="*/ 273843 h 1021556"/>
                <a:gd name="connsiteX43" fmla="*/ 926306 w 1321594"/>
                <a:gd name="connsiteY43" fmla="*/ 257175 h 1021556"/>
                <a:gd name="connsiteX44" fmla="*/ 909638 w 1321594"/>
                <a:gd name="connsiteY44" fmla="*/ 247650 h 1021556"/>
                <a:gd name="connsiteX45" fmla="*/ 873919 w 1321594"/>
                <a:gd name="connsiteY45" fmla="*/ 247650 h 1021556"/>
                <a:gd name="connsiteX46" fmla="*/ 554831 w 1321594"/>
                <a:gd name="connsiteY46" fmla="*/ 304800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21594" h="1021556">
                  <a:moveTo>
                    <a:pt x="554831" y="304800"/>
                  </a:moveTo>
                  <a:lnTo>
                    <a:pt x="90488" y="397668"/>
                  </a:lnTo>
                  <a:lnTo>
                    <a:pt x="0" y="238125"/>
                  </a:lnTo>
                  <a:lnTo>
                    <a:pt x="307181" y="183356"/>
                  </a:lnTo>
                  <a:lnTo>
                    <a:pt x="783431" y="92868"/>
                  </a:lnTo>
                  <a:lnTo>
                    <a:pt x="804863" y="80962"/>
                  </a:lnTo>
                  <a:lnTo>
                    <a:pt x="840581" y="50006"/>
                  </a:lnTo>
                  <a:lnTo>
                    <a:pt x="890588" y="7143"/>
                  </a:lnTo>
                  <a:lnTo>
                    <a:pt x="909638" y="2381"/>
                  </a:lnTo>
                  <a:lnTo>
                    <a:pt x="981075" y="0"/>
                  </a:lnTo>
                  <a:lnTo>
                    <a:pt x="1045369" y="9525"/>
                  </a:lnTo>
                  <a:lnTo>
                    <a:pt x="1097756" y="23812"/>
                  </a:lnTo>
                  <a:lnTo>
                    <a:pt x="1152525" y="45243"/>
                  </a:lnTo>
                  <a:lnTo>
                    <a:pt x="1219200" y="80962"/>
                  </a:lnTo>
                  <a:lnTo>
                    <a:pt x="1273969" y="114300"/>
                  </a:lnTo>
                  <a:lnTo>
                    <a:pt x="1297781" y="135731"/>
                  </a:lnTo>
                  <a:lnTo>
                    <a:pt x="1314450" y="157162"/>
                  </a:lnTo>
                  <a:lnTo>
                    <a:pt x="1321594" y="180975"/>
                  </a:lnTo>
                  <a:lnTo>
                    <a:pt x="1319213" y="204787"/>
                  </a:lnTo>
                  <a:lnTo>
                    <a:pt x="1302544" y="240506"/>
                  </a:lnTo>
                  <a:lnTo>
                    <a:pt x="1276350" y="264318"/>
                  </a:lnTo>
                  <a:lnTo>
                    <a:pt x="1254919" y="290512"/>
                  </a:lnTo>
                  <a:lnTo>
                    <a:pt x="1240631" y="311943"/>
                  </a:lnTo>
                  <a:lnTo>
                    <a:pt x="1228725" y="345281"/>
                  </a:lnTo>
                  <a:lnTo>
                    <a:pt x="1223963" y="369093"/>
                  </a:lnTo>
                  <a:lnTo>
                    <a:pt x="1140619" y="633412"/>
                  </a:lnTo>
                  <a:lnTo>
                    <a:pt x="1073944" y="845343"/>
                  </a:lnTo>
                  <a:lnTo>
                    <a:pt x="1045369" y="928687"/>
                  </a:lnTo>
                  <a:lnTo>
                    <a:pt x="1026319" y="959643"/>
                  </a:lnTo>
                  <a:lnTo>
                    <a:pt x="1004888" y="985837"/>
                  </a:lnTo>
                  <a:lnTo>
                    <a:pt x="983456" y="1004887"/>
                  </a:lnTo>
                  <a:lnTo>
                    <a:pt x="966788" y="1014412"/>
                  </a:lnTo>
                  <a:lnTo>
                    <a:pt x="942975" y="1021556"/>
                  </a:lnTo>
                  <a:lnTo>
                    <a:pt x="916781" y="1021556"/>
                  </a:lnTo>
                  <a:lnTo>
                    <a:pt x="885825" y="1014412"/>
                  </a:lnTo>
                  <a:lnTo>
                    <a:pt x="850106" y="990600"/>
                  </a:lnTo>
                  <a:lnTo>
                    <a:pt x="828675" y="964406"/>
                  </a:lnTo>
                  <a:lnTo>
                    <a:pt x="845344" y="857250"/>
                  </a:lnTo>
                  <a:lnTo>
                    <a:pt x="902494" y="528637"/>
                  </a:lnTo>
                  <a:lnTo>
                    <a:pt x="931069" y="378618"/>
                  </a:lnTo>
                  <a:lnTo>
                    <a:pt x="938213" y="321468"/>
                  </a:lnTo>
                  <a:lnTo>
                    <a:pt x="938213" y="292893"/>
                  </a:lnTo>
                  <a:lnTo>
                    <a:pt x="935831" y="273843"/>
                  </a:lnTo>
                  <a:lnTo>
                    <a:pt x="926306" y="257175"/>
                  </a:lnTo>
                  <a:lnTo>
                    <a:pt x="909638" y="247650"/>
                  </a:lnTo>
                  <a:lnTo>
                    <a:pt x="873919" y="247650"/>
                  </a:lnTo>
                  <a:lnTo>
                    <a:pt x="554831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18">
              <a:extLst>
                <a:ext uri="{FF2B5EF4-FFF2-40B4-BE49-F238E27FC236}">
                  <a16:creationId xmlns:a16="http://schemas.microsoft.com/office/drawing/2014/main" id="{2E7C783C-6F73-4364-B77A-DA674DE43608}"/>
                </a:ext>
              </a:extLst>
            </p:cNvPr>
            <p:cNvSpPr/>
            <p:nvPr/>
          </p:nvSpPr>
          <p:spPr>
            <a:xfrm>
              <a:off x="5734050" y="4829176"/>
              <a:ext cx="788988" cy="295275"/>
            </a:xfrm>
            <a:custGeom>
              <a:avLst/>
              <a:gdLst>
                <a:gd name="connsiteX0" fmla="*/ 397669 w 788194"/>
                <a:gd name="connsiteY0" fmla="*/ 209550 h 295275"/>
                <a:gd name="connsiteX1" fmla="*/ 30956 w 788194"/>
                <a:gd name="connsiteY1" fmla="*/ 295275 h 295275"/>
                <a:gd name="connsiteX2" fmla="*/ 0 w 788194"/>
                <a:gd name="connsiteY2" fmla="*/ 159544 h 295275"/>
                <a:gd name="connsiteX3" fmla="*/ 204788 w 788194"/>
                <a:gd name="connsiteY3" fmla="*/ 109538 h 295275"/>
                <a:gd name="connsiteX4" fmla="*/ 357188 w 788194"/>
                <a:gd name="connsiteY4" fmla="*/ 71438 h 295275"/>
                <a:gd name="connsiteX5" fmla="*/ 461963 w 788194"/>
                <a:gd name="connsiteY5" fmla="*/ 50006 h 295275"/>
                <a:gd name="connsiteX6" fmla="*/ 554831 w 788194"/>
                <a:gd name="connsiteY6" fmla="*/ 30956 h 295275"/>
                <a:gd name="connsiteX7" fmla="*/ 676275 w 788194"/>
                <a:gd name="connsiteY7" fmla="*/ 11906 h 295275"/>
                <a:gd name="connsiteX8" fmla="*/ 788194 w 788194"/>
                <a:gd name="connsiteY8" fmla="*/ 0 h 295275"/>
                <a:gd name="connsiteX9" fmla="*/ 788194 w 788194"/>
                <a:gd name="connsiteY9" fmla="*/ 161925 h 295275"/>
                <a:gd name="connsiteX10" fmla="*/ 621506 w 788194"/>
                <a:gd name="connsiteY10" fmla="*/ 169069 h 295275"/>
                <a:gd name="connsiteX11" fmla="*/ 538163 w 788194"/>
                <a:gd name="connsiteY11" fmla="*/ 180975 h 295275"/>
                <a:gd name="connsiteX12" fmla="*/ 397669 w 788194"/>
                <a:gd name="connsiteY12" fmla="*/ 20955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194" h="295275">
                  <a:moveTo>
                    <a:pt x="397669" y="209550"/>
                  </a:moveTo>
                  <a:lnTo>
                    <a:pt x="30956" y="295275"/>
                  </a:lnTo>
                  <a:lnTo>
                    <a:pt x="0" y="159544"/>
                  </a:lnTo>
                  <a:lnTo>
                    <a:pt x="204788" y="109538"/>
                  </a:lnTo>
                  <a:lnTo>
                    <a:pt x="357188" y="71438"/>
                  </a:lnTo>
                  <a:lnTo>
                    <a:pt x="461963" y="50006"/>
                  </a:lnTo>
                  <a:lnTo>
                    <a:pt x="554831" y="30956"/>
                  </a:lnTo>
                  <a:lnTo>
                    <a:pt x="676275" y="11906"/>
                  </a:lnTo>
                  <a:lnTo>
                    <a:pt x="788194" y="0"/>
                  </a:lnTo>
                  <a:lnTo>
                    <a:pt x="788194" y="161925"/>
                  </a:lnTo>
                  <a:lnTo>
                    <a:pt x="621506" y="169069"/>
                  </a:lnTo>
                  <a:lnTo>
                    <a:pt x="538163" y="180975"/>
                  </a:lnTo>
                  <a:lnTo>
                    <a:pt x="397669" y="209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24">
              <a:extLst>
                <a:ext uri="{FF2B5EF4-FFF2-40B4-BE49-F238E27FC236}">
                  <a16:creationId xmlns:a16="http://schemas.microsoft.com/office/drawing/2014/main" id="{CA70C599-ADE0-4398-8A4B-9B9B84AF7B41}"/>
                </a:ext>
              </a:extLst>
            </p:cNvPr>
            <p:cNvSpPr/>
            <p:nvPr/>
          </p:nvSpPr>
          <p:spPr>
            <a:xfrm rot="16200000">
              <a:off x="5052219" y="2793206"/>
              <a:ext cx="4381500" cy="1982788"/>
            </a:xfrm>
            <a:custGeom>
              <a:avLst/>
              <a:gdLst>
                <a:gd name="connsiteX0" fmla="*/ 2623163 w 4381353"/>
                <a:gd name="connsiteY0" fmla="*/ 812015 h 1984142"/>
                <a:gd name="connsiteX1" fmla="*/ 2301887 w 4381353"/>
                <a:gd name="connsiteY1" fmla="*/ 889686 h 1984142"/>
                <a:gd name="connsiteX2" fmla="*/ 2139484 w 4381353"/>
                <a:gd name="connsiteY2" fmla="*/ 939113 h 1984142"/>
                <a:gd name="connsiteX3" fmla="*/ 1973550 w 4381353"/>
                <a:gd name="connsiteY3" fmla="*/ 992071 h 1984142"/>
                <a:gd name="connsiteX4" fmla="*/ 1807617 w 4381353"/>
                <a:gd name="connsiteY4" fmla="*/ 1052089 h 1984142"/>
                <a:gd name="connsiteX5" fmla="*/ 1684049 w 4381353"/>
                <a:gd name="connsiteY5" fmla="*/ 1101517 h 1984142"/>
                <a:gd name="connsiteX6" fmla="*/ 1436914 w 4381353"/>
                <a:gd name="connsiteY6" fmla="*/ 1196840 h 1984142"/>
                <a:gd name="connsiteX7" fmla="*/ 1235675 w 4381353"/>
                <a:gd name="connsiteY7" fmla="*/ 1285103 h 1984142"/>
                <a:gd name="connsiteX8" fmla="*/ 1083864 w 4381353"/>
                <a:gd name="connsiteY8" fmla="*/ 1359243 h 1984142"/>
                <a:gd name="connsiteX9" fmla="*/ 953235 w 4381353"/>
                <a:gd name="connsiteY9" fmla="*/ 1433384 h 1984142"/>
                <a:gd name="connsiteX10" fmla="*/ 836729 w 4381353"/>
                <a:gd name="connsiteY10" fmla="*/ 1500463 h 1984142"/>
                <a:gd name="connsiteX11" fmla="*/ 727283 w 4381353"/>
                <a:gd name="connsiteY11" fmla="*/ 1578134 h 1984142"/>
                <a:gd name="connsiteX12" fmla="*/ 642551 w 4381353"/>
                <a:gd name="connsiteY12" fmla="*/ 1652275 h 1984142"/>
                <a:gd name="connsiteX13" fmla="*/ 328336 w 4381353"/>
                <a:gd name="connsiteY13" fmla="*/ 1973550 h 1984142"/>
                <a:gd name="connsiteX14" fmla="*/ 264787 w 4381353"/>
                <a:gd name="connsiteY14" fmla="*/ 1973550 h 1984142"/>
                <a:gd name="connsiteX15" fmla="*/ 130628 w 4381353"/>
                <a:gd name="connsiteY15" fmla="*/ 1980612 h 1984142"/>
                <a:gd name="connsiteX16" fmla="*/ 84732 w 4381353"/>
                <a:gd name="connsiteY16" fmla="*/ 1984142 h 1984142"/>
                <a:gd name="connsiteX17" fmla="*/ 52957 w 4381353"/>
                <a:gd name="connsiteY17" fmla="*/ 1977081 h 1984142"/>
                <a:gd name="connsiteX18" fmla="*/ 24713 w 4381353"/>
                <a:gd name="connsiteY18" fmla="*/ 1955898 h 1984142"/>
                <a:gd name="connsiteX19" fmla="*/ 7061 w 4381353"/>
                <a:gd name="connsiteY19" fmla="*/ 1927654 h 1984142"/>
                <a:gd name="connsiteX20" fmla="*/ 0 w 4381353"/>
                <a:gd name="connsiteY20" fmla="*/ 1888818 h 1984142"/>
                <a:gd name="connsiteX21" fmla="*/ 3530 w 4381353"/>
                <a:gd name="connsiteY21" fmla="*/ 1846452 h 1984142"/>
                <a:gd name="connsiteX22" fmla="*/ 21183 w 4381353"/>
                <a:gd name="connsiteY22" fmla="*/ 1797025 h 1984142"/>
                <a:gd name="connsiteX23" fmla="*/ 56488 w 4381353"/>
                <a:gd name="connsiteY23" fmla="*/ 1744068 h 1984142"/>
                <a:gd name="connsiteX24" fmla="*/ 120037 w 4381353"/>
                <a:gd name="connsiteY24" fmla="*/ 1680519 h 1984142"/>
                <a:gd name="connsiteX25" fmla="*/ 240074 w 4381353"/>
                <a:gd name="connsiteY25" fmla="*/ 1581665 h 1984142"/>
                <a:gd name="connsiteX26" fmla="*/ 377763 w 4381353"/>
                <a:gd name="connsiteY26" fmla="*/ 1472219 h 1984142"/>
                <a:gd name="connsiteX27" fmla="*/ 480148 w 4381353"/>
                <a:gd name="connsiteY27" fmla="*/ 1405140 h 1984142"/>
                <a:gd name="connsiteX28" fmla="*/ 617838 w 4381353"/>
                <a:gd name="connsiteY28" fmla="*/ 1327469 h 1984142"/>
                <a:gd name="connsiteX29" fmla="*/ 766119 w 4381353"/>
                <a:gd name="connsiteY29" fmla="*/ 1249798 h 1984142"/>
                <a:gd name="connsiteX30" fmla="*/ 942644 w 4381353"/>
                <a:gd name="connsiteY30" fmla="*/ 1165066 h 1984142"/>
                <a:gd name="connsiteX31" fmla="*/ 1172126 w 4381353"/>
                <a:gd name="connsiteY31" fmla="*/ 1062681 h 1984142"/>
                <a:gd name="connsiteX32" fmla="*/ 1415731 w 4381353"/>
                <a:gd name="connsiteY32" fmla="*/ 963827 h 1984142"/>
                <a:gd name="connsiteX33" fmla="*/ 1518116 w 4381353"/>
                <a:gd name="connsiteY33" fmla="*/ 921461 h 1984142"/>
                <a:gd name="connsiteX34" fmla="*/ 1694641 w 4381353"/>
                <a:gd name="connsiteY34" fmla="*/ 857912 h 1984142"/>
                <a:gd name="connsiteX35" fmla="*/ 1885288 w 4381353"/>
                <a:gd name="connsiteY35" fmla="*/ 790832 h 1984142"/>
                <a:gd name="connsiteX36" fmla="*/ 1994733 w 4381353"/>
                <a:gd name="connsiteY36" fmla="*/ 755527 h 1984142"/>
                <a:gd name="connsiteX37" fmla="*/ 2097118 w 4381353"/>
                <a:gd name="connsiteY37" fmla="*/ 723753 h 1984142"/>
                <a:gd name="connsiteX38" fmla="*/ 2263052 w 4381353"/>
                <a:gd name="connsiteY38" fmla="*/ 677856 h 1984142"/>
                <a:gd name="connsiteX39" fmla="*/ 2598449 w 4381353"/>
                <a:gd name="connsiteY39" fmla="*/ 593124 h 1984142"/>
                <a:gd name="connsiteX40" fmla="*/ 2859706 w 4381353"/>
                <a:gd name="connsiteY40" fmla="*/ 533106 h 1984142"/>
                <a:gd name="connsiteX41" fmla="*/ 3092719 w 4381353"/>
                <a:gd name="connsiteY41" fmla="*/ 476618 h 1984142"/>
                <a:gd name="connsiteX42" fmla="*/ 3332794 w 4381353"/>
                <a:gd name="connsiteY42" fmla="*/ 423660 h 1984142"/>
                <a:gd name="connsiteX43" fmla="*/ 3470483 w 4381353"/>
                <a:gd name="connsiteY43" fmla="*/ 402477 h 1984142"/>
                <a:gd name="connsiteX44" fmla="*/ 3752923 w 4381353"/>
                <a:gd name="connsiteY44" fmla="*/ 356581 h 1984142"/>
                <a:gd name="connsiteX45" fmla="*/ 3947101 w 4381353"/>
                <a:gd name="connsiteY45" fmla="*/ 324806 h 1984142"/>
                <a:gd name="connsiteX46" fmla="*/ 4049486 w 4381353"/>
                <a:gd name="connsiteY46" fmla="*/ 307154 h 1984142"/>
                <a:gd name="connsiteX47" fmla="*/ 4102443 w 4381353"/>
                <a:gd name="connsiteY47" fmla="*/ 285971 h 1984142"/>
                <a:gd name="connsiteX48" fmla="*/ 4162462 w 4381353"/>
                <a:gd name="connsiteY48" fmla="*/ 250666 h 1984142"/>
                <a:gd name="connsiteX49" fmla="*/ 4222480 w 4381353"/>
                <a:gd name="connsiteY49" fmla="*/ 201239 h 1984142"/>
                <a:gd name="connsiteX50" fmla="*/ 4261316 w 4381353"/>
                <a:gd name="connsiteY50" fmla="*/ 144750 h 1984142"/>
                <a:gd name="connsiteX51" fmla="*/ 4303682 w 4381353"/>
                <a:gd name="connsiteY51" fmla="*/ 70610 h 1984142"/>
                <a:gd name="connsiteX52" fmla="*/ 4321334 w 4381353"/>
                <a:gd name="connsiteY52" fmla="*/ 31774 h 1984142"/>
                <a:gd name="connsiteX53" fmla="*/ 4335456 w 4381353"/>
                <a:gd name="connsiteY53" fmla="*/ 10591 h 1984142"/>
                <a:gd name="connsiteX54" fmla="*/ 4353109 w 4381353"/>
                <a:gd name="connsiteY54" fmla="*/ 0 h 1984142"/>
                <a:gd name="connsiteX55" fmla="*/ 4370761 w 4381353"/>
                <a:gd name="connsiteY55" fmla="*/ 0 h 1984142"/>
                <a:gd name="connsiteX56" fmla="*/ 4377822 w 4381353"/>
                <a:gd name="connsiteY56" fmla="*/ 3530 h 1984142"/>
                <a:gd name="connsiteX57" fmla="*/ 4381353 w 4381353"/>
                <a:gd name="connsiteY57" fmla="*/ 10591 h 1984142"/>
                <a:gd name="connsiteX58" fmla="*/ 4377822 w 4381353"/>
                <a:gd name="connsiteY58" fmla="*/ 67079 h 1984142"/>
                <a:gd name="connsiteX59" fmla="*/ 4367231 w 4381353"/>
                <a:gd name="connsiteY59" fmla="*/ 162403 h 1984142"/>
                <a:gd name="connsiteX60" fmla="*/ 4349578 w 4381353"/>
                <a:gd name="connsiteY60" fmla="*/ 261257 h 1984142"/>
                <a:gd name="connsiteX61" fmla="*/ 4331926 w 4381353"/>
                <a:gd name="connsiteY61" fmla="*/ 338928 h 1984142"/>
                <a:gd name="connsiteX62" fmla="*/ 4296621 w 4381353"/>
                <a:gd name="connsiteY62" fmla="*/ 437782 h 1984142"/>
                <a:gd name="connsiteX63" fmla="*/ 4247194 w 4381353"/>
                <a:gd name="connsiteY63" fmla="*/ 536636 h 1984142"/>
                <a:gd name="connsiteX64" fmla="*/ 4204828 w 4381353"/>
                <a:gd name="connsiteY64" fmla="*/ 603716 h 1984142"/>
                <a:gd name="connsiteX65" fmla="*/ 4180114 w 4381353"/>
                <a:gd name="connsiteY65" fmla="*/ 642551 h 1984142"/>
                <a:gd name="connsiteX66" fmla="*/ 4158931 w 4381353"/>
                <a:gd name="connsiteY66" fmla="*/ 653143 h 1984142"/>
                <a:gd name="connsiteX67" fmla="*/ 4130687 w 4381353"/>
                <a:gd name="connsiteY67" fmla="*/ 656673 h 1984142"/>
                <a:gd name="connsiteX68" fmla="*/ 4102443 w 4381353"/>
                <a:gd name="connsiteY68" fmla="*/ 635490 h 1984142"/>
                <a:gd name="connsiteX69" fmla="*/ 4067138 w 4381353"/>
                <a:gd name="connsiteY69" fmla="*/ 617838 h 1984142"/>
                <a:gd name="connsiteX70" fmla="*/ 4021241 w 4381353"/>
                <a:gd name="connsiteY70" fmla="*/ 603716 h 1984142"/>
                <a:gd name="connsiteX71" fmla="*/ 3957692 w 4381353"/>
                <a:gd name="connsiteY71" fmla="*/ 593124 h 1984142"/>
                <a:gd name="connsiteX72" fmla="*/ 3858838 w 4381353"/>
                <a:gd name="connsiteY72" fmla="*/ 600185 h 1984142"/>
                <a:gd name="connsiteX73" fmla="*/ 3495197 w 4381353"/>
                <a:gd name="connsiteY73" fmla="*/ 646082 h 1984142"/>
                <a:gd name="connsiteX74" fmla="*/ 3353977 w 4381353"/>
                <a:gd name="connsiteY74" fmla="*/ 660204 h 1984142"/>
                <a:gd name="connsiteX75" fmla="*/ 2623163 w 4381353"/>
                <a:gd name="connsiteY75" fmla="*/ 812015 h 19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81353" h="1984142">
                  <a:moveTo>
                    <a:pt x="2623163" y="812015"/>
                  </a:moveTo>
                  <a:lnTo>
                    <a:pt x="2301887" y="889686"/>
                  </a:lnTo>
                  <a:lnTo>
                    <a:pt x="2139484" y="939113"/>
                  </a:lnTo>
                  <a:lnTo>
                    <a:pt x="1973550" y="992071"/>
                  </a:lnTo>
                  <a:lnTo>
                    <a:pt x="1807617" y="1052089"/>
                  </a:lnTo>
                  <a:lnTo>
                    <a:pt x="1684049" y="1101517"/>
                  </a:lnTo>
                  <a:lnTo>
                    <a:pt x="1436914" y="1196840"/>
                  </a:lnTo>
                  <a:lnTo>
                    <a:pt x="1235675" y="1285103"/>
                  </a:lnTo>
                  <a:lnTo>
                    <a:pt x="1083864" y="1359243"/>
                  </a:lnTo>
                  <a:lnTo>
                    <a:pt x="953235" y="1433384"/>
                  </a:lnTo>
                  <a:lnTo>
                    <a:pt x="836729" y="1500463"/>
                  </a:lnTo>
                  <a:lnTo>
                    <a:pt x="727283" y="1578134"/>
                  </a:lnTo>
                  <a:lnTo>
                    <a:pt x="642551" y="1652275"/>
                  </a:lnTo>
                  <a:lnTo>
                    <a:pt x="328336" y="1973550"/>
                  </a:lnTo>
                  <a:lnTo>
                    <a:pt x="264787" y="1973550"/>
                  </a:lnTo>
                  <a:lnTo>
                    <a:pt x="130628" y="1980612"/>
                  </a:lnTo>
                  <a:lnTo>
                    <a:pt x="84732" y="1984142"/>
                  </a:lnTo>
                  <a:lnTo>
                    <a:pt x="52957" y="1977081"/>
                  </a:lnTo>
                  <a:lnTo>
                    <a:pt x="24713" y="1955898"/>
                  </a:lnTo>
                  <a:lnTo>
                    <a:pt x="7061" y="1927654"/>
                  </a:lnTo>
                  <a:lnTo>
                    <a:pt x="0" y="1888818"/>
                  </a:lnTo>
                  <a:lnTo>
                    <a:pt x="3530" y="1846452"/>
                  </a:lnTo>
                  <a:lnTo>
                    <a:pt x="21183" y="1797025"/>
                  </a:lnTo>
                  <a:lnTo>
                    <a:pt x="56488" y="1744068"/>
                  </a:lnTo>
                  <a:lnTo>
                    <a:pt x="120037" y="1680519"/>
                  </a:lnTo>
                  <a:lnTo>
                    <a:pt x="240074" y="1581665"/>
                  </a:lnTo>
                  <a:lnTo>
                    <a:pt x="377763" y="1472219"/>
                  </a:lnTo>
                  <a:lnTo>
                    <a:pt x="480148" y="1405140"/>
                  </a:lnTo>
                  <a:lnTo>
                    <a:pt x="617838" y="1327469"/>
                  </a:lnTo>
                  <a:lnTo>
                    <a:pt x="766119" y="1249798"/>
                  </a:lnTo>
                  <a:lnTo>
                    <a:pt x="942644" y="1165066"/>
                  </a:lnTo>
                  <a:lnTo>
                    <a:pt x="1172126" y="1062681"/>
                  </a:lnTo>
                  <a:lnTo>
                    <a:pt x="1415731" y="963827"/>
                  </a:lnTo>
                  <a:lnTo>
                    <a:pt x="1518116" y="921461"/>
                  </a:lnTo>
                  <a:lnTo>
                    <a:pt x="1694641" y="857912"/>
                  </a:lnTo>
                  <a:lnTo>
                    <a:pt x="1885288" y="790832"/>
                  </a:lnTo>
                  <a:lnTo>
                    <a:pt x="1994733" y="755527"/>
                  </a:lnTo>
                  <a:lnTo>
                    <a:pt x="2097118" y="723753"/>
                  </a:lnTo>
                  <a:lnTo>
                    <a:pt x="2263052" y="677856"/>
                  </a:lnTo>
                  <a:lnTo>
                    <a:pt x="2598449" y="593124"/>
                  </a:lnTo>
                  <a:lnTo>
                    <a:pt x="2859706" y="533106"/>
                  </a:lnTo>
                  <a:lnTo>
                    <a:pt x="3092719" y="476618"/>
                  </a:lnTo>
                  <a:lnTo>
                    <a:pt x="3332794" y="423660"/>
                  </a:lnTo>
                  <a:lnTo>
                    <a:pt x="3470483" y="402477"/>
                  </a:lnTo>
                  <a:lnTo>
                    <a:pt x="3752923" y="356581"/>
                  </a:lnTo>
                  <a:lnTo>
                    <a:pt x="3947101" y="324806"/>
                  </a:lnTo>
                  <a:lnTo>
                    <a:pt x="4049486" y="307154"/>
                  </a:lnTo>
                  <a:lnTo>
                    <a:pt x="4102443" y="285971"/>
                  </a:lnTo>
                  <a:lnTo>
                    <a:pt x="4162462" y="250666"/>
                  </a:lnTo>
                  <a:lnTo>
                    <a:pt x="4222480" y="201239"/>
                  </a:lnTo>
                  <a:lnTo>
                    <a:pt x="4261316" y="144750"/>
                  </a:lnTo>
                  <a:lnTo>
                    <a:pt x="4303682" y="70610"/>
                  </a:lnTo>
                  <a:lnTo>
                    <a:pt x="4321334" y="31774"/>
                  </a:lnTo>
                  <a:lnTo>
                    <a:pt x="4335456" y="10591"/>
                  </a:lnTo>
                  <a:lnTo>
                    <a:pt x="4353109" y="0"/>
                  </a:lnTo>
                  <a:lnTo>
                    <a:pt x="4370761" y="0"/>
                  </a:lnTo>
                  <a:lnTo>
                    <a:pt x="4377822" y="3530"/>
                  </a:lnTo>
                  <a:lnTo>
                    <a:pt x="4381353" y="10591"/>
                  </a:lnTo>
                  <a:lnTo>
                    <a:pt x="4377822" y="67079"/>
                  </a:lnTo>
                  <a:lnTo>
                    <a:pt x="4367231" y="162403"/>
                  </a:lnTo>
                  <a:lnTo>
                    <a:pt x="4349578" y="261257"/>
                  </a:lnTo>
                  <a:lnTo>
                    <a:pt x="4331926" y="338928"/>
                  </a:lnTo>
                  <a:lnTo>
                    <a:pt x="4296621" y="437782"/>
                  </a:lnTo>
                  <a:lnTo>
                    <a:pt x="4247194" y="536636"/>
                  </a:lnTo>
                  <a:lnTo>
                    <a:pt x="4204828" y="603716"/>
                  </a:lnTo>
                  <a:lnTo>
                    <a:pt x="4180114" y="642551"/>
                  </a:lnTo>
                  <a:lnTo>
                    <a:pt x="4158931" y="653143"/>
                  </a:lnTo>
                  <a:lnTo>
                    <a:pt x="4130687" y="656673"/>
                  </a:lnTo>
                  <a:lnTo>
                    <a:pt x="4102443" y="635490"/>
                  </a:lnTo>
                  <a:lnTo>
                    <a:pt x="4067138" y="617838"/>
                  </a:lnTo>
                  <a:lnTo>
                    <a:pt x="4021241" y="603716"/>
                  </a:lnTo>
                  <a:lnTo>
                    <a:pt x="3957692" y="593124"/>
                  </a:lnTo>
                  <a:lnTo>
                    <a:pt x="3858838" y="600185"/>
                  </a:lnTo>
                  <a:lnTo>
                    <a:pt x="3495197" y="646082"/>
                  </a:lnTo>
                  <a:lnTo>
                    <a:pt x="3353977" y="660204"/>
                  </a:lnTo>
                  <a:lnTo>
                    <a:pt x="2623163" y="8120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27">
              <a:extLst>
                <a:ext uri="{FF2B5EF4-FFF2-40B4-BE49-F238E27FC236}">
                  <a16:creationId xmlns:a16="http://schemas.microsoft.com/office/drawing/2014/main" id="{3E7B6D3A-A53C-4BA3-BCD9-6C7B0A71777A}"/>
                </a:ext>
              </a:extLst>
            </p:cNvPr>
            <p:cNvSpPr/>
            <p:nvPr/>
          </p:nvSpPr>
          <p:spPr>
            <a:xfrm>
              <a:off x="7753350" y="4686300"/>
              <a:ext cx="636588" cy="1081088"/>
            </a:xfrm>
            <a:custGeom>
              <a:avLst/>
              <a:gdLst>
                <a:gd name="connsiteX0" fmla="*/ 571500 w 635794"/>
                <a:gd name="connsiteY0" fmla="*/ 338138 h 1081088"/>
                <a:gd name="connsiteX1" fmla="*/ 528638 w 635794"/>
                <a:gd name="connsiteY1" fmla="*/ 533400 h 1081088"/>
                <a:gd name="connsiteX2" fmla="*/ 502444 w 635794"/>
                <a:gd name="connsiteY2" fmla="*/ 664369 h 1081088"/>
                <a:gd name="connsiteX3" fmla="*/ 481013 w 635794"/>
                <a:gd name="connsiteY3" fmla="*/ 759619 h 1081088"/>
                <a:gd name="connsiteX4" fmla="*/ 473869 w 635794"/>
                <a:gd name="connsiteY4" fmla="*/ 802481 h 1081088"/>
                <a:gd name="connsiteX5" fmla="*/ 469106 w 635794"/>
                <a:gd name="connsiteY5" fmla="*/ 1081088 h 1081088"/>
                <a:gd name="connsiteX6" fmla="*/ 0 w 635794"/>
                <a:gd name="connsiteY6" fmla="*/ 638175 h 1081088"/>
                <a:gd name="connsiteX7" fmla="*/ 188119 w 635794"/>
                <a:gd name="connsiteY7" fmla="*/ 659606 h 1081088"/>
                <a:gd name="connsiteX8" fmla="*/ 223838 w 635794"/>
                <a:gd name="connsiteY8" fmla="*/ 659606 h 1081088"/>
                <a:gd name="connsiteX9" fmla="*/ 264319 w 635794"/>
                <a:gd name="connsiteY9" fmla="*/ 652463 h 1081088"/>
                <a:gd name="connsiteX10" fmla="*/ 283369 w 635794"/>
                <a:gd name="connsiteY10" fmla="*/ 635794 h 1081088"/>
                <a:gd name="connsiteX11" fmla="*/ 340519 w 635794"/>
                <a:gd name="connsiteY11" fmla="*/ 528638 h 1081088"/>
                <a:gd name="connsiteX12" fmla="*/ 423863 w 635794"/>
                <a:gd name="connsiteY12" fmla="*/ 369094 h 1081088"/>
                <a:gd name="connsiteX13" fmla="*/ 495300 w 635794"/>
                <a:gd name="connsiteY13" fmla="*/ 216694 h 1081088"/>
                <a:gd name="connsiteX14" fmla="*/ 542925 w 635794"/>
                <a:gd name="connsiteY14" fmla="*/ 116681 h 1081088"/>
                <a:gd name="connsiteX15" fmla="*/ 576263 w 635794"/>
                <a:gd name="connsiteY15" fmla="*/ 45244 h 1081088"/>
                <a:gd name="connsiteX16" fmla="*/ 590550 w 635794"/>
                <a:gd name="connsiteY16" fmla="*/ 14288 h 1081088"/>
                <a:gd name="connsiteX17" fmla="*/ 602456 w 635794"/>
                <a:gd name="connsiteY17" fmla="*/ 4763 h 1081088"/>
                <a:gd name="connsiteX18" fmla="*/ 611981 w 635794"/>
                <a:gd name="connsiteY18" fmla="*/ 0 h 1081088"/>
                <a:gd name="connsiteX19" fmla="*/ 623888 w 635794"/>
                <a:gd name="connsiteY19" fmla="*/ 0 h 1081088"/>
                <a:gd name="connsiteX20" fmla="*/ 631031 w 635794"/>
                <a:gd name="connsiteY20" fmla="*/ 4763 h 1081088"/>
                <a:gd name="connsiteX21" fmla="*/ 635794 w 635794"/>
                <a:gd name="connsiteY21" fmla="*/ 26194 h 1081088"/>
                <a:gd name="connsiteX22" fmla="*/ 633413 w 635794"/>
                <a:gd name="connsiteY22" fmla="*/ 78581 h 1081088"/>
                <a:gd name="connsiteX23" fmla="*/ 595313 w 635794"/>
                <a:gd name="connsiteY23" fmla="*/ 240506 h 1081088"/>
                <a:gd name="connsiteX24" fmla="*/ 571500 w 635794"/>
                <a:gd name="connsiteY24" fmla="*/ 338138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35794" h="1081088">
                  <a:moveTo>
                    <a:pt x="571500" y="338138"/>
                  </a:moveTo>
                  <a:lnTo>
                    <a:pt x="528638" y="533400"/>
                  </a:lnTo>
                  <a:lnTo>
                    <a:pt x="502444" y="664369"/>
                  </a:lnTo>
                  <a:lnTo>
                    <a:pt x="481013" y="759619"/>
                  </a:lnTo>
                  <a:lnTo>
                    <a:pt x="473869" y="802481"/>
                  </a:lnTo>
                  <a:cubicBezTo>
                    <a:pt x="472281" y="895350"/>
                    <a:pt x="470694" y="988219"/>
                    <a:pt x="469106" y="1081088"/>
                  </a:cubicBezTo>
                  <a:lnTo>
                    <a:pt x="0" y="638175"/>
                  </a:lnTo>
                  <a:lnTo>
                    <a:pt x="188119" y="659606"/>
                  </a:lnTo>
                  <a:lnTo>
                    <a:pt x="223838" y="659606"/>
                  </a:lnTo>
                  <a:lnTo>
                    <a:pt x="264319" y="652463"/>
                  </a:lnTo>
                  <a:lnTo>
                    <a:pt x="283369" y="635794"/>
                  </a:lnTo>
                  <a:lnTo>
                    <a:pt x="340519" y="528638"/>
                  </a:lnTo>
                  <a:lnTo>
                    <a:pt x="423863" y="369094"/>
                  </a:lnTo>
                  <a:lnTo>
                    <a:pt x="495300" y="216694"/>
                  </a:lnTo>
                  <a:lnTo>
                    <a:pt x="542925" y="116681"/>
                  </a:lnTo>
                  <a:lnTo>
                    <a:pt x="576263" y="45244"/>
                  </a:lnTo>
                  <a:lnTo>
                    <a:pt x="590550" y="14288"/>
                  </a:lnTo>
                  <a:lnTo>
                    <a:pt x="602456" y="4763"/>
                  </a:lnTo>
                  <a:lnTo>
                    <a:pt x="611981" y="0"/>
                  </a:lnTo>
                  <a:lnTo>
                    <a:pt x="623888" y="0"/>
                  </a:lnTo>
                  <a:lnTo>
                    <a:pt x="631031" y="4763"/>
                  </a:lnTo>
                  <a:lnTo>
                    <a:pt x="635794" y="26194"/>
                  </a:lnTo>
                  <a:lnTo>
                    <a:pt x="633413" y="78581"/>
                  </a:lnTo>
                  <a:lnTo>
                    <a:pt x="595313" y="240506"/>
                  </a:lnTo>
                  <a:lnTo>
                    <a:pt x="571500" y="3381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23">
              <a:extLst>
                <a:ext uri="{FF2B5EF4-FFF2-40B4-BE49-F238E27FC236}">
                  <a16:creationId xmlns:a16="http://schemas.microsoft.com/office/drawing/2014/main" id="{39D9801A-DA21-4AE5-BD54-7669AB11A29F}"/>
                </a:ext>
              </a:extLst>
            </p:cNvPr>
            <p:cNvSpPr/>
            <p:nvPr/>
          </p:nvSpPr>
          <p:spPr>
            <a:xfrm rot="16200000">
              <a:off x="5864225" y="3508375"/>
              <a:ext cx="2647950" cy="1562100"/>
            </a:xfrm>
            <a:custGeom>
              <a:avLst/>
              <a:gdLst>
                <a:gd name="connsiteX0" fmla="*/ 1440657 w 2647950"/>
                <a:gd name="connsiteY0" fmla="*/ 1214437 h 1562100"/>
                <a:gd name="connsiteX1" fmla="*/ 1228725 w 2647950"/>
                <a:gd name="connsiteY1" fmla="*/ 1123950 h 1562100"/>
                <a:gd name="connsiteX2" fmla="*/ 1040607 w 2647950"/>
                <a:gd name="connsiteY2" fmla="*/ 1031081 h 1562100"/>
                <a:gd name="connsiteX3" fmla="*/ 823913 w 2647950"/>
                <a:gd name="connsiteY3" fmla="*/ 931069 h 1562100"/>
                <a:gd name="connsiteX4" fmla="*/ 726282 w 2647950"/>
                <a:gd name="connsiteY4" fmla="*/ 859631 h 1562100"/>
                <a:gd name="connsiteX5" fmla="*/ 635794 w 2647950"/>
                <a:gd name="connsiteY5" fmla="*/ 785812 h 1562100"/>
                <a:gd name="connsiteX6" fmla="*/ 569119 w 2647950"/>
                <a:gd name="connsiteY6" fmla="*/ 728662 h 1562100"/>
                <a:gd name="connsiteX7" fmla="*/ 473869 w 2647950"/>
                <a:gd name="connsiteY7" fmla="*/ 640556 h 1562100"/>
                <a:gd name="connsiteX8" fmla="*/ 371475 w 2647950"/>
                <a:gd name="connsiteY8" fmla="*/ 538162 h 1562100"/>
                <a:gd name="connsiteX9" fmla="*/ 273844 w 2647950"/>
                <a:gd name="connsiteY9" fmla="*/ 428625 h 1562100"/>
                <a:gd name="connsiteX10" fmla="*/ 188119 w 2647950"/>
                <a:gd name="connsiteY10" fmla="*/ 326231 h 1562100"/>
                <a:gd name="connsiteX11" fmla="*/ 97632 w 2647950"/>
                <a:gd name="connsiteY11" fmla="*/ 197644 h 1562100"/>
                <a:gd name="connsiteX12" fmla="*/ 47625 w 2647950"/>
                <a:gd name="connsiteY12" fmla="*/ 123825 h 1562100"/>
                <a:gd name="connsiteX13" fmla="*/ 16669 w 2647950"/>
                <a:gd name="connsiteY13" fmla="*/ 66675 h 1562100"/>
                <a:gd name="connsiteX14" fmla="*/ 4763 w 2647950"/>
                <a:gd name="connsiteY14" fmla="*/ 38100 h 1562100"/>
                <a:gd name="connsiteX15" fmla="*/ 0 w 2647950"/>
                <a:gd name="connsiteY15" fmla="*/ 26194 h 1562100"/>
                <a:gd name="connsiteX16" fmla="*/ 2382 w 2647950"/>
                <a:gd name="connsiteY16" fmla="*/ 9525 h 1562100"/>
                <a:gd name="connsiteX17" fmla="*/ 14288 w 2647950"/>
                <a:gd name="connsiteY17" fmla="*/ 0 h 1562100"/>
                <a:gd name="connsiteX18" fmla="*/ 40482 w 2647950"/>
                <a:gd name="connsiteY18" fmla="*/ 2381 h 1562100"/>
                <a:gd name="connsiteX19" fmla="*/ 64294 w 2647950"/>
                <a:gd name="connsiteY19" fmla="*/ 16669 h 1562100"/>
                <a:gd name="connsiteX20" fmla="*/ 121444 w 2647950"/>
                <a:gd name="connsiteY20" fmla="*/ 88106 h 1562100"/>
                <a:gd name="connsiteX21" fmla="*/ 228600 w 2647950"/>
                <a:gd name="connsiteY21" fmla="*/ 195262 h 1562100"/>
                <a:gd name="connsiteX22" fmla="*/ 314325 w 2647950"/>
                <a:gd name="connsiteY22" fmla="*/ 280987 h 1562100"/>
                <a:gd name="connsiteX23" fmla="*/ 376238 w 2647950"/>
                <a:gd name="connsiteY23" fmla="*/ 335756 h 1562100"/>
                <a:gd name="connsiteX24" fmla="*/ 469107 w 2647950"/>
                <a:gd name="connsiteY24" fmla="*/ 414337 h 1562100"/>
                <a:gd name="connsiteX25" fmla="*/ 550069 w 2647950"/>
                <a:gd name="connsiteY25" fmla="*/ 476250 h 1562100"/>
                <a:gd name="connsiteX26" fmla="*/ 611982 w 2647950"/>
                <a:gd name="connsiteY26" fmla="*/ 523875 h 1562100"/>
                <a:gd name="connsiteX27" fmla="*/ 681038 w 2647950"/>
                <a:gd name="connsiteY27" fmla="*/ 571500 h 1562100"/>
                <a:gd name="connsiteX28" fmla="*/ 764382 w 2647950"/>
                <a:gd name="connsiteY28" fmla="*/ 626269 h 1562100"/>
                <a:gd name="connsiteX29" fmla="*/ 869157 w 2647950"/>
                <a:gd name="connsiteY29" fmla="*/ 690562 h 1562100"/>
                <a:gd name="connsiteX30" fmla="*/ 966788 w 2647950"/>
                <a:gd name="connsiteY30" fmla="*/ 745331 h 1562100"/>
                <a:gd name="connsiteX31" fmla="*/ 1102519 w 2647950"/>
                <a:gd name="connsiteY31" fmla="*/ 819150 h 1562100"/>
                <a:gd name="connsiteX32" fmla="*/ 1326357 w 2647950"/>
                <a:gd name="connsiteY32" fmla="*/ 919162 h 1562100"/>
                <a:gd name="connsiteX33" fmla="*/ 1445419 w 2647950"/>
                <a:gd name="connsiteY33" fmla="*/ 976312 h 1562100"/>
                <a:gd name="connsiteX34" fmla="*/ 1538288 w 2647950"/>
                <a:gd name="connsiteY34" fmla="*/ 1014412 h 1562100"/>
                <a:gd name="connsiteX35" fmla="*/ 1626394 w 2647950"/>
                <a:gd name="connsiteY35" fmla="*/ 1050131 h 1562100"/>
                <a:gd name="connsiteX36" fmla="*/ 1745457 w 2647950"/>
                <a:gd name="connsiteY36" fmla="*/ 1088231 h 1562100"/>
                <a:gd name="connsiteX37" fmla="*/ 1866900 w 2647950"/>
                <a:gd name="connsiteY37" fmla="*/ 1123950 h 1562100"/>
                <a:gd name="connsiteX38" fmla="*/ 1985963 w 2647950"/>
                <a:gd name="connsiteY38" fmla="*/ 1154906 h 1562100"/>
                <a:gd name="connsiteX39" fmla="*/ 2116932 w 2647950"/>
                <a:gd name="connsiteY39" fmla="*/ 1181100 h 1562100"/>
                <a:gd name="connsiteX40" fmla="*/ 2202657 w 2647950"/>
                <a:gd name="connsiteY40" fmla="*/ 1193006 h 1562100"/>
                <a:gd name="connsiteX41" fmla="*/ 2264569 w 2647950"/>
                <a:gd name="connsiteY41" fmla="*/ 1200150 h 1562100"/>
                <a:gd name="connsiteX42" fmla="*/ 2338388 w 2647950"/>
                <a:gd name="connsiteY42" fmla="*/ 1200150 h 1562100"/>
                <a:gd name="connsiteX43" fmla="*/ 2421732 w 2647950"/>
                <a:gd name="connsiteY43" fmla="*/ 1193006 h 1562100"/>
                <a:gd name="connsiteX44" fmla="*/ 2533650 w 2647950"/>
                <a:gd name="connsiteY44" fmla="*/ 1171575 h 1562100"/>
                <a:gd name="connsiteX45" fmla="*/ 2597944 w 2647950"/>
                <a:gd name="connsiteY45" fmla="*/ 1150144 h 1562100"/>
                <a:gd name="connsiteX46" fmla="*/ 2626519 w 2647950"/>
                <a:gd name="connsiteY46" fmla="*/ 1140619 h 1562100"/>
                <a:gd name="connsiteX47" fmla="*/ 2638425 w 2647950"/>
                <a:gd name="connsiteY47" fmla="*/ 1138237 h 1562100"/>
                <a:gd name="connsiteX48" fmla="*/ 2647950 w 2647950"/>
                <a:gd name="connsiteY48" fmla="*/ 1145381 h 1562100"/>
                <a:gd name="connsiteX49" fmla="*/ 2645569 w 2647950"/>
                <a:gd name="connsiteY49" fmla="*/ 1164431 h 1562100"/>
                <a:gd name="connsiteX50" fmla="*/ 2628900 w 2647950"/>
                <a:gd name="connsiteY50" fmla="*/ 1200150 h 1562100"/>
                <a:gd name="connsiteX51" fmla="*/ 2586038 w 2647950"/>
                <a:gd name="connsiteY51" fmla="*/ 1254919 h 1562100"/>
                <a:gd name="connsiteX52" fmla="*/ 2516982 w 2647950"/>
                <a:gd name="connsiteY52" fmla="*/ 1345406 h 1562100"/>
                <a:gd name="connsiteX53" fmla="*/ 2486025 w 2647950"/>
                <a:gd name="connsiteY53" fmla="*/ 1383506 h 1562100"/>
                <a:gd name="connsiteX54" fmla="*/ 2426494 w 2647950"/>
                <a:gd name="connsiteY54" fmla="*/ 1452562 h 1562100"/>
                <a:gd name="connsiteX55" fmla="*/ 2369344 w 2647950"/>
                <a:gd name="connsiteY55" fmla="*/ 1507331 h 1562100"/>
                <a:gd name="connsiteX56" fmla="*/ 2321719 w 2647950"/>
                <a:gd name="connsiteY56" fmla="*/ 1545431 h 1562100"/>
                <a:gd name="connsiteX57" fmla="*/ 2293144 w 2647950"/>
                <a:gd name="connsiteY57" fmla="*/ 1559719 h 1562100"/>
                <a:gd name="connsiteX58" fmla="*/ 2269332 w 2647950"/>
                <a:gd name="connsiteY58" fmla="*/ 1562100 h 1562100"/>
                <a:gd name="connsiteX59" fmla="*/ 2250282 w 2647950"/>
                <a:gd name="connsiteY59" fmla="*/ 1557337 h 1562100"/>
                <a:gd name="connsiteX60" fmla="*/ 2238375 w 2647950"/>
                <a:gd name="connsiteY60" fmla="*/ 1547812 h 1562100"/>
                <a:gd name="connsiteX61" fmla="*/ 2219325 w 2647950"/>
                <a:gd name="connsiteY61" fmla="*/ 1533525 h 1562100"/>
                <a:gd name="connsiteX62" fmla="*/ 2195513 w 2647950"/>
                <a:gd name="connsiteY62" fmla="*/ 1502569 h 1562100"/>
                <a:gd name="connsiteX63" fmla="*/ 2171700 w 2647950"/>
                <a:gd name="connsiteY63" fmla="*/ 1476375 h 1562100"/>
                <a:gd name="connsiteX64" fmla="*/ 2135982 w 2647950"/>
                <a:gd name="connsiteY64" fmla="*/ 1447800 h 1562100"/>
                <a:gd name="connsiteX65" fmla="*/ 2078832 w 2647950"/>
                <a:gd name="connsiteY65" fmla="*/ 1419225 h 1562100"/>
                <a:gd name="connsiteX66" fmla="*/ 1785938 w 2647950"/>
                <a:gd name="connsiteY66" fmla="*/ 1335881 h 1562100"/>
                <a:gd name="connsiteX67" fmla="*/ 1440657 w 2647950"/>
                <a:gd name="connsiteY67" fmla="*/ 121443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647950" h="1562100">
                  <a:moveTo>
                    <a:pt x="1440657" y="1214437"/>
                  </a:moveTo>
                  <a:lnTo>
                    <a:pt x="1228725" y="1123950"/>
                  </a:lnTo>
                  <a:lnTo>
                    <a:pt x="1040607" y="1031081"/>
                  </a:lnTo>
                  <a:lnTo>
                    <a:pt x="823913" y="931069"/>
                  </a:lnTo>
                  <a:lnTo>
                    <a:pt x="726282" y="859631"/>
                  </a:lnTo>
                  <a:lnTo>
                    <a:pt x="635794" y="785812"/>
                  </a:lnTo>
                  <a:lnTo>
                    <a:pt x="569119" y="728662"/>
                  </a:lnTo>
                  <a:lnTo>
                    <a:pt x="473869" y="640556"/>
                  </a:lnTo>
                  <a:lnTo>
                    <a:pt x="371475" y="538162"/>
                  </a:lnTo>
                  <a:lnTo>
                    <a:pt x="273844" y="428625"/>
                  </a:lnTo>
                  <a:lnTo>
                    <a:pt x="188119" y="326231"/>
                  </a:lnTo>
                  <a:lnTo>
                    <a:pt x="97632" y="197644"/>
                  </a:lnTo>
                  <a:lnTo>
                    <a:pt x="47625" y="123825"/>
                  </a:lnTo>
                  <a:lnTo>
                    <a:pt x="16669" y="66675"/>
                  </a:lnTo>
                  <a:lnTo>
                    <a:pt x="4763" y="38100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40482" y="2381"/>
                  </a:lnTo>
                  <a:lnTo>
                    <a:pt x="64294" y="16669"/>
                  </a:lnTo>
                  <a:lnTo>
                    <a:pt x="121444" y="88106"/>
                  </a:lnTo>
                  <a:lnTo>
                    <a:pt x="228600" y="195262"/>
                  </a:lnTo>
                  <a:lnTo>
                    <a:pt x="314325" y="280987"/>
                  </a:lnTo>
                  <a:lnTo>
                    <a:pt x="376238" y="335756"/>
                  </a:lnTo>
                  <a:lnTo>
                    <a:pt x="469107" y="414337"/>
                  </a:lnTo>
                  <a:lnTo>
                    <a:pt x="550069" y="476250"/>
                  </a:lnTo>
                  <a:lnTo>
                    <a:pt x="611982" y="523875"/>
                  </a:lnTo>
                  <a:lnTo>
                    <a:pt x="681038" y="571500"/>
                  </a:lnTo>
                  <a:lnTo>
                    <a:pt x="764382" y="626269"/>
                  </a:lnTo>
                  <a:lnTo>
                    <a:pt x="869157" y="690562"/>
                  </a:lnTo>
                  <a:lnTo>
                    <a:pt x="966788" y="745331"/>
                  </a:lnTo>
                  <a:lnTo>
                    <a:pt x="1102519" y="819150"/>
                  </a:lnTo>
                  <a:lnTo>
                    <a:pt x="1326357" y="919162"/>
                  </a:lnTo>
                  <a:lnTo>
                    <a:pt x="1445419" y="976312"/>
                  </a:lnTo>
                  <a:lnTo>
                    <a:pt x="1538288" y="1014412"/>
                  </a:lnTo>
                  <a:lnTo>
                    <a:pt x="1626394" y="1050131"/>
                  </a:lnTo>
                  <a:lnTo>
                    <a:pt x="1745457" y="1088231"/>
                  </a:lnTo>
                  <a:lnTo>
                    <a:pt x="1866900" y="1123950"/>
                  </a:lnTo>
                  <a:lnTo>
                    <a:pt x="1985963" y="1154906"/>
                  </a:lnTo>
                  <a:lnTo>
                    <a:pt x="2116932" y="1181100"/>
                  </a:lnTo>
                  <a:lnTo>
                    <a:pt x="2202657" y="1193006"/>
                  </a:lnTo>
                  <a:lnTo>
                    <a:pt x="2264569" y="1200150"/>
                  </a:lnTo>
                  <a:lnTo>
                    <a:pt x="2338388" y="1200150"/>
                  </a:lnTo>
                  <a:lnTo>
                    <a:pt x="2421732" y="1193006"/>
                  </a:lnTo>
                  <a:lnTo>
                    <a:pt x="2533650" y="1171575"/>
                  </a:lnTo>
                  <a:lnTo>
                    <a:pt x="2597944" y="1150144"/>
                  </a:lnTo>
                  <a:cubicBezTo>
                    <a:pt x="2624884" y="1140348"/>
                    <a:pt x="2614847" y="1140619"/>
                    <a:pt x="2626519" y="1140619"/>
                  </a:cubicBezTo>
                  <a:lnTo>
                    <a:pt x="2638425" y="1138237"/>
                  </a:lnTo>
                  <a:lnTo>
                    <a:pt x="2647950" y="1145381"/>
                  </a:lnTo>
                  <a:lnTo>
                    <a:pt x="2645569" y="1164431"/>
                  </a:lnTo>
                  <a:lnTo>
                    <a:pt x="2628900" y="1200150"/>
                  </a:lnTo>
                  <a:lnTo>
                    <a:pt x="2586038" y="1254919"/>
                  </a:lnTo>
                  <a:lnTo>
                    <a:pt x="2516982" y="1345406"/>
                  </a:lnTo>
                  <a:lnTo>
                    <a:pt x="2486025" y="1383506"/>
                  </a:lnTo>
                  <a:lnTo>
                    <a:pt x="2426494" y="1452562"/>
                  </a:lnTo>
                  <a:lnTo>
                    <a:pt x="2369344" y="1507331"/>
                  </a:lnTo>
                  <a:lnTo>
                    <a:pt x="2321719" y="1545431"/>
                  </a:lnTo>
                  <a:lnTo>
                    <a:pt x="2293144" y="1559719"/>
                  </a:lnTo>
                  <a:lnTo>
                    <a:pt x="2269332" y="1562100"/>
                  </a:lnTo>
                  <a:lnTo>
                    <a:pt x="2250282" y="1557337"/>
                  </a:lnTo>
                  <a:lnTo>
                    <a:pt x="2238375" y="1547812"/>
                  </a:lnTo>
                  <a:lnTo>
                    <a:pt x="2219325" y="1533525"/>
                  </a:lnTo>
                  <a:lnTo>
                    <a:pt x="2195513" y="1502569"/>
                  </a:lnTo>
                  <a:lnTo>
                    <a:pt x="2171700" y="1476375"/>
                  </a:lnTo>
                  <a:lnTo>
                    <a:pt x="2135982" y="1447800"/>
                  </a:lnTo>
                  <a:lnTo>
                    <a:pt x="2078832" y="1419225"/>
                  </a:lnTo>
                  <a:lnTo>
                    <a:pt x="1785938" y="1335881"/>
                  </a:lnTo>
                  <a:lnTo>
                    <a:pt x="1440657" y="1214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55179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943026A-B78B-4700-B7BD-2F8960F9C1A6}"/>
              </a:ext>
            </a:extLst>
          </p:cNvPr>
          <p:cNvSpPr/>
          <p:nvPr/>
        </p:nvSpPr>
        <p:spPr>
          <a:xfrm>
            <a:off x="4333876" y="2071687"/>
            <a:ext cx="665163" cy="1447800"/>
          </a:xfrm>
          <a:custGeom>
            <a:avLst/>
            <a:gdLst>
              <a:gd name="connsiteX0" fmla="*/ 476250 w 664369"/>
              <a:gd name="connsiteY0" fmla="*/ 354806 h 1447800"/>
              <a:gd name="connsiteX1" fmla="*/ 454819 w 664369"/>
              <a:gd name="connsiteY1" fmla="*/ 245269 h 1447800"/>
              <a:gd name="connsiteX2" fmla="*/ 409575 w 664369"/>
              <a:gd name="connsiteY2" fmla="*/ 95250 h 1447800"/>
              <a:gd name="connsiteX3" fmla="*/ 328613 w 664369"/>
              <a:gd name="connsiteY3" fmla="*/ 66675 h 1447800"/>
              <a:gd name="connsiteX4" fmla="*/ 247650 w 664369"/>
              <a:gd name="connsiteY4" fmla="*/ 40481 h 1447800"/>
              <a:gd name="connsiteX5" fmla="*/ 171450 w 664369"/>
              <a:gd name="connsiteY5" fmla="*/ 23812 h 1447800"/>
              <a:gd name="connsiteX6" fmla="*/ 100013 w 664369"/>
              <a:gd name="connsiteY6" fmla="*/ 11906 h 1447800"/>
              <a:gd name="connsiteX7" fmla="*/ 54769 w 664369"/>
              <a:gd name="connsiteY7" fmla="*/ 4762 h 1447800"/>
              <a:gd name="connsiteX8" fmla="*/ 23813 w 664369"/>
              <a:gd name="connsiteY8" fmla="*/ 0 h 1447800"/>
              <a:gd name="connsiteX9" fmla="*/ 4763 w 664369"/>
              <a:gd name="connsiteY9" fmla="*/ 4762 h 1447800"/>
              <a:gd name="connsiteX10" fmla="*/ 0 w 664369"/>
              <a:gd name="connsiteY10" fmla="*/ 21431 h 1447800"/>
              <a:gd name="connsiteX11" fmla="*/ 11906 w 664369"/>
              <a:gd name="connsiteY11" fmla="*/ 47625 h 1447800"/>
              <a:gd name="connsiteX12" fmla="*/ 42863 w 664369"/>
              <a:gd name="connsiteY12" fmla="*/ 78581 h 1447800"/>
              <a:gd name="connsiteX13" fmla="*/ 157163 w 664369"/>
              <a:gd name="connsiteY13" fmla="*/ 202406 h 1447800"/>
              <a:gd name="connsiteX14" fmla="*/ 211931 w 664369"/>
              <a:gd name="connsiteY14" fmla="*/ 269081 h 1447800"/>
              <a:gd name="connsiteX15" fmla="*/ 226219 w 664369"/>
              <a:gd name="connsiteY15" fmla="*/ 319087 h 1447800"/>
              <a:gd name="connsiteX16" fmla="*/ 276225 w 664369"/>
              <a:gd name="connsiteY16" fmla="*/ 521494 h 1447800"/>
              <a:gd name="connsiteX17" fmla="*/ 328613 w 664369"/>
              <a:gd name="connsiteY17" fmla="*/ 742950 h 1447800"/>
              <a:gd name="connsiteX18" fmla="*/ 371475 w 664369"/>
              <a:gd name="connsiteY18" fmla="*/ 947737 h 1447800"/>
              <a:gd name="connsiteX19" fmla="*/ 397669 w 664369"/>
              <a:gd name="connsiteY19" fmla="*/ 1085850 h 1447800"/>
              <a:gd name="connsiteX20" fmla="*/ 409575 w 664369"/>
              <a:gd name="connsiteY20" fmla="*/ 1157287 h 1447800"/>
              <a:gd name="connsiteX21" fmla="*/ 421481 w 664369"/>
              <a:gd name="connsiteY21" fmla="*/ 1207294 h 1447800"/>
              <a:gd name="connsiteX22" fmla="*/ 440531 w 664369"/>
              <a:gd name="connsiteY22" fmla="*/ 1271587 h 1447800"/>
              <a:gd name="connsiteX23" fmla="*/ 459581 w 664369"/>
              <a:gd name="connsiteY23" fmla="*/ 1328737 h 1447800"/>
              <a:gd name="connsiteX24" fmla="*/ 490538 w 664369"/>
              <a:gd name="connsiteY24" fmla="*/ 1385887 h 1447800"/>
              <a:gd name="connsiteX25" fmla="*/ 514350 w 664369"/>
              <a:gd name="connsiteY25" fmla="*/ 1423987 h 1447800"/>
              <a:gd name="connsiteX26" fmla="*/ 531019 w 664369"/>
              <a:gd name="connsiteY26" fmla="*/ 1438275 h 1447800"/>
              <a:gd name="connsiteX27" fmla="*/ 550069 w 664369"/>
              <a:gd name="connsiteY27" fmla="*/ 1445419 h 1447800"/>
              <a:gd name="connsiteX28" fmla="*/ 578644 w 664369"/>
              <a:gd name="connsiteY28" fmla="*/ 1447800 h 1447800"/>
              <a:gd name="connsiteX29" fmla="*/ 604838 w 664369"/>
              <a:gd name="connsiteY29" fmla="*/ 1443037 h 1447800"/>
              <a:gd name="connsiteX30" fmla="*/ 626269 w 664369"/>
              <a:gd name="connsiteY30" fmla="*/ 1428750 h 1447800"/>
              <a:gd name="connsiteX31" fmla="*/ 642938 w 664369"/>
              <a:gd name="connsiteY31" fmla="*/ 1407319 h 1447800"/>
              <a:gd name="connsiteX32" fmla="*/ 657225 w 664369"/>
              <a:gd name="connsiteY32" fmla="*/ 1378744 h 1447800"/>
              <a:gd name="connsiteX33" fmla="*/ 664369 w 664369"/>
              <a:gd name="connsiteY33" fmla="*/ 1338262 h 1447800"/>
              <a:gd name="connsiteX34" fmla="*/ 642938 w 664369"/>
              <a:gd name="connsiteY34" fmla="*/ 1176337 h 1447800"/>
              <a:gd name="connsiteX35" fmla="*/ 604838 w 664369"/>
              <a:gd name="connsiteY35" fmla="*/ 1023937 h 1447800"/>
              <a:gd name="connsiteX36" fmla="*/ 542925 w 664369"/>
              <a:gd name="connsiteY36" fmla="*/ 759619 h 1447800"/>
              <a:gd name="connsiteX37" fmla="*/ 533400 w 664369"/>
              <a:gd name="connsiteY37" fmla="*/ 628650 h 1447800"/>
              <a:gd name="connsiteX38" fmla="*/ 476250 w 664369"/>
              <a:gd name="connsiteY38" fmla="*/ 354806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64369" h="1447800">
                <a:moveTo>
                  <a:pt x="476250" y="354806"/>
                </a:moveTo>
                <a:lnTo>
                  <a:pt x="454819" y="245269"/>
                </a:lnTo>
                <a:lnTo>
                  <a:pt x="409575" y="95250"/>
                </a:lnTo>
                <a:lnTo>
                  <a:pt x="328613" y="66675"/>
                </a:lnTo>
                <a:lnTo>
                  <a:pt x="247650" y="40481"/>
                </a:lnTo>
                <a:lnTo>
                  <a:pt x="171450" y="23812"/>
                </a:lnTo>
                <a:lnTo>
                  <a:pt x="100013" y="11906"/>
                </a:lnTo>
                <a:lnTo>
                  <a:pt x="54769" y="4762"/>
                </a:lnTo>
                <a:lnTo>
                  <a:pt x="23813" y="0"/>
                </a:lnTo>
                <a:lnTo>
                  <a:pt x="4763" y="4762"/>
                </a:lnTo>
                <a:lnTo>
                  <a:pt x="0" y="21431"/>
                </a:lnTo>
                <a:lnTo>
                  <a:pt x="11906" y="47625"/>
                </a:lnTo>
                <a:lnTo>
                  <a:pt x="42863" y="78581"/>
                </a:lnTo>
                <a:lnTo>
                  <a:pt x="157163" y="202406"/>
                </a:lnTo>
                <a:lnTo>
                  <a:pt x="211931" y="269081"/>
                </a:lnTo>
                <a:lnTo>
                  <a:pt x="226219" y="319087"/>
                </a:lnTo>
                <a:lnTo>
                  <a:pt x="276225" y="521494"/>
                </a:lnTo>
                <a:lnTo>
                  <a:pt x="328613" y="742950"/>
                </a:lnTo>
                <a:lnTo>
                  <a:pt x="371475" y="947737"/>
                </a:lnTo>
                <a:lnTo>
                  <a:pt x="397669" y="1085850"/>
                </a:lnTo>
                <a:lnTo>
                  <a:pt x="409575" y="1157287"/>
                </a:lnTo>
                <a:lnTo>
                  <a:pt x="421481" y="1207294"/>
                </a:lnTo>
                <a:lnTo>
                  <a:pt x="440531" y="1271587"/>
                </a:lnTo>
                <a:lnTo>
                  <a:pt x="459581" y="1328737"/>
                </a:lnTo>
                <a:lnTo>
                  <a:pt x="490538" y="1385887"/>
                </a:lnTo>
                <a:lnTo>
                  <a:pt x="514350" y="1423987"/>
                </a:lnTo>
                <a:lnTo>
                  <a:pt x="531019" y="1438275"/>
                </a:lnTo>
                <a:lnTo>
                  <a:pt x="550069" y="1445419"/>
                </a:lnTo>
                <a:lnTo>
                  <a:pt x="578644" y="1447800"/>
                </a:lnTo>
                <a:lnTo>
                  <a:pt x="604838" y="1443037"/>
                </a:lnTo>
                <a:lnTo>
                  <a:pt x="626269" y="1428750"/>
                </a:lnTo>
                <a:lnTo>
                  <a:pt x="642938" y="1407319"/>
                </a:lnTo>
                <a:lnTo>
                  <a:pt x="657225" y="1378744"/>
                </a:lnTo>
                <a:lnTo>
                  <a:pt x="664369" y="1338262"/>
                </a:lnTo>
                <a:lnTo>
                  <a:pt x="642938" y="1176337"/>
                </a:lnTo>
                <a:lnTo>
                  <a:pt x="604838" y="1023937"/>
                </a:lnTo>
                <a:lnTo>
                  <a:pt x="542925" y="759619"/>
                </a:lnTo>
                <a:lnTo>
                  <a:pt x="533400" y="628650"/>
                </a:lnTo>
                <a:lnTo>
                  <a:pt x="476250" y="3548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EFD1CF8-1685-4132-80F1-6E3A4F116EF9}"/>
              </a:ext>
            </a:extLst>
          </p:cNvPr>
          <p:cNvSpPr/>
          <p:nvPr/>
        </p:nvSpPr>
        <p:spPr>
          <a:xfrm>
            <a:off x="4116389" y="3524251"/>
            <a:ext cx="4071937" cy="536575"/>
          </a:xfrm>
          <a:custGeom>
            <a:avLst/>
            <a:gdLst>
              <a:gd name="connsiteX0" fmla="*/ 1907741 w 4072040"/>
              <a:gd name="connsiteY0" fmla="*/ 296028 h 536141"/>
              <a:gd name="connsiteX1" fmla="*/ 1539349 w 4072040"/>
              <a:gd name="connsiteY1" fmla="*/ 335499 h 536141"/>
              <a:gd name="connsiteX2" fmla="*/ 1302526 w 4072040"/>
              <a:gd name="connsiteY2" fmla="*/ 371680 h 536141"/>
              <a:gd name="connsiteX3" fmla="*/ 1059125 w 4072040"/>
              <a:gd name="connsiteY3" fmla="*/ 414440 h 536141"/>
              <a:gd name="connsiteX4" fmla="*/ 904532 w 4072040"/>
              <a:gd name="connsiteY4" fmla="*/ 444043 h 536141"/>
              <a:gd name="connsiteX5" fmla="*/ 756518 w 4072040"/>
              <a:gd name="connsiteY5" fmla="*/ 476935 h 536141"/>
              <a:gd name="connsiteX6" fmla="*/ 608503 w 4072040"/>
              <a:gd name="connsiteY6" fmla="*/ 513116 h 536141"/>
              <a:gd name="connsiteX7" fmla="*/ 529562 w 4072040"/>
              <a:gd name="connsiteY7" fmla="*/ 532851 h 536141"/>
              <a:gd name="connsiteX8" fmla="*/ 509827 w 4072040"/>
              <a:gd name="connsiteY8" fmla="*/ 536141 h 536141"/>
              <a:gd name="connsiteX9" fmla="*/ 437464 w 4072040"/>
              <a:gd name="connsiteY9" fmla="*/ 526273 h 536141"/>
              <a:gd name="connsiteX10" fmla="*/ 374969 w 4072040"/>
              <a:gd name="connsiteY10" fmla="*/ 506538 h 536141"/>
              <a:gd name="connsiteX11" fmla="*/ 315764 w 4072040"/>
              <a:gd name="connsiteY11" fmla="*/ 476935 h 536141"/>
              <a:gd name="connsiteX12" fmla="*/ 259847 w 4072040"/>
              <a:gd name="connsiteY12" fmla="*/ 437464 h 536141"/>
              <a:gd name="connsiteX13" fmla="*/ 194063 w 4072040"/>
              <a:gd name="connsiteY13" fmla="*/ 381548 h 536141"/>
              <a:gd name="connsiteX14" fmla="*/ 138146 w 4072040"/>
              <a:gd name="connsiteY14" fmla="*/ 325631 h 536141"/>
              <a:gd name="connsiteX15" fmla="*/ 75651 w 4072040"/>
              <a:gd name="connsiteY15" fmla="*/ 253269 h 536141"/>
              <a:gd name="connsiteX16" fmla="*/ 36181 w 4072040"/>
              <a:gd name="connsiteY16" fmla="*/ 200641 h 536141"/>
              <a:gd name="connsiteX17" fmla="*/ 3289 w 4072040"/>
              <a:gd name="connsiteY17" fmla="*/ 154593 h 536141"/>
              <a:gd name="connsiteX18" fmla="*/ 0 w 4072040"/>
              <a:gd name="connsiteY18" fmla="*/ 128279 h 536141"/>
              <a:gd name="connsiteX19" fmla="*/ 3289 w 4072040"/>
              <a:gd name="connsiteY19" fmla="*/ 101965 h 536141"/>
              <a:gd name="connsiteX20" fmla="*/ 23024 w 4072040"/>
              <a:gd name="connsiteY20" fmla="*/ 98676 h 536141"/>
              <a:gd name="connsiteX21" fmla="*/ 46049 w 4072040"/>
              <a:gd name="connsiteY21" fmla="*/ 108544 h 536141"/>
              <a:gd name="connsiteX22" fmla="*/ 69073 w 4072040"/>
              <a:gd name="connsiteY22" fmla="*/ 128279 h 536141"/>
              <a:gd name="connsiteX23" fmla="*/ 128279 w 4072040"/>
              <a:gd name="connsiteY23" fmla="*/ 171039 h 536141"/>
              <a:gd name="connsiteX24" fmla="*/ 187484 w 4072040"/>
              <a:gd name="connsiteY24" fmla="*/ 210509 h 536141"/>
              <a:gd name="connsiteX25" fmla="*/ 246690 w 4072040"/>
              <a:gd name="connsiteY25" fmla="*/ 236823 h 536141"/>
              <a:gd name="connsiteX26" fmla="*/ 309185 w 4072040"/>
              <a:gd name="connsiteY26" fmla="*/ 259847 h 536141"/>
              <a:gd name="connsiteX27" fmla="*/ 368391 w 4072040"/>
              <a:gd name="connsiteY27" fmla="*/ 269715 h 536141"/>
              <a:gd name="connsiteX28" fmla="*/ 480224 w 4072040"/>
              <a:gd name="connsiteY28" fmla="*/ 269715 h 536141"/>
              <a:gd name="connsiteX29" fmla="*/ 647974 w 4072040"/>
              <a:gd name="connsiteY29" fmla="*/ 263136 h 536141"/>
              <a:gd name="connsiteX30" fmla="*/ 838748 w 4072040"/>
              <a:gd name="connsiteY30" fmla="*/ 249980 h 536141"/>
              <a:gd name="connsiteX31" fmla="*/ 973605 w 4072040"/>
              <a:gd name="connsiteY31" fmla="*/ 233534 h 536141"/>
              <a:gd name="connsiteX32" fmla="*/ 1217007 w 4072040"/>
              <a:gd name="connsiteY32" fmla="*/ 203931 h 536141"/>
              <a:gd name="connsiteX33" fmla="*/ 1509746 w 4072040"/>
              <a:gd name="connsiteY33" fmla="*/ 174328 h 536141"/>
              <a:gd name="connsiteX34" fmla="*/ 1911030 w 4072040"/>
              <a:gd name="connsiteY34" fmla="*/ 138146 h 536141"/>
              <a:gd name="connsiteX35" fmla="*/ 2243240 w 4072040"/>
              <a:gd name="connsiteY35" fmla="*/ 111833 h 536141"/>
              <a:gd name="connsiteX36" fmla="*/ 2493220 w 4072040"/>
              <a:gd name="connsiteY36" fmla="*/ 88808 h 536141"/>
              <a:gd name="connsiteX37" fmla="*/ 2785959 w 4072040"/>
              <a:gd name="connsiteY37" fmla="*/ 65784 h 536141"/>
              <a:gd name="connsiteX38" fmla="*/ 3065542 w 4072040"/>
              <a:gd name="connsiteY38" fmla="*/ 52627 h 536141"/>
              <a:gd name="connsiteX39" fmla="*/ 3170797 w 4072040"/>
              <a:gd name="connsiteY39" fmla="*/ 46049 h 536141"/>
              <a:gd name="connsiteX40" fmla="*/ 3354992 w 4072040"/>
              <a:gd name="connsiteY40" fmla="*/ 46049 h 536141"/>
              <a:gd name="connsiteX41" fmla="*/ 3496428 w 4072040"/>
              <a:gd name="connsiteY41" fmla="*/ 46049 h 536141"/>
              <a:gd name="connsiteX42" fmla="*/ 3532610 w 4072040"/>
              <a:gd name="connsiteY42" fmla="*/ 32892 h 536141"/>
              <a:gd name="connsiteX43" fmla="*/ 3578659 w 4072040"/>
              <a:gd name="connsiteY43" fmla="*/ 16446 h 536141"/>
              <a:gd name="connsiteX44" fmla="*/ 3637864 w 4072040"/>
              <a:gd name="connsiteY44" fmla="*/ 0 h 536141"/>
              <a:gd name="connsiteX45" fmla="*/ 3687202 w 4072040"/>
              <a:gd name="connsiteY45" fmla="*/ 6578 h 536141"/>
              <a:gd name="connsiteX46" fmla="*/ 3776011 w 4072040"/>
              <a:gd name="connsiteY46" fmla="*/ 32892 h 536141"/>
              <a:gd name="connsiteX47" fmla="*/ 3897712 w 4072040"/>
              <a:gd name="connsiteY47" fmla="*/ 72362 h 536141"/>
              <a:gd name="connsiteX48" fmla="*/ 3937182 w 4072040"/>
              <a:gd name="connsiteY48" fmla="*/ 88808 h 536141"/>
              <a:gd name="connsiteX49" fmla="*/ 3966785 w 4072040"/>
              <a:gd name="connsiteY49" fmla="*/ 105254 h 536141"/>
              <a:gd name="connsiteX50" fmla="*/ 3999677 w 4072040"/>
              <a:gd name="connsiteY50" fmla="*/ 128279 h 536141"/>
              <a:gd name="connsiteX51" fmla="*/ 4029280 w 4072040"/>
              <a:gd name="connsiteY51" fmla="*/ 151303 h 536141"/>
              <a:gd name="connsiteX52" fmla="*/ 4052305 w 4072040"/>
              <a:gd name="connsiteY52" fmla="*/ 177617 h 536141"/>
              <a:gd name="connsiteX53" fmla="*/ 4065461 w 4072040"/>
              <a:gd name="connsiteY53" fmla="*/ 200641 h 536141"/>
              <a:gd name="connsiteX54" fmla="*/ 4072040 w 4072040"/>
              <a:gd name="connsiteY54" fmla="*/ 220377 h 536141"/>
              <a:gd name="connsiteX55" fmla="*/ 4072040 w 4072040"/>
              <a:gd name="connsiteY55" fmla="*/ 236823 h 536141"/>
              <a:gd name="connsiteX56" fmla="*/ 4058883 w 4072040"/>
              <a:gd name="connsiteY56" fmla="*/ 263136 h 536141"/>
              <a:gd name="connsiteX57" fmla="*/ 4032569 w 4072040"/>
              <a:gd name="connsiteY57" fmla="*/ 279582 h 536141"/>
              <a:gd name="connsiteX58" fmla="*/ 3986520 w 4072040"/>
              <a:gd name="connsiteY58" fmla="*/ 292739 h 536141"/>
              <a:gd name="connsiteX59" fmla="*/ 3956918 w 4072040"/>
              <a:gd name="connsiteY59" fmla="*/ 289450 h 536141"/>
              <a:gd name="connsiteX60" fmla="*/ 3828638 w 4072040"/>
              <a:gd name="connsiteY60" fmla="*/ 266426 h 536141"/>
              <a:gd name="connsiteX61" fmla="*/ 3700359 w 4072040"/>
              <a:gd name="connsiteY61" fmla="*/ 246690 h 536141"/>
              <a:gd name="connsiteX62" fmla="*/ 3512874 w 4072040"/>
              <a:gd name="connsiteY62" fmla="*/ 230244 h 536141"/>
              <a:gd name="connsiteX63" fmla="*/ 3351703 w 4072040"/>
              <a:gd name="connsiteY63" fmla="*/ 223666 h 536141"/>
              <a:gd name="connsiteX64" fmla="*/ 3180664 w 4072040"/>
              <a:gd name="connsiteY64" fmla="*/ 223666 h 536141"/>
              <a:gd name="connsiteX65" fmla="*/ 2993179 w 4072040"/>
              <a:gd name="connsiteY65" fmla="*/ 233534 h 536141"/>
              <a:gd name="connsiteX66" fmla="*/ 2759646 w 4072040"/>
              <a:gd name="connsiteY66" fmla="*/ 243401 h 536141"/>
              <a:gd name="connsiteX67" fmla="*/ 2473484 w 4072040"/>
              <a:gd name="connsiteY67" fmla="*/ 259847 h 536141"/>
              <a:gd name="connsiteX68" fmla="*/ 2200480 w 4072040"/>
              <a:gd name="connsiteY68" fmla="*/ 276293 h 536141"/>
              <a:gd name="connsiteX69" fmla="*/ 1907741 w 4072040"/>
              <a:gd name="connsiteY69" fmla="*/ 296028 h 536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4072040" h="536141">
                <a:moveTo>
                  <a:pt x="1907741" y="296028"/>
                </a:moveTo>
                <a:lnTo>
                  <a:pt x="1539349" y="335499"/>
                </a:lnTo>
                <a:lnTo>
                  <a:pt x="1302526" y="371680"/>
                </a:lnTo>
                <a:lnTo>
                  <a:pt x="1059125" y="414440"/>
                </a:lnTo>
                <a:lnTo>
                  <a:pt x="904532" y="444043"/>
                </a:lnTo>
                <a:lnTo>
                  <a:pt x="756518" y="476935"/>
                </a:lnTo>
                <a:lnTo>
                  <a:pt x="608503" y="513116"/>
                </a:lnTo>
                <a:lnTo>
                  <a:pt x="529562" y="532851"/>
                </a:lnTo>
                <a:lnTo>
                  <a:pt x="509827" y="536141"/>
                </a:lnTo>
                <a:lnTo>
                  <a:pt x="437464" y="526273"/>
                </a:lnTo>
                <a:lnTo>
                  <a:pt x="374969" y="506538"/>
                </a:lnTo>
                <a:lnTo>
                  <a:pt x="315764" y="476935"/>
                </a:lnTo>
                <a:lnTo>
                  <a:pt x="259847" y="437464"/>
                </a:lnTo>
                <a:lnTo>
                  <a:pt x="194063" y="381548"/>
                </a:lnTo>
                <a:lnTo>
                  <a:pt x="138146" y="325631"/>
                </a:lnTo>
                <a:lnTo>
                  <a:pt x="75651" y="253269"/>
                </a:lnTo>
                <a:lnTo>
                  <a:pt x="36181" y="200641"/>
                </a:lnTo>
                <a:lnTo>
                  <a:pt x="3289" y="154593"/>
                </a:lnTo>
                <a:lnTo>
                  <a:pt x="0" y="128279"/>
                </a:lnTo>
                <a:lnTo>
                  <a:pt x="3289" y="101965"/>
                </a:lnTo>
                <a:lnTo>
                  <a:pt x="23024" y="98676"/>
                </a:lnTo>
                <a:lnTo>
                  <a:pt x="46049" y="108544"/>
                </a:lnTo>
                <a:lnTo>
                  <a:pt x="69073" y="128279"/>
                </a:lnTo>
                <a:lnTo>
                  <a:pt x="128279" y="171039"/>
                </a:lnTo>
                <a:lnTo>
                  <a:pt x="187484" y="210509"/>
                </a:lnTo>
                <a:lnTo>
                  <a:pt x="246690" y="236823"/>
                </a:lnTo>
                <a:lnTo>
                  <a:pt x="309185" y="259847"/>
                </a:lnTo>
                <a:lnTo>
                  <a:pt x="368391" y="269715"/>
                </a:lnTo>
                <a:lnTo>
                  <a:pt x="480224" y="269715"/>
                </a:lnTo>
                <a:lnTo>
                  <a:pt x="647974" y="263136"/>
                </a:lnTo>
                <a:lnTo>
                  <a:pt x="838748" y="249980"/>
                </a:lnTo>
                <a:lnTo>
                  <a:pt x="973605" y="233534"/>
                </a:lnTo>
                <a:lnTo>
                  <a:pt x="1217007" y="203931"/>
                </a:lnTo>
                <a:lnTo>
                  <a:pt x="1509746" y="174328"/>
                </a:lnTo>
                <a:lnTo>
                  <a:pt x="1911030" y="138146"/>
                </a:lnTo>
                <a:lnTo>
                  <a:pt x="2243240" y="111833"/>
                </a:lnTo>
                <a:lnTo>
                  <a:pt x="2493220" y="88808"/>
                </a:lnTo>
                <a:lnTo>
                  <a:pt x="2785959" y="65784"/>
                </a:lnTo>
                <a:lnTo>
                  <a:pt x="3065542" y="52627"/>
                </a:lnTo>
                <a:lnTo>
                  <a:pt x="3170797" y="46049"/>
                </a:lnTo>
                <a:lnTo>
                  <a:pt x="3354992" y="46049"/>
                </a:lnTo>
                <a:lnTo>
                  <a:pt x="3496428" y="46049"/>
                </a:lnTo>
                <a:lnTo>
                  <a:pt x="3532610" y="32892"/>
                </a:lnTo>
                <a:lnTo>
                  <a:pt x="3578659" y="16446"/>
                </a:lnTo>
                <a:lnTo>
                  <a:pt x="3637864" y="0"/>
                </a:lnTo>
                <a:lnTo>
                  <a:pt x="3687202" y="6578"/>
                </a:lnTo>
                <a:lnTo>
                  <a:pt x="3776011" y="32892"/>
                </a:lnTo>
                <a:lnTo>
                  <a:pt x="3897712" y="72362"/>
                </a:lnTo>
                <a:lnTo>
                  <a:pt x="3937182" y="88808"/>
                </a:lnTo>
                <a:lnTo>
                  <a:pt x="3966785" y="105254"/>
                </a:lnTo>
                <a:lnTo>
                  <a:pt x="3999677" y="128279"/>
                </a:lnTo>
                <a:lnTo>
                  <a:pt x="4029280" y="151303"/>
                </a:lnTo>
                <a:lnTo>
                  <a:pt x="4052305" y="177617"/>
                </a:lnTo>
                <a:lnTo>
                  <a:pt x="4065461" y="200641"/>
                </a:lnTo>
                <a:lnTo>
                  <a:pt x="4072040" y="220377"/>
                </a:lnTo>
                <a:lnTo>
                  <a:pt x="4072040" y="236823"/>
                </a:lnTo>
                <a:lnTo>
                  <a:pt x="4058883" y="263136"/>
                </a:lnTo>
                <a:lnTo>
                  <a:pt x="4032569" y="279582"/>
                </a:lnTo>
                <a:lnTo>
                  <a:pt x="3986520" y="292739"/>
                </a:lnTo>
                <a:lnTo>
                  <a:pt x="3956918" y="289450"/>
                </a:lnTo>
                <a:lnTo>
                  <a:pt x="3828638" y="266426"/>
                </a:lnTo>
                <a:lnTo>
                  <a:pt x="3700359" y="246690"/>
                </a:lnTo>
                <a:lnTo>
                  <a:pt x="3512874" y="230244"/>
                </a:lnTo>
                <a:lnTo>
                  <a:pt x="3351703" y="223666"/>
                </a:lnTo>
                <a:lnTo>
                  <a:pt x="3180664" y="223666"/>
                </a:lnTo>
                <a:lnTo>
                  <a:pt x="2993179" y="233534"/>
                </a:lnTo>
                <a:lnTo>
                  <a:pt x="2759646" y="243401"/>
                </a:lnTo>
                <a:lnTo>
                  <a:pt x="2473484" y="259847"/>
                </a:lnTo>
                <a:lnTo>
                  <a:pt x="2200480" y="276293"/>
                </a:lnTo>
                <a:lnTo>
                  <a:pt x="1907741" y="29602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82CBFBB-1A06-410F-9239-B6BFB551293C}"/>
              </a:ext>
            </a:extLst>
          </p:cNvPr>
          <p:cNvSpPr/>
          <p:nvPr/>
        </p:nvSpPr>
        <p:spPr>
          <a:xfrm>
            <a:off x="4713289" y="4235450"/>
            <a:ext cx="600075" cy="869950"/>
          </a:xfrm>
          <a:custGeom>
            <a:avLst/>
            <a:gdLst>
              <a:gd name="connsiteX0" fmla="*/ 473869 w 600075"/>
              <a:gd name="connsiteY0" fmla="*/ 316706 h 869156"/>
              <a:gd name="connsiteX1" fmla="*/ 433387 w 600075"/>
              <a:gd name="connsiteY1" fmla="*/ 183356 h 869156"/>
              <a:gd name="connsiteX2" fmla="*/ 350044 w 600075"/>
              <a:gd name="connsiteY2" fmla="*/ 47625 h 869156"/>
              <a:gd name="connsiteX3" fmla="*/ 290512 w 600075"/>
              <a:gd name="connsiteY3" fmla="*/ 30956 h 869156"/>
              <a:gd name="connsiteX4" fmla="*/ 223837 w 600075"/>
              <a:gd name="connsiteY4" fmla="*/ 14287 h 869156"/>
              <a:gd name="connsiteX5" fmla="*/ 152400 w 600075"/>
              <a:gd name="connsiteY5" fmla="*/ 4762 h 869156"/>
              <a:gd name="connsiteX6" fmla="*/ 100012 w 600075"/>
              <a:gd name="connsiteY6" fmla="*/ 4762 h 869156"/>
              <a:gd name="connsiteX7" fmla="*/ 47625 w 600075"/>
              <a:gd name="connsiteY7" fmla="*/ 0 h 869156"/>
              <a:gd name="connsiteX8" fmla="*/ 19050 w 600075"/>
              <a:gd name="connsiteY8" fmla="*/ 0 h 869156"/>
              <a:gd name="connsiteX9" fmla="*/ 2381 w 600075"/>
              <a:gd name="connsiteY9" fmla="*/ 4762 h 869156"/>
              <a:gd name="connsiteX10" fmla="*/ 0 w 600075"/>
              <a:gd name="connsiteY10" fmla="*/ 16668 h 869156"/>
              <a:gd name="connsiteX11" fmla="*/ 7144 w 600075"/>
              <a:gd name="connsiteY11" fmla="*/ 38100 h 869156"/>
              <a:gd name="connsiteX12" fmla="*/ 30956 w 600075"/>
              <a:gd name="connsiteY12" fmla="*/ 61912 h 869156"/>
              <a:gd name="connsiteX13" fmla="*/ 69056 w 600075"/>
              <a:gd name="connsiteY13" fmla="*/ 95250 h 869156"/>
              <a:gd name="connsiteX14" fmla="*/ 116681 w 600075"/>
              <a:gd name="connsiteY14" fmla="*/ 138112 h 869156"/>
              <a:gd name="connsiteX15" fmla="*/ 150019 w 600075"/>
              <a:gd name="connsiteY15" fmla="*/ 178593 h 869156"/>
              <a:gd name="connsiteX16" fmla="*/ 188119 w 600075"/>
              <a:gd name="connsiteY16" fmla="*/ 228600 h 869156"/>
              <a:gd name="connsiteX17" fmla="*/ 216694 w 600075"/>
              <a:gd name="connsiteY17" fmla="*/ 271462 h 869156"/>
              <a:gd name="connsiteX18" fmla="*/ 247650 w 600075"/>
              <a:gd name="connsiteY18" fmla="*/ 350043 h 869156"/>
              <a:gd name="connsiteX19" fmla="*/ 290512 w 600075"/>
              <a:gd name="connsiteY19" fmla="*/ 473868 h 869156"/>
              <a:gd name="connsiteX20" fmla="*/ 338137 w 600075"/>
              <a:gd name="connsiteY20" fmla="*/ 645318 h 869156"/>
              <a:gd name="connsiteX21" fmla="*/ 366712 w 600075"/>
              <a:gd name="connsiteY21" fmla="*/ 742950 h 869156"/>
              <a:gd name="connsiteX22" fmla="*/ 376237 w 600075"/>
              <a:gd name="connsiteY22" fmla="*/ 771525 h 869156"/>
              <a:gd name="connsiteX23" fmla="*/ 402431 w 600075"/>
              <a:gd name="connsiteY23" fmla="*/ 809625 h 869156"/>
              <a:gd name="connsiteX24" fmla="*/ 433387 w 600075"/>
              <a:gd name="connsiteY24" fmla="*/ 847725 h 869156"/>
              <a:gd name="connsiteX25" fmla="*/ 459581 w 600075"/>
              <a:gd name="connsiteY25" fmla="*/ 866775 h 869156"/>
              <a:gd name="connsiteX26" fmla="*/ 471487 w 600075"/>
              <a:gd name="connsiteY26" fmla="*/ 869156 h 869156"/>
              <a:gd name="connsiteX27" fmla="*/ 492919 w 600075"/>
              <a:gd name="connsiteY27" fmla="*/ 869156 h 869156"/>
              <a:gd name="connsiteX28" fmla="*/ 514350 w 600075"/>
              <a:gd name="connsiteY28" fmla="*/ 862012 h 869156"/>
              <a:gd name="connsiteX29" fmla="*/ 540544 w 600075"/>
              <a:gd name="connsiteY29" fmla="*/ 838200 h 869156"/>
              <a:gd name="connsiteX30" fmla="*/ 569119 w 600075"/>
              <a:gd name="connsiteY30" fmla="*/ 804862 h 869156"/>
              <a:gd name="connsiteX31" fmla="*/ 600075 w 600075"/>
              <a:gd name="connsiteY31" fmla="*/ 750093 h 869156"/>
              <a:gd name="connsiteX32" fmla="*/ 550069 w 600075"/>
              <a:gd name="connsiteY32" fmla="*/ 561975 h 869156"/>
              <a:gd name="connsiteX33" fmla="*/ 473869 w 600075"/>
              <a:gd name="connsiteY33" fmla="*/ 316706 h 86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00075" h="869156">
                <a:moveTo>
                  <a:pt x="473869" y="316706"/>
                </a:moveTo>
                <a:lnTo>
                  <a:pt x="433387" y="183356"/>
                </a:lnTo>
                <a:lnTo>
                  <a:pt x="350044" y="47625"/>
                </a:lnTo>
                <a:lnTo>
                  <a:pt x="290512" y="30956"/>
                </a:lnTo>
                <a:lnTo>
                  <a:pt x="223837" y="14287"/>
                </a:lnTo>
                <a:lnTo>
                  <a:pt x="152400" y="4762"/>
                </a:lnTo>
                <a:lnTo>
                  <a:pt x="100012" y="4762"/>
                </a:lnTo>
                <a:lnTo>
                  <a:pt x="47625" y="0"/>
                </a:lnTo>
                <a:lnTo>
                  <a:pt x="19050" y="0"/>
                </a:lnTo>
                <a:lnTo>
                  <a:pt x="2381" y="4762"/>
                </a:lnTo>
                <a:lnTo>
                  <a:pt x="0" y="16668"/>
                </a:lnTo>
                <a:lnTo>
                  <a:pt x="7144" y="38100"/>
                </a:lnTo>
                <a:lnTo>
                  <a:pt x="30956" y="61912"/>
                </a:lnTo>
                <a:lnTo>
                  <a:pt x="69056" y="95250"/>
                </a:lnTo>
                <a:lnTo>
                  <a:pt x="116681" y="138112"/>
                </a:lnTo>
                <a:lnTo>
                  <a:pt x="150019" y="178593"/>
                </a:lnTo>
                <a:lnTo>
                  <a:pt x="188119" y="228600"/>
                </a:lnTo>
                <a:lnTo>
                  <a:pt x="216694" y="271462"/>
                </a:lnTo>
                <a:lnTo>
                  <a:pt x="247650" y="350043"/>
                </a:lnTo>
                <a:lnTo>
                  <a:pt x="290512" y="473868"/>
                </a:lnTo>
                <a:lnTo>
                  <a:pt x="338137" y="645318"/>
                </a:lnTo>
                <a:lnTo>
                  <a:pt x="366712" y="742950"/>
                </a:lnTo>
                <a:lnTo>
                  <a:pt x="376237" y="771525"/>
                </a:lnTo>
                <a:lnTo>
                  <a:pt x="402431" y="809625"/>
                </a:lnTo>
                <a:lnTo>
                  <a:pt x="433387" y="847725"/>
                </a:lnTo>
                <a:lnTo>
                  <a:pt x="459581" y="866775"/>
                </a:lnTo>
                <a:lnTo>
                  <a:pt x="471487" y="869156"/>
                </a:lnTo>
                <a:lnTo>
                  <a:pt x="492919" y="869156"/>
                </a:lnTo>
                <a:lnTo>
                  <a:pt x="514350" y="862012"/>
                </a:lnTo>
                <a:lnTo>
                  <a:pt x="540544" y="838200"/>
                </a:lnTo>
                <a:lnTo>
                  <a:pt x="569119" y="804862"/>
                </a:lnTo>
                <a:lnTo>
                  <a:pt x="600075" y="750093"/>
                </a:lnTo>
                <a:lnTo>
                  <a:pt x="550069" y="561975"/>
                </a:lnTo>
                <a:lnTo>
                  <a:pt x="473869" y="3167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5928304-F01E-4A7A-84F7-5BFCFEEB8917}"/>
              </a:ext>
            </a:extLst>
          </p:cNvPr>
          <p:cNvSpPr/>
          <p:nvPr/>
        </p:nvSpPr>
        <p:spPr>
          <a:xfrm>
            <a:off x="4694238" y="1893888"/>
            <a:ext cx="3014662" cy="1501775"/>
          </a:xfrm>
          <a:custGeom>
            <a:avLst/>
            <a:gdLst>
              <a:gd name="connsiteX0" fmla="*/ 1329100 w 3013657"/>
              <a:gd name="connsiteY0" fmla="*/ 118486 h 1501677"/>
              <a:gd name="connsiteX1" fmla="*/ 1012280 w 3013657"/>
              <a:gd name="connsiteY1" fmla="*/ 141668 h 1501677"/>
              <a:gd name="connsiteX2" fmla="*/ 837127 w 3013657"/>
              <a:gd name="connsiteY2" fmla="*/ 182880 h 1501677"/>
              <a:gd name="connsiteX3" fmla="*/ 613035 w 3013657"/>
              <a:gd name="connsiteY3" fmla="*/ 208638 h 1501677"/>
              <a:gd name="connsiteX4" fmla="*/ 311669 w 3013657"/>
              <a:gd name="connsiteY4" fmla="*/ 242123 h 1501677"/>
              <a:gd name="connsiteX5" fmla="*/ 0 w 3013657"/>
              <a:gd name="connsiteY5" fmla="*/ 280760 h 1501677"/>
              <a:gd name="connsiteX6" fmla="*/ 43788 w 3013657"/>
              <a:gd name="connsiteY6" fmla="*/ 461064 h 1501677"/>
              <a:gd name="connsiteX7" fmla="*/ 365760 w 3013657"/>
              <a:gd name="connsiteY7" fmla="*/ 412124 h 1501677"/>
              <a:gd name="connsiteX8" fmla="*/ 651671 w 3013657"/>
              <a:gd name="connsiteY8" fmla="*/ 368336 h 1501677"/>
              <a:gd name="connsiteX9" fmla="*/ 870612 w 3013657"/>
              <a:gd name="connsiteY9" fmla="*/ 334851 h 1501677"/>
              <a:gd name="connsiteX10" fmla="*/ 1079250 w 3013657"/>
              <a:gd name="connsiteY10" fmla="*/ 314245 h 1501677"/>
              <a:gd name="connsiteX11" fmla="*/ 1403797 w 3013657"/>
              <a:gd name="connsiteY11" fmla="*/ 288487 h 1501677"/>
              <a:gd name="connsiteX12" fmla="*/ 1653648 w 3013657"/>
              <a:gd name="connsiteY12" fmla="*/ 270457 h 1501677"/>
              <a:gd name="connsiteX13" fmla="*/ 1821073 w 3013657"/>
              <a:gd name="connsiteY13" fmla="*/ 252426 h 1501677"/>
              <a:gd name="connsiteX14" fmla="*/ 2078650 w 3013657"/>
              <a:gd name="connsiteY14" fmla="*/ 242123 h 1501677"/>
              <a:gd name="connsiteX15" fmla="*/ 2441835 w 3013657"/>
              <a:gd name="connsiteY15" fmla="*/ 231820 h 1501677"/>
              <a:gd name="connsiteX16" fmla="*/ 2547441 w 3013657"/>
              <a:gd name="connsiteY16" fmla="*/ 226668 h 1501677"/>
              <a:gd name="connsiteX17" fmla="*/ 2573199 w 3013657"/>
              <a:gd name="connsiteY17" fmla="*/ 234396 h 1501677"/>
              <a:gd name="connsiteX18" fmla="*/ 2593805 w 3013657"/>
              <a:gd name="connsiteY18" fmla="*/ 244699 h 1501677"/>
              <a:gd name="connsiteX19" fmla="*/ 2604108 w 3013657"/>
              <a:gd name="connsiteY19" fmla="*/ 252426 h 1501677"/>
              <a:gd name="connsiteX20" fmla="*/ 2614412 w 3013657"/>
              <a:gd name="connsiteY20" fmla="*/ 267881 h 1501677"/>
              <a:gd name="connsiteX21" fmla="*/ 2619563 w 3013657"/>
              <a:gd name="connsiteY21" fmla="*/ 288487 h 1501677"/>
              <a:gd name="connsiteX22" fmla="*/ 2622139 w 3013657"/>
              <a:gd name="connsiteY22" fmla="*/ 329699 h 1501677"/>
              <a:gd name="connsiteX23" fmla="*/ 2604108 w 3013657"/>
              <a:gd name="connsiteY23" fmla="*/ 543489 h 1501677"/>
              <a:gd name="connsiteX24" fmla="*/ 2598957 w 3013657"/>
              <a:gd name="connsiteY24" fmla="*/ 633641 h 1501677"/>
              <a:gd name="connsiteX25" fmla="*/ 2580926 w 3013657"/>
              <a:gd name="connsiteY25" fmla="*/ 759854 h 1501677"/>
              <a:gd name="connsiteX26" fmla="*/ 2560320 w 3013657"/>
              <a:gd name="connsiteY26" fmla="*/ 955613 h 1501677"/>
              <a:gd name="connsiteX27" fmla="*/ 2526835 w 3013657"/>
              <a:gd name="connsiteY27" fmla="*/ 1233796 h 1501677"/>
              <a:gd name="connsiteX28" fmla="*/ 2495926 w 3013657"/>
              <a:gd name="connsiteY28" fmla="*/ 1396070 h 1501677"/>
              <a:gd name="connsiteX29" fmla="*/ 2506229 w 3013657"/>
              <a:gd name="connsiteY29" fmla="*/ 1434707 h 1501677"/>
              <a:gd name="connsiteX30" fmla="*/ 2519108 w 3013657"/>
              <a:gd name="connsiteY30" fmla="*/ 1457889 h 1501677"/>
              <a:gd name="connsiteX31" fmla="*/ 2542290 w 3013657"/>
              <a:gd name="connsiteY31" fmla="*/ 1481071 h 1501677"/>
              <a:gd name="connsiteX32" fmla="*/ 2578351 w 3013657"/>
              <a:gd name="connsiteY32" fmla="*/ 1496525 h 1501677"/>
              <a:gd name="connsiteX33" fmla="*/ 2604108 w 3013657"/>
              <a:gd name="connsiteY33" fmla="*/ 1501677 h 1501677"/>
              <a:gd name="connsiteX34" fmla="*/ 2632442 w 3013657"/>
              <a:gd name="connsiteY34" fmla="*/ 1499101 h 1501677"/>
              <a:gd name="connsiteX35" fmla="*/ 2660775 w 3013657"/>
              <a:gd name="connsiteY35" fmla="*/ 1478495 h 1501677"/>
              <a:gd name="connsiteX36" fmla="*/ 2683957 w 3013657"/>
              <a:gd name="connsiteY36" fmla="*/ 1450161 h 1501677"/>
              <a:gd name="connsiteX37" fmla="*/ 2707139 w 3013657"/>
              <a:gd name="connsiteY37" fmla="*/ 1406373 h 1501677"/>
              <a:gd name="connsiteX38" fmla="*/ 2730321 w 3013657"/>
              <a:gd name="connsiteY38" fmla="*/ 1347130 h 1501677"/>
              <a:gd name="connsiteX39" fmla="*/ 2743200 w 3013657"/>
              <a:gd name="connsiteY39" fmla="*/ 1280160 h 1501677"/>
              <a:gd name="connsiteX40" fmla="*/ 2753503 w 3013657"/>
              <a:gd name="connsiteY40" fmla="*/ 1179705 h 1501677"/>
              <a:gd name="connsiteX41" fmla="*/ 2771534 w 3013657"/>
              <a:gd name="connsiteY41" fmla="*/ 1074098 h 1501677"/>
              <a:gd name="connsiteX42" fmla="*/ 2810170 w 3013657"/>
              <a:gd name="connsiteY42" fmla="*/ 868036 h 1501677"/>
              <a:gd name="connsiteX43" fmla="*/ 2846231 w 3013657"/>
              <a:gd name="connsiteY43" fmla="*/ 708338 h 1501677"/>
              <a:gd name="connsiteX44" fmla="*/ 2892595 w 3013657"/>
              <a:gd name="connsiteY44" fmla="*/ 533186 h 1501677"/>
              <a:gd name="connsiteX45" fmla="*/ 2931232 w 3013657"/>
              <a:gd name="connsiteY45" fmla="*/ 414700 h 1501677"/>
              <a:gd name="connsiteX46" fmla="*/ 2969868 w 3013657"/>
              <a:gd name="connsiteY46" fmla="*/ 334851 h 1501677"/>
              <a:gd name="connsiteX47" fmla="*/ 2985323 w 3013657"/>
              <a:gd name="connsiteY47" fmla="*/ 309093 h 1501677"/>
              <a:gd name="connsiteX48" fmla="*/ 3000778 w 3013657"/>
              <a:gd name="connsiteY48" fmla="*/ 293639 h 1501677"/>
              <a:gd name="connsiteX49" fmla="*/ 3011081 w 3013657"/>
              <a:gd name="connsiteY49" fmla="*/ 273032 h 1501677"/>
              <a:gd name="connsiteX50" fmla="*/ 3013657 w 3013657"/>
              <a:gd name="connsiteY50" fmla="*/ 249850 h 1501677"/>
              <a:gd name="connsiteX51" fmla="*/ 3005929 w 3013657"/>
              <a:gd name="connsiteY51" fmla="*/ 221517 h 1501677"/>
              <a:gd name="connsiteX52" fmla="*/ 2982747 w 3013657"/>
              <a:gd name="connsiteY52" fmla="*/ 185456 h 1501677"/>
              <a:gd name="connsiteX53" fmla="*/ 2931232 w 3013657"/>
              <a:gd name="connsiteY53" fmla="*/ 133941 h 1501677"/>
              <a:gd name="connsiteX54" fmla="*/ 2879716 w 3013657"/>
              <a:gd name="connsiteY54" fmla="*/ 82425 h 1501677"/>
              <a:gd name="connsiteX55" fmla="*/ 2820473 w 3013657"/>
              <a:gd name="connsiteY55" fmla="*/ 36061 h 1501677"/>
              <a:gd name="connsiteX56" fmla="*/ 2771534 w 3013657"/>
              <a:gd name="connsiteY56" fmla="*/ 5152 h 1501677"/>
              <a:gd name="connsiteX57" fmla="*/ 2743200 w 3013657"/>
              <a:gd name="connsiteY57" fmla="*/ 0 h 1501677"/>
              <a:gd name="connsiteX58" fmla="*/ 2699412 w 3013657"/>
              <a:gd name="connsiteY58" fmla="*/ 10303 h 1501677"/>
              <a:gd name="connsiteX59" fmla="*/ 2627290 w 3013657"/>
              <a:gd name="connsiteY59" fmla="*/ 38637 h 1501677"/>
              <a:gd name="connsiteX60" fmla="*/ 2580926 w 3013657"/>
              <a:gd name="connsiteY60" fmla="*/ 51516 h 1501677"/>
              <a:gd name="connsiteX61" fmla="*/ 2462441 w 3013657"/>
              <a:gd name="connsiteY61" fmla="*/ 54092 h 1501677"/>
              <a:gd name="connsiteX62" fmla="*/ 2220318 w 3013657"/>
              <a:gd name="connsiteY62" fmla="*/ 59243 h 1501677"/>
              <a:gd name="connsiteX63" fmla="*/ 1890619 w 3013657"/>
              <a:gd name="connsiteY63" fmla="*/ 72122 h 1501677"/>
              <a:gd name="connsiteX64" fmla="*/ 1604708 w 3013657"/>
              <a:gd name="connsiteY64" fmla="*/ 97880 h 1501677"/>
              <a:gd name="connsiteX65" fmla="*/ 1329100 w 3013657"/>
              <a:gd name="connsiteY65" fmla="*/ 118486 h 1501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013657" h="1501677">
                <a:moveTo>
                  <a:pt x="1329100" y="118486"/>
                </a:moveTo>
                <a:lnTo>
                  <a:pt x="1012280" y="141668"/>
                </a:lnTo>
                <a:lnTo>
                  <a:pt x="837127" y="182880"/>
                </a:lnTo>
                <a:lnTo>
                  <a:pt x="613035" y="208638"/>
                </a:lnTo>
                <a:lnTo>
                  <a:pt x="311669" y="242123"/>
                </a:lnTo>
                <a:lnTo>
                  <a:pt x="0" y="280760"/>
                </a:lnTo>
                <a:lnTo>
                  <a:pt x="43788" y="461064"/>
                </a:lnTo>
                <a:lnTo>
                  <a:pt x="365760" y="412124"/>
                </a:lnTo>
                <a:lnTo>
                  <a:pt x="651671" y="368336"/>
                </a:lnTo>
                <a:lnTo>
                  <a:pt x="870612" y="334851"/>
                </a:lnTo>
                <a:lnTo>
                  <a:pt x="1079250" y="314245"/>
                </a:lnTo>
                <a:lnTo>
                  <a:pt x="1403797" y="288487"/>
                </a:lnTo>
                <a:lnTo>
                  <a:pt x="1653648" y="270457"/>
                </a:lnTo>
                <a:lnTo>
                  <a:pt x="1821073" y="252426"/>
                </a:lnTo>
                <a:lnTo>
                  <a:pt x="2078650" y="242123"/>
                </a:lnTo>
                <a:lnTo>
                  <a:pt x="2441835" y="231820"/>
                </a:lnTo>
                <a:lnTo>
                  <a:pt x="2547441" y="226668"/>
                </a:lnTo>
                <a:lnTo>
                  <a:pt x="2573199" y="234396"/>
                </a:lnTo>
                <a:lnTo>
                  <a:pt x="2593805" y="244699"/>
                </a:lnTo>
                <a:lnTo>
                  <a:pt x="2604108" y="252426"/>
                </a:lnTo>
                <a:lnTo>
                  <a:pt x="2614412" y="267881"/>
                </a:lnTo>
                <a:lnTo>
                  <a:pt x="2619563" y="288487"/>
                </a:lnTo>
                <a:lnTo>
                  <a:pt x="2622139" y="329699"/>
                </a:lnTo>
                <a:lnTo>
                  <a:pt x="2604108" y="543489"/>
                </a:lnTo>
                <a:lnTo>
                  <a:pt x="2598957" y="633641"/>
                </a:lnTo>
                <a:lnTo>
                  <a:pt x="2580926" y="759854"/>
                </a:lnTo>
                <a:lnTo>
                  <a:pt x="2560320" y="955613"/>
                </a:lnTo>
                <a:lnTo>
                  <a:pt x="2526835" y="1233796"/>
                </a:lnTo>
                <a:lnTo>
                  <a:pt x="2495926" y="1396070"/>
                </a:lnTo>
                <a:lnTo>
                  <a:pt x="2506229" y="1434707"/>
                </a:lnTo>
                <a:lnTo>
                  <a:pt x="2519108" y="1457889"/>
                </a:lnTo>
                <a:lnTo>
                  <a:pt x="2542290" y="1481071"/>
                </a:lnTo>
                <a:lnTo>
                  <a:pt x="2578351" y="1496525"/>
                </a:lnTo>
                <a:lnTo>
                  <a:pt x="2604108" y="1501677"/>
                </a:lnTo>
                <a:lnTo>
                  <a:pt x="2632442" y="1499101"/>
                </a:lnTo>
                <a:lnTo>
                  <a:pt x="2660775" y="1478495"/>
                </a:lnTo>
                <a:lnTo>
                  <a:pt x="2683957" y="1450161"/>
                </a:lnTo>
                <a:lnTo>
                  <a:pt x="2707139" y="1406373"/>
                </a:lnTo>
                <a:lnTo>
                  <a:pt x="2730321" y="1347130"/>
                </a:lnTo>
                <a:lnTo>
                  <a:pt x="2743200" y="1280160"/>
                </a:lnTo>
                <a:cubicBezTo>
                  <a:pt x="2746724" y="1246684"/>
                  <a:pt x="2753503" y="1213366"/>
                  <a:pt x="2753503" y="1179705"/>
                </a:cubicBezTo>
                <a:lnTo>
                  <a:pt x="2771534" y="1074098"/>
                </a:lnTo>
                <a:lnTo>
                  <a:pt x="2810170" y="868036"/>
                </a:lnTo>
                <a:lnTo>
                  <a:pt x="2846231" y="708338"/>
                </a:lnTo>
                <a:lnTo>
                  <a:pt x="2892595" y="533186"/>
                </a:lnTo>
                <a:lnTo>
                  <a:pt x="2931232" y="414700"/>
                </a:lnTo>
                <a:lnTo>
                  <a:pt x="2969868" y="334851"/>
                </a:lnTo>
                <a:lnTo>
                  <a:pt x="2985323" y="309093"/>
                </a:lnTo>
                <a:lnTo>
                  <a:pt x="3000778" y="293639"/>
                </a:lnTo>
                <a:lnTo>
                  <a:pt x="3011081" y="273032"/>
                </a:lnTo>
                <a:lnTo>
                  <a:pt x="3013657" y="249850"/>
                </a:lnTo>
                <a:lnTo>
                  <a:pt x="3005929" y="221517"/>
                </a:lnTo>
                <a:lnTo>
                  <a:pt x="2982747" y="185456"/>
                </a:lnTo>
                <a:lnTo>
                  <a:pt x="2931232" y="133941"/>
                </a:lnTo>
                <a:lnTo>
                  <a:pt x="2879716" y="82425"/>
                </a:lnTo>
                <a:lnTo>
                  <a:pt x="2820473" y="36061"/>
                </a:lnTo>
                <a:lnTo>
                  <a:pt x="2771534" y="5152"/>
                </a:lnTo>
                <a:lnTo>
                  <a:pt x="2743200" y="0"/>
                </a:lnTo>
                <a:lnTo>
                  <a:pt x="2699412" y="10303"/>
                </a:lnTo>
                <a:lnTo>
                  <a:pt x="2627290" y="38637"/>
                </a:lnTo>
                <a:lnTo>
                  <a:pt x="2580926" y="51516"/>
                </a:lnTo>
                <a:lnTo>
                  <a:pt x="2462441" y="54092"/>
                </a:lnTo>
                <a:lnTo>
                  <a:pt x="2220318" y="59243"/>
                </a:lnTo>
                <a:lnTo>
                  <a:pt x="1890619" y="72122"/>
                </a:lnTo>
                <a:lnTo>
                  <a:pt x="1604708" y="97880"/>
                </a:lnTo>
                <a:lnTo>
                  <a:pt x="1329100" y="11848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D10456D-CEC5-4DBC-A1A5-C5E1404351F2}"/>
              </a:ext>
            </a:extLst>
          </p:cNvPr>
          <p:cNvSpPr/>
          <p:nvPr/>
        </p:nvSpPr>
        <p:spPr>
          <a:xfrm>
            <a:off x="5227639" y="1463676"/>
            <a:ext cx="573087" cy="1806575"/>
          </a:xfrm>
          <a:custGeom>
            <a:avLst/>
            <a:gdLst>
              <a:gd name="connsiteX0" fmla="*/ 511969 w 573881"/>
              <a:gd name="connsiteY0" fmla="*/ 902493 h 1807368"/>
              <a:gd name="connsiteX1" fmla="*/ 504825 w 573881"/>
              <a:gd name="connsiteY1" fmla="*/ 735806 h 1807368"/>
              <a:gd name="connsiteX2" fmla="*/ 504825 w 573881"/>
              <a:gd name="connsiteY2" fmla="*/ 511968 h 1807368"/>
              <a:gd name="connsiteX3" fmla="*/ 504825 w 573881"/>
              <a:gd name="connsiteY3" fmla="*/ 347662 h 1807368"/>
              <a:gd name="connsiteX4" fmla="*/ 509587 w 573881"/>
              <a:gd name="connsiteY4" fmla="*/ 333375 h 1807368"/>
              <a:gd name="connsiteX5" fmla="*/ 521494 w 573881"/>
              <a:gd name="connsiteY5" fmla="*/ 316706 h 1807368"/>
              <a:gd name="connsiteX6" fmla="*/ 531019 w 573881"/>
              <a:gd name="connsiteY6" fmla="*/ 297656 h 1807368"/>
              <a:gd name="connsiteX7" fmla="*/ 533400 w 573881"/>
              <a:gd name="connsiteY7" fmla="*/ 278606 h 1807368"/>
              <a:gd name="connsiteX8" fmla="*/ 533400 w 573881"/>
              <a:gd name="connsiteY8" fmla="*/ 259556 h 1807368"/>
              <a:gd name="connsiteX9" fmla="*/ 523875 w 573881"/>
              <a:gd name="connsiteY9" fmla="*/ 240506 h 1807368"/>
              <a:gd name="connsiteX10" fmla="*/ 509587 w 573881"/>
              <a:gd name="connsiteY10" fmla="*/ 223837 h 1807368"/>
              <a:gd name="connsiteX11" fmla="*/ 490537 w 573881"/>
              <a:gd name="connsiteY11" fmla="*/ 209550 h 1807368"/>
              <a:gd name="connsiteX12" fmla="*/ 464344 w 573881"/>
              <a:gd name="connsiteY12" fmla="*/ 190500 h 1807368"/>
              <a:gd name="connsiteX13" fmla="*/ 431006 w 573881"/>
              <a:gd name="connsiteY13" fmla="*/ 161925 h 1807368"/>
              <a:gd name="connsiteX14" fmla="*/ 397669 w 573881"/>
              <a:gd name="connsiteY14" fmla="*/ 135731 h 1807368"/>
              <a:gd name="connsiteX15" fmla="*/ 347662 w 573881"/>
              <a:gd name="connsiteY15" fmla="*/ 109537 h 1807368"/>
              <a:gd name="connsiteX16" fmla="*/ 292894 w 573881"/>
              <a:gd name="connsiteY16" fmla="*/ 83343 h 1807368"/>
              <a:gd name="connsiteX17" fmla="*/ 235744 w 573881"/>
              <a:gd name="connsiteY17" fmla="*/ 59531 h 1807368"/>
              <a:gd name="connsiteX18" fmla="*/ 159544 w 573881"/>
              <a:gd name="connsiteY18" fmla="*/ 33337 h 1807368"/>
              <a:gd name="connsiteX19" fmla="*/ 114300 w 573881"/>
              <a:gd name="connsiteY19" fmla="*/ 21431 h 1807368"/>
              <a:gd name="connsiteX20" fmla="*/ 57150 w 573881"/>
              <a:gd name="connsiteY20" fmla="*/ 4762 h 1807368"/>
              <a:gd name="connsiteX21" fmla="*/ 26194 w 573881"/>
              <a:gd name="connsiteY21" fmla="*/ 0 h 1807368"/>
              <a:gd name="connsiteX22" fmla="*/ 9525 w 573881"/>
              <a:gd name="connsiteY22" fmla="*/ 4762 h 1807368"/>
              <a:gd name="connsiteX23" fmla="*/ 0 w 573881"/>
              <a:gd name="connsiteY23" fmla="*/ 11906 h 1807368"/>
              <a:gd name="connsiteX24" fmla="*/ 0 w 573881"/>
              <a:gd name="connsiteY24" fmla="*/ 21431 h 1807368"/>
              <a:gd name="connsiteX25" fmla="*/ 4762 w 573881"/>
              <a:gd name="connsiteY25" fmla="*/ 40481 h 1807368"/>
              <a:gd name="connsiteX26" fmla="*/ 26194 w 573881"/>
              <a:gd name="connsiteY26" fmla="*/ 59531 h 1807368"/>
              <a:gd name="connsiteX27" fmla="*/ 66675 w 573881"/>
              <a:gd name="connsiteY27" fmla="*/ 95250 h 1807368"/>
              <a:gd name="connsiteX28" fmla="*/ 111919 w 573881"/>
              <a:gd name="connsiteY28" fmla="*/ 140493 h 1807368"/>
              <a:gd name="connsiteX29" fmla="*/ 142875 w 573881"/>
              <a:gd name="connsiteY29" fmla="*/ 173831 h 1807368"/>
              <a:gd name="connsiteX30" fmla="*/ 185737 w 573881"/>
              <a:gd name="connsiteY30" fmla="*/ 223837 h 1807368"/>
              <a:gd name="connsiteX31" fmla="*/ 211931 w 573881"/>
              <a:gd name="connsiteY31" fmla="*/ 266700 h 1807368"/>
              <a:gd name="connsiteX32" fmla="*/ 230981 w 573881"/>
              <a:gd name="connsiteY32" fmla="*/ 319087 h 1807368"/>
              <a:gd name="connsiteX33" fmla="*/ 247650 w 573881"/>
              <a:gd name="connsiteY33" fmla="*/ 395287 h 1807368"/>
              <a:gd name="connsiteX34" fmla="*/ 261937 w 573881"/>
              <a:gd name="connsiteY34" fmla="*/ 469106 h 1807368"/>
              <a:gd name="connsiteX35" fmla="*/ 271462 w 573881"/>
              <a:gd name="connsiteY35" fmla="*/ 542925 h 1807368"/>
              <a:gd name="connsiteX36" fmla="*/ 280987 w 573881"/>
              <a:gd name="connsiteY36" fmla="*/ 623887 h 1807368"/>
              <a:gd name="connsiteX37" fmla="*/ 302419 w 573881"/>
              <a:gd name="connsiteY37" fmla="*/ 762000 h 1807368"/>
              <a:gd name="connsiteX38" fmla="*/ 326231 w 573881"/>
              <a:gd name="connsiteY38" fmla="*/ 1169193 h 1807368"/>
              <a:gd name="connsiteX39" fmla="*/ 345281 w 573881"/>
              <a:gd name="connsiteY39" fmla="*/ 1283493 h 1807368"/>
              <a:gd name="connsiteX40" fmla="*/ 352425 w 573881"/>
              <a:gd name="connsiteY40" fmla="*/ 1385887 h 1807368"/>
              <a:gd name="connsiteX41" fmla="*/ 366712 w 573881"/>
              <a:gd name="connsiteY41" fmla="*/ 1683543 h 1807368"/>
              <a:gd name="connsiteX42" fmla="*/ 371475 w 573881"/>
              <a:gd name="connsiteY42" fmla="*/ 1807368 h 1807368"/>
              <a:gd name="connsiteX43" fmla="*/ 573881 w 573881"/>
              <a:gd name="connsiteY43" fmla="*/ 1776412 h 1807368"/>
              <a:gd name="connsiteX44" fmla="*/ 559594 w 573881"/>
              <a:gd name="connsiteY44" fmla="*/ 1464468 h 1807368"/>
              <a:gd name="connsiteX45" fmla="*/ 545306 w 573881"/>
              <a:gd name="connsiteY45" fmla="*/ 1250156 h 1807368"/>
              <a:gd name="connsiteX46" fmla="*/ 526256 w 573881"/>
              <a:gd name="connsiteY46" fmla="*/ 1138237 h 1807368"/>
              <a:gd name="connsiteX47" fmla="*/ 511969 w 573881"/>
              <a:gd name="connsiteY47" fmla="*/ 902493 h 180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73881" h="1807368">
                <a:moveTo>
                  <a:pt x="511969" y="902493"/>
                </a:moveTo>
                <a:lnTo>
                  <a:pt x="504825" y="735806"/>
                </a:lnTo>
                <a:lnTo>
                  <a:pt x="504825" y="511968"/>
                </a:lnTo>
                <a:lnTo>
                  <a:pt x="504825" y="347662"/>
                </a:lnTo>
                <a:lnTo>
                  <a:pt x="509587" y="333375"/>
                </a:lnTo>
                <a:lnTo>
                  <a:pt x="521494" y="316706"/>
                </a:lnTo>
                <a:lnTo>
                  <a:pt x="531019" y="297656"/>
                </a:lnTo>
                <a:lnTo>
                  <a:pt x="533400" y="278606"/>
                </a:lnTo>
                <a:lnTo>
                  <a:pt x="533400" y="259556"/>
                </a:lnTo>
                <a:lnTo>
                  <a:pt x="523875" y="240506"/>
                </a:lnTo>
                <a:lnTo>
                  <a:pt x="509587" y="223837"/>
                </a:lnTo>
                <a:lnTo>
                  <a:pt x="490537" y="209550"/>
                </a:lnTo>
                <a:lnTo>
                  <a:pt x="464344" y="190500"/>
                </a:lnTo>
                <a:lnTo>
                  <a:pt x="431006" y="161925"/>
                </a:lnTo>
                <a:lnTo>
                  <a:pt x="397669" y="135731"/>
                </a:lnTo>
                <a:lnTo>
                  <a:pt x="347662" y="109537"/>
                </a:lnTo>
                <a:lnTo>
                  <a:pt x="292894" y="83343"/>
                </a:lnTo>
                <a:lnTo>
                  <a:pt x="235744" y="59531"/>
                </a:lnTo>
                <a:lnTo>
                  <a:pt x="159544" y="33337"/>
                </a:lnTo>
                <a:lnTo>
                  <a:pt x="114300" y="21431"/>
                </a:lnTo>
                <a:lnTo>
                  <a:pt x="57150" y="4762"/>
                </a:lnTo>
                <a:lnTo>
                  <a:pt x="26194" y="0"/>
                </a:lnTo>
                <a:lnTo>
                  <a:pt x="9525" y="4762"/>
                </a:lnTo>
                <a:lnTo>
                  <a:pt x="0" y="11906"/>
                </a:lnTo>
                <a:lnTo>
                  <a:pt x="0" y="21431"/>
                </a:lnTo>
                <a:lnTo>
                  <a:pt x="4762" y="40481"/>
                </a:lnTo>
                <a:lnTo>
                  <a:pt x="26194" y="59531"/>
                </a:lnTo>
                <a:lnTo>
                  <a:pt x="66675" y="95250"/>
                </a:lnTo>
                <a:lnTo>
                  <a:pt x="111919" y="140493"/>
                </a:lnTo>
                <a:lnTo>
                  <a:pt x="142875" y="173831"/>
                </a:lnTo>
                <a:lnTo>
                  <a:pt x="185737" y="223837"/>
                </a:lnTo>
                <a:lnTo>
                  <a:pt x="211931" y="266700"/>
                </a:lnTo>
                <a:lnTo>
                  <a:pt x="230981" y="319087"/>
                </a:lnTo>
                <a:lnTo>
                  <a:pt x="247650" y="395287"/>
                </a:lnTo>
                <a:lnTo>
                  <a:pt x="261937" y="469106"/>
                </a:lnTo>
                <a:lnTo>
                  <a:pt x="271462" y="542925"/>
                </a:lnTo>
                <a:lnTo>
                  <a:pt x="280987" y="623887"/>
                </a:lnTo>
                <a:lnTo>
                  <a:pt x="302419" y="762000"/>
                </a:lnTo>
                <a:lnTo>
                  <a:pt x="326231" y="1169193"/>
                </a:lnTo>
                <a:lnTo>
                  <a:pt x="345281" y="1283493"/>
                </a:lnTo>
                <a:lnTo>
                  <a:pt x="352425" y="1385887"/>
                </a:lnTo>
                <a:lnTo>
                  <a:pt x="366712" y="1683543"/>
                </a:lnTo>
                <a:lnTo>
                  <a:pt x="371475" y="1807368"/>
                </a:lnTo>
                <a:lnTo>
                  <a:pt x="573881" y="1776412"/>
                </a:lnTo>
                <a:lnTo>
                  <a:pt x="559594" y="1464468"/>
                </a:lnTo>
                <a:lnTo>
                  <a:pt x="545306" y="1250156"/>
                </a:lnTo>
                <a:lnTo>
                  <a:pt x="526256" y="1138237"/>
                </a:lnTo>
                <a:lnTo>
                  <a:pt x="511969" y="9024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E413C95-2D1A-4D8E-BE51-5756C424E178}"/>
              </a:ext>
            </a:extLst>
          </p:cNvPr>
          <p:cNvSpPr/>
          <p:nvPr/>
        </p:nvSpPr>
        <p:spPr>
          <a:xfrm>
            <a:off x="6183314" y="1377951"/>
            <a:ext cx="484187" cy="1819275"/>
          </a:xfrm>
          <a:custGeom>
            <a:avLst/>
            <a:gdLst>
              <a:gd name="connsiteX0" fmla="*/ 161925 w 483394"/>
              <a:gd name="connsiteY0" fmla="*/ 440531 h 1819275"/>
              <a:gd name="connsiteX1" fmla="*/ 171450 w 483394"/>
              <a:gd name="connsiteY1" fmla="*/ 300037 h 1819275"/>
              <a:gd name="connsiteX2" fmla="*/ 169069 w 483394"/>
              <a:gd name="connsiteY2" fmla="*/ 247650 h 1819275"/>
              <a:gd name="connsiteX3" fmla="*/ 159544 w 483394"/>
              <a:gd name="connsiteY3" fmla="*/ 204787 h 1819275"/>
              <a:gd name="connsiteX4" fmla="*/ 140494 w 483394"/>
              <a:gd name="connsiteY4" fmla="*/ 161925 h 1819275"/>
              <a:gd name="connsiteX5" fmla="*/ 114300 w 483394"/>
              <a:gd name="connsiteY5" fmla="*/ 123825 h 1819275"/>
              <a:gd name="connsiteX6" fmla="*/ 88107 w 483394"/>
              <a:gd name="connsiteY6" fmla="*/ 97631 h 1819275"/>
              <a:gd name="connsiteX7" fmla="*/ 50007 w 483394"/>
              <a:gd name="connsiteY7" fmla="*/ 69056 h 1819275"/>
              <a:gd name="connsiteX8" fmla="*/ 19050 w 483394"/>
              <a:gd name="connsiteY8" fmla="*/ 50006 h 1819275"/>
              <a:gd name="connsiteX9" fmla="*/ 7144 w 483394"/>
              <a:gd name="connsiteY9" fmla="*/ 35718 h 1819275"/>
              <a:gd name="connsiteX10" fmla="*/ 0 w 483394"/>
              <a:gd name="connsiteY10" fmla="*/ 23812 h 1819275"/>
              <a:gd name="connsiteX11" fmla="*/ 7144 w 483394"/>
              <a:gd name="connsiteY11" fmla="*/ 9525 h 1819275"/>
              <a:gd name="connsiteX12" fmla="*/ 42863 w 483394"/>
              <a:gd name="connsiteY12" fmla="*/ 0 h 1819275"/>
              <a:gd name="connsiteX13" fmla="*/ 92869 w 483394"/>
              <a:gd name="connsiteY13" fmla="*/ 2381 h 1819275"/>
              <a:gd name="connsiteX14" fmla="*/ 150019 w 483394"/>
              <a:gd name="connsiteY14" fmla="*/ 9525 h 1819275"/>
              <a:gd name="connsiteX15" fmla="*/ 195263 w 483394"/>
              <a:gd name="connsiteY15" fmla="*/ 23812 h 1819275"/>
              <a:gd name="connsiteX16" fmla="*/ 240507 w 483394"/>
              <a:gd name="connsiteY16" fmla="*/ 40481 h 1819275"/>
              <a:gd name="connsiteX17" fmla="*/ 285750 w 483394"/>
              <a:gd name="connsiteY17" fmla="*/ 59531 h 1819275"/>
              <a:gd name="connsiteX18" fmla="*/ 345282 w 483394"/>
              <a:gd name="connsiteY18" fmla="*/ 92868 h 1819275"/>
              <a:gd name="connsiteX19" fmla="*/ 392907 w 483394"/>
              <a:gd name="connsiteY19" fmla="*/ 123825 h 1819275"/>
              <a:gd name="connsiteX20" fmla="*/ 442913 w 483394"/>
              <a:gd name="connsiteY20" fmla="*/ 159543 h 1819275"/>
              <a:gd name="connsiteX21" fmla="*/ 464344 w 483394"/>
              <a:gd name="connsiteY21" fmla="*/ 173831 h 1819275"/>
              <a:gd name="connsiteX22" fmla="*/ 476250 w 483394"/>
              <a:gd name="connsiteY22" fmla="*/ 190500 h 1819275"/>
              <a:gd name="connsiteX23" fmla="*/ 483394 w 483394"/>
              <a:gd name="connsiteY23" fmla="*/ 211931 h 1819275"/>
              <a:gd name="connsiteX24" fmla="*/ 481013 w 483394"/>
              <a:gd name="connsiteY24" fmla="*/ 228600 h 1819275"/>
              <a:gd name="connsiteX25" fmla="*/ 471488 w 483394"/>
              <a:gd name="connsiteY25" fmla="*/ 254793 h 1819275"/>
              <a:gd name="connsiteX26" fmla="*/ 454819 w 483394"/>
              <a:gd name="connsiteY26" fmla="*/ 280987 h 1819275"/>
              <a:gd name="connsiteX27" fmla="*/ 431007 w 483394"/>
              <a:gd name="connsiteY27" fmla="*/ 304800 h 1819275"/>
              <a:gd name="connsiteX28" fmla="*/ 419100 w 483394"/>
              <a:gd name="connsiteY28" fmla="*/ 319087 h 1819275"/>
              <a:gd name="connsiteX29" fmla="*/ 402432 w 483394"/>
              <a:gd name="connsiteY29" fmla="*/ 416718 h 1819275"/>
              <a:gd name="connsiteX30" fmla="*/ 371475 w 483394"/>
              <a:gd name="connsiteY30" fmla="*/ 607218 h 1819275"/>
              <a:gd name="connsiteX31" fmla="*/ 352425 w 483394"/>
              <a:gd name="connsiteY31" fmla="*/ 752475 h 1819275"/>
              <a:gd name="connsiteX32" fmla="*/ 328613 w 483394"/>
              <a:gd name="connsiteY32" fmla="*/ 1154906 h 1819275"/>
              <a:gd name="connsiteX33" fmla="*/ 309563 w 483394"/>
              <a:gd name="connsiteY33" fmla="*/ 1278731 h 1819275"/>
              <a:gd name="connsiteX34" fmla="*/ 292894 w 483394"/>
              <a:gd name="connsiteY34" fmla="*/ 1585912 h 1819275"/>
              <a:gd name="connsiteX35" fmla="*/ 280988 w 483394"/>
              <a:gd name="connsiteY35" fmla="*/ 1812131 h 1819275"/>
              <a:gd name="connsiteX36" fmla="*/ 80963 w 483394"/>
              <a:gd name="connsiteY36" fmla="*/ 1819275 h 1819275"/>
              <a:gd name="connsiteX37" fmla="*/ 95250 w 483394"/>
              <a:gd name="connsiteY37" fmla="*/ 1521618 h 1819275"/>
              <a:gd name="connsiteX38" fmla="*/ 107157 w 483394"/>
              <a:gd name="connsiteY38" fmla="*/ 1278731 h 1819275"/>
              <a:gd name="connsiteX39" fmla="*/ 104775 w 483394"/>
              <a:gd name="connsiteY39" fmla="*/ 1188243 h 1819275"/>
              <a:gd name="connsiteX40" fmla="*/ 128588 w 483394"/>
              <a:gd name="connsiteY40" fmla="*/ 773906 h 1819275"/>
              <a:gd name="connsiteX41" fmla="*/ 150019 w 483394"/>
              <a:gd name="connsiteY41" fmla="*/ 619125 h 1819275"/>
              <a:gd name="connsiteX42" fmla="*/ 161925 w 483394"/>
              <a:gd name="connsiteY42" fmla="*/ 440531 h 1819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83394" h="1819275">
                <a:moveTo>
                  <a:pt x="161925" y="440531"/>
                </a:moveTo>
                <a:lnTo>
                  <a:pt x="171450" y="300037"/>
                </a:lnTo>
                <a:lnTo>
                  <a:pt x="169069" y="247650"/>
                </a:lnTo>
                <a:lnTo>
                  <a:pt x="159544" y="204787"/>
                </a:lnTo>
                <a:lnTo>
                  <a:pt x="140494" y="161925"/>
                </a:lnTo>
                <a:lnTo>
                  <a:pt x="114300" y="123825"/>
                </a:lnTo>
                <a:lnTo>
                  <a:pt x="88107" y="97631"/>
                </a:lnTo>
                <a:lnTo>
                  <a:pt x="50007" y="69056"/>
                </a:lnTo>
                <a:lnTo>
                  <a:pt x="19050" y="50006"/>
                </a:lnTo>
                <a:lnTo>
                  <a:pt x="7144" y="35718"/>
                </a:lnTo>
                <a:lnTo>
                  <a:pt x="0" y="23812"/>
                </a:lnTo>
                <a:lnTo>
                  <a:pt x="7144" y="9525"/>
                </a:lnTo>
                <a:lnTo>
                  <a:pt x="42863" y="0"/>
                </a:lnTo>
                <a:lnTo>
                  <a:pt x="92869" y="2381"/>
                </a:lnTo>
                <a:lnTo>
                  <a:pt x="150019" y="9525"/>
                </a:lnTo>
                <a:lnTo>
                  <a:pt x="195263" y="23812"/>
                </a:lnTo>
                <a:lnTo>
                  <a:pt x="240507" y="40481"/>
                </a:lnTo>
                <a:lnTo>
                  <a:pt x="285750" y="59531"/>
                </a:lnTo>
                <a:lnTo>
                  <a:pt x="345282" y="92868"/>
                </a:lnTo>
                <a:lnTo>
                  <a:pt x="392907" y="123825"/>
                </a:lnTo>
                <a:lnTo>
                  <a:pt x="442913" y="159543"/>
                </a:lnTo>
                <a:lnTo>
                  <a:pt x="464344" y="173831"/>
                </a:lnTo>
                <a:lnTo>
                  <a:pt x="476250" y="190500"/>
                </a:lnTo>
                <a:lnTo>
                  <a:pt x="483394" y="211931"/>
                </a:lnTo>
                <a:lnTo>
                  <a:pt x="481013" y="228600"/>
                </a:lnTo>
                <a:lnTo>
                  <a:pt x="471488" y="254793"/>
                </a:lnTo>
                <a:lnTo>
                  <a:pt x="454819" y="280987"/>
                </a:lnTo>
                <a:lnTo>
                  <a:pt x="431007" y="304800"/>
                </a:lnTo>
                <a:lnTo>
                  <a:pt x="419100" y="319087"/>
                </a:lnTo>
                <a:lnTo>
                  <a:pt x="402432" y="416718"/>
                </a:lnTo>
                <a:lnTo>
                  <a:pt x="371475" y="607218"/>
                </a:lnTo>
                <a:lnTo>
                  <a:pt x="352425" y="752475"/>
                </a:lnTo>
                <a:lnTo>
                  <a:pt x="328613" y="1154906"/>
                </a:lnTo>
                <a:lnTo>
                  <a:pt x="309563" y="1278731"/>
                </a:lnTo>
                <a:lnTo>
                  <a:pt x="292894" y="1585912"/>
                </a:lnTo>
                <a:lnTo>
                  <a:pt x="280988" y="1812131"/>
                </a:lnTo>
                <a:lnTo>
                  <a:pt x="80963" y="1819275"/>
                </a:lnTo>
                <a:lnTo>
                  <a:pt x="95250" y="1521618"/>
                </a:lnTo>
                <a:lnTo>
                  <a:pt x="107157" y="1278731"/>
                </a:lnTo>
                <a:lnTo>
                  <a:pt x="104775" y="1188243"/>
                </a:lnTo>
                <a:lnTo>
                  <a:pt x="128588" y="773906"/>
                </a:lnTo>
                <a:lnTo>
                  <a:pt x="150019" y="619125"/>
                </a:lnTo>
                <a:lnTo>
                  <a:pt x="161925" y="4405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6F0DA52-6145-4A0A-93D6-4C9DAF8F6819}"/>
              </a:ext>
            </a:extLst>
          </p:cNvPr>
          <p:cNvSpPr/>
          <p:nvPr/>
        </p:nvSpPr>
        <p:spPr>
          <a:xfrm>
            <a:off x="4824413" y="2495551"/>
            <a:ext cx="2533650" cy="363537"/>
          </a:xfrm>
          <a:custGeom>
            <a:avLst/>
            <a:gdLst>
              <a:gd name="connsiteX0" fmla="*/ 435768 w 2533650"/>
              <a:gd name="connsiteY0" fmla="*/ 307181 h 364331"/>
              <a:gd name="connsiteX1" fmla="*/ 269081 w 2533650"/>
              <a:gd name="connsiteY1" fmla="*/ 330994 h 364331"/>
              <a:gd name="connsiteX2" fmla="*/ 102393 w 2533650"/>
              <a:gd name="connsiteY2" fmla="*/ 352425 h 364331"/>
              <a:gd name="connsiteX3" fmla="*/ 9525 w 2533650"/>
              <a:gd name="connsiteY3" fmla="*/ 364331 h 364331"/>
              <a:gd name="connsiteX4" fmla="*/ 0 w 2533650"/>
              <a:gd name="connsiteY4" fmla="*/ 180975 h 364331"/>
              <a:gd name="connsiteX5" fmla="*/ 90487 w 2533650"/>
              <a:gd name="connsiteY5" fmla="*/ 180975 h 364331"/>
              <a:gd name="connsiteX6" fmla="*/ 185737 w 2533650"/>
              <a:gd name="connsiteY6" fmla="*/ 176212 h 364331"/>
              <a:gd name="connsiteX7" fmla="*/ 276225 w 2533650"/>
              <a:gd name="connsiteY7" fmla="*/ 169069 h 364331"/>
              <a:gd name="connsiteX8" fmla="*/ 390525 w 2533650"/>
              <a:gd name="connsiteY8" fmla="*/ 157162 h 364331"/>
              <a:gd name="connsiteX9" fmla="*/ 516731 w 2533650"/>
              <a:gd name="connsiteY9" fmla="*/ 140494 h 364331"/>
              <a:gd name="connsiteX10" fmla="*/ 640556 w 2533650"/>
              <a:gd name="connsiteY10" fmla="*/ 126206 h 364331"/>
              <a:gd name="connsiteX11" fmla="*/ 771525 w 2533650"/>
              <a:gd name="connsiteY11" fmla="*/ 109537 h 364331"/>
              <a:gd name="connsiteX12" fmla="*/ 1016793 w 2533650"/>
              <a:gd name="connsiteY12" fmla="*/ 85725 h 364331"/>
              <a:gd name="connsiteX13" fmla="*/ 1259681 w 2533650"/>
              <a:gd name="connsiteY13" fmla="*/ 64294 h 364331"/>
              <a:gd name="connsiteX14" fmla="*/ 1483518 w 2533650"/>
              <a:gd name="connsiteY14" fmla="*/ 45244 h 364331"/>
              <a:gd name="connsiteX15" fmla="*/ 1676400 w 2533650"/>
              <a:gd name="connsiteY15" fmla="*/ 23812 h 364331"/>
              <a:gd name="connsiteX16" fmla="*/ 1905000 w 2533650"/>
              <a:gd name="connsiteY16" fmla="*/ 19050 h 364331"/>
              <a:gd name="connsiteX17" fmla="*/ 2181225 w 2533650"/>
              <a:gd name="connsiteY17" fmla="*/ 9525 h 364331"/>
              <a:gd name="connsiteX18" fmla="*/ 2533650 w 2533650"/>
              <a:gd name="connsiteY18" fmla="*/ 0 h 364331"/>
              <a:gd name="connsiteX19" fmla="*/ 2502693 w 2533650"/>
              <a:gd name="connsiteY19" fmla="*/ 185737 h 364331"/>
              <a:gd name="connsiteX20" fmla="*/ 2300287 w 2533650"/>
              <a:gd name="connsiteY20" fmla="*/ 178594 h 364331"/>
              <a:gd name="connsiteX21" fmla="*/ 2093118 w 2533650"/>
              <a:gd name="connsiteY21" fmla="*/ 180975 h 364331"/>
              <a:gd name="connsiteX22" fmla="*/ 1854993 w 2533650"/>
              <a:gd name="connsiteY22" fmla="*/ 180975 h 364331"/>
              <a:gd name="connsiteX23" fmla="*/ 1614487 w 2533650"/>
              <a:gd name="connsiteY23" fmla="*/ 178594 h 364331"/>
              <a:gd name="connsiteX24" fmla="*/ 1473993 w 2533650"/>
              <a:gd name="connsiteY24" fmla="*/ 200025 h 364331"/>
              <a:gd name="connsiteX25" fmla="*/ 1283493 w 2533650"/>
              <a:gd name="connsiteY25" fmla="*/ 219075 h 364331"/>
              <a:gd name="connsiteX26" fmla="*/ 926306 w 2533650"/>
              <a:gd name="connsiteY26" fmla="*/ 250031 h 364331"/>
              <a:gd name="connsiteX27" fmla="*/ 750093 w 2533650"/>
              <a:gd name="connsiteY27" fmla="*/ 269081 h 364331"/>
              <a:gd name="connsiteX28" fmla="*/ 435768 w 2533650"/>
              <a:gd name="connsiteY28" fmla="*/ 307181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533650" h="364331">
                <a:moveTo>
                  <a:pt x="435768" y="307181"/>
                </a:moveTo>
                <a:lnTo>
                  <a:pt x="269081" y="330994"/>
                </a:lnTo>
                <a:lnTo>
                  <a:pt x="102393" y="352425"/>
                </a:lnTo>
                <a:lnTo>
                  <a:pt x="9525" y="364331"/>
                </a:lnTo>
                <a:lnTo>
                  <a:pt x="0" y="180975"/>
                </a:lnTo>
                <a:lnTo>
                  <a:pt x="90487" y="180975"/>
                </a:lnTo>
                <a:lnTo>
                  <a:pt x="185737" y="176212"/>
                </a:lnTo>
                <a:lnTo>
                  <a:pt x="276225" y="169069"/>
                </a:lnTo>
                <a:lnTo>
                  <a:pt x="390525" y="157162"/>
                </a:lnTo>
                <a:lnTo>
                  <a:pt x="516731" y="140494"/>
                </a:lnTo>
                <a:lnTo>
                  <a:pt x="640556" y="126206"/>
                </a:lnTo>
                <a:lnTo>
                  <a:pt x="771525" y="109537"/>
                </a:lnTo>
                <a:lnTo>
                  <a:pt x="1016793" y="85725"/>
                </a:lnTo>
                <a:lnTo>
                  <a:pt x="1259681" y="64294"/>
                </a:lnTo>
                <a:lnTo>
                  <a:pt x="1483518" y="45244"/>
                </a:lnTo>
                <a:lnTo>
                  <a:pt x="1676400" y="23812"/>
                </a:lnTo>
                <a:lnTo>
                  <a:pt x="1905000" y="19050"/>
                </a:lnTo>
                <a:lnTo>
                  <a:pt x="2181225" y="9525"/>
                </a:lnTo>
                <a:lnTo>
                  <a:pt x="2533650" y="0"/>
                </a:lnTo>
                <a:lnTo>
                  <a:pt x="2502693" y="185737"/>
                </a:lnTo>
                <a:lnTo>
                  <a:pt x="2300287" y="178594"/>
                </a:lnTo>
                <a:lnTo>
                  <a:pt x="2093118" y="180975"/>
                </a:lnTo>
                <a:lnTo>
                  <a:pt x="1854993" y="180975"/>
                </a:lnTo>
                <a:lnTo>
                  <a:pt x="1614487" y="178594"/>
                </a:lnTo>
                <a:lnTo>
                  <a:pt x="1473993" y="200025"/>
                </a:lnTo>
                <a:lnTo>
                  <a:pt x="1283493" y="219075"/>
                </a:lnTo>
                <a:lnTo>
                  <a:pt x="926306" y="250031"/>
                </a:lnTo>
                <a:lnTo>
                  <a:pt x="750093" y="269081"/>
                </a:lnTo>
                <a:lnTo>
                  <a:pt x="435768" y="3071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AF345BC0-5DC9-4A7C-964E-73562B8EAA1C}"/>
              </a:ext>
            </a:extLst>
          </p:cNvPr>
          <p:cNvSpPr/>
          <p:nvPr/>
        </p:nvSpPr>
        <p:spPr>
          <a:xfrm>
            <a:off x="4932363" y="3076575"/>
            <a:ext cx="2335212" cy="342900"/>
          </a:xfrm>
          <a:custGeom>
            <a:avLst/>
            <a:gdLst>
              <a:gd name="connsiteX0" fmla="*/ 428625 w 2336006"/>
              <a:gd name="connsiteY0" fmla="*/ 133350 h 342900"/>
              <a:gd name="connsiteX1" fmla="*/ 685800 w 2336006"/>
              <a:gd name="connsiteY1" fmla="*/ 111919 h 342900"/>
              <a:gd name="connsiteX2" fmla="*/ 912019 w 2336006"/>
              <a:gd name="connsiteY2" fmla="*/ 88106 h 342900"/>
              <a:gd name="connsiteX3" fmla="*/ 1188244 w 2336006"/>
              <a:gd name="connsiteY3" fmla="*/ 61912 h 342900"/>
              <a:gd name="connsiteX4" fmla="*/ 1359694 w 2336006"/>
              <a:gd name="connsiteY4" fmla="*/ 42862 h 342900"/>
              <a:gd name="connsiteX5" fmla="*/ 1524000 w 2336006"/>
              <a:gd name="connsiteY5" fmla="*/ 23812 h 342900"/>
              <a:gd name="connsiteX6" fmla="*/ 1776412 w 2336006"/>
              <a:gd name="connsiteY6" fmla="*/ 16669 h 342900"/>
              <a:gd name="connsiteX7" fmla="*/ 2021681 w 2336006"/>
              <a:gd name="connsiteY7" fmla="*/ 9525 h 342900"/>
              <a:gd name="connsiteX8" fmla="*/ 2336006 w 2336006"/>
              <a:gd name="connsiteY8" fmla="*/ 0 h 342900"/>
              <a:gd name="connsiteX9" fmla="*/ 2324100 w 2336006"/>
              <a:gd name="connsiteY9" fmla="*/ 209550 h 342900"/>
              <a:gd name="connsiteX10" fmla="*/ 2155031 w 2336006"/>
              <a:gd name="connsiteY10" fmla="*/ 195262 h 342900"/>
              <a:gd name="connsiteX11" fmla="*/ 1957387 w 2336006"/>
              <a:gd name="connsiteY11" fmla="*/ 185737 h 342900"/>
              <a:gd name="connsiteX12" fmla="*/ 1712119 w 2336006"/>
              <a:gd name="connsiteY12" fmla="*/ 185737 h 342900"/>
              <a:gd name="connsiteX13" fmla="*/ 1459706 w 2336006"/>
              <a:gd name="connsiteY13" fmla="*/ 192881 h 342900"/>
              <a:gd name="connsiteX14" fmla="*/ 1214437 w 2336006"/>
              <a:gd name="connsiteY14" fmla="*/ 211931 h 342900"/>
              <a:gd name="connsiteX15" fmla="*/ 990600 w 2336006"/>
              <a:gd name="connsiteY15" fmla="*/ 228600 h 342900"/>
              <a:gd name="connsiteX16" fmla="*/ 740569 w 2336006"/>
              <a:gd name="connsiteY16" fmla="*/ 252412 h 342900"/>
              <a:gd name="connsiteX17" fmla="*/ 552450 w 2336006"/>
              <a:gd name="connsiteY17" fmla="*/ 273844 h 342900"/>
              <a:gd name="connsiteX18" fmla="*/ 361950 w 2336006"/>
              <a:gd name="connsiteY18" fmla="*/ 297656 h 342900"/>
              <a:gd name="connsiteX19" fmla="*/ 123825 w 2336006"/>
              <a:gd name="connsiteY19" fmla="*/ 328612 h 342900"/>
              <a:gd name="connsiteX20" fmla="*/ 19050 w 2336006"/>
              <a:gd name="connsiteY20" fmla="*/ 342900 h 342900"/>
              <a:gd name="connsiteX21" fmla="*/ 0 w 2336006"/>
              <a:gd name="connsiteY21" fmla="*/ 159544 h 342900"/>
              <a:gd name="connsiteX22" fmla="*/ 309562 w 2336006"/>
              <a:gd name="connsiteY22" fmla="*/ 138112 h 342900"/>
              <a:gd name="connsiteX23" fmla="*/ 428625 w 2336006"/>
              <a:gd name="connsiteY23" fmla="*/ 133350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336006" h="342900">
                <a:moveTo>
                  <a:pt x="428625" y="133350"/>
                </a:moveTo>
                <a:lnTo>
                  <a:pt x="685800" y="111919"/>
                </a:lnTo>
                <a:lnTo>
                  <a:pt x="912019" y="88106"/>
                </a:lnTo>
                <a:lnTo>
                  <a:pt x="1188244" y="61912"/>
                </a:lnTo>
                <a:lnTo>
                  <a:pt x="1359694" y="42862"/>
                </a:lnTo>
                <a:lnTo>
                  <a:pt x="1524000" y="23812"/>
                </a:lnTo>
                <a:lnTo>
                  <a:pt x="1776412" y="16669"/>
                </a:lnTo>
                <a:lnTo>
                  <a:pt x="2021681" y="9525"/>
                </a:lnTo>
                <a:lnTo>
                  <a:pt x="2336006" y="0"/>
                </a:lnTo>
                <a:lnTo>
                  <a:pt x="2324100" y="209550"/>
                </a:lnTo>
                <a:lnTo>
                  <a:pt x="2155031" y="195262"/>
                </a:lnTo>
                <a:lnTo>
                  <a:pt x="1957387" y="185737"/>
                </a:lnTo>
                <a:lnTo>
                  <a:pt x="1712119" y="185737"/>
                </a:lnTo>
                <a:lnTo>
                  <a:pt x="1459706" y="192881"/>
                </a:lnTo>
                <a:lnTo>
                  <a:pt x="1214437" y="211931"/>
                </a:lnTo>
                <a:lnTo>
                  <a:pt x="990600" y="228600"/>
                </a:lnTo>
                <a:lnTo>
                  <a:pt x="740569" y="252412"/>
                </a:lnTo>
                <a:lnTo>
                  <a:pt x="552450" y="273844"/>
                </a:lnTo>
                <a:lnTo>
                  <a:pt x="361950" y="297656"/>
                </a:lnTo>
                <a:lnTo>
                  <a:pt x="123825" y="328612"/>
                </a:lnTo>
                <a:lnTo>
                  <a:pt x="19050" y="342900"/>
                </a:lnTo>
                <a:lnTo>
                  <a:pt x="0" y="159544"/>
                </a:lnTo>
                <a:lnTo>
                  <a:pt x="309562" y="138112"/>
                </a:lnTo>
                <a:lnTo>
                  <a:pt x="428625" y="1333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7EF3A84-3395-4C45-946D-99C0D8B25A6B}"/>
              </a:ext>
            </a:extLst>
          </p:cNvPr>
          <p:cNvSpPr/>
          <p:nvPr/>
        </p:nvSpPr>
        <p:spPr>
          <a:xfrm>
            <a:off x="4995863" y="4086226"/>
            <a:ext cx="2413000" cy="820737"/>
          </a:xfrm>
          <a:custGeom>
            <a:avLst/>
            <a:gdLst>
              <a:gd name="connsiteX0" fmla="*/ 766762 w 2412206"/>
              <a:gd name="connsiteY0" fmla="*/ 121444 h 821531"/>
              <a:gd name="connsiteX1" fmla="*/ 588168 w 2412206"/>
              <a:gd name="connsiteY1" fmla="*/ 138112 h 821531"/>
              <a:gd name="connsiteX2" fmla="*/ 416718 w 2412206"/>
              <a:gd name="connsiteY2" fmla="*/ 154781 h 821531"/>
              <a:gd name="connsiteX3" fmla="*/ 250031 w 2412206"/>
              <a:gd name="connsiteY3" fmla="*/ 171450 h 821531"/>
              <a:gd name="connsiteX4" fmla="*/ 76200 w 2412206"/>
              <a:gd name="connsiteY4" fmla="*/ 197644 h 821531"/>
              <a:gd name="connsiteX5" fmla="*/ 0 w 2412206"/>
              <a:gd name="connsiteY5" fmla="*/ 216694 h 821531"/>
              <a:gd name="connsiteX6" fmla="*/ 111918 w 2412206"/>
              <a:gd name="connsiteY6" fmla="*/ 366712 h 821531"/>
              <a:gd name="connsiteX7" fmla="*/ 221456 w 2412206"/>
              <a:gd name="connsiteY7" fmla="*/ 338137 h 821531"/>
              <a:gd name="connsiteX8" fmla="*/ 311943 w 2412206"/>
              <a:gd name="connsiteY8" fmla="*/ 319087 h 821531"/>
              <a:gd name="connsiteX9" fmla="*/ 433387 w 2412206"/>
              <a:gd name="connsiteY9" fmla="*/ 300037 h 821531"/>
              <a:gd name="connsiteX10" fmla="*/ 573881 w 2412206"/>
              <a:gd name="connsiteY10" fmla="*/ 283369 h 821531"/>
              <a:gd name="connsiteX11" fmla="*/ 747712 w 2412206"/>
              <a:gd name="connsiteY11" fmla="*/ 266700 h 821531"/>
              <a:gd name="connsiteX12" fmla="*/ 907256 w 2412206"/>
              <a:gd name="connsiteY12" fmla="*/ 257175 h 821531"/>
              <a:gd name="connsiteX13" fmla="*/ 1143000 w 2412206"/>
              <a:gd name="connsiteY13" fmla="*/ 240506 h 821531"/>
              <a:gd name="connsiteX14" fmla="*/ 1381125 w 2412206"/>
              <a:gd name="connsiteY14" fmla="*/ 228600 h 821531"/>
              <a:gd name="connsiteX15" fmla="*/ 1557337 w 2412206"/>
              <a:gd name="connsiteY15" fmla="*/ 223837 h 821531"/>
              <a:gd name="connsiteX16" fmla="*/ 1702593 w 2412206"/>
              <a:gd name="connsiteY16" fmla="*/ 221456 h 821531"/>
              <a:gd name="connsiteX17" fmla="*/ 1890712 w 2412206"/>
              <a:gd name="connsiteY17" fmla="*/ 219075 h 821531"/>
              <a:gd name="connsiteX18" fmla="*/ 1924050 w 2412206"/>
              <a:gd name="connsiteY18" fmla="*/ 221456 h 821531"/>
              <a:gd name="connsiteX19" fmla="*/ 1947862 w 2412206"/>
              <a:gd name="connsiteY19" fmla="*/ 226219 h 821531"/>
              <a:gd name="connsiteX20" fmla="*/ 1962150 w 2412206"/>
              <a:gd name="connsiteY20" fmla="*/ 230981 h 821531"/>
              <a:gd name="connsiteX21" fmla="*/ 1981200 w 2412206"/>
              <a:gd name="connsiteY21" fmla="*/ 240506 h 821531"/>
              <a:gd name="connsiteX22" fmla="*/ 1995487 w 2412206"/>
              <a:gd name="connsiteY22" fmla="*/ 252412 h 821531"/>
              <a:gd name="connsiteX23" fmla="*/ 2005012 w 2412206"/>
              <a:gd name="connsiteY23" fmla="*/ 269081 h 821531"/>
              <a:gd name="connsiteX24" fmla="*/ 2009775 w 2412206"/>
              <a:gd name="connsiteY24" fmla="*/ 285750 h 821531"/>
              <a:gd name="connsiteX25" fmla="*/ 2012156 w 2412206"/>
              <a:gd name="connsiteY25" fmla="*/ 304800 h 821531"/>
              <a:gd name="connsiteX26" fmla="*/ 2007393 w 2412206"/>
              <a:gd name="connsiteY26" fmla="*/ 326231 h 821531"/>
              <a:gd name="connsiteX27" fmla="*/ 1997868 w 2412206"/>
              <a:gd name="connsiteY27" fmla="*/ 357187 h 821531"/>
              <a:gd name="connsiteX28" fmla="*/ 1959768 w 2412206"/>
              <a:gd name="connsiteY28" fmla="*/ 476250 h 821531"/>
              <a:gd name="connsiteX29" fmla="*/ 1919287 w 2412206"/>
              <a:gd name="connsiteY29" fmla="*/ 592931 h 821531"/>
              <a:gd name="connsiteX30" fmla="*/ 1900237 w 2412206"/>
              <a:gd name="connsiteY30" fmla="*/ 778669 h 821531"/>
              <a:gd name="connsiteX31" fmla="*/ 1983581 w 2412206"/>
              <a:gd name="connsiteY31" fmla="*/ 819150 h 821531"/>
              <a:gd name="connsiteX32" fmla="*/ 1995487 w 2412206"/>
              <a:gd name="connsiteY32" fmla="*/ 821531 h 821531"/>
              <a:gd name="connsiteX33" fmla="*/ 2014537 w 2412206"/>
              <a:gd name="connsiteY33" fmla="*/ 819150 h 821531"/>
              <a:gd name="connsiteX34" fmla="*/ 2031206 w 2412206"/>
              <a:gd name="connsiteY34" fmla="*/ 814387 h 821531"/>
              <a:gd name="connsiteX35" fmla="*/ 2055018 w 2412206"/>
              <a:gd name="connsiteY35" fmla="*/ 804862 h 821531"/>
              <a:gd name="connsiteX36" fmla="*/ 2071687 w 2412206"/>
              <a:gd name="connsiteY36" fmla="*/ 788194 h 821531"/>
              <a:gd name="connsiteX37" fmla="*/ 2107406 w 2412206"/>
              <a:gd name="connsiteY37" fmla="*/ 719137 h 821531"/>
              <a:gd name="connsiteX38" fmla="*/ 2162175 w 2412206"/>
              <a:gd name="connsiteY38" fmla="*/ 619125 h 821531"/>
              <a:gd name="connsiteX39" fmla="*/ 2214562 w 2412206"/>
              <a:gd name="connsiteY39" fmla="*/ 521494 h 821531"/>
              <a:gd name="connsiteX40" fmla="*/ 2262187 w 2412206"/>
              <a:gd name="connsiteY40" fmla="*/ 426244 h 821531"/>
              <a:gd name="connsiteX41" fmla="*/ 2288381 w 2412206"/>
              <a:gd name="connsiteY41" fmla="*/ 366712 h 821531"/>
              <a:gd name="connsiteX42" fmla="*/ 2302668 w 2412206"/>
              <a:gd name="connsiteY42" fmla="*/ 340519 h 821531"/>
              <a:gd name="connsiteX43" fmla="*/ 2321718 w 2412206"/>
              <a:gd name="connsiteY43" fmla="*/ 321469 h 821531"/>
              <a:gd name="connsiteX44" fmla="*/ 2343150 w 2412206"/>
              <a:gd name="connsiteY44" fmla="*/ 307181 h 821531"/>
              <a:gd name="connsiteX45" fmla="*/ 2369343 w 2412206"/>
              <a:gd name="connsiteY45" fmla="*/ 292894 h 821531"/>
              <a:gd name="connsiteX46" fmla="*/ 2388393 w 2412206"/>
              <a:gd name="connsiteY46" fmla="*/ 278606 h 821531"/>
              <a:gd name="connsiteX47" fmla="*/ 2405062 w 2412206"/>
              <a:gd name="connsiteY47" fmla="*/ 261937 h 821531"/>
              <a:gd name="connsiteX48" fmla="*/ 2412206 w 2412206"/>
              <a:gd name="connsiteY48" fmla="*/ 245269 h 821531"/>
              <a:gd name="connsiteX49" fmla="*/ 2412206 w 2412206"/>
              <a:gd name="connsiteY49" fmla="*/ 230981 h 821531"/>
              <a:gd name="connsiteX50" fmla="*/ 2405062 w 2412206"/>
              <a:gd name="connsiteY50" fmla="*/ 207169 h 821531"/>
              <a:gd name="connsiteX51" fmla="*/ 2390775 w 2412206"/>
              <a:gd name="connsiteY51" fmla="*/ 188119 h 821531"/>
              <a:gd name="connsiteX52" fmla="*/ 2357437 w 2412206"/>
              <a:gd name="connsiteY52" fmla="*/ 161925 h 821531"/>
              <a:gd name="connsiteX53" fmla="*/ 2336006 w 2412206"/>
              <a:gd name="connsiteY53" fmla="*/ 140494 h 821531"/>
              <a:gd name="connsiteX54" fmla="*/ 2309812 w 2412206"/>
              <a:gd name="connsiteY54" fmla="*/ 114300 h 821531"/>
              <a:gd name="connsiteX55" fmla="*/ 2264568 w 2412206"/>
              <a:gd name="connsiteY55" fmla="*/ 80962 h 821531"/>
              <a:gd name="connsiteX56" fmla="*/ 2195512 w 2412206"/>
              <a:gd name="connsiteY56" fmla="*/ 35719 h 821531"/>
              <a:gd name="connsiteX57" fmla="*/ 2140743 w 2412206"/>
              <a:gd name="connsiteY57" fmla="*/ 4762 h 821531"/>
              <a:gd name="connsiteX58" fmla="*/ 2119312 w 2412206"/>
              <a:gd name="connsiteY58" fmla="*/ 0 h 821531"/>
              <a:gd name="connsiteX59" fmla="*/ 2105025 w 2412206"/>
              <a:gd name="connsiteY59" fmla="*/ 0 h 821531"/>
              <a:gd name="connsiteX60" fmla="*/ 2085975 w 2412206"/>
              <a:gd name="connsiteY60" fmla="*/ 7144 h 821531"/>
              <a:gd name="connsiteX61" fmla="*/ 1964531 w 2412206"/>
              <a:gd name="connsiteY61" fmla="*/ 52387 h 821531"/>
              <a:gd name="connsiteX62" fmla="*/ 1935956 w 2412206"/>
              <a:gd name="connsiteY62" fmla="*/ 64294 h 821531"/>
              <a:gd name="connsiteX63" fmla="*/ 1878806 w 2412206"/>
              <a:gd name="connsiteY63" fmla="*/ 66675 h 821531"/>
              <a:gd name="connsiteX64" fmla="*/ 1733550 w 2412206"/>
              <a:gd name="connsiteY64" fmla="*/ 71437 h 821531"/>
              <a:gd name="connsiteX65" fmla="*/ 1535906 w 2412206"/>
              <a:gd name="connsiteY65" fmla="*/ 76200 h 821531"/>
              <a:gd name="connsiteX66" fmla="*/ 1250156 w 2412206"/>
              <a:gd name="connsiteY66" fmla="*/ 85725 h 821531"/>
              <a:gd name="connsiteX67" fmla="*/ 1090612 w 2412206"/>
              <a:gd name="connsiteY67" fmla="*/ 95250 h 821531"/>
              <a:gd name="connsiteX68" fmla="*/ 766762 w 2412206"/>
              <a:gd name="connsiteY68" fmla="*/ 121444 h 82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412206" h="821531">
                <a:moveTo>
                  <a:pt x="766762" y="121444"/>
                </a:moveTo>
                <a:lnTo>
                  <a:pt x="588168" y="138112"/>
                </a:lnTo>
                <a:lnTo>
                  <a:pt x="416718" y="154781"/>
                </a:lnTo>
                <a:lnTo>
                  <a:pt x="250031" y="171450"/>
                </a:lnTo>
                <a:lnTo>
                  <a:pt x="76200" y="197644"/>
                </a:lnTo>
                <a:lnTo>
                  <a:pt x="0" y="216694"/>
                </a:lnTo>
                <a:lnTo>
                  <a:pt x="111918" y="366712"/>
                </a:lnTo>
                <a:lnTo>
                  <a:pt x="221456" y="338137"/>
                </a:lnTo>
                <a:lnTo>
                  <a:pt x="311943" y="319087"/>
                </a:lnTo>
                <a:lnTo>
                  <a:pt x="433387" y="300037"/>
                </a:lnTo>
                <a:lnTo>
                  <a:pt x="573881" y="283369"/>
                </a:lnTo>
                <a:lnTo>
                  <a:pt x="747712" y="266700"/>
                </a:lnTo>
                <a:lnTo>
                  <a:pt x="907256" y="257175"/>
                </a:lnTo>
                <a:lnTo>
                  <a:pt x="1143000" y="240506"/>
                </a:lnTo>
                <a:lnTo>
                  <a:pt x="1381125" y="228600"/>
                </a:lnTo>
                <a:lnTo>
                  <a:pt x="1557337" y="223837"/>
                </a:lnTo>
                <a:lnTo>
                  <a:pt x="1702593" y="221456"/>
                </a:lnTo>
                <a:lnTo>
                  <a:pt x="1890712" y="219075"/>
                </a:lnTo>
                <a:lnTo>
                  <a:pt x="1924050" y="221456"/>
                </a:lnTo>
                <a:lnTo>
                  <a:pt x="1947862" y="226219"/>
                </a:lnTo>
                <a:lnTo>
                  <a:pt x="1962150" y="230981"/>
                </a:lnTo>
                <a:lnTo>
                  <a:pt x="1981200" y="240506"/>
                </a:lnTo>
                <a:lnTo>
                  <a:pt x="1995487" y="252412"/>
                </a:lnTo>
                <a:lnTo>
                  <a:pt x="2005012" y="269081"/>
                </a:lnTo>
                <a:lnTo>
                  <a:pt x="2009775" y="285750"/>
                </a:lnTo>
                <a:lnTo>
                  <a:pt x="2012156" y="304800"/>
                </a:lnTo>
                <a:lnTo>
                  <a:pt x="2007393" y="326231"/>
                </a:lnTo>
                <a:lnTo>
                  <a:pt x="1997868" y="357187"/>
                </a:lnTo>
                <a:lnTo>
                  <a:pt x="1959768" y="476250"/>
                </a:lnTo>
                <a:lnTo>
                  <a:pt x="1919287" y="592931"/>
                </a:lnTo>
                <a:lnTo>
                  <a:pt x="1900237" y="778669"/>
                </a:lnTo>
                <a:lnTo>
                  <a:pt x="1983581" y="819150"/>
                </a:lnTo>
                <a:lnTo>
                  <a:pt x="1995487" y="821531"/>
                </a:lnTo>
                <a:lnTo>
                  <a:pt x="2014537" y="819150"/>
                </a:lnTo>
                <a:lnTo>
                  <a:pt x="2031206" y="814387"/>
                </a:lnTo>
                <a:lnTo>
                  <a:pt x="2055018" y="804862"/>
                </a:lnTo>
                <a:lnTo>
                  <a:pt x="2071687" y="788194"/>
                </a:lnTo>
                <a:lnTo>
                  <a:pt x="2107406" y="719137"/>
                </a:lnTo>
                <a:lnTo>
                  <a:pt x="2162175" y="619125"/>
                </a:lnTo>
                <a:lnTo>
                  <a:pt x="2214562" y="521494"/>
                </a:lnTo>
                <a:lnTo>
                  <a:pt x="2262187" y="426244"/>
                </a:lnTo>
                <a:lnTo>
                  <a:pt x="2288381" y="366712"/>
                </a:lnTo>
                <a:lnTo>
                  <a:pt x="2302668" y="340519"/>
                </a:lnTo>
                <a:lnTo>
                  <a:pt x="2321718" y="321469"/>
                </a:lnTo>
                <a:lnTo>
                  <a:pt x="2343150" y="307181"/>
                </a:lnTo>
                <a:lnTo>
                  <a:pt x="2369343" y="292894"/>
                </a:lnTo>
                <a:lnTo>
                  <a:pt x="2388393" y="278606"/>
                </a:lnTo>
                <a:lnTo>
                  <a:pt x="2405062" y="261937"/>
                </a:lnTo>
                <a:lnTo>
                  <a:pt x="2412206" y="245269"/>
                </a:lnTo>
                <a:lnTo>
                  <a:pt x="2412206" y="230981"/>
                </a:lnTo>
                <a:lnTo>
                  <a:pt x="2405062" y="207169"/>
                </a:lnTo>
                <a:lnTo>
                  <a:pt x="2390775" y="188119"/>
                </a:lnTo>
                <a:lnTo>
                  <a:pt x="2357437" y="161925"/>
                </a:lnTo>
                <a:lnTo>
                  <a:pt x="2336006" y="140494"/>
                </a:lnTo>
                <a:lnTo>
                  <a:pt x="2309812" y="114300"/>
                </a:lnTo>
                <a:lnTo>
                  <a:pt x="2264568" y="80962"/>
                </a:lnTo>
                <a:lnTo>
                  <a:pt x="2195512" y="35719"/>
                </a:lnTo>
                <a:lnTo>
                  <a:pt x="2140743" y="4762"/>
                </a:lnTo>
                <a:lnTo>
                  <a:pt x="2119312" y="0"/>
                </a:lnTo>
                <a:lnTo>
                  <a:pt x="2105025" y="0"/>
                </a:lnTo>
                <a:lnTo>
                  <a:pt x="2085975" y="7144"/>
                </a:lnTo>
                <a:lnTo>
                  <a:pt x="1964531" y="52387"/>
                </a:lnTo>
                <a:lnTo>
                  <a:pt x="1935956" y="64294"/>
                </a:lnTo>
                <a:lnTo>
                  <a:pt x="1878806" y="66675"/>
                </a:lnTo>
                <a:lnTo>
                  <a:pt x="1733550" y="71437"/>
                </a:lnTo>
                <a:lnTo>
                  <a:pt x="1535906" y="76200"/>
                </a:lnTo>
                <a:lnTo>
                  <a:pt x="1250156" y="85725"/>
                </a:lnTo>
                <a:lnTo>
                  <a:pt x="1090612" y="95250"/>
                </a:lnTo>
                <a:lnTo>
                  <a:pt x="766762" y="1214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DC7E3E0E-80B8-4296-8A37-40FA1A0FA495}"/>
              </a:ext>
            </a:extLst>
          </p:cNvPr>
          <p:cNvSpPr/>
          <p:nvPr/>
        </p:nvSpPr>
        <p:spPr>
          <a:xfrm>
            <a:off x="5218113" y="4683126"/>
            <a:ext cx="1758950" cy="352425"/>
          </a:xfrm>
          <a:custGeom>
            <a:avLst/>
            <a:gdLst>
              <a:gd name="connsiteX0" fmla="*/ 816769 w 1759744"/>
              <a:gd name="connsiteY0" fmla="*/ 61912 h 352425"/>
              <a:gd name="connsiteX1" fmla="*/ 561975 w 1759744"/>
              <a:gd name="connsiteY1" fmla="*/ 78581 h 352425"/>
              <a:gd name="connsiteX2" fmla="*/ 326231 w 1759744"/>
              <a:gd name="connsiteY2" fmla="*/ 95250 h 352425"/>
              <a:gd name="connsiteX3" fmla="*/ 0 w 1759744"/>
              <a:gd name="connsiteY3" fmla="*/ 119062 h 352425"/>
              <a:gd name="connsiteX4" fmla="*/ 64294 w 1759744"/>
              <a:gd name="connsiteY4" fmla="*/ 352425 h 352425"/>
              <a:gd name="connsiteX5" fmla="*/ 92869 w 1759744"/>
              <a:gd name="connsiteY5" fmla="*/ 304800 h 352425"/>
              <a:gd name="connsiteX6" fmla="*/ 180975 w 1759744"/>
              <a:gd name="connsiteY6" fmla="*/ 271462 h 352425"/>
              <a:gd name="connsiteX7" fmla="*/ 230981 w 1759744"/>
              <a:gd name="connsiteY7" fmla="*/ 257175 h 352425"/>
              <a:gd name="connsiteX8" fmla="*/ 342900 w 1759744"/>
              <a:gd name="connsiteY8" fmla="*/ 235743 h 352425"/>
              <a:gd name="connsiteX9" fmla="*/ 445294 w 1759744"/>
              <a:gd name="connsiteY9" fmla="*/ 219075 h 352425"/>
              <a:gd name="connsiteX10" fmla="*/ 566737 w 1759744"/>
              <a:gd name="connsiteY10" fmla="*/ 202406 h 352425"/>
              <a:gd name="connsiteX11" fmla="*/ 676275 w 1759744"/>
              <a:gd name="connsiteY11" fmla="*/ 192881 h 352425"/>
              <a:gd name="connsiteX12" fmla="*/ 788194 w 1759744"/>
              <a:gd name="connsiteY12" fmla="*/ 185737 h 352425"/>
              <a:gd name="connsiteX13" fmla="*/ 902494 w 1759744"/>
              <a:gd name="connsiteY13" fmla="*/ 180975 h 352425"/>
              <a:gd name="connsiteX14" fmla="*/ 1026319 w 1759744"/>
              <a:gd name="connsiteY14" fmla="*/ 180975 h 352425"/>
              <a:gd name="connsiteX15" fmla="*/ 1164431 w 1759744"/>
              <a:gd name="connsiteY15" fmla="*/ 180975 h 352425"/>
              <a:gd name="connsiteX16" fmla="*/ 1297781 w 1759744"/>
              <a:gd name="connsiteY16" fmla="*/ 180975 h 352425"/>
              <a:gd name="connsiteX17" fmla="*/ 1373981 w 1759744"/>
              <a:gd name="connsiteY17" fmla="*/ 180975 h 352425"/>
              <a:gd name="connsiteX18" fmla="*/ 1512094 w 1759744"/>
              <a:gd name="connsiteY18" fmla="*/ 178593 h 352425"/>
              <a:gd name="connsiteX19" fmla="*/ 1759744 w 1759744"/>
              <a:gd name="connsiteY19" fmla="*/ 180975 h 352425"/>
              <a:gd name="connsiteX20" fmla="*/ 1759744 w 1759744"/>
              <a:gd name="connsiteY20" fmla="*/ 0 h 352425"/>
              <a:gd name="connsiteX21" fmla="*/ 1543050 w 1759744"/>
              <a:gd name="connsiteY21" fmla="*/ 16668 h 352425"/>
              <a:gd name="connsiteX22" fmla="*/ 1314450 w 1759744"/>
              <a:gd name="connsiteY22" fmla="*/ 30956 h 352425"/>
              <a:gd name="connsiteX23" fmla="*/ 1014412 w 1759744"/>
              <a:gd name="connsiteY23" fmla="*/ 50006 h 352425"/>
              <a:gd name="connsiteX24" fmla="*/ 816769 w 1759744"/>
              <a:gd name="connsiteY24" fmla="*/ 61912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759744" h="352425">
                <a:moveTo>
                  <a:pt x="816769" y="61912"/>
                </a:moveTo>
                <a:lnTo>
                  <a:pt x="561975" y="78581"/>
                </a:lnTo>
                <a:lnTo>
                  <a:pt x="326231" y="95250"/>
                </a:lnTo>
                <a:lnTo>
                  <a:pt x="0" y="119062"/>
                </a:lnTo>
                <a:lnTo>
                  <a:pt x="64294" y="352425"/>
                </a:lnTo>
                <a:lnTo>
                  <a:pt x="92869" y="304800"/>
                </a:lnTo>
                <a:lnTo>
                  <a:pt x="180975" y="271462"/>
                </a:lnTo>
                <a:lnTo>
                  <a:pt x="230981" y="257175"/>
                </a:lnTo>
                <a:lnTo>
                  <a:pt x="342900" y="235743"/>
                </a:lnTo>
                <a:lnTo>
                  <a:pt x="445294" y="219075"/>
                </a:lnTo>
                <a:lnTo>
                  <a:pt x="566737" y="202406"/>
                </a:lnTo>
                <a:lnTo>
                  <a:pt x="676275" y="192881"/>
                </a:lnTo>
                <a:lnTo>
                  <a:pt x="788194" y="185737"/>
                </a:lnTo>
                <a:lnTo>
                  <a:pt x="902494" y="180975"/>
                </a:lnTo>
                <a:lnTo>
                  <a:pt x="1026319" y="180975"/>
                </a:lnTo>
                <a:lnTo>
                  <a:pt x="1164431" y="180975"/>
                </a:lnTo>
                <a:lnTo>
                  <a:pt x="1297781" y="180975"/>
                </a:lnTo>
                <a:lnTo>
                  <a:pt x="1373981" y="180975"/>
                </a:lnTo>
                <a:lnTo>
                  <a:pt x="1512094" y="178593"/>
                </a:lnTo>
                <a:lnTo>
                  <a:pt x="1759744" y="180975"/>
                </a:lnTo>
                <a:lnTo>
                  <a:pt x="1759744" y="0"/>
                </a:lnTo>
                <a:lnTo>
                  <a:pt x="1543050" y="16668"/>
                </a:lnTo>
                <a:lnTo>
                  <a:pt x="1314450" y="30956"/>
                </a:lnTo>
                <a:lnTo>
                  <a:pt x="1014412" y="50006"/>
                </a:lnTo>
                <a:lnTo>
                  <a:pt x="816769" y="619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D6A61A11-DEDA-492C-8F81-FC9195D7FC6A}"/>
              </a:ext>
            </a:extLst>
          </p:cNvPr>
          <p:cNvSpPr/>
          <p:nvPr/>
        </p:nvSpPr>
        <p:spPr>
          <a:xfrm>
            <a:off x="5267326" y="4945064"/>
            <a:ext cx="485775" cy="708025"/>
          </a:xfrm>
          <a:custGeom>
            <a:avLst/>
            <a:gdLst>
              <a:gd name="connsiteX0" fmla="*/ 207169 w 485775"/>
              <a:gd name="connsiteY0" fmla="*/ 338138 h 707232"/>
              <a:gd name="connsiteX1" fmla="*/ 133350 w 485775"/>
              <a:gd name="connsiteY1" fmla="*/ 142875 h 707232"/>
              <a:gd name="connsiteX2" fmla="*/ 121444 w 485775"/>
              <a:gd name="connsiteY2" fmla="*/ 128588 h 707232"/>
              <a:gd name="connsiteX3" fmla="*/ 76200 w 485775"/>
              <a:gd name="connsiteY3" fmla="*/ 92869 h 707232"/>
              <a:gd name="connsiteX4" fmla="*/ 21431 w 485775"/>
              <a:gd name="connsiteY4" fmla="*/ 59532 h 707232"/>
              <a:gd name="connsiteX5" fmla="*/ 0 w 485775"/>
              <a:gd name="connsiteY5" fmla="*/ 42863 h 707232"/>
              <a:gd name="connsiteX6" fmla="*/ 100013 w 485775"/>
              <a:gd name="connsiteY6" fmla="*/ 0 h 707232"/>
              <a:gd name="connsiteX7" fmla="*/ 166688 w 485775"/>
              <a:gd name="connsiteY7" fmla="*/ 50007 h 707232"/>
              <a:gd name="connsiteX8" fmla="*/ 228600 w 485775"/>
              <a:gd name="connsiteY8" fmla="*/ 97632 h 707232"/>
              <a:gd name="connsiteX9" fmla="*/ 283369 w 485775"/>
              <a:gd name="connsiteY9" fmla="*/ 142875 h 707232"/>
              <a:gd name="connsiteX10" fmla="*/ 345281 w 485775"/>
              <a:gd name="connsiteY10" fmla="*/ 192882 h 707232"/>
              <a:gd name="connsiteX11" fmla="*/ 395288 w 485775"/>
              <a:gd name="connsiteY11" fmla="*/ 235744 h 707232"/>
              <a:gd name="connsiteX12" fmla="*/ 428625 w 485775"/>
              <a:gd name="connsiteY12" fmla="*/ 269082 h 707232"/>
              <a:gd name="connsiteX13" fmla="*/ 452438 w 485775"/>
              <a:gd name="connsiteY13" fmla="*/ 300038 h 707232"/>
              <a:gd name="connsiteX14" fmla="*/ 464344 w 485775"/>
              <a:gd name="connsiteY14" fmla="*/ 319088 h 707232"/>
              <a:gd name="connsiteX15" fmla="*/ 473869 w 485775"/>
              <a:gd name="connsiteY15" fmla="*/ 340519 h 707232"/>
              <a:gd name="connsiteX16" fmla="*/ 478631 w 485775"/>
              <a:gd name="connsiteY16" fmla="*/ 366713 h 707232"/>
              <a:gd name="connsiteX17" fmla="*/ 485775 w 485775"/>
              <a:gd name="connsiteY17" fmla="*/ 414338 h 707232"/>
              <a:gd name="connsiteX18" fmla="*/ 485775 w 485775"/>
              <a:gd name="connsiteY18" fmla="*/ 457200 h 707232"/>
              <a:gd name="connsiteX19" fmla="*/ 483394 w 485775"/>
              <a:gd name="connsiteY19" fmla="*/ 488157 h 707232"/>
              <a:gd name="connsiteX20" fmla="*/ 471488 w 485775"/>
              <a:gd name="connsiteY20" fmla="*/ 528638 h 707232"/>
              <a:gd name="connsiteX21" fmla="*/ 450056 w 485775"/>
              <a:gd name="connsiteY21" fmla="*/ 581025 h 707232"/>
              <a:gd name="connsiteX22" fmla="*/ 419100 w 485775"/>
              <a:gd name="connsiteY22" fmla="*/ 633413 h 707232"/>
              <a:gd name="connsiteX23" fmla="*/ 378619 w 485775"/>
              <a:gd name="connsiteY23" fmla="*/ 681038 h 707232"/>
              <a:gd name="connsiteX24" fmla="*/ 283369 w 485775"/>
              <a:gd name="connsiteY24" fmla="*/ 707232 h 707232"/>
              <a:gd name="connsiteX25" fmla="*/ 285750 w 485775"/>
              <a:gd name="connsiteY25" fmla="*/ 588169 h 707232"/>
              <a:gd name="connsiteX26" fmla="*/ 283369 w 485775"/>
              <a:gd name="connsiteY26" fmla="*/ 559594 h 707232"/>
              <a:gd name="connsiteX27" fmla="*/ 257175 w 485775"/>
              <a:gd name="connsiteY27" fmla="*/ 473869 h 707232"/>
              <a:gd name="connsiteX28" fmla="*/ 207169 w 485775"/>
              <a:gd name="connsiteY28" fmla="*/ 338138 h 707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85775" h="707232">
                <a:moveTo>
                  <a:pt x="207169" y="338138"/>
                </a:moveTo>
                <a:lnTo>
                  <a:pt x="133350" y="142875"/>
                </a:lnTo>
                <a:lnTo>
                  <a:pt x="121444" y="128588"/>
                </a:lnTo>
                <a:lnTo>
                  <a:pt x="76200" y="92869"/>
                </a:lnTo>
                <a:lnTo>
                  <a:pt x="21431" y="59532"/>
                </a:lnTo>
                <a:lnTo>
                  <a:pt x="0" y="42863"/>
                </a:lnTo>
                <a:lnTo>
                  <a:pt x="100013" y="0"/>
                </a:lnTo>
                <a:lnTo>
                  <a:pt x="166688" y="50007"/>
                </a:lnTo>
                <a:lnTo>
                  <a:pt x="228600" y="97632"/>
                </a:lnTo>
                <a:lnTo>
                  <a:pt x="283369" y="142875"/>
                </a:lnTo>
                <a:lnTo>
                  <a:pt x="345281" y="192882"/>
                </a:lnTo>
                <a:lnTo>
                  <a:pt x="395288" y="235744"/>
                </a:lnTo>
                <a:lnTo>
                  <a:pt x="428625" y="269082"/>
                </a:lnTo>
                <a:lnTo>
                  <a:pt x="452438" y="300038"/>
                </a:lnTo>
                <a:lnTo>
                  <a:pt x="464344" y="319088"/>
                </a:lnTo>
                <a:lnTo>
                  <a:pt x="473869" y="340519"/>
                </a:lnTo>
                <a:lnTo>
                  <a:pt x="478631" y="366713"/>
                </a:lnTo>
                <a:lnTo>
                  <a:pt x="485775" y="414338"/>
                </a:lnTo>
                <a:lnTo>
                  <a:pt x="485775" y="457200"/>
                </a:lnTo>
                <a:lnTo>
                  <a:pt x="483394" y="488157"/>
                </a:lnTo>
                <a:lnTo>
                  <a:pt x="471488" y="528638"/>
                </a:lnTo>
                <a:lnTo>
                  <a:pt x="450056" y="581025"/>
                </a:lnTo>
                <a:lnTo>
                  <a:pt x="419100" y="633413"/>
                </a:lnTo>
                <a:lnTo>
                  <a:pt x="378619" y="681038"/>
                </a:lnTo>
                <a:lnTo>
                  <a:pt x="283369" y="707232"/>
                </a:lnTo>
                <a:cubicBezTo>
                  <a:pt x="284163" y="667544"/>
                  <a:pt x="284956" y="627857"/>
                  <a:pt x="285750" y="588169"/>
                </a:cubicBezTo>
                <a:lnTo>
                  <a:pt x="283369" y="559594"/>
                </a:lnTo>
                <a:lnTo>
                  <a:pt x="257175" y="473869"/>
                </a:lnTo>
                <a:lnTo>
                  <a:pt x="207169" y="3381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3FD4C2EC-7B22-47F6-998B-671FB00B959C}"/>
              </a:ext>
            </a:extLst>
          </p:cNvPr>
          <p:cNvSpPr/>
          <p:nvPr/>
        </p:nvSpPr>
        <p:spPr>
          <a:xfrm>
            <a:off x="6424613" y="4859339"/>
            <a:ext cx="514350" cy="739775"/>
          </a:xfrm>
          <a:custGeom>
            <a:avLst/>
            <a:gdLst>
              <a:gd name="connsiteX0" fmla="*/ 304800 w 514350"/>
              <a:gd name="connsiteY0" fmla="*/ 447675 h 738188"/>
              <a:gd name="connsiteX1" fmla="*/ 357187 w 514350"/>
              <a:gd name="connsiteY1" fmla="*/ 373857 h 738188"/>
              <a:gd name="connsiteX2" fmla="*/ 397668 w 514350"/>
              <a:gd name="connsiteY2" fmla="*/ 314325 h 738188"/>
              <a:gd name="connsiteX3" fmla="*/ 416718 w 514350"/>
              <a:gd name="connsiteY3" fmla="*/ 302419 h 738188"/>
              <a:gd name="connsiteX4" fmla="*/ 454818 w 514350"/>
              <a:gd name="connsiteY4" fmla="*/ 280988 h 738188"/>
              <a:gd name="connsiteX5" fmla="*/ 488156 w 514350"/>
              <a:gd name="connsiteY5" fmla="*/ 257175 h 738188"/>
              <a:gd name="connsiteX6" fmla="*/ 509587 w 514350"/>
              <a:gd name="connsiteY6" fmla="*/ 233363 h 738188"/>
              <a:gd name="connsiteX7" fmla="*/ 514350 w 514350"/>
              <a:gd name="connsiteY7" fmla="*/ 209550 h 738188"/>
              <a:gd name="connsiteX8" fmla="*/ 502443 w 514350"/>
              <a:gd name="connsiteY8" fmla="*/ 188119 h 738188"/>
              <a:gd name="connsiteX9" fmla="*/ 471487 w 514350"/>
              <a:gd name="connsiteY9" fmla="*/ 171450 h 738188"/>
              <a:gd name="connsiteX10" fmla="*/ 431006 w 514350"/>
              <a:gd name="connsiteY10" fmla="*/ 159544 h 738188"/>
              <a:gd name="connsiteX11" fmla="*/ 388143 w 514350"/>
              <a:gd name="connsiteY11" fmla="*/ 133350 h 738188"/>
              <a:gd name="connsiteX12" fmla="*/ 330993 w 514350"/>
              <a:gd name="connsiteY12" fmla="*/ 100013 h 738188"/>
              <a:gd name="connsiteX13" fmla="*/ 261937 w 514350"/>
              <a:gd name="connsiteY13" fmla="*/ 66675 h 738188"/>
              <a:gd name="connsiteX14" fmla="*/ 176212 w 514350"/>
              <a:gd name="connsiteY14" fmla="*/ 35719 h 738188"/>
              <a:gd name="connsiteX15" fmla="*/ 73818 w 514350"/>
              <a:gd name="connsiteY15" fmla="*/ 0 h 738188"/>
              <a:gd name="connsiteX16" fmla="*/ 52387 w 514350"/>
              <a:gd name="connsiteY16" fmla="*/ 0 h 738188"/>
              <a:gd name="connsiteX17" fmla="*/ 78581 w 514350"/>
              <a:gd name="connsiteY17" fmla="*/ 33338 h 738188"/>
              <a:gd name="connsiteX18" fmla="*/ 102393 w 514350"/>
              <a:gd name="connsiteY18" fmla="*/ 69057 h 738188"/>
              <a:gd name="connsiteX19" fmla="*/ 123825 w 514350"/>
              <a:gd name="connsiteY19" fmla="*/ 102394 h 738188"/>
              <a:gd name="connsiteX20" fmla="*/ 138112 w 514350"/>
              <a:gd name="connsiteY20" fmla="*/ 133350 h 738188"/>
              <a:gd name="connsiteX21" fmla="*/ 147637 w 514350"/>
              <a:gd name="connsiteY21" fmla="*/ 164307 h 738188"/>
              <a:gd name="connsiteX22" fmla="*/ 152400 w 514350"/>
              <a:gd name="connsiteY22" fmla="*/ 190500 h 738188"/>
              <a:gd name="connsiteX23" fmla="*/ 152400 w 514350"/>
              <a:gd name="connsiteY23" fmla="*/ 221457 h 738188"/>
              <a:gd name="connsiteX24" fmla="*/ 150018 w 514350"/>
              <a:gd name="connsiteY24" fmla="*/ 276225 h 738188"/>
              <a:gd name="connsiteX25" fmla="*/ 142875 w 514350"/>
              <a:gd name="connsiteY25" fmla="*/ 333375 h 738188"/>
              <a:gd name="connsiteX26" fmla="*/ 133350 w 514350"/>
              <a:gd name="connsiteY26" fmla="*/ 371475 h 738188"/>
              <a:gd name="connsiteX27" fmla="*/ 104775 w 514350"/>
              <a:gd name="connsiteY27" fmla="*/ 435769 h 738188"/>
              <a:gd name="connsiteX28" fmla="*/ 69056 w 514350"/>
              <a:gd name="connsiteY28" fmla="*/ 523875 h 738188"/>
              <a:gd name="connsiteX29" fmla="*/ 40481 w 514350"/>
              <a:gd name="connsiteY29" fmla="*/ 604838 h 738188"/>
              <a:gd name="connsiteX30" fmla="*/ 0 w 514350"/>
              <a:gd name="connsiteY30" fmla="*/ 738188 h 738188"/>
              <a:gd name="connsiteX31" fmla="*/ 109537 w 514350"/>
              <a:gd name="connsiteY31" fmla="*/ 735807 h 738188"/>
              <a:gd name="connsiteX32" fmla="*/ 185737 w 514350"/>
              <a:gd name="connsiteY32" fmla="*/ 626269 h 738188"/>
              <a:gd name="connsiteX33" fmla="*/ 240506 w 514350"/>
              <a:gd name="connsiteY33" fmla="*/ 545307 h 738188"/>
              <a:gd name="connsiteX34" fmla="*/ 304800 w 514350"/>
              <a:gd name="connsiteY34" fmla="*/ 447675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14350" h="738188">
                <a:moveTo>
                  <a:pt x="304800" y="447675"/>
                </a:moveTo>
                <a:lnTo>
                  <a:pt x="357187" y="373857"/>
                </a:lnTo>
                <a:lnTo>
                  <a:pt x="397668" y="314325"/>
                </a:lnTo>
                <a:lnTo>
                  <a:pt x="416718" y="302419"/>
                </a:lnTo>
                <a:lnTo>
                  <a:pt x="454818" y="280988"/>
                </a:lnTo>
                <a:lnTo>
                  <a:pt x="488156" y="257175"/>
                </a:lnTo>
                <a:lnTo>
                  <a:pt x="509587" y="233363"/>
                </a:lnTo>
                <a:lnTo>
                  <a:pt x="514350" y="209550"/>
                </a:lnTo>
                <a:lnTo>
                  <a:pt x="502443" y="188119"/>
                </a:lnTo>
                <a:lnTo>
                  <a:pt x="471487" y="171450"/>
                </a:lnTo>
                <a:lnTo>
                  <a:pt x="431006" y="159544"/>
                </a:lnTo>
                <a:lnTo>
                  <a:pt x="388143" y="133350"/>
                </a:lnTo>
                <a:lnTo>
                  <a:pt x="330993" y="100013"/>
                </a:lnTo>
                <a:lnTo>
                  <a:pt x="261937" y="66675"/>
                </a:lnTo>
                <a:lnTo>
                  <a:pt x="176212" y="35719"/>
                </a:lnTo>
                <a:lnTo>
                  <a:pt x="73818" y="0"/>
                </a:lnTo>
                <a:lnTo>
                  <a:pt x="52387" y="0"/>
                </a:lnTo>
                <a:lnTo>
                  <a:pt x="78581" y="33338"/>
                </a:lnTo>
                <a:lnTo>
                  <a:pt x="102393" y="69057"/>
                </a:lnTo>
                <a:lnTo>
                  <a:pt x="123825" y="102394"/>
                </a:lnTo>
                <a:lnTo>
                  <a:pt x="138112" y="133350"/>
                </a:lnTo>
                <a:lnTo>
                  <a:pt x="147637" y="164307"/>
                </a:lnTo>
                <a:lnTo>
                  <a:pt x="152400" y="190500"/>
                </a:lnTo>
                <a:lnTo>
                  <a:pt x="152400" y="221457"/>
                </a:lnTo>
                <a:lnTo>
                  <a:pt x="150018" y="276225"/>
                </a:lnTo>
                <a:lnTo>
                  <a:pt x="142875" y="333375"/>
                </a:lnTo>
                <a:lnTo>
                  <a:pt x="133350" y="371475"/>
                </a:lnTo>
                <a:lnTo>
                  <a:pt x="104775" y="435769"/>
                </a:lnTo>
                <a:lnTo>
                  <a:pt x="69056" y="523875"/>
                </a:lnTo>
                <a:lnTo>
                  <a:pt x="40481" y="604838"/>
                </a:lnTo>
                <a:lnTo>
                  <a:pt x="0" y="738188"/>
                </a:lnTo>
                <a:lnTo>
                  <a:pt x="109537" y="735807"/>
                </a:lnTo>
                <a:lnTo>
                  <a:pt x="185737" y="626269"/>
                </a:lnTo>
                <a:lnTo>
                  <a:pt x="240506" y="545307"/>
                </a:lnTo>
                <a:lnTo>
                  <a:pt x="304800" y="4476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35CA823F-0745-4D24-B033-53FA4B50A499}"/>
              </a:ext>
            </a:extLst>
          </p:cNvPr>
          <p:cNvSpPr/>
          <p:nvPr/>
        </p:nvSpPr>
        <p:spPr>
          <a:xfrm>
            <a:off x="3917951" y="5461001"/>
            <a:ext cx="4341813" cy="492125"/>
          </a:xfrm>
          <a:custGeom>
            <a:avLst/>
            <a:gdLst>
              <a:gd name="connsiteX0" fmla="*/ 1991203 w 4342517"/>
              <a:gd name="connsiteY0" fmla="*/ 98855 h 490740"/>
              <a:gd name="connsiteX1" fmla="*/ 2460759 w 4342517"/>
              <a:gd name="connsiteY1" fmla="*/ 70611 h 490740"/>
              <a:gd name="connsiteX2" fmla="*/ 2782035 w 4342517"/>
              <a:gd name="connsiteY2" fmla="*/ 63550 h 490740"/>
              <a:gd name="connsiteX3" fmla="*/ 2916194 w 4342517"/>
              <a:gd name="connsiteY3" fmla="*/ 60019 h 490740"/>
              <a:gd name="connsiteX4" fmla="*/ 3191573 w 4342517"/>
              <a:gd name="connsiteY4" fmla="*/ 56489 h 490740"/>
              <a:gd name="connsiteX5" fmla="*/ 3484605 w 4342517"/>
              <a:gd name="connsiteY5" fmla="*/ 60019 h 490740"/>
              <a:gd name="connsiteX6" fmla="*/ 3675252 w 4342517"/>
              <a:gd name="connsiteY6" fmla="*/ 63550 h 490740"/>
              <a:gd name="connsiteX7" fmla="*/ 3731740 w 4342517"/>
              <a:gd name="connsiteY7" fmla="*/ 67080 h 490740"/>
              <a:gd name="connsiteX8" fmla="*/ 3784698 w 4342517"/>
              <a:gd name="connsiteY8" fmla="*/ 45897 h 490740"/>
              <a:gd name="connsiteX9" fmla="*/ 3858838 w 4342517"/>
              <a:gd name="connsiteY9" fmla="*/ 21183 h 490740"/>
              <a:gd name="connsiteX10" fmla="*/ 3929448 w 4342517"/>
              <a:gd name="connsiteY10" fmla="*/ 0 h 490740"/>
              <a:gd name="connsiteX11" fmla="*/ 3954162 w 4342517"/>
              <a:gd name="connsiteY11" fmla="*/ 3531 h 490740"/>
              <a:gd name="connsiteX12" fmla="*/ 4028302 w 4342517"/>
              <a:gd name="connsiteY12" fmla="*/ 28245 h 490740"/>
              <a:gd name="connsiteX13" fmla="*/ 4098912 w 4342517"/>
              <a:gd name="connsiteY13" fmla="*/ 52958 h 490740"/>
              <a:gd name="connsiteX14" fmla="*/ 4173053 w 4342517"/>
              <a:gd name="connsiteY14" fmla="*/ 81202 h 490740"/>
              <a:gd name="connsiteX15" fmla="*/ 4250724 w 4342517"/>
              <a:gd name="connsiteY15" fmla="*/ 116507 h 490740"/>
              <a:gd name="connsiteX16" fmla="*/ 4296620 w 4342517"/>
              <a:gd name="connsiteY16" fmla="*/ 141221 h 490740"/>
              <a:gd name="connsiteX17" fmla="*/ 4324864 w 4342517"/>
              <a:gd name="connsiteY17" fmla="*/ 162404 h 490740"/>
              <a:gd name="connsiteX18" fmla="*/ 4335456 w 4342517"/>
              <a:gd name="connsiteY18" fmla="*/ 180056 h 490740"/>
              <a:gd name="connsiteX19" fmla="*/ 4338986 w 4342517"/>
              <a:gd name="connsiteY19" fmla="*/ 194178 h 490740"/>
              <a:gd name="connsiteX20" fmla="*/ 4342517 w 4342517"/>
              <a:gd name="connsiteY20" fmla="*/ 215361 h 490740"/>
              <a:gd name="connsiteX21" fmla="*/ 4338986 w 4342517"/>
              <a:gd name="connsiteY21" fmla="*/ 247136 h 490740"/>
              <a:gd name="connsiteX22" fmla="*/ 4324864 w 4342517"/>
              <a:gd name="connsiteY22" fmla="*/ 264788 h 490740"/>
              <a:gd name="connsiteX23" fmla="*/ 4303681 w 4342517"/>
              <a:gd name="connsiteY23" fmla="*/ 275380 h 490740"/>
              <a:gd name="connsiteX24" fmla="*/ 4250724 w 4342517"/>
              <a:gd name="connsiteY24" fmla="*/ 285971 h 490740"/>
              <a:gd name="connsiteX25" fmla="*/ 4169522 w 4342517"/>
              <a:gd name="connsiteY25" fmla="*/ 289502 h 490740"/>
              <a:gd name="connsiteX26" fmla="*/ 4049485 w 4342517"/>
              <a:gd name="connsiteY26" fmla="*/ 278910 h 490740"/>
              <a:gd name="connsiteX27" fmla="*/ 3869430 w 4342517"/>
              <a:gd name="connsiteY27" fmla="*/ 268319 h 490740"/>
              <a:gd name="connsiteX28" fmla="*/ 3668191 w 4342517"/>
              <a:gd name="connsiteY28" fmla="*/ 257727 h 490740"/>
              <a:gd name="connsiteX29" fmla="*/ 3466952 w 4342517"/>
              <a:gd name="connsiteY29" fmla="*/ 250666 h 490740"/>
              <a:gd name="connsiteX30" fmla="*/ 3198634 w 4342517"/>
              <a:gd name="connsiteY30" fmla="*/ 243605 h 490740"/>
              <a:gd name="connsiteX31" fmla="*/ 2930316 w 4342517"/>
              <a:gd name="connsiteY31" fmla="*/ 243605 h 490740"/>
              <a:gd name="connsiteX32" fmla="*/ 2626693 w 4342517"/>
              <a:gd name="connsiteY32" fmla="*/ 257727 h 490740"/>
              <a:gd name="connsiteX33" fmla="*/ 2270112 w 4342517"/>
              <a:gd name="connsiteY33" fmla="*/ 271849 h 490740"/>
              <a:gd name="connsiteX34" fmla="*/ 2001794 w 4342517"/>
              <a:gd name="connsiteY34" fmla="*/ 285971 h 490740"/>
              <a:gd name="connsiteX35" fmla="*/ 1797025 w 4342517"/>
              <a:gd name="connsiteY35" fmla="*/ 296563 h 490740"/>
              <a:gd name="connsiteX36" fmla="*/ 1567542 w 4342517"/>
              <a:gd name="connsiteY36" fmla="*/ 310685 h 490740"/>
              <a:gd name="connsiteX37" fmla="*/ 1419261 w 4342517"/>
              <a:gd name="connsiteY37" fmla="*/ 314215 h 490740"/>
              <a:gd name="connsiteX38" fmla="*/ 1260389 w 4342517"/>
              <a:gd name="connsiteY38" fmla="*/ 328337 h 490740"/>
              <a:gd name="connsiteX39" fmla="*/ 1080333 w 4342517"/>
              <a:gd name="connsiteY39" fmla="*/ 356581 h 490740"/>
              <a:gd name="connsiteX40" fmla="*/ 896747 w 4342517"/>
              <a:gd name="connsiteY40" fmla="*/ 388356 h 490740"/>
              <a:gd name="connsiteX41" fmla="*/ 773179 w 4342517"/>
              <a:gd name="connsiteY41" fmla="*/ 409539 h 490740"/>
              <a:gd name="connsiteX42" fmla="*/ 628429 w 4342517"/>
              <a:gd name="connsiteY42" fmla="*/ 444844 h 490740"/>
              <a:gd name="connsiteX43" fmla="*/ 494270 w 4342517"/>
              <a:gd name="connsiteY43" fmla="*/ 480149 h 490740"/>
              <a:gd name="connsiteX44" fmla="*/ 441312 w 4342517"/>
              <a:gd name="connsiteY44" fmla="*/ 490740 h 490740"/>
              <a:gd name="connsiteX45" fmla="*/ 423660 w 4342517"/>
              <a:gd name="connsiteY45" fmla="*/ 490740 h 490740"/>
              <a:gd name="connsiteX46" fmla="*/ 381294 w 4342517"/>
              <a:gd name="connsiteY46" fmla="*/ 469557 h 490740"/>
              <a:gd name="connsiteX47" fmla="*/ 307153 w 4342517"/>
              <a:gd name="connsiteY47" fmla="*/ 420130 h 490740"/>
              <a:gd name="connsiteX48" fmla="*/ 222421 w 4342517"/>
              <a:gd name="connsiteY48" fmla="*/ 353051 h 490740"/>
              <a:gd name="connsiteX49" fmla="*/ 137689 w 4342517"/>
              <a:gd name="connsiteY49" fmla="*/ 285971 h 490740"/>
              <a:gd name="connsiteX50" fmla="*/ 28244 w 4342517"/>
              <a:gd name="connsiteY50" fmla="*/ 176526 h 490740"/>
              <a:gd name="connsiteX51" fmla="*/ 7061 w 4342517"/>
              <a:gd name="connsiteY51" fmla="*/ 155343 h 490740"/>
              <a:gd name="connsiteX52" fmla="*/ 0 w 4342517"/>
              <a:gd name="connsiteY52" fmla="*/ 134160 h 490740"/>
              <a:gd name="connsiteX53" fmla="*/ 3530 w 4342517"/>
              <a:gd name="connsiteY53" fmla="*/ 116507 h 490740"/>
              <a:gd name="connsiteX54" fmla="*/ 14122 w 4342517"/>
              <a:gd name="connsiteY54" fmla="*/ 105916 h 490740"/>
              <a:gd name="connsiteX55" fmla="*/ 28244 w 4342517"/>
              <a:gd name="connsiteY55" fmla="*/ 102385 h 490740"/>
              <a:gd name="connsiteX56" fmla="*/ 60018 w 4342517"/>
              <a:gd name="connsiteY56" fmla="*/ 112977 h 490740"/>
              <a:gd name="connsiteX57" fmla="*/ 105915 w 4342517"/>
              <a:gd name="connsiteY57" fmla="*/ 134160 h 490740"/>
              <a:gd name="connsiteX58" fmla="*/ 172994 w 4342517"/>
              <a:gd name="connsiteY58" fmla="*/ 162404 h 490740"/>
              <a:gd name="connsiteX59" fmla="*/ 243604 w 4342517"/>
              <a:gd name="connsiteY59" fmla="*/ 190648 h 490740"/>
              <a:gd name="connsiteX60" fmla="*/ 285970 w 4342517"/>
              <a:gd name="connsiteY60" fmla="*/ 204770 h 490740"/>
              <a:gd name="connsiteX61" fmla="*/ 345989 w 4342517"/>
              <a:gd name="connsiteY61" fmla="*/ 215361 h 490740"/>
              <a:gd name="connsiteX62" fmla="*/ 416599 w 4342517"/>
              <a:gd name="connsiteY62" fmla="*/ 222422 h 490740"/>
              <a:gd name="connsiteX63" fmla="*/ 504861 w 4342517"/>
              <a:gd name="connsiteY63" fmla="*/ 218892 h 490740"/>
              <a:gd name="connsiteX64" fmla="*/ 667264 w 4342517"/>
              <a:gd name="connsiteY64" fmla="*/ 204770 h 490740"/>
              <a:gd name="connsiteX65" fmla="*/ 914400 w 4342517"/>
              <a:gd name="connsiteY65" fmla="*/ 187117 h 490740"/>
              <a:gd name="connsiteX66" fmla="*/ 1281572 w 4342517"/>
              <a:gd name="connsiteY66" fmla="*/ 158873 h 490740"/>
              <a:gd name="connsiteX67" fmla="*/ 1645213 w 4342517"/>
              <a:gd name="connsiteY67" fmla="*/ 130629 h 490740"/>
              <a:gd name="connsiteX68" fmla="*/ 1754659 w 4342517"/>
              <a:gd name="connsiteY68" fmla="*/ 109446 h 490740"/>
              <a:gd name="connsiteX69" fmla="*/ 1991203 w 4342517"/>
              <a:gd name="connsiteY69" fmla="*/ 98855 h 49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4342517" h="490740">
                <a:moveTo>
                  <a:pt x="1991203" y="98855"/>
                </a:moveTo>
                <a:lnTo>
                  <a:pt x="2460759" y="70611"/>
                </a:lnTo>
                <a:lnTo>
                  <a:pt x="2782035" y="63550"/>
                </a:lnTo>
                <a:lnTo>
                  <a:pt x="2916194" y="60019"/>
                </a:lnTo>
                <a:lnTo>
                  <a:pt x="3191573" y="56489"/>
                </a:lnTo>
                <a:lnTo>
                  <a:pt x="3484605" y="60019"/>
                </a:lnTo>
                <a:lnTo>
                  <a:pt x="3675252" y="63550"/>
                </a:lnTo>
                <a:lnTo>
                  <a:pt x="3731740" y="67080"/>
                </a:lnTo>
                <a:lnTo>
                  <a:pt x="3784698" y="45897"/>
                </a:lnTo>
                <a:lnTo>
                  <a:pt x="3858838" y="21183"/>
                </a:lnTo>
                <a:lnTo>
                  <a:pt x="3929448" y="0"/>
                </a:lnTo>
                <a:lnTo>
                  <a:pt x="3954162" y="3531"/>
                </a:lnTo>
                <a:lnTo>
                  <a:pt x="4028302" y="28245"/>
                </a:lnTo>
                <a:lnTo>
                  <a:pt x="4098912" y="52958"/>
                </a:lnTo>
                <a:lnTo>
                  <a:pt x="4173053" y="81202"/>
                </a:lnTo>
                <a:lnTo>
                  <a:pt x="4250724" y="116507"/>
                </a:lnTo>
                <a:lnTo>
                  <a:pt x="4296620" y="141221"/>
                </a:lnTo>
                <a:lnTo>
                  <a:pt x="4324864" y="162404"/>
                </a:lnTo>
                <a:lnTo>
                  <a:pt x="4335456" y="180056"/>
                </a:lnTo>
                <a:lnTo>
                  <a:pt x="4338986" y="194178"/>
                </a:lnTo>
                <a:lnTo>
                  <a:pt x="4342517" y="215361"/>
                </a:lnTo>
                <a:lnTo>
                  <a:pt x="4338986" y="247136"/>
                </a:lnTo>
                <a:lnTo>
                  <a:pt x="4324864" y="264788"/>
                </a:lnTo>
                <a:lnTo>
                  <a:pt x="4303681" y="275380"/>
                </a:lnTo>
                <a:lnTo>
                  <a:pt x="4250724" y="285971"/>
                </a:lnTo>
                <a:lnTo>
                  <a:pt x="4169522" y="289502"/>
                </a:lnTo>
                <a:lnTo>
                  <a:pt x="4049485" y="278910"/>
                </a:lnTo>
                <a:lnTo>
                  <a:pt x="3869430" y="268319"/>
                </a:lnTo>
                <a:lnTo>
                  <a:pt x="3668191" y="257727"/>
                </a:lnTo>
                <a:lnTo>
                  <a:pt x="3466952" y="250666"/>
                </a:lnTo>
                <a:lnTo>
                  <a:pt x="3198634" y="243605"/>
                </a:lnTo>
                <a:lnTo>
                  <a:pt x="2930316" y="243605"/>
                </a:lnTo>
                <a:lnTo>
                  <a:pt x="2626693" y="257727"/>
                </a:lnTo>
                <a:lnTo>
                  <a:pt x="2270112" y="271849"/>
                </a:lnTo>
                <a:lnTo>
                  <a:pt x="2001794" y="285971"/>
                </a:lnTo>
                <a:lnTo>
                  <a:pt x="1797025" y="296563"/>
                </a:lnTo>
                <a:lnTo>
                  <a:pt x="1567542" y="310685"/>
                </a:lnTo>
                <a:lnTo>
                  <a:pt x="1419261" y="314215"/>
                </a:lnTo>
                <a:lnTo>
                  <a:pt x="1260389" y="328337"/>
                </a:lnTo>
                <a:lnTo>
                  <a:pt x="1080333" y="356581"/>
                </a:lnTo>
                <a:lnTo>
                  <a:pt x="896747" y="388356"/>
                </a:lnTo>
                <a:lnTo>
                  <a:pt x="773179" y="409539"/>
                </a:lnTo>
                <a:lnTo>
                  <a:pt x="628429" y="444844"/>
                </a:lnTo>
                <a:lnTo>
                  <a:pt x="494270" y="480149"/>
                </a:lnTo>
                <a:lnTo>
                  <a:pt x="441312" y="490740"/>
                </a:lnTo>
                <a:lnTo>
                  <a:pt x="423660" y="490740"/>
                </a:lnTo>
                <a:lnTo>
                  <a:pt x="381294" y="469557"/>
                </a:lnTo>
                <a:lnTo>
                  <a:pt x="307153" y="420130"/>
                </a:lnTo>
                <a:lnTo>
                  <a:pt x="222421" y="353051"/>
                </a:lnTo>
                <a:lnTo>
                  <a:pt x="137689" y="285971"/>
                </a:lnTo>
                <a:lnTo>
                  <a:pt x="28244" y="176526"/>
                </a:lnTo>
                <a:lnTo>
                  <a:pt x="7061" y="155343"/>
                </a:lnTo>
                <a:lnTo>
                  <a:pt x="0" y="134160"/>
                </a:lnTo>
                <a:lnTo>
                  <a:pt x="3530" y="116507"/>
                </a:lnTo>
                <a:lnTo>
                  <a:pt x="14122" y="105916"/>
                </a:lnTo>
                <a:lnTo>
                  <a:pt x="28244" y="102385"/>
                </a:lnTo>
                <a:lnTo>
                  <a:pt x="60018" y="112977"/>
                </a:lnTo>
                <a:lnTo>
                  <a:pt x="105915" y="134160"/>
                </a:lnTo>
                <a:lnTo>
                  <a:pt x="172994" y="162404"/>
                </a:lnTo>
                <a:lnTo>
                  <a:pt x="243604" y="190648"/>
                </a:lnTo>
                <a:lnTo>
                  <a:pt x="285970" y="204770"/>
                </a:lnTo>
                <a:lnTo>
                  <a:pt x="345989" y="215361"/>
                </a:lnTo>
                <a:lnTo>
                  <a:pt x="416599" y="222422"/>
                </a:lnTo>
                <a:lnTo>
                  <a:pt x="504861" y="218892"/>
                </a:lnTo>
                <a:lnTo>
                  <a:pt x="667264" y="204770"/>
                </a:lnTo>
                <a:lnTo>
                  <a:pt x="914400" y="187117"/>
                </a:lnTo>
                <a:lnTo>
                  <a:pt x="1281572" y="158873"/>
                </a:lnTo>
                <a:lnTo>
                  <a:pt x="1645213" y="130629"/>
                </a:lnTo>
                <a:lnTo>
                  <a:pt x="1754659" y="109446"/>
                </a:lnTo>
                <a:lnTo>
                  <a:pt x="1991203" y="9885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5334C710-85B1-47F7-8DA6-67E2E4C223D4}"/>
              </a:ext>
            </a:extLst>
          </p:cNvPr>
          <p:cNvGrpSpPr/>
          <p:nvPr/>
        </p:nvGrpSpPr>
        <p:grpSpPr>
          <a:xfrm>
            <a:off x="3925093" y="1377951"/>
            <a:ext cx="4341813" cy="4575175"/>
            <a:chOff x="3917951" y="1377951"/>
            <a:chExt cx="4341813" cy="4575175"/>
          </a:xfrm>
        </p:grpSpPr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F13BEF3A-586C-43B0-8B21-F5459990E6C1}"/>
                </a:ext>
              </a:extLst>
            </p:cNvPr>
            <p:cNvSpPr/>
            <p:nvPr/>
          </p:nvSpPr>
          <p:spPr>
            <a:xfrm>
              <a:off x="4333876" y="2071687"/>
              <a:ext cx="665163" cy="1447800"/>
            </a:xfrm>
            <a:custGeom>
              <a:avLst/>
              <a:gdLst>
                <a:gd name="connsiteX0" fmla="*/ 476250 w 664369"/>
                <a:gd name="connsiteY0" fmla="*/ 354806 h 1447800"/>
                <a:gd name="connsiteX1" fmla="*/ 454819 w 664369"/>
                <a:gd name="connsiteY1" fmla="*/ 245269 h 1447800"/>
                <a:gd name="connsiteX2" fmla="*/ 409575 w 664369"/>
                <a:gd name="connsiteY2" fmla="*/ 95250 h 1447800"/>
                <a:gd name="connsiteX3" fmla="*/ 328613 w 664369"/>
                <a:gd name="connsiteY3" fmla="*/ 66675 h 1447800"/>
                <a:gd name="connsiteX4" fmla="*/ 247650 w 664369"/>
                <a:gd name="connsiteY4" fmla="*/ 40481 h 1447800"/>
                <a:gd name="connsiteX5" fmla="*/ 171450 w 664369"/>
                <a:gd name="connsiteY5" fmla="*/ 23812 h 1447800"/>
                <a:gd name="connsiteX6" fmla="*/ 100013 w 664369"/>
                <a:gd name="connsiteY6" fmla="*/ 11906 h 1447800"/>
                <a:gd name="connsiteX7" fmla="*/ 54769 w 664369"/>
                <a:gd name="connsiteY7" fmla="*/ 4762 h 1447800"/>
                <a:gd name="connsiteX8" fmla="*/ 23813 w 664369"/>
                <a:gd name="connsiteY8" fmla="*/ 0 h 1447800"/>
                <a:gd name="connsiteX9" fmla="*/ 4763 w 664369"/>
                <a:gd name="connsiteY9" fmla="*/ 4762 h 1447800"/>
                <a:gd name="connsiteX10" fmla="*/ 0 w 664369"/>
                <a:gd name="connsiteY10" fmla="*/ 21431 h 1447800"/>
                <a:gd name="connsiteX11" fmla="*/ 11906 w 664369"/>
                <a:gd name="connsiteY11" fmla="*/ 47625 h 1447800"/>
                <a:gd name="connsiteX12" fmla="*/ 42863 w 664369"/>
                <a:gd name="connsiteY12" fmla="*/ 78581 h 1447800"/>
                <a:gd name="connsiteX13" fmla="*/ 157163 w 664369"/>
                <a:gd name="connsiteY13" fmla="*/ 202406 h 1447800"/>
                <a:gd name="connsiteX14" fmla="*/ 211931 w 664369"/>
                <a:gd name="connsiteY14" fmla="*/ 269081 h 1447800"/>
                <a:gd name="connsiteX15" fmla="*/ 226219 w 664369"/>
                <a:gd name="connsiteY15" fmla="*/ 319087 h 1447800"/>
                <a:gd name="connsiteX16" fmla="*/ 276225 w 664369"/>
                <a:gd name="connsiteY16" fmla="*/ 521494 h 1447800"/>
                <a:gd name="connsiteX17" fmla="*/ 328613 w 664369"/>
                <a:gd name="connsiteY17" fmla="*/ 742950 h 1447800"/>
                <a:gd name="connsiteX18" fmla="*/ 371475 w 664369"/>
                <a:gd name="connsiteY18" fmla="*/ 947737 h 1447800"/>
                <a:gd name="connsiteX19" fmla="*/ 397669 w 664369"/>
                <a:gd name="connsiteY19" fmla="*/ 1085850 h 1447800"/>
                <a:gd name="connsiteX20" fmla="*/ 409575 w 664369"/>
                <a:gd name="connsiteY20" fmla="*/ 1157287 h 1447800"/>
                <a:gd name="connsiteX21" fmla="*/ 421481 w 664369"/>
                <a:gd name="connsiteY21" fmla="*/ 1207294 h 1447800"/>
                <a:gd name="connsiteX22" fmla="*/ 440531 w 664369"/>
                <a:gd name="connsiteY22" fmla="*/ 1271587 h 1447800"/>
                <a:gd name="connsiteX23" fmla="*/ 459581 w 664369"/>
                <a:gd name="connsiteY23" fmla="*/ 1328737 h 1447800"/>
                <a:gd name="connsiteX24" fmla="*/ 490538 w 664369"/>
                <a:gd name="connsiteY24" fmla="*/ 1385887 h 1447800"/>
                <a:gd name="connsiteX25" fmla="*/ 514350 w 664369"/>
                <a:gd name="connsiteY25" fmla="*/ 1423987 h 1447800"/>
                <a:gd name="connsiteX26" fmla="*/ 531019 w 664369"/>
                <a:gd name="connsiteY26" fmla="*/ 1438275 h 1447800"/>
                <a:gd name="connsiteX27" fmla="*/ 550069 w 664369"/>
                <a:gd name="connsiteY27" fmla="*/ 1445419 h 1447800"/>
                <a:gd name="connsiteX28" fmla="*/ 578644 w 664369"/>
                <a:gd name="connsiteY28" fmla="*/ 1447800 h 1447800"/>
                <a:gd name="connsiteX29" fmla="*/ 604838 w 664369"/>
                <a:gd name="connsiteY29" fmla="*/ 1443037 h 1447800"/>
                <a:gd name="connsiteX30" fmla="*/ 626269 w 664369"/>
                <a:gd name="connsiteY30" fmla="*/ 1428750 h 1447800"/>
                <a:gd name="connsiteX31" fmla="*/ 642938 w 664369"/>
                <a:gd name="connsiteY31" fmla="*/ 1407319 h 1447800"/>
                <a:gd name="connsiteX32" fmla="*/ 657225 w 664369"/>
                <a:gd name="connsiteY32" fmla="*/ 1378744 h 1447800"/>
                <a:gd name="connsiteX33" fmla="*/ 664369 w 664369"/>
                <a:gd name="connsiteY33" fmla="*/ 1338262 h 1447800"/>
                <a:gd name="connsiteX34" fmla="*/ 642938 w 664369"/>
                <a:gd name="connsiteY34" fmla="*/ 1176337 h 1447800"/>
                <a:gd name="connsiteX35" fmla="*/ 604838 w 664369"/>
                <a:gd name="connsiteY35" fmla="*/ 1023937 h 1447800"/>
                <a:gd name="connsiteX36" fmla="*/ 542925 w 664369"/>
                <a:gd name="connsiteY36" fmla="*/ 759619 h 1447800"/>
                <a:gd name="connsiteX37" fmla="*/ 533400 w 664369"/>
                <a:gd name="connsiteY37" fmla="*/ 628650 h 1447800"/>
                <a:gd name="connsiteX38" fmla="*/ 476250 w 664369"/>
                <a:gd name="connsiteY38" fmla="*/ 354806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64369" h="1447800">
                  <a:moveTo>
                    <a:pt x="476250" y="354806"/>
                  </a:moveTo>
                  <a:lnTo>
                    <a:pt x="454819" y="245269"/>
                  </a:lnTo>
                  <a:lnTo>
                    <a:pt x="409575" y="95250"/>
                  </a:lnTo>
                  <a:lnTo>
                    <a:pt x="328613" y="66675"/>
                  </a:lnTo>
                  <a:lnTo>
                    <a:pt x="247650" y="40481"/>
                  </a:lnTo>
                  <a:lnTo>
                    <a:pt x="171450" y="23812"/>
                  </a:lnTo>
                  <a:lnTo>
                    <a:pt x="100013" y="11906"/>
                  </a:lnTo>
                  <a:lnTo>
                    <a:pt x="54769" y="4762"/>
                  </a:lnTo>
                  <a:lnTo>
                    <a:pt x="23813" y="0"/>
                  </a:lnTo>
                  <a:lnTo>
                    <a:pt x="4763" y="4762"/>
                  </a:lnTo>
                  <a:lnTo>
                    <a:pt x="0" y="21431"/>
                  </a:lnTo>
                  <a:lnTo>
                    <a:pt x="11906" y="47625"/>
                  </a:lnTo>
                  <a:lnTo>
                    <a:pt x="42863" y="78581"/>
                  </a:lnTo>
                  <a:lnTo>
                    <a:pt x="157163" y="202406"/>
                  </a:lnTo>
                  <a:lnTo>
                    <a:pt x="211931" y="269081"/>
                  </a:lnTo>
                  <a:lnTo>
                    <a:pt x="226219" y="319087"/>
                  </a:lnTo>
                  <a:lnTo>
                    <a:pt x="276225" y="521494"/>
                  </a:lnTo>
                  <a:lnTo>
                    <a:pt x="328613" y="742950"/>
                  </a:lnTo>
                  <a:lnTo>
                    <a:pt x="371475" y="947737"/>
                  </a:lnTo>
                  <a:lnTo>
                    <a:pt x="397669" y="1085850"/>
                  </a:lnTo>
                  <a:lnTo>
                    <a:pt x="409575" y="1157287"/>
                  </a:lnTo>
                  <a:lnTo>
                    <a:pt x="421481" y="1207294"/>
                  </a:lnTo>
                  <a:lnTo>
                    <a:pt x="440531" y="1271587"/>
                  </a:lnTo>
                  <a:lnTo>
                    <a:pt x="459581" y="1328737"/>
                  </a:lnTo>
                  <a:lnTo>
                    <a:pt x="490538" y="1385887"/>
                  </a:lnTo>
                  <a:lnTo>
                    <a:pt x="514350" y="1423987"/>
                  </a:lnTo>
                  <a:lnTo>
                    <a:pt x="531019" y="1438275"/>
                  </a:lnTo>
                  <a:lnTo>
                    <a:pt x="550069" y="1445419"/>
                  </a:lnTo>
                  <a:lnTo>
                    <a:pt x="578644" y="1447800"/>
                  </a:lnTo>
                  <a:lnTo>
                    <a:pt x="604838" y="1443037"/>
                  </a:lnTo>
                  <a:lnTo>
                    <a:pt x="626269" y="1428750"/>
                  </a:lnTo>
                  <a:lnTo>
                    <a:pt x="642938" y="1407319"/>
                  </a:lnTo>
                  <a:lnTo>
                    <a:pt x="657225" y="1378744"/>
                  </a:lnTo>
                  <a:lnTo>
                    <a:pt x="664369" y="1338262"/>
                  </a:lnTo>
                  <a:lnTo>
                    <a:pt x="642938" y="1176337"/>
                  </a:lnTo>
                  <a:lnTo>
                    <a:pt x="604838" y="1023937"/>
                  </a:lnTo>
                  <a:lnTo>
                    <a:pt x="542925" y="759619"/>
                  </a:lnTo>
                  <a:lnTo>
                    <a:pt x="533400" y="628650"/>
                  </a:lnTo>
                  <a:lnTo>
                    <a:pt x="476250" y="3548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5">
              <a:extLst>
                <a:ext uri="{FF2B5EF4-FFF2-40B4-BE49-F238E27FC236}">
                  <a16:creationId xmlns:a16="http://schemas.microsoft.com/office/drawing/2014/main" id="{664A9409-4C22-451C-A26C-14B59063BAF4}"/>
                </a:ext>
              </a:extLst>
            </p:cNvPr>
            <p:cNvSpPr/>
            <p:nvPr/>
          </p:nvSpPr>
          <p:spPr>
            <a:xfrm>
              <a:off x="4116389" y="3524251"/>
              <a:ext cx="4071937" cy="536575"/>
            </a:xfrm>
            <a:custGeom>
              <a:avLst/>
              <a:gdLst>
                <a:gd name="connsiteX0" fmla="*/ 1907741 w 4072040"/>
                <a:gd name="connsiteY0" fmla="*/ 296028 h 536141"/>
                <a:gd name="connsiteX1" fmla="*/ 1539349 w 4072040"/>
                <a:gd name="connsiteY1" fmla="*/ 335499 h 536141"/>
                <a:gd name="connsiteX2" fmla="*/ 1302526 w 4072040"/>
                <a:gd name="connsiteY2" fmla="*/ 371680 h 536141"/>
                <a:gd name="connsiteX3" fmla="*/ 1059125 w 4072040"/>
                <a:gd name="connsiteY3" fmla="*/ 414440 h 536141"/>
                <a:gd name="connsiteX4" fmla="*/ 904532 w 4072040"/>
                <a:gd name="connsiteY4" fmla="*/ 444043 h 536141"/>
                <a:gd name="connsiteX5" fmla="*/ 756518 w 4072040"/>
                <a:gd name="connsiteY5" fmla="*/ 476935 h 536141"/>
                <a:gd name="connsiteX6" fmla="*/ 608503 w 4072040"/>
                <a:gd name="connsiteY6" fmla="*/ 513116 h 536141"/>
                <a:gd name="connsiteX7" fmla="*/ 529562 w 4072040"/>
                <a:gd name="connsiteY7" fmla="*/ 532851 h 536141"/>
                <a:gd name="connsiteX8" fmla="*/ 509827 w 4072040"/>
                <a:gd name="connsiteY8" fmla="*/ 536141 h 536141"/>
                <a:gd name="connsiteX9" fmla="*/ 437464 w 4072040"/>
                <a:gd name="connsiteY9" fmla="*/ 526273 h 536141"/>
                <a:gd name="connsiteX10" fmla="*/ 374969 w 4072040"/>
                <a:gd name="connsiteY10" fmla="*/ 506538 h 536141"/>
                <a:gd name="connsiteX11" fmla="*/ 315764 w 4072040"/>
                <a:gd name="connsiteY11" fmla="*/ 476935 h 536141"/>
                <a:gd name="connsiteX12" fmla="*/ 259847 w 4072040"/>
                <a:gd name="connsiteY12" fmla="*/ 437464 h 536141"/>
                <a:gd name="connsiteX13" fmla="*/ 194063 w 4072040"/>
                <a:gd name="connsiteY13" fmla="*/ 381548 h 536141"/>
                <a:gd name="connsiteX14" fmla="*/ 138146 w 4072040"/>
                <a:gd name="connsiteY14" fmla="*/ 325631 h 536141"/>
                <a:gd name="connsiteX15" fmla="*/ 75651 w 4072040"/>
                <a:gd name="connsiteY15" fmla="*/ 253269 h 536141"/>
                <a:gd name="connsiteX16" fmla="*/ 36181 w 4072040"/>
                <a:gd name="connsiteY16" fmla="*/ 200641 h 536141"/>
                <a:gd name="connsiteX17" fmla="*/ 3289 w 4072040"/>
                <a:gd name="connsiteY17" fmla="*/ 154593 h 536141"/>
                <a:gd name="connsiteX18" fmla="*/ 0 w 4072040"/>
                <a:gd name="connsiteY18" fmla="*/ 128279 h 536141"/>
                <a:gd name="connsiteX19" fmla="*/ 3289 w 4072040"/>
                <a:gd name="connsiteY19" fmla="*/ 101965 h 536141"/>
                <a:gd name="connsiteX20" fmla="*/ 23024 w 4072040"/>
                <a:gd name="connsiteY20" fmla="*/ 98676 h 536141"/>
                <a:gd name="connsiteX21" fmla="*/ 46049 w 4072040"/>
                <a:gd name="connsiteY21" fmla="*/ 108544 h 536141"/>
                <a:gd name="connsiteX22" fmla="*/ 69073 w 4072040"/>
                <a:gd name="connsiteY22" fmla="*/ 128279 h 536141"/>
                <a:gd name="connsiteX23" fmla="*/ 128279 w 4072040"/>
                <a:gd name="connsiteY23" fmla="*/ 171039 h 536141"/>
                <a:gd name="connsiteX24" fmla="*/ 187484 w 4072040"/>
                <a:gd name="connsiteY24" fmla="*/ 210509 h 536141"/>
                <a:gd name="connsiteX25" fmla="*/ 246690 w 4072040"/>
                <a:gd name="connsiteY25" fmla="*/ 236823 h 536141"/>
                <a:gd name="connsiteX26" fmla="*/ 309185 w 4072040"/>
                <a:gd name="connsiteY26" fmla="*/ 259847 h 536141"/>
                <a:gd name="connsiteX27" fmla="*/ 368391 w 4072040"/>
                <a:gd name="connsiteY27" fmla="*/ 269715 h 536141"/>
                <a:gd name="connsiteX28" fmla="*/ 480224 w 4072040"/>
                <a:gd name="connsiteY28" fmla="*/ 269715 h 536141"/>
                <a:gd name="connsiteX29" fmla="*/ 647974 w 4072040"/>
                <a:gd name="connsiteY29" fmla="*/ 263136 h 536141"/>
                <a:gd name="connsiteX30" fmla="*/ 838748 w 4072040"/>
                <a:gd name="connsiteY30" fmla="*/ 249980 h 536141"/>
                <a:gd name="connsiteX31" fmla="*/ 973605 w 4072040"/>
                <a:gd name="connsiteY31" fmla="*/ 233534 h 536141"/>
                <a:gd name="connsiteX32" fmla="*/ 1217007 w 4072040"/>
                <a:gd name="connsiteY32" fmla="*/ 203931 h 536141"/>
                <a:gd name="connsiteX33" fmla="*/ 1509746 w 4072040"/>
                <a:gd name="connsiteY33" fmla="*/ 174328 h 536141"/>
                <a:gd name="connsiteX34" fmla="*/ 1911030 w 4072040"/>
                <a:gd name="connsiteY34" fmla="*/ 138146 h 536141"/>
                <a:gd name="connsiteX35" fmla="*/ 2243240 w 4072040"/>
                <a:gd name="connsiteY35" fmla="*/ 111833 h 536141"/>
                <a:gd name="connsiteX36" fmla="*/ 2493220 w 4072040"/>
                <a:gd name="connsiteY36" fmla="*/ 88808 h 536141"/>
                <a:gd name="connsiteX37" fmla="*/ 2785959 w 4072040"/>
                <a:gd name="connsiteY37" fmla="*/ 65784 h 536141"/>
                <a:gd name="connsiteX38" fmla="*/ 3065542 w 4072040"/>
                <a:gd name="connsiteY38" fmla="*/ 52627 h 536141"/>
                <a:gd name="connsiteX39" fmla="*/ 3170797 w 4072040"/>
                <a:gd name="connsiteY39" fmla="*/ 46049 h 536141"/>
                <a:gd name="connsiteX40" fmla="*/ 3354992 w 4072040"/>
                <a:gd name="connsiteY40" fmla="*/ 46049 h 536141"/>
                <a:gd name="connsiteX41" fmla="*/ 3496428 w 4072040"/>
                <a:gd name="connsiteY41" fmla="*/ 46049 h 536141"/>
                <a:gd name="connsiteX42" fmla="*/ 3532610 w 4072040"/>
                <a:gd name="connsiteY42" fmla="*/ 32892 h 536141"/>
                <a:gd name="connsiteX43" fmla="*/ 3578659 w 4072040"/>
                <a:gd name="connsiteY43" fmla="*/ 16446 h 536141"/>
                <a:gd name="connsiteX44" fmla="*/ 3637864 w 4072040"/>
                <a:gd name="connsiteY44" fmla="*/ 0 h 536141"/>
                <a:gd name="connsiteX45" fmla="*/ 3687202 w 4072040"/>
                <a:gd name="connsiteY45" fmla="*/ 6578 h 536141"/>
                <a:gd name="connsiteX46" fmla="*/ 3776011 w 4072040"/>
                <a:gd name="connsiteY46" fmla="*/ 32892 h 536141"/>
                <a:gd name="connsiteX47" fmla="*/ 3897712 w 4072040"/>
                <a:gd name="connsiteY47" fmla="*/ 72362 h 536141"/>
                <a:gd name="connsiteX48" fmla="*/ 3937182 w 4072040"/>
                <a:gd name="connsiteY48" fmla="*/ 88808 h 536141"/>
                <a:gd name="connsiteX49" fmla="*/ 3966785 w 4072040"/>
                <a:gd name="connsiteY49" fmla="*/ 105254 h 536141"/>
                <a:gd name="connsiteX50" fmla="*/ 3999677 w 4072040"/>
                <a:gd name="connsiteY50" fmla="*/ 128279 h 536141"/>
                <a:gd name="connsiteX51" fmla="*/ 4029280 w 4072040"/>
                <a:gd name="connsiteY51" fmla="*/ 151303 h 536141"/>
                <a:gd name="connsiteX52" fmla="*/ 4052305 w 4072040"/>
                <a:gd name="connsiteY52" fmla="*/ 177617 h 536141"/>
                <a:gd name="connsiteX53" fmla="*/ 4065461 w 4072040"/>
                <a:gd name="connsiteY53" fmla="*/ 200641 h 536141"/>
                <a:gd name="connsiteX54" fmla="*/ 4072040 w 4072040"/>
                <a:gd name="connsiteY54" fmla="*/ 220377 h 536141"/>
                <a:gd name="connsiteX55" fmla="*/ 4072040 w 4072040"/>
                <a:gd name="connsiteY55" fmla="*/ 236823 h 536141"/>
                <a:gd name="connsiteX56" fmla="*/ 4058883 w 4072040"/>
                <a:gd name="connsiteY56" fmla="*/ 263136 h 536141"/>
                <a:gd name="connsiteX57" fmla="*/ 4032569 w 4072040"/>
                <a:gd name="connsiteY57" fmla="*/ 279582 h 536141"/>
                <a:gd name="connsiteX58" fmla="*/ 3986520 w 4072040"/>
                <a:gd name="connsiteY58" fmla="*/ 292739 h 536141"/>
                <a:gd name="connsiteX59" fmla="*/ 3956918 w 4072040"/>
                <a:gd name="connsiteY59" fmla="*/ 289450 h 536141"/>
                <a:gd name="connsiteX60" fmla="*/ 3828638 w 4072040"/>
                <a:gd name="connsiteY60" fmla="*/ 266426 h 536141"/>
                <a:gd name="connsiteX61" fmla="*/ 3700359 w 4072040"/>
                <a:gd name="connsiteY61" fmla="*/ 246690 h 536141"/>
                <a:gd name="connsiteX62" fmla="*/ 3512874 w 4072040"/>
                <a:gd name="connsiteY62" fmla="*/ 230244 h 536141"/>
                <a:gd name="connsiteX63" fmla="*/ 3351703 w 4072040"/>
                <a:gd name="connsiteY63" fmla="*/ 223666 h 536141"/>
                <a:gd name="connsiteX64" fmla="*/ 3180664 w 4072040"/>
                <a:gd name="connsiteY64" fmla="*/ 223666 h 536141"/>
                <a:gd name="connsiteX65" fmla="*/ 2993179 w 4072040"/>
                <a:gd name="connsiteY65" fmla="*/ 233534 h 536141"/>
                <a:gd name="connsiteX66" fmla="*/ 2759646 w 4072040"/>
                <a:gd name="connsiteY66" fmla="*/ 243401 h 536141"/>
                <a:gd name="connsiteX67" fmla="*/ 2473484 w 4072040"/>
                <a:gd name="connsiteY67" fmla="*/ 259847 h 536141"/>
                <a:gd name="connsiteX68" fmla="*/ 2200480 w 4072040"/>
                <a:gd name="connsiteY68" fmla="*/ 276293 h 536141"/>
                <a:gd name="connsiteX69" fmla="*/ 1907741 w 4072040"/>
                <a:gd name="connsiteY69" fmla="*/ 296028 h 53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072040" h="536141">
                  <a:moveTo>
                    <a:pt x="1907741" y="296028"/>
                  </a:moveTo>
                  <a:lnTo>
                    <a:pt x="1539349" y="335499"/>
                  </a:lnTo>
                  <a:lnTo>
                    <a:pt x="1302526" y="371680"/>
                  </a:lnTo>
                  <a:lnTo>
                    <a:pt x="1059125" y="414440"/>
                  </a:lnTo>
                  <a:lnTo>
                    <a:pt x="904532" y="444043"/>
                  </a:lnTo>
                  <a:lnTo>
                    <a:pt x="756518" y="476935"/>
                  </a:lnTo>
                  <a:lnTo>
                    <a:pt x="608503" y="513116"/>
                  </a:lnTo>
                  <a:lnTo>
                    <a:pt x="529562" y="532851"/>
                  </a:lnTo>
                  <a:lnTo>
                    <a:pt x="509827" y="536141"/>
                  </a:lnTo>
                  <a:lnTo>
                    <a:pt x="437464" y="526273"/>
                  </a:lnTo>
                  <a:lnTo>
                    <a:pt x="374969" y="506538"/>
                  </a:lnTo>
                  <a:lnTo>
                    <a:pt x="315764" y="476935"/>
                  </a:lnTo>
                  <a:lnTo>
                    <a:pt x="259847" y="437464"/>
                  </a:lnTo>
                  <a:lnTo>
                    <a:pt x="194063" y="381548"/>
                  </a:lnTo>
                  <a:lnTo>
                    <a:pt x="138146" y="325631"/>
                  </a:lnTo>
                  <a:lnTo>
                    <a:pt x="75651" y="253269"/>
                  </a:lnTo>
                  <a:lnTo>
                    <a:pt x="36181" y="200641"/>
                  </a:lnTo>
                  <a:lnTo>
                    <a:pt x="3289" y="154593"/>
                  </a:lnTo>
                  <a:lnTo>
                    <a:pt x="0" y="128279"/>
                  </a:lnTo>
                  <a:lnTo>
                    <a:pt x="3289" y="101965"/>
                  </a:lnTo>
                  <a:lnTo>
                    <a:pt x="23024" y="98676"/>
                  </a:lnTo>
                  <a:lnTo>
                    <a:pt x="46049" y="108544"/>
                  </a:lnTo>
                  <a:lnTo>
                    <a:pt x="69073" y="128279"/>
                  </a:lnTo>
                  <a:lnTo>
                    <a:pt x="128279" y="171039"/>
                  </a:lnTo>
                  <a:lnTo>
                    <a:pt x="187484" y="210509"/>
                  </a:lnTo>
                  <a:lnTo>
                    <a:pt x="246690" y="236823"/>
                  </a:lnTo>
                  <a:lnTo>
                    <a:pt x="309185" y="259847"/>
                  </a:lnTo>
                  <a:lnTo>
                    <a:pt x="368391" y="269715"/>
                  </a:lnTo>
                  <a:lnTo>
                    <a:pt x="480224" y="269715"/>
                  </a:lnTo>
                  <a:lnTo>
                    <a:pt x="647974" y="263136"/>
                  </a:lnTo>
                  <a:lnTo>
                    <a:pt x="838748" y="249980"/>
                  </a:lnTo>
                  <a:lnTo>
                    <a:pt x="973605" y="233534"/>
                  </a:lnTo>
                  <a:lnTo>
                    <a:pt x="1217007" y="203931"/>
                  </a:lnTo>
                  <a:lnTo>
                    <a:pt x="1509746" y="174328"/>
                  </a:lnTo>
                  <a:lnTo>
                    <a:pt x="1911030" y="138146"/>
                  </a:lnTo>
                  <a:lnTo>
                    <a:pt x="2243240" y="111833"/>
                  </a:lnTo>
                  <a:lnTo>
                    <a:pt x="2493220" y="88808"/>
                  </a:lnTo>
                  <a:lnTo>
                    <a:pt x="2785959" y="65784"/>
                  </a:lnTo>
                  <a:lnTo>
                    <a:pt x="3065542" y="52627"/>
                  </a:lnTo>
                  <a:lnTo>
                    <a:pt x="3170797" y="46049"/>
                  </a:lnTo>
                  <a:lnTo>
                    <a:pt x="3354992" y="46049"/>
                  </a:lnTo>
                  <a:lnTo>
                    <a:pt x="3496428" y="46049"/>
                  </a:lnTo>
                  <a:lnTo>
                    <a:pt x="3532610" y="32892"/>
                  </a:lnTo>
                  <a:lnTo>
                    <a:pt x="3578659" y="16446"/>
                  </a:lnTo>
                  <a:lnTo>
                    <a:pt x="3637864" y="0"/>
                  </a:lnTo>
                  <a:lnTo>
                    <a:pt x="3687202" y="6578"/>
                  </a:lnTo>
                  <a:lnTo>
                    <a:pt x="3776011" y="32892"/>
                  </a:lnTo>
                  <a:lnTo>
                    <a:pt x="3897712" y="72362"/>
                  </a:lnTo>
                  <a:lnTo>
                    <a:pt x="3937182" y="88808"/>
                  </a:lnTo>
                  <a:lnTo>
                    <a:pt x="3966785" y="105254"/>
                  </a:lnTo>
                  <a:lnTo>
                    <a:pt x="3999677" y="128279"/>
                  </a:lnTo>
                  <a:lnTo>
                    <a:pt x="4029280" y="151303"/>
                  </a:lnTo>
                  <a:lnTo>
                    <a:pt x="4052305" y="177617"/>
                  </a:lnTo>
                  <a:lnTo>
                    <a:pt x="4065461" y="200641"/>
                  </a:lnTo>
                  <a:lnTo>
                    <a:pt x="4072040" y="220377"/>
                  </a:lnTo>
                  <a:lnTo>
                    <a:pt x="4072040" y="236823"/>
                  </a:lnTo>
                  <a:lnTo>
                    <a:pt x="4058883" y="263136"/>
                  </a:lnTo>
                  <a:lnTo>
                    <a:pt x="4032569" y="279582"/>
                  </a:lnTo>
                  <a:lnTo>
                    <a:pt x="3986520" y="292739"/>
                  </a:lnTo>
                  <a:lnTo>
                    <a:pt x="3956918" y="289450"/>
                  </a:lnTo>
                  <a:lnTo>
                    <a:pt x="3828638" y="266426"/>
                  </a:lnTo>
                  <a:lnTo>
                    <a:pt x="3700359" y="246690"/>
                  </a:lnTo>
                  <a:lnTo>
                    <a:pt x="3512874" y="230244"/>
                  </a:lnTo>
                  <a:lnTo>
                    <a:pt x="3351703" y="223666"/>
                  </a:lnTo>
                  <a:lnTo>
                    <a:pt x="3180664" y="223666"/>
                  </a:lnTo>
                  <a:lnTo>
                    <a:pt x="2993179" y="233534"/>
                  </a:lnTo>
                  <a:lnTo>
                    <a:pt x="2759646" y="243401"/>
                  </a:lnTo>
                  <a:lnTo>
                    <a:pt x="2473484" y="259847"/>
                  </a:lnTo>
                  <a:lnTo>
                    <a:pt x="2200480" y="276293"/>
                  </a:lnTo>
                  <a:lnTo>
                    <a:pt x="1907741" y="29602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6">
              <a:extLst>
                <a:ext uri="{FF2B5EF4-FFF2-40B4-BE49-F238E27FC236}">
                  <a16:creationId xmlns:a16="http://schemas.microsoft.com/office/drawing/2014/main" id="{1B3C2BEC-01A6-48D6-A2F6-383444206E67}"/>
                </a:ext>
              </a:extLst>
            </p:cNvPr>
            <p:cNvSpPr/>
            <p:nvPr/>
          </p:nvSpPr>
          <p:spPr>
            <a:xfrm>
              <a:off x="4713289" y="4235450"/>
              <a:ext cx="600075" cy="869950"/>
            </a:xfrm>
            <a:custGeom>
              <a:avLst/>
              <a:gdLst>
                <a:gd name="connsiteX0" fmla="*/ 473869 w 600075"/>
                <a:gd name="connsiteY0" fmla="*/ 316706 h 869156"/>
                <a:gd name="connsiteX1" fmla="*/ 433387 w 600075"/>
                <a:gd name="connsiteY1" fmla="*/ 183356 h 869156"/>
                <a:gd name="connsiteX2" fmla="*/ 350044 w 600075"/>
                <a:gd name="connsiteY2" fmla="*/ 47625 h 869156"/>
                <a:gd name="connsiteX3" fmla="*/ 290512 w 600075"/>
                <a:gd name="connsiteY3" fmla="*/ 30956 h 869156"/>
                <a:gd name="connsiteX4" fmla="*/ 223837 w 600075"/>
                <a:gd name="connsiteY4" fmla="*/ 14287 h 869156"/>
                <a:gd name="connsiteX5" fmla="*/ 152400 w 600075"/>
                <a:gd name="connsiteY5" fmla="*/ 4762 h 869156"/>
                <a:gd name="connsiteX6" fmla="*/ 100012 w 600075"/>
                <a:gd name="connsiteY6" fmla="*/ 4762 h 869156"/>
                <a:gd name="connsiteX7" fmla="*/ 47625 w 600075"/>
                <a:gd name="connsiteY7" fmla="*/ 0 h 869156"/>
                <a:gd name="connsiteX8" fmla="*/ 19050 w 600075"/>
                <a:gd name="connsiteY8" fmla="*/ 0 h 869156"/>
                <a:gd name="connsiteX9" fmla="*/ 2381 w 600075"/>
                <a:gd name="connsiteY9" fmla="*/ 4762 h 869156"/>
                <a:gd name="connsiteX10" fmla="*/ 0 w 600075"/>
                <a:gd name="connsiteY10" fmla="*/ 16668 h 869156"/>
                <a:gd name="connsiteX11" fmla="*/ 7144 w 600075"/>
                <a:gd name="connsiteY11" fmla="*/ 38100 h 869156"/>
                <a:gd name="connsiteX12" fmla="*/ 30956 w 600075"/>
                <a:gd name="connsiteY12" fmla="*/ 61912 h 869156"/>
                <a:gd name="connsiteX13" fmla="*/ 69056 w 600075"/>
                <a:gd name="connsiteY13" fmla="*/ 95250 h 869156"/>
                <a:gd name="connsiteX14" fmla="*/ 116681 w 600075"/>
                <a:gd name="connsiteY14" fmla="*/ 138112 h 869156"/>
                <a:gd name="connsiteX15" fmla="*/ 150019 w 600075"/>
                <a:gd name="connsiteY15" fmla="*/ 178593 h 869156"/>
                <a:gd name="connsiteX16" fmla="*/ 188119 w 600075"/>
                <a:gd name="connsiteY16" fmla="*/ 228600 h 869156"/>
                <a:gd name="connsiteX17" fmla="*/ 216694 w 600075"/>
                <a:gd name="connsiteY17" fmla="*/ 271462 h 869156"/>
                <a:gd name="connsiteX18" fmla="*/ 247650 w 600075"/>
                <a:gd name="connsiteY18" fmla="*/ 350043 h 869156"/>
                <a:gd name="connsiteX19" fmla="*/ 290512 w 600075"/>
                <a:gd name="connsiteY19" fmla="*/ 473868 h 869156"/>
                <a:gd name="connsiteX20" fmla="*/ 338137 w 600075"/>
                <a:gd name="connsiteY20" fmla="*/ 645318 h 869156"/>
                <a:gd name="connsiteX21" fmla="*/ 366712 w 600075"/>
                <a:gd name="connsiteY21" fmla="*/ 742950 h 869156"/>
                <a:gd name="connsiteX22" fmla="*/ 376237 w 600075"/>
                <a:gd name="connsiteY22" fmla="*/ 771525 h 869156"/>
                <a:gd name="connsiteX23" fmla="*/ 402431 w 600075"/>
                <a:gd name="connsiteY23" fmla="*/ 809625 h 869156"/>
                <a:gd name="connsiteX24" fmla="*/ 433387 w 600075"/>
                <a:gd name="connsiteY24" fmla="*/ 847725 h 869156"/>
                <a:gd name="connsiteX25" fmla="*/ 459581 w 600075"/>
                <a:gd name="connsiteY25" fmla="*/ 866775 h 869156"/>
                <a:gd name="connsiteX26" fmla="*/ 471487 w 600075"/>
                <a:gd name="connsiteY26" fmla="*/ 869156 h 869156"/>
                <a:gd name="connsiteX27" fmla="*/ 492919 w 600075"/>
                <a:gd name="connsiteY27" fmla="*/ 869156 h 869156"/>
                <a:gd name="connsiteX28" fmla="*/ 514350 w 600075"/>
                <a:gd name="connsiteY28" fmla="*/ 862012 h 869156"/>
                <a:gd name="connsiteX29" fmla="*/ 540544 w 600075"/>
                <a:gd name="connsiteY29" fmla="*/ 838200 h 869156"/>
                <a:gd name="connsiteX30" fmla="*/ 569119 w 600075"/>
                <a:gd name="connsiteY30" fmla="*/ 804862 h 869156"/>
                <a:gd name="connsiteX31" fmla="*/ 600075 w 600075"/>
                <a:gd name="connsiteY31" fmla="*/ 750093 h 869156"/>
                <a:gd name="connsiteX32" fmla="*/ 550069 w 600075"/>
                <a:gd name="connsiteY32" fmla="*/ 561975 h 869156"/>
                <a:gd name="connsiteX33" fmla="*/ 473869 w 600075"/>
                <a:gd name="connsiteY33" fmla="*/ 316706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0075" h="869156">
                  <a:moveTo>
                    <a:pt x="473869" y="316706"/>
                  </a:moveTo>
                  <a:lnTo>
                    <a:pt x="433387" y="183356"/>
                  </a:lnTo>
                  <a:lnTo>
                    <a:pt x="350044" y="47625"/>
                  </a:lnTo>
                  <a:lnTo>
                    <a:pt x="290512" y="30956"/>
                  </a:lnTo>
                  <a:lnTo>
                    <a:pt x="223837" y="14287"/>
                  </a:lnTo>
                  <a:lnTo>
                    <a:pt x="152400" y="4762"/>
                  </a:lnTo>
                  <a:lnTo>
                    <a:pt x="100012" y="4762"/>
                  </a:lnTo>
                  <a:lnTo>
                    <a:pt x="47625" y="0"/>
                  </a:lnTo>
                  <a:lnTo>
                    <a:pt x="19050" y="0"/>
                  </a:lnTo>
                  <a:lnTo>
                    <a:pt x="2381" y="4762"/>
                  </a:lnTo>
                  <a:lnTo>
                    <a:pt x="0" y="16668"/>
                  </a:lnTo>
                  <a:lnTo>
                    <a:pt x="7144" y="38100"/>
                  </a:lnTo>
                  <a:lnTo>
                    <a:pt x="30956" y="61912"/>
                  </a:lnTo>
                  <a:lnTo>
                    <a:pt x="69056" y="95250"/>
                  </a:lnTo>
                  <a:lnTo>
                    <a:pt x="116681" y="138112"/>
                  </a:lnTo>
                  <a:lnTo>
                    <a:pt x="150019" y="178593"/>
                  </a:lnTo>
                  <a:lnTo>
                    <a:pt x="188119" y="228600"/>
                  </a:lnTo>
                  <a:lnTo>
                    <a:pt x="216694" y="271462"/>
                  </a:lnTo>
                  <a:lnTo>
                    <a:pt x="247650" y="350043"/>
                  </a:lnTo>
                  <a:lnTo>
                    <a:pt x="290512" y="473868"/>
                  </a:lnTo>
                  <a:lnTo>
                    <a:pt x="338137" y="645318"/>
                  </a:lnTo>
                  <a:lnTo>
                    <a:pt x="366712" y="742950"/>
                  </a:lnTo>
                  <a:lnTo>
                    <a:pt x="376237" y="771525"/>
                  </a:lnTo>
                  <a:lnTo>
                    <a:pt x="402431" y="809625"/>
                  </a:lnTo>
                  <a:lnTo>
                    <a:pt x="433387" y="847725"/>
                  </a:lnTo>
                  <a:lnTo>
                    <a:pt x="459581" y="866775"/>
                  </a:lnTo>
                  <a:lnTo>
                    <a:pt x="471487" y="869156"/>
                  </a:lnTo>
                  <a:lnTo>
                    <a:pt x="492919" y="869156"/>
                  </a:lnTo>
                  <a:lnTo>
                    <a:pt x="514350" y="862012"/>
                  </a:lnTo>
                  <a:lnTo>
                    <a:pt x="540544" y="838200"/>
                  </a:lnTo>
                  <a:lnTo>
                    <a:pt x="569119" y="804862"/>
                  </a:lnTo>
                  <a:lnTo>
                    <a:pt x="600075" y="750093"/>
                  </a:lnTo>
                  <a:lnTo>
                    <a:pt x="550069" y="561975"/>
                  </a:lnTo>
                  <a:lnTo>
                    <a:pt x="473869" y="3167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0941E477-20F3-4AAA-AF90-04351852F404}"/>
                </a:ext>
              </a:extLst>
            </p:cNvPr>
            <p:cNvSpPr/>
            <p:nvPr/>
          </p:nvSpPr>
          <p:spPr>
            <a:xfrm>
              <a:off x="4694238" y="1893888"/>
              <a:ext cx="3014662" cy="1501775"/>
            </a:xfrm>
            <a:custGeom>
              <a:avLst/>
              <a:gdLst>
                <a:gd name="connsiteX0" fmla="*/ 1329100 w 3013657"/>
                <a:gd name="connsiteY0" fmla="*/ 118486 h 1501677"/>
                <a:gd name="connsiteX1" fmla="*/ 1012280 w 3013657"/>
                <a:gd name="connsiteY1" fmla="*/ 141668 h 1501677"/>
                <a:gd name="connsiteX2" fmla="*/ 837127 w 3013657"/>
                <a:gd name="connsiteY2" fmla="*/ 182880 h 1501677"/>
                <a:gd name="connsiteX3" fmla="*/ 613035 w 3013657"/>
                <a:gd name="connsiteY3" fmla="*/ 208638 h 1501677"/>
                <a:gd name="connsiteX4" fmla="*/ 311669 w 3013657"/>
                <a:gd name="connsiteY4" fmla="*/ 242123 h 1501677"/>
                <a:gd name="connsiteX5" fmla="*/ 0 w 3013657"/>
                <a:gd name="connsiteY5" fmla="*/ 280760 h 1501677"/>
                <a:gd name="connsiteX6" fmla="*/ 43788 w 3013657"/>
                <a:gd name="connsiteY6" fmla="*/ 461064 h 1501677"/>
                <a:gd name="connsiteX7" fmla="*/ 365760 w 3013657"/>
                <a:gd name="connsiteY7" fmla="*/ 412124 h 1501677"/>
                <a:gd name="connsiteX8" fmla="*/ 651671 w 3013657"/>
                <a:gd name="connsiteY8" fmla="*/ 368336 h 1501677"/>
                <a:gd name="connsiteX9" fmla="*/ 870612 w 3013657"/>
                <a:gd name="connsiteY9" fmla="*/ 334851 h 1501677"/>
                <a:gd name="connsiteX10" fmla="*/ 1079250 w 3013657"/>
                <a:gd name="connsiteY10" fmla="*/ 314245 h 1501677"/>
                <a:gd name="connsiteX11" fmla="*/ 1403797 w 3013657"/>
                <a:gd name="connsiteY11" fmla="*/ 288487 h 1501677"/>
                <a:gd name="connsiteX12" fmla="*/ 1653648 w 3013657"/>
                <a:gd name="connsiteY12" fmla="*/ 270457 h 1501677"/>
                <a:gd name="connsiteX13" fmla="*/ 1821073 w 3013657"/>
                <a:gd name="connsiteY13" fmla="*/ 252426 h 1501677"/>
                <a:gd name="connsiteX14" fmla="*/ 2078650 w 3013657"/>
                <a:gd name="connsiteY14" fmla="*/ 242123 h 1501677"/>
                <a:gd name="connsiteX15" fmla="*/ 2441835 w 3013657"/>
                <a:gd name="connsiteY15" fmla="*/ 231820 h 1501677"/>
                <a:gd name="connsiteX16" fmla="*/ 2547441 w 3013657"/>
                <a:gd name="connsiteY16" fmla="*/ 226668 h 1501677"/>
                <a:gd name="connsiteX17" fmla="*/ 2573199 w 3013657"/>
                <a:gd name="connsiteY17" fmla="*/ 234396 h 1501677"/>
                <a:gd name="connsiteX18" fmla="*/ 2593805 w 3013657"/>
                <a:gd name="connsiteY18" fmla="*/ 244699 h 1501677"/>
                <a:gd name="connsiteX19" fmla="*/ 2604108 w 3013657"/>
                <a:gd name="connsiteY19" fmla="*/ 252426 h 1501677"/>
                <a:gd name="connsiteX20" fmla="*/ 2614412 w 3013657"/>
                <a:gd name="connsiteY20" fmla="*/ 267881 h 1501677"/>
                <a:gd name="connsiteX21" fmla="*/ 2619563 w 3013657"/>
                <a:gd name="connsiteY21" fmla="*/ 288487 h 1501677"/>
                <a:gd name="connsiteX22" fmla="*/ 2622139 w 3013657"/>
                <a:gd name="connsiteY22" fmla="*/ 329699 h 1501677"/>
                <a:gd name="connsiteX23" fmla="*/ 2604108 w 3013657"/>
                <a:gd name="connsiteY23" fmla="*/ 543489 h 1501677"/>
                <a:gd name="connsiteX24" fmla="*/ 2598957 w 3013657"/>
                <a:gd name="connsiteY24" fmla="*/ 633641 h 1501677"/>
                <a:gd name="connsiteX25" fmla="*/ 2580926 w 3013657"/>
                <a:gd name="connsiteY25" fmla="*/ 759854 h 1501677"/>
                <a:gd name="connsiteX26" fmla="*/ 2560320 w 3013657"/>
                <a:gd name="connsiteY26" fmla="*/ 955613 h 1501677"/>
                <a:gd name="connsiteX27" fmla="*/ 2526835 w 3013657"/>
                <a:gd name="connsiteY27" fmla="*/ 1233796 h 1501677"/>
                <a:gd name="connsiteX28" fmla="*/ 2495926 w 3013657"/>
                <a:gd name="connsiteY28" fmla="*/ 1396070 h 1501677"/>
                <a:gd name="connsiteX29" fmla="*/ 2506229 w 3013657"/>
                <a:gd name="connsiteY29" fmla="*/ 1434707 h 1501677"/>
                <a:gd name="connsiteX30" fmla="*/ 2519108 w 3013657"/>
                <a:gd name="connsiteY30" fmla="*/ 1457889 h 1501677"/>
                <a:gd name="connsiteX31" fmla="*/ 2542290 w 3013657"/>
                <a:gd name="connsiteY31" fmla="*/ 1481071 h 1501677"/>
                <a:gd name="connsiteX32" fmla="*/ 2578351 w 3013657"/>
                <a:gd name="connsiteY32" fmla="*/ 1496525 h 1501677"/>
                <a:gd name="connsiteX33" fmla="*/ 2604108 w 3013657"/>
                <a:gd name="connsiteY33" fmla="*/ 1501677 h 1501677"/>
                <a:gd name="connsiteX34" fmla="*/ 2632442 w 3013657"/>
                <a:gd name="connsiteY34" fmla="*/ 1499101 h 1501677"/>
                <a:gd name="connsiteX35" fmla="*/ 2660775 w 3013657"/>
                <a:gd name="connsiteY35" fmla="*/ 1478495 h 1501677"/>
                <a:gd name="connsiteX36" fmla="*/ 2683957 w 3013657"/>
                <a:gd name="connsiteY36" fmla="*/ 1450161 h 1501677"/>
                <a:gd name="connsiteX37" fmla="*/ 2707139 w 3013657"/>
                <a:gd name="connsiteY37" fmla="*/ 1406373 h 1501677"/>
                <a:gd name="connsiteX38" fmla="*/ 2730321 w 3013657"/>
                <a:gd name="connsiteY38" fmla="*/ 1347130 h 1501677"/>
                <a:gd name="connsiteX39" fmla="*/ 2743200 w 3013657"/>
                <a:gd name="connsiteY39" fmla="*/ 1280160 h 1501677"/>
                <a:gd name="connsiteX40" fmla="*/ 2753503 w 3013657"/>
                <a:gd name="connsiteY40" fmla="*/ 1179705 h 1501677"/>
                <a:gd name="connsiteX41" fmla="*/ 2771534 w 3013657"/>
                <a:gd name="connsiteY41" fmla="*/ 1074098 h 1501677"/>
                <a:gd name="connsiteX42" fmla="*/ 2810170 w 3013657"/>
                <a:gd name="connsiteY42" fmla="*/ 868036 h 1501677"/>
                <a:gd name="connsiteX43" fmla="*/ 2846231 w 3013657"/>
                <a:gd name="connsiteY43" fmla="*/ 708338 h 1501677"/>
                <a:gd name="connsiteX44" fmla="*/ 2892595 w 3013657"/>
                <a:gd name="connsiteY44" fmla="*/ 533186 h 1501677"/>
                <a:gd name="connsiteX45" fmla="*/ 2931232 w 3013657"/>
                <a:gd name="connsiteY45" fmla="*/ 414700 h 1501677"/>
                <a:gd name="connsiteX46" fmla="*/ 2969868 w 3013657"/>
                <a:gd name="connsiteY46" fmla="*/ 334851 h 1501677"/>
                <a:gd name="connsiteX47" fmla="*/ 2985323 w 3013657"/>
                <a:gd name="connsiteY47" fmla="*/ 309093 h 1501677"/>
                <a:gd name="connsiteX48" fmla="*/ 3000778 w 3013657"/>
                <a:gd name="connsiteY48" fmla="*/ 293639 h 1501677"/>
                <a:gd name="connsiteX49" fmla="*/ 3011081 w 3013657"/>
                <a:gd name="connsiteY49" fmla="*/ 273032 h 1501677"/>
                <a:gd name="connsiteX50" fmla="*/ 3013657 w 3013657"/>
                <a:gd name="connsiteY50" fmla="*/ 249850 h 1501677"/>
                <a:gd name="connsiteX51" fmla="*/ 3005929 w 3013657"/>
                <a:gd name="connsiteY51" fmla="*/ 221517 h 1501677"/>
                <a:gd name="connsiteX52" fmla="*/ 2982747 w 3013657"/>
                <a:gd name="connsiteY52" fmla="*/ 185456 h 1501677"/>
                <a:gd name="connsiteX53" fmla="*/ 2931232 w 3013657"/>
                <a:gd name="connsiteY53" fmla="*/ 133941 h 1501677"/>
                <a:gd name="connsiteX54" fmla="*/ 2879716 w 3013657"/>
                <a:gd name="connsiteY54" fmla="*/ 82425 h 1501677"/>
                <a:gd name="connsiteX55" fmla="*/ 2820473 w 3013657"/>
                <a:gd name="connsiteY55" fmla="*/ 36061 h 1501677"/>
                <a:gd name="connsiteX56" fmla="*/ 2771534 w 3013657"/>
                <a:gd name="connsiteY56" fmla="*/ 5152 h 1501677"/>
                <a:gd name="connsiteX57" fmla="*/ 2743200 w 3013657"/>
                <a:gd name="connsiteY57" fmla="*/ 0 h 1501677"/>
                <a:gd name="connsiteX58" fmla="*/ 2699412 w 3013657"/>
                <a:gd name="connsiteY58" fmla="*/ 10303 h 1501677"/>
                <a:gd name="connsiteX59" fmla="*/ 2627290 w 3013657"/>
                <a:gd name="connsiteY59" fmla="*/ 38637 h 1501677"/>
                <a:gd name="connsiteX60" fmla="*/ 2580926 w 3013657"/>
                <a:gd name="connsiteY60" fmla="*/ 51516 h 1501677"/>
                <a:gd name="connsiteX61" fmla="*/ 2462441 w 3013657"/>
                <a:gd name="connsiteY61" fmla="*/ 54092 h 1501677"/>
                <a:gd name="connsiteX62" fmla="*/ 2220318 w 3013657"/>
                <a:gd name="connsiteY62" fmla="*/ 59243 h 1501677"/>
                <a:gd name="connsiteX63" fmla="*/ 1890619 w 3013657"/>
                <a:gd name="connsiteY63" fmla="*/ 72122 h 1501677"/>
                <a:gd name="connsiteX64" fmla="*/ 1604708 w 3013657"/>
                <a:gd name="connsiteY64" fmla="*/ 97880 h 1501677"/>
                <a:gd name="connsiteX65" fmla="*/ 1329100 w 3013657"/>
                <a:gd name="connsiteY65" fmla="*/ 118486 h 150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13657" h="1501677">
                  <a:moveTo>
                    <a:pt x="1329100" y="118486"/>
                  </a:moveTo>
                  <a:lnTo>
                    <a:pt x="1012280" y="141668"/>
                  </a:lnTo>
                  <a:lnTo>
                    <a:pt x="837127" y="182880"/>
                  </a:lnTo>
                  <a:lnTo>
                    <a:pt x="613035" y="208638"/>
                  </a:lnTo>
                  <a:lnTo>
                    <a:pt x="311669" y="242123"/>
                  </a:lnTo>
                  <a:lnTo>
                    <a:pt x="0" y="280760"/>
                  </a:lnTo>
                  <a:lnTo>
                    <a:pt x="43788" y="461064"/>
                  </a:lnTo>
                  <a:lnTo>
                    <a:pt x="365760" y="412124"/>
                  </a:lnTo>
                  <a:lnTo>
                    <a:pt x="651671" y="368336"/>
                  </a:lnTo>
                  <a:lnTo>
                    <a:pt x="870612" y="334851"/>
                  </a:lnTo>
                  <a:lnTo>
                    <a:pt x="1079250" y="314245"/>
                  </a:lnTo>
                  <a:lnTo>
                    <a:pt x="1403797" y="288487"/>
                  </a:lnTo>
                  <a:lnTo>
                    <a:pt x="1653648" y="270457"/>
                  </a:lnTo>
                  <a:lnTo>
                    <a:pt x="1821073" y="252426"/>
                  </a:lnTo>
                  <a:lnTo>
                    <a:pt x="2078650" y="242123"/>
                  </a:lnTo>
                  <a:lnTo>
                    <a:pt x="2441835" y="231820"/>
                  </a:lnTo>
                  <a:lnTo>
                    <a:pt x="2547441" y="226668"/>
                  </a:lnTo>
                  <a:lnTo>
                    <a:pt x="2573199" y="234396"/>
                  </a:lnTo>
                  <a:lnTo>
                    <a:pt x="2593805" y="244699"/>
                  </a:lnTo>
                  <a:lnTo>
                    <a:pt x="2604108" y="252426"/>
                  </a:lnTo>
                  <a:lnTo>
                    <a:pt x="2614412" y="267881"/>
                  </a:lnTo>
                  <a:lnTo>
                    <a:pt x="2619563" y="288487"/>
                  </a:lnTo>
                  <a:lnTo>
                    <a:pt x="2622139" y="329699"/>
                  </a:lnTo>
                  <a:lnTo>
                    <a:pt x="2604108" y="543489"/>
                  </a:lnTo>
                  <a:lnTo>
                    <a:pt x="2598957" y="633641"/>
                  </a:lnTo>
                  <a:lnTo>
                    <a:pt x="2580926" y="759854"/>
                  </a:lnTo>
                  <a:lnTo>
                    <a:pt x="2560320" y="955613"/>
                  </a:lnTo>
                  <a:lnTo>
                    <a:pt x="2526835" y="1233796"/>
                  </a:lnTo>
                  <a:lnTo>
                    <a:pt x="2495926" y="1396070"/>
                  </a:lnTo>
                  <a:lnTo>
                    <a:pt x="2506229" y="1434707"/>
                  </a:lnTo>
                  <a:lnTo>
                    <a:pt x="2519108" y="1457889"/>
                  </a:lnTo>
                  <a:lnTo>
                    <a:pt x="2542290" y="1481071"/>
                  </a:lnTo>
                  <a:lnTo>
                    <a:pt x="2578351" y="1496525"/>
                  </a:lnTo>
                  <a:lnTo>
                    <a:pt x="2604108" y="1501677"/>
                  </a:lnTo>
                  <a:lnTo>
                    <a:pt x="2632442" y="1499101"/>
                  </a:lnTo>
                  <a:lnTo>
                    <a:pt x="2660775" y="1478495"/>
                  </a:lnTo>
                  <a:lnTo>
                    <a:pt x="2683957" y="1450161"/>
                  </a:lnTo>
                  <a:lnTo>
                    <a:pt x="2707139" y="1406373"/>
                  </a:lnTo>
                  <a:lnTo>
                    <a:pt x="2730321" y="1347130"/>
                  </a:lnTo>
                  <a:lnTo>
                    <a:pt x="2743200" y="1280160"/>
                  </a:lnTo>
                  <a:cubicBezTo>
                    <a:pt x="2746724" y="1246684"/>
                    <a:pt x="2753503" y="1213366"/>
                    <a:pt x="2753503" y="1179705"/>
                  </a:cubicBezTo>
                  <a:lnTo>
                    <a:pt x="2771534" y="1074098"/>
                  </a:lnTo>
                  <a:lnTo>
                    <a:pt x="2810170" y="868036"/>
                  </a:lnTo>
                  <a:lnTo>
                    <a:pt x="2846231" y="708338"/>
                  </a:lnTo>
                  <a:lnTo>
                    <a:pt x="2892595" y="533186"/>
                  </a:lnTo>
                  <a:lnTo>
                    <a:pt x="2931232" y="414700"/>
                  </a:lnTo>
                  <a:lnTo>
                    <a:pt x="2969868" y="334851"/>
                  </a:lnTo>
                  <a:lnTo>
                    <a:pt x="2985323" y="309093"/>
                  </a:lnTo>
                  <a:lnTo>
                    <a:pt x="3000778" y="293639"/>
                  </a:lnTo>
                  <a:lnTo>
                    <a:pt x="3011081" y="273032"/>
                  </a:lnTo>
                  <a:lnTo>
                    <a:pt x="3013657" y="249850"/>
                  </a:lnTo>
                  <a:lnTo>
                    <a:pt x="3005929" y="221517"/>
                  </a:lnTo>
                  <a:lnTo>
                    <a:pt x="2982747" y="185456"/>
                  </a:lnTo>
                  <a:lnTo>
                    <a:pt x="2931232" y="133941"/>
                  </a:lnTo>
                  <a:lnTo>
                    <a:pt x="2879716" y="82425"/>
                  </a:lnTo>
                  <a:lnTo>
                    <a:pt x="2820473" y="36061"/>
                  </a:lnTo>
                  <a:lnTo>
                    <a:pt x="2771534" y="5152"/>
                  </a:lnTo>
                  <a:lnTo>
                    <a:pt x="2743200" y="0"/>
                  </a:lnTo>
                  <a:lnTo>
                    <a:pt x="2699412" y="10303"/>
                  </a:lnTo>
                  <a:lnTo>
                    <a:pt x="2627290" y="38637"/>
                  </a:lnTo>
                  <a:lnTo>
                    <a:pt x="2580926" y="51516"/>
                  </a:lnTo>
                  <a:lnTo>
                    <a:pt x="2462441" y="54092"/>
                  </a:lnTo>
                  <a:lnTo>
                    <a:pt x="2220318" y="59243"/>
                  </a:lnTo>
                  <a:lnTo>
                    <a:pt x="1890619" y="72122"/>
                  </a:lnTo>
                  <a:lnTo>
                    <a:pt x="1604708" y="97880"/>
                  </a:lnTo>
                  <a:lnTo>
                    <a:pt x="1329100" y="11848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BCCCAFCE-ED86-4600-BE30-03E38D92A9A1}"/>
                </a:ext>
              </a:extLst>
            </p:cNvPr>
            <p:cNvSpPr/>
            <p:nvPr/>
          </p:nvSpPr>
          <p:spPr>
            <a:xfrm>
              <a:off x="5227639" y="1463676"/>
              <a:ext cx="573087" cy="1806575"/>
            </a:xfrm>
            <a:custGeom>
              <a:avLst/>
              <a:gdLst>
                <a:gd name="connsiteX0" fmla="*/ 511969 w 573881"/>
                <a:gd name="connsiteY0" fmla="*/ 902493 h 1807368"/>
                <a:gd name="connsiteX1" fmla="*/ 504825 w 573881"/>
                <a:gd name="connsiteY1" fmla="*/ 735806 h 1807368"/>
                <a:gd name="connsiteX2" fmla="*/ 504825 w 573881"/>
                <a:gd name="connsiteY2" fmla="*/ 511968 h 1807368"/>
                <a:gd name="connsiteX3" fmla="*/ 504825 w 573881"/>
                <a:gd name="connsiteY3" fmla="*/ 347662 h 1807368"/>
                <a:gd name="connsiteX4" fmla="*/ 509587 w 573881"/>
                <a:gd name="connsiteY4" fmla="*/ 333375 h 1807368"/>
                <a:gd name="connsiteX5" fmla="*/ 521494 w 573881"/>
                <a:gd name="connsiteY5" fmla="*/ 316706 h 1807368"/>
                <a:gd name="connsiteX6" fmla="*/ 531019 w 573881"/>
                <a:gd name="connsiteY6" fmla="*/ 297656 h 1807368"/>
                <a:gd name="connsiteX7" fmla="*/ 533400 w 573881"/>
                <a:gd name="connsiteY7" fmla="*/ 278606 h 1807368"/>
                <a:gd name="connsiteX8" fmla="*/ 533400 w 573881"/>
                <a:gd name="connsiteY8" fmla="*/ 259556 h 1807368"/>
                <a:gd name="connsiteX9" fmla="*/ 523875 w 573881"/>
                <a:gd name="connsiteY9" fmla="*/ 240506 h 1807368"/>
                <a:gd name="connsiteX10" fmla="*/ 509587 w 573881"/>
                <a:gd name="connsiteY10" fmla="*/ 223837 h 1807368"/>
                <a:gd name="connsiteX11" fmla="*/ 490537 w 573881"/>
                <a:gd name="connsiteY11" fmla="*/ 209550 h 1807368"/>
                <a:gd name="connsiteX12" fmla="*/ 464344 w 573881"/>
                <a:gd name="connsiteY12" fmla="*/ 190500 h 1807368"/>
                <a:gd name="connsiteX13" fmla="*/ 431006 w 573881"/>
                <a:gd name="connsiteY13" fmla="*/ 161925 h 1807368"/>
                <a:gd name="connsiteX14" fmla="*/ 397669 w 573881"/>
                <a:gd name="connsiteY14" fmla="*/ 135731 h 1807368"/>
                <a:gd name="connsiteX15" fmla="*/ 347662 w 573881"/>
                <a:gd name="connsiteY15" fmla="*/ 109537 h 1807368"/>
                <a:gd name="connsiteX16" fmla="*/ 292894 w 573881"/>
                <a:gd name="connsiteY16" fmla="*/ 83343 h 1807368"/>
                <a:gd name="connsiteX17" fmla="*/ 235744 w 573881"/>
                <a:gd name="connsiteY17" fmla="*/ 59531 h 1807368"/>
                <a:gd name="connsiteX18" fmla="*/ 159544 w 573881"/>
                <a:gd name="connsiteY18" fmla="*/ 33337 h 1807368"/>
                <a:gd name="connsiteX19" fmla="*/ 114300 w 573881"/>
                <a:gd name="connsiteY19" fmla="*/ 21431 h 1807368"/>
                <a:gd name="connsiteX20" fmla="*/ 57150 w 573881"/>
                <a:gd name="connsiteY20" fmla="*/ 4762 h 1807368"/>
                <a:gd name="connsiteX21" fmla="*/ 26194 w 573881"/>
                <a:gd name="connsiteY21" fmla="*/ 0 h 1807368"/>
                <a:gd name="connsiteX22" fmla="*/ 9525 w 573881"/>
                <a:gd name="connsiteY22" fmla="*/ 4762 h 1807368"/>
                <a:gd name="connsiteX23" fmla="*/ 0 w 573881"/>
                <a:gd name="connsiteY23" fmla="*/ 11906 h 1807368"/>
                <a:gd name="connsiteX24" fmla="*/ 0 w 573881"/>
                <a:gd name="connsiteY24" fmla="*/ 21431 h 1807368"/>
                <a:gd name="connsiteX25" fmla="*/ 4762 w 573881"/>
                <a:gd name="connsiteY25" fmla="*/ 40481 h 1807368"/>
                <a:gd name="connsiteX26" fmla="*/ 26194 w 573881"/>
                <a:gd name="connsiteY26" fmla="*/ 59531 h 1807368"/>
                <a:gd name="connsiteX27" fmla="*/ 66675 w 573881"/>
                <a:gd name="connsiteY27" fmla="*/ 95250 h 1807368"/>
                <a:gd name="connsiteX28" fmla="*/ 111919 w 573881"/>
                <a:gd name="connsiteY28" fmla="*/ 140493 h 1807368"/>
                <a:gd name="connsiteX29" fmla="*/ 142875 w 573881"/>
                <a:gd name="connsiteY29" fmla="*/ 173831 h 1807368"/>
                <a:gd name="connsiteX30" fmla="*/ 185737 w 573881"/>
                <a:gd name="connsiteY30" fmla="*/ 223837 h 1807368"/>
                <a:gd name="connsiteX31" fmla="*/ 211931 w 573881"/>
                <a:gd name="connsiteY31" fmla="*/ 266700 h 1807368"/>
                <a:gd name="connsiteX32" fmla="*/ 230981 w 573881"/>
                <a:gd name="connsiteY32" fmla="*/ 319087 h 1807368"/>
                <a:gd name="connsiteX33" fmla="*/ 247650 w 573881"/>
                <a:gd name="connsiteY33" fmla="*/ 395287 h 1807368"/>
                <a:gd name="connsiteX34" fmla="*/ 261937 w 573881"/>
                <a:gd name="connsiteY34" fmla="*/ 469106 h 1807368"/>
                <a:gd name="connsiteX35" fmla="*/ 271462 w 573881"/>
                <a:gd name="connsiteY35" fmla="*/ 542925 h 1807368"/>
                <a:gd name="connsiteX36" fmla="*/ 280987 w 573881"/>
                <a:gd name="connsiteY36" fmla="*/ 623887 h 1807368"/>
                <a:gd name="connsiteX37" fmla="*/ 302419 w 573881"/>
                <a:gd name="connsiteY37" fmla="*/ 762000 h 1807368"/>
                <a:gd name="connsiteX38" fmla="*/ 326231 w 573881"/>
                <a:gd name="connsiteY38" fmla="*/ 1169193 h 1807368"/>
                <a:gd name="connsiteX39" fmla="*/ 345281 w 573881"/>
                <a:gd name="connsiteY39" fmla="*/ 1283493 h 1807368"/>
                <a:gd name="connsiteX40" fmla="*/ 352425 w 573881"/>
                <a:gd name="connsiteY40" fmla="*/ 1385887 h 1807368"/>
                <a:gd name="connsiteX41" fmla="*/ 366712 w 573881"/>
                <a:gd name="connsiteY41" fmla="*/ 1683543 h 1807368"/>
                <a:gd name="connsiteX42" fmla="*/ 371475 w 573881"/>
                <a:gd name="connsiteY42" fmla="*/ 1807368 h 1807368"/>
                <a:gd name="connsiteX43" fmla="*/ 573881 w 573881"/>
                <a:gd name="connsiteY43" fmla="*/ 1776412 h 1807368"/>
                <a:gd name="connsiteX44" fmla="*/ 559594 w 573881"/>
                <a:gd name="connsiteY44" fmla="*/ 1464468 h 1807368"/>
                <a:gd name="connsiteX45" fmla="*/ 545306 w 573881"/>
                <a:gd name="connsiteY45" fmla="*/ 1250156 h 1807368"/>
                <a:gd name="connsiteX46" fmla="*/ 526256 w 573881"/>
                <a:gd name="connsiteY46" fmla="*/ 1138237 h 1807368"/>
                <a:gd name="connsiteX47" fmla="*/ 511969 w 573881"/>
                <a:gd name="connsiteY47" fmla="*/ 902493 h 180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3881" h="1807368">
                  <a:moveTo>
                    <a:pt x="511969" y="902493"/>
                  </a:moveTo>
                  <a:lnTo>
                    <a:pt x="504825" y="735806"/>
                  </a:lnTo>
                  <a:lnTo>
                    <a:pt x="504825" y="511968"/>
                  </a:lnTo>
                  <a:lnTo>
                    <a:pt x="504825" y="347662"/>
                  </a:lnTo>
                  <a:lnTo>
                    <a:pt x="509587" y="333375"/>
                  </a:lnTo>
                  <a:lnTo>
                    <a:pt x="521494" y="316706"/>
                  </a:lnTo>
                  <a:lnTo>
                    <a:pt x="531019" y="297656"/>
                  </a:lnTo>
                  <a:lnTo>
                    <a:pt x="533400" y="278606"/>
                  </a:lnTo>
                  <a:lnTo>
                    <a:pt x="533400" y="259556"/>
                  </a:lnTo>
                  <a:lnTo>
                    <a:pt x="523875" y="240506"/>
                  </a:lnTo>
                  <a:lnTo>
                    <a:pt x="509587" y="223837"/>
                  </a:lnTo>
                  <a:lnTo>
                    <a:pt x="490537" y="209550"/>
                  </a:lnTo>
                  <a:lnTo>
                    <a:pt x="464344" y="190500"/>
                  </a:lnTo>
                  <a:lnTo>
                    <a:pt x="431006" y="161925"/>
                  </a:lnTo>
                  <a:lnTo>
                    <a:pt x="397669" y="135731"/>
                  </a:lnTo>
                  <a:lnTo>
                    <a:pt x="347662" y="109537"/>
                  </a:lnTo>
                  <a:lnTo>
                    <a:pt x="292894" y="83343"/>
                  </a:lnTo>
                  <a:lnTo>
                    <a:pt x="235744" y="59531"/>
                  </a:lnTo>
                  <a:lnTo>
                    <a:pt x="159544" y="33337"/>
                  </a:lnTo>
                  <a:lnTo>
                    <a:pt x="114300" y="21431"/>
                  </a:lnTo>
                  <a:lnTo>
                    <a:pt x="57150" y="4762"/>
                  </a:lnTo>
                  <a:lnTo>
                    <a:pt x="26194" y="0"/>
                  </a:lnTo>
                  <a:lnTo>
                    <a:pt x="9525" y="4762"/>
                  </a:lnTo>
                  <a:lnTo>
                    <a:pt x="0" y="11906"/>
                  </a:lnTo>
                  <a:lnTo>
                    <a:pt x="0" y="21431"/>
                  </a:lnTo>
                  <a:lnTo>
                    <a:pt x="4762" y="40481"/>
                  </a:lnTo>
                  <a:lnTo>
                    <a:pt x="26194" y="59531"/>
                  </a:lnTo>
                  <a:lnTo>
                    <a:pt x="66675" y="95250"/>
                  </a:lnTo>
                  <a:lnTo>
                    <a:pt x="111919" y="140493"/>
                  </a:lnTo>
                  <a:lnTo>
                    <a:pt x="142875" y="173831"/>
                  </a:lnTo>
                  <a:lnTo>
                    <a:pt x="185737" y="223837"/>
                  </a:lnTo>
                  <a:lnTo>
                    <a:pt x="211931" y="266700"/>
                  </a:lnTo>
                  <a:lnTo>
                    <a:pt x="230981" y="319087"/>
                  </a:lnTo>
                  <a:lnTo>
                    <a:pt x="247650" y="395287"/>
                  </a:lnTo>
                  <a:lnTo>
                    <a:pt x="261937" y="469106"/>
                  </a:lnTo>
                  <a:lnTo>
                    <a:pt x="271462" y="542925"/>
                  </a:lnTo>
                  <a:lnTo>
                    <a:pt x="280987" y="623887"/>
                  </a:lnTo>
                  <a:lnTo>
                    <a:pt x="302419" y="762000"/>
                  </a:lnTo>
                  <a:lnTo>
                    <a:pt x="326231" y="1169193"/>
                  </a:lnTo>
                  <a:lnTo>
                    <a:pt x="345281" y="1283493"/>
                  </a:lnTo>
                  <a:lnTo>
                    <a:pt x="352425" y="1385887"/>
                  </a:lnTo>
                  <a:lnTo>
                    <a:pt x="366712" y="1683543"/>
                  </a:lnTo>
                  <a:lnTo>
                    <a:pt x="371475" y="1807368"/>
                  </a:lnTo>
                  <a:lnTo>
                    <a:pt x="573881" y="1776412"/>
                  </a:lnTo>
                  <a:lnTo>
                    <a:pt x="559594" y="1464468"/>
                  </a:lnTo>
                  <a:lnTo>
                    <a:pt x="545306" y="1250156"/>
                  </a:lnTo>
                  <a:lnTo>
                    <a:pt x="526256" y="1138237"/>
                  </a:lnTo>
                  <a:lnTo>
                    <a:pt x="511969" y="9024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76202C20-0FD6-4312-880A-C58938B75D6C}"/>
                </a:ext>
              </a:extLst>
            </p:cNvPr>
            <p:cNvSpPr/>
            <p:nvPr/>
          </p:nvSpPr>
          <p:spPr>
            <a:xfrm>
              <a:off x="6183314" y="1377951"/>
              <a:ext cx="484187" cy="1819275"/>
            </a:xfrm>
            <a:custGeom>
              <a:avLst/>
              <a:gdLst>
                <a:gd name="connsiteX0" fmla="*/ 161925 w 483394"/>
                <a:gd name="connsiteY0" fmla="*/ 440531 h 1819275"/>
                <a:gd name="connsiteX1" fmla="*/ 171450 w 483394"/>
                <a:gd name="connsiteY1" fmla="*/ 300037 h 1819275"/>
                <a:gd name="connsiteX2" fmla="*/ 169069 w 483394"/>
                <a:gd name="connsiteY2" fmla="*/ 247650 h 1819275"/>
                <a:gd name="connsiteX3" fmla="*/ 159544 w 483394"/>
                <a:gd name="connsiteY3" fmla="*/ 204787 h 1819275"/>
                <a:gd name="connsiteX4" fmla="*/ 140494 w 483394"/>
                <a:gd name="connsiteY4" fmla="*/ 161925 h 1819275"/>
                <a:gd name="connsiteX5" fmla="*/ 114300 w 483394"/>
                <a:gd name="connsiteY5" fmla="*/ 123825 h 1819275"/>
                <a:gd name="connsiteX6" fmla="*/ 88107 w 483394"/>
                <a:gd name="connsiteY6" fmla="*/ 97631 h 1819275"/>
                <a:gd name="connsiteX7" fmla="*/ 50007 w 483394"/>
                <a:gd name="connsiteY7" fmla="*/ 69056 h 1819275"/>
                <a:gd name="connsiteX8" fmla="*/ 19050 w 483394"/>
                <a:gd name="connsiteY8" fmla="*/ 50006 h 1819275"/>
                <a:gd name="connsiteX9" fmla="*/ 7144 w 483394"/>
                <a:gd name="connsiteY9" fmla="*/ 35718 h 1819275"/>
                <a:gd name="connsiteX10" fmla="*/ 0 w 483394"/>
                <a:gd name="connsiteY10" fmla="*/ 23812 h 1819275"/>
                <a:gd name="connsiteX11" fmla="*/ 7144 w 483394"/>
                <a:gd name="connsiteY11" fmla="*/ 9525 h 1819275"/>
                <a:gd name="connsiteX12" fmla="*/ 42863 w 483394"/>
                <a:gd name="connsiteY12" fmla="*/ 0 h 1819275"/>
                <a:gd name="connsiteX13" fmla="*/ 92869 w 483394"/>
                <a:gd name="connsiteY13" fmla="*/ 2381 h 1819275"/>
                <a:gd name="connsiteX14" fmla="*/ 150019 w 483394"/>
                <a:gd name="connsiteY14" fmla="*/ 9525 h 1819275"/>
                <a:gd name="connsiteX15" fmla="*/ 195263 w 483394"/>
                <a:gd name="connsiteY15" fmla="*/ 23812 h 1819275"/>
                <a:gd name="connsiteX16" fmla="*/ 240507 w 483394"/>
                <a:gd name="connsiteY16" fmla="*/ 40481 h 1819275"/>
                <a:gd name="connsiteX17" fmla="*/ 285750 w 483394"/>
                <a:gd name="connsiteY17" fmla="*/ 59531 h 1819275"/>
                <a:gd name="connsiteX18" fmla="*/ 345282 w 483394"/>
                <a:gd name="connsiteY18" fmla="*/ 92868 h 1819275"/>
                <a:gd name="connsiteX19" fmla="*/ 392907 w 483394"/>
                <a:gd name="connsiteY19" fmla="*/ 123825 h 1819275"/>
                <a:gd name="connsiteX20" fmla="*/ 442913 w 483394"/>
                <a:gd name="connsiteY20" fmla="*/ 159543 h 1819275"/>
                <a:gd name="connsiteX21" fmla="*/ 464344 w 483394"/>
                <a:gd name="connsiteY21" fmla="*/ 173831 h 1819275"/>
                <a:gd name="connsiteX22" fmla="*/ 476250 w 483394"/>
                <a:gd name="connsiteY22" fmla="*/ 190500 h 1819275"/>
                <a:gd name="connsiteX23" fmla="*/ 483394 w 483394"/>
                <a:gd name="connsiteY23" fmla="*/ 211931 h 1819275"/>
                <a:gd name="connsiteX24" fmla="*/ 481013 w 483394"/>
                <a:gd name="connsiteY24" fmla="*/ 228600 h 1819275"/>
                <a:gd name="connsiteX25" fmla="*/ 471488 w 483394"/>
                <a:gd name="connsiteY25" fmla="*/ 254793 h 1819275"/>
                <a:gd name="connsiteX26" fmla="*/ 454819 w 483394"/>
                <a:gd name="connsiteY26" fmla="*/ 280987 h 1819275"/>
                <a:gd name="connsiteX27" fmla="*/ 431007 w 483394"/>
                <a:gd name="connsiteY27" fmla="*/ 304800 h 1819275"/>
                <a:gd name="connsiteX28" fmla="*/ 419100 w 483394"/>
                <a:gd name="connsiteY28" fmla="*/ 319087 h 1819275"/>
                <a:gd name="connsiteX29" fmla="*/ 402432 w 483394"/>
                <a:gd name="connsiteY29" fmla="*/ 416718 h 1819275"/>
                <a:gd name="connsiteX30" fmla="*/ 371475 w 483394"/>
                <a:gd name="connsiteY30" fmla="*/ 607218 h 1819275"/>
                <a:gd name="connsiteX31" fmla="*/ 352425 w 483394"/>
                <a:gd name="connsiteY31" fmla="*/ 752475 h 1819275"/>
                <a:gd name="connsiteX32" fmla="*/ 328613 w 483394"/>
                <a:gd name="connsiteY32" fmla="*/ 1154906 h 1819275"/>
                <a:gd name="connsiteX33" fmla="*/ 309563 w 483394"/>
                <a:gd name="connsiteY33" fmla="*/ 1278731 h 1819275"/>
                <a:gd name="connsiteX34" fmla="*/ 292894 w 483394"/>
                <a:gd name="connsiteY34" fmla="*/ 1585912 h 1819275"/>
                <a:gd name="connsiteX35" fmla="*/ 280988 w 483394"/>
                <a:gd name="connsiteY35" fmla="*/ 1812131 h 1819275"/>
                <a:gd name="connsiteX36" fmla="*/ 80963 w 483394"/>
                <a:gd name="connsiteY36" fmla="*/ 1819275 h 1819275"/>
                <a:gd name="connsiteX37" fmla="*/ 95250 w 483394"/>
                <a:gd name="connsiteY37" fmla="*/ 1521618 h 1819275"/>
                <a:gd name="connsiteX38" fmla="*/ 107157 w 483394"/>
                <a:gd name="connsiteY38" fmla="*/ 1278731 h 1819275"/>
                <a:gd name="connsiteX39" fmla="*/ 104775 w 483394"/>
                <a:gd name="connsiteY39" fmla="*/ 1188243 h 1819275"/>
                <a:gd name="connsiteX40" fmla="*/ 128588 w 483394"/>
                <a:gd name="connsiteY40" fmla="*/ 773906 h 1819275"/>
                <a:gd name="connsiteX41" fmla="*/ 150019 w 483394"/>
                <a:gd name="connsiteY41" fmla="*/ 619125 h 1819275"/>
                <a:gd name="connsiteX42" fmla="*/ 161925 w 483394"/>
                <a:gd name="connsiteY42" fmla="*/ 440531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3394" h="1819275">
                  <a:moveTo>
                    <a:pt x="161925" y="440531"/>
                  </a:moveTo>
                  <a:lnTo>
                    <a:pt x="171450" y="300037"/>
                  </a:lnTo>
                  <a:lnTo>
                    <a:pt x="169069" y="247650"/>
                  </a:lnTo>
                  <a:lnTo>
                    <a:pt x="159544" y="204787"/>
                  </a:lnTo>
                  <a:lnTo>
                    <a:pt x="140494" y="161925"/>
                  </a:lnTo>
                  <a:lnTo>
                    <a:pt x="114300" y="123825"/>
                  </a:lnTo>
                  <a:lnTo>
                    <a:pt x="88107" y="97631"/>
                  </a:lnTo>
                  <a:lnTo>
                    <a:pt x="50007" y="69056"/>
                  </a:lnTo>
                  <a:lnTo>
                    <a:pt x="19050" y="50006"/>
                  </a:lnTo>
                  <a:lnTo>
                    <a:pt x="7144" y="35718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42863" y="0"/>
                  </a:lnTo>
                  <a:lnTo>
                    <a:pt x="92869" y="2381"/>
                  </a:lnTo>
                  <a:lnTo>
                    <a:pt x="150019" y="9525"/>
                  </a:lnTo>
                  <a:lnTo>
                    <a:pt x="195263" y="23812"/>
                  </a:lnTo>
                  <a:lnTo>
                    <a:pt x="240507" y="40481"/>
                  </a:lnTo>
                  <a:lnTo>
                    <a:pt x="285750" y="59531"/>
                  </a:lnTo>
                  <a:lnTo>
                    <a:pt x="345282" y="92868"/>
                  </a:lnTo>
                  <a:lnTo>
                    <a:pt x="392907" y="123825"/>
                  </a:lnTo>
                  <a:lnTo>
                    <a:pt x="442913" y="159543"/>
                  </a:lnTo>
                  <a:lnTo>
                    <a:pt x="464344" y="173831"/>
                  </a:lnTo>
                  <a:lnTo>
                    <a:pt x="476250" y="190500"/>
                  </a:lnTo>
                  <a:lnTo>
                    <a:pt x="483394" y="211931"/>
                  </a:lnTo>
                  <a:lnTo>
                    <a:pt x="481013" y="228600"/>
                  </a:lnTo>
                  <a:lnTo>
                    <a:pt x="471488" y="254793"/>
                  </a:lnTo>
                  <a:lnTo>
                    <a:pt x="454819" y="280987"/>
                  </a:lnTo>
                  <a:lnTo>
                    <a:pt x="431007" y="304800"/>
                  </a:lnTo>
                  <a:lnTo>
                    <a:pt x="419100" y="319087"/>
                  </a:lnTo>
                  <a:lnTo>
                    <a:pt x="402432" y="416718"/>
                  </a:lnTo>
                  <a:lnTo>
                    <a:pt x="371475" y="607218"/>
                  </a:lnTo>
                  <a:lnTo>
                    <a:pt x="352425" y="752475"/>
                  </a:lnTo>
                  <a:lnTo>
                    <a:pt x="328613" y="1154906"/>
                  </a:lnTo>
                  <a:lnTo>
                    <a:pt x="309563" y="1278731"/>
                  </a:lnTo>
                  <a:lnTo>
                    <a:pt x="292894" y="1585912"/>
                  </a:lnTo>
                  <a:lnTo>
                    <a:pt x="280988" y="1812131"/>
                  </a:lnTo>
                  <a:lnTo>
                    <a:pt x="80963" y="1819275"/>
                  </a:lnTo>
                  <a:lnTo>
                    <a:pt x="95250" y="1521618"/>
                  </a:lnTo>
                  <a:lnTo>
                    <a:pt x="107157" y="1278731"/>
                  </a:lnTo>
                  <a:lnTo>
                    <a:pt x="104775" y="1188243"/>
                  </a:lnTo>
                  <a:lnTo>
                    <a:pt x="128588" y="773906"/>
                  </a:lnTo>
                  <a:lnTo>
                    <a:pt x="150019" y="619125"/>
                  </a:lnTo>
                  <a:lnTo>
                    <a:pt x="161925" y="4405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3">
              <a:extLst>
                <a:ext uri="{FF2B5EF4-FFF2-40B4-BE49-F238E27FC236}">
                  <a16:creationId xmlns:a16="http://schemas.microsoft.com/office/drawing/2014/main" id="{66CEA39E-59D8-4950-80AB-DA3D58C620CF}"/>
                </a:ext>
              </a:extLst>
            </p:cNvPr>
            <p:cNvSpPr/>
            <p:nvPr/>
          </p:nvSpPr>
          <p:spPr>
            <a:xfrm>
              <a:off x="4824413" y="2495551"/>
              <a:ext cx="2533650" cy="363537"/>
            </a:xfrm>
            <a:custGeom>
              <a:avLst/>
              <a:gdLst>
                <a:gd name="connsiteX0" fmla="*/ 435768 w 2533650"/>
                <a:gd name="connsiteY0" fmla="*/ 307181 h 364331"/>
                <a:gd name="connsiteX1" fmla="*/ 269081 w 2533650"/>
                <a:gd name="connsiteY1" fmla="*/ 330994 h 364331"/>
                <a:gd name="connsiteX2" fmla="*/ 102393 w 2533650"/>
                <a:gd name="connsiteY2" fmla="*/ 352425 h 364331"/>
                <a:gd name="connsiteX3" fmla="*/ 9525 w 2533650"/>
                <a:gd name="connsiteY3" fmla="*/ 364331 h 364331"/>
                <a:gd name="connsiteX4" fmla="*/ 0 w 2533650"/>
                <a:gd name="connsiteY4" fmla="*/ 180975 h 364331"/>
                <a:gd name="connsiteX5" fmla="*/ 90487 w 2533650"/>
                <a:gd name="connsiteY5" fmla="*/ 180975 h 364331"/>
                <a:gd name="connsiteX6" fmla="*/ 185737 w 2533650"/>
                <a:gd name="connsiteY6" fmla="*/ 176212 h 364331"/>
                <a:gd name="connsiteX7" fmla="*/ 276225 w 2533650"/>
                <a:gd name="connsiteY7" fmla="*/ 169069 h 364331"/>
                <a:gd name="connsiteX8" fmla="*/ 390525 w 2533650"/>
                <a:gd name="connsiteY8" fmla="*/ 157162 h 364331"/>
                <a:gd name="connsiteX9" fmla="*/ 516731 w 2533650"/>
                <a:gd name="connsiteY9" fmla="*/ 140494 h 364331"/>
                <a:gd name="connsiteX10" fmla="*/ 640556 w 2533650"/>
                <a:gd name="connsiteY10" fmla="*/ 126206 h 364331"/>
                <a:gd name="connsiteX11" fmla="*/ 771525 w 2533650"/>
                <a:gd name="connsiteY11" fmla="*/ 109537 h 364331"/>
                <a:gd name="connsiteX12" fmla="*/ 1016793 w 2533650"/>
                <a:gd name="connsiteY12" fmla="*/ 85725 h 364331"/>
                <a:gd name="connsiteX13" fmla="*/ 1259681 w 2533650"/>
                <a:gd name="connsiteY13" fmla="*/ 64294 h 364331"/>
                <a:gd name="connsiteX14" fmla="*/ 1483518 w 2533650"/>
                <a:gd name="connsiteY14" fmla="*/ 45244 h 364331"/>
                <a:gd name="connsiteX15" fmla="*/ 1676400 w 2533650"/>
                <a:gd name="connsiteY15" fmla="*/ 23812 h 364331"/>
                <a:gd name="connsiteX16" fmla="*/ 1905000 w 2533650"/>
                <a:gd name="connsiteY16" fmla="*/ 19050 h 364331"/>
                <a:gd name="connsiteX17" fmla="*/ 2181225 w 2533650"/>
                <a:gd name="connsiteY17" fmla="*/ 9525 h 364331"/>
                <a:gd name="connsiteX18" fmla="*/ 2533650 w 2533650"/>
                <a:gd name="connsiteY18" fmla="*/ 0 h 364331"/>
                <a:gd name="connsiteX19" fmla="*/ 2502693 w 2533650"/>
                <a:gd name="connsiteY19" fmla="*/ 185737 h 364331"/>
                <a:gd name="connsiteX20" fmla="*/ 2300287 w 2533650"/>
                <a:gd name="connsiteY20" fmla="*/ 178594 h 364331"/>
                <a:gd name="connsiteX21" fmla="*/ 2093118 w 2533650"/>
                <a:gd name="connsiteY21" fmla="*/ 180975 h 364331"/>
                <a:gd name="connsiteX22" fmla="*/ 1854993 w 2533650"/>
                <a:gd name="connsiteY22" fmla="*/ 180975 h 364331"/>
                <a:gd name="connsiteX23" fmla="*/ 1614487 w 2533650"/>
                <a:gd name="connsiteY23" fmla="*/ 178594 h 364331"/>
                <a:gd name="connsiteX24" fmla="*/ 1473993 w 2533650"/>
                <a:gd name="connsiteY24" fmla="*/ 200025 h 364331"/>
                <a:gd name="connsiteX25" fmla="*/ 1283493 w 2533650"/>
                <a:gd name="connsiteY25" fmla="*/ 219075 h 364331"/>
                <a:gd name="connsiteX26" fmla="*/ 926306 w 2533650"/>
                <a:gd name="connsiteY26" fmla="*/ 250031 h 364331"/>
                <a:gd name="connsiteX27" fmla="*/ 750093 w 2533650"/>
                <a:gd name="connsiteY27" fmla="*/ 269081 h 364331"/>
                <a:gd name="connsiteX28" fmla="*/ 435768 w 2533650"/>
                <a:gd name="connsiteY28" fmla="*/ 30718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533650" h="364331">
                  <a:moveTo>
                    <a:pt x="435768" y="307181"/>
                  </a:moveTo>
                  <a:lnTo>
                    <a:pt x="269081" y="330994"/>
                  </a:lnTo>
                  <a:lnTo>
                    <a:pt x="102393" y="352425"/>
                  </a:lnTo>
                  <a:lnTo>
                    <a:pt x="9525" y="364331"/>
                  </a:lnTo>
                  <a:lnTo>
                    <a:pt x="0" y="180975"/>
                  </a:lnTo>
                  <a:lnTo>
                    <a:pt x="90487" y="180975"/>
                  </a:lnTo>
                  <a:lnTo>
                    <a:pt x="185737" y="176212"/>
                  </a:lnTo>
                  <a:lnTo>
                    <a:pt x="276225" y="169069"/>
                  </a:lnTo>
                  <a:lnTo>
                    <a:pt x="390525" y="157162"/>
                  </a:lnTo>
                  <a:lnTo>
                    <a:pt x="516731" y="140494"/>
                  </a:lnTo>
                  <a:lnTo>
                    <a:pt x="640556" y="126206"/>
                  </a:lnTo>
                  <a:lnTo>
                    <a:pt x="771525" y="109537"/>
                  </a:lnTo>
                  <a:lnTo>
                    <a:pt x="1016793" y="85725"/>
                  </a:lnTo>
                  <a:lnTo>
                    <a:pt x="1259681" y="64294"/>
                  </a:lnTo>
                  <a:lnTo>
                    <a:pt x="1483518" y="45244"/>
                  </a:lnTo>
                  <a:lnTo>
                    <a:pt x="1676400" y="23812"/>
                  </a:lnTo>
                  <a:lnTo>
                    <a:pt x="1905000" y="19050"/>
                  </a:lnTo>
                  <a:lnTo>
                    <a:pt x="2181225" y="9525"/>
                  </a:lnTo>
                  <a:lnTo>
                    <a:pt x="2533650" y="0"/>
                  </a:lnTo>
                  <a:lnTo>
                    <a:pt x="2502693" y="185737"/>
                  </a:lnTo>
                  <a:lnTo>
                    <a:pt x="2300287" y="178594"/>
                  </a:lnTo>
                  <a:lnTo>
                    <a:pt x="2093118" y="180975"/>
                  </a:lnTo>
                  <a:lnTo>
                    <a:pt x="1854993" y="180975"/>
                  </a:lnTo>
                  <a:lnTo>
                    <a:pt x="1614487" y="178594"/>
                  </a:lnTo>
                  <a:lnTo>
                    <a:pt x="1473993" y="200025"/>
                  </a:lnTo>
                  <a:lnTo>
                    <a:pt x="1283493" y="219075"/>
                  </a:lnTo>
                  <a:lnTo>
                    <a:pt x="926306" y="250031"/>
                  </a:lnTo>
                  <a:lnTo>
                    <a:pt x="750093" y="269081"/>
                  </a:lnTo>
                  <a:lnTo>
                    <a:pt x="435768" y="3071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4">
              <a:extLst>
                <a:ext uri="{FF2B5EF4-FFF2-40B4-BE49-F238E27FC236}">
                  <a16:creationId xmlns:a16="http://schemas.microsoft.com/office/drawing/2014/main" id="{C39A4080-1853-47DF-86E9-088513F1432B}"/>
                </a:ext>
              </a:extLst>
            </p:cNvPr>
            <p:cNvSpPr/>
            <p:nvPr/>
          </p:nvSpPr>
          <p:spPr>
            <a:xfrm>
              <a:off x="4932363" y="3076575"/>
              <a:ext cx="2335212" cy="342900"/>
            </a:xfrm>
            <a:custGeom>
              <a:avLst/>
              <a:gdLst>
                <a:gd name="connsiteX0" fmla="*/ 428625 w 2336006"/>
                <a:gd name="connsiteY0" fmla="*/ 133350 h 342900"/>
                <a:gd name="connsiteX1" fmla="*/ 685800 w 2336006"/>
                <a:gd name="connsiteY1" fmla="*/ 111919 h 342900"/>
                <a:gd name="connsiteX2" fmla="*/ 912019 w 2336006"/>
                <a:gd name="connsiteY2" fmla="*/ 88106 h 342900"/>
                <a:gd name="connsiteX3" fmla="*/ 1188244 w 2336006"/>
                <a:gd name="connsiteY3" fmla="*/ 61912 h 342900"/>
                <a:gd name="connsiteX4" fmla="*/ 1359694 w 2336006"/>
                <a:gd name="connsiteY4" fmla="*/ 42862 h 342900"/>
                <a:gd name="connsiteX5" fmla="*/ 1524000 w 2336006"/>
                <a:gd name="connsiteY5" fmla="*/ 23812 h 342900"/>
                <a:gd name="connsiteX6" fmla="*/ 1776412 w 2336006"/>
                <a:gd name="connsiteY6" fmla="*/ 16669 h 342900"/>
                <a:gd name="connsiteX7" fmla="*/ 2021681 w 2336006"/>
                <a:gd name="connsiteY7" fmla="*/ 9525 h 342900"/>
                <a:gd name="connsiteX8" fmla="*/ 2336006 w 2336006"/>
                <a:gd name="connsiteY8" fmla="*/ 0 h 342900"/>
                <a:gd name="connsiteX9" fmla="*/ 2324100 w 2336006"/>
                <a:gd name="connsiteY9" fmla="*/ 209550 h 342900"/>
                <a:gd name="connsiteX10" fmla="*/ 2155031 w 2336006"/>
                <a:gd name="connsiteY10" fmla="*/ 195262 h 342900"/>
                <a:gd name="connsiteX11" fmla="*/ 1957387 w 2336006"/>
                <a:gd name="connsiteY11" fmla="*/ 185737 h 342900"/>
                <a:gd name="connsiteX12" fmla="*/ 1712119 w 2336006"/>
                <a:gd name="connsiteY12" fmla="*/ 185737 h 342900"/>
                <a:gd name="connsiteX13" fmla="*/ 1459706 w 2336006"/>
                <a:gd name="connsiteY13" fmla="*/ 192881 h 342900"/>
                <a:gd name="connsiteX14" fmla="*/ 1214437 w 2336006"/>
                <a:gd name="connsiteY14" fmla="*/ 211931 h 342900"/>
                <a:gd name="connsiteX15" fmla="*/ 990600 w 2336006"/>
                <a:gd name="connsiteY15" fmla="*/ 228600 h 342900"/>
                <a:gd name="connsiteX16" fmla="*/ 740569 w 2336006"/>
                <a:gd name="connsiteY16" fmla="*/ 252412 h 342900"/>
                <a:gd name="connsiteX17" fmla="*/ 552450 w 2336006"/>
                <a:gd name="connsiteY17" fmla="*/ 273844 h 342900"/>
                <a:gd name="connsiteX18" fmla="*/ 361950 w 2336006"/>
                <a:gd name="connsiteY18" fmla="*/ 297656 h 342900"/>
                <a:gd name="connsiteX19" fmla="*/ 123825 w 2336006"/>
                <a:gd name="connsiteY19" fmla="*/ 328612 h 342900"/>
                <a:gd name="connsiteX20" fmla="*/ 19050 w 2336006"/>
                <a:gd name="connsiteY20" fmla="*/ 342900 h 342900"/>
                <a:gd name="connsiteX21" fmla="*/ 0 w 2336006"/>
                <a:gd name="connsiteY21" fmla="*/ 159544 h 342900"/>
                <a:gd name="connsiteX22" fmla="*/ 309562 w 2336006"/>
                <a:gd name="connsiteY22" fmla="*/ 138112 h 342900"/>
                <a:gd name="connsiteX23" fmla="*/ 428625 w 2336006"/>
                <a:gd name="connsiteY23" fmla="*/ 13335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36006" h="342900">
                  <a:moveTo>
                    <a:pt x="428625" y="133350"/>
                  </a:moveTo>
                  <a:lnTo>
                    <a:pt x="685800" y="111919"/>
                  </a:lnTo>
                  <a:lnTo>
                    <a:pt x="912019" y="88106"/>
                  </a:lnTo>
                  <a:lnTo>
                    <a:pt x="1188244" y="61912"/>
                  </a:lnTo>
                  <a:lnTo>
                    <a:pt x="1359694" y="42862"/>
                  </a:lnTo>
                  <a:lnTo>
                    <a:pt x="1524000" y="23812"/>
                  </a:lnTo>
                  <a:lnTo>
                    <a:pt x="1776412" y="16669"/>
                  </a:lnTo>
                  <a:lnTo>
                    <a:pt x="2021681" y="9525"/>
                  </a:lnTo>
                  <a:lnTo>
                    <a:pt x="2336006" y="0"/>
                  </a:lnTo>
                  <a:lnTo>
                    <a:pt x="2324100" y="209550"/>
                  </a:lnTo>
                  <a:lnTo>
                    <a:pt x="2155031" y="195262"/>
                  </a:lnTo>
                  <a:lnTo>
                    <a:pt x="1957387" y="185737"/>
                  </a:lnTo>
                  <a:lnTo>
                    <a:pt x="1712119" y="185737"/>
                  </a:lnTo>
                  <a:lnTo>
                    <a:pt x="1459706" y="192881"/>
                  </a:lnTo>
                  <a:lnTo>
                    <a:pt x="1214437" y="211931"/>
                  </a:lnTo>
                  <a:lnTo>
                    <a:pt x="990600" y="228600"/>
                  </a:lnTo>
                  <a:lnTo>
                    <a:pt x="740569" y="252412"/>
                  </a:lnTo>
                  <a:lnTo>
                    <a:pt x="552450" y="273844"/>
                  </a:lnTo>
                  <a:lnTo>
                    <a:pt x="361950" y="297656"/>
                  </a:lnTo>
                  <a:lnTo>
                    <a:pt x="123825" y="328612"/>
                  </a:lnTo>
                  <a:lnTo>
                    <a:pt x="19050" y="342900"/>
                  </a:lnTo>
                  <a:lnTo>
                    <a:pt x="0" y="159544"/>
                  </a:lnTo>
                  <a:lnTo>
                    <a:pt x="309562" y="138112"/>
                  </a:lnTo>
                  <a:lnTo>
                    <a:pt x="428625" y="1333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7">
              <a:extLst>
                <a:ext uri="{FF2B5EF4-FFF2-40B4-BE49-F238E27FC236}">
                  <a16:creationId xmlns:a16="http://schemas.microsoft.com/office/drawing/2014/main" id="{0B624155-5953-45F9-B303-6DECD0F81B93}"/>
                </a:ext>
              </a:extLst>
            </p:cNvPr>
            <p:cNvSpPr/>
            <p:nvPr/>
          </p:nvSpPr>
          <p:spPr>
            <a:xfrm>
              <a:off x="4995863" y="4086226"/>
              <a:ext cx="2413000" cy="820737"/>
            </a:xfrm>
            <a:custGeom>
              <a:avLst/>
              <a:gdLst>
                <a:gd name="connsiteX0" fmla="*/ 766762 w 2412206"/>
                <a:gd name="connsiteY0" fmla="*/ 121444 h 821531"/>
                <a:gd name="connsiteX1" fmla="*/ 588168 w 2412206"/>
                <a:gd name="connsiteY1" fmla="*/ 138112 h 821531"/>
                <a:gd name="connsiteX2" fmla="*/ 416718 w 2412206"/>
                <a:gd name="connsiteY2" fmla="*/ 154781 h 821531"/>
                <a:gd name="connsiteX3" fmla="*/ 250031 w 2412206"/>
                <a:gd name="connsiteY3" fmla="*/ 171450 h 821531"/>
                <a:gd name="connsiteX4" fmla="*/ 76200 w 2412206"/>
                <a:gd name="connsiteY4" fmla="*/ 197644 h 821531"/>
                <a:gd name="connsiteX5" fmla="*/ 0 w 2412206"/>
                <a:gd name="connsiteY5" fmla="*/ 216694 h 821531"/>
                <a:gd name="connsiteX6" fmla="*/ 111918 w 2412206"/>
                <a:gd name="connsiteY6" fmla="*/ 366712 h 821531"/>
                <a:gd name="connsiteX7" fmla="*/ 221456 w 2412206"/>
                <a:gd name="connsiteY7" fmla="*/ 338137 h 821531"/>
                <a:gd name="connsiteX8" fmla="*/ 311943 w 2412206"/>
                <a:gd name="connsiteY8" fmla="*/ 319087 h 821531"/>
                <a:gd name="connsiteX9" fmla="*/ 433387 w 2412206"/>
                <a:gd name="connsiteY9" fmla="*/ 300037 h 821531"/>
                <a:gd name="connsiteX10" fmla="*/ 573881 w 2412206"/>
                <a:gd name="connsiteY10" fmla="*/ 283369 h 821531"/>
                <a:gd name="connsiteX11" fmla="*/ 747712 w 2412206"/>
                <a:gd name="connsiteY11" fmla="*/ 266700 h 821531"/>
                <a:gd name="connsiteX12" fmla="*/ 907256 w 2412206"/>
                <a:gd name="connsiteY12" fmla="*/ 257175 h 821531"/>
                <a:gd name="connsiteX13" fmla="*/ 1143000 w 2412206"/>
                <a:gd name="connsiteY13" fmla="*/ 240506 h 821531"/>
                <a:gd name="connsiteX14" fmla="*/ 1381125 w 2412206"/>
                <a:gd name="connsiteY14" fmla="*/ 228600 h 821531"/>
                <a:gd name="connsiteX15" fmla="*/ 1557337 w 2412206"/>
                <a:gd name="connsiteY15" fmla="*/ 223837 h 821531"/>
                <a:gd name="connsiteX16" fmla="*/ 1702593 w 2412206"/>
                <a:gd name="connsiteY16" fmla="*/ 221456 h 821531"/>
                <a:gd name="connsiteX17" fmla="*/ 1890712 w 2412206"/>
                <a:gd name="connsiteY17" fmla="*/ 219075 h 821531"/>
                <a:gd name="connsiteX18" fmla="*/ 1924050 w 2412206"/>
                <a:gd name="connsiteY18" fmla="*/ 221456 h 821531"/>
                <a:gd name="connsiteX19" fmla="*/ 1947862 w 2412206"/>
                <a:gd name="connsiteY19" fmla="*/ 226219 h 821531"/>
                <a:gd name="connsiteX20" fmla="*/ 1962150 w 2412206"/>
                <a:gd name="connsiteY20" fmla="*/ 230981 h 821531"/>
                <a:gd name="connsiteX21" fmla="*/ 1981200 w 2412206"/>
                <a:gd name="connsiteY21" fmla="*/ 240506 h 821531"/>
                <a:gd name="connsiteX22" fmla="*/ 1995487 w 2412206"/>
                <a:gd name="connsiteY22" fmla="*/ 252412 h 821531"/>
                <a:gd name="connsiteX23" fmla="*/ 2005012 w 2412206"/>
                <a:gd name="connsiteY23" fmla="*/ 269081 h 821531"/>
                <a:gd name="connsiteX24" fmla="*/ 2009775 w 2412206"/>
                <a:gd name="connsiteY24" fmla="*/ 285750 h 821531"/>
                <a:gd name="connsiteX25" fmla="*/ 2012156 w 2412206"/>
                <a:gd name="connsiteY25" fmla="*/ 304800 h 821531"/>
                <a:gd name="connsiteX26" fmla="*/ 2007393 w 2412206"/>
                <a:gd name="connsiteY26" fmla="*/ 326231 h 821531"/>
                <a:gd name="connsiteX27" fmla="*/ 1997868 w 2412206"/>
                <a:gd name="connsiteY27" fmla="*/ 357187 h 821531"/>
                <a:gd name="connsiteX28" fmla="*/ 1959768 w 2412206"/>
                <a:gd name="connsiteY28" fmla="*/ 476250 h 821531"/>
                <a:gd name="connsiteX29" fmla="*/ 1919287 w 2412206"/>
                <a:gd name="connsiteY29" fmla="*/ 592931 h 821531"/>
                <a:gd name="connsiteX30" fmla="*/ 1900237 w 2412206"/>
                <a:gd name="connsiteY30" fmla="*/ 778669 h 821531"/>
                <a:gd name="connsiteX31" fmla="*/ 1983581 w 2412206"/>
                <a:gd name="connsiteY31" fmla="*/ 819150 h 821531"/>
                <a:gd name="connsiteX32" fmla="*/ 1995487 w 2412206"/>
                <a:gd name="connsiteY32" fmla="*/ 821531 h 821531"/>
                <a:gd name="connsiteX33" fmla="*/ 2014537 w 2412206"/>
                <a:gd name="connsiteY33" fmla="*/ 819150 h 821531"/>
                <a:gd name="connsiteX34" fmla="*/ 2031206 w 2412206"/>
                <a:gd name="connsiteY34" fmla="*/ 814387 h 821531"/>
                <a:gd name="connsiteX35" fmla="*/ 2055018 w 2412206"/>
                <a:gd name="connsiteY35" fmla="*/ 804862 h 821531"/>
                <a:gd name="connsiteX36" fmla="*/ 2071687 w 2412206"/>
                <a:gd name="connsiteY36" fmla="*/ 788194 h 821531"/>
                <a:gd name="connsiteX37" fmla="*/ 2107406 w 2412206"/>
                <a:gd name="connsiteY37" fmla="*/ 719137 h 821531"/>
                <a:gd name="connsiteX38" fmla="*/ 2162175 w 2412206"/>
                <a:gd name="connsiteY38" fmla="*/ 619125 h 821531"/>
                <a:gd name="connsiteX39" fmla="*/ 2214562 w 2412206"/>
                <a:gd name="connsiteY39" fmla="*/ 521494 h 821531"/>
                <a:gd name="connsiteX40" fmla="*/ 2262187 w 2412206"/>
                <a:gd name="connsiteY40" fmla="*/ 426244 h 821531"/>
                <a:gd name="connsiteX41" fmla="*/ 2288381 w 2412206"/>
                <a:gd name="connsiteY41" fmla="*/ 366712 h 821531"/>
                <a:gd name="connsiteX42" fmla="*/ 2302668 w 2412206"/>
                <a:gd name="connsiteY42" fmla="*/ 340519 h 821531"/>
                <a:gd name="connsiteX43" fmla="*/ 2321718 w 2412206"/>
                <a:gd name="connsiteY43" fmla="*/ 321469 h 821531"/>
                <a:gd name="connsiteX44" fmla="*/ 2343150 w 2412206"/>
                <a:gd name="connsiteY44" fmla="*/ 307181 h 821531"/>
                <a:gd name="connsiteX45" fmla="*/ 2369343 w 2412206"/>
                <a:gd name="connsiteY45" fmla="*/ 292894 h 821531"/>
                <a:gd name="connsiteX46" fmla="*/ 2388393 w 2412206"/>
                <a:gd name="connsiteY46" fmla="*/ 278606 h 821531"/>
                <a:gd name="connsiteX47" fmla="*/ 2405062 w 2412206"/>
                <a:gd name="connsiteY47" fmla="*/ 261937 h 821531"/>
                <a:gd name="connsiteX48" fmla="*/ 2412206 w 2412206"/>
                <a:gd name="connsiteY48" fmla="*/ 245269 h 821531"/>
                <a:gd name="connsiteX49" fmla="*/ 2412206 w 2412206"/>
                <a:gd name="connsiteY49" fmla="*/ 230981 h 821531"/>
                <a:gd name="connsiteX50" fmla="*/ 2405062 w 2412206"/>
                <a:gd name="connsiteY50" fmla="*/ 207169 h 821531"/>
                <a:gd name="connsiteX51" fmla="*/ 2390775 w 2412206"/>
                <a:gd name="connsiteY51" fmla="*/ 188119 h 821531"/>
                <a:gd name="connsiteX52" fmla="*/ 2357437 w 2412206"/>
                <a:gd name="connsiteY52" fmla="*/ 161925 h 821531"/>
                <a:gd name="connsiteX53" fmla="*/ 2336006 w 2412206"/>
                <a:gd name="connsiteY53" fmla="*/ 140494 h 821531"/>
                <a:gd name="connsiteX54" fmla="*/ 2309812 w 2412206"/>
                <a:gd name="connsiteY54" fmla="*/ 114300 h 821531"/>
                <a:gd name="connsiteX55" fmla="*/ 2264568 w 2412206"/>
                <a:gd name="connsiteY55" fmla="*/ 80962 h 821531"/>
                <a:gd name="connsiteX56" fmla="*/ 2195512 w 2412206"/>
                <a:gd name="connsiteY56" fmla="*/ 35719 h 821531"/>
                <a:gd name="connsiteX57" fmla="*/ 2140743 w 2412206"/>
                <a:gd name="connsiteY57" fmla="*/ 4762 h 821531"/>
                <a:gd name="connsiteX58" fmla="*/ 2119312 w 2412206"/>
                <a:gd name="connsiteY58" fmla="*/ 0 h 821531"/>
                <a:gd name="connsiteX59" fmla="*/ 2105025 w 2412206"/>
                <a:gd name="connsiteY59" fmla="*/ 0 h 821531"/>
                <a:gd name="connsiteX60" fmla="*/ 2085975 w 2412206"/>
                <a:gd name="connsiteY60" fmla="*/ 7144 h 821531"/>
                <a:gd name="connsiteX61" fmla="*/ 1964531 w 2412206"/>
                <a:gd name="connsiteY61" fmla="*/ 52387 h 821531"/>
                <a:gd name="connsiteX62" fmla="*/ 1935956 w 2412206"/>
                <a:gd name="connsiteY62" fmla="*/ 64294 h 821531"/>
                <a:gd name="connsiteX63" fmla="*/ 1878806 w 2412206"/>
                <a:gd name="connsiteY63" fmla="*/ 66675 h 821531"/>
                <a:gd name="connsiteX64" fmla="*/ 1733550 w 2412206"/>
                <a:gd name="connsiteY64" fmla="*/ 71437 h 821531"/>
                <a:gd name="connsiteX65" fmla="*/ 1535906 w 2412206"/>
                <a:gd name="connsiteY65" fmla="*/ 76200 h 821531"/>
                <a:gd name="connsiteX66" fmla="*/ 1250156 w 2412206"/>
                <a:gd name="connsiteY66" fmla="*/ 85725 h 821531"/>
                <a:gd name="connsiteX67" fmla="*/ 1090612 w 2412206"/>
                <a:gd name="connsiteY67" fmla="*/ 95250 h 821531"/>
                <a:gd name="connsiteX68" fmla="*/ 766762 w 2412206"/>
                <a:gd name="connsiteY68" fmla="*/ 121444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12206" h="821531">
                  <a:moveTo>
                    <a:pt x="766762" y="121444"/>
                  </a:moveTo>
                  <a:lnTo>
                    <a:pt x="588168" y="138112"/>
                  </a:lnTo>
                  <a:lnTo>
                    <a:pt x="416718" y="154781"/>
                  </a:lnTo>
                  <a:lnTo>
                    <a:pt x="250031" y="171450"/>
                  </a:lnTo>
                  <a:lnTo>
                    <a:pt x="76200" y="197644"/>
                  </a:lnTo>
                  <a:lnTo>
                    <a:pt x="0" y="216694"/>
                  </a:lnTo>
                  <a:lnTo>
                    <a:pt x="111918" y="366712"/>
                  </a:lnTo>
                  <a:lnTo>
                    <a:pt x="221456" y="338137"/>
                  </a:lnTo>
                  <a:lnTo>
                    <a:pt x="311943" y="319087"/>
                  </a:lnTo>
                  <a:lnTo>
                    <a:pt x="433387" y="300037"/>
                  </a:lnTo>
                  <a:lnTo>
                    <a:pt x="573881" y="283369"/>
                  </a:lnTo>
                  <a:lnTo>
                    <a:pt x="747712" y="266700"/>
                  </a:lnTo>
                  <a:lnTo>
                    <a:pt x="907256" y="257175"/>
                  </a:lnTo>
                  <a:lnTo>
                    <a:pt x="1143000" y="240506"/>
                  </a:lnTo>
                  <a:lnTo>
                    <a:pt x="1381125" y="228600"/>
                  </a:lnTo>
                  <a:lnTo>
                    <a:pt x="1557337" y="223837"/>
                  </a:lnTo>
                  <a:lnTo>
                    <a:pt x="1702593" y="221456"/>
                  </a:lnTo>
                  <a:lnTo>
                    <a:pt x="1890712" y="219075"/>
                  </a:lnTo>
                  <a:lnTo>
                    <a:pt x="1924050" y="221456"/>
                  </a:lnTo>
                  <a:lnTo>
                    <a:pt x="1947862" y="226219"/>
                  </a:lnTo>
                  <a:lnTo>
                    <a:pt x="1962150" y="230981"/>
                  </a:lnTo>
                  <a:lnTo>
                    <a:pt x="1981200" y="240506"/>
                  </a:lnTo>
                  <a:lnTo>
                    <a:pt x="1995487" y="252412"/>
                  </a:lnTo>
                  <a:lnTo>
                    <a:pt x="2005012" y="269081"/>
                  </a:lnTo>
                  <a:lnTo>
                    <a:pt x="2009775" y="285750"/>
                  </a:lnTo>
                  <a:lnTo>
                    <a:pt x="2012156" y="304800"/>
                  </a:lnTo>
                  <a:lnTo>
                    <a:pt x="2007393" y="326231"/>
                  </a:lnTo>
                  <a:lnTo>
                    <a:pt x="1997868" y="357187"/>
                  </a:lnTo>
                  <a:lnTo>
                    <a:pt x="1959768" y="476250"/>
                  </a:lnTo>
                  <a:lnTo>
                    <a:pt x="1919287" y="592931"/>
                  </a:lnTo>
                  <a:lnTo>
                    <a:pt x="1900237" y="778669"/>
                  </a:lnTo>
                  <a:lnTo>
                    <a:pt x="1983581" y="819150"/>
                  </a:lnTo>
                  <a:lnTo>
                    <a:pt x="1995487" y="821531"/>
                  </a:lnTo>
                  <a:lnTo>
                    <a:pt x="2014537" y="819150"/>
                  </a:lnTo>
                  <a:lnTo>
                    <a:pt x="2031206" y="814387"/>
                  </a:lnTo>
                  <a:lnTo>
                    <a:pt x="2055018" y="804862"/>
                  </a:lnTo>
                  <a:lnTo>
                    <a:pt x="2071687" y="788194"/>
                  </a:lnTo>
                  <a:lnTo>
                    <a:pt x="2107406" y="719137"/>
                  </a:lnTo>
                  <a:lnTo>
                    <a:pt x="2162175" y="619125"/>
                  </a:lnTo>
                  <a:lnTo>
                    <a:pt x="2214562" y="521494"/>
                  </a:lnTo>
                  <a:lnTo>
                    <a:pt x="2262187" y="426244"/>
                  </a:lnTo>
                  <a:lnTo>
                    <a:pt x="2288381" y="366712"/>
                  </a:lnTo>
                  <a:lnTo>
                    <a:pt x="2302668" y="340519"/>
                  </a:lnTo>
                  <a:lnTo>
                    <a:pt x="2321718" y="321469"/>
                  </a:lnTo>
                  <a:lnTo>
                    <a:pt x="2343150" y="307181"/>
                  </a:lnTo>
                  <a:lnTo>
                    <a:pt x="2369343" y="292894"/>
                  </a:lnTo>
                  <a:lnTo>
                    <a:pt x="2388393" y="278606"/>
                  </a:lnTo>
                  <a:lnTo>
                    <a:pt x="2405062" y="261937"/>
                  </a:lnTo>
                  <a:lnTo>
                    <a:pt x="2412206" y="245269"/>
                  </a:lnTo>
                  <a:lnTo>
                    <a:pt x="2412206" y="230981"/>
                  </a:lnTo>
                  <a:lnTo>
                    <a:pt x="2405062" y="207169"/>
                  </a:lnTo>
                  <a:lnTo>
                    <a:pt x="2390775" y="188119"/>
                  </a:lnTo>
                  <a:lnTo>
                    <a:pt x="2357437" y="161925"/>
                  </a:lnTo>
                  <a:lnTo>
                    <a:pt x="2336006" y="140494"/>
                  </a:lnTo>
                  <a:lnTo>
                    <a:pt x="2309812" y="114300"/>
                  </a:lnTo>
                  <a:lnTo>
                    <a:pt x="2264568" y="80962"/>
                  </a:lnTo>
                  <a:lnTo>
                    <a:pt x="2195512" y="35719"/>
                  </a:lnTo>
                  <a:lnTo>
                    <a:pt x="2140743" y="4762"/>
                  </a:lnTo>
                  <a:lnTo>
                    <a:pt x="2119312" y="0"/>
                  </a:lnTo>
                  <a:lnTo>
                    <a:pt x="2105025" y="0"/>
                  </a:lnTo>
                  <a:lnTo>
                    <a:pt x="2085975" y="7144"/>
                  </a:lnTo>
                  <a:lnTo>
                    <a:pt x="1964531" y="52387"/>
                  </a:lnTo>
                  <a:lnTo>
                    <a:pt x="1935956" y="64294"/>
                  </a:lnTo>
                  <a:lnTo>
                    <a:pt x="1878806" y="66675"/>
                  </a:lnTo>
                  <a:lnTo>
                    <a:pt x="1733550" y="71437"/>
                  </a:lnTo>
                  <a:lnTo>
                    <a:pt x="1535906" y="76200"/>
                  </a:lnTo>
                  <a:lnTo>
                    <a:pt x="1250156" y="85725"/>
                  </a:lnTo>
                  <a:lnTo>
                    <a:pt x="1090612" y="95250"/>
                  </a:lnTo>
                  <a:lnTo>
                    <a:pt x="766762" y="1214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8">
              <a:extLst>
                <a:ext uri="{FF2B5EF4-FFF2-40B4-BE49-F238E27FC236}">
                  <a16:creationId xmlns:a16="http://schemas.microsoft.com/office/drawing/2014/main" id="{9C0EA72B-62BB-4C9F-AB2B-E3B10DC3B155}"/>
                </a:ext>
              </a:extLst>
            </p:cNvPr>
            <p:cNvSpPr/>
            <p:nvPr/>
          </p:nvSpPr>
          <p:spPr>
            <a:xfrm>
              <a:off x="5218113" y="4683126"/>
              <a:ext cx="1758950" cy="352425"/>
            </a:xfrm>
            <a:custGeom>
              <a:avLst/>
              <a:gdLst>
                <a:gd name="connsiteX0" fmla="*/ 816769 w 1759744"/>
                <a:gd name="connsiteY0" fmla="*/ 61912 h 352425"/>
                <a:gd name="connsiteX1" fmla="*/ 561975 w 1759744"/>
                <a:gd name="connsiteY1" fmla="*/ 78581 h 352425"/>
                <a:gd name="connsiteX2" fmla="*/ 326231 w 1759744"/>
                <a:gd name="connsiteY2" fmla="*/ 95250 h 352425"/>
                <a:gd name="connsiteX3" fmla="*/ 0 w 1759744"/>
                <a:gd name="connsiteY3" fmla="*/ 119062 h 352425"/>
                <a:gd name="connsiteX4" fmla="*/ 64294 w 1759744"/>
                <a:gd name="connsiteY4" fmla="*/ 352425 h 352425"/>
                <a:gd name="connsiteX5" fmla="*/ 92869 w 1759744"/>
                <a:gd name="connsiteY5" fmla="*/ 304800 h 352425"/>
                <a:gd name="connsiteX6" fmla="*/ 180975 w 1759744"/>
                <a:gd name="connsiteY6" fmla="*/ 271462 h 352425"/>
                <a:gd name="connsiteX7" fmla="*/ 230981 w 1759744"/>
                <a:gd name="connsiteY7" fmla="*/ 257175 h 352425"/>
                <a:gd name="connsiteX8" fmla="*/ 342900 w 1759744"/>
                <a:gd name="connsiteY8" fmla="*/ 235743 h 352425"/>
                <a:gd name="connsiteX9" fmla="*/ 445294 w 1759744"/>
                <a:gd name="connsiteY9" fmla="*/ 219075 h 352425"/>
                <a:gd name="connsiteX10" fmla="*/ 566737 w 1759744"/>
                <a:gd name="connsiteY10" fmla="*/ 202406 h 352425"/>
                <a:gd name="connsiteX11" fmla="*/ 676275 w 1759744"/>
                <a:gd name="connsiteY11" fmla="*/ 192881 h 352425"/>
                <a:gd name="connsiteX12" fmla="*/ 788194 w 1759744"/>
                <a:gd name="connsiteY12" fmla="*/ 185737 h 352425"/>
                <a:gd name="connsiteX13" fmla="*/ 902494 w 1759744"/>
                <a:gd name="connsiteY13" fmla="*/ 180975 h 352425"/>
                <a:gd name="connsiteX14" fmla="*/ 1026319 w 1759744"/>
                <a:gd name="connsiteY14" fmla="*/ 180975 h 352425"/>
                <a:gd name="connsiteX15" fmla="*/ 1164431 w 1759744"/>
                <a:gd name="connsiteY15" fmla="*/ 180975 h 352425"/>
                <a:gd name="connsiteX16" fmla="*/ 1297781 w 1759744"/>
                <a:gd name="connsiteY16" fmla="*/ 180975 h 352425"/>
                <a:gd name="connsiteX17" fmla="*/ 1373981 w 1759744"/>
                <a:gd name="connsiteY17" fmla="*/ 180975 h 352425"/>
                <a:gd name="connsiteX18" fmla="*/ 1512094 w 1759744"/>
                <a:gd name="connsiteY18" fmla="*/ 178593 h 352425"/>
                <a:gd name="connsiteX19" fmla="*/ 1759744 w 1759744"/>
                <a:gd name="connsiteY19" fmla="*/ 180975 h 352425"/>
                <a:gd name="connsiteX20" fmla="*/ 1759744 w 1759744"/>
                <a:gd name="connsiteY20" fmla="*/ 0 h 352425"/>
                <a:gd name="connsiteX21" fmla="*/ 1543050 w 1759744"/>
                <a:gd name="connsiteY21" fmla="*/ 16668 h 352425"/>
                <a:gd name="connsiteX22" fmla="*/ 1314450 w 1759744"/>
                <a:gd name="connsiteY22" fmla="*/ 30956 h 352425"/>
                <a:gd name="connsiteX23" fmla="*/ 1014412 w 1759744"/>
                <a:gd name="connsiteY23" fmla="*/ 50006 h 352425"/>
                <a:gd name="connsiteX24" fmla="*/ 816769 w 1759744"/>
                <a:gd name="connsiteY24" fmla="*/ 6191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9744" h="352425">
                  <a:moveTo>
                    <a:pt x="816769" y="61912"/>
                  </a:moveTo>
                  <a:lnTo>
                    <a:pt x="561975" y="78581"/>
                  </a:lnTo>
                  <a:lnTo>
                    <a:pt x="326231" y="95250"/>
                  </a:lnTo>
                  <a:lnTo>
                    <a:pt x="0" y="119062"/>
                  </a:lnTo>
                  <a:lnTo>
                    <a:pt x="64294" y="352425"/>
                  </a:lnTo>
                  <a:lnTo>
                    <a:pt x="92869" y="304800"/>
                  </a:lnTo>
                  <a:lnTo>
                    <a:pt x="180975" y="271462"/>
                  </a:lnTo>
                  <a:lnTo>
                    <a:pt x="230981" y="257175"/>
                  </a:lnTo>
                  <a:lnTo>
                    <a:pt x="342900" y="235743"/>
                  </a:lnTo>
                  <a:lnTo>
                    <a:pt x="445294" y="219075"/>
                  </a:lnTo>
                  <a:lnTo>
                    <a:pt x="566737" y="202406"/>
                  </a:lnTo>
                  <a:lnTo>
                    <a:pt x="676275" y="192881"/>
                  </a:lnTo>
                  <a:lnTo>
                    <a:pt x="788194" y="185737"/>
                  </a:lnTo>
                  <a:lnTo>
                    <a:pt x="902494" y="180975"/>
                  </a:lnTo>
                  <a:lnTo>
                    <a:pt x="1026319" y="180975"/>
                  </a:lnTo>
                  <a:lnTo>
                    <a:pt x="1164431" y="180975"/>
                  </a:lnTo>
                  <a:lnTo>
                    <a:pt x="1297781" y="180975"/>
                  </a:lnTo>
                  <a:lnTo>
                    <a:pt x="1373981" y="180975"/>
                  </a:lnTo>
                  <a:lnTo>
                    <a:pt x="1512094" y="178593"/>
                  </a:lnTo>
                  <a:lnTo>
                    <a:pt x="1759744" y="180975"/>
                  </a:lnTo>
                  <a:lnTo>
                    <a:pt x="1759744" y="0"/>
                  </a:lnTo>
                  <a:lnTo>
                    <a:pt x="1543050" y="16668"/>
                  </a:lnTo>
                  <a:lnTo>
                    <a:pt x="1314450" y="30956"/>
                  </a:lnTo>
                  <a:lnTo>
                    <a:pt x="1014412" y="50006"/>
                  </a:lnTo>
                  <a:lnTo>
                    <a:pt x="816769" y="619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9">
              <a:extLst>
                <a:ext uri="{FF2B5EF4-FFF2-40B4-BE49-F238E27FC236}">
                  <a16:creationId xmlns:a16="http://schemas.microsoft.com/office/drawing/2014/main" id="{DBE15BFA-6EFD-4ED0-83C0-8F12A3E991ED}"/>
                </a:ext>
              </a:extLst>
            </p:cNvPr>
            <p:cNvSpPr/>
            <p:nvPr/>
          </p:nvSpPr>
          <p:spPr>
            <a:xfrm>
              <a:off x="5267326" y="4945064"/>
              <a:ext cx="485775" cy="708025"/>
            </a:xfrm>
            <a:custGeom>
              <a:avLst/>
              <a:gdLst>
                <a:gd name="connsiteX0" fmla="*/ 207169 w 485775"/>
                <a:gd name="connsiteY0" fmla="*/ 338138 h 707232"/>
                <a:gd name="connsiteX1" fmla="*/ 133350 w 485775"/>
                <a:gd name="connsiteY1" fmla="*/ 142875 h 707232"/>
                <a:gd name="connsiteX2" fmla="*/ 121444 w 485775"/>
                <a:gd name="connsiteY2" fmla="*/ 128588 h 707232"/>
                <a:gd name="connsiteX3" fmla="*/ 76200 w 485775"/>
                <a:gd name="connsiteY3" fmla="*/ 92869 h 707232"/>
                <a:gd name="connsiteX4" fmla="*/ 21431 w 485775"/>
                <a:gd name="connsiteY4" fmla="*/ 59532 h 707232"/>
                <a:gd name="connsiteX5" fmla="*/ 0 w 485775"/>
                <a:gd name="connsiteY5" fmla="*/ 42863 h 707232"/>
                <a:gd name="connsiteX6" fmla="*/ 100013 w 485775"/>
                <a:gd name="connsiteY6" fmla="*/ 0 h 707232"/>
                <a:gd name="connsiteX7" fmla="*/ 166688 w 485775"/>
                <a:gd name="connsiteY7" fmla="*/ 50007 h 707232"/>
                <a:gd name="connsiteX8" fmla="*/ 228600 w 485775"/>
                <a:gd name="connsiteY8" fmla="*/ 97632 h 707232"/>
                <a:gd name="connsiteX9" fmla="*/ 283369 w 485775"/>
                <a:gd name="connsiteY9" fmla="*/ 142875 h 707232"/>
                <a:gd name="connsiteX10" fmla="*/ 345281 w 485775"/>
                <a:gd name="connsiteY10" fmla="*/ 192882 h 707232"/>
                <a:gd name="connsiteX11" fmla="*/ 395288 w 485775"/>
                <a:gd name="connsiteY11" fmla="*/ 235744 h 707232"/>
                <a:gd name="connsiteX12" fmla="*/ 428625 w 485775"/>
                <a:gd name="connsiteY12" fmla="*/ 269082 h 707232"/>
                <a:gd name="connsiteX13" fmla="*/ 452438 w 485775"/>
                <a:gd name="connsiteY13" fmla="*/ 300038 h 707232"/>
                <a:gd name="connsiteX14" fmla="*/ 464344 w 485775"/>
                <a:gd name="connsiteY14" fmla="*/ 319088 h 707232"/>
                <a:gd name="connsiteX15" fmla="*/ 473869 w 485775"/>
                <a:gd name="connsiteY15" fmla="*/ 340519 h 707232"/>
                <a:gd name="connsiteX16" fmla="*/ 478631 w 485775"/>
                <a:gd name="connsiteY16" fmla="*/ 366713 h 707232"/>
                <a:gd name="connsiteX17" fmla="*/ 485775 w 485775"/>
                <a:gd name="connsiteY17" fmla="*/ 414338 h 707232"/>
                <a:gd name="connsiteX18" fmla="*/ 485775 w 485775"/>
                <a:gd name="connsiteY18" fmla="*/ 457200 h 707232"/>
                <a:gd name="connsiteX19" fmla="*/ 483394 w 485775"/>
                <a:gd name="connsiteY19" fmla="*/ 488157 h 707232"/>
                <a:gd name="connsiteX20" fmla="*/ 471488 w 485775"/>
                <a:gd name="connsiteY20" fmla="*/ 528638 h 707232"/>
                <a:gd name="connsiteX21" fmla="*/ 450056 w 485775"/>
                <a:gd name="connsiteY21" fmla="*/ 581025 h 707232"/>
                <a:gd name="connsiteX22" fmla="*/ 419100 w 485775"/>
                <a:gd name="connsiteY22" fmla="*/ 633413 h 707232"/>
                <a:gd name="connsiteX23" fmla="*/ 378619 w 485775"/>
                <a:gd name="connsiteY23" fmla="*/ 681038 h 707232"/>
                <a:gd name="connsiteX24" fmla="*/ 283369 w 485775"/>
                <a:gd name="connsiteY24" fmla="*/ 707232 h 707232"/>
                <a:gd name="connsiteX25" fmla="*/ 285750 w 485775"/>
                <a:gd name="connsiteY25" fmla="*/ 588169 h 707232"/>
                <a:gd name="connsiteX26" fmla="*/ 283369 w 485775"/>
                <a:gd name="connsiteY26" fmla="*/ 559594 h 707232"/>
                <a:gd name="connsiteX27" fmla="*/ 257175 w 485775"/>
                <a:gd name="connsiteY27" fmla="*/ 473869 h 707232"/>
                <a:gd name="connsiteX28" fmla="*/ 207169 w 485775"/>
                <a:gd name="connsiteY28" fmla="*/ 338138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5775" h="707232">
                  <a:moveTo>
                    <a:pt x="207169" y="338138"/>
                  </a:moveTo>
                  <a:lnTo>
                    <a:pt x="133350" y="142875"/>
                  </a:lnTo>
                  <a:lnTo>
                    <a:pt x="121444" y="128588"/>
                  </a:lnTo>
                  <a:lnTo>
                    <a:pt x="76200" y="92869"/>
                  </a:lnTo>
                  <a:lnTo>
                    <a:pt x="21431" y="59532"/>
                  </a:lnTo>
                  <a:lnTo>
                    <a:pt x="0" y="42863"/>
                  </a:lnTo>
                  <a:lnTo>
                    <a:pt x="100013" y="0"/>
                  </a:lnTo>
                  <a:lnTo>
                    <a:pt x="166688" y="50007"/>
                  </a:lnTo>
                  <a:lnTo>
                    <a:pt x="228600" y="97632"/>
                  </a:lnTo>
                  <a:lnTo>
                    <a:pt x="283369" y="142875"/>
                  </a:lnTo>
                  <a:lnTo>
                    <a:pt x="345281" y="192882"/>
                  </a:lnTo>
                  <a:lnTo>
                    <a:pt x="395288" y="235744"/>
                  </a:lnTo>
                  <a:lnTo>
                    <a:pt x="428625" y="269082"/>
                  </a:lnTo>
                  <a:lnTo>
                    <a:pt x="452438" y="300038"/>
                  </a:lnTo>
                  <a:lnTo>
                    <a:pt x="464344" y="319088"/>
                  </a:lnTo>
                  <a:lnTo>
                    <a:pt x="473869" y="340519"/>
                  </a:lnTo>
                  <a:lnTo>
                    <a:pt x="478631" y="366713"/>
                  </a:lnTo>
                  <a:lnTo>
                    <a:pt x="485775" y="414338"/>
                  </a:lnTo>
                  <a:lnTo>
                    <a:pt x="485775" y="457200"/>
                  </a:lnTo>
                  <a:lnTo>
                    <a:pt x="483394" y="488157"/>
                  </a:lnTo>
                  <a:lnTo>
                    <a:pt x="471488" y="528638"/>
                  </a:lnTo>
                  <a:lnTo>
                    <a:pt x="450056" y="581025"/>
                  </a:lnTo>
                  <a:lnTo>
                    <a:pt x="419100" y="633413"/>
                  </a:lnTo>
                  <a:lnTo>
                    <a:pt x="378619" y="681038"/>
                  </a:lnTo>
                  <a:lnTo>
                    <a:pt x="283369" y="707232"/>
                  </a:lnTo>
                  <a:cubicBezTo>
                    <a:pt x="284163" y="667544"/>
                    <a:pt x="284956" y="627857"/>
                    <a:pt x="285750" y="588169"/>
                  </a:cubicBezTo>
                  <a:lnTo>
                    <a:pt x="283369" y="559594"/>
                  </a:lnTo>
                  <a:lnTo>
                    <a:pt x="257175" y="473869"/>
                  </a:lnTo>
                  <a:lnTo>
                    <a:pt x="207169" y="3381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0">
              <a:extLst>
                <a:ext uri="{FF2B5EF4-FFF2-40B4-BE49-F238E27FC236}">
                  <a16:creationId xmlns:a16="http://schemas.microsoft.com/office/drawing/2014/main" id="{158B817B-EA35-4BD7-AF3F-9CB63DF703A0}"/>
                </a:ext>
              </a:extLst>
            </p:cNvPr>
            <p:cNvSpPr/>
            <p:nvPr/>
          </p:nvSpPr>
          <p:spPr>
            <a:xfrm>
              <a:off x="6424613" y="4859339"/>
              <a:ext cx="514350" cy="739775"/>
            </a:xfrm>
            <a:custGeom>
              <a:avLst/>
              <a:gdLst>
                <a:gd name="connsiteX0" fmla="*/ 304800 w 514350"/>
                <a:gd name="connsiteY0" fmla="*/ 447675 h 738188"/>
                <a:gd name="connsiteX1" fmla="*/ 357187 w 514350"/>
                <a:gd name="connsiteY1" fmla="*/ 373857 h 738188"/>
                <a:gd name="connsiteX2" fmla="*/ 397668 w 514350"/>
                <a:gd name="connsiteY2" fmla="*/ 314325 h 738188"/>
                <a:gd name="connsiteX3" fmla="*/ 416718 w 514350"/>
                <a:gd name="connsiteY3" fmla="*/ 302419 h 738188"/>
                <a:gd name="connsiteX4" fmla="*/ 454818 w 514350"/>
                <a:gd name="connsiteY4" fmla="*/ 280988 h 738188"/>
                <a:gd name="connsiteX5" fmla="*/ 488156 w 514350"/>
                <a:gd name="connsiteY5" fmla="*/ 257175 h 738188"/>
                <a:gd name="connsiteX6" fmla="*/ 509587 w 514350"/>
                <a:gd name="connsiteY6" fmla="*/ 233363 h 738188"/>
                <a:gd name="connsiteX7" fmla="*/ 514350 w 514350"/>
                <a:gd name="connsiteY7" fmla="*/ 209550 h 738188"/>
                <a:gd name="connsiteX8" fmla="*/ 502443 w 514350"/>
                <a:gd name="connsiteY8" fmla="*/ 188119 h 738188"/>
                <a:gd name="connsiteX9" fmla="*/ 471487 w 514350"/>
                <a:gd name="connsiteY9" fmla="*/ 171450 h 738188"/>
                <a:gd name="connsiteX10" fmla="*/ 431006 w 514350"/>
                <a:gd name="connsiteY10" fmla="*/ 159544 h 738188"/>
                <a:gd name="connsiteX11" fmla="*/ 388143 w 514350"/>
                <a:gd name="connsiteY11" fmla="*/ 133350 h 738188"/>
                <a:gd name="connsiteX12" fmla="*/ 330993 w 514350"/>
                <a:gd name="connsiteY12" fmla="*/ 100013 h 738188"/>
                <a:gd name="connsiteX13" fmla="*/ 261937 w 514350"/>
                <a:gd name="connsiteY13" fmla="*/ 66675 h 738188"/>
                <a:gd name="connsiteX14" fmla="*/ 176212 w 514350"/>
                <a:gd name="connsiteY14" fmla="*/ 35719 h 738188"/>
                <a:gd name="connsiteX15" fmla="*/ 73818 w 514350"/>
                <a:gd name="connsiteY15" fmla="*/ 0 h 738188"/>
                <a:gd name="connsiteX16" fmla="*/ 52387 w 514350"/>
                <a:gd name="connsiteY16" fmla="*/ 0 h 738188"/>
                <a:gd name="connsiteX17" fmla="*/ 78581 w 514350"/>
                <a:gd name="connsiteY17" fmla="*/ 33338 h 738188"/>
                <a:gd name="connsiteX18" fmla="*/ 102393 w 514350"/>
                <a:gd name="connsiteY18" fmla="*/ 69057 h 738188"/>
                <a:gd name="connsiteX19" fmla="*/ 123825 w 514350"/>
                <a:gd name="connsiteY19" fmla="*/ 102394 h 738188"/>
                <a:gd name="connsiteX20" fmla="*/ 138112 w 514350"/>
                <a:gd name="connsiteY20" fmla="*/ 133350 h 738188"/>
                <a:gd name="connsiteX21" fmla="*/ 147637 w 514350"/>
                <a:gd name="connsiteY21" fmla="*/ 164307 h 738188"/>
                <a:gd name="connsiteX22" fmla="*/ 152400 w 514350"/>
                <a:gd name="connsiteY22" fmla="*/ 190500 h 738188"/>
                <a:gd name="connsiteX23" fmla="*/ 152400 w 514350"/>
                <a:gd name="connsiteY23" fmla="*/ 221457 h 738188"/>
                <a:gd name="connsiteX24" fmla="*/ 150018 w 514350"/>
                <a:gd name="connsiteY24" fmla="*/ 276225 h 738188"/>
                <a:gd name="connsiteX25" fmla="*/ 142875 w 514350"/>
                <a:gd name="connsiteY25" fmla="*/ 333375 h 738188"/>
                <a:gd name="connsiteX26" fmla="*/ 133350 w 514350"/>
                <a:gd name="connsiteY26" fmla="*/ 371475 h 738188"/>
                <a:gd name="connsiteX27" fmla="*/ 104775 w 514350"/>
                <a:gd name="connsiteY27" fmla="*/ 435769 h 738188"/>
                <a:gd name="connsiteX28" fmla="*/ 69056 w 514350"/>
                <a:gd name="connsiteY28" fmla="*/ 523875 h 738188"/>
                <a:gd name="connsiteX29" fmla="*/ 40481 w 514350"/>
                <a:gd name="connsiteY29" fmla="*/ 604838 h 738188"/>
                <a:gd name="connsiteX30" fmla="*/ 0 w 514350"/>
                <a:gd name="connsiteY30" fmla="*/ 738188 h 738188"/>
                <a:gd name="connsiteX31" fmla="*/ 109537 w 514350"/>
                <a:gd name="connsiteY31" fmla="*/ 735807 h 738188"/>
                <a:gd name="connsiteX32" fmla="*/ 185737 w 514350"/>
                <a:gd name="connsiteY32" fmla="*/ 626269 h 738188"/>
                <a:gd name="connsiteX33" fmla="*/ 240506 w 514350"/>
                <a:gd name="connsiteY33" fmla="*/ 545307 h 738188"/>
                <a:gd name="connsiteX34" fmla="*/ 304800 w 514350"/>
                <a:gd name="connsiteY34" fmla="*/ 447675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14350" h="738188">
                  <a:moveTo>
                    <a:pt x="304800" y="447675"/>
                  </a:moveTo>
                  <a:lnTo>
                    <a:pt x="357187" y="373857"/>
                  </a:lnTo>
                  <a:lnTo>
                    <a:pt x="397668" y="314325"/>
                  </a:lnTo>
                  <a:lnTo>
                    <a:pt x="416718" y="302419"/>
                  </a:lnTo>
                  <a:lnTo>
                    <a:pt x="454818" y="280988"/>
                  </a:lnTo>
                  <a:lnTo>
                    <a:pt x="488156" y="257175"/>
                  </a:lnTo>
                  <a:lnTo>
                    <a:pt x="509587" y="233363"/>
                  </a:lnTo>
                  <a:lnTo>
                    <a:pt x="514350" y="209550"/>
                  </a:lnTo>
                  <a:lnTo>
                    <a:pt x="502443" y="188119"/>
                  </a:lnTo>
                  <a:lnTo>
                    <a:pt x="471487" y="171450"/>
                  </a:lnTo>
                  <a:lnTo>
                    <a:pt x="431006" y="159544"/>
                  </a:lnTo>
                  <a:lnTo>
                    <a:pt x="388143" y="133350"/>
                  </a:lnTo>
                  <a:lnTo>
                    <a:pt x="330993" y="100013"/>
                  </a:lnTo>
                  <a:lnTo>
                    <a:pt x="261937" y="66675"/>
                  </a:lnTo>
                  <a:lnTo>
                    <a:pt x="176212" y="35719"/>
                  </a:lnTo>
                  <a:lnTo>
                    <a:pt x="73818" y="0"/>
                  </a:lnTo>
                  <a:lnTo>
                    <a:pt x="52387" y="0"/>
                  </a:lnTo>
                  <a:lnTo>
                    <a:pt x="78581" y="33338"/>
                  </a:lnTo>
                  <a:lnTo>
                    <a:pt x="102393" y="69057"/>
                  </a:lnTo>
                  <a:lnTo>
                    <a:pt x="123825" y="102394"/>
                  </a:lnTo>
                  <a:lnTo>
                    <a:pt x="138112" y="133350"/>
                  </a:lnTo>
                  <a:lnTo>
                    <a:pt x="147637" y="164307"/>
                  </a:lnTo>
                  <a:lnTo>
                    <a:pt x="152400" y="190500"/>
                  </a:lnTo>
                  <a:lnTo>
                    <a:pt x="152400" y="221457"/>
                  </a:lnTo>
                  <a:lnTo>
                    <a:pt x="150018" y="276225"/>
                  </a:lnTo>
                  <a:lnTo>
                    <a:pt x="142875" y="333375"/>
                  </a:lnTo>
                  <a:lnTo>
                    <a:pt x="133350" y="371475"/>
                  </a:lnTo>
                  <a:lnTo>
                    <a:pt x="104775" y="435769"/>
                  </a:lnTo>
                  <a:lnTo>
                    <a:pt x="69056" y="523875"/>
                  </a:lnTo>
                  <a:lnTo>
                    <a:pt x="40481" y="604838"/>
                  </a:lnTo>
                  <a:lnTo>
                    <a:pt x="0" y="738188"/>
                  </a:lnTo>
                  <a:lnTo>
                    <a:pt x="109537" y="735807"/>
                  </a:lnTo>
                  <a:lnTo>
                    <a:pt x="185737" y="626269"/>
                  </a:lnTo>
                  <a:lnTo>
                    <a:pt x="240506" y="545307"/>
                  </a:lnTo>
                  <a:lnTo>
                    <a:pt x="304800" y="4476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31">
              <a:extLst>
                <a:ext uri="{FF2B5EF4-FFF2-40B4-BE49-F238E27FC236}">
                  <a16:creationId xmlns:a16="http://schemas.microsoft.com/office/drawing/2014/main" id="{78725911-EA39-4DAD-ACB5-E7E3A02294AA}"/>
                </a:ext>
              </a:extLst>
            </p:cNvPr>
            <p:cNvSpPr/>
            <p:nvPr/>
          </p:nvSpPr>
          <p:spPr>
            <a:xfrm>
              <a:off x="3917951" y="5461001"/>
              <a:ext cx="4341813" cy="492125"/>
            </a:xfrm>
            <a:custGeom>
              <a:avLst/>
              <a:gdLst>
                <a:gd name="connsiteX0" fmla="*/ 1991203 w 4342517"/>
                <a:gd name="connsiteY0" fmla="*/ 98855 h 490740"/>
                <a:gd name="connsiteX1" fmla="*/ 2460759 w 4342517"/>
                <a:gd name="connsiteY1" fmla="*/ 70611 h 490740"/>
                <a:gd name="connsiteX2" fmla="*/ 2782035 w 4342517"/>
                <a:gd name="connsiteY2" fmla="*/ 63550 h 490740"/>
                <a:gd name="connsiteX3" fmla="*/ 2916194 w 4342517"/>
                <a:gd name="connsiteY3" fmla="*/ 60019 h 490740"/>
                <a:gd name="connsiteX4" fmla="*/ 3191573 w 4342517"/>
                <a:gd name="connsiteY4" fmla="*/ 56489 h 490740"/>
                <a:gd name="connsiteX5" fmla="*/ 3484605 w 4342517"/>
                <a:gd name="connsiteY5" fmla="*/ 60019 h 490740"/>
                <a:gd name="connsiteX6" fmla="*/ 3675252 w 4342517"/>
                <a:gd name="connsiteY6" fmla="*/ 63550 h 490740"/>
                <a:gd name="connsiteX7" fmla="*/ 3731740 w 4342517"/>
                <a:gd name="connsiteY7" fmla="*/ 67080 h 490740"/>
                <a:gd name="connsiteX8" fmla="*/ 3784698 w 4342517"/>
                <a:gd name="connsiteY8" fmla="*/ 45897 h 490740"/>
                <a:gd name="connsiteX9" fmla="*/ 3858838 w 4342517"/>
                <a:gd name="connsiteY9" fmla="*/ 21183 h 490740"/>
                <a:gd name="connsiteX10" fmla="*/ 3929448 w 4342517"/>
                <a:gd name="connsiteY10" fmla="*/ 0 h 490740"/>
                <a:gd name="connsiteX11" fmla="*/ 3954162 w 4342517"/>
                <a:gd name="connsiteY11" fmla="*/ 3531 h 490740"/>
                <a:gd name="connsiteX12" fmla="*/ 4028302 w 4342517"/>
                <a:gd name="connsiteY12" fmla="*/ 28245 h 490740"/>
                <a:gd name="connsiteX13" fmla="*/ 4098912 w 4342517"/>
                <a:gd name="connsiteY13" fmla="*/ 52958 h 490740"/>
                <a:gd name="connsiteX14" fmla="*/ 4173053 w 4342517"/>
                <a:gd name="connsiteY14" fmla="*/ 81202 h 490740"/>
                <a:gd name="connsiteX15" fmla="*/ 4250724 w 4342517"/>
                <a:gd name="connsiteY15" fmla="*/ 116507 h 490740"/>
                <a:gd name="connsiteX16" fmla="*/ 4296620 w 4342517"/>
                <a:gd name="connsiteY16" fmla="*/ 141221 h 490740"/>
                <a:gd name="connsiteX17" fmla="*/ 4324864 w 4342517"/>
                <a:gd name="connsiteY17" fmla="*/ 162404 h 490740"/>
                <a:gd name="connsiteX18" fmla="*/ 4335456 w 4342517"/>
                <a:gd name="connsiteY18" fmla="*/ 180056 h 490740"/>
                <a:gd name="connsiteX19" fmla="*/ 4338986 w 4342517"/>
                <a:gd name="connsiteY19" fmla="*/ 194178 h 490740"/>
                <a:gd name="connsiteX20" fmla="*/ 4342517 w 4342517"/>
                <a:gd name="connsiteY20" fmla="*/ 215361 h 490740"/>
                <a:gd name="connsiteX21" fmla="*/ 4338986 w 4342517"/>
                <a:gd name="connsiteY21" fmla="*/ 247136 h 490740"/>
                <a:gd name="connsiteX22" fmla="*/ 4324864 w 4342517"/>
                <a:gd name="connsiteY22" fmla="*/ 264788 h 490740"/>
                <a:gd name="connsiteX23" fmla="*/ 4303681 w 4342517"/>
                <a:gd name="connsiteY23" fmla="*/ 275380 h 490740"/>
                <a:gd name="connsiteX24" fmla="*/ 4250724 w 4342517"/>
                <a:gd name="connsiteY24" fmla="*/ 285971 h 490740"/>
                <a:gd name="connsiteX25" fmla="*/ 4169522 w 4342517"/>
                <a:gd name="connsiteY25" fmla="*/ 289502 h 490740"/>
                <a:gd name="connsiteX26" fmla="*/ 4049485 w 4342517"/>
                <a:gd name="connsiteY26" fmla="*/ 278910 h 490740"/>
                <a:gd name="connsiteX27" fmla="*/ 3869430 w 4342517"/>
                <a:gd name="connsiteY27" fmla="*/ 268319 h 490740"/>
                <a:gd name="connsiteX28" fmla="*/ 3668191 w 4342517"/>
                <a:gd name="connsiteY28" fmla="*/ 257727 h 490740"/>
                <a:gd name="connsiteX29" fmla="*/ 3466952 w 4342517"/>
                <a:gd name="connsiteY29" fmla="*/ 250666 h 490740"/>
                <a:gd name="connsiteX30" fmla="*/ 3198634 w 4342517"/>
                <a:gd name="connsiteY30" fmla="*/ 243605 h 490740"/>
                <a:gd name="connsiteX31" fmla="*/ 2930316 w 4342517"/>
                <a:gd name="connsiteY31" fmla="*/ 243605 h 490740"/>
                <a:gd name="connsiteX32" fmla="*/ 2626693 w 4342517"/>
                <a:gd name="connsiteY32" fmla="*/ 257727 h 490740"/>
                <a:gd name="connsiteX33" fmla="*/ 2270112 w 4342517"/>
                <a:gd name="connsiteY33" fmla="*/ 271849 h 490740"/>
                <a:gd name="connsiteX34" fmla="*/ 2001794 w 4342517"/>
                <a:gd name="connsiteY34" fmla="*/ 285971 h 490740"/>
                <a:gd name="connsiteX35" fmla="*/ 1797025 w 4342517"/>
                <a:gd name="connsiteY35" fmla="*/ 296563 h 490740"/>
                <a:gd name="connsiteX36" fmla="*/ 1567542 w 4342517"/>
                <a:gd name="connsiteY36" fmla="*/ 310685 h 490740"/>
                <a:gd name="connsiteX37" fmla="*/ 1419261 w 4342517"/>
                <a:gd name="connsiteY37" fmla="*/ 314215 h 490740"/>
                <a:gd name="connsiteX38" fmla="*/ 1260389 w 4342517"/>
                <a:gd name="connsiteY38" fmla="*/ 328337 h 490740"/>
                <a:gd name="connsiteX39" fmla="*/ 1080333 w 4342517"/>
                <a:gd name="connsiteY39" fmla="*/ 356581 h 490740"/>
                <a:gd name="connsiteX40" fmla="*/ 896747 w 4342517"/>
                <a:gd name="connsiteY40" fmla="*/ 388356 h 490740"/>
                <a:gd name="connsiteX41" fmla="*/ 773179 w 4342517"/>
                <a:gd name="connsiteY41" fmla="*/ 409539 h 490740"/>
                <a:gd name="connsiteX42" fmla="*/ 628429 w 4342517"/>
                <a:gd name="connsiteY42" fmla="*/ 444844 h 490740"/>
                <a:gd name="connsiteX43" fmla="*/ 494270 w 4342517"/>
                <a:gd name="connsiteY43" fmla="*/ 480149 h 490740"/>
                <a:gd name="connsiteX44" fmla="*/ 441312 w 4342517"/>
                <a:gd name="connsiteY44" fmla="*/ 490740 h 490740"/>
                <a:gd name="connsiteX45" fmla="*/ 423660 w 4342517"/>
                <a:gd name="connsiteY45" fmla="*/ 490740 h 490740"/>
                <a:gd name="connsiteX46" fmla="*/ 381294 w 4342517"/>
                <a:gd name="connsiteY46" fmla="*/ 469557 h 490740"/>
                <a:gd name="connsiteX47" fmla="*/ 307153 w 4342517"/>
                <a:gd name="connsiteY47" fmla="*/ 420130 h 490740"/>
                <a:gd name="connsiteX48" fmla="*/ 222421 w 4342517"/>
                <a:gd name="connsiteY48" fmla="*/ 353051 h 490740"/>
                <a:gd name="connsiteX49" fmla="*/ 137689 w 4342517"/>
                <a:gd name="connsiteY49" fmla="*/ 285971 h 490740"/>
                <a:gd name="connsiteX50" fmla="*/ 28244 w 4342517"/>
                <a:gd name="connsiteY50" fmla="*/ 176526 h 490740"/>
                <a:gd name="connsiteX51" fmla="*/ 7061 w 4342517"/>
                <a:gd name="connsiteY51" fmla="*/ 155343 h 490740"/>
                <a:gd name="connsiteX52" fmla="*/ 0 w 4342517"/>
                <a:gd name="connsiteY52" fmla="*/ 134160 h 490740"/>
                <a:gd name="connsiteX53" fmla="*/ 3530 w 4342517"/>
                <a:gd name="connsiteY53" fmla="*/ 116507 h 490740"/>
                <a:gd name="connsiteX54" fmla="*/ 14122 w 4342517"/>
                <a:gd name="connsiteY54" fmla="*/ 105916 h 490740"/>
                <a:gd name="connsiteX55" fmla="*/ 28244 w 4342517"/>
                <a:gd name="connsiteY55" fmla="*/ 102385 h 490740"/>
                <a:gd name="connsiteX56" fmla="*/ 60018 w 4342517"/>
                <a:gd name="connsiteY56" fmla="*/ 112977 h 490740"/>
                <a:gd name="connsiteX57" fmla="*/ 105915 w 4342517"/>
                <a:gd name="connsiteY57" fmla="*/ 134160 h 490740"/>
                <a:gd name="connsiteX58" fmla="*/ 172994 w 4342517"/>
                <a:gd name="connsiteY58" fmla="*/ 162404 h 490740"/>
                <a:gd name="connsiteX59" fmla="*/ 243604 w 4342517"/>
                <a:gd name="connsiteY59" fmla="*/ 190648 h 490740"/>
                <a:gd name="connsiteX60" fmla="*/ 285970 w 4342517"/>
                <a:gd name="connsiteY60" fmla="*/ 204770 h 490740"/>
                <a:gd name="connsiteX61" fmla="*/ 345989 w 4342517"/>
                <a:gd name="connsiteY61" fmla="*/ 215361 h 490740"/>
                <a:gd name="connsiteX62" fmla="*/ 416599 w 4342517"/>
                <a:gd name="connsiteY62" fmla="*/ 222422 h 490740"/>
                <a:gd name="connsiteX63" fmla="*/ 504861 w 4342517"/>
                <a:gd name="connsiteY63" fmla="*/ 218892 h 490740"/>
                <a:gd name="connsiteX64" fmla="*/ 667264 w 4342517"/>
                <a:gd name="connsiteY64" fmla="*/ 204770 h 490740"/>
                <a:gd name="connsiteX65" fmla="*/ 914400 w 4342517"/>
                <a:gd name="connsiteY65" fmla="*/ 187117 h 490740"/>
                <a:gd name="connsiteX66" fmla="*/ 1281572 w 4342517"/>
                <a:gd name="connsiteY66" fmla="*/ 158873 h 490740"/>
                <a:gd name="connsiteX67" fmla="*/ 1645213 w 4342517"/>
                <a:gd name="connsiteY67" fmla="*/ 130629 h 490740"/>
                <a:gd name="connsiteX68" fmla="*/ 1754659 w 4342517"/>
                <a:gd name="connsiteY68" fmla="*/ 109446 h 490740"/>
                <a:gd name="connsiteX69" fmla="*/ 1991203 w 4342517"/>
                <a:gd name="connsiteY69" fmla="*/ 98855 h 49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342517" h="490740">
                  <a:moveTo>
                    <a:pt x="1991203" y="98855"/>
                  </a:moveTo>
                  <a:lnTo>
                    <a:pt x="2460759" y="70611"/>
                  </a:lnTo>
                  <a:lnTo>
                    <a:pt x="2782035" y="63550"/>
                  </a:lnTo>
                  <a:lnTo>
                    <a:pt x="2916194" y="60019"/>
                  </a:lnTo>
                  <a:lnTo>
                    <a:pt x="3191573" y="56489"/>
                  </a:lnTo>
                  <a:lnTo>
                    <a:pt x="3484605" y="60019"/>
                  </a:lnTo>
                  <a:lnTo>
                    <a:pt x="3675252" y="63550"/>
                  </a:lnTo>
                  <a:lnTo>
                    <a:pt x="3731740" y="67080"/>
                  </a:lnTo>
                  <a:lnTo>
                    <a:pt x="3784698" y="45897"/>
                  </a:lnTo>
                  <a:lnTo>
                    <a:pt x="3858838" y="21183"/>
                  </a:lnTo>
                  <a:lnTo>
                    <a:pt x="3929448" y="0"/>
                  </a:lnTo>
                  <a:lnTo>
                    <a:pt x="3954162" y="3531"/>
                  </a:lnTo>
                  <a:lnTo>
                    <a:pt x="4028302" y="28245"/>
                  </a:lnTo>
                  <a:lnTo>
                    <a:pt x="4098912" y="52958"/>
                  </a:lnTo>
                  <a:lnTo>
                    <a:pt x="4173053" y="81202"/>
                  </a:lnTo>
                  <a:lnTo>
                    <a:pt x="4250724" y="116507"/>
                  </a:lnTo>
                  <a:lnTo>
                    <a:pt x="4296620" y="141221"/>
                  </a:lnTo>
                  <a:lnTo>
                    <a:pt x="4324864" y="162404"/>
                  </a:lnTo>
                  <a:lnTo>
                    <a:pt x="4335456" y="180056"/>
                  </a:lnTo>
                  <a:lnTo>
                    <a:pt x="4338986" y="194178"/>
                  </a:lnTo>
                  <a:lnTo>
                    <a:pt x="4342517" y="215361"/>
                  </a:lnTo>
                  <a:lnTo>
                    <a:pt x="4338986" y="247136"/>
                  </a:lnTo>
                  <a:lnTo>
                    <a:pt x="4324864" y="264788"/>
                  </a:lnTo>
                  <a:lnTo>
                    <a:pt x="4303681" y="275380"/>
                  </a:lnTo>
                  <a:lnTo>
                    <a:pt x="4250724" y="285971"/>
                  </a:lnTo>
                  <a:lnTo>
                    <a:pt x="4169522" y="289502"/>
                  </a:lnTo>
                  <a:lnTo>
                    <a:pt x="4049485" y="278910"/>
                  </a:lnTo>
                  <a:lnTo>
                    <a:pt x="3869430" y="268319"/>
                  </a:lnTo>
                  <a:lnTo>
                    <a:pt x="3668191" y="257727"/>
                  </a:lnTo>
                  <a:lnTo>
                    <a:pt x="3466952" y="250666"/>
                  </a:lnTo>
                  <a:lnTo>
                    <a:pt x="3198634" y="243605"/>
                  </a:lnTo>
                  <a:lnTo>
                    <a:pt x="2930316" y="243605"/>
                  </a:lnTo>
                  <a:lnTo>
                    <a:pt x="2626693" y="257727"/>
                  </a:lnTo>
                  <a:lnTo>
                    <a:pt x="2270112" y="271849"/>
                  </a:lnTo>
                  <a:lnTo>
                    <a:pt x="2001794" y="285971"/>
                  </a:lnTo>
                  <a:lnTo>
                    <a:pt x="1797025" y="296563"/>
                  </a:lnTo>
                  <a:lnTo>
                    <a:pt x="1567542" y="310685"/>
                  </a:lnTo>
                  <a:lnTo>
                    <a:pt x="1419261" y="314215"/>
                  </a:lnTo>
                  <a:lnTo>
                    <a:pt x="1260389" y="328337"/>
                  </a:lnTo>
                  <a:lnTo>
                    <a:pt x="1080333" y="356581"/>
                  </a:lnTo>
                  <a:lnTo>
                    <a:pt x="896747" y="388356"/>
                  </a:lnTo>
                  <a:lnTo>
                    <a:pt x="773179" y="409539"/>
                  </a:lnTo>
                  <a:lnTo>
                    <a:pt x="628429" y="444844"/>
                  </a:lnTo>
                  <a:lnTo>
                    <a:pt x="494270" y="480149"/>
                  </a:lnTo>
                  <a:lnTo>
                    <a:pt x="441312" y="490740"/>
                  </a:lnTo>
                  <a:lnTo>
                    <a:pt x="423660" y="490740"/>
                  </a:lnTo>
                  <a:lnTo>
                    <a:pt x="381294" y="469557"/>
                  </a:lnTo>
                  <a:lnTo>
                    <a:pt x="307153" y="420130"/>
                  </a:lnTo>
                  <a:lnTo>
                    <a:pt x="222421" y="353051"/>
                  </a:lnTo>
                  <a:lnTo>
                    <a:pt x="137689" y="285971"/>
                  </a:lnTo>
                  <a:lnTo>
                    <a:pt x="28244" y="176526"/>
                  </a:lnTo>
                  <a:lnTo>
                    <a:pt x="7061" y="155343"/>
                  </a:lnTo>
                  <a:lnTo>
                    <a:pt x="0" y="134160"/>
                  </a:lnTo>
                  <a:lnTo>
                    <a:pt x="3530" y="116507"/>
                  </a:lnTo>
                  <a:lnTo>
                    <a:pt x="14122" y="105916"/>
                  </a:lnTo>
                  <a:lnTo>
                    <a:pt x="28244" y="102385"/>
                  </a:lnTo>
                  <a:lnTo>
                    <a:pt x="60018" y="112977"/>
                  </a:lnTo>
                  <a:lnTo>
                    <a:pt x="105915" y="134160"/>
                  </a:lnTo>
                  <a:lnTo>
                    <a:pt x="172994" y="162404"/>
                  </a:lnTo>
                  <a:lnTo>
                    <a:pt x="243604" y="190648"/>
                  </a:lnTo>
                  <a:lnTo>
                    <a:pt x="285970" y="204770"/>
                  </a:lnTo>
                  <a:lnTo>
                    <a:pt x="345989" y="215361"/>
                  </a:lnTo>
                  <a:lnTo>
                    <a:pt x="416599" y="222422"/>
                  </a:lnTo>
                  <a:lnTo>
                    <a:pt x="504861" y="218892"/>
                  </a:lnTo>
                  <a:lnTo>
                    <a:pt x="667264" y="204770"/>
                  </a:lnTo>
                  <a:lnTo>
                    <a:pt x="914400" y="187117"/>
                  </a:lnTo>
                  <a:lnTo>
                    <a:pt x="1281572" y="158873"/>
                  </a:lnTo>
                  <a:lnTo>
                    <a:pt x="1645213" y="130629"/>
                  </a:lnTo>
                  <a:lnTo>
                    <a:pt x="1754659" y="109446"/>
                  </a:lnTo>
                  <a:lnTo>
                    <a:pt x="1991203" y="9885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6CA24644-F0E3-4626-A163-A8C8D9D841F4}"/>
              </a:ext>
            </a:extLst>
          </p:cNvPr>
          <p:cNvGrpSpPr/>
          <p:nvPr/>
        </p:nvGrpSpPr>
        <p:grpSpPr>
          <a:xfrm>
            <a:off x="3917951" y="1377951"/>
            <a:ext cx="4341813" cy="4575175"/>
            <a:chOff x="3917951" y="1377951"/>
            <a:chExt cx="4341813" cy="4575175"/>
          </a:xfrm>
          <a:solidFill>
            <a:schemeClr val="tx1"/>
          </a:solidFill>
        </p:grpSpPr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2480F1AB-A2B5-4D0D-8040-87848DB244CD}"/>
                </a:ext>
              </a:extLst>
            </p:cNvPr>
            <p:cNvSpPr/>
            <p:nvPr/>
          </p:nvSpPr>
          <p:spPr>
            <a:xfrm>
              <a:off x="4333876" y="2071687"/>
              <a:ext cx="665163" cy="1447800"/>
            </a:xfrm>
            <a:custGeom>
              <a:avLst/>
              <a:gdLst>
                <a:gd name="connsiteX0" fmla="*/ 476250 w 664369"/>
                <a:gd name="connsiteY0" fmla="*/ 354806 h 1447800"/>
                <a:gd name="connsiteX1" fmla="*/ 454819 w 664369"/>
                <a:gd name="connsiteY1" fmla="*/ 245269 h 1447800"/>
                <a:gd name="connsiteX2" fmla="*/ 409575 w 664369"/>
                <a:gd name="connsiteY2" fmla="*/ 95250 h 1447800"/>
                <a:gd name="connsiteX3" fmla="*/ 328613 w 664369"/>
                <a:gd name="connsiteY3" fmla="*/ 66675 h 1447800"/>
                <a:gd name="connsiteX4" fmla="*/ 247650 w 664369"/>
                <a:gd name="connsiteY4" fmla="*/ 40481 h 1447800"/>
                <a:gd name="connsiteX5" fmla="*/ 171450 w 664369"/>
                <a:gd name="connsiteY5" fmla="*/ 23812 h 1447800"/>
                <a:gd name="connsiteX6" fmla="*/ 100013 w 664369"/>
                <a:gd name="connsiteY6" fmla="*/ 11906 h 1447800"/>
                <a:gd name="connsiteX7" fmla="*/ 54769 w 664369"/>
                <a:gd name="connsiteY7" fmla="*/ 4762 h 1447800"/>
                <a:gd name="connsiteX8" fmla="*/ 23813 w 664369"/>
                <a:gd name="connsiteY8" fmla="*/ 0 h 1447800"/>
                <a:gd name="connsiteX9" fmla="*/ 4763 w 664369"/>
                <a:gd name="connsiteY9" fmla="*/ 4762 h 1447800"/>
                <a:gd name="connsiteX10" fmla="*/ 0 w 664369"/>
                <a:gd name="connsiteY10" fmla="*/ 21431 h 1447800"/>
                <a:gd name="connsiteX11" fmla="*/ 11906 w 664369"/>
                <a:gd name="connsiteY11" fmla="*/ 47625 h 1447800"/>
                <a:gd name="connsiteX12" fmla="*/ 42863 w 664369"/>
                <a:gd name="connsiteY12" fmla="*/ 78581 h 1447800"/>
                <a:gd name="connsiteX13" fmla="*/ 157163 w 664369"/>
                <a:gd name="connsiteY13" fmla="*/ 202406 h 1447800"/>
                <a:gd name="connsiteX14" fmla="*/ 211931 w 664369"/>
                <a:gd name="connsiteY14" fmla="*/ 269081 h 1447800"/>
                <a:gd name="connsiteX15" fmla="*/ 226219 w 664369"/>
                <a:gd name="connsiteY15" fmla="*/ 319087 h 1447800"/>
                <a:gd name="connsiteX16" fmla="*/ 276225 w 664369"/>
                <a:gd name="connsiteY16" fmla="*/ 521494 h 1447800"/>
                <a:gd name="connsiteX17" fmla="*/ 328613 w 664369"/>
                <a:gd name="connsiteY17" fmla="*/ 742950 h 1447800"/>
                <a:gd name="connsiteX18" fmla="*/ 371475 w 664369"/>
                <a:gd name="connsiteY18" fmla="*/ 947737 h 1447800"/>
                <a:gd name="connsiteX19" fmla="*/ 397669 w 664369"/>
                <a:gd name="connsiteY19" fmla="*/ 1085850 h 1447800"/>
                <a:gd name="connsiteX20" fmla="*/ 409575 w 664369"/>
                <a:gd name="connsiteY20" fmla="*/ 1157287 h 1447800"/>
                <a:gd name="connsiteX21" fmla="*/ 421481 w 664369"/>
                <a:gd name="connsiteY21" fmla="*/ 1207294 h 1447800"/>
                <a:gd name="connsiteX22" fmla="*/ 440531 w 664369"/>
                <a:gd name="connsiteY22" fmla="*/ 1271587 h 1447800"/>
                <a:gd name="connsiteX23" fmla="*/ 459581 w 664369"/>
                <a:gd name="connsiteY23" fmla="*/ 1328737 h 1447800"/>
                <a:gd name="connsiteX24" fmla="*/ 490538 w 664369"/>
                <a:gd name="connsiteY24" fmla="*/ 1385887 h 1447800"/>
                <a:gd name="connsiteX25" fmla="*/ 514350 w 664369"/>
                <a:gd name="connsiteY25" fmla="*/ 1423987 h 1447800"/>
                <a:gd name="connsiteX26" fmla="*/ 531019 w 664369"/>
                <a:gd name="connsiteY26" fmla="*/ 1438275 h 1447800"/>
                <a:gd name="connsiteX27" fmla="*/ 550069 w 664369"/>
                <a:gd name="connsiteY27" fmla="*/ 1445419 h 1447800"/>
                <a:gd name="connsiteX28" fmla="*/ 578644 w 664369"/>
                <a:gd name="connsiteY28" fmla="*/ 1447800 h 1447800"/>
                <a:gd name="connsiteX29" fmla="*/ 604838 w 664369"/>
                <a:gd name="connsiteY29" fmla="*/ 1443037 h 1447800"/>
                <a:gd name="connsiteX30" fmla="*/ 626269 w 664369"/>
                <a:gd name="connsiteY30" fmla="*/ 1428750 h 1447800"/>
                <a:gd name="connsiteX31" fmla="*/ 642938 w 664369"/>
                <a:gd name="connsiteY31" fmla="*/ 1407319 h 1447800"/>
                <a:gd name="connsiteX32" fmla="*/ 657225 w 664369"/>
                <a:gd name="connsiteY32" fmla="*/ 1378744 h 1447800"/>
                <a:gd name="connsiteX33" fmla="*/ 664369 w 664369"/>
                <a:gd name="connsiteY33" fmla="*/ 1338262 h 1447800"/>
                <a:gd name="connsiteX34" fmla="*/ 642938 w 664369"/>
                <a:gd name="connsiteY34" fmla="*/ 1176337 h 1447800"/>
                <a:gd name="connsiteX35" fmla="*/ 604838 w 664369"/>
                <a:gd name="connsiteY35" fmla="*/ 1023937 h 1447800"/>
                <a:gd name="connsiteX36" fmla="*/ 542925 w 664369"/>
                <a:gd name="connsiteY36" fmla="*/ 759619 h 1447800"/>
                <a:gd name="connsiteX37" fmla="*/ 533400 w 664369"/>
                <a:gd name="connsiteY37" fmla="*/ 628650 h 1447800"/>
                <a:gd name="connsiteX38" fmla="*/ 476250 w 664369"/>
                <a:gd name="connsiteY38" fmla="*/ 354806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64369" h="1447800">
                  <a:moveTo>
                    <a:pt x="476250" y="354806"/>
                  </a:moveTo>
                  <a:lnTo>
                    <a:pt x="454819" y="245269"/>
                  </a:lnTo>
                  <a:lnTo>
                    <a:pt x="409575" y="95250"/>
                  </a:lnTo>
                  <a:lnTo>
                    <a:pt x="328613" y="66675"/>
                  </a:lnTo>
                  <a:lnTo>
                    <a:pt x="247650" y="40481"/>
                  </a:lnTo>
                  <a:lnTo>
                    <a:pt x="171450" y="23812"/>
                  </a:lnTo>
                  <a:lnTo>
                    <a:pt x="100013" y="11906"/>
                  </a:lnTo>
                  <a:lnTo>
                    <a:pt x="54769" y="4762"/>
                  </a:lnTo>
                  <a:lnTo>
                    <a:pt x="23813" y="0"/>
                  </a:lnTo>
                  <a:lnTo>
                    <a:pt x="4763" y="4762"/>
                  </a:lnTo>
                  <a:lnTo>
                    <a:pt x="0" y="21431"/>
                  </a:lnTo>
                  <a:lnTo>
                    <a:pt x="11906" y="47625"/>
                  </a:lnTo>
                  <a:lnTo>
                    <a:pt x="42863" y="78581"/>
                  </a:lnTo>
                  <a:lnTo>
                    <a:pt x="157163" y="202406"/>
                  </a:lnTo>
                  <a:lnTo>
                    <a:pt x="211931" y="269081"/>
                  </a:lnTo>
                  <a:lnTo>
                    <a:pt x="226219" y="319087"/>
                  </a:lnTo>
                  <a:lnTo>
                    <a:pt x="276225" y="521494"/>
                  </a:lnTo>
                  <a:lnTo>
                    <a:pt x="328613" y="742950"/>
                  </a:lnTo>
                  <a:lnTo>
                    <a:pt x="371475" y="947737"/>
                  </a:lnTo>
                  <a:lnTo>
                    <a:pt x="397669" y="1085850"/>
                  </a:lnTo>
                  <a:lnTo>
                    <a:pt x="409575" y="1157287"/>
                  </a:lnTo>
                  <a:lnTo>
                    <a:pt x="421481" y="1207294"/>
                  </a:lnTo>
                  <a:lnTo>
                    <a:pt x="440531" y="1271587"/>
                  </a:lnTo>
                  <a:lnTo>
                    <a:pt x="459581" y="1328737"/>
                  </a:lnTo>
                  <a:lnTo>
                    <a:pt x="490538" y="1385887"/>
                  </a:lnTo>
                  <a:lnTo>
                    <a:pt x="514350" y="1423987"/>
                  </a:lnTo>
                  <a:lnTo>
                    <a:pt x="531019" y="1438275"/>
                  </a:lnTo>
                  <a:lnTo>
                    <a:pt x="550069" y="1445419"/>
                  </a:lnTo>
                  <a:lnTo>
                    <a:pt x="578644" y="1447800"/>
                  </a:lnTo>
                  <a:lnTo>
                    <a:pt x="604838" y="1443037"/>
                  </a:lnTo>
                  <a:lnTo>
                    <a:pt x="626269" y="1428750"/>
                  </a:lnTo>
                  <a:lnTo>
                    <a:pt x="642938" y="1407319"/>
                  </a:lnTo>
                  <a:lnTo>
                    <a:pt x="657225" y="1378744"/>
                  </a:lnTo>
                  <a:lnTo>
                    <a:pt x="664369" y="1338262"/>
                  </a:lnTo>
                  <a:lnTo>
                    <a:pt x="642938" y="1176337"/>
                  </a:lnTo>
                  <a:lnTo>
                    <a:pt x="604838" y="1023937"/>
                  </a:lnTo>
                  <a:lnTo>
                    <a:pt x="542925" y="759619"/>
                  </a:lnTo>
                  <a:lnTo>
                    <a:pt x="533400" y="628650"/>
                  </a:lnTo>
                  <a:lnTo>
                    <a:pt x="476250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5">
              <a:extLst>
                <a:ext uri="{FF2B5EF4-FFF2-40B4-BE49-F238E27FC236}">
                  <a16:creationId xmlns:a16="http://schemas.microsoft.com/office/drawing/2014/main" id="{89896238-B0C8-4DF9-A8C5-E463E1EF72D7}"/>
                </a:ext>
              </a:extLst>
            </p:cNvPr>
            <p:cNvSpPr/>
            <p:nvPr/>
          </p:nvSpPr>
          <p:spPr>
            <a:xfrm>
              <a:off x="4116389" y="3524251"/>
              <a:ext cx="4071937" cy="536575"/>
            </a:xfrm>
            <a:custGeom>
              <a:avLst/>
              <a:gdLst>
                <a:gd name="connsiteX0" fmla="*/ 1907741 w 4072040"/>
                <a:gd name="connsiteY0" fmla="*/ 296028 h 536141"/>
                <a:gd name="connsiteX1" fmla="*/ 1539349 w 4072040"/>
                <a:gd name="connsiteY1" fmla="*/ 335499 h 536141"/>
                <a:gd name="connsiteX2" fmla="*/ 1302526 w 4072040"/>
                <a:gd name="connsiteY2" fmla="*/ 371680 h 536141"/>
                <a:gd name="connsiteX3" fmla="*/ 1059125 w 4072040"/>
                <a:gd name="connsiteY3" fmla="*/ 414440 h 536141"/>
                <a:gd name="connsiteX4" fmla="*/ 904532 w 4072040"/>
                <a:gd name="connsiteY4" fmla="*/ 444043 h 536141"/>
                <a:gd name="connsiteX5" fmla="*/ 756518 w 4072040"/>
                <a:gd name="connsiteY5" fmla="*/ 476935 h 536141"/>
                <a:gd name="connsiteX6" fmla="*/ 608503 w 4072040"/>
                <a:gd name="connsiteY6" fmla="*/ 513116 h 536141"/>
                <a:gd name="connsiteX7" fmla="*/ 529562 w 4072040"/>
                <a:gd name="connsiteY7" fmla="*/ 532851 h 536141"/>
                <a:gd name="connsiteX8" fmla="*/ 509827 w 4072040"/>
                <a:gd name="connsiteY8" fmla="*/ 536141 h 536141"/>
                <a:gd name="connsiteX9" fmla="*/ 437464 w 4072040"/>
                <a:gd name="connsiteY9" fmla="*/ 526273 h 536141"/>
                <a:gd name="connsiteX10" fmla="*/ 374969 w 4072040"/>
                <a:gd name="connsiteY10" fmla="*/ 506538 h 536141"/>
                <a:gd name="connsiteX11" fmla="*/ 315764 w 4072040"/>
                <a:gd name="connsiteY11" fmla="*/ 476935 h 536141"/>
                <a:gd name="connsiteX12" fmla="*/ 259847 w 4072040"/>
                <a:gd name="connsiteY12" fmla="*/ 437464 h 536141"/>
                <a:gd name="connsiteX13" fmla="*/ 194063 w 4072040"/>
                <a:gd name="connsiteY13" fmla="*/ 381548 h 536141"/>
                <a:gd name="connsiteX14" fmla="*/ 138146 w 4072040"/>
                <a:gd name="connsiteY14" fmla="*/ 325631 h 536141"/>
                <a:gd name="connsiteX15" fmla="*/ 75651 w 4072040"/>
                <a:gd name="connsiteY15" fmla="*/ 253269 h 536141"/>
                <a:gd name="connsiteX16" fmla="*/ 36181 w 4072040"/>
                <a:gd name="connsiteY16" fmla="*/ 200641 h 536141"/>
                <a:gd name="connsiteX17" fmla="*/ 3289 w 4072040"/>
                <a:gd name="connsiteY17" fmla="*/ 154593 h 536141"/>
                <a:gd name="connsiteX18" fmla="*/ 0 w 4072040"/>
                <a:gd name="connsiteY18" fmla="*/ 128279 h 536141"/>
                <a:gd name="connsiteX19" fmla="*/ 3289 w 4072040"/>
                <a:gd name="connsiteY19" fmla="*/ 101965 h 536141"/>
                <a:gd name="connsiteX20" fmla="*/ 23024 w 4072040"/>
                <a:gd name="connsiteY20" fmla="*/ 98676 h 536141"/>
                <a:gd name="connsiteX21" fmla="*/ 46049 w 4072040"/>
                <a:gd name="connsiteY21" fmla="*/ 108544 h 536141"/>
                <a:gd name="connsiteX22" fmla="*/ 69073 w 4072040"/>
                <a:gd name="connsiteY22" fmla="*/ 128279 h 536141"/>
                <a:gd name="connsiteX23" fmla="*/ 128279 w 4072040"/>
                <a:gd name="connsiteY23" fmla="*/ 171039 h 536141"/>
                <a:gd name="connsiteX24" fmla="*/ 187484 w 4072040"/>
                <a:gd name="connsiteY24" fmla="*/ 210509 h 536141"/>
                <a:gd name="connsiteX25" fmla="*/ 246690 w 4072040"/>
                <a:gd name="connsiteY25" fmla="*/ 236823 h 536141"/>
                <a:gd name="connsiteX26" fmla="*/ 309185 w 4072040"/>
                <a:gd name="connsiteY26" fmla="*/ 259847 h 536141"/>
                <a:gd name="connsiteX27" fmla="*/ 368391 w 4072040"/>
                <a:gd name="connsiteY27" fmla="*/ 269715 h 536141"/>
                <a:gd name="connsiteX28" fmla="*/ 480224 w 4072040"/>
                <a:gd name="connsiteY28" fmla="*/ 269715 h 536141"/>
                <a:gd name="connsiteX29" fmla="*/ 647974 w 4072040"/>
                <a:gd name="connsiteY29" fmla="*/ 263136 h 536141"/>
                <a:gd name="connsiteX30" fmla="*/ 838748 w 4072040"/>
                <a:gd name="connsiteY30" fmla="*/ 249980 h 536141"/>
                <a:gd name="connsiteX31" fmla="*/ 973605 w 4072040"/>
                <a:gd name="connsiteY31" fmla="*/ 233534 h 536141"/>
                <a:gd name="connsiteX32" fmla="*/ 1217007 w 4072040"/>
                <a:gd name="connsiteY32" fmla="*/ 203931 h 536141"/>
                <a:gd name="connsiteX33" fmla="*/ 1509746 w 4072040"/>
                <a:gd name="connsiteY33" fmla="*/ 174328 h 536141"/>
                <a:gd name="connsiteX34" fmla="*/ 1911030 w 4072040"/>
                <a:gd name="connsiteY34" fmla="*/ 138146 h 536141"/>
                <a:gd name="connsiteX35" fmla="*/ 2243240 w 4072040"/>
                <a:gd name="connsiteY35" fmla="*/ 111833 h 536141"/>
                <a:gd name="connsiteX36" fmla="*/ 2493220 w 4072040"/>
                <a:gd name="connsiteY36" fmla="*/ 88808 h 536141"/>
                <a:gd name="connsiteX37" fmla="*/ 2785959 w 4072040"/>
                <a:gd name="connsiteY37" fmla="*/ 65784 h 536141"/>
                <a:gd name="connsiteX38" fmla="*/ 3065542 w 4072040"/>
                <a:gd name="connsiteY38" fmla="*/ 52627 h 536141"/>
                <a:gd name="connsiteX39" fmla="*/ 3170797 w 4072040"/>
                <a:gd name="connsiteY39" fmla="*/ 46049 h 536141"/>
                <a:gd name="connsiteX40" fmla="*/ 3354992 w 4072040"/>
                <a:gd name="connsiteY40" fmla="*/ 46049 h 536141"/>
                <a:gd name="connsiteX41" fmla="*/ 3496428 w 4072040"/>
                <a:gd name="connsiteY41" fmla="*/ 46049 h 536141"/>
                <a:gd name="connsiteX42" fmla="*/ 3532610 w 4072040"/>
                <a:gd name="connsiteY42" fmla="*/ 32892 h 536141"/>
                <a:gd name="connsiteX43" fmla="*/ 3578659 w 4072040"/>
                <a:gd name="connsiteY43" fmla="*/ 16446 h 536141"/>
                <a:gd name="connsiteX44" fmla="*/ 3637864 w 4072040"/>
                <a:gd name="connsiteY44" fmla="*/ 0 h 536141"/>
                <a:gd name="connsiteX45" fmla="*/ 3687202 w 4072040"/>
                <a:gd name="connsiteY45" fmla="*/ 6578 h 536141"/>
                <a:gd name="connsiteX46" fmla="*/ 3776011 w 4072040"/>
                <a:gd name="connsiteY46" fmla="*/ 32892 h 536141"/>
                <a:gd name="connsiteX47" fmla="*/ 3897712 w 4072040"/>
                <a:gd name="connsiteY47" fmla="*/ 72362 h 536141"/>
                <a:gd name="connsiteX48" fmla="*/ 3937182 w 4072040"/>
                <a:gd name="connsiteY48" fmla="*/ 88808 h 536141"/>
                <a:gd name="connsiteX49" fmla="*/ 3966785 w 4072040"/>
                <a:gd name="connsiteY49" fmla="*/ 105254 h 536141"/>
                <a:gd name="connsiteX50" fmla="*/ 3999677 w 4072040"/>
                <a:gd name="connsiteY50" fmla="*/ 128279 h 536141"/>
                <a:gd name="connsiteX51" fmla="*/ 4029280 w 4072040"/>
                <a:gd name="connsiteY51" fmla="*/ 151303 h 536141"/>
                <a:gd name="connsiteX52" fmla="*/ 4052305 w 4072040"/>
                <a:gd name="connsiteY52" fmla="*/ 177617 h 536141"/>
                <a:gd name="connsiteX53" fmla="*/ 4065461 w 4072040"/>
                <a:gd name="connsiteY53" fmla="*/ 200641 h 536141"/>
                <a:gd name="connsiteX54" fmla="*/ 4072040 w 4072040"/>
                <a:gd name="connsiteY54" fmla="*/ 220377 h 536141"/>
                <a:gd name="connsiteX55" fmla="*/ 4072040 w 4072040"/>
                <a:gd name="connsiteY55" fmla="*/ 236823 h 536141"/>
                <a:gd name="connsiteX56" fmla="*/ 4058883 w 4072040"/>
                <a:gd name="connsiteY56" fmla="*/ 263136 h 536141"/>
                <a:gd name="connsiteX57" fmla="*/ 4032569 w 4072040"/>
                <a:gd name="connsiteY57" fmla="*/ 279582 h 536141"/>
                <a:gd name="connsiteX58" fmla="*/ 3986520 w 4072040"/>
                <a:gd name="connsiteY58" fmla="*/ 292739 h 536141"/>
                <a:gd name="connsiteX59" fmla="*/ 3956918 w 4072040"/>
                <a:gd name="connsiteY59" fmla="*/ 289450 h 536141"/>
                <a:gd name="connsiteX60" fmla="*/ 3828638 w 4072040"/>
                <a:gd name="connsiteY60" fmla="*/ 266426 h 536141"/>
                <a:gd name="connsiteX61" fmla="*/ 3700359 w 4072040"/>
                <a:gd name="connsiteY61" fmla="*/ 246690 h 536141"/>
                <a:gd name="connsiteX62" fmla="*/ 3512874 w 4072040"/>
                <a:gd name="connsiteY62" fmla="*/ 230244 h 536141"/>
                <a:gd name="connsiteX63" fmla="*/ 3351703 w 4072040"/>
                <a:gd name="connsiteY63" fmla="*/ 223666 h 536141"/>
                <a:gd name="connsiteX64" fmla="*/ 3180664 w 4072040"/>
                <a:gd name="connsiteY64" fmla="*/ 223666 h 536141"/>
                <a:gd name="connsiteX65" fmla="*/ 2993179 w 4072040"/>
                <a:gd name="connsiteY65" fmla="*/ 233534 h 536141"/>
                <a:gd name="connsiteX66" fmla="*/ 2759646 w 4072040"/>
                <a:gd name="connsiteY66" fmla="*/ 243401 h 536141"/>
                <a:gd name="connsiteX67" fmla="*/ 2473484 w 4072040"/>
                <a:gd name="connsiteY67" fmla="*/ 259847 h 536141"/>
                <a:gd name="connsiteX68" fmla="*/ 2200480 w 4072040"/>
                <a:gd name="connsiteY68" fmla="*/ 276293 h 536141"/>
                <a:gd name="connsiteX69" fmla="*/ 1907741 w 4072040"/>
                <a:gd name="connsiteY69" fmla="*/ 296028 h 53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072040" h="536141">
                  <a:moveTo>
                    <a:pt x="1907741" y="296028"/>
                  </a:moveTo>
                  <a:lnTo>
                    <a:pt x="1539349" y="335499"/>
                  </a:lnTo>
                  <a:lnTo>
                    <a:pt x="1302526" y="371680"/>
                  </a:lnTo>
                  <a:lnTo>
                    <a:pt x="1059125" y="414440"/>
                  </a:lnTo>
                  <a:lnTo>
                    <a:pt x="904532" y="444043"/>
                  </a:lnTo>
                  <a:lnTo>
                    <a:pt x="756518" y="476935"/>
                  </a:lnTo>
                  <a:lnTo>
                    <a:pt x="608503" y="513116"/>
                  </a:lnTo>
                  <a:lnTo>
                    <a:pt x="529562" y="532851"/>
                  </a:lnTo>
                  <a:lnTo>
                    <a:pt x="509827" y="536141"/>
                  </a:lnTo>
                  <a:lnTo>
                    <a:pt x="437464" y="526273"/>
                  </a:lnTo>
                  <a:lnTo>
                    <a:pt x="374969" y="506538"/>
                  </a:lnTo>
                  <a:lnTo>
                    <a:pt x="315764" y="476935"/>
                  </a:lnTo>
                  <a:lnTo>
                    <a:pt x="259847" y="437464"/>
                  </a:lnTo>
                  <a:lnTo>
                    <a:pt x="194063" y="381548"/>
                  </a:lnTo>
                  <a:lnTo>
                    <a:pt x="138146" y="325631"/>
                  </a:lnTo>
                  <a:lnTo>
                    <a:pt x="75651" y="253269"/>
                  </a:lnTo>
                  <a:lnTo>
                    <a:pt x="36181" y="200641"/>
                  </a:lnTo>
                  <a:lnTo>
                    <a:pt x="3289" y="154593"/>
                  </a:lnTo>
                  <a:lnTo>
                    <a:pt x="0" y="128279"/>
                  </a:lnTo>
                  <a:lnTo>
                    <a:pt x="3289" y="101965"/>
                  </a:lnTo>
                  <a:lnTo>
                    <a:pt x="23024" y="98676"/>
                  </a:lnTo>
                  <a:lnTo>
                    <a:pt x="46049" y="108544"/>
                  </a:lnTo>
                  <a:lnTo>
                    <a:pt x="69073" y="128279"/>
                  </a:lnTo>
                  <a:lnTo>
                    <a:pt x="128279" y="171039"/>
                  </a:lnTo>
                  <a:lnTo>
                    <a:pt x="187484" y="210509"/>
                  </a:lnTo>
                  <a:lnTo>
                    <a:pt x="246690" y="236823"/>
                  </a:lnTo>
                  <a:lnTo>
                    <a:pt x="309185" y="259847"/>
                  </a:lnTo>
                  <a:lnTo>
                    <a:pt x="368391" y="269715"/>
                  </a:lnTo>
                  <a:lnTo>
                    <a:pt x="480224" y="269715"/>
                  </a:lnTo>
                  <a:lnTo>
                    <a:pt x="647974" y="263136"/>
                  </a:lnTo>
                  <a:lnTo>
                    <a:pt x="838748" y="249980"/>
                  </a:lnTo>
                  <a:lnTo>
                    <a:pt x="973605" y="233534"/>
                  </a:lnTo>
                  <a:lnTo>
                    <a:pt x="1217007" y="203931"/>
                  </a:lnTo>
                  <a:lnTo>
                    <a:pt x="1509746" y="174328"/>
                  </a:lnTo>
                  <a:lnTo>
                    <a:pt x="1911030" y="138146"/>
                  </a:lnTo>
                  <a:lnTo>
                    <a:pt x="2243240" y="111833"/>
                  </a:lnTo>
                  <a:lnTo>
                    <a:pt x="2493220" y="88808"/>
                  </a:lnTo>
                  <a:lnTo>
                    <a:pt x="2785959" y="65784"/>
                  </a:lnTo>
                  <a:lnTo>
                    <a:pt x="3065542" y="52627"/>
                  </a:lnTo>
                  <a:lnTo>
                    <a:pt x="3170797" y="46049"/>
                  </a:lnTo>
                  <a:lnTo>
                    <a:pt x="3354992" y="46049"/>
                  </a:lnTo>
                  <a:lnTo>
                    <a:pt x="3496428" y="46049"/>
                  </a:lnTo>
                  <a:lnTo>
                    <a:pt x="3532610" y="32892"/>
                  </a:lnTo>
                  <a:lnTo>
                    <a:pt x="3578659" y="16446"/>
                  </a:lnTo>
                  <a:lnTo>
                    <a:pt x="3637864" y="0"/>
                  </a:lnTo>
                  <a:lnTo>
                    <a:pt x="3687202" y="6578"/>
                  </a:lnTo>
                  <a:lnTo>
                    <a:pt x="3776011" y="32892"/>
                  </a:lnTo>
                  <a:lnTo>
                    <a:pt x="3897712" y="72362"/>
                  </a:lnTo>
                  <a:lnTo>
                    <a:pt x="3937182" y="88808"/>
                  </a:lnTo>
                  <a:lnTo>
                    <a:pt x="3966785" y="105254"/>
                  </a:lnTo>
                  <a:lnTo>
                    <a:pt x="3999677" y="128279"/>
                  </a:lnTo>
                  <a:lnTo>
                    <a:pt x="4029280" y="151303"/>
                  </a:lnTo>
                  <a:lnTo>
                    <a:pt x="4052305" y="177617"/>
                  </a:lnTo>
                  <a:lnTo>
                    <a:pt x="4065461" y="200641"/>
                  </a:lnTo>
                  <a:lnTo>
                    <a:pt x="4072040" y="220377"/>
                  </a:lnTo>
                  <a:lnTo>
                    <a:pt x="4072040" y="236823"/>
                  </a:lnTo>
                  <a:lnTo>
                    <a:pt x="4058883" y="263136"/>
                  </a:lnTo>
                  <a:lnTo>
                    <a:pt x="4032569" y="279582"/>
                  </a:lnTo>
                  <a:lnTo>
                    <a:pt x="3986520" y="292739"/>
                  </a:lnTo>
                  <a:lnTo>
                    <a:pt x="3956918" y="289450"/>
                  </a:lnTo>
                  <a:lnTo>
                    <a:pt x="3828638" y="266426"/>
                  </a:lnTo>
                  <a:lnTo>
                    <a:pt x="3700359" y="246690"/>
                  </a:lnTo>
                  <a:lnTo>
                    <a:pt x="3512874" y="230244"/>
                  </a:lnTo>
                  <a:lnTo>
                    <a:pt x="3351703" y="223666"/>
                  </a:lnTo>
                  <a:lnTo>
                    <a:pt x="3180664" y="223666"/>
                  </a:lnTo>
                  <a:lnTo>
                    <a:pt x="2993179" y="233534"/>
                  </a:lnTo>
                  <a:lnTo>
                    <a:pt x="2759646" y="243401"/>
                  </a:lnTo>
                  <a:lnTo>
                    <a:pt x="2473484" y="259847"/>
                  </a:lnTo>
                  <a:lnTo>
                    <a:pt x="2200480" y="276293"/>
                  </a:lnTo>
                  <a:lnTo>
                    <a:pt x="1907741" y="2960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6">
              <a:extLst>
                <a:ext uri="{FF2B5EF4-FFF2-40B4-BE49-F238E27FC236}">
                  <a16:creationId xmlns:a16="http://schemas.microsoft.com/office/drawing/2014/main" id="{E3ACC5A3-946E-415B-879F-2F299EAAE3EA}"/>
                </a:ext>
              </a:extLst>
            </p:cNvPr>
            <p:cNvSpPr/>
            <p:nvPr/>
          </p:nvSpPr>
          <p:spPr>
            <a:xfrm>
              <a:off x="4713289" y="4235450"/>
              <a:ext cx="600075" cy="869950"/>
            </a:xfrm>
            <a:custGeom>
              <a:avLst/>
              <a:gdLst>
                <a:gd name="connsiteX0" fmla="*/ 473869 w 600075"/>
                <a:gd name="connsiteY0" fmla="*/ 316706 h 869156"/>
                <a:gd name="connsiteX1" fmla="*/ 433387 w 600075"/>
                <a:gd name="connsiteY1" fmla="*/ 183356 h 869156"/>
                <a:gd name="connsiteX2" fmla="*/ 350044 w 600075"/>
                <a:gd name="connsiteY2" fmla="*/ 47625 h 869156"/>
                <a:gd name="connsiteX3" fmla="*/ 290512 w 600075"/>
                <a:gd name="connsiteY3" fmla="*/ 30956 h 869156"/>
                <a:gd name="connsiteX4" fmla="*/ 223837 w 600075"/>
                <a:gd name="connsiteY4" fmla="*/ 14287 h 869156"/>
                <a:gd name="connsiteX5" fmla="*/ 152400 w 600075"/>
                <a:gd name="connsiteY5" fmla="*/ 4762 h 869156"/>
                <a:gd name="connsiteX6" fmla="*/ 100012 w 600075"/>
                <a:gd name="connsiteY6" fmla="*/ 4762 h 869156"/>
                <a:gd name="connsiteX7" fmla="*/ 47625 w 600075"/>
                <a:gd name="connsiteY7" fmla="*/ 0 h 869156"/>
                <a:gd name="connsiteX8" fmla="*/ 19050 w 600075"/>
                <a:gd name="connsiteY8" fmla="*/ 0 h 869156"/>
                <a:gd name="connsiteX9" fmla="*/ 2381 w 600075"/>
                <a:gd name="connsiteY9" fmla="*/ 4762 h 869156"/>
                <a:gd name="connsiteX10" fmla="*/ 0 w 600075"/>
                <a:gd name="connsiteY10" fmla="*/ 16668 h 869156"/>
                <a:gd name="connsiteX11" fmla="*/ 7144 w 600075"/>
                <a:gd name="connsiteY11" fmla="*/ 38100 h 869156"/>
                <a:gd name="connsiteX12" fmla="*/ 30956 w 600075"/>
                <a:gd name="connsiteY12" fmla="*/ 61912 h 869156"/>
                <a:gd name="connsiteX13" fmla="*/ 69056 w 600075"/>
                <a:gd name="connsiteY13" fmla="*/ 95250 h 869156"/>
                <a:gd name="connsiteX14" fmla="*/ 116681 w 600075"/>
                <a:gd name="connsiteY14" fmla="*/ 138112 h 869156"/>
                <a:gd name="connsiteX15" fmla="*/ 150019 w 600075"/>
                <a:gd name="connsiteY15" fmla="*/ 178593 h 869156"/>
                <a:gd name="connsiteX16" fmla="*/ 188119 w 600075"/>
                <a:gd name="connsiteY16" fmla="*/ 228600 h 869156"/>
                <a:gd name="connsiteX17" fmla="*/ 216694 w 600075"/>
                <a:gd name="connsiteY17" fmla="*/ 271462 h 869156"/>
                <a:gd name="connsiteX18" fmla="*/ 247650 w 600075"/>
                <a:gd name="connsiteY18" fmla="*/ 350043 h 869156"/>
                <a:gd name="connsiteX19" fmla="*/ 290512 w 600075"/>
                <a:gd name="connsiteY19" fmla="*/ 473868 h 869156"/>
                <a:gd name="connsiteX20" fmla="*/ 338137 w 600075"/>
                <a:gd name="connsiteY20" fmla="*/ 645318 h 869156"/>
                <a:gd name="connsiteX21" fmla="*/ 366712 w 600075"/>
                <a:gd name="connsiteY21" fmla="*/ 742950 h 869156"/>
                <a:gd name="connsiteX22" fmla="*/ 376237 w 600075"/>
                <a:gd name="connsiteY22" fmla="*/ 771525 h 869156"/>
                <a:gd name="connsiteX23" fmla="*/ 402431 w 600075"/>
                <a:gd name="connsiteY23" fmla="*/ 809625 h 869156"/>
                <a:gd name="connsiteX24" fmla="*/ 433387 w 600075"/>
                <a:gd name="connsiteY24" fmla="*/ 847725 h 869156"/>
                <a:gd name="connsiteX25" fmla="*/ 459581 w 600075"/>
                <a:gd name="connsiteY25" fmla="*/ 866775 h 869156"/>
                <a:gd name="connsiteX26" fmla="*/ 471487 w 600075"/>
                <a:gd name="connsiteY26" fmla="*/ 869156 h 869156"/>
                <a:gd name="connsiteX27" fmla="*/ 492919 w 600075"/>
                <a:gd name="connsiteY27" fmla="*/ 869156 h 869156"/>
                <a:gd name="connsiteX28" fmla="*/ 514350 w 600075"/>
                <a:gd name="connsiteY28" fmla="*/ 862012 h 869156"/>
                <a:gd name="connsiteX29" fmla="*/ 540544 w 600075"/>
                <a:gd name="connsiteY29" fmla="*/ 838200 h 869156"/>
                <a:gd name="connsiteX30" fmla="*/ 569119 w 600075"/>
                <a:gd name="connsiteY30" fmla="*/ 804862 h 869156"/>
                <a:gd name="connsiteX31" fmla="*/ 600075 w 600075"/>
                <a:gd name="connsiteY31" fmla="*/ 750093 h 869156"/>
                <a:gd name="connsiteX32" fmla="*/ 550069 w 600075"/>
                <a:gd name="connsiteY32" fmla="*/ 561975 h 869156"/>
                <a:gd name="connsiteX33" fmla="*/ 473869 w 600075"/>
                <a:gd name="connsiteY33" fmla="*/ 316706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0075" h="869156">
                  <a:moveTo>
                    <a:pt x="473869" y="316706"/>
                  </a:moveTo>
                  <a:lnTo>
                    <a:pt x="433387" y="183356"/>
                  </a:lnTo>
                  <a:lnTo>
                    <a:pt x="350044" y="47625"/>
                  </a:lnTo>
                  <a:lnTo>
                    <a:pt x="290512" y="30956"/>
                  </a:lnTo>
                  <a:lnTo>
                    <a:pt x="223837" y="14287"/>
                  </a:lnTo>
                  <a:lnTo>
                    <a:pt x="152400" y="4762"/>
                  </a:lnTo>
                  <a:lnTo>
                    <a:pt x="100012" y="4762"/>
                  </a:lnTo>
                  <a:lnTo>
                    <a:pt x="47625" y="0"/>
                  </a:lnTo>
                  <a:lnTo>
                    <a:pt x="19050" y="0"/>
                  </a:lnTo>
                  <a:lnTo>
                    <a:pt x="2381" y="4762"/>
                  </a:lnTo>
                  <a:lnTo>
                    <a:pt x="0" y="16668"/>
                  </a:lnTo>
                  <a:lnTo>
                    <a:pt x="7144" y="38100"/>
                  </a:lnTo>
                  <a:lnTo>
                    <a:pt x="30956" y="61912"/>
                  </a:lnTo>
                  <a:lnTo>
                    <a:pt x="69056" y="95250"/>
                  </a:lnTo>
                  <a:lnTo>
                    <a:pt x="116681" y="138112"/>
                  </a:lnTo>
                  <a:lnTo>
                    <a:pt x="150019" y="178593"/>
                  </a:lnTo>
                  <a:lnTo>
                    <a:pt x="188119" y="228600"/>
                  </a:lnTo>
                  <a:lnTo>
                    <a:pt x="216694" y="271462"/>
                  </a:lnTo>
                  <a:lnTo>
                    <a:pt x="247650" y="350043"/>
                  </a:lnTo>
                  <a:lnTo>
                    <a:pt x="290512" y="473868"/>
                  </a:lnTo>
                  <a:lnTo>
                    <a:pt x="338137" y="645318"/>
                  </a:lnTo>
                  <a:lnTo>
                    <a:pt x="366712" y="742950"/>
                  </a:lnTo>
                  <a:lnTo>
                    <a:pt x="376237" y="771525"/>
                  </a:lnTo>
                  <a:lnTo>
                    <a:pt x="402431" y="809625"/>
                  </a:lnTo>
                  <a:lnTo>
                    <a:pt x="433387" y="847725"/>
                  </a:lnTo>
                  <a:lnTo>
                    <a:pt x="459581" y="866775"/>
                  </a:lnTo>
                  <a:lnTo>
                    <a:pt x="471487" y="869156"/>
                  </a:lnTo>
                  <a:lnTo>
                    <a:pt x="492919" y="869156"/>
                  </a:lnTo>
                  <a:lnTo>
                    <a:pt x="514350" y="862012"/>
                  </a:lnTo>
                  <a:lnTo>
                    <a:pt x="540544" y="838200"/>
                  </a:lnTo>
                  <a:lnTo>
                    <a:pt x="569119" y="804862"/>
                  </a:lnTo>
                  <a:lnTo>
                    <a:pt x="600075" y="750093"/>
                  </a:lnTo>
                  <a:lnTo>
                    <a:pt x="550069" y="561975"/>
                  </a:lnTo>
                  <a:lnTo>
                    <a:pt x="473869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19A2F188-1559-4D63-B5DA-64C261B1E846}"/>
                </a:ext>
              </a:extLst>
            </p:cNvPr>
            <p:cNvSpPr/>
            <p:nvPr/>
          </p:nvSpPr>
          <p:spPr>
            <a:xfrm>
              <a:off x="4694238" y="1893888"/>
              <a:ext cx="3014662" cy="1501775"/>
            </a:xfrm>
            <a:custGeom>
              <a:avLst/>
              <a:gdLst>
                <a:gd name="connsiteX0" fmla="*/ 1329100 w 3013657"/>
                <a:gd name="connsiteY0" fmla="*/ 118486 h 1501677"/>
                <a:gd name="connsiteX1" fmla="*/ 1012280 w 3013657"/>
                <a:gd name="connsiteY1" fmla="*/ 141668 h 1501677"/>
                <a:gd name="connsiteX2" fmla="*/ 837127 w 3013657"/>
                <a:gd name="connsiteY2" fmla="*/ 182880 h 1501677"/>
                <a:gd name="connsiteX3" fmla="*/ 613035 w 3013657"/>
                <a:gd name="connsiteY3" fmla="*/ 208638 h 1501677"/>
                <a:gd name="connsiteX4" fmla="*/ 311669 w 3013657"/>
                <a:gd name="connsiteY4" fmla="*/ 242123 h 1501677"/>
                <a:gd name="connsiteX5" fmla="*/ 0 w 3013657"/>
                <a:gd name="connsiteY5" fmla="*/ 280760 h 1501677"/>
                <a:gd name="connsiteX6" fmla="*/ 43788 w 3013657"/>
                <a:gd name="connsiteY6" fmla="*/ 461064 h 1501677"/>
                <a:gd name="connsiteX7" fmla="*/ 365760 w 3013657"/>
                <a:gd name="connsiteY7" fmla="*/ 412124 h 1501677"/>
                <a:gd name="connsiteX8" fmla="*/ 651671 w 3013657"/>
                <a:gd name="connsiteY8" fmla="*/ 368336 h 1501677"/>
                <a:gd name="connsiteX9" fmla="*/ 870612 w 3013657"/>
                <a:gd name="connsiteY9" fmla="*/ 334851 h 1501677"/>
                <a:gd name="connsiteX10" fmla="*/ 1079250 w 3013657"/>
                <a:gd name="connsiteY10" fmla="*/ 314245 h 1501677"/>
                <a:gd name="connsiteX11" fmla="*/ 1403797 w 3013657"/>
                <a:gd name="connsiteY11" fmla="*/ 288487 h 1501677"/>
                <a:gd name="connsiteX12" fmla="*/ 1653648 w 3013657"/>
                <a:gd name="connsiteY12" fmla="*/ 270457 h 1501677"/>
                <a:gd name="connsiteX13" fmla="*/ 1821073 w 3013657"/>
                <a:gd name="connsiteY13" fmla="*/ 252426 h 1501677"/>
                <a:gd name="connsiteX14" fmla="*/ 2078650 w 3013657"/>
                <a:gd name="connsiteY14" fmla="*/ 242123 h 1501677"/>
                <a:gd name="connsiteX15" fmla="*/ 2441835 w 3013657"/>
                <a:gd name="connsiteY15" fmla="*/ 231820 h 1501677"/>
                <a:gd name="connsiteX16" fmla="*/ 2547441 w 3013657"/>
                <a:gd name="connsiteY16" fmla="*/ 226668 h 1501677"/>
                <a:gd name="connsiteX17" fmla="*/ 2573199 w 3013657"/>
                <a:gd name="connsiteY17" fmla="*/ 234396 h 1501677"/>
                <a:gd name="connsiteX18" fmla="*/ 2593805 w 3013657"/>
                <a:gd name="connsiteY18" fmla="*/ 244699 h 1501677"/>
                <a:gd name="connsiteX19" fmla="*/ 2604108 w 3013657"/>
                <a:gd name="connsiteY19" fmla="*/ 252426 h 1501677"/>
                <a:gd name="connsiteX20" fmla="*/ 2614412 w 3013657"/>
                <a:gd name="connsiteY20" fmla="*/ 267881 h 1501677"/>
                <a:gd name="connsiteX21" fmla="*/ 2619563 w 3013657"/>
                <a:gd name="connsiteY21" fmla="*/ 288487 h 1501677"/>
                <a:gd name="connsiteX22" fmla="*/ 2622139 w 3013657"/>
                <a:gd name="connsiteY22" fmla="*/ 329699 h 1501677"/>
                <a:gd name="connsiteX23" fmla="*/ 2604108 w 3013657"/>
                <a:gd name="connsiteY23" fmla="*/ 543489 h 1501677"/>
                <a:gd name="connsiteX24" fmla="*/ 2598957 w 3013657"/>
                <a:gd name="connsiteY24" fmla="*/ 633641 h 1501677"/>
                <a:gd name="connsiteX25" fmla="*/ 2580926 w 3013657"/>
                <a:gd name="connsiteY25" fmla="*/ 759854 h 1501677"/>
                <a:gd name="connsiteX26" fmla="*/ 2560320 w 3013657"/>
                <a:gd name="connsiteY26" fmla="*/ 955613 h 1501677"/>
                <a:gd name="connsiteX27" fmla="*/ 2526835 w 3013657"/>
                <a:gd name="connsiteY27" fmla="*/ 1233796 h 1501677"/>
                <a:gd name="connsiteX28" fmla="*/ 2495926 w 3013657"/>
                <a:gd name="connsiteY28" fmla="*/ 1396070 h 1501677"/>
                <a:gd name="connsiteX29" fmla="*/ 2506229 w 3013657"/>
                <a:gd name="connsiteY29" fmla="*/ 1434707 h 1501677"/>
                <a:gd name="connsiteX30" fmla="*/ 2519108 w 3013657"/>
                <a:gd name="connsiteY30" fmla="*/ 1457889 h 1501677"/>
                <a:gd name="connsiteX31" fmla="*/ 2542290 w 3013657"/>
                <a:gd name="connsiteY31" fmla="*/ 1481071 h 1501677"/>
                <a:gd name="connsiteX32" fmla="*/ 2578351 w 3013657"/>
                <a:gd name="connsiteY32" fmla="*/ 1496525 h 1501677"/>
                <a:gd name="connsiteX33" fmla="*/ 2604108 w 3013657"/>
                <a:gd name="connsiteY33" fmla="*/ 1501677 h 1501677"/>
                <a:gd name="connsiteX34" fmla="*/ 2632442 w 3013657"/>
                <a:gd name="connsiteY34" fmla="*/ 1499101 h 1501677"/>
                <a:gd name="connsiteX35" fmla="*/ 2660775 w 3013657"/>
                <a:gd name="connsiteY35" fmla="*/ 1478495 h 1501677"/>
                <a:gd name="connsiteX36" fmla="*/ 2683957 w 3013657"/>
                <a:gd name="connsiteY36" fmla="*/ 1450161 h 1501677"/>
                <a:gd name="connsiteX37" fmla="*/ 2707139 w 3013657"/>
                <a:gd name="connsiteY37" fmla="*/ 1406373 h 1501677"/>
                <a:gd name="connsiteX38" fmla="*/ 2730321 w 3013657"/>
                <a:gd name="connsiteY38" fmla="*/ 1347130 h 1501677"/>
                <a:gd name="connsiteX39" fmla="*/ 2743200 w 3013657"/>
                <a:gd name="connsiteY39" fmla="*/ 1280160 h 1501677"/>
                <a:gd name="connsiteX40" fmla="*/ 2753503 w 3013657"/>
                <a:gd name="connsiteY40" fmla="*/ 1179705 h 1501677"/>
                <a:gd name="connsiteX41" fmla="*/ 2771534 w 3013657"/>
                <a:gd name="connsiteY41" fmla="*/ 1074098 h 1501677"/>
                <a:gd name="connsiteX42" fmla="*/ 2810170 w 3013657"/>
                <a:gd name="connsiteY42" fmla="*/ 868036 h 1501677"/>
                <a:gd name="connsiteX43" fmla="*/ 2846231 w 3013657"/>
                <a:gd name="connsiteY43" fmla="*/ 708338 h 1501677"/>
                <a:gd name="connsiteX44" fmla="*/ 2892595 w 3013657"/>
                <a:gd name="connsiteY44" fmla="*/ 533186 h 1501677"/>
                <a:gd name="connsiteX45" fmla="*/ 2931232 w 3013657"/>
                <a:gd name="connsiteY45" fmla="*/ 414700 h 1501677"/>
                <a:gd name="connsiteX46" fmla="*/ 2969868 w 3013657"/>
                <a:gd name="connsiteY46" fmla="*/ 334851 h 1501677"/>
                <a:gd name="connsiteX47" fmla="*/ 2985323 w 3013657"/>
                <a:gd name="connsiteY47" fmla="*/ 309093 h 1501677"/>
                <a:gd name="connsiteX48" fmla="*/ 3000778 w 3013657"/>
                <a:gd name="connsiteY48" fmla="*/ 293639 h 1501677"/>
                <a:gd name="connsiteX49" fmla="*/ 3011081 w 3013657"/>
                <a:gd name="connsiteY49" fmla="*/ 273032 h 1501677"/>
                <a:gd name="connsiteX50" fmla="*/ 3013657 w 3013657"/>
                <a:gd name="connsiteY50" fmla="*/ 249850 h 1501677"/>
                <a:gd name="connsiteX51" fmla="*/ 3005929 w 3013657"/>
                <a:gd name="connsiteY51" fmla="*/ 221517 h 1501677"/>
                <a:gd name="connsiteX52" fmla="*/ 2982747 w 3013657"/>
                <a:gd name="connsiteY52" fmla="*/ 185456 h 1501677"/>
                <a:gd name="connsiteX53" fmla="*/ 2931232 w 3013657"/>
                <a:gd name="connsiteY53" fmla="*/ 133941 h 1501677"/>
                <a:gd name="connsiteX54" fmla="*/ 2879716 w 3013657"/>
                <a:gd name="connsiteY54" fmla="*/ 82425 h 1501677"/>
                <a:gd name="connsiteX55" fmla="*/ 2820473 w 3013657"/>
                <a:gd name="connsiteY55" fmla="*/ 36061 h 1501677"/>
                <a:gd name="connsiteX56" fmla="*/ 2771534 w 3013657"/>
                <a:gd name="connsiteY56" fmla="*/ 5152 h 1501677"/>
                <a:gd name="connsiteX57" fmla="*/ 2743200 w 3013657"/>
                <a:gd name="connsiteY57" fmla="*/ 0 h 1501677"/>
                <a:gd name="connsiteX58" fmla="*/ 2699412 w 3013657"/>
                <a:gd name="connsiteY58" fmla="*/ 10303 h 1501677"/>
                <a:gd name="connsiteX59" fmla="*/ 2627290 w 3013657"/>
                <a:gd name="connsiteY59" fmla="*/ 38637 h 1501677"/>
                <a:gd name="connsiteX60" fmla="*/ 2580926 w 3013657"/>
                <a:gd name="connsiteY60" fmla="*/ 51516 h 1501677"/>
                <a:gd name="connsiteX61" fmla="*/ 2462441 w 3013657"/>
                <a:gd name="connsiteY61" fmla="*/ 54092 h 1501677"/>
                <a:gd name="connsiteX62" fmla="*/ 2220318 w 3013657"/>
                <a:gd name="connsiteY62" fmla="*/ 59243 h 1501677"/>
                <a:gd name="connsiteX63" fmla="*/ 1890619 w 3013657"/>
                <a:gd name="connsiteY63" fmla="*/ 72122 h 1501677"/>
                <a:gd name="connsiteX64" fmla="*/ 1604708 w 3013657"/>
                <a:gd name="connsiteY64" fmla="*/ 97880 h 1501677"/>
                <a:gd name="connsiteX65" fmla="*/ 1329100 w 3013657"/>
                <a:gd name="connsiteY65" fmla="*/ 118486 h 150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13657" h="1501677">
                  <a:moveTo>
                    <a:pt x="1329100" y="118486"/>
                  </a:moveTo>
                  <a:lnTo>
                    <a:pt x="1012280" y="141668"/>
                  </a:lnTo>
                  <a:lnTo>
                    <a:pt x="837127" y="182880"/>
                  </a:lnTo>
                  <a:lnTo>
                    <a:pt x="613035" y="208638"/>
                  </a:lnTo>
                  <a:lnTo>
                    <a:pt x="311669" y="242123"/>
                  </a:lnTo>
                  <a:lnTo>
                    <a:pt x="0" y="280760"/>
                  </a:lnTo>
                  <a:lnTo>
                    <a:pt x="43788" y="461064"/>
                  </a:lnTo>
                  <a:lnTo>
                    <a:pt x="365760" y="412124"/>
                  </a:lnTo>
                  <a:lnTo>
                    <a:pt x="651671" y="368336"/>
                  </a:lnTo>
                  <a:lnTo>
                    <a:pt x="870612" y="334851"/>
                  </a:lnTo>
                  <a:lnTo>
                    <a:pt x="1079250" y="314245"/>
                  </a:lnTo>
                  <a:lnTo>
                    <a:pt x="1403797" y="288487"/>
                  </a:lnTo>
                  <a:lnTo>
                    <a:pt x="1653648" y="270457"/>
                  </a:lnTo>
                  <a:lnTo>
                    <a:pt x="1821073" y="252426"/>
                  </a:lnTo>
                  <a:lnTo>
                    <a:pt x="2078650" y="242123"/>
                  </a:lnTo>
                  <a:lnTo>
                    <a:pt x="2441835" y="231820"/>
                  </a:lnTo>
                  <a:lnTo>
                    <a:pt x="2547441" y="226668"/>
                  </a:lnTo>
                  <a:lnTo>
                    <a:pt x="2573199" y="234396"/>
                  </a:lnTo>
                  <a:lnTo>
                    <a:pt x="2593805" y="244699"/>
                  </a:lnTo>
                  <a:lnTo>
                    <a:pt x="2604108" y="252426"/>
                  </a:lnTo>
                  <a:lnTo>
                    <a:pt x="2614412" y="267881"/>
                  </a:lnTo>
                  <a:lnTo>
                    <a:pt x="2619563" y="288487"/>
                  </a:lnTo>
                  <a:lnTo>
                    <a:pt x="2622139" y="329699"/>
                  </a:lnTo>
                  <a:lnTo>
                    <a:pt x="2604108" y="543489"/>
                  </a:lnTo>
                  <a:lnTo>
                    <a:pt x="2598957" y="633641"/>
                  </a:lnTo>
                  <a:lnTo>
                    <a:pt x="2580926" y="759854"/>
                  </a:lnTo>
                  <a:lnTo>
                    <a:pt x="2560320" y="955613"/>
                  </a:lnTo>
                  <a:lnTo>
                    <a:pt x="2526835" y="1233796"/>
                  </a:lnTo>
                  <a:lnTo>
                    <a:pt x="2495926" y="1396070"/>
                  </a:lnTo>
                  <a:lnTo>
                    <a:pt x="2506229" y="1434707"/>
                  </a:lnTo>
                  <a:lnTo>
                    <a:pt x="2519108" y="1457889"/>
                  </a:lnTo>
                  <a:lnTo>
                    <a:pt x="2542290" y="1481071"/>
                  </a:lnTo>
                  <a:lnTo>
                    <a:pt x="2578351" y="1496525"/>
                  </a:lnTo>
                  <a:lnTo>
                    <a:pt x="2604108" y="1501677"/>
                  </a:lnTo>
                  <a:lnTo>
                    <a:pt x="2632442" y="1499101"/>
                  </a:lnTo>
                  <a:lnTo>
                    <a:pt x="2660775" y="1478495"/>
                  </a:lnTo>
                  <a:lnTo>
                    <a:pt x="2683957" y="1450161"/>
                  </a:lnTo>
                  <a:lnTo>
                    <a:pt x="2707139" y="1406373"/>
                  </a:lnTo>
                  <a:lnTo>
                    <a:pt x="2730321" y="1347130"/>
                  </a:lnTo>
                  <a:lnTo>
                    <a:pt x="2743200" y="1280160"/>
                  </a:lnTo>
                  <a:cubicBezTo>
                    <a:pt x="2746724" y="1246684"/>
                    <a:pt x="2753503" y="1213366"/>
                    <a:pt x="2753503" y="1179705"/>
                  </a:cubicBezTo>
                  <a:lnTo>
                    <a:pt x="2771534" y="1074098"/>
                  </a:lnTo>
                  <a:lnTo>
                    <a:pt x="2810170" y="868036"/>
                  </a:lnTo>
                  <a:lnTo>
                    <a:pt x="2846231" y="708338"/>
                  </a:lnTo>
                  <a:lnTo>
                    <a:pt x="2892595" y="533186"/>
                  </a:lnTo>
                  <a:lnTo>
                    <a:pt x="2931232" y="414700"/>
                  </a:lnTo>
                  <a:lnTo>
                    <a:pt x="2969868" y="334851"/>
                  </a:lnTo>
                  <a:lnTo>
                    <a:pt x="2985323" y="309093"/>
                  </a:lnTo>
                  <a:lnTo>
                    <a:pt x="3000778" y="293639"/>
                  </a:lnTo>
                  <a:lnTo>
                    <a:pt x="3011081" y="273032"/>
                  </a:lnTo>
                  <a:lnTo>
                    <a:pt x="3013657" y="249850"/>
                  </a:lnTo>
                  <a:lnTo>
                    <a:pt x="3005929" y="221517"/>
                  </a:lnTo>
                  <a:lnTo>
                    <a:pt x="2982747" y="185456"/>
                  </a:lnTo>
                  <a:lnTo>
                    <a:pt x="2931232" y="133941"/>
                  </a:lnTo>
                  <a:lnTo>
                    <a:pt x="2879716" y="82425"/>
                  </a:lnTo>
                  <a:lnTo>
                    <a:pt x="2820473" y="36061"/>
                  </a:lnTo>
                  <a:lnTo>
                    <a:pt x="2771534" y="5152"/>
                  </a:lnTo>
                  <a:lnTo>
                    <a:pt x="2743200" y="0"/>
                  </a:lnTo>
                  <a:lnTo>
                    <a:pt x="2699412" y="10303"/>
                  </a:lnTo>
                  <a:lnTo>
                    <a:pt x="2627290" y="38637"/>
                  </a:lnTo>
                  <a:lnTo>
                    <a:pt x="2580926" y="51516"/>
                  </a:lnTo>
                  <a:lnTo>
                    <a:pt x="2462441" y="54092"/>
                  </a:lnTo>
                  <a:lnTo>
                    <a:pt x="2220318" y="59243"/>
                  </a:lnTo>
                  <a:lnTo>
                    <a:pt x="1890619" y="72122"/>
                  </a:lnTo>
                  <a:lnTo>
                    <a:pt x="1604708" y="97880"/>
                  </a:lnTo>
                  <a:lnTo>
                    <a:pt x="1329100" y="1184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2B5AFE81-F826-4AA5-BA1E-C1087476F5C5}"/>
                </a:ext>
              </a:extLst>
            </p:cNvPr>
            <p:cNvSpPr/>
            <p:nvPr/>
          </p:nvSpPr>
          <p:spPr>
            <a:xfrm>
              <a:off x="5227639" y="1463676"/>
              <a:ext cx="573087" cy="1806575"/>
            </a:xfrm>
            <a:custGeom>
              <a:avLst/>
              <a:gdLst>
                <a:gd name="connsiteX0" fmla="*/ 511969 w 573881"/>
                <a:gd name="connsiteY0" fmla="*/ 902493 h 1807368"/>
                <a:gd name="connsiteX1" fmla="*/ 504825 w 573881"/>
                <a:gd name="connsiteY1" fmla="*/ 735806 h 1807368"/>
                <a:gd name="connsiteX2" fmla="*/ 504825 w 573881"/>
                <a:gd name="connsiteY2" fmla="*/ 511968 h 1807368"/>
                <a:gd name="connsiteX3" fmla="*/ 504825 w 573881"/>
                <a:gd name="connsiteY3" fmla="*/ 347662 h 1807368"/>
                <a:gd name="connsiteX4" fmla="*/ 509587 w 573881"/>
                <a:gd name="connsiteY4" fmla="*/ 333375 h 1807368"/>
                <a:gd name="connsiteX5" fmla="*/ 521494 w 573881"/>
                <a:gd name="connsiteY5" fmla="*/ 316706 h 1807368"/>
                <a:gd name="connsiteX6" fmla="*/ 531019 w 573881"/>
                <a:gd name="connsiteY6" fmla="*/ 297656 h 1807368"/>
                <a:gd name="connsiteX7" fmla="*/ 533400 w 573881"/>
                <a:gd name="connsiteY7" fmla="*/ 278606 h 1807368"/>
                <a:gd name="connsiteX8" fmla="*/ 533400 w 573881"/>
                <a:gd name="connsiteY8" fmla="*/ 259556 h 1807368"/>
                <a:gd name="connsiteX9" fmla="*/ 523875 w 573881"/>
                <a:gd name="connsiteY9" fmla="*/ 240506 h 1807368"/>
                <a:gd name="connsiteX10" fmla="*/ 509587 w 573881"/>
                <a:gd name="connsiteY10" fmla="*/ 223837 h 1807368"/>
                <a:gd name="connsiteX11" fmla="*/ 490537 w 573881"/>
                <a:gd name="connsiteY11" fmla="*/ 209550 h 1807368"/>
                <a:gd name="connsiteX12" fmla="*/ 464344 w 573881"/>
                <a:gd name="connsiteY12" fmla="*/ 190500 h 1807368"/>
                <a:gd name="connsiteX13" fmla="*/ 431006 w 573881"/>
                <a:gd name="connsiteY13" fmla="*/ 161925 h 1807368"/>
                <a:gd name="connsiteX14" fmla="*/ 397669 w 573881"/>
                <a:gd name="connsiteY14" fmla="*/ 135731 h 1807368"/>
                <a:gd name="connsiteX15" fmla="*/ 347662 w 573881"/>
                <a:gd name="connsiteY15" fmla="*/ 109537 h 1807368"/>
                <a:gd name="connsiteX16" fmla="*/ 292894 w 573881"/>
                <a:gd name="connsiteY16" fmla="*/ 83343 h 1807368"/>
                <a:gd name="connsiteX17" fmla="*/ 235744 w 573881"/>
                <a:gd name="connsiteY17" fmla="*/ 59531 h 1807368"/>
                <a:gd name="connsiteX18" fmla="*/ 159544 w 573881"/>
                <a:gd name="connsiteY18" fmla="*/ 33337 h 1807368"/>
                <a:gd name="connsiteX19" fmla="*/ 114300 w 573881"/>
                <a:gd name="connsiteY19" fmla="*/ 21431 h 1807368"/>
                <a:gd name="connsiteX20" fmla="*/ 57150 w 573881"/>
                <a:gd name="connsiteY20" fmla="*/ 4762 h 1807368"/>
                <a:gd name="connsiteX21" fmla="*/ 26194 w 573881"/>
                <a:gd name="connsiteY21" fmla="*/ 0 h 1807368"/>
                <a:gd name="connsiteX22" fmla="*/ 9525 w 573881"/>
                <a:gd name="connsiteY22" fmla="*/ 4762 h 1807368"/>
                <a:gd name="connsiteX23" fmla="*/ 0 w 573881"/>
                <a:gd name="connsiteY23" fmla="*/ 11906 h 1807368"/>
                <a:gd name="connsiteX24" fmla="*/ 0 w 573881"/>
                <a:gd name="connsiteY24" fmla="*/ 21431 h 1807368"/>
                <a:gd name="connsiteX25" fmla="*/ 4762 w 573881"/>
                <a:gd name="connsiteY25" fmla="*/ 40481 h 1807368"/>
                <a:gd name="connsiteX26" fmla="*/ 26194 w 573881"/>
                <a:gd name="connsiteY26" fmla="*/ 59531 h 1807368"/>
                <a:gd name="connsiteX27" fmla="*/ 66675 w 573881"/>
                <a:gd name="connsiteY27" fmla="*/ 95250 h 1807368"/>
                <a:gd name="connsiteX28" fmla="*/ 111919 w 573881"/>
                <a:gd name="connsiteY28" fmla="*/ 140493 h 1807368"/>
                <a:gd name="connsiteX29" fmla="*/ 142875 w 573881"/>
                <a:gd name="connsiteY29" fmla="*/ 173831 h 1807368"/>
                <a:gd name="connsiteX30" fmla="*/ 185737 w 573881"/>
                <a:gd name="connsiteY30" fmla="*/ 223837 h 1807368"/>
                <a:gd name="connsiteX31" fmla="*/ 211931 w 573881"/>
                <a:gd name="connsiteY31" fmla="*/ 266700 h 1807368"/>
                <a:gd name="connsiteX32" fmla="*/ 230981 w 573881"/>
                <a:gd name="connsiteY32" fmla="*/ 319087 h 1807368"/>
                <a:gd name="connsiteX33" fmla="*/ 247650 w 573881"/>
                <a:gd name="connsiteY33" fmla="*/ 395287 h 1807368"/>
                <a:gd name="connsiteX34" fmla="*/ 261937 w 573881"/>
                <a:gd name="connsiteY34" fmla="*/ 469106 h 1807368"/>
                <a:gd name="connsiteX35" fmla="*/ 271462 w 573881"/>
                <a:gd name="connsiteY35" fmla="*/ 542925 h 1807368"/>
                <a:gd name="connsiteX36" fmla="*/ 280987 w 573881"/>
                <a:gd name="connsiteY36" fmla="*/ 623887 h 1807368"/>
                <a:gd name="connsiteX37" fmla="*/ 302419 w 573881"/>
                <a:gd name="connsiteY37" fmla="*/ 762000 h 1807368"/>
                <a:gd name="connsiteX38" fmla="*/ 326231 w 573881"/>
                <a:gd name="connsiteY38" fmla="*/ 1169193 h 1807368"/>
                <a:gd name="connsiteX39" fmla="*/ 345281 w 573881"/>
                <a:gd name="connsiteY39" fmla="*/ 1283493 h 1807368"/>
                <a:gd name="connsiteX40" fmla="*/ 352425 w 573881"/>
                <a:gd name="connsiteY40" fmla="*/ 1385887 h 1807368"/>
                <a:gd name="connsiteX41" fmla="*/ 366712 w 573881"/>
                <a:gd name="connsiteY41" fmla="*/ 1683543 h 1807368"/>
                <a:gd name="connsiteX42" fmla="*/ 371475 w 573881"/>
                <a:gd name="connsiteY42" fmla="*/ 1807368 h 1807368"/>
                <a:gd name="connsiteX43" fmla="*/ 573881 w 573881"/>
                <a:gd name="connsiteY43" fmla="*/ 1776412 h 1807368"/>
                <a:gd name="connsiteX44" fmla="*/ 559594 w 573881"/>
                <a:gd name="connsiteY44" fmla="*/ 1464468 h 1807368"/>
                <a:gd name="connsiteX45" fmla="*/ 545306 w 573881"/>
                <a:gd name="connsiteY45" fmla="*/ 1250156 h 1807368"/>
                <a:gd name="connsiteX46" fmla="*/ 526256 w 573881"/>
                <a:gd name="connsiteY46" fmla="*/ 1138237 h 1807368"/>
                <a:gd name="connsiteX47" fmla="*/ 511969 w 573881"/>
                <a:gd name="connsiteY47" fmla="*/ 902493 h 180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3881" h="1807368">
                  <a:moveTo>
                    <a:pt x="511969" y="902493"/>
                  </a:moveTo>
                  <a:lnTo>
                    <a:pt x="504825" y="735806"/>
                  </a:lnTo>
                  <a:lnTo>
                    <a:pt x="504825" y="511968"/>
                  </a:lnTo>
                  <a:lnTo>
                    <a:pt x="504825" y="347662"/>
                  </a:lnTo>
                  <a:lnTo>
                    <a:pt x="509587" y="333375"/>
                  </a:lnTo>
                  <a:lnTo>
                    <a:pt x="521494" y="316706"/>
                  </a:lnTo>
                  <a:lnTo>
                    <a:pt x="531019" y="297656"/>
                  </a:lnTo>
                  <a:lnTo>
                    <a:pt x="533400" y="278606"/>
                  </a:lnTo>
                  <a:lnTo>
                    <a:pt x="533400" y="259556"/>
                  </a:lnTo>
                  <a:lnTo>
                    <a:pt x="523875" y="240506"/>
                  </a:lnTo>
                  <a:lnTo>
                    <a:pt x="509587" y="223837"/>
                  </a:lnTo>
                  <a:lnTo>
                    <a:pt x="490537" y="209550"/>
                  </a:lnTo>
                  <a:lnTo>
                    <a:pt x="464344" y="190500"/>
                  </a:lnTo>
                  <a:lnTo>
                    <a:pt x="431006" y="161925"/>
                  </a:lnTo>
                  <a:lnTo>
                    <a:pt x="397669" y="135731"/>
                  </a:lnTo>
                  <a:lnTo>
                    <a:pt x="347662" y="109537"/>
                  </a:lnTo>
                  <a:lnTo>
                    <a:pt x="292894" y="83343"/>
                  </a:lnTo>
                  <a:lnTo>
                    <a:pt x="235744" y="59531"/>
                  </a:lnTo>
                  <a:lnTo>
                    <a:pt x="159544" y="33337"/>
                  </a:lnTo>
                  <a:lnTo>
                    <a:pt x="114300" y="21431"/>
                  </a:lnTo>
                  <a:lnTo>
                    <a:pt x="57150" y="4762"/>
                  </a:lnTo>
                  <a:lnTo>
                    <a:pt x="26194" y="0"/>
                  </a:lnTo>
                  <a:lnTo>
                    <a:pt x="9525" y="4762"/>
                  </a:lnTo>
                  <a:lnTo>
                    <a:pt x="0" y="11906"/>
                  </a:lnTo>
                  <a:lnTo>
                    <a:pt x="0" y="21431"/>
                  </a:lnTo>
                  <a:lnTo>
                    <a:pt x="4762" y="40481"/>
                  </a:lnTo>
                  <a:lnTo>
                    <a:pt x="26194" y="59531"/>
                  </a:lnTo>
                  <a:lnTo>
                    <a:pt x="66675" y="95250"/>
                  </a:lnTo>
                  <a:lnTo>
                    <a:pt x="111919" y="140493"/>
                  </a:lnTo>
                  <a:lnTo>
                    <a:pt x="142875" y="173831"/>
                  </a:lnTo>
                  <a:lnTo>
                    <a:pt x="185737" y="223837"/>
                  </a:lnTo>
                  <a:lnTo>
                    <a:pt x="211931" y="266700"/>
                  </a:lnTo>
                  <a:lnTo>
                    <a:pt x="230981" y="319087"/>
                  </a:lnTo>
                  <a:lnTo>
                    <a:pt x="247650" y="395287"/>
                  </a:lnTo>
                  <a:lnTo>
                    <a:pt x="261937" y="469106"/>
                  </a:lnTo>
                  <a:lnTo>
                    <a:pt x="271462" y="542925"/>
                  </a:lnTo>
                  <a:lnTo>
                    <a:pt x="280987" y="623887"/>
                  </a:lnTo>
                  <a:lnTo>
                    <a:pt x="302419" y="762000"/>
                  </a:lnTo>
                  <a:lnTo>
                    <a:pt x="326231" y="1169193"/>
                  </a:lnTo>
                  <a:lnTo>
                    <a:pt x="345281" y="1283493"/>
                  </a:lnTo>
                  <a:lnTo>
                    <a:pt x="352425" y="1385887"/>
                  </a:lnTo>
                  <a:lnTo>
                    <a:pt x="366712" y="1683543"/>
                  </a:lnTo>
                  <a:lnTo>
                    <a:pt x="371475" y="1807368"/>
                  </a:lnTo>
                  <a:lnTo>
                    <a:pt x="573881" y="1776412"/>
                  </a:lnTo>
                  <a:lnTo>
                    <a:pt x="559594" y="1464468"/>
                  </a:lnTo>
                  <a:lnTo>
                    <a:pt x="545306" y="1250156"/>
                  </a:lnTo>
                  <a:lnTo>
                    <a:pt x="526256" y="1138237"/>
                  </a:lnTo>
                  <a:lnTo>
                    <a:pt x="511969" y="9024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A4166C70-43E7-4800-BCF8-B938CFCA4606}"/>
                </a:ext>
              </a:extLst>
            </p:cNvPr>
            <p:cNvSpPr/>
            <p:nvPr/>
          </p:nvSpPr>
          <p:spPr>
            <a:xfrm>
              <a:off x="6183314" y="1377951"/>
              <a:ext cx="484187" cy="1819275"/>
            </a:xfrm>
            <a:custGeom>
              <a:avLst/>
              <a:gdLst>
                <a:gd name="connsiteX0" fmla="*/ 161925 w 483394"/>
                <a:gd name="connsiteY0" fmla="*/ 440531 h 1819275"/>
                <a:gd name="connsiteX1" fmla="*/ 171450 w 483394"/>
                <a:gd name="connsiteY1" fmla="*/ 300037 h 1819275"/>
                <a:gd name="connsiteX2" fmla="*/ 169069 w 483394"/>
                <a:gd name="connsiteY2" fmla="*/ 247650 h 1819275"/>
                <a:gd name="connsiteX3" fmla="*/ 159544 w 483394"/>
                <a:gd name="connsiteY3" fmla="*/ 204787 h 1819275"/>
                <a:gd name="connsiteX4" fmla="*/ 140494 w 483394"/>
                <a:gd name="connsiteY4" fmla="*/ 161925 h 1819275"/>
                <a:gd name="connsiteX5" fmla="*/ 114300 w 483394"/>
                <a:gd name="connsiteY5" fmla="*/ 123825 h 1819275"/>
                <a:gd name="connsiteX6" fmla="*/ 88107 w 483394"/>
                <a:gd name="connsiteY6" fmla="*/ 97631 h 1819275"/>
                <a:gd name="connsiteX7" fmla="*/ 50007 w 483394"/>
                <a:gd name="connsiteY7" fmla="*/ 69056 h 1819275"/>
                <a:gd name="connsiteX8" fmla="*/ 19050 w 483394"/>
                <a:gd name="connsiteY8" fmla="*/ 50006 h 1819275"/>
                <a:gd name="connsiteX9" fmla="*/ 7144 w 483394"/>
                <a:gd name="connsiteY9" fmla="*/ 35718 h 1819275"/>
                <a:gd name="connsiteX10" fmla="*/ 0 w 483394"/>
                <a:gd name="connsiteY10" fmla="*/ 23812 h 1819275"/>
                <a:gd name="connsiteX11" fmla="*/ 7144 w 483394"/>
                <a:gd name="connsiteY11" fmla="*/ 9525 h 1819275"/>
                <a:gd name="connsiteX12" fmla="*/ 42863 w 483394"/>
                <a:gd name="connsiteY12" fmla="*/ 0 h 1819275"/>
                <a:gd name="connsiteX13" fmla="*/ 92869 w 483394"/>
                <a:gd name="connsiteY13" fmla="*/ 2381 h 1819275"/>
                <a:gd name="connsiteX14" fmla="*/ 150019 w 483394"/>
                <a:gd name="connsiteY14" fmla="*/ 9525 h 1819275"/>
                <a:gd name="connsiteX15" fmla="*/ 195263 w 483394"/>
                <a:gd name="connsiteY15" fmla="*/ 23812 h 1819275"/>
                <a:gd name="connsiteX16" fmla="*/ 240507 w 483394"/>
                <a:gd name="connsiteY16" fmla="*/ 40481 h 1819275"/>
                <a:gd name="connsiteX17" fmla="*/ 285750 w 483394"/>
                <a:gd name="connsiteY17" fmla="*/ 59531 h 1819275"/>
                <a:gd name="connsiteX18" fmla="*/ 345282 w 483394"/>
                <a:gd name="connsiteY18" fmla="*/ 92868 h 1819275"/>
                <a:gd name="connsiteX19" fmla="*/ 392907 w 483394"/>
                <a:gd name="connsiteY19" fmla="*/ 123825 h 1819275"/>
                <a:gd name="connsiteX20" fmla="*/ 442913 w 483394"/>
                <a:gd name="connsiteY20" fmla="*/ 159543 h 1819275"/>
                <a:gd name="connsiteX21" fmla="*/ 464344 w 483394"/>
                <a:gd name="connsiteY21" fmla="*/ 173831 h 1819275"/>
                <a:gd name="connsiteX22" fmla="*/ 476250 w 483394"/>
                <a:gd name="connsiteY22" fmla="*/ 190500 h 1819275"/>
                <a:gd name="connsiteX23" fmla="*/ 483394 w 483394"/>
                <a:gd name="connsiteY23" fmla="*/ 211931 h 1819275"/>
                <a:gd name="connsiteX24" fmla="*/ 481013 w 483394"/>
                <a:gd name="connsiteY24" fmla="*/ 228600 h 1819275"/>
                <a:gd name="connsiteX25" fmla="*/ 471488 w 483394"/>
                <a:gd name="connsiteY25" fmla="*/ 254793 h 1819275"/>
                <a:gd name="connsiteX26" fmla="*/ 454819 w 483394"/>
                <a:gd name="connsiteY26" fmla="*/ 280987 h 1819275"/>
                <a:gd name="connsiteX27" fmla="*/ 431007 w 483394"/>
                <a:gd name="connsiteY27" fmla="*/ 304800 h 1819275"/>
                <a:gd name="connsiteX28" fmla="*/ 419100 w 483394"/>
                <a:gd name="connsiteY28" fmla="*/ 319087 h 1819275"/>
                <a:gd name="connsiteX29" fmla="*/ 402432 w 483394"/>
                <a:gd name="connsiteY29" fmla="*/ 416718 h 1819275"/>
                <a:gd name="connsiteX30" fmla="*/ 371475 w 483394"/>
                <a:gd name="connsiteY30" fmla="*/ 607218 h 1819275"/>
                <a:gd name="connsiteX31" fmla="*/ 352425 w 483394"/>
                <a:gd name="connsiteY31" fmla="*/ 752475 h 1819275"/>
                <a:gd name="connsiteX32" fmla="*/ 328613 w 483394"/>
                <a:gd name="connsiteY32" fmla="*/ 1154906 h 1819275"/>
                <a:gd name="connsiteX33" fmla="*/ 309563 w 483394"/>
                <a:gd name="connsiteY33" fmla="*/ 1278731 h 1819275"/>
                <a:gd name="connsiteX34" fmla="*/ 292894 w 483394"/>
                <a:gd name="connsiteY34" fmla="*/ 1585912 h 1819275"/>
                <a:gd name="connsiteX35" fmla="*/ 280988 w 483394"/>
                <a:gd name="connsiteY35" fmla="*/ 1812131 h 1819275"/>
                <a:gd name="connsiteX36" fmla="*/ 80963 w 483394"/>
                <a:gd name="connsiteY36" fmla="*/ 1819275 h 1819275"/>
                <a:gd name="connsiteX37" fmla="*/ 95250 w 483394"/>
                <a:gd name="connsiteY37" fmla="*/ 1521618 h 1819275"/>
                <a:gd name="connsiteX38" fmla="*/ 107157 w 483394"/>
                <a:gd name="connsiteY38" fmla="*/ 1278731 h 1819275"/>
                <a:gd name="connsiteX39" fmla="*/ 104775 w 483394"/>
                <a:gd name="connsiteY39" fmla="*/ 1188243 h 1819275"/>
                <a:gd name="connsiteX40" fmla="*/ 128588 w 483394"/>
                <a:gd name="connsiteY40" fmla="*/ 773906 h 1819275"/>
                <a:gd name="connsiteX41" fmla="*/ 150019 w 483394"/>
                <a:gd name="connsiteY41" fmla="*/ 619125 h 1819275"/>
                <a:gd name="connsiteX42" fmla="*/ 161925 w 483394"/>
                <a:gd name="connsiteY42" fmla="*/ 440531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3394" h="1819275">
                  <a:moveTo>
                    <a:pt x="161925" y="440531"/>
                  </a:moveTo>
                  <a:lnTo>
                    <a:pt x="171450" y="300037"/>
                  </a:lnTo>
                  <a:lnTo>
                    <a:pt x="169069" y="247650"/>
                  </a:lnTo>
                  <a:lnTo>
                    <a:pt x="159544" y="204787"/>
                  </a:lnTo>
                  <a:lnTo>
                    <a:pt x="140494" y="161925"/>
                  </a:lnTo>
                  <a:lnTo>
                    <a:pt x="114300" y="123825"/>
                  </a:lnTo>
                  <a:lnTo>
                    <a:pt x="88107" y="97631"/>
                  </a:lnTo>
                  <a:lnTo>
                    <a:pt x="50007" y="69056"/>
                  </a:lnTo>
                  <a:lnTo>
                    <a:pt x="19050" y="50006"/>
                  </a:lnTo>
                  <a:lnTo>
                    <a:pt x="7144" y="35718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42863" y="0"/>
                  </a:lnTo>
                  <a:lnTo>
                    <a:pt x="92869" y="2381"/>
                  </a:lnTo>
                  <a:lnTo>
                    <a:pt x="150019" y="9525"/>
                  </a:lnTo>
                  <a:lnTo>
                    <a:pt x="195263" y="23812"/>
                  </a:lnTo>
                  <a:lnTo>
                    <a:pt x="240507" y="40481"/>
                  </a:lnTo>
                  <a:lnTo>
                    <a:pt x="285750" y="59531"/>
                  </a:lnTo>
                  <a:lnTo>
                    <a:pt x="345282" y="92868"/>
                  </a:lnTo>
                  <a:lnTo>
                    <a:pt x="392907" y="123825"/>
                  </a:lnTo>
                  <a:lnTo>
                    <a:pt x="442913" y="159543"/>
                  </a:lnTo>
                  <a:lnTo>
                    <a:pt x="464344" y="173831"/>
                  </a:lnTo>
                  <a:lnTo>
                    <a:pt x="476250" y="190500"/>
                  </a:lnTo>
                  <a:lnTo>
                    <a:pt x="483394" y="211931"/>
                  </a:lnTo>
                  <a:lnTo>
                    <a:pt x="481013" y="228600"/>
                  </a:lnTo>
                  <a:lnTo>
                    <a:pt x="471488" y="254793"/>
                  </a:lnTo>
                  <a:lnTo>
                    <a:pt x="454819" y="280987"/>
                  </a:lnTo>
                  <a:lnTo>
                    <a:pt x="431007" y="304800"/>
                  </a:lnTo>
                  <a:lnTo>
                    <a:pt x="419100" y="319087"/>
                  </a:lnTo>
                  <a:lnTo>
                    <a:pt x="402432" y="416718"/>
                  </a:lnTo>
                  <a:lnTo>
                    <a:pt x="371475" y="607218"/>
                  </a:lnTo>
                  <a:lnTo>
                    <a:pt x="352425" y="752475"/>
                  </a:lnTo>
                  <a:lnTo>
                    <a:pt x="328613" y="1154906"/>
                  </a:lnTo>
                  <a:lnTo>
                    <a:pt x="309563" y="1278731"/>
                  </a:lnTo>
                  <a:lnTo>
                    <a:pt x="292894" y="1585912"/>
                  </a:lnTo>
                  <a:lnTo>
                    <a:pt x="280988" y="1812131"/>
                  </a:lnTo>
                  <a:lnTo>
                    <a:pt x="80963" y="1819275"/>
                  </a:lnTo>
                  <a:lnTo>
                    <a:pt x="95250" y="1521618"/>
                  </a:lnTo>
                  <a:lnTo>
                    <a:pt x="107157" y="1278731"/>
                  </a:lnTo>
                  <a:lnTo>
                    <a:pt x="104775" y="1188243"/>
                  </a:lnTo>
                  <a:lnTo>
                    <a:pt x="128588" y="773906"/>
                  </a:lnTo>
                  <a:lnTo>
                    <a:pt x="150019" y="619125"/>
                  </a:lnTo>
                  <a:lnTo>
                    <a:pt x="161925" y="440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147B5652-A8F8-4CF8-BFC4-54C3A580770A}"/>
                </a:ext>
              </a:extLst>
            </p:cNvPr>
            <p:cNvSpPr/>
            <p:nvPr/>
          </p:nvSpPr>
          <p:spPr>
            <a:xfrm>
              <a:off x="4824413" y="2495551"/>
              <a:ext cx="2533650" cy="363537"/>
            </a:xfrm>
            <a:custGeom>
              <a:avLst/>
              <a:gdLst>
                <a:gd name="connsiteX0" fmla="*/ 435768 w 2533650"/>
                <a:gd name="connsiteY0" fmla="*/ 307181 h 364331"/>
                <a:gd name="connsiteX1" fmla="*/ 269081 w 2533650"/>
                <a:gd name="connsiteY1" fmla="*/ 330994 h 364331"/>
                <a:gd name="connsiteX2" fmla="*/ 102393 w 2533650"/>
                <a:gd name="connsiteY2" fmla="*/ 352425 h 364331"/>
                <a:gd name="connsiteX3" fmla="*/ 9525 w 2533650"/>
                <a:gd name="connsiteY3" fmla="*/ 364331 h 364331"/>
                <a:gd name="connsiteX4" fmla="*/ 0 w 2533650"/>
                <a:gd name="connsiteY4" fmla="*/ 180975 h 364331"/>
                <a:gd name="connsiteX5" fmla="*/ 90487 w 2533650"/>
                <a:gd name="connsiteY5" fmla="*/ 180975 h 364331"/>
                <a:gd name="connsiteX6" fmla="*/ 185737 w 2533650"/>
                <a:gd name="connsiteY6" fmla="*/ 176212 h 364331"/>
                <a:gd name="connsiteX7" fmla="*/ 276225 w 2533650"/>
                <a:gd name="connsiteY7" fmla="*/ 169069 h 364331"/>
                <a:gd name="connsiteX8" fmla="*/ 390525 w 2533650"/>
                <a:gd name="connsiteY8" fmla="*/ 157162 h 364331"/>
                <a:gd name="connsiteX9" fmla="*/ 516731 w 2533650"/>
                <a:gd name="connsiteY9" fmla="*/ 140494 h 364331"/>
                <a:gd name="connsiteX10" fmla="*/ 640556 w 2533650"/>
                <a:gd name="connsiteY10" fmla="*/ 126206 h 364331"/>
                <a:gd name="connsiteX11" fmla="*/ 771525 w 2533650"/>
                <a:gd name="connsiteY11" fmla="*/ 109537 h 364331"/>
                <a:gd name="connsiteX12" fmla="*/ 1016793 w 2533650"/>
                <a:gd name="connsiteY12" fmla="*/ 85725 h 364331"/>
                <a:gd name="connsiteX13" fmla="*/ 1259681 w 2533650"/>
                <a:gd name="connsiteY13" fmla="*/ 64294 h 364331"/>
                <a:gd name="connsiteX14" fmla="*/ 1483518 w 2533650"/>
                <a:gd name="connsiteY14" fmla="*/ 45244 h 364331"/>
                <a:gd name="connsiteX15" fmla="*/ 1676400 w 2533650"/>
                <a:gd name="connsiteY15" fmla="*/ 23812 h 364331"/>
                <a:gd name="connsiteX16" fmla="*/ 1905000 w 2533650"/>
                <a:gd name="connsiteY16" fmla="*/ 19050 h 364331"/>
                <a:gd name="connsiteX17" fmla="*/ 2181225 w 2533650"/>
                <a:gd name="connsiteY17" fmla="*/ 9525 h 364331"/>
                <a:gd name="connsiteX18" fmla="*/ 2533650 w 2533650"/>
                <a:gd name="connsiteY18" fmla="*/ 0 h 364331"/>
                <a:gd name="connsiteX19" fmla="*/ 2502693 w 2533650"/>
                <a:gd name="connsiteY19" fmla="*/ 185737 h 364331"/>
                <a:gd name="connsiteX20" fmla="*/ 2300287 w 2533650"/>
                <a:gd name="connsiteY20" fmla="*/ 178594 h 364331"/>
                <a:gd name="connsiteX21" fmla="*/ 2093118 w 2533650"/>
                <a:gd name="connsiteY21" fmla="*/ 180975 h 364331"/>
                <a:gd name="connsiteX22" fmla="*/ 1854993 w 2533650"/>
                <a:gd name="connsiteY22" fmla="*/ 180975 h 364331"/>
                <a:gd name="connsiteX23" fmla="*/ 1614487 w 2533650"/>
                <a:gd name="connsiteY23" fmla="*/ 178594 h 364331"/>
                <a:gd name="connsiteX24" fmla="*/ 1473993 w 2533650"/>
                <a:gd name="connsiteY24" fmla="*/ 200025 h 364331"/>
                <a:gd name="connsiteX25" fmla="*/ 1283493 w 2533650"/>
                <a:gd name="connsiteY25" fmla="*/ 219075 h 364331"/>
                <a:gd name="connsiteX26" fmla="*/ 926306 w 2533650"/>
                <a:gd name="connsiteY26" fmla="*/ 250031 h 364331"/>
                <a:gd name="connsiteX27" fmla="*/ 750093 w 2533650"/>
                <a:gd name="connsiteY27" fmla="*/ 269081 h 364331"/>
                <a:gd name="connsiteX28" fmla="*/ 435768 w 2533650"/>
                <a:gd name="connsiteY28" fmla="*/ 30718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533650" h="364331">
                  <a:moveTo>
                    <a:pt x="435768" y="307181"/>
                  </a:moveTo>
                  <a:lnTo>
                    <a:pt x="269081" y="330994"/>
                  </a:lnTo>
                  <a:lnTo>
                    <a:pt x="102393" y="352425"/>
                  </a:lnTo>
                  <a:lnTo>
                    <a:pt x="9525" y="364331"/>
                  </a:lnTo>
                  <a:lnTo>
                    <a:pt x="0" y="180975"/>
                  </a:lnTo>
                  <a:lnTo>
                    <a:pt x="90487" y="180975"/>
                  </a:lnTo>
                  <a:lnTo>
                    <a:pt x="185737" y="176212"/>
                  </a:lnTo>
                  <a:lnTo>
                    <a:pt x="276225" y="169069"/>
                  </a:lnTo>
                  <a:lnTo>
                    <a:pt x="390525" y="157162"/>
                  </a:lnTo>
                  <a:lnTo>
                    <a:pt x="516731" y="140494"/>
                  </a:lnTo>
                  <a:lnTo>
                    <a:pt x="640556" y="126206"/>
                  </a:lnTo>
                  <a:lnTo>
                    <a:pt x="771525" y="109537"/>
                  </a:lnTo>
                  <a:lnTo>
                    <a:pt x="1016793" y="85725"/>
                  </a:lnTo>
                  <a:lnTo>
                    <a:pt x="1259681" y="64294"/>
                  </a:lnTo>
                  <a:lnTo>
                    <a:pt x="1483518" y="45244"/>
                  </a:lnTo>
                  <a:lnTo>
                    <a:pt x="1676400" y="23812"/>
                  </a:lnTo>
                  <a:lnTo>
                    <a:pt x="1905000" y="19050"/>
                  </a:lnTo>
                  <a:lnTo>
                    <a:pt x="2181225" y="9525"/>
                  </a:lnTo>
                  <a:lnTo>
                    <a:pt x="2533650" y="0"/>
                  </a:lnTo>
                  <a:lnTo>
                    <a:pt x="2502693" y="185737"/>
                  </a:lnTo>
                  <a:lnTo>
                    <a:pt x="2300287" y="178594"/>
                  </a:lnTo>
                  <a:lnTo>
                    <a:pt x="2093118" y="180975"/>
                  </a:lnTo>
                  <a:lnTo>
                    <a:pt x="1854993" y="180975"/>
                  </a:lnTo>
                  <a:lnTo>
                    <a:pt x="1614487" y="178594"/>
                  </a:lnTo>
                  <a:lnTo>
                    <a:pt x="1473993" y="200025"/>
                  </a:lnTo>
                  <a:lnTo>
                    <a:pt x="1283493" y="219075"/>
                  </a:lnTo>
                  <a:lnTo>
                    <a:pt x="926306" y="250031"/>
                  </a:lnTo>
                  <a:lnTo>
                    <a:pt x="750093" y="269081"/>
                  </a:lnTo>
                  <a:lnTo>
                    <a:pt x="435768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4">
              <a:extLst>
                <a:ext uri="{FF2B5EF4-FFF2-40B4-BE49-F238E27FC236}">
                  <a16:creationId xmlns:a16="http://schemas.microsoft.com/office/drawing/2014/main" id="{D05D402A-BD68-4FA0-A604-C6C0F6E1A44F}"/>
                </a:ext>
              </a:extLst>
            </p:cNvPr>
            <p:cNvSpPr/>
            <p:nvPr/>
          </p:nvSpPr>
          <p:spPr>
            <a:xfrm>
              <a:off x="4932363" y="3076575"/>
              <a:ext cx="2335212" cy="342900"/>
            </a:xfrm>
            <a:custGeom>
              <a:avLst/>
              <a:gdLst>
                <a:gd name="connsiteX0" fmla="*/ 428625 w 2336006"/>
                <a:gd name="connsiteY0" fmla="*/ 133350 h 342900"/>
                <a:gd name="connsiteX1" fmla="*/ 685800 w 2336006"/>
                <a:gd name="connsiteY1" fmla="*/ 111919 h 342900"/>
                <a:gd name="connsiteX2" fmla="*/ 912019 w 2336006"/>
                <a:gd name="connsiteY2" fmla="*/ 88106 h 342900"/>
                <a:gd name="connsiteX3" fmla="*/ 1188244 w 2336006"/>
                <a:gd name="connsiteY3" fmla="*/ 61912 h 342900"/>
                <a:gd name="connsiteX4" fmla="*/ 1359694 w 2336006"/>
                <a:gd name="connsiteY4" fmla="*/ 42862 h 342900"/>
                <a:gd name="connsiteX5" fmla="*/ 1524000 w 2336006"/>
                <a:gd name="connsiteY5" fmla="*/ 23812 h 342900"/>
                <a:gd name="connsiteX6" fmla="*/ 1776412 w 2336006"/>
                <a:gd name="connsiteY6" fmla="*/ 16669 h 342900"/>
                <a:gd name="connsiteX7" fmla="*/ 2021681 w 2336006"/>
                <a:gd name="connsiteY7" fmla="*/ 9525 h 342900"/>
                <a:gd name="connsiteX8" fmla="*/ 2336006 w 2336006"/>
                <a:gd name="connsiteY8" fmla="*/ 0 h 342900"/>
                <a:gd name="connsiteX9" fmla="*/ 2324100 w 2336006"/>
                <a:gd name="connsiteY9" fmla="*/ 209550 h 342900"/>
                <a:gd name="connsiteX10" fmla="*/ 2155031 w 2336006"/>
                <a:gd name="connsiteY10" fmla="*/ 195262 h 342900"/>
                <a:gd name="connsiteX11" fmla="*/ 1957387 w 2336006"/>
                <a:gd name="connsiteY11" fmla="*/ 185737 h 342900"/>
                <a:gd name="connsiteX12" fmla="*/ 1712119 w 2336006"/>
                <a:gd name="connsiteY12" fmla="*/ 185737 h 342900"/>
                <a:gd name="connsiteX13" fmla="*/ 1459706 w 2336006"/>
                <a:gd name="connsiteY13" fmla="*/ 192881 h 342900"/>
                <a:gd name="connsiteX14" fmla="*/ 1214437 w 2336006"/>
                <a:gd name="connsiteY14" fmla="*/ 211931 h 342900"/>
                <a:gd name="connsiteX15" fmla="*/ 990600 w 2336006"/>
                <a:gd name="connsiteY15" fmla="*/ 228600 h 342900"/>
                <a:gd name="connsiteX16" fmla="*/ 740569 w 2336006"/>
                <a:gd name="connsiteY16" fmla="*/ 252412 h 342900"/>
                <a:gd name="connsiteX17" fmla="*/ 552450 w 2336006"/>
                <a:gd name="connsiteY17" fmla="*/ 273844 h 342900"/>
                <a:gd name="connsiteX18" fmla="*/ 361950 w 2336006"/>
                <a:gd name="connsiteY18" fmla="*/ 297656 h 342900"/>
                <a:gd name="connsiteX19" fmla="*/ 123825 w 2336006"/>
                <a:gd name="connsiteY19" fmla="*/ 328612 h 342900"/>
                <a:gd name="connsiteX20" fmla="*/ 19050 w 2336006"/>
                <a:gd name="connsiteY20" fmla="*/ 342900 h 342900"/>
                <a:gd name="connsiteX21" fmla="*/ 0 w 2336006"/>
                <a:gd name="connsiteY21" fmla="*/ 159544 h 342900"/>
                <a:gd name="connsiteX22" fmla="*/ 309562 w 2336006"/>
                <a:gd name="connsiteY22" fmla="*/ 138112 h 342900"/>
                <a:gd name="connsiteX23" fmla="*/ 428625 w 2336006"/>
                <a:gd name="connsiteY23" fmla="*/ 13335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36006" h="342900">
                  <a:moveTo>
                    <a:pt x="428625" y="133350"/>
                  </a:moveTo>
                  <a:lnTo>
                    <a:pt x="685800" y="111919"/>
                  </a:lnTo>
                  <a:lnTo>
                    <a:pt x="912019" y="88106"/>
                  </a:lnTo>
                  <a:lnTo>
                    <a:pt x="1188244" y="61912"/>
                  </a:lnTo>
                  <a:lnTo>
                    <a:pt x="1359694" y="42862"/>
                  </a:lnTo>
                  <a:lnTo>
                    <a:pt x="1524000" y="23812"/>
                  </a:lnTo>
                  <a:lnTo>
                    <a:pt x="1776412" y="16669"/>
                  </a:lnTo>
                  <a:lnTo>
                    <a:pt x="2021681" y="9525"/>
                  </a:lnTo>
                  <a:lnTo>
                    <a:pt x="2336006" y="0"/>
                  </a:lnTo>
                  <a:lnTo>
                    <a:pt x="2324100" y="209550"/>
                  </a:lnTo>
                  <a:lnTo>
                    <a:pt x="2155031" y="195262"/>
                  </a:lnTo>
                  <a:lnTo>
                    <a:pt x="1957387" y="185737"/>
                  </a:lnTo>
                  <a:lnTo>
                    <a:pt x="1712119" y="185737"/>
                  </a:lnTo>
                  <a:lnTo>
                    <a:pt x="1459706" y="192881"/>
                  </a:lnTo>
                  <a:lnTo>
                    <a:pt x="1214437" y="211931"/>
                  </a:lnTo>
                  <a:lnTo>
                    <a:pt x="990600" y="228600"/>
                  </a:lnTo>
                  <a:lnTo>
                    <a:pt x="740569" y="252412"/>
                  </a:lnTo>
                  <a:lnTo>
                    <a:pt x="552450" y="273844"/>
                  </a:lnTo>
                  <a:lnTo>
                    <a:pt x="361950" y="297656"/>
                  </a:lnTo>
                  <a:lnTo>
                    <a:pt x="123825" y="328612"/>
                  </a:lnTo>
                  <a:lnTo>
                    <a:pt x="19050" y="342900"/>
                  </a:lnTo>
                  <a:lnTo>
                    <a:pt x="0" y="159544"/>
                  </a:lnTo>
                  <a:lnTo>
                    <a:pt x="309562" y="138112"/>
                  </a:lnTo>
                  <a:lnTo>
                    <a:pt x="428625" y="133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7">
              <a:extLst>
                <a:ext uri="{FF2B5EF4-FFF2-40B4-BE49-F238E27FC236}">
                  <a16:creationId xmlns:a16="http://schemas.microsoft.com/office/drawing/2014/main" id="{FC0C9EF5-7C64-4157-B5EE-7620356CF705}"/>
                </a:ext>
              </a:extLst>
            </p:cNvPr>
            <p:cNvSpPr/>
            <p:nvPr/>
          </p:nvSpPr>
          <p:spPr>
            <a:xfrm>
              <a:off x="4995863" y="4086226"/>
              <a:ext cx="2413000" cy="820737"/>
            </a:xfrm>
            <a:custGeom>
              <a:avLst/>
              <a:gdLst>
                <a:gd name="connsiteX0" fmla="*/ 766762 w 2412206"/>
                <a:gd name="connsiteY0" fmla="*/ 121444 h 821531"/>
                <a:gd name="connsiteX1" fmla="*/ 588168 w 2412206"/>
                <a:gd name="connsiteY1" fmla="*/ 138112 h 821531"/>
                <a:gd name="connsiteX2" fmla="*/ 416718 w 2412206"/>
                <a:gd name="connsiteY2" fmla="*/ 154781 h 821531"/>
                <a:gd name="connsiteX3" fmla="*/ 250031 w 2412206"/>
                <a:gd name="connsiteY3" fmla="*/ 171450 h 821531"/>
                <a:gd name="connsiteX4" fmla="*/ 76200 w 2412206"/>
                <a:gd name="connsiteY4" fmla="*/ 197644 h 821531"/>
                <a:gd name="connsiteX5" fmla="*/ 0 w 2412206"/>
                <a:gd name="connsiteY5" fmla="*/ 216694 h 821531"/>
                <a:gd name="connsiteX6" fmla="*/ 111918 w 2412206"/>
                <a:gd name="connsiteY6" fmla="*/ 366712 h 821531"/>
                <a:gd name="connsiteX7" fmla="*/ 221456 w 2412206"/>
                <a:gd name="connsiteY7" fmla="*/ 338137 h 821531"/>
                <a:gd name="connsiteX8" fmla="*/ 311943 w 2412206"/>
                <a:gd name="connsiteY8" fmla="*/ 319087 h 821531"/>
                <a:gd name="connsiteX9" fmla="*/ 433387 w 2412206"/>
                <a:gd name="connsiteY9" fmla="*/ 300037 h 821531"/>
                <a:gd name="connsiteX10" fmla="*/ 573881 w 2412206"/>
                <a:gd name="connsiteY10" fmla="*/ 283369 h 821531"/>
                <a:gd name="connsiteX11" fmla="*/ 747712 w 2412206"/>
                <a:gd name="connsiteY11" fmla="*/ 266700 h 821531"/>
                <a:gd name="connsiteX12" fmla="*/ 907256 w 2412206"/>
                <a:gd name="connsiteY12" fmla="*/ 257175 h 821531"/>
                <a:gd name="connsiteX13" fmla="*/ 1143000 w 2412206"/>
                <a:gd name="connsiteY13" fmla="*/ 240506 h 821531"/>
                <a:gd name="connsiteX14" fmla="*/ 1381125 w 2412206"/>
                <a:gd name="connsiteY14" fmla="*/ 228600 h 821531"/>
                <a:gd name="connsiteX15" fmla="*/ 1557337 w 2412206"/>
                <a:gd name="connsiteY15" fmla="*/ 223837 h 821531"/>
                <a:gd name="connsiteX16" fmla="*/ 1702593 w 2412206"/>
                <a:gd name="connsiteY16" fmla="*/ 221456 h 821531"/>
                <a:gd name="connsiteX17" fmla="*/ 1890712 w 2412206"/>
                <a:gd name="connsiteY17" fmla="*/ 219075 h 821531"/>
                <a:gd name="connsiteX18" fmla="*/ 1924050 w 2412206"/>
                <a:gd name="connsiteY18" fmla="*/ 221456 h 821531"/>
                <a:gd name="connsiteX19" fmla="*/ 1947862 w 2412206"/>
                <a:gd name="connsiteY19" fmla="*/ 226219 h 821531"/>
                <a:gd name="connsiteX20" fmla="*/ 1962150 w 2412206"/>
                <a:gd name="connsiteY20" fmla="*/ 230981 h 821531"/>
                <a:gd name="connsiteX21" fmla="*/ 1981200 w 2412206"/>
                <a:gd name="connsiteY21" fmla="*/ 240506 h 821531"/>
                <a:gd name="connsiteX22" fmla="*/ 1995487 w 2412206"/>
                <a:gd name="connsiteY22" fmla="*/ 252412 h 821531"/>
                <a:gd name="connsiteX23" fmla="*/ 2005012 w 2412206"/>
                <a:gd name="connsiteY23" fmla="*/ 269081 h 821531"/>
                <a:gd name="connsiteX24" fmla="*/ 2009775 w 2412206"/>
                <a:gd name="connsiteY24" fmla="*/ 285750 h 821531"/>
                <a:gd name="connsiteX25" fmla="*/ 2012156 w 2412206"/>
                <a:gd name="connsiteY25" fmla="*/ 304800 h 821531"/>
                <a:gd name="connsiteX26" fmla="*/ 2007393 w 2412206"/>
                <a:gd name="connsiteY26" fmla="*/ 326231 h 821531"/>
                <a:gd name="connsiteX27" fmla="*/ 1997868 w 2412206"/>
                <a:gd name="connsiteY27" fmla="*/ 357187 h 821531"/>
                <a:gd name="connsiteX28" fmla="*/ 1959768 w 2412206"/>
                <a:gd name="connsiteY28" fmla="*/ 476250 h 821531"/>
                <a:gd name="connsiteX29" fmla="*/ 1919287 w 2412206"/>
                <a:gd name="connsiteY29" fmla="*/ 592931 h 821531"/>
                <a:gd name="connsiteX30" fmla="*/ 1900237 w 2412206"/>
                <a:gd name="connsiteY30" fmla="*/ 778669 h 821531"/>
                <a:gd name="connsiteX31" fmla="*/ 1983581 w 2412206"/>
                <a:gd name="connsiteY31" fmla="*/ 819150 h 821531"/>
                <a:gd name="connsiteX32" fmla="*/ 1995487 w 2412206"/>
                <a:gd name="connsiteY32" fmla="*/ 821531 h 821531"/>
                <a:gd name="connsiteX33" fmla="*/ 2014537 w 2412206"/>
                <a:gd name="connsiteY33" fmla="*/ 819150 h 821531"/>
                <a:gd name="connsiteX34" fmla="*/ 2031206 w 2412206"/>
                <a:gd name="connsiteY34" fmla="*/ 814387 h 821531"/>
                <a:gd name="connsiteX35" fmla="*/ 2055018 w 2412206"/>
                <a:gd name="connsiteY35" fmla="*/ 804862 h 821531"/>
                <a:gd name="connsiteX36" fmla="*/ 2071687 w 2412206"/>
                <a:gd name="connsiteY36" fmla="*/ 788194 h 821531"/>
                <a:gd name="connsiteX37" fmla="*/ 2107406 w 2412206"/>
                <a:gd name="connsiteY37" fmla="*/ 719137 h 821531"/>
                <a:gd name="connsiteX38" fmla="*/ 2162175 w 2412206"/>
                <a:gd name="connsiteY38" fmla="*/ 619125 h 821531"/>
                <a:gd name="connsiteX39" fmla="*/ 2214562 w 2412206"/>
                <a:gd name="connsiteY39" fmla="*/ 521494 h 821531"/>
                <a:gd name="connsiteX40" fmla="*/ 2262187 w 2412206"/>
                <a:gd name="connsiteY40" fmla="*/ 426244 h 821531"/>
                <a:gd name="connsiteX41" fmla="*/ 2288381 w 2412206"/>
                <a:gd name="connsiteY41" fmla="*/ 366712 h 821531"/>
                <a:gd name="connsiteX42" fmla="*/ 2302668 w 2412206"/>
                <a:gd name="connsiteY42" fmla="*/ 340519 h 821531"/>
                <a:gd name="connsiteX43" fmla="*/ 2321718 w 2412206"/>
                <a:gd name="connsiteY43" fmla="*/ 321469 h 821531"/>
                <a:gd name="connsiteX44" fmla="*/ 2343150 w 2412206"/>
                <a:gd name="connsiteY44" fmla="*/ 307181 h 821531"/>
                <a:gd name="connsiteX45" fmla="*/ 2369343 w 2412206"/>
                <a:gd name="connsiteY45" fmla="*/ 292894 h 821531"/>
                <a:gd name="connsiteX46" fmla="*/ 2388393 w 2412206"/>
                <a:gd name="connsiteY46" fmla="*/ 278606 h 821531"/>
                <a:gd name="connsiteX47" fmla="*/ 2405062 w 2412206"/>
                <a:gd name="connsiteY47" fmla="*/ 261937 h 821531"/>
                <a:gd name="connsiteX48" fmla="*/ 2412206 w 2412206"/>
                <a:gd name="connsiteY48" fmla="*/ 245269 h 821531"/>
                <a:gd name="connsiteX49" fmla="*/ 2412206 w 2412206"/>
                <a:gd name="connsiteY49" fmla="*/ 230981 h 821531"/>
                <a:gd name="connsiteX50" fmla="*/ 2405062 w 2412206"/>
                <a:gd name="connsiteY50" fmla="*/ 207169 h 821531"/>
                <a:gd name="connsiteX51" fmla="*/ 2390775 w 2412206"/>
                <a:gd name="connsiteY51" fmla="*/ 188119 h 821531"/>
                <a:gd name="connsiteX52" fmla="*/ 2357437 w 2412206"/>
                <a:gd name="connsiteY52" fmla="*/ 161925 h 821531"/>
                <a:gd name="connsiteX53" fmla="*/ 2336006 w 2412206"/>
                <a:gd name="connsiteY53" fmla="*/ 140494 h 821531"/>
                <a:gd name="connsiteX54" fmla="*/ 2309812 w 2412206"/>
                <a:gd name="connsiteY54" fmla="*/ 114300 h 821531"/>
                <a:gd name="connsiteX55" fmla="*/ 2264568 w 2412206"/>
                <a:gd name="connsiteY55" fmla="*/ 80962 h 821531"/>
                <a:gd name="connsiteX56" fmla="*/ 2195512 w 2412206"/>
                <a:gd name="connsiteY56" fmla="*/ 35719 h 821531"/>
                <a:gd name="connsiteX57" fmla="*/ 2140743 w 2412206"/>
                <a:gd name="connsiteY57" fmla="*/ 4762 h 821531"/>
                <a:gd name="connsiteX58" fmla="*/ 2119312 w 2412206"/>
                <a:gd name="connsiteY58" fmla="*/ 0 h 821531"/>
                <a:gd name="connsiteX59" fmla="*/ 2105025 w 2412206"/>
                <a:gd name="connsiteY59" fmla="*/ 0 h 821531"/>
                <a:gd name="connsiteX60" fmla="*/ 2085975 w 2412206"/>
                <a:gd name="connsiteY60" fmla="*/ 7144 h 821531"/>
                <a:gd name="connsiteX61" fmla="*/ 1964531 w 2412206"/>
                <a:gd name="connsiteY61" fmla="*/ 52387 h 821531"/>
                <a:gd name="connsiteX62" fmla="*/ 1935956 w 2412206"/>
                <a:gd name="connsiteY62" fmla="*/ 64294 h 821531"/>
                <a:gd name="connsiteX63" fmla="*/ 1878806 w 2412206"/>
                <a:gd name="connsiteY63" fmla="*/ 66675 h 821531"/>
                <a:gd name="connsiteX64" fmla="*/ 1733550 w 2412206"/>
                <a:gd name="connsiteY64" fmla="*/ 71437 h 821531"/>
                <a:gd name="connsiteX65" fmla="*/ 1535906 w 2412206"/>
                <a:gd name="connsiteY65" fmla="*/ 76200 h 821531"/>
                <a:gd name="connsiteX66" fmla="*/ 1250156 w 2412206"/>
                <a:gd name="connsiteY66" fmla="*/ 85725 h 821531"/>
                <a:gd name="connsiteX67" fmla="*/ 1090612 w 2412206"/>
                <a:gd name="connsiteY67" fmla="*/ 95250 h 821531"/>
                <a:gd name="connsiteX68" fmla="*/ 766762 w 2412206"/>
                <a:gd name="connsiteY68" fmla="*/ 121444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12206" h="821531">
                  <a:moveTo>
                    <a:pt x="766762" y="121444"/>
                  </a:moveTo>
                  <a:lnTo>
                    <a:pt x="588168" y="138112"/>
                  </a:lnTo>
                  <a:lnTo>
                    <a:pt x="416718" y="154781"/>
                  </a:lnTo>
                  <a:lnTo>
                    <a:pt x="250031" y="171450"/>
                  </a:lnTo>
                  <a:lnTo>
                    <a:pt x="76200" y="197644"/>
                  </a:lnTo>
                  <a:lnTo>
                    <a:pt x="0" y="216694"/>
                  </a:lnTo>
                  <a:lnTo>
                    <a:pt x="111918" y="366712"/>
                  </a:lnTo>
                  <a:lnTo>
                    <a:pt x="221456" y="338137"/>
                  </a:lnTo>
                  <a:lnTo>
                    <a:pt x="311943" y="319087"/>
                  </a:lnTo>
                  <a:lnTo>
                    <a:pt x="433387" y="300037"/>
                  </a:lnTo>
                  <a:lnTo>
                    <a:pt x="573881" y="283369"/>
                  </a:lnTo>
                  <a:lnTo>
                    <a:pt x="747712" y="266700"/>
                  </a:lnTo>
                  <a:lnTo>
                    <a:pt x="907256" y="257175"/>
                  </a:lnTo>
                  <a:lnTo>
                    <a:pt x="1143000" y="240506"/>
                  </a:lnTo>
                  <a:lnTo>
                    <a:pt x="1381125" y="228600"/>
                  </a:lnTo>
                  <a:lnTo>
                    <a:pt x="1557337" y="223837"/>
                  </a:lnTo>
                  <a:lnTo>
                    <a:pt x="1702593" y="221456"/>
                  </a:lnTo>
                  <a:lnTo>
                    <a:pt x="1890712" y="219075"/>
                  </a:lnTo>
                  <a:lnTo>
                    <a:pt x="1924050" y="221456"/>
                  </a:lnTo>
                  <a:lnTo>
                    <a:pt x="1947862" y="226219"/>
                  </a:lnTo>
                  <a:lnTo>
                    <a:pt x="1962150" y="230981"/>
                  </a:lnTo>
                  <a:lnTo>
                    <a:pt x="1981200" y="240506"/>
                  </a:lnTo>
                  <a:lnTo>
                    <a:pt x="1995487" y="252412"/>
                  </a:lnTo>
                  <a:lnTo>
                    <a:pt x="2005012" y="269081"/>
                  </a:lnTo>
                  <a:lnTo>
                    <a:pt x="2009775" y="285750"/>
                  </a:lnTo>
                  <a:lnTo>
                    <a:pt x="2012156" y="304800"/>
                  </a:lnTo>
                  <a:lnTo>
                    <a:pt x="2007393" y="326231"/>
                  </a:lnTo>
                  <a:lnTo>
                    <a:pt x="1997868" y="357187"/>
                  </a:lnTo>
                  <a:lnTo>
                    <a:pt x="1959768" y="476250"/>
                  </a:lnTo>
                  <a:lnTo>
                    <a:pt x="1919287" y="592931"/>
                  </a:lnTo>
                  <a:lnTo>
                    <a:pt x="1900237" y="778669"/>
                  </a:lnTo>
                  <a:lnTo>
                    <a:pt x="1983581" y="819150"/>
                  </a:lnTo>
                  <a:lnTo>
                    <a:pt x="1995487" y="821531"/>
                  </a:lnTo>
                  <a:lnTo>
                    <a:pt x="2014537" y="819150"/>
                  </a:lnTo>
                  <a:lnTo>
                    <a:pt x="2031206" y="814387"/>
                  </a:lnTo>
                  <a:lnTo>
                    <a:pt x="2055018" y="804862"/>
                  </a:lnTo>
                  <a:lnTo>
                    <a:pt x="2071687" y="788194"/>
                  </a:lnTo>
                  <a:lnTo>
                    <a:pt x="2107406" y="719137"/>
                  </a:lnTo>
                  <a:lnTo>
                    <a:pt x="2162175" y="619125"/>
                  </a:lnTo>
                  <a:lnTo>
                    <a:pt x="2214562" y="521494"/>
                  </a:lnTo>
                  <a:lnTo>
                    <a:pt x="2262187" y="426244"/>
                  </a:lnTo>
                  <a:lnTo>
                    <a:pt x="2288381" y="366712"/>
                  </a:lnTo>
                  <a:lnTo>
                    <a:pt x="2302668" y="340519"/>
                  </a:lnTo>
                  <a:lnTo>
                    <a:pt x="2321718" y="321469"/>
                  </a:lnTo>
                  <a:lnTo>
                    <a:pt x="2343150" y="307181"/>
                  </a:lnTo>
                  <a:lnTo>
                    <a:pt x="2369343" y="292894"/>
                  </a:lnTo>
                  <a:lnTo>
                    <a:pt x="2388393" y="278606"/>
                  </a:lnTo>
                  <a:lnTo>
                    <a:pt x="2405062" y="261937"/>
                  </a:lnTo>
                  <a:lnTo>
                    <a:pt x="2412206" y="245269"/>
                  </a:lnTo>
                  <a:lnTo>
                    <a:pt x="2412206" y="230981"/>
                  </a:lnTo>
                  <a:lnTo>
                    <a:pt x="2405062" y="207169"/>
                  </a:lnTo>
                  <a:lnTo>
                    <a:pt x="2390775" y="188119"/>
                  </a:lnTo>
                  <a:lnTo>
                    <a:pt x="2357437" y="161925"/>
                  </a:lnTo>
                  <a:lnTo>
                    <a:pt x="2336006" y="140494"/>
                  </a:lnTo>
                  <a:lnTo>
                    <a:pt x="2309812" y="114300"/>
                  </a:lnTo>
                  <a:lnTo>
                    <a:pt x="2264568" y="80962"/>
                  </a:lnTo>
                  <a:lnTo>
                    <a:pt x="2195512" y="35719"/>
                  </a:lnTo>
                  <a:lnTo>
                    <a:pt x="2140743" y="4762"/>
                  </a:lnTo>
                  <a:lnTo>
                    <a:pt x="2119312" y="0"/>
                  </a:lnTo>
                  <a:lnTo>
                    <a:pt x="2105025" y="0"/>
                  </a:lnTo>
                  <a:lnTo>
                    <a:pt x="2085975" y="7144"/>
                  </a:lnTo>
                  <a:lnTo>
                    <a:pt x="1964531" y="52387"/>
                  </a:lnTo>
                  <a:lnTo>
                    <a:pt x="1935956" y="64294"/>
                  </a:lnTo>
                  <a:lnTo>
                    <a:pt x="1878806" y="66675"/>
                  </a:lnTo>
                  <a:lnTo>
                    <a:pt x="1733550" y="71437"/>
                  </a:lnTo>
                  <a:lnTo>
                    <a:pt x="1535906" y="76200"/>
                  </a:lnTo>
                  <a:lnTo>
                    <a:pt x="1250156" y="85725"/>
                  </a:lnTo>
                  <a:lnTo>
                    <a:pt x="1090612" y="95250"/>
                  </a:lnTo>
                  <a:lnTo>
                    <a:pt x="766762" y="121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8">
              <a:extLst>
                <a:ext uri="{FF2B5EF4-FFF2-40B4-BE49-F238E27FC236}">
                  <a16:creationId xmlns:a16="http://schemas.microsoft.com/office/drawing/2014/main" id="{771BECC5-F430-479E-BD7B-20B9B132554C}"/>
                </a:ext>
              </a:extLst>
            </p:cNvPr>
            <p:cNvSpPr/>
            <p:nvPr/>
          </p:nvSpPr>
          <p:spPr>
            <a:xfrm>
              <a:off x="5218113" y="4683126"/>
              <a:ext cx="1758950" cy="352425"/>
            </a:xfrm>
            <a:custGeom>
              <a:avLst/>
              <a:gdLst>
                <a:gd name="connsiteX0" fmla="*/ 816769 w 1759744"/>
                <a:gd name="connsiteY0" fmla="*/ 61912 h 352425"/>
                <a:gd name="connsiteX1" fmla="*/ 561975 w 1759744"/>
                <a:gd name="connsiteY1" fmla="*/ 78581 h 352425"/>
                <a:gd name="connsiteX2" fmla="*/ 326231 w 1759744"/>
                <a:gd name="connsiteY2" fmla="*/ 95250 h 352425"/>
                <a:gd name="connsiteX3" fmla="*/ 0 w 1759744"/>
                <a:gd name="connsiteY3" fmla="*/ 119062 h 352425"/>
                <a:gd name="connsiteX4" fmla="*/ 64294 w 1759744"/>
                <a:gd name="connsiteY4" fmla="*/ 352425 h 352425"/>
                <a:gd name="connsiteX5" fmla="*/ 92869 w 1759744"/>
                <a:gd name="connsiteY5" fmla="*/ 304800 h 352425"/>
                <a:gd name="connsiteX6" fmla="*/ 180975 w 1759744"/>
                <a:gd name="connsiteY6" fmla="*/ 271462 h 352425"/>
                <a:gd name="connsiteX7" fmla="*/ 230981 w 1759744"/>
                <a:gd name="connsiteY7" fmla="*/ 257175 h 352425"/>
                <a:gd name="connsiteX8" fmla="*/ 342900 w 1759744"/>
                <a:gd name="connsiteY8" fmla="*/ 235743 h 352425"/>
                <a:gd name="connsiteX9" fmla="*/ 445294 w 1759744"/>
                <a:gd name="connsiteY9" fmla="*/ 219075 h 352425"/>
                <a:gd name="connsiteX10" fmla="*/ 566737 w 1759744"/>
                <a:gd name="connsiteY10" fmla="*/ 202406 h 352425"/>
                <a:gd name="connsiteX11" fmla="*/ 676275 w 1759744"/>
                <a:gd name="connsiteY11" fmla="*/ 192881 h 352425"/>
                <a:gd name="connsiteX12" fmla="*/ 788194 w 1759744"/>
                <a:gd name="connsiteY12" fmla="*/ 185737 h 352425"/>
                <a:gd name="connsiteX13" fmla="*/ 902494 w 1759744"/>
                <a:gd name="connsiteY13" fmla="*/ 180975 h 352425"/>
                <a:gd name="connsiteX14" fmla="*/ 1026319 w 1759744"/>
                <a:gd name="connsiteY14" fmla="*/ 180975 h 352425"/>
                <a:gd name="connsiteX15" fmla="*/ 1164431 w 1759744"/>
                <a:gd name="connsiteY15" fmla="*/ 180975 h 352425"/>
                <a:gd name="connsiteX16" fmla="*/ 1297781 w 1759744"/>
                <a:gd name="connsiteY16" fmla="*/ 180975 h 352425"/>
                <a:gd name="connsiteX17" fmla="*/ 1373981 w 1759744"/>
                <a:gd name="connsiteY17" fmla="*/ 180975 h 352425"/>
                <a:gd name="connsiteX18" fmla="*/ 1512094 w 1759744"/>
                <a:gd name="connsiteY18" fmla="*/ 178593 h 352425"/>
                <a:gd name="connsiteX19" fmla="*/ 1759744 w 1759744"/>
                <a:gd name="connsiteY19" fmla="*/ 180975 h 352425"/>
                <a:gd name="connsiteX20" fmla="*/ 1759744 w 1759744"/>
                <a:gd name="connsiteY20" fmla="*/ 0 h 352425"/>
                <a:gd name="connsiteX21" fmla="*/ 1543050 w 1759744"/>
                <a:gd name="connsiteY21" fmla="*/ 16668 h 352425"/>
                <a:gd name="connsiteX22" fmla="*/ 1314450 w 1759744"/>
                <a:gd name="connsiteY22" fmla="*/ 30956 h 352425"/>
                <a:gd name="connsiteX23" fmla="*/ 1014412 w 1759744"/>
                <a:gd name="connsiteY23" fmla="*/ 50006 h 352425"/>
                <a:gd name="connsiteX24" fmla="*/ 816769 w 1759744"/>
                <a:gd name="connsiteY24" fmla="*/ 6191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9744" h="352425">
                  <a:moveTo>
                    <a:pt x="816769" y="61912"/>
                  </a:moveTo>
                  <a:lnTo>
                    <a:pt x="561975" y="78581"/>
                  </a:lnTo>
                  <a:lnTo>
                    <a:pt x="326231" y="95250"/>
                  </a:lnTo>
                  <a:lnTo>
                    <a:pt x="0" y="119062"/>
                  </a:lnTo>
                  <a:lnTo>
                    <a:pt x="64294" y="352425"/>
                  </a:lnTo>
                  <a:lnTo>
                    <a:pt x="92869" y="304800"/>
                  </a:lnTo>
                  <a:lnTo>
                    <a:pt x="180975" y="271462"/>
                  </a:lnTo>
                  <a:lnTo>
                    <a:pt x="230981" y="257175"/>
                  </a:lnTo>
                  <a:lnTo>
                    <a:pt x="342900" y="235743"/>
                  </a:lnTo>
                  <a:lnTo>
                    <a:pt x="445294" y="219075"/>
                  </a:lnTo>
                  <a:lnTo>
                    <a:pt x="566737" y="202406"/>
                  </a:lnTo>
                  <a:lnTo>
                    <a:pt x="676275" y="192881"/>
                  </a:lnTo>
                  <a:lnTo>
                    <a:pt x="788194" y="185737"/>
                  </a:lnTo>
                  <a:lnTo>
                    <a:pt x="902494" y="180975"/>
                  </a:lnTo>
                  <a:lnTo>
                    <a:pt x="1026319" y="180975"/>
                  </a:lnTo>
                  <a:lnTo>
                    <a:pt x="1164431" y="180975"/>
                  </a:lnTo>
                  <a:lnTo>
                    <a:pt x="1297781" y="180975"/>
                  </a:lnTo>
                  <a:lnTo>
                    <a:pt x="1373981" y="180975"/>
                  </a:lnTo>
                  <a:lnTo>
                    <a:pt x="1512094" y="178593"/>
                  </a:lnTo>
                  <a:lnTo>
                    <a:pt x="1759744" y="180975"/>
                  </a:lnTo>
                  <a:lnTo>
                    <a:pt x="1759744" y="0"/>
                  </a:lnTo>
                  <a:lnTo>
                    <a:pt x="1543050" y="16668"/>
                  </a:lnTo>
                  <a:lnTo>
                    <a:pt x="1314450" y="30956"/>
                  </a:lnTo>
                  <a:lnTo>
                    <a:pt x="1014412" y="50006"/>
                  </a:lnTo>
                  <a:lnTo>
                    <a:pt x="816769" y="61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9">
              <a:extLst>
                <a:ext uri="{FF2B5EF4-FFF2-40B4-BE49-F238E27FC236}">
                  <a16:creationId xmlns:a16="http://schemas.microsoft.com/office/drawing/2014/main" id="{5441E130-DCFA-43B3-AAF0-0F9B662B6826}"/>
                </a:ext>
              </a:extLst>
            </p:cNvPr>
            <p:cNvSpPr/>
            <p:nvPr/>
          </p:nvSpPr>
          <p:spPr>
            <a:xfrm>
              <a:off x="5267326" y="4945064"/>
              <a:ext cx="485775" cy="708025"/>
            </a:xfrm>
            <a:custGeom>
              <a:avLst/>
              <a:gdLst>
                <a:gd name="connsiteX0" fmla="*/ 207169 w 485775"/>
                <a:gd name="connsiteY0" fmla="*/ 338138 h 707232"/>
                <a:gd name="connsiteX1" fmla="*/ 133350 w 485775"/>
                <a:gd name="connsiteY1" fmla="*/ 142875 h 707232"/>
                <a:gd name="connsiteX2" fmla="*/ 121444 w 485775"/>
                <a:gd name="connsiteY2" fmla="*/ 128588 h 707232"/>
                <a:gd name="connsiteX3" fmla="*/ 76200 w 485775"/>
                <a:gd name="connsiteY3" fmla="*/ 92869 h 707232"/>
                <a:gd name="connsiteX4" fmla="*/ 21431 w 485775"/>
                <a:gd name="connsiteY4" fmla="*/ 59532 h 707232"/>
                <a:gd name="connsiteX5" fmla="*/ 0 w 485775"/>
                <a:gd name="connsiteY5" fmla="*/ 42863 h 707232"/>
                <a:gd name="connsiteX6" fmla="*/ 100013 w 485775"/>
                <a:gd name="connsiteY6" fmla="*/ 0 h 707232"/>
                <a:gd name="connsiteX7" fmla="*/ 166688 w 485775"/>
                <a:gd name="connsiteY7" fmla="*/ 50007 h 707232"/>
                <a:gd name="connsiteX8" fmla="*/ 228600 w 485775"/>
                <a:gd name="connsiteY8" fmla="*/ 97632 h 707232"/>
                <a:gd name="connsiteX9" fmla="*/ 283369 w 485775"/>
                <a:gd name="connsiteY9" fmla="*/ 142875 h 707232"/>
                <a:gd name="connsiteX10" fmla="*/ 345281 w 485775"/>
                <a:gd name="connsiteY10" fmla="*/ 192882 h 707232"/>
                <a:gd name="connsiteX11" fmla="*/ 395288 w 485775"/>
                <a:gd name="connsiteY11" fmla="*/ 235744 h 707232"/>
                <a:gd name="connsiteX12" fmla="*/ 428625 w 485775"/>
                <a:gd name="connsiteY12" fmla="*/ 269082 h 707232"/>
                <a:gd name="connsiteX13" fmla="*/ 452438 w 485775"/>
                <a:gd name="connsiteY13" fmla="*/ 300038 h 707232"/>
                <a:gd name="connsiteX14" fmla="*/ 464344 w 485775"/>
                <a:gd name="connsiteY14" fmla="*/ 319088 h 707232"/>
                <a:gd name="connsiteX15" fmla="*/ 473869 w 485775"/>
                <a:gd name="connsiteY15" fmla="*/ 340519 h 707232"/>
                <a:gd name="connsiteX16" fmla="*/ 478631 w 485775"/>
                <a:gd name="connsiteY16" fmla="*/ 366713 h 707232"/>
                <a:gd name="connsiteX17" fmla="*/ 485775 w 485775"/>
                <a:gd name="connsiteY17" fmla="*/ 414338 h 707232"/>
                <a:gd name="connsiteX18" fmla="*/ 485775 w 485775"/>
                <a:gd name="connsiteY18" fmla="*/ 457200 h 707232"/>
                <a:gd name="connsiteX19" fmla="*/ 483394 w 485775"/>
                <a:gd name="connsiteY19" fmla="*/ 488157 h 707232"/>
                <a:gd name="connsiteX20" fmla="*/ 471488 w 485775"/>
                <a:gd name="connsiteY20" fmla="*/ 528638 h 707232"/>
                <a:gd name="connsiteX21" fmla="*/ 450056 w 485775"/>
                <a:gd name="connsiteY21" fmla="*/ 581025 h 707232"/>
                <a:gd name="connsiteX22" fmla="*/ 419100 w 485775"/>
                <a:gd name="connsiteY22" fmla="*/ 633413 h 707232"/>
                <a:gd name="connsiteX23" fmla="*/ 378619 w 485775"/>
                <a:gd name="connsiteY23" fmla="*/ 681038 h 707232"/>
                <a:gd name="connsiteX24" fmla="*/ 283369 w 485775"/>
                <a:gd name="connsiteY24" fmla="*/ 707232 h 707232"/>
                <a:gd name="connsiteX25" fmla="*/ 285750 w 485775"/>
                <a:gd name="connsiteY25" fmla="*/ 588169 h 707232"/>
                <a:gd name="connsiteX26" fmla="*/ 283369 w 485775"/>
                <a:gd name="connsiteY26" fmla="*/ 559594 h 707232"/>
                <a:gd name="connsiteX27" fmla="*/ 257175 w 485775"/>
                <a:gd name="connsiteY27" fmla="*/ 473869 h 707232"/>
                <a:gd name="connsiteX28" fmla="*/ 207169 w 485775"/>
                <a:gd name="connsiteY28" fmla="*/ 338138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5775" h="707232">
                  <a:moveTo>
                    <a:pt x="207169" y="338138"/>
                  </a:moveTo>
                  <a:lnTo>
                    <a:pt x="133350" y="142875"/>
                  </a:lnTo>
                  <a:lnTo>
                    <a:pt x="121444" y="128588"/>
                  </a:lnTo>
                  <a:lnTo>
                    <a:pt x="76200" y="92869"/>
                  </a:lnTo>
                  <a:lnTo>
                    <a:pt x="21431" y="59532"/>
                  </a:lnTo>
                  <a:lnTo>
                    <a:pt x="0" y="42863"/>
                  </a:lnTo>
                  <a:lnTo>
                    <a:pt x="100013" y="0"/>
                  </a:lnTo>
                  <a:lnTo>
                    <a:pt x="166688" y="50007"/>
                  </a:lnTo>
                  <a:lnTo>
                    <a:pt x="228600" y="97632"/>
                  </a:lnTo>
                  <a:lnTo>
                    <a:pt x="283369" y="142875"/>
                  </a:lnTo>
                  <a:lnTo>
                    <a:pt x="345281" y="192882"/>
                  </a:lnTo>
                  <a:lnTo>
                    <a:pt x="395288" y="235744"/>
                  </a:lnTo>
                  <a:lnTo>
                    <a:pt x="428625" y="269082"/>
                  </a:lnTo>
                  <a:lnTo>
                    <a:pt x="452438" y="300038"/>
                  </a:lnTo>
                  <a:lnTo>
                    <a:pt x="464344" y="319088"/>
                  </a:lnTo>
                  <a:lnTo>
                    <a:pt x="473869" y="340519"/>
                  </a:lnTo>
                  <a:lnTo>
                    <a:pt x="478631" y="366713"/>
                  </a:lnTo>
                  <a:lnTo>
                    <a:pt x="485775" y="414338"/>
                  </a:lnTo>
                  <a:lnTo>
                    <a:pt x="485775" y="457200"/>
                  </a:lnTo>
                  <a:lnTo>
                    <a:pt x="483394" y="488157"/>
                  </a:lnTo>
                  <a:lnTo>
                    <a:pt x="471488" y="528638"/>
                  </a:lnTo>
                  <a:lnTo>
                    <a:pt x="450056" y="581025"/>
                  </a:lnTo>
                  <a:lnTo>
                    <a:pt x="419100" y="633413"/>
                  </a:lnTo>
                  <a:lnTo>
                    <a:pt x="378619" y="681038"/>
                  </a:lnTo>
                  <a:lnTo>
                    <a:pt x="283369" y="707232"/>
                  </a:lnTo>
                  <a:cubicBezTo>
                    <a:pt x="284163" y="667544"/>
                    <a:pt x="284956" y="627857"/>
                    <a:pt x="285750" y="588169"/>
                  </a:cubicBezTo>
                  <a:lnTo>
                    <a:pt x="283369" y="559594"/>
                  </a:lnTo>
                  <a:lnTo>
                    <a:pt x="257175" y="473869"/>
                  </a:lnTo>
                  <a:lnTo>
                    <a:pt x="207169" y="3381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30">
              <a:extLst>
                <a:ext uri="{FF2B5EF4-FFF2-40B4-BE49-F238E27FC236}">
                  <a16:creationId xmlns:a16="http://schemas.microsoft.com/office/drawing/2014/main" id="{7C676925-5FFC-4981-B5AB-774B86245B45}"/>
                </a:ext>
              </a:extLst>
            </p:cNvPr>
            <p:cNvSpPr/>
            <p:nvPr/>
          </p:nvSpPr>
          <p:spPr>
            <a:xfrm>
              <a:off x="6424613" y="4859339"/>
              <a:ext cx="514350" cy="739775"/>
            </a:xfrm>
            <a:custGeom>
              <a:avLst/>
              <a:gdLst>
                <a:gd name="connsiteX0" fmla="*/ 304800 w 514350"/>
                <a:gd name="connsiteY0" fmla="*/ 447675 h 738188"/>
                <a:gd name="connsiteX1" fmla="*/ 357187 w 514350"/>
                <a:gd name="connsiteY1" fmla="*/ 373857 h 738188"/>
                <a:gd name="connsiteX2" fmla="*/ 397668 w 514350"/>
                <a:gd name="connsiteY2" fmla="*/ 314325 h 738188"/>
                <a:gd name="connsiteX3" fmla="*/ 416718 w 514350"/>
                <a:gd name="connsiteY3" fmla="*/ 302419 h 738188"/>
                <a:gd name="connsiteX4" fmla="*/ 454818 w 514350"/>
                <a:gd name="connsiteY4" fmla="*/ 280988 h 738188"/>
                <a:gd name="connsiteX5" fmla="*/ 488156 w 514350"/>
                <a:gd name="connsiteY5" fmla="*/ 257175 h 738188"/>
                <a:gd name="connsiteX6" fmla="*/ 509587 w 514350"/>
                <a:gd name="connsiteY6" fmla="*/ 233363 h 738188"/>
                <a:gd name="connsiteX7" fmla="*/ 514350 w 514350"/>
                <a:gd name="connsiteY7" fmla="*/ 209550 h 738188"/>
                <a:gd name="connsiteX8" fmla="*/ 502443 w 514350"/>
                <a:gd name="connsiteY8" fmla="*/ 188119 h 738188"/>
                <a:gd name="connsiteX9" fmla="*/ 471487 w 514350"/>
                <a:gd name="connsiteY9" fmla="*/ 171450 h 738188"/>
                <a:gd name="connsiteX10" fmla="*/ 431006 w 514350"/>
                <a:gd name="connsiteY10" fmla="*/ 159544 h 738188"/>
                <a:gd name="connsiteX11" fmla="*/ 388143 w 514350"/>
                <a:gd name="connsiteY11" fmla="*/ 133350 h 738188"/>
                <a:gd name="connsiteX12" fmla="*/ 330993 w 514350"/>
                <a:gd name="connsiteY12" fmla="*/ 100013 h 738188"/>
                <a:gd name="connsiteX13" fmla="*/ 261937 w 514350"/>
                <a:gd name="connsiteY13" fmla="*/ 66675 h 738188"/>
                <a:gd name="connsiteX14" fmla="*/ 176212 w 514350"/>
                <a:gd name="connsiteY14" fmla="*/ 35719 h 738188"/>
                <a:gd name="connsiteX15" fmla="*/ 73818 w 514350"/>
                <a:gd name="connsiteY15" fmla="*/ 0 h 738188"/>
                <a:gd name="connsiteX16" fmla="*/ 52387 w 514350"/>
                <a:gd name="connsiteY16" fmla="*/ 0 h 738188"/>
                <a:gd name="connsiteX17" fmla="*/ 78581 w 514350"/>
                <a:gd name="connsiteY17" fmla="*/ 33338 h 738188"/>
                <a:gd name="connsiteX18" fmla="*/ 102393 w 514350"/>
                <a:gd name="connsiteY18" fmla="*/ 69057 h 738188"/>
                <a:gd name="connsiteX19" fmla="*/ 123825 w 514350"/>
                <a:gd name="connsiteY19" fmla="*/ 102394 h 738188"/>
                <a:gd name="connsiteX20" fmla="*/ 138112 w 514350"/>
                <a:gd name="connsiteY20" fmla="*/ 133350 h 738188"/>
                <a:gd name="connsiteX21" fmla="*/ 147637 w 514350"/>
                <a:gd name="connsiteY21" fmla="*/ 164307 h 738188"/>
                <a:gd name="connsiteX22" fmla="*/ 152400 w 514350"/>
                <a:gd name="connsiteY22" fmla="*/ 190500 h 738188"/>
                <a:gd name="connsiteX23" fmla="*/ 152400 w 514350"/>
                <a:gd name="connsiteY23" fmla="*/ 221457 h 738188"/>
                <a:gd name="connsiteX24" fmla="*/ 150018 w 514350"/>
                <a:gd name="connsiteY24" fmla="*/ 276225 h 738188"/>
                <a:gd name="connsiteX25" fmla="*/ 142875 w 514350"/>
                <a:gd name="connsiteY25" fmla="*/ 333375 h 738188"/>
                <a:gd name="connsiteX26" fmla="*/ 133350 w 514350"/>
                <a:gd name="connsiteY26" fmla="*/ 371475 h 738188"/>
                <a:gd name="connsiteX27" fmla="*/ 104775 w 514350"/>
                <a:gd name="connsiteY27" fmla="*/ 435769 h 738188"/>
                <a:gd name="connsiteX28" fmla="*/ 69056 w 514350"/>
                <a:gd name="connsiteY28" fmla="*/ 523875 h 738188"/>
                <a:gd name="connsiteX29" fmla="*/ 40481 w 514350"/>
                <a:gd name="connsiteY29" fmla="*/ 604838 h 738188"/>
                <a:gd name="connsiteX30" fmla="*/ 0 w 514350"/>
                <a:gd name="connsiteY30" fmla="*/ 738188 h 738188"/>
                <a:gd name="connsiteX31" fmla="*/ 109537 w 514350"/>
                <a:gd name="connsiteY31" fmla="*/ 735807 h 738188"/>
                <a:gd name="connsiteX32" fmla="*/ 185737 w 514350"/>
                <a:gd name="connsiteY32" fmla="*/ 626269 h 738188"/>
                <a:gd name="connsiteX33" fmla="*/ 240506 w 514350"/>
                <a:gd name="connsiteY33" fmla="*/ 545307 h 738188"/>
                <a:gd name="connsiteX34" fmla="*/ 304800 w 514350"/>
                <a:gd name="connsiteY34" fmla="*/ 447675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14350" h="738188">
                  <a:moveTo>
                    <a:pt x="304800" y="447675"/>
                  </a:moveTo>
                  <a:lnTo>
                    <a:pt x="357187" y="373857"/>
                  </a:lnTo>
                  <a:lnTo>
                    <a:pt x="397668" y="314325"/>
                  </a:lnTo>
                  <a:lnTo>
                    <a:pt x="416718" y="302419"/>
                  </a:lnTo>
                  <a:lnTo>
                    <a:pt x="454818" y="280988"/>
                  </a:lnTo>
                  <a:lnTo>
                    <a:pt x="488156" y="257175"/>
                  </a:lnTo>
                  <a:lnTo>
                    <a:pt x="509587" y="233363"/>
                  </a:lnTo>
                  <a:lnTo>
                    <a:pt x="514350" y="209550"/>
                  </a:lnTo>
                  <a:lnTo>
                    <a:pt x="502443" y="188119"/>
                  </a:lnTo>
                  <a:lnTo>
                    <a:pt x="471487" y="171450"/>
                  </a:lnTo>
                  <a:lnTo>
                    <a:pt x="431006" y="159544"/>
                  </a:lnTo>
                  <a:lnTo>
                    <a:pt x="388143" y="133350"/>
                  </a:lnTo>
                  <a:lnTo>
                    <a:pt x="330993" y="100013"/>
                  </a:lnTo>
                  <a:lnTo>
                    <a:pt x="261937" y="66675"/>
                  </a:lnTo>
                  <a:lnTo>
                    <a:pt x="176212" y="35719"/>
                  </a:lnTo>
                  <a:lnTo>
                    <a:pt x="73818" y="0"/>
                  </a:lnTo>
                  <a:lnTo>
                    <a:pt x="52387" y="0"/>
                  </a:lnTo>
                  <a:lnTo>
                    <a:pt x="78581" y="33338"/>
                  </a:lnTo>
                  <a:lnTo>
                    <a:pt x="102393" y="69057"/>
                  </a:lnTo>
                  <a:lnTo>
                    <a:pt x="123825" y="102394"/>
                  </a:lnTo>
                  <a:lnTo>
                    <a:pt x="138112" y="133350"/>
                  </a:lnTo>
                  <a:lnTo>
                    <a:pt x="147637" y="164307"/>
                  </a:lnTo>
                  <a:lnTo>
                    <a:pt x="152400" y="190500"/>
                  </a:lnTo>
                  <a:lnTo>
                    <a:pt x="152400" y="221457"/>
                  </a:lnTo>
                  <a:lnTo>
                    <a:pt x="150018" y="276225"/>
                  </a:lnTo>
                  <a:lnTo>
                    <a:pt x="142875" y="333375"/>
                  </a:lnTo>
                  <a:lnTo>
                    <a:pt x="133350" y="371475"/>
                  </a:lnTo>
                  <a:lnTo>
                    <a:pt x="104775" y="435769"/>
                  </a:lnTo>
                  <a:lnTo>
                    <a:pt x="69056" y="523875"/>
                  </a:lnTo>
                  <a:lnTo>
                    <a:pt x="40481" y="604838"/>
                  </a:lnTo>
                  <a:lnTo>
                    <a:pt x="0" y="738188"/>
                  </a:lnTo>
                  <a:lnTo>
                    <a:pt x="109537" y="735807"/>
                  </a:lnTo>
                  <a:lnTo>
                    <a:pt x="185737" y="626269"/>
                  </a:lnTo>
                  <a:lnTo>
                    <a:pt x="240506" y="545307"/>
                  </a:lnTo>
                  <a:lnTo>
                    <a:pt x="304800" y="447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31">
              <a:extLst>
                <a:ext uri="{FF2B5EF4-FFF2-40B4-BE49-F238E27FC236}">
                  <a16:creationId xmlns:a16="http://schemas.microsoft.com/office/drawing/2014/main" id="{D62DAC02-E037-44D6-822A-79E4009A01DF}"/>
                </a:ext>
              </a:extLst>
            </p:cNvPr>
            <p:cNvSpPr/>
            <p:nvPr/>
          </p:nvSpPr>
          <p:spPr>
            <a:xfrm>
              <a:off x="3917951" y="5461001"/>
              <a:ext cx="4341813" cy="492125"/>
            </a:xfrm>
            <a:custGeom>
              <a:avLst/>
              <a:gdLst>
                <a:gd name="connsiteX0" fmla="*/ 1991203 w 4342517"/>
                <a:gd name="connsiteY0" fmla="*/ 98855 h 490740"/>
                <a:gd name="connsiteX1" fmla="*/ 2460759 w 4342517"/>
                <a:gd name="connsiteY1" fmla="*/ 70611 h 490740"/>
                <a:gd name="connsiteX2" fmla="*/ 2782035 w 4342517"/>
                <a:gd name="connsiteY2" fmla="*/ 63550 h 490740"/>
                <a:gd name="connsiteX3" fmla="*/ 2916194 w 4342517"/>
                <a:gd name="connsiteY3" fmla="*/ 60019 h 490740"/>
                <a:gd name="connsiteX4" fmla="*/ 3191573 w 4342517"/>
                <a:gd name="connsiteY4" fmla="*/ 56489 h 490740"/>
                <a:gd name="connsiteX5" fmla="*/ 3484605 w 4342517"/>
                <a:gd name="connsiteY5" fmla="*/ 60019 h 490740"/>
                <a:gd name="connsiteX6" fmla="*/ 3675252 w 4342517"/>
                <a:gd name="connsiteY6" fmla="*/ 63550 h 490740"/>
                <a:gd name="connsiteX7" fmla="*/ 3731740 w 4342517"/>
                <a:gd name="connsiteY7" fmla="*/ 67080 h 490740"/>
                <a:gd name="connsiteX8" fmla="*/ 3784698 w 4342517"/>
                <a:gd name="connsiteY8" fmla="*/ 45897 h 490740"/>
                <a:gd name="connsiteX9" fmla="*/ 3858838 w 4342517"/>
                <a:gd name="connsiteY9" fmla="*/ 21183 h 490740"/>
                <a:gd name="connsiteX10" fmla="*/ 3929448 w 4342517"/>
                <a:gd name="connsiteY10" fmla="*/ 0 h 490740"/>
                <a:gd name="connsiteX11" fmla="*/ 3954162 w 4342517"/>
                <a:gd name="connsiteY11" fmla="*/ 3531 h 490740"/>
                <a:gd name="connsiteX12" fmla="*/ 4028302 w 4342517"/>
                <a:gd name="connsiteY12" fmla="*/ 28245 h 490740"/>
                <a:gd name="connsiteX13" fmla="*/ 4098912 w 4342517"/>
                <a:gd name="connsiteY13" fmla="*/ 52958 h 490740"/>
                <a:gd name="connsiteX14" fmla="*/ 4173053 w 4342517"/>
                <a:gd name="connsiteY14" fmla="*/ 81202 h 490740"/>
                <a:gd name="connsiteX15" fmla="*/ 4250724 w 4342517"/>
                <a:gd name="connsiteY15" fmla="*/ 116507 h 490740"/>
                <a:gd name="connsiteX16" fmla="*/ 4296620 w 4342517"/>
                <a:gd name="connsiteY16" fmla="*/ 141221 h 490740"/>
                <a:gd name="connsiteX17" fmla="*/ 4324864 w 4342517"/>
                <a:gd name="connsiteY17" fmla="*/ 162404 h 490740"/>
                <a:gd name="connsiteX18" fmla="*/ 4335456 w 4342517"/>
                <a:gd name="connsiteY18" fmla="*/ 180056 h 490740"/>
                <a:gd name="connsiteX19" fmla="*/ 4338986 w 4342517"/>
                <a:gd name="connsiteY19" fmla="*/ 194178 h 490740"/>
                <a:gd name="connsiteX20" fmla="*/ 4342517 w 4342517"/>
                <a:gd name="connsiteY20" fmla="*/ 215361 h 490740"/>
                <a:gd name="connsiteX21" fmla="*/ 4338986 w 4342517"/>
                <a:gd name="connsiteY21" fmla="*/ 247136 h 490740"/>
                <a:gd name="connsiteX22" fmla="*/ 4324864 w 4342517"/>
                <a:gd name="connsiteY22" fmla="*/ 264788 h 490740"/>
                <a:gd name="connsiteX23" fmla="*/ 4303681 w 4342517"/>
                <a:gd name="connsiteY23" fmla="*/ 275380 h 490740"/>
                <a:gd name="connsiteX24" fmla="*/ 4250724 w 4342517"/>
                <a:gd name="connsiteY24" fmla="*/ 285971 h 490740"/>
                <a:gd name="connsiteX25" fmla="*/ 4169522 w 4342517"/>
                <a:gd name="connsiteY25" fmla="*/ 289502 h 490740"/>
                <a:gd name="connsiteX26" fmla="*/ 4049485 w 4342517"/>
                <a:gd name="connsiteY26" fmla="*/ 278910 h 490740"/>
                <a:gd name="connsiteX27" fmla="*/ 3869430 w 4342517"/>
                <a:gd name="connsiteY27" fmla="*/ 268319 h 490740"/>
                <a:gd name="connsiteX28" fmla="*/ 3668191 w 4342517"/>
                <a:gd name="connsiteY28" fmla="*/ 257727 h 490740"/>
                <a:gd name="connsiteX29" fmla="*/ 3466952 w 4342517"/>
                <a:gd name="connsiteY29" fmla="*/ 250666 h 490740"/>
                <a:gd name="connsiteX30" fmla="*/ 3198634 w 4342517"/>
                <a:gd name="connsiteY30" fmla="*/ 243605 h 490740"/>
                <a:gd name="connsiteX31" fmla="*/ 2930316 w 4342517"/>
                <a:gd name="connsiteY31" fmla="*/ 243605 h 490740"/>
                <a:gd name="connsiteX32" fmla="*/ 2626693 w 4342517"/>
                <a:gd name="connsiteY32" fmla="*/ 257727 h 490740"/>
                <a:gd name="connsiteX33" fmla="*/ 2270112 w 4342517"/>
                <a:gd name="connsiteY33" fmla="*/ 271849 h 490740"/>
                <a:gd name="connsiteX34" fmla="*/ 2001794 w 4342517"/>
                <a:gd name="connsiteY34" fmla="*/ 285971 h 490740"/>
                <a:gd name="connsiteX35" fmla="*/ 1797025 w 4342517"/>
                <a:gd name="connsiteY35" fmla="*/ 296563 h 490740"/>
                <a:gd name="connsiteX36" fmla="*/ 1567542 w 4342517"/>
                <a:gd name="connsiteY36" fmla="*/ 310685 h 490740"/>
                <a:gd name="connsiteX37" fmla="*/ 1419261 w 4342517"/>
                <a:gd name="connsiteY37" fmla="*/ 314215 h 490740"/>
                <a:gd name="connsiteX38" fmla="*/ 1260389 w 4342517"/>
                <a:gd name="connsiteY38" fmla="*/ 328337 h 490740"/>
                <a:gd name="connsiteX39" fmla="*/ 1080333 w 4342517"/>
                <a:gd name="connsiteY39" fmla="*/ 356581 h 490740"/>
                <a:gd name="connsiteX40" fmla="*/ 896747 w 4342517"/>
                <a:gd name="connsiteY40" fmla="*/ 388356 h 490740"/>
                <a:gd name="connsiteX41" fmla="*/ 773179 w 4342517"/>
                <a:gd name="connsiteY41" fmla="*/ 409539 h 490740"/>
                <a:gd name="connsiteX42" fmla="*/ 628429 w 4342517"/>
                <a:gd name="connsiteY42" fmla="*/ 444844 h 490740"/>
                <a:gd name="connsiteX43" fmla="*/ 494270 w 4342517"/>
                <a:gd name="connsiteY43" fmla="*/ 480149 h 490740"/>
                <a:gd name="connsiteX44" fmla="*/ 441312 w 4342517"/>
                <a:gd name="connsiteY44" fmla="*/ 490740 h 490740"/>
                <a:gd name="connsiteX45" fmla="*/ 423660 w 4342517"/>
                <a:gd name="connsiteY45" fmla="*/ 490740 h 490740"/>
                <a:gd name="connsiteX46" fmla="*/ 381294 w 4342517"/>
                <a:gd name="connsiteY46" fmla="*/ 469557 h 490740"/>
                <a:gd name="connsiteX47" fmla="*/ 307153 w 4342517"/>
                <a:gd name="connsiteY47" fmla="*/ 420130 h 490740"/>
                <a:gd name="connsiteX48" fmla="*/ 222421 w 4342517"/>
                <a:gd name="connsiteY48" fmla="*/ 353051 h 490740"/>
                <a:gd name="connsiteX49" fmla="*/ 137689 w 4342517"/>
                <a:gd name="connsiteY49" fmla="*/ 285971 h 490740"/>
                <a:gd name="connsiteX50" fmla="*/ 28244 w 4342517"/>
                <a:gd name="connsiteY50" fmla="*/ 176526 h 490740"/>
                <a:gd name="connsiteX51" fmla="*/ 7061 w 4342517"/>
                <a:gd name="connsiteY51" fmla="*/ 155343 h 490740"/>
                <a:gd name="connsiteX52" fmla="*/ 0 w 4342517"/>
                <a:gd name="connsiteY52" fmla="*/ 134160 h 490740"/>
                <a:gd name="connsiteX53" fmla="*/ 3530 w 4342517"/>
                <a:gd name="connsiteY53" fmla="*/ 116507 h 490740"/>
                <a:gd name="connsiteX54" fmla="*/ 14122 w 4342517"/>
                <a:gd name="connsiteY54" fmla="*/ 105916 h 490740"/>
                <a:gd name="connsiteX55" fmla="*/ 28244 w 4342517"/>
                <a:gd name="connsiteY55" fmla="*/ 102385 h 490740"/>
                <a:gd name="connsiteX56" fmla="*/ 60018 w 4342517"/>
                <a:gd name="connsiteY56" fmla="*/ 112977 h 490740"/>
                <a:gd name="connsiteX57" fmla="*/ 105915 w 4342517"/>
                <a:gd name="connsiteY57" fmla="*/ 134160 h 490740"/>
                <a:gd name="connsiteX58" fmla="*/ 172994 w 4342517"/>
                <a:gd name="connsiteY58" fmla="*/ 162404 h 490740"/>
                <a:gd name="connsiteX59" fmla="*/ 243604 w 4342517"/>
                <a:gd name="connsiteY59" fmla="*/ 190648 h 490740"/>
                <a:gd name="connsiteX60" fmla="*/ 285970 w 4342517"/>
                <a:gd name="connsiteY60" fmla="*/ 204770 h 490740"/>
                <a:gd name="connsiteX61" fmla="*/ 345989 w 4342517"/>
                <a:gd name="connsiteY61" fmla="*/ 215361 h 490740"/>
                <a:gd name="connsiteX62" fmla="*/ 416599 w 4342517"/>
                <a:gd name="connsiteY62" fmla="*/ 222422 h 490740"/>
                <a:gd name="connsiteX63" fmla="*/ 504861 w 4342517"/>
                <a:gd name="connsiteY63" fmla="*/ 218892 h 490740"/>
                <a:gd name="connsiteX64" fmla="*/ 667264 w 4342517"/>
                <a:gd name="connsiteY64" fmla="*/ 204770 h 490740"/>
                <a:gd name="connsiteX65" fmla="*/ 914400 w 4342517"/>
                <a:gd name="connsiteY65" fmla="*/ 187117 h 490740"/>
                <a:gd name="connsiteX66" fmla="*/ 1281572 w 4342517"/>
                <a:gd name="connsiteY66" fmla="*/ 158873 h 490740"/>
                <a:gd name="connsiteX67" fmla="*/ 1645213 w 4342517"/>
                <a:gd name="connsiteY67" fmla="*/ 130629 h 490740"/>
                <a:gd name="connsiteX68" fmla="*/ 1754659 w 4342517"/>
                <a:gd name="connsiteY68" fmla="*/ 109446 h 490740"/>
                <a:gd name="connsiteX69" fmla="*/ 1991203 w 4342517"/>
                <a:gd name="connsiteY69" fmla="*/ 98855 h 49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342517" h="490740">
                  <a:moveTo>
                    <a:pt x="1991203" y="98855"/>
                  </a:moveTo>
                  <a:lnTo>
                    <a:pt x="2460759" y="70611"/>
                  </a:lnTo>
                  <a:lnTo>
                    <a:pt x="2782035" y="63550"/>
                  </a:lnTo>
                  <a:lnTo>
                    <a:pt x="2916194" y="60019"/>
                  </a:lnTo>
                  <a:lnTo>
                    <a:pt x="3191573" y="56489"/>
                  </a:lnTo>
                  <a:lnTo>
                    <a:pt x="3484605" y="60019"/>
                  </a:lnTo>
                  <a:lnTo>
                    <a:pt x="3675252" y="63550"/>
                  </a:lnTo>
                  <a:lnTo>
                    <a:pt x="3731740" y="67080"/>
                  </a:lnTo>
                  <a:lnTo>
                    <a:pt x="3784698" y="45897"/>
                  </a:lnTo>
                  <a:lnTo>
                    <a:pt x="3858838" y="21183"/>
                  </a:lnTo>
                  <a:lnTo>
                    <a:pt x="3929448" y="0"/>
                  </a:lnTo>
                  <a:lnTo>
                    <a:pt x="3954162" y="3531"/>
                  </a:lnTo>
                  <a:lnTo>
                    <a:pt x="4028302" y="28245"/>
                  </a:lnTo>
                  <a:lnTo>
                    <a:pt x="4098912" y="52958"/>
                  </a:lnTo>
                  <a:lnTo>
                    <a:pt x="4173053" y="81202"/>
                  </a:lnTo>
                  <a:lnTo>
                    <a:pt x="4250724" y="116507"/>
                  </a:lnTo>
                  <a:lnTo>
                    <a:pt x="4296620" y="141221"/>
                  </a:lnTo>
                  <a:lnTo>
                    <a:pt x="4324864" y="162404"/>
                  </a:lnTo>
                  <a:lnTo>
                    <a:pt x="4335456" y="180056"/>
                  </a:lnTo>
                  <a:lnTo>
                    <a:pt x="4338986" y="194178"/>
                  </a:lnTo>
                  <a:lnTo>
                    <a:pt x="4342517" y="215361"/>
                  </a:lnTo>
                  <a:lnTo>
                    <a:pt x="4338986" y="247136"/>
                  </a:lnTo>
                  <a:lnTo>
                    <a:pt x="4324864" y="264788"/>
                  </a:lnTo>
                  <a:lnTo>
                    <a:pt x="4303681" y="275380"/>
                  </a:lnTo>
                  <a:lnTo>
                    <a:pt x="4250724" y="285971"/>
                  </a:lnTo>
                  <a:lnTo>
                    <a:pt x="4169522" y="289502"/>
                  </a:lnTo>
                  <a:lnTo>
                    <a:pt x="4049485" y="278910"/>
                  </a:lnTo>
                  <a:lnTo>
                    <a:pt x="3869430" y="268319"/>
                  </a:lnTo>
                  <a:lnTo>
                    <a:pt x="3668191" y="257727"/>
                  </a:lnTo>
                  <a:lnTo>
                    <a:pt x="3466952" y="250666"/>
                  </a:lnTo>
                  <a:lnTo>
                    <a:pt x="3198634" y="243605"/>
                  </a:lnTo>
                  <a:lnTo>
                    <a:pt x="2930316" y="243605"/>
                  </a:lnTo>
                  <a:lnTo>
                    <a:pt x="2626693" y="257727"/>
                  </a:lnTo>
                  <a:lnTo>
                    <a:pt x="2270112" y="271849"/>
                  </a:lnTo>
                  <a:lnTo>
                    <a:pt x="2001794" y="285971"/>
                  </a:lnTo>
                  <a:lnTo>
                    <a:pt x="1797025" y="296563"/>
                  </a:lnTo>
                  <a:lnTo>
                    <a:pt x="1567542" y="310685"/>
                  </a:lnTo>
                  <a:lnTo>
                    <a:pt x="1419261" y="314215"/>
                  </a:lnTo>
                  <a:lnTo>
                    <a:pt x="1260389" y="328337"/>
                  </a:lnTo>
                  <a:lnTo>
                    <a:pt x="1080333" y="356581"/>
                  </a:lnTo>
                  <a:lnTo>
                    <a:pt x="896747" y="388356"/>
                  </a:lnTo>
                  <a:lnTo>
                    <a:pt x="773179" y="409539"/>
                  </a:lnTo>
                  <a:lnTo>
                    <a:pt x="628429" y="444844"/>
                  </a:lnTo>
                  <a:lnTo>
                    <a:pt x="494270" y="480149"/>
                  </a:lnTo>
                  <a:lnTo>
                    <a:pt x="441312" y="490740"/>
                  </a:lnTo>
                  <a:lnTo>
                    <a:pt x="423660" y="490740"/>
                  </a:lnTo>
                  <a:lnTo>
                    <a:pt x="381294" y="469557"/>
                  </a:lnTo>
                  <a:lnTo>
                    <a:pt x="307153" y="420130"/>
                  </a:lnTo>
                  <a:lnTo>
                    <a:pt x="222421" y="353051"/>
                  </a:lnTo>
                  <a:lnTo>
                    <a:pt x="137689" y="285971"/>
                  </a:lnTo>
                  <a:lnTo>
                    <a:pt x="28244" y="176526"/>
                  </a:lnTo>
                  <a:lnTo>
                    <a:pt x="7061" y="155343"/>
                  </a:lnTo>
                  <a:lnTo>
                    <a:pt x="0" y="134160"/>
                  </a:lnTo>
                  <a:lnTo>
                    <a:pt x="3530" y="116507"/>
                  </a:lnTo>
                  <a:lnTo>
                    <a:pt x="14122" y="105916"/>
                  </a:lnTo>
                  <a:lnTo>
                    <a:pt x="28244" y="102385"/>
                  </a:lnTo>
                  <a:lnTo>
                    <a:pt x="60018" y="112977"/>
                  </a:lnTo>
                  <a:lnTo>
                    <a:pt x="105915" y="134160"/>
                  </a:lnTo>
                  <a:lnTo>
                    <a:pt x="172994" y="162404"/>
                  </a:lnTo>
                  <a:lnTo>
                    <a:pt x="243604" y="190648"/>
                  </a:lnTo>
                  <a:lnTo>
                    <a:pt x="285970" y="204770"/>
                  </a:lnTo>
                  <a:lnTo>
                    <a:pt x="345989" y="215361"/>
                  </a:lnTo>
                  <a:lnTo>
                    <a:pt x="416599" y="222422"/>
                  </a:lnTo>
                  <a:lnTo>
                    <a:pt x="504861" y="218892"/>
                  </a:lnTo>
                  <a:lnTo>
                    <a:pt x="667264" y="204770"/>
                  </a:lnTo>
                  <a:lnTo>
                    <a:pt x="914400" y="187117"/>
                  </a:lnTo>
                  <a:lnTo>
                    <a:pt x="1281572" y="158873"/>
                  </a:lnTo>
                  <a:lnTo>
                    <a:pt x="1645213" y="130629"/>
                  </a:lnTo>
                  <a:lnTo>
                    <a:pt x="1754659" y="109446"/>
                  </a:lnTo>
                  <a:lnTo>
                    <a:pt x="1991203" y="988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14895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6" grpId="0" animBg="1"/>
      <p:bldP spid="27" grpId="0" animBg="1"/>
      <p:bldP spid="20" grpId="0" animBg="1"/>
      <p:bldP spid="22" grpId="0" animBg="1"/>
      <p:bldP spid="23" grpId="0" animBg="1"/>
      <p:bldP spid="24" grpId="0" animBg="1"/>
      <p:bldP spid="25" grpId="0" animBg="1"/>
      <p:bldP spid="28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31FF6E07-E36E-40C7-AEFE-3F5D84F03CF1}"/>
              </a:ext>
            </a:extLst>
          </p:cNvPr>
          <p:cNvGrpSpPr/>
          <p:nvPr/>
        </p:nvGrpSpPr>
        <p:grpSpPr>
          <a:xfrm>
            <a:off x="3925093" y="1377951"/>
            <a:ext cx="4341813" cy="4575175"/>
            <a:chOff x="3917951" y="1377951"/>
            <a:chExt cx="4341813" cy="4575175"/>
          </a:xfrm>
          <a:solidFill>
            <a:schemeClr val="tx1"/>
          </a:solidFill>
        </p:grpSpPr>
        <p:sp>
          <p:nvSpPr>
            <p:cNvPr id="3" name="フリーフォーム 18">
              <a:extLst>
                <a:ext uri="{FF2B5EF4-FFF2-40B4-BE49-F238E27FC236}">
                  <a16:creationId xmlns:a16="http://schemas.microsoft.com/office/drawing/2014/main" id="{59443263-25C6-4FA9-ADD3-351335C24F52}"/>
                </a:ext>
              </a:extLst>
            </p:cNvPr>
            <p:cNvSpPr/>
            <p:nvPr/>
          </p:nvSpPr>
          <p:spPr>
            <a:xfrm>
              <a:off x="4333876" y="2071687"/>
              <a:ext cx="665163" cy="1447800"/>
            </a:xfrm>
            <a:custGeom>
              <a:avLst/>
              <a:gdLst>
                <a:gd name="connsiteX0" fmla="*/ 476250 w 664369"/>
                <a:gd name="connsiteY0" fmla="*/ 354806 h 1447800"/>
                <a:gd name="connsiteX1" fmla="*/ 454819 w 664369"/>
                <a:gd name="connsiteY1" fmla="*/ 245269 h 1447800"/>
                <a:gd name="connsiteX2" fmla="*/ 409575 w 664369"/>
                <a:gd name="connsiteY2" fmla="*/ 95250 h 1447800"/>
                <a:gd name="connsiteX3" fmla="*/ 328613 w 664369"/>
                <a:gd name="connsiteY3" fmla="*/ 66675 h 1447800"/>
                <a:gd name="connsiteX4" fmla="*/ 247650 w 664369"/>
                <a:gd name="connsiteY4" fmla="*/ 40481 h 1447800"/>
                <a:gd name="connsiteX5" fmla="*/ 171450 w 664369"/>
                <a:gd name="connsiteY5" fmla="*/ 23812 h 1447800"/>
                <a:gd name="connsiteX6" fmla="*/ 100013 w 664369"/>
                <a:gd name="connsiteY6" fmla="*/ 11906 h 1447800"/>
                <a:gd name="connsiteX7" fmla="*/ 54769 w 664369"/>
                <a:gd name="connsiteY7" fmla="*/ 4762 h 1447800"/>
                <a:gd name="connsiteX8" fmla="*/ 23813 w 664369"/>
                <a:gd name="connsiteY8" fmla="*/ 0 h 1447800"/>
                <a:gd name="connsiteX9" fmla="*/ 4763 w 664369"/>
                <a:gd name="connsiteY9" fmla="*/ 4762 h 1447800"/>
                <a:gd name="connsiteX10" fmla="*/ 0 w 664369"/>
                <a:gd name="connsiteY10" fmla="*/ 21431 h 1447800"/>
                <a:gd name="connsiteX11" fmla="*/ 11906 w 664369"/>
                <a:gd name="connsiteY11" fmla="*/ 47625 h 1447800"/>
                <a:gd name="connsiteX12" fmla="*/ 42863 w 664369"/>
                <a:gd name="connsiteY12" fmla="*/ 78581 h 1447800"/>
                <a:gd name="connsiteX13" fmla="*/ 157163 w 664369"/>
                <a:gd name="connsiteY13" fmla="*/ 202406 h 1447800"/>
                <a:gd name="connsiteX14" fmla="*/ 211931 w 664369"/>
                <a:gd name="connsiteY14" fmla="*/ 269081 h 1447800"/>
                <a:gd name="connsiteX15" fmla="*/ 226219 w 664369"/>
                <a:gd name="connsiteY15" fmla="*/ 319087 h 1447800"/>
                <a:gd name="connsiteX16" fmla="*/ 276225 w 664369"/>
                <a:gd name="connsiteY16" fmla="*/ 521494 h 1447800"/>
                <a:gd name="connsiteX17" fmla="*/ 328613 w 664369"/>
                <a:gd name="connsiteY17" fmla="*/ 742950 h 1447800"/>
                <a:gd name="connsiteX18" fmla="*/ 371475 w 664369"/>
                <a:gd name="connsiteY18" fmla="*/ 947737 h 1447800"/>
                <a:gd name="connsiteX19" fmla="*/ 397669 w 664369"/>
                <a:gd name="connsiteY19" fmla="*/ 1085850 h 1447800"/>
                <a:gd name="connsiteX20" fmla="*/ 409575 w 664369"/>
                <a:gd name="connsiteY20" fmla="*/ 1157287 h 1447800"/>
                <a:gd name="connsiteX21" fmla="*/ 421481 w 664369"/>
                <a:gd name="connsiteY21" fmla="*/ 1207294 h 1447800"/>
                <a:gd name="connsiteX22" fmla="*/ 440531 w 664369"/>
                <a:gd name="connsiteY22" fmla="*/ 1271587 h 1447800"/>
                <a:gd name="connsiteX23" fmla="*/ 459581 w 664369"/>
                <a:gd name="connsiteY23" fmla="*/ 1328737 h 1447800"/>
                <a:gd name="connsiteX24" fmla="*/ 490538 w 664369"/>
                <a:gd name="connsiteY24" fmla="*/ 1385887 h 1447800"/>
                <a:gd name="connsiteX25" fmla="*/ 514350 w 664369"/>
                <a:gd name="connsiteY25" fmla="*/ 1423987 h 1447800"/>
                <a:gd name="connsiteX26" fmla="*/ 531019 w 664369"/>
                <a:gd name="connsiteY26" fmla="*/ 1438275 h 1447800"/>
                <a:gd name="connsiteX27" fmla="*/ 550069 w 664369"/>
                <a:gd name="connsiteY27" fmla="*/ 1445419 h 1447800"/>
                <a:gd name="connsiteX28" fmla="*/ 578644 w 664369"/>
                <a:gd name="connsiteY28" fmla="*/ 1447800 h 1447800"/>
                <a:gd name="connsiteX29" fmla="*/ 604838 w 664369"/>
                <a:gd name="connsiteY29" fmla="*/ 1443037 h 1447800"/>
                <a:gd name="connsiteX30" fmla="*/ 626269 w 664369"/>
                <a:gd name="connsiteY30" fmla="*/ 1428750 h 1447800"/>
                <a:gd name="connsiteX31" fmla="*/ 642938 w 664369"/>
                <a:gd name="connsiteY31" fmla="*/ 1407319 h 1447800"/>
                <a:gd name="connsiteX32" fmla="*/ 657225 w 664369"/>
                <a:gd name="connsiteY32" fmla="*/ 1378744 h 1447800"/>
                <a:gd name="connsiteX33" fmla="*/ 664369 w 664369"/>
                <a:gd name="connsiteY33" fmla="*/ 1338262 h 1447800"/>
                <a:gd name="connsiteX34" fmla="*/ 642938 w 664369"/>
                <a:gd name="connsiteY34" fmla="*/ 1176337 h 1447800"/>
                <a:gd name="connsiteX35" fmla="*/ 604838 w 664369"/>
                <a:gd name="connsiteY35" fmla="*/ 1023937 h 1447800"/>
                <a:gd name="connsiteX36" fmla="*/ 542925 w 664369"/>
                <a:gd name="connsiteY36" fmla="*/ 759619 h 1447800"/>
                <a:gd name="connsiteX37" fmla="*/ 533400 w 664369"/>
                <a:gd name="connsiteY37" fmla="*/ 628650 h 1447800"/>
                <a:gd name="connsiteX38" fmla="*/ 476250 w 664369"/>
                <a:gd name="connsiteY38" fmla="*/ 354806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64369" h="1447800">
                  <a:moveTo>
                    <a:pt x="476250" y="354806"/>
                  </a:moveTo>
                  <a:lnTo>
                    <a:pt x="454819" y="245269"/>
                  </a:lnTo>
                  <a:lnTo>
                    <a:pt x="409575" y="95250"/>
                  </a:lnTo>
                  <a:lnTo>
                    <a:pt x="328613" y="66675"/>
                  </a:lnTo>
                  <a:lnTo>
                    <a:pt x="247650" y="40481"/>
                  </a:lnTo>
                  <a:lnTo>
                    <a:pt x="171450" y="23812"/>
                  </a:lnTo>
                  <a:lnTo>
                    <a:pt x="100013" y="11906"/>
                  </a:lnTo>
                  <a:lnTo>
                    <a:pt x="54769" y="4762"/>
                  </a:lnTo>
                  <a:lnTo>
                    <a:pt x="23813" y="0"/>
                  </a:lnTo>
                  <a:lnTo>
                    <a:pt x="4763" y="4762"/>
                  </a:lnTo>
                  <a:lnTo>
                    <a:pt x="0" y="21431"/>
                  </a:lnTo>
                  <a:lnTo>
                    <a:pt x="11906" y="47625"/>
                  </a:lnTo>
                  <a:lnTo>
                    <a:pt x="42863" y="78581"/>
                  </a:lnTo>
                  <a:lnTo>
                    <a:pt x="157163" y="202406"/>
                  </a:lnTo>
                  <a:lnTo>
                    <a:pt x="211931" y="269081"/>
                  </a:lnTo>
                  <a:lnTo>
                    <a:pt x="226219" y="319087"/>
                  </a:lnTo>
                  <a:lnTo>
                    <a:pt x="276225" y="521494"/>
                  </a:lnTo>
                  <a:lnTo>
                    <a:pt x="328613" y="742950"/>
                  </a:lnTo>
                  <a:lnTo>
                    <a:pt x="371475" y="947737"/>
                  </a:lnTo>
                  <a:lnTo>
                    <a:pt x="397669" y="1085850"/>
                  </a:lnTo>
                  <a:lnTo>
                    <a:pt x="409575" y="1157287"/>
                  </a:lnTo>
                  <a:lnTo>
                    <a:pt x="421481" y="1207294"/>
                  </a:lnTo>
                  <a:lnTo>
                    <a:pt x="440531" y="1271587"/>
                  </a:lnTo>
                  <a:lnTo>
                    <a:pt x="459581" y="1328737"/>
                  </a:lnTo>
                  <a:lnTo>
                    <a:pt x="490538" y="1385887"/>
                  </a:lnTo>
                  <a:lnTo>
                    <a:pt x="514350" y="1423987"/>
                  </a:lnTo>
                  <a:lnTo>
                    <a:pt x="531019" y="1438275"/>
                  </a:lnTo>
                  <a:lnTo>
                    <a:pt x="550069" y="1445419"/>
                  </a:lnTo>
                  <a:lnTo>
                    <a:pt x="578644" y="1447800"/>
                  </a:lnTo>
                  <a:lnTo>
                    <a:pt x="604838" y="1443037"/>
                  </a:lnTo>
                  <a:lnTo>
                    <a:pt x="626269" y="1428750"/>
                  </a:lnTo>
                  <a:lnTo>
                    <a:pt x="642938" y="1407319"/>
                  </a:lnTo>
                  <a:lnTo>
                    <a:pt x="657225" y="1378744"/>
                  </a:lnTo>
                  <a:lnTo>
                    <a:pt x="664369" y="1338262"/>
                  </a:lnTo>
                  <a:lnTo>
                    <a:pt x="642938" y="1176337"/>
                  </a:lnTo>
                  <a:lnTo>
                    <a:pt x="604838" y="1023937"/>
                  </a:lnTo>
                  <a:lnTo>
                    <a:pt x="542925" y="759619"/>
                  </a:lnTo>
                  <a:lnTo>
                    <a:pt x="533400" y="628650"/>
                  </a:lnTo>
                  <a:lnTo>
                    <a:pt x="476250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5">
              <a:extLst>
                <a:ext uri="{FF2B5EF4-FFF2-40B4-BE49-F238E27FC236}">
                  <a16:creationId xmlns:a16="http://schemas.microsoft.com/office/drawing/2014/main" id="{2CE70C26-5DB3-4266-907C-87BEFD9CA95A}"/>
                </a:ext>
              </a:extLst>
            </p:cNvPr>
            <p:cNvSpPr/>
            <p:nvPr/>
          </p:nvSpPr>
          <p:spPr>
            <a:xfrm>
              <a:off x="4116389" y="3524251"/>
              <a:ext cx="4071937" cy="536575"/>
            </a:xfrm>
            <a:custGeom>
              <a:avLst/>
              <a:gdLst>
                <a:gd name="connsiteX0" fmla="*/ 1907741 w 4072040"/>
                <a:gd name="connsiteY0" fmla="*/ 296028 h 536141"/>
                <a:gd name="connsiteX1" fmla="*/ 1539349 w 4072040"/>
                <a:gd name="connsiteY1" fmla="*/ 335499 h 536141"/>
                <a:gd name="connsiteX2" fmla="*/ 1302526 w 4072040"/>
                <a:gd name="connsiteY2" fmla="*/ 371680 h 536141"/>
                <a:gd name="connsiteX3" fmla="*/ 1059125 w 4072040"/>
                <a:gd name="connsiteY3" fmla="*/ 414440 h 536141"/>
                <a:gd name="connsiteX4" fmla="*/ 904532 w 4072040"/>
                <a:gd name="connsiteY4" fmla="*/ 444043 h 536141"/>
                <a:gd name="connsiteX5" fmla="*/ 756518 w 4072040"/>
                <a:gd name="connsiteY5" fmla="*/ 476935 h 536141"/>
                <a:gd name="connsiteX6" fmla="*/ 608503 w 4072040"/>
                <a:gd name="connsiteY6" fmla="*/ 513116 h 536141"/>
                <a:gd name="connsiteX7" fmla="*/ 529562 w 4072040"/>
                <a:gd name="connsiteY7" fmla="*/ 532851 h 536141"/>
                <a:gd name="connsiteX8" fmla="*/ 509827 w 4072040"/>
                <a:gd name="connsiteY8" fmla="*/ 536141 h 536141"/>
                <a:gd name="connsiteX9" fmla="*/ 437464 w 4072040"/>
                <a:gd name="connsiteY9" fmla="*/ 526273 h 536141"/>
                <a:gd name="connsiteX10" fmla="*/ 374969 w 4072040"/>
                <a:gd name="connsiteY10" fmla="*/ 506538 h 536141"/>
                <a:gd name="connsiteX11" fmla="*/ 315764 w 4072040"/>
                <a:gd name="connsiteY11" fmla="*/ 476935 h 536141"/>
                <a:gd name="connsiteX12" fmla="*/ 259847 w 4072040"/>
                <a:gd name="connsiteY12" fmla="*/ 437464 h 536141"/>
                <a:gd name="connsiteX13" fmla="*/ 194063 w 4072040"/>
                <a:gd name="connsiteY13" fmla="*/ 381548 h 536141"/>
                <a:gd name="connsiteX14" fmla="*/ 138146 w 4072040"/>
                <a:gd name="connsiteY14" fmla="*/ 325631 h 536141"/>
                <a:gd name="connsiteX15" fmla="*/ 75651 w 4072040"/>
                <a:gd name="connsiteY15" fmla="*/ 253269 h 536141"/>
                <a:gd name="connsiteX16" fmla="*/ 36181 w 4072040"/>
                <a:gd name="connsiteY16" fmla="*/ 200641 h 536141"/>
                <a:gd name="connsiteX17" fmla="*/ 3289 w 4072040"/>
                <a:gd name="connsiteY17" fmla="*/ 154593 h 536141"/>
                <a:gd name="connsiteX18" fmla="*/ 0 w 4072040"/>
                <a:gd name="connsiteY18" fmla="*/ 128279 h 536141"/>
                <a:gd name="connsiteX19" fmla="*/ 3289 w 4072040"/>
                <a:gd name="connsiteY19" fmla="*/ 101965 h 536141"/>
                <a:gd name="connsiteX20" fmla="*/ 23024 w 4072040"/>
                <a:gd name="connsiteY20" fmla="*/ 98676 h 536141"/>
                <a:gd name="connsiteX21" fmla="*/ 46049 w 4072040"/>
                <a:gd name="connsiteY21" fmla="*/ 108544 h 536141"/>
                <a:gd name="connsiteX22" fmla="*/ 69073 w 4072040"/>
                <a:gd name="connsiteY22" fmla="*/ 128279 h 536141"/>
                <a:gd name="connsiteX23" fmla="*/ 128279 w 4072040"/>
                <a:gd name="connsiteY23" fmla="*/ 171039 h 536141"/>
                <a:gd name="connsiteX24" fmla="*/ 187484 w 4072040"/>
                <a:gd name="connsiteY24" fmla="*/ 210509 h 536141"/>
                <a:gd name="connsiteX25" fmla="*/ 246690 w 4072040"/>
                <a:gd name="connsiteY25" fmla="*/ 236823 h 536141"/>
                <a:gd name="connsiteX26" fmla="*/ 309185 w 4072040"/>
                <a:gd name="connsiteY26" fmla="*/ 259847 h 536141"/>
                <a:gd name="connsiteX27" fmla="*/ 368391 w 4072040"/>
                <a:gd name="connsiteY27" fmla="*/ 269715 h 536141"/>
                <a:gd name="connsiteX28" fmla="*/ 480224 w 4072040"/>
                <a:gd name="connsiteY28" fmla="*/ 269715 h 536141"/>
                <a:gd name="connsiteX29" fmla="*/ 647974 w 4072040"/>
                <a:gd name="connsiteY29" fmla="*/ 263136 h 536141"/>
                <a:gd name="connsiteX30" fmla="*/ 838748 w 4072040"/>
                <a:gd name="connsiteY30" fmla="*/ 249980 h 536141"/>
                <a:gd name="connsiteX31" fmla="*/ 973605 w 4072040"/>
                <a:gd name="connsiteY31" fmla="*/ 233534 h 536141"/>
                <a:gd name="connsiteX32" fmla="*/ 1217007 w 4072040"/>
                <a:gd name="connsiteY32" fmla="*/ 203931 h 536141"/>
                <a:gd name="connsiteX33" fmla="*/ 1509746 w 4072040"/>
                <a:gd name="connsiteY33" fmla="*/ 174328 h 536141"/>
                <a:gd name="connsiteX34" fmla="*/ 1911030 w 4072040"/>
                <a:gd name="connsiteY34" fmla="*/ 138146 h 536141"/>
                <a:gd name="connsiteX35" fmla="*/ 2243240 w 4072040"/>
                <a:gd name="connsiteY35" fmla="*/ 111833 h 536141"/>
                <a:gd name="connsiteX36" fmla="*/ 2493220 w 4072040"/>
                <a:gd name="connsiteY36" fmla="*/ 88808 h 536141"/>
                <a:gd name="connsiteX37" fmla="*/ 2785959 w 4072040"/>
                <a:gd name="connsiteY37" fmla="*/ 65784 h 536141"/>
                <a:gd name="connsiteX38" fmla="*/ 3065542 w 4072040"/>
                <a:gd name="connsiteY38" fmla="*/ 52627 h 536141"/>
                <a:gd name="connsiteX39" fmla="*/ 3170797 w 4072040"/>
                <a:gd name="connsiteY39" fmla="*/ 46049 h 536141"/>
                <a:gd name="connsiteX40" fmla="*/ 3354992 w 4072040"/>
                <a:gd name="connsiteY40" fmla="*/ 46049 h 536141"/>
                <a:gd name="connsiteX41" fmla="*/ 3496428 w 4072040"/>
                <a:gd name="connsiteY41" fmla="*/ 46049 h 536141"/>
                <a:gd name="connsiteX42" fmla="*/ 3532610 w 4072040"/>
                <a:gd name="connsiteY42" fmla="*/ 32892 h 536141"/>
                <a:gd name="connsiteX43" fmla="*/ 3578659 w 4072040"/>
                <a:gd name="connsiteY43" fmla="*/ 16446 h 536141"/>
                <a:gd name="connsiteX44" fmla="*/ 3637864 w 4072040"/>
                <a:gd name="connsiteY44" fmla="*/ 0 h 536141"/>
                <a:gd name="connsiteX45" fmla="*/ 3687202 w 4072040"/>
                <a:gd name="connsiteY45" fmla="*/ 6578 h 536141"/>
                <a:gd name="connsiteX46" fmla="*/ 3776011 w 4072040"/>
                <a:gd name="connsiteY46" fmla="*/ 32892 h 536141"/>
                <a:gd name="connsiteX47" fmla="*/ 3897712 w 4072040"/>
                <a:gd name="connsiteY47" fmla="*/ 72362 h 536141"/>
                <a:gd name="connsiteX48" fmla="*/ 3937182 w 4072040"/>
                <a:gd name="connsiteY48" fmla="*/ 88808 h 536141"/>
                <a:gd name="connsiteX49" fmla="*/ 3966785 w 4072040"/>
                <a:gd name="connsiteY49" fmla="*/ 105254 h 536141"/>
                <a:gd name="connsiteX50" fmla="*/ 3999677 w 4072040"/>
                <a:gd name="connsiteY50" fmla="*/ 128279 h 536141"/>
                <a:gd name="connsiteX51" fmla="*/ 4029280 w 4072040"/>
                <a:gd name="connsiteY51" fmla="*/ 151303 h 536141"/>
                <a:gd name="connsiteX52" fmla="*/ 4052305 w 4072040"/>
                <a:gd name="connsiteY52" fmla="*/ 177617 h 536141"/>
                <a:gd name="connsiteX53" fmla="*/ 4065461 w 4072040"/>
                <a:gd name="connsiteY53" fmla="*/ 200641 h 536141"/>
                <a:gd name="connsiteX54" fmla="*/ 4072040 w 4072040"/>
                <a:gd name="connsiteY54" fmla="*/ 220377 h 536141"/>
                <a:gd name="connsiteX55" fmla="*/ 4072040 w 4072040"/>
                <a:gd name="connsiteY55" fmla="*/ 236823 h 536141"/>
                <a:gd name="connsiteX56" fmla="*/ 4058883 w 4072040"/>
                <a:gd name="connsiteY56" fmla="*/ 263136 h 536141"/>
                <a:gd name="connsiteX57" fmla="*/ 4032569 w 4072040"/>
                <a:gd name="connsiteY57" fmla="*/ 279582 h 536141"/>
                <a:gd name="connsiteX58" fmla="*/ 3986520 w 4072040"/>
                <a:gd name="connsiteY58" fmla="*/ 292739 h 536141"/>
                <a:gd name="connsiteX59" fmla="*/ 3956918 w 4072040"/>
                <a:gd name="connsiteY59" fmla="*/ 289450 h 536141"/>
                <a:gd name="connsiteX60" fmla="*/ 3828638 w 4072040"/>
                <a:gd name="connsiteY60" fmla="*/ 266426 h 536141"/>
                <a:gd name="connsiteX61" fmla="*/ 3700359 w 4072040"/>
                <a:gd name="connsiteY61" fmla="*/ 246690 h 536141"/>
                <a:gd name="connsiteX62" fmla="*/ 3512874 w 4072040"/>
                <a:gd name="connsiteY62" fmla="*/ 230244 h 536141"/>
                <a:gd name="connsiteX63" fmla="*/ 3351703 w 4072040"/>
                <a:gd name="connsiteY63" fmla="*/ 223666 h 536141"/>
                <a:gd name="connsiteX64" fmla="*/ 3180664 w 4072040"/>
                <a:gd name="connsiteY64" fmla="*/ 223666 h 536141"/>
                <a:gd name="connsiteX65" fmla="*/ 2993179 w 4072040"/>
                <a:gd name="connsiteY65" fmla="*/ 233534 h 536141"/>
                <a:gd name="connsiteX66" fmla="*/ 2759646 w 4072040"/>
                <a:gd name="connsiteY66" fmla="*/ 243401 h 536141"/>
                <a:gd name="connsiteX67" fmla="*/ 2473484 w 4072040"/>
                <a:gd name="connsiteY67" fmla="*/ 259847 h 536141"/>
                <a:gd name="connsiteX68" fmla="*/ 2200480 w 4072040"/>
                <a:gd name="connsiteY68" fmla="*/ 276293 h 536141"/>
                <a:gd name="connsiteX69" fmla="*/ 1907741 w 4072040"/>
                <a:gd name="connsiteY69" fmla="*/ 296028 h 53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072040" h="536141">
                  <a:moveTo>
                    <a:pt x="1907741" y="296028"/>
                  </a:moveTo>
                  <a:lnTo>
                    <a:pt x="1539349" y="335499"/>
                  </a:lnTo>
                  <a:lnTo>
                    <a:pt x="1302526" y="371680"/>
                  </a:lnTo>
                  <a:lnTo>
                    <a:pt x="1059125" y="414440"/>
                  </a:lnTo>
                  <a:lnTo>
                    <a:pt x="904532" y="444043"/>
                  </a:lnTo>
                  <a:lnTo>
                    <a:pt x="756518" y="476935"/>
                  </a:lnTo>
                  <a:lnTo>
                    <a:pt x="608503" y="513116"/>
                  </a:lnTo>
                  <a:lnTo>
                    <a:pt x="529562" y="532851"/>
                  </a:lnTo>
                  <a:lnTo>
                    <a:pt x="509827" y="536141"/>
                  </a:lnTo>
                  <a:lnTo>
                    <a:pt x="437464" y="526273"/>
                  </a:lnTo>
                  <a:lnTo>
                    <a:pt x="374969" y="506538"/>
                  </a:lnTo>
                  <a:lnTo>
                    <a:pt x="315764" y="476935"/>
                  </a:lnTo>
                  <a:lnTo>
                    <a:pt x="259847" y="437464"/>
                  </a:lnTo>
                  <a:lnTo>
                    <a:pt x="194063" y="381548"/>
                  </a:lnTo>
                  <a:lnTo>
                    <a:pt x="138146" y="325631"/>
                  </a:lnTo>
                  <a:lnTo>
                    <a:pt x="75651" y="253269"/>
                  </a:lnTo>
                  <a:lnTo>
                    <a:pt x="36181" y="200641"/>
                  </a:lnTo>
                  <a:lnTo>
                    <a:pt x="3289" y="154593"/>
                  </a:lnTo>
                  <a:lnTo>
                    <a:pt x="0" y="128279"/>
                  </a:lnTo>
                  <a:lnTo>
                    <a:pt x="3289" y="101965"/>
                  </a:lnTo>
                  <a:lnTo>
                    <a:pt x="23024" y="98676"/>
                  </a:lnTo>
                  <a:lnTo>
                    <a:pt x="46049" y="108544"/>
                  </a:lnTo>
                  <a:lnTo>
                    <a:pt x="69073" y="128279"/>
                  </a:lnTo>
                  <a:lnTo>
                    <a:pt x="128279" y="171039"/>
                  </a:lnTo>
                  <a:lnTo>
                    <a:pt x="187484" y="210509"/>
                  </a:lnTo>
                  <a:lnTo>
                    <a:pt x="246690" y="236823"/>
                  </a:lnTo>
                  <a:lnTo>
                    <a:pt x="309185" y="259847"/>
                  </a:lnTo>
                  <a:lnTo>
                    <a:pt x="368391" y="269715"/>
                  </a:lnTo>
                  <a:lnTo>
                    <a:pt x="480224" y="269715"/>
                  </a:lnTo>
                  <a:lnTo>
                    <a:pt x="647974" y="263136"/>
                  </a:lnTo>
                  <a:lnTo>
                    <a:pt x="838748" y="249980"/>
                  </a:lnTo>
                  <a:lnTo>
                    <a:pt x="973605" y="233534"/>
                  </a:lnTo>
                  <a:lnTo>
                    <a:pt x="1217007" y="203931"/>
                  </a:lnTo>
                  <a:lnTo>
                    <a:pt x="1509746" y="174328"/>
                  </a:lnTo>
                  <a:lnTo>
                    <a:pt x="1911030" y="138146"/>
                  </a:lnTo>
                  <a:lnTo>
                    <a:pt x="2243240" y="111833"/>
                  </a:lnTo>
                  <a:lnTo>
                    <a:pt x="2493220" y="88808"/>
                  </a:lnTo>
                  <a:lnTo>
                    <a:pt x="2785959" y="65784"/>
                  </a:lnTo>
                  <a:lnTo>
                    <a:pt x="3065542" y="52627"/>
                  </a:lnTo>
                  <a:lnTo>
                    <a:pt x="3170797" y="46049"/>
                  </a:lnTo>
                  <a:lnTo>
                    <a:pt x="3354992" y="46049"/>
                  </a:lnTo>
                  <a:lnTo>
                    <a:pt x="3496428" y="46049"/>
                  </a:lnTo>
                  <a:lnTo>
                    <a:pt x="3532610" y="32892"/>
                  </a:lnTo>
                  <a:lnTo>
                    <a:pt x="3578659" y="16446"/>
                  </a:lnTo>
                  <a:lnTo>
                    <a:pt x="3637864" y="0"/>
                  </a:lnTo>
                  <a:lnTo>
                    <a:pt x="3687202" y="6578"/>
                  </a:lnTo>
                  <a:lnTo>
                    <a:pt x="3776011" y="32892"/>
                  </a:lnTo>
                  <a:lnTo>
                    <a:pt x="3897712" y="72362"/>
                  </a:lnTo>
                  <a:lnTo>
                    <a:pt x="3937182" y="88808"/>
                  </a:lnTo>
                  <a:lnTo>
                    <a:pt x="3966785" y="105254"/>
                  </a:lnTo>
                  <a:lnTo>
                    <a:pt x="3999677" y="128279"/>
                  </a:lnTo>
                  <a:lnTo>
                    <a:pt x="4029280" y="151303"/>
                  </a:lnTo>
                  <a:lnTo>
                    <a:pt x="4052305" y="177617"/>
                  </a:lnTo>
                  <a:lnTo>
                    <a:pt x="4065461" y="200641"/>
                  </a:lnTo>
                  <a:lnTo>
                    <a:pt x="4072040" y="220377"/>
                  </a:lnTo>
                  <a:lnTo>
                    <a:pt x="4072040" y="236823"/>
                  </a:lnTo>
                  <a:lnTo>
                    <a:pt x="4058883" y="263136"/>
                  </a:lnTo>
                  <a:lnTo>
                    <a:pt x="4032569" y="279582"/>
                  </a:lnTo>
                  <a:lnTo>
                    <a:pt x="3986520" y="292739"/>
                  </a:lnTo>
                  <a:lnTo>
                    <a:pt x="3956918" y="289450"/>
                  </a:lnTo>
                  <a:lnTo>
                    <a:pt x="3828638" y="266426"/>
                  </a:lnTo>
                  <a:lnTo>
                    <a:pt x="3700359" y="246690"/>
                  </a:lnTo>
                  <a:lnTo>
                    <a:pt x="3512874" y="230244"/>
                  </a:lnTo>
                  <a:lnTo>
                    <a:pt x="3351703" y="223666"/>
                  </a:lnTo>
                  <a:lnTo>
                    <a:pt x="3180664" y="223666"/>
                  </a:lnTo>
                  <a:lnTo>
                    <a:pt x="2993179" y="233534"/>
                  </a:lnTo>
                  <a:lnTo>
                    <a:pt x="2759646" y="243401"/>
                  </a:lnTo>
                  <a:lnTo>
                    <a:pt x="2473484" y="259847"/>
                  </a:lnTo>
                  <a:lnTo>
                    <a:pt x="2200480" y="276293"/>
                  </a:lnTo>
                  <a:lnTo>
                    <a:pt x="1907741" y="2960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6">
              <a:extLst>
                <a:ext uri="{FF2B5EF4-FFF2-40B4-BE49-F238E27FC236}">
                  <a16:creationId xmlns:a16="http://schemas.microsoft.com/office/drawing/2014/main" id="{B5D79E8B-C5F5-4662-BF97-620DF130F9C4}"/>
                </a:ext>
              </a:extLst>
            </p:cNvPr>
            <p:cNvSpPr/>
            <p:nvPr/>
          </p:nvSpPr>
          <p:spPr>
            <a:xfrm>
              <a:off x="4713289" y="4235450"/>
              <a:ext cx="600075" cy="869950"/>
            </a:xfrm>
            <a:custGeom>
              <a:avLst/>
              <a:gdLst>
                <a:gd name="connsiteX0" fmla="*/ 473869 w 600075"/>
                <a:gd name="connsiteY0" fmla="*/ 316706 h 869156"/>
                <a:gd name="connsiteX1" fmla="*/ 433387 w 600075"/>
                <a:gd name="connsiteY1" fmla="*/ 183356 h 869156"/>
                <a:gd name="connsiteX2" fmla="*/ 350044 w 600075"/>
                <a:gd name="connsiteY2" fmla="*/ 47625 h 869156"/>
                <a:gd name="connsiteX3" fmla="*/ 290512 w 600075"/>
                <a:gd name="connsiteY3" fmla="*/ 30956 h 869156"/>
                <a:gd name="connsiteX4" fmla="*/ 223837 w 600075"/>
                <a:gd name="connsiteY4" fmla="*/ 14287 h 869156"/>
                <a:gd name="connsiteX5" fmla="*/ 152400 w 600075"/>
                <a:gd name="connsiteY5" fmla="*/ 4762 h 869156"/>
                <a:gd name="connsiteX6" fmla="*/ 100012 w 600075"/>
                <a:gd name="connsiteY6" fmla="*/ 4762 h 869156"/>
                <a:gd name="connsiteX7" fmla="*/ 47625 w 600075"/>
                <a:gd name="connsiteY7" fmla="*/ 0 h 869156"/>
                <a:gd name="connsiteX8" fmla="*/ 19050 w 600075"/>
                <a:gd name="connsiteY8" fmla="*/ 0 h 869156"/>
                <a:gd name="connsiteX9" fmla="*/ 2381 w 600075"/>
                <a:gd name="connsiteY9" fmla="*/ 4762 h 869156"/>
                <a:gd name="connsiteX10" fmla="*/ 0 w 600075"/>
                <a:gd name="connsiteY10" fmla="*/ 16668 h 869156"/>
                <a:gd name="connsiteX11" fmla="*/ 7144 w 600075"/>
                <a:gd name="connsiteY11" fmla="*/ 38100 h 869156"/>
                <a:gd name="connsiteX12" fmla="*/ 30956 w 600075"/>
                <a:gd name="connsiteY12" fmla="*/ 61912 h 869156"/>
                <a:gd name="connsiteX13" fmla="*/ 69056 w 600075"/>
                <a:gd name="connsiteY13" fmla="*/ 95250 h 869156"/>
                <a:gd name="connsiteX14" fmla="*/ 116681 w 600075"/>
                <a:gd name="connsiteY14" fmla="*/ 138112 h 869156"/>
                <a:gd name="connsiteX15" fmla="*/ 150019 w 600075"/>
                <a:gd name="connsiteY15" fmla="*/ 178593 h 869156"/>
                <a:gd name="connsiteX16" fmla="*/ 188119 w 600075"/>
                <a:gd name="connsiteY16" fmla="*/ 228600 h 869156"/>
                <a:gd name="connsiteX17" fmla="*/ 216694 w 600075"/>
                <a:gd name="connsiteY17" fmla="*/ 271462 h 869156"/>
                <a:gd name="connsiteX18" fmla="*/ 247650 w 600075"/>
                <a:gd name="connsiteY18" fmla="*/ 350043 h 869156"/>
                <a:gd name="connsiteX19" fmla="*/ 290512 w 600075"/>
                <a:gd name="connsiteY19" fmla="*/ 473868 h 869156"/>
                <a:gd name="connsiteX20" fmla="*/ 338137 w 600075"/>
                <a:gd name="connsiteY20" fmla="*/ 645318 h 869156"/>
                <a:gd name="connsiteX21" fmla="*/ 366712 w 600075"/>
                <a:gd name="connsiteY21" fmla="*/ 742950 h 869156"/>
                <a:gd name="connsiteX22" fmla="*/ 376237 w 600075"/>
                <a:gd name="connsiteY22" fmla="*/ 771525 h 869156"/>
                <a:gd name="connsiteX23" fmla="*/ 402431 w 600075"/>
                <a:gd name="connsiteY23" fmla="*/ 809625 h 869156"/>
                <a:gd name="connsiteX24" fmla="*/ 433387 w 600075"/>
                <a:gd name="connsiteY24" fmla="*/ 847725 h 869156"/>
                <a:gd name="connsiteX25" fmla="*/ 459581 w 600075"/>
                <a:gd name="connsiteY25" fmla="*/ 866775 h 869156"/>
                <a:gd name="connsiteX26" fmla="*/ 471487 w 600075"/>
                <a:gd name="connsiteY26" fmla="*/ 869156 h 869156"/>
                <a:gd name="connsiteX27" fmla="*/ 492919 w 600075"/>
                <a:gd name="connsiteY27" fmla="*/ 869156 h 869156"/>
                <a:gd name="connsiteX28" fmla="*/ 514350 w 600075"/>
                <a:gd name="connsiteY28" fmla="*/ 862012 h 869156"/>
                <a:gd name="connsiteX29" fmla="*/ 540544 w 600075"/>
                <a:gd name="connsiteY29" fmla="*/ 838200 h 869156"/>
                <a:gd name="connsiteX30" fmla="*/ 569119 w 600075"/>
                <a:gd name="connsiteY30" fmla="*/ 804862 h 869156"/>
                <a:gd name="connsiteX31" fmla="*/ 600075 w 600075"/>
                <a:gd name="connsiteY31" fmla="*/ 750093 h 869156"/>
                <a:gd name="connsiteX32" fmla="*/ 550069 w 600075"/>
                <a:gd name="connsiteY32" fmla="*/ 561975 h 869156"/>
                <a:gd name="connsiteX33" fmla="*/ 473869 w 600075"/>
                <a:gd name="connsiteY33" fmla="*/ 316706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0075" h="869156">
                  <a:moveTo>
                    <a:pt x="473869" y="316706"/>
                  </a:moveTo>
                  <a:lnTo>
                    <a:pt x="433387" y="183356"/>
                  </a:lnTo>
                  <a:lnTo>
                    <a:pt x="350044" y="47625"/>
                  </a:lnTo>
                  <a:lnTo>
                    <a:pt x="290512" y="30956"/>
                  </a:lnTo>
                  <a:lnTo>
                    <a:pt x="223837" y="14287"/>
                  </a:lnTo>
                  <a:lnTo>
                    <a:pt x="152400" y="4762"/>
                  </a:lnTo>
                  <a:lnTo>
                    <a:pt x="100012" y="4762"/>
                  </a:lnTo>
                  <a:lnTo>
                    <a:pt x="47625" y="0"/>
                  </a:lnTo>
                  <a:lnTo>
                    <a:pt x="19050" y="0"/>
                  </a:lnTo>
                  <a:lnTo>
                    <a:pt x="2381" y="4762"/>
                  </a:lnTo>
                  <a:lnTo>
                    <a:pt x="0" y="16668"/>
                  </a:lnTo>
                  <a:lnTo>
                    <a:pt x="7144" y="38100"/>
                  </a:lnTo>
                  <a:lnTo>
                    <a:pt x="30956" y="61912"/>
                  </a:lnTo>
                  <a:lnTo>
                    <a:pt x="69056" y="95250"/>
                  </a:lnTo>
                  <a:lnTo>
                    <a:pt x="116681" y="138112"/>
                  </a:lnTo>
                  <a:lnTo>
                    <a:pt x="150019" y="178593"/>
                  </a:lnTo>
                  <a:lnTo>
                    <a:pt x="188119" y="228600"/>
                  </a:lnTo>
                  <a:lnTo>
                    <a:pt x="216694" y="271462"/>
                  </a:lnTo>
                  <a:lnTo>
                    <a:pt x="247650" y="350043"/>
                  </a:lnTo>
                  <a:lnTo>
                    <a:pt x="290512" y="473868"/>
                  </a:lnTo>
                  <a:lnTo>
                    <a:pt x="338137" y="645318"/>
                  </a:lnTo>
                  <a:lnTo>
                    <a:pt x="366712" y="742950"/>
                  </a:lnTo>
                  <a:lnTo>
                    <a:pt x="376237" y="771525"/>
                  </a:lnTo>
                  <a:lnTo>
                    <a:pt x="402431" y="809625"/>
                  </a:lnTo>
                  <a:lnTo>
                    <a:pt x="433387" y="847725"/>
                  </a:lnTo>
                  <a:lnTo>
                    <a:pt x="459581" y="866775"/>
                  </a:lnTo>
                  <a:lnTo>
                    <a:pt x="471487" y="869156"/>
                  </a:lnTo>
                  <a:lnTo>
                    <a:pt x="492919" y="869156"/>
                  </a:lnTo>
                  <a:lnTo>
                    <a:pt x="514350" y="862012"/>
                  </a:lnTo>
                  <a:lnTo>
                    <a:pt x="540544" y="838200"/>
                  </a:lnTo>
                  <a:lnTo>
                    <a:pt x="569119" y="804862"/>
                  </a:lnTo>
                  <a:lnTo>
                    <a:pt x="600075" y="750093"/>
                  </a:lnTo>
                  <a:lnTo>
                    <a:pt x="550069" y="561975"/>
                  </a:lnTo>
                  <a:lnTo>
                    <a:pt x="473869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9">
              <a:extLst>
                <a:ext uri="{FF2B5EF4-FFF2-40B4-BE49-F238E27FC236}">
                  <a16:creationId xmlns:a16="http://schemas.microsoft.com/office/drawing/2014/main" id="{05CC700C-C579-4C3A-AF5B-7747831C384D}"/>
                </a:ext>
              </a:extLst>
            </p:cNvPr>
            <p:cNvSpPr/>
            <p:nvPr/>
          </p:nvSpPr>
          <p:spPr>
            <a:xfrm>
              <a:off x="4694238" y="1893888"/>
              <a:ext cx="3014662" cy="1501775"/>
            </a:xfrm>
            <a:custGeom>
              <a:avLst/>
              <a:gdLst>
                <a:gd name="connsiteX0" fmla="*/ 1329100 w 3013657"/>
                <a:gd name="connsiteY0" fmla="*/ 118486 h 1501677"/>
                <a:gd name="connsiteX1" fmla="*/ 1012280 w 3013657"/>
                <a:gd name="connsiteY1" fmla="*/ 141668 h 1501677"/>
                <a:gd name="connsiteX2" fmla="*/ 837127 w 3013657"/>
                <a:gd name="connsiteY2" fmla="*/ 182880 h 1501677"/>
                <a:gd name="connsiteX3" fmla="*/ 613035 w 3013657"/>
                <a:gd name="connsiteY3" fmla="*/ 208638 h 1501677"/>
                <a:gd name="connsiteX4" fmla="*/ 311669 w 3013657"/>
                <a:gd name="connsiteY4" fmla="*/ 242123 h 1501677"/>
                <a:gd name="connsiteX5" fmla="*/ 0 w 3013657"/>
                <a:gd name="connsiteY5" fmla="*/ 280760 h 1501677"/>
                <a:gd name="connsiteX6" fmla="*/ 43788 w 3013657"/>
                <a:gd name="connsiteY6" fmla="*/ 461064 h 1501677"/>
                <a:gd name="connsiteX7" fmla="*/ 365760 w 3013657"/>
                <a:gd name="connsiteY7" fmla="*/ 412124 h 1501677"/>
                <a:gd name="connsiteX8" fmla="*/ 651671 w 3013657"/>
                <a:gd name="connsiteY8" fmla="*/ 368336 h 1501677"/>
                <a:gd name="connsiteX9" fmla="*/ 870612 w 3013657"/>
                <a:gd name="connsiteY9" fmla="*/ 334851 h 1501677"/>
                <a:gd name="connsiteX10" fmla="*/ 1079250 w 3013657"/>
                <a:gd name="connsiteY10" fmla="*/ 314245 h 1501677"/>
                <a:gd name="connsiteX11" fmla="*/ 1403797 w 3013657"/>
                <a:gd name="connsiteY11" fmla="*/ 288487 h 1501677"/>
                <a:gd name="connsiteX12" fmla="*/ 1653648 w 3013657"/>
                <a:gd name="connsiteY12" fmla="*/ 270457 h 1501677"/>
                <a:gd name="connsiteX13" fmla="*/ 1821073 w 3013657"/>
                <a:gd name="connsiteY13" fmla="*/ 252426 h 1501677"/>
                <a:gd name="connsiteX14" fmla="*/ 2078650 w 3013657"/>
                <a:gd name="connsiteY14" fmla="*/ 242123 h 1501677"/>
                <a:gd name="connsiteX15" fmla="*/ 2441835 w 3013657"/>
                <a:gd name="connsiteY15" fmla="*/ 231820 h 1501677"/>
                <a:gd name="connsiteX16" fmla="*/ 2547441 w 3013657"/>
                <a:gd name="connsiteY16" fmla="*/ 226668 h 1501677"/>
                <a:gd name="connsiteX17" fmla="*/ 2573199 w 3013657"/>
                <a:gd name="connsiteY17" fmla="*/ 234396 h 1501677"/>
                <a:gd name="connsiteX18" fmla="*/ 2593805 w 3013657"/>
                <a:gd name="connsiteY18" fmla="*/ 244699 h 1501677"/>
                <a:gd name="connsiteX19" fmla="*/ 2604108 w 3013657"/>
                <a:gd name="connsiteY19" fmla="*/ 252426 h 1501677"/>
                <a:gd name="connsiteX20" fmla="*/ 2614412 w 3013657"/>
                <a:gd name="connsiteY20" fmla="*/ 267881 h 1501677"/>
                <a:gd name="connsiteX21" fmla="*/ 2619563 w 3013657"/>
                <a:gd name="connsiteY21" fmla="*/ 288487 h 1501677"/>
                <a:gd name="connsiteX22" fmla="*/ 2622139 w 3013657"/>
                <a:gd name="connsiteY22" fmla="*/ 329699 h 1501677"/>
                <a:gd name="connsiteX23" fmla="*/ 2604108 w 3013657"/>
                <a:gd name="connsiteY23" fmla="*/ 543489 h 1501677"/>
                <a:gd name="connsiteX24" fmla="*/ 2598957 w 3013657"/>
                <a:gd name="connsiteY24" fmla="*/ 633641 h 1501677"/>
                <a:gd name="connsiteX25" fmla="*/ 2580926 w 3013657"/>
                <a:gd name="connsiteY25" fmla="*/ 759854 h 1501677"/>
                <a:gd name="connsiteX26" fmla="*/ 2560320 w 3013657"/>
                <a:gd name="connsiteY26" fmla="*/ 955613 h 1501677"/>
                <a:gd name="connsiteX27" fmla="*/ 2526835 w 3013657"/>
                <a:gd name="connsiteY27" fmla="*/ 1233796 h 1501677"/>
                <a:gd name="connsiteX28" fmla="*/ 2495926 w 3013657"/>
                <a:gd name="connsiteY28" fmla="*/ 1396070 h 1501677"/>
                <a:gd name="connsiteX29" fmla="*/ 2506229 w 3013657"/>
                <a:gd name="connsiteY29" fmla="*/ 1434707 h 1501677"/>
                <a:gd name="connsiteX30" fmla="*/ 2519108 w 3013657"/>
                <a:gd name="connsiteY30" fmla="*/ 1457889 h 1501677"/>
                <a:gd name="connsiteX31" fmla="*/ 2542290 w 3013657"/>
                <a:gd name="connsiteY31" fmla="*/ 1481071 h 1501677"/>
                <a:gd name="connsiteX32" fmla="*/ 2578351 w 3013657"/>
                <a:gd name="connsiteY32" fmla="*/ 1496525 h 1501677"/>
                <a:gd name="connsiteX33" fmla="*/ 2604108 w 3013657"/>
                <a:gd name="connsiteY33" fmla="*/ 1501677 h 1501677"/>
                <a:gd name="connsiteX34" fmla="*/ 2632442 w 3013657"/>
                <a:gd name="connsiteY34" fmla="*/ 1499101 h 1501677"/>
                <a:gd name="connsiteX35" fmla="*/ 2660775 w 3013657"/>
                <a:gd name="connsiteY35" fmla="*/ 1478495 h 1501677"/>
                <a:gd name="connsiteX36" fmla="*/ 2683957 w 3013657"/>
                <a:gd name="connsiteY36" fmla="*/ 1450161 h 1501677"/>
                <a:gd name="connsiteX37" fmla="*/ 2707139 w 3013657"/>
                <a:gd name="connsiteY37" fmla="*/ 1406373 h 1501677"/>
                <a:gd name="connsiteX38" fmla="*/ 2730321 w 3013657"/>
                <a:gd name="connsiteY38" fmla="*/ 1347130 h 1501677"/>
                <a:gd name="connsiteX39" fmla="*/ 2743200 w 3013657"/>
                <a:gd name="connsiteY39" fmla="*/ 1280160 h 1501677"/>
                <a:gd name="connsiteX40" fmla="*/ 2753503 w 3013657"/>
                <a:gd name="connsiteY40" fmla="*/ 1179705 h 1501677"/>
                <a:gd name="connsiteX41" fmla="*/ 2771534 w 3013657"/>
                <a:gd name="connsiteY41" fmla="*/ 1074098 h 1501677"/>
                <a:gd name="connsiteX42" fmla="*/ 2810170 w 3013657"/>
                <a:gd name="connsiteY42" fmla="*/ 868036 h 1501677"/>
                <a:gd name="connsiteX43" fmla="*/ 2846231 w 3013657"/>
                <a:gd name="connsiteY43" fmla="*/ 708338 h 1501677"/>
                <a:gd name="connsiteX44" fmla="*/ 2892595 w 3013657"/>
                <a:gd name="connsiteY44" fmla="*/ 533186 h 1501677"/>
                <a:gd name="connsiteX45" fmla="*/ 2931232 w 3013657"/>
                <a:gd name="connsiteY45" fmla="*/ 414700 h 1501677"/>
                <a:gd name="connsiteX46" fmla="*/ 2969868 w 3013657"/>
                <a:gd name="connsiteY46" fmla="*/ 334851 h 1501677"/>
                <a:gd name="connsiteX47" fmla="*/ 2985323 w 3013657"/>
                <a:gd name="connsiteY47" fmla="*/ 309093 h 1501677"/>
                <a:gd name="connsiteX48" fmla="*/ 3000778 w 3013657"/>
                <a:gd name="connsiteY48" fmla="*/ 293639 h 1501677"/>
                <a:gd name="connsiteX49" fmla="*/ 3011081 w 3013657"/>
                <a:gd name="connsiteY49" fmla="*/ 273032 h 1501677"/>
                <a:gd name="connsiteX50" fmla="*/ 3013657 w 3013657"/>
                <a:gd name="connsiteY50" fmla="*/ 249850 h 1501677"/>
                <a:gd name="connsiteX51" fmla="*/ 3005929 w 3013657"/>
                <a:gd name="connsiteY51" fmla="*/ 221517 h 1501677"/>
                <a:gd name="connsiteX52" fmla="*/ 2982747 w 3013657"/>
                <a:gd name="connsiteY52" fmla="*/ 185456 h 1501677"/>
                <a:gd name="connsiteX53" fmla="*/ 2931232 w 3013657"/>
                <a:gd name="connsiteY53" fmla="*/ 133941 h 1501677"/>
                <a:gd name="connsiteX54" fmla="*/ 2879716 w 3013657"/>
                <a:gd name="connsiteY54" fmla="*/ 82425 h 1501677"/>
                <a:gd name="connsiteX55" fmla="*/ 2820473 w 3013657"/>
                <a:gd name="connsiteY55" fmla="*/ 36061 h 1501677"/>
                <a:gd name="connsiteX56" fmla="*/ 2771534 w 3013657"/>
                <a:gd name="connsiteY56" fmla="*/ 5152 h 1501677"/>
                <a:gd name="connsiteX57" fmla="*/ 2743200 w 3013657"/>
                <a:gd name="connsiteY57" fmla="*/ 0 h 1501677"/>
                <a:gd name="connsiteX58" fmla="*/ 2699412 w 3013657"/>
                <a:gd name="connsiteY58" fmla="*/ 10303 h 1501677"/>
                <a:gd name="connsiteX59" fmla="*/ 2627290 w 3013657"/>
                <a:gd name="connsiteY59" fmla="*/ 38637 h 1501677"/>
                <a:gd name="connsiteX60" fmla="*/ 2580926 w 3013657"/>
                <a:gd name="connsiteY60" fmla="*/ 51516 h 1501677"/>
                <a:gd name="connsiteX61" fmla="*/ 2462441 w 3013657"/>
                <a:gd name="connsiteY61" fmla="*/ 54092 h 1501677"/>
                <a:gd name="connsiteX62" fmla="*/ 2220318 w 3013657"/>
                <a:gd name="connsiteY62" fmla="*/ 59243 h 1501677"/>
                <a:gd name="connsiteX63" fmla="*/ 1890619 w 3013657"/>
                <a:gd name="connsiteY63" fmla="*/ 72122 h 1501677"/>
                <a:gd name="connsiteX64" fmla="*/ 1604708 w 3013657"/>
                <a:gd name="connsiteY64" fmla="*/ 97880 h 1501677"/>
                <a:gd name="connsiteX65" fmla="*/ 1329100 w 3013657"/>
                <a:gd name="connsiteY65" fmla="*/ 118486 h 150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13657" h="1501677">
                  <a:moveTo>
                    <a:pt x="1329100" y="118486"/>
                  </a:moveTo>
                  <a:lnTo>
                    <a:pt x="1012280" y="141668"/>
                  </a:lnTo>
                  <a:lnTo>
                    <a:pt x="837127" y="182880"/>
                  </a:lnTo>
                  <a:lnTo>
                    <a:pt x="613035" y="208638"/>
                  </a:lnTo>
                  <a:lnTo>
                    <a:pt x="311669" y="242123"/>
                  </a:lnTo>
                  <a:lnTo>
                    <a:pt x="0" y="280760"/>
                  </a:lnTo>
                  <a:lnTo>
                    <a:pt x="43788" y="461064"/>
                  </a:lnTo>
                  <a:lnTo>
                    <a:pt x="365760" y="412124"/>
                  </a:lnTo>
                  <a:lnTo>
                    <a:pt x="651671" y="368336"/>
                  </a:lnTo>
                  <a:lnTo>
                    <a:pt x="870612" y="334851"/>
                  </a:lnTo>
                  <a:lnTo>
                    <a:pt x="1079250" y="314245"/>
                  </a:lnTo>
                  <a:lnTo>
                    <a:pt x="1403797" y="288487"/>
                  </a:lnTo>
                  <a:lnTo>
                    <a:pt x="1653648" y="270457"/>
                  </a:lnTo>
                  <a:lnTo>
                    <a:pt x="1821073" y="252426"/>
                  </a:lnTo>
                  <a:lnTo>
                    <a:pt x="2078650" y="242123"/>
                  </a:lnTo>
                  <a:lnTo>
                    <a:pt x="2441835" y="231820"/>
                  </a:lnTo>
                  <a:lnTo>
                    <a:pt x="2547441" y="226668"/>
                  </a:lnTo>
                  <a:lnTo>
                    <a:pt x="2573199" y="234396"/>
                  </a:lnTo>
                  <a:lnTo>
                    <a:pt x="2593805" y="244699"/>
                  </a:lnTo>
                  <a:lnTo>
                    <a:pt x="2604108" y="252426"/>
                  </a:lnTo>
                  <a:lnTo>
                    <a:pt x="2614412" y="267881"/>
                  </a:lnTo>
                  <a:lnTo>
                    <a:pt x="2619563" y="288487"/>
                  </a:lnTo>
                  <a:lnTo>
                    <a:pt x="2622139" y="329699"/>
                  </a:lnTo>
                  <a:lnTo>
                    <a:pt x="2604108" y="543489"/>
                  </a:lnTo>
                  <a:lnTo>
                    <a:pt x="2598957" y="633641"/>
                  </a:lnTo>
                  <a:lnTo>
                    <a:pt x="2580926" y="759854"/>
                  </a:lnTo>
                  <a:lnTo>
                    <a:pt x="2560320" y="955613"/>
                  </a:lnTo>
                  <a:lnTo>
                    <a:pt x="2526835" y="1233796"/>
                  </a:lnTo>
                  <a:lnTo>
                    <a:pt x="2495926" y="1396070"/>
                  </a:lnTo>
                  <a:lnTo>
                    <a:pt x="2506229" y="1434707"/>
                  </a:lnTo>
                  <a:lnTo>
                    <a:pt x="2519108" y="1457889"/>
                  </a:lnTo>
                  <a:lnTo>
                    <a:pt x="2542290" y="1481071"/>
                  </a:lnTo>
                  <a:lnTo>
                    <a:pt x="2578351" y="1496525"/>
                  </a:lnTo>
                  <a:lnTo>
                    <a:pt x="2604108" y="1501677"/>
                  </a:lnTo>
                  <a:lnTo>
                    <a:pt x="2632442" y="1499101"/>
                  </a:lnTo>
                  <a:lnTo>
                    <a:pt x="2660775" y="1478495"/>
                  </a:lnTo>
                  <a:lnTo>
                    <a:pt x="2683957" y="1450161"/>
                  </a:lnTo>
                  <a:lnTo>
                    <a:pt x="2707139" y="1406373"/>
                  </a:lnTo>
                  <a:lnTo>
                    <a:pt x="2730321" y="1347130"/>
                  </a:lnTo>
                  <a:lnTo>
                    <a:pt x="2743200" y="1280160"/>
                  </a:lnTo>
                  <a:cubicBezTo>
                    <a:pt x="2746724" y="1246684"/>
                    <a:pt x="2753503" y="1213366"/>
                    <a:pt x="2753503" y="1179705"/>
                  </a:cubicBezTo>
                  <a:lnTo>
                    <a:pt x="2771534" y="1074098"/>
                  </a:lnTo>
                  <a:lnTo>
                    <a:pt x="2810170" y="868036"/>
                  </a:lnTo>
                  <a:lnTo>
                    <a:pt x="2846231" y="708338"/>
                  </a:lnTo>
                  <a:lnTo>
                    <a:pt x="2892595" y="533186"/>
                  </a:lnTo>
                  <a:lnTo>
                    <a:pt x="2931232" y="414700"/>
                  </a:lnTo>
                  <a:lnTo>
                    <a:pt x="2969868" y="334851"/>
                  </a:lnTo>
                  <a:lnTo>
                    <a:pt x="2985323" y="309093"/>
                  </a:lnTo>
                  <a:lnTo>
                    <a:pt x="3000778" y="293639"/>
                  </a:lnTo>
                  <a:lnTo>
                    <a:pt x="3011081" y="273032"/>
                  </a:lnTo>
                  <a:lnTo>
                    <a:pt x="3013657" y="249850"/>
                  </a:lnTo>
                  <a:lnTo>
                    <a:pt x="3005929" y="221517"/>
                  </a:lnTo>
                  <a:lnTo>
                    <a:pt x="2982747" y="185456"/>
                  </a:lnTo>
                  <a:lnTo>
                    <a:pt x="2931232" y="133941"/>
                  </a:lnTo>
                  <a:lnTo>
                    <a:pt x="2879716" y="82425"/>
                  </a:lnTo>
                  <a:lnTo>
                    <a:pt x="2820473" y="36061"/>
                  </a:lnTo>
                  <a:lnTo>
                    <a:pt x="2771534" y="5152"/>
                  </a:lnTo>
                  <a:lnTo>
                    <a:pt x="2743200" y="0"/>
                  </a:lnTo>
                  <a:lnTo>
                    <a:pt x="2699412" y="10303"/>
                  </a:lnTo>
                  <a:lnTo>
                    <a:pt x="2627290" y="38637"/>
                  </a:lnTo>
                  <a:lnTo>
                    <a:pt x="2580926" y="51516"/>
                  </a:lnTo>
                  <a:lnTo>
                    <a:pt x="2462441" y="54092"/>
                  </a:lnTo>
                  <a:lnTo>
                    <a:pt x="2220318" y="59243"/>
                  </a:lnTo>
                  <a:lnTo>
                    <a:pt x="1890619" y="72122"/>
                  </a:lnTo>
                  <a:lnTo>
                    <a:pt x="1604708" y="97880"/>
                  </a:lnTo>
                  <a:lnTo>
                    <a:pt x="1329100" y="1184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1">
              <a:extLst>
                <a:ext uri="{FF2B5EF4-FFF2-40B4-BE49-F238E27FC236}">
                  <a16:creationId xmlns:a16="http://schemas.microsoft.com/office/drawing/2014/main" id="{D4A30484-C254-4AB2-B111-76C5E58D2073}"/>
                </a:ext>
              </a:extLst>
            </p:cNvPr>
            <p:cNvSpPr/>
            <p:nvPr/>
          </p:nvSpPr>
          <p:spPr>
            <a:xfrm>
              <a:off x="5227639" y="1463676"/>
              <a:ext cx="573087" cy="1806575"/>
            </a:xfrm>
            <a:custGeom>
              <a:avLst/>
              <a:gdLst>
                <a:gd name="connsiteX0" fmla="*/ 511969 w 573881"/>
                <a:gd name="connsiteY0" fmla="*/ 902493 h 1807368"/>
                <a:gd name="connsiteX1" fmla="*/ 504825 w 573881"/>
                <a:gd name="connsiteY1" fmla="*/ 735806 h 1807368"/>
                <a:gd name="connsiteX2" fmla="*/ 504825 w 573881"/>
                <a:gd name="connsiteY2" fmla="*/ 511968 h 1807368"/>
                <a:gd name="connsiteX3" fmla="*/ 504825 w 573881"/>
                <a:gd name="connsiteY3" fmla="*/ 347662 h 1807368"/>
                <a:gd name="connsiteX4" fmla="*/ 509587 w 573881"/>
                <a:gd name="connsiteY4" fmla="*/ 333375 h 1807368"/>
                <a:gd name="connsiteX5" fmla="*/ 521494 w 573881"/>
                <a:gd name="connsiteY5" fmla="*/ 316706 h 1807368"/>
                <a:gd name="connsiteX6" fmla="*/ 531019 w 573881"/>
                <a:gd name="connsiteY6" fmla="*/ 297656 h 1807368"/>
                <a:gd name="connsiteX7" fmla="*/ 533400 w 573881"/>
                <a:gd name="connsiteY7" fmla="*/ 278606 h 1807368"/>
                <a:gd name="connsiteX8" fmla="*/ 533400 w 573881"/>
                <a:gd name="connsiteY8" fmla="*/ 259556 h 1807368"/>
                <a:gd name="connsiteX9" fmla="*/ 523875 w 573881"/>
                <a:gd name="connsiteY9" fmla="*/ 240506 h 1807368"/>
                <a:gd name="connsiteX10" fmla="*/ 509587 w 573881"/>
                <a:gd name="connsiteY10" fmla="*/ 223837 h 1807368"/>
                <a:gd name="connsiteX11" fmla="*/ 490537 w 573881"/>
                <a:gd name="connsiteY11" fmla="*/ 209550 h 1807368"/>
                <a:gd name="connsiteX12" fmla="*/ 464344 w 573881"/>
                <a:gd name="connsiteY12" fmla="*/ 190500 h 1807368"/>
                <a:gd name="connsiteX13" fmla="*/ 431006 w 573881"/>
                <a:gd name="connsiteY13" fmla="*/ 161925 h 1807368"/>
                <a:gd name="connsiteX14" fmla="*/ 397669 w 573881"/>
                <a:gd name="connsiteY14" fmla="*/ 135731 h 1807368"/>
                <a:gd name="connsiteX15" fmla="*/ 347662 w 573881"/>
                <a:gd name="connsiteY15" fmla="*/ 109537 h 1807368"/>
                <a:gd name="connsiteX16" fmla="*/ 292894 w 573881"/>
                <a:gd name="connsiteY16" fmla="*/ 83343 h 1807368"/>
                <a:gd name="connsiteX17" fmla="*/ 235744 w 573881"/>
                <a:gd name="connsiteY17" fmla="*/ 59531 h 1807368"/>
                <a:gd name="connsiteX18" fmla="*/ 159544 w 573881"/>
                <a:gd name="connsiteY18" fmla="*/ 33337 h 1807368"/>
                <a:gd name="connsiteX19" fmla="*/ 114300 w 573881"/>
                <a:gd name="connsiteY19" fmla="*/ 21431 h 1807368"/>
                <a:gd name="connsiteX20" fmla="*/ 57150 w 573881"/>
                <a:gd name="connsiteY20" fmla="*/ 4762 h 1807368"/>
                <a:gd name="connsiteX21" fmla="*/ 26194 w 573881"/>
                <a:gd name="connsiteY21" fmla="*/ 0 h 1807368"/>
                <a:gd name="connsiteX22" fmla="*/ 9525 w 573881"/>
                <a:gd name="connsiteY22" fmla="*/ 4762 h 1807368"/>
                <a:gd name="connsiteX23" fmla="*/ 0 w 573881"/>
                <a:gd name="connsiteY23" fmla="*/ 11906 h 1807368"/>
                <a:gd name="connsiteX24" fmla="*/ 0 w 573881"/>
                <a:gd name="connsiteY24" fmla="*/ 21431 h 1807368"/>
                <a:gd name="connsiteX25" fmla="*/ 4762 w 573881"/>
                <a:gd name="connsiteY25" fmla="*/ 40481 h 1807368"/>
                <a:gd name="connsiteX26" fmla="*/ 26194 w 573881"/>
                <a:gd name="connsiteY26" fmla="*/ 59531 h 1807368"/>
                <a:gd name="connsiteX27" fmla="*/ 66675 w 573881"/>
                <a:gd name="connsiteY27" fmla="*/ 95250 h 1807368"/>
                <a:gd name="connsiteX28" fmla="*/ 111919 w 573881"/>
                <a:gd name="connsiteY28" fmla="*/ 140493 h 1807368"/>
                <a:gd name="connsiteX29" fmla="*/ 142875 w 573881"/>
                <a:gd name="connsiteY29" fmla="*/ 173831 h 1807368"/>
                <a:gd name="connsiteX30" fmla="*/ 185737 w 573881"/>
                <a:gd name="connsiteY30" fmla="*/ 223837 h 1807368"/>
                <a:gd name="connsiteX31" fmla="*/ 211931 w 573881"/>
                <a:gd name="connsiteY31" fmla="*/ 266700 h 1807368"/>
                <a:gd name="connsiteX32" fmla="*/ 230981 w 573881"/>
                <a:gd name="connsiteY32" fmla="*/ 319087 h 1807368"/>
                <a:gd name="connsiteX33" fmla="*/ 247650 w 573881"/>
                <a:gd name="connsiteY33" fmla="*/ 395287 h 1807368"/>
                <a:gd name="connsiteX34" fmla="*/ 261937 w 573881"/>
                <a:gd name="connsiteY34" fmla="*/ 469106 h 1807368"/>
                <a:gd name="connsiteX35" fmla="*/ 271462 w 573881"/>
                <a:gd name="connsiteY35" fmla="*/ 542925 h 1807368"/>
                <a:gd name="connsiteX36" fmla="*/ 280987 w 573881"/>
                <a:gd name="connsiteY36" fmla="*/ 623887 h 1807368"/>
                <a:gd name="connsiteX37" fmla="*/ 302419 w 573881"/>
                <a:gd name="connsiteY37" fmla="*/ 762000 h 1807368"/>
                <a:gd name="connsiteX38" fmla="*/ 326231 w 573881"/>
                <a:gd name="connsiteY38" fmla="*/ 1169193 h 1807368"/>
                <a:gd name="connsiteX39" fmla="*/ 345281 w 573881"/>
                <a:gd name="connsiteY39" fmla="*/ 1283493 h 1807368"/>
                <a:gd name="connsiteX40" fmla="*/ 352425 w 573881"/>
                <a:gd name="connsiteY40" fmla="*/ 1385887 h 1807368"/>
                <a:gd name="connsiteX41" fmla="*/ 366712 w 573881"/>
                <a:gd name="connsiteY41" fmla="*/ 1683543 h 1807368"/>
                <a:gd name="connsiteX42" fmla="*/ 371475 w 573881"/>
                <a:gd name="connsiteY42" fmla="*/ 1807368 h 1807368"/>
                <a:gd name="connsiteX43" fmla="*/ 573881 w 573881"/>
                <a:gd name="connsiteY43" fmla="*/ 1776412 h 1807368"/>
                <a:gd name="connsiteX44" fmla="*/ 559594 w 573881"/>
                <a:gd name="connsiteY44" fmla="*/ 1464468 h 1807368"/>
                <a:gd name="connsiteX45" fmla="*/ 545306 w 573881"/>
                <a:gd name="connsiteY45" fmla="*/ 1250156 h 1807368"/>
                <a:gd name="connsiteX46" fmla="*/ 526256 w 573881"/>
                <a:gd name="connsiteY46" fmla="*/ 1138237 h 1807368"/>
                <a:gd name="connsiteX47" fmla="*/ 511969 w 573881"/>
                <a:gd name="connsiteY47" fmla="*/ 902493 h 180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3881" h="1807368">
                  <a:moveTo>
                    <a:pt x="511969" y="902493"/>
                  </a:moveTo>
                  <a:lnTo>
                    <a:pt x="504825" y="735806"/>
                  </a:lnTo>
                  <a:lnTo>
                    <a:pt x="504825" y="511968"/>
                  </a:lnTo>
                  <a:lnTo>
                    <a:pt x="504825" y="347662"/>
                  </a:lnTo>
                  <a:lnTo>
                    <a:pt x="509587" y="333375"/>
                  </a:lnTo>
                  <a:lnTo>
                    <a:pt x="521494" y="316706"/>
                  </a:lnTo>
                  <a:lnTo>
                    <a:pt x="531019" y="297656"/>
                  </a:lnTo>
                  <a:lnTo>
                    <a:pt x="533400" y="278606"/>
                  </a:lnTo>
                  <a:lnTo>
                    <a:pt x="533400" y="259556"/>
                  </a:lnTo>
                  <a:lnTo>
                    <a:pt x="523875" y="240506"/>
                  </a:lnTo>
                  <a:lnTo>
                    <a:pt x="509587" y="223837"/>
                  </a:lnTo>
                  <a:lnTo>
                    <a:pt x="490537" y="209550"/>
                  </a:lnTo>
                  <a:lnTo>
                    <a:pt x="464344" y="190500"/>
                  </a:lnTo>
                  <a:lnTo>
                    <a:pt x="431006" y="161925"/>
                  </a:lnTo>
                  <a:lnTo>
                    <a:pt x="397669" y="135731"/>
                  </a:lnTo>
                  <a:lnTo>
                    <a:pt x="347662" y="109537"/>
                  </a:lnTo>
                  <a:lnTo>
                    <a:pt x="292894" y="83343"/>
                  </a:lnTo>
                  <a:lnTo>
                    <a:pt x="235744" y="59531"/>
                  </a:lnTo>
                  <a:lnTo>
                    <a:pt x="159544" y="33337"/>
                  </a:lnTo>
                  <a:lnTo>
                    <a:pt x="114300" y="21431"/>
                  </a:lnTo>
                  <a:lnTo>
                    <a:pt x="57150" y="4762"/>
                  </a:lnTo>
                  <a:lnTo>
                    <a:pt x="26194" y="0"/>
                  </a:lnTo>
                  <a:lnTo>
                    <a:pt x="9525" y="4762"/>
                  </a:lnTo>
                  <a:lnTo>
                    <a:pt x="0" y="11906"/>
                  </a:lnTo>
                  <a:lnTo>
                    <a:pt x="0" y="21431"/>
                  </a:lnTo>
                  <a:lnTo>
                    <a:pt x="4762" y="40481"/>
                  </a:lnTo>
                  <a:lnTo>
                    <a:pt x="26194" y="59531"/>
                  </a:lnTo>
                  <a:lnTo>
                    <a:pt x="66675" y="95250"/>
                  </a:lnTo>
                  <a:lnTo>
                    <a:pt x="111919" y="140493"/>
                  </a:lnTo>
                  <a:lnTo>
                    <a:pt x="142875" y="173831"/>
                  </a:lnTo>
                  <a:lnTo>
                    <a:pt x="185737" y="223837"/>
                  </a:lnTo>
                  <a:lnTo>
                    <a:pt x="211931" y="266700"/>
                  </a:lnTo>
                  <a:lnTo>
                    <a:pt x="230981" y="319087"/>
                  </a:lnTo>
                  <a:lnTo>
                    <a:pt x="247650" y="395287"/>
                  </a:lnTo>
                  <a:lnTo>
                    <a:pt x="261937" y="469106"/>
                  </a:lnTo>
                  <a:lnTo>
                    <a:pt x="271462" y="542925"/>
                  </a:lnTo>
                  <a:lnTo>
                    <a:pt x="280987" y="623887"/>
                  </a:lnTo>
                  <a:lnTo>
                    <a:pt x="302419" y="762000"/>
                  </a:lnTo>
                  <a:lnTo>
                    <a:pt x="326231" y="1169193"/>
                  </a:lnTo>
                  <a:lnTo>
                    <a:pt x="345281" y="1283493"/>
                  </a:lnTo>
                  <a:lnTo>
                    <a:pt x="352425" y="1385887"/>
                  </a:lnTo>
                  <a:lnTo>
                    <a:pt x="366712" y="1683543"/>
                  </a:lnTo>
                  <a:lnTo>
                    <a:pt x="371475" y="1807368"/>
                  </a:lnTo>
                  <a:lnTo>
                    <a:pt x="573881" y="1776412"/>
                  </a:lnTo>
                  <a:lnTo>
                    <a:pt x="559594" y="1464468"/>
                  </a:lnTo>
                  <a:lnTo>
                    <a:pt x="545306" y="1250156"/>
                  </a:lnTo>
                  <a:lnTo>
                    <a:pt x="526256" y="1138237"/>
                  </a:lnTo>
                  <a:lnTo>
                    <a:pt x="511969" y="9024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2">
              <a:extLst>
                <a:ext uri="{FF2B5EF4-FFF2-40B4-BE49-F238E27FC236}">
                  <a16:creationId xmlns:a16="http://schemas.microsoft.com/office/drawing/2014/main" id="{D730BA97-7EBB-4000-AAE0-263F538860C1}"/>
                </a:ext>
              </a:extLst>
            </p:cNvPr>
            <p:cNvSpPr/>
            <p:nvPr/>
          </p:nvSpPr>
          <p:spPr>
            <a:xfrm>
              <a:off x="6183314" y="1377951"/>
              <a:ext cx="484187" cy="1819275"/>
            </a:xfrm>
            <a:custGeom>
              <a:avLst/>
              <a:gdLst>
                <a:gd name="connsiteX0" fmla="*/ 161925 w 483394"/>
                <a:gd name="connsiteY0" fmla="*/ 440531 h 1819275"/>
                <a:gd name="connsiteX1" fmla="*/ 171450 w 483394"/>
                <a:gd name="connsiteY1" fmla="*/ 300037 h 1819275"/>
                <a:gd name="connsiteX2" fmla="*/ 169069 w 483394"/>
                <a:gd name="connsiteY2" fmla="*/ 247650 h 1819275"/>
                <a:gd name="connsiteX3" fmla="*/ 159544 w 483394"/>
                <a:gd name="connsiteY3" fmla="*/ 204787 h 1819275"/>
                <a:gd name="connsiteX4" fmla="*/ 140494 w 483394"/>
                <a:gd name="connsiteY4" fmla="*/ 161925 h 1819275"/>
                <a:gd name="connsiteX5" fmla="*/ 114300 w 483394"/>
                <a:gd name="connsiteY5" fmla="*/ 123825 h 1819275"/>
                <a:gd name="connsiteX6" fmla="*/ 88107 w 483394"/>
                <a:gd name="connsiteY6" fmla="*/ 97631 h 1819275"/>
                <a:gd name="connsiteX7" fmla="*/ 50007 w 483394"/>
                <a:gd name="connsiteY7" fmla="*/ 69056 h 1819275"/>
                <a:gd name="connsiteX8" fmla="*/ 19050 w 483394"/>
                <a:gd name="connsiteY8" fmla="*/ 50006 h 1819275"/>
                <a:gd name="connsiteX9" fmla="*/ 7144 w 483394"/>
                <a:gd name="connsiteY9" fmla="*/ 35718 h 1819275"/>
                <a:gd name="connsiteX10" fmla="*/ 0 w 483394"/>
                <a:gd name="connsiteY10" fmla="*/ 23812 h 1819275"/>
                <a:gd name="connsiteX11" fmla="*/ 7144 w 483394"/>
                <a:gd name="connsiteY11" fmla="*/ 9525 h 1819275"/>
                <a:gd name="connsiteX12" fmla="*/ 42863 w 483394"/>
                <a:gd name="connsiteY12" fmla="*/ 0 h 1819275"/>
                <a:gd name="connsiteX13" fmla="*/ 92869 w 483394"/>
                <a:gd name="connsiteY13" fmla="*/ 2381 h 1819275"/>
                <a:gd name="connsiteX14" fmla="*/ 150019 w 483394"/>
                <a:gd name="connsiteY14" fmla="*/ 9525 h 1819275"/>
                <a:gd name="connsiteX15" fmla="*/ 195263 w 483394"/>
                <a:gd name="connsiteY15" fmla="*/ 23812 h 1819275"/>
                <a:gd name="connsiteX16" fmla="*/ 240507 w 483394"/>
                <a:gd name="connsiteY16" fmla="*/ 40481 h 1819275"/>
                <a:gd name="connsiteX17" fmla="*/ 285750 w 483394"/>
                <a:gd name="connsiteY17" fmla="*/ 59531 h 1819275"/>
                <a:gd name="connsiteX18" fmla="*/ 345282 w 483394"/>
                <a:gd name="connsiteY18" fmla="*/ 92868 h 1819275"/>
                <a:gd name="connsiteX19" fmla="*/ 392907 w 483394"/>
                <a:gd name="connsiteY19" fmla="*/ 123825 h 1819275"/>
                <a:gd name="connsiteX20" fmla="*/ 442913 w 483394"/>
                <a:gd name="connsiteY20" fmla="*/ 159543 h 1819275"/>
                <a:gd name="connsiteX21" fmla="*/ 464344 w 483394"/>
                <a:gd name="connsiteY21" fmla="*/ 173831 h 1819275"/>
                <a:gd name="connsiteX22" fmla="*/ 476250 w 483394"/>
                <a:gd name="connsiteY22" fmla="*/ 190500 h 1819275"/>
                <a:gd name="connsiteX23" fmla="*/ 483394 w 483394"/>
                <a:gd name="connsiteY23" fmla="*/ 211931 h 1819275"/>
                <a:gd name="connsiteX24" fmla="*/ 481013 w 483394"/>
                <a:gd name="connsiteY24" fmla="*/ 228600 h 1819275"/>
                <a:gd name="connsiteX25" fmla="*/ 471488 w 483394"/>
                <a:gd name="connsiteY25" fmla="*/ 254793 h 1819275"/>
                <a:gd name="connsiteX26" fmla="*/ 454819 w 483394"/>
                <a:gd name="connsiteY26" fmla="*/ 280987 h 1819275"/>
                <a:gd name="connsiteX27" fmla="*/ 431007 w 483394"/>
                <a:gd name="connsiteY27" fmla="*/ 304800 h 1819275"/>
                <a:gd name="connsiteX28" fmla="*/ 419100 w 483394"/>
                <a:gd name="connsiteY28" fmla="*/ 319087 h 1819275"/>
                <a:gd name="connsiteX29" fmla="*/ 402432 w 483394"/>
                <a:gd name="connsiteY29" fmla="*/ 416718 h 1819275"/>
                <a:gd name="connsiteX30" fmla="*/ 371475 w 483394"/>
                <a:gd name="connsiteY30" fmla="*/ 607218 h 1819275"/>
                <a:gd name="connsiteX31" fmla="*/ 352425 w 483394"/>
                <a:gd name="connsiteY31" fmla="*/ 752475 h 1819275"/>
                <a:gd name="connsiteX32" fmla="*/ 328613 w 483394"/>
                <a:gd name="connsiteY32" fmla="*/ 1154906 h 1819275"/>
                <a:gd name="connsiteX33" fmla="*/ 309563 w 483394"/>
                <a:gd name="connsiteY33" fmla="*/ 1278731 h 1819275"/>
                <a:gd name="connsiteX34" fmla="*/ 292894 w 483394"/>
                <a:gd name="connsiteY34" fmla="*/ 1585912 h 1819275"/>
                <a:gd name="connsiteX35" fmla="*/ 280988 w 483394"/>
                <a:gd name="connsiteY35" fmla="*/ 1812131 h 1819275"/>
                <a:gd name="connsiteX36" fmla="*/ 80963 w 483394"/>
                <a:gd name="connsiteY36" fmla="*/ 1819275 h 1819275"/>
                <a:gd name="connsiteX37" fmla="*/ 95250 w 483394"/>
                <a:gd name="connsiteY37" fmla="*/ 1521618 h 1819275"/>
                <a:gd name="connsiteX38" fmla="*/ 107157 w 483394"/>
                <a:gd name="connsiteY38" fmla="*/ 1278731 h 1819275"/>
                <a:gd name="connsiteX39" fmla="*/ 104775 w 483394"/>
                <a:gd name="connsiteY39" fmla="*/ 1188243 h 1819275"/>
                <a:gd name="connsiteX40" fmla="*/ 128588 w 483394"/>
                <a:gd name="connsiteY40" fmla="*/ 773906 h 1819275"/>
                <a:gd name="connsiteX41" fmla="*/ 150019 w 483394"/>
                <a:gd name="connsiteY41" fmla="*/ 619125 h 1819275"/>
                <a:gd name="connsiteX42" fmla="*/ 161925 w 483394"/>
                <a:gd name="connsiteY42" fmla="*/ 440531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3394" h="1819275">
                  <a:moveTo>
                    <a:pt x="161925" y="440531"/>
                  </a:moveTo>
                  <a:lnTo>
                    <a:pt x="171450" y="300037"/>
                  </a:lnTo>
                  <a:lnTo>
                    <a:pt x="169069" y="247650"/>
                  </a:lnTo>
                  <a:lnTo>
                    <a:pt x="159544" y="204787"/>
                  </a:lnTo>
                  <a:lnTo>
                    <a:pt x="140494" y="161925"/>
                  </a:lnTo>
                  <a:lnTo>
                    <a:pt x="114300" y="123825"/>
                  </a:lnTo>
                  <a:lnTo>
                    <a:pt x="88107" y="97631"/>
                  </a:lnTo>
                  <a:lnTo>
                    <a:pt x="50007" y="69056"/>
                  </a:lnTo>
                  <a:lnTo>
                    <a:pt x="19050" y="50006"/>
                  </a:lnTo>
                  <a:lnTo>
                    <a:pt x="7144" y="35718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42863" y="0"/>
                  </a:lnTo>
                  <a:lnTo>
                    <a:pt x="92869" y="2381"/>
                  </a:lnTo>
                  <a:lnTo>
                    <a:pt x="150019" y="9525"/>
                  </a:lnTo>
                  <a:lnTo>
                    <a:pt x="195263" y="23812"/>
                  </a:lnTo>
                  <a:lnTo>
                    <a:pt x="240507" y="40481"/>
                  </a:lnTo>
                  <a:lnTo>
                    <a:pt x="285750" y="59531"/>
                  </a:lnTo>
                  <a:lnTo>
                    <a:pt x="345282" y="92868"/>
                  </a:lnTo>
                  <a:lnTo>
                    <a:pt x="392907" y="123825"/>
                  </a:lnTo>
                  <a:lnTo>
                    <a:pt x="442913" y="159543"/>
                  </a:lnTo>
                  <a:lnTo>
                    <a:pt x="464344" y="173831"/>
                  </a:lnTo>
                  <a:lnTo>
                    <a:pt x="476250" y="190500"/>
                  </a:lnTo>
                  <a:lnTo>
                    <a:pt x="483394" y="211931"/>
                  </a:lnTo>
                  <a:lnTo>
                    <a:pt x="481013" y="228600"/>
                  </a:lnTo>
                  <a:lnTo>
                    <a:pt x="471488" y="254793"/>
                  </a:lnTo>
                  <a:lnTo>
                    <a:pt x="454819" y="280987"/>
                  </a:lnTo>
                  <a:lnTo>
                    <a:pt x="431007" y="304800"/>
                  </a:lnTo>
                  <a:lnTo>
                    <a:pt x="419100" y="319087"/>
                  </a:lnTo>
                  <a:lnTo>
                    <a:pt x="402432" y="416718"/>
                  </a:lnTo>
                  <a:lnTo>
                    <a:pt x="371475" y="607218"/>
                  </a:lnTo>
                  <a:lnTo>
                    <a:pt x="352425" y="752475"/>
                  </a:lnTo>
                  <a:lnTo>
                    <a:pt x="328613" y="1154906"/>
                  </a:lnTo>
                  <a:lnTo>
                    <a:pt x="309563" y="1278731"/>
                  </a:lnTo>
                  <a:lnTo>
                    <a:pt x="292894" y="1585912"/>
                  </a:lnTo>
                  <a:lnTo>
                    <a:pt x="280988" y="1812131"/>
                  </a:lnTo>
                  <a:lnTo>
                    <a:pt x="80963" y="1819275"/>
                  </a:lnTo>
                  <a:lnTo>
                    <a:pt x="95250" y="1521618"/>
                  </a:lnTo>
                  <a:lnTo>
                    <a:pt x="107157" y="1278731"/>
                  </a:lnTo>
                  <a:lnTo>
                    <a:pt x="104775" y="1188243"/>
                  </a:lnTo>
                  <a:lnTo>
                    <a:pt x="128588" y="773906"/>
                  </a:lnTo>
                  <a:lnTo>
                    <a:pt x="150019" y="619125"/>
                  </a:lnTo>
                  <a:lnTo>
                    <a:pt x="161925" y="440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3">
              <a:extLst>
                <a:ext uri="{FF2B5EF4-FFF2-40B4-BE49-F238E27FC236}">
                  <a16:creationId xmlns:a16="http://schemas.microsoft.com/office/drawing/2014/main" id="{6B20C1CC-734E-4DEA-AFED-B8F67C9C7F0D}"/>
                </a:ext>
              </a:extLst>
            </p:cNvPr>
            <p:cNvSpPr/>
            <p:nvPr/>
          </p:nvSpPr>
          <p:spPr>
            <a:xfrm>
              <a:off x="4824413" y="2495551"/>
              <a:ext cx="2533650" cy="363537"/>
            </a:xfrm>
            <a:custGeom>
              <a:avLst/>
              <a:gdLst>
                <a:gd name="connsiteX0" fmla="*/ 435768 w 2533650"/>
                <a:gd name="connsiteY0" fmla="*/ 307181 h 364331"/>
                <a:gd name="connsiteX1" fmla="*/ 269081 w 2533650"/>
                <a:gd name="connsiteY1" fmla="*/ 330994 h 364331"/>
                <a:gd name="connsiteX2" fmla="*/ 102393 w 2533650"/>
                <a:gd name="connsiteY2" fmla="*/ 352425 h 364331"/>
                <a:gd name="connsiteX3" fmla="*/ 9525 w 2533650"/>
                <a:gd name="connsiteY3" fmla="*/ 364331 h 364331"/>
                <a:gd name="connsiteX4" fmla="*/ 0 w 2533650"/>
                <a:gd name="connsiteY4" fmla="*/ 180975 h 364331"/>
                <a:gd name="connsiteX5" fmla="*/ 90487 w 2533650"/>
                <a:gd name="connsiteY5" fmla="*/ 180975 h 364331"/>
                <a:gd name="connsiteX6" fmla="*/ 185737 w 2533650"/>
                <a:gd name="connsiteY6" fmla="*/ 176212 h 364331"/>
                <a:gd name="connsiteX7" fmla="*/ 276225 w 2533650"/>
                <a:gd name="connsiteY7" fmla="*/ 169069 h 364331"/>
                <a:gd name="connsiteX8" fmla="*/ 390525 w 2533650"/>
                <a:gd name="connsiteY8" fmla="*/ 157162 h 364331"/>
                <a:gd name="connsiteX9" fmla="*/ 516731 w 2533650"/>
                <a:gd name="connsiteY9" fmla="*/ 140494 h 364331"/>
                <a:gd name="connsiteX10" fmla="*/ 640556 w 2533650"/>
                <a:gd name="connsiteY10" fmla="*/ 126206 h 364331"/>
                <a:gd name="connsiteX11" fmla="*/ 771525 w 2533650"/>
                <a:gd name="connsiteY11" fmla="*/ 109537 h 364331"/>
                <a:gd name="connsiteX12" fmla="*/ 1016793 w 2533650"/>
                <a:gd name="connsiteY12" fmla="*/ 85725 h 364331"/>
                <a:gd name="connsiteX13" fmla="*/ 1259681 w 2533650"/>
                <a:gd name="connsiteY13" fmla="*/ 64294 h 364331"/>
                <a:gd name="connsiteX14" fmla="*/ 1483518 w 2533650"/>
                <a:gd name="connsiteY14" fmla="*/ 45244 h 364331"/>
                <a:gd name="connsiteX15" fmla="*/ 1676400 w 2533650"/>
                <a:gd name="connsiteY15" fmla="*/ 23812 h 364331"/>
                <a:gd name="connsiteX16" fmla="*/ 1905000 w 2533650"/>
                <a:gd name="connsiteY16" fmla="*/ 19050 h 364331"/>
                <a:gd name="connsiteX17" fmla="*/ 2181225 w 2533650"/>
                <a:gd name="connsiteY17" fmla="*/ 9525 h 364331"/>
                <a:gd name="connsiteX18" fmla="*/ 2533650 w 2533650"/>
                <a:gd name="connsiteY18" fmla="*/ 0 h 364331"/>
                <a:gd name="connsiteX19" fmla="*/ 2502693 w 2533650"/>
                <a:gd name="connsiteY19" fmla="*/ 185737 h 364331"/>
                <a:gd name="connsiteX20" fmla="*/ 2300287 w 2533650"/>
                <a:gd name="connsiteY20" fmla="*/ 178594 h 364331"/>
                <a:gd name="connsiteX21" fmla="*/ 2093118 w 2533650"/>
                <a:gd name="connsiteY21" fmla="*/ 180975 h 364331"/>
                <a:gd name="connsiteX22" fmla="*/ 1854993 w 2533650"/>
                <a:gd name="connsiteY22" fmla="*/ 180975 h 364331"/>
                <a:gd name="connsiteX23" fmla="*/ 1614487 w 2533650"/>
                <a:gd name="connsiteY23" fmla="*/ 178594 h 364331"/>
                <a:gd name="connsiteX24" fmla="*/ 1473993 w 2533650"/>
                <a:gd name="connsiteY24" fmla="*/ 200025 h 364331"/>
                <a:gd name="connsiteX25" fmla="*/ 1283493 w 2533650"/>
                <a:gd name="connsiteY25" fmla="*/ 219075 h 364331"/>
                <a:gd name="connsiteX26" fmla="*/ 926306 w 2533650"/>
                <a:gd name="connsiteY26" fmla="*/ 250031 h 364331"/>
                <a:gd name="connsiteX27" fmla="*/ 750093 w 2533650"/>
                <a:gd name="connsiteY27" fmla="*/ 269081 h 364331"/>
                <a:gd name="connsiteX28" fmla="*/ 435768 w 2533650"/>
                <a:gd name="connsiteY28" fmla="*/ 30718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533650" h="364331">
                  <a:moveTo>
                    <a:pt x="435768" y="307181"/>
                  </a:moveTo>
                  <a:lnTo>
                    <a:pt x="269081" y="330994"/>
                  </a:lnTo>
                  <a:lnTo>
                    <a:pt x="102393" y="352425"/>
                  </a:lnTo>
                  <a:lnTo>
                    <a:pt x="9525" y="364331"/>
                  </a:lnTo>
                  <a:lnTo>
                    <a:pt x="0" y="180975"/>
                  </a:lnTo>
                  <a:lnTo>
                    <a:pt x="90487" y="180975"/>
                  </a:lnTo>
                  <a:lnTo>
                    <a:pt x="185737" y="176212"/>
                  </a:lnTo>
                  <a:lnTo>
                    <a:pt x="276225" y="169069"/>
                  </a:lnTo>
                  <a:lnTo>
                    <a:pt x="390525" y="157162"/>
                  </a:lnTo>
                  <a:lnTo>
                    <a:pt x="516731" y="140494"/>
                  </a:lnTo>
                  <a:lnTo>
                    <a:pt x="640556" y="126206"/>
                  </a:lnTo>
                  <a:lnTo>
                    <a:pt x="771525" y="109537"/>
                  </a:lnTo>
                  <a:lnTo>
                    <a:pt x="1016793" y="85725"/>
                  </a:lnTo>
                  <a:lnTo>
                    <a:pt x="1259681" y="64294"/>
                  </a:lnTo>
                  <a:lnTo>
                    <a:pt x="1483518" y="45244"/>
                  </a:lnTo>
                  <a:lnTo>
                    <a:pt x="1676400" y="23812"/>
                  </a:lnTo>
                  <a:lnTo>
                    <a:pt x="1905000" y="19050"/>
                  </a:lnTo>
                  <a:lnTo>
                    <a:pt x="2181225" y="9525"/>
                  </a:lnTo>
                  <a:lnTo>
                    <a:pt x="2533650" y="0"/>
                  </a:lnTo>
                  <a:lnTo>
                    <a:pt x="2502693" y="185737"/>
                  </a:lnTo>
                  <a:lnTo>
                    <a:pt x="2300287" y="178594"/>
                  </a:lnTo>
                  <a:lnTo>
                    <a:pt x="2093118" y="180975"/>
                  </a:lnTo>
                  <a:lnTo>
                    <a:pt x="1854993" y="180975"/>
                  </a:lnTo>
                  <a:lnTo>
                    <a:pt x="1614487" y="178594"/>
                  </a:lnTo>
                  <a:lnTo>
                    <a:pt x="1473993" y="200025"/>
                  </a:lnTo>
                  <a:lnTo>
                    <a:pt x="1283493" y="219075"/>
                  </a:lnTo>
                  <a:lnTo>
                    <a:pt x="926306" y="250031"/>
                  </a:lnTo>
                  <a:lnTo>
                    <a:pt x="750093" y="269081"/>
                  </a:lnTo>
                  <a:lnTo>
                    <a:pt x="435768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4">
              <a:extLst>
                <a:ext uri="{FF2B5EF4-FFF2-40B4-BE49-F238E27FC236}">
                  <a16:creationId xmlns:a16="http://schemas.microsoft.com/office/drawing/2014/main" id="{570AF82A-B59C-4EC8-9DCA-B11BC428A868}"/>
                </a:ext>
              </a:extLst>
            </p:cNvPr>
            <p:cNvSpPr/>
            <p:nvPr/>
          </p:nvSpPr>
          <p:spPr>
            <a:xfrm>
              <a:off x="4932363" y="3076575"/>
              <a:ext cx="2335212" cy="342900"/>
            </a:xfrm>
            <a:custGeom>
              <a:avLst/>
              <a:gdLst>
                <a:gd name="connsiteX0" fmla="*/ 428625 w 2336006"/>
                <a:gd name="connsiteY0" fmla="*/ 133350 h 342900"/>
                <a:gd name="connsiteX1" fmla="*/ 685800 w 2336006"/>
                <a:gd name="connsiteY1" fmla="*/ 111919 h 342900"/>
                <a:gd name="connsiteX2" fmla="*/ 912019 w 2336006"/>
                <a:gd name="connsiteY2" fmla="*/ 88106 h 342900"/>
                <a:gd name="connsiteX3" fmla="*/ 1188244 w 2336006"/>
                <a:gd name="connsiteY3" fmla="*/ 61912 h 342900"/>
                <a:gd name="connsiteX4" fmla="*/ 1359694 w 2336006"/>
                <a:gd name="connsiteY4" fmla="*/ 42862 h 342900"/>
                <a:gd name="connsiteX5" fmla="*/ 1524000 w 2336006"/>
                <a:gd name="connsiteY5" fmla="*/ 23812 h 342900"/>
                <a:gd name="connsiteX6" fmla="*/ 1776412 w 2336006"/>
                <a:gd name="connsiteY6" fmla="*/ 16669 h 342900"/>
                <a:gd name="connsiteX7" fmla="*/ 2021681 w 2336006"/>
                <a:gd name="connsiteY7" fmla="*/ 9525 h 342900"/>
                <a:gd name="connsiteX8" fmla="*/ 2336006 w 2336006"/>
                <a:gd name="connsiteY8" fmla="*/ 0 h 342900"/>
                <a:gd name="connsiteX9" fmla="*/ 2324100 w 2336006"/>
                <a:gd name="connsiteY9" fmla="*/ 209550 h 342900"/>
                <a:gd name="connsiteX10" fmla="*/ 2155031 w 2336006"/>
                <a:gd name="connsiteY10" fmla="*/ 195262 h 342900"/>
                <a:gd name="connsiteX11" fmla="*/ 1957387 w 2336006"/>
                <a:gd name="connsiteY11" fmla="*/ 185737 h 342900"/>
                <a:gd name="connsiteX12" fmla="*/ 1712119 w 2336006"/>
                <a:gd name="connsiteY12" fmla="*/ 185737 h 342900"/>
                <a:gd name="connsiteX13" fmla="*/ 1459706 w 2336006"/>
                <a:gd name="connsiteY13" fmla="*/ 192881 h 342900"/>
                <a:gd name="connsiteX14" fmla="*/ 1214437 w 2336006"/>
                <a:gd name="connsiteY14" fmla="*/ 211931 h 342900"/>
                <a:gd name="connsiteX15" fmla="*/ 990600 w 2336006"/>
                <a:gd name="connsiteY15" fmla="*/ 228600 h 342900"/>
                <a:gd name="connsiteX16" fmla="*/ 740569 w 2336006"/>
                <a:gd name="connsiteY16" fmla="*/ 252412 h 342900"/>
                <a:gd name="connsiteX17" fmla="*/ 552450 w 2336006"/>
                <a:gd name="connsiteY17" fmla="*/ 273844 h 342900"/>
                <a:gd name="connsiteX18" fmla="*/ 361950 w 2336006"/>
                <a:gd name="connsiteY18" fmla="*/ 297656 h 342900"/>
                <a:gd name="connsiteX19" fmla="*/ 123825 w 2336006"/>
                <a:gd name="connsiteY19" fmla="*/ 328612 h 342900"/>
                <a:gd name="connsiteX20" fmla="*/ 19050 w 2336006"/>
                <a:gd name="connsiteY20" fmla="*/ 342900 h 342900"/>
                <a:gd name="connsiteX21" fmla="*/ 0 w 2336006"/>
                <a:gd name="connsiteY21" fmla="*/ 159544 h 342900"/>
                <a:gd name="connsiteX22" fmla="*/ 309562 w 2336006"/>
                <a:gd name="connsiteY22" fmla="*/ 138112 h 342900"/>
                <a:gd name="connsiteX23" fmla="*/ 428625 w 2336006"/>
                <a:gd name="connsiteY23" fmla="*/ 13335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36006" h="342900">
                  <a:moveTo>
                    <a:pt x="428625" y="133350"/>
                  </a:moveTo>
                  <a:lnTo>
                    <a:pt x="685800" y="111919"/>
                  </a:lnTo>
                  <a:lnTo>
                    <a:pt x="912019" y="88106"/>
                  </a:lnTo>
                  <a:lnTo>
                    <a:pt x="1188244" y="61912"/>
                  </a:lnTo>
                  <a:lnTo>
                    <a:pt x="1359694" y="42862"/>
                  </a:lnTo>
                  <a:lnTo>
                    <a:pt x="1524000" y="23812"/>
                  </a:lnTo>
                  <a:lnTo>
                    <a:pt x="1776412" y="16669"/>
                  </a:lnTo>
                  <a:lnTo>
                    <a:pt x="2021681" y="9525"/>
                  </a:lnTo>
                  <a:lnTo>
                    <a:pt x="2336006" y="0"/>
                  </a:lnTo>
                  <a:lnTo>
                    <a:pt x="2324100" y="209550"/>
                  </a:lnTo>
                  <a:lnTo>
                    <a:pt x="2155031" y="195262"/>
                  </a:lnTo>
                  <a:lnTo>
                    <a:pt x="1957387" y="185737"/>
                  </a:lnTo>
                  <a:lnTo>
                    <a:pt x="1712119" y="185737"/>
                  </a:lnTo>
                  <a:lnTo>
                    <a:pt x="1459706" y="192881"/>
                  </a:lnTo>
                  <a:lnTo>
                    <a:pt x="1214437" y="211931"/>
                  </a:lnTo>
                  <a:lnTo>
                    <a:pt x="990600" y="228600"/>
                  </a:lnTo>
                  <a:lnTo>
                    <a:pt x="740569" y="252412"/>
                  </a:lnTo>
                  <a:lnTo>
                    <a:pt x="552450" y="273844"/>
                  </a:lnTo>
                  <a:lnTo>
                    <a:pt x="361950" y="297656"/>
                  </a:lnTo>
                  <a:lnTo>
                    <a:pt x="123825" y="328612"/>
                  </a:lnTo>
                  <a:lnTo>
                    <a:pt x="19050" y="342900"/>
                  </a:lnTo>
                  <a:lnTo>
                    <a:pt x="0" y="159544"/>
                  </a:lnTo>
                  <a:lnTo>
                    <a:pt x="309562" y="138112"/>
                  </a:lnTo>
                  <a:lnTo>
                    <a:pt x="428625" y="133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7">
              <a:extLst>
                <a:ext uri="{FF2B5EF4-FFF2-40B4-BE49-F238E27FC236}">
                  <a16:creationId xmlns:a16="http://schemas.microsoft.com/office/drawing/2014/main" id="{22683759-DFDD-49CE-B2E1-592D9B6065CB}"/>
                </a:ext>
              </a:extLst>
            </p:cNvPr>
            <p:cNvSpPr/>
            <p:nvPr/>
          </p:nvSpPr>
          <p:spPr>
            <a:xfrm>
              <a:off x="4995863" y="4086226"/>
              <a:ext cx="2413000" cy="820737"/>
            </a:xfrm>
            <a:custGeom>
              <a:avLst/>
              <a:gdLst>
                <a:gd name="connsiteX0" fmla="*/ 766762 w 2412206"/>
                <a:gd name="connsiteY0" fmla="*/ 121444 h 821531"/>
                <a:gd name="connsiteX1" fmla="*/ 588168 w 2412206"/>
                <a:gd name="connsiteY1" fmla="*/ 138112 h 821531"/>
                <a:gd name="connsiteX2" fmla="*/ 416718 w 2412206"/>
                <a:gd name="connsiteY2" fmla="*/ 154781 h 821531"/>
                <a:gd name="connsiteX3" fmla="*/ 250031 w 2412206"/>
                <a:gd name="connsiteY3" fmla="*/ 171450 h 821531"/>
                <a:gd name="connsiteX4" fmla="*/ 76200 w 2412206"/>
                <a:gd name="connsiteY4" fmla="*/ 197644 h 821531"/>
                <a:gd name="connsiteX5" fmla="*/ 0 w 2412206"/>
                <a:gd name="connsiteY5" fmla="*/ 216694 h 821531"/>
                <a:gd name="connsiteX6" fmla="*/ 111918 w 2412206"/>
                <a:gd name="connsiteY6" fmla="*/ 366712 h 821531"/>
                <a:gd name="connsiteX7" fmla="*/ 221456 w 2412206"/>
                <a:gd name="connsiteY7" fmla="*/ 338137 h 821531"/>
                <a:gd name="connsiteX8" fmla="*/ 311943 w 2412206"/>
                <a:gd name="connsiteY8" fmla="*/ 319087 h 821531"/>
                <a:gd name="connsiteX9" fmla="*/ 433387 w 2412206"/>
                <a:gd name="connsiteY9" fmla="*/ 300037 h 821531"/>
                <a:gd name="connsiteX10" fmla="*/ 573881 w 2412206"/>
                <a:gd name="connsiteY10" fmla="*/ 283369 h 821531"/>
                <a:gd name="connsiteX11" fmla="*/ 747712 w 2412206"/>
                <a:gd name="connsiteY11" fmla="*/ 266700 h 821531"/>
                <a:gd name="connsiteX12" fmla="*/ 907256 w 2412206"/>
                <a:gd name="connsiteY12" fmla="*/ 257175 h 821531"/>
                <a:gd name="connsiteX13" fmla="*/ 1143000 w 2412206"/>
                <a:gd name="connsiteY13" fmla="*/ 240506 h 821531"/>
                <a:gd name="connsiteX14" fmla="*/ 1381125 w 2412206"/>
                <a:gd name="connsiteY14" fmla="*/ 228600 h 821531"/>
                <a:gd name="connsiteX15" fmla="*/ 1557337 w 2412206"/>
                <a:gd name="connsiteY15" fmla="*/ 223837 h 821531"/>
                <a:gd name="connsiteX16" fmla="*/ 1702593 w 2412206"/>
                <a:gd name="connsiteY16" fmla="*/ 221456 h 821531"/>
                <a:gd name="connsiteX17" fmla="*/ 1890712 w 2412206"/>
                <a:gd name="connsiteY17" fmla="*/ 219075 h 821531"/>
                <a:gd name="connsiteX18" fmla="*/ 1924050 w 2412206"/>
                <a:gd name="connsiteY18" fmla="*/ 221456 h 821531"/>
                <a:gd name="connsiteX19" fmla="*/ 1947862 w 2412206"/>
                <a:gd name="connsiteY19" fmla="*/ 226219 h 821531"/>
                <a:gd name="connsiteX20" fmla="*/ 1962150 w 2412206"/>
                <a:gd name="connsiteY20" fmla="*/ 230981 h 821531"/>
                <a:gd name="connsiteX21" fmla="*/ 1981200 w 2412206"/>
                <a:gd name="connsiteY21" fmla="*/ 240506 h 821531"/>
                <a:gd name="connsiteX22" fmla="*/ 1995487 w 2412206"/>
                <a:gd name="connsiteY22" fmla="*/ 252412 h 821531"/>
                <a:gd name="connsiteX23" fmla="*/ 2005012 w 2412206"/>
                <a:gd name="connsiteY23" fmla="*/ 269081 h 821531"/>
                <a:gd name="connsiteX24" fmla="*/ 2009775 w 2412206"/>
                <a:gd name="connsiteY24" fmla="*/ 285750 h 821531"/>
                <a:gd name="connsiteX25" fmla="*/ 2012156 w 2412206"/>
                <a:gd name="connsiteY25" fmla="*/ 304800 h 821531"/>
                <a:gd name="connsiteX26" fmla="*/ 2007393 w 2412206"/>
                <a:gd name="connsiteY26" fmla="*/ 326231 h 821531"/>
                <a:gd name="connsiteX27" fmla="*/ 1997868 w 2412206"/>
                <a:gd name="connsiteY27" fmla="*/ 357187 h 821531"/>
                <a:gd name="connsiteX28" fmla="*/ 1959768 w 2412206"/>
                <a:gd name="connsiteY28" fmla="*/ 476250 h 821531"/>
                <a:gd name="connsiteX29" fmla="*/ 1919287 w 2412206"/>
                <a:gd name="connsiteY29" fmla="*/ 592931 h 821531"/>
                <a:gd name="connsiteX30" fmla="*/ 1900237 w 2412206"/>
                <a:gd name="connsiteY30" fmla="*/ 778669 h 821531"/>
                <a:gd name="connsiteX31" fmla="*/ 1983581 w 2412206"/>
                <a:gd name="connsiteY31" fmla="*/ 819150 h 821531"/>
                <a:gd name="connsiteX32" fmla="*/ 1995487 w 2412206"/>
                <a:gd name="connsiteY32" fmla="*/ 821531 h 821531"/>
                <a:gd name="connsiteX33" fmla="*/ 2014537 w 2412206"/>
                <a:gd name="connsiteY33" fmla="*/ 819150 h 821531"/>
                <a:gd name="connsiteX34" fmla="*/ 2031206 w 2412206"/>
                <a:gd name="connsiteY34" fmla="*/ 814387 h 821531"/>
                <a:gd name="connsiteX35" fmla="*/ 2055018 w 2412206"/>
                <a:gd name="connsiteY35" fmla="*/ 804862 h 821531"/>
                <a:gd name="connsiteX36" fmla="*/ 2071687 w 2412206"/>
                <a:gd name="connsiteY36" fmla="*/ 788194 h 821531"/>
                <a:gd name="connsiteX37" fmla="*/ 2107406 w 2412206"/>
                <a:gd name="connsiteY37" fmla="*/ 719137 h 821531"/>
                <a:gd name="connsiteX38" fmla="*/ 2162175 w 2412206"/>
                <a:gd name="connsiteY38" fmla="*/ 619125 h 821531"/>
                <a:gd name="connsiteX39" fmla="*/ 2214562 w 2412206"/>
                <a:gd name="connsiteY39" fmla="*/ 521494 h 821531"/>
                <a:gd name="connsiteX40" fmla="*/ 2262187 w 2412206"/>
                <a:gd name="connsiteY40" fmla="*/ 426244 h 821531"/>
                <a:gd name="connsiteX41" fmla="*/ 2288381 w 2412206"/>
                <a:gd name="connsiteY41" fmla="*/ 366712 h 821531"/>
                <a:gd name="connsiteX42" fmla="*/ 2302668 w 2412206"/>
                <a:gd name="connsiteY42" fmla="*/ 340519 h 821531"/>
                <a:gd name="connsiteX43" fmla="*/ 2321718 w 2412206"/>
                <a:gd name="connsiteY43" fmla="*/ 321469 h 821531"/>
                <a:gd name="connsiteX44" fmla="*/ 2343150 w 2412206"/>
                <a:gd name="connsiteY44" fmla="*/ 307181 h 821531"/>
                <a:gd name="connsiteX45" fmla="*/ 2369343 w 2412206"/>
                <a:gd name="connsiteY45" fmla="*/ 292894 h 821531"/>
                <a:gd name="connsiteX46" fmla="*/ 2388393 w 2412206"/>
                <a:gd name="connsiteY46" fmla="*/ 278606 h 821531"/>
                <a:gd name="connsiteX47" fmla="*/ 2405062 w 2412206"/>
                <a:gd name="connsiteY47" fmla="*/ 261937 h 821531"/>
                <a:gd name="connsiteX48" fmla="*/ 2412206 w 2412206"/>
                <a:gd name="connsiteY48" fmla="*/ 245269 h 821531"/>
                <a:gd name="connsiteX49" fmla="*/ 2412206 w 2412206"/>
                <a:gd name="connsiteY49" fmla="*/ 230981 h 821531"/>
                <a:gd name="connsiteX50" fmla="*/ 2405062 w 2412206"/>
                <a:gd name="connsiteY50" fmla="*/ 207169 h 821531"/>
                <a:gd name="connsiteX51" fmla="*/ 2390775 w 2412206"/>
                <a:gd name="connsiteY51" fmla="*/ 188119 h 821531"/>
                <a:gd name="connsiteX52" fmla="*/ 2357437 w 2412206"/>
                <a:gd name="connsiteY52" fmla="*/ 161925 h 821531"/>
                <a:gd name="connsiteX53" fmla="*/ 2336006 w 2412206"/>
                <a:gd name="connsiteY53" fmla="*/ 140494 h 821531"/>
                <a:gd name="connsiteX54" fmla="*/ 2309812 w 2412206"/>
                <a:gd name="connsiteY54" fmla="*/ 114300 h 821531"/>
                <a:gd name="connsiteX55" fmla="*/ 2264568 w 2412206"/>
                <a:gd name="connsiteY55" fmla="*/ 80962 h 821531"/>
                <a:gd name="connsiteX56" fmla="*/ 2195512 w 2412206"/>
                <a:gd name="connsiteY56" fmla="*/ 35719 h 821531"/>
                <a:gd name="connsiteX57" fmla="*/ 2140743 w 2412206"/>
                <a:gd name="connsiteY57" fmla="*/ 4762 h 821531"/>
                <a:gd name="connsiteX58" fmla="*/ 2119312 w 2412206"/>
                <a:gd name="connsiteY58" fmla="*/ 0 h 821531"/>
                <a:gd name="connsiteX59" fmla="*/ 2105025 w 2412206"/>
                <a:gd name="connsiteY59" fmla="*/ 0 h 821531"/>
                <a:gd name="connsiteX60" fmla="*/ 2085975 w 2412206"/>
                <a:gd name="connsiteY60" fmla="*/ 7144 h 821531"/>
                <a:gd name="connsiteX61" fmla="*/ 1964531 w 2412206"/>
                <a:gd name="connsiteY61" fmla="*/ 52387 h 821531"/>
                <a:gd name="connsiteX62" fmla="*/ 1935956 w 2412206"/>
                <a:gd name="connsiteY62" fmla="*/ 64294 h 821531"/>
                <a:gd name="connsiteX63" fmla="*/ 1878806 w 2412206"/>
                <a:gd name="connsiteY63" fmla="*/ 66675 h 821531"/>
                <a:gd name="connsiteX64" fmla="*/ 1733550 w 2412206"/>
                <a:gd name="connsiteY64" fmla="*/ 71437 h 821531"/>
                <a:gd name="connsiteX65" fmla="*/ 1535906 w 2412206"/>
                <a:gd name="connsiteY65" fmla="*/ 76200 h 821531"/>
                <a:gd name="connsiteX66" fmla="*/ 1250156 w 2412206"/>
                <a:gd name="connsiteY66" fmla="*/ 85725 h 821531"/>
                <a:gd name="connsiteX67" fmla="*/ 1090612 w 2412206"/>
                <a:gd name="connsiteY67" fmla="*/ 95250 h 821531"/>
                <a:gd name="connsiteX68" fmla="*/ 766762 w 2412206"/>
                <a:gd name="connsiteY68" fmla="*/ 121444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12206" h="821531">
                  <a:moveTo>
                    <a:pt x="766762" y="121444"/>
                  </a:moveTo>
                  <a:lnTo>
                    <a:pt x="588168" y="138112"/>
                  </a:lnTo>
                  <a:lnTo>
                    <a:pt x="416718" y="154781"/>
                  </a:lnTo>
                  <a:lnTo>
                    <a:pt x="250031" y="171450"/>
                  </a:lnTo>
                  <a:lnTo>
                    <a:pt x="76200" y="197644"/>
                  </a:lnTo>
                  <a:lnTo>
                    <a:pt x="0" y="216694"/>
                  </a:lnTo>
                  <a:lnTo>
                    <a:pt x="111918" y="366712"/>
                  </a:lnTo>
                  <a:lnTo>
                    <a:pt x="221456" y="338137"/>
                  </a:lnTo>
                  <a:lnTo>
                    <a:pt x="311943" y="319087"/>
                  </a:lnTo>
                  <a:lnTo>
                    <a:pt x="433387" y="300037"/>
                  </a:lnTo>
                  <a:lnTo>
                    <a:pt x="573881" y="283369"/>
                  </a:lnTo>
                  <a:lnTo>
                    <a:pt x="747712" y="266700"/>
                  </a:lnTo>
                  <a:lnTo>
                    <a:pt x="907256" y="257175"/>
                  </a:lnTo>
                  <a:lnTo>
                    <a:pt x="1143000" y="240506"/>
                  </a:lnTo>
                  <a:lnTo>
                    <a:pt x="1381125" y="228600"/>
                  </a:lnTo>
                  <a:lnTo>
                    <a:pt x="1557337" y="223837"/>
                  </a:lnTo>
                  <a:lnTo>
                    <a:pt x="1702593" y="221456"/>
                  </a:lnTo>
                  <a:lnTo>
                    <a:pt x="1890712" y="219075"/>
                  </a:lnTo>
                  <a:lnTo>
                    <a:pt x="1924050" y="221456"/>
                  </a:lnTo>
                  <a:lnTo>
                    <a:pt x="1947862" y="226219"/>
                  </a:lnTo>
                  <a:lnTo>
                    <a:pt x="1962150" y="230981"/>
                  </a:lnTo>
                  <a:lnTo>
                    <a:pt x="1981200" y="240506"/>
                  </a:lnTo>
                  <a:lnTo>
                    <a:pt x="1995487" y="252412"/>
                  </a:lnTo>
                  <a:lnTo>
                    <a:pt x="2005012" y="269081"/>
                  </a:lnTo>
                  <a:lnTo>
                    <a:pt x="2009775" y="285750"/>
                  </a:lnTo>
                  <a:lnTo>
                    <a:pt x="2012156" y="304800"/>
                  </a:lnTo>
                  <a:lnTo>
                    <a:pt x="2007393" y="326231"/>
                  </a:lnTo>
                  <a:lnTo>
                    <a:pt x="1997868" y="357187"/>
                  </a:lnTo>
                  <a:lnTo>
                    <a:pt x="1959768" y="476250"/>
                  </a:lnTo>
                  <a:lnTo>
                    <a:pt x="1919287" y="592931"/>
                  </a:lnTo>
                  <a:lnTo>
                    <a:pt x="1900237" y="778669"/>
                  </a:lnTo>
                  <a:lnTo>
                    <a:pt x="1983581" y="819150"/>
                  </a:lnTo>
                  <a:lnTo>
                    <a:pt x="1995487" y="821531"/>
                  </a:lnTo>
                  <a:lnTo>
                    <a:pt x="2014537" y="819150"/>
                  </a:lnTo>
                  <a:lnTo>
                    <a:pt x="2031206" y="814387"/>
                  </a:lnTo>
                  <a:lnTo>
                    <a:pt x="2055018" y="804862"/>
                  </a:lnTo>
                  <a:lnTo>
                    <a:pt x="2071687" y="788194"/>
                  </a:lnTo>
                  <a:lnTo>
                    <a:pt x="2107406" y="719137"/>
                  </a:lnTo>
                  <a:lnTo>
                    <a:pt x="2162175" y="619125"/>
                  </a:lnTo>
                  <a:lnTo>
                    <a:pt x="2214562" y="521494"/>
                  </a:lnTo>
                  <a:lnTo>
                    <a:pt x="2262187" y="426244"/>
                  </a:lnTo>
                  <a:lnTo>
                    <a:pt x="2288381" y="366712"/>
                  </a:lnTo>
                  <a:lnTo>
                    <a:pt x="2302668" y="340519"/>
                  </a:lnTo>
                  <a:lnTo>
                    <a:pt x="2321718" y="321469"/>
                  </a:lnTo>
                  <a:lnTo>
                    <a:pt x="2343150" y="307181"/>
                  </a:lnTo>
                  <a:lnTo>
                    <a:pt x="2369343" y="292894"/>
                  </a:lnTo>
                  <a:lnTo>
                    <a:pt x="2388393" y="278606"/>
                  </a:lnTo>
                  <a:lnTo>
                    <a:pt x="2405062" y="261937"/>
                  </a:lnTo>
                  <a:lnTo>
                    <a:pt x="2412206" y="245269"/>
                  </a:lnTo>
                  <a:lnTo>
                    <a:pt x="2412206" y="230981"/>
                  </a:lnTo>
                  <a:lnTo>
                    <a:pt x="2405062" y="207169"/>
                  </a:lnTo>
                  <a:lnTo>
                    <a:pt x="2390775" y="188119"/>
                  </a:lnTo>
                  <a:lnTo>
                    <a:pt x="2357437" y="161925"/>
                  </a:lnTo>
                  <a:lnTo>
                    <a:pt x="2336006" y="140494"/>
                  </a:lnTo>
                  <a:lnTo>
                    <a:pt x="2309812" y="114300"/>
                  </a:lnTo>
                  <a:lnTo>
                    <a:pt x="2264568" y="80962"/>
                  </a:lnTo>
                  <a:lnTo>
                    <a:pt x="2195512" y="35719"/>
                  </a:lnTo>
                  <a:lnTo>
                    <a:pt x="2140743" y="4762"/>
                  </a:lnTo>
                  <a:lnTo>
                    <a:pt x="2119312" y="0"/>
                  </a:lnTo>
                  <a:lnTo>
                    <a:pt x="2105025" y="0"/>
                  </a:lnTo>
                  <a:lnTo>
                    <a:pt x="2085975" y="7144"/>
                  </a:lnTo>
                  <a:lnTo>
                    <a:pt x="1964531" y="52387"/>
                  </a:lnTo>
                  <a:lnTo>
                    <a:pt x="1935956" y="64294"/>
                  </a:lnTo>
                  <a:lnTo>
                    <a:pt x="1878806" y="66675"/>
                  </a:lnTo>
                  <a:lnTo>
                    <a:pt x="1733550" y="71437"/>
                  </a:lnTo>
                  <a:lnTo>
                    <a:pt x="1535906" y="76200"/>
                  </a:lnTo>
                  <a:lnTo>
                    <a:pt x="1250156" y="85725"/>
                  </a:lnTo>
                  <a:lnTo>
                    <a:pt x="1090612" y="95250"/>
                  </a:lnTo>
                  <a:lnTo>
                    <a:pt x="766762" y="121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8">
              <a:extLst>
                <a:ext uri="{FF2B5EF4-FFF2-40B4-BE49-F238E27FC236}">
                  <a16:creationId xmlns:a16="http://schemas.microsoft.com/office/drawing/2014/main" id="{6D03EDF3-9D5E-4AD6-BCCA-7A85FB08E832}"/>
                </a:ext>
              </a:extLst>
            </p:cNvPr>
            <p:cNvSpPr/>
            <p:nvPr/>
          </p:nvSpPr>
          <p:spPr>
            <a:xfrm>
              <a:off x="5218113" y="4683126"/>
              <a:ext cx="1758950" cy="352425"/>
            </a:xfrm>
            <a:custGeom>
              <a:avLst/>
              <a:gdLst>
                <a:gd name="connsiteX0" fmla="*/ 816769 w 1759744"/>
                <a:gd name="connsiteY0" fmla="*/ 61912 h 352425"/>
                <a:gd name="connsiteX1" fmla="*/ 561975 w 1759744"/>
                <a:gd name="connsiteY1" fmla="*/ 78581 h 352425"/>
                <a:gd name="connsiteX2" fmla="*/ 326231 w 1759744"/>
                <a:gd name="connsiteY2" fmla="*/ 95250 h 352425"/>
                <a:gd name="connsiteX3" fmla="*/ 0 w 1759744"/>
                <a:gd name="connsiteY3" fmla="*/ 119062 h 352425"/>
                <a:gd name="connsiteX4" fmla="*/ 64294 w 1759744"/>
                <a:gd name="connsiteY4" fmla="*/ 352425 h 352425"/>
                <a:gd name="connsiteX5" fmla="*/ 92869 w 1759744"/>
                <a:gd name="connsiteY5" fmla="*/ 304800 h 352425"/>
                <a:gd name="connsiteX6" fmla="*/ 180975 w 1759744"/>
                <a:gd name="connsiteY6" fmla="*/ 271462 h 352425"/>
                <a:gd name="connsiteX7" fmla="*/ 230981 w 1759744"/>
                <a:gd name="connsiteY7" fmla="*/ 257175 h 352425"/>
                <a:gd name="connsiteX8" fmla="*/ 342900 w 1759744"/>
                <a:gd name="connsiteY8" fmla="*/ 235743 h 352425"/>
                <a:gd name="connsiteX9" fmla="*/ 445294 w 1759744"/>
                <a:gd name="connsiteY9" fmla="*/ 219075 h 352425"/>
                <a:gd name="connsiteX10" fmla="*/ 566737 w 1759744"/>
                <a:gd name="connsiteY10" fmla="*/ 202406 h 352425"/>
                <a:gd name="connsiteX11" fmla="*/ 676275 w 1759744"/>
                <a:gd name="connsiteY11" fmla="*/ 192881 h 352425"/>
                <a:gd name="connsiteX12" fmla="*/ 788194 w 1759744"/>
                <a:gd name="connsiteY12" fmla="*/ 185737 h 352425"/>
                <a:gd name="connsiteX13" fmla="*/ 902494 w 1759744"/>
                <a:gd name="connsiteY13" fmla="*/ 180975 h 352425"/>
                <a:gd name="connsiteX14" fmla="*/ 1026319 w 1759744"/>
                <a:gd name="connsiteY14" fmla="*/ 180975 h 352425"/>
                <a:gd name="connsiteX15" fmla="*/ 1164431 w 1759744"/>
                <a:gd name="connsiteY15" fmla="*/ 180975 h 352425"/>
                <a:gd name="connsiteX16" fmla="*/ 1297781 w 1759744"/>
                <a:gd name="connsiteY16" fmla="*/ 180975 h 352425"/>
                <a:gd name="connsiteX17" fmla="*/ 1373981 w 1759744"/>
                <a:gd name="connsiteY17" fmla="*/ 180975 h 352425"/>
                <a:gd name="connsiteX18" fmla="*/ 1512094 w 1759744"/>
                <a:gd name="connsiteY18" fmla="*/ 178593 h 352425"/>
                <a:gd name="connsiteX19" fmla="*/ 1759744 w 1759744"/>
                <a:gd name="connsiteY19" fmla="*/ 180975 h 352425"/>
                <a:gd name="connsiteX20" fmla="*/ 1759744 w 1759744"/>
                <a:gd name="connsiteY20" fmla="*/ 0 h 352425"/>
                <a:gd name="connsiteX21" fmla="*/ 1543050 w 1759744"/>
                <a:gd name="connsiteY21" fmla="*/ 16668 h 352425"/>
                <a:gd name="connsiteX22" fmla="*/ 1314450 w 1759744"/>
                <a:gd name="connsiteY22" fmla="*/ 30956 h 352425"/>
                <a:gd name="connsiteX23" fmla="*/ 1014412 w 1759744"/>
                <a:gd name="connsiteY23" fmla="*/ 50006 h 352425"/>
                <a:gd name="connsiteX24" fmla="*/ 816769 w 1759744"/>
                <a:gd name="connsiteY24" fmla="*/ 6191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9744" h="352425">
                  <a:moveTo>
                    <a:pt x="816769" y="61912"/>
                  </a:moveTo>
                  <a:lnTo>
                    <a:pt x="561975" y="78581"/>
                  </a:lnTo>
                  <a:lnTo>
                    <a:pt x="326231" y="95250"/>
                  </a:lnTo>
                  <a:lnTo>
                    <a:pt x="0" y="119062"/>
                  </a:lnTo>
                  <a:lnTo>
                    <a:pt x="64294" y="352425"/>
                  </a:lnTo>
                  <a:lnTo>
                    <a:pt x="92869" y="304800"/>
                  </a:lnTo>
                  <a:lnTo>
                    <a:pt x="180975" y="271462"/>
                  </a:lnTo>
                  <a:lnTo>
                    <a:pt x="230981" y="257175"/>
                  </a:lnTo>
                  <a:lnTo>
                    <a:pt x="342900" y="235743"/>
                  </a:lnTo>
                  <a:lnTo>
                    <a:pt x="445294" y="219075"/>
                  </a:lnTo>
                  <a:lnTo>
                    <a:pt x="566737" y="202406"/>
                  </a:lnTo>
                  <a:lnTo>
                    <a:pt x="676275" y="192881"/>
                  </a:lnTo>
                  <a:lnTo>
                    <a:pt x="788194" y="185737"/>
                  </a:lnTo>
                  <a:lnTo>
                    <a:pt x="902494" y="180975"/>
                  </a:lnTo>
                  <a:lnTo>
                    <a:pt x="1026319" y="180975"/>
                  </a:lnTo>
                  <a:lnTo>
                    <a:pt x="1164431" y="180975"/>
                  </a:lnTo>
                  <a:lnTo>
                    <a:pt x="1297781" y="180975"/>
                  </a:lnTo>
                  <a:lnTo>
                    <a:pt x="1373981" y="180975"/>
                  </a:lnTo>
                  <a:lnTo>
                    <a:pt x="1512094" y="178593"/>
                  </a:lnTo>
                  <a:lnTo>
                    <a:pt x="1759744" y="180975"/>
                  </a:lnTo>
                  <a:lnTo>
                    <a:pt x="1759744" y="0"/>
                  </a:lnTo>
                  <a:lnTo>
                    <a:pt x="1543050" y="16668"/>
                  </a:lnTo>
                  <a:lnTo>
                    <a:pt x="1314450" y="30956"/>
                  </a:lnTo>
                  <a:lnTo>
                    <a:pt x="1014412" y="50006"/>
                  </a:lnTo>
                  <a:lnTo>
                    <a:pt x="816769" y="61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9">
              <a:extLst>
                <a:ext uri="{FF2B5EF4-FFF2-40B4-BE49-F238E27FC236}">
                  <a16:creationId xmlns:a16="http://schemas.microsoft.com/office/drawing/2014/main" id="{C7FCF217-2B59-46AF-82C7-43A700A39414}"/>
                </a:ext>
              </a:extLst>
            </p:cNvPr>
            <p:cNvSpPr/>
            <p:nvPr/>
          </p:nvSpPr>
          <p:spPr>
            <a:xfrm>
              <a:off x="5267326" y="4945064"/>
              <a:ext cx="485775" cy="708025"/>
            </a:xfrm>
            <a:custGeom>
              <a:avLst/>
              <a:gdLst>
                <a:gd name="connsiteX0" fmla="*/ 207169 w 485775"/>
                <a:gd name="connsiteY0" fmla="*/ 338138 h 707232"/>
                <a:gd name="connsiteX1" fmla="*/ 133350 w 485775"/>
                <a:gd name="connsiteY1" fmla="*/ 142875 h 707232"/>
                <a:gd name="connsiteX2" fmla="*/ 121444 w 485775"/>
                <a:gd name="connsiteY2" fmla="*/ 128588 h 707232"/>
                <a:gd name="connsiteX3" fmla="*/ 76200 w 485775"/>
                <a:gd name="connsiteY3" fmla="*/ 92869 h 707232"/>
                <a:gd name="connsiteX4" fmla="*/ 21431 w 485775"/>
                <a:gd name="connsiteY4" fmla="*/ 59532 h 707232"/>
                <a:gd name="connsiteX5" fmla="*/ 0 w 485775"/>
                <a:gd name="connsiteY5" fmla="*/ 42863 h 707232"/>
                <a:gd name="connsiteX6" fmla="*/ 100013 w 485775"/>
                <a:gd name="connsiteY6" fmla="*/ 0 h 707232"/>
                <a:gd name="connsiteX7" fmla="*/ 166688 w 485775"/>
                <a:gd name="connsiteY7" fmla="*/ 50007 h 707232"/>
                <a:gd name="connsiteX8" fmla="*/ 228600 w 485775"/>
                <a:gd name="connsiteY8" fmla="*/ 97632 h 707232"/>
                <a:gd name="connsiteX9" fmla="*/ 283369 w 485775"/>
                <a:gd name="connsiteY9" fmla="*/ 142875 h 707232"/>
                <a:gd name="connsiteX10" fmla="*/ 345281 w 485775"/>
                <a:gd name="connsiteY10" fmla="*/ 192882 h 707232"/>
                <a:gd name="connsiteX11" fmla="*/ 395288 w 485775"/>
                <a:gd name="connsiteY11" fmla="*/ 235744 h 707232"/>
                <a:gd name="connsiteX12" fmla="*/ 428625 w 485775"/>
                <a:gd name="connsiteY12" fmla="*/ 269082 h 707232"/>
                <a:gd name="connsiteX13" fmla="*/ 452438 w 485775"/>
                <a:gd name="connsiteY13" fmla="*/ 300038 h 707232"/>
                <a:gd name="connsiteX14" fmla="*/ 464344 w 485775"/>
                <a:gd name="connsiteY14" fmla="*/ 319088 h 707232"/>
                <a:gd name="connsiteX15" fmla="*/ 473869 w 485775"/>
                <a:gd name="connsiteY15" fmla="*/ 340519 h 707232"/>
                <a:gd name="connsiteX16" fmla="*/ 478631 w 485775"/>
                <a:gd name="connsiteY16" fmla="*/ 366713 h 707232"/>
                <a:gd name="connsiteX17" fmla="*/ 485775 w 485775"/>
                <a:gd name="connsiteY17" fmla="*/ 414338 h 707232"/>
                <a:gd name="connsiteX18" fmla="*/ 485775 w 485775"/>
                <a:gd name="connsiteY18" fmla="*/ 457200 h 707232"/>
                <a:gd name="connsiteX19" fmla="*/ 483394 w 485775"/>
                <a:gd name="connsiteY19" fmla="*/ 488157 h 707232"/>
                <a:gd name="connsiteX20" fmla="*/ 471488 w 485775"/>
                <a:gd name="connsiteY20" fmla="*/ 528638 h 707232"/>
                <a:gd name="connsiteX21" fmla="*/ 450056 w 485775"/>
                <a:gd name="connsiteY21" fmla="*/ 581025 h 707232"/>
                <a:gd name="connsiteX22" fmla="*/ 419100 w 485775"/>
                <a:gd name="connsiteY22" fmla="*/ 633413 h 707232"/>
                <a:gd name="connsiteX23" fmla="*/ 378619 w 485775"/>
                <a:gd name="connsiteY23" fmla="*/ 681038 h 707232"/>
                <a:gd name="connsiteX24" fmla="*/ 283369 w 485775"/>
                <a:gd name="connsiteY24" fmla="*/ 707232 h 707232"/>
                <a:gd name="connsiteX25" fmla="*/ 285750 w 485775"/>
                <a:gd name="connsiteY25" fmla="*/ 588169 h 707232"/>
                <a:gd name="connsiteX26" fmla="*/ 283369 w 485775"/>
                <a:gd name="connsiteY26" fmla="*/ 559594 h 707232"/>
                <a:gd name="connsiteX27" fmla="*/ 257175 w 485775"/>
                <a:gd name="connsiteY27" fmla="*/ 473869 h 707232"/>
                <a:gd name="connsiteX28" fmla="*/ 207169 w 485775"/>
                <a:gd name="connsiteY28" fmla="*/ 338138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5775" h="707232">
                  <a:moveTo>
                    <a:pt x="207169" y="338138"/>
                  </a:moveTo>
                  <a:lnTo>
                    <a:pt x="133350" y="142875"/>
                  </a:lnTo>
                  <a:lnTo>
                    <a:pt x="121444" y="128588"/>
                  </a:lnTo>
                  <a:lnTo>
                    <a:pt x="76200" y="92869"/>
                  </a:lnTo>
                  <a:lnTo>
                    <a:pt x="21431" y="59532"/>
                  </a:lnTo>
                  <a:lnTo>
                    <a:pt x="0" y="42863"/>
                  </a:lnTo>
                  <a:lnTo>
                    <a:pt x="100013" y="0"/>
                  </a:lnTo>
                  <a:lnTo>
                    <a:pt x="166688" y="50007"/>
                  </a:lnTo>
                  <a:lnTo>
                    <a:pt x="228600" y="97632"/>
                  </a:lnTo>
                  <a:lnTo>
                    <a:pt x="283369" y="142875"/>
                  </a:lnTo>
                  <a:lnTo>
                    <a:pt x="345281" y="192882"/>
                  </a:lnTo>
                  <a:lnTo>
                    <a:pt x="395288" y="235744"/>
                  </a:lnTo>
                  <a:lnTo>
                    <a:pt x="428625" y="269082"/>
                  </a:lnTo>
                  <a:lnTo>
                    <a:pt x="452438" y="300038"/>
                  </a:lnTo>
                  <a:lnTo>
                    <a:pt x="464344" y="319088"/>
                  </a:lnTo>
                  <a:lnTo>
                    <a:pt x="473869" y="340519"/>
                  </a:lnTo>
                  <a:lnTo>
                    <a:pt x="478631" y="366713"/>
                  </a:lnTo>
                  <a:lnTo>
                    <a:pt x="485775" y="414338"/>
                  </a:lnTo>
                  <a:lnTo>
                    <a:pt x="485775" y="457200"/>
                  </a:lnTo>
                  <a:lnTo>
                    <a:pt x="483394" y="488157"/>
                  </a:lnTo>
                  <a:lnTo>
                    <a:pt x="471488" y="528638"/>
                  </a:lnTo>
                  <a:lnTo>
                    <a:pt x="450056" y="581025"/>
                  </a:lnTo>
                  <a:lnTo>
                    <a:pt x="419100" y="633413"/>
                  </a:lnTo>
                  <a:lnTo>
                    <a:pt x="378619" y="681038"/>
                  </a:lnTo>
                  <a:lnTo>
                    <a:pt x="283369" y="707232"/>
                  </a:lnTo>
                  <a:cubicBezTo>
                    <a:pt x="284163" y="667544"/>
                    <a:pt x="284956" y="627857"/>
                    <a:pt x="285750" y="588169"/>
                  </a:cubicBezTo>
                  <a:lnTo>
                    <a:pt x="283369" y="559594"/>
                  </a:lnTo>
                  <a:lnTo>
                    <a:pt x="257175" y="473869"/>
                  </a:lnTo>
                  <a:lnTo>
                    <a:pt x="207169" y="3381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0">
              <a:extLst>
                <a:ext uri="{FF2B5EF4-FFF2-40B4-BE49-F238E27FC236}">
                  <a16:creationId xmlns:a16="http://schemas.microsoft.com/office/drawing/2014/main" id="{A11727A6-2E1E-4D89-A8A8-FFC01D1D9E4C}"/>
                </a:ext>
              </a:extLst>
            </p:cNvPr>
            <p:cNvSpPr/>
            <p:nvPr/>
          </p:nvSpPr>
          <p:spPr>
            <a:xfrm>
              <a:off x="6424613" y="4859339"/>
              <a:ext cx="514350" cy="739775"/>
            </a:xfrm>
            <a:custGeom>
              <a:avLst/>
              <a:gdLst>
                <a:gd name="connsiteX0" fmla="*/ 304800 w 514350"/>
                <a:gd name="connsiteY0" fmla="*/ 447675 h 738188"/>
                <a:gd name="connsiteX1" fmla="*/ 357187 w 514350"/>
                <a:gd name="connsiteY1" fmla="*/ 373857 h 738188"/>
                <a:gd name="connsiteX2" fmla="*/ 397668 w 514350"/>
                <a:gd name="connsiteY2" fmla="*/ 314325 h 738188"/>
                <a:gd name="connsiteX3" fmla="*/ 416718 w 514350"/>
                <a:gd name="connsiteY3" fmla="*/ 302419 h 738188"/>
                <a:gd name="connsiteX4" fmla="*/ 454818 w 514350"/>
                <a:gd name="connsiteY4" fmla="*/ 280988 h 738188"/>
                <a:gd name="connsiteX5" fmla="*/ 488156 w 514350"/>
                <a:gd name="connsiteY5" fmla="*/ 257175 h 738188"/>
                <a:gd name="connsiteX6" fmla="*/ 509587 w 514350"/>
                <a:gd name="connsiteY6" fmla="*/ 233363 h 738188"/>
                <a:gd name="connsiteX7" fmla="*/ 514350 w 514350"/>
                <a:gd name="connsiteY7" fmla="*/ 209550 h 738188"/>
                <a:gd name="connsiteX8" fmla="*/ 502443 w 514350"/>
                <a:gd name="connsiteY8" fmla="*/ 188119 h 738188"/>
                <a:gd name="connsiteX9" fmla="*/ 471487 w 514350"/>
                <a:gd name="connsiteY9" fmla="*/ 171450 h 738188"/>
                <a:gd name="connsiteX10" fmla="*/ 431006 w 514350"/>
                <a:gd name="connsiteY10" fmla="*/ 159544 h 738188"/>
                <a:gd name="connsiteX11" fmla="*/ 388143 w 514350"/>
                <a:gd name="connsiteY11" fmla="*/ 133350 h 738188"/>
                <a:gd name="connsiteX12" fmla="*/ 330993 w 514350"/>
                <a:gd name="connsiteY12" fmla="*/ 100013 h 738188"/>
                <a:gd name="connsiteX13" fmla="*/ 261937 w 514350"/>
                <a:gd name="connsiteY13" fmla="*/ 66675 h 738188"/>
                <a:gd name="connsiteX14" fmla="*/ 176212 w 514350"/>
                <a:gd name="connsiteY14" fmla="*/ 35719 h 738188"/>
                <a:gd name="connsiteX15" fmla="*/ 73818 w 514350"/>
                <a:gd name="connsiteY15" fmla="*/ 0 h 738188"/>
                <a:gd name="connsiteX16" fmla="*/ 52387 w 514350"/>
                <a:gd name="connsiteY16" fmla="*/ 0 h 738188"/>
                <a:gd name="connsiteX17" fmla="*/ 78581 w 514350"/>
                <a:gd name="connsiteY17" fmla="*/ 33338 h 738188"/>
                <a:gd name="connsiteX18" fmla="*/ 102393 w 514350"/>
                <a:gd name="connsiteY18" fmla="*/ 69057 h 738188"/>
                <a:gd name="connsiteX19" fmla="*/ 123825 w 514350"/>
                <a:gd name="connsiteY19" fmla="*/ 102394 h 738188"/>
                <a:gd name="connsiteX20" fmla="*/ 138112 w 514350"/>
                <a:gd name="connsiteY20" fmla="*/ 133350 h 738188"/>
                <a:gd name="connsiteX21" fmla="*/ 147637 w 514350"/>
                <a:gd name="connsiteY21" fmla="*/ 164307 h 738188"/>
                <a:gd name="connsiteX22" fmla="*/ 152400 w 514350"/>
                <a:gd name="connsiteY22" fmla="*/ 190500 h 738188"/>
                <a:gd name="connsiteX23" fmla="*/ 152400 w 514350"/>
                <a:gd name="connsiteY23" fmla="*/ 221457 h 738188"/>
                <a:gd name="connsiteX24" fmla="*/ 150018 w 514350"/>
                <a:gd name="connsiteY24" fmla="*/ 276225 h 738188"/>
                <a:gd name="connsiteX25" fmla="*/ 142875 w 514350"/>
                <a:gd name="connsiteY25" fmla="*/ 333375 h 738188"/>
                <a:gd name="connsiteX26" fmla="*/ 133350 w 514350"/>
                <a:gd name="connsiteY26" fmla="*/ 371475 h 738188"/>
                <a:gd name="connsiteX27" fmla="*/ 104775 w 514350"/>
                <a:gd name="connsiteY27" fmla="*/ 435769 h 738188"/>
                <a:gd name="connsiteX28" fmla="*/ 69056 w 514350"/>
                <a:gd name="connsiteY28" fmla="*/ 523875 h 738188"/>
                <a:gd name="connsiteX29" fmla="*/ 40481 w 514350"/>
                <a:gd name="connsiteY29" fmla="*/ 604838 h 738188"/>
                <a:gd name="connsiteX30" fmla="*/ 0 w 514350"/>
                <a:gd name="connsiteY30" fmla="*/ 738188 h 738188"/>
                <a:gd name="connsiteX31" fmla="*/ 109537 w 514350"/>
                <a:gd name="connsiteY31" fmla="*/ 735807 h 738188"/>
                <a:gd name="connsiteX32" fmla="*/ 185737 w 514350"/>
                <a:gd name="connsiteY32" fmla="*/ 626269 h 738188"/>
                <a:gd name="connsiteX33" fmla="*/ 240506 w 514350"/>
                <a:gd name="connsiteY33" fmla="*/ 545307 h 738188"/>
                <a:gd name="connsiteX34" fmla="*/ 304800 w 514350"/>
                <a:gd name="connsiteY34" fmla="*/ 447675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14350" h="738188">
                  <a:moveTo>
                    <a:pt x="304800" y="447675"/>
                  </a:moveTo>
                  <a:lnTo>
                    <a:pt x="357187" y="373857"/>
                  </a:lnTo>
                  <a:lnTo>
                    <a:pt x="397668" y="314325"/>
                  </a:lnTo>
                  <a:lnTo>
                    <a:pt x="416718" y="302419"/>
                  </a:lnTo>
                  <a:lnTo>
                    <a:pt x="454818" y="280988"/>
                  </a:lnTo>
                  <a:lnTo>
                    <a:pt x="488156" y="257175"/>
                  </a:lnTo>
                  <a:lnTo>
                    <a:pt x="509587" y="233363"/>
                  </a:lnTo>
                  <a:lnTo>
                    <a:pt x="514350" y="209550"/>
                  </a:lnTo>
                  <a:lnTo>
                    <a:pt x="502443" y="188119"/>
                  </a:lnTo>
                  <a:lnTo>
                    <a:pt x="471487" y="171450"/>
                  </a:lnTo>
                  <a:lnTo>
                    <a:pt x="431006" y="159544"/>
                  </a:lnTo>
                  <a:lnTo>
                    <a:pt x="388143" y="133350"/>
                  </a:lnTo>
                  <a:lnTo>
                    <a:pt x="330993" y="100013"/>
                  </a:lnTo>
                  <a:lnTo>
                    <a:pt x="261937" y="66675"/>
                  </a:lnTo>
                  <a:lnTo>
                    <a:pt x="176212" y="35719"/>
                  </a:lnTo>
                  <a:lnTo>
                    <a:pt x="73818" y="0"/>
                  </a:lnTo>
                  <a:lnTo>
                    <a:pt x="52387" y="0"/>
                  </a:lnTo>
                  <a:lnTo>
                    <a:pt x="78581" y="33338"/>
                  </a:lnTo>
                  <a:lnTo>
                    <a:pt x="102393" y="69057"/>
                  </a:lnTo>
                  <a:lnTo>
                    <a:pt x="123825" y="102394"/>
                  </a:lnTo>
                  <a:lnTo>
                    <a:pt x="138112" y="133350"/>
                  </a:lnTo>
                  <a:lnTo>
                    <a:pt x="147637" y="164307"/>
                  </a:lnTo>
                  <a:lnTo>
                    <a:pt x="152400" y="190500"/>
                  </a:lnTo>
                  <a:lnTo>
                    <a:pt x="152400" y="221457"/>
                  </a:lnTo>
                  <a:lnTo>
                    <a:pt x="150018" y="276225"/>
                  </a:lnTo>
                  <a:lnTo>
                    <a:pt x="142875" y="333375"/>
                  </a:lnTo>
                  <a:lnTo>
                    <a:pt x="133350" y="371475"/>
                  </a:lnTo>
                  <a:lnTo>
                    <a:pt x="104775" y="435769"/>
                  </a:lnTo>
                  <a:lnTo>
                    <a:pt x="69056" y="523875"/>
                  </a:lnTo>
                  <a:lnTo>
                    <a:pt x="40481" y="604838"/>
                  </a:lnTo>
                  <a:lnTo>
                    <a:pt x="0" y="738188"/>
                  </a:lnTo>
                  <a:lnTo>
                    <a:pt x="109537" y="735807"/>
                  </a:lnTo>
                  <a:lnTo>
                    <a:pt x="185737" y="626269"/>
                  </a:lnTo>
                  <a:lnTo>
                    <a:pt x="240506" y="545307"/>
                  </a:lnTo>
                  <a:lnTo>
                    <a:pt x="304800" y="447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1">
              <a:extLst>
                <a:ext uri="{FF2B5EF4-FFF2-40B4-BE49-F238E27FC236}">
                  <a16:creationId xmlns:a16="http://schemas.microsoft.com/office/drawing/2014/main" id="{57F80D4A-46E0-48DE-8B49-38C058692AA9}"/>
                </a:ext>
              </a:extLst>
            </p:cNvPr>
            <p:cNvSpPr/>
            <p:nvPr/>
          </p:nvSpPr>
          <p:spPr>
            <a:xfrm>
              <a:off x="3917951" y="5461001"/>
              <a:ext cx="4341813" cy="492125"/>
            </a:xfrm>
            <a:custGeom>
              <a:avLst/>
              <a:gdLst>
                <a:gd name="connsiteX0" fmla="*/ 1991203 w 4342517"/>
                <a:gd name="connsiteY0" fmla="*/ 98855 h 490740"/>
                <a:gd name="connsiteX1" fmla="*/ 2460759 w 4342517"/>
                <a:gd name="connsiteY1" fmla="*/ 70611 h 490740"/>
                <a:gd name="connsiteX2" fmla="*/ 2782035 w 4342517"/>
                <a:gd name="connsiteY2" fmla="*/ 63550 h 490740"/>
                <a:gd name="connsiteX3" fmla="*/ 2916194 w 4342517"/>
                <a:gd name="connsiteY3" fmla="*/ 60019 h 490740"/>
                <a:gd name="connsiteX4" fmla="*/ 3191573 w 4342517"/>
                <a:gd name="connsiteY4" fmla="*/ 56489 h 490740"/>
                <a:gd name="connsiteX5" fmla="*/ 3484605 w 4342517"/>
                <a:gd name="connsiteY5" fmla="*/ 60019 h 490740"/>
                <a:gd name="connsiteX6" fmla="*/ 3675252 w 4342517"/>
                <a:gd name="connsiteY6" fmla="*/ 63550 h 490740"/>
                <a:gd name="connsiteX7" fmla="*/ 3731740 w 4342517"/>
                <a:gd name="connsiteY7" fmla="*/ 67080 h 490740"/>
                <a:gd name="connsiteX8" fmla="*/ 3784698 w 4342517"/>
                <a:gd name="connsiteY8" fmla="*/ 45897 h 490740"/>
                <a:gd name="connsiteX9" fmla="*/ 3858838 w 4342517"/>
                <a:gd name="connsiteY9" fmla="*/ 21183 h 490740"/>
                <a:gd name="connsiteX10" fmla="*/ 3929448 w 4342517"/>
                <a:gd name="connsiteY10" fmla="*/ 0 h 490740"/>
                <a:gd name="connsiteX11" fmla="*/ 3954162 w 4342517"/>
                <a:gd name="connsiteY11" fmla="*/ 3531 h 490740"/>
                <a:gd name="connsiteX12" fmla="*/ 4028302 w 4342517"/>
                <a:gd name="connsiteY12" fmla="*/ 28245 h 490740"/>
                <a:gd name="connsiteX13" fmla="*/ 4098912 w 4342517"/>
                <a:gd name="connsiteY13" fmla="*/ 52958 h 490740"/>
                <a:gd name="connsiteX14" fmla="*/ 4173053 w 4342517"/>
                <a:gd name="connsiteY14" fmla="*/ 81202 h 490740"/>
                <a:gd name="connsiteX15" fmla="*/ 4250724 w 4342517"/>
                <a:gd name="connsiteY15" fmla="*/ 116507 h 490740"/>
                <a:gd name="connsiteX16" fmla="*/ 4296620 w 4342517"/>
                <a:gd name="connsiteY16" fmla="*/ 141221 h 490740"/>
                <a:gd name="connsiteX17" fmla="*/ 4324864 w 4342517"/>
                <a:gd name="connsiteY17" fmla="*/ 162404 h 490740"/>
                <a:gd name="connsiteX18" fmla="*/ 4335456 w 4342517"/>
                <a:gd name="connsiteY18" fmla="*/ 180056 h 490740"/>
                <a:gd name="connsiteX19" fmla="*/ 4338986 w 4342517"/>
                <a:gd name="connsiteY19" fmla="*/ 194178 h 490740"/>
                <a:gd name="connsiteX20" fmla="*/ 4342517 w 4342517"/>
                <a:gd name="connsiteY20" fmla="*/ 215361 h 490740"/>
                <a:gd name="connsiteX21" fmla="*/ 4338986 w 4342517"/>
                <a:gd name="connsiteY21" fmla="*/ 247136 h 490740"/>
                <a:gd name="connsiteX22" fmla="*/ 4324864 w 4342517"/>
                <a:gd name="connsiteY22" fmla="*/ 264788 h 490740"/>
                <a:gd name="connsiteX23" fmla="*/ 4303681 w 4342517"/>
                <a:gd name="connsiteY23" fmla="*/ 275380 h 490740"/>
                <a:gd name="connsiteX24" fmla="*/ 4250724 w 4342517"/>
                <a:gd name="connsiteY24" fmla="*/ 285971 h 490740"/>
                <a:gd name="connsiteX25" fmla="*/ 4169522 w 4342517"/>
                <a:gd name="connsiteY25" fmla="*/ 289502 h 490740"/>
                <a:gd name="connsiteX26" fmla="*/ 4049485 w 4342517"/>
                <a:gd name="connsiteY26" fmla="*/ 278910 h 490740"/>
                <a:gd name="connsiteX27" fmla="*/ 3869430 w 4342517"/>
                <a:gd name="connsiteY27" fmla="*/ 268319 h 490740"/>
                <a:gd name="connsiteX28" fmla="*/ 3668191 w 4342517"/>
                <a:gd name="connsiteY28" fmla="*/ 257727 h 490740"/>
                <a:gd name="connsiteX29" fmla="*/ 3466952 w 4342517"/>
                <a:gd name="connsiteY29" fmla="*/ 250666 h 490740"/>
                <a:gd name="connsiteX30" fmla="*/ 3198634 w 4342517"/>
                <a:gd name="connsiteY30" fmla="*/ 243605 h 490740"/>
                <a:gd name="connsiteX31" fmla="*/ 2930316 w 4342517"/>
                <a:gd name="connsiteY31" fmla="*/ 243605 h 490740"/>
                <a:gd name="connsiteX32" fmla="*/ 2626693 w 4342517"/>
                <a:gd name="connsiteY32" fmla="*/ 257727 h 490740"/>
                <a:gd name="connsiteX33" fmla="*/ 2270112 w 4342517"/>
                <a:gd name="connsiteY33" fmla="*/ 271849 h 490740"/>
                <a:gd name="connsiteX34" fmla="*/ 2001794 w 4342517"/>
                <a:gd name="connsiteY34" fmla="*/ 285971 h 490740"/>
                <a:gd name="connsiteX35" fmla="*/ 1797025 w 4342517"/>
                <a:gd name="connsiteY35" fmla="*/ 296563 h 490740"/>
                <a:gd name="connsiteX36" fmla="*/ 1567542 w 4342517"/>
                <a:gd name="connsiteY36" fmla="*/ 310685 h 490740"/>
                <a:gd name="connsiteX37" fmla="*/ 1419261 w 4342517"/>
                <a:gd name="connsiteY37" fmla="*/ 314215 h 490740"/>
                <a:gd name="connsiteX38" fmla="*/ 1260389 w 4342517"/>
                <a:gd name="connsiteY38" fmla="*/ 328337 h 490740"/>
                <a:gd name="connsiteX39" fmla="*/ 1080333 w 4342517"/>
                <a:gd name="connsiteY39" fmla="*/ 356581 h 490740"/>
                <a:gd name="connsiteX40" fmla="*/ 896747 w 4342517"/>
                <a:gd name="connsiteY40" fmla="*/ 388356 h 490740"/>
                <a:gd name="connsiteX41" fmla="*/ 773179 w 4342517"/>
                <a:gd name="connsiteY41" fmla="*/ 409539 h 490740"/>
                <a:gd name="connsiteX42" fmla="*/ 628429 w 4342517"/>
                <a:gd name="connsiteY42" fmla="*/ 444844 h 490740"/>
                <a:gd name="connsiteX43" fmla="*/ 494270 w 4342517"/>
                <a:gd name="connsiteY43" fmla="*/ 480149 h 490740"/>
                <a:gd name="connsiteX44" fmla="*/ 441312 w 4342517"/>
                <a:gd name="connsiteY44" fmla="*/ 490740 h 490740"/>
                <a:gd name="connsiteX45" fmla="*/ 423660 w 4342517"/>
                <a:gd name="connsiteY45" fmla="*/ 490740 h 490740"/>
                <a:gd name="connsiteX46" fmla="*/ 381294 w 4342517"/>
                <a:gd name="connsiteY46" fmla="*/ 469557 h 490740"/>
                <a:gd name="connsiteX47" fmla="*/ 307153 w 4342517"/>
                <a:gd name="connsiteY47" fmla="*/ 420130 h 490740"/>
                <a:gd name="connsiteX48" fmla="*/ 222421 w 4342517"/>
                <a:gd name="connsiteY48" fmla="*/ 353051 h 490740"/>
                <a:gd name="connsiteX49" fmla="*/ 137689 w 4342517"/>
                <a:gd name="connsiteY49" fmla="*/ 285971 h 490740"/>
                <a:gd name="connsiteX50" fmla="*/ 28244 w 4342517"/>
                <a:gd name="connsiteY50" fmla="*/ 176526 h 490740"/>
                <a:gd name="connsiteX51" fmla="*/ 7061 w 4342517"/>
                <a:gd name="connsiteY51" fmla="*/ 155343 h 490740"/>
                <a:gd name="connsiteX52" fmla="*/ 0 w 4342517"/>
                <a:gd name="connsiteY52" fmla="*/ 134160 h 490740"/>
                <a:gd name="connsiteX53" fmla="*/ 3530 w 4342517"/>
                <a:gd name="connsiteY53" fmla="*/ 116507 h 490740"/>
                <a:gd name="connsiteX54" fmla="*/ 14122 w 4342517"/>
                <a:gd name="connsiteY54" fmla="*/ 105916 h 490740"/>
                <a:gd name="connsiteX55" fmla="*/ 28244 w 4342517"/>
                <a:gd name="connsiteY55" fmla="*/ 102385 h 490740"/>
                <a:gd name="connsiteX56" fmla="*/ 60018 w 4342517"/>
                <a:gd name="connsiteY56" fmla="*/ 112977 h 490740"/>
                <a:gd name="connsiteX57" fmla="*/ 105915 w 4342517"/>
                <a:gd name="connsiteY57" fmla="*/ 134160 h 490740"/>
                <a:gd name="connsiteX58" fmla="*/ 172994 w 4342517"/>
                <a:gd name="connsiteY58" fmla="*/ 162404 h 490740"/>
                <a:gd name="connsiteX59" fmla="*/ 243604 w 4342517"/>
                <a:gd name="connsiteY59" fmla="*/ 190648 h 490740"/>
                <a:gd name="connsiteX60" fmla="*/ 285970 w 4342517"/>
                <a:gd name="connsiteY60" fmla="*/ 204770 h 490740"/>
                <a:gd name="connsiteX61" fmla="*/ 345989 w 4342517"/>
                <a:gd name="connsiteY61" fmla="*/ 215361 h 490740"/>
                <a:gd name="connsiteX62" fmla="*/ 416599 w 4342517"/>
                <a:gd name="connsiteY62" fmla="*/ 222422 h 490740"/>
                <a:gd name="connsiteX63" fmla="*/ 504861 w 4342517"/>
                <a:gd name="connsiteY63" fmla="*/ 218892 h 490740"/>
                <a:gd name="connsiteX64" fmla="*/ 667264 w 4342517"/>
                <a:gd name="connsiteY64" fmla="*/ 204770 h 490740"/>
                <a:gd name="connsiteX65" fmla="*/ 914400 w 4342517"/>
                <a:gd name="connsiteY65" fmla="*/ 187117 h 490740"/>
                <a:gd name="connsiteX66" fmla="*/ 1281572 w 4342517"/>
                <a:gd name="connsiteY66" fmla="*/ 158873 h 490740"/>
                <a:gd name="connsiteX67" fmla="*/ 1645213 w 4342517"/>
                <a:gd name="connsiteY67" fmla="*/ 130629 h 490740"/>
                <a:gd name="connsiteX68" fmla="*/ 1754659 w 4342517"/>
                <a:gd name="connsiteY68" fmla="*/ 109446 h 490740"/>
                <a:gd name="connsiteX69" fmla="*/ 1991203 w 4342517"/>
                <a:gd name="connsiteY69" fmla="*/ 98855 h 49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342517" h="490740">
                  <a:moveTo>
                    <a:pt x="1991203" y="98855"/>
                  </a:moveTo>
                  <a:lnTo>
                    <a:pt x="2460759" y="70611"/>
                  </a:lnTo>
                  <a:lnTo>
                    <a:pt x="2782035" y="63550"/>
                  </a:lnTo>
                  <a:lnTo>
                    <a:pt x="2916194" y="60019"/>
                  </a:lnTo>
                  <a:lnTo>
                    <a:pt x="3191573" y="56489"/>
                  </a:lnTo>
                  <a:lnTo>
                    <a:pt x="3484605" y="60019"/>
                  </a:lnTo>
                  <a:lnTo>
                    <a:pt x="3675252" y="63550"/>
                  </a:lnTo>
                  <a:lnTo>
                    <a:pt x="3731740" y="67080"/>
                  </a:lnTo>
                  <a:lnTo>
                    <a:pt x="3784698" y="45897"/>
                  </a:lnTo>
                  <a:lnTo>
                    <a:pt x="3858838" y="21183"/>
                  </a:lnTo>
                  <a:lnTo>
                    <a:pt x="3929448" y="0"/>
                  </a:lnTo>
                  <a:lnTo>
                    <a:pt x="3954162" y="3531"/>
                  </a:lnTo>
                  <a:lnTo>
                    <a:pt x="4028302" y="28245"/>
                  </a:lnTo>
                  <a:lnTo>
                    <a:pt x="4098912" y="52958"/>
                  </a:lnTo>
                  <a:lnTo>
                    <a:pt x="4173053" y="81202"/>
                  </a:lnTo>
                  <a:lnTo>
                    <a:pt x="4250724" y="116507"/>
                  </a:lnTo>
                  <a:lnTo>
                    <a:pt x="4296620" y="141221"/>
                  </a:lnTo>
                  <a:lnTo>
                    <a:pt x="4324864" y="162404"/>
                  </a:lnTo>
                  <a:lnTo>
                    <a:pt x="4335456" y="180056"/>
                  </a:lnTo>
                  <a:lnTo>
                    <a:pt x="4338986" y="194178"/>
                  </a:lnTo>
                  <a:lnTo>
                    <a:pt x="4342517" y="215361"/>
                  </a:lnTo>
                  <a:lnTo>
                    <a:pt x="4338986" y="247136"/>
                  </a:lnTo>
                  <a:lnTo>
                    <a:pt x="4324864" y="264788"/>
                  </a:lnTo>
                  <a:lnTo>
                    <a:pt x="4303681" y="275380"/>
                  </a:lnTo>
                  <a:lnTo>
                    <a:pt x="4250724" y="285971"/>
                  </a:lnTo>
                  <a:lnTo>
                    <a:pt x="4169522" y="289502"/>
                  </a:lnTo>
                  <a:lnTo>
                    <a:pt x="4049485" y="278910"/>
                  </a:lnTo>
                  <a:lnTo>
                    <a:pt x="3869430" y="268319"/>
                  </a:lnTo>
                  <a:lnTo>
                    <a:pt x="3668191" y="257727"/>
                  </a:lnTo>
                  <a:lnTo>
                    <a:pt x="3466952" y="250666"/>
                  </a:lnTo>
                  <a:lnTo>
                    <a:pt x="3198634" y="243605"/>
                  </a:lnTo>
                  <a:lnTo>
                    <a:pt x="2930316" y="243605"/>
                  </a:lnTo>
                  <a:lnTo>
                    <a:pt x="2626693" y="257727"/>
                  </a:lnTo>
                  <a:lnTo>
                    <a:pt x="2270112" y="271849"/>
                  </a:lnTo>
                  <a:lnTo>
                    <a:pt x="2001794" y="285971"/>
                  </a:lnTo>
                  <a:lnTo>
                    <a:pt x="1797025" y="296563"/>
                  </a:lnTo>
                  <a:lnTo>
                    <a:pt x="1567542" y="310685"/>
                  </a:lnTo>
                  <a:lnTo>
                    <a:pt x="1419261" y="314215"/>
                  </a:lnTo>
                  <a:lnTo>
                    <a:pt x="1260389" y="328337"/>
                  </a:lnTo>
                  <a:lnTo>
                    <a:pt x="1080333" y="356581"/>
                  </a:lnTo>
                  <a:lnTo>
                    <a:pt x="896747" y="388356"/>
                  </a:lnTo>
                  <a:lnTo>
                    <a:pt x="773179" y="409539"/>
                  </a:lnTo>
                  <a:lnTo>
                    <a:pt x="628429" y="444844"/>
                  </a:lnTo>
                  <a:lnTo>
                    <a:pt x="494270" y="480149"/>
                  </a:lnTo>
                  <a:lnTo>
                    <a:pt x="441312" y="490740"/>
                  </a:lnTo>
                  <a:lnTo>
                    <a:pt x="423660" y="490740"/>
                  </a:lnTo>
                  <a:lnTo>
                    <a:pt x="381294" y="469557"/>
                  </a:lnTo>
                  <a:lnTo>
                    <a:pt x="307153" y="420130"/>
                  </a:lnTo>
                  <a:lnTo>
                    <a:pt x="222421" y="353051"/>
                  </a:lnTo>
                  <a:lnTo>
                    <a:pt x="137689" y="285971"/>
                  </a:lnTo>
                  <a:lnTo>
                    <a:pt x="28244" y="176526"/>
                  </a:lnTo>
                  <a:lnTo>
                    <a:pt x="7061" y="155343"/>
                  </a:lnTo>
                  <a:lnTo>
                    <a:pt x="0" y="134160"/>
                  </a:lnTo>
                  <a:lnTo>
                    <a:pt x="3530" y="116507"/>
                  </a:lnTo>
                  <a:lnTo>
                    <a:pt x="14122" y="105916"/>
                  </a:lnTo>
                  <a:lnTo>
                    <a:pt x="28244" y="102385"/>
                  </a:lnTo>
                  <a:lnTo>
                    <a:pt x="60018" y="112977"/>
                  </a:lnTo>
                  <a:lnTo>
                    <a:pt x="105915" y="134160"/>
                  </a:lnTo>
                  <a:lnTo>
                    <a:pt x="172994" y="162404"/>
                  </a:lnTo>
                  <a:lnTo>
                    <a:pt x="243604" y="190648"/>
                  </a:lnTo>
                  <a:lnTo>
                    <a:pt x="285970" y="204770"/>
                  </a:lnTo>
                  <a:lnTo>
                    <a:pt x="345989" y="215361"/>
                  </a:lnTo>
                  <a:lnTo>
                    <a:pt x="416599" y="222422"/>
                  </a:lnTo>
                  <a:lnTo>
                    <a:pt x="504861" y="218892"/>
                  </a:lnTo>
                  <a:lnTo>
                    <a:pt x="667264" y="204770"/>
                  </a:lnTo>
                  <a:lnTo>
                    <a:pt x="914400" y="187117"/>
                  </a:lnTo>
                  <a:lnTo>
                    <a:pt x="1281572" y="158873"/>
                  </a:lnTo>
                  <a:lnTo>
                    <a:pt x="1645213" y="130629"/>
                  </a:lnTo>
                  <a:lnTo>
                    <a:pt x="1754659" y="109446"/>
                  </a:lnTo>
                  <a:lnTo>
                    <a:pt x="1991203" y="988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10550195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49A41BA-B496-4923-B584-43E0FDB08847}"/>
              </a:ext>
            </a:extLst>
          </p:cNvPr>
          <p:cNvSpPr/>
          <p:nvPr/>
        </p:nvSpPr>
        <p:spPr>
          <a:xfrm>
            <a:off x="4224337" y="2152650"/>
            <a:ext cx="3743325" cy="676275"/>
          </a:xfrm>
          <a:custGeom>
            <a:avLst/>
            <a:gdLst>
              <a:gd name="connsiteX0" fmla="*/ 2549525 w 3743325"/>
              <a:gd name="connsiteY0" fmla="*/ 365125 h 676275"/>
              <a:gd name="connsiteX1" fmla="*/ 2000250 w 3743325"/>
              <a:gd name="connsiteY1" fmla="*/ 406400 h 676275"/>
              <a:gd name="connsiteX2" fmla="*/ 1784350 w 3743325"/>
              <a:gd name="connsiteY2" fmla="*/ 422275 h 676275"/>
              <a:gd name="connsiteX3" fmla="*/ 1285875 w 3743325"/>
              <a:gd name="connsiteY3" fmla="*/ 492125 h 676275"/>
              <a:gd name="connsiteX4" fmla="*/ 1019175 w 3743325"/>
              <a:gd name="connsiteY4" fmla="*/ 533400 h 676275"/>
              <a:gd name="connsiteX5" fmla="*/ 704850 w 3743325"/>
              <a:gd name="connsiteY5" fmla="*/ 584200 h 676275"/>
              <a:gd name="connsiteX6" fmla="*/ 568325 w 3743325"/>
              <a:gd name="connsiteY6" fmla="*/ 606425 h 676275"/>
              <a:gd name="connsiteX7" fmla="*/ 504825 w 3743325"/>
              <a:gd name="connsiteY7" fmla="*/ 628650 h 676275"/>
              <a:gd name="connsiteX8" fmla="*/ 419100 w 3743325"/>
              <a:gd name="connsiteY8" fmla="*/ 657225 h 676275"/>
              <a:gd name="connsiteX9" fmla="*/ 339725 w 3743325"/>
              <a:gd name="connsiteY9" fmla="*/ 676275 h 676275"/>
              <a:gd name="connsiteX10" fmla="*/ 317500 w 3743325"/>
              <a:gd name="connsiteY10" fmla="*/ 673100 h 676275"/>
              <a:gd name="connsiteX11" fmla="*/ 266700 w 3743325"/>
              <a:gd name="connsiteY11" fmla="*/ 657225 h 676275"/>
              <a:gd name="connsiteX12" fmla="*/ 215900 w 3743325"/>
              <a:gd name="connsiteY12" fmla="*/ 631825 h 676275"/>
              <a:gd name="connsiteX13" fmla="*/ 168275 w 3743325"/>
              <a:gd name="connsiteY13" fmla="*/ 596900 h 676275"/>
              <a:gd name="connsiteX14" fmla="*/ 130175 w 3743325"/>
              <a:gd name="connsiteY14" fmla="*/ 558800 h 676275"/>
              <a:gd name="connsiteX15" fmla="*/ 88900 w 3743325"/>
              <a:gd name="connsiteY15" fmla="*/ 501650 h 676275"/>
              <a:gd name="connsiteX16" fmla="*/ 66675 w 3743325"/>
              <a:gd name="connsiteY16" fmla="*/ 469900 h 676275"/>
              <a:gd name="connsiteX17" fmla="*/ 34925 w 3743325"/>
              <a:gd name="connsiteY17" fmla="*/ 422275 h 676275"/>
              <a:gd name="connsiteX18" fmla="*/ 9525 w 3743325"/>
              <a:gd name="connsiteY18" fmla="*/ 377825 h 676275"/>
              <a:gd name="connsiteX19" fmla="*/ 0 w 3743325"/>
              <a:gd name="connsiteY19" fmla="*/ 352425 h 676275"/>
              <a:gd name="connsiteX20" fmla="*/ 3175 w 3743325"/>
              <a:gd name="connsiteY20" fmla="*/ 333375 h 676275"/>
              <a:gd name="connsiteX21" fmla="*/ 15875 w 3743325"/>
              <a:gd name="connsiteY21" fmla="*/ 327025 h 676275"/>
              <a:gd name="connsiteX22" fmla="*/ 31750 w 3743325"/>
              <a:gd name="connsiteY22" fmla="*/ 327025 h 676275"/>
              <a:gd name="connsiteX23" fmla="*/ 66675 w 3743325"/>
              <a:gd name="connsiteY23" fmla="*/ 339725 h 676275"/>
              <a:gd name="connsiteX24" fmla="*/ 123825 w 3743325"/>
              <a:gd name="connsiteY24" fmla="*/ 368300 h 676275"/>
              <a:gd name="connsiteX25" fmla="*/ 165100 w 3743325"/>
              <a:gd name="connsiteY25" fmla="*/ 387350 h 676275"/>
              <a:gd name="connsiteX26" fmla="*/ 206375 w 3743325"/>
              <a:gd name="connsiteY26" fmla="*/ 403225 h 676275"/>
              <a:gd name="connsiteX27" fmla="*/ 247650 w 3743325"/>
              <a:gd name="connsiteY27" fmla="*/ 409575 h 676275"/>
              <a:gd name="connsiteX28" fmla="*/ 323850 w 3743325"/>
              <a:gd name="connsiteY28" fmla="*/ 412750 h 676275"/>
              <a:gd name="connsiteX29" fmla="*/ 650875 w 3743325"/>
              <a:gd name="connsiteY29" fmla="*/ 381000 h 676275"/>
              <a:gd name="connsiteX30" fmla="*/ 1244600 w 3743325"/>
              <a:gd name="connsiteY30" fmla="*/ 314325 h 676275"/>
              <a:gd name="connsiteX31" fmla="*/ 1778000 w 3743325"/>
              <a:gd name="connsiteY31" fmla="*/ 244475 h 676275"/>
              <a:gd name="connsiteX32" fmla="*/ 1987550 w 3743325"/>
              <a:gd name="connsiteY32" fmla="*/ 228600 h 676275"/>
              <a:gd name="connsiteX33" fmla="*/ 2527300 w 3743325"/>
              <a:gd name="connsiteY33" fmla="*/ 171450 h 676275"/>
              <a:gd name="connsiteX34" fmla="*/ 2917825 w 3743325"/>
              <a:gd name="connsiteY34" fmla="*/ 114300 h 676275"/>
              <a:gd name="connsiteX35" fmla="*/ 2994025 w 3743325"/>
              <a:gd name="connsiteY35" fmla="*/ 88900 h 676275"/>
              <a:gd name="connsiteX36" fmla="*/ 3130550 w 3743325"/>
              <a:gd name="connsiteY36" fmla="*/ 38100 h 676275"/>
              <a:gd name="connsiteX37" fmla="*/ 3194050 w 3743325"/>
              <a:gd name="connsiteY37" fmla="*/ 9525 h 676275"/>
              <a:gd name="connsiteX38" fmla="*/ 3222625 w 3743325"/>
              <a:gd name="connsiteY38" fmla="*/ 0 h 676275"/>
              <a:gd name="connsiteX39" fmla="*/ 3311525 w 3743325"/>
              <a:gd name="connsiteY39" fmla="*/ 0 h 676275"/>
              <a:gd name="connsiteX40" fmla="*/ 3371850 w 3743325"/>
              <a:gd name="connsiteY40" fmla="*/ 9525 h 676275"/>
              <a:gd name="connsiteX41" fmla="*/ 3470275 w 3743325"/>
              <a:gd name="connsiteY41" fmla="*/ 34925 h 676275"/>
              <a:gd name="connsiteX42" fmla="*/ 3571875 w 3743325"/>
              <a:gd name="connsiteY42" fmla="*/ 69850 h 676275"/>
              <a:gd name="connsiteX43" fmla="*/ 3651250 w 3743325"/>
              <a:gd name="connsiteY43" fmla="*/ 98425 h 676275"/>
              <a:gd name="connsiteX44" fmla="*/ 3689350 w 3743325"/>
              <a:gd name="connsiteY44" fmla="*/ 120650 h 676275"/>
              <a:gd name="connsiteX45" fmla="*/ 3711575 w 3743325"/>
              <a:gd name="connsiteY45" fmla="*/ 139700 h 676275"/>
              <a:gd name="connsiteX46" fmla="*/ 3727450 w 3743325"/>
              <a:gd name="connsiteY46" fmla="*/ 158750 h 676275"/>
              <a:gd name="connsiteX47" fmla="*/ 3736975 w 3743325"/>
              <a:gd name="connsiteY47" fmla="*/ 184150 h 676275"/>
              <a:gd name="connsiteX48" fmla="*/ 3743325 w 3743325"/>
              <a:gd name="connsiteY48" fmla="*/ 203200 h 676275"/>
              <a:gd name="connsiteX49" fmla="*/ 3743325 w 3743325"/>
              <a:gd name="connsiteY49" fmla="*/ 231775 h 676275"/>
              <a:gd name="connsiteX50" fmla="*/ 3733800 w 3743325"/>
              <a:gd name="connsiteY50" fmla="*/ 263525 h 676275"/>
              <a:gd name="connsiteX51" fmla="*/ 3711575 w 3743325"/>
              <a:gd name="connsiteY51" fmla="*/ 285750 h 676275"/>
              <a:gd name="connsiteX52" fmla="*/ 3670300 w 3743325"/>
              <a:gd name="connsiteY52" fmla="*/ 304800 h 676275"/>
              <a:gd name="connsiteX53" fmla="*/ 3625850 w 3743325"/>
              <a:gd name="connsiteY53" fmla="*/ 314325 h 676275"/>
              <a:gd name="connsiteX54" fmla="*/ 3390900 w 3743325"/>
              <a:gd name="connsiteY54" fmla="*/ 317500 h 676275"/>
              <a:gd name="connsiteX55" fmla="*/ 3070225 w 3743325"/>
              <a:gd name="connsiteY55" fmla="*/ 333375 h 676275"/>
              <a:gd name="connsiteX56" fmla="*/ 2549525 w 3743325"/>
              <a:gd name="connsiteY56" fmla="*/ 365125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743325" h="676275">
                <a:moveTo>
                  <a:pt x="2549525" y="365125"/>
                </a:moveTo>
                <a:lnTo>
                  <a:pt x="2000250" y="406400"/>
                </a:lnTo>
                <a:lnTo>
                  <a:pt x="1784350" y="422275"/>
                </a:lnTo>
                <a:lnTo>
                  <a:pt x="1285875" y="492125"/>
                </a:lnTo>
                <a:lnTo>
                  <a:pt x="1019175" y="533400"/>
                </a:lnTo>
                <a:lnTo>
                  <a:pt x="704850" y="584200"/>
                </a:lnTo>
                <a:lnTo>
                  <a:pt x="568325" y="606425"/>
                </a:lnTo>
                <a:lnTo>
                  <a:pt x="504825" y="628650"/>
                </a:lnTo>
                <a:lnTo>
                  <a:pt x="419100" y="657225"/>
                </a:lnTo>
                <a:lnTo>
                  <a:pt x="339725" y="676275"/>
                </a:lnTo>
                <a:lnTo>
                  <a:pt x="317500" y="673100"/>
                </a:lnTo>
                <a:lnTo>
                  <a:pt x="266700" y="657225"/>
                </a:lnTo>
                <a:lnTo>
                  <a:pt x="215900" y="631825"/>
                </a:lnTo>
                <a:lnTo>
                  <a:pt x="168275" y="596900"/>
                </a:lnTo>
                <a:lnTo>
                  <a:pt x="130175" y="558800"/>
                </a:lnTo>
                <a:lnTo>
                  <a:pt x="88900" y="501650"/>
                </a:lnTo>
                <a:lnTo>
                  <a:pt x="66675" y="469900"/>
                </a:lnTo>
                <a:lnTo>
                  <a:pt x="34925" y="422275"/>
                </a:lnTo>
                <a:lnTo>
                  <a:pt x="9525" y="377825"/>
                </a:lnTo>
                <a:lnTo>
                  <a:pt x="0" y="352425"/>
                </a:lnTo>
                <a:lnTo>
                  <a:pt x="3175" y="333375"/>
                </a:lnTo>
                <a:lnTo>
                  <a:pt x="15875" y="327025"/>
                </a:lnTo>
                <a:lnTo>
                  <a:pt x="31750" y="327025"/>
                </a:lnTo>
                <a:lnTo>
                  <a:pt x="66675" y="339725"/>
                </a:lnTo>
                <a:lnTo>
                  <a:pt x="123825" y="368300"/>
                </a:lnTo>
                <a:lnTo>
                  <a:pt x="165100" y="387350"/>
                </a:lnTo>
                <a:lnTo>
                  <a:pt x="206375" y="403225"/>
                </a:lnTo>
                <a:lnTo>
                  <a:pt x="247650" y="409575"/>
                </a:lnTo>
                <a:lnTo>
                  <a:pt x="323850" y="412750"/>
                </a:lnTo>
                <a:lnTo>
                  <a:pt x="650875" y="381000"/>
                </a:lnTo>
                <a:lnTo>
                  <a:pt x="1244600" y="314325"/>
                </a:lnTo>
                <a:lnTo>
                  <a:pt x="1778000" y="244475"/>
                </a:lnTo>
                <a:lnTo>
                  <a:pt x="1987550" y="228600"/>
                </a:lnTo>
                <a:lnTo>
                  <a:pt x="2527300" y="171450"/>
                </a:lnTo>
                <a:lnTo>
                  <a:pt x="2917825" y="114300"/>
                </a:lnTo>
                <a:lnTo>
                  <a:pt x="2994025" y="88900"/>
                </a:lnTo>
                <a:lnTo>
                  <a:pt x="3130550" y="38100"/>
                </a:lnTo>
                <a:lnTo>
                  <a:pt x="3194050" y="9525"/>
                </a:lnTo>
                <a:lnTo>
                  <a:pt x="3222625" y="0"/>
                </a:lnTo>
                <a:lnTo>
                  <a:pt x="3311525" y="0"/>
                </a:lnTo>
                <a:lnTo>
                  <a:pt x="3371850" y="9525"/>
                </a:lnTo>
                <a:lnTo>
                  <a:pt x="3470275" y="34925"/>
                </a:lnTo>
                <a:lnTo>
                  <a:pt x="3571875" y="69850"/>
                </a:lnTo>
                <a:lnTo>
                  <a:pt x="3651250" y="98425"/>
                </a:lnTo>
                <a:lnTo>
                  <a:pt x="3689350" y="120650"/>
                </a:lnTo>
                <a:lnTo>
                  <a:pt x="3711575" y="139700"/>
                </a:lnTo>
                <a:lnTo>
                  <a:pt x="3727450" y="158750"/>
                </a:lnTo>
                <a:lnTo>
                  <a:pt x="3736975" y="184150"/>
                </a:lnTo>
                <a:lnTo>
                  <a:pt x="3743325" y="203200"/>
                </a:lnTo>
                <a:lnTo>
                  <a:pt x="3743325" y="231775"/>
                </a:lnTo>
                <a:lnTo>
                  <a:pt x="3733800" y="263525"/>
                </a:lnTo>
                <a:lnTo>
                  <a:pt x="3711575" y="285750"/>
                </a:lnTo>
                <a:lnTo>
                  <a:pt x="3670300" y="304800"/>
                </a:lnTo>
                <a:lnTo>
                  <a:pt x="3625850" y="314325"/>
                </a:lnTo>
                <a:lnTo>
                  <a:pt x="3390900" y="317500"/>
                </a:lnTo>
                <a:lnTo>
                  <a:pt x="3070225" y="333375"/>
                </a:lnTo>
                <a:lnTo>
                  <a:pt x="2549525" y="3651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8898B07-5DFC-461D-ABE8-D090F38E2707}"/>
              </a:ext>
            </a:extLst>
          </p:cNvPr>
          <p:cNvSpPr/>
          <p:nvPr/>
        </p:nvSpPr>
        <p:spPr>
          <a:xfrm>
            <a:off x="5727700" y="1441450"/>
            <a:ext cx="584200" cy="2063750"/>
          </a:xfrm>
          <a:custGeom>
            <a:avLst/>
            <a:gdLst>
              <a:gd name="connsiteX0" fmla="*/ 234950 w 584200"/>
              <a:gd name="connsiteY0" fmla="*/ 1301750 h 2063750"/>
              <a:gd name="connsiteX1" fmla="*/ 228600 w 584200"/>
              <a:gd name="connsiteY1" fmla="*/ 876300 h 2063750"/>
              <a:gd name="connsiteX2" fmla="*/ 228600 w 584200"/>
              <a:gd name="connsiteY2" fmla="*/ 514350 h 2063750"/>
              <a:gd name="connsiteX3" fmla="*/ 222250 w 584200"/>
              <a:gd name="connsiteY3" fmla="*/ 339725 h 2063750"/>
              <a:gd name="connsiteX4" fmla="*/ 212725 w 584200"/>
              <a:gd name="connsiteY4" fmla="*/ 282575 h 2063750"/>
              <a:gd name="connsiteX5" fmla="*/ 193675 w 584200"/>
              <a:gd name="connsiteY5" fmla="*/ 215900 h 2063750"/>
              <a:gd name="connsiteX6" fmla="*/ 168275 w 584200"/>
              <a:gd name="connsiteY6" fmla="*/ 171450 h 2063750"/>
              <a:gd name="connsiteX7" fmla="*/ 136525 w 584200"/>
              <a:gd name="connsiteY7" fmla="*/ 136525 h 2063750"/>
              <a:gd name="connsiteX8" fmla="*/ 98425 w 584200"/>
              <a:gd name="connsiteY8" fmla="*/ 104775 h 2063750"/>
              <a:gd name="connsiteX9" fmla="*/ 41275 w 584200"/>
              <a:gd name="connsiteY9" fmla="*/ 76200 h 2063750"/>
              <a:gd name="connsiteX10" fmla="*/ 19050 w 584200"/>
              <a:gd name="connsiteY10" fmla="*/ 66675 h 2063750"/>
              <a:gd name="connsiteX11" fmla="*/ 9525 w 584200"/>
              <a:gd name="connsiteY11" fmla="*/ 57150 h 2063750"/>
              <a:gd name="connsiteX12" fmla="*/ 0 w 584200"/>
              <a:gd name="connsiteY12" fmla="*/ 47625 h 2063750"/>
              <a:gd name="connsiteX13" fmla="*/ 3175 w 584200"/>
              <a:gd name="connsiteY13" fmla="*/ 34925 h 2063750"/>
              <a:gd name="connsiteX14" fmla="*/ 22225 w 584200"/>
              <a:gd name="connsiteY14" fmla="*/ 22225 h 2063750"/>
              <a:gd name="connsiteX15" fmla="*/ 73025 w 584200"/>
              <a:gd name="connsiteY15" fmla="*/ 9525 h 2063750"/>
              <a:gd name="connsiteX16" fmla="*/ 142875 w 584200"/>
              <a:gd name="connsiteY16" fmla="*/ 0 h 2063750"/>
              <a:gd name="connsiteX17" fmla="*/ 215900 w 584200"/>
              <a:gd name="connsiteY17" fmla="*/ 0 h 2063750"/>
              <a:gd name="connsiteX18" fmla="*/ 282575 w 584200"/>
              <a:gd name="connsiteY18" fmla="*/ 3175 h 2063750"/>
              <a:gd name="connsiteX19" fmla="*/ 327025 w 584200"/>
              <a:gd name="connsiteY19" fmla="*/ 12700 h 2063750"/>
              <a:gd name="connsiteX20" fmla="*/ 400050 w 584200"/>
              <a:gd name="connsiteY20" fmla="*/ 47625 h 2063750"/>
              <a:gd name="connsiteX21" fmla="*/ 469900 w 584200"/>
              <a:gd name="connsiteY21" fmla="*/ 82550 h 2063750"/>
              <a:gd name="connsiteX22" fmla="*/ 527050 w 584200"/>
              <a:gd name="connsiteY22" fmla="*/ 120650 h 2063750"/>
              <a:gd name="connsiteX23" fmla="*/ 561975 w 584200"/>
              <a:gd name="connsiteY23" fmla="*/ 149225 h 2063750"/>
              <a:gd name="connsiteX24" fmla="*/ 577850 w 584200"/>
              <a:gd name="connsiteY24" fmla="*/ 168275 h 2063750"/>
              <a:gd name="connsiteX25" fmla="*/ 584200 w 584200"/>
              <a:gd name="connsiteY25" fmla="*/ 184150 h 2063750"/>
              <a:gd name="connsiteX26" fmla="*/ 584200 w 584200"/>
              <a:gd name="connsiteY26" fmla="*/ 203200 h 2063750"/>
              <a:gd name="connsiteX27" fmla="*/ 571500 w 584200"/>
              <a:gd name="connsiteY27" fmla="*/ 231775 h 2063750"/>
              <a:gd name="connsiteX28" fmla="*/ 542925 w 584200"/>
              <a:gd name="connsiteY28" fmla="*/ 273050 h 2063750"/>
              <a:gd name="connsiteX29" fmla="*/ 514350 w 584200"/>
              <a:gd name="connsiteY29" fmla="*/ 311150 h 2063750"/>
              <a:gd name="connsiteX30" fmla="*/ 501650 w 584200"/>
              <a:gd name="connsiteY30" fmla="*/ 346075 h 2063750"/>
              <a:gd name="connsiteX31" fmla="*/ 495300 w 584200"/>
              <a:gd name="connsiteY31" fmla="*/ 415925 h 2063750"/>
              <a:gd name="connsiteX32" fmla="*/ 492125 w 584200"/>
              <a:gd name="connsiteY32" fmla="*/ 984250 h 2063750"/>
              <a:gd name="connsiteX33" fmla="*/ 495300 w 584200"/>
              <a:gd name="connsiteY33" fmla="*/ 1123950 h 2063750"/>
              <a:gd name="connsiteX34" fmla="*/ 495300 w 584200"/>
              <a:gd name="connsiteY34" fmla="*/ 1990725 h 2063750"/>
              <a:gd name="connsiteX35" fmla="*/ 254000 w 584200"/>
              <a:gd name="connsiteY35" fmla="*/ 2063750 h 2063750"/>
              <a:gd name="connsiteX36" fmla="*/ 234950 w 584200"/>
              <a:gd name="connsiteY36" fmla="*/ 1301750 h 206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84200" h="2063750">
                <a:moveTo>
                  <a:pt x="234950" y="1301750"/>
                </a:moveTo>
                <a:cubicBezTo>
                  <a:pt x="232833" y="1159933"/>
                  <a:pt x="230717" y="1018117"/>
                  <a:pt x="228600" y="876300"/>
                </a:cubicBezTo>
                <a:lnTo>
                  <a:pt x="228600" y="514350"/>
                </a:lnTo>
                <a:lnTo>
                  <a:pt x="222250" y="339725"/>
                </a:lnTo>
                <a:lnTo>
                  <a:pt x="212725" y="282575"/>
                </a:lnTo>
                <a:lnTo>
                  <a:pt x="193675" y="215900"/>
                </a:lnTo>
                <a:lnTo>
                  <a:pt x="168275" y="171450"/>
                </a:lnTo>
                <a:lnTo>
                  <a:pt x="136525" y="136525"/>
                </a:lnTo>
                <a:lnTo>
                  <a:pt x="98425" y="104775"/>
                </a:lnTo>
                <a:lnTo>
                  <a:pt x="41275" y="76200"/>
                </a:lnTo>
                <a:lnTo>
                  <a:pt x="19050" y="66675"/>
                </a:lnTo>
                <a:lnTo>
                  <a:pt x="9525" y="57150"/>
                </a:lnTo>
                <a:lnTo>
                  <a:pt x="0" y="47625"/>
                </a:lnTo>
                <a:lnTo>
                  <a:pt x="3175" y="34925"/>
                </a:lnTo>
                <a:lnTo>
                  <a:pt x="22225" y="22225"/>
                </a:lnTo>
                <a:lnTo>
                  <a:pt x="73025" y="9525"/>
                </a:lnTo>
                <a:lnTo>
                  <a:pt x="142875" y="0"/>
                </a:lnTo>
                <a:lnTo>
                  <a:pt x="215900" y="0"/>
                </a:lnTo>
                <a:lnTo>
                  <a:pt x="282575" y="3175"/>
                </a:lnTo>
                <a:lnTo>
                  <a:pt x="327025" y="12700"/>
                </a:lnTo>
                <a:lnTo>
                  <a:pt x="400050" y="47625"/>
                </a:lnTo>
                <a:lnTo>
                  <a:pt x="469900" y="82550"/>
                </a:lnTo>
                <a:lnTo>
                  <a:pt x="527050" y="120650"/>
                </a:lnTo>
                <a:lnTo>
                  <a:pt x="561975" y="149225"/>
                </a:lnTo>
                <a:lnTo>
                  <a:pt x="577850" y="168275"/>
                </a:lnTo>
                <a:lnTo>
                  <a:pt x="584200" y="184150"/>
                </a:lnTo>
                <a:lnTo>
                  <a:pt x="584200" y="203200"/>
                </a:lnTo>
                <a:lnTo>
                  <a:pt x="571500" y="231775"/>
                </a:lnTo>
                <a:lnTo>
                  <a:pt x="542925" y="273050"/>
                </a:lnTo>
                <a:lnTo>
                  <a:pt x="514350" y="311150"/>
                </a:lnTo>
                <a:lnTo>
                  <a:pt x="501650" y="346075"/>
                </a:lnTo>
                <a:lnTo>
                  <a:pt x="495300" y="415925"/>
                </a:lnTo>
                <a:cubicBezTo>
                  <a:pt x="494242" y="605367"/>
                  <a:pt x="493183" y="794808"/>
                  <a:pt x="492125" y="984250"/>
                </a:cubicBezTo>
                <a:cubicBezTo>
                  <a:pt x="493183" y="1030817"/>
                  <a:pt x="494242" y="1077383"/>
                  <a:pt x="495300" y="1123950"/>
                </a:cubicBezTo>
                <a:lnTo>
                  <a:pt x="495300" y="1990725"/>
                </a:lnTo>
                <a:lnTo>
                  <a:pt x="254000" y="2063750"/>
                </a:lnTo>
                <a:lnTo>
                  <a:pt x="234950" y="13017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853E637-A00C-47C4-8F30-48D611B15145}"/>
              </a:ext>
            </a:extLst>
          </p:cNvPr>
          <p:cNvSpPr/>
          <p:nvPr/>
        </p:nvSpPr>
        <p:spPr>
          <a:xfrm>
            <a:off x="4776788" y="3224214"/>
            <a:ext cx="2305050" cy="612775"/>
          </a:xfrm>
          <a:custGeom>
            <a:avLst/>
            <a:gdLst>
              <a:gd name="connsiteX0" fmla="*/ 1528762 w 2305050"/>
              <a:gd name="connsiteY0" fmla="*/ 278606 h 611981"/>
              <a:gd name="connsiteX1" fmla="*/ 1176337 w 2305050"/>
              <a:gd name="connsiteY1" fmla="*/ 357187 h 611981"/>
              <a:gd name="connsiteX2" fmla="*/ 850106 w 2305050"/>
              <a:gd name="connsiteY2" fmla="*/ 447675 h 611981"/>
              <a:gd name="connsiteX3" fmla="*/ 569118 w 2305050"/>
              <a:gd name="connsiteY3" fmla="*/ 540543 h 611981"/>
              <a:gd name="connsiteX4" fmla="*/ 390525 w 2305050"/>
              <a:gd name="connsiteY4" fmla="*/ 609600 h 611981"/>
              <a:gd name="connsiteX5" fmla="*/ 366712 w 2305050"/>
              <a:gd name="connsiteY5" fmla="*/ 611981 h 611981"/>
              <a:gd name="connsiteX6" fmla="*/ 328612 w 2305050"/>
              <a:gd name="connsiteY6" fmla="*/ 609600 h 611981"/>
              <a:gd name="connsiteX7" fmla="*/ 302418 w 2305050"/>
              <a:gd name="connsiteY7" fmla="*/ 602456 h 611981"/>
              <a:gd name="connsiteX8" fmla="*/ 261937 w 2305050"/>
              <a:gd name="connsiteY8" fmla="*/ 583406 h 611981"/>
              <a:gd name="connsiteX9" fmla="*/ 200025 w 2305050"/>
              <a:gd name="connsiteY9" fmla="*/ 538162 h 611981"/>
              <a:gd name="connsiteX10" fmla="*/ 140493 w 2305050"/>
              <a:gd name="connsiteY10" fmla="*/ 481012 h 611981"/>
              <a:gd name="connsiteX11" fmla="*/ 80962 w 2305050"/>
              <a:gd name="connsiteY11" fmla="*/ 414337 h 611981"/>
              <a:gd name="connsiteX12" fmla="*/ 23812 w 2305050"/>
              <a:gd name="connsiteY12" fmla="*/ 338137 h 611981"/>
              <a:gd name="connsiteX13" fmla="*/ 4762 w 2305050"/>
              <a:gd name="connsiteY13" fmla="*/ 304800 h 611981"/>
              <a:gd name="connsiteX14" fmla="*/ 0 w 2305050"/>
              <a:gd name="connsiteY14" fmla="*/ 271462 h 611981"/>
              <a:gd name="connsiteX15" fmla="*/ 7143 w 2305050"/>
              <a:gd name="connsiteY15" fmla="*/ 252412 h 611981"/>
              <a:gd name="connsiteX16" fmla="*/ 19050 w 2305050"/>
              <a:gd name="connsiteY16" fmla="*/ 245268 h 611981"/>
              <a:gd name="connsiteX17" fmla="*/ 35718 w 2305050"/>
              <a:gd name="connsiteY17" fmla="*/ 245268 h 611981"/>
              <a:gd name="connsiteX18" fmla="*/ 64293 w 2305050"/>
              <a:gd name="connsiteY18" fmla="*/ 257175 h 611981"/>
              <a:gd name="connsiteX19" fmla="*/ 88106 w 2305050"/>
              <a:gd name="connsiteY19" fmla="*/ 271462 h 611981"/>
              <a:gd name="connsiteX20" fmla="*/ 92868 w 2305050"/>
              <a:gd name="connsiteY20" fmla="*/ 285750 h 611981"/>
              <a:gd name="connsiteX21" fmla="*/ 104775 w 2305050"/>
              <a:gd name="connsiteY21" fmla="*/ 307181 h 611981"/>
              <a:gd name="connsiteX22" fmla="*/ 123825 w 2305050"/>
              <a:gd name="connsiteY22" fmla="*/ 323850 h 611981"/>
              <a:gd name="connsiteX23" fmla="*/ 154781 w 2305050"/>
              <a:gd name="connsiteY23" fmla="*/ 338137 h 611981"/>
              <a:gd name="connsiteX24" fmla="*/ 188118 w 2305050"/>
              <a:gd name="connsiteY24" fmla="*/ 347662 h 611981"/>
              <a:gd name="connsiteX25" fmla="*/ 228600 w 2305050"/>
              <a:gd name="connsiteY25" fmla="*/ 352425 h 611981"/>
              <a:gd name="connsiteX26" fmla="*/ 266700 w 2305050"/>
              <a:gd name="connsiteY26" fmla="*/ 350043 h 611981"/>
              <a:gd name="connsiteX27" fmla="*/ 342900 w 2305050"/>
              <a:gd name="connsiteY27" fmla="*/ 340518 h 611981"/>
              <a:gd name="connsiteX28" fmla="*/ 528637 w 2305050"/>
              <a:gd name="connsiteY28" fmla="*/ 314325 h 611981"/>
              <a:gd name="connsiteX29" fmla="*/ 804862 w 2305050"/>
              <a:gd name="connsiteY29" fmla="*/ 266700 h 611981"/>
              <a:gd name="connsiteX30" fmla="*/ 1028700 w 2305050"/>
              <a:gd name="connsiteY30" fmla="*/ 223837 h 611981"/>
              <a:gd name="connsiteX31" fmla="*/ 1219200 w 2305050"/>
              <a:gd name="connsiteY31" fmla="*/ 178593 h 611981"/>
              <a:gd name="connsiteX32" fmla="*/ 1426368 w 2305050"/>
              <a:gd name="connsiteY32" fmla="*/ 145256 h 611981"/>
              <a:gd name="connsiteX33" fmla="*/ 1800225 w 2305050"/>
              <a:gd name="connsiteY33" fmla="*/ 47625 h 611981"/>
              <a:gd name="connsiteX34" fmla="*/ 1978818 w 2305050"/>
              <a:gd name="connsiteY34" fmla="*/ 0 h 611981"/>
              <a:gd name="connsiteX35" fmla="*/ 1997868 w 2305050"/>
              <a:gd name="connsiteY35" fmla="*/ 4762 h 611981"/>
              <a:gd name="connsiteX36" fmla="*/ 2105025 w 2305050"/>
              <a:gd name="connsiteY36" fmla="*/ 69056 h 611981"/>
              <a:gd name="connsiteX37" fmla="*/ 2176462 w 2305050"/>
              <a:gd name="connsiteY37" fmla="*/ 121443 h 611981"/>
              <a:gd name="connsiteX38" fmla="*/ 2247900 w 2305050"/>
              <a:gd name="connsiteY38" fmla="*/ 176212 h 611981"/>
              <a:gd name="connsiteX39" fmla="*/ 2283618 w 2305050"/>
              <a:gd name="connsiteY39" fmla="*/ 216693 h 611981"/>
              <a:gd name="connsiteX40" fmla="*/ 2297906 w 2305050"/>
              <a:gd name="connsiteY40" fmla="*/ 233362 h 611981"/>
              <a:gd name="connsiteX41" fmla="*/ 2300287 w 2305050"/>
              <a:gd name="connsiteY41" fmla="*/ 240506 h 611981"/>
              <a:gd name="connsiteX42" fmla="*/ 2305050 w 2305050"/>
              <a:gd name="connsiteY42" fmla="*/ 254793 h 611981"/>
              <a:gd name="connsiteX43" fmla="*/ 2305050 w 2305050"/>
              <a:gd name="connsiteY43" fmla="*/ 271462 h 611981"/>
              <a:gd name="connsiteX44" fmla="*/ 2290762 w 2305050"/>
              <a:gd name="connsiteY44" fmla="*/ 297656 h 611981"/>
              <a:gd name="connsiteX45" fmla="*/ 2269331 w 2305050"/>
              <a:gd name="connsiteY45" fmla="*/ 321468 h 611981"/>
              <a:gd name="connsiteX46" fmla="*/ 2243137 w 2305050"/>
              <a:gd name="connsiteY46" fmla="*/ 340518 h 611981"/>
              <a:gd name="connsiteX47" fmla="*/ 2197893 w 2305050"/>
              <a:gd name="connsiteY47" fmla="*/ 371475 h 611981"/>
              <a:gd name="connsiteX48" fmla="*/ 1907381 w 2305050"/>
              <a:gd name="connsiteY48" fmla="*/ 221456 h 611981"/>
              <a:gd name="connsiteX49" fmla="*/ 1528762 w 2305050"/>
              <a:gd name="connsiteY49" fmla="*/ 278606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305050" h="611981">
                <a:moveTo>
                  <a:pt x="1528762" y="278606"/>
                </a:moveTo>
                <a:lnTo>
                  <a:pt x="1176337" y="357187"/>
                </a:lnTo>
                <a:lnTo>
                  <a:pt x="850106" y="447675"/>
                </a:lnTo>
                <a:lnTo>
                  <a:pt x="569118" y="540543"/>
                </a:lnTo>
                <a:lnTo>
                  <a:pt x="390525" y="609600"/>
                </a:lnTo>
                <a:lnTo>
                  <a:pt x="366712" y="611981"/>
                </a:lnTo>
                <a:lnTo>
                  <a:pt x="328612" y="609600"/>
                </a:lnTo>
                <a:lnTo>
                  <a:pt x="302418" y="602456"/>
                </a:lnTo>
                <a:lnTo>
                  <a:pt x="261937" y="583406"/>
                </a:lnTo>
                <a:lnTo>
                  <a:pt x="200025" y="538162"/>
                </a:lnTo>
                <a:lnTo>
                  <a:pt x="140493" y="481012"/>
                </a:lnTo>
                <a:lnTo>
                  <a:pt x="80962" y="414337"/>
                </a:lnTo>
                <a:lnTo>
                  <a:pt x="23812" y="338137"/>
                </a:lnTo>
                <a:lnTo>
                  <a:pt x="4762" y="304800"/>
                </a:lnTo>
                <a:lnTo>
                  <a:pt x="0" y="271462"/>
                </a:lnTo>
                <a:lnTo>
                  <a:pt x="7143" y="252412"/>
                </a:lnTo>
                <a:lnTo>
                  <a:pt x="19050" y="245268"/>
                </a:lnTo>
                <a:lnTo>
                  <a:pt x="35718" y="245268"/>
                </a:lnTo>
                <a:lnTo>
                  <a:pt x="64293" y="257175"/>
                </a:lnTo>
                <a:lnTo>
                  <a:pt x="88106" y="271462"/>
                </a:lnTo>
                <a:lnTo>
                  <a:pt x="92868" y="285750"/>
                </a:lnTo>
                <a:lnTo>
                  <a:pt x="104775" y="307181"/>
                </a:lnTo>
                <a:lnTo>
                  <a:pt x="123825" y="323850"/>
                </a:lnTo>
                <a:lnTo>
                  <a:pt x="154781" y="338137"/>
                </a:lnTo>
                <a:lnTo>
                  <a:pt x="188118" y="347662"/>
                </a:lnTo>
                <a:lnTo>
                  <a:pt x="228600" y="352425"/>
                </a:lnTo>
                <a:lnTo>
                  <a:pt x="266700" y="350043"/>
                </a:lnTo>
                <a:lnTo>
                  <a:pt x="342900" y="340518"/>
                </a:lnTo>
                <a:lnTo>
                  <a:pt x="528637" y="314325"/>
                </a:lnTo>
                <a:lnTo>
                  <a:pt x="804862" y="266700"/>
                </a:lnTo>
                <a:lnTo>
                  <a:pt x="1028700" y="223837"/>
                </a:lnTo>
                <a:lnTo>
                  <a:pt x="1219200" y="178593"/>
                </a:lnTo>
                <a:lnTo>
                  <a:pt x="1426368" y="145256"/>
                </a:lnTo>
                <a:lnTo>
                  <a:pt x="1800225" y="47625"/>
                </a:lnTo>
                <a:lnTo>
                  <a:pt x="1978818" y="0"/>
                </a:lnTo>
                <a:lnTo>
                  <a:pt x="1997868" y="4762"/>
                </a:lnTo>
                <a:lnTo>
                  <a:pt x="2105025" y="69056"/>
                </a:lnTo>
                <a:lnTo>
                  <a:pt x="2176462" y="121443"/>
                </a:lnTo>
                <a:lnTo>
                  <a:pt x="2247900" y="176212"/>
                </a:lnTo>
                <a:lnTo>
                  <a:pt x="2283618" y="216693"/>
                </a:lnTo>
                <a:lnTo>
                  <a:pt x="2297906" y="233362"/>
                </a:lnTo>
                <a:lnTo>
                  <a:pt x="2300287" y="240506"/>
                </a:lnTo>
                <a:lnTo>
                  <a:pt x="2305050" y="254793"/>
                </a:lnTo>
                <a:lnTo>
                  <a:pt x="2305050" y="271462"/>
                </a:lnTo>
                <a:lnTo>
                  <a:pt x="2290762" y="297656"/>
                </a:lnTo>
                <a:lnTo>
                  <a:pt x="2269331" y="321468"/>
                </a:lnTo>
                <a:lnTo>
                  <a:pt x="2243137" y="340518"/>
                </a:lnTo>
                <a:lnTo>
                  <a:pt x="2197893" y="371475"/>
                </a:lnTo>
                <a:lnTo>
                  <a:pt x="1907381" y="221456"/>
                </a:lnTo>
                <a:lnTo>
                  <a:pt x="1528762" y="2786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21A917F-4735-4A8C-B3EF-35D3A47F7D24}"/>
              </a:ext>
            </a:extLst>
          </p:cNvPr>
          <p:cNvSpPr/>
          <p:nvPr/>
        </p:nvSpPr>
        <p:spPr>
          <a:xfrm>
            <a:off x="4070350" y="3382964"/>
            <a:ext cx="2922588" cy="2528887"/>
          </a:xfrm>
          <a:custGeom>
            <a:avLst/>
            <a:gdLst>
              <a:gd name="connsiteX0" fmla="*/ 1492273 w 2923360"/>
              <a:gd name="connsiteY0" fmla="*/ 1818602 h 2529047"/>
              <a:gd name="connsiteX1" fmla="*/ 1254326 w 2923360"/>
              <a:gd name="connsiteY1" fmla="*/ 1985166 h 2529047"/>
              <a:gd name="connsiteX2" fmla="*/ 1006180 w 2923360"/>
              <a:gd name="connsiteY2" fmla="*/ 2131334 h 2529047"/>
              <a:gd name="connsiteX3" fmla="*/ 819221 w 2923360"/>
              <a:gd name="connsiteY3" fmla="*/ 2226513 h 2529047"/>
              <a:gd name="connsiteX4" fmla="*/ 594870 w 2923360"/>
              <a:gd name="connsiteY4" fmla="*/ 2325092 h 2529047"/>
              <a:gd name="connsiteX5" fmla="*/ 350123 w 2923360"/>
              <a:gd name="connsiteY5" fmla="*/ 2423670 h 2529047"/>
              <a:gd name="connsiteX6" fmla="*/ 210754 w 2923360"/>
              <a:gd name="connsiteY6" fmla="*/ 2474659 h 2529047"/>
              <a:gd name="connsiteX7" fmla="*/ 54388 w 2923360"/>
              <a:gd name="connsiteY7" fmla="*/ 2525648 h 2529047"/>
              <a:gd name="connsiteX8" fmla="*/ 16996 w 2923360"/>
              <a:gd name="connsiteY8" fmla="*/ 2529047 h 2529047"/>
              <a:gd name="connsiteX9" fmla="*/ 0 w 2923360"/>
              <a:gd name="connsiteY9" fmla="*/ 2522249 h 2529047"/>
              <a:gd name="connsiteX10" fmla="*/ 0 w 2923360"/>
              <a:gd name="connsiteY10" fmla="*/ 2505252 h 2529047"/>
              <a:gd name="connsiteX11" fmla="*/ 10198 w 2923360"/>
              <a:gd name="connsiteY11" fmla="*/ 2478058 h 2529047"/>
              <a:gd name="connsiteX12" fmla="*/ 40791 w 2923360"/>
              <a:gd name="connsiteY12" fmla="*/ 2454263 h 2529047"/>
              <a:gd name="connsiteX13" fmla="*/ 234549 w 2923360"/>
              <a:gd name="connsiteY13" fmla="*/ 2372681 h 2529047"/>
              <a:gd name="connsiteX14" fmla="*/ 441903 w 2923360"/>
              <a:gd name="connsiteY14" fmla="*/ 2274103 h 2529047"/>
              <a:gd name="connsiteX15" fmla="*/ 615265 w 2923360"/>
              <a:gd name="connsiteY15" fmla="*/ 2182323 h 2529047"/>
              <a:gd name="connsiteX16" fmla="*/ 788627 w 2923360"/>
              <a:gd name="connsiteY16" fmla="*/ 2083744 h 2529047"/>
              <a:gd name="connsiteX17" fmla="*/ 992583 w 2923360"/>
              <a:gd name="connsiteY17" fmla="*/ 1951173 h 2529047"/>
              <a:gd name="connsiteX18" fmla="*/ 1169344 w 2923360"/>
              <a:gd name="connsiteY18" fmla="*/ 1828800 h 2529047"/>
              <a:gd name="connsiteX19" fmla="*/ 1298516 w 2923360"/>
              <a:gd name="connsiteY19" fmla="*/ 1730222 h 2529047"/>
              <a:gd name="connsiteX20" fmla="*/ 1454882 w 2923360"/>
              <a:gd name="connsiteY20" fmla="*/ 1601050 h 2529047"/>
              <a:gd name="connsiteX21" fmla="*/ 1604449 w 2923360"/>
              <a:gd name="connsiteY21" fmla="*/ 1468479 h 2529047"/>
              <a:gd name="connsiteX22" fmla="*/ 1760815 w 2923360"/>
              <a:gd name="connsiteY22" fmla="*/ 1315512 h 2529047"/>
              <a:gd name="connsiteX23" fmla="*/ 1845796 w 2923360"/>
              <a:gd name="connsiteY23" fmla="*/ 1223733 h 2529047"/>
              <a:gd name="connsiteX24" fmla="*/ 1947774 w 2923360"/>
              <a:gd name="connsiteY24" fmla="*/ 1121755 h 2529047"/>
              <a:gd name="connsiteX25" fmla="*/ 2080345 w 2923360"/>
              <a:gd name="connsiteY25" fmla="*/ 968788 h 2529047"/>
              <a:gd name="connsiteX26" fmla="*/ 2195920 w 2923360"/>
              <a:gd name="connsiteY26" fmla="*/ 826020 h 2529047"/>
              <a:gd name="connsiteX27" fmla="*/ 2274102 w 2923360"/>
              <a:gd name="connsiteY27" fmla="*/ 713844 h 2529047"/>
              <a:gd name="connsiteX28" fmla="*/ 2342088 w 2923360"/>
              <a:gd name="connsiteY28" fmla="*/ 615266 h 2529047"/>
              <a:gd name="connsiteX29" fmla="*/ 2413472 w 2923360"/>
              <a:gd name="connsiteY29" fmla="*/ 496292 h 2529047"/>
              <a:gd name="connsiteX30" fmla="*/ 2474659 w 2923360"/>
              <a:gd name="connsiteY30" fmla="*/ 384116 h 2529047"/>
              <a:gd name="connsiteX31" fmla="*/ 2525647 w 2923360"/>
              <a:gd name="connsiteY31" fmla="*/ 282139 h 2529047"/>
              <a:gd name="connsiteX32" fmla="*/ 2576636 w 2923360"/>
              <a:gd name="connsiteY32" fmla="*/ 176762 h 2529047"/>
              <a:gd name="connsiteX33" fmla="*/ 2597032 w 2923360"/>
              <a:gd name="connsiteY33" fmla="*/ 115575 h 2529047"/>
              <a:gd name="connsiteX34" fmla="*/ 2563039 w 2923360"/>
              <a:gd name="connsiteY34" fmla="*/ 0 h 2529047"/>
              <a:gd name="connsiteX35" fmla="*/ 2923360 w 2923360"/>
              <a:gd name="connsiteY35" fmla="*/ 169963 h 2529047"/>
              <a:gd name="connsiteX36" fmla="*/ 2916562 w 2923360"/>
              <a:gd name="connsiteY36" fmla="*/ 197157 h 2529047"/>
              <a:gd name="connsiteX37" fmla="*/ 2916562 w 2923360"/>
              <a:gd name="connsiteY37" fmla="*/ 203956 h 2529047"/>
              <a:gd name="connsiteX38" fmla="*/ 2865573 w 2923360"/>
              <a:gd name="connsiteY38" fmla="*/ 258344 h 2529047"/>
              <a:gd name="connsiteX39" fmla="*/ 2817983 w 2923360"/>
              <a:gd name="connsiteY39" fmla="*/ 322930 h 2529047"/>
              <a:gd name="connsiteX40" fmla="*/ 2753398 w 2923360"/>
              <a:gd name="connsiteY40" fmla="*/ 431706 h 2529047"/>
              <a:gd name="connsiteX41" fmla="*/ 2695610 w 2923360"/>
              <a:gd name="connsiteY41" fmla="*/ 533683 h 2529047"/>
              <a:gd name="connsiteX42" fmla="*/ 2566439 w 2923360"/>
              <a:gd name="connsiteY42" fmla="*/ 724042 h 2529047"/>
              <a:gd name="connsiteX43" fmla="*/ 2423670 w 2923360"/>
              <a:gd name="connsiteY43" fmla="*/ 927997 h 2529047"/>
              <a:gd name="connsiteX44" fmla="*/ 2233311 w 2923360"/>
              <a:gd name="connsiteY44" fmla="*/ 1165945 h 2529047"/>
              <a:gd name="connsiteX45" fmla="*/ 2141531 w 2923360"/>
              <a:gd name="connsiteY45" fmla="*/ 1264524 h 2529047"/>
              <a:gd name="connsiteX46" fmla="*/ 2025957 w 2923360"/>
              <a:gd name="connsiteY46" fmla="*/ 1380098 h 2529047"/>
              <a:gd name="connsiteX47" fmla="*/ 1842397 w 2923360"/>
              <a:gd name="connsiteY47" fmla="*/ 1543263 h 2529047"/>
              <a:gd name="connsiteX48" fmla="*/ 1614647 w 2923360"/>
              <a:gd name="connsiteY48" fmla="*/ 1726823 h 2529047"/>
              <a:gd name="connsiteX49" fmla="*/ 1492273 w 2923360"/>
              <a:gd name="connsiteY49" fmla="*/ 1818602 h 2529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923360" h="2529047">
                <a:moveTo>
                  <a:pt x="1492273" y="1818602"/>
                </a:moveTo>
                <a:lnTo>
                  <a:pt x="1254326" y="1985166"/>
                </a:lnTo>
                <a:lnTo>
                  <a:pt x="1006180" y="2131334"/>
                </a:lnTo>
                <a:lnTo>
                  <a:pt x="819221" y="2226513"/>
                </a:lnTo>
                <a:lnTo>
                  <a:pt x="594870" y="2325092"/>
                </a:lnTo>
                <a:lnTo>
                  <a:pt x="350123" y="2423670"/>
                </a:lnTo>
                <a:lnTo>
                  <a:pt x="210754" y="2474659"/>
                </a:lnTo>
                <a:lnTo>
                  <a:pt x="54388" y="2525648"/>
                </a:lnTo>
                <a:lnTo>
                  <a:pt x="16996" y="2529047"/>
                </a:lnTo>
                <a:lnTo>
                  <a:pt x="0" y="2522249"/>
                </a:lnTo>
                <a:lnTo>
                  <a:pt x="0" y="2505252"/>
                </a:lnTo>
                <a:lnTo>
                  <a:pt x="10198" y="2478058"/>
                </a:lnTo>
                <a:lnTo>
                  <a:pt x="40791" y="2454263"/>
                </a:lnTo>
                <a:lnTo>
                  <a:pt x="234549" y="2372681"/>
                </a:lnTo>
                <a:lnTo>
                  <a:pt x="441903" y="2274103"/>
                </a:lnTo>
                <a:lnTo>
                  <a:pt x="615265" y="2182323"/>
                </a:lnTo>
                <a:lnTo>
                  <a:pt x="788627" y="2083744"/>
                </a:lnTo>
                <a:lnTo>
                  <a:pt x="992583" y="1951173"/>
                </a:lnTo>
                <a:lnTo>
                  <a:pt x="1169344" y="1828800"/>
                </a:lnTo>
                <a:lnTo>
                  <a:pt x="1298516" y="1730222"/>
                </a:lnTo>
                <a:lnTo>
                  <a:pt x="1454882" y="1601050"/>
                </a:lnTo>
                <a:lnTo>
                  <a:pt x="1604449" y="1468479"/>
                </a:lnTo>
                <a:lnTo>
                  <a:pt x="1760815" y="1315512"/>
                </a:lnTo>
                <a:lnTo>
                  <a:pt x="1845796" y="1223733"/>
                </a:lnTo>
                <a:lnTo>
                  <a:pt x="1947774" y="1121755"/>
                </a:lnTo>
                <a:lnTo>
                  <a:pt x="2080345" y="968788"/>
                </a:lnTo>
                <a:lnTo>
                  <a:pt x="2195920" y="826020"/>
                </a:lnTo>
                <a:lnTo>
                  <a:pt x="2274102" y="713844"/>
                </a:lnTo>
                <a:lnTo>
                  <a:pt x="2342088" y="615266"/>
                </a:lnTo>
                <a:lnTo>
                  <a:pt x="2413472" y="496292"/>
                </a:lnTo>
                <a:lnTo>
                  <a:pt x="2474659" y="384116"/>
                </a:lnTo>
                <a:lnTo>
                  <a:pt x="2525647" y="282139"/>
                </a:lnTo>
                <a:lnTo>
                  <a:pt x="2576636" y="176762"/>
                </a:lnTo>
                <a:lnTo>
                  <a:pt x="2597032" y="115575"/>
                </a:lnTo>
                <a:lnTo>
                  <a:pt x="2563039" y="0"/>
                </a:lnTo>
                <a:lnTo>
                  <a:pt x="2923360" y="169963"/>
                </a:lnTo>
                <a:lnTo>
                  <a:pt x="2916562" y="197157"/>
                </a:lnTo>
                <a:lnTo>
                  <a:pt x="2916562" y="203956"/>
                </a:lnTo>
                <a:lnTo>
                  <a:pt x="2865573" y="258344"/>
                </a:lnTo>
                <a:lnTo>
                  <a:pt x="2817983" y="322930"/>
                </a:lnTo>
                <a:lnTo>
                  <a:pt x="2753398" y="431706"/>
                </a:lnTo>
                <a:lnTo>
                  <a:pt x="2695610" y="533683"/>
                </a:lnTo>
                <a:lnTo>
                  <a:pt x="2566439" y="724042"/>
                </a:lnTo>
                <a:lnTo>
                  <a:pt x="2423670" y="927997"/>
                </a:lnTo>
                <a:lnTo>
                  <a:pt x="2233311" y="1165945"/>
                </a:lnTo>
                <a:lnTo>
                  <a:pt x="2141531" y="1264524"/>
                </a:lnTo>
                <a:lnTo>
                  <a:pt x="2025957" y="1380098"/>
                </a:lnTo>
                <a:lnTo>
                  <a:pt x="1842397" y="1543263"/>
                </a:lnTo>
                <a:lnTo>
                  <a:pt x="1614647" y="1726823"/>
                </a:lnTo>
                <a:lnTo>
                  <a:pt x="1492273" y="181860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A4810E7-D17A-4413-9EEA-B8DBEEA08CB4}"/>
              </a:ext>
            </a:extLst>
          </p:cNvPr>
          <p:cNvSpPr/>
          <p:nvPr/>
        </p:nvSpPr>
        <p:spPr>
          <a:xfrm>
            <a:off x="5045075" y="4029075"/>
            <a:ext cx="3455988" cy="1924050"/>
          </a:xfrm>
          <a:custGeom>
            <a:avLst/>
            <a:gdLst>
              <a:gd name="connsiteX0" fmla="*/ 1848992 w 3455682"/>
              <a:gd name="connsiteY0" fmla="*/ 1427849 h 1923990"/>
              <a:gd name="connsiteX1" fmla="*/ 1580729 w 3455682"/>
              <a:gd name="connsiteY1" fmla="*/ 1202854 h 1923990"/>
              <a:gd name="connsiteX2" fmla="*/ 1205739 w 3455682"/>
              <a:gd name="connsiteY2" fmla="*/ 879785 h 1923990"/>
              <a:gd name="connsiteX3" fmla="*/ 1021128 w 3455682"/>
              <a:gd name="connsiteY3" fmla="*/ 721136 h 1923990"/>
              <a:gd name="connsiteX4" fmla="*/ 885555 w 3455682"/>
              <a:gd name="connsiteY4" fmla="*/ 599985 h 1923990"/>
              <a:gd name="connsiteX5" fmla="*/ 657676 w 3455682"/>
              <a:gd name="connsiteY5" fmla="*/ 412490 h 1923990"/>
              <a:gd name="connsiteX6" fmla="*/ 504795 w 3455682"/>
              <a:gd name="connsiteY6" fmla="*/ 297108 h 1923990"/>
              <a:gd name="connsiteX7" fmla="*/ 418259 w 3455682"/>
              <a:gd name="connsiteY7" fmla="*/ 239417 h 1923990"/>
              <a:gd name="connsiteX8" fmla="*/ 343261 w 3455682"/>
              <a:gd name="connsiteY8" fmla="*/ 199033 h 1923990"/>
              <a:gd name="connsiteX9" fmla="*/ 250955 w 3455682"/>
              <a:gd name="connsiteY9" fmla="*/ 158650 h 1923990"/>
              <a:gd name="connsiteX10" fmla="*/ 184611 w 3455682"/>
              <a:gd name="connsiteY10" fmla="*/ 138458 h 1923990"/>
              <a:gd name="connsiteX11" fmla="*/ 95190 w 3455682"/>
              <a:gd name="connsiteY11" fmla="*/ 121151 h 1923990"/>
              <a:gd name="connsiteX12" fmla="*/ 57691 w 3455682"/>
              <a:gd name="connsiteY12" fmla="*/ 118266 h 1923990"/>
              <a:gd name="connsiteX13" fmla="*/ 31730 w 3455682"/>
              <a:gd name="connsiteY13" fmla="*/ 109613 h 1923990"/>
              <a:gd name="connsiteX14" fmla="*/ 5769 w 3455682"/>
              <a:gd name="connsiteY14" fmla="*/ 89421 h 1923990"/>
              <a:gd name="connsiteX15" fmla="*/ 0 w 3455682"/>
              <a:gd name="connsiteY15" fmla="*/ 63460 h 1923990"/>
              <a:gd name="connsiteX16" fmla="*/ 5769 w 3455682"/>
              <a:gd name="connsiteY16" fmla="*/ 46153 h 1923990"/>
              <a:gd name="connsiteX17" fmla="*/ 20192 w 3455682"/>
              <a:gd name="connsiteY17" fmla="*/ 28845 h 1923990"/>
              <a:gd name="connsiteX18" fmla="*/ 57691 w 3455682"/>
              <a:gd name="connsiteY18" fmla="*/ 5769 h 1923990"/>
              <a:gd name="connsiteX19" fmla="*/ 121151 w 3455682"/>
              <a:gd name="connsiteY19" fmla="*/ 0 h 1923990"/>
              <a:gd name="connsiteX20" fmla="*/ 187495 w 3455682"/>
              <a:gd name="connsiteY20" fmla="*/ 8654 h 1923990"/>
              <a:gd name="connsiteX21" fmla="*/ 282685 w 3455682"/>
              <a:gd name="connsiteY21" fmla="*/ 31730 h 1923990"/>
              <a:gd name="connsiteX22" fmla="*/ 354799 w 3455682"/>
              <a:gd name="connsiteY22" fmla="*/ 60575 h 1923990"/>
              <a:gd name="connsiteX23" fmla="*/ 449989 w 3455682"/>
              <a:gd name="connsiteY23" fmla="*/ 106728 h 1923990"/>
              <a:gd name="connsiteX24" fmla="*/ 522102 w 3455682"/>
              <a:gd name="connsiteY24" fmla="*/ 147112 h 1923990"/>
              <a:gd name="connsiteX25" fmla="*/ 672099 w 3455682"/>
              <a:gd name="connsiteY25" fmla="*/ 253840 h 1923990"/>
              <a:gd name="connsiteX26" fmla="*/ 824979 w 3455682"/>
              <a:gd name="connsiteY26" fmla="*/ 363452 h 1923990"/>
              <a:gd name="connsiteX27" fmla="*/ 992283 w 3455682"/>
              <a:gd name="connsiteY27" fmla="*/ 481719 h 1923990"/>
              <a:gd name="connsiteX28" fmla="*/ 1153817 w 3455682"/>
              <a:gd name="connsiteY28" fmla="*/ 588447 h 1923990"/>
              <a:gd name="connsiteX29" fmla="*/ 1349966 w 3455682"/>
              <a:gd name="connsiteY29" fmla="*/ 724020 h 1923990"/>
              <a:gd name="connsiteX30" fmla="*/ 1531692 w 3455682"/>
              <a:gd name="connsiteY30" fmla="*/ 853825 h 1923990"/>
              <a:gd name="connsiteX31" fmla="*/ 1840338 w 3455682"/>
              <a:gd name="connsiteY31" fmla="*/ 1064396 h 1923990"/>
              <a:gd name="connsiteX32" fmla="*/ 2050910 w 3455682"/>
              <a:gd name="connsiteY32" fmla="*/ 1208623 h 1923990"/>
              <a:gd name="connsiteX33" fmla="*/ 2258597 w 3455682"/>
              <a:gd name="connsiteY33" fmla="*/ 1338428 h 1923990"/>
              <a:gd name="connsiteX34" fmla="*/ 2362440 w 3455682"/>
              <a:gd name="connsiteY34" fmla="*/ 1396119 h 1923990"/>
              <a:gd name="connsiteX35" fmla="*/ 2469169 w 3455682"/>
              <a:gd name="connsiteY35" fmla="*/ 1453809 h 1923990"/>
              <a:gd name="connsiteX36" fmla="*/ 2636472 w 3455682"/>
              <a:gd name="connsiteY36" fmla="*/ 1525923 h 1923990"/>
              <a:gd name="connsiteX37" fmla="*/ 2809545 w 3455682"/>
              <a:gd name="connsiteY37" fmla="*/ 1595152 h 1923990"/>
              <a:gd name="connsiteX38" fmla="*/ 3080692 w 3455682"/>
              <a:gd name="connsiteY38" fmla="*/ 1681688 h 1923990"/>
              <a:gd name="connsiteX39" fmla="*/ 3279725 w 3455682"/>
              <a:gd name="connsiteY39" fmla="*/ 1739379 h 1923990"/>
              <a:gd name="connsiteX40" fmla="*/ 3372030 w 3455682"/>
              <a:gd name="connsiteY40" fmla="*/ 1762456 h 1923990"/>
              <a:gd name="connsiteX41" fmla="*/ 3415299 w 3455682"/>
              <a:gd name="connsiteY41" fmla="*/ 1776878 h 1923990"/>
              <a:gd name="connsiteX42" fmla="*/ 3441259 w 3455682"/>
              <a:gd name="connsiteY42" fmla="*/ 1788416 h 1923990"/>
              <a:gd name="connsiteX43" fmla="*/ 3452798 w 3455682"/>
              <a:gd name="connsiteY43" fmla="*/ 1797070 h 1923990"/>
              <a:gd name="connsiteX44" fmla="*/ 3455682 w 3455682"/>
              <a:gd name="connsiteY44" fmla="*/ 1808608 h 1923990"/>
              <a:gd name="connsiteX45" fmla="*/ 3444144 w 3455682"/>
              <a:gd name="connsiteY45" fmla="*/ 1828800 h 1923990"/>
              <a:gd name="connsiteX46" fmla="*/ 3421068 w 3455682"/>
              <a:gd name="connsiteY46" fmla="*/ 1848992 h 1923990"/>
              <a:gd name="connsiteX47" fmla="*/ 3322993 w 3455682"/>
              <a:gd name="connsiteY47" fmla="*/ 1863415 h 1923990"/>
              <a:gd name="connsiteX48" fmla="*/ 2973964 w 3455682"/>
              <a:gd name="connsiteY48" fmla="*/ 1892260 h 1923990"/>
              <a:gd name="connsiteX49" fmla="*/ 2653779 w 3455682"/>
              <a:gd name="connsiteY49" fmla="*/ 1923990 h 1923990"/>
              <a:gd name="connsiteX50" fmla="*/ 2596088 w 3455682"/>
              <a:gd name="connsiteY50" fmla="*/ 1921105 h 1923990"/>
              <a:gd name="connsiteX51" fmla="*/ 2506668 w 3455682"/>
              <a:gd name="connsiteY51" fmla="*/ 1915336 h 1923990"/>
              <a:gd name="connsiteX52" fmla="*/ 2446092 w 3455682"/>
              <a:gd name="connsiteY52" fmla="*/ 1900914 h 1923990"/>
              <a:gd name="connsiteX53" fmla="*/ 2379748 w 3455682"/>
              <a:gd name="connsiteY53" fmla="*/ 1863415 h 1923990"/>
              <a:gd name="connsiteX54" fmla="*/ 2146100 w 3455682"/>
              <a:gd name="connsiteY54" fmla="*/ 1670150 h 1923990"/>
              <a:gd name="connsiteX55" fmla="*/ 1848992 w 3455682"/>
              <a:gd name="connsiteY55" fmla="*/ 1427849 h 1923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455682" h="1923990">
                <a:moveTo>
                  <a:pt x="1848992" y="1427849"/>
                </a:moveTo>
                <a:lnTo>
                  <a:pt x="1580729" y="1202854"/>
                </a:lnTo>
                <a:lnTo>
                  <a:pt x="1205739" y="879785"/>
                </a:lnTo>
                <a:lnTo>
                  <a:pt x="1021128" y="721136"/>
                </a:lnTo>
                <a:lnTo>
                  <a:pt x="885555" y="599985"/>
                </a:lnTo>
                <a:lnTo>
                  <a:pt x="657676" y="412490"/>
                </a:lnTo>
                <a:lnTo>
                  <a:pt x="504795" y="297108"/>
                </a:lnTo>
                <a:lnTo>
                  <a:pt x="418259" y="239417"/>
                </a:lnTo>
                <a:lnTo>
                  <a:pt x="343261" y="199033"/>
                </a:lnTo>
                <a:lnTo>
                  <a:pt x="250955" y="158650"/>
                </a:lnTo>
                <a:lnTo>
                  <a:pt x="184611" y="138458"/>
                </a:lnTo>
                <a:lnTo>
                  <a:pt x="95190" y="121151"/>
                </a:lnTo>
                <a:lnTo>
                  <a:pt x="57691" y="118266"/>
                </a:lnTo>
                <a:lnTo>
                  <a:pt x="31730" y="109613"/>
                </a:lnTo>
                <a:lnTo>
                  <a:pt x="5769" y="89421"/>
                </a:lnTo>
                <a:lnTo>
                  <a:pt x="0" y="63460"/>
                </a:lnTo>
                <a:lnTo>
                  <a:pt x="5769" y="46153"/>
                </a:lnTo>
                <a:lnTo>
                  <a:pt x="20192" y="28845"/>
                </a:lnTo>
                <a:lnTo>
                  <a:pt x="57691" y="5769"/>
                </a:lnTo>
                <a:lnTo>
                  <a:pt x="121151" y="0"/>
                </a:lnTo>
                <a:lnTo>
                  <a:pt x="187495" y="8654"/>
                </a:lnTo>
                <a:lnTo>
                  <a:pt x="282685" y="31730"/>
                </a:lnTo>
                <a:lnTo>
                  <a:pt x="354799" y="60575"/>
                </a:lnTo>
                <a:lnTo>
                  <a:pt x="449989" y="106728"/>
                </a:lnTo>
                <a:lnTo>
                  <a:pt x="522102" y="147112"/>
                </a:lnTo>
                <a:lnTo>
                  <a:pt x="672099" y="253840"/>
                </a:lnTo>
                <a:lnTo>
                  <a:pt x="824979" y="363452"/>
                </a:lnTo>
                <a:lnTo>
                  <a:pt x="992283" y="481719"/>
                </a:lnTo>
                <a:lnTo>
                  <a:pt x="1153817" y="588447"/>
                </a:lnTo>
                <a:lnTo>
                  <a:pt x="1349966" y="724020"/>
                </a:lnTo>
                <a:lnTo>
                  <a:pt x="1531692" y="853825"/>
                </a:lnTo>
                <a:lnTo>
                  <a:pt x="1840338" y="1064396"/>
                </a:lnTo>
                <a:lnTo>
                  <a:pt x="2050910" y="1208623"/>
                </a:lnTo>
                <a:lnTo>
                  <a:pt x="2258597" y="1338428"/>
                </a:lnTo>
                <a:lnTo>
                  <a:pt x="2362440" y="1396119"/>
                </a:lnTo>
                <a:lnTo>
                  <a:pt x="2469169" y="1453809"/>
                </a:lnTo>
                <a:lnTo>
                  <a:pt x="2636472" y="1525923"/>
                </a:lnTo>
                <a:lnTo>
                  <a:pt x="2809545" y="1595152"/>
                </a:lnTo>
                <a:lnTo>
                  <a:pt x="3080692" y="1681688"/>
                </a:lnTo>
                <a:lnTo>
                  <a:pt x="3279725" y="1739379"/>
                </a:lnTo>
                <a:lnTo>
                  <a:pt x="3372030" y="1762456"/>
                </a:lnTo>
                <a:lnTo>
                  <a:pt x="3415299" y="1776878"/>
                </a:lnTo>
                <a:lnTo>
                  <a:pt x="3441259" y="1788416"/>
                </a:lnTo>
                <a:lnTo>
                  <a:pt x="3452798" y="1797070"/>
                </a:lnTo>
                <a:lnTo>
                  <a:pt x="3455682" y="1808608"/>
                </a:lnTo>
                <a:lnTo>
                  <a:pt x="3444144" y="1828800"/>
                </a:lnTo>
                <a:lnTo>
                  <a:pt x="3421068" y="1848992"/>
                </a:lnTo>
                <a:lnTo>
                  <a:pt x="3322993" y="1863415"/>
                </a:lnTo>
                <a:lnTo>
                  <a:pt x="2973964" y="1892260"/>
                </a:lnTo>
                <a:lnTo>
                  <a:pt x="2653779" y="1923990"/>
                </a:lnTo>
                <a:lnTo>
                  <a:pt x="2596088" y="1921105"/>
                </a:lnTo>
                <a:lnTo>
                  <a:pt x="2506668" y="1915336"/>
                </a:lnTo>
                <a:lnTo>
                  <a:pt x="2446092" y="1900914"/>
                </a:lnTo>
                <a:lnTo>
                  <a:pt x="2379748" y="1863415"/>
                </a:lnTo>
                <a:lnTo>
                  <a:pt x="2146100" y="1670150"/>
                </a:lnTo>
                <a:lnTo>
                  <a:pt x="1848992" y="142784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E444B932-AF11-40CB-97DA-B84907A014AA}"/>
              </a:ext>
            </a:extLst>
          </p:cNvPr>
          <p:cNvGrpSpPr/>
          <p:nvPr/>
        </p:nvGrpSpPr>
        <p:grpSpPr>
          <a:xfrm>
            <a:off x="4070350" y="1441450"/>
            <a:ext cx="4430713" cy="4511675"/>
            <a:chOff x="4070350" y="1441450"/>
            <a:chExt cx="4430713" cy="4511675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EA2FA07B-29AE-47E4-95C1-5F6BFEB3ACC9}"/>
                </a:ext>
              </a:extLst>
            </p:cNvPr>
            <p:cNvSpPr/>
            <p:nvPr/>
          </p:nvSpPr>
          <p:spPr>
            <a:xfrm>
              <a:off x="4224337" y="2152650"/>
              <a:ext cx="3743325" cy="676275"/>
            </a:xfrm>
            <a:custGeom>
              <a:avLst/>
              <a:gdLst>
                <a:gd name="connsiteX0" fmla="*/ 2549525 w 3743325"/>
                <a:gd name="connsiteY0" fmla="*/ 365125 h 676275"/>
                <a:gd name="connsiteX1" fmla="*/ 2000250 w 3743325"/>
                <a:gd name="connsiteY1" fmla="*/ 406400 h 676275"/>
                <a:gd name="connsiteX2" fmla="*/ 1784350 w 3743325"/>
                <a:gd name="connsiteY2" fmla="*/ 422275 h 676275"/>
                <a:gd name="connsiteX3" fmla="*/ 1285875 w 3743325"/>
                <a:gd name="connsiteY3" fmla="*/ 492125 h 676275"/>
                <a:gd name="connsiteX4" fmla="*/ 1019175 w 3743325"/>
                <a:gd name="connsiteY4" fmla="*/ 533400 h 676275"/>
                <a:gd name="connsiteX5" fmla="*/ 704850 w 3743325"/>
                <a:gd name="connsiteY5" fmla="*/ 584200 h 676275"/>
                <a:gd name="connsiteX6" fmla="*/ 568325 w 3743325"/>
                <a:gd name="connsiteY6" fmla="*/ 606425 h 676275"/>
                <a:gd name="connsiteX7" fmla="*/ 504825 w 3743325"/>
                <a:gd name="connsiteY7" fmla="*/ 628650 h 676275"/>
                <a:gd name="connsiteX8" fmla="*/ 419100 w 3743325"/>
                <a:gd name="connsiteY8" fmla="*/ 657225 h 676275"/>
                <a:gd name="connsiteX9" fmla="*/ 339725 w 3743325"/>
                <a:gd name="connsiteY9" fmla="*/ 676275 h 676275"/>
                <a:gd name="connsiteX10" fmla="*/ 317500 w 3743325"/>
                <a:gd name="connsiteY10" fmla="*/ 673100 h 676275"/>
                <a:gd name="connsiteX11" fmla="*/ 266700 w 3743325"/>
                <a:gd name="connsiteY11" fmla="*/ 657225 h 676275"/>
                <a:gd name="connsiteX12" fmla="*/ 215900 w 3743325"/>
                <a:gd name="connsiteY12" fmla="*/ 631825 h 676275"/>
                <a:gd name="connsiteX13" fmla="*/ 168275 w 3743325"/>
                <a:gd name="connsiteY13" fmla="*/ 596900 h 676275"/>
                <a:gd name="connsiteX14" fmla="*/ 130175 w 3743325"/>
                <a:gd name="connsiteY14" fmla="*/ 558800 h 676275"/>
                <a:gd name="connsiteX15" fmla="*/ 88900 w 3743325"/>
                <a:gd name="connsiteY15" fmla="*/ 501650 h 676275"/>
                <a:gd name="connsiteX16" fmla="*/ 66675 w 3743325"/>
                <a:gd name="connsiteY16" fmla="*/ 469900 h 676275"/>
                <a:gd name="connsiteX17" fmla="*/ 34925 w 3743325"/>
                <a:gd name="connsiteY17" fmla="*/ 422275 h 676275"/>
                <a:gd name="connsiteX18" fmla="*/ 9525 w 3743325"/>
                <a:gd name="connsiteY18" fmla="*/ 377825 h 676275"/>
                <a:gd name="connsiteX19" fmla="*/ 0 w 3743325"/>
                <a:gd name="connsiteY19" fmla="*/ 352425 h 676275"/>
                <a:gd name="connsiteX20" fmla="*/ 3175 w 3743325"/>
                <a:gd name="connsiteY20" fmla="*/ 333375 h 676275"/>
                <a:gd name="connsiteX21" fmla="*/ 15875 w 3743325"/>
                <a:gd name="connsiteY21" fmla="*/ 327025 h 676275"/>
                <a:gd name="connsiteX22" fmla="*/ 31750 w 3743325"/>
                <a:gd name="connsiteY22" fmla="*/ 327025 h 676275"/>
                <a:gd name="connsiteX23" fmla="*/ 66675 w 3743325"/>
                <a:gd name="connsiteY23" fmla="*/ 339725 h 676275"/>
                <a:gd name="connsiteX24" fmla="*/ 123825 w 3743325"/>
                <a:gd name="connsiteY24" fmla="*/ 368300 h 676275"/>
                <a:gd name="connsiteX25" fmla="*/ 165100 w 3743325"/>
                <a:gd name="connsiteY25" fmla="*/ 387350 h 676275"/>
                <a:gd name="connsiteX26" fmla="*/ 206375 w 3743325"/>
                <a:gd name="connsiteY26" fmla="*/ 403225 h 676275"/>
                <a:gd name="connsiteX27" fmla="*/ 247650 w 3743325"/>
                <a:gd name="connsiteY27" fmla="*/ 409575 h 676275"/>
                <a:gd name="connsiteX28" fmla="*/ 323850 w 3743325"/>
                <a:gd name="connsiteY28" fmla="*/ 412750 h 676275"/>
                <a:gd name="connsiteX29" fmla="*/ 650875 w 3743325"/>
                <a:gd name="connsiteY29" fmla="*/ 381000 h 676275"/>
                <a:gd name="connsiteX30" fmla="*/ 1244600 w 3743325"/>
                <a:gd name="connsiteY30" fmla="*/ 314325 h 676275"/>
                <a:gd name="connsiteX31" fmla="*/ 1778000 w 3743325"/>
                <a:gd name="connsiteY31" fmla="*/ 244475 h 676275"/>
                <a:gd name="connsiteX32" fmla="*/ 1987550 w 3743325"/>
                <a:gd name="connsiteY32" fmla="*/ 228600 h 676275"/>
                <a:gd name="connsiteX33" fmla="*/ 2527300 w 3743325"/>
                <a:gd name="connsiteY33" fmla="*/ 171450 h 676275"/>
                <a:gd name="connsiteX34" fmla="*/ 2917825 w 3743325"/>
                <a:gd name="connsiteY34" fmla="*/ 114300 h 676275"/>
                <a:gd name="connsiteX35" fmla="*/ 2994025 w 3743325"/>
                <a:gd name="connsiteY35" fmla="*/ 88900 h 676275"/>
                <a:gd name="connsiteX36" fmla="*/ 3130550 w 3743325"/>
                <a:gd name="connsiteY36" fmla="*/ 38100 h 676275"/>
                <a:gd name="connsiteX37" fmla="*/ 3194050 w 3743325"/>
                <a:gd name="connsiteY37" fmla="*/ 9525 h 676275"/>
                <a:gd name="connsiteX38" fmla="*/ 3222625 w 3743325"/>
                <a:gd name="connsiteY38" fmla="*/ 0 h 676275"/>
                <a:gd name="connsiteX39" fmla="*/ 3311525 w 3743325"/>
                <a:gd name="connsiteY39" fmla="*/ 0 h 676275"/>
                <a:gd name="connsiteX40" fmla="*/ 3371850 w 3743325"/>
                <a:gd name="connsiteY40" fmla="*/ 9525 h 676275"/>
                <a:gd name="connsiteX41" fmla="*/ 3470275 w 3743325"/>
                <a:gd name="connsiteY41" fmla="*/ 34925 h 676275"/>
                <a:gd name="connsiteX42" fmla="*/ 3571875 w 3743325"/>
                <a:gd name="connsiteY42" fmla="*/ 69850 h 676275"/>
                <a:gd name="connsiteX43" fmla="*/ 3651250 w 3743325"/>
                <a:gd name="connsiteY43" fmla="*/ 98425 h 676275"/>
                <a:gd name="connsiteX44" fmla="*/ 3689350 w 3743325"/>
                <a:gd name="connsiteY44" fmla="*/ 120650 h 676275"/>
                <a:gd name="connsiteX45" fmla="*/ 3711575 w 3743325"/>
                <a:gd name="connsiteY45" fmla="*/ 139700 h 676275"/>
                <a:gd name="connsiteX46" fmla="*/ 3727450 w 3743325"/>
                <a:gd name="connsiteY46" fmla="*/ 158750 h 676275"/>
                <a:gd name="connsiteX47" fmla="*/ 3736975 w 3743325"/>
                <a:gd name="connsiteY47" fmla="*/ 184150 h 676275"/>
                <a:gd name="connsiteX48" fmla="*/ 3743325 w 3743325"/>
                <a:gd name="connsiteY48" fmla="*/ 203200 h 676275"/>
                <a:gd name="connsiteX49" fmla="*/ 3743325 w 3743325"/>
                <a:gd name="connsiteY49" fmla="*/ 231775 h 676275"/>
                <a:gd name="connsiteX50" fmla="*/ 3733800 w 3743325"/>
                <a:gd name="connsiteY50" fmla="*/ 263525 h 676275"/>
                <a:gd name="connsiteX51" fmla="*/ 3711575 w 3743325"/>
                <a:gd name="connsiteY51" fmla="*/ 285750 h 676275"/>
                <a:gd name="connsiteX52" fmla="*/ 3670300 w 3743325"/>
                <a:gd name="connsiteY52" fmla="*/ 304800 h 676275"/>
                <a:gd name="connsiteX53" fmla="*/ 3625850 w 3743325"/>
                <a:gd name="connsiteY53" fmla="*/ 314325 h 676275"/>
                <a:gd name="connsiteX54" fmla="*/ 3390900 w 3743325"/>
                <a:gd name="connsiteY54" fmla="*/ 317500 h 676275"/>
                <a:gd name="connsiteX55" fmla="*/ 3070225 w 3743325"/>
                <a:gd name="connsiteY55" fmla="*/ 333375 h 676275"/>
                <a:gd name="connsiteX56" fmla="*/ 2549525 w 3743325"/>
                <a:gd name="connsiteY56" fmla="*/ 365125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743325" h="676275">
                  <a:moveTo>
                    <a:pt x="2549525" y="365125"/>
                  </a:moveTo>
                  <a:lnTo>
                    <a:pt x="2000250" y="406400"/>
                  </a:lnTo>
                  <a:lnTo>
                    <a:pt x="1784350" y="422275"/>
                  </a:lnTo>
                  <a:lnTo>
                    <a:pt x="1285875" y="492125"/>
                  </a:lnTo>
                  <a:lnTo>
                    <a:pt x="1019175" y="533400"/>
                  </a:lnTo>
                  <a:lnTo>
                    <a:pt x="704850" y="584200"/>
                  </a:lnTo>
                  <a:lnTo>
                    <a:pt x="568325" y="606425"/>
                  </a:lnTo>
                  <a:lnTo>
                    <a:pt x="504825" y="628650"/>
                  </a:lnTo>
                  <a:lnTo>
                    <a:pt x="419100" y="657225"/>
                  </a:lnTo>
                  <a:lnTo>
                    <a:pt x="339725" y="676275"/>
                  </a:lnTo>
                  <a:lnTo>
                    <a:pt x="317500" y="673100"/>
                  </a:lnTo>
                  <a:lnTo>
                    <a:pt x="266700" y="657225"/>
                  </a:lnTo>
                  <a:lnTo>
                    <a:pt x="215900" y="631825"/>
                  </a:lnTo>
                  <a:lnTo>
                    <a:pt x="168275" y="596900"/>
                  </a:lnTo>
                  <a:lnTo>
                    <a:pt x="130175" y="558800"/>
                  </a:lnTo>
                  <a:lnTo>
                    <a:pt x="88900" y="501650"/>
                  </a:lnTo>
                  <a:lnTo>
                    <a:pt x="66675" y="469900"/>
                  </a:lnTo>
                  <a:lnTo>
                    <a:pt x="34925" y="422275"/>
                  </a:lnTo>
                  <a:lnTo>
                    <a:pt x="9525" y="377825"/>
                  </a:lnTo>
                  <a:lnTo>
                    <a:pt x="0" y="352425"/>
                  </a:lnTo>
                  <a:lnTo>
                    <a:pt x="3175" y="333375"/>
                  </a:lnTo>
                  <a:lnTo>
                    <a:pt x="15875" y="327025"/>
                  </a:lnTo>
                  <a:lnTo>
                    <a:pt x="31750" y="327025"/>
                  </a:lnTo>
                  <a:lnTo>
                    <a:pt x="66675" y="339725"/>
                  </a:lnTo>
                  <a:lnTo>
                    <a:pt x="123825" y="368300"/>
                  </a:lnTo>
                  <a:lnTo>
                    <a:pt x="165100" y="387350"/>
                  </a:lnTo>
                  <a:lnTo>
                    <a:pt x="206375" y="403225"/>
                  </a:lnTo>
                  <a:lnTo>
                    <a:pt x="247650" y="409575"/>
                  </a:lnTo>
                  <a:lnTo>
                    <a:pt x="323850" y="412750"/>
                  </a:lnTo>
                  <a:lnTo>
                    <a:pt x="650875" y="381000"/>
                  </a:lnTo>
                  <a:lnTo>
                    <a:pt x="1244600" y="314325"/>
                  </a:lnTo>
                  <a:lnTo>
                    <a:pt x="1778000" y="244475"/>
                  </a:lnTo>
                  <a:lnTo>
                    <a:pt x="1987550" y="228600"/>
                  </a:lnTo>
                  <a:lnTo>
                    <a:pt x="2527300" y="171450"/>
                  </a:lnTo>
                  <a:lnTo>
                    <a:pt x="2917825" y="114300"/>
                  </a:lnTo>
                  <a:lnTo>
                    <a:pt x="2994025" y="88900"/>
                  </a:lnTo>
                  <a:lnTo>
                    <a:pt x="3130550" y="38100"/>
                  </a:lnTo>
                  <a:lnTo>
                    <a:pt x="3194050" y="9525"/>
                  </a:lnTo>
                  <a:lnTo>
                    <a:pt x="3222625" y="0"/>
                  </a:lnTo>
                  <a:lnTo>
                    <a:pt x="3311525" y="0"/>
                  </a:lnTo>
                  <a:lnTo>
                    <a:pt x="3371850" y="9525"/>
                  </a:lnTo>
                  <a:lnTo>
                    <a:pt x="3470275" y="34925"/>
                  </a:lnTo>
                  <a:lnTo>
                    <a:pt x="3571875" y="69850"/>
                  </a:lnTo>
                  <a:lnTo>
                    <a:pt x="3651250" y="98425"/>
                  </a:lnTo>
                  <a:lnTo>
                    <a:pt x="3689350" y="120650"/>
                  </a:lnTo>
                  <a:lnTo>
                    <a:pt x="3711575" y="139700"/>
                  </a:lnTo>
                  <a:lnTo>
                    <a:pt x="3727450" y="158750"/>
                  </a:lnTo>
                  <a:lnTo>
                    <a:pt x="3736975" y="184150"/>
                  </a:lnTo>
                  <a:lnTo>
                    <a:pt x="3743325" y="203200"/>
                  </a:lnTo>
                  <a:lnTo>
                    <a:pt x="3743325" y="231775"/>
                  </a:lnTo>
                  <a:lnTo>
                    <a:pt x="3733800" y="263525"/>
                  </a:lnTo>
                  <a:lnTo>
                    <a:pt x="3711575" y="285750"/>
                  </a:lnTo>
                  <a:lnTo>
                    <a:pt x="3670300" y="304800"/>
                  </a:lnTo>
                  <a:lnTo>
                    <a:pt x="3625850" y="314325"/>
                  </a:lnTo>
                  <a:lnTo>
                    <a:pt x="3390900" y="317500"/>
                  </a:lnTo>
                  <a:lnTo>
                    <a:pt x="3070225" y="333375"/>
                  </a:lnTo>
                  <a:lnTo>
                    <a:pt x="2549525" y="3651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C20F2239-F37D-4971-8F3A-E63C75E6CE24}"/>
                </a:ext>
              </a:extLst>
            </p:cNvPr>
            <p:cNvSpPr/>
            <p:nvPr/>
          </p:nvSpPr>
          <p:spPr>
            <a:xfrm>
              <a:off x="5727700" y="1441450"/>
              <a:ext cx="584200" cy="2063750"/>
            </a:xfrm>
            <a:custGeom>
              <a:avLst/>
              <a:gdLst>
                <a:gd name="connsiteX0" fmla="*/ 234950 w 584200"/>
                <a:gd name="connsiteY0" fmla="*/ 1301750 h 2063750"/>
                <a:gd name="connsiteX1" fmla="*/ 228600 w 584200"/>
                <a:gd name="connsiteY1" fmla="*/ 876300 h 2063750"/>
                <a:gd name="connsiteX2" fmla="*/ 228600 w 584200"/>
                <a:gd name="connsiteY2" fmla="*/ 514350 h 2063750"/>
                <a:gd name="connsiteX3" fmla="*/ 222250 w 584200"/>
                <a:gd name="connsiteY3" fmla="*/ 339725 h 2063750"/>
                <a:gd name="connsiteX4" fmla="*/ 212725 w 584200"/>
                <a:gd name="connsiteY4" fmla="*/ 282575 h 2063750"/>
                <a:gd name="connsiteX5" fmla="*/ 193675 w 584200"/>
                <a:gd name="connsiteY5" fmla="*/ 215900 h 2063750"/>
                <a:gd name="connsiteX6" fmla="*/ 168275 w 584200"/>
                <a:gd name="connsiteY6" fmla="*/ 171450 h 2063750"/>
                <a:gd name="connsiteX7" fmla="*/ 136525 w 584200"/>
                <a:gd name="connsiteY7" fmla="*/ 136525 h 2063750"/>
                <a:gd name="connsiteX8" fmla="*/ 98425 w 584200"/>
                <a:gd name="connsiteY8" fmla="*/ 104775 h 2063750"/>
                <a:gd name="connsiteX9" fmla="*/ 41275 w 584200"/>
                <a:gd name="connsiteY9" fmla="*/ 76200 h 2063750"/>
                <a:gd name="connsiteX10" fmla="*/ 19050 w 584200"/>
                <a:gd name="connsiteY10" fmla="*/ 66675 h 2063750"/>
                <a:gd name="connsiteX11" fmla="*/ 9525 w 584200"/>
                <a:gd name="connsiteY11" fmla="*/ 57150 h 2063750"/>
                <a:gd name="connsiteX12" fmla="*/ 0 w 584200"/>
                <a:gd name="connsiteY12" fmla="*/ 47625 h 2063750"/>
                <a:gd name="connsiteX13" fmla="*/ 3175 w 584200"/>
                <a:gd name="connsiteY13" fmla="*/ 34925 h 2063750"/>
                <a:gd name="connsiteX14" fmla="*/ 22225 w 584200"/>
                <a:gd name="connsiteY14" fmla="*/ 22225 h 2063750"/>
                <a:gd name="connsiteX15" fmla="*/ 73025 w 584200"/>
                <a:gd name="connsiteY15" fmla="*/ 9525 h 2063750"/>
                <a:gd name="connsiteX16" fmla="*/ 142875 w 584200"/>
                <a:gd name="connsiteY16" fmla="*/ 0 h 2063750"/>
                <a:gd name="connsiteX17" fmla="*/ 215900 w 584200"/>
                <a:gd name="connsiteY17" fmla="*/ 0 h 2063750"/>
                <a:gd name="connsiteX18" fmla="*/ 282575 w 584200"/>
                <a:gd name="connsiteY18" fmla="*/ 3175 h 2063750"/>
                <a:gd name="connsiteX19" fmla="*/ 327025 w 584200"/>
                <a:gd name="connsiteY19" fmla="*/ 12700 h 2063750"/>
                <a:gd name="connsiteX20" fmla="*/ 400050 w 584200"/>
                <a:gd name="connsiteY20" fmla="*/ 47625 h 2063750"/>
                <a:gd name="connsiteX21" fmla="*/ 469900 w 584200"/>
                <a:gd name="connsiteY21" fmla="*/ 82550 h 2063750"/>
                <a:gd name="connsiteX22" fmla="*/ 527050 w 584200"/>
                <a:gd name="connsiteY22" fmla="*/ 120650 h 2063750"/>
                <a:gd name="connsiteX23" fmla="*/ 561975 w 584200"/>
                <a:gd name="connsiteY23" fmla="*/ 149225 h 2063750"/>
                <a:gd name="connsiteX24" fmla="*/ 577850 w 584200"/>
                <a:gd name="connsiteY24" fmla="*/ 168275 h 2063750"/>
                <a:gd name="connsiteX25" fmla="*/ 584200 w 584200"/>
                <a:gd name="connsiteY25" fmla="*/ 184150 h 2063750"/>
                <a:gd name="connsiteX26" fmla="*/ 584200 w 584200"/>
                <a:gd name="connsiteY26" fmla="*/ 203200 h 2063750"/>
                <a:gd name="connsiteX27" fmla="*/ 571500 w 584200"/>
                <a:gd name="connsiteY27" fmla="*/ 231775 h 2063750"/>
                <a:gd name="connsiteX28" fmla="*/ 542925 w 584200"/>
                <a:gd name="connsiteY28" fmla="*/ 273050 h 2063750"/>
                <a:gd name="connsiteX29" fmla="*/ 514350 w 584200"/>
                <a:gd name="connsiteY29" fmla="*/ 311150 h 2063750"/>
                <a:gd name="connsiteX30" fmla="*/ 501650 w 584200"/>
                <a:gd name="connsiteY30" fmla="*/ 346075 h 2063750"/>
                <a:gd name="connsiteX31" fmla="*/ 495300 w 584200"/>
                <a:gd name="connsiteY31" fmla="*/ 415925 h 2063750"/>
                <a:gd name="connsiteX32" fmla="*/ 492125 w 584200"/>
                <a:gd name="connsiteY32" fmla="*/ 984250 h 2063750"/>
                <a:gd name="connsiteX33" fmla="*/ 495300 w 584200"/>
                <a:gd name="connsiteY33" fmla="*/ 1123950 h 2063750"/>
                <a:gd name="connsiteX34" fmla="*/ 495300 w 584200"/>
                <a:gd name="connsiteY34" fmla="*/ 1990725 h 2063750"/>
                <a:gd name="connsiteX35" fmla="*/ 254000 w 584200"/>
                <a:gd name="connsiteY35" fmla="*/ 2063750 h 2063750"/>
                <a:gd name="connsiteX36" fmla="*/ 234950 w 584200"/>
                <a:gd name="connsiteY36" fmla="*/ 1301750 h 206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4200" h="2063750">
                  <a:moveTo>
                    <a:pt x="234950" y="1301750"/>
                  </a:moveTo>
                  <a:cubicBezTo>
                    <a:pt x="232833" y="1159933"/>
                    <a:pt x="230717" y="1018117"/>
                    <a:pt x="228600" y="876300"/>
                  </a:cubicBezTo>
                  <a:lnTo>
                    <a:pt x="228600" y="514350"/>
                  </a:lnTo>
                  <a:lnTo>
                    <a:pt x="222250" y="339725"/>
                  </a:lnTo>
                  <a:lnTo>
                    <a:pt x="212725" y="282575"/>
                  </a:lnTo>
                  <a:lnTo>
                    <a:pt x="193675" y="215900"/>
                  </a:lnTo>
                  <a:lnTo>
                    <a:pt x="168275" y="171450"/>
                  </a:lnTo>
                  <a:lnTo>
                    <a:pt x="136525" y="136525"/>
                  </a:lnTo>
                  <a:lnTo>
                    <a:pt x="98425" y="104775"/>
                  </a:lnTo>
                  <a:lnTo>
                    <a:pt x="41275" y="76200"/>
                  </a:lnTo>
                  <a:lnTo>
                    <a:pt x="19050" y="66675"/>
                  </a:lnTo>
                  <a:lnTo>
                    <a:pt x="9525" y="57150"/>
                  </a:lnTo>
                  <a:lnTo>
                    <a:pt x="0" y="47625"/>
                  </a:lnTo>
                  <a:lnTo>
                    <a:pt x="3175" y="34925"/>
                  </a:lnTo>
                  <a:lnTo>
                    <a:pt x="22225" y="22225"/>
                  </a:lnTo>
                  <a:lnTo>
                    <a:pt x="73025" y="9525"/>
                  </a:lnTo>
                  <a:lnTo>
                    <a:pt x="142875" y="0"/>
                  </a:lnTo>
                  <a:lnTo>
                    <a:pt x="215900" y="0"/>
                  </a:lnTo>
                  <a:lnTo>
                    <a:pt x="282575" y="3175"/>
                  </a:lnTo>
                  <a:lnTo>
                    <a:pt x="327025" y="12700"/>
                  </a:lnTo>
                  <a:lnTo>
                    <a:pt x="400050" y="47625"/>
                  </a:lnTo>
                  <a:lnTo>
                    <a:pt x="469900" y="82550"/>
                  </a:lnTo>
                  <a:lnTo>
                    <a:pt x="527050" y="120650"/>
                  </a:lnTo>
                  <a:lnTo>
                    <a:pt x="561975" y="149225"/>
                  </a:lnTo>
                  <a:lnTo>
                    <a:pt x="577850" y="168275"/>
                  </a:lnTo>
                  <a:lnTo>
                    <a:pt x="584200" y="184150"/>
                  </a:lnTo>
                  <a:lnTo>
                    <a:pt x="584200" y="203200"/>
                  </a:lnTo>
                  <a:lnTo>
                    <a:pt x="571500" y="231775"/>
                  </a:lnTo>
                  <a:lnTo>
                    <a:pt x="542925" y="273050"/>
                  </a:lnTo>
                  <a:lnTo>
                    <a:pt x="514350" y="311150"/>
                  </a:lnTo>
                  <a:lnTo>
                    <a:pt x="501650" y="346075"/>
                  </a:lnTo>
                  <a:lnTo>
                    <a:pt x="495300" y="415925"/>
                  </a:lnTo>
                  <a:cubicBezTo>
                    <a:pt x="494242" y="605367"/>
                    <a:pt x="493183" y="794808"/>
                    <a:pt x="492125" y="984250"/>
                  </a:cubicBezTo>
                  <a:cubicBezTo>
                    <a:pt x="493183" y="1030817"/>
                    <a:pt x="494242" y="1077383"/>
                    <a:pt x="495300" y="1123950"/>
                  </a:cubicBezTo>
                  <a:lnTo>
                    <a:pt x="495300" y="1990725"/>
                  </a:lnTo>
                  <a:lnTo>
                    <a:pt x="254000" y="2063750"/>
                  </a:lnTo>
                  <a:lnTo>
                    <a:pt x="234950" y="13017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2565FD93-9065-478D-B772-D4C587B77F34}"/>
                </a:ext>
              </a:extLst>
            </p:cNvPr>
            <p:cNvSpPr/>
            <p:nvPr/>
          </p:nvSpPr>
          <p:spPr>
            <a:xfrm>
              <a:off x="4776788" y="3224214"/>
              <a:ext cx="2305050" cy="612775"/>
            </a:xfrm>
            <a:custGeom>
              <a:avLst/>
              <a:gdLst>
                <a:gd name="connsiteX0" fmla="*/ 1528762 w 2305050"/>
                <a:gd name="connsiteY0" fmla="*/ 278606 h 611981"/>
                <a:gd name="connsiteX1" fmla="*/ 1176337 w 2305050"/>
                <a:gd name="connsiteY1" fmla="*/ 357187 h 611981"/>
                <a:gd name="connsiteX2" fmla="*/ 850106 w 2305050"/>
                <a:gd name="connsiteY2" fmla="*/ 447675 h 611981"/>
                <a:gd name="connsiteX3" fmla="*/ 569118 w 2305050"/>
                <a:gd name="connsiteY3" fmla="*/ 540543 h 611981"/>
                <a:gd name="connsiteX4" fmla="*/ 390525 w 2305050"/>
                <a:gd name="connsiteY4" fmla="*/ 609600 h 611981"/>
                <a:gd name="connsiteX5" fmla="*/ 366712 w 2305050"/>
                <a:gd name="connsiteY5" fmla="*/ 611981 h 611981"/>
                <a:gd name="connsiteX6" fmla="*/ 328612 w 2305050"/>
                <a:gd name="connsiteY6" fmla="*/ 609600 h 611981"/>
                <a:gd name="connsiteX7" fmla="*/ 302418 w 2305050"/>
                <a:gd name="connsiteY7" fmla="*/ 602456 h 611981"/>
                <a:gd name="connsiteX8" fmla="*/ 261937 w 2305050"/>
                <a:gd name="connsiteY8" fmla="*/ 583406 h 611981"/>
                <a:gd name="connsiteX9" fmla="*/ 200025 w 2305050"/>
                <a:gd name="connsiteY9" fmla="*/ 538162 h 611981"/>
                <a:gd name="connsiteX10" fmla="*/ 140493 w 2305050"/>
                <a:gd name="connsiteY10" fmla="*/ 481012 h 611981"/>
                <a:gd name="connsiteX11" fmla="*/ 80962 w 2305050"/>
                <a:gd name="connsiteY11" fmla="*/ 414337 h 611981"/>
                <a:gd name="connsiteX12" fmla="*/ 23812 w 2305050"/>
                <a:gd name="connsiteY12" fmla="*/ 338137 h 611981"/>
                <a:gd name="connsiteX13" fmla="*/ 4762 w 2305050"/>
                <a:gd name="connsiteY13" fmla="*/ 304800 h 611981"/>
                <a:gd name="connsiteX14" fmla="*/ 0 w 2305050"/>
                <a:gd name="connsiteY14" fmla="*/ 271462 h 611981"/>
                <a:gd name="connsiteX15" fmla="*/ 7143 w 2305050"/>
                <a:gd name="connsiteY15" fmla="*/ 252412 h 611981"/>
                <a:gd name="connsiteX16" fmla="*/ 19050 w 2305050"/>
                <a:gd name="connsiteY16" fmla="*/ 245268 h 611981"/>
                <a:gd name="connsiteX17" fmla="*/ 35718 w 2305050"/>
                <a:gd name="connsiteY17" fmla="*/ 245268 h 611981"/>
                <a:gd name="connsiteX18" fmla="*/ 64293 w 2305050"/>
                <a:gd name="connsiteY18" fmla="*/ 257175 h 611981"/>
                <a:gd name="connsiteX19" fmla="*/ 88106 w 2305050"/>
                <a:gd name="connsiteY19" fmla="*/ 271462 h 611981"/>
                <a:gd name="connsiteX20" fmla="*/ 92868 w 2305050"/>
                <a:gd name="connsiteY20" fmla="*/ 285750 h 611981"/>
                <a:gd name="connsiteX21" fmla="*/ 104775 w 2305050"/>
                <a:gd name="connsiteY21" fmla="*/ 307181 h 611981"/>
                <a:gd name="connsiteX22" fmla="*/ 123825 w 2305050"/>
                <a:gd name="connsiteY22" fmla="*/ 323850 h 611981"/>
                <a:gd name="connsiteX23" fmla="*/ 154781 w 2305050"/>
                <a:gd name="connsiteY23" fmla="*/ 338137 h 611981"/>
                <a:gd name="connsiteX24" fmla="*/ 188118 w 2305050"/>
                <a:gd name="connsiteY24" fmla="*/ 347662 h 611981"/>
                <a:gd name="connsiteX25" fmla="*/ 228600 w 2305050"/>
                <a:gd name="connsiteY25" fmla="*/ 352425 h 611981"/>
                <a:gd name="connsiteX26" fmla="*/ 266700 w 2305050"/>
                <a:gd name="connsiteY26" fmla="*/ 350043 h 611981"/>
                <a:gd name="connsiteX27" fmla="*/ 342900 w 2305050"/>
                <a:gd name="connsiteY27" fmla="*/ 340518 h 611981"/>
                <a:gd name="connsiteX28" fmla="*/ 528637 w 2305050"/>
                <a:gd name="connsiteY28" fmla="*/ 314325 h 611981"/>
                <a:gd name="connsiteX29" fmla="*/ 804862 w 2305050"/>
                <a:gd name="connsiteY29" fmla="*/ 266700 h 611981"/>
                <a:gd name="connsiteX30" fmla="*/ 1028700 w 2305050"/>
                <a:gd name="connsiteY30" fmla="*/ 223837 h 611981"/>
                <a:gd name="connsiteX31" fmla="*/ 1219200 w 2305050"/>
                <a:gd name="connsiteY31" fmla="*/ 178593 h 611981"/>
                <a:gd name="connsiteX32" fmla="*/ 1426368 w 2305050"/>
                <a:gd name="connsiteY32" fmla="*/ 145256 h 611981"/>
                <a:gd name="connsiteX33" fmla="*/ 1800225 w 2305050"/>
                <a:gd name="connsiteY33" fmla="*/ 47625 h 611981"/>
                <a:gd name="connsiteX34" fmla="*/ 1978818 w 2305050"/>
                <a:gd name="connsiteY34" fmla="*/ 0 h 611981"/>
                <a:gd name="connsiteX35" fmla="*/ 1997868 w 2305050"/>
                <a:gd name="connsiteY35" fmla="*/ 4762 h 611981"/>
                <a:gd name="connsiteX36" fmla="*/ 2105025 w 2305050"/>
                <a:gd name="connsiteY36" fmla="*/ 69056 h 611981"/>
                <a:gd name="connsiteX37" fmla="*/ 2176462 w 2305050"/>
                <a:gd name="connsiteY37" fmla="*/ 121443 h 611981"/>
                <a:gd name="connsiteX38" fmla="*/ 2247900 w 2305050"/>
                <a:gd name="connsiteY38" fmla="*/ 176212 h 611981"/>
                <a:gd name="connsiteX39" fmla="*/ 2283618 w 2305050"/>
                <a:gd name="connsiteY39" fmla="*/ 216693 h 611981"/>
                <a:gd name="connsiteX40" fmla="*/ 2297906 w 2305050"/>
                <a:gd name="connsiteY40" fmla="*/ 233362 h 611981"/>
                <a:gd name="connsiteX41" fmla="*/ 2300287 w 2305050"/>
                <a:gd name="connsiteY41" fmla="*/ 240506 h 611981"/>
                <a:gd name="connsiteX42" fmla="*/ 2305050 w 2305050"/>
                <a:gd name="connsiteY42" fmla="*/ 254793 h 611981"/>
                <a:gd name="connsiteX43" fmla="*/ 2305050 w 2305050"/>
                <a:gd name="connsiteY43" fmla="*/ 271462 h 611981"/>
                <a:gd name="connsiteX44" fmla="*/ 2290762 w 2305050"/>
                <a:gd name="connsiteY44" fmla="*/ 297656 h 611981"/>
                <a:gd name="connsiteX45" fmla="*/ 2269331 w 2305050"/>
                <a:gd name="connsiteY45" fmla="*/ 321468 h 611981"/>
                <a:gd name="connsiteX46" fmla="*/ 2243137 w 2305050"/>
                <a:gd name="connsiteY46" fmla="*/ 340518 h 611981"/>
                <a:gd name="connsiteX47" fmla="*/ 2197893 w 2305050"/>
                <a:gd name="connsiteY47" fmla="*/ 371475 h 611981"/>
                <a:gd name="connsiteX48" fmla="*/ 1907381 w 2305050"/>
                <a:gd name="connsiteY48" fmla="*/ 221456 h 611981"/>
                <a:gd name="connsiteX49" fmla="*/ 1528762 w 2305050"/>
                <a:gd name="connsiteY49" fmla="*/ 278606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05050" h="611981">
                  <a:moveTo>
                    <a:pt x="1528762" y="278606"/>
                  </a:moveTo>
                  <a:lnTo>
                    <a:pt x="1176337" y="357187"/>
                  </a:lnTo>
                  <a:lnTo>
                    <a:pt x="850106" y="447675"/>
                  </a:lnTo>
                  <a:lnTo>
                    <a:pt x="569118" y="540543"/>
                  </a:lnTo>
                  <a:lnTo>
                    <a:pt x="390525" y="609600"/>
                  </a:lnTo>
                  <a:lnTo>
                    <a:pt x="366712" y="611981"/>
                  </a:lnTo>
                  <a:lnTo>
                    <a:pt x="328612" y="609600"/>
                  </a:lnTo>
                  <a:lnTo>
                    <a:pt x="302418" y="602456"/>
                  </a:lnTo>
                  <a:lnTo>
                    <a:pt x="261937" y="583406"/>
                  </a:lnTo>
                  <a:lnTo>
                    <a:pt x="200025" y="538162"/>
                  </a:lnTo>
                  <a:lnTo>
                    <a:pt x="140493" y="481012"/>
                  </a:lnTo>
                  <a:lnTo>
                    <a:pt x="80962" y="414337"/>
                  </a:lnTo>
                  <a:lnTo>
                    <a:pt x="23812" y="338137"/>
                  </a:lnTo>
                  <a:lnTo>
                    <a:pt x="4762" y="304800"/>
                  </a:lnTo>
                  <a:lnTo>
                    <a:pt x="0" y="271462"/>
                  </a:lnTo>
                  <a:lnTo>
                    <a:pt x="7143" y="252412"/>
                  </a:lnTo>
                  <a:lnTo>
                    <a:pt x="19050" y="245268"/>
                  </a:lnTo>
                  <a:lnTo>
                    <a:pt x="35718" y="245268"/>
                  </a:lnTo>
                  <a:lnTo>
                    <a:pt x="64293" y="257175"/>
                  </a:lnTo>
                  <a:lnTo>
                    <a:pt x="88106" y="271462"/>
                  </a:lnTo>
                  <a:lnTo>
                    <a:pt x="92868" y="285750"/>
                  </a:lnTo>
                  <a:lnTo>
                    <a:pt x="104775" y="307181"/>
                  </a:lnTo>
                  <a:lnTo>
                    <a:pt x="123825" y="323850"/>
                  </a:lnTo>
                  <a:lnTo>
                    <a:pt x="154781" y="338137"/>
                  </a:lnTo>
                  <a:lnTo>
                    <a:pt x="188118" y="347662"/>
                  </a:lnTo>
                  <a:lnTo>
                    <a:pt x="228600" y="352425"/>
                  </a:lnTo>
                  <a:lnTo>
                    <a:pt x="266700" y="350043"/>
                  </a:lnTo>
                  <a:lnTo>
                    <a:pt x="342900" y="340518"/>
                  </a:lnTo>
                  <a:lnTo>
                    <a:pt x="528637" y="314325"/>
                  </a:lnTo>
                  <a:lnTo>
                    <a:pt x="804862" y="266700"/>
                  </a:lnTo>
                  <a:lnTo>
                    <a:pt x="1028700" y="223837"/>
                  </a:lnTo>
                  <a:lnTo>
                    <a:pt x="1219200" y="178593"/>
                  </a:lnTo>
                  <a:lnTo>
                    <a:pt x="1426368" y="145256"/>
                  </a:lnTo>
                  <a:lnTo>
                    <a:pt x="1800225" y="47625"/>
                  </a:lnTo>
                  <a:lnTo>
                    <a:pt x="1978818" y="0"/>
                  </a:lnTo>
                  <a:lnTo>
                    <a:pt x="1997868" y="4762"/>
                  </a:lnTo>
                  <a:lnTo>
                    <a:pt x="2105025" y="69056"/>
                  </a:lnTo>
                  <a:lnTo>
                    <a:pt x="2176462" y="121443"/>
                  </a:lnTo>
                  <a:lnTo>
                    <a:pt x="2247900" y="176212"/>
                  </a:lnTo>
                  <a:lnTo>
                    <a:pt x="2283618" y="216693"/>
                  </a:lnTo>
                  <a:lnTo>
                    <a:pt x="2297906" y="233362"/>
                  </a:lnTo>
                  <a:lnTo>
                    <a:pt x="2300287" y="240506"/>
                  </a:lnTo>
                  <a:lnTo>
                    <a:pt x="2305050" y="254793"/>
                  </a:lnTo>
                  <a:lnTo>
                    <a:pt x="2305050" y="271462"/>
                  </a:lnTo>
                  <a:lnTo>
                    <a:pt x="2290762" y="297656"/>
                  </a:lnTo>
                  <a:lnTo>
                    <a:pt x="2269331" y="321468"/>
                  </a:lnTo>
                  <a:lnTo>
                    <a:pt x="2243137" y="340518"/>
                  </a:lnTo>
                  <a:lnTo>
                    <a:pt x="2197893" y="371475"/>
                  </a:lnTo>
                  <a:lnTo>
                    <a:pt x="1907381" y="221456"/>
                  </a:lnTo>
                  <a:lnTo>
                    <a:pt x="1528762" y="2786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A9D4FA42-2F5E-4C80-ABBD-E8F4ACFDDE6D}"/>
                </a:ext>
              </a:extLst>
            </p:cNvPr>
            <p:cNvSpPr/>
            <p:nvPr/>
          </p:nvSpPr>
          <p:spPr>
            <a:xfrm>
              <a:off x="4070350" y="3382964"/>
              <a:ext cx="2922588" cy="2528887"/>
            </a:xfrm>
            <a:custGeom>
              <a:avLst/>
              <a:gdLst>
                <a:gd name="connsiteX0" fmla="*/ 1492273 w 2923360"/>
                <a:gd name="connsiteY0" fmla="*/ 1818602 h 2529047"/>
                <a:gd name="connsiteX1" fmla="*/ 1254326 w 2923360"/>
                <a:gd name="connsiteY1" fmla="*/ 1985166 h 2529047"/>
                <a:gd name="connsiteX2" fmla="*/ 1006180 w 2923360"/>
                <a:gd name="connsiteY2" fmla="*/ 2131334 h 2529047"/>
                <a:gd name="connsiteX3" fmla="*/ 819221 w 2923360"/>
                <a:gd name="connsiteY3" fmla="*/ 2226513 h 2529047"/>
                <a:gd name="connsiteX4" fmla="*/ 594870 w 2923360"/>
                <a:gd name="connsiteY4" fmla="*/ 2325092 h 2529047"/>
                <a:gd name="connsiteX5" fmla="*/ 350123 w 2923360"/>
                <a:gd name="connsiteY5" fmla="*/ 2423670 h 2529047"/>
                <a:gd name="connsiteX6" fmla="*/ 210754 w 2923360"/>
                <a:gd name="connsiteY6" fmla="*/ 2474659 h 2529047"/>
                <a:gd name="connsiteX7" fmla="*/ 54388 w 2923360"/>
                <a:gd name="connsiteY7" fmla="*/ 2525648 h 2529047"/>
                <a:gd name="connsiteX8" fmla="*/ 16996 w 2923360"/>
                <a:gd name="connsiteY8" fmla="*/ 2529047 h 2529047"/>
                <a:gd name="connsiteX9" fmla="*/ 0 w 2923360"/>
                <a:gd name="connsiteY9" fmla="*/ 2522249 h 2529047"/>
                <a:gd name="connsiteX10" fmla="*/ 0 w 2923360"/>
                <a:gd name="connsiteY10" fmla="*/ 2505252 h 2529047"/>
                <a:gd name="connsiteX11" fmla="*/ 10198 w 2923360"/>
                <a:gd name="connsiteY11" fmla="*/ 2478058 h 2529047"/>
                <a:gd name="connsiteX12" fmla="*/ 40791 w 2923360"/>
                <a:gd name="connsiteY12" fmla="*/ 2454263 h 2529047"/>
                <a:gd name="connsiteX13" fmla="*/ 234549 w 2923360"/>
                <a:gd name="connsiteY13" fmla="*/ 2372681 h 2529047"/>
                <a:gd name="connsiteX14" fmla="*/ 441903 w 2923360"/>
                <a:gd name="connsiteY14" fmla="*/ 2274103 h 2529047"/>
                <a:gd name="connsiteX15" fmla="*/ 615265 w 2923360"/>
                <a:gd name="connsiteY15" fmla="*/ 2182323 h 2529047"/>
                <a:gd name="connsiteX16" fmla="*/ 788627 w 2923360"/>
                <a:gd name="connsiteY16" fmla="*/ 2083744 h 2529047"/>
                <a:gd name="connsiteX17" fmla="*/ 992583 w 2923360"/>
                <a:gd name="connsiteY17" fmla="*/ 1951173 h 2529047"/>
                <a:gd name="connsiteX18" fmla="*/ 1169344 w 2923360"/>
                <a:gd name="connsiteY18" fmla="*/ 1828800 h 2529047"/>
                <a:gd name="connsiteX19" fmla="*/ 1298516 w 2923360"/>
                <a:gd name="connsiteY19" fmla="*/ 1730222 h 2529047"/>
                <a:gd name="connsiteX20" fmla="*/ 1454882 w 2923360"/>
                <a:gd name="connsiteY20" fmla="*/ 1601050 h 2529047"/>
                <a:gd name="connsiteX21" fmla="*/ 1604449 w 2923360"/>
                <a:gd name="connsiteY21" fmla="*/ 1468479 h 2529047"/>
                <a:gd name="connsiteX22" fmla="*/ 1760815 w 2923360"/>
                <a:gd name="connsiteY22" fmla="*/ 1315512 h 2529047"/>
                <a:gd name="connsiteX23" fmla="*/ 1845796 w 2923360"/>
                <a:gd name="connsiteY23" fmla="*/ 1223733 h 2529047"/>
                <a:gd name="connsiteX24" fmla="*/ 1947774 w 2923360"/>
                <a:gd name="connsiteY24" fmla="*/ 1121755 h 2529047"/>
                <a:gd name="connsiteX25" fmla="*/ 2080345 w 2923360"/>
                <a:gd name="connsiteY25" fmla="*/ 968788 h 2529047"/>
                <a:gd name="connsiteX26" fmla="*/ 2195920 w 2923360"/>
                <a:gd name="connsiteY26" fmla="*/ 826020 h 2529047"/>
                <a:gd name="connsiteX27" fmla="*/ 2274102 w 2923360"/>
                <a:gd name="connsiteY27" fmla="*/ 713844 h 2529047"/>
                <a:gd name="connsiteX28" fmla="*/ 2342088 w 2923360"/>
                <a:gd name="connsiteY28" fmla="*/ 615266 h 2529047"/>
                <a:gd name="connsiteX29" fmla="*/ 2413472 w 2923360"/>
                <a:gd name="connsiteY29" fmla="*/ 496292 h 2529047"/>
                <a:gd name="connsiteX30" fmla="*/ 2474659 w 2923360"/>
                <a:gd name="connsiteY30" fmla="*/ 384116 h 2529047"/>
                <a:gd name="connsiteX31" fmla="*/ 2525647 w 2923360"/>
                <a:gd name="connsiteY31" fmla="*/ 282139 h 2529047"/>
                <a:gd name="connsiteX32" fmla="*/ 2576636 w 2923360"/>
                <a:gd name="connsiteY32" fmla="*/ 176762 h 2529047"/>
                <a:gd name="connsiteX33" fmla="*/ 2597032 w 2923360"/>
                <a:gd name="connsiteY33" fmla="*/ 115575 h 2529047"/>
                <a:gd name="connsiteX34" fmla="*/ 2563039 w 2923360"/>
                <a:gd name="connsiteY34" fmla="*/ 0 h 2529047"/>
                <a:gd name="connsiteX35" fmla="*/ 2923360 w 2923360"/>
                <a:gd name="connsiteY35" fmla="*/ 169963 h 2529047"/>
                <a:gd name="connsiteX36" fmla="*/ 2916562 w 2923360"/>
                <a:gd name="connsiteY36" fmla="*/ 197157 h 2529047"/>
                <a:gd name="connsiteX37" fmla="*/ 2916562 w 2923360"/>
                <a:gd name="connsiteY37" fmla="*/ 203956 h 2529047"/>
                <a:gd name="connsiteX38" fmla="*/ 2865573 w 2923360"/>
                <a:gd name="connsiteY38" fmla="*/ 258344 h 2529047"/>
                <a:gd name="connsiteX39" fmla="*/ 2817983 w 2923360"/>
                <a:gd name="connsiteY39" fmla="*/ 322930 h 2529047"/>
                <a:gd name="connsiteX40" fmla="*/ 2753398 w 2923360"/>
                <a:gd name="connsiteY40" fmla="*/ 431706 h 2529047"/>
                <a:gd name="connsiteX41" fmla="*/ 2695610 w 2923360"/>
                <a:gd name="connsiteY41" fmla="*/ 533683 h 2529047"/>
                <a:gd name="connsiteX42" fmla="*/ 2566439 w 2923360"/>
                <a:gd name="connsiteY42" fmla="*/ 724042 h 2529047"/>
                <a:gd name="connsiteX43" fmla="*/ 2423670 w 2923360"/>
                <a:gd name="connsiteY43" fmla="*/ 927997 h 2529047"/>
                <a:gd name="connsiteX44" fmla="*/ 2233311 w 2923360"/>
                <a:gd name="connsiteY44" fmla="*/ 1165945 h 2529047"/>
                <a:gd name="connsiteX45" fmla="*/ 2141531 w 2923360"/>
                <a:gd name="connsiteY45" fmla="*/ 1264524 h 2529047"/>
                <a:gd name="connsiteX46" fmla="*/ 2025957 w 2923360"/>
                <a:gd name="connsiteY46" fmla="*/ 1380098 h 2529047"/>
                <a:gd name="connsiteX47" fmla="*/ 1842397 w 2923360"/>
                <a:gd name="connsiteY47" fmla="*/ 1543263 h 2529047"/>
                <a:gd name="connsiteX48" fmla="*/ 1614647 w 2923360"/>
                <a:gd name="connsiteY48" fmla="*/ 1726823 h 2529047"/>
                <a:gd name="connsiteX49" fmla="*/ 1492273 w 2923360"/>
                <a:gd name="connsiteY49" fmla="*/ 1818602 h 252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923360" h="2529047">
                  <a:moveTo>
                    <a:pt x="1492273" y="1818602"/>
                  </a:moveTo>
                  <a:lnTo>
                    <a:pt x="1254326" y="1985166"/>
                  </a:lnTo>
                  <a:lnTo>
                    <a:pt x="1006180" y="2131334"/>
                  </a:lnTo>
                  <a:lnTo>
                    <a:pt x="819221" y="2226513"/>
                  </a:lnTo>
                  <a:lnTo>
                    <a:pt x="594870" y="2325092"/>
                  </a:lnTo>
                  <a:lnTo>
                    <a:pt x="350123" y="2423670"/>
                  </a:lnTo>
                  <a:lnTo>
                    <a:pt x="210754" y="2474659"/>
                  </a:lnTo>
                  <a:lnTo>
                    <a:pt x="54388" y="2525648"/>
                  </a:lnTo>
                  <a:lnTo>
                    <a:pt x="16996" y="2529047"/>
                  </a:lnTo>
                  <a:lnTo>
                    <a:pt x="0" y="2522249"/>
                  </a:lnTo>
                  <a:lnTo>
                    <a:pt x="0" y="2505252"/>
                  </a:lnTo>
                  <a:lnTo>
                    <a:pt x="10198" y="2478058"/>
                  </a:lnTo>
                  <a:lnTo>
                    <a:pt x="40791" y="2454263"/>
                  </a:lnTo>
                  <a:lnTo>
                    <a:pt x="234549" y="2372681"/>
                  </a:lnTo>
                  <a:lnTo>
                    <a:pt x="441903" y="2274103"/>
                  </a:lnTo>
                  <a:lnTo>
                    <a:pt x="615265" y="2182323"/>
                  </a:lnTo>
                  <a:lnTo>
                    <a:pt x="788627" y="2083744"/>
                  </a:lnTo>
                  <a:lnTo>
                    <a:pt x="992583" y="1951173"/>
                  </a:lnTo>
                  <a:lnTo>
                    <a:pt x="1169344" y="1828800"/>
                  </a:lnTo>
                  <a:lnTo>
                    <a:pt x="1298516" y="1730222"/>
                  </a:lnTo>
                  <a:lnTo>
                    <a:pt x="1454882" y="1601050"/>
                  </a:lnTo>
                  <a:lnTo>
                    <a:pt x="1604449" y="1468479"/>
                  </a:lnTo>
                  <a:lnTo>
                    <a:pt x="1760815" y="1315512"/>
                  </a:lnTo>
                  <a:lnTo>
                    <a:pt x="1845796" y="1223733"/>
                  </a:lnTo>
                  <a:lnTo>
                    <a:pt x="1947774" y="1121755"/>
                  </a:lnTo>
                  <a:lnTo>
                    <a:pt x="2080345" y="968788"/>
                  </a:lnTo>
                  <a:lnTo>
                    <a:pt x="2195920" y="826020"/>
                  </a:lnTo>
                  <a:lnTo>
                    <a:pt x="2274102" y="713844"/>
                  </a:lnTo>
                  <a:lnTo>
                    <a:pt x="2342088" y="615266"/>
                  </a:lnTo>
                  <a:lnTo>
                    <a:pt x="2413472" y="496292"/>
                  </a:lnTo>
                  <a:lnTo>
                    <a:pt x="2474659" y="384116"/>
                  </a:lnTo>
                  <a:lnTo>
                    <a:pt x="2525647" y="282139"/>
                  </a:lnTo>
                  <a:lnTo>
                    <a:pt x="2576636" y="176762"/>
                  </a:lnTo>
                  <a:lnTo>
                    <a:pt x="2597032" y="115575"/>
                  </a:lnTo>
                  <a:lnTo>
                    <a:pt x="2563039" y="0"/>
                  </a:lnTo>
                  <a:lnTo>
                    <a:pt x="2923360" y="169963"/>
                  </a:lnTo>
                  <a:lnTo>
                    <a:pt x="2916562" y="197157"/>
                  </a:lnTo>
                  <a:lnTo>
                    <a:pt x="2916562" y="203956"/>
                  </a:lnTo>
                  <a:lnTo>
                    <a:pt x="2865573" y="258344"/>
                  </a:lnTo>
                  <a:lnTo>
                    <a:pt x="2817983" y="322930"/>
                  </a:lnTo>
                  <a:lnTo>
                    <a:pt x="2753398" y="431706"/>
                  </a:lnTo>
                  <a:lnTo>
                    <a:pt x="2695610" y="533683"/>
                  </a:lnTo>
                  <a:lnTo>
                    <a:pt x="2566439" y="724042"/>
                  </a:lnTo>
                  <a:lnTo>
                    <a:pt x="2423670" y="927997"/>
                  </a:lnTo>
                  <a:lnTo>
                    <a:pt x="2233311" y="1165945"/>
                  </a:lnTo>
                  <a:lnTo>
                    <a:pt x="2141531" y="1264524"/>
                  </a:lnTo>
                  <a:lnTo>
                    <a:pt x="2025957" y="1380098"/>
                  </a:lnTo>
                  <a:lnTo>
                    <a:pt x="1842397" y="1543263"/>
                  </a:lnTo>
                  <a:lnTo>
                    <a:pt x="1614647" y="1726823"/>
                  </a:lnTo>
                  <a:lnTo>
                    <a:pt x="1492273" y="181860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8E5C4998-B767-4BAD-BDCD-0BF7AAC8B24E}"/>
                </a:ext>
              </a:extLst>
            </p:cNvPr>
            <p:cNvSpPr/>
            <p:nvPr/>
          </p:nvSpPr>
          <p:spPr>
            <a:xfrm>
              <a:off x="5045075" y="4029075"/>
              <a:ext cx="3455988" cy="1924050"/>
            </a:xfrm>
            <a:custGeom>
              <a:avLst/>
              <a:gdLst>
                <a:gd name="connsiteX0" fmla="*/ 1848992 w 3455682"/>
                <a:gd name="connsiteY0" fmla="*/ 1427849 h 1923990"/>
                <a:gd name="connsiteX1" fmla="*/ 1580729 w 3455682"/>
                <a:gd name="connsiteY1" fmla="*/ 1202854 h 1923990"/>
                <a:gd name="connsiteX2" fmla="*/ 1205739 w 3455682"/>
                <a:gd name="connsiteY2" fmla="*/ 879785 h 1923990"/>
                <a:gd name="connsiteX3" fmla="*/ 1021128 w 3455682"/>
                <a:gd name="connsiteY3" fmla="*/ 721136 h 1923990"/>
                <a:gd name="connsiteX4" fmla="*/ 885555 w 3455682"/>
                <a:gd name="connsiteY4" fmla="*/ 599985 h 1923990"/>
                <a:gd name="connsiteX5" fmla="*/ 657676 w 3455682"/>
                <a:gd name="connsiteY5" fmla="*/ 412490 h 1923990"/>
                <a:gd name="connsiteX6" fmla="*/ 504795 w 3455682"/>
                <a:gd name="connsiteY6" fmla="*/ 297108 h 1923990"/>
                <a:gd name="connsiteX7" fmla="*/ 418259 w 3455682"/>
                <a:gd name="connsiteY7" fmla="*/ 239417 h 1923990"/>
                <a:gd name="connsiteX8" fmla="*/ 343261 w 3455682"/>
                <a:gd name="connsiteY8" fmla="*/ 199033 h 1923990"/>
                <a:gd name="connsiteX9" fmla="*/ 250955 w 3455682"/>
                <a:gd name="connsiteY9" fmla="*/ 158650 h 1923990"/>
                <a:gd name="connsiteX10" fmla="*/ 184611 w 3455682"/>
                <a:gd name="connsiteY10" fmla="*/ 138458 h 1923990"/>
                <a:gd name="connsiteX11" fmla="*/ 95190 w 3455682"/>
                <a:gd name="connsiteY11" fmla="*/ 121151 h 1923990"/>
                <a:gd name="connsiteX12" fmla="*/ 57691 w 3455682"/>
                <a:gd name="connsiteY12" fmla="*/ 118266 h 1923990"/>
                <a:gd name="connsiteX13" fmla="*/ 31730 w 3455682"/>
                <a:gd name="connsiteY13" fmla="*/ 109613 h 1923990"/>
                <a:gd name="connsiteX14" fmla="*/ 5769 w 3455682"/>
                <a:gd name="connsiteY14" fmla="*/ 89421 h 1923990"/>
                <a:gd name="connsiteX15" fmla="*/ 0 w 3455682"/>
                <a:gd name="connsiteY15" fmla="*/ 63460 h 1923990"/>
                <a:gd name="connsiteX16" fmla="*/ 5769 w 3455682"/>
                <a:gd name="connsiteY16" fmla="*/ 46153 h 1923990"/>
                <a:gd name="connsiteX17" fmla="*/ 20192 w 3455682"/>
                <a:gd name="connsiteY17" fmla="*/ 28845 h 1923990"/>
                <a:gd name="connsiteX18" fmla="*/ 57691 w 3455682"/>
                <a:gd name="connsiteY18" fmla="*/ 5769 h 1923990"/>
                <a:gd name="connsiteX19" fmla="*/ 121151 w 3455682"/>
                <a:gd name="connsiteY19" fmla="*/ 0 h 1923990"/>
                <a:gd name="connsiteX20" fmla="*/ 187495 w 3455682"/>
                <a:gd name="connsiteY20" fmla="*/ 8654 h 1923990"/>
                <a:gd name="connsiteX21" fmla="*/ 282685 w 3455682"/>
                <a:gd name="connsiteY21" fmla="*/ 31730 h 1923990"/>
                <a:gd name="connsiteX22" fmla="*/ 354799 w 3455682"/>
                <a:gd name="connsiteY22" fmla="*/ 60575 h 1923990"/>
                <a:gd name="connsiteX23" fmla="*/ 449989 w 3455682"/>
                <a:gd name="connsiteY23" fmla="*/ 106728 h 1923990"/>
                <a:gd name="connsiteX24" fmla="*/ 522102 w 3455682"/>
                <a:gd name="connsiteY24" fmla="*/ 147112 h 1923990"/>
                <a:gd name="connsiteX25" fmla="*/ 672099 w 3455682"/>
                <a:gd name="connsiteY25" fmla="*/ 253840 h 1923990"/>
                <a:gd name="connsiteX26" fmla="*/ 824979 w 3455682"/>
                <a:gd name="connsiteY26" fmla="*/ 363452 h 1923990"/>
                <a:gd name="connsiteX27" fmla="*/ 992283 w 3455682"/>
                <a:gd name="connsiteY27" fmla="*/ 481719 h 1923990"/>
                <a:gd name="connsiteX28" fmla="*/ 1153817 w 3455682"/>
                <a:gd name="connsiteY28" fmla="*/ 588447 h 1923990"/>
                <a:gd name="connsiteX29" fmla="*/ 1349966 w 3455682"/>
                <a:gd name="connsiteY29" fmla="*/ 724020 h 1923990"/>
                <a:gd name="connsiteX30" fmla="*/ 1531692 w 3455682"/>
                <a:gd name="connsiteY30" fmla="*/ 853825 h 1923990"/>
                <a:gd name="connsiteX31" fmla="*/ 1840338 w 3455682"/>
                <a:gd name="connsiteY31" fmla="*/ 1064396 h 1923990"/>
                <a:gd name="connsiteX32" fmla="*/ 2050910 w 3455682"/>
                <a:gd name="connsiteY32" fmla="*/ 1208623 h 1923990"/>
                <a:gd name="connsiteX33" fmla="*/ 2258597 w 3455682"/>
                <a:gd name="connsiteY33" fmla="*/ 1338428 h 1923990"/>
                <a:gd name="connsiteX34" fmla="*/ 2362440 w 3455682"/>
                <a:gd name="connsiteY34" fmla="*/ 1396119 h 1923990"/>
                <a:gd name="connsiteX35" fmla="*/ 2469169 w 3455682"/>
                <a:gd name="connsiteY35" fmla="*/ 1453809 h 1923990"/>
                <a:gd name="connsiteX36" fmla="*/ 2636472 w 3455682"/>
                <a:gd name="connsiteY36" fmla="*/ 1525923 h 1923990"/>
                <a:gd name="connsiteX37" fmla="*/ 2809545 w 3455682"/>
                <a:gd name="connsiteY37" fmla="*/ 1595152 h 1923990"/>
                <a:gd name="connsiteX38" fmla="*/ 3080692 w 3455682"/>
                <a:gd name="connsiteY38" fmla="*/ 1681688 h 1923990"/>
                <a:gd name="connsiteX39" fmla="*/ 3279725 w 3455682"/>
                <a:gd name="connsiteY39" fmla="*/ 1739379 h 1923990"/>
                <a:gd name="connsiteX40" fmla="*/ 3372030 w 3455682"/>
                <a:gd name="connsiteY40" fmla="*/ 1762456 h 1923990"/>
                <a:gd name="connsiteX41" fmla="*/ 3415299 w 3455682"/>
                <a:gd name="connsiteY41" fmla="*/ 1776878 h 1923990"/>
                <a:gd name="connsiteX42" fmla="*/ 3441259 w 3455682"/>
                <a:gd name="connsiteY42" fmla="*/ 1788416 h 1923990"/>
                <a:gd name="connsiteX43" fmla="*/ 3452798 w 3455682"/>
                <a:gd name="connsiteY43" fmla="*/ 1797070 h 1923990"/>
                <a:gd name="connsiteX44" fmla="*/ 3455682 w 3455682"/>
                <a:gd name="connsiteY44" fmla="*/ 1808608 h 1923990"/>
                <a:gd name="connsiteX45" fmla="*/ 3444144 w 3455682"/>
                <a:gd name="connsiteY45" fmla="*/ 1828800 h 1923990"/>
                <a:gd name="connsiteX46" fmla="*/ 3421068 w 3455682"/>
                <a:gd name="connsiteY46" fmla="*/ 1848992 h 1923990"/>
                <a:gd name="connsiteX47" fmla="*/ 3322993 w 3455682"/>
                <a:gd name="connsiteY47" fmla="*/ 1863415 h 1923990"/>
                <a:gd name="connsiteX48" fmla="*/ 2973964 w 3455682"/>
                <a:gd name="connsiteY48" fmla="*/ 1892260 h 1923990"/>
                <a:gd name="connsiteX49" fmla="*/ 2653779 w 3455682"/>
                <a:gd name="connsiteY49" fmla="*/ 1923990 h 1923990"/>
                <a:gd name="connsiteX50" fmla="*/ 2596088 w 3455682"/>
                <a:gd name="connsiteY50" fmla="*/ 1921105 h 1923990"/>
                <a:gd name="connsiteX51" fmla="*/ 2506668 w 3455682"/>
                <a:gd name="connsiteY51" fmla="*/ 1915336 h 1923990"/>
                <a:gd name="connsiteX52" fmla="*/ 2446092 w 3455682"/>
                <a:gd name="connsiteY52" fmla="*/ 1900914 h 1923990"/>
                <a:gd name="connsiteX53" fmla="*/ 2379748 w 3455682"/>
                <a:gd name="connsiteY53" fmla="*/ 1863415 h 1923990"/>
                <a:gd name="connsiteX54" fmla="*/ 2146100 w 3455682"/>
                <a:gd name="connsiteY54" fmla="*/ 1670150 h 1923990"/>
                <a:gd name="connsiteX55" fmla="*/ 1848992 w 3455682"/>
                <a:gd name="connsiteY55" fmla="*/ 1427849 h 192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55682" h="1923990">
                  <a:moveTo>
                    <a:pt x="1848992" y="1427849"/>
                  </a:moveTo>
                  <a:lnTo>
                    <a:pt x="1580729" y="1202854"/>
                  </a:lnTo>
                  <a:lnTo>
                    <a:pt x="1205739" y="879785"/>
                  </a:lnTo>
                  <a:lnTo>
                    <a:pt x="1021128" y="721136"/>
                  </a:lnTo>
                  <a:lnTo>
                    <a:pt x="885555" y="599985"/>
                  </a:lnTo>
                  <a:lnTo>
                    <a:pt x="657676" y="412490"/>
                  </a:lnTo>
                  <a:lnTo>
                    <a:pt x="504795" y="297108"/>
                  </a:lnTo>
                  <a:lnTo>
                    <a:pt x="418259" y="239417"/>
                  </a:lnTo>
                  <a:lnTo>
                    <a:pt x="343261" y="199033"/>
                  </a:lnTo>
                  <a:lnTo>
                    <a:pt x="250955" y="158650"/>
                  </a:lnTo>
                  <a:lnTo>
                    <a:pt x="184611" y="138458"/>
                  </a:lnTo>
                  <a:lnTo>
                    <a:pt x="95190" y="121151"/>
                  </a:lnTo>
                  <a:lnTo>
                    <a:pt x="57691" y="118266"/>
                  </a:lnTo>
                  <a:lnTo>
                    <a:pt x="31730" y="109613"/>
                  </a:lnTo>
                  <a:lnTo>
                    <a:pt x="5769" y="89421"/>
                  </a:lnTo>
                  <a:lnTo>
                    <a:pt x="0" y="63460"/>
                  </a:lnTo>
                  <a:lnTo>
                    <a:pt x="5769" y="46153"/>
                  </a:lnTo>
                  <a:lnTo>
                    <a:pt x="20192" y="28845"/>
                  </a:lnTo>
                  <a:lnTo>
                    <a:pt x="57691" y="5769"/>
                  </a:lnTo>
                  <a:lnTo>
                    <a:pt x="121151" y="0"/>
                  </a:lnTo>
                  <a:lnTo>
                    <a:pt x="187495" y="8654"/>
                  </a:lnTo>
                  <a:lnTo>
                    <a:pt x="282685" y="31730"/>
                  </a:lnTo>
                  <a:lnTo>
                    <a:pt x="354799" y="60575"/>
                  </a:lnTo>
                  <a:lnTo>
                    <a:pt x="449989" y="106728"/>
                  </a:lnTo>
                  <a:lnTo>
                    <a:pt x="522102" y="147112"/>
                  </a:lnTo>
                  <a:lnTo>
                    <a:pt x="672099" y="253840"/>
                  </a:lnTo>
                  <a:lnTo>
                    <a:pt x="824979" y="363452"/>
                  </a:lnTo>
                  <a:lnTo>
                    <a:pt x="992283" y="481719"/>
                  </a:lnTo>
                  <a:lnTo>
                    <a:pt x="1153817" y="588447"/>
                  </a:lnTo>
                  <a:lnTo>
                    <a:pt x="1349966" y="724020"/>
                  </a:lnTo>
                  <a:lnTo>
                    <a:pt x="1531692" y="853825"/>
                  </a:lnTo>
                  <a:lnTo>
                    <a:pt x="1840338" y="1064396"/>
                  </a:lnTo>
                  <a:lnTo>
                    <a:pt x="2050910" y="1208623"/>
                  </a:lnTo>
                  <a:lnTo>
                    <a:pt x="2258597" y="1338428"/>
                  </a:lnTo>
                  <a:lnTo>
                    <a:pt x="2362440" y="1396119"/>
                  </a:lnTo>
                  <a:lnTo>
                    <a:pt x="2469169" y="1453809"/>
                  </a:lnTo>
                  <a:lnTo>
                    <a:pt x="2636472" y="1525923"/>
                  </a:lnTo>
                  <a:lnTo>
                    <a:pt x="2809545" y="1595152"/>
                  </a:lnTo>
                  <a:lnTo>
                    <a:pt x="3080692" y="1681688"/>
                  </a:lnTo>
                  <a:lnTo>
                    <a:pt x="3279725" y="1739379"/>
                  </a:lnTo>
                  <a:lnTo>
                    <a:pt x="3372030" y="1762456"/>
                  </a:lnTo>
                  <a:lnTo>
                    <a:pt x="3415299" y="1776878"/>
                  </a:lnTo>
                  <a:lnTo>
                    <a:pt x="3441259" y="1788416"/>
                  </a:lnTo>
                  <a:lnTo>
                    <a:pt x="3452798" y="1797070"/>
                  </a:lnTo>
                  <a:lnTo>
                    <a:pt x="3455682" y="1808608"/>
                  </a:lnTo>
                  <a:lnTo>
                    <a:pt x="3444144" y="1828800"/>
                  </a:lnTo>
                  <a:lnTo>
                    <a:pt x="3421068" y="1848992"/>
                  </a:lnTo>
                  <a:lnTo>
                    <a:pt x="3322993" y="1863415"/>
                  </a:lnTo>
                  <a:lnTo>
                    <a:pt x="2973964" y="1892260"/>
                  </a:lnTo>
                  <a:lnTo>
                    <a:pt x="2653779" y="1923990"/>
                  </a:lnTo>
                  <a:lnTo>
                    <a:pt x="2596088" y="1921105"/>
                  </a:lnTo>
                  <a:lnTo>
                    <a:pt x="2506668" y="1915336"/>
                  </a:lnTo>
                  <a:lnTo>
                    <a:pt x="2446092" y="1900914"/>
                  </a:lnTo>
                  <a:lnTo>
                    <a:pt x="2379748" y="1863415"/>
                  </a:lnTo>
                  <a:lnTo>
                    <a:pt x="2146100" y="1670150"/>
                  </a:lnTo>
                  <a:lnTo>
                    <a:pt x="1848992" y="142784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370DE239-405B-4D2C-90BB-A92C6FEE0605}"/>
              </a:ext>
            </a:extLst>
          </p:cNvPr>
          <p:cNvGrpSpPr/>
          <p:nvPr/>
        </p:nvGrpSpPr>
        <p:grpSpPr>
          <a:xfrm>
            <a:off x="4070350" y="1441450"/>
            <a:ext cx="4430713" cy="4511675"/>
            <a:chOff x="4070350" y="1441450"/>
            <a:chExt cx="4430713" cy="4511675"/>
          </a:xfrm>
          <a:solidFill>
            <a:schemeClr val="tx1"/>
          </a:solidFill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E9B6A616-AF5B-450D-A04C-AFA33E29AE40}"/>
                </a:ext>
              </a:extLst>
            </p:cNvPr>
            <p:cNvSpPr/>
            <p:nvPr/>
          </p:nvSpPr>
          <p:spPr>
            <a:xfrm>
              <a:off x="4224337" y="2152650"/>
              <a:ext cx="3743325" cy="676275"/>
            </a:xfrm>
            <a:custGeom>
              <a:avLst/>
              <a:gdLst>
                <a:gd name="connsiteX0" fmla="*/ 2549525 w 3743325"/>
                <a:gd name="connsiteY0" fmla="*/ 365125 h 676275"/>
                <a:gd name="connsiteX1" fmla="*/ 2000250 w 3743325"/>
                <a:gd name="connsiteY1" fmla="*/ 406400 h 676275"/>
                <a:gd name="connsiteX2" fmla="*/ 1784350 w 3743325"/>
                <a:gd name="connsiteY2" fmla="*/ 422275 h 676275"/>
                <a:gd name="connsiteX3" fmla="*/ 1285875 w 3743325"/>
                <a:gd name="connsiteY3" fmla="*/ 492125 h 676275"/>
                <a:gd name="connsiteX4" fmla="*/ 1019175 w 3743325"/>
                <a:gd name="connsiteY4" fmla="*/ 533400 h 676275"/>
                <a:gd name="connsiteX5" fmla="*/ 704850 w 3743325"/>
                <a:gd name="connsiteY5" fmla="*/ 584200 h 676275"/>
                <a:gd name="connsiteX6" fmla="*/ 568325 w 3743325"/>
                <a:gd name="connsiteY6" fmla="*/ 606425 h 676275"/>
                <a:gd name="connsiteX7" fmla="*/ 504825 w 3743325"/>
                <a:gd name="connsiteY7" fmla="*/ 628650 h 676275"/>
                <a:gd name="connsiteX8" fmla="*/ 419100 w 3743325"/>
                <a:gd name="connsiteY8" fmla="*/ 657225 h 676275"/>
                <a:gd name="connsiteX9" fmla="*/ 339725 w 3743325"/>
                <a:gd name="connsiteY9" fmla="*/ 676275 h 676275"/>
                <a:gd name="connsiteX10" fmla="*/ 317500 w 3743325"/>
                <a:gd name="connsiteY10" fmla="*/ 673100 h 676275"/>
                <a:gd name="connsiteX11" fmla="*/ 266700 w 3743325"/>
                <a:gd name="connsiteY11" fmla="*/ 657225 h 676275"/>
                <a:gd name="connsiteX12" fmla="*/ 215900 w 3743325"/>
                <a:gd name="connsiteY12" fmla="*/ 631825 h 676275"/>
                <a:gd name="connsiteX13" fmla="*/ 168275 w 3743325"/>
                <a:gd name="connsiteY13" fmla="*/ 596900 h 676275"/>
                <a:gd name="connsiteX14" fmla="*/ 130175 w 3743325"/>
                <a:gd name="connsiteY14" fmla="*/ 558800 h 676275"/>
                <a:gd name="connsiteX15" fmla="*/ 88900 w 3743325"/>
                <a:gd name="connsiteY15" fmla="*/ 501650 h 676275"/>
                <a:gd name="connsiteX16" fmla="*/ 66675 w 3743325"/>
                <a:gd name="connsiteY16" fmla="*/ 469900 h 676275"/>
                <a:gd name="connsiteX17" fmla="*/ 34925 w 3743325"/>
                <a:gd name="connsiteY17" fmla="*/ 422275 h 676275"/>
                <a:gd name="connsiteX18" fmla="*/ 9525 w 3743325"/>
                <a:gd name="connsiteY18" fmla="*/ 377825 h 676275"/>
                <a:gd name="connsiteX19" fmla="*/ 0 w 3743325"/>
                <a:gd name="connsiteY19" fmla="*/ 352425 h 676275"/>
                <a:gd name="connsiteX20" fmla="*/ 3175 w 3743325"/>
                <a:gd name="connsiteY20" fmla="*/ 333375 h 676275"/>
                <a:gd name="connsiteX21" fmla="*/ 15875 w 3743325"/>
                <a:gd name="connsiteY21" fmla="*/ 327025 h 676275"/>
                <a:gd name="connsiteX22" fmla="*/ 31750 w 3743325"/>
                <a:gd name="connsiteY22" fmla="*/ 327025 h 676275"/>
                <a:gd name="connsiteX23" fmla="*/ 66675 w 3743325"/>
                <a:gd name="connsiteY23" fmla="*/ 339725 h 676275"/>
                <a:gd name="connsiteX24" fmla="*/ 123825 w 3743325"/>
                <a:gd name="connsiteY24" fmla="*/ 368300 h 676275"/>
                <a:gd name="connsiteX25" fmla="*/ 165100 w 3743325"/>
                <a:gd name="connsiteY25" fmla="*/ 387350 h 676275"/>
                <a:gd name="connsiteX26" fmla="*/ 206375 w 3743325"/>
                <a:gd name="connsiteY26" fmla="*/ 403225 h 676275"/>
                <a:gd name="connsiteX27" fmla="*/ 247650 w 3743325"/>
                <a:gd name="connsiteY27" fmla="*/ 409575 h 676275"/>
                <a:gd name="connsiteX28" fmla="*/ 323850 w 3743325"/>
                <a:gd name="connsiteY28" fmla="*/ 412750 h 676275"/>
                <a:gd name="connsiteX29" fmla="*/ 650875 w 3743325"/>
                <a:gd name="connsiteY29" fmla="*/ 381000 h 676275"/>
                <a:gd name="connsiteX30" fmla="*/ 1244600 w 3743325"/>
                <a:gd name="connsiteY30" fmla="*/ 314325 h 676275"/>
                <a:gd name="connsiteX31" fmla="*/ 1778000 w 3743325"/>
                <a:gd name="connsiteY31" fmla="*/ 244475 h 676275"/>
                <a:gd name="connsiteX32" fmla="*/ 1987550 w 3743325"/>
                <a:gd name="connsiteY32" fmla="*/ 228600 h 676275"/>
                <a:gd name="connsiteX33" fmla="*/ 2527300 w 3743325"/>
                <a:gd name="connsiteY33" fmla="*/ 171450 h 676275"/>
                <a:gd name="connsiteX34" fmla="*/ 2917825 w 3743325"/>
                <a:gd name="connsiteY34" fmla="*/ 114300 h 676275"/>
                <a:gd name="connsiteX35" fmla="*/ 2994025 w 3743325"/>
                <a:gd name="connsiteY35" fmla="*/ 88900 h 676275"/>
                <a:gd name="connsiteX36" fmla="*/ 3130550 w 3743325"/>
                <a:gd name="connsiteY36" fmla="*/ 38100 h 676275"/>
                <a:gd name="connsiteX37" fmla="*/ 3194050 w 3743325"/>
                <a:gd name="connsiteY37" fmla="*/ 9525 h 676275"/>
                <a:gd name="connsiteX38" fmla="*/ 3222625 w 3743325"/>
                <a:gd name="connsiteY38" fmla="*/ 0 h 676275"/>
                <a:gd name="connsiteX39" fmla="*/ 3311525 w 3743325"/>
                <a:gd name="connsiteY39" fmla="*/ 0 h 676275"/>
                <a:gd name="connsiteX40" fmla="*/ 3371850 w 3743325"/>
                <a:gd name="connsiteY40" fmla="*/ 9525 h 676275"/>
                <a:gd name="connsiteX41" fmla="*/ 3470275 w 3743325"/>
                <a:gd name="connsiteY41" fmla="*/ 34925 h 676275"/>
                <a:gd name="connsiteX42" fmla="*/ 3571875 w 3743325"/>
                <a:gd name="connsiteY42" fmla="*/ 69850 h 676275"/>
                <a:gd name="connsiteX43" fmla="*/ 3651250 w 3743325"/>
                <a:gd name="connsiteY43" fmla="*/ 98425 h 676275"/>
                <a:gd name="connsiteX44" fmla="*/ 3689350 w 3743325"/>
                <a:gd name="connsiteY44" fmla="*/ 120650 h 676275"/>
                <a:gd name="connsiteX45" fmla="*/ 3711575 w 3743325"/>
                <a:gd name="connsiteY45" fmla="*/ 139700 h 676275"/>
                <a:gd name="connsiteX46" fmla="*/ 3727450 w 3743325"/>
                <a:gd name="connsiteY46" fmla="*/ 158750 h 676275"/>
                <a:gd name="connsiteX47" fmla="*/ 3736975 w 3743325"/>
                <a:gd name="connsiteY47" fmla="*/ 184150 h 676275"/>
                <a:gd name="connsiteX48" fmla="*/ 3743325 w 3743325"/>
                <a:gd name="connsiteY48" fmla="*/ 203200 h 676275"/>
                <a:gd name="connsiteX49" fmla="*/ 3743325 w 3743325"/>
                <a:gd name="connsiteY49" fmla="*/ 231775 h 676275"/>
                <a:gd name="connsiteX50" fmla="*/ 3733800 w 3743325"/>
                <a:gd name="connsiteY50" fmla="*/ 263525 h 676275"/>
                <a:gd name="connsiteX51" fmla="*/ 3711575 w 3743325"/>
                <a:gd name="connsiteY51" fmla="*/ 285750 h 676275"/>
                <a:gd name="connsiteX52" fmla="*/ 3670300 w 3743325"/>
                <a:gd name="connsiteY52" fmla="*/ 304800 h 676275"/>
                <a:gd name="connsiteX53" fmla="*/ 3625850 w 3743325"/>
                <a:gd name="connsiteY53" fmla="*/ 314325 h 676275"/>
                <a:gd name="connsiteX54" fmla="*/ 3390900 w 3743325"/>
                <a:gd name="connsiteY54" fmla="*/ 317500 h 676275"/>
                <a:gd name="connsiteX55" fmla="*/ 3070225 w 3743325"/>
                <a:gd name="connsiteY55" fmla="*/ 333375 h 676275"/>
                <a:gd name="connsiteX56" fmla="*/ 2549525 w 3743325"/>
                <a:gd name="connsiteY56" fmla="*/ 365125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743325" h="676275">
                  <a:moveTo>
                    <a:pt x="2549525" y="365125"/>
                  </a:moveTo>
                  <a:lnTo>
                    <a:pt x="2000250" y="406400"/>
                  </a:lnTo>
                  <a:lnTo>
                    <a:pt x="1784350" y="422275"/>
                  </a:lnTo>
                  <a:lnTo>
                    <a:pt x="1285875" y="492125"/>
                  </a:lnTo>
                  <a:lnTo>
                    <a:pt x="1019175" y="533400"/>
                  </a:lnTo>
                  <a:lnTo>
                    <a:pt x="704850" y="584200"/>
                  </a:lnTo>
                  <a:lnTo>
                    <a:pt x="568325" y="606425"/>
                  </a:lnTo>
                  <a:lnTo>
                    <a:pt x="504825" y="628650"/>
                  </a:lnTo>
                  <a:lnTo>
                    <a:pt x="419100" y="657225"/>
                  </a:lnTo>
                  <a:lnTo>
                    <a:pt x="339725" y="676275"/>
                  </a:lnTo>
                  <a:lnTo>
                    <a:pt x="317500" y="673100"/>
                  </a:lnTo>
                  <a:lnTo>
                    <a:pt x="266700" y="657225"/>
                  </a:lnTo>
                  <a:lnTo>
                    <a:pt x="215900" y="631825"/>
                  </a:lnTo>
                  <a:lnTo>
                    <a:pt x="168275" y="596900"/>
                  </a:lnTo>
                  <a:lnTo>
                    <a:pt x="130175" y="558800"/>
                  </a:lnTo>
                  <a:lnTo>
                    <a:pt x="88900" y="501650"/>
                  </a:lnTo>
                  <a:lnTo>
                    <a:pt x="66675" y="469900"/>
                  </a:lnTo>
                  <a:lnTo>
                    <a:pt x="34925" y="422275"/>
                  </a:lnTo>
                  <a:lnTo>
                    <a:pt x="9525" y="377825"/>
                  </a:lnTo>
                  <a:lnTo>
                    <a:pt x="0" y="352425"/>
                  </a:lnTo>
                  <a:lnTo>
                    <a:pt x="3175" y="333375"/>
                  </a:lnTo>
                  <a:lnTo>
                    <a:pt x="15875" y="327025"/>
                  </a:lnTo>
                  <a:lnTo>
                    <a:pt x="31750" y="327025"/>
                  </a:lnTo>
                  <a:lnTo>
                    <a:pt x="66675" y="339725"/>
                  </a:lnTo>
                  <a:lnTo>
                    <a:pt x="123825" y="368300"/>
                  </a:lnTo>
                  <a:lnTo>
                    <a:pt x="165100" y="387350"/>
                  </a:lnTo>
                  <a:lnTo>
                    <a:pt x="206375" y="403225"/>
                  </a:lnTo>
                  <a:lnTo>
                    <a:pt x="247650" y="409575"/>
                  </a:lnTo>
                  <a:lnTo>
                    <a:pt x="323850" y="412750"/>
                  </a:lnTo>
                  <a:lnTo>
                    <a:pt x="650875" y="381000"/>
                  </a:lnTo>
                  <a:lnTo>
                    <a:pt x="1244600" y="314325"/>
                  </a:lnTo>
                  <a:lnTo>
                    <a:pt x="1778000" y="244475"/>
                  </a:lnTo>
                  <a:lnTo>
                    <a:pt x="1987550" y="228600"/>
                  </a:lnTo>
                  <a:lnTo>
                    <a:pt x="2527300" y="171450"/>
                  </a:lnTo>
                  <a:lnTo>
                    <a:pt x="2917825" y="114300"/>
                  </a:lnTo>
                  <a:lnTo>
                    <a:pt x="2994025" y="88900"/>
                  </a:lnTo>
                  <a:lnTo>
                    <a:pt x="3130550" y="38100"/>
                  </a:lnTo>
                  <a:lnTo>
                    <a:pt x="3194050" y="9525"/>
                  </a:lnTo>
                  <a:lnTo>
                    <a:pt x="3222625" y="0"/>
                  </a:lnTo>
                  <a:lnTo>
                    <a:pt x="3311525" y="0"/>
                  </a:lnTo>
                  <a:lnTo>
                    <a:pt x="3371850" y="9525"/>
                  </a:lnTo>
                  <a:lnTo>
                    <a:pt x="3470275" y="34925"/>
                  </a:lnTo>
                  <a:lnTo>
                    <a:pt x="3571875" y="69850"/>
                  </a:lnTo>
                  <a:lnTo>
                    <a:pt x="3651250" y="98425"/>
                  </a:lnTo>
                  <a:lnTo>
                    <a:pt x="3689350" y="120650"/>
                  </a:lnTo>
                  <a:lnTo>
                    <a:pt x="3711575" y="139700"/>
                  </a:lnTo>
                  <a:lnTo>
                    <a:pt x="3727450" y="158750"/>
                  </a:lnTo>
                  <a:lnTo>
                    <a:pt x="3736975" y="184150"/>
                  </a:lnTo>
                  <a:lnTo>
                    <a:pt x="3743325" y="203200"/>
                  </a:lnTo>
                  <a:lnTo>
                    <a:pt x="3743325" y="231775"/>
                  </a:lnTo>
                  <a:lnTo>
                    <a:pt x="3733800" y="263525"/>
                  </a:lnTo>
                  <a:lnTo>
                    <a:pt x="3711575" y="285750"/>
                  </a:lnTo>
                  <a:lnTo>
                    <a:pt x="3670300" y="304800"/>
                  </a:lnTo>
                  <a:lnTo>
                    <a:pt x="3625850" y="314325"/>
                  </a:lnTo>
                  <a:lnTo>
                    <a:pt x="3390900" y="317500"/>
                  </a:lnTo>
                  <a:lnTo>
                    <a:pt x="3070225" y="333375"/>
                  </a:lnTo>
                  <a:lnTo>
                    <a:pt x="2549525" y="365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BA4F3CA5-D045-4473-A130-47B4A85AFD4D}"/>
                </a:ext>
              </a:extLst>
            </p:cNvPr>
            <p:cNvSpPr/>
            <p:nvPr/>
          </p:nvSpPr>
          <p:spPr>
            <a:xfrm>
              <a:off x="5727700" y="1441450"/>
              <a:ext cx="584200" cy="2063750"/>
            </a:xfrm>
            <a:custGeom>
              <a:avLst/>
              <a:gdLst>
                <a:gd name="connsiteX0" fmla="*/ 234950 w 584200"/>
                <a:gd name="connsiteY0" fmla="*/ 1301750 h 2063750"/>
                <a:gd name="connsiteX1" fmla="*/ 228600 w 584200"/>
                <a:gd name="connsiteY1" fmla="*/ 876300 h 2063750"/>
                <a:gd name="connsiteX2" fmla="*/ 228600 w 584200"/>
                <a:gd name="connsiteY2" fmla="*/ 514350 h 2063750"/>
                <a:gd name="connsiteX3" fmla="*/ 222250 w 584200"/>
                <a:gd name="connsiteY3" fmla="*/ 339725 h 2063750"/>
                <a:gd name="connsiteX4" fmla="*/ 212725 w 584200"/>
                <a:gd name="connsiteY4" fmla="*/ 282575 h 2063750"/>
                <a:gd name="connsiteX5" fmla="*/ 193675 w 584200"/>
                <a:gd name="connsiteY5" fmla="*/ 215900 h 2063750"/>
                <a:gd name="connsiteX6" fmla="*/ 168275 w 584200"/>
                <a:gd name="connsiteY6" fmla="*/ 171450 h 2063750"/>
                <a:gd name="connsiteX7" fmla="*/ 136525 w 584200"/>
                <a:gd name="connsiteY7" fmla="*/ 136525 h 2063750"/>
                <a:gd name="connsiteX8" fmla="*/ 98425 w 584200"/>
                <a:gd name="connsiteY8" fmla="*/ 104775 h 2063750"/>
                <a:gd name="connsiteX9" fmla="*/ 41275 w 584200"/>
                <a:gd name="connsiteY9" fmla="*/ 76200 h 2063750"/>
                <a:gd name="connsiteX10" fmla="*/ 19050 w 584200"/>
                <a:gd name="connsiteY10" fmla="*/ 66675 h 2063750"/>
                <a:gd name="connsiteX11" fmla="*/ 9525 w 584200"/>
                <a:gd name="connsiteY11" fmla="*/ 57150 h 2063750"/>
                <a:gd name="connsiteX12" fmla="*/ 0 w 584200"/>
                <a:gd name="connsiteY12" fmla="*/ 47625 h 2063750"/>
                <a:gd name="connsiteX13" fmla="*/ 3175 w 584200"/>
                <a:gd name="connsiteY13" fmla="*/ 34925 h 2063750"/>
                <a:gd name="connsiteX14" fmla="*/ 22225 w 584200"/>
                <a:gd name="connsiteY14" fmla="*/ 22225 h 2063750"/>
                <a:gd name="connsiteX15" fmla="*/ 73025 w 584200"/>
                <a:gd name="connsiteY15" fmla="*/ 9525 h 2063750"/>
                <a:gd name="connsiteX16" fmla="*/ 142875 w 584200"/>
                <a:gd name="connsiteY16" fmla="*/ 0 h 2063750"/>
                <a:gd name="connsiteX17" fmla="*/ 215900 w 584200"/>
                <a:gd name="connsiteY17" fmla="*/ 0 h 2063750"/>
                <a:gd name="connsiteX18" fmla="*/ 282575 w 584200"/>
                <a:gd name="connsiteY18" fmla="*/ 3175 h 2063750"/>
                <a:gd name="connsiteX19" fmla="*/ 327025 w 584200"/>
                <a:gd name="connsiteY19" fmla="*/ 12700 h 2063750"/>
                <a:gd name="connsiteX20" fmla="*/ 400050 w 584200"/>
                <a:gd name="connsiteY20" fmla="*/ 47625 h 2063750"/>
                <a:gd name="connsiteX21" fmla="*/ 469900 w 584200"/>
                <a:gd name="connsiteY21" fmla="*/ 82550 h 2063750"/>
                <a:gd name="connsiteX22" fmla="*/ 527050 w 584200"/>
                <a:gd name="connsiteY22" fmla="*/ 120650 h 2063750"/>
                <a:gd name="connsiteX23" fmla="*/ 561975 w 584200"/>
                <a:gd name="connsiteY23" fmla="*/ 149225 h 2063750"/>
                <a:gd name="connsiteX24" fmla="*/ 577850 w 584200"/>
                <a:gd name="connsiteY24" fmla="*/ 168275 h 2063750"/>
                <a:gd name="connsiteX25" fmla="*/ 584200 w 584200"/>
                <a:gd name="connsiteY25" fmla="*/ 184150 h 2063750"/>
                <a:gd name="connsiteX26" fmla="*/ 584200 w 584200"/>
                <a:gd name="connsiteY26" fmla="*/ 203200 h 2063750"/>
                <a:gd name="connsiteX27" fmla="*/ 571500 w 584200"/>
                <a:gd name="connsiteY27" fmla="*/ 231775 h 2063750"/>
                <a:gd name="connsiteX28" fmla="*/ 542925 w 584200"/>
                <a:gd name="connsiteY28" fmla="*/ 273050 h 2063750"/>
                <a:gd name="connsiteX29" fmla="*/ 514350 w 584200"/>
                <a:gd name="connsiteY29" fmla="*/ 311150 h 2063750"/>
                <a:gd name="connsiteX30" fmla="*/ 501650 w 584200"/>
                <a:gd name="connsiteY30" fmla="*/ 346075 h 2063750"/>
                <a:gd name="connsiteX31" fmla="*/ 495300 w 584200"/>
                <a:gd name="connsiteY31" fmla="*/ 415925 h 2063750"/>
                <a:gd name="connsiteX32" fmla="*/ 492125 w 584200"/>
                <a:gd name="connsiteY32" fmla="*/ 984250 h 2063750"/>
                <a:gd name="connsiteX33" fmla="*/ 495300 w 584200"/>
                <a:gd name="connsiteY33" fmla="*/ 1123950 h 2063750"/>
                <a:gd name="connsiteX34" fmla="*/ 495300 w 584200"/>
                <a:gd name="connsiteY34" fmla="*/ 1990725 h 2063750"/>
                <a:gd name="connsiteX35" fmla="*/ 254000 w 584200"/>
                <a:gd name="connsiteY35" fmla="*/ 2063750 h 2063750"/>
                <a:gd name="connsiteX36" fmla="*/ 234950 w 584200"/>
                <a:gd name="connsiteY36" fmla="*/ 1301750 h 206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4200" h="2063750">
                  <a:moveTo>
                    <a:pt x="234950" y="1301750"/>
                  </a:moveTo>
                  <a:cubicBezTo>
                    <a:pt x="232833" y="1159933"/>
                    <a:pt x="230717" y="1018117"/>
                    <a:pt x="228600" y="876300"/>
                  </a:cubicBezTo>
                  <a:lnTo>
                    <a:pt x="228600" y="514350"/>
                  </a:lnTo>
                  <a:lnTo>
                    <a:pt x="222250" y="339725"/>
                  </a:lnTo>
                  <a:lnTo>
                    <a:pt x="212725" y="282575"/>
                  </a:lnTo>
                  <a:lnTo>
                    <a:pt x="193675" y="215900"/>
                  </a:lnTo>
                  <a:lnTo>
                    <a:pt x="168275" y="171450"/>
                  </a:lnTo>
                  <a:lnTo>
                    <a:pt x="136525" y="136525"/>
                  </a:lnTo>
                  <a:lnTo>
                    <a:pt x="98425" y="104775"/>
                  </a:lnTo>
                  <a:lnTo>
                    <a:pt x="41275" y="76200"/>
                  </a:lnTo>
                  <a:lnTo>
                    <a:pt x="19050" y="66675"/>
                  </a:lnTo>
                  <a:lnTo>
                    <a:pt x="9525" y="57150"/>
                  </a:lnTo>
                  <a:lnTo>
                    <a:pt x="0" y="47625"/>
                  </a:lnTo>
                  <a:lnTo>
                    <a:pt x="3175" y="34925"/>
                  </a:lnTo>
                  <a:lnTo>
                    <a:pt x="22225" y="22225"/>
                  </a:lnTo>
                  <a:lnTo>
                    <a:pt x="73025" y="9525"/>
                  </a:lnTo>
                  <a:lnTo>
                    <a:pt x="142875" y="0"/>
                  </a:lnTo>
                  <a:lnTo>
                    <a:pt x="215900" y="0"/>
                  </a:lnTo>
                  <a:lnTo>
                    <a:pt x="282575" y="3175"/>
                  </a:lnTo>
                  <a:lnTo>
                    <a:pt x="327025" y="12700"/>
                  </a:lnTo>
                  <a:lnTo>
                    <a:pt x="400050" y="47625"/>
                  </a:lnTo>
                  <a:lnTo>
                    <a:pt x="469900" y="82550"/>
                  </a:lnTo>
                  <a:lnTo>
                    <a:pt x="527050" y="120650"/>
                  </a:lnTo>
                  <a:lnTo>
                    <a:pt x="561975" y="149225"/>
                  </a:lnTo>
                  <a:lnTo>
                    <a:pt x="577850" y="168275"/>
                  </a:lnTo>
                  <a:lnTo>
                    <a:pt x="584200" y="184150"/>
                  </a:lnTo>
                  <a:lnTo>
                    <a:pt x="584200" y="203200"/>
                  </a:lnTo>
                  <a:lnTo>
                    <a:pt x="571500" y="231775"/>
                  </a:lnTo>
                  <a:lnTo>
                    <a:pt x="542925" y="273050"/>
                  </a:lnTo>
                  <a:lnTo>
                    <a:pt x="514350" y="311150"/>
                  </a:lnTo>
                  <a:lnTo>
                    <a:pt x="501650" y="346075"/>
                  </a:lnTo>
                  <a:lnTo>
                    <a:pt x="495300" y="415925"/>
                  </a:lnTo>
                  <a:cubicBezTo>
                    <a:pt x="494242" y="605367"/>
                    <a:pt x="493183" y="794808"/>
                    <a:pt x="492125" y="984250"/>
                  </a:cubicBezTo>
                  <a:cubicBezTo>
                    <a:pt x="493183" y="1030817"/>
                    <a:pt x="494242" y="1077383"/>
                    <a:pt x="495300" y="1123950"/>
                  </a:cubicBezTo>
                  <a:lnTo>
                    <a:pt x="495300" y="1990725"/>
                  </a:lnTo>
                  <a:lnTo>
                    <a:pt x="254000" y="2063750"/>
                  </a:lnTo>
                  <a:lnTo>
                    <a:pt x="234950" y="1301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48B39F02-27EB-4858-8B97-CF5EB224522E}"/>
                </a:ext>
              </a:extLst>
            </p:cNvPr>
            <p:cNvSpPr/>
            <p:nvPr/>
          </p:nvSpPr>
          <p:spPr>
            <a:xfrm>
              <a:off x="4776788" y="3224214"/>
              <a:ext cx="2305050" cy="612775"/>
            </a:xfrm>
            <a:custGeom>
              <a:avLst/>
              <a:gdLst>
                <a:gd name="connsiteX0" fmla="*/ 1528762 w 2305050"/>
                <a:gd name="connsiteY0" fmla="*/ 278606 h 611981"/>
                <a:gd name="connsiteX1" fmla="*/ 1176337 w 2305050"/>
                <a:gd name="connsiteY1" fmla="*/ 357187 h 611981"/>
                <a:gd name="connsiteX2" fmla="*/ 850106 w 2305050"/>
                <a:gd name="connsiteY2" fmla="*/ 447675 h 611981"/>
                <a:gd name="connsiteX3" fmla="*/ 569118 w 2305050"/>
                <a:gd name="connsiteY3" fmla="*/ 540543 h 611981"/>
                <a:gd name="connsiteX4" fmla="*/ 390525 w 2305050"/>
                <a:gd name="connsiteY4" fmla="*/ 609600 h 611981"/>
                <a:gd name="connsiteX5" fmla="*/ 366712 w 2305050"/>
                <a:gd name="connsiteY5" fmla="*/ 611981 h 611981"/>
                <a:gd name="connsiteX6" fmla="*/ 328612 w 2305050"/>
                <a:gd name="connsiteY6" fmla="*/ 609600 h 611981"/>
                <a:gd name="connsiteX7" fmla="*/ 302418 w 2305050"/>
                <a:gd name="connsiteY7" fmla="*/ 602456 h 611981"/>
                <a:gd name="connsiteX8" fmla="*/ 261937 w 2305050"/>
                <a:gd name="connsiteY8" fmla="*/ 583406 h 611981"/>
                <a:gd name="connsiteX9" fmla="*/ 200025 w 2305050"/>
                <a:gd name="connsiteY9" fmla="*/ 538162 h 611981"/>
                <a:gd name="connsiteX10" fmla="*/ 140493 w 2305050"/>
                <a:gd name="connsiteY10" fmla="*/ 481012 h 611981"/>
                <a:gd name="connsiteX11" fmla="*/ 80962 w 2305050"/>
                <a:gd name="connsiteY11" fmla="*/ 414337 h 611981"/>
                <a:gd name="connsiteX12" fmla="*/ 23812 w 2305050"/>
                <a:gd name="connsiteY12" fmla="*/ 338137 h 611981"/>
                <a:gd name="connsiteX13" fmla="*/ 4762 w 2305050"/>
                <a:gd name="connsiteY13" fmla="*/ 304800 h 611981"/>
                <a:gd name="connsiteX14" fmla="*/ 0 w 2305050"/>
                <a:gd name="connsiteY14" fmla="*/ 271462 h 611981"/>
                <a:gd name="connsiteX15" fmla="*/ 7143 w 2305050"/>
                <a:gd name="connsiteY15" fmla="*/ 252412 h 611981"/>
                <a:gd name="connsiteX16" fmla="*/ 19050 w 2305050"/>
                <a:gd name="connsiteY16" fmla="*/ 245268 h 611981"/>
                <a:gd name="connsiteX17" fmla="*/ 35718 w 2305050"/>
                <a:gd name="connsiteY17" fmla="*/ 245268 h 611981"/>
                <a:gd name="connsiteX18" fmla="*/ 64293 w 2305050"/>
                <a:gd name="connsiteY18" fmla="*/ 257175 h 611981"/>
                <a:gd name="connsiteX19" fmla="*/ 88106 w 2305050"/>
                <a:gd name="connsiteY19" fmla="*/ 271462 h 611981"/>
                <a:gd name="connsiteX20" fmla="*/ 92868 w 2305050"/>
                <a:gd name="connsiteY20" fmla="*/ 285750 h 611981"/>
                <a:gd name="connsiteX21" fmla="*/ 104775 w 2305050"/>
                <a:gd name="connsiteY21" fmla="*/ 307181 h 611981"/>
                <a:gd name="connsiteX22" fmla="*/ 123825 w 2305050"/>
                <a:gd name="connsiteY22" fmla="*/ 323850 h 611981"/>
                <a:gd name="connsiteX23" fmla="*/ 154781 w 2305050"/>
                <a:gd name="connsiteY23" fmla="*/ 338137 h 611981"/>
                <a:gd name="connsiteX24" fmla="*/ 188118 w 2305050"/>
                <a:gd name="connsiteY24" fmla="*/ 347662 h 611981"/>
                <a:gd name="connsiteX25" fmla="*/ 228600 w 2305050"/>
                <a:gd name="connsiteY25" fmla="*/ 352425 h 611981"/>
                <a:gd name="connsiteX26" fmla="*/ 266700 w 2305050"/>
                <a:gd name="connsiteY26" fmla="*/ 350043 h 611981"/>
                <a:gd name="connsiteX27" fmla="*/ 342900 w 2305050"/>
                <a:gd name="connsiteY27" fmla="*/ 340518 h 611981"/>
                <a:gd name="connsiteX28" fmla="*/ 528637 w 2305050"/>
                <a:gd name="connsiteY28" fmla="*/ 314325 h 611981"/>
                <a:gd name="connsiteX29" fmla="*/ 804862 w 2305050"/>
                <a:gd name="connsiteY29" fmla="*/ 266700 h 611981"/>
                <a:gd name="connsiteX30" fmla="*/ 1028700 w 2305050"/>
                <a:gd name="connsiteY30" fmla="*/ 223837 h 611981"/>
                <a:gd name="connsiteX31" fmla="*/ 1219200 w 2305050"/>
                <a:gd name="connsiteY31" fmla="*/ 178593 h 611981"/>
                <a:gd name="connsiteX32" fmla="*/ 1426368 w 2305050"/>
                <a:gd name="connsiteY32" fmla="*/ 145256 h 611981"/>
                <a:gd name="connsiteX33" fmla="*/ 1800225 w 2305050"/>
                <a:gd name="connsiteY33" fmla="*/ 47625 h 611981"/>
                <a:gd name="connsiteX34" fmla="*/ 1978818 w 2305050"/>
                <a:gd name="connsiteY34" fmla="*/ 0 h 611981"/>
                <a:gd name="connsiteX35" fmla="*/ 1997868 w 2305050"/>
                <a:gd name="connsiteY35" fmla="*/ 4762 h 611981"/>
                <a:gd name="connsiteX36" fmla="*/ 2105025 w 2305050"/>
                <a:gd name="connsiteY36" fmla="*/ 69056 h 611981"/>
                <a:gd name="connsiteX37" fmla="*/ 2176462 w 2305050"/>
                <a:gd name="connsiteY37" fmla="*/ 121443 h 611981"/>
                <a:gd name="connsiteX38" fmla="*/ 2247900 w 2305050"/>
                <a:gd name="connsiteY38" fmla="*/ 176212 h 611981"/>
                <a:gd name="connsiteX39" fmla="*/ 2283618 w 2305050"/>
                <a:gd name="connsiteY39" fmla="*/ 216693 h 611981"/>
                <a:gd name="connsiteX40" fmla="*/ 2297906 w 2305050"/>
                <a:gd name="connsiteY40" fmla="*/ 233362 h 611981"/>
                <a:gd name="connsiteX41" fmla="*/ 2300287 w 2305050"/>
                <a:gd name="connsiteY41" fmla="*/ 240506 h 611981"/>
                <a:gd name="connsiteX42" fmla="*/ 2305050 w 2305050"/>
                <a:gd name="connsiteY42" fmla="*/ 254793 h 611981"/>
                <a:gd name="connsiteX43" fmla="*/ 2305050 w 2305050"/>
                <a:gd name="connsiteY43" fmla="*/ 271462 h 611981"/>
                <a:gd name="connsiteX44" fmla="*/ 2290762 w 2305050"/>
                <a:gd name="connsiteY44" fmla="*/ 297656 h 611981"/>
                <a:gd name="connsiteX45" fmla="*/ 2269331 w 2305050"/>
                <a:gd name="connsiteY45" fmla="*/ 321468 h 611981"/>
                <a:gd name="connsiteX46" fmla="*/ 2243137 w 2305050"/>
                <a:gd name="connsiteY46" fmla="*/ 340518 h 611981"/>
                <a:gd name="connsiteX47" fmla="*/ 2197893 w 2305050"/>
                <a:gd name="connsiteY47" fmla="*/ 371475 h 611981"/>
                <a:gd name="connsiteX48" fmla="*/ 1907381 w 2305050"/>
                <a:gd name="connsiteY48" fmla="*/ 221456 h 611981"/>
                <a:gd name="connsiteX49" fmla="*/ 1528762 w 2305050"/>
                <a:gd name="connsiteY49" fmla="*/ 278606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05050" h="611981">
                  <a:moveTo>
                    <a:pt x="1528762" y="278606"/>
                  </a:moveTo>
                  <a:lnTo>
                    <a:pt x="1176337" y="357187"/>
                  </a:lnTo>
                  <a:lnTo>
                    <a:pt x="850106" y="447675"/>
                  </a:lnTo>
                  <a:lnTo>
                    <a:pt x="569118" y="540543"/>
                  </a:lnTo>
                  <a:lnTo>
                    <a:pt x="390525" y="609600"/>
                  </a:lnTo>
                  <a:lnTo>
                    <a:pt x="366712" y="611981"/>
                  </a:lnTo>
                  <a:lnTo>
                    <a:pt x="328612" y="609600"/>
                  </a:lnTo>
                  <a:lnTo>
                    <a:pt x="302418" y="602456"/>
                  </a:lnTo>
                  <a:lnTo>
                    <a:pt x="261937" y="583406"/>
                  </a:lnTo>
                  <a:lnTo>
                    <a:pt x="200025" y="538162"/>
                  </a:lnTo>
                  <a:lnTo>
                    <a:pt x="140493" y="481012"/>
                  </a:lnTo>
                  <a:lnTo>
                    <a:pt x="80962" y="414337"/>
                  </a:lnTo>
                  <a:lnTo>
                    <a:pt x="23812" y="338137"/>
                  </a:lnTo>
                  <a:lnTo>
                    <a:pt x="4762" y="304800"/>
                  </a:lnTo>
                  <a:lnTo>
                    <a:pt x="0" y="271462"/>
                  </a:lnTo>
                  <a:lnTo>
                    <a:pt x="7143" y="252412"/>
                  </a:lnTo>
                  <a:lnTo>
                    <a:pt x="19050" y="245268"/>
                  </a:lnTo>
                  <a:lnTo>
                    <a:pt x="35718" y="245268"/>
                  </a:lnTo>
                  <a:lnTo>
                    <a:pt x="64293" y="257175"/>
                  </a:lnTo>
                  <a:lnTo>
                    <a:pt x="88106" y="271462"/>
                  </a:lnTo>
                  <a:lnTo>
                    <a:pt x="92868" y="285750"/>
                  </a:lnTo>
                  <a:lnTo>
                    <a:pt x="104775" y="307181"/>
                  </a:lnTo>
                  <a:lnTo>
                    <a:pt x="123825" y="323850"/>
                  </a:lnTo>
                  <a:lnTo>
                    <a:pt x="154781" y="338137"/>
                  </a:lnTo>
                  <a:lnTo>
                    <a:pt x="188118" y="347662"/>
                  </a:lnTo>
                  <a:lnTo>
                    <a:pt x="228600" y="352425"/>
                  </a:lnTo>
                  <a:lnTo>
                    <a:pt x="266700" y="350043"/>
                  </a:lnTo>
                  <a:lnTo>
                    <a:pt x="342900" y="340518"/>
                  </a:lnTo>
                  <a:lnTo>
                    <a:pt x="528637" y="314325"/>
                  </a:lnTo>
                  <a:lnTo>
                    <a:pt x="804862" y="266700"/>
                  </a:lnTo>
                  <a:lnTo>
                    <a:pt x="1028700" y="223837"/>
                  </a:lnTo>
                  <a:lnTo>
                    <a:pt x="1219200" y="178593"/>
                  </a:lnTo>
                  <a:lnTo>
                    <a:pt x="1426368" y="145256"/>
                  </a:lnTo>
                  <a:lnTo>
                    <a:pt x="1800225" y="47625"/>
                  </a:lnTo>
                  <a:lnTo>
                    <a:pt x="1978818" y="0"/>
                  </a:lnTo>
                  <a:lnTo>
                    <a:pt x="1997868" y="4762"/>
                  </a:lnTo>
                  <a:lnTo>
                    <a:pt x="2105025" y="69056"/>
                  </a:lnTo>
                  <a:lnTo>
                    <a:pt x="2176462" y="121443"/>
                  </a:lnTo>
                  <a:lnTo>
                    <a:pt x="2247900" y="176212"/>
                  </a:lnTo>
                  <a:lnTo>
                    <a:pt x="2283618" y="216693"/>
                  </a:lnTo>
                  <a:lnTo>
                    <a:pt x="2297906" y="233362"/>
                  </a:lnTo>
                  <a:lnTo>
                    <a:pt x="2300287" y="240506"/>
                  </a:lnTo>
                  <a:lnTo>
                    <a:pt x="2305050" y="254793"/>
                  </a:lnTo>
                  <a:lnTo>
                    <a:pt x="2305050" y="271462"/>
                  </a:lnTo>
                  <a:lnTo>
                    <a:pt x="2290762" y="297656"/>
                  </a:lnTo>
                  <a:lnTo>
                    <a:pt x="2269331" y="321468"/>
                  </a:lnTo>
                  <a:lnTo>
                    <a:pt x="2243137" y="340518"/>
                  </a:lnTo>
                  <a:lnTo>
                    <a:pt x="2197893" y="371475"/>
                  </a:lnTo>
                  <a:lnTo>
                    <a:pt x="1907381" y="221456"/>
                  </a:lnTo>
                  <a:lnTo>
                    <a:pt x="1528762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5DB1B840-3208-4459-A418-5EA84CD2538C}"/>
                </a:ext>
              </a:extLst>
            </p:cNvPr>
            <p:cNvSpPr/>
            <p:nvPr/>
          </p:nvSpPr>
          <p:spPr>
            <a:xfrm>
              <a:off x="4070350" y="3382964"/>
              <a:ext cx="2922588" cy="2528887"/>
            </a:xfrm>
            <a:custGeom>
              <a:avLst/>
              <a:gdLst>
                <a:gd name="connsiteX0" fmla="*/ 1492273 w 2923360"/>
                <a:gd name="connsiteY0" fmla="*/ 1818602 h 2529047"/>
                <a:gd name="connsiteX1" fmla="*/ 1254326 w 2923360"/>
                <a:gd name="connsiteY1" fmla="*/ 1985166 h 2529047"/>
                <a:gd name="connsiteX2" fmla="*/ 1006180 w 2923360"/>
                <a:gd name="connsiteY2" fmla="*/ 2131334 h 2529047"/>
                <a:gd name="connsiteX3" fmla="*/ 819221 w 2923360"/>
                <a:gd name="connsiteY3" fmla="*/ 2226513 h 2529047"/>
                <a:gd name="connsiteX4" fmla="*/ 594870 w 2923360"/>
                <a:gd name="connsiteY4" fmla="*/ 2325092 h 2529047"/>
                <a:gd name="connsiteX5" fmla="*/ 350123 w 2923360"/>
                <a:gd name="connsiteY5" fmla="*/ 2423670 h 2529047"/>
                <a:gd name="connsiteX6" fmla="*/ 210754 w 2923360"/>
                <a:gd name="connsiteY6" fmla="*/ 2474659 h 2529047"/>
                <a:gd name="connsiteX7" fmla="*/ 54388 w 2923360"/>
                <a:gd name="connsiteY7" fmla="*/ 2525648 h 2529047"/>
                <a:gd name="connsiteX8" fmla="*/ 16996 w 2923360"/>
                <a:gd name="connsiteY8" fmla="*/ 2529047 h 2529047"/>
                <a:gd name="connsiteX9" fmla="*/ 0 w 2923360"/>
                <a:gd name="connsiteY9" fmla="*/ 2522249 h 2529047"/>
                <a:gd name="connsiteX10" fmla="*/ 0 w 2923360"/>
                <a:gd name="connsiteY10" fmla="*/ 2505252 h 2529047"/>
                <a:gd name="connsiteX11" fmla="*/ 10198 w 2923360"/>
                <a:gd name="connsiteY11" fmla="*/ 2478058 h 2529047"/>
                <a:gd name="connsiteX12" fmla="*/ 40791 w 2923360"/>
                <a:gd name="connsiteY12" fmla="*/ 2454263 h 2529047"/>
                <a:gd name="connsiteX13" fmla="*/ 234549 w 2923360"/>
                <a:gd name="connsiteY13" fmla="*/ 2372681 h 2529047"/>
                <a:gd name="connsiteX14" fmla="*/ 441903 w 2923360"/>
                <a:gd name="connsiteY14" fmla="*/ 2274103 h 2529047"/>
                <a:gd name="connsiteX15" fmla="*/ 615265 w 2923360"/>
                <a:gd name="connsiteY15" fmla="*/ 2182323 h 2529047"/>
                <a:gd name="connsiteX16" fmla="*/ 788627 w 2923360"/>
                <a:gd name="connsiteY16" fmla="*/ 2083744 h 2529047"/>
                <a:gd name="connsiteX17" fmla="*/ 992583 w 2923360"/>
                <a:gd name="connsiteY17" fmla="*/ 1951173 h 2529047"/>
                <a:gd name="connsiteX18" fmla="*/ 1169344 w 2923360"/>
                <a:gd name="connsiteY18" fmla="*/ 1828800 h 2529047"/>
                <a:gd name="connsiteX19" fmla="*/ 1298516 w 2923360"/>
                <a:gd name="connsiteY19" fmla="*/ 1730222 h 2529047"/>
                <a:gd name="connsiteX20" fmla="*/ 1454882 w 2923360"/>
                <a:gd name="connsiteY20" fmla="*/ 1601050 h 2529047"/>
                <a:gd name="connsiteX21" fmla="*/ 1604449 w 2923360"/>
                <a:gd name="connsiteY21" fmla="*/ 1468479 h 2529047"/>
                <a:gd name="connsiteX22" fmla="*/ 1760815 w 2923360"/>
                <a:gd name="connsiteY22" fmla="*/ 1315512 h 2529047"/>
                <a:gd name="connsiteX23" fmla="*/ 1845796 w 2923360"/>
                <a:gd name="connsiteY23" fmla="*/ 1223733 h 2529047"/>
                <a:gd name="connsiteX24" fmla="*/ 1947774 w 2923360"/>
                <a:gd name="connsiteY24" fmla="*/ 1121755 h 2529047"/>
                <a:gd name="connsiteX25" fmla="*/ 2080345 w 2923360"/>
                <a:gd name="connsiteY25" fmla="*/ 968788 h 2529047"/>
                <a:gd name="connsiteX26" fmla="*/ 2195920 w 2923360"/>
                <a:gd name="connsiteY26" fmla="*/ 826020 h 2529047"/>
                <a:gd name="connsiteX27" fmla="*/ 2274102 w 2923360"/>
                <a:gd name="connsiteY27" fmla="*/ 713844 h 2529047"/>
                <a:gd name="connsiteX28" fmla="*/ 2342088 w 2923360"/>
                <a:gd name="connsiteY28" fmla="*/ 615266 h 2529047"/>
                <a:gd name="connsiteX29" fmla="*/ 2413472 w 2923360"/>
                <a:gd name="connsiteY29" fmla="*/ 496292 h 2529047"/>
                <a:gd name="connsiteX30" fmla="*/ 2474659 w 2923360"/>
                <a:gd name="connsiteY30" fmla="*/ 384116 h 2529047"/>
                <a:gd name="connsiteX31" fmla="*/ 2525647 w 2923360"/>
                <a:gd name="connsiteY31" fmla="*/ 282139 h 2529047"/>
                <a:gd name="connsiteX32" fmla="*/ 2576636 w 2923360"/>
                <a:gd name="connsiteY32" fmla="*/ 176762 h 2529047"/>
                <a:gd name="connsiteX33" fmla="*/ 2597032 w 2923360"/>
                <a:gd name="connsiteY33" fmla="*/ 115575 h 2529047"/>
                <a:gd name="connsiteX34" fmla="*/ 2563039 w 2923360"/>
                <a:gd name="connsiteY34" fmla="*/ 0 h 2529047"/>
                <a:gd name="connsiteX35" fmla="*/ 2923360 w 2923360"/>
                <a:gd name="connsiteY35" fmla="*/ 169963 h 2529047"/>
                <a:gd name="connsiteX36" fmla="*/ 2916562 w 2923360"/>
                <a:gd name="connsiteY36" fmla="*/ 197157 h 2529047"/>
                <a:gd name="connsiteX37" fmla="*/ 2916562 w 2923360"/>
                <a:gd name="connsiteY37" fmla="*/ 203956 h 2529047"/>
                <a:gd name="connsiteX38" fmla="*/ 2865573 w 2923360"/>
                <a:gd name="connsiteY38" fmla="*/ 258344 h 2529047"/>
                <a:gd name="connsiteX39" fmla="*/ 2817983 w 2923360"/>
                <a:gd name="connsiteY39" fmla="*/ 322930 h 2529047"/>
                <a:gd name="connsiteX40" fmla="*/ 2753398 w 2923360"/>
                <a:gd name="connsiteY40" fmla="*/ 431706 h 2529047"/>
                <a:gd name="connsiteX41" fmla="*/ 2695610 w 2923360"/>
                <a:gd name="connsiteY41" fmla="*/ 533683 h 2529047"/>
                <a:gd name="connsiteX42" fmla="*/ 2566439 w 2923360"/>
                <a:gd name="connsiteY42" fmla="*/ 724042 h 2529047"/>
                <a:gd name="connsiteX43" fmla="*/ 2423670 w 2923360"/>
                <a:gd name="connsiteY43" fmla="*/ 927997 h 2529047"/>
                <a:gd name="connsiteX44" fmla="*/ 2233311 w 2923360"/>
                <a:gd name="connsiteY44" fmla="*/ 1165945 h 2529047"/>
                <a:gd name="connsiteX45" fmla="*/ 2141531 w 2923360"/>
                <a:gd name="connsiteY45" fmla="*/ 1264524 h 2529047"/>
                <a:gd name="connsiteX46" fmla="*/ 2025957 w 2923360"/>
                <a:gd name="connsiteY46" fmla="*/ 1380098 h 2529047"/>
                <a:gd name="connsiteX47" fmla="*/ 1842397 w 2923360"/>
                <a:gd name="connsiteY47" fmla="*/ 1543263 h 2529047"/>
                <a:gd name="connsiteX48" fmla="*/ 1614647 w 2923360"/>
                <a:gd name="connsiteY48" fmla="*/ 1726823 h 2529047"/>
                <a:gd name="connsiteX49" fmla="*/ 1492273 w 2923360"/>
                <a:gd name="connsiteY49" fmla="*/ 1818602 h 252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923360" h="2529047">
                  <a:moveTo>
                    <a:pt x="1492273" y="1818602"/>
                  </a:moveTo>
                  <a:lnTo>
                    <a:pt x="1254326" y="1985166"/>
                  </a:lnTo>
                  <a:lnTo>
                    <a:pt x="1006180" y="2131334"/>
                  </a:lnTo>
                  <a:lnTo>
                    <a:pt x="819221" y="2226513"/>
                  </a:lnTo>
                  <a:lnTo>
                    <a:pt x="594870" y="2325092"/>
                  </a:lnTo>
                  <a:lnTo>
                    <a:pt x="350123" y="2423670"/>
                  </a:lnTo>
                  <a:lnTo>
                    <a:pt x="210754" y="2474659"/>
                  </a:lnTo>
                  <a:lnTo>
                    <a:pt x="54388" y="2525648"/>
                  </a:lnTo>
                  <a:lnTo>
                    <a:pt x="16996" y="2529047"/>
                  </a:lnTo>
                  <a:lnTo>
                    <a:pt x="0" y="2522249"/>
                  </a:lnTo>
                  <a:lnTo>
                    <a:pt x="0" y="2505252"/>
                  </a:lnTo>
                  <a:lnTo>
                    <a:pt x="10198" y="2478058"/>
                  </a:lnTo>
                  <a:lnTo>
                    <a:pt x="40791" y="2454263"/>
                  </a:lnTo>
                  <a:lnTo>
                    <a:pt x="234549" y="2372681"/>
                  </a:lnTo>
                  <a:lnTo>
                    <a:pt x="441903" y="2274103"/>
                  </a:lnTo>
                  <a:lnTo>
                    <a:pt x="615265" y="2182323"/>
                  </a:lnTo>
                  <a:lnTo>
                    <a:pt x="788627" y="2083744"/>
                  </a:lnTo>
                  <a:lnTo>
                    <a:pt x="992583" y="1951173"/>
                  </a:lnTo>
                  <a:lnTo>
                    <a:pt x="1169344" y="1828800"/>
                  </a:lnTo>
                  <a:lnTo>
                    <a:pt x="1298516" y="1730222"/>
                  </a:lnTo>
                  <a:lnTo>
                    <a:pt x="1454882" y="1601050"/>
                  </a:lnTo>
                  <a:lnTo>
                    <a:pt x="1604449" y="1468479"/>
                  </a:lnTo>
                  <a:lnTo>
                    <a:pt x="1760815" y="1315512"/>
                  </a:lnTo>
                  <a:lnTo>
                    <a:pt x="1845796" y="1223733"/>
                  </a:lnTo>
                  <a:lnTo>
                    <a:pt x="1947774" y="1121755"/>
                  </a:lnTo>
                  <a:lnTo>
                    <a:pt x="2080345" y="968788"/>
                  </a:lnTo>
                  <a:lnTo>
                    <a:pt x="2195920" y="826020"/>
                  </a:lnTo>
                  <a:lnTo>
                    <a:pt x="2274102" y="713844"/>
                  </a:lnTo>
                  <a:lnTo>
                    <a:pt x="2342088" y="615266"/>
                  </a:lnTo>
                  <a:lnTo>
                    <a:pt x="2413472" y="496292"/>
                  </a:lnTo>
                  <a:lnTo>
                    <a:pt x="2474659" y="384116"/>
                  </a:lnTo>
                  <a:lnTo>
                    <a:pt x="2525647" y="282139"/>
                  </a:lnTo>
                  <a:lnTo>
                    <a:pt x="2576636" y="176762"/>
                  </a:lnTo>
                  <a:lnTo>
                    <a:pt x="2597032" y="115575"/>
                  </a:lnTo>
                  <a:lnTo>
                    <a:pt x="2563039" y="0"/>
                  </a:lnTo>
                  <a:lnTo>
                    <a:pt x="2923360" y="169963"/>
                  </a:lnTo>
                  <a:lnTo>
                    <a:pt x="2916562" y="197157"/>
                  </a:lnTo>
                  <a:lnTo>
                    <a:pt x="2916562" y="203956"/>
                  </a:lnTo>
                  <a:lnTo>
                    <a:pt x="2865573" y="258344"/>
                  </a:lnTo>
                  <a:lnTo>
                    <a:pt x="2817983" y="322930"/>
                  </a:lnTo>
                  <a:lnTo>
                    <a:pt x="2753398" y="431706"/>
                  </a:lnTo>
                  <a:lnTo>
                    <a:pt x="2695610" y="533683"/>
                  </a:lnTo>
                  <a:lnTo>
                    <a:pt x="2566439" y="724042"/>
                  </a:lnTo>
                  <a:lnTo>
                    <a:pt x="2423670" y="927997"/>
                  </a:lnTo>
                  <a:lnTo>
                    <a:pt x="2233311" y="1165945"/>
                  </a:lnTo>
                  <a:lnTo>
                    <a:pt x="2141531" y="1264524"/>
                  </a:lnTo>
                  <a:lnTo>
                    <a:pt x="2025957" y="1380098"/>
                  </a:lnTo>
                  <a:lnTo>
                    <a:pt x="1842397" y="1543263"/>
                  </a:lnTo>
                  <a:lnTo>
                    <a:pt x="1614647" y="1726823"/>
                  </a:lnTo>
                  <a:lnTo>
                    <a:pt x="1492273" y="18186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2EF7B096-6D4B-4E66-A2AC-5FAD6A8C777F}"/>
                </a:ext>
              </a:extLst>
            </p:cNvPr>
            <p:cNvSpPr/>
            <p:nvPr/>
          </p:nvSpPr>
          <p:spPr>
            <a:xfrm>
              <a:off x="5045075" y="4029075"/>
              <a:ext cx="3455988" cy="1924050"/>
            </a:xfrm>
            <a:custGeom>
              <a:avLst/>
              <a:gdLst>
                <a:gd name="connsiteX0" fmla="*/ 1848992 w 3455682"/>
                <a:gd name="connsiteY0" fmla="*/ 1427849 h 1923990"/>
                <a:gd name="connsiteX1" fmla="*/ 1580729 w 3455682"/>
                <a:gd name="connsiteY1" fmla="*/ 1202854 h 1923990"/>
                <a:gd name="connsiteX2" fmla="*/ 1205739 w 3455682"/>
                <a:gd name="connsiteY2" fmla="*/ 879785 h 1923990"/>
                <a:gd name="connsiteX3" fmla="*/ 1021128 w 3455682"/>
                <a:gd name="connsiteY3" fmla="*/ 721136 h 1923990"/>
                <a:gd name="connsiteX4" fmla="*/ 885555 w 3455682"/>
                <a:gd name="connsiteY4" fmla="*/ 599985 h 1923990"/>
                <a:gd name="connsiteX5" fmla="*/ 657676 w 3455682"/>
                <a:gd name="connsiteY5" fmla="*/ 412490 h 1923990"/>
                <a:gd name="connsiteX6" fmla="*/ 504795 w 3455682"/>
                <a:gd name="connsiteY6" fmla="*/ 297108 h 1923990"/>
                <a:gd name="connsiteX7" fmla="*/ 418259 w 3455682"/>
                <a:gd name="connsiteY7" fmla="*/ 239417 h 1923990"/>
                <a:gd name="connsiteX8" fmla="*/ 343261 w 3455682"/>
                <a:gd name="connsiteY8" fmla="*/ 199033 h 1923990"/>
                <a:gd name="connsiteX9" fmla="*/ 250955 w 3455682"/>
                <a:gd name="connsiteY9" fmla="*/ 158650 h 1923990"/>
                <a:gd name="connsiteX10" fmla="*/ 184611 w 3455682"/>
                <a:gd name="connsiteY10" fmla="*/ 138458 h 1923990"/>
                <a:gd name="connsiteX11" fmla="*/ 95190 w 3455682"/>
                <a:gd name="connsiteY11" fmla="*/ 121151 h 1923990"/>
                <a:gd name="connsiteX12" fmla="*/ 57691 w 3455682"/>
                <a:gd name="connsiteY12" fmla="*/ 118266 h 1923990"/>
                <a:gd name="connsiteX13" fmla="*/ 31730 w 3455682"/>
                <a:gd name="connsiteY13" fmla="*/ 109613 h 1923990"/>
                <a:gd name="connsiteX14" fmla="*/ 5769 w 3455682"/>
                <a:gd name="connsiteY14" fmla="*/ 89421 h 1923990"/>
                <a:gd name="connsiteX15" fmla="*/ 0 w 3455682"/>
                <a:gd name="connsiteY15" fmla="*/ 63460 h 1923990"/>
                <a:gd name="connsiteX16" fmla="*/ 5769 w 3455682"/>
                <a:gd name="connsiteY16" fmla="*/ 46153 h 1923990"/>
                <a:gd name="connsiteX17" fmla="*/ 20192 w 3455682"/>
                <a:gd name="connsiteY17" fmla="*/ 28845 h 1923990"/>
                <a:gd name="connsiteX18" fmla="*/ 57691 w 3455682"/>
                <a:gd name="connsiteY18" fmla="*/ 5769 h 1923990"/>
                <a:gd name="connsiteX19" fmla="*/ 121151 w 3455682"/>
                <a:gd name="connsiteY19" fmla="*/ 0 h 1923990"/>
                <a:gd name="connsiteX20" fmla="*/ 187495 w 3455682"/>
                <a:gd name="connsiteY20" fmla="*/ 8654 h 1923990"/>
                <a:gd name="connsiteX21" fmla="*/ 282685 w 3455682"/>
                <a:gd name="connsiteY21" fmla="*/ 31730 h 1923990"/>
                <a:gd name="connsiteX22" fmla="*/ 354799 w 3455682"/>
                <a:gd name="connsiteY22" fmla="*/ 60575 h 1923990"/>
                <a:gd name="connsiteX23" fmla="*/ 449989 w 3455682"/>
                <a:gd name="connsiteY23" fmla="*/ 106728 h 1923990"/>
                <a:gd name="connsiteX24" fmla="*/ 522102 w 3455682"/>
                <a:gd name="connsiteY24" fmla="*/ 147112 h 1923990"/>
                <a:gd name="connsiteX25" fmla="*/ 672099 w 3455682"/>
                <a:gd name="connsiteY25" fmla="*/ 253840 h 1923990"/>
                <a:gd name="connsiteX26" fmla="*/ 824979 w 3455682"/>
                <a:gd name="connsiteY26" fmla="*/ 363452 h 1923990"/>
                <a:gd name="connsiteX27" fmla="*/ 992283 w 3455682"/>
                <a:gd name="connsiteY27" fmla="*/ 481719 h 1923990"/>
                <a:gd name="connsiteX28" fmla="*/ 1153817 w 3455682"/>
                <a:gd name="connsiteY28" fmla="*/ 588447 h 1923990"/>
                <a:gd name="connsiteX29" fmla="*/ 1349966 w 3455682"/>
                <a:gd name="connsiteY29" fmla="*/ 724020 h 1923990"/>
                <a:gd name="connsiteX30" fmla="*/ 1531692 w 3455682"/>
                <a:gd name="connsiteY30" fmla="*/ 853825 h 1923990"/>
                <a:gd name="connsiteX31" fmla="*/ 1840338 w 3455682"/>
                <a:gd name="connsiteY31" fmla="*/ 1064396 h 1923990"/>
                <a:gd name="connsiteX32" fmla="*/ 2050910 w 3455682"/>
                <a:gd name="connsiteY32" fmla="*/ 1208623 h 1923990"/>
                <a:gd name="connsiteX33" fmla="*/ 2258597 w 3455682"/>
                <a:gd name="connsiteY33" fmla="*/ 1338428 h 1923990"/>
                <a:gd name="connsiteX34" fmla="*/ 2362440 w 3455682"/>
                <a:gd name="connsiteY34" fmla="*/ 1396119 h 1923990"/>
                <a:gd name="connsiteX35" fmla="*/ 2469169 w 3455682"/>
                <a:gd name="connsiteY35" fmla="*/ 1453809 h 1923990"/>
                <a:gd name="connsiteX36" fmla="*/ 2636472 w 3455682"/>
                <a:gd name="connsiteY36" fmla="*/ 1525923 h 1923990"/>
                <a:gd name="connsiteX37" fmla="*/ 2809545 w 3455682"/>
                <a:gd name="connsiteY37" fmla="*/ 1595152 h 1923990"/>
                <a:gd name="connsiteX38" fmla="*/ 3080692 w 3455682"/>
                <a:gd name="connsiteY38" fmla="*/ 1681688 h 1923990"/>
                <a:gd name="connsiteX39" fmla="*/ 3279725 w 3455682"/>
                <a:gd name="connsiteY39" fmla="*/ 1739379 h 1923990"/>
                <a:gd name="connsiteX40" fmla="*/ 3372030 w 3455682"/>
                <a:gd name="connsiteY40" fmla="*/ 1762456 h 1923990"/>
                <a:gd name="connsiteX41" fmla="*/ 3415299 w 3455682"/>
                <a:gd name="connsiteY41" fmla="*/ 1776878 h 1923990"/>
                <a:gd name="connsiteX42" fmla="*/ 3441259 w 3455682"/>
                <a:gd name="connsiteY42" fmla="*/ 1788416 h 1923990"/>
                <a:gd name="connsiteX43" fmla="*/ 3452798 w 3455682"/>
                <a:gd name="connsiteY43" fmla="*/ 1797070 h 1923990"/>
                <a:gd name="connsiteX44" fmla="*/ 3455682 w 3455682"/>
                <a:gd name="connsiteY44" fmla="*/ 1808608 h 1923990"/>
                <a:gd name="connsiteX45" fmla="*/ 3444144 w 3455682"/>
                <a:gd name="connsiteY45" fmla="*/ 1828800 h 1923990"/>
                <a:gd name="connsiteX46" fmla="*/ 3421068 w 3455682"/>
                <a:gd name="connsiteY46" fmla="*/ 1848992 h 1923990"/>
                <a:gd name="connsiteX47" fmla="*/ 3322993 w 3455682"/>
                <a:gd name="connsiteY47" fmla="*/ 1863415 h 1923990"/>
                <a:gd name="connsiteX48" fmla="*/ 2973964 w 3455682"/>
                <a:gd name="connsiteY48" fmla="*/ 1892260 h 1923990"/>
                <a:gd name="connsiteX49" fmla="*/ 2653779 w 3455682"/>
                <a:gd name="connsiteY49" fmla="*/ 1923990 h 1923990"/>
                <a:gd name="connsiteX50" fmla="*/ 2596088 w 3455682"/>
                <a:gd name="connsiteY50" fmla="*/ 1921105 h 1923990"/>
                <a:gd name="connsiteX51" fmla="*/ 2506668 w 3455682"/>
                <a:gd name="connsiteY51" fmla="*/ 1915336 h 1923990"/>
                <a:gd name="connsiteX52" fmla="*/ 2446092 w 3455682"/>
                <a:gd name="connsiteY52" fmla="*/ 1900914 h 1923990"/>
                <a:gd name="connsiteX53" fmla="*/ 2379748 w 3455682"/>
                <a:gd name="connsiteY53" fmla="*/ 1863415 h 1923990"/>
                <a:gd name="connsiteX54" fmla="*/ 2146100 w 3455682"/>
                <a:gd name="connsiteY54" fmla="*/ 1670150 h 1923990"/>
                <a:gd name="connsiteX55" fmla="*/ 1848992 w 3455682"/>
                <a:gd name="connsiteY55" fmla="*/ 1427849 h 192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55682" h="1923990">
                  <a:moveTo>
                    <a:pt x="1848992" y="1427849"/>
                  </a:moveTo>
                  <a:lnTo>
                    <a:pt x="1580729" y="1202854"/>
                  </a:lnTo>
                  <a:lnTo>
                    <a:pt x="1205739" y="879785"/>
                  </a:lnTo>
                  <a:lnTo>
                    <a:pt x="1021128" y="721136"/>
                  </a:lnTo>
                  <a:lnTo>
                    <a:pt x="885555" y="599985"/>
                  </a:lnTo>
                  <a:lnTo>
                    <a:pt x="657676" y="412490"/>
                  </a:lnTo>
                  <a:lnTo>
                    <a:pt x="504795" y="297108"/>
                  </a:lnTo>
                  <a:lnTo>
                    <a:pt x="418259" y="239417"/>
                  </a:lnTo>
                  <a:lnTo>
                    <a:pt x="343261" y="199033"/>
                  </a:lnTo>
                  <a:lnTo>
                    <a:pt x="250955" y="158650"/>
                  </a:lnTo>
                  <a:lnTo>
                    <a:pt x="184611" y="138458"/>
                  </a:lnTo>
                  <a:lnTo>
                    <a:pt x="95190" y="121151"/>
                  </a:lnTo>
                  <a:lnTo>
                    <a:pt x="57691" y="118266"/>
                  </a:lnTo>
                  <a:lnTo>
                    <a:pt x="31730" y="109613"/>
                  </a:lnTo>
                  <a:lnTo>
                    <a:pt x="5769" y="89421"/>
                  </a:lnTo>
                  <a:lnTo>
                    <a:pt x="0" y="63460"/>
                  </a:lnTo>
                  <a:lnTo>
                    <a:pt x="5769" y="46153"/>
                  </a:lnTo>
                  <a:lnTo>
                    <a:pt x="20192" y="28845"/>
                  </a:lnTo>
                  <a:lnTo>
                    <a:pt x="57691" y="5769"/>
                  </a:lnTo>
                  <a:lnTo>
                    <a:pt x="121151" y="0"/>
                  </a:lnTo>
                  <a:lnTo>
                    <a:pt x="187495" y="8654"/>
                  </a:lnTo>
                  <a:lnTo>
                    <a:pt x="282685" y="31730"/>
                  </a:lnTo>
                  <a:lnTo>
                    <a:pt x="354799" y="60575"/>
                  </a:lnTo>
                  <a:lnTo>
                    <a:pt x="449989" y="106728"/>
                  </a:lnTo>
                  <a:lnTo>
                    <a:pt x="522102" y="147112"/>
                  </a:lnTo>
                  <a:lnTo>
                    <a:pt x="672099" y="253840"/>
                  </a:lnTo>
                  <a:lnTo>
                    <a:pt x="824979" y="363452"/>
                  </a:lnTo>
                  <a:lnTo>
                    <a:pt x="992283" y="481719"/>
                  </a:lnTo>
                  <a:lnTo>
                    <a:pt x="1153817" y="588447"/>
                  </a:lnTo>
                  <a:lnTo>
                    <a:pt x="1349966" y="724020"/>
                  </a:lnTo>
                  <a:lnTo>
                    <a:pt x="1531692" y="853825"/>
                  </a:lnTo>
                  <a:lnTo>
                    <a:pt x="1840338" y="1064396"/>
                  </a:lnTo>
                  <a:lnTo>
                    <a:pt x="2050910" y="1208623"/>
                  </a:lnTo>
                  <a:lnTo>
                    <a:pt x="2258597" y="1338428"/>
                  </a:lnTo>
                  <a:lnTo>
                    <a:pt x="2362440" y="1396119"/>
                  </a:lnTo>
                  <a:lnTo>
                    <a:pt x="2469169" y="1453809"/>
                  </a:lnTo>
                  <a:lnTo>
                    <a:pt x="2636472" y="1525923"/>
                  </a:lnTo>
                  <a:lnTo>
                    <a:pt x="2809545" y="1595152"/>
                  </a:lnTo>
                  <a:lnTo>
                    <a:pt x="3080692" y="1681688"/>
                  </a:lnTo>
                  <a:lnTo>
                    <a:pt x="3279725" y="1739379"/>
                  </a:lnTo>
                  <a:lnTo>
                    <a:pt x="3372030" y="1762456"/>
                  </a:lnTo>
                  <a:lnTo>
                    <a:pt x="3415299" y="1776878"/>
                  </a:lnTo>
                  <a:lnTo>
                    <a:pt x="3441259" y="1788416"/>
                  </a:lnTo>
                  <a:lnTo>
                    <a:pt x="3452798" y="1797070"/>
                  </a:lnTo>
                  <a:lnTo>
                    <a:pt x="3455682" y="1808608"/>
                  </a:lnTo>
                  <a:lnTo>
                    <a:pt x="3444144" y="1828800"/>
                  </a:lnTo>
                  <a:lnTo>
                    <a:pt x="3421068" y="1848992"/>
                  </a:lnTo>
                  <a:lnTo>
                    <a:pt x="3322993" y="1863415"/>
                  </a:lnTo>
                  <a:lnTo>
                    <a:pt x="2973964" y="1892260"/>
                  </a:lnTo>
                  <a:lnTo>
                    <a:pt x="2653779" y="1923990"/>
                  </a:lnTo>
                  <a:lnTo>
                    <a:pt x="2596088" y="1921105"/>
                  </a:lnTo>
                  <a:lnTo>
                    <a:pt x="2506668" y="1915336"/>
                  </a:lnTo>
                  <a:lnTo>
                    <a:pt x="2446092" y="1900914"/>
                  </a:lnTo>
                  <a:lnTo>
                    <a:pt x="2379748" y="1863415"/>
                  </a:lnTo>
                  <a:lnTo>
                    <a:pt x="2146100" y="1670150"/>
                  </a:lnTo>
                  <a:lnTo>
                    <a:pt x="1848992" y="14278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43001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2" grpId="0" animBg="1"/>
      <p:bldP spid="10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AF51E15B-6C82-49DF-BFF8-D58029E8A0B8}"/>
              </a:ext>
            </a:extLst>
          </p:cNvPr>
          <p:cNvGrpSpPr/>
          <p:nvPr/>
        </p:nvGrpSpPr>
        <p:grpSpPr>
          <a:xfrm>
            <a:off x="4070350" y="1441450"/>
            <a:ext cx="4430713" cy="4511675"/>
            <a:chOff x="4070350" y="1441450"/>
            <a:chExt cx="4430713" cy="451167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F3C49C07-00B8-4DA3-944D-DB08B6A76D61}"/>
                </a:ext>
              </a:extLst>
            </p:cNvPr>
            <p:cNvSpPr/>
            <p:nvPr/>
          </p:nvSpPr>
          <p:spPr>
            <a:xfrm>
              <a:off x="4224337" y="2152650"/>
              <a:ext cx="3743325" cy="676275"/>
            </a:xfrm>
            <a:custGeom>
              <a:avLst/>
              <a:gdLst>
                <a:gd name="connsiteX0" fmla="*/ 2549525 w 3743325"/>
                <a:gd name="connsiteY0" fmla="*/ 365125 h 676275"/>
                <a:gd name="connsiteX1" fmla="*/ 2000250 w 3743325"/>
                <a:gd name="connsiteY1" fmla="*/ 406400 h 676275"/>
                <a:gd name="connsiteX2" fmla="*/ 1784350 w 3743325"/>
                <a:gd name="connsiteY2" fmla="*/ 422275 h 676275"/>
                <a:gd name="connsiteX3" fmla="*/ 1285875 w 3743325"/>
                <a:gd name="connsiteY3" fmla="*/ 492125 h 676275"/>
                <a:gd name="connsiteX4" fmla="*/ 1019175 w 3743325"/>
                <a:gd name="connsiteY4" fmla="*/ 533400 h 676275"/>
                <a:gd name="connsiteX5" fmla="*/ 704850 w 3743325"/>
                <a:gd name="connsiteY5" fmla="*/ 584200 h 676275"/>
                <a:gd name="connsiteX6" fmla="*/ 568325 w 3743325"/>
                <a:gd name="connsiteY6" fmla="*/ 606425 h 676275"/>
                <a:gd name="connsiteX7" fmla="*/ 504825 w 3743325"/>
                <a:gd name="connsiteY7" fmla="*/ 628650 h 676275"/>
                <a:gd name="connsiteX8" fmla="*/ 419100 w 3743325"/>
                <a:gd name="connsiteY8" fmla="*/ 657225 h 676275"/>
                <a:gd name="connsiteX9" fmla="*/ 339725 w 3743325"/>
                <a:gd name="connsiteY9" fmla="*/ 676275 h 676275"/>
                <a:gd name="connsiteX10" fmla="*/ 317500 w 3743325"/>
                <a:gd name="connsiteY10" fmla="*/ 673100 h 676275"/>
                <a:gd name="connsiteX11" fmla="*/ 266700 w 3743325"/>
                <a:gd name="connsiteY11" fmla="*/ 657225 h 676275"/>
                <a:gd name="connsiteX12" fmla="*/ 215900 w 3743325"/>
                <a:gd name="connsiteY12" fmla="*/ 631825 h 676275"/>
                <a:gd name="connsiteX13" fmla="*/ 168275 w 3743325"/>
                <a:gd name="connsiteY13" fmla="*/ 596900 h 676275"/>
                <a:gd name="connsiteX14" fmla="*/ 130175 w 3743325"/>
                <a:gd name="connsiteY14" fmla="*/ 558800 h 676275"/>
                <a:gd name="connsiteX15" fmla="*/ 88900 w 3743325"/>
                <a:gd name="connsiteY15" fmla="*/ 501650 h 676275"/>
                <a:gd name="connsiteX16" fmla="*/ 66675 w 3743325"/>
                <a:gd name="connsiteY16" fmla="*/ 469900 h 676275"/>
                <a:gd name="connsiteX17" fmla="*/ 34925 w 3743325"/>
                <a:gd name="connsiteY17" fmla="*/ 422275 h 676275"/>
                <a:gd name="connsiteX18" fmla="*/ 9525 w 3743325"/>
                <a:gd name="connsiteY18" fmla="*/ 377825 h 676275"/>
                <a:gd name="connsiteX19" fmla="*/ 0 w 3743325"/>
                <a:gd name="connsiteY19" fmla="*/ 352425 h 676275"/>
                <a:gd name="connsiteX20" fmla="*/ 3175 w 3743325"/>
                <a:gd name="connsiteY20" fmla="*/ 333375 h 676275"/>
                <a:gd name="connsiteX21" fmla="*/ 15875 w 3743325"/>
                <a:gd name="connsiteY21" fmla="*/ 327025 h 676275"/>
                <a:gd name="connsiteX22" fmla="*/ 31750 w 3743325"/>
                <a:gd name="connsiteY22" fmla="*/ 327025 h 676275"/>
                <a:gd name="connsiteX23" fmla="*/ 66675 w 3743325"/>
                <a:gd name="connsiteY23" fmla="*/ 339725 h 676275"/>
                <a:gd name="connsiteX24" fmla="*/ 123825 w 3743325"/>
                <a:gd name="connsiteY24" fmla="*/ 368300 h 676275"/>
                <a:gd name="connsiteX25" fmla="*/ 165100 w 3743325"/>
                <a:gd name="connsiteY25" fmla="*/ 387350 h 676275"/>
                <a:gd name="connsiteX26" fmla="*/ 206375 w 3743325"/>
                <a:gd name="connsiteY26" fmla="*/ 403225 h 676275"/>
                <a:gd name="connsiteX27" fmla="*/ 247650 w 3743325"/>
                <a:gd name="connsiteY27" fmla="*/ 409575 h 676275"/>
                <a:gd name="connsiteX28" fmla="*/ 323850 w 3743325"/>
                <a:gd name="connsiteY28" fmla="*/ 412750 h 676275"/>
                <a:gd name="connsiteX29" fmla="*/ 650875 w 3743325"/>
                <a:gd name="connsiteY29" fmla="*/ 381000 h 676275"/>
                <a:gd name="connsiteX30" fmla="*/ 1244600 w 3743325"/>
                <a:gd name="connsiteY30" fmla="*/ 314325 h 676275"/>
                <a:gd name="connsiteX31" fmla="*/ 1778000 w 3743325"/>
                <a:gd name="connsiteY31" fmla="*/ 244475 h 676275"/>
                <a:gd name="connsiteX32" fmla="*/ 1987550 w 3743325"/>
                <a:gd name="connsiteY32" fmla="*/ 228600 h 676275"/>
                <a:gd name="connsiteX33" fmla="*/ 2527300 w 3743325"/>
                <a:gd name="connsiteY33" fmla="*/ 171450 h 676275"/>
                <a:gd name="connsiteX34" fmla="*/ 2917825 w 3743325"/>
                <a:gd name="connsiteY34" fmla="*/ 114300 h 676275"/>
                <a:gd name="connsiteX35" fmla="*/ 2994025 w 3743325"/>
                <a:gd name="connsiteY35" fmla="*/ 88900 h 676275"/>
                <a:gd name="connsiteX36" fmla="*/ 3130550 w 3743325"/>
                <a:gd name="connsiteY36" fmla="*/ 38100 h 676275"/>
                <a:gd name="connsiteX37" fmla="*/ 3194050 w 3743325"/>
                <a:gd name="connsiteY37" fmla="*/ 9525 h 676275"/>
                <a:gd name="connsiteX38" fmla="*/ 3222625 w 3743325"/>
                <a:gd name="connsiteY38" fmla="*/ 0 h 676275"/>
                <a:gd name="connsiteX39" fmla="*/ 3311525 w 3743325"/>
                <a:gd name="connsiteY39" fmla="*/ 0 h 676275"/>
                <a:gd name="connsiteX40" fmla="*/ 3371850 w 3743325"/>
                <a:gd name="connsiteY40" fmla="*/ 9525 h 676275"/>
                <a:gd name="connsiteX41" fmla="*/ 3470275 w 3743325"/>
                <a:gd name="connsiteY41" fmla="*/ 34925 h 676275"/>
                <a:gd name="connsiteX42" fmla="*/ 3571875 w 3743325"/>
                <a:gd name="connsiteY42" fmla="*/ 69850 h 676275"/>
                <a:gd name="connsiteX43" fmla="*/ 3651250 w 3743325"/>
                <a:gd name="connsiteY43" fmla="*/ 98425 h 676275"/>
                <a:gd name="connsiteX44" fmla="*/ 3689350 w 3743325"/>
                <a:gd name="connsiteY44" fmla="*/ 120650 h 676275"/>
                <a:gd name="connsiteX45" fmla="*/ 3711575 w 3743325"/>
                <a:gd name="connsiteY45" fmla="*/ 139700 h 676275"/>
                <a:gd name="connsiteX46" fmla="*/ 3727450 w 3743325"/>
                <a:gd name="connsiteY46" fmla="*/ 158750 h 676275"/>
                <a:gd name="connsiteX47" fmla="*/ 3736975 w 3743325"/>
                <a:gd name="connsiteY47" fmla="*/ 184150 h 676275"/>
                <a:gd name="connsiteX48" fmla="*/ 3743325 w 3743325"/>
                <a:gd name="connsiteY48" fmla="*/ 203200 h 676275"/>
                <a:gd name="connsiteX49" fmla="*/ 3743325 w 3743325"/>
                <a:gd name="connsiteY49" fmla="*/ 231775 h 676275"/>
                <a:gd name="connsiteX50" fmla="*/ 3733800 w 3743325"/>
                <a:gd name="connsiteY50" fmla="*/ 263525 h 676275"/>
                <a:gd name="connsiteX51" fmla="*/ 3711575 w 3743325"/>
                <a:gd name="connsiteY51" fmla="*/ 285750 h 676275"/>
                <a:gd name="connsiteX52" fmla="*/ 3670300 w 3743325"/>
                <a:gd name="connsiteY52" fmla="*/ 304800 h 676275"/>
                <a:gd name="connsiteX53" fmla="*/ 3625850 w 3743325"/>
                <a:gd name="connsiteY53" fmla="*/ 314325 h 676275"/>
                <a:gd name="connsiteX54" fmla="*/ 3390900 w 3743325"/>
                <a:gd name="connsiteY54" fmla="*/ 317500 h 676275"/>
                <a:gd name="connsiteX55" fmla="*/ 3070225 w 3743325"/>
                <a:gd name="connsiteY55" fmla="*/ 333375 h 676275"/>
                <a:gd name="connsiteX56" fmla="*/ 2549525 w 3743325"/>
                <a:gd name="connsiteY56" fmla="*/ 365125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743325" h="676275">
                  <a:moveTo>
                    <a:pt x="2549525" y="365125"/>
                  </a:moveTo>
                  <a:lnTo>
                    <a:pt x="2000250" y="406400"/>
                  </a:lnTo>
                  <a:lnTo>
                    <a:pt x="1784350" y="422275"/>
                  </a:lnTo>
                  <a:lnTo>
                    <a:pt x="1285875" y="492125"/>
                  </a:lnTo>
                  <a:lnTo>
                    <a:pt x="1019175" y="533400"/>
                  </a:lnTo>
                  <a:lnTo>
                    <a:pt x="704850" y="584200"/>
                  </a:lnTo>
                  <a:lnTo>
                    <a:pt x="568325" y="606425"/>
                  </a:lnTo>
                  <a:lnTo>
                    <a:pt x="504825" y="628650"/>
                  </a:lnTo>
                  <a:lnTo>
                    <a:pt x="419100" y="657225"/>
                  </a:lnTo>
                  <a:lnTo>
                    <a:pt x="339725" y="676275"/>
                  </a:lnTo>
                  <a:lnTo>
                    <a:pt x="317500" y="673100"/>
                  </a:lnTo>
                  <a:lnTo>
                    <a:pt x="266700" y="657225"/>
                  </a:lnTo>
                  <a:lnTo>
                    <a:pt x="215900" y="631825"/>
                  </a:lnTo>
                  <a:lnTo>
                    <a:pt x="168275" y="596900"/>
                  </a:lnTo>
                  <a:lnTo>
                    <a:pt x="130175" y="558800"/>
                  </a:lnTo>
                  <a:lnTo>
                    <a:pt x="88900" y="501650"/>
                  </a:lnTo>
                  <a:lnTo>
                    <a:pt x="66675" y="469900"/>
                  </a:lnTo>
                  <a:lnTo>
                    <a:pt x="34925" y="422275"/>
                  </a:lnTo>
                  <a:lnTo>
                    <a:pt x="9525" y="377825"/>
                  </a:lnTo>
                  <a:lnTo>
                    <a:pt x="0" y="352425"/>
                  </a:lnTo>
                  <a:lnTo>
                    <a:pt x="3175" y="333375"/>
                  </a:lnTo>
                  <a:lnTo>
                    <a:pt x="15875" y="327025"/>
                  </a:lnTo>
                  <a:lnTo>
                    <a:pt x="31750" y="327025"/>
                  </a:lnTo>
                  <a:lnTo>
                    <a:pt x="66675" y="339725"/>
                  </a:lnTo>
                  <a:lnTo>
                    <a:pt x="123825" y="368300"/>
                  </a:lnTo>
                  <a:lnTo>
                    <a:pt x="165100" y="387350"/>
                  </a:lnTo>
                  <a:lnTo>
                    <a:pt x="206375" y="403225"/>
                  </a:lnTo>
                  <a:lnTo>
                    <a:pt x="247650" y="409575"/>
                  </a:lnTo>
                  <a:lnTo>
                    <a:pt x="323850" y="412750"/>
                  </a:lnTo>
                  <a:lnTo>
                    <a:pt x="650875" y="381000"/>
                  </a:lnTo>
                  <a:lnTo>
                    <a:pt x="1244600" y="314325"/>
                  </a:lnTo>
                  <a:lnTo>
                    <a:pt x="1778000" y="244475"/>
                  </a:lnTo>
                  <a:lnTo>
                    <a:pt x="1987550" y="228600"/>
                  </a:lnTo>
                  <a:lnTo>
                    <a:pt x="2527300" y="171450"/>
                  </a:lnTo>
                  <a:lnTo>
                    <a:pt x="2917825" y="114300"/>
                  </a:lnTo>
                  <a:lnTo>
                    <a:pt x="2994025" y="88900"/>
                  </a:lnTo>
                  <a:lnTo>
                    <a:pt x="3130550" y="38100"/>
                  </a:lnTo>
                  <a:lnTo>
                    <a:pt x="3194050" y="9525"/>
                  </a:lnTo>
                  <a:lnTo>
                    <a:pt x="3222625" y="0"/>
                  </a:lnTo>
                  <a:lnTo>
                    <a:pt x="3311525" y="0"/>
                  </a:lnTo>
                  <a:lnTo>
                    <a:pt x="3371850" y="9525"/>
                  </a:lnTo>
                  <a:lnTo>
                    <a:pt x="3470275" y="34925"/>
                  </a:lnTo>
                  <a:lnTo>
                    <a:pt x="3571875" y="69850"/>
                  </a:lnTo>
                  <a:lnTo>
                    <a:pt x="3651250" y="98425"/>
                  </a:lnTo>
                  <a:lnTo>
                    <a:pt x="3689350" y="120650"/>
                  </a:lnTo>
                  <a:lnTo>
                    <a:pt x="3711575" y="139700"/>
                  </a:lnTo>
                  <a:lnTo>
                    <a:pt x="3727450" y="158750"/>
                  </a:lnTo>
                  <a:lnTo>
                    <a:pt x="3736975" y="184150"/>
                  </a:lnTo>
                  <a:lnTo>
                    <a:pt x="3743325" y="203200"/>
                  </a:lnTo>
                  <a:lnTo>
                    <a:pt x="3743325" y="231775"/>
                  </a:lnTo>
                  <a:lnTo>
                    <a:pt x="3733800" y="263525"/>
                  </a:lnTo>
                  <a:lnTo>
                    <a:pt x="3711575" y="285750"/>
                  </a:lnTo>
                  <a:lnTo>
                    <a:pt x="3670300" y="304800"/>
                  </a:lnTo>
                  <a:lnTo>
                    <a:pt x="3625850" y="314325"/>
                  </a:lnTo>
                  <a:lnTo>
                    <a:pt x="3390900" y="317500"/>
                  </a:lnTo>
                  <a:lnTo>
                    <a:pt x="3070225" y="333375"/>
                  </a:lnTo>
                  <a:lnTo>
                    <a:pt x="2549525" y="365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F80064B9-B05D-4F2C-81F0-73F9E002104E}"/>
                </a:ext>
              </a:extLst>
            </p:cNvPr>
            <p:cNvSpPr/>
            <p:nvPr/>
          </p:nvSpPr>
          <p:spPr>
            <a:xfrm>
              <a:off x="5727700" y="1441450"/>
              <a:ext cx="584200" cy="2063750"/>
            </a:xfrm>
            <a:custGeom>
              <a:avLst/>
              <a:gdLst>
                <a:gd name="connsiteX0" fmla="*/ 234950 w 584200"/>
                <a:gd name="connsiteY0" fmla="*/ 1301750 h 2063750"/>
                <a:gd name="connsiteX1" fmla="*/ 228600 w 584200"/>
                <a:gd name="connsiteY1" fmla="*/ 876300 h 2063750"/>
                <a:gd name="connsiteX2" fmla="*/ 228600 w 584200"/>
                <a:gd name="connsiteY2" fmla="*/ 514350 h 2063750"/>
                <a:gd name="connsiteX3" fmla="*/ 222250 w 584200"/>
                <a:gd name="connsiteY3" fmla="*/ 339725 h 2063750"/>
                <a:gd name="connsiteX4" fmla="*/ 212725 w 584200"/>
                <a:gd name="connsiteY4" fmla="*/ 282575 h 2063750"/>
                <a:gd name="connsiteX5" fmla="*/ 193675 w 584200"/>
                <a:gd name="connsiteY5" fmla="*/ 215900 h 2063750"/>
                <a:gd name="connsiteX6" fmla="*/ 168275 w 584200"/>
                <a:gd name="connsiteY6" fmla="*/ 171450 h 2063750"/>
                <a:gd name="connsiteX7" fmla="*/ 136525 w 584200"/>
                <a:gd name="connsiteY7" fmla="*/ 136525 h 2063750"/>
                <a:gd name="connsiteX8" fmla="*/ 98425 w 584200"/>
                <a:gd name="connsiteY8" fmla="*/ 104775 h 2063750"/>
                <a:gd name="connsiteX9" fmla="*/ 41275 w 584200"/>
                <a:gd name="connsiteY9" fmla="*/ 76200 h 2063750"/>
                <a:gd name="connsiteX10" fmla="*/ 19050 w 584200"/>
                <a:gd name="connsiteY10" fmla="*/ 66675 h 2063750"/>
                <a:gd name="connsiteX11" fmla="*/ 9525 w 584200"/>
                <a:gd name="connsiteY11" fmla="*/ 57150 h 2063750"/>
                <a:gd name="connsiteX12" fmla="*/ 0 w 584200"/>
                <a:gd name="connsiteY12" fmla="*/ 47625 h 2063750"/>
                <a:gd name="connsiteX13" fmla="*/ 3175 w 584200"/>
                <a:gd name="connsiteY13" fmla="*/ 34925 h 2063750"/>
                <a:gd name="connsiteX14" fmla="*/ 22225 w 584200"/>
                <a:gd name="connsiteY14" fmla="*/ 22225 h 2063750"/>
                <a:gd name="connsiteX15" fmla="*/ 73025 w 584200"/>
                <a:gd name="connsiteY15" fmla="*/ 9525 h 2063750"/>
                <a:gd name="connsiteX16" fmla="*/ 142875 w 584200"/>
                <a:gd name="connsiteY16" fmla="*/ 0 h 2063750"/>
                <a:gd name="connsiteX17" fmla="*/ 215900 w 584200"/>
                <a:gd name="connsiteY17" fmla="*/ 0 h 2063750"/>
                <a:gd name="connsiteX18" fmla="*/ 282575 w 584200"/>
                <a:gd name="connsiteY18" fmla="*/ 3175 h 2063750"/>
                <a:gd name="connsiteX19" fmla="*/ 327025 w 584200"/>
                <a:gd name="connsiteY19" fmla="*/ 12700 h 2063750"/>
                <a:gd name="connsiteX20" fmla="*/ 400050 w 584200"/>
                <a:gd name="connsiteY20" fmla="*/ 47625 h 2063750"/>
                <a:gd name="connsiteX21" fmla="*/ 469900 w 584200"/>
                <a:gd name="connsiteY21" fmla="*/ 82550 h 2063750"/>
                <a:gd name="connsiteX22" fmla="*/ 527050 w 584200"/>
                <a:gd name="connsiteY22" fmla="*/ 120650 h 2063750"/>
                <a:gd name="connsiteX23" fmla="*/ 561975 w 584200"/>
                <a:gd name="connsiteY23" fmla="*/ 149225 h 2063750"/>
                <a:gd name="connsiteX24" fmla="*/ 577850 w 584200"/>
                <a:gd name="connsiteY24" fmla="*/ 168275 h 2063750"/>
                <a:gd name="connsiteX25" fmla="*/ 584200 w 584200"/>
                <a:gd name="connsiteY25" fmla="*/ 184150 h 2063750"/>
                <a:gd name="connsiteX26" fmla="*/ 584200 w 584200"/>
                <a:gd name="connsiteY26" fmla="*/ 203200 h 2063750"/>
                <a:gd name="connsiteX27" fmla="*/ 571500 w 584200"/>
                <a:gd name="connsiteY27" fmla="*/ 231775 h 2063750"/>
                <a:gd name="connsiteX28" fmla="*/ 542925 w 584200"/>
                <a:gd name="connsiteY28" fmla="*/ 273050 h 2063750"/>
                <a:gd name="connsiteX29" fmla="*/ 514350 w 584200"/>
                <a:gd name="connsiteY29" fmla="*/ 311150 h 2063750"/>
                <a:gd name="connsiteX30" fmla="*/ 501650 w 584200"/>
                <a:gd name="connsiteY30" fmla="*/ 346075 h 2063750"/>
                <a:gd name="connsiteX31" fmla="*/ 495300 w 584200"/>
                <a:gd name="connsiteY31" fmla="*/ 415925 h 2063750"/>
                <a:gd name="connsiteX32" fmla="*/ 492125 w 584200"/>
                <a:gd name="connsiteY32" fmla="*/ 984250 h 2063750"/>
                <a:gd name="connsiteX33" fmla="*/ 495300 w 584200"/>
                <a:gd name="connsiteY33" fmla="*/ 1123950 h 2063750"/>
                <a:gd name="connsiteX34" fmla="*/ 495300 w 584200"/>
                <a:gd name="connsiteY34" fmla="*/ 1990725 h 2063750"/>
                <a:gd name="connsiteX35" fmla="*/ 254000 w 584200"/>
                <a:gd name="connsiteY35" fmla="*/ 2063750 h 2063750"/>
                <a:gd name="connsiteX36" fmla="*/ 234950 w 584200"/>
                <a:gd name="connsiteY36" fmla="*/ 1301750 h 206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4200" h="2063750">
                  <a:moveTo>
                    <a:pt x="234950" y="1301750"/>
                  </a:moveTo>
                  <a:cubicBezTo>
                    <a:pt x="232833" y="1159933"/>
                    <a:pt x="230717" y="1018117"/>
                    <a:pt x="228600" y="876300"/>
                  </a:cubicBezTo>
                  <a:lnTo>
                    <a:pt x="228600" y="514350"/>
                  </a:lnTo>
                  <a:lnTo>
                    <a:pt x="222250" y="339725"/>
                  </a:lnTo>
                  <a:lnTo>
                    <a:pt x="212725" y="282575"/>
                  </a:lnTo>
                  <a:lnTo>
                    <a:pt x="193675" y="215900"/>
                  </a:lnTo>
                  <a:lnTo>
                    <a:pt x="168275" y="171450"/>
                  </a:lnTo>
                  <a:lnTo>
                    <a:pt x="136525" y="136525"/>
                  </a:lnTo>
                  <a:lnTo>
                    <a:pt x="98425" y="104775"/>
                  </a:lnTo>
                  <a:lnTo>
                    <a:pt x="41275" y="76200"/>
                  </a:lnTo>
                  <a:lnTo>
                    <a:pt x="19050" y="66675"/>
                  </a:lnTo>
                  <a:lnTo>
                    <a:pt x="9525" y="57150"/>
                  </a:lnTo>
                  <a:lnTo>
                    <a:pt x="0" y="47625"/>
                  </a:lnTo>
                  <a:lnTo>
                    <a:pt x="3175" y="34925"/>
                  </a:lnTo>
                  <a:lnTo>
                    <a:pt x="22225" y="22225"/>
                  </a:lnTo>
                  <a:lnTo>
                    <a:pt x="73025" y="9525"/>
                  </a:lnTo>
                  <a:lnTo>
                    <a:pt x="142875" y="0"/>
                  </a:lnTo>
                  <a:lnTo>
                    <a:pt x="215900" y="0"/>
                  </a:lnTo>
                  <a:lnTo>
                    <a:pt x="282575" y="3175"/>
                  </a:lnTo>
                  <a:lnTo>
                    <a:pt x="327025" y="12700"/>
                  </a:lnTo>
                  <a:lnTo>
                    <a:pt x="400050" y="47625"/>
                  </a:lnTo>
                  <a:lnTo>
                    <a:pt x="469900" y="82550"/>
                  </a:lnTo>
                  <a:lnTo>
                    <a:pt x="527050" y="120650"/>
                  </a:lnTo>
                  <a:lnTo>
                    <a:pt x="561975" y="149225"/>
                  </a:lnTo>
                  <a:lnTo>
                    <a:pt x="577850" y="168275"/>
                  </a:lnTo>
                  <a:lnTo>
                    <a:pt x="584200" y="184150"/>
                  </a:lnTo>
                  <a:lnTo>
                    <a:pt x="584200" y="203200"/>
                  </a:lnTo>
                  <a:lnTo>
                    <a:pt x="571500" y="231775"/>
                  </a:lnTo>
                  <a:lnTo>
                    <a:pt x="542925" y="273050"/>
                  </a:lnTo>
                  <a:lnTo>
                    <a:pt x="514350" y="311150"/>
                  </a:lnTo>
                  <a:lnTo>
                    <a:pt x="501650" y="346075"/>
                  </a:lnTo>
                  <a:lnTo>
                    <a:pt x="495300" y="415925"/>
                  </a:lnTo>
                  <a:cubicBezTo>
                    <a:pt x="494242" y="605367"/>
                    <a:pt x="493183" y="794808"/>
                    <a:pt x="492125" y="984250"/>
                  </a:cubicBezTo>
                  <a:cubicBezTo>
                    <a:pt x="493183" y="1030817"/>
                    <a:pt x="494242" y="1077383"/>
                    <a:pt x="495300" y="1123950"/>
                  </a:cubicBezTo>
                  <a:lnTo>
                    <a:pt x="495300" y="1990725"/>
                  </a:lnTo>
                  <a:lnTo>
                    <a:pt x="254000" y="2063750"/>
                  </a:lnTo>
                  <a:lnTo>
                    <a:pt x="234950" y="1301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501142E9-618C-4FAF-AA19-D4A0B388DE5E}"/>
                </a:ext>
              </a:extLst>
            </p:cNvPr>
            <p:cNvSpPr/>
            <p:nvPr/>
          </p:nvSpPr>
          <p:spPr>
            <a:xfrm>
              <a:off x="4776788" y="3224214"/>
              <a:ext cx="2305050" cy="612775"/>
            </a:xfrm>
            <a:custGeom>
              <a:avLst/>
              <a:gdLst>
                <a:gd name="connsiteX0" fmla="*/ 1528762 w 2305050"/>
                <a:gd name="connsiteY0" fmla="*/ 278606 h 611981"/>
                <a:gd name="connsiteX1" fmla="*/ 1176337 w 2305050"/>
                <a:gd name="connsiteY1" fmla="*/ 357187 h 611981"/>
                <a:gd name="connsiteX2" fmla="*/ 850106 w 2305050"/>
                <a:gd name="connsiteY2" fmla="*/ 447675 h 611981"/>
                <a:gd name="connsiteX3" fmla="*/ 569118 w 2305050"/>
                <a:gd name="connsiteY3" fmla="*/ 540543 h 611981"/>
                <a:gd name="connsiteX4" fmla="*/ 390525 w 2305050"/>
                <a:gd name="connsiteY4" fmla="*/ 609600 h 611981"/>
                <a:gd name="connsiteX5" fmla="*/ 366712 w 2305050"/>
                <a:gd name="connsiteY5" fmla="*/ 611981 h 611981"/>
                <a:gd name="connsiteX6" fmla="*/ 328612 w 2305050"/>
                <a:gd name="connsiteY6" fmla="*/ 609600 h 611981"/>
                <a:gd name="connsiteX7" fmla="*/ 302418 w 2305050"/>
                <a:gd name="connsiteY7" fmla="*/ 602456 h 611981"/>
                <a:gd name="connsiteX8" fmla="*/ 261937 w 2305050"/>
                <a:gd name="connsiteY8" fmla="*/ 583406 h 611981"/>
                <a:gd name="connsiteX9" fmla="*/ 200025 w 2305050"/>
                <a:gd name="connsiteY9" fmla="*/ 538162 h 611981"/>
                <a:gd name="connsiteX10" fmla="*/ 140493 w 2305050"/>
                <a:gd name="connsiteY10" fmla="*/ 481012 h 611981"/>
                <a:gd name="connsiteX11" fmla="*/ 80962 w 2305050"/>
                <a:gd name="connsiteY11" fmla="*/ 414337 h 611981"/>
                <a:gd name="connsiteX12" fmla="*/ 23812 w 2305050"/>
                <a:gd name="connsiteY12" fmla="*/ 338137 h 611981"/>
                <a:gd name="connsiteX13" fmla="*/ 4762 w 2305050"/>
                <a:gd name="connsiteY13" fmla="*/ 304800 h 611981"/>
                <a:gd name="connsiteX14" fmla="*/ 0 w 2305050"/>
                <a:gd name="connsiteY14" fmla="*/ 271462 h 611981"/>
                <a:gd name="connsiteX15" fmla="*/ 7143 w 2305050"/>
                <a:gd name="connsiteY15" fmla="*/ 252412 h 611981"/>
                <a:gd name="connsiteX16" fmla="*/ 19050 w 2305050"/>
                <a:gd name="connsiteY16" fmla="*/ 245268 h 611981"/>
                <a:gd name="connsiteX17" fmla="*/ 35718 w 2305050"/>
                <a:gd name="connsiteY17" fmla="*/ 245268 h 611981"/>
                <a:gd name="connsiteX18" fmla="*/ 64293 w 2305050"/>
                <a:gd name="connsiteY18" fmla="*/ 257175 h 611981"/>
                <a:gd name="connsiteX19" fmla="*/ 88106 w 2305050"/>
                <a:gd name="connsiteY19" fmla="*/ 271462 h 611981"/>
                <a:gd name="connsiteX20" fmla="*/ 92868 w 2305050"/>
                <a:gd name="connsiteY20" fmla="*/ 285750 h 611981"/>
                <a:gd name="connsiteX21" fmla="*/ 104775 w 2305050"/>
                <a:gd name="connsiteY21" fmla="*/ 307181 h 611981"/>
                <a:gd name="connsiteX22" fmla="*/ 123825 w 2305050"/>
                <a:gd name="connsiteY22" fmla="*/ 323850 h 611981"/>
                <a:gd name="connsiteX23" fmla="*/ 154781 w 2305050"/>
                <a:gd name="connsiteY23" fmla="*/ 338137 h 611981"/>
                <a:gd name="connsiteX24" fmla="*/ 188118 w 2305050"/>
                <a:gd name="connsiteY24" fmla="*/ 347662 h 611981"/>
                <a:gd name="connsiteX25" fmla="*/ 228600 w 2305050"/>
                <a:gd name="connsiteY25" fmla="*/ 352425 h 611981"/>
                <a:gd name="connsiteX26" fmla="*/ 266700 w 2305050"/>
                <a:gd name="connsiteY26" fmla="*/ 350043 h 611981"/>
                <a:gd name="connsiteX27" fmla="*/ 342900 w 2305050"/>
                <a:gd name="connsiteY27" fmla="*/ 340518 h 611981"/>
                <a:gd name="connsiteX28" fmla="*/ 528637 w 2305050"/>
                <a:gd name="connsiteY28" fmla="*/ 314325 h 611981"/>
                <a:gd name="connsiteX29" fmla="*/ 804862 w 2305050"/>
                <a:gd name="connsiteY29" fmla="*/ 266700 h 611981"/>
                <a:gd name="connsiteX30" fmla="*/ 1028700 w 2305050"/>
                <a:gd name="connsiteY30" fmla="*/ 223837 h 611981"/>
                <a:gd name="connsiteX31" fmla="*/ 1219200 w 2305050"/>
                <a:gd name="connsiteY31" fmla="*/ 178593 h 611981"/>
                <a:gd name="connsiteX32" fmla="*/ 1426368 w 2305050"/>
                <a:gd name="connsiteY32" fmla="*/ 145256 h 611981"/>
                <a:gd name="connsiteX33" fmla="*/ 1800225 w 2305050"/>
                <a:gd name="connsiteY33" fmla="*/ 47625 h 611981"/>
                <a:gd name="connsiteX34" fmla="*/ 1978818 w 2305050"/>
                <a:gd name="connsiteY34" fmla="*/ 0 h 611981"/>
                <a:gd name="connsiteX35" fmla="*/ 1997868 w 2305050"/>
                <a:gd name="connsiteY35" fmla="*/ 4762 h 611981"/>
                <a:gd name="connsiteX36" fmla="*/ 2105025 w 2305050"/>
                <a:gd name="connsiteY36" fmla="*/ 69056 h 611981"/>
                <a:gd name="connsiteX37" fmla="*/ 2176462 w 2305050"/>
                <a:gd name="connsiteY37" fmla="*/ 121443 h 611981"/>
                <a:gd name="connsiteX38" fmla="*/ 2247900 w 2305050"/>
                <a:gd name="connsiteY38" fmla="*/ 176212 h 611981"/>
                <a:gd name="connsiteX39" fmla="*/ 2283618 w 2305050"/>
                <a:gd name="connsiteY39" fmla="*/ 216693 h 611981"/>
                <a:gd name="connsiteX40" fmla="*/ 2297906 w 2305050"/>
                <a:gd name="connsiteY40" fmla="*/ 233362 h 611981"/>
                <a:gd name="connsiteX41" fmla="*/ 2300287 w 2305050"/>
                <a:gd name="connsiteY41" fmla="*/ 240506 h 611981"/>
                <a:gd name="connsiteX42" fmla="*/ 2305050 w 2305050"/>
                <a:gd name="connsiteY42" fmla="*/ 254793 h 611981"/>
                <a:gd name="connsiteX43" fmla="*/ 2305050 w 2305050"/>
                <a:gd name="connsiteY43" fmla="*/ 271462 h 611981"/>
                <a:gd name="connsiteX44" fmla="*/ 2290762 w 2305050"/>
                <a:gd name="connsiteY44" fmla="*/ 297656 h 611981"/>
                <a:gd name="connsiteX45" fmla="*/ 2269331 w 2305050"/>
                <a:gd name="connsiteY45" fmla="*/ 321468 h 611981"/>
                <a:gd name="connsiteX46" fmla="*/ 2243137 w 2305050"/>
                <a:gd name="connsiteY46" fmla="*/ 340518 h 611981"/>
                <a:gd name="connsiteX47" fmla="*/ 2197893 w 2305050"/>
                <a:gd name="connsiteY47" fmla="*/ 371475 h 611981"/>
                <a:gd name="connsiteX48" fmla="*/ 1907381 w 2305050"/>
                <a:gd name="connsiteY48" fmla="*/ 221456 h 611981"/>
                <a:gd name="connsiteX49" fmla="*/ 1528762 w 2305050"/>
                <a:gd name="connsiteY49" fmla="*/ 278606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05050" h="611981">
                  <a:moveTo>
                    <a:pt x="1528762" y="278606"/>
                  </a:moveTo>
                  <a:lnTo>
                    <a:pt x="1176337" y="357187"/>
                  </a:lnTo>
                  <a:lnTo>
                    <a:pt x="850106" y="447675"/>
                  </a:lnTo>
                  <a:lnTo>
                    <a:pt x="569118" y="540543"/>
                  </a:lnTo>
                  <a:lnTo>
                    <a:pt x="390525" y="609600"/>
                  </a:lnTo>
                  <a:lnTo>
                    <a:pt x="366712" y="611981"/>
                  </a:lnTo>
                  <a:lnTo>
                    <a:pt x="328612" y="609600"/>
                  </a:lnTo>
                  <a:lnTo>
                    <a:pt x="302418" y="602456"/>
                  </a:lnTo>
                  <a:lnTo>
                    <a:pt x="261937" y="583406"/>
                  </a:lnTo>
                  <a:lnTo>
                    <a:pt x="200025" y="538162"/>
                  </a:lnTo>
                  <a:lnTo>
                    <a:pt x="140493" y="481012"/>
                  </a:lnTo>
                  <a:lnTo>
                    <a:pt x="80962" y="414337"/>
                  </a:lnTo>
                  <a:lnTo>
                    <a:pt x="23812" y="338137"/>
                  </a:lnTo>
                  <a:lnTo>
                    <a:pt x="4762" y="304800"/>
                  </a:lnTo>
                  <a:lnTo>
                    <a:pt x="0" y="271462"/>
                  </a:lnTo>
                  <a:lnTo>
                    <a:pt x="7143" y="252412"/>
                  </a:lnTo>
                  <a:lnTo>
                    <a:pt x="19050" y="245268"/>
                  </a:lnTo>
                  <a:lnTo>
                    <a:pt x="35718" y="245268"/>
                  </a:lnTo>
                  <a:lnTo>
                    <a:pt x="64293" y="257175"/>
                  </a:lnTo>
                  <a:lnTo>
                    <a:pt x="88106" y="271462"/>
                  </a:lnTo>
                  <a:lnTo>
                    <a:pt x="92868" y="285750"/>
                  </a:lnTo>
                  <a:lnTo>
                    <a:pt x="104775" y="307181"/>
                  </a:lnTo>
                  <a:lnTo>
                    <a:pt x="123825" y="323850"/>
                  </a:lnTo>
                  <a:lnTo>
                    <a:pt x="154781" y="338137"/>
                  </a:lnTo>
                  <a:lnTo>
                    <a:pt x="188118" y="347662"/>
                  </a:lnTo>
                  <a:lnTo>
                    <a:pt x="228600" y="352425"/>
                  </a:lnTo>
                  <a:lnTo>
                    <a:pt x="266700" y="350043"/>
                  </a:lnTo>
                  <a:lnTo>
                    <a:pt x="342900" y="340518"/>
                  </a:lnTo>
                  <a:lnTo>
                    <a:pt x="528637" y="314325"/>
                  </a:lnTo>
                  <a:lnTo>
                    <a:pt x="804862" y="266700"/>
                  </a:lnTo>
                  <a:lnTo>
                    <a:pt x="1028700" y="223837"/>
                  </a:lnTo>
                  <a:lnTo>
                    <a:pt x="1219200" y="178593"/>
                  </a:lnTo>
                  <a:lnTo>
                    <a:pt x="1426368" y="145256"/>
                  </a:lnTo>
                  <a:lnTo>
                    <a:pt x="1800225" y="47625"/>
                  </a:lnTo>
                  <a:lnTo>
                    <a:pt x="1978818" y="0"/>
                  </a:lnTo>
                  <a:lnTo>
                    <a:pt x="1997868" y="4762"/>
                  </a:lnTo>
                  <a:lnTo>
                    <a:pt x="2105025" y="69056"/>
                  </a:lnTo>
                  <a:lnTo>
                    <a:pt x="2176462" y="121443"/>
                  </a:lnTo>
                  <a:lnTo>
                    <a:pt x="2247900" y="176212"/>
                  </a:lnTo>
                  <a:lnTo>
                    <a:pt x="2283618" y="216693"/>
                  </a:lnTo>
                  <a:lnTo>
                    <a:pt x="2297906" y="233362"/>
                  </a:lnTo>
                  <a:lnTo>
                    <a:pt x="2300287" y="240506"/>
                  </a:lnTo>
                  <a:lnTo>
                    <a:pt x="2305050" y="254793"/>
                  </a:lnTo>
                  <a:lnTo>
                    <a:pt x="2305050" y="271462"/>
                  </a:lnTo>
                  <a:lnTo>
                    <a:pt x="2290762" y="297656"/>
                  </a:lnTo>
                  <a:lnTo>
                    <a:pt x="2269331" y="321468"/>
                  </a:lnTo>
                  <a:lnTo>
                    <a:pt x="2243137" y="340518"/>
                  </a:lnTo>
                  <a:lnTo>
                    <a:pt x="2197893" y="371475"/>
                  </a:lnTo>
                  <a:lnTo>
                    <a:pt x="1907381" y="221456"/>
                  </a:lnTo>
                  <a:lnTo>
                    <a:pt x="1528762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9688A437-619D-4D65-A07C-94610BDD0225}"/>
                </a:ext>
              </a:extLst>
            </p:cNvPr>
            <p:cNvSpPr/>
            <p:nvPr/>
          </p:nvSpPr>
          <p:spPr>
            <a:xfrm>
              <a:off x="4070350" y="3382964"/>
              <a:ext cx="2922588" cy="2528887"/>
            </a:xfrm>
            <a:custGeom>
              <a:avLst/>
              <a:gdLst>
                <a:gd name="connsiteX0" fmla="*/ 1492273 w 2923360"/>
                <a:gd name="connsiteY0" fmla="*/ 1818602 h 2529047"/>
                <a:gd name="connsiteX1" fmla="*/ 1254326 w 2923360"/>
                <a:gd name="connsiteY1" fmla="*/ 1985166 h 2529047"/>
                <a:gd name="connsiteX2" fmla="*/ 1006180 w 2923360"/>
                <a:gd name="connsiteY2" fmla="*/ 2131334 h 2529047"/>
                <a:gd name="connsiteX3" fmla="*/ 819221 w 2923360"/>
                <a:gd name="connsiteY3" fmla="*/ 2226513 h 2529047"/>
                <a:gd name="connsiteX4" fmla="*/ 594870 w 2923360"/>
                <a:gd name="connsiteY4" fmla="*/ 2325092 h 2529047"/>
                <a:gd name="connsiteX5" fmla="*/ 350123 w 2923360"/>
                <a:gd name="connsiteY5" fmla="*/ 2423670 h 2529047"/>
                <a:gd name="connsiteX6" fmla="*/ 210754 w 2923360"/>
                <a:gd name="connsiteY6" fmla="*/ 2474659 h 2529047"/>
                <a:gd name="connsiteX7" fmla="*/ 54388 w 2923360"/>
                <a:gd name="connsiteY7" fmla="*/ 2525648 h 2529047"/>
                <a:gd name="connsiteX8" fmla="*/ 16996 w 2923360"/>
                <a:gd name="connsiteY8" fmla="*/ 2529047 h 2529047"/>
                <a:gd name="connsiteX9" fmla="*/ 0 w 2923360"/>
                <a:gd name="connsiteY9" fmla="*/ 2522249 h 2529047"/>
                <a:gd name="connsiteX10" fmla="*/ 0 w 2923360"/>
                <a:gd name="connsiteY10" fmla="*/ 2505252 h 2529047"/>
                <a:gd name="connsiteX11" fmla="*/ 10198 w 2923360"/>
                <a:gd name="connsiteY11" fmla="*/ 2478058 h 2529047"/>
                <a:gd name="connsiteX12" fmla="*/ 40791 w 2923360"/>
                <a:gd name="connsiteY12" fmla="*/ 2454263 h 2529047"/>
                <a:gd name="connsiteX13" fmla="*/ 234549 w 2923360"/>
                <a:gd name="connsiteY13" fmla="*/ 2372681 h 2529047"/>
                <a:gd name="connsiteX14" fmla="*/ 441903 w 2923360"/>
                <a:gd name="connsiteY14" fmla="*/ 2274103 h 2529047"/>
                <a:gd name="connsiteX15" fmla="*/ 615265 w 2923360"/>
                <a:gd name="connsiteY15" fmla="*/ 2182323 h 2529047"/>
                <a:gd name="connsiteX16" fmla="*/ 788627 w 2923360"/>
                <a:gd name="connsiteY16" fmla="*/ 2083744 h 2529047"/>
                <a:gd name="connsiteX17" fmla="*/ 992583 w 2923360"/>
                <a:gd name="connsiteY17" fmla="*/ 1951173 h 2529047"/>
                <a:gd name="connsiteX18" fmla="*/ 1169344 w 2923360"/>
                <a:gd name="connsiteY18" fmla="*/ 1828800 h 2529047"/>
                <a:gd name="connsiteX19" fmla="*/ 1298516 w 2923360"/>
                <a:gd name="connsiteY19" fmla="*/ 1730222 h 2529047"/>
                <a:gd name="connsiteX20" fmla="*/ 1454882 w 2923360"/>
                <a:gd name="connsiteY20" fmla="*/ 1601050 h 2529047"/>
                <a:gd name="connsiteX21" fmla="*/ 1604449 w 2923360"/>
                <a:gd name="connsiteY21" fmla="*/ 1468479 h 2529047"/>
                <a:gd name="connsiteX22" fmla="*/ 1760815 w 2923360"/>
                <a:gd name="connsiteY22" fmla="*/ 1315512 h 2529047"/>
                <a:gd name="connsiteX23" fmla="*/ 1845796 w 2923360"/>
                <a:gd name="connsiteY23" fmla="*/ 1223733 h 2529047"/>
                <a:gd name="connsiteX24" fmla="*/ 1947774 w 2923360"/>
                <a:gd name="connsiteY24" fmla="*/ 1121755 h 2529047"/>
                <a:gd name="connsiteX25" fmla="*/ 2080345 w 2923360"/>
                <a:gd name="connsiteY25" fmla="*/ 968788 h 2529047"/>
                <a:gd name="connsiteX26" fmla="*/ 2195920 w 2923360"/>
                <a:gd name="connsiteY26" fmla="*/ 826020 h 2529047"/>
                <a:gd name="connsiteX27" fmla="*/ 2274102 w 2923360"/>
                <a:gd name="connsiteY27" fmla="*/ 713844 h 2529047"/>
                <a:gd name="connsiteX28" fmla="*/ 2342088 w 2923360"/>
                <a:gd name="connsiteY28" fmla="*/ 615266 h 2529047"/>
                <a:gd name="connsiteX29" fmla="*/ 2413472 w 2923360"/>
                <a:gd name="connsiteY29" fmla="*/ 496292 h 2529047"/>
                <a:gd name="connsiteX30" fmla="*/ 2474659 w 2923360"/>
                <a:gd name="connsiteY30" fmla="*/ 384116 h 2529047"/>
                <a:gd name="connsiteX31" fmla="*/ 2525647 w 2923360"/>
                <a:gd name="connsiteY31" fmla="*/ 282139 h 2529047"/>
                <a:gd name="connsiteX32" fmla="*/ 2576636 w 2923360"/>
                <a:gd name="connsiteY32" fmla="*/ 176762 h 2529047"/>
                <a:gd name="connsiteX33" fmla="*/ 2597032 w 2923360"/>
                <a:gd name="connsiteY33" fmla="*/ 115575 h 2529047"/>
                <a:gd name="connsiteX34" fmla="*/ 2563039 w 2923360"/>
                <a:gd name="connsiteY34" fmla="*/ 0 h 2529047"/>
                <a:gd name="connsiteX35" fmla="*/ 2923360 w 2923360"/>
                <a:gd name="connsiteY35" fmla="*/ 169963 h 2529047"/>
                <a:gd name="connsiteX36" fmla="*/ 2916562 w 2923360"/>
                <a:gd name="connsiteY36" fmla="*/ 197157 h 2529047"/>
                <a:gd name="connsiteX37" fmla="*/ 2916562 w 2923360"/>
                <a:gd name="connsiteY37" fmla="*/ 203956 h 2529047"/>
                <a:gd name="connsiteX38" fmla="*/ 2865573 w 2923360"/>
                <a:gd name="connsiteY38" fmla="*/ 258344 h 2529047"/>
                <a:gd name="connsiteX39" fmla="*/ 2817983 w 2923360"/>
                <a:gd name="connsiteY39" fmla="*/ 322930 h 2529047"/>
                <a:gd name="connsiteX40" fmla="*/ 2753398 w 2923360"/>
                <a:gd name="connsiteY40" fmla="*/ 431706 h 2529047"/>
                <a:gd name="connsiteX41" fmla="*/ 2695610 w 2923360"/>
                <a:gd name="connsiteY41" fmla="*/ 533683 h 2529047"/>
                <a:gd name="connsiteX42" fmla="*/ 2566439 w 2923360"/>
                <a:gd name="connsiteY42" fmla="*/ 724042 h 2529047"/>
                <a:gd name="connsiteX43" fmla="*/ 2423670 w 2923360"/>
                <a:gd name="connsiteY43" fmla="*/ 927997 h 2529047"/>
                <a:gd name="connsiteX44" fmla="*/ 2233311 w 2923360"/>
                <a:gd name="connsiteY44" fmla="*/ 1165945 h 2529047"/>
                <a:gd name="connsiteX45" fmla="*/ 2141531 w 2923360"/>
                <a:gd name="connsiteY45" fmla="*/ 1264524 h 2529047"/>
                <a:gd name="connsiteX46" fmla="*/ 2025957 w 2923360"/>
                <a:gd name="connsiteY46" fmla="*/ 1380098 h 2529047"/>
                <a:gd name="connsiteX47" fmla="*/ 1842397 w 2923360"/>
                <a:gd name="connsiteY47" fmla="*/ 1543263 h 2529047"/>
                <a:gd name="connsiteX48" fmla="*/ 1614647 w 2923360"/>
                <a:gd name="connsiteY48" fmla="*/ 1726823 h 2529047"/>
                <a:gd name="connsiteX49" fmla="*/ 1492273 w 2923360"/>
                <a:gd name="connsiteY49" fmla="*/ 1818602 h 252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923360" h="2529047">
                  <a:moveTo>
                    <a:pt x="1492273" y="1818602"/>
                  </a:moveTo>
                  <a:lnTo>
                    <a:pt x="1254326" y="1985166"/>
                  </a:lnTo>
                  <a:lnTo>
                    <a:pt x="1006180" y="2131334"/>
                  </a:lnTo>
                  <a:lnTo>
                    <a:pt x="819221" y="2226513"/>
                  </a:lnTo>
                  <a:lnTo>
                    <a:pt x="594870" y="2325092"/>
                  </a:lnTo>
                  <a:lnTo>
                    <a:pt x="350123" y="2423670"/>
                  </a:lnTo>
                  <a:lnTo>
                    <a:pt x="210754" y="2474659"/>
                  </a:lnTo>
                  <a:lnTo>
                    <a:pt x="54388" y="2525648"/>
                  </a:lnTo>
                  <a:lnTo>
                    <a:pt x="16996" y="2529047"/>
                  </a:lnTo>
                  <a:lnTo>
                    <a:pt x="0" y="2522249"/>
                  </a:lnTo>
                  <a:lnTo>
                    <a:pt x="0" y="2505252"/>
                  </a:lnTo>
                  <a:lnTo>
                    <a:pt x="10198" y="2478058"/>
                  </a:lnTo>
                  <a:lnTo>
                    <a:pt x="40791" y="2454263"/>
                  </a:lnTo>
                  <a:lnTo>
                    <a:pt x="234549" y="2372681"/>
                  </a:lnTo>
                  <a:lnTo>
                    <a:pt x="441903" y="2274103"/>
                  </a:lnTo>
                  <a:lnTo>
                    <a:pt x="615265" y="2182323"/>
                  </a:lnTo>
                  <a:lnTo>
                    <a:pt x="788627" y="2083744"/>
                  </a:lnTo>
                  <a:lnTo>
                    <a:pt x="992583" y="1951173"/>
                  </a:lnTo>
                  <a:lnTo>
                    <a:pt x="1169344" y="1828800"/>
                  </a:lnTo>
                  <a:lnTo>
                    <a:pt x="1298516" y="1730222"/>
                  </a:lnTo>
                  <a:lnTo>
                    <a:pt x="1454882" y="1601050"/>
                  </a:lnTo>
                  <a:lnTo>
                    <a:pt x="1604449" y="1468479"/>
                  </a:lnTo>
                  <a:lnTo>
                    <a:pt x="1760815" y="1315512"/>
                  </a:lnTo>
                  <a:lnTo>
                    <a:pt x="1845796" y="1223733"/>
                  </a:lnTo>
                  <a:lnTo>
                    <a:pt x="1947774" y="1121755"/>
                  </a:lnTo>
                  <a:lnTo>
                    <a:pt x="2080345" y="968788"/>
                  </a:lnTo>
                  <a:lnTo>
                    <a:pt x="2195920" y="826020"/>
                  </a:lnTo>
                  <a:lnTo>
                    <a:pt x="2274102" y="713844"/>
                  </a:lnTo>
                  <a:lnTo>
                    <a:pt x="2342088" y="615266"/>
                  </a:lnTo>
                  <a:lnTo>
                    <a:pt x="2413472" y="496292"/>
                  </a:lnTo>
                  <a:lnTo>
                    <a:pt x="2474659" y="384116"/>
                  </a:lnTo>
                  <a:lnTo>
                    <a:pt x="2525647" y="282139"/>
                  </a:lnTo>
                  <a:lnTo>
                    <a:pt x="2576636" y="176762"/>
                  </a:lnTo>
                  <a:lnTo>
                    <a:pt x="2597032" y="115575"/>
                  </a:lnTo>
                  <a:lnTo>
                    <a:pt x="2563039" y="0"/>
                  </a:lnTo>
                  <a:lnTo>
                    <a:pt x="2923360" y="169963"/>
                  </a:lnTo>
                  <a:lnTo>
                    <a:pt x="2916562" y="197157"/>
                  </a:lnTo>
                  <a:lnTo>
                    <a:pt x="2916562" y="203956"/>
                  </a:lnTo>
                  <a:lnTo>
                    <a:pt x="2865573" y="258344"/>
                  </a:lnTo>
                  <a:lnTo>
                    <a:pt x="2817983" y="322930"/>
                  </a:lnTo>
                  <a:lnTo>
                    <a:pt x="2753398" y="431706"/>
                  </a:lnTo>
                  <a:lnTo>
                    <a:pt x="2695610" y="533683"/>
                  </a:lnTo>
                  <a:lnTo>
                    <a:pt x="2566439" y="724042"/>
                  </a:lnTo>
                  <a:lnTo>
                    <a:pt x="2423670" y="927997"/>
                  </a:lnTo>
                  <a:lnTo>
                    <a:pt x="2233311" y="1165945"/>
                  </a:lnTo>
                  <a:lnTo>
                    <a:pt x="2141531" y="1264524"/>
                  </a:lnTo>
                  <a:lnTo>
                    <a:pt x="2025957" y="1380098"/>
                  </a:lnTo>
                  <a:lnTo>
                    <a:pt x="1842397" y="1543263"/>
                  </a:lnTo>
                  <a:lnTo>
                    <a:pt x="1614647" y="1726823"/>
                  </a:lnTo>
                  <a:lnTo>
                    <a:pt x="1492273" y="18186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62B64AD9-BDCE-4643-A180-6603AA14FEAA}"/>
                </a:ext>
              </a:extLst>
            </p:cNvPr>
            <p:cNvSpPr/>
            <p:nvPr/>
          </p:nvSpPr>
          <p:spPr>
            <a:xfrm>
              <a:off x="5045075" y="4029075"/>
              <a:ext cx="3455988" cy="1924050"/>
            </a:xfrm>
            <a:custGeom>
              <a:avLst/>
              <a:gdLst>
                <a:gd name="connsiteX0" fmla="*/ 1848992 w 3455682"/>
                <a:gd name="connsiteY0" fmla="*/ 1427849 h 1923990"/>
                <a:gd name="connsiteX1" fmla="*/ 1580729 w 3455682"/>
                <a:gd name="connsiteY1" fmla="*/ 1202854 h 1923990"/>
                <a:gd name="connsiteX2" fmla="*/ 1205739 w 3455682"/>
                <a:gd name="connsiteY2" fmla="*/ 879785 h 1923990"/>
                <a:gd name="connsiteX3" fmla="*/ 1021128 w 3455682"/>
                <a:gd name="connsiteY3" fmla="*/ 721136 h 1923990"/>
                <a:gd name="connsiteX4" fmla="*/ 885555 w 3455682"/>
                <a:gd name="connsiteY4" fmla="*/ 599985 h 1923990"/>
                <a:gd name="connsiteX5" fmla="*/ 657676 w 3455682"/>
                <a:gd name="connsiteY5" fmla="*/ 412490 h 1923990"/>
                <a:gd name="connsiteX6" fmla="*/ 504795 w 3455682"/>
                <a:gd name="connsiteY6" fmla="*/ 297108 h 1923990"/>
                <a:gd name="connsiteX7" fmla="*/ 418259 w 3455682"/>
                <a:gd name="connsiteY7" fmla="*/ 239417 h 1923990"/>
                <a:gd name="connsiteX8" fmla="*/ 343261 w 3455682"/>
                <a:gd name="connsiteY8" fmla="*/ 199033 h 1923990"/>
                <a:gd name="connsiteX9" fmla="*/ 250955 w 3455682"/>
                <a:gd name="connsiteY9" fmla="*/ 158650 h 1923990"/>
                <a:gd name="connsiteX10" fmla="*/ 184611 w 3455682"/>
                <a:gd name="connsiteY10" fmla="*/ 138458 h 1923990"/>
                <a:gd name="connsiteX11" fmla="*/ 95190 w 3455682"/>
                <a:gd name="connsiteY11" fmla="*/ 121151 h 1923990"/>
                <a:gd name="connsiteX12" fmla="*/ 57691 w 3455682"/>
                <a:gd name="connsiteY12" fmla="*/ 118266 h 1923990"/>
                <a:gd name="connsiteX13" fmla="*/ 31730 w 3455682"/>
                <a:gd name="connsiteY13" fmla="*/ 109613 h 1923990"/>
                <a:gd name="connsiteX14" fmla="*/ 5769 w 3455682"/>
                <a:gd name="connsiteY14" fmla="*/ 89421 h 1923990"/>
                <a:gd name="connsiteX15" fmla="*/ 0 w 3455682"/>
                <a:gd name="connsiteY15" fmla="*/ 63460 h 1923990"/>
                <a:gd name="connsiteX16" fmla="*/ 5769 w 3455682"/>
                <a:gd name="connsiteY16" fmla="*/ 46153 h 1923990"/>
                <a:gd name="connsiteX17" fmla="*/ 20192 w 3455682"/>
                <a:gd name="connsiteY17" fmla="*/ 28845 h 1923990"/>
                <a:gd name="connsiteX18" fmla="*/ 57691 w 3455682"/>
                <a:gd name="connsiteY18" fmla="*/ 5769 h 1923990"/>
                <a:gd name="connsiteX19" fmla="*/ 121151 w 3455682"/>
                <a:gd name="connsiteY19" fmla="*/ 0 h 1923990"/>
                <a:gd name="connsiteX20" fmla="*/ 187495 w 3455682"/>
                <a:gd name="connsiteY20" fmla="*/ 8654 h 1923990"/>
                <a:gd name="connsiteX21" fmla="*/ 282685 w 3455682"/>
                <a:gd name="connsiteY21" fmla="*/ 31730 h 1923990"/>
                <a:gd name="connsiteX22" fmla="*/ 354799 w 3455682"/>
                <a:gd name="connsiteY22" fmla="*/ 60575 h 1923990"/>
                <a:gd name="connsiteX23" fmla="*/ 449989 w 3455682"/>
                <a:gd name="connsiteY23" fmla="*/ 106728 h 1923990"/>
                <a:gd name="connsiteX24" fmla="*/ 522102 w 3455682"/>
                <a:gd name="connsiteY24" fmla="*/ 147112 h 1923990"/>
                <a:gd name="connsiteX25" fmla="*/ 672099 w 3455682"/>
                <a:gd name="connsiteY25" fmla="*/ 253840 h 1923990"/>
                <a:gd name="connsiteX26" fmla="*/ 824979 w 3455682"/>
                <a:gd name="connsiteY26" fmla="*/ 363452 h 1923990"/>
                <a:gd name="connsiteX27" fmla="*/ 992283 w 3455682"/>
                <a:gd name="connsiteY27" fmla="*/ 481719 h 1923990"/>
                <a:gd name="connsiteX28" fmla="*/ 1153817 w 3455682"/>
                <a:gd name="connsiteY28" fmla="*/ 588447 h 1923990"/>
                <a:gd name="connsiteX29" fmla="*/ 1349966 w 3455682"/>
                <a:gd name="connsiteY29" fmla="*/ 724020 h 1923990"/>
                <a:gd name="connsiteX30" fmla="*/ 1531692 w 3455682"/>
                <a:gd name="connsiteY30" fmla="*/ 853825 h 1923990"/>
                <a:gd name="connsiteX31" fmla="*/ 1840338 w 3455682"/>
                <a:gd name="connsiteY31" fmla="*/ 1064396 h 1923990"/>
                <a:gd name="connsiteX32" fmla="*/ 2050910 w 3455682"/>
                <a:gd name="connsiteY32" fmla="*/ 1208623 h 1923990"/>
                <a:gd name="connsiteX33" fmla="*/ 2258597 w 3455682"/>
                <a:gd name="connsiteY33" fmla="*/ 1338428 h 1923990"/>
                <a:gd name="connsiteX34" fmla="*/ 2362440 w 3455682"/>
                <a:gd name="connsiteY34" fmla="*/ 1396119 h 1923990"/>
                <a:gd name="connsiteX35" fmla="*/ 2469169 w 3455682"/>
                <a:gd name="connsiteY35" fmla="*/ 1453809 h 1923990"/>
                <a:gd name="connsiteX36" fmla="*/ 2636472 w 3455682"/>
                <a:gd name="connsiteY36" fmla="*/ 1525923 h 1923990"/>
                <a:gd name="connsiteX37" fmla="*/ 2809545 w 3455682"/>
                <a:gd name="connsiteY37" fmla="*/ 1595152 h 1923990"/>
                <a:gd name="connsiteX38" fmla="*/ 3080692 w 3455682"/>
                <a:gd name="connsiteY38" fmla="*/ 1681688 h 1923990"/>
                <a:gd name="connsiteX39" fmla="*/ 3279725 w 3455682"/>
                <a:gd name="connsiteY39" fmla="*/ 1739379 h 1923990"/>
                <a:gd name="connsiteX40" fmla="*/ 3372030 w 3455682"/>
                <a:gd name="connsiteY40" fmla="*/ 1762456 h 1923990"/>
                <a:gd name="connsiteX41" fmla="*/ 3415299 w 3455682"/>
                <a:gd name="connsiteY41" fmla="*/ 1776878 h 1923990"/>
                <a:gd name="connsiteX42" fmla="*/ 3441259 w 3455682"/>
                <a:gd name="connsiteY42" fmla="*/ 1788416 h 1923990"/>
                <a:gd name="connsiteX43" fmla="*/ 3452798 w 3455682"/>
                <a:gd name="connsiteY43" fmla="*/ 1797070 h 1923990"/>
                <a:gd name="connsiteX44" fmla="*/ 3455682 w 3455682"/>
                <a:gd name="connsiteY44" fmla="*/ 1808608 h 1923990"/>
                <a:gd name="connsiteX45" fmla="*/ 3444144 w 3455682"/>
                <a:gd name="connsiteY45" fmla="*/ 1828800 h 1923990"/>
                <a:gd name="connsiteX46" fmla="*/ 3421068 w 3455682"/>
                <a:gd name="connsiteY46" fmla="*/ 1848992 h 1923990"/>
                <a:gd name="connsiteX47" fmla="*/ 3322993 w 3455682"/>
                <a:gd name="connsiteY47" fmla="*/ 1863415 h 1923990"/>
                <a:gd name="connsiteX48" fmla="*/ 2973964 w 3455682"/>
                <a:gd name="connsiteY48" fmla="*/ 1892260 h 1923990"/>
                <a:gd name="connsiteX49" fmla="*/ 2653779 w 3455682"/>
                <a:gd name="connsiteY49" fmla="*/ 1923990 h 1923990"/>
                <a:gd name="connsiteX50" fmla="*/ 2596088 w 3455682"/>
                <a:gd name="connsiteY50" fmla="*/ 1921105 h 1923990"/>
                <a:gd name="connsiteX51" fmla="*/ 2506668 w 3455682"/>
                <a:gd name="connsiteY51" fmla="*/ 1915336 h 1923990"/>
                <a:gd name="connsiteX52" fmla="*/ 2446092 w 3455682"/>
                <a:gd name="connsiteY52" fmla="*/ 1900914 h 1923990"/>
                <a:gd name="connsiteX53" fmla="*/ 2379748 w 3455682"/>
                <a:gd name="connsiteY53" fmla="*/ 1863415 h 1923990"/>
                <a:gd name="connsiteX54" fmla="*/ 2146100 w 3455682"/>
                <a:gd name="connsiteY54" fmla="*/ 1670150 h 1923990"/>
                <a:gd name="connsiteX55" fmla="*/ 1848992 w 3455682"/>
                <a:gd name="connsiteY55" fmla="*/ 1427849 h 192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55682" h="1923990">
                  <a:moveTo>
                    <a:pt x="1848992" y="1427849"/>
                  </a:moveTo>
                  <a:lnTo>
                    <a:pt x="1580729" y="1202854"/>
                  </a:lnTo>
                  <a:lnTo>
                    <a:pt x="1205739" y="879785"/>
                  </a:lnTo>
                  <a:lnTo>
                    <a:pt x="1021128" y="721136"/>
                  </a:lnTo>
                  <a:lnTo>
                    <a:pt x="885555" y="599985"/>
                  </a:lnTo>
                  <a:lnTo>
                    <a:pt x="657676" y="412490"/>
                  </a:lnTo>
                  <a:lnTo>
                    <a:pt x="504795" y="297108"/>
                  </a:lnTo>
                  <a:lnTo>
                    <a:pt x="418259" y="239417"/>
                  </a:lnTo>
                  <a:lnTo>
                    <a:pt x="343261" y="199033"/>
                  </a:lnTo>
                  <a:lnTo>
                    <a:pt x="250955" y="158650"/>
                  </a:lnTo>
                  <a:lnTo>
                    <a:pt x="184611" y="138458"/>
                  </a:lnTo>
                  <a:lnTo>
                    <a:pt x="95190" y="121151"/>
                  </a:lnTo>
                  <a:lnTo>
                    <a:pt x="57691" y="118266"/>
                  </a:lnTo>
                  <a:lnTo>
                    <a:pt x="31730" y="109613"/>
                  </a:lnTo>
                  <a:lnTo>
                    <a:pt x="5769" y="89421"/>
                  </a:lnTo>
                  <a:lnTo>
                    <a:pt x="0" y="63460"/>
                  </a:lnTo>
                  <a:lnTo>
                    <a:pt x="5769" y="46153"/>
                  </a:lnTo>
                  <a:lnTo>
                    <a:pt x="20192" y="28845"/>
                  </a:lnTo>
                  <a:lnTo>
                    <a:pt x="57691" y="5769"/>
                  </a:lnTo>
                  <a:lnTo>
                    <a:pt x="121151" y="0"/>
                  </a:lnTo>
                  <a:lnTo>
                    <a:pt x="187495" y="8654"/>
                  </a:lnTo>
                  <a:lnTo>
                    <a:pt x="282685" y="31730"/>
                  </a:lnTo>
                  <a:lnTo>
                    <a:pt x="354799" y="60575"/>
                  </a:lnTo>
                  <a:lnTo>
                    <a:pt x="449989" y="106728"/>
                  </a:lnTo>
                  <a:lnTo>
                    <a:pt x="522102" y="147112"/>
                  </a:lnTo>
                  <a:lnTo>
                    <a:pt x="672099" y="253840"/>
                  </a:lnTo>
                  <a:lnTo>
                    <a:pt x="824979" y="363452"/>
                  </a:lnTo>
                  <a:lnTo>
                    <a:pt x="992283" y="481719"/>
                  </a:lnTo>
                  <a:lnTo>
                    <a:pt x="1153817" y="588447"/>
                  </a:lnTo>
                  <a:lnTo>
                    <a:pt x="1349966" y="724020"/>
                  </a:lnTo>
                  <a:lnTo>
                    <a:pt x="1531692" y="853825"/>
                  </a:lnTo>
                  <a:lnTo>
                    <a:pt x="1840338" y="1064396"/>
                  </a:lnTo>
                  <a:lnTo>
                    <a:pt x="2050910" y="1208623"/>
                  </a:lnTo>
                  <a:lnTo>
                    <a:pt x="2258597" y="1338428"/>
                  </a:lnTo>
                  <a:lnTo>
                    <a:pt x="2362440" y="1396119"/>
                  </a:lnTo>
                  <a:lnTo>
                    <a:pt x="2469169" y="1453809"/>
                  </a:lnTo>
                  <a:lnTo>
                    <a:pt x="2636472" y="1525923"/>
                  </a:lnTo>
                  <a:lnTo>
                    <a:pt x="2809545" y="1595152"/>
                  </a:lnTo>
                  <a:lnTo>
                    <a:pt x="3080692" y="1681688"/>
                  </a:lnTo>
                  <a:lnTo>
                    <a:pt x="3279725" y="1739379"/>
                  </a:lnTo>
                  <a:lnTo>
                    <a:pt x="3372030" y="1762456"/>
                  </a:lnTo>
                  <a:lnTo>
                    <a:pt x="3415299" y="1776878"/>
                  </a:lnTo>
                  <a:lnTo>
                    <a:pt x="3441259" y="1788416"/>
                  </a:lnTo>
                  <a:lnTo>
                    <a:pt x="3452798" y="1797070"/>
                  </a:lnTo>
                  <a:lnTo>
                    <a:pt x="3455682" y="1808608"/>
                  </a:lnTo>
                  <a:lnTo>
                    <a:pt x="3444144" y="1828800"/>
                  </a:lnTo>
                  <a:lnTo>
                    <a:pt x="3421068" y="1848992"/>
                  </a:lnTo>
                  <a:lnTo>
                    <a:pt x="3322993" y="1863415"/>
                  </a:lnTo>
                  <a:lnTo>
                    <a:pt x="2973964" y="1892260"/>
                  </a:lnTo>
                  <a:lnTo>
                    <a:pt x="2653779" y="1923990"/>
                  </a:lnTo>
                  <a:lnTo>
                    <a:pt x="2596088" y="1921105"/>
                  </a:lnTo>
                  <a:lnTo>
                    <a:pt x="2506668" y="1915336"/>
                  </a:lnTo>
                  <a:lnTo>
                    <a:pt x="2446092" y="1900914"/>
                  </a:lnTo>
                  <a:lnTo>
                    <a:pt x="2379748" y="1863415"/>
                  </a:lnTo>
                  <a:lnTo>
                    <a:pt x="2146100" y="1670150"/>
                  </a:lnTo>
                  <a:lnTo>
                    <a:pt x="1848992" y="14278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65928005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76612ECA-1660-4F1D-92DA-15FD4BA4BC4B}"/>
              </a:ext>
            </a:extLst>
          </p:cNvPr>
          <p:cNvSpPr/>
          <p:nvPr/>
        </p:nvSpPr>
        <p:spPr>
          <a:xfrm>
            <a:off x="4008441" y="1574800"/>
            <a:ext cx="1468437" cy="806450"/>
          </a:xfrm>
          <a:custGeom>
            <a:avLst/>
            <a:gdLst>
              <a:gd name="connsiteX0" fmla="*/ 914400 w 1469231"/>
              <a:gd name="connsiteY0" fmla="*/ 545306 h 807244"/>
              <a:gd name="connsiteX1" fmla="*/ 1026319 w 1469231"/>
              <a:gd name="connsiteY1" fmla="*/ 502444 h 807244"/>
              <a:gd name="connsiteX2" fmla="*/ 1157287 w 1469231"/>
              <a:gd name="connsiteY2" fmla="*/ 454819 h 807244"/>
              <a:gd name="connsiteX3" fmla="*/ 1257300 w 1469231"/>
              <a:gd name="connsiteY3" fmla="*/ 419100 h 807244"/>
              <a:gd name="connsiteX4" fmla="*/ 1316831 w 1469231"/>
              <a:gd name="connsiteY4" fmla="*/ 400050 h 807244"/>
              <a:gd name="connsiteX5" fmla="*/ 1390650 w 1469231"/>
              <a:gd name="connsiteY5" fmla="*/ 383381 h 807244"/>
              <a:gd name="connsiteX6" fmla="*/ 1428750 w 1469231"/>
              <a:gd name="connsiteY6" fmla="*/ 371475 h 807244"/>
              <a:gd name="connsiteX7" fmla="*/ 1447800 w 1469231"/>
              <a:gd name="connsiteY7" fmla="*/ 359569 h 807244"/>
              <a:gd name="connsiteX8" fmla="*/ 1464469 w 1469231"/>
              <a:gd name="connsiteY8" fmla="*/ 345281 h 807244"/>
              <a:gd name="connsiteX9" fmla="*/ 1469231 w 1469231"/>
              <a:gd name="connsiteY9" fmla="*/ 333375 h 807244"/>
              <a:gd name="connsiteX10" fmla="*/ 1469231 w 1469231"/>
              <a:gd name="connsiteY10" fmla="*/ 321469 h 807244"/>
              <a:gd name="connsiteX11" fmla="*/ 1462087 w 1469231"/>
              <a:gd name="connsiteY11" fmla="*/ 295275 h 807244"/>
              <a:gd name="connsiteX12" fmla="*/ 1433512 w 1469231"/>
              <a:gd name="connsiteY12" fmla="*/ 247650 h 807244"/>
              <a:gd name="connsiteX13" fmla="*/ 1395412 w 1469231"/>
              <a:gd name="connsiteY13" fmla="*/ 202406 h 807244"/>
              <a:gd name="connsiteX14" fmla="*/ 1362075 w 1469231"/>
              <a:gd name="connsiteY14" fmla="*/ 176212 h 807244"/>
              <a:gd name="connsiteX15" fmla="*/ 1321594 w 1469231"/>
              <a:gd name="connsiteY15" fmla="*/ 150019 h 807244"/>
              <a:gd name="connsiteX16" fmla="*/ 1240631 w 1469231"/>
              <a:gd name="connsiteY16" fmla="*/ 104775 h 807244"/>
              <a:gd name="connsiteX17" fmla="*/ 1126331 w 1469231"/>
              <a:gd name="connsiteY17" fmla="*/ 47625 h 807244"/>
              <a:gd name="connsiteX18" fmla="*/ 1052512 w 1469231"/>
              <a:gd name="connsiteY18" fmla="*/ 11906 h 807244"/>
              <a:gd name="connsiteX19" fmla="*/ 1012031 w 1469231"/>
              <a:gd name="connsiteY19" fmla="*/ 0 h 807244"/>
              <a:gd name="connsiteX20" fmla="*/ 988219 w 1469231"/>
              <a:gd name="connsiteY20" fmla="*/ 0 h 807244"/>
              <a:gd name="connsiteX21" fmla="*/ 973931 w 1469231"/>
              <a:gd name="connsiteY21" fmla="*/ 4762 h 807244"/>
              <a:gd name="connsiteX22" fmla="*/ 971550 w 1469231"/>
              <a:gd name="connsiteY22" fmla="*/ 16669 h 807244"/>
              <a:gd name="connsiteX23" fmla="*/ 976312 w 1469231"/>
              <a:gd name="connsiteY23" fmla="*/ 33337 h 807244"/>
              <a:gd name="connsiteX24" fmla="*/ 997744 w 1469231"/>
              <a:gd name="connsiteY24" fmla="*/ 57150 h 807244"/>
              <a:gd name="connsiteX25" fmla="*/ 1021556 w 1469231"/>
              <a:gd name="connsiteY25" fmla="*/ 76200 h 807244"/>
              <a:gd name="connsiteX26" fmla="*/ 1033462 w 1469231"/>
              <a:gd name="connsiteY26" fmla="*/ 90487 h 807244"/>
              <a:gd name="connsiteX27" fmla="*/ 1042987 w 1469231"/>
              <a:gd name="connsiteY27" fmla="*/ 109537 h 807244"/>
              <a:gd name="connsiteX28" fmla="*/ 1050131 w 1469231"/>
              <a:gd name="connsiteY28" fmla="*/ 128587 h 807244"/>
              <a:gd name="connsiteX29" fmla="*/ 1047750 w 1469231"/>
              <a:gd name="connsiteY29" fmla="*/ 150019 h 807244"/>
              <a:gd name="connsiteX30" fmla="*/ 1038225 w 1469231"/>
              <a:gd name="connsiteY30" fmla="*/ 169069 h 807244"/>
              <a:gd name="connsiteX31" fmla="*/ 1016794 w 1469231"/>
              <a:gd name="connsiteY31" fmla="*/ 197644 h 807244"/>
              <a:gd name="connsiteX32" fmla="*/ 969169 w 1469231"/>
              <a:gd name="connsiteY32" fmla="*/ 238125 h 807244"/>
              <a:gd name="connsiteX33" fmla="*/ 871537 w 1469231"/>
              <a:gd name="connsiteY33" fmla="*/ 307181 h 807244"/>
              <a:gd name="connsiteX34" fmla="*/ 747712 w 1469231"/>
              <a:gd name="connsiteY34" fmla="*/ 383381 h 807244"/>
              <a:gd name="connsiteX35" fmla="*/ 609600 w 1469231"/>
              <a:gd name="connsiteY35" fmla="*/ 461962 h 807244"/>
              <a:gd name="connsiteX36" fmla="*/ 459581 w 1469231"/>
              <a:gd name="connsiteY36" fmla="*/ 540544 h 807244"/>
              <a:gd name="connsiteX37" fmla="*/ 342900 w 1469231"/>
              <a:gd name="connsiteY37" fmla="*/ 597694 h 807244"/>
              <a:gd name="connsiteX38" fmla="*/ 135731 w 1469231"/>
              <a:gd name="connsiteY38" fmla="*/ 692944 h 807244"/>
              <a:gd name="connsiteX39" fmla="*/ 23812 w 1469231"/>
              <a:gd name="connsiteY39" fmla="*/ 742950 h 807244"/>
              <a:gd name="connsiteX40" fmla="*/ 9525 w 1469231"/>
              <a:gd name="connsiteY40" fmla="*/ 754856 h 807244"/>
              <a:gd name="connsiteX41" fmla="*/ 0 w 1469231"/>
              <a:gd name="connsiteY41" fmla="*/ 773906 h 807244"/>
              <a:gd name="connsiteX42" fmla="*/ 0 w 1469231"/>
              <a:gd name="connsiteY42" fmla="*/ 785812 h 807244"/>
              <a:gd name="connsiteX43" fmla="*/ 9525 w 1469231"/>
              <a:gd name="connsiteY43" fmla="*/ 797719 h 807244"/>
              <a:gd name="connsiteX44" fmla="*/ 33337 w 1469231"/>
              <a:gd name="connsiteY44" fmla="*/ 804862 h 807244"/>
              <a:gd name="connsiteX45" fmla="*/ 61912 w 1469231"/>
              <a:gd name="connsiteY45" fmla="*/ 807244 h 807244"/>
              <a:gd name="connsiteX46" fmla="*/ 123825 w 1469231"/>
              <a:gd name="connsiteY46" fmla="*/ 792956 h 807244"/>
              <a:gd name="connsiteX47" fmla="*/ 319087 w 1469231"/>
              <a:gd name="connsiteY47" fmla="*/ 738187 h 807244"/>
              <a:gd name="connsiteX48" fmla="*/ 533400 w 1469231"/>
              <a:gd name="connsiteY48" fmla="*/ 673894 h 807244"/>
              <a:gd name="connsiteX49" fmla="*/ 642937 w 1469231"/>
              <a:gd name="connsiteY49" fmla="*/ 642937 h 807244"/>
              <a:gd name="connsiteX50" fmla="*/ 776287 w 1469231"/>
              <a:gd name="connsiteY50" fmla="*/ 602456 h 807244"/>
              <a:gd name="connsiteX51" fmla="*/ 914400 w 1469231"/>
              <a:gd name="connsiteY51" fmla="*/ 545306 h 80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469231" h="807244">
                <a:moveTo>
                  <a:pt x="914400" y="545306"/>
                </a:moveTo>
                <a:lnTo>
                  <a:pt x="1026319" y="502444"/>
                </a:lnTo>
                <a:lnTo>
                  <a:pt x="1157287" y="454819"/>
                </a:lnTo>
                <a:lnTo>
                  <a:pt x="1257300" y="419100"/>
                </a:lnTo>
                <a:lnTo>
                  <a:pt x="1316831" y="400050"/>
                </a:lnTo>
                <a:lnTo>
                  <a:pt x="1390650" y="383381"/>
                </a:lnTo>
                <a:lnTo>
                  <a:pt x="1428750" y="371475"/>
                </a:lnTo>
                <a:lnTo>
                  <a:pt x="1447800" y="359569"/>
                </a:lnTo>
                <a:lnTo>
                  <a:pt x="1464469" y="345281"/>
                </a:lnTo>
                <a:lnTo>
                  <a:pt x="1469231" y="333375"/>
                </a:lnTo>
                <a:lnTo>
                  <a:pt x="1469231" y="321469"/>
                </a:lnTo>
                <a:lnTo>
                  <a:pt x="1462087" y="295275"/>
                </a:lnTo>
                <a:lnTo>
                  <a:pt x="1433512" y="247650"/>
                </a:lnTo>
                <a:lnTo>
                  <a:pt x="1395412" y="202406"/>
                </a:lnTo>
                <a:lnTo>
                  <a:pt x="1362075" y="176212"/>
                </a:lnTo>
                <a:lnTo>
                  <a:pt x="1321594" y="150019"/>
                </a:lnTo>
                <a:lnTo>
                  <a:pt x="1240631" y="104775"/>
                </a:lnTo>
                <a:lnTo>
                  <a:pt x="1126331" y="47625"/>
                </a:lnTo>
                <a:lnTo>
                  <a:pt x="1052512" y="11906"/>
                </a:lnTo>
                <a:lnTo>
                  <a:pt x="1012031" y="0"/>
                </a:lnTo>
                <a:lnTo>
                  <a:pt x="988219" y="0"/>
                </a:lnTo>
                <a:lnTo>
                  <a:pt x="973931" y="4762"/>
                </a:lnTo>
                <a:lnTo>
                  <a:pt x="971550" y="16669"/>
                </a:lnTo>
                <a:lnTo>
                  <a:pt x="976312" y="33337"/>
                </a:lnTo>
                <a:lnTo>
                  <a:pt x="997744" y="57150"/>
                </a:lnTo>
                <a:lnTo>
                  <a:pt x="1021556" y="76200"/>
                </a:lnTo>
                <a:lnTo>
                  <a:pt x="1033462" y="90487"/>
                </a:lnTo>
                <a:lnTo>
                  <a:pt x="1042987" y="109537"/>
                </a:lnTo>
                <a:lnTo>
                  <a:pt x="1050131" y="128587"/>
                </a:lnTo>
                <a:lnTo>
                  <a:pt x="1047750" y="150019"/>
                </a:lnTo>
                <a:lnTo>
                  <a:pt x="1038225" y="169069"/>
                </a:lnTo>
                <a:lnTo>
                  <a:pt x="1016794" y="197644"/>
                </a:lnTo>
                <a:lnTo>
                  <a:pt x="969169" y="238125"/>
                </a:lnTo>
                <a:lnTo>
                  <a:pt x="871537" y="307181"/>
                </a:lnTo>
                <a:lnTo>
                  <a:pt x="747712" y="383381"/>
                </a:lnTo>
                <a:lnTo>
                  <a:pt x="609600" y="461962"/>
                </a:lnTo>
                <a:lnTo>
                  <a:pt x="459581" y="540544"/>
                </a:lnTo>
                <a:lnTo>
                  <a:pt x="342900" y="597694"/>
                </a:lnTo>
                <a:lnTo>
                  <a:pt x="135731" y="692944"/>
                </a:lnTo>
                <a:lnTo>
                  <a:pt x="23812" y="742950"/>
                </a:lnTo>
                <a:lnTo>
                  <a:pt x="9525" y="754856"/>
                </a:lnTo>
                <a:lnTo>
                  <a:pt x="0" y="773906"/>
                </a:lnTo>
                <a:lnTo>
                  <a:pt x="0" y="785812"/>
                </a:lnTo>
                <a:lnTo>
                  <a:pt x="9525" y="797719"/>
                </a:lnTo>
                <a:lnTo>
                  <a:pt x="33337" y="804862"/>
                </a:lnTo>
                <a:lnTo>
                  <a:pt x="61912" y="807244"/>
                </a:lnTo>
                <a:lnTo>
                  <a:pt x="123825" y="792956"/>
                </a:lnTo>
                <a:lnTo>
                  <a:pt x="319087" y="738187"/>
                </a:lnTo>
                <a:lnTo>
                  <a:pt x="533400" y="673894"/>
                </a:lnTo>
                <a:lnTo>
                  <a:pt x="642937" y="642937"/>
                </a:lnTo>
                <a:lnTo>
                  <a:pt x="776287" y="602456"/>
                </a:lnTo>
                <a:lnTo>
                  <a:pt x="914400" y="5453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98485BC5-1274-43C3-B6AB-E3792E247F4E}"/>
              </a:ext>
            </a:extLst>
          </p:cNvPr>
          <p:cNvSpPr/>
          <p:nvPr/>
        </p:nvSpPr>
        <p:spPr>
          <a:xfrm>
            <a:off x="3570291" y="2784475"/>
            <a:ext cx="2097087" cy="590550"/>
          </a:xfrm>
          <a:custGeom>
            <a:avLst/>
            <a:gdLst>
              <a:gd name="connsiteX0" fmla="*/ 933450 w 2097881"/>
              <a:gd name="connsiteY0" fmla="*/ 216694 h 590550"/>
              <a:gd name="connsiteX1" fmla="*/ 1095375 w 2097881"/>
              <a:gd name="connsiteY1" fmla="*/ 169069 h 590550"/>
              <a:gd name="connsiteX2" fmla="*/ 1245394 w 2097881"/>
              <a:gd name="connsiteY2" fmla="*/ 128587 h 590550"/>
              <a:gd name="connsiteX3" fmla="*/ 1471612 w 2097881"/>
              <a:gd name="connsiteY3" fmla="*/ 83344 h 590550"/>
              <a:gd name="connsiteX4" fmla="*/ 1578769 w 2097881"/>
              <a:gd name="connsiteY4" fmla="*/ 54769 h 590550"/>
              <a:gd name="connsiteX5" fmla="*/ 1685925 w 2097881"/>
              <a:gd name="connsiteY5" fmla="*/ 21431 h 590550"/>
              <a:gd name="connsiteX6" fmla="*/ 1752600 w 2097881"/>
              <a:gd name="connsiteY6" fmla="*/ 0 h 590550"/>
              <a:gd name="connsiteX7" fmla="*/ 1795462 w 2097881"/>
              <a:gd name="connsiteY7" fmla="*/ 2381 h 590550"/>
              <a:gd name="connsiteX8" fmla="*/ 1857375 w 2097881"/>
              <a:gd name="connsiteY8" fmla="*/ 7144 h 590550"/>
              <a:gd name="connsiteX9" fmla="*/ 1912144 w 2097881"/>
              <a:gd name="connsiteY9" fmla="*/ 16669 h 590550"/>
              <a:gd name="connsiteX10" fmla="*/ 1959769 w 2097881"/>
              <a:gd name="connsiteY10" fmla="*/ 30956 h 590550"/>
              <a:gd name="connsiteX11" fmla="*/ 1997869 w 2097881"/>
              <a:gd name="connsiteY11" fmla="*/ 45244 h 590550"/>
              <a:gd name="connsiteX12" fmla="*/ 2040731 w 2097881"/>
              <a:gd name="connsiteY12" fmla="*/ 69056 h 590550"/>
              <a:gd name="connsiteX13" fmla="*/ 2074069 w 2097881"/>
              <a:gd name="connsiteY13" fmla="*/ 92869 h 590550"/>
              <a:gd name="connsiteX14" fmla="*/ 2088356 w 2097881"/>
              <a:gd name="connsiteY14" fmla="*/ 102394 h 590550"/>
              <a:gd name="connsiteX15" fmla="*/ 2095500 w 2097881"/>
              <a:gd name="connsiteY15" fmla="*/ 123825 h 590550"/>
              <a:gd name="connsiteX16" fmla="*/ 2097881 w 2097881"/>
              <a:gd name="connsiteY16" fmla="*/ 154781 h 590550"/>
              <a:gd name="connsiteX17" fmla="*/ 2085975 w 2097881"/>
              <a:gd name="connsiteY17" fmla="*/ 188119 h 590550"/>
              <a:gd name="connsiteX18" fmla="*/ 2059781 w 2097881"/>
              <a:gd name="connsiteY18" fmla="*/ 221456 h 590550"/>
              <a:gd name="connsiteX19" fmla="*/ 2012156 w 2097881"/>
              <a:gd name="connsiteY19" fmla="*/ 223837 h 590550"/>
              <a:gd name="connsiteX20" fmla="*/ 1869281 w 2097881"/>
              <a:gd name="connsiteY20" fmla="*/ 228600 h 590550"/>
              <a:gd name="connsiteX21" fmla="*/ 1757362 w 2097881"/>
              <a:gd name="connsiteY21" fmla="*/ 238125 h 590550"/>
              <a:gd name="connsiteX22" fmla="*/ 1597819 w 2097881"/>
              <a:gd name="connsiteY22" fmla="*/ 257175 h 590550"/>
              <a:gd name="connsiteX23" fmla="*/ 1485900 w 2097881"/>
              <a:gd name="connsiteY23" fmla="*/ 276225 h 590550"/>
              <a:gd name="connsiteX24" fmla="*/ 1400175 w 2097881"/>
              <a:gd name="connsiteY24" fmla="*/ 295275 h 590550"/>
              <a:gd name="connsiteX25" fmla="*/ 1126331 w 2097881"/>
              <a:gd name="connsiteY25" fmla="*/ 357187 h 590550"/>
              <a:gd name="connsiteX26" fmla="*/ 1012031 w 2097881"/>
              <a:gd name="connsiteY26" fmla="*/ 378619 h 590550"/>
              <a:gd name="connsiteX27" fmla="*/ 890587 w 2097881"/>
              <a:gd name="connsiteY27" fmla="*/ 409575 h 590550"/>
              <a:gd name="connsiteX28" fmla="*/ 785812 w 2097881"/>
              <a:gd name="connsiteY28" fmla="*/ 440531 h 590550"/>
              <a:gd name="connsiteX29" fmla="*/ 671512 w 2097881"/>
              <a:gd name="connsiteY29" fmla="*/ 483394 h 590550"/>
              <a:gd name="connsiteX30" fmla="*/ 583406 w 2097881"/>
              <a:gd name="connsiteY30" fmla="*/ 516731 h 590550"/>
              <a:gd name="connsiteX31" fmla="*/ 545306 w 2097881"/>
              <a:gd name="connsiteY31" fmla="*/ 526256 h 590550"/>
              <a:gd name="connsiteX32" fmla="*/ 483394 w 2097881"/>
              <a:gd name="connsiteY32" fmla="*/ 552450 h 590550"/>
              <a:gd name="connsiteX33" fmla="*/ 435769 w 2097881"/>
              <a:gd name="connsiteY33" fmla="*/ 581025 h 590550"/>
              <a:gd name="connsiteX34" fmla="*/ 414337 w 2097881"/>
              <a:gd name="connsiteY34" fmla="*/ 590550 h 590550"/>
              <a:gd name="connsiteX35" fmla="*/ 390525 w 2097881"/>
              <a:gd name="connsiteY35" fmla="*/ 590550 h 590550"/>
              <a:gd name="connsiteX36" fmla="*/ 352425 w 2097881"/>
              <a:gd name="connsiteY36" fmla="*/ 585787 h 590550"/>
              <a:gd name="connsiteX37" fmla="*/ 302419 w 2097881"/>
              <a:gd name="connsiteY37" fmla="*/ 566737 h 590550"/>
              <a:gd name="connsiteX38" fmla="*/ 233362 w 2097881"/>
              <a:gd name="connsiteY38" fmla="*/ 531019 h 590550"/>
              <a:gd name="connsiteX39" fmla="*/ 178594 w 2097881"/>
              <a:gd name="connsiteY39" fmla="*/ 497681 h 590550"/>
              <a:gd name="connsiteX40" fmla="*/ 142875 w 2097881"/>
              <a:gd name="connsiteY40" fmla="*/ 478631 h 590550"/>
              <a:gd name="connsiteX41" fmla="*/ 102394 w 2097881"/>
              <a:gd name="connsiteY41" fmla="*/ 447675 h 590550"/>
              <a:gd name="connsiteX42" fmla="*/ 52387 w 2097881"/>
              <a:gd name="connsiteY42" fmla="*/ 392906 h 590550"/>
              <a:gd name="connsiteX43" fmla="*/ 21431 w 2097881"/>
              <a:gd name="connsiteY43" fmla="*/ 350044 h 590550"/>
              <a:gd name="connsiteX44" fmla="*/ 4762 w 2097881"/>
              <a:gd name="connsiteY44" fmla="*/ 316706 h 590550"/>
              <a:gd name="connsiteX45" fmla="*/ 0 w 2097881"/>
              <a:gd name="connsiteY45" fmla="*/ 295275 h 590550"/>
              <a:gd name="connsiteX46" fmla="*/ 4762 w 2097881"/>
              <a:gd name="connsiteY46" fmla="*/ 278606 h 590550"/>
              <a:gd name="connsiteX47" fmla="*/ 16669 w 2097881"/>
              <a:gd name="connsiteY47" fmla="*/ 273844 h 590550"/>
              <a:gd name="connsiteX48" fmla="*/ 38100 w 2097881"/>
              <a:gd name="connsiteY48" fmla="*/ 278606 h 590550"/>
              <a:gd name="connsiteX49" fmla="*/ 90487 w 2097881"/>
              <a:gd name="connsiteY49" fmla="*/ 304800 h 590550"/>
              <a:gd name="connsiteX50" fmla="*/ 180975 w 2097881"/>
              <a:gd name="connsiteY50" fmla="*/ 345281 h 590550"/>
              <a:gd name="connsiteX51" fmla="*/ 247650 w 2097881"/>
              <a:gd name="connsiteY51" fmla="*/ 371475 h 590550"/>
              <a:gd name="connsiteX52" fmla="*/ 300037 w 2097881"/>
              <a:gd name="connsiteY52" fmla="*/ 383381 h 590550"/>
              <a:gd name="connsiteX53" fmla="*/ 328612 w 2097881"/>
              <a:gd name="connsiteY53" fmla="*/ 385762 h 590550"/>
              <a:gd name="connsiteX54" fmla="*/ 392906 w 2097881"/>
              <a:gd name="connsiteY54" fmla="*/ 369094 h 590550"/>
              <a:gd name="connsiteX55" fmla="*/ 564356 w 2097881"/>
              <a:gd name="connsiteY55" fmla="*/ 319087 h 590550"/>
              <a:gd name="connsiteX56" fmla="*/ 933450 w 2097881"/>
              <a:gd name="connsiteY56" fmla="*/ 216694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097881" h="590550">
                <a:moveTo>
                  <a:pt x="933450" y="216694"/>
                </a:moveTo>
                <a:lnTo>
                  <a:pt x="1095375" y="169069"/>
                </a:lnTo>
                <a:lnTo>
                  <a:pt x="1245394" y="128587"/>
                </a:lnTo>
                <a:lnTo>
                  <a:pt x="1471612" y="83344"/>
                </a:lnTo>
                <a:lnTo>
                  <a:pt x="1578769" y="54769"/>
                </a:lnTo>
                <a:lnTo>
                  <a:pt x="1685925" y="21431"/>
                </a:lnTo>
                <a:lnTo>
                  <a:pt x="1752600" y="0"/>
                </a:lnTo>
                <a:lnTo>
                  <a:pt x="1795462" y="2381"/>
                </a:lnTo>
                <a:lnTo>
                  <a:pt x="1857375" y="7144"/>
                </a:lnTo>
                <a:lnTo>
                  <a:pt x="1912144" y="16669"/>
                </a:lnTo>
                <a:lnTo>
                  <a:pt x="1959769" y="30956"/>
                </a:lnTo>
                <a:lnTo>
                  <a:pt x="1997869" y="45244"/>
                </a:lnTo>
                <a:lnTo>
                  <a:pt x="2040731" y="69056"/>
                </a:lnTo>
                <a:lnTo>
                  <a:pt x="2074069" y="92869"/>
                </a:lnTo>
                <a:lnTo>
                  <a:pt x="2088356" y="102394"/>
                </a:lnTo>
                <a:lnTo>
                  <a:pt x="2095500" y="123825"/>
                </a:lnTo>
                <a:lnTo>
                  <a:pt x="2097881" y="154781"/>
                </a:lnTo>
                <a:lnTo>
                  <a:pt x="2085975" y="188119"/>
                </a:lnTo>
                <a:lnTo>
                  <a:pt x="2059781" y="221456"/>
                </a:lnTo>
                <a:lnTo>
                  <a:pt x="2012156" y="223837"/>
                </a:lnTo>
                <a:lnTo>
                  <a:pt x="1869281" y="228600"/>
                </a:lnTo>
                <a:lnTo>
                  <a:pt x="1757362" y="238125"/>
                </a:lnTo>
                <a:lnTo>
                  <a:pt x="1597819" y="257175"/>
                </a:lnTo>
                <a:lnTo>
                  <a:pt x="1485900" y="276225"/>
                </a:lnTo>
                <a:lnTo>
                  <a:pt x="1400175" y="295275"/>
                </a:lnTo>
                <a:lnTo>
                  <a:pt x="1126331" y="357187"/>
                </a:lnTo>
                <a:lnTo>
                  <a:pt x="1012031" y="378619"/>
                </a:lnTo>
                <a:lnTo>
                  <a:pt x="890587" y="409575"/>
                </a:lnTo>
                <a:lnTo>
                  <a:pt x="785812" y="440531"/>
                </a:lnTo>
                <a:lnTo>
                  <a:pt x="671512" y="483394"/>
                </a:lnTo>
                <a:lnTo>
                  <a:pt x="583406" y="516731"/>
                </a:lnTo>
                <a:lnTo>
                  <a:pt x="545306" y="526256"/>
                </a:lnTo>
                <a:lnTo>
                  <a:pt x="483394" y="552450"/>
                </a:lnTo>
                <a:lnTo>
                  <a:pt x="435769" y="581025"/>
                </a:lnTo>
                <a:lnTo>
                  <a:pt x="414337" y="590550"/>
                </a:lnTo>
                <a:lnTo>
                  <a:pt x="390525" y="590550"/>
                </a:lnTo>
                <a:lnTo>
                  <a:pt x="352425" y="585787"/>
                </a:lnTo>
                <a:lnTo>
                  <a:pt x="302419" y="566737"/>
                </a:lnTo>
                <a:lnTo>
                  <a:pt x="233362" y="531019"/>
                </a:lnTo>
                <a:lnTo>
                  <a:pt x="178594" y="497681"/>
                </a:lnTo>
                <a:lnTo>
                  <a:pt x="142875" y="478631"/>
                </a:lnTo>
                <a:lnTo>
                  <a:pt x="102394" y="447675"/>
                </a:lnTo>
                <a:lnTo>
                  <a:pt x="52387" y="392906"/>
                </a:lnTo>
                <a:lnTo>
                  <a:pt x="21431" y="350044"/>
                </a:lnTo>
                <a:lnTo>
                  <a:pt x="4762" y="316706"/>
                </a:lnTo>
                <a:lnTo>
                  <a:pt x="0" y="295275"/>
                </a:lnTo>
                <a:lnTo>
                  <a:pt x="4762" y="278606"/>
                </a:lnTo>
                <a:lnTo>
                  <a:pt x="16669" y="273844"/>
                </a:lnTo>
                <a:lnTo>
                  <a:pt x="38100" y="278606"/>
                </a:lnTo>
                <a:lnTo>
                  <a:pt x="90487" y="304800"/>
                </a:lnTo>
                <a:lnTo>
                  <a:pt x="180975" y="345281"/>
                </a:lnTo>
                <a:lnTo>
                  <a:pt x="247650" y="371475"/>
                </a:lnTo>
                <a:lnTo>
                  <a:pt x="300037" y="383381"/>
                </a:lnTo>
                <a:lnTo>
                  <a:pt x="328612" y="385762"/>
                </a:lnTo>
                <a:lnTo>
                  <a:pt x="392906" y="369094"/>
                </a:lnTo>
                <a:lnTo>
                  <a:pt x="564356" y="319087"/>
                </a:lnTo>
                <a:lnTo>
                  <a:pt x="933450" y="2166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F859CBC2-1845-4564-8C71-2F9BE992B413}"/>
              </a:ext>
            </a:extLst>
          </p:cNvPr>
          <p:cNvSpPr/>
          <p:nvPr/>
        </p:nvSpPr>
        <p:spPr>
          <a:xfrm>
            <a:off x="5681666" y="1885951"/>
            <a:ext cx="560387" cy="1370013"/>
          </a:xfrm>
          <a:custGeom>
            <a:avLst/>
            <a:gdLst>
              <a:gd name="connsiteX0" fmla="*/ 407193 w 559593"/>
              <a:gd name="connsiteY0" fmla="*/ 433388 h 1369219"/>
              <a:gd name="connsiteX1" fmla="*/ 381000 w 559593"/>
              <a:gd name="connsiteY1" fmla="*/ 250031 h 1369219"/>
              <a:gd name="connsiteX2" fmla="*/ 381000 w 559593"/>
              <a:gd name="connsiteY2" fmla="*/ 138113 h 1369219"/>
              <a:gd name="connsiteX3" fmla="*/ 352425 w 559593"/>
              <a:gd name="connsiteY3" fmla="*/ 107156 h 1369219"/>
              <a:gd name="connsiteX4" fmla="*/ 319087 w 559593"/>
              <a:gd name="connsiteY4" fmla="*/ 80963 h 1369219"/>
              <a:gd name="connsiteX5" fmla="*/ 290512 w 559593"/>
              <a:gd name="connsiteY5" fmla="*/ 61913 h 1369219"/>
              <a:gd name="connsiteX6" fmla="*/ 261937 w 559593"/>
              <a:gd name="connsiteY6" fmla="*/ 47625 h 1369219"/>
              <a:gd name="connsiteX7" fmla="*/ 233362 w 559593"/>
              <a:gd name="connsiteY7" fmla="*/ 38100 h 1369219"/>
              <a:gd name="connsiteX8" fmla="*/ 197643 w 559593"/>
              <a:gd name="connsiteY8" fmla="*/ 26194 h 1369219"/>
              <a:gd name="connsiteX9" fmla="*/ 140493 w 559593"/>
              <a:gd name="connsiteY9" fmla="*/ 11906 h 1369219"/>
              <a:gd name="connsiteX10" fmla="*/ 71437 w 559593"/>
              <a:gd name="connsiteY10" fmla="*/ 2381 h 1369219"/>
              <a:gd name="connsiteX11" fmla="*/ 33337 w 559593"/>
              <a:gd name="connsiteY11" fmla="*/ 0 h 1369219"/>
              <a:gd name="connsiteX12" fmla="*/ 14287 w 559593"/>
              <a:gd name="connsiteY12" fmla="*/ 0 h 1369219"/>
              <a:gd name="connsiteX13" fmla="*/ 2381 w 559593"/>
              <a:gd name="connsiteY13" fmla="*/ 4763 h 1369219"/>
              <a:gd name="connsiteX14" fmla="*/ 0 w 559593"/>
              <a:gd name="connsiteY14" fmla="*/ 11906 h 1369219"/>
              <a:gd name="connsiteX15" fmla="*/ 2381 w 559593"/>
              <a:gd name="connsiteY15" fmla="*/ 30956 h 1369219"/>
              <a:gd name="connsiteX16" fmla="*/ 16668 w 559593"/>
              <a:gd name="connsiteY16" fmla="*/ 57150 h 1369219"/>
              <a:gd name="connsiteX17" fmla="*/ 52387 w 559593"/>
              <a:gd name="connsiteY17" fmla="*/ 100013 h 1369219"/>
              <a:gd name="connsiteX18" fmla="*/ 88106 w 559593"/>
              <a:gd name="connsiteY18" fmla="*/ 147638 h 1369219"/>
              <a:gd name="connsiteX19" fmla="*/ 126206 w 559593"/>
              <a:gd name="connsiteY19" fmla="*/ 211931 h 1369219"/>
              <a:gd name="connsiteX20" fmla="*/ 164306 w 559593"/>
              <a:gd name="connsiteY20" fmla="*/ 290513 h 1369219"/>
              <a:gd name="connsiteX21" fmla="*/ 180975 w 559593"/>
              <a:gd name="connsiteY21" fmla="*/ 340519 h 1369219"/>
              <a:gd name="connsiteX22" fmla="*/ 195262 w 559593"/>
              <a:gd name="connsiteY22" fmla="*/ 469106 h 1369219"/>
              <a:gd name="connsiteX23" fmla="*/ 221456 w 559593"/>
              <a:gd name="connsiteY23" fmla="*/ 685800 h 1369219"/>
              <a:gd name="connsiteX24" fmla="*/ 250031 w 559593"/>
              <a:gd name="connsiteY24" fmla="*/ 933450 h 1369219"/>
              <a:gd name="connsiteX25" fmla="*/ 264318 w 559593"/>
              <a:gd name="connsiteY25" fmla="*/ 1066800 h 1369219"/>
              <a:gd name="connsiteX26" fmla="*/ 273843 w 559593"/>
              <a:gd name="connsiteY26" fmla="*/ 1135856 h 1369219"/>
              <a:gd name="connsiteX27" fmla="*/ 280987 w 559593"/>
              <a:gd name="connsiteY27" fmla="*/ 1171575 h 1369219"/>
              <a:gd name="connsiteX28" fmla="*/ 292893 w 559593"/>
              <a:gd name="connsiteY28" fmla="*/ 1207294 h 1369219"/>
              <a:gd name="connsiteX29" fmla="*/ 311943 w 559593"/>
              <a:gd name="connsiteY29" fmla="*/ 1250156 h 1369219"/>
              <a:gd name="connsiteX30" fmla="*/ 335756 w 559593"/>
              <a:gd name="connsiteY30" fmla="*/ 1285875 h 1369219"/>
              <a:gd name="connsiteX31" fmla="*/ 359568 w 559593"/>
              <a:gd name="connsiteY31" fmla="*/ 1316831 h 1369219"/>
              <a:gd name="connsiteX32" fmla="*/ 385762 w 559593"/>
              <a:gd name="connsiteY32" fmla="*/ 1340644 h 1369219"/>
              <a:gd name="connsiteX33" fmla="*/ 407193 w 559593"/>
              <a:gd name="connsiteY33" fmla="*/ 1357313 h 1369219"/>
              <a:gd name="connsiteX34" fmla="*/ 423862 w 559593"/>
              <a:gd name="connsiteY34" fmla="*/ 1364456 h 1369219"/>
              <a:gd name="connsiteX35" fmla="*/ 438150 w 559593"/>
              <a:gd name="connsiteY35" fmla="*/ 1369219 h 1369219"/>
              <a:gd name="connsiteX36" fmla="*/ 471487 w 559593"/>
              <a:gd name="connsiteY36" fmla="*/ 1366838 h 1369219"/>
              <a:gd name="connsiteX37" fmla="*/ 500062 w 559593"/>
              <a:gd name="connsiteY37" fmla="*/ 1362075 h 1369219"/>
              <a:gd name="connsiteX38" fmla="*/ 521493 w 559593"/>
              <a:gd name="connsiteY38" fmla="*/ 1350169 h 1369219"/>
              <a:gd name="connsiteX39" fmla="*/ 535781 w 559593"/>
              <a:gd name="connsiteY39" fmla="*/ 1333500 h 1369219"/>
              <a:gd name="connsiteX40" fmla="*/ 550068 w 559593"/>
              <a:gd name="connsiteY40" fmla="*/ 1309688 h 1369219"/>
              <a:gd name="connsiteX41" fmla="*/ 557212 w 559593"/>
              <a:gd name="connsiteY41" fmla="*/ 1283494 h 1369219"/>
              <a:gd name="connsiteX42" fmla="*/ 559593 w 559593"/>
              <a:gd name="connsiteY42" fmla="*/ 1233488 h 1369219"/>
              <a:gd name="connsiteX43" fmla="*/ 557212 w 559593"/>
              <a:gd name="connsiteY43" fmla="*/ 1164431 h 1369219"/>
              <a:gd name="connsiteX44" fmla="*/ 495300 w 559593"/>
              <a:gd name="connsiteY44" fmla="*/ 1000125 h 1369219"/>
              <a:gd name="connsiteX45" fmla="*/ 464343 w 559593"/>
              <a:gd name="connsiteY45" fmla="*/ 797719 h 1369219"/>
              <a:gd name="connsiteX46" fmla="*/ 407193 w 559593"/>
              <a:gd name="connsiteY46" fmla="*/ 433388 h 1369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59593" h="1369219">
                <a:moveTo>
                  <a:pt x="407193" y="433388"/>
                </a:moveTo>
                <a:lnTo>
                  <a:pt x="381000" y="250031"/>
                </a:lnTo>
                <a:lnTo>
                  <a:pt x="381000" y="138113"/>
                </a:lnTo>
                <a:lnTo>
                  <a:pt x="352425" y="107156"/>
                </a:lnTo>
                <a:lnTo>
                  <a:pt x="319087" y="80963"/>
                </a:lnTo>
                <a:lnTo>
                  <a:pt x="290512" y="61913"/>
                </a:lnTo>
                <a:lnTo>
                  <a:pt x="261937" y="47625"/>
                </a:lnTo>
                <a:lnTo>
                  <a:pt x="233362" y="38100"/>
                </a:lnTo>
                <a:lnTo>
                  <a:pt x="197643" y="26194"/>
                </a:lnTo>
                <a:lnTo>
                  <a:pt x="140493" y="11906"/>
                </a:lnTo>
                <a:lnTo>
                  <a:pt x="71437" y="2381"/>
                </a:lnTo>
                <a:lnTo>
                  <a:pt x="33337" y="0"/>
                </a:lnTo>
                <a:lnTo>
                  <a:pt x="14287" y="0"/>
                </a:lnTo>
                <a:lnTo>
                  <a:pt x="2381" y="4763"/>
                </a:lnTo>
                <a:lnTo>
                  <a:pt x="0" y="11906"/>
                </a:lnTo>
                <a:lnTo>
                  <a:pt x="2381" y="30956"/>
                </a:lnTo>
                <a:lnTo>
                  <a:pt x="16668" y="57150"/>
                </a:lnTo>
                <a:lnTo>
                  <a:pt x="52387" y="100013"/>
                </a:lnTo>
                <a:lnTo>
                  <a:pt x="88106" y="147638"/>
                </a:lnTo>
                <a:lnTo>
                  <a:pt x="126206" y="211931"/>
                </a:lnTo>
                <a:lnTo>
                  <a:pt x="164306" y="290513"/>
                </a:lnTo>
                <a:lnTo>
                  <a:pt x="180975" y="340519"/>
                </a:lnTo>
                <a:lnTo>
                  <a:pt x="195262" y="469106"/>
                </a:lnTo>
                <a:lnTo>
                  <a:pt x="221456" y="685800"/>
                </a:lnTo>
                <a:lnTo>
                  <a:pt x="250031" y="933450"/>
                </a:lnTo>
                <a:lnTo>
                  <a:pt x="264318" y="1066800"/>
                </a:lnTo>
                <a:lnTo>
                  <a:pt x="273843" y="1135856"/>
                </a:lnTo>
                <a:lnTo>
                  <a:pt x="280987" y="1171575"/>
                </a:lnTo>
                <a:lnTo>
                  <a:pt x="292893" y="1207294"/>
                </a:lnTo>
                <a:lnTo>
                  <a:pt x="311943" y="1250156"/>
                </a:lnTo>
                <a:lnTo>
                  <a:pt x="335756" y="1285875"/>
                </a:lnTo>
                <a:lnTo>
                  <a:pt x="359568" y="1316831"/>
                </a:lnTo>
                <a:lnTo>
                  <a:pt x="385762" y="1340644"/>
                </a:lnTo>
                <a:lnTo>
                  <a:pt x="407193" y="1357313"/>
                </a:lnTo>
                <a:lnTo>
                  <a:pt x="423862" y="1364456"/>
                </a:lnTo>
                <a:lnTo>
                  <a:pt x="438150" y="1369219"/>
                </a:lnTo>
                <a:lnTo>
                  <a:pt x="471487" y="1366838"/>
                </a:lnTo>
                <a:lnTo>
                  <a:pt x="500062" y="1362075"/>
                </a:lnTo>
                <a:lnTo>
                  <a:pt x="521493" y="1350169"/>
                </a:lnTo>
                <a:lnTo>
                  <a:pt x="535781" y="1333500"/>
                </a:lnTo>
                <a:lnTo>
                  <a:pt x="550068" y="1309688"/>
                </a:lnTo>
                <a:lnTo>
                  <a:pt x="557212" y="1283494"/>
                </a:lnTo>
                <a:lnTo>
                  <a:pt x="559593" y="1233488"/>
                </a:lnTo>
                <a:cubicBezTo>
                  <a:pt x="558799" y="1210469"/>
                  <a:pt x="558006" y="1187450"/>
                  <a:pt x="557212" y="1164431"/>
                </a:cubicBezTo>
                <a:lnTo>
                  <a:pt x="495300" y="1000125"/>
                </a:lnTo>
                <a:lnTo>
                  <a:pt x="464343" y="797719"/>
                </a:lnTo>
                <a:lnTo>
                  <a:pt x="407193" y="4333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C5744910-E589-4A14-807B-D5298D8B2B65}"/>
              </a:ext>
            </a:extLst>
          </p:cNvPr>
          <p:cNvSpPr/>
          <p:nvPr/>
        </p:nvSpPr>
        <p:spPr>
          <a:xfrm>
            <a:off x="5791202" y="3495675"/>
            <a:ext cx="2105025" cy="427038"/>
          </a:xfrm>
          <a:custGeom>
            <a:avLst/>
            <a:gdLst>
              <a:gd name="connsiteX0" fmla="*/ 845344 w 2105025"/>
              <a:gd name="connsiteY0" fmla="*/ 202406 h 426244"/>
              <a:gd name="connsiteX1" fmla="*/ 985838 w 2105025"/>
              <a:gd name="connsiteY1" fmla="*/ 180975 h 426244"/>
              <a:gd name="connsiteX2" fmla="*/ 1100138 w 2105025"/>
              <a:gd name="connsiteY2" fmla="*/ 161925 h 426244"/>
              <a:gd name="connsiteX3" fmla="*/ 1243013 w 2105025"/>
              <a:gd name="connsiteY3" fmla="*/ 135731 h 426244"/>
              <a:gd name="connsiteX4" fmla="*/ 1359694 w 2105025"/>
              <a:gd name="connsiteY4" fmla="*/ 114300 h 426244"/>
              <a:gd name="connsiteX5" fmla="*/ 1428750 w 2105025"/>
              <a:gd name="connsiteY5" fmla="*/ 92869 h 426244"/>
              <a:gd name="connsiteX6" fmla="*/ 1545431 w 2105025"/>
              <a:gd name="connsiteY6" fmla="*/ 54769 h 426244"/>
              <a:gd name="connsiteX7" fmla="*/ 1683544 w 2105025"/>
              <a:gd name="connsiteY7" fmla="*/ 14288 h 426244"/>
              <a:gd name="connsiteX8" fmla="*/ 1728788 w 2105025"/>
              <a:gd name="connsiteY8" fmla="*/ 0 h 426244"/>
              <a:gd name="connsiteX9" fmla="*/ 1785938 w 2105025"/>
              <a:gd name="connsiteY9" fmla="*/ 4763 h 426244"/>
              <a:gd name="connsiteX10" fmla="*/ 1852613 w 2105025"/>
              <a:gd name="connsiteY10" fmla="*/ 16669 h 426244"/>
              <a:gd name="connsiteX11" fmla="*/ 1928813 w 2105025"/>
              <a:gd name="connsiteY11" fmla="*/ 42863 h 426244"/>
              <a:gd name="connsiteX12" fmla="*/ 2005013 w 2105025"/>
              <a:gd name="connsiteY12" fmla="*/ 80963 h 426244"/>
              <a:gd name="connsiteX13" fmla="*/ 2062163 w 2105025"/>
              <a:gd name="connsiteY13" fmla="*/ 116681 h 426244"/>
              <a:gd name="connsiteX14" fmla="*/ 2083594 w 2105025"/>
              <a:gd name="connsiteY14" fmla="*/ 130969 h 426244"/>
              <a:gd name="connsiteX15" fmla="*/ 2097881 w 2105025"/>
              <a:gd name="connsiteY15" fmla="*/ 145256 h 426244"/>
              <a:gd name="connsiteX16" fmla="*/ 2105025 w 2105025"/>
              <a:gd name="connsiteY16" fmla="*/ 161925 h 426244"/>
              <a:gd name="connsiteX17" fmla="*/ 2105025 w 2105025"/>
              <a:gd name="connsiteY17" fmla="*/ 178594 h 426244"/>
              <a:gd name="connsiteX18" fmla="*/ 2097881 w 2105025"/>
              <a:gd name="connsiteY18" fmla="*/ 202406 h 426244"/>
              <a:gd name="connsiteX19" fmla="*/ 2083594 w 2105025"/>
              <a:gd name="connsiteY19" fmla="*/ 221456 h 426244"/>
              <a:gd name="connsiteX20" fmla="*/ 2062163 w 2105025"/>
              <a:gd name="connsiteY20" fmla="*/ 238125 h 426244"/>
              <a:gd name="connsiteX21" fmla="*/ 2028825 w 2105025"/>
              <a:gd name="connsiteY21" fmla="*/ 250031 h 426244"/>
              <a:gd name="connsiteX22" fmla="*/ 1993106 w 2105025"/>
              <a:gd name="connsiteY22" fmla="*/ 254794 h 426244"/>
              <a:gd name="connsiteX23" fmla="*/ 1938338 w 2105025"/>
              <a:gd name="connsiteY23" fmla="*/ 254794 h 426244"/>
              <a:gd name="connsiteX24" fmla="*/ 1881188 w 2105025"/>
              <a:gd name="connsiteY24" fmla="*/ 247650 h 426244"/>
              <a:gd name="connsiteX25" fmla="*/ 1750219 w 2105025"/>
              <a:gd name="connsiteY25" fmla="*/ 254794 h 426244"/>
              <a:gd name="connsiteX26" fmla="*/ 1557338 w 2105025"/>
              <a:gd name="connsiteY26" fmla="*/ 266700 h 426244"/>
              <a:gd name="connsiteX27" fmla="*/ 1385888 w 2105025"/>
              <a:gd name="connsiteY27" fmla="*/ 283369 h 426244"/>
              <a:gd name="connsiteX28" fmla="*/ 1266825 w 2105025"/>
              <a:gd name="connsiteY28" fmla="*/ 302419 h 426244"/>
              <a:gd name="connsiteX29" fmla="*/ 1188244 w 2105025"/>
              <a:gd name="connsiteY29" fmla="*/ 319088 h 426244"/>
              <a:gd name="connsiteX30" fmla="*/ 812006 w 2105025"/>
              <a:gd name="connsiteY30" fmla="*/ 381000 h 426244"/>
              <a:gd name="connsiteX31" fmla="*/ 733425 w 2105025"/>
              <a:gd name="connsiteY31" fmla="*/ 390525 h 426244"/>
              <a:gd name="connsiteX32" fmla="*/ 607219 w 2105025"/>
              <a:gd name="connsiteY32" fmla="*/ 407194 h 426244"/>
              <a:gd name="connsiteX33" fmla="*/ 516731 w 2105025"/>
              <a:gd name="connsiteY33" fmla="*/ 416719 h 426244"/>
              <a:gd name="connsiteX34" fmla="*/ 438150 w 2105025"/>
              <a:gd name="connsiteY34" fmla="*/ 423863 h 426244"/>
              <a:gd name="connsiteX35" fmla="*/ 390525 w 2105025"/>
              <a:gd name="connsiteY35" fmla="*/ 426244 h 426244"/>
              <a:gd name="connsiteX36" fmla="*/ 338138 w 2105025"/>
              <a:gd name="connsiteY36" fmla="*/ 419100 h 426244"/>
              <a:gd name="connsiteX37" fmla="*/ 283369 w 2105025"/>
              <a:gd name="connsiteY37" fmla="*/ 409575 h 426244"/>
              <a:gd name="connsiteX38" fmla="*/ 238125 w 2105025"/>
              <a:gd name="connsiteY38" fmla="*/ 395288 h 426244"/>
              <a:gd name="connsiteX39" fmla="*/ 200025 w 2105025"/>
              <a:gd name="connsiteY39" fmla="*/ 376238 h 426244"/>
              <a:gd name="connsiteX40" fmla="*/ 171450 w 2105025"/>
              <a:gd name="connsiteY40" fmla="*/ 357188 h 426244"/>
              <a:gd name="connsiteX41" fmla="*/ 142875 w 2105025"/>
              <a:gd name="connsiteY41" fmla="*/ 335756 h 426244"/>
              <a:gd name="connsiteX42" fmla="*/ 109538 w 2105025"/>
              <a:gd name="connsiteY42" fmla="*/ 304800 h 426244"/>
              <a:gd name="connsiteX43" fmla="*/ 66675 w 2105025"/>
              <a:gd name="connsiteY43" fmla="*/ 259556 h 426244"/>
              <a:gd name="connsiteX44" fmla="*/ 14288 w 2105025"/>
              <a:gd name="connsiteY44" fmla="*/ 190500 h 426244"/>
              <a:gd name="connsiteX45" fmla="*/ 4763 w 2105025"/>
              <a:gd name="connsiteY45" fmla="*/ 171450 h 426244"/>
              <a:gd name="connsiteX46" fmla="*/ 0 w 2105025"/>
              <a:gd name="connsiteY46" fmla="*/ 150019 h 426244"/>
              <a:gd name="connsiteX47" fmla="*/ 4763 w 2105025"/>
              <a:gd name="connsiteY47" fmla="*/ 138113 h 426244"/>
              <a:gd name="connsiteX48" fmla="*/ 14288 w 2105025"/>
              <a:gd name="connsiteY48" fmla="*/ 130969 h 426244"/>
              <a:gd name="connsiteX49" fmla="*/ 28575 w 2105025"/>
              <a:gd name="connsiteY49" fmla="*/ 128588 h 426244"/>
              <a:gd name="connsiteX50" fmla="*/ 45244 w 2105025"/>
              <a:gd name="connsiteY50" fmla="*/ 130969 h 426244"/>
              <a:gd name="connsiteX51" fmla="*/ 66675 w 2105025"/>
              <a:gd name="connsiteY51" fmla="*/ 145256 h 426244"/>
              <a:gd name="connsiteX52" fmla="*/ 95250 w 2105025"/>
              <a:gd name="connsiteY52" fmla="*/ 164306 h 426244"/>
              <a:gd name="connsiteX53" fmla="*/ 154781 w 2105025"/>
              <a:gd name="connsiteY53" fmla="*/ 188119 h 426244"/>
              <a:gd name="connsiteX54" fmla="*/ 209550 w 2105025"/>
              <a:gd name="connsiteY54" fmla="*/ 204788 h 426244"/>
              <a:gd name="connsiteX55" fmla="*/ 261938 w 2105025"/>
              <a:gd name="connsiteY55" fmla="*/ 214313 h 426244"/>
              <a:gd name="connsiteX56" fmla="*/ 333375 w 2105025"/>
              <a:gd name="connsiteY56" fmla="*/ 221456 h 426244"/>
              <a:gd name="connsiteX57" fmla="*/ 421481 w 2105025"/>
              <a:gd name="connsiteY57" fmla="*/ 226219 h 426244"/>
              <a:gd name="connsiteX58" fmla="*/ 538163 w 2105025"/>
              <a:gd name="connsiteY58" fmla="*/ 226219 h 426244"/>
              <a:gd name="connsiteX59" fmla="*/ 654844 w 2105025"/>
              <a:gd name="connsiteY59" fmla="*/ 221456 h 426244"/>
              <a:gd name="connsiteX60" fmla="*/ 771525 w 2105025"/>
              <a:gd name="connsiteY60" fmla="*/ 211931 h 426244"/>
              <a:gd name="connsiteX61" fmla="*/ 845344 w 2105025"/>
              <a:gd name="connsiteY61" fmla="*/ 202406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105025" h="426244">
                <a:moveTo>
                  <a:pt x="845344" y="202406"/>
                </a:moveTo>
                <a:lnTo>
                  <a:pt x="985838" y="180975"/>
                </a:lnTo>
                <a:lnTo>
                  <a:pt x="1100138" y="161925"/>
                </a:lnTo>
                <a:lnTo>
                  <a:pt x="1243013" y="135731"/>
                </a:lnTo>
                <a:lnTo>
                  <a:pt x="1359694" y="114300"/>
                </a:lnTo>
                <a:lnTo>
                  <a:pt x="1428750" y="92869"/>
                </a:lnTo>
                <a:lnTo>
                  <a:pt x="1545431" y="54769"/>
                </a:lnTo>
                <a:lnTo>
                  <a:pt x="1683544" y="14288"/>
                </a:lnTo>
                <a:lnTo>
                  <a:pt x="1728788" y="0"/>
                </a:lnTo>
                <a:lnTo>
                  <a:pt x="1785938" y="4763"/>
                </a:lnTo>
                <a:lnTo>
                  <a:pt x="1852613" y="16669"/>
                </a:lnTo>
                <a:lnTo>
                  <a:pt x="1928813" y="42863"/>
                </a:lnTo>
                <a:lnTo>
                  <a:pt x="2005013" y="80963"/>
                </a:lnTo>
                <a:lnTo>
                  <a:pt x="2062163" y="116681"/>
                </a:lnTo>
                <a:lnTo>
                  <a:pt x="2083594" y="130969"/>
                </a:lnTo>
                <a:lnTo>
                  <a:pt x="2097881" y="145256"/>
                </a:lnTo>
                <a:lnTo>
                  <a:pt x="2105025" y="161925"/>
                </a:lnTo>
                <a:lnTo>
                  <a:pt x="2105025" y="178594"/>
                </a:lnTo>
                <a:lnTo>
                  <a:pt x="2097881" y="202406"/>
                </a:lnTo>
                <a:lnTo>
                  <a:pt x="2083594" y="221456"/>
                </a:lnTo>
                <a:lnTo>
                  <a:pt x="2062163" y="238125"/>
                </a:lnTo>
                <a:lnTo>
                  <a:pt x="2028825" y="250031"/>
                </a:lnTo>
                <a:lnTo>
                  <a:pt x="1993106" y="254794"/>
                </a:lnTo>
                <a:lnTo>
                  <a:pt x="1938338" y="254794"/>
                </a:lnTo>
                <a:lnTo>
                  <a:pt x="1881188" y="247650"/>
                </a:lnTo>
                <a:lnTo>
                  <a:pt x="1750219" y="254794"/>
                </a:lnTo>
                <a:lnTo>
                  <a:pt x="1557338" y="266700"/>
                </a:lnTo>
                <a:lnTo>
                  <a:pt x="1385888" y="283369"/>
                </a:lnTo>
                <a:lnTo>
                  <a:pt x="1266825" y="302419"/>
                </a:lnTo>
                <a:lnTo>
                  <a:pt x="1188244" y="319088"/>
                </a:lnTo>
                <a:lnTo>
                  <a:pt x="812006" y="381000"/>
                </a:lnTo>
                <a:lnTo>
                  <a:pt x="733425" y="390525"/>
                </a:lnTo>
                <a:lnTo>
                  <a:pt x="607219" y="407194"/>
                </a:lnTo>
                <a:lnTo>
                  <a:pt x="516731" y="416719"/>
                </a:lnTo>
                <a:lnTo>
                  <a:pt x="438150" y="423863"/>
                </a:lnTo>
                <a:lnTo>
                  <a:pt x="390525" y="426244"/>
                </a:lnTo>
                <a:lnTo>
                  <a:pt x="338138" y="419100"/>
                </a:lnTo>
                <a:lnTo>
                  <a:pt x="283369" y="409575"/>
                </a:lnTo>
                <a:lnTo>
                  <a:pt x="238125" y="395288"/>
                </a:lnTo>
                <a:lnTo>
                  <a:pt x="200025" y="376238"/>
                </a:lnTo>
                <a:lnTo>
                  <a:pt x="171450" y="357188"/>
                </a:lnTo>
                <a:lnTo>
                  <a:pt x="142875" y="335756"/>
                </a:lnTo>
                <a:lnTo>
                  <a:pt x="109538" y="304800"/>
                </a:lnTo>
                <a:lnTo>
                  <a:pt x="66675" y="259556"/>
                </a:lnTo>
                <a:lnTo>
                  <a:pt x="14288" y="190500"/>
                </a:lnTo>
                <a:lnTo>
                  <a:pt x="4763" y="171450"/>
                </a:lnTo>
                <a:lnTo>
                  <a:pt x="0" y="150019"/>
                </a:lnTo>
                <a:lnTo>
                  <a:pt x="4763" y="138113"/>
                </a:lnTo>
                <a:lnTo>
                  <a:pt x="14288" y="130969"/>
                </a:lnTo>
                <a:lnTo>
                  <a:pt x="28575" y="128588"/>
                </a:lnTo>
                <a:lnTo>
                  <a:pt x="45244" y="130969"/>
                </a:lnTo>
                <a:lnTo>
                  <a:pt x="66675" y="145256"/>
                </a:lnTo>
                <a:lnTo>
                  <a:pt x="95250" y="164306"/>
                </a:lnTo>
                <a:lnTo>
                  <a:pt x="154781" y="188119"/>
                </a:lnTo>
                <a:lnTo>
                  <a:pt x="209550" y="204788"/>
                </a:lnTo>
                <a:lnTo>
                  <a:pt x="261938" y="214313"/>
                </a:lnTo>
                <a:lnTo>
                  <a:pt x="333375" y="221456"/>
                </a:lnTo>
                <a:lnTo>
                  <a:pt x="421481" y="226219"/>
                </a:lnTo>
                <a:lnTo>
                  <a:pt x="538163" y="226219"/>
                </a:lnTo>
                <a:lnTo>
                  <a:pt x="654844" y="221456"/>
                </a:lnTo>
                <a:lnTo>
                  <a:pt x="771525" y="211931"/>
                </a:lnTo>
                <a:lnTo>
                  <a:pt x="845344" y="20240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58ADA9E8-B7BA-48FB-AEF3-0F04CF87960B}"/>
              </a:ext>
            </a:extLst>
          </p:cNvPr>
          <p:cNvSpPr/>
          <p:nvPr/>
        </p:nvSpPr>
        <p:spPr>
          <a:xfrm rot="16200000">
            <a:off x="2921003" y="3814763"/>
            <a:ext cx="3803650" cy="473075"/>
          </a:xfrm>
          <a:custGeom>
            <a:avLst/>
            <a:gdLst>
              <a:gd name="connsiteX0" fmla="*/ 1447800 w 3803650"/>
              <a:gd name="connsiteY0" fmla="*/ 149225 h 473075"/>
              <a:gd name="connsiteX1" fmla="*/ 1828800 w 3803650"/>
              <a:gd name="connsiteY1" fmla="*/ 168275 h 473075"/>
              <a:gd name="connsiteX2" fmla="*/ 2193925 w 3803650"/>
              <a:gd name="connsiteY2" fmla="*/ 177800 h 473075"/>
              <a:gd name="connsiteX3" fmla="*/ 2393950 w 3803650"/>
              <a:gd name="connsiteY3" fmla="*/ 184150 h 473075"/>
              <a:gd name="connsiteX4" fmla="*/ 3095625 w 3803650"/>
              <a:gd name="connsiteY4" fmla="*/ 206375 h 473075"/>
              <a:gd name="connsiteX5" fmla="*/ 3378200 w 3803650"/>
              <a:gd name="connsiteY5" fmla="*/ 206375 h 473075"/>
              <a:gd name="connsiteX6" fmla="*/ 3448050 w 3803650"/>
              <a:gd name="connsiteY6" fmla="*/ 203200 h 473075"/>
              <a:gd name="connsiteX7" fmla="*/ 3505200 w 3803650"/>
              <a:gd name="connsiteY7" fmla="*/ 193675 h 473075"/>
              <a:gd name="connsiteX8" fmla="*/ 3559175 w 3803650"/>
              <a:gd name="connsiteY8" fmla="*/ 177800 h 473075"/>
              <a:gd name="connsiteX9" fmla="*/ 3609975 w 3803650"/>
              <a:gd name="connsiteY9" fmla="*/ 158750 h 473075"/>
              <a:gd name="connsiteX10" fmla="*/ 3660775 w 3803650"/>
              <a:gd name="connsiteY10" fmla="*/ 123825 h 473075"/>
              <a:gd name="connsiteX11" fmla="*/ 3689350 w 3803650"/>
              <a:gd name="connsiteY11" fmla="*/ 98425 h 473075"/>
              <a:gd name="connsiteX12" fmla="*/ 3727450 w 3803650"/>
              <a:gd name="connsiteY12" fmla="*/ 53975 h 473075"/>
              <a:gd name="connsiteX13" fmla="*/ 3752850 w 3803650"/>
              <a:gd name="connsiteY13" fmla="*/ 0 h 473075"/>
              <a:gd name="connsiteX14" fmla="*/ 3803650 w 3803650"/>
              <a:gd name="connsiteY14" fmla="*/ 146050 h 473075"/>
              <a:gd name="connsiteX15" fmla="*/ 3730625 w 3803650"/>
              <a:gd name="connsiteY15" fmla="*/ 231775 h 473075"/>
              <a:gd name="connsiteX16" fmla="*/ 3670300 w 3803650"/>
              <a:gd name="connsiteY16" fmla="*/ 298450 h 473075"/>
              <a:gd name="connsiteX17" fmla="*/ 3616325 w 3803650"/>
              <a:gd name="connsiteY17" fmla="*/ 358775 h 473075"/>
              <a:gd name="connsiteX18" fmla="*/ 3581400 w 3803650"/>
              <a:gd name="connsiteY18" fmla="*/ 396875 h 473075"/>
              <a:gd name="connsiteX19" fmla="*/ 3540125 w 3803650"/>
              <a:gd name="connsiteY19" fmla="*/ 431800 h 473075"/>
              <a:gd name="connsiteX20" fmla="*/ 3505200 w 3803650"/>
              <a:gd name="connsiteY20" fmla="*/ 454025 h 473075"/>
              <a:gd name="connsiteX21" fmla="*/ 3470275 w 3803650"/>
              <a:gd name="connsiteY21" fmla="*/ 469900 h 473075"/>
              <a:gd name="connsiteX22" fmla="*/ 3435350 w 3803650"/>
              <a:gd name="connsiteY22" fmla="*/ 473075 h 473075"/>
              <a:gd name="connsiteX23" fmla="*/ 3400425 w 3803650"/>
              <a:gd name="connsiteY23" fmla="*/ 463550 h 473075"/>
              <a:gd name="connsiteX24" fmla="*/ 3343275 w 3803650"/>
              <a:gd name="connsiteY24" fmla="*/ 447675 h 473075"/>
              <a:gd name="connsiteX25" fmla="*/ 3257550 w 3803650"/>
              <a:gd name="connsiteY25" fmla="*/ 434975 h 473075"/>
              <a:gd name="connsiteX26" fmla="*/ 3121025 w 3803650"/>
              <a:gd name="connsiteY26" fmla="*/ 425450 h 473075"/>
              <a:gd name="connsiteX27" fmla="*/ 3044825 w 3803650"/>
              <a:gd name="connsiteY27" fmla="*/ 425450 h 473075"/>
              <a:gd name="connsiteX28" fmla="*/ 2879725 w 3803650"/>
              <a:gd name="connsiteY28" fmla="*/ 406400 h 473075"/>
              <a:gd name="connsiteX29" fmla="*/ 2686050 w 3803650"/>
              <a:gd name="connsiteY29" fmla="*/ 406400 h 473075"/>
              <a:gd name="connsiteX30" fmla="*/ 2520950 w 3803650"/>
              <a:gd name="connsiteY30" fmla="*/ 406400 h 473075"/>
              <a:gd name="connsiteX31" fmla="*/ 2473325 w 3803650"/>
              <a:gd name="connsiteY31" fmla="*/ 387350 h 473075"/>
              <a:gd name="connsiteX32" fmla="*/ 2298700 w 3803650"/>
              <a:gd name="connsiteY32" fmla="*/ 384175 h 473075"/>
              <a:gd name="connsiteX33" fmla="*/ 1847850 w 3803650"/>
              <a:gd name="connsiteY33" fmla="*/ 384175 h 473075"/>
              <a:gd name="connsiteX34" fmla="*/ 1400175 w 3803650"/>
              <a:gd name="connsiteY34" fmla="*/ 381000 h 473075"/>
              <a:gd name="connsiteX35" fmla="*/ 1006475 w 3803650"/>
              <a:gd name="connsiteY35" fmla="*/ 377825 h 473075"/>
              <a:gd name="connsiteX36" fmla="*/ 736600 w 3803650"/>
              <a:gd name="connsiteY36" fmla="*/ 371475 h 473075"/>
              <a:gd name="connsiteX37" fmla="*/ 476250 w 3803650"/>
              <a:gd name="connsiteY37" fmla="*/ 365125 h 473075"/>
              <a:gd name="connsiteX38" fmla="*/ 349250 w 3803650"/>
              <a:gd name="connsiteY38" fmla="*/ 358775 h 473075"/>
              <a:gd name="connsiteX39" fmla="*/ 203200 w 3803650"/>
              <a:gd name="connsiteY39" fmla="*/ 349250 h 473075"/>
              <a:gd name="connsiteX40" fmla="*/ 114300 w 3803650"/>
              <a:gd name="connsiteY40" fmla="*/ 330200 h 473075"/>
              <a:gd name="connsiteX41" fmla="*/ 38100 w 3803650"/>
              <a:gd name="connsiteY41" fmla="*/ 307975 h 473075"/>
              <a:gd name="connsiteX42" fmla="*/ 12700 w 3803650"/>
              <a:gd name="connsiteY42" fmla="*/ 288925 h 473075"/>
              <a:gd name="connsiteX43" fmla="*/ 0 w 3803650"/>
              <a:gd name="connsiteY43" fmla="*/ 263525 h 473075"/>
              <a:gd name="connsiteX44" fmla="*/ 0 w 3803650"/>
              <a:gd name="connsiteY44" fmla="*/ 241300 h 473075"/>
              <a:gd name="connsiteX45" fmla="*/ 3175 w 3803650"/>
              <a:gd name="connsiteY45" fmla="*/ 219075 h 473075"/>
              <a:gd name="connsiteX46" fmla="*/ 12700 w 3803650"/>
              <a:gd name="connsiteY46" fmla="*/ 193675 h 473075"/>
              <a:gd name="connsiteX47" fmla="*/ 28575 w 3803650"/>
              <a:gd name="connsiteY47" fmla="*/ 174625 h 473075"/>
              <a:gd name="connsiteX48" fmla="*/ 79375 w 3803650"/>
              <a:gd name="connsiteY48" fmla="*/ 142875 h 473075"/>
              <a:gd name="connsiteX49" fmla="*/ 146050 w 3803650"/>
              <a:gd name="connsiteY49" fmla="*/ 107950 h 473075"/>
              <a:gd name="connsiteX50" fmla="*/ 203200 w 3803650"/>
              <a:gd name="connsiteY50" fmla="*/ 79375 h 473075"/>
              <a:gd name="connsiteX51" fmla="*/ 250825 w 3803650"/>
              <a:gd name="connsiteY51" fmla="*/ 60325 h 473075"/>
              <a:gd name="connsiteX52" fmla="*/ 330200 w 3803650"/>
              <a:gd name="connsiteY52" fmla="*/ 47625 h 473075"/>
              <a:gd name="connsiteX53" fmla="*/ 355600 w 3803650"/>
              <a:gd name="connsiteY53" fmla="*/ 50800 h 473075"/>
              <a:gd name="connsiteX54" fmla="*/ 441325 w 3803650"/>
              <a:gd name="connsiteY54" fmla="*/ 69850 h 473075"/>
              <a:gd name="connsiteX55" fmla="*/ 590550 w 3803650"/>
              <a:gd name="connsiteY55" fmla="*/ 92075 h 473075"/>
              <a:gd name="connsiteX56" fmla="*/ 825500 w 3803650"/>
              <a:gd name="connsiteY56" fmla="*/ 114300 h 473075"/>
              <a:gd name="connsiteX57" fmla="*/ 1101725 w 3803650"/>
              <a:gd name="connsiteY57" fmla="*/ 136525 h 473075"/>
              <a:gd name="connsiteX58" fmla="*/ 1387475 w 3803650"/>
              <a:gd name="connsiteY58" fmla="*/ 149225 h 473075"/>
              <a:gd name="connsiteX59" fmla="*/ 1447800 w 3803650"/>
              <a:gd name="connsiteY59" fmla="*/ 149225 h 47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803650" h="473075">
                <a:moveTo>
                  <a:pt x="1447800" y="149225"/>
                </a:moveTo>
                <a:lnTo>
                  <a:pt x="1828800" y="168275"/>
                </a:lnTo>
                <a:lnTo>
                  <a:pt x="2193925" y="177800"/>
                </a:lnTo>
                <a:lnTo>
                  <a:pt x="2393950" y="184150"/>
                </a:lnTo>
                <a:lnTo>
                  <a:pt x="3095625" y="206375"/>
                </a:lnTo>
                <a:lnTo>
                  <a:pt x="3378200" y="206375"/>
                </a:lnTo>
                <a:lnTo>
                  <a:pt x="3448050" y="203200"/>
                </a:lnTo>
                <a:lnTo>
                  <a:pt x="3505200" y="193675"/>
                </a:lnTo>
                <a:lnTo>
                  <a:pt x="3559175" y="177800"/>
                </a:lnTo>
                <a:lnTo>
                  <a:pt x="3609975" y="158750"/>
                </a:lnTo>
                <a:lnTo>
                  <a:pt x="3660775" y="123825"/>
                </a:lnTo>
                <a:lnTo>
                  <a:pt x="3689350" y="98425"/>
                </a:lnTo>
                <a:lnTo>
                  <a:pt x="3727450" y="53975"/>
                </a:lnTo>
                <a:lnTo>
                  <a:pt x="3752850" y="0"/>
                </a:lnTo>
                <a:lnTo>
                  <a:pt x="3803650" y="146050"/>
                </a:lnTo>
                <a:lnTo>
                  <a:pt x="3730625" y="231775"/>
                </a:lnTo>
                <a:lnTo>
                  <a:pt x="3670300" y="298450"/>
                </a:lnTo>
                <a:lnTo>
                  <a:pt x="3616325" y="358775"/>
                </a:lnTo>
                <a:lnTo>
                  <a:pt x="3581400" y="396875"/>
                </a:lnTo>
                <a:lnTo>
                  <a:pt x="3540125" y="431800"/>
                </a:lnTo>
                <a:lnTo>
                  <a:pt x="3505200" y="454025"/>
                </a:lnTo>
                <a:lnTo>
                  <a:pt x="3470275" y="469900"/>
                </a:lnTo>
                <a:lnTo>
                  <a:pt x="3435350" y="473075"/>
                </a:lnTo>
                <a:lnTo>
                  <a:pt x="3400425" y="463550"/>
                </a:lnTo>
                <a:lnTo>
                  <a:pt x="3343275" y="447675"/>
                </a:lnTo>
                <a:lnTo>
                  <a:pt x="3257550" y="434975"/>
                </a:lnTo>
                <a:lnTo>
                  <a:pt x="3121025" y="425450"/>
                </a:lnTo>
                <a:lnTo>
                  <a:pt x="3044825" y="425450"/>
                </a:lnTo>
                <a:lnTo>
                  <a:pt x="2879725" y="406400"/>
                </a:lnTo>
                <a:lnTo>
                  <a:pt x="2686050" y="406400"/>
                </a:lnTo>
                <a:lnTo>
                  <a:pt x="2520950" y="406400"/>
                </a:lnTo>
                <a:lnTo>
                  <a:pt x="2473325" y="387350"/>
                </a:lnTo>
                <a:lnTo>
                  <a:pt x="2298700" y="384175"/>
                </a:lnTo>
                <a:lnTo>
                  <a:pt x="1847850" y="384175"/>
                </a:lnTo>
                <a:lnTo>
                  <a:pt x="1400175" y="381000"/>
                </a:lnTo>
                <a:lnTo>
                  <a:pt x="1006475" y="377825"/>
                </a:lnTo>
                <a:lnTo>
                  <a:pt x="736600" y="371475"/>
                </a:lnTo>
                <a:lnTo>
                  <a:pt x="476250" y="365125"/>
                </a:lnTo>
                <a:lnTo>
                  <a:pt x="349250" y="358775"/>
                </a:lnTo>
                <a:lnTo>
                  <a:pt x="203200" y="349250"/>
                </a:lnTo>
                <a:lnTo>
                  <a:pt x="114300" y="330200"/>
                </a:lnTo>
                <a:lnTo>
                  <a:pt x="38100" y="307975"/>
                </a:lnTo>
                <a:lnTo>
                  <a:pt x="12700" y="288925"/>
                </a:lnTo>
                <a:lnTo>
                  <a:pt x="0" y="263525"/>
                </a:lnTo>
                <a:lnTo>
                  <a:pt x="0" y="241300"/>
                </a:lnTo>
                <a:lnTo>
                  <a:pt x="3175" y="219075"/>
                </a:lnTo>
                <a:lnTo>
                  <a:pt x="12700" y="193675"/>
                </a:lnTo>
                <a:lnTo>
                  <a:pt x="28575" y="174625"/>
                </a:lnTo>
                <a:lnTo>
                  <a:pt x="79375" y="142875"/>
                </a:lnTo>
                <a:lnTo>
                  <a:pt x="146050" y="107950"/>
                </a:lnTo>
                <a:lnTo>
                  <a:pt x="203200" y="79375"/>
                </a:lnTo>
                <a:lnTo>
                  <a:pt x="250825" y="60325"/>
                </a:lnTo>
                <a:lnTo>
                  <a:pt x="330200" y="47625"/>
                </a:lnTo>
                <a:lnTo>
                  <a:pt x="355600" y="50800"/>
                </a:lnTo>
                <a:lnTo>
                  <a:pt x="441325" y="69850"/>
                </a:lnTo>
                <a:lnTo>
                  <a:pt x="590550" y="92075"/>
                </a:lnTo>
                <a:lnTo>
                  <a:pt x="825500" y="114300"/>
                </a:lnTo>
                <a:lnTo>
                  <a:pt x="1101725" y="136525"/>
                </a:lnTo>
                <a:lnTo>
                  <a:pt x="1387475" y="149225"/>
                </a:lnTo>
                <a:lnTo>
                  <a:pt x="1447800" y="1492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199EDCAE-0961-4202-BA86-3CA70515D22F}"/>
              </a:ext>
            </a:extLst>
          </p:cNvPr>
          <p:cNvSpPr/>
          <p:nvPr/>
        </p:nvSpPr>
        <p:spPr>
          <a:xfrm rot="16200000">
            <a:off x="3228977" y="3444875"/>
            <a:ext cx="1955800" cy="1219200"/>
          </a:xfrm>
          <a:custGeom>
            <a:avLst/>
            <a:gdLst>
              <a:gd name="connsiteX0" fmla="*/ 821531 w 1955006"/>
              <a:gd name="connsiteY0" fmla="*/ 559594 h 1219200"/>
              <a:gd name="connsiteX1" fmla="*/ 709612 w 1955006"/>
              <a:gd name="connsiteY1" fmla="*/ 488156 h 1219200"/>
              <a:gd name="connsiteX2" fmla="*/ 621506 w 1955006"/>
              <a:gd name="connsiteY2" fmla="*/ 428625 h 1219200"/>
              <a:gd name="connsiteX3" fmla="*/ 526256 w 1955006"/>
              <a:gd name="connsiteY3" fmla="*/ 361950 h 1219200"/>
              <a:gd name="connsiteX4" fmla="*/ 400050 w 1955006"/>
              <a:gd name="connsiteY4" fmla="*/ 271462 h 1219200"/>
              <a:gd name="connsiteX5" fmla="*/ 300037 w 1955006"/>
              <a:gd name="connsiteY5" fmla="*/ 200025 h 1219200"/>
              <a:gd name="connsiteX6" fmla="*/ 157162 w 1955006"/>
              <a:gd name="connsiteY6" fmla="*/ 90487 h 1219200"/>
              <a:gd name="connsiteX7" fmla="*/ 73819 w 1955006"/>
              <a:gd name="connsiteY7" fmla="*/ 23812 h 1219200"/>
              <a:gd name="connsiteX8" fmla="*/ 52387 w 1955006"/>
              <a:gd name="connsiteY8" fmla="*/ 9525 h 1219200"/>
              <a:gd name="connsiteX9" fmla="*/ 26194 w 1955006"/>
              <a:gd name="connsiteY9" fmla="*/ 0 h 1219200"/>
              <a:gd name="connsiteX10" fmla="*/ 7144 w 1955006"/>
              <a:gd name="connsiteY10" fmla="*/ 0 h 1219200"/>
              <a:gd name="connsiteX11" fmla="*/ 2381 w 1955006"/>
              <a:gd name="connsiteY11" fmla="*/ 9525 h 1219200"/>
              <a:gd name="connsiteX12" fmla="*/ 0 w 1955006"/>
              <a:gd name="connsiteY12" fmla="*/ 26194 h 1219200"/>
              <a:gd name="connsiteX13" fmla="*/ 7144 w 1955006"/>
              <a:gd name="connsiteY13" fmla="*/ 59531 h 1219200"/>
              <a:gd name="connsiteX14" fmla="*/ 14287 w 1955006"/>
              <a:gd name="connsiteY14" fmla="*/ 76200 h 1219200"/>
              <a:gd name="connsiteX15" fmla="*/ 52387 w 1955006"/>
              <a:gd name="connsiteY15" fmla="*/ 116681 h 1219200"/>
              <a:gd name="connsiteX16" fmla="*/ 157162 w 1955006"/>
              <a:gd name="connsiteY16" fmla="*/ 216694 h 1219200"/>
              <a:gd name="connsiteX17" fmla="*/ 319087 w 1955006"/>
              <a:gd name="connsiteY17" fmla="*/ 371475 h 1219200"/>
              <a:gd name="connsiteX18" fmla="*/ 471487 w 1955006"/>
              <a:gd name="connsiteY18" fmla="*/ 511969 h 1219200"/>
              <a:gd name="connsiteX19" fmla="*/ 578644 w 1955006"/>
              <a:gd name="connsiteY19" fmla="*/ 602456 h 1219200"/>
              <a:gd name="connsiteX20" fmla="*/ 711994 w 1955006"/>
              <a:gd name="connsiteY20" fmla="*/ 707231 h 1219200"/>
              <a:gd name="connsiteX21" fmla="*/ 845344 w 1955006"/>
              <a:gd name="connsiteY21" fmla="*/ 802481 h 1219200"/>
              <a:gd name="connsiteX22" fmla="*/ 957262 w 1955006"/>
              <a:gd name="connsiteY22" fmla="*/ 878681 h 1219200"/>
              <a:gd name="connsiteX23" fmla="*/ 1173956 w 1955006"/>
              <a:gd name="connsiteY23" fmla="*/ 1014412 h 1219200"/>
              <a:gd name="connsiteX24" fmla="*/ 1331119 w 1955006"/>
              <a:gd name="connsiteY24" fmla="*/ 1109662 h 1219200"/>
              <a:gd name="connsiteX25" fmla="*/ 1524000 w 1955006"/>
              <a:gd name="connsiteY25" fmla="*/ 1216819 h 1219200"/>
              <a:gd name="connsiteX26" fmla="*/ 1955006 w 1955006"/>
              <a:gd name="connsiteY26" fmla="*/ 1219200 h 1219200"/>
              <a:gd name="connsiteX27" fmla="*/ 1931194 w 1955006"/>
              <a:gd name="connsiteY27" fmla="*/ 1116806 h 1219200"/>
              <a:gd name="connsiteX28" fmla="*/ 1802606 w 1955006"/>
              <a:gd name="connsiteY28" fmla="*/ 1073944 h 1219200"/>
              <a:gd name="connsiteX29" fmla="*/ 1640681 w 1955006"/>
              <a:gd name="connsiteY29" fmla="*/ 1004887 h 1219200"/>
              <a:gd name="connsiteX30" fmla="*/ 1481137 w 1955006"/>
              <a:gd name="connsiteY30" fmla="*/ 931069 h 1219200"/>
              <a:gd name="connsiteX31" fmla="*/ 1266825 w 1955006"/>
              <a:gd name="connsiteY31" fmla="*/ 823912 h 1219200"/>
              <a:gd name="connsiteX32" fmla="*/ 1057275 w 1955006"/>
              <a:gd name="connsiteY32" fmla="*/ 704850 h 1219200"/>
              <a:gd name="connsiteX33" fmla="*/ 909637 w 1955006"/>
              <a:gd name="connsiteY33" fmla="*/ 616744 h 1219200"/>
              <a:gd name="connsiteX34" fmla="*/ 821531 w 1955006"/>
              <a:gd name="connsiteY34" fmla="*/ 559594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955006" h="1219200">
                <a:moveTo>
                  <a:pt x="821531" y="559594"/>
                </a:moveTo>
                <a:lnTo>
                  <a:pt x="709612" y="488156"/>
                </a:lnTo>
                <a:lnTo>
                  <a:pt x="621506" y="428625"/>
                </a:lnTo>
                <a:lnTo>
                  <a:pt x="526256" y="361950"/>
                </a:lnTo>
                <a:lnTo>
                  <a:pt x="400050" y="271462"/>
                </a:lnTo>
                <a:lnTo>
                  <a:pt x="300037" y="200025"/>
                </a:lnTo>
                <a:lnTo>
                  <a:pt x="157162" y="90487"/>
                </a:lnTo>
                <a:lnTo>
                  <a:pt x="73819" y="23812"/>
                </a:lnTo>
                <a:lnTo>
                  <a:pt x="52387" y="9525"/>
                </a:lnTo>
                <a:lnTo>
                  <a:pt x="26194" y="0"/>
                </a:lnTo>
                <a:lnTo>
                  <a:pt x="7144" y="0"/>
                </a:lnTo>
                <a:lnTo>
                  <a:pt x="2381" y="9525"/>
                </a:lnTo>
                <a:lnTo>
                  <a:pt x="0" y="26194"/>
                </a:lnTo>
                <a:lnTo>
                  <a:pt x="7144" y="59531"/>
                </a:lnTo>
                <a:lnTo>
                  <a:pt x="14287" y="76200"/>
                </a:lnTo>
                <a:lnTo>
                  <a:pt x="52387" y="116681"/>
                </a:lnTo>
                <a:lnTo>
                  <a:pt x="157162" y="216694"/>
                </a:lnTo>
                <a:lnTo>
                  <a:pt x="319087" y="371475"/>
                </a:lnTo>
                <a:lnTo>
                  <a:pt x="471487" y="511969"/>
                </a:lnTo>
                <a:lnTo>
                  <a:pt x="578644" y="602456"/>
                </a:lnTo>
                <a:lnTo>
                  <a:pt x="711994" y="707231"/>
                </a:lnTo>
                <a:lnTo>
                  <a:pt x="845344" y="802481"/>
                </a:lnTo>
                <a:lnTo>
                  <a:pt x="957262" y="878681"/>
                </a:lnTo>
                <a:lnTo>
                  <a:pt x="1173956" y="1014412"/>
                </a:lnTo>
                <a:lnTo>
                  <a:pt x="1331119" y="1109662"/>
                </a:lnTo>
                <a:lnTo>
                  <a:pt x="1524000" y="1216819"/>
                </a:lnTo>
                <a:lnTo>
                  <a:pt x="1955006" y="1219200"/>
                </a:lnTo>
                <a:lnTo>
                  <a:pt x="1931194" y="1116806"/>
                </a:lnTo>
                <a:lnTo>
                  <a:pt x="1802606" y="1073944"/>
                </a:lnTo>
                <a:lnTo>
                  <a:pt x="1640681" y="1004887"/>
                </a:lnTo>
                <a:lnTo>
                  <a:pt x="1481137" y="931069"/>
                </a:lnTo>
                <a:lnTo>
                  <a:pt x="1266825" y="823912"/>
                </a:lnTo>
                <a:lnTo>
                  <a:pt x="1057275" y="704850"/>
                </a:lnTo>
                <a:lnTo>
                  <a:pt x="909637" y="616744"/>
                </a:lnTo>
                <a:lnTo>
                  <a:pt x="821531" y="5595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7B5531CD-34DF-4EA7-BCE5-B1346D472D79}"/>
              </a:ext>
            </a:extLst>
          </p:cNvPr>
          <p:cNvSpPr/>
          <p:nvPr/>
        </p:nvSpPr>
        <p:spPr>
          <a:xfrm rot="16200000">
            <a:off x="4931571" y="3371057"/>
            <a:ext cx="736600" cy="728662"/>
          </a:xfrm>
          <a:custGeom>
            <a:avLst/>
            <a:gdLst>
              <a:gd name="connsiteX0" fmla="*/ 619125 w 735806"/>
              <a:gd name="connsiteY0" fmla="*/ 252413 h 728663"/>
              <a:gd name="connsiteX1" fmla="*/ 683419 w 735806"/>
              <a:gd name="connsiteY1" fmla="*/ 126207 h 728663"/>
              <a:gd name="connsiteX2" fmla="*/ 735806 w 735806"/>
              <a:gd name="connsiteY2" fmla="*/ 19050 h 728663"/>
              <a:gd name="connsiteX3" fmla="*/ 647700 w 735806"/>
              <a:gd name="connsiteY3" fmla="*/ 0 h 728663"/>
              <a:gd name="connsiteX4" fmla="*/ 597694 w 735806"/>
              <a:gd name="connsiteY4" fmla="*/ 73819 h 728663"/>
              <a:gd name="connsiteX5" fmla="*/ 547687 w 735806"/>
              <a:gd name="connsiteY5" fmla="*/ 133350 h 728663"/>
              <a:gd name="connsiteX6" fmla="*/ 492919 w 735806"/>
              <a:gd name="connsiteY6" fmla="*/ 190500 h 728663"/>
              <a:gd name="connsiteX7" fmla="*/ 457200 w 735806"/>
              <a:gd name="connsiteY7" fmla="*/ 233363 h 728663"/>
              <a:gd name="connsiteX8" fmla="*/ 383381 w 735806"/>
              <a:gd name="connsiteY8" fmla="*/ 304800 h 728663"/>
              <a:gd name="connsiteX9" fmla="*/ 278606 w 735806"/>
              <a:gd name="connsiteY9" fmla="*/ 390525 h 728663"/>
              <a:gd name="connsiteX10" fmla="*/ 180975 w 735806"/>
              <a:gd name="connsiteY10" fmla="*/ 459582 h 728663"/>
              <a:gd name="connsiteX11" fmla="*/ 100012 w 735806"/>
              <a:gd name="connsiteY11" fmla="*/ 519113 h 728663"/>
              <a:gd name="connsiteX12" fmla="*/ 33337 w 735806"/>
              <a:gd name="connsiteY12" fmla="*/ 576263 h 728663"/>
              <a:gd name="connsiteX13" fmla="*/ 7144 w 735806"/>
              <a:gd name="connsiteY13" fmla="*/ 602457 h 728663"/>
              <a:gd name="connsiteX14" fmla="*/ 0 w 735806"/>
              <a:gd name="connsiteY14" fmla="*/ 619125 h 728663"/>
              <a:gd name="connsiteX15" fmla="*/ 0 w 735806"/>
              <a:gd name="connsiteY15" fmla="*/ 642938 h 728663"/>
              <a:gd name="connsiteX16" fmla="*/ 7144 w 735806"/>
              <a:gd name="connsiteY16" fmla="*/ 673894 h 728663"/>
              <a:gd name="connsiteX17" fmla="*/ 19050 w 735806"/>
              <a:gd name="connsiteY17" fmla="*/ 690563 h 728663"/>
              <a:gd name="connsiteX18" fmla="*/ 40481 w 735806"/>
              <a:gd name="connsiteY18" fmla="*/ 709613 h 728663"/>
              <a:gd name="connsiteX19" fmla="*/ 61912 w 735806"/>
              <a:gd name="connsiteY19" fmla="*/ 723900 h 728663"/>
              <a:gd name="connsiteX20" fmla="*/ 80962 w 735806"/>
              <a:gd name="connsiteY20" fmla="*/ 728663 h 728663"/>
              <a:gd name="connsiteX21" fmla="*/ 121444 w 735806"/>
              <a:gd name="connsiteY21" fmla="*/ 728663 h 728663"/>
              <a:gd name="connsiteX22" fmla="*/ 185737 w 735806"/>
              <a:gd name="connsiteY22" fmla="*/ 721519 h 728663"/>
              <a:gd name="connsiteX23" fmla="*/ 242887 w 735806"/>
              <a:gd name="connsiteY23" fmla="*/ 711994 h 728663"/>
              <a:gd name="connsiteX24" fmla="*/ 280987 w 735806"/>
              <a:gd name="connsiteY24" fmla="*/ 702469 h 728663"/>
              <a:gd name="connsiteX25" fmla="*/ 323850 w 735806"/>
              <a:gd name="connsiteY25" fmla="*/ 683419 h 728663"/>
              <a:gd name="connsiteX26" fmla="*/ 359569 w 735806"/>
              <a:gd name="connsiteY26" fmla="*/ 661988 h 728663"/>
              <a:gd name="connsiteX27" fmla="*/ 395287 w 735806"/>
              <a:gd name="connsiteY27" fmla="*/ 626269 h 728663"/>
              <a:gd name="connsiteX28" fmla="*/ 459581 w 735806"/>
              <a:gd name="connsiteY28" fmla="*/ 535782 h 728663"/>
              <a:gd name="connsiteX29" fmla="*/ 547687 w 735806"/>
              <a:gd name="connsiteY29" fmla="*/ 383382 h 728663"/>
              <a:gd name="connsiteX30" fmla="*/ 619125 w 735806"/>
              <a:gd name="connsiteY30" fmla="*/ 252413 h 72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35806" h="728663">
                <a:moveTo>
                  <a:pt x="619125" y="252413"/>
                </a:moveTo>
                <a:lnTo>
                  <a:pt x="683419" y="126207"/>
                </a:lnTo>
                <a:lnTo>
                  <a:pt x="735806" y="19050"/>
                </a:lnTo>
                <a:lnTo>
                  <a:pt x="647700" y="0"/>
                </a:lnTo>
                <a:lnTo>
                  <a:pt x="597694" y="73819"/>
                </a:lnTo>
                <a:lnTo>
                  <a:pt x="547687" y="133350"/>
                </a:lnTo>
                <a:lnTo>
                  <a:pt x="492919" y="190500"/>
                </a:lnTo>
                <a:lnTo>
                  <a:pt x="457200" y="233363"/>
                </a:lnTo>
                <a:lnTo>
                  <a:pt x="383381" y="304800"/>
                </a:lnTo>
                <a:lnTo>
                  <a:pt x="278606" y="390525"/>
                </a:lnTo>
                <a:lnTo>
                  <a:pt x="180975" y="459582"/>
                </a:lnTo>
                <a:lnTo>
                  <a:pt x="100012" y="519113"/>
                </a:lnTo>
                <a:lnTo>
                  <a:pt x="33337" y="576263"/>
                </a:lnTo>
                <a:lnTo>
                  <a:pt x="7144" y="602457"/>
                </a:lnTo>
                <a:lnTo>
                  <a:pt x="0" y="619125"/>
                </a:lnTo>
                <a:lnTo>
                  <a:pt x="0" y="642938"/>
                </a:lnTo>
                <a:lnTo>
                  <a:pt x="7144" y="673894"/>
                </a:lnTo>
                <a:lnTo>
                  <a:pt x="19050" y="690563"/>
                </a:lnTo>
                <a:lnTo>
                  <a:pt x="40481" y="709613"/>
                </a:lnTo>
                <a:lnTo>
                  <a:pt x="61912" y="723900"/>
                </a:lnTo>
                <a:lnTo>
                  <a:pt x="80962" y="728663"/>
                </a:lnTo>
                <a:lnTo>
                  <a:pt x="121444" y="728663"/>
                </a:lnTo>
                <a:lnTo>
                  <a:pt x="185737" y="721519"/>
                </a:lnTo>
                <a:lnTo>
                  <a:pt x="242887" y="711994"/>
                </a:lnTo>
                <a:lnTo>
                  <a:pt x="280987" y="702469"/>
                </a:lnTo>
                <a:lnTo>
                  <a:pt x="323850" y="683419"/>
                </a:lnTo>
                <a:lnTo>
                  <a:pt x="359569" y="661988"/>
                </a:lnTo>
                <a:lnTo>
                  <a:pt x="395287" y="626269"/>
                </a:lnTo>
                <a:lnTo>
                  <a:pt x="459581" y="535782"/>
                </a:lnTo>
                <a:lnTo>
                  <a:pt x="547687" y="383382"/>
                </a:lnTo>
                <a:lnTo>
                  <a:pt x="619125" y="2524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A2F47554-0873-4417-B901-A39A9D19AF04}"/>
              </a:ext>
            </a:extLst>
          </p:cNvPr>
          <p:cNvSpPr/>
          <p:nvPr/>
        </p:nvSpPr>
        <p:spPr>
          <a:xfrm>
            <a:off x="5986465" y="1731963"/>
            <a:ext cx="2012950" cy="1344612"/>
          </a:xfrm>
          <a:custGeom>
            <a:avLst/>
            <a:gdLst>
              <a:gd name="connsiteX0" fmla="*/ 788193 w 2012156"/>
              <a:gd name="connsiteY0" fmla="*/ 340519 h 1345406"/>
              <a:gd name="connsiteX1" fmla="*/ 581025 w 2012156"/>
              <a:gd name="connsiteY1" fmla="*/ 364331 h 1345406"/>
              <a:gd name="connsiteX2" fmla="*/ 328612 w 2012156"/>
              <a:gd name="connsiteY2" fmla="*/ 395287 h 1345406"/>
              <a:gd name="connsiteX3" fmla="*/ 26193 w 2012156"/>
              <a:gd name="connsiteY3" fmla="*/ 433387 h 1345406"/>
              <a:gd name="connsiteX4" fmla="*/ 0 w 2012156"/>
              <a:gd name="connsiteY4" fmla="*/ 300037 h 1345406"/>
              <a:gd name="connsiteX5" fmla="*/ 209550 w 2012156"/>
              <a:gd name="connsiteY5" fmla="*/ 278606 h 1345406"/>
              <a:gd name="connsiteX6" fmla="*/ 483393 w 2012156"/>
              <a:gd name="connsiteY6" fmla="*/ 242887 h 1345406"/>
              <a:gd name="connsiteX7" fmla="*/ 873918 w 2012156"/>
              <a:gd name="connsiteY7" fmla="*/ 188119 h 1345406"/>
              <a:gd name="connsiteX8" fmla="*/ 1221581 w 2012156"/>
              <a:gd name="connsiteY8" fmla="*/ 135731 h 1345406"/>
              <a:gd name="connsiteX9" fmla="*/ 1504950 w 2012156"/>
              <a:gd name="connsiteY9" fmla="*/ 95250 h 1345406"/>
              <a:gd name="connsiteX10" fmla="*/ 1531143 w 2012156"/>
              <a:gd name="connsiteY10" fmla="*/ 88106 h 1345406"/>
              <a:gd name="connsiteX11" fmla="*/ 1545431 w 2012156"/>
              <a:gd name="connsiteY11" fmla="*/ 73819 h 1345406"/>
              <a:gd name="connsiteX12" fmla="*/ 1569243 w 2012156"/>
              <a:gd name="connsiteY12" fmla="*/ 52387 h 1345406"/>
              <a:gd name="connsiteX13" fmla="*/ 1595437 w 2012156"/>
              <a:gd name="connsiteY13" fmla="*/ 30956 h 1345406"/>
              <a:gd name="connsiteX14" fmla="*/ 1626393 w 2012156"/>
              <a:gd name="connsiteY14" fmla="*/ 11906 h 1345406"/>
              <a:gd name="connsiteX15" fmla="*/ 1654968 w 2012156"/>
              <a:gd name="connsiteY15" fmla="*/ 0 h 1345406"/>
              <a:gd name="connsiteX16" fmla="*/ 1671637 w 2012156"/>
              <a:gd name="connsiteY16" fmla="*/ 0 h 1345406"/>
              <a:gd name="connsiteX17" fmla="*/ 1688306 w 2012156"/>
              <a:gd name="connsiteY17" fmla="*/ 2381 h 1345406"/>
              <a:gd name="connsiteX18" fmla="*/ 1714500 w 2012156"/>
              <a:gd name="connsiteY18" fmla="*/ 23812 h 1345406"/>
              <a:gd name="connsiteX19" fmla="*/ 1766887 w 2012156"/>
              <a:gd name="connsiteY19" fmla="*/ 69056 h 1345406"/>
              <a:gd name="connsiteX20" fmla="*/ 1826418 w 2012156"/>
              <a:gd name="connsiteY20" fmla="*/ 119062 h 1345406"/>
              <a:gd name="connsiteX21" fmla="*/ 1895475 w 2012156"/>
              <a:gd name="connsiteY21" fmla="*/ 176212 h 1345406"/>
              <a:gd name="connsiteX22" fmla="*/ 1952625 w 2012156"/>
              <a:gd name="connsiteY22" fmla="*/ 219075 h 1345406"/>
              <a:gd name="connsiteX23" fmla="*/ 1971675 w 2012156"/>
              <a:gd name="connsiteY23" fmla="*/ 238125 h 1345406"/>
              <a:gd name="connsiteX24" fmla="*/ 1995487 w 2012156"/>
              <a:gd name="connsiteY24" fmla="*/ 266700 h 1345406"/>
              <a:gd name="connsiteX25" fmla="*/ 2005012 w 2012156"/>
              <a:gd name="connsiteY25" fmla="*/ 288131 h 1345406"/>
              <a:gd name="connsiteX26" fmla="*/ 2012156 w 2012156"/>
              <a:gd name="connsiteY26" fmla="*/ 314325 h 1345406"/>
              <a:gd name="connsiteX27" fmla="*/ 2007393 w 2012156"/>
              <a:gd name="connsiteY27" fmla="*/ 338137 h 1345406"/>
              <a:gd name="connsiteX28" fmla="*/ 1995487 w 2012156"/>
              <a:gd name="connsiteY28" fmla="*/ 361950 h 1345406"/>
              <a:gd name="connsiteX29" fmla="*/ 1971675 w 2012156"/>
              <a:gd name="connsiteY29" fmla="*/ 383381 h 1345406"/>
              <a:gd name="connsiteX30" fmla="*/ 1952625 w 2012156"/>
              <a:gd name="connsiteY30" fmla="*/ 395287 h 1345406"/>
              <a:gd name="connsiteX31" fmla="*/ 1931193 w 2012156"/>
              <a:gd name="connsiteY31" fmla="*/ 416719 h 1345406"/>
              <a:gd name="connsiteX32" fmla="*/ 1912143 w 2012156"/>
              <a:gd name="connsiteY32" fmla="*/ 445294 h 1345406"/>
              <a:gd name="connsiteX33" fmla="*/ 1893093 w 2012156"/>
              <a:gd name="connsiteY33" fmla="*/ 526256 h 1345406"/>
              <a:gd name="connsiteX34" fmla="*/ 1828800 w 2012156"/>
              <a:gd name="connsiteY34" fmla="*/ 785812 h 1345406"/>
              <a:gd name="connsiteX35" fmla="*/ 1757362 w 2012156"/>
              <a:gd name="connsiteY35" fmla="*/ 1073944 h 1345406"/>
              <a:gd name="connsiteX36" fmla="*/ 1707356 w 2012156"/>
              <a:gd name="connsiteY36" fmla="*/ 1276350 h 1345406"/>
              <a:gd name="connsiteX37" fmla="*/ 1685925 w 2012156"/>
              <a:gd name="connsiteY37" fmla="*/ 1309687 h 1345406"/>
              <a:gd name="connsiteX38" fmla="*/ 1662112 w 2012156"/>
              <a:gd name="connsiteY38" fmla="*/ 1328737 h 1345406"/>
              <a:gd name="connsiteX39" fmla="*/ 1628775 w 2012156"/>
              <a:gd name="connsiteY39" fmla="*/ 1343025 h 1345406"/>
              <a:gd name="connsiteX40" fmla="*/ 1588293 w 2012156"/>
              <a:gd name="connsiteY40" fmla="*/ 1345406 h 1345406"/>
              <a:gd name="connsiteX41" fmla="*/ 1552575 w 2012156"/>
              <a:gd name="connsiteY41" fmla="*/ 1340644 h 1345406"/>
              <a:gd name="connsiteX42" fmla="*/ 1502568 w 2012156"/>
              <a:gd name="connsiteY42" fmla="*/ 1073944 h 1345406"/>
              <a:gd name="connsiteX43" fmla="*/ 1524000 w 2012156"/>
              <a:gd name="connsiteY43" fmla="*/ 947737 h 1345406"/>
              <a:gd name="connsiteX44" fmla="*/ 1564481 w 2012156"/>
              <a:gd name="connsiteY44" fmla="*/ 731044 h 1345406"/>
              <a:gd name="connsiteX45" fmla="*/ 1602581 w 2012156"/>
              <a:gd name="connsiteY45" fmla="*/ 521494 h 1345406"/>
              <a:gd name="connsiteX46" fmla="*/ 1614487 w 2012156"/>
              <a:gd name="connsiteY46" fmla="*/ 461962 h 1345406"/>
              <a:gd name="connsiteX47" fmla="*/ 1616868 w 2012156"/>
              <a:gd name="connsiteY47" fmla="*/ 397669 h 1345406"/>
              <a:gd name="connsiteX48" fmla="*/ 1616868 w 2012156"/>
              <a:gd name="connsiteY48" fmla="*/ 340519 h 1345406"/>
              <a:gd name="connsiteX49" fmla="*/ 1604962 w 2012156"/>
              <a:gd name="connsiteY49" fmla="*/ 311944 h 1345406"/>
              <a:gd name="connsiteX50" fmla="*/ 1590675 w 2012156"/>
              <a:gd name="connsiteY50" fmla="*/ 297656 h 1345406"/>
              <a:gd name="connsiteX51" fmla="*/ 1557337 w 2012156"/>
              <a:gd name="connsiteY51" fmla="*/ 278606 h 1345406"/>
              <a:gd name="connsiteX52" fmla="*/ 1533525 w 2012156"/>
              <a:gd name="connsiteY52" fmla="*/ 273844 h 1345406"/>
              <a:gd name="connsiteX53" fmla="*/ 1478756 w 2012156"/>
              <a:gd name="connsiteY53" fmla="*/ 276225 h 1345406"/>
              <a:gd name="connsiteX54" fmla="*/ 1281112 w 2012156"/>
              <a:gd name="connsiteY54" fmla="*/ 292894 h 1345406"/>
              <a:gd name="connsiteX55" fmla="*/ 850106 w 2012156"/>
              <a:gd name="connsiteY55" fmla="*/ 333375 h 1345406"/>
              <a:gd name="connsiteX56" fmla="*/ 788193 w 2012156"/>
              <a:gd name="connsiteY56" fmla="*/ 340519 h 134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012156" h="1345406">
                <a:moveTo>
                  <a:pt x="788193" y="340519"/>
                </a:moveTo>
                <a:lnTo>
                  <a:pt x="581025" y="364331"/>
                </a:lnTo>
                <a:lnTo>
                  <a:pt x="328612" y="395287"/>
                </a:lnTo>
                <a:lnTo>
                  <a:pt x="26193" y="433387"/>
                </a:lnTo>
                <a:lnTo>
                  <a:pt x="0" y="300037"/>
                </a:lnTo>
                <a:lnTo>
                  <a:pt x="209550" y="278606"/>
                </a:lnTo>
                <a:lnTo>
                  <a:pt x="483393" y="242887"/>
                </a:lnTo>
                <a:lnTo>
                  <a:pt x="873918" y="188119"/>
                </a:lnTo>
                <a:lnTo>
                  <a:pt x="1221581" y="135731"/>
                </a:lnTo>
                <a:lnTo>
                  <a:pt x="1504950" y="95250"/>
                </a:lnTo>
                <a:lnTo>
                  <a:pt x="1531143" y="88106"/>
                </a:lnTo>
                <a:lnTo>
                  <a:pt x="1545431" y="73819"/>
                </a:lnTo>
                <a:lnTo>
                  <a:pt x="1569243" y="52387"/>
                </a:lnTo>
                <a:lnTo>
                  <a:pt x="1595437" y="30956"/>
                </a:lnTo>
                <a:lnTo>
                  <a:pt x="1626393" y="11906"/>
                </a:lnTo>
                <a:lnTo>
                  <a:pt x="1654968" y="0"/>
                </a:lnTo>
                <a:lnTo>
                  <a:pt x="1671637" y="0"/>
                </a:lnTo>
                <a:lnTo>
                  <a:pt x="1688306" y="2381"/>
                </a:lnTo>
                <a:lnTo>
                  <a:pt x="1714500" y="23812"/>
                </a:lnTo>
                <a:lnTo>
                  <a:pt x="1766887" y="69056"/>
                </a:lnTo>
                <a:lnTo>
                  <a:pt x="1826418" y="119062"/>
                </a:lnTo>
                <a:lnTo>
                  <a:pt x="1895475" y="176212"/>
                </a:lnTo>
                <a:lnTo>
                  <a:pt x="1952625" y="219075"/>
                </a:lnTo>
                <a:lnTo>
                  <a:pt x="1971675" y="238125"/>
                </a:lnTo>
                <a:lnTo>
                  <a:pt x="1995487" y="266700"/>
                </a:lnTo>
                <a:lnTo>
                  <a:pt x="2005012" y="288131"/>
                </a:lnTo>
                <a:lnTo>
                  <a:pt x="2012156" y="314325"/>
                </a:lnTo>
                <a:lnTo>
                  <a:pt x="2007393" y="338137"/>
                </a:lnTo>
                <a:lnTo>
                  <a:pt x="1995487" y="361950"/>
                </a:lnTo>
                <a:lnTo>
                  <a:pt x="1971675" y="383381"/>
                </a:lnTo>
                <a:lnTo>
                  <a:pt x="1952625" y="395287"/>
                </a:lnTo>
                <a:lnTo>
                  <a:pt x="1931193" y="416719"/>
                </a:lnTo>
                <a:lnTo>
                  <a:pt x="1912143" y="445294"/>
                </a:lnTo>
                <a:lnTo>
                  <a:pt x="1893093" y="526256"/>
                </a:lnTo>
                <a:lnTo>
                  <a:pt x="1828800" y="785812"/>
                </a:lnTo>
                <a:lnTo>
                  <a:pt x="1757362" y="1073944"/>
                </a:lnTo>
                <a:lnTo>
                  <a:pt x="1707356" y="1276350"/>
                </a:lnTo>
                <a:lnTo>
                  <a:pt x="1685925" y="1309687"/>
                </a:lnTo>
                <a:lnTo>
                  <a:pt x="1662112" y="1328737"/>
                </a:lnTo>
                <a:lnTo>
                  <a:pt x="1628775" y="1343025"/>
                </a:lnTo>
                <a:lnTo>
                  <a:pt x="1588293" y="1345406"/>
                </a:lnTo>
                <a:lnTo>
                  <a:pt x="1552575" y="1340644"/>
                </a:lnTo>
                <a:lnTo>
                  <a:pt x="1502568" y="1073944"/>
                </a:lnTo>
                <a:lnTo>
                  <a:pt x="1524000" y="947737"/>
                </a:lnTo>
                <a:lnTo>
                  <a:pt x="1564481" y="731044"/>
                </a:lnTo>
                <a:lnTo>
                  <a:pt x="1602581" y="521494"/>
                </a:lnTo>
                <a:lnTo>
                  <a:pt x="1614487" y="461962"/>
                </a:lnTo>
                <a:cubicBezTo>
                  <a:pt x="1615281" y="440531"/>
                  <a:pt x="1616074" y="419100"/>
                  <a:pt x="1616868" y="397669"/>
                </a:cubicBezTo>
                <a:lnTo>
                  <a:pt x="1616868" y="340519"/>
                </a:lnTo>
                <a:lnTo>
                  <a:pt x="1604962" y="311944"/>
                </a:lnTo>
                <a:lnTo>
                  <a:pt x="1590675" y="297656"/>
                </a:lnTo>
                <a:lnTo>
                  <a:pt x="1557337" y="278606"/>
                </a:lnTo>
                <a:lnTo>
                  <a:pt x="1533525" y="273844"/>
                </a:lnTo>
                <a:lnTo>
                  <a:pt x="1478756" y="276225"/>
                </a:lnTo>
                <a:lnTo>
                  <a:pt x="1281112" y="292894"/>
                </a:lnTo>
                <a:lnTo>
                  <a:pt x="850106" y="333375"/>
                </a:lnTo>
                <a:lnTo>
                  <a:pt x="788193" y="3405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F8421C2A-1AFF-40A5-90DB-BE2FDAB98357}"/>
              </a:ext>
            </a:extLst>
          </p:cNvPr>
          <p:cNvSpPr/>
          <p:nvPr/>
        </p:nvSpPr>
        <p:spPr>
          <a:xfrm>
            <a:off x="6127752" y="2779714"/>
            <a:ext cx="1462088" cy="301625"/>
          </a:xfrm>
          <a:custGeom>
            <a:avLst/>
            <a:gdLst>
              <a:gd name="connsiteX0" fmla="*/ 623888 w 1462088"/>
              <a:gd name="connsiteY0" fmla="*/ 57150 h 302419"/>
              <a:gd name="connsiteX1" fmla="*/ 952500 w 1462088"/>
              <a:gd name="connsiteY1" fmla="*/ 28575 h 302419"/>
              <a:gd name="connsiteX2" fmla="*/ 1173957 w 1462088"/>
              <a:gd name="connsiteY2" fmla="*/ 11906 h 302419"/>
              <a:gd name="connsiteX3" fmla="*/ 1447800 w 1462088"/>
              <a:gd name="connsiteY3" fmla="*/ 0 h 302419"/>
              <a:gd name="connsiteX4" fmla="*/ 1462088 w 1462088"/>
              <a:gd name="connsiteY4" fmla="*/ 295275 h 302419"/>
              <a:gd name="connsiteX5" fmla="*/ 1421607 w 1462088"/>
              <a:gd name="connsiteY5" fmla="*/ 292894 h 302419"/>
              <a:gd name="connsiteX6" fmla="*/ 1412082 w 1462088"/>
              <a:gd name="connsiteY6" fmla="*/ 292894 h 302419"/>
              <a:gd name="connsiteX7" fmla="*/ 1400175 w 1462088"/>
              <a:gd name="connsiteY7" fmla="*/ 285750 h 302419"/>
              <a:gd name="connsiteX8" fmla="*/ 1366838 w 1462088"/>
              <a:gd name="connsiteY8" fmla="*/ 261937 h 302419"/>
              <a:gd name="connsiteX9" fmla="*/ 1319213 w 1462088"/>
              <a:gd name="connsiteY9" fmla="*/ 226219 h 302419"/>
              <a:gd name="connsiteX10" fmla="*/ 1262063 w 1462088"/>
              <a:gd name="connsiteY10" fmla="*/ 188119 h 302419"/>
              <a:gd name="connsiteX11" fmla="*/ 1216819 w 1462088"/>
              <a:gd name="connsiteY11" fmla="*/ 161925 h 302419"/>
              <a:gd name="connsiteX12" fmla="*/ 1138238 w 1462088"/>
              <a:gd name="connsiteY12" fmla="*/ 169069 h 302419"/>
              <a:gd name="connsiteX13" fmla="*/ 869157 w 1462088"/>
              <a:gd name="connsiteY13" fmla="*/ 202406 h 302419"/>
              <a:gd name="connsiteX14" fmla="*/ 633413 w 1462088"/>
              <a:gd name="connsiteY14" fmla="*/ 230981 h 302419"/>
              <a:gd name="connsiteX15" fmla="*/ 354807 w 1462088"/>
              <a:gd name="connsiteY15" fmla="*/ 264319 h 302419"/>
              <a:gd name="connsiteX16" fmla="*/ 185738 w 1462088"/>
              <a:gd name="connsiteY16" fmla="*/ 285750 h 302419"/>
              <a:gd name="connsiteX17" fmla="*/ 47625 w 1462088"/>
              <a:gd name="connsiteY17" fmla="*/ 302419 h 302419"/>
              <a:gd name="connsiteX18" fmla="*/ 0 w 1462088"/>
              <a:gd name="connsiteY18" fmla="*/ 88106 h 302419"/>
              <a:gd name="connsiteX19" fmla="*/ 102394 w 1462088"/>
              <a:gd name="connsiteY19" fmla="*/ 92869 h 302419"/>
              <a:gd name="connsiteX20" fmla="*/ 316707 w 1462088"/>
              <a:gd name="connsiteY20" fmla="*/ 92869 h 302419"/>
              <a:gd name="connsiteX21" fmla="*/ 459582 w 1462088"/>
              <a:gd name="connsiteY21" fmla="*/ 76200 h 302419"/>
              <a:gd name="connsiteX22" fmla="*/ 623888 w 1462088"/>
              <a:gd name="connsiteY22" fmla="*/ 57150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462088" h="302419">
                <a:moveTo>
                  <a:pt x="623888" y="57150"/>
                </a:moveTo>
                <a:lnTo>
                  <a:pt x="952500" y="28575"/>
                </a:lnTo>
                <a:lnTo>
                  <a:pt x="1173957" y="11906"/>
                </a:lnTo>
                <a:lnTo>
                  <a:pt x="1447800" y="0"/>
                </a:lnTo>
                <a:lnTo>
                  <a:pt x="1462088" y="295275"/>
                </a:lnTo>
                <a:lnTo>
                  <a:pt x="1421607" y="292894"/>
                </a:lnTo>
                <a:lnTo>
                  <a:pt x="1412082" y="292894"/>
                </a:lnTo>
                <a:lnTo>
                  <a:pt x="1400175" y="285750"/>
                </a:lnTo>
                <a:lnTo>
                  <a:pt x="1366838" y="261937"/>
                </a:lnTo>
                <a:lnTo>
                  <a:pt x="1319213" y="226219"/>
                </a:lnTo>
                <a:lnTo>
                  <a:pt x="1262063" y="188119"/>
                </a:lnTo>
                <a:lnTo>
                  <a:pt x="1216819" y="161925"/>
                </a:lnTo>
                <a:lnTo>
                  <a:pt x="1138238" y="169069"/>
                </a:lnTo>
                <a:lnTo>
                  <a:pt x="869157" y="202406"/>
                </a:lnTo>
                <a:lnTo>
                  <a:pt x="633413" y="230981"/>
                </a:lnTo>
                <a:lnTo>
                  <a:pt x="354807" y="264319"/>
                </a:lnTo>
                <a:lnTo>
                  <a:pt x="185738" y="285750"/>
                </a:lnTo>
                <a:lnTo>
                  <a:pt x="47625" y="302419"/>
                </a:lnTo>
                <a:lnTo>
                  <a:pt x="0" y="88106"/>
                </a:lnTo>
                <a:lnTo>
                  <a:pt x="102394" y="92869"/>
                </a:lnTo>
                <a:lnTo>
                  <a:pt x="316707" y="92869"/>
                </a:lnTo>
                <a:lnTo>
                  <a:pt x="459582" y="76200"/>
                </a:lnTo>
                <a:lnTo>
                  <a:pt x="623888" y="571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C895F911-3DBE-41E0-9B18-3D36C8749C93}"/>
              </a:ext>
            </a:extLst>
          </p:cNvPr>
          <p:cNvSpPr/>
          <p:nvPr/>
        </p:nvSpPr>
        <p:spPr>
          <a:xfrm rot="16200000">
            <a:off x="5959477" y="4367213"/>
            <a:ext cx="1681162" cy="500063"/>
          </a:xfrm>
          <a:custGeom>
            <a:avLst/>
            <a:gdLst>
              <a:gd name="connsiteX0" fmla="*/ 381000 w 1681162"/>
              <a:gd name="connsiteY0" fmla="*/ 254794 h 500062"/>
              <a:gd name="connsiteX1" fmla="*/ 1123950 w 1681162"/>
              <a:gd name="connsiteY1" fmla="*/ 254794 h 500062"/>
              <a:gd name="connsiteX2" fmla="*/ 1312068 w 1681162"/>
              <a:gd name="connsiteY2" fmla="*/ 250031 h 500062"/>
              <a:gd name="connsiteX3" fmla="*/ 1416843 w 1681162"/>
              <a:gd name="connsiteY3" fmla="*/ 245269 h 500062"/>
              <a:gd name="connsiteX4" fmla="*/ 1469231 w 1681162"/>
              <a:gd name="connsiteY4" fmla="*/ 238125 h 500062"/>
              <a:gd name="connsiteX5" fmla="*/ 1502568 w 1681162"/>
              <a:gd name="connsiteY5" fmla="*/ 226219 h 500062"/>
              <a:gd name="connsiteX6" fmla="*/ 1526381 w 1681162"/>
              <a:gd name="connsiteY6" fmla="*/ 207169 h 500062"/>
              <a:gd name="connsiteX7" fmla="*/ 1545431 w 1681162"/>
              <a:gd name="connsiteY7" fmla="*/ 188119 h 500062"/>
              <a:gd name="connsiteX8" fmla="*/ 1562100 w 1681162"/>
              <a:gd name="connsiteY8" fmla="*/ 159544 h 500062"/>
              <a:gd name="connsiteX9" fmla="*/ 1576387 w 1681162"/>
              <a:gd name="connsiteY9" fmla="*/ 123825 h 500062"/>
              <a:gd name="connsiteX10" fmla="*/ 1595437 w 1681162"/>
              <a:gd name="connsiteY10" fmla="*/ 26194 h 500062"/>
              <a:gd name="connsiteX11" fmla="*/ 1597818 w 1681162"/>
              <a:gd name="connsiteY11" fmla="*/ 0 h 500062"/>
              <a:gd name="connsiteX12" fmla="*/ 1681162 w 1681162"/>
              <a:gd name="connsiteY12" fmla="*/ 442912 h 500062"/>
              <a:gd name="connsiteX13" fmla="*/ 1583531 w 1681162"/>
              <a:gd name="connsiteY13" fmla="*/ 476250 h 500062"/>
              <a:gd name="connsiteX14" fmla="*/ 1497806 w 1681162"/>
              <a:gd name="connsiteY14" fmla="*/ 500062 h 500062"/>
              <a:gd name="connsiteX15" fmla="*/ 1476375 w 1681162"/>
              <a:gd name="connsiteY15" fmla="*/ 500062 h 500062"/>
              <a:gd name="connsiteX16" fmla="*/ 1414462 w 1681162"/>
              <a:gd name="connsiteY16" fmla="*/ 495300 h 500062"/>
              <a:gd name="connsiteX17" fmla="*/ 1304925 w 1681162"/>
              <a:gd name="connsiteY17" fmla="*/ 485775 h 500062"/>
              <a:gd name="connsiteX18" fmla="*/ 1121568 w 1681162"/>
              <a:gd name="connsiteY18" fmla="*/ 478631 h 500062"/>
              <a:gd name="connsiteX19" fmla="*/ 950118 w 1681162"/>
              <a:gd name="connsiteY19" fmla="*/ 478631 h 500062"/>
              <a:gd name="connsiteX20" fmla="*/ 664368 w 1681162"/>
              <a:gd name="connsiteY20" fmla="*/ 478631 h 500062"/>
              <a:gd name="connsiteX21" fmla="*/ 200025 w 1681162"/>
              <a:gd name="connsiteY21" fmla="*/ 478631 h 500062"/>
              <a:gd name="connsiteX22" fmla="*/ 16668 w 1681162"/>
              <a:gd name="connsiteY22" fmla="*/ 478631 h 500062"/>
              <a:gd name="connsiteX23" fmla="*/ 0 w 1681162"/>
              <a:gd name="connsiteY23" fmla="*/ 254794 h 500062"/>
              <a:gd name="connsiteX24" fmla="*/ 381000 w 1681162"/>
              <a:gd name="connsiteY24" fmla="*/ 254794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681162" h="500062">
                <a:moveTo>
                  <a:pt x="381000" y="254794"/>
                </a:moveTo>
                <a:lnTo>
                  <a:pt x="1123950" y="254794"/>
                </a:lnTo>
                <a:lnTo>
                  <a:pt x="1312068" y="250031"/>
                </a:lnTo>
                <a:lnTo>
                  <a:pt x="1416843" y="245269"/>
                </a:lnTo>
                <a:lnTo>
                  <a:pt x="1469231" y="238125"/>
                </a:lnTo>
                <a:lnTo>
                  <a:pt x="1502568" y="226219"/>
                </a:lnTo>
                <a:lnTo>
                  <a:pt x="1526381" y="207169"/>
                </a:lnTo>
                <a:lnTo>
                  <a:pt x="1545431" y="188119"/>
                </a:lnTo>
                <a:lnTo>
                  <a:pt x="1562100" y="159544"/>
                </a:lnTo>
                <a:lnTo>
                  <a:pt x="1576387" y="123825"/>
                </a:lnTo>
                <a:lnTo>
                  <a:pt x="1595437" y="26194"/>
                </a:lnTo>
                <a:lnTo>
                  <a:pt x="1597818" y="0"/>
                </a:lnTo>
                <a:lnTo>
                  <a:pt x="1681162" y="442912"/>
                </a:lnTo>
                <a:lnTo>
                  <a:pt x="1583531" y="476250"/>
                </a:lnTo>
                <a:lnTo>
                  <a:pt x="1497806" y="500062"/>
                </a:lnTo>
                <a:lnTo>
                  <a:pt x="1476375" y="500062"/>
                </a:lnTo>
                <a:lnTo>
                  <a:pt x="1414462" y="495300"/>
                </a:lnTo>
                <a:lnTo>
                  <a:pt x="1304925" y="485775"/>
                </a:lnTo>
                <a:lnTo>
                  <a:pt x="1121568" y="478631"/>
                </a:lnTo>
                <a:lnTo>
                  <a:pt x="950118" y="478631"/>
                </a:lnTo>
                <a:lnTo>
                  <a:pt x="664368" y="478631"/>
                </a:lnTo>
                <a:lnTo>
                  <a:pt x="200025" y="478631"/>
                </a:lnTo>
                <a:lnTo>
                  <a:pt x="16668" y="478631"/>
                </a:lnTo>
                <a:lnTo>
                  <a:pt x="0" y="254794"/>
                </a:lnTo>
                <a:lnTo>
                  <a:pt x="381000" y="2547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A0F10890-6D55-4159-B13F-74E20CFDB272}"/>
              </a:ext>
            </a:extLst>
          </p:cNvPr>
          <p:cNvSpPr/>
          <p:nvPr/>
        </p:nvSpPr>
        <p:spPr>
          <a:xfrm>
            <a:off x="5727702" y="4360863"/>
            <a:ext cx="2271713" cy="411162"/>
          </a:xfrm>
          <a:custGeom>
            <a:avLst/>
            <a:gdLst>
              <a:gd name="connsiteX0" fmla="*/ 709613 w 2271713"/>
              <a:gd name="connsiteY0" fmla="*/ 195262 h 411956"/>
              <a:gd name="connsiteX1" fmla="*/ 962025 w 2271713"/>
              <a:gd name="connsiteY1" fmla="*/ 159544 h 411956"/>
              <a:gd name="connsiteX2" fmla="*/ 1112044 w 2271713"/>
              <a:gd name="connsiteY2" fmla="*/ 138112 h 411956"/>
              <a:gd name="connsiteX3" fmla="*/ 1362075 w 2271713"/>
              <a:gd name="connsiteY3" fmla="*/ 114300 h 411956"/>
              <a:gd name="connsiteX4" fmla="*/ 1595438 w 2271713"/>
              <a:gd name="connsiteY4" fmla="*/ 88106 h 411956"/>
              <a:gd name="connsiteX5" fmla="*/ 1697832 w 2271713"/>
              <a:gd name="connsiteY5" fmla="*/ 73819 h 411956"/>
              <a:gd name="connsiteX6" fmla="*/ 1721644 w 2271713"/>
              <a:gd name="connsiteY6" fmla="*/ 61912 h 411956"/>
              <a:gd name="connsiteX7" fmla="*/ 1745457 w 2271713"/>
              <a:gd name="connsiteY7" fmla="*/ 47625 h 411956"/>
              <a:gd name="connsiteX8" fmla="*/ 1781175 w 2271713"/>
              <a:gd name="connsiteY8" fmla="*/ 28575 h 411956"/>
              <a:gd name="connsiteX9" fmla="*/ 1826419 w 2271713"/>
              <a:gd name="connsiteY9" fmla="*/ 9525 h 411956"/>
              <a:gd name="connsiteX10" fmla="*/ 1871663 w 2271713"/>
              <a:gd name="connsiteY10" fmla="*/ 0 h 411956"/>
              <a:gd name="connsiteX11" fmla="*/ 1914525 w 2271713"/>
              <a:gd name="connsiteY11" fmla="*/ 9525 h 411956"/>
              <a:gd name="connsiteX12" fmla="*/ 1997869 w 2271713"/>
              <a:gd name="connsiteY12" fmla="*/ 38100 h 411956"/>
              <a:gd name="connsiteX13" fmla="*/ 2105025 w 2271713"/>
              <a:gd name="connsiteY13" fmla="*/ 71437 h 411956"/>
              <a:gd name="connsiteX14" fmla="*/ 2207419 w 2271713"/>
              <a:gd name="connsiteY14" fmla="*/ 102394 h 411956"/>
              <a:gd name="connsiteX15" fmla="*/ 2228850 w 2271713"/>
              <a:gd name="connsiteY15" fmla="*/ 111919 h 411956"/>
              <a:gd name="connsiteX16" fmla="*/ 2252663 w 2271713"/>
              <a:gd name="connsiteY16" fmla="*/ 126206 h 411956"/>
              <a:gd name="connsiteX17" fmla="*/ 2264569 w 2271713"/>
              <a:gd name="connsiteY17" fmla="*/ 138112 h 411956"/>
              <a:gd name="connsiteX18" fmla="*/ 2271713 w 2271713"/>
              <a:gd name="connsiteY18" fmla="*/ 152400 h 411956"/>
              <a:gd name="connsiteX19" fmla="*/ 2271713 w 2271713"/>
              <a:gd name="connsiteY19" fmla="*/ 166687 h 411956"/>
              <a:gd name="connsiteX20" fmla="*/ 2259807 w 2271713"/>
              <a:gd name="connsiteY20" fmla="*/ 188119 h 411956"/>
              <a:gd name="connsiteX21" fmla="*/ 2233613 w 2271713"/>
              <a:gd name="connsiteY21" fmla="*/ 209550 h 411956"/>
              <a:gd name="connsiteX22" fmla="*/ 2195513 w 2271713"/>
              <a:gd name="connsiteY22" fmla="*/ 230981 h 411956"/>
              <a:gd name="connsiteX23" fmla="*/ 2152650 w 2271713"/>
              <a:gd name="connsiteY23" fmla="*/ 242887 h 411956"/>
              <a:gd name="connsiteX24" fmla="*/ 2071688 w 2271713"/>
              <a:gd name="connsiteY24" fmla="*/ 252412 h 411956"/>
              <a:gd name="connsiteX25" fmla="*/ 1974057 w 2271713"/>
              <a:gd name="connsiteY25" fmla="*/ 254794 h 411956"/>
              <a:gd name="connsiteX26" fmla="*/ 1893094 w 2271713"/>
              <a:gd name="connsiteY26" fmla="*/ 252412 h 411956"/>
              <a:gd name="connsiteX27" fmla="*/ 1790700 w 2271713"/>
              <a:gd name="connsiteY27" fmla="*/ 254794 h 411956"/>
              <a:gd name="connsiteX28" fmla="*/ 1633538 w 2271713"/>
              <a:gd name="connsiteY28" fmla="*/ 264319 h 411956"/>
              <a:gd name="connsiteX29" fmla="*/ 1462088 w 2271713"/>
              <a:gd name="connsiteY29" fmla="*/ 278606 h 411956"/>
              <a:gd name="connsiteX30" fmla="*/ 1314450 w 2271713"/>
              <a:gd name="connsiteY30" fmla="*/ 295275 h 411956"/>
              <a:gd name="connsiteX31" fmla="*/ 1273969 w 2271713"/>
              <a:gd name="connsiteY31" fmla="*/ 302419 h 411956"/>
              <a:gd name="connsiteX32" fmla="*/ 1047750 w 2271713"/>
              <a:gd name="connsiteY32" fmla="*/ 323850 h 411956"/>
              <a:gd name="connsiteX33" fmla="*/ 871538 w 2271713"/>
              <a:gd name="connsiteY33" fmla="*/ 347662 h 411956"/>
              <a:gd name="connsiteX34" fmla="*/ 685800 w 2271713"/>
              <a:gd name="connsiteY34" fmla="*/ 376237 h 411956"/>
              <a:gd name="connsiteX35" fmla="*/ 542925 w 2271713"/>
              <a:gd name="connsiteY35" fmla="*/ 400050 h 411956"/>
              <a:gd name="connsiteX36" fmla="*/ 485775 w 2271713"/>
              <a:gd name="connsiteY36" fmla="*/ 409575 h 411956"/>
              <a:gd name="connsiteX37" fmla="*/ 428625 w 2271713"/>
              <a:gd name="connsiteY37" fmla="*/ 411956 h 411956"/>
              <a:gd name="connsiteX38" fmla="*/ 364332 w 2271713"/>
              <a:gd name="connsiteY38" fmla="*/ 404812 h 411956"/>
              <a:gd name="connsiteX39" fmla="*/ 319088 w 2271713"/>
              <a:gd name="connsiteY39" fmla="*/ 400050 h 411956"/>
              <a:gd name="connsiteX40" fmla="*/ 266700 w 2271713"/>
              <a:gd name="connsiteY40" fmla="*/ 383381 h 411956"/>
              <a:gd name="connsiteX41" fmla="*/ 214313 w 2271713"/>
              <a:gd name="connsiteY41" fmla="*/ 361950 h 411956"/>
              <a:gd name="connsiteX42" fmla="*/ 152400 w 2271713"/>
              <a:gd name="connsiteY42" fmla="*/ 328612 h 411956"/>
              <a:gd name="connsiteX43" fmla="*/ 61913 w 2271713"/>
              <a:gd name="connsiteY43" fmla="*/ 259556 h 411956"/>
              <a:gd name="connsiteX44" fmla="*/ 14288 w 2271713"/>
              <a:gd name="connsiteY44" fmla="*/ 221456 h 411956"/>
              <a:gd name="connsiteX45" fmla="*/ 2382 w 2271713"/>
              <a:gd name="connsiteY45" fmla="*/ 204787 h 411956"/>
              <a:gd name="connsiteX46" fmla="*/ 0 w 2271713"/>
              <a:gd name="connsiteY46" fmla="*/ 188119 h 411956"/>
              <a:gd name="connsiteX47" fmla="*/ 0 w 2271713"/>
              <a:gd name="connsiteY47" fmla="*/ 161925 h 411956"/>
              <a:gd name="connsiteX48" fmla="*/ 9525 w 2271713"/>
              <a:gd name="connsiteY48" fmla="*/ 150019 h 411956"/>
              <a:gd name="connsiteX49" fmla="*/ 28575 w 2271713"/>
              <a:gd name="connsiteY49" fmla="*/ 147637 h 411956"/>
              <a:gd name="connsiteX50" fmla="*/ 64294 w 2271713"/>
              <a:gd name="connsiteY50" fmla="*/ 161925 h 411956"/>
              <a:gd name="connsiteX51" fmla="*/ 133350 w 2271713"/>
              <a:gd name="connsiteY51" fmla="*/ 185737 h 411956"/>
              <a:gd name="connsiteX52" fmla="*/ 204788 w 2271713"/>
              <a:gd name="connsiteY52" fmla="*/ 209550 h 411956"/>
              <a:gd name="connsiteX53" fmla="*/ 290513 w 2271713"/>
              <a:gd name="connsiteY53" fmla="*/ 226219 h 411956"/>
              <a:gd name="connsiteX54" fmla="*/ 373857 w 2271713"/>
              <a:gd name="connsiteY54" fmla="*/ 235744 h 411956"/>
              <a:gd name="connsiteX55" fmla="*/ 457200 w 2271713"/>
              <a:gd name="connsiteY55" fmla="*/ 230981 h 411956"/>
              <a:gd name="connsiteX56" fmla="*/ 554832 w 2271713"/>
              <a:gd name="connsiteY56" fmla="*/ 216694 h 411956"/>
              <a:gd name="connsiteX57" fmla="*/ 709613 w 2271713"/>
              <a:gd name="connsiteY57" fmla="*/ 195262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271713" h="411956">
                <a:moveTo>
                  <a:pt x="709613" y="195262"/>
                </a:moveTo>
                <a:lnTo>
                  <a:pt x="962025" y="159544"/>
                </a:lnTo>
                <a:lnTo>
                  <a:pt x="1112044" y="138112"/>
                </a:lnTo>
                <a:lnTo>
                  <a:pt x="1362075" y="114300"/>
                </a:lnTo>
                <a:lnTo>
                  <a:pt x="1595438" y="88106"/>
                </a:lnTo>
                <a:lnTo>
                  <a:pt x="1697832" y="73819"/>
                </a:lnTo>
                <a:lnTo>
                  <a:pt x="1721644" y="61912"/>
                </a:lnTo>
                <a:lnTo>
                  <a:pt x="1745457" y="47625"/>
                </a:lnTo>
                <a:lnTo>
                  <a:pt x="1781175" y="28575"/>
                </a:lnTo>
                <a:lnTo>
                  <a:pt x="1826419" y="9525"/>
                </a:lnTo>
                <a:lnTo>
                  <a:pt x="1871663" y="0"/>
                </a:lnTo>
                <a:lnTo>
                  <a:pt x="1914525" y="9525"/>
                </a:lnTo>
                <a:lnTo>
                  <a:pt x="1997869" y="38100"/>
                </a:lnTo>
                <a:lnTo>
                  <a:pt x="2105025" y="71437"/>
                </a:lnTo>
                <a:lnTo>
                  <a:pt x="2207419" y="102394"/>
                </a:lnTo>
                <a:lnTo>
                  <a:pt x="2228850" y="111919"/>
                </a:lnTo>
                <a:lnTo>
                  <a:pt x="2252663" y="126206"/>
                </a:lnTo>
                <a:lnTo>
                  <a:pt x="2264569" y="138112"/>
                </a:lnTo>
                <a:lnTo>
                  <a:pt x="2271713" y="152400"/>
                </a:lnTo>
                <a:lnTo>
                  <a:pt x="2271713" y="166687"/>
                </a:lnTo>
                <a:lnTo>
                  <a:pt x="2259807" y="188119"/>
                </a:lnTo>
                <a:lnTo>
                  <a:pt x="2233613" y="209550"/>
                </a:lnTo>
                <a:lnTo>
                  <a:pt x="2195513" y="230981"/>
                </a:lnTo>
                <a:lnTo>
                  <a:pt x="2152650" y="242887"/>
                </a:lnTo>
                <a:lnTo>
                  <a:pt x="2071688" y="252412"/>
                </a:lnTo>
                <a:lnTo>
                  <a:pt x="1974057" y="254794"/>
                </a:lnTo>
                <a:lnTo>
                  <a:pt x="1893094" y="252412"/>
                </a:lnTo>
                <a:lnTo>
                  <a:pt x="1790700" y="254794"/>
                </a:lnTo>
                <a:lnTo>
                  <a:pt x="1633538" y="264319"/>
                </a:lnTo>
                <a:lnTo>
                  <a:pt x="1462088" y="278606"/>
                </a:lnTo>
                <a:lnTo>
                  <a:pt x="1314450" y="295275"/>
                </a:lnTo>
                <a:lnTo>
                  <a:pt x="1273969" y="302419"/>
                </a:lnTo>
                <a:lnTo>
                  <a:pt x="1047750" y="323850"/>
                </a:lnTo>
                <a:lnTo>
                  <a:pt x="871538" y="347662"/>
                </a:lnTo>
                <a:lnTo>
                  <a:pt x="685800" y="376237"/>
                </a:lnTo>
                <a:lnTo>
                  <a:pt x="542925" y="400050"/>
                </a:lnTo>
                <a:lnTo>
                  <a:pt x="485775" y="409575"/>
                </a:lnTo>
                <a:lnTo>
                  <a:pt x="428625" y="411956"/>
                </a:lnTo>
                <a:lnTo>
                  <a:pt x="364332" y="404812"/>
                </a:lnTo>
                <a:lnTo>
                  <a:pt x="319088" y="400050"/>
                </a:lnTo>
                <a:lnTo>
                  <a:pt x="266700" y="383381"/>
                </a:lnTo>
                <a:lnTo>
                  <a:pt x="214313" y="361950"/>
                </a:lnTo>
                <a:lnTo>
                  <a:pt x="152400" y="328612"/>
                </a:lnTo>
                <a:lnTo>
                  <a:pt x="61913" y="259556"/>
                </a:lnTo>
                <a:lnTo>
                  <a:pt x="14288" y="221456"/>
                </a:lnTo>
                <a:lnTo>
                  <a:pt x="2382" y="204787"/>
                </a:lnTo>
                <a:lnTo>
                  <a:pt x="0" y="188119"/>
                </a:lnTo>
                <a:lnTo>
                  <a:pt x="0" y="161925"/>
                </a:lnTo>
                <a:lnTo>
                  <a:pt x="9525" y="150019"/>
                </a:lnTo>
                <a:lnTo>
                  <a:pt x="28575" y="147637"/>
                </a:lnTo>
                <a:lnTo>
                  <a:pt x="64294" y="161925"/>
                </a:lnTo>
                <a:lnTo>
                  <a:pt x="133350" y="185737"/>
                </a:lnTo>
                <a:lnTo>
                  <a:pt x="204788" y="209550"/>
                </a:lnTo>
                <a:lnTo>
                  <a:pt x="290513" y="226219"/>
                </a:lnTo>
                <a:lnTo>
                  <a:pt x="373857" y="235744"/>
                </a:lnTo>
                <a:lnTo>
                  <a:pt x="457200" y="230981"/>
                </a:lnTo>
                <a:lnTo>
                  <a:pt x="554832" y="216694"/>
                </a:lnTo>
                <a:lnTo>
                  <a:pt x="709613" y="19526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B92A1B2A-0390-4489-8675-F9D4B6BA9E32}"/>
              </a:ext>
            </a:extLst>
          </p:cNvPr>
          <p:cNvSpPr/>
          <p:nvPr/>
        </p:nvSpPr>
        <p:spPr>
          <a:xfrm>
            <a:off x="5307013" y="5260975"/>
            <a:ext cx="2970212" cy="533400"/>
          </a:xfrm>
          <a:custGeom>
            <a:avLst/>
            <a:gdLst>
              <a:gd name="connsiteX0" fmla="*/ 1119774 w 2970578"/>
              <a:gd name="connsiteY0" fmla="*/ 185814 h 532993"/>
              <a:gd name="connsiteX1" fmla="*/ 1528075 w 2970578"/>
              <a:gd name="connsiteY1" fmla="*/ 129581 h 532993"/>
              <a:gd name="connsiteX2" fmla="*/ 1811686 w 2970578"/>
              <a:gd name="connsiteY2" fmla="*/ 105132 h 532993"/>
              <a:gd name="connsiteX3" fmla="*/ 2085517 w 2970578"/>
              <a:gd name="connsiteY3" fmla="*/ 85573 h 532993"/>
              <a:gd name="connsiteX4" fmla="*/ 2308005 w 2970578"/>
              <a:gd name="connsiteY4" fmla="*/ 68458 h 532993"/>
              <a:gd name="connsiteX5" fmla="*/ 2359348 w 2970578"/>
              <a:gd name="connsiteY5" fmla="*/ 56234 h 532993"/>
              <a:gd name="connsiteX6" fmla="*/ 2484039 w 2970578"/>
              <a:gd name="connsiteY6" fmla="*/ 26894 h 532993"/>
              <a:gd name="connsiteX7" fmla="*/ 2574501 w 2970578"/>
              <a:gd name="connsiteY7" fmla="*/ 2445 h 532993"/>
              <a:gd name="connsiteX8" fmla="*/ 2596505 w 2970578"/>
              <a:gd name="connsiteY8" fmla="*/ 0 h 532993"/>
              <a:gd name="connsiteX9" fmla="*/ 2645404 w 2970578"/>
              <a:gd name="connsiteY9" fmla="*/ 9780 h 532993"/>
              <a:gd name="connsiteX10" fmla="*/ 2723641 w 2970578"/>
              <a:gd name="connsiteY10" fmla="*/ 36674 h 532993"/>
              <a:gd name="connsiteX11" fmla="*/ 2782319 w 2970578"/>
              <a:gd name="connsiteY11" fmla="*/ 63568 h 532993"/>
              <a:gd name="connsiteX12" fmla="*/ 2843442 w 2970578"/>
              <a:gd name="connsiteY12" fmla="*/ 100242 h 532993"/>
              <a:gd name="connsiteX13" fmla="*/ 2889896 w 2970578"/>
              <a:gd name="connsiteY13" fmla="*/ 132026 h 532993"/>
              <a:gd name="connsiteX14" fmla="*/ 2924124 w 2970578"/>
              <a:gd name="connsiteY14" fmla="*/ 163810 h 532993"/>
              <a:gd name="connsiteX15" fmla="*/ 2951019 w 2970578"/>
              <a:gd name="connsiteY15" fmla="*/ 193149 h 532993"/>
              <a:gd name="connsiteX16" fmla="*/ 2970578 w 2970578"/>
              <a:gd name="connsiteY16" fmla="*/ 220043 h 532993"/>
              <a:gd name="connsiteX17" fmla="*/ 2970578 w 2970578"/>
              <a:gd name="connsiteY17" fmla="*/ 232268 h 532993"/>
              <a:gd name="connsiteX18" fmla="*/ 2955908 w 2970578"/>
              <a:gd name="connsiteY18" fmla="*/ 261607 h 532993"/>
              <a:gd name="connsiteX19" fmla="*/ 2941239 w 2970578"/>
              <a:gd name="connsiteY19" fmla="*/ 281166 h 532993"/>
              <a:gd name="connsiteX20" fmla="*/ 2914345 w 2970578"/>
              <a:gd name="connsiteY20" fmla="*/ 300726 h 532993"/>
              <a:gd name="connsiteX21" fmla="*/ 2887451 w 2970578"/>
              <a:gd name="connsiteY21" fmla="*/ 310505 h 532993"/>
              <a:gd name="connsiteX22" fmla="*/ 2870336 w 2970578"/>
              <a:gd name="connsiteY22" fmla="*/ 312950 h 532993"/>
              <a:gd name="connsiteX23" fmla="*/ 2836107 w 2970578"/>
              <a:gd name="connsiteY23" fmla="*/ 310505 h 532993"/>
              <a:gd name="connsiteX24" fmla="*/ 2755425 w 2970578"/>
              <a:gd name="connsiteY24" fmla="*/ 300726 h 532993"/>
              <a:gd name="connsiteX25" fmla="*/ 2657628 w 2970578"/>
              <a:gd name="connsiteY25" fmla="*/ 295836 h 532993"/>
              <a:gd name="connsiteX26" fmla="*/ 2503598 w 2970578"/>
              <a:gd name="connsiteY26" fmla="*/ 286056 h 532993"/>
              <a:gd name="connsiteX27" fmla="*/ 2337344 w 2970578"/>
              <a:gd name="connsiteY27" fmla="*/ 278721 h 532993"/>
              <a:gd name="connsiteX28" fmla="*/ 2185759 w 2970578"/>
              <a:gd name="connsiteY28" fmla="*/ 271386 h 532993"/>
              <a:gd name="connsiteX29" fmla="*/ 2024394 w 2970578"/>
              <a:gd name="connsiteY29" fmla="*/ 266497 h 532993"/>
              <a:gd name="connsiteX30" fmla="*/ 1877699 w 2970578"/>
              <a:gd name="connsiteY30" fmla="*/ 271386 h 532993"/>
              <a:gd name="connsiteX31" fmla="*/ 1689440 w 2970578"/>
              <a:gd name="connsiteY31" fmla="*/ 283611 h 532993"/>
              <a:gd name="connsiteX32" fmla="*/ 1520741 w 2970578"/>
              <a:gd name="connsiteY32" fmla="*/ 298281 h 532993"/>
              <a:gd name="connsiteX33" fmla="*/ 1207791 w 2970578"/>
              <a:gd name="connsiteY33" fmla="*/ 337399 h 532993"/>
              <a:gd name="connsiteX34" fmla="*/ 1026867 w 2970578"/>
              <a:gd name="connsiteY34" fmla="*/ 369183 h 532993"/>
              <a:gd name="connsiteX35" fmla="*/ 794599 w 2970578"/>
              <a:gd name="connsiteY35" fmla="*/ 415637 h 532993"/>
              <a:gd name="connsiteX36" fmla="*/ 679688 w 2970578"/>
              <a:gd name="connsiteY36" fmla="*/ 444976 h 532993"/>
              <a:gd name="connsiteX37" fmla="*/ 525658 w 2970578"/>
              <a:gd name="connsiteY37" fmla="*/ 496319 h 532993"/>
              <a:gd name="connsiteX38" fmla="*/ 430306 w 2970578"/>
              <a:gd name="connsiteY38" fmla="*/ 532993 h 532993"/>
              <a:gd name="connsiteX39" fmla="*/ 388743 w 2970578"/>
              <a:gd name="connsiteY39" fmla="*/ 523213 h 532993"/>
              <a:gd name="connsiteX40" fmla="*/ 325175 w 2970578"/>
              <a:gd name="connsiteY40" fmla="*/ 501209 h 532993"/>
              <a:gd name="connsiteX41" fmla="*/ 268942 w 2970578"/>
              <a:gd name="connsiteY41" fmla="*/ 474315 h 532993"/>
              <a:gd name="connsiteX42" fmla="*/ 188259 w 2970578"/>
              <a:gd name="connsiteY42" fmla="*/ 422972 h 532993"/>
              <a:gd name="connsiteX43" fmla="*/ 129581 w 2970578"/>
              <a:gd name="connsiteY43" fmla="*/ 374073 h 532993"/>
              <a:gd name="connsiteX44" fmla="*/ 80683 w 2970578"/>
              <a:gd name="connsiteY44" fmla="*/ 330065 h 532993"/>
              <a:gd name="connsiteX45" fmla="*/ 34229 w 2970578"/>
              <a:gd name="connsiteY45" fmla="*/ 283611 h 532993"/>
              <a:gd name="connsiteX46" fmla="*/ 4890 w 2970578"/>
              <a:gd name="connsiteY46" fmla="*/ 242047 h 532993"/>
              <a:gd name="connsiteX47" fmla="*/ 0 w 2970578"/>
              <a:gd name="connsiteY47" fmla="*/ 217598 h 532993"/>
              <a:gd name="connsiteX48" fmla="*/ 9780 w 2970578"/>
              <a:gd name="connsiteY48" fmla="*/ 210263 h 532993"/>
              <a:gd name="connsiteX49" fmla="*/ 44009 w 2970578"/>
              <a:gd name="connsiteY49" fmla="*/ 215153 h 532993"/>
              <a:gd name="connsiteX50" fmla="*/ 92907 w 2970578"/>
              <a:gd name="connsiteY50" fmla="*/ 234713 h 532993"/>
              <a:gd name="connsiteX51" fmla="*/ 163810 w 2970578"/>
              <a:gd name="connsiteY51" fmla="*/ 251827 h 532993"/>
              <a:gd name="connsiteX52" fmla="*/ 244492 w 2970578"/>
              <a:gd name="connsiteY52" fmla="*/ 264052 h 532993"/>
              <a:gd name="connsiteX53" fmla="*/ 386298 w 2970578"/>
              <a:gd name="connsiteY53" fmla="*/ 268942 h 532993"/>
              <a:gd name="connsiteX54" fmla="*/ 535438 w 2970578"/>
              <a:gd name="connsiteY54" fmla="*/ 266497 h 532993"/>
              <a:gd name="connsiteX55" fmla="*/ 726142 w 2970578"/>
              <a:gd name="connsiteY55" fmla="*/ 239603 h 532993"/>
              <a:gd name="connsiteX56" fmla="*/ 1119774 w 2970578"/>
              <a:gd name="connsiteY56" fmla="*/ 185814 h 53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970578" h="532993">
                <a:moveTo>
                  <a:pt x="1119774" y="185814"/>
                </a:moveTo>
                <a:lnTo>
                  <a:pt x="1528075" y="129581"/>
                </a:lnTo>
                <a:lnTo>
                  <a:pt x="1811686" y="105132"/>
                </a:lnTo>
                <a:lnTo>
                  <a:pt x="2085517" y="85573"/>
                </a:lnTo>
                <a:lnTo>
                  <a:pt x="2308005" y="68458"/>
                </a:lnTo>
                <a:lnTo>
                  <a:pt x="2359348" y="56234"/>
                </a:lnTo>
                <a:lnTo>
                  <a:pt x="2484039" y="26894"/>
                </a:lnTo>
                <a:lnTo>
                  <a:pt x="2574501" y="2445"/>
                </a:lnTo>
                <a:lnTo>
                  <a:pt x="2596505" y="0"/>
                </a:lnTo>
                <a:lnTo>
                  <a:pt x="2645404" y="9780"/>
                </a:lnTo>
                <a:lnTo>
                  <a:pt x="2723641" y="36674"/>
                </a:lnTo>
                <a:lnTo>
                  <a:pt x="2782319" y="63568"/>
                </a:lnTo>
                <a:lnTo>
                  <a:pt x="2843442" y="100242"/>
                </a:lnTo>
                <a:lnTo>
                  <a:pt x="2889896" y="132026"/>
                </a:lnTo>
                <a:lnTo>
                  <a:pt x="2924124" y="163810"/>
                </a:lnTo>
                <a:lnTo>
                  <a:pt x="2951019" y="193149"/>
                </a:lnTo>
                <a:lnTo>
                  <a:pt x="2970578" y="220043"/>
                </a:lnTo>
                <a:lnTo>
                  <a:pt x="2970578" y="232268"/>
                </a:lnTo>
                <a:lnTo>
                  <a:pt x="2955908" y="261607"/>
                </a:lnTo>
                <a:lnTo>
                  <a:pt x="2941239" y="281166"/>
                </a:lnTo>
                <a:lnTo>
                  <a:pt x="2914345" y="300726"/>
                </a:lnTo>
                <a:lnTo>
                  <a:pt x="2887451" y="310505"/>
                </a:lnTo>
                <a:lnTo>
                  <a:pt x="2870336" y="312950"/>
                </a:lnTo>
                <a:lnTo>
                  <a:pt x="2836107" y="310505"/>
                </a:lnTo>
                <a:lnTo>
                  <a:pt x="2755425" y="300726"/>
                </a:lnTo>
                <a:lnTo>
                  <a:pt x="2657628" y="295836"/>
                </a:lnTo>
                <a:lnTo>
                  <a:pt x="2503598" y="286056"/>
                </a:lnTo>
                <a:lnTo>
                  <a:pt x="2337344" y="278721"/>
                </a:lnTo>
                <a:lnTo>
                  <a:pt x="2185759" y="271386"/>
                </a:lnTo>
                <a:lnTo>
                  <a:pt x="2024394" y="266497"/>
                </a:lnTo>
                <a:lnTo>
                  <a:pt x="1877699" y="271386"/>
                </a:lnTo>
                <a:lnTo>
                  <a:pt x="1689440" y="283611"/>
                </a:lnTo>
                <a:lnTo>
                  <a:pt x="1520741" y="298281"/>
                </a:lnTo>
                <a:lnTo>
                  <a:pt x="1207791" y="337399"/>
                </a:lnTo>
                <a:lnTo>
                  <a:pt x="1026867" y="369183"/>
                </a:lnTo>
                <a:lnTo>
                  <a:pt x="794599" y="415637"/>
                </a:lnTo>
                <a:lnTo>
                  <a:pt x="679688" y="444976"/>
                </a:lnTo>
                <a:lnTo>
                  <a:pt x="525658" y="496319"/>
                </a:lnTo>
                <a:lnTo>
                  <a:pt x="430306" y="532993"/>
                </a:lnTo>
                <a:lnTo>
                  <a:pt x="388743" y="523213"/>
                </a:lnTo>
                <a:lnTo>
                  <a:pt x="325175" y="501209"/>
                </a:lnTo>
                <a:lnTo>
                  <a:pt x="268942" y="474315"/>
                </a:lnTo>
                <a:lnTo>
                  <a:pt x="188259" y="422972"/>
                </a:lnTo>
                <a:lnTo>
                  <a:pt x="129581" y="374073"/>
                </a:lnTo>
                <a:lnTo>
                  <a:pt x="80683" y="330065"/>
                </a:lnTo>
                <a:lnTo>
                  <a:pt x="34229" y="283611"/>
                </a:lnTo>
                <a:lnTo>
                  <a:pt x="4890" y="242047"/>
                </a:lnTo>
                <a:lnTo>
                  <a:pt x="0" y="217598"/>
                </a:lnTo>
                <a:lnTo>
                  <a:pt x="9780" y="210263"/>
                </a:lnTo>
                <a:lnTo>
                  <a:pt x="44009" y="215153"/>
                </a:lnTo>
                <a:lnTo>
                  <a:pt x="92907" y="234713"/>
                </a:lnTo>
                <a:lnTo>
                  <a:pt x="163810" y="251827"/>
                </a:lnTo>
                <a:lnTo>
                  <a:pt x="244492" y="264052"/>
                </a:lnTo>
                <a:lnTo>
                  <a:pt x="386298" y="268942"/>
                </a:lnTo>
                <a:lnTo>
                  <a:pt x="535438" y="266497"/>
                </a:lnTo>
                <a:lnTo>
                  <a:pt x="726142" y="239603"/>
                </a:lnTo>
                <a:lnTo>
                  <a:pt x="1119774" y="18581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8DB30143-5F8B-449D-B1F4-6F4A3CAB52BE}"/>
              </a:ext>
            </a:extLst>
          </p:cNvPr>
          <p:cNvGrpSpPr/>
          <p:nvPr/>
        </p:nvGrpSpPr>
        <p:grpSpPr>
          <a:xfrm>
            <a:off x="3570291" y="1574800"/>
            <a:ext cx="4706934" cy="4378326"/>
            <a:chOff x="3570291" y="1574800"/>
            <a:chExt cx="4706934" cy="4378326"/>
          </a:xfrm>
        </p:grpSpPr>
        <p:sp>
          <p:nvSpPr>
            <p:cNvPr id="27" name="フリーフォーム 51">
              <a:extLst>
                <a:ext uri="{FF2B5EF4-FFF2-40B4-BE49-F238E27FC236}">
                  <a16:creationId xmlns:a16="http://schemas.microsoft.com/office/drawing/2014/main" id="{2983B4B3-DCCF-43D6-B20E-BAF39A8FA97D}"/>
                </a:ext>
              </a:extLst>
            </p:cNvPr>
            <p:cNvSpPr/>
            <p:nvPr/>
          </p:nvSpPr>
          <p:spPr>
            <a:xfrm>
              <a:off x="4008441" y="1574800"/>
              <a:ext cx="1468437" cy="806450"/>
            </a:xfrm>
            <a:custGeom>
              <a:avLst/>
              <a:gdLst>
                <a:gd name="connsiteX0" fmla="*/ 914400 w 1469231"/>
                <a:gd name="connsiteY0" fmla="*/ 545306 h 807244"/>
                <a:gd name="connsiteX1" fmla="*/ 1026319 w 1469231"/>
                <a:gd name="connsiteY1" fmla="*/ 502444 h 807244"/>
                <a:gd name="connsiteX2" fmla="*/ 1157287 w 1469231"/>
                <a:gd name="connsiteY2" fmla="*/ 454819 h 807244"/>
                <a:gd name="connsiteX3" fmla="*/ 1257300 w 1469231"/>
                <a:gd name="connsiteY3" fmla="*/ 419100 h 807244"/>
                <a:gd name="connsiteX4" fmla="*/ 1316831 w 1469231"/>
                <a:gd name="connsiteY4" fmla="*/ 400050 h 807244"/>
                <a:gd name="connsiteX5" fmla="*/ 1390650 w 1469231"/>
                <a:gd name="connsiteY5" fmla="*/ 383381 h 807244"/>
                <a:gd name="connsiteX6" fmla="*/ 1428750 w 1469231"/>
                <a:gd name="connsiteY6" fmla="*/ 371475 h 807244"/>
                <a:gd name="connsiteX7" fmla="*/ 1447800 w 1469231"/>
                <a:gd name="connsiteY7" fmla="*/ 359569 h 807244"/>
                <a:gd name="connsiteX8" fmla="*/ 1464469 w 1469231"/>
                <a:gd name="connsiteY8" fmla="*/ 345281 h 807244"/>
                <a:gd name="connsiteX9" fmla="*/ 1469231 w 1469231"/>
                <a:gd name="connsiteY9" fmla="*/ 333375 h 807244"/>
                <a:gd name="connsiteX10" fmla="*/ 1469231 w 1469231"/>
                <a:gd name="connsiteY10" fmla="*/ 321469 h 807244"/>
                <a:gd name="connsiteX11" fmla="*/ 1462087 w 1469231"/>
                <a:gd name="connsiteY11" fmla="*/ 295275 h 807244"/>
                <a:gd name="connsiteX12" fmla="*/ 1433512 w 1469231"/>
                <a:gd name="connsiteY12" fmla="*/ 247650 h 807244"/>
                <a:gd name="connsiteX13" fmla="*/ 1395412 w 1469231"/>
                <a:gd name="connsiteY13" fmla="*/ 202406 h 807244"/>
                <a:gd name="connsiteX14" fmla="*/ 1362075 w 1469231"/>
                <a:gd name="connsiteY14" fmla="*/ 176212 h 807244"/>
                <a:gd name="connsiteX15" fmla="*/ 1321594 w 1469231"/>
                <a:gd name="connsiteY15" fmla="*/ 150019 h 807244"/>
                <a:gd name="connsiteX16" fmla="*/ 1240631 w 1469231"/>
                <a:gd name="connsiteY16" fmla="*/ 104775 h 807244"/>
                <a:gd name="connsiteX17" fmla="*/ 1126331 w 1469231"/>
                <a:gd name="connsiteY17" fmla="*/ 47625 h 807244"/>
                <a:gd name="connsiteX18" fmla="*/ 1052512 w 1469231"/>
                <a:gd name="connsiteY18" fmla="*/ 11906 h 807244"/>
                <a:gd name="connsiteX19" fmla="*/ 1012031 w 1469231"/>
                <a:gd name="connsiteY19" fmla="*/ 0 h 807244"/>
                <a:gd name="connsiteX20" fmla="*/ 988219 w 1469231"/>
                <a:gd name="connsiteY20" fmla="*/ 0 h 807244"/>
                <a:gd name="connsiteX21" fmla="*/ 973931 w 1469231"/>
                <a:gd name="connsiteY21" fmla="*/ 4762 h 807244"/>
                <a:gd name="connsiteX22" fmla="*/ 971550 w 1469231"/>
                <a:gd name="connsiteY22" fmla="*/ 16669 h 807244"/>
                <a:gd name="connsiteX23" fmla="*/ 976312 w 1469231"/>
                <a:gd name="connsiteY23" fmla="*/ 33337 h 807244"/>
                <a:gd name="connsiteX24" fmla="*/ 997744 w 1469231"/>
                <a:gd name="connsiteY24" fmla="*/ 57150 h 807244"/>
                <a:gd name="connsiteX25" fmla="*/ 1021556 w 1469231"/>
                <a:gd name="connsiteY25" fmla="*/ 76200 h 807244"/>
                <a:gd name="connsiteX26" fmla="*/ 1033462 w 1469231"/>
                <a:gd name="connsiteY26" fmla="*/ 90487 h 807244"/>
                <a:gd name="connsiteX27" fmla="*/ 1042987 w 1469231"/>
                <a:gd name="connsiteY27" fmla="*/ 109537 h 807244"/>
                <a:gd name="connsiteX28" fmla="*/ 1050131 w 1469231"/>
                <a:gd name="connsiteY28" fmla="*/ 128587 h 807244"/>
                <a:gd name="connsiteX29" fmla="*/ 1047750 w 1469231"/>
                <a:gd name="connsiteY29" fmla="*/ 150019 h 807244"/>
                <a:gd name="connsiteX30" fmla="*/ 1038225 w 1469231"/>
                <a:gd name="connsiteY30" fmla="*/ 169069 h 807244"/>
                <a:gd name="connsiteX31" fmla="*/ 1016794 w 1469231"/>
                <a:gd name="connsiteY31" fmla="*/ 197644 h 807244"/>
                <a:gd name="connsiteX32" fmla="*/ 969169 w 1469231"/>
                <a:gd name="connsiteY32" fmla="*/ 238125 h 807244"/>
                <a:gd name="connsiteX33" fmla="*/ 871537 w 1469231"/>
                <a:gd name="connsiteY33" fmla="*/ 307181 h 807244"/>
                <a:gd name="connsiteX34" fmla="*/ 747712 w 1469231"/>
                <a:gd name="connsiteY34" fmla="*/ 383381 h 807244"/>
                <a:gd name="connsiteX35" fmla="*/ 609600 w 1469231"/>
                <a:gd name="connsiteY35" fmla="*/ 461962 h 807244"/>
                <a:gd name="connsiteX36" fmla="*/ 459581 w 1469231"/>
                <a:gd name="connsiteY36" fmla="*/ 540544 h 807244"/>
                <a:gd name="connsiteX37" fmla="*/ 342900 w 1469231"/>
                <a:gd name="connsiteY37" fmla="*/ 597694 h 807244"/>
                <a:gd name="connsiteX38" fmla="*/ 135731 w 1469231"/>
                <a:gd name="connsiteY38" fmla="*/ 692944 h 807244"/>
                <a:gd name="connsiteX39" fmla="*/ 23812 w 1469231"/>
                <a:gd name="connsiteY39" fmla="*/ 742950 h 807244"/>
                <a:gd name="connsiteX40" fmla="*/ 9525 w 1469231"/>
                <a:gd name="connsiteY40" fmla="*/ 754856 h 807244"/>
                <a:gd name="connsiteX41" fmla="*/ 0 w 1469231"/>
                <a:gd name="connsiteY41" fmla="*/ 773906 h 807244"/>
                <a:gd name="connsiteX42" fmla="*/ 0 w 1469231"/>
                <a:gd name="connsiteY42" fmla="*/ 785812 h 807244"/>
                <a:gd name="connsiteX43" fmla="*/ 9525 w 1469231"/>
                <a:gd name="connsiteY43" fmla="*/ 797719 h 807244"/>
                <a:gd name="connsiteX44" fmla="*/ 33337 w 1469231"/>
                <a:gd name="connsiteY44" fmla="*/ 804862 h 807244"/>
                <a:gd name="connsiteX45" fmla="*/ 61912 w 1469231"/>
                <a:gd name="connsiteY45" fmla="*/ 807244 h 807244"/>
                <a:gd name="connsiteX46" fmla="*/ 123825 w 1469231"/>
                <a:gd name="connsiteY46" fmla="*/ 792956 h 807244"/>
                <a:gd name="connsiteX47" fmla="*/ 319087 w 1469231"/>
                <a:gd name="connsiteY47" fmla="*/ 738187 h 807244"/>
                <a:gd name="connsiteX48" fmla="*/ 533400 w 1469231"/>
                <a:gd name="connsiteY48" fmla="*/ 673894 h 807244"/>
                <a:gd name="connsiteX49" fmla="*/ 642937 w 1469231"/>
                <a:gd name="connsiteY49" fmla="*/ 642937 h 807244"/>
                <a:gd name="connsiteX50" fmla="*/ 776287 w 1469231"/>
                <a:gd name="connsiteY50" fmla="*/ 602456 h 807244"/>
                <a:gd name="connsiteX51" fmla="*/ 914400 w 1469231"/>
                <a:gd name="connsiteY51" fmla="*/ 5453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9231" h="807244">
                  <a:moveTo>
                    <a:pt x="914400" y="545306"/>
                  </a:moveTo>
                  <a:lnTo>
                    <a:pt x="1026319" y="502444"/>
                  </a:lnTo>
                  <a:lnTo>
                    <a:pt x="1157287" y="454819"/>
                  </a:lnTo>
                  <a:lnTo>
                    <a:pt x="1257300" y="419100"/>
                  </a:lnTo>
                  <a:lnTo>
                    <a:pt x="1316831" y="400050"/>
                  </a:lnTo>
                  <a:lnTo>
                    <a:pt x="1390650" y="383381"/>
                  </a:lnTo>
                  <a:lnTo>
                    <a:pt x="1428750" y="371475"/>
                  </a:lnTo>
                  <a:lnTo>
                    <a:pt x="1447800" y="359569"/>
                  </a:lnTo>
                  <a:lnTo>
                    <a:pt x="1464469" y="345281"/>
                  </a:lnTo>
                  <a:lnTo>
                    <a:pt x="1469231" y="333375"/>
                  </a:lnTo>
                  <a:lnTo>
                    <a:pt x="1469231" y="321469"/>
                  </a:lnTo>
                  <a:lnTo>
                    <a:pt x="1462087" y="295275"/>
                  </a:lnTo>
                  <a:lnTo>
                    <a:pt x="1433512" y="247650"/>
                  </a:lnTo>
                  <a:lnTo>
                    <a:pt x="1395412" y="202406"/>
                  </a:lnTo>
                  <a:lnTo>
                    <a:pt x="1362075" y="176212"/>
                  </a:lnTo>
                  <a:lnTo>
                    <a:pt x="1321594" y="150019"/>
                  </a:lnTo>
                  <a:lnTo>
                    <a:pt x="1240631" y="104775"/>
                  </a:lnTo>
                  <a:lnTo>
                    <a:pt x="1126331" y="47625"/>
                  </a:lnTo>
                  <a:lnTo>
                    <a:pt x="1052512" y="11906"/>
                  </a:lnTo>
                  <a:lnTo>
                    <a:pt x="1012031" y="0"/>
                  </a:lnTo>
                  <a:lnTo>
                    <a:pt x="988219" y="0"/>
                  </a:lnTo>
                  <a:lnTo>
                    <a:pt x="973931" y="4762"/>
                  </a:lnTo>
                  <a:lnTo>
                    <a:pt x="971550" y="16669"/>
                  </a:lnTo>
                  <a:lnTo>
                    <a:pt x="976312" y="33337"/>
                  </a:lnTo>
                  <a:lnTo>
                    <a:pt x="997744" y="57150"/>
                  </a:lnTo>
                  <a:lnTo>
                    <a:pt x="1021556" y="76200"/>
                  </a:lnTo>
                  <a:lnTo>
                    <a:pt x="1033462" y="90487"/>
                  </a:lnTo>
                  <a:lnTo>
                    <a:pt x="1042987" y="109537"/>
                  </a:lnTo>
                  <a:lnTo>
                    <a:pt x="1050131" y="128587"/>
                  </a:lnTo>
                  <a:lnTo>
                    <a:pt x="1047750" y="150019"/>
                  </a:lnTo>
                  <a:lnTo>
                    <a:pt x="1038225" y="169069"/>
                  </a:lnTo>
                  <a:lnTo>
                    <a:pt x="1016794" y="197644"/>
                  </a:lnTo>
                  <a:lnTo>
                    <a:pt x="969169" y="238125"/>
                  </a:lnTo>
                  <a:lnTo>
                    <a:pt x="871537" y="307181"/>
                  </a:lnTo>
                  <a:lnTo>
                    <a:pt x="747712" y="383381"/>
                  </a:lnTo>
                  <a:lnTo>
                    <a:pt x="609600" y="461962"/>
                  </a:lnTo>
                  <a:lnTo>
                    <a:pt x="459581" y="540544"/>
                  </a:lnTo>
                  <a:lnTo>
                    <a:pt x="342900" y="597694"/>
                  </a:lnTo>
                  <a:lnTo>
                    <a:pt x="135731" y="692944"/>
                  </a:lnTo>
                  <a:lnTo>
                    <a:pt x="23812" y="742950"/>
                  </a:lnTo>
                  <a:lnTo>
                    <a:pt x="9525" y="754856"/>
                  </a:lnTo>
                  <a:lnTo>
                    <a:pt x="0" y="773906"/>
                  </a:lnTo>
                  <a:lnTo>
                    <a:pt x="0" y="785812"/>
                  </a:lnTo>
                  <a:lnTo>
                    <a:pt x="9525" y="797719"/>
                  </a:lnTo>
                  <a:lnTo>
                    <a:pt x="33337" y="804862"/>
                  </a:lnTo>
                  <a:lnTo>
                    <a:pt x="61912" y="807244"/>
                  </a:lnTo>
                  <a:lnTo>
                    <a:pt x="123825" y="792956"/>
                  </a:lnTo>
                  <a:lnTo>
                    <a:pt x="319087" y="738187"/>
                  </a:lnTo>
                  <a:lnTo>
                    <a:pt x="533400" y="673894"/>
                  </a:lnTo>
                  <a:lnTo>
                    <a:pt x="642937" y="642937"/>
                  </a:lnTo>
                  <a:lnTo>
                    <a:pt x="776287" y="602456"/>
                  </a:lnTo>
                  <a:lnTo>
                    <a:pt x="914400" y="5453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2">
              <a:extLst>
                <a:ext uri="{FF2B5EF4-FFF2-40B4-BE49-F238E27FC236}">
                  <a16:creationId xmlns:a16="http://schemas.microsoft.com/office/drawing/2014/main" id="{F4B231BB-4E1C-4438-8194-0F6497E57F00}"/>
                </a:ext>
              </a:extLst>
            </p:cNvPr>
            <p:cNvSpPr/>
            <p:nvPr/>
          </p:nvSpPr>
          <p:spPr>
            <a:xfrm>
              <a:off x="3570291" y="2784475"/>
              <a:ext cx="2097087" cy="590550"/>
            </a:xfrm>
            <a:custGeom>
              <a:avLst/>
              <a:gdLst>
                <a:gd name="connsiteX0" fmla="*/ 933450 w 2097881"/>
                <a:gd name="connsiteY0" fmla="*/ 216694 h 590550"/>
                <a:gd name="connsiteX1" fmla="*/ 1095375 w 2097881"/>
                <a:gd name="connsiteY1" fmla="*/ 169069 h 590550"/>
                <a:gd name="connsiteX2" fmla="*/ 1245394 w 2097881"/>
                <a:gd name="connsiteY2" fmla="*/ 128587 h 590550"/>
                <a:gd name="connsiteX3" fmla="*/ 1471612 w 2097881"/>
                <a:gd name="connsiteY3" fmla="*/ 83344 h 590550"/>
                <a:gd name="connsiteX4" fmla="*/ 1578769 w 2097881"/>
                <a:gd name="connsiteY4" fmla="*/ 54769 h 590550"/>
                <a:gd name="connsiteX5" fmla="*/ 1685925 w 2097881"/>
                <a:gd name="connsiteY5" fmla="*/ 21431 h 590550"/>
                <a:gd name="connsiteX6" fmla="*/ 1752600 w 2097881"/>
                <a:gd name="connsiteY6" fmla="*/ 0 h 590550"/>
                <a:gd name="connsiteX7" fmla="*/ 1795462 w 2097881"/>
                <a:gd name="connsiteY7" fmla="*/ 2381 h 590550"/>
                <a:gd name="connsiteX8" fmla="*/ 1857375 w 2097881"/>
                <a:gd name="connsiteY8" fmla="*/ 7144 h 590550"/>
                <a:gd name="connsiteX9" fmla="*/ 1912144 w 2097881"/>
                <a:gd name="connsiteY9" fmla="*/ 16669 h 590550"/>
                <a:gd name="connsiteX10" fmla="*/ 1959769 w 2097881"/>
                <a:gd name="connsiteY10" fmla="*/ 30956 h 590550"/>
                <a:gd name="connsiteX11" fmla="*/ 1997869 w 2097881"/>
                <a:gd name="connsiteY11" fmla="*/ 45244 h 590550"/>
                <a:gd name="connsiteX12" fmla="*/ 2040731 w 2097881"/>
                <a:gd name="connsiteY12" fmla="*/ 69056 h 590550"/>
                <a:gd name="connsiteX13" fmla="*/ 2074069 w 2097881"/>
                <a:gd name="connsiteY13" fmla="*/ 92869 h 590550"/>
                <a:gd name="connsiteX14" fmla="*/ 2088356 w 2097881"/>
                <a:gd name="connsiteY14" fmla="*/ 102394 h 590550"/>
                <a:gd name="connsiteX15" fmla="*/ 2095500 w 2097881"/>
                <a:gd name="connsiteY15" fmla="*/ 123825 h 590550"/>
                <a:gd name="connsiteX16" fmla="*/ 2097881 w 2097881"/>
                <a:gd name="connsiteY16" fmla="*/ 154781 h 590550"/>
                <a:gd name="connsiteX17" fmla="*/ 2085975 w 2097881"/>
                <a:gd name="connsiteY17" fmla="*/ 188119 h 590550"/>
                <a:gd name="connsiteX18" fmla="*/ 2059781 w 2097881"/>
                <a:gd name="connsiteY18" fmla="*/ 221456 h 590550"/>
                <a:gd name="connsiteX19" fmla="*/ 2012156 w 2097881"/>
                <a:gd name="connsiteY19" fmla="*/ 223837 h 590550"/>
                <a:gd name="connsiteX20" fmla="*/ 1869281 w 2097881"/>
                <a:gd name="connsiteY20" fmla="*/ 228600 h 590550"/>
                <a:gd name="connsiteX21" fmla="*/ 1757362 w 2097881"/>
                <a:gd name="connsiteY21" fmla="*/ 238125 h 590550"/>
                <a:gd name="connsiteX22" fmla="*/ 1597819 w 2097881"/>
                <a:gd name="connsiteY22" fmla="*/ 257175 h 590550"/>
                <a:gd name="connsiteX23" fmla="*/ 1485900 w 2097881"/>
                <a:gd name="connsiteY23" fmla="*/ 276225 h 590550"/>
                <a:gd name="connsiteX24" fmla="*/ 1400175 w 2097881"/>
                <a:gd name="connsiteY24" fmla="*/ 295275 h 590550"/>
                <a:gd name="connsiteX25" fmla="*/ 1126331 w 2097881"/>
                <a:gd name="connsiteY25" fmla="*/ 357187 h 590550"/>
                <a:gd name="connsiteX26" fmla="*/ 1012031 w 2097881"/>
                <a:gd name="connsiteY26" fmla="*/ 378619 h 590550"/>
                <a:gd name="connsiteX27" fmla="*/ 890587 w 2097881"/>
                <a:gd name="connsiteY27" fmla="*/ 409575 h 590550"/>
                <a:gd name="connsiteX28" fmla="*/ 785812 w 2097881"/>
                <a:gd name="connsiteY28" fmla="*/ 440531 h 590550"/>
                <a:gd name="connsiteX29" fmla="*/ 671512 w 2097881"/>
                <a:gd name="connsiteY29" fmla="*/ 483394 h 590550"/>
                <a:gd name="connsiteX30" fmla="*/ 583406 w 2097881"/>
                <a:gd name="connsiteY30" fmla="*/ 516731 h 590550"/>
                <a:gd name="connsiteX31" fmla="*/ 545306 w 2097881"/>
                <a:gd name="connsiteY31" fmla="*/ 526256 h 590550"/>
                <a:gd name="connsiteX32" fmla="*/ 483394 w 2097881"/>
                <a:gd name="connsiteY32" fmla="*/ 552450 h 590550"/>
                <a:gd name="connsiteX33" fmla="*/ 435769 w 2097881"/>
                <a:gd name="connsiteY33" fmla="*/ 581025 h 590550"/>
                <a:gd name="connsiteX34" fmla="*/ 414337 w 2097881"/>
                <a:gd name="connsiteY34" fmla="*/ 590550 h 590550"/>
                <a:gd name="connsiteX35" fmla="*/ 390525 w 2097881"/>
                <a:gd name="connsiteY35" fmla="*/ 590550 h 590550"/>
                <a:gd name="connsiteX36" fmla="*/ 352425 w 2097881"/>
                <a:gd name="connsiteY36" fmla="*/ 585787 h 590550"/>
                <a:gd name="connsiteX37" fmla="*/ 302419 w 2097881"/>
                <a:gd name="connsiteY37" fmla="*/ 566737 h 590550"/>
                <a:gd name="connsiteX38" fmla="*/ 233362 w 2097881"/>
                <a:gd name="connsiteY38" fmla="*/ 531019 h 590550"/>
                <a:gd name="connsiteX39" fmla="*/ 178594 w 2097881"/>
                <a:gd name="connsiteY39" fmla="*/ 497681 h 590550"/>
                <a:gd name="connsiteX40" fmla="*/ 142875 w 2097881"/>
                <a:gd name="connsiteY40" fmla="*/ 478631 h 590550"/>
                <a:gd name="connsiteX41" fmla="*/ 102394 w 2097881"/>
                <a:gd name="connsiteY41" fmla="*/ 447675 h 590550"/>
                <a:gd name="connsiteX42" fmla="*/ 52387 w 2097881"/>
                <a:gd name="connsiteY42" fmla="*/ 392906 h 590550"/>
                <a:gd name="connsiteX43" fmla="*/ 21431 w 2097881"/>
                <a:gd name="connsiteY43" fmla="*/ 350044 h 590550"/>
                <a:gd name="connsiteX44" fmla="*/ 4762 w 2097881"/>
                <a:gd name="connsiteY44" fmla="*/ 316706 h 590550"/>
                <a:gd name="connsiteX45" fmla="*/ 0 w 2097881"/>
                <a:gd name="connsiteY45" fmla="*/ 295275 h 590550"/>
                <a:gd name="connsiteX46" fmla="*/ 4762 w 2097881"/>
                <a:gd name="connsiteY46" fmla="*/ 278606 h 590550"/>
                <a:gd name="connsiteX47" fmla="*/ 16669 w 2097881"/>
                <a:gd name="connsiteY47" fmla="*/ 273844 h 590550"/>
                <a:gd name="connsiteX48" fmla="*/ 38100 w 2097881"/>
                <a:gd name="connsiteY48" fmla="*/ 278606 h 590550"/>
                <a:gd name="connsiteX49" fmla="*/ 90487 w 2097881"/>
                <a:gd name="connsiteY49" fmla="*/ 304800 h 590550"/>
                <a:gd name="connsiteX50" fmla="*/ 180975 w 2097881"/>
                <a:gd name="connsiteY50" fmla="*/ 345281 h 590550"/>
                <a:gd name="connsiteX51" fmla="*/ 247650 w 2097881"/>
                <a:gd name="connsiteY51" fmla="*/ 371475 h 590550"/>
                <a:gd name="connsiteX52" fmla="*/ 300037 w 2097881"/>
                <a:gd name="connsiteY52" fmla="*/ 383381 h 590550"/>
                <a:gd name="connsiteX53" fmla="*/ 328612 w 2097881"/>
                <a:gd name="connsiteY53" fmla="*/ 385762 h 590550"/>
                <a:gd name="connsiteX54" fmla="*/ 392906 w 2097881"/>
                <a:gd name="connsiteY54" fmla="*/ 369094 h 590550"/>
                <a:gd name="connsiteX55" fmla="*/ 564356 w 2097881"/>
                <a:gd name="connsiteY55" fmla="*/ 319087 h 590550"/>
                <a:gd name="connsiteX56" fmla="*/ 933450 w 2097881"/>
                <a:gd name="connsiteY56" fmla="*/ 21669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97881" h="590550">
                  <a:moveTo>
                    <a:pt x="933450" y="216694"/>
                  </a:moveTo>
                  <a:lnTo>
                    <a:pt x="1095375" y="169069"/>
                  </a:lnTo>
                  <a:lnTo>
                    <a:pt x="1245394" y="128587"/>
                  </a:lnTo>
                  <a:lnTo>
                    <a:pt x="1471612" y="83344"/>
                  </a:lnTo>
                  <a:lnTo>
                    <a:pt x="1578769" y="54769"/>
                  </a:lnTo>
                  <a:lnTo>
                    <a:pt x="1685925" y="21431"/>
                  </a:lnTo>
                  <a:lnTo>
                    <a:pt x="1752600" y="0"/>
                  </a:lnTo>
                  <a:lnTo>
                    <a:pt x="1795462" y="2381"/>
                  </a:lnTo>
                  <a:lnTo>
                    <a:pt x="1857375" y="7144"/>
                  </a:lnTo>
                  <a:lnTo>
                    <a:pt x="1912144" y="16669"/>
                  </a:lnTo>
                  <a:lnTo>
                    <a:pt x="1959769" y="30956"/>
                  </a:lnTo>
                  <a:lnTo>
                    <a:pt x="1997869" y="45244"/>
                  </a:lnTo>
                  <a:lnTo>
                    <a:pt x="2040731" y="69056"/>
                  </a:lnTo>
                  <a:lnTo>
                    <a:pt x="2074069" y="92869"/>
                  </a:lnTo>
                  <a:lnTo>
                    <a:pt x="2088356" y="102394"/>
                  </a:lnTo>
                  <a:lnTo>
                    <a:pt x="2095500" y="123825"/>
                  </a:lnTo>
                  <a:lnTo>
                    <a:pt x="2097881" y="154781"/>
                  </a:lnTo>
                  <a:lnTo>
                    <a:pt x="2085975" y="188119"/>
                  </a:lnTo>
                  <a:lnTo>
                    <a:pt x="2059781" y="221456"/>
                  </a:lnTo>
                  <a:lnTo>
                    <a:pt x="2012156" y="223837"/>
                  </a:lnTo>
                  <a:lnTo>
                    <a:pt x="1869281" y="228600"/>
                  </a:lnTo>
                  <a:lnTo>
                    <a:pt x="1757362" y="238125"/>
                  </a:lnTo>
                  <a:lnTo>
                    <a:pt x="1597819" y="257175"/>
                  </a:lnTo>
                  <a:lnTo>
                    <a:pt x="1485900" y="276225"/>
                  </a:lnTo>
                  <a:lnTo>
                    <a:pt x="1400175" y="295275"/>
                  </a:lnTo>
                  <a:lnTo>
                    <a:pt x="1126331" y="357187"/>
                  </a:lnTo>
                  <a:lnTo>
                    <a:pt x="1012031" y="378619"/>
                  </a:lnTo>
                  <a:lnTo>
                    <a:pt x="890587" y="409575"/>
                  </a:lnTo>
                  <a:lnTo>
                    <a:pt x="785812" y="440531"/>
                  </a:lnTo>
                  <a:lnTo>
                    <a:pt x="671512" y="483394"/>
                  </a:lnTo>
                  <a:lnTo>
                    <a:pt x="583406" y="516731"/>
                  </a:lnTo>
                  <a:lnTo>
                    <a:pt x="545306" y="526256"/>
                  </a:lnTo>
                  <a:lnTo>
                    <a:pt x="483394" y="552450"/>
                  </a:lnTo>
                  <a:lnTo>
                    <a:pt x="435769" y="581025"/>
                  </a:lnTo>
                  <a:lnTo>
                    <a:pt x="414337" y="590550"/>
                  </a:lnTo>
                  <a:lnTo>
                    <a:pt x="390525" y="590550"/>
                  </a:lnTo>
                  <a:lnTo>
                    <a:pt x="352425" y="585787"/>
                  </a:lnTo>
                  <a:lnTo>
                    <a:pt x="302419" y="566737"/>
                  </a:lnTo>
                  <a:lnTo>
                    <a:pt x="233362" y="531019"/>
                  </a:lnTo>
                  <a:lnTo>
                    <a:pt x="178594" y="497681"/>
                  </a:lnTo>
                  <a:lnTo>
                    <a:pt x="142875" y="478631"/>
                  </a:lnTo>
                  <a:lnTo>
                    <a:pt x="102394" y="447675"/>
                  </a:lnTo>
                  <a:lnTo>
                    <a:pt x="52387" y="392906"/>
                  </a:lnTo>
                  <a:lnTo>
                    <a:pt x="21431" y="350044"/>
                  </a:lnTo>
                  <a:lnTo>
                    <a:pt x="4762" y="316706"/>
                  </a:lnTo>
                  <a:lnTo>
                    <a:pt x="0" y="295275"/>
                  </a:lnTo>
                  <a:lnTo>
                    <a:pt x="4762" y="278606"/>
                  </a:lnTo>
                  <a:lnTo>
                    <a:pt x="16669" y="273844"/>
                  </a:lnTo>
                  <a:lnTo>
                    <a:pt x="38100" y="278606"/>
                  </a:lnTo>
                  <a:lnTo>
                    <a:pt x="90487" y="304800"/>
                  </a:lnTo>
                  <a:lnTo>
                    <a:pt x="180975" y="345281"/>
                  </a:lnTo>
                  <a:lnTo>
                    <a:pt x="247650" y="371475"/>
                  </a:lnTo>
                  <a:lnTo>
                    <a:pt x="300037" y="383381"/>
                  </a:lnTo>
                  <a:lnTo>
                    <a:pt x="328612" y="385762"/>
                  </a:lnTo>
                  <a:lnTo>
                    <a:pt x="392906" y="369094"/>
                  </a:lnTo>
                  <a:lnTo>
                    <a:pt x="564356" y="319087"/>
                  </a:lnTo>
                  <a:lnTo>
                    <a:pt x="933450" y="2166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3">
              <a:extLst>
                <a:ext uri="{FF2B5EF4-FFF2-40B4-BE49-F238E27FC236}">
                  <a16:creationId xmlns:a16="http://schemas.microsoft.com/office/drawing/2014/main" id="{2067D57F-B44A-4FC1-8670-514557D4D0C2}"/>
                </a:ext>
              </a:extLst>
            </p:cNvPr>
            <p:cNvSpPr/>
            <p:nvPr/>
          </p:nvSpPr>
          <p:spPr>
            <a:xfrm>
              <a:off x="5681666" y="1885951"/>
              <a:ext cx="560387" cy="1370013"/>
            </a:xfrm>
            <a:custGeom>
              <a:avLst/>
              <a:gdLst>
                <a:gd name="connsiteX0" fmla="*/ 407193 w 559593"/>
                <a:gd name="connsiteY0" fmla="*/ 433388 h 1369219"/>
                <a:gd name="connsiteX1" fmla="*/ 381000 w 559593"/>
                <a:gd name="connsiteY1" fmla="*/ 250031 h 1369219"/>
                <a:gd name="connsiteX2" fmla="*/ 381000 w 559593"/>
                <a:gd name="connsiteY2" fmla="*/ 138113 h 1369219"/>
                <a:gd name="connsiteX3" fmla="*/ 352425 w 559593"/>
                <a:gd name="connsiteY3" fmla="*/ 107156 h 1369219"/>
                <a:gd name="connsiteX4" fmla="*/ 319087 w 559593"/>
                <a:gd name="connsiteY4" fmla="*/ 80963 h 1369219"/>
                <a:gd name="connsiteX5" fmla="*/ 290512 w 559593"/>
                <a:gd name="connsiteY5" fmla="*/ 61913 h 1369219"/>
                <a:gd name="connsiteX6" fmla="*/ 261937 w 559593"/>
                <a:gd name="connsiteY6" fmla="*/ 47625 h 1369219"/>
                <a:gd name="connsiteX7" fmla="*/ 233362 w 559593"/>
                <a:gd name="connsiteY7" fmla="*/ 38100 h 1369219"/>
                <a:gd name="connsiteX8" fmla="*/ 197643 w 559593"/>
                <a:gd name="connsiteY8" fmla="*/ 26194 h 1369219"/>
                <a:gd name="connsiteX9" fmla="*/ 140493 w 559593"/>
                <a:gd name="connsiteY9" fmla="*/ 11906 h 1369219"/>
                <a:gd name="connsiteX10" fmla="*/ 71437 w 559593"/>
                <a:gd name="connsiteY10" fmla="*/ 2381 h 1369219"/>
                <a:gd name="connsiteX11" fmla="*/ 33337 w 559593"/>
                <a:gd name="connsiteY11" fmla="*/ 0 h 1369219"/>
                <a:gd name="connsiteX12" fmla="*/ 14287 w 559593"/>
                <a:gd name="connsiteY12" fmla="*/ 0 h 1369219"/>
                <a:gd name="connsiteX13" fmla="*/ 2381 w 559593"/>
                <a:gd name="connsiteY13" fmla="*/ 4763 h 1369219"/>
                <a:gd name="connsiteX14" fmla="*/ 0 w 559593"/>
                <a:gd name="connsiteY14" fmla="*/ 11906 h 1369219"/>
                <a:gd name="connsiteX15" fmla="*/ 2381 w 559593"/>
                <a:gd name="connsiteY15" fmla="*/ 30956 h 1369219"/>
                <a:gd name="connsiteX16" fmla="*/ 16668 w 559593"/>
                <a:gd name="connsiteY16" fmla="*/ 57150 h 1369219"/>
                <a:gd name="connsiteX17" fmla="*/ 52387 w 559593"/>
                <a:gd name="connsiteY17" fmla="*/ 100013 h 1369219"/>
                <a:gd name="connsiteX18" fmla="*/ 88106 w 559593"/>
                <a:gd name="connsiteY18" fmla="*/ 147638 h 1369219"/>
                <a:gd name="connsiteX19" fmla="*/ 126206 w 559593"/>
                <a:gd name="connsiteY19" fmla="*/ 211931 h 1369219"/>
                <a:gd name="connsiteX20" fmla="*/ 164306 w 559593"/>
                <a:gd name="connsiteY20" fmla="*/ 290513 h 1369219"/>
                <a:gd name="connsiteX21" fmla="*/ 180975 w 559593"/>
                <a:gd name="connsiteY21" fmla="*/ 340519 h 1369219"/>
                <a:gd name="connsiteX22" fmla="*/ 195262 w 559593"/>
                <a:gd name="connsiteY22" fmla="*/ 469106 h 1369219"/>
                <a:gd name="connsiteX23" fmla="*/ 221456 w 559593"/>
                <a:gd name="connsiteY23" fmla="*/ 685800 h 1369219"/>
                <a:gd name="connsiteX24" fmla="*/ 250031 w 559593"/>
                <a:gd name="connsiteY24" fmla="*/ 933450 h 1369219"/>
                <a:gd name="connsiteX25" fmla="*/ 264318 w 559593"/>
                <a:gd name="connsiteY25" fmla="*/ 1066800 h 1369219"/>
                <a:gd name="connsiteX26" fmla="*/ 273843 w 559593"/>
                <a:gd name="connsiteY26" fmla="*/ 1135856 h 1369219"/>
                <a:gd name="connsiteX27" fmla="*/ 280987 w 559593"/>
                <a:gd name="connsiteY27" fmla="*/ 1171575 h 1369219"/>
                <a:gd name="connsiteX28" fmla="*/ 292893 w 559593"/>
                <a:gd name="connsiteY28" fmla="*/ 1207294 h 1369219"/>
                <a:gd name="connsiteX29" fmla="*/ 311943 w 559593"/>
                <a:gd name="connsiteY29" fmla="*/ 1250156 h 1369219"/>
                <a:gd name="connsiteX30" fmla="*/ 335756 w 559593"/>
                <a:gd name="connsiteY30" fmla="*/ 1285875 h 1369219"/>
                <a:gd name="connsiteX31" fmla="*/ 359568 w 559593"/>
                <a:gd name="connsiteY31" fmla="*/ 1316831 h 1369219"/>
                <a:gd name="connsiteX32" fmla="*/ 385762 w 559593"/>
                <a:gd name="connsiteY32" fmla="*/ 1340644 h 1369219"/>
                <a:gd name="connsiteX33" fmla="*/ 407193 w 559593"/>
                <a:gd name="connsiteY33" fmla="*/ 1357313 h 1369219"/>
                <a:gd name="connsiteX34" fmla="*/ 423862 w 559593"/>
                <a:gd name="connsiteY34" fmla="*/ 1364456 h 1369219"/>
                <a:gd name="connsiteX35" fmla="*/ 438150 w 559593"/>
                <a:gd name="connsiteY35" fmla="*/ 1369219 h 1369219"/>
                <a:gd name="connsiteX36" fmla="*/ 471487 w 559593"/>
                <a:gd name="connsiteY36" fmla="*/ 1366838 h 1369219"/>
                <a:gd name="connsiteX37" fmla="*/ 500062 w 559593"/>
                <a:gd name="connsiteY37" fmla="*/ 1362075 h 1369219"/>
                <a:gd name="connsiteX38" fmla="*/ 521493 w 559593"/>
                <a:gd name="connsiteY38" fmla="*/ 1350169 h 1369219"/>
                <a:gd name="connsiteX39" fmla="*/ 535781 w 559593"/>
                <a:gd name="connsiteY39" fmla="*/ 1333500 h 1369219"/>
                <a:gd name="connsiteX40" fmla="*/ 550068 w 559593"/>
                <a:gd name="connsiteY40" fmla="*/ 1309688 h 1369219"/>
                <a:gd name="connsiteX41" fmla="*/ 557212 w 559593"/>
                <a:gd name="connsiteY41" fmla="*/ 1283494 h 1369219"/>
                <a:gd name="connsiteX42" fmla="*/ 559593 w 559593"/>
                <a:gd name="connsiteY42" fmla="*/ 1233488 h 1369219"/>
                <a:gd name="connsiteX43" fmla="*/ 557212 w 559593"/>
                <a:gd name="connsiteY43" fmla="*/ 1164431 h 1369219"/>
                <a:gd name="connsiteX44" fmla="*/ 495300 w 559593"/>
                <a:gd name="connsiteY44" fmla="*/ 1000125 h 1369219"/>
                <a:gd name="connsiteX45" fmla="*/ 464343 w 559593"/>
                <a:gd name="connsiteY45" fmla="*/ 797719 h 1369219"/>
                <a:gd name="connsiteX46" fmla="*/ 407193 w 559593"/>
                <a:gd name="connsiteY46" fmla="*/ 433388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59593" h="1369219">
                  <a:moveTo>
                    <a:pt x="407193" y="433388"/>
                  </a:moveTo>
                  <a:lnTo>
                    <a:pt x="381000" y="250031"/>
                  </a:lnTo>
                  <a:lnTo>
                    <a:pt x="381000" y="138113"/>
                  </a:lnTo>
                  <a:lnTo>
                    <a:pt x="352425" y="107156"/>
                  </a:lnTo>
                  <a:lnTo>
                    <a:pt x="319087" y="80963"/>
                  </a:lnTo>
                  <a:lnTo>
                    <a:pt x="290512" y="61913"/>
                  </a:lnTo>
                  <a:lnTo>
                    <a:pt x="261937" y="47625"/>
                  </a:lnTo>
                  <a:lnTo>
                    <a:pt x="233362" y="38100"/>
                  </a:lnTo>
                  <a:lnTo>
                    <a:pt x="197643" y="26194"/>
                  </a:lnTo>
                  <a:lnTo>
                    <a:pt x="140493" y="11906"/>
                  </a:lnTo>
                  <a:lnTo>
                    <a:pt x="71437" y="2381"/>
                  </a:lnTo>
                  <a:lnTo>
                    <a:pt x="33337" y="0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1906"/>
                  </a:lnTo>
                  <a:lnTo>
                    <a:pt x="2381" y="30956"/>
                  </a:lnTo>
                  <a:lnTo>
                    <a:pt x="16668" y="57150"/>
                  </a:lnTo>
                  <a:lnTo>
                    <a:pt x="52387" y="100013"/>
                  </a:lnTo>
                  <a:lnTo>
                    <a:pt x="88106" y="147638"/>
                  </a:lnTo>
                  <a:lnTo>
                    <a:pt x="126206" y="211931"/>
                  </a:lnTo>
                  <a:lnTo>
                    <a:pt x="164306" y="290513"/>
                  </a:lnTo>
                  <a:lnTo>
                    <a:pt x="180975" y="340519"/>
                  </a:lnTo>
                  <a:lnTo>
                    <a:pt x="195262" y="469106"/>
                  </a:lnTo>
                  <a:lnTo>
                    <a:pt x="221456" y="685800"/>
                  </a:lnTo>
                  <a:lnTo>
                    <a:pt x="250031" y="933450"/>
                  </a:lnTo>
                  <a:lnTo>
                    <a:pt x="264318" y="1066800"/>
                  </a:lnTo>
                  <a:lnTo>
                    <a:pt x="273843" y="1135856"/>
                  </a:lnTo>
                  <a:lnTo>
                    <a:pt x="280987" y="1171575"/>
                  </a:lnTo>
                  <a:lnTo>
                    <a:pt x="292893" y="1207294"/>
                  </a:lnTo>
                  <a:lnTo>
                    <a:pt x="311943" y="1250156"/>
                  </a:lnTo>
                  <a:lnTo>
                    <a:pt x="335756" y="1285875"/>
                  </a:lnTo>
                  <a:lnTo>
                    <a:pt x="359568" y="1316831"/>
                  </a:lnTo>
                  <a:lnTo>
                    <a:pt x="385762" y="1340644"/>
                  </a:lnTo>
                  <a:lnTo>
                    <a:pt x="407193" y="1357313"/>
                  </a:lnTo>
                  <a:lnTo>
                    <a:pt x="423862" y="1364456"/>
                  </a:lnTo>
                  <a:lnTo>
                    <a:pt x="438150" y="1369219"/>
                  </a:lnTo>
                  <a:lnTo>
                    <a:pt x="471487" y="1366838"/>
                  </a:lnTo>
                  <a:lnTo>
                    <a:pt x="500062" y="1362075"/>
                  </a:lnTo>
                  <a:lnTo>
                    <a:pt x="521493" y="1350169"/>
                  </a:lnTo>
                  <a:lnTo>
                    <a:pt x="535781" y="1333500"/>
                  </a:lnTo>
                  <a:lnTo>
                    <a:pt x="550068" y="1309688"/>
                  </a:lnTo>
                  <a:lnTo>
                    <a:pt x="557212" y="1283494"/>
                  </a:lnTo>
                  <a:lnTo>
                    <a:pt x="559593" y="1233488"/>
                  </a:lnTo>
                  <a:cubicBezTo>
                    <a:pt x="558799" y="1210469"/>
                    <a:pt x="558006" y="1187450"/>
                    <a:pt x="557212" y="1164431"/>
                  </a:cubicBezTo>
                  <a:lnTo>
                    <a:pt x="495300" y="1000125"/>
                  </a:lnTo>
                  <a:lnTo>
                    <a:pt x="464343" y="797719"/>
                  </a:lnTo>
                  <a:lnTo>
                    <a:pt x="407193" y="4333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6">
              <a:extLst>
                <a:ext uri="{FF2B5EF4-FFF2-40B4-BE49-F238E27FC236}">
                  <a16:creationId xmlns:a16="http://schemas.microsoft.com/office/drawing/2014/main" id="{1B2365B2-F6F5-4136-AC4A-3FF281579B6C}"/>
                </a:ext>
              </a:extLst>
            </p:cNvPr>
            <p:cNvSpPr/>
            <p:nvPr/>
          </p:nvSpPr>
          <p:spPr>
            <a:xfrm>
              <a:off x="5791202" y="3495675"/>
              <a:ext cx="2105025" cy="427038"/>
            </a:xfrm>
            <a:custGeom>
              <a:avLst/>
              <a:gdLst>
                <a:gd name="connsiteX0" fmla="*/ 845344 w 2105025"/>
                <a:gd name="connsiteY0" fmla="*/ 202406 h 426244"/>
                <a:gd name="connsiteX1" fmla="*/ 985838 w 2105025"/>
                <a:gd name="connsiteY1" fmla="*/ 180975 h 426244"/>
                <a:gd name="connsiteX2" fmla="*/ 1100138 w 2105025"/>
                <a:gd name="connsiteY2" fmla="*/ 161925 h 426244"/>
                <a:gd name="connsiteX3" fmla="*/ 1243013 w 2105025"/>
                <a:gd name="connsiteY3" fmla="*/ 135731 h 426244"/>
                <a:gd name="connsiteX4" fmla="*/ 1359694 w 2105025"/>
                <a:gd name="connsiteY4" fmla="*/ 114300 h 426244"/>
                <a:gd name="connsiteX5" fmla="*/ 1428750 w 2105025"/>
                <a:gd name="connsiteY5" fmla="*/ 92869 h 426244"/>
                <a:gd name="connsiteX6" fmla="*/ 1545431 w 2105025"/>
                <a:gd name="connsiteY6" fmla="*/ 54769 h 426244"/>
                <a:gd name="connsiteX7" fmla="*/ 1683544 w 2105025"/>
                <a:gd name="connsiteY7" fmla="*/ 14288 h 426244"/>
                <a:gd name="connsiteX8" fmla="*/ 1728788 w 2105025"/>
                <a:gd name="connsiteY8" fmla="*/ 0 h 426244"/>
                <a:gd name="connsiteX9" fmla="*/ 1785938 w 2105025"/>
                <a:gd name="connsiteY9" fmla="*/ 4763 h 426244"/>
                <a:gd name="connsiteX10" fmla="*/ 1852613 w 2105025"/>
                <a:gd name="connsiteY10" fmla="*/ 16669 h 426244"/>
                <a:gd name="connsiteX11" fmla="*/ 1928813 w 2105025"/>
                <a:gd name="connsiteY11" fmla="*/ 42863 h 426244"/>
                <a:gd name="connsiteX12" fmla="*/ 2005013 w 2105025"/>
                <a:gd name="connsiteY12" fmla="*/ 80963 h 426244"/>
                <a:gd name="connsiteX13" fmla="*/ 2062163 w 2105025"/>
                <a:gd name="connsiteY13" fmla="*/ 116681 h 426244"/>
                <a:gd name="connsiteX14" fmla="*/ 2083594 w 2105025"/>
                <a:gd name="connsiteY14" fmla="*/ 130969 h 426244"/>
                <a:gd name="connsiteX15" fmla="*/ 2097881 w 2105025"/>
                <a:gd name="connsiteY15" fmla="*/ 145256 h 426244"/>
                <a:gd name="connsiteX16" fmla="*/ 2105025 w 2105025"/>
                <a:gd name="connsiteY16" fmla="*/ 161925 h 426244"/>
                <a:gd name="connsiteX17" fmla="*/ 2105025 w 2105025"/>
                <a:gd name="connsiteY17" fmla="*/ 178594 h 426244"/>
                <a:gd name="connsiteX18" fmla="*/ 2097881 w 2105025"/>
                <a:gd name="connsiteY18" fmla="*/ 202406 h 426244"/>
                <a:gd name="connsiteX19" fmla="*/ 2083594 w 2105025"/>
                <a:gd name="connsiteY19" fmla="*/ 221456 h 426244"/>
                <a:gd name="connsiteX20" fmla="*/ 2062163 w 2105025"/>
                <a:gd name="connsiteY20" fmla="*/ 238125 h 426244"/>
                <a:gd name="connsiteX21" fmla="*/ 2028825 w 2105025"/>
                <a:gd name="connsiteY21" fmla="*/ 250031 h 426244"/>
                <a:gd name="connsiteX22" fmla="*/ 1993106 w 2105025"/>
                <a:gd name="connsiteY22" fmla="*/ 254794 h 426244"/>
                <a:gd name="connsiteX23" fmla="*/ 1938338 w 2105025"/>
                <a:gd name="connsiteY23" fmla="*/ 254794 h 426244"/>
                <a:gd name="connsiteX24" fmla="*/ 1881188 w 2105025"/>
                <a:gd name="connsiteY24" fmla="*/ 247650 h 426244"/>
                <a:gd name="connsiteX25" fmla="*/ 1750219 w 2105025"/>
                <a:gd name="connsiteY25" fmla="*/ 254794 h 426244"/>
                <a:gd name="connsiteX26" fmla="*/ 1557338 w 2105025"/>
                <a:gd name="connsiteY26" fmla="*/ 266700 h 426244"/>
                <a:gd name="connsiteX27" fmla="*/ 1385888 w 2105025"/>
                <a:gd name="connsiteY27" fmla="*/ 283369 h 426244"/>
                <a:gd name="connsiteX28" fmla="*/ 1266825 w 2105025"/>
                <a:gd name="connsiteY28" fmla="*/ 302419 h 426244"/>
                <a:gd name="connsiteX29" fmla="*/ 1188244 w 2105025"/>
                <a:gd name="connsiteY29" fmla="*/ 319088 h 426244"/>
                <a:gd name="connsiteX30" fmla="*/ 812006 w 2105025"/>
                <a:gd name="connsiteY30" fmla="*/ 381000 h 426244"/>
                <a:gd name="connsiteX31" fmla="*/ 733425 w 2105025"/>
                <a:gd name="connsiteY31" fmla="*/ 390525 h 426244"/>
                <a:gd name="connsiteX32" fmla="*/ 607219 w 2105025"/>
                <a:gd name="connsiteY32" fmla="*/ 407194 h 426244"/>
                <a:gd name="connsiteX33" fmla="*/ 516731 w 2105025"/>
                <a:gd name="connsiteY33" fmla="*/ 416719 h 426244"/>
                <a:gd name="connsiteX34" fmla="*/ 438150 w 2105025"/>
                <a:gd name="connsiteY34" fmla="*/ 423863 h 426244"/>
                <a:gd name="connsiteX35" fmla="*/ 390525 w 2105025"/>
                <a:gd name="connsiteY35" fmla="*/ 426244 h 426244"/>
                <a:gd name="connsiteX36" fmla="*/ 338138 w 2105025"/>
                <a:gd name="connsiteY36" fmla="*/ 419100 h 426244"/>
                <a:gd name="connsiteX37" fmla="*/ 283369 w 2105025"/>
                <a:gd name="connsiteY37" fmla="*/ 409575 h 426244"/>
                <a:gd name="connsiteX38" fmla="*/ 238125 w 2105025"/>
                <a:gd name="connsiteY38" fmla="*/ 395288 h 426244"/>
                <a:gd name="connsiteX39" fmla="*/ 200025 w 2105025"/>
                <a:gd name="connsiteY39" fmla="*/ 376238 h 426244"/>
                <a:gd name="connsiteX40" fmla="*/ 171450 w 2105025"/>
                <a:gd name="connsiteY40" fmla="*/ 357188 h 426244"/>
                <a:gd name="connsiteX41" fmla="*/ 142875 w 2105025"/>
                <a:gd name="connsiteY41" fmla="*/ 335756 h 426244"/>
                <a:gd name="connsiteX42" fmla="*/ 109538 w 2105025"/>
                <a:gd name="connsiteY42" fmla="*/ 304800 h 426244"/>
                <a:gd name="connsiteX43" fmla="*/ 66675 w 2105025"/>
                <a:gd name="connsiteY43" fmla="*/ 259556 h 426244"/>
                <a:gd name="connsiteX44" fmla="*/ 14288 w 2105025"/>
                <a:gd name="connsiteY44" fmla="*/ 190500 h 426244"/>
                <a:gd name="connsiteX45" fmla="*/ 4763 w 2105025"/>
                <a:gd name="connsiteY45" fmla="*/ 171450 h 426244"/>
                <a:gd name="connsiteX46" fmla="*/ 0 w 2105025"/>
                <a:gd name="connsiteY46" fmla="*/ 150019 h 426244"/>
                <a:gd name="connsiteX47" fmla="*/ 4763 w 2105025"/>
                <a:gd name="connsiteY47" fmla="*/ 138113 h 426244"/>
                <a:gd name="connsiteX48" fmla="*/ 14288 w 2105025"/>
                <a:gd name="connsiteY48" fmla="*/ 130969 h 426244"/>
                <a:gd name="connsiteX49" fmla="*/ 28575 w 2105025"/>
                <a:gd name="connsiteY49" fmla="*/ 128588 h 426244"/>
                <a:gd name="connsiteX50" fmla="*/ 45244 w 2105025"/>
                <a:gd name="connsiteY50" fmla="*/ 130969 h 426244"/>
                <a:gd name="connsiteX51" fmla="*/ 66675 w 2105025"/>
                <a:gd name="connsiteY51" fmla="*/ 145256 h 426244"/>
                <a:gd name="connsiteX52" fmla="*/ 95250 w 2105025"/>
                <a:gd name="connsiteY52" fmla="*/ 164306 h 426244"/>
                <a:gd name="connsiteX53" fmla="*/ 154781 w 2105025"/>
                <a:gd name="connsiteY53" fmla="*/ 188119 h 426244"/>
                <a:gd name="connsiteX54" fmla="*/ 209550 w 2105025"/>
                <a:gd name="connsiteY54" fmla="*/ 204788 h 426244"/>
                <a:gd name="connsiteX55" fmla="*/ 261938 w 2105025"/>
                <a:gd name="connsiteY55" fmla="*/ 214313 h 426244"/>
                <a:gd name="connsiteX56" fmla="*/ 333375 w 2105025"/>
                <a:gd name="connsiteY56" fmla="*/ 221456 h 426244"/>
                <a:gd name="connsiteX57" fmla="*/ 421481 w 2105025"/>
                <a:gd name="connsiteY57" fmla="*/ 226219 h 426244"/>
                <a:gd name="connsiteX58" fmla="*/ 538163 w 2105025"/>
                <a:gd name="connsiteY58" fmla="*/ 226219 h 426244"/>
                <a:gd name="connsiteX59" fmla="*/ 654844 w 2105025"/>
                <a:gd name="connsiteY59" fmla="*/ 221456 h 426244"/>
                <a:gd name="connsiteX60" fmla="*/ 771525 w 2105025"/>
                <a:gd name="connsiteY60" fmla="*/ 211931 h 426244"/>
                <a:gd name="connsiteX61" fmla="*/ 845344 w 2105025"/>
                <a:gd name="connsiteY61" fmla="*/ 202406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05025" h="426244">
                  <a:moveTo>
                    <a:pt x="845344" y="202406"/>
                  </a:moveTo>
                  <a:lnTo>
                    <a:pt x="985838" y="180975"/>
                  </a:lnTo>
                  <a:lnTo>
                    <a:pt x="1100138" y="161925"/>
                  </a:lnTo>
                  <a:lnTo>
                    <a:pt x="1243013" y="135731"/>
                  </a:lnTo>
                  <a:lnTo>
                    <a:pt x="1359694" y="114300"/>
                  </a:lnTo>
                  <a:lnTo>
                    <a:pt x="1428750" y="92869"/>
                  </a:lnTo>
                  <a:lnTo>
                    <a:pt x="1545431" y="54769"/>
                  </a:lnTo>
                  <a:lnTo>
                    <a:pt x="1683544" y="14288"/>
                  </a:lnTo>
                  <a:lnTo>
                    <a:pt x="1728788" y="0"/>
                  </a:lnTo>
                  <a:lnTo>
                    <a:pt x="1785938" y="4763"/>
                  </a:lnTo>
                  <a:lnTo>
                    <a:pt x="1852613" y="16669"/>
                  </a:lnTo>
                  <a:lnTo>
                    <a:pt x="1928813" y="42863"/>
                  </a:lnTo>
                  <a:lnTo>
                    <a:pt x="2005013" y="80963"/>
                  </a:lnTo>
                  <a:lnTo>
                    <a:pt x="2062163" y="116681"/>
                  </a:lnTo>
                  <a:lnTo>
                    <a:pt x="2083594" y="130969"/>
                  </a:lnTo>
                  <a:lnTo>
                    <a:pt x="2097881" y="145256"/>
                  </a:lnTo>
                  <a:lnTo>
                    <a:pt x="2105025" y="161925"/>
                  </a:lnTo>
                  <a:lnTo>
                    <a:pt x="2105025" y="178594"/>
                  </a:lnTo>
                  <a:lnTo>
                    <a:pt x="2097881" y="202406"/>
                  </a:lnTo>
                  <a:lnTo>
                    <a:pt x="2083594" y="221456"/>
                  </a:lnTo>
                  <a:lnTo>
                    <a:pt x="2062163" y="238125"/>
                  </a:lnTo>
                  <a:lnTo>
                    <a:pt x="2028825" y="250031"/>
                  </a:lnTo>
                  <a:lnTo>
                    <a:pt x="1993106" y="254794"/>
                  </a:lnTo>
                  <a:lnTo>
                    <a:pt x="1938338" y="254794"/>
                  </a:lnTo>
                  <a:lnTo>
                    <a:pt x="1881188" y="247650"/>
                  </a:lnTo>
                  <a:lnTo>
                    <a:pt x="1750219" y="254794"/>
                  </a:lnTo>
                  <a:lnTo>
                    <a:pt x="1557338" y="266700"/>
                  </a:lnTo>
                  <a:lnTo>
                    <a:pt x="1385888" y="283369"/>
                  </a:lnTo>
                  <a:lnTo>
                    <a:pt x="1266825" y="302419"/>
                  </a:lnTo>
                  <a:lnTo>
                    <a:pt x="1188244" y="319088"/>
                  </a:lnTo>
                  <a:lnTo>
                    <a:pt x="812006" y="381000"/>
                  </a:lnTo>
                  <a:lnTo>
                    <a:pt x="733425" y="390525"/>
                  </a:lnTo>
                  <a:lnTo>
                    <a:pt x="607219" y="407194"/>
                  </a:lnTo>
                  <a:lnTo>
                    <a:pt x="516731" y="416719"/>
                  </a:lnTo>
                  <a:lnTo>
                    <a:pt x="438150" y="423863"/>
                  </a:lnTo>
                  <a:lnTo>
                    <a:pt x="390525" y="426244"/>
                  </a:lnTo>
                  <a:lnTo>
                    <a:pt x="338138" y="419100"/>
                  </a:lnTo>
                  <a:lnTo>
                    <a:pt x="283369" y="409575"/>
                  </a:lnTo>
                  <a:lnTo>
                    <a:pt x="238125" y="395288"/>
                  </a:lnTo>
                  <a:lnTo>
                    <a:pt x="200025" y="376238"/>
                  </a:lnTo>
                  <a:lnTo>
                    <a:pt x="171450" y="357188"/>
                  </a:lnTo>
                  <a:lnTo>
                    <a:pt x="142875" y="335756"/>
                  </a:lnTo>
                  <a:lnTo>
                    <a:pt x="109538" y="304800"/>
                  </a:lnTo>
                  <a:lnTo>
                    <a:pt x="66675" y="259556"/>
                  </a:lnTo>
                  <a:lnTo>
                    <a:pt x="14288" y="190500"/>
                  </a:lnTo>
                  <a:lnTo>
                    <a:pt x="4763" y="171450"/>
                  </a:lnTo>
                  <a:lnTo>
                    <a:pt x="0" y="150019"/>
                  </a:lnTo>
                  <a:lnTo>
                    <a:pt x="4763" y="138113"/>
                  </a:lnTo>
                  <a:lnTo>
                    <a:pt x="14288" y="130969"/>
                  </a:lnTo>
                  <a:lnTo>
                    <a:pt x="28575" y="128588"/>
                  </a:lnTo>
                  <a:lnTo>
                    <a:pt x="45244" y="130969"/>
                  </a:lnTo>
                  <a:lnTo>
                    <a:pt x="66675" y="145256"/>
                  </a:lnTo>
                  <a:lnTo>
                    <a:pt x="95250" y="164306"/>
                  </a:lnTo>
                  <a:lnTo>
                    <a:pt x="154781" y="188119"/>
                  </a:lnTo>
                  <a:lnTo>
                    <a:pt x="209550" y="204788"/>
                  </a:lnTo>
                  <a:lnTo>
                    <a:pt x="261938" y="214313"/>
                  </a:lnTo>
                  <a:lnTo>
                    <a:pt x="333375" y="221456"/>
                  </a:lnTo>
                  <a:lnTo>
                    <a:pt x="421481" y="226219"/>
                  </a:lnTo>
                  <a:lnTo>
                    <a:pt x="538163" y="226219"/>
                  </a:lnTo>
                  <a:lnTo>
                    <a:pt x="654844" y="221456"/>
                  </a:lnTo>
                  <a:lnTo>
                    <a:pt x="771525" y="211931"/>
                  </a:lnTo>
                  <a:lnTo>
                    <a:pt x="845344" y="20240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0">
              <a:extLst>
                <a:ext uri="{FF2B5EF4-FFF2-40B4-BE49-F238E27FC236}">
                  <a16:creationId xmlns:a16="http://schemas.microsoft.com/office/drawing/2014/main" id="{5454CCA4-3D71-490C-AA81-04A95D7D87B9}"/>
                </a:ext>
              </a:extLst>
            </p:cNvPr>
            <p:cNvSpPr/>
            <p:nvPr/>
          </p:nvSpPr>
          <p:spPr>
            <a:xfrm rot="16200000">
              <a:off x="2921003" y="3814763"/>
              <a:ext cx="3803650" cy="473075"/>
            </a:xfrm>
            <a:custGeom>
              <a:avLst/>
              <a:gdLst>
                <a:gd name="connsiteX0" fmla="*/ 1447800 w 3803650"/>
                <a:gd name="connsiteY0" fmla="*/ 149225 h 473075"/>
                <a:gd name="connsiteX1" fmla="*/ 1828800 w 3803650"/>
                <a:gd name="connsiteY1" fmla="*/ 168275 h 473075"/>
                <a:gd name="connsiteX2" fmla="*/ 2193925 w 3803650"/>
                <a:gd name="connsiteY2" fmla="*/ 177800 h 473075"/>
                <a:gd name="connsiteX3" fmla="*/ 2393950 w 3803650"/>
                <a:gd name="connsiteY3" fmla="*/ 184150 h 473075"/>
                <a:gd name="connsiteX4" fmla="*/ 3095625 w 3803650"/>
                <a:gd name="connsiteY4" fmla="*/ 206375 h 473075"/>
                <a:gd name="connsiteX5" fmla="*/ 3378200 w 3803650"/>
                <a:gd name="connsiteY5" fmla="*/ 206375 h 473075"/>
                <a:gd name="connsiteX6" fmla="*/ 3448050 w 3803650"/>
                <a:gd name="connsiteY6" fmla="*/ 203200 h 473075"/>
                <a:gd name="connsiteX7" fmla="*/ 3505200 w 3803650"/>
                <a:gd name="connsiteY7" fmla="*/ 193675 h 473075"/>
                <a:gd name="connsiteX8" fmla="*/ 3559175 w 3803650"/>
                <a:gd name="connsiteY8" fmla="*/ 177800 h 473075"/>
                <a:gd name="connsiteX9" fmla="*/ 3609975 w 3803650"/>
                <a:gd name="connsiteY9" fmla="*/ 158750 h 473075"/>
                <a:gd name="connsiteX10" fmla="*/ 3660775 w 3803650"/>
                <a:gd name="connsiteY10" fmla="*/ 123825 h 473075"/>
                <a:gd name="connsiteX11" fmla="*/ 3689350 w 3803650"/>
                <a:gd name="connsiteY11" fmla="*/ 98425 h 473075"/>
                <a:gd name="connsiteX12" fmla="*/ 3727450 w 3803650"/>
                <a:gd name="connsiteY12" fmla="*/ 53975 h 473075"/>
                <a:gd name="connsiteX13" fmla="*/ 3752850 w 3803650"/>
                <a:gd name="connsiteY13" fmla="*/ 0 h 473075"/>
                <a:gd name="connsiteX14" fmla="*/ 3803650 w 3803650"/>
                <a:gd name="connsiteY14" fmla="*/ 146050 h 473075"/>
                <a:gd name="connsiteX15" fmla="*/ 3730625 w 3803650"/>
                <a:gd name="connsiteY15" fmla="*/ 231775 h 473075"/>
                <a:gd name="connsiteX16" fmla="*/ 3670300 w 3803650"/>
                <a:gd name="connsiteY16" fmla="*/ 298450 h 473075"/>
                <a:gd name="connsiteX17" fmla="*/ 3616325 w 3803650"/>
                <a:gd name="connsiteY17" fmla="*/ 358775 h 473075"/>
                <a:gd name="connsiteX18" fmla="*/ 3581400 w 3803650"/>
                <a:gd name="connsiteY18" fmla="*/ 396875 h 473075"/>
                <a:gd name="connsiteX19" fmla="*/ 3540125 w 3803650"/>
                <a:gd name="connsiteY19" fmla="*/ 431800 h 473075"/>
                <a:gd name="connsiteX20" fmla="*/ 3505200 w 3803650"/>
                <a:gd name="connsiteY20" fmla="*/ 454025 h 473075"/>
                <a:gd name="connsiteX21" fmla="*/ 3470275 w 3803650"/>
                <a:gd name="connsiteY21" fmla="*/ 469900 h 473075"/>
                <a:gd name="connsiteX22" fmla="*/ 3435350 w 3803650"/>
                <a:gd name="connsiteY22" fmla="*/ 473075 h 473075"/>
                <a:gd name="connsiteX23" fmla="*/ 3400425 w 3803650"/>
                <a:gd name="connsiteY23" fmla="*/ 463550 h 473075"/>
                <a:gd name="connsiteX24" fmla="*/ 3343275 w 3803650"/>
                <a:gd name="connsiteY24" fmla="*/ 447675 h 473075"/>
                <a:gd name="connsiteX25" fmla="*/ 3257550 w 3803650"/>
                <a:gd name="connsiteY25" fmla="*/ 434975 h 473075"/>
                <a:gd name="connsiteX26" fmla="*/ 3121025 w 3803650"/>
                <a:gd name="connsiteY26" fmla="*/ 425450 h 473075"/>
                <a:gd name="connsiteX27" fmla="*/ 3044825 w 3803650"/>
                <a:gd name="connsiteY27" fmla="*/ 425450 h 473075"/>
                <a:gd name="connsiteX28" fmla="*/ 2879725 w 3803650"/>
                <a:gd name="connsiteY28" fmla="*/ 406400 h 473075"/>
                <a:gd name="connsiteX29" fmla="*/ 2686050 w 3803650"/>
                <a:gd name="connsiteY29" fmla="*/ 406400 h 473075"/>
                <a:gd name="connsiteX30" fmla="*/ 2520950 w 3803650"/>
                <a:gd name="connsiteY30" fmla="*/ 406400 h 473075"/>
                <a:gd name="connsiteX31" fmla="*/ 2473325 w 3803650"/>
                <a:gd name="connsiteY31" fmla="*/ 387350 h 473075"/>
                <a:gd name="connsiteX32" fmla="*/ 2298700 w 3803650"/>
                <a:gd name="connsiteY32" fmla="*/ 384175 h 473075"/>
                <a:gd name="connsiteX33" fmla="*/ 1847850 w 3803650"/>
                <a:gd name="connsiteY33" fmla="*/ 384175 h 473075"/>
                <a:gd name="connsiteX34" fmla="*/ 1400175 w 3803650"/>
                <a:gd name="connsiteY34" fmla="*/ 381000 h 473075"/>
                <a:gd name="connsiteX35" fmla="*/ 1006475 w 3803650"/>
                <a:gd name="connsiteY35" fmla="*/ 377825 h 473075"/>
                <a:gd name="connsiteX36" fmla="*/ 736600 w 3803650"/>
                <a:gd name="connsiteY36" fmla="*/ 371475 h 473075"/>
                <a:gd name="connsiteX37" fmla="*/ 476250 w 3803650"/>
                <a:gd name="connsiteY37" fmla="*/ 365125 h 473075"/>
                <a:gd name="connsiteX38" fmla="*/ 349250 w 3803650"/>
                <a:gd name="connsiteY38" fmla="*/ 358775 h 473075"/>
                <a:gd name="connsiteX39" fmla="*/ 203200 w 3803650"/>
                <a:gd name="connsiteY39" fmla="*/ 349250 h 473075"/>
                <a:gd name="connsiteX40" fmla="*/ 114300 w 3803650"/>
                <a:gd name="connsiteY40" fmla="*/ 330200 h 473075"/>
                <a:gd name="connsiteX41" fmla="*/ 38100 w 3803650"/>
                <a:gd name="connsiteY41" fmla="*/ 307975 h 473075"/>
                <a:gd name="connsiteX42" fmla="*/ 12700 w 3803650"/>
                <a:gd name="connsiteY42" fmla="*/ 288925 h 473075"/>
                <a:gd name="connsiteX43" fmla="*/ 0 w 3803650"/>
                <a:gd name="connsiteY43" fmla="*/ 263525 h 473075"/>
                <a:gd name="connsiteX44" fmla="*/ 0 w 3803650"/>
                <a:gd name="connsiteY44" fmla="*/ 241300 h 473075"/>
                <a:gd name="connsiteX45" fmla="*/ 3175 w 3803650"/>
                <a:gd name="connsiteY45" fmla="*/ 219075 h 473075"/>
                <a:gd name="connsiteX46" fmla="*/ 12700 w 3803650"/>
                <a:gd name="connsiteY46" fmla="*/ 193675 h 473075"/>
                <a:gd name="connsiteX47" fmla="*/ 28575 w 3803650"/>
                <a:gd name="connsiteY47" fmla="*/ 174625 h 473075"/>
                <a:gd name="connsiteX48" fmla="*/ 79375 w 3803650"/>
                <a:gd name="connsiteY48" fmla="*/ 142875 h 473075"/>
                <a:gd name="connsiteX49" fmla="*/ 146050 w 3803650"/>
                <a:gd name="connsiteY49" fmla="*/ 107950 h 473075"/>
                <a:gd name="connsiteX50" fmla="*/ 203200 w 3803650"/>
                <a:gd name="connsiteY50" fmla="*/ 79375 h 473075"/>
                <a:gd name="connsiteX51" fmla="*/ 250825 w 3803650"/>
                <a:gd name="connsiteY51" fmla="*/ 60325 h 473075"/>
                <a:gd name="connsiteX52" fmla="*/ 330200 w 3803650"/>
                <a:gd name="connsiteY52" fmla="*/ 47625 h 473075"/>
                <a:gd name="connsiteX53" fmla="*/ 355600 w 3803650"/>
                <a:gd name="connsiteY53" fmla="*/ 50800 h 473075"/>
                <a:gd name="connsiteX54" fmla="*/ 441325 w 3803650"/>
                <a:gd name="connsiteY54" fmla="*/ 69850 h 473075"/>
                <a:gd name="connsiteX55" fmla="*/ 590550 w 3803650"/>
                <a:gd name="connsiteY55" fmla="*/ 92075 h 473075"/>
                <a:gd name="connsiteX56" fmla="*/ 825500 w 3803650"/>
                <a:gd name="connsiteY56" fmla="*/ 114300 h 473075"/>
                <a:gd name="connsiteX57" fmla="*/ 1101725 w 3803650"/>
                <a:gd name="connsiteY57" fmla="*/ 136525 h 473075"/>
                <a:gd name="connsiteX58" fmla="*/ 1387475 w 3803650"/>
                <a:gd name="connsiteY58" fmla="*/ 149225 h 473075"/>
                <a:gd name="connsiteX59" fmla="*/ 1447800 w 3803650"/>
                <a:gd name="connsiteY59" fmla="*/ 149225 h 47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03650" h="473075">
                  <a:moveTo>
                    <a:pt x="1447800" y="149225"/>
                  </a:moveTo>
                  <a:lnTo>
                    <a:pt x="1828800" y="168275"/>
                  </a:lnTo>
                  <a:lnTo>
                    <a:pt x="2193925" y="177800"/>
                  </a:lnTo>
                  <a:lnTo>
                    <a:pt x="2393950" y="184150"/>
                  </a:lnTo>
                  <a:lnTo>
                    <a:pt x="3095625" y="206375"/>
                  </a:lnTo>
                  <a:lnTo>
                    <a:pt x="3378200" y="206375"/>
                  </a:lnTo>
                  <a:lnTo>
                    <a:pt x="3448050" y="203200"/>
                  </a:lnTo>
                  <a:lnTo>
                    <a:pt x="3505200" y="193675"/>
                  </a:lnTo>
                  <a:lnTo>
                    <a:pt x="3559175" y="177800"/>
                  </a:lnTo>
                  <a:lnTo>
                    <a:pt x="3609975" y="158750"/>
                  </a:lnTo>
                  <a:lnTo>
                    <a:pt x="3660775" y="123825"/>
                  </a:lnTo>
                  <a:lnTo>
                    <a:pt x="3689350" y="98425"/>
                  </a:lnTo>
                  <a:lnTo>
                    <a:pt x="3727450" y="53975"/>
                  </a:lnTo>
                  <a:lnTo>
                    <a:pt x="3752850" y="0"/>
                  </a:lnTo>
                  <a:lnTo>
                    <a:pt x="3803650" y="146050"/>
                  </a:lnTo>
                  <a:lnTo>
                    <a:pt x="3730625" y="231775"/>
                  </a:lnTo>
                  <a:lnTo>
                    <a:pt x="3670300" y="298450"/>
                  </a:lnTo>
                  <a:lnTo>
                    <a:pt x="3616325" y="358775"/>
                  </a:lnTo>
                  <a:lnTo>
                    <a:pt x="3581400" y="396875"/>
                  </a:lnTo>
                  <a:lnTo>
                    <a:pt x="3540125" y="431800"/>
                  </a:lnTo>
                  <a:lnTo>
                    <a:pt x="3505200" y="454025"/>
                  </a:lnTo>
                  <a:lnTo>
                    <a:pt x="3470275" y="469900"/>
                  </a:lnTo>
                  <a:lnTo>
                    <a:pt x="3435350" y="473075"/>
                  </a:lnTo>
                  <a:lnTo>
                    <a:pt x="3400425" y="463550"/>
                  </a:lnTo>
                  <a:lnTo>
                    <a:pt x="3343275" y="447675"/>
                  </a:lnTo>
                  <a:lnTo>
                    <a:pt x="3257550" y="434975"/>
                  </a:lnTo>
                  <a:lnTo>
                    <a:pt x="3121025" y="425450"/>
                  </a:lnTo>
                  <a:lnTo>
                    <a:pt x="3044825" y="425450"/>
                  </a:lnTo>
                  <a:lnTo>
                    <a:pt x="2879725" y="406400"/>
                  </a:lnTo>
                  <a:lnTo>
                    <a:pt x="2686050" y="406400"/>
                  </a:lnTo>
                  <a:lnTo>
                    <a:pt x="2520950" y="406400"/>
                  </a:lnTo>
                  <a:lnTo>
                    <a:pt x="2473325" y="387350"/>
                  </a:lnTo>
                  <a:lnTo>
                    <a:pt x="2298700" y="384175"/>
                  </a:lnTo>
                  <a:lnTo>
                    <a:pt x="1847850" y="384175"/>
                  </a:lnTo>
                  <a:lnTo>
                    <a:pt x="1400175" y="381000"/>
                  </a:lnTo>
                  <a:lnTo>
                    <a:pt x="1006475" y="377825"/>
                  </a:lnTo>
                  <a:lnTo>
                    <a:pt x="736600" y="371475"/>
                  </a:lnTo>
                  <a:lnTo>
                    <a:pt x="476250" y="365125"/>
                  </a:lnTo>
                  <a:lnTo>
                    <a:pt x="349250" y="358775"/>
                  </a:lnTo>
                  <a:lnTo>
                    <a:pt x="203200" y="349250"/>
                  </a:lnTo>
                  <a:lnTo>
                    <a:pt x="114300" y="330200"/>
                  </a:lnTo>
                  <a:lnTo>
                    <a:pt x="38100" y="307975"/>
                  </a:lnTo>
                  <a:lnTo>
                    <a:pt x="12700" y="288925"/>
                  </a:lnTo>
                  <a:lnTo>
                    <a:pt x="0" y="263525"/>
                  </a:lnTo>
                  <a:lnTo>
                    <a:pt x="0" y="241300"/>
                  </a:lnTo>
                  <a:lnTo>
                    <a:pt x="3175" y="219075"/>
                  </a:lnTo>
                  <a:lnTo>
                    <a:pt x="12700" y="193675"/>
                  </a:lnTo>
                  <a:lnTo>
                    <a:pt x="28575" y="174625"/>
                  </a:lnTo>
                  <a:lnTo>
                    <a:pt x="79375" y="142875"/>
                  </a:lnTo>
                  <a:lnTo>
                    <a:pt x="146050" y="107950"/>
                  </a:lnTo>
                  <a:lnTo>
                    <a:pt x="203200" y="79375"/>
                  </a:lnTo>
                  <a:lnTo>
                    <a:pt x="250825" y="60325"/>
                  </a:lnTo>
                  <a:lnTo>
                    <a:pt x="330200" y="47625"/>
                  </a:lnTo>
                  <a:lnTo>
                    <a:pt x="355600" y="50800"/>
                  </a:lnTo>
                  <a:lnTo>
                    <a:pt x="441325" y="69850"/>
                  </a:lnTo>
                  <a:lnTo>
                    <a:pt x="590550" y="92075"/>
                  </a:lnTo>
                  <a:lnTo>
                    <a:pt x="825500" y="114300"/>
                  </a:lnTo>
                  <a:lnTo>
                    <a:pt x="1101725" y="136525"/>
                  </a:lnTo>
                  <a:lnTo>
                    <a:pt x="1387475" y="149225"/>
                  </a:lnTo>
                  <a:lnTo>
                    <a:pt x="1447800" y="1492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1">
              <a:extLst>
                <a:ext uri="{FF2B5EF4-FFF2-40B4-BE49-F238E27FC236}">
                  <a16:creationId xmlns:a16="http://schemas.microsoft.com/office/drawing/2014/main" id="{1F869B4A-0EC9-47E8-B2B8-A55847394356}"/>
                </a:ext>
              </a:extLst>
            </p:cNvPr>
            <p:cNvSpPr/>
            <p:nvPr/>
          </p:nvSpPr>
          <p:spPr>
            <a:xfrm rot="16200000">
              <a:off x="3228977" y="3444875"/>
              <a:ext cx="1955800" cy="1219200"/>
            </a:xfrm>
            <a:custGeom>
              <a:avLst/>
              <a:gdLst>
                <a:gd name="connsiteX0" fmla="*/ 821531 w 1955006"/>
                <a:gd name="connsiteY0" fmla="*/ 559594 h 1219200"/>
                <a:gd name="connsiteX1" fmla="*/ 709612 w 1955006"/>
                <a:gd name="connsiteY1" fmla="*/ 488156 h 1219200"/>
                <a:gd name="connsiteX2" fmla="*/ 621506 w 1955006"/>
                <a:gd name="connsiteY2" fmla="*/ 428625 h 1219200"/>
                <a:gd name="connsiteX3" fmla="*/ 526256 w 1955006"/>
                <a:gd name="connsiteY3" fmla="*/ 361950 h 1219200"/>
                <a:gd name="connsiteX4" fmla="*/ 400050 w 1955006"/>
                <a:gd name="connsiteY4" fmla="*/ 271462 h 1219200"/>
                <a:gd name="connsiteX5" fmla="*/ 300037 w 1955006"/>
                <a:gd name="connsiteY5" fmla="*/ 200025 h 1219200"/>
                <a:gd name="connsiteX6" fmla="*/ 157162 w 1955006"/>
                <a:gd name="connsiteY6" fmla="*/ 90487 h 1219200"/>
                <a:gd name="connsiteX7" fmla="*/ 73819 w 1955006"/>
                <a:gd name="connsiteY7" fmla="*/ 23812 h 1219200"/>
                <a:gd name="connsiteX8" fmla="*/ 52387 w 1955006"/>
                <a:gd name="connsiteY8" fmla="*/ 9525 h 1219200"/>
                <a:gd name="connsiteX9" fmla="*/ 26194 w 1955006"/>
                <a:gd name="connsiteY9" fmla="*/ 0 h 1219200"/>
                <a:gd name="connsiteX10" fmla="*/ 7144 w 1955006"/>
                <a:gd name="connsiteY10" fmla="*/ 0 h 1219200"/>
                <a:gd name="connsiteX11" fmla="*/ 2381 w 1955006"/>
                <a:gd name="connsiteY11" fmla="*/ 9525 h 1219200"/>
                <a:gd name="connsiteX12" fmla="*/ 0 w 1955006"/>
                <a:gd name="connsiteY12" fmla="*/ 26194 h 1219200"/>
                <a:gd name="connsiteX13" fmla="*/ 7144 w 1955006"/>
                <a:gd name="connsiteY13" fmla="*/ 59531 h 1219200"/>
                <a:gd name="connsiteX14" fmla="*/ 14287 w 1955006"/>
                <a:gd name="connsiteY14" fmla="*/ 76200 h 1219200"/>
                <a:gd name="connsiteX15" fmla="*/ 52387 w 1955006"/>
                <a:gd name="connsiteY15" fmla="*/ 116681 h 1219200"/>
                <a:gd name="connsiteX16" fmla="*/ 157162 w 1955006"/>
                <a:gd name="connsiteY16" fmla="*/ 216694 h 1219200"/>
                <a:gd name="connsiteX17" fmla="*/ 319087 w 1955006"/>
                <a:gd name="connsiteY17" fmla="*/ 371475 h 1219200"/>
                <a:gd name="connsiteX18" fmla="*/ 471487 w 1955006"/>
                <a:gd name="connsiteY18" fmla="*/ 511969 h 1219200"/>
                <a:gd name="connsiteX19" fmla="*/ 578644 w 1955006"/>
                <a:gd name="connsiteY19" fmla="*/ 602456 h 1219200"/>
                <a:gd name="connsiteX20" fmla="*/ 711994 w 1955006"/>
                <a:gd name="connsiteY20" fmla="*/ 707231 h 1219200"/>
                <a:gd name="connsiteX21" fmla="*/ 845344 w 1955006"/>
                <a:gd name="connsiteY21" fmla="*/ 802481 h 1219200"/>
                <a:gd name="connsiteX22" fmla="*/ 957262 w 1955006"/>
                <a:gd name="connsiteY22" fmla="*/ 878681 h 1219200"/>
                <a:gd name="connsiteX23" fmla="*/ 1173956 w 1955006"/>
                <a:gd name="connsiteY23" fmla="*/ 1014412 h 1219200"/>
                <a:gd name="connsiteX24" fmla="*/ 1331119 w 1955006"/>
                <a:gd name="connsiteY24" fmla="*/ 1109662 h 1219200"/>
                <a:gd name="connsiteX25" fmla="*/ 1524000 w 1955006"/>
                <a:gd name="connsiteY25" fmla="*/ 1216819 h 1219200"/>
                <a:gd name="connsiteX26" fmla="*/ 1955006 w 1955006"/>
                <a:gd name="connsiteY26" fmla="*/ 1219200 h 1219200"/>
                <a:gd name="connsiteX27" fmla="*/ 1931194 w 1955006"/>
                <a:gd name="connsiteY27" fmla="*/ 1116806 h 1219200"/>
                <a:gd name="connsiteX28" fmla="*/ 1802606 w 1955006"/>
                <a:gd name="connsiteY28" fmla="*/ 1073944 h 1219200"/>
                <a:gd name="connsiteX29" fmla="*/ 1640681 w 1955006"/>
                <a:gd name="connsiteY29" fmla="*/ 1004887 h 1219200"/>
                <a:gd name="connsiteX30" fmla="*/ 1481137 w 1955006"/>
                <a:gd name="connsiteY30" fmla="*/ 931069 h 1219200"/>
                <a:gd name="connsiteX31" fmla="*/ 1266825 w 1955006"/>
                <a:gd name="connsiteY31" fmla="*/ 823912 h 1219200"/>
                <a:gd name="connsiteX32" fmla="*/ 1057275 w 1955006"/>
                <a:gd name="connsiteY32" fmla="*/ 704850 h 1219200"/>
                <a:gd name="connsiteX33" fmla="*/ 909637 w 1955006"/>
                <a:gd name="connsiteY33" fmla="*/ 616744 h 1219200"/>
                <a:gd name="connsiteX34" fmla="*/ 821531 w 1955006"/>
                <a:gd name="connsiteY34" fmla="*/ 559594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55006" h="1219200">
                  <a:moveTo>
                    <a:pt x="821531" y="559594"/>
                  </a:moveTo>
                  <a:lnTo>
                    <a:pt x="709612" y="488156"/>
                  </a:lnTo>
                  <a:lnTo>
                    <a:pt x="621506" y="428625"/>
                  </a:lnTo>
                  <a:lnTo>
                    <a:pt x="526256" y="361950"/>
                  </a:lnTo>
                  <a:lnTo>
                    <a:pt x="400050" y="271462"/>
                  </a:lnTo>
                  <a:lnTo>
                    <a:pt x="300037" y="200025"/>
                  </a:lnTo>
                  <a:lnTo>
                    <a:pt x="157162" y="90487"/>
                  </a:lnTo>
                  <a:lnTo>
                    <a:pt x="73819" y="23812"/>
                  </a:lnTo>
                  <a:lnTo>
                    <a:pt x="52387" y="952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7144" y="59531"/>
                  </a:lnTo>
                  <a:lnTo>
                    <a:pt x="14287" y="76200"/>
                  </a:lnTo>
                  <a:lnTo>
                    <a:pt x="52387" y="116681"/>
                  </a:lnTo>
                  <a:lnTo>
                    <a:pt x="157162" y="216694"/>
                  </a:lnTo>
                  <a:lnTo>
                    <a:pt x="319087" y="371475"/>
                  </a:lnTo>
                  <a:lnTo>
                    <a:pt x="471487" y="511969"/>
                  </a:lnTo>
                  <a:lnTo>
                    <a:pt x="578644" y="602456"/>
                  </a:lnTo>
                  <a:lnTo>
                    <a:pt x="711994" y="707231"/>
                  </a:lnTo>
                  <a:lnTo>
                    <a:pt x="845344" y="802481"/>
                  </a:lnTo>
                  <a:lnTo>
                    <a:pt x="957262" y="878681"/>
                  </a:lnTo>
                  <a:lnTo>
                    <a:pt x="1173956" y="1014412"/>
                  </a:lnTo>
                  <a:lnTo>
                    <a:pt x="1331119" y="1109662"/>
                  </a:lnTo>
                  <a:lnTo>
                    <a:pt x="1524000" y="1216819"/>
                  </a:lnTo>
                  <a:lnTo>
                    <a:pt x="1955006" y="1219200"/>
                  </a:lnTo>
                  <a:lnTo>
                    <a:pt x="1931194" y="1116806"/>
                  </a:lnTo>
                  <a:lnTo>
                    <a:pt x="1802606" y="1073944"/>
                  </a:lnTo>
                  <a:lnTo>
                    <a:pt x="1640681" y="1004887"/>
                  </a:lnTo>
                  <a:lnTo>
                    <a:pt x="1481137" y="931069"/>
                  </a:lnTo>
                  <a:lnTo>
                    <a:pt x="1266825" y="823912"/>
                  </a:lnTo>
                  <a:lnTo>
                    <a:pt x="1057275" y="704850"/>
                  </a:lnTo>
                  <a:lnTo>
                    <a:pt x="909637" y="616744"/>
                  </a:lnTo>
                  <a:lnTo>
                    <a:pt x="821531" y="5595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8">
              <a:extLst>
                <a:ext uri="{FF2B5EF4-FFF2-40B4-BE49-F238E27FC236}">
                  <a16:creationId xmlns:a16="http://schemas.microsoft.com/office/drawing/2014/main" id="{738F02F5-CC19-4A71-9DCB-01B1990C3935}"/>
                </a:ext>
              </a:extLst>
            </p:cNvPr>
            <p:cNvSpPr/>
            <p:nvPr/>
          </p:nvSpPr>
          <p:spPr>
            <a:xfrm rot="16200000">
              <a:off x="4931571" y="3371057"/>
              <a:ext cx="736600" cy="728662"/>
            </a:xfrm>
            <a:custGeom>
              <a:avLst/>
              <a:gdLst>
                <a:gd name="connsiteX0" fmla="*/ 619125 w 735806"/>
                <a:gd name="connsiteY0" fmla="*/ 252413 h 728663"/>
                <a:gd name="connsiteX1" fmla="*/ 683419 w 735806"/>
                <a:gd name="connsiteY1" fmla="*/ 126207 h 728663"/>
                <a:gd name="connsiteX2" fmla="*/ 735806 w 735806"/>
                <a:gd name="connsiteY2" fmla="*/ 19050 h 728663"/>
                <a:gd name="connsiteX3" fmla="*/ 647700 w 735806"/>
                <a:gd name="connsiteY3" fmla="*/ 0 h 728663"/>
                <a:gd name="connsiteX4" fmla="*/ 597694 w 735806"/>
                <a:gd name="connsiteY4" fmla="*/ 73819 h 728663"/>
                <a:gd name="connsiteX5" fmla="*/ 547687 w 735806"/>
                <a:gd name="connsiteY5" fmla="*/ 133350 h 728663"/>
                <a:gd name="connsiteX6" fmla="*/ 492919 w 735806"/>
                <a:gd name="connsiteY6" fmla="*/ 190500 h 728663"/>
                <a:gd name="connsiteX7" fmla="*/ 457200 w 735806"/>
                <a:gd name="connsiteY7" fmla="*/ 233363 h 728663"/>
                <a:gd name="connsiteX8" fmla="*/ 383381 w 735806"/>
                <a:gd name="connsiteY8" fmla="*/ 304800 h 728663"/>
                <a:gd name="connsiteX9" fmla="*/ 278606 w 735806"/>
                <a:gd name="connsiteY9" fmla="*/ 390525 h 728663"/>
                <a:gd name="connsiteX10" fmla="*/ 180975 w 735806"/>
                <a:gd name="connsiteY10" fmla="*/ 459582 h 728663"/>
                <a:gd name="connsiteX11" fmla="*/ 100012 w 735806"/>
                <a:gd name="connsiteY11" fmla="*/ 519113 h 728663"/>
                <a:gd name="connsiteX12" fmla="*/ 33337 w 735806"/>
                <a:gd name="connsiteY12" fmla="*/ 576263 h 728663"/>
                <a:gd name="connsiteX13" fmla="*/ 7144 w 735806"/>
                <a:gd name="connsiteY13" fmla="*/ 602457 h 728663"/>
                <a:gd name="connsiteX14" fmla="*/ 0 w 735806"/>
                <a:gd name="connsiteY14" fmla="*/ 619125 h 728663"/>
                <a:gd name="connsiteX15" fmla="*/ 0 w 735806"/>
                <a:gd name="connsiteY15" fmla="*/ 642938 h 728663"/>
                <a:gd name="connsiteX16" fmla="*/ 7144 w 735806"/>
                <a:gd name="connsiteY16" fmla="*/ 673894 h 728663"/>
                <a:gd name="connsiteX17" fmla="*/ 19050 w 735806"/>
                <a:gd name="connsiteY17" fmla="*/ 690563 h 728663"/>
                <a:gd name="connsiteX18" fmla="*/ 40481 w 735806"/>
                <a:gd name="connsiteY18" fmla="*/ 709613 h 728663"/>
                <a:gd name="connsiteX19" fmla="*/ 61912 w 735806"/>
                <a:gd name="connsiteY19" fmla="*/ 723900 h 728663"/>
                <a:gd name="connsiteX20" fmla="*/ 80962 w 735806"/>
                <a:gd name="connsiteY20" fmla="*/ 728663 h 728663"/>
                <a:gd name="connsiteX21" fmla="*/ 121444 w 735806"/>
                <a:gd name="connsiteY21" fmla="*/ 728663 h 728663"/>
                <a:gd name="connsiteX22" fmla="*/ 185737 w 735806"/>
                <a:gd name="connsiteY22" fmla="*/ 721519 h 728663"/>
                <a:gd name="connsiteX23" fmla="*/ 242887 w 735806"/>
                <a:gd name="connsiteY23" fmla="*/ 711994 h 728663"/>
                <a:gd name="connsiteX24" fmla="*/ 280987 w 735806"/>
                <a:gd name="connsiteY24" fmla="*/ 702469 h 728663"/>
                <a:gd name="connsiteX25" fmla="*/ 323850 w 735806"/>
                <a:gd name="connsiteY25" fmla="*/ 683419 h 728663"/>
                <a:gd name="connsiteX26" fmla="*/ 359569 w 735806"/>
                <a:gd name="connsiteY26" fmla="*/ 661988 h 728663"/>
                <a:gd name="connsiteX27" fmla="*/ 395287 w 735806"/>
                <a:gd name="connsiteY27" fmla="*/ 626269 h 728663"/>
                <a:gd name="connsiteX28" fmla="*/ 459581 w 735806"/>
                <a:gd name="connsiteY28" fmla="*/ 535782 h 728663"/>
                <a:gd name="connsiteX29" fmla="*/ 547687 w 735806"/>
                <a:gd name="connsiteY29" fmla="*/ 383382 h 728663"/>
                <a:gd name="connsiteX30" fmla="*/ 619125 w 735806"/>
                <a:gd name="connsiteY30" fmla="*/ 252413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35806" h="728663">
                  <a:moveTo>
                    <a:pt x="619125" y="252413"/>
                  </a:moveTo>
                  <a:lnTo>
                    <a:pt x="683419" y="126207"/>
                  </a:lnTo>
                  <a:lnTo>
                    <a:pt x="735806" y="19050"/>
                  </a:lnTo>
                  <a:lnTo>
                    <a:pt x="647700" y="0"/>
                  </a:lnTo>
                  <a:lnTo>
                    <a:pt x="597694" y="73819"/>
                  </a:lnTo>
                  <a:lnTo>
                    <a:pt x="547687" y="133350"/>
                  </a:lnTo>
                  <a:lnTo>
                    <a:pt x="492919" y="190500"/>
                  </a:lnTo>
                  <a:lnTo>
                    <a:pt x="457200" y="233363"/>
                  </a:lnTo>
                  <a:lnTo>
                    <a:pt x="383381" y="304800"/>
                  </a:lnTo>
                  <a:lnTo>
                    <a:pt x="278606" y="390525"/>
                  </a:lnTo>
                  <a:lnTo>
                    <a:pt x="180975" y="459582"/>
                  </a:lnTo>
                  <a:lnTo>
                    <a:pt x="100012" y="519113"/>
                  </a:lnTo>
                  <a:lnTo>
                    <a:pt x="33337" y="576263"/>
                  </a:lnTo>
                  <a:lnTo>
                    <a:pt x="7144" y="602457"/>
                  </a:lnTo>
                  <a:lnTo>
                    <a:pt x="0" y="619125"/>
                  </a:lnTo>
                  <a:lnTo>
                    <a:pt x="0" y="642938"/>
                  </a:lnTo>
                  <a:lnTo>
                    <a:pt x="7144" y="673894"/>
                  </a:lnTo>
                  <a:lnTo>
                    <a:pt x="19050" y="690563"/>
                  </a:lnTo>
                  <a:lnTo>
                    <a:pt x="40481" y="709613"/>
                  </a:lnTo>
                  <a:lnTo>
                    <a:pt x="61912" y="723900"/>
                  </a:lnTo>
                  <a:lnTo>
                    <a:pt x="80962" y="728663"/>
                  </a:lnTo>
                  <a:lnTo>
                    <a:pt x="121444" y="728663"/>
                  </a:lnTo>
                  <a:lnTo>
                    <a:pt x="185737" y="721519"/>
                  </a:lnTo>
                  <a:lnTo>
                    <a:pt x="242887" y="711994"/>
                  </a:lnTo>
                  <a:lnTo>
                    <a:pt x="280987" y="702469"/>
                  </a:lnTo>
                  <a:lnTo>
                    <a:pt x="323850" y="683419"/>
                  </a:lnTo>
                  <a:lnTo>
                    <a:pt x="359569" y="661988"/>
                  </a:lnTo>
                  <a:lnTo>
                    <a:pt x="395287" y="626269"/>
                  </a:lnTo>
                  <a:lnTo>
                    <a:pt x="459581" y="535782"/>
                  </a:lnTo>
                  <a:lnTo>
                    <a:pt x="547687" y="383382"/>
                  </a:lnTo>
                  <a:lnTo>
                    <a:pt x="619125" y="2524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4">
              <a:extLst>
                <a:ext uri="{FF2B5EF4-FFF2-40B4-BE49-F238E27FC236}">
                  <a16:creationId xmlns:a16="http://schemas.microsoft.com/office/drawing/2014/main" id="{75582289-F8BE-4D61-91EE-715F154CEE17}"/>
                </a:ext>
              </a:extLst>
            </p:cNvPr>
            <p:cNvSpPr/>
            <p:nvPr/>
          </p:nvSpPr>
          <p:spPr>
            <a:xfrm>
              <a:off x="5986465" y="1731963"/>
              <a:ext cx="2012950" cy="1344612"/>
            </a:xfrm>
            <a:custGeom>
              <a:avLst/>
              <a:gdLst>
                <a:gd name="connsiteX0" fmla="*/ 788193 w 2012156"/>
                <a:gd name="connsiteY0" fmla="*/ 340519 h 1345406"/>
                <a:gd name="connsiteX1" fmla="*/ 581025 w 2012156"/>
                <a:gd name="connsiteY1" fmla="*/ 364331 h 1345406"/>
                <a:gd name="connsiteX2" fmla="*/ 328612 w 2012156"/>
                <a:gd name="connsiteY2" fmla="*/ 395287 h 1345406"/>
                <a:gd name="connsiteX3" fmla="*/ 26193 w 2012156"/>
                <a:gd name="connsiteY3" fmla="*/ 433387 h 1345406"/>
                <a:gd name="connsiteX4" fmla="*/ 0 w 2012156"/>
                <a:gd name="connsiteY4" fmla="*/ 300037 h 1345406"/>
                <a:gd name="connsiteX5" fmla="*/ 209550 w 2012156"/>
                <a:gd name="connsiteY5" fmla="*/ 278606 h 1345406"/>
                <a:gd name="connsiteX6" fmla="*/ 483393 w 2012156"/>
                <a:gd name="connsiteY6" fmla="*/ 242887 h 1345406"/>
                <a:gd name="connsiteX7" fmla="*/ 873918 w 2012156"/>
                <a:gd name="connsiteY7" fmla="*/ 188119 h 1345406"/>
                <a:gd name="connsiteX8" fmla="*/ 1221581 w 2012156"/>
                <a:gd name="connsiteY8" fmla="*/ 135731 h 1345406"/>
                <a:gd name="connsiteX9" fmla="*/ 1504950 w 2012156"/>
                <a:gd name="connsiteY9" fmla="*/ 95250 h 1345406"/>
                <a:gd name="connsiteX10" fmla="*/ 1531143 w 2012156"/>
                <a:gd name="connsiteY10" fmla="*/ 88106 h 1345406"/>
                <a:gd name="connsiteX11" fmla="*/ 1545431 w 2012156"/>
                <a:gd name="connsiteY11" fmla="*/ 73819 h 1345406"/>
                <a:gd name="connsiteX12" fmla="*/ 1569243 w 2012156"/>
                <a:gd name="connsiteY12" fmla="*/ 52387 h 1345406"/>
                <a:gd name="connsiteX13" fmla="*/ 1595437 w 2012156"/>
                <a:gd name="connsiteY13" fmla="*/ 30956 h 1345406"/>
                <a:gd name="connsiteX14" fmla="*/ 1626393 w 2012156"/>
                <a:gd name="connsiteY14" fmla="*/ 11906 h 1345406"/>
                <a:gd name="connsiteX15" fmla="*/ 1654968 w 2012156"/>
                <a:gd name="connsiteY15" fmla="*/ 0 h 1345406"/>
                <a:gd name="connsiteX16" fmla="*/ 1671637 w 2012156"/>
                <a:gd name="connsiteY16" fmla="*/ 0 h 1345406"/>
                <a:gd name="connsiteX17" fmla="*/ 1688306 w 2012156"/>
                <a:gd name="connsiteY17" fmla="*/ 2381 h 1345406"/>
                <a:gd name="connsiteX18" fmla="*/ 1714500 w 2012156"/>
                <a:gd name="connsiteY18" fmla="*/ 23812 h 1345406"/>
                <a:gd name="connsiteX19" fmla="*/ 1766887 w 2012156"/>
                <a:gd name="connsiteY19" fmla="*/ 69056 h 1345406"/>
                <a:gd name="connsiteX20" fmla="*/ 1826418 w 2012156"/>
                <a:gd name="connsiteY20" fmla="*/ 119062 h 1345406"/>
                <a:gd name="connsiteX21" fmla="*/ 1895475 w 2012156"/>
                <a:gd name="connsiteY21" fmla="*/ 176212 h 1345406"/>
                <a:gd name="connsiteX22" fmla="*/ 1952625 w 2012156"/>
                <a:gd name="connsiteY22" fmla="*/ 219075 h 1345406"/>
                <a:gd name="connsiteX23" fmla="*/ 1971675 w 2012156"/>
                <a:gd name="connsiteY23" fmla="*/ 238125 h 1345406"/>
                <a:gd name="connsiteX24" fmla="*/ 1995487 w 2012156"/>
                <a:gd name="connsiteY24" fmla="*/ 266700 h 1345406"/>
                <a:gd name="connsiteX25" fmla="*/ 2005012 w 2012156"/>
                <a:gd name="connsiteY25" fmla="*/ 288131 h 1345406"/>
                <a:gd name="connsiteX26" fmla="*/ 2012156 w 2012156"/>
                <a:gd name="connsiteY26" fmla="*/ 314325 h 1345406"/>
                <a:gd name="connsiteX27" fmla="*/ 2007393 w 2012156"/>
                <a:gd name="connsiteY27" fmla="*/ 338137 h 1345406"/>
                <a:gd name="connsiteX28" fmla="*/ 1995487 w 2012156"/>
                <a:gd name="connsiteY28" fmla="*/ 361950 h 1345406"/>
                <a:gd name="connsiteX29" fmla="*/ 1971675 w 2012156"/>
                <a:gd name="connsiteY29" fmla="*/ 383381 h 1345406"/>
                <a:gd name="connsiteX30" fmla="*/ 1952625 w 2012156"/>
                <a:gd name="connsiteY30" fmla="*/ 395287 h 1345406"/>
                <a:gd name="connsiteX31" fmla="*/ 1931193 w 2012156"/>
                <a:gd name="connsiteY31" fmla="*/ 416719 h 1345406"/>
                <a:gd name="connsiteX32" fmla="*/ 1912143 w 2012156"/>
                <a:gd name="connsiteY32" fmla="*/ 445294 h 1345406"/>
                <a:gd name="connsiteX33" fmla="*/ 1893093 w 2012156"/>
                <a:gd name="connsiteY33" fmla="*/ 526256 h 1345406"/>
                <a:gd name="connsiteX34" fmla="*/ 1828800 w 2012156"/>
                <a:gd name="connsiteY34" fmla="*/ 785812 h 1345406"/>
                <a:gd name="connsiteX35" fmla="*/ 1757362 w 2012156"/>
                <a:gd name="connsiteY35" fmla="*/ 1073944 h 1345406"/>
                <a:gd name="connsiteX36" fmla="*/ 1707356 w 2012156"/>
                <a:gd name="connsiteY36" fmla="*/ 1276350 h 1345406"/>
                <a:gd name="connsiteX37" fmla="*/ 1685925 w 2012156"/>
                <a:gd name="connsiteY37" fmla="*/ 1309687 h 1345406"/>
                <a:gd name="connsiteX38" fmla="*/ 1662112 w 2012156"/>
                <a:gd name="connsiteY38" fmla="*/ 1328737 h 1345406"/>
                <a:gd name="connsiteX39" fmla="*/ 1628775 w 2012156"/>
                <a:gd name="connsiteY39" fmla="*/ 1343025 h 1345406"/>
                <a:gd name="connsiteX40" fmla="*/ 1588293 w 2012156"/>
                <a:gd name="connsiteY40" fmla="*/ 1345406 h 1345406"/>
                <a:gd name="connsiteX41" fmla="*/ 1552575 w 2012156"/>
                <a:gd name="connsiteY41" fmla="*/ 1340644 h 1345406"/>
                <a:gd name="connsiteX42" fmla="*/ 1502568 w 2012156"/>
                <a:gd name="connsiteY42" fmla="*/ 1073944 h 1345406"/>
                <a:gd name="connsiteX43" fmla="*/ 1524000 w 2012156"/>
                <a:gd name="connsiteY43" fmla="*/ 947737 h 1345406"/>
                <a:gd name="connsiteX44" fmla="*/ 1564481 w 2012156"/>
                <a:gd name="connsiteY44" fmla="*/ 731044 h 1345406"/>
                <a:gd name="connsiteX45" fmla="*/ 1602581 w 2012156"/>
                <a:gd name="connsiteY45" fmla="*/ 521494 h 1345406"/>
                <a:gd name="connsiteX46" fmla="*/ 1614487 w 2012156"/>
                <a:gd name="connsiteY46" fmla="*/ 461962 h 1345406"/>
                <a:gd name="connsiteX47" fmla="*/ 1616868 w 2012156"/>
                <a:gd name="connsiteY47" fmla="*/ 397669 h 1345406"/>
                <a:gd name="connsiteX48" fmla="*/ 1616868 w 2012156"/>
                <a:gd name="connsiteY48" fmla="*/ 340519 h 1345406"/>
                <a:gd name="connsiteX49" fmla="*/ 1604962 w 2012156"/>
                <a:gd name="connsiteY49" fmla="*/ 311944 h 1345406"/>
                <a:gd name="connsiteX50" fmla="*/ 1590675 w 2012156"/>
                <a:gd name="connsiteY50" fmla="*/ 297656 h 1345406"/>
                <a:gd name="connsiteX51" fmla="*/ 1557337 w 2012156"/>
                <a:gd name="connsiteY51" fmla="*/ 278606 h 1345406"/>
                <a:gd name="connsiteX52" fmla="*/ 1533525 w 2012156"/>
                <a:gd name="connsiteY52" fmla="*/ 273844 h 1345406"/>
                <a:gd name="connsiteX53" fmla="*/ 1478756 w 2012156"/>
                <a:gd name="connsiteY53" fmla="*/ 276225 h 1345406"/>
                <a:gd name="connsiteX54" fmla="*/ 1281112 w 2012156"/>
                <a:gd name="connsiteY54" fmla="*/ 292894 h 1345406"/>
                <a:gd name="connsiteX55" fmla="*/ 850106 w 2012156"/>
                <a:gd name="connsiteY55" fmla="*/ 333375 h 1345406"/>
                <a:gd name="connsiteX56" fmla="*/ 788193 w 2012156"/>
                <a:gd name="connsiteY56" fmla="*/ 340519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12156" h="1345406">
                  <a:moveTo>
                    <a:pt x="788193" y="340519"/>
                  </a:moveTo>
                  <a:lnTo>
                    <a:pt x="581025" y="364331"/>
                  </a:lnTo>
                  <a:lnTo>
                    <a:pt x="328612" y="395287"/>
                  </a:lnTo>
                  <a:lnTo>
                    <a:pt x="26193" y="433387"/>
                  </a:lnTo>
                  <a:lnTo>
                    <a:pt x="0" y="300037"/>
                  </a:lnTo>
                  <a:lnTo>
                    <a:pt x="209550" y="278606"/>
                  </a:lnTo>
                  <a:lnTo>
                    <a:pt x="483393" y="242887"/>
                  </a:lnTo>
                  <a:lnTo>
                    <a:pt x="873918" y="188119"/>
                  </a:lnTo>
                  <a:lnTo>
                    <a:pt x="1221581" y="135731"/>
                  </a:lnTo>
                  <a:lnTo>
                    <a:pt x="1504950" y="95250"/>
                  </a:lnTo>
                  <a:lnTo>
                    <a:pt x="1531143" y="88106"/>
                  </a:lnTo>
                  <a:lnTo>
                    <a:pt x="1545431" y="73819"/>
                  </a:lnTo>
                  <a:lnTo>
                    <a:pt x="1569243" y="52387"/>
                  </a:lnTo>
                  <a:lnTo>
                    <a:pt x="1595437" y="30956"/>
                  </a:lnTo>
                  <a:lnTo>
                    <a:pt x="1626393" y="11906"/>
                  </a:lnTo>
                  <a:lnTo>
                    <a:pt x="1654968" y="0"/>
                  </a:lnTo>
                  <a:lnTo>
                    <a:pt x="1671637" y="0"/>
                  </a:lnTo>
                  <a:lnTo>
                    <a:pt x="1688306" y="2381"/>
                  </a:lnTo>
                  <a:lnTo>
                    <a:pt x="1714500" y="23812"/>
                  </a:lnTo>
                  <a:lnTo>
                    <a:pt x="1766887" y="69056"/>
                  </a:lnTo>
                  <a:lnTo>
                    <a:pt x="1826418" y="119062"/>
                  </a:lnTo>
                  <a:lnTo>
                    <a:pt x="1895475" y="176212"/>
                  </a:lnTo>
                  <a:lnTo>
                    <a:pt x="1952625" y="219075"/>
                  </a:lnTo>
                  <a:lnTo>
                    <a:pt x="1971675" y="238125"/>
                  </a:lnTo>
                  <a:lnTo>
                    <a:pt x="1995487" y="266700"/>
                  </a:lnTo>
                  <a:lnTo>
                    <a:pt x="2005012" y="288131"/>
                  </a:lnTo>
                  <a:lnTo>
                    <a:pt x="2012156" y="314325"/>
                  </a:lnTo>
                  <a:lnTo>
                    <a:pt x="2007393" y="338137"/>
                  </a:lnTo>
                  <a:lnTo>
                    <a:pt x="1995487" y="361950"/>
                  </a:lnTo>
                  <a:lnTo>
                    <a:pt x="1971675" y="383381"/>
                  </a:lnTo>
                  <a:lnTo>
                    <a:pt x="1952625" y="395287"/>
                  </a:lnTo>
                  <a:lnTo>
                    <a:pt x="1931193" y="416719"/>
                  </a:lnTo>
                  <a:lnTo>
                    <a:pt x="1912143" y="445294"/>
                  </a:lnTo>
                  <a:lnTo>
                    <a:pt x="1893093" y="526256"/>
                  </a:lnTo>
                  <a:lnTo>
                    <a:pt x="1828800" y="785812"/>
                  </a:lnTo>
                  <a:lnTo>
                    <a:pt x="1757362" y="1073944"/>
                  </a:lnTo>
                  <a:lnTo>
                    <a:pt x="1707356" y="1276350"/>
                  </a:lnTo>
                  <a:lnTo>
                    <a:pt x="1685925" y="1309687"/>
                  </a:lnTo>
                  <a:lnTo>
                    <a:pt x="1662112" y="1328737"/>
                  </a:lnTo>
                  <a:lnTo>
                    <a:pt x="1628775" y="1343025"/>
                  </a:lnTo>
                  <a:lnTo>
                    <a:pt x="1588293" y="1345406"/>
                  </a:lnTo>
                  <a:lnTo>
                    <a:pt x="1552575" y="1340644"/>
                  </a:lnTo>
                  <a:lnTo>
                    <a:pt x="1502568" y="1073944"/>
                  </a:lnTo>
                  <a:lnTo>
                    <a:pt x="1524000" y="947737"/>
                  </a:lnTo>
                  <a:lnTo>
                    <a:pt x="1564481" y="731044"/>
                  </a:lnTo>
                  <a:lnTo>
                    <a:pt x="1602581" y="521494"/>
                  </a:lnTo>
                  <a:lnTo>
                    <a:pt x="1614487" y="461962"/>
                  </a:lnTo>
                  <a:cubicBezTo>
                    <a:pt x="1615281" y="440531"/>
                    <a:pt x="1616074" y="419100"/>
                    <a:pt x="1616868" y="397669"/>
                  </a:cubicBezTo>
                  <a:lnTo>
                    <a:pt x="1616868" y="340519"/>
                  </a:lnTo>
                  <a:lnTo>
                    <a:pt x="1604962" y="311944"/>
                  </a:lnTo>
                  <a:lnTo>
                    <a:pt x="1590675" y="297656"/>
                  </a:lnTo>
                  <a:lnTo>
                    <a:pt x="1557337" y="278606"/>
                  </a:lnTo>
                  <a:lnTo>
                    <a:pt x="1533525" y="273844"/>
                  </a:lnTo>
                  <a:lnTo>
                    <a:pt x="1478756" y="276225"/>
                  </a:lnTo>
                  <a:lnTo>
                    <a:pt x="1281112" y="292894"/>
                  </a:lnTo>
                  <a:lnTo>
                    <a:pt x="850106" y="333375"/>
                  </a:lnTo>
                  <a:lnTo>
                    <a:pt x="788193" y="3405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55">
              <a:extLst>
                <a:ext uri="{FF2B5EF4-FFF2-40B4-BE49-F238E27FC236}">
                  <a16:creationId xmlns:a16="http://schemas.microsoft.com/office/drawing/2014/main" id="{F37B589F-6198-4E99-B924-33202FCDBD77}"/>
                </a:ext>
              </a:extLst>
            </p:cNvPr>
            <p:cNvSpPr/>
            <p:nvPr/>
          </p:nvSpPr>
          <p:spPr>
            <a:xfrm>
              <a:off x="6127752" y="2779714"/>
              <a:ext cx="1462088" cy="301625"/>
            </a:xfrm>
            <a:custGeom>
              <a:avLst/>
              <a:gdLst>
                <a:gd name="connsiteX0" fmla="*/ 623888 w 1462088"/>
                <a:gd name="connsiteY0" fmla="*/ 57150 h 302419"/>
                <a:gd name="connsiteX1" fmla="*/ 952500 w 1462088"/>
                <a:gd name="connsiteY1" fmla="*/ 28575 h 302419"/>
                <a:gd name="connsiteX2" fmla="*/ 1173957 w 1462088"/>
                <a:gd name="connsiteY2" fmla="*/ 11906 h 302419"/>
                <a:gd name="connsiteX3" fmla="*/ 1447800 w 1462088"/>
                <a:gd name="connsiteY3" fmla="*/ 0 h 302419"/>
                <a:gd name="connsiteX4" fmla="*/ 1462088 w 1462088"/>
                <a:gd name="connsiteY4" fmla="*/ 295275 h 302419"/>
                <a:gd name="connsiteX5" fmla="*/ 1421607 w 1462088"/>
                <a:gd name="connsiteY5" fmla="*/ 292894 h 302419"/>
                <a:gd name="connsiteX6" fmla="*/ 1412082 w 1462088"/>
                <a:gd name="connsiteY6" fmla="*/ 292894 h 302419"/>
                <a:gd name="connsiteX7" fmla="*/ 1400175 w 1462088"/>
                <a:gd name="connsiteY7" fmla="*/ 285750 h 302419"/>
                <a:gd name="connsiteX8" fmla="*/ 1366838 w 1462088"/>
                <a:gd name="connsiteY8" fmla="*/ 261937 h 302419"/>
                <a:gd name="connsiteX9" fmla="*/ 1319213 w 1462088"/>
                <a:gd name="connsiteY9" fmla="*/ 226219 h 302419"/>
                <a:gd name="connsiteX10" fmla="*/ 1262063 w 1462088"/>
                <a:gd name="connsiteY10" fmla="*/ 188119 h 302419"/>
                <a:gd name="connsiteX11" fmla="*/ 1216819 w 1462088"/>
                <a:gd name="connsiteY11" fmla="*/ 161925 h 302419"/>
                <a:gd name="connsiteX12" fmla="*/ 1138238 w 1462088"/>
                <a:gd name="connsiteY12" fmla="*/ 169069 h 302419"/>
                <a:gd name="connsiteX13" fmla="*/ 869157 w 1462088"/>
                <a:gd name="connsiteY13" fmla="*/ 202406 h 302419"/>
                <a:gd name="connsiteX14" fmla="*/ 633413 w 1462088"/>
                <a:gd name="connsiteY14" fmla="*/ 230981 h 302419"/>
                <a:gd name="connsiteX15" fmla="*/ 354807 w 1462088"/>
                <a:gd name="connsiteY15" fmla="*/ 264319 h 302419"/>
                <a:gd name="connsiteX16" fmla="*/ 185738 w 1462088"/>
                <a:gd name="connsiteY16" fmla="*/ 285750 h 302419"/>
                <a:gd name="connsiteX17" fmla="*/ 47625 w 1462088"/>
                <a:gd name="connsiteY17" fmla="*/ 302419 h 302419"/>
                <a:gd name="connsiteX18" fmla="*/ 0 w 1462088"/>
                <a:gd name="connsiteY18" fmla="*/ 88106 h 302419"/>
                <a:gd name="connsiteX19" fmla="*/ 102394 w 1462088"/>
                <a:gd name="connsiteY19" fmla="*/ 92869 h 302419"/>
                <a:gd name="connsiteX20" fmla="*/ 316707 w 1462088"/>
                <a:gd name="connsiteY20" fmla="*/ 92869 h 302419"/>
                <a:gd name="connsiteX21" fmla="*/ 459582 w 1462088"/>
                <a:gd name="connsiteY21" fmla="*/ 76200 h 302419"/>
                <a:gd name="connsiteX22" fmla="*/ 623888 w 1462088"/>
                <a:gd name="connsiteY22" fmla="*/ 571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62088" h="302419">
                  <a:moveTo>
                    <a:pt x="623888" y="57150"/>
                  </a:moveTo>
                  <a:lnTo>
                    <a:pt x="952500" y="28575"/>
                  </a:lnTo>
                  <a:lnTo>
                    <a:pt x="1173957" y="11906"/>
                  </a:lnTo>
                  <a:lnTo>
                    <a:pt x="1447800" y="0"/>
                  </a:lnTo>
                  <a:lnTo>
                    <a:pt x="1462088" y="295275"/>
                  </a:lnTo>
                  <a:lnTo>
                    <a:pt x="1421607" y="292894"/>
                  </a:lnTo>
                  <a:lnTo>
                    <a:pt x="1412082" y="292894"/>
                  </a:lnTo>
                  <a:lnTo>
                    <a:pt x="1400175" y="285750"/>
                  </a:lnTo>
                  <a:lnTo>
                    <a:pt x="1366838" y="261937"/>
                  </a:lnTo>
                  <a:lnTo>
                    <a:pt x="1319213" y="226219"/>
                  </a:lnTo>
                  <a:lnTo>
                    <a:pt x="1262063" y="188119"/>
                  </a:lnTo>
                  <a:lnTo>
                    <a:pt x="1216819" y="161925"/>
                  </a:lnTo>
                  <a:lnTo>
                    <a:pt x="1138238" y="169069"/>
                  </a:lnTo>
                  <a:lnTo>
                    <a:pt x="869157" y="202406"/>
                  </a:lnTo>
                  <a:lnTo>
                    <a:pt x="633413" y="230981"/>
                  </a:lnTo>
                  <a:lnTo>
                    <a:pt x="354807" y="264319"/>
                  </a:lnTo>
                  <a:lnTo>
                    <a:pt x="185738" y="285750"/>
                  </a:lnTo>
                  <a:lnTo>
                    <a:pt x="47625" y="302419"/>
                  </a:lnTo>
                  <a:lnTo>
                    <a:pt x="0" y="88106"/>
                  </a:lnTo>
                  <a:lnTo>
                    <a:pt x="102394" y="92869"/>
                  </a:lnTo>
                  <a:lnTo>
                    <a:pt x="316707" y="92869"/>
                  </a:lnTo>
                  <a:lnTo>
                    <a:pt x="459582" y="76200"/>
                  </a:lnTo>
                  <a:lnTo>
                    <a:pt x="623888" y="571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79">
              <a:extLst>
                <a:ext uri="{FF2B5EF4-FFF2-40B4-BE49-F238E27FC236}">
                  <a16:creationId xmlns:a16="http://schemas.microsoft.com/office/drawing/2014/main" id="{BB90DB7A-527E-448B-B1E7-41577B3A395D}"/>
                </a:ext>
              </a:extLst>
            </p:cNvPr>
            <p:cNvSpPr/>
            <p:nvPr/>
          </p:nvSpPr>
          <p:spPr>
            <a:xfrm rot="16200000">
              <a:off x="5959477" y="4367213"/>
              <a:ext cx="1681162" cy="500063"/>
            </a:xfrm>
            <a:custGeom>
              <a:avLst/>
              <a:gdLst>
                <a:gd name="connsiteX0" fmla="*/ 381000 w 1681162"/>
                <a:gd name="connsiteY0" fmla="*/ 254794 h 500062"/>
                <a:gd name="connsiteX1" fmla="*/ 1123950 w 1681162"/>
                <a:gd name="connsiteY1" fmla="*/ 254794 h 500062"/>
                <a:gd name="connsiteX2" fmla="*/ 1312068 w 1681162"/>
                <a:gd name="connsiteY2" fmla="*/ 250031 h 500062"/>
                <a:gd name="connsiteX3" fmla="*/ 1416843 w 1681162"/>
                <a:gd name="connsiteY3" fmla="*/ 245269 h 500062"/>
                <a:gd name="connsiteX4" fmla="*/ 1469231 w 1681162"/>
                <a:gd name="connsiteY4" fmla="*/ 238125 h 500062"/>
                <a:gd name="connsiteX5" fmla="*/ 1502568 w 1681162"/>
                <a:gd name="connsiteY5" fmla="*/ 226219 h 500062"/>
                <a:gd name="connsiteX6" fmla="*/ 1526381 w 1681162"/>
                <a:gd name="connsiteY6" fmla="*/ 207169 h 500062"/>
                <a:gd name="connsiteX7" fmla="*/ 1545431 w 1681162"/>
                <a:gd name="connsiteY7" fmla="*/ 188119 h 500062"/>
                <a:gd name="connsiteX8" fmla="*/ 1562100 w 1681162"/>
                <a:gd name="connsiteY8" fmla="*/ 159544 h 500062"/>
                <a:gd name="connsiteX9" fmla="*/ 1576387 w 1681162"/>
                <a:gd name="connsiteY9" fmla="*/ 123825 h 500062"/>
                <a:gd name="connsiteX10" fmla="*/ 1595437 w 1681162"/>
                <a:gd name="connsiteY10" fmla="*/ 26194 h 500062"/>
                <a:gd name="connsiteX11" fmla="*/ 1597818 w 1681162"/>
                <a:gd name="connsiteY11" fmla="*/ 0 h 500062"/>
                <a:gd name="connsiteX12" fmla="*/ 1681162 w 1681162"/>
                <a:gd name="connsiteY12" fmla="*/ 442912 h 500062"/>
                <a:gd name="connsiteX13" fmla="*/ 1583531 w 1681162"/>
                <a:gd name="connsiteY13" fmla="*/ 476250 h 500062"/>
                <a:gd name="connsiteX14" fmla="*/ 1497806 w 1681162"/>
                <a:gd name="connsiteY14" fmla="*/ 500062 h 500062"/>
                <a:gd name="connsiteX15" fmla="*/ 1476375 w 1681162"/>
                <a:gd name="connsiteY15" fmla="*/ 500062 h 500062"/>
                <a:gd name="connsiteX16" fmla="*/ 1414462 w 1681162"/>
                <a:gd name="connsiteY16" fmla="*/ 495300 h 500062"/>
                <a:gd name="connsiteX17" fmla="*/ 1304925 w 1681162"/>
                <a:gd name="connsiteY17" fmla="*/ 485775 h 500062"/>
                <a:gd name="connsiteX18" fmla="*/ 1121568 w 1681162"/>
                <a:gd name="connsiteY18" fmla="*/ 478631 h 500062"/>
                <a:gd name="connsiteX19" fmla="*/ 950118 w 1681162"/>
                <a:gd name="connsiteY19" fmla="*/ 478631 h 500062"/>
                <a:gd name="connsiteX20" fmla="*/ 664368 w 1681162"/>
                <a:gd name="connsiteY20" fmla="*/ 478631 h 500062"/>
                <a:gd name="connsiteX21" fmla="*/ 200025 w 1681162"/>
                <a:gd name="connsiteY21" fmla="*/ 478631 h 500062"/>
                <a:gd name="connsiteX22" fmla="*/ 16668 w 1681162"/>
                <a:gd name="connsiteY22" fmla="*/ 478631 h 500062"/>
                <a:gd name="connsiteX23" fmla="*/ 0 w 1681162"/>
                <a:gd name="connsiteY23" fmla="*/ 254794 h 500062"/>
                <a:gd name="connsiteX24" fmla="*/ 381000 w 1681162"/>
                <a:gd name="connsiteY24" fmla="*/ 254794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81162" h="500062">
                  <a:moveTo>
                    <a:pt x="381000" y="254794"/>
                  </a:moveTo>
                  <a:lnTo>
                    <a:pt x="1123950" y="254794"/>
                  </a:lnTo>
                  <a:lnTo>
                    <a:pt x="1312068" y="250031"/>
                  </a:lnTo>
                  <a:lnTo>
                    <a:pt x="1416843" y="245269"/>
                  </a:lnTo>
                  <a:lnTo>
                    <a:pt x="1469231" y="238125"/>
                  </a:lnTo>
                  <a:lnTo>
                    <a:pt x="1502568" y="226219"/>
                  </a:lnTo>
                  <a:lnTo>
                    <a:pt x="1526381" y="207169"/>
                  </a:lnTo>
                  <a:lnTo>
                    <a:pt x="1545431" y="188119"/>
                  </a:lnTo>
                  <a:lnTo>
                    <a:pt x="1562100" y="159544"/>
                  </a:lnTo>
                  <a:lnTo>
                    <a:pt x="1576387" y="123825"/>
                  </a:lnTo>
                  <a:lnTo>
                    <a:pt x="1595437" y="26194"/>
                  </a:lnTo>
                  <a:lnTo>
                    <a:pt x="1597818" y="0"/>
                  </a:lnTo>
                  <a:lnTo>
                    <a:pt x="1681162" y="442912"/>
                  </a:lnTo>
                  <a:lnTo>
                    <a:pt x="1583531" y="476250"/>
                  </a:lnTo>
                  <a:lnTo>
                    <a:pt x="1497806" y="500062"/>
                  </a:lnTo>
                  <a:lnTo>
                    <a:pt x="1476375" y="500062"/>
                  </a:lnTo>
                  <a:lnTo>
                    <a:pt x="1414462" y="495300"/>
                  </a:lnTo>
                  <a:lnTo>
                    <a:pt x="1304925" y="485775"/>
                  </a:lnTo>
                  <a:lnTo>
                    <a:pt x="1121568" y="478631"/>
                  </a:lnTo>
                  <a:lnTo>
                    <a:pt x="950118" y="478631"/>
                  </a:lnTo>
                  <a:lnTo>
                    <a:pt x="664368" y="478631"/>
                  </a:lnTo>
                  <a:lnTo>
                    <a:pt x="200025" y="478631"/>
                  </a:lnTo>
                  <a:lnTo>
                    <a:pt x="16668" y="478631"/>
                  </a:lnTo>
                  <a:lnTo>
                    <a:pt x="0" y="254794"/>
                  </a:lnTo>
                  <a:lnTo>
                    <a:pt x="381000" y="25479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7">
              <a:extLst>
                <a:ext uri="{FF2B5EF4-FFF2-40B4-BE49-F238E27FC236}">
                  <a16:creationId xmlns:a16="http://schemas.microsoft.com/office/drawing/2014/main" id="{7CFAAF79-2BB0-440A-AED3-412BA193DB44}"/>
                </a:ext>
              </a:extLst>
            </p:cNvPr>
            <p:cNvSpPr/>
            <p:nvPr/>
          </p:nvSpPr>
          <p:spPr>
            <a:xfrm>
              <a:off x="5727702" y="4360863"/>
              <a:ext cx="2271713" cy="411162"/>
            </a:xfrm>
            <a:custGeom>
              <a:avLst/>
              <a:gdLst>
                <a:gd name="connsiteX0" fmla="*/ 709613 w 2271713"/>
                <a:gd name="connsiteY0" fmla="*/ 195262 h 411956"/>
                <a:gd name="connsiteX1" fmla="*/ 962025 w 2271713"/>
                <a:gd name="connsiteY1" fmla="*/ 159544 h 411956"/>
                <a:gd name="connsiteX2" fmla="*/ 1112044 w 2271713"/>
                <a:gd name="connsiteY2" fmla="*/ 138112 h 411956"/>
                <a:gd name="connsiteX3" fmla="*/ 1362075 w 2271713"/>
                <a:gd name="connsiteY3" fmla="*/ 114300 h 411956"/>
                <a:gd name="connsiteX4" fmla="*/ 1595438 w 2271713"/>
                <a:gd name="connsiteY4" fmla="*/ 88106 h 411956"/>
                <a:gd name="connsiteX5" fmla="*/ 1697832 w 2271713"/>
                <a:gd name="connsiteY5" fmla="*/ 73819 h 411956"/>
                <a:gd name="connsiteX6" fmla="*/ 1721644 w 2271713"/>
                <a:gd name="connsiteY6" fmla="*/ 61912 h 411956"/>
                <a:gd name="connsiteX7" fmla="*/ 1745457 w 2271713"/>
                <a:gd name="connsiteY7" fmla="*/ 47625 h 411956"/>
                <a:gd name="connsiteX8" fmla="*/ 1781175 w 2271713"/>
                <a:gd name="connsiteY8" fmla="*/ 28575 h 411956"/>
                <a:gd name="connsiteX9" fmla="*/ 1826419 w 2271713"/>
                <a:gd name="connsiteY9" fmla="*/ 9525 h 411956"/>
                <a:gd name="connsiteX10" fmla="*/ 1871663 w 2271713"/>
                <a:gd name="connsiteY10" fmla="*/ 0 h 411956"/>
                <a:gd name="connsiteX11" fmla="*/ 1914525 w 2271713"/>
                <a:gd name="connsiteY11" fmla="*/ 9525 h 411956"/>
                <a:gd name="connsiteX12" fmla="*/ 1997869 w 2271713"/>
                <a:gd name="connsiteY12" fmla="*/ 38100 h 411956"/>
                <a:gd name="connsiteX13" fmla="*/ 2105025 w 2271713"/>
                <a:gd name="connsiteY13" fmla="*/ 71437 h 411956"/>
                <a:gd name="connsiteX14" fmla="*/ 2207419 w 2271713"/>
                <a:gd name="connsiteY14" fmla="*/ 102394 h 411956"/>
                <a:gd name="connsiteX15" fmla="*/ 2228850 w 2271713"/>
                <a:gd name="connsiteY15" fmla="*/ 111919 h 411956"/>
                <a:gd name="connsiteX16" fmla="*/ 2252663 w 2271713"/>
                <a:gd name="connsiteY16" fmla="*/ 126206 h 411956"/>
                <a:gd name="connsiteX17" fmla="*/ 2264569 w 2271713"/>
                <a:gd name="connsiteY17" fmla="*/ 138112 h 411956"/>
                <a:gd name="connsiteX18" fmla="*/ 2271713 w 2271713"/>
                <a:gd name="connsiteY18" fmla="*/ 152400 h 411956"/>
                <a:gd name="connsiteX19" fmla="*/ 2271713 w 2271713"/>
                <a:gd name="connsiteY19" fmla="*/ 166687 h 411956"/>
                <a:gd name="connsiteX20" fmla="*/ 2259807 w 2271713"/>
                <a:gd name="connsiteY20" fmla="*/ 188119 h 411956"/>
                <a:gd name="connsiteX21" fmla="*/ 2233613 w 2271713"/>
                <a:gd name="connsiteY21" fmla="*/ 209550 h 411956"/>
                <a:gd name="connsiteX22" fmla="*/ 2195513 w 2271713"/>
                <a:gd name="connsiteY22" fmla="*/ 230981 h 411956"/>
                <a:gd name="connsiteX23" fmla="*/ 2152650 w 2271713"/>
                <a:gd name="connsiteY23" fmla="*/ 242887 h 411956"/>
                <a:gd name="connsiteX24" fmla="*/ 2071688 w 2271713"/>
                <a:gd name="connsiteY24" fmla="*/ 252412 h 411956"/>
                <a:gd name="connsiteX25" fmla="*/ 1974057 w 2271713"/>
                <a:gd name="connsiteY25" fmla="*/ 254794 h 411956"/>
                <a:gd name="connsiteX26" fmla="*/ 1893094 w 2271713"/>
                <a:gd name="connsiteY26" fmla="*/ 252412 h 411956"/>
                <a:gd name="connsiteX27" fmla="*/ 1790700 w 2271713"/>
                <a:gd name="connsiteY27" fmla="*/ 254794 h 411956"/>
                <a:gd name="connsiteX28" fmla="*/ 1633538 w 2271713"/>
                <a:gd name="connsiteY28" fmla="*/ 264319 h 411956"/>
                <a:gd name="connsiteX29" fmla="*/ 1462088 w 2271713"/>
                <a:gd name="connsiteY29" fmla="*/ 278606 h 411956"/>
                <a:gd name="connsiteX30" fmla="*/ 1314450 w 2271713"/>
                <a:gd name="connsiteY30" fmla="*/ 295275 h 411956"/>
                <a:gd name="connsiteX31" fmla="*/ 1273969 w 2271713"/>
                <a:gd name="connsiteY31" fmla="*/ 302419 h 411956"/>
                <a:gd name="connsiteX32" fmla="*/ 1047750 w 2271713"/>
                <a:gd name="connsiteY32" fmla="*/ 323850 h 411956"/>
                <a:gd name="connsiteX33" fmla="*/ 871538 w 2271713"/>
                <a:gd name="connsiteY33" fmla="*/ 347662 h 411956"/>
                <a:gd name="connsiteX34" fmla="*/ 685800 w 2271713"/>
                <a:gd name="connsiteY34" fmla="*/ 376237 h 411956"/>
                <a:gd name="connsiteX35" fmla="*/ 542925 w 2271713"/>
                <a:gd name="connsiteY35" fmla="*/ 400050 h 411956"/>
                <a:gd name="connsiteX36" fmla="*/ 485775 w 2271713"/>
                <a:gd name="connsiteY36" fmla="*/ 409575 h 411956"/>
                <a:gd name="connsiteX37" fmla="*/ 428625 w 2271713"/>
                <a:gd name="connsiteY37" fmla="*/ 411956 h 411956"/>
                <a:gd name="connsiteX38" fmla="*/ 364332 w 2271713"/>
                <a:gd name="connsiteY38" fmla="*/ 404812 h 411956"/>
                <a:gd name="connsiteX39" fmla="*/ 319088 w 2271713"/>
                <a:gd name="connsiteY39" fmla="*/ 400050 h 411956"/>
                <a:gd name="connsiteX40" fmla="*/ 266700 w 2271713"/>
                <a:gd name="connsiteY40" fmla="*/ 383381 h 411956"/>
                <a:gd name="connsiteX41" fmla="*/ 214313 w 2271713"/>
                <a:gd name="connsiteY41" fmla="*/ 361950 h 411956"/>
                <a:gd name="connsiteX42" fmla="*/ 152400 w 2271713"/>
                <a:gd name="connsiteY42" fmla="*/ 328612 h 411956"/>
                <a:gd name="connsiteX43" fmla="*/ 61913 w 2271713"/>
                <a:gd name="connsiteY43" fmla="*/ 259556 h 411956"/>
                <a:gd name="connsiteX44" fmla="*/ 14288 w 2271713"/>
                <a:gd name="connsiteY44" fmla="*/ 221456 h 411956"/>
                <a:gd name="connsiteX45" fmla="*/ 2382 w 2271713"/>
                <a:gd name="connsiteY45" fmla="*/ 204787 h 411956"/>
                <a:gd name="connsiteX46" fmla="*/ 0 w 2271713"/>
                <a:gd name="connsiteY46" fmla="*/ 188119 h 411956"/>
                <a:gd name="connsiteX47" fmla="*/ 0 w 2271713"/>
                <a:gd name="connsiteY47" fmla="*/ 161925 h 411956"/>
                <a:gd name="connsiteX48" fmla="*/ 9525 w 2271713"/>
                <a:gd name="connsiteY48" fmla="*/ 150019 h 411956"/>
                <a:gd name="connsiteX49" fmla="*/ 28575 w 2271713"/>
                <a:gd name="connsiteY49" fmla="*/ 147637 h 411956"/>
                <a:gd name="connsiteX50" fmla="*/ 64294 w 2271713"/>
                <a:gd name="connsiteY50" fmla="*/ 161925 h 411956"/>
                <a:gd name="connsiteX51" fmla="*/ 133350 w 2271713"/>
                <a:gd name="connsiteY51" fmla="*/ 185737 h 411956"/>
                <a:gd name="connsiteX52" fmla="*/ 204788 w 2271713"/>
                <a:gd name="connsiteY52" fmla="*/ 209550 h 411956"/>
                <a:gd name="connsiteX53" fmla="*/ 290513 w 2271713"/>
                <a:gd name="connsiteY53" fmla="*/ 226219 h 411956"/>
                <a:gd name="connsiteX54" fmla="*/ 373857 w 2271713"/>
                <a:gd name="connsiteY54" fmla="*/ 235744 h 411956"/>
                <a:gd name="connsiteX55" fmla="*/ 457200 w 2271713"/>
                <a:gd name="connsiteY55" fmla="*/ 230981 h 411956"/>
                <a:gd name="connsiteX56" fmla="*/ 554832 w 2271713"/>
                <a:gd name="connsiteY56" fmla="*/ 216694 h 411956"/>
                <a:gd name="connsiteX57" fmla="*/ 709613 w 2271713"/>
                <a:gd name="connsiteY57" fmla="*/ 19526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71713" h="411956">
                  <a:moveTo>
                    <a:pt x="709613" y="195262"/>
                  </a:moveTo>
                  <a:lnTo>
                    <a:pt x="962025" y="159544"/>
                  </a:lnTo>
                  <a:lnTo>
                    <a:pt x="1112044" y="138112"/>
                  </a:lnTo>
                  <a:lnTo>
                    <a:pt x="1362075" y="114300"/>
                  </a:lnTo>
                  <a:lnTo>
                    <a:pt x="1595438" y="88106"/>
                  </a:lnTo>
                  <a:lnTo>
                    <a:pt x="1697832" y="73819"/>
                  </a:lnTo>
                  <a:lnTo>
                    <a:pt x="1721644" y="61912"/>
                  </a:lnTo>
                  <a:lnTo>
                    <a:pt x="1745457" y="47625"/>
                  </a:lnTo>
                  <a:lnTo>
                    <a:pt x="1781175" y="28575"/>
                  </a:lnTo>
                  <a:lnTo>
                    <a:pt x="1826419" y="9525"/>
                  </a:lnTo>
                  <a:lnTo>
                    <a:pt x="1871663" y="0"/>
                  </a:lnTo>
                  <a:lnTo>
                    <a:pt x="1914525" y="9525"/>
                  </a:lnTo>
                  <a:lnTo>
                    <a:pt x="1997869" y="38100"/>
                  </a:lnTo>
                  <a:lnTo>
                    <a:pt x="2105025" y="71437"/>
                  </a:lnTo>
                  <a:lnTo>
                    <a:pt x="2207419" y="102394"/>
                  </a:lnTo>
                  <a:lnTo>
                    <a:pt x="2228850" y="111919"/>
                  </a:lnTo>
                  <a:lnTo>
                    <a:pt x="2252663" y="126206"/>
                  </a:lnTo>
                  <a:lnTo>
                    <a:pt x="2264569" y="138112"/>
                  </a:lnTo>
                  <a:lnTo>
                    <a:pt x="2271713" y="152400"/>
                  </a:lnTo>
                  <a:lnTo>
                    <a:pt x="2271713" y="166687"/>
                  </a:lnTo>
                  <a:lnTo>
                    <a:pt x="2259807" y="188119"/>
                  </a:lnTo>
                  <a:lnTo>
                    <a:pt x="2233613" y="209550"/>
                  </a:lnTo>
                  <a:lnTo>
                    <a:pt x="2195513" y="230981"/>
                  </a:lnTo>
                  <a:lnTo>
                    <a:pt x="2152650" y="242887"/>
                  </a:lnTo>
                  <a:lnTo>
                    <a:pt x="2071688" y="252412"/>
                  </a:lnTo>
                  <a:lnTo>
                    <a:pt x="1974057" y="254794"/>
                  </a:lnTo>
                  <a:lnTo>
                    <a:pt x="1893094" y="252412"/>
                  </a:lnTo>
                  <a:lnTo>
                    <a:pt x="1790700" y="254794"/>
                  </a:lnTo>
                  <a:lnTo>
                    <a:pt x="1633538" y="264319"/>
                  </a:lnTo>
                  <a:lnTo>
                    <a:pt x="1462088" y="278606"/>
                  </a:lnTo>
                  <a:lnTo>
                    <a:pt x="1314450" y="295275"/>
                  </a:lnTo>
                  <a:lnTo>
                    <a:pt x="1273969" y="302419"/>
                  </a:lnTo>
                  <a:lnTo>
                    <a:pt x="1047750" y="323850"/>
                  </a:lnTo>
                  <a:lnTo>
                    <a:pt x="871538" y="347662"/>
                  </a:lnTo>
                  <a:lnTo>
                    <a:pt x="685800" y="376237"/>
                  </a:lnTo>
                  <a:lnTo>
                    <a:pt x="542925" y="400050"/>
                  </a:lnTo>
                  <a:lnTo>
                    <a:pt x="485775" y="409575"/>
                  </a:lnTo>
                  <a:lnTo>
                    <a:pt x="428625" y="411956"/>
                  </a:lnTo>
                  <a:lnTo>
                    <a:pt x="364332" y="404812"/>
                  </a:lnTo>
                  <a:lnTo>
                    <a:pt x="319088" y="400050"/>
                  </a:lnTo>
                  <a:lnTo>
                    <a:pt x="266700" y="383381"/>
                  </a:lnTo>
                  <a:lnTo>
                    <a:pt x="214313" y="361950"/>
                  </a:lnTo>
                  <a:lnTo>
                    <a:pt x="152400" y="328612"/>
                  </a:lnTo>
                  <a:lnTo>
                    <a:pt x="61913" y="259556"/>
                  </a:lnTo>
                  <a:lnTo>
                    <a:pt x="14288" y="221456"/>
                  </a:lnTo>
                  <a:lnTo>
                    <a:pt x="2382" y="204787"/>
                  </a:lnTo>
                  <a:lnTo>
                    <a:pt x="0" y="188119"/>
                  </a:lnTo>
                  <a:lnTo>
                    <a:pt x="0" y="161925"/>
                  </a:lnTo>
                  <a:lnTo>
                    <a:pt x="9525" y="150019"/>
                  </a:lnTo>
                  <a:lnTo>
                    <a:pt x="28575" y="147637"/>
                  </a:lnTo>
                  <a:lnTo>
                    <a:pt x="64294" y="161925"/>
                  </a:lnTo>
                  <a:lnTo>
                    <a:pt x="133350" y="185737"/>
                  </a:lnTo>
                  <a:lnTo>
                    <a:pt x="204788" y="209550"/>
                  </a:lnTo>
                  <a:lnTo>
                    <a:pt x="290513" y="226219"/>
                  </a:lnTo>
                  <a:lnTo>
                    <a:pt x="373857" y="235744"/>
                  </a:lnTo>
                  <a:lnTo>
                    <a:pt x="457200" y="230981"/>
                  </a:lnTo>
                  <a:lnTo>
                    <a:pt x="554832" y="216694"/>
                  </a:lnTo>
                  <a:lnTo>
                    <a:pt x="709613" y="19526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8">
              <a:extLst>
                <a:ext uri="{FF2B5EF4-FFF2-40B4-BE49-F238E27FC236}">
                  <a16:creationId xmlns:a16="http://schemas.microsoft.com/office/drawing/2014/main" id="{2322A89C-70F3-4EDA-B927-AF0F405C9CBA}"/>
                </a:ext>
              </a:extLst>
            </p:cNvPr>
            <p:cNvSpPr/>
            <p:nvPr/>
          </p:nvSpPr>
          <p:spPr>
            <a:xfrm>
              <a:off x="5307013" y="5260975"/>
              <a:ext cx="2970212" cy="533400"/>
            </a:xfrm>
            <a:custGeom>
              <a:avLst/>
              <a:gdLst>
                <a:gd name="connsiteX0" fmla="*/ 1119774 w 2970578"/>
                <a:gd name="connsiteY0" fmla="*/ 185814 h 532993"/>
                <a:gd name="connsiteX1" fmla="*/ 1528075 w 2970578"/>
                <a:gd name="connsiteY1" fmla="*/ 129581 h 532993"/>
                <a:gd name="connsiteX2" fmla="*/ 1811686 w 2970578"/>
                <a:gd name="connsiteY2" fmla="*/ 105132 h 532993"/>
                <a:gd name="connsiteX3" fmla="*/ 2085517 w 2970578"/>
                <a:gd name="connsiteY3" fmla="*/ 85573 h 532993"/>
                <a:gd name="connsiteX4" fmla="*/ 2308005 w 2970578"/>
                <a:gd name="connsiteY4" fmla="*/ 68458 h 532993"/>
                <a:gd name="connsiteX5" fmla="*/ 2359348 w 2970578"/>
                <a:gd name="connsiteY5" fmla="*/ 56234 h 532993"/>
                <a:gd name="connsiteX6" fmla="*/ 2484039 w 2970578"/>
                <a:gd name="connsiteY6" fmla="*/ 26894 h 532993"/>
                <a:gd name="connsiteX7" fmla="*/ 2574501 w 2970578"/>
                <a:gd name="connsiteY7" fmla="*/ 2445 h 532993"/>
                <a:gd name="connsiteX8" fmla="*/ 2596505 w 2970578"/>
                <a:gd name="connsiteY8" fmla="*/ 0 h 532993"/>
                <a:gd name="connsiteX9" fmla="*/ 2645404 w 2970578"/>
                <a:gd name="connsiteY9" fmla="*/ 9780 h 532993"/>
                <a:gd name="connsiteX10" fmla="*/ 2723641 w 2970578"/>
                <a:gd name="connsiteY10" fmla="*/ 36674 h 532993"/>
                <a:gd name="connsiteX11" fmla="*/ 2782319 w 2970578"/>
                <a:gd name="connsiteY11" fmla="*/ 63568 h 532993"/>
                <a:gd name="connsiteX12" fmla="*/ 2843442 w 2970578"/>
                <a:gd name="connsiteY12" fmla="*/ 100242 h 532993"/>
                <a:gd name="connsiteX13" fmla="*/ 2889896 w 2970578"/>
                <a:gd name="connsiteY13" fmla="*/ 132026 h 532993"/>
                <a:gd name="connsiteX14" fmla="*/ 2924124 w 2970578"/>
                <a:gd name="connsiteY14" fmla="*/ 163810 h 532993"/>
                <a:gd name="connsiteX15" fmla="*/ 2951019 w 2970578"/>
                <a:gd name="connsiteY15" fmla="*/ 193149 h 532993"/>
                <a:gd name="connsiteX16" fmla="*/ 2970578 w 2970578"/>
                <a:gd name="connsiteY16" fmla="*/ 220043 h 532993"/>
                <a:gd name="connsiteX17" fmla="*/ 2970578 w 2970578"/>
                <a:gd name="connsiteY17" fmla="*/ 232268 h 532993"/>
                <a:gd name="connsiteX18" fmla="*/ 2955908 w 2970578"/>
                <a:gd name="connsiteY18" fmla="*/ 261607 h 532993"/>
                <a:gd name="connsiteX19" fmla="*/ 2941239 w 2970578"/>
                <a:gd name="connsiteY19" fmla="*/ 281166 h 532993"/>
                <a:gd name="connsiteX20" fmla="*/ 2914345 w 2970578"/>
                <a:gd name="connsiteY20" fmla="*/ 300726 h 532993"/>
                <a:gd name="connsiteX21" fmla="*/ 2887451 w 2970578"/>
                <a:gd name="connsiteY21" fmla="*/ 310505 h 532993"/>
                <a:gd name="connsiteX22" fmla="*/ 2870336 w 2970578"/>
                <a:gd name="connsiteY22" fmla="*/ 312950 h 532993"/>
                <a:gd name="connsiteX23" fmla="*/ 2836107 w 2970578"/>
                <a:gd name="connsiteY23" fmla="*/ 310505 h 532993"/>
                <a:gd name="connsiteX24" fmla="*/ 2755425 w 2970578"/>
                <a:gd name="connsiteY24" fmla="*/ 300726 h 532993"/>
                <a:gd name="connsiteX25" fmla="*/ 2657628 w 2970578"/>
                <a:gd name="connsiteY25" fmla="*/ 295836 h 532993"/>
                <a:gd name="connsiteX26" fmla="*/ 2503598 w 2970578"/>
                <a:gd name="connsiteY26" fmla="*/ 286056 h 532993"/>
                <a:gd name="connsiteX27" fmla="*/ 2337344 w 2970578"/>
                <a:gd name="connsiteY27" fmla="*/ 278721 h 532993"/>
                <a:gd name="connsiteX28" fmla="*/ 2185759 w 2970578"/>
                <a:gd name="connsiteY28" fmla="*/ 271386 h 532993"/>
                <a:gd name="connsiteX29" fmla="*/ 2024394 w 2970578"/>
                <a:gd name="connsiteY29" fmla="*/ 266497 h 532993"/>
                <a:gd name="connsiteX30" fmla="*/ 1877699 w 2970578"/>
                <a:gd name="connsiteY30" fmla="*/ 271386 h 532993"/>
                <a:gd name="connsiteX31" fmla="*/ 1689440 w 2970578"/>
                <a:gd name="connsiteY31" fmla="*/ 283611 h 532993"/>
                <a:gd name="connsiteX32" fmla="*/ 1520741 w 2970578"/>
                <a:gd name="connsiteY32" fmla="*/ 298281 h 532993"/>
                <a:gd name="connsiteX33" fmla="*/ 1207791 w 2970578"/>
                <a:gd name="connsiteY33" fmla="*/ 337399 h 532993"/>
                <a:gd name="connsiteX34" fmla="*/ 1026867 w 2970578"/>
                <a:gd name="connsiteY34" fmla="*/ 369183 h 532993"/>
                <a:gd name="connsiteX35" fmla="*/ 794599 w 2970578"/>
                <a:gd name="connsiteY35" fmla="*/ 415637 h 532993"/>
                <a:gd name="connsiteX36" fmla="*/ 679688 w 2970578"/>
                <a:gd name="connsiteY36" fmla="*/ 444976 h 532993"/>
                <a:gd name="connsiteX37" fmla="*/ 525658 w 2970578"/>
                <a:gd name="connsiteY37" fmla="*/ 496319 h 532993"/>
                <a:gd name="connsiteX38" fmla="*/ 430306 w 2970578"/>
                <a:gd name="connsiteY38" fmla="*/ 532993 h 532993"/>
                <a:gd name="connsiteX39" fmla="*/ 388743 w 2970578"/>
                <a:gd name="connsiteY39" fmla="*/ 523213 h 532993"/>
                <a:gd name="connsiteX40" fmla="*/ 325175 w 2970578"/>
                <a:gd name="connsiteY40" fmla="*/ 501209 h 532993"/>
                <a:gd name="connsiteX41" fmla="*/ 268942 w 2970578"/>
                <a:gd name="connsiteY41" fmla="*/ 474315 h 532993"/>
                <a:gd name="connsiteX42" fmla="*/ 188259 w 2970578"/>
                <a:gd name="connsiteY42" fmla="*/ 422972 h 532993"/>
                <a:gd name="connsiteX43" fmla="*/ 129581 w 2970578"/>
                <a:gd name="connsiteY43" fmla="*/ 374073 h 532993"/>
                <a:gd name="connsiteX44" fmla="*/ 80683 w 2970578"/>
                <a:gd name="connsiteY44" fmla="*/ 330065 h 532993"/>
                <a:gd name="connsiteX45" fmla="*/ 34229 w 2970578"/>
                <a:gd name="connsiteY45" fmla="*/ 283611 h 532993"/>
                <a:gd name="connsiteX46" fmla="*/ 4890 w 2970578"/>
                <a:gd name="connsiteY46" fmla="*/ 242047 h 532993"/>
                <a:gd name="connsiteX47" fmla="*/ 0 w 2970578"/>
                <a:gd name="connsiteY47" fmla="*/ 217598 h 532993"/>
                <a:gd name="connsiteX48" fmla="*/ 9780 w 2970578"/>
                <a:gd name="connsiteY48" fmla="*/ 210263 h 532993"/>
                <a:gd name="connsiteX49" fmla="*/ 44009 w 2970578"/>
                <a:gd name="connsiteY49" fmla="*/ 215153 h 532993"/>
                <a:gd name="connsiteX50" fmla="*/ 92907 w 2970578"/>
                <a:gd name="connsiteY50" fmla="*/ 234713 h 532993"/>
                <a:gd name="connsiteX51" fmla="*/ 163810 w 2970578"/>
                <a:gd name="connsiteY51" fmla="*/ 251827 h 532993"/>
                <a:gd name="connsiteX52" fmla="*/ 244492 w 2970578"/>
                <a:gd name="connsiteY52" fmla="*/ 264052 h 532993"/>
                <a:gd name="connsiteX53" fmla="*/ 386298 w 2970578"/>
                <a:gd name="connsiteY53" fmla="*/ 268942 h 532993"/>
                <a:gd name="connsiteX54" fmla="*/ 535438 w 2970578"/>
                <a:gd name="connsiteY54" fmla="*/ 266497 h 532993"/>
                <a:gd name="connsiteX55" fmla="*/ 726142 w 2970578"/>
                <a:gd name="connsiteY55" fmla="*/ 239603 h 532993"/>
                <a:gd name="connsiteX56" fmla="*/ 1119774 w 2970578"/>
                <a:gd name="connsiteY56" fmla="*/ 185814 h 53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70578" h="532993">
                  <a:moveTo>
                    <a:pt x="1119774" y="185814"/>
                  </a:moveTo>
                  <a:lnTo>
                    <a:pt x="1528075" y="129581"/>
                  </a:lnTo>
                  <a:lnTo>
                    <a:pt x="1811686" y="105132"/>
                  </a:lnTo>
                  <a:lnTo>
                    <a:pt x="2085517" y="85573"/>
                  </a:lnTo>
                  <a:lnTo>
                    <a:pt x="2308005" y="68458"/>
                  </a:lnTo>
                  <a:lnTo>
                    <a:pt x="2359348" y="56234"/>
                  </a:lnTo>
                  <a:lnTo>
                    <a:pt x="2484039" y="26894"/>
                  </a:lnTo>
                  <a:lnTo>
                    <a:pt x="2574501" y="2445"/>
                  </a:lnTo>
                  <a:lnTo>
                    <a:pt x="2596505" y="0"/>
                  </a:lnTo>
                  <a:lnTo>
                    <a:pt x="2645404" y="9780"/>
                  </a:lnTo>
                  <a:lnTo>
                    <a:pt x="2723641" y="36674"/>
                  </a:lnTo>
                  <a:lnTo>
                    <a:pt x="2782319" y="63568"/>
                  </a:lnTo>
                  <a:lnTo>
                    <a:pt x="2843442" y="100242"/>
                  </a:lnTo>
                  <a:lnTo>
                    <a:pt x="2889896" y="132026"/>
                  </a:lnTo>
                  <a:lnTo>
                    <a:pt x="2924124" y="163810"/>
                  </a:lnTo>
                  <a:lnTo>
                    <a:pt x="2951019" y="193149"/>
                  </a:lnTo>
                  <a:lnTo>
                    <a:pt x="2970578" y="220043"/>
                  </a:lnTo>
                  <a:lnTo>
                    <a:pt x="2970578" y="232268"/>
                  </a:lnTo>
                  <a:lnTo>
                    <a:pt x="2955908" y="261607"/>
                  </a:lnTo>
                  <a:lnTo>
                    <a:pt x="2941239" y="281166"/>
                  </a:lnTo>
                  <a:lnTo>
                    <a:pt x="2914345" y="300726"/>
                  </a:lnTo>
                  <a:lnTo>
                    <a:pt x="2887451" y="310505"/>
                  </a:lnTo>
                  <a:lnTo>
                    <a:pt x="2870336" y="312950"/>
                  </a:lnTo>
                  <a:lnTo>
                    <a:pt x="2836107" y="310505"/>
                  </a:lnTo>
                  <a:lnTo>
                    <a:pt x="2755425" y="300726"/>
                  </a:lnTo>
                  <a:lnTo>
                    <a:pt x="2657628" y="295836"/>
                  </a:lnTo>
                  <a:lnTo>
                    <a:pt x="2503598" y="286056"/>
                  </a:lnTo>
                  <a:lnTo>
                    <a:pt x="2337344" y="278721"/>
                  </a:lnTo>
                  <a:lnTo>
                    <a:pt x="2185759" y="271386"/>
                  </a:lnTo>
                  <a:lnTo>
                    <a:pt x="2024394" y="266497"/>
                  </a:lnTo>
                  <a:lnTo>
                    <a:pt x="1877699" y="271386"/>
                  </a:lnTo>
                  <a:lnTo>
                    <a:pt x="1689440" y="283611"/>
                  </a:lnTo>
                  <a:lnTo>
                    <a:pt x="1520741" y="298281"/>
                  </a:lnTo>
                  <a:lnTo>
                    <a:pt x="1207791" y="337399"/>
                  </a:lnTo>
                  <a:lnTo>
                    <a:pt x="1026867" y="369183"/>
                  </a:lnTo>
                  <a:lnTo>
                    <a:pt x="794599" y="415637"/>
                  </a:lnTo>
                  <a:lnTo>
                    <a:pt x="679688" y="444976"/>
                  </a:lnTo>
                  <a:lnTo>
                    <a:pt x="525658" y="496319"/>
                  </a:lnTo>
                  <a:lnTo>
                    <a:pt x="430306" y="532993"/>
                  </a:lnTo>
                  <a:lnTo>
                    <a:pt x="388743" y="523213"/>
                  </a:lnTo>
                  <a:lnTo>
                    <a:pt x="325175" y="501209"/>
                  </a:lnTo>
                  <a:lnTo>
                    <a:pt x="268942" y="474315"/>
                  </a:lnTo>
                  <a:lnTo>
                    <a:pt x="188259" y="422972"/>
                  </a:lnTo>
                  <a:lnTo>
                    <a:pt x="129581" y="374073"/>
                  </a:lnTo>
                  <a:lnTo>
                    <a:pt x="80683" y="330065"/>
                  </a:lnTo>
                  <a:lnTo>
                    <a:pt x="34229" y="283611"/>
                  </a:lnTo>
                  <a:lnTo>
                    <a:pt x="4890" y="242047"/>
                  </a:lnTo>
                  <a:lnTo>
                    <a:pt x="0" y="217598"/>
                  </a:lnTo>
                  <a:lnTo>
                    <a:pt x="9780" y="210263"/>
                  </a:lnTo>
                  <a:lnTo>
                    <a:pt x="44009" y="215153"/>
                  </a:lnTo>
                  <a:lnTo>
                    <a:pt x="92907" y="234713"/>
                  </a:lnTo>
                  <a:lnTo>
                    <a:pt x="163810" y="251827"/>
                  </a:lnTo>
                  <a:lnTo>
                    <a:pt x="244492" y="264052"/>
                  </a:lnTo>
                  <a:lnTo>
                    <a:pt x="386298" y="268942"/>
                  </a:lnTo>
                  <a:lnTo>
                    <a:pt x="535438" y="266497"/>
                  </a:lnTo>
                  <a:lnTo>
                    <a:pt x="726142" y="239603"/>
                  </a:lnTo>
                  <a:lnTo>
                    <a:pt x="1119774" y="18581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08537EA6-3032-4DF4-AFD2-072AEB0460CE}"/>
              </a:ext>
            </a:extLst>
          </p:cNvPr>
          <p:cNvGrpSpPr/>
          <p:nvPr/>
        </p:nvGrpSpPr>
        <p:grpSpPr>
          <a:xfrm>
            <a:off x="3570291" y="1574800"/>
            <a:ext cx="4706934" cy="4378326"/>
            <a:chOff x="3570291" y="1574800"/>
            <a:chExt cx="4706934" cy="4378326"/>
          </a:xfrm>
          <a:solidFill>
            <a:schemeClr val="tx1"/>
          </a:solidFill>
        </p:grpSpPr>
        <p:sp>
          <p:nvSpPr>
            <p:cNvPr id="40" name="フリーフォーム 51">
              <a:extLst>
                <a:ext uri="{FF2B5EF4-FFF2-40B4-BE49-F238E27FC236}">
                  <a16:creationId xmlns:a16="http://schemas.microsoft.com/office/drawing/2014/main" id="{21AE1A97-A4B2-41F9-BE6B-F3B249BD0DF5}"/>
                </a:ext>
              </a:extLst>
            </p:cNvPr>
            <p:cNvSpPr/>
            <p:nvPr/>
          </p:nvSpPr>
          <p:spPr>
            <a:xfrm>
              <a:off x="4008441" y="1574800"/>
              <a:ext cx="1468437" cy="806450"/>
            </a:xfrm>
            <a:custGeom>
              <a:avLst/>
              <a:gdLst>
                <a:gd name="connsiteX0" fmla="*/ 914400 w 1469231"/>
                <a:gd name="connsiteY0" fmla="*/ 545306 h 807244"/>
                <a:gd name="connsiteX1" fmla="*/ 1026319 w 1469231"/>
                <a:gd name="connsiteY1" fmla="*/ 502444 h 807244"/>
                <a:gd name="connsiteX2" fmla="*/ 1157287 w 1469231"/>
                <a:gd name="connsiteY2" fmla="*/ 454819 h 807244"/>
                <a:gd name="connsiteX3" fmla="*/ 1257300 w 1469231"/>
                <a:gd name="connsiteY3" fmla="*/ 419100 h 807244"/>
                <a:gd name="connsiteX4" fmla="*/ 1316831 w 1469231"/>
                <a:gd name="connsiteY4" fmla="*/ 400050 h 807244"/>
                <a:gd name="connsiteX5" fmla="*/ 1390650 w 1469231"/>
                <a:gd name="connsiteY5" fmla="*/ 383381 h 807244"/>
                <a:gd name="connsiteX6" fmla="*/ 1428750 w 1469231"/>
                <a:gd name="connsiteY6" fmla="*/ 371475 h 807244"/>
                <a:gd name="connsiteX7" fmla="*/ 1447800 w 1469231"/>
                <a:gd name="connsiteY7" fmla="*/ 359569 h 807244"/>
                <a:gd name="connsiteX8" fmla="*/ 1464469 w 1469231"/>
                <a:gd name="connsiteY8" fmla="*/ 345281 h 807244"/>
                <a:gd name="connsiteX9" fmla="*/ 1469231 w 1469231"/>
                <a:gd name="connsiteY9" fmla="*/ 333375 h 807244"/>
                <a:gd name="connsiteX10" fmla="*/ 1469231 w 1469231"/>
                <a:gd name="connsiteY10" fmla="*/ 321469 h 807244"/>
                <a:gd name="connsiteX11" fmla="*/ 1462087 w 1469231"/>
                <a:gd name="connsiteY11" fmla="*/ 295275 h 807244"/>
                <a:gd name="connsiteX12" fmla="*/ 1433512 w 1469231"/>
                <a:gd name="connsiteY12" fmla="*/ 247650 h 807244"/>
                <a:gd name="connsiteX13" fmla="*/ 1395412 w 1469231"/>
                <a:gd name="connsiteY13" fmla="*/ 202406 h 807244"/>
                <a:gd name="connsiteX14" fmla="*/ 1362075 w 1469231"/>
                <a:gd name="connsiteY14" fmla="*/ 176212 h 807244"/>
                <a:gd name="connsiteX15" fmla="*/ 1321594 w 1469231"/>
                <a:gd name="connsiteY15" fmla="*/ 150019 h 807244"/>
                <a:gd name="connsiteX16" fmla="*/ 1240631 w 1469231"/>
                <a:gd name="connsiteY16" fmla="*/ 104775 h 807244"/>
                <a:gd name="connsiteX17" fmla="*/ 1126331 w 1469231"/>
                <a:gd name="connsiteY17" fmla="*/ 47625 h 807244"/>
                <a:gd name="connsiteX18" fmla="*/ 1052512 w 1469231"/>
                <a:gd name="connsiteY18" fmla="*/ 11906 h 807244"/>
                <a:gd name="connsiteX19" fmla="*/ 1012031 w 1469231"/>
                <a:gd name="connsiteY19" fmla="*/ 0 h 807244"/>
                <a:gd name="connsiteX20" fmla="*/ 988219 w 1469231"/>
                <a:gd name="connsiteY20" fmla="*/ 0 h 807244"/>
                <a:gd name="connsiteX21" fmla="*/ 973931 w 1469231"/>
                <a:gd name="connsiteY21" fmla="*/ 4762 h 807244"/>
                <a:gd name="connsiteX22" fmla="*/ 971550 w 1469231"/>
                <a:gd name="connsiteY22" fmla="*/ 16669 h 807244"/>
                <a:gd name="connsiteX23" fmla="*/ 976312 w 1469231"/>
                <a:gd name="connsiteY23" fmla="*/ 33337 h 807244"/>
                <a:gd name="connsiteX24" fmla="*/ 997744 w 1469231"/>
                <a:gd name="connsiteY24" fmla="*/ 57150 h 807244"/>
                <a:gd name="connsiteX25" fmla="*/ 1021556 w 1469231"/>
                <a:gd name="connsiteY25" fmla="*/ 76200 h 807244"/>
                <a:gd name="connsiteX26" fmla="*/ 1033462 w 1469231"/>
                <a:gd name="connsiteY26" fmla="*/ 90487 h 807244"/>
                <a:gd name="connsiteX27" fmla="*/ 1042987 w 1469231"/>
                <a:gd name="connsiteY27" fmla="*/ 109537 h 807244"/>
                <a:gd name="connsiteX28" fmla="*/ 1050131 w 1469231"/>
                <a:gd name="connsiteY28" fmla="*/ 128587 h 807244"/>
                <a:gd name="connsiteX29" fmla="*/ 1047750 w 1469231"/>
                <a:gd name="connsiteY29" fmla="*/ 150019 h 807244"/>
                <a:gd name="connsiteX30" fmla="*/ 1038225 w 1469231"/>
                <a:gd name="connsiteY30" fmla="*/ 169069 h 807244"/>
                <a:gd name="connsiteX31" fmla="*/ 1016794 w 1469231"/>
                <a:gd name="connsiteY31" fmla="*/ 197644 h 807244"/>
                <a:gd name="connsiteX32" fmla="*/ 969169 w 1469231"/>
                <a:gd name="connsiteY32" fmla="*/ 238125 h 807244"/>
                <a:gd name="connsiteX33" fmla="*/ 871537 w 1469231"/>
                <a:gd name="connsiteY33" fmla="*/ 307181 h 807244"/>
                <a:gd name="connsiteX34" fmla="*/ 747712 w 1469231"/>
                <a:gd name="connsiteY34" fmla="*/ 383381 h 807244"/>
                <a:gd name="connsiteX35" fmla="*/ 609600 w 1469231"/>
                <a:gd name="connsiteY35" fmla="*/ 461962 h 807244"/>
                <a:gd name="connsiteX36" fmla="*/ 459581 w 1469231"/>
                <a:gd name="connsiteY36" fmla="*/ 540544 h 807244"/>
                <a:gd name="connsiteX37" fmla="*/ 342900 w 1469231"/>
                <a:gd name="connsiteY37" fmla="*/ 597694 h 807244"/>
                <a:gd name="connsiteX38" fmla="*/ 135731 w 1469231"/>
                <a:gd name="connsiteY38" fmla="*/ 692944 h 807244"/>
                <a:gd name="connsiteX39" fmla="*/ 23812 w 1469231"/>
                <a:gd name="connsiteY39" fmla="*/ 742950 h 807244"/>
                <a:gd name="connsiteX40" fmla="*/ 9525 w 1469231"/>
                <a:gd name="connsiteY40" fmla="*/ 754856 h 807244"/>
                <a:gd name="connsiteX41" fmla="*/ 0 w 1469231"/>
                <a:gd name="connsiteY41" fmla="*/ 773906 h 807244"/>
                <a:gd name="connsiteX42" fmla="*/ 0 w 1469231"/>
                <a:gd name="connsiteY42" fmla="*/ 785812 h 807244"/>
                <a:gd name="connsiteX43" fmla="*/ 9525 w 1469231"/>
                <a:gd name="connsiteY43" fmla="*/ 797719 h 807244"/>
                <a:gd name="connsiteX44" fmla="*/ 33337 w 1469231"/>
                <a:gd name="connsiteY44" fmla="*/ 804862 h 807244"/>
                <a:gd name="connsiteX45" fmla="*/ 61912 w 1469231"/>
                <a:gd name="connsiteY45" fmla="*/ 807244 h 807244"/>
                <a:gd name="connsiteX46" fmla="*/ 123825 w 1469231"/>
                <a:gd name="connsiteY46" fmla="*/ 792956 h 807244"/>
                <a:gd name="connsiteX47" fmla="*/ 319087 w 1469231"/>
                <a:gd name="connsiteY47" fmla="*/ 738187 h 807244"/>
                <a:gd name="connsiteX48" fmla="*/ 533400 w 1469231"/>
                <a:gd name="connsiteY48" fmla="*/ 673894 h 807244"/>
                <a:gd name="connsiteX49" fmla="*/ 642937 w 1469231"/>
                <a:gd name="connsiteY49" fmla="*/ 642937 h 807244"/>
                <a:gd name="connsiteX50" fmla="*/ 776287 w 1469231"/>
                <a:gd name="connsiteY50" fmla="*/ 602456 h 807244"/>
                <a:gd name="connsiteX51" fmla="*/ 914400 w 1469231"/>
                <a:gd name="connsiteY51" fmla="*/ 5453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9231" h="807244">
                  <a:moveTo>
                    <a:pt x="914400" y="545306"/>
                  </a:moveTo>
                  <a:lnTo>
                    <a:pt x="1026319" y="502444"/>
                  </a:lnTo>
                  <a:lnTo>
                    <a:pt x="1157287" y="454819"/>
                  </a:lnTo>
                  <a:lnTo>
                    <a:pt x="1257300" y="419100"/>
                  </a:lnTo>
                  <a:lnTo>
                    <a:pt x="1316831" y="400050"/>
                  </a:lnTo>
                  <a:lnTo>
                    <a:pt x="1390650" y="383381"/>
                  </a:lnTo>
                  <a:lnTo>
                    <a:pt x="1428750" y="371475"/>
                  </a:lnTo>
                  <a:lnTo>
                    <a:pt x="1447800" y="359569"/>
                  </a:lnTo>
                  <a:lnTo>
                    <a:pt x="1464469" y="345281"/>
                  </a:lnTo>
                  <a:lnTo>
                    <a:pt x="1469231" y="333375"/>
                  </a:lnTo>
                  <a:lnTo>
                    <a:pt x="1469231" y="321469"/>
                  </a:lnTo>
                  <a:lnTo>
                    <a:pt x="1462087" y="295275"/>
                  </a:lnTo>
                  <a:lnTo>
                    <a:pt x="1433512" y="247650"/>
                  </a:lnTo>
                  <a:lnTo>
                    <a:pt x="1395412" y="202406"/>
                  </a:lnTo>
                  <a:lnTo>
                    <a:pt x="1362075" y="176212"/>
                  </a:lnTo>
                  <a:lnTo>
                    <a:pt x="1321594" y="150019"/>
                  </a:lnTo>
                  <a:lnTo>
                    <a:pt x="1240631" y="104775"/>
                  </a:lnTo>
                  <a:lnTo>
                    <a:pt x="1126331" y="47625"/>
                  </a:lnTo>
                  <a:lnTo>
                    <a:pt x="1052512" y="11906"/>
                  </a:lnTo>
                  <a:lnTo>
                    <a:pt x="1012031" y="0"/>
                  </a:lnTo>
                  <a:lnTo>
                    <a:pt x="988219" y="0"/>
                  </a:lnTo>
                  <a:lnTo>
                    <a:pt x="973931" y="4762"/>
                  </a:lnTo>
                  <a:lnTo>
                    <a:pt x="971550" y="16669"/>
                  </a:lnTo>
                  <a:lnTo>
                    <a:pt x="976312" y="33337"/>
                  </a:lnTo>
                  <a:lnTo>
                    <a:pt x="997744" y="57150"/>
                  </a:lnTo>
                  <a:lnTo>
                    <a:pt x="1021556" y="76200"/>
                  </a:lnTo>
                  <a:lnTo>
                    <a:pt x="1033462" y="90487"/>
                  </a:lnTo>
                  <a:lnTo>
                    <a:pt x="1042987" y="109537"/>
                  </a:lnTo>
                  <a:lnTo>
                    <a:pt x="1050131" y="128587"/>
                  </a:lnTo>
                  <a:lnTo>
                    <a:pt x="1047750" y="150019"/>
                  </a:lnTo>
                  <a:lnTo>
                    <a:pt x="1038225" y="169069"/>
                  </a:lnTo>
                  <a:lnTo>
                    <a:pt x="1016794" y="197644"/>
                  </a:lnTo>
                  <a:lnTo>
                    <a:pt x="969169" y="238125"/>
                  </a:lnTo>
                  <a:lnTo>
                    <a:pt x="871537" y="307181"/>
                  </a:lnTo>
                  <a:lnTo>
                    <a:pt x="747712" y="383381"/>
                  </a:lnTo>
                  <a:lnTo>
                    <a:pt x="609600" y="461962"/>
                  </a:lnTo>
                  <a:lnTo>
                    <a:pt x="459581" y="540544"/>
                  </a:lnTo>
                  <a:lnTo>
                    <a:pt x="342900" y="597694"/>
                  </a:lnTo>
                  <a:lnTo>
                    <a:pt x="135731" y="692944"/>
                  </a:lnTo>
                  <a:lnTo>
                    <a:pt x="23812" y="742950"/>
                  </a:lnTo>
                  <a:lnTo>
                    <a:pt x="9525" y="754856"/>
                  </a:lnTo>
                  <a:lnTo>
                    <a:pt x="0" y="773906"/>
                  </a:lnTo>
                  <a:lnTo>
                    <a:pt x="0" y="785812"/>
                  </a:lnTo>
                  <a:lnTo>
                    <a:pt x="9525" y="797719"/>
                  </a:lnTo>
                  <a:lnTo>
                    <a:pt x="33337" y="804862"/>
                  </a:lnTo>
                  <a:lnTo>
                    <a:pt x="61912" y="807244"/>
                  </a:lnTo>
                  <a:lnTo>
                    <a:pt x="123825" y="792956"/>
                  </a:lnTo>
                  <a:lnTo>
                    <a:pt x="319087" y="738187"/>
                  </a:lnTo>
                  <a:lnTo>
                    <a:pt x="533400" y="673894"/>
                  </a:lnTo>
                  <a:lnTo>
                    <a:pt x="642937" y="642937"/>
                  </a:lnTo>
                  <a:lnTo>
                    <a:pt x="776287" y="602456"/>
                  </a:lnTo>
                  <a:lnTo>
                    <a:pt x="914400" y="545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52">
              <a:extLst>
                <a:ext uri="{FF2B5EF4-FFF2-40B4-BE49-F238E27FC236}">
                  <a16:creationId xmlns:a16="http://schemas.microsoft.com/office/drawing/2014/main" id="{BE32C8C5-FFFB-4812-BBE9-78840422E59F}"/>
                </a:ext>
              </a:extLst>
            </p:cNvPr>
            <p:cNvSpPr/>
            <p:nvPr/>
          </p:nvSpPr>
          <p:spPr>
            <a:xfrm>
              <a:off x="3570291" y="2784475"/>
              <a:ext cx="2097087" cy="590550"/>
            </a:xfrm>
            <a:custGeom>
              <a:avLst/>
              <a:gdLst>
                <a:gd name="connsiteX0" fmla="*/ 933450 w 2097881"/>
                <a:gd name="connsiteY0" fmla="*/ 216694 h 590550"/>
                <a:gd name="connsiteX1" fmla="*/ 1095375 w 2097881"/>
                <a:gd name="connsiteY1" fmla="*/ 169069 h 590550"/>
                <a:gd name="connsiteX2" fmla="*/ 1245394 w 2097881"/>
                <a:gd name="connsiteY2" fmla="*/ 128587 h 590550"/>
                <a:gd name="connsiteX3" fmla="*/ 1471612 w 2097881"/>
                <a:gd name="connsiteY3" fmla="*/ 83344 h 590550"/>
                <a:gd name="connsiteX4" fmla="*/ 1578769 w 2097881"/>
                <a:gd name="connsiteY4" fmla="*/ 54769 h 590550"/>
                <a:gd name="connsiteX5" fmla="*/ 1685925 w 2097881"/>
                <a:gd name="connsiteY5" fmla="*/ 21431 h 590550"/>
                <a:gd name="connsiteX6" fmla="*/ 1752600 w 2097881"/>
                <a:gd name="connsiteY6" fmla="*/ 0 h 590550"/>
                <a:gd name="connsiteX7" fmla="*/ 1795462 w 2097881"/>
                <a:gd name="connsiteY7" fmla="*/ 2381 h 590550"/>
                <a:gd name="connsiteX8" fmla="*/ 1857375 w 2097881"/>
                <a:gd name="connsiteY8" fmla="*/ 7144 h 590550"/>
                <a:gd name="connsiteX9" fmla="*/ 1912144 w 2097881"/>
                <a:gd name="connsiteY9" fmla="*/ 16669 h 590550"/>
                <a:gd name="connsiteX10" fmla="*/ 1959769 w 2097881"/>
                <a:gd name="connsiteY10" fmla="*/ 30956 h 590550"/>
                <a:gd name="connsiteX11" fmla="*/ 1997869 w 2097881"/>
                <a:gd name="connsiteY11" fmla="*/ 45244 h 590550"/>
                <a:gd name="connsiteX12" fmla="*/ 2040731 w 2097881"/>
                <a:gd name="connsiteY12" fmla="*/ 69056 h 590550"/>
                <a:gd name="connsiteX13" fmla="*/ 2074069 w 2097881"/>
                <a:gd name="connsiteY13" fmla="*/ 92869 h 590550"/>
                <a:gd name="connsiteX14" fmla="*/ 2088356 w 2097881"/>
                <a:gd name="connsiteY14" fmla="*/ 102394 h 590550"/>
                <a:gd name="connsiteX15" fmla="*/ 2095500 w 2097881"/>
                <a:gd name="connsiteY15" fmla="*/ 123825 h 590550"/>
                <a:gd name="connsiteX16" fmla="*/ 2097881 w 2097881"/>
                <a:gd name="connsiteY16" fmla="*/ 154781 h 590550"/>
                <a:gd name="connsiteX17" fmla="*/ 2085975 w 2097881"/>
                <a:gd name="connsiteY17" fmla="*/ 188119 h 590550"/>
                <a:gd name="connsiteX18" fmla="*/ 2059781 w 2097881"/>
                <a:gd name="connsiteY18" fmla="*/ 221456 h 590550"/>
                <a:gd name="connsiteX19" fmla="*/ 2012156 w 2097881"/>
                <a:gd name="connsiteY19" fmla="*/ 223837 h 590550"/>
                <a:gd name="connsiteX20" fmla="*/ 1869281 w 2097881"/>
                <a:gd name="connsiteY20" fmla="*/ 228600 h 590550"/>
                <a:gd name="connsiteX21" fmla="*/ 1757362 w 2097881"/>
                <a:gd name="connsiteY21" fmla="*/ 238125 h 590550"/>
                <a:gd name="connsiteX22" fmla="*/ 1597819 w 2097881"/>
                <a:gd name="connsiteY22" fmla="*/ 257175 h 590550"/>
                <a:gd name="connsiteX23" fmla="*/ 1485900 w 2097881"/>
                <a:gd name="connsiteY23" fmla="*/ 276225 h 590550"/>
                <a:gd name="connsiteX24" fmla="*/ 1400175 w 2097881"/>
                <a:gd name="connsiteY24" fmla="*/ 295275 h 590550"/>
                <a:gd name="connsiteX25" fmla="*/ 1126331 w 2097881"/>
                <a:gd name="connsiteY25" fmla="*/ 357187 h 590550"/>
                <a:gd name="connsiteX26" fmla="*/ 1012031 w 2097881"/>
                <a:gd name="connsiteY26" fmla="*/ 378619 h 590550"/>
                <a:gd name="connsiteX27" fmla="*/ 890587 w 2097881"/>
                <a:gd name="connsiteY27" fmla="*/ 409575 h 590550"/>
                <a:gd name="connsiteX28" fmla="*/ 785812 w 2097881"/>
                <a:gd name="connsiteY28" fmla="*/ 440531 h 590550"/>
                <a:gd name="connsiteX29" fmla="*/ 671512 w 2097881"/>
                <a:gd name="connsiteY29" fmla="*/ 483394 h 590550"/>
                <a:gd name="connsiteX30" fmla="*/ 583406 w 2097881"/>
                <a:gd name="connsiteY30" fmla="*/ 516731 h 590550"/>
                <a:gd name="connsiteX31" fmla="*/ 545306 w 2097881"/>
                <a:gd name="connsiteY31" fmla="*/ 526256 h 590550"/>
                <a:gd name="connsiteX32" fmla="*/ 483394 w 2097881"/>
                <a:gd name="connsiteY32" fmla="*/ 552450 h 590550"/>
                <a:gd name="connsiteX33" fmla="*/ 435769 w 2097881"/>
                <a:gd name="connsiteY33" fmla="*/ 581025 h 590550"/>
                <a:gd name="connsiteX34" fmla="*/ 414337 w 2097881"/>
                <a:gd name="connsiteY34" fmla="*/ 590550 h 590550"/>
                <a:gd name="connsiteX35" fmla="*/ 390525 w 2097881"/>
                <a:gd name="connsiteY35" fmla="*/ 590550 h 590550"/>
                <a:gd name="connsiteX36" fmla="*/ 352425 w 2097881"/>
                <a:gd name="connsiteY36" fmla="*/ 585787 h 590550"/>
                <a:gd name="connsiteX37" fmla="*/ 302419 w 2097881"/>
                <a:gd name="connsiteY37" fmla="*/ 566737 h 590550"/>
                <a:gd name="connsiteX38" fmla="*/ 233362 w 2097881"/>
                <a:gd name="connsiteY38" fmla="*/ 531019 h 590550"/>
                <a:gd name="connsiteX39" fmla="*/ 178594 w 2097881"/>
                <a:gd name="connsiteY39" fmla="*/ 497681 h 590550"/>
                <a:gd name="connsiteX40" fmla="*/ 142875 w 2097881"/>
                <a:gd name="connsiteY40" fmla="*/ 478631 h 590550"/>
                <a:gd name="connsiteX41" fmla="*/ 102394 w 2097881"/>
                <a:gd name="connsiteY41" fmla="*/ 447675 h 590550"/>
                <a:gd name="connsiteX42" fmla="*/ 52387 w 2097881"/>
                <a:gd name="connsiteY42" fmla="*/ 392906 h 590550"/>
                <a:gd name="connsiteX43" fmla="*/ 21431 w 2097881"/>
                <a:gd name="connsiteY43" fmla="*/ 350044 h 590550"/>
                <a:gd name="connsiteX44" fmla="*/ 4762 w 2097881"/>
                <a:gd name="connsiteY44" fmla="*/ 316706 h 590550"/>
                <a:gd name="connsiteX45" fmla="*/ 0 w 2097881"/>
                <a:gd name="connsiteY45" fmla="*/ 295275 h 590550"/>
                <a:gd name="connsiteX46" fmla="*/ 4762 w 2097881"/>
                <a:gd name="connsiteY46" fmla="*/ 278606 h 590550"/>
                <a:gd name="connsiteX47" fmla="*/ 16669 w 2097881"/>
                <a:gd name="connsiteY47" fmla="*/ 273844 h 590550"/>
                <a:gd name="connsiteX48" fmla="*/ 38100 w 2097881"/>
                <a:gd name="connsiteY48" fmla="*/ 278606 h 590550"/>
                <a:gd name="connsiteX49" fmla="*/ 90487 w 2097881"/>
                <a:gd name="connsiteY49" fmla="*/ 304800 h 590550"/>
                <a:gd name="connsiteX50" fmla="*/ 180975 w 2097881"/>
                <a:gd name="connsiteY50" fmla="*/ 345281 h 590550"/>
                <a:gd name="connsiteX51" fmla="*/ 247650 w 2097881"/>
                <a:gd name="connsiteY51" fmla="*/ 371475 h 590550"/>
                <a:gd name="connsiteX52" fmla="*/ 300037 w 2097881"/>
                <a:gd name="connsiteY52" fmla="*/ 383381 h 590550"/>
                <a:gd name="connsiteX53" fmla="*/ 328612 w 2097881"/>
                <a:gd name="connsiteY53" fmla="*/ 385762 h 590550"/>
                <a:gd name="connsiteX54" fmla="*/ 392906 w 2097881"/>
                <a:gd name="connsiteY54" fmla="*/ 369094 h 590550"/>
                <a:gd name="connsiteX55" fmla="*/ 564356 w 2097881"/>
                <a:gd name="connsiteY55" fmla="*/ 319087 h 590550"/>
                <a:gd name="connsiteX56" fmla="*/ 933450 w 2097881"/>
                <a:gd name="connsiteY56" fmla="*/ 21669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97881" h="590550">
                  <a:moveTo>
                    <a:pt x="933450" y="216694"/>
                  </a:moveTo>
                  <a:lnTo>
                    <a:pt x="1095375" y="169069"/>
                  </a:lnTo>
                  <a:lnTo>
                    <a:pt x="1245394" y="128587"/>
                  </a:lnTo>
                  <a:lnTo>
                    <a:pt x="1471612" y="83344"/>
                  </a:lnTo>
                  <a:lnTo>
                    <a:pt x="1578769" y="54769"/>
                  </a:lnTo>
                  <a:lnTo>
                    <a:pt x="1685925" y="21431"/>
                  </a:lnTo>
                  <a:lnTo>
                    <a:pt x="1752600" y="0"/>
                  </a:lnTo>
                  <a:lnTo>
                    <a:pt x="1795462" y="2381"/>
                  </a:lnTo>
                  <a:lnTo>
                    <a:pt x="1857375" y="7144"/>
                  </a:lnTo>
                  <a:lnTo>
                    <a:pt x="1912144" y="16669"/>
                  </a:lnTo>
                  <a:lnTo>
                    <a:pt x="1959769" y="30956"/>
                  </a:lnTo>
                  <a:lnTo>
                    <a:pt x="1997869" y="45244"/>
                  </a:lnTo>
                  <a:lnTo>
                    <a:pt x="2040731" y="69056"/>
                  </a:lnTo>
                  <a:lnTo>
                    <a:pt x="2074069" y="92869"/>
                  </a:lnTo>
                  <a:lnTo>
                    <a:pt x="2088356" y="102394"/>
                  </a:lnTo>
                  <a:lnTo>
                    <a:pt x="2095500" y="123825"/>
                  </a:lnTo>
                  <a:lnTo>
                    <a:pt x="2097881" y="154781"/>
                  </a:lnTo>
                  <a:lnTo>
                    <a:pt x="2085975" y="188119"/>
                  </a:lnTo>
                  <a:lnTo>
                    <a:pt x="2059781" y="221456"/>
                  </a:lnTo>
                  <a:lnTo>
                    <a:pt x="2012156" y="223837"/>
                  </a:lnTo>
                  <a:lnTo>
                    <a:pt x="1869281" y="228600"/>
                  </a:lnTo>
                  <a:lnTo>
                    <a:pt x="1757362" y="238125"/>
                  </a:lnTo>
                  <a:lnTo>
                    <a:pt x="1597819" y="257175"/>
                  </a:lnTo>
                  <a:lnTo>
                    <a:pt x="1485900" y="276225"/>
                  </a:lnTo>
                  <a:lnTo>
                    <a:pt x="1400175" y="295275"/>
                  </a:lnTo>
                  <a:lnTo>
                    <a:pt x="1126331" y="357187"/>
                  </a:lnTo>
                  <a:lnTo>
                    <a:pt x="1012031" y="378619"/>
                  </a:lnTo>
                  <a:lnTo>
                    <a:pt x="890587" y="409575"/>
                  </a:lnTo>
                  <a:lnTo>
                    <a:pt x="785812" y="440531"/>
                  </a:lnTo>
                  <a:lnTo>
                    <a:pt x="671512" y="483394"/>
                  </a:lnTo>
                  <a:lnTo>
                    <a:pt x="583406" y="516731"/>
                  </a:lnTo>
                  <a:lnTo>
                    <a:pt x="545306" y="526256"/>
                  </a:lnTo>
                  <a:lnTo>
                    <a:pt x="483394" y="552450"/>
                  </a:lnTo>
                  <a:lnTo>
                    <a:pt x="435769" y="581025"/>
                  </a:lnTo>
                  <a:lnTo>
                    <a:pt x="414337" y="590550"/>
                  </a:lnTo>
                  <a:lnTo>
                    <a:pt x="390525" y="590550"/>
                  </a:lnTo>
                  <a:lnTo>
                    <a:pt x="352425" y="585787"/>
                  </a:lnTo>
                  <a:lnTo>
                    <a:pt x="302419" y="566737"/>
                  </a:lnTo>
                  <a:lnTo>
                    <a:pt x="233362" y="531019"/>
                  </a:lnTo>
                  <a:lnTo>
                    <a:pt x="178594" y="497681"/>
                  </a:lnTo>
                  <a:lnTo>
                    <a:pt x="142875" y="478631"/>
                  </a:lnTo>
                  <a:lnTo>
                    <a:pt x="102394" y="447675"/>
                  </a:lnTo>
                  <a:lnTo>
                    <a:pt x="52387" y="392906"/>
                  </a:lnTo>
                  <a:lnTo>
                    <a:pt x="21431" y="350044"/>
                  </a:lnTo>
                  <a:lnTo>
                    <a:pt x="4762" y="316706"/>
                  </a:lnTo>
                  <a:lnTo>
                    <a:pt x="0" y="295275"/>
                  </a:lnTo>
                  <a:lnTo>
                    <a:pt x="4762" y="278606"/>
                  </a:lnTo>
                  <a:lnTo>
                    <a:pt x="16669" y="273844"/>
                  </a:lnTo>
                  <a:lnTo>
                    <a:pt x="38100" y="278606"/>
                  </a:lnTo>
                  <a:lnTo>
                    <a:pt x="90487" y="304800"/>
                  </a:lnTo>
                  <a:lnTo>
                    <a:pt x="180975" y="345281"/>
                  </a:lnTo>
                  <a:lnTo>
                    <a:pt x="247650" y="371475"/>
                  </a:lnTo>
                  <a:lnTo>
                    <a:pt x="300037" y="383381"/>
                  </a:lnTo>
                  <a:lnTo>
                    <a:pt x="328612" y="385762"/>
                  </a:lnTo>
                  <a:lnTo>
                    <a:pt x="392906" y="369094"/>
                  </a:lnTo>
                  <a:lnTo>
                    <a:pt x="564356" y="319087"/>
                  </a:lnTo>
                  <a:lnTo>
                    <a:pt x="933450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53">
              <a:extLst>
                <a:ext uri="{FF2B5EF4-FFF2-40B4-BE49-F238E27FC236}">
                  <a16:creationId xmlns:a16="http://schemas.microsoft.com/office/drawing/2014/main" id="{812131D9-3467-4678-9F8C-7E2E24799FC8}"/>
                </a:ext>
              </a:extLst>
            </p:cNvPr>
            <p:cNvSpPr/>
            <p:nvPr/>
          </p:nvSpPr>
          <p:spPr>
            <a:xfrm>
              <a:off x="5681666" y="1885951"/>
              <a:ext cx="560387" cy="1370013"/>
            </a:xfrm>
            <a:custGeom>
              <a:avLst/>
              <a:gdLst>
                <a:gd name="connsiteX0" fmla="*/ 407193 w 559593"/>
                <a:gd name="connsiteY0" fmla="*/ 433388 h 1369219"/>
                <a:gd name="connsiteX1" fmla="*/ 381000 w 559593"/>
                <a:gd name="connsiteY1" fmla="*/ 250031 h 1369219"/>
                <a:gd name="connsiteX2" fmla="*/ 381000 w 559593"/>
                <a:gd name="connsiteY2" fmla="*/ 138113 h 1369219"/>
                <a:gd name="connsiteX3" fmla="*/ 352425 w 559593"/>
                <a:gd name="connsiteY3" fmla="*/ 107156 h 1369219"/>
                <a:gd name="connsiteX4" fmla="*/ 319087 w 559593"/>
                <a:gd name="connsiteY4" fmla="*/ 80963 h 1369219"/>
                <a:gd name="connsiteX5" fmla="*/ 290512 w 559593"/>
                <a:gd name="connsiteY5" fmla="*/ 61913 h 1369219"/>
                <a:gd name="connsiteX6" fmla="*/ 261937 w 559593"/>
                <a:gd name="connsiteY6" fmla="*/ 47625 h 1369219"/>
                <a:gd name="connsiteX7" fmla="*/ 233362 w 559593"/>
                <a:gd name="connsiteY7" fmla="*/ 38100 h 1369219"/>
                <a:gd name="connsiteX8" fmla="*/ 197643 w 559593"/>
                <a:gd name="connsiteY8" fmla="*/ 26194 h 1369219"/>
                <a:gd name="connsiteX9" fmla="*/ 140493 w 559593"/>
                <a:gd name="connsiteY9" fmla="*/ 11906 h 1369219"/>
                <a:gd name="connsiteX10" fmla="*/ 71437 w 559593"/>
                <a:gd name="connsiteY10" fmla="*/ 2381 h 1369219"/>
                <a:gd name="connsiteX11" fmla="*/ 33337 w 559593"/>
                <a:gd name="connsiteY11" fmla="*/ 0 h 1369219"/>
                <a:gd name="connsiteX12" fmla="*/ 14287 w 559593"/>
                <a:gd name="connsiteY12" fmla="*/ 0 h 1369219"/>
                <a:gd name="connsiteX13" fmla="*/ 2381 w 559593"/>
                <a:gd name="connsiteY13" fmla="*/ 4763 h 1369219"/>
                <a:gd name="connsiteX14" fmla="*/ 0 w 559593"/>
                <a:gd name="connsiteY14" fmla="*/ 11906 h 1369219"/>
                <a:gd name="connsiteX15" fmla="*/ 2381 w 559593"/>
                <a:gd name="connsiteY15" fmla="*/ 30956 h 1369219"/>
                <a:gd name="connsiteX16" fmla="*/ 16668 w 559593"/>
                <a:gd name="connsiteY16" fmla="*/ 57150 h 1369219"/>
                <a:gd name="connsiteX17" fmla="*/ 52387 w 559593"/>
                <a:gd name="connsiteY17" fmla="*/ 100013 h 1369219"/>
                <a:gd name="connsiteX18" fmla="*/ 88106 w 559593"/>
                <a:gd name="connsiteY18" fmla="*/ 147638 h 1369219"/>
                <a:gd name="connsiteX19" fmla="*/ 126206 w 559593"/>
                <a:gd name="connsiteY19" fmla="*/ 211931 h 1369219"/>
                <a:gd name="connsiteX20" fmla="*/ 164306 w 559593"/>
                <a:gd name="connsiteY20" fmla="*/ 290513 h 1369219"/>
                <a:gd name="connsiteX21" fmla="*/ 180975 w 559593"/>
                <a:gd name="connsiteY21" fmla="*/ 340519 h 1369219"/>
                <a:gd name="connsiteX22" fmla="*/ 195262 w 559593"/>
                <a:gd name="connsiteY22" fmla="*/ 469106 h 1369219"/>
                <a:gd name="connsiteX23" fmla="*/ 221456 w 559593"/>
                <a:gd name="connsiteY23" fmla="*/ 685800 h 1369219"/>
                <a:gd name="connsiteX24" fmla="*/ 250031 w 559593"/>
                <a:gd name="connsiteY24" fmla="*/ 933450 h 1369219"/>
                <a:gd name="connsiteX25" fmla="*/ 264318 w 559593"/>
                <a:gd name="connsiteY25" fmla="*/ 1066800 h 1369219"/>
                <a:gd name="connsiteX26" fmla="*/ 273843 w 559593"/>
                <a:gd name="connsiteY26" fmla="*/ 1135856 h 1369219"/>
                <a:gd name="connsiteX27" fmla="*/ 280987 w 559593"/>
                <a:gd name="connsiteY27" fmla="*/ 1171575 h 1369219"/>
                <a:gd name="connsiteX28" fmla="*/ 292893 w 559593"/>
                <a:gd name="connsiteY28" fmla="*/ 1207294 h 1369219"/>
                <a:gd name="connsiteX29" fmla="*/ 311943 w 559593"/>
                <a:gd name="connsiteY29" fmla="*/ 1250156 h 1369219"/>
                <a:gd name="connsiteX30" fmla="*/ 335756 w 559593"/>
                <a:gd name="connsiteY30" fmla="*/ 1285875 h 1369219"/>
                <a:gd name="connsiteX31" fmla="*/ 359568 w 559593"/>
                <a:gd name="connsiteY31" fmla="*/ 1316831 h 1369219"/>
                <a:gd name="connsiteX32" fmla="*/ 385762 w 559593"/>
                <a:gd name="connsiteY32" fmla="*/ 1340644 h 1369219"/>
                <a:gd name="connsiteX33" fmla="*/ 407193 w 559593"/>
                <a:gd name="connsiteY33" fmla="*/ 1357313 h 1369219"/>
                <a:gd name="connsiteX34" fmla="*/ 423862 w 559593"/>
                <a:gd name="connsiteY34" fmla="*/ 1364456 h 1369219"/>
                <a:gd name="connsiteX35" fmla="*/ 438150 w 559593"/>
                <a:gd name="connsiteY35" fmla="*/ 1369219 h 1369219"/>
                <a:gd name="connsiteX36" fmla="*/ 471487 w 559593"/>
                <a:gd name="connsiteY36" fmla="*/ 1366838 h 1369219"/>
                <a:gd name="connsiteX37" fmla="*/ 500062 w 559593"/>
                <a:gd name="connsiteY37" fmla="*/ 1362075 h 1369219"/>
                <a:gd name="connsiteX38" fmla="*/ 521493 w 559593"/>
                <a:gd name="connsiteY38" fmla="*/ 1350169 h 1369219"/>
                <a:gd name="connsiteX39" fmla="*/ 535781 w 559593"/>
                <a:gd name="connsiteY39" fmla="*/ 1333500 h 1369219"/>
                <a:gd name="connsiteX40" fmla="*/ 550068 w 559593"/>
                <a:gd name="connsiteY40" fmla="*/ 1309688 h 1369219"/>
                <a:gd name="connsiteX41" fmla="*/ 557212 w 559593"/>
                <a:gd name="connsiteY41" fmla="*/ 1283494 h 1369219"/>
                <a:gd name="connsiteX42" fmla="*/ 559593 w 559593"/>
                <a:gd name="connsiteY42" fmla="*/ 1233488 h 1369219"/>
                <a:gd name="connsiteX43" fmla="*/ 557212 w 559593"/>
                <a:gd name="connsiteY43" fmla="*/ 1164431 h 1369219"/>
                <a:gd name="connsiteX44" fmla="*/ 495300 w 559593"/>
                <a:gd name="connsiteY44" fmla="*/ 1000125 h 1369219"/>
                <a:gd name="connsiteX45" fmla="*/ 464343 w 559593"/>
                <a:gd name="connsiteY45" fmla="*/ 797719 h 1369219"/>
                <a:gd name="connsiteX46" fmla="*/ 407193 w 559593"/>
                <a:gd name="connsiteY46" fmla="*/ 433388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59593" h="1369219">
                  <a:moveTo>
                    <a:pt x="407193" y="433388"/>
                  </a:moveTo>
                  <a:lnTo>
                    <a:pt x="381000" y="250031"/>
                  </a:lnTo>
                  <a:lnTo>
                    <a:pt x="381000" y="138113"/>
                  </a:lnTo>
                  <a:lnTo>
                    <a:pt x="352425" y="107156"/>
                  </a:lnTo>
                  <a:lnTo>
                    <a:pt x="319087" y="80963"/>
                  </a:lnTo>
                  <a:lnTo>
                    <a:pt x="290512" y="61913"/>
                  </a:lnTo>
                  <a:lnTo>
                    <a:pt x="261937" y="47625"/>
                  </a:lnTo>
                  <a:lnTo>
                    <a:pt x="233362" y="38100"/>
                  </a:lnTo>
                  <a:lnTo>
                    <a:pt x="197643" y="26194"/>
                  </a:lnTo>
                  <a:lnTo>
                    <a:pt x="140493" y="11906"/>
                  </a:lnTo>
                  <a:lnTo>
                    <a:pt x="71437" y="2381"/>
                  </a:lnTo>
                  <a:lnTo>
                    <a:pt x="33337" y="0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1906"/>
                  </a:lnTo>
                  <a:lnTo>
                    <a:pt x="2381" y="30956"/>
                  </a:lnTo>
                  <a:lnTo>
                    <a:pt x="16668" y="57150"/>
                  </a:lnTo>
                  <a:lnTo>
                    <a:pt x="52387" y="100013"/>
                  </a:lnTo>
                  <a:lnTo>
                    <a:pt x="88106" y="147638"/>
                  </a:lnTo>
                  <a:lnTo>
                    <a:pt x="126206" y="211931"/>
                  </a:lnTo>
                  <a:lnTo>
                    <a:pt x="164306" y="290513"/>
                  </a:lnTo>
                  <a:lnTo>
                    <a:pt x="180975" y="340519"/>
                  </a:lnTo>
                  <a:lnTo>
                    <a:pt x="195262" y="469106"/>
                  </a:lnTo>
                  <a:lnTo>
                    <a:pt x="221456" y="685800"/>
                  </a:lnTo>
                  <a:lnTo>
                    <a:pt x="250031" y="933450"/>
                  </a:lnTo>
                  <a:lnTo>
                    <a:pt x="264318" y="1066800"/>
                  </a:lnTo>
                  <a:lnTo>
                    <a:pt x="273843" y="1135856"/>
                  </a:lnTo>
                  <a:lnTo>
                    <a:pt x="280987" y="1171575"/>
                  </a:lnTo>
                  <a:lnTo>
                    <a:pt x="292893" y="1207294"/>
                  </a:lnTo>
                  <a:lnTo>
                    <a:pt x="311943" y="1250156"/>
                  </a:lnTo>
                  <a:lnTo>
                    <a:pt x="335756" y="1285875"/>
                  </a:lnTo>
                  <a:lnTo>
                    <a:pt x="359568" y="1316831"/>
                  </a:lnTo>
                  <a:lnTo>
                    <a:pt x="385762" y="1340644"/>
                  </a:lnTo>
                  <a:lnTo>
                    <a:pt x="407193" y="1357313"/>
                  </a:lnTo>
                  <a:lnTo>
                    <a:pt x="423862" y="1364456"/>
                  </a:lnTo>
                  <a:lnTo>
                    <a:pt x="438150" y="1369219"/>
                  </a:lnTo>
                  <a:lnTo>
                    <a:pt x="471487" y="1366838"/>
                  </a:lnTo>
                  <a:lnTo>
                    <a:pt x="500062" y="1362075"/>
                  </a:lnTo>
                  <a:lnTo>
                    <a:pt x="521493" y="1350169"/>
                  </a:lnTo>
                  <a:lnTo>
                    <a:pt x="535781" y="1333500"/>
                  </a:lnTo>
                  <a:lnTo>
                    <a:pt x="550068" y="1309688"/>
                  </a:lnTo>
                  <a:lnTo>
                    <a:pt x="557212" y="1283494"/>
                  </a:lnTo>
                  <a:lnTo>
                    <a:pt x="559593" y="1233488"/>
                  </a:lnTo>
                  <a:cubicBezTo>
                    <a:pt x="558799" y="1210469"/>
                    <a:pt x="558006" y="1187450"/>
                    <a:pt x="557212" y="1164431"/>
                  </a:cubicBezTo>
                  <a:lnTo>
                    <a:pt x="495300" y="1000125"/>
                  </a:lnTo>
                  <a:lnTo>
                    <a:pt x="464343" y="797719"/>
                  </a:lnTo>
                  <a:lnTo>
                    <a:pt x="407193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56">
              <a:extLst>
                <a:ext uri="{FF2B5EF4-FFF2-40B4-BE49-F238E27FC236}">
                  <a16:creationId xmlns:a16="http://schemas.microsoft.com/office/drawing/2014/main" id="{BDF30D29-DBFE-4B7D-A4B9-F7FB83123564}"/>
                </a:ext>
              </a:extLst>
            </p:cNvPr>
            <p:cNvSpPr/>
            <p:nvPr/>
          </p:nvSpPr>
          <p:spPr>
            <a:xfrm>
              <a:off x="5791202" y="3495675"/>
              <a:ext cx="2105025" cy="427038"/>
            </a:xfrm>
            <a:custGeom>
              <a:avLst/>
              <a:gdLst>
                <a:gd name="connsiteX0" fmla="*/ 845344 w 2105025"/>
                <a:gd name="connsiteY0" fmla="*/ 202406 h 426244"/>
                <a:gd name="connsiteX1" fmla="*/ 985838 w 2105025"/>
                <a:gd name="connsiteY1" fmla="*/ 180975 h 426244"/>
                <a:gd name="connsiteX2" fmla="*/ 1100138 w 2105025"/>
                <a:gd name="connsiteY2" fmla="*/ 161925 h 426244"/>
                <a:gd name="connsiteX3" fmla="*/ 1243013 w 2105025"/>
                <a:gd name="connsiteY3" fmla="*/ 135731 h 426244"/>
                <a:gd name="connsiteX4" fmla="*/ 1359694 w 2105025"/>
                <a:gd name="connsiteY4" fmla="*/ 114300 h 426244"/>
                <a:gd name="connsiteX5" fmla="*/ 1428750 w 2105025"/>
                <a:gd name="connsiteY5" fmla="*/ 92869 h 426244"/>
                <a:gd name="connsiteX6" fmla="*/ 1545431 w 2105025"/>
                <a:gd name="connsiteY6" fmla="*/ 54769 h 426244"/>
                <a:gd name="connsiteX7" fmla="*/ 1683544 w 2105025"/>
                <a:gd name="connsiteY7" fmla="*/ 14288 h 426244"/>
                <a:gd name="connsiteX8" fmla="*/ 1728788 w 2105025"/>
                <a:gd name="connsiteY8" fmla="*/ 0 h 426244"/>
                <a:gd name="connsiteX9" fmla="*/ 1785938 w 2105025"/>
                <a:gd name="connsiteY9" fmla="*/ 4763 h 426244"/>
                <a:gd name="connsiteX10" fmla="*/ 1852613 w 2105025"/>
                <a:gd name="connsiteY10" fmla="*/ 16669 h 426244"/>
                <a:gd name="connsiteX11" fmla="*/ 1928813 w 2105025"/>
                <a:gd name="connsiteY11" fmla="*/ 42863 h 426244"/>
                <a:gd name="connsiteX12" fmla="*/ 2005013 w 2105025"/>
                <a:gd name="connsiteY12" fmla="*/ 80963 h 426244"/>
                <a:gd name="connsiteX13" fmla="*/ 2062163 w 2105025"/>
                <a:gd name="connsiteY13" fmla="*/ 116681 h 426244"/>
                <a:gd name="connsiteX14" fmla="*/ 2083594 w 2105025"/>
                <a:gd name="connsiteY14" fmla="*/ 130969 h 426244"/>
                <a:gd name="connsiteX15" fmla="*/ 2097881 w 2105025"/>
                <a:gd name="connsiteY15" fmla="*/ 145256 h 426244"/>
                <a:gd name="connsiteX16" fmla="*/ 2105025 w 2105025"/>
                <a:gd name="connsiteY16" fmla="*/ 161925 h 426244"/>
                <a:gd name="connsiteX17" fmla="*/ 2105025 w 2105025"/>
                <a:gd name="connsiteY17" fmla="*/ 178594 h 426244"/>
                <a:gd name="connsiteX18" fmla="*/ 2097881 w 2105025"/>
                <a:gd name="connsiteY18" fmla="*/ 202406 h 426244"/>
                <a:gd name="connsiteX19" fmla="*/ 2083594 w 2105025"/>
                <a:gd name="connsiteY19" fmla="*/ 221456 h 426244"/>
                <a:gd name="connsiteX20" fmla="*/ 2062163 w 2105025"/>
                <a:gd name="connsiteY20" fmla="*/ 238125 h 426244"/>
                <a:gd name="connsiteX21" fmla="*/ 2028825 w 2105025"/>
                <a:gd name="connsiteY21" fmla="*/ 250031 h 426244"/>
                <a:gd name="connsiteX22" fmla="*/ 1993106 w 2105025"/>
                <a:gd name="connsiteY22" fmla="*/ 254794 h 426244"/>
                <a:gd name="connsiteX23" fmla="*/ 1938338 w 2105025"/>
                <a:gd name="connsiteY23" fmla="*/ 254794 h 426244"/>
                <a:gd name="connsiteX24" fmla="*/ 1881188 w 2105025"/>
                <a:gd name="connsiteY24" fmla="*/ 247650 h 426244"/>
                <a:gd name="connsiteX25" fmla="*/ 1750219 w 2105025"/>
                <a:gd name="connsiteY25" fmla="*/ 254794 h 426244"/>
                <a:gd name="connsiteX26" fmla="*/ 1557338 w 2105025"/>
                <a:gd name="connsiteY26" fmla="*/ 266700 h 426244"/>
                <a:gd name="connsiteX27" fmla="*/ 1385888 w 2105025"/>
                <a:gd name="connsiteY27" fmla="*/ 283369 h 426244"/>
                <a:gd name="connsiteX28" fmla="*/ 1266825 w 2105025"/>
                <a:gd name="connsiteY28" fmla="*/ 302419 h 426244"/>
                <a:gd name="connsiteX29" fmla="*/ 1188244 w 2105025"/>
                <a:gd name="connsiteY29" fmla="*/ 319088 h 426244"/>
                <a:gd name="connsiteX30" fmla="*/ 812006 w 2105025"/>
                <a:gd name="connsiteY30" fmla="*/ 381000 h 426244"/>
                <a:gd name="connsiteX31" fmla="*/ 733425 w 2105025"/>
                <a:gd name="connsiteY31" fmla="*/ 390525 h 426244"/>
                <a:gd name="connsiteX32" fmla="*/ 607219 w 2105025"/>
                <a:gd name="connsiteY32" fmla="*/ 407194 h 426244"/>
                <a:gd name="connsiteX33" fmla="*/ 516731 w 2105025"/>
                <a:gd name="connsiteY33" fmla="*/ 416719 h 426244"/>
                <a:gd name="connsiteX34" fmla="*/ 438150 w 2105025"/>
                <a:gd name="connsiteY34" fmla="*/ 423863 h 426244"/>
                <a:gd name="connsiteX35" fmla="*/ 390525 w 2105025"/>
                <a:gd name="connsiteY35" fmla="*/ 426244 h 426244"/>
                <a:gd name="connsiteX36" fmla="*/ 338138 w 2105025"/>
                <a:gd name="connsiteY36" fmla="*/ 419100 h 426244"/>
                <a:gd name="connsiteX37" fmla="*/ 283369 w 2105025"/>
                <a:gd name="connsiteY37" fmla="*/ 409575 h 426244"/>
                <a:gd name="connsiteX38" fmla="*/ 238125 w 2105025"/>
                <a:gd name="connsiteY38" fmla="*/ 395288 h 426244"/>
                <a:gd name="connsiteX39" fmla="*/ 200025 w 2105025"/>
                <a:gd name="connsiteY39" fmla="*/ 376238 h 426244"/>
                <a:gd name="connsiteX40" fmla="*/ 171450 w 2105025"/>
                <a:gd name="connsiteY40" fmla="*/ 357188 h 426244"/>
                <a:gd name="connsiteX41" fmla="*/ 142875 w 2105025"/>
                <a:gd name="connsiteY41" fmla="*/ 335756 h 426244"/>
                <a:gd name="connsiteX42" fmla="*/ 109538 w 2105025"/>
                <a:gd name="connsiteY42" fmla="*/ 304800 h 426244"/>
                <a:gd name="connsiteX43" fmla="*/ 66675 w 2105025"/>
                <a:gd name="connsiteY43" fmla="*/ 259556 h 426244"/>
                <a:gd name="connsiteX44" fmla="*/ 14288 w 2105025"/>
                <a:gd name="connsiteY44" fmla="*/ 190500 h 426244"/>
                <a:gd name="connsiteX45" fmla="*/ 4763 w 2105025"/>
                <a:gd name="connsiteY45" fmla="*/ 171450 h 426244"/>
                <a:gd name="connsiteX46" fmla="*/ 0 w 2105025"/>
                <a:gd name="connsiteY46" fmla="*/ 150019 h 426244"/>
                <a:gd name="connsiteX47" fmla="*/ 4763 w 2105025"/>
                <a:gd name="connsiteY47" fmla="*/ 138113 h 426244"/>
                <a:gd name="connsiteX48" fmla="*/ 14288 w 2105025"/>
                <a:gd name="connsiteY48" fmla="*/ 130969 h 426244"/>
                <a:gd name="connsiteX49" fmla="*/ 28575 w 2105025"/>
                <a:gd name="connsiteY49" fmla="*/ 128588 h 426244"/>
                <a:gd name="connsiteX50" fmla="*/ 45244 w 2105025"/>
                <a:gd name="connsiteY50" fmla="*/ 130969 h 426244"/>
                <a:gd name="connsiteX51" fmla="*/ 66675 w 2105025"/>
                <a:gd name="connsiteY51" fmla="*/ 145256 h 426244"/>
                <a:gd name="connsiteX52" fmla="*/ 95250 w 2105025"/>
                <a:gd name="connsiteY52" fmla="*/ 164306 h 426244"/>
                <a:gd name="connsiteX53" fmla="*/ 154781 w 2105025"/>
                <a:gd name="connsiteY53" fmla="*/ 188119 h 426244"/>
                <a:gd name="connsiteX54" fmla="*/ 209550 w 2105025"/>
                <a:gd name="connsiteY54" fmla="*/ 204788 h 426244"/>
                <a:gd name="connsiteX55" fmla="*/ 261938 w 2105025"/>
                <a:gd name="connsiteY55" fmla="*/ 214313 h 426244"/>
                <a:gd name="connsiteX56" fmla="*/ 333375 w 2105025"/>
                <a:gd name="connsiteY56" fmla="*/ 221456 h 426244"/>
                <a:gd name="connsiteX57" fmla="*/ 421481 w 2105025"/>
                <a:gd name="connsiteY57" fmla="*/ 226219 h 426244"/>
                <a:gd name="connsiteX58" fmla="*/ 538163 w 2105025"/>
                <a:gd name="connsiteY58" fmla="*/ 226219 h 426244"/>
                <a:gd name="connsiteX59" fmla="*/ 654844 w 2105025"/>
                <a:gd name="connsiteY59" fmla="*/ 221456 h 426244"/>
                <a:gd name="connsiteX60" fmla="*/ 771525 w 2105025"/>
                <a:gd name="connsiteY60" fmla="*/ 211931 h 426244"/>
                <a:gd name="connsiteX61" fmla="*/ 845344 w 2105025"/>
                <a:gd name="connsiteY61" fmla="*/ 202406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05025" h="426244">
                  <a:moveTo>
                    <a:pt x="845344" y="202406"/>
                  </a:moveTo>
                  <a:lnTo>
                    <a:pt x="985838" y="180975"/>
                  </a:lnTo>
                  <a:lnTo>
                    <a:pt x="1100138" y="161925"/>
                  </a:lnTo>
                  <a:lnTo>
                    <a:pt x="1243013" y="135731"/>
                  </a:lnTo>
                  <a:lnTo>
                    <a:pt x="1359694" y="114300"/>
                  </a:lnTo>
                  <a:lnTo>
                    <a:pt x="1428750" y="92869"/>
                  </a:lnTo>
                  <a:lnTo>
                    <a:pt x="1545431" y="54769"/>
                  </a:lnTo>
                  <a:lnTo>
                    <a:pt x="1683544" y="14288"/>
                  </a:lnTo>
                  <a:lnTo>
                    <a:pt x="1728788" y="0"/>
                  </a:lnTo>
                  <a:lnTo>
                    <a:pt x="1785938" y="4763"/>
                  </a:lnTo>
                  <a:lnTo>
                    <a:pt x="1852613" y="16669"/>
                  </a:lnTo>
                  <a:lnTo>
                    <a:pt x="1928813" y="42863"/>
                  </a:lnTo>
                  <a:lnTo>
                    <a:pt x="2005013" y="80963"/>
                  </a:lnTo>
                  <a:lnTo>
                    <a:pt x="2062163" y="116681"/>
                  </a:lnTo>
                  <a:lnTo>
                    <a:pt x="2083594" y="130969"/>
                  </a:lnTo>
                  <a:lnTo>
                    <a:pt x="2097881" y="145256"/>
                  </a:lnTo>
                  <a:lnTo>
                    <a:pt x="2105025" y="161925"/>
                  </a:lnTo>
                  <a:lnTo>
                    <a:pt x="2105025" y="178594"/>
                  </a:lnTo>
                  <a:lnTo>
                    <a:pt x="2097881" y="202406"/>
                  </a:lnTo>
                  <a:lnTo>
                    <a:pt x="2083594" y="221456"/>
                  </a:lnTo>
                  <a:lnTo>
                    <a:pt x="2062163" y="238125"/>
                  </a:lnTo>
                  <a:lnTo>
                    <a:pt x="2028825" y="250031"/>
                  </a:lnTo>
                  <a:lnTo>
                    <a:pt x="1993106" y="254794"/>
                  </a:lnTo>
                  <a:lnTo>
                    <a:pt x="1938338" y="254794"/>
                  </a:lnTo>
                  <a:lnTo>
                    <a:pt x="1881188" y="247650"/>
                  </a:lnTo>
                  <a:lnTo>
                    <a:pt x="1750219" y="254794"/>
                  </a:lnTo>
                  <a:lnTo>
                    <a:pt x="1557338" y="266700"/>
                  </a:lnTo>
                  <a:lnTo>
                    <a:pt x="1385888" y="283369"/>
                  </a:lnTo>
                  <a:lnTo>
                    <a:pt x="1266825" y="302419"/>
                  </a:lnTo>
                  <a:lnTo>
                    <a:pt x="1188244" y="319088"/>
                  </a:lnTo>
                  <a:lnTo>
                    <a:pt x="812006" y="381000"/>
                  </a:lnTo>
                  <a:lnTo>
                    <a:pt x="733425" y="390525"/>
                  </a:lnTo>
                  <a:lnTo>
                    <a:pt x="607219" y="407194"/>
                  </a:lnTo>
                  <a:lnTo>
                    <a:pt x="516731" y="416719"/>
                  </a:lnTo>
                  <a:lnTo>
                    <a:pt x="438150" y="423863"/>
                  </a:lnTo>
                  <a:lnTo>
                    <a:pt x="390525" y="426244"/>
                  </a:lnTo>
                  <a:lnTo>
                    <a:pt x="338138" y="419100"/>
                  </a:lnTo>
                  <a:lnTo>
                    <a:pt x="283369" y="409575"/>
                  </a:lnTo>
                  <a:lnTo>
                    <a:pt x="238125" y="395288"/>
                  </a:lnTo>
                  <a:lnTo>
                    <a:pt x="200025" y="376238"/>
                  </a:lnTo>
                  <a:lnTo>
                    <a:pt x="171450" y="357188"/>
                  </a:lnTo>
                  <a:lnTo>
                    <a:pt x="142875" y="335756"/>
                  </a:lnTo>
                  <a:lnTo>
                    <a:pt x="109538" y="304800"/>
                  </a:lnTo>
                  <a:lnTo>
                    <a:pt x="66675" y="259556"/>
                  </a:lnTo>
                  <a:lnTo>
                    <a:pt x="14288" y="190500"/>
                  </a:lnTo>
                  <a:lnTo>
                    <a:pt x="4763" y="171450"/>
                  </a:lnTo>
                  <a:lnTo>
                    <a:pt x="0" y="150019"/>
                  </a:lnTo>
                  <a:lnTo>
                    <a:pt x="4763" y="138113"/>
                  </a:lnTo>
                  <a:lnTo>
                    <a:pt x="14288" y="130969"/>
                  </a:lnTo>
                  <a:lnTo>
                    <a:pt x="28575" y="128588"/>
                  </a:lnTo>
                  <a:lnTo>
                    <a:pt x="45244" y="130969"/>
                  </a:lnTo>
                  <a:lnTo>
                    <a:pt x="66675" y="145256"/>
                  </a:lnTo>
                  <a:lnTo>
                    <a:pt x="95250" y="164306"/>
                  </a:lnTo>
                  <a:lnTo>
                    <a:pt x="154781" y="188119"/>
                  </a:lnTo>
                  <a:lnTo>
                    <a:pt x="209550" y="204788"/>
                  </a:lnTo>
                  <a:lnTo>
                    <a:pt x="261938" y="214313"/>
                  </a:lnTo>
                  <a:lnTo>
                    <a:pt x="333375" y="221456"/>
                  </a:lnTo>
                  <a:lnTo>
                    <a:pt x="421481" y="226219"/>
                  </a:lnTo>
                  <a:lnTo>
                    <a:pt x="538163" y="226219"/>
                  </a:lnTo>
                  <a:lnTo>
                    <a:pt x="654844" y="221456"/>
                  </a:lnTo>
                  <a:lnTo>
                    <a:pt x="771525" y="211931"/>
                  </a:lnTo>
                  <a:lnTo>
                    <a:pt x="845344" y="202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60">
              <a:extLst>
                <a:ext uri="{FF2B5EF4-FFF2-40B4-BE49-F238E27FC236}">
                  <a16:creationId xmlns:a16="http://schemas.microsoft.com/office/drawing/2014/main" id="{EFE3E757-839C-4744-8554-BF8D3C075762}"/>
                </a:ext>
              </a:extLst>
            </p:cNvPr>
            <p:cNvSpPr/>
            <p:nvPr/>
          </p:nvSpPr>
          <p:spPr>
            <a:xfrm rot="16200000">
              <a:off x="2921003" y="3814763"/>
              <a:ext cx="3803650" cy="473075"/>
            </a:xfrm>
            <a:custGeom>
              <a:avLst/>
              <a:gdLst>
                <a:gd name="connsiteX0" fmla="*/ 1447800 w 3803650"/>
                <a:gd name="connsiteY0" fmla="*/ 149225 h 473075"/>
                <a:gd name="connsiteX1" fmla="*/ 1828800 w 3803650"/>
                <a:gd name="connsiteY1" fmla="*/ 168275 h 473075"/>
                <a:gd name="connsiteX2" fmla="*/ 2193925 w 3803650"/>
                <a:gd name="connsiteY2" fmla="*/ 177800 h 473075"/>
                <a:gd name="connsiteX3" fmla="*/ 2393950 w 3803650"/>
                <a:gd name="connsiteY3" fmla="*/ 184150 h 473075"/>
                <a:gd name="connsiteX4" fmla="*/ 3095625 w 3803650"/>
                <a:gd name="connsiteY4" fmla="*/ 206375 h 473075"/>
                <a:gd name="connsiteX5" fmla="*/ 3378200 w 3803650"/>
                <a:gd name="connsiteY5" fmla="*/ 206375 h 473075"/>
                <a:gd name="connsiteX6" fmla="*/ 3448050 w 3803650"/>
                <a:gd name="connsiteY6" fmla="*/ 203200 h 473075"/>
                <a:gd name="connsiteX7" fmla="*/ 3505200 w 3803650"/>
                <a:gd name="connsiteY7" fmla="*/ 193675 h 473075"/>
                <a:gd name="connsiteX8" fmla="*/ 3559175 w 3803650"/>
                <a:gd name="connsiteY8" fmla="*/ 177800 h 473075"/>
                <a:gd name="connsiteX9" fmla="*/ 3609975 w 3803650"/>
                <a:gd name="connsiteY9" fmla="*/ 158750 h 473075"/>
                <a:gd name="connsiteX10" fmla="*/ 3660775 w 3803650"/>
                <a:gd name="connsiteY10" fmla="*/ 123825 h 473075"/>
                <a:gd name="connsiteX11" fmla="*/ 3689350 w 3803650"/>
                <a:gd name="connsiteY11" fmla="*/ 98425 h 473075"/>
                <a:gd name="connsiteX12" fmla="*/ 3727450 w 3803650"/>
                <a:gd name="connsiteY12" fmla="*/ 53975 h 473075"/>
                <a:gd name="connsiteX13" fmla="*/ 3752850 w 3803650"/>
                <a:gd name="connsiteY13" fmla="*/ 0 h 473075"/>
                <a:gd name="connsiteX14" fmla="*/ 3803650 w 3803650"/>
                <a:gd name="connsiteY14" fmla="*/ 146050 h 473075"/>
                <a:gd name="connsiteX15" fmla="*/ 3730625 w 3803650"/>
                <a:gd name="connsiteY15" fmla="*/ 231775 h 473075"/>
                <a:gd name="connsiteX16" fmla="*/ 3670300 w 3803650"/>
                <a:gd name="connsiteY16" fmla="*/ 298450 h 473075"/>
                <a:gd name="connsiteX17" fmla="*/ 3616325 w 3803650"/>
                <a:gd name="connsiteY17" fmla="*/ 358775 h 473075"/>
                <a:gd name="connsiteX18" fmla="*/ 3581400 w 3803650"/>
                <a:gd name="connsiteY18" fmla="*/ 396875 h 473075"/>
                <a:gd name="connsiteX19" fmla="*/ 3540125 w 3803650"/>
                <a:gd name="connsiteY19" fmla="*/ 431800 h 473075"/>
                <a:gd name="connsiteX20" fmla="*/ 3505200 w 3803650"/>
                <a:gd name="connsiteY20" fmla="*/ 454025 h 473075"/>
                <a:gd name="connsiteX21" fmla="*/ 3470275 w 3803650"/>
                <a:gd name="connsiteY21" fmla="*/ 469900 h 473075"/>
                <a:gd name="connsiteX22" fmla="*/ 3435350 w 3803650"/>
                <a:gd name="connsiteY22" fmla="*/ 473075 h 473075"/>
                <a:gd name="connsiteX23" fmla="*/ 3400425 w 3803650"/>
                <a:gd name="connsiteY23" fmla="*/ 463550 h 473075"/>
                <a:gd name="connsiteX24" fmla="*/ 3343275 w 3803650"/>
                <a:gd name="connsiteY24" fmla="*/ 447675 h 473075"/>
                <a:gd name="connsiteX25" fmla="*/ 3257550 w 3803650"/>
                <a:gd name="connsiteY25" fmla="*/ 434975 h 473075"/>
                <a:gd name="connsiteX26" fmla="*/ 3121025 w 3803650"/>
                <a:gd name="connsiteY26" fmla="*/ 425450 h 473075"/>
                <a:gd name="connsiteX27" fmla="*/ 3044825 w 3803650"/>
                <a:gd name="connsiteY27" fmla="*/ 425450 h 473075"/>
                <a:gd name="connsiteX28" fmla="*/ 2879725 w 3803650"/>
                <a:gd name="connsiteY28" fmla="*/ 406400 h 473075"/>
                <a:gd name="connsiteX29" fmla="*/ 2686050 w 3803650"/>
                <a:gd name="connsiteY29" fmla="*/ 406400 h 473075"/>
                <a:gd name="connsiteX30" fmla="*/ 2520950 w 3803650"/>
                <a:gd name="connsiteY30" fmla="*/ 406400 h 473075"/>
                <a:gd name="connsiteX31" fmla="*/ 2473325 w 3803650"/>
                <a:gd name="connsiteY31" fmla="*/ 387350 h 473075"/>
                <a:gd name="connsiteX32" fmla="*/ 2298700 w 3803650"/>
                <a:gd name="connsiteY32" fmla="*/ 384175 h 473075"/>
                <a:gd name="connsiteX33" fmla="*/ 1847850 w 3803650"/>
                <a:gd name="connsiteY33" fmla="*/ 384175 h 473075"/>
                <a:gd name="connsiteX34" fmla="*/ 1400175 w 3803650"/>
                <a:gd name="connsiteY34" fmla="*/ 381000 h 473075"/>
                <a:gd name="connsiteX35" fmla="*/ 1006475 w 3803650"/>
                <a:gd name="connsiteY35" fmla="*/ 377825 h 473075"/>
                <a:gd name="connsiteX36" fmla="*/ 736600 w 3803650"/>
                <a:gd name="connsiteY36" fmla="*/ 371475 h 473075"/>
                <a:gd name="connsiteX37" fmla="*/ 476250 w 3803650"/>
                <a:gd name="connsiteY37" fmla="*/ 365125 h 473075"/>
                <a:gd name="connsiteX38" fmla="*/ 349250 w 3803650"/>
                <a:gd name="connsiteY38" fmla="*/ 358775 h 473075"/>
                <a:gd name="connsiteX39" fmla="*/ 203200 w 3803650"/>
                <a:gd name="connsiteY39" fmla="*/ 349250 h 473075"/>
                <a:gd name="connsiteX40" fmla="*/ 114300 w 3803650"/>
                <a:gd name="connsiteY40" fmla="*/ 330200 h 473075"/>
                <a:gd name="connsiteX41" fmla="*/ 38100 w 3803650"/>
                <a:gd name="connsiteY41" fmla="*/ 307975 h 473075"/>
                <a:gd name="connsiteX42" fmla="*/ 12700 w 3803650"/>
                <a:gd name="connsiteY42" fmla="*/ 288925 h 473075"/>
                <a:gd name="connsiteX43" fmla="*/ 0 w 3803650"/>
                <a:gd name="connsiteY43" fmla="*/ 263525 h 473075"/>
                <a:gd name="connsiteX44" fmla="*/ 0 w 3803650"/>
                <a:gd name="connsiteY44" fmla="*/ 241300 h 473075"/>
                <a:gd name="connsiteX45" fmla="*/ 3175 w 3803650"/>
                <a:gd name="connsiteY45" fmla="*/ 219075 h 473075"/>
                <a:gd name="connsiteX46" fmla="*/ 12700 w 3803650"/>
                <a:gd name="connsiteY46" fmla="*/ 193675 h 473075"/>
                <a:gd name="connsiteX47" fmla="*/ 28575 w 3803650"/>
                <a:gd name="connsiteY47" fmla="*/ 174625 h 473075"/>
                <a:gd name="connsiteX48" fmla="*/ 79375 w 3803650"/>
                <a:gd name="connsiteY48" fmla="*/ 142875 h 473075"/>
                <a:gd name="connsiteX49" fmla="*/ 146050 w 3803650"/>
                <a:gd name="connsiteY49" fmla="*/ 107950 h 473075"/>
                <a:gd name="connsiteX50" fmla="*/ 203200 w 3803650"/>
                <a:gd name="connsiteY50" fmla="*/ 79375 h 473075"/>
                <a:gd name="connsiteX51" fmla="*/ 250825 w 3803650"/>
                <a:gd name="connsiteY51" fmla="*/ 60325 h 473075"/>
                <a:gd name="connsiteX52" fmla="*/ 330200 w 3803650"/>
                <a:gd name="connsiteY52" fmla="*/ 47625 h 473075"/>
                <a:gd name="connsiteX53" fmla="*/ 355600 w 3803650"/>
                <a:gd name="connsiteY53" fmla="*/ 50800 h 473075"/>
                <a:gd name="connsiteX54" fmla="*/ 441325 w 3803650"/>
                <a:gd name="connsiteY54" fmla="*/ 69850 h 473075"/>
                <a:gd name="connsiteX55" fmla="*/ 590550 w 3803650"/>
                <a:gd name="connsiteY55" fmla="*/ 92075 h 473075"/>
                <a:gd name="connsiteX56" fmla="*/ 825500 w 3803650"/>
                <a:gd name="connsiteY56" fmla="*/ 114300 h 473075"/>
                <a:gd name="connsiteX57" fmla="*/ 1101725 w 3803650"/>
                <a:gd name="connsiteY57" fmla="*/ 136525 h 473075"/>
                <a:gd name="connsiteX58" fmla="*/ 1387475 w 3803650"/>
                <a:gd name="connsiteY58" fmla="*/ 149225 h 473075"/>
                <a:gd name="connsiteX59" fmla="*/ 1447800 w 3803650"/>
                <a:gd name="connsiteY59" fmla="*/ 149225 h 47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03650" h="473075">
                  <a:moveTo>
                    <a:pt x="1447800" y="149225"/>
                  </a:moveTo>
                  <a:lnTo>
                    <a:pt x="1828800" y="168275"/>
                  </a:lnTo>
                  <a:lnTo>
                    <a:pt x="2193925" y="177800"/>
                  </a:lnTo>
                  <a:lnTo>
                    <a:pt x="2393950" y="184150"/>
                  </a:lnTo>
                  <a:lnTo>
                    <a:pt x="3095625" y="206375"/>
                  </a:lnTo>
                  <a:lnTo>
                    <a:pt x="3378200" y="206375"/>
                  </a:lnTo>
                  <a:lnTo>
                    <a:pt x="3448050" y="203200"/>
                  </a:lnTo>
                  <a:lnTo>
                    <a:pt x="3505200" y="193675"/>
                  </a:lnTo>
                  <a:lnTo>
                    <a:pt x="3559175" y="177800"/>
                  </a:lnTo>
                  <a:lnTo>
                    <a:pt x="3609975" y="158750"/>
                  </a:lnTo>
                  <a:lnTo>
                    <a:pt x="3660775" y="123825"/>
                  </a:lnTo>
                  <a:lnTo>
                    <a:pt x="3689350" y="98425"/>
                  </a:lnTo>
                  <a:lnTo>
                    <a:pt x="3727450" y="53975"/>
                  </a:lnTo>
                  <a:lnTo>
                    <a:pt x="3752850" y="0"/>
                  </a:lnTo>
                  <a:lnTo>
                    <a:pt x="3803650" y="146050"/>
                  </a:lnTo>
                  <a:lnTo>
                    <a:pt x="3730625" y="231775"/>
                  </a:lnTo>
                  <a:lnTo>
                    <a:pt x="3670300" y="298450"/>
                  </a:lnTo>
                  <a:lnTo>
                    <a:pt x="3616325" y="358775"/>
                  </a:lnTo>
                  <a:lnTo>
                    <a:pt x="3581400" y="396875"/>
                  </a:lnTo>
                  <a:lnTo>
                    <a:pt x="3540125" y="431800"/>
                  </a:lnTo>
                  <a:lnTo>
                    <a:pt x="3505200" y="454025"/>
                  </a:lnTo>
                  <a:lnTo>
                    <a:pt x="3470275" y="469900"/>
                  </a:lnTo>
                  <a:lnTo>
                    <a:pt x="3435350" y="473075"/>
                  </a:lnTo>
                  <a:lnTo>
                    <a:pt x="3400425" y="463550"/>
                  </a:lnTo>
                  <a:lnTo>
                    <a:pt x="3343275" y="447675"/>
                  </a:lnTo>
                  <a:lnTo>
                    <a:pt x="3257550" y="434975"/>
                  </a:lnTo>
                  <a:lnTo>
                    <a:pt x="3121025" y="425450"/>
                  </a:lnTo>
                  <a:lnTo>
                    <a:pt x="3044825" y="425450"/>
                  </a:lnTo>
                  <a:lnTo>
                    <a:pt x="2879725" y="406400"/>
                  </a:lnTo>
                  <a:lnTo>
                    <a:pt x="2686050" y="406400"/>
                  </a:lnTo>
                  <a:lnTo>
                    <a:pt x="2520950" y="406400"/>
                  </a:lnTo>
                  <a:lnTo>
                    <a:pt x="2473325" y="387350"/>
                  </a:lnTo>
                  <a:lnTo>
                    <a:pt x="2298700" y="384175"/>
                  </a:lnTo>
                  <a:lnTo>
                    <a:pt x="1847850" y="384175"/>
                  </a:lnTo>
                  <a:lnTo>
                    <a:pt x="1400175" y="381000"/>
                  </a:lnTo>
                  <a:lnTo>
                    <a:pt x="1006475" y="377825"/>
                  </a:lnTo>
                  <a:lnTo>
                    <a:pt x="736600" y="371475"/>
                  </a:lnTo>
                  <a:lnTo>
                    <a:pt x="476250" y="365125"/>
                  </a:lnTo>
                  <a:lnTo>
                    <a:pt x="349250" y="358775"/>
                  </a:lnTo>
                  <a:lnTo>
                    <a:pt x="203200" y="349250"/>
                  </a:lnTo>
                  <a:lnTo>
                    <a:pt x="114300" y="330200"/>
                  </a:lnTo>
                  <a:lnTo>
                    <a:pt x="38100" y="307975"/>
                  </a:lnTo>
                  <a:lnTo>
                    <a:pt x="12700" y="288925"/>
                  </a:lnTo>
                  <a:lnTo>
                    <a:pt x="0" y="263525"/>
                  </a:lnTo>
                  <a:lnTo>
                    <a:pt x="0" y="241300"/>
                  </a:lnTo>
                  <a:lnTo>
                    <a:pt x="3175" y="219075"/>
                  </a:lnTo>
                  <a:lnTo>
                    <a:pt x="12700" y="193675"/>
                  </a:lnTo>
                  <a:lnTo>
                    <a:pt x="28575" y="174625"/>
                  </a:lnTo>
                  <a:lnTo>
                    <a:pt x="79375" y="142875"/>
                  </a:lnTo>
                  <a:lnTo>
                    <a:pt x="146050" y="107950"/>
                  </a:lnTo>
                  <a:lnTo>
                    <a:pt x="203200" y="79375"/>
                  </a:lnTo>
                  <a:lnTo>
                    <a:pt x="250825" y="60325"/>
                  </a:lnTo>
                  <a:lnTo>
                    <a:pt x="330200" y="47625"/>
                  </a:lnTo>
                  <a:lnTo>
                    <a:pt x="355600" y="50800"/>
                  </a:lnTo>
                  <a:lnTo>
                    <a:pt x="441325" y="69850"/>
                  </a:lnTo>
                  <a:lnTo>
                    <a:pt x="590550" y="92075"/>
                  </a:lnTo>
                  <a:lnTo>
                    <a:pt x="825500" y="114300"/>
                  </a:lnTo>
                  <a:lnTo>
                    <a:pt x="1101725" y="136525"/>
                  </a:lnTo>
                  <a:lnTo>
                    <a:pt x="1387475" y="149225"/>
                  </a:lnTo>
                  <a:lnTo>
                    <a:pt x="1447800" y="149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61">
              <a:extLst>
                <a:ext uri="{FF2B5EF4-FFF2-40B4-BE49-F238E27FC236}">
                  <a16:creationId xmlns:a16="http://schemas.microsoft.com/office/drawing/2014/main" id="{0470D572-0765-4DE4-A74B-F65085FAA627}"/>
                </a:ext>
              </a:extLst>
            </p:cNvPr>
            <p:cNvSpPr/>
            <p:nvPr/>
          </p:nvSpPr>
          <p:spPr>
            <a:xfrm rot="16200000">
              <a:off x="3228977" y="3444875"/>
              <a:ext cx="1955800" cy="1219200"/>
            </a:xfrm>
            <a:custGeom>
              <a:avLst/>
              <a:gdLst>
                <a:gd name="connsiteX0" fmla="*/ 821531 w 1955006"/>
                <a:gd name="connsiteY0" fmla="*/ 559594 h 1219200"/>
                <a:gd name="connsiteX1" fmla="*/ 709612 w 1955006"/>
                <a:gd name="connsiteY1" fmla="*/ 488156 h 1219200"/>
                <a:gd name="connsiteX2" fmla="*/ 621506 w 1955006"/>
                <a:gd name="connsiteY2" fmla="*/ 428625 h 1219200"/>
                <a:gd name="connsiteX3" fmla="*/ 526256 w 1955006"/>
                <a:gd name="connsiteY3" fmla="*/ 361950 h 1219200"/>
                <a:gd name="connsiteX4" fmla="*/ 400050 w 1955006"/>
                <a:gd name="connsiteY4" fmla="*/ 271462 h 1219200"/>
                <a:gd name="connsiteX5" fmla="*/ 300037 w 1955006"/>
                <a:gd name="connsiteY5" fmla="*/ 200025 h 1219200"/>
                <a:gd name="connsiteX6" fmla="*/ 157162 w 1955006"/>
                <a:gd name="connsiteY6" fmla="*/ 90487 h 1219200"/>
                <a:gd name="connsiteX7" fmla="*/ 73819 w 1955006"/>
                <a:gd name="connsiteY7" fmla="*/ 23812 h 1219200"/>
                <a:gd name="connsiteX8" fmla="*/ 52387 w 1955006"/>
                <a:gd name="connsiteY8" fmla="*/ 9525 h 1219200"/>
                <a:gd name="connsiteX9" fmla="*/ 26194 w 1955006"/>
                <a:gd name="connsiteY9" fmla="*/ 0 h 1219200"/>
                <a:gd name="connsiteX10" fmla="*/ 7144 w 1955006"/>
                <a:gd name="connsiteY10" fmla="*/ 0 h 1219200"/>
                <a:gd name="connsiteX11" fmla="*/ 2381 w 1955006"/>
                <a:gd name="connsiteY11" fmla="*/ 9525 h 1219200"/>
                <a:gd name="connsiteX12" fmla="*/ 0 w 1955006"/>
                <a:gd name="connsiteY12" fmla="*/ 26194 h 1219200"/>
                <a:gd name="connsiteX13" fmla="*/ 7144 w 1955006"/>
                <a:gd name="connsiteY13" fmla="*/ 59531 h 1219200"/>
                <a:gd name="connsiteX14" fmla="*/ 14287 w 1955006"/>
                <a:gd name="connsiteY14" fmla="*/ 76200 h 1219200"/>
                <a:gd name="connsiteX15" fmla="*/ 52387 w 1955006"/>
                <a:gd name="connsiteY15" fmla="*/ 116681 h 1219200"/>
                <a:gd name="connsiteX16" fmla="*/ 157162 w 1955006"/>
                <a:gd name="connsiteY16" fmla="*/ 216694 h 1219200"/>
                <a:gd name="connsiteX17" fmla="*/ 319087 w 1955006"/>
                <a:gd name="connsiteY17" fmla="*/ 371475 h 1219200"/>
                <a:gd name="connsiteX18" fmla="*/ 471487 w 1955006"/>
                <a:gd name="connsiteY18" fmla="*/ 511969 h 1219200"/>
                <a:gd name="connsiteX19" fmla="*/ 578644 w 1955006"/>
                <a:gd name="connsiteY19" fmla="*/ 602456 h 1219200"/>
                <a:gd name="connsiteX20" fmla="*/ 711994 w 1955006"/>
                <a:gd name="connsiteY20" fmla="*/ 707231 h 1219200"/>
                <a:gd name="connsiteX21" fmla="*/ 845344 w 1955006"/>
                <a:gd name="connsiteY21" fmla="*/ 802481 h 1219200"/>
                <a:gd name="connsiteX22" fmla="*/ 957262 w 1955006"/>
                <a:gd name="connsiteY22" fmla="*/ 878681 h 1219200"/>
                <a:gd name="connsiteX23" fmla="*/ 1173956 w 1955006"/>
                <a:gd name="connsiteY23" fmla="*/ 1014412 h 1219200"/>
                <a:gd name="connsiteX24" fmla="*/ 1331119 w 1955006"/>
                <a:gd name="connsiteY24" fmla="*/ 1109662 h 1219200"/>
                <a:gd name="connsiteX25" fmla="*/ 1524000 w 1955006"/>
                <a:gd name="connsiteY25" fmla="*/ 1216819 h 1219200"/>
                <a:gd name="connsiteX26" fmla="*/ 1955006 w 1955006"/>
                <a:gd name="connsiteY26" fmla="*/ 1219200 h 1219200"/>
                <a:gd name="connsiteX27" fmla="*/ 1931194 w 1955006"/>
                <a:gd name="connsiteY27" fmla="*/ 1116806 h 1219200"/>
                <a:gd name="connsiteX28" fmla="*/ 1802606 w 1955006"/>
                <a:gd name="connsiteY28" fmla="*/ 1073944 h 1219200"/>
                <a:gd name="connsiteX29" fmla="*/ 1640681 w 1955006"/>
                <a:gd name="connsiteY29" fmla="*/ 1004887 h 1219200"/>
                <a:gd name="connsiteX30" fmla="*/ 1481137 w 1955006"/>
                <a:gd name="connsiteY30" fmla="*/ 931069 h 1219200"/>
                <a:gd name="connsiteX31" fmla="*/ 1266825 w 1955006"/>
                <a:gd name="connsiteY31" fmla="*/ 823912 h 1219200"/>
                <a:gd name="connsiteX32" fmla="*/ 1057275 w 1955006"/>
                <a:gd name="connsiteY32" fmla="*/ 704850 h 1219200"/>
                <a:gd name="connsiteX33" fmla="*/ 909637 w 1955006"/>
                <a:gd name="connsiteY33" fmla="*/ 616744 h 1219200"/>
                <a:gd name="connsiteX34" fmla="*/ 821531 w 1955006"/>
                <a:gd name="connsiteY34" fmla="*/ 559594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55006" h="1219200">
                  <a:moveTo>
                    <a:pt x="821531" y="559594"/>
                  </a:moveTo>
                  <a:lnTo>
                    <a:pt x="709612" y="488156"/>
                  </a:lnTo>
                  <a:lnTo>
                    <a:pt x="621506" y="428625"/>
                  </a:lnTo>
                  <a:lnTo>
                    <a:pt x="526256" y="361950"/>
                  </a:lnTo>
                  <a:lnTo>
                    <a:pt x="400050" y="271462"/>
                  </a:lnTo>
                  <a:lnTo>
                    <a:pt x="300037" y="200025"/>
                  </a:lnTo>
                  <a:lnTo>
                    <a:pt x="157162" y="90487"/>
                  </a:lnTo>
                  <a:lnTo>
                    <a:pt x="73819" y="23812"/>
                  </a:lnTo>
                  <a:lnTo>
                    <a:pt x="52387" y="952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7144" y="59531"/>
                  </a:lnTo>
                  <a:lnTo>
                    <a:pt x="14287" y="76200"/>
                  </a:lnTo>
                  <a:lnTo>
                    <a:pt x="52387" y="116681"/>
                  </a:lnTo>
                  <a:lnTo>
                    <a:pt x="157162" y="216694"/>
                  </a:lnTo>
                  <a:lnTo>
                    <a:pt x="319087" y="371475"/>
                  </a:lnTo>
                  <a:lnTo>
                    <a:pt x="471487" y="511969"/>
                  </a:lnTo>
                  <a:lnTo>
                    <a:pt x="578644" y="602456"/>
                  </a:lnTo>
                  <a:lnTo>
                    <a:pt x="711994" y="707231"/>
                  </a:lnTo>
                  <a:lnTo>
                    <a:pt x="845344" y="802481"/>
                  </a:lnTo>
                  <a:lnTo>
                    <a:pt x="957262" y="878681"/>
                  </a:lnTo>
                  <a:lnTo>
                    <a:pt x="1173956" y="1014412"/>
                  </a:lnTo>
                  <a:lnTo>
                    <a:pt x="1331119" y="1109662"/>
                  </a:lnTo>
                  <a:lnTo>
                    <a:pt x="1524000" y="1216819"/>
                  </a:lnTo>
                  <a:lnTo>
                    <a:pt x="1955006" y="1219200"/>
                  </a:lnTo>
                  <a:lnTo>
                    <a:pt x="1931194" y="1116806"/>
                  </a:lnTo>
                  <a:lnTo>
                    <a:pt x="1802606" y="1073944"/>
                  </a:lnTo>
                  <a:lnTo>
                    <a:pt x="1640681" y="1004887"/>
                  </a:lnTo>
                  <a:lnTo>
                    <a:pt x="1481137" y="931069"/>
                  </a:lnTo>
                  <a:lnTo>
                    <a:pt x="1266825" y="823912"/>
                  </a:lnTo>
                  <a:lnTo>
                    <a:pt x="1057275" y="704850"/>
                  </a:lnTo>
                  <a:lnTo>
                    <a:pt x="909637" y="616744"/>
                  </a:lnTo>
                  <a:lnTo>
                    <a:pt x="821531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78">
              <a:extLst>
                <a:ext uri="{FF2B5EF4-FFF2-40B4-BE49-F238E27FC236}">
                  <a16:creationId xmlns:a16="http://schemas.microsoft.com/office/drawing/2014/main" id="{F5D227AE-6BDB-4998-A2A1-CE9AD0A78295}"/>
                </a:ext>
              </a:extLst>
            </p:cNvPr>
            <p:cNvSpPr/>
            <p:nvPr/>
          </p:nvSpPr>
          <p:spPr>
            <a:xfrm rot="16200000">
              <a:off x="4931571" y="3371057"/>
              <a:ext cx="736600" cy="728662"/>
            </a:xfrm>
            <a:custGeom>
              <a:avLst/>
              <a:gdLst>
                <a:gd name="connsiteX0" fmla="*/ 619125 w 735806"/>
                <a:gd name="connsiteY0" fmla="*/ 252413 h 728663"/>
                <a:gd name="connsiteX1" fmla="*/ 683419 w 735806"/>
                <a:gd name="connsiteY1" fmla="*/ 126207 h 728663"/>
                <a:gd name="connsiteX2" fmla="*/ 735806 w 735806"/>
                <a:gd name="connsiteY2" fmla="*/ 19050 h 728663"/>
                <a:gd name="connsiteX3" fmla="*/ 647700 w 735806"/>
                <a:gd name="connsiteY3" fmla="*/ 0 h 728663"/>
                <a:gd name="connsiteX4" fmla="*/ 597694 w 735806"/>
                <a:gd name="connsiteY4" fmla="*/ 73819 h 728663"/>
                <a:gd name="connsiteX5" fmla="*/ 547687 w 735806"/>
                <a:gd name="connsiteY5" fmla="*/ 133350 h 728663"/>
                <a:gd name="connsiteX6" fmla="*/ 492919 w 735806"/>
                <a:gd name="connsiteY6" fmla="*/ 190500 h 728663"/>
                <a:gd name="connsiteX7" fmla="*/ 457200 w 735806"/>
                <a:gd name="connsiteY7" fmla="*/ 233363 h 728663"/>
                <a:gd name="connsiteX8" fmla="*/ 383381 w 735806"/>
                <a:gd name="connsiteY8" fmla="*/ 304800 h 728663"/>
                <a:gd name="connsiteX9" fmla="*/ 278606 w 735806"/>
                <a:gd name="connsiteY9" fmla="*/ 390525 h 728663"/>
                <a:gd name="connsiteX10" fmla="*/ 180975 w 735806"/>
                <a:gd name="connsiteY10" fmla="*/ 459582 h 728663"/>
                <a:gd name="connsiteX11" fmla="*/ 100012 w 735806"/>
                <a:gd name="connsiteY11" fmla="*/ 519113 h 728663"/>
                <a:gd name="connsiteX12" fmla="*/ 33337 w 735806"/>
                <a:gd name="connsiteY12" fmla="*/ 576263 h 728663"/>
                <a:gd name="connsiteX13" fmla="*/ 7144 w 735806"/>
                <a:gd name="connsiteY13" fmla="*/ 602457 h 728663"/>
                <a:gd name="connsiteX14" fmla="*/ 0 w 735806"/>
                <a:gd name="connsiteY14" fmla="*/ 619125 h 728663"/>
                <a:gd name="connsiteX15" fmla="*/ 0 w 735806"/>
                <a:gd name="connsiteY15" fmla="*/ 642938 h 728663"/>
                <a:gd name="connsiteX16" fmla="*/ 7144 w 735806"/>
                <a:gd name="connsiteY16" fmla="*/ 673894 h 728663"/>
                <a:gd name="connsiteX17" fmla="*/ 19050 w 735806"/>
                <a:gd name="connsiteY17" fmla="*/ 690563 h 728663"/>
                <a:gd name="connsiteX18" fmla="*/ 40481 w 735806"/>
                <a:gd name="connsiteY18" fmla="*/ 709613 h 728663"/>
                <a:gd name="connsiteX19" fmla="*/ 61912 w 735806"/>
                <a:gd name="connsiteY19" fmla="*/ 723900 h 728663"/>
                <a:gd name="connsiteX20" fmla="*/ 80962 w 735806"/>
                <a:gd name="connsiteY20" fmla="*/ 728663 h 728663"/>
                <a:gd name="connsiteX21" fmla="*/ 121444 w 735806"/>
                <a:gd name="connsiteY21" fmla="*/ 728663 h 728663"/>
                <a:gd name="connsiteX22" fmla="*/ 185737 w 735806"/>
                <a:gd name="connsiteY22" fmla="*/ 721519 h 728663"/>
                <a:gd name="connsiteX23" fmla="*/ 242887 w 735806"/>
                <a:gd name="connsiteY23" fmla="*/ 711994 h 728663"/>
                <a:gd name="connsiteX24" fmla="*/ 280987 w 735806"/>
                <a:gd name="connsiteY24" fmla="*/ 702469 h 728663"/>
                <a:gd name="connsiteX25" fmla="*/ 323850 w 735806"/>
                <a:gd name="connsiteY25" fmla="*/ 683419 h 728663"/>
                <a:gd name="connsiteX26" fmla="*/ 359569 w 735806"/>
                <a:gd name="connsiteY26" fmla="*/ 661988 h 728663"/>
                <a:gd name="connsiteX27" fmla="*/ 395287 w 735806"/>
                <a:gd name="connsiteY27" fmla="*/ 626269 h 728663"/>
                <a:gd name="connsiteX28" fmla="*/ 459581 w 735806"/>
                <a:gd name="connsiteY28" fmla="*/ 535782 h 728663"/>
                <a:gd name="connsiteX29" fmla="*/ 547687 w 735806"/>
                <a:gd name="connsiteY29" fmla="*/ 383382 h 728663"/>
                <a:gd name="connsiteX30" fmla="*/ 619125 w 735806"/>
                <a:gd name="connsiteY30" fmla="*/ 252413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35806" h="728663">
                  <a:moveTo>
                    <a:pt x="619125" y="252413"/>
                  </a:moveTo>
                  <a:lnTo>
                    <a:pt x="683419" y="126207"/>
                  </a:lnTo>
                  <a:lnTo>
                    <a:pt x="735806" y="19050"/>
                  </a:lnTo>
                  <a:lnTo>
                    <a:pt x="647700" y="0"/>
                  </a:lnTo>
                  <a:lnTo>
                    <a:pt x="597694" y="73819"/>
                  </a:lnTo>
                  <a:lnTo>
                    <a:pt x="547687" y="133350"/>
                  </a:lnTo>
                  <a:lnTo>
                    <a:pt x="492919" y="190500"/>
                  </a:lnTo>
                  <a:lnTo>
                    <a:pt x="457200" y="233363"/>
                  </a:lnTo>
                  <a:lnTo>
                    <a:pt x="383381" y="304800"/>
                  </a:lnTo>
                  <a:lnTo>
                    <a:pt x="278606" y="390525"/>
                  </a:lnTo>
                  <a:lnTo>
                    <a:pt x="180975" y="459582"/>
                  </a:lnTo>
                  <a:lnTo>
                    <a:pt x="100012" y="519113"/>
                  </a:lnTo>
                  <a:lnTo>
                    <a:pt x="33337" y="576263"/>
                  </a:lnTo>
                  <a:lnTo>
                    <a:pt x="7144" y="602457"/>
                  </a:lnTo>
                  <a:lnTo>
                    <a:pt x="0" y="619125"/>
                  </a:lnTo>
                  <a:lnTo>
                    <a:pt x="0" y="642938"/>
                  </a:lnTo>
                  <a:lnTo>
                    <a:pt x="7144" y="673894"/>
                  </a:lnTo>
                  <a:lnTo>
                    <a:pt x="19050" y="690563"/>
                  </a:lnTo>
                  <a:lnTo>
                    <a:pt x="40481" y="709613"/>
                  </a:lnTo>
                  <a:lnTo>
                    <a:pt x="61912" y="723900"/>
                  </a:lnTo>
                  <a:lnTo>
                    <a:pt x="80962" y="728663"/>
                  </a:lnTo>
                  <a:lnTo>
                    <a:pt x="121444" y="728663"/>
                  </a:lnTo>
                  <a:lnTo>
                    <a:pt x="185737" y="721519"/>
                  </a:lnTo>
                  <a:lnTo>
                    <a:pt x="242887" y="711994"/>
                  </a:lnTo>
                  <a:lnTo>
                    <a:pt x="280987" y="702469"/>
                  </a:lnTo>
                  <a:lnTo>
                    <a:pt x="323850" y="683419"/>
                  </a:lnTo>
                  <a:lnTo>
                    <a:pt x="359569" y="661988"/>
                  </a:lnTo>
                  <a:lnTo>
                    <a:pt x="395287" y="626269"/>
                  </a:lnTo>
                  <a:lnTo>
                    <a:pt x="459581" y="535782"/>
                  </a:lnTo>
                  <a:lnTo>
                    <a:pt x="547687" y="383382"/>
                  </a:lnTo>
                  <a:lnTo>
                    <a:pt x="619125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54">
              <a:extLst>
                <a:ext uri="{FF2B5EF4-FFF2-40B4-BE49-F238E27FC236}">
                  <a16:creationId xmlns:a16="http://schemas.microsoft.com/office/drawing/2014/main" id="{5FE595A5-8925-436A-B1A9-F3F5092FB56B}"/>
                </a:ext>
              </a:extLst>
            </p:cNvPr>
            <p:cNvSpPr/>
            <p:nvPr/>
          </p:nvSpPr>
          <p:spPr>
            <a:xfrm>
              <a:off x="5986465" y="1731963"/>
              <a:ext cx="2012950" cy="1344612"/>
            </a:xfrm>
            <a:custGeom>
              <a:avLst/>
              <a:gdLst>
                <a:gd name="connsiteX0" fmla="*/ 788193 w 2012156"/>
                <a:gd name="connsiteY0" fmla="*/ 340519 h 1345406"/>
                <a:gd name="connsiteX1" fmla="*/ 581025 w 2012156"/>
                <a:gd name="connsiteY1" fmla="*/ 364331 h 1345406"/>
                <a:gd name="connsiteX2" fmla="*/ 328612 w 2012156"/>
                <a:gd name="connsiteY2" fmla="*/ 395287 h 1345406"/>
                <a:gd name="connsiteX3" fmla="*/ 26193 w 2012156"/>
                <a:gd name="connsiteY3" fmla="*/ 433387 h 1345406"/>
                <a:gd name="connsiteX4" fmla="*/ 0 w 2012156"/>
                <a:gd name="connsiteY4" fmla="*/ 300037 h 1345406"/>
                <a:gd name="connsiteX5" fmla="*/ 209550 w 2012156"/>
                <a:gd name="connsiteY5" fmla="*/ 278606 h 1345406"/>
                <a:gd name="connsiteX6" fmla="*/ 483393 w 2012156"/>
                <a:gd name="connsiteY6" fmla="*/ 242887 h 1345406"/>
                <a:gd name="connsiteX7" fmla="*/ 873918 w 2012156"/>
                <a:gd name="connsiteY7" fmla="*/ 188119 h 1345406"/>
                <a:gd name="connsiteX8" fmla="*/ 1221581 w 2012156"/>
                <a:gd name="connsiteY8" fmla="*/ 135731 h 1345406"/>
                <a:gd name="connsiteX9" fmla="*/ 1504950 w 2012156"/>
                <a:gd name="connsiteY9" fmla="*/ 95250 h 1345406"/>
                <a:gd name="connsiteX10" fmla="*/ 1531143 w 2012156"/>
                <a:gd name="connsiteY10" fmla="*/ 88106 h 1345406"/>
                <a:gd name="connsiteX11" fmla="*/ 1545431 w 2012156"/>
                <a:gd name="connsiteY11" fmla="*/ 73819 h 1345406"/>
                <a:gd name="connsiteX12" fmla="*/ 1569243 w 2012156"/>
                <a:gd name="connsiteY12" fmla="*/ 52387 h 1345406"/>
                <a:gd name="connsiteX13" fmla="*/ 1595437 w 2012156"/>
                <a:gd name="connsiteY13" fmla="*/ 30956 h 1345406"/>
                <a:gd name="connsiteX14" fmla="*/ 1626393 w 2012156"/>
                <a:gd name="connsiteY14" fmla="*/ 11906 h 1345406"/>
                <a:gd name="connsiteX15" fmla="*/ 1654968 w 2012156"/>
                <a:gd name="connsiteY15" fmla="*/ 0 h 1345406"/>
                <a:gd name="connsiteX16" fmla="*/ 1671637 w 2012156"/>
                <a:gd name="connsiteY16" fmla="*/ 0 h 1345406"/>
                <a:gd name="connsiteX17" fmla="*/ 1688306 w 2012156"/>
                <a:gd name="connsiteY17" fmla="*/ 2381 h 1345406"/>
                <a:gd name="connsiteX18" fmla="*/ 1714500 w 2012156"/>
                <a:gd name="connsiteY18" fmla="*/ 23812 h 1345406"/>
                <a:gd name="connsiteX19" fmla="*/ 1766887 w 2012156"/>
                <a:gd name="connsiteY19" fmla="*/ 69056 h 1345406"/>
                <a:gd name="connsiteX20" fmla="*/ 1826418 w 2012156"/>
                <a:gd name="connsiteY20" fmla="*/ 119062 h 1345406"/>
                <a:gd name="connsiteX21" fmla="*/ 1895475 w 2012156"/>
                <a:gd name="connsiteY21" fmla="*/ 176212 h 1345406"/>
                <a:gd name="connsiteX22" fmla="*/ 1952625 w 2012156"/>
                <a:gd name="connsiteY22" fmla="*/ 219075 h 1345406"/>
                <a:gd name="connsiteX23" fmla="*/ 1971675 w 2012156"/>
                <a:gd name="connsiteY23" fmla="*/ 238125 h 1345406"/>
                <a:gd name="connsiteX24" fmla="*/ 1995487 w 2012156"/>
                <a:gd name="connsiteY24" fmla="*/ 266700 h 1345406"/>
                <a:gd name="connsiteX25" fmla="*/ 2005012 w 2012156"/>
                <a:gd name="connsiteY25" fmla="*/ 288131 h 1345406"/>
                <a:gd name="connsiteX26" fmla="*/ 2012156 w 2012156"/>
                <a:gd name="connsiteY26" fmla="*/ 314325 h 1345406"/>
                <a:gd name="connsiteX27" fmla="*/ 2007393 w 2012156"/>
                <a:gd name="connsiteY27" fmla="*/ 338137 h 1345406"/>
                <a:gd name="connsiteX28" fmla="*/ 1995487 w 2012156"/>
                <a:gd name="connsiteY28" fmla="*/ 361950 h 1345406"/>
                <a:gd name="connsiteX29" fmla="*/ 1971675 w 2012156"/>
                <a:gd name="connsiteY29" fmla="*/ 383381 h 1345406"/>
                <a:gd name="connsiteX30" fmla="*/ 1952625 w 2012156"/>
                <a:gd name="connsiteY30" fmla="*/ 395287 h 1345406"/>
                <a:gd name="connsiteX31" fmla="*/ 1931193 w 2012156"/>
                <a:gd name="connsiteY31" fmla="*/ 416719 h 1345406"/>
                <a:gd name="connsiteX32" fmla="*/ 1912143 w 2012156"/>
                <a:gd name="connsiteY32" fmla="*/ 445294 h 1345406"/>
                <a:gd name="connsiteX33" fmla="*/ 1893093 w 2012156"/>
                <a:gd name="connsiteY33" fmla="*/ 526256 h 1345406"/>
                <a:gd name="connsiteX34" fmla="*/ 1828800 w 2012156"/>
                <a:gd name="connsiteY34" fmla="*/ 785812 h 1345406"/>
                <a:gd name="connsiteX35" fmla="*/ 1757362 w 2012156"/>
                <a:gd name="connsiteY35" fmla="*/ 1073944 h 1345406"/>
                <a:gd name="connsiteX36" fmla="*/ 1707356 w 2012156"/>
                <a:gd name="connsiteY36" fmla="*/ 1276350 h 1345406"/>
                <a:gd name="connsiteX37" fmla="*/ 1685925 w 2012156"/>
                <a:gd name="connsiteY37" fmla="*/ 1309687 h 1345406"/>
                <a:gd name="connsiteX38" fmla="*/ 1662112 w 2012156"/>
                <a:gd name="connsiteY38" fmla="*/ 1328737 h 1345406"/>
                <a:gd name="connsiteX39" fmla="*/ 1628775 w 2012156"/>
                <a:gd name="connsiteY39" fmla="*/ 1343025 h 1345406"/>
                <a:gd name="connsiteX40" fmla="*/ 1588293 w 2012156"/>
                <a:gd name="connsiteY40" fmla="*/ 1345406 h 1345406"/>
                <a:gd name="connsiteX41" fmla="*/ 1552575 w 2012156"/>
                <a:gd name="connsiteY41" fmla="*/ 1340644 h 1345406"/>
                <a:gd name="connsiteX42" fmla="*/ 1502568 w 2012156"/>
                <a:gd name="connsiteY42" fmla="*/ 1073944 h 1345406"/>
                <a:gd name="connsiteX43" fmla="*/ 1524000 w 2012156"/>
                <a:gd name="connsiteY43" fmla="*/ 947737 h 1345406"/>
                <a:gd name="connsiteX44" fmla="*/ 1564481 w 2012156"/>
                <a:gd name="connsiteY44" fmla="*/ 731044 h 1345406"/>
                <a:gd name="connsiteX45" fmla="*/ 1602581 w 2012156"/>
                <a:gd name="connsiteY45" fmla="*/ 521494 h 1345406"/>
                <a:gd name="connsiteX46" fmla="*/ 1614487 w 2012156"/>
                <a:gd name="connsiteY46" fmla="*/ 461962 h 1345406"/>
                <a:gd name="connsiteX47" fmla="*/ 1616868 w 2012156"/>
                <a:gd name="connsiteY47" fmla="*/ 397669 h 1345406"/>
                <a:gd name="connsiteX48" fmla="*/ 1616868 w 2012156"/>
                <a:gd name="connsiteY48" fmla="*/ 340519 h 1345406"/>
                <a:gd name="connsiteX49" fmla="*/ 1604962 w 2012156"/>
                <a:gd name="connsiteY49" fmla="*/ 311944 h 1345406"/>
                <a:gd name="connsiteX50" fmla="*/ 1590675 w 2012156"/>
                <a:gd name="connsiteY50" fmla="*/ 297656 h 1345406"/>
                <a:gd name="connsiteX51" fmla="*/ 1557337 w 2012156"/>
                <a:gd name="connsiteY51" fmla="*/ 278606 h 1345406"/>
                <a:gd name="connsiteX52" fmla="*/ 1533525 w 2012156"/>
                <a:gd name="connsiteY52" fmla="*/ 273844 h 1345406"/>
                <a:gd name="connsiteX53" fmla="*/ 1478756 w 2012156"/>
                <a:gd name="connsiteY53" fmla="*/ 276225 h 1345406"/>
                <a:gd name="connsiteX54" fmla="*/ 1281112 w 2012156"/>
                <a:gd name="connsiteY54" fmla="*/ 292894 h 1345406"/>
                <a:gd name="connsiteX55" fmla="*/ 850106 w 2012156"/>
                <a:gd name="connsiteY55" fmla="*/ 333375 h 1345406"/>
                <a:gd name="connsiteX56" fmla="*/ 788193 w 2012156"/>
                <a:gd name="connsiteY56" fmla="*/ 340519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12156" h="1345406">
                  <a:moveTo>
                    <a:pt x="788193" y="340519"/>
                  </a:moveTo>
                  <a:lnTo>
                    <a:pt x="581025" y="364331"/>
                  </a:lnTo>
                  <a:lnTo>
                    <a:pt x="328612" y="395287"/>
                  </a:lnTo>
                  <a:lnTo>
                    <a:pt x="26193" y="433387"/>
                  </a:lnTo>
                  <a:lnTo>
                    <a:pt x="0" y="300037"/>
                  </a:lnTo>
                  <a:lnTo>
                    <a:pt x="209550" y="278606"/>
                  </a:lnTo>
                  <a:lnTo>
                    <a:pt x="483393" y="242887"/>
                  </a:lnTo>
                  <a:lnTo>
                    <a:pt x="873918" y="188119"/>
                  </a:lnTo>
                  <a:lnTo>
                    <a:pt x="1221581" y="135731"/>
                  </a:lnTo>
                  <a:lnTo>
                    <a:pt x="1504950" y="95250"/>
                  </a:lnTo>
                  <a:lnTo>
                    <a:pt x="1531143" y="88106"/>
                  </a:lnTo>
                  <a:lnTo>
                    <a:pt x="1545431" y="73819"/>
                  </a:lnTo>
                  <a:lnTo>
                    <a:pt x="1569243" y="52387"/>
                  </a:lnTo>
                  <a:lnTo>
                    <a:pt x="1595437" y="30956"/>
                  </a:lnTo>
                  <a:lnTo>
                    <a:pt x="1626393" y="11906"/>
                  </a:lnTo>
                  <a:lnTo>
                    <a:pt x="1654968" y="0"/>
                  </a:lnTo>
                  <a:lnTo>
                    <a:pt x="1671637" y="0"/>
                  </a:lnTo>
                  <a:lnTo>
                    <a:pt x="1688306" y="2381"/>
                  </a:lnTo>
                  <a:lnTo>
                    <a:pt x="1714500" y="23812"/>
                  </a:lnTo>
                  <a:lnTo>
                    <a:pt x="1766887" y="69056"/>
                  </a:lnTo>
                  <a:lnTo>
                    <a:pt x="1826418" y="119062"/>
                  </a:lnTo>
                  <a:lnTo>
                    <a:pt x="1895475" y="176212"/>
                  </a:lnTo>
                  <a:lnTo>
                    <a:pt x="1952625" y="219075"/>
                  </a:lnTo>
                  <a:lnTo>
                    <a:pt x="1971675" y="238125"/>
                  </a:lnTo>
                  <a:lnTo>
                    <a:pt x="1995487" y="266700"/>
                  </a:lnTo>
                  <a:lnTo>
                    <a:pt x="2005012" y="288131"/>
                  </a:lnTo>
                  <a:lnTo>
                    <a:pt x="2012156" y="314325"/>
                  </a:lnTo>
                  <a:lnTo>
                    <a:pt x="2007393" y="338137"/>
                  </a:lnTo>
                  <a:lnTo>
                    <a:pt x="1995487" y="361950"/>
                  </a:lnTo>
                  <a:lnTo>
                    <a:pt x="1971675" y="383381"/>
                  </a:lnTo>
                  <a:lnTo>
                    <a:pt x="1952625" y="395287"/>
                  </a:lnTo>
                  <a:lnTo>
                    <a:pt x="1931193" y="416719"/>
                  </a:lnTo>
                  <a:lnTo>
                    <a:pt x="1912143" y="445294"/>
                  </a:lnTo>
                  <a:lnTo>
                    <a:pt x="1893093" y="526256"/>
                  </a:lnTo>
                  <a:lnTo>
                    <a:pt x="1828800" y="785812"/>
                  </a:lnTo>
                  <a:lnTo>
                    <a:pt x="1757362" y="1073944"/>
                  </a:lnTo>
                  <a:lnTo>
                    <a:pt x="1707356" y="1276350"/>
                  </a:lnTo>
                  <a:lnTo>
                    <a:pt x="1685925" y="1309687"/>
                  </a:lnTo>
                  <a:lnTo>
                    <a:pt x="1662112" y="1328737"/>
                  </a:lnTo>
                  <a:lnTo>
                    <a:pt x="1628775" y="1343025"/>
                  </a:lnTo>
                  <a:lnTo>
                    <a:pt x="1588293" y="1345406"/>
                  </a:lnTo>
                  <a:lnTo>
                    <a:pt x="1552575" y="1340644"/>
                  </a:lnTo>
                  <a:lnTo>
                    <a:pt x="1502568" y="1073944"/>
                  </a:lnTo>
                  <a:lnTo>
                    <a:pt x="1524000" y="947737"/>
                  </a:lnTo>
                  <a:lnTo>
                    <a:pt x="1564481" y="731044"/>
                  </a:lnTo>
                  <a:lnTo>
                    <a:pt x="1602581" y="521494"/>
                  </a:lnTo>
                  <a:lnTo>
                    <a:pt x="1614487" y="461962"/>
                  </a:lnTo>
                  <a:cubicBezTo>
                    <a:pt x="1615281" y="440531"/>
                    <a:pt x="1616074" y="419100"/>
                    <a:pt x="1616868" y="397669"/>
                  </a:cubicBezTo>
                  <a:lnTo>
                    <a:pt x="1616868" y="340519"/>
                  </a:lnTo>
                  <a:lnTo>
                    <a:pt x="1604962" y="311944"/>
                  </a:lnTo>
                  <a:lnTo>
                    <a:pt x="1590675" y="297656"/>
                  </a:lnTo>
                  <a:lnTo>
                    <a:pt x="1557337" y="278606"/>
                  </a:lnTo>
                  <a:lnTo>
                    <a:pt x="1533525" y="273844"/>
                  </a:lnTo>
                  <a:lnTo>
                    <a:pt x="1478756" y="276225"/>
                  </a:lnTo>
                  <a:lnTo>
                    <a:pt x="1281112" y="292894"/>
                  </a:lnTo>
                  <a:lnTo>
                    <a:pt x="850106" y="333375"/>
                  </a:lnTo>
                  <a:lnTo>
                    <a:pt x="788193" y="3405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55">
              <a:extLst>
                <a:ext uri="{FF2B5EF4-FFF2-40B4-BE49-F238E27FC236}">
                  <a16:creationId xmlns:a16="http://schemas.microsoft.com/office/drawing/2014/main" id="{79FC88CA-C97D-4393-84B5-1C95E44E762A}"/>
                </a:ext>
              </a:extLst>
            </p:cNvPr>
            <p:cNvSpPr/>
            <p:nvPr/>
          </p:nvSpPr>
          <p:spPr>
            <a:xfrm>
              <a:off x="6127752" y="2779714"/>
              <a:ext cx="1462088" cy="301625"/>
            </a:xfrm>
            <a:custGeom>
              <a:avLst/>
              <a:gdLst>
                <a:gd name="connsiteX0" fmla="*/ 623888 w 1462088"/>
                <a:gd name="connsiteY0" fmla="*/ 57150 h 302419"/>
                <a:gd name="connsiteX1" fmla="*/ 952500 w 1462088"/>
                <a:gd name="connsiteY1" fmla="*/ 28575 h 302419"/>
                <a:gd name="connsiteX2" fmla="*/ 1173957 w 1462088"/>
                <a:gd name="connsiteY2" fmla="*/ 11906 h 302419"/>
                <a:gd name="connsiteX3" fmla="*/ 1447800 w 1462088"/>
                <a:gd name="connsiteY3" fmla="*/ 0 h 302419"/>
                <a:gd name="connsiteX4" fmla="*/ 1462088 w 1462088"/>
                <a:gd name="connsiteY4" fmla="*/ 295275 h 302419"/>
                <a:gd name="connsiteX5" fmla="*/ 1421607 w 1462088"/>
                <a:gd name="connsiteY5" fmla="*/ 292894 h 302419"/>
                <a:gd name="connsiteX6" fmla="*/ 1412082 w 1462088"/>
                <a:gd name="connsiteY6" fmla="*/ 292894 h 302419"/>
                <a:gd name="connsiteX7" fmla="*/ 1400175 w 1462088"/>
                <a:gd name="connsiteY7" fmla="*/ 285750 h 302419"/>
                <a:gd name="connsiteX8" fmla="*/ 1366838 w 1462088"/>
                <a:gd name="connsiteY8" fmla="*/ 261937 h 302419"/>
                <a:gd name="connsiteX9" fmla="*/ 1319213 w 1462088"/>
                <a:gd name="connsiteY9" fmla="*/ 226219 h 302419"/>
                <a:gd name="connsiteX10" fmla="*/ 1262063 w 1462088"/>
                <a:gd name="connsiteY10" fmla="*/ 188119 h 302419"/>
                <a:gd name="connsiteX11" fmla="*/ 1216819 w 1462088"/>
                <a:gd name="connsiteY11" fmla="*/ 161925 h 302419"/>
                <a:gd name="connsiteX12" fmla="*/ 1138238 w 1462088"/>
                <a:gd name="connsiteY12" fmla="*/ 169069 h 302419"/>
                <a:gd name="connsiteX13" fmla="*/ 869157 w 1462088"/>
                <a:gd name="connsiteY13" fmla="*/ 202406 h 302419"/>
                <a:gd name="connsiteX14" fmla="*/ 633413 w 1462088"/>
                <a:gd name="connsiteY14" fmla="*/ 230981 h 302419"/>
                <a:gd name="connsiteX15" fmla="*/ 354807 w 1462088"/>
                <a:gd name="connsiteY15" fmla="*/ 264319 h 302419"/>
                <a:gd name="connsiteX16" fmla="*/ 185738 w 1462088"/>
                <a:gd name="connsiteY16" fmla="*/ 285750 h 302419"/>
                <a:gd name="connsiteX17" fmla="*/ 47625 w 1462088"/>
                <a:gd name="connsiteY17" fmla="*/ 302419 h 302419"/>
                <a:gd name="connsiteX18" fmla="*/ 0 w 1462088"/>
                <a:gd name="connsiteY18" fmla="*/ 88106 h 302419"/>
                <a:gd name="connsiteX19" fmla="*/ 102394 w 1462088"/>
                <a:gd name="connsiteY19" fmla="*/ 92869 h 302419"/>
                <a:gd name="connsiteX20" fmla="*/ 316707 w 1462088"/>
                <a:gd name="connsiteY20" fmla="*/ 92869 h 302419"/>
                <a:gd name="connsiteX21" fmla="*/ 459582 w 1462088"/>
                <a:gd name="connsiteY21" fmla="*/ 76200 h 302419"/>
                <a:gd name="connsiteX22" fmla="*/ 623888 w 1462088"/>
                <a:gd name="connsiteY22" fmla="*/ 571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62088" h="302419">
                  <a:moveTo>
                    <a:pt x="623888" y="57150"/>
                  </a:moveTo>
                  <a:lnTo>
                    <a:pt x="952500" y="28575"/>
                  </a:lnTo>
                  <a:lnTo>
                    <a:pt x="1173957" y="11906"/>
                  </a:lnTo>
                  <a:lnTo>
                    <a:pt x="1447800" y="0"/>
                  </a:lnTo>
                  <a:lnTo>
                    <a:pt x="1462088" y="295275"/>
                  </a:lnTo>
                  <a:lnTo>
                    <a:pt x="1421607" y="292894"/>
                  </a:lnTo>
                  <a:lnTo>
                    <a:pt x="1412082" y="292894"/>
                  </a:lnTo>
                  <a:lnTo>
                    <a:pt x="1400175" y="285750"/>
                  </a:lnTo>
                  <a:lnTo>
                    <a:pt x="1366838" y="261937"/>
                  </a:lnTo>
                  <a:lnTo>
                    <a:pt x="1319213" y="226219"/>
                  </a:lnTo>
                  <a:lnTo>
                    <a:pt x="1262063" y="188119"/>
                  </a:lnTo>
                  <a:lnTo>
                    <a:pt x="1216819" y="161925"/>
                  </a:lnTo>
                  <a:lnTo>
                    <a:pt x="1138238" y="169069"/>
                  </a:lnTo>
                  <a:lnTo>
                    <a:pt x="869157" y="202406"/>
                  </a:lnTo>
                  <a:lnTo>
                    <a:pt x="633413" y="230981"/>
                  </a:lnTo>
                  <a:lnTo>
                    <a:pt x="354807" y="264319"/>
                  </a:lnTo>
                  <a:lnTo>
                    <a:pt x="185738" y="285750"/>
                  </a:lnTo>
                  <a:lnTo>
                    <a:pt x="47625" y="302419"/>
                  </a:lnTo>
                  <a:lnTo>
                    <a:pt x="0" y="88106"/>
                  </a:lnTo>
                  <a:lnTo>
                    <a:pt x="102394" y="92869"/>
                  </a:lnTo>
                  <a:lnTo>
                    <a:pt x="316707" y="92869"/>
                  </a:lnTo>
                  <a:lnTo>
                    <a:pt x="459582" y="76200"/>
                  </a:lnTo>
                  <a:lnTo>
                    <a:pt x="623888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79">
              <a:extLst>
                <a:ext uri="{FF2B5EF4-FFF2-40B4-BE49-F238E27FC236}">
                  <a16:creationId xmlns:a16="http://schemas.microsoft.com/office/drawing/2014/main" id="{8D4099B6-E619-4C64-9A62-19249B03B40E}"/>
                </a:ext>
              </a:extLst>
            </p:cNvPr>
            <p:cNvSpPr/>
            <p:nvPr/>
          </p:nvSpPr>
          <p:spPr>
            <a:xfrm rot="16200000">
              <a:off x="5959477" y="4367213"/>
              <a:ext cx="1681162" cy="500063"/>
            </a:xfrm>
            <a:custGeom>
              <a:avLst/>
              <a:gdLst>
                <a:gd name="connsiteX0" fmla="*/ 381000 w 1681162"/>
                <a:gd name="connsiteY0" fmla="*/ 254794 h 500062"/>
                <a:gd name="connsiteX1" fmla="*/ 1123950 w 1681162"/>
                <a:gd name="connsiteY1" fmla="*/ 254794 h 500062"/>
                <a:gd name="connsiteX2" fmla="*/ 1312068 w 1681162"/>
                <a:gd name="connsiteY2" fmla="*/ 250031 h 500062"/>
                <a:gd name="connsiteX3" fmla="*/ 1416843 w 1681162"/>
                <a:gd name="connsiteY3" fmla="*/ 245269 h 500062"/>
                <a:gd name="connsiteX4" fmla="*/ 1469231 w 1681162"/>
                <a:gd name="connsiteY4" fmla="*/ 238125 h 500062"/>
                <a:gd name="connsiteX5" fmla="*/ 1502568 w 1681162"/>
                <a:gd name="connsiteY5" fmla="*/ 226219 h 500062"/>
                <a:gd name="connsiteX6" fmla="*/ 1526381 w 1681162"/>
                <a:gd name="connsiteY6" fmla="*/ 207169 h 500062"/>
                <a:gd name="connsiteX7" fmla="*/ 1545431 w 1681162"/>
                <a:gd name="connsiteY7" fmla="*/ 188119 h 500062"/>
                <a:gd name="connsiteX8" fmla="*/ 1562100 w 1681162"/>
                <a:gd name="connsiteY8" fmla="*/ 159544 h 500062"/>
                <a:gd name="connsiteX9" fmla="*/ 1576387 w 1681162"/>
                <a:gd name="connsiteY9" fmla="*/ 123825 h 500062"/>
                <a:gd name="connsiteX10" fmla="*/ 1595437 w 1681162"/>
                <a:gd name="connsiteY10" fmla="*/ 26194 h 500062"/>
                <a:gd name="connsiteX11" fmla="*/ 1597818 w 1681162"/>
                <a:gd name="connsiteY11" fmla="*/ 0 h 500062"/>
                <a:gd name="connsiteX12" fmla="*/ 1681162 w 1681162"/>
                <a:gd name="connsiteY12" fmla="*/ 442912 h 500062"/>
                <a:gd name="connsiteX13" fmla="*/ 1583531 w 1681162"/>
                <a:gd name="connsiteY13" fmla="*/ 476250 h 500062"/>
                <a:gd name="connsiteX14" fmla="*/ 1497806 w 1681162"/>
                <a:gd name="connsiteY14" fmla="*/ 500062 h 500062"/>
                <a:gd name="connsiteX15" fmla="*/ 1476375 w 1681162"/>
                <a:gd name="connsiteY15" fmla="*/ 500062 h 500062"/>
                <a:gd name="connsiteX16" fmla="*/ 1414462 w 1681162"/>
                <a:gd name="connsiteY16" fmla="*/ 495300 h 500062"/>
                <a:gd name="connsiteX17" fmla="*/ 1304925 w 1681162"/>
                <a:gd name="connsiteY17" fmla="*/ 485775 h 500062"/>
                <a:gd name="connsiteX18" fmla="*/ 1121568 w 1681162"/>
                <a:gd name="connsiteY18" fmla="*/ 478631 h 500062"/>
                <a:gd name="connsiteX19" fmla="*/ 950118 w 1681162"/>
                <a:gd name="connsiteY19" fmla="*/ 478631 h 500062"/>
                <a:gd name="connsiteX20" fmla="*/ 664368 w 1681162"/>
                <a:gd name="connsiteY20" fmla="*/ 478631 h 500062"/>
                <a:gd name="connsiteX21" fmla="*/ 200025 w 1681162"/>
                <a:gd name="connsiteY21" fmla="*/ 478631 h 500062"/>
                <a:gd name="connsiteX22" fmla="*/ 16668 w 1681162"/>
                <a:gd name="connsiteY22" fmla="*/ 478631 h 500062"/>
                <a:gd name="connsiteX23" fmla="*/ 0 w 1681162"/>
                <a:gd name="connsiteY23" fmla="*/ 254794 h 500062"/>
                <a:gd name="connsiteX24" fmla="*/ 381000 w 1681162"/>
                <a:gd name="connsiteY24" fmla="*/ 254794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81162" h="500062">
                  <a:moveTo>
                    <a:pt x="381000" y="254794"/>
                  </a:moveTo>
                  <a:lnTo>
                    <a:pt x="1123950" y="254794"/>
                  </a:lnTo>
                  <a:lnTo>
                    <a:pt x="1312068" y="250031"/>
                  </a:lnTo>
                  <a:lnTo>
                    <a:pt x="1416843" y="245269"/>
                  </a:lnTo>
                  <a:lnTo>
                    <a:pt x="1469231" y="238125"/>
                  </a:lnTo>
                  <a:lnTo>
                    <a:pt x="1502568" y="226219"/>
                  </a:lnTo>
                  <a:lnTo>
                    <a:pt x="1526381" y="207169"/>
                  </a:lnTo>
                  <a:lnTo>
                    <a:pt x="1545431" y="188119"/>
                  </a:lnTo>
                  <a:lnTo>
                    <a:pt x="1562100" y="159544"/>
                  </a:lnTo>
                  <a:lnTo>
                    <a:pt x="1576387" y="123825"/>
                  </a:lnTo>
                  <a:lnTo>
                    <a:pt x="1595437" y="26194"/>
                  </a:lnTo>
                  <a:lnTo>
                    <a:pt x="1597818" y="0"/>
                  </a:lnTo>
                  <a:lnTo>
                    <a:pt x="1681162" y="442912"/>
                  </a:lnTo>
                  <a:lnTo>
                    <a:pt x="1583531" y="476250"/>
                  </a:lnTo>
                  <a:lnTo>
                    <a:pt x="1497806" y="500062"/>
                  </a:lnTo>
                  <a:lnTo>
                    <a:pt x="1476375" y="500062"/>
                  </a:lnTo>
                  <a:lnTo>
                    <a:pt x="1414462" y="495300"/>
                  </a:lnTo>
                  <a:lnTo>
                    <a:pt x="1304925" y="485775"/>
                  </a:lnTo>
                  <a:lnTo>
                    <a:pt x="1121568" y="478631"/>
                  </a:lnTo>
                  <a:lnTo>
                    <a:pt x="950118" y="478631"/>
                  </a:lnTo>
                  <a:lnTo>
                    <a:pt x="664368" y="478631"/>
                  </a:lnTo>
                  <a:lnTo>
                    <a:pt x="200025" y="478631"/>
                  </a:lnTo>
                  <a:lnTo>
                    <a:pt x="16668" y="478631"/>
                  </a:lnTo>
                  <a:lnTo>
                    <a:pt x="0" y="254794"/>
                  </a:lnTo>
                  <a:lnTo>
                    <a:pt x="381000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57">
              <a:extLst>
                <a:ext uri="{FF2B5EF4-FFF2-40B4-BE49-F238E27FC236}">
                  <a16:creationId xmlns:a16="http://schemas.microsoft.com/office/drawing/2014/main" id="{C0CAB86A-DDED-4C7D-A73C-83E529758337}"/>
                </a:ext>
              </a:extLst>
            </p:cNvPr>
            <p:cNvSpPr/>
            <p:nvPr/>
          </p:nvSpPr>
          <p:spPr>
            <a:xfrm>
              <a:off x="5727702" y="4360863"/>
              <a:ext cx="2271713" cy="411162"/>
            </a:xfrm>
            <a:custGeom>
              <a:avLst/>
              <a:gdLst>
                <a:gd name="connsiteX0" fmla="*/ 709613 w 2271713"/>
                <a:gd name="connsiteY0" fmla="*/ 195262 h 411956"/>
                <a:gd name="connsiteX1" fmla="*/ 962025 w 2271713"/>
                <a:gd name="connsiteY1" fmla="*/ 159544 h 411956"/>
                <a:gd name="connsiteX2" fmla="*/ 1112044 w 2271713"/>
                <a:gd name="connsiteY2" fmla="*/ 138112 h 411956"/>
                <a:gd name="connsiteX3" fmla="*/ 1362075 w 2271713"/>
                <a:gd name="connsiteY3" fmla="*/ 114300 h 411956"/>
                <a:gd name="connsiteX4" fmla="*/ 1595438 w 2271713"/>
                <a:gd name="connsiteY4" fmla="*/ 88106 h 411956"/>
                <a:gd name="connsiteX5" fmla="*/ 1697832 w 2271713"/>
                <a:gd name="connsiteY5" fmla="*/ 73819 h 411956"/>
                <a:gd name="connsiteX6" fmla="*/ 1721644 w 2271713"/>
                <a:gd name="connsiteY6" fmla="*/ 61912 h 411956"/>
                <a:gd name="connsiteX7" fmla="*/ 1745457 w 2271713"/>
                <a:gd name="connsiteY7" fmla="*/ 47625 h 411956"/>
                <a:gd name="connsiteX8" fmla="*/ 1781175 w 2271713"/>
                <a:gd name="connsiteY8" fmla="*/ 28575 h 411956"/>
                <a:gd name="connsiteX9" fmla="*/ 1826419 w 2271713"/>
                <a:gd name="connsiteY9" fmla="*/ 9525 h 411956"/>
                <a:gd name="connsiteX10" fmla="*/ 1871663 w 2271713"/>
                <a:gd name="connsiteY10" fmla="*/ 0 h 411956"/>
                <a:gd name="connsiteX11" fmla="*/ 1914525 w 2271713"/>
                <a:gd name="connsiteY11" fmla="*/ 9525 h 411956"/>
                <a:gd name="connsiteX12" fmla="*/ 1997869 w 2271713"/>
                <a:gd name="connsiteY12" fmla="*/ 38100 h 411956"/>
                <a:gd name="connsiteX13" fmla="*/ 2105025 w 2271713"/>
                <a:gd name="connsiteY13" fmla="*/ 71437 h 411956"/>
                <a:gd name="connsiteX14" fmla="*/ 2207419 w 2271713"/>
                <a:gd name="connsiteY14" fmla="*/ 102394 h 411956"/>
                <a:gd name="connsiteX15" fmla="*/ 2228850 w 2271713"/>
                <a:gd name="connsiteY15" fmla="*/ 111919 h 411956"/>
                <a:gd name="connsiteX16" fmla="*/ 2252663 w 2271713"/>
                <a:gd name="connsiteY16" fmla="*/ 126206 h 411956"/>
                <a:gd name="connsiteX17" fmla="*/ 2264569 w 2271713"/>
                <a:gd name="connsiteY17" fmla="*/ 138112 h 411956"/>
                <a:gd name="connsiteX18" fmla="*/ 2271713 w 2271713"/>
                <a:gd name="connsiteY18" fmla="*/ 152400 h 411956"/>
                <a:gd name="connsiteX19" fmla="*/ 2271713 w 2271713"/>
                <a:gd name="connsiteY19" fmla="*/ 166687 h 411956"/>
                <a:gd name="connsiteX20" fmla="*/ 2259807 w 2271713"/>
                <a:gd name="connsiteY20" fmla="*/ 188119 h 411956"/>
                <a:gd name="connsiteX21" fmla="*/ 2233613 w 2271713"/>
                <a:gd name="connsiteY21" fmla="*/ 209550 h 411956"/>
                <a:gd name="connsiteX22" fmla="*/ 2195513 w 2271713"/>
                <a:gd name="connsiteY22" fmla="*/ 230981 h 411956"/>
                <a:gd name="connsiteX23" fmla="*/ 2152650 w 2271713"/>
                <a:gd name="connsiteY23" fmla="*/ 242887 h 411956"/>
                <a:gd name="connsiteX24" fmla="*/ 2071688 w 2271713"/>
                <a:gd name="connsiteY24" fmla="*/ 252412 h 411956"/>
                <a:gd name="connsiteX25" fmla="*/ 1974057 w 2271713"/>
                <a:gd name="connsiteY25" fmla="*/ 254794 h 411956"/>
                <a:gd name="connsiteX26" fmla="*/ 1893094 w 2271713"/>
                <a:gd name="connsiteY26" fmla="*/ 252412 h 411956"/>
                <a:gd name="connsiteX27" fmla="*/ 1790700 w 2271713"/>
                <a:gd name="connsiteY27" fmla="*/ 254794 h 411956"/>
                <a:gd name="connsiteX28" fmla="*/ 1633538 w 2271713"/>
                <a:gd name="connsiteY28" fmla="*/ 264319 h 411956"/>
                <a:gd name="connsiteX29" fmla="*/ 1462088 w 2271713"/>
                <a:gd name="connsiteY29" fmla="*/ 278606 h 411956"/>
                <a:gd name="connsiteX30" fmla="*/ 1314450 w 2271713"/>
                <a:gd name="connsiteY30" fmla="*/ 295275 h 411956"/>
                <a:gd name="connsiteX31" fmla="*/ 1273969 w 2271713"/>
                <a:gd name="connsiteY31" fmla="*/ 302419 h 411956"/>
                <a:gd name="connsiteX32" fmla="*/ 1047750 w 2271713"/>
                <a:gd name="connsiteY32" fmla="*/ 323850 h 411956"/>
                <a:gd name="connsiteX33" fmla="*/ 871538 w 2271713"/>
                <a:gd name="connsiteY33" fmla="*/ 347662 h 411956"/>
                <a:gd name="connsiteX34" fmla="*/ 685800 w 2271713"/>
                <a:gd name="connsiteY34" fmla="*/ 376237 h 411956"/>
                <a:gd name="connsiteX35" fmla="*/ 542925 w 2271713"/>
                <a:gd name="connsiteY35" fmla="*/ 400050 h 411956"/>
                <a:gd name="connsiteX36" fmla="*/ 485775 w 2271713"/>
                <a:gd name="connsiteY36" fmla="*/ 409575 h 411956"/>
                <a:gd name="connsiteX37" fmla="*/ 428625 w 2271713"/>
                <a:gd name="connsiteY37" fmla="*/ 411956 h 411956"/>
                <a:gd name="connsiteX38" fmla="*/ 364332 w 2271713"/>
                <a:gd name="connsiteY38" fmla="*/ 404812 h 411956"/>
                <a:gd name="connsiteX39" fmla="*/ 319088 w 2271713"/>
                <a:gd name="connsiteY39" fmla="*/ 400050 h 411956"/>
                <a:gd name="connsiteX40" fmla="*/ 266700 w 2271713"/>
                <a:gd name="connsiteY40" fmla="*/ 383381 h 411956"/>
                <a:gd name="connsiteX41" fmla="*/ 214313 w 2271713"/>
                <a:gd name="connsiteY41" fmla="*/ 361950 h 411956"/>
                <a:gd name="connsiteX42" fmla="*/ 152400 w 2271713"/>
                <a:gd name="connsiteY42" fmla="*/ 328612 h 411956"/>
                <a:gd name="connsiteX43" fmla="*/ 61913 w 2271713"/>
                <a:gd name="connsiteY43" fmla="*/ 259556 h 411956"/>
                <a:gd name="connsiteX44" fmla="*/ 14288 w 2271713"/>
                <a:gd name="connsiteY44" fmla="*/ 221456 h 411956"/>
                <a:gd name="connsiteX45" fmla="*/ 2382 w 2271713"/>
                <a:gd name="connsiteY45" fmla="*/ 204787 h 411956"/>
                <a:gd name="connsiteX46" fmla="*/ 0 w 2271713"/>
                <a:gd name="connsiteY46" fmla="*/ 188119 h 411956"/>
                <a:gd name="connsiteX47" fmla="*/ 0 w 2271713"/>
                <a:gd name="connsiteY47" fmla="*/ 161925 h 411956"/>
                <a:gd name="connsiteX48" fmla="*/ 9525 w 2271713"/>
                <a:gd name="connsiteY48" fmla="*/ 150019 h 411956"/>
                <a:gd name="connsiteX49" fmla="*/ 28575 w 2271713"/>
                <a:gd name="connsiteY49" fmla="*/ 147637 h 411956"/>
                <a:gd name="connsiteX50" fmla="*/ 64294 w 2271713"/>
                <a:gd name="connsiteY50" fmla="*/ 161925 h 411956"/>
                <a:gd name="connsiteX51" fmla="*/ 133350 w 2271713"/>
                <a:gd name="connsiteY51" fmla="*/ 185737 h 411956"/>
                <a:gd name="connsiteX52" fmla="*/ 204788 w 2271713"/>
                <a:gd name="connsiteY52" fmla="*/ 209550 h 411956"/>
                <a:gd name="connsiteX53" fmla="*/ 290513 w 2271713"/>
                <a:gd name="connsiteY53" fmla="*/ 226219 h 411956"/>
                <a:gd name="connsiteX54" fmla="*/ 373857 w 2271713"/>
                <a:gd name="connsiteY54" fmla="*/ 235744 h 411956"/>
                <a:gd name="connsiteX55" fmla="*/ 457200 w 2271713"/>
                <a:gd name="connsiteY55" fmla="*/ 230981 h 411956"/>
                <a:gd name="connsiteX56" fmla="*/ 554832 w 2271713"/>
                <a:gd name="connsiteY56" fmla="*/ 216694 h 411956"/>
                <a:gd name="connsiteX57" fmla="*/ 709613 w 2271713"/>
                <a:gd name="connsiteY57" fmla="*/ 19526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71713" h="411956">
                  <a:moveTo>
                    <a:pt x="709613" y="195262"/>
                  </a:moveTo>
                  <a:lnTo>
                    <a:pt x="962025" y="159544"/>
                  </a:lnTo>
                  <a:lnTo>
                    <a:pt x="1112044" y="138112"/>
                  </a:lnTo>
                  <a:lnTo>
                    <a:pt x="1362075" y="114300"/>
                  </a:lnTo>
                  <a:lnTo>
                    <a:pt x="1595438" y="88106"/>
                  </a:lnTo>
                  <a:lnTo>
                    <a:pt x="1697832" y="73819"/>
                  </a:lnTo>
                  <a:lnTo>
                    <a:pt x="1721644" y="61912"/>
                  </a:lnTo>
                  <a:lnTo>
                    <a:pt x="1745457" y="47625"/>
                  </a:lnTo>
                  <a:lnTo>
                    <a:pt x="1781175" y="28575"/>
                  </a:lnTo>
                  <a:lnTo>
                    <a:pt x="1826419" y="9525"/>
                  </a:lnTo>
                  <a:lnTo>
                    <a:pt x="1871663" y="0"/>
                  </a:lnTo>
                  <a:lnTo>
                    <a:pt x="1914525" y="9525"/>
                  </a:lnTo>
                  <a:lnTo>
                    <a:pt x="1997869" y="38100"/>
                  </a:lnTo>
                  <a:lnTo>
                    <a:pt x="2105025" y="71437"/>
                  </a:lnTo>
                  <a:lnTo>
                    <a:pt x="2207419" y="102394"/>
                  </a:lnTo>
                  <a:lnTo>
                    <a:pt x="2228850" y="111919"/>
                  </a:lnTo>
                  <a:lnTo>
                    <a:pt x="2252663" y="126206"/>
                  </a:lnTo>
                  <a:lnTo>
                    <a:pt x="2264569" y="138112"/>
                  </a:lnTo>
                  <a:lnTo>
                    <a:pt x="2271713" y="152400"/>
                  </a:lnTo>
                  <a:lnTo>
                    <a:pt x="2271713" y="166687"/>
                  </a:lnTo>
                  <a:lnTo>
                    <a:pt x="2259807" y="188119"/>
                  </a:lnTo>
                  <a:lnTo>
                    <a:pt x="2233613" y="209550"/>
                  </a:lnTo>
                  <a:lnTo>
                    <a:pt x="2195513" y="230981"/>
                  </a:lnTo>
                  <a:lnTo>
                    <a:pt x="2152650" y="242887"/>
                  </a:lnTo>
                  <a:lnTo>
                    <a:pt x="2071688" y="252412"/>
                  </a:lnTo>
                  <a:lnTo>
                    <a:pt x="1974057" y="254794"/>
                  </a:lnTo>
                  <a:lnTo>
                    <a:pt x="1893094" y="252412"/>
                  </a:lnTo>
                  <a:lnTo>
                    <a:pt x="1790700" y="254794"/>
                  </a:lnTo>
                  <a:lnTo>
                    <a:pt x="1633538" y="264319"/>
                  </a:lnTo>
                  <a:lnTo>
                    <a:pt x="1462088" y="278606"/>
                  </a:lnTo>
                  <a:lnTo>
                    <a:pt x="1314450" y="295275"/>
                  </a:lnTo>
                  <a:lnTo>
                    <a:pt x="1273969" y="302419"/>
                  </a:lnTo>
                  <a:lnTo>
                    <a:pt x="1047750" y="323850"/>
                  </a:lnTo>
                  <a:lnTo>
                    <a:pt x="871538" y="347662"/>
                  </a:lnTo>
                  <a:lnTo>
                    <a:pt x="685800" y="376237"/>
                  </a:lnTo>
                  <a:lnTo>
                    <a:pt x="542925" y="400050"/>
                  </a:lnTo>
                  <a:lnTo>
                    <a:pt x="485775" y="409575"/>
                  </a:lnTo>
                  <a:lnTo>
                    <a:pt x="428625" y="411956"/>
                  </a:lnTo>
                  <a:lnTo>
                    <a:pt x="364332" y="404812"/>
                  </a:lnTo>
                  <a:lnTo>
                    <a:pt x="319088" y="400050"/>
                  </a:lnTo>
                  <a:lnTo>
                    <a:pt x="266700" y="383381"/>
                  </a:lnTo>
                  <a:lnTo>
                    <a:pt x="214313" y="361950"/>
                  </a:lnTo>
                  <a:lnTo>
                    <a:pt x="152400" y="328612"/>
                  </a:lnTo>
                  <a:lnTo>
                    <a:pt x="61913" y="259556"/>
                  </a:lnTo>
                  <a:lnTo>
                    <a:pt x="14288" y="221456"/>
                  </a:lnTo>
                  <a:lnTo>
                    <a:pt x="2382" y="204787"/>
                  </a:lnTo>
                  <a:lnTo>
                    <a:pt x="0" y="188119"/>
                  </a:lnTo>
                  <a:lnTo>
                    <a:pt x="0" y="161925"/>
                  </a:lnTo>
                  <a:lnTo>
                    <a:pt x="9525" y="150019"/>
                  </a:lnTo>
                  <a:lnTo>
                    <a:pt x="28575" y="147637"/>
                  </a:lnTo>
                  <a:lnTo>
                    <a:pt x="64294" y="161925"/>
                  </a:lnTo>
                  <a:lnTo>
                    <a:pt x="133350" y="185737"/>
                  </a:lnTo>
                  <a:lnTo>
                    <a:pt x="204788" y="209550"/>
                  </a:lnTo>
                  <a:lnTo>
                    <a:pt x="290513" y="226219"/>
                  </a:lnTo>
                  <a:lnTo>
                    <a:pt x="373857" y="235744"/>
                  </a:lnTo>
                  <a:lnTo>
                    <a:pt x="457200" y="230981"/>
                  </a:lnTo>
                  <a:lnTo>
                    <a:pt x="554832" y="216694"/>
                  </a:lnTo>
                  <a:lnTo>
                    <a:pt x="709613" y="195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58">
              <a:extLst>
                <a:ext uri="{FF2B5EF4-FFF2-40B4-BE49-F238E27FC236}">
                  <a16:creationId xmlns:a16="http://schemas.microsoft.com/office/drawing/2014/main" id="{56BF9648-731F-4D6E-996A-88B797DD70C9}"/>
                </a:ext>
              </a:extLst>
            </p:cNvPr>
            <p:cNvSpPr/>
            <p:nvPr/>
          </p:nvSpPr>
          <p:spPr>
            <a:xfrm>
              <a:off x="5307013" y="5260975"/>
              <a:ext cx="2970212" cy="533400"/>
            </a:xfrm>
            <a:custGeom>
              <a:avLst/>
              <a:gdLst>
                <a:gd name="connsiteX0" fmla="*/ 1119774 w 2970578"/>
                <a:gd name="connsiteY0" fmla="*/ 185814 h 532993"/>
                <a:gd name="connsiteX1" fmla="*/ 1528075 w 2970578"/>
                <a:gd name="connsiteY1" fmla="*/ 129581 h 532993"/>
                <a:gd name="connsiteX2" fmla="*/ 1811686 w 2970578"/>
                <a:gd name="connsiteY2" fmla="*/ 105132 h 532993"/>
                <a:gd name="connsiteX3" fmla="*/ 2085517 w 2970578"/>
                <a:gd name="connsiteY3" fmla="*/ 85573 h 532993"/>
                <a:gd name="connsiteX4" fmla="*/ 2308005 w 2970578"/>
                <a:gd name="connsiteY4" fmla="*/ 68458 h 532993"/>
                <a:gd name="connsiteX5" fmla="*/ 2359348 w 2970578"/>
                <a:gd name="connsiteY5" fmla="*/ 56234 h 532993"/>
                <a:gd name="connsiteX6" fmla="*/ 2484039 w 2970578"/>
                <a:gd name="connsiteY6" fmla="*/ 26894 h 532993"/>
                <a:gd name="connsiteX7" fmla="*/ 2574501 w 2970578"/>
                <a:gd name="connsiteY7" fmla="*/ 2445 h 532993"/>
                <a:gd name="connsiteX8" fmla="*/ 2596505 w 2970578"/>
                <a:gd name="connsiteY8" fmla="*/ 0 h 532993"/>
                <a:gd name="connsiteX9" fmla="*/ 2645404 w 2970578"/>
                <a:gd name="connsiteY9" fmla="*/ 9780 h 532993"/>
                <a:gd name="connsiteX10" fmla="*/ 2723641 w 2970578"/>
                <a:gd name="connsiteY10" fmla="*/ 36674 h 532993"/>
                <a:gd name="connsiteX11" fmla="*/ 2782319 w 2970578"/>
                <a:gd name="connsiteY11" fmla="*/ 63568 h 532993"/>
                <a:gd name="connsiteX12" fmla="*/ 2843442 w 2970578"/>
                <a:gd name="connsiteY12" fmla="*/ 100242 h 532993"/>
                <a:gd name="connsiteX13" fmla="*/ 2889896 w 2970578"/>
                <a:gd name="connsiteY13" fmla="*/ 132026 h 532993"/>
                <a:gd name="connsiteX14" fmla="*/ 2924124 w 2970578"/>
                <a:gd name="connsiteY14" fmla="*/ 163810 h 532993"/>
                <a:gd name="connsiteX15" fmla="*/ 2951019 w 2970578"/>
                <a:gd name="connsiteY15" fmla="*/ 193149 h 532993"/>
                <a:gd name="connsiteX16" fmla="*/ 2970578 w 2970578"/>
                <a:gd name="connsiteY16" fmla="*/ 220043 h 532993"/>
                <a:gd name="connsiteX17" fmla="*/ 2970578 w 2970578"/>
                <a:gd name="connsiteY17" fmla="*/ 232268 h 532993"/>
                <a:gd name="connsiteX18" fmla="*/ 2955908 w 2970578"/>
                <a:gd name="connsiteY18" fmla="*/ 261607 h 532993"/>
                <a:gd name="connsiteX19" fmla="*/ 2941239 w 2970578"/>
                <a:gd name="connsiteY19" fmla="*/ 281166 h 532993"/>
                <a:gd name="connsiteX20" fmla="*/ 2914345 w 2970578"/>
                <a:gd name="connsiteY20" fmla="*/ 300726 h 532993"/>
                <a:gd name="connsiteX21" fmla="*/ 2887451 w 2970578"/>
                <a:gd name="connsiteY21" fmla="*/ 310505 h 532993"/>
                <a:gd name="connsiteX22" fmla="*/ 2870336 w 2970578"/>
                <a:gd name="connsiteY22" fmla="*/ 312950 h 532993"/>
                <a:gd name="connsiteX23" fmla="*/ 2836107 w 2970578"/>
                <a:gd name="connsiteY23" fmla="*/ 310505 h 532993"/>
                <a:gd name="connsiteX24" fmla="*/ 2755425 w 2970578"/>
                <a:gd name="connsiteY24" fmla="*/ 300726 h 532993"/>
                <a:gd name="connsiteX25" fmla="*/ 2657628 w 2970578"/>
                <a:gd name="connsiteY25" fmla="*/ 295836 h 532993"/>
                <a:gd name="connsiteX26" fmla="*/ 2503598 w 2970578"/>
                <a:gd name="connsiteY26" fmla="*/ 286056 h 532993"/>
                <a:gd name="connsiteX27" fmla="*/ 2337344 w 2970578"/>
                <a:gd name="connsiteY27" fmla="*/ 278721 h 532993"/>
                <a:gd name="connsiteX28" fmla="*/ 2185759 w 2970578"/>
                <a:gd name="connsiteY28" fmla="*/ 271386 h 532993"/>
                <a:gd name="connsiteX29" fmla="*/ 2024394 w 2970578"/>
                <a:gd name="connsiteY29" fmla="*/ 266497 h 532993"/>
                <a:gd name="connsiteX30" fmla="*/ 1877699 w 2970578"/>
                <a:gd name="connsiteY30" fmla="*/ 271386 h 532993"/>
                <a:gd name="connsiteX31" fmla="*/ 1689440 w 2970578"/>
                <a:gd name="connsiteY31" fmla="*/ 283611 h 532993"/>
                <a:gd name="connsiteX32" fmla="*/ 1520741 w 2970578"/>
                <a:gd name="connsiteY32" fmla="*/ 298281 h 532993"/>
                <a:gd name="connsiteX33" fmla="*/ 1207791 w 2970578"/>
                <a:gd name="connsiteY33" fmla="*/ 337399 h 532993"/>
                <a:gd name="connsiteX34" fmla="*/ 1026867 w 2970578"/>
                <a:gd name="connsiteY34" fmla="*/ 369183 h 532993"/>
                <a:gd name="connsiteX35" fmla="*/ 794599 w 2970578"/>
                <a:gd name="connsiteY35" fmla="*/ 415637 h 532993"/>
                <a:gd name="connsiteX36" fmla="*/ 679688 w 2970578"/>
                <a:gd name="connsiteY36" fmla="*/ 444976 h 532993"/>
                <a:gd name="connsiteX37" fmla="*/ 525658 w 2970578"/>
                <a:gd name="connsiteY37" fmla="*/ 496319 h 532993"/>
                <a:gd name="connsiteX38" fmla="*/ 430306 w 2970578"/>
                <a:gd name="connsiteY38" fmla="*/ 532993 h 532993"/>
                <a:gd name="connsiteX39" fmla="*/ 388743 w 2970578"/>
                <a:gd name="connsiteY39" fmla="*/ 523213 h 532993"/>
                <a:gd name="connsiteX40" fmla="*/ 325175 w 2970578"/>
                <a:gd name="connsiteY40" fmla="*/ 501209 h 532993"/>
                <a:gd name="connsiteX41" fmla="*/ 268942 w 2970578"/>
                <a:gd name="connsiteY41" fmla="*/ 474315 h 532993"/>
                <a:gd name="connsiteX42" fmla="*/ 188259 w 2970578"/>
                <a:gd name="connsiteY42" fmla="*/ 422972 h 532993"/>
                <a:gd name="connsiteX43" fmla="*/ 129581 w 2970578"/>
                <a:gd name="connsiteY43" fmla="*/ 374073 h 532993"/>
                <a:gd name="connsiteX44" fmla="*/ 80683 w 2970578"/>
                <a:gd name="connsiteY44" fmla="*/ 330065 h 532993"/>
                <a:gd name="connsiteX45" fmla="*/ 34229 w 2970578"/>
                <a:gd name="connsiteY45" fmla="*/ 283611 h 532993"/>
                <a:gd name="connsiteX46" fmla="*/ 4890 w 2970578"/>
                <a:gd name="connsiteY46" fmla="*/ 242047 h 532993"/>
                <a:gd name="connsiteX47" fmla="*/ 0 w 2970578"/>
                <a:gd name="connsiteY47" fmla="*/ 217598 h 532993"/>
                <a:gd name="connsiteX48" fmla="*/ 9780 w 2970578"/>
                <a:gd name="connsiteY48" fmla="*/ 210263 h 532993"/>
                <a:gd name="connsiteX49" fmla="*/ 44009 w 2970578"/>
                <a:gd name="connsiteY49" fmla="*/ 215153 h 532993"/>
                <a:gd name="connsiteX50" fmla="*/ 92907 w 2970578"/>
                <a:gd name="connsiteY50" fmla="*/ 234713 h 532993"/>
                <a:gd name="connsiteX51" fmla="*/ 163810 w 2970578"/>
                <a:gd name="connsiteY51" fmla="*/ 251827 h 532993"/>
                <a:gd name="connsiteX52" fmla="*/ 244492 w 2970578"/>
                <a:gd name="connsiteY52" fmla="*/ 264052 h 532993"/>
                <a:gd name="connsiteX53" fmla="*/ 386298 w 2970578"/>
                <a:gd name="connsiteY53" fmla="*/ 268942 h 532993"/>
                <a:gd name="connsiteX54" fmla="*/ 535438 w 2970578"/>
                <a:gd name="connsiteY54" fmla="*/ 266497 h 532993"/>
                <a:gd name="connsiteX55" fmla="*/ 726142 w 2970578"/>
                <a:gd name="connsiteY55" fmla="*/ 239603 h 532993"/>
                <a:gd name="connsiteX56" fmla="*/ 1119774 w 2970578"/>
                <a:gd name="connsiteY56" fmla="*/ 185814 h 53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70578" h="532993">
                  <a:moveTo>
                    <a:pt x="1119774" y="185814"/>
                  </a:moveTo>
                  <a:lnTo>
                    <a:pt x="1528075" y="129581"/>
                  </a:lnTo>
                  <a:lnTo>
                    <a:pt x="1811686" y="105132"/>
                  </a:lnTo>
                  <a:lnTo>
                    <a:pt x="2085517" y="85573"/>
                  </a:lnTo>
                  <a:lnTo>
                    <a:pt x="2308005" y="68458"/>
                  </a:lnTo>
                  <a:lnTo>
                    <a:pt x="2359348" y="56234"/>
                  </a:lnTo>
                  <a:lnTo>
                    <a:pt x="2484039" y="26894"/>
                  </a:lnTo>
                  <a:lnTo>
                    <a:pt x="2574501" y="2445"/>
                  </a:lnTo>
                  <a:lnTo>
                    <a:pt x="2596505" y="0"/>
                  </a:lnTo>
                  <a:lnTo>
                    <a:pt x="2645404" y="9780"/>
                  </a:lnTo>
                  <a:lnTo>
                    <a:pt x="2723641" y="36674"/>
                  </a:lnTo>
                  <a:lnTo>
                    <a:pt x="2782319" y="63568"/>
                  </a:lnTo>
                  <a:lnTo>
                    <a:pt x="2843442" y="100242"/>
                  </a:lnTo>
                  <a:lnTo>
                    <a:pt x="2889896" y="132026"/>
                  </a:lnTo>
                  <a:lnTo>
                    <a:pt x="2924124" y="163810"/>
                  </a:lnTo>
                  <a:lnTo>
                    <a:pt x="2951019" y="193149"/>
                  </a:lnTo>
                  <a:lnTo>
                    <a:pt x="2970578" y="220043"/>
                  </a:lnTo>
                  <a:lnTo>
                    <a:pt x="2970578" y="232268"/>
                  </a:lnTo>
                  <a:lnTo>
                    <a:pt x="2955908" y="261607"/>
                  </a:lnTo>
                  <a:lnTo>
                    <a:pt x="2941239" y="281166"/>
                  </a:lnTo>
                  <a:lnTo>
                    <a:pt x="2914345" y="300726"/>
                  </a:lnTo>
                  <a:lnTo>
                    <a:pt x="2887451" y="310505"/>
                  </a:lnTo>
                  <a:lnTo>
                    <a:pt x="2870336" y="312950"/>
                  </a:lnTo>
                  <a:lnTo>
                    <a:pt x="2836107" y="310505"/>
                  </a:lnTo>
                  <a:lnTo>
                    <a:pt x="2755425" y="300726"/>
                  </a:lnTo>
                  <a:lnTo>
                    <a:pt x="2657628" y="295836"/>
                  </a:lnTo>
                  <a:lnTo>
                    <a:pt x="2503598" y="286056"/>
                  </a:lnTo>
                  <a:lnTo>
                    <a:pt x="2337344" y="278721"/>
                  </a:lnTo>
                  <a:lnTo>
                    <a:pt x="2185759" y="271386"/>
                  </a:lnTo>
                  <a:lnTo>
                    <a:pt x="2024394" y="266497"/>
                  </a:lnTo>
                  <a:lnTo>
                    <a:pt x="1877699" y="271386"/>
                  </a:lnTo>
                  <a:lnTo>
                    <a:pt x="1689440" y="283611"/>
                  </a:lnTo>
                  <a:lnTo>
                    <a:pt x="1520741" y="298281"/>
                  </a:lnTo>
                  <a:lnTo>
                    <a:pt x="1207791" y="337399"/>
                  </a:lnTo>
                  <a:lnTo>
                    <a:pt x="1026867" y="369183"/>
                  </a:lnTo>
                  <a:lnTo>
                    <a:pt x="794599" y="415637"/>
                  </a:lnTo>
                  <a:lnTo>
                    <a:pt x="679688" y="444976"/>
                  </a:lnTo>
                  <a:lnTo>
                    <a:pt x="525658" y="496319"/>
                  </a:lnTo>
                  <a:lnTo>
                    <a:pt x="430306" y="532993"/>
                  </a:lnTo>
                  <a:lnTo>
                    <a:pt x="388743" y="523213"/>
                  </a:lnTo>
                  <a:lnTo>
                    <a:pt x="325175" y="501209"/>
                  </a:lnTo>
                  <a:lnTo>
                    <a:pt x="268942" y="474315"/>
                  </a:lnTo>
                  <a:lnTo>
                    <a:pt x="188259" y="422972"/>
                  </a:lnTo>
                  <a:lnTo>
                    <a:pt x="129581" y="374073"/>
                  </a:lnTo>
                  <a:lnTo>
                    <a:pt x="80683" y="330065"/>
                  </a:lnTo>
                  <a:lnTo>
                    <a:pt x="34229" y="283611"/>
                  </a:lnTo>
                  <a:lnTo>
                    <a:pt x="4890" y="242047"/>
                  </a:lnTo>
                  <a:lnTo>
                    <a:pt x="0" y="217598"/>
                  </a:lnTo>
                  <a:lnTo>
                    <a:pt x="9780" y="210263"/>
                  </a:lnTo>
                  <a:lnTo>
                    <a:pt x="44009" y="215153"/>
                  </a:lnTo>
                  <a:lnTo>
                    <a:pt x="92907" y="234713"/>
                  </a:lnTo>
                  <a:lnTo>
                    <a:pt x="163810" y="251827"/>
                  </a:lnTo>
                  <a:lnTo>
                    <a:pt x="244492" y="264052"/>
                  </a:lnTo>
                  <a:lnTo>
                    <a:pt x="386298" y="268942"/>
                  </a:lnTo>
                  <a:lnTo>
                    <a:pt x="535438" y="266497"/>
                  </a:lnTo>
                  <a:lnTo>
                    <a:pt x="726142" y="239603"/>
                  </a:lnTo>
                  <a:lnTo>
                    <a:pt x="1119774" y="1858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03392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3" grpId="0" animBg="1"/>
      <p:bldP spid="54" grpId="0" animBg="1"/>
      <p:bldP spid="57" grpId="0" animBg="1"/>
      <p:bldP spid="61" grpId="0" animBg="1"/>
      <p:bldP spid="62" grpId="0" animBg="1"/>
      <p:bldP spid="79" grpId="0" animBg="1"/>
      <p:bldP spid="55" grpId="0" animBg="1"/>
      <p:bldP spid="56" grpId="0" animBg="1"/>
      <p:bldP spid="80" grpId="0" animBg="1"/>
      <p:bldP spid="58" grpId="0" animBg="1"/>
      <p:bldP spid="59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7B1AF5A8-8293-4E5D-9D9B-CA69AC3A585E}"/>
              </a:ext>
            </a:extLst>
          </p:cNvPr>
          <p:cNvGrpSpPr/>
          <p:nvPr/>
        </p:nvGrpSpPr>
        <p:grpSpPr>
          <a:xfrm>
            <a:off x="3570291" y="1574800"/>
            <a:ext cx="4706934" cy="4378326"/>
            <a:chOff x="3570291" y="1574800"/>
            <a:chExt cx="4706934" cy="4378326"/>
          </a:xfrm>
          <a:solidFill>
            <a:schemeClr val="tx1"/>
          </a:solidFill>
        </p:grpSpPr>
        <p:sp>
          <p:nvSpPr>
            <p:cNvPr id="3" name="フリーフォーム 51">
              <a:extLst>
                <a:ext uri="{FF2B5EF4-FFF2-40B4-BE49-F238E27FC236}">
                  <a16:creationId xmlns:a16="http://schemas.microsoft.com/office/drawing/2014/main" id="{984F5327-E093-4A36-8AD8-D87C9C4E9620}"/>
                </a:ext>
              </a:extLst>
            </p:cNvPr>
            <p:cNvSpPr/>
            <p:nvPr/>
          </p:nvSpPr>
          <p:spPr>
            <a:xfrm>
              <a:off x="4008441" y="1574800"/>
              <a:ext cx="1468437" cy="806450"/>
            </a:xfrm>
            <a:custGeom>
              <a:avLst/>
              <a:gdLst>
                <a:gd name="connsiteX0" fmla="*/ 914400 w 1469231"/>
                <a:gd name="connsiteY0" fmla="*/ 545306 h 807244"/>
                <a:gd name="connsiteX1" fmla="*/ 1026319 w 1469231"/>
                <a:gd name="connsiteY1" fmla="*/ 502444 h 807244"/>
                <a:gd name="connsiteX2" fmla="*/ 1157287 w 1469231"/>
                <a:gd name="connsiteY2" fmla="*/ 454819 h 807244"/>
                <a:gd name="connsiteX3" fmla="*/ 1257300 w 1469231"/>
                <a:gd name="connsiteY3" fmla="*/ 419100 h 807244"/>
                <a:gd name="connsiteX4" fmla="*/ 1316831 w 1469231"/>
                <a:gd name="connsiteY4" fmla="*/ 400050 h 807244"/>
                <a:gd name="connsiteX5" fmla="*/ 1390650 w 1469231"/>
                <a:gd name="connsiteY5" fmla="*/ 383381 h 807244"/>
                <a:gd name="connsiteX6" fmla="*/ 1428750 w 1469231"/>
                <a:gd name="connsiteY6" fmla="*/ 371475 h 807244"/>
                <a:gd name="connsiteX7" fmla="*/ 1447800 w 1469231"/>
                <a:gd name="connsiteY7" fmla="*/ 359569 h 807244"/>
                <a:gd name="connsiteX8" fmla="*/ 1464469 w 1469231"/>
                <a:gd name="connsiteY8" fmla="*/ 345281 h 807244"/>
                <a:gd name="connsiteX9" fmla="*/ 1469231 w 1469231"/>
                <a:gd name="connsiteY9" fmla="*/ 333375 h 807244"/>
                <a:gd name="connsiteX10" fmla="*/ 1469231 w 1469231"/>
                <a:gd name="connsiteY10" fmla="*/ 321469 h 807244"/>
                <a:gd name="connsiteX11" fmla="*/ 1462087 w 1469231"/>
                <a:gd name="connsiteY11" fmla="*/ 295275 h 807244"/>
                <a:gd name="connsiteX12" fmla="*/ 1433512 w 1469231"/>
                <a:gd name="connsiteY12" fmla="*/ 247650 h 807244"/>
                <a:gd name="connsiteX13" fmla="*/ 1395412 w 1469231"/>
                <a:gd name="connsiteY13" fmla="*/ 202406 h 807244"/>
                <a:gd name="connsiteX14" fmla="*/ 1362075 w 1469231"/>
                <a:gd name="connsiteY14" fmla="*/ 176212 h 807244"/>
                <a:gd name="connsiteX15" fmla="*/ 1321594 w 1469231"/>
                <a:gd name="connsiteY15" fmla="*/ 150019 h 807244"/>
                <a:gd name="connsiteX16" fmla="*/ 1240631 w 1469231"/>
                <a:gd name="connsiteY16" fmla="*/ 104775 h 807244"/>
                <a:gd name="connsiteX17" fmla="*/ 1126331 w 1469231"/>
                <a:gd name="connsiteY17" fmla="*/ 47625 h 807244"/>
                <a:gd name="connsiteX18" fmla="*/ 1052512 w 1469231"/>
                <a:gd name="connsiteY18" fmla="*/ 11906 h 807244"/>
                <a:gd name="connsiteX19" fmla="*/ 1012031 w 1469231"/>
                <a:gd name="connsiteY19" fmla="*/ 0 h 807244"/>
                <a:gd name="connsiteX20" fmla="*/ 988219 w 1469231"/>
                <a:gd name="connsiteY20" fmla="*/ 0 h 807244"/>
                <a:gd name="connsiteX21" fmla="*/ 973931 w 1469231"/>
                <a:gd name="connsiteY21" fmla="*/ 4762 h 807244"/>
                <a:gd name="connsiteX22" fmla="*/ 971550 w 1469231"/>
                <a:gd name="connsiteY22" fmla="*/ 16669 h 807244"/>
                <a:gd name="connsiteX23" fmla="*/ 976312 w 1469231"/>
                <a:gd name="connsiteY23" fmla="*/ 33337 h 807244"/>
                <a:gd name="connsiteX24" fmla="*/ 997744 w 1469231"/>
                <a:gd name="connsiteY24" fmla="*/ 57150 h 807244"/>
                <a:gd name="connsiteX25" fmla="*/ 1021556 w 1469231"/>
                <a:gd name="connsiteY25" fmla="*/ 76200 h 807244"/>
                <a:gd name="connsiteX26" fmla="*/ 1033462 w 1469231"/>
                <a:gd name="connsiteY26" fmla="*/ 90487 h 807244"/>
                <a:gd name="connsiteX27" fmla="*/ 1042987 w 1469231"/>
                <a:gd name="connsiteY27" fmla="*/ 109537 h 807244"/>
                <a:gd name="connsiteX28" fmla="*/ 1050131 w 1469231"/>
                <a:gd name="connsiteY28" fmla="*/ 128587 h 807244"/>
                <a:gd name="connsiteX29" fmla="*/ 1047750 w 1469231"/>
                <a:gd name="connsiteY29" fmla="*/ 150019 h 807244"/>
                <a:gd name="connsiteX30" fmla="*/ 1038225 w 1469231"/>
                <a:gd name="connsiteY30" fmla="*/ 169069 h 807244"/>
                <a:gd name="connsiteX31" fmla="*/ 1016794 w 1469231"/>
                <a:gd name="connsiteY31" fmla="*/ 197644 h 807244"/>
                <a:gd name="connsiteX32" fmla="*/ 969169 w 1469231"/>
                <a:gd name="connsiteY32" fmla="*/ 238125 h 807244"/>
                <a:gd name="connsiteX33" fmla="*/ 871537 w 1469231"/>
                <a:gd name="connsiteY33" fmla="*/ 307181 h 807244"/>
                <a:gd name="connsiteX34" fmla="*/ 747712 w 1469231"/>
                <a:gd name="connsiteY34" fmla="*/ 383381 h 807244"/>
                <a:gd name="connsiteX35" fmla="*/ 609600 w 1469231"/>
                <a:gd name="connsiteY35" fmla="*/ 461962 h 807244"/>
                <a:gd name="connsiteX36" fmla="*/ 459581 w 1469231"/>
                <a:gd name="connsiteY36" fmla="*/ 540544 h 807244"/>
                <a:gd name="connsiteX37" fmla="*/ 342900 w 1469231"/>
                <a:gd name="connsiteY37" fmla="*/ 597694 h 807244"/>
                <a:gd name="connsiteX38" fmla="*/ 135731 w 1469231"/>
                <a:gd name="connsiteY38" fmla="*/ 692944 h 807244"/>
                <a:gd name="connsiteX39" fmla="*/ 23812 w 1469231"/>
                <a:gd name="connsiteY39" fmla="*/ 742950 h 807244"/>
                <a:gd name="connsiteX40" fmla="*/ 9525 w 1469231"/>
                <a:gd name="connsiteY40" fmla="*/ 754856 h 807244"/>
                <a:gd name="connsiteX41" fmla="*/ 0 w 1469231"/>
                <a:gd name="connsiteY41" fmla="*/ 773906 h 807244"/>
                <a:gd name="connsiteX42" fmla="*/ 0 w 1469231"/>
                <a:gd name="connsiteY42" fmla="*/ 785812 h 807244"/>
                <a:gd name="connsiteX43" fmla="*/ 9525 w 1469231"/>
                <a:gd name="connsiteY43" fmla="*/ 797719 h 807244"/>
                <a:gd name="connsiteX44" fmla="*/ 33337 w 1469231"/>
                <a:gd name="connsiteY44" fmla="*/ 804862 h 807244"/>
                <a:gd name="connsiteX45" fmla="*/ 61912 w 1469231"/>
                <a:gd name="connsiteY45" fmla="*/ 807244 h 807244"/>
                <a:gd name="connsiteX46" fmla="*/ 123825 w 1469231"/>
                <a:gd name="connsiteY46" fmla="*/ 792956 h 807244"/>
                <a:gd name="connsiteX47" fmla="*/ 319087 w 1469231"/>
                <a:gd name="connsiteY47" fmla="*/ 738187 h 807244"/>
                <a:gd name="connsiteX48" fmla="*/ 533400 w 1469231"/>
                <a:gd name="connsiteY48" fmla="*/ 673894 h 807244"/>
                <a:gd name="connsiteX49" fmla="*/ 642937 w 1469231"/>
                <a:gd name="connsiteY49" fmla="*/ 642937 h 807244"/>
                <a:gd name="connsiteX50" fmla="*/ 776287 w 1469231"/>
                <a:gd name="connsiteY50" fmla="*/ 602456 h 807244"/>
                <a:gd name="connsiteX51" fmla="*/ 914400 w 1469231"/>
                <a:gd name="connsiteY51" fmla="*/ 5453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69231" h="807244">
                  <a:moveTo>
                    <a:pt x="914400" y="545306"/>
                  </a:moveTo>
                  <a:lnTo>
                    <a:pt x="1026319" y="502444"/>
                  </a:lnTo>
                  <a:lnTo>
                    <a:pt x="1157287" y="454819"/>
                  </a:lnTo>
                  <a:lnTo>
                    <a:pt x="1257300" y="419100"/>
                  </a:lnTo>
                  <a:lnTo>
                    <a:pt x="1316831" y="400050"/>
                  </a:lnTo>
                  <a:lnTo>
                    <a:pt x="1390650" y="383381"/>
                  </a:lnTo>
                  <a:lnTo>
                    <a:pt x="1428750" y="371475"/>
                  </a:lnTo>
                  <a:lnTo>
                    <a:pt x="1447800" y="359569"/>
                  </a:lnTo>
                  <a:lnTo>
                    <a:pt x="1464469" y="345281"/>
                  </a:lnTo>
                  <a:lnTo>
                    <a:pt x="1469231" y="333375"/>
                  </a:lnTo>
                  <a:lnTo>
                    <a:pt x="1469231" y="321469"/>
                  </a:lnTo>
                  <a:lnTo>
                    <a:pt x="1462087" y="295275"/>
                  </a:lnTo>
                  <a:lnTo>
                    <a:pt x="1433512" y="247650"/>
                  </a:lnTo>
                  <a:lnTo>
                    <a:pt x="1395412" y="202406"/>
                  </a:lnTo>
                  <a:lnTo>
                    <a:pt x="1362075" y="176212"/>
                  </a:lnTo>
                  <a:lnTo>
                    <a:pt x="1321594" y="150019"/>
                  </a:lnTo>
                  <a:lnTo>
                    <a:pt x="1240631" y="104775"/>
                  </a:lnTo>
                  <a:lnTo>
                    <a:pt x="1126331" y="47625"/>
                  </a:lnTo>
                  <a:lnTo>
                    <a:pt x="1052512" y="11906"/>
                  </a:lnTo>
                  <a:lnTo>
                    <a:pt x="1012031" y="0"/>
                  </a:lnTo>
                  <a:lnTo>
                    <a:pt x="988219" y="0"/>
                  </a:lnTo>
                  <a:lnTo>
                    <a:pt x="973931" y="4762"/>
                  </a:lnTo>
                  <a:lnTo>
                    <a:pt x="971550" y="16669"/>
                  </a:lnTo>
                  <a:lnTo>
                    <a:pt x="976312" y="33337"/>
                  </a:lnTo>
                  <a:lnTo>
                    <a:pt x="997744" y="57150"/>
                  </a:lnTo>
                  <a:lnTo>
                    <a:pt x="1021556" y="76200"/>
                  </a:lnTo>
                  <a:lnTo>
                    <a:pt x="1033462" y="90487"/>
                  </a:lnTo>
                  <a:lnTo>
                    <a:pt x="1042987" y="109537"/>
                  </a:lnTo>
                  <a:lnTo>
                    <a:pt x="1050131" y="128587"/>
                  </a:lnTo>
                  <a:lnTo>
                    <a:pt x="1047750" y="150019"/>
                  </a:lnTo>
                  <a:lnTo>
                    <a:pt x="1038225" y="169069"/>
                  </a:lnTo>
                  <a:lnTo>
                    <a:pt x="1016794" y="197644"/>
                  </a:lnTo>
                  <a:lnTo>
                    <a:pt x="969169" y="238125"/>
                  </a:lnTo>
                  <a:lnTo>
                    <a:pt x="871537" y="307181"/>
                  </a:lnTo>
                  <a:lnTo>
                    <a:pt x="747712" y="383381"/>
                  </a:lnTo>
                  <a:lnTo>
                    <a:pt x="609600" y="461962"/>
                  </a:lnTo>
                  <a:lnTo>
                    <a:pt x="459581" y="540544"/>
                  </a:lnTo>
                  <a:lnTo>
                    <a:pt x="342900" y="597694"/>
                  </a:lnTo>
                  <a:lnTo>
                    <a:pt x="135731" y="692944"/>
                  </a:lnTo>
                  <a:lnTo>
                    <a:pt x="23812" y="742950"/>
                  </a:lnTo>
                  <a:lnTo>
                    <a:pt x="9525" y="754856"/>
                  </a:lnTo>
                  <a:lnTo>
                    <a:pt x="0" y="773906"/>
                  </a:lnTo>
                  <a:lnTo>
                    <a:pt x="0" y="785812"/>
                  </a:lnTo>
                  <a:lnTo>
                    <a:pt x="9525" y="797719"/>
                  </a:lnTo>
                  <a:lnTo>
                    <a:pt x="33337" y="804862"/>
                  </a:lnTo>
                  <a:lnTo>
                    <a:pt x="61912" y="807244"/>
                  </a:lnTo>
                  <a:lnTo>
                    <a:pt x="123825" y="792956"/>
                  </a:lnTo>
                  <a:lnTo>
                    <a:pt x="319087" y="738187"/>
                  </a:lnTo>
                  <a:lnTo>
                    <a:pt x="533400" y="673894"/>
                  </a:lnTo>
                  <a:lnTo>
                    <a:pt x="642937" y="642937"/>
                  </a:lnTo>
                  <a:lnTo>
                    <a:pt x="776287" y="602456"/>
                  </a:lnTo>
                  <a:lnTo>
                    <a:pt x="914400" y="545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2">
              <a:extLst>
                <a:ext uri="{FF2B5EF4-FFF2-40B4-BE49-F238E27FC236}">
                  <a16:creationId xmlns:a16="http://schemas.microsoft.com/office/drawing/2014/main" id="{23B7512C-9610-463D-9E7C-02431AB27E0C}"/>
                </a:ext>
              </a:extLst>
            </p:cNvPr>
            <p:cNvSpPr/>
            <p:nvPr/>
          </p:nvSpPr>
          <p:spPr>
            <a:xfrm>
              <a:off x="3570291" y="2784475"/>
              <a:ext cx="2097087" cy="590550"/>
            </a:xfrm>
            <a:custGeom>
              <a:avLst/>
              <a:gdLst>
                <a:gd name="connsiteX0" fmla="*/ 933450 w 2097881"/>
                <a:gd name="connsiteY0" fmla="*/ 216694 h 590550"/>
                <a:gd name="connsiteX1" fmla="*/ 1095375 w 2097881"/>
                <a:gd name="connsiteY1" fmla="*/ 169069 h 590550"/>
                <a:gd name="connsiteX2" fmla="*/ 1245394 w 2097881"/>
                <a:gd name="connsiteY2" fmla="*/ 128587 h 590550"/>
                <a:gd name="connsiteX3" fmla="*/ 1471612 w 2097881"/>
                <a:gd name="connsiteY3" fmla="*/ 83344 h 590550"/>
                <a:gd name="connsiteX4" fmla="*/ 1578769 w 2097881"/>
                <a:gd name="connsiteY4" fmla="*/ 54769 h 590550"/>
                <a:gd name="connsiteX5" fmla="*/ 1685925 w 2097881"/>
                <a:gd name="connsiteY5" fmla="*/ 21431 h 590550"/>
                <a:gd name="connsiteX6" fmla="*/ 1752600 w 2097881"/>
                <a:gd name="connsiteY6" fmla="*/ 0 h 590550"/>
                <a:gd name="connsiteX7" fmla="*/ 1795462 w 2097881"/>
                <a:gd name="connsiteY7" fmla="*/ 2381 h 590550"/>
                <a:gd name="connsiteX8" fmla="*/ 1857375 w 2097881"/>
                <a:gd name="connsiteY8" fmla="*/ 7144 h 590550"/>
                <a:gd name="connsiteX9" fmla="*/ 1912144 w 2097881"/>
                <a:gd name="connsiteY9" fmla="*/ 16669 h 590550"/>
                <a:gd name="connsiteX10" fmla="*/ 1959769 w 2097881"/>
                <a:gd name="connsiteY10" fmla="*/ 30956 h 590550"/>
                <a:gd name="connsiteX11" fmla="*/ 1997869 w 2097881"/>
                <a:gd name="connsiteY11" fmla="*/ 45244 h 590550"/>
                <a:gd name="connsiteX12" fmla="*/ 2040731 w 2097881"/>
                <a:gd name="connsiteY12" fmla="*/ 69056 h 590550"/>
                <a:gd name="connsiteX13" fmla="*/ 2074069 w 2097881"/>
                <a:gd name="connsiteY13" fmla="*/ 92869 h 590550"/>
                <a:gd name="connsiteX14" fmla="*/ 2088356 w 2097881"/>
                <a:gd name="connsiteY14" fmla="*/ 102394 h 590550"/>
                <a:gd name="connsiteX15" fmla="*/ 2095500 w 2097881"/>
                <a:gd name="connsiteY15" fmla="*/ 123825 h 590550"/>
                <a:gd name="connsiteX16" fmla="*/ 2097881 w 2097881"/>
                <a:gd name="connsiteY16" fmla="*/ 154781 h 590550"/>
                <a:gd name="connsiteX17" fmla="*/ 2085975 w 2097881"/>
                <a:gd name="connsiteY17" fmla="*/ 188119 h 590550"/>
                <a:gd name="connsiteX18" fmla="*/ 2059781 w 2097881"/>
                <a:gd name="connsiteY18" fmla="*/ 221456 h 590550"/>
                <a:gd name="connsiteX19" fmla="*/ 2012156 w 2097881"/>
                <a:gd name="connsiteY19" fmla="*/ 223837 h 590550"/>
                <a:gd name="connsiteX20" fmla="*/ 1869281 w 2097881"/>
                <a:gd name="connsiteY20" fmla="*/ 228600 h 590550"/>
                <a:gd name="connsiteX21" fmla="*/ 1757362 w 2097881"/>
                <a:gd name="connsiteY21" fmla="*/ 238125 h 590550"/>
                <a:gd name="connsiteX22" fmla="*/ 1597819 w 2097881"/>
                <a:gd name="connsiteY22" fmla="*/ 257175 h 590550"/>
                <a:gd name="connsiteX23" fmla="*/ 1485900 w 2097881"/>
                <a:gd name="connsiteY23" fmla="*/ 276225 h 590550"/>
                <a:gd name="connsiteX24" fmla="*/ 1400175 w 2097881"/>
                <a:gd name="connsiteY24" fmla="*/ 295275 h 590550"/>
                <a:gd name="connsiteX25" fmla="*/ 1126331 w 2097881"/>
                <a:gd name="connsiteY25" fmla="*/ 357187 h 590550"/>
                <a:gd name="connsiteX26" fmla="*/ 1012031 w 2097881"/>
                <a:gd name="connsiteY26" fmla="*/ 378619 h 590550"/>
                <a:gd name="connsiteX27" fmla="*/ 890587 w 2097881"/>
                <a:gd name="connsiteY27" fmla="*/ 409575 h 590550"/>
                <a:gd name="connsiteX28" fmla="*/ 785812 w 2097881"/>
                <a:gd name="connsiteY28" fmla="*/ 440531 h 590550"/>
                <a:gd name="connsiteX29" fmla="*/ 671512 w 2097881"/>
                <a:gd name="connsiteY29" fmla="*/ 483394 h 590550"/>
                <a:gd name="connsiteX30" fmla="*/ 583406 w 2097881"/>
                <a:gd name="connsiteY30" fmla="*/ 516731 h 590550"/>
                <a:gd name="connsiteX31" fmla="*/ 545306 w 2097881"/>
                <a:gd name="connsiteY31" fmla="*/ 526256 h 590550"/>
                <a:gd name="connsiteX32" fmla="*/ 483394 w 2097881"/>
                <a:gd name="connsiteY32" fmla="*/ 552450 h 590550"/>
                <a:gd name="connsiteX33" fmla="*/ 435769 w 2097881"/>
                <a:gd name="connsiteY33" fmla="*/ 581025 h 590550"/>
                <a:gd name="connsiteX34" fmla="*/ 414337 w 2097881"/>
                <a:gd name="connsiteY34" fmla="*/ 590550 h 590550"/>
                <a:gd name="connsiteX35" fmla="*/ 390525 w 2097881"/>
                <a:gd name="connsiteY35" fmla="*/ 590550 h 590550"/>
                <a:gd name="connsiteX36" fmla="*/ 352425 w 2097881"/>
                <a:gd name="connsiteY36" fmla="*/ 585787 h 590550"/>
                <a:gd name="connsiteX37" fmla="*/ 302419 w 2097881"/>
                <a:gd name="connsiteY37" fmla="*/ 566737 h 590550"/>
                <a:gd name="connsiteX38" fmla="*/ 233362 w 2097881"/>
                <a:gd name="connsiteY38" fmla="*/ 531019 h 590550"/>
                <a:gd name="connsiteX39" fmla="*/ 178594 w 2097881"/>
                <a:gd name="connsiteY39" fmla="*/ 497681 h 590550"/>
                <a:gd name="connsiteX40" fmla="*/ 142875 w 2097881"/>
                <a:gd name="connsiteY40" fmla="*/ 478631 h 590550"/>
                <a:gd name="connsiteX41" fmla="*/ 102394 w 2097881"/>
                <a:gd name="connsiteY41" fmla="*/ 447675 h 590550"/>
                <a:gd name="connsiteX42" fmla="*/ 52387 w 2097881"/>
                <a:gd name="connsiteY42" fmla="*/ 392906 h 590550"/>
                <a:gd name="connsiteX43" fmla="*/ 21431 w 2097881"/>
                <a:gd name="connsiteY43" fmla="*/ 350044 h 590550"/>
                <a:gd name="connsiteX44" fmla="*/ 4762 w 2097881"/>
                <a:gd name="connsiteY44" fmla="*/ 316706 h 590550"/>
                <a:gd name="connsiteX45" fmla="*/ 0 w 2097881"/>
                <a:gd name="connsiteY45" fmla="*/ 295275 h 590550"/>
                <a:gd name="connsiteX46" fmla="*/ 4762 w 2097881"/>
                <a:gd name="connsiteY46" fmla="*/ 278606 h 590550"/>
                <a:gd name="connsiteX47" fmla="*/ 16669 w 2097881"/>
                <a:gd name="connsiteY47" fmla="*/ 273844 h 590550"/>
                <a:gd name="connsiteX48" fmla="*/ 38100 w 2097881"/>
                <a:gd name="connsiteY48" fmla="*/ 278606 h 590550"/>
                <a:gd name="connsiteX49" fmla="*/ 90487 w 2097881"/>
                <a:gd name="connsiteY49" fmla="*/ 304800 h 590550"/>
                <a:gd name="connsiteX50" fmla="*/ 180975 w 2097881"/>
                <a:gd name="connsiteY50" fmla="*/ 345281 h 590550"/>
                <a:gd name="connsiteX51" fmla="*/ 247650 w 2097881"/>
                <a:gd name="connsiteY51" fmla="*/ 371475 h 590550"/>
                <a:gd name="connsiteX52" fmla="*/ 300037 w 2097881"/>
                <a:gd name="connsiteY52" fmla="*/ 383381 h 590550"/>
                <a:gd name="connsiteX53" fmla="*/ 328612 w 2097881"/>
                <a:gd name="connsiteY53" fmla="*/ 385762 h 590550"/>
                <a:gd name="connsiteX54" fmla="*/ 392906 w 2097881"/>
                <a:gd name="connsiteY54" fmla="*/ 369094 h 590550"/>
                <a:gd name="connsiteX55" fmla="*/ 564356 w 2097881"/>
                <a:gd name="connsiteY55" fmla="*/ 319087 h 590550"/>
                <a:gd name="connsiteX56" fmla="*/ 933450 w 2097881"/>
                <a:gd name="connsiteY56" fmla="*/ 21669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97881" h="590550">
                  <a:moveTo>
                    <a:pt x="933450" y="216694"/>
                  </a:moveTo>
                  <a:lnTo>
                    <a:pt x="1095375" y="169069"/>
                  </a:lnTo>
                  <a:lnTo>
                    <a:pt x="1245394" y="128587"/>
                  </a:lnTo>
                  <a:lnTo>
                    <a:pt x="1471612" y="83344"/>
                  </a:lnTo>
                  <a:lnTo>
                    <a:pt x="1578769" y="54769"/>
                  </a:lnTo>
                  <a:lnTo>
                    <a:pt x="1685925" y="21431"/>
                  </a:lnTo>
                  <a:lnTo>
                    <a:pt x="1752600" y="0"/>
                  </a:lnTo>
                  <a:lnTo>
                    <a:pt x="1795462" y="2381"/>
                  </a:lnTo>
                  <a:lnTo>
                    <a:pt x="1857375" y="7144"/>
                  </a:lnTo>
                  <a:lnTo>
                    <a:pt x="1912144" y="16669"/>
                  </a:lnTo>
                  <a:lnTo>
                    <a:pt x="1959769" y="30956"/>
                  </a:lnTo>
                  <a:lnTo>
                    <a:pt x="1997869" y="45244"/>
                  </a:lnTo>
                  <a:lnTo>
                    <a:pt x="2040731" y="69056"/>
                  </a:lnTo>
                  <a:lnTo>
                    <a:pt x="2074069" y="92869"/>
                  </a:lnTo>
                  <a:lnTo>
                    <a:pt x="2088356" y="102394"/>
                  </a:lnTo>
                  <a:lnTo>
                    <a:pt x="2095500" y="123825"/>
                  </a:lnTo>
                  <a:lnTo>
                    <a:pt x="2097881" y="154781"/>
                  </a:lnTo>
                  <a:lnTo>
                    <a:pt x="2085975" y="188119"/>
                  </a:lnTo>
                  <a:lnTo>
                    <a:pt x="2059781" y="221456"/>
                  </a:lnTo>
                  <a:lnTo>
                    <a:pt x="2012156" y="223837"/>
                  </a:lnTo>
                  <a:lnTo>
                    <a:pt x="1869281" y="228600"/>
                  </a:lnTo>
                  <a:lnTo>
                    <a:pt x="1757362" y="238125"/>
                  </a:lnTo>
                  <a:lnTo>
                    <a:pt x="1597819" y="257175"/>
                  </a:lnTo>
                  <a:lnTo>
                    <a:pt x="1485900" y="276225"/>
                  </a:lnTo>
                  <a:lnTo>
                    <a:pt x="1400175" y="295275"/>
                  </a:lnTo>
                  <a:lnTo>
                    <a:pt x="1126331" y="357187"/>
                  </a:lnTo>
                  <a:lnTo>
                    <a:pt x="1012031" y="378619"/>
                  </a:lnTo>
                  <a:lnTo>
                    <a:pt x="890587" y="409575"/>
                  </a:lnTo>
                  <a:lnTo>
                    <a:pt x="785812" y="440531"/>
                  </a:lnTo>
                  <a:lnTo>
                    <a:pt x="671512" y="483394"/>
                  </a:lnTo>
                  <a:lnTo>
                    <a:pt x="583406" y="516731"/>
                  </a:lnTo>
                  <a:lnTo>
                    <a:pt x="545306" y="526256"/>
                  </a:lnTo>
                  <a:lnTo>
                    <a:pt x="483394" y="552450"/>
                  </a:lnTo>
                  <a:lnTo>
                    <a:pt x="435769" y="581025"/>
                  </a:lnTo>
                  <a:lnTo>
                    <a:pt x="414337" y="590550"/>
                  </a:lnTo>
                  <a:lnTo>
                    <a:pt x="390525" y="590550"/>
                  </a:lnTo>
                  <a:lnTo>
                    <a:pt x="352425" y="585787"/>
                  </a:lnTo>
                  <a:lnTo>
                    <a:pt x="302419" y="566737"/>
                  </a:lnTo>
                  <a:lnTo>
                    <a:pt x="233362" y="531019"/>
                  </a:lnTo>
                  <a:lnTo>
                    <a:pt x="178594" y="497681"/>
                  </a:lnTo>
                  <a:lnTo>
                    <a:pt x="142875" y="478631"/>
                  </a:lnTo>
                  <a:lnTo>
                    <a:pt x="102394" y="447675"/>
                  </a:lnTo>
                  <a:lnTo>
                    <a:pt x="52387" y="392906"/>
                  </a:lnTo>
                  <a:lnTo>
                    <a:pt x="21431" y="350044"/>
                  </a:lnTo>
                  <a:lnTo>
                    <a:pt x="4762" y="316706"/>
                  </a:lnTo>
                  <a:lnTo>
                    <a:pt x="0" y="295275"/>
                  </a:lnTo>
                  <a:lnTo>
                    <a:pt x="4762" y="278606"/>
                  </a:lnTo>
                  <a:lnTo>
                    <a:pt x="16669" y="273844"/>
                  </a:lnTo>
                  <a:lnTo>
                    <a:pt x="38100" y="278606"/>
                  </a:lnTo>
                  <a:lnTo>
                    <a:pt x="90487" y="304800"/>
                  </a:lnTo>
                  <a:lnTo>
                    <a:pt x="180975" y="345281"/>
                  </a:lnTo>
                  <a:lnTo>
                    <a:pt x="247650" y="371475"/>
                  </a:lnTo>
                  <a:lnTo>
                    <a:pt x="300037" y="383381"/>
                  </a:lnTo>
                  <a:lnTo>
                    <a:pt x="328612" y="385762"/>
                  </a:lnTo>
                  <a:lnTo>
                    <a:pt x="392906" y="369094"/>
                  </a:lnTo>
                  <a:lnTo>
                    <a:pt x="564356" y="319087"/>
                  </a:lnTo>
                  <a:lnTo>
                    <a:pt x="933450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3">
              <a:extLst>
                <a:ext uri="{FF2B5EF4-FFF2-40B4-BE49-F238E27FC236}">
                  <a16:creationId xmlns:a16="http://schemas.microsoft.com/office/drawing/2014/main" id="{F9398B7A-1288-4F56-A62A-1DEBDFB53A94}"/>
                </a:ext>
              </a:extLst>
            </p:cNvPr>
            <p:cNvSpPr/>
            <p:nvPr/>
          </p:nvSpPr>
          <p:spPr>
            <a:xfrm>
              <a:off x="5681666" y="1885951"/>
              <a:ext cx="560387" cy="1370013"/>
            </a:xfrm>
            <a:custGeom>
              <a:avLst/>
              <a:gdLst>
                <a:gd name="connsiteX0" fmla="*/ 407193 w 559593"/>
                <a:gd name="connsiteY0" fmla="*/ 433388 h 1369219"/>
                <a:gd name="connsiteX1" fmla="*/ 381000 w 559593"/>
                <a:gd name="connsiteY1" fmla="*/ 250031 h 1369219"/>
                <a:gd name="connsiteX2" fmla="*/ 381000 w 559593"/>
                <a:gd name="connsiteY2" fmla="*/ 138113 h 1369219"/>
                <a:gd name="connsiteX3" fmla="*/ 352425 w 559593"/>
                <a:gd name="connsiteY3" fmla="*/ 107156 h 1369219"/>
                <a:gd name="connsiteX4" fmla="*/ 319087 w 559593"/>
                <a:gd name="connsiteY4" fmla="*/ 80963 h 1369219"/>
                <a:gd name="connsiteX5" fmla="*/ 290512 w 559593"/>
                <a:gd name="connsiteY5" fmla="*/ 61913 h 1369219"/>
                <a:gd name="connsiteX6" fmla="*/ 261937 w 559593"/>
                <a:gd name="connsiteY6" fmla="*/ 47625 h 1369219"/>
                <a:gd name="connsiteX7" fmla="*/ 233362 w 559593"/>
                <a:gd name="connsiteY7" fmla="*/ 38100 h 1369219"/>
                <a:gd name="connsiteX8" fmla="*/ 197643 w 559593"/>
                <a:gd name="connsiteY8" fmla="*/ 26194 h 1369219"/>
                <a:gd name="connsiteX9" fmla="*/ 140493 w 559593"/>
                <a:gd name="connsiteY9" fmla="*/ 11906 h 1369219"/>
                <a:gd name="connsiteX10" fmla="*/ 71437 w 559593"/>
                <a:gd name="connsiteY10" fmla="*/ 2381 h 1369219"/>
                <a:gd name="connsiteX11" fmla="*/ 33337 w 559593"/>
                <a:gd name="connsiteY11" fmla="*/ 0 h 1369219"/>
                <a:gd name="connsiteX12" fmla="*/ 14287 w 559593"/>
                <a:gd name="connsiteY12" fmla="*/ 0 h 1369219"/>
                <a:gd name="connsiteX13" fmla="*/ 2381 w 559593"/>
                <a:gd name="connsiteY13" fmla="*/ 4763 h 1369219"/>
                <a:gd name="connsiteX14" fmla="*/ 0 w 559593"/>
                <a:gd name="connsiteY14" fmla="*/ 11906 h 1369219"/>
                <a:gd name="connsiteX15" fmla="*/ 2381 w 559593"/>
                <a:gd name="connsiteY15" fmla="*/ 30956 h 1369219"/>
                <a:gd name="connsiteX16" fmla="*/ 16668 w 559593"/>
                <a:gd name="connsiteY16" fmla="*/ 57150 h 1369219"/>
                <a:gd name="connsiteX17" fmla="*/ 52387 w 559593"/>
                <a:gd name="connsiteY17" fmla="*/ 100013 h 1369219"/>
                <a:gd name="connsiteX18" fmla="*/ 88106 w 559593"/>
                <a:gd name="connsiteY18" fmla="*/ 147638 h 1369219"/>
                <a:gd name="connsiteX19" fmla="*/ 126206 w 559593"/>
                <a:gd name="connsiteY19" fmla="*/ 211931 h 1369219"/>
                <a:gd name="connsiteX20" fmla="*/ 164306 w 559593"/>
                <a:gd name="connsiteY20" fmla="*/ 290513 h 1369219"/>
                <a:gd name="connsiteX21" fmla="*/ 180975 w 559593"/>
                <a:gd name="connsiteY21" fmla="*/ 340519 h 1369219"/>
                <a:gd name="connsiteX22" fmla="*/ 195262 w 559593"/>
                <a:gd name="connsiteY22" fmla="*/ 469106 h 1369219"/>
                <a:gd name="connsiteX23" fmla="*/ 221456 w 559593"/>
                <a:gd name="connsiteY23" fmla="*/ 685800 h 1369219"/>
                <a:gd name="connsiteX24" fmla="*/ 250031 w 559593"/>
                <a:gd name="connsiteY24" fmla="*/ 933450 h 1369219"/>
                <a:gd name="connsiteX25" fmla="*/ 264318 w 559593"/>
                <a:gd name="connsiteY25" fmla="*/ 1066800 h 1369219"/>
                <a:gd name="connsiteX26" fmla="*/ 273843 w 559593"/>
                <a:gd name="connsiteY26" fmla="*/ 1135856 h 1369219"/>
                <a:gd name="connsiteX27" fmla="*/ 280987 w 559593"/>
                <a:gd name="connsiteY27" fmla="*/ 1171575 h 1369219"/>
                <a:gd name="connsiteX28" fmla="*/ 292893 w 559593"/>
                <a:gd name="connsiteY28" fmla="*/ 1207294 h 1369219"/>
                <a:gd name="connsiteX29" fmla="*/ 311943 w 559593"/>
                <a:gd name="connsiteY29" fmla="*/ 1250156 h 1369219"/>
                <a:gd name="connsiteX30" fmla="*/ 335756 w 559593"/>
                <a:gd name="connsiteY30" fmla="*/ 1285875 h 1369219"/>
                <a:gd name="connsiteX31" fmla="*/ 359568 w 559593"/>
                <a:gd name="connsiteY31" fmla="*/ 1316831 h 1369219"/>
                <a:gd name="connsiteX32" fmla="*/ 385762 w 559593"/>
                <a:gd name="connsiteY32" fmla="*/ 1340644 h 1369219"/>
                <a:gd name="connsiteX33" fmla="*/ 407193 w 559593"/>
                <a:gd name="connsiteY33" fmla="*/ 1357313 h 1369219"/>
                <a:gd name="connsiteX34" fmla="*/ 423862 w 559593"/>
                <a:gd name="connsiteY34" fmla="*/ 1364456 h 1369219"/>
                <a:gd name="connsiteX35" fmla="*/ 438150 w 559593"/>
                <a:gd name="connsiteY35" fmla="*/ 1369219 h 1369219"/>
                <a:gd name="connsiteX36" fmla="*/ 471487 w 559593"/>
                <a:gd name="connsiteY36" fmla="*/ 1366838 h 1369219"/>
                <a:gd name="connsiteX37" fmla="*/ 500062 w 559593"/>
                <a:gd name="connsiteY37" fmla="*/ 1362075 h 1369219"/>
                <a:gd name="connsiteX38" fmla="*/ 521493 w 559593"/>
                <a:gd name="connsiteY38" fmla="*/ 1350169 h 1369219"/>
                <a:gd name="connsiteX39" fmla="*/ 535781 w 559593"/>
                <a:gd name="connsiteY39" fmla="*/ 1333500 h 1369219"/>
                <a:gd name="connsiteX40" fmla="*/ 550068 w 559593"/>
                <a:gd name="connsiteY40" fmla="*/ 1309688 h 1369219"/>
                <a:gd name="connsiteX41" fmla="*/ 557212 w 559593"/>
                <a:gd name="connsiteY41" fmla="*/ 1283494 h 1369219"/>
                <a:gd name="connsiteX42" fmla="*/ 559593 w 559593"/>
                <a:gd name="connsiteY42" fmla="*/ 1233488 h 1369219"/>
                <a:gd name="connsiteX43" fmla="*/ 557212 w 559593"/>
                <a:gd name="connsiteY43" fmla="*/ 1164431 h 1369219"/>
                <a:gd name="connsiteX44" fmla="*/ 495300 w 559593"/>
                <a:gd name="connsiteY44" fmla="*/ 1000125 h 1369219"/>
                <a:gd name="connsiteX45" fmla="*/ 464343 w 559593"/>
                <a:gd name="connsiteY45" fmla="*/ 797719 h 1369219"/>
                <a:gd name="connsiteX46" fmla="*/ 407193 w 559593"/>
                <a:gd name="connsiteY46" fmla="*/ 433388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59593" h="1369219">
                  <a:moveTo>
                    <a:pt x="407193" y="433388"/>
                  </a:moveTo>
                  <a:lnTo>
                    <a:pt x="381000" y="250031"/>
                  </a:lnTo>
                  <a:lnTo>
                    <a:pt x="381000" y="138113"/>
                  </a:lnTo>
                  <a:lnTo>
                    <a:pt x="352425" y="107156"/>
                  </a:lnTo>
                  <a:lnTo>
                    <a:pt x="319087" y="80963"/>
                  </a:lnTo>
                  <a:lnTo>
                    <a:pt x="290512" y="61913"/>
                  </a:lnTo>
                  <a:lnTo>
                    <a:pt x="261937" y="47625"/>
                  </a:lnTo>
                  <a:lnTo>
                    <a:pt x="233362" y="38100"/>
                  </a:lnTo>
                  <a:lnTo>
                    <a:pt x="197643" y="26194"/>
                  </a:lnTo>
                  <a:lnTo>
                    <a:pt x="140493" y="11906"/>
                  </a:lnTo>
                  <a:lnTo>
                    <a:pt x="71437" y="2381"/>
                  </a:lnTo>
                  <a:lnTo>
                    <a:pt x="33337" y="0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1906"/>
                  </a:lnTo>
                  <a:lnTo>
                    <a:pt x="2381" y="30956"/>
                  </a:lnTo>
                  <a:lnTo>
                    <a:pt x="16668" y="57150"/>
                  </a:lnTo>
                  <a:lnTo>
                    <a:pt x="52387" y="100013"/>
                  </a:lnTo>
                  <a:lnTo>
                    <a:pt x="88106" y="147638"/>
                  </a:lnTo>
                  <a:lnTo>
                    <a:pt x="126206" y="211931"/>
                  </a:lnTo>
                  <a:lnTo>
                    <a:pt x="164306" y="290513"/>
                  </a:lnTo>
                  <a:lnTo>
                    <a:pt x="180975" y="340519"/>
                  </a:lnTo>
                  <a:lnTo>
                    <a:pt x="195262" y="469106"/>
                  </a:lnTo>
                  <a:lnTo>
                    <a:pt x="221456" y="685800"/>
                  </a:lnTo>
                  <a:lnTo>
                    <a:pt x="250031" y="933450"/>
                  </a:lnTo>
                  <a:lnTo>
                    <a:pt x="264318" y="1066800"/>
                  </a:lnTo>
                  <a:lnTo>
                    <a:pt x="273843" y="1135856"/>
                  </a:lnTo>
                  <a:lnTo>
                    <a:pt x="280987" y="1171575"/>
                  </a:lnTo>
                  <a:lnTo>
                    <a:pt x="292893" y="1207294"/>
                  </a:lnTo>
                  <a:lnTo>
                    <a:pt x="311943" y="1250156"/>
                  </a:lnTo>
                  <a:lnTo>
                    <a:pt x="335756" y="1285875"/>
                  </a:lnTo>
                  <a:lnTo>
                    <a:pt x="359568" y="1316831"/>
                  </a:lnTo>
                  <a:lnTo>
                    <a:pt x="385762" y="1340644"/>
                  </a:lnTo>
                  <a:lnTo>
                    <a:pt x="407193" y="1357313"/>
                  </a:lnTo>
                  <a:lnTo>
                    <a:pt x="423862" y="1364456"/>
                  </a:lnTo>
                  <a:lnTo>
                    <a:pt x="438150" y="1369219"/>
                  </a:lnTo>
                  <a:lnTo>
                    <a:pt x="471487" y="1366838"/>
                  </a:lnTo>
                  <a:lnTo>
                    <a:pt x="500062" y="1362075"/>
                  </a:lnTo>
                  <a:lnTo>
                    <a:pt x="521493" y="1350169"/>
                  </a:lnTo>
                  <a:lnTo>
                    <a:pt x="535781" y="1333500"/>
                  </a:lnTo>
                  <a:lnTo>
                    <a:pt x="550068" y="1309688"/>
                  </a:lnTo>
                  <a:lnTo>
                    <a:pt x="557212" y="1283494"/>
                  </a:lnTo>
                  <a:lnTo>
                    <a:pt x="559593" y="1233488"/>
                  </a:lnTo>
                  <a:cubicBezTo>
                    <a:pt x="558799" y="1210469"/>
                    <a:pt x="558006" y="1187450"/>
                    <a:pt x="557212" y="1164431"/>
                  </a:cubicBezTo>
                  <a:lnTo>
                    <a:pt x="495300" y="1000125"/>
                  </a:lnTo>
                  <a:lnTo>
                    <a:pt x="464343" y="797719"/>
                  </a:lnTo>
                  <a:lnTo>
                    <a:pt x="407193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6">
              <a:extLst>
                <a:ext uri="{FF2B5EF4-FFF2-40B4-BE49-F238E27FC236}">
                  <a16:creationId xmlns:a16="http://schemas.microsoft.com/office/drawing/2014/main" id="{8DE7AF74-1785-4B83-801B-3B2E2B28FAA9}"/>
                </a:ext>
              </a:extLst>
            </p:cNvPr>
            <p:cNvSpPr/>
            <p:nvPr/>
          </p:nvSpPr>
          <p:spPr>
            <a:xfrm>
              <a:off x="5791202" y="3495675"/>
              <a:ext cx="2105025" cy="427038"/>
            </a:xfrm>
            <a:custGeom>
              <a:avLst/>
              <a:gdLst>
                <a:gd name="connsiteX0" fmla="*/ 845344 w 2105025"/>
                <a:gd name="connsiteY0" fmla="*/ 202406 h 426244"/>
                <a:gd name="connsiteX1" fmla="*/ 985838 w 2105025"/>
                <a:gd name="connsiteY1" fmla="*/ 180975 h 426244"/>
                <a:gd name="connsiteX2" fmla="*/ 1100138 w 2105025"/>
                <a:gd name="connsiteY2" fmla="*/ 161925 h 426244"/>
                <a:gd name="connsiteX3" fmla="*/ 1243013 w 2105025"/>
                <a:gd name="connsiteY3" fmla="*/ 135731 h 426244"/>
                <a:gd name="connsiteX4" fmla="*/ 1359694 w 2105025"/>
                <a:gd name="connsiteY4" fmla="*/ 114300 h 426244"/>
                <a:gd name="connsiteX5" fmla="*/ 1428750 w 2105025"/>
                <a:gd name="connsiteY5" fmla="*/ 92869 h 426244"/>
                <a:gd name="connsiteX6" fmla="*/ 1545431 w 2105025"/>
                <a:gd name="connsiteY6" fmla="*/ 54769 h 426244"/>
                <a:gd name="connsiteX7" fmla="*/ 1683544 w 2105025"/>
                <a:gd name="connsiteY7" fmla="*/ 14288 h 426244"/>
                <a:gd name="connsiteX8" fmla="*/ 1728788 w 2105025"/>
                <a:gd name="connsiteY8" fmla="*/ 0 h 426244"/>
                <a:gd name="connsiteX9" fmla="*/ 1785938 w 2105025"/>
                <a:gd name="connsiteY9" fmla="*/ 4763 h 426244"/>
                <a:gd name="connsiteX10" fmla="*/ 1852613 w 2105025"/>
                <a:gd name="connsiteY10" fmla="*/ 16669 h 426244"/>
                <a:gd name="connsiteX11" fmla="*/ 1928813 w 2105025"/>
                <a:gd name="connsiteY11" fmla="*/ 42863 h 426244"/>
                <a:gd name="connsiteX12" fmla="*/ 2005013 w 2105025"/>
                <a:gd name="connsiteY12" fmla="*/ 80963 h 426244"/>
                <a:gd name="connsiteX13" fmla="*/ 2062163 w 2105025"/>
                <a:gd name="connsiteY13" fmla="*/ 116681 h 426244"/>
                <a:gd name="connsiteX14" fmla="*/ 2083594 w 2105025"/>
                <a:gd name="connsiteY14" fmla="*/ 130969 h 426244"/>
                <a:gd name="connsiteX15" fmla="*/ 2097881 w 2105025"/>
                <a:gd name="connsiteY15" fmla="*/ 145256 h 426244"/>
                <a:gd name="connsiteX16" fmla="*/ 2105025 w 2105025"/>
                <a:gd name="connsiteY16" fmla="*/ 161925 h 426244"/>
                <a:gd name="connsiteX17" fmla="*/ 2105025 w 2105025"/>
                <a:gd name="connsiteY17" fmla="*/ 178594 h 426244"/>
                <a:gd name="connsiteX18" fmla="*/ 2097881 w 2105025"/>
                <a:gd name="connsiteY18" fmla="*/ 202406 h 426244"/>
                <a:gd name="connsiteX19" fmla="*/ 2083594 w 2105025"/>
                <a:gd name="connsiteY19" fmla="*/ 221456 h 426244"/>
                <a:gd name="connsiteX20" fmla="*/ 2062163 w 2105025"/>
                <a:gd name="connsiteY20" fmla="*/ 238125 h 426244"/>
                <a:gd name="connsiteX21" fmla="*/ 2028825 w 2105025"/>
                <a:gd name="connsiteY21" fmla="*/ 250031 h 426244"/>
                <a:gd name="connsiteX22" fmla="*/ 1993106 w 2105025"/>
                <a:gd name="connsiteY22" fmla="*/ 254794 h 426244"/>
                <a:gd name="connsiteX23" fmla="*/ 1938338 w 2105025"/>
                <a:gd name="connsiteY23" fmla="*/ 254794 h 426244"/>
                <a:gd name="connsiteX24" fmla="*/ 1881188 w 2105025"/>
                <a:gd name="connsiteY24" fmla="*/ 247650 h 426244"/>
                <a:gd name="connsiteX25" fmla="*/ 1750219 w 2105025"/>
                <a:gd name="connsiteY25" fmla="*/ 254794 h 426244"/>
                <a:gd name="connsiteX26" fmla="*/ 1557338 w 2105025"/>
                <a:gd name="connsiteY26" fmla="*/ 266700 h 426244"/>
                <a:gd name="connsiteX27" fmla="*/ 1385888 w 2105025"/>
                <a:gd name="connsiteY27" fmla="*/ 283369 h 426244"/>
                <a:gd name="connsiteX28" fmla="*/ 1266825 w 2105025"/>
                <a:gd name="connsiteY28" fmla="*/ 302419 h 426244"/>
                <a:gd name="connsiteX29" fmla="*/ 1188244 w 2105025"/>
                <a:gd name="connsiteY29" fmla="*/ 319088 h 426244"/>
                <a:gd name="connsiteX30" fmla="*/ 812006 w 2105025"/>
                <a:gd name="connsiteY30" fmla="*/ 381000 h 426244"/>
                <a:gd name="connsiteX31" fmla="*/ 733425 w 2105025"/>
                <a:gd name="connsiteY31" fmla="*/ 390525 h 426244"/>
                <a:gd name="connsiteX32" fmla="*/ 607219 w 2105025"/>
                <a:gd name="connsiteY32" fmla="*/ 407194 h 426244"/>
                <a:gd name="connsiteX33" fmla="*/ 516731 w 2105025"/>
                <a:gd name="connsiteY33" fmla="*/ 416719 h 426244"/>
                <a:gd name="connsiteX34" fmla="*/ 438150 w 2105025"/>
                <a:gd name="connsiteY34" fmla="*/ 423863 h 426244"/>
                <a:gd name="connsiteX35" fmla="*/ 390525 w 2105025"/>
                <a:gd name="connsiteY35" fmla="*/ 426244 h 426244"/>
                <a:gd name="connsiteX36" fmla="*/ 338138 w 2105025"/>
                <a:gd name="connsiteY36" fmla="*/ 419100 h 426244"/>
                <a:gd name="connsiteX37" fmla="*/ 283369 w 2105025"/>
                <a:gd name="connsiteY37" fmla="*/ 409575 h 426244"/>
                <a:gd name="connsiteX38" fmla="*/ 238125 w 2105025"/>
                <a:gd name="connsiteY38" fmla="*/ 395288 h 426244"/>
                <a:gd name="connsiteX39" fmla="*/ 200025 w 2105025"/>
                <a:gd name="connsiteY39" fmla="*/ 376238 h 426244"/>
                <a:gd name="connsiteX40" fmla="*/ 171450 w 2105025"/>
                <a:gd name="connsiteY40" fmla="*/ 357188 h 426244"/>
                <a:gd name="connsiteX41" fmla="*/ 142875 w 2105025"/>
                <a:gd name="connsiteY41" fmla="*/ 335756 h 426244"/>
                <a:gd name="connsiteX42" fmla="*/ 109538 w 2105025"/>
                <a:gd name="connsiteY42" fmla="*/ 304800 h 426244"/>
                <a:gd name="connsiteX43" fmla="*/ 66675 w 2105025"/>
                <a:gd name="connsiteY43" fmla="*/ 259556 h 426244"/>
                <a:gd name="connsiteX44" fmla="*/ 14288 w 2105025"/>
                <a:gd name="connsiteY44" fmla="*/ 190500 h 426244"/>
                <a:gd name="connsiteX45" fmla="*/ 4763 w 2105025"/>
                <a:gd name="connsiteY45" fmla="*/ 171450 h 426244"/>
                <a:gd name="connsiteX46" fmla="*/ 0 w 2105025"/>
                <a:gd name="connsiteY46" fmla="*/ 150019 h 426244"/>
                <a:gd name="connsiteX47" fmla="*/ 4763 w 2105025"/>
                <a:gd name="connsiteY47" fmla="*/ 138113 h 426244"/>
                <a:gd name="connsiteX48" fmla="*/ 14288 w 2105025"/>
                <a:gd name="connsiteY48" fmla="*/ 130969 h 426244"/>
                <a:gd name="connsiteX49" fmla="*/ 28575 w 2105025"/>
                <a:gd name="connsiteY49" fmla="*/ 128588 h 426244"/>
                <a:gd name="connsiteX50" fmla="*/ 45244 w 2105025"/>
                <a:gd name="connsiteY50" fmla="*/ 130969 h 426244"/>
                <a:gd name="connsiteX51" fmla="*/ 66675 w 2105025"/>
                <a:gd name="connsiteY51" fmla="*/ 145256 h 426244"/>
                <a:gd name="connsiteX52" fmla="*/ 95250 w 2105025"/>
                <a:gd name="connsiteY52" fmla="*/ 164306 h 426244"/>
                <a:gd name="connsiteX53" fmla="*/ 154781 w 2105025"/>
                <a:gd name="connsiteY53" fmla="*/ 188119 h 426244"/>
                <a:gd name="connsiteX54" fmla="*/ 209550 w 2105025"/>
                <a:gd name="connsiteY54" fmla="*/ 204788 h 426244"/>
                <a:gd name="connsiteX55" fmla="*/ 261938 w 2105025"/>
                <a:gd name="connsiteY55" fmla="*/ 214313 h 426244"/>
                <a:gd name="connsiteX56" fmla="*/ 333375 w 2105025"/>
                <a:gd name="connsiteY56" fmla="*/ 221456 h 426244"/>
                <a:gd name="connsiteX57" fmla="*/ 421481 w 2105025"/>
                <a:gd name="connsiteY57" fmla="*/ 226219 h 426244"/>
                <a:gd name="connsiteX58" fmla="*/ 538163 w 2105025"/>
                <a:gd name="connsiteY58" fmla="*/ 226219 h 426244"/>
                <a:gd name="connsiteX59" fmla="*/ 654844 w 2105025"/>
                <a:gd name="connsiteY59" fmla="*/ 221456 h 426244"/>
                <a:gd name="connsiteX60" fmla="*/ 771525 w 2105025"/>
                <a:gd name="connsiteY60" fmla="*/ 211931 h 426244"/>
                <a:gd name="connsiteX61" fmla="*/ 845344 w 2105025"/>
                <a:gd name="connsiteY61" fmla="*/ 202406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105025" h="426244">
                  <a:moveTo>
                    <a:pt x="845344" y="202406"/>
                  </a:moveTo>
                  <a:lnTo>
                    <a:pt x="985838" y="180975"/>
                  </a:lnTo>
                  <a:lnTo>
                    <a:pt x="1100138" y="161925"/>
                  </a:lnTo>
                  <a:lnTo>
                    <a:pt x="1243013" y="135731"/>
                  </a:lnTo>
                  <a:lnTo>
                    <a:pt x="1359694" y="114300"/>
                  </a:lnTo>
                  <a:lnTo>
                    <a:pt x="1428750" y="92869"/>
                  </a:lnTo>
                  <a:lnTo>
                    <a:pt x="1545431" y="54769"/>
                  </a:lnTo>
                  <a:lnTo>
                    <a:pt x="1683544" y="14288"/>
                  </a:lnTo>
                  <a:lnTo>
                    <a:pt x="1728788" y="0"/>
                  </a:lnTo>
                  <a:lnTo>
                    <a:pt x="1785938" y="4763"/>
                  </a:lnTo>
                  <a:lnTo>
                    <a:pt x="1852613" y="16669"/>
                  </a:lnTo>
                  <a:lnTo>
                    <a:pt x="1928813" y="42863"/>
                  </a:lnTo>
                  <a:lnTo>
                    <a:pt x="2005013" y="80963"/>
                  </a:lnTo>
                  <a:lnTo>
                    <a:pt x="2062163" y="116681"/>
                  </a:lnTo>
                  <a:lnTo>
                    <a:pt x="2083594" y="130969"/>
                  </a:lnTo>
                  <a:lnTo>
                    <a:pt x="2097881" y="145256"/>
                  </a:lnTo>
                  <a:lnTo>
                    <a:pt x="2105025" y="161925"/>
                  </a:lnTo>
                  <a:lnTo>
                    <a:pt x="2105025" y="178594"/>
                  </a:lnTo>
                  <a:lnTo>
                    <a:pt x="2097881" y="202406"/>
                  </a:lnTo>
                  <a:lnTo>
                    <a:pt x="2083594" y="221456"/>
                  </a:lnTo>
                  <a:lnTo>
                    <a:pt x="2062163" y="238125"/>
                  </a:lnTo>
                  <a:lnTo>
                    <a:pt x="2028825" y="250031"/>
                  </a:lnTo>
                  <a:lnTo>
                    <a:pt x="1993106" y="254794"/>
                  </a:lnTo>
                  <a:lnTo>
                    <a:pt x="1938338" y="254794"/>
                  </a:lnTo>
                  <a:lnTo>
                    <a:pt x="1881188" y="247650"/>
                  </a:lnTo>
                  <a:lnTo>
                    <a:pt x="1750219" y="254794"/>
                  </a:lnTo>
                  <a:lnTo>
                    <a:pt x="1557338" y="266700"/>
                  </a:lnTo>
                  <a:lnTo>
                    <a:pt x="1385888" y="283369"/>
                  </a:lnTo>
                  <a:lnTo>
                    <a:pt x="1266825" y="302419"/>
                  </a:lnTo>
                  <a:lnTo>
                    <a:pt x="1188244" y="319088"/>
                  </a:lnTo>
                  <a:lnTo>
                    <a:pt x="812006" y="381000"/>
                  </a:lnTo>
                  <a:lnTo>
                    <a:pt x="733425" y="390525"/>
                  </a:lnTo>
                  <a:lnTo>
                    <a:pt x="607219" y="407194"/>
                  </a:lnTo>
                  <a:lnTo>
                    <a:pt x="516731" y="416719"/>
                  </a:lnTo>
                  <a:lnTo>
                    <a:pt x="438150" y="423863"/>
                  </a:lnTo>
                  <a:lnTo>
                    <a:pt x="390525" y="426244"/>
                  </a:lnTo>
                  <a:lnTo>
                    <a:pt x="338138" y="419100"/>
                  </a:lnTo>
                  <a:lnTo>
                    <a:pt x="283369" y="409575"/>
                  </a:lnTo>
                  <a:lnTo>
                    <a:pt x="238125" y="395288"/>
                  </a:lnTo>
                  <a:lnTo>
                    <a:pt x="200025" y="376238"/>
                  </a:lnTo>
                  <a:lnTo>
                    <a:pt x="171450" y="357188"/>
                  </a:lnTo>
                  <a:lnTo>
                    <a:pt x="142875" y="335756"/>
                  </a:lnTo>
                  <a:lnTo>
                    <a:pt x="109538" y="304800"/>
                  </a:lnTo>
                  <a:lnTo>
                    <a:pt x="66675" y="259556"/>
                  </a:lnTo>
                  <a:lnTo>
                    <a:pt x="14288" y="190500"/>
                  </a:lnTo>
                  <a:lnTo>
                    <a:pt x="4763" y="171450"/>
                  </a:lnTo>
                  <a:lnTo>
                    <a:pt x="0" y="150019"/>
                  </a:lnTo>
                  <a:lnTo>
                    <a:pt x="4763" y="138113"/>
                  </a:lnTo>
                  <a:lnTo>
                    <a:pt x="14288" y="130969"/>
                  </a:lnTo>
                  <a:lnTo>
                    <a:pt x="28575" y="128588"/>
                  </a:lnTo>
                  <a:lnTo>
                    <a:pt x="45244" y="130969"/>
                  </a:lnTo>
                  <a:lnTo>
                    <a:pt x="66675" y="145256"/>
                  </a:lnTo>
                  <a:lnTo>
                    <a:pt x="95250" y="164306"/>
                  </a:lnTo>
                  <a:lnTo>
                    <a:pt x="154781" y="188119"/>
                  </a:lnTo>
                  <a:lnTo>
                    <a:pt x="209550" y="204788"/>
                  </a:lnTo>
                  <a:lnTo>
                    <a:pt x="261938" y="214313"/>
                  </a:lnTo>
                  <a:lnTo>
                    <a:pt x="333375" y="221456"/>
                  </a:lnTo>
                  <a:lnTo>
                    <a:pt x="421481" y="226219"/>
                  </a:lnTo>
                  <a:lnTo>
                    <a:pt x="538163" y="226219"/>
                  </a:lnTo>
                  <a:lnTo>
                    <a:pt x="654844" y="221456"/>
                  </a:lnTo>
                  <a:lnTo>
                    <a:pt x="771525" y="211931"/>
                  </a:lnTo>
                  <a:lnTo>
                    <a:pt x="845344" y="202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0">
              <a:extLst>
                <a:ext uri="{FF2B5EF4-FFF2-40B4-BE49-F238E27FC236}">
                  <a16:creationId xmlns:a16="http://schemas.microsoft.com/office/drawing/2014/main" id="{D413F012-50D1-405B-9A89-FC6E85A21DAE}"/>
                </a:ext>
              </a:extLst>
            </p:cNvPr>
            <p:cNvSpPr/>
            <p:nvPr/>
          </p:nvSpPr>
          <p:spPr>
            <a:xfrm rot="16200000">
              <a:off x="2921003" y="3814763"/>
              <a:ext cx="3803650" cy="473075"/>
            </a:xfrm>
            <a:custGeom>
              <a:avLst/>
              <a:gdLst>
                <a:gd name="connsiteX0" fmla="*/ 1447800 w 3803650"/>
                <a:gd name="connsiteY0" fmla="*/ 149225 h 473075"/>
                <a:gd name="connsiteX1" fmla="*/ 1828800 w 3803650"/>
                <a:gd name="connsiteY1" fmla="*/ 168275 h 473075"/>
                <a:gd name="connsiteX2" fmla="*/ 2193925 w 3803650"/>
                <a:gd name="connsiteY2" fmla="*/ 177800 h 473075"/>
                <a:gd name="connsiteX3" fmla="*/ 2393950 w 3803650"/>
                <a:gd name="connsiteY3" fmla="*/ 184150 h 473075"/>
                <a:gd name="connsiteX4" fmla="*/ 3095625 w 3803650"/>
                <a:gd name="connsiteY4" fmla="*/ 206375 h 473075"/>
                <a:gd name="connsiteX5" fmla="*/ 3378200 w 3803650"/>
                <a:gd name="connsiteY5" fmla="*/ 206375 h 473075"/>
                <a:gd name="connsiteX6" fmla="*/ 3448050 w 3803650"/>
                <a:gd name="connsiteY6" fmla="*/ 203200 h 473075"/>
                <a:gd name="connsiteX7" fmla="*/ 3505200 w 3803650"/>
                <a:gd name="connsiteY7" fmla="*/ 193675 h 473075"/>
                <a:gd name="connsiteX8" fmla="*/ 3559175 w 3803650"/>
                <a:gd name="connsiteY8" fmla="*/ 177800 h 473075"/>
                <a:gd name="connsiteX9" fmla="*/ 3609975 w 3803650"/>
                <a:gd name="connsiteY9" fmla="*/ 158750 h 473075"/>
                <a:gd name="connsiteX10" fmla="*/ 3660775 w 3803650"/>
                <a:gd name="connsiteY10" fmla="*/ 123825 h 473075"/>
                <a:gd name="connsiteX11" fmla="*/ 3689350 w 3803650"/>
                <a:gd name="connsiteY11" fmla="*/ 98425 h 473075"/>
                <a:gd name="connsiteX12" fmla="*/ 3727450 w 3803650"/>
                <a:gd name="connsiteY12" fmla="*/ 53975 h 473075"/>
                <a:gd name="connsiteX13" fmla="*/ 3752850 w 3803650"/>
                <a:gd name="connsiteY13" fmla="*/ 0 h 473075"/>
                <a:gd name="connsiteX14" fmla="*/ 3803650 w 3803650"/>
                <a:gd name="connsiteY14" fmla="*/ 146050 h 473075"/>
                <a:gd name="connsiteX15" fmla="*/ 3730625 w 3803650"/>
                <a:gd name="connsiteY15" fmla="*/ 231775 h 473075"/>
                <a:gd name="connsiteX16" fmla="*/ 3670300 w 3803650"/>
                <a:gd name="connsiteY16" fmla="*/ 298450 h 473075"/>
                <a:gd name="connsiteX17" fmla="*/ 3616325 w 3803650"/>
                <a:gd name="connsiteY17" fmla="*/ 358775 h 473075"/>
                <a:gd name="connsiteX18" fmla="*/ 3581400 w 3803650"/>
                <a:gd name="connsiteY18" fmla="*/ 396875 h 473075"/>
                <a:gd name="connsiteX19" fmla="*/ 3540125 w 3803650"/>
                <a:gd name="connsiteY19" fmla="*/ 431800 h 473075"/>
                <a:gd name="connsiteX20" fmla="*/ 3505200 w 3803650"/>
                <a:gd name="connsiteY20" fmla="*/ 454025 h 473075"/>
                <a:gd name="connsiteX21" fmla="*/ 3470275 w 3803650"/>
                <a:gd name="connsiteY21" fmla="*/ 469900 h 473075"/>
                <a:gd name="connsiteX22" fmla="*/ 3435350 w 3803650"/>
                <a:gd name="connsiteY22" fmla="*/ 473075 h 473075"/>
                <a:gd name="connsiteX23" fmla="*/ 3400425 w 3803650"/>
                <a:gd name="connsiteY23" fmla="*/ 463550 h 473075"/>
                <a:gd name="connsiteX24" fmla="*/ 3343275 w 3803650"/>
                <a:gd name="connsiteY24" fmla="*/ 447675 h 473075"/>
                <a:gd name="connsiteX25" fmla="*/ 3257550 w 3803650"/>
                <a:gd name="connsiteY25" fmla="*/ 434975 h 473075"/>
                <a:gd name="connsiteX26" fmla="*/ 3121025 w 3803650"/>
                <a:gd name="connsiteY26" fmla="*/ 425450 h 473075"/>
                <a:gd name="connsiteX27" fmla="*/ 3044825 w 3803650"/>
                <a:gd name="connsiteY27" fmla="*/ 425450 h 473075"/>
                <a:gd name="connsiteX28" fmla="*/ 2879725 w 3803650"/>
                <a:gd name="connsiteY28" fmla="*/ 406400 h 473075"/>
                <a:gd name="connsiteX29" fmla="*/ 2686050 w 3803650"/>
                <a:gd name="connsiteY29" fmla="*/ 406400 h 473075"/>
                <a:gd name="connsiteX30" fmla="*/ 2520950 w 3803650"/>
                <a:gd name="connsiteY30" fmla="*/ 406400 h 473075"/>
                <a:gd name="connsiteX31" fmla="*/ 2473325 w 3803650"/>
                <a:gd name="connsiteY31" fmla="*/ 387350 h 473075"/>
                <a:gd name="connsiteX32" fmla="*/ 2298700 w 3803650"/>
                <a:gd name="connsiteY32" fmla="*/ 384175 h 473075"/>
                <a:gd name="connsiteX33" fmla="*/ 1847850 w 3803650"/>
                <a:gd name="connsiteY33" fmla="*/ 384175 h 473075"/>
                <a:gd name="connsiteX34" fmla="*/ 1400175 w 3803650"/>
                <a:gd name="connsiteY34" fmla="*/ 381000 h 473075"/>
                <a:gd name="connsiteX35" fmla="*/ 1006475 w 3803650"/>
                <a:gd name="connsiteY35" fmla="*/ 377825 h 473075"/>
                <a:gd name="connsiteX36" fmla="*/ 736600 w 3803650"/>
                <a:gd name="connsiteY36" fmla="*/ 371475 h 473075"/>
                <a:gd name="connsiteX37" fmla="*/ 476250 w 3803650"/>
                <a:gd name="connsiteY37" fmla="*/ 365125 h 473075"/>
                <a:gd name="connsiteX38" fmla="*/ 349250 w 3803650"/>
                <a:gd name="connsiteY38" fmla="*/ 358775 h 473075"/>
                <a:gd name="connsiteX39" fmla="*/ 203200 w 3803650"/>
                <a:gd name="connsiteY39" fmla="*/ 349250 h 473075"/>
                <a:gd name="connsiteX40" fmla="*/ 114300 w 3803650"/>
                <a:gd name="connsiteY40" fmla="*/ 330200 h 473075"/>
                <a:gd name="connsiteX41" fmla="*/ 38100 w 3803650"/>
                <a:gd name="connsiteY41" fmla="*/ 307975 h 473075"/>
                <a:gd name="connsiteX42" fmla="*/ 12700 w 3803650"/>
                <a:gd name="connsiteY42" fmla="*/ 288925 h 473075"/>
                <a:gd name="connsiteX43" fmla="*/ 0 w 3803650"/>
                <a:gd name="connsiteY43" fmla="*/ 263525 h 473075"/>
                <a:gd name="connsiteX44" fmla="*/ 0 w 3803650"/>
                <a:gd name="connsiteY44" fmla="*/ 241300 h 473075"/>
                <a:gd name="connsiteX45" fmla="*/ 3175 w 3803650"/>
                <a:gd name="connsiteY45" fmla="*/ 219075 h 473075"/>
                <a:gd name="connsiteX46" fmla="*/ 12700 w 3803650"/>
                <a:gd name="connsiteY46" fmla="*/ 193675 h 473075"/>
                <a:gd name="connsiteX47" fmla="*/ 28575 w 3803650"/>
                <a:gd name="connsiteY47" fmla="*/ 174625 h 473075"/>
                <a:gd name="connsiteX48" fmla="*/ 79375 w 3803650"/>
                <a:gd name="connsiteY48" fmla="*/ 142875 h 473075"/>
                <a:gd name="connsiteX49" fmla="*/ 146050 w 3803650"/>
                <a:gd name="connsiteY49" fmla="*/ 107950 h 473075"/>
                <a:gd name="connsiteX50" fmla="*/ 203200 w 3803650"/>
                <a:gd name="connsiteY50" fmla="*/ 79375 h 473075"/>
                <a:gd name="connsiteX51" fmla="*/ 250825 w 3803650"/>
                <a:gd name="connsiteY51" fmla="*/ 60325 h 473075"/>
                <a:gd name="connsiteX52" fmla="*/ 330200 w 3803650"/>
                <a:gd name="connsiteY52" fmla="*/ 47625 h 473075"/>
                <a:gd name="connsiteX53" fmla="*/ 355600 w 3803650"/>
                <a:gd name="connsiteY53" fmla="*/ 50800 h 473075"/>
                <a:gd name="connsiteX54" fmla="*/ 441325 w 3803650"/>
                <a:gd name="connsiteY54" fmla="*/ 69850 h 473075"/>
                <a:gd name="connsiteX55" fmla="*/ 590550 w 3803650"/>
                <a:gd name="connsiteY55" fmla="*/ 92075 h 473075"/>
                <a:gd name="connsiteX56" fmla="*/ 825500 w 3803650"/>
                <a:gd name="connsiteY56" fmla="*/ 114300 h 473075"/>
                <a:gd name="connsiteX57" fmla="*/ 1101725 w 3803650"/>
                <a:gd name="connsiteY57" fmla="*/ 136525 h 473075"/>
                <a:gd name="connsiteX58" fmla="*/ 1387475 w 3803650"/>
                <a:gd name="connsiteY58" fmla="*/ 149225 h 473075"/>
                <a:gd name="connsiteX59" fmla="*/ 1447800 w 3803650"/>
                <a:gd name="connsiteY59" fmla="*/ 149225 h 47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03650" h="473075">
                  <a:moveTo>
                    <a:pt x="1447800" y="149225"/>
                  </a:moveTo>
                  <a:lnTo>
                    <a:pt x="1828800" y="168275"/>
                  </a:lnTo>
                  <a:lnTo>
                    <a:pt x="2193925" y="177800"/>
                  </a:lnTo>
                  <a:lnTo>
                    <a:pt x="2393950" y="184150"/>
                  </a:lnTo>
                  <a:lnTo>
                    <a:pt x="3095625" y="206375"/>
                  </a:lnTo>
                  <a:lnTo>
                    <a:pt x="3378200" y="206375"/>
                  </a:lnTo>
                  <a:lnTo>
                    <a:pt x="3448050" y="203200"/>
                  </a:lnTo>
                  <a:lnTo>
                    <a:pt x="3505200" y="193675"/>
                  </a:lnTo>
                  <a:lnTo>
                    <a:pt x="3559175" y="177800"/>
                  </a:lnTo>
                  <a:lnTo>
                    <a:pt x="3609975" y="158750"/>
                  </a:lnTo>
                  <a:lnTo>
                    <a:pt x="3660775" y="123825"/>
                  </a:lnTo>
                  <a:lnTo>
                    <a:pt x="3689350" y="98425"/>
                  </a:lnTo>
                  <a:lnTo>
                    <a:pt x="3727450" y="53975"/>
                  </a:lnTo>
                  <a:lnTo>
                    <a:pt x="3752850" y="0"/>
                  </a:lnTo>
                  <a:lnTo>
                    <a:pt x="3803650" y="146050"/>
                  </a:lnTo>
                  <a:lnTo>
                    <a:pt x="3730625" y="231775"/>
                  </a:lnTo>
                  <a:lnTo>
                    <a:pt x="3670300" y="298450"/>
                  </a:lnTo>
                  <a:lnTo>
                    <a:pt x="3616325" y="358775"/>
                  </a:lnTo>
                  <a:lnTo>
                    <a:pt x="3581400" y="396875"/>
                  </a:lnTo>
                  <a:lnTo>
                    <a:pt x="3540125" y="431800"/>
                  </a:lnTo>
                  <a:lnTo>
                    <a:pt x="3505200" y="454025"/>
                  </a:lnTo>
                  <a:lnTo>
                    <a:pt x="3470275" y="469900"/>
                  </a:lnTo>
                  <a:lnTo>
                    <a:pt x="3435350" y="473075"/>
                  </a:lnTo>
                  <a:lnTo>
                    <a:pt x="3400425" y="463550"/>
                  </a:lnTo>
                  <a:lnTo>
                    <a:pt x="3343275" y="447675"/>
                  </a:lnTo>
                  <a:lnTo>
                    <a:pt x="3257550" y="434975"/>
                  </a:lnTo>
                  <a:lnTo>
                    <a:pt x="3121025" y="425450"/>
                  </a:lnTo>
                  <a:lnTo>
                    <a:pt x="3044825" y="425450"/>
                  </a:lnTo>
                  <a:lnTo>
                    <a:pt x="2879725" y="406400"/>
                  </a:lnTo>
                  <a:lnTo>
                    <a:pt x="2686050" y="406400"/>
                  </a:lnTo>
                  <a:lnTo>
                    <a:pt x="2520950" y="406400"/>
                  </a:lnTo>
                  <a:lnTo>
                    <a:pt x="2473325" y="387350"/>
                  </a:lnTo>
                  <a:lnTo>
                    <a:pt x="2298700" y="384175"/>
                  </a:lnTo>
                  <a:lnTo>
                    <a:pt x="1847850" y="384175"/>
                  </a:lnTo>
                  <a:lnTo>
                    <a:pt x="1400175" y="381000"/>
                  </a:lnTo>
                  <a:lnTo>
                    <a:pt x="1006475" y="377825"/>
                  </a:lnTo>
                  <a:lnTo>
                    <a:pt x="736600" y="371475"/>
                  </a:lnTo>
                  <a:lnTo>
                    <a:pt x="476250" y="365125"/>
                  </a:lnTo>
                  <a:lnTo>
                    <a:pt x="349250" y="358775"/>
                  </a:lnTo>
                  <a:lnTo>
                    <a:pt x="203200" y="349250"/>
                  </a:lnTo>
                  <a:lnTo>
                    <a:pt x="114300" y="330200"/>
                  </a:lnTo>
                  <a:lnTo>
                    <a:pt x="38100" y="307975"/>
                  </a:lnTo>
                  <a:lnTo>
                    <a:pt x="12700" y="288925"/>
                  </a:lnTo>
                  <a:lnTo>
                    <a:pt x="0" y="263525"/>
                  </a:lnTo>
                  <a:lnTo>
                    <a:pt x="0" y="241300"/>
                  </a:lnTo>
                  <a:lnTo>
                    <a:pt x="3175" y="219075"/>
                  </a:lnTo>
                  <a:lnTo>
                    <a:pt x="12700" y="193675"/>
                  </a:lnTo>
                  <a:lnTo>
                    <a:pt x="28575" y="174625"/>
                  </a:lnTo>
                  <a:lnTo>
                    <a:pt x="79375" y="142875"/>
                  </a:lnTo>
                  <a:lnTo>
                    <a:pt x="146050" y="107950"/>
                  </a:lnTo>
                  <a:lnTo>
                    <a:pt x="203200" y="79375"/>
                  </a:lnTo>
                  <a:lnTo>
                    <a:pt x="250825" y="60325"/>
                  </a:lnTo>
                  <a:lnTo>
                    <a:pt x="330200" y="47625"/>
                  </a:lnTo>
                  <a:lnTo>
                    <a:pt x="355600" y="50800"/>
                  </a:lnTo>
                  <a:lnTo>
                    <a:pt x="441325" y="69850"/>
                  </a:lnTo>
                  <a:lnTo>
                    <a:pt x="590550" y="92075"/>
                  </a:lnTo>
                  <a:lnTo>
                    <a:pt x="825500" y="114300"/>
                  </a:lnTo>
                  <a:lnTo>
                    <a:pt x="1101725" y="136525"/>
                  </a:lnTo>
                  <a:lnTo>
                    <a:pt x="1387475" y="149225"/>
                  </a:lnTo>
                  <a:lnTo>
                    <a:pt x="1447800" y="149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1">
              <a:extLst>
                <a:ext uri="{FF2B5EF4-FFF2-40B4-BE49-F238E27FC236}">
                  <a16:creationId xmlns:a16="http://schemas.microsoft.com/office/drawing/2014/main" id="{8B41D991-57CA-499E-BE81-CA233F80BB9B}"/>
                </a:ext>
              </a:extLst>
            </p:cNvPr>
            <p:cNvSpPr/>
            <p:nvPr/>
          </p:nvSpPr>
          <p:spPr>
            <a:xfrm rot="16200000">
              <a:off x="3228977" y="3444875"/>
              <a:ext cx="1955800" cy="1219200"/>
            </a:xfrm>
            <a:custGeom>
              <a:avLst/>
              <a:gdLst>
                <a:gd name="connsiteX0" fmla="*/ 821531 w 1955006"/>
                <a:gd name="connsiteY0" fmla="*/ 559594 h 1219200"/>
                <a:gd name="connsiteX1" fmla="*/ 709612 w 1955006"/>
                <a:gd name="connsiteY1" fmla="*/ 488156 h 1219200"/>
                <a:gd name="connsiteX2" fmla="*/ 621506 w 1955006"/>
                <a:gd name="connsiteY2" fmla="*/ 428625 h 1219200"/>
                <a:gd name="connsiteX3" fmla="*/ 526256 w 1955006"/>
                <a:gd name="connsiteY3" fmla="*/ 361950 h 1219200"/>
                <a:gd name="connsiteX4" fmla="*/ 400050 w 1955006"/>
                <a:gd name="connsiteY4" fmla="*/ 271462 h 1219200"/>
                <a:gd name="connsiteX5" fmla="*/ 300037 w 1955006"/>
                <a:gd name="connsiteY5" fmla="*/ 200025 h 1219200"/>
                <a:gd name="connsiteX6" fmla="*/ 157162 w 1955006"/>
                <a:gd name="connsiteY6" fmla="*/ 90487 h 1219200"/>
                <a:gd name="connsiteX7" fmla="*/ 73819 w 1955006"/>
                <a:gd name="connsiteY7" fmla="*/ 23812 h 1219200"/>
                <a:gd name="connsiteX8" fmla="*/ 52387 w 1955006"/>
                <a:gd name="connsiteY8" fmla="*/ 9525 h 1219200"/>
                <a:gd name="connsiteX9" fmla="*/ 26194 w 1955006"/>
                <a:gd name="connsiteY9" fmla="*/ 0 h 1219200"/>
                <a:gd name="connsiteX10" fmla="*/ 7144 w 1955006"/>
                <a:gd name="connsiteY10" fmla="*/ 0 h 1219200"/>
                <a:gd name="connsiteX11" fmla="*/ 2381 w 1955006"/>
                <a:gd name="connsiteY11" fmla="*/ 9525 h 1219200"/>
                <a:gd name="connsiteX12" fmla="*/ 0 w 1955006"/>
                <a:gd name="connsiteY12" fmla="*/ 26194 h 1219200"/>
                <a:gd name="connsiteX13" fmla="*/ 7144 w 1955006"/>
                <a:gd name="connsiteY13" fmla="*/ 59531 h 1219200"/>
                <a:gd name="connsiteX14" fmla="*/ 14287 w 1955006"/>
                <a:gd name="connsiteY14" fmla="*/ 76200 h 1219200"/>
                <a:gd name="connsiteX15" fmla="*/ 52387 w 1955006"/>
                <a:gd name="connsiteY15" fmla="*/ 116681 h 1219200"/>
                <a:gd name="connsiteX16" fmla="*/ 157162 w 1955006"/>
                <a:gd name="connsiteY16" fmla="*/ 216694 h 1219200"/>
                <a:gd name="connsiteX17" fmla="*/ 319087 w 1955006"/>
                <a:gd name="connsiteY17" fmla="*/ 371475 h 1219200"/>
                <a:gd name="connsiteX18" fmla="*/ 471487 w 1955006"/>
                <a:gd name="connsiteY18" fmla="*/ 511969 h 1219200"/>
                <a:gd name="connsiteX19" fmla="*/ 578644 w 1955006"/>
                <a:gd name="connsiteY19" fmla="*/ 602456 h 1219200"/>
                <a:gd name="connsiteX20" fmla="*/ 711994 w 1955006"/>
                <a:gd name="connsiteY20" fmla="*/ 707231 h 1219200"/>
                <a:gd name="connsiteX21" fmla="*/ 845344 w 1955006"/>
                <a:gd name="connsiteY21" fmla="*/ 802481 h 1219200"/>
                <a:gd name="connsiteX22" fmla="*/ 957262 w 1955006"/>
                <a:gd name="connsiteY22" fmla="*/ 878681 h 1219200"/>
                <a:gd name="connsiteX23" fmla="*/ 1173956 w 1955006"/>
                <a:gd name="connsiteY23" fmla="*/ 1014412 h 1219200"/>
                <a:gd name="connsiteX24" fmla="*/ 1331119 w 1955006"/>
                <a:gd name="connsiteY24" fmla="*/ 1109662 h 1219200"/>
                <a:gd name="connsiteX25" fmla="*/ 1524000 w 1955006"/>
                <a:gd name="connsiteY25" fmla="*/ 1216819 h 1219200"/>
                <a:gd name="connsiteX26" fmla="*/ 1955006 w 1955006"/>
                <a:gd name="connsiteY26" fmla="*/ 1219200 h 1219200"/>
                <a:gd name="connsiteX27" fmla="*/ 1931194 w 1955006"/>
                <a:gd name="connsiteY27" fmla="*/ 1116806 h 1219200"/>
                <a:gd name="connsiteX28" fmla="*/ 1802606 w 1955006"/>
                <a:gd name="connsiteY28" fmla="*/ 1073944 h 1219200"/>
                <a:gd name="connsiteX29" fmla="*/ 1640681 w 1955006"/>
                <a:gd name="connsiteY29" fmla="*/ 1004887 h 1219200"/>
                <a:gd name="connsiteX30" fmla="*/ 1481137 w 1955006"/>
                <a:gd name="connsiteY30" fmla="*/ 931069 h 1219200"/>
                <a:gd name="connsiteX31" fmla="*/ 1266825 w 1955006"/>
                <a:gd name="connsiteY31" fmla="*/ 823912 h 1219200"/>
                <a:gd name="connsiteX32" fmla="*/ 1057275 w 1955006"/>
                <a:gd name="connsiteY32" fmla="*/ 704850 h 1219200"/>
                <a:gd name="connsiteX33" fmla="*/ 909637 w 1955006"/>
                <a:gd name="connsiteY33" fmla="*/ 616744 h 1219200"/>
                <a:gd name="connsiteX34" fmla="*/ 821531 w 1955006"/>
                <a:gd name="connsiteY34" fmla="*/ 559594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55006" h="1219200">
                  <a:moveTo>
                    <a:pt x="821531" y="559594"/>
                  </a:moveTo>
                  <a:lnTo>
                    <a:pt x="709612" y="488156"/>
                  </a:lnTo>
                  <a:lnTo>
                    <a:pt x="621506" y="428625"/>
                  </a:lnTo>
                  <a:lnTo>
                    <a:pt x="526256" y="361950"/>
                  </a:lnTo>
                  <a:lnTo>
                    <a:pt x="400050" y="271462"/>
                  </a:lnTo>
                  <a:lnTo>
                    <a:pt x="300037" y="200025"/>
                  </a:lnTo>
                  <a:lnTo>
                    <a:pt x="157162" y="90487"/>
                  </a:lnTo>
                  <a:lnTo>
                    <a:pt x="73819" y="23812"/>
                  </a:lnTo>
                  <a:lnTo>
                    <a:pt x="52387" y="952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7144" y="59531"/>
                  </a:lnTo>
                  <a:lnTo>
                    <a:pt x="14287" y="76200"/>
                  </a:lnTo>
                  <a:lnTo>
                    <a:pt x="52387" y="116681"/>
                  </a:lnTo>
                  <a:lnTo>
                    <a:pt x="157162" y="216694"/>
                  </a:lnTo>
                  <a:lnTo>
                    <a:pt x="319087" y="371475"/>
                  </a:lnTo>
                  <a:lnTo>
                    <a:pt x="471487" y="511969"/>
                  </a:lnTo>
                  <a:lnTo>
                    <a:pt x="578644" y="602456"/>
                  </a:lnTo>
                  <a:lnTo>
                    <a:pt x="711994" y="707231"/>
                  </a:lnTo>
                  <a:lnTo>
                    <a:pt x="845344" y="802481"/>
                  </a:lnTo>
                  <a:lnTo>
                    <a:pt x="957262" y="878681"/>
                  </a:lnTo>
                  <a:lnTo>
                    <a:pt x="1173956" y="1014412"/>
                  </a:lnTo>
                  <a:lnTo>
                    <a:pt x="1331119" y="1109662"/>
                  </a:lnTo>
                  <a:lnTo>
                    <a:pt x="1524000" y="1216819"/>
                  </a:lnTo>
                  <a:lnTo>
                    <a:pt x="1955006" y="1219200"/>
                  </a:lnTo>
                  <a:lnTo>
                    <a:pt x="1931194" y="1116806"/>
                  </a:lnTo>
                  <a:lnTo>
                    <a:pt x="1802606" y="1073944"/>
                  </a:lnTo>
                  <a:lnTo>
                    <a:pt x="1640681" y="1004887"/>
                  </a:lnTo>
                  <a:lnTo>
                    <a:pt x="1481137" y="931069"/>
                  </a:lnTo>
                  <a:lnTo>
                    <a:pt x="1266825" y="823912"/>
                  </a:lnTo>
                  <a:lnTo>
                    <a:pt x="1057275" y="704850"/>
                  </a:lnTo>
                  <a:lnTo>
                    <a:pt x="909637" y="616744"/>
                  </a:lnTo>
                  <a:lnTo>
                    <a:pt x="821531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8">
              <a:extLst>
                <a:ext uri="{FF2B5EF4-FFF2-40B4-BE49-F238E27FC236}">
                  <a16:creationId xmlns:a16="http://schemas.microsoft.com/office/drawing/2014/main" id="{04913FFB-19EA-4748-9A49-D24D3FEB25DC}"/>
                </a:ext>
              </a:extLst>
            </p:cNvPr>
            <p:cNvSpPr/>
            <p:nvPr/>
          </p:nvSpPr>
          <p:spPr>
            <a:xfrm rot="16200000">
              <a:off x="4931571" y="3371057"/>
              <a:ext cx="736600" cy="728662"/>
            </a:xfrm>
            <a:custGeom>
              <a:avLst/>
              <a:gdLst>
                <a:gd name="connsiteX0" fmla="*/ 619125 w 735806"/>
                <a:gd name="connsiteY0" fmla="*/ 252413 h 728663"/>
                <a:gd name="connsiteX1" fmla="*/ 683419 w 735806"/>
                <a:gd name="connsiteY1" fmla="*/ 126207 h 728663"/>
                <a:gd name="connsiteX2" fmla="*/ 735806 w 735806"/>
                <a:gd name="connsiteY2" fmla="*/ 19050 h 728663"/>
                <a:gd name="connsiteX3" fmla="*/ 647700 w 735806"/>
                <a:gd name="connsiteY3" fmla="*/ 0 h 728663"/>
                <a:gd name="connsiteX4" fmla="*/ 597694 w 735806"/>
                <a:gd name="connsiteY4" fmla="*/ 73819 h 728663"/>
                <a:gd name="connsiteX5" fmla="*/ 547687 w 735806"/>
                <a:gd name="connsiteY5" fmla="*/ 133350 h 728663"/>
                <a:gd name="connsiteX6" fmla="*/ 492919 w 735806"/>
                <a:gd name="connsiteY6" fmla="*/ 190500 h 728663"/>
                <a:gd name="connsiteX7" fmla="*/ 457200 w 735806"/>
                <a:gd name="connsiteY7" fmla="*/ 233363 h 728663"/>
                <a:gd name="connsiteX8" fmla="*/ 383381 w 735806"/>
                <a:gd name="connsiteY8" fmla="*/ 304800 h 728663"/>
                <a:gd name="connsiteX9" fmla="*/ 278606 w 735806"/>
                <a:gd name="connsiteY9" fmla="*/ 390525 h 728663"/>
                <a:gd name="connsiteX10" fmla="*/ 180975 w 735806"/>
                <a:gd name="connsiteY10" fmla="*/ 459582 h 728663"/>
                <a:gd name="connsiteX11" fmla="*/ 100012 w 735806"/>
                <a:gd name="connsiteY11" fmla="*/ 519113 h 728663"/>
                <a:gd name="connsiteX12" fmla="*/ 33337 w 735806"/>
                <a:gd name="connsiteY12" fmla="*/ 576263 h 728663"/>
                <a:gd name="connsiteX13" fmla="*/ 7144 w 735806"/>
                <a:gd name="connsiteY13" fmla="*/ 602457 h 728663"/>
                <a:gd name="connsiteX14" fmla="*/ 0 w 735806"/>
                <a:gd name="connsiteY14" fmla="*/ 619125 h 728663"/>
                <a:gd name="connsiteX15" fmla="*/ 0 w 735806"/>
                <a:gd name="connsiteY15" fmla="*/ 642938 h 728663"/>
                <a:gd name="connsiteX16" fmla="*/ 7144 w 735806"/>
                <a:gd name="connsiteY16" fmla="*/ 673894 h 728663"/>
                <a:gd name="connsiteX17" fmla="*/ 19050 w 735806"/>
                <a:gd name="connsiteY17" fmla="*/ 690563 h 728663"/>
                <a:gd name="connsiteX18" fmla="*/ 40481 w 735806"/>
                <a:gd name="connsiteY18" fmla="*/ 709613 h 728663"/>
                <a:gd name="connsiteX19" fmla="*/ 61912 w 735806"/>
                <a:gd name="connsiteY19" fmla="*/ 723900 h 728663"/>
                <a:gd name="connsiteX20" fmla="*/ 80962 w 735806"/>
                <a:gd name="connsiteY20" fmla="*/ 728663 h 728663"/>
                <a:gd name="connsiteX21" fmla="*/ 121444 w 735806"/>
                <a:gd name="connsiteY21" fmla="*/ 728663 h 728663"/>
                <a:gd name="connsiteX22" fmla="*/ 185737 w 735806"/>
                <a:gd name="connsiteY22" fmla="*/ 721519 h 728663"/>
                <a:gd name="connsiteX23" fmla="*/ 242887 w 735806"/>
                <a:gd name="connsiteY23" fmla="*/ 711994 h 728663"/>
                <a:gd name="connsiteX24" fmla="*/ 280987 w 735806"/>
                <a:gd name="connsiteY24" fmla="*/ 702469 h 728663"/>
                <a:gd name="connsiteX25" fmla="*/ 323850 w 735806"/>
                <a:gd name="connsiteY25" fmla="*/ 683419 h 728663"/>
                <a:gd name="connsiteX26" fmla="*/ 359569 w 735806"/>
                <a:gd name="connsiteY26" fmla="*/ 661988 h 728663"/>
                <a:gd name="connsiteX27" fmla="*/ 395287 w 735806"/>
                <a:gd name="connsiteY27" fmla="*/ 626269 h 728663"/>
                <a:gd name="connsiteX28" fmla="*/ 459581 w 735806"/>
                <a:gd name="connsiteY28" fmla="*/ 535782 h 728663"/>
                <a:gd name="connsiteX29" fmla="*/ 547687 w 735806"/>
                <a:gd name="connsiteY29" fmla="*/ 383382 h 728663"/>
                <a:gd name="connsiteX30" fmla="*/ 619125 w 735806"/>
                <a:gd name="connsiteY30" fmla="*/ 252413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35806" h="728663">
                  <a:moveTo>
                    <a:pt x="619125" y="252413"/>
                  </a:moveTo>
                  <a:lnTo>
                    <a:pt x="683419" y="126207"/>
                  </a:lnTo>
                  <a:lnTo>
                    <a:pt x="735806" y="19050"/>
                  </a:lnTo>
                  <a:lnTo>
                    <a:pt x="647700" y="0"/>
                  </a:lnTo>
                  <a:lnTo>
                    <a:pt x="597694" y="73819"/>
                  </a:lnTo>
                  <a:lnTo>
                    <a:pt x="547687" y="133350"/>
                  </a:lnTo>
                  <a:lnTo>
                    <a:pt x="492919" y="190500"/>
                  </a:lnTo>
                  <a:lnTo>
                    <a:pt x="457200" y="233363"/>
                  </a:lnTo>
                  <a:lnTo>
                    <a:pt x="383381" y="304800"/>
                  </a:lnTo>
                  <a:lnTo>
                    <a:pt x="278606" y="390525"/>
                  </a:lnTo>
                  <a:lnTo>
                    <a:pt x="180975" y="459582"/>
                  </a:lnTo>
                  <a:lnTo>
                    <a:pt x="100012" y="519113"/>
                  </a:lnTo>
                  <a:lnTo>
                    <a:pt x="33337" y="576263"/>
                  </a:lnTo>
                  <a:lnTo>
                    <a:pt x="7144" y="602457"/>
                  </a:lnTo>
                  <a:lnTo>
                    <a:pt x="0" y="619125"/>
                  </a:lnTo>
                  <a:lnTo>
                    <a:pt x="0" y="642938"/>
                  </a:lnTo>
                  <a:lnTo>
                    <a:pt x="7144" y="673894"/>
                  </a:lnTo>
                  <a:lnTo>
                    <a:pt x="19050" y="690563"/>
                  </a:lnTo>
                  <a:lnTo>
                    <a:pt x="40481" y="709613"/>
                  </a:lnTo>
                  <a:lnTo>
                    <a:pt x="61912" y="723900"/>
                  </a:lnTo>
                  <a:lnTo>
                    <a:pt x="80962" y="728663"/>
                  </a:lnTo>
                  <a:lnTo>
                    <a:pt x="121444" y="728663"/>
                  </a:lnTo>
                  <a:lnTo>
                    <a:pt x="185737" y="721519"/>
                  </a:lnTo>
                  <a:lnTo>
                    <a:pt x="242887" y="711994"/>
                  </a:lnTo>
                  <a:lnTo>
                    <a:pt x="280987" y="702469"/>
                  </a:lnTo>
                  <a:lnTo>
                    <a:pt x="323850" y="683419"/>
                  </a:lnTo>
                  <a:lnTo>
                    <a:pt x="359569" y="661988"/>
                  </a:lnTo>
                  <a:lnTo>
                    <a:pt x="395287" y="626269"/>
                  </a:lnTo>
                  <a:lnTo>
                    <a:pt x="459581" y="535782"/>
                  </a:lnTo>
                  <a:lnTo>
                    <a:pt x="547687" y="383382"/>
                  </a:lnTo>
                  <a:lnTo>
                    <a:pt x="619125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4">
              <a:extLst>
                <a:ext uri="{FF2B5EF4-FFF2-40B4-BE49-F238E27FC236}">
                  <a16:creationId xmlns:a16="http://schemas.microsoft.com/office/drawing/2014/main" id="{7D27C7D5-CB4F-483C-B06E-8A60CD8B5F41}"/>
                </a:ext>
              </a:extLst>
            </p:cNvPr>
            <p:cNvSpPr/>
            <p:nvPr/>
          </p:nvSpPr>
          <p:spPr>
            <a:xfrm>
              <a:off x="5986465" y="1731963"/>
              <a:ext cx="2012950" cy="1344612"/>
            </a:xfrm>
            <a:custGeom>
              <a:avLst/>
              <a:gdLst>
                <a:gd name="connsiteX0" fmla="*/ 788193 w 2012156"/>
                <a:gd name="connsiteY0" fmla="*/ 340519 h 1345406"/>
                <a:gd name="connsiteX1" fmla="*/ 581025 w 2012156"/>
                <a:gd name="connsiteY1" fmla="*/ 364331 h 1345406"/>
                <a:gd name="connsiteX2" fmla="*/ 328612 w 2012156"/>
                <a:gd name="connsiteY2" fmla="*/ 395287 h 1345406"/>
                <a:gd name="connsiteX3" fmla="*/ 26193 w 2012156"/>
                <a:gd name="connsiteY3" fmla="*/ 433387 h 1345406"/>
                <a:gd name="connsiteX4" fmla="*/ 0 w 2012156"/>
                <a:gd name="connsiteY4" fmla="*/ 300037 h 1345406"/>
                <a:gd name="connsiteX5" fmla="*/ 209550 w 2012156"/>
                <a:gd name="connsiteY5" fmla="*/ 278606 h 1345406"/>
                <a:gd name="connsiteX6" fmla="*/ 483393 w 2012156"/>
                <a:gd name="connsiteY6" fmla="*/ 242887 h 1345406"/>
                <a:gd name="connsiteX7" fmla="*/ 873918 w 2012156"/>
                <a:gd name="connsiteY7" fmla="*/ 188119 h 1345406"/>
                <a:gd name="connsiteX8" fmla="*/ 1221581 w 2012156"/>
                <a:gd name="connsiteY8" fmla="*/ 135731 h 1345406"/>
                <a:gd name="connsiteX9" fmla="*/ 1504950 w 2012156"/>
                <a:gd name="connsiteY9" fmla="*/ 95250 h 1345406"/>
                <a:gd name="connsiteX10" fmla="*/ 1531143 w 2012156"/>
                <a:gd name="connsiteY10" fmla="*/ 88106 h 1345406"/>
                <a:gd name="connsiteX11" fmla="*/ 1545431 w 2012156"/>
                <a:gd name="connsiteY11" fmla="*/ 73819 h 1345406"/>
                <a:gd name="connsiteX12" fmla="*/ 1569243 w 2012156"/>
                <a:gd name="connsiteY12" fmla="*/ 52387 h 1345406"/>
                <a:gd name="connsiteX13" fmla="*/ 1595437 w 2012156"/>
                <a:gd name="connsiteY13" fmla="*/ 30956 h 1345406"/>
                <a:gd name="connsiteX14" fmla="*/ 1626393 w 2012156"/>
                <a:gd name="connsiteY14" fmla="*/ 11906 h 1345406"/>
                <a:gd name="connsiteX15" fmla="*/ 1654968 w 2012156"/>
                <a:gd name="connsiteY15" fmla="*/ 0 h 1345406"/>
                <a:gd name="connsiteX16" fmla="*/ 1671637 w 2012156"/>
                <a:gd name="connsiteY16" fmla="*/ 0 h 1345406"/>
                <a:gd name="connsiteX17" fmla="*/ 1688306 w 2012156"/>
                <a:gd name="connsiteY17" fmla="*/ 2381 h 1345406"/>
                <a:gd name="connsiteX18" fmla="*/ 1714500 w 2012156"/>
                <a:gd name="connsiteY18" fmla="*/ 23812 h 1345406"/>
                <a:gd name="connsiteX19" fmla="*/ 1766887 w 2012156"/>
                <a:gd name="connsiteY19" fmla="*/ 69056 h 1345406"/>
                <a:gd name="connsiteX20" fmla="*/ 1826418 w 2012156"/>
                <a:gd name="connsiteY20" fmla="*/ 119062 h 1345406"/>
                <a:gd name="connsiteX21" fmla="*/ 1895475 w 2012156"/>
                <a:gd name="connsiteY21" fmla="*/ 176212 h 1345406"/>
                <a:gd name="connsiteX22" fmla="*/ 1952625 w 2012156"/>
                <a:gd name="connsiteY22" fmla="*/ 219075 h 1345406"/>
                <a:gd name="connsiteX23" fmla="*/ 1971675 w 2012156"/>
                <a:gd name="connsiteY23" fmla="*/ 238125 h 1345406"/>
                <a:gd name="connsiteX24" fmla="*/ 1995487 w 2012156"/>
                <a:gd name="connsiteY24" fmla="*/ 266700 h 1345406"/>
                <a:gd name="connsiteX25" fmla="*/ 2005012 w 2012156"/>
                <a:gd name="connsiteY25" fmla="*/ 288131 h 1345406"/>
                <a:gd name="connsiteX26" fmla="*/ 2012156 w 2012156"/>
                <a:gd name="connsiteY26" fmla="*/ 314325 h 1345406"/>
                <a:gd name="connsiteX27" fmla="*/ 2007393 w 2012156"/>
                <a:gd name="connsiteY27" fmla="*/ 338137 h 1345406"/>
                <a:gd name="connsiteX28" fmla="*/ 1995487 w 2012156"/>
                <a:gd name="connsiteY28" fmla="*/ 361950 h 1345406"/>
                <a:gd name="connsiteX29" fmla="*/ 1971675 w 2012156"/>
                <a:gd name="connsiteY29" fmla="*/ 383381 h 1345406"/>
                <a:gd name="connsiteX30" fmla="*/ 1952625 w 2012156"/>
                <a:gd name="connsiteY30" fmla="*/ 395287 h 1345406"/>
                <a:gd name="connsiteX31" fmla="*/ 1931193 w 2012156"/>
                <a:gd name="connsiteY31" fmla="*/ 416719 h 1345406"/>
                <a:gd name="connsiteX32" fmla="*/ 1912143 w 2012156"/>
                <a:gd name="connsiteY32" fmla="*/ 445294 h 1345406"/>
                <a:gd name="connsiteX33" fmla="*/ 1893093 w 2012156"/>
                <a:gd name="connsiteY33" fmla="*/ 526256 h 1345406"/>
                <a:gd name="connsiteX34" fmla="*/ 1828800 w 2012156"/>
                <a:gd name="connsiteY34" fmla="*/ 785812 h 1345406"/>
                <a:gd name="connsiteX35" fmla="*/ 1757362 w 2012156"/>
                <a:gd name="connsiteY35" fmla="*/ 1073944 h 1345406"/>
                <a:gd name="connsiteX36" fmla="*/ 1707356 w 2012156"/>
                <a:gd name="connsiteY36" fmla="*/ 1276350 h 1345406"/>
                <a:gd name="connsiteX37" fmla="*/ 1685925 w 2012156"/>
                <a:gd name="connsiteY37" fmla="*/ 1309687 h 1345406"/>
                <a:gd name="connsiteX38" fmla="*/ 1662112 w 2012156"/>
                <a:gd name="connsiteY38" fmla="*/ 1328737 h 1345406"/>
                <a:gd name="connsiteX39" fmla="*/ 1628775 w 2012156"/>
                <a:gd name="connsiteY39" fmla="*/ 1343025 h 1345406"/>
                <a:gd name="connsiteX40" fmla="*/ 1588293 w 2012156"/>
                <a:gd name="connsiteY40" fmla="*/ 1345406 h 1345406"/>
                <a:gd name="connsiteX41" fmla="*/ 1552575 w 2012156"/>
                <a:gd name="connsiteY41" fmla="*/ 1340644 h 1345406"/>
                <a:gd name="connsiteX42" fmla="*/ 1502568 w 2012156"/>
                <a:gd name="connsiteY42" fmla="*/ 1073944 h 1345406"/>
                <a:gd name="connsiteX43" fmla="*/ 1524000 w 2012156"/>
                <a:gd name="connsiteY43" fmla="*/ 947737 h 1345406"/>
                <a:gd name="connsiteX44" fmla="*/ 1564481 w 2012156"/>
                <a:gd name="connsiteY44" fmla="*/ 731044 h 1345406"/>
                <a:gd name="connsiteX45" fmla="*/ 1602581 w 2012156"/>
                <a:gd name="connsiteY45" fmla="*/ 521494 h 1345406"/>
                <a:gd name="connsiteX46" fmla="*/ 1614487 w 2012156"/>
                <a:gd name="connsiteY46" fmla="*/ 461962 h 1345406"/>
                <a:gd name="connsiteX47" fmla="*/ 1616868 w 2012156"/>
                <a:gd name="connsiteY47" fmla="*/ 397669 h 1345406"/>
                <a:gd name="connsiteX48" fmla="*/ 1616868 w 2012156"/>
                <a:gd name="connsiteY48" fmla="*/ 340519 h 1345406"/>
                <a:gd name="connsiteX49" fmla="*/ 1604962 w 2012156"/>
                <a:gd name="connsiteY49" fmla="*/ 311944 h 1345406"/>
                <a:gd name="connsiteX50" fmla="*/ 1590675 w 2012156"/>
                <a:gd name="connsiteY50" fmla="*/ 297656 h 1345406"/>
                <a:gd name="connsiteX51" fmla="*/ 1557337 w 2012156"/>
                <a:gd name="connsiteY51" fmla="*/ 278606 h 1345406"/>
                <a:gd name="connsiteX52" fmla="*/ 1533525 w 2012156"/>
                <a:gd name="connsiteY52" fmla="*/ 273844 h 1345406"/>
                <a:gd name="connsiteX53" fmla="*/ 1478756 w 2012156"/>
                <a:gd name="connsiteY53" fmla="*/ 276225 h 1345406"/>
                <a:gd name="connsiteX54" fmla="*/ 1281112 w 2012156"/>
                <a:gd name="connsiteY54" fmla="*/ 292894 h 1345406"/>
                <a:gd name="connsiteX55" fmla="*/ 850106 w 2012156"/>
                <a:gd name="connsiteY55" fmla="*/ 333375 h 1345406"/>
                <a:gd name="connsiteX56" fmla="*/ 788193 w 2012156"/>
                <a:gd name="connsiteY56" fmla="*/ 340519 h 134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12156" h="1345406">
                  <a:moveTo>
                    <a:pt x="788193" y="340519"/>
                  </a:moveTo>
                  <a:lnTo>
                    <a:pt x="581025" y="364331"/>
                  </a:lnTo>
                  <a:lnTo>
                    <a:pt x="328612" y="395287"/>
                  </a:lnTo>
                  <a:lnTo>
                    <a:pt x="26193" y="433387"/>
                  </a:lnTo>
                  <a:lnTo>
                    <a:pt x="0" y="300037"/>
                  </a:lnTo>
                  <a:lnTo>
                    <a:pt x="209550" y="278606"/>
                  </a:lnTo>
                  <a:lnTo>
                    <a:pt x="483393" y="242887"/>
                  </a:lnTo>
                  <a:lnTo>
                    <a:pt x="873918" y="188119"/>
                  </a:lnTo>
                  <a:lnTo>
                    <a:pt x="1221581" y="135731"/>
                  </a:lnTo>
                  <a:lnTo>
                    <a:pt x="1504950" y="95250"/>
                  </a:lnTo>
                  <a:lnTo>
                    <a:pt x="1531143" y="88106"/>
                  </a:lnTo>
                  <a:lnTo>
                    <a:pt x="1545431" y="73819"/>
                  </a:lnTo>
                  <a:lnTo>
                    <a:pt x="1569243" y="52387"/>
                  </a:lnTo>
                  <a:lnTo>
                    <a:pt x="1595437" y="30956"/>
                  </a:lnTo>
                  <a:lnTo>
                    <a:pt x="1626393" y="11906"/>
                  </a:lnTo>
                  <a:lnTo>
                    <a:pt x="1654968" y="0"/>
                  </a:lnTo>
                  <a:lnTo>
                    <a:pt x="1671637" y="0"/>
                  </a:lnTo>
                  <a:lnTo>
                    <a:pt x="1688306" y="2381"/>
                  </a:lnTo>
                  <a:lnTo>
                    <a:pt x="1714500" y="23812"/>
                  </a:lnTo>
                  <a:lnTo>
                    <a:pt x="1766887" y="69056"/>
                  </a:lnTo>
                  <a:lnTo>
                    <a:pt x="1826418" y="119062"/>
                  </a:lnTo>
                  <a:lnTo>
                    <a:pt x="1895475" y="176212"/>
                  </a:lnTo>
                  <a:lnTo>
                    <a:pt x="1952625" y="219075"/>
                  </a:lnTo>
                  <a:lnTo>
                    <a:pt x="1971675" y="238125"/>
                  </a:lnTo>
                  <a:lnTo>
                    <a:pt x="1995487" y="266700"/>
                  </a:lnTo>
                  <a:lnTo>
                    <a:pt x="2005012" y="288131"/>
                  </a:lnTo>
                  <a:lnTo>
                    <a:pt x="2012156" y="314325"/>
                  </a:lnTo>
                  <a:lnTo>
                    <a:pt x="2007393" y="338137"/>
                  </a:lnTo>
                  <a:lnTo>
                    <a:pt x="1995487" y="361950"/>
                  </a:lnTo>
                  <a:lnTo>
                    <a:pt x="1971675" y="383381"/>
                  </a:lnTo>
                  <a:lnTo>
                    <a:pt x="1952625" y="395287"/>
                  </a:lnTo>
                  <a:lnTo>
                    <a:pt x="1931193" y="416719"/>
                  </a:lnTo>
                  <a:lnTo>
                    <a:pt x="1912143" y="445294"/>
                  </a:lnTo>
                  <a:lnTo>
                    <a:pt x="1893093" y="526256"/>
                  </a:lnTo>
                  <a:lnTo>
                    <a:pt x="1828800" y="785812"/>
                  </a:lnTo>
                  <a:lnTo>
                    <a:pt x="1757362" y="1073944"/>
                  </a:lnTo>
                  <a:lnTo>
                    <a:pt x="1707356" y="1276350"/>
                  </a:lnTo>
                  <a:lnTo>
                    <a:pt x="1685925" y="1309687"/>
                  </a:lnTo>
                  <a:lnTo>
                    <a:pt x="1662112" y="1328737"/>
                  </a:lnTo>
                  <a:lnTo>
                    <a:pt x="1628775" y="1343025"/>
                  </a:lnTo>
                  <a:lnTo>
                    <a:pt x="1588293" y="1345406"/>
                  </a:lnTo>
                  <a:lnTo>
                    <a:pt x="1552575" y="1340644"/>
                  </a:lnTo>
                  <a:lnTo>
                    <a:pt x="1502568" y="1073944"/>
                  </a:lnTo>
                  <a:lnTo>
                    <a:pt x="1524000" y="947737"/>
                  </a:lnTo>
                  <a:lnTo>
                    <a:pt x="1564481" y="731044"/>
                  </a:lnTo>
                  <a:lnTo>
                    <a:pt x="1602581" y="521494"/>
                  </a:lnTo>
                  <a:lnTo>
                    <a:pt x="1614487" y="461962"/>
                  </a:lnTo>
                  <a:cubicBezTo>
                    <a:pt x="1615281" y="440531"/>
                    <a:pt x="1616074" y="419100"/>
                    <a:pt x="1616868" y="397669"/>
                  </a:cubicBezTo>
                  <a:lnTo>
                    <a:pt x="1616868" y="340519"/>
                  </a:lnTo>
                  <a:lnTo>
                    <a:pt x="1604962" y="311944"/>
                  </a:lnTo>
                  <a:lnTo>
                    <a:pt x="1590675" y="297656"/>
                  </a:lnTo>
                  <a:lnTo>
                    <a:pt x="1557337" y="278606"/>
                  </a:lnTo>
                  <a:lnTo>
                    <a:pt x="1533525" y="273844"/>
                  </a:lnTo>
                  <a:lnTo>
                    <a:pt x="1478756" y="276225"/>
                  </a:lnTo>
                  <a:lnTo>
                    <a:pt x="1281112" y="292894"/>
                  </a:lnTo>
                  <a:lnTo>
                    <a:pt x="850106" y="333375"/>
                  </a:lnTo>
                  <a:lnTo>
                    <a:pt x="788193" y="3405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5">
              <a:extLst>
                <a:ext uri="{FF2B5EF4-FFF2-40B4-BE49-F238E27FC236}">
                  <a16:creationId xmlns:a16="http://schemas.microsoft.com/office/drawing/2014/main" id="{FE92AAD2-162B-45B0-B1F7-334779EBCC7E}"/>
                </a:ext>
              </a:extLst>
            </p:cNvPr>
            <p:cNvSpPr/>
            <p:nvPr/>
          </p:nvSpPr>
          <p:spPr>
            <a:xfrm>
              <a:off x="6127752" y="2779714"/>
              <a:ext cx="1462088" cy="301625"/>
            </a:xfrm>
            <a:custGeom>
              <a:avLst/>
              <a:gdLst>
                <a:gd name="connsiteX0" fmla="*/ 623888 w 1462088"/>
                <a:gd name="connsiteY0" fmla="*/ 57150 h 302419"/>
                <a:gd name="connsiteX1" fmla="*/ 952500 w 1462088"/>
                <a:gd name="connsiteY1" fmla="*/ 28575 h 302419"/>
                <a:gd name="connsiteX2" fmla="*/ 1173957 w 1462088"/>
                <a:gd name="connsiteY2" fmla="*/ 11906 h 302419"/>
                <a:gd name="connsiteX3" fmla="*/ 1447800 w 1462088"/>
                <a:gd name="connsiteY3" fmla="*/ 0 h 302419"/>
                <a:gd name="connsiteX4" fmla="*/ 1462088 w 1462088"/>
                <a:gd name="connsiteY4" fmla="*/ 295275 h 302419"/>
                <a:gd name="connsiteX5" fmla="*/ 1421607 w 1462088"/>
                <a:gd name="connsiteY5" fmla="*/ 292894 h 302419"/>
                <a:gd name="connsiteX6" fmla="*/ 1412082 w 1462088"/>
                <a:gd name="connsiteY6" fmla="*/ 292894 h 302419"/>
                <a:gd name="connsiteX7" fmla="*/ 1400175 w 1462088"/>
                <a:gd name="connsiteY7" fmla="*/ 285750 h 302419"/>
                <a:gd name="connsiteX8" fmla="*/ 1366838 w 1462088"/>
                <a:gd name="connsiteY8" fmla="*/ 261937 h 302419"/>
                <a:gd name="connsiteX9" fmla="*/ 1319213 w 1462088"/>
                <a:gd name="connsiteY9" fmla="*/ 226219 h 302419"/>
                <a:gd name="connsiteX10" fmla="*/ 1262063 w 1462088"/>
                <a:gd name="connsiteY10" fmla="*/ 188119 h 302419"/>
                <a:gd name="connsiteX11" fmla="*/ 1216819 w 1462088"/>
                <a:gd name="connsiteY11" fmla="*/ 161925 h 302419"/>
                <a:gd name="connsiteX12" fmla="*/ 1138238 w 1462088"/>
                <a:gd name="connsiteY12" fmla="*/ 169069 h 302419"/>
                <a:gd name="connsiteX13" fmla="*/ 869157 w 1462088"/>
                <a:gd name="connsiteY13" fmla="*/ 202406 h 302419"/>
                <a:gd name="connsiteX14" fmla="*/ 633413 w 1462088"/>
                <a:gd name="connsiteY14" fmla="*/ 230981 h 302419"/>
                <a:gd name="connsiteX15" fmla="*/ 354807 w 1462088"/>
                <a:gd name="connsiteY15" fmla="*/ 264319 h 302419"/>
                <a:gd name="connsiteX16" fmla="*/ 185738 w 1462088"/>
                <a:gd name="connsiteY16" fmla="*/ 285750 h 302419"/>
                <a:gd name="connsiteX17" fmla="*/ 47625 w 1462088"/>
                <a:gd name="connsiteY17" fmla="*/ 302419 h 302419"/>
                <a:gd name="connsiteX18" fmla="*/ 0 w 1462088"/>
                <a:gd name="connsiteY18" fmla="*/ 88106 h 302419"/>
                <a:gd name="connsiteX19" fmla="*/ 102394 w 1462088"/>
                <a:gd name="connsiteY19" fmla="*/ 92869 h 302419"/>
                <a:gd name="connsiteX20" fmla="*/ 316707 w 1462088"/>
                <a:gd name="connsiteY20" fmla="*/ 92869 h 302419"/>
                <a:gd name="connsiteX21" fmla="*/ 459582 w 1462088"/>
                <a:gd name="connsiteY21" fmla="*/ 76200 h 302419"/>
                <a:gd name="connsiteX22" fmla="*/ 623888 w 1462088"/>
                <a:gd name="connsiteY22" fmla="*/ 571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62088" h="302419">
                  <a:moveTo>
                    <a:pt x="623888" y="57150"/>
                  </a:moveTo>
                  <a:lnTo>
                    <a:pt x="952500" y="28575"/>
                  </a:lnTo>
                  <a:lnTo>
                    <a:pt x="1173957" y="11906"/>
                  </a:lnTo>
                  <a:lnTo>
                    <a:pt x="1447800" y="0"/>
                  </a:lnTo>
                  <a:lnTo>
                    <a:pt x="1462088" y="295275"/>
                  </a:lnTo>
                  <a:lnTo>
                    <a:pt x="1421607" y="292894"/>
                  </a:lnTo>
                  <a:lnTo>
                    <a:pt x="1412082" y="292894"/>
                  </a:lnTo>
                  <a:lnTo>
                    <a:pt x="1400175" y="285750"/>
                  </a:lnTo>
                  <a:lnTo>
                    <a:pt x="1366838" y="261937"/>
                  </a:lnTo>
                  <a:lnTo>
                    <a:pt x="1319213" y="226219"/>
                  </a:lnTo>
                  <a:lnTo>
                    <a:pt x="1262063" y="188119"/>
                  </a:lnTo>
                  <a:lnTo>
                    <a:pt x="1216819" y="161925"/>
                  </a:lnTo>
                  <a:lnTo>
                    <a:pt x="1138238" y="169069"/>
                  </a:lnTo>
                  <a:lnTo>
                    <a:pt x="869157" y="202406"/>
                  </a:lnTo>
                  <a:lnTo>
                    <a:pt x="633413" y="230981"/>
                  </a:lnTo>
                  <a:lnTo>
                    <a:pt x="354807" y="264319"/>
                  </a:lnTo>
                  <a:lnTo>
                    <a:pt x="185738" y="285750"/>
                  </a:lnTo>
                  <a:lnTo>
                    <a:pt x="47625" y="302419"/>
                  </a:lnTo>
                  <a:lnTo>
                    <a:pt x="0" y="88106"/>
                  </a:lnTo>
                  <a:lnTo>
                    <a:pt x="102394" y="92869"/>
                  </a:lnTo>
                  <a:lnTo>
                    <a:pt x="316707" y="92869"/>
                  </a:lnTo>
                  <a:lnTo>
                    <a:pt x="459582" y="76200"/>
                  </a:lnTo>
                  <a:lnTo>
                    <a:pt x="623888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79">
              <a:extLst>
                <a:ext uri="{FF2B5EF4-FFF2-40B4-BE49-F238E27FC236}">
                  <a16:creationId xmlns:a16="http://schemas.microsoft.com/office/drawing/2014/main" id="{6454E8A3-20FF-499C-B123-7440B89FE67F}"/>
                </a:ext>
              </a:extLst>
            </p:cNvPr>
            <p:cNvSpPr/>
            <p:nvPr/>
          </p:nvSpPr>
          <p:spPr>
            <a:xfrm rot="16200000">
              <a:off x="5959477" y="4367213"/>
              <a:ext cx="1681162" cy="500063"/>
            </a:xfrm>
            <a:custGeom>
              <a:avLst/>
              <a:gdLst>
                <a:gd name="connsiteX0" fmla="*/ 381000 w 1681162"/>
                <a:gd name="connsiteY0" fmla="*/ 254794 h 500062"/>
                <a:gd name="connsiteX1" fmla="*/ 1123950 w 1681162"/>
                <a:gd name="connsiteY1" fmla="*/ 254794 h 500062"/>
                <a:gd name="connsiteX2" fmla="*/ 1312068 w 1681162"/>
                <a:gd name="connsiteY2" fmla="*/ 250031 h 500062"/>
                <a:gd name="connsiteX3" fmla="*/ 1416843 w 1681162"/>
                <a:gd name="connsiteY3" fmla="*/ 245269 h 500062"/>
                <a:gd name="connsiteX4" fmla="*/ 1469231 w 1681162"/>
                <a:gd name="connsiteY4" fmla="*/ 238125 h 500062"/>
                <a:gd name="connsiteX5" fmla="*/ 1502568 w 1681162"/>
                <a:gd name="connsiteY5" fmla="*/ 226219 h 500062"/>
                <a:gd name="connsiteX6" fmla="*/ 1526381 w 1681162"/>
                <a:gd name="connsiteY6" fmla="*/ 207169 h 500062"/>
                <a:gd name="connsiteX7" fmla="*/ 1545431 w 1681162"/>
                <a:gd name="connsiteY7" fmla="*/ 188119 h 500062"/>
                <a:gd name="connsiteX8" fmla="*/ 1562100 w 1681162"/>
                <a:gd name="connsiteY8" fmla="*/ 159544 h 500062"/>
                <a:gd name="connsiteX9" fmla="*/ 1576387 w 1681162"/>
                <a:gd name="connsiteY9" fmla="*/ 123825 h 500062"/>
                <a:gd name="connsiteX10" fmla="*/ 1595437 w 1681162"/>
                <a:gd name="connsiteY10" fmla="*/ 26194 h 500062"/>
                <a:gd name="connsiteX11" fmla="*/ 1597818 w 1681162"/>
                <a:gd name="connsiteY11" fmla="*/ 0 h 500062"/>
                <a:gd name="connsiteX12" fmla="*/ 1681162 w 1681162"/>
                <a:gd name="connsiteY12" fmla="*/ 442912 h 500062"/>
                <a:gd name="connsiteX13" fmla="*/ 1583531 w 1681162"/>
                <a:gd name="connsiteY13" fmla="*/ 476250 h 500062"/>
                <a:gd name="connsiteX14" fmla="*/ 1497806 w 1681162"/>
                <a:gd name="connsiteY14" fmla="*/ 500062 h 500062"/>
                <a:gd name="connsiteX15" fmla="*/ 1476375 w 1681162"/>
                <a:gd name="connsiteY15" fmla="*/ 500062 h 500062"/>
                <a:gd name="connsiteX16" fmla="*/ 1414462 w 1681162"/>
                <a:gd name="connsiteY16" fmla="*/ 495300 h 500062"/>
                <a:gd name="connsiteX17" fmla="*/ 1304925 w 1681162"/>
                <a:gd name="connsiteY17" fmla="*/ 485775 h 500062"/>
                <a:gd name="connsiteX18" fmla="*/ 1121568 w 1681162"/>
                <a:gd name="connsiteY18" fmla="*/ 478631 h 500062"/>
                <a:gd name="connsiteX19" fmla="*/ 950118 w 1681162"/>
                <a:gd name="connsiteY19" fmla="*/ 478631 h 500062"/>
                <a:gd name="connsiteX20" fmla="*/ 664368 w 1681162"/>
                <a:gd name="connsiteY20" fmla="*/ 478631 h 500062"/>
                <a:gd name="connsiteX21" fmla="*/ 200025 w 1681162"/>
                <a:gd name="connsiteY21" fmla="*/ 478631 h 500062"/>
                <a:gd name="connsiteX22" fmla="*/ 16668 w 1681162"/>
                <a:gd name="connsiteY22" fmla="*/ 478631 h 500062"/>
                <a:gd name="connsiteX23" fmla="*/ 0 w 1681162"/>
                <a:gd name="connsiteY23" fmla="*/ 254794 h 500062"/>
                <a:gd name="connsiteX24" fmla="*/ 381000 w 1681162"/>
                <a:gd name="connsiteY24" fmla="*/ 254794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81162" h="500062">
                  <a:moveTo>
                    <a:pt x="381000" y="254794"/>
                  </a:moveTo>
                  <a:lnTo>
                    <a:pt x="1123950" y="254794"/>
                  </a:lnTo>
                  <a:lnTo>
                    <a:pt x="1312068" y="250031"/>
                  </a:lnTo>
                  <a:lnTo>
                    <a:pt x="1416843" y="245269"/>
                  </a:lnTo>
                  <a:lnTo>
                    <a:pt x="1469231" y="238125"/>
                  </a:lnTo>
                  <a:lnTo>
                    <a:pt x="1502568" y="226219"/>
                  </a:lnTo>
                  <a:lnTo>
                    <a:pt x="1526381" y="207169"/>
                  </a:lnTo>
                  <a:lnTo>
                    <a:pt x="1545431" y="188119"/>
                  </a:lnTo>
                  <a:lnTo>
                    <a:pt x="1562100" y="159544"/>
                  </a:lnTo>
                  <a:lnTo>
                    <a:pt x="1576387" y="123825"/>
                  </a:lnTo>
                  <a:lnTo>
                    <a:pt x="1595437" y="26194"/>
                  </a:lnTo>
                  <a:lnTo>
                    <a:pt x="1597818" y="0"/>
                  </a:lnTo>
                  <a:lnTo>
                    <a:pt x="1681162" y="442912"/>
                  </a:lnTo>
                  <a:lnTo>
                    <a:pt x="1583531" y="476250"/>
                  </a:lnTo>
                  <a:lnTo>
                    <a:pt x="1497806" y="500062"/>
                  </a:lnTo>
                  <a:lnTo>
                    <a:pt x="1476375" y="500062"/>
                  </a:lnTo>
                  <a:lnTo>
                    <a:pt x="1414462" y="495300"/>
                  </a:lnTo>
                  <a:lnTo>
                    <a:pt x="1304925" y="485775"/>
                  </a:lnTo>
                  <a:lnTo>
                    <a:pt x="1121568" y="478631"/>
                  </a:lnTo>
                  <a:lnTo>
                    <a:pt x="950118" y="478631"/>
                  </a:lnTo>
                  <a:lnTo>
                    <a:pt x="664368" y="478631"/>
                  </a:lnTo>
                  <a:lnTo>
                    <a:pt x="200025" y="478631"/>
                  </a:lnTo>
                  <a:lnTo>
                    <a:pt x="16668" y="478631"/>
                  </a:lnTo>
                  <a:lnTo>
                    <a:pt x="0" y="254794"/>
                  </a:lnTo>
                  <a:lnTo>
                    <a:pt x="381000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7">
              <a:extLst>
                <a:ext uri="{FF2B5EF4-FFF2-40B4-BE49-F238E27FC236}">
                  <a16:creationId xmlns:a16="http://schemas.microsoft.com/office/drawing/2014/main" id="{EA74B3DE-9325-47EA-8CC9-0E6F2D8C0B7D}"/>
                </a:ext>
              </a:extLst>
            </p:cNvPr>
            <p:cNvSpPr/>
            <p:nvPr/>
          </p:nvSpPr>
          <p:spPr>
            <a:xfrm>
              <a:off x="5727702" y="4360863"/>
              <a:ext cx="2271713" cy="411162"/>
            </a:xfrm>
            <a:custGeom>
              <a:avLst/>
              <a:gdLst>
                <a:gd name="connsiteX0" fmla="*/ 709613 w 2271713"/>
                <a:gd name="connsiteY0" fmla="*/ 195262 h 411956"/>
                <a:gd name="connsiteX1" fmla="*/ 962025 w 2271713"/>
                <a:gd name="connsiteY1" fmla="*/ 159544 h 411956"/>
                <a:gd name="connsiteX2" fmla="*/ 1112044 w 2271713"/>
                <a:gd name="connsiteY2" fmla="*/ 138112 h 411956"/>
                <a:gd name="connsiteX3" fmla="*/ 1362075 w 2271713"/>
                <a:gd name="connsiteY3" fmla="*/ 114300 h 411956"/>
                <a:gd name="connsiteX4" fmla="*/ 1595438 w 2271713"/>
                <a:gd name="connsiteY4" fmla="*/ 88106 h 411956"/>
                <a:gd name="connsiteX5" fmla="*/ 1697832 w 2271713"/>
                <a:gd name="connsiteY5" fmla="*/ 73819 h 411956"/>
                <a:gd name="connsiteX6" fmla="*/ 1721644 w 2271713"/>
                <a:gd name="connsiteY6" fmla="*/ 61912 h 411956"/>
                <a:gd name="connsiteX7" fmla="*/ 1745457 w 2271713"/>
                <a:gd name="connsiteY7" fmla="*/ 47625 h 411956"/>
                <a:gd name="connsiteX8" fmla="*/ 1781175 w 2271713"/>
                <a:gd name="connsiteY8" fmla="*/ 28575 h 411956"/>
                <a:gd name="connsiteX9" fmla="*/ 1826419 w 2271713"/>
                <a:gd name="connsiteY9" fmla="*/ 9525 h 411956"/>
                <a:gd name="connsiteX10" fmla="*/ 1871663 w 2271713"/>
                <a:gd name="connsiteY10" fmla="*/ 0 h 411956"/>
                <a:gd name="connsiteX11" fmla="*/ 1914525 w 2271713"/>
                <a:gd name="connsiteY11" fmla="*/ 9525 h 411956"/>
                <a:gd name="connsiteX12" fmla="*/ 1997869 w 2271713"/>
                <a:gd name="connsiteY12" fmla="*/ 38100 h 411956"/>
                <a:gd name="connsiteX13" fmla="*/ 2105025 w 2271713"/>
                <a:gd name="connsiteY13" fmla="*/ 71437 h 411956"/>
                <a:gd name="connsiteX14" fmla="*/ 2207419 w 2271713"/>
                <a:gd name="connsiteY14" fmla="*/ 102394 h 411956"/>
                <a:gd name="connsiteX15" fmla="*/ 2228850 w 2271713"/>
                <a:gd name="connsiteY15" fmla="*/ 111919 h 411956"/>
                <a:gd name="connsiteX16" fmla="*/ 2252663 w 2271713"/>
                <a:gd name="connsiteY16" fmla="*/ 126206 h 411956"/>
                <a:gd name="connsiteX17" fmla="*/ 2264569 w 2271713"/>
                <a:gd name="connsiteY17" fmla="*/ 138112 h 411956"/>
                <a:gd name="connsiteX18" fmla="*/ 2271713 w 2271713"/>
                <a:gd name="connsiteY18" fmla="*/ 152400 h 411956"/>
                <a:gd name="connsiteX19" fmla="*/ 2271713 w 2271713"/>
                <a:gd name="connsiteY19" fmla="*/ 166687 h 411956"/>
                <a:gd name="connsiteX20" fmla="*/ 2259807 w 2271713"/>
                <a:gd name="connsiteY20" fmla="*/ 188119 h 411956"/>
                <a:gd name="connsiteX21" fmla="*/ 2233613 w 2271713"/>
                <a:gd name="connsiteY21" fmla="*/ 209550 h 411956"/>
                <a:gd name="connsiteX22" fmla="*/ 2195513 w 2271713"/>
                <a:gd name="connsiteY22" fmla="*/ 230981 h 411956"/>
                <a:gd name="connsiteX23" fmla="*/ 2152650 w 2271713"/>
                <a:gd name="connsiteY23" fmla="*/ 242887 h 411956"/>
                <a:gd name="connsiteX24" fmla="*/ 2071688 w 2271713"/>
                <a:gd name="connsiteY24" fmla="*/ 252412 h 411956"/>
                <a:gd name="connsiteX25" fmla="*/ 1974057 w 2271713"/>
                <a:gd name="connsiteY25" fmla="*/ 254794 h 411956"/>
                <a:gd name="connsiteX26" fmla="*/ 1893094 w 2271713"/>
                <a:gd name="connsiteY26" fmla="*/ 252412 h 411956"/>
                <a:gd name="connsiteX27" fmla="*/ 1790700 w 2271713"/>
                <a:gd name="connsiteY27" fmla="*/ 254794 h 411956"/>
                <a:gd name="connsiteX28" fmla="*/ 1633538 w 2271713"/>
                <a:gd name="connsiteY28" fmla="*/ 264319 h 411956"/>
                <a:gd name="connsiteX29" fmla="*/ 1462088 w 2271713"/>
                <a:gd name="connsiteY29" fmla="*/ 278606 h 411956"/>
                <a:gd name="connsiteX30" fmla="*/ 1314450 w 2271713"/>
                <a:gd name="connsiteY30" fmla="*/ 295275 h 411956"/>
                <a:gd name="connsiteX31" fmla="*/ 1273969 w 2271713"/>
                <a:gd name="connsiteY31" fmla="*/ 302419 h 411956"/>
                <a:gd name="connsiteX32" fmla="*/ 1047750 w 2271713"/>
                <a:gd name="connsiteY32" fmla="*/ 323850 h 411956"/>
                <a:gd name="connsiteX33" fmla="*/ 871538 w 2271713"/>
                <a:gd name="connsiteY33" fmla="*/ 347662 h 411956"/>
                <a:gd name="connsiteX34" fmla="*/ 685800 w 2271713"/>
                <a:gd name="connsiteY34" fmla="*/ 376237 h 411956"/>
                <a:gd name="connsiteX35" fmla="*/ 542925 w 2271713"/>
                <a:gd name="connsiteY35" fmla="*/ 400050 h 411956"/>
                <a:gd name="connsiteX36" fmla="*/ 485775 w 2271713"/>
                <a:gd name="connsiteY36" fmla="*/ 409575 h 411956"/>
                <a:gd name="connsiteX37" fmla="*/ 428625 w 2271713"/>
                <a:gd name="connsiteY37" fmla="*/ 411956 h 411956"/>
                <a:gd name="connsiteX38" fmla="*/ 364332 w 2271713"/>
                <a:gd name="connsiteY38" fmla="*/ 404812 h 411956"/>
                <a:gd name="connsiteX39" fmla="*/ 319088 w 2271713"/>
                <a:gd name="connsiteY39" fmla="*/ 400050 h 411956"/>
                <a:gd name="connsiteX40" fmla="*/ 266700 w 2271713"/>
                <a:gd name="connsiteY40" fmla="*/ 383381 h 411956"/>
                <a:gd name="connsiteX41" fmla="*/ 214313 w 2271713"/>
                <a:gd name="connsiteY41" fmla="*/ 361950 h 411956"/>
                <a:gd name="connsiteX42" fmla="*/ 152400 w 2271713"/>
                <a:gd name="connsiteY42" fmla="*/ 328612 h 411956"/>
                <a:gd name="connsiteX43" fmla="*/ 61913 w 2271713"/>
                <a:gd name="connsiteY43" fmla="*/ 259556 h 411956"/>
                <a:gd name="connsiteX44" fmla="*/ 14288 w 2271713"/>
                <a:gd name="connsiteY44" fmla="*/ 221456 h 411956"/>
                <a:gd name="connsiteX45" fmla="*/ 2382 w 2271713"/>
                <a:gd name="connsiteY45" fmla="*/ 204787 h 411956"/>
                <a:gd name="connsiteX46" fmla="*/ 0 w 2271713"/>
                <a:gd name="connsiteY46" fmla="*/ 188119 h 411956"/>
                <a:gd name="connsiteX47" fmla="*/ 0 w 2271713"/>
                <a:gd name="connsiteY47" fmla="*/ 161925 h 411956"/>
                <a:gd name="connsiteX48" fmla="*/ 9525 w 2271713"/>
                <a:gd name="connsiteY48" fmla="*/ 150019 h 411956"/>
                <a:gd name="connsiteX49" fmla="*/ 28575 w 2271713"/>
                <a:gd name="connsiteY49" fmla="*/ 147637 h 411956"/>
                <a:gd name="connsiteX50" fmla="*/ 64294 w 2271713"/>
                <a:gd name="connsiteY50" fmla="*/ 161925 h 411956"/>
                <a:gd name="connsiteX51" fmla="*/ 133350 w 2271713"/>
                <a:gd name="connsiteY51" fmla="*/ 185737 h 411956"/>
                <a:gd name="connsiteX52" fmla="*/ 204788 w 2271713"/>
                <a:gd name="connsiteY52" fmla="*/ 209550 h 411956"/>
                <a:gd name="connsiteX53" fmla="*/ 290513 w 2271713"/>
                <a:gd name="connsiteY53" fmla="*/ 226219 h 411956"/>
                <a:gd name="connsiteX54" fmla="*/ 373857 w 2271713"/>
                <a:gd name="connsiteY54" fmla="*/ 235744 h 411956"/>
                <a:gd name="connsiteX55" fmla="*/ 457200 w 2271713"/>
                <a:gd name="connsiteY55" fmla="*/ 230981 h 411956"/>
                <a:gd name="connsiteX56" fmla="*/ 554832 w 2271713"/>
                <a:gd name="connsiteY56" fmla="*/ 216694 h 411956"/>
                <a:gd name="connsiteX57" fmla="*/ 709613 w 2271713"/>
                <a:gd name="connsiteY57" fmla="*/ 19526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71713" h="411956">
                  <a:moveTo>
                    <a:pt x="709613" y="195262"/>
                  </a:moveTo>
                  <a:lnTo>
                    <a:pt x="962025" y="159544"/>
                  </a:lnTo>
                  <a:lnTo>
                    <a:pt x="1112044" y="138112"/>
                  </a:lnTo>
                  <a:lnTo>
                    <a:pt x="1362075" y="114300"/>
                  </a:lnTo>
                  <a:lnTo>
                    <a:pt x="1595438" y="88106"/>
                  </a:lnTo>
                  <a:lnTo>
                    <a:pt x="1697832" y="73819"/>
                  </a:lnTo>
                  <a:lnTo>
                    <a:pt x="1721644" y="61912"/>
                  </a:lnTo>
                  <a:lnTo>
                    <a:pt x="1745457" y="47625"/>
                  </a:lnTo>
                  <a:lnTo>
                    <a:pt x="1781175" y="28575"/>
                  </a:lnTo>
                  <a:lnTo>
                    <a:pt x="1826419" y="9525"/>
                  </a:lnTo>
                  <a:lnTo>
                    <a:pt x="1871663" y="0"/>
                  </a:lnTo>
                  <a:lnTo>
                    <a:pt x="1914525" y="9525"/>
                  </a:lnTo>
                  <a:lnTo>
                    <a:pt x="1997869" y="38100"/>
                  </a:lnTo>
                  <a:lnTo>
                    <a:pt x="2105025" y="71437"/>
                  </a:lnTo>
                  <a:lnTo>
                    <a:pt x="2207419" y="102394"/>
                  </a:lnTo>
                  <a:lnTo>
                    <a:pt x="2228850" y="111919"/>
                  </a:lnTo>
                  <a:lnTo>
                    <a:pt x="2252663" y="126206"/>
                  </a:lnTo>
                  <a:lnTo>
                    <a:pt x="2264569" y="138112"/>
                  </a:lnTo>
                  <a:lnTo>
                    <a:pt x="2271713" y="152400"/>
                  </a:lnTo>
                  <a:lnTo>
                    <a:pt x="2271713" y="166687"/>
                  </a:lnTo>
                  <a:lnTo>
                    <a:pt x="2259807" y="188119"/>
                  </a:lnTo>
                  <a:lnTo>
                    <a:pt x="2233613" y="209550"/>
                  </a:lnTo>
                  <a:lnTo>
                    <a:pt x="2195513" y="230981"/>
                  </a:lnTo>
                  <a:lnTo>
                    <a:pt x="2152650" y="242887"/>
                  </a:lnTo>
                  <a:lnTo>
                    <a:pt x="2071688" y="252412"/>
                  </a:lnTo>
                  <a:lnTo>
                    <a:pt x="1974057" y="254794"/>
                  </a:lnTo>
                  <a:lnTo>
                    <a:pt x="1893094" y="252412"/>
                  </a:lnTo>
                  <a:lnTo>
                    <a:pt x="1790700" y="254794"/>
                  </a:lnTo>
                  <a:lnTo>
                    <a:pt x="1633538" y="264319"/>
                  </a:lnTo>
                  <a:lnTo>
                    <a:pt x="1462088" y="278606"/>
                  </a:lnTo>
                  <a:lnTo>
                    <a:pt x="1314450" y="295275"/>
                  </a:lnTo>
                  <a:lnTo>
                    <a:pt x="1273969" y="302419"/>
                  </a:lnTo>
                  <a:lnTo>
                    <a:pt x="1047750" y="323850"/>
                  </a:lnTo>
                  <a:lnTo>
                    <a:pt x="871538" y="347662"/>
                  </a:lnTo>
                  <a:lnTo>
                    <a:pt x="685800" y="376237"/>
                  </a:lnTo>
                  <a:lnTo>
                    <a:pt x="542925" y="400050"/>
                  </a:lnTo>
                  <a:lnTo>
                    <a:pt x="485775" y="409575"/>
                  </a:lnTo>
                  <a:lnTo>
                    <a:pt x="428625" y="411956"/>
                  </a:lnTo>
                  <a:lnTo>
                    <a:pt x="364332" y="404812"/>
                  </a:lnTo>
                  <a:lnTo>
                    <a:pt x="319088" y="400050"/>
                  </a:lnTo>
                  <a:lnTo>
                    <a:pt x="266700" y="383381"/>
                  </a:lnTo>
                  <a:lnTo>
                    <a:pt x="214313" y="361950"/>
                  </a:lnTo>
                  <a:lnTo>
                    <a:pt x="152400" y="328612"/>
                  </a:lnTo>
                  <a:lnTo>
                    <a:pt x="61913" y="259556"/>
                  </a:lnTo>
                  <a:lnTo>
                    <a:pt x="14288" y="221456"/>
                  </a:lnTo>
                  <a:lnTo>
                    <a:pt x="2382" y="204787"/>
                  </a:lnTo>
                  <a:lnTo>
                    <a:pt x="0" y="188119"/>
                  </a:lnTo>
                  <a:lnTo>
                    <a:pt x="0" y="161925"/>
                  </a:lnTo>
                  <a:lnTo>
                    <a:pt x="9525" y="150019"/>
                  </a:lnTo>
                  <a:lnTo>
                    <a:pt x="28575" y="147637"/>
                  </a:lnTo>
                  <a:lnTo>
                    <a:pt x="64294" y="161925"/>
                  </a:lnTo>
                  <a:lnTo>
                    <a:pt x="133350" y="185737"/>
                  </a:lnTo>
                  <a:lnTo>
                    <a:pt x="204788" y="209550"/>
                  </a:lnTo>
                  <a:lnTo>
                    <a:pt x="290513" y="226219"/>
                  </a:lnTo>
                  <a:lnTo>
                    <a:pt x="373857" y="235744"/>
                  </a:lnTo>
                  <a:lnTo>
                    <a:pt x="457200" y="230981"/>
                  </a:lnTo>
                  <a:lnTo>
                    <a:pt x="554832" y="216694"/>
                  </a:lnTo>
                  <a:lnTo>
                    <a:pt x="709613" y="195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8">
              <a:extLst>
                <a:ext uri="{FF2B5EF4-FFF2-40B4-BE49-F238E27FC236}">
                  <a16:creationId xmlns:a16="http://schemas.microsoft.com/office/drawing/2014/main" id="{CEEAD38E-0D41-4A4B-9555-BA41C5C87F6C}"/>
                </a:ext>
              </a:extLst>
            </p:cNvPr>
            <p:cNvSpPr/>
            <p:nvPr/>
          </p:nvSpPr>
          <p:spPr>
            <a:xfrm>
              <a:off x="5307013" y="5260975"/>
              <a:ext cx="2970212" cy="533400"/>
            </a:xfrm>
            <a:custGeom>
              <a:avLst/>
              <a:gdLst>
                <a:gd name="connsiteX0" fmla="*/ 1119774 w 2970578"/>
                <a:gd name="connsiteY0" fmla="*/ 185814 h 532993"/>
                <a:gd name="connsiteX1" fmla="*/ 1528075 w 2970578"/>
                <a:gd name="connsiteY1" fmla="*/ 129581 h 532993"/>
                <a:gd name="connsiteX2" fmla="*/ 1811686 w 2970578"/>
                <a:gd name="connsiteY2" fmla="*/ 105132 h 532993"/>
                <a:gd name="connsiteX3" fmla="*/ 2085517 w 2970578"/>
                <a:gd name="connsiteY3" fmla="*/ 85573 h 532993"/>
                <a:gd name="connsiteX4" fmla="*/ 2308005 w 2970578"/>
                <a:gd name="connsiteY4" fmla="*/ 68458 h 532993"/>
                <a:gd name="connsiteX5" fmla="*/ 2359348 w 2970578"/>
                <a:gd name="connsiteY5" fmla="*/ 56234 h 532993"/>
                <a:gd name="connsiteX6" fmla="*/ 2484039 w 2970578"/>
                <a:gd name="connsiteY6" fmla="*/ 26894 h 532993"/>
                <a:gd name="connsiteX7" fmla="*/ 2574501 w 2970578"/>
                <a:gd name="connsiteY7" fmla="*/ 2445 h 532993"/>
                <a:gd name="connsiteX8" fmla="*/ 2596505 w 2970578"/>
                <a:gd name="connsiteY8" fmla="*/ 0 h 532993"/>
                <a:gd name="connsiteX9" fmla="*/ 2645404 w 2970578"/>
                <a:gd name="connsiteY9" fmla="*/ 9780 h 532993"/>
                <a:gd name="connsiteX10" fmla="*/ 2723641 w 2970578"/>
                <a:gd name="connsiteY10" fmla="*/ 36674 h 532993"/>
                <a:gd name="connsiteX11" fmla="*/ 2782319 w 2970578"/>
                <a:gd name="connsiteY11" fmla="*/ 63568 h 532993"/>
                <a:gd name="connsiteX12" fmla="*/ 2843442 w 2970578"/>
                <a:gd name="connsiteY12" fmla="*/ 100242 h 532993"/>
                <a:gd name="connsiteX13" fmla="*/ 2889896 w 2970578"/>
                <a:gd name="connsiteY13" fmla="*/ 132026 h 532993"/>
                <a:gd name="connsiteX14" fmla="*/ 2924124 w 2970578"/>
                <a:gd name="connsiteY14" fmla="*/ 163810 h 532993"/>
                <a:gd name="connsiteX15" fmla="*/ 2951019 w 2970578"/>
                <a:gd name="connsiteY15" fmla="*/ 193149 h 532993"/>
                <a:gd name="connsiteX16" fmla="*/ 2970578 w 2970578"/>
                <a:gd name="connsiteY16" fmla="*/ 220043 h 532993"/>
                <a:gd name="connsiteX17" fmla="*/ 2970578 w 2970578"/>
                <a:gd name="connsiteY17" fmla="*/ 232268 h 532993"/>
                <a:gd name="connsiteX18" fmla="*/ 2955908 w 2970578"/>
                <a:gd name="connsiteY18" fmla="*/ 261607 h 532993"/>
                <a:gd name="connsiteX19" fmla="*/ 2941239 w 2970578"/>
                <a:gd name="connsiteY19" fmla="*/ 281166 h 532993"/>
                <a:gd name="connsiteX20" fmla="*/ 2914345 w 2970578"/>
                <a:gd name="connsiteY20" fmla="*/ 300726 h 532993"/>
                <a:gd name="connsiteX21" fmla="*/ 2887451 w 2970578"/>
                <a:gd name="connsiteY21" fmla="*/ 310505 h 532993"/>
                <a:gd name="connsiteX22" fmla="*/ 2870336 w 2970578"/>
                <a:gd name="connsiteY22" fmla="*/ 312950 h 532993"/>
                <a:gd name="connsiteX23" fmla="*/ 2836107 w 2970578"/>
                <a:gd name="connsiteY23" fmla="*/ 310505 h 532993"/>
                <a:gd name="connsiteX24" fmla="*/ 2755425 w 2970578"/>
                <a:gd name="connsiteY24" fmla="*/ 300726 h 532993"/>
                <a:gd name="connsiteX25" fmla="*/ 2657628 w 2970578"/>
                <a:gd name="connsiteY25" fmla="*/ 295836 h 532993"/>
                <a:gd name="connsiteX26" fmla="*/ 2503598 w 2970578"/>
                <a:gd name="connsiteY26" fmla="*/ 286056 h 532993"/>
                <a:gd name="connsiteX27" fmla="*/ 2337344 w 2970578"/>
                <a:gd name="connsiteY27" fmla="*/ 278721 h 532993"/>
                <a:gd name="connsiteX28" fmla="*/ 2185759 w 2970578"/>
                <a:gd name="connsiteY28" fmla="*/ 271386 h 532993"/>
                <a:gd name="connsiteX29" fmla="*/ 2024394 w 2970578"/>
                <a:gd name="connsiteY29" fmla="*/ 266497 h 532993"/>
                <a:gd name="connsiteX30" fmla="*/ 1877699 w 2970578"/>
                <a:gd name="connsiteY30" fmla="*/ 271386 h 532993"/>
                <a:gd name="connsiteX31" fmla="*/ 1689440 w 2970578"/>
                <a:gd name="connsiteY31" fmla="*/ 283611 h 532993"/>
                <a:gd name="connsiteX32" fmla="*/ 1520741 w 2970578"/>
                <a:gd name="connsiteY32" fmla="*/ 298281 h 532993"/>
                <a:gd name="connsiteX33" fmla="*/ 1207791 w 2970578"/>
                <a:gd name="connsiteY33" fmla="*/ 337399 h 532993"/>
                <a:gd name="connsiteX34" fmla="*/ 1026867 w 2970578"/>
                <a:gd name="connsiteY34" fmla="*/ 369183 h 532993"/>
                <a:gd name="connsiteX35" fmla="*/ 794599 w 2970578"/>
                <a:gd name="connsiteY35" fmla="*/ 415637 h 532993"/>
                <a:gd name="connsiteX36" fmla="*/ 679688 w 2970578"/>
                <a:gd name="connsiteY36" fmla="*/ 444976 h 532993"/>
                <a:gd name="connsiteX37" fmla="*/ 525658 w 2970578"/>
                <a:gd name="connsiteY37" fmla="*/ 496319 h 532993"/>
                <a:gd name="connsiteX38" fmla="*/ 430306 w 2970578"/>
                <a:gd name="connsiteY38" fmla="*/ 532993 h 532993"/>
                <a:gd name="connsiteX39" fmla="*/ 388743 w 2970578"/>
                <a:gd name="connsiteY39" fmla="*/ 523213 h 532993"/>
                <a:gd name="connsiteX40" fmla="*/ 325175 w 2970578"/>
                <a:gd name="connsiteY40" fmla="*/ 501209 h 532993"/>
                <a:gd name="connsiteX41" fmla="*/ 268942 w 2970578"/>
                <a:gd name="connsiteY41" fmla="*/ 474315 h 532993"/>
                <a:gd name="connsiteX42" fmla="*/ 188259 w 2970578"/>
                <a:gd name="connsiteY42" fmla="*/ 422972 h 532993"/>
                <a:gd name="connsiteX43" fmla="*/ 129581 w 2970578"/>
                <a:gd name="connsiteY43" fmla="*/ 374073 h 532993"/>
                <a:gd name="connsiteX44" fmla="*/ 80683 w 2970578"/>
                <a:gd name="connsiteY44" fmla="*/ 330065 h 532993"/>
                <a:gd name="connsiteX45" fmla="*/ 34229 w 2970578"/>
                <a:gd name="connsiteY45" fmla="*/ 283611 h 532993"/>
                <a:gd name="connsiteX46" fmla="*/ 4890 w 2970578"/>
                <a:gd name="connsiteY46" fmla="*/ 242047 h 532993"/>
                <a:gd name="connsiteX47" fmla="*/ 0 w 2970578"/>
                <a:gd name="connsiteY47" fmla="*/ 217598 h 532993"/>
                <a:gd name="connsiteX48" fmla="*/ 9780 w 2970578"/>
                <a:gd name="connsiteY48" fmla="*/ 210263 h 532993"/>
                <a:gd name="connsiteX49" fmla="*/ 44009 w 2970578"/>
                <a:gd name="connsiteY49" fmla="*/ 215153 h 532993"/>
                <a:gd name="connsiteX50" fmla="*/ 92907 w 2970578"/>
                <a:gd name="connsiteY50" fmla="*/ 234713 h 532993"/>
                <a:gd name="connsiteX51" fmla="*/ 163810 w 2970578"/>
                <a:gd name="connsiteY51" fmla="*/ 251827 h 532993"/>
                <a:gd name="connsiteX52" fmla="*/ 244492 w 2970578"/>
                <a:gd name="connsiteY52" fmla="*/ 264052 h 532993"/>
                <a:gd name="connsiteX53" fmla="*/ 386298 w 2970578"/>
                <a:gd name="connsiteY53" fmla="*/ 268942 h 532993"/>
                <a:gd name="connsiteX54" fmla="*/ 535438 w 2970578"/>
                <a:gd name="connsiteY54" fmla="*/ 266497 h 532993"/>
                <a:gd name="connsiteX55" fmla="*/ 726142 w 2970578"/>
                <a:gd name="connsiteY55" fmla="*/ 239603 h 532993"/>
                <a:gd name="connsiteX56" fmla="*/ 1119774 w 2970578"/>
                <a:gd name="connsiteY56" fmla="*/ 185814 h 53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70578" h="532993">
                  <a:moveTo>
                    <a:pt x="1119774" y="185814"/>
                  </a:moveTo>
                  <a:lnTo>
                    <a:pt x="1528075" y="129581"/>
                  </a:lnTo>
                  <a:lnTo>
                    <a:pt x="1811686" y="105132"/>
                  </a:lnTo>
                  <a:lnTo>
                    <a:pt x="2085517" y="85573"/>
                  </a:lnTo>
                  <a:lnTo>
                    <a:pt x="2308005" y="68458"/>
                  </a:lnTo>
                  <a:lnTo>
                    <a:pt x="2359348" y="56234"/>
                  </a:lnTo>
                  <a:lnTo>
                    <a:pt x="2484039" y="26894"/>
                  </a:lnTo>
                  <a:lnTo>
                    <a:pt x="2574501" y="2445"/>
                  </a:lnTo>
                  <a:lnTo>
                    <a:pt x="2596505" y="0"/>
                  </a:lnTo>
                  <a:lnTo>
                    <a:pt x="2645404" y="9780"/>
                  </a:lnTo>
                  <a:lnTo>
                    <a:pt x="2723641" y="36674"/>
                  </a:lnTo>
                  <a:lnTo>
                    <a:pt x="2782319" y="63568"/>
                  </a:lnTo>
                  <a:lnTo>
                    <a:pt x="2843442" y="100242"/>
                  </a:lnTo>
                  <a:lnTo>
                    <a:pt x="2889896" y="132026"/>
                  </a:lnTo>
                  <a:lnTo>
                    <a:pt x="2924124" y="163810"/>
                  </a:lnTo>
                  <a:lnTo>
                    <a:pt x="2951019" y="193149"/>
                  </a:lnTo>
                  <a:lnTo>
                    <a:pt x="2970578" y="220043"/>
                  </a:lnTo>
                  <a:lnTo>
                    <a:pt x="2970578" y="232268"/>
                  </a:lnTo>
                  <a:lnTo>
                    <a:pt x="2955908" y="261607"/>
                  </a:lnTo>
                  <a:lnTo>
                    <a:pt x="2941239" y="281166"/>
                  </a:lnTo>
                  <a:lnTo>
                    <a:pt x="2914345" y="300726"/>
                  </a:lnTo>
                  <a:lnTo>
                    <a:pt x="2887451" y="310505"/>
                  </a:lnTo>
                  <a:lnTo>
                    <a:pt x="2870336" y="312950"/>
                  </a:lnTo>
                  <a:lnTo>
                    <a:pt x="2836107" y="310505"/>
                  </a:lnTo>
                  <a:lnTo>
                    <a:pt x="2755425" y="300726"/>
                  </a:lnTo>
                  <a:lnTo>
                    <a:pt x="2657628" y="295836"/>
                  </a:lnTo>
                  <a:lnTo>
                    <a:pt x="2503598" y="286056"/>
                  </a:lnTo>
                  <a:lnTo>
                    <a:pt x="2337344" y="278721"/>
                  </a:lnTo>
                  <a:lnTo>
                    <a:pt x="2185759" y="271386"/>
                  </a:lnTo>
                  <a:lnTo>
                    <a:pt x="2024394" y="266497"/>
                  </a:lnTo>
                  <a:lnTo>
                    <a:pt x="1877699" y="271386"/>
                  </a:lnTo>
                  <a:lnTo>
                    <a:pt x="1689440" y="283611"/>
                  </a:lnTo>
                  <a:lnTo>
                    <a:pt x="1520741" y="298281"/>
                  </a:lnTo>
                  <a:lnTo>
                    <a:pt x="1207791" y="337399"/>
                  </a:lnTo>
                  <a:lnTo>
                    <a:pt x="1026867" y="369183"/>
                  </a:lnTo>
                  <a:lnTo>
                    <a:pt x="794599" y="415637"/>
                  </a:lnTo>
                  <a:lnTo>
                    <a:pt x="679688" y="444976"/>
                  </a:lnTo>
                  <a:lnTo>
                    <a:pt x="525658" y="496319"/>
                  </a:lnTo>
                  <a:lnTo>
                    <a:pt x="430306" y="532993"/>
                  </a:lnTo>
                  <a:lnTo>
                    <a:pt x="388743" y="523213"/>
                  </a:lnTo>
                  <a:lnTo>
                    <a:pt x="325175" y="501209"/>
                  </a:lnTo>
                  <a:lnTo>
                    <a:pt x="268942" y="474315"/>
                  </a:lnTo>
                  <a:lnTo>
                    <a:pt x="188259" y="422972"/>
                  </a:lnTo>
                  <a:lnTo>
                    <a:pt x="129581" y="374073"/>
                  </a:lnTo>
                  <a:lnTo>
                    <a:pt x="80683" y="330065"/>
                  </a:lnTo>
                  <a:lnTo>
                    <a:pt x="34229" y="283611"/>
                  </a:lnTo>
                  <a:lnTo>
                    <a:pt x="4890" y="242047"/>
                  </a:lnTo>
                  <a:lnTo>
                    <a:pt x="0" y="217598"/>
                  </a:lnTo>
                  <a:lnTo>
                    <a:pt x="9780" y="210263"/>
                  </a:lnTo>
                  <a:lnTo>
                    <a:pt x="44009" y="215153"/>
                  </a:lnTo>
                  <a:lnTo>
                    <a:pt x="92907" y="234713"/>
                  </a:lnTo>
                  <a:lnTo>
                    <a:pt x="163810" y="251827"/>
                  </a:lnTo>
                  <a:lnTo>
                    <a:pt x="244492" y="264052"/>
                  </a:lnTo>
                  <a:lnTo>
                    <a:pt x="386298" y="268942"/>
                  </a:lnTo>
                  <a:lnTo>
                    <a:pt x="535438" y="266497"/>
                  </a:lnTo>
                  <a:lnTo>
                    <a:pt x="726142" y="239603"/>
                  </a:lnTo>
                  <a:lnTo>
                    <a:pt x="1119774" y="1858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90567077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ED93F9A-29DE-4CCB-85C5-4BD8445C24E0}"/>
              </a:ext>
            </a:extLst>
          </p:cNvPr>
          <p:cNvSpPr/>
          <p:nvPr/>
        </p:nvSpPr>
        <p:spPr>
          <a:xfrm>
            <a:off x="3771903" y="2290763"/>
            <a:ext cx="869950" cy="801688"/>
          </a:xfrm>
          <a:custGeom>
            <a:avLst/>
            <a:gdLst>
              <a:gd name="connsiteX0" fmla="*/ 328613 w 869156"/>
              <a:gd name="connsiteY0" fmla="*/ 361950 h 802481"/>
              <a:gd name="connsiteX1" fmla="*/ 228600 w 869156"/>
              <a:gd name="connsiteY1" fmla="*/ 259556 h 802481"/>
              <a:gd name="connsiteX2" fmla="*/ 130969 w 869156"/>
              <a:gd name="connsiteY2" fmla="*/ 166688 h 802481"/>
              <a:gd name="connsiteX3" fmla="*/ 54769 w 869156"/>
              <a:gd name="connsiteY3" fmla="*/ 104775 h 802481"/>
              <a:gd name="connsiteX4" fmla="*/ 21431 w 869156"/>
              <a:gd name="connsiteY4" fmla="*/ 78581 h 802481"/>
              <a:gd name="connsiteX5" fmla="*/ 11906 w 869156"/>
              <a:gd name="connsiteY5" fmla="*/ 66675 h 802481"/>
              <a:gd name="connsiteX6" fmla="*/ 2381 w 869156"/>
              <a:gd name="connsiteY6" fmla="*/ 40481 h 802481"/>
              <a:gd name="connsiteX7" fmla="*/ 0 w 869156"/>
              <a:gd name="connsiteY7" fmla="*/ 16669 h 802481"/>
              <a:gd name="connsiteX8" fmla="*/ 4763 w 869156"/>
              <a:gd name="connsiteY8" fmla="*/ 4763 h 802481"/>
              <a:gd name="connsiteX9" fmla="*/ 16669 w 869156"/>
              <a:gd name="connsiteY9" fmla="*/ 0 h 802481"/>
              <a:gd name="connsiteX10" fmla="*/ 52388 w 869156"/>
              <a:gd name="connsiteY10" fmla="*/ 9525 h 802481"/>
              <a:gd name="connsiteX11" fmla="*/ 147638 w 869156"/>
              <a:gd name="connsiteY11" fmla="*/ 47625 h 802481"/>
              <a:gd name="connsiteX12" fmla="*/ 254794 w 869156"/>
              <a:gd name="connsiteY12" fmla="*/ 92869 h 802481"/>
              <a:gd name="connsiteX13" fmla="*/ 414338 w 869156"/>
              <a:gd name="connsiteY13" fmla="*/ 159544 h 802481"/>
              <a:gd name="connsiteX14" fmla="*/ 542925 w 869156"/>
              <a:gd name="connsiteY14" fmla="*/ 214313 h 802481"/>
              <a:gd name="connsiteX15" fmla="*/ 647700 w 869156"/>
              <a:gd name="connsiteY15" fmla="*/ 261938 h 802481"/>
              <a:gd name="connsiteX16" fmla="*/ 721519 w 869156"/>
              <a:gd name="connsiteY16" fmla="*/ 300038 h 802481"/>
              <a:gd name="connsiteX17" fmla="*/ 742950 w 869156"/>
              <a:gd name="connsiteY17" fmla="*/ 316706 h 802481"/>
              <a:gd name="connsiteX18" fmla="*/ 781050 w 869156"/>
              <a:gd name="connsiteY18" fmla="*/ 369094 h 802481"/>
              <a:gd name="connsiteX19" fmla="*/ 804863 w 869156"/>
              <a:gd name="connsiteY19" fmla="*/ 416719 h 802481"/>
              <a:gd name="connsiteX20" fmla="*/ 833438 w 869156"/>
              <a:gd name="connsiteY20" fmla="*/ 490538 h 802481"/>
              <a:gd name="connsiteX21" fmla="*/ 852488 w 869156"/>
              <a:gd name="connsiteY21" fmla="*/ 552450 h 802481"/>
              <a:gd name="connsiteX22" fmla="*/ 862013 w 869156"/>
              <a:gd name="connsiteY22" fmla="*/ 623888 h 802481"/>
              <a:gd name="connsiteX23" fmla="*/ 869156 w 869156"/>
              <a:gd name="connsiteY23" fmla="*/ 695325 h 802481"/>
              <a:gd name="connsiteX24" fmla="*/ 866775 w 869156"/>
              <a:gd name="connsiteY24" fmla="*/ 745331 h 802481"/>
              <a:gd name="connsiteX25" fmla="*/ 854869 w 869156"/>
              <a:gd name="connsiteY25" fmla="*/ 766763 h 802481"/>
              <a:gd name="connsiteX26" fmla="*/ 840581 w 869156"/>
              <a:gd name="connsiteY26" fmla="*/ 785813 h 802481"/>
              <a:gd name="connsiteX27" fmla="*/ 812006 w 869156"/>
              <a:gd name="connsiteY27" fmla="*/ 800100 h 802481"/>
              <a:gd name="connsiteX28" fmla="*/ 792956 w 869156"/>
              <a:gd name="connsiteY28" fmla="*/ 802481 h 802481"/>
              <a:gd name="connsiteX29" fmla="*/ 762000 w 869156"/>
              <a:gd name="connsiteY29" fmla="*/ 795338 h 802481"/>
              <a:gd name="connsiteX30" fmla="*/ 723900 w 869156"/>
              <a:gd name="connsiteY30" fmla="*/ 781050 h 802481"/>
              <a:gd name="connsiteX31" fmla="*/ 683419 w 869156"/>
              <a:gd name="connsiteY31" fmla="*/ 752475 h 802481"/>
              <a:gd name="connsiteX32" fmla="*/ 626269 w 869156"/>
              <a:gd name="connsiteY32" fmla="*/ 702469 h 802481"/>
              <a:gd name="connsiteX33" fmla="*/ 566738 w 869156"/>
              <a:gd name="connsiteY33" fmla="*/ 640556 h 802481"/>
              <a:gd name="connsiteX34" fmla="*/ 521494 w 869156"/>
              <a:gd name="connsiteY34" fmla="*/ 588169 h 802481"/>
              <a:gd name="connsiteX35" fmla="*/ 471488 w 869156"/>
              <a:gd name="connsiteY35" fmla="*/ 514350 h 802481"/>
              <a:gd name="connsiteX36" fmla="*/ 328613 w 869156"/>
              <a:gd name="connsiteY36" fmla="*/ 361950 h 802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69156" h="802481">
                <a:moveTo>
                  <a:pt x="328613" y="361950"/>
                </a:moveTo>
                <a:lnTo>
                  <a:pt x="228600" y="259556"/>
                </a:lnTo>
                <a:lnTo>
                  <a:pt x="130969" y="166688"/>
                </a:lnTo>
                <a:lnTo>
                  <a:pt x="54769" y="104775"/>
                </a:lnTo>
                <a:lnTo>
                  <a:pt x="21431" y="78581"/>
                </a:lnTo>
                <a:lnTo>
                  <a:pt x="11906" y="66675"/>
                </a:lnTo>
                <a:lnTo>
                  <a:pt x="2381" y="40481"/>
                </a:lnTo>
                <a:lnTo>
                  <a:pt x="0" y="16669"/>
                </a:lnTo>
                <a:lnTo>
                  <a:pt x="4763" y="4763"/>
                </a:lnTo>
                <a:lnTo>
                  <a:pt x="16669" y="0"/>
                </a:lnTo>
                <a:lnTo>
                  <a:pt x="52388" y="9525"/>
                </a:lnTo>
                <a:lnTo>
                  <a:pt x="147638" y="47625"/>
                </a:lnTo>
                <a:lnTo>
                  <a:pt x="254794" y="92869"/>
                </a:lnTo>
                <a:lnTo>
                  <a:pt x="414338" y="159544"/>
                </a:lnTo>
                <a:lnTo>
                  <a:pt x="542925" y="214313"/>
                </a:lnTo>
                <a:lnTo>
                  <a:pt x="647700" y="261938"/>
                </a:lnTo>
                <a:lnTo>
                  <a:pt x="721519" y="300038"/>
                </a:lnTo>
                <a:lnTo>
                  <a:pt x="742950" y="316706"/>
                </a:lnTo>
                <a:lnTo>
                  <a:pt x="781050" y="369094"/>
                </a:lnTo>
                <a:lnTo>
                  <a:pt x="804863" y="416719"/>
                </a:lnTo>
                <a:lnTo>
                  <a:pt x="833438" y="490538"/>
                </a:lnTo>
                <a:lnTo>
                  <a:pt x="852488" y="552450"/>
                </a:lnTo>
                <a:lnTo>
                  <a:pt x="862013" y="623888"/>
                </a:lnTo>
                <a:lnTo>
                  <a:pt x="869156" y="695325"/>
                </a:lnTo>
                <a:lnTo>
                  <a:pt x="866775" y="745331"/>
                </a:lnTo>
                <a:lnTo>
                  <a:pt x="854869" y="766763"/>
                </a:lnTo>
                <a:lnTo>
                  <a:pt x="840581" y="785813"/>
                </a:lnTo>
                <a:lnTo>
                  <a:pt x="812006" y="800100"/>
                </a:lnTo>
                <a:lnTo>
                  <a:pt x="792956" y="802481"/>
                </a:lnTo>
                <a:lnTo>
                  <a:pt x="762000" y="795338"/>
                </a:lnTo>
                <a:lnTo>
                  <a:pt x="723900" y="781050"/>
                </a:lnTo>
                <a:lnTo>
                  <a:pt x="683419" y="752475"/>
                </a:lnTo>
                <a:lnTo>
                  <a:pt x="626269" y="702469"/>
                </a:lnTo>
                <a:lnTo>
                  <a:pt x="566738" y="640556"/>
                </a:lnTo>
                <a:lnTo>
                  <a:pt x="521494" y="588169"/>
                </a:lnTo>
                <a:lnTo>
                  <a:pt x="471488" y="514350"/>
                </a:lnTo>
                <a:lnTo>
                  <a:pt x="328613" y="3619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4409929-7BD8-43FA-A97B-8DB380366460}"/>
              </a:ext>
            </a:extLst>
          </p:cNvPr>
          <p:cNvSpPr/>
          <p:nvPr/>
        </p:nvSpPr>
        <p:spPr>
          <a:xfrm>
            <a:off x="5484816" y="2849563"/>
            <a:ext cx="2587625" cy="603250"/>
          </a:xfrm>
          <a:custGeom>
            <a:avLst/>
            <a:gdLst>
              <a:gd name="connsiteX0" fmla="*/ 1847850 w 2588419"/>
              <a:gd name="connsiteY0" fmla="*/ 314325 h 602457"/>
              <a:gd name="connsiteX1" fmla="*/ 1635919 w 2588419"/>
              <a:gd name="connsiteY1" fmla="*/ 328613 h 602457"/>
              <a:gd name="connsiteX2" fmla="*/ 1504950 w 2588419"/>
              <a:gd name="connsiteY2" fmla="*/ 345282 h 602457"/>
              <a:gd name="connsiteX3" fmla="*/ 1271587 w 2588419"/>
              <a:gd name="connsiteY3" fmla="*/ 381000 h 602457"/>
              <a:gd name="connsiteX4" fmla="*/ 1052512 w 2588419"/>
              <a:gd name="connsiteY4" fmla="*/ 423863 h 602457"/>
              <a:gd name="connsiteX5" fmla="*/ 957262 w 2588419"/>
              <a:gd name="connsiteY5" fmla="*/ 435769 h 602457"/>
              <a:gd name="connsiteX6" fmla="*/ 871537 w 2588419"/>
              <a:gd name="connsiteY6" fmla="*/ 450057 h 602457"/>
              <a:gd name="connsiteX7" fmla="*/ 738187 w 2588419"/>
              <a:gd name="connsiteY7" fmla="*/ 476250 h 602457"/>
              <a:gd name="connsiteX8" fmla="*/ 592931 w 2588419"/>
              <a:gd name="connsiteY8" fmla="*/ 514350 h 602457"/>
              <a:gd name="connsiteX9" fmla="*/ 459581 w 2588419"/>
              <a:gd name="connsiteY9" fmla="*/ 552450 h 602457"/>
              <a:gd name="connsiteX10" fmla="*/ 319087 w 2588419"/>
              <a:gd name="connsiteY10" fmla="*/ 602457 h 602457"/>
              <a:gd name="connsiteX11" fmla="*/ 285750 w 2588419"/>
              <a:gd name="connsiteY11" fmla="*/ 592932 h 602457"/>
              <a:gd name="connsiteX12" fmla="*/ 228600 w 2588419"/>
              <a:gd name="connsiteY12" fmla="*/ 559594 h 602457"/>
              <a:gd name="connsiteX13" fmla="*/ 166687 w 2588419"/>
              <a:gd name="connsiteY13" fmla="*/ 514350 h 602457"/>
              <a:gd name="connsiteX14" fmla="*/ 123825 w 2588419"/>
              <a:gd name="connsiteY14" fmla="*/ 478632 h 602457"/>
              <a:gd name="connsiteX15" fmla="*/ 92869 w 2588419"/>
              <a:gd name="connsiteY15" fmla="*/ 442913 h 602457"/>
              <a:gd name="connsiteX16" fmla="*/ 57150 w 2588419"/>
              <a:gd name="connsiteY16" fmla="*/ 395288 h 602457"/>
              <a:gd name="connsiteX17" fmla="*/ 28575 w 2588419"/>
              <a:gd name="connsiteY17" fmla="*/ 352425 h 602457"/>
              <a:gd name="connsiteX18" fmla="*/ 9525 w 2588419"/>
              <a:gd name="connsiteY18" fmla="*/ 316707 h 602457"/>
              <a:gd name="connsiteX19" fmla="*/ 0 w 2588419"/>
              <a:gd name="connsiteY19" fmla="*/ 288132 h 602457"/>
              <a:gd name="connsiteX20" fmla="*/ 0 w 2588419"/>
              <a:gd name="connsiteY20" fmla="*/ 264319 h 602457"/>
              <a:gd name="connsiteX21" fmla="*/ 4762 w 2588419"/>
              <a:gd name="connsiteY21" fmla="*/ 247650 h 602457"/>
              <a:gd name="connsiteX22" fmla="*/ 14287 w 2588419"/>
              <a:gd name="connsiteY22" fmla="*/ 240507 h 602457"/>
              <a:gd name="connsiteX23" fmla="*/ 23812 w 2588419"/>
              <a:gd name="connsiteY23" fmla="*/ 235744 h 602457"/>
              <a:gd name="connsiteX24" fmla="*/ 38100 w 2588419"/>
              <a:gd name="connsiteY24" fmla="*/ 238125 h 602457"/>
              <a:gd name="connsiteX25" fmla="*/ 64294 w 2588419"/>
              <a:gd name="connsiteY25" fmla="*/ 254794 h 602457"/>
              <a:gd name="connsiteX26" fmla="*/ 104775 w 2588419"/>
              <a:gd name="connsiteY26" fmla="*/ 280988 h 602457"/>
              <a:gd name="connsiteX27" fmla="*/ 140494 w 2588419"/>
              <a:gd name="connsiteY27" fmla="*/ 297657 h 602457"/>
              <a:gd name="connsiteX28" fmla="*/ 190500 w 2588419"/>
              <a:gd name="connsiteY28" fmla="*/ 314325 h 602457"/>
              <a:gd name="connsiteX29" fmla="*/ 242887 w 2588419"/>
              <a:gd name="connsiteY29" fmla="*/ 328613 h 602457"/>
              <a:gd name="connsiteX30" fmla="*/ 264319 w 2588419"/>
              <a:gd name="connsiteY30" fmla="*/ 330994 h 602457"/>
              <a:gd name="connsiteX31" fmla="*/ 295275 w 2588419"/>
              <a:gd name="connsiteY31" fmla="*/ 335757 h 602457"/>
              <a:gd name="connsiteX32" fmla="*/ 311944 w 2588419"/>
              <a:gd name="connsiteY32" fmla="*/ 335757 h 602457"/>
              <a:gd name="connsiteX33" fmla="*/ 457200 w 2588419"/>
              <a:gd name="connsiteY33" fmla="*/ 319088 h 602457"/>
              <a:gd name="connsiteX34" fmla="*/ 740569 w 2588419"/>
              <a:gd name="connsiteY34" fmla="*/ 276225 h 602457"/>
              <a:gd name="connsiteX35" fmla="*/ 1076325 w 2588419"/>
              <a:gd name="connsiteY35" fmla="*/ 221457 h 602457"/>
              <a:gd name="connsiteX36" fmla="*/ 1266825 w 2588419"/>
              <a:gd name="connsiteY36" fmla="*/ 183357 h 602457"/>
              <a:gd name="connsiteX37" fmla="*/ 1628775 w 2588419"/>
              <a:gd name="connsiteY37" fmla="*/ 135732 h 602457"/>
              <a:gd name="connsiteX38" fmla="*/ 1988344 w 2588419"/>
              <a:gd name="connsiteY38" fmla="*/ 85725 h 602457"/>
              <a:gd name="connsiteX39" fmla="*/ 2088356 w 2588419"/>
              <a:gd name="connsiteY39" fmla="*/ 38100 h 602457"/>
              <a:gd name="connsiteX40" fmla="*/ 2159794 w 2588419"/>
              <a:gd name="connsiteY40" fmla="*/ 0 h 602457"/>
              <a:gd name="connsiteX41" fmla="*/ 2188369 w 2588419"/>
              <a:gd name="connsiteY41" fmla="*/ 0 h 602457"/>
              <a:gd name="connsiteX42" fmla="*/ 2328862 w 2588419"/>
              <a:gd name="connsiteY42" fmla="*/ 28575 h 602457"/>
              <a:gd name="connsiteX43" fmla="*/ 2436019 w 2588419"/>
              <a:gd name="connsiteY43" fmla="*/ 59532 h 602457"/>
              <a:gd name="connsiteX44" fmla="*/ 2524125 w 2588419"/>
              <a:gd name="connsiteY44" fmla="*/ 95250 h 602457"/>
              <a:gd name="connsiteX45" fmla="*/ 2547937 w 2588419"/>
              <a:gd name="connsiteY45" fmla="*/ 107157 h 602457"/>
              <a:gd name="connsiteX46" fmla="*/ 2564606 w 2588419"/>
              <a:gd name="connsiteY46" fmla="*/ 126207 h 602457"/>
              <a:gd name="connsiteX47" fmla="*/ 2583656 w 2588419"/>
              <a:gd name="connsiteY47" fmla="*/ 159544 h 602457"/>
              <a:gd name="connsiteX48" fmla="*/ 2588419 w 2588419"/>
              <a:gd name="connsiteY48" fmla="*/ 180975 h 602457"/>
              <a:gd name="connsiteX49" fmla="*/ 2586037 w 2588419"/>
              <a:gd name="connsiteY49" fmla="*/ 204788 h 602457"/>
              <a:gd name="connsiteX50" fmla="*/ 2576512 w 2588419"/>
              <a:gd name="connsiteY50" fmla="*/ 230982 h 602457"/>
              <a:gd name="connsiteX51" fmla="*/ 2564606 w 2588419"/>
              <a:gd name="connsiteY51" fmla="*/ 247650 h 602457"/>
              <a:gd name="connsiteX52" fmla="*/ 2543175 w 2588419"/>
              <a:gd name="connsiteY52" fmla="*/ 261938 h 602457"/>
              <a:gd name="connsiteX53" fmla="*/ 2500312 w 2588419"/>
              <a:gd name="connsiteY53" fmla="*/ 280988 h 602457"/>
              <a:gd name="connsiteX54" fmla="*/ 2440781 w 2588419"/>
              <a:gd name="connsiteY54" fmla="*/ 290513 h 602457"/>
              <a:gd name="connsiteX55" fmla="*/ 2283619 w 2588419"/>
              <a:gd name="connsiteY55" fmla="*/ 292894 h 602457"/>
              <a:gd name="connsiteX56" fmla="*/ 1847850 w 2588419"/>
              <a:gd name="connsiteY56" fmla="*/ 314325 h 602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588419" h="602457">
                <a:moveTo>
                  <a:pt x="1847850" y="314325"/>
                </a:moveTo>
                <a:lnTo>
                  <a:pt x="1635919" y="328613"/>
                </a:lnTo>
                <a:lnTo>
                  <a:pt x="1504950" y="345282"/>
                </a:lnTo>
                <a:lnTo>
                  <a:pt x="1271587" y="381000"/>
                </a:lnTo>
                <a:lnTo>
                  <a:pt x="1052512" y="423863"/>
                </a:lnTo>
                <a:lnTo>
                  <a:pt x="957262" y="435769"/>
                </a:lnTo>
                <a:lnTo>
                  <a:pt x="871537" y="450057"/>
                </a:lnTo>
                <a:lnTo>
                  <a:pt x="738187" y="476250"/>
                </a:lnTo>
                <a:lnTo>
                  <a:pt x="592931" y="514350"/>
                </a:lnTo>
                <a:lnTo>
                  <a:pt x="459581" y="552450"/>
                </a:lnTo>
                <a:lnTo>
                  <a:pt x="319087" y="602457"/>
                </a:lnTo>
                <a:lnTo>
                  <a:pt x="285750" y="592932"/>
                </a:lnTo>
                <a:lnTo>
                  <a:pt x="228600" y="559594"/>
                </a:lnTo>
                <a:lnTo>
                  <a:pt x="166687" y="514350"/>
                </a:lnTo>
                <a:lnTo>
                  <a:pt x="123825" y="478632"/>
                </a:lnTo>
                <a:lnTo>
                  <a:pt x="92869" y="442913"/>
                </a:lnTo>
                <a:lnTo>
                  <a:pt x="57150" y="395288"/>
                </a:lnTo>
                <a:lnTo>
                  <a:pt x="28575" y="352425"/>
                </a:lnTo>
                <a:lnTo>
                  <a:pt x="9525" y="316707"/>
                </a:lnTo>
                <a:lnTo>
                  <a:pt x="0" y="288132"/>
                </a:lnTo>
                <a:lnTo>
                  <a:pt x="0" y="264319"/>
                </a:lnTo>
                <a:lnTo>
                  <a:pt x="4762" y="247650"/>
                </a:lnTo>
                <a:lnTo>
                  <a:pt x="14287" y="240507"/>
                </a:lnTo>
                <a:lnTo>
                  <a:pt x="23812" y="235744"/>
                </a:lnTo>
                <a:lnTo>
                  <a:pt x="38100" y="238125"/>
                </a:lnTo>
                <a:lnTo>
                  <a:pt x="64294" y="254794"/>
                </a:lnTo>
                <a:lnTo>
                  <a:pt x="104775" y="280988"/>
                </a:lnTo>
                <a:lnTo>
                  <a:pt x="140494" y="297657"/>
                </a:lnTo>
                <a:lnTo>
                  <a:pt x="190500" y="314325"/>
                </a:lnTo>
                <a:lnTo>
                  <a:pt x="242887" y="328613"/>
                </a:lnTo>
                <a:lnTo>
                  <a:pt x="264319" y="330994"/>
                </a:lnTo>
                <a:lnTo>
                  <a:pt x="295275" y="335757"/>
                </a:lnTo>
                <a:lnTo>
                  <a:pt x="311944" y="335757"/>
                </a:lnTo>
                <a:lnTo>
                  <a:pt x="457200" y="319088"/>
                </a:lnTo>
                <a:lnTo>
                  <a:pt x="740569" y="276225"/>
                </a:lnTo>
                <a:lnTo>
                  <a:pt x="1076325" y="221457"/>
                </a:lnTo>
                <a:lnTo>
                  <a:pt x="1266825" y="183357"/>
                </a:lnTo>
                <a:lnTo>
                  <a:pt x="1628775" y="135732"/>
                </a:lnTo>
                <a:lnTo>
                  <a:pt x="1988344" y="85725"/>
                </a:lnTo>
                <a:lnTo>
                  <a:pt x="2088356" y="38100"/>
                </a:lnTo>
                <a:lnTo>
                  <a:pt x="2159794" y="0"/>
                </a:lnTo>
                <a:lnTo>
                  <a:pt x="2188369" y="0"/>
                </a:lnTo>
                <a:lnTo>
                  <a:pt x="2328862" y="28575"/>
                </a:lnTo>
                <a:lnTo>
                  <a:pt x="2436019" y="59532"/>
                </a:lnTo>
                <a:lnTo>
                  <a:pt x="2524125" y="95250"/>
                </a:lnTo>
                <a:lnTo>
                  <a:pt x="2547937" y="107157"/>
                </a:lnTo>
                <a:lnTo>
                  <a:pt x="2564606" y="126207"/>
                </a:lnTo>
                <a:lnTo>
                  <a:pt x="2583656" y="159544"/>
                </a:lnTo>
                <a:lnTo>
                  <a:pt x="2588419" y="180975"/>
                </a:lnTo>
                <a:lnTo>
                  <a:pt x="2586037" y="204788"/>
                </a:lnTo>
                <a:lnTo>
                  <a:pt x="2576512" y="230982"/>
                </a:lnTo>
                <a:lnTo>
                  <a:pt x="2564606" y="247650"/>
                </a:lnTo>
                <a:lnTo>
                  <a:pt x="2543175" y="261938"/>
                </a:lnTo>
                <a:lnTo>
                  <a:pt x="2500312" y="280988"/>
                </a:lnTo>
                <a:lnTo>
                  <a:pt x="2440781" y="290513"/>
                </a:lnTo>
                <a:lnTo>
                  <a:pt x="2283619" y="292894"/>
                </a:lnTo>
                <a:lnTo>
                  <a:pt x="1847850" y="3143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4024331-3E76-4306-AB78-0821BCA2069D}"/>
              </a:ext>
            </a:extLst>
          </p:cNvPr>
          <p:cNvSpPr/>
          <p:nvPr/>
        </p:nvSpPr>
        <p:spPr>
          <a:xfrm>
            <a:off x="7310438" y="1725613"/>
            <a:ext cx="762000" cy="711200"/>
          </a:xfrm>
          <a:custGeom>
            <a:avLst/>
            <a:gdLst>
              <a:gd name="connsiteX0" fmla="*/ 342900 w 762000"/>
              <a:gd name="connsiteY0" fmla="*/ 428625 h 709613"/>
              <a:gd name="connsiteX1" fmla="*/ 197643 w 762000"/>
              <a:gd name="connsiteY1" fmla="*/ 264319 h 709613"/>
              <a:gd name="connsiteX2" fmla="*/ 76200 w 762000"/>
              <a:gd name="connsiteY2" fmla="*/ 133350 h 709613"/>
              <a:gd name="connsiteX3" fmla="*/ 30956 w 762000"/>
              <a:gd name="connsiteY3" fmla="*/ 83344 h 709613"/>
              <a:gd name="connsiteX4" fmla="*/ 9525 w 762000"/>
              <a:gd name="connsiteY4" fmla="*/ 57150 h 709613"/>
              <a:gd name="connsiteX5" fmla="*/ 0 w 762000"/>
              <a:gd name="connsiteY5" fmla="*/ 30957 h 709613"/>
              <a:gd name="connsiteX6" fmla="*/ 4762 w 762000"/>
              <a:gd name="connsiteY6" fmla="*/ 7144 h 709613"/>
              <a:gd name="connsiteX7" fmla="*/ 14287 w 762000"/>
              <a:gd name="connsiteY7" fmla="*/ 0 h 709613"/>
              <a:gd name="connsiteX8" fmla="*/ 35718 w 762000"/>
              <a:gd name="connsiteY8" fmla="*/ 0 h 709613"/>
              <a:gd name="connsiteX9" fmla="*/ 59531 w 762000"/>
              <a:gd name="connsiteY9" fmla="*/ 9525 h 709613"/>
              <a:gd name="connsiteX10" fmla="*/ 157162 w 762000"/>
              <a:gd name="connsiteY10" fmla="*/ 61913 h 709613"/>
              <a:gd name="connsiteX11" fmla="*/ 269081 w 762000"/>
              <a:gd name="connsiteY11" fmla="*/ 114300 h 709613"/>
              <a:gd name="connsiteX12" fmla="*/ 371475 w 762000"/>
              <a:gd name="connsiteY12" fmla="*/ 159544 h 709613"/>
              <a:gd name="connsiteX13" fmla="*/ 485775 w 762000"/>
              <a:gd name="connsiteY13" fmla="*/ 204788 h 709613"/>
              <a:gd name="connsiteX14" fmla="*/ 552450 w 762000"/>
              <a:gd name="connsiteY14" fmla="*/ 226219 h 709613"/>
              <a:gd name="connsiteX15" fmla="*/ 581025 w 762000"/>
              <a:gd name="connsiteY15" fmla="*/ 240507 h 709613"/>
              <a:gd name="connsiteX16" fmla="*/ 604837 w 762000"/>
              <a:gd name="connsiteY16" fmla="*/ 257175 h 709613"/>
              <a:gd name="connsiteX17" fmla="*/ 640556 w 762000"/>
              <a:gd name="connsiteY17" fmla="*/ 290513 h 709613"/>
              <a:gd name="connsiteX18" fmla="*/ 669131 w 762000"/>
              <a:gd name="connsiteY18" fmla="*/ 323850 h 709613"/>
              <a:gd name="connsiteX19" fmla="*/ 697706 w 762000"/>
              <a:gd name="connsiteY19" fmla="*/ 369094 h 709613"/>
              <a:gd name="connsiteX20" fmla="*/ 721518 w 762000"/>
              <a:gd name="connsiteY20" fmla="*/ 414338 h 709613"/>
              <a:gd name="connsiteX21" fmla="*/ 733425 w 762000"/>
              <a:gd name="connsiteY21" fmla="*/ 452438 h 709613"/>
              <a:gd name="connsiteX22" fmla="*/ 750093 w 762000"/>
              <a:gd name="connsiteY22" fmla="*/ 500063 h 709613"/>
              <a:gd name="connsiteX23" fmla="*/ 757237 w 762000"/>
              <a:gd name="connsiteY23" fmla="*/ 533400 h 709613"/>
              <a:gd name="connsiteX24" fmla="*/ 762000 w 762000"/>
              <a:gd name="connsiteY24" fmla="*/ 564357 h 709613"/>
              <a:gd name="connsiteX25" fmla="*/ 750093 w 762000"/>
              <a:gd name="connsiteY25" fmla="*/ 611982 h 709613"/>
              <a:gd name="connsiteX26" fmla="*/ 726281 w 762000"/>
              <a:gd name="connsiteY26" fmla="*/ 652463 h 709613"/>
              <a:gd name="connsiteX27" fmla="*/ 697706 w 762000"/>
              <a:gd name="connsiteY27" fmla="*/ 681038 h 709613"/>
              <a:gd name="connsiteX28" fmla="*/ 661987 w 762000"/>
              <a:gd name="connsiteY28" fmla="*/ 702469 h 709613"/>
              <a:gd name="connsiteX29" fmla="*/ 631031 w 762000"/>
              <a:gd name="connsiteY29" fmla="*/ 709613 h 709613"/>
              <a:gd name="connsiteX30" fmla="*/ 597693 w 762000"/>
              <a:gd name="connsiteY30" fmla="*/ 702469 h 709613"/>
              <a:gd name="connsiteX31" fmla="*/ 571500 w 762000"/>
              <a:gd name="connsiteY31" fmla="*/ 683419 h 709613"/>
              <a:gd name="connsiteX32" fmla="*/ 481012 w 762000"/>
              <a:gd name="connsiteY32" fmla="*/ 583407 h 709613"/>
              <a:gd name="connsiteX33" fmla="*/ 342900 w 762000"/>
              <a:gd name="connsiteY33" fmla="*/ 428625 h 70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62000" h="709613">
                <a:moveTo>
                  <a:pt x="342900" y="428625"/>
                </a:moveTo>
                <a:lnTo>
                  <a:pt x="197643" y="264319"/>
                </a:lnTo>
                <a:lnTo>
                  <a:pt x="76200" y="133350"/>
                </a:lnTo>
                <a:lnTo>
                  <a:pt x="30956" y="83344"/>
                </a:lnTo>
                <a:lnTo>
                  <a:pt x="9525" y="57150"/>
                </a:lnTo>
                <a:lnTo>
                  <a:pt x="0" y="30957"/>
                </a:lnTo>
                <a:lnTo>
                  <a:pt x="4762" y="7144"/>
                </a:lnTo>
                <a:lnTo>
                  <a:pt x="14287" y="0"/>
                </a:lnTo>
                <a:lnTo>
                  <a:pt x="35718" y="0"/>
                </a:lnTo>
                <a:lnTo>
                  <a:pt x="59531" y="9525"/>
                </a:lnTo>
                <a:lnTo>
                  <a:pt x="157162" y="61913"/>
                </a:lnTo>
                <a:lnTo>
                  <a:pt x="269081" y="114300"/>
                </a:lnTo>
                <a:lnTo>
                  <a:pt x="371475" y="159544"/>
                </a:lnTo>
                <a:lnTo>
                  <a:pt x="485775" y="204788"/>
                </a:lnTo>
                <a:lnTo>
                  <a:pt x="552450" y="226219"/>
                </a:lnTo>
                <a:lnTo>
                  <a:pt x="581025" y="240507"/>
                </a:lnTo>
                <a:lnTo>
                  <a:pt x="604837" y="257175"/>
                </a:lnTo>
                <a:lnTo>
                  <a:pt x="640556" y="290513"/>
                </a:lnTo>
                <a:lnTo>
                  <a:pt x="669131" y="323850"/>
                </a:lnTo>
                <a:lnTo>
                  <a:pt x="697706" y="369094"/>
                </a:lnTo>
                <a:lnTo>
                  <a:pt x="721518" y="414338"/>
                </a:lnTo>
                <a:lnTo>
                  <a:pt x="733425" y="452438"/>
                </a:lnTo>
                <a:lnTo>
                  <a:pt x="750093" y="500063"/>
                </a:lnTo>
                <a:lnTo>
                  <a:pt x="757237" y="533400"/>
                </a:lnTo>
                <a:lnTo>
                  <a:pt x="762000" y="564357"/>
                </a:lnTo>
                <a:lnTo>
                  <a:pt x="750093" y="611982"/>
                </a:lnTo>
                <a:lnTo>
                  <a:pt x="726281" y="652463"/>
                </a:lnTo>
                <a:lnTo>
                  <a:pt x="697706" y="681038"/>
                </a:lnTo>
                <a:lnTo>
                  <a:pt x="661987" y="702469"/>
                </a:lnTo>
                <a:lnTo>
                  <a:pt x="631031" y="709613"/>
                </a:lnTo>
                <a:lnTo>
                  <a:pt x="597693" y="702469"/>
                </a:lnTo>
                <a:lnTo>
                  <a:pt x="571500" y="683419"/>
                </a:lnTo>
                <a:lnTo>
                  <a:pt x="481012" y="583407"/>
                </a:lnTo>
                <a:lnTo>
                  <a:pt x="342900" y="4286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321E5BC-6A30-4958-9043-5F8FC6DF914C}"/>
              </a:ext>
            </a:extLst>
          </p:cNvPr>
          <p:cNvSpPr/>
          <p:nvPr/>
        </p:nvSpPr>
        <p:spPr>
          <a:xfrm rot="16200000">
            <a:off x="2773366" y="3462338"/>
            <a:ext cx="4446588" cy="538163"/>
          </a:xfrm>
          <a:custGeom>
            <a:avLst/>
            <a:gdLst>
              <a:gd name="connsiteX0" fmla="*/ 2403921 w 4447874"/>
              <a:gd name="connsiteY0" fmla="*/ 422031 h 537883"/>
              <a:gd name="connsiteX1" fmla="*/ 1295056 w 4447874"/>
              <a:gd name="connsiteY1" fmla="*/ 413756 h 537883"/>
              <a:gd name="connsiteX2" fmla="*/ 806824 w 4447874"/>
              <a:gd name="connsiteY2" fmla="*/ 405481 h 537883"/>
              <a:gd name="connsiteX3" fmla="*/ 355830 w 4447874"/>
              <a:gd name="connsiteY3" fmla="*/ 401343 h 537883"/>
              <a:gd name="connsiteX4" fmla="*/ 215153 w 4447874"/>
              <a:gd name="connsiteY4" fmla="*/ 401343 h 537883"/>
              <a:gd name="connsiteX5" fmla="*/ 115852 w 4447874"/>
              <a:gd name="connsiteY5" fmla="*/ 393068 h 537883"/>
              <a:gd name="connsiteX6" fmla="*/ 57926 w 4447874"/>
              <a:gd name="connsiteY6" fmla="*/ 380655 h 537883"/>
              <a:gd name="connsiteX7" fmla="*/ 24826 w 4447874"/>
              <a:gd name="connsiteY7" fmla="*/ 364105 h 537883"/>
              <a:gd name="connsiteX8" fmla="*/ 12413 w 4447874"/>
              <a:gd name="connsiteY8" fmla="*/ 351692 h 537883"/>
              <a:gd name="connsiteX9" fmla="*/ 0 w 4447874"/>
              <a:gd name="connsiteY9" fmla="*/ 326867 h 537883"/>
              <a:gd name="connsiteX10" fmla="*/ 4138 w 4447874"/>
              <a:gd name="connsiteY10" fmla="*/ 289629 h 537883"/>
              <a:gd name="connsiteX11" fmla="*/ 24826 w 4447874"/>
              <a:gd name="connsiteY11" fmla="*/ 256529 h 537883"/>
              <a:gd name="connsiteX12" fmla="*/ 66201 w 4447874"/>
              <a:gd name="connsiteY12" fmla="*/ 223428 h 537883"/>
              <a:gd name="connsiteX13" fmla="*/ 132402 w 4447874"/>
              <a:gd name="connsiteY13" fmla="*/ 190328 h 537883"/>
              <a:gd name="connsiteX14" fmla="*/ 252391 w 4447874"/>
              <a:gd name="connsiteY14" fmla="*/ 148952 h 537883"/>
              <a:gd name="connsiteX15" fmla="*/ 355830 w 4447874"/>
              <a:gd name="connsiteY15" fmla="*/ 115852 h 537883"/>
              <a:gd name="connsiteX16" fmla="*/ 492370 w 4447874"/>
              <a:gd name="connsiteY16" fmla="*/ 86889 h 537883"/>
              <a:gd name="connsiteX17" fmla="*/ 562708 w 4447874"/>
              <a:gd name="connsiteY17" fmla="*/ 107577 h 537883"/>
              <a:gd name="connsiteX18" fmla="*/ 624772 w 4447874"/>
              <a:gd name="connsiteY18" fmla="*/ 124127 h 537883"/>
              <a:gd name="connsiteX19" fmla="*/ 703385 w 4447874"/>
              <a:gd name="connsiteY19" fmla="*/ 140677 h 537883"/>
              <a:gd name="connsiteX20" fmla="*/ 757173 w 4447874"/>
              <a:gd name="connsiteY20" fmla="*/ 148952 h 537883"/>
              <a:gd name="connsiteX21" fmla="*/ 856475 w 4447874"/>
              <a:gd name="connsiteY21" fmla="*/ 157227 h 537883"/>
              <a:gd name="connsiteX22" fmla="*/ 1133691 w 4447874"/>
              <a:gd name="connsiteY22" fmla="*/ 161365 h 537883"/>
              <a:gd name="connsiteX23" fmla="*/ 1601235 w 4447874"/>
              <a:gd name="connsiteY23" fmla="*/ 165502 h 537883"/>
              <a:gd name="connsiteX24" fmla="*/ 2221868 w 4447874"/>
              <a:gd name="connsiteY24" fmla="*/ 177915 h 537883"/>
              <a:gd name="connsiteX25" fmla="*/ 2395646 w 4447874"/>
              <a:gd name="connsiteY25" fmla="*/ 173778 h 537883"/>
              <a:gd name="connsiteX26" fmla="*/ 2888015 w 4447874"/>
              <a:gd name="connsiteY26" fmla="*/ 182053 h 537883"/>
              <a:gd name="connsiteX27" fmla="*/ 3471410 w 4447874"/>
              <a:gd name="connsiteY27" fmla="*/ 190328 h 537883"/>
              <a:gd name="connsiteX28" fmla="*/ 3984467 w 4447874"/>
              <a:gd name="connsiteY28" fmla="*/ 202740 h 537883"/>
              <a:gd name="connsiteX29" fmla="*/ 4083769 w 4447874"/>
              <a:gd name="connsiteY29" fmla="*/ 198603 h 537883"/>
              <a:gd name="connsiteX30" fmla="*/ 4154107 w 4447874"/>
              <a:gd name="connsiteY30" fmla="*/ 190328 h 537883"/>
              <a:gd name="connsiteX31" fmla="*/ 4228583 w 4447874"/>
              <a:gd name="connsiteY31" fmla="*/ 169640 h 537883"/>
              <a:gd name="connsiteX32" fmla="*/ 4290647 w 4447874"/>
              <a:gd name="connsiteY32" fmla="*/ 136540 h 537883"/>
              <a:gd name="connsiteX33" fmla="*/ 4327885 w 4447874"/>
              <a:gd name="connsiteY33" fmla="*/ 107577 h 537883"/>
              <a:gd name="connsiteX34" fmla="*/ 4348572 w 4447874"/>
              <a:gd name="connsiteY34" fmla="*/ 62063 h 537883"/>
              <a:gd name="connsiteX35" fmla="*/ 4365123 w 4447874"/>
              <a:gd name="connsiteY35" fmla="*/ 28963 h 537883"/>
              <a:gd name="connsiteX36" fmla="*/ 4385810 w 4447874"/>
              <a:gd name="connsiteY36" fmla="*/ 8275 h 537883"/>
              <a:gd name="connsiteX37" fmla="*/ 4410636 w 4447874"/>
              <a:gd name="connsiteY37" fmla="*/ 0 h 537883"/>
              <a:gd name="connsiteX38" fmla="*/ 4423048 w 4447874"/>
              <a:gd name="connsiteY38" fmla="*/ 0 h 537883"/>
              <a:gd name="connsiteX39" fmla="*/ 4431324 w 4447874"/>
              <a:gd name="connsiteY39" fmla="*/ 4138 h 537883"/>
              <a:gd name="connsiteX40" fmla="*/ 4439599 w 4447874"/>
              <a:gd name="connsiteY40" fmla="*/ 24825 h 537883"/>
              <a:gd name="connsiteX41" fmla="*/ 4447874 w 4447874"/>
              <a:gd name="connsiteY41" fmla="*/ 62063 h 537883"/>
              <a:gd name="connsiteX42" fmla="*/ 4447874 w 4447874"/>
              <a:gd name="connsiteY42" fmla="*/ 124127 h 537883"/>
              <a:gd name="connsiteX43" fmla="*/ 4435461 w 4447874"/>
              <a:gd name="connsiteY43" fmla="*/ 194465 h 537883"/>
              <a:gd name="connsiteX44" fmla="*/ 4406498 w 4447874"/>
              <a:gd name="connsiteY44" fmla="*/ 281354 h 537883"/>
              <a:gd name="connsiteX45" fmla="*/ 4369260 w 4447874"/>
              <a:gd name="connsiteY45" fmla="*/ 359968 h 537883"/>
              <a:gd name="connsiteX46" fmla="*/ 4307197 w 4447874"/>
              <a:gd name="connsiteY46" fmla="*/ 434444 h 537883"/>
              <a:gd name="connsiteX47" fmla="*/ 4240996 w 4447874"/>
              <a:gd name="connsiteY47" fmla="*/ 500644 h 537883"/>
              <a:gd name="connsiteX48" fmla="*/ 4191345 w 4447874"/>
              <a:gd name="connsiteY48" fmla="*/ 533745 h 537883"/>
              <a:gd name="connsiteX49" fmla="*/ 4166520 w 4447874"/>
              <a:gd name="connsiteY49" fmla="*/ 537883 h 537883"/>
              <a:gd name="connsiteX50" fmla="*/ 4121007 w 4447874"/>
              <a:gd name="connsiteY50" fmla="*/ 525470 h 537883"/>
              <a:gd name="connsiteX51" fmla="*/ 4096181 w 4447874"/>
              <a:gd name="connsiteY51" fmla="*/ 500644 h 537883"/>
              <a:gd name="connsiteX52" fmla="*/ 4054806 w 4447874"/>
              <a:gd name="connsiteY52" fmla="*/ 484094 h 537883"/>
              <a:gd name="connsiteX53" fmla="*/ 4001018 w 4447874"/>
              <a:gd name="connsiteY53" fmla="*/ 471682 h 537883"/>
              <a:gd name="connsiteX54" fmla="*/ 3943092 w 4447874"/>
              <a:gd name="connsiteY54" fmla="*/ 459269 h 537883"/>
              <a:gd name="connsiteX55" fmla="*/ 3723801 w 4447874"/>
              <a:gd name="connsiteY55" fmla="*/ 446856 h 537883"/>
              <a:gd name="connsiteX56" fmla="*/ 3384522 w 4447874"/>
              <a:gd name="connsiteY56" fmla="*/ 442719 h 537883"/>
              <a:gd name="connsiteX57" fmla="*/ 3003867 w 4447874"/>
              <a:gd name="connsiteY57" fmla="*/ 434444 h 537883"/>
              <a:gd name="connsiteX58" fmla="*/ 2403921 w 4447874"/>
              <a:gd name="connsiteY58" fmla="*/ 422031 h 537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447874" h="537883">
                <a:moveTo>
                  <a:pt x="2403921" y="422031"/>
                </a:moveTo>
                <a:lnTo>
                  <a:pt x="1295056" y="413756"/>
                </a:lnTo>
                <a:lnTo>
                  <a:pt x="806824" y="405481"/>
                </a:lnTo>
                <a:lnTo>
                  <a:pt x="355830" y="401343"/>
                </a:lnTo>
                <a:lnTo>
                  <a:pt x="215153" y="401343"/>
                </a:lnTo>
                <a:lnTo>
                  <a:pt x="115852" y="393068"/>
                </a:lnTo>
                <a:lnTo>
                  <a:pt x="57926" y="380655"/>
                </a:lnTo>
                <a:lnTo>
                  <a:pt x="24826" y="364105"/>
                </a:lnTo>
                <a:lnTo>
                  <a:pt x="12413" y="351692"/>
                </a:lnTo>
                <a:lnTo>
                  <a:pt x="0" y="326867"/>
                </a:lnTo>
                <a:lnTo>
                  <a:pt x="4138" y="289629"/>
                </a:lnTo>
                <a:lnTo>
                  <a:pt x="24826" y="256529"/>
                </a:lnTo>
                <a:lnTo>
                  <a:pt x="66201" y="223428"/>
                </a:lnTo>
                <a:lnTo>
                  <a:pt x="132402" y="190328"/>
                </a:lnTo>
                <a:lnTo>
                  <a:pt x="252391" y="148952"/>
                </a:lnTo>
                <a:lnTo>
                  <a:pt x="355830" y="115852"/>
                </a:lnTo>
                <a:lnTo>
                  <a:pt x="492370" y="86889"/>
                </a:lnTo>
                <a:lnTo>
                  <a:pt x="562708" y="107577"/>
                </a:lnTo>
                <a:lnTo>
                  <a:pt x="624772" y="124127"/>
                </a:lnTo>
                <a:lnTo>
                  <a:pt x="703385" y="140677"/>
                </a:lnTo>
                <a:lnTo>
                  <a:pt x="757173" y="148952"/>
                </a:lnTo>
                <a:lnTo>
                  <a:pt x="856475" y="157227"/>
                </a:lnTo>
                <a:lnTo>
                  <a:pt x="1133691" y="161365"/>
                </a:lnTo>
                <a:lnTo>
                  <a:pt x="1601235" y="165502"/>
                </a:lnTo>
                <a:lnTo>
                  <a:pt x="2221868" y="177915"/>
                </a:lnTo>
                <a:lnTo>
                  <a:pt x="2395646" y="173778"/>
                </a:lnTo>
                <a:lnTo>
                  <a:pt x="2888015" y="182053"/>
                </a:lnTo>
                <a:lnTo>
                  <a:pt x="3471410" y="190328"/>
                </a:lnTo>
                <a:lnTo>
                  <a:pt x="3984467" y="202740"/>
                </a:lnTo>
                <a:lnTo>
                  <a:pt x="4083769" y="198603"/>
                </a:lnTo>
                <a:lnTo>
                  <a:pt x="4154107" y="190328"/>
                </a:lnTo>
                <a:lnTo>
                  <a:pt x="4228583" y="169640"/>
                </a:lnTo>
                <a:lnTo>
                  <a:pt x="4290647" y="136540"/>
                </a:lnTo>
                <a:lnTo>
                  <a:pt x="4327885" y="107577"/>
                </a:lnTo>
                <a:lnTo>
                  <a:pt x="4348572" y="62063"/>
                </a:lnTo>
                <a:lnTo>
                  <a:pt x="4365123" y="28963"/>
                </a:lnTo>
                <a:lnTo>
                  <a:pt x="4385810" y="8275"/>
                </a:lnTo>
                <a:lnTo>
                  <a:pt x="4410636" y="0"/>
                </a:lnTo>
                <a:lnTo>
                  <a:pt x="4423048" y="0"/>
                </a:lnTo>
                <a:lnTo>
                  <a:pt x="4431324" y="4138"/>
                </a:lnTo>
                <a:lnTo>
                  <a:pt x="4439599" y="24825"/>
                </a:lnTo>
                <a:lnTo>
                  <a:pt x="4447874" y="62063"/>
                </a:lnTo>
                <a:lnTo>
                  <a:pt x="4447874" y="124127"/>
                </a:lnTo>
                <a:lnTo>
                  <a:pt x="4435461" y="194465"/>
                </a:lnTo>
                <a:lnTo>
                  <a:pt x="4406498" y="281354"/>
                </a:lnTo>
                <a:lnTo>
                  <a:pt x="4369260" y="359968"/>
                </a:lnTo>
                <a:lnTo>
                  <a:pt x="4307197" y="434444"/>
                </a:lnTo>
                <a:lnTo>
                  <a:pt x="4240996" y="500644"/>
                </a:lnTo>
                <a:lnTo>
                  <a:pt x="4191345" y="533745"/>
                </a:lnTo>
                <a:lnTo>
                  <a:pt x="4166520" y="537883"/>
                </a:lnTo>
                <a:lnTo>
                  <a:pt x="4121007" y="525470"/>
                </a:lnTo>
                <a:lnTo>
                  <a:pt x="4096181" y="500644"/>
                </a:lnTo>
                <a:lnTo>
                  <a:pt x="4054806" y="484094"/>
                </a:lnTo>
                <a:lnTo>
                  <a:pt x="4001018" y="471682"/>
                </a:lnTo>
                <a:lnTo>
                  <a:pt x="3943092" y="459269"/>
                </a:lnTo>
                <a:lnTo>
                  <a:pt x="3723801" y="446856"/>
                </a:lnTo>
                <a:lnTo>
                  <a:pt x="3384522" y="442719"/>
                </a:lnTo>
                <a:lnTo>
                  <a:pt x="3003867" y="434444"/>
                </a:lnTo>
                <a:lnTo>
                  <a:pt x="2403921" y="4220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7929CEC-3330-4366-BA8E-2FD19690D40F}"/>
              </a:ext>
            </a:extLst>
          </p:cNvPr>
          <p:cNvSpPr/>
          <p:nvPr/>
        </p:nvSpPr>
        <p:spPr>
          <a:xfrm>
            <a:off x="3694116" y="3452813"/>
            <a:ext cx="1263650" cy="1404938"/>
          </a:xfrm>
          <a:custGeom>
            <a:avLst/>
            <a:gdLst>
              <a:gd name="connsiteX0" fmla="*/ 797719 w 1264444"/>
              <a:gd name="connsiteY0" fmla="*/ 766763 h 1404938"/>
              <a:gd name="connsiteX1" fmla="*/ 642937 w 1264444"/>
              <a:gd name="connsiteY1" fmla="*/ 959644 h 1404938"/>
              <a:gd name="connsiteX2" fmla="*/ 545306 w 1264444"/>
              <a:gd name="connsiteY2" fmla="*/ 1090613 h 1404938"/>
              <a:gd name="connsiteX3" fmla="*/ 519112 w 1264444"/>
              <a:gd name="connsiteY3" fmla="*/ 1135856 h 1404938"/>
              <a:gd name="connsiteX4" fmla="*/ 478631 w 1264444"/>
              <a:gd name="connsiteY4" fmla="*/ 1200150 h 1404938"/>
              <a:gd name="connsiteX5" fmla="*/ 435769 w 1264444"/>
              <a:gd name="connsiteY5" fmla="*/ 1271588 h 1404938"/>
              <a:gd name="connsiteX6" fmla="*/ 385762 w 1264444"/>
              <a:gd name="connsiteY6" fmla="*/ 1343025 h 1404938"/>
              <a:gd name="connsiteX7" fmla="*/ 345281 w 1264444"/>
              <a:gd name="connsiteY7" fmla="*/ 1400175 h 1404938"/>
              <a:gd name="connsiteX8" fmla="*/ 328612 w 1264444"/>
              <a:gd name="connsiteY8" fmla="*/ 1404938 h 1404938"/>
              <a:gd name="connsiteX9" fmla="*/ 266700 w 1264444"/>
              <a:gd name="connsiteY9" fmla="*/ 1378744 h 1404938"/>
              <a:gd name="connsiteX10" fmla="*/ 209550 w 1264444"/>
              <a:gd name="connsiteY10" fmla="*/ 1340644 h 1404938"/>
              <a:gd name="connsiteX11" fmla="*/ 159544 w 1264444"/>
              <a:gd name="connsiteY11" fmla="*/ 1300163 h 1404938"/>
              <a:gd name="connsiteX12" fmla="*/ 111919 w 1264444"/>
              <a:gd name="connsiteY12" fmla="*/ 1250156 h 1404938"/>
              <a:gd name="connsiteX13" fmla="*/ 73819 w 1264444"/>
              <a:gd name="connsiteY13" fmla="*/ 1195388 h 1404938"/>
              <a:gd name="connsiteX14" fmla="*/ 45244 w 1264444"/>
              <a:gd name="connsiteY14" fmla="*/ 1143000 h 1404938"/>
              <a:gd name="connsiteX15" fmla="*/ 21431 w 1264444"/>
              <a:gd name="connsiteY15" fmla="*/ 1088231 h 1404938"/>
              <a:gd name="connsiteX16" fmla="*/ 7144 w 1264444"/>
              <a:gd name="connsiteY16" fmla="*/ 1045369 h 1404938"/>
              <a:gd name="connsiteX17" fmla="*/ 0 w 1264444"/>
              <a:gd name="connsiteY17" fmla="*/ 1004888 h 1404938"/>
              <a:gd name="connsiteX18" fmla="*/ 2381 w 1264444"/>
              <a:gd name="connsiteY18" fmla="*/ 978694 h 1404938"/>
              <a:gd name="connsiteX19" fmla="*/ 9525 w 1264444"/>
              <a:gd name="connsiteY19" fmla="*/ 966788 h 1404938"/>
              <a:gd name="connsiteX20" fmla="*/ 19050 w 1264444"/>
              <a:gd name="connsiteY20" fmla="*/ 964406 h 1404938"/>
              <a:gd name="connsiteX21" fmla="*/ 28575 w 1264444"/>
              <a:gd name="connsiteY21" fmla="*/ 964406 h 1404938"/>
              <a:gd name="connsiteX22" fmla="*/ 40481 w 1264444"/>
              <a:gd name="connsiteY22" fmla="*/ 969169 h 1404938"/>
              <a:gd name="connsiteX23" fmla="*/ 69056 w 1264444"/>
              <a:gd name="connsiteY23" fmla="*/ 997744 h 1404938"/>
              <a:gd name="connsiteX24" fmla="*/ 111919 w 1264444"/>
              <a:gd name="connsiteY24" fmla="*/ 1028700 h 1404938"/>
              <a:gd name="connsiteX25" fmla="*/ 142875 w 1264444"/>
              <a:gd name="connsiteY25" fmla="*/ 1045369 h 1404938"/>
              <a:gd name="connsiteX26" fmla="*/ 169069 w 1264444"/>
              <a:gd name="connsiteY26" fmla="*/ 1052513 h 1404938"/>
              <a:gd name="connsiteX27" fmla="*/ 197644 w 1264444"/>
              <a:gd name="connsiteY27" fmla="*/ 1047750 h 1404938"/>
              <a:gd name="connsiteX28" fmla="*/ 259556 w 1264444"/>
              <a:gd name="connsiteY28" fmla="*/ 1014413 h 1404938"/>
              <a:gd name="connsiteX29" fmla="*/ 314325 w 1264444"/>
              <a:gd name="connsiteY29" fmla="*/ 973931 h 1404938"/>
              <a:gd name="connsiteX30" fmla="*/ 469106 w 1264444"/>
              <a:gd name="connsiteY30" fmla="*/ 835819 h 1404938"/>
              <a:gd name="connsiteX31" fmla="*/ 669131 w 1264444"/>
              <a:gd name="connsiteY31" fmla="*/ 628650 h 1404938"/>
              <a:gd name="connsiteX32" fmla="*/ 831056 w 1264444"/>
              <a:gd name="connsiteY32" fmla="*/ 464344 h 1404938"/>
              <a:gd name="connsiteX33" fmla="*/ 1014412 w 1264444"/>
              <a:gd name="connsiteY33" fmla="*/ 273844 h 1404938"/>
              <a:gd name="connsiteX34" fmla="*/ 1178719 w 1264444"/>
              <a:gd name="connsiteY34" fmla="*/ 97631 h 1404938"/>
              <a:gd name="connsiteX35" fmla="*/ 1264444 w 1264444"/>
              <a:gd name="connsiteY35" fmla="*/ 0 h 1404938"/>
              <a:gd name="connsiteX36" fmla="*/ 1259681 w 1264444"/>
              <a:gd name="connsiteY36" fmla="*/ 214313 h 1404938"/>
              <a:gd name="connsiteX37" fmla="*/ 1131094 w 1264444"/>
              <a:gd name="connsiteY37" fmla="*/ 357188 h 1404938"/>
              <a:gd name="connsiteX38" fmla="*/ 1052512 w 1264444"/>
              <a:gd name="connsiteY38" fmla="*/ 459581 h 1404938"/>
              <a:gd name="connsiteX39" fmla="*/ 954881 w 1264444"/>
              <a:gd name="connsiteY39" fmla="*/ 578644 h 1404938"/>
              <a:gd name="connsiteX40" fmla="*/ 864394 w 1264444"/>
              <a:gd name="connsiteY40" fmla="*/ 688181 h 1404938"/>
              <a:gd name="connsiteX41" fmla="*/ 797719 w 1264444"/>
              <a:gd name="connsiteY41" fmla="*/ 766763 h 140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264444" h="1404938">
                <a:moveTo>
                  <a:pt x="797719" y="766763"/>
                </a:moveTo>
                <a:lnTo>
                  <a:pt x="642937" y="959644"/>
                </a:lnTo>
                <a:lnTo>
                  <a:pt x="545306" y="1090613"/>
                </a:lnTo>
                <a:lnTo>
                  <a:pt x="519112" y="1135856"/>
                </a:lnTo>
                <a:lnTo>
                  <a:pt x="478631" y="1200150"/>
                </a:lnTo>
                <a:lnTo>
                  <a:pt x="435769" y="1271588"/>
                </a:lnTo>
                <a:lnTo>
                  <a:pt x="385762" y="1343025"/>
                </a:lnTo>
                <a:lnTo>
                  <a:pt x="345281" y="1400175"/>
                </a:lnTo>
                <a:lnTo>
                  <a:pt x="328612" y="1404938"/>
                </a:lnTo>
                <a:lnTo>
                  <a:pt x="266700" y="1378744"/>
                </a:lnTo>
                <a:lnTo>
                  <a:pt x="209550" y="1340644"/>
                </a:lnTo>
                <a:lnTo>
                  <a:pt x="159544" y="1300163"/>
                </a:lnTo>
                <a:lnTo>
                  <a:pt x="111919" y="1250156"/>
                </a:lnTo>
                <a:lnTo>
                  <a:pt x="73819" y="1195388"/>
                </a:lnTo>
                <a:lnTo>
                  <a:pt x="45244" y="1143000"/>
                </a:lnTo>
                <a:lnTo>
                  <a:pt x="21431" y="1088231"/>
                </a:lnTo>
                <a:lnTo>
                  <a:pt x="7144" y="1045369"/>
                </a:lnTo>
                <a:lnTo>
                  <a:pt x="0" y="1004888"/>
                </a:lnTo>
                <a:lnTo>
                  <a:pt x="2381" y="978694"/>
                </a:lnTo>
                <a:lnTo>
                  <a:pt x="9525" y="966788"/>
                </a:lnTo>
                <a:lnTo>
                  <a:pt x="19050" y="964406"/>
                </a:lnTo>
                <a:lnTo>
                  <a:pt x="28575" y="964406"/>
                </a:lnTo>
                <a:lnTo>
                  <a:pt x="40481" y="969169"/>
                </a:lnTo>
                <a:lnTo>
                  <a:pt x="69056" y="997744"/>
                </a:lnTo>
                <a:lnTo>
                  <a:pt x="111919" y="1028700"/>
                </a:lnTo>
                <a:lnTo>
                  <a:pt x="142875" y="1045369"/>
                </a:lnTo>
                <a:lnTo>
                  <a:pt x="169069" y="1052513"/>
                </a:lnTo>
                <a:lnTo>
                  <a:pt x="197644" y="1047750"/>
                </a:lnTo>
                <a:lnTo>
                  <a:pt x="259556" y="1014413"/>
                </a:lnTo>
                <a:lnTo>
                  <a:pt x="314325" y="973931"/>
                </a:lnTo>
                <a:lnTo>
                  <a:pt x="469106" y="835819"/>
                </a:lnTo>
                <a:lnTo>
                  <a:pt x="669131" y="628650"/>
                </a:lnTo>
                <a:lnTo>
                  <a:pt x="831056" y="464344"/>
                </a:lnTo>
                <a:lnTo>
                  <a:pt x="1014412" y="273844"/>
                </a:lnTo>
                <a:lnTo>
                  <a:pt x="1178719" y="97631"/>
                </a:lnTo>
                <a:lnTo>
                  <a:pt x="1264444" y="0"/>
                </a:lnTo>
                <a:lnTo>
                  <a:pt x="1259681" y="214313"/>
                </a:lnTo>
                <a:lnTo>
                  <a:pt x="1131094" y="357188"/>
                </a:lnTo>
                <a:lnTo>
                  <a:pt x="1052512" y="459581"/>
                </a:lnTo>
                <a:lnTo>
                  <a:pt x="954881" y="578644"/>
                </a:lnTo>
                <a:lnTo>
                  <a:pt x="864394" y="688181"/>
                </a:lnTo>
                <a:lnTo>
                  <a:pt x="797719" y="7667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5867B6D-63AC-4A91-A85D-52063077DCFA}"/>
              </a:ext>
            </a:extLst>
          </p:cNvPr>
          <p:cNvSpPr/>
          <p:nvPr/>
        </p:nvSpPr>
        <p:spPr>
          <a:xfrm rot="16200000">
            <a:off x="4054478" y="2903538"/>
            <a:ext cx="4194175" cy="1492250"/>
          </a:xfrm>
          <a:custGeom>
            <a:avLst/>
            <a:gdLst>
              <a:gd name="connsiteX0" fmla="*/ 1863090 w 4194810"/>
              <a:gd name="connsiteY0" fmla="*/ 1272540 h 1493520"/>
              <a:gd name="connsiteX1" fmla="*/ 1615440 w 4194810"/>
              <a:gd name="connsiteY1" fmla="*/ 1200150 h 1493520"/>
              <a:gd name="connsiteX2" fmla="*/ 1413510 w 4194810"/>
              <a:gd name="connsiteY2" fmla="*/ 1131570 h 1493520"/>
              <a:gd name="connsiteX3" fmla="*/ 1242060 w 4194810"/>
              <a:gd name="connsiteY3" fmla="*/ 1062990 h 1493520"/>
              <a:gd name="connsiteX4" fmla="*/ 1108710 w 4194810"/>
              <a:gd name="connsiteY4" fmla="*/ 1005840 h 1493520"/>
              <a:gd name="connsiteX5" fmla="*/ 967740 w 4194810"/>
              <a:gd name="connsiteY5" fmla="*/ 929640 h 1493520"/>
              <a:gd name="connsiteX6" fmla="*/ 857250 w 4194810"/>
              <a:gd name="connsiteY6" fmla="*/ 864870 h 1493520"/>
              <a:gd name="connsiteX7" fmla="*/ 781050 w 4194810"/>
              <a:gd name="connsiteY7" fmla="*/ 815340 h 1493520"/>
              <a:gd name="connsiteX8" fmla="*/ 662940 w 4194810"/>
              <a:gd name="connsiteY8" fmla="*/ 723900 h 1493520"/>
              <a:gd name="connsiteX9" fmla="*/ 537210 w 4194810"/>
              <a:gd name="connsiteY9" fmla="*/ 621030 h 1493520"/>
              <a:gd name="connsiteX10" fmla="*/ 384810 w 4194810"/>
              <a:gd name="connsiteY10" fmla="*/ 476250 h 1493520"/>
              <a:gd name="connsiteX11" fmla="*/ 266700 w 4194810"/>
              <a:gd name="connsiteY11" fmla="*/ 350520 h 1493520"/>
              <a:gd name="connsiteX12" fmla="*/ 160020 w 4194810"/>
              <a:gd name="connsiteY12" fmla="*/ 232410 h 1493520"/>
              <a:gd name="connsiteX13" fmla="*/ 91440 w 4194810"/>
              <a:gd name="connsiteY13" fmla="*/ 152400 h 1493520"/>
              <a:gd name="connsiteX14" fmla="*/ 38100 w 4194810"/>
              <a:gd name="connsiteY14" fmla="*/ 91440 h 1493520"/>
              <a:gd name="connsiteX15" fmla="*/ 11430 w 4194810"/>
              <a:gd name="connsiteY15" fmla="*/ 60960 h 1493520"/>
              <a:gd name="connsiteX16" fmla="*/ 0 w 4194810"/>
              <a:gd name="connsiteY16" fmla="*/ 30480 h 1493520"/>
              <a:gd name="connsiteX17" fmla="*/ 0 w 4194810"/>
              <a:gd name="connsiteY17" fmla="*/ 15240 h 1493520"/>
              <a:gd name="connsiteX18" fmla="*/ 3810 w 4194810"/>
              <a:gd name="connsiteY18" fmla="*/ 3810 h 1493520"/>
              <a:gd name="connsiteX19" fmla="*/ 19050 w 4194810"/>
              <a:gd name="connsiteY19" fmla="*/ 0 h 1493520"/>
              <a:gd name="connsiteX20" fmla="*/ 41910 w 4194810"/>
              <a:gd name="connsiteY20" fmla="*/ 3810 h 1493520"/>
              <a:gd name="connsiteX21" fmla="*/ 68580 w 4194810"/>
              <a:gd name="connsiteY21" fmla="*/ 19050 h 1493520"/>
              <a:gd name="connsiteX22" fmla="*/ 125730 w 4194810"/>
              <a:gd name="connsiteY22" fmla="*/ 76200 h 1493520"/>
              <a:gd name="connsiteX23" fmla="*/ 224790 w 4194810"/>
              <a:gd name="connsiteY23" fmla="*/ 163830 h 1493520"/>
              <a:gd name="connsiteX24" fmla="*/ 335280 w 4194810"/>
              <a:gd name="connsiteY24" fmla="*/ 255270 h 1493520"/>
              <a:gd name="connsiteX25" fmla="*/ 464820 w 4194810"/>
              <a:gd name="connsiteY25" fmla="*/ 361950 h 1493520"/>
              <a:gd name="connsiteX26" fmla="*/ 567690 w 4194810"/>
              <a:gd name="connsiteY26" fmla="*/ 441960 h 1493520"/>
              <a:gd name="connsiteX27" fmla="*/ 659130 w 4194810"/>
              <a:gd name="connsiteY27" fmla="*/ 506730 h 1493520"/>
              <a:gd name="connsiteX28" fmla="*/ 769620 w 4194810"/>
              <a:gd name="connsiteY28" fmla="*/ 579120 h 1493520"/>
              <a:gd name="connsiteX29" fmla="*/ 891540 w 4194810"/>
              <a:gd name="connsiteY29" fmla="*/ 651510 h 1493520"/>
              <a:gd name="connsiteX30" fmla="*/ 1043940 w 4194810"/>
              <a:gd name="connsiteY30" fmla="*/ 731520 h 1493520"/>
              <a:gd name="connsiteX31" fmla="*/ 1192530 w 4194810"/>
              <a:gd name="connsiteY31" fmla="*/ 796290 h 1493520"/>
              <a:gd name="connsiteX32" fmla="*/ 1337310 w 4194810"/>
              <a:gd name="connsiteY32" fmla="*/ 857250 h 1493520"/>
              <a:gd name="connsiteX33" fmla="*/ 1524000 w 4194810"/>
              <a:gd name="connsiteY33" fmla="*/ 925830 h 1493520"/>
              <a:gd name="connsiteX34" fmla="*/ 1703070 w 4194810"/>
              <a:gd name="connsiteY34" fmla="*/ 979170 h 1493520"/>
              <a:gd name="connsiteX35" fmla="*/ 1916430 w 4194810"/>
              <a:gd name="connsiteY35" fmla="*/ 1036320 h 1493520"/>
              <a:gd name="connsiteX36" fmla="*/ 2103120 w 4194810"/>
              <a:gd name="connsiteY36" fmla="*/ 1070610 h 1493520"/>
              <a:gd name="connsiteX37" fmla="*/ 2289810 w 4194810"/>
              <a:gd name="connsiteY37" fmla="*/ 1097280 h 1493520"/>
              <a:gd name="connsiteX38" fmla="*/ 2484120 w 4194810"/>
              <a:gd name="connsiteY38" fmla="*/ 1112520 h 1493520"/>
              <a:gd name="connsiteX39" fmla="*/ 2655570 w 4194810"/>
              <a:gd name="connsiteY39" fmla="*/ 1131570 h 1493520"/>
              <a:gd name="connsiteX40" fmla="*/ 2960370 w 4194810"/>
              <a:gd name="connsiteY40" fmla="*/ 1139190 h 1493520"/>
              <a:gd name="connsiteX41" fmla="*/ 3318510 w 4194810"/>
              <a:gd name="connsiteY41" fmla="*/ 1143000 h 1493520"/>
              <a:gd name="connsiteX42" fmla="*/ 3825240 w 4194810"/>
              <a:gd name="connsiteY42" fmla="*/ 1131570 h 1493520"/>
              <a:gd name="connsiteX43" fmla="*/ 3893820 w 4194810"/>
              <a:gd name="connsiteY43" fmla="*/ 1123950 h 1493520"/>
              <a:gd name="connsiteX44" fmla="*/ 3947160 w 4194810"/>
              <a:gd name="connsiteY44" fmla="*/ 1108710 h 1493520"/>
              <a:gd name="connsiteX45" fmla="*/ 4015740 w 4194810"/>
              <a:gd name="connsiteY45" fmla="*/ 1078230 h 1493520"/>
              <a:gd name="connsiteX46" fmla="*/ 4065270 w 4194810"/>
              <a:gd name="connsiteY46" fmla="*/ 1036320 h 1493520"/>
              <a:gd name="connsiteX47" fmla="*/ 4103370 w 4194810"/>
              <a:gd name="connsiteY47" fmla="*/ 975360 h 1493520"/>
              <a:gd name="connsiteX48" fmla="*/ 4126230 w 4194810"/>
              <a:gd name="connsiteY48" fmla="*/ 929640 h 1493520"/>
              <a:gd name="connsiteX49" fmla="*/ 4133850 w 4194810"/>
              <a:gd name="connsiteY49" fmla="*/ 914400 h 1493520"/>
              <a:gd name="connsiteX50" fmla="*/ 4156710 w 4194810"/>
              <a:gd name="connsiteY50" fmla="*/ 906780 h 1493520"/>
              <a:gd name="connsiteX51" fmla="*/ 4171950 w 4194810"/>
              <a:gd name="connsiteY51" fmla="*/ 922020 h 1493520"/>
              <a:gd name="connsiteX52" fmla="*/ 4183380 w 4194810"/>
              <a:gd name="connsiteY52" fmla="*/ 982980 h 1493520"/>
              <a:gd name="connsiteX53" fmla="*/ 4187190 w 4194810"/>
              <a:gd name="connsiteY53" fmla="*/ 1051560 h 1493520"/>
              <a:gd name="connsiteX54" fmla="*/ 4194810 w 4194810"/>
              <a:gd name="connsiteY54" fmla="*/ 1116330 h 1493520"/>
              <a:gd name="connsiteX55" fmla="*/ 4183380 w 4194810"/>
              <a:gd name="connsiteY55" fmla="*/ 1203960 h 1493520"/>
              <a:gd name="connsiteX56" fmla="*/ 4152900 w 4194810"/>
              <a:gd name="connsiteY56" fmla="*/ 1291590 h 1493520"/>
              <a:gd name="connsiteX57" fmla="*/ 4110990 w 4194810"/>
              <a:gd name="connsiteY57" fmla="*/ 1371600 h 1493520"/>
              <a:gd name="connsiteX58" fmla="*/ 4057650 w 4194810"/>
              <a:gd name="connsiteY58" fmla="*/ 1447800 h 1493520"/>
              <a:gd name="connsiteX59" fmla="*/ 4019550 w 4194810"/>
              <a:gd name="connsiteY59" fmla="*/ 1485900 h 1493520"/>
              <a:gd name="connsiteX60" fmla="*/ 3992880 w 4194810"/>
              <a:gd name="connsiteY60" fmla="*/ 1493520 h 1493520"/>
              <a:gd name="connsiteX61" fmla="*/ 3954780 w 4194810"/>
              <a:gd name="connsiteY61" fmla="*/ 1485900 h 1493520"/>
              <a:gd name="connsiteX62" fmla="*/ 3909060 w 4194810"/>
              <a:gd name="connsiteY62" fmla="*/ 1455420 h 1493520"/>
              <a:gd name="connsiteX63" fmla="*/ 3870960 w 4194810"/>
              <a:gd name="connsiteY63" fmla="*/ 1432560 h 1493520"/>
              <a:gd name="connsiteX64" fmla="*/ 3829050 w 4194810"/>
              <a:gd name="connsiteY64" fmla="*/ 1417320 h 1493520"/>
              <a:gd name="connsiteX65" fmla="*/ 3768090 w 4194810"/>
              <a:gd name="connsiteY65" fmla="*/ 1405890 h 1493520"/>
              <a:gd name="connsiteX66" fmla="*/ 3672840 w 4194810"/>
              <a:gd name="connsiteY66" fmla="*/ 1398270 h 1493520"/>
              <a:gd name="connsiteX67" fmla="*/ 3425190 w 4194810"/>
              <a:gd name="connsiteY67" fmla="*/ 1394460 h 1493520"/>
              <a:gd name="connsiteX68" fmla="*/ 3188970 w 4194810"/>
              <a:gd name="connsiteY68" fmla="*/ 1394460 h 1493520"/>
              <a:gd name="connsiteX69" fmla="*/ 2910840 w 4194810"/>
              <a:gd name="connsiteY69" fmla="*/ 1383030 h 1493520"/>
              <a:gd name="connsiteX70" fmla="*/ 2701290 w 4194810"/>
              <a:gd name="connsiteY70" fmla="*/ 1379220 h 1493520"/>
              <a:gd name="connsiteX71" fmla="*/ 2526030 w 4194810"/>
              <a:gd name="connsiteY71" fmla="*/ 1379220 h 1493520"/>
              <a:gd name="connsiteX72" fmla="*/ 2362200 w 4194810"/>
              <a:gd name="connsiteY72" fmla="*/ 1371600 h 1493520"/>
              <a:gd name="connsiteX73" fmla="*/ 2259330 w 4194810"/>
              <a:gd name="connsiteY73" fmla="*/ 1360170 h 1493520"/>
              <a:gd name="connsiteX74" fmla="*/ 1863090 w 4194810"/>
              <a:gd name="connsiteY74" fmla="*/ 1272540 h 1493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194810" h="1493520">
                <a:moveTo>
                  <a:pt x="1863090" y="1272540"/>
                </a:moveTo>
                <a:lnTo>
                  <a:pt x="1615440" y="1200150"/>
                </a:lnTo>
                <a:lnTo>
                  <a:pt x="1413510" y="1131570"/>
                </a:lnTo>
                <a:lnTo>
                  <a:pt x="1242060" y="1062990"/>
                </a:lnTo>
                <a:lnTo>
                  <a:pt x="1108710" y="1005840"/>
                </a:lnTo>
                <a:lnTo>
                  <a:pt x="967740" y="929640"/>
                </a:lnTo>
                <a:lnTo>
                  <a:pt x="857250" y="864870"/>
                </a:lnTo>
                <a:lnTo>
                  <a:pt x="781050" y="815340"/>
                </a:lnTo>
                <a:lnTo>
                  <a:pt x="662940" y="723900"/>
                </a:lnTo>
                <a:lnTo>
                  <a:pt x="537210" y="621030"/>
                </a:lnTo>
                <a:lnTo>
                  <a:pt x="384810" y="476250"/>
                </a:lnTo>
                <a:lnTo>
                  <a:pt x="266700" y="350520"/>
                </a:lnTo>
                <a:lnTo>
                  <a:pt x="160020" y="232410"/>
                </a:lnTo>
                <a:lnTo>
                  <a:pt x="91440" y="152400"/>
                </a:lnTo>
                <a:lnTo>
                  <a:pt x="38100" y="91440"/>
                </a:lnTo>
                <a:lnTo>
                  <a:pt x="11430" y="60960"/>
                </a:lnTo>
                <a:lnTo>
                  <a:pt x="0" y="30480"/>
                </a:lnTo>
                <a:lnTo>
                  <a:pt x="0" y="15240"/>
                </a:lnTo>
                <a:lnTo>
                  <a:pt x="3810" y="3810"/>
                </a:lnTo>
                <a:lnTo>
                  <a:pt x="19050" y="0"/>
                </a:lnTo>
                <a:lnTo>
                  <a:pt x="41910" y="3810"/>
                </a:lnTo>
                <a:lnTo>
                  <a:pt x="68580" y="19050"/>
                </a:lnTo>
                <a:lnTo>
                  <a:pt x="125730" y="76200"/>
                </a:lnTo>
                <a:lnTo>
                  <a:pt x="224790" y="163830"/>
                </a:lnTo>
                <a:lnTo>
                  <a:pt x="335280" y="255270"/>
                </a:lnTo>
                <a:lnTo>
                  <a:pt x="464820" y="361950"/>
                </a:lnTo>
                <a:lnTo>
                  <a:pt x="567690" y="441960"/>
                </a:lnTo>
                <a:lnTo>
                  <a:pt x="659130" y="506730"/>
                </a:lnTo>
                <a:lnTo>
                  <a:pt x="769620" y="579120"/>
                </a:lnTo>
                <a:lnTo>
                  <a:pt x="891540" y="651510"/>
                </a:lnTo>
                <a:lnTo>
                  <a:pt x="1043940" y="731520"/>
                </a:lnTo>
                <a:lnTo>
                  <a:pt x="1192530" y="796290"/>
                </a:lnTo>
                <a:lnTo>
                  <a:pt x="1337310" y="857250"/>
                </a:lnTo>
                <a:lnTo>
                  <a:pt x="1524000" y="925830"/>
                </a:lnTo>
                <a:lnTo>
                  <a:pt x="1703070" y="979170"/>
                </a:lnTo>
                <a:lnTo>
                  <a:pt x="1916430" y="1036320"/>
                </a:lnTo>
                <a:lnTo>
                  <a:pt x="2103120" y="1070610"/>
                </a:lnTo>
                <a:lnTo>
                  <a:pt x="2289810" y="1097280"/>
                </a:lnTo>
                <a:lnTo>
                  <a:pt x="2484120" y="1112520"/>
                </a:lnTo>
                <a:lnTo>
                  <a:pt x="2655570" y="1131570"/>
                </a:lnTo>
                <a:lnTo>
                  <a:pt x="2960370" y="1139190"/>
                </a:lnTo>
                <a:lnTo>
                  <a:pt x="3318510" y="1143000"/>
                </a:lnTo>
                <a:lnTo>
                  <a:pt x="3825240" y="1131570"/>
                </a:lnTo>
                <a:lnTo>
                  <a:pt x="3893820" y="1123950"/>
                </a:lnTo>
                <a:lnTo>
                  <a:pt x="3947160" y="1108710"/>
                </a:lnTo>
                <a:lnTo>
                  <a:pt x="4015740" y="1078230"/>
                </a:lnTo>
                <a:lnTo>
                  <a:pt x="4065270" y="1036320"/>
                </a:lnTo>
                <a:lnTo>
                  <a:pt x="4103370" y="975360"/>
                </a:lnTo>
                <a:lnTo>
                  <a:pt x="4126230" y="929640"/>
                </a:lnTo>
                <a:lnTo>
                  <a:pt x="4133850" y="914400"/>
                </a:lnTo>
                <a:lnTo>
                  <a:pt x="4156710" y="906780"/>
                </a:lnTo>
                <a:lnTo>
                  <a:pt x="4171950" y="922020"/>
                </a:lnTo>
                <a:lnTo>
                  <a:pt x="4183380" y="982980"/>
                </a:lnTo>
                <a:lnTo>
                  <a:pt x="4187190" y="1051560"/>
                </a:lnTo>
                <a:lnTo>
                  <a:pt x="4194810" y="1116330"/>
                </a:lnTo>
                <a:lnTo>
                  <a:pt x="4183380" y="1203960"/>
                </a:lnTo>
                <a:lnTo>
                  <a:pt x="4152900" y="1291590"/>
                </a:lnTo>
                <a:lnTo>
                  <a:pt x="4110990" y="1371600"/>
                </a:lnTo>
                <a:lnTo>
                  <a:pt x="4057650" y="1447800"/>
                </a:lnTo>
                <a:lnTo>
                  <a:pt x="4019550" y="1485900"/>
                </a:lnTo>
                <a:lnTo>
                  <a:pt x="3992880" y="1493520"/>
                </a:lnTo>
                <a:lnTo>
                  <a:pt x="3954780" y="1485900"/>
                </a:lnTo>
                <a:lnTo>
                  <a:pt x="3909060" y="1455420"/>
                </a:lnTo>
                <a:lnTo>
                  <a:pt x="3870960" y="1432560"/>
                </a:lnTo>
                <a:lnTo>
                  <a:pt x="3829050" y="1417320"/>
                </a:lnTo>
                <a:lnTo>
                  <a:pt x="3768090" y="1405890"/>
                </a:lnTo>
                <a:lnTo>
                  <a:pt x="3672840" y="1398270"/>
                </a:lnTo>
                <a:lnTo>
                  <a:pt x="3425190" y="1394460"/>
                </a:lnTo>
                <a:lnTo>
                  <a:pt x="3188970" y="1394460"/>
                </a:lnTo>
                <a:lnTo>
                  <a:pt x="2910840" y="1383030"/>
                </a:lnTo>
                <a:lnTo>
                  <a:pt x="2701290" y="1379220"/>
                </a:lnTo>
                <a:lnTo>
                  <a:pt x="2526030" y="1379220"/>
                </a:lnTo>
                <a:lnTo>
                  <a:pt x="2362200" y="1371600"/>
                </a:lnTo>
                <a:lnTo>
                  <a:pt x="2259330" y="1360170"/>
                </a:lnTo>
                <a:lnTo>
                  <a:pt x="1863090" y="127254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0D93402-73F1-438A-8015-628933206C77}"/>
              </a:ext>
            </a:extLst>
          </p:cNvPr>
          <p:cNvSpPr/>
          <p:nvPr/>
        </p:nvSpPr>
        <p:spPr>
          <a:xfrm rot="16200000">
            <a:off x="6384927" y="3559176"/>
            <a:ext cx="2495550" cy="1851025"/>
          </a:xfrm>
          <a:custGeom>
            <a:avLst/>
            <a:gdLst>
              <a:gd name="connsiteX0" fmla="*/ 1158875 w 2495550"/>
              <a:gd name="connsiteY0" fmla="*/ 831850 h 1851025"/>
              <a:gd name="connsiteX1" fmla="*/ 984250 w 2495550"/>
              <a:gd name="connsiteY1" fmla="*/ 942975 h 1851025"/>
              <a:gd name="connsiteX2" fmla="*/ 885825 w 2495550"/>
              <a:gd name="connsiteY2" fmla="*/ 1012825 h 1851025"/>
              <a:gd name="connsiteX3" fmla="*/ 755650 w 2495550"/>
              <a:gd name="connsiteY3" fmla="*/ 1114425 h 1851025"/>
              <a:gd name="connsiteX4" fmla="*/ 641350 w 2495550"/>
              <a:gd name="connsiteY4" fmla="*/ 1206500 h 1851025"/>
              <a:gd name="connsiteX5" fmla="*/ 495300 w 2495550"/>
              <a:gd name="connsiteY5" fmla="*/ 1336675 h 1851025"/>
              <a:gd name="connsiteX6" fmla="*/ 342900 w 2495550"/>
              <a:gd name="connsiteY6" fmla="*/ 1485900 h 1851025"/>
              <a:gd name="connsiteX7" fmla="*/ 241300 w 2495550"/>
              <a:gd name="connsiteY7" fmla="*/ 1597025 h 1851025"/>
              <a:gd name="connsiteX8" fmla="*/ 161925 w 2495550"/>
              <a:gd name="connsiteY8" fmla="*/ 1692275 h 1851025"/>
              <a:gd name="connsiteX9" fmla="*/ 79375 w 2495550"/>
              <a:gd name="connsiteY9" fmla="*/ 1806575 h 1851025"/>
              <a:gd name="connsiteX10" fmla="*/ 60325 w 2495550"/>
              <a:gd name="connsiteY10" fmla="*/ 1831975 h 1851025"/>
              <a:gd name="connsiteX11" fmla="*/ 41275 w 2495550"/>
              <a:gd name="connsiteY11" fmla="*/ 1851025 h 1851025"/>
              <a:gd name="connsiteX12" fmla="*/ 19050 w 2495550"/>
              <a:gd name="connsiteY12" fmla="*/ 1851025 h 1851025"/>
              <a:gd name="connsiteX13" fmla="*/ 3175 w 2495550"/>
              <a:gd name="connsiteY13" fmla="*/ 1835150 h 1851025"/>
              <a:gd name="connsiteX14" fmla="*/ 0 w 2495550"/>
              <a:gd name="connsiteY14" fmla="*/ 1800225 h 1851025"/>
              <a:gd name="connsiteX15" fmla="*/ 15875 w 2495550"/>
              <a:gd name="connsiteY15" fmla="*/ 1679575 h 1851025"/>
              <a:gd name="connsiteX16" fmla="*/ 47625 w 2495550"/>
              <a:gd name="connsiteY16" fmla="*/ 1470025 h 1851025"/>
              <a:gd name="connsiteX17" fmla="*/ 76200 w 2495550"/>
              <a:gd name="connsiteY17" fmla="*/ 1298575 h 1851025"/>
              <a:gd name="connsiteX18" fmla="*/ 98425 w 2495550"/>
              <a:gd name="connsiteY18" fmla="*/ 1165225 h 1851025"/>
              <a:gd name="connsiteX19" fmla="*/ 104775 w 2495550"/>
              <a:gd name="connsiteY19" fmla="*/ 1117600 h 1851025"/>
              <a:gd name="connsiteX20" fmla="*/ 127000 w 2495550"/>
              <a:gd name="connsiteY20" fmla="*/ 1060450 h 1851025"/>
              <a:gd name="connsiteX21" fmla="*/ 152400 w 2495550"/>
              <a:gd name="connsiteY21" fmla="*/ 1019175 h 1851025"/>
              <a:gd name="connsiteX22" fmla="*/ 187325 w 2495550"/>
              <a:gd name="connsiteY22" fmla="*/ 984250 h 1851025"/>
              <a:gd name="connsiteX23" fmla="*/ 346075 w 2495550"/>
              <a:gd name="connsiteY23" fmla="*/ 914400 h 1851025"/>
              <a:gd name="connsiteX24" fmla="*/ 625475 w 2495550"/>
              <a:gd name="connsiteY24" fmla="*/ 790575 h 1851025"/>
              <a:gd name="connsiteX25" fmla="*/ 911225 w 2495550"/>
              <a:gd name="connsiteY25" fmla="*/ 663575 h 1851025"/>
              <a:gd name="connsiteX26" fmla="*/ 1212850 w 2495550"/>
              <a:gd name="connsiteY26" fmla="*/ 527050 h 1851025"/>
              <a:gd name="connsiteX27" fmla="*/ 1489075 w 2495550"/>
              <a:gd name="connsiteY27" fmla="*/ 400050 h 1851025"/>
              <a:gd name="connsiteX28" fmla="*/ 1752600 w 2495550"/>
              <a:gd name="connsiteY28" fmla="*/ 276225 h 1851025"/>
              <a:gd name="connsiteX29" fmla="*/ 1978025 w 2495550"/>
              <a:gd name="connsiteY29" fmla="*/ 171450 h 1851025"/>
              <a:gd name="connsiteX30" fmla="*/ 2149475 w 2495550"/>
              <a:gd name="connsiteY30" fmla="*/ 92075 h 1851025"/>
              <a:gd name="connsiteX31" fmla="*/ 2324100 w 2495550"/>
              <a:gd name="connsiteY31" fmla="*/ 0 h 1851025"/>
              <a:gd name="connsiteX32" fmla="*/ 2495550 w 2495550"/>
              <a:gd name="connsiteY32" fmla="*/ 0 h 1851025"/>
              <a:gd name="connsiteX33" fmla="*/ 2295525 w 2495550"/>
              <a:gd name="connsiteY33" fmla="*/ 133350 h 1851025"/>
              <a:gd name="connsiteX34" fmla="*/ 2146300 w 2495550"/>
              <a:gd name="connsiteY34" fmla="*/ 222250 h 1851025"/>
              <a:gd name="connsiteX35" fmla="*/ 1978025 w 2495550"/>
              <a:gd name="connsiteY35" fmla="*/ 323850 h 1851025"/>
              <a:gd name="connsiteX36" fmla="*/ 1838325 w 2495550"/>
              <a:gd name="connsiteY36" fmla="*/ 406400 h 1851025"/>
              <a:gd name="connsiteX37" fmla="*/ 1717675 w 2495550"/>
              <a:gd name="connsiteY37" fmla="*/ 485775 h 1851025"/>
              <a:gd name="connsiteX38" fmla="*/ 1536700 w 2495550"/>
              <a:gd name="connsiteY38" fmla="*/ 596900 h 1851025"/>
              <a:gd name="connsiteX39" fmla="*/ 1384300 w 2495550"/>
              <a:gd name="connsiteY39" fmla="*/ 692150 h 1851025"/>
              <a:gd name="connsiteX40" fmla="*/ 1270000 w 2495550"/>
              <a:gd name="connsiteY40" fmla="*/ 762000 h 1851025"/>
              <a:gd name="connsiteX41" fmla="*/ 1158875 w 2495550"/>
              <a:gd name="connsiteY41" fmla="*/ 831850 h 185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95550" h="1851025">
                <a:moveTo>
                  <a:pt x="1158875" y="831850"/>
                </a:moveTo>
                <a:lnTo>
                  <a:pt x="984250" y="942975"/>
                </a:lnTo>
                <a:lnTo>
                  <a:pt x="885825" y="1012825"/>
                </a:lnTo>
                <a:lnTo>
                  <a:pt x="755650" y="1114425"/>
                </a:lnTo>
                <a:lnTo>
                  <a:pt x="641350" y="1206500"/>
                </a:lnTo>
                <a:lnTo>
                  <a:pt x="495300" y="1336675"/>
                </a:lnTo>
                <a:lnTo>
                  <a:pt x="342900" y="1485900"/>
                </a:lnTo>
                <a:lnTo>
                  <a:pt x="241300" y="1597025"/>
                </a:lnTo>
                <a:lnTo>
                  <a:pt x="161925" y="1692275"/>
                </a:lnTo>
                <a:lnTo>
                  <a:pt x="79375" y="1806575"/>
                </a:lnTo>
                <a:lnTo>
                  <a:pt x="60325" y="1831975"/>
                </a:lnTo>
                <a:lnTo>
                  <a:pt x="41275" y="1851025"/>
                </a:lnTo>
                <a:lnTo>
                  <a:pt x="19050" y="1851025"/>
                </a:lnTo>
                <a:lnTo>
                  <a:pt x="3175" y="1835150"/>
                </a:lnTo>
                <a:lnTo>
                  <a:pt x="0" y="1800225"/>
                </a:lnTo>
                <a:lnTo>
                  <a:pt x="15875" y="1679575"/>
                </a:lnTo>
                <a:lnTo>
                  <a:pt x="47625" y="1470025"/>
                </a:lnTo>
                <a:lnTo>
                  <a:pt x="76200" y="1298575"/>
                </a:lnTo>
                <a:lnTo>
                  <a:pt x="98425" y="1165225"/>
                </a:lnTo>
                <a:lnTo>
                  <a:pt x="104775" y="1117600"/>
                </a:lnTo>
                <a:lnTo>
                  <a:pt x="127000" y="1060450"/>
                </a:lnTo>
                <a:lnTo>
                  <a:pt x="152400" y="1019175"/>
                </a:lnTo>
                <a:lnTo>
                  <a:pt x="187325" y="984250"/>
                </a:lnTo>
                <a:lnTo>
                  <a:pt x="346075" y="914400"/>
                </a:lnTo>
                <a:lnTo>
                  <a:pt x="625475" y="790575"/>
                </a:lnTo>
                <a:lnTo>
                  <a:pt x="911225" y="663575"/>
                </a:lnTo>
                <a:lnTo>
                  <a:pt x="1212850" y="527050"/>
                </a:lnTo>
                <a:lnTo>
                  <a:pt x="1489075" y="400050"/>
                </a:lnTo>
                <a:lnTo>
                  <a:pt x="1752600" y="276225"/>
                </a:lnTo>
                <a:lnTo>
                  <a:pt x="1978025" y="171450"/>
                </a:lnTo>
                <a:lnTo>
                  <a:pt x="2149475" y="92075"/>
                </a:lnTo>
                <a:lnTo>
                  <a:pt x="2324100" y="0"/>
                </a:lnTo>
                <a:lnTo>
                  <a:pt x="2495550" y="0"/>
                </a:lnTo>
                <a:lnTo>
                  <a:pt x="2295525" y="133350"/>
                </a:lnTo>
                <a:lnTo>
                  <a:pt x="2146300" y="222250"/>
                </a:lnTo>
                <a:lnTo>
                  <a:pt x="1978025" y="323850"/>
                </a:lnTo>
                <a:lnTo>
                  <a:pt x="1838325" y="406400"/>
                </a:lnTo>
                <a:lnTo>
                  <a:pt x="1717675" y="485775"/>
                </a:lnTo>
                <a:lnTo>
                  <a:pt x="1536700" y="596900"/>
                </a:lnTo>
                <a:lnTo>
                  <a:pt x="1384300" y="692150"/>
                </a:lnTo>
                <a:lnTo>
                  <a:pt x="1270000" y="762000"/>
                </a:lnTo>
                <a:lnTo>
                  <a:pt x="1158875" y="8318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B341E38E-DC1F-44BE-A7AC-72F74CF9D231}"/>
              </a:ext>
            </a:extLst>
          </p:cNvPr>
          <p:cNvGrpSpPr/>
          <p:nvPr/>
        </p:nvGrpSpPr>
        <p:grpSpPr>
          <a:xfrm>
            <a:off x="3694116" y="1508126"/>
            <a:ext cx="4864098" cy="4446588"/>
            <a:chOff x="3694116" y="1508126"/>
            <a:chExt cx="4864098" cy="4446588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0CFB1493-8A83-4D58-9E85-FA896FDD7EF1}"/>
                </a:ext>
              </a:extLst>
            </p:cNvPr>
            <p:cNvSpPr/>
            <p:nvPr/>
          </p:nvSpPr>
          <p:spPr>
            <a:xfrm>
              <a:off x="3771903" y="2290763"/>
              <a:ext cx="869950" cy="801688"/>
            </a:xfrm>
            <a:custGeom>
              <a:avLst/>
              <a:gdLst>
                <a:gd name="connsiteX0" fmla="*/ 328613 w 869156"/>
                <a:gd name="connsiteY0" fmla="*/ 361950 h 802481"/>
                <a:gd name="connsiteX1" fmla="*/ 228600 w 869156"/>
                <a:gd name="connsiteY1" fmla="*/ 259556 h 802481"/>
                <a:gd name="connsiteX2" fmla="*/ 130969 w 869156"/>
                <a:gd name="connsiteY2" fmla="*/ 166688 h 802481"/>
                <a:gd name="connsiteX3" fmla="*/ 54769 w 869156"/>
                <a:gd name="connsiteY3" fmla="*/ 104775 h 802481"/>
                <a:gd name="connsiteX4" fmla="*/ 21431 w 869156"/>
                <a:gd name="connsiteY4" fmla="*/ 78581 h 802481"/>
                <a:gd name="connsiteX5" fmla="*/ 11906 w 869156"/>
                <a:gd name="connsiteY5" fmla="*/ 66675 h 802481"/>
                <a:gd name="connsiteX6" fmla="*/ 2381 w 869156"/>
                <a:gd name="connsiteY6" fmla="*/ 40481 h 802481"/>
                <a:gd name="connsiteX7" fmla="*/ 0 w 869156"/>
                <a:gd name="connsiteY7" fmla="*/ 16669 h 802481"/>
                <a:gd name="connsiteX8" fmla="*/ 4763 w 869156"/>
                <a:gd name="connsiteY8" fmla="*/ 4763 h 802481"/>
                <a:gd name="connsiteX9" fmla="*/ 16669 w 869156"/>
                <a:gd name="connsiteY9" fmla="*/ 0 h 802481"/>
                <a:gd name="connsiteX10" fmla="*/ 52388 w 869156"/>
                <a:gd name="connsiteY10" fmla="*/ 9525 h 802481"/>
                <a:gd name="connsiteX11" fmla="*/ 147638 w 869156"/>
                <a:gd name="connsiteY11" fmla="*/ 47625 h 802481"/>
                <a:gd name="connsiteX12" fmla="*/ 254794 w 869156"/>
                <a:gd name="connsiteY12" fmla="*/ 92869 h 802481"/>
                <a:gd name="connsiteX13" fmla="*/ 414338 w 869156"/>
                <a:gd name="connsiteY13" fmla="*/ 159544 h 802481"/>
                <a:gd name="connsiteX14" fmla="*/ 542925 w 869156"/>
                <a:gd name="connsiteY14" fmla="*/ 214313 h 802481"/>
                <a:gd name="connsiteX15" fmla="*/ 647700 w 869156"/>
                <a:gd name="connsiteY15" fmla="*/ 261938 h 802481"/>
                <a:gd name="connsiteX16" fmla="*/ 721519 w 869156"/>
                <a:gd name="connsiteY16" fmla="*/ 300038 h 802481"/>
                <a:gd name="connsiteX17" fmla="*/ 742950 w 869156"/>
                <a:gd name="connsiteY17" fmla="*/ 316706 h 802481"/>
                <a:gd name="connsiteX18" fmla="*/ 781050 w 869156"/>
                <a:gd name="connsiteY18" fmla="*/ 369094 h 802481"/>
                <a:gd name="connsiteX19" fmla="*/ 804863 w 869156"/>
                <a:gd name="connsiteY19" fmla="*/ 416719 h 802481"/>
                <a:gd name="connsiteX20" fmla="*/ 833438 w 869156"/>
                <a:gd name="connsiteY20" fmla="*/ 490538 h 802481"/>
                <a:gd name="connsiteX21" fmla="*/ 852488 w 869156"/>
                <a:gd name="connsiteY21" fmla="*/ 552450 h 802481"/>
                <a:gd name="connsiteX22" fmla="*/ 862013 w 869156"/>
                <a:gd name="connsiteY22" fmla="*/ 623888 h 802481"/>
                <a:gd name="connsiteX23" fmla="*/ 869156 w 869156"/>
                <a:gd name="connsiteY23" fmla="*/ 695325 h 802481"/>
                <a:gd name="connsiteX24" fmla="*/ 866775 w 869156"/>
                <a:gd name="connsiteY24" fmla="*/ 745331 h 802481"/>
                <a:gd name="connsiteX25" fmla="*/ 854869 w 869156"/>
                <a:gd name="connsiteY25" fmla="*/ 766763 h 802481"/>
                <a:gd name="connsiteX26" fmla="*/ 840581 w 869156"/>
                <a:gd name="connsiteY26" fmla="*/ 785813 h 802481"/>
                <a:gd name="connsiteX27" fmla="*/ 812006 w 869156"/>
                <a:gd name="connsiteY27" fmla="*/ 800100 h 802481"/>
                <a:gd name="connsiteX28" fmla="*/ 792956 w 869156"/>
                <a:gd name="connsiteY28" fmla="*/ 802481 h 802481"/>
                <a:gd name="connsiteX29" fmla="*/ 762000 w 869156"/>
                <a:gd name="connsiteY29" fmla="*/ 795338 h 802481"/>
                <a:gd name="connsiteX30" fmla="*/ 723900 w 869156"/>
                <a:gd name="connsiteY30" fmla="*/ 781050 h 802481"/>
                <a:gd name="connsiteX31" fmla="*/ 683419 w 869156"/>
                <a:gd name="connsiteY31" fmla="*/ 752475 h 802481"/>
                <a:gd name="connsiteX32" fmla="*/ 626269 w 869156"/>
                <a:gd name="connsiteY32" fmla="*/ 702469 h 802481"/>
                <a:gd name="connsiteX33" fmla="*/ 566738 w 869156"/>
                <a:gd name="connsiteY33" fmla="*/ 640556 h 802481"/>
                <a:gd name="connsiteX34" fmla="*/ 521494 w 869156"/>
                <a:gd name="connsiteY34" fmla="*/ 588169 h 802481"/>
                <a:gd name="connsiteX35" fmla="*/ 471488 w 869156"/>
                <a:gd name="connsiteY35" fmla="*/ 514350 h 802481"/>
                <a:gd name="connsiteX36" fmla="*/ 328613 w 869156"/>
                <a:gd name="connsiteY36" fmla="*/ 361950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9156" h="802481">
                  <a:moveTo>
                    <a:pt x="328613" y="361950"/>
                  </a:moveTo>
                  <a:lnTo>
                    <a:pt x="228600" y="259556"/>
                  </a:lnTo>
                  <a:lnTo>
                    <a:pt x="130969" y="166688"/>
                  </a:lnTo>
                  <a:lnTo>
                    <a:pt x="54769" y="104775"/>
                  </a:lnTo>
                  <a:lnTo>
                    <a:pt x="21431" y="78581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52388" y="9525"/>
                  </a:lnTo>
                  <a:lnTo>
                    <a:pt x="147638" y="47625"/>
                  </a:lnTo>
                  <a:lnTo>
                    <a:pt x="254794" y="92869"/>
                  </a:lnTo>
                  <a:lnTo>
                    <a:pt x="414338" y="159544"/>
                  </a:lnTo>
                  <a:lnTo>
                    <a:pt x="542925" y="214313"/>
                  </a:lnTo>
                  <a:lnTo>
                    <a:pt x="647700" y="261938"/>
                  </a:lnTo>
                  <a:lnTo>
                    <a:pt x="721519" y="300038"/>
                  </a:lnTo>
                  <a:lnTo>
                    <a:pt x="742950" y="316706"/>
                  </a:lnTo>
                  <a:lnTo>
                    <a:pt x="781050" y="369094"/>
                  </a:lnTo>
                  <a:lnTo>
                    <a:pt x="804863" y="416719"/>
                  </a:lnTo>
                  <a:lnTo>
                    <a:pt x="833438" y="490538"/>
                  </a:lnTo>
                  <a:lnTo>
                    <a:pt x="852488" y="552450"/>
                  </a:lnTo>
                  <a:lnTo>
                    <a:pt x="862013" y="623888"/>
                  </a:lnTo>
                  <a:lnTo>
                    <a:pt x="869156" y="695325"/>
                  </a:lnTo>
                  <a:lnTo>
                    <a:pt x="866775" y="745331"/>
                  </a:lnTo>
                  <a:lnTo>
                    <a:pt x="854869" y="766763"/>
                  </a:lnTo>
                  <a:lnTo>
                    <a:pt x="840581" y="785813"/>
                  </a:lnTo>
                  <a:lnTo>
                    <a:pt x="812006" y="800100"/>
                  </a:lnTo>
                  <a:lnTo>
                    <a:pt x="792956" y="802481"/>
                  </a:lnTo>
                  <a:lnTo>
                    <a:pt x="762000" y="795338"/>
                  </a:lnTo>
                  <a:lnTo>
                    <a:pt x="723900" y="781050"/>
                  </a:lnTo>
                  <a:lnTo>
                    <a:pt x="683419" y="752475"/>
                  </a:lnTo>
                  <a:lnTo>
                    <a:pt x="626269" y="702469"/>
                  </a:lnTo>
                  <a:lnTo>
                    <a:pt x="566738" y="640556"/>
                  </a:lnTo>
                  <a:lnTo>
                    <a:pt x="521494" y="588169"/>
                  </a:lnTo>
                  <a:lnTo>
                    <a:pt x="471488" y="514350"/>
                  </a:lnTo>
                  <a:lnTo>
                    <a:pt x="328613" y="3619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3877AEAB-CF6A-4907-9B35-273DDD9591AA}"/>
                </a:ext>
              </a:extLst>
            </p:cNvPr>
            <p:cNvSpPr/>
            <p:nvPr/>
          </p:nvSpPr>
          <p:spPr>
            <a:xfrm>
              <a:off x="5484816" y="2849563"/>
              <a:ext cx="2587625" cy="603250"/>
            </a:xfrm>
            <a:custGeom>
              <a:avLst/>
              <a:gdLst>
                <a:gd name="connsiteX0" fmla="*/ 1847850 w 2588419"/>
                <a:gd name="connsiteY0" fmla="*/ 314325 h 602457"/>
                <a:gd name="connsiteX1" fmla="*/ 1635919 w 2588419"/>
                <a:gd name="connsiteY1" fmla="*/ 328613 h 602457"/>
                <a:gd name="connsiteX2" fmla="*/ 1504950 w 2588419"/>
                <a:gd name="connsiteY2" fmla="*/ 345282 h 602457"/>
                <a:gd name="connsiteX3" fmla="*/ 1271587 w 2588419"/>
                <a:gd name="connsiteY3" fmla="*/ 381000 h 602457"/>
                <a:gd name="connsiteX4" fmla="*/ 1052512 w 2588419"/>
                <a:gd name="connsiteY4" fmla="*/ 423863 h 602457"/>
                <a:gd name="connsiteX5" fmla="*/ 957262 w 2588419"/>
                <a:gd name="connsiteY5" fmla="*/ 435769 h 602457"/>
                <a:gd name="connsiteX6" fmla="*/ 871537 w 2588419"/>
                <a:gd name="connsiteY6" fmla="*/ 450057 h 602457"/>
                <a:gd name="connsiteX7" fmla="*/ 738187 w 2588419"/>
                <a:gd name="connsiteY7" fmla="*/ 476250 h 602457"/>
                <a:gd name="connsiteX8" fmla="*/ 592931 w 2588419"/>
                <a:gd name="connsiteY8" fmla="*/ 514350 h 602457"/>
                <a:gd name="connsiteX9" fmla="*/ 459581 w 2588419"/>
                <a:gd name="connsiteY9" fmla="*/ 552450 h 602457"/>
                <a:gd name="connsiteX10" fmla="*/ 319087 w 2588419"/>
                <a:gd name="connsiteY10" fmla="*/ 602457 h 602457"/>
                <a:gd name="connsiteX11" fmla="*/ 285750 w 2588419"/>
                <a:gd name="connsiteY11" fmla="*/ 592932 h 602457"/>
                <a:gd name="connsiteX12" fmla="*/ 228600 w 2588419"/>
                <a:gd name="connsiteY12" fmla="*/ 559594 h 602457"/>
                <a:gd name="connsiteX13" fmla="*/ 166687 w 2588419"/>
                <a:gd name="connsiteY13" fmla="*/ 514350 h 602457"/>
                <a:gd name="connsiteX14" fmla="*/ 123825 w 2588419"/>
                <a:gd name="connsiteY14" fmla="*/ 478632 h 602457"/>
                <a:gd name="connsiteX15" fmla="*/ 92869 w 2588419"/>
                <a:gd name="connsiteY15" fmla="*/ 442913 h 602457"/>
                <a:gd name="connsiteX16" fmla="*/ 57150 w 2588419"/>
                <a:gd name="connsiteY16" fmla="*/ 395288 h 602457"/>
                <a:gd name="connsiteX17" fmla="*/ 28575 w 2588419"/>
                <a:gd name="connsiteY17" fmla="*/ 352425 h 602457"/>
                <a:gd name="connsiteX18" fmla="*/ 9525 w 2588419"/>
                <a:gd name="connsiteY18" fmla="*/ 316707 h 602457"/>
                <a:gd name="connsiteX19" fmla="*/ 0 w 2588419"/>
                <a:gd name="connsiteY19" fmla="*/ 288132 h 602457"/>
                <a:gd name="connsiteX20" fmla="*/ 0 w 2588419"/>
                <a:gd name="connsiteY20" fmla="*/ 264319 h 602457"/>
                <a:gd name="connsiteX21" fmla="*/ 4762 w 2588419"/>
                <a:gd name="connsiteY21" fmla="*/ 247650 h 602457"/>
                <a:gd name="connsiteX22" fmla="*/ 14287 w 2588419"/>
                <a:gd name="connsiteY22" fmla="*/ 240507 h 602457"/>
                <a:gd name="connsiteX23" fmla="*/ 23812 w 2588419"/>
                <a:gd name="connsiteY23" fmla="*/ 235744 h 602457"/>
                <a:gd name="connsiteX24" fmla="*/ 38100 w 2588419"/>
                <a:gd name="connsiteY24" fmla="*/ 238125 h 602457"/>
                <a:gd name="connsiteX25" fmla="*/ 64294 w 2588419"/>
                <a:gd name="connsiteY25" fmla="*/ 254794 h 602457"/>
                <a:gd name="connsiteX26" fmla="*/ 104775 w 2588419"/>
                <a:gd name="connsiteY26" fmla="*/ 280988 h 602457"/>
                <a:gd name="connsiteX27" fmla="*/ 140494 w 2588419"/>
                <a:gd name="connsiteY27" fmla="*/ 297657 h 602457"/>
                <a:gd name="connsiteX28" fmla="*/ 190500 w 2588419"/>
                <a:gd name="connsiteY28" fmla="*/ 314325 h 602457"/>
                <a:gd name="connsiteX29" fmla="*/ 242887 w 2588419"/>
                <a:gd name="connsiteY29" fmla="*/ 328613 h 602457"/>
                <a:gd name="connsiteX30" fmla="*/ 264319 w 2588419"/>
                <a:gd name="connsiteY30" fmla="*/ 330994 h 602457"/>
                <a:gd name="connsiteX31" fmla="*/ 295275 w 2588419"/>
                <a:gd name="connsiteY31" fmla="*/ 335757 h 602457"/>
                <a:gd name="connsiteX32" fmla="*/ 311944 w 2588419"/>
                <a:gd name="connsiteY32" fmla="*/ 335757 h 602457"/>
                <a:gd name="connsiteX33" fmla="*/ 457200 w 2588419"/>
                <a:gd name="connsiteY33" fmla="*/ 319088 h 602457"/>
                <a:gd name="connsiteX34" fmla="*/ 740569 w 2588419"/>
                <a:gd name="connsiteY34" fmla="*/ 276225 h 602457"/>
                <a:gd name="connsiteX35" fmla="*/ 1076325 w 2588419"/>
                <a:gd name="connsiteY35" fmla="*/ 221457 h 602457"/>
                <a:gd name="connsiteX36" fmla="*/ 1266825 w 2588419"/>
                <a:gd name="connsiteY36" fmla="*/ 183357 h 602457"/>
                <a:gd name="connsiteX37" fmla="*/ 1628775 w 2588419"/>
                <a:gd name="connsiteY37" fmla="*/ 135732 h 602457"/>
                <a:gd name="connsiteX38" fmla="*/ 1988344 w 2588419"/>
                <a:gd name="connsiteY38" fmla="*/ 85725 h 602457"/>
                <a:gd name="connsiteX39" fmla="*/ 2088356 w 2588419"/>
                <a:gd name="connsiteY39" fmla="*/ 38100 h 602457"/>
                <a:gd name="connsiteX40" fmla="*/ 2159794 w 2588419"/>
                <a:gd name="connsiteY40" fmla="*/ 0 h 602457"/>
                <a:gd name="connsiteX41" fmla="*/ 2188369 w 2588419"/>
                <a:gd name="connsiteY41" fmla="*/ 0 h 602457"/>
                <a:gd name="connsiteX42" fmla="*/ 2328862 w 2588419"/>
                <a:gd name="connsiteY42" fmla="*/ 28575 h 602457"/>
                <a:gd name="connsiteX43" fmla="*/ 2436019 w 2588419"/>
                <a:gd name="connsiteY43" fmla="*/ 59532 h 602457"/>
                <a:gd name="connsiteX44" fmla="*/ 2524125 w 2588419"/>
                <a:gd name="connsiteY44" fmla="*/ 95250 h 602457"/>
                <a:gd name="connsiteX45" fmla="*/ 2547937 w 2588419"/>
                <a:gd name="connsiteY45" fmla="*/ 107157 h 602457"/>
                <a:gd name="connsiteX46" fmla="*/ 2564606 w 2588419"/>
                <a:gd name="connsiteY46" fmla="*/ 126207 h 602457"/>
                <a:gd name="connsiteX47" fmla="*/ 2583656 w 2588419"/>
                <a:gd name="connsiteY47" fmla="*/ 159544 h 602457"/>
                <a:gd name="connsiteX48" fmla="*/ 2588419 w 2588419"/>
                <a:gd name="connsiteY48" fmla="*/ 180975 h 602457"/>
                <a:gd name="connsiteX49" fmla="*/ 2586037 w 2588419"/>
                <a:gd name="connsiteY49" fmla="*/ 204788 h 602457"/>
                <a:gd name="connsiteX50" fmla="*/ 2576512 w 2588419"/>
                <a:gd name="connsiteY50" fmla="*/ 230982 h 602457"/>
                <a:gd name="connsiteX51" fmla="*/ 2564606 w 2588419"/>
                <a:gd name="connsiteY51" fmla="*/ 247650 h 602457"/>
                <a:gd name="connsiteX52" fmla="*/ 2543175 w 2588419"/>
                <a:gd name="connsiteY52" fmla="*/ 261938 h 602457"/>
                <a:gd name="connsiteX53" fmla="*/ 2500312 w 2588419"/>
                <a:gd name="connsiteY53" fmla="*/ 280988 h 602457"/>
                <a:gd name="connsiteX54" fmla="*/ 2440781 w 2588419"/>
                <a:gd name="connsiteY54" fmla="*/ 290513 h 602457"/>
                <a:gd name="connsiteX55" fmla="*/ 2283619 w 2588419"/>
                <a:gd name="connsiteY55" fmla="*/ 292894 h 602457"/>
                <a:gd name="connsiteX56" fmla="*/ 1847850 w 2588419"/>
                <a:gd name="connsiteY56" fmla="*/ 314325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88419" h="602457">
                  <a:moveTo>
                    <a:pt x="1847850" y="314325"/>
                  </a:moveTo>
                  <a:lnTo>
                    <a:pt x="1635919" y="328613"/>
                  </a:lnTo>
                  <a:lnTo>
                    <a:pt x="1504950" y="345282"/>
                  </a:lnTo>
                  <a:lnTo>
                    <a:pt x="1271587" y="381000"/>
                  </a:lnTo>
                  <a:lnTo>
                    <a:pt x="1052512" y="423863"/>
                  </a:lnTo>
                  <a:lnTo>
                    <a:pt x="957262" y="435769"/>
                  </a:lnTo>
                  <a:lnTo>
                    <a:pt x="871537" y="450057"/>
                  </a:lnTo>
                  <a:lnTo>
                    <a:pt x="738187" y="476250"/>
                  </a:lnTo>
                  <a:lnTo>
                    <a:pt x="592931" y="514350"/>
                  </a:lnTo>
                  <a:lnTo>
                    <a:pt x="459581" y="552450"/>
                  </a:lnTo>
                  <a:lnTo>
                    <a:pt x="319087" y="602457"/>
                  </a:lnTo>
                  <a:lnTo>
                    <a:pt x="285750" y="592932"/>
                  </a:lnTo>
                  <a:lnTo>
                    <a:pt x="228600" y="559594"/>
                  </a:lnTo>
                  <a:lnTo>
                    <a:pt x="166687" y="514350"/>
                  </a:lnTo>
                  <a:lnTo>
                    <a:pt x="123825" y="478632"/>
                  </a:lnTo>
                  <a:lnTo>
                    <a:pt x="92869" y="442913"/>
                  </a:lnTo>
                  <a:lnTo>
                    <a:pt x="57150" y="395288"/>
                  </a:lnTo>
                  <a:lnTo>
                    <a:pt x="28575" y="352425"/>
                  </a:lnTo>
                  <a:lnTo>
                    <a:pt x="9525" y="316707"/>
                  </a:lnTo>
                  <a:lnTo>
                    <a:pt x="0" y="288132"/>
                  </a:lnTo>
                  <a:lnTo>
                    <a:pt x="0" y="264319"/>
                  </a:lnTo>
                  <a:lnTo>
                    <a:pt x="4762" y="247650"/>
                  </a:lnTo>
                  <a:lnTo>
                    <a:pt x="14287" y="240507"/>
                  </a:lnTo>
                  <a:lnTo>
                    <a:pt x="23812" y="235744"/>
                  </a:lnTo>
                  <a:lnTo>
                    <a:pt x="38100" y="238125"/>
                  </a:lnTo>
                  <a:lnTo>
                    <a:pt x="64294" y="254794"/>
                  </a:lnTo>
                  <a:lnTo>
                    <a:pt x="104775" y="280988"/>
                  </a:lnTo>
                  <a:lnTo>
                    <a:pt x="140494" y="297657"/>
                  </a:lnTo>
                  <a:lnTo>
                    <a:pt x="190500" y="314325"/>
                  </a:lnTo>
                  <a:lnTo>
                    <a:pt x="242887" y="328613"/>
                  </a:lnTo>
                  <a:lnTo>
                    <a:pt x="264319" y="330994"/>
                  </a:lnTo>
                  <a:lnTo>
                    <a:pt x="295275" y="335757"/>
                  </a:lnTo>
                  <a:lnTo>
                    <a:pt x="311944" y="335757"/>
                  </a:lnTo>
                  <a:lnTo>
                    <a:pt x="457200" y="319088"/>
                  </a:lnTo>
                  <a:lnTo>
                    <a:pt x="740569" y="276225"/>
                  </a:lnTo>
                  <a:lnTo>
                    <a:pt x="1076325" y="221457"/>
                  </a:lnTo>
                  <a:lnTo>
                    <a:pt x="1266825" y="183357"/>
                  </a:lnTo>
                  <a:lnTo>
                    <a:pt x="1628775" y="135732"/>
                  </a:lnTo>
                  <a:lnTo>
                    <a:pt x="1988344" y="85725"/>
                  </a:lnTo>
                  <a:lnTo>
                    <a:pt x="2088356" y="38100"/>
                  </a:lnTo>
                  <a:lnTo>
                    <a:pt x="2159794" y="0"/>
                  </a:lnTo>
                  <a:lnTo>
                    <a:pt x="2188369" y="0"/>
                  </a:lnTo>
                  <a:lnTo>
                    <a:pt x="2328862" y="28575"/>
                  </a:lnTo>
                  <a:lnTo>
                    <a:pt x="2436019" y="59532"/>
                  </a:lnTo>
                  <a:lnTo>
                    <a:pt x="2524125" y="95250"/>
                  </a:lnTo>
                  <a:lnTo>
                    <a:pt x="2547937" y="107157"/>
                  </a:lnTo>
                  <a:lnTo>
                    <a:pt x="2564606" y="126207"/>
                  </a:lnTo>
                  <a:lnTo>
                    <a:pt x="2583656" y="159544"/>
                  </a:lnTo>
                  <a:lnTo>
                    <a:pt x="2588419" y="180975"/>
                  </a:lnTo>
                  <a:lnTo>
                    <a:pt x="2586037" y="204788"/>
                  </a:lnTo>
                  <a:lnTo>
                    <a:pt x="2576512" y="230982"/>
                  </a:lnTo>
                  <a:lnTo>
                    <a:pt x="2564606" y="247650"/>
                  </a:lnTo>
                  <a:lnTo>
                    <a:pt x="2543175" y="261938"/>
                  </a:lnTo>
                  <a:lnTo>
                    <a:pt x="2500312" y="280988"/>
                  </a:lnTo>
                  <a:lnTo>
                    <a:pt x="2440781" y="290513"/>
                  </a:lnTo>
                  <a:lnTo>
                    <a:pt x="2283619" y="292894"/>
                  </a:lnTo>
                  <a:lnTo>
                    <a:pt x="1847850" y="3143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B5964F84-B4C5-42B2-91DA-4ADD94D36A59}"/>
                </a:ext>
              </a:extLst>
            </p:cNvPr>
            <p:cNvSpPr/>
            <p:nvPr/>
          </p:nvSpPr>
          <p:spPr>
            <a:xfrm>
              <a:off x="7310438" y="1725613"/>
              <a:ext cx="762000" cy="711200"/>
            </a:xfrm>
            <a:custGeom>
              <a:avLst/>
              <a:gdLst>
                <a:gd name="connsiteX0" fmla="*/ 342900 w 762000"/>
                <a:gd name="connsiteY0" fmla="*/ 428625 h 709613"/>
                <a:gd name="connsiteX1" fmla="*/ 197643 w 762000"/>
                <a:gd name="connsiteY1" fmla="*/ 264319 h 709613"/>
                <a:gd name="connsiteX2" fmla="*/ 76200 w 762000"/>
                <a:gd name="connsiteY2" fmla="*/ 133350 h 709613"/>
                <a:gd name="connsiteX3" fmla="*/ 30956 w 762000"/>
                <a:gd name="connsiteY3" fmla="*/ 83344 h 709613"/>
                <a:gd name="connsiteX4" fmla="*/ 9525 w 762000"/>
                <a:gd name="connsiteY4" fmla="*/ 57150 h 709613"/>
                <a:gd name="connsiteX5" fmla="*/ 0 w 762000"/>
                <a:gd name="connsiteY5" fmla="*/ 30957 h 709613"/>
                <a:gd name="connsiteX6" fmla="*/ 4762 w 762000"/>
                <a:gd name="connsiteY6" fmla="*/ 7144 h 709613"/>
                <a:gd name="connsiteX7" fmla="*/ 14287 w 762000"/>
                <a:gd name="connsiteY7" fmla="*/ 0 h 709613"/>
                <a:gd name="connsiteX8" fmla="*/ 35718 w 762000"/>
                <a:gd name="connsiteY8" fmla="*/ 0 h 709613"/>
                <a:gd name="connsiteX9" fmla="*/ 59531 w 762000"/>
                <a:gd name="connsiteY9" fmla="*/ 9525 h 709613"/>
                <a:gd name="connsiteX10" fmla="*/ 157162 w 762000"/>
                <a:gd name="connsiteY10" fmla="*/ 61913 h 709613"/>
                <a:gd name="connsiteX11" fmla="*/ 269081 w 762000"/>
                <a:gd name="connsiteY11" fmla="*/ 114300 h 709613"/>
                <a:gd name="connsiteX12" fmla="*/ 371475 w 762000"/>
                <a:gd name="connsiteY12" fmla="*/ 159544 h 709613"/>
                <a:gd name="connsiteX13" fmla="*/ 485775 w 762000"/>
                <a:gd name="connsiteY13" fmla="*/ 204788 h 709613"/>
                <a:gd name="connsiteX14" fmla="*/ 552450 w 762000"/>
                <a:gd name="connsiteY14" fmla="*/ 226219 h 709613"/>
                <a:gd name="connsiteX15" fmla="*/ 581025 w 762000"/>
                <a:gd name="connsiteY15" fmla="*/ 240507 h 709613"/>
                <a:gd name="connsiteX16" fmla="*/ 604837 w 762000"/>
                <a:gd name="connsiteY16" fmla="*/ 257175 h 709613"/>
                <a:gd name="connsiteX17" fmla="*/ 640556 w 762000"/>
                <a:gd name="connsiteY17" fmla="*/ 290513 h 709613"/>
                <a:gd name="connsiteX18" fmla="*/ 669131 w 762000"/>
                <a:gd name="connsiteY18" fmla="*/ 323850 h 709613"/>
                <a:gd name="connsiteX19" fmla="*/ 697706 w 762000"/>
                <a:gd name="connsiteY19" fmla="*/ 369094 h 709613"/>
                <a:gd name="connsiteX20" fmla="*/ 721518 w 762000"/>
                <a:gd name="connsiteY20" fmla="*/ 414338 h 709613"/>
                <a:gd name="connsiteX21" fmla="*/ 733425 w 762000"/>
                <a:gd name="connsiteY21" fmla="*/ 452438 h 709613"/>
                <a:gd name="connsiteX22" fmla="*/ 750093 w 762000"/>
                <a:gd name="connsiteY22" fmla="*/ 500063 h 709613"/>
                <a:gd name="connsiteX23" fmla="*/ 757237 w 762000"/>
                <a:gd name="connsiteY23" fmla="*/ 533400 h 709613"/>
                <a:gd name="connsiteX24" fmla="*/ 762000 w 762000"/>
                <a:gd name="connsiteY24" fmla="*/ 564357 h 709613"/>
                <a:gd name="connsiteX25" fmla="*/ 750093 w 762000"/>
                <a:gd name="connsiteY25" fmla="*/ 611982 h 709613"/>
                <a:gd name="connsiteX26" fmla="*/ 726281 w 762000"/>
                <a:gd name="connsiteY26" fmla="*/ 652463 h 709613"/>
                <a:gd name="connsiteX27" fmla="*/ 697706 w 762000"/>
                <a:gd name="connsiteY27" fmla="*/ 681038 h 709613"/>
                <a:gd name="connsiteX28" fmla="*/ 661987 w 762000"/>
                <a:gd name="connsiteY28" fmla="*/ 702469 h 709613"/>
                <a:gd name="connsiteX29" fmla="*/ 631031 w 762000"/>
                <a:gd name="connsiteY29" fmla="*/ 709613 h 709613"/>
                <a:gd name="connsiteX30" fmla="*/ 597693 w 762000"/>
                <a:gd name="connsiteY30" fmla="*/ 702469 h 709613"/>
                <a:gd name="connsiteX31" fmla="*/ 571500 w 762000"/>
                <a:gd name="connsiteY31" fmla="*/ 683419 h 709613"/>
                <a:gd name="connsiteX32" fmla="*/ 481012 w 762000"/>
                <a:gd name="connsiteY32" fmla="*/ 583407 h 709613"/>
                <a:gd name="connsiteX33" fmla="*/ 342900 w 762000"/>
                <a:gd name="connsiteY33" fmla="*/ 428625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62000" h="709613">
                  <a:moveTo>
                    <a:pt x="342900" y="428625"/>
                  </a:moveTo>
                  <a:lnTo>
                    <a:pt x="197643" y="264319"/>
                  </a:lnTo>
                  <a:lnTo>
                    <a:pt x="76200" y="133350"/>
                  </a:lnTo>
                  <a:lnTo>
                    <a:pt x="30956" y="83344"/>
                  </a:lnTo>
                  <a:lnTo>
                    <a:pt x="9525" y="57150"/>
                  </a:lnTo>
                  <a:lnTo>
                    <a:pt x="0" y="30957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5718" y="0"/>
                  </a:lnTo>
                  <a:lnTo>
                    <a:pt x="59531" y="9525"/>
                  </a:lnTo>
                  <a:lnTo>
                    <a:pt x="157162" y="61913"/>
                  </a:lnTo>
                  <a:lnTo>
                    <a:pt x="269081" y="114300"/>
                  </a:lnTo>
                  <a:lnTo>
                    <a:pt x="371475" y="159544"/>
                  </a:lnTo>
                  <a:lnTo>
                    <a:pt x="485775" y="204788"/>
                  </a:lnTo>
                  <a:lnTo>
                    <a:pt x="552450" y="226219"/>
                  </a:lnTo>
                  <a:lnTo>
                    <a:pt x="581025" y="240507"/>
                  </a:lnTo>
                  <a:lnTo>
                    <a:pt x="604837" y="257175"/>
                  </a:lnTo>
                  <a:lnTo>
                    <a:pt x="640556" y="290513"/>
                  </a:lnTo>
                  <a:lnTo>
                    <a:pt x="669131" y="323850"/>
                  </a:lnTo>
                  <a:lnTo>
                    <a:pt x="697706" y="369094"/>
                  </a:lnTo>
                  <a:lnTo>
                    <a:pt x="721518" y="414338"/>
                  </a:lnTo>
                  <a:lnTo>
                    <a:pt x="733425" y="452438"/>
                  </a:lnTo>
                  <a:lnTo>
                    <a:pt x="750093" y="500063"/>
                  </a:lnTo>
                  <a:lnTo>
                    <a:pt x="757237" y="533400"/>
                  </a:lnTo>
                  <a:lnTo>
                    <a:pt x="762000" y="564357"/>
                  </a:lnTo>
                  <a:lnTo>
                    <a:pt x="750093" y="611982"/>
                  </a:lnTo>
                  <a:lnTo>
                    <a:pt x="726281" y="652463"/>
                  </a:lnTo>
                  <a:lnTo>
                    <a:pt x="697706" y="681038"/>
                  </a:lnTo>
                  <a:lnTo>
                    <a:pt x="661987" y="702469"/>
                  </a:lnTo>
                  <a:lnTo>
                    <a:pt x="631031" y="709613"/>
                  </a:lnTo>
                  <a:lnTo>
                    <a:pt x="597693" y="702469"/>
                  </a:lnTo>
                  <a:lnTo>
                    <a:pt x="571500" y="683419"/>
                  </a:lnTo>
                  <a:lnTo>
                    <a:pt x="481012" y="583407"/>
                  </a:lnTo>
                  <a:lnTo>
                    <a:pt x="342900" y="4286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DA41E7BA-BC91-4109-8463-775EF4F62AF6}"/>
                </a:ext>
              </a:extLst>
            </p:cNvPr>
            <p:cNvSpPr/>
            <p:nvPr/>
          </p:nvSpPr>
          <p:spPr>
            <a:xfrm rot="16200000">
              <a:off x="2773366" y="3462338"/>
              <a:ext cx="4446588" cy="538163"/>
            </a:xfrm>
            <a:custGeom>
              <a:avLst/>
              <a:gdLst>
                <a:gd name="connsiteX0" fmla="*/ 2403921 w 4447874"/>
                <a:gd name="connsiteY0" fmla="*/ 422031 h 537883"/>
                <a:gd name="connsiteX1" fmla="*/ 1295056 w 4447874"/>
                <a:gd name="connsiteY1" fmla="*/ 413756 h 537883"/>
                <a:gd name="connsiteX2" fmla="*/ 806824 w 4447874"/>
                <a:gd name="connsiteY2" fmla="*/ 405481 h 537883"/>
                <a:gd name="connsiteX3" fmla="*/ 355830 w 4447874"/>
                <a:gd name="connsiteY3" fmla="*/ 401343 h 537883"/>
                <a:gd name="connsiteX4" fmla="*/ 215153 w 4447874"/>
                <a:gd name="connsiteY4" fmla="*/ 401343 h 537883"/>
                <a:gd name="connsiteX5" fmla="*/ 115852 w 4447874"/>
                <a:gd name="connsiteY5" fmla="*/ 393068 h 537883"/>
                <a:gd name="connsiteX6" fmla="*/ 57926 w 4447874"/>
                <a:gd name="connsiteY6" fmla="*/ 380655 h 537883"/>
                <a:gd name="connsiteX7" fmla="*/ 24826 w 4447874"/>
                <a:gd name="connsiteY7" fmla="*/ 364105 h 537883"/>
                <a:gd name="connsiteX8" fmla="*/ 12413 w 4447874"/>
                <a:gd name="connsiteY8" fmla="*/ 351692 h 537883"/>
                <a:gd name="connsiteX9" fmla="*/ 0 w 4447874"/>
                <a:gd name="connsiteY9" fmla="*/ 326867 h 537883"/>
                <a:gd name="connsiteX10" fmla="*/ 4138 w 4447874"/>
                <a:gd name="connsiteY10" fmla="*/ 289629 h 537883"/>
                <a:gd name="connsiteX11" fmla="*/ 24826 w 4447874"/>
                <a:gd name="connsiteY11" fmla="*/ 256529 h 537883"/>
                <a:gd name="connsiteX12" fmla="*/ 66201 w 4447874"/>
                <a:gd name="connsiteY12" fmla="*/ 223428 h 537883"/>
                <a:gd name="connsiteX13" fmla="*/ 132402 w 4447874"/>
                <a:gd name="connsiteY13" fmla="*/ 190328 h 537883"/>
                <a:gd name="connsiteX14" fmla="*/ 252391 w 4447874"/>
                <a:gd name="connsiteY14" fmla="*/ 148952 h 537883"/>
                <a:gd name="connsiteX15" fmla="*/ 355830 w 4447874"/>
                <a:gd name="connsiteY15" fmla="*/ 115852 h 537883"/>
                <a:gd name="connsiteX16" fmla="*/ 492370 w 4447874"/>
                <a:gd name="connsiteY16" fmla="*/ 86889 h 537883"/>
                <a:gd name="connsiteX17" fmla="*/ 562708 w 4447874"/>
                <a:gd name="connsiteY17" fmla="*/ 107577 h 537883"/>
                <a:gd name="connsiteX18" fmla="*/ 624772 w 4447874"/>
                <a:gd name="connsiteY18" fmla="*/ 124127 h 537883"/>
                <a:gd name="connsiteX19" fmla="*/ 703385 w 4447874"/>
                <a:gd name="connsiteY19" fmla="*/ 140677 h 537883"/>
                <a:gd name="connsiteX20" fmla="*/ 757173 w 4447874"/>
                <a:gd name="connsiteY20" fmla="*/ 148952 h 537883"/>
                <a:gd name="connsiteX21" fmla="*/ 856475 w 4447874"/>
                <a:gd name="connsiteY21" fmla="*/ 157227 h 537883"/>
                <a:gd name="connsiteX22" fmla="*/ 1133691 w 4447874"/>
                <a:gd name="connsiteY22" fmla="*/ 161365 h 537883"/>
                <a:gd name="connsiteX23" fmla="*/ 1601235 w 4447874"/>
                <a:gd name="connsiteY23" fmla="*/ 165502 h 537883"/>
                <a:gd name="connsiteX24" fmla="*/ 2221868 w 4447874"/>
                <a:gd name="connsiteY24" fmla="*/ 177915 h 537883"/>
                <a:gd name="connsiteX25" fmla="*/ 2395646 w 4447874"/>
                <a:gd name="connsiteY25" fmla="*/ 173778 h 537883"/>
                <a:gd name="connsiteX26" fmla="*/ 2888015 w 4447874"/>
                <a:gd name="connsiteY26" fmla="*/ 182053 h 537883"/>
                <a:gd name="connsiteX27" fmla="*/ 3471410 w 4447874"/>
                <a:gd name="connsiteY27" fmla="*/ 190328 h 537883"/>
                <a:gd name="connsiteX28" fmla="*/ 3984467 w 4447874"/>
                <a:gd name="connsiteY28" fmla="*/ 202740 h 537883"/>
                <a:gd name="connsiteX29" fmla="*/ 4083769 w 4447874"/>
                <a:gd name="connsiteY29" fmla="*/ 198603 h 537883"/>
                <a:gd name="connsiteX30" fmla="*/ 4154107 w 4447874"/>
                <a:gd name="connsiteY30" fmla="*/ 190328 h 537883"/>
                <a:gd name="connsiteX31" fmla="*/ 4228583 w 4447874"/>
                <a:gd name="connsiteY31" fmla="*/ 169640 h 537883"/>
                <a:gd name="connsiteX32" fmla="*/ 4290647 w 4447874"/>
                <a:gd name="connsiteY32" fmla="*/ 136540 h 537883"/>
                <a:gd name="connsiteX33" fmla="*/ 4327885 w 4447874"/>
                <a:gd name="connsiteY33" fmla="*/ 107577 h 537883"/>
                <a:gd name="connsiteX34" fmla="*/ 4348572 w 4447874"/>
                <a:gd name="connsiteY34" fmla="*/ 62063 h 537883"/>
                <a:gd name="connsiteX35" fmla="*/ 4365123 w 4447874"/>
                <a:gd name="connsiteY35" fmla="*/ 28963 h 537883"/>
                <a:gd name="connsiteX36" fmla="*/ 4385810 w 4447874"/>
                <a:gd name="connsiteY36" fmla="*/ 8275 h 537883"/>
                <a:gd name="connsiteX37" fmla="*/ 4410636 w 4447874"/>
                <a:gd name="connsiteY37" fmla="*/ 0 h 537883"/>
                <a:gd name="connsiteX38" fmla="*/ 4423048 w 4447874"/>
                <a:gd name="connsiteY38" fmla="*/ 0 h 537883"/>
                <a:gd name="connsiteX39" fmla="*/ 4431324 w 4447874"/>
                <a:gd name="connsiteY39" fmla="*/ 4138 h 537883"/>
                <a:gd name="connsiteX40" fmla="*/ 4439599 w 4447874"/>
                <a:gd name="connsiteY40" fmla="*/ 24825 h 537883"/>
                <a:gd name="connsiteX41" fmla="*/ 4447874 w 4447874"/>
                <a:gd name="connsiteY41" fmla="*/ 62063 h 537883"/>
                <a:gd name="connsiteX42" fmla="*/ 4447874 w 4447874"/>
                <a:gd name="connsiteY42" fmla="*/ 124127 h 537883"/>
                <a:gd name="connsiteX43" fmla="*/ 4435461 w 4447874"/>
                <a:gd name="connsiteY43" fmla="*/ 194465 h 537883"/>
                <a:gd name="connsiteX44" fmla="*/ 4406498 w 4447874"/>
                <a:gd name="connsiteY44" fmla="*/ 281354 h 537883"/>
                <a:gd name="connsiteX45" fmla="*/ 4369260 w 4447874"/>
                <a:gd name="connsiteY45" fmla="*/ 359968 h 537883"/>
                <a:gd name="connsiteX46" fmla="*/ 4307197 w 4447874"/>
                <a:gd name="connsiteY46" fmla="*/ 434444 h 537883"/>
                <a:gd name="connsiteX47" fmla="*/ 4240996 w 4447874"/>
                <a:gd name="connsiteY47" fmla="*/ 500644 h 537883"/>
                <a:gd name="connsiteX48" fmla="*/ 4191345 w 4447874"/>
                <a:gd name="connsiteY48" fmla="*/ 533745 h 537883"/>
                <a:gd name="connsiteX49" fmla="*/ 4166520 w 4447874"/>
                <a:gd name="connsiteY49" fmla="*/ 537883 h 537883"/>
                <a:gd name="connsiteX50" fmla="*/ 4121007 w 4447874"/>
                <a:gd name="connsiteY50" fmla="*/ 525470 h 537883"/>
                <a:gd name="connsiteX51" fmla="*/ 4096181 w 4447874"/>
                <a:gd name="connsiteY51" fmla="*/ 500644 h 537883"/>
                <a:gd name="connsiteX52" fmla="*/ 4054806 w 4447874"/>
                <a:gd name="connsiteY52" fmla="*/ 484094 h 537883"/>
                <a:gd name="connsiteX53" fmla="*/ 4001018 w 4447874"/>
                <a:gd name="connsiteY53" fmla="*/ 471682 h 537883"/>
                <a:gd name="connsiteX54" fmla="*/ 3943092 w 4447874"/>
                <a:gd name="connsiteY54" fmla="*/ 459269 h 537883"/>
                <a:gd name="connsiteX55" fmla="*/ 3723801 w 4447874"/>
                <a:gd name="connsiteY55" fmla="*/ 446856 h 537883"/>
                <a:gd name="connsiteX56" fmla="*/ 3384522 w 4447874"/>
                <a:gd name="connsiteY56" fmla="*/ 442719 h 537883"/>
                <a:gd name="connsiteX57" fmla="*/ 3003867 w 4447874"/>
                <a:gd name="connsiteY57" fmla="*/ 434444 h 537883"/>
                <a:gd name="connsiteX58" fmla="*/ 2403921 w 4447874"/>
                <a:gd name="connsiteY58" fmla="*/ 422031 h 53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47874" h="537883">
                  <a:moveTo>
                    <a:pt x="2403921" y="422031"/>
                  </a:moveTo>
                  <a:lnTo>
                    <a:pt x="1295056" y="413756"/>
                  </a:lnTo>
                  <a:lnTo>
                    <a:pt x="806824" y="405481"/>
                  </a:lnTo>
                  <a:lnTo>
                    <a:pt x="355830" y="401343"/>
                  </a:lnTo>
                  <a:lnTo>
                    <a:pt x="215153" y="401343"/>
                  </a:lnTo>
                  <a:lnTo>
                    <a:pt x="115852" y="393068"/>
                  </a:lnTo>
                  <a:lnTo>
                    <a:pt x="57926" y="380655"/>
                  </a:lnTo>
                  <a:lnTo>
                    <a:pt x="24826" y="364105"/>
                  </a:lnTo>
                  <a:lnTo>
                    <a:pt x="12413" y="351692"/>
                  </a:lnTo>
                  <a:lnTo>
                    <a:pt x="0" y="326867"/>
                  </a:lnTo>
                  <a:lnTo>
                    <a:pt x="4138" y="289629"/>
                  </a:lnTo>
                  <a:lnTo>
                    <a:pt x="24826" y="256529"/>
                  </a:lnTo>
                  <a:lnTo>
                    <a:pt x="66201" y="223428"/>
                  </a:lnTo>
                  <a:lnTo>
                    <a:pt x="132402" y="190328"/>
                  </a:lnTo>
                  <a:lnTo>
                    <a:pt x="252391" y="148952"/>
                  </a:lnTo>
                  <a:lnTo>
                    <a:pt x="355830" y="115852"/>
                  </a:lnTo>
                  <a:lnTo>
                    <a:pt x="492370" y="86889"/>
                  </a:lnTo>
                  <a:lnTo>
                    <a:pt x="562708" y="107577"/>
                  </a:lnTo>
                  <a:lnTo>
                    <a:pt x="624772" y="124127"/>
                  </a:lnTo>
                  <a:lnTo>
                    <a:pt x="703385" y="140677"/>
                  </a:lnTo>
                  <a:lnTo>
                    <a:pt x="757173" y="148952"/>
                  </a:lnTo>
                  <a:lnTo>
                    <a:pt x="856475" y="157227"/>
                  </a:lnTo>
                  <a:lnTo>
                    <a:pt x="1133691" y="161365"/>
                  </a:lnTo>
                  <a:lnTo>
                    <a:pt x="1601235" y="165502"/>
                  </a:lnTo>
                  <a:lnTo>
                    <a:pt x="2221868" y="177915"/>
                  </a:lnTo>
                  <a:lnTo>
                    <a:pt x="2395646" y="173778"/>
                  </a:lnTo>
                  <a:lnTo>
                    <a:pt x="2888015" y="182053"/>
                  </a:lnTo>
                  <a:lnTo>
                    <a:pt x="3471410" y="190328"/>
                  </a:lnTo>
                  <a:lnTo>
                    <a:pt x="3984467" y="202740"/>
                  </a:lnTo>
                  <a:lnTo>
                    <a:pt x="4083769" y="198603"/>
                  </a:lnTo>
                  <a:lnTo>
                    <a:pt x="4154107" y="190328"/>
                  </a:lnTo>
                  <a:lnTo>
                    <a:pt x="4228583" y="169640"/>
                  </a:lnTo>
                  <a:lnTo>
                    <a:pt x="4290647" y="136540"/>
                  </a:lnTo>
                  <a:lnTo>
                    <a:pt x="4327885" y="107577"/>
                  </a:lnTo>
                  <a:lnTo>
                    <a:pt x="4348572" y="62063"/>
                  </a:lnTo>
                  <a:lnTo>
                    <a:pt x="4365123" y="28963"/>
                  </a:lnTo>
                  <a:lnTo>
                    <a:pt x="4385810" y="8275"/>
                  </a:lnTo>
                  <a:lnTo>
                    <a:pt x="4410636" y="0"/>
                  </a:lnTo>
                  <a:lnTo>
                    <a:pt x="4423048" y="0"/>
                  </a:lnTo>
                  <a:lnTo>
                    <a:pt x="4431324" y="4138"/>
                  </a:lnTo>
                  <a:lnTo>
                    <a:pt x="4439599" y="24825"/>
                  </a:lnTo>
                  <a:lnTo>
                    <a:pt x="4447874" y="62063"/>
                  </a:lnTo>
                  <a:lnTo>
                    <a:pt x="4447874" y="124127"/>
                  </a:lnTo>
                  <a:lnTo>
                    <a:pt x="4435461" y="194465"/>
                  </a:lnTo>
                  <a:lnTo>
                    <a:pt x="4406498" y="281354"/>
                  </a:lnTo>
                  <a:lnTo>
                    <a:pt x="4369260" y="359968"/>
                  </a:lnTo>
                  <a:lnTo>
                    <a:pt x="4307197" y="434444"/>
                  </a:lnTo>
                  <a:lnTo>
                    <a:pt x="4240996" y="500644"/>
                  </a:lnTo>
                  <a:lnTo>
                    <a:pt x="4191345" y="533745"/>
                  </a:lnTo>
                  <a:lnTo>
                    <a:pt x="4166520" y="537883"/>
                  </a:lnTo>
                  <a:lnTo>
                    <a:pt x="4121007" y="525470"/>
                  </a:lnTo>
                  <a:lnTo>
                    <a:pt x="4096181" y="500644"/>
                  </a:lnTo>
                  <a:lnTo>
                    <a:pt x="4054806" y="484094"/>
                  </a:lnTo>
                  <a:lnTo>
                    <a:pt x="4001018" y="471682"/>
                  </a:lnTo>
                  <a:lnTo>
                    <a:pt x="3943092" y="459269"/>
                  </a:lnTo>
                  <a:lnTo>
                    <a:pt x="3723801" y="446856"/>
                  </a:lnTo>
                  <a:lnTo>
                    <a:pt x="3384522" y="442719"/>
                  </a:lnTo>
                  <a:lnTo>
                    <a:pt x="3003867" y="434444"/>
                  </a:lnTo>
                  <a:lnTo>
                    <a:pt x="2403921" y="4220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C7FA27DA-F052-495C-B564-66B0513BA6D1}"/>
                </a:ext>
              </a:extLst>
            </p:cNvPr>
            <p:cNvSpPr/>
            <p:nvPr/>
          </p:nvSpPr>
          <p:spPr>
            <a:xfrm>
              <a:off x="3694116" y="3452813"/>
              <a:ext cx="1263650" cy="1404938"/>
            </a:xfrm>
            <a:custGeom>
              <a:avLst/>
              <a:gdLst>
                <a:gd name="connsiteX0" fmla="*/ 797719 w 1264444"/>
                <a:gd name="connsiteY0" fmla="*/ 766763 h 1404938"/>
                <a:gd name="connsiteX1" fmla="*/ 642937 w 1264444"/>
                <a:gd name="connsiteY1" fmla="*/ 959644 h 1404938"/>
                <a:gd name="connsiteX2" fmla="*/ 545306 w 1264444"/>
                <a:gd name="connsiteY2" fmla="*/ 1090613 h 1404938"/>
                <a:gd name="connsiteX3" fmla="*/ 519112 w 1264444"/>
                <a:gd name="connsiteY3" fmla="*/ 1135856 h 1404938"/>
                <a:gd name="connsiteX4" fmla="*/ 478631 w 1264444"/>
                <a:gd name="connsiteY4" fmla="*/ 1200150 h 1404938"/>
                <a:gd name="connsiteX5" fmla="*/ 435769 w 1264444"/>
                <a:gd name="connsiteY5" fmla="*/ 1271588 h 1404938"/>
                <a:gd name="connsiteX6" fmla="*/ 385762 w 1264444"/>
                <a:gd name="connsiteY6" fmla="*/ 1343025 h 1404938"/>
                <a:gd name="connsiteX7" fmla="*/ 345281 w 1264444"/>
                <a:gd name="connsiteY7" fmla="*/ 1400175 h 1404938"/>
                <a:gd name="connsiteX8" fmla="*/ 328612 w 1264444"/>
                <a:gd name="connsiteY8" fmla="*/ 1404938 h 1404938"/>
                <a:gd name="connsiteX9" fmla="*/ 266700 w 1264444"/>
                <a:gd name="connsiteY9" fmla="*/ 1378744 h 1404938"/>
                <a:gd name="connsiteX10" fmla="*/ 209550 w 1264444"/>
                <a:gd name="connsiteY10" fmla="*/ 1340644 h 1404938"/>
                <a:gd name="connsiteX11" fmla="*/ 159544 w 1264444"/>
                <a:gd name="connsiteY11" fmla="*/ 1300163 h 1404938"/>
                <a:gd name="connsiteX12" fmla="*/ 111919 w 1264444"/>
                <a:gd name="connsiteY12" fmla="*/ 1250156 h 1404938"/>
                <a:gd name="connsiteX13" fmla="*/ 73819 w 1264444"/>
                <a:gd name="connsiteY13" fmla="*/ 1195388 h 1404938"/>
                <a:gd name="connsiteX14" fmla="*/ 45244 w 1264444"/>
                <a:gd name="connsiteY14" fmla="*/ 1143000 h 1404938"/>
                <a:gd name="connsiteX15" fmla="*/ 21431 w 1264444"/>
                <a:gd name="connsiteY15" fmla="*/ 1088231 h 1404938"/>
                <a:gd name="connsiteX16" fmla="*/ 7144 w 1264444"/>
                <a:gd name="connsiteY16" fmla="*/ 1045369 h 1404938"/>
                <a:gd name="connsiteX17" fmla="*/ 0 w 1264444"/>
                <a:gd name="connsiteY17" fmla="*/ 1004888 h 1404938"/>
                <a:gd name="connsiteX18" fmla="*/ 2381 w 1264444"/>
                <a:gd name="connsiteY18" fmla="*/ 978694 h 1404938"/>
                <a:gd name="connsiteX19" fmla="*/ 9525 w 1264444"/>
                <a:gd name="connsiteY19" fmla="*/ 966788 h 1404938"/>
                <a:gd name="connsiteX20" fmla="*/ 19050 w 1264444"/>
                <a:gd name="connsiteY20" fmla="*/ 964406 h 1404938"/>
                <a:gd name="connsiteX21" fmla="*/ 28575 w 1264444"/>
                <a:gd name="connsiteY21" fmla="*/ 964406 h 1404938"/>
                <a:gd name="connsiteX22" fmla="*/ 40481 w 1264444"/>
                <a:gd name="connsiteY22" fmla="*/ 969169 h 1404938"/>
                <a:gd name="connsiteX23" fmla="*/ 69056 w 1264444"/>
                <a:gd name="connsiteY23" fmla="*/ 997744 h 1404938"/>
                <a:gd name="connsiteX24" fmla="*/ 111919 w 1264444"/>
                <a:gd name="connsiteY24" fmla="*/ 1028700 h 1404938"/>
                <a:gd name="connsiteX25" fmla="*/ 142875 w 1264444"/>
                <a:gd name="connsiteY25" fmla="*/ 1045369 h 1404938"/>
                <a:gd name="connsiteX26" fmla="*/ 169069 w 1264444"/>
                <a:gd name="connsiteY26" fmla="*/ 1052513 h 1404938"/>
                <a:gd name="connsiteX27" fmla="*/ 197644 w 1264444"/>
                <a:gd name="connsiteY27" fmla="*/ 1047750 h 1404938"/>
                <a:gd name="connsiteX28" fmla="*/ 259556 w 1264444"/>
                <a:gd name="connsiteY28" fmla="*/ 1014413 h 1404938"/>
                <a:gd name="connsiteX29" fmla="*/ 314325 w 1264444"/>
                <a:gd name="connsiteY29" fmla="*/ 973931 h 1404938"/>
                <a:gd name="connsiteX30" fmla="*/ 469106 w 1264444"/>
                <a:gd name="connsiteY30" fmla="*/ 835819 h 1404938"/>
                <a:gd name="connsiteX31" fmla="*/ 669131 w 1264444"/>
                <a:gd name="connsiteY31" fmla="*/ 628650 h 1404938"/>
                <a:gd name="connsiteX32" fmla="*/ 831056 w 1264444"/>
                <a:gd name="connsiteY32" fmla="*/ 464344 h 1404938"/>
                <a:gd name="connsiteX33" fmla="*/ 1014412 w 1264444"/>
                <a:gd name="connsiteY33" fmla="*/ 273844 h 1404938"/>
                <a:gd name="connsiteX34" fmla="*/ 1178719 w 1264444"/>
                <a:gd name="connsiteY34" fmla="*/ 97631 h 1404938"/>
                <a:gd name="connsiteX35" fmla="*/ 1264444 w 1264444"/>
                <a:gd name="connsiteY35" fmla="*/ 0 h 1404938"/>
                <a:gd name="connsiteX36" fmla="*/ 1259681 w 1264444"/>
                <a:gd name="connsiteY36" fmla="*/ 214313 h 1404938"/>
                <a:gd name="connsiteX37" fmla="*/ 1131094 w 1264444"/>
                <a:gd name="connsiteY37" fmla="*/ 357188 h 1404938"/>
                <a:gd name="connsiteX38" fmla="*/ 1052512 w 1264444"/>
                <a:gd name="connsiteY38" fmla="*/ 459581 h 1404938"/>
                <a:gd name="connsiteX39" fmla="*/ 954881 w 1264444"/>
                <a:gd name="connsiteY39" fmla="*/ 578644 h 1404938"/>
                <a:gd name="connsiteX40" fmla="*/ 864394 w 1264444"/>
                <a:gd name="connsiteY40" fmla="*/ 688181 h 1404938"/>
                <a:gd name="connsiteX41" fmla="*/ 797719 w 1264444"/>
                <a:gd name="connsiteY41" fmla="*/ 766763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64444" h="1404938">
                  <a:moveTo>
                    <a:pt x="797719" y="766763"/>
                  </a:moveTo>
                  <a:lnTo>
                    <a:pt x="642937" y="959644"/>
                  </a:lnTo>
                  <a:lnTo>
                    <a:pt x="545306" y="1090613"/>
                  </a:lnTo>
                  <a:lnTo>
                    <a:pt x="519112" y="1135856"/>
                  </a:lnTo>
                  <a:lnTo>
                    <a:pt x="478631" y="1200150"/>
                  </a:lnTo>
                  <a:lnTo>
                    <a:pt x="435769" y="1271588"/>
                  </a:lnTo>
                  <a:lnTo>
                    <a:pt x="385762" y="1343025"/>
                  </a:lnTo>
                  <a:lnTo>
                    <a:pt x="345281" y="1400175"/>
                  </a:lnTo>
                  <a:lnTo>
                    <a:pt x="328612" y="1404938"/>
                  </a:lnTo>
                  <a:lnTo>
                    <a:pt x="266700" y="1378744"/>
                  </a:lnTo>
                  <a:lnTo>
                    <a:pt x="209550" y="1340644"/>
                  </a:lnTo>
                  <a:lnTo>
                    <a:pt x="159544" y="1300163"/>
                  </a:lnTo>
                  <a:lnTo>
                    <a:pt x="111919" y="1250156"/>
                  </a:lnTo>
                  <a:lnTo>
                    <a:pt x="73819" y="1195388"/>
                  </a:lnTo>
                  <a:lnTo>
                    <a:pt x="45244" y="1143000"/>
                  </a:lnTo>
                  <a:lnTo>
                    <a:pt x="21431" y="1088231"/>
                  </a:lnTo>
                  <a:lnTo>
                    <a:pt x="7144" y="1045369"/>
                  </a:lnTo>
                  <a:lnTo>
                    <a:pt x="0" y="1004888"/>
                  </a:lnTo>
                  <a:lnTo>
                    <a:pt x="2381" y="978694"/>
                  </a:lnTo>
                  <a:lnTo>
                    <a:pt x="9525" y="966788"/>
                  </a:lnTo>
                  <a:lnTo>
                    <a:pt x="19050" y="964406"/>
                  </a:lnTo>
                  <a:lnTo>
                    <a:pt x="28575" y="964406"/>
                  </a:lnTo>
                  <a:lnTo>
                    <a:pt x="40481" y="969169"/>
                  </a:lnTo>
                  <a:lnTo>
                    <a:pt x="69056" y="997744"/>
                  </a:lnTo>
                  <a:lnTo>
                    <a:pt x="111919" y="1028700"/>
                  </a:lnTo>
                  <a:lnTo>
                    <a:pt x="142875" y="1045369"/>
                  </a:lnTo>
                  <a:lnTo>
                    <a:pt x="169069" y="1052513"/>
                  </a:lnTo>
                  <a:lnTo>
                    <a:pt x="197644" y="1047750"/>
                  </a:lnTo>
                  <a:lnTo>
                    <a:pt x="259556" y="1014413"/>
                  </a:lnTo>
                  <a:lnTo>
                    <a:pt x="314325" y="973931"/>
                  </a:lnTo>
                  <a:lnTo>
                    <a:pt x="469106" y="835819"/>
                  </a:lnTo>
                  <a:lnTo>
                    <a:pt x="669131" y="628650"/>
                  </a:lnTo>
                  <a:lnTo>
                    <a:pt x="831056" y="464344"/>
                  </a:lnTo>
                  <a:lnTo>
                    <a:pt x="1014412" y="273844"/>
                  </a:lnTo>
                  <a:lnTo>
                    <a:pt x="1178719" y="97631"/>
                  </a:lnTo>
                  <a:lnTo>
                    <a:pt x="1264444" y="0"/>
                  </a:lnTo>
                  <a:lnTo>
                    <a:pt x="1259681" y="214313"/>
                  </a:lnTo>
                  <a:lnTo>
                    <a:pt x="1131094" y="357188"/>
                  </a:lnTo>
                  <a:lnTo>
                    <a:pt x="1052512" y="459581"/>
                  </a:lnTo>
                  <a:lnTo>
                    <a:pt x="954881" y="578644"/>
                  </a:lnTo>
                  <a:lnTo>
                    <a:pt x="864394" y="688181"/>
                  </a:lnTo>
                  <a:lnTo>
                    <a:pt x="797719" y="7667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1DD5E249-2A50-45E9-B3E3-B1C89CB66385}"/>
                </a:ext>
              </a:extLst>
            </p:cNvPr>
            <p:cNvSpPr/>
            <p:nvPr/>
          </p:nvSpPr>
          <p:spPr>
            <a:xfrm rot="16200000">
              <a:off x="4054478" y="2903538"/>
              <a:ext cx="4194175" cy="1492250"/>
            </a:xfrm>
            <a:custGeom>
              <a:avLst/>
              <a:gdLst>
                <a:gd name="connsiteX0" fmla="*/ 1863090 w 4194810"/>
                <a:gd name="connsiteY0" fmla="*/ 1272540 h 1493520"/>
                <a:gd name="connsiteX1" fmla="*/ 1615440 w 4194810"/>
                <a:gd name="connsiteY1" fmla="*/ 1200150 h 1493520"/>
                <a:gd name="connsiteX2" fmla="*/ 1413510 w 4194810"/>
                <a:gd name="connsiteY2" fmla="*/ 1131570 h 1493520"/>
                <a:gd name="connsiteX3" fmla="*/ 1242060 w 4194810"/>
                <a:gd name="connsiteY3" fmla="*/ 1062990 h 1493520"/>
                <a:gd name="connsiteX4" fmla="*/ 1108710 w 4194810"/>
                <a:gd name="connsiteY4" fmla="*/ 1005840 h 1493520"/>
                <a:gd name="connsiteX5" fmla="*/ 967740 w 4194810"/>
                <a:gd name="connsiteY5" fmla="*/ 929640 h 1493520"/>
                <a:gd name="connsiteX6" fmla="*/ 857250 w 4194810"/>
                <a:gd name="connsiteY6" fmla="*/ 864870 h 1493520"/>
                <a:gd name="connsiteX7" fmla="*/ 781050 w 4194810"/>
                <a:gd name="connsiteY7" fmla="*/ 815340 h 1493520"/>
                <a:gd name="connsiteX8" fmla="*/ 662940 w 4194810"/>
                <a:gd name="connsiteY8" fmla="*/ 723900 h 1493520"/>
                <a:gd name="connsiteX9" fmla="*/ 537210 w 4194810"/>
                <a:gd name="connsiteY9" fmla="*/ 621030 h 1493520"/>
                <a:gd name="connsiteX10" fmla="*/ 384810 w 4194810"/>
                <a:gd name="connsiteY10" fmla="*/ 476250 h 1493520"/>
                <a:gd name="connsiteX11" fmla="*/ 266700 w 4194810"/>
                <a:gd name="connsiteY11" fmla="*/ 350520 h 1493520"/>
                <a:gd name="connsiteX12" fmla="*/ 160020 w 4194810"/>
                <a:gd name="connsiteY12" fmla="*/ 232410 h 1493520"/>
                <a:gd name="connsiteX13" fmla="*/ 91440 w 4194810"/>
                <a:gd name="connsiteY13" fmla="*/ 152400 h 1493520"/>
                <a:gd name="connsiteX14" fmla="*/ 38100 w 4194810"/>
                <a:gd name="connsiteY14" fmla="*/ 91440 h 1493520"/>
                <a:gd name="connsiteX15" fmla="*/ 11430 w 4194810"/>
                <a:gd name="connsiteY15" fmla="*/ 60960 h 1493520"/>
                <a:gd name="connsiteX16" fmla="*/ 0 w 4194810"/>
                <a:gd name="connsiteY16" fmla="*/ 30480 h 1493520"/>
                <a:gd name="connsiteX17" fmla="*/ 0 w 4194810"/>
                <a:gd name="connsiteY17" fmla="*/ 15240 h 1493520"/>
                <a:gd name="connsiteX18" fmla="*/ 3810 w 4194810"/>
                <a:gd name="connsiteY18" fmla="*/ 3810 h 1493520"/>
                <a:gd name="connsiteX19" fmla="*/ 19050 w 4194810"/>
                <a:gd name="connsiteY19" fmla="*/ 0 h 1493520"/>
                <a:gd name="connsiteX20" fmla="*/ 41910 w 4194810"/>
                <a:gd name="connsiteY20" fmla="*/ 3810 h 1493520"/>
                <a:gd name="connsiteX21" fmla="*/ 68580 w 4194810"/>
                <a:gd name="connsiteY21" fmla="*/ 19050 h 1493520"/>
                <a:gd name="connsiteX22" fmla="*/ 125730 w 4194810"/>
                <a:gd name="connsiteY22" fmla="*/ 76200 h 1493520"/>
                <a:gd name="connsiteX23" fmla="*/ 224790 w 4194810"/>
                <a:gd name="connsiteY23" fmla="*/ 163830 h 1493520"/>
                <a:gd name="connsiteX24" fmla="*/ 335280 w 4194810"/>
                <a:gd name="connsiteY24" fmla="*/ 255270 h 1493520"/>
                <a:gd name="connsiteX25" fmla="*/ 464820 w 4194810"/>
                <a:gd name="connsiteY25" fmla="*/ 361950 h 1493520"/>
                <a:gd name="connsiteX26" fmla="*/ 567690 w 4194810"/>
                <a:gd name="connsiteY26" fmla="*/ 441960 h 1493520"/>
                <a:gd name="connsiteX27" fmla="*/ 659130 w 4194810"/>
                <a:gd name="connsiteY27" fmla="*/ 506730 h 1493520"/>
                <a:gd name="connsiteX28" fmla="*/ 769620 w 4194810"/>
                <a:gd name="connsiteY28" fmla="*/ 579120 h 1493520"/>
                <a:gd name="connsiteX29" fmla="*/ 891540 w 4194810"/>
                <a:gd name="connsiteY29" fmla="*/ 651510 h 1493520"/>
                <a:gd name="connsiteX30" fmla="*/ 1043940 w 4194810"/>
                <a:gd name="connsiteY30" fmla="*/ 731520 h 1493520"/>
                <a:gd name="connsiteX31" fmla="*/ 1192530 w 4194810"/>
                <a:gd name="connsiteY31" fmla="*/ 796290 h 1493520"/>
                <a:gd name="connsiteX32" fmla="*/ 1337310 w 4194810"/>
                <a:gd name="connsiteY32" fmla="*/ 857250 h 1493520"/>
                <a:gd name="connsiteX33" fmla="*/ 1524000 w 4194810"/>
                <a:gd name="connsiteY33" fmla="*/ 925830 h 1493520"/>
                <a:gd name="connsiteX34" fmla="*/ 1703070 w 4194810"/>
                <a:gd name="connsiteY34" fmla="*/ 979170 h 1493520"/>
                <a:gd name="connsiteX35" fmla="*/ 1916430 w 4194810"/>
                <a:gd name="connsiteY35" fmla="*/ 1036320 h 1493520"/>
                <a:gd name="connsiteX36" fmla="*/ 2103120 w 4194810"/>
                <a:gd name="connsiteY36" fmla="*/ 1070610 h 1493520"/>
                <a:gd name="connsiteX37" fmla="*/ 2289810 w 4194810"/>
                <a:gd name="connsiteY37" fmla="*/ 1097280 h 1493520"/>
                <a:gd name="connsiteX38" fmla="*/ 2484120 w 4194810"/>
                <a:gd name="connsiteY38" fmla="*/ 1112520 h 1493520"/>
                <a:gd name="connsiteX39" fmla="*/ 2655570 w 4194810"/>
                <a:gd name="connsiteY39" fmla="*/ 1131570 h 1493520"/>
                <a:gd name="connsiteX40" fmla="*/ 2960370 w 4194810"/>
                <a:gd name="connsiteY40" fmla="*/ 1139190 h 1493520"/>
                <a:gd name="connsiteX41" fmla="*/ 3318510 w 4194810"/>
                <a:gd name="connsiteY41" fmla="*/ 1143000 h 1493520"/>
                <a:gd name="connsiteX42" fmla="*/ 3825240 w 4194810"/>
                <a:gd name="connsiteY42" fmla="*/ 1131570 h 1493520"/>
                <a:gd name="connsiteX43" fmla="*/ 3893820 w 4194810"/>
                <a:gd name="connsiteY43" fmla="*/ 1123950 h 1493520"/>
                <a:gd name="connsiteX44" fmla="*/ 3947160 w 4194810"/>
                <a:gd name="connsiteY44" fmla="*/ 1108710 h 1493520"/>
                <a:gd name="connsiteX45" fmla="*/ 4015740 w 4194810"/>
                <a:gd name="connsiteY45" fmla="*/ 1078230 h 1493520"/>
                <a:gd name="connsiteX46" fmla="*/ 4065270 w 4194810"/>
                <a:gd name="connsiteY46" fmla="*/ 1036320 h 1493520"/>
                <a:gd name="connsiteX47" fmla="*/ 4103370 w 4194810"/>
                <a:gd name="connsiteY47" fmla="*/ 975360 h 1493520"/>
                <a:gd name="connsiteX48" fmla="*/ 4126230 w 4194810"/>
                <a:gd name="connsiteY48" fmla="*/ 929640 h 1493520"/>
                <a:gd name="connsiteX49" fmla="*/ 4133850 w 4194810"/>
                <a:gd name="connsiteY49" fmla="*/ 914400 h 1493520"/>
                <a:gd name="connsiteX50" fmla="*/ 4156710 w 4194810"/>
                <a:gd name="connsiteY50" fmla="*/ 906780 h 1493520"/>
                <a:gd name="connsiteX51" fmla="*/ 4171950 w 4194810"/>
                <a:gd name="connsiteY51" fmla="*/ 922020 h 1493520"/>
                <a:gd name="connsiteX52" fmla="*/ 4183380 w 4194810"/>
                <a:gd name="connsiteY52" fmla="*/ 982980 h 1493520"/>
                <a:gd name="connsiteX53" fmla="*/ 4187190 w 4194810"/>
                <a:gd name="connsiteY53" fmla="*/ 1051560 h 1493520"/>
                <a:gd name="connsiteX54" fmla="*/ 4194810 w 4194810"/>
                <a:gd name="connsiteY54" fmla="*/ 1116330 h 1493520"/>
                <a:gd name="connsiteX55" fmla="*/ 4183380 w 4194810"/>
                <a:gd name="connsiteY55" fmla="*/ 1203960 h 1493520"/>
                <a:gd name="connsiteX56" fmla="*/ 4152900 w 4194810"/>
                <a:gd name="connsiteY56" fmla="*/ 1291590 h 1493520"/>
                <a:gd name="connsiteX57" fmla="*/ 4110990 w 4194810"/>
                <a:gd name="connsiteY57" fmla="*/ 1371600 h 1493520"/>
                <a:gd name="connsiteX58" fmla="*/ 4057650 w 4194810"/>
                <a:gd name="connsiteY58" fmla="*/ 1447800 h 1493520"/>
                <a:gd name="connsiteX59" fmla="*/ 4019550 w 4194810"/>
                <a:gd name="connsiteY59" fmla="*/ 1485900 h 1493520"/>
                <a:gd name="connsiteX60" fmla="*/ 3992880 w 4194810"/>
                <a:gd name="connsiteY60" fmla="*/ 1493520 h 1493520"/>
                <a:gd name="connsiteX61" fmla="*/ 3954780 w 4194810"/>
                <a:gd name="connsiteY61" fmla="*/ 1485900 h 1493520"/>
                <a:gd name="connsiteX62" fmla="*/ 3909060 w 4194810"/>
                <a:gd name="connsiteY62" fmla="*/ 1455420 h 1493520"/>
                <a:gd name="connsiteX63" fmla="*/ 3870960 w 4194810"/>
                <a:gd name="connsiteY63" fmla="*/ 1432560 h 1493520"/>
                <a:gd name="connsiteX64" fmla="*/ 3829050 w 4194810"/>
                <a:gd name="connsiteY64" fmla="*/ 1417320 h 1493520"/>
                <a:gd name="connsiteX65" fmla="*/ 3768090 w 4194810"/>
                <a:gd name="connsiteY65" fmla="*/ 1405890 h 1493520"/>
                <a:gd name="connsiteX66" fmla="*/ 3672840 w 4194810"/>
                <a:gd name="connsiteY66" fmla="*/ 1398270 h 1493520"/>
                <a:gd name="connsiteX67" fmla="*/ 3425190 w 4194810"/>
                <a:gd name="connsiteY67" fmla="*/ 1394460 h 1493520"/>
                <a:gd name="connsiteX68" fmla="*/ 3188970 w 4194810"/>
                <a:gd name="connsiteY68" fmla="*/ 1394460 h 1493520"/>
                <a:gd name="connsiteX69" fmla="*/ 2910840 w 4194810"/>
                <a:gd name="connsiteY69" fmla="*/ 1383030 h 1493520"/>
                <a:gd name="connsiteX70" fmla="*/ 2701290 w 4194810"/>
                <a:gd name="connsiteY70" fmla="*/ 1379220 h 1493520"/>
                <a:gd name="connsiteX71" fmla="*/ 2526030 w 4194810"/>
                <a:gd name="connsiteY71" fmla="*/ 1379220 h 1493520"/>
                <a:gd name="connsiteX72" fmla="*/ 2362200 w 4194810"/>
                <a:gd name="connsiteY72" fmla="*/ 1371600 h 1493520"/>
                <a:gd name="connsiteX73" fmla="*/ 2259330 w 4194810"/>
                <a:gd name="connsiteY73" fmla="*/ 1360170 h 1493520"/>
                <a:gd name="connsiteX74" fmla="*/ 1863090 w 4194810"/>
                <a:gd name="connsiteY74" fmla="*/ 1272540 h 149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194810" h="1493520">
                  <a:moveTo>
                    <a:pt x="1863090" y="1272540"/>
                  </a:moveTo>
                  <a:lnTo>
                    <a:pt x="1615440" y="1200150"/>
                  </a:lnTo>
                  <a:lnTo>
                    <a:pt x="1413510" y="1131570"/>
                  </a:lnTo>
                  <a:lnTo>
                    <a:pt x="1242060" y="1062990"/>
                  </a:lnTo>
                  <a:lnTo>
                    <a:pt x="1108710" y="1005840"/>
                  </a:lnTo>
                  <a:lnTo>
                    <a:pt x="967740" y="929640"/>
                  </a:lnTo>
                  <a:lnTo>
                    <a:pt x="857250" y="864870"/>
                  </a:lnTo>
                  <a:lnTo>
                    <a:pt x="781050" y="815340"/>
                  </a:lnTo>
                  <a:lnTo>
                    <a:pt x="662940" y="723900"/>
                  </a:lnTo>
                  <a:lnTo>
                    <a:pt x="537210" y="621030"/>
                  </a:lnTo>
                  <a:lnTo>
                    <a:pt x="384810" y="476250"/>
                  </a:lnTo>
                  <a:lnTo>
                    <a:pt x="266700" y="350520"/>
                  </a:lnTo>
                  <a:lnTo>
                    <a:pt x="160020" y="232410"/>
                  </a:lnTo>
                  <a:lnTo>
                    <a:pt x="91440" y="152400"/>
                  </a:lnTo>
                  <a:lnTo>
                    <a:pt x="38100" y="91440"/>
                  </a:lnTo>
                  <a:lnTo>
                    <a:pt x="11430" y="60960"/>
                  </a:lnTo>
                  <a:lnTo>
                    <a:pt x="0" y="30480"/>
                  </a:lnTo>
                  <a:lnTo>
                    <a:pt x="0" y="15240"/>
                  </a:lnTo>
                  <a:lnTo>
                    <a:pt x="3810" y="3810"/>
                  </a:lnTo>
                  <a:lnTo>
                    <a:pt x="19050" y="0"/>
                  </a:lnTo>
                  <a:lnTo>
                    <a:pt x="41910" y="3810"/>
                  </a:lnTo>
                  <a:lnTo>
                    <a:pt x="68580" y="19050"/>
                  </a:lnTo>
                  <a:lnTo>
                    <a:pt x="125730" y="76200"/>
                  </a:lnTo>
                  <a:lnTo>
                    <a:pt x="224790" y="163830"/>
                  </a:lnTo>
                  <a:lnTo>
                    <a:pt x="335280" y="255270"/>
                  </a:lnTo>
                  <a:lnTo>
                    <a:pt x="464820" y="361950"/>
                  </a:lnTo>
                  <a:lnTo>
                    <a:pt x="567690" y="441960"/>
                  </a:lnTo>
                  <a:lnTo>
                    <a:pt x="659130" y="506730"/>
                  </a:lnTo>
                  <a:lnTo>
                    <a:pt x="769620" y="579120"/>
                  </a:lnTo>
                  <a:lnTo>
                    <a:pt x="891540" y="651510"/>
                  </a:lnTo>
                  <a:lnTo>
                    <a:pt x="1043940" y="731520"/>
                  </a:lnTo>
                  <a:lnTo>
                    <a:pt x="1192530" y="796290"/>
                  </a:lnTo>
                  <a:lnTo>
                    <a:pt x="1337310" y="857250"/>
                  </a:lnTo>
                  <a:lnTo>
                    <a:pt x="1524000" y="925830"/>
                  </a:lnTo>
                  <a:lnTo>
                    <a:pt x="1703070" y="979170"/>
                  </a:lnTo>
                  <a:lnTo>
                    <a:pt x="1916430" y="1036320"/>
                  </a:lnTo>
                  <a:lnTo>
                    <a:pt x="2103120" y="1070610"/>
                  </a:lnTo>
                  <a:lnTo>
                    <a:pt x="2289810" y="1097280"/>
                  </a:lnTo>
                  <a:lnTo>
                    <a:pt x="2484120" y="1112520"/>
                  </a:lnTo>
                  <a:lnTo>
                    <a:pt x="2655570" y="1131570"/>
                  </a:lnTo>
                  <a:lnTo>
                    <a:pt x="2960370" y="1139190"/>
                  </a:lnTo>
                  <a:lnTo>
                    <a:pt x="3318510" y="1143000"/>
                  </a:lnTo>
                  <a:lnTo>
                    <a:pt x="3825240" y="1131570"/>
                  </a:lnTo>
                  <a:lnTo>
                    <a:pt x="3893820" y="1123950"/>
                  </a:lnTo>
                  <a:lnTo>
                    <a:pt x="3947160" y="1108710"/>
                  </a:lnTo>
                  <a:lnTo>
                    <a:pt x="4015740" y="1078230"/>
                  </a:lnTo>
                  <a:lnTo>
                    <a:pt x="4065270" y="1036320"/>
                  </a:lnTo>
                  <a:lnTo>
                    <a:pt x="4103370" y="975360"/>
                  </a:lnTo>
                  <a:lnTo>
                    <a:pt x="4126230" y="929640"/>
                  </a:lnTo>
                  <a:lnTo>
                    <a:pt x="4133850" y="914400"/>
                  </a:lnTo>
                  <a:lnTo>
                    <a:pt x="4156710" y="906780"/>
                  </a:lnTo>
                  <a:lnTo>
                    <a:pt x="4171950" y="922020"/>
                  </a:lnTo>
                  <a:lnTo>
                    <a:pt x="4183380" y="982980"/>
                  </a:lnTo>
                  <a:lnTo>
                    <a:pt x="4187190" y="1051560"/>
                  </a:lnTo>
                  <a:lnTo>
                    <a:pt x="4194810" y="1116330"/>
                  </a:lnTo>
                  <a:lnTo>
                    <a:pt x="4183380" y="1203960"/>
                  </a:lnTo>
                  <a:lnTo>
                    <a:pt x="4152900" y="1291590"/>
                  </a:lnTo>
                  <a:lnTo>
                    <a:pt x="4110990" y="1371600"/>
                  </a:lnTo>
                  <a:lnTo>
                    <a:pt x="4057650" y="1447800"/>
                  </a:lnTo>
                  <a:lnTo>
                    <a:pt x="4019550" y="1485900"/>
                  </a:lnTo>
                  <a:lnTo>
                    <a:pt x="3992880" y="1493520"/>
                  </a:lnTo>
                  <a:lnTo>
                    <a:pt x="3954780" y="1485900"/>
                  </a:lnTo>
                  <a:lnTo>
                    <a:pt x="3909060" y="1455420"/>
                  </a:lnTo>
                  <a:lnTo>
                    <a:pt x="3870960" y="1432560"/>
                  </a:lnTo>
                  <a:lnTo>
                    <a:pt x="3829050" y="1417320"/>
                  </a:lnTo>
                  <a:lnTo>
                    <a:pt x="3768090" y="1405890"/>
                  </a:lnTo>
                  <a:lnTo>
                    <a:pt x="3672840" y="1398270"/>
                  </a:lnTo>
                  <a:lnTo>
                    <a:pt x="3425190" y="1394460"/>
                  </a:lnTo>
                  <a:lnTo>
                    <a:pt x="3188970" y="1394460"/>
                  </a:lnTo>
                  <a:lnTo>
                    <a:pt x="2910840" y="1383030"/>
                  </a:lnTo>
                  <a:lnTo>
                    <a:pt x="2701290" y="1379220"/>
                  </a:lnTo>
                  <a:lnTo>
                    <a:pt x="2526030" y="1379220"/>
                  </a:lnTo>
                  <a:lnTo>
                    <a:pt x="2362200" y="1371600"/>
                  </a:lnTo>
                  <a:lnTo>
                    <a:pt x="2259330" y="1360170"/>
                  </a:lnTo>
                  <a:lnTo>
                    <a:pt x="1863090" y="127254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507B9AB4-3CAB-4407-AF43-EC501C7FB427}"/>
                </a:ext>
              </a:extLst>
            </p:cNvPr>
            <p:cNvSpPr/>
            <p:nvPr/>
          </p:nvSpPr>
          <p:spPr>
            <a:xfrm rot="16200000">
              <a:off x="6384927" y="3559176"/>
              <a:ext cx="2495550" cy="1851025"/>
            </a:xfrm>
            <a:custGeom>
              <a:avLst/>
              <a:gdLst>
                <a:gd name="connsiteX0" fmla="*/ 1158875 w 2495550"/>
                <a:gd name="connsiteY0" fmla="*/ 831850 h 1851025"/>
                <a:gd name="connsiteX1" fmla="*/ 984250 w 2495550"/>
                <a:gd name="connsiteY1" fmla="*/ 942975 h 1851025"/>
                <a:gd name="connsiteX2" fmla="*/ 885825 w 2495550"/>
                <a:gd name="connsiteY2" fmla="*/ 1012825 h 1851025"/>
                <a:gd name="connsiteX3" fmla="*/ 755650 w 2495550"/>
                <a:gd name="connsiteY3" fmla="*/ 1114425 h 1851025"/>
                <a:gd name="connsiteX4" fmla="*/ 641350 w 2495550"/>
                <a:gd name="connsiteY4" fmla="*/ 1206500 h 1851025"/>
                <a:gd name="connsiteX5" fmla="*/ 495300 w 2495550"/>
                <a:gd name="connsiteY5" fmla="*/ 1336675 h 1851025"/>
                <a:gd name="connsiteX6" fmla="*/ 342900 w 2495550"/>
                <a:gd name="connsiteY6" fmla="*/ 1485900 h 1851025"/>
                <a:gd name="connsiteX7" fmla="*/ 241300 w 2495550"/>
                <a:gd name="connsiteY7" fmla="*/ 1597025 h 1851025"/>
                <a:gd name="connsiteX8" fmla="*/ 161925 w 2495550"/>
                <a:gd name="connsiteY8" fmla="*/ 1692275 h 1851025"/>
                <a:gd name="connsiteX9" fmla="*/ 79375 w 2495550"/>
                <a:gd name="connsiteY9" fmla="*/ 1806575 h 1851025"/>
                <a:gd name="connsiteX10" fmla="*/ 60325 w 2495550"/>
                <a:gd name="connsiteY10" fmla="*/ 1831975 h 1851025"/>
                <a:gd name="connsiteX11" fmla="*/ 41275 w 2495550"/>
                <a:gd name="connsiteY11" fmla="*/ 1851025 h 1851025"/>
                <a:gd name="connsiteX12" fmla="*/ 19050 w 2495550"/>
                <a:gd name="connsiteY12" fmla="*/ 1851025 h 1851025"/>
                <a:gd name="connsiteX13" fmla="*/ 3175 w 2495550"/>
                <a:gd name="connsiteY13" fmla="*/ 1835150 h 1851025"/>
                <a:gd name="connsiteX14" fmla="*/ 0 w 2495550"/>
                <a:gd name="connsiteY14" fmla="*/ 1800225 h 1851025"/>
                <a:gd name="connsiteX15" fmla="*/ 15875 w 2495550"/>
                <a:gd name="connsiteY15" fmla="*/ 1679575 h 1851025"/>
                <a:gd name="connsiteX16" fmla="*/ 47625 w 2495550"/>
                <a:gd name="connsiteY16" fmla="*/ 1470025 h 1851025"/>
                <a:gd name="connsiteX17" fmla="*/ 76200 w 2495550"/>
                <a:gd name="connsiteY17" fmla="*/ 1298575 h 1851025"/>
                <a:gd name="connsiteX18" fmla="*/ 98425 w 2495550"/>
                <a:gd name="connsiteY18" fmla="*/ 1165225 h 1851025"/>
                <a:gd name="connsiteX19" fmla="*/ 104775 w 2495550"/>
                <a:gd name="connsiteY19" fmla="*/ 1117600 h 1851025"/>
                <a:gd name="connsiteX20" fmla="*/ 127000 w 2495550"/>
                <a:gd name="connsiteY20" fmla="*/ 1060450 h 1851025"/>
                <a:gd name="connsiteX21" fmla="*/ 152400 w 2495550"/>
                <a:gd name="connsiteY21" fmla="*/ 1019175 h 1851025"/>
                <a:gd name="connsiteX22" fmla="*/ 187325 w 2495550"/>
                <a:gd name="connsiteY22" fmla="*/ 984250 h 1851025"/>
                <a:gd name="connsiteX23" fmla="*/ 346075 w 2495550"/>
                <a:gd name="connsiteY23" fmla="*/ 914400 h 1851025"/>
                <a:gd name="connsiteX24" fmla="*/ 625475 w 2495550"/>
                <a:gd name="connsiteY24" fmla="*/ 790575 h 1851025"/>
                <a:gd name="connsiteX25" fmla="*/ 911225 w 2495550"/>
                <a:gd name="connsiteY25" fmla="*/ 663575 h 1851025"/>
                <a:gd name="connsiteX26" fmla="*/ 1212850 w 2495550"/>
                <a:gd name="connsiteY26" fmla="*/ 527050 h 1851025"/>
                <a:gd name="connsiteX27" fmla="*/ 1489075 w 2495550"/>
                <a:gd name="connsiteY27" fmla="*/ 400050 h 1851025"/>
                <a:gd name="connsiteX28" fmla="*/ 1752600 w 2495550"/>
                <a:gd name="connsiteY28" fmla="*/ 276225 h 1851025"/>
                <a:gd name="connsiteX29" fmla="*/ 1978025 w 2495550"/>
                <a:gd name="connsiteY29" fmla="*/ 171450 h 1851025"/>
                <a:gd name="connsiteX30" fmla="*/ 2149475 w 2495550"/>
                <a:gd name="connsiteY30" fmla="*/ 92075 h 1851025"/>
                <a:gd name="connsiteX31" fmla="*/ 2324100 w 2495550"/>
                <a:gd name="connsiteY31" fmla="*/ 0 h 1851025"/>
                <a:gd name="connsiteX32" fmla="*/ 2495550 w 2495550"/>
                <a:gd name="connsiteY32" fmla="*/ 0 h 1851025"/>
                <a:gd name="connsiteX33" fmla="*/ 2295525 w 2495550"/>
                <a:gd name="connsiteY33" fmla="*/ 133350 h 1851025"/>
                <a:gd name="connsiteX34" fmla="*/ 2146300 w 2495550"/>
                <a:gd name="connsiteY34" fmla="*/ 222250 h 1851025"/>
                <a:gd name="connsiteX35" fmla="*/ 1978025 w 2495550"/>
                <a:gd name="connsiteY35" fmla="*/ 323850 h 1851025"/>
                <a:gd name="connsiteX36" fmla="*/ 1838325 w 2495550"/>
                <a:gd name="connsiteY36" fmla="*/ 406400 h 1851025"/>
                <a:gd name="connsiteX37" fmla="*/ 1717675 w 2495550"/>
                <a:gd name="connsiteY37" fmla="*/ 485775 h 1851025"/>
                <a:gd name="connsiteX38" fmla="*/ 1536700 w 2495550"/>
                <a:gd name="connsiteY38" fmla="*/ 596900 h 1851025"/>
                <a:gd name="connsiteX39" fmla="*/ 1384300 w 2495550"/>
                <a:gd name="connsiteY39" fmla="*/ 692150 h 1851025"/>
                <a:gd name="connsiteX40" fmla="*/ 1270000 w 2495550"/>
                <a:gd name="connsiteY40" fmla="*/ 762000 h 1851025"/>
                <a:gd name="connsiteX41" fmla="*/ 1158875 w 2495550"/>
                <a:gd name="connsiteY41" fmla="*/ 831850 h 185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95550" h="1851025">
                  <a:moveTo>
                    <a:pt x="1158875" y="831850"/>
                  </a:moveTo>
                  <a:lnTo>
                    <a:pt x="984250" y="942975"/>
                  </a:lnTo>
                  <a:lnTo>
                    <a:pt x="885825" y="1012825"/>
                  </a:lnTo>
                  <a:lnTo>
                    <a:pt x="755650" y="1114425"/>
                  </a:lnTo>
                  <a:lnTo>
                    <a:pt x="641350" y="1206500"/>
                  </a:lnTo>
                  <a:lnTo>
                    <a:pt x="495300" y="1336675"/>
                  </a:lnTo>
                  <a:lnTo>
                    <a:pt x="342900" y="1485900"/>
                  </a:lnTo>
                  <a:lnTo>
                    <a:pt x="241300" y="1597025"/>
                  </a:lnTo>
                  <a:lnTo>
                    <a:pt x="161925" y="1692275"/>
                  </a:lnTo>
                  <a:lnTo>
                    <a:pt x="79375" y="1806575"/>
                  </a:lnTo>
                  <a:lnTo>
                    <a:pt x="60325" y="1831975"/>
                  </a:lnTo>
                  <a:lnTo>
                    <a:pt x="41275" y="1851025"/>
                  </a:lnTo>
                  <a:lnTo>
                    <a:pt x="19050" y="1851025"/>
                  </a:lnTo>
                  <a:lnTo>
                    <a:pt x="3175" y="1835150"/>
                  </a:lnTo>
                  <a:lnTo>
                    <a:pt x="0" y="1800225"/>
                  </a:lnTo>
                  <a:lnTo>
                    <a:pt x="15875" y="1679575"/>
                  </a:lnTo>
                  <a:lnTo>
                    <a:pt x="47625" y="1470025"/>
                  </a:lnTo>
                  <a:lnTo>
                    <a:pt x="76200" y="1298575"/>
                  </a:lnTo>
                  <a:lnTo>
                    <a:pt x="98425" y="1165225"/>
                  </a:lnTo>
                  <a:lnTo>
                    <a:pt x="104775" y="1117600"/>
                  </a:lnTo>
                  <a:lnTo>
                    <a:pt x="127000" y="1060450"/>
                  </a:lnTo>
                  <a:lnTo>
                    <a:pt x="152400" y="1019175"/>
                  </a:lnTo>
                  <a:lnTo>
                    <a:pt x="187325" y="984250"/>
                  </a:lnTo>
                  <a:lnTo>
                    <a:pt x="346075" y="914400"/>
                  </a:lnTo>
                  <a:lnTo>
                    <a:pt x="625475" y="790575"/>
                  </a:lnTo>
                  <a:lnTo>
                    <a:pt x="911225" y="663575"/>
                  </a:lnTo>
                  <a:lnTo>
                    <a:pt x="1212850" y="527050"/>
                  </a:lnTo>
                  <a:lnTo>
                    <a:pt x="1489075" y="400050"/>
                  </a:lnTo>
                  <a:lnTo>
                    <a:pt x="1752600" y="276225"/>
                  </a:lnTo>
                  <a:lnTo>
                    <a:pt x="1978025" y="171450"/>
                  </a:lnTo>
                  <a:lnTo>
                    <a:pt x="2149475" y="92075"/>
                  </a:lnTo>
                  <a:lnTo>
                    <a:pt x="2324100" y="0"/>
                  </a:lnTo>
                  <a:lnTo>
                    <a:pt x="2495550" y="0"/>
                  </a:lnTo>
                  <a:lnTo>
                    <a:pt x="2295525" y="133350"/>
                  </a:lnTo>
                  <a:lnTo>
                    <a:pt x="2146300" y="222250"/>
                  </a:lnTo>
                  <a:lnTo>
                    <a:pt x="1978025" y="323850"/>
                  </a:lnTo>
                  <a:lnTo>
                    <a:pt x="1838325" y="406400"/>
                  </a:lnTo>
                  <a:lnTo>
                    <a:pt x="1717675" y="485775"/>
                  </a:lnTo>
                  <a:lnTo>
                    <a:pt x="1536700" y="596900"/>
                  </a:lnTo>
                  <a:lnTo>
                    <a:pt x="1384300" y="692150"/>
                  </a:lnTo>
                  <a:lnTo>
                    <a:pt x="1270000" y="762000"/>
                  </a:lnTo>
                  <a:lnTo>
                    <a:pt x="1158875" y="8318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E8BEEAAD-66E2-4B96-A214-C8759D1FDE0B}"/>
              </a:ext>
            </a:extLst>
          </p:cNvPr>
          <p:cNvGrpSpPr/>
          <p:nvPr/>
        </p:nvGrpSpPr>
        <p:grpSpPr>
          <a:xfrm>
            <a:off x="3694116" y="1508125"/>
            <a:ext cx="4864098" cy="4446588"/>
            <a:chOff x="3694116" y="1508126"/>
            <a:chExt cx="4864098" cy="4446588"/>
          </a:xfrm>
          <a:solidFill>
            <a:schemeClr val="tx1"/>
          </a:solidFill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D7F8D084-EBC8-4C57-AAEF-F224BCF9F9E3}"/>
                </a:ext>
              </a:extLst>
            </p:cNvPr>
            <p:cNvSpPr/>
            <p:nvPr/>
          </p:nvSpPr>
          <p:spPr>
            <a:xfrm>
              <a:off x="3771903" y="2290763"/>
              <a:ext cx="869950" cy="801688"/>
            </a:xfrm>
            <a:custGeom>
              <a:avLst/>
              <a:gdLst>
                <a:gd name="connsiteX0" fmla="*/ 328613 w 869156"/>
                <a:gd name="connsiteY0" fmla="*/ 361950 h 802481"/>
                <a:gd name="connsiteX1" fmla="*/ 228600 w 869156"/>
                <a:gd name="connsiteY1" fmla="*/ 259556 h 802481"/>
                <a:gd name="connsiteX2" fmla="*/ 130969 w 869156"/>
                <a:gd name="connsiteY2" fmla="*/ 166688 h 802481"/>
                <a:gd name="connsiteX3" fmla="*/ 54769 w 869156"/>
                <a:gd name="connsiteY3" fmla="*/ 104775 h 802481"/>
                <a:gd name="connsiteX4" fmla="*/ 21431 w 869156"/>
                <a:gd name="connsiteY4" fmla="*/ 78581 h 802481"/>
                <a:gd name="connsiteX5" fmla="*/ 11906 w 869156"/>
                <a:gd name="connsiteY5" fmla="*/ 66675 h 802481"/>
                <a:gd name="connsiteX6" fmla="*/ 2381 w 869156"/>
                <a:gd name="connsiteY6" fmla="*/ 40481 h 802481"/>
                <a:gd name="connsiteX7" fmla="*/ 0 w 869156"/>
                <a:gd name="connsiteY7" fmla="*/ 16669 h 802481"/>
                <a:gd name="connsiteX8" fmla="*/ 4763 w 869156"/>
                <a:gd name="connsiteY8" fmla="*/ 4763 h 802481"/>
                <a:gd name="connsiteX9" fmla="*/ 16669 w 869156"/>
                <a:gd name="connsiteY9" fmla="*/ 0 h 802481"/>
                <a:gd name="connsiteX10" fmla="*/ 52388 w 869156"/>
                <a:gd name="connsiteY10" fmla="*/ 9525 h 802481"/>
                <a:gd name="connsiteX11" fmla="*/ 147638 w 869156"/>
                <a:gd name="connsiteY11" fmla="*/ 47625 h 802481"/>
                <a:gd name="connsiteX12" fmla="*/ 254794 w 869156"/>
                <a:gd name="connsiteY12" fmla="*/ 92869 h 802481"/>
                <a:gd name="connsiteX13" fmla="*/ 414338 w 869156"/>
                <a:gd name="connsiteY13" fmla="*/ 159544 h 802481"/>
                <a:gd name="connsiteX14" fmla="*/ 542925 w 869156"/>
                <a:gd name="connsiteY14" fmla="*/ 214313 h 802481"/>
                <a:gd name="connsiteX15" fmla="*/ 647700 w 869156"/>
                <a:gd name="connsiteY15" fmla="*/ 261938 h 802481"/>
                <a:gd name="connsiteX16" fmla="*/ 721519 w 869156"/>
                <a:gd name="connsiteY16" fmla="*/ 300038 h 802481"/>
                <a:gd name="connsiteX17" fmla="*/ 742950 w 869156"/>
                <a:gd name="connsiteY17" fmla="*/ 316706 h 802481"/>
                <a:gd name="connsiteX18" fmla="*/ 781050 w 869156"/>
                <a:gd name="connsiteY18" fmla="*/ 369094 h 802481"/>
                <a:gd name="connsiteX19" fmla="*/ 804863 w 869156"/>
                <a:gd name="connsiteY19" fmla="*/ 416719 h 802481"/>
                <a:gd name="connsiteX20" fmla="*/ 833438 w 869156"/>
                <a:gd name="connsiteY20" fmla="*/ 490538 h 802481"/>
                <a:gd name="connsiteX21" fmla="*/ 852488 w 869156"/>
                <a:gd name="connsiteY21" fmla="*/ 552450 h 802481"/>
                <a:gd name="connsiteX22" fmla="*/ 862013 w 869156"/>
                <a:gd name="connsiteY22" fmla="*/ 623888 h 802481"/>
                <a:gd name="connsiteX23" fmla="*/ 869156 w 869156"/>
                <a:gd name="connsiteY23" fmla="*/ 695325 h 802481"/>
                <a:gd name="connsiteX24" fmla="*/ 866775 w 869156"/>
                <a:gd name="connsiteY24" fmla="*/ 745331 h 802481"/>
                <a:gd name="connsiteX25" fmla="*/ 854869 w 869156"/>
                <a:gd name="connsiteY25" fmla="*/ 766763 h 802481"/>
                <a:gd name="connsiteX26" fmla="*/ 840581 w 869156"/>
                <a:gd name="connsiteY26" fmla="*/ 785813 h 802481"/>
                <a:gd name="connsiteX27" fmla="*/ 812006 w 869156"/>
                <a:gd name="connsiteY27" fmla="*/ 800100 h 802481"/>
                <a:gd name="connsiteX28" fmla="*/ 792956 w 869156"/>
                <a:gd name="connsiteY28" fmla="*/ 802481 h 802481"/>
                <a:gd name="connsiteX29" fmla="*/ 762000 w 869156"/>
                <a:gd name="connsiteY29" fmla="*/ 795338 h 802481"/>
                <a:gd name="connsiteX30" fmla="*/ 723900 w 869156"/>
                <a:gd name="connsiteY30" fmla="*/ 781050 h 802481"/>
                <a:gd name="connsiteX31" fmla="*/ 683419 w 869156"/>
                <a:gd name="connsiteY31" fmla="*/ 752475 h 802481"/>
                <a:gd name="connsiteX32" fmla="*/ 626269 w 869156"/>
                <a:gd name="connsiteY32" fmla="*/ 702469 h 802481"/>
                <a:gd name="connsiteX33" fmla="*/ 566738 w 869156"/>
                <a:gd name="connsiteY33" fmla="*/ 640556 h 802481"/>
                <a:gd name="connsiteX34" fmla="*/ 521494 w 869156"/>
                <a:gd name="connsiteY34" fmla="*/ 588169 h 802481"/>
                <a:gd name="connsiteX35" fmla="*/ 471488 w 869156"/>
                <a:gd name="connsiteY35" fmla="*/ 514350 h 802481"/>
                <a:gd name="connsiteX36" fmla="*/ 328613 w 869156"/>
                <a:gd name="connsiteY36" fmla="*/ 361950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9156" h="802481">
                  <a:moveTo>
                    <a:pt x="328613" y="361950"/>
                  </a:moveTo>
                  <a:lnTo>
                    <a:pt x="228600" y="259556"/>
                  </a:lnTo>
                  <a:lnTo>
                    <a:pt x="130969" y="166688"/>
                  </a:lnTo>
                  <a:lnTo>
                    <a:pt x="54769" y="104775"/>
                  </a:lnTo>
                  <a:lnTo>
                    <a:pt x="21431" y="78581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52388" y="9525"/>
                  </a:lnTo>
                  <a:lnTo>
                    <a:pt x="147638" y="47625"/>
                  </a:lnTo>
                  <a:lnTo>
                    <a:pt x="254794" y="92869"/>
                  </a:lnTo>
                  <a:lnTo>
                    <a:pt x="414338" y="159544"/>
                  </a:lnTo>
                  <a:lnTo>
                    <a:pt x="542925" y="214313"/>
                  </a:lnTo>
                  <a:lnTo>
                    <a:pt x="647700" y="261938"/>
                  </a:lnTo>
                  <a:lnTo>
                    <a:pt x="721519" y="300038"/>
                  </a:lnTo>
                  <a:lnTo>
                    <a:pt x="742950" y="316706"/>
                  </a:lnTo>
                  <a:lnTo>
                    <a:pt x="781050" y="369094"/>
                  </a:lnTo>
                  <a:lnTo>
                    <a:pt x="804863" y="416719"/>
                  </a:lnTo>
                  <a:lnTo>
                    <a:pt x="833438" y="490538"/>
                  </a:lnTo>
                  <a:lnTo>
                    <a:pt x="852488" y="552450"/>
                  </a:lnTo>
                  <a:lnTo>
                    <a:pt x="862013" y="623888"/>
                  </a:lnTo>
                  <a:lnTo>
                    <a:pt x="869156" y="695325"/>
                  </a:lnTo>
                  <a:lnTo>
                    <a:pt x="866775" y="745331"/>
                  </a:lnTo>
                  <a:lnTo>
                    <a:pt x="854869" y="766763"/>
                  </a:lnTo>
                  <a:lnTo>
                    <a:pt x="840581" y="785813"/>
                  </a:lnTo>
                  <a:lnTo>
                    <a:pt x="812006" y="800100"/>
                  </a:lnTo>
                  <a:lnTo>
                    <a:pt x="792956" y="802481"/>
                  </a:lnTo>
                  <a:lnTo>
                    <a:pt x="762000" y="795338"/>
                  </a:lnTo>
                  <a:lnTo>
                    <a:pt x="723900" y="781050"/>
                  </a:lnTo>
                  <a:lnTo>
                    <a:pt x="683419" y="752475"/>
                  </a:lnTo>
                  <a:lnTo>
                    <a:pt x="626269" y="702469"/>
                  </a:lnTo>
                  <a:lnTo>
                    <a:pt x="566738" y="640556"/>
                  </a:lnTo>
                  <a:lnTo>
                    <a:pt x="521494" y="588169"/>
                  </a:lnTo>
                  <a:lnTo>
                    <a:pt x="471488" y="514350"/>
                  </a:lnTo>
                  <a:lnTo>
                    <a:pt x="328613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CCA43440-7872-4036-BB40-2EEBDA96BAE6}"/>
                </a:ext>
              </a:extLst>
            </p:cNvPr>
            <p:cNvSpPr/>
            <p:nvPr/>
          </p:nvSpPr>
          <p:spPr>
            <a:xfrm>
              <a:off x="5484816" y="2849563"/>
              <a:ext cx="2587625" cy="603250"/>
            </a:xfrm>
            <a:custGeom>
              <a:avLst/>
              <a:gdLst>
                <a:gd name="connsiteX0" fmla="*/ 1847850 w 2588419"/>
                <a:gd name="connsiteY0" fmla="*/ 314325 h 602457"/>
                <a:gd name="connsiteX1" fmla="*/ 1635919 w 2588419"/>
                <a:gd name="connsiteY1" fmla="*/ 328613 h 602457"/>
                <a:gd name="connsiteX2" fmla="*/ 1504950 w 2588419"/>
                <a:gd name="connsiteY2" fmla="*/ 345282 h 602457"/>
                <a:gd name="connsiteX3" fmla="*/ 1271587 w 2588419"/>
                <a:gd name="connsiteY3" fmla="*/ 381000 h 602457"/>
                <a:gd name="connsiteX4" fmla="*/ 1052512 w 2588419"/>
                <a:gd name="connsiteY4" fmla="*/ 423863 h 602457"/>
                <a:gd name="connsiteX5" fmla="*/ 957262 w 2588419"/>
                <a:gd name="connsiteY5" fmla="*/ 435769 h 602457"/>
                <a:gd name="connsiteX6" fmla="*/ 871537 w 2588419"/>
                <a:gd name="connsiteY6" fmla="*/ 450057 h 602457"/>
                <a:gd name="connsiteX7" fmla="*/ 738187 w 2588419"/>
                <a:gd name="connsiteY7" fmla="*/ 476250 h 602457"/>
                <a:gd name="connsiteX8" fmla="*/ 592931 w 2588419"/>
                <a:gd name="connsiteY8" fmla="*/ 514350 h 602457"/>
                <a:gd name="connsiteX9" fmla="*/ 459581 w 2588419"/>
                <a:gd name="connsiteY9" fmla="*/ 552450 h 602457"/>
                <a:gd name="connsiteX10" fmla="*/ 319087 w 2588419"/>
                <a:gd name="connsiteY10" fmla="*/ 602457 h 602457"/>
                <a:gd name="connsiteX11" fmla="*/ 285750 w 2588419"/>
                <a:gd name="connsiteY11" fmla="*/ 592932 h 602457"/>
                <a:gd name="connsiteX12" fmla="*/ 228600 w 2588419"/>
                <a:gd name="connsiteY12" fmla="*/ 559594 h 602457"/>
                <a:gd name="connsiteX13" fmla="*/ 166687 w 2588419"/>
                <a:gd name="connsiteY13" fmla="*/ 514350 h 602457"/>
                <a:gd name="connsiteX14" fmla="*/ 123825 w 2588419"/>
                <a:gd name="connsiteY14" fmla="*/ 478632 h 602457"/>
                <a:gd name="connsiteX15" fmla="*/ 92869 w 2588419"/>
                <a:gd name="connsiteY15" fmla="*/ 442913 h 602457"/>
                <a:gd name="connsiteX16" fmla="*/ 57150 w 2588419"/>
                <a:gd name="connsiteY16" fmla="*/ 395288 h 602457"/>
                <a:gd name="connsiteX17" fmla="*/ 28575 w 2588419"/>
                <a:gd name="connsiteY17" fmla="*/ 352425 h 602457"/>
                <a:gd name="connsiteX18" fmla="*/ 9525 w 2588419"/>
                <a:gd name="connsiteY18" fmla="*/ 316707 h 602457"/>
                <a:gd name="connsiteX19" fmla="*/ 0 w 2588419"/>
                <a:gd name="connsiteY19" fmla="*/ 288132 h 602457"/>
                <a:gd name="connsiteX20" fmla="*/ 0 w 2588419"/>
                <a:gd name="connsiteY20" fmla="*/ 264319 h 602457"/>
                <a:gd name="connsiteX21" fmla="*/ 4762 w 2588419"/>
                <a:gd name="connsiteY21" fmla="*/ 247650 h 602457"/>
                <a:gd name="connsiteX22" fmla="*/ 14287 w 2588419"/>
                <a:gd name="connsiteY22" fmla="*/ 240507 h 602457"/>
                <a:gd name="connsiteX23" fmla="*/ 23812 w 2588419"/>
                <a:gd name="connsiteY23" fmla="*/ 235744 h 602457"/>
                <a:gd name="connsiteX24" fmla="*/ 38100 w 2588419"/>
                <a:gd name="connsiteY24" fmla="*/ 238125 h 602457"/>
                <a:gd name="connsiteX25" fmla="*/ 64294 w 2588419"/>
                <a:gd name="connsiteY25" fmla="*/ 254794 h 602457"/>
                <a:gd name="connsiteX26" fmla="*/ 104775 w 2588419"/>
                <a:gd name="connsiteY26" fmla="*/ 280988 h 602457"/>
                <a:gd name="connsiteX27" fmla="*/ 140494 w 2588419"/>
                <a:gd name="connsiteY27" fmla="*/ 297657 h 602457"/>
                <a:gd name="connsiteX28" fmla="*/ 190500 w 2588419"/>
                <a:gd name="connsiteY28" fmla="*/ 314325 h 602457"/>
                <a:gd name="connsiteX29" fmla="*/ 242887 w 2588419"/>
                <a:gd name="connsiteY29" fmla="*/ 328613 h 602457"/>
                <a:gd name="connsiteX30" fmla="*/ 264319 w 2588419"/>
                <a:gd name="connsiteY30" fmla="*/ 330994 h 602457"/>
                <a:gd name="connsiteX31" fmla="*/ 295275 w 2588419"/>
                <a:gd name="connsiteY31" fmla="*/ 335757 h 602457"/>
                <a:gd name="connsiteX32" fmla="*/ 311944 w 2588419"/>
                <a:gd name="connsiteY32" fmla="*/ 335757 h 602457"/>
                <a:gd name="connsiteX33" fmla="*/ 457200 w 2588419"/>
                <a:gd name="connsiteY33" fmla="*/ 319088 h 602457"/>
                <a:gd name="connsiteX34" fmla="*/ 740569 w 2588419"/>
                <a:gd name="connsiteY34" fmla="*/ 276225 h 602457"/>
                <a:gd name="connsiteX35" fmla="*/ 1076325 w 2588419"/>
                <a:gd name="connsiteY35" fmla="*/ 221457 h 602457"/>
                <a:gd name="connsiteX36" fmla="*/ 1266825 w 2588419"/>
                <a:gd name="connsiteY36" fmla="*/ 183357 h 602457"/>
                <a:gd name="connsiteX37" fmla="*/ 1628775 w 2588419"/>
                <a:gd name="connsiteY37" fmla="*/ 135732 h 602457"/>
                <a:gd name="connsiteX38" fmla="*/ 1988344 w 2588419"/>
                <a:gd name="connsiteY38" fmla="*/ 85725 h 602457"/>
                <a:gd name="connsiteX39" fmla="*/ 2088356 w 2588419"/>
                <a:gd name="connsiteY39" fmla="*/ 38100 h 602457"/>
                <a:gd name="connsiteX40" fmla="*/ 2159794 w 2588419"/>
                <a:gd name="connsiteY40" fmla="*/ 0 h 602457"/>
                <a:gd name="connsiteX41" fmla="*/ 2188369 w 2588419"/>
                <a:gd name="connsiteY41" fmla="*/ 0 h 602457"/>
                <a:gd name="connsiteX42" fmla="*/ 2328862 w 2588419"/>
                <a:gd name="connsiteY42" fmla="*/ 28575 h 602457"/>
                <a:gd name="connsiteX43" fmla="*/ 2436019 w 2588419"/>
                <a:gd name="connsiteY43" fmla="*/ 59532 h 602457"/>
                <a:gd name="connsiteX44" fmla="*/ 2524125 w 2588419"/>
                <a:gd name="connsiteY44" fmla="*/ 95250 h 602457"/>
                <a:gd name="connsiteX45" fmla="*/ 2547937 w 2588419"/>
                <a:gd name="connsiteY45" fmla="*/ 107157 h 602457"/>
                <a:gd name="connsiteX46" fmla="*/ 2564606 w 2588419"/>
                <a:gd name="connsiteY46" fmla="*/ 126207 h 602457"/>
                <a:gd name="connsiteX47" fmla="*/ 2583656 w 2588419"/>
                <a:gd name="connsiteY47" fmla="*/ 159544 h 602457"/>
                <a:gd name="connsiteX48" fmla="*/ 2588419 w 2588419"/>
                <a:gd name="connsiteY48" fmla="*/ 180975 h 602457"/>
                <a:gd name="connsiteX49" fmla="*/ 2586037 w 2588419"/>
                <a:gd name="connsiteY49" fmla="*/ 204788 h 602457"/>
                <a:gd name="connsiteX50" fmla="*/ 2576512 w 2588419"/>
                <a:gd name="connsiteY50" fmla="*/ 230982 h 602457"/>
                <a:gd name="connsiteX51" fmla="*/ 2564606 w 2588419"/>
                <a:gd name="connsiteY51" fmla="*/ 247650 h 602457"/>
                <a:gd name="connsiteX52" fmla="*/ 2543175 w 2588419"/>
                <a:gd name="connsiteY52" fmla="*/ 261938 h 602457"/>
                <a:gd name="connsiteX53" fmla="*/ 2500312 w 2588419"/>
                <a:gd name="connsiteY53" fmla="*/ 280988 h 602457"/>
                <a:gd name="connsiteX54" fmla="*/ 2440781 w 2588419"/>
                <a:gd name="connsiteY54" fmla="*/ 290513 h 602457"/>
                <a:gd name="connsiteX55" fmla="*/ 2283619 w 2588419"/>
                <a:gd name="connsiteY55" fmla="*/ 292894 h 602457"/>
                <a:gd name="connsiteX56" fmla="*/ 1847850 w 2588419"/>
                <a:gd name="connsiteY56" fmla="*/ 314325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88419" h="602457">
                  <a:moveTo>
                    <a:pt x="1847850" y="314325"/>
                  </a:moveTo>
                  <a:lnTo>
                    <a:pt x="1635919" y="328613"/>
                  </a:lnTo>
                  <a:lnTo>
                    <a:pt x="1504950" y="345282"/>
                  </a:lnTo>
                  <a:lnTo>
                    <a:pt x="1271587" y="381000"/>
                  </a:lnTo>
                  <a:lnTo>
                    <a:pt x="1052512" y="423863"/>
                  </a:lnTo>
                  <a:lnTo>
                    <a:pt x="957262" y="435769"/>
                  </a:lnTo>
                  <a:lnTo>
                    <a:pt x="871537" y="450057"/>
                  </a:lnTo>
                  <a:lnTo>
                    <a:pt x="738187" y="476250"/>
                  </a:lnTo>
                  <a:lnTo>
                    <a:pt x="592931" y="514350"/>
                  </a:lnTo>
                  <a:lnTo>
                    <a:pt x="459581" y="552450"/>
                  </a:lnTo>
                  <a:lnTo>
                    <a:pt x="319087" y="602457"/>
                  </a:lnTo>
                  <a:lnTo>
                    <a:pt x="285750" y="592932"/>
                  </a:lnTo>
                  <a:lnTo>
                    <a:pt x="228600" y="559594"/>
                  </a:lnTo>
                  <a:lnTo>
                    <a:pt x="166687" y="514350"/>
                  </a:lnTo>
                  <a:lnTo>
                    <a:pt x="123825" y="478632"/>
                  </a:lnTo>
                  <a:lnTo>
                    <a:pt x="92869" y="442913"/>
                  </a:lnTo>
                  <a:lnTo>
                    <a:pt x="57150" y="395288"/>
                  </a:lnTo>
                  <a:lnTo>
                    <a:pt x="28575" y="352425"/>
                  </a:lnTo>
                  <a:lnTo>
                    <a:pt x="9525" y="316707"/>
                  </a:lnTo>
                  <a:lnTo>
                    <a:pt x="0" y="288132"/>
                  </a:lnTo>
                  <a:lnTo>
                    <a:pt x="0" y="264319"/>
                  </a:lnTo>
                  <a:lnTo>
                    <a:pt x="4762" y="247650"/>
                  </a:lnTo>
                  <a:lnTo>
                    <a:pt x="14287" y="240507"/>
                  </a:lnTo>
                  <a:lnTo>
                    <a:pt x="23812" y="235744"/>
                  </a:lnTo>
                  <a:lnTo>
                    <a:pt x="38100" y="238125"/>
                  </a:lnTo>
                  <a:lnTo>
                    <a:pt x="64294" y="254794"/>
                  </a:lnTo>
                  <a:lnTo>
                    <a:pt x="104775" y="280988"/>
                  </a:lnTo>
                  <a:lnTo>
                    <a:pt x="140494" y="297657"/>
                  </a:lnTo>
                  <a:lnTo>
                    <a:pt x="190500" y="314325"/>
                  </a:lnTo>
                  <a:lnTo>
                    <a:pt x="242887" y="328613"/>
                  </a:lnTo>
                  <a:lnTo>
                    <a:pt x="264319" y="330994"/>
                  </a:lnTo>
                  <a:lnTo>
                    <a:pt x="295275" y="335757"/>
                  </a:lnTo>
                  <a:lnTo>
                    <a:pt x="311944" y="335757"/>
                  </a:lnTo>
                  <a:lnTo>
                    <a:pt x="457200" y="319088"/>
                  </a:lnTo>
                  <a:lnTo>
                    <a:pt x="740569" y="276225"/>
                  </a:lnTo>
                  <a:lnTo>
                    <a:pt x="1076325" y="221457"/>
                  </a:lnTo>
                  <a:lnTo>
                    <a:pt x="1266825" y="183357"/>
                  </a:lnTo>
                  <a:lnTo>
                    <a:pt x="1628775" y="135732"/>
                  </a:lnTo>
                  <a:lnTo>
                    <a:pt x="1988344" y="85725"/>
                  </a:lnTo>
                  <a:lnTo>
                    <a:pt x="2088356" y="38100"/>
                  </a:lnTo>
                  <a:lnTo>
                    <a:pt x="2159794" y="0"/>
                  </a:lnTo>
                  <a:lnTo>
                    <a:pt x="2188369" y="0"/>
                  </a:lnTo>
                  <a:lnTo>
                    <a:pt x="2328862" y="28575"/>
                  </a:lnTo>
                  <a:lnTo>
                    <a:pt x="2436019" y="59532"/>
                  </a:lnTo>
                  <a:lnTo>
                    <a:pt x="2524125" y="95250"/>
                  </a:lnTo>
                  <a:lnTo>
                    <a:pt x="2547937" y="107157"/>
                  </a:lnTo>
                  <a:lnTo>
                    <a:pt x="2564606" y="126207"/>
                  </a:lnTo>
                  <a:lnTo>
                    <a:pt x="2583656" y="159544"/>
                  </a:lnTo>
                  <a:lnTo>
                    <a:pt x="2588419" y="180975"/>
                  </a:lnTo>
                  <a:lnTo>
                    <a:pt x="2586037" y="204788"/>
                  </a:lnTo>
                  <a:lnTo>
                    <a:pt x="2576512" y="230982"/>
                  </a:lnTo>
                  <a:lnTo>
                    <a:pt x="2564606" y="247650"/>
                  </a:lnTo>
                  <a:lnTo>
                    <a:pt x="2543175" y="261938"/>
                  </a:lnTo>
                  <a:lnTo>
                    <a:pt x="2500312" y="280988"/>
                  </a:lnTo>
                  <a:lnTo>
                    <a:pt x="2440781" y="290513"/>
                  </a:lnTo>
                  <a:lnTo>
                    <a:pt x="2283619" y="292894"/>
                  </a:lnTo>
                  <a:lnTo>
                    <a:pt x="1847850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DBEB17E7-422A-40DA-B46E-75CAC52EBAD2}"/>
                </a:ext>
              </a:extLst>
            </p:cNvPr>
            <p:cNvSpPr/>
            <p:nvPr/>
          </p:nvSpPr>
          <p:spPr>
            <a:xfrm>
              <a:off x="7310438" y="1725613"/>
              <a:ext cx="762000" cy="711200"/>
            </a:xfrm>
            <a:custGeom>
              <a:avLst/>
              <a:gdLst>
                <a:gd name="connsiteX0" fmla="*/ 342900 w 762000"/>
                <a:gd name="connsiteY0" fmla="*/ 428625 h 709613"/>
                <a:gd name="connsiteX1" fmla="*/ 197643 w 762000"/>
                <a:gd name="connsiteY1" fmla="*/ 264319 h 709613"/>
                <a:gd name="connsiteX2" fmla="*/ 76200 w 762000"/>
                <a:gd name="connsiteY2" fmla="*/ 133350 h 709613"/>
                <a:gd name="connsiteX3" fmla="*/ 30956 w 762000"/>
                <a:gd name="connsiteY3" fmla="*/ 83344 h 709613"/>
                <a:gd name="connsiteX4" fmla="*/ 9525 w 762000"/>
                <a:gd name="connsiteY4" fmla="*/ 57150 h 709613"/>
                <a:gd name="connsiteX5" fmla="*/ 0 w 762000"/>
                <a:gd name="connsiteY5" fmla="*/ 30957 h 709613"/>
                <a:gd name="connsiteX6" fmla="*/ 4762 w 762000"/>
                <a:gd name="connsiteY6" fmla="*/ 7144 h 709613"/>
                <a:gd name="connsiteX7" fmla="*/ 14287 w 762000"/>
                <a:gd name="connsiteY7" fmla="*/ 0 h 709613"/>
                <a:gd name="connsiteX8" fmla="*/ 35718 w 762000"/>
                <a:gd name="connsiteY8" fmla="*/ 0 h 709613"/>
                <a:gd name="connsiteX9" fmla="*/ 59531 w 762000"/>
                <a:gd name="connsiteY9" fmla="*/ 9525 h 709613"/>
                <a:gd name="connsiteX10" fmla="*/ 157162 w 762000"/>
                <a:gd name="connsiteY10" fmla="*/ 61913 h 709613"/>
                <a:gd name="connsiteX11" fmla="*/ 269081 w 762000"/>
                <a:gd name="connsiteY11" fmla="*/ 114300 h 709613"/>
                <a:gd name="connsiteX12" fmla="*/ 371475 w 762000"/>
                <a:gd name="connsiteY12" fmla="*/ 159544 h 709613"/>
                <a:gd name="connsiteX13" fmla="*/ 485775 w 762000"/>
                <a:gd name="connsiteY13" fmla="*/ 204788 h 709613"/>
                <a:gd name="connsiteX14" fmla="*/ 552450 w 762000"/>
                <a:gd name="connsiteY14" fmla="*/ 226219 h 709613"/>
                <a:gd name="connsiteX15" fmla="*/ 581025 w 762000"/>
                <a:gd name="connsiteY15" fmla="*/ 240507 h 709613"/>
                <a:gd name="connsiteX16" fmla="*/ 604837 w 762000"/>
                <a:gd name="connsiteY16" fmla="*/ 257175 h 709613"/>
                <a:gd name="connsiteX17" fmla="*/ 640556 w 762000"/>
                <a:gd name="connsiteY17" fmla="*/ 290513 h 709613"/>
                <a:gd name="connsiteX18" fmla="*/ 669131 w 762000"/>
                <a:gd name="connsiteY18" fmla="*/ 323850 h 709613"/>
                <a:gd name="connsiteX19" fmla="*/ 697706 w 762000"/>
                <a:gd name="connsiteY19" fmla="*/ 369094 h 709613"/>
                <a:gd name="connsiteX20" fmla="*/ 721518 w 762000"/>
                <a:gd name="connsiteY20" fmla="*/ 414338 h 709613"/>
                <a:gd name="connsiteX21" fmla="*/ 733425 w 762000"/>
                <a:gd name="connsiteY21" fmla="*/ 452438 h 709613"/>
                <a:gd name="connsiteX22" fmla="*/ 750093 w 762000"/>
                <a:gd name="connsiteY22" fmla="*/ 500063 h 709613"/>
                <a:gd name="connsiteX23" fmla="*/ 757237 w 762000"/>
                <a:gd name="connsiteY23" fmla="*/ 533400 h 709613"/>
                <a:gd name="connsiteX24" fmla="*/ 762000 w 762000"/>
                <a:gd name="connsiteY24" fmla="*/ 564357 h 709613"/>
                <a:gd name="connsiteX25" fmla="*/ 750093 w 762000"/>
                <a:gd name="connsiteY25" fmla="*/ 611982 h 709613"/>
                <a:gd name="connsiteX26" fmla="*/ 726281 w 762000"/>
                <a:gd name="connsiteY26" fmla="*/ 652463 h 709613"/>
                <a:gd name="connsiteX27" fmla="*/ 697706 w 762000"/>
                <a:gd name="connsiteY27" fmla="*/ 681038 h 709613"/>
                <a:gd name="connsiteX28" fmla="*/ 661987 w 762000"/>
                <a:gd name="connsiteY28" fmla="*/ 702469 h 709613"/>
                <a:gd name="connsiteX29" fmla="*/ 631031 w 762000"/>
                <a:gd name="connsiteY29" fmla="*/ 709613 h 709613"/>
                <a:gd name="connsiteX30" fmla="*/ 597693 w 762000"/>
                <a:gd name="connsiteY30" fmla="*/ 702469 h 709613"/>
                <a:gd name="connsiteX31" fmla="*/ 571500 w 762000"/>
                <a:gd name="connsiteY31" fmla="*/ 683419 h 709613"/>
                <a:gd name="connsiteX32" fmla="*/ 481012 w 762000"/>
                <a:gd name="connsiteY32" fmla="*/ 583407 h 709613"/>
                <a:gd name="connsiteX33" fmla="*/ 342900 w 762000"/>
                <a:gd name="connsiteY33" fmla="*/ 428625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62000" h="709613">
                  <a:moveTo>
                    <a:pt x="342900" y="428625"/>
                  </a:moveTo>
                  <a:lnTo>
                    <a:pt x="197643" y="264319"/>
                  </a:lnTo>
                  <a:lnTo>
                    <a:pt x="76200" y="133350"/>
                  </a:lnTo>
                  <a:lnTo>
                    <a:pt x="30956" y="83344"/>
                  </a:lnTo>
                  <a:lnTo>
                    <a:pt x="9525" y="57150"/>
                  </a:lnTo>
                  <a:lnTo>
                    <a:pt x="0" y="30957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5718" y="0"/>
                  </a:lnTo>
                  <a:lnTo>
                    <a:pt x="59531" y="9525"/>
                  </a:lnTo>
                  <a:lnTo>
                    <a:pt x="157162" y="61913"/>
                  </a:lnTo>
                  <a:lnTo>
                    <a:pt x="269081" y="114300"/>
                  </a:lnTo>
                  <a:lnTo>
                    <a:pt x="371475" y="159544"/>
                  </a:lnTo>
                  <a:lnTo>
                    <a:pt x="485775" y="204788"/>
                  </a:lnTo>
                  <a:lnTo>
                    <a:pt x="552450" y="226219"/>
                  </a:lnTo>
                  <a:lnTo>
                    <a:pt x="581025" y="240507"/>
                  </a:lnTo>
                  <a:lnTo>
                    <a:pt x="604837" y="257175"/>
                  </a:lnTo>
                  <a:lnTo>
                    <a:pt x="640556" y="290513"/>
                  </a:lnTo>
                  <a:lnTo>
                    <a:pt x="669131" y="323850"/>
                  </a:lnTo>
                  <a:lnTo>
                    <a:pt x="697706" y="369094"/>
                  </a:lnTo>
                  <a:lnTo>
                    <a:pt x="721518" y="414338"/>
                  </a:lnTo>
                  <a:lnTo>
                    <a:pt x="733425" y="452438"/>
                  </a:lnTo>
                  <a:lnTo>
                    <a:pt x="750093" y="500063"/>
                  </a:lnTo>
                  <a:lnTo>
                    <a:pt x="757237" y="533400"/>
                  </a:lnTo>
                  <a:lnTo>
                    <a:pt x="762000" y="564357"/>
                  </a:lnTo>
                  <a:lnTo>
                    <a:pt x="750093" y="611982"/>
                  </a:lnTo>
                  <a:lnTo>
                    <a:pt x="726281" y="652463"/>
                  </a:lnTo>
                  <a:lnTo>
                    <a:pt x="697706" y="681038"/>
                  </a:lnTo>
                  <a:lnTo>
                    <a:pt x="661987" y="702469"/>
                  </a:lnTo>
                  <a:lnTo>
                    <a:pt x="631031" y="709613"/>
                  </a:lnTo>
                  <a:lnTo>
                    <a:pt x="597693" y="702469"/>
                  </a:lnTo>
                  <a:lnTo>
                    <a:pt x="571500" y="683419"/>
                  </a:lnTo>
                  <a:lnTo>
                    <a:pt x="481012" y="583407"/>
                  </a:lnTo>
                  <a:lnTo>
                    <a:pt x="342900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7D1C6ED3-BA16-4CB9-8E9F-0DA44E5A00BA}"/>
                </a:ext>
              </a:extLst>
            </p:cNvPr>
            <p:cNvSpPr/>
            <p:nvPr/>
          </p:nvSpPr>
          <p:spPr>
            <a:xfrm rot="16200000">
              <a:off x="2773366" y="3462338"/>
              <a:ext cx="4446588" cy="538163"/>
            </a:xfrm>
            <a:custGeom>
              <a:avLst/>
              <a:gdLst>
                <a:gd name="connsiteX0" fmla="*/ 2403921 w 4447874"/>
                <a:gd name="connsiteY0" fmla="*/ 422031 h 537883"/>
                <a:gd name="connsiteX1" fmla="*/ 1295056 w 4447874"/>
                <a:gd name="connsiteY1" fmla="*/ 413756 h 537883"/>
                <a:gd name="connsiteX2" fmla="*/ 806824 w 4447874"/>
                <a:gd name="connsiteY2" fmla="*/ 405481 h 537883"/>
                <a:gd name="connsiteX3" fmla="*/ 355830 w 4447874"/>
                <a:gd name="connsiteY3" fmla="*/ 401343 h 537883"/>
                <a:gd name="connsiteX4" fmla="*/ 215153 w 4447874"/>
                <a:gd name="connsiteY4" fmla="*/ 401343 h 537883"/>
                <a:gd name="connsiteX5" fmla="*/ 115852 w 4447874"/>
                <a:gd name="connsiteY5" fmla="*/ 393068 h 537883"/>
                <a:gd name="connsiteX6" fmla="*/ 57926 w 4447874"/>
                <a:gd name="connsiteY6" fmla="*/ 380655 h 537883"/>
                <a:gd name="connsiteX7" fmla="*/ 24826 w 4447874"/>
                <a:gd name="connsiteY7" fmla="*/ 364105 h 537883"/>
                <a:gd name="connsiteX8" fmla="*/ 12413 w 4447874"/>
                <a:gd name="connsiteY8" fmla="*/ 351692 h 537883"/>
                <a:gd name="connsiteX9" fmla="*/ 0 w 4447874"/>
                <a:gd name="connsiteY9" fmla="*/ 326867 h 537883"/>
                <a:gd name="connsiteX10" fmla="*/ 4138 w 4447874"/>
                <a:gd name="connsiteY10" fmla="*/ 289629 h 537883"/>
                <a:gd name="connsiteX11" fmla="*/ 24826 w 4447874"/>
                <a:gd name="connsiteY11" fmla="*/ 256529 h 537883"/>
                <a:gd name="connsiteX12" fmla="*/ 66201 w 4447874"/>
                <a:gd name="connsiteY12" fmla="*/ 223428 h 537883"/>
                <a:gd name="connsiteX13" fmla="*/ 132402 w 4447874"/>
                <a:gd name="connsiteY13" fmla="*/ 190328 h 537883"/>
                <a:gd name="connsiteX14" fmla="*/ 252391 w 4447874"/>
                <a:gd name="connsiteY14" fmla="*/ 148952 h 537883"/>
                <a:gd name="connsiteX15" fmla="*/ 355830 w 4447874"/>
                <a:gd name="connsiteY15" fmla="*/ 115852 h 537883"/>
                <a:gd name="connsiteX16" fmla="*/ 492370 w 4447874"/>
                <a:gd name="connsiteY16" fmla="*/ 86889 h 537883"/>
                <a:gd name="connsiteX17" fmla="*/ 562708 w 4447874"/>
                <a:gd name="connsiteY17" fmla="*/ 107577 h 537883"/>
                <a:gd name="connsiteX18" fmla="*/ 624772 w 4447874"/>
                <a:gd name="connsiteY18" fmla="*/ 124127 h 537883"/>
                <a:gd name="connsiteX19" fmla="*/ 703385 w 4447874"/>
                <a:gd name="connsiteY19" fmla="*/ 140677 h 537883"/>
                <a:gd name="connsiteX20" fmla="*/ 757173 w 4447874"/>
                <a:gd name="connsiteY20" fmla="*/ 148952 h 537883"/>
                <a:gd name="connsiteX21" fmla="*/ 856475 w 4447874"/>
                <a:gd name="connsiteY21" fmla="*/ 157227 h 537883"/>
                <a:gd name="connsiteX22" fmla="*/ 1133691 w 4447874"/>
                <a:gd name="connsiteY22" fmla="*/ 161365 h 537883"/>
                <a:gd name="connsiteX23" fmla="*/ 1601235 w 4447874"/>
                <a:gd name="connsiteY23" fmla="*/ 165502 h 537883"/>
                <a:gd name="connsiteX24" fmla="*/ 2221868 w 4447874"/>
                <a:gd name="connsiteY24" fmla="*/ 177915 h 537883"/>
                <a:gd name="connsiteX25" fmla="*/ 2395646 w 4447874"/>
                <a:gd name="connsiteY25" fmla="*/ 173778 h 537883"/>
                <a:gd name="connsiteX26" fmla="*/ 2888015 w 4447874"/>
                <a:gd name="connsiteY26" fmla="*/ 182053 h 537883"/>
                <a:gd name="connsiteX27" fmla="*/ 3471410 w 4447874"/>
                <a:gd name="connsiteY27" fmla="*/ 190328 h 537883"/>
                <a:gd name="connsiteX28" fmla="*/ 3984467 w 4447874"/>
                <a:gd name="connsiteY28" fmla="*/ 202740 h 537883"/>
                <a:gd name="connsiteX29" fmla="*/ 4083769 w 4447874"/>
                <a:gd name="connsiteY29" fmla="*/ 198603 h 537883"/>
                <a:gd name="connsiteX30" fmla="*/ 4154107 w 4447874"/>
                <a:gd name="connsiteY30" fmla="*/ 190328 h 537883"/>
                <a:gd name="connsiteX31" fmla="*/ 4228583 w 4447874"/>
                <a:gd name="connsiteY31" fmla="*/ 169640 h 537883"/>
                <a:gd name="connsiteX32" fmla="*/ 4290647 w 4447874"/>
                <a:gd name="connsiteY32" fmla="*/ 136540 h 537883"/>
                <a:gd name="connsiteX33" fmla="*/ 4327885 w 4447874"/>
                <a:gd name="connsiteY33" fmla="*/ 107577 h 537883"/>
                <a:gd name="connsiteX34" fmla="*/ 4348572 w 4447874"/>
                <a:gd name="connsiteY34" fmla="*/ 62063 h 537883"/>
                <a:gd name="connsiteX35" fmla="*/ 4365123 w 4447874"/>
                <a:gd name="connsiteY35" fmla="*/ 28963 h 537883"/>
                <a:gd name="connsiteX36" fmla="*/ 4385810 w 4447874"/>
                <a:gd name="connsiteY36" fmla="*/ 8275 h 537883"/>
                <a:gd name="connsiteX37" fmla="*/ 4410636 w 4447874"/>
                <a:gd name="connsiteY37" fmla="*/ 0 h 537883"/>
                <a:gd name="connsiteX38" fmla="*/ 4423048 w 4447874"/>
                <a:gd name="connsiteY38" fmla="*/ 0 h 537883"/>
                <a:gd name="connsiteX39" fmla="*/ 4431324 w 4447874"/>
                <a:gd name="connsiteY39" fmla="*/ 4138 h 537883"/>
                <a:gd name="connsiteX40" fmla="*/ 4439599 w 4447874"/>
                <a:gd name="connsiteY40" fmla="*/ 24825 h 537883"/>
                <a:gd name="connsiteX41" fmla="*/ 4447874 w 4447874"/>
                <a:gd name="connsiteY41" fmla="*/ 62063 h 537883"/>
                <a:gd name="connsiteX42" fmla="*/ 4447874 w 4447874"/>
                <a:gd name="connsiteY42" fmla="*/ 124127 h 537883"/>
                <a:gd name="connsiteX43" fmla="*/ 4435461 w 4447874"/>
                <a:gd name="connsiteY43" fmla="*/ 194465 h 537883"/>
                <a:gd name="connsiteX44" fmla="*/ 4406498 w 4447874"/>
                <a:gd name="connsiteY44" fmla="*/ 281354 h 537883"/>
                <a:gd name="connsiteX45" fmla="*/ 4369260 w 4447874"/>
                <a:gd name="connsiteY45" fmla="*/ 359968 h 537883"/>
                <a:gd name="connsiteX46" fmla="*/ 4307197 w 4447874"/>
                <a:gd name="connsiteY46" fmla="*/ 434444 h 537883"/>
                <a:gd name="connsiteX47" fmla="*/ 4240996 w 4447874"/>
                <a:gd name="connsiteY47" fmla="*/ 500644 h 537883"/>
                <a:gd name="connsiteX48" fmla="*/ 4191345 w 4447874"/>
                <a:gd name="connsiteY48" fmla="*/ 533745 h 537883"/>
                <a:gd name="connsiteX49" fmla="*/ 4166520 w 4447874"/>
                <a:gd name="connsiteY49" fmla="*/ 537883 h 537883"/>
                <a:gd name="connsiteX50" fmla="*/ 4121007 w 4447874"/>
                <a:gd name="connsiteY50" fmla="*/ 525470 h 537883"/>
                <a:gd name="connsiteX51" fmla="*/ 4096181 w 4447874"/>
                <a:gd name="connsiteY51" fmla="*/ 500644 h 537883"/>
                <a:gd name="connsiteX52" fmla="*/ 4054806 w 4447874"/>
                <a:gd name="connsiteY52" fmla="*/ 484094 h 537883"/>
                <a:gd name="connsiteX53" fmla="*/ 4001018 w 4447874"/>
                <a:gd name="connsiteY53" fmla="*/ 471682 h 537883"/>
                <a:gd name="connsiteX54" fmla="*/ 3943092 w 4447874"/>
                <a:gd name="connsiteY54" fmla="*/ 459269 h 537883"/>
                <a:gd name="connsiteX55" fmla="*/ 3723801 w 4447874"/>
                <a:gd name="connsiteY55" fmla="*/ 446856 h 537883"/>
                <a:gd name="connsiteX56" fmla="*/ 3384522 w 4447874"/>
                <a:gd name="connsiteY56" fmla="*/ 442719 h 537883"/>
                <a:gd name="connsiteX57" fmla="*/ 3003867 w 4447874"/>
                <a:gd name="connsiteY57" fmla="*/ 434444 h 537883"/>
                <a:gd name="connsiteX58" fmla="*/ 2403921 w 4447874"/>
                <a:gd name="connsiteY58" fmla="*/ 422031 h 53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47874" h="537883">
                  <a:moveTo>
                    <a:pt x="2403921" y="422031"/>
                  </a:moveTo>
                  <a:lnTo>
                    <a:pt x="1295056" y="413756"/>
                  </a:lnTo>
                  <a:lnTo>
                    <a:pt x="806824" y="405481"/>
                  </a:lnTo>
                  <a:lnTo>
                    <a:pt x="355830" y="401343"/>
                  </a:lnTo>
                  <a:lnTo>
                    <a:pt x="215153" y="401343"/>
                  </a:lnTo>
                  <a:lnTo>
                    <a:pt x="115852" y="393068"/>
                  </a:lnTo>
                  <a:lnTo>
                    <a:pt x="57926" y="380655"/>
                  </a:lnTo>
                  <a:lnTo>
                    <a:pt x="24826" y="364105"/>
                  </a:lnTo>
                  <a:lnTo>
                    <a:pt x="12413" y="351692"/>
                  </a:lnTo>
                  <a:lnTo>
                    <a:pt x="0" y="326867"/>
                  </a:lnTo>
                  <a:lnTo>
                    <a:pt x="4138" y="289629"/>
                  </a:lnTo>
                  <a:lnTo>
                    <a:pt x="24826" y="256529"/>
                  </a:lnTo>
                  <a:lnTo>
                    <a:pt x="66201" y="223428"/>
                  </a:lnTo>
                  <a:lnTo>
                    <a:pt x="132402" y="190328"/>
                  </a:lnTo>
                  <a:lnTo>
                    <a:pt x="252391" y="148952"/>
                  </a:lnTo>
                  <a:lnTo>
                    <a:pt x="355830" y="115852"/>
                  </a:lnTo>
                  <a:lnTo>
                    <a:pt x="492370" y="86889"/>
                  </a:lnTo>
                  <a:lnTo>
                    <a:pt x="562708" y="107577"/>
                  </a:lnTo>
                  <a:lnTo>
                    <a:pt x="624772" y="124127"/>
                  </a:lnTo>
                  <a:lnTo>
                    <a:pt x="703385" y="140677"/>
                  </a:lnTo>
                  <a:lnTo>
                    <a:pt x="757173" y="148952"/>
                  </a:lnTo>
                  <a:lnTo>
                    <a:pt x="856475" y="157227"/>
                  </a:lnTo>
                  <a:lnTo>
                    <a:pt x="1133691" y="161365"/>
                  </a:lnTo>
                  <a:lnTo>
                    <a:pt x="1601235" y="165502"/>
                  </a:lnTo>
                  <a:lnTo>
                    <a:pt x="2221868" y="177915"/>
                  </a:lnTo>
                  <a:lnTo>
                    <a:pt x="2395646" y="173778"/>
                  </a:lnTo>
                  <a:lnTo>
                    <a:pt x="2888015" y="182053"/>
                  </a:lnTo>
                  <a:lnTo>
                    <a:pt x="3471410" y="190328"/>
                  </a:lnTo>
                  <a:lnTo>
                    <a:pt x="3984467" y="202740"/>
                  </a:lnTo>
                  <a:lnTo>
                    <a:pt x="4083769" y="198603"/>
                  </a:lnTo>
                  <a:lnTo>
                    <a:pt x="4154107" y="190328"/>
                  </a:lnTo>
                  <a:lnTo>
                    <a:pt x="4228583" y="169640"/>
                  </a:lnTo>
                  <a:lnTo>
                    <a:pt x="4290647" y="136540"/>
                  </a:lnTo>
                  <a:lnTo>
                    <a:pt x="4327885" y="107577"/>
                  </a:lnTo>
                  <a:lnTo>
                    <a:pt x="4348572" y="62063"/>
                  </a:lnTo>
                  <a:lnTo>
                    <a:pt x="4365123" y="28963"/>
                  </a:lnTo>
                  <a:lnTo>
                    <a:pt x="4385810" y="8275"/>
                  </a:lnTo>
                  <a:lnTo>
                    <a:pt x="4410636" y="0"/>
                  </a:lnTo>
                  <a:lnTo>
                    <a:pt x="4423048" y="0"/>
                  </a:lnTo>
                  <a:lnTo>
                    <a:pt x="4431324" y="4138"/>
                  </a:lnTo>
                  <a:lnTo>
                    <a:pt x="4439599" y="24825"/>
                  </a:lnTo>
                  <a:lnTo>
                    <a:pt x="4447874" y="62063"/>
                  </a:lnTo>
                  <a:lnTo>
                    <a:pt x="4447874" y="124127"/>
                  </a:lnTo>
                  <a:lnTo>
                    <a:pt x="4435461" y="194465"/>
                  </a:lnTo>
                  <a:lnTo>
                    <a:pt x="4406498" y="281354"/>
                  </a:lnTo>
                  <a:lnTo>
                    <a:pt x="4369260" y="359968"/>
                  </a:lnTo>
                  <a:lnTo>
                    <a:pt x="4307197" y="434444"/>
                  </a:lnTo>
                  <a:lnTo>
                    <a:pt x="4240996" y="500644"/>
                  </a:lnTo>
                  <a:lnTo>
                    <a:pt x="4191345" y="533745"/>
                  </a:lnTo>
                  <a:lnTo>
                    <a:pt x="4166520" y="537883"/>
                  </a:lnTo>
                  <a:lnTo>
                    <a:pt x="4121007" y="525470"/>
                  </a:lnTo>
                  <a:lnTo>
                    <a:pt x="4096181" y="500644"/>
                  </a:lnTo>
                  <a:lnTo>
                    <a:pt x="4054806" y="484094"/>
                  </a:lnTo>
                  <a:lnTo>
                    <a:pt x="4001018" y="471682"/>
                  </a:lnTo>
                  <a:lnTo>
                    <a:pt x="3943092" y="459269"/>
                  </a:lnTo>
                  <a:lnTo>
                    <a:pt x="3723801" y="446856"/>
                  </a:lnTo>
                  <a:lnTo>
                    <a:pt x="3384522" y="442719"/>
                  </a:lnTo>
                  <a:lnTo>
                    <a:pt x="3003867" y="434444"/>
                  </a:lnTo>
                  <a:lnTo>
                    <a:pt x="2403921" y="422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0F1C0046-1527-4A91-B09A-7EE430BD89AD}"/>
                </a:ext>
              </a:extLst>
            </p:cNvPr>
            <p:cNvSpPr/>
            <p:nvPr/>
          </p:nvSpPr>
          <p:spPr>
            <a:xfrm>
              <a:off x="3694116" y="3452813"/>
              <a:ext cx="1263650" cy="1404938"/>
            </a:xfrm>
            <a:custGeom>
              <a:avLst/>
              <a:gdLst>
                <a:gd name="connsiteX0" fmla="*/ 797719 w 1264444"/>
                <a:gd name="connsiteY0" fmla="*/ 766763 h 1404938"/>
                <a:gd name="connsiteX1" fmla="*/ 642937 w 1264444"/>
                <a:gd name="connsiteY1" fmla="*/ 959644 h 1404938"/>
                <a:gd name="connsiteX2" fmla="*/ 545306 w 1264444"/>
                <a:gd name="connsiteY2" fmla="*/ 1090613 h 1404938"/>
                <a:gd name="connsiteX3" fmla="*/ 519112 w 1264444"/>
                <a:gd name="connsiteY3" fmla="*/ 1135856 h 1404938"/>
                <a:gd name="connsiteX4" fmla="*/ 478631 w 1264444"/>
                <a:gd name="connsiteY4" fmla="*/ 1200150 h 1404938"/>
                <a:gd name="connsiteX5" fmla="*/ 435769 w 1264444"/>
                <a:gd name="connsiteY5" fmla="*/ 1271588 h 1404938"/>
                <a:gd name="connsiteX6" fmla="*/ 385762 w 1264444"/>
                <a:gd name="connsiteY6" fmla="*/ 1343025 h 1404938"/>
                <a:gd name="connsiteX7" fmla="*/ 345281 w 1264444"/>
                <a:gd name="connsiteY7" fmla="*/ 1400175 h 1404938"/>
                <a:gd name="connsiteX8" fmla="*/ 328612 w 1264444"/>
                <a:gd name="connsiteY8" fmla="*/ 1404938 h 1404938"/>
                <a:gd name="connsiteX9" fmla="*/ 266700 w 1264444"/>
                <a:gd name="connsiteY9" fmla="*/ 1378744 h 1404938"/>
                <a:gd name="connsiteX10" fmla="*/ 209550 w 1264444"/>
                <a:gd name="connsiteY10" fmla="*/ 1340644 h 1404938"/>
                <a:gd name="connsiteX11" fmla="*/ 159544 w 1264444"/>
                <a:gd name="connsiteY11" fmla="*/ 1300163 h 1404938"/>
                <a:gd name="connsiteX12" fmla="*/ 111919 w 1264444"/>
                <a:gd name="connsiteY12" fmla="*/ 1250156 h 1404938"/>
                <a:gd name="connsiteX13" fmla="*/ 73819 w 1264444"/>
                <a:gd name="connsiteY13" fmla="*/ 1195388 h 1404938"/>
                <a:gd name="connsiteX14" fmla="*/ 45244 w 1264444"/>
                <a:gd name="connsiteY14" fmla="*/ 1143000 h 1404938"/>
                <a:gd name="connsiteX15" fmla="*/ 21431 w 1264444"/>
                <a:gd name="connsiteY15" fmla="*/ 1088231 h 1404938"/>
                <a:gd name="connsiteX16" fmla="*/ 7144 w 1264444"/>
                <a:gd name="connsiteY16" fmla="*/ 1045369 h 1404938"/>
                <a:gd name="connsiteX17" fmla="*/ 0 w 1264444"/>
                <a:gd name="connsiteY17" fmla="*/ 1004888 h 1404938"/>
                <a:gd name="connsiteX18" fmla="*/ 2381 w 1264444"/>
                <a:gd name="connsiteY18" fmla="*/ 978694 h 1404938"/>
                <a:gd name="connsiteX19" fmla="*/ 9525 w 1264444"/>
                <a:gd name="connsiteY19" fmla="*/ 966788 h 1404938"/>
                <a:gd name="connsiteX20" fmla="*/ 19050 w 1264444"/>
                <a:gd name="connsiteY20" fmla="*/ 964406 h 1404938"/>
                <a:gd name="connsiteX21" fmla="*/ 28575 w 1264444"/>
                <a:gd name="connsiteY21" fmla="*/ 964406 h 1404938"/>
                <a:gd name="connsiteX22" fmla="*/ 40481 w 1264444"/>
                <a:gd name="connsiteY22" fmla="*/ 969169 h 1404938"/>
                <a:gd name="connsiteX23" fmla="*/ 69056 w 1264444"/>
                <a:gd name="connsiteY23" fmla="*/ 997744 h 1404938"/>
                <a:gd name="connsiteX24" fmla="*/ 111919 w 1264444"/>
                <a:gd name="connsiteY24" fmla="*/ 1028700 h 1404938"/>
                <a:gd name="connsiteX25" fmla="*/ 142875 w 1264444"/>
                <a:gd name="connsiteY25" fmla="*/ 1045369 h 1404938"/>
                <a:gd name="connsiteX26" fmla="*/ 169069 w 1264444"/>
                <a:gd name="connsiteY26" fmla="*/ 1052513 h 1404938"/>
                <a:gd name="connsiteX27" fmla="*/ 197644 w 1264444"/>
                <a:gd name="connsiteY27" fmla="*/ 1047750 h 1404938"/>
                <a:gd name="connsiteX28" fmla="*/ 259556 w 1264444"/>
                <a:gd name="connsiteY28" fmla="*/ 1014413 h 1404938"/>
                <a:gd name="connsiteX29" fmla="*/ 314325 w 1264444"/>
                <a:gd name="connsiteY29" fmla="*/ 973931 h 1404938"/>
                <a:gd name="connsiteX30" fmla="*/ 469106 w 1264444"/>
                <a:gd name="connsiteY30" fmla="*/ 835819 h 1404938"/>
                <a:gd name="connsiteX31" fmla="*/ 669131 w 1264444"/>
                <a:gd name="connsiteY31" fmla="*/ 628650 h 1404938"/>
                <a:gd name="connsiteX32" fmla="*/ 831056 w 1264444"/>
                <a:gd name="connsiteY32" fmla="*/ 464344 h 1404938"/>
                <a:gd name="connsiteX33" fmla="*/ 1014412 w 1264444"/>
                <a:gd name="connsiteY33" fmla="*/ 273844 h 1404938"/>
                <a:gd name="connsiteX34" fmla="*/ 1178719 w 1264444"/>
                <a:gd name="connsiteY34" fmla="*/ 97631 h 1404938"/>
                <a:gd name="connsiteX35" fmla="*/ 1264444 w 1264444"/>
                <a:gd name="connsiteY35" fmla="*/ 0 h 1404938"/>
                <a:gd name="connsiteX36" fmla="*/ 1259681 w 1264444"/>
                <a:gd name="connsiteY36" fmla="*/ 214313 h 1404938"/>
                <a:gd name="connsiteX37" fmla="*/ 1131094 w 1264444"/>
                <a:gd name="connsiteY37" fmla="*/ 357188 h 1404938"/>
                <a:gd name="connsiteX38" fmla="*/ 1052512 w 1264444"/>
                <a:gd name="connsiteY38" fmla="*/ 459581 h 1404938"/>
                <a:gd name="connsiteX39" fmla="*/ 954881 w 1264444"/>
                <a:gd name="connsiteY39" fmla="*/ 578644 h 1404938"/>
                <a:gd name="connsiteX40" fmla="*/ 864394 w 1264444"/>
                <a:gd name="connsiteY40" fmla="*/ 688181 h 1404938"/>
                <a:gd name="connsiteX41" fmla="*/ 797719 w 1264444"/>
                <a:gd name="connsiteY41" fmla="*/ 766763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64444" h="1404938">
                  <a:moveTo>
                    <a:pt x="797719" y="766763"/>
                  </a:moveTo>
                  <a:lnTo>
                    <a:pt x="642937" y="959644"/>
                  </a:lnTo>
                  <a:lnTo>
                    <a:pt x="545306" y="1090613"/>
                  </a:lnTo>
                  <a:lnTo>
                    <a:pt x="519112" y="1135856"/>
                  </a:lnTo>
                  <a:lnTo>
                    <a:pt x="478631" y="1200150"/>
                  </a:lnTo>
                  <a:lnTo>
                    <a:pt x="435769" y="1271588"/>
                  </a:lnTo>
                  <a:lnTo>
                    <a:pt x="385762" y="1343025"/>
                  </a:lnTo>
                  <a:lnTo>
                    <a:pt x="345281" y="1400175"/>
                  </a:lnTo>
                  <a:lnTo>
                    <a:pt x="328612" y="1404938"/>
                  </a:lnTo>
                  <a:lnTo>
                    <a:pt x="266700" y="1378744"/>
                  </a:lnTo>
                  <a:lnTo>
                    <a:pt x="209550" y="1340644"/>
                  </a:lnTo>
                  <a:lnTo>
                    <a:pt x="159544" y="1300163"/>
                  </a:lnTo>
                  <a:lnTo>
                    <a:pt x="111919" y="1250156"/>
                  </a:lnTo>
                  <a:lnTo>
                    <a:pt x="73819" y="1195388"/>
                  </a:lnTo>
                  <a:lnTo>
                    <a:pt x="45244" y="1143000"/>
                  </a:lnTo>
                  <a:lnTo>
                    <a:pt x="21431" y="1088231"/>
                  </a:lnTo>
                  <a:lnTo>
                    <a:pt x="7144" y="1045369"/>
                  </a:lnTo>
                  <a:lnTo>
                    <a:pt x="0" y="1004888"/>
                  </a:lnTo>
                  <a:lnTo>
                    <a:pt x="2381" y="978694"/>
                  </a:lnTo>
                  <a:lnTo>
                    <a:pt x="9525" y="966788"/>
                  </a:lnTo>
                  <a:lnTo>
                    <a:pt x="19050" y="964406"/>
                  </a:lnTo>
                  <a:lnTo>
                    <a:pt x="28575" y="964406"/>
                  </a:lnTo>
                  <a:lnTo>
                    <a:pt x="40481" y="969169"/>
                  </a:lnTo>
                  <a:lnTo>
                    <a:pt x="69056" y="997744"/>
                  </a:lnTo>
                  <a:lnTo>
                    <a:pt x="111919" y="1028700"/>
                  </a:lnTo>
                  <a:lnTo>
                    <a:pt x="142875" y="1045369"/>
                  </a:lnTo>
                  <a:lnTo>
                    <a:pt x="169069" y="1052513"/>
                  </a:lnTo>
                  <a:lnTo>
                    <a:pt x="197644" y="1047750"/>
                  </a:lnTo>
                  <a:lnTo>
                    <a:pt x="259556" y="1014413"/>
                  </a:lnTo>
                  <a:lnTo>
                    <a:pt x="314325" y="973931"/>
                  </a:lnTo>
                  <a:lnTo>
                    <a:pt x="469106" y="835819"/>
                  </a:lnTo>
                  <a:lnTo>
                    <a:pt x="669131" y="628650"/>
                  </a:lnTo>
                  <a:lnTo>
                    <a:pt x="831056" y="464344"/>
                  </a:lnTo>
                  <a:lnTo>
                    <a:pt x="1014412" y="273844"/>
                  </a:lnTo>
                  <a:lnTo>
                    <a:pt x="1178719" y="97631"/>
                  </a:lnTo>
                  <a:lnTo>
                    <a:pt x="1264444" y="0"/>
                  </a:lnTo>
                  <a:lnTo>
                    <a:pt x="1259681" y="214313"/>
                  </a:lnTo>
                  <a:lnTo>
                    <a:pt x="1131094" y="357188"/>
                  </a:lnTo>
                  <a:lnTo>
                    <a:pt x="1052512" y="459581"/>
                  </a:lnTo>
                  <a:lnTo>
                    <a:pt x="954881" y="578644"/>
                  </a:lnTo>
                  <a:lnTo>
                    <a:pt x="864394" y="688181"/>
                  </a:lnTo>
                  <a:lnTo>
                    <a:pt x="797719" y="766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BFF607EC-95A4-4705-A659-377DA55214B2}"/>
                </a:ext>
              </a:extLst>
            </p:cNvPr>
            <p:cNvSpPr/>
            <p:nvPr/>
          </p:nvSpPr>
          <p:spPr>
            <a:xfrm rot="16200000">
              <a:off x="4054478" y="2903538"/>
              <a:ext cx="4194175" cy="1492250"/>
            </a:xfrm>
            <a:custGeom>
              <a:avLst/>
              <a:gdLst>
                <a:gd name="connsiteX0" fmla="*/ 1863090 w 4194810"/>
                <a:gd name="connsiteY0" fmla="*/ 1272540 h 1493520"/>
                <a:gd name="connsiteX1" fmla="*/ 1615440 w 4194810"/>
                <a:gd name="connsiteY1" fmla="*/ 1200150 h 1493520"/>
                <a:gd name="connsiteX2" fmla="*/ 1413510 w 4194810"/>
                <a:gd name="connsiteY2" fmla="*/ 1131570 h 1493520"/>
                <a:gd name="connsiteX3" fmla="*/ 1242060 w 4194810"/>
                <a:gd name="connsiteY3" fmla="*/ 1062990 h 1493520"/>
                <a:gd name="connsiteX4" fmla="*/ 1108710 w 4194810"/>
                <a:gd name="connsiteY4" fmla="*/ 1005840 h 1493520"/>
                <a:gd name="connsiteX5" fmla="*/ 967740 w 4194810"/>
                <a:gd name="connsiteY5" fmla="*/ 929640 h 1493520"/>
                <a:gd name="connsiteX6" fmla="*/ 857250 w 4194810"/>
                <a:gd name="connsiteY6" fmla="*/ 864870 h 1493520"/>
                <a:gd name="connsiteX7" fmla="*/ 781050 w 4194810"/>
                <a:gd name="connsiteY7" fmla="*/ 815340 h 1493520"/>
                <a:gd name="connsiteX8" fmla="*/ 662940 w 4194810"/>
                <a:gd name="connsiteY8" fmla="*/ 723900 h 1493520"/>
                <a:gd name="connsiteX9" fmla="*/ 537210 w 4194810"/>
                <a:gd name="connsiteY9" fmla="*/ 621030 h 1493520"/>
                <a:gd name="connsiteX10" fmla="*/ 384810 w 4194810"/>
                <a:gd name="connsiteY10" fmla="*/ 476250 h 1493520"/>
                <a:gd name="connsiteX11" fmla="*/ 266700 w 4194810"/>
                <a:gd name="connsiteY11" fmla="*/ 350520 h 1493520"/>
                <a:gd name="connsiteX12" fmla="*/ 160020 w 4194810"/>
                <a:gd name="connsiteY12" fmla="*/ 232410 h 1493520"/>
                <a:gd name="connsiteX13" fmla="*/ 91440 w 4194810"/>
                <a:gd name="connsiteY13" fmla="*/ 152400 h 1493520"/>
                <a:gd name="connsiteX14" fmla="*/ 38100 w 4194810"/>
                <a:gd name="connsiteY14" fmla="*/ 91440 h 1493520"/>
                <a:gd name="connsiteX15" fmla="*/ 11430 w 4194810"/>
                <a:gd name="connsiteY15" fmla="*/ 60960 h 1493520"/>
                <a:gd name="connsiteX16" fmla="*/ 0 w 4194810"/>
                <a:gd name="connsiteY16" fmla="*/ 30480 h 1493520"/>
                <a:gd name="connsiteX17" fmla="*/ 0 w 4194810"/>
                <a:gd name="connsiteY17" fmla="*/ 15240 h 1493520"/>
                <a:gd name="connsiteX18" fmla="*/ 3810 w 4194810"/>
                <a:gd name="connsiteY18" fmla="*/ 3810 h 1493520"/>
                <a:gd name="connsiteX19" fmla="*/ 19050 w 4194810"/>
                <a:gd name="connsiteY19" fmla="*/ 0 h 1493520"/>
                <a:gd name="connsiteX20" fmla="*/ 41910 w 4194810"/>
                <a:gd name="connsiteY20" fmla="*/ 3810 h 1493520"/>
                <a:gd name="connsiteX21" fmla="*/ 68580 w 4194810"/>
                <a:gd name="connsiteY21" fmla="*/ 19050 h 1493520"/>
                <a:gd name="connsiteX22" fmla="*/ 125730 w 4194810"/>
                <a:gd name="connsiteY22" fmla="*/ 76200 h 1493520"/>
                <a:gd name="connsiteX23" fmla="*/ 224790 w 4194810"/>
                <a:gd name="connsiteY23" fmla="*/ 163830 h 1493520"/>
                <a:gd name="connsiteX24" fmla="*/ 335280 w 4194810"/>
                <a:gd name="connsiteY24" fmla="*/ 255270 h 1493520"/>
                <a:gd name="connsiteX25" fmla="*/ 464820 w 4194810"/>
                <a:gd name="connsiteY25" fmla="*/ 361950 h 1493520"/>
                <a:gd name="connsiteX26" fmla="*/ 567690 w 4194810"/>
                <a:gd name="connsiteY26" fmla="*/ 441960 h 1493520"/>
                <a:gd name="connsiteX27" fmla="*/ 659130 w 4194810"/>
                <a:gd name="connsiteY27" fmla="*/ 506730 h 1493520"/>
                <a:gd name="connsiteX28" fmla="*/ 769620 w 4194810"/>
                <a:gd name="connsiteY28" fmla="*/ 579120 h 1493520"/>
                <a:gd name="connsiteX29" fmla="*/ 891540 w 4194810"/>
                <a:gd name="connsiteY29" fmla="*/ 651510 h 1493520"/>
                <a:gd name="connsiteX30" fmla="*/ 1043940 w 4194810"/>
                <a:gd name="connsiteY30" fmla="*/ 731520 h 1493520"/>
                <a:gd name="connsiteX31" fmla="*/ 1192530 w 4194810"/>
                <a:gd name="connsiteY31" fmla="*/ 796290 h 1493520"/>
                <a:gd name="connsiteX32" fmla="*/ 1337310 w 4194810"/>
                <a:gd name="connsiteY32" fmla="*/ 857250 h 1493520"/>
                <a:gd name="connsiteX33" fmla="*/ 1524000 w 4194810"/>
                <a:gd name="connsiteY33" fmla="*/ 925830 h 1493520"/>
                <a:gd name="connsiteX34" fmla="*/ 1703070 w 4194810"/>
                <a:gd name="connsiteY34" fmla="*/ 979170 h 1493520"/>
                <a:gd name="connsiteX35" fmla="*/ 1916430 w 4194810"/>
                <a:gd name="connsiteY35" fmla="*/ 1036320 h 1493520"/>
                <a:gd name="connsiteX36" fmla="*/ 2103120 w 4194810"/>
                <a:gd name="connsiteY36" fmla="*/ 1070610 h 1493520"/>
                <a:gd name="connsiteX37" fmla="*/ 2289810 w 4194810"/>
                <a:gd name="connsiteY37" fmla="*/ 1097280 h 1493520"/>
                <a:gd name="connsiteX38" fmla="*/ 2484120 w 4194810"/>
                <a:gd name="connsiteY38" fmla="*/ 1112520 h 1493520"/>
                <a:gd name="connsiteX39" fmla="*/ 2655570 w 4194810"/>
                <a:gd name="connsiteY39" fmla="*/ 1131570 h 1493520"/>
                <a:gd name="connsiteX40" fmla="*/ 2960370 w 4194810"/>
                <a:gd name="connsiteY40" fmla="*/ 1139190 h 1493520"/>
                <a:gd name="connsiteX41" fmla="*/ 3318510 w 4194810"/>
                <a:gd name="connsiteY41" fmla="*/ 1143000 h 1493520"/>
                <a:gd name="connsiteX42" fmla="*/ 3825240 w 4194810"/>
                <a:gd name="connsiteY42" fmla="*/ 1131570 h 1493520"/>
                <a:gd name="connsiteX43" fmla="*/ 3893820 w 4194810"/>
                <a:gd name="connsiteY43" fmla="*/ 1123950 h 1493520"/>
                <a:gd name="connsiteX44" fmla="*/ 3947160 w 4194810"/>
                <a:gd name="connsiteY44" fmla="*/ 1108710 h 1493520"/>
                <a:gd name="connsiteX45" fmla="*/ 4015740 w 4194810"/>
                <a:gd name="connsiteY45" fmla="*/ 1078230 h 1493520"/>
                <a:gd name="connsiteX46" fmla="*/ 4065270 w 4194810"/>
                <a:gd name="connsiteY46" fmla="*/ 1036320 h 1493520"/>
                <a:gd name="connsiteX47" fmla="*/ 4103370 w 4194810"/>
                <a:gd name="connsiteY47" fmla="*/ 975360 h 1493520"/>
                <a:gd name="connsiteX48" fmla="*/ 4126230 w 4194810"/>
                <a:gd name="connsiteY48" fmla="*/ 929640 h 1493520"/>
                <a:gd name="connsiteX49" fmla="*/ 4133850 w 4194810"/>
                <a:gd name="connsiteY49" fmla="*/ 914400 h 1493520"/>
                <a:gd name="connsiteX50" fmla="*/ 4156710 w 4194810"/>
                <a:gd name="connsiteY50" fmla="*/ 906780 h 1493520"/>
                <a:gd name="connsiteX51" fmla="*/ 4171950 w 4194810"/>
                <a:gd name="connsiteY51" fmla="*/ 922020 h 1493520"/>
                <a:gd name="connsiteX52" fmla="*/ 4183380 w 4194810"/>
                <a:gd name="connsiteY52" fmla="*/ 982980 h 1493520"/>
                <a:gd name="connsiteX53" fmla="*/ 4187190 w 4194810"/>
                <a:gd name="connsiteY53" fmla="*/ 1051560 h 1493520"/>
                <a:gd name="connsiteX54" fmla="*/ 4194810 w 4194810"/>
                <a:gd name="connsiteY54" fmla="*/ 1116330 h 1493520"/>
                <a:gd name="connsiteX55" fmla="*/ 4183380 w 4194810"/>
                <a:gd name="connsiteY55" fmla="*/ 1203960 h 1493520"/>
                <a:gd name="connsiteX56" fmla="*/ 4152900 w 4194810"/>
                <a:gd name="connsiteY56" fmla="*/ 1291590 h 1493520"/>
                <a:gd name="connsiteX57" fmla="*/ 4110990 w 4194810"/>
                <a:gd name="connsiteY57" fmla="*/ 1371600 h 1493520"/>
                <a:gd name="connsiteX58" fmla="*/ 4057650 w 4194810"/>
                <a:gd name="connsiteY58" fmla="*/ 1447800 h 1493520"/>
                <a:gd name="connsiteX59" fmla="*/ 4019550 w 4194810"/>
                <a:gd name="connsiteY59" fmla="*/ 1485900 h 1493520"/>
                <a:gd name="connsiteX60" fmla="*/ 3992880 w 4194810"/>
                <a:gd name="connsiteY60" fmla="*/ 1493520 h 1493520"/>
                <a:gd name="connsiteX61" fmla="*/ 3954780 w 4194810"/>
                <a:gd name="connsiteY61" fmla="*/ 1485900 h 1493520"/>
                <a:gd name="connsiteX62" fmla="*/ 3909060 w 4194810"/>
                <a:gd name="connsiteY62" fmla="*/ 1455420 h 1493520"/>
                <a:gd name="connsiteX63" fmla="*/ 3870960 w 4194810"/>
                <a:gd name="connsiteY63" fmla="*/ 1432560 h 1493520"/>
                <a:gd name="connsiteX64" fmla="*/ 3829050 w 4194810"/>
                <a:gd name="connsiteY64" fmla="*/ 1417320 h 1493520"/>
                <a:gd name="connsiteX65" fmla="*/ 3768090 w 4194810"/>
                <a:gd name="connsiteY65" fmla="*/ 1405890 h 1493520"/>
                <a:gd name="connsiteX66" fmla="*/ 3672840 w 4194810"/>
                <a:gd name="connsiteY66" fmla="*/ 1398270 h 1493520"/>
                <a:gd name="connsiteX67" fmla="*/ 3425190 w 4194810"/>
                <a:gd name="connsiteY67" fmla="*/ 1394460 h 1493520"/>
                <a:gd name="connsiteX68" fmla="*/ 3188970 w 4194810"/>
                <a:gd name="connsiteY68" fmla="*/ 1394460 h 1493520"/>
                <a:gd name="connsiteX69" fmla="*/ 2910840 w 4194810"/>
                <a:gd name="connsiteY69" fmla="*/ 1383030 h 1493520"/>
                <a:gd name="connsiteX70" fmla="*/ 2701290 w 4194810"/>
                <a:gd name="connsiteY70" fmla="*/ 1379220 h 1493520"/>
                <a:gd name="connsiteX71" fmla="*/ 2526030 w 4194810"/>
                <a:gd name="connsiteY71" fmla="*/ 1379220 h 1493520"/>
                <a:gd name="connsiteX72" fmla="*/ 2362200 w 4194810"/>
                <a:gd name="connsiteY72" fmla="*/ 1371600 h 1493520"/>
                <a:gd name="connsiteX73" fmla="*/ 2259330 w 4194810"/>
                <a:gd name="connsiteY73" fmla="*/ 1360170 h 1493520"/>
                <a:gd name="connsiteX74" fmla="*/ 1863090 w 4194810"/>
                <a:gd name="connsiteY74" fmla="*/ 1272540 h 149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194810" h="1493520">
                  <a:moveTo>
                    <a:pt x="1863090" y="1272540"/>
                  </a:moveTo>
                  <a:lnTo>
                    <a:pt x="1615440" y="1200150"/>
                  </a:lnTo>
                  <a:lnTo>
                    <a:pt x="1413510" y="1131570"/>
                  </a:lnTo>
                  <a:lnTo>
                    <a:pt x="1242060" y="1062990"/>
                  </a:lnTo>
                  <a:lnTo>
                    <a:pt x="1108710" y="1005840"/>
                  </a:lnTo>
                  <a:lnTo>
                    <a:pt x="967740" y="929640"/>
                  </a:lnTo>
                  <a:lnTo>
                    <a:pt x="857250" y="864870"/>
                  </a:lnTo>
                  <a:lnTo>
                    <a:pt x="781050" y="815340"/>
                  </a:lnTo>
                  <a:lnTo>
                    <a:pt x="662940" y="723900"/>
                  </a:lnTo>
                  <a:lnTo>
                    <a:pt x="537210" y="621030"/>
                  </a:lnTo>
                  <a:lnTo>
                    <a:pt x="384810" y="476250"/>
                  </a:lnTo>
                  <a:lnTo>
                    <a:pt x="266700" y="350520"/>
                  </a:lnTo>
                  <a:lnTo>
                    <a:pt x="160020" y="232410"/>
                  </a:lnTo>
                  <a:lnTo>
                    <a:pt x="91440" y="152400"/>
                  </a:lnTo>
                  <a:lnTo>
                    <a:pt x="38100" y="91440"/>
                  </a:lnTo>
                  <a:lnTo>
                    <a:pt x="11430" y="60960"/>
                  </a:lnTo>
                  <a:lnTo>
                    <a:pt x="0" y="30480"/>
                  </a:lnTo>
                  <a:lnTo>
                    <a:pt x="0" y="15240"/>
                  </a:lnTo>
                  <a:lnTo>
                    <a:pt x="3810" y="3810"/>
                  </a:lnTo>
                  <a:lnTo>
                    <a:pt x="19050" y="0"/>
                  </a:lnTo>
                  <a:lnTo>
                    <a:pt x="41910" y="3810"/>
                  </a:lnTo>
                  <a:lnTo>
                    <a:pt x="68580" y="19050"/>
                  </a:lnTo>
                  <a:lnTo>
                    <a:pt x="125730" y="76200"/>
                  </a:lnTo>
                  <a:lnTo>
                    <a:pt x="224790" y="163830"/>
                  </a:lnTo>
                  <a:lnTo>
                    <a:pt x="335280" y="255270"/>
                  </a:lnTo>
                  <a:lnTo>
                    <a:pt x="464820" y="361950"/>
                  </a:lnTo>
                  <a:lnTo>
                    <a:pt x="567690" y="441960"/>
                  </a:lnTo>
                  <a:lnTo>
                    <a:pt x="659130" y="506730"/>
                  </a:lnTo>
                  <a:lnTo>
                    <a:pt x="769620" y="579120"/>
                  </a:lnTo>
                  <a:lnTo>
                    <a:pt x="891540" y="651510"/>
                  </a:lnTo>
                  <a:lnTo>
                    <a:pt x="1043940" y="731520"/>
                  </a:lnTo>
                  <a:lnTo>
                    <a:pt x="1192530" y="796290"/>
                  </a:lnTo>
                  <a:lnTo>
                    <a:pt x="1337310" y="857250"/>
                  </a:lnTo>
                  <a:lnTo>
                    <a:pt x="1524000" y="925830"/>
                  </a:lnTo>
                  <a:lnTo>
                    <a:pt x="1703070" y="979170"/>
                  </a:lnTo>
                  <a:lnTo>
                    <a:pt x="1916430" y="1036320"/>
                  </a:lnTo>
                  <a:lnTo>
                    <a:pt x="2103120" y="1070610"/>
                  </a:lnTo>
                  <a:lnTo>
                    <a:pt x="2289810" y="1097280"/>
                  </a:lnTo>
                  <a:lnTo>
                    <a:pt x="2484120" y="1112520"/>
                  </a:lnTo>
                  <a:lnTo>
                    <a:pt x="2655570" y="1131570"/>
                  </a:lnTo>
                  <a:lnTo>
                    <a:pt x="2960370" y="1139190"/>
                  </a:lnTo>
                  <a:lnTo>
                    <a:pt x="3318510" y="1143000"/>
                  </a:lnTo>
                  <a:lnTo>
                    <a:pt x="3825240" y="1131570"/>
                  </a:lnTo>
                  <a:lnTo>
                    <a:pt x="3893820" y="1123950"/>
                  </a:lnTo>
                  <a:lnTo>
                    <a:pt x="3947160" y="1108710"/>
                  </a:lnTo>
                  <a:lnTo>
                    <a:pt x="4015740" y="1078230"/>
                  </a:lnTo>
                  <a:lnTo>
                    <a:pt x="4065270" y="1036320"/>
                  </a:lnTo>
                  <a:lnTo>
                    <a:pt x="4103370" y="975360"/>
                  </a:lnTo>
                  <a:lnTo>
                    <a:pt x="4126230" y="929640"/>
                  </a:lnTo>
                  <a:lnTo>
                    <a:pt x="4133850" y="914400"/>
                  </a:lnTo>
                  <a:lnTo>
                    <a:pt x="4156710" y="906780"/>
                  </a:lnTo>
                  <a:lnTo>
                    <a:pt x="4171950" y="922020"/>
                  </a:lnTo>
                  <a:lnTo>
                    <a:pt x="4183380" y="982980"/>
                  </a:lnTo>
                  <a:lnTo>
                    <a:pt x="4187190" y="1051560"/>
                  </a:lnTo>
                  <a:lnTo>
                    <a:pt x="4194810" y="1116330"/>
                  </a:lnTo>
                  <a:lnTo>
                    <a:pt x="4183380" y="1203960"/>
                  </a:lnTo>
                  <a:lnTo>
                    <a:pt x="4152900" y="1291590"/>
                  </a:lnTo>
                  <a:lnTo>
                    <a:pt x="4110990" y="1371600"/>
                  </a:lnTo>
                  <a:lnTo>
                    <a:pt x="4057650" y="1447800"/>
                  </a:lnTo>
                  <a:lnTo>
                    <a:pt x="4019550" y="1485900"/>
                  </a:lnTo>
                  <a:lnTo>
                    <a:pt x="3992880" y="1493520"/>
                  </a:lnTo>
                  <a:lnTo>
                    <a:pt x="3954780" y="1485900"/>
                  </a:lnTo>
                  <a:lnTo>
                    <a:pt x="3909060" y="1455420"/>
                  </a:lnTo>
                  <a:lnTo>
                    <a:pt x="3870960" y="1432560"/>
                  </a:lnTo>
                  <a:lnTo>
                    <a:pt x="3829050" y="1417320"/>
                  </a:lnTo>
                  <a:lnTo>
                    <a:pt x="3768090" y="1405890"/>
                  </a:lnTo>
                  <a:lnTo>
                    <a:pt x="3672840" y="1398270"/>
                  </a:lnTo>
                  <a:lnTo>
                    <a:pt x="3425190" y="1394460"/>
                  </a:lnTo>
                  <a:lnTo>
                    <a:pt x="3188970" y="1394460"/>
                  </a:lnTo>
                  <a:lnTo>
                    <a:pt x="2910840" y="1383030"/>
                  </a:lnTo>
                  <a:lnTo>
                    <a:pt x="2701290" y="1379220"/>
                  </a:lnTo>
                  <a:lnTo>
                    <a:pt x="2526030" y="1379220"/>
                  </a:lnTo>
                  <a:lnTo>
                    <a:pt x="2362200" y="1371600"/>
                  </a:lnTo>
                  <a:lnTo>
                    <a:pt x="2259330" y="1360170"/>
                  </a:lnTo>
                  <a:lnTo>
                    <a:pt x="1863090" y="12725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A32C6D79-1071-4C3B-9153-9927A3C58F05}"/>
                </a:ext>
              </a:extLst>
            </p:cNvPr>
            <p:cNvSpPr/>
            <p:nvPr/>
          </p:nvSpPr>
          <p:spPr>
            <a:xfrm rot="16200000">
              <a:off x="6384927" y="3559176"/>
              <a:ext cx="2495550" cy="1851025"/>
            </a:xfrm>
            <a:custGeom>
              <a:avLst/>
              <a:gdLst>
                <a:gd name="connsiteX0" fmla="*/ 1158875 w 2495550"/>
                <a:gd name="connsiteY0" fmla="*/ 831850 h 1851025"/>
                <a:gd name="connsiteX1" fmla="*/ 984250 w 2495550"/>
                <a:gd name="connsiteY1" fmla="*/ 942975 h 1851025"/>
                <a:gd name="connsiteX2" fmla="*/ 885825 w 2495550"/>
                <a:gd name="connsiteY2" fmla="*/ 1012825 h 1851025"/>
                <a:gd name="connsiteX3" fmla="*/ 755650 w 2495550"/>
                <a:gd name="connsiteY3" fmla="*/ 1114425 h 1851025"/>
                <a:gd name="connsiteX4" fmla="*/ 641350 w 2495550"/>
                <a:gd name="connsiteY4" fmla="*/ 1206500 h 1851025"/>
                <a:gd name="connsiteX5" fmla="*/ 495300 w 2495550"/>
                <a:gd name="connsiteY5" fmla="*/ 1336675 h 1851025"/>
                <a:gd name="connsiteX6" fmla="*/ 342900 w 2495550"/>
                <a:gd name="connsiteY6" fmla="*/ 1485900 h 1851025"/>
                <a:gd name="connsiteX7" fmla="*/ 241300 w 2495550"/>
                <a:gd name="connsiteY7" fmla="*/ 1597025 h 1851025"/>
                <a:gd name="connsiteX8" fmla="*/ 161925 w 2495550"/>
                <a:gd name="connsiteY8" fmla="*/ 1692275 h 1851025"/>
                <a:gd name="connsiteX9" fmla="*/ 79375 w 2495550"/>
                <a:gd name="connsiteY9" fmla="*/ 1806575 h 1851025"/>
                <a:gd name="connsiteX10" fmla="*/ 60325 w 2495550"/>
                <a:gd name="connsiteY10" fmla="*/ 1831975 h 1851025"/>
                <a:gd name="connsiteX11" fmla="*/ 41275 w 2495550"/>
                <a:gd name="connsiteY11" fmla="*/ 1851025 h 1851025"/>
                <a:gd name="connsiteX12" fmla="*/ 19050 w 2495550"/>
                <a:gd name="connsiteY12" fmla="*/ 1851025 h 1851025"/>
                <a:gd name="connsiteX13" fmla="*/ 3175 w 2495550"/>
                <a:gd name="connsiteY13" fmla="*/ 1835150 h 1851025"/>
                <a:gd name="connsiteX14" fmla="*/ 0 w 2495550"/>
                <a:gd name="connsiteY14" fmla="*/ 1800225 h 1851025"/>
                <a:gd name="connsiteX15" fmla="*/ 15875 w 2495550"/>
                <a:gd name="connsiteY15" fmla="*/ 1679575 h 1851025"/>
                <a:gd name="connsiteX16" fmla="*/ 47625 w 2495550"/>
                <a:gd name="connsiteY16" fmla="*/ 1470025 h 1851025"/>
                <a:gd name="connsiteX17" fmla="*/ 76200 w 2495550"/>
                <a:gd name="connsiteY17" fmla="*/ 1298575 h 1851025"/>
                <a:gd name="connsiteX18" fmla="*/ 98425 w 2495550"/>
                <a:gd name="connsiteY18" fmla="*/ 1165225 h 1851025"/>
                <a:gd name="connsiteX19" fmla="*/ 104775 w 2495550"/>
                <a:gd name="connsiteY19" fmla="*/ 1117600 h 1851025"/>
                <a:gd name="connsiteX20" fmla="*/ 127000 w 2495550"/>
                <a:gd name="connsiteY20" fmla="*/ 1060450 h 1851025"/>
                <a:gd name="connsiteX21" fmla="*/ 152400 w 2495550"/>
                <a:gd name="connsiteY21" fmla="*/ 1019175 h 1851025"/>
                <a:gd name="connsiteX22" fmla="*/ 187325 w 2495550"/>
                <a:gd name="connsiteY22" fmla="*/ 984250 h 1851025"/>
                <a:gd name="connsiteX23" fmla="*/ 346075 w 2495550"/>
                <a:gd name="connsiteY23" fmla="*/ 914400 h 1851025"/>
                <a:gd name="connsiteX24" fmla="*/ 625475 w 2495550"/>
                <a:gd name="connsiteY24" fmla="*/ 790575 h 1851025"/>
                <a:gd name="connsiteX25" fmla="*/ 911225 w 2495550"/>
                <a:gd name="connsiteY25" fmla="*/ 663575 h 1851025"/>
                <a:gd name="connsiteX26" fmla="*/ 1212850 w 2495550"/>
                <a:gd name="connsiteY26" fmla="*/ 527050 h 1851025"/>
                <a:gd name="connsiteX27" fmla="*/ 1489075 w 2495550"/>
                <a:gd name="connsiteY27" fmla="*/ 400050 h 1851025"/>
                <a:gd name="connsiteX28" fmla="*/ 1752600 w 2495550"/>
                <a:gd name="connsiteY28" fmla="*/ 276225 h 1851025"/>
                <a:gd name="connsiteX29" fmla="*/ 1978025 w 2495550"/>
                <a:gd name="connsiteY29" fmla="*/ 171450 h 1851025"/>
                <a:gd name="connsiteX30" fmla="*/ 2149475 w 2495550"/>
                <a:gd name="connsiteY30" fmla="*/ 92075 h 1851025"/>
                <a:gd name="connsiteX31" fmla="*/ 2324100 w 2495550"/>
                <a:gd name="connsiteY31" fmla="*/ 0 h 1851025"/>
                <a:gd name="connsiteX32" fmla="*/ 2495550 w 2495550"/>
                <a:gd name="connsiteY32" fmla="*/ 0 h 1851025"/>
                <a:gd name="connsiteX33" fmla="*/ 2295525 w 2495550"/>
                <a:gd name="connsiteY33" fmla="*/ 133350 h 1851025"/>
                <a:gd name="connsiteX34" fmla="*/ 2146300 w 2495550"/>
                <a:gd name="connsiteY34" fmla="*/ 222250 h 1851025"/>
                <a:gd name="connsiteX35" fmla="*/ 1978025 w 2495550"/>
                <a:gd name="connsiteY35" fmla="*/ 323850 h 1851025"/>
                <a:gd name="connsiteX36" fmla="*/ 1838325 w 2495550"/>
                <a:gd name="connsiteY36" fmla="*/ 406400 h 1851025"/>
                <a:gd name="connsiteX37" fmla="*/ 1717675 w 2495550"/>
                <a:gd name="connsiteY37" fmla="*/ 485775 h 1851025"/>
                <a:gd name="connsiteX38" fmla="*/ 1536700 w 2495550"/>
                <a:gd name="connsiteY38" fmla="*/ 596900 h 1851025"/>
                <a:gd name="connsiteX39" fmla="*/ 1384300 w 2495550"/>
                <a:gd name="connsiteY39" fmla="*/ 692150 h 1851025"/>
                <a:gd name="connsiteX40" fmla="*/ 1270000 w 2495550"/>
                <a:gd name="connsiteY40" fmla="*/ 762000 h 1851025"/>
                <a:gd name="connsiteX41" fmla="*/ 1158875 w 2495550"/>
                <a:gd name="connsiteY41" fmla="*/ 831850 h 185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95550" h="1851025">
                  <a:moveTo>
                    <a:pt x="1158875" y="831850"/>
                  </a:moveTo>
                  <a:lnTo>
                    <a:pt x="984250" y="942975"/>
                  </a:lnTo>
                  <a:lnTo>
                    <a:pt x="885825" y="1012825"/>
                  </a:lnTo>
                  <a:lnTo>
                    <a:pt x="755650" y="1114425"/>
                  </a:lnTo>
                  <a:lnTo>
                    <a:pt x="641350" y="1206500"/>
                  </a:lnTo>
                  <a:lnTo>
                    <a:pt x="495300" y="1336675"/>
                  </a:lnTo>
                  <a:lnTo>
                    <a:pt x="342900" y="1485900"/>
                  </a:lnTo>
                  <a:lnTo>
                    <a:pt x="241300" y="1597025"/>
                  </a:lnTo>
                  <a:lnTo>
                    <a:pt x="161925" y="1692275"/>
                  </a:lnTo>
                  <a:lnTo>
                    <a:pt x="79375" y="1806575"/>
                  </a:lnTo>
                  <a:lnTo>
                    <a:pt x="60325" y="1831975"/>
                  </a:lnTo>
                  <a:lnTo>
                    <a:pt x="41275" y="1851025"/>
                  </a:lnTo>
                  <a:lnTo>
                    <a:pt x="19050" y="1851025"/>
                  </a:lnTo>
                  <a:lnTo>
                    <a:pt x="3175" y="1835150"/>
                  </a:lnTo>
                  <a:lnTo>
                    <a:pt x="0" y="1800225"/>
                  </a:lnTo>
                  <a:lnTo>
                    <a:pt x="15875" y="1679575"/>
                  </a:lnTo>
                  <a:lnTo>
                    <a:pt x="47625" y="1470025"/>
                  </a:lnTo>
                  <a:lnTo>
                    <a:pt x="76200" y="1298575"/>
                  </a:lnTo>
                  <a:lnTo>
                    <a:pt x="98425" y="1165225"/>
                  </a:lnTo>
                  <a:lnTo>
                    <a:pt x="104775" y="1117600"/>
                  </a:lnTo>
                  <a:lnTo>
                    <a:pt x="127000" y="1060450"/>
                  </a:lnTo>
                  <a:lnTo>
                    <a:pt x="152400" y="1019175"/>
                  </a:lnTo>
                  <a:lnTo>
                    <a:pt x="187325" y="984250"/>
                  </a:lnTo>
                  <a:lnTo>
                    <a:pt x="346075" y="914400"/>
                  </a:lnTo>
                  <a:lnTo>
                    <a:pt x="625475" y="790575"/>
                  </a:lnTo>
                  <a:lnTo>
                    <a:pt x="911225" y="663575"/>
                  </a:lnTo>
                  <a:lnTo>
                    <a:pt x="1212850" y="527050"/>
                  </a:lnTo>
                  <a:lnTo>
                    <a:pt x="1489075" y="400050"/>
                  </a:lnTo>
                  <a:lnTo>
                    <a:pt x="1752600" y="276225"/>
                  </a:lnTo>
                  <a:lnTo>
                    <a:pt x="1978025" y="171450"/>
                  </a:lnTo>
                  <a:lnTo>
                    <a:pt x="2149475" y="92075"/>
                  </a:lnTo>
                  <a:lnTo>
                    <a:pt x="2324100" y="0"/>
                  </a:lnTo>
                  <a:lnTo>
                    <a:pt x="2495550" y="0"/>
                  </a:lnTo>
                  <a:lnTo>
                    <a:pt x="2295525" y="133350"/>
                  </a:lnTo>
                  <a:lnTo>
                    <a:pt x="2146300" y="222250"/>
                  </a:lnTo>
                  <a:lnTo>
                    <a:pt x="1978025" y="323850"/>
                  </a:lnTo>
                  <a:lnTo>
                    <a:pt x="1838325" y="406400"/>
                  </a:lnTo>
                  <a:lnTo>
                    <a:pt x="1717675" y="485775"/>
                  </a:lnTo>
                  <a:lnTo>
                    <a:pt x="1536700" y="596900"/>
                  </a:lnTo>
                  <a:lnTo>
                    <a:pt x="1384300" y="692150"/>
                  </a:lnTo>
                  <a:lnTo>
                    <a:pt x="1270000" y="762000"/>
                  </a:lnTo>
                  <a:lnTo>
                    <a:pt x="1158875" y="831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85946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0" grpId="0" animBg="1"/>
      <p:bldP spid="12" grpId="0" animBg="1"/>
      <p:bldP spid="9" grpId="0" animBg="1"/>
      <p:bldP spid="13" grpId="0" animBg="1"/>
      <p:bldP spid="14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6976E604-BF05-4E4E-8B08-50C5250863C3}"/>
              </a:ext>
            </a:extLst>
          </p:cNvPr>
          <p:cNvGrpSpPr/>
          <p:nvPr/>
        </p:nvGrpSpPr>
        <p:grpSpPr>
          <a:xfrm>
            <a:off x="3663951" y="1508126"/>
            <a:ext cx="4864098" cy="4446588"/>
            <a:chOff x="3694116" y="1508126"/>
            <a:chExt cx="4864098" cy="444658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7946B78-E0EC-4D9A-8A4F-9F37263EBCDC}"/>
                </a:ext>
              </a:extLst>
            </p:cNvPr>
            <p:cNvSpPr/>
            <p:nvPr/>
          </p:nvSpPr>
          <p:spPr>
            <a:xfrm>
              <a:off x="3771903" y="2290763"/>
              <a:ext cx="869950" cy="801688"/>
            </a:xfrm>
            <a:custGeom>
              <a:avLst/>
              <a:gdLst>
                <a:gd name="connsiteX0" fmla="*/ 328613 w 869156"/>
                <a:gd name="connsiteY0" fmla="*/ 361950 h 802481"/>
                <a:gd name="connsiteX1" fmla="*/ 228600 w 869156"/>
                <a:gd name="connsiteY1" fmla="*/ 259556 h 802481"/>
                <a:gd name="connsiteX2" fmla="*/ 130969 w 869156"/>
                <a:gd name="connsiteY2" fmla="*/ 166688 h 802481"/>
                <a:gd name="connsiteX3" fmla="*/ 54769 w 869156"/>
                <a:gd name="connsiteY3" fmla="*/ 104775 h 802481"/>
                <a:gd name="connsiteX4" fmla="*/ 21431 w 869156"/>
                <a:gd name="connsiteY4" fmla="*/ 78581 h 802481"/>
                <a:gd name="connsiteX5" fmla="*/ 11906 w 869156"/>
                <a:gd name="connsiteY5" fmla="*/ 66675 h 802481"/>
                <a:gd name="connsiteX6" fmla="*/ 2381 w 869156"/>
                <a:gd name="connsiteY6" fmla="*/ 40481 h 802481"/>
                <a:gd name="connsiteX7" fmla="*/ 0 w 869156"/>
                <a:gd name="connsiteY7" fmla="*/ 16669 h 802481"/>
                <a:gd name="connsiteX8" fmla="*/ 4763 w 869156"/>
                <a:gd name="connsiteY8" fmla="*/ 4763 h 802481"/>
                <a:gd name="connsiteX9" fmla="*/ 16669 w 869156"/>
                <a:gd name="connsiteY9" fmla="*/ 0 h 802481"/>
                <a:gd name="connsiteX10" fmla="*/ 52388 w 869156"/>
                <a:gd name="connsiteY10" fmla="*/ 9525 h 802481"/>
                <a:gd name="connsiteX11" fmla="*/ 147638 w 869156"/>
                <a:gd name="connsiteY11" fmla="*/ 47625 h 802481"/>
                <a:gd name="connsiteX12" fmla="*/ 254794 w 869156"/>
                <a:gd name="connsiteY12" fmla="*/ 92869 h 802481"/>
                <a:gd name="connsiteX13" fmla="*/ 414338 w 869156"/>
                <a:gd name="connsiteY13" fmla="*/ 159544 h 802481"/>
                <a:gd name="connsiteX14" fmla="*/ 542925 w 869156"/>
                <a:gd name="connsiteY14" fmla="*/ 214313 h 802481"/>
                <a:gd name="connsiteX15" fmla="*/ 647700 w 869156"/>
                <a:gd name="connsiteY15" fmla="*/ 261938 h 802481"/>
                <a:gd name="connsiteX16" fmla="*/ 721519 w 869156"/>
                <a:gd name="connsiteY16" fmla="*/ 300038 h 802481"/>
                <a:gd name="connsiteX17" fmla="*/ 742950 w 869156"/>
                <a:gd name="connsiteY17" fmla="*/ 316706 h 802481"/>
                <a:gd name="connsiteX18" fmla="*/ 781050 w 869156"/>
                <a:gd name="connsiteY18" fmla="*/ 369094 h 802481"/>
                <a:gd name="connsiteX19" fmla="*/ 804863 w 869156"/>
                <a:gd name="connsiteY19" fmla="*/ 416719 h 802481"/>
                <a:gd name="connsiteX20" fmla="*/ 833438 w 869156"/>
                <a:gd name="connsiteY20" fmla="*/ 490538 h 802481"/>
                <a:gd name="connsiteX21" fmla="*/ 852488 w 869156"/>
                <a:gd name="connsiteY21" fmla="*/ 552450 h 802481"/>
                <a:gd name="connsiteX22" fmla="*/ 862013 w 869156"/>
                <a:gd name="connsiteY22" fmla="*/ 623888 h 802481"/>
                <a:gd name="connsiteX23" fmla="*/ 869156 w 869156"/>
                <a:gd name="connsiteY23" fmla="*/ 695325 h 802481"/>
                <a:gd name="connsiteX24" fmla="*/ 866775 w 869156"/>
                <a:gd name="connsiteY24" fmla="*/ 745331 h 802481"/>
                <a:gd name="connsiteX25" fmla="*/ 854869 w 869156"/>
                <a:gd name="connsiteY25" fmla="*/ 766763 h 802481"/>
                <a:gd name="connsiteX26" fmla="*/ 840581 w 869156"/>
                <a:gd name="connsiteY26" fmla="*/ 785813 h 802481"/>
                <a:gd name="connsiteX27" fmla="*/ 812006 w 869156"/>
                <a:gd name="connsiteY27" fmla="*/ 800100 h 802481"/>
                <a:gd name="connsiteX28" fmla="*/ 792956 w 869156"/>
                <a:gd name="connsiteY28" fmla="*/ 802481 h 802481"/>
                <a:gd name="connsiteX29" fmla="*/ 762000 w 869156"/>
                <a:gd name="connsiteY29" fmla="*/ 795338 h 802481"/>
                <a:gd name="connsiteX30" fmla="*/ 723900 w 869156"/>
                <a:gd name="connsiteY30" fmla="*/ 781050 h 802481"/>
                <a:gd name="connsiteX31" fmla="*/ 683419 w 869156"/>
                <a:gd name="connsiteY31" fmla="*/ 752475 h 802481"/>
                <a:gd name="connsiteX32" fmla="*/ 626269 w 869156"/>
                <a:gd name="connsiteY32" fmla="*/ 702469 h 802481"/>
                <a:gd name="connsiteX33" fmla="*/ 566738 w 869156"/>
                <a:gd name="connsiteY33" fmla="*/ 640556 h 802481"/>
                <a:gd name="connsiteX34" fmla="*/ 521494 w 869156"/>
                <a:gd name="connsiteY34" fmla="*/ 588169 h 802481"/>
                <a:gd name="connsiteX35" fmla="*/ 471488 w 869156"/>
                <a:gd name="connsiteY35" fmla="*/ 514350 h 802481"/>
                <a:gd name="connsiteX36" fmla="*/ 328613 w 869156"/>
                <a:gd name="connsiteY36" fmla="*/ 361950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9156" h="802481">
                  <a:moveTo>
                    <a:pt x="328613" y="361950"/>
                  </a:moveTo>
                  <a:lnTo>
                    <a:pt x="228600" y="259556"/>
                  </a:lnTo>
                  <a:lnTo>
                    <a:pt x="130969" y="166688"/>
                  </a:lnTo>
                  <a:lnTo>
                    <a:pt x="54769" y="104775"/>
                  </a:lnTo>
                  <a:lnTo>
                    <a:pt x="21431" y="78581"/>
                  </a:lnTo>
                  <a:lnTo>
                    <a:pt x="11906" y="66675"/>
                  </a:lnTo>
                  <a:lnTo>
                    <a:pt x="2381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52388" y="9525"/>
                  </a:lnTo>
                  <a:lnTo>
                    <a:pt x="147638" y="47625"/>
                  </a:lnTo>
                  <a:lnTo>
                    <a:pt x="254794" y="92869"/>
                  </a:lnTo>
                  <a:lnTo>
                    <a:pt x="414338" y="159544"/>
                  </a:lnTo>
                  <a:lnTo>
                    <a:pt x="542925" y="214313"/>
                  </a:lnTo>
                  <a:lnTo>
                    <a:pt x="647700" y="261938"/>
                  </a:lnTo>
                  <a:lnTo>
                    <a:pt x="721519" y="300038"/>
                  </a:lnTo>
                  <a:lnTo>
                    <a:pt x="742950" y="316706"/>
                  </a:lnTo>
                  <a:lnTo>
                    <a:pt x="781050" y="369094"/>
                  </a:lnTo>
                  <a:lnTo>
                    <a:pt x="804863" y="416719"/>
                  </a:lnTo>
                  <a:lnTo>
                    <a:pt x="833438" y="490538"/>
                  </a:lnTo>
                  <a:lnTo>
                    <a:pt x="852488" y="552450"/>
                  </a:lnTo>
                  <a:lnTo>
                    <a:pt x="862013" y="623888"/>
                  </a:lnTo>
                  <a:lnTo>
                    <a:pt x="869156" y="695325"/>
                  </a:lnTo>
                  <a:lnTo>
                    <a:pt x="866775" y="745331"/>
                  </a:lnTo>
                  <a:lnTo>
                    <a:pt x="854869" y="766763"/>
                  </a:lnTo>
                  <a:lnTo>
                    <a:pt x="840581" y="785813"/>
                  </a:lnTo>
                  <a:lnTo>
                    <a:pt x="812006" y="800100"/>
                  </a:lnTo>
                  <a:lnTo>
                    <a:pt x="792956" y="802481"/>
                  </a:lnTo>
                  <a:lnTo>
                    <a:pt x="762000" y="795338"/>
                  </a:lnTo>
                  <a:lnTo>
                    <a:pt x="723900" y="781050"/>
                  </a:lnTo>
                  <a:lnTo>
                    <a:pt x="683419" y="752475"/>
                  </a:lnTo>
                  <a:lnTo>
                    <a:pt x="626269" y="702469"/>
                  </a:lnTo>
                  <a:lnTo>
                    <a:pt x="566738" y="640556"/>
                  </a:lnTo>
                  <a:lnTo>
                    <a:pt x="521494" y="588169"/>
                  </a:lnTo>
                  <a:lnTo>
                    <a:pt x="471488" y="514350"/>
                  </a:lnTo>
                  <a:lnTo>
                    <a:pt x="328613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CE7CB8C6-78BB-4E3F-8C89-FECB9F470B38}"/>
                </a:ext>
              </a:extLst>
            </p:cNvPr>
            <p:cNvSpPr/>
            <p:nvPr/>
          </p:nvSpPr>
          <p:spPr>
            <a:xfrm>
              <a:off x="5484816" y="2849563"/>
              <a:ext cx="2587625" cy="603250"/>
            </a:xfrm>
            <a:custGeom>
              <a:avLst/>
              <a:gdLst>
                <a:gd name="connsiteX0" fmla="*/ 1847850 w 2588419"/>
                <a:gd name="connsiteY0" fmla="*/ 314325 h 602457"/>
                <a:gd name="connsiteX1" fmla="*/ 1635919 w 2588419"/>
                <a:gd name="connsiteY1" fmla="*/ 328613 h 602457"/>
                <a:gd name="connsiteX2" fmla="*/ 1504950 w 2588419"/>
                <a:gd name="connsiteY2" fmla="*/ 345282 h 602457"/>
                <a:gd name="connsiteX3" fmla="*/ 1271587 w 2588419"/>
                <a:gd name="connsiteY3" fmla="*/ 381000 h 602457"/>
                <a:gd name="connsiteX4" fmla="*/ 1052512 w 2588419"/>
                <a:gd name="connsiteY4" fmla="*/ 423863 h 602457"/>
                <a:gd name="connsiteX5" fmla="*/ 957262 w 2588419"/>
                <a:gd name="connsiteY5" fmla="*/ 435769 h 602457"/>
                <a:gd name="connsiteX6" fmla="*/ 871537 w 2588419"/>
                <a:gd name="connsiteY6" fmla="*/ 450057 h 602457"/>
                <a:gd name="connsiteX7" fmla="*/ 738187 w 2588419"/>
                <a:gd name="connsiteY7" fmla="*/ 476250 h 602457"/>
                <a:gd name="connsiteX8" fmla="*/ 592931 w 2588419"/>
                <a:gd name="connsiteY8" fmla="*/ 514350 h 602457"/>
                <a:gd name="connsiteX9" fmla="*/ 459581 w 2588419"/>
                <a:gd name="connsiteY9" fmla="*/ 552450 h 602457"/>
                <a:gd name="connsiteX10" fmla="*/ 319087 w 2588419"/>
                <a:gd name="connsiteY10" fmla="*/ 602457 h 602457"/>
                <a:gd name="connsiteX11" fmla="*/ 285750 w 2588419"/>
                <a:gd name="connsiteY11" fmla="*/ 592932 h 602457"/>
                <a:gd name="connsiteX12" fmla="*/ 228600 w 2588419"/>
                <a:gd name="connsiteY12" fmla="*/ 559594 h 602457"/>
                <a:gd name="connsiteX13" fmla="*/ 166687 w 2588419"/>
                <a:gd name="connsiteY13" fmla="*/ 514350 h 602457"/>
                <a:gd name="connsiteX14" fmla="*/ 123825 w 2588419"/>
                <a:gd name="connsiteY14" fmla="*/ 478632 h 602457"/>
                <a:gd name="connsiteX15" fmla="*/ 92869 w 2588419"/>
                <a:gd name="connsiteY15" fmla="*/ 442913 h 602457"/>
                <a:gd name="connsiteX16" fmla="*/ 57150 w 2588419"/>
                <a:gd name="connsiteY16" fmla="*/ 395288 h 602457"/>
                <a:gd name="connsiteX17" fmla="*/ 28575 w 2588419"/>
                <a:gd name="connsiteY17" fmla="*/ 352425 h 602457"/>
                <a:gd name="connsiteX18" fmla="*/ 9525 w 2588419"/>
                <a:gd name="connsiteY18" fmla="*/ 316707 h 602457"/>
                <a:gd name="connsiteX19" fmla="*/ 0 w 2588419"/>
                <a:gd name="connsiteY19" fmla="*/ 288132 h 602457"/>
                <a:gd name="connsiteX20" fmla="*/ 0 w 2588419"/>
                <a:gd name="connsiteY20" fmla="*/ 264319 h 602457"/>
                <a:gd name="connsiteX21" fmla="*/ 4762 w 2588419"/>
                <a:gd name="connsiteY21" fmla="*/ 247650 h 602457"/>
                <a:gd name="connsiteX22" fmla="*/ 14287 w 2588419"/>
                <a:gd name="connsiteY22" fmla="*/ 240507 h 602457"/>
                <a:gd name="connsiteX23" fmla="*/ 23812 w 2588419"/>
                <a:gd name="connsiteY23" fmla="*/ 235744 h 602457"/>
                <a:gd name="connsiteX24" fmla="*/ 38100 w 2588419"/>
                <a:gd name="connsiteY24" fmla="*/ 238125 h 602457"/>
                <a:gd name="connsiteX25" fmla="*/ 64294 w 2588419"/>
                <a:gd name="connsiteY25" fmla="*/ 254794 h 602457"/>
                <a:gd name="connsiteX26" fmla="*/ 104775 w 2588419"/>
                <a:gd name="connsiteY26" fmla="*/ 280988 h 602457"/>
                <a:gd name="connsiteX27" fmla="*/ 140494 w 2588419"/>
                <a:gd name="connsiteY27" fmla="*/ 297657 h 602457"/>
                <a:gd name="connsiteX28" fmla="*/ 190500 w 2588419"/>
                <a:gd name="connsiteY28" fmla="*/ 314325 h 602457"/>
                <a:gd name="connsiteX29" fmla="*/ 242887 w 2588419"/>
                <a:gd name="connsiteY29" fmla="*/ 328613 h 602457"/>
                <a:gd name="connsiteX30" fmla="*/ 264319 w 2588419"/>
                <a:gd name="connsiteY30" fmla="*/ 330994 h 602457"/>
                <a:gd name="connsiteX31" fmla="*/ 295275 w 2588419"/>
                <a:gd name="connsiteY31" fmla="*/ 335757 h 602457"/>
                <a:gd name="connsiteX32" fmla="*/ 311944 w 2588419"/>
                <a:gd name="connsiteY32" fmla="*/ 335757 h 602457"/>
                <a:gd name="connsiteX33" fmla="*/ 457200 w 2588419"/>
                <a:gd name="connsiteY33" fmla="*/ 319088 h 602457"/>
                <a:gd name="connsiteX34" fmla="*/ 740569 w 2588419"/>
                <a:gd name="connsiteY34" fmla="*/ 276225 h 602457"/>
                <a:gd name="connsiteX35" fmla="*/ 1076325 w 2588419"/>
                <a:gd name="connsiteY35" fmla="*/ 221457 h 602457"/>
                <a:gd name="connsiteX36" fmla="*/ 1266825 w 2588419"/>
                <a:gd name="connsiteY36" fmla="*/ 183357 h 602457"/>
                <a:gd name="connsiteX37" fmla="*/ 1628775 w 2588419"/>
                <a:gd name="connsiteY37" fmla="*/ 135732 h 602457"/>
                <a:gd name="connsiteX38" fmla="*/ 1988344 w 2588419"/>
                <a:gd name="connsiteY38" fmla="*/ 85725 h 602457"/>
                <a:gd name="connsiteX39" fmla="*/ 2088356 w 2588419"/>
                <a:gd name="connsiteY39" fmla="*/ 38100 h 602457"/>
                <a:gd name="connsiteX40" fmla="*/ 2159794 w 2588419"/>
                <a:gd name="connsiteY40" fmla="*/ 0 h 602457"/>
                <a:gd name="connsiteX41" fmla="*/ 2188369 w 2588419"/>
                <a:gd name="connsiteY41" fmla="*/ 0 h 602457"/>
                <a:gd name="connsiteX42" fmla="*/ 2328862 w 2588419"/>
                <a:gd name="connsiteY42" fmla="*/ 28575 h 602457"/>
                <a:gd name="connsiteX43" fmla="*/ 2436019 w 2588419"/>
                <a:gd name="connsiteY43" fmla="*/ 59532 h 602457"/>
                <a:gd name="connsiteX44" fmla="*/ 2524125 w 2588419"/>
                <a:gd name="connsiteY44" fmla="*/ 95250 h 602457"/>
                <a:gd name="connsiteX45" fmla="*/ 2547937 w 2588419"/>
                <a:gd name="connsiteY45" fmla="*/ 107157 h 602457"/>
                <a:gd name="connsiteX46" fmla="*/ 2564606 w 2588419"/>
                <a:gd name="connsiteY46" fmla="*/ 126207 h 602457"/>
                <a:gd name="connsiteX47" fmla="*/ 2583656 w 2588419"/>
                <a:gd name="connsiteY47" fmla="*/ 159544 h 602457"/>
                <a:gd name="connsiteX48" fmla="*/ 2588419 w 2588419"/>
                <a:gd name="connsiteY48" fmla="*/ 180975 h 602457"/>
                <a:gd name="connsiteX49" fmla="*/ 2586037 w 2588419"/>
                <a:gd name="connsiteY49" fmla="*/ 204788 h 602457"/>
                <a:gd name="connsiteX50" fmla="*/ 2576512 w 2588419"/>
                <a:gd name="connsiteY50" fmla="*/ 230982 h 602457"/>
                <a:gd name="connsiteX51" fmla="*/ 2564606 w 2588419"/>
                <a:gd name="connsiteY51" fmla="*/ 247650 h 602457"/>
                <a:gd name="connsiteX52" fmla="*/ 2543175 w 2588419"/>
                <a:gd name="connsiteY52" fmla="*/ 261938 h 602457"/>
                <a:gd name="connsiteX53" fmla="*/ 2500312 w 2588419"/>
                <a:gd name="connsiteY53" fmla="*/ 280988 h 602457"/>
                <a:gd name="connsiteX54" fmla="*/ 2440781 w 2588419"/>
                <a:gd name="connsiteY54" fmla="*/ 290513 h 602457"/>
                <a:gd name="connsiteX55" fmla="*/ 2283619 w 2588419"/>
                <a:gd name="connsiteY55" fmla="*/ 292894 h 602457"/>
                <a:gd name="connsiteX56" fmla="*/ 1847850 w 2588419"/>
                <a:gd name="connsiteY56" fmla="*/ 314325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88419" h="602457">
                  <a:moveTo>
                    <a:pt x="1847850" y="314325"/>
                  </a:moveTo>
                  <a:lnTo>
                    <a:pt x="1635919" y="328613"/>
                  </a:lnTo>
                  <a:lnTo>
                    <a:pt x="1504950" y="345282"/>
                  </a:lnTo>
                  <a:lnTo>
                    <a:pt x="1271587" y="381000"/>
                  </a:lnTo>
                  <a:lnTo>
                    <a:pt x="1052512" y="423863"/>
                  </a:lnTo>
                  <a:lnTo>
                    <a:pt x="957262" y="435769"/>
                  </a:lnTo>
                  <a:lnTo>
                    <a:pt x="871537" y="450057"/>
                  </a:lnTo>
                  <a:lnTo>
                    <a:pt x="738187" y="476250"/>
                  </a:lnTo>
                  <a:lnTo>
                    <a:pt x="592931" y="514350"/>
                  </a:lnTo>
                  <a:lnTo>
                    <a:pt x="459581" y="552450"/>
                  </a:lnTo>
                  <a:lnTo>
                    <a:pt x="319087" y="602457"/>
                  </a:lnTo>
                  <a:lnTo>
                    <a:pt x="285750" y="592932"/>
                  </a:lnTo>
                  <a:lnTo>
                    <a:pt x="228600" y="559594"/>
                  </a:lnTo>
                  <a:lnTo>
                    <a:pt x="166687" y="514350"/>
                  </a:lnTo>
                  <a:lnTo>
                    <a:pt x="123825" y="478632"/>
                  </a:lnTo>
                  <a:lnTo>
                    <a:pt x="92869" y="442913"/>
                  </a:lnTo>
                  <a:lnTo>
                    <a:pt x="57150" y="395288"/>
                  </a:lnTo>
                  <a:lnTo>
                    <a:pt x="28575" y="352425"/>
                  </a:lnTo>
                  <a:lnTo>
                    <a:pt x="9525" y="316707"/>
                  </a:lnTo>
                  <a:lnTo>
                    <a:pt x="0" y="288132"/>
                  </a:lnTo>
                  <a:lnTo>
                    <a:pt x="0" y="264319"/>
                  </a:lnTo>
                  <a:lnTo>
                    <a:pt x="4762" y="247650"/>
                  </a:lnTo>
                  <a:lnTo>
                    <a:pt x="14287" y="240507"/>
                  </a:lnTo>
                  <a:lnTo>
                    <a:pt x="23812" y="235744"/>
                  </a:lnTo>
                  <a:lnTo>
                    <a:pt x="38100" y="238125"/>
                  </a:lnTo>
                  <a:lnTo>
                    <a:pt x="64294" y="254794"/>
                  </a:lnTo>
                  <a:lnTo>
                    <a:pt x="104775" y="280988"/>
                  </a:lnTo>
                  <a:lnTo>
                    <a:pt x="140494" y="297657"/>
                  </a:lnTo>
                  <a:lnTo>
                    <a:pt x="190500" y="314325"/>
                  </a:lnTo>
                  <a:lnTo>
                    <a:pt x="242887" y="328613"/>
                  </a:lnTo>
                  <a:lnTo>
                    <a:pt x="264319" y="330994"/>
                  </a:lnTo>
                  <a:lnTo>
                    <a:pt x="295275" y="335757"/>
                  </a:lnTo>
                  <a:lnTo>
                    <a:pt x="311944" y="335757"/>
                  </a:lnTo>
                  <a:lnTo>
                    <a:pt x="457200" y="319088"/>
                  </a:lnTo>
                  <a:lnTo>
                    <a:pt x="740569" y="276225"/>
                  </a:lnTo>
                  <a:lnTo>
                    <a:pt x="1076325" y="221457"/>
                  </a:lnTo>
                  <a:lnTo>
                    <a:pt x="1266825" y="183357"/>
                  </a:lnTo>
                  <a:lnTo>
                    <a:pt x="1628775" y="135732"/>
                  </a:lnTo>
                  <a:lnTo>
                    <a:pt x="1988344" y="85725"/>
                  </a:lnTo>
                  <a:lnTo>
                    <a:pt x="2088356" y="38100"/>
                  </a:lnTo>
                  <a:lnTo>
                    <a:pt x="2159794" y="0"/>
                  </a:lnTo>
                  <a:lnTo>
                    <a:pt x="2188369" y="0"/>
                  </a:lnTo>
                  <a:lnTo>
                    <a:pt x="2328862" y="28575"/>
                  </a:lnTo>
                  <a:lnTo>
                    <a:pt x="2436019" y="59532"/>
                  </a:lnTo>
                  <a:lnTo>
                    <a:pt x="2524125" y="95250"/>
                  </a:lnTo>
                  <a:lnTo>
                    <a:pt x="2547937" y="107157"/>
                  </a:lnTo>
                  <a:lnTo>
                    <a:pt x="2564606" y="126207"/>
                  </a:lnTo>
                  <a:lnTo>
                    <a:pt x="2583656" y="159544"/>
                  </a:lnTo>
                  <a:lnTo>
                    <a:pt x="2588419" y="180975"/>
                  </a:lnTo>
                  <a:lnTo>
                    <a:pt x="2586037" y="204788"/>
                  </a:lnTo>
                  <a:lnTo>
                    <a:pt x="2576512" y="230982"/>
                  </a:lnTo>
                  <a:lnTo>
                    <a:pt x="2564606" y="247650"/>
                  </a:lnTo>
                  <a:lnTo>
                    <a:pt x="2543175" y="261938"/>
                  </a:lnTo>
                  <a:lnTo>
                    <a:pt x="2500312" y="280988"/>
                  </a:lnTo>
                  <a:lnTo>
                    <a:pt x="2440781" y="290513"/>
                  </a:lnTo>
                  <a:lnTo>
                    <a:pt x="2283619" y="292894"/>
                  </a:lnTo>
                  <a:lnTo>
                    <a:pt x="1847850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FED589DD-6D2D-4787-B6A2-E648A75C860D}"/>
                </a:ext>
              </a:extLst>
            </p:cNvPr>
            <p:cNvSpPr/>
            <p:nvPr/>
          </p:nvSpPr>
          <p:spPr>
            <a:xfrm>
              <a:off x="7310438" y="1725613"/>
              <a:ext cx="762000" cy="711200"/>
            </a:xfrm>
            <a:custGeom>
              <a:avLst/>
              <a:gdLst>
                <a:gd name="connsiteX0" fmla="*/ 342900 w 762000"/>
                <a:gd name="connsiteY0" fmla="*/ 428625 h 709613"/>
                <a:gd name="connsiteX1" fmla="*/ 197643 w 762000"/>
                <a:gd name="connsiteY1" fmla="*/ 264319 h 709613"/>
                <a:gd name="connsiteX2" fmla="*/ 76200 w 762000"/>
                <a:gd name="connsiteY2" fmla="*/ 133350 h 709613"/>
                <a:gd name="connsiteX3" fmla="*/ 30956 w 762000"/>
                <a:gd name="connsiteY3" fmla="*/ 83344 h 709613"/>
                <a:gd name="connsiteX4" fmla="*/ 9525 w 762000"/>
                <a:gd name="connsiteY4" fmla="*/ 57150 h 709613"/>
                <a:gd name="connsiteX5" fmla="*/ 0 w 762000"/>
                <a:gd name="connsiteY5" fmla="*/ 30957 h 709613"/>
                <a:gd name="connsiteX6" fmla="*/ 4762 w 762000"/>
                <a:gd name="connsiteY6" fmla="*/ 7144 h 709613"/>
                <a:gd name="connsiteX7" fmla="*/ 14287 w 762000"/>
                <a:gd name="connsiteY7" fmla="*/ 0 h 709613"/>
                <a:gd name="connsiteX8" fmla="*/ 35718 w 762000"/>
                <a:gd name="connsiteY8" fmla="*/ 0 h 709613"/>
                <a:gd name="connsiteX9" fmla="*/ 59531 w 762000"/>
                <a:gd name="connsiteY9" fmla="*/ 9525 h 709613"/>
                <a:gd name="connsiteX10" fmla="*/ 157162 w 762000"/>
                <a:gd name="connsiteY10" fmla="*/ 61913 h 709613"/>
                <a:gd name="connsiteX11" fmla="*/ 269081 w 762000"/>
                <a:gd name="connsiteY11" fmla="*/ 114300 h 709613"/>
                <a:gd name="connsiteX12" fmla="*/ 371475 w 762000"/>
                <a:gd name="connsiteY12" fmla="*/ 159544 h 709613"/>
                <a:gd name="connsiteX13" fmla="*/ 485775 w 762000"/>
                <a:gd name="connsiteY13" fmla="*/ 204788 h 709613"/>
                <a:gd name="connsiteX14" fmla="*/ 552450 w 762000"/>
                <a:gd name="connsiteY14" fmla="*/ 226219 h 709613"/>
                <a:gd name="connsiteX15" fmla="*/ 581025 w 762000"/>
                <a:gd name="connsiteY15" fmla="*/ 240507 h 709613"/>
                <a:gd name="connsiteX16" fmla="*/ 604837 w 762000"/>
                <a:gd name="connsiteY16" fmla="*/ 257175 h 709613"/>
                <a:gd name="connsiteX17" fmla="*/ 640556 w 762000"/>
                <a:gd name="connsiteY17" fmla="*/ 290513 h 709613"/>
                <a:gd name="connsiteX18" fmla="*/ 669131 w 762000"/>
                <a:gd name="connsiteY18" fmla="*/ 323850 h 709613"/>
                <a:gd name="connsiteX19" fmla="*/ 697706 w 762000"/>
                <a:gd name="connsiteY19" fmla="*/ 369094 h 709613"/>
                <a:gd name="connsiteX20" fmla="*/ 721518 w 762000"/>
                <a:gd name="connsiteY20" fmla="*/ 414338 h 709613"/>
                <a:gd name="connsiteX21" fmla="*/ 733425 w 762000"/>
                <a:gd name="connsiteY21" fmla="*/ 452438 h 709613"/>
                <a:gd name="connsiteX22" fmla="*/ 750093 w 762000"/>
                <a:gd name="connsiteY22" fmla="*/ 500063 h 709613"/>
                <a:gd name="connsiteX23" fmla="*/ 757237 w 762000"/>
                <a:gd name="connsiteY23" fmla="*/ 533400 h 709613"/>
                <a:gd name="connsiteX24" fmla="*/ 762000 w 762000"/>
                <a:gd name="connsiteY24" fmla="*/ 564357 h 709613"/>
                <a:gd name="connsiteX25" fmla="*/ 750093 w 762000"/>
                <a:gd name="connsiteY25" fmla="*/ 611982 h 709613"/>
                <a:gd name="connsiteX26" fmla="*/ 726281 w 762000"/>
                <a:gd name="connsiteY26" fmla="*/ 652463 h 709613"/>
                <a:gd name="connsiteX27" fmla="*/ 697706 w 762000"/>
                <a:gd name="connsiteY27" fmla="*/ 681038 h 709613"/>
                <a:gd name="connsiteX28" fmla="*/ 661987 w 762000"/>
                <a:gd name="connsiteY28" fmla="*/ 702469 h 709613"/>
                <a:gd name="connsiteX29" fmla="*/ 631031 w 762000"/>
                <a:gd name="connsiteY29" fmla="*/ 709613 h 709613"/>
                <a:gd name="connsiteX30" fmla="*/ 597693 w 762000"/>
                <a:gd name="connsiteY30" fmla="*/ 702469 h 709613"/>
                <a:gd name="connsiteX31" fmla="*/ 571500 w 762000"/>
                <a:gd name="connsiteY31" fmla="*/ 683419 h 709613"/>
                <a:gd name="connsiteX32" fmla="*/ 481012 w 762000"/>
                <a:gd name="connsiteY32" fmla="*/ 583407 h 709613"/>
                <a:gd name="connsiteX33" fmla="*/ 342900 w 762000"/>
                <a:gd name="connsiteY33" fmla="*/ 428625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62000" h="709613">
                  <a:moveTo>
                    <a:pt x="342900" y="428625"/>
                  </a:moveTo>
                  <a:lnTo>
                    <a:pt x="197643" y="264319"/>
                  </a:lnTo>
                  <a:lnTo>
                    <a:pt x="76200" y="133350"/>
                  </a:lnTo>
                  <a:lnTo>
                    <a:pt x="30956" y="83344"/>
                  </a:lnTo>
                  <a:lnTo>
                    <a:pt x="9525" y="57150"/>
                  </a:lnTo>
                  <a:lnTo>
                    <a:pt x="0" y="30957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5718" y="0"/>
                  </a:lnTo>
                  <a:lnTo>
                    <a:pt x="59531" y="9525"/>
                  </a:lnTo>
                  <a:lnTo>
                    <a:pt x="157162" y="61913"/>
                  </a:lnTo>
                  <a:lnTo>
                    <a:pt x="269081" y="114300"/>
                  </a:lnTo>
                  <a:lnTo>
                    <a:pt x="371475" y="159544"/>
                  </a:lnTo>
                  <a:lnTo>
                    <a:pt x="485775" y="204788"/>
                  </a:lnTo>
                  <a:lnTo>
                    <a:pt x="552450" y="226219"/>
                  </a:lnTo>
                  <a:lnTo>
                    <a:pt x="581025" y="240507"/>
                  </a:lnTo>
                  <a:lnTo>
                    <a:pt x="604837" y="257175"/>
                  </a:lnTo>
                  <a:lnTo>
                    <a:pt x="640556" y="290513"/>
                  </a:lnTo>
                  <a:lnTo>
                    <a:pt x="669131" y="323850"/>
                  </a:lnTo>
                  <a:lnTo>
                    <a:pt x="697706" y="369094"/>
                  </a:lnTo>
                  <a:lnTo>
                    <a:pt x="721518" y="414338"/>
                  </a:lnTo>
                  <a:lnTo>
                    <a:pt x="733425" y="452438"/>
                  </a:lnTo>
                  <a:lnTo>
                    <a:pt x="750093" y="500063"/>
                  </a:lnTo>
                  <a:lnTo>
                    <a:pt x="757237" y="533400"/>
                  </a:lnTo>
                  <a:lnTo>
                    <a:pt x="762000" y="564357"/>
                  </a:lnTo>
                  <a:lnTo>
                    <a:pt x="750093" y="611982"/>
                  </a:lnTo>
                  <a:lnTo>
                    <a:pt x="726281" y="652463"/>
                  </a:lnTo>
                  <a:lnTo>
                    <a:pt x="697706" y="681038"/>
                  </a:lnTo>
                  <a:lnTo>
                    <a:pt x="661987" y="702469"/>
                  </a:lnTo>
                  <a:lnTo>
                    <a:pt x="631031" y="709613"/>
                  </a:lnTo>
                  <a:lnTo>
                    <a:pt x="597693" y="702469"/>
                  </a:lnTo>
                  <a:lnTo>
                    <a:pt x="571500" y="683419"/>
                  </a:lnTo>
                  <a:lnTo>
                    <a:pt x="481012" y="583407"/>
                  </a:lnTo>
                  <a:lnTo>
                    <a:pt x="342900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B12E9FD3-22C1-46F8-834C-BCF4591375DB}"/>
                </a:ext>
              </a:extLst>
            </p:cNvPr>
            <p:cNvSpPr/>
            <p:nvPr/>
          </p:nvSpPr>
          <p:spPr>
            <a:xfrm rot="16200000">
              <a:off x="2773366" y="3462338"/>
              <a:ext cx="4446588" cy="538163"/>
            </a:xfrm>
            <a:custGeom>
              <a:avLst/>
              <a:gdLst>
                <a:gd name="connsiteX0" fmla="*/ 2403921 w 4447874"/>
                <a:gd name="connsiteY0" fmla="*/ 422031 h 537883"/>
                <a:gd name="connsiteX1" fmla="*/ 1295056 w 4447874"/>
                <a:gd name="connsiteY1" fmla="*/ 413756 h 537883"/>
                <a:gd name="connsiteX2" fmla="*/ 806824 w 4447874"/>
                <a:gd name="connsiteY2" fmla="*/ 405481 h 537883"/>
                <a:gd name="connsiteX3" fmla="*/ 355830 w 4447874"/>
                <a:gd name="connsiteY3" fmla="*/ 401343 h 537883"/>
                <a:gd name="connsiteX4" fmla="*/ 215153 w 4447874"/>
                <a:gd name="connsiteY4" fmla="*/ 401343 h 537883"/>
                <a:gd name="connsiteX5" fmla="*/ 115852 w 4447874"/>
                <a:gd name="connsiteY5" fmla="*/ 393068 h 537883"/>
                <a:gd name="connsiteX6" fmla="*/ 57926 w 4447874"/>
                <a:gd name="connsiteY6" fmla="*/ 380655 h 537883"/>
                <a:gd name="connsiteX7" fmla="*/ 24826 w 4447874"/>
                <a:gd name="connsiteY7" fmla="*/ 364105 h 537883"/>
                <a:gd name="connsiteX8" fmla="*/ 12413 w 4447874"/>
                <a:gd name="connsiteY8" fmla="*/ 351692 h 537883"/>
                <a:gd name="connsiteX9" fmla="*/ 0 w 4447874"/>
                <a:gd name="connsiteY9" fmla="*/ 326867 h 537883"/>
                <a:gd name="connsiteX10" fmla="*/ 4138 w 4447874"/>
                <a:gd name="connsiteY10" fmla="*/ 289629 h 537883"/>
                <a:gd name="connsiteX11" fmla="*/ 24826 w 4447874"/>
                <a:gd name="connsiteY11" fmla="*/ 256529 h 537883"/>
                <a:gd name="connsiteX12" fmla="*/ 66201 w 4447874"/>
                <a:gd name="connsiteY12" fmla="*/ 223428 h 537883"/>
                <a:gd name="connsiteX13" fmla="*/ 132402 w 4447874"/>
                <a:gd name="connsiteY13" fmla="*/ 190328 h 537883"/>
                <a:gd name="connsiteX14" fmla="*/ 252391 w 4447874"/>
                <a:gd name="connsiteY14" fmla="*/ 148952 h 537883"/>
                <a:gd name="connsiteX15" fmla="*/ 355830 w 4447874"/>
                <a:gd name="connsiteY15" fmla="*/ 115852 h 537883"/>
                <a:gd name="connsiteX16" fmla="*/ 492370 w 4447874"/>
                <a:gd name="connsiteY16" fmla="*/ 86889 h 537883"/>
                <a:gd name="connsiteX17" fmla="*/ 562708 w 4447874"/>
                <a:gd name="connsiteY17" fmla="*/ 107577 h 537883"/>
                <a:gd name="connsiteX18" fmla="*/ 624772 w 4447874"/>
                <a:gd name="connsiteY18" fmla="*/ 124127 h 537883"/>
                <a:gd name="connsiteX19" fmla="*/ 703385 w 4447874"/>
                <a:gd name="connsiteY19" fmla="*/ 140677 h 537883"/>
                <a:gd name="connsiteX20" fmla="*/ 757173 w 4447874"/>
                <a:gd name="connsiteY20" fmla="*/ 148952 h 537883"/>
                <a:gd name="connsiteX21" fmla="*/ 856475 w 4447874"/>
                <a:gd name="connsiteY21" fmla="*/ 157227 h 537883"/>
                <a:gd name="connsiteX22" fmla="*/ 1133691 w 4447874"/>
                <a:gd name="connsiteY22" fmla="*/ 161365 h 537883"/>
                <a:gd name="connsiteX23" fmla="*/ 1601235 w 4447874"/>
                <a:gd name="connsiteY23" fmla="*/ 165502 h 537883"/>
                <a:gd name="connsiteX24" fmla="*/ 2221868 w 4447874"/>
                <a:gd name="connsiteY24" fmla="*/ 177915 h 537883"/>
                <a:gd name="connsiteX25" fmla="*/ 2395646 w 4447874"/>
                <a:gd name="connsiteY25" fmla="*/ 173778 h 537883"/>
                <a:gd name="connsiteX26" fmla="*/ 2888015 w 4447874"/>
                <a:gd name="connsiteY26" fmla="*/ 182053 h 537883"/>
                <a:gd name="connsiteX27" fmla="*/ 3471410 w 4447874"/>
                <a:gd name="connsiteY27" fmla="*/ 190328 h 537883"/>
                <a:gd name="connsiteX28" fmla="*/ 3984467 w 4447874"/>
                <a:gd name="connsiteY28" fmla="*/ 202740 h 537883"/>
                <a:gd name="connsiteX29" fmla="*/ 4083769 w 4447874"/>
                <a:gd name="connsiteY29" fmla="*/ 198603 h 537883"/>
                <a:gd name="connsiteX30" fmla="*/ 4154107 w 4447874"/>
                <a:gd name="connsiteY30" fmla="*/ 190328 h 537883"/>
                <a:gd name="connsiteX31" fmla="*/ 4228583 w 4447874"/>
                <a:gd name="connsiteY31" fmla="*/ 169640 h 537883"/>
                <a:gd name="connsiteX32" fmla="*/ 4290647 w 4447874"/>
                <a:gd name="connsiteY32" fmla="*/ 136540 h 537883"/>
                <a:gd name="connsiteX33" fmla="*/ 4327885 w 4447874"/>
                <a:gd name="connsiteY33" fmla="*/ 107577 h 537883"/>
                <a:gd name="connsiteX34" fmla="*/ 4348572 w 4447874"/>
                <a:gd name="connsiteY34" fmla="*/ 62063 h 537883"/>
                <a:gd name="connsiteX35" fmla="*/ 4365123 w 4447874"/>
                <a:gd name="connsiteY35" fmla="*/ 28963 h 537883"/>
                <a:gd name="connsiteX36" fmla="*/ 4385810 w 4447874"/>
                <a:gd name="connsiteY36" fmla="*/ 8275 h 537883"/>
                <a:gd name="connsiteX37" fmla="*/ 4410636 w 4447874"/>
                <a:gd name="connsiteY37" fmla="*/ 0 h 537883"/>
                <a:gd name="connsiteX38" fmla="*/ 4423048 w 4447874"/>
                <a:gd name="connsiteY38" fmla="*/ 0 h 537883"/>
                <a:gd name="connsiteX39" fmla="*/ 4431324 w 4447874"/>
                <a:gd name="connsiteY39" fmla="*/ 4138 h 537883"/>
                <a:gd name="connsiteX40" fmla="*/ 4439599 w 4447874"/>
                <a:gd name="connsiteY40" fmla="*/ 24825 h 537883"/>
                <a:gd name="connsiteX41" fmla="*/ 4447874 w 4447874"/>
                <a:gd name="connsiteY41" fmla="*/ 62063 h 537883"/>
                <a:gd name="connsiteX42" fmla="*/ 4447874 w 4447874"/>
                <a:gd name="connsiteY42" fmla="*/ 124127 h 537883"/>
                <a:gd name="connsiteX43" fmla="*/ 4435461 w 4447874"/>
                <a:gd name="connsiteY43" fmla="*/ 194465 h 537883"/>
                <a:gd name="connsiteX44" fmla="*/ 4406498 w 4447874"/>
                <a:gd name="connsiteY44" fmla="*/ 281354 h 537883"/>
                <a:gd name="connsiteX45" fmla="*/ 4369260 w 4447874"/>
                <a:gd name="connsiteY45" fmla="*/ 359968 h 537883"/>
                <a:gd name="connsiteX46" fmla="*/ 4307197 w 4447874"/>
                <a:gd name="connsiteY46" fmla="*/ 434444 h 537883"/>
                <a:gd name="connsiteX47" fmla="*/ 4240996 w 4447874"/>
                <a:gd name="connsiteY47" fmla="*/ 500644 h 537883"/>
                <a:gd name="connsiteX48" fmla="*/ 4191345 w 4447874"/>
                <a:gd name="connsiteY48" fmla="*/ 533745 h 537883"/>
                <a:gd name="connsiteX49" fmla="*/ 4166520 w 4447874"/>
                <a:gd name="connsiteY49" fmla="*/ 537883 h 537883"/>
                <a:gd name="connsiteX50" fmla="*/ 4121007 w 4447874"/>
                <a:gd name="connsiteY50" fmla="*/ 525470 h 537883"/>
                <a:gd name="connsiteX51" fmla="*/ 4096181 w 4447874"/>
                <a:gd name="connsiteY51" fmla="*/ 500644 h 537883"/>
                <a:gd name="connsiteX52" fmla="*/ 4054806 w 4447874"/>
                <a:gd name="connsiteY52" fmla="*/ 484094 h 537883"/>
                <a:gd name="connsiteX53" fmla="*/ 4001018 w 4447874"/>
                <a:gd name="connsiteY53" fmla="*/ 471682 h 537883"/>
                <a:gd name="connsiteX54" fmla="*/ 3943092 w 4447874"/>
                <a:gd name="connsiteY54" fmla="*/ 459269 h 537883"/>
                <a:gd name="connsiteX55" fmla="*/ 3723801 w 4447874"/>
                <a:gd name="connsiteY55" fmla="*/ 446856 h 537883"/>
                <a:gd name="connsiteX56" fmla="*/ 3384522 w 4447874"/>
                <a:gd name="connsiteY56" fmla="*/ 442719 h 537883"/>
                <a:gd name="connsiteX57" fmla="*/ 3003867 w 4447874"/>
                <a:gd name="connsiteY57" fmla="*/ 434444 h 537883"/>
                <a:gd name="connsiteX58" fmla="*/ 2403921 w 4447874"/>
                <a:gd name="connsiteY58" fmla="*/ 422031 h 53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447874" h="537883">
                  <a:moveTo>
                    <a:pt x="2403921" y="422031"/>
                  </a:moveTo>
                  <a:lnTo>
                    <a:pt x="1295056" y="413756"/>
                  </a:lnTo>
                  <a:lnTo>
                    <a:pt x="806824" y="405481"/>
                  </a:lnTo>
                  <a:lnTo>
                    <a:pt x="355830" y="401343"/>
                  </a:lnTo>
                  <a:lnTo>
                    <a:pt x="215153" y="401343"/>
                  </a:lnTo>
                  <a:lnTo>
                    <a:pt x="115852" y="393068"/>
                  </a:lnTo>
                  <a:lnTo>
                    <a:pt x="57926" y="380655"/>
                  </a:lnTo>
                  <a:lnTo>
                    <a:pt x="24826" y="364105"/>
                  </a:lnTo>
                  <a:lnTo>
                    <a:pt x="12413" y="351692"/>
                  </a:lnTo>
                  <a:lnTo>
                    <a:pt x="0" y="326867"/>
                  </a:lnTo>
                  <a:lnTo>
                    <a:pt x="4138" y="289629"/>
                  </a:lnTo>
                  <a:lnTo>
                    <a:pt x="24826" y="256529"/>
                  </a:lnTo>
                  <a:lnTo>
                    <a:pt x="66201" y="223428"/>
                  </a:lnTo>
                  <a:lnTo>
                    <a:pt x="132402" y="190328"/>
                  </a:lnTo>
                  <a:lnTo>
                    <a:pt x="252391" y="148952"/>
                  </a:lnTo>
                  <a:lnTo>
                    <a:pt x="355830" y="115852"/>
                  </a:lnTo>
                  <a:lnTo>
                    <a:pt x="492370" y="86889"/>
                  </a:lnTo>
                  <a:lnTo>
                    <a:pt x="562708" y="107577"/>
                  </a:lnTo>
                  <a:lnTo>
                    <a:pt x="624772" y="124127"/>
                  </a:lnTo>
                  <a:lnTo>
                    <a:pt x="703385" y="140677"/>
                  </a:lnTo>
                  <a:lnTo>
                    <a:pt x="757173" y="148952"/>
                  </a:lnTo>
                  <a:lnTo>
                    <a:pt x="856475" y="157227"/>
                  </a:lnTo>
                  <a:lnTo>
                    <a:pt x="1133691" y="161365"/>
                  </a:lnTo>
                  <a:lnTo>
                    <a:pt x="1601235" y="165502"/>
                  </a:lnTo>
                  <a:lnTo>
                    <a:pt x="2221868" y="177915"/>
                  </a:lnTo>
                  <a:lnTo>
                    <a:pt x="2395646" y="173778"/>
                  </a:lnTo>
                  <a:lnTo>
                    <a:pt x="2888015" y="182053"/>
                  </a:lnTo>
                  <a:lnTo>
                    <a:pt x="3471410" y="190328"/>
                  </a:lnTo>
                  <a:lnTo>
                    <a:pt x="3984467" y="202740"/>
                  </a:lnTo>
                  <a:lnTo>
                    <a:pt x="4083769" y="198603"/>
                  </a:lnTo>
                  <a:lnTo>
                    <a:pt x="4154107" y="190328"/>
                  </a:lnTo>
                  <a:lnTo>
                    <a:pt x="4228583" y="169640"/>
                  </a:lnTo>
                  <a:lnTo>
                    <a:pt x="4290647" y="136540"/>
                  </a:lnTo>
                  <a:lnTo>
                    <a:pt x="4327885" y="107577"/>
                  </a:lnTo>
                  <a:lnTo>
                    <a:pt x="4348572" y="62063"/>
                  </a:lnTo>
                  <a:lnTo>
                    <a:pt x="4365123" y="28963"/>
                  </a:lnTo>
                  <a:lnTo>
                    <a:pt x="4385810" y="8275"/>
                  </a:lnTo>
                  <a:lnTo>
                    <a:pt x="4410636" y="0"/>
                  </a:lnTo>
                  <a:lnTo>
                    <a:pt x="4423048" y="0"/>
                  </a:lnTo>
                  <a:lnTo>
                    <a:pt x="4431324" y="4138"/>
                  </a:lnTo>
                  <a:lnTo>
                    <a:pt x="4439599" y="24825"/>
                  </a:lnTo>
                  <a:lnTo>
                    <a:pt x="4447874" y="62063"/>
                  </a:lnTo>
                  <a:lnTo>
                    <a:pt x="4447874" y="124127"/>
                  </a:lnTo>
                  <a:lnTo>
                    <a:pt x="4435461" y="194465"/>
                  </a:lnTo>
                  <a:lnTo>
                    <a:pt x="4406498" y="281354"/>
                  </a:lnTo>
                  <a:lnTo>
                    <a:pt x="4369260" y="359968"/>
                  </a:lnTo>
                  <a:lnTo>
                    <a:pt x="4307197" y="434444"/>
                  </a:lnTo>
                  <a:lnTo>
                    <a:pt x="4240996" y="500644"/>
                  </a:lnTo>
                  <a:lnTo>
                    <a:pt x="4191345" y="533745"/>
                  </a:lnTo>
                  <a:lnTo>
                    <a:pt x="4166520" y="537883"/>
                  </a:lnTo>
                  <a:lnTo>
                    <a:pt x="4121007" y="525470"/>
                  </a:lnTo>
                  <a:lnTo>
                    <a:pt x="4096181" y="500644"/>
                  </a:lnTo>
                  <a:lnTo>
                    <a:pt x="4054806" y="484094"/>
                  </a:lnTo>
                  <a:lnTo>
                    <a:pt x="4001018" y="471682"/>
                  </a:lnTo>
                  <a:lnTo>
                    <a:pt x="3943092" y="459269"/>
                  </a:lnTo>
                  <a:lnTo>
                    <a:pt x="3723801" y="446856"/>
                  </a:lnTo>
                  <a:lnTo>
                    <a:pt x="3384522" y="442719"/>
                  </a:lnTo>
                  <a:lnTo>
                    <a:pt x="3003867" y="434444"/>
                  </a:lnTo>
                  <a:lnTo>
                    <a:pt x="2403921" y="422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DD27559F-1296-4F14-B599-7A284B6E92EC}"/>
                </a:ext>
              </a:extLst>
            </p:cNvPr>
            <p:cNvSpPr/>
            <p:nvPr/>
          </p:nvSpPr>
          <p:spPr>
            <a:xfrm>
              <a:off x="3694116" y="3452813"/>
              <a:ext cx="1263650" cy="1404938"/>
            </a:xfrm>
            <a:custGeom>
              <a:avLst/>
              <a:gdLst>
                <a:gd name="connsiteX0" fmla="*/ 797719 w 1264444"/>
                <a:gd name="connsiteY0" fmla="*/ 766763 h 1404938"/>
                <a:gd name="connsiteX1" fmla="*/ 642937 w 1264444"/>
                <a:gd name="connsiteY1" fmla="*/ 959644 h 1404938"/>
                <a:gd name="connsiteX2" fmla="*/ 545306 w 1264444"/>
                <a:gd name="connsiteY2" fmla="*/ 1090613 h 1404938"/>
                <a:gd name="connsiteX3" fmla="*/ 519112 w 1264444"/>
                <a:gd name="connsiteY3" fmla="*/ 1135856 h 1404938"/>
                <a:gd name="connsiteX4" fmla="*/ 478631 w 1264444"/>
                <a:gd name="connsiteY4" fmla="*/ 1200150 h 1404938"/>
                <a:gd name="connsiteX5" fmla="*/ 435769 w 1264444"/>
                <a:gd name="connsiteY5" fmla="*/ 1271588 h 1404938"/>
                <a:gd name="connsiteX6" fmla="*/ 385762 w 1264444"/>
                <a:gd name="connsiteY6" fmla="*/ 1343025 h 1404938"/>
                <a:gd name="connsiteX7" fmla="*/ 345281 w 1264444"/>
                <a:gd name="connsiteY7" fmla="*/ 1400175 h 1404938"/>
                <a:gd name="connsiteX8" fmla="*/ 328612 w 1264444"/>
                <a:gd name="connsiteY8" fmla="*/ 1404938 h 1404938"/>
                <a:gd name="connsiteX9" fmla="*/ 266700 w 1264444"/>
                <a:gd name="connsiteY9" fmla="*/ 1378744 h 1404938"/>
                <a:gd name="connsiteX10" fmla="*/ 209550 w 1264444"/>
                <a:gd name="connsiteY10" fmla="*/ 1340644 h 1404938"/>
                <a:gd name="connsiteX11" fmla="*/ 159544 w 1264444"/>
                <a:gd name="connsiteY11" fmla="*/ 1300163 h 1404938"/>
                <a:gd name="connsiteX12" fmla="*/ 111919 w 1264444"/>
                <a:gd name="connsiteY12" fmla="*/ 1250156 h 1404938"/>
                <a:gd name="connsiteX13" fmla="*/ 73819 w 1264444"/>
                <a:gd name="connsiteY13" fmla="*/ 1195388 h 1404938"/>
                <a:gd name="connsiteX14" fmla="*/ 45244 w 1264444"/>
                <a:gd name="connsiteY14" fmla="*/ 1143000 h 1404938"/>
                <a:gd name="connsiteX15" fmla="*/ 21431 w 1264444"/>
                <a:gd name="connsiteY15" fmla="*/ 1088231 h 1404938"/>
                <a:gd name="connsiteX16" fmla="*/ 7144 w 1264444"/>
                <a:gd name="connsiteY16" fmla="*/ 1045369 h 1404938"/>
                <a:gd name="connsiteX17" fmla="*/ 0 w 1264444"/>
                <a:gd name="connsiteY17" fmla="*/ 1004888 h 1404938"/>
                <a:gd name="connsiteX18" fmla="*/ 2381 w 1264444"/>
                <a:gd name="connsiteY18" fmla="*/ 978694 h 1404938"/>
                <a:gd name="connsiteX19" fmla="*/ 9525 w 1264444"/>
                <a:gd name="connsiteY19" fmla="*/ 966788 h 1404938"/>
                <a:gd name="connsiteX20" fmla="*/ 19050 w 1264444"/>
                <a:gd name="connsiteY20" fmla="*/ 964406 h 1404938"/>
                <a:gd name="connsiteX21" fmla="*/ 28575 w 1264444"/>
                <a:gd name="connsiteY21" fmla="*/ 964406 h 1404938"/>
                <a:gd name="connsiteX22" fmla="*/ 40481 w 1264444"/>
                <a:gd name="connsiteY22" fmla="*/ 969169 h 1404938"/>
                <a:gd name="connsiteX23" fmla="*/ 69056 w 1264444"/>
                <a:gd name="connsiteY23" fmla="*/ 997744 h 1404938"/>
                <a:gd name="connsiteX24" fmla="*/ 111919 w 1264444"/>
                <a:gd name="connsiteY24" fmla="*/ 1028700 h 1404938"/>
                <a:gd name="connsiteX25" fmla="*/ 142875 w 1264444"/>
                <a:gd name="connsiteY25" fmla="*/ 1045369 h 1404938"/>
                <a:gd name="connsiteX26" fmla="*/ 169069 w 1264444"/>
                <a:gd name="connsiteY26" fmla="*/ 1052513 h 1404938"/>
                <a:gd name="connsiteX27" fmla="*/ 197644 w 1264444"/>
                <a:gd name="connsiteY27" fmla="*/ 1047750 h 1404938"/>
                <a:gd name="connsiteX28" fmla="*/ 259556 w 1264444"/>
                <a:gd name="connsiteY28" fmla="*/ 1014413 h 1404938"/>
                <a:gd name="connsiteX29" fmla="*/ 314325 w 1264444"/>
                <a:gd name="connsiteY29" fmla="*/ 973931 h 1404938"/>
                <a:gd name="connsiteX30" fmla="*/ 469106 w 1264444"/>
                <a:gd name="connsiteY30" fmla="*/ 835819 h 1404938"/>
                <a:gd name="connsiteX31" fmla="*/ 669131 w 1264444"/>
                <a:gd name="connsiteY31" fmla="*/ 628650 h 1404938"/>
                <a:gd name="connsiteX32" fmla="*/ 831056 w 1264444"/>
                <a:gd name="connsiteY32" fmla="*/ 464344 h 1404938"/>
                <a:gd name="connsiteX33" fmla="*/ 1014412 w 1264444"/>
                <a:gd name="connsiteY33" fmla="*/ 273844 h 1404938"/>
                <a:gd name="connsiteX34" fmla="*/ 1178719 w 1264444"/>
                <a:gd name="connsiteY34" fmla="*/ 97631 h 1404938"/>
                <a:gd name="connsiteX35" fmla="*/ 1264444 w 1264444"/>
                <a:gd name="connsiteY35" fmla="*/ 0 h 1404938"/>
                <a:gd name="connsiteX36" fmla="*/ 1259681 w 1264444"/>
                <a:gd name="connsiteY36" fmla="*/ 214313 h 1404938"/>
                <a:gd name="connsiteX37" fmla="*/ 1131094 w 1264444"/>
                <a:gd name="connsiteY37" fmla="*/ 357188 h 1404938"/>
                <a:gd name="connsiteX38" fmla="*/ 1052512 w 1264444"/>
                <a:gd name="connsiteY38" fmla="*/ 459581 h 1404938"/>
                <a:gd name="connsiteX39" fmla="*/ 954881 w 1264444"/>
                <a:gd name="connsiteY39" fmla="*/ 578644 h 1404938"/>
                <a:gd name="connsiteX40" fmla="*/ 864394 w 1264444"/>
                <a:gd name="connsiteY40" fmla="*/ 688181 h 1404938"/>
                <a:gd name="connsiteX41" fmla="*/ 797719 w 1264444"/>
                <a:gd name="connsiteY41" fmla="*/ 766763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64444" h="1404938">
                  <a:moveTo>
                    <a:pt x="797719" y="766763"/>
                  </a:moveTo>
                  <a:lnTo>
                    <a:pt x="642937" y="959644"/>
                  </a:lnTo>
                  <a:lnTo>
                    <a:pt x="545306" y="1090613"/>
                  </a:lnTo>
                  <a:lnTo>
                    <a:pt x="519112" y="1135856"/>
                  </a:lnTo>
                  <a:lnTo>
                    <a:pt x="478631" y="1200150"/>
                  </a:lnTo>
                  <a:lnTo>
                    <a:pt x="435769" y="1271588"/>
                  </a:lnTo>
                  <a:lnTo>
                    <a:pt x="385762" y="1343025"/>
                  </a:lnTo>
                  <a:lnTo>
                    <a:pt x="345281" y="1400175"/>
                  </a:lnTo>
                  <a:lnTo>
                    <a:pt x="328612" y="1404938"/>
                  </a:lnTo>
                  <a:lnTo>
                    <a:pt x="266700" y="1378744"/>
                  </a:lnTo>
                  <a:lnTo>
                    <a:pt x="209550" y="1340644"/>
                  </a:lnTo>
                  <a:lnTo>
                    <a:pt x="159544" y="1300163"/>
                  </a:lnTo>
                  <a:lnTo>
                    <a:pt x="111919" y="1250156"/>
                  </a:lnTo>
                  <a:lnTo>
                    <a:pt x="73819" y="1195388"/>
                  </a:lnTo>
                  <a:lnTo>
                    <a:pt x="45244" y="1143000"/>
                  </a:lnTo>
                  <a:lnTo>
                    <a:pt x="21431" y="1088231"/>
                  </a:lnTo>
                  <a:lnTo>
                    <a:pt x="7144" y="1045369"/>
                  </a:lnTo>
                  <a:lnTo>
                    <a:pt x="0" y="1004888"/>
                  </a:lnTo>
                  <a:lnTo>
                    <a:pt x="2381" y="978694"/>
                  </a:lnTo>
                  <a:lnTo>
                    <a:pt x="9525" y="966788"/>
                  </a:lnTo>
                  <a:lnTo>
                    <a:pt x="19050" y="964406"/>
                  </a:lnTo>
                  <a:lnTo>
                    <a:pt x="28575" y="964406"/>
                  </a:lnTo>
                  <a:lnTo>
                    <a:pt x="40481" y="969169"/>
                  </a:lnTo>
                  <a:lnTo>
                    <a:pt x="69056" y="997744"/>
                  </a:lnTo>
                  <a:lnTo>
                    <a:pt x="111919" y="1028700"/>
                  </a:lnTo>
                  <a:lnTo>
                    <a:pt x="142875" y="1045369"/>
                  </a:lnTo>
                  <a:lnTo>
                    <a:pt x="169069" y="1052513"/>
                  </a:lnTo>
                  <a:lnTo>
                    <a:pt x="197644" y="1047750"/>
                  </a:lnTo>
                  <a:lnTo>
                    <a:pt x="259556" y="1014413"/>
                  </a:lnTo>
                  <a:lnTo>
                    <a:pt x="314325" y="973931"/>
                  </a:lnTo>
                  <a:lnTo>
                    <a:pt x="469106" y="835819"/>
                  </a:lnTo>
                  <a:lnTo>
                    <a:pt x="669131" y="628650"/>
                  </a:lnTo>
                  <a:lnTo>
                    <a:pt x="831056" y="464344"/>
                  </a:lnTo>
                  <a:lnTo>
                    <a:pt x="1014412" y="273844"/>
                  </a:lnTo>
                  <a:lnTo>
                    <a:pt x="1178719" y="97631"/>
                  </a:lnTo>
                  <a:lnTo>
                    <a:pt x="1264444" y="0"/>
                  </a:lnTo>
                  <a:lnTo>
                    <a:pt x="1259681" y="214313"/>
                  </a:lnTo>
                  <a:lnTo>
                    <a:pt x="1131094" y="357188"/>
                  </a:lnTo>
                  <a:lnTo>
                    <a:pt x="1052512" y="459581"/>
                  </a:lnTo>
                  <a:lnTo>
                    <a:pt x="954881" y="578644"/>
                  </a:lnTo>
                  <a:lnTo>
                    <a:pt x="864394" y="688181"/>
                  </a:lnTo>
                  <a:lnTo>
                    <a:pt x="797719" y="766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2">
              <a:extLst>
                <a:ext uri="{FF2B5EF4-FFF2-40B4-BE49-F238E27FC236}">
                  <a16:creationId xmlns:a16="http://schemas.microsoft.com/office/drawing/2014/main" id="{C0DDE11F-0A5D-41C2-AF09-19775F9850CD}"/>
                </a:ext>
              </a:extLst>
            </p:cNvPr>
            <p:cNvSpPr/>
            <p:nvPr/>
          </p:nvSpPr>
          <p:spPr>
            <a:xfrm rot="16200000">
              <a:off x="4054478" y="2903538"/>
              <a:ext cx="4194175" cy="1492250"/>
            </a:xfrm>
            <a:custGeom>
              <a:avLst/>
              <a:gdLst>
                <a:gd name="connsiteX0" fmla="*/ 1863090 w 4194810"/>
                <a:gd name="connsiteY0" fmla="*/ 1272540 h 1493520"/>
                <a:gd name="connsiteX1" fmla="*/ 1615440 w 4194810"/>
                <a:gd name="connsiteY1" fmla="*/ 1200150 h 1493520"/>
                <a:gd name="connsiteX2" fmla="*/ 1413510 w 4194810"/>
                <a:gd name="connsiteY2" fmla="*/ 1131570 h 1493520"/>
                <a:gd name="connsiteX3" fmla="*/ 1242060 w 4194810"/>
                <a:gd name="connsiteY3" fmla="*/ 1062990 h 1493520"/>
                <a:gd name="connsiteX4" fmla="*/ 1108710 w 4194810"/>
                <a:gd name="connsiteY4" fmla="*/ 1005840 h 1493520"/>
                <a:gd name="connsiteX5" fmla="*/ 967740 w 4194810"/>
                <a:gd name="connsiteY5" fmla="*/ 929640 h 1493520"/>
                <a:gd name="connsiteX6" fmla="*/ 857250 w 4194810"/>
                <a:gd name="connsiteY6" fmla="*/ 864870 h 1493520"/>
                <a:gd name="connsiteX7" fmla="*/ 781050 w 4194810"/>
                <a:gd name="connsiteY7" fmla="*/ 815340 h 1493520"/>
                <a:gd name="connsiteX8" fmla="*/ 662940 w 4194810"/>
                <a:gd name="connsiteY8" fmla="*/ 723900 h 1493520"/>
                <a:gd name="connsiteX9" fmla="*/ 537210 w 4194810"/>
                <a:gd name="connsiteY9" fmla="*/ 621030 h 1493520"/>
                <a:gd name="connsiteX10" fmla="*/ 384810 w 4194810"/>
                <a:gd name="connsiteY10" fmla="*/ 476250 h 1493520"/>
                <a:gd name="connsiteX11" fmla="*/ 266700 w 4194810"/>
                <a:gd name="connsiteY11" fmla="*/ 350520 h 1493520"/>
                <a:gd name="connsiteX12" fmla="*/ 160020 w 4194810"/>
                <a:gd name="connsiteY12" fmla="*/ 232410 h 1493520"/>
                <a:gd name="connsiteX13" fmla="*/ 91440 w 4194810"/>
                <a:gd name="connsiteY13" fmla="*/ 152400 h 1493520"/>
                <a:gd name="connsiteX14" fmla="*/ 38100 w 4194810"/>
                <a:gd name="connsiteY14" fmla="*/ 91440 h 1493520"/>
                <a:gd name="connsiteX15" fmla="*/ 11430 w 4194810"/>
                <a:gd name="connsiteY15" fmla="*/ 60960 h 1493520"/>
                <a:gd name="connsiteX16" fmla="*/ 0 w 4194810"/>
                <a:gd name="connsiteY16" fmla="*/ 30480 h 1493520"/>
                <a:gd name="connsiteX17" fmla="*/ 0 w 4194810"/>
                <a:gd name="connsiteY17" fmla="*/ 15240 h 1493520"/>
                <a:gd name="connsiteX18" fmla="*/ 3810 w 4194810"/>
                <a:gd name="connsiteY18" fmla="*/ 3810 h 1493520"/>
                <a:gd name="connsiteX19" fmla="*/ 19050 w 4194810"/>
                <a:gd name="connsiteY19" fmla="*/ 0 h 1493520"/>
                <a:gd name="connsiteX20" fmla="*/ 41910 w 4194810"/>
                <a:gd name="connsiteY20" fmla="*/ 3810 h 1493520"/>
                <a:gd name="connsiteX21" fmla="*/ 68580 w 4194810"/>
                <a:gd name="connsiteY21" fmla="*/ 19050 h 1493520"/>
                <a:gd name="connsiteX22" fmla="*/ 125730 w 4194810"/>
                <a:gd name="connsiteY22" fmla="*/ 76200 h 1493520"/>
                <a:gd name="connsiteX23" fmla="*/ 224790 w 4194810"/>
                <a:gd name="connsiteY23" fmla="*/ 163830 h 1493520"/>
                <a:gd name="connsiteX24" fmla="*/ 335280 w 4194810"/>
                <a:gd name="connsiteY24" fmla="*/ 255270 h 1493520"/>
                <a:gd name="connsiteX25" fmla="*/ 464820 w 4194810"/>
                <a:gd name="connsiteY25" fmla="*/ 361950 h 1493520"/>
                <a:gd name="connsiteX26" fmla="*/ 567690 w 4194810"/>
                <a:gd name="connsiteY26" fmla="*/ 441960 h 1493520"/>
                <a:gd name="connsiteX27" fmla="*/ 659130 w 4194810"/>
                <a:gd name="connsiteY27" fmla="*/ 506730 h 1493520"/>
                <a:gd name="connsiteX28" fmla="*/ 769620 w 4194810"/>
                <a:gd name="connsiteY28" fmla="*/ 579120 h 1493520"/>
                <a:gd name="connsiteX29" fmla="*/ 891540 w 4194810"/>
                <a:gd name="connsiteY29" fmla="*/ 651510 h 1493520"/>
                <a:gd name="connsiteX30" fmla="*/ 1043940 w 4194810"/>
                <a:gd name="connsiteY30" fmla="*/ 731520 h 1493520"/>
                <a:gd name="connsiteX31" fmla="*/ 1192530 w 4194810"/>
                <a:gd name="connsiteY31" fmla="*/ 796290 h 1493520"/>
                <a:gd name="connsiteX32" fmla="*/ 1337310 w 4194810"/>
                <a:gd name="connsiteY32" fmla="*/ 857250 h 1493520"/>
                <a:gd name="connsiteX33" fmla="*/ 1524000 w 4194810"/>
                <a:gd name="connsiteY33" fmla="*/ 925830 h 1493520"/>
                <a:gd name="connsiteX34" fmla="*/ 1703070 w 4194810"/>
                <a:gd name="connsiteY34" fmla="*/ 979170 h 1493520"/>
                <a:gd name="connsiteX35" fmla="*/ 1916430 w 4194810"/>
                <a:gd name="connsiteY35" fmla="*/ 1036320 h 1493520"/>
                <a:gd name="connsiteX36" fmla="*/ 2103120 w 4194810"/>
                <a:gd name="connsiteY36" fmla="*/ 1070610 h 1493520"/>
                <a:gd name="connsiteX37" fmla="*/ 2289810 w 4194810"/>
                <a:gd name="connsiteY37" fmla="*/ 1097280 h 1493520"/>
                <a:gd name="connsiteX38" fmla="*/ 2484120 w 4194810"/>
                <a:gd name="connsiteY38" fmla="*/ 1112520 h 1493520"/>
                <a:gd name="connsiteX39" fmla="*/ 2655570 w 4194810"/>
                <a:gd name="connsiteY39" fmla="*/ 1131570 h 1493520"/>
                <a:gd name="connsiteX40" fmla="*/ 2960370 w 4194810"/>
                <a:gd name="connsiteY40" fmla="*/ 1139190 h 1493520"/>
                <a:gd name="connsiteX41" fmla="*/ 3318510 w 4194810"/>
                <a:gd name="connsiteY41" fmla="*/ 1143000 h 1493520"/>
                <a:gd name="connsiteX42" fmla="*/ 3825240 w 4194810"/>
                <a:gd name="connsiteY42" fmla="*/ 1131570 h 1493520"/>
                <a:gd name="connsiteX43" fmla="*/ 3893820 w 4194810"/>
                <a:gd name="connsiteY43" fmla="*/ 1123950 h 1493520"/>
                <a:gd name="connsiteX44" fmla="*/ 3947160 w 4194810"/>
                <a:gd name="connsiteY44" fmla="*/ 1108710 h 1493520"/>
                <a:gd name="connsiteX45" fmla="*/ 4015740 w 4194810"/>
                <a:gd name="connsiteY45" fmla="*/ 1078230 h 1493520"/>
                <a:gd name="connsiteX46" fmla="*/ 4065270 w 4194810"/>
                <a:gd name="connsiteY46" fmla="*/ 1036320 h 1493520"/>
                <a:gd name="connsiteX47" fmla="*/ 4103370 w 4194810"/>
                <a:gd name="connsiteY47" fmla="*/ 975360 h 1493520"/>
                <a:gd name="connsiteX48" fmla="*/ 4126230 w 4194810"/>
                <a:gd name="connsiteY48" fmla="*/ 929640 h 1493520"/>
                <a:gd name="connsiteX49" fmla="*/ 4133850 w 4194810"/>
                <a:gd name="connsiteY49" fmla="*/ 914400 h 1493520"/>
                <a:gd name="connsiteX50" fmla="*/ 4156710 w 4194810"/>
                <a:gd name="connsiteY50" fmla="*/ 906780 h 1493520"/>
                <a:gd name="connsiteX51" fmla="*/ 4171950 w 4194810"/>
                <a:gd name="connsiteY51" fmla="*/ 922020 h 1493520"/>
                <a:gd name="connsiteX52" fmla="*/ 4183380 w 4194810"/>
                <a:gd name="connsiteY52" fmla="*/ 982980 h 1493520"/>
                <a:gd name="connsiteX53" fmla="*/ 4187190 w 4194810"/>
                <a:gd name="connsiteY53" fmla="*/ 1051560 h 1493520"/>
                <a:gd name="connsiteX54" fmla="*/ 4194810 w 4194810"/>
                <a:gd name="connsiteY54" fmla="*/ 1116330 h 1493520"/>
                <a:gd name="connsiteX55" fmla="*/ 4183380 w 4194810"/>
                <a:gd name="connsiteY55" fmla="*/ 1203960 h 1493520"/>
                <a:gd name="connsiteX56" fmla="*/ 4152900 w 4194810"/>
                <a:gd name="connsiteY56" fmla="*/ 1291590 h 1493520"/>
                <a:gd name="connsiteX57" fmla="*/ 4110990 w 4194810"/>
                <a:gd name="connsiteY57" fmla="*/ 1371600 h 1493520"/>
                <a:gd name="connsiteX58" fmla="*/ 4057650 w 4194810"/>
                <a:gd name="connsiteY58" fmla="*/ 1447800 h 1493520"/>
                <a:gd name="connsiteX59" fmla="*/ 4019550 w 4194810"/>
                <a:gd name="connsiteY59" fmla="*/ 1485900 h 1493520"/>
                <a:gd name="connsiteX60" fmla="*/ 3992880 w 4194810"/>
                <a:gd name="connsiteY60" fmla="*/ 1493520 h 1493520"/>
                <a:gd name="connsiteX61" fmla="*/ 3954780 w 4194810"/>
                <a:gd name="connsiteY61" fmla="*/ 1485900 h 1493520"/>
                <a:gd name="connsiteX62" fmla="*/ 3909060 w 4194810"/>
                <a:gd name="connsiteY62" fmla="*/ 1455420 h 1493520"/>
                <a:gd name="connsiteX63" fmla="*/ 3870960 w 4194810"/>
                <a:gd name="connsiteY63" fmla="*/ 1432560 h 1493520"/>
                <a:gd name="connsiteX64" fmla="*/ 3829050 w 4194810"/>
                <a:gd name="connsiteY64" fmla="*/ 1417320 h 1493520"/>
                <a:gd name="connsiteX65" fmla="*/ 3768090 w 4194810"/>
                <a:gd name="connsiteY65" fmla="*/ 1405890 h 1493520"/>
                <a:gd name="connsiteX66" fmla="*/ 3672840 w 4194810"/>
                <a:gd name="connsiteY66" fmla="*/ 1398270 h 1493520"/>
                <a:gd name="connsiteX67" fmla="*/ 3425190 w 4194810"/>
                <a:gd name="connsiteY67" fmla="*/ 1394460 h 1493520"/>
                <a:gd name="connsiteX68" fmla="*/ 3188970 w 4194810"/>
                <a:gd name="connsiteY68" fmla="*/ 1394460 h 1493520"/>
                <a:gd name="connsiteX69" fmla="*/ 2910840 w 4194810"/>
                <a:gd name="connsiteY69" fmla="*/ 1383030 h 1493520"/>
                <a:gd name="connsiteX70" fmla="*/ 2701290 w 4194810"/>
                <a:gd name="connsiteY70" fmla="*/ 1379220 h 1493520"/>
                <a:gd name="connsiteX71" fmla="*/ 2526030 w 4194810"/>
                <a:gd name="connsiteY71" fmla="*/ 1379220 h 1493520"/>
                <a:gd name="connsiteX72" fmla="*/ 2362200 w 4194810"/>
                <a:gd name="connsiteY72" fmla="*/ 1371600 h 1493520"/>
                <a:gd name="connsiteX73" fmla="*/ 2259330 w 4194810"/>
                <a:gd name="connsiteY73" fmla="*/ 1360170 h 1493520"/>
                <a:gd name="connsiteX74" fmla="*/ 1863090 w 4194810"/>
                <a:gd name="connsiteY74" fmla="*/ 1272540 h 149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194810" h="1493520">
                  <a:moveTo>
                    <a:pt x="1863090" y="1272540"/>
                  </a:moveTo>
                  <a:lnTo>
                    <a:pt x="1615440" y="1200150"/>
                  </a:lnTo>
                  <a:lnTo>
                    <a:pt x="1413510" y="1131570"/>
                  </a:lnTo>
                  <a:lnTo>
                    <a:pt x="1242060" y="1062990"/>
                  </a:lnTo>
                  <a:lnTo>
                    <a:pt x="1108710" y="1005840"/>
                  </a:lnTo>
                  <a:lnTo>
                    <a:pt x="967740" y="929640"/>
                  </a:lnTo>
                  <a:lnTo>
                    <a:pt x="857250" y="864870"/>
                  </a:lnTo>
                  <a:lnTo>
                    <a:pt x="781050" y="815340"/>
                  </a:lnTo>
                  <a:lnTo>
                    <a:pt x="662940" y="723900"/>
                  </a:lnTo>
                  <a:lnTo>
                    <a:pt x="537210" y="621030"/>
                  </a:lnTo>
                  <a:lnTo>
                    <a:pt x="384810" y="476250"/>
                  </a:lnTo>
                  <a:lnTo>
                    <a:pt x="266700" y="350520"/>
                  </a:lnTo>
                  <a:lnTo>
                    <a:pt x="160020" y="232410"/>
                  </a:lnTo>
                  <a:lnTo>
                    <a:pt x="91440" y="152400"/>
                  </a:lnTo>
                  <a:lnTo>
                    <a:pt x="38100" y="91440"/>
                  </a:lnTo>
                  <a:lnTo>
                    <a:pt x="11430" y="60960"/>
                  </a:lnTo>
                  <a:lnTo>
                    <a:pt x="0" y="30480"/>
                  </a:lnTo>
                  <a:lnTo>
                    <a:pt x="0" y="15240"/>
                  </a:lnTo>
                  <a:lnTo>
                    <a:pt x="3810" y="3810"/>
                  </a:lnTo>
                  <a:lnTo>
                    <a:pt x="19050" y="0"/>
                  </a:lnTo>
                  <a:lnTo>
                    <a:pt x="41910" y="3810"/>
                  </a:lnTo>
                  <a:lnTo>
                    <a:pt x="68580" y="19050"/>
                  </a:lnTo>
                  <a:lnTo>
                    <a:pt x="125730" y="76200"/>
                  </a:lnTo>
                  <a:lnTo>
                    <a:pt x="224790" y="163830"/>
                  </a:lnTo>
                  <a:lnTo>
                    <a:pt x="335280" y="255270"/>
                  </a:lnTo>
                  <a:lnTo>
                    <a:pt x="464820" y="361950"/>
                  </a:lnTo>
                  <a:lnTo>
                    <a:pt x="567690" y="441960"/>
                  </a:lnTo>
                  <a:lnTo>
                    <a:pt x="659130" y="506730"/>
                  </a:lnTo>
                  <a:lnTo>
                    <a:pt x="769620" y="579120"/>
                  </a:lnTo>
                  <a:lnTo>
                    <a:pt x="891540" y="651510"/>
                  </a:lnTo>
                  <a:lnTo>
                    <a:pt x="1043940" y="731520"/>
                  </a:lnTo>
                  <a:lnTo>
                    <a:pt x="1192530" y="796290"/>
                  </a:lnTo>
                  <a:lnTo>
                    <a:pt x="1337310" y="857250"/>
                  </a:lnTo>
                  <a:lnTo>
                    <a:pt x="1524000" y="925830"/>
                  </a:lnTo>
                  <a:lnTo>
                    <a:pt x="1703070" y="979170"/>
                  </a:lnTo>
                  <a:lnTo>
                    <a:pt x="1916430" y="1036320"/>
                  </a:lnTo>
                  <a:lnTo>
                    <a:pt x="2103120" y="1070610"/>
                  </a:lnTo>
                  <a:lnTo>
                    <a:pt x="2289810" y="1097280"/>
                  </a:lnTo>
                  <a:lnTo>
                    <a:pt x="2484120" y="1112520"/>
                  </a:lnTo>
                  <a:lnTo>
                    <a:pt x="2655570" y="1131570"/>
                  </a:lnTo>
                  <a:lnTo>
                    <a:pt x="2960370" y="1139190"/>
                  </a:lnTo>
                  <a:lnTo>
                    <a:pt x="3318510" y="1143000"/>
                  </a:lnTo>
                  <a:lnTo>
                    <a:pt x="3825240" y="1131570"/>
                  </a:lnTo>
                  <a:lnTo>
                    <a:pt x="3893820" y="1123950"/>
                  </a:lnTo>
                  <a:lnTo>
                    <a:pt x="3947160" y="1108710"/>
                  </a:lnTo>
                  <a:lnTo>
                    <a:pt x="4015740" y="1078230"/>
                  </a:lnTo>
                  <a:lnTo>
                    <a:pt x="4065270" y="1036320"/>
                  </a:lnTo>
                  <a:lnTo>
                    <a:pt x="4103370" y="975360"/>
                  </a:lnTo>
                  <a:lnTo>
                    <a:pt x="4126230" y="929640"/>
                  </a:lnTo>
                  <a:lnTo>
                    <a:pt x="4133850" y="914400"/>
                  </a:lnTo>
                  <a:lnTo>
                    <a:pt x="4156710" y="906780"/>
                  </a:lnTo>
                  <a:lnTo>
                    <a:pt x="4171950" y="922020"/>
                  </a:lnTo>
                  <a:lnTo>
                    <a:pt x="4183380" y="982980"/>
                  </a:lnTo>
                  <a:lnTo>
                    <a:pt x="4187190" y="1051560"/>
                  </a:lnTo>
                  <a:lnTo>
                    <a:pt x="4194810" y="1116330"/>
                  </a:lnTo>
                  <a:lnTo>
                    <a:pt x="4183380" y="1203960"/>
                  </a:lnTo>
                  <a:lnTo>
                    <a:pt x="4152900" y="1291590"/>
                  </a:lnTo>
                  <a:lnTo>
                    <a:pt x="4110990" y="1371600"/>
                  </a:lnTo>
                  <a:lnTo>
                    <a:pt x="4057650" y="1447800"/>
                  </a:lnTo>
                  <a:lnTo>
                    <a:pt x="4019550" y="1485900"/>
                  </a:lnTo>
                  <a:lnTo>
                    <a:pt x="3992880" y="1493520"/>
                  </a:lnTo>
                  <a:lnTo>
                    <a:pt x="3954780" y="1485900"/>
                  </a:lnTo>
                  <a:lnTo>
                    <a:pt x="3909060" y="1455420"/>
                  </a:lnTo>
                  <a:lnTo>
                    <a:pt x="3870960" y="1432560"/>
                  </a:lnTo>
                  <a:lnTo>
                    <a:pt x="3829050" y="1417320"/>
                  </a:lnTo>
                  <a:lnTo>
                    <a:pt x="3768090" y="1405890"/>
                  </a:lnTo>
                  <a:lnTo>
                    <a:pt x="3672840" y="1398270"/>
                  </a:lnTo>
                  <a:lnTo>
                    <a:pt x="3425190" y="1394460"/>
                  </a:lnTo>
                  <a:lnTo>
                    <a:pt x="3188970" y="1394460"/>
                  </a:lnTo>
                  <a:lnTo>
                    <a:pt x="2910840" y="1383030"/>
                  </a:lnTo>
                  <a:lnTo>
                    <a:pt x="2701290" y="1379220"/>
                  </a:lnTo>
                  <a:lnTo>
                    <a:pt x="2526030" y="1379220"/>
                  </a:lnTo>
                  <a:lnTo>
                    <a:pt x="2362200" y="1371600"/>
                  </a:lnTo>
                  <a:lnTo>
                    <a:pt x="2259330" y="1360170"/>
                  </a:lnTo>
                  <a:lnTo>
                    <a:pt x="1863090" y="12725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3">
              <a:extLst>
                <a:ext uri="{FF2B5EF4-FFF2-40B4-BE49-F238E27FC236}">
                  <a16:creationId xmlns:a16="http://schemas.microsoft.com/office/drawing/2014/main" id="{11E56D74-F8C2-4F44-BD69-5FD465E537BA}"/>
                </a:ext>
              </a:extLst>
            </p:cNvPr>
            <p:cNvSpPr/>
            <p:nvPr/>
          </p:nvSpPr>
          <p:spPr>
            <a:xfrm rot="16200000">
              <a:off x="6384927" y="3559176"/>
              <a:ext cx="2495550" cy="1851025"/>
            </a:xfrm>
            <a:custGeom>
              <a:avLst/>
              <a:gdLst>
                <a:gd name="connsiteX0" fmla="*/ 1158875 w 2495550"/>
                <a:gd name="connsiteY0" fmla="*/ 831850 h 1851025"/>
                <a:gd name="connsiteX1" fmla="*/ 984250 w 2495550"/>
                <a:gd name="connsiteY1" fmla="*/ 942975 h 1851025"/>
                <a:gd name="connsiteX2" fmla="*/ 885825 w 2495550"/>
                <a:gd name="connsiteY2" fmla="*/ 1012825 h 1851025"/>
                <a:gd name="connsiteX3" fmla="*/ 755650 w 2495550"/>
                <a:gd name="connsiteY3" fmla="*/ 1114425 h 1851025"/>
                <a:gd name="connsiteX4" fmla="*/ 641350 w 2495550"/>
                <a:gd name="connsiteY4" fmla="*/ 1206500 h 1851025"/>
                <a:gd name="connsiteX5" fmla="*/ 495300 w 2495550"/>
                <a:gd name="connsiteY5" fmla="*/ 1336675 h 1851025"/>
                <a:gd name="connsiteX6" fmla="*/ 342900 w 2495550"/>
                <a:gd name="connsiteY6" fmla="*/ 1485900 h 1851025"/>
                <a:gd name="connsiteX7" fmla="*/ 241300 w 2495550"/>
                <a:gd name="connsiteY7" fmla="*/ 1597025 h 1851025"/>
                <a:gd name="connsiteX8" fmla="*/ 161925 w 2495550"/>
                <a:gd name="connsiteY8" fmla="*/ 1692275 h 1851025"/>
                <a:gd name="connsiteX9" fmla="*/ 79375 w 2495550"/>
                <a:gd name="connsiteY9" fmla="*/ 1806575 h 1851025"/>
                <a:gd name="connsiteX10" fmla="*/ 60325 w 2495550"/>
                <a:gd name="connsiteY10" fmla="*/ 1831975 h 1851025"/>
                <a:gd name="connsiteX11" fmla="*/ 41275 w 2495550"/>
                <a:gd name="connsiteY11" fmla="*/ 1851025 h 1851025"/>
                <a:gd name="connsiteX12" fmla="*/ 19050 w 2495550"/>
                <a:gd name="connsiteY12" fmla="*/ 1851025 h 1851025"/>
                <a:gd name="connsiteX13" fmla="*/ 3175 w 2495550"/>
                <a:gd name="connsiteY13" fmla="*/ 1835150 h 1851025"/>
                <a:gd name="connsiteX14" fmla="*/ 0 w 2495550"/>
                <a:gd name="connsiteY14" fmla="*/ 1800225 h 1851025"/>
                <a:gd name="connsiteX15" fmla="*/ 15875 w 2495550"/>
                <a:gd name="connsiteY15" fmla="*/ 1679575 h 1851025"/>
                <a:gd name="connsiteX16" fmla="*/ 47625 w 2495550"/>
                <a:gd name="connsiteY16" fmla="*/ 1470025 h 1851025"/>
                <a:gd name="connsiteX17" fmla="*/ 76200 w 2495550"/>
                <a:gd name="connsiteY17" fmla="*/ 1298575 h 1851025"/>
                <a:gd name="connsiteX18" fmla="*/ 98425 w 2495550"/>
                <a:gd name="connsiteY18" fmla="*/ 1165225 h 1851025"/>
                <a:gd name="connsiteX19" fmla="*/ 104775 w 2495550"/>
                <a:gd name="connsiteY19" fmla="*/ 1117600 h 1851025"/>
                <a:gd name="connsiteX20" fmla="*/ 127000 w 2495550"/>
                <a:gd name="connsiteY20" fmla="*/ 1060450 h 1851025"/>
                <a:gd name="connsiteX21" fmla="*/ 152400 w 2495550"/>
                <a:gd name="connsiteY21" fmla="*/ 1019175 h 1851025"/>
                <a:gd name="connsiteX22" fmla="*/ 187325 w 2495550"/>
                <a:gd name="connsiteY22" fmla="*/ 984250 h 1851025"/>
                <a:gd name="connsiteX23" fmla="*/ 346075 w 2495550"/>
                <a:gd name="connsiteY23" fmla="*/ 914400 h 1851025"/>
                <a:gd name="connsiteX24" fmla="*/ 625475 w 2495550"/>
                <a:gd name="connsiteY24" fmla="*/ 790575 h 1851025"/>
                <a:gd name="connsiteX25" fmla="*/ 911225 w 2495550"/>
                <a:gd name="connsiteY25" fmla="*/ 663575 h 1851025"/>
                <a:gd name="connsiteX26" fmla="*/ 1212850 w 2495550"/>
                <a:gd name="connsiteY26" fmla="*/ 527050 h 1851025"/>
                <a:gd name="connsiteX27" fmla="*/ 1489075 w 2495550"/>
                <a:gd name="connsiteY27" fmla="*/ 400050 h 1851025"/>
                <a:gd name="connsiteX28" fmla="*/ 1752600 w 2495550"/>
                <a:gd name="connsiteY28" fmla="*/ 276225 h 1851025"/>
                <a:gd name="connsiteX29" fmla="*/ 1978025 w 2495550"/>
                <a:gd name="connsiteY29" fmla="*/ 171450 h 1851025"/>
                <a:gd name="connsiteX30" fmla="*/ 2149475 w 2495550"/>
                <a:gd name="connsiteY30" fmla="*/ 92075 h 1851025"/>
                <a:gd name="connsiteX31" fmla="*/ 2324100 w 2495550"/>
                <a:gd name="connsiteY31" fmla="*/ 0 h 1851025"/>
                <a:gd name="connsiteX32" fmla="*/ 2495550 w 2495550"/>
                <a:gd name="connsiteY32" fmla="*/ 0 h 1851025"/>
                <a:gd name="connsiteX33" fmla="*/ 2295525 w 2495550"/>
                <a:gd name="connsiteY33" fmla="*/ 133350 h 1851025"/>
                <a:gd name="connsiteX34" fmla="*/ 2146300 w 2495550"/>
                <a:gd name="connsiteY34" fmla="*/ 222250 h 1851025"/>
                <a:gd name="connsiteX35" fmla="*/ 1978025 w 2495550"/>
                <a:gd name="connsiteY35" fmla="*/ 323850 h 1851025"/>
                <a:gd name="connsiteX36" fmla="*/ 1838325 w 2495550"/>
                <a:gd name="connsiteY36" fmla="*/ 406400 h 1851025"/>
                <a:gd name="connsiteX37" fmla="*/ 1717675 w 2495550"/>
                <a:gd name="connsiteY37" fmla="*/ 485775 h 1851025"/>
                <a:gd name="connsiteX38" fmla="*/ 1536700 w 2495550"/>
                <a:gd name="connsiteY38" fmla="*/ 596900 h 1851025"/>
                <a:gd name="connsiteX39" fmla="*/ 1384300 w 2495550"/>
                <a:gd name="connsiteY39" fmla="*/ 692150 h 1851025"/>
                <a:gd name="connsiteX40" fmla="*/ 1270000 w 2495550"/>
                <a:gd name="connsiteY40" fmla="*/ 762000 h 1851025"/>
                <a:gd name="connsiteX41" fmla="*/ 1158875 w 2495550"/>
                <a:gd name="connsiteY41" fmla="*/ 831850 h 185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95550" h="1851025">
                  <a:moveTo>
                    <a:pt x="1158875" y="831850"/>
                  </a:moveTo>
                  <a:lnTo>
                    <a:pt x="984250" y="942975"/>
                  </a:lnTo>
                  <a:lnTo>
                    <a:pt x="885825" y="1012825"/>
                  </a:lnTo>
                  <a:lnTo>
                    <a:pt x="755650" y="1114425"/>
                  </a:lnTo>
                  <a:lnTo>
                    <a:pt x="641350" y="1206500"/>
                  </a:lnTo>
                  <a:lnTo>
                    <a:pt x="495300" y="1336675"/>
                  </a:lnTo>
                  <a:lnTo>
                    <a:pt x="342900" y="1485900"/>
                  </a:lnTo>
                  <a:lnTo>
                    <a:pt x="241300" y="1597025"/>
                  </a:lnTo>
                  <a:lnTo>
                    <a:pt x="161925" y="1692275"/>
                  </a:lnTo>
                  <a:lnTo>
                    <a:pt x="79375" y="1806575"/>
                  </a:lnTo>
                  <a:lnTo>
                    <a:pt x="60325" y="1831975"/>
                  </a:lnTo>
                  <a:lnTo>
                    <a:pt x="41275" y="1851025"/>
                  </a:lnTo>
                  <a:lnTo>
                    <a:pt x="19050" y="1851025"/>
                  </a:lnTo>
                  <a:lnTo>
                    <a:pt x="3175" y="1835150"/>
                  </a:lnTo>
                  <a:lnTo>
                    <a:pt x="0" y="1800225"/>
                  </a:lnTo>
                  <a:lnTo>
                    <a:pt x="15875" y="1679575"/>
                  </a:lnTo>
                  <a:lnTo>
                    <a:pt x="47625" y="1470025"/>
                  </a:lnTo>
                  <a:lnTo>
                    <a:pt x="76200" y="1298575"/>
                  </a:lnTo>
                  <a:lnTo>
                    <a:pt x="98425" y="1165225"/>
                  </a:lnTo>
                  <a:lnTo>
                    <a:pt x="104775" y="1117600"/>
                  </a:lnTo>
                  <a:lnTo>
                    <a:pt x="127000" y="1060450"/>
                  </a:lnTo>
                  <a:lnTo>
                    <a:pt x="152400" y="1019175"/>
                  </a:lnTo>
                  <a:lnTo>
                    <a:pt x="187325" y="984250"/>
                  </a:lnTo>
                  <a:lnTo>
                    <a:pt x="346075" y="914400"/>
                  </a:lnTo>
                  <a:lnTo>
                    <a:pt x="625475" y="790575"/>
                  </a:lnTo>
                  <a:lnTo>
                    <a:pt x="911225" y="663575"/>
                  </a:lnTo>
                  <a:lnTo>
                    <a:pt x="1212850" y="527050"/>
                  </a:lnTo>
                  <a:lnTo>
                    <a:pt x="1489075" y="400050"/>
                  </a:lnTo>
                  <a:lnTo>
                    <a:pt x="1752600" y="276225"/>
                  </a:lnTo>
                  <a:lnTo>
                    <a:pt x="1978025" y="171450"/>
                  </a:lnTo>
                  <a:lnTo>
                    <a:pt x="2149475" y="92075"/>
                  </a:lnTo>
                  <a:lnTo>
                    <a:pt x="2324100" y="0"/>
                  </a:lnTo>
                  <a:lnTo>
                    <a:pt x="2495550" y="0"/>
                  </a:lnTo>
                  <a:lnTo>
                    <a:pt x="2295525" y="133350"/>
                  </a:lnTo>
                  <a:lnTo>
                    <a:pt x="2146300" y="222250"/>
                  </a:lnTo>
                  <a:lnTo>
                    <a:pt x="1978025" y="323850"/>
                  </a:lnTo>
                  <a:lnTo>
                    <a:pt x="1838325" y="406400"/>
                  </a:lnTo>
                  <a:lnTo>
                    <a:pt x="1717675" y="485775"/>
                  </a:lnTo>
                  <a:lnTo>
                    <a:pt x="1536700" y="596900"/>
                  </a:lnTo>
                  <a:lnTo>
                    <a:pt x="1384300" y="692150"/>
                  </a:lnTo>
                  <a:lnTo>
                    <a:pt x="1270000" y="762000"/>
                  </a:lnTo>
                  <a:lnTo>
                    <a:pt x="1158875" y="831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65892323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7F743638-10B6-4B12-B7FB-2B0F95AB031F}"/>
              </a:ext>
            </a:extLst>
          </p:cNvPr>
          <p:cNvSpPr/>
          <p:nvPr/>
        </p:nvSpPr>
        <p:spPr>
          <a:xfrm>
            <a:off x="3933826" y="1451768"/>
            <a:ext cx="1104900" cy="1216025"/>
          </a:xfrm>
          <a:custGeom>
            <a:avLst/>
            <a:gdLst>
              <a:gd name="connsiteX0" fmla="*/ 766763 w 1104900"/>
              <a:gd name="connsiteY0" fmla="*/ 607218 h 1216818"/>
              <a:gd name="connsiteX1" fmla="*/ 566738 w 1104900"/>
              <a:gd name="connsiteY1" fmla="*/ 821531 h 1216818"/>
              <a:gd name="connsiteX2" fmla="*/ 397669 w 1104900"/>
              <a:gd name="connsiteY2" fmla="*/ 1000125 h 1216818"/>
              <a:gd name="connsiteX3" fmla="*/ 197644 w 1104900"/>
              <a:gd name="connsiteY3" fmla="*/ 1216818 h 1216818"/>
              <a:gd name="connsiteX4" fmla="*/ 0 w 1104900"/>
              <a:gd name="connsiteY4" fmla="*/ 1114425 h 1216818"/>
              <a:gd name="connsiteX5" fmla="*/ 9525 w 1104900"/>
              <a:gd name="connsiteY5" fmla="*/ 1085850 h 1216818"/>
              <a:gd name="connsiteX6" fmla="*/ 21431 w 1104900"/>
              <a:gd name="connsiteY6" fmla="*/ 1076325 h 1216818"/>
              <a:gd name="connsiteX7" fmla="*/ 100013 w 1104900"/>
              <a:gd name="connsiteY7" fmla="*/ 1040606 h 1216818"/>
              <a:gd name="connsiteX8" fmla="*/ 188119 w 1104900"/>
              <a:gd name="connsiteY8" fmla="*/ 995362 h 1216818"/>
              <a:gd name="connsiteX9" fmla="*/ 259556 w 1104900"/>
              <a:gd name="connsiteY9" fmla="*/ 904875 h 1216818"/>
              <a:gd name="connsiteX10" fmla="*/ 433388 w 1104900"/>
              <a:gd name="connsiteY10" fmla="*/ 669131 h 1216818"/>
              <a:gd name="connsiteX11" fmla="*/ 588169 w 1104900"/>
              <a:gd name="connsiteY11" fmla="*/ 438150 h 1216818"/>
              <a:gd name="connsiteX12" fmla="*/ 676275 w 1104900"/>
              <a:gd name="connsiteY12" fmla="*/ 290512 h 1216818"/>
              <a:gd name="connsiteX13" fmla="*/ 688181 w 1104900"/>
              <a:gd name="connsiteY13" fmla="*/ 259556 h 1216818"/>
              <a:gd name="connsiteX14" fmla="*/ 692944 w 1104900"/>
              <a:gd name="connsiteY14" fmla="*/ 235743 h 1216818"/>
              <a:gd name="connsiteX15" fmla="*/ 695325 w 1104900"/>
              <a:gd name="connsiteY15" fmla="*/ 207168 h 1216818"/>
              <a:gd name="connsiteX16" fmla="*/ 690563 w 1104900"/>
              <a:gd name="connsiteY16" fmla="*/ 176212 h 1216818"/>
              <a:gd name="connsiteX17" fmla="*/ 683419 w 1104900"/>
              <a:gd name="connsiteY17" fmla="*/ 150018 h 1216818"/>
              <a:gd name="connsiteX18" fmla="*/ 666750 w 1104900"/>
              <a:gd name="connsiteY18" fmla="*/ 126206 h 1216818"/>
              <a:gd name="connsiteX19" fmla="*/ 652463 w 1104900"/>
              <a:gd name="connsiteY19" fmla="*/ 111918 h 1216818"/>
              <a:gd name="connsiteX20" fmla="*/ 631031 w 1104900"/>
              <a:gd name="connsiteY20" fmla="*/ 97631 h 1216818"/>
              <a:gd name="connsiteX21" fmla="*/ 604838 w 1104900"/>
              <a:gd name="connsiteY21" fmla="*/ 85725 h 1216818"/>
              <a:gd name="connsiteX22" fmla="*/ 569119 w 1104900"/>
              <a:gd name="connsiteY22" fmla="*/ 71437 h 1216818"/>
              <a:gd name="connsiteX23" fmla="*/ 561975 w 1104900"/>
              <a:gd name="connsiteY23" fmla="*/ 66675 h 1216818"/>
              <a:gd name="connsiteX24" fmla="*/ 554831 w 1104900"/>
              <a:gd name="connsiteY24" fmla="*/ 59531 h 1216818"/>
              <a:gd name="connsiteX25" fmla="*/ 554831 w 1104900"/>
              <a:gd name="connsiteY25" fmla="*/ 47625 h 1216818"/>
              <a:gd name="connsiteX26" fmla="*/ 561975 w 1104900"/>
              <a:gd name="connsiteY26" fmla="*/ 35718 h 1216818"/>
              <a:gd name="connsiteX27" fmla="*/ 581025 w 1104900"/>
              <a:gd name="connsiteY27" fmla="*/ 21431 h 1216818"/>
              <a:gd name="connsiteX28" fmla="*/ 611981 w 1104900"/>
              <a:gd name="connsiteY28" fmla="*/ 7143 h 1216818"/>
              <a:gd name="connsiteX29" fmla="*/ 645319 w 1104900"/>
              <a:gd name="connsiteY29" fmla="*/ 0 h 1216818"/>
              <a:gd name="connsiteX30" fmla="*/ 709613 w 1104900"/>
              <a:gd name="connsiteY30" fmla="*/ 2381 h 1216818"/>
              <a:gd name="connsiteX31" fmla="*/ 757238 w 1104900"/>
              <a:gd name="connsiteY31" fmla="*/ 11906 h 1216818"/>
              <a:gd name="connsiteX32" fmla="*/ 800100 w 1104900"/>
              <a:gd name="connsiteY32" fmla="*/ 28575 h 1216818"/>
              <a:gd name="connsiteX33" fmla="*/ 840581 w 1104900"/>
              <a:gd name="connsiteY33" fmla="*/ 47625 h 1216818"/>
              <a:gd name="connsiteX34" fmla="*/ 895350 w 1104900"/>
              <a:gd name="connsiteY34" fmla="*/ 83343 h 1216818"/>
              <a:gd name="connsiteX35" fmla="*/ 973931 w 1104900"/>
              <a:gd name="connsiteY35" fmla="*/ 142875 h 1216818"/>
              <a:gd name="connsiteX36" fmla="*/ 1045369 w 1104900"/>
              <a:gd name="connsiteY36" fmla="*/ 209550 h 1216818"/>
              <a:gd name="connsiteX37" fmla="*/ 1076325 w 1104900"/>
              <a:gd name="connsiteY37" fmla="*/ 238125 h 1216818"/>
              <a:gd name="connsiteX38" fmla="*/ 1092994 w 1104900"/>
              <a:gd name="connsiteY38" fmla="*/ 254793 h 1216818"/>
              <a:gd name="connsiteX39" fmla="*/ 1100138 w 1104900"/>
              <a:gd name="connsiteY39" fmla="*/ 271462 h 1216818"/>
              <a:gd name="connsiteX40" fmla="*/ 1104900 w 1104900"/>
              <a:gd name="connsiteY40" fmla="*/ 292893 h 1216818"/>
              <a:gd name="connsiteX41" fmla="*/ 1097756 w 1104900"/>
              <a:gd name="connsiteY41" fmla="*/ 314325 h 1216818"/>
              <a:gd name="connsiteX42" fmla="*/ 1083469 w 1104900"/>
              <a:gd name="connsiteY42" fmla="*/ 333375 h 1216818"/>
              <a:gd name="connsiteX43" fmla="*/ 1050131 w 1104900"/>
              <a:gd name="connsiteY43" fmla="*/ 354806 h 1216818"/>
              <a:gd name="connsiteX44" fmla="*/ 992981 w 1104900"/>
              <a:gd name="connsiteY44" fmla="*/ 381000 h 1216818"/>
              <a:gd name="connsiteX45" fmla="*/ 966788 w 1104900"/>
              <a:gd name="connsiteY45" fmla="*/ 395287 h 1216818"/>
              <a:gd name="connsiteX46" fmla="*/ 766763 w 1104900"/>
              <a:gd name="connsiteY46" fmla="*/ 607218 h 1216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104900" h="1216818">
                <a:moveTo>
                  <a:pt x="766763" y="607218"/>
                </a:moveTo>
                <a:lnTo>
                  <a:pt x="566738" y="821531"/>
                </a:lnTo>
                <a:lnTo>
                  <a:pt x="397669" y="1000125"/>
                </a:lnTo>
                <a:lnTo>
                  <a:pt x="197644" y="1216818"/>
                </a:lnTo>
                <a:lnTo>
                  <a:pt x="0" y="1114425"/>
                </a:lnTo>
                <a:lnTo>
                  <a:pt x="9525" y="1085850"/>
                </a:lnTo>
                <a:lnTo>
                  <a:pt x="21431" y="1076325"/>
                </a:lnTo>
                <a:lnTo>
                  <a:pt x="100013" y="1040606"/>
                </a:lnTo>
                <a:lnTo>
                  <a:pt x="188119" y="995362"/>
                </a:lnTo>
                <a:lnTo>
                  <a:pt x="259556" y="904875"/>
                </a:lnTo>
                <a:lnTo>
                  <a:pt x="433388" y="669131"/>
                </a:lnTo>
                <a:lnTo>
                  <a:pt x="588169" y="438150"/>
                </a:lnTo>
                <a:lnTo>
                  <a:pt x="676275" y="290512"/>
                </a:lnTo>
                <a:lnTo>
                  <a:pt x="688181" y="259556"/>
                </a:lnTo>
                <a:lnTo>
                  <a:pt x="692944" y="235743"/>
                </a:lnTo>
                <a:lnTo>
                  <a:pt x="695325" y="207168"/>
                </a:lnTo>
                <a:lnTo>
                  <a:pt x="690563" y="176212"/>
                </a:lnTo>
                <a:lnTo>
                  <a:pt x="683419" y="150018"/>
                </a:lnTo>
                <a:lnTo>
                  <a:pt x="666750" y="126206"/>
                </a:lnTo>
                <a:lnTo>
                  <a:pt x="652463" y="111918"/>
                </a:lnTo>
                <a:lnTo>
                  <a:pt x="631031" y="97631"/>
                </a:lnTo>
                <a:lnTo>
                  <a:pt x="604838" y="85725"/>
                </a:lnTo>
                <a:lnTo>
                  <a:pt x="569119" y="71437"/>
                </a:lnTo>
                <a:lnTo>
                  <a:pt x="561975" y="66675"/>
                </a:lnTo>
                <a:lnTo>
                  <a:pt x="554831" y="59531"/>
                </a:lnTo>
                <a:lnTo>
                  <a:pt x="554831" y="47625"/>
                </a:lnTo>
                <a:lnTo>
                  <a:pt x="561975" y="35718"/>
                </a:lnTo>
                <a:lnTo>
                  <a:pt x="581025" y="21431"/>
                </a:lnTo>
                <a:lnTo>
                  <a:pt x="611981" y="7143"/>
                </a:lnTo>
                <a:lnTo>
                  <a:pt x="645319" y="0"/>
                </a:lnTo>
                <a:lnTo>
                  <a:pt x="709613" y="2381"/>
                </a:lnTo>
                <a:lnTo>
                  <a:pt x="757238" y="11906"/>
                </a:lnTo>
                <a:lnTo>
                  <a:pt x="800100" y="28575"/>
                </a:lnTo>
                <a:lnTo>
                  <a:pt x="840581" y="47625"/>
                </a:lnTo>
                <a:lnTo>
                  <a:pt x="895350" y="83343"/>
                </a:lnTo>
                <a:lnTo>
                  <a:pt x="973931" y="142875"/>
                </a:lnTo>
                <a:lnTo>
                  <a:pt x="1045369" y="209550"/>
                </a:lnTo>
                <a:lnTo>
                  <a:pt x="1076325" y="238125"/>
                </a:lnTo>
                <a:lnTo>
                  <a:pt x="1092994" y="254793"/>
                </a:lnTo>
                <a:lnTo>
                  <a:pt x="1100138" y="271462"/>
                </a:lnTo>
                <a:lnTo>
                  <a:pt x="1104900" y="292893"/>
                </a:lnTo>
                <a:lnTo>
                  <a:pt x="1097756" y="314325"/>
                </a:lnTo>
                <a:lnTo>
                  <a:pt x="1083469" y="333375"/>
                </a:lnTo>
                <a:lnTo>
                  <a:pt x="1050131" y="354806"/>
                </a:lnTo>
                <a:lnTo>
                  <a:pt x="992981" y="381000"/>
                </a:lnTo>
                <a:lnTo>
                  <a:pt x="966788" y="395287"/>
                </a:lnTo>
                <a:lnTo>
                  <a:pt x="766763" y="60721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EB1D9D80-8827-4658-9688-679969384247}"/>
              </a:ext>
            </a:extLst>
          </p:cNvPr>
          <p:cNvSpPr/>
          <p:nvPr/>
        </p:nvSpPr>
        <p:spPr>
          <a:xfrm>
            <a:off x="3560764" y="4325143"/>
            <a:ext cx="831850" cy="1308100"/>
          </a:xfrm>
          <a:custGeom>
            <a:avLst/>
            <a:gdLst>
              <a:gd name="connsiteX0" fmla="*/ 600075 w 833437"/>
              <a:gd name="connsiteY0" fmla="*/ 585788 h 1307307"/>
              <a:gd name="connsiteX1" fmla="*/ 521494 w 833437"/>
              <a:gd name="connsiteY1" fmla="*/ 707232 h 1307307"/>
              <a:gd name="connsiteX2" fmla="*/ 421481 w 833437"/>
              <a:gd name="connsiteY2" fmla="*/ 852488 h 1307307"/>
              <a:gd name="connsiteX3" fmla="*/ 354806 w 833437"/>
              <a:gd name="connsiteY3" fmla="*/ 942975 h 1307307"/>
              <a:gd name="connsiteX4" fmla="*/ 297656 w 833437"/>
              <a:gd name="connsiteY4" fmla="*/ 1007269 h 1307307"/>
              <a:gd name="connsiteX5" fmla="*/ 202406 w 833437"/>
              <a:gd name="connsiteY5" fmla="*/ 1114425 h 1307307"/>
              <a:gd name="connsiteX6" fmla="*/ 119062 w 833437"/>
              <a:gd name="connsiteY6" fmla="*/ 1214438 h 1307307"/>
              <a:gd name="connsiteX7" fmla="*/ 80962 w 833437"/>
              <a:gd name="connsiteY7" fmla="*/ 1266825 h 1307307"/>
              <a:gd name="connsiteX8" fmla="*/ 52387 w 833437"/>
              <a:gd name="connsiteY8" fmla="*/ 1290638 h 1307307"/>
              <a:gd name="connsiteX9" fmla="*/ 26194 w 833437"/>
              <a:gd name="connsiteY9" fmla="*/ 1304925 h 1307307"/>
              <a:gd name="connsiteX10" fmla="*/ 9525 w 833437"/>
              <a:gd name="connsiteY10" fmla="*/ 1307307 h 1307307"/>
              <a:gd name="connsiteX11" fmla="*/ 0 w 833437"/>
              <a:gd name="connsiteY11" fmla="*/ 1300163 h 1307307"/>
              <a:gd name="connsiteX12" fmla="*/ 0 w 833437"/>
              <a:gd name="connsiteY12" fmla="*/ 1283494 h 1307307"/>
              <a:gd name="connsiteX13" fmla="*/ 9525 w 833437"/>
              <a:gd name="connsiteY13" fmla="*/ 1250157 h 1307307"/>
              <a:gd name="connsiteX14" fmla="*/ 61912 w 833437"/>
              <a:gd name="connsiteY14" fmla="*/ 1162050 h 1307307"/>
              <a:gd name="connsiteX15" fmla="*/ 154781 w 833437"/>
              <a:gd name="connsiteY15" fmla="*/ 1004888 h 1307307"/>
              <a:gd name="connsiteX16" fmla="*/ 233362 w 833437"/>
              <a:gd name="connsiteY16" fmla="*/ 869157 h 1307307"/>
              <a:gd name="connsiteX17" fmla="*/ 309562 w 833437"/>
              <a:gd name="connsiteY17" fmla="*/ 731044 h 1307307"/>
              <a:gd name="connsiteX18" fmla="*/ 335756 w 833437"/>
              <a:gd name="connsiteY18" fmla="*/ 688182 h 1307307"/>
              <a:gd name="connsiteX19" fmla="*/ 364331 w 833437"/>
              <a:gd name="connsiteY19" fmla="*/ 621507 h 1307307"/>
              <a:gd name="connsiteX20" fmla="*/ 404812 w 833437"/>
              <a:gd name="connsiteY20" fmla="*/ 523875 h 1307307"/>
              <a:gd name="connsiteX21" fmla="*/ 445294 w 833437"/>
              <a:gd name="connsiteY21" fmla="*/ 409575 h 1307307"/>
              <a:gd name="connsiteX22" fmla="*/ 464344 w 833437"/>
              <a:gd name="connsiteY22" fmla="*/ 350044 h 1307307"/>
              <a:gd name="connsiteX23" fmla="*/ 473869 w 833437"/>
              <a:gd name="connsiteY23" fmla="*/ 307182 h 1307307"/>
              <a:gd name="connsiteX24" fmla="*/ 478631 w 833437"/>
              <a:gd name="connsiteY24" fmla="*/ 278607 h 1307307"/>
              <a:gd name="connsiteX25" fmla="*/ 478631 w 833437"/>
              <a:gd name="connsiteY25" fmla="*/ 247650 h 1307307"/>
              <a:gd name="connsiteX26" fmla="*/ 476250 w 833437"/>
              <a:gd name="connsiteY26" fmla="*/ 211932 h 1307307"/>
              <a:gd name="connsiteX27" fmla="*/ 464344 w 833437"/>
              <a:gd name="connsiteY27" fmla="*/ 176213 h 1307307"/>
              <a:gd name="connsiteX28" fmla="*/ 450056 w 833437"/>
              <a:gd name="connsiteY28" fmla="*/ 145257 h 1307307"/>
              <a:gd name="connsiteX29" fmla="*/ 435769 w 833437"/>
              <a:gd name="connsiteY29" fmla="*/ 123825 h 1307307"/>
              <a:gd name="connsiteX30" fmla="*/ 423862 w 833437"/>
              <a:gd name="connsiteY30" fmla="*/ 111919 h 1307307"/>
              <a:gd name="connsiteX31" fmla="*/ 409575 w 833437"/>
              <a:gd name="connsiteY31" fmla="*/ 97632 h 1307307"/>
              <a:gd name="connsiteX32" fmla="*/ 397669 w 833437"/>
              <a:gd name="connsiteY32" fmla="*/ 88107 h 1307307"/>
              <a:gd name="connsiteX33" fmla="*/ 378619 w 833437"/>
              <a:gd name="connsiteY33" fmla="*/ 76200 h 1307307"/>
              <a:gd name="connsiteX34" fmla="*/ 361950 w 833437"/>
              <a:gd name="connsiteY34" fmla="*/ 64294 h 1307307"/>
              <a:gd name="connsiteX35" fmla="*/ 345281 w 833437"/>
              <a:gd name="connsiteY35" fmla="*/ 45244 h 1307307"/>
              <a:gd name="connsiteX36" fmla="*/ 342900 w 833437"/>
              <a:gd name="connsiteY36" fmla="*/ 28575 h 1307307"/>
              <a:gd name="connsiteX37" fmla="*/ 347662 w 833437"/>
              <a:gd name="connsiteY37" fmla="*/ 14288 h 1307307"/>
              <a:gd name="connsiteX38" fmla="*/ 364331 w 833437"/>
              <a:gd name="connsiteY38" fmla="*/ 4763 h 1307307"/>
              <a:gd name="connsiteX39" fmla="*/ 402431 w 833437"/>
              <a:gd name="connsiteY39" fmla="*/ 0 h 1307307"/>
              <a:gd name="connsiteX40" fmla="*/ 428625 w 833437"/>
              <a:gd name="connsiteY40" fmla="*/ 4763 h 1307307"/>
              <a:gd name="connsiteX41" fmla="*/ 514350 w 833437"/>
              <a:gd name="connsiteY41" fmla="*/ 23813 h 1307307"/>
              <a:gd name="connsiteX42" fmla="*/ 595312 w 833437"/>
              <a:gd name="connsiteY42" fmla="*/ 38100 h 1307307"/>
              <a:gd name="connsiteX43" fmla="*/ 642937 w 833437"/>
              <a:gd name="connsiteY43" fmla="*/ 47625 h 1307307"/>
              <a:gd name="connsiteX44" fmla="*/ 678656 w 833437"/>
              <a:gd name="connsiteY44" fmla="*/ 69057 h 1307307"/>
              <a:gd name="connsiteX45" fmla="*/ 728662 w 833437"/>
              <a:gd name="connsiteY45" fmla="*/ 107157 h 1307307"/>
              <a:gd name="connsiteX46" fmla="*/ 759619 w 833437"/>
              <a:gd name="connsiteY46" fmla="*/ 138113 h 1307307"/>
              <a:gd name="connsiteX47" fmla="*/ 802481 w 833437"/>
              <a:gd name="connsiteY47" fmla="*/ 183357 h 1307307"/>
              <a:gd name="connsiteX48" fmla="*/ 826294 w 833437"/>
              <a:gd name="connsiteY48" fmla="*/ 211932 h 1307307"/>
              <a:gd name="connsiteX49" fmla="*/ 831056 w 833437"/>
              <a:gd name="connsiteY49" fmla="*/ 226219 h 1307307"/>
              <a:gd name="connsiteX50" fmla="*/ 833437 w 833437"/>
              <a:gd name="connsiteY50" fmla="*/ 240507 h 1307307"/>
              <a:gd name="connsiteX51" fmla="*/ 828675 w 833437"/>
              <a:gd name="connsiteY51" fmla="*/ 257175 h 1307307"/>
              <a:gd name="connsiteX52" fmla="*/ 809625 w 833437"/>
              <a:gd name="connsiteY52" fmla="*/ 276225 h 1307307"/>
              <a:gd name="connsiteX53" fmla="*/ 790575 w 833437"/>
              <a:gd name="connsiteY53" fmla="*/ 290513 h 1307307"/>
              <a:gd name="connsiteX54" fmla="*/ 742950 w 833437"/>
              <a:gd name="connsiteY54" fmla="*/ 366713 h 1307307"/>
              <a:gd name="connsiteX55" fmla="*/ 600075 w 833437"/>
              <a:gd name="connsiteY55" fmla="*/ 585788 h 130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833437" h="1307307">
                <a:moveTo>
                  <a:pt x="600075" y="585788"/>
                </a:moveTo>
                <a:lnTo>
                  <a:pt x="521494" y="707232"/>
                </a:lnTo>
                <a:lnTo>
                  <a:pt x="421481" y="852488"/>
                </a:lnTo>
                <a:lnTo>
                  <a:pt x="354806" y="942975"/>
                </a:lnTo>
                <a:lnTo>
                  <a:pt x="297656" y="1007269"/>
                </a:lnTo>
                <a:lnTo>
                  <a:pt x="202406" y="1114425"/>
                </a:lnTo>
                <a:lnTo>
                  <a:pt x="119062" y="1214438"/>
                </a:lnTo>
                <a:lnTo>
                  <a:pt x="80962" y="1266825"/>
                </a:lnTo>
                <a:lnTo>
                  <a:pt x="52387" y="1290638"/>
                </a:lnTo>
                <a:lnTo>
                  <a:pt x="26194" y="1304925"/>
                </a:lnTo>
                <a:lnTo>
                  <a:pt x="9525" y="1307307"/>
                </a:lnTo>
                <a:lnTo>
                  <a:pt x="0" y="1300163"/>
                </a:lnTo>
                <a:lnTo>
                  <a:pt x="0" y="1283494"/>
                </a:lnTo>
                <a:lnTo>
                  <a:pt x="9525" y="1250157"/>
                </a:lnTo>
                <a:lnTo>
                  <a:pt x="61912" y="1162050"/>
                </a:lnTo>
                <a:lnTo>
                  <a:pt x="154781" y="1004888"/>
                </a:lnTo>
                <a:lnTo>
                  <a:pt x="233362" y="869157"/>
                </a:lnTo>
                <a:lnTo>
                  <a:pt x="309562" y="731044"/>
                </a:lnTo>
                <a:lnTo>
                  <a:pt x="335756" y="688182"/>
                </a:lnTo>
                <a:lnTo>
                  <a:pt x="364331" y="621507"/>
                </a:lnTo>
                <a:lnTo>
                  <a:pt x="404812" y="523875"/>
                </a:lnTo>
                <a:lnTo>
                  <a:pt x="445294" y="409575"/>
                </a:lnTo>
                <a:lnTo>
                  <a:pt x="464344" y="350044"/>
                </a:lnTo>
                <a:lnTo>
                  <a:pt x="473869" y="307182"/>
                </a:lnTo>
                <a:lnTo>
                  <a:pt x="478631" y="278607"/>
                </a:lnTo>
                <a:lnTo>
                  <a:pt x="478631" y="247650"/>
                </a:lnTo>
                <a:lnTo>
                  <a:pt x="476250" y="211932"/>
                </a:lnTo>
                <a:lnTo>
                  <a:pt x="464344" y="176213"/>
                </a:lnTo>
                <a:lnTo>
                  <a:pt x="450056" y="145257"/>
                </a:lnTo>
                <a:lnTo>
                  <a:pt x="435769" y="123825"/>
                </a:lnTo>
                <a:lnTo>
                  <a:pt x="423862" y="111919"/>
                </a:lnTo>
                <a:lnTo>
                  <a:pt x="409575" y="97632"/>
                </a:lnTo>
                <a:lnTo>
                  <a:pt x="397669" y="88107"/>
                </a:lnTo>
                <a:lnTo>
                  <a:pt x="378619" y="76200"/>
                </a:lnTo>
                <a:lnTo>
                  <a:pt x="361950" y="64294"/>
                </a:lnTo>
                <a:lnTo>
                  <a:pt x="345281" y="45244"/>
                </a:lnTo>
                <a:lnTo>
                  <a:pt x="342900" y="28575"/>
                </a:lnTo>
                <a:lnTo>
                  <a:pt x="347662" y="14288"/>
                </a:lnTo>
                <a:lnTo>
                  <a:pt x="364331" y="4763"/>
                </a:lnTo>
                <a:lnTo>
                  <a:pt x="402431" y="0"/>
                </a:lnTo>
                <a:lnTo>
                  <a:pt x="428625" y="4763"/>
                </a:lnTo>
                <a:lnTo>
                  <a:pt x="514350" y="23813"/>
                </a:lnTo>
                <a:lnTo>
                  <a:pt x="595312" y="38100"/>
                </a:lnTo>
                <a:lnTo>
                  <a:pt x="642937" y="47625"/>
                </a:lnTo>
                <a:lnTo>
                  <a:pt x="678656" y="69057"/>
                </a:lnTo>
                <a:lnTo>
                  <a:pt x="728662" y="107157"/>
                </a:lnTo>
                <a:lnTo>
                  <a:pt x="759619" y="138113"/>
                </a:lnTo>
                <a:lnTo>
                  <a:pt x="802481" y="183357"/>
                </a:lnTo>
                <a:lnTo>
                  <a:pt x="826294" y="211932"/>
                </a:lnTo>
                <a:lnTo>
                  <a:pt x="831056" y="226219"/>
                </a:lnTo>
                <a:lnTo>
                  <a:pt x="833437" y="240507"/>
                </a:lnTo>
                <a:lnTo>
                  <a:pt x="828675" y="257175"/>
                </a:lnTo>
                <a:lnTo>
                  <a:pt x="809625" y="276225"/>
                </a:lnTo>
                <a:lnTo>
                  <a:pt x="790575" y="290513"/>
                </a:lnTo>
                <a:lnTo>
                  <a:pt x="742950" y="366713"/>
                </a:lnTo>
                <a:lnTo>
                  <a:pt x="600075" y="5857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D497AC46-E905-4763-9340-A20172143F2D}"/>
              </a:ext>
            </a:extLst>
          </p:cNvPr>
          <p:cNvSpPr/>
          <p:nvPr/>
        </p:nvSpPr>
        <p:spPr>
          <a:xfrm>
            <a:off x="5091115" y="4179094"/>
            <a:ext cx="466725" cy="782637"/>
          </a:xfrm>
          <a:custGeom>
            <a:avLst/>
            <a:gdLst>
              <a:gd name="connsiteX0" fmla="*/ 102393 w 466725"/>
              <a:gd name="connsiteY0" fmla="*/ 359569 h 783431"/>
              <a:gd name="connsiteX1" fmla="*/ 73818 w 466725"/>
              <a:gd name="connsiteY1" fmla="*/ 273844 h 783431"/>
              <a:gd name="connsiteX2" fmla="*/ 40481 w 466725"/>
              <a:gd name="connsiteY2" fmla="*/ 159544 h 783431"/>
              <a:gd name="connsiteX3" fmla="*/ 4762 w 466725"/>
              <a:gd name="connsiteY3" fmla="*/ 33337 h 783431"/>
              <a:gd name="connsiteX4" fmla="*/ 0 w 466725"/>
              <a:gd name="connsiteY4" fmla="*/ 9525 h 783431"/>
              <a:gd name="connsiteX5" fmla="*/ 7143 w 466725"/>
              <a:gd name="connsiteY5" fmla="*/ 0 h 783431"/>
              <a:gd name="connsiteX6" fmla="*/ 19050 w 466725"/>
              <a:gd name="connsiteY6" fmla="*/ 2381 h 783431"/>
              <a:gd name="connsiteX7" fmla="*/ 33337 w 466725"/>
              <a:gd name="connsiteY7" fmla="*/ 7144 h 783431"/>
              <a:gd name="connsiteX8" fmla="*/ 52387 w 466725"/>
              <a:gd name="connsiteY8" fmla="*/ 21431 h 783431"/>
              <a:gd name="connsiteX9" fmla="*/ 78581 w 466725"/>
              <a:gd name="connsiteY9" fmla="*/ 52387 h 783431"/>
              <a:gd name="connsiteX10" fmla="*/ 145256 w 466725"/>
              <a:gd name="connsiteY10" fmla="*/ 140494 h 783431"/>
              <a:gd name="connsiteX11" fmla="*/ 216693 w 466725"/>
              <a:gd name="connsiteY11" fmla="*/ 223837 h 783431"/>
              <a:gd name="connsiteX12" fmla="*/ 280987 w 466725"/>
              <a:gd name="connsiteY12" fmla="*/ 292894 h 783431"/>
              <a:gd name="connsiteX13" fmla="*/ 340518 w 466725"/>
              <a:gd name="connsiteY13" fmla="*/ 352425 h 783431"/>
              <a:gd name="connsiteX14" fmla="*/ 383381 w 466725"/>
              <a:gd name="connsiteY14" fmla="*/ 388144 h 783431"/>
              <a:gd name="connsiteX15" fmla="*/ 423862 w 466725"/>
              <a:gd name="connsiteY15" fmla="*/ 414337 h 783431"/>
              <a:gd name="connsiteX16" fmla="*/ 433387 w 466725"/>
              <a:gd name="connsiteY16" fmla="*/ 433387 h 783431"/>
              <a:gd name="connsiteX17" fmla="*/ 452437 w 466725"/>
              <a:gd name="connsiteY17" fmla="*/ 497681 h 783431"/>
              <a:gd name="connsiteX18" fmla="*/ 461962 w 466725"/>
              <a:gd name="connsiteY18" fmla="*/ 554831 h 783431"/>
              <a:gd name="connsiteX19" fmla="*/ 466725 w 466725"/>
              <a:gd name="connsiteY19" fmla="*/ 607219 h 783431"/>
              <a:gd name="connsiteX20" fmla="*/ 459581 w 466725"/>
              <a:gd name="connsiteY20" fmla="*/ 642937 h 783431"/>
              <a:gd name="connsiteX21" fmla="*/ 419100 w 466725"/>
              <a:gd name="connsiteY21" fmla="*/ 733425 h 783431"/>
              <a:gd name="connsiteX22" fmla="*/ 397668 w 466725"/>
              <a:gd name="connsiteY22" fmla="*/ 766762 h 783431"/>
              <a:gd name="connsiteX23" fmla="*/ 383381 w 466725"/>
              <a:gd name="connsiteY23" fmla="*/ 778669 h 783431"/>
              <a:gd name="connsiteX24" fmla="*/ 369093 w 466725"/>
              <a:gd name="connsiteY24" fmla="*/ 783431 h 783431"/>
              <a:gd name="connsiteX25" fmla="*/ 357187 w 466725"/>
              <a:gd name="connsiteY25" fmla="*/ 783431 h 783431"/>
              <a:gd name="connsiteX26" fmla="*/ 338137 w 466725"/>
              <a:gd name="connsiteY26" fmla="*/ 778669 h 783431"/>
              <a:gd name="connsiteX27" fmla="*/ 316706 w 466725"/>
              <a:gd name="connsiteY27" fmla="*/ 766762 h 783431"/>
              <a:gd name="connsiteX28" fmla="*/ 292893 w 466725"/>
              <a:gd name="connsiteY28" fmla="*/ 752475 h 783431"/>
              <a:gd name="connsiteX29" fmla="*/ 269081 w 466725"/>
              <a:gd name="connsiteY29" fmla="*/ 733425 h 783431"/>
              <a:gd name="connsiteX30" fmla="*/ 240506 w 466725"/>
              <a:gd name="connsiteY30" fmla="*/ 692944 h 783431"/>
              <a:gd name="connsiteX31" fmla="*/ 207168 w 466725"/>
              <a:gd name="connsiteY31" fmla="*/ 628650 h 783431"/>
              <a:gd name="connsiteX32" fmla="*/ 180975 w 466725"/>
              <a:gd name="connsiteY32" fmla="*/ 573881 h 783431"/>
              <a:gd name="connsiteX33" fmla="*/ 150018 w 466725"/>
              <a:gd name="connsiteY33" fmla="*/ 504825 h 783431"/>
              <a:gd name="connsiteX34" fmla="*/ 102393 w 466725"/>
              <a:gd name="connsiteY34" fmla="*/ 359569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66725" h="783431">
                <a:moveTo>
                  <a:pt x="102393" y="359569"/>
                </a:moveTo>
                <a:lnTo>
                  <a:pt x="73818" y="273844"/>
                </a:lnTo>
                <a:lnTo>
                  <a:pt x="40481" y="159544"/>
                </a:lnTo>
                <a:lnTo>
                  <a:pt x="4762" y="33337"/>
                </a:lnTo>
                <a:lnTo>
                  <a:pt x="0" y="9525"/>
                </a:lnTo>
                <a:lnTo>
                  <a:pt x="7143" y="0"/>
                </a:lnTo>
                <a:lnTo>
                  <a:pt x="19050" y="2381"/>
                </a:lnTo>
                <a:lnTo>
                  <a:pt x="33337" y="7144"/>
                </a:lnTo>
                <a:lnTo>
                  <a:pt x="52387" y="21431"/>
                </a:lnTo>
                <a:lnTo>
                  <a:pt x="78581" y="52387"/>
                </a:lnTo>
                <a:lnTo>
                  <a:pt x="145256" y="140494"/>
                </a:lnTo>
                <a:lnTo>
                  <a:pt x="216693" y="223837"/>
                </a:lnTo>
                <a:lnTo>
                  <a:pt x="280987" y="292894"/>
                </a:lnTo>
                <a:lnTo>
                  <a:pt x="340518" y="352425"/>
                </a:lnTo>
                <a:lnTo>
                  <a:pt x="383381" y="388144"/>
                </a:lnTo>
                <a:lnTo>
                  <a:pt x="423862" y="414337"/>
                </a:lnTo>
                <a:lnTo>
                  <a:pt x="433387" y="433387"/>
                </a:lnTo>
                <a:lnTo>
                  <a:pt x="452437" y="497681"/>
                </a:lnTo>
                <a:lnTo>
                  <a:pt x="461962" y="554831"/>
                </a:lnTo>
                <a:lnTo>
                  <a:pt x="466725" y="607219"/>
                </a:lnTo>
                <a:lnTo>
                  <a:pt x="459581" y="642937"/>
                </a:lnTo>
                <a:lnTo>
                  <a:pt x="419100" y="733425"/>
                </a:lnTo>
                <a:lnTo>
                  <a:pt x="397668" y="766762"/>
                </a:lnTo>
                <a:lnTo>
                  <a:pt x="383381" y="778669"/>
                </a:lnTo>
                <a:lnTo>
                  <a:pt x="369093" y="783431"/>
                </a:lnTo>
                <a:lnTo>
                  <a:pt x="357187" y="783431"/>
                </a:lnTo>
                <a:lnTo>
                  <a:pt x="338137" y="778669"/>
                </a:lnTo>
                <a:lnTo>
                  <a:pt x="316706" y="766762"/>
                </a:lnTo>
                <a:lnTo>
                  <a:pt x="292893" y="752475"/>
                </a:lnTo>
                <a:lnTo>
                  <a:pt x="269081" y="733425"/>
                </a:lnTo>
                <a:lnTo>
                  <a:pt x="240506" y="692944"/>
                </a:lnTo>
                <a:lnTo>
                  <a:pt x="207168" y="628650"/>
                </a:lnTo>
                <a:lnTo>
                  <a:pt x="180975" y="573881"/>
                </a:lnTo>
                <a:lnTo>
                  <a:pt x="150018" y="504825"/>
                </a:lnTo>
                <a:lnTo>
                  <a:pt x="102393" y="3595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5E6B11DA-6B09-4618-91AE-D56176F1394A}"/>
              </a:ext>
            </a:extLst>
          </p:cNvPr>
          <p:cNvSpPr/>
          <p:nvPr/>
        </p:nvSpPr>
        <p:spPr>
          <a:xfrm>
            <a:off x="5553076" y="4570413"/>
            <a:ext cx="466725" cy="1111250"/>
          </a:xfrm>
          <a:custGeom>
            <a:avLst/>
            <a:gdLst>
              <a:gd name="connsiteX0" fmla="*/ 204788 w 466725"/>
              <a:gd name="connsiteY0" fmla="*/ 500062 h 1112044"/>
              <a:gd name="connsiteX1" fmla="*/ 83344 w 466725"/>
              <a:gd name="connsiteY1" fmla="*/ 647700 h 1112044"/>
              <a:gd name="connsiteX2" fmla="*/ 7144 w 466725"/>
              <a:gd name="connsiteY2" fmla="*/ 723900 h 1112044"/>
              <a:gd name="connsiteX3" fmla="*/ 0 w 466725"/>
              <a:gd name="connsiteY3" fmla="*/ 750094 h 1112044"/>
              <a:gd name="connsiteX4" fmla="*/ 0 w 466725"/>
              <a:gd name="connsiteY4" fmla="*/ 831056 h 1112044"/>
              <a:gd name="connsiteX5" fmla="*/ 7144 w 466725"/>
              <a:gd name="connsiteY5" fmla="*/ 942975 h 1112044"/>
              <a:gd name="connsiteX6" fmla="*/ 14288 w 466725"/>
              <a:gd name="connsiteY6" fmla="*/ 988219 h 1112044"/>
              <a:gd name="connsiteX7" fmla="*/ 26194 w 466725"/>
              <a:gd name="connsiteY7" fmla="*/ 1035844 h 1112044"/>
              <a:gd name="connsiteX8" fmla="*/ 33338 w 466725"/>
              <a:gd name="connsiteY8" fmla="*/ 1057275 h 1112044"/>
              <a:gd name="connsiteX9" fmla="*/ 50006 w 466725"/>
              <a:gd name="connsiteY9" fmla="*/ 1078706 h 1112044"/>
              <a:gd name="connsiteX10" fmla="*/ 71438 w 466725"/>
              <a:gd name="connsiteY10" fmla="*/ 1100137 h 1112044"/>
              <a:gd name="connsiteX11" fmla="*/ 102394 w 466725"/>
              <a:gd name="connsiteY11" fmla="*/ 1112044 h 1112044"/>
              <a:gd name="connsiteX12" fmla="*/ 130969 w 466725"/>
              <a:gd name="connsiteY12" fmla="*/ 1112044 h 1112044"/>
              <a:gd name="connsiteX13" fmla="*/ 157163 w 466725"/>
              <a:gd name="connsiteY13" fmla="*/ 1104900 h 1112044"/>
              <a:gd name="connsiteX14" fmla="*/ 173831 w 466725"/>
              <a:gd name="connsiteY14" fmla="*/ 1095375 h 1112044"/>
              <a:gd name="connsiteX15" fmla="*/ 188119 w 466725"/>
              <a:gd name="connsiteY15" fmla="*/ 1083469 h 1112044"/>
              <a:gd name="connsiteX16" fmla="*/ 214313 w 466725"/>
              <a:gd name="connsiteY16" fmla="*/ 1052512 h 1112044"/>
              <a:gd name="connsiteX17" fmla="*/ 273844 w 466725"/>
              <a:gd name="connsiteY17" fmla="*/ 966787 h 1112044"/>
              <a:gd name="connsiteX18" fmla="*/ 326231 w 466725"/>
              <a:gd name="connsiteY18" fmla="*/ 873919 h 1112044"/>
              <a:gd name="connsiteX19" fmla="*/ 359569 w 466725"/>
              <a:gd name="connsiteY19" fmla="*/ 797719 h 1112044"/>
              <a:gd name="connsiteX20" fmla="*/ 378619 w 466725"/>
              <a:gd name="connsiteY20" fmla="*/ 740569 h 1112044"/>
              <a:gd name="connsiteX21" fmla="*/ 397669 w 466725"/>
              <a:gd name="connsiteY21" fmla="*/ 666750 h 1112044"/>
              <a:gd name="connsiteX22" fmla="*/ 416719 w 466725"/>
              <a:gd name="connsiteY22" fmla="*/ 583406 h 1112044"/>
              <a:gd name="connsiteX23" fmla="*/ 438150 w 466725"/>
              <a:gd name="connsiteY23" fmla="*/ 445294 h 1112044"/>
              <a:gd name="connsiteX24" fmla="*/ 457200 w 466725"/>
              <a:gd name="connsiteY24" fmla="*/ 235744 h 1112044"/>
              <a:gd name="connsiteX25" fmla="*/ 466725 w 466725"/>
              <a:gd name="connsiteY25" fmla="*/ 88106 h 1112044"/>
              <a:gd name="connsiteX26" fmla="*/ 466725 w 466725"/>
              <a:gd name="connsiteY26" fmla="*/ 26194 h 1112044"/>
              <a:gd name="connsiteX27" fmla="*/ 461963 w 466725"/>
              <a:gd name="connsiteY27" fmla="*/ 4762 h 1112044"/>
              <a:gd name="connsiteX28" fmla="*/ 454819 w 466725"/>
              <a:gd name="connsiteY28" fmla="*/ 0 h 1112044"/>
              <a:gd name="connsiteX29" fmla="*/ 438150 w 466725"/>
              <a:gd name="connsiteY29" fmla="*/ 7144 h 1112044"/>
              <a:gd name="connsiteX30" fmla="*/ 411956 w 466725"/>
              <a:gd name="connsiteY30" fmla="*/ 33337 h 1112044"/>
              <a:gd name="connsiteX31" fmla="*/ 397669 w 466725"/>
              <a:gd name="connsiteY31" fmla="*/ 54769 h 1112044"/>
              <a:gd name="connsiteX32" fmla="*/ 378619 w 466725"/>
              <a:gd name="connsiteY32" fmla="*/ 121444 h 1112044"/>
              <a:gd name="connsiteX33" fmla="*/ 335756 w 466725"/>
              <a:gd name="connsiteY33" fmla="*/ 247650 h 1112044"/>
              <a:gd name="connsiteX34" fmla="*/ 288131 w 466725"/>
              <a:gd name="connsiteY34" fmla="*/ 364331 h 1112044"/>
              <a:gd name="connsiteX35" fmla="*/ 247650 w 466725"/>
              <a:gd name="connsiteY35" fmla="*/ 445294 h 1112044"/>
              <a:gd name="connsiteX36" fmla="*/ 204788 w 466725"/>
              <a:gd name="connsiteY36" fmla="*/ 500062 h 111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66725" h="1112044">
                <a:moveTo>
                  <a:pt x="204788" y="500062"/>
                </a:moveTo>
                <a:lnTo>
                  <a:pt x="83344" y="647700"/>
                </a:lnTo>
                <a:lnTo>
                  <a:pt x="7144" y="723900"/>
                </a:lnTo>
                <a:lnTo>
                  <a:pt x="0" y="750094"/>
                </a:lnTo>
                <a:lnTo>
                  <a:pt x="0" y="831056"/>
                </a:lnTo>
                <a:lnTo>
                  <a:pt x="7144" y="942975"/>
                </a:lnTo>
                <a:lnTo>
                  <a:pt x="14288" y="988219"/>
                </a:lnTo>
                <a:lnTo>
                  <a:pt x="26194" y="1035844"/>
                </a:lnTo>
                <a:lnTo>
                  <a:pt x="33338" y="1057275"/>
                </a:lnTo>
                <a:lnTo>
                  <a:pt x="50006" y="1078706"/>
                </a:lnTo>
                <a:lnTo>
                  <a:pt x="71438" y="1100137"/>
                </a:lnTo>
                <a:lnTo>
                  <a:pt x="102394" y="1112044"/>
                </a:lnTo>
                <a:lnTo>
                  <a:pt x="130969" y="1112044"/>
                </a:lnTo>
                <a:lnTo>
                  <a:pt x="157163" y="1104900"/>
                </a:lnTo>
                <a:lnTo>
                  <a:pt x="173831" y="1095375"/>
                </a:lnTo>
                <a:lnTo>
                  <a:pt x="188119" y="1083469"/>
                </a:lnTo>
                <a:lnTo>
                  <a:pt x="214313" y="1052512"/>
                </a:lnTo>
                <a:lnTo>
                  <a:pt x="273844" y="966787"/>
                </a:lnTo>
                <a:lnTo>
                  <a:pt x="326231" y="873919"/>
                </a:lnTo>
                <a:lnTo>
                  <a:pt x="359569" y="797719"/>
                </a:lnTo>
                <a:lnTo>
                  <a:pt x="378619" y="740569"/>
                </a:lnTo>
                <a:lnTo>
                  <a:pt x="397669" y="666750"/>
                </a:lnTo>
                <a:lnTo>
                  <a:pt x="416719" y="583406"/>
                </a:lnTo>
                <a:lnTo>
                  <a:pt x="438150" y="445294"/>
                </a:lnTo>
                <a:lnTo>
                  <a:pt x="457200" y="235744"/>
                </a:lnTo>
                <a:lnTo>
                  <a:pt x="466725" y="88106"/>
                </a:lnTo>
                <a:lnTo>
                  <a:pt x="466725" y="26194"/>
                </a:lnTo>
                <a:lnTo>
                  <a:pt x="461963" y="4762"/>
                </a:lnTo>
                <a:lnTo>
                  <a:pt x="454819" y="0"/>
                </a:lnTo>
                <a:lnTo>
                  <a:pt x="438150" y="7144"/>
                </a:lnTo>
                <a:lnTo>
                  <a:pt x="411956" y="33337"/>
                </a:lnTo>
                <a:lnTo>
                  <a:pt x="397669" y="54769"/>
                </a:lnTo>
                <a:lnTo>
                  <a:pt x="378619" y="121444"/>
                </a:lnTo>
                <a:lnTo>
                  <a:pt x="335756" y="247650"/>
                </a:lnTo>
                <a:lnTo>
                  <a:pt x="288131" y="364331"/>
                </a:lnTo>
                <a:lnTo>
                  <a:pt x="247650" y="445294"/>
                </a:lnTo>
                <a:lnTo>
                  <a:pt x="204788" y="50006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FC9039B2-B30A-499A-908D-88CFEFE2C7D5}"/>
              </a:ext>
            </a:extLst>
          </p:cNvPr>
          <p:cNvSpPr/>
          <p:nvPr/>
        </p:nvSpPr>
        <p:spPr>
          <a:xfrm>
            <a:off x="5487989" y="1733551"/>
            <a:ext cx="1181100" cy="1204913"/>
          </a:xfrm>
          <a:custGeom>
            <a:avLst/>
            <a:gdLst>
              <a:gd name="connsiteX0" fmla="*/ 569119 w 1181100"/>
              <a:gd name="connsiteY0" fmla="*/ 554831 h 1204913"/>
              <a:gd name="connsiteX1" fmla="*/ 673894 w 1181100"/>
              <a:gd name="connsiteY1" fmla="*/ 421481 h 1204913"/>
              <a:gd name="connsiteX2" fmla="*/ 771525 w 1181100"/>
              <a:gd name="connsiteY2" fmla="*/ 283369 h 1204913"/>
              <a:gd name="connsiteX3" fmla="*/ 797719 w 1181100"/>
              <a:gd name="connsiteY3" fmla="*/ 245269 h 1204913"/>
              <a:gd name="connsiteX4" fmla="*/ 807244 w 1181100"/>
              <a:gd name="connsiteY4" fmla="*/ 219075 h 1204913"/>
              <a:gd name="connsiteX5" fmla="*/ 807244 w 1181100"/>
              <a:gd name="connsiteY5" fmla="*/ 202406 h 1204913"/>
              <a:gd name="connsiteX6" fmla="*/ 800100 w 1181100"/>
              <a:gd name="connsiteY6" fmla="*/ 173831 h 1204913"/>
              <a:gd name="connsiteX7" fmla="*/ 785813 w 1181100"/>
              <a:gd name="connsiteY7" fmla="*/ 152400 h 1204913"/>
              <a:gd name="connsiteX8" fmla="*/ 771525 w 1181100"/>
              <a:gd name="connsiteY8" fmla="*/ 138113 h 1204913"/>
              <a:gd name="connsiteX9" fmla="*/ 750094 w 1181100"/>
              <a:gd name="connsiteY9" fmla="*/ 119063 h 1204913"/>
              <a:gd name="connsiteX10" fmla="*/ 714375 w 1181100"/>
              <a:gd name="connsiteY10" fmla="*/ 100013 h 1204913"/>
              <a:gd name="connsiteX11" fmla="*/ 647700 w 1181100"/>
              <a:gd name="connsiteY11" fmla="*/ 66675 h 1204913"/>
              <a:gd name="connsiteX12" fmla="*/ 623888 w 1181100"/>
              <a:gd name="connsiteY12" fmla="*/ 50006 h 1204913"/>
              <a:gd name="connsiteX13" fmla="*/ 611982 w 1181100"/>
              <a:gd name="connsiteY13" fmla="*/ 33338 h 1204913"/>
              <a:gd name="connsiteX14" fmla="*/ 607219 w 1181100"/>
              <a:gd name="connsiteY14" fmla="*/ 21431 h 1204913"/>
              <a:gd name="connsiteX15" fmla="*/ 619125 w 1181100"/>
              <a:gd name="connsiteY15" fmla="*/ 14288 h 1204913"/>
              <a:gd name="connsiteX16" fmla="*/ 645319 w 1181100"/>
              <a:gd name="connsiteY16" fmla="*/ 7144 h 1204913"/>
              <a:gd name="connsiteX17" fmla="*/ 731044 w 1181100"/>
              <a:gd name="connsiteY17" fmla="*/ 0 h 1204913"/>
              <a:gd name="connsiteX18" fmla="*/ 826294 w 1181100"/>
              <a:gd name="connsiteY18" fmla="*/ 2381 h 1204913"/>
              <a:gd name="connsiteX19" fmla="*/ 888207 w 1181100"/>
              <a:gd name="connsiteY19" fmla="*/ 11906 h 1204913"/>
              <a:gd name="connsiteX20" fmla="*/ 950119 w 1181100"/>
              <a:gd name="connsiteY20" fmla="*/ 28575 h 1204913"/>
              <a:gd name="connsiteX21" fmla="*/ 1004888 w 1181100"/>
              <a:gd name="connsiteY21" fmla="*/ 52388 h 1204913"/>
              <a:gd name="connsiteX22" fmla="*/ 1047750 w 1181100"/>
              <a:gd name="connsiteY22" fmla="*/ 76200 h 1204913"/>
              <a:gd name="connsiteX23" fmla="*/ 1071563 w 1181100"/>
              <a:gd name="connsiteY23" fmla="*/ 92869 h 1204913"/>
              <a:gd name="connsiteX24" fmla="*/ 1100138 w 1181100"/>
              <a:gd name="connsiteY24" fmla="*/ 121444 h 1204913"/>
              <a:gd name="connsiteX25" fmla="*/ 1121569 w 1181100"/>
              <a:gd name="connsiteY25" fmla="*/ 154781 h 1204913"/>
              <a:gd name="connsiteX26" fmla="*/ 1143000 w 1181100"/>
              <a:gd name="connsiteY26" fmla="*/ 195263 h 1204913"/>
              <a:gd name="connsiteX27" fmla="*/ 1166813 w 1181100"/>
              <a:gd name="connsiteY27" fmla="*/ 245269 h 1204913"/>
              <a:gd name="connsiteX28" fmla="*/ 1178719 w 1181100"/>
              <a:gd name="connsiteY28" fmla="*/ 261938 h 1204913"/>
              <a:gd name="connsiteX29" fmla="*/ 1181100 w 1181100"/>
              <a:gd name="connsiteY29" fmla="*/ 271463 h 1204913"/>
              <a:gd name="connsiteX30" fmla="*/ 1176338 w 1181100"/>
              <a:gd name="connsiteY30" fmla="*/ 292894 h 1204913"/>
              <a:gd name="connsiteX31" fmla="*/ 1152525 w 1181100"/>
              <a:gd name="connsiteY31" fmla="*/ 314325 h 1204913"/>
              <a:gd name="connsiteX32" fmla="*/ 1095375 w 1181100"/>
              <a:gd name="connsiteY32" fmla="*/ 350044 h 1204913"/>
              <a:gd name="connsiteX33" fmla="*/ 1019175 w 1181100"/>
              <a:gd name="connsiteY33" fmla="*/ 409575 h 1204913"/>
              <a:gd name="connsiteX34" fmla="*/ 935832 w 1181100"/>
              <a:gd name="connsiteY34" fmla="*/ 490538 h 1204913"/>
              <a:gd name="connsiteX35" fmla="*/ 754857 w 1181100"/>
              <a:gd name="connsiteY35" fmla="*/ 664369 h 1204913"/>
              <a:gd name="connsiteX36" fmla="*/ 609600 w 1181100"/>
              <a:gd name="connsiteY36" fmla="*/ 792956 h 1204913"/>
              <a:gd name="connsiteX37" fmla="*/ 431007 w 1181100"/>
              <a:gd name="connsiteY37" fmla="*/ 940594 h 1204913"/>
              <a:gd name="connsiteX38" fmla="*/ 245269 w 1181100"/>
              <a:gd name="connsiteY38" fmla="*/ 1076325 h 1204913"/>
              <a:gd name="connsiteX39" fmla="*/ 109538 w 1181100"/>
              <a:gd name="connsiteY39" fmla="*/ 1162050 h 1204913"/>
              <a:gd name="connsiteX40" fmla="*/ 45244 w 1181100"/>
              <a:gd name="connsiteY40" fmla="*/ 1195388 h 1204913"/>
              <a:gd name="connsiteX41" fmla="*/ 14288 w 1181100"/>
              <a:gd name="connsiteY41" fmla="*/ 1204913 h 1204913"/>
              <a:gd name="connsiteX42" fmla="*/ 0 w 1181100"/>
              <a:gd name="connsiteY42" fmla="*/ 1204913 h 1204913"/>
              <a:gd name="connsiteX43" fmla="*/ 0 w 1181100"/>
              <a:gd name="connsiteY43" fmla="*/ 1200150 h 1204913"/>
              <a:gd name="connsiteX44" fmla="*/ 2382 w 1181100"/>
              <a:gd name="connsiteY44" fmla="*/ 1183481 h 1204913"/>
              <a:gd name="connsiteX45" fmla="*/ 26194 w 1181100"/>
              <a:gd name="connsiteY45" fmla="*/ 1150144 h 1204913"/>
              <a:gd name="connsiteX46" fmla="*/ 102394 w 1181100"/>
              <a:gd name="connsiteY46" fmla="*/ 1076325 h 1204913"/>
              <a:gd name="connsiteX47" fmla="*/ 223838 w 1181100"/>
              <a:gd name="connsiteY47" fmla="*/ 952500 h 1204913"/>
              <a:gd name="connsiteX48" fmla="*/ 357188 w 1181100"/>
              <a:gd name="connsiteY48" fmla="*/ 809625 h 1204913"/>
              <a:gd name="connsiteX49" fmla="*/ 569119 w 1181100"/>
              <a:gd name="connsiteY49" fmla="*/ 554831 h 1204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181100" h="1204913">
                <a:moveTo>
                  <a:pt x="569119" y="554831"/>
                </a:moveTo>
                <a:lnTo>
                  <a:pt x="673894" y="421481"/>
                </a:lnTo>
                <a:lnTo>
                  <a:pt x="771525" y="283369"/>
                </a:lnTo>
                <a:lnTo>
                  <a:pt x="797719" y="245269"/>
                </a:lnTo>
                <a:lnTo>
                  <a:pt x="807244" y="219075"/>
                </a:lnTo>
                <a:lnTo>
                  <a:pt x="807244" y="202406"/>
                </a:lnTo>
                <a:lnTo>
                  <a:pt x="800100" y="173831"/>
                </a:lnTo>
                <a:lnTo>
                  <a:pt x="785813" y="152400"/>
                </a:lnTo>
                <a:lnTo>
                  <a:pt x="771525" y="138113"/>
                </a:lnTo>
                <a:lnTo>
                  <a:pt x="750094" y="119063"/>
                </a:lnTo>
                <a:lnTo>
                  <a:pt x="714375" y="100013"/>
                </a:lnTo>
                <a:lnTo>
                  <a:pt x="647700" y="66675"/>
                </a:lnTo>
                <a:lnTo>
                  <a:pt x="623888" y="50006"/>
                </a:lnTo>
                <a:lnTo>
                  <a:pt x="611982" y="33338"/>
                </a:lnTo>
                <a:lnTo>
                  <a:pt x="607219" y="21431"/>
                </a:lnTo>
                <a:lnTo>
                  <a:pt x="619125" y="14288"/>
                </a:lnTo>
                <a:lnTo>
                  <a:pt x="645319" y="7144"/>
                </a:lnTo>
                <a:lnTo>
                  <a:pt x="731044" y="0"/>
                </a:lnTo>
                <a:lnTo>
                  <a:pt x="826294" y="2381"/>
                </a:lnTo>
                <a:lnTo>
                  <a:pt x="888207" y="11906"/>
                </a:lnTo>
                <a:lnTo>
                  <a:pt x="950119" y="28575"/>
                </a:lnTo>
                <a:lnTo>
                  <a:pt x="1004888" y="52388"/>
                </a:lnTo>
                <a:lnTo>
                  <a:pt x="1047750" y="76200"/>
                </a:lnTo>
                <a:lnTo>
                  <a:pt x="1071563" y="92869"/>
                </a:lnTo>
                <a:lnTo>
                  <a:pt x="1100138" y="121444"/>
                </a:lnTo>
                <a:lnTo>
                  <a:pt x="1121569" y="154781"/>
                </a:lnTo>
                <a:lnTo>
                  <a:pt x="1143000" y="195263"/>
                </a:lnTo>
                <a:lnTo>
                  <a:pt x="1166813" y="245269"/>
                </a:lnTo>
                <a:lnTo>
                  <a:pt x="1178719" y="261938"/>
                </a:lnTo>
                <a:lnTo>
                  <a:pt x="1181100" y="271463"/>
                </a:lnTo>
                <a:lnTo>
                  <a:pt x="1176338" y="292894"/>
                </a:lnTo>
                <a:lnTo>
                  <a:pt x="1152525" y="314325"/>
                </a:lnTo>
                <a:lnTo>
                  <a:pt x="1095375" y="350044"/>
                </a:lnTo>
                <a:lnTo>
                  <a:pt x="1019175" y="409575"/>
                </a:lnTo>
                <a:lnTo>
                  <a:pt x="935832" y="490538"/>
                </a:lnTo>
                <a:lnTo>
                  <a:pt x="754857" y="664369"/>
                </a:lnTo>
                <a:lnTo>
                  <a:pt x="609600" y="792956"/>
                </a:lnTo>
                <a:lnTo>
                  <a:pt x="431007" y="940594"/>
                </a:lnTo>
                <a:lnTo>
                  <a:pt x="245269" y="1076325"/>
                </a:lnTo>
                <a:lnTo>
                  <a:pt x="109538" y="1162050"/>
                </a:lnTo>
                <a:lnTo>
                  <a:pt x="45244" y="1195388"/>
                </a:lnTo>
                <a:lnTo>
                  <a:pt x="14288" y="1204913"/>
                </a:lnTo>
                <a:lnTo>
                  <a:pt x="0" y="1204913"/>
                </a:lnTo>
                <a:lnTo>
                  <a:pt x="0" y="1200150"/>
                </a:lnTo>
                <a:lnTo>
                  <a:pt x="2382" y="1183481"/>
                </a:lnTo>
                <a:lnTo>
                  <a:pt x="26194" y="1150144"/>
                </a:lnTo>
                <a:lnTo>
                  <a:pt x="102394" y="1076325"/>
                </a:lnTo>
                <a:lnTo>
                  <a:pt x="223838" y="952500"/>
                </a:lnTo>
                <a:lnTo>
                  <a:pt x="357188" y="809625"/>
                </a:lnTo>
                <a:lnTo>
                  <a:pt x="569119" y="5548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215EEBAF-55AE-4E12-BFB9-1763F5F038E8}"/>
              </a:ext>
            </a:extLst>
          </p:cNvPr>
          <p:cNvSpPr/>
          <p:nvPr/>
        </p:nvSpPr>
        <p:spPr>
          <a:xfrm>
            <a:off x="6954840" y="1590676"/>
            <a:ext cx="1628775" cy="1192213"/>
          </a:xfrm>
          <a:custGeom>
            <a:avLst/>
            <a:gdLst>
              <a:gd name="connsiteX0" fmla="*/ 688182 w 1628775"/>
              <a:gd name="connsiteY0" fmla="*/ 481013 h 1193006"/>
              <a:gd name="connsiteX1" fmla="*/ 528638 w 1628775"/>
              <a:gd name="connsiteY1" fmla="*/ 326231 h 1193006"/>
              <a:gd name="connsiteX2" fmla="*/ 409575 w 1628775"/>
              <a:gd name="connsiteY2" fmla="*/ 209550 h 1193006"/>
              <a:gd name="connsiteX3" fmla="*/ 261938 w 1628775"/>
              <a:gd name="connsiteY3" fmla="*/ 61913 h 1193006"/>
              <a:gd name="connsiteX4" fmla="*/ 250032 w 1628775"/>
              <a:gd name="connsiteY4" fmla="*/ 50006 h 1193006"/>
              <a:gd name="connsiteX5" fmla="*/ 195263 w 1628775"/>
              <a:gd name="connsiteY5" fmla="*/ 28575 h 1193006"/>
              <a:gd name="connsiteX6" fmla="*/ 138113 w 1628775"/>
              <a:gd name="connsiteY6" fmla="*/ 9525 h 1193006"/>
              <a:gd name="connsiteX7" fmla="*/ 80963 w 1628775"/>
              <a:gd name="connsiteY7" fmla="*/ 0 h 1193006"/>
              <a:gd name="connsiteX8" fmla="*/ 47625 w 1628775"/>
              <a:gd name="connsiteY8" fmla="*/ 7144 h 1193006"/>
              <a:gd name="connsiteX9" fmla="*/ 14288 w 1628775"/>
              <a:gd name="connsiteY9" fmla="*/ 23813 h 1193006"/>
              <a:gd name="connsiteX10" fmla="*/ 2382 w 1628775"/>
              <a:gd name="connsiteY10" fmla="*/ 35719 h 1193006"/>
              <a:gd name="connsiteX11" fmla="*/ 0 w 1628775"/>
              <a:gd name="connsiteY11" fmla="*/ 45244 h 1193006"/>
              <a:gd name="connsiteX12" fmla="*/ 0 w 1628775"/>
              <a:gd name="connsiteY12" fmla="*/ 59531 h 1193006"/>
              <a:gd name="connsiteX13" fmla="*/ 9525 w 1628775"/>
              <a:gd name="connsiteY13" fmla="*/ 76200 h 1193006"/>
              <a:gd name="connsiteX14" fmla="*/ 28575 w 1628775"/>
              <a:gd name="connsiteY14" fmla="*/ 92869 h 1193006"/>
              <a:gd name="connsiteX15" fmla="*/ 52388 w 1628775"/>
              <a:gd name="connsiteY15" fmla="*/ 109538 h 1193006"/>
              <a:gd name="connsiteX16" fmla="*/ 88107 w 1628775"/>
              <a:gd name="connsiteY16" fmla="*/ 130969 h 1193006"/>
              <a:gd name="connsiteX17" fmla="*/ 130969 w 1628775"/>
              <a:gd name="connsiteY17" fmla="*/ 145256 h 1193006"/>
              <a:gd name="connsiteX18" fmla="*/ 166688 w 1628775"/>
              <a:gd name="connsiteY18" fmla="*/ 161925 h 1193006"/>
              <a:gd name="connsiteX19" fmla="*/ 195263 w 1628775"/>
              <a:gd name="connsiteY19" fmla="*/ 183356 h 1193006"/>
              <a:gd name="connsiteX20" fmla="*/ 250032 w 1628775"/>
              <a:gd name="connsiteY20" fmla="*/ 242888 h 1193006"/>
              <a:gd name="connsiteX21" fmla="*/ 307182 w 1628775"/>
              <a:gd name="connsiteY21" fmla="*/ 314325 h 1193006"/>
              <a:gd name="connsiteX22" fmla="*/ 409575 w 1628775"/>
              <a:gd name="connsiteY22" fmla="*/ 459581 h 1193006"/>
              <a:gd name="connsiteX23" fmla="*/ 552450 w 1628775"/>
              <a:gd name="connsiteY23" fmla="*/ 673894 h 1193006"/>
              <a:gd name="connsiteX24" fmla="*/ 700088 w 1628775"/>
              <a:gd name="connsiteY24" fmla="*/ 890588 h 1193006"/>
              <a:gd name="connsiteX25" fmla="*/ 788194 w 1628775"/>
              <a:gd name="connsiteY25" fmla="*/ 1023938 h 1193006"/>
              <a:gd name="connsiteX26" fmla="*/ 804863 w 1628775"/>
              <a:gd name="connsiteY26" fmla="*/ 1050131 h 1193006"/>
              <a:gd name="connsiteX27" fmla="*/ 819150 w 1628775"/>
              <a:gd name="connsiteY27" fmla="*/ 1066800 h 1193006"/>
              <a:gd name="connsiteX28" fmla="*/ 840582 w 1628775"/>
              <a:gd name="connsiteY28" fmla="*/ 1083469 h 1193006"/>
              <a:gd name="connsiteX29" fmla="*/ 864394 w 1628775"/>
              <a:gd name="connsiteY29" fmla="*/ 1095375 h 1193006"/>
              <a:gd name="connsiteX30" fmla="*/ 926307 w 1628775"/>
              <a:gd name="connsiteY30" fmla="*/ 1121569 h 1193006"/>
              <a:gd name="connsiteX31" fmla="*/ 995363 w 1628775"/>
              <a:gd name="connsiteY31" fmla="*/ 1138238 h 1193006"/>
              <a:gd name="connsiteX32" fmla="*/ 1083469 w 1628775"/>
              <a:gd name="connsiteY32" fmla="*/ 1147763 h 1193006"/>
              <a:gd name="connsiteX33" fmla="*/ 1295400 w 1628775"/>
              <a:gd name="connsiteY33" fmla="*/ 1164431 h 1193006"/>
              <a:gd name="connsiteX34" fmla="*/ 1574007 w 1628775"/>
              <a:gd name="connsiteY34" fmla="*/ 1193006 h 1193006"/>
              <a:gd name="connsiteX35" fmla="*/ 1607344 w 1628775"/>
              <a:gd name="connsiteY35" fmla="*/ 1193006 h 1193006"/>
              <a:gd name="connsiteX36" fmla="*/ 1624013 w 1628775"/>
              <a:gd name="connsiteY36" fmla="*/ 1185863 h 1193006"/>
              <a:gd name="connsiteX37" fmla="*/ 1628775 w 1628775"/>
              <a:gd name="connsiteY37" fmla="*/ 1181100 h 1193006"/>
              <a:gd name="connsiteX38" fmla="*/ 1628775 w 1628775"/>
              <a:gd name="connsiteY38" fmla="*/ 1171575 h 1193006"/>
              <a:gd name="connsiteX39" fmla="*/ 1624013 w 1628775"/>
              <a:gd name="connsiteY39" fmla="*/ 1164431 h 1193006"/>
              <a:gd name="connsiteX40" fmla="*/ 1604963 w 1628775"/>
              <a:gd name="connsiteY40" fmla="*/ 1145381 h 1193006"/>
              <a:gd name="connsiteX41" fmla="*/ 1559719 w 1628775"/>
              <a:gd name="connsiteY41" fmla="*/ 1119188 h 1193006"/>
              <a:gd name="connsiteX42" fmla="*/ 1445419 w 1628775"/>
              <a:gd name="connsiteY42" fmla="*/ 1059656 h 1193006"/>
              <a:gd name="connsiteX43" fmla="*/ 1297782 w 1628775"/>
              <a:gd name="connsiteY43" fmla="*/ 976313 h 1193006"/>
              <a:gd name="connsiteX44" fmla="*/ 1119188 w 1628775"/>
              <a:gd name="connsiteY44" fmla="*/ 862013 h 1193006"/>
              <a:gd name="connsiteX45" fmla="*/ 933450 w 1628775"/>
              <a:gd name="connsiteY45" fmla="*/ 711994 h 1193006"/>
              <a:gd name="connsiteX46" fmla="*/ 688182 w 1628775"/>
              <a:gd name="connsiteY46" fmla="*/ 481013 h 1193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628775" h="1193006">
                <a:moveTo>
                  <a:pt x="688182" y="481013"/>
                </a:moveTo>
                <a:lnTo>
                  <a:pt x="528638" y="326231"/>
                </a:lnTo>
                <a:lnTo>
                  <a:pt x="409575" y="209550"/>
                </a:lnTo>
                <a:lnTo>
                  <a:pt x="261938" y="61913"/>
                </a:lnTo>
                <a:lnTo>
                  <a:pt x="250032" y="50006"/>
                </a:lnTo>
                <a:lnTo>
                  <a:pt x="195263" y="28575"/>
                </a:lnTo>
                <a:lnTo>
                  <a:pt x="138113" y="9525"/>
                </a:lnTo>
                <a:lnTo>
                  <a:pt x="80963" y="0"/>
                </a:lnTo>
                <a:lnTo>
                  <a:pt x="47625" y="7144"/>
                </a:lnTo>
                <a:lnTo>
                  <a:pt x="14288" y="23813"/>
                </a:lnTo>
                <a:lnTo>
                  <a:pt x="2382" y="35719"/>
                </a:lnTo>
                <a:lnTo>
                  <a:pt x="0" y="45244"/>
                </a:lnTo>
                <a:lnTo>
                  <a:pt x="0" y="59531"/>
                </a:lnTo>
                <a:lnTo>
                  <a:pt x="9525" y="76200"/>
                </a:lnTo>
                <a:lnTo>
                  <a:pt x="28575" y="92869"/>
                </a:lnTo>
                <a:lnTo>
                  <a:pt x="52388" y="109538"/>
                </a:lnTo>
                <a:lnTo>
                  <a:pt x="88107" y="130969"/>
                </a:lnTo>
                <a:lnTo>
                  <a:pt x="130969" y="145256"/>
                </a:lnTo>
                <a:lnTo>
                  <a:pt x="166688" y="161925"/>
                </a:lnTo>
                <a:lnTo>
                  <a:pt x="195263" y="183356"/>
                </a:lnTo>
                <a:lnTo>
                  <a:pt x="250032" y="242888"/>
                </a:lnTo>
                <a:lnTo>
                  <a:pt x="307182" y="314325"/>
                </a:lnTo>
                <a:lnTo>
                  <a:pt x="409575" y="459581"/>
                </a:lnTo>
                <a:lnTo>
                  <a:pt x="552450" y="673894"/>
                </a:lnTo>
                <a:lnTo>
                  <a:pt x="700088" y="890588"/>
                </a:lnTo>
                <a:lnTo>
                  <a:pt x="788194" y="1023938"/>
                </a:lnTo>
                <a:lnTo>
                  <a:pt x="804863" y="1050131"/>
                </a:lnTo>
                <a:lnTo>
                  <a:pt x="819150" y="1066800"/>
                </a:lnTo>
                <a:lnTo>
                  <a:pt x="840582" y="1083469"/>
                </a:lnTo>
                <a:lnTo>
                  <a:pt x="864394" y="1095375"/>
                </a:lnTo>
                <a:lnTo>
                  <a:pt x="926307" y="1121569"/>
                </a:lnTo>
                <a:lnTo>
                  <a:pt x="995363" y="1138238"/>
                </a:lnTo>
                <a:lnTo>
                  <a:pt x="1083469" y="1147763"/>
                </a:lnTo>
                <a:lnTo>
                  <a:pt x="1295400" y="1164431"/>
                </a:lnTo>
                <a:lnTo>
                  <a:pt x="1574007" y="1193006"/>
                </a:lnTo>
                <a:lnTo>
                  <a:pt x="1607344" y="1193006"/>
                </a:lnTo>
                <a:lnTo>
                  <a:pt x="1624013" y="1185863"/>
                </a:lnTo>
                <a:lnTo>
                  <a:pt x="1628775" y="1181100"/>
                </a:lnTo>
                <a:lnTo>
                  <a:pt x="1628775" y="1171575"/>
                </a:lnTo>
                <a:lnTo>
                  <a:pt x="1624013" y="1164431"/>
                </a:lnTo>
                <a:lnTo>
                  <a:pt x="1604963" y="1145381"/>
                </a:lnTo>
                <a:lnTo>
                  <a:pt x="1559719" y="1119188"/>
                </a:lnTo>
                <a:lnTo>
                  <a:pt x="1445419" y="1059656"/>
                </a:lnTo>
                <a:lnTo>
                  <a:pt x="1297782" y="976313"/>
                </a:lnTo>
                <a:lnTo>
                  <a:pt x="1119188" y="862013"/>
                </a:lnTo>
                <a:lnTo>
                  <a:pt x="933450" y="711994"/>
                </a:lnTo>
                <a:lnTo>
                  <a:pt x="688182" y="4810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B36FA9A0-06C7-46DB-9A62-CAE6CA9C9097}"/>
              </a:ext>
            </a:extLst>
          </p:cNvPr>
          <p:cNvSpPr/>
          <p:nvPr/>
        </p:nvSpPr>
        <p:spPr>
          <a:xfrm>
            <a:off x="6046790" y="2605089"/>
            <a:ext cx="935037" cy="1216025"/>
          </a:xfrm>
          <a:custGeom>
            <a:avLst/>
            <a:gdLst>
              <a:gd name="connsiteX0" fmla="*/ 426244 w 935831"/>
              <a:gd name="connsiteY0" fmla="*/ 528637 h 1216818"/>
              <a:gd name="connsiteX1" fmla="*/ 516731 w 935831"/>
              <a:gd name="connsiteY1" fmla="*/ 369093 h 1216818"/>
              <a:gd name="connsiteX2" fmla="*/ 581025 w 935831"/>
              <a:gd name="connsiteY2" fmla="*/ 247650 h 1216818"/>
              <a:gd name="connsiteX3" fmla="*/ 604837 w 935831"/>
              <a:gd name="connsiteY3" fmla="*/ 195262 h 1216818"/>
              <a:gd name="connsiteX4" fmla="*/ 609600 w 935831"/>
              <a:gd name="connsiteY4" fmla="*/ 171450 h 1216818"/>
              <a:gd name="connsiteX5" fmla="*/ 609600 w 935831"/>
              <a:gd name="connsiteY5" fmla="*/ 138112 h 1216818"/>
              <a:gd name="connsiteX6" fmla="*/ 602456 w 935831"/>
              <a:gd name="connsiteY6" fmla="*/ 107156 h 1216818"/>
              <a:gd name="connsiteX7" fmla="*/ 592931 w 935831"/>
              <a:gd name="connsiteY7" fmla="*/ 88106 h 1216818"/>
              <a:gd name="connsiteX8" fmla="*/ 581025 w 935831"/>
              <a:gd name="connsiteY8" fmla="*/ 76200 h 1216818"/>
              <a:gd name="connsiteX9" fmla="*/ 557212 w 935831"/>
              <a:gd name="connsiteY9" fmla="*/ 64293 h 1216818"/>
              <a:gd name="connsiteX10" fmla="*/ 540544 w 935831"/>
              <a:gd name="connsiteY10" fmla="*/ 52387 h 1216818"/>
              <a:gd name="connsiteX11" fmla="*/ 521494 w 935831"/>
              <a:gd name="connsiteY11" fmla="*/ 30956 h 1216818"/>
              <a:gd name="connsiteX12" fmla="*/ 514350 w 935831"/>
              <a:gd name="connsiteY12" fmla="*/ 16668 h 1216818"/>
              <a:gd name="connsiteX13" fmla="*/ 516731 w 935831"/>
              <a:gd name="connsiteY13" fmla="*/ 9525 h 1216818"/>
              <a:gd name="connsiteX14" fmla="*/ 528637 w 935831"/>
              <a:gd name="connsiteY14" fmla="*/ 2381 h 1216818"/>
              <a:gd name="connsiteX15" fmla="*/ 561975 w 935831"/>
              <a:gd name="connsiteY15" fmla="*/ 0 h 1216818"/>
              <a:gd name="connsiteX16" fmla="*/ 628650 w 935831"/>
              <a:gd name="connsiteY16" fmla="*/ 4762 h 1216818"/>
              <a:gd name="connsiteX17" fmla="*/ 695325 w 935831"/>
              <a:gd name="connsiteY17" fmla="*/ 21431 h 1216818"/>
              <a:gd name="connsiteX18" fmla="*/ 740569 w 935831"/>
              <a:gd name="connsiteY18" fmla="*/ 52387 h 1216818"/>
              <a:gd name="connsiteX19" fmla="*/ 821531 w 935831"/>
              <a:gd name="connsiteY19" fmla="*/ 119062 h 1216818"/>
              <a:gd name="connsiteX20" fmla="*/ 878681 w 935831"/>
              <a:gd name="connsiteY20" fmla="*/ 176212 h 1216818"/>
              <a:gd name="connsiteX21" fmla="*/ 916781 w 935831"/>
              <a:gd name="connsiteY21" fmla="*/ 219075 h 1216818"/>
              <a:gd name="connsiteX22" fmla="*/ 931069 w 935831"/>
              <a:gd name="connsiteY22" fmla="*/ 245268 h 1216818"/>
              <a:gd name="connsiteX23" fmla="*/ 935831 w 935831"/>
              <a:gd name="connsiteY23" fmla="*/ 266700 h 1216818"/>
              <a:gd name="connsiteX24" fmla="*/ 935831 w 935831"/>
              <a:gd name="connsiteY24" fmla="*/ 280987 h 1216818"/>
              <a:gd name="connsiteX25" fmla="*/ 926306 w 935831"/>
              <a:gd name="connsiteY25" fmla="*/ 295275 h 1216818"/>
              <a:gd name="connsiteX26" fmla="*/ 897731 w 935831"/>
              <a:gd name="connsiteY26" fmla="*/ 309562 h 1216818"/>
              <a:gd name="connsiteX27" fmla="*/ 850106 w 935831"/>
              <a:gd name="connsiteY27" fmla="*/ 335756 h 1216818"/>
              <a:gd name="connsiteX28" fmla="*/ 797719 w 935831"/>
              <a:gd name="connsiteY28" fmla="*/ 378618 h 1216818"/>
              <a:gd name="connsiteX29" fmla="*/ 740569 w 935831"/>
              <a:gd name="connsiteY29" fmla="*/ 442912 h 1216818"/>
              <a:gd name="connsiteX30" fmla="*/ 654844 w 935831"/>
              <a:gd name="connsiteY30" fmla="*/ 547687 h 1216818"/>
              <a:gd name="connsiteX31" fmla="*/ 509587 w 935831"/>
              <a:gd name="connsiteY31" fmla="*/ 716756 h 1216818"/>
              <a:gd name="connsiteX32" fmla="*/ 304800 w 935831"/>
              <a:gd name="connsiteY32" fmla="*/ 947737 h 1216818"/>
              <a:gd name="connsiteX33" fmla="*/ 100012 w 935831"/>
              <a:gd name="connsiteY33" fmla="*/ 1183481 h 1216818"/>
              <a:gd name="connsiteX34" fmla="*/ 69056 w 935831"/>
              <a:gd name="connsiteY34" fmla="*/ 1216818 h 1216818"/>
              <a:gd name="connsiteX35" fmla="*/ 16669 w 935831"/>
              <a:gd name="connsiteY35" fmla="*/ 1216818 h 1216818"/>
              <a:gd name="connsiteX36" fmla="*/ 0 w 935831"/>
              <a:gd name="connsiteY36" fmla="*/ 1214437 h 1216818"/>
              <a:gd name="connsiteX37" fmla="*/ 54769 w 935831"/>
              <a:gd name="connsiteY37" fmla="*/ 1104900 h 1216818"/>
              <a:gd name="connsiteX38" fmla="*/ 178594 w 935831"/>
              <a:gd name="connsiteY38" fmla="*/ 921543 h 1216818"/>
              <a:gd name="connsiteX39" fmla="*/ 264319 w 935831"/>
              <a:gd name="connsiteY39" fmla="*/ 795337 h 1216818"/>
              <a:gd name="connsiteX40" fmla="*/ 426244 w 935831"/>
              <a:gd name="connsiteY40" fmla="*/ 528637 h 1216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935831" h="1216818">
                <a:moveTo>
                  <a:pt x="426244" y="528637"/>
                </a:moveTo>
                <a:lnTo>
                  <a:pt x="516731" y="369093"/>
                </a:lnTo>
                <a:lnTo>
                  <a:pt x="581025" y="247650"/>
                </a:lnTo>
                <a:lnTo>
                  <a:pt x="604837" y="195262"/>
                </a:lnTo>
                <a:lnTo>
                  <a:pt x="609600" y="171450"/>
                </a:lnTo>
                <a:lnTo>
                  <a:pt x="609600" y="138112"/>
                </a:lnTo>
                <a:lnTo>
                  <a:pt x="602456" y="107156"/>
                </a:lnTo>
                <a:lnTo>
                  <a:pt x="592931" y="88106"/>
                </a:lnTo>
                <a:lnTo>
                  <a:pt x="581025" y="76200"/>
                </a:lnTo>
                <a:lnTo>
                  <a:pt x="557212" y="64293"/>
                </a:lnTo>
                <a:lnTo>
                  <a:pt x="540544" y="52387"/>
                </a:lnTo>
                <a:lnTo>
                  <a:pt x="521494" y="30956"/>
                </a:lnTo>
                <a:lnTo>
                  <a:pt x="514350" y="16668"/>
                </a:lnTo>
                <a:lnTo>
                  <a:pt x="516731" y="9525"/>
                </a:lnTo>
                <a:lnTo>
                  <a:pt x="528637" y="2381"/>
                </a:lnTo>
                <a:lnTo>
                  <a:pt x="561975" y="0"/>
                </a:lnTo>
                <a:lnTo>
                  <a:pt x="628650" y="4762"/>
                </a:lnTo>
                <a:lnTo>
                  <a:pt x="695325" y="21431"/>
                </a:lnTo>
                <a:lnTo>
                  <a:pt x="740569" y="52387"/>
                </a:lnTo>
                <a:lnTo>
                  <a:pt x="821531" y="119062"/>
                </a:lnTo>
                <a:lnTo>
                  <a:pt x="878681" y="176212"/>
                </a:lnTo>
                <a:lnTo>
                  <a:pt x="916781" y="219075"/>
                </a:lnTo>
                <a:lnTo>
                  <a:pt x="931069" y="245268"/>
                </a:lnTo>
                <a:lnTo>
                  <a:pt x="935831" y="266700"/>
                </a:lnTo>
                <a:lnTo>
                  <a:pt x="935831" y="280987"/>
                </a:lnTo>
                <a:lnTo>
                  <a:pt x="926306" y="295275"/>
                </a:lnTo>
                <a:lnTo>
                  <a:pt x="897731" y="309562"/>
                </a:lnTo>
                <a:lnTo>
                  <a:pt x="850106" y="335756"/>
                </a:lnTo>
                <a:lnTo>
                  <a:pt x="797719" y="378618"/>
                </a:lnTo>
                <a:lnTo>
                  <a:pt x="740569" y="442912"/>
                </a:lnTo>
                <a:lnTo>
                  <a:pt x="654844" y="547687"/>
                </a:lnTo>
                <a:lnTo>
                  <a:pt x="509587" y="716756"/>
                </a:lnTo>
                <a:lnTo>
                  <a:pt x="304800" y="947737"/>
                </a:lnTo>
                <a:lnTo>
                  <a:pt x="100012" y="1183481"/>
                </a:lnTo>
                <a:lnTo>
                  <a:pt x="69056" y="1216818"/>
                </a:lnTo>
                <a:lnTo>
                  <a:pt x="16669" y="1216818"/>
                </a:lnTo>
                <a:lnTo>
                  <a:pt x="0" y="1214437"/>
                </a:lnTo>
                <a:lnTo>
                  <a:pt x="54769" y="1104900"/>
                </a:lnTo>
                <a:lnTo>
                  <a:pt x="178594" y="921543"/>
                </a:lnTo>
                <a:lnTo>
                  <a:pt x="264319" y="795337"/>
                </a:lnTo>
                <a:lnTo>
                  <a:pt x="426244" y="5286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1327C765-F8C8-40CF-B35B-4665AD5FCA93}"/>
              </a:ext>
            </a:extLst>
          </p:cNvPr>
          <p:cNvSpPr/>
          <p:nvPr/>
        </p:nvSpPr>
        <p:spPr>
          <a:xfrm>
            <a:off x="6710364" y="4100513"/>
            <a:ext cx="528637" cy="660400"/>
          </a:xfrm>
          <a:custGeom>
            <a:avLst/>
            <a:gdLst>
              <a:gd name="connsiteX0" fmla="*/ 133350 w 528637"/>
              <a:gd name="connsiteY0" fmla="*/ 302418 h 659606"/>
              <a:gd name="connsiteX1" fmla="*/ 52387 w 528637"/>
              <a:gd name="connsiteY1" fmla="*/ 142875 h 659606"/>
              <a:gd name="connsiteX2" fmla="*/ 7143 w 528637"/>
              <a:gd name="connsiteY2" fmla="*/ 50006 h 659606"/>
              <a:gd name="connsiteX3" fmla="*/ 0 w 528637"/>
              <a:gd name="connsiteY3" fmla="*/ 19050 h 659606"/>
              <a:gd name="connsiteX4" fmla="*/ 0 w 528637"/>
              <a:gd name="connsiteY4" fmla="*/ 4762 h 659606"/>
              <a:gd name="connsiteX5" fmla="*/ 0 w 528637"/>
              <a:gd name="connsiteY5" fmla="*/ 4762 h 659606"/>
              <a:gd name="connsiteX6" fmla="*/ 16668 w 528637"/>
              <a:gd name="connsiteY6" fmla="*/ 0 h 659606"/>
              <a:gd name="connsiteX7" fmla="*/ 42862 w 528637"/>
              <a:gd name="connsiteY7" fmla="*/ 16668 h 659606"/>
              <a:gd name="connsiteX8" fmla="*/ 157162 w 528637"/>
              <a:gd name="connsiteY8" fmla="*/ 97631 h 659606"/>
              <a:gd name="connsiteX9" fmla="*/ 288131 w 528637"/>
              <a:gd name="connsiteY9" fmla="*/ 185737 h 659606"/>
              <a:gd name="connsiteX10" fmla="*/ 345281 w 528637"/>
              <a:gd name="connsiteY10" fmla="*/ 223837 h 659606"/>
              <a:gd name="connsiteX11" fmla="*/ 388143 w 528637"/>
              <a:gd name="connsiteY11" fmla="*/ 257175 h 659606"/>
              <a:gd name="connsiteX12" fmla="*/ 416718 w 528637"/>
              <a:gd name="connsiteY12" fmla="*/ 285750 h 659606"/>
              <a:gd name="connsiteX13" fmla="*/ 442912 w 528637"/>
              <a:gd name="connsiteY13" fmla="*/ 316706 h 659606"/>
              <a:gd name="connsiteX14" fmla="*/ 466725 w 528637"/>
              <a:gd name="connsiteY14" fmla="*/ 352425 h 659606"/>
              <a:gd name="connsiteX15" fmla="*/ 485775 w 528637"/>
              <a:gd name="connsiteY15" fmla="*/ 385762 h 659606"/>
              <a:gd name="connsiteX16" fmla="*/ 507206 w 528637"/>
              <a:gd name="connsiteY16" fmla="*/ 431006 h 659606"/>
              <a:gd name="connsiteX17" fmla="*/ 519112 w 528637"/>
              <a:gd name="connsiteY17" fmla="*/ 469106 h 659606"/>
              <a:gd name="connsiteX18" fmla="*/ 528637 w 528637"/>
              <a:gd name="connsiteY18" fmla="*/ 516731 h 659606"/>
              <a:gd name="connsiteX19" fmla="*/ 528637 w 528637"/>
              <a:gd name="connsiteY19" fmla="*/ 554831 h 659606"/>
              <a:gd name="connsiteX20" fmla="*/ 521493 w 528637"/>
              <a:gd name="connsiteY20" fmla="*/ 583406 h 659606"/>
              <a:gd name="connsiteX21" fmla="*/ 504825 w 528637"/>
              <a:gd name="connsiteY21" fmla="*/ 611981 h 659606"/>
              <a:gd name="connsiteX22" fmla="*/ 473868 w 528637"/>
              <a:gd name="connsiteY22" fmla="*/ 635793 h 659606"/>
              <a:gd name="connsiteX23" fmla="*/ 428625 w 528637"/>
              <a:gd name="connsiteY23" fmla="*/ 652462 h 659606"/>
              <a:gd name="connsiteX24" fmla="*/ 392906 w 528637"/>
              <a:gd name="connsiteY24" fmla="*/ 659606 h 659606"/>
              <a:gd name="connsiteX25" fmla="*/ 357187 w 528637"/>
              <a:gd name="connsiteY25" fmla="*/ 654843 h 659606"/>
              <a:gd name="connsiteX26" fmla="*/ 330993 w 528637"/>
              <a:gd name="connsiteY26" fmla="*/ 647700 h 659606"/>
              <a:gd name="connsiteX27" fmla="*/ 302418 w 528637"/>
              <a:gd name="connsiteY27" fmla="*/ 631031 h 659606"/>
              <a:gd name="connsiteX28" fmla="*/ 278606 w 528637"/>
              <a:gd name="connsiteY28" fmla="*/ 597693 h 659606"/>
              <a:gd name="connsiteX29" fmla="*/ 233362 w 528637"/>
              <a:gd name="connsiteY29" fmla="*/ 504825 h 659606"/>
              <a:gd name="connsiteX30" fmla="*/ 133350 w 528637"/>
              <a:gd name="connsiteY30" fmla="*/ 302418 h 65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28637" h="659606">
                <a:moveTo>
                  <a:pt x="133350" y="302418"/>
                </a:moveTo>
                <a:lnTo>
                  <a:pt x="52387" y="142875"/>
                </a:lnTo>
                <a:lnTo>
                  <a:pt x="7143" y="50006"/>
                </a:lnTo>
                <a:lnTo>
                  <a:pt x="0" y="19050"/>
                </a:lnTo>
                <a:lnTo>
                  <a:pt x="0" y="4762"/>
                </a:lnTo>
                <a:lnTo>
                  <a:pt x="0" y="4762"/>
                </a:lnTo>
                <a:lnTo>
                  <a:pt x="16668" y="0"/>
                </a:lnTo>
                <a:lnTo>
                  <a:pt x="42862" y="16668"/>
                </a:lnTo>
                <a:lnTo>
                  <a:pt x="157162" y="97631"/>
                </a:lnTo>
                <a:lnTo>
                  <a:pt x="288131" y="185737"/>
                </a:lnTo>
                <a:lnTo>
                  <a:pt x="345281" y="223837"/>
                </a:lnTo>
                <a:lnTo>
                  <a:pt x="388143" y="257175"/>
                </a:lnTo>
                <a:lnTo>
                  <a:pt x="416718" y="285750"/>
                </a:lnTo>
                <a:lnTo>
                  <a:pt x="442912" y="316706"/>
                </a:lnTo>
                <a:lnTo>
                  <a:pt x="466725" y="352425"/>
                </a:lnTo>
                <a:lnTo>
                  <a:pt x="485775" y="385762"/>
                </a:lnTo>
                <a:lnTo>
                  <a:pt x="507206" y="431006"/>
                </a:lnTo>
                <a:lnTo>
                  <a:pt x="519112" y="469106"/>
                </a:lnTo>
                <a:lnTo>
                  <a:pt x="528637" y="516731"/>
                </a:lnTo>
                <a:lnTo>
                  <a:pt x="528637" y="554831"/>
                </a:lnTo>
                <a:lnTo>
                  <a:pt x="521493" y="583406"/>
                </a:lnTo>
                <a:lnTo>
                  <a:pt x="504825" y="611981"/>
                </a:lnTo>
                <a:lnTo>
                  <a:pt x="473868" y="635793"/>
                </a:lnTo>
                <a:lnTo>
                  <a:pt x="428625" y="652462"/>
                </a:lnTo>
                <a:lnTo>
                  <a:pt x="392906" y="659606"/>
                </a:lnTo>
                <a:lnTo>
                  <a:pt x="357187" y="654843"/>
                </a:lnTo>
                <a:lnTo>
                  <a:pt x="330993" y="647700"/>
                </a:lnTo>
                <a:lnTo>
                  <a:pt x="302418" y="631031"/>
                </a:lnTo>
                <a:lnTo>
                  <a:pt x="278606" y="597693"/>
                </a:lnTo>
                <a:lnTo>
                  <a:pt x="233362" y="504825"/>
                </a:lnTo>
                <a:lnTo>
                  <a:pt x="133350" y="30241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0E995AD1-08A1-4AF3-8A6B-148795812D2E}"/>
              </a:ext>
            </a:extLst>
          </p:cNvPr>
          <p:cNvSpPr/>
          <p:nvPr/>
        </p:nvSpPr>
        <p:spPr>
          <a:xfrm>
            <a:off x="7815264" y="4295776"/>
            <a:ext cx="661987" cy="919163"/>
          </a:xfrm>
          <a:custGeom>
            <a:avLst/>
            <a:gdLst>
              <a:gd name="connsiteX0" fmla="*/ 185737 w 661987"/>
              <a:gd name="connsiteY0" fmla="*/ 323850 h 919163"/>
              <a:gd name="connsiteX1" fmla="*/ 78581 w 661987"/>
              <a:gd name="connsiteY1" fmla="*/ 152400 h 919163"/>
              <a:gd name="connsiteX2" fmla="*/ 4762 w 661987"/>
              <a:gd name="connsiteY2" fmla="*/ 35719 h 919163"/>
              <a:gd name="connsiteX3" fmla="*/ 0 w 661987"/>
              <a:gd name="connsiteY3" fmla="*/ 21431 h 919163"/>
              <a:gd name="connsiteX4" fmla="*/ 0 w 661987"/>
              <a:gd name="connsiteY4" fmla="*/ 9525 h 919163"/>
              <a:gd name="connsiteX5" fmla="*/ 2381 w 661987"/>
              <a:gd name="connsiteY5" fmla="*/ 2381 h 919163"/>
              <a:gd name="connsiteX6" fmla="*/ 16668 w 661987"/>
              <a:gd name="connsiteY6" fmla="*/ 0 h 919163"/>
              <a:gd name="connsiteX7" fmla="*/ 50006 w 661987"/>
              <a:gd name="connsiteY7" fmla="*/ 14288 h 919163"/>
              <a:gd name="connsiteX8" fmla="*/ 202406 w 661987"/>
              <a:gd name="connsiteY8" fmla="*/ 121444 h 919163"/>
              <a:gd name="connsiteX9" fmla="*/ 357187 w 661987"/>
              <a:gd name="connsiteY9" fmla="*/ 233363 h 919163"/>
              <a:gd name="connsiteX10" fmla="*/ 490537 w 661987"/>
              <a:gd name="connsiteY10" fmla="*/ 335756 h 919163"/>
              <a:gd name="connsiteX11" fmla="*/ 542925 w 661987"/>
              <a:gd name="connsiteY11" fmla="*/ 376238 h 919163"/>
              <a:gd name="connsiteX12" fmla="*/ 554831 w 661987"/>
              <a:gd name="connsiteY12" fmla="*/ 390525 h 919163"/>
              <a:gd name="connsiteX13" fmla="*/ 571500 w 661987"/>
              <a:gd name="connsiteY13" fmla="*/ 428625 h 919163"/>
              <a:gd name="connsiteX14" fmla="*/ 592931 w 661987"/>
              <a:gd name="connsiteY14" fmla="*/ 483394 h 919163"/>
              <a:gd name="connsiteX15" fmla="*/ 623887 w 661987"/>
              <a:gd name="connsiteY15" fmla="*/ 573881 h 919163"/>
              <a:gd name="connsiteX16" fmla="*/ 647700 w 661987"/>
              <a:gd name="connsiteY16" fmla="*/ 673894 h 919163"/>
              <a:gd name="connsiteX17" fmla="*/ 661987 w 661987"/>
              <a:gd name="connsiteY17" fmla="*/ 752475 h 919163"/>
              <a:gd name="connsiteX18" fmla="*/ 654843 w 661987"/>
              <a:gd name="connsiteY18" fmla="*/ 778669 h 919163"/>
              <a:gd name="connsiteX19" fmla="*/ 633412 w 661987"/>
              <a:gd name="connsiteY19" fmla="*/ 826294 h 919163"/>
              <a:gd name="connsiteX20" fmla="*/ 607218 w 661987"/>
              <a:gd name="connsiteY20" fmla="*/ 871538 h 919163"/>
              <a:gd name="connsiteX21" fmla="*/ 588168 w 661987"/>
              <a:gd name="connsiteY21" fmla="*/ 895350 h 919163"/>
              <a:gd name="connsiteX22" fmla="*/ 557212 w 661987"/>
              <a:gd name="connsiteY22" fmla="*/ 916781 h 919163"/>
              <a:gd name="connsiteX23" fmla="*/ 540543 w 661987"/>
              <a:gd name="connsiteY23" fmla="*/ 919163 h 919163"/>
              <a:gd name="connsiteX24" fmla="*/ 521493 w 661987"/>
              <a:gd name="connsiteY24" fmla="*/ 916781 h 919163"/>
              <a:gd name="connsiteX25" fmla="*/ 495300 w 661987"/>
              <a:gd name="connsiteY25" fmla="*/ 902494 h 919163"/>
              <a:gd name="connsiteX26" fmla="*/ 469106 w 661987"/>
              <a:gd name="connsiteY26" fmla="*/ 878681 h 919163"/>
              <a:gd name="connsiteX27" fmla="*/ 447675 w 661987"/>
              <a:gd name="connsiteY27" fmla="*/ 845344 h 919163"/>
              <a:gd name="connsiteX28" fmla="*/ 409575 w 661987"/>
              <a:gd name="connsiteY28" fmla="*/ 757238 h 919163"/>
              <a:gd name="connsiteX29" fmla="*/ 338137 w 661987"/>
              <a:gd name="connsiteY29" fmla="*/ 590550 h 919163"/>
              <a:gd name="connsiteX30" fmla="*/ 302418 w 661987"/>
              <a:gd name="connsiteY30" fmla="*/ 514350 h 919163"/>
              <a:gd name="connsiteX31" fmla="*/ 254793 w 661987"/>
              <a:gd name="connsiteY31" fmla="*/ 438150 h 919163"/>
              <a:gd name="connsiteX32" fmla="*/ 185737 w 661987"/>
              <a:gd name="connsiteY32" fmla="*/ 323850 h 919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61987" h="919163">
                <a:moveTo>
                  <a:pt x="185737" y="323850"/>
                </a:moveTo>
                <a:lnTo>
                  <a:pt x="78581" y="152400"/>
                </a:lnTo>
                <a:lnTo>
                  <a:pt x="4762" y="35719"/>
                </a:lnTo>
                <a:lnTo>
                  <a:pt x="0" y="21431"/>
                </a:lnTo>
                <a:lnTo>
                  <a:pt x="0" y="9525"/>
                </a:lnTo>
                <a:lnTo>
                  <a:pt x="2381" y="2381"/>
                </a:lnTo>
                <a:lnTo>
                  <a:pt x="16668" y="0"/>
                </a:lnTo>
                <a:lnTo>
                  <a:pt x="50006" y="14288"/>
                </a:lnTo>
                <a:lnTo>
                  <a:pt x="202406" y="121444"/>
                </a:lnTo>
                <a:lnTo>
                  <a:pt x="357187" y="233363"/>
                </a:lnTo>
                <a:lnTo>
                  <a:pt x="490537" y="335756"/>
                </a:lnTo>
                <a:lnTo>
                  <a:pt x="542925" y="376238"/>
                </a:lnTo>
                <a:lnTo>
                  <a:pt x="554831" y="390525"/>
                </a:lnTo>
                <a:lnTo>
                  <a:pt x="571500" y="428625"/>
                </a:lnTo>
                <a:lnTo>
                  <a:pt x="592931" y="483394"/>
                </a:lnTo>
                <a:lnTo>
                  <a:pt x="623887" y="573881"/>
                </a:lnTo>
                <a:lnTo>
                  <a:pt x="647700" y="673894"/>
                </a:lnTo>
                <a:lnTo>
                  <a:pt x="661987" y="752475"/>
                </a:lnTo>
                <a:lnTo>
                  <a:pt x="654843" y="778669"/>
                </a:lnTo>
                <a:lnTo>
                  <a:pt x="633412" y="826294"/>
                </a:lnTo>
                <a:lnTo>
                  <a:pt x="607218" y="871538"/>
                </a:lnTo>
                <a:lnTo>
                  <a:pt x="588168" y="895350"/>
                </a:lnTo>
                <a:lnTo>
                  <a:pt x="557212" y="916781"/>
                </a:lnTo>
                <a:lnTo>
                  <a:pt x="540543" y="919163"/>
                </a:lnTo>
                <a:lnTo>
                  <a:pt x="521493" y="916781"/>
                </a:lnTo>
                <a:lnTo>
                  <a:pt x="495300" y="902494"/>
                </a:lnTo>
                <a:lnTo>
                  <a:pt x="469106" y="878681"/>
                </a:lnTo>
                <a:lnTo>
                  <a:pt x="447675" y="845344"/>
                </a:lnTo>
                <a:lnTo>
                  <a:pt x="409575" y="757238"/>
                </a:lnTo>
                <a:lnTo>
                  <a:pt x="338137" y="590550"/>
                </a:lnTo>
                <a:lnTo>
                  <a:pt x="302418" y="514350"/>
                </a:lnTo>
                <a:lnTo>
                  <a:pt x="254793" y="438150"/>
                </a:lnTo>
                <a:lnTo>
                  <a:pt x="185737" y="3238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5C01537A-196A-4648-9A1E-289888B3DBB3}"/>
              </a:ext>
            </a:extLst>
          </p:cNvPr>
          <p:cNvSpPr/>
          <p:nvPr/>
        </p:nvSpPr>
        <p:spPr>
          <a:xfrm>
            <a:off x="6164263" y="4398963"/>
            <a:ext cx="2139950" cy="1420812"/>
          </a:xfrm>
          <a:custGeom>
            <a:avLst/>
            <a:gdLst>
              <a:gd name="connsiteX0" fmla="*/ 359569 w 2138363"/>
              <a:gd name="connsiteY0" fmla="*/ 483394 h 1421606"/>
              <a:gd name="connsiteX1" fmla="*/ 288132 w 2138363"/>
              <a:gd name="connsiteY1" fmla="*/ 385762 h 1421606"/>
              <a:gd name="connsiteX2" fmla="*/ 221457 w 2138363"/>
              <a:gd name="connsiteY2" fmla="*/ 285750 h 1421606"/>
              <a:gd name="connsiteX3" fmla="*/ 128588 w 2138363"/>
              <a:gd name="connsiteY3" fmla="*/ 135731 h 1421606"/>
              <a:gd name="connsiteX4" fmla="*/ 64294 w 2138363"/>
              <a:gd name="connsiteY4" fmla="*/ 23812 h 1421606"/>
              <a:gd name="connsiteX5" fmla="*/ 59532 w 2138363"/>
              <a:gd name="connsiteY5" fmla="*/ 16669 h 1421606"/>
              <a:gd name="connsiteX6" fmla="*/ 52388 w 2138363"/>
              <a:gd name="connsiteY6" fmla="*/ 9525 h 1421606"/>
              <a:gd name="connsiteX7" fmla="*/ 33338 w 2138363"/>
              <a:gd name="connsiteY7" fmla="*/ 0 h 1421606"/>
              <a:gd name="connsiteX8" fmla="*/ 14288 w 2138363"/>
              <a:gd name="connsiteY8" fmla="*/ 0 h 1421606"/>
              <a:gd name="connsiteX9" fmla="*/ 4763 w 2138363"/>
              <a:gd name="connsiteY9" fmla="*/ 0 h 1421606"/>
              <a:gd name="connsiteX10" fmla="*/ 0 w 2138363"/>
              <a:gd name="connsiteY10" fmla="*/ 7144 h 1421606"/>
              <a:gd name="connsiteX11" fmla="*/ 4763 w 2138363"/>
              <a:gd name="connsiteY11" fmla="*/ 38100 h 1421606"/>
              <a:gd name="connsiteX12" fmla="*/ 30957 w 2138363"/>
              <a:gd name="connsiteY12" fmla="*/ 111919 h 1421606"/>
              <a:gd name="connsiteX13" fmla="*/ 80963 w 2138363"/>
              <a:gd name="connsiteY13" fmla="*/ 259556 h 1421606"/>
              <a:gd name="connsiteX14" fmla="*/ 119063 w 2138363"/>
              <a:gd name="connsiteY14" fmla="*/ 357187 h 1421606"/>
              <a:gd name="connsiteX15" fmla="*/ 161925 w 2138363"/>
              <a:gd name="connsiteY15" fmla="*/ 457200 h 1421606"/>
              <a:gd name="connsiteX16" fmla="*/ 202407 w 2138363"/>
              <a:gd name="connsiteY16" fmla="*/ 538162 h 1421606"/>
              <a:gd name="connsiteX17" fmla="*/ 247650 w 2138363"/>
              <a:gd name="connsiteY17" fmla="*/ 623887 h 1421606"/>
              <a:gd name="connsiteX18" fmla="*/ 292894 w 2138363"/>
              <a:gd name="connsiteY18" fmla="*/ 700087 h 1421606"/>
              <a:gd name="connsiteX19" fmla="*/ 330994 w 2138363"/>
              <a:gd name="connsiteY19" fmla="*/ 762000 h 1421606"/>
              <a:gd name="connsiteX20" fmla="*/ 383382 w 2138363"/>
              <a:gd name="connsiteY20" fmla="*/ 831056 h 1421606"/>
              <a:gd name="connsiteX21" fmla="*/ 433388 w 2138363"/>
              <a:gd name="connsiteY21" fmla="*/ 895350 h 1421606"/>
              <a:gd name="connsiteX22" fmla="*/ 495300 w 2138363"/>
              <a:gd name="connsiteY22" fmla="*/ 964406 h 1421606"/>
              <a:gd name="connsiteX23" fmla="*/ 576263 w 2138363"/>
              <a:gd name="connsiteY23" fmla="*/ 1040606 h 1421606"/>
              <a:gd name="connsiteX24" fmla="*/ 652463 w 2138363"/>
              <a:gd name="connsiteY24" fmla="*/ 1104900 h 1421606"/>
              <a:gd name="connsiteX25" fmla="*/ 731044 w 2138363"/>
              <a:gd name="connsiteY25" fmla="*/ 1157287 h 1421606"/>
              <a:gd name="connsiteX26" fmla="*/ 821532 w 2138363"/>
              <a:gd name="connsiteY26" fmla="*/ 1207294 h 1421606"/>
              <a:gd name="connsiteX27" fmla="*/ 947738 w 2138363"/>
              <a:gd name="connsiteY27" fmla="*/ 1271587 h 1421606"/>
              <a:gd name="connsiteX28" fmla="*/ 1081088 w 2138363"/>
              <a:gd name="connsiteY28" fmla="*/ 1326356 h 1421606"/>
              <a:gd name="connsiteX29" fmla="*/ 1183482 w 2138363"/>
              <a:gd name="connsiteY29" fmla="*/ 1362075 h 1421606"/>
              <a:gd name="connsiteX30" fmla="*/ 1319213 w 2138363"/>
              <a:gd name="connsiteY30" fmla="*/ 1397794 h 1421606"/>
              <a:gd name="connsiteX31" fmla="*/ 1443038 w 2138363"/>
              <a:gd name="connsiteY31" fmla="*/ 1416844 h 1421606"/>
              <a:gd name="connsiteX32" fmla="*/ 1566863 w 2138363"/>
              <a:gd name="connsiteY32" fmla="*/ 1421606 h 1421606"/>
              <a:gd name="connsiteX33" fmla="*/ 1662113 w 2138363"/>
              <a:gd name="connsiteY33" fmla="*/ 1416844 h 1421606"/>
              <a:gd name="connsiteX34" fmla="*/ 1804988 w 2138363"/>
              <a:gd name="connsiteY34" fmla="*/ 1407319 h 1421606"/>
              <a:gd name="connsiteX35" fmla="*/ 1895475 w 2138363"/>
              <a:gd name="connsiteY35" fmla="*/ 1393031 h 1421606"/>
              <a:gd name="connsiteX36" fmla="*/ 1981200 w 2138363"/>
              <a:gd name="connsiteY36" fmla="*/ 1373981 h 1421606"/>
              <a:gd name="connsiteX37" fmla="*/ 2031207 w 2138363"/>
              <a:gd name="connsiteY37" fmla="*/ 1354931 h 1421606"/>
              <a:gd name="connsiteX38" fmla="*/ 2059782 w 2138363"/>
              <a:gd name="connsiteY38" fmla="*/ 1340644 h 1421606"/>
              <a:gd name="connsiteX39" fmla="*/ 2090738 w 2138363"/>
              <a:gd name="connsiteY39" fmla="*/ 1314450 h 1421606"/>
              <a:gd name="connsiteX40" fmla="*/ 2119313 w 2138363"/>
              <a:gd name="connsiteY40" fmla="*/ 1281112 h 1421606"/>
              <a:gd name="connsiteX41" fmla="*/ 2135982 w 2138363"/>
              <a:gd name="connsiteY41" fmla="*/ 1254919 h 1421606"/>
              <a:gd name="connsiteX42" fmla="*/ 2138363 w 2138363"/>
              <a:gd name="connsiteY42" fmla="*/ 1235869 h 1421606"/>
              <a:gd name="connsiteX43" fmla="*/ 2133600 w 2138363"/>
              <a:gd name="connsiteY43" fmla="*/ 1212056 h 1421606"/>
              <a:gd name="connsiteX44" fmla="*/ 2121694 w 2138363"/>
              <a:gd name="connsiteY44" fmla="*/ 1193006 h 1421606"/>
              <a:gd name="connsiteX45" fmla="*/ 2102644 w 2138363"/>
              <a:gd name="connsiteY45" fmla="*/ 1176337 h 1421606"/>
              <a:gd name="connsiteX46" fmla="*/ 2047875 w 2138363"/>
              <a:gd name="connsiteY46" fmla="*/ 1140619 h 1421606"/>
              <a:gd name="connsiteX47" fmla="*/ 1464469 w 2138363"/>
              <a:gd name="connsiteY47" fmla="*/ 1131094 h 1421606"/>
              <a:gd name="connsiteX48" fmla="*/ 1321594 w 2138363"/>
              <a:gd name="connsiteY48" fmla="*/ 1121569 h 1421606"/>
              <a:gd name="connsiteX49" fmla="*/ 1185863 w 2138363"/>
              <a:gd name="connsiteY49" fmla="*/ 1100137 h 1421606"/>
              <a:gd name="connsiteX50" fmla="*/ 1057275 w 2138363"/>
              <a:gd name="connsiteY50" fmla="*/ 1066800 h 1421606"/>
              <a:gd name="connsiteX51" fmla="*/ 947738 w 2138363"/>
              <a:gd name="connsiteY51" fmla="*/ 1026319 h 1421606"/>
              <a:gd name="connsiteX52" fmla="*/ 885825 w 2138363"/>
              <a:gd name="connsiteY52" fmla="*/ 995362 h 1421606"/>
              <a:gd name="connsiteX53" fmla="*/ 812007 w 2138363"/>
              <a:gd name="connsiteY53" fmla="*/ 952500 h 1421606"/>
              <a:gd name="connsiteX54" fmla="*/ 745332 w 2138363"/>
              <a:gd name="connsiteY54" fmla="*/ 904875 h 1421606"/>
              <a:gd name="connsiteX55" fmla="*/ 692944 w 2138363"/>
              <a:gd name="connsiteY55" fmla="*/ 862012 h 1421606"/>
              <a:gd name="connsiteX56" fmla="*/ 640557 w 2138363"/>
              <a:gd name="connsiteY56" fmla="*/ 812006 h 1421606"/>
              <a:gd name="connsiteX57" fmla="*/ 561975 w 2138363"/>
              <a:gd name="connsiteY57" fmla="*/ 733425 h 1421606"/>
              <a:gd name="connsiteX58" fmla="*/ 452438 w 2138363"/>
              <a:gd name="connsiteY58" fmla="*/ 604837 h 1421606"/>
              <a:gd name="connsiteX59" fmla="*/ 359569 w 2138363"/>
              <a:gd name="connsiteY59" fmla="*/ 483394 h 142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138363" h="1421606">
                <a:moveTo>
                  <a:pt x="359569" y="483394"/>
                </a:moveTo>
                <a:lnTo>
                  <a:pt x="288132" y="385762"/>
                </a:lnTo>
                <a:lnTo>
                  <a:pt x="221457" y="285750"/>
                </a:lnTo>
                <a:lnTo>
                  <a:pt x="128588" y="135731"/>
                </a:lnTo>
                <a:lnTo>
                  <a:pt x="64294" y="23812"/>
                </a:lnTo>
                <a:lnTo>
                  <a:pt x="59532" y="16669"/>
                </a:lnTo>
                <a:lnTo>
                  <a:pt x="52388" y="9525"/>
                </a:lnTo>
                <a:lnTo>
                  <a:pt x="33338" y="0"/>
                </a:lnTo>
                <a:lnTo>
                  <a:pt x="14288" y="0"/>
                </a:lnTo>
                <a:lnTo>
                  <a:pt x="4763" y="0"/>
                </a:lnTo>
                <a:lnTo>
                  <a:pt x="0" y="7144"/>
                </a:lnTo>
                <a:lnTo>
                  <a:pt x="4763" y="38100"/>
                </a:lnTo>
                <a:lnTo>
                  <a:pt x="30957" y="111919"/>
                </a:lnTo>
                <a:lnTo>
                  <a:pt x="80963" y="259556"/>
                </a:lnTo>
                <a:lnTo>
                  <a:pt x="119063" y="357187"/>
                </a:lnTo>
                <a:lnTo>
                  <a:pt x="161925" y="457200"/>
                </a:lnTo>
                <a:lnTo>
                  <a:pt x="202407" y="538162"/>
                </a:lnTo>
                <a:lnTo>
                  <a:pt x="247650" y="623887"/>
                </a:lnTo>
                <a:lnTo>
                  <a:pt x="292894" y="700087"/>
                </a:lnTo>
                <a:lnTo>
                  <a:pt x="330994" y="762000"/>
                </a:lnTo>
                <a:lnTo>
                  <a:pt x="383382" y="831056"/>
                </a:lnTo>
                <a:lnTo>
                  <a:pt x="433388" y="895350"/>
                </a:lnTo>
                <a:lnTo>
                  <a:pt x="495300" y="964406"/>
                </a:lnTo>
                <a:lnTo>
                  <a:pt x="576263" y="1040606"/>
                </a:lnTo>
                <a:lnTo>
                  <a:pt x="652463" y="1104900"/>
                </a:lnTo>
                <a:lnTo>
                  <a:pt x="731044" y="1157287"/>
                </a:lnTo>
                <a:lnTo>
                  <a:pt x="821532" y="1207294"/>
                </a:lnTo>
                <a:lnTo>
                  <a:pt x="947738" y="1271587"/>
                </a:lnTo>
                <a:lnTo>
                  <a:pt x="1081088" y="1326356"/>
                </a:lnTo>
                <a:lnTo>
                  <a:pt x="1183482" y="1362075"/>
                </a:lnTo>
                <a:lnTo>
                  <a:pt x="1319213" y="1397794"/>
                </a:lnTo>
                <a:lnTo>
                  <a:pt x="1443038" y="1416844"/>
                </a:lnTo>
                <a:lnTo>
                  <a:pt x="1566863" y="1421606"/>
                </a:lnTo>
                <a:lnTo>
                  <a:pt x="1662113" y="1416844"/>
                </a:lnTo>
                <a:lnTo>
                  <a:pt x="1804988" y="1407319"/>
                </a:lnTo>
                <a:lnTo>
                  <a:pt x="1895475" y="1393031"/>
                </a:lnTo>
                <a:lnTo>
                  <a:pt x="1981200" y="1373981"/>
                </a:lnTo>
                <a:lnTo>
                  <a:pt x="2031207" y="1354931"/>
                </a:lnTo>
                <a:lnTo>
                  <a:pt x="2059782" y="1340644"/>
                </a:lnTo>
                <a:lnTo>
                  <a:pt x="2090738" y="1314450"/>
                </a:lnTo>
                <a:lnTo>
                  <a:pt x="2119313" y="1281112"/>
                </a:lnTo>
                <a:lnTo>
                  <a:pt x="2135982" y="1254919"/>
                </a:lnTo>
                <a:lnTo>
                  <a:pt x="2138363" y="1235869"/>
                </a:lnTo>
                <a:lnTo>
                  <a:pt x="2133600" y="1212056"/>
                </a:lnTo>
                <a:lnTo>
                  <a:pt x="2121694" y="1193006"/>
                </a:lnTo>
                <a:lnTo>
                  <a:pt x="2102644" y="1176337"/>
                </a:lnTo>
                <a:lnTo>
                  <a:pt x="2047875" y="1140619"/>
                </a:lnTo>
                <a:lnTo>
                  <a:pt x="1464469" y="1131094"/>
                </a:lnTo>
                <a:lnTo>
                  <a:pt x="1321594" y="1121569"/>
                </a:lnTo>
                <a:lnTo>
                  <a:pt x="1185863" y="1100137"/>
                </a:lnTo>
                <a:lnTo>
                  <a:pt x="1057275" y="1066800"/>
                </a:lnTo>
                <a:lnTo>
                  <a:pt x="947738" y="1026319"/>
                </a:lnTo>
                <a:lnTo>
                  <a:pt x="885825" y="995362"/>
                </a:lnTo>
                <a:lnTo>
                  <a:pt x="812007" y="952500"/>
                </a:lnTo>
                <a:lnTo>
                  <a:pt x="745332" y="904875"/>
                </a:lnTo>
                <a:lnTo>
                  <a:pt x="692944" y="862012"/>
                </a:lnTo>
                <a:lnTo>
                  <a:pt x="640557" y="812006"/>
                </a:lnTo>
                <a:lnTo>
                  <a:pt x="561975" y="733425"/>
                </a:lnTo>
                <a:lnTo>
                  <a:pt x="452438" y="604837"/>
                </a:lnTo>
                <a:lnTo>
                  <a:pt x="359569" y="4833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8FDA569-3566-4C5E-AED6-A90B8BE2D65B}"/>
              </a:ext>
            </a:extLst>
          </p:cNvPr>
          <p:cNvSpPr/>
          <p:nvPr/>
        </p:nvSpPr>
        <p:spPr>
          <a:xfrm>
            <a:off x="3887790" y="2523329"/>
            <a:ext cx="827087" cy="647700"/>
          </a:xfrm>
          <a:custGeom>
            <a:avLst/>
            <a:gdLst>
              <a:gd name="connsiteX0" fmla="*/ 609600 w 826294"/>
              <a:gd name="connsiteY0" fmla="*/ 357188 h 647700"/>
              <a:gd name="connsiteX1" fmla="*/ 481013 w 826294"/>
              <a:gd name="connsiteY1" fmla="*/ 235744 h 647700"/>
              <a:gd name="connsiteX2" fmla="*/ 390525 w 826294"/>
              <a:gd name="connsiteY2" fmla="*/ 152400 h 647700"/>
              <a:gd name="connsiteX3" fmla="*/ 285750 w 826294"/>
              <a:gd name="connsiteY3" fmla="*/ 57150 h 647700"/>
              <a:gd name="connsiteX4" fmla="*/ 85725 w 826294"/>
              <a:gd name="connsiteY4" fmla="*/ 0 h 647700"/>
              <a:gd name="connsiteX5" fmla="*/ 59532 w 826294"/>
              <a:gd name="connsiteY5" fmla="*/ 11906 h 647700"/>
              <a:gd name="connsiteX6" fmla="*/ 33338 w 826294"/>
              <a:gd name="connsiteY6" fmla="*/ 78581 h 647700"/>
              <a:gd name="connsiteX7" fmla="*/ 0 w 826294"/>
              <a:gd name="connsiteY7" fmla="*/ 195263 h 647700"/>
              <a:gd name="connsiteX8" fmla="*/ 0 w 826294"/>
              <a:gd name="connsiteY8" fmla="*/ 223838 h 647700"/>
              <a:gd name="connsiteX9" fmla="*/ 9525 w 826294"/>
              <a:gd name="connsiteY9" fmla="*/ 235744 h 647700"/>
              <a:gd name="connsiteX10" fmla="*/ 64294 w 826294"/>
              <a:gd name="connsiteY10" fmla="*/ 259556 h 647700"/>
              <a:gd name="connsiteX11" fmla="*/ 228600 w 826294"/>
              <a:gd name="connsiteY11" fmla="*/ 333375 h 647700"/>
              <a:gd name="connsiteX12" fmla="*/ 302419 w 826294"/>
              <a:gd name="connsiteY12" fmla="*/ 364331 h 647700"/>
              <a:gd name="connsiteX13" fmla="*/ 359569 w 826294"/>
              <a:gd name="connsiteY13" fmla="*/ 395288 h 647700"/>
              <a:gd name="connsiteX14" fmla="*/ 526257 w 826294"/>
              <a:gd name="connsiteY14" fmla="*/ 497681 h 647700"/>
              <a:gd name="connsiteX15" fmla="*/ 695325 w 826294"/>
              <a:gd name="connsiteY15" fmla="*/ 604838 h 647700"/>
              <a:gd name="connsiteX16" fmla="*/ 766763 w 826294"/>
              <a:gd name="connsiteY16" fmla="*/ 647700 h 647700"/>
              <a:gd name="connsiteX17" fmla="*/ 826294 w 826294"/>
              <a:gd name="connsiteY17" fmla="*/ 569119 h 647700"/>
              <a:gd name="connsiteX18" fmla="*/ 740569 w 826294"/>
              <a:gd name="connsiteY18" fmla="*/ 485775 h 647700"/>
              <a:gd name="connsiteX19" fmla="*/ 609600 w 826294"/>
              <a:gd name="connsiteY19" fmla="*/ 357188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26294" h="647700">
                <a:moveTo>
                  <a:pt x="609600" y="357188"/>
                </a:moveTo>
                <a:lnTo>
                  <a:pt x="481013" y="235744"/>
                </a:lnTo>
                <a:lnTo>
                  <a:pt x="390525" y="152400"/>
                </a:lnTo>
                <a:lnTo>
                  <a:pt x="285750" y="57150"/>
                </a:lnTo>
                <a:lnTo>
                  <a:pt x="85725" y="0"/>
                </a:lnTo>
                <a:lnTo>
                  <a:pt x="59532" y="11906"/>
                </a:lnTo>
                <a:lnTo>
                  <a:pt x="33338" y="78581"/>
                </a:lnTo>
                <a:lnTo>
                  <a:pt x="0" y="195263"/>
                </a:lnTo>
                <a:lnTo>
                  <a:pt x="0" y="223838"/>
                </a:lnTo>
                <a:lnTo>
                  <a:pt x="9525" y="235744"/>
                </a:lnTo>
                <a:lnTo>
                  <a:pt x="64294" y="259556"/>
                </a:lnTo>
                <a:lnTo>
                  <a:pt x="228600" y="333375"/>
                </a:lnTo>
                <a:lnTo>
                  <a:pt x="302419" y="364331"/>
                </a:lnTo>
                <a:lnTo>
                  <a:pt x="359569" y="395288"/>
                </a:lnTo>
                <a:lnTo>
                  <a:pt x="526257" y="497681"/>
                </a:lnTo>
                <a:lnTo>
                  <a:pt x="695325" y="604838"/>
                </a:lnTo>
                <a:lnTo>
                  <a:pt x="766763" y="647700"/>
                </a:lnTo>
                <a:lnTo>
                  <a:pt x="826294" y="569119"/>
                </a:lnTo>
                <a:lnTo>
                  <a:pt x="740569" y="485775"/>
                </a:lnTo>
                <a:lnTo>
                  <a:pt x="609600" y="3571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89568582-063D-4726-BA61-93F94438AEED}"/>
              </a:ext>
            </a:extLst>
          </p:cNvPr>
          <p:cNvSpPr/>
          <p:nvPr/>
        </p:nvSpPr>
        <p:spPr>
          <a:xfrm>
            <a:off x="3919540" y="2128043"/>
            <a:ext cx="1514475" cy="1800225"/>
          </a:xfrm>
          <a:custGeom>
            <a:avLst/>
            <a:gdLst>
              <a:gd name="connsiteX0" fmla="*/ 838200 w 1514475"/>
              <a:gd name="connsiteY0" fmla="*/ 721518 h 1800225"/>
              <a:gd name="connsiteX1" fmla="*/ 711993 w 1514475"/>
              <a:gd name="connsiteY1" fmla="*/ 907256 h 1800225"/>
              <a:gd name="connsiteX2" fmla="*/ 635793 w 1514475"/>
              <a:gd name="connsiteY2" fmla="*/ 971550 h 1800225"/>
              <a:gd name="connsiteX3" fmla="*/ 535781 w 1514475"/>
              <a:gd name="connsiteY3" fmla="*/ 1116806 h 1800225"/>
              <a:gd name="connsiteX4" fmla="*/ 411956 w 1514475"/>
              <a:gd name="connsiteY4" fmla="*/ 1281112 h 1800225"/>
              <a:gd name="connsiteX5" fmla="*/ 173831 w 1514475"/>
              <a:gd name="connsiteY5" fmla="*/ 1578768 h 1800225"/>
              <a:gd name="connsiteX6" fmla="*/ 23812 w 1514475"/>
              <a:gd name="connsiteY6" fmla="*/ 1764506 h 1800225"/>
              <a:gd name="connsiteX7" fmla="*/ 0 w 1514475"/>
              <a:gd name="connsiteY7" fmla="*/ 1800225 h 1800225"/>
              <a:gd name="connsiteX8" fmla="*/ 135731 w 1514475"/>
              <a:gd name="connsiteY8" fmla="*/ 1790700 h 1800225"/>
              <a:gd name="connsiteX9" fmla="*/ 252412 w 1514475"/>
              <a:gd name="connsiteY9" fmla="*/ 1652587 h 1800225"/>
              <a:gd name="connsiteX10" fmla="*/ 402431 w 1514475"/>
              <a:gd name="connsiteY10" fmla="*/ 1500187 h 1800225"/>
              <a:gd name="connsiteX11" fmla="*/ 554831 w 1514475"/>
              <a:gd name="connsiteY11" fmla="*/ 1345406 h 1800225"/>
              <a:gd name="connsiteX12" fmla="*/ 740568 w 1514475"/>
              <a:gd name="connsiteY12" fmla="*/ 1152525 h 1800225"/>
              <a:gd name="connsiteX13" fmla="*/ 904875 w 1514475"/>
              <a:gd name="connsiteY13" fmla="*/ 978693 h 1800225"/>
              <a:gd name="connsiteX14" fmla="*/ 1038225 w 1514475"/>
              <a:gd name="connsiteY14" fmla="*/ 816768 h 1800225"/>
              <a:gd name="connsiteX15" fmla="*/ 1140618 w 1514475"/>
              <a:gd name="connsiteY15" fmla="*/ 695325 h 1800225"/>
              <a:gd name="connsiteX16" fmla="*/ 1190625 w 1514475"/>
              <a:gd name="connsiteY16" fmla="*/ 638175 h 1800225"/>
              <a:gd name="connsiteX17" fmla="*/ 1252537 w 1514475"/>
              <a:gd name="connsiteY17" fmla="*/ 571500 h 1800225"/>
              <a:gd name="connsiteX18" fmla="*/ 1328737 w 1514475"/>
              <a:gd name="connsiteY18" fmla="*/ 492918 h 1800225"/>
              <a:gd name="connsiteX19" fmla="*/ 1402556 w 1514475"/>
              <a:gd name="connsiteY19" fmla="*/ 428625 h 1800225"/>
              <a:gd name="connsiteX20" fmla="*/ 1435893 w 1514475"/>
              <a:gd name="connsiteY20" fmla="*/ 402431 h 1800225"/>
              <a:gd name="connsiteX21" fmla="*/ 1466850 w 1514475"/>
              <a:gd name="connsiteY21" fmla="*/ 385762 h 1800225"/>
              <a:gd name="connsiteX22" fmla="*/ 1495425 w 1514475"/>
              <a:gd name="connsiteY22" fmla="*/ 369093 h 1800225"/>
              <a:gd name="connsiteX23" fmla="*/ 1512093 w 1514475"/>
              <a:gd name="connsiteY23" fmla="*/ 350043 h 1800225"/>
              <a:gd name="connsiteX24" fmla="*/ 1514475 w 1514475"/>
              <a:gd name="connsiteY24" fmla="*/ 330993 h 1800225"/>
              <a:gd name="connsiteX25" fmla="*/ 1512093 w 1514475"/>
              <a:gd name="connsiteY25" fmla="*/ 307181 h 1800225"/>
              <a:gd name="connsiteX26" fmla="*/ 1495425 w 1514475"/>
              <a:gd name="connsiteY26" fmla="*/ 273843 h 1800225"/>
              <a:gd name="connsiteX27" fmla="*/ 1473993 w 1514475"/>
              <a:gd name="connsiteY27" fmla="*/ 226218 h 1800225"/>
              <a:gd name="connsiteX28" fmla="*/ 1447800 w 1514475"/>
              <a:gd name="connsiteY28" fmla="*/ 188118 h 1800225"/>
              <a:gd name="connsiteX29" fmla="*/ 1416843 w 1514475"/>
              <a:gd name="connsiteY29" fmla="*/ 152400 h 1800225"/>
              <a:gd name="connsiteX30" fmla="*/ 1388268 w 1514475"/>
              <a:gd name="connsiteY30" fmla="*/ 123825 h 1800225"/>
              <a:gd name="connsiteX31" fmla="*/ 1345406 w 1514475"/>
              <a:gd name="connsiteY31" fmla="*/ 90487 h 1800225"/>
              <a:gd name="connsiteX32" fmla="*/ 1295400 w 1514475"/>
              <a:gd name="connsiteY32" fmla="*/ 61912 h 1800225"/>
              <a:gd name="connsiteX33" fmla="*/ 1245393 w 1514475"/>
              <a:gd name="connsiteY33" fmla="*/ 35718 h 1800225"/>
              <a:gd name="connsiteX34" fmla="*/ 1197768 w 1514475"/>
              <a:gd name="connsiteY34" fmla="*/ 14287 h 1800225"/>
              <a:gd name="connsiteX35" fmla="*/ 1152525 w 1514475"/>
              <a:gd name="connsiteY35" fmla="*/ 0 h 1800225"/>
              <a:gd name="connsiteX36" fmla="*/ 1123950 w 1514475"/>
              <a:gd name="connsiteY36" fmla="*/ 0 h 1800225"/>
              <a:gd name="connsiteX37" fmla="*/ 1097756 w 1514475"/>
              <a:gd name="connsiteY37" fmla="*/ 4762 h 1800225"/>
              <a:gd name="connsiteX38" fmla="*/ 1083468 w 1514475"/>
              <a:gd name="connsiteY38" fmla="*/ 14287 h 1800225"/>
              <a:gd name="connsiteX39" fmla="*/ 1083468 w 1514475"/>
              <a:gd name="connsiteY39" fmla="*/ 28575 h 1800225"/>
              <a:gd name="connsiteX40" fmla="*/ 1095375 w 1514475"/>
              <a:gd name="connsiteY40" fmla="*/ 54768 h 1800225"/>
              <a:gd name="connsiteX41" fmla="*/ 1133475 w 1514475"/>
              <a:gd name="connsiteY41" fmla="*/ 109537 h 1800225"/>
              <a:gd name="connsiteX42" fmla="*/ 1157287 w 1514475"/>
              <a:gd name="connsiteY42" fmla="*/ 142875 h 1800225"/>
              <a:gd name="connsiteX43" fmla="*/ 1162050 w 1514475"/>
              <a:gd name="connsiteY43" fmla="*/ 159543 h 1800225"/>
              <a:gd name="connsiteX44" fmla="*/ 1150143 w 1514475"/>
              <a:gd name="connsiteY44" fmla="*/ 230981 h 1800225"/>
              <a:gd name="connsiteX45" fmla="*/ 1133475 w 1514475"/>
              <a:gd name="connsiteY45" fmla="*/ 264318 h 1800225"/>
              <a:gd name="connsiteX46" fmla="*/ 1016793 w 1514475"/>
              <a:gd name="connsiteY46" fmla="*/ 454818 h 1800225"/>
              <a:gd name="connsiteX47" fmla="*/ 838200 w 1514475"/>
              <a:gd name="connsiteY47" fmla="*/ 721518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14475" h="1800225">
                <a:moveTo>
                  <a:pt x="838200" y="721518"/>
                </a:moveTo>
                <a:lnTo>
                  <a:pt x="711993" y="907256"/>
                </a:lnTo>
                <a:lnTo>
                  <a:pt x="635793" y="971550"/>
                </a:lnTo>
                <a:lnTo>
                  <a:pt x="535781" y="1116806"/>
                </a:lnTo>
                <a:lnTo>
                  <a:pt x="411956" y="1281112"/>
                </a:lnTo>
                <a:lnTo>
                  <a:pt x="173831" y="1578768"/>
                </a:lnTo>
                <a:lnTo>
                  <a:pt x="23812" y="1764506"/>
                </a:lnTo>
                <a:lnTo>
                  <a:pt x="0" y="1800225"/>
                </a:lnTo>
                <a:lnTo>
                  <a:pt x="135731" y="1790700"/>
                </a:lnTo>
                <a:lnTo>
                  <a:pt x="252412" y="1652587"/>
                </a:lnTo>
                <a:lnTo>
                  <a:pt x="402431" y="1500187"/>
                </a:lnTo>
                <a:lnTo>
                  <a:pt x="554831" y="1345406"/>
                </a:lnTo>
                <a:lnTo>
                  <a:pt x="740568" y="1152525"/>
                </a:lnTo>
                <a:lnTo>
                  <a:pt x="904875" y="978693"/>
                </a:lnTo>
                <a:lnTo>
                  <a:pt x="1038225" y="816768"/>
                </a:lnTo>
                <a:lnTo>
                  <a:pt x="1140618" y="695325"/>
                </a:lnTo>
                <a:lnTo>
                  <a:pt x="1190625" y="638175"/>
                </a:lnTo>
                <a:lnTo>
                  <a:pt x="1252537" y="571500"/>
                </a:lnTo>
                <a:lnTo>
                  <a:pt x="1328737" y="492918"/>
                </a:lnTo>
                <a:lnTo>
                  <a:pt x="1402556" y="428625"/>
                </a:lnTo>
                <a:lnTo>
                  <a:pt x="1435893" y="402431"/>
                </a:lnTo>
                <a:lnTo>
                  <a:pt x="1466850" y="385762"/>
                </a:lnTo>
                <a:lnTo>
                  <a:pt x="1495425" y="369093"/>
                </a:lnTo>
                <a:lnTo>
                  <a:pt x="1512093" y="350043"/>
                </a:lnTo>
                <a:lnTo>
                  <a:pt x="1514475" y="330993"/>
                </a:lnTo>
                <a:lnTo>
                  <a:pt x="1512093" y="307181"/>
                </a:lnTo>
                <a:lnTo>
                  <a:pt x="1495425" y="273843"/>
                </a:lnTo>
                <a:lnTo>
                  <a:pt x="1473993" y="226218"/>
                </a:lnTo>
                <a:lnTo>
                  <a:pt x="1447800" y="188118"/>
                </a:lnTo>
                <a:lnTo>
                  <a:pt x="1416843" y="152400"/>
                </a:lnTo>
                <a:lnTo>
                  <a:pt x="1388268" y="123825"/>
                </a:lnTo>
                <a:lnTo>
                  <a:pt x="1345406" y="90487"/>
                </a:lnTo>
                <a:lnTo>
                  <a:pt x="1295400" y="61912"/>
                </a:lnTo>
                <a:lnTo>
                  <a:pt x="1245393" y="35718"/>
                </a:lnTo>
                <a:lnTo>
                  <a:pt x="1197768" y="14287"/>
                </a:lnTo>
                <a:lnTo>
                  <a:pt x="1152525" y="0"/>
                </a:lnTo>
                <a:lnTo>
                  <a:pt x="1123950" y="0"/>
                </a:lnTo>
                <a:lnTo>
                  <a:pt x="1097756" y="4762"/>
                </a:lnTo>
                <a:lnTo>
                  <a:pt x="1083468" y="14287"/>
                </a:lnTo>
                <a:lnTo>
                  <a:pt x="1083468" y="28575"/>
                </a:lnTo>
                <a:lnTo>
                  <a:pt x="1095375" y="54768"/>
                </a:lnTo>
                <a:lnTo>
                  <a:pt x="1133475" y="109537"/>
                </a:lnTo>
                <a:lnTo>
                  <a:pt x="1157287" y="142875"/>
                </a:lnTo>
                <a:lnTo>
                  <a:pt x="1162050" y="159543"/>
                </a:lnTo>
                <a:lnTo>
                  <a:pt x="1150143" y="230981"/>
                </a:lnTo>
                <a:lnTo>
                  <a:pt x="1133475" y="264318"/>
                </a:lnTo>
                <a:lnTo>
                  <a:pt x="1016793" y="454818"/>
                </a:lnTo>
                <a:lnTo>
                  <a:pt x="838200" y="72151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3C888573-5DD7-4807-9CB9-1B47F17ABF45}"/>
              </a:ext>
            </a:extLst>
          </p:cNvPr>
          <p:cNvSpPr/>
          <p:nvPr/>
        </p:nvSpPr>
        <p:spPr>
          <a:xfrm>
            <a:off x="3859215" y="3537743"/>
            <a:ext cx="1474787" cy="638175"/>
          </a:xfrm>
          <a:custGeom>
            <a:avLst/>
            <a:gdLst>
              <a:gd name="connsiteX0" fmla="*/ 1019175 w 1473994"/>
              <a:gd name="connsiteY0" fmla="*/ 114300 h 638175"/>
              <a:gd name="connsiteX1" fmla="*/ 826294 w 1473994"/>
              <a:gd name="connsiteY1" fmla="*/ 164306 h 638175"/>
              <a:gd name="connsiteX2" fmla="*/ 590550 w 1473994"/>
              <a:gd name="connsiteY2" fmla="*/ 219075 h 638175"/>
              <a:gd name="connsiteX3" fmla="*/ 350044 w 1473994"/>
              <a:gd name="connsiteY3" fmla="*/ 271462 h 638175"/>
              <a:gd name="connsiteX4" fmla="*/ 259557 w 1473994"/>
              <a:gd name="connsiteY4" fmla="*/ 283368 h 638175"/>
              <a:gd name="connsiteX5" fmla="*/ 147638 w 1473994"/>
              <a:gd name="connsiteY5" fmla="*/ 280987 h 638175"/>
              <a:gd name="connsiteX6" fmla="*/ 76200 w 1473994"/>
              <a:gd name="connsiteY6" fmla="*/ 302418 h 638175"/>
              <a:gd name="connsiteX7" fmla="*/ 4763 w 1473994"/>
              <a:gd name="connsiteY7" fmla="*/ 328612 h 638175"/>
              <a:gd name="connsiteX8" fmla="*/ 0 w 1473994"/>
              <a:gd name="connsiteY8" fmla="*/ 338137 h 638175"/>
              <a:gd name="connsiteX9" fmla="*/ 2382 w 1473994"/>
              <a:gd name="connsiteY9" fmla="*/ 361950 h 638175"/>
              <a:gd name="connsiteX10" fmla="*/ 19050 w 1473994"/>
              <a:gd name="connsiteY10" fmla="*/ 407193 h 638175"/>
              <a:gd name="connsiteX11" fmla="*/ 40482 w 1473994"/>
              <a:gd name="connsiteY11" fmla="*/ 445293 h 638175"/>
              <a:gd name="connsiteX12" fmla="*/ 61913 w 1473994"/>
              <a:gd name="connsiteY12" fmla="*/ 473868 h 638175"/>
              <a:gd name="connsiteX13" fmla="*/ 97632 w 1473994"/>
              <a:gd name="connsiteY13" fmla="*/ 514350 h 638175"/>
              <a:gd name="connsiteX14" fmla="*/ 119063 w 1473994"/>
              <a:gd name="connsiteY14" fmla="*/ 538162 h 638175"/>
              <a:gd name="connsiteX15" fmla="*/ 135732 w 1473994"/>
              <a:gd name="connsiteY15" fmla="*/ 559593 h 638175"/>
              <a:gd name="connsiteX16" fmla="*/ 152400 w 1473994"/>
              <a:gd name="connsiteY16" fmla="*/ 590550 h 638175"/>
              <a:gd name="connsiteX17" fmla="*/ 171450 w 1473994"/>
              <a:gd name="connsiteY17" fmla="*/ 614362 h 638175"/>
              <a:gd name="connsiteX18" fmla="*/ 180975 w 1473994"/>
              <a:gd name="connsiteY18" fmla="*/ 626268 h 638175"/>
              <a:gd name="connsiteX19" fmla="*/ 197644 w 1473994"/>
              <a:gd name="connsiteY19" fmla="*/ 638175 h 638175"/>
              <a:gd name="connsiteX20" fmla="*/ 209550 w 1473994"/>
              <a:gd name="connsiteY20" fmla="*/ 638175 h 638175"/>
              <a:gd name="connsiteX21" fmla="*/ 230982 w 1473994"/>
              <a:gd name="connsiteY21" fmla="*/ 635793 h 638175"/>
              <a:gd name="connsiteX22" fmla="*/ 250032 w 1473994"/>
              <a:gd name="connsiteY22" fmla="*/ 623887 h 638175"/>
              <a:gd name="connsiteX23" fmla="*/ 269082 w 1473994"/>
              <a:gd name="connsiteY23" fmla="*/ 604837 h 638175"/>
              <a:gd name="connsiteX24" fmla="*/ 288132 w 1473994"/>
              <a:gd name="connsiteY24" fmla="*/ 581025 h 638175"/>
              <a:gd name="connsiteX25" fmla="*/ 302419 w 1473994"/>
              <a:gd name="connsiteY25" fmla="*/ 569118 h 638175"/>
              <a:gd name="connsiteX26" fmla="*/ 426244 w 1473994"/>
              <a:gd name="connsiteY26" fmla="*/ 507206 h 638175"/>
              <a:gd name="connsiteX27" fmla="*/ 469107 w 1473994"/>
              <a:gd name="connsiteY27" fmla="*/ 485775 h 638175"/>
              <a:gd name="connsiteX28" fmla="*/ 559594 w 1473994"/>
              <a:gd name="connsiteY28" fmla="*/ 454818 h 638175"/>
              <a:gd name="connsiteX29" fmla="*/ 638175 w 1473994"/>
              <a:gd name="connsiteY29" fmla="*/ 431006 h 638175"/>
              <a:gd name="connsiteX30" fmla="*/ 716757 w 1473994"/>
              <a:gd name="connsiteY30" fmla="*/ 409575 h 638175"/>
              <a:gd name="connsiteX31" fmla="*/ 781050 w 1473994"/>
              <a:gd name="connsiteY31" fmla="*/ 395287 h 638175"/>
              <a:gd name="connsiteX32" fmla="*/ 983457 w 1473994"/>
              <a:gd name="connsiteY32" fmla="*/ 300037 h 638175"/>
              <a:gd name="connsiteX33" fmla="*/ 1147763 w 1473994"/>
              <a:gd name="connsiteY33" fmla="*/ 228600 h 638175"/>
              <a:gd name="connsiteX34" fmla="*/ 1473994 w 1473994"/>
              <a:gd name="connsiteY34" fmla="*/ 95250 h 638175"/>
              <a:gd name="connsiteX35" fmla="*/ 1443038 w 1473994"/>
              <a:gd name="connsiteY35" fmla="*/ 0 h 638175"/>
              <a:gd name="connsiteX36" fmla="*/ 1257300 w 1473994"/>
              <a:gd name="connsiteY36" fmla="*/ 50006 h 638175"/>
              <a:gd name="connsiteX37" fmla="*/ 1019175 w 1473994"/>
              <a:gd name="connsiteY37" fmla="*/ 11430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473994" h="638175">
                <a:moveTo>
                  <a:pt x="1019175" y="114300"/>
                </a:moveTo>
                <a:lnTo>
                  <a:pt x="826294" y="164306"/>
                </a:lnTo>
                <a:lnTo>
                  <a:pt x="590550" y="219075"/>
                </a:lnTo>
                <a:lnTo>
                  <a:pt x="350044" y="271462"/>
                </a:lnTo>
                <a:lnTo>
                  <a:pt x="259557" y="283368"/>
                </a:lnTo>
                <a:lnTo>
                  <a:pt x="147638" y="280987"/>
                </a:lnTo>
                <a:lnTo>
                  <a:pt x="76200" y="302418"/>
                </a:lnTo>
                <a:lnTo>
                  <a:pt x="4763" y="328612"/>
                </a:lnTo>
                <a:lnTo>
                  <a:pt x="0" y="338137"/>
                </a:lnTo>
                <a:lnTo>
                  <a:pt x="2382" y="361950"/>
                </a:lnTo>
                <a:lnTo>
                  <a:pt x="19050" y="407193"/>
                </a:lnTo>
                <a:lnTo>
                  <a:pt x="40482" y="445293"/>
                </a:lnTo>
                <a:lnTo>
                  <a:pt x="61913" y="473868"/>
                </a:lnTo>
                <a:lnTo>
                  <a:pt x="97632" y="514350"/>
                </a:lnTo>
                <a:lnTo>
                  <a:pt x="119063" y="538162"/>
                </a:lnTo>
                <a:lnTo>
                  <a:pt x="135732" y="559593"/>
                </a:lnTo>
                <a:lnTo>
                  <a:pt x="152400" y="590550"/>
                </a:lnTo>
                <a:lnTo>
                  <a:pt x="171450" y="614362"/>
                </a:lnTo>
                <a:lnTo>
                  <a:pt x="180975" y="626268"/>
                </a:lnTo>
                <a:lnTo>
                  <a:pt x="197644" y="638175"/>
                </a:lnTo>
                <a:lnTo>
                  <a:pt x="209550" y="638175"/>
                </a:lnTo>
                <a:lnTo>
                  <a:pt x="230982" y="635793"/>
                </a:lnTo>
                <a:lnTo>
                  <a:pt x="250032" y="623887"/>
                </a:lnTo>
                <a:lnTo>
                  <a:pt x="269082" y="604837"/>
                </a:lnTo>
                <a:lnTo>
                  <a:pt x="288132" y="581025"/>
                </a:lnTo>
                <a:lnTo>
                  <a:pt x="302419" y="569118"/>
                </a:lnTo>
                <a:lnTo>
                  <a:pt x="426244" y="507206"/>
                </a:lnTo>
                <a:lnTo>
                  <a:pt x="469107" y="485775"/>
                </a:lnTo>
                <a:lnTo>
                  <a:pt x="559594" y="454818"/>
                </a:lnTo>
                <a:lnTo>
                  <a:pt x="638175" y="431006"/>
                </a:lnTo>
                <a:lnTo>
                  <a:pt x="716757" y="409575"/>
                </a:lnTo>
                <a:lnTo>
                  <a:pt x="781050" y="395287"/>
                </a:lnTo>
                <a:lnTo>
                  <a:pt x="983457" y="300037"/>
                </a:lnTo>
                <a:lnTo>
                  <a:pt x="1147763" y="228600"/>
                </a:lnTo>
                <a:lnTo>
                  <a:pt x="1473994" y="95250"/>
                </a:lnTo>
                <a:lnTo>
                  <a:pt x="1443038" y="0"/>
                </a:lnTo>
                <a:lnTo>
                  <a:pt x="1257300" y="50006"/>
                </a:lnTo>
                <a:lnTo>
                  <a:pt x="1019175" y="1143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77F1A50D-BBE8-4636-8A29-0FC61E999C46}"/>
              </a:ext>
            </a:extLst>
          </p:cNvPr>
          <p:cNvSpPr/>
          <p:nvPr/>
        </p:nvSpPr>
        <p:spPr>
          <a:xfrm>
            <a:off x="5065714" y="3182143"/>
            <a:ext cx="476250" cy="828675"/>
          </a:xfrm>
          <a:custGeom>
            <a:avLst/>
            <a:gdLst>
              <a:gd name="connsiteX0" fmla="*/ 111919 w 476250"/>
              <a:gd name="connsiteY0" fmla="*/ 290513 h 828675"/>
              <a:gd name="connsiteX1" fmla="*/ 76200 w 476250"/>
              <a:gd name="connsiteY1" fmla="*/ 216694 h 828675"/>
              <a:gd name="connsiteX2" fmla="*/ 23812 w 476250"/>
              <a:gd name="connsiteY2" fmla="*/ 97632 h 828675"/>
              <a:gd name="connsiteX3" fmla="*/ 4762 w 476250"/>
              <a:gd name="connsiteY3" fmla="*/ 47625 h 828675"/>
              <a:gd name="connsiteX4" fmla="*/ 0 w 476250"/>
              <a:gd name="connsiteY4" fmla="*/ 33338 h 828675"/>
              <a:gd name="connsiteX5" fmla="*/ 2381 w 476250"/>
              <a:gd name="connsiteY5" fmla="*/ 11907 h 828675"/>
              <a:gd name="connsiteX6" fmla="*/ 9525 w 476250"/>
              <a:gd name="connsiteY6" fmla="*/ 0 h 828675"/>
              <a:gd name="connsiteX7" fmla="*/ 19050 w 476250"/>
              <a:gd name="connsiteY7" fmla="*/ 0 h 828675"/>
              <a:gd name="connsiteX8" fmla="*/ 35719 w 476250"/>
              <a:gd name="connsiteY8" fmla="*/ 9525 h 828675"/>
              <a:gd name="connsiteX9" fmla="*/ 88106 w 476250"/>
              <a:gd name="connsiteY9" fmla="*/ 57150 h 828675"/>
              <a:gd name="connsiteX10" fmla="*/ 209550 w 476250"/>
              <a:gd name="connsiteY10" fmla="*/ 171450 h 828675"/>
              <a:gd name="connsiteX11" fmla="*/ 397669 w 476250"/>
              <a:gd name="connsiteY11" fmla="*/ 345282 h 828675"/>
              <a:gd name="connsiteX12" fmla="*/ 426244 w 476250"/>
              <a:gd name="connsiteY12" fmla="*/ 371475 h 828675"/>
              <a:gd name="connsiteX13" fmla="*/ 440531 w 476250"/>
              <a:gd name="connsiteY13" fmla="*/ 407194 h 828675"/>
              <a:gd name="connsiteX14" fmla="*/ 459581 w 476250"/>
              <a:gd name="connsiteY14" fmla="*/ 478632 h 828675"/>
              <a:gd name="connsiteX15" fmla="*/ 469106 w 476250"/>
              <a:gd name="connsiteY15" fmla="*/ 535782 h 828675"/>
              <a:gd name="connsiteX16" fmla="*/ 473869 w 476250"/>
              <a:gd name="connsiteY16" fmla="*/ 585788 h 828675"/>
              <a:gd name="connsiteX17" fmla="*/ 476250 w 476250"/>
              <a:gd name="connsiteY17" fmla="*/ 638175 h 828675"/>
              <a:gd name="connsiteX18" fmla="*/ 473869 w 476250"/>
              <a:gd name="connsiteY18" fmla="*/ 690563 h 828675"/>
              <a:gd name="connsiteX19" fmla="*/ 466725 w 476250"/>
              <a:gd name="connsiteY19" fmla="*/ 733425 h 828675"/>
              <a:gd name="connsiteX20" fmla="*/ 450056 w 476250"/>
              <a:gd name="connsiteY20" fmla="*/ 785813 h 828675"/>
              <a:gd name="connsiteX21" fmla="*/ 435769 w 476250"/>
              <a:gd name="connsiteY21" fmla="*/ 809625 h 828675"/>
              <a:gd name="connsiteX22" fmla="*/ 421481 w 476250"/>
              <a:gd name="connsiteY22" fmla="*/ 821532 h 828675"/>
              <a:gd name="connsiteX23" fmla="*/ 409575 w 476250"/>
              <a:gd name="connsiteY23" fmla="*/ 826294 h 828675"/>
              <a:gd name="connsiteX24" fmla="*/ 381000 w 476250"/>
              <a:gd name="connsiteY24" fmla="*/ 828675 h 828675"/>
              <a:gd name="connsiteX25" fmla="*/ 345281 w 476250"/>
              <a:gd name="connsiteY25" fmla="*/ 816769 h 828675"/>
              <a:gd name="connsiteX26" fmla="*/ 321469 w 476250"/>
              <a:gd name="connsiteY26" fmla="*/ 804863 h 828675"/>
              <a:gd name="connsiteX27" fmla="*/ 304800 w 476250"/>
              <a:gd name="connsiteY27" fmla="*/ 783432 h 828675"/>
              <a:gd name="connsiteX28" fmla="*/ 273844 w 476250"/>
              <a:gd name="connsiteY28" fmla="*/ 716757 h 828675"/>
              <a:gd name="connsiteX29" fmla="*/ 233362 w 476250"/>
              <a:gd name="connsiteY29" fmla="*/ 626269 h 828675"/>
              <a:gd name="connsiteX30" fmla="*/ 188119 w 476250"/>
              <a:gd name="connsiteY30" fmla="*/ 514350 h 828675"/>
              <a:gd name="connsiteX31" fmla="*/ 169069 w 476250"/>
              <a:gd name="connsiteY31" fmla="*/ 461963 h 828675"/>
              <a:gd name="connsiteX32" fmla="*/ 161925 w 476250"/>
              <a:gd name="connsiteY32" fmla="*/ 378619 h 828675"/>
              <a:gd name="connsiteX33" fmla="*/ 111919 w 476250"/>
              <a:gd name="connsiteY33" fmla="*/ 290513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76250" h="828675">
                <a:moveTo>
                  <a:pt x="111919" y="290513"/>
                </a:moveTo>
                <a:lnTo>
                  <a:pt x="76200" y="216694"/>
                </a:lnTo>
                <a:lnTo>
                  <a:pt x="23812" y="97632"/>
                </a:lnTo>
                <a:lnTo>
                  <a:pt x="4762" y="47625"/>
                </a:lnTo>
                <a:lnTo>
                  <a:pt x="0" y="33338"/>
                </a:lnTo>
                <a:lnTo>
                  <a:pt x="2381" y="11907"/>
                </a:lnTo>
                <a:lnTo>
                  <a:pt x="9525" y="0"/>
                </a:lnTo>
                <a:lnTo>
                  <a:pt x="19050" y="0"/>
                </a:lnTo>
                <a:lnTo>
                  <a:pt x="35719" y="9525"/>
                </a:lnTo>
                <a:lnTo>
                  <a:pt x="88106" y="57150"/>
                </a:lnTo>
                <a:lnTo>
                  <a:pt x="209550" y="171450"/>
                </a:lnTo>
                <a:lnTo>
                  <a:pt x="397669" y="345282"/>
                </a:lnTo>
                <a:lnTo>
                  <a:pt x="426244" y="371475"/>
                </a:lnTo>
                <a:lnTo>
                  <a:pt x="440531" y="407194"/>
                </a:lnTo>
                <a:lnTo>
                  <a:pt x="459581" y="478632"/>
                </a:lnTo>
                <a:lnTo>
                  <a:pt x="469106" y="535782"/>
                </a:lnTo>
                <a:lnTo>
                  <a:pt x="473869" y="585788"/>
                </a:lnTo>
                <a:lnTo>
                  <a:pt x="476250" y="638175"/>
                </a:lnTo>
                <a:lnTo>
                  <a:pt x="473869" y="690563"/>
                </a:lnTo>
                <a:lnTo>
                  <a:pt x="466725" y="733425"/>
                </a:lnTo>
                <a:lnTo>
                  <a:pt x="450056" y="785813"/>
                </a:lnTo>
                <a:lnTo>
                  <a:pt x="435769" y="809625"/>
                </a:lnTo>
                <a:lnTo>
                  <a:pt x="421481" y="821532"/>
                </a:lnTo>
                <a:lnTo>
                  <a:pt x="409575" y="826294"/>
                </a:lnTo>
                <a:lnTo>
                  <a:pt x="381000" y="828675"/>
                </a:lnTo>
                <a:lnTo>
                  <a:pt x="345281" y="816769"/>
                </a:lnTo>
                <a:lnTo>
                  <a:pt x="321469" y="804863"/>
                </a:lnTo>
                <a:lnTo>
                  <a:pt x="304800" y="783432"/>
                </a:lnTo>
                <a:lnTo>
                  <a:pt x="273844" y="716757"/>
                </a:lnTo>
                <a:lnTo>
                  <a:pt x="233362" y="626269"/>
                </a:lnTo>
                <a:lnTo>
                  <a:pt x="188119" y="514350"/>
                </a:lnTo>
                <a:lnTo>
                  <a:pt x="169069" y="461963"/>
                </a:lnTo>
                <a:lnTo>
                  <a:pt x="161925" y="378619"/>
                </a:lnTo>
                <a:lnTo>
                  <a:pt x="111919" y="2905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D9BF5F34-C4D5-4186-A969-02EB69AF1059}"/>
              </a:ext>
            </a:extLst>
          </p:cNvPr>
          <p:cNvSpPr/>
          <p:nvPr/>
        </p:nvSpPr>
        <p:spPr>
          <a:xfrm>
            <a:off x="4576764" y="3801268"/>
            <a:ext cx="311150" cy="2222500"/>
          </a:xfrm>
          <a:custGeom>
            <a:avLst/>
            <a:gdLst>
              <a:gd name="connsiteX0" fmla="*/ 302078 w 310243"/>
              <a:gd name="connsiteY0" fmla="*/ 832757 h 2223407"/>
              <a:gd name="connsiteX1" fmla="*/ 310243 w 310243"/>
              <a:gd name="connsiteY1" fmla="*/ 204107 h 2223407"/>
              <a:gd name="connsiteX2" fmla="*/ 310243 w 310243"/>
              <a:gd name="connsiteY2" fmla="*/ 193221 h 2223407"/>
              <a:gd name="connsiteX3" fmla="*/ 302078 w 310243"/>
              <a:gd name="connsiteY3" fmla="*/ 174171 h 2223407"/>
              <a:gd name="connsiteX4" fmla="*/ 263978 w 310243"/>
              <a:gd name="connsiteY4" fmla="*/ 100693 h 2223407"/>
              <a:gd name="connsiteX5" fmla="*/ 223157 w 310243"/>
              <a:gd name="connsiteY5" fmla="*/ 21771 h 2223407"/>
              <a:gd name="connsiteX6" fmla="*/ 212271 w 310243"/>
              <a:gd name="connsiteY6" fmla="*/ 0 h 2223407"/>
              <a:gd name="connsiteX7" fmla="*/ 13607 w 310243"/>
              <a:gd name="connsiteY7" fmla="*/ 89807 h 2223407"/>
              <a:gd name="connsiteX8" fmla="*/ 57150 w 310243"/>
              <a:gd name="connsiteY8" fmla="*/ 179614 h 2223407"/>
              <a:gd name="connsiteX9" fmla="*/ 76200 w 310243"/>
              <a:gd name="connsiteY9" fmla="*/ 225878 h 2223407"/>
              <a:gd name="connsiteX10" fmla="*/ 84364 w 310243"/>
              <a:gd name="connsiteY10" fmla="*/ 255814 h 2223407"/>
              <a:gd name="connsiteX11" fmla="*/ 87086 w 310243"/>
              <a:gd name="connsiteY11" fmla="*/ 345621 h 2223407"/>
              <a:gd name="connsiteX12" fmla="*/ 84364 w 310243"/>
              <a:gd name="connsiteY12" fmla="*/ 732064 h 2223407"/>
              <a:gd name="connsiteX13" fmla="*/ 76200 w 310243"/>
              <a:gd name="connsiteY13" fmla="*/ 1151164 h 2223407"/>
              <a:gd name="connsiteX14" fmla="*/ 70757 w 310243"/>
              <a:gd name="connsiteY14" fmla="*/ 1292678 h 2223407"/>
              <a:gd name="connsiteX15" fmla="*/ 62593 w 310243"/>
              <a:gd name="connsiteY15" fmla="*/ 1420585 h 2223407"/>
              <a:gd name="connsiteX16" fmla="*/ 46264 w 310243"/>
              <a:gd name="connsiteY16" fmla="*/ 1553935 h 2223407"/>
              <a:gd name="connsiteX17" fmla="*/ 24493 w 310243"/>
              <a:gd name="connsiteY17" fmla="*/ 1695450 h 2223407"/>
              <a:gd name="connsiteX18" fmla="*/ 0 w 310243"/>
              <a:gd name="connsiteY18" fmla="*/ 1812471 h 2223407"/>
              <a:gd name="connsiteX19" fmla="*/ 2721 w 310243"/>
              <a:gd name="connsiteY19" fmla="*/ 1842407 h 2223407"/>
              <a:gd name="connsiteX20" fmla="*/ 8164 w 310243"/>
              <a:gd name="connsiteY20" fmla="*/ 1877785 h 2223407"/>
              <a:gd name="connsiteX21" fmla="*/ 35378 w 310243"/>
              <a:gd name="connsiteY21" fmla="*/ 1992085 h 2223407"/>
              <a:gd name="connsiteX22" fmla="*/ 73478 w 310243"/>
              <a:gd name="connsiteY22" fmla="*/ 2119993 h 2223407"/>
              <a:gd name="connsiteX23" fmla="*/ 87086 w 310243"/>
              <a:gd name="connsiteY23" fmla="*/ 2155371 h 2223407"/>
              <a:gd name="connsiteX24" fmla="*/ 97971 w 310243"/>
              <a:gd name="connsiteY24" fmla="*/ 2171700 h 2223407"/>
              <a:gd name="connsiteX25" fmla="*/ 119743 w 310243"/>
              <a:gd name="connsiteY25" fmla="*/ 2193471 h 2223407"/>
              <a:gd name="connsiteX26" fmla="*/ 144236 w 310243"/>
              <a:gd name="connsiteY26" fmla="*/ 2212521 h 2223407"/>
              <a:gd name="connsiteX27" fmla="*/ 163286 w 310243"/>
              <a:gd name="connsiteY27" fmla="*/ 2220685 h 2223407"/>
              <a:gd name="connsiteX28" fmla="*/ 185057 w 310243"/>
              <a:gd name="connsiteY28" fmla="*/ 2223407 h 2223407"/>
              <a:gd name="connsiteX29" fmla="*/ 206828 w 310243"/>
              <a:gd name="connsiteY29" fmla="*/ 2223407 h 2223407"/>
              <a:gd name="connsiteX30" fmla="*/ 234043 w 310243"/>
              <a:gd name="connsiteY30" fmla="*/ 2217964 h 2223407"/>
              <a:gd name="connsiteX31" fmla="*/ 255814 w 310243"/>
              <a:gd name="connsiteY31" fmla="*/ 2204357 h 2223407"/>
              <a:gd name="connsiteX32" fmla="*/ 272143 w 310243"/>
              <a:gd name="connsiteY32" fmla="*/ 2185307 h 2223407"/>
              <a:gd name="connsiteX33" fmla="*/ 280307 w 310243"/>
              <a:gd name="connsiteY33" fmla="*/ 2168978 h 2223407"/>
              <a:gd name="connsiteX34" fmla="*/ 285750 w 310243"/>
              <a:gd name="connsiteY34" fmla="*/ 2141764 h 2223407"/>
              <a:gd name="connsiteX35" fmla="*/ 288471 w 310243"/>
              <a:gd name="connsiteY35" fmla="*/ 2027464 h 2223407"/>
              <a:gd name="connsiteX36" fmla="*/ 291193 w 310243"/>
              <a:gd name="connsiteY36" fmla="*/ 1747157 h 2223407"/>
              <a:gd name="connsiteX37" fmla="*/ 302078 w 310243"/>
              <a:gd name="connsiteY37" fmla="*/ 832757 h 222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10243" h="2223407">
                <a:moveTo>
                  <a:pt x="302078" y="832757"/>
                </a:moveTo>
                <a:lnTo>
                  <a:pt x="310243" y="204107"/>
                </a:lnTo>
                <a:lnTo>
                  <a:pt x="310243" y="193221"/>
                </a:lnTo>
                <a:lnTo>
                  <a:pt x="302078" y="174171"/>
                </a:lnTo>
                <a:lnTo>
                  <a:pt x="263978" y="100693"/>
                </a:lnTo>
                <a:lnTo>
                  <a:pt x="223157" y="21771"/>
                </a:lnTo>
                <a:lnTo>
                  <a:pt x="212271" y="0"/>
                </a:lnTo>
                <a:lnTo>
                  <a:pt x="13607" y="89807"/>
                </a:lnTo>
                <a:lnTo>
                  <a:pt x="57150" y="179614"/>
                </a:lnTo>
                <a:lnTo>
                  <a:pt x="76200" y="225878"/>
                </a:lnTo>
                <a:lnTo>
                  <a:pt x="84364" y="255814"/>
                </a:lnTo>
                <a:cubicBezTo>
                  <a:pt x="85271" y="285750"/>
                  <a:pt x="86179" y="315685"/>
                  <a:pt x="87086" y="345621"/>
                </a:cubicBezTo>
                <a:cubicBezTo>
                  <a:pt x="86179" y="474435"/>
                  <a:pt x="85271" y="603250"/>
                  <a:pt x="84364" y="732064"/>
                </a:cubicBezTo>
                <a:lnTo>
                  <a:pt x="76200" y="1151164"/>
                </a:lnTo>
                <a:lnTo>
                  <a:pt x="70757" y="1292678"/>
                </a:lnTo>
                <a:lnTo>
                  <a:pt x="62593" y="1420585"/>
                </a:lnTo>
                <a:lnTo>
                  <a:pt x="46264" y="1553935"/>
                </a:lnTo>
                <a:lnTo>
                  <a:pt x="24493" y="1695450"/>
                </a:lnTo>
                <a:lnTo>
                  <a:pt x="0" y="1812471"/>
                </a:lnTo>
                <a:lnTo>
                  <a:pt x="2721" y="1842407"/>
                </a:lnTo>
                <a:lnTo>
                  <a:pt x="8164" y="1877785"/>
                </a:lnTo>
                <a:lnTo>
                  <a:pt x="35378" y="1992085"/>
                </a:lnTo>
                <a:lnTo>
                  <a:pt x="73478" y="2119993"/>
                </a:lnTo>
                <a:lnTo>
                  <a:pt x="87086" y="2155371"/>
                </a:lnTo>
                <a:lnTo>
                  <a:pt x="97971" y="2171700"/>
                </a:lnTo>
                <a:lnTo>
                  <a:pt x="119743" y="2193471"/>
                </a:lnTo>
                <a:lnTo>
                  <a:pt x="144236" y="2212521"/>
                </a:lnTo>
                <a:lnTo>
                  <a:pt x="163286" y="2220685"/>
                </a:lnTo>
                <a:lnTo>
                  <a:pt x="185057" y="2223407"/>
                </a:lnTo>
                <a:lnTo>
                  <a:pt x="206828" y="2223407"/>
                </a:lnTo>
                <a:lnTo>
                  <a:pt x="234043" y="2217964"/>
                </a:lnTo>
                <a:lnTo>
                  <a:pt x="255814" y="2204357"/>
                </a:lnTo>
                <a:lnTo>
                  <a:pt x="272143" y="2185307"/>
                </a:lnTo>
                <a:lnTo>
                  <a:pt x="280307" y="2168978"/>
                </a:lnTo>
                <a:lnTo>
                  <a:pt x="285750" y="2141764"/>
                </a:lnTo>
                <a:lnTo>
                  <a:pt x="288471" y="2027464"/>
                </a:lnTo>
                <a:cubicBezTo>
                  <a:pt x="289378" y="1934028"/>
                  <a:pt x="290286" y="1840593"/>
                  <a:pt x="291193" y="1747157"/>
                </a:cubicBezTo>
                <a:lnTo>
                  <a:pt x="302078" y="8327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271AFF6B-A051-4F0B-8634-2837E98EDE5C}"/>
              </a:ext>
            </a:extLst>
          </p:cNvPr>
          <p:cNvSpPr/>
          <p:nvPr/>
        </p:nvSpPr>
        <p:spPr>
          <a:xfrm>
            <a:off x="5913440" y="3476625"/>
            <a:ext cx="1697037" cy="554038"/>
          </a:xfrm>
          <a:custGeom>
            <a:avLst/>
            <a:gdLst>
              <a:gd name="connsiteX0" fmla="*/ 1042987 w 1697831"/>
              <a:gd name="connsiteY0" fmla="*/ 128588 h 554831"/>
              <a:gd name="connsiteX1" fmla="*/ 852487 w 1697831"/>
              <a:gd name="connsiteY1" fmla="*/ 161925 h 554831"/>
              <a:gd name="connsiteX2" fmla="*/ 602456 w 1697831"/>
              <a:gd name="connsiteY2" fmla="*/ 202406 h 554831"/>
              <a:gd name="connsiteX3" fmla="*/ 395287 w 1697831"/>
              <a:gd name="connsiteY3" fmla="*/ 230981 h 554831"/>
              <a:gd name="connsiteX4" fmla="*/ 257175 w 1697831"/>
              <a:gd name="connsiteY4" fmla="*/ 245269 h 554831"/>
              <a:gd name="connsiteX5" fmla="*/ 90487 w 1697831"/>
              <a:gd name="connsiteY5" fmla="*/ 242888 h 554831"/>
              <a:gd name="connsiteX6" fmla="*/ 21431 w 1697831"/>
              <a:gd name="connsiteY6" fmla="*/ 247650 h 554831"/>
              <a:gd name="connsiteX7" fmla="*/ 7144 w 1697831"/>
              <a:gd name="connsiteY7" fmla="*/ 254794 h 554831"/>
              <a:gd name="connsiteX8" fmla="*/ 0 w 1697831"/>
              <a:gd name="connsiteY8" fmla="*/ 269081 h 554831"/>
              <a:gd name="connsiteX9" fmla="*/ 0 w 1697831"/>
              <a:gd name="connsiteY9" fmla="*/ 290513 h 554831"/>
              <a:gd name="connsiteX10" fmla="*/ 14287 w 1697831"/>
              <a:gd name="connsiteY10" fmla="*/ 323850 h 554831"/>
              <a:gd name="connsiteX11" fmla="*/ 35719 w 1697831"/>
              <a:gd name="connsiteY11" fmla="*/ 361950 h 554831"/>
              <a:gd name="connsiteX12" fmla="*/ 61912 w 1697831"/>
              <a:gd name="connsiteY12" fmla="*/ 397669 h 554831"/>
              <a:gd name="connsiteX13" fmla="*/ 135731 w 1697831"/>
              <a:gd name="connsiteY13" fmla="*/ 478631 h 554831"/>
              <a:gd name="connsiteX14" fmla="*/ 202406 w 1697831"/>
              <a:gd name="connsiteY14" fmla="*/ 538163 h 554831"/>
              <a:gd name="connsiteX15" fmla="*/ 219075 w 1697831"/>
              <a:gd name="connsiteY15" fmla="*/ 550069 h 554831"/>
              <a:gd name="connsiteX16" fmla="*/ 230981 w 1697831"/>
              <a:gd name="connsiteY16" fmla="*/ 554831 h 554831"/>
              <a:gd name="connsiteX17" fmla="*/ 257175 w 1697831"/>
              <a:gd name="connsiteY17" fmla="*/ 547688 h 554831"/>
              <a:gd name="connsiteX18" fmla="*/ 288131 w 1697831"/>
              <a:gd name="connsiteY18" fmla="*/ 533400 h 554831"/>
              <a:gd name="connsiteX19" fmla="*/ 314325 w 1697831"/>
              <a:gd name="connsiteY19" fmla="*/ 516731 h 554831"/>
              <a:gd name="connsiteX20" fmla="*/ 340519 w 1697831"/>
              <a:gd name="connsiteY20" fmla="*/ 490538 h 554831"/>
              <a:gd name="connsiteX21" fmla="*/ 357187 w 1697831"/>
              <a:gd name="connsiteY21" fmla="*/ 471488 h 554831"/>
              <a:gd name="connsiteX22" fmla="*/ 364331 w 1697831"/>
              <a:gd name="connsiteY22" fmla="*/ 466725 h 554831"/>
              <a:gd name="connsiteX23" fmla="*/ 604837 w 1697831"/>
              <a:gd name="connsiteY23" fmla="*/ 404813 h 554831"/>
              <a:gd name="connsiteX24" fmla="*/ 1019175 w 1697831"/>
              <a:gd name="connsiteY24" fmla="*/ 295275 h 554831"/>
              <a:gd name="connsiteX25" fmla="*/ 1419225 w 1697831"/>
              <a:gd name="connsiteY25" fmla="*/ 185738 h 554831"/>
              <a:gd name="connsiteX26" fmla="*/ 1697831 w 1697831"/>
              <a:gd name="connsiteY26" fmla="*/ 104775 h 554831"/>
              <a:gd name="connsiteX27" fmla="*/ 1654969 w 1697831"/>
              <a:gd name="connsiteY27" fmla="*/ 0 h 554831"/>
              <a:gd name="connsiteX28" fmla="*/ 1493044 w 1697831"/>
              <a:gd name="connsiteY28" fmla="*/ 38100 h 554831"/>
              <a:gd name="connsiteX29" fmla="*/ 1181100 w 1697831"/>
              <a:gd name="connsiteY29" fmla="*/ 102394 h 554831"/>
              <a:gd name="connsiteX30" fmla="*/ 1042987 w 1697831"/>
              <a:gd name="connsiteY30" fmla="*/ 128588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697831" h="554831">
                <a:moveTo>
                  <a:pt x="1042987" y="128588"/>
                </a:moveTo>
                <a:lnTo>
                  <a:pt x="852487" y="161925"/>
                </a:lnTo>
                <a:lnTo>
                  <a:pt x="602456" y="202406"/>
                </a:lnTo>
                <a:lnTo>
                  <a:pt x="395287" y="230981"/>
                </a:lnTo>
                <a:lnTo>
                  <a:pt x="257175" y="245269"/>
                </a:lnTo>
                <a:lnTo>
                  <a:pt x="90487" y="242888"/>
                </a:lnTo>
                <a:lnTo>
                  <a:pt x="21431" y="247650"/>
                </a:lnTo>
                <a:lnTo>
                  <a:pt x="7144" y="254794"/>
                </a:lnTo>
                <a:lnTo>
                  <a:pt x="0" y="269081"/>
                </a:lnTo>
                <a:lnTo>
                  <a:pt x="0" y="290513"/>
                </a:lnTo>
                <a:lnTo>
                  <a:pt x="14287" y="323850"/>
                </a:lnTo>
                <a:lnTo>
                  <a:pt x="35719" y="361950"/>
                </a:lnTo>
                <a:lnTo>
                  <a:pt x="61912" y="397669"/>
                </a:lnTo>
                <a:lnTo>
                  <a:pt x="135731" y="478631"/>
                </a:lnTo>
                <a:lnTo>
                  <a:pt x="202406" y="538163"/>
                </a:lnTo>
                <a:lnTo>
                  <a:pt x="219075" y="550069"/>
                </a:lnTo>
                <a:lnTo>
                  <a:pt x="230981" y="554831"/>
                </a:lnTo>
                <a:lnTo>
                  <a:pt x="257175" y="547688"/>
                </a:lnTo>
                <a:lnTo>
                  <a:pt x="288131" y="533400"/>
                </a:lnTo>
                <a:lnTo>
                  <a:pt x="314325" y="516731"/>
                </a:lnTo>
                <a:lnTo>
                  <a:pt x="340519" y="490538"/>
                </a:lnTo>
                <a:lnTo>
                  <a:pt x="357187" y="471488"/>
                </a:lnTo>
                <a:lnTo>
                  <a:pt x="364331" y="466725"/>
                </a:lnTo>
                <a:lnTo>
                  <a:pt x="604837" y="404813"/>
                </a:lnTo>
                <a:lnTo>
                  <a:pt x="1019175" y="295275"/>
                </a:lnTo>
                <a:lnTo>
                  <a:pt x="1419225" y="185738"/>
                </a:lnTo>
                <a:lnTo>
                  <a:pt x="1697831" y="104775"/>
                </a:lnTo>
                <a:lnTo>
                  <a:pt x="1654969" y="0"/>
                </a:lnTo>
                <a:lnTo>
                  <a:pt x="1493044" y="38100"/>
                </a:lnTo>
                <a:lnTo>
                  <a:pt x="1181100" y="102394"/>
                </a:lnTo>
                <a:lnTo>
                  <a:pt x="1042987" y="1285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CBA78AB8-D336-446E-B9A4-AE6962B7D9E8}"/>
              </a:ext>
            </a:extLst>
          </p:cNvPr>
          <p:cNvSpPr/>
          <p:nvPr/>
        </p:nvSpPr>
        <p:spPr>
          <a:xfrm>
            <a:off x="7239001" y="3059114"/>
            <a:ext cx="666750" cy="955675"/>
          </a:xfrm>
          <a:custGeom>
            <a:avLst/>
            <a:gdLst>
              <a:gd name="connsiteX0" fmla="*/ 147638 w 666750"/>
              <a:gd name="connsiteY0" fmla="*/ 250032 h 954882"/>
              <a:gd name="connsiteX1" fmla="*/ 104775 w 666750"/>
              <a:gd name="connsiteY1" fmla="*/ 180975 h 954882"/>
              <a:gd name="connsiteX2" fmla="*/ 78581 w 666750"/>
              <a:gd name="connsiteY2" fmla="*/ 142875 h 954882"/>
              <a:gd name="connsiteX3" fmla="*/ 45244 w 666750"/>
              <a:gd name="connsiteY3" fmla="*/ 100013 h 954882"/>
              <a:gd name="connsiteX4" fmla="*/ 21431 w 666750"/>
              <a:gd name="connsiteY4" fmla="*/ 71438 h 954882"/>
              <a:gd name="connsiteX5" fmla="*/ 14288 w 666750"/>
              <a:gd name="connsiteY5" fmla="*/ 57150 h 954882"/>
              <a:gd name="connsiteX6" fmla="*/ 2381 w 666750"/>
              <a:gd name="connsiteY6" fmla="*/ 30957 h 954882"/>
              <a:gd name="connsiteX7" fmla="*/ 0 w 666750"/>
              <a:gd name="connsiteY7" fmla="*/ 11907 h 954882"/>
              <a:gd name="connsiteX8" fmla="*/ 4763 w 666750"/>
              <a:gd name="connsiteY8" fmla="*/ 2382 h 954882"/>
              <a:gd name="connsiteX9" fmla="*/ 19050 w 666750"/>
              <a:gd name="connsiteY9" fmla="*/ 0 h 954882"/>
              <a:gd name="connsiteX10" fmla="*/ 35719 w 666750"/>
              <a:gd name="connsiteY10" fmla="*/ 2382 h 954882"/>
              <a:gd name="connsiteX11" fmla="*/ 69056 w 666750"/>
              <a:gd name="connsiteY11" fmla="*/ 19050 h 954882"/>
              <a:gd name="connsiteX12" fmla="*/ 161925 w 666750"/>
              <a:gd name="connsiteY12" fmla="*/ 85725 h 954882"/>
              <a:gd name="connsiteX13" fmla="*/ 340519 w 666750"/>
              <a:gd name="connsiteY13" fmla="*/ 211932 h 954882"/>
              <a:gd name="connsiteX14" fmla="*/ 447675 w 666750"/>
              <a:gd name="connsiteY14" fmla="*/ 295275 h 954882"/>
              <a:gd name="connsiteX15" fmla="*/ 476250 w 666750"/>
              <a:gd name="connsiteY15" fmla="*/ 316707 h 954882"/>
              <a:gd name="connsiteX16" fmla="*/ 502444 w 666750"/>
              <a:gd name="connsiteY16" fmla="*/ 345282 h 954882"/>
              <a:gd name="connsiteX17" fmla="*/ 540544 w 666750"/>
              <a:gd name="connsiteY17" fmla="*/ 402432 h 954882"/>
              <a:gd name="connsiteX18" fmla="*/ 571500 w 666750"/>
              <a:gd name="connsiteY18" fmla="*/ 461963 h 954882"/>
              <a:gd name="connsiteX19" fmla="*/ 592931 w 666750"/>
              <a:gd name="connsiteY19" fmla="*/ 509588 h 954882"/>
              <a:gd name="connsiteX20" fmla="*/ 623888 w 666750"/>
              <a:gd name="connsiteY20" fmla="*/ 592932 h 954882"/>
              <a:gd name="connsiteX21" fmla="*/ 645319 w 666750"/>
              <a:gd name="connsiteY21" fmla="*/ 664369 h 954882"/>
              <a:gd name="connsiteX22" fmla="*/ 657225 w 666750"/>
              <a:gd name="connsiteY22" fmla="*/ 711994 h 954882"/>
              <a:gd name="connsiteX23" fmla="*/ 664369 w 666750"/>
              <a:gd name="connsiteY23" fmla="*/ 757238 h 954882"/>
              <a:gd name="connsiteX24" fmla="*/ 666750 w 666750"/>
              <a:gd name="connsiteY24" fmla="*/ 788194 h 954882"/>
              <a:gd name="connsiteX25" fmla="*/ 664369 w 666750"/>
              <a:gd name="connsiteY25" fmla="*/ 833438 h 954882"/>
              <a:gd name="connsiteX26" fmla="*/ 652463 w 666750"/>
              <a:gd name="connsiteY26" fmla="*/ 876300 h 954882"/>
              <a:gd name="connsiteX27" fmla="*/ 631031 w 666750"/>
              <a:gd name="connsiteY27" fmla="*/ 914400 h 954882"/>
              <a:gd name="connsiteX28" fmla="*/ 607219 w 666750"/>
              <a:gd name="connsiteY28" fmla="*/ 938213 h 954882"/>
              <a:gd name="connsiteX29" fmla="*/ 581025 w 666750"/>
              <a:gd name="connsiteY29" fmla="*/ 950119 h 954882"/>
              <a:gd name="connsiteX30" fmla="*/ 554831 w 666750"/>
              <a:gd name="connsiteY30" fmla="*/ 954882 h 954882"/>
              <a:gd name="connsiteX31" fmla="*/ 528638 w 666750"/>
              <a:gd name="connsiteY31" fmla="*/ 950119 h 954882"/>
              <a:gd name="connsiteX32" fmla="*/ 504825 w 666750"/>
              <a:gd name="connsiteY32" fmla="*/ 935832 h 954882"/>
              <a:gd name="connsiteX33" fmla="*/ 478631 w 666750"/>
              <a:gd name="connsiteY33" fmla="*/ 912019 h 954882"/>
              <a:gd name="connsiteX34" fmla="*/ 450056 w 666750"/>
              <a:gd name="connsiteY34" fmla="*/ 871538 h 954882"/>
              <a:gd name="connsiteX35" fmla="*/ 378619 w 666750"/>
              <a:gd name="connsiteY35" fmla="*/ 757238 h 954882"/>
              <a:gd name="connsiteX36" fmla="*/ 326231 w 666750"/>
              <a:gd name="connsiteY36" fmla="*/ 657225 h 954882"/>
              <a:gd name="connsiteX37" fmla="*/ 273844 w 666750"/>
              <a:gd name="connsiteY37" fmla="*/ 533400 h 954882"/>
              <a:gd name="connsiteX38" fmla="*/ 211931 w 666750"/>
              <a:gd name="connsiteY38" fmla="*/ 373857 h 954882"/>
              <a:gd name="connsiteX39" fmla="*/ 147638 w 666750"/>
              <a:gd name="connsiteY39" fmla="*/ 250032 h 95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66750" h="954882">
                <a:moveTo>
                  <a:pt x="147638" y="250032"/>
                </a:moveTo>
                <a:lnTo>
                  <a:pt x="104775" y="180975"/>
                </a:lnTo>
                <a:lnTo>
                  <a:pt x="78581" y="142875"/>
                </a:lnTo>
                <a:lnTo>
                  <a:pt x="45244" y="100013"/>
                </a:lnTo>
                <a:lnTo>
                  <a:pt x="21431" y="71438"/>
                </a:lnTo>
                <a:lnTo>
                  <a:pt x="14288" y="57150"/>
                </a:lnTo>
                <a:lnTo>
                  <a:pt x="2381" y="30957"/>
                </a:lnTo>
                <a:lnTo>
                  <a:pt x="0" y="11907"/>
                </a:lnTo>
                <a:lnTo>
                  <a:pt x="4763" y="2382"/>
                </a:lnTo>
                <a:lnTo>
                  <a:pt x="19050" y="0"/>
                </a:lnTo>
                <a:lnTo>
                  <a:pt x="35719" y="2382"/>
                </a:lnTo>
                <a:lnTo>
                  <a:pt x="69056" y="19050"/>
                </a:lnTo>
                <a:lnTo>
                  <a:pt x="161925" y="85725"/>
                </a:lnTo>
                <a:lnTo>
                  <a:pt x="340519" y="211932"/>
                </a:lnTo>
                <a:lnTo>
                  <a:pt x="447675" y="295275"/>
                </a:lnTo>
                <a:lnTo>
                  <a:pt x="476250" y="316707"/>
                </a:lnTo>
                <a:lnTo>
                  <a:pt x="502444" y="345282"/>
                </a:lnTo>
                <a:lnTo>
                  <a:pt x="540544" y="402432"/>
                </a:lnTo>
                <a:lnTo>
                  <a:pt x="571500" y="461963"/>
                </a:lnTo>
                <a:lnTo>
                  <a:pt x="592931" y="509588"/>
                </a:lnTo>
                <a:lnTo>
                  <a:pt x="623888" y="592932"/>
                </a:lnTo>
                <a:lnTo>
                  <a:pt x="645319" y="664369"/>
                </a:lnTo>
                <a:lnTo>
                  <a:pt x="657225" y="711994"/>
                </a:lnTo>
                <a:lnTo>
                  <a:pt x="664369" y="757238"/>
                </a:lnTo>
                <a:lnTo>
                  <a:pt x="666750" y="788194"/>
                </a:lnTo>
                <a:lnTo>
                  <a:pt x="664369" y="833438"/>
                </a:lnTo>
                <a:lnTo>
                  <a:pt x="652463" y="876300"/>
                </a:lnTo>
                <a:lnTo>
                  <a:pt x="631031" y="914400"/>
                </a:lnTo>
                <a:lnTo>
                  <a:pt x="607219" y="938213"/>
                </a:lnTo>
                <a:lnTo>
                  <a:pt x="581025" y="950119"/>
                </a:lnTo>
                <a:lnTo>
                  <a:pt x="554831" y="954882"/>
                </a:lnTo>
                <a:lnTo>
                  <a:pt x="528638" y="950119"/>
                </a:lnTo>
                <a:lnTo>
                  <a:pt x="504825" y="935832"/>
                </a:lnTo>
                <a:lnTo>
                  <a:pt x="478631" y="912019"/>
                </a:lnTo>
                <a:lnTo>
                  <a:pt x="450056" y="871538"/>
                </a:lnTo>
                <a:lnTo>
                  <a:pt x="378619" y="757238"/>
                </a:lnTo>
                <a:lnTo>
                  <a:pt x="326231" y="657225"/>
                </a:lnTo>
                <a:lnTo>
                  <a:pt x="273844" y="533400"/>
                </a:lnTo>
                <a:lnTo>
                  <a:pt x="211931" y="373857"/>
                </a:lnTo>
                <a:lnTo>
                  <a:pt x="147638" y="2500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CAD66A7E-AAFC-486A-BD79-83B901814938}"/>
              </a:ext>
            </a:extLst>
          </p:cNvPr>
          <p:cNvSpPr/>
          <p:nvPr/>
        </p:nvSpPr>
        <p:spPr>
          <a:xfrm>
            <a:off x="7612063" y="4910139"/>
            <a:ext cx="684212" cy="708025"/>
          </a:xfrm>
          <a:custGeom>
            <a:avLst/>
            <a:gdLst>
              <a:gd name="connsiteX0" fmla="*/ 54769 w 683419"/>
              <a:gd name="connsiteY0" fmla="*/ 197643 h 707231"/>
              <a:gd name="connsiteX1" fmla="*/ 19050 w 683419"/>
              <a:gd name="connsiteY1" fmla="*/ 64293 h 707231"/>
              <a:gd name="connsiteX2" fmla="*/ 4763 w 683419"/>
              <a:gd name="connsiteY2" fmla="*/ 33337 h 707231"/>
              <a:gd name="connsiteX3" fmla="*/ 0 w 683419"/>
              <a:gd name="connsiteY3" fmla="*/ 9525 h 707231"/>
              <a:gd name="connsiteX4" fmla="*/ 7144 w 683419"/>
              <a:gd name="connsiteY4" fmla="*/ 0 h 707231"/>
              <a:gd name="connsiteX5" fmla="*/ 40482 w 683419"/>
              <a:gd name="connsiteY5" fmla="*/ 7143 h 707231"/>
              <a:gd name="connsiteX6" fmla="*/ 61913 w 683419"/>
              <a:gd name="connsiteY6" fmla="*/ 16668 h 707231"/>
              <a:gd name="connsiteX7" fmla="*/ 83344 w 683419"/>
              <a:gd name="connsiteY7" fmla="*/ 54768 h 707231"/>
              <a:gd name="connsiteX8" fmla="*/ 145257 w 683419"/>
              <a:gd name="connsiteY8" fmla="*/ 166687 h 707231"/>
              <a:gd name="connsiteX9" fmla="*/ 190500 w 683419"/>
              <a:gd name="connsiteY9" fmla="*/ 240506 h 707231"/>
              <a:gd name="connsiteX10" fmla="*/ 221457 w 683419"/>
              <a:gd name="connsiteY10" fmla="*/ 285750 h 707231"/>
              <a:gd name="connsiteX11" fmla="*/ 261938 w 683419"/>
              <a:gd name="connsiteY11" fmla="*/ 340518 h 707231"/>
              <a:gd name="connsiteX12" fmla="*/ 321469 w 683419"/>
              <a:gd name="connsiteY12" fmla="*/ 409575 h 707231"/>
              <a:gd name="connsiteX13" fmla="*/ 385763 w 683419"/>
              <a:gd name="connsiteY13" fmla="*/ 469106 h 707231"/>
              <a:gd name="connsiteX14" fmla="*/ 464344 w 683419"/>
              <a:gd name="connsiteY14" fmla="*/ 531018 h 707231"/>
              <a:gd name="connsiteX15" fmla="*/ 533400 w 683419"/>
              <a:gd name="connsiteY15" fmla="*/ 583406 h 707231"/>
              <a:gd name="connsiteX16" fmla="*/ 595313 w 683419"/>
              <a:gd name="connsiteY16" fmla="*/ 626268 h 707231"/>
              <a:gd name="connsiteX17" fmla="*/ 661988 w 683419"/>
              <a:gd name="connsiteY17" fmla="*/ 673893 h 707231"/>
              <a:gd name="connsiteX18" fmla="*/ 683419 w 683419"/>
              <a:gd name="connsiteY18" fmla="*/ 707231 h 707231"/>
              <a:gd name="connsiteX19" fmla="*/ 2382 w 683419"/>
              <a:gd name="connsiteY19" fmla="*/ 633412 h 707231"/>
              <a:gd name="connsiteX20" fmla="*/ 64294 w 683419"/>
              <a:gd name="connsiteY20" fmla="*/ 600075 h 707231"/>
              <a:gd name="connsiteX21" fmla="*/ 97632 w 683419"/>
              <a:gd name="connsiteY21" fmla="*/ 573881 h 707231"/>
              <a:gd name="connsiteX22" fmla="*/ 119063 w 683419"/>
              <a:gd name="connsiteY22" fmla="*/ 545306 h 707231"/>
              <a:gd name="connsiteX23" fmla="*/ 128588 w 683419"/>
              <a:gd name="connsiteY23" fmla="*/ 521493 h 707231"/>
              <a:gd name="connsiteX24" fmla="*/ 130969 w 683419"/>
              <a:gd name="connsiteY24" fmla="*/ 488156 h 707231"/>
              <a:gd name="connsiteX25" fmla="*/ 126207 w 683419"/>
              <a:gd name="connsiteY25" fmla="*/ 461962 h 707231"/>
              <a:gd name="connsiteX26" fmla="*/ 104775 w 683419"/>
              <a:gd name="connsiteY26" fmla="*/ 378618 h 707231"/>
              <a:gd name="connsiteX27" fmla="*/ 54769 w 683419"/>
              <a:gd name="connsiteY27" fmla="*/ 197643 h 707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83419" h="707231">
                <a:moveTo>
                  <a:pt x="54769" y="197643"/>
                </a:moveTo>
                <a:lnTo>
                  <a:pt x="19050" y="64293"/>
                </a:lnTo>
                <a:lnTo>
                  <a:pt x="4763" y="33337"/>
                </a:lnTo>
                <a:lnTo>
                  <a:pt x="0" y="9525"/>
                </a:lnTo>
                <a:lnTo>
                  <a:pt x="7144" y="0"/>
                </a:lnTo>
                <a:lnTo>
                  <a:pt x="40482" y="7143"/>
                </a:lnTo>
                <a:lnTo>
                  <a:pt x="61913" y="16668"/>
                </a:lnTo>
                <a:lnTo>
                  <a:pt x="83344" y="54768"/>
                </a:lnTo>
                <a:lnTo>
                  <a:pt x="145257" y="166687"/>
                </a:lnTo>
                <a:lnTo>
                  <a:pt x="190500" y="240506"/>
                </a:lnTo>
                <a:lnTo>
                  <a:pt x="221457" y="285750"/>
                </a:lnTo>
                <a:lnTo>
                  <a:pt x="261938" y="340518"/>
                </a:lnTo>
                <a:lnTo>
                  <a:pt x="321469" y="409575"/>
                </a:lnTo>
                <a:lnTo>
                  <a:pt x="385763" y="469106"/>
                </a:lnTo>
                <a:lnTo>
                  <a:pt x="464344" y="531018"/>
                </a:lnTo>
                <a:lnTo>
                  <a:pt x="533400" y="583406"/>
                </a:lnTo>
                <a:lnTo>
                  <a:pt x="595313" y="626268"/>
                </a:lnTo>
                <a:lnTo>
                  <a:pt x="661988" y="673893"/>
                </a:lnTo>
                <a:lnTo>
                  <a:pt x="683419" y="707231"/>
                </a:lnTo>
                <a:lnTo>
                  <a:pt x="2382" y="633412"/>
                </a:lnTo>
                <a:lnTo>
                  <a:pt x="64294" y="600075"/>
                </a:lnTo>
                <a:lnTo>
                  <a:pt x="97632" y="573881"/>
                </a:lnTo>
                <a:lnTo>
                  <a:pt x="119063" y="545306"/>
                </a:lnTo>
                <a:lnTo>
                  <a:pt x="128588" y="521493"/>
                </a:lnTo>
                <a:lnTo>
                  <a:pt x="130969" y="488156"/>
                </a:lnTo>
                <a:lnTo>
                  <a:pt x="126207" y="461962"/>
                </a:lnTo>
                <a:lnTo>
                  <a:pt x="104775" y="378618"/>
                </a:lnTo>
                <a:lnTo>
                  <a:pt x="54769" y="19764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3AEBC9D0-0B42-4437-8244-AE6F527D8923}"/>
              </a:ext>
            </a:extLst>
          </p:cNvPr>
          <p:cNvGrpSpPr/>
          <p:nvPr/>
        </p:nvGrpSpPr>
        <p:grpSpPr>
          <a:xfrm>
            <a:off x="3560764" y="1451768"/>
            <a:ext cx="5022851" cy="4572000"/>
            <a:chOff x="3560764" y="1451768"/>
            <a:chExt cx="5022851" cy="4572000"/>
          </a:xfrm>
        </p:grpSpPr>
        <p:sp>
          <p:nvSpPr>
            <p:cNvPr id="21" name="フリーフォーム 34">
              <a:extLst>
                <a:ext uri="{FF2B5EF4-FFF2-40B4-BE49-F238E27FC236}">
                  <a16:creationId xmlns:a16="http://schemas.microsoft.com/office/drawing/2014/main" id="{E51F60F6-B413-4991-BE5F-824BAF2924FD}"/>
                </a:ext>
              </a:extLst>
            </p:cNvPr>
            <p:cNvSpPr/>
            <p:nvPr/>
          </p:nvSpPr>
          <p:spPr>
            <a:xfrm>
              <a:off x="3933826" y="1451768"/>
              <a:ext cx="1104900" cy="1216025"/>
            </a:xfrm>
            <a:custGeom>
              <a:avLst/>
              <a:gdLst>
                <a:gd name="connsiteX0" fmla="*/ 766763 w 1104900"/>
                <a:gd name="connsiteY0" fmla="*/ 607218 h 1216818"/>
                <a:gd name="connsiteX1" fmla="*/ 566738 w 1104900"/>
                <a:gd name="connsiteY1" fmla="*/ 821531 h 1216818"/>
                <a:gd name="connsiteX2" fmla="*/ 397669 w 1104900"/>
                <a:gd name="connsiteY2" fmla="*/ 1000125 h 1216818"/>
                <a:gd name="connsiteX3" fmla="*/ 197644 w 1104900"/>
                <a:gd name="connsiteY3" fmla="*/ 1216818 h 1216818"/>
                <a:gd name="connsiteX4" fmla="*/ 0 w 1104900"/>
                <a:gd name="connsiteY4" fmla="*/ 1114425 h 1216818"/>
                <a:gd name="connsiteX5" fmla="*/ 9525 w 1104900"/>
                <a:gd name="connsiteY5" fmla="*/ 1085850 h 1216818"/>
                <a:gd name="connsiteX6" fmla="*/ 21431 w 1104900"/>
                <a:gd name="connsiteY6" fmla="*/ 1076325 h 1216818"/>
                <a:gd name="connsiteX7" fmla="*/ 100013 w 1104900"/>
                <a:gd name="connsiteY7" fmla="*/ 1040606 h 1216818"/>
                <a:gd name="connsiteX8" fmla="*/ 188119 w 1104900"/>
                <a:gd name="connsiteY8" fmla="*/ 995362 h 1216818"/>
                <a:gd name="connsiteX9" fmla="*/ 259556 w 1104900"/>
                <a:gd name="connsiteY9" fmla="*/ 904875 h 1216818"/>
                <a:gd name="connsiteX10" fmla="*/ 433388 w 1104900"/>
                <a:gd name="connsiteY10" fmla="*/ 669131 h 1216818"/>
                <a:gd name="connsiteX11" fmla="*/ 588169 w 1104900"/>
                <a:gd name="connsiteY11" fmla="*/ 438150 h 1216818"/>
                <a:gd name="connsiteX12" fmla="*/ 676275 w 1104900"/>
                <a:gd name="connsiteY12" fmla="*/ 290512 h 1216818"/>
                <a:gd name="connsiteX13" fmla="*/ 688181 w 1104900"/>
                <a:gd name="connsiteY13" fmla="*/ 259556 h 1216818"/>
                <a:gd name="connsiteX14" fmla="*/ 692944 w 1104900"/>
                <a:gd name="connsiteY14" fmla="*/ 235743 h 1216818"/>
                <a:gd name="connsiteX15" fmla="*/ 695325 w 1104900"/>
                <a:gd name="connsiteY15" fmla="*/ 207168 h 1216818"/>
                <a:gd name="connsiteX16" fmla="*/ 690563 w 1104900"/>
                <a:gd name="connsiteY16" fmla="*/ 176212 h 1216818"/>
                <a:gd name="connsiteX17" fmla="*/ 683419 w 1104900"/>
                <a:gd name="connsiteY17" fmla="*/ 150018 h 1216818"/>
                <a:gd name="connsiteX18" fmla="*/ 666750 w 1104900"/>
                <a:gd name="connsiteY18" fmla="*/ 126206 h 1216818"/>
                <a:gd name="connsiteX19" fmla="*/ 652463 w 1104900"/>
                <a:gd name="connsiteY19" fmla="*/ 111918 h 1216818"/>
                <a:gd name="connsiteX20" fmla="*/ 631031 w 1104900"/>
                <a:gd name="connsiteY20" fmla="*/ 97631 h 1216818"/>
                <a:gd name="connsiteX21" fmla="*/ 604838 w 1104900"/>
                <a:gd name="connsiteY21" fmla="*/ 85725 h 1216818"/>
                <a:gd name="connsiteX22" fmla="*/ 569119 w 1104900"/>
                <a:gd name="connsiteY22" fmla="*/ 71437 h 1216818"/>
                <a:gd name="connsiteX23" fmla="*/ 561975 w 1104900"/>
                <a:gd name="connsiteY23" fmla="*/ 66675 h 1216818"/>
                <a:gd name="connsiteX24" fmla="*/ 554831 w 1104900"/>
                <a:gd name="connsiteY24" fmla="*/ 59531 h 1216818"/>
                <a:gd name="connsiteX25" fmla="*/ 554831 w 1104900"/>
                <a:gd name="connsiteY25" fmla="*/ 47625 h 1216818"/>
                <a:gd name="connsiteX26" fmla="*/ 561975 w 1104900"/>
                <a:gd name="connsiteY26" fmla="*/ 35718 h 1216818"/>
                <a:gd name="connsiteX27" fmla="*/ 581025 w 1104900"/>
                <a:gd name="connsiteY27" fmla="*/ 21431 h 1216818"/>
                <a:gd name="connsiteX28" fmla="*/ 611981 w 1104900"/>
                <a:gd name="connsiteY28" fmla="*/ 7143 h 1216818"/>
                <a:gd name="connsiteX29" fmla="*/ 645319 w 1104900"/>
                <a:gd name="connsiteY29" fmla="*/ 0 h 1216818"/>
                <a:gd name="connsiteX30" fmla="*/ 709613 w 1104900"/>
                <a:gd name="connsiteY30" fmla="*/ 2381 h 1216818"/>
                <a:gd name="connsiteX31" fmla="*/ 757238 w 1104900"/>
                <a:gd name="connsiteY31" fmla="*/ 11906 h 1216818"/>
                <a:gd name="connsiteX32" fmla="*/ 800100 w 1104900"/>
                <a:gd name="connsiteY32" fmla="*/ 28575 h 1216818"/>
                <a:gd name="connsiteX33" fmla="*/ 840581 w 1104900"/>
                <a:gd name="connsiteY33" fmla="*/ 47625 h 1216818"/>
                <a:gd name="connsiteX34" fmla="*/ 895350 w 1104900"/>
                <a:gd name="connsiteY34" fmla="*/ 83343 h 1216818"/>
                <a:gd name="connsiteX35" fmla="*/ 973931 w 1104900"/>
                <a:gd name="connsiteY35" fmla="*/ 142875 h 1216818"/>
                <a:gd name="connsiteX36" fmla="*/ 1045369 w 1104900"/>
                <a:gd name="connsiteY36" fmla="*/ 209550 h 1216818"/>
                <a:gd name="connsiteX37" fmla="*/ 1076325 w 1104900"/>
                <a:gd name="connsiteY37" fmla="*/ 238125 h 1216818"/>
                <a:gd name="connsiteX38" fmla="*/ 1092994 w 1104900"/>
                <a:gd name="connsiteY38" fmla="*/ 254793 h 1216818"/>
                <a:gd name="connsiteX39" fmla="*/ 1100138 w 1104900"/>
                <a:gd name="connsiteY39" fmla="*/ 271462 h 1216818"/>
                <a:gd name="connsiteX40" fmla="*/ 1104900 w 1104900"/>
                <a:gd name="connsiteY40" fmla="*/ 292893 h 1216818"/>
                <a:gd name="connsiteX41" fmla="*/ 1097756 w 1104900"/>
                <a:gd name="connsiteY41" fmla="*/ 314325 h 1216818"/>
                <a:gd name="connsiteX42" fmla="*/ 1083469 w 1104900"/>
                <a:gd name="connsiteY42" fmla="*/ 333375 h 1216818"/>
                <a:gd name="connsiteX43" fmla="*/ 1050131 w 1104900"/>
                <a:gd name="connsiteY43" fmla="*/ 354806 h 1216818"/>
                <a:gd name="connsiteX44" fmla="*/ 992981 w 1104900"/>
                <a:gd name="connsiteY44" fmla="*/ 381000 h 1216818"/>
                <a:gd name="connsiteX45" fmla="*/ 966788 w 1104900"/>
                <a:gd name="connsiteY45" fmla="*/ 395287 h 1216818"/>
                <a:gd name="connsiteX46" fmla="*/ 766763 w 1104900"/>
                <a:gd name="connsiteY46" fmla="*/ 607218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4900" h="1216818">
                  <a:moveTo>
                    <a:pt x="766763" y="607218"/>
                  </a:moveTo>
                  <a:lnTo>
                    <a:pt x="566738" y="821531"/>
                  </a:lnTo>
                  <a:lnTo>
                    <a:pt x="397669" y="1000125"/>
                  </a:lnTo>
                  <a:lnTo>
                    <a:pt x="197644" y="1216818"/>
                  </a:lnTo>
                  <a:lnTo>
                    <a:pt x="0" y="1114425"/>
                  </a:lnTo>
                  <a:lnTo>
                    <a:pt x="9525" y="1085850"/>
                  </a:lnTo>
                  <a:lnTo>
                    <a:pt x="21431" y="1076325"/>
                  </a:lnTo>
                  <a:lnTo>
                    <a:pt x="100013" y="1040606"/>
                  </a:lnTo>
                  <a:lnTo>
                    <a:pt x="188119" y="995362"/>
                  </a:lnTo>
                  <a:lnTo>
                    <a:pt x="259556" y="904875"/>
                  </a:lnTo>
                  <a:lnTo>
                    <a:pt x="433388" y="669131"/>
                  </a:lnTo>
                  <a:lnTo>
                    <a:pt x="588169" y="438150"/>
                  </a:lnTo>
                  <a:lnTo>
                    <a:pt x="676275" y="290512"/>
                  </a:lnTo>
                  <a:lnTo>
                    <a:pt x="688181" y="259556"/>
                  </a:lnTo>
                  <a:lnTo>
                    <a:pt x="692944" y="235743"/>
                  </a:lnTo>
                  <a:lnTo>
                    <a:pt x="695325" y="207168"/>
                  </a:lnTo>
                  <a:lnTo>
                    <a:pt x="690563" y="176212"/>
                  </a:lnTo>
                  <a:lnTo>
                    <a:pt x="683419" y="150018"/>
                  </a:lnTo>
                  <a:lnTo>
                    <a:pt x="666750" y="126206"/>
                  </a:lnTo>
                  <a:lnTo>
                    <a:pt x="652463" y="111918"/>
                  </a:lnTo>
                  <a:lnTo>
                    <a:pt x="631031" y="97631"/>
                  </a:lnTo>
                  <a:lnTo>
                    <a:pt x="604838" y="85725"/>
                  </a:lnTo>
                  <a:lnTo>
                    <a:pt x="569119" y="71437"/>
                  </a:lnTo>
                  <a:lnTo>
                    <a:pt x="561975" y="66675"/>
                  </a:lnTo>
                  <a:lnTo>
                    <a:pt x="554831" y="59531"/>
                  </a:lnTo>
                  <a:lnTo>
                    <a:pt x="554831" y="47625"/>
                  </a:lnTo>
                  <a:lnTo>
                    <a:pt x="561975" y="35718"/>
                  </a:lnTo>
                  <a:lnTo>
                    <a:pt x="581025" y="21431"/>
                  </a:lnTo>
                  <a:lnTo>
                    <a:pt x="611981" y="7143"/>
                  </a:lnTo>
                  <a:lnTo>
                    <a:pt x="645319" y="0"/>
                  </a:lnTo>
                  <a:lnTo>
                    <a:pt x="709613" y="2381"/>
                  </a:lnTo>
                  <a:lnTo>
                    <a:pt x="757238" y="11906"/>
                  </a:lnTo>
                  <a:lnTo>
                    <a:pt x="800100" y="28575"/>
                  </a:lnTo>
                  <a:lnTo>
                    <a:pt x="840581" y="47625"/>
                  </a:lnTo>
                  <a:lnTo>
                    <a:pt x="895350" y="83343"/>
                  </a:lnTo>
                  <a:lnTo>
                    <a:pt x="973931" y="142875"/>
                  </a:lnTo>
                  <a:lnTo>
                    <a:pt x="1045369" y="209550"/>
                  </a:lnTo>
                  <a:lnTo>
                    <a:pt x="1076325" y="238125"/>
                  </a:lnTo>
                  <a:lnTo>
                    <a:pt x="1092994" y="254793"/>
                  </a:lnTo>
                  <a:lnTo>
                    <a:pt x="1100138" y="271462"/>
                  </a:lnTo>
                  <a:lnTo>
                    <a:pt x="1104900" y="292893"/>
                  </a:lnTo>
                  <a:lnTo>
                    <a:pt x="1097756" y="314325"/>
                  </a:lnTo>
                  <a:lnTo>
                    <a:pt x="1083469" y="333375"/>
                  </a:lnTo>
                  <a:lnTo>
                    <a:pt x="1050131" y="354806"/>
                  </a:lnTo>
                  <a:lnTo>
                    <a:pt x="992981" y="381000"/>
                  </a:lnTo>
                  <a:lnTo>
                    <a:pt x="966788" y="395287"/>
                  </a:lnTo>
                  <a:lnTo>
                    <a:pt x="766763" y="60721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0">
              <a:extLst>
                <a:ext uri="{FF2B5EF4-FFF2-40B4-BE49-F238E27FC236}">
                  <a16:creationId xmlns:a16="http://schemas.microsoft.com/office/drawing/2014/main" id="{D45ACBFF-00DE-4EE1-BDDF-98F2409E5058}"/>
                </a:ext>
              </a:extLst>
            </p:cNvPr>
            <p:cNvSpPr/>
            <p:nvPr/>
          </p:nvSpPr>
          <p:spPr>
            <a:xfrm>
              <a:off x="3560764" y="4325143"/>
              <a:ext cx="831850" cy="1308100"/>
            </a:xfrm>
            <a:custGeom>
              <a:avLst/>
              <a:gdLst>
                <a:gd name="connsiteX0" fmla="*/ 600075 w 833437"/>
                <a:gd name="connsiteY0" fmla="*/ 585788 h 1307307"/>
                <a:gd name="connsiteX1" fmla="*/ 521494 w 833437"/>
                <a:gd name="connsiteY1" fmla="*/ 707232 h 1307307"/>
                <a:gd name="connsiteX2" fmla="*/ 421481 w 833437"/>
                <a:gd name="connsiteY2" fmla="*/ 852488 h 1307307"/>
                <a:gd name="connsiteX3" fmla="*/ 354806 w 833437"/>
                <a:gd name="connsiteY3" fmla="*/ 942975 h 1307307"/>
                <a:gd name="connsiteX4" fmla="*/ 297656 w 833437"/>
                <a:gd name="connsiteY4" fmla="*/ 1007269 h 1307307"/>
                <a:gd name="connsiteX5" fmla="*/ 202406 w 833437"/>
                <a:gd name="connsiteY5" fmla="*/ 1114425 h 1307307"/>
                <a:gd name="connsiteX6" fmla="*/ 119062 w 833437"/>
                <a:gd name="connsiteY6" fmla="*/ 1214438 h 1307307"/>
                <a:gd name="connsiteX7" fmla="*/ 80962 w 833437"/>
                <a:gd name="connsiteY7" fmla="*/ 1266825 h 1307307"/>
                <a:gd name="connsiteX8" fmla="*/ 52387 w 833437"/>
                <a:gd name="connsiteY8" fmla="*/ 1290638 h 1307307"/>
                <a:gd name="connsiteX9" fmla="*/ 26194 w 833437"/>
                <a:gd name="connsiteY9" fmla="*/ 1304925 h 1307307"/>
                <a:gd name="connsiteX10" fmla="*/ 9525 w 833437"/>
                <a:gd name="connsiteY10" fmla="*/ 1307307 h 1307307"/>
                <a:gd name="connsiteX11" fmla="*/ 0 w 833437"/>
                <a:gd name="connsiteY11" fmla="*/ 1300163 h 1307307"/>
                <a:gd name="connsiteX12" fmla="*/ 0 w 833437"/>
                <a:gd name="connsiteY12" fmla="*/ 1283494 h 1307307"/>
                <a:gd name="connsiteX13" fmla="*/ 9525 w 833437"/>
                <a:gd name="connsiteY13" fmla="*/ 1250157 h 1307307"/>
                <a:gd name="connsiteX14" fmla="*/ 61912 w 833437"/>
                <a:gd name="connsiteY14" fmla="*/ 1162050 h 1307307"/>
                <a:gd name="connsiteX15" fmla="*/ 154781 w 833437"/>
                <a:gd name="connsiteY15" fmla="*/ 1004888 h 1307307"/>
                <a:gd name="connsiteX16" fmla="*/ 233362 w 833437"/>
                <a:gd name="connsiteY16" fmla="*/ 869157 h 1307307"/>
                <a:gd name="connsiteX17" fmla="*/ 309562 w 833437"/>
                <a:gd name="connsiteY17" fmla="*/ 731044 h 1307307"/>
                <a:gd name="connsiteX18" fmla="*/ 335756 w 833437"/>
                <a:gd name="connsiteY18" fmla="*/ 688182 h 1307307"/>
                <a:gd name="connsiteX19" fmla="*/ 364331 w 833437"/>
                <a:gd name="connsiteY19" fmla="*/ 621507 h 1307307"/>
                <a:gd name="connsiteX20" fmla="*/ 404812 w 833437"/>
                <a:gd name="connsiteY20" fmla="*/ 523875 h 1307307"/>
                <a:gd name="connsiteX21" fmla="*/ 445294 w 833437"/>
                <a:gd name="connsiteY21" fmla="*/ 409575 h 1307307"/>
                <a:gd name="connsiteX22" fmla="*/ 464344 w 833437"/>
                <a:gd name="connsiteY22" fmla="*/ 350044 h 1307307"/>
                <a:gd name="connsiteX23" fmla="*/ 473869 w 833437"/>
                <a:gd name="connsiteY23" fmla="*/ 307182 h 1307307"/>
                <a:gd name="connsiteX24" fmla="*/ 478631 w 833437"/>
                <a:gd name="connsiteY24" fmla="*/ 278607 h 1307307"/>
                <a:gd name="connsiteX25" fmla="*/ 478631 w 833437"/>
                <a:gd name="connsiteY25" fmla="*/ 247650 h 1307307"/>
                <a:gd name="connsiteX26" fmla="*/ 476250 w 833437"/>
                <a:gd name="connsiteY26" fmla="*/ 211932 h 1307307"/>
                <a:gd name="connsiteX27" fmla="*/ 464344 w 833437"/>
                <a:gd name="connsiteY27" fmla="*/ 176213 h 1307307"/>
                <a:gd name="connsiteX28" fmla="*/ 450056 w 833437"/>
                <a:gd name="connsiteY28" fmla="*/ 145257 h 1307307"/>
                <a:gd name="connsiteX29" fmla="*/ 435769 w 833437"/>
                <a:gd name="connsiteY29" fmla="*/ 123825 h 1307307"/>
                <a:gd name="connsiteX30" fmla="*/ 423862 w 833437"/>
                <a:gd name="connsiteY30" fmla="*/ 111919 h 1307307"/>
                <a:gd name="connsiteX31" fmla="*/ 409575 w 833437"/>
                <a:gd name="connsiteY31" fmla="*/ 97632 h 1307307"/>
                <a:gd name="connsiteX32" fmla="*/ 397669 w 833437"/>
                <a:gd name="connsiteY32" fmla="*/ 88107 h 1307307"/>
                <a:gd name="connsiteX33" fmla="*/ 378619 w 833437"/>
                <a:gd name="connsiteY33" fmla="*/ 76200 h 1307307"/>
                <a:gd name="connsiteX34" fmla="*/ 361950 w 833437"/>
                <a:gd name="connsiteY34" fmla="*/ 64294 h 1307307"/>
                <a:gd name="connsiteX35" fmla="*/ 345281 w 833437"/>
                <a:gd name="connsiteY35" fmla="*/ 45244 h 1307307"/>
                <a:gd name="connsiteX36" fmla="*/ 342900 w 833437"/>
                <a:gd name="connsiteY36" fmla="*/ 28575 h 1307307"/>
                <a:gd name="connsiteX37" fmla="*/ 347662 w 833437"/>
                <a:gd name="connsiteY37" fmla="*/ 14288 h 1307307"/>
                <a:gd name="connsiteX38" fmla="*/ 364331 w 833437"/>
                <a:gd name="connsiteY38" fmla="*/ 4763 h 1307307"/>
                <a:gd name="connsiteX39" fmla="*/ 402431 w 833437"/>
                <a:gd name="connsiteY39" fmla="*/ 0 h 1307307"/>
                <a:gd name="connsiteX40" fmla="*/ 428625 w 833437"/>
                <a:gd name="connsiteY40" fmla="*/ 4763 h 1307307"/>
                <a:gd name="connsiteX41" fmla="*/ 514350 w 833437"/>
                <a:gd name="connsiteY41" fmla="*/ 23813 h 1307307"/>
                <a:gd name="connsiteX42" fmla="*/ 595312 w 833437"/>
                <a:gd name="connsiteY42" fmla="*/ 38100 h 1307307"/>
                <a:gd name="connsiteX43" fmla="*/ 642937 w 833437"/>
                <a:gd name="connsiteY43" fmla="*/ 47625 h 1307307"/>
                <a:gd name="connsiteX44" fmla="*/ 678656 w 833437"/>
                <a:gd name="connsiteY44" fmla="*/ 69057 h 1307307"/>
                <a:gd name="connsiteX45" fmla="*/ 728662 w 833437"/>
                <a:gd name="connsiteY45" fmla="*/ 107157 h 1307307"/>
                <a:gd name="connsiteX46" fmla="*/ 759619 w 833437"/>
                <a:gd name="connsiteY46" fmla="*/ 138113 h 1307307"/>
                <a:gd name="connsiteX47" fmla="*/ 802481 w 833437"/>
                <a:gd name="connsiteY47" fmla="*/ 183357 h 1307307"/>
                <a:gd name="connsiteX48" fmla="*/ 826294 w 833437"/>
                <a:gd name="connsiteY48" fmla="*/ 211932 h 1307307"/>
                <a:gd name="connsiteX49" fmla="*/ 831056 w 833437"/>
                <a:gd name="connsiteY49" fmla="*/ 226219 h 1307307"/>
                <a:gd name="connsiteX50" fmla="*/ 833437 w 833437"/>
                <a:gd name="connsiteY50" fmla="*/ 240507 h 1307307"/>
                <a:gd name="connsiteX51" fmla="*/ 828675 w 833437"/>
                <a:gd name="connsiteY51" fmla="*/ 257175 h 1307307"/>
                <a:gd name="connsiteX52" fmla="*/ 809625 w 833437"/>
                <a:gd name="connsiteY52" fmla="*/ 276225 h 1307307"/>
                <a:gd name="connsiteX53" fmla="*/ 790575 w 833437"/>
                <a:gd name="connsiteY53" fmla="*/ 290513 h 1307307"/>
                <a:gd name="connsiteX54" fmla="*/ 742950 w 833437"/>
                <a:gd name="connsiteY54" fmla="*/ 366713 h 1307307"/>
                <a:gd name="connsiteX55" fmla="*/ 600075 w 833437"/>
                <a:gd name="connsiteY55" fmla="*/ 585788 h 130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33437" h="1307307">
                  <a:moveTo>
                    <a:pt x="600075" y="585788"/>
                  </a:moveTo>
                  <a:lnTo>
                    <a:pt x="521494" y="707232"/>
                  </a:lnTo>
                  <a:lnTo>
                    <a:pt x="421481" y="852488"/>
                  </a:lnTo>
                  <a:lnTo>
                    <a:pt x="354806" y="942975"/>
                  </a:lnTo>
                  <a:lnTo>
                    <a:pt x="297656" y="1007269"/>
                  </a:lnTo>
                  <a:lnTo>
                    <a:pt x="202406" y="1114425"/>
                  </a:lnTo>
                  <a:lnTo>
                    <a:pt x="119062" y="1214438"/>
                  </a:lnTo>
                  <a:lnTo>
                    <a:pt x="80962" y="1266825"/>
                  </a:lnTo>
                  <a:lnTo>
                    <a:pt x="52387" y="1290638"/>
                  </a:lnTo>
                  <a:lnTo>
                    <a:pt x="26194" y="1304925"/>
                  </a:lnTo>
                  <a:lnTo>
                    <a:pt x="9525" y="1307307"/>
                  </a:lnTo>
                  <a:lnTo>
                    <a:pt x="0" y="1300163"/>
                  </a:lnTo>
                  <a:lnTo>
                    <a:pt x="0" y="1283494"/>
                  </a:lnTo>
                  <a:lnTo>
                    <a:pt x="9525" y="1250157"/>
                  </a:lnTo>
                  <a:lnTo>
                    <a:pt x="61912" y="1162050"/>
                  </a:lnTo>
                  <a:lnTo>
                    <a:pt x="154781" y="1004888"/>
                  </a:lnTo>
                  <a:lnTo>
                    <a:pt x="233362" y="869157"/>
                  </a:lnTo>
                  <a:lnTo>
                    <a:pt x="309562" y="731044"/>
                  </a:lnTo>
                  <a:lnTo>
                    <a:pt x="335756" y="688182"/>
                  </a:lnTo>
                  <a:lnTo>
                    <a:pt x="364331" y="621507"/>
                  </a:lnTo>
                  <a:lnTo>
                    <a:pt x="404812" y="523875"/>
                  </a:lnTo>
                  <a:lnTo>
                    <a:pt x="445294" y="409575"/>
                  </a:lnTo>
                  <a:lnTo>
                    <a:pt x="464344" y="350044"/>
                  </a:lnTo>
                  <a:lnTo>
                    <a:pt x="473869" y="307182"/>
                  </a:lnTo>
                  <a:lnTo>
                    <a:pt x="478631" y="278607"/>
                  </a:lnTo>
                  <a:lnTo>
                    <a:pt x="478631" y="247650"/>
                  </a:lnTo>
                  <a:lnTo>
                    <a:pt x="476250" y="211932"/>
                  </a:lnTo>
                  <a:lnTo>
                    <a:pt x="464344" y="176213"/>
                  </a:lnTo>
                  <a:lnTo>
                    <a:pt x="450056" y="145257"/>
                  </a:lnTo>
                  <a:lnTo>
                    <a:pt x="435769" y="123825"/>
                  </a:lnTo>
                  <a:lnTo>
                    <a:pt x="423862" y="111919"/>
                  </a:lnTo>
                  <a:lnTo>
                    <a:pt x="409575" y="97632"/>
                  </a:lnTo>
                  <a:lnTo>
                    <a:pt x="397669" y="88107"/>
                  </a:lnTo>
                  <a:lnTo>
                    <a:pt x="378619" y="76200"/>
                  </a:lnTo>
                  <a:lnTo>
                    <a:pt x="361950" y="64294"/>
                  </a:lnTo>
                  <a:lnTo>
                    <a:pt x="345281" y="45244"/>
                  </a:lnTo>
                  <a:lnTo>
                    <a:pt x="342900" y="28575"/>
                  </a:lnTo>
                  <a:lnTo>
                    <a:pt x="347662" y="14288"/>
                  </a:lnTo>
                  <a:lnTo>
                    <a:pt x="364331" y="4763"/>
                  </a:lnTo>
                  <a:lnTo>
                    <a:pt x="402431" y="0"/>
                  </a:lnTo>
                  <a:lnTo>
                    <a:pt x="428625" y="4763"/>
                  </a:lnTo>
                  <a:lnTo>
                    <a:pt x="514350" y="23813"/>
                  </a:lnTo>
                  <a:lnTo>
                    <a:pt x="595312" y="38100"/>
                  </a:lnTo>
                  <a:lnTo>
                    <a:pt x="642937" y="47625"/>
                  </a:lnTo>
                  <a:lnTo>
                    <a:pt x="678656" y="69057"/>
                  </a:lnTo>
                  <a:lnTo>
                    <a:pt x="728662" y="107157"/>
                  </a:lnTo>
                  <a:lnTo>
                    <a:pt x="759619" y="138113"/>
                  </a:lnTo>
                  <a:lnTo>
                    <a:pt x="802481" y="183357"/>
                  </a:lnTo>
                  <a:lnTo>
                    <a:pt x="826294" y="211932"/>
                  </a:lnTo>
                  <a:lnTo>
                    <a:pt x="831056" y="226219"/>
                  </a:lnTo>
                  <a:lnTo>
                    <a:pt x="833437" y="240507"/>
                  </a:lnTo>
                  <a:lnTo>
                    <a:pt x="828675" y="257175"/>
                  </a:lnTo>
                  <a:lnTo>
                    <a:pt x="809625" y="276225"/>
                  </a:lnTo>
                  <a:lnTo>
                    <a:pt x="790575" y="290513"/>
                  </a:lnTo>
                  <a:lnTo>
                    <a:pt x="742950" y="366713"/>
                  </a:lnTo>
                  <a:lnTo>
                    <a:pt x="600075" y="5857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1">
              <a:extLst>
                <a:ext uri="{FF2B5EF4-FFF2-40B4-BE49-F238E27FC236}">
                  <a16:creationId xmlns:a16="http://schemas.microsoft.com/office/drawing/2014/main" id="{9C97BCBE-7804-426F-BEFD-557A30DB66F6}"/>
                </a:ext>
              </a:extLst>
            </p:cNvPr>
            <p:cNvSpPr/>
            <p:nvPr/>
          </p:nvSpPr>
          <p:spPr>
            <a:xfrm>
              <a:off x="5091115" y="4179094"/>
              <a:ext cx="466725" cy="782637"/>
            </a:xfrm>
            <a:custGeom>
              <a:avLst/>
              <a:gdLst>
                <a:gd name="connsiteX0" fmla="*/ 102393 w 466725"/>
                <a:gd name="connsiteY0" fmla="*/ 359569 h 783431"/>
                <a:gd name="connsiteX1" fmla="*/ 73818 w 466725"/>
                <a:gd name="connsiteY1" fmla="*/ 273844 h 783431"/>
                <a:gd name="connsiteX2" fmla="*/ 40481 w 466725"/>
                <a:gd name="connsiteY2" fmla="*/ 159544 h 783431"/>
                <a:gd name="connsiteX3" fmla="*/ 4762 w 466725"/>
                <a:gd name="connsiteY3" fmla="*/ 33337 h 783431"/>
                <a:gd name="connsiteX4" fmla="*/ 0 w 466725"/>
                <a:gd name="connsiteY4" fmla="*/ 9525 h 783431"/>
                <a:gd name="connsiteX5" fmla="*/ 7143 w 466725"/>
                <a:gd name="connsiteY5" fmla="*/ 0 h 783431"/>
                <a:gd name="connsiteX6" fmla="*/ 19050 w 466725"/>
                <a:gd name="connsiteY6" fmla="*/ 2381 h 783431"/>
                <a:gd name="connsiteX7" fmla="*/ 33337 w 466725"/>
                <a:gd name="connsiteY7" fmla="*/ 7144 h 783431"/>
                <a:gd name="connsiteX8" fmla="*/ 52387 w 466725"/>
                <a:gd name="connsiteY8" fmla="*/ 21431 h 783431"/>
                <a:gd name="connsiteX9" fmla="*/ 78581 w 466725"/>
                <a:gd name="connsiteY9" fmla="*/ 52387 h 783431"/>
                <a:gd name="connsiteX10" fmla="*/ 145256 w 466725"/>
                <a:gd name="connsiteY10" fmla="*/ 140494 h 783431"/>
                <a:gd name="connsiteX11" fmla="*/ 216693 w 466725"/>
                <a:gd name="connsiteY11" fmla="*/ 223837 h 783431"/>
                <a:gd name="connsiteX12" fmla="*/ 280987 w 466725"/>
                <a:gd name="connsiteY12" fmla="*/ 292894 h 783431"/>
                <a:gd name="connsiteX13" fmla="*/ 340518 w 466725"/>
                <a:gd name="connsiteY13" fmla="*/ 352425 h 783431"/>
                <a:gd name="connsiteX14" fmla="*/ 383381 w 466725"/>
                <a:gd name="connsiteY14" fmla="*/ 388144 h 783431"/>
                <a:gd name="connsiteX15" fmla="*/ 423862 w 466725"/>
                <a:gd name="connsiteY15" fmla="*/ 414337 h 783431"/>
                <a:gd name="connsiteX16" fmla="*/ 433387 w 466725"/>
                <a:gd name="connsiteY16" fmla="*/ 433387 h 783431"/>
                <a:gd name="connsiteX17" fmla="*/ 452437 w 466725"/>
                <a:gd name="connsiteY17" fmla="*/ 497681 h 783431"/>
                <a:gd name="connsiteX18" fmla="*/ 461962 w 466725"/>
                <a:gd name="connsiteY18" fmla="*/ 554831 h 783431"/>
                <a:gd name="connsiteX19" fmla="*/ 466725 w 466725"/>
                <a:gd name="connsiteY19" fmla="*/ 607219 h 783431"/>
                <a:gd name="connsiteX20" fmla="*/ 459581 w 466725"/>
                <a:gd name="connsiteY20" fmla="*/ 642937 h 783431"/>
                <a:gd name="connsiteX21" fmla="*/ 419100 w 466725"/>
                <a:gd name="connsiteY21" fmla="*/ 733425 h 783431"/>
                <a:gd name="connsiteX22" fmla="*/ 397668 w 466725"/>
                <a:gd name="connsiteY22" fmla="*/ 766762 h 783431"/>
                <a:gd name="connsiteX23" fmla="*/ 383381 w 466725"/>
                <a:gd name="connsiteY23" fmla="*/ 778669 h 783431"/>
                <a:gd name="connsiteX24" fmla="*/ 369093 w 466725"/>
                <a:gd name="connsiteY24" fmla="*/ 783431 h 783431"/>
                <a:gd name="connsiteX25" fmla="*/ 357187 w 466725"/>
                <a:gd name="connsiteY25" fmla="*/ 783431 h 783431"/>
                <a:gd name="connsiteX26" fmla="*/ 338137 w 466725"/>
                <a:gd name="connsiteY26" fmla="*/ 778669 h 783431"/>
                <a:gd name="connsiteX27" fmla="*/ 316706 w 466725"/>
                <a:gd name="connsiteY27" fmla="*/ 766762 h 783431"/>
                <a:gd name="connsiteX28" fmla="*/ 292893 w 466725"/>
                <a:gd name="connsiteY28" fmla="*/ 752475 h 783431"/>
                <a:gd name="connsiteX29" fmla="*/ 269081 w 466725"/>
                <a:gd name="connsiteY29" fmla="*/ 733425 h 783431"/>
                <a:gd name="connsiteX30" fmla="*/ 240506 w 466725"/>
                <a:gd name="connsiteY30" fmla="*/ 692944 h 783431"/>
                <a:gd name="connsiteX31" fmla="*/ 207168 w 466725"/>
                <a:gd name="connsiteY31" fmla="*/ 628650 h 783431"/>
                <a:gd name="connsiteX32" fmla="*/ 180975 w 466725"/>
                <a:gd name="connsiteY32" fmla="*/ 573881 h 783431"/>
                <a:gd name="connsiteX33" fmla="*/ 150018 w 466725"/>
                <a:gd name="connsiteY33" fmla="*/ 504825 h 783431"/>
                <a:gd name="connsiteX34" fmla="*/ 102393 w 466725"/>
                <a:gd name="connsiteY34" fmla="*/ 359569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6725" h="783431">
                  <a:moveTo>
                    <a:pt x="102393" y="359569"/>
                  </a:moveTo>
                  <a:lnTo>
                    <a:pt x="73818" y="273844"/>
                  </a:lnTo>
                  <a:lnTo>
                    <a:pt x="40481" y="159544"/>
                  </a:lnTo>
                  <a:lnTo>
                    <a:pt x="4762" y="33337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9050" y="2381"/>
                  </a:lnTo>
                  <a:lnTo>
                    <a:pt x="33337" y="7144"/>
                  </a:lnTo>
                  <a:lnTo>
                    <a:pt x="52387" y="21431"/>
                  </a:lnTo>
                  <a:lnTo>
                    <a:pt x="78581" y="52387"/>
                  </a:lnTo>
                  <a:lnTo>
                    <a:pt x="145256" y="140494"/>
                  </a:lnTo>
                  <a:lnTo>
                    <a:pt x="216693" y="223837"/>
                  </a:lnTo>
                  <a:lnTo>
                    <a:pt x="280987" y="292894"/>
                  </a:lnTo>
                  <a:lnTo>
                    <a:pt x="340518" y="352425"/>
                  </a:lnTo>
                  <a:lnTo>
                    <a:pt x="383381" y="388144"/>
                  </a:lnTo>
                  <a:lnTo>
                    <a:pt x="423862" y="414337"/>
                  </a:lnTo>
                  <a:lnTo>
                    <a:pt x="433387" y="433387"/>
                  </a:lnTo>
                  <a:lnTo>
                    <a:pt x="452437" y="497681"/>
                  </a:lnTo>
                  <a:lnTo>
                    <a:pt x="461962" y="554831"/>
                  </a:lnTo>
                  <a:lnTo>
                    <a:pt x="466725" y="607219"/>
                  </a:lnTo>
                  <a:lnTo>
                    <a:pt x="459581" y="642937"/>
                  </a:lnTo>
                  <a:lnTo>
                    <a:pt x="419100" y="733425"/>
                  </a:lnTo>
                  <a:lnTo>
                    <a:pt x="397668" y="766762"/>
                  </a:lnTo>
                  <a:lnTo>
                    <a:pt x="383381" y="778669"/>
                  </a:lnTo>
                  <a:lnTo>
                    <a:pt x="369093" y="783431"/>
                  </a:lnTo>
                  <a:lnTo>
                    <a:pt x="357187" y="783431"/>
                  </a:lnTo>
                  <a:lnTo>
                    <a:pt x="338137" y="778669"/>
                  </a:lnTo>
                  <a:lnTo>
                    <a:pt x="316706" y="766762"/>
                  </a:lnTo>
                  <a:lnTo>
                    <a:pt x="292893" y="752475"/>
                  </a:lnTo>
                  <a:lnTo>
                    <a:pt x="269081" y="733425"/>
                  </a:lnTo>
                  <a:lnTo>
                    <a:pt x="240506" y="692944"/>
                  </a:lnTo>
                  <a:lnTo>
                    <a:pt x="207168" y="628650"/>
                  </a:lnTo>
                  <a:lnTo>
                    <a:pt x="180975" y="573881"/>
                  </a:lnTo>
                  <a:lnTo>
                    <a:pt x="150018" y="504825"/>
                  </a:lnTo>
                  <a:lnTo>
                    <a:pt x="102393" y="3595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2">
              <a:extLst>
                <a:ext uri="{FF2B5EF4-FFF2-40B4-BE49-F238E27FC236}">
                  <a16:creationId xmlns:a16="http://schemas.microsoft.com/office/drawing/2014/main" id="{05E7A5D0-533C-4FCB-AC65-65DBA4374CAD}"/>
                </a:ext>
              </a:extLst>
            </p:cNvPr>
            <p:cNvSpPr/>
            <p:nvPr/>
          </p:nvSpPr>
          <p:spPr>
            <a:xfrm>
              <a:off x="5553076" y="4570413"/>
              <a:ext cx="466725" cy="1111250"/>
            </a:xfrm>
            <a:custGeom>
              <a:avLst/>
              <a:gdLst>
                <a:gd name="connsiteX0" fmla="*/ 204788 w 466725"/>
                <a:gd name="connsiteY0" fmla="*/ 500062 h 1112044"/>
                <a:gd name="connsiteX1" fmla="*/ 83344 w 466725"/>
                <a:gd name="connsiteY1" fmla="*/ 647700 h 1112044"/>
                <a:gd name="connsiteX2" fmla="*/ 7144 w 466725"/>
                <a:gd name="connsiteY2" fmla="*/ 723900 h 1112044"/>
                <a:gd name="connsiteX3" fmla="*/ 0 w 466725"/>
                <a:gd name="connsiteY3" fmla="*/ 750094 h 1112044"/>
                <a:gd name="connsiteX4" fmla="*/ 0 w 466725"/>
                <a:gd name="connsiteY4" fmla="*/ 831056 h 1112044"/>
                <a:gd name="connsiteX5" fmla="*/ 7144 w 466725"/>
                <a:gd name="connsiteY5" fmla="*/ 942975 h 1112044"/>
                <a:gd name="connsiteX6" fmla="*/ 14288 w 466725"/>
                <a:gd name="connsiteY6" fmla="*/ 988219 h 1112044"/>
                <a:gd name="connsiteX7" fmla="*/ 26194 w 466725"/>
                <a:gd name="connsiteY7" fmla="*/ 1035844 h 1112044"/>
                <a:gd name="connsiteX8" fmla="*/ 33338 w 466725"/>
                <a:gd name="connsiteY8" fmla="*/ 1057275 h 1112044"/>
                <a:gd name="connsiteX9" fmla="*/ 50006 w 466725"/>
                <a:gd name="connsiteY9" fmla="*/ 1078706 h 1112044"/>
                <a:gd name="connsiteX10" fmla="*/ 71438 w 466725"/>
                <a:gd name="connsiteY10" fmla="*/ 1100137 h 1112044"/>
                <a:gd name="connsiteX11" fmla="*/ 102394 w 466725"/>
                <a:gd name="connsiteY11" fmla="*/ 1112044 h 1112044"/>
                <a:gd name="connsiteX12" fmla="*/ 130969 w 466725"/>
                <a:gd name="connsiteY12" fmla="*/ 1112044 h 1112044"/>
                <a:gd name="connsiteX13" fmla="*/ 157163 w 466725"/>
                <a:gd name="connsiteY13" fmla="*/ 1104900 h 1112044"/>
                <a:gd name="connsiteX14" fmla="*/ 173831 w 466725"/>
                <a:gd name="connsiteY14" fmla="*/ 1095375 h 1112044"/>
                <a:gd name="connsiteX15" fmla="*/ 188119 w 466725"/>
                <a:gd name="connsiteY15" fmla="*/ 1083469 h 1112044"/>
                <a:gd name="connsiteX16" fmla="*/ 214313 w 466725"/>
                <a:gd name="connsiteY16" fmla="*/ 1052512 h 1112044"/>
                <a:gd name="connsiteX17" fmla="*/ 273844 w 466725"/>
                <a:gd name="connsiteY17" fmla="*/ 966787 h 1112044"/>
                <a:gd name="connsiteX18" fmla="*/ 326231 w 466725"/>
                <a:gd name="connsiteY18" fmla="*/ 873919 h 1112044"/>
                <a:gd name="connsiteX19" fmla="*/ 359569 w 466725"/>
                <a:gd name="connsiteY19" fmla="*/ 797719 h 1112044"/>
                <a:gd name="connsiteX20" fmla="*/ 378619 w 466725"/>
                <a:gd name="connsiteY20" fmla="*/ 740569 h 1112044"/>
                <a:gd name="connsiteX21" fmla="*/ 397669 w 466725"/>
                <a:gd name="connsiteY21" fmla="*/ 666750 h 1112044"/>
                <a:gd name="connsiteX22" fmla="*/ 416719 w 466725"/>
                <a:gd name="connsiteY22" fmla="*/ 583406 h 1112044"/>
                <a:gd name="connsiteX23" fmla="*/ 438150 w 466725"/>
                <a:gd name="connsiteY23" fmla="*/ 445294 h 1112044"/>
                <a:gd name="connsiteX24" fmla="*/ 457200 w 466725"/>
                <a:gd name="connsiteY24" fmla="*/ 235744 h 1112044"/>
                <a:gd name="connsiteX25" fmla="*/ 466725 w 466725"/>
                <a:gd name="connsiteY25" fmla="*/ 88106 h 1112044"/>
                <a:gd name="connsiteX26" fmla="*/ 466725 w 466725"/>
                <a:gd name="connsiteY26" fmla="*/ 26194 h 1112044"/>
                <a:gd name="connsiteX27" fmla="*/ 461963 w 466725"/>
                <a:gd name="connsiteY27" fmla="*/ 4762 h 1112044"/>
                <a:gd name="connsiteX28" fmla="*/ 454819 w 466725"/>
                <a:gd name="connsiteY28" fmla="*/ 0 h 1112044"/>
                <a:gd name="connsiteX29" fmla="*/ 438150 w 466725"/>
                <a:gd name="connsiteY29" fmla="*/ 7144 h 1112044"/>
                <a:gd name="connsiteX30" fmla="*/ 411956 w 466725"/>
                <a:gd name="connsiteY30" fmla="*/ 33337 h 1112044"/>
                <a:gd name="connsiteX31" fmla="*/ 397669 w 466725"/>
                <a:gd name="connsiteY31" fmla="*/ 54769 h 1112044"/>
                <a:gd name="connsiteX32" fmla="*/ 378619 w 466725"/>
                <a:gd name="connsiteY32" fmla="*/ 121444 h 1112044"/>
                <a:gd name="connsiteX33" fmla="*/ 335756 w 466725"/>
                <a:gd name="connsiteY33" fmla="*/ 247650 h 1112044"/>
                <a:gd name="connsiteX34" fmla="*/ 288131 w 466725"/>
                <a:gd name="connsiteY34" fmla="*/ 364331 h 1112044"/>
                <a:gd name="connsiteX35" fmla="*/ 247650 w 466725"/>
                <a:gd name="connsiteY35" fmla="*/ 445294 h 1112044"/>
                <a:gd name="connsiteX36" fmla="*/ 204788 w 466725"/>
                <a:gd name="connsiteY36" fmla="*/ 500062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66725" h="1112044">
                  <a:moveTo>
                    <a:pt x="204788" y="500062"/>
                  </a:moveTo>
                  <a:lnTo>
                    <a:pt x="83344" y="647700"/>
                  </a:lnTo>
                  <a:lnTo>
                    <a:pt x="7144" y="723900"/>
                  </a:lnTo>
                  <a:lnTo>
                    <a:pt x="0" y="750094"/>
                  </a:lnTo>
                  <a:lnTo>
                    <a:pt x="0" y="831056"/>
                  </a:lnTo>
                  <a:lnTo>
                    <a:pt x="7144" y="942975"/>
                  </a:lnTo>
                  <a:lnTo>
                    <a:pt x="14288" y="988219"/>
                  </a:lnTo>
                  <a:lnTo>
                    <a:pt x="26194" y="1035844"/>
                  </a:lnTo>
                  <a:lnTo>
                    <a:pt x="33338" y="1057275"/>
                  </a:lnTo>
                  <a:lnTo>
                    <a:pt x="50006" y="1078706"/>
                  </a:lnTo>
                  <a:lnTo>
                    <a:pt x="71438" y="1100137"/>
                  </a:lnTo>
                  <a:lnTo>
                    <a:pt x="102394" y="1112044"/>
                  </a:lnTo>
                  <a:lnTo>
                    <a:pt x="130969" y="1112044"/>
                  </a:lnTo>
                  <a:lnTo>
                    <a:pt x="157163" y="1104900"/>
                  </a:lnTo>
                  <a:lnTo>
                    <a:pt x="173831" y="1095375"/>
                  </a:lnTo>
                  <a:lnTo>
                    <a:pt x="188119" y="1083469"/>
                  </a:lnTo>
                  <a:lnTo>
                    <a:pt x="214313" y="1052512"/>
                  </a:lnTo>
                  <a:lnTo>
                    <a:pt x="273844" y="966787"/>
                  </a:lnTo>
                  <a:lnTo>
                    <a:pt x="326231" y="873919"/>
                  </a:lnTo>
                  <a:lnTo>
                    <a:pt x="359569" y="797719"/>
                  </a:lnTo>
                  <a:lnTo>
                    <a:pt x="378619" y="740569"/>
                  </a:lnTo>
                  <a:lnTo>
                    <a:pt x="397669" y="666750"/>
                  </a:lnTo>
                  <a:lnTo>
                    <a:pt x="416719" y="583406"/>
                  </a:lnTo>
                  <a:lnTo>
                    <a:pt x="438150" y="445294"/>
                  </a:lnTo>
                  <a:lnTo>
                    <a:pt x="457200" y="235744"/>
                  </a:lnTo>
                  <a:lnTo>
                    <a:pt x="466725" y="88106"/>
                  </a:lnTo>
                  <a:lnTo>
                    <a:pt x="466725" y="26194"/>
                  </a:lnTo>
                  <a:lnTo>
                    <a:pt x="461963" y="4762"/>
                  </a:lnTo>
                  <a:lnTo>
                    <a:pt x="454819" y="0"/>
                  </a:lnTo>
                  <a:lnTo>
                    <a:pt x="438150" y="7144"/>
                  </a:lnTo>
                  <a:lnTo>
                    <a:pt x="411956" y="33337"/>
                  </a:lnTo>
                  <a:lnTo>
                    <a:pt x="397669" y="54769"/>
                  </a:lnTo>
                  <a:lnTo>
                    <a:pt x="378619" y="121444"/>
                  </a:lnTo>
                  <a:lnTo>
                    <a:pt x="335756" y="247650"/>
                  </a:lnTo>
                  <a:lnTo>
                    <a:pt x="288131" y="364331"/>
                  </a:lnTo>
                  <a:lnTo>
                    <a:pt x="247650" y="445294"/>
                  </a:lnTo>
                  <a:lnTo>
                    <a:pt x="204788" y="50006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3">
              <a:extLst>
                <a:ext uri="{FF2B5EF4-FFF2-40B4-BE49-F238E27FC236}">
                  <a16:creationId xmlns:a16="http://schemas.microsoft.com/office/drawing/2014/main" id="{34771FEA-8C81-488B-9F66-64688C40F647}"/>
                </a:ext>
              </a:extLst>
            </p:cNvPr>
            <p:cNvSpPr/>
            <p:nvPr/>
          </p:nvSpPr>
          <p:spPr>
            <a:xfrm>
              <a:off x="5487989" y="1733551"/>
              <a:ext cx="1181100" cy="1204913"/>
            </a:xfrm>
            <a:custGeom>
              <a:avLst/>
              <a:gdLst>
                <a:gd name="connsiteX0" fmla="*/ 569119 w 1181100"/>
                <a:gd name="connsiteY0" fmla="*/ 554831 h 1204913"/>
                <a:gd name="connsiteX1" fmla="*/ 673894 w 1181100"/>
                <a:gd name="connsiteY1" fmla="*/ 421481 h 1204913"/>
                <a:gd name="connsiteX2" fmla="*/ 771525 w 1181100"/>
                <a:gd name="connsiteY2" fmla="*/ 283369 h 1204913"/>
                <a:gd name="connsiteX3" fmla="*/ 797719 w 1181100"/>
                <a:gd name="connsiteY3" fmla="*/ 245269 h 1204913"/>
                <a:gd name="connsiteX4" fmla="*/ 807244 w 1181100"/>
                <a:gd name="connsiteY4" fmla="*/ 219075 h 1204913"/>
                <a:gd name="connsiteX5" fmla="*/ 807244 w 1181100"/>
                <a:gd name="connsiteY5" fmla="*/ 202406 h 1204913"/>
                <a:gd name="connsiteX6" fmla="*/ 800100 w 1181100"/>
                <a:gd name="connsiteY6" fmla="*/ 173831 h 1204913"/>
                <a:gd name="connsiteX7" fmla="*/ 785813 w 1181100"/>
                <a:gd name="connsiteY7" fmla="*/ 152400 h 1204913"/>
                <a:gd name="connsiteX8" fmla="*/ 771525 w 1181100"/>
                <a:gd name="connsiteY8" fmla="*/ 138113 h 1204913"/>
                <a:gd name="connsiteX9" fmla="*/ 750094 w 1181100"/>
                <a:gd name="connsiteY9" fmla="*/ 119063 h 1204913"/>
                <a:gd name="connsiteX10" fmla="*/ 714375 w 1181100"/>
                <a:gd name="connsiteY10" fmla="*/ 100013 h 1204913"/>
                <a:gd name="connsiteX11" fmla="*/ 647700 w 1181100"/>
                <a:gd name="connsiteY11" fmla="*/ 66675 h 1204913"/>
                <a:gd name="connsiteX12" fmla="*/ 623888 w 1181100"/>
                <a:gd name="connsiteY12" fmla="*/ 50006 h 1204913"/>
                <a:gd name="connsiteX13" fmla="*/ 611982 w 1181100"/>
                <a:gd name="connsiteY13" fmla="*/ 33338 h 1204913"/>
                <a:gd name="connsiteX14" fmla="*/ 607219 w 1181100"/>
                <a:gd name="connsiteY14" fmla="*/ 21431 h 1204913"/>
                <a:gd name="connsiteX15" fmla="*/ 619125 w 1181100"/>
                <a:gd name="connsiteY15" fmla="*/ 14288 h 1204913"/>
                <a:gd name="connsiteX16" fmla="*/ 645319 w 1181100"/>
                <a:gd name="connsiteY16" fmla="*/ 7144 h 1204913"/>
                <a:gd name="connsiteX17" fmla="*/ 731044 w 1181100"/>
                <a:gd name="connsiteY17" fmla="*/ 0 h 1204913"/>
                <a:gd name="connsiteX18" fmla="*/ 826294 w 1181100"/>
                <a:gd name="connsiteY18" fmla="*/ 2381 h 1204913"/>
                <a:gd name="connsiteX19" fmla="*/ 888207 w 1181100"/>
                <a:gd name="connsiteY19" fmla="*/ 11906 h 1204913"/>
                <a:gd name="connsiteX20" fmla="*/ 950119 w 1181100"/>
                <a:gd name="connsiteY20" fmla="*/ 28575 h 1204913"/>
                <a:gd name="connsiteX21" fmla="*/ 1004888 w 1181100"/>
                <a:gd name="connsiteY21" fmla="*/ 52388 h 1204913"/>
                <a:gd name="connsiteX22" fmla="*/ 1047750 w 1181100"/>
                <a:gd name="connsiteY22" fmla="*/ 76200 h 1204913"/>
                <a:gd name="connsiteX23" fmla="*/ 1071563 w 1181100"/>
                <a:gd name="connsiteY23" fmla="*/ 92869 h 1204913"/>
                <a:gd name="connsiteX24" fmla="*/ 1100138 w 1181100"/>
                <a:gd name="connsiteY24" fmla="*/ 121444 h 1204913"/>
                <a:gd name="connsiteX25" fmla="*/ 1121569 w 1181100"/>
                <a:gd name="connsiteY25" fmla="*/ 154781 h 1204913"/>
                <a:gd name="connsiteX26" fmla="*/ 1143000 w 1181100"/>
                <a:gd name="connsiteY26" fmla="*/ 195263 h 1204913"/>
                <a:gd name="connsiteX27" fmla="*/ 1166813 w 1181100"/>
                <a:gd name="connsiteY27" fmla="*/ 245269 h 1204913"/>
                <a:gd name="connsiteX28" fmla="*/ 1178719 w 1181100"/>
                <a:gd name="connsiteY28" fmla="*/ 261938 h 1204913"/>
                <a:gd name="connsiteX29" fmla="*/ 1181100 w 1181100"/>
                <a:gd name="connsiteY29" fmla="*/ 271463 h 1204913"/>
                <a:gd name="connsiteX30" fmla="*/ 1176338 w 1181100"/>
                <a:gd name="connsiteY30" fmla="*/ 292894 h 1204913"/>
                <a:gd name="connsiteX31" fmla="*/ 1152525 w 1181100"/>
                <a:gd name="connsiteY31" fmla="*/ 314325 h 1204913"/>
                <a:gd name="connsiteX32" fmla="*/ 1095375 w 1181100"/>
                <a:gd name="connsiteY32" fmla="*/ 350044 h 1204913"/>
                <a:gd name="connsiteX33" fmla="*/ 1019175 w 1181100"/>
                <a:gd name="connsiteY33" fmla="*/ 409575 h 1204913"/>
                <a:gd name="connsiteX34" fmla="*/ 935832 w 1181100"/>
                <a:gd name="connsiteY34" fmla="*/ 490538 h 1204913"/>
                <a:gd name="connsiteX35" fmla="*/ 754857 w 1181100"/>
                <a:gd name="connsiteY35" fmla="*/ 664369 h 1204913"/>
                <a:gd name="connsiteX36" fmla="*/ 609600 w 1181100"/>
                <a:gd name="connsiteY36" fmla="*/ 792956 h 1204913"/>
                <a:gd name="connsiteX37" fmla="*/ 431007 w 1181100"/>
                <a:gd name="connsiteY37" fmla="*/ 940594 h 1204913"/>
                <a:gd name="connsiteX38" fmla="*/ 245269 w 1181100"/>
                <a:gd name="connsiteY38" fmla="*/ 1076325 h 1204913"/>
                <a:gd name="connsiteX39" fmla="*/ 109538 w 1181100"/>
                <a:gd name="connsiteY39" fmla="*/ 1162050 h 1204913"/>
                <a:gd name="connsiteX40" fmla="*/ 45244 w 1181100"/>
                <a:gd name="connsiteY40" fmla="*/ 1195388 h 1204913"/>
                <a:gd name="connsiteX41" fmla="*/ 14288 w 1181100"/>
                <a:gd name="connsiteY41" fmla="*/ 1204913 h 1204913"/>
                <a:gd name="connsiteX42" fmla="*/ 0 w 1181100"/>
                <a:gd name="connsiteY42" fmla="*/ 1204913 h 1204913"/>
                <a:gd name="connsiteX43" fmla="*/ 0 w 1181100"/>
                <a:gd name="connsiteY43" fmla="*/ 1200150 h 1204913"/>
                <a:gd name="connsiteX44" fmla="*/ 2382 w 1181100"/>
                <a:gd name="connsiteY44" fmla="*/ 1183481 h 1204913"/>
                <a:gd name="connsiteX45" fmla="*/ 26194 w 1181100"/>
                <a:gd name="connsiteY45" fmla="*/ 1150144 h 1204913"/>
                <a:gd name="connsiteX46" fmla="*/ 102394 w 1181100"/>
                <a:gd name="connsiteY46" fmla="*/ 1076325 h 1204913"/>
                <a:gd name="connsiteX47" fmla="*/ 223838 w 1181100"/>
                <a:gd name="connsiteY47" fmla="*/ 952500 h 1204913"/>
                <a:gd name="connsiteX48" fmla="*/ 357188 w 1181100"/>
                <a:gd name="connsiteY48" fmla="*/ 809625 h 1204913"/>
                <a:gd name="connsiteX49" fmla="*/ 569119 w 1181100"/>
                <a:gd name="connsiteY49" fmla="*/ 554831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81100" h="1204913">
                  <a:moveTo>
                    <a:pt x="569119" y="554831"/>
                  </a:moveTo>
                  <a:lnTo>
                    <a:pt x="673894" y="421481"/>
                  </a:lnTo>
                  <a:lnTo>
                    <a:pt x="771525" y="283369"/>
                  </a:lnTo>
                  <a:lnTo>
                    <a:pt x="797719" y="245269"/>
                  </a:lnTo>
                  <a:lnTo>
                    <a:pt x="807244" y="219075"/>
                  </a:lnTo>
                  <a:lnTo>
                    <a:pt x="807244" y="202406"/>
                  </a:lnTo>
                  <a:lnTo>
                    <a:pt x="800100" y="173831"/>
                  </a:lnTo>
                  <a:lnTo>
                    <a:pt x="785813" y="152400"/>
                  </a:lnTo>
                  <a:lnTo>
                    <a:pt x="771525" y="138113"/>
                  </a:lnTo>
                  <a:lnTo>
                    <a:pt x="750094" y="119063"/>
                  </a:lnTo>
                  <a:lnTo>
                    <a:pt x="714375" y="100013"/>
                  </a:lnTo>
                  <a:lnTo>
                    <a:pt x="647700" y="66675"/>
                  </a:lnTo>
                  <a:lnTo>
                    <a:pt x="623888" y="50006"/>
                  </a:lnTo>
                  <a:lnTo>
                    <a:pt x="611982" y="33338"/>
                  </a:lnTo>
                  <a:lnTo>
                    <a:pt x="607219" y="21431"/>
                  </a:lnTo>
                  <a:lnTo>
                    <a:pt x="619125" y="14288"/>
                  </a:lnTo>
                  <a:lnTo>
                    <a:pt x="645319" y="7144"/>
                  </a:lnTo>
                  <a:lnTo>
                    <a:pt x="731044" y="0"/>
                  </a:lnTo>
                  <a:lnTo>
                    <a:pt x="826294" y="2381"/>
                  </a:lnTo>
                  <a:lnTo>
                    <a:pt x="888207" y="11906"/>
                  </a:lnTo>
                  <a:lnTo>
                    <a:pt x="950119" y="28575"/>
                  </a:lnTo>
                  <a:lnTo>
                    <a:pt x="1004888" y="52388"/>
                  </a:lnTo>
                  <a:lnTo>
                    <a:pt x="1047750" y="76200"/>
                  </a:lnTo>
                  <a:lnTo>
                    <a:pt x="1071563" y="92869"/>
                  </a:lnTo>
                  <a:lnTo>
                    <a:pt x="1100138" y="121444"/>
                  </a:lnTo>
                  <a:lnTo>
                    <a:pt x="1121569" y="154781"/>
                  </a:lnTo>
                  <a:lnTo>
                    <a:pt x="1143000" y="195263"/>
                  </a:lnTo>
                  <a:lnTo>
                    <a:pt x="1166813" y="245269"/>
                  </a:lnTo>
                  <a:lnTo>
                    <a:pt x="1178719" y="261938"/>
                  </a:lnTo>
                  <a:lnTo>
                    <a:pt x="1181100" y="271463"/>
                  </a:lnTo>
                  <a:lnTo>
                    <a:pt x="1176338" y="292894"/>
                  </a:lnTo>
                  <a:lnTo>
                    <a:pt x="1152525" y="314325"/>
                  </a:lnTo>
                  <a:lnTo>
                    <a:pt x="1095375" y="350044"/>
                  </a:lnTo>
                  <a:lnTo>
                    <a:pt x="1019175" y="409575"/>
                  </a:lnTo>
                  <a:lnTo>
                    <a:pt x="935832" y="490538"/>
                  </a:lnTo>
                  <a:lnTo>
                    <a:pt x="754857" y="664369"/>
                  </a:lnTo>
                  <a:lnTo>
                    <a:pt x="609600" y="792956"/>
                  </a:lnTo>
                  <a:lnTo>
                    <a:pt x="431007" y="940594"/>
                  </a:lnTo>
                  <a:lnTo>
                    <a:pt x="245269" y="1076325"/>
                  </a:lnTo>
                  <a:lnTo>
                    <a:pt x="109538" y="1162050"/>
                  </a:lnTo>
                  <a:lnTo>
                    <a:pt x="45244" y="1195388"/>
                  </a:lnTo>
                  <a:lnTo>
                    <a:pt x="14288" y="1204913"/>
                  </a:lnTo>
                  <a:lnTo>
                    <a:pt x="0" y="1204913"/>
                  </a:lnTo>
                  <a:lnTo>
                    <a:pt x="0" y="1200150"/>
                  </a:lnTo>
                  <a:lnTo>
                    <a:pt x="2382" y="1183481"/>
                  </a:lnTo>
                  <a:lnTo>
                    <a:pt x="26194" y="1150144"/>
                  </a:lnTo>
                  <a:lnTo>
                    <a:pt x="102394" y="1076325"/>
                  </a:lnTo>
                  <a:lnTo>
                    <a:pt x="223838" y="952500"/>
                  </a:lnTo>
                  <a:lnTo>
                    <a:pt x="357188" y="809625"/>
                  </a:lnTo>
                  <a:lnTo>
                    <a:pt x="569119" y="5548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4">
              <a:extLst>
                <a:ext uri="{FF2B5EF4-FFF2-40B4-BE49-F238E27FC236}">
                  <a16:creationId xmlns:a16="http://schemas.microsoft.com/office/drawing/2014/main" id="{722C13FC-A93E-4EC0-82B6-D43617C13830}"/>
                </a:ext>
              </a:extLst>
            </p:cNvPr>
            <p:cNvSpPr/>
            <p:nvPr/>
          </p:nvSpPr>
          <p:spPr>
            <a:xfrm>
              <a:off x="6954840" y="1590676"/>
              <a:ext cx="1628775" cy="1192213"/>
            </a:xfrm>
            <a:custGeom>
              <a:avLst/>
              <a:gdLst>
                <a:gd name="connsiteX0" fmla="*/ 688182 w 1628775"/>
                <a:gd name="connsiteY0" fmla="*/ 481013 h 1193006"/>
                <a:gd name="connsiteX1" fmla="*/ 528638 w 1628775"/>
                <a:gd name="connsiteY1" fmla="*/ 326231 h 1193006"/>
                <a:gd name="connsiteX2" fmla="*/ 409575 w 1628775"/>
                <a:gd name="connsiteY2" fmla="*/ 209550 h 1193006"/>
                <a:gd name="connsiteX3" fmla="*/ 261938 w 1628775"/>
                <a:gd name="connsiteY3" fmla="*/ 61913 h 1193006"/>
                <a:gd name="connsiteX4" fmla="*/ 250032 w 1628775"/>
                <a:gd name="connsiteY4" fmla="*/ 50006 h 1193006"/>
                <a:gd name="connsiteX5" fmla="*/ 195263 w 1628775"/>
                <a:gd name="connsiteY5" fmla="*/ 28575 h 1193006"/>
                <a:gd name="connsiteX6" fmla="*/ 138113 w 1628775"/>
                <a:gd name="connsiteY6" fmla="*/ 9525 h 1193006"/>
                <a:gd name="connsiteX7" fmla="*/ 80963 w 1628775"/>
                <a:gd name="connsiteY7" fmla="*/ 0 h 1193006"/>
                <a:gd name="connsiteX8" fmla="*/ 47625 w 1628775"/>
                <a:gd name="connsiteY8" fmla="*/ 7144 h 1193006"/>
                <a:gd name="connsiteX9" fmla="*/ 14288 w 1628775"/>
                <a:gd name="connsiteY9" fmla="*/ 23813 h 1193006"/>
                <a:gd name="connsiteX10" fmla="*/ 2382 w 1628775"/>
                <a:gd name="connsiteY10" fmla="*/ 35719 h 1193006"/>
                <a:gd name="connsiteX11" fmla="*/ 0 w 1628775"/>
                <a:gd name="connsiteY11" fmla="*/ 45244 h 1193006"/>
                <a:gd name="connsiteX12" fmla="*/ 0 w 1628775"/>
                <a:gd name="connsiteY12" fmla="*/ 59531 h 1193006"/>
                <a:gd name="connsiteX13" fmla="*/ 9525 w 1628775"/>
                <a:gd name="connsiteY13" fmla="*/ 76200 h 1193006"/>
                <a:gd name="connsiteX14" fmla="*/ 28575 w 1628775"/>
                <a:gd name="connsiteY14" fmla="*/ 92869 h 1193006"/>
                <a:gd name="connsiteX15" fmla="*/ 52388 w 1628775"/>
                <a:gd name="connsiteY15" fmla="*/ 109538 h 1193006"/>
                <a:gd name="connsiteX16" fmla="*/ 88107 w 1628775"/>
                <a:gd name="connsiteY16" fmla="*/ 130969 h 1193006"/>
                <a:gd name="connsiteX17" fmla="*/ 130969 w 1628775"/>
                <a:gd name="connsiteY17" fmla="*/ 145256 h 1193006"/>
                <a:gd name="connsiteX18" fmla="*/ 166688 w 1628775"/>
                <a:gd name="connsiteY18" fmla="*/ 161925 h 1193006"/>
                <a:gd name="connsiteX19" fmla="*/ 195263 w 1628775"/>
                <a:gd name="connsiteY19" fmla="*/ 183356 h 1193006"/>
                <a:gd name="connsiteX20" fmla="*/ 250032 w 1628775"/>
                <a:gd name="connsiteY20" fmla="*/ 242888 h 1193006"/>
                <a:gd name="connsiteX21" fmla="*/ 307182 w 1628775"/>
                <a:gd name="connsiteY21" fmla="*/ 314325 h 1193006"/>
                <a:gd name="connsiteX22" fmla="*/ 409575 w 1628775"/>
                <a:gd name="connsiteY22" fmla="*/ 459581 h 1193006"/>
                <a:gd name="connsiteX23" fmla="*/ 552450 w 1628775"/>
                <a:gd name="connsiteY23" fmla="*/ 673894 h 1193006"/>
                <a:gd name="connsiteX24" fmla="*/ 700088 w 1628775"/>
                <a:gd name="connsiteY24" fmla="*/ 890588 h 1193006"/>
                <a:gd name="connsiteX25" fmla="*/ 788194 w 1628775"/>
                <a:gd name="connsiteY25" fmla="*/ 1023938 h 1193006"/>
                <a:gd name="connsiteX26" fmla="*/ 804863 w 1628775"/>
                <a:gd name="connsiteY26" fmla="*/ 1050131 h 1193006"/>
                <a:gd name="connsiteX27" fmla="*/ 819150 w 1628775"/>
                <a:gd name="connsiteY27" fmla="*/ 1066800 h 1193006"/>
                <a:gd name="connsiteX28" fmla="*/ 840582 w 1628775"/>
                <a:gd name="connsiteY28" fmla="*/ 1083469 h 1193006"/>
                <a:gd name="connsiteX29" fmla="*/ 864394 w 1628775"/>
                <a:gd name="connsiteY29" fmla="*/ 1095375 h 1193006"/>
                <a:gd name="connsiteX30" fmla="*/ 926307 w 1628775"/>
                <a:gd name="connsiteY30" fmla="*/ 1121569 h 1193006"/>
                <a:gd name="connsiteX31" fmla="*/ 995363 w 1628775"/>
                <a:gd name="connsiteY31" fmla="*/ 1138238 h 1193006"/>
                <a:gd name="connsiteX32" fmla="*/ 1083469 w 1628775"/>
                <a:gd name="connsiteY32" fmla="*/ 1147763 h 1193006"/>
                <a:gd name="connsiteX33" fmla="*/ 1295400 w 1628775"/>
                <a:gd name="connsiteY33" fmla="*/ 1164431 h 1193006"/>
                <a:gd name="connsiteX34" fmla="*/ 1574007 w 1628775"/>
                <a:gd name="connsiteY34" fmla="*/ 1193006 h 1193006"/>
                <a:gd name="connsiteX35" fmla="*/ 1607344 w 1628775"/>
                <a:gd name="connsiteY35" fmla="*/ 1193006 h 1193006"/>
                <a:gd name="connsiteX36" fmla="*/ 1624013 w 1628775"/>
                <a:gd name="connsiteY36" fmla="*/ 1185863 h 1193006"/>
                <a:gd name="connsiteX37" fmla="*/ 1628775 w 1628775"/>
                <a:gd name="connsiteY37" fmla="*/ 1181100 h 1193006"/>
                <a:gd name="connsiteX38" fmla="*/ 1628775 w 1628775"/>
                <a:gd name="connsiteY38" fmla="*/ 1171575 h 1193006"/>
                <a:gd name="connsiteX39" fmla="*/ 1624013 w 1628775"/>
                <a:gd name="connsiteY39" fmla="*/ 1164431 h 1193006"/>
                <a:gd name="connsiteX40" fmla="*/ 1604963 w 1628775"/>
                <a:gd name="connsiteY40" fmla="*/ 1145381 h 1193006"/>
                <a:gd name="connsiteX41" fmla="*/ 1559719 w 1628775"/>
                <a:gd name="connsiteY41" fmla="*/ 1119188 h 1193006"/>
                <a:gd name="connsiteX42" fmla="*/ 1445419 w 1628775"/>
                <a:gd name="connsiteY42" fmla="*/ 1059656 h 1193006"/>
                <a:gd name="connsiteX43" fmla="*/ 1297782 w 1628775"/>
                <a:gd name="connsiteY43" fmla="*/ 976313 h 1193006"/>
                <a:gd name="connsiteX44" fmla="*/ 1119188 w 1628775"/>
                <a:gd name="connsiteY44" fmla="*/ 862013 h 1193006"/>
                <a:gd name="connsiteX45" fmla="*/ 933450 w 1628775"/>
                <a:gd name="connsiteY45" fmla="*/ 711994 h 1193006"/>
                <a:gd name="connsiteX46" fmla="*/ 688182 w 1628775"/>
                <a:gd name="connsiteY46" fmla="*/ 481013 h 119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8775" h="1193006">
                  <a:moveTo>
                    <a:pt x="688182" y="481013"/>
                  </a:moveTo>
                  <a:lnTo>
                    <a:pt x="528638" y="326231"/>
                  </a:lnTo>
                  <a:lnTo>
                    <a:pt x="409575" y="209550"/>
                  </a:lnTo>
                  <a:lnTo>
                    <a:pt x="261938" y="61913"/>
                  </a:lnTo>
                  <a:lnTo>
                    <a:pt x="250032" y="50006"/>
                  </a:lnTo>
                  <a:lnTo>
                    <a:pt x="195263" y="28575"/>
                  </a:lnTo>
                  <a:lnTo>
                    <a:pt x="138113" y="9525"/>
                  </a:lnTo>
                  <a:lnTo>
                    <a:pt x="80963" y="0"/>
                  </a:lnTo>
                  <a:lnTo>
                    <a:pt x="47625" y="7144"/>
                  </a:lnTo>
                  <a:lnTo>
                    <a:pt x="14288" y="23813"/>
                  </a:lnTo>
                  <a:lnTo>
                    <a:pt x="2382" y="35719"/>
                  </a:lnTo>
                  <a:lnTo>
                    <a:pt x="0" y="45244"/>
                  </a:lnTo>
                  <a:lnTo>
                    <a:pt x="0" y="59531"/>
                  </a:lnTo>
                  <a:lnTo>
                    <a:pt x="9525" y="76200"/>
                  </a:lnTo>
                  <a:lnTo>
                    <a:pt x="28575" y="92869"/>
                  </a:lnTo>
                  <a:lnTo>
                    <a:pt x="52388" y="109538"/>
                  </a:lnTo>
                  <a:lnTo>
                    <a:pt x="88107" y="130969"/>
                  </a:lnTo>
                  <a:lnTo>
                    <a:pt x="130969" y="145256"/>
                  </a:lnTo>
                  <a:lnTo>
                    <a:pt x="166688" y="161925"/>
                  </a:lnTo>
                  <a:lnTo>
                    <a:pt x="195263" y="183356"/>
                  </a:lnTo>
                  <a:lnTo>
                    <a:pt x="250032" y="242888"/>
                  </a:lnTo>
                  <a:lnTo>
                    <a:pt x="307182" y="314325"/>
                  </a:lnTo>
                  <a:lnTo>
                    <a:pt x="409575" y="459581"/>
                  </a:lnTo>
                  <a:lnTo>
                    <a:pt x="552450" y="673894"/>
                  </a:lnTo>
                  <a:lnTo>
                    <a:pt x="700088" y="890588"/>
                  </a:lnTo>
                  <a:lnTo>
                    <a:pt x="788194" y="1023938"/>
                  </a:lnTo>
                  <a:lnTo>
                    <a:pt x="804863" y="1050131"/>
                  </a:lnTo>
                  <a:lnTo>
                    <a:pt x="819150" y="1066800"/>
                  </a:lnTo>
                  <a:lnTo>
                    <a:pt x="840582" y="1083469"/>
                  </a:lnTo>
                  <a:lnTo>
                    <a:pt x="864394" y="1095375"/>
                  </a:lnTo>
                  <a:lnTo>
                    <a:pt x="926307" y="1121569"/>
                  </a:lnTo>
                  <a:lnTo>
                    <a:pt x="995363" y="1138238"/>
                  </a:lnTo>
                  <a:lnTo>
                    <a:pt x="1083469" y="1147763"/>
                  </a:lnTo>
                  <a:lnTo>
                    <a:pt x="1295400" y="1164431"/>
                  </a:lnTo>
                  <a:lnTo>
                    <a:pt x="1574007" y="1193006"/>
                  </a:lnTo>
                  <a:lnTo>
                    <a:pt x="1607344" y="1193006"/>
                  </a:lnTo>
                  <a:lnTo>
                    <a:pt x="1624013" y="1185863"/>
                  </a:lnTo>
                  <a:lnTo>
                    <a:pt x="1628775" y="1181100"/>
                  </a:lnTo>
                  <a:lnTo>
                    <a:pt x="1628775" y="1171575"/>
                  </a:lnTo>
                  <a:lnTo>
                    <a:pt x="1624013" y="1164431"/>
                  </a:lnTo>
                  <a:lnTo>
                    <a:pt x="1604963" y="1145381"/>
                  </a:lnTo>
                  <a:lnTo>
                    <a:pt x="1559719" y="1119188"/>
                  </a:lnTo>
                  <a:lnTo>
                    <a:pt x="1445419" y="1059656"/>
                  </a:lnTo>
                  <a:lnTo>
                    <a:pt x="1297782" y="976313"/>
                  </a:lnTo>
                  <a:lnTo>
                    <a:pt x="1119188" y="862013"/>
                  </a:lnTo>
                  <a:lnTo>
                    <a:pt x="933450" y="711994"/>
                  </a:lnTo>
                  <a:lnTo>
                    <a:pt x="688182" y="4810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5">
              <a:extLst>
                <a:ext uri="{FF2B5EF4-FFF2-40B4-BE49-F238E27FC236}">
                  <a16:creationId xmlns:a16="http://schemas.microsoft.com/office/drawing/2014/main" id="{7C87D4DF-126F-4D0B-BEB0-C81CA8D65152}"/>
                </a:ext>
              </a:extLst>
            </p:cNvPr>
            <p:cNvSpPr/>
            <p:nvPr/>
          </p:nvSpPr>
          <p:spPr>
            <a:xfrm>
              <a:off x="6046790" y="2605089"/>
              <a:ext cx="935037" cy="1216025"/>
            </a:xfrm>
            <a:custGeom>
              <a:avLst/>
              <a:gdLst>
                <a:gd name="connsiteX0" fmla="*/ 426244 w 935831"/>
                <a:gd name="connsiteY0" fmla="*/ 528637 h 1216818"/>
                <a:gd name="connsiteX1" fmla="*/ 516731 w 935831"/>
                <a:gd name="connsiteY1" fmla="*/ 369093 h 1216818"/>
                <a:gd name="connsiteX2" fmla="*/ 581025 w 935831"/>
                <a:gd name="connsiteY2" fmla="*/ 247650 h 1216818"/>
                <a:gd name="connsiteX3" fmla="*/ 604837 w 935831"/>
                <a:gd name="connsiteY3" fmla="*/ 195262 h 1216818"/>
                <a:gd name="connsiteX4" fmla="*/ 609600 w 935831"/>
                <a:gd name="connsiteY4" fmla="*/ 171450 h 1216818"/>
                <a:gd name="connsiteX5" fmla="*/ 609600 w 935831"/>
                <a:gd name="connsiteY5" fmla="*/ 138112 h 1216818"/>
                <a:gd name="connsiteX6" fmla="*/ 602456 w 935831"/>
                <a:gd name="connsiteY6" fmla="*/ 107156 h 1216818"/>
                <a:gd name="connsiteX7" fmla="*/ 592931 w 935831"/>
                <a:gd name="connsiteY7" fmla="*/ 88106 h 1216818"/>
                <a:gd name="connsiteX8" fmla="*/ 581025 w 935831"/>
                <a:gd name="connsiteY8" fmla="*/ 76200 h 1216818"/>
                <a:gd name="connsiteX9" fmla="*/ 557212 w 935831"/>
                <a:gd name="connsiteY9" fmla="*/ 64293 h 1216818"/>
                <a:gd name="connsiteX10" fmla="*/ 540544 w 935831"/>
                <a:gd name="connsiteY10" fmla="*/ 52387 h 1216818"/>
                <a:gd name="connsiteX11" fmla="*/ 521494 w 935831"/>
                <a:gd name="connsiteY11" fmla="*/ 30956 h 1216818"/>
                <a:gd name="connsiteX12" fmla="*/ 514350 w 935831"/>
                <a:gd name="connsiteY12" fmla="*/ 16668 h 1216818"/>
                <a:gd name="connsiteX13" fmla="*/ 516731 w 935831"/>
                <a:gd name="connsiteY13" fmla="*/ 9525 h 1216818"/>
                <a:gd name="connsiteX14" fmla="*/ 528637 w 935831"/>
                <a:gd name="connsiteY14" fmla="*/ 2381 h 1216818"/>
                <a:gd name="connsiteX15" fmla="*/ 561975 w 935831"/>
                <a:gd name="connsiteY15" fmla="*/ 0 h 1216818"/>
                <a:gd name="connsiteX16" fmla="*/ 628650 w 935831"/>
                <a:gd name="connsiteY16" fmla="*/ 4762 h 1216818"/>
                <a:gd name="connsiteX17" fmla="*/ 695325 w 935831"/>
                <a:gd name="connsiteY17" fmla="*/ 21431 h 1216818"/>
                <a:gd name="connsiteX18" fmla="*/ 740569 w 935831"/>
                <a:gd name="connsiteY18" fmla="*/ 52387 h 1216818"/>
                <a:gd name="connsiteX19" fmla="*/ 821531 w 935831"/>
                <a:gd name="connsiteY19" fmla="*/ 119062 h 1216818"/>
                <a:gd name="connsiteX20" fmla="*/ 878681 w 935831"/>
                <a:gd name="connsiteY20" fmla="*/ 176212 h 1216818"/>
                <a:gd name="connsiteX21" fmla="*/ 916781 w 935831"/>
                <a:gd name="connsiteY21" fmla="*/ 219075 h 1216818"/>
                <a:gd name="connsiteX22" fmla="*/ 931069 w 935831"/>
                <a:gd name="connsiteY22" fmla="*/ 245268 h 1216818"/>
                <a:gd name="connsiteX23" fmla="*/ 935831 w 935831"/>
                <a:gd name="connsiteY23" fmla="*/ 266700 h 1216818"/>
                <a:gd name="connsiteX24" fmla="*/ 935831 w 935831"/>
                <a:gd name="connsiteY24" fmla="*/ 280987 h 1216818"/>
                <a:gd name="connsiteX25" fmla="*/ 926306 w 935831"/>
                <a:gd name="connsiteY25" fmla="*/ 295275 h 1216818"/>
                <a:gd name="connsiteX26" fmla="*/ 897731 w 935831"/>
                <a:gd name="connsiteY26" fmla="*/ 309562 h 1216818"/>
                <a:gd name="connsiteX27" fmla="*/ 850106 w 935831"/>
                <a:gd name="connsiteY27" fmla="*/ 335756 h 1216818"/>
                <a:gd name="connsiteX28" fmla="*/ 797719 w 935831"/>
                <a:gd name="connsiteY28" fmla="*/ 378618 h 1216818"/>
                <a:gd name="connsiteX29" fmla="*/ 740569 w 935831"/>
                <a:gd name="connsiteY29" fmla="*/ 442912 h 1216818"/>
                <a:gd name="connsiteX30" fmla="*/ 654844 w 935831"/>
                <a:gd name="connsiteY30" fmla="*/ 547687 h 1216818"/>
                <a:gd name="connsiteX31" fmla="*/ 509587 w 935831"/>
                <a:gd name="connsiteY31" fmla="*/ 716756 h 1216818"/>
                <a:gd name="connsiteX32" fmla="*/ 304800 w 935831"/>
                <a:gd name="connsiteY32" fmla="*/ 947737 h 1216818"/>
                <a:gd name="connsiteX33" fmla="*/ 100012 w 935831"/>
                <a:gd name="connsiteY33" fmla="*/ 1183481 h 1216818"/>
                <a:gd name="connsiteX34" fmla="*/ 69056 w 935831"/>
                <a:gd name="connsiteY34" fmla="*/ 1216818 h 1216818"/>
                <a:gd name="connsiteX35" fmla="*/ 16669 w 935831"/>
                <a:gd name="connsiteY35" fmla="*/ 1216818 h 1216818"/>
                <a:gd name="connsiteX36" fmla="*/ 0 w 935831"/>
                <a:gd name="connsiteY36" fmla="*/ 1214437 h 1216818"/>
                <a:gd name="connsiteX37" fmla="*/ 54769 w 935831"/>
                <a:gd name="connsiteY37" fmla="*/ 1104900 h 1216818"/>
                <a:gd name="connsiteX38" fmla="*/ 178594 w 935831"/>
                <a:gd name="connsiteY38" fmla="*/ 921543 h 1216818"/>
                <a:gd name="connsiteX39" fmla="*/ 264319 w 935831"/>
                <a:gd name="connsiteY39" fmla="*/ 795337 h 1216818"/>
                <a:gd name="connsiteX40" fmla="*/ 426244 w 935831"/>
                <a:gd name="connsiteY40" fmla="*/ 528637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5831" h="1216818">
                  <a:moveTo>
                    <a:pt x="426244" y="528637"/>
                  </a:moveTo>
                  <a:lnTo>
                    <a:pt x="516731" y="369093"/>
                  </a:lnTo>
                  <a:lnTo>
                    <a:pt x="581025" y="247650"/>
                  </a:lnTo>
                  <a:lnTo>
                    <a:pt x="604837" y="195262"/>
                  </a:lnTo>
                  <a:lnTo>
                    <a:pt x="609600" y="171450"/>
                  </a:lnTo>
                  <a:lnTo>
                    <a:pt x="609600" y="138112"/>
                  </a:lnTo>
                  <a:lnTo>
                    <a:pt x="602456" y="107156"/>
                  </a:lnTo>
                  <a:lnTo>
                    <a:pt x="592931" y="88106"/>
                  </a:lnTo>
                  <a:lnTo>
                    <a:pt x="581025" y="76200"/>
                  </a:lnTo>
                  <a:lnTo>
                    <a:pt x="557212" y="64293"/>
                  </a:lnTo>
                  <a:lnTo>
                    <a:pt x="540544" y="52387"/>
                  </a:lnTo>
                  <a:lnTo>
                    <a:pt x="521494" y="30956"/>
                  </a:lnTo>
                  <a:lnTo>
                    <a:pt x="514350" y="16668"/>
                  </a:lnTo>
                  <a:lnTo>
                    <a:pt x="516731" y="9525"/>
                  </a:lnTo>
                  <a:lnTo>
                    <a:pt x="528637" y="2381"/>
                  </a:lnTo>
                  <a:lnTo>
                    <a:pt x="561975" y="0"/>
                  </a:lnTo>
                  <a:lnTo>
                    <a:pt x="628650" y="4762"/>
                  </a:lnTo>
                  <a:lnTo>
                    <a:pt x="695325" y="21431"/>
                  </a:lnTo>
                  <a:lnTo>
                    <a:pt x="740569" y="52387"/>
                  </a:lnTo>
                  <a:lnTo>
                    <a:pt x="821531" y="119062"/>
                  </a:lnTo>
                  <a:lnTo>
                    <a:pt x="878681" y="176212"/>
                  </a:lnTo>
                  <a:lnTo>
                    <a:pt x="916781" y="219075"/>
                  </a:lnTo>
                  <a:lnTo>
                    <a:pt x="931069" y="245268"/>
                  </a:lnTo>
                  <a:lnTo>
                    <a:pt x="935831" y="266700"/>
                  </a:lnTo>
                  <a:lnTo>
                    <a:pt x="935831" y="280987"/>
                  </a:lnTo>
                  <a:lnTo>
                    <a:pt x="926306" y="295275"/>
                  </a:lnTo>
                  <a:lnTo>
                    <a:pt x="897731" y="309562"/>
                  </a:lnTo>
                  <a:lnTo>
                    <a:pt x="850106" y="335756"/>
                  </a:lnTo>
                  <a:lnTo>
                    <a:pt x="797719" y="378618"/>
                  </a:lnTo>
                  <a:lnTo>
                    <a:pt x="740569" y="442912"/>
                  </a:lnTo>
                  <a:lnTo>
                    <a:pt x="654844" y="547687"/>
                  </a:lnTo>
                  <a:lnTo>
                    <a:pt x="509587" y="716756"/>
                  </a:lnTo>
                  <a:lnTo>
                    <a:pt x="304800" y="947737"/>
                  </a:lnTo>
                  <a:lnTo>
                    <a:pt x="100012" y="1183481"/>
                  </a:lnTo>
                  <a:lnTo>
                    <a:pt x="69056" y="1216818"/>
                  </a:lnTo>
                  <a:lnTo>
                    <a:pt x="16669" y="1216818"/>
                  </a:lnTo>
                  <a:lnTo>
                    <a:pt x="0" y="1214437"/>
                  </a:lnTo>
                  <a:lnTo>
                    <a:pt x="54769" y="1104900"/>
                  </a:lnTo>
                  <a:lnTo>
                    <a:pt x="178594" y="921543"/>
                  </a:lnTo>
                  <a:lnTo>
                    <a:pt x="264319" y="795337"/>
                  </a:lnTo>
                  <a:lnTo>
                    <a:pt x="426244" y="5286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8">
              <a:extLst>
                <a:ext uri="{FF2B5EF4-FFF2-40B4-BE49-F238E27FC236}">
                  <a16:creationId xmlns:a16="http://schemas.microsoft.com/office/drawing/2014/main" id="{824A1C64-7BE5-48AB-9F4E-F447BD410D64}"/>
                </a:ext>
              </a:extLst>
            </p:cNvPr>
            <p:cNvSpPr/>
            <p:nvPr/>
          </p:nvSpPr>
          <p:spPr>
            <a:xfrm>
              <a:off x="6710364" y="4100513"/>
              <a:ext cx="528637" cy="660400"/>
            </a:xfrm>
            <a:custGeom>
              <a:avLst/>
              <a:gdLst>
                <a:gd name="connsiteX0" fmla="*/ 133350 w 528637"/>
                <a:gd name="connsiteY0" fmla="*/ 302418 h 659606"/>
                <a:gd name="connsiteX1" fmla="*/ 52387 w 528637"/>
                <a:gd name="connsiteY1" fmla="*/ 142875 h 659606"/>
                <a:gd name="connsiteX2" fmla="*/ 7143 w 528637"/>
                <a:gd name="connsiteY2" fmla="*/ 50006 h 659606"/>
                <a:gd name="connsiteX3" fmla="*/ 0 w 528637"/>
                <a:gd name="connsiteY3" fmla="*/ 19050 h 659606"/>
                <a:gd name="connsiteX4" fmla="*/ 0 w 528637"/>
                <a:gd name="connsiteY4" fmla="*/ 4762 h 659606"/>
                <a:gd name="connsiteX5" fmla="*/ 0 w 528637"/>
                <a:gd name="connsiteY5" fmla="*/ 4762 h 659606"/>
                <a:gd name="connsiteX6" fmla="*/ 16668 w 528637"/>
                <a:gd name="connsiteY6" fmla="*/ 0 h 659606"/>
                <a:gd name="connsiteX7" fmla="*/ 42862 w 528637"/>
                <a:gd name="connsiteY7" fmla="*/ 16668 h 659606"/>
                <a:gd name="connsiteX8" fmla="*/ 157162 w 528637"/>
                <a:gd name="connsiteY8" fmla="*/ 97631 h 659606"/>
                <a:gd name="connsiteX9" fmla="*/ 288131 w 528637"/>
                <a:gd name="connsiteY9" fmla="*/ 185737 h 659606"/>
                <a:gd name="connsiteX10" fmla="*/ 345281 w 528637"/>
                <a:gd name="connsiteY10" fmla="*/ 223837 h 659606"/>
                <a:gd name="connsiteX11" fmla="*/ 388143 w 528637"/>
                <a:gd name="connsiteY11" fmla="*/ 257175 h 659606"/>
                <a:gd name="connsiteX12" fmla="*/ 416718 w 528637"/>
                <a:gd name="connsiteY12" fmla="*/ 285750 h 659606"/>
                <a:gd name="connsiteX13" fmla="*/ 442912 w 528637"/>
                <a:gd name="connsiteY13" fmla="*/ 316706 h 659606"/>
                <a:gd name="connsiteX14" fmla="*/ 466725 w 528637"/>
                <a:gd name="connsiteY14" fmla="*/ 352425 h 659606"/>
                <a:gd name="connsiteX15" fmla="*/ 485775 w 528637"/>
                <a:gd name="connsiteY15" fmla="*/ 385762 h 659606"/>
                <a:gd name="connsiteX16" fmla="*/ 507206 w 528637"/>
                <a:gd name="connsiteY16" fmla="*/ 431006 h 659606"/>
                <a:gd name="connsiteX17" fmla="*/ 519112 w 528637"/>
                <a:gd name="connsiteY17" fmla="*/ 469106 h 659606"/>
                <a:gd name="connsiteX18" fmla="*/ 528637 w 528637"/>
                <a:gd name="connsiteY18" fmla="*/ 516731 h 659606"/>
                <a:gd name="connsiteX19" fmla="*/ 528637 w 528637"/>
                <a:gd name="connsiteY19" fmla="*/ 554831 h 659606"/>
                <a:gd name="connsiteX20" fmla="*/ 521493 w 528637"/>
                <a:gd name="connsiteY20" fmla="*/ 583406 h 659606"/>
                <a:gd name="connsiteX21" fmla="*/ 504825 w 528637"/>
                <a:gd name="connsiteY21" fmla="*/ 611981 h 659606"/>
                <a:gd name="connsiteX22" fmla="*/ 473868 w 528637"/>
                <a:gd name="connsiteY22" fmla="*/ 635793 h 659606"/>
                <a:gd name="connsiteX23" fmla="*/ 428625 w 528637"/>
                <a:gd name="connsiteY23" fmla="*/ 652462 h 659606"/>
                <a:gd name="connsiteX24" fmla="*/ 392906 w 528637"/>
                <a:gd name="connsiteY24" fmla="*/ 659606 h 659606"/>
                <a:gd name="connsiteX25" fmla="*/ 357187 w 528637"/>
                <a:gd name="connsiteY25" fmla="*/ 654843 h 659606"/>
                <a:gd name="connsiteX26" fmla="*/ 330993 w 528637"/>
                <a:gd name="connsiteY26" fmla="*/ 647700 h 659606"/>
                <a:gd name="connsiteX27" fmla="*/ 302418 w 528637"/>
                <a:gd name="connsiteY27" fmla="*/ 631031 h 659606"/>
                <a:gd name="connsiteX28" fmla="*/ 278606 w 528637"/>
                <a:gd name="connsiteY28" fmla="*/ 597693 h 659606"/>
                <a:gd name="connsiteX29" fmla="*/ 233362 w 528637"/>
                <a:gd name="connsiteY29" fmla="*/ 504825 h 659606"/>
                <a:gd name="connsiteX30" fmla="*/ 133350 w 528637"/>
                <a:gd name="connsiteY30" fmla="*/ 302418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8637" h="659606">
                  <a:moveTo>
                    <a:pt x="133350" y="302418"/>
                  </a:moveTo>
                  <a:lnTo>
                    <a:pt x="52387" y="142875"/>
                  </a:lnTo>
                  <a:lnTo>
                    <a:pt x="7143" y="50006"/>
                  </a:lnTo>
                  <a:lnTo>
                    <a:pt x="0" y="19050"/>
                  </a:lnTo>
                  <a:lnTo>
                    <a:pt x="0" y="4762"/>
                  </a:lnTo>
                  <a:lnTo>
                    <a:pt x="0" y="4762"/>
                  </a:lnTo>
                  <a:lnTo>
                    <a:pt x="16668" y="0"/>
                  </a:lnTo>
                  <a:lnTo>
                    <a:pt x="42862" y="16668"/>
                  </a:lnTo>
                  <a:lnTo>
                    <a:pt x="157162" y="97631"/>
                  </a:lnTo>
                  <a:lnTo>
                    <a:pt x="288131" y="185737"/>
                  </a:lnTo>
                  <a:lnTo>
                    <a:pt x="345281" y="223837"/>
                  </a:lnTo>
                  <a:lnTo>
                    <a:pt x="388143" y="257175"/>
                  </a:lnTo>
                  <a:lnTo>
                    <a:pt x="416718" y="285750"/>
                  </a:lnTo>
                  <a:lnTo>
                    <a:pt x="442912" y="316706"/>
                  </a:lnTo>
                  <a:lnTo>
                    <a:pt x="466725" y="352425"/>
                  </a:lnTo>
                  <a:lnTo>
                    <a:pt x="485775" y="385762"/>
                  </a:lnTo>
                  <a:lnTo>
                    <a:pt x="507206" y="431006"/>
                  </a:lnTo>
                  <a:lnTo>
                    <a:pt x="519112" y="469106"/>
                  </a:lnTo>
                  <a:lnTo>
                    <a:pt x="528637" y="516731"/>
                  </a:lnTo>
                  <a:lnTo>
                    <a:pt x="528637" y="554831"/>
                  </a:lnTo>
                  <a:lnTo>
                    <a:pt x="521493" y="583406"/>
                  </a:lnTo>
                  <a:lnTo>
                    <a:pt x="504825" y="611981"/>
                  </a:lnTo>
                  <a:lnTo>
                    <a:pt x="473868" y="635793"/>
                  </a:lnTo>
                  <a:lnTo>
                    <a:pt x="428625" y="652462"/>
                  </a:lnTo>
                  <a:lnTo>
                    <a:pt x="392906" y="659606"/>
                  </a:lnTo>
                  <a:lnTo>
                    <a:pt x="357187" y="654843"/>
                  </a:lnTo>
                  <a:lnTo>
                    <a:pt x="330993" y="647700"/>
                  </a:lnTo>
                  <a:lnTo>
                    <a:pt x="302418" y="631031"/>
                  </a:lnTo>
                  <a:lnTo>
                    <a:pt x="278606" y="597693"/>
                  </a:lnTo>
                  <a:lnTo>
                    <a:pt x="233362" y="504825"/>
                  </a:lnTo>
                  <a:lnTo>
                    <a:pt x="133350" y="30241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9">
              <a:extLst>
                <a:ext uri="{FF2B5EF4-FFF2-40B4-BE49-F238E27FC236}">
                  <a16:creationId xmlns:a16="http://schemas.microsoft.com/office/drawing/2014/main" id="{FA8CE8C8-B9F3-4B87-8068-E5DD121BD660}"/>
                </a:ext>
              </a:extLst>
            </p:cNvPr>
            <p:cNvSpPr/>
            <p:nvPr/>
          </p:nvSpPr>
          <p:spPr>
            <a:xfrm>
              <a:off x="7815264" y="4295776"/>
              <a:ext cx="661987" cy="919163"/>
            </a:xfrm>
            <a:custGeom>
              <a:avLst/>
              <a:gdLst>
                <a:gd name="connsiteX0" fmla="*/ 185737 w 661987"/>
                <a:gd name="connsiteY0" fmla="*/ 323850 h 919163"/>
                <a:gd name="connsiteX1" fmla="*/ 78581 w 661987"/>
                <a:gd name="connsiteY1" fmla="*/ 152400 h 919163"/>
                <a:gd name="connsiteX2" fmla="*/ 4762 w 661987"/>
                <a:gd name="connsiteY2" fmla="*/ 35719 h 919163"/>
                <a:gd name="connsiteX3" fmla="*/ 0 w 661987"/>
                <a:gd name="connsiteY3" fmla="*/ 21431 h 919163"/>
                <a:gd name="connsiteX4" fmla="*/ 0 w 661987"/>
                <a:gd name="connsiteY4" fmla="*/ 9525 h 919163"/>
                <a:gd name="connsiteX5" fmla="*/ 2381 w 661987"/>
                <a:gd name="connsiteY5" fmla="*/ 2381 h 919163"/>
                <a:gd name="connsiteX6" fmla="*/ 16668 w 661987"/>
                <a:gd name="connsiteY6" fmla="*/ 0 h 919163"/>
                <a:gd name="connsiteX7" fmla="*/ 50006 w 661987"/>
                <a:gd name="connsiteY7" fmla="*/ 14288 h 919163"/>
                <a:gd name="connsiteX8" fmla="*/ 202406 w 661987"/>
                <a:gd name="connsiteY8" fmla="*/ 121444 h 919163"/>
                <a:gd name="connsiteX9" fmla="*/ 357187 w 661987"/>
                <a:gd name="connsiteY9" fmla="*/ 233363 h 919163"/>
                <a:gd name="connsiteX10" fmla="*/ 490537 w 661987"/>
                <a:gd name="connsiteY10" fmla="*/ 335756 h 919163"/>
                <a:gd name="connsiteX11" fmla="*/ 542925 w 661987"/>
                <a:gd name="connsiteY11" fmla="*/ 376238 h 919163"/>
                <a:gd name="connsiteX12" fmla="*/ 554831 w 661987"/>
                <a:gd name="connsiteY12" fmla="*/ 390525 h 919163"/>
                <a:gd name="connsiteX13" fmla="*/ 571500 w 661987"/>
                <a:gd name="connsiteY13" fmla="*/ 428625 h 919163"/>
                <a:gd name="connsiteX14" fmla="*/ 592931 w 661987"/>
                <a:gd name="connsiteY14" fmla="*/ 483394 h 919163"/>
                <a:gd name="connsiteX15" fmla="*/ 623887 w 661987"/>
                <a:gd name="connsiteY15" fmla="*/ 573881 h 919163"/>
                <a:gd name="connsiteX16" fmla="*/ 647700 w 661987"/>
                <a:gd name="connsiteY16" fmla="*/ 673894 h 919163"/>
                <a:gd name="connsiteX17" fmla="*/ 661987 w 661987"/>
                <a:gd name="connsiteY17" fmla="*/ 752475 h 919163"/>
                <a:gd name="connsiteX18" fmla="*/ 654843 w 661987"/>
                <a:gd name="connsiteY18" fmla="*/ 778669 h 919163"/>
                <a:gd name="connsiteX19" fmla="*/ 633412 w 661987"/>
                <a:gd name="connsiteY19" fmla="*/ 826294 h 919163"/>
                <a:gd name="connsiteX20" fmla="*/ 607218 w 661987"/>
                <a:gd name="connsiteY20" fmla="*/ 871538 h 919163"/>
                <a:gd name="connsiteX21" fmla="*/ 588168 w 661987"/>
                <a:gd name="connsiteY21" fmla="*/ 895350 h 919163"/>
                <a:gd name="connsiteX22" fmla="*/ 557212 w 661987"/>
                <a:gd name="connsiteY22" fmla="*/ 916781 h 919163"/>
                <a:gd name="connsiteX23" fmla="*/ 540543 w 661987"/>
                <a:gd name="connsiteY23" fmla="*/ 919163 h 919163"/>
                <a:gd name="connsiteX24" fmla="*/ 521493 w 661987"/>
                <a:gd name="connsiteY24" fmla="*/ 916781 h 919163"/>
                <a:gd name="connsiteX25" fmla="*/ 495300 w 661987"/>
                <a:gd name="connsiteY25" fmla="*/ 902494 h 919163"/>
                <a:gd name="connsiteX26" fmla="*/ 469106 w 661987"/>
                <a:gd name="connsiteY26" fmla="*/ 878681 h 919163"/>
                <a:gd name="connsiteX27" fmla="*/ 447675 w 661987"/>
                <a:gd name="connsiteY27" fmla="*/ 845344 h 919163"/>
                <a:gd name="connsiteX28" fmla="*/ 409575 w 661987"/>
                <a:gd name="connsiteY28" fmla="*/ 757238 h 919163"/>
                <a:gd name="connsiteX29" fmla="*/ 338137 w 661987"/>
                <a:gd name="connsiteY29" fmla="*/ 590550 h 919163"/>
                <a:gd name="connsiteX30" fmla="*/ 302418 w 661987"/>
                <a:gd name="connsiteY30" fmla="*/ 514350 h 919163"/>
                <a:gd name="connsiteX31" fmla="*/ 254793 w 661987"/>
                <a:gd name="connsiteY31" fmla="*/ 438150 h 919163"/>
                <a:gd name="connsiteX32" fmla="*/ 185737 w 661987"/>
                <a:gd name="connsiteY32" fmla="*/ 323850 h 91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1987" h="919163">
                  <a:moveTo>
                    <a:pt x="185737" y="323850"/>
                  </a:moveTo>
                  <a:lnTo>
                    <a:pt x="78581" y="152400"/>
                  </a:lnTo>
                  <a:lnTo>
                    <a:pt x="4762" y="35719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2381" y="2381"/>
                  </a:lnTo>
                  <a:lnTo>
                    <a:pt x="16668" y="0"/>
                  </a:lnTo>
                  <a:lnTo>
                    <a:pt x="50006" y="14288"/>
                  </a:lnTo>
                  <a:lnTo>
                    <a:pt x="202406" y="121444"/>
                  </a:lnTo>
                  <a:lnTo>
                    <a:pt x="357187" y="233363"/>
                  </a:lnTo>
                  <a:lnTo>
                    <a:pt x="490537" y="335756"/>
                  </a:lnTo>
                  <a:lnTo>
                    <a:pt x="542925" y="376238"/>
                  </a:lnTo>
                  <a:lnTo>
                    <a:pt x="554831" y="390525"/>
                  </a:lnTo>
                  <a:lnTo>
                    <a:pt x="571500" y="428625"/>
                  </a:lnTo>
                  <a:lnTo>
                    <a:pt x="592931" y="483394"/>
                  </a:lnTo>
                  <a:lnTo>
                    <a:pt x="623887" y="573881"/>
                  </a:lnTo>
                  <a:lnTo>
                    <a:pt x="647700" y="673894"/>
                  </a:lnTo>
                  <a:lnTo>
                    <a:pt x="661987" y="752475"/>
                  </a:lnTo>
                  <a:lnTo>
                    <a:pt x="654843" y="778669"/>
                  </a:lnTo>
                  <a:lnTo>
                    <a:pt x="633412" y="826294"/>
                  </a:lnTo>
                  <a:lnTo>
                    <a:pt x="607218" y="871538"/>
                  </a:lnTo>
                  <a:lnTo>
                    <a:pt x="588168" y="895350"/>
                  </a:lnTo>
                  <a:lnTo>
                    <a:pt x="557212" y="916781"/>
                  </a:lnTo>
                  <a:lnTo>
                    <a:pt x="540543" y="919163"/>
                  </a:lnTo>
                  <a:lnTo>
                    <a:pt x="521493" y="916781"/>
                  </a:lnTo>
                  <a:lnTo>
                    <a:pt x="495300" y="902494"/>
                  </a:lnTo>
                  <a:lnTo>
                    <a:pt x="469106" y="878681"/>
                  </a:lnTo>
                  <a:lnTo>
                    <a:pt x="447675" y="845344"/>
                  </a:lnTo>
                  <a:lnTo>
                    <a:pt x="409575" y="757238"/>
                  </a:lnTo>
                  <a:lnTo>
                    <a:pt x="338137" y="590550"/>
                  </a:lnTo>
                  <a:lnTo>
                    <a:pt x="302418" y="514350"/>
                  </a:lnTo>
                  <a:lnTo>
                    <a:pt x="254793" y="438150"/>
                  </a:lnTo>
                  <a:lnTo>
                    <a:pt x="185737" y="3238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0">
              <a:extLst>
                <a:ext uri="{FF2B5EF4-FFF2-40B4-BE49-F238E27FC236}">
                  <a16:creationId xmlns:a16="http://schemas.microsoft.com/office/drawing/2014/main" id="{859DCAE2-5295-47CB-A9A3-D8233A3F6F64}"/>
                </a:ext>
              </a:extLst>
            </p:cNvPr>
            <p:cNvSpPr/>
            <p:nvPr/>
          </p:nvSpPr>
          <p:spPr>
            <a:xfrm>
              <a:off x="6164263" y="4398963"/>
              <a:ext cx="2139950" cy="1420812"/>
            </a:xfrm>
            <a:custGeom>
              <a:avLst/>
              <a:gdLst>
                <a:gd name="connsiteX0" fmla="*/ 359569 w 2138363"/>
                <a:gd name="connsiteY0" fmla="*/ 483394 h 1421606"/>
                <a:gd name="connsiteX1" fmla="*/ 288132 w 2138363"/>
                <a:gd name="connsiteY1" fmla="*/ 385762 h 1421606"/>
                <a:gd name="connsiteX2" fmla="*/ 221457 w 2138363"/>
                <a:gd name="connsiteY2" fmla="*/ 285750 h 1421606"/>
                <a:gd name="connsiteX3" fmla="*/ 128588 w 2138363"/>
                <a:gd name="connsiteY3" fmla="*/ 135731 h 1421606"/>
                <a:gd name="connsiteX4" fmla="*/ 64294 w 2138363"/>
                <a:gd name="connsiteY4" fmla="*/ 23812 h 1421606"/>
                <a:gd name="connsiteX5" fmla="*/ 59532 w 2138363"/>
                <a:gd name="connsiteY5" fmla="*/ 16669 h 1421606"/>
                <a:gd name="connsiteX6" fmla="*/ 52388 w 2138363"/>
                <a:gd name="connsiteY6" fmla="*/ 9525 h 1421606"/>
                <a:gd name="connsiteX7" fmla="*/ 33338 w 2138363"/>
                <a:gd name="connsiteY7" fmla="*/ 0 h 1421606"/>
                <a:gd name="connsiteX8" fmla="*/ 14288 w 2138363"/>
                <a:gd name="connsiteY8" fmla="*/ 0 h 1421606"/>
                <a:gd name="connsiteX9" fmla="*/ 4763 w 2138363"/>
                <a:gd name="connsiteY9" fmla="*/ 0 h 1421606"/>
                <a:gd name="connsiteX10" fmla="*/ 0 w 2138363"/>
                <a:gd name="connsiteY10" fmla="*/ 7144 h 1421606"/>
                <a:gd name="connsiteX11" fmla="*/ 4763 w 2138363"/>
                <a:gd name="connsiteY11" fmla="*/ 38100 h 1421606"/>
                <a:gd name="connsiteX12" fmla="*/ 30957 w 2138363"/>
                <a:gd name="connsiteY12" fmla="*/ 111919 h 1421606"/>
                <a:gd name="connsiteX13" fmla="*/ 80963 w 2138363"/>
                <a:gd name="connsiteY13" fmla="*/ 259556 h 1421606"/>
                <a:gd name="connsiteX14" fmla="*/ 119063 w 2138363"/>
                <a:gd name="connsiteY14" fmla="*/ 357187 h 1421606"/>
                <a:gd name="connsiteX15" fmla="*/ 161925 w 2138363"/>
                <a:gd name="connsiteY15" fmla="*/ 457200 h 1421606"/>
                <a:gd name="connsiteX16" fmla="*/ 202407 w 2138363"/>
                <a:gd name="connsiteY16" fmla="*/ 538162 h 1421606"/>
                <a:gd name="connsiteX17" fmla="*/ 247650 w 2138363"/>
                <a:gd name="connsiteY17" fmla="*/ 623887 h 1421606"/>
                <a:gd name="connsiteX18" fmla="*/ 292894 w 2138363"/>
                <a:gd name="connsiteY18" fmla="*/ 700087 h 1421606"/>
                <a:gd name="connsiteX19" fmla="*/ 330994 w 2138363"/>
                <a:gd name="connsiteY19" fmla="*/ 762000 h 1421606"/>
                <a:gd name="connsiteX20" fmla="*/ 383382 w 2138363"/>
                <a:gd name="connsiteY20" fmla="*/ 831056 h 1421606"/>
                <a:gd name="connsiteX21" fmla="*/ 433388 w 2138363"/>
                <a:gd name="connsiteY21" fmla="*/ 895350 h 1421606"/>
                <a:gd name="connsiteX22" fmla="*/ 495300 w 2138363"/>
                <a:gd name="connsiteY22" fmla="*/ 964406 h 1421606"/>
                <a:gd name="connsiteX23" fmla="*/ 576263 w 2138363"/>
                <a:gd name="connsiteY23" fmla="*/ 1040606 h 1421606"/>
                <a:gd name="connsiteX24" fmla="*/ 652463 w 2138363"/>
                <a:gd name="connsiteY24" fmla="*/ 1104900 h 1421606"/>
                <a:gd name="connsiteX25" fmla="*/ 731044 w 2138363"/>
                <a:gd name="connsiteY25" fmla="*/ 1157287 h 1421606"/>
                <a:gd name="connsiteX26" fmla="*/ 821532 w 2138363"/>
                <a:gd name="connsiteY26" fmla="*/ 1207294 h 1421606"/>
                <a:gd name="connsiteX27" fmla="*/ 947738 w 2138363"/>
                <a:gd name="connsiteY27" fmla="*/ 1271587 h 1421606"/>
                <a:gd name="connsiteX28" fmla="*/ 1081088 w 2138363"/>
                <a:gd name="connsiteY28" fmla="*/ 1326356 h 1421606"/>
                <a:gd name="connsiteX29" fmla="*/ 1183482 w 2138363"/>
                <a:gd name="connsiteY29" fmla="*/ 1362075 h 1421606"/>
                <a:gd name="connsiteX30" fmla="*/ 1319213 w 2138363"/>
                <a:gd name="connsiteY30" fmla="*/ 1397794 h 1421606"/>
                <a:gd name="connsiteX31" fmla="*/ 1443038 w 2138363"/>
                <a:gd name="connsiteY31" fmla="*/ 1416844 h 1421606"/>
                <a:gd name="connsiteX32" fmla="*/ 1566863 w 2138363"/>
                <a:gd name="connsiteY32" fmla="*/ 1421606 h 1421606"/>
                <a:gd name="connsiteX33" fmla="*/ 1662113 w 2138363"/>
                <a:gd name="connsiteY33" fmla="*/ 1416844 h 1421606"/>
                <a:gd name="connsiteX34" fmla="*/ 1804988 w 2138363"/>
                <a:gd name="connsiteY34" fmla="*/ 1407319 h 1421606"/>
                <a:gd name="connsiteX35" fmla="*/ 1895475 w 2138363"/>
                <a:gd name="connsiteY35" fmla="*/ 1393031 h 1421606"/>
                <a:gd name="connsiteX36" fmla="*/ 1981200 w 2138363"/>
                <a:gd name="connsiteY36" fmla="*/ 1373981 h 1421606"/>
                <a:gd name="connsiteX37" fmla="*/ 2031207 w 2138363"/>
                <a:gd name="connsiteY37" fmla="*/ 1354931 h 1421606"/>
                <a:gd name="connsiteX38" fmla="*/ 2059782 w 2138363"/>
                <a:gd name="connsiteY38" fmla="*/ 1340644 h 1421606"/>
                <a:gd name="connsiteX39" fmla="*/ 2090738 w 2138363"/>
                <a:gd name="connsiteY39" fmla="*/ 1314450 h 1421606"/>
                <a:gd name="connsiteX40" fmla="*/ 2119313 w 2138363"/>
                <a:gd name="connsiteY40" fmla="*/ 1281112 h 1421606"/>
                <a:gd name="connsiteX41" fmla="*/ 2135982 w 2138363"/>
                <a:gd name="connsiteY41" fmla="*/ 1254919 h 1421606"/>
                <a:gd name="connsiteX42" fmla="*/ 2138363 w 2138363"/>
                <a:gd name="connsiteY42" fmla="*/ 1235869 h 1421606"/>
                <a:gd name="connsiteX43" fmla="*/ 2133600 w 2138363"/>
                <a:gd name="connsiteY43" fmla="*/ 1212056 h 1421606"/>
                <a:gd name="connsiteX44" fmla="*/ 2121694 w 2138363"/>
                <a:gd name="connsiteY44" fmla="*/ 1193006 h 1421606"/>
                <a:gd name="connsiteX45" fmla="*/ 2102644 w 2138363"/>
                <a:gd name="connsiteY45" fmla="*/ 1176337 h 1421606"/>
                <a:gd name="connsiteX46" fmla="*/ 2047875 w 2138363"/>
                <a:gd name="connsiteY46" fmla="*/ 1140619 h 1421606"/>
                <a:gd name="connsiteX47" fmla="*/ 1464469 w 2138363"/>
                <a:gd name="connsiteY47" fmla="*/ 1131094 h 1421606"/>
                <a:gd name="connsiteX48" fmla="*/ 1321594 w 2138363"/>
                <a:gd name="connsiteY48" fmla="*/ 1121569 h 1421606"/>
                <a:gd name="connsiteX49" fmla="*/ 1185863 w 2138363"/>
                <a:gd name="connsiteY49" fmla="*/ 1100137 h 1421606"/>
                <a:gd name="connsiteX50" fmla="*/ 1057275 w 2138363"/>
                <a:gd name="connsiteY50" fmla="*/ 1066800 h 1421606"/>
                <a:gd name="connsiteX51" fmla="*/ 947738 w 2138363"/>
                <a:gd name="connsiteY51" fmla="*/ 1026319 h 1421606"/>
                <a:gd name="connsiteX52" fmla="*/ 885825 w 2138363"/>
                <a:gd name="connsiteY52" fmla="*/ 995362 h 1421606"/>
                <a:gd name="connsiteX53" fmla="*/ 812007 w 2138363"/>
                <a:gd name="connsiteY53" fmla="*/ 952500 h 1421606"/>
                <a:gd name="connsiteX54" fmla="*/ 745332 w 2138363"/>
                <a:gd name="connsiteY54" fmla="*/ 904875 h 1421606"/>
                <a:gd name="connsiteX55" fmla="*/ 692944 w 2138363"/>
                <a:gd name="connsiteY55" fmla="*/ 862012 h 1421606"/>
                <a:gd name="connsiteX56" fmla="*/ 640557 w 2138363"/>
                <a:gd name="connsiteY56" fmla="*/ 812006 h 1421606"/>
                <a:gd name="connsiteX57" fmla="*/ 561975 w 2138363"/>
                <a:gd name="connsiteY57" fmla="*/ 733425 h 1421606"/>
                <a:gd name="connsiteX58" fmla="*/ 452438 w 2138363"/>
                <a:gd name="connsiteY58" fmla="*/ 604837 h 1421606"/>
                <a:gd name="connsiteX59" fmla="*/ 359569 w 2138363"/>
                <a:gd name="connsiteY59" fmla="*/ 483394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38363" h="1421606">
                  <a:moveTo>
                    <a:pt x="359569" y="483394"/>
                  </a:moveTo>
                  <a:lnTo>
                    <a:pt x="288132" y="385762"/>
                  </a:lnTo>
                  <a:lnTo>
                    <a:pt x="221457" y="285750"/>
                  </a:lnTo>
                  <a:lnTo>
                    <a:pt x="128588" y="135731"/>
                  </a:lnTo>
                  <a:lnTo>
                    <a:pt x="64294" y="23812"/>
                  </a:lnTo>
                  <a:lnTo>
                    <a:pt x="59532" y="16669"/>
                  </a:lnTo>
                  <a:lnTo>
                    <a:pt x="52388" y="9525"/>
                  </a:lnTo>
                  <a:lnTo>
                    <a:pt x="33338" y="0"/>
                  </a:lnTo>
                  <a:lnTo>
                    <a:pt x="14288" y="0"/>
                  </a:lnTo>
                  <a:lnTo>
                    <a:pt x="4763" y="0"/>
                  </a:lnTo>
                  <a:lnTo>
                    <a:pt x="0" y="7144"/>
                  </a:lnTo>
                  <a:lnTo>
                    <a:pt x="4763" y="38100"/>
                  </a:lnTo>
                  <a:lnTo>
                    <a:pt x="30957" y="111919"/>
                  </a:lnTo>
                  <a:lnTo>
                    <a:pt x="80963" y="259556"/>
                  </a:lnTo>
                  <a:lnTo>
                    <a:pt x="119063" y="357187"/>
                  </a:lnTo>
                  <a:lnTo>
                    <a:pt x="161925" y="457200"/>
                  </a:lnTo>
                  <a:lnTo>
                    <a:pt x="202407" y="538162"/>
                  </a:lnTo>
                  <a:lnTo>
                    <a:pt x="247650" y="623887"/>
                  </a:lnTo>
                  <a:lnTo>
                    <a:pt x="292894" y="700087"/>
                  </a:lnTo>
                  <a:lnTo>
                    <a:pt x="330994" y="762000"/>
                  </a:lnTo>
                  <a:lnTo>
                    <a:pt x="383382" y="831056"/>
                  </a:lnTo>
                  <a:lnTo>
                    <a:pt x="433388" y="895350"/>
                  </a:lnTo>
                  <a:lnTo>
                    <a:pt x="495300" y="964406"/>
                  </a:lnTo>
                  <a:lnTo>
                    <a:pt x="576263" y="1040606"/>
                  </a:lnTo>
                  <a:lnTo>
                    <a:pt x="652463" y="1104900"/>
                  </a:lnTo>
                  <a:lnTo>
                    <a:pt x="731044" y="1157287"/>
                  </a:lnTo>
                  <a:lnTo>
                    <a:pt x="821532" y="1207294"/>
                  </a:lnTo>
                  <a:lnTo>
                    <a:pt x="947738" y="1271587"/>
                  </a:lnTo>
                  <a:lnTo>
                    <a:pt x="1081088" y="1326356"/>
                  </a:lnTo>
                  <a:lnTo>
                    <a:pt x="1183482" y="1362075"/>
                  </a:lnTo>
                  <a:lnTo>
                    <a:pt x="1319213" y="1397794"/>
                  </a:lnTo>
                  <a:lnTo>
                    <a:pt x="1443038" y="1416844"/>
                  </a:lnTo>
                  <a:lnTo>
                    <a:pt x="1566863" y="1421606"/>
                  </a:lnTo>
                  <a:lnTo>
                    <a:pt x="1662113" y="1416844"/>
                  </a:lnTo>
                  <a:lnTo>
                    <a:pt x="1804988" y="1407319"/>
                  </a:lnTo>
                  <a:lnTo>
                    <a:pt x="1895475" y="1393031"/>
                  </a:lnTo>
                  <a:lnTo>
                    <a:pt x="1981200" y="1373981"/>
                  </a:lnTo>
                  <a:lnTo>
                    <a:pt x="2031207" y="1354931"/>
                  </a:lnTo>
                  <a:lnTo>
                    <a:pt x="2059782" y="1340644"/>
                  </a:lnTo>
                  <a:lnTo>
                    <a:pt x="2090738" y="1314450"/>
                  </a:lnTo>
                  <a:lnTo>
                    <a:pt x="2119313" y="1281112"/>
                  </a:lnTo>
                  <a:lnTo>
                    <a:pt x="2135982" y="1254919"/>
                  </a:lnTo>
                  <a:lnTo>
                    <a:pt x="2138363" y="1235869"/>
                  </a:lnTo>
                  <a:lnTo>
                    <a:pt x="2133600" y="1212056"/>
                  </a:lnTo>
                  <a:lnTo>
                    <a:pt x="2121694" y="1193006"/>
                  </a:lnTo>
                  <a:lnTo>
                    <a:pt x="2102644" y="1176337"/>
                  </a:lnTo>
                  <a:lnTo>
                    <a:pt x="2047875" y="1140619"/>
                  </a:lnTo>
                  <a:lnTo>
                    <a:pt x="1464469" y="1131094"/>
                  </a:lnTo>
                  <a:lnTo>
                    <a:pt x="1321594" y="1121569"/>
                  </a:lnTo>
                  <a:lnTo>
                    <a:pt x="1185863" y="1100137"/>
                  </a:lnTo>
                  <a:lnTo>
                    <a:pt x="1057275" y="1066800"/>
                  </a:lnTo>
                  <a:lnTo>
                    <a:pt x="947738" y="1026319"/>
                  </a:lnTo>
                  <a:lnTo>
                    <a:pt x="885825" y="995362"/>
                  </a:lnTo>
                  <a:lnTo>
                    <a:pt x="812007" y="952500"/>
                  </a:lnTo>
                  <a:lnTo>
                    <a:pt x="745332" y="904875"/>
                  </a:lnTo>
                  <a:lnTo>
                    <a:pt x="692944" y="862012"/>
                  </a:lnTo>
                  <a:lnTo>
                    <a:pt x="640557" y="812006"/>
                  </a:lnTo>
                  <a:lnTo>
                    <a:pt x="561975" y="733425"/>
                  </a:lnTo>
                  <a:lnTo>
                    <a:pt x="452438" y="604837"/>
                  </a:lnTo>
                  <a:lnTo>
                    <a:pt x="359569" y="48339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5">
              <a:extLst>
                <a:ext uri="{FF2B5EF4-FFF2-40B4-BE49-F238E27FC236}">
                  <a16:creationId xmlns:a16="http://schemas.microsoft.com/office/drawing/2014/main" id="{B8E1A99D-360A-46CE-B49E-D3141F4EC9A1}"/>
                </a:ext>
              </a:extLst>
            </p:cNvPr>
            <p:cNvSpPr/>
            <p:nvPr/>
          </p:nvSpPr>
          <p:spPr>
            <a:xfrm>
              <a:off x="3887790" y="2523329"/>
              <a:ext cx="827087" cy="647700"/>
            </a:xfrm>
            <a:custGeom>
              <a:avLst/>
              <a:gdLst>
                <a:gd name="connsiteX0" fmla="*/ 609600 w 826294"/>
                <a:gd name="connsiteY0" fmla="*/ 357188 h 647700"/>
                <a:gd name="connsiteX1" fmla="*/ 481013 w 826294"/>
                <a:gd name="connsiteY1" fmla="*/ 235744 h 647700"/>
                <a:gd name="connsiteX2" fmla="*/ 390525 w 826294"/>
                <a:gd name="connsiteY2" fmla="*/ 152400 h 647700"/>
                <a:gd name="connsiteX3" fmla="*/ 285750 w 826294"/>
                <a:gd name="connsiteY3" fmla="*/ 57150 h 647700"/>
                <a:gd name="connsiteX4" fmla="*/ 85725 w 826294"/>
                <a:gd name="connsiteY4" fmla="*/ 0 h 647700"/>
                <a:gd name="connsiteX5" fmla="*/ 59532 w 826294"/>
                <a:gd name="connsiteY5" fmla="*/ 11906 h 647700"/>
                <a:gd name="connsiteX6" fmla="*/ 33338 w 826294"/>
                <a:gd name="connsiteY6" fmla="*/ 78581 h 647700"/>
                <a:gd name="connsiteX7" fmla="*/ 0 w 826294"/>
                <a:gd name="connsiteY7" fmla="*/ 195263 h 647700"/>
                <a:gd name="connsiteX8" fmla="*/ 0 w 826294"/>
                <a:gd name="connsiteY8" fmla="*/ 223838 h 647700"/>
                <a:gd name="connsiteX9" fmla="*/ 9525 w 826294"/>
                <a:gd name="connsiteY9" fmla="*/ 235744 h 647700"/>
                <a:gd name="connsiteX10" fmla="*/ 64294 w 826294"/>
                <a:gd name="connsiteY10" fmla="*/ 259556 h 647700"/>
                <a:gd name="connsiteX11" fmla="*/ 228600 w 826294"/>
                <a:gd name="connsiteY11" fmla="*/ 333375 h 647700"/>
                <a:gd name="connsiteX12" fmla="*/ 302419 w 826294"/>
                <a:gd name="connsiteY12" fmla="*/ 364331 h 647700"/>
                <a:gd name="connsiteX13" fmla="*/ 359569 w 826294"/>
                <a:gd name="connsiteY13" fmla="*/ 395288 h 647700"/>
                <a:gd name="connsiteX14" fmla="*/ 526257 w 826294"/>
                <a:gd name="connsiteY14" fmla="*/ 497681 h 647700"/>
                <a:gd name="connsiteX15" fmla="*/ 695325 w 826294"/>
                <a:gd name="connsiteY15" fmla="*/ 604838 h 647700"/>
                <a:gd name="connsiteX16" fmla="*/ 766763 w 826294"/>
                <a:gd name="connsiteY16" fmla="*/ 647700 h 647700"/>
                <a:gd name="connsiteX17" fmla="*/ 826294 w 826294"/>
                <a:gd name="connsiteY17" fmla="*/ 569119 h 647700"/>
                <a:gd name="connsiteX18" fmla="*/ 740569 w 826294"/>
                <a:gd name="connsiteY18" fmla="*/ 485775 h 647700"/>
                <a:gd name="connsiteX19" fmla="*/ 609600 w 826294"/>
                <a:gd name="connsiteY19" fmla="*/ 357188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294" h="647700">
                  <a:moveTo>
                    <a:pt x="609600" y="357188"/>
                  </a:moveTo>
                  <a:lnTo>
                    <a:pt x="481013" y="235744"/>
                  </a:lnTo>
                  <a:lnTo>
                    <a:pt x="390525" y="152400"/>
                  </a:lnTo>
                  <a:lnTo>
                    <a:pt x="285750" y="57150"/>
                  </a:lnTo>
                  <a:lnTo>
                    <a:pt x="85725" y="0"/>
                  </a:lnTo>
                  <a:lnTo>
                    <a:pt x="59532" y="11906"/>
                  </a:lnTo>
                  <a:lnTo>
                    <a:pt x="33338" y="78581"/>
                  </a:lnTo>
                  <a:lnTo>
                    <a:pt x="0" y="195263"/>
                  </a:lnTo>
                  <a:lnTo>
                    <a:pt x="0" y="223838"/>
                  </a:lnTo>
                  <a:lnTo>
                    <a:pt x="9525" y="235744"/>
                  </a:lnTo>
                  <a:lnTo>
                    <a:pt x="64294" y="259556"/>
                  </a:lnTo>
                  <a:lnTo>
                    <a:pt x="228600" y="333375"/>
                  </a:lnTo>
                  <a:lnTo>
                    <a:pt x="302419" y="364331"/>
                  </a:lnTo>
                  <a:lnTo>
                    <a:pt x="359569" y="395288"/>
                  </a:lnTo>
                  <a:lnTo>
                    <a:pt x="526257" y="497681"/>
                  </a:lnTo>
                  <a:lnTo>
                    <a:pt x="695325" y="604838"/>
                  </a:lnTo>
                  <a:lnTo>
                    <a:pt x="766763" y="647700"/>
                  </a:lnTo>
                  <a:lnTo>
                    <a:pt x="826294" y="569119"/>
                  </a:lnTo>
                  <a:lnTo>
                    <a:pt x="740569" y="485775"/>
                  </a:lnTo>
                  <a:lnTo>
                    <a:pt x="609600" y="3571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6">
              <a:extLst>
                <a:ext uri="{FF2B5EF4-FFF2-40B4-BE49-F238E27FC236}">
                  <a16:creationId xmlns:a16="http://schemas.microsoft.com/office/drawing/2014/main" id="{74F960B6-71BB-4171-9D68-8A66BFCFAD9A}"/>
                </a:ext>
              </a:extLst>
            </p:cNvPr>
            <p:cNvSpPr/>
            <p:nvPr/>
          </p:nvSpPr>
          <p:spPr>
            <a:xfrm>
              <a:off x="3919540" y="2128043"/>
              <a:ext cx="1514475" cy="1800225"/>
            </a:xfrm>
            <a:custGeom>
              <a:avLst/>
              <a:gdLst>
                <a:gd name="connsiteX0" fmla="*/ 838200 w 1514475"/>
                <a:gd name="connsiteY0" fmla="*/ 721518 h 1800225"/>
                <a:gd name="connsiteX1" fmla="*/ 711993 w 1514475"/>
                <a:gd name="connsiteY1" fmla="*/ 907256 h 1800225"/>
                <a:gd name="connsiteX2" fmla="*/ 635793 w 1514475"/>
                <a:gd name="connsiteY2" fmla="*/ 971550 h 1800225"/>
                <a:gd name="connsiteX3" fmla="*/ 535781 w 1514475"/>
                <a:gd name="connsiteY3" fmla="*/ 1116806 h 1800225"/>
                <a:gd name="connsiteX4" fmla="*/ 411956 w 1514475"/>
                <a:gd name="connsiteY4" fmla="*/ 1281112 h 1800225"/>
                <a:gd name="connsiteX5" fmla="*/ 173831 w 1514475"/>
                <a:gd name="connsiteY5" fmla="*/ 1578768 h 1800225"/>
                <a:gd name="connsiteX6" fmla="*/ 23812 w 1514475"/>
                <a:gd name="connsiteY6" fmla="*/ 1764506 h 1800225"/>
                <a:gd name="connsiteX7" fmla="*/ 0 w 1514475"/>
                <a:gd name="connsiteY7" fmla="*/ 1800225 h 1800225"/>
                <a:gd name="connsiteX8" fmla="*/ 135731 w 1514475"/>
                <a:gd name="connsiteY8" fmla="*/ 1790700 h 1800225"/>
                <a:gd name="connsiteX9" fmla="*/ 252412 w 1514475"/>
                <a:gd name="connsiteY9" fmla="*/ 1652587 h 1800225"/>
                <a:gd name="connsiteX10" fmla="*/ 402431 w 1514475"/>
                <a:gd name="connsiteY10" fmla="*/ 1500187 h 1800225"/>
                <a:gd name="connsiteX11" fmla="*/ 554831 w 1514475"/>
                <a:gd name="connsiteY11" fmla="*/ 1345406 h 1800225"/>
                <a:gd name="connsiteX12" fmla="*/ 740568 w 1514475"/>
                <a:gd name="connsiteY12" fmla="*/ 1152525 h 1800225"/>
                <a:gd name="connsiteX13" fmla="*/ 904875 w 1514475"/>
                <a:gd name="connsiteY13" fmla="*/ 978693 h 1800225"/>
                <a:gd name="connsiteX14" fmla="*/ 1038225 w 1514475"/>
                <a:gd name="connsiteY14" fmla="*/ 816768 h 1800225"/>
                <a:gd name="connsiteX15" fmla="*/ 1140618 w 1514475"/>
                <a:gd name="connsiteY15" fmla="*/ 695325 h 1800225"/>
                <a:gd name="connsiteX16" fmla="*/ 1190625 w 1514475"/>
                <a:gd name="connsiteY16" fmla="*/ 638175 h 1800225"/>
                <a:gd name="connsiteX17" fmla="*/ 1252537 w 1514475"/>
                <a:gd name="connsiteY17" fmla="*/ 571500 h 1800225"/>
                <a:gd name="connsiteX18" fmla="*/ 1328737 w 1514475"/>
                <a:gd name="connsiteY18" fmla="*/ 492918 h 1800225"/>
                <a:gd name="connsiteX19" fmla="*/ 1402556 w 1514475"/>
                <a:gd name="connsiteY19" fmla="*/ 428625 h 1800225"/>
                <a:gd name="connsiteX20" fmla="*/ 1435893 w 1514475"/>
                <a:gd name="connsiteY20" fmla="*/ 402431 h 1800225"/>
                <a:gd name="connsiteX21" fmla="*/ 1466850 w 1514475"/>
                <a:gd name="connsiteY21" fmla="*/ 385762 h 1800225"/>
                <a:gd name="connsiteX22" fmla="*/ 1495425 w 1514475"/>
                <a:gd name="connsiteY22" fmla="*/ 369093 h 1800225"/>
                <a:gd name="connsiteX23" fmla="*/ 1512093 w 1514475"/>
                <a:gd name="connsiteY23" fmla="*/ 350043 h 1800225"/>
                <a:gd name="connsiteX24" fmla="*/ 1514475 w 1514475"/>
                <a:gd name="connsiteY24" fmla="*/ 330993 h 1800225"/>
                <a:gd name="connsiteX25" fmla="*/ 1512093 w 1514475"/>
                <a:gd name="connsiteY25" fmla="*/ 307181 h 1800225"/>
                <a:gd name="connsiteX26" fmla="*/ 1495425 w 1514475"/>
                <a:gd name="connsiteY26" fmla="*/ 273843 h 1800225"/>
                <a:gd name="connsiteX27" fmla="*/ 1473993 w 1514475"/>
                <a:gd name="connsiteY27" fmla="*/ 226218 h 1800225"/>
                <a:gd name="connsiteX28" fmla="*/ 1447800 w 1514475"/>
                <a:gd name="connsiteY28" fmla="*/ 188118 h 1800225"/>
                <a:gd name="connsiteX29" fmla="*/ 1416843 w 1514475"/>
                <a:gd name="connsiteY29" fmla="*/ 152400 h 1800225"/>
                <a:gd name="connsiteX30" fmla="*/ 1388268 w 1514475"/>
                <a:gd name="connsiteY30" fmla="*/ 123825 h 1800225"/>
                <a:gd name="connsiteX31" fmla="*/ 1345406 w 1514475"/>
                <a:gd name="connsiteY31" fmla="*/ 90487 h 1800225"/>
                <a:gd name="connsiteX32" fmla="*/ 1295400 w 1514475"/>
                <a:gd name="connsiteY32" fmla="*/ 61912 h 1800225"/>
                <a:gd name="connsiteX33" fmla="*/ 1245393 w 1514475"/>
                <a:gd name="connsiteY33" fmla="*/ 35718 h 1800225"/>
                <a:gd name="connsiteX34" fmla="*/ 1197768 w 1514475"/>
                <a:gd name="connsiteY34" fmla="*/ 14287 h 1800225"/>
                <a:gd name="connsiteX35" fmla="*/ 1152525 w 1514475"/>
                <a:gd name="connsiteY35" fmla="*/ 0 h 1800225"/>
                <a:gd name="connsiteX36" fmla="*/ 1123950 w 1514475"/>
                <a:gd name="connsiteY36" fmla="*/ 0 h 1800225"/>
                <a:gd name="connsiteX37" fmla="*/ 1097756 w 1514475"/>
                <a:gd name="connsiteY37" fmla="*/ 4762 h 1800225"/>
                <a:gd name="connsiteX38" fmla="*/ 1083468 w 1514475"/>
                <a:gd name="connsiteY38" fmla="*/ 14287 h 1800225"/>
                <a:gd name="connsiteX39" fmla="*/ 1083468 w 1514475"/>
                <a:gd name="connsiteY39" fmla="*/ 28575 h 1800225"/>
                <a:gd name="connsiteX40" fmla="*/ 1095375 w 1514475"/>
                <a:gd name="connsiteY40" fmla="*/ 54768 h 1800225"/>
                <a:gd name="connsiteX41" fmla="*/ 1133475 w 1514475"/>
                <a:gd name="connsiteY41" fmla="*/ 109537 h 1800225"/>
                <a:gd name="connsiteX42" fmla="*/ 1157287 w 1514475"/>
                <a:gd name="connsiteY42" fmla="*/ 142875 h 1800225"/>
                <a:gd name="connsiteX43" fmla="*/ 1162050 w 1514475"/>
                <a:gd name="connsiteY43" fmla="*/ 159543 h 1800225"/>
                <a:gd name="connsiteX44" fmla="*/ 1150143 w 1514475"/>
                <a:gd name="connsiteY44" fmla="*/ 230981 h 1800225"/>
                <a:gd name="connsiteX45" fmla="*/ 1133475 w 1514475"/>
                <a:gd name="connsiteY45" fmla="*/ 264318 h 1800225"/>
                <a:gd name="connsiteX46" fmla="*/ 1016793 w 1514475"/>
                <a:gd name="connsiteY46" fmla="*/ 454818 h 1800225"/>
                <a:gd name="connsiteX47" fmla="*/ 838200 w 1514475"/>
                <a:gd name="connsiteY47" fmla="*/ 72151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14475" h="1800225">
                  <a:moveTo>
                    <a:pt x="838200" y="721518"/>
                  </a:moveTo>
                  <a:lnTo>
                    <a:pt x="711993" y="907256"/>
                  </a:lnTo>
                  <a:lnTo>
                    <a:pt x="635793" y="971550"/>
                  </a:lnTo>
                  <a:lnTo>
                    <a:pt x="535781" y="1116806"/>
                  </a:lnTo>
                  <a:lnTo>
                    <a:pt x="411956" y="1281112"/>
                  </a:lnTo>
                  <a:lnTo>
                    <a:pt x="173831" y="1578768"/>
                  </a:lnTo>
                  <a:lnTo>
                    <a:pt x="23812" y="1764506"/>
                  </a:lnTo>
                  <a:lnTo>
                    <a:pt x="0" y="1800225"/>
                  </a:lnTo>
                  <a:lnTo>
                    <a:pt x="135731" y="1790700"/>
                  </a:lnTo>
                  <a:lnTo>
                    <a:pt x="252412" y="1652587"/>
                  </a:lnTo>
                  <a:lnTo>
                    <a:pt x="402431" y="1500187"/>
                  </a:lnTo>
                  <a:lnTo>
                    <a:pt x="554831" y="1345406"/>
                  </a:lnTo>
                  <a:lnTo>
                    <a:pt x="740568" y="1152525"/>
                  </a:lnTo>
                  <a:lnTo>
                    <a:pt x="904875" y="978693"/>
                  </a:lnTo>
                  <a:lnTo>
                    <a:pt x="1038225" y="816768"/>
                  </a:lnTo>
                  <a:lnTo>
                    <a:pt x="1140618" y="695325"/>
                  </a:lnTo>
                  <a:lnTo>
                    <a:pt x="1190625" y="638175"/>
                  </a:lnTo>
                  <a:lnTo>
                    <a:pt x="1252537" y="571500"/>
                  </a:lnTo>
                  <a:lnTo>
                    <a:pt x="1328737" y="492918"/>
                  </a:lnTo>
                  <a:lnTo>
                    <a:pt x="1402556" y="428625"/>
                  </a:lnTo>
                  <a:lnTo>
                    <a:pt x="1435893" y="402431"/>
                  </a:lnTo>
                  <a:lnTo>
                    <a:pt x="1466850" y="385762"/>
                  </a:lnTo>
                  <a:lnTo>
                    <a:pt x="1495425" y="369093"/>
                  </a:lnTo>
                  <a:lnTo>
                    <a:pt x="1512093" y="350043"/>
                  </a:lnTo>
                  <a:lnTo>
                    <a:pt x="1514475" y="330993"/>
                  </a:lnTo>
                  <a:lnTo>
                    <a:pt x="1512093" y="307181"/>
                  </a:lnTo>
                  <a:lnTo>
                    <a:pt x="1495425" y="273843"/>
                  </a:lnTo>
                  <a:lnTo>
                    <a:pt x="1473993" y="226218"/>
                  </a:lnTo>
                  <a:lnTo>
                    <a:pt x="1447800" y="188118"/>
                  </a:lnTo>
                  <a:lnTo>
                    <a:pt x="1416843" y="152400"/>
                  </a:lnTo>
                  <a:lnTo>
                    <a:pt x="1388268" y="123825"/>
                  </a:lnTo>
                  <a:lnTo>
                    <a:pt x="1345406" y="90487"/>
                  </a:lnTo>
                  <a:lnTo>
                    <a:pt x="1295400" y="61912"/>
                  </a:lnTo>
                  <a:lnTo>
                    <a:pt x="1245393" y="35718"/>
                  </a:lnTo>
                  <a:lnTo>
                    <a:pt x="1197768" y="14287"/>
                  </a:lnTo>
                  <a:lnTo>
                    <a:pt x="1152525" y="0"/>
                  </a:lnTo>
                  <a:lnTo>
                    <a:pt x="1123950" y="0"/>
                  </a:lnTo>
                  <a:lnTo>
                    <a:pt x="1097756" y="4762"/>
                  </a:lnTo>
                  <a:lnTo>
                    <a:pt x="1083468" y="14287"/>
                  </a:lnTo>
                  <a:lnTo>
                    <a:pt x="1083468" y="28575"/>
                  </a:lnTo>
                  <a:lnTo>
                    <a:pt x="1095375" y="54768"/>
                  </a:lnTo>
                  <a:lnTo>
                    <a:pt x="1133475" y="109537"/>
                  </a:lnTo>
                  <a:lnTo>
                    <a:pt x="1157287" y="142875"/>
                  </a:lnTo>
                  <a:lnTo>
                    <a:pt x="1162050" y="159543"/>
                  </a:lnTo>
                  <a:lnTo>
                    <a:pt x="1150143" y="230981"/>
                  </a:lnTo>
                  <a:lnTo>
                    <a:pt x="1133475" y="264318"/>
                  </a:lnTo>
                  <a:lnTo>
                    <a:pt x="1016793" y="454818"/>
                  </a:lnTo>
                  <a:lnTo>
                    <a:pt x="838200" y="72151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7">
              <a:extLst>
                <a:ext uri="{FF2B5EF4-FFF2-40B4-BE49-F238E27FC236}">
                  <a16:creationId xmlns:a16="http://schemas.microsoft.com/office/drawing/2014/main" id="{5153667E-91D1-4394-8141-D2CA8F08D9C8}"/>
                </a:ext>
              </a:extLst>
            </p:cNvPr>
            <p:cNvSpPr/>
            <p:nvPr/>
          </p:nvSpPr>
          <p:spPr>
            <a:xfrm>
              <a:off x="3859215" y="3537743"/>
              <a:ext cx="1474787" cy="638175"/>
            </a:xfrm>
            <a:custGeom>
              <a:avLst/>
              <a:gdLst>
                <a:gd name="connsiteX0" fmla="*/ 1019175 w 1473994"/>
                <a:gd name="connsiteY0" fmla="*/ 114300 h 638175"/>
                <a:gd name="connsiteX1" fmla="*/ 826294 w 1473994"/>
                <a:gd name="connsiteY1" fmla="*/ 164306 h 638175"/>
                <a:gd name="connsiteX2" fmla="*/ 590550 w 1473994"/>
                <a:gd name="connsiteY2" fmla="*/ 219075 h 638175"/>
                <a:gd name="connsiteX3" fmla="*/ 350044 w 1473994"/>
                <a:gd name="connsiteY3" fmla="*/ 271462 h 638175"/>
                <a:gd name="connsiteX4" fmla="*/ 259557 w 1473994"/>
                <a:gd name="connsiteY4" fmla="*/ 283368 h 638175"/>
                <a:gd name="connsiteX5" fmla="*/ 147638 w 1473994"/>
                <a:gd name="connsiteY5" fmla="*/ 280987 h 638175"/>
                <a:gd name="connsiteX6" fmla="*/ 76200 w 1473994"/>
                <a:gd name="connsiteY6" fmla="*/ 302418 h 638175"/>
                <a:gd name="connsiteX7" fmla="*/ 4763 w 1473994"/>
                <a:gd name="connsiteY7" fmla="*/ 328612 h 638175"/>
                <a:gd name="connsiteX8" fmla="*/ 0 w 1473994"/>
                <a:gd name="connsiteY8" fmla="*/ 338137 h 638175"/>
                <a:gd name="connsiteX9" fmla="*/ 2382 w 1473994"/>
                <a:gd name="connsiteY9" fmla="*/ 361950 h 638175"/>
                <a:gd name="connsiteX10" fmla="*/ 19050 w 1473994"/>
                <a:gd name="connsiteY10" fmla="*/ 407193 h 638175"/>
                <a:gd name="connsiteX11" fmla="*/ 40482 w 1473994"/>
                <a:gd name="connsiteY11" fmla="*/ 445293 h 638175"/>
                <a:gd name="connsiteX12" fmla="*/ 61913 w 1473994"/>
                <a:gd name="connsiteY12" fmla="*/ 473868 h 638175"/>
                <a:gd name="connsiteX13" fmla="*/ 97632 w 1473994"/>
                <a:gd name="connsiteY13" fmla="*/ 514350 h 638175"/>
                <a:gd name="connsiteX14" fmla="*/ 119063 w 1473994"/>
                <a:gd name="connsiteY14" fmla="*/ 538162 h 638175"/>
                <a:gd name="connsiteX15" fmla="*/ 135732 w 1473994"/>
                <a:gd name="connsiteY15" fmla="*/ 559593 h 638175"/>
                <a:gd name="connsiteX16" fmla="*/ 152400 w 1473994"/>
                <a:gd name="connsiteY16" fmla="*/ 590550 h 638175"/>
                <a:gd name="connsiteX17" fmla="*/ 171450 w 1473994"/>
                <a:gd name="connsiteY17" fmla="*/ 614362 h 638175"/>
                <a:gd name="connsiteX18" fmla="*/ 180975 w 1473994"/>
                <a:gd name="connsiteY18" fmla="*/ 626268 h 638175"/>
                <a:gd name="connsiteX19" fmla="*/ 197644 w 1473994"/>
                <a:gd name="connsiteY19" fmla="*/ 638175 h 638175"/>
                <a:gd name="connsiteX20" fmla="*/ 209550 w 1473994"/>
                <a:gd name="connsiteY20" fmla="*/ 638175 h 638175"/>
                <a:gd name="connsiteX21" fmla="*/ 230982 w 1473994"/>
                <a:gd name="connsiteY21" fmla="*/ 635793 h 638175"/>
                <a:gd name="connsiteX22" fmla="*/ 250032 w 1473994"/>
                <a:gd name="connsiteY22" fmla="*/ 623887 h 638175"/>
                <a:gd name="connsiteX23" fmla="*/ 269082 w 1473994"/>
                <a:gd name="connsiteY23" fmla="*/ 604837 h 638175"/>
                <a:gd name="connsiteX24" fmla="*/ 288132 w 1473994"/>
                <a:gd name="connsiteY24" fmla="*/ 581025 h 638175"/>
                <a:gd name="connsiteX25" fmla="*/ 302419 w 1473994"/>
                <a:gd name="connsiteY25" fmla="*/ 569118 h 638175"/>
                <a:gd name="connsiteX26" fmla="*/ 426244 w 1473994"/>
                <a:gd name="connsiteY26" fmla="*/ 507206 h 638175"/>
                <a:gd name="connsiteX27" fmla="*/ 469107 w 1473994"/>
                <a:gd name="connsiteY27" fmla="*/ 485775 h 638175"/>
                <a:gd name="connsiteX28" fmla="*/ 559594 w 1473994"/>
                <a:gd name="connsiteY28" fmla="*/ 454818 h 638175"/>
                <a:gd name="connsiteX29" fmla="*/ 638175 w 1473994"/>
                <a:gd name="connsiteY29" fmla="*/ 431006 h 638175"/>
                <a:gd name="connsiteX30" fmla="*/ 716757 w 1473994"/>
                <a:gd name="connsiteY30" fmla="*/ 409575 h 638175"/>
                <a:gd name="connsiteX31" fmla="*/ 781050 w 1473994"/>
                <a:gd name="connsiteY31" fmla="*/ 395287 h 638175"/>
                <a:gd name="connsiteX32" fmla="*/ 983457 w 1473994"/>
                <a:gd name="connsiteY32" fmla="*/ 300037 h 638175"/>
                <a:gd name="connsiteX33" fmla="*/ 1147763 w 1473994"/>
                <a:gd name="connsiteY33" fmla="*/ 228600 h 638175"/>
                <a:gd name="connsiteX34" fmla="*/ 1473994 w 1473994"/>
                <a:gd name="connsiteY34" fmla="*/ 95250 h 638175"/>
                <a:gd name="connsiteX35" fmla="*/ 1443038 w 1473994"/>
                <a:gd name="connsiteY35" fmla="*/ 0 h 638175"/>
                <a:gd name="connsiteX36" fmla="*/ 1257300 w 1473994"/>
                <a:gd name="connsiteY36" fmla="*/ 50006 h 638175"/>
                <a:gd name="connsiteX37" fmla="*/ 1019175 w 1473994"/>
                <a:gd name="connsiteY37" fmla="*/ 1143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3994" h="638175">
                  <a:moveTo>
                    <a:pt x="1019175" y="114300"/>
                  </a:moveTo>
                  <a:lnTo>
                    <a:pt x="826294" y="164306"/>
                  </a:lnTo>
                  <a:lnTo>
                    <a:pt x="590550" y="219075"/>
                  </a:lnTo>
                  <a:lnTo>
                    <a:pt x="350044" y="271462"/>
                  </a:lnTo>
                  <a:lnTo>
                    <a:pt x="259557" y="283368"/>
                  </a:lnTo>
                  <a:lnTo>
                    <a:pt x="147638" y="280987"/>
                  </a:lnTo>
                  <a:lnTo>
                    <a:pt x="76200" y="302418"/>
                  </a:lnTo>
                  <a:lnTo>
                    <a:pt x="4763" y="328612"/>
                  </a:lnTo>
                  <a:lnTo>
                    <a:pt x="0" y="338137"/>
                  </a:lnTo>
                  <a:lnTo>
                    <a:pt x="2382" y="361950"/>
                  </a:lnTo>
                  <a:lnTo>
                    <a:pt x="19050" y="407193"/>
                  </a:lnTo>
                  <a:lnTo>
                    <a:pt x="40482" y="445293"/>
                  </a:lnTo>
                  <a:lnTo>
                    <a:pt x="61913" y="473868"/>
                  </a:lnTo>
                  <a:lnTo>
                    <a:pt x="97632" y="514350"/>
                  </a:lnTo>
                  <a:lnTo>
                    <a:pt x="119063" y="538162"/>
                  </a:lnTo>
                  <a:lnTo>
                    <a:pt x="135732" y="559593"/>
                  </a:lnTo>
                  <a:lnTo>
                    <a:pt x="152400" y="590550"/>
                  </a:lnTo>
                  <a:lnTo>
                    <a:pt x="171450" y="614362"/>
                  </a:lnTo>
                  <a:lnTo>
                    <a:pt x="180975" y="626268"/>
                  </a:lnTo>
                  <a:lnTo>
                    <a:pt x="197644" y="638175"/>
                  </a:lnTo>
                  <a:lnTo>
                    <a:pt x="209550" y="638175"/>
                  </a:lnTo>
                  <a:lnTo>
                    <a:pt x="230982" y="635793"/>
                  </a:lnTo>
                  <a:lnTo>
                    <a:pt x="250032" y="623887"/>
                  </a:lnTo>
                  <a:lnTo>
                    <a:pt x="269082" y="604837"/>
                  </a:lnTo>
                  <a:lnTo>
                    <a:pt x="288132" y="581025"/>
                  </a:lnTo>
                  <a:lnTo>
                    <a:pt x="302419" y="569118"/>
                  </a:lnTo>
                  <a:lnTo>
                    <a:pt x="426244" y="507206"/>
                  </a:lnTo>
                  <a:lnTo>
                    <a:pt x="469107" y="485775"/>
                  </a:lnTo>
                  <a:lnTo>
                    <a:pt x="559594" y="454818"/>
                  </a:lnTo>
                  <a:lnTo>
                    <a:pt x="638175" y="431006"/>
                  </a:lnTo>
                  <a:lnTo>
                    <a:pt x="716757" y="409575"/>
                  </a:lnTo>
                  <a:lnTo>
                    <a:pt x="781050" y="395287"/>
                  </a:lnTo>
                  <a:lnTo>
                    <a:pt x="983457" y="300037"/>
                  </a:lnTo>
                  <a:lnTo>
                    <a:pt x="1147763" y="228600"/>
                  </a:lnTo>
                  <a:lnTo>
                    <a:pt x="1473994" y="95250"/>
                  </a:lnTo>
                  <a:lnTo>
                    <a:pt x="1443038" y="0"/>
                  </a:lnTo>
                  <a:lnTo>
                    <a:pt x="1257300" y="50006"/>
                  </a:lnTo>
                  <a:lnTo>
                    <a:pt x="1019175" y="1143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4" name="フリーフォーム 38">
              <a:extLst>
                <a:ext uri="{FF2B5EF4-FFF2-40B4-BE49-F238E27FC236}">
                  <a16:creationId xmlns:a16="http://schemas.microsoft.com/office/drawing/2014/main" id="{6C8D04B2-19A8-4EBC-AA33-CECC8EAB891A}"/>
                </a:ext>
              </a:extLst>
            </p:cNvPr>
            <p:cNvSpPr/>
            <p:nvPr/>
          </p:nvSpPr>
          <p:spPr>
            <a:xfrm>
              <a:off x="5065714" y="3182143"/>
              <a:ext cx="476250" cy="828675"/>
            </a:xfrm>
            <a:custGeom>
              <a:avLst/>
              <a:gdLst>
                <a:gd name="connsiteX0" fmla="*/ 111919 w 476250"/>
                <a:gd name="connsiteY0" fmla="*/ 290513 h 828675"/>
                <a:gd name="connsiteX1" fmla="*/ 76200 w 476250"/>
                <a:gd name="connsiteY1" fmla="*/ 216694 h 828675"/>
                <a:gd name="connsiteX2" fmla="*/ 23812 w 476250"/>
                <a:gd name="connsiteY2" fmla="*/ 97632 h 828675"/>
                <a:gd name="connsiteX3" fmla="*/ 4762 w 476250"/>
                <a:gd name="connsiteY3" fmla="*/ 47625 h 828675"/>
                <a:gd name="connsiteX4" fmla="*/ 0 w 476250"/>
                <a:gd name="connsiteY4" fmla="*/ 33338 h 828675"/>
                <a:gd name="connsiteX5" fmla="*/ 2381 w 476250"/>
                <a:gd name="connsiteY5" fmla="*/ 11907 h 828675"/>
                <a:gd name="connsiteX6" fmla="*/ 9525 w 476250"/>
                <a:gd name="connsiteY6" fmla="*/ 0 h 828675"/>
                <a:gd name="connsiteX7" fmla="*/ 19050 w 476250"/>
                <a:gd name="connsiteY7" fmla="*/ 0 h 828675"/>
                <a:gd name="connsiteX8" fmla="*/ 35719 w 476250"/>
                <a:gd name="connsiteY8" fmla="*/ 9525 h 828675"/>
                <a:gd name="connsiteX9" fmla="*/ 88106 w 476250"/>
                <a:gd name="connsiteY9" fmla="*/ 57150 h 828675"/>
                <a:gd name="connsiteX10" fmla="*/ 209550 w 476250"/>
                <a:gd name="connsiteY10" fmla="*/ 171450 h 828675"/>
                <a:gd name="connsiteX11" fmla="*/ 397669 w 476250"/>
                <a:gd name="connsiteY11" fmla="*/ 345282 h 828675"/>
                <a:gd name="connsiteX12" fmla="*/ 426244 w 476250"/>
                <a:gd name="connsiteY12" fmla="*/ 371475 h 828675"/>
                <a:gd name="connsiteX13" fmla="*/ 440531 w 476250"/>
                <a:gd name="connsiteY13" fmla="*/ 407194 h 828675"/>
                <a:gd name="connsiteX14" fmla="*/ 459581 w 476250"/>
                <a:gd name="connsiteY14" fmla="*/ 478632 h 828675"/>
                <a:gd name="connsiteX15" fmla="*/ 469106 w 476250"/>
                <a:gd name="connsiteY15" fmla="*/ 535782 h 828675"/>
                <a:gd name="connsiteX16" fmla="*/ 473869 w 476250"/>
                <a:gd name="connsiteY16" fmla="*/ 585788 h 828675"/>
                <a:gd name="connsiteX17" fmla="*/ 476250 w 476250"/>
                <a:gd name="connsiteY17" fmla="*/ 638175 h 828675"/>
                <a:gd name="connsiteX18" fmla="*/ 473869 w 476250"/>
                <a:gd name="connsiteY18" fmla="*/ 690563 h 828675"/>
                <a:gd name="connsiteX19" fmla="*/ 466725 w 476250"/>
                <a:gd name="connsiteY19" fmla="*/ 733425 h 828675"/>
                <a:gd name="connsiteX20" fmla="*/ 450056 w 476250"/>
                <a:gd name="connsiteY20" fmla="*/ 785813 h 828675"/>
                <a:gd name="connsiteX21" fmla="*/ 435769 w 476250"/>
                <a:gd name="connsiteY21" fmla="*/ 809625 h 828675"/>
                <a:gd name="connsiteX22" fmla="*/ 421481 w 476250"/>
                <a:gd name="connsiteY22" fmla="*/ 821532 h 828675"/>
                <a:gd name="connsiteX23" fmla="*/ 409575 w 476250"/>
                <a:gd name="connsiteY23" fmla="*/ 826294 h 828675"/>
                <a:gd name="connsiteX24" fmla="*/ 381000 w 476250"/>
                <a:gd name="connsiteY24" fmla="*/ 828675 h 828675"/>
                <a:gd name="connsiteX25" fmla="*/ 345281 w 476250"/>
                <a:gd name="connsiteY25" fmla="*/ 816769 h 828675"/>
                <a:gd name="connsiteX26" fmla="*/ 321469 w 476250"/>
                <a:gd name="connsiteY26" fmla="*/ 804863 h 828675"/>
                <a:gd name="connsiteX27" fmla="*/ 304800 w 476250"/>
                <a:gd name="connsiteY27" fmla="*/ 783432 h 828675"/>
                <a:gd name="connsiteX28" fmla="*/ 273844 w 476250"/>
                <a:gd name="connsiteY28" fmla="*/ 716757 h 828675"/>
                <a:gd name="connsiteX29" fmla="*/ 233362 w 476250"/>
                <a:gd name="connsiteY29" fmla="*/ 626269 h 828675"/>
                <a:gd name="connsiteX30" fmla="*/ 188119 w 476250"/>
                <a:gd name="connsiteY30" fmla="*/ 514350 h 828675"/>
                <a:gd name="connsiteX31" fmla="*/ 169069 w 476250"/>
                <a:gd name="connsiteY31" fmla="*/ 461963 h 828675"/>
                <a:gd name="connsiteX32" fmla="*/ 161925 w 476250"/>
                <a:gd name="connsiteY32" fmla="*/ 378619 h 828675"/>
                <a:gd name="connsiteX33" fmla="*/ 111919 w 476250"/>
                <a:gd name="connsiteY33" fmla="*/ 29051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76250" h="828675">
                  <a:moveTo>
                    <a:pt x="111919" y="290513"/>
                  </a:moveTo>
                  <a:lnTo>
                    <a:pt x="76200" y="216694"/>
                  </a:lnTo>
                  <a:lnTo>
                    <a:pt x="23812" y="97632"/>
                  </a:lnTo>
                  <a:lnTo>
                    <a:pt x="4762" y="47625"/>
                  </a:lnTo>
                  <a:lnTo>
                    <a:pt x="0" y="33338"/>
                  </a:lnTo>
                  <a:lnTo>
                    <a:pt x="2381" y="11907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5719" y="9525"/>
                  </a:lnTo>
                  <a:lnTo>
                    <a:pt x="88106" y="57150"/>
                  </a:lnTo>
                  <a:lnTo>
                    <a:pt x="209550" y="171450"/>
                  </a:lnTo>
                  <a:lnTo>
                    <a:pt x="397669" y="345282"/>
                  </a:lnTo>
                  <a:lnTo>
                    <a:pt x="426244" y="371475"/>
                  </a:lnTo>
                  <a:lnTo>
                    <a:pt x="440531" y="407194"/>
                  </a:lnTo>
                  <a:lnTo>
                    <a:pt x="459581" y="478632"/>
                  </a:lnTo>
                  <a:lnTo>
                    <a:pt x="469106" y="535782"/>
                  </a:lnTo>
                  <a:lnTo>
                    <a:pt x="473869" y="585788"/>
                  </a:lnTo>
                  <a:lnTo>
                    <a:pt x="476250" y="638175"/>
                  </a:lnTo>
                  <a:lnTo>
                    <a:pt x="473869" y="690563"/>
                  </a:lnTo>
                  <a:lnTo>
                    <a:pt x="466725" y="733425"/>
                  </a:lnTo>
                  <a:lnTo>
                    <a:pt x="450056" y="785813"/>
                  </a:lnTo>
                  <a:lnTo>
                    <a:pt x="435769" y="809625"/>
                  </a:lnTo>
                  <a:lnTo>
                    <a:pt x="421481" y="821532"/>
                  </a:lnTo>
                  <a:lnTo>
                    <a:pt x="409575" y="826294"/>
                  </a:lnTo>
                  <a:lnTo>
                    <a:pt x="381000" y="828675"/>
                  </a:lnTo>
                  <a:lnTo>
                    <a:pt x="345281" y="816769"/>
                  </a:lnTo>
                  <a:lnTo>
                    <a:pt x="321469" y="804863"/>
                  </a:lnTo>
                  <a:lnTo>
                    <a:pt x="304800" y="783432"/>
                  </a:lnTo>
                  <a:lnTo>
                    <a:pt x="273844" y="716757"/>
                  </a:lnTo>
                  <a:lnTo>
                    <a:pt x="233362" y="626269"/>
                  </a:lnTo>
                  <a:lnTo>
                    <a:pt x="188119" y="514350"/>
                  </a:lnTo>
                  <a:lnTo>
                    <a:pt x="169069" y="461963"/>
                  </a:lnTo>
                  <a:lnTo>
                    <a:pt x="161925" y="378619"/>
                  </a:lnTo>
                  <a:lnTo>
                    <a:pt x="111919" y="2905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39">
              <a:extLst>
                <a:ext uri="{FF2B5EF4-FFF2-40B4-BE49-F238E27FC236}">
                  <a16:creationId xmlns:a16="http://schemas.microsoft.com/office/drawing/2014/main" id="{ACFADF02-5D87-49F3-A182-146190C11854}"/>
                </a:ext>
              </a:extLst>
            </p:cNvPr>
            <p:cNvSpPr/>
            <p:nvPr/>
          </p:nvSpPr>
          <p:spPr>
            <a:xfrm>
              <a:off x="4576764" y="3801268"/>
              <a:ext cx="311150" cy="2222500"/>
            </a:xfrm>
            <a:custGeom>
              <a:avLst/>
              <a:gdLst>
                <a:gd name="connsiteX0" fmla="*/ 302078 w 310243"/>
                <a:gd name="connsiteY0" fmla="*/ 832757 h 2223407"/>
                <a:gd name="connsiteX1" fmla="*/ 310243 w 310243"/>
                <a:gd name="connsiteY1" fmla="*/ 204107 h 2223407"/>
                <a:gd name="connsiteX2" fmla="*/ 310243 w 310243"/>
                <a:gd name="connsiteY2" fmla="*/ 193221 h 2223407"/>
                <a:gd name="connsiteX3" fmla="*/ 302078 w 310243"/>
                <a:gd name="connsiteY3" fmla="*/ 174171 h 2223407"/>
                <a:gd name="connsiteX4" fmla="*/ 263978 w 310243"/>
                <a:gd name="connsiteY4" fmla="*/ 100693 h 2223407"/>
                <a:gd name="connsiteX5" fmla="*/ 223157 w 310243"/>
                <a:gd name="connsiteY5" fmla="*/ 21771 h 2223407"/>
                <a:gd name="connsiteX6" fmla="*/ 212271 w 310243"/>
                <a:gd name="connsiteY6" fmla="*/ 0 h 2223407"/>
                <a:gd name="connsiteX7" fmla="*/ 13607 w 310243"/>
                <a:gd name="connsiteY7" fmla="*/ 89807 h 2223407"/>
                <a:gd name="connsiteX8" fmla="*/ 57150 w 310243"/>
                <a:gd name="connsiteY8" fmla="*/ 179614 h 2223407"/>
                <a:gd name="connsiteX9" fmla="*/ 76200 w 310243"/>
                <a:gd name="connsiteY9" fmla="*/ 225878 h 2223407"/>
                <a:gd name="connsiteX10" fmla="*/ 84364 w 310243"/>
                <a:gd name="connsiteY10" fmla="*/ 255814 h 2223407"/>
                <a:gd name="connsiteX11" fmla="*/ 87086 w 310243"/>
                <a:gd name="connsiteY11" fmla="*/ 345621 h 2223407"/>
                <a:gd name="connsiteX12" fmla="*/ 84364 w 310243"/>
                <a:gd name="connsiteY12" fmla="*/ 732064 h 2223407"/>
                <a:gd name="connsiteX13" fmla="*/ 76200 w 310243"/>
                <a:gd name="connsiteY13" fmla="*/ 1151164 h 2223407"/>
                <a:gd name="connsiteX14" fmla="*/ 70757 w 310243"/>
                <a:gd name="connsiteY14" fmla="*/ 1292678 h 2223407"/>
                <a:gd name="connsiteX15" fmla="*/ 62593 w 310243"/>
                <a:gd name="connsiteY15" fmla="*/ 1420585 h 2223407"/>
                <a:gd name="connsiteX16" fmla="*/ 46264 w 310243"/>
                <a:gd name="connsiteY16" fmla="*/ 1553935 h 2223407"/>
                <a:gd name="connsiteX17" fmla="*/ 24493 w 310243"/>
                <a:gd name="connsiteY17" fmla="*/ 1695450 h 2223407"/>
                <a:gd name="connsiteX18" fmla="*/ 0 w 310243"/>
                <a:gd name="connsiteY18" fmla="*/ 1812471 h 2223407"/>
                <a:gd name="connsiteX19" fmla="*/ 2721 w 310243"/>
                <a:gd name="connsiteY19" fmla="*/ 1842407 h 2223407"/>
                <a:gd name="connsiteX20" fmla="*/ 8164 w 310243"/>
                <a:gd name="connsiteY20" fmla="*/ 1877785 h 2223407"/>
                <a:gd name="connsiteX21" fmla="*/ 35378 w 310243"/>
                <a:gd name="connsiteY21" fmla="*/ 1992085 h 2223407"/>
                <a:gd name="connsiteX22" fmla="*/ 73478 w 310243"/>
                <a:gd name="connsiteY22" fmla="*/ 2119993 h 2223407"/>
                <a:gd name="connsiteX23" fmla="*/ 87086 w 310243"/>
                <a:gd name="connsiteY23" fmla="*/ 2155371 h 2223407"/>
                <a:gd name="connsiteX24" fmla="*/ 97971 w 310243"/>
                <a:gd name="connsiteY24" fmla="*/ 2171700 h 2223407"/>
                <a:gd name="connsiteX25" fmla="*/ 119743 w 310243"/>
                <a:gd name="connsiteY25" fmla="*/ 2193471 h 2223407"/>
                <a:gd name="connsiteX26" fmla="*/ 144236 w 310243"/>
                <a:gd name="connsiteY26" fmla="*/ 2212521 h 2223407"/>
                <a:gd name="connsiteX27" fmla="*/ 163286 w 310243"/>
                <a:gd name="connsiteY27" fmla="*/ 2220685 h 2223407"/>
                <a:gd name="connsiteX28" fmla="*/ 185057 w 310243"/>
                <a:gd name="connsiteY28" fmla="*/ 2223407 h 2223407"/>
                <a:gd name="connsiteX29" fmla="*/ 206828 w 310243"/>
                <a:gd name="connsiteY29" fmla="*/ 2223407 h 2223407"/>
                <a:gd name="connsiteX30" fmla="*/ 234043 w 310243"/>
                <a:gd name="connsiteY30" fmla="*/ 2217964 h 2223407"/>
                <a:gd name="connsiteX31" fmla="*/ 255814 w 310243"/>
                <a:gd name="connsiteY31" fmla="*/ 2204357 h 2223407"/>
                <a:gd name="connsiteX32" fmla="*/ 272143 w 310243"/>
                <a:gd name="connsiteY32" fmla="*/ 2185307 h 2223407"/>
                <a:gd name="connsiteX33" fmla="*/ 280307 w 310243"/>
                <a:gd name="connsiteY33" fmla="*/ 2168978 h 2223407"/>
                <a:gd name="connsiteX34" fmla="*/ 285750 w 310243"/>
                <a:gd name="connsiteY34" fmla="*/ 2141764 h 2223407"/>
                <a:gd name="connsiteX35" fmla="*/ 288471 w 310243"/>
                <a:gd name="connsiteY35" fmla="*/ 2027464 h 2223407"/>
                <a:gd name="connsiteX36" fmla="*/ 291193 w 310243"/>
                <a:gd name="connsiteY36" fmla="*/ 1747157 h 2223407"/>
                <a:gd name="connsiteX37" fmla="*/ 302078 w 310243"/>
                <a:gd name="connsiteY37" fmla="*/ 832757 h 222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10243" h="2223407">
                  <a:moveTo>
                    <a:pt x="302078" y="832757"/>
                  </a:moveTo>
                  <a:lnTo>
                    <a:pt x="310243" y="204107"/>
                  </a:lnTo>
                  <a:lnTo>
                    <a:pt x="310243" y="193221"/>
                  </a:lnTo>
                  <a:lnTo>
                    <a:pt x="302078" y="174171"/>
                  </a:lnTo>
                  <a:lnTo>
                    <a:pt x="263978" y="100693"/>
                  </a:lnTo>
                  <a:lnTo>
                    <a:pt x="223157" y="21771"/>
                  </a:lnTo>
                  <a:lnTo>
                    <a:pt x="212271" y="0"/>
                  </a:lnTo>
                  <a:lnTo>
                    <a:pt x="13607" y="89807"/>
                  </a:lnTo>
                  <a:lnTo>
                    <a:pt x="57150" y="179614"/>
                  </a:lnTo>
                  <a:lnTo>
                    <a:pt x="76200" y="225878"/>
                  </a:lnTo>
                  <a:lnTo>
                    <a:pt x="84364" y="255814"/>
                  </a:lnTo>
                  <a:cubicBezTo>
                    <a:pt x="85271" y="285750"/>
                    <a:pt x="86179" y="315685"/>
                    <a:pt x="87086" y="345621"/>
                  </a:cubicBezTo>
                  <a:cubicBezTo>
                    <a:pt x="86179" y="474435"/>
                    <a:pt x="85271" y="603250"/>
                    <a:pt x="84364" y="732064"/>
                  </a:cubicBezTo>
                  <a:lnTo>
                    <a:pt x="76200" y="1151164"/>
                  </a:lnTo>
                  <a:lnTo>
                    <a:pt x="70757" y="1292678"/>
                  </a:lnTo>
                  <a:lnTo>
                    <a:pt x="62593" y="1420585"/>
                  </a:lnTo>
                  <a:lnTo>
                    <a:pt x="46264" y="1553935"/>
                  </a:lnTo>
                  <a:lnTo>
                    <a:pt x="24493" y="1695450"/>
                  </a:lnTo>
                  <a:lnTo>
                    <a:pt x="0" y="1812471"/>
                  </a:lnTo>
                  <a:lnTo>
                    <a:pt x="2721" y="1842407"/>
                  </a:lnTo>
                  <a:lnTo>
                    <a:pt x="8164" y="1877785"/>
                  </a:lnTo>
                  <a:lnTo>
                    <a:pt x="35378" y="1992085"/>
                  </a:lnTo>
                  <a:lnTo>
                    <a:pt x="73478" y="2119993"/>
                  </a:lnTo>
                  <a:lnTo>
                    <a:pt x="87086" y="2155371"/>
                  </a:lnTo>
                  <a:lnTo>
                    <a:pt x="97971" y="2171700"/>
                  </a:lnTo>
                  <a:lnTo>
                    <a:pt x="119743" y="2193471"/>
                  </a:lnTo>
                  <a:lnTo>
                    <a:pt x="144236" y="2212521"/>
                  </a:lnTo>
                  <a:lnTo>
                    <a:pt x="163286" y="2220685"/>
                  </a:lnTo>
                  <a:lnTo>
                    <a:pt x="185057" y="2223407"/>
                  </a:lnTo>
                  <a:lnTo>
                    <a:pt x="206828" y="2223407"/>
                  </a:lnTo>
                  <a:lnTo>
                    <a:pt x="234043" y="2217964"/>
                  </a:lnTo>
                  <a:lnTo>
                    <a:pt x="255814" y="2204357"/>
                  </a:lnTo>
                  <a:lnTo>
                    <a:pt x="272143" y="2185307"/>
                  </a:lnTo>
                  <a:lnTo>
                    <a:pt x="280307" y="2168978"/>
                  </a:lnTo>
                  <a:lnTo>
                    <a:pt x="285750" y="2141764"/>
                  </a:lnTo>
                  <a:lnTo>
                    <a:pt x="288471" y="2027464"/>
                  </a:lnTo>
                  <a:cubicBezTo>
                    <a:pt x="289378" y="1934028"/>
                    <a:pt x="290286" y="1840593"/>
                    <a:pt x="291193" y="1747157"/>
                  </a:cubicBezTo>
                  <a:lnTo>
                    <a:pt x="302078" y="8327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46">
              <a:extLst>
                <a:ext uri="{FF2B5EF4-FFF2-40B4-BE49-F238E27FC236}">
                  <a16:creationId xmlns:a16="http://schemas.microsoft.com/office/drawing/2014/main" id="{6BE4F399-F6D4-4CDC-BAA0-449C26C63A65}"/>
                </a:ext>
              </a:extLst>
            </p:cNvPr>
            <p:cNvSpPr/>
            <p:nvPr/>
          </p:nvSpPr>
          <p:spPr>
            <a:xfrm>
              <a:off x="5913440" y="3476625"/>
              <a:ext cx="1697037" cy="554038"/>
            </a:xfrm>
            <a:custGeom>
              <a:avLst/>
              <a:gdLst>
                <a:gd name="connsiteX0" fmla="*/ 1042987 w 1697831"/>
                <a:gd name="connsiteY0" fmla="*/ 128588 h 554831"/>
                <a:gd name="connsiteX1" fmla="*/ 852487 w 1697831"/>
                <a:gd name="connsiteY1" fmla="*/ 161925 h 554831"/>
                <a:gd name="connsiteX2" fmla="*/ 602456 w 1697831"/>
                <a:gd name="connsiteY2" fmla="*/ 202406 h 554831"/>
                <a:gd name="connsiteX3" fmla="*/ 395287 w 1697831"/>
                <a:gd name="connsiteY3" fmla="*/ 230981 h 554831"/>
                <a:gd name="connsiteX4" fmla="*/ 257175 w 1697831"/>
                <a:gd name="connsiteY4" fmla="*/ 245269 h 554831"/>
                <a:gd name="connsiteX5" fmla="*/ 90487 w 1697831"/>
                <a:gd name="connsiteY5" fmla="*/ 242888 h 554831"/>
                <a:gd name="connsiteX6" fmla="*/ 21431 w 1697831"/>
                <a:gd name="connsiteY6" fmla="*/ 247650 h 554831"/>
                <a:gd name="connsiteX7" fmla="*/ 7144 w 1697831"/>
                <a:gd name="connsiteY7" fmla="*/ 254794 h 554831"/>
                <a:gd name="connsiteX8" fmla="*/ 0 w 1697831"/>
                <a:gd name="connsiteY8" fmla="*/ 269081 h 554831"/>
                <a:gd name="connsiteX9" fmla="*/ 0 w 1697831"/>
                <a:gd name="connsiteY9" fmla="*/ 290513 h 554831"/>
                <a:gd name="connsiteX10" fmla="*/ 14287 w 1697831"/>
                <a:gd name="connsiteY10" fmla="*/ 323850 h 554831"/>
                <a:gd name="connsiteX11" fmla="*/ 35719 w 1697831"/>
                <a:gd name="connsiteY11" fmla="*/ 361950 h 554831"/>
                <a:gd name="connsiteX12" fmla="*/ 61912 w 1697831"/>
                <a:gd name="connsiteY12" fmla="*/ 397669 h 554831"/>
                <a:gd name="connsiteX13" fmla="*/ 135731 w 1697831"/>
                <a:gd name="connsiteY13" fmla="*/ 478631 h 554831"/>
                <a:gd name="connsiteX14" fmla="*/ 202406 w 1697831"/>
                <a:gd name="connsiteY14" fmla="*/ 538163 h 554831"/>
                <a:gd name="connsiteX15" fmla="*/ 219075 w 1697831"/>
                <a:gd name="connsiteY15" fmla="*/ 550069 h 554831"/>
                <a:gd name="connsiteX16" fmla="*/ 230981 w 1697831"/>
                <a:gd name="connsiteY16" fmla="*/ 554831 h 554831"/>
                <a:gd name="connsiteX17" fmla="*/ 257175 w 1697831"/>
                <a:gd name="connsiteY17" fmla="*/ 547688 h 554831"/>
                <a:gd name="connsiteX18" fmla="*/ 288131 w 1697831"/>
                <a:gd name="connsiteY18" fmla="*/ 533400 h 554831"/>
                <a:gd name="connsiteX19" fmla="*/ 314325 w 1697831"/>
                <a:gd name="connsiteY19" fmla="*/ 516731 h 554831"/>
                <a:gd name="connsiteX20" fmla="*/ 340519 w 1697831"/>
                <a:gd name="connsiteY20" fmla="*/ 490538 h 554831"/>
                <a:gd name="connsiteX21" fmla="*/ 357187 w 1697831"/>
                <a:gd name="connsiteY21" fmla="*/ 471488 h 554831"/>
                <a:gd name="connsiteX22" fmla="*/ 364331 w 1697831"/>
                <a:gd name="connsiteY22" fmla="*/ 466725 h 554831"/>
                <a:gd name="connsiteX23" fmla="*/ 604837 w 1697831"/>
                <a:gd name="connsiteY23" fmla="*/ 404813 h 554831"/>
                <a:gd name="connsiteX24" fmla="*/ 1019175 w 1697831"/>
                <a:gd name="connsiteY24" fmla="*/ 295275 h 554831"/>
                <a:gd name="connsiteX25" fmla="*/ 1419225 w 1697831"/>
                <a:gd name="connsiteY25" fmla="*/ 185738 h 554831"/>
                <a:gd name="connsiteX26" fmla="*/ 1697831 w 1697831"/>
                <a:gd name="connsiteY26" fmla="*/ 104775 h 554831"/>
                <a:gd name="connsiteX27" fmla="*/ 1654969 w 1697831"/>
                <a:gd name="connsiteY27" fmla="*/ 0 h 554831"/>
                <a:gd name="connsiteX28" fmla="*/ 1493044 w 1697831"/>
                <a:gd name="connsiteY28" fmla="*/ 38100 h 554831"/>
                <a:gd name="connsiteX29" fmla="*/ 1181100 w 1697831"/>
                <a:gd name="connsiteY29" fmla="*/ 102394 h 554831"/>
                <a:gd name="connsiteX30" fmla="*/ 1042987 w 1697831"/>
                <a:gd name="connsiteY30" fmla="*/ 12858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97831" h="554831">
                  <a:moveTo>
                    <a:pt x="1042987" y="128588"/>
                  </a:moveTo>
                  <a:lnTo>
                    <a:pt x="852487" y="161925"/>
                  </a:lnTo>
                  <a:lnTo>
                    <a:pt x="602456" y="202406"/>
                  </a:lnTo>
                  <a:lnTo>
                    <a:pt x="395287" y="230981"/>
                  </a:lnTo>
                  <a:lnTo>
                    <a:pt x="257175" y="245269"/>
                  </a:lnTo>
                  <a:lnTo>
                    <a:pt x="90487" y="242888"/>
                  </a:lnTo>
                  <a:lnTo>
                    <a:pt x="21431" y="247650"/>
                  </a:lnTo>
                  <a:lnTo>
                    <a:pt x="7144" y="254794"/>
                  </a:lnTo>
                  <a:lnTo>
                    <a:pt x="0" y="269081"/>
                  </a:lnTo>
                  <a:lnTo>
                    <a:pt x="0" y="290513"/>
                  </a:lnTo>
                  <a:lnTo>
                    <a:pt x="14287" y="323850"/>
                  </a:lnTo>
                  <a:lnTo>
                    <a:pt x="35719" y="361950"/>
                  </a:lnTo>
                  <a:lnTo>
                    <a:pt x="61912" y="397669"/>
                  </a:lnTo>
                  <a:lnTo>
                    <a:pt x="135731" y="478631"/>
                  </a:lnTo>
                  <a:lnTo>
                    <a:pt x="202406" y="538163"/>
                  </a:lnTo>
                  <a:lnTo>
                    <a:pt x="219075" y="550069"/>
                  </a:lnTo>
                  <a:lnTo>
                    <a:pt x="230981" y="554831"/>
                  </a:lnTo>
                  <a:lnTo>
                    <a:pt x="257175" y="547688"/>
                  </a:lnTo>
                  <a:lnTo>
                    <a:pt x="288131" y="533400"/>
                  </a:lnTo>
                  <a:lnTo>
                    <a:pt x="314325" y="516731"/>
                  </a:lnTo>
                  <a:lnTo>
                    <a:pt x="340519" y="490538"/>
                  </a:lnTo>
                  <a:lnTo>
                    <a:pt x="357187" y="471488"/>
                  </a:lnTo>
                  <a:lnTo>
                    <a:pt x="364331" y="466725"/>
                  </a:lnTo>
                  <a:lnTo>
                    <a:pt x="604837" y="404813"/>
                  </a:lnTo>
                  <a:lnTo>
                    <a:pt x="1019175" y="295275"/>
                  </a:lnTo>
                  <a:lnTo>
                    <a:pt x="1419225" y="185738"/>
                  </a:lnTo>
                  <a:lnTo>
                    <a:pt x="1697831" y="104775"/>
                  </a:lnTo>
                  <a:lnTo>
                    <a:pt x="1654969" y="0"/>
                  </a:lnTo>
                  <a:lnTo>
                    <a:pt x="1493044" y="38100"/>
                  </a:lnTo>
                  <a:lnTo>
                    <a:pt x="1181100" y="102394"/>
                  </a:lnTo>
                  <a:lnTo>
                    <a:pt x="1042987" y="1285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47">
              <a:extLst>
                <a:ext uri="{FF2B5EF4-FFF2-40B4-BE49-F238E27FC236}">
                  <a16:creationId xmlns:a16="http://schemas.microsoft.com/office/drawing/2014/main" id="{A3B67717-F3A9-485D-B4B6-53637AC38815}"/>
                </a:ext>
              </a:extLst>
            </p:cNvPr>
            <p:cNvSpPr/>
            <p:nvPr/>
          </p:nvSpPr>
          <p:spPr>
            <a:xfrm>
              <a:off x="7239001" y="3059114"/>
              <a:ext cx="666750" cy="955675"/>
            </a:xfrm>
            <a:custGeom>
              <a:avLst/>
              <a:gdLst>
                <a:gd name="connsiteX0" fmla="*/ 147638 w 666750"/>
                <a:gd name="connsiteY0" fmla="*/ 250032 h 954882"/>
                <a:gd name="connsiteX1" fmla="*/ 104775 w 666750"/>
                <a:gd name="connsiteY1" fmla="*/ 180975 h 954882"/>
                <a:gd name="connsiteX2" fmla="*/ 78581 w 666750"/>
                <a:gd name="connsiteY2" fmla="*/ 142875 h 954882"/>
                <a:gd name="connsiteX3" fmla="*/ 45244 w 666750"/>
                <a:gd name="connsiteY3" fmla="*/ 100013 h 954882"/>
                <a:gd name="connsiteX4" fmla="*/ 21431 w 666750"/>
                <a:gd name="connsiteY4" fmla="*/ 71438 h 954882"/>
                <a:gd name="connsiteX5" fmla="*/ 14288 w 666750"/>
                <a:gd name="connsiteY5" fmla="*/ 57150 h 954882"/>
                <a:gd name="connsiteX6" fmla="*/ 2381 w 666750"/>
                <a:gd name="connsiteY6" fmla="*/ 30957 h 954882"/>
                <a:gd name="connsiteX7" fmla="*/ 0 w 666750"/>
                <a:gd name="connsiteY7" fmla="*/ 11907 h 954882"/>
                <a:gd name="connsiteX8" fmla="*/ 4763 w 666750"/>
                <a:gd name="connsiteY8" fmla="*/ 2382 h 954882"/>
                <a:gd name="connsiteX9" fmla="*/ 19050 w 666750"/>
                <a:gd name="connsiteY9" fmla="*/ 0 h 954882"/>
                <a:gd name="connsiteX10" fmla="*/ 35719 w 666750"/>
                <a:gd name="connsiteY10" fmla="*/ 2382 h 954882"/>
                <a:gd name="connsiteX11" fmla="*/ 69056 w 666750"/>
                <a:gd name="connsiteY11" fmla="*/ 19050 h 954882"/>
                <a:gd name="connsiteX12" fmla="*/ 161925 w 666750"/>
                <a:gd name="connsiteY12" fmla="*/ 85725 h 954882"/>
                <a:gd name="connsiteX13" fmla="*/ 340519 w 666750"/>
                <a:gd name="connsiteY13" fmla="*/ 211932 h 954882"/>
                <a:gd name="connsiteX14" fmla="*/ 447675 w 666750"/>
                <a:gd name="connsiteY14" fmla="*/ 295275 h 954882"/>
                <a:gd name="connsiteX15" fmla="*/ 476250 w 666750"/>
                <a:gd name="connsiteY15" fmla="*/ 316707 h 954882"/>
                <a:gd name="connsiteX16" fmla="*/ 502444 w 666750"/>
                <a:gd name="connsiteY16" fmla="*/ 345282 h 954882"/>
                <a:gd name="connsiteX17" fmla="*/ 540544 w 666750"/>
                <a:gd name="connsiteY17" fmla="*/ 402432 h 954882"/>
                <a:gd name="connsiteX18" fmla="*/ 571500 w 666750"/>
                <a:gd name="connsiteY18" fmla="*/ 461963 h 954882"/>
                <a:gd name="connsiteX19" fmla="*/ 592931 w 666750"/>
                <a:gd name="connsiteY19" fmla="*/ 509588 h 954882"/>
                <a:gd name="connsiteX20" fmla="*/ 623888 w 666750"/>
                <a:gd name="connsiteY20" fmla="*/ 592932 h 954882"/>
                <a:gd name="connsiteX21" fmla="*/ 645319 w 666750"/>
                <a:gd name="connsiteY21" fmla="*/ 664369 h 954882"/>
                <a:gd name="connsiteX22" fmla="*/ 657225 w 666750"/>
                <a:gd name="connsiteY22" fmla="*/ 711994 h 954882"/>
                <a:gd name="connsiteX23" fmla="*/ 664369 w 666750"/>
                <a:gd name="connsiteY23" fmla="*/ 757238 h 954882"/>
                <a:gd name="connsiteX24" fmla="*/ 666750 w 666750"/>
                <a:gd name="connsiteY24" fmla="*/ 788194 h 954882"/>
                <a:gd name="connsiteX25" fmla="*/ 664369 w 666750"/>
                <a:gd name="connsiteY25" fmla="*/ 833438 h 954882"/>
                <a:gd name="connsiteX26" fmla="*/ 652463 w 666750"/>
                <a:gd name="connsiteY26" fmla="*/ 876300 h 954882"/>
                <a:gd name="connsiteX27" fmla="*/ 631031 w 666750"/>
                <a:gd name="connsiteY27" fmla="*/ 914400 h 954882"/>
                <a:gd name="connsiteX28" fmla="*/ 607219 w 666750"/>
                <a:gd name="connsiteY28" fmla="*/ 938213 h 954882"/>
                <a:gd name="connsiteX29" fmla="*/ 581025 w 666750"/>
                <a:gd name="connsiteY29" fmla="*/ 950119 h 954882"/>
                <a:gd name="connsiteX30" fmla="*/ 554831 w 666750"/>
                <a:gd name="connsiteY30" fmla="*/ 954882 h 954882"/>
                <a:gd name="connsiteX31" fmla="*/ 528638 w 666750"/>
                <a:gd name="connsiteY31" fmla="*/ 950119 h 954882"/>
                <a:gd name="connsiteX32" fmla="*/ 504825 w 666750"/>
                <a:gd name="connsiteY32" fmla="*/ 935832 h 954882"/>
                <a:gd name="connsiteX33" fmla="*/ 478631 w 666750"/>
                <a:gd name="connsiteY33" fmla="*/ 912019 h 954882"/>
                <a:gd name="connsiteX34" fmla="*/ 450056 w 666750"/>
                <a:gd name="connsiteY34" fmla="*/ 871538 h 954882"/>
                <a:gd name="connsiteX35" fmla="*/ 378619 w 666750"/>
                <a:gd name="connsiteY35" fmla="*/ 757238 h 954882"/>
                <a:gd name="connsiteX36" fmla="*/ 326231 w 666750"/>
                <a:gd name="connsiteY36" fmla="*/ 657225 h 954882"/>
                <a:gd name="connsiteX37" fmla="*/ 273844 w 666750"/>
                <a:gd name="connsiteY37" fmla="*/ 533400 h 954882"/>
                <a:gd name="connsiteX38" fmla="*/ 211931 w 666750"/>
                <a:gd name="connsiteY38" fmla="*/ 373857 h 954882"/>
                <a:gd name="connsiteX39" fmla="*/ 147638 w 666750"/>
                <a:gd name="connsiteY39" fmla="*/ 250032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66750" h="954882">
                  <a:moveTo>
                    <a:pt x="147638" y="250032"/>
                  </a:moveTo>
                  <a:lnTo>
                    <a:pt x="104775" y="180975"/>
                  </a:lnTo>
                  <a:lnTo>
                    <a:pt x="78581" y="142875"/>
                  </a:lnTo>
                  <a:lnTo>
                    <a:pt x="45244" y="100013"/>
                  </a:lnTo>
                  <a:lnTo>
                    <a:pt x="21431" y="71438"/>
                  </a:lnTo>
                  <a:lnTo>
                    <a:pt x="14288" y="57150"/>
                  </a:lnTo>
                  <a:lnTo>
                    <a:pt x="2381" y="30957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5719" y="2382"/>
                  </a:lnTo>
                  <a:lnTo>
                    <a:pt x="69056" y="19050"/>
                  </a:lnTo>
                  <a:lnTo>
                    <a:pt x="161925" y="85725"/>
                  </a:lnTo>
                  <a:lnTo>
                    <a:pt x="340519" y="211932"/>
                  </a:lnTo>
                  <a:lnTo>
                    <a:pt x="447675" y="295275"/>
                  </a:lnTo>
                  <a:lnTo>
                    <a:pt x="476250" y="316707"/>
                  </a:lnTo>
                  <a:lnTo>
                    <a:pt x="502444" y="345282"/>
                  </a:lnTo>
                  <a:lnTo>
                    <a:pt x="540544" y="402432"/>
                  </a:lnTo>
                  <a:lnTo>
                    <a:pt x="571500" y="461963"/>
                  </a:lnTo>
                  <a:lnTo>
                    <a:pt x="592931" y="509588"/>
                  </a:lnTo>
                  <a:lnTo>
                    <a:pt x="623888" y="592932"/>
                  </a:lnTo>
                  <a:lnTo>
                    <a:pt x="645319" y="664369"/>
                  </a:lnTo>
                  <a:lnTo>
                    <a:pt x="657225" y="711994"/>
                  </a:lnTo>
                  <a:lnTo>
                    <a:pt x="664369" y="757238"/>
                  </a:lnTo>
                  <a:lnTo>
                    <a:pt x="666750" y="788194"/>
                  </a:lnTo>
                  <a:lnTo>
                    <a:pt x="664369" y="833438"/>
                  </a:lnTo>
                  <a:lnTo>
                    <a:pt x="652463" y="876300"/>
                  </a:lnTo>
                  <a:lnTo>
                    <a:pt x="631031" y="914400"/>
                  </a:lnTo>
                  <a:lnTo>
                    <a:pt x="607219" y="938213"/>
                  </a:lnTo>
                  <a:lnTo>
                    <a:pt x="581025" y="950119"/>
                  </a:lnTo>
                  <a:lnTo>
                    <a:pt x="554831" y="954882"/>
                  </a:lnTo>
                  <a:lnTo>
                    <a:pt x="528638" y="950119"/>
                  </a:lnTo>
                  <a:lnTo>
                    <a:pt x="504825" y="935832"/>
                  </a:lnTo>
                  <a:lnTo>
                    <a:pt x="478631" y="912019"/>
                  </a:lnTo>
                  <a:lnTo>
                    <a:pt x="450056" y="871538"/>
                  </a:lnTo>
                  <a:lnTo>
                    <a:pt x="378619" y="757238"/>
                  </a:lnTo>
                  <a:lnTo>
                    <a:pt x="326231" y="657225"/>
                  </a:lnTo>
                  <a:lnTo>
                    <a:pt x="273844" y="533400"/>
                  </a:lnTo>
                  <a:lnTo>
                    <a:pt x="211931" y="373857"/>
                  </a:lnTo>
                  <a:lnTo>
                    <a:pt x="147638" y="2500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1">
              <a:extLst>
                <a:ext uri="{FF2B5EF4-FFF2-40B4-BE49-F238E27FC236}">
                  <a16:creationId xmlns:a16="http://schemas.microsoft.com/office/drawing/2014/main" id="{3280B98C-C8F4-4452-B4E4-A239CC6895F0}"/>
                </a:ext>
              </a:extLst>
            </p:cNvPr>
            <p:cNvSpPr/>
            <p:nvPr/>
          </p:nvSpPr>
          <p:spPr>
            <a:xfrm>
              <a:off x="7612063" y="4910139"/>
              <a:ext cx="684212" cy="708025"/>
            </a:xfrm>
            <a:custGeom>
              <a:avLst/>
              <a:gdLst>
                <a:gd name="connsiteX0" fmla="*/ 54769 w 683419"/>
                <a:gd name="connsiteY0" fmla="*/ 197643 h 707231"/>
                <a:gd name="connsiteX1" fmla="*/ 19050 w 683419"/>
                <a:gd name="connsiteY1" fmla="*/ 64293 h 707231"/>
                <a:gd name="connsiteX2" fmla="*/ 4763 w 683419"/>
                <a:gd name="connsiteY2" fmla="*/ 33337 h 707231"/>
                <a:gd name="connsiteX3" fmla="*/ 0 w 683419"/>
                <a:gd name="connsiteY3" fmla="*/ 9525 h 707231"/>
                <a:gd name="connsiteX4" fmla="*/ 7144 w 683419"/>
                <a:gd name="connsiteY4" fmla="*/ 0 h 707231"/>
                <a:gd name="connsiteX5" fmla="*/ 40482 w 683419"/>
                <a:gd name="connsiteY5" fmla="*/ 7143 h 707231"/>
                <a:gd name="connsiteX6" fmla="*/ 61913 w 683419"/>
                <a:gd name="connsiteY6" fmla="*/ 16668 h 707231"/>
                <a:gd name="connsiteX7" fmla="*/ 83344 w 683419"/>
                <a:gd name="connsiteY7" fmla="*/ 54768 h 707231"/>
                <a:gd name="connsiteX8" fmla="*/ 145257 w 683419"/>
                <a:gd name="connsiteY8" fmla="*/ 166687 h 707231"/>
                <a:gd name="connsiteX9" fmla="*/ 190500 w 683419"/>
                <a:gd name="connsiteY9" fmla="*/ 240506 h 707231"/>
                <a:gd name="connsiteX10" fmla="*/ 221457 w 683419"/>
                <a:gd name="connsiteY10" fmla="*/ 285750 h 707231"/>
                <a:gd name="connsiteX11" fmla="*/ 261938 w 683419"/>
                <a:gd name="connsiteY11" fmla="*/ 340518 h 707231"/>
                <a:gd name="connsiteX12" fmla="*/ 321469 w 683419"/>
                <a:gd name="connsiteY12" fmla="*/ 409575 h 707231"/>
                <a:gd name="connsiteX13" fmla="*/ 385763 w 683419"/>
                <a:gd name="connsiteY13" fmla="*/ 469106 h 707231"/>
                <a:gd name="connsiteX14" fmla="*/ 464344 w 683419"/>
                <a:gd name="connsiteY14" fmla="*/ 531018 h 707231"/>
                <a:gd name="connsiteX15" fmla="*/ 533400 w 683419"/>
                <a:gd name="connsiteY15" fmla="*/ 583406 h 707231"/>
                <a:gd name="connsiteX16" fmla="*/ 595313 w 683419"/>
                <a:gd name="connsiteY16" fmla="*/ 626268 h 707231"/>
                <a:gd name="connsiteX17" fmla="*/ 661988 w 683419"/>
                <a:gd name="connsiteY17" fmla="*/ 673893 h 707231"/>
                <a:gd name="connsiteX18" fmla="*/ 683419 w 683419"/>
                <a:gd name="connsiteY18" fmla="*/ 707231 h 707231"/>
                <a:gd name="connsiteX19" fmla="*/ 2382 w 683419"/>
                <a:gd name="connsiteY19" fmla="*/ 633412 h 707231"/>
                <a:gd name="connsiteX20" fmla="*/ 64294 w 683419"/>
                <a:gd name="connsiteY20" fmla="*/ 600075 h 707231"/>
                <a:gd name="connsiteX21" fmla="*/ 97632 w 683419"/>
                <a:gd name="connsiteY21" fmla="*/ 573881 h 707231"/>
                <a:gd name="connsiteX22" fmla="*/ 119063 w 683419"/>
                <a:gd name="connsiteY22" fmla="*/ 545306 h 707231"/>
                <a:gd name="connsiteX23" fmla="*/ 128588 w 683419"/>
                <a:gd name="connsiteY23" fmla="*/ 521493 h 707231"/>
                <a:gd name="connsiteX24" fmla="*/ 130969 w 683419"/>
                <a:gd name="connsiteY24" fmla="*/ 488156 h 707231"/>
                <a:gd name="connsiteX25" fmla="*/ 126207 w 683419"/>
                <a:gd name="connsiteY25" fmla="*/ 461962 h 707231"/>
                <a:gd name="connsiteX26" fmla="*/ 104775 w 683419"/>
                <a:gd name="connsiteY26" fmla="*/ 378618 h 707231"/>
                <a:gd name="connsiteX27" fmla="*/ 54769 w 683419"/>
                <a:gd name="connsiteY27" fmla="*/ 1976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3419" h="707231">
                  <a:moveTo>
                    <a:pt x="54769" y="197643"/>
                  </a:moveTo>
                  <a:lnTo>
                    <a:pt x="19050" y="64293"/>
                  </a:lnTo>
                  <a:lnTo>
                    <a:pt x="4763" y="33337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40482" y="7143"/>
                  </a:lnTo>
                  <a:lnTo>
                    <a:pt x="61913" y="16668"/>
                  </a:lnTo>
                  <a:lnTo>
                    <a:pt x="83344" y="54768"/>
                  </a:lnTo>
                  <a:lnTo>
                    <a:pt x="145257" y="166687"/>
                  </a:lnTo>
                  <a:lnTo>
                    <a:pt x="190500" y="240506"/>
                  </a:lnTo>
                  <a:lnTo>
                    <a:pt x="221457" y="285750"/>
                  </a:lnTo>
                  <a:lnTo>
                    <a:pt x="261938" y="340518"/>
                  </a:lnTo>
                  <a:lnTo>
                    <a:pt x="321469" y="409575"/>
                  </a:lnTo>
                  <a:lnTo>
                    <a:pt x="385763" y="469106"/>
                  </a:lnTo>
                  <a:lnTo>
                    <a:pt x="464344" y="531018"/>
                  </a:lnTo>
                  <a:lnTo>
                    <a:pt x="533400" y="583406"/>
                  </a:lnTo>
                  <a:lnTo>
                    <a:pt x="595313" y="626268"/>
                  </a:lnTo>
                  <a:lnTo>
                    <a:pt x="661988" y="673893"/>
                  </a:lnTo>
                  <a:lnTo>
                    <a:pt x="683419" y="707231"/>
                  </a:lnTo>
                  <a:lnTo>
                    <a:pt x="2382" y="633412"/>
                  </a:lnTo>
                  <a:lnTo>
                    <a:pt x="64294" y="600075"/>
                  </a:lnTo>
                  <a:lnTo>
                    <a:pt x="97632" y="573881"/>
                  </a:lnTo>
                  <a:lnTo>
                    <a:pt x="119063" y="545306"/>
                  </a:lnTo>
                  <a:lnTo>
                    <a:pt x="128588" y="521493"/>
                  </a:lnTo>
                  <a:lnTo>
                    <a:pt x="130969" y="488156"/>
                  </a:lnTo>
                  <a:lnTo>
                    <a:pt x="126207" y="461962"/>
                  </a:lnTo>
                  <a:lnTo>
                    <a:pt x="104775" y="378618"/>
                  </a:lnTo>
                  <a:lnTo>
                    <a:pt x="54769" y="19764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7" name="グループ化 56">
            <a:extLst>
              <a:ext uri="{FF2B5EF4-FFF2-40B4-BE49-F238E27FC236}">
                <a16:creationId xmlns:a16="http://schemas.microsoft.com/office/drawing/2014/main" id="{157C8622-A727-4A9C-B6D1-F64AD2828B42}"/>
              </a:ext>
            </a:extLst>
          </p:cNvPr>
          <p:cNvGrpSpPr/>
          <p:nvPr/>
        </p:nvGrpSpPr>
        <p:grpSpPr>
          <a:xfrm>
            <a:off x="3560764" y="1451768"/>
            <a:ext cx="5022851" cy="4572000"/>
            <a:chOff x="3560764" y="1451768"/>
            <a:chExt cx="5022851" cy="4572000"/>
          </a:xfrm>
          <a:solidFill>
            <a:schemeClr val="tx1"/>
          </a:solidFill>
        </p:grpSpPr>
        <p:sp>
          <p:nvSpPr>
            <p:cNvPr id="58" name="フリーフォーム 34">
              <a:extLst>
                <a:ext uri="{FF2B5EF4-FFF2-40B4-BE49-F238E27FC236}">
                  <a16:creationId xmlns:a16="http://schemas.microsoft.com/office/drawing/2014/main" id="{C9351B97-4491-4CDF-B86B-96ED561FF3E1}"/>
                </a:ext>
              </a:extLst>
            </p:cNvPr>
            <p:cNvSpPr/>
            <p:nvPr/>
          </p:nvSpPr>
          <p:spPr>
            <a:xfrm>
              <a:off x="3933826" y="1451768"/>
              <a:ext cx="1104900" cy="1216025"/>
            </a:xfrm>
            <a:custGeom>
              <a:avLst/>
              <a:gdLst>
                <a:gd name="connsiteX0" fmla="*/ 766763 w 1104900"/>
                <a:gd name="connsiteY0" fmla="*/ 607218 h 1216818"/>
                <a:gd name="connsiteX1" fmla="*/ 566738 w 1104900"/>
                <a:gd name="connsiteY1" fmla="*/ 821531 h 1216818"/>
                <a:gd name="connsiteX2" fmla="*/ 397669 w 1104900"/>
                <a:gd name="connsiteY2" fmla="*/ 1000125 h 1216818"/>
                <a:gd name="connsiteX3" fmla="*/ 197644 w 1104900"/>
                <a:gd name="connsiteY3" fmla="*/ 1216818 h 1216818"/>
                <a:gd name="connsiteX4" fmla="*/ 0 w 1104900"/>
                <a:gd name="connsiteY4" fmla="*/ 1114425 h 1216818"/>
                <a:gd name="connsiteX5" fmla="*/ 9525 w 1104900"/>
                <a:gd name="connsiteY5" fmla="*/ 1085850 h 1216818"/>
                <a:gd name="connsiteX6" fmla="*/ 21431 w 1104900"/>
                <a:gd name="connsiteY6" fmla="*/ 1076325 h 1216818"/>
                <a:gd name="connsiteX7" fmla="*/ 100013 w 1104900"/>
                <a:gd name="connsiteY7" fmla="*/ 1040606 h 1216818"/>
                <a:gd name="connsiteX8" fmla="*/ 188119 w 1104900"/>
                <a:gd name="connsiteY8" fmla="*/ 995362 h 1216818"/>
                <a:gd name="connsiteX9" fmla="*/ 259556 w 1104900"/>
                <a:gd name="connsiteY9" fmla="*/ 904875 h 1216818"/>
                <a:gd name="connsiteX10" fmla="*/ 433388 w 1104900"/>
                <a:gd name="connsiteY10" fmla="*/ 669131 h 1216818"/>
                <a:gd name="connsiteX11" fmla="*/ 588169 w 1104900"/>
                <a:gd name="connsiteY11" fmla="*/ 438150 h 1216818"/>
                <a:gd name="connsiteX12" fmla="*/ 676275 w 1104900"/>
                <a:gd name="connsiteY12" fmla="*/ 290512 h 1216818"/>
                <a:gd name="connsiteX13" fmla="*/ 688181 w 1104900"/>
                <a:gd name="connsiteY13" fmla="*/ 259556 h 1216818"/>
                <a:gd name="connsiteX14" fmla="*/ 692944 w 1104900"/>
                <a:gd name="connsiteY14" fmla="*/ 235743 h 1216818"/>
                <a:gd name="connsiteX15" fmla="*/ 695325 w 1104900"/>
                <a:gd name="connsiteY15" fmla="*/ 207168 h 1216818"/>
                <a:gd name="connsiteX16" fmla="*/ 690563 w 1104900"/>
                <a:gd name="connsiteY16" fmla="*/ 176212 h 1216818"/>
                <a:gd name="connsiteX17" fmla="*/ 683419 w 1104900"/>
                <a:gd name="connsiteY17" fmla="*/ 150018 h 1216818"/>
                <a:gd name="connsiteX18" fmla="*/ 666750 w 1104900"/>
                <a:gd name="connsiteY18" fmla="*/ 126206 h 1216818"/>
                <a:gd name="connsiteX19" fmla="*/ 652463 w 1104900"/>
                <a:gd name="connsiteY19" fmla="*/ 111918 h 1216818"/>
                <a:gd name="connsiteX20" fmla="*/ 631031 w 1104900"/>
                <a:gd name="connsiteY20" fmla="*/ 97631 h 1216818"/>
                <a:gd name="connsiteX21" fmla="*/ 604838 w 1104900"/>
                <a:gd name="connsiteY21" fmla="*/ 85725 h 1216818"/>
                <a:gd name="connsiteX22" fmla="*/ 569119 w 1104900"/>
                <a:gd name="connsiteY22" fmla="*/ 71437 h 1216818"/>
                <a:gd name="connsiteX23" fmla="*/ 561975 w 1104900"/>
                <a:gd name="connsiteY23" fmla="*/ 66675 h 1216818"/>
                <a:gd name="connsiteX24" fmla="*/ 554831 w 1104900"/>
                <a:gd name="connsiteY24" fmla="*/ 59531 h 1216818"/>
                <a:gd name="connsiteX25" fmla="*/ 554831 w 1104900"/>
                <a:gd name="connsiteY25" fmla="*/ 47625 h 1216818"/>
                <a:gd name="connsiteX26" fmla="*/ 561975 w 1104900"/>
                <a:gd name="connsiteY26" fmla="*/ 35718 h 1216818"/>
                <a:gd name="connsiteX27" fmla="*/ 581025 w 1104900"/>
                <a:gd name="connsiteY27" fmla="*/ 21431 h 1216818"/>
                <a:gd name="connsiteX28" fmla="*/ 611981 w 1104900"/>
                <a:gd name="connsiteY28" fmla="*/ 7143 h 1216818"/>
                <a:gd name="connsiteX29" fmla="*/ 645319 w 1104900"/>
                <a:gd name="connsiteY29" fmla="*/ 0 h 1216818"/>
                <a:gd name="connsiteX30" fmla="*/ 709613 w 1104900"/>
                <a:gd name="connsiteY30" fmla="*/ 2381 h 1216818"/>
                <a:gd name="connsiteX31" fmla="*/ 757238 w 1104900"/>
                <a:gd name="connsiteY31" fmla="*/ 11906 h 1216818"/>
                <a:gd name="connsiteX32" fmla="*/ 800100 w 1104900"/>
                <a:gd name="connsiteY32" fmla="*/ 28575 h 1216818"/>
                <a:gd name="connsiteX33" fmla="*/ 840581 w 1104900"/>
                <a:gd name="connsiteY33" fmla="*/ 47625 h 1216818"/>
                <a:gd name="connsiteX34" fmla="*/ 895350 w 1104900"/>
                <a:gd name="connsiteY34" fmla="*/ 83343 h 1216818"/>
                <a:gd name="connsiteX35" fmla="*/ 973931 w 1104900"/>
                <a:gd name="connsiteY35" fmla="*/ 142875 h 1216818"/>
                <a:gd name="connsiteX36" fmla="*/ 1045369 w 1104900"/>
                <a:gd name="connsiteY36" fmla="*/ 209550 h 1216818"/>
                <a:gd name="connsiteX37" fmla="*/ 1076325 w 1104900"/>
                <a:gd name="connsiteY37" fmla="*/ 238125 h 1216818"/>
                <a:gd name="connsiteX38" fmla="*/ 1092994 w 1104900"/>
                <a:gd name="connsiteY38" fmla="*/ 254793 h 1216818"/>
                <a:gd name="connsiteX39" fmla="*/ 1100138 w 1104900"/>
                <a:gd name="connsiteY39" fmla="*/ 271462 h 1216818"/>
                <a:gd name="connsiteX40" fmla="*/ 1104900 w 1104900"/>
                <a:gd name="connsiteY40" fmla="*/ 292893 h 1216818"/>
                <a:gd name="connsiteX41" fmla="*/ 1097756 w 1104900"/>
                <a:gd name="connsiteY41" fmla="*/ 314325 h 1216818"/>
                <a:gd name="connsiteX42" fmla="*/ 1083469 w 1104900"/>
                <a:gd name="connsiteY42" fmla="*/ 333375 h 1216818"/>
                <a:gd name="connsiteX43" fmla="*/ 1050131 w 1104900"/>
                <a:gd name="connsiteY43" fmla="*/ 354806 h 1216818"/>
                <a:gd name="connsiteX44" fmla="*/ 992981 w 1104900"/>
                <a:gd name="connsiteY44" fmla="*/ 381000 h 1216818"/>
                <a:gd name="connsiteX45" fmla="*/ 966788 w 1104900"/>
                <a:gd name="connsiteY45" fmla="*/ 395287 h 1216818"/>
                <a:gd name="connsiteX46" fmla="*/ 766763 w 1104900"/>
                <a:gd name="connsiteY46" fmla="*/ 607218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4900" h="1216818">
                  <a:moveTo>
                    <a:pt x="766763" y="607218"/>
                  </a:moveTo>
                  <a:lnTo>
                    <a:pt x="566738" y="821531"/>
                  </a:lnTo>
                  <a:lnTo>
                    <a:pt x="397669" y="1000125"/>
                  </a:lnTo>
                  <a:lnTo>
                    <a:pt x="197644" y="1216818"/>
                  </a:lnTo>
                  <a:lnTo>
                    <a:pt x="0" y="1114425"/>
                  </a:lnTo>
                  <a:lnTo>
                    <a:pt x="9525" y="1085850"/>
                  </a:lnTo>
                  <a:lnTo>
                    <a:pt x="21431" y="1076325"/>
                  </a:lnTo>
                  <a:lnTo>
                    <a:pt x="100013" y="1040606"/>
                  </a:lnTo>
                  <a:lnTo>
                    <a:pt x="188119" y="995362"/>
                  </a:lnTo>
                  <a:lnTo>
                    <a:pt x="259556" y="904875"/>
                  </a:lnTo>
                  <a:lnTo>
                    <a:pt x="433388" y="669131"/>
                  </a:lnTo>
                  <a:lnTo>
                    <a:pt x="588169" y="438150"/>
                  </a:lnTo>
                  <a:lnTo>
                    <a:pt x="676275" y="290512"/>
                  </a:lnTo>
                  <a:lnTo>
                    <a:pt x="688181" y="259556"/>
                  </a:lnTo>
                  <a:lnTo>
                    <a:pt x="692944" y="235743"/>
                  </a:lnTo>
                  <a:lnTo>
                    <a:pt x="695325" y="207168"/>
                  </a:lnTo>
                  <a:lnTo>
                    <a:pt x="690563" y="176212"/>
                  </a:lnTo>
                  <a:lnTo>
                    <a:pt x="683419" y="150018"/>
                  </a:lnTo>
                  <a:lnTo>
                    <a:pt x="666750" y="126206"/>
                  </a:lnTo>
                  <a:lnTo>
                    <a:pt x="652463" y="111918"/>
                  </a:lnTo>
                  <a:lnTo>
                    <a:pt x="631031" y="97631"/>
                  </a:lnTo>
                  <a:lnTo>
                    <a:pt x="604838" y="85725"/>
                  </a:lnTo>
                  <a:lnTo>
                    <a:pt x="569119" y="71437"/>
                  </a:lnTo>
                  <a:lnTo>
                    <a:pt x="561975" y="66675"/>
                  </a:lnTo>
                  <a:lnTo>
                    <a:pt x="554831" y="59531"/>
                  </a:lnTo>
                  <a:lnTo>
                    <a:pt x="554831" y="47625"/>
                  </a:lnTo>
                  <a:lnTo>
                    <a:pt x="561975" y="35718"/>
                  </a:lnTo>
                  <a:lnTo>
                    <a:pt x="581025" y="21431"/>
                  </a:lnTo>
                  <a:lnTo>
                    <a:pt x="611981" y="7143"/>
                  </a:lnTo>
                  <a:lnTo>
                    <a:pt x="645319" y="0"/>
                  </a:lnTo>
                  <a:lnTo>
                    <a:pt x="709613" y="2381"/>
                  </a:lnTo>
                  <a:lnTo>
                    <a:pt x="757238" y="11906"/>
                  </a:lnTo>
                  <a:lnTo>
                    <a:pt x="800100" y="28575"/>
                  </a:lnTo>
                  <a:lnTo>
                    <a:pt x="840581" y="47625"/>
                  </a:lnTo>
                  <a:lnTo>
                    <a:pt x="895350" y="83343"/>
                  </a:lnTo>
                  <a:lnTo>
                    <a:pt x="973931" y="142875"/>
                  </a:lnTo>
                  <a:lnTo>
                    <a:pt x="1045369" y="209550"/>
                  </a:lnTo>
                  <a:lnTo>
                    <a:pt x="1076325" y="238125"/>
                  </a:lnTo>
                  <a:lnTo>
                    <a:pt x="1092994" y="254793"/>
                  </a:lnTo>
                  <a:lnTo>
                    <a:pt x="1100138" y="271462"/>
                  </a:lnTo>
                  <a:lnTo>
                    <a:pt x="1104900" y="292893"/>
                  </a:lnTo>
                  <a:lnTo>
                    <a:pt x="1097756" y="314325"/>
                  </a:lnTo>
                  <a:lnTo>
                    <a:pt x="1083469" y="333375"/>
                  </a:lnTo>
                  <a:lnTo>
                    <a:pt x="1050131" y="354806"/>
                  </a:lnTo>
                  <a:lnTo>
                    <a:pt x="992981" y="381000"/>
                  </a:lnTo>
                  <a:lnTo>
                    <a:pt x="966788" y="395287"/>
                  </a:lnTo>
                  <a:lnTo>
                    <a:pt x="766763" y="607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40">
              <a:extLst>
                <a:ext uri="{FF2B5EF4-FFF2-40B4-BE49-F238E27FC236}">
                  <a16:creationId xmlns:a16="http://schemas.microsoft.com/office/drawing/2014/main" id="{964DF7E9-36C6-4EF6-9754-09FB8F8ECFA8}"/>
                </a:ext>
              </a:extLst>
            </p:cNvPr>
            <p:cNvSpPr/>
            <p:nvPr/>
          </p:nvSpPr>
          <p:spPr>
            <a:xfrm>
              <a:off x="3560764" y="4325143"/>
              <a:ext cx="831850" cy="1308100"/>
            </a:xfrm>
            <a:custGeom>
              <a:avLst/>
              <a:gdLst>
                <a:gd name="connsiteX0" fmla="*/ 600075 w 833437"/>
                <a:gd name="connsiteY0" fmla="*/ 585788 h 1307307"/>
                <a:gd name="connsiteX1" fmla="*/ 521494 w 833437"/>
                <a:gd name="connsiteY1" fmla="*/ 707232 h 1307307"/>
                <a:gd name="connsiteX2" fmla="*/ 421481 w 833437"/>
                <a:gd name="connsiteY2" fmla="*/ 852488 h 1307307"/>
                <a:gd name="connsiteX3" fmla="*/ 354806 w 833437"/>
                <a:gd name="connsiteY3" fmla="*/ 942975 h 1307307"/>
                <a:gd name="connsiteX4" fmla="*/ 297656 w 833437"/>
                <a:gd name="connsiteY4" fmla="*/ 1007269 h 1307307"/>
                <a:gd name="connsiteX5" fmla="*/ 202406 w 833437"/>
                <a:gd name="connsiteY5" fmla="*/ 1114425 h 1307307"/>
                <a:gd name="connsiteX6" fmla="*/ 119062 w 833437"/>
                <a:gd name="connsiteY6" fmla="*/ 1214438 h 1307307"/>
                <a:gd name="connsiteX7" fmla="*/ 80962 w 833437"/>
                <a:gd name="connsiteY7" fmla="*/ 1266825 h 1307307"/>
                <a:gd name="connsiteX8" fmla="*/ 52387 w 833437"/>
                <a:gd name="connsiteY8" fmla="*/ 1290638 h 1307307"/>
                <a:gd name="connsiteX9" fmla="*/ 26194 w 833437"/>
                <a:gd name="connsiteY9" fmla="*/ 1304925 h 1307307"/>
                <a:gd name="connsiteX10" fmla="*/ 9525 w 833437"/>
                <a:gd name="connsiteY10" fmla="*/ 1307307 h 1307307"/>
                <a:gd name="connsiteX11" fmla="*/ 0 w 833437"/>
                <a:gd name="connsiteY11" fmla="*/ 1300163 h 1307307"/>
                <a:gd name="connsiteX12" fmla="*/ 0 w 833437"/>
                <a:gd name="connsiteY12" fmla="*/ 1283494 h 1307307"/>
                <a:gd name="connsiteX13" fmla="*/ 9525 w 833437"/>
                <a:gd name="connsiteY13" fmla="*/ 1250157 h 1307307"/>
                <a:gd name="connsiteX14" fmla="*/ 61912 w 833437"/>
                <a:gd name="connsiteY14" fmla="*/ 1162050 h 1307307"/>
                <a:gd name="connsiteX15" fmla="*/ 154781 w 833437"/>
                <a:gd name="connsiteY15" fmla="*/ 1004888 h 1307307"/>
                <a:gd name="connsiteX16" fmla="*/ 233362 w 833437"/>
                <a:gd name="connsiteY16" fmla="*/ 869157 h 1307307"/>
                <a:gd name="connsiteX17" fmla="*/ 309562 w 833437"/>
                <a:gd name="connsiteY17" fmla="*/ 731044 h 1307307"/>
                <a:gd name="connsiteX18" fmla="*/ 335756 w 833437"/>
                <a:gd name="connsiteY18" fmla="*/ 688182 h 1307307"/>
                <a:gd name="connsiteX19" fmla="*/ 364331 w 833437"/>
                <a:gd name="connsiteY19" fmla="*/ 621507 h 1307307"/>
                <a:gd name="connsiteX20" fmla="*/ 404812 w 833437"/>
                <a:gd name="connsiteY20" fmla="*/ 523875 h 1307307"/>
                <a:gd name="connsiteX21" fmla="*/ 445294 w 833437"/>
                <a:gd name="connsiteY21" fmla="*/ 409575 h 1307307"/>
                <a:gd name="connsiteX22" fmla="*/ 464344 w 833437"/>
                <a:gd name="connsiteY22" fmla="*/ 350044 h 1307307"/>
                <a:gd name="connsiteX23" fmla="*/ 473869 w 833437"/>
                <a:gd name="connsiteY23" fmla="*/ 307182 h 1307307"/>
                <a:gd name="connsiteX24" fmla="*/ 478631 w 833437"/>
                <a:gd name="connsiteY24" fmla="*/ 278607 h 1307307"/>
                <a:gd name="connsiteX25" fmla="*/ 478631 w 833437"/>
                <a:gd name="connsiteY25" fmla="*/ 247650 h 1307307"/>
                <a:gd name="connsiteX26" fmla="*/ 476250 w 833437"/>
                <a:gd name="connsiteY26" fmla="*/ 211932 h 1307307"/>
                <a:gd name="connsiteX27" fmla="*/ 464344 w 833437"/>
                <a:gd name="connsiteY27" fmla="*/ 176213 h 1307307"/>
                <a:gd name="connsiteX28" fmla="*/ 450056 w 833437"/>
                <a:gd name="connsiteY28" fmla="*/ 145257 h 1307307"/>
                <a:gd name="connsiteX29" fmla="*/ 435769 w 833437"/>
                <a:gd name="connsiteY29" fmla="*/ 123825 h 1307307"/>
                <a:gd name="connsiteX30" fmla="*/ 423862 w 833437"/>
                <a:gd name="connsiteY30" fmla="*/ 111919 h 1307307"/>
                <a:gd name="connsiteX31" fmla="*/ 409575 w 833437"/>
                <a:gd name="connsiteY31" fmla="*/ 97632 h 1307307"/>
                <a:gd name="connsiteX32" fmla="*/ 397669 w 833437"/>
                <a:gd name="connsiteY32" fmla="*/ 88107 h 1307307"/>
                <a:gd name="connsiteX33" fmla="*/ 378619 w 833437"/>
                <a:gd name="connsiteY33" fmla="*/ 76200 h 1307307"/>
                <a:gd name="connsiteX34" fmla="*/ 361950 w 833437"/>
                <a:gd name="connsiteY34" fmla="*/ 64294 h 1307307"/>
                <a:gd name="connsiteX35" fmla="*/ 345281 w 833437"/>
                <a:gd name="connsiteY35" fmla="*/ 45244 h 1307307"/>
                <a:gd name="connsiteX36" fmla="*/ 342900 w 833437"/>
                <a:gd name="connsiteY36" fmla="*/ 28575 h 1307307"/>
                <a:gd name="connsiteX37" fmla="*/ 347662 w 833437"/>
                <a:gd name="connsiteY37" fmla="*/ 14288 h 1307307"/>
                <a:gd name="connsiteX38" fmla="*/ 364331 w 833437"/>
                <a:gd name="connsiteY38" fmla="*/ 4763 h 1307307"/>
                <a:gd name="connsiteX39" fmla="*/ 402431 w 833437"/>
                <a:gd name="connsiteY39" fmla="*/ 0 h 1307307"/>
                <a:gd name="connsiteX40" fmla="*/ 428625 w 833437"/>
                <a:gd name="connsiteY40" fmla="*/ 4763 h 1307307"/>
                <a:gd name="connsiteX41" fmla="*/ 514350 w 833437"/>
                <a:gd name="connsiteY41" fmla="*/ 23813 h 1307307"/>
                <a:gd name="connsiteX42" fmla="*/ 595312 w 833437"/>
                <a:gd name="connsiteY42" fmla="*/ 38100 h 1307307"/>
                <a:gd name="connsiteX43" fmla="*/ 642937 w 833437"/>
                <a:gd name="connsiteY43" fmla="*/ 47625 h 1307307"/>
                <a:gd name="connsiteX44" fmla="*/ 678656 w 833437"/>
                <a:gd name="connsiteY44" fmla="*/ 69057 h 1307307"/>
                <a:gd name="connsiteX45" fmla="*/ 728662 w 833437"/>
                <a:gd name="connsiteY45" fmla="*/ 107157 h 1307307"/>
                <a:gd name="connsiteX46" fmla="*/ 759619 w 833437"/>
                <a:gd name="connsiteY46" fmla="*/ 138113 h 1307307"/>
                <a:gd name="connsiteX47" fmla="*/ 802481 w 833437"/>
                <a:gd name="connsiteY47" fmla="*/ 183357 h 1307307"/>
                <a:gd name="connsiteX48" fmla="*/ 826294 w 833437"/>
                <a:gd name="connsiteY48" fmla="*/ 211932 h 1307307"/>
                <a:gd name="connsiteX49" fmla="*/ 831056 w 833437"/>
                <a:gd name="connsiteY49" fmla="*/ 226219 h 1307307"/>
                <a:gd name="connsiteX50" fmla="*/ 833437 w 833437"/>
                <a:gd name="connsiteY50" fmla="*/ 240507 h 1307307"/>
                <a:gd name="connsiteX51" fmla="*/ 828675 w 833437"/>
                <a:gd name="connsiteY51" fmla="*/ 257175 h 1307307"/>
                <a:gd name="connsiteX52" fmla="*/ 809625 w 833437"/>
                <a:gd name="connsiteY52" fmla="*/ 276225 h 1307307"/>
                <a:gd name="connsiteX53" fmla="*/ 790575 w 833437"/>
                <a:gd name="connsiteY53" fmla="*/ 290513 h 1307307"/>
                <a:gd name="connsiteX54" fmla="*/ 742950 w 833437"/>
                <a:gd name="connsiteY54" fmla="*/ 366713 h 1307307"/>
                <a:gd name="connsiteX55" fmla="*/ 600075 w 833437"/>
                <a:gd name="connsiteY55" fmla="*/ 585788 h 130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33437" h="1307307">
                  <a:moveTo>
                    <a:pt x="600075" y="585788"/>
                  </a:moveTo>
                  <a:lnTo>
                    <a:pt x="521494" y="707232"/>
                  </a:lnTo>
                  <a:lnTo>
                    <a:pt x="421481" y="852488"/>
                  </a:lnTo>
                  <a:lnTo>
                    <a:pt x="354806" y="942975"/>
                  </a:lnTo>
                  <a:lnTo>
                    <a:pt x="297656" y="1007269"/>
                  </a:lnTo>
                  <a:lnTo>
                    <a:pt x="202406" y="1114425"/>
                  </a:lnTo>
                  <a:lnTo>
                    <a:pt x="119062" y="1214438"/>
                  </a:lnTo>
                  <a:lnTo>
                    <a:pt x="80962" y="1266825"/>
                  </a:lnTo>
                  <a:lnTo>
                    <a:pt x="52387" y="1290638"/>
                  </a:lnTo>
                  <a:lnTo>
                    <a:pt x="26194" y="1304925"/>
                  </a:lnTo>
                  <a:lnTo>
                    <a:pt x="9525" y="1307307"/>
                  </a:lnTo>
                  <a:lnTo>
                    <a:pt x="0" y="1300163"/>
                  </a:lnTo>
                  <a:lnTo>
                    <a:pt x="0" y="1283494"/>
                  </a:lnTo>
                  <a:lnTo>
                    <a:pt x="9525" y="1250157"/>
                  </a:lnTo>
                  <a:lnTo>
                    <a:pt x="61912" y="1162050"/>
                  </a:lnTo>
                  <a:lnTo>
                    <a:pt x="154781" y="1004888"/>
                  </a:lnTo>
                  <a:lnTo>
                    <a:pt x="233362" y="869157"/>
                  </a:lnTo>
                  <a:lnTo>
                    <a:pt x="309562" y="731044"/>
                  </a:lnTo>
                  <a:lnTo>
                    <a:pt x="335756" y="688182"/>
                  </a:lnTo>
                  <a:lnTo>
                    <a:pt x="364331" y="621507"/>
                  </a:lnTo>
                  <a:lnTo>
                    <a:pt x="404812" y="523875"/>
                  </a:lnTo>
                  <a:lnTo>
                    <a:pt x="445294" y="409575"/>
                  </a:lnTo>
                  <a:lnTo>
                    <a:pt x="464344" y="350044"/>
                  </a:lnTo>
                  <a:lnTo>
                    <a:pt x="473869" y="307182"/>
                  </a:lnTo>
                  <a:lnTo>
                    <a:pt x="478631" y="278607"/>
                  </a:lnTo>
                  <a:lnTo>
                    <a:pt x="478631" y="247650"/>
                  </a:lnTo>
                  <a:lnTo>
                    <a:pt x="476250" y="211932"/>
                  </a:lnTo>
                  <a:lnTo>
                    <a:pt x="464344" y="176213"/>
                  </a:lnTo>
                  <a:lnTo>
                    <a:pt x="450056" y="145257"/>
                  </a:lnTo>
                  <a:lnTo>
                    <a:pt x="435769" y="123825"/>
                  </a:lnTo>
                  <a:lnTo>
                    <a:pt x="423862" y="111919"/>
                  </a:lnTo>
                  <a:lnTo>
                    <a:pt x="409575" y="97632"/>
                  </a:lnTo>
                  <a:lnTo>
                    <a:pt x="397669" y="88107"/>
                  </a:lnTo>
                  <a:lnTo>
                    <a:pt x="378619" y="76200"/>
                  </a:lnTo>
                  <a:lnTo>
                    <a:pt x="361950" y="64294"/>
                  </a:lnTo>
                  <a:lnTo>
                    <a:pt x="345281" y="45244"/>
                  </a:lnTo>
                  <a:lnTo>
                    <a:pt x="342900" y="28575"/>
                  </a:lnTo>
                  <a:lnTo>
                    <a:pt x="347662" y="14288"/>
                  </a:lnTo>
                  <a:lnTo>
                    <a:pt x="364331" y="4763"/>
                  </a:lnTo>
                  <a:lnTo>
                    <a:pt x="402431" y="0"/>
                  </a:lnTo>
                  <a:lnTo>
                    <a:pt x="428625" y="4763"/>
                  </a:lnTo>
                  <a:lnTo>
                    <a:pt x="514350" y="23813"/>
                  </a:lnTo>
                  <a:lnTo>
                    <a:pt x="595312" y="38100"/>
                  </a:lnTo>
                  <a:lnTo>
                    <a:pt x="642937" y="47625"/>
                  </a:lnTo>
                  <a:lnTo>
                    <a:pt x="678656" y="69057"/>
                  </a:lnTo>
                  <a:lnTo>
                    <a:pt x="728662" y="107157"/>
                  </a:lnTo>
                  <a:lnTo>
                    <a:pt x="759619" y="138113"/>
                  </a:lnTo>
                  <a:lnTo>
                    <a:pt x="802481" y="183357"/>
                  </a:lnTo>
                  <a:lnTo>
                    <a:pt x="826294" y="211932"/>
                  </a:lnTo>
                  <a:lnTo>
                    <a:pt x="831056" y="226219"/>
                  </a:lnTo>
                  <a:lnTo>
                    <a:pt x="833437" y="240507"/>
                  </a:lnTo>
                  <a:lnTo>
                    <a:pt x="828675" y="257175"/>
                  </a:lnTo>
                  <a:lnTo>
                    <a:pt x="809625" y="276225"/>
                  </a:lnTo>
                  <a:lnTo>
                    <a:pt x="790575" y="290513"/>
                  </a:lnTo>
                  <a:lnTo>
                    <a:pt x="742950" y="366713"/>
                  </a:lnTo>
                  <a:lnTo>
                    <a:pt x="600075" y="585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41">
              <a:extLst>
                <a:ext uri="{FF2B5EF4-FFF2-40B4-BE49-F238E27FC236}">
                  <a16:creationId xmlns:a16="http://schemas.microsoft.com/office/drawing/2014/main" id="{35FB256F-603F-434F-BFC7-FE4E6AEA25C4}"/>
                </a:ext>
              </a:extLst>
            </p:cNvPr>
            <p:cNvSpPr/>
            <p:nvPr/>
          </p:nvSpPr>
          <p:spPr>
            <a:xfrm>
              <a:off x="5091115" y="4179094"/>
              <a:ext cx="466725" cy="782637"/>
            </a:xfrm>
            <a:custGeom>
              <a:avLst/>
              <a:gdLst>
                <a:gd name="connsiteX0" fmla="*/ 102393 w 466725"/>
                <a:gd name="connsiteY0" fmla="*/ 359569 h 783431"/>
                <a:gd name="connsiteX1" fmla="*/ 73818 w 466725"/>
                <a:gd name="connsiteY1" fmla="*/ 273844 h 783431"/>
                <a:gd name="connsiteX2" fmla="*/ 40481 w 466725"/>
                <a:gd name="connsiteY2" fmla="*/ 159544 h 783431"/>
                <a:gd name="connsiteX3" fmla="*/ 4762 w 466725"/>
                <a:gd name="connsiteY3" fmla="*/ 33337 h 783431"/>
                <a:gd name="connsiteX4" fmla="*/ 0 w 466725"/>
                <a:gd name="connsiteY4" fmla="*/ 9525 h 783431"/>
                <a:gd name="connsiteX5" fmla="*/ 7143 w 466725"/>
                <a:gd name="connsiteY5" fmla="*/ 0 h 783431"/>
                <a:gd name="connsiteX6" fmla="*/ 19050 w 466725"/>
                <a:gd name="connsiteY6" fmla="*/ 2381 h 783431"/>
                <a:gd name="connsiteX7" fmla="*/ 33337 w 466725"/>
                <a:gd name="connsiteY7" fmla="*/ 7144 h 783431"/>
                <a:gd name="connsiteX8" fmla="*/ 52387 w 466725"/>
                <a:gd name="connsiteY8" fmla="*/ 21431 h 783431"/>
                <a:gd name="connsiteX9" fmla="*/ 78581 w 466725"/>
                <a:gd name="connsiteY9" fmla="*/ 52387 h 783431"/>
                <a:gd name="connsiteX10" fmla="*/ 145256 w 466725"/>
                <a:gd name="connsiteY10" fmla="*/ 140494 h 783431"/>
                <a:gd name="connsiteX11" fmla="*/ 216693 w 466725"/>
                <a:gd name="connsiteY11" fmla="*/ 223837 h 783431"/>
                <a:gd name="connsiteX12" fmla="*/ 280987 w 466725"/>
                <a:gd name="connsiteY12" fmla="*/ 292894 h 783431"/>
                <a:gd name="connsiteX13" fmla="*/ 340518 w 466725"/>
                <a:gd name="connsiteY13" fmla="*/ 352425 h 783431"/>
                <a:gd name="connsiteX14" fmla="*/ 383381 w 466725"/>
                <a:gd name="connsiteY14" fmla="*/ 388144 h 783431"/>
                <a:gd name="connsiteX15" fmla="*/ 423862 w 466725"/>
                <a:gd name="connsiteY15" fmla="*/ 414337 h 783431"/>
                <a:gd name="connsiteX16" fmla="*/ 433387 w 466725"/>
                <a:gd name="connsiteY16" fmla="*/ 433387 h 783431"/>
                <a:gd name="connsiteX17" fmla="*/ 452437 w 466725"/>
                <a:gd name="connsiteY17" fmla="*/ 497681 h 783431"/>
                <a:gd name="connsiteX18" fmla="*/ 461962 w 466725"/>
                <a:gd name="connsiteY18" fmla="*/ 554831 h 783431"/>
                <a:gd name="connsiteX19" fmla="*/ 466725 w 466725"/>
                <a:gd name="connsiteY19" fmla="*/ 607219 h 783431"/>
                <a:gd name="connsiteX20" fmla="*/ 459581 w 466725"/>
                <a:gd name="connsiteY20" fmla="*/ 642937 h 783431"/>
                <a:gd name="connsiteX21" fmla="*/ 419100 w 466725"/>
                <a:gd name="connsiteY21" fmla="*/ 733425 h 783431"/>
                <a:gd name="connsiteX22" fmla="*/ 397668 w 466725"/>
                <a:gd name="connsiteY22" fmla="*/ 766762 h 783431"/>
                <a:gd name="connsiteX23" fmla="*/ 383381 w 466725"/>
                <a:gd name="connsiteY23" fmla="*/ 778669 h 783431"/>
                <a:gd name="connsiteX24" fmla="*/ 369093 w 466725"/>
                <a:gd name="connsiteY24" fmla="*/ 783431 h 783431"/>
                <a:gd name="connsiteX25" fmla="*/ 357187 w 466725"/>
                <a:gd name="connsiteY25" fmla="*/ 783431 h 783431"/>
                <a:gd name="connsiteX26" fmla="*/ 338137 w 466725"/>
                <a:gd name="connsiteY26" fmla="*/ 778669 h 783431"/>
                <a:gd name="connsiteX27" fmla="*/ 316706 w 466725"/>
                <a:gd name="connsiteY27" fmla="*/ 766762 h 783431"/>
                <a:gd name="connsiteX28" fmla="*/ 292893 w 466725"/>
                <a:gd name="connsiteY28" fmla="*/ 752475 h 783431"/>
                <a:gd name="connsiteX29" fmla="*/ 269081 w 466725"/>
                <a:gd name="connsiteY29" fmla="*/ 733425 h 783431"/>
                <a:gd name="connsiteX30" fmla="*/ 240506 w 466725"/>
                <a:gd name="connsiteY30" fmla="*/ 692944 h 783431"/>
                <a:gd name="connsiteX31" fmla="*/ 207168 w 466725"/>
                <a:gd name="connsiteY31" fmla="*/ 628650 h 783431"/>
                <a:gd name="connsiteX32" fmla="*/ 180975 w 466725"/>
                <a:gd name="connsiteY32" fmla="*/ 573881 h 783431"/>
                <a:gd name="connsiteX33" fmla="*/ 150018 w 466725"/>
                <a:gd name="connsiteY33" fmla="*/ 504825 h 783431"/>
                <a:gd name="connsiteX34" fmla="*/ 102393 w 466725"/>
                <a:gd name="connsiteY34" fmla="*/ 359569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6725" h="783431">
                  <a:moveTo>
                    <a:pt x="102393" y="359569"/>
                  </a:moveTo>
                  <a:lnTo>
                    <a:pt x="73818" y="273844"/>
                  </a:lnTo>
                  <a:lnTo>
                    <a:pt x="40481" y="159544"/>
                  </a:lnTo>
                  <a:lnTo>
                    <a:pt x="4762" y="33337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9050" y="2381"/>
                  </a:lnTo>
                  <a:lnTo>
                    <a:pt x="33337" y="7144"/>
                  </a:lnTo>
                  <a:lnTo>
                    <a:pt x="52387" y="21431"/>
                  </a:lnTo>
                  <a:lnTo>
                    <a:pt x="78581" y="52387"/>
                  </a:lnTo>
                  <a:lnTo>
                    <a:pt x="145256" y="140494"/>
                  </a:lnTo>
                  <a:lnTo>
                    <a:pt x="216693" y="223837"/>
                  </a:lnTo>
                  <a:lnTo>
                    <a:pt x="280987" y="292894"/>
                  </a:lnTo>
                  <a:lnTo>
                    <a:pt x="340518" y="352425"/>
                  </a:lnTo>
                  <a:lnTo>
                    <a:pt x="383381" y="388144"/>
                  </a:lnTo>
                  <a:lnTo>
                    <a:pt x="423862" y="414337"/>
                  </a:lnTo>
                  <a:lnTo>
                    <a:pt x="433387" y="433387"/>
                  </a:lnTo>
                  <a:lnTo>
                    <a:pt x="452437" y="497681"/>
                  </a:lnTo>
                  <a:lnTo>
                    <a:pt x="461962" y="554831"/>
                  </a:lnTo>
                  <a:lnTo>
                    <a:pt x="466725" y="607219"/>
                  </a:lnTo>
                  <a:lnTo>
                    <a:pt x="459581" y="642937"/>
                  </a:lnTo>
                  <a:lnTo>
                    <a:pt x="419100" y="733425"/>
                  </a:lnTo>
                  <a:lnTo>
                    <a:pt x="397668" y="766762"/>
                  </a:lnTo>
                  <a:lnTo>
                    <a:pt x="383381" y="778669"/>
                  </a:lnTo>
                  <a:lnTo>
                    <a:pt x="369093" y="783431"/>
                  </a:lnTo>
                  <a:lnTo>
                    <a:pt x="357187" y="783431"/>
                  </a:lnTo>
                  <a:lnTo>
                    <a:pt x="338137" y="778669"/>
                  </a:lnTo>
                  <a:lnTo>
                    <a:pt x="316706" y="766762"/>
                  </a:lnTo>
                  <a:lnTo>
                    <a:pt x="292893" y="752475"/>
                  </a:lnTo>
                  <a:lnTo>
                    <a:pt x="269081" y="733425"/>
                  </a:lnTo>
                  <a:lnTo>
                    <a:pt x="240506" y="692944"/>
                  </a:lnTo>
                  <a:lnTo>
                    <a:pt x="207168" y="628650"/>
                  </a:lnTo>
                  <a:lnTo>
                    <a:pt x="180975" y="573881"/>
                  </a:lnTo>
                  <a:lnTo>
                    <a:pt x="150018" y="504825"/>
                  </a:lnTo>
                  <a:lnTo>
                    <a:pt x="102393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42">
              <a:extLst>
                <a:ext uri="{FF2B5EF4-FFF2-40B4-BE49-F238E27FC236}">
                  <a16:creationId xmlns:a16="http://schemas.microsoft.com/office/drawing/2014/main" id="{818CF3FD-EBA8-4E96-B91E-B9238EF489A1}"/>
                </a:ext>
              </a:extLst>
            </p:cNvPr>
            <p:cNvSpPr/>
            <p:nvPr/>
          </p:nvSpPr>
          <p:spPr>
            <a:xfrm>
              <a:off x="5553076" y="4570413"/>
              <a:ext cx="466725" cy="1111250"/>
            </a:xfrm>
            <a:custGeom>
              <a:avLst/>
              <a:gdLst>
                <a:gd name="connsiteX0" fmla="*/ 204788 w 466725"/>
                <a:gd name="connsiteY0" fmla="*/ 500062 h 1112044"/>
                <a:gd name="connsiteX1" fmla="*/ 83344 w 466725"/>
                <a:gd name="connsiteY1" fmla="*/ 647700 h 1112044"/>
                <a:gd name="connsiteX2" fmla="*/ 7144 w 466725"/>
                <a:gd name="connsiteY2" fmla="*/ 723900 h 1112044"/>
                <a:gd name="connsiteX3" fmla="*/ 0 w 466725"/>
                <a:gd name="connsiteY3" fmla="*/ 750094 h 1112044"/>
                <a:gd name="connsiteX4" fmla="*/ 0 w 466725"/>
                <a:gd name="connsiteY4" fmla="*/ 831056 h 1112044"/>
                <a:gd name="connsiteX5" fmla="*/ 7144 w 466725"/>
                <a:gd name="connsiteY5" fmla="*/ 942975 h 1112044"/>
                <a:gd name="connsiteX6" fmla="*/ 14288 w 466725"/>
                <a:gd name="connsiteY6" fmla="*/ 988219 h 1112044"/>
                <a:gd name="connsiteX7" fmla="*/ 26194 w 466725"/>
                <a:gd name="connsiteY7" fmla="*/ 1035844 h 1112044"/>
                <a:gd name="connsiteX8" fmla="*/ 33338 w 466725"/>
                <a:gd name="connsiteY8" fmla="*/ 1057275 h 1112044"/>
                <a:gd name="connsiteX9" fmla="*/ 50006 w 466725"/>
                <a:gd name="connsiteY9" fmla="*/ 1078706 h 1112044"/>
                <a:gd name="connsiteX10" fmla="*/ 71438 w 466725"/>
                <a:gd name="connsiteY10" fmla="*/ 1100137 h 1112044"/>
                <a:gd name="connsiteX11" fmla="*/ 102394 w 466725"/>
                <a:gd name="connsiteY11" fmla="*/ 1112044 h 1112044"/>
                <a:gd name="connsiteX12" fmla="*/ 130969 w 466725"/>
                <a:gd name="connsiteY12" fmla="*/ 1112044 h 1112044"/>
                <a:gd name="connsiteX13" fmla="*/ 157163 w 466725"/>
                <a:gd name="connsiteY13" fmla="*/ 1104900 h 1112044"/>
                <a:gd name="connsiteX14" fmla="*/ 173831 w 466725"/>
                <a:gd name="connsiteY14" fmla="*/ 1095375 h 1112044"/>
                <a:gd name="connsiteX15" fmla="*/ 188119 w 466725"/>
                <a:gd name="connsiteY15" fmla="*/ 1083469 h 1112044"/>
                <a:gd name="connsiteX16" fmla="*/ 214313 w 466725"/>
                <a:gd name="connsiteY16" fmla="*/ 1052512 h 1112044"/>
                <a:gd name="connsiteX17" fmla="*/ 273844 w 466725"/>
                <a:gd name="connsiteY17" fmla="*/ 966787 h 1112044"/>
                <a:gd name="connsiteX18" fmla="*/ 326231 w 466725"/>
                <a:gd name="connsiteY18" fmla="*/ 873919 h 1112044"/>
                <a:gd name="connsiteX19" fmla="*/ 359569 w 466725"/>
                <a:gd name="connsiteY19" fmla="*/ 797719 h 1112044"/>
                <a:gd name="connsiteX20" fmla="*/ 378619 w 466725"/>
                <a:gd name="connsiteY20" fmla="*/ 740569 h 1112044"/>
                <a:gd name="connsiteX21" fmla="*/ 397669 w 466725"/>
                <a:gd name="connsiteY21" fmla="*/ 666750 h 1112044"/>
                <a:gd name="connsiteX22" fmla="*/ 416719 w 466725"/>
                <a:gd name="connsiteY22" fmla="*/ 583406 h 1112044"/>
                <a:gd name="connsiteX23" fmla="*/ 438150 w 466725"/>
                <a:gd name="connsiteY23" fmla="*/ 445294 h 1112044"/>
                <a:gd name="connsiteX24" fmla="*/ 457200 w 466725"/>
                <a:gd name="connsiteY24" fmla="*/ 235744 h 1112044"/>
                <a:gd name="connsiteX25" fmla="*/ 466725 w 466725"/>
                <a:gd name="connsiteY25" fmla="*/ 88106 h 1112044"/>
                <a:gd name="connsiteX26" fmla="*/ 466725 w 466725"/>
                <a:gd name="connsiteY26" fmla="*/ 26194 h 1112044"/>
                <a:gd name="connsiteX27" fmla="*/ 461963 w 466725"/>
                <a:gd name="connsiteY27" fmla="*/ 4762 h 1112044"/>
                <a:gd name="connsiteX28" fmla="*/ 454819 w 466725"/>
                <a:gd name="connsiteY28" fmla="*/ 0 h 1112044"/>
                <a:gd name="connsiteX29" fmla="*/ 438150 w 466725"/>
                <a:gd name="connsiteY29" fmla="*/ 7144 h 1112044"/>
                <a:gd name="connsiteX30" fmla="*/ 411956 w 466725"/>
                <a:gd name="connsiteY30" fmla="*/ 33337 h 1112044"/>
                <a:gd name="connsiteX31" fmla="*/ 397669 w 466725"/>
                <a:gd name="connsiteY31" fmla="*/ 54769 h 1112044"/>
                <a:gd name="connsiteX32" fmla="*/ 378619 w 466725"/>
                <a:gd name="connsiteY32" fmla="*/ 121444 h 1112044"/>
                <a:gd name="connsiteX33" fmla="*/ 335756 w 466725"/>
                <a:gd name="connsiteY33" fmla="*/ 247650 h 1112044"/>
                <a:gd name="connsiteX34" fmla="*/ 288131 w 466725"/>
                <a:gd name="connsiteY34" fmla="*/ 364331 h 1112044"/>
                <a:gd name="connsiteX35" fmla="*/ 247650 w 466725"/>
                <a:gd name="connsiteY35" fmla="*/ 445294 h 1112044"/>
                <a:gd name="connsiteX36" fmla="*/ 204788 w 466725"/>
                <a:gd name="connsiteY36" fmla="*/ 500062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66725" h="1112044">
                  <a:moveTo>
                    <a:pt x="204788" y="500062"/>
                  </a:moveTo>
                  <a:lnTo>
                    <a:pt x="83344" y="647700"/>
                  </a:lnTo>
                  <a:lnTo>
                    <a:pt x="7144" y="723900"/>
                  </a:lnTo>
                  <a:lnTo>
                    <a:pt x="0" y="750094"/>
                  </a:lnTo>
                  <a:lnTo>
                    <a:pt x="0" y="831056"/>
                  </a:lnTo>
                  <a:lnTo>
                    <a:pt x="7144" y="942975"/>
                  </a:lnTo>
                  <a:lnTo>
                    <a:pt x="14288" y="988219"/>
                  </a:lnTo>
                  <a:lnTo>
                    <a:pt x="26194" y="1035844"/>
                  </a:lnTo>
                  <a:lnTo>
                    <a:pt x="33338" y="1057275"/>
                  </a:lnTo>
                  <a:lnTo>
                    <a:pt x="50006" y="1078706"/>
                  </a:lnTo>
                  <a:lnTo>
                    <a:pt x="71438" y="1100137"/>
                  </a:lnTo>
                  <a:lnTo>
                    <a:pt x="102394" y="1112044"/>
                  </a:lnTo>
                  <a:lnTo>
                    <a:pt x="130969" y="1112044"/>
                  </a:lnTo>
                  <a:lnTo>
                    <a:pt x="157163" y="1104900"/>
                  </a:lnTo>
                  <a:lnTo>
                    <a:pt x="173831" y="1095375"/>
                  </a:lnTo>
                  <a:lnTo>
                    <a:pt x="188119" y="1083469"/>
                  </a:lnTo>
                  <a:lnTo>
                    <a:pt x="214313" y="1052512"/>
                  </a:lnTo>
                  <a:lnTo>
                    <a:pt x="273844" y="966787"/>
                  </a:lnTo>
                  <a:lnTo>
                    <a:pt x="326231" y="873919"/>
                  </a:lnTo>
                  <a:lnTo>
                    <a:pt x="359569" y="797719"/>
                  </a:lnTo>
                  <a:lnTo>
                    <a:pt x="378619" y="740569"/>
                  </a:lnTo>
                  <a:lnTo>
                    <a:pt x="397669" y="666750"/>
                  </a:lnTo>
                  <a:lnTo>
                    <a:pt x="416719" y="583406"/>
                  </a:lnTo>
                  <a:lnTo>
                    <a:pt x="438150" y="445294"/>
                  </a:lnTo>
                  <a:lnTo>
                    <a:pt x="457200" y="235744"/>
                  </a:lnTo>
                  <a:lnTo>
                    <a:pt x="466725" y="88106"/>
                  </a:lnTo>
                  <a:lnTo>
                    <a:pt x="466725" y="26194"/>
                  </a:lnTo>
                  <a:lnTo>
                    <a:pt x="461963" y="4762"/>
                  </a:lnTo>
                  <a:lnTo>
                    <a:pt x="454819" y="0"/>
                  </a:lnTo>
                  <a:lnTo>
                    <a:pt x="438150" y="7144"/>
                  </a:lnTo>
                  <a:lnTo>
                    <a:pt x="411956" y="33337"/>
                  </a:lnTo>
                  <a:lnTo>
                    <a:pt x="397669" y="54769"/>
                  </a:lnTo>
                  <a:lnTo>
                    <a:pt x="378619" y="121444"/>
                  </a:lnTo>
                  <a:lnTo>
                    <a:pt x="335756" y="247650"/>
                  </a:lnTo>
                  <a:lnTo>
                    <a:pt x="288131" y="364331"/>
                  </a:lnTo>
                  <a:lnTo>
                    <a:pt x="247650" y="445294"/>
                  </a:lnTo>
                  <a:lnTo>
                    <a:pt x="204788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43">
              <a:extLst>
                <a:ext uri="{FF2B5EF4-FFF2-40B4-BE49-F238E27FC236}">
                  <a16:creationId xmlns:a16="http://schemas.microsoft.com/office/drawing/2014/main" id="{52DCE941-CC38-40E4-8C21-7B518B273AE5}"/>
                </a:ext>
              </a:extLst>
            </p:cNvPr>
            <p:cNvSpPr/>
            <p:nvPr/>
          </p:nvSpPr>
          <p:spPr>
            <a:xfrm>
              <a:off x="5487989" y="1733551"/>
              <a:ext cx="1181100" cy="1204913"/>
            </a:xfrm>
            <a:custGeom>
              <a:avLst/>
              <a:gdLst>
                <a:gd name="connsiteX0" fmla="*/ 569119 w 1181100"/>
                <a:gd name="connsiteY0" fmla="*/ 554831 h 1204913"/>
                <a:gd name="connsiteX1" fmla="*/ 673894 w 1181100"/>
                <a:gd name="connsiteY1" fmla="*/ 421481 h 1204913"/>
                <a:gd name="connsiteX2" fmla="*/ 771525 w 1181100"/>
                <a:gd name="connsiteY2" fmla="*/ 283369 h 1204913"/>
                <a:gd name="connsiteX3" fmla="*/ 797719 w 1181100"/>
                <a:gd name="connsiteY3" fmla="*/ 245269 h 1204913"/>
                <a:gd name="connsiteX4" fmla="*/ 807244 w 1181100"/>
                <a:gd name="connsiteY4" fmla="*/ 219075 h 1204913"/>
                <a:gd name="connsiteX5" fmla="*/ 807244 w 1181100"/>
                <a:gd name="connsiteY5" fmla="*/ 202406 h 1204913"/>
                <a:gd name="connsiteX6" fmla="*/ 800100 w 1181100"/>
                <a:gd name="connsiteY6" fmla="*/ 173831 h 1204913"/>
                <a:gd name="connsiteX7" fmla="*/ 785813 w 1181100"/>
                <a:gd name="connsiteY7" fmla="*/ 152400 h 1204913"/>
                <a:gd name="connsiteX8" fmla="*/ 771525 w 1181100"/>
                <a:gd name="connsiteY8" fmla="*/ 138113 h 1204913"/>
                <a:gd name="connsiteX9" fmla="*/ 750094 w 1181100"/>
                <a:gd name="connsiteY9" fmla="*/ 119063 h 1204913"/>
                <a:gd name="connsiteX10" fmla="*/ 714375 w 1181100"/>
                <a:gd name="connsiteY10" fmla="*/ 100013 h 1204913"/>
                <a:gd name="connsiteX11" fmla="*/ 647700 w 1181100"/>
                <a:gd name="connsiteY11" fmla="*/ 66675 h 1204913"/>
                <a:gd name="connsiteX12" fmla="*/ 623888 w 1181100"/>
                <a:gd name="connsiteY12" fmla="*/ 50006 h 1204913"/>
                <a:gd name="connsiteX13" fmla="*/ 611982 w 1181100"/>
                <a:gd name="connsiteY13" fmla="*/ 33338 h 1204913"/>
                <a:gd name="connsiteX14" fmla="*/ 607219 w 1181100"/>
                <a:gd name="connsiteY14" fmla="*/ 21431 h 1204913"/>
                <a:gd name="connsiteX15" fmla="*/ 619125 w 1181100"/>
                <a:gd name="connsiteY15" fmla="*/ 14288 h 1204913"/>
                <a:gd name="connsiteX16" fmla="*/ 645319 w 1181100"/>
                <a:gd name="connsiteY16" fmla="*/ 7144 h 1204913"/>
                <a:gd name="connsiteX17" fmla="*/ 731044 w 1181100"/>
                <a:gd name="connsiteY17" fmla="*/ 0 h 1204913"/>
                <a:gd name="connsiteX18" fmla="*/ 826294 w 1181100"/>
                <a:gd name="connsiteY18" fmla="*/ 2381 h 1204913"/>
                <a:gd name="connsiteX19" fmla="*/ 888207 w 1181100"/>
                <a:gd name="connsiteY19" fmla="*/ 11906 h 1204913"/>
                <a:gd name="connsiteX20" fmla="*/ 950119 w 1181100"/>
                <a:gd name="connsiteY20" fmla="*/ 28575 h 1204913"/>
                <a:gd name="connsiteX21" fmla="*/ 1004888 w 1181100"/>
                <a:gd name="connsiteY21" fmla="*/ 52388 h 1204913"/>
                <a:gd name="connsiteX22" fmla="*/ 1047750 w 1181100"/>
                <a:gd name="connsiteY22" fmla="*/ 76200 h 1204913"/>
                <a:gd name="connsiteX23" fmla="*/ 1071563 w 1181100"/>
                <a:gd name="connsiteY23" fmla="*/ 92869 h 1204913"/>
                <a:gd name="connsiteX24" fmla="*/ 1100138 w 1181100"/>
                <a:gd name="connsiteY24" fmla="*/ 121444 h 1204913"/>
                <a:gd name="connsiteX25" fmla="*/ 1121569 w 1181100"/>
                <a:gd name="connsiteY25" fmla="*/ 154781 h 1204913"/>
                <a:gd name="connsiteX26" fmla="*/ 1143000 w 1181100"/>
                <a:gd name="connsiteY26" fmla="*/ 195263 h 1204913"/>
                <a:gd name="connsiteX27" fmla="*/ 1166813 w 1181100"/>
                <a:gd name="connsiteY27" fmla="*/ 245269 h 1204913"/>
                <a:gd name="connsiteX28" fmla="*/ 1178719 w 1181100"/>
                <a:gd name="connsiteY28" fmla="*/ 261938 h 1204913"/>
                <a:gd name="connsiteX29" fmla="*/ 1181100 w 1181100"/>
                <a:gd name="connsiteY29" fmla="*/ 271463 h 1204913"/>
                <a:gd name="connsiteX30" fmla="*/ 1176338 w 1181100"/>
                <a:gd name="connsiteY30" fmla="*/ 292894 h 1204913"/>
                <a:gd name="connsiteX31" fmla="*/ 1152525 w 1181100"/>
                <a:gd name="connsiteY31" fmla="*/ 314325 h 1204913"/>
                <a:gd name="connsiteX32" fmla="*/ 1095375 w 1181100"/>
                <a:gd name="connsiteY32" fmla="*/ 350044 h 1204913"/>
                <a:gd name="connsiteX33" fmla="*/ 1019175 w 1181100"/>
                <a:gd name="connsiteY33" fmla="*/ 409575 h 1204913"/>
                <a:gd name="connsiteX34" fmla="*/ 935832 w 1181100"/>
                <a:gd name="connsiteY34" fmla="*/ 490538 h 1204913"/>
                <a:gd name="connsiteX35" fmla="*/ 754857 w 1181100"/>
                <a:gd name="connsiteY35" fmla="*/ 664369 h 1204913"/>
                <a:gd name="connsiteX36" fmla="*/ 609600 w 1181100"/>
                <a:gd name="connsiteY36" fmla="*/ 792956 h 1204913"/>
                <a:gd name="connsiteX37" fmla="*/ 431007 w 1181100"/>
                <a:gd name="connsiteY37" fmla="*/ 940594 h 1204913"/>
                <a:gd name="connsiteX38" fmla="*/ 245269 w 1181100"/>
                <a:gd name="connsiteY38" fmla="*/ 1076325 h 1204913"/>
                <a:gd name="connsiteX39" fmla="*/ 109538 w 1181100"/>
                <a:gd name="connsiteY39" fmla="*/ 1162050 h 1204913"/>
                <a:gd name="connsiteX40" fmla="*/ 45244 w 1181100"/>
                <a:gd name="connsiteY40" fmla="*/ 1195388 h 1204913"/>
                <a:gd name="connsiteX41" fmla="*/ 14288 w 1181100"/>
                <a:gd name="connsiteY41" fmla="*/ 1204913 h 1204913"/>
                <a:gd name="connsiteX42" fmla="*/ 0 w 1181100"/>
                <a:gd name="connsiteY42" fmla="*/ 1204913 h 1204913"/>
                <a:gd name="connsiteX43" fmla="*/ 0 w 1181100"/>
                <a:gd name="connsiteY43" fmla="*/ 1200150 h 1204913"/>
                <a:gd name="connsiteX44" fmla="*/ 2382 w 1181100"/>
                <a:gd name="connsiteY44" fmla="*/ 1183481 h 1204913"/>
                <a:gd name="connsiteX45" fmla="*/ 26194 w 1181100"/>
                <a:gd name="connsiteY45" fmla="*/ 1150144 h 1204913"/>
                <a:gd name="connsiteX46" fmla="*/ 102394 w 1181100"/>
                <a:gd name="connsiteY46" fmla="*/ 1076325 h 1204913"/>
                <a:gd name="connsiteX47" fmla="*/ 223838 w 1181100"/>
                <a:gd name="connsiteY47" fmla="*/ 952500 h 1204913"/>
                <a:gd name="connsiteX48" fmla="*/ 357188 w 1181100"/>
                <a:gd name="connsiteY48" fmla="*/ 809625 h 1204913"/>
                <a:gd name="connsiteX49" fmla="*/ 569119 w 1181100"/>
                <a:gd name="connsiteY49" fmla="*/ 554831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81100" h="1204913">
                  <a:moveTo>
                    <a:pt x="569119" y="554831"/>
                  </a:moveTo>
                  <a:lnTo>
                    <a:pt x="673894" y="421481"/>
                  </a:lnTo>
                  <a:lnTo>
                    <a:pt x="771525" y="283369"/>
                  </a:lnTo>
                  <a:lnTo>
                    <a:pt x="797719" y="245269"/>
                  </a:lnTo>
                  <a:lnTo>
                    <a:pt x="807244" y="219075"/>
                  </a:lnTo>
                  <a:lnTo>
                    <a:pt x="807244" y="202406"/>
                  </a:lnTo>
                  <a:lnTo>
                    <a:pt x="800100" y="173831"/>
                  </a:lnTo>
                  <a:lnTo>
                    <a:pt x="785813" y="152400"/>
                  </a:lnTo>
                  <a:lnTo>
                    <a:pt x="771525" y="138113"/>
                  </a:lnTo>
                  <a:lnTo>
                    <a:pt x="750094" y="119063"/>
                  </a:lnTo>
                  <a:lnTo>
                    <a:pt x="714375" y="100013"/>
                  </a:lnTo>
                  <a:lnTo>
                    <a:pt x="647700" y="66675"/>
                  </a:lnTo>
                  <a:lnTo>
                    <a:pt x="623888" y="50006"/>
                  </a:lnTo>
                  <a:lnTo>
                    <a:pt x="611982" y="33338"/>
                  </a:lnTo>
                  <a:lnTo>
                    <a:pt x="607219" y="21431"/>
                  </a:lnTo>
                  <a:lnTo>
                    <a:pt x="619125" y="14288"/>
                  </a:lnTo>
                  <a:lnTo>
                    <a:pt x="645319" y="7144"/>
                  </a:lnTo>
                  <a:lnTo>
                    <a:pt x="731044" y="0"/>
                  </a:lnTo>
                  <a:lnTo>
                    <a:pt x="826294" y="2381"/>
                  </a:lnTo>
                  <a:lnTo>
                    <a:pt x="888207" y="11906"/>
                  </a:lnTo>
                  <a:lnTo>
                    <a:pt x="950119" y="28575"/>
                  </a:lnTo>
                  <a:lnTo>
                    <a:pt x="1004888" y="52388"/>
                  </a:lnTo>
                  <a:lnTo>
                    <a:pt x="1047750" y="76200"/>
                  </a:lnTo>
                  <a:lnTo>
                    <a:pt x="1071563" y="92869"/>
                  </a:lnTo>
                  <a:lnTo>
                    <a:pt x="1100138" y="121444"/>
                  </a:lnTo>
                  <a:lnTo>
                    <a:pt x="1121569" y="154781"/>
                  </a:lnTo>
                  <a:lnTo>
                    <a:pt x="1143000" y="195263"/>
                  </a:lnTo>
                  <a:lnTo>
                    <a:pt x="1166813" y="245269"/>
                  </a:lnTo>
                  <a:lnTo>
                    <a:pt x="1178719" y="261938"/>
                  </a:lnTo>
                  <a:lnTo>
                    <a:pt x="1181100" y="271463"/>
                  </a:lnTo>
                  <a:lnTo>
                    <a:pt x="1176338" y="292894"/>
                  </a:lnTo>
                  <a:lnTo>
                    <a:pt x="1152525" y="314325"/>
                  </a:lnTo>
                  <a:lnTo>
                    <a:pt x="1095375" y="350044"/>
                  </a:lnTo>
                  <a:lnTo>
                    <a:pt x="1019175" y="409575"/>
                  </a:lnTo>
                  <a:lnTo>
                    <a:pt x="935832" y="490538"/>
                  </a:lnTo>
                  <a:lnTo>
                    <a:pt x="754857" y="664369"/>
                  </a:lnTo>
                  <a:lnTo>
                    <a:pt x="609600" y="792956"/>
                  </a:lnTo>
                  <a:lnTo>
                    <a:pt x="431007" y="940594"/>
                  </a:lnTo>
                  <a:lnTo>
                    <a:pt x="245269" y="1076325"/>
                  </a:lnTo>
                  <a:lnTo>
                    <a:pt x="109538" y="1162050"/>
                  </a:lnTo>
                  <a:lnTo>
                    <a:pt x="45244" y="1195388"/>
                  </a:lnTo>
                  <a:lnTo>
                    <a:pt x="14288" y="1204913"/>
                  </a:lnTo>
                  <a:lnTo>
                    <a:pt x="0" y="1204913"/>
                  </a:lnTo>
                  <a:lnTo>
                    <a:pt x="0" y="1200150"/>
                  </a:lnTo>
                  <a:lnTo>
                    <a:pt x="2382" y="1183481"/>
                  </a:lnTo>
                  <a:lnTo>
                    <a:pt x="26194" y="1150144"/>
                  </a:lnTo>
                  <a:lnTo>
                    <a:pt x="102394" y="1076325"/>
                  </a:lnTo>
                  <a:lnTo>
                    <a:pt x="223838" y="952500"/>
                  </a:lnTo>
                  <a:lnTo>
                    <a:pt x="357188" y="809625"/>
                  </a:lnTo>
                  <a:lnTo>
                    <a:pt x="569119" y="5548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44">
              <a:extLst>
                <a:ext uri="{FF2B5EF4-FFF2-40B4-BE49-F238E27FC236}">
                  <a16:creationId xmlns:a16="http://schemas.microsoft.com/office/drawing/2014/main" id="{F01F53F8-7338-4492-85B1-9F677619F97E}"/>
                </a:ext>
              </a:extLst>
            </p:cNvPr>
            <p:cNvSpPr/>
            <p:nvPr/>
          </p:nvSpPr>
          <p:spPr>
            <a:xfrm>
              <a:off x="6954840" y="1590676"/>
              <a:ext cx="1628775" cy="1192213"/>
            </a:xfrm>
            <a:custGeom>
              <a:avLst/>
              <a:gdLst>
                <a:gd name="connsiteX0" fmla="*/ 688182 w 1628775"/>
                <a:gd name="connsiteY0" fmla="*/ 481013 h 1193006"/>
                <a:gd name="connsiteX1" fmla="*/ 528638 w 1628775"/>
                <a:gd name="connsiteY1" fmla="*/ 326231 h 1193006"/>
                <a:gd name="connsiteX2" fmla="*/ 409575 w 1628775"/>
                <a:gd name="connsiteY2" fmla="*/ 209550 h 1193006"/>
                <a:gd name="connsiteX3" fmla="*/ 261938 w 1628775"/>
                <a:gd name="connsiteY3" fmla="*/ 61913 h 1193006"/>
                <a:gd name="connsiteX4" fmla="*/ 250032 w 1628775"/>
                <a:gd name="connsiteY4" fmla="*/ 50006 h 1193006"/>
                <a:gd name="connsiteX5" fmla="*/ 195263 w 1628775"/>
                <a:gd name="connsiteY5" fmla="*/ 28575 h 1193006"/>
                <a:gd name="connsiteX6" fmla="*/ 138113 w 1628775"/>
                <a:gd name="connsiteY6" fmla="*/ 9525 h 1193006"/>
                <a:gd name="connsiteX7" fmla="*/ 80963 w 1628775"/>
                <a:gd name="connsiteY7" fmla="*/ 0 h 1193006"/>
                <a:gd name="connsiteX8" fmla="*/ 47625 w 1628775"/>
                <a:gd name="connsiteY8" fmla="*/ 7144 h 1193006"/>
                <a:gd name="connsiteX9" fmla="*/ 14288 w 1628775"/>
                <a:gd name="connsiteY9" fmla="*/ 23813 h 1193006"/>
                <a:gd name="connsiteX10" fmla="*/ 2382 w 1628775"/>
                <a:gd name="connsiteY10" fmla="*/ 35719 h 1193006"/>
                <a:gd name="connsiteX11" fmla="*/ 0 w 1628775"/>
                <a:gd name="connsiteY11" fmla="*/ 45244 h 1193006"/>
                <a:gd name="connsiteX12" fmla="*/ 0 w 1628775"/>
                <a:gd name="connsiteY12" fmla="*/ 59531 h 1193006"/>
                <a:gd name="connsiteX13" fmla="*/ 9525 w 1628775"/>
                <a:gd name="connsiteY13" fmla="*/ 76200 h 1193006"/>
                <a:gd name="connsiteX14" fmla="*/ 28575 w 1628775"/>
                <a:gd name="connsiteY14" fmla="*/ 92869 h 1193006"/>
                <a:gd name="connsiteX15" fmla="*/ 52388 w 1628775"/>
                <a:gd name="connsiteY15" fmla="*/ 109538 h 1193006"/>
                <a:gd name="connsiteX16" fmla="*/ 88107 w 1628775"/>
                <a:gd name="connsiteY16" fmla="*/ 130969 h 1193006"/>
                <a:gd name="connsiteX17" fmla="*/ 130969 w 1628775"/>
                <a:gd name="connsiteY17" fmla="*/ 145256 h 1193006"/>
                <a:gd name="connsiteX18" fmla="*/ 166688 w 1628775"/>
                <a:gd name="connsiteY18" fmla="*/ 161925 h 1193006"/>
                <a:gd name="connsiteX19" fmla="*/ 195263 w 1628775"/>
                <a:gd name="connsiteY19" fmla="*/ 183356 h 1193006"/>
                <a:gd name="connsiteX20" fmla="*/ 250032 w 1628775"/>
                <a:gd name="connsiteY20" fmla="*/ 242888 h 1193006"/>
                <a:gd name="connsiteX21" fmla="*/ 307182 w 1628775"/>
                <a:gd name="connsiteY21" fmla="*/ 314325 h 1193006"/>
                <a:gd name="connsiteX22" fmla="*/ 409575 w 1628775"/>
                <a:gd name="connsiteY22" fmla="*/ 459581 h 1193006"/>
                <a:gd name="connsiteX23" fmla="*/ 552450 w 1628775"/>
                <a:gd name="connsiteY23" fmla="*/ 673894 h 1193006"/>
                <a:gd name="connsiteX24" fmla="*/ 700088 w 1628775"/>
                <a:gd name="connsiteY24" fmla="*/ 890588 h 1193006"/>
                <a:gd name="connsiteX25" fmla="*/ 788194 w 1628775"/>
                <a:gd name="connsiteY25" fmla="*/ 1023938 h 1193006"/>
                <a:gd name="connsiteX26" fmla="*/ 804863 w 1628775"/>
                <a:gd name="connsiteY26" fmla="*/ 1050131 h 1193006"/>
                <a:gd name="connsiteX27" fmla="*/ 819150 w 1628775"/>
                <a:gd name="connsiteY27" fmla="*/ 1066800 h 1193006"/>
                <a:gd name="connsiteX28" fmla="*/ 840582 w 1628775"/>
                <a:gd name="connsiteY28" fmla="*/ 1083469 h 1193006"/>
                <a:gd name="connsiteX29" fmla="*/ 864394 w 1628775"/>
                <a:gd name="connsiteY29" fmla="*/ 1095375 h 1193006"/>
                <a:gd name="connsiteX30" fmla="*/ 926307 w 1628775"/>
                <a:gd name="connsiteY30" fmla="*/ 1121569 h 1193006"/>
                <a:gd name="connsiteX31" fmla="*/ 995363 w 1628775"/>
                <a:gd name="connsiteY31" fmla="*/ 1138238 h 1193006"/>
                <a:gd name="connsiteX32" fmla="*/ 1083469 w 1628775"/>
                <a:gd name="connsiteY32" fmla="*/ 1147763 h 1193006"/>
                <a:gd name="connsiteX33" fmla="*/ 1295400 w 1628775"/>
                <a:gd name="connsiteY33" fmla="*/ 1164431 h 1193006"/>
                <a:gd name="connsiteX34" fmla="*/ 1574007 w 1628775"/>
                <a:gd name="connsiteY34" fmla="*/ 1193006 h 1193006"/>
                <a:gd name="connsiteX35" fmla="*/ 1607344 w 1628775"/>
                <a:gd name="connsiteY35" fmla="*/ 1193006 h 1193006"/>
                <a:gd name="connsiteX36" fmla="*/ 1624013 w 1628775"/>
                <a:gd name="connsiteY36" fmla="*/ 1185863 h 1193006"/>
                <a:gd name="connsiteX37" fmla="*/ 1628775 w 1628775"/>
                <a:gd name="connsiteY37" fmla="*/ 1181100 h 1193006"/>
                <a:gd name="connsiteX38" fmla="*/ 1628775 w 1628775"/>
                <a:gd name="connsiteY38" fmla="*/ 1171575 h 1193006"/>
                <a:gd name="connsiteX39" fmla="*/ 1624013 w 1628775"/>
                <a:gd name="connsiteY39" fmla="*/ 1164431 h 1193006"/>
                <a:gd name="connsiteX40" fmla="*/ 1604963 w 1628775"/>
                <a:gd name="connsiteY40" fmla="*/ 1145381 h 1193006"/>
                <a:gd name="connsiteX41" fmla="*/ 1559719 w 1628775"/>
                <a:gd name="connsiteY41" fmla="*/ 1119188 h 1193006"/>
                <a:gd name="connsiteX42" fmla="*/ 1445419 w 1628775"/>
                <a:gd name="connsiteY42" fmla="*/ 1059656 h 1193006"/>
                <a:gd name="connsiteX43" fmla="*/ 1297782 w 1628775"/>
                <a:gd name="connsiteY43" fmla="*/ 976313 h 1193006"/>
                <a:gd name="connsiteX44" fmla="*/ 1119188 w 1628775"/>
                <a:gd name="connsiteY44" fmla="*/ 862013 h 1193006"/>
                <a:gd name="connsiteX45" fmla="*/ 933450 w 1628775"/>
                <a:gd name="connsiteY45" fmla="*/ 711994 h 1193006"/>
                <a:gd name="connsiteX46" fmla="*/ 688182 w 1628775"/>
                <a:gd name="connsiteY46" fmla="*/ 481013 h 119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8775" h="1193006">
                  <a:moveTo>
                    <a:pt x="688182" y="481013"/>
                  </a:moveTo>
                  <a:lnTo>
                    <a:pt x="528638" y="326231"/>
                  </a:lnTo>
                  <a:lnTo>
                    <a:pt x="409575" y="209550"/>
                  </a:lnTo>
                  <a:lnTo>
                    <a:pt x="261938" y="61913"/>
                  </a:lnTo>
                  <a:lnTo>
                    <a:pt x="250032" y="50006"/>
                  </a:lnTo>
                  <a:lnTo>
                    <a:pt x="195263" y="28575"/>
                  </a:lnTo>
                  <a:lnTo>
                    <a:pt x="138113" y="9525"/>
                  </a:lnTo>
                  <a:lnTo>
                    <a:pt x="80963" y="0"/>
                  </a:lnTo>
                  <a:lnTo>
                    <a:pt x="47625" y="7144"/>
                  </a:lnTo>
                  <a:lnTo>
                    <a:pt x="14288" y="23813"/>
                  </a:lnTo>
                  <a:lnTo>
                    <a:pt x="2382" y="35719"/>
                  </a:lnTo>
                  <a:lnTo>
                    <a:pt x="0" y="45244"/>
                  </a:lnTo>
                  <a:lnTo>
                    <a:pt x="0" y="59531"/>
                  </a:lnTo>
                  <a:lnTo>
                    <a:pt x="9525" y="76200"/>
                  </a:lnTo>
                  <a:lnTo>
                    <a:pt x="28575" y="92869"/>
                  </a:lnTo>
                  <a:lnTo>
                    <a:pt x="52388" y="109538"/>
                  </a:lnTo>
                  <a:lnTo>
                    <a:pt x="88107" y="130969"/>
                  </a:lnTo>
                  <a:lnTo>
                    <a:pt x="130969" y="145256"/>
                  </a:lnTo>
                  <a:lnTo>
                    <a:pt x="166688" y="161925"/>
                  </a:lnTo>
                  <a:lnTo>
                    <a:pt x="195263" y="183356"/>
                  </a:lnTo>
                  <a:lnTo>
                    <a:pt x="250032" y="242888"/>
                  </a:lnTo>
                  <a:lnTo>
                    <a:pt x="307182" y="314325"/>
                  </a:lnTo>
                  <a:lnTo>
                    <a:pt x="409575" y="459581"/>
                  </a:lnTo>
                  <a:lnTo>
                    <a:pt x="552450" y="673894"/>
                  </a:lnTo>
                  <a:lnTo>
                    <a:pt x="700088" y="890588"/>
                  </a:lnTo>
                  <a:lnTo>
                    <a:pt x="788194" y="1023938"/>
                  </a:lnTo>
                  <a:lnTo>
                    <a:pt x="804863" y="1050131"/>
                  </a:lnTo>
                  <a:lnTo>
                    <a:pt x="819150" y="1066800"/>
                  </a:lnTo>
                  <a:lnTo>
                    <a:pt x="840582" y="1083469"/>
                  </a:lnTo>
                  <a:lnTo>
                    <a:pt x="864394" y="1095375"/>
                  </a:lnTo>
                  <a:lnTo>
                    <a:pt x="926307" y="1121569"/>
                  </a:lnTo>
                  <a:lnTo>
                    <a:pt x="995363" y="1138238"/>
                  </a:lnTo>
                  <a:lnTo>
                    <a:pt x="1083469" y="1147763"/>
                  </a:lnTo>
                  <a:lnTo>
                    <a:pt x="1295400" y="1164431"/>
                  </a:lnTo>
                  <a:lnTo>
                    <a:pt x="1574007" y="1193006"/>
                  </a:lnTo>
                  <a:lnTo>
                    <a:pt x="1607344" y="1193006"/>
                  </a:lnTo>
                  <a:lnTo>
                    <a:pt x="1624013" y="1185863"/>
                  </a:lnTo>
                  <a:lnTo>
                    <a:pt x="1628775" y="1181100"/>
                  </a:lnTo>
                  <a:lnTo>
                    <a:pt x="1628775" y="1171575"/>
                  </a:lnTo>
                  <a:lnTo>
                    <a:pt x="1624013" y="1164431"/>
                  </a:lnTo>
                  <a:lnTo>
                    <a:pt x="1604963" y="1145381"/>
                  </a:lnTo>
                  <a:lnTo>
                    <a:pt x="1559719" y="1119188"/>
                  </a:lnTo>
                  <a:lnTo>
                    <a:pt x="1445419" y="1059656"/>
                  </a:lnTo>
                  <a:lnTo>
                    <a:pt x="1297782" y="976313"/>
                  </a:lnTo>
                  <a:lnTo>
                    <a:pt x="1119188" y="862013"/>
                  </a:lnTo>
                  <a:lnTo>
                    <a:pt x="933450" y="711994"/>
                  </a:lnTo>
                  <a:lnTo>
                    <a:pt x="688182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45">
              <a:extLst>
                <a:ext uri="{FF2B5EF4-FFF2-40B4-BE49-F238E27FC236}">
                  <a16:creationId xmlns:a16="http://schemas.microsoft.com/office/drawing/2014/main" id="{910DE87C-8931-4722-A236-894FE28B707D}"/>
                </a:ext>
              </a:extLst>
            </p:cNvPr>
            <p:cNvSpPr/>
            <p:nvPr/>
          </p:nvSpPr>
          <p:spPr>
            <a:xfrm>
              <a:off x="6046790" y="2605089"/>
              <a:ext cx="935037" cy="1216025"/>
            </a:xfrm>
            <a:custGeom>
              <a:avLst/>
              <a:gdLst>
                <a:gd name="connsiteX0" fmla="*/ 426244 w 935831"/>
                <a:gd name="connsiteY0" fmla="*/ 528637 h 1216818"/>
                <a:gd name="connsiteX1" fmla="*/ 516731 w 935831"/>
                <a:gd name="connsiteY1" fmla="*/ 369093 h 1216818"/>
                <a:gd name="connsiteX2" fmla="*/ 581025 w 935831"/>
                <a:gd name="connsiteY2" fmla="*/ 247650 h 1216818"/>
                <a:gd name="connsiteX3" fmla="*/ 604837 w 935831"/>
                <a:gd name="connsiteY3" fmla="*/ 195262 h 1216818"/>
                <a:gd name="connsiteX4" fmla="*/ 609600 w 935831"/>
                <a:gd name="connsiteY4" fmla="*/ 171450 h 1216818"/>
                <a:gd name="connsiteX5" fmla="*/ 609600 w 935831"/>
                <a:gd name="connsiteY5" fmla="*/ 138112 h 1216818"/>
                <a:gd name="connsiteX6" fmla="*/ 602456 w 935831"/>
                <a:gd name="connsiteY6" fmla="*/ 107156 h 1216818"/>
                <a:gd name="connsiteX7" fmla="*/ 592931 w 935831"/>
                <a:gd name="connsiteY7" fmla="*/ 88106 h 1216818"/>
                <a:gd name="connsiteX8" fmla="*/ 581025 w 935831"/>
                <a:gd name="connsiteY8" fmla="*/ 76200 h 1216818"/>
                <a:gd name="connsiteX9" fmla="*/ 557212 w 935831"/>
                <a:gd name="connsiteY9" fmla="*/ 64293 h 1216818"/>
                <a:gd name="connsiteX10" fmla="*/ 540544 w 935831"/>
                <a:gd name="connsiteY10" fmla="*/ 52387 h 1216818"/>
                <a:gd name="connsiteX11" fmla="*/ 521494 w 935831"/>
                <a:gd name="connsiteY11" fmla="*/ 30956 h 1216818"/>
                <a:gd name="connsiteX12" fmla="*/ 514350 w 935831"/>
                <a:gd name="connsiteY12" fmla="*/ 16668 h 1216818"/>
                <a:gd name="connsiteX13" fmla="*/ 516731 w 935831"/>
                <a:gd name="connsiteY13" fmla="*/ 9525 h 1216818"/>
                <a:gd name="connsiteX14" fmla="*/ 528637 w 935831"/>
                <a:gd name="connsiteY14" fmla="*/ 2381 h 1216818"/>
                <a:gd name="connsiteX15" fmla="*/ 561975 w 935831"/>
                <a:gd name="connsiteY15" fmla="*/ 0 h 1216818"/>
                <a:gd name="connsiteX16" fmla="*/ 628650 w 935831"/>
                <a:gd name="connsiteY16" fmla="*/ 4762 h 1216818"/>
                <a:gd name="connsiteX17" fmla="*/ 695325 w 935831"/>
                <a:gd name="connsiteY17" fmla="*/ 21431 h 1216818"/>
                <a:gd name="connsiteX18" fmla="*/ 740569 w 935831"/>
                <a:gd name="connsiteY18" fmla="*/ 52387 h 1216818"/>
                <a:gd name="connsiteX19" fmla="*/ 821531 w 935831"/>
                <a:gd name="connsiteY19" fmla="*/ 119062 h 1216818"/>
                <a:gd name="connsiteX20" fmla="*/ 878681 w 935831"/>
                <a:gd name="connsiteY20" fmla="*/ 176212 h 1216818"/>
                <a:gd name="connsiteX21" fmla="*/ 916781 w 935831"/>
                <a:gd name="connsiteY21" fmla="*/ 219075 h 1216818"/>
                <a:gd name="connsiteX22" fmla="*/ 931069 w 935831"/>
                <a:gd name="connsiteY22" fmla="*/ 245268 h 1216818"/>
                <a:gd name="connsiteX23" fmla="*/ 935831 w 935831"/>
                <a:gd name="connsiteY23" fmla="*/ 266700 h 1216818"/>
                <a:gd name="connsiteX24" fmla="*/ 935831 w 935831"/>
                <a:gd name="connsiteY24" fmla="*/ 280987 h 1216818"/>
                <a:gd name="connsiteX25" fmla="*/ 926306 w 935831"/>
                <a:gd name="connsiteY25" fmla="*/ 295275 h 1216818"/>
                <a:gd name="connsiteX26" fmla="*/ 897731 w 935831"/>
                <a:gd name="connsiteY26" fmla="*/ 309562 h 1216818"/>
                <a:gd name="connsiteX27" fmla="*/ 850106 w 935831"/>
                <a:gd name="connsiteY27" fmla="*/ 335756 h 1216818"/>
                <a:gd name="connsiteX28" fmla="*/ 797719 w 935831"/>
                <a:gd name="connsiteY28" fmla="*/ 378618 h 1216818"/>
                <a:gd name="connsiteX29" fmla="*/ 740569 w 935831"/>
                <a:gd name="connsiteY29" fmla="*/ 442912 h 1216818"/>
                <a:gd name="connsiteX30" fmla="*/ 654844 w 935831"/>
                <a:gd name="connsiteY30" fmla="*/ 547687 h 1216818"/>
                <a:gd name="connsiteX31" fmla="*/ 509587 w 935831"/>
                <a:gd name="connsiteY31" fmla="*/ 716756 h 1216818"/>
                <a:gd name="connsiteX32" fmla="*/ 304800 w 935831"/>
                <a:gd name="connsiteY32" fmla="*/ 947737 h 1216818"/>
                <a:gd name="connsiteX33" fmla="*/ 100012 w 935831"/>
                <a:gd name="connsiteY33" fmla="*/ 1183481 h 1216818"/>
                <a:gd name="connsiteX34" fmla="*/ 69056 w 935831"/>
                <a:gd name="connsiteY34" fmla="*/ 1216818 h 1216818"/>
                <a:gd name="connsiteX35" fmla="*/ 16669 w 935831"/>
                <a:gd name="connsiteY35" fmla="*/ 1216818 h 1216818"/>
                <a:gd name="connsiteX36" fmla="*/ 0 w 935831"/>
                <a:gd name="connsiteY36" fmla="*/ 1214437 h 1216818"/>
                <a:gd name="connsiteX37" fmla="*/ 54769 w 935831"/>
                <a:gd name="connsiteY37" fmla="*/ 1104900 h 1216818"/>
                <a:gd name="connsiteX38" fmla="*/ 178594 w 935831"/>
                <a:gd name="connsiteY38" fmla="*/ 921543 h 1216818"/>
                <a:gd name="connsiteX39" fmla="*/ 264319 w 935831"/>
                <a:gd name="connsiteY39" fmla="*/ 795337 h 1216818"/>
                <a:gd name="connsiteX40" fmla="*/ 426244 w 935831"/>
                <a:gd name="connsiteY40" fmla="*/ 528637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5831" h="1216818">
                  <a:moveTo>
                    <a:pt x="426244" y="528637"/>
                  </a:moveTo>
                  <a:lnTo>
                    <a:pt x="516731" y="369093"/>
                  </a:lnTo>
                  <a:lnTo>
                    <a:pt x="581025" y="247650"/>
                  </a:lnTo>
                  <a:lnTo>
                    <a:pt x="604837" y="195262"/>
                  </a:lnTo>
                  <a:lnTo>
                    <a:pt x="609600" y="171450"/>
                  </a:lnTo>
                  <a:lnTo>
                    <a:pt x="609600" y="138112"/>
                  </a:lnTo>
                  <a:lnTo>
                    <a:pt x="602456" y="107156"/>
                  </a:lnTo>
                  <a:lnTo>
                    <a:pt x="592931" y="88106"/>
                  </a:lnTo>
                  <a:lnTo>
                    <a:pt x="581025" y="76200"/>
                  </a:lnTo>
                  <a:lnTo>
                    <a:pt x="557212" y="64293"/>
                  </a:lnTo>
                  <a:lnTo>
                    <a:pt x="540544" y="52387"/>
                  </a:lnTo>
                  <a:lnTo>
                    <a:pt x="521494" y="30956"/>
                  </a:lnTo>
                  <a:lnTo>
                    <a:pt x="514350" y="16668"/>
                  </a:lnTo>
                  <a:lnTo>
                    <a:pt x="516731" y="9525"/>
                  </a:lnTo>
                  <a:lnTo>
                    <a:pt x="528637" y="2381"/>
                  </a:lnTo>
                  <a:lnTo>
                    <a:pt x="561975" y="0"/>
                  </a:lnTo>
                  <a:lnTo>
                    <a:pt x="628650" y="4762"/>
                  </a:lnTo>
                  <a:lnTo>
                    <a:pt x="695325" y="21431"/>
                  </a:lnTo>
                  <a:lnTo>
                    <a:pt x="740569" y="52387"/>
                  </a:lnTo>
                  <a:lnTo>
                    <a:pt x="821531" y="119062"/>
                  </a:lnTo>
                  <a:lnTo>
                    <a:pt x="878681" y="176212"/>
                  </a:lnTo>
                  <a:lnTo>
                    <a:pt x="916781" y="219075"/>
                  </a:lnTo>
                  <a:lnTo>
                    <a:pt x="931069" y="245268"/>
                  </a:lnTo>
                  <a:lnTo>
                    <a:pt x="935831" y="266700"/>
                  </a:lnTo>
                  <a:lnTo>
                    <a:pt x="935831" y="280987"/>
                  </a:lnTo>
                  <a:lnTo>
                    <a:pt x="926306" y="295275"/>
                  </a:lnTo>
                  <a:lnTo>
                    <a:pt x="897731" y="309562"/>
                  </a:lnTo>
                  <a:lnTo>
                    <a:pt x="850106" y="335756"/>
                  </a:lnTo>
                  <a:lnTo>
                    <a:pt x="797719" y="378618"/>
                  </a:lnTo>
                  <a:lnTo>
                    <a:pt x="740569" y="442912"/>
                  </a:lnTo>
                  <a:lnTo>
                    <a:pt x="654844" y="547687"/>
                  </a:lnTo>
                  <a:lnTo>
                    <a:pt x="509587" y="716756"/>
                  </a:lnTo>
                  <a:lnTo>
                    <a:pt x="304800" y="947737"/>
                  </a:lnTo>
                  <a:lnTo>
                    <a:pt x="100012" y="1183481"/>
                  </a:lnTo>
                  <a:lnTo>
                    <a:pt x="69056" y="1216818"/>
                  </a:lnTo>
                  <a:lnTo>
                    <a:pt x="16669" y="1216818"/>
                  </a:lnTo>
                  <a:lnTo>
                    <a:pt x="0" y="1214437"/>
                  </a:lnTo>
                  <a:lnTo>
                    <a:pt x="54769" y="1104900"/>
                  </a:lnTo>
                  <a:lnTo>
                    <a:pt x="178594" y="921543"/>
                  </a:lnTo>
                  <a:lnTo>
                    <a:pt x="264319" y="795337"/>
                  </a:lnTo>
                  <a:lnTo>
                    <a:pt x="426244" y="528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48">
              <a:extLst>
                <a:ext uri="{FF2B5EF4-FFF2-40B4-BE49-F238E27FC236}">
                  <a16:creationId xmlns:a16="http://schemas.microsoft.com/office/drawing/2014/main" id="{F760BFA9-5334-4F8F-B111-2DAF80223AA7}"/>
                </a:ext>
              </a:extLst>
            </p:cNvPr>
            <p:cNvSpPr/>
            <p:nvPr/>
          </p:nvSpPr>
          <p:spPr>
            <a:xfrm>
              <a:off x="6710364" y="4100513"/>
              <a:ext cx="528637" cy="660400"/>
            </a:xfrm>
            <a:custGeom>
              <a:avLst/>
              <a:gdLst>
                <a:gd name="connsiteX0" fmla="*/ 133350 w 528637"/>
                <a:gd name="connsiteY0" fmla="*/ 302418 h 659606"/>
                <a:gd name="connsiteX1" fmla="*/ 52387 w 528637"/>
                <a:gd name="connsiteY1" fmla="*/ 142875 h 659606"/>
                <a:gd name="connsiteX2" fmla="*/ 7143 w 528637"/>
                <a:gd name="connsiteY2" fmla="*/ 50006 h 659606"/>
                <a:gd name="connsiteX3" fmla="*/ 0 w 528637"/>
                <a:gd name="connsiteY3" fmla="*/ 19050 h 659606"/>
                <a:gd name="connsiteX4" fmla="*/ 0 w 528637"/>
                <a:gd name="connsiteY4" fmla="*/ 4762 h 659606"/>
                <a:gd name="connsiteX5" fmla="*/ 0 w 528637"/>
                <a:gd name="connsiteY5" fmla="*/ 4762 h 659606"/>
                <a:gd name="connsiteX6" fmla="*/ 16668 w 528637"/>
                <a:gd name="connsiteY6" fmla="*/ 0 h 659606"/>
                <a:gd name="connsiteX7" fmla="*/ 42862 w 528637"/>
                <a:gd name="connsiteY7" fmla="*/ 16668 h 659606"/>
                <a:gd name="connsiteX8" fmla="*/ 157162 w 528637"/>
                <a:gd name="connsiteY8" fmla="*/ 97631 h 659606"/>
                <a:gd name="connsiteX9" fmla="*/ 288131 w 528637"/>
                <a:gd name="connsiteY9" fmla="*/ 185737 h 659606"/>
                <a:gd name="connsiteX10" fmla="*/ 345281 w 528637"/>
                <a:gd name="connsiteY10" fmla="*/ 223837 h 659606"/>
                <a:gd name="connsiteX11" fmla="*/ 388143 w 528637"/>
                <a:gd name="connsiteY11" fmla="*/ 257175 h 659606"/>
                <a:gd name="connsiteX12" fmla="*/ 416718 w 528637"/>
                <a:gd name="connsiteY12" fmla="*/ 285750 h 659606"/>
                <a:gd name="connsiteX13" fmla="*/ 442912 w 528637"/>
                <a:gd name="connsiteY13" fmla="*/ 316706 h 659606"/>
                <a:gd name="connsiteX14" fmla="*/ 466725 w 528637"/>
                <a:gd name="connsiteY14" fmla="*/ 352425 h 659606"/>
                <a:gd name="connsiteX15" fmla="*/ 485775 w 528637"/>
                <a:gd name="connsiteY15" fmla="*/ 385762 h 659606"/>
                <a:gd name="connsiteX16" fmla="*/ 507206 w 528637"/>
                <a:gd name="connsiteY16" fmla="*/ 431006 h 659606"/>
                <a:gd name="connsiteX17" fmla="*/ 519112 w 528637"/>
                <a:gd name="connsiteY17" fmla="*/ 469106 h 659606"/>
                <a:gd name="connsiteX18" fmla="*/ 528637 w 528637"/>
                <a:gd name="connsiteY18" fmla="*/ 516731 h 659606"/>
                <a:gd name="connsiteX19" fmla="*/ 528637 w 528637"/>
                <a:gd name="connsiteY19" fmla="*/ 554831 h 659606"/>
                <a:gd name="connsiteX20" fmla="*/ 521493 w 528637"/>
                <a:gd name="connsiteY20" fmla="*/ 583406 h 659606"/>
                <a:gd name="connsiteX21" fmla="*/ 504825 w 528637"/>
                <a:gd name="connsiteY21" fmla="*/ 611981 h 659606"/>
                <a:gd name="connsiteX22" fmla="*/ 473868 w 528637"/>
                <a:gd name="connsiteY22" fmla="*/ 635793 h 659606"/>
                <a:gd name="connsiteX23" fmla="*/ 428625 w 528637"/>
                <a:gd name="connsiteY23" fmla="*/ 652462 h 659606"/>
                <a:gd name="connsiteX24" fmla="*/ 392906 w 528637"/>
                <a:gd name="connsiteY24" fmla="*/ 659606 h 659606"/>
                <a:gd name="connsiteX25" fmla="*/ 357187 w 528637"/>
                <a:gd name="connsiteY25" fmla="*/ 654843 h 659606"/>
                <a:gd name="connsiteX26" fmla="*/ 330993 w 528637"/>
                <a:gd name="connsiteY26" fmla="*/ 647700 h 659606"/>
                <a:gd name="connsiteX27" fmla="*/ 302418 w 528637"/>
                <a:gd name="connsiteY27" fmla="*/ 631031 h 659606"/>
                <a:gd name="connsiteX28" fmla="*/ 278606 w 528637"/>
                <a:gd name="connsiteY28" fmla="*/ 597693 h 659606"/>
                <a:gd name="connsiteX29" fmla="*/ 233362 w 528637"/>
                <a:gd name="connsiteY29" fmla="*/ 504825 h 659606"/>
                <a:gd name="connsiteX30" fmla="*/ 133350 w 528637"/>
                <a:gd name="connsiteY30" fmla="*/ 302418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8637" h="659606">
                  <a:moveTo>
                    <a:pt x="133350" y="302418"/>
                  </a:moveTo>
                  <a:lnTo>
                    <a:pt x="52387" y="142875"/>
                  </a:lnTo>
                  <a:lnTo>
                    <a:pt x="7143" y="50006"/>
                  </a:lnTo>
                  <a:lnTo>
                    <a:pt x="0" y="19050"/>
                  </a:lnTo>
                  <a:lnTo>
                    <a:pt x="0" y="4762"/>
                  </a:lnTo>
                  <a:lnTo>
                    <a:pt x="0" y="4762"/>
                  </a:lnTo>
                  <a:lnTo>
                    <a:pt x="16668" y="0"/>
                  </a:lnTo>
                  <a:lnTo>
                    <a:pt x="42862" y="16668"/>
                  </a:lnTo>
                  <a:lnTo>
                    <a:pt x="157162" y="97631"/>
                  </a:lnTo>
                  <a:lnTo>
                    <a:pt x="288131" y="185737"/>
                  </a:lnTo>
                  <a:lnTo>
                    <a:pt x="345281" y="223837"/>
                  </a:lnTo>
                  <a:lnTo>
                    <a:pt x="388143" y="257175"/>
                  </a:lnTo>
                  <a:lnTo>
                    <a:pt x="416718" y="285750"/>
                  </a:lnTo>
                  <a:lnTo>
                    <a:pt x="442912" y="316706"/>
                  </a:lnTo>
                  <a:lnTo>
                    <a:pt x="466725" y="352425"/>
                  </a:lnTo>
                  <a:lnTo>
                    <a:pt x="485775" y="385762"/>
                  </a:lnTo>
                  <a:lnTo>
                    <a:pt x="507206" y="431006"/>
                  </a:lnTo>
                  <a:lnTo>
                    <a:pt x="519112" y="469106"/>
                  </a:lnTo>
                  <a:lnTo>
                    <a:pt x="528637" y="516731"/>
                  </a:lnTo>
                  <a:lnTo>
                    <a:pt x="528637" y="554831"/>
                  </a:lnTo>
                  <a:lnTo>
                    <a:pt x="521493" y="583406"/>
                  </a:lnTo>
                  <a:lnTo>
                    <a:pt x="504825" y="611981"/>
                  </a:lnTo>
                  <a:lnTo>
                    <a:pt x="473868" y="635793"/>
                  </a:lnTo>
                  <a:lnTo>
                    <a:pt x="428625" y="652462"/>
                  </a:lnTo>
                  <a:lnTo>
                    <a:pt x="392906" y="659606"/>
                  </a:lnTo>
                  <a:lnTo>
                    <a:pt x="357187" y="654843"/>
                  </a:lnTo>
                  <a:lnTo>
                    <a:pt x="330993" y="647700"/>
                  </a:lnTo>
                  <a:lnTo>
                    <a:pt x="302418" y="631031"/>
                  </a:lnTo>
                  <a:lnTo>
                    <a:pt x="278606" y="597693"/>
                  </a:lnTo>
                  <a:lnTo>
                    <a:pt x="233362" y="504825"/>
                  </a:lnTo>
                  <a:lnTo>
                    <a:pt x="133350" y="3024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49">
              <a:extLst>
                <a:ext uri="{FF2B5EF4-FFF2-40B4-BE49-F238E27FC236}">
                  <a16:creationId xmlns:a16="http://schemas.microsoft.com/office/drawing/2014/main" id="{96534CE3-A9AD-4E52-AAA1-6E5F8C87AEA0}"/>
                </a:ext>
              </a:extLst>
            </p:cNvPr>
            <p:cNvSpPr/>
            <p:nvPr/>
          </p:nvSpPr>
          <p:spPr>
            <a:xfrm>
              <a:off x="7815264" y="4295776"/>
              <a:ext cx="661987" cy="919163"/>
            </a:xfrm>
            <a:custGeom>
              <a:avLst/>
              <a:gdLst>
                <a:gd name="connsiteX0" fmla="*/ 185737 w 661987"/>
                <a:gd name="connsiteY0" fmla="*/ 323850 h 919163"/>
                <a:gd name="connsiteX1" fmla="*/ 78581 w 661987"/>
                <a:gd name="connsiteY1" fmla="*/ 152400 h 919163"/>
                <a:gd name="connsiteX2" fmla="*/ 4762 w 661987"/>
                <a:gd name="connsiteY2" fmla="*/ 35719 h 919163"/>
                <a:gd name="connsiteX3" fmla="*/ 0 w 661987"/>
                <a:gd name="connsiteY3" fmla="*/ 21431 h 919163"/>
                <a:gd name="connsiteX4" fmla="*/ 0 w 661987"/>
                <a:gd name="connsiteY4" fmla="*/ 9525 h 919163"/>
                <a:gd name="connsiteX5" fmla="*/ 2381 w 661987"/>
                <a:gd name="connsiteY5" fmla="*/ 2381 h 919163"/>
                <a:gd name="connsiteX6" fmla="*/ 16668 w 661987"/>
                <a:gd name="connsiteY6" fmla="*/ 0 h 919163"/>
                <a:gd name="connsiteX7" fmla="*/ 50006 w 661987"/>
                <a:gd name="connsiteY7" fmla="*/ 14288 h 919163"/>
                <a:gd name="connsiteX8" fmla="*/ 202406 w 661987"/>
                <a:gd name="connsiteY8" fmla="*/ 121444 h 919163"/>
                <a:gd name="connsiteX9" fmla="*/ 357187 w 661987"/>
                <a:gd name="connsiteY9" fmla="*/ 233363 h 919163"/>
                <a:gd name="connsiteX10" fmla="*/ 490537 w 661987"/>
                <a:gd name="connsiteY10" fmla="*/ 335756 h 919163"/>
                <a:gd name="connsiteX11" fmla="*/ 542925 w 661987"/>
                <a:gd name="connsiteY11" fmla="*/ 376238 h 919163"/>
                <a:gd name="connsiteX12" fmla="*/ 554831 w 661987"/>
                <a:gd name="connsiteY12" fmla="*/ 390525 h 919163"/>
                <a:gd name="connsiteX13" fmla="*/ 571500 w 661987"/>
                <a:gd name="connsiteY13" fmla="*/ 428625 h 919163"/>
                <a:gd name="connsiteX14" fmla="*/ 592931 w 661987"/>
                <a:gd name="connsiteY14" fmla="*/ 483394 h 919163"/>
                <a:gd name="connsiteX15" fmla="*/ 623887 w 661987"/>
                <a:gd name="connsiteY15" fmla="*/ 573881 h 919163"/>
                <a:gd name="connsiteX16" fmla="*/ 647700 w 661987"/>
                <a:gd name="connsiteY16" fmla="*/ 673894 h 919163"/>
                <a:gd name="connsiteX17" fmla="*/ 661987 w 661987"/>
                <a:gd name="connsiteY17" fmla="*/ 752475 h 919163"/>
                <a:gd name="connsiteX18" fmla="*/ 654843 w 661987"/>
                <a:gd name="connsiteY18" fmla="*/ 778669 h 919163"/>
                <a:gd name="connsiteX19" fmla="*/ 633412 w 661987"/>
                <a:gd name="connsiteY19" fmla="*/ 826294 h 919163"/>
                <a:gd name="connsiteX20" fmla="*/ 607218 w 661987"/>
                <a:gd name="connsiteY20" fmla="*/ 871538 h 919163"/>
                <a:gd name="connsiteX21" fmla="*/ 588168 w 661987"/>
                <a:gd name="connsiteY21" fmla="*/ 895350 h 919163"/>
                <a:gd name="connsiteX22" fmla="*/ 557212 w 661987"/>
                <a:gd name="connsiteY22" fmla="*/ 916781 h 919163"/>
                <a:gd name="connsiteX23" fmla="*/ 540543 w 661987"/>
                <a:gd name="connsiteY23" fmla="*/ 919163 h 919163"/>
                <a:gd name="connsiteX24" fmla="*/ 521493 w 661987"/>
                <a:gd name="connsiteY24" fmla="*/ 916781 h 919163"/>
                <a:gd name="connsiteX25" fmla="*/ 495300 w 661987"/>
                <a:gd name="connsiteY25" fmla="*/ 902494 h 919163"/>
                <a:gd name="connsiteX26" fmla="*/ 469106 w 661987"/>
                <a:gd name="connsiteY26" fmla="*/ 878681 h 919163"/>
                <a:gd name="connsiteX27" fmla="*/ 447675 w 661987"/>
                <a:gd name="connsiteY27" fmla="*/ 845344 h 919163"/>
                <a:gd name="connsiteX28" fmla="*/ 409575 w 661987"/>
                <a:gd name="connsiteY28" fmla="*/ 757238 h 919163"/>
                <a:gd name="connsiteX29" fmla="*/ 338137 w 661987"/>
                <a:gd name="connsiteY29" fmla="*/ 590550 h 919163"/>
                <a:gd name="connsiteX30" fmla="*/ 302418 w 661987"/>
                <a:gd name="connsiteY30" fmla="*/ 514350 h 919163"/>
                <a:gd name="connsiteX31" fmla="*/ 254793 w 661987"/>
                <a:gd name="connsiteY31" fmla="*/ 438150 h 919163"/>
                <a:gd name="connsiteX32" fmla="*/ 185737 w 661987"/>
                <a:gd name="connsiteY32" fmla="*/ 323850 h 91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1987" h="919163">
                  <a:moveTo>
                    <a:pt x="185737" y="323850"/>
                  </a:moveTo>
                  <a:lnTo>
                    <a:pt x="78581" y="152400"/>
                  </a:lnTo>
                  <a:lnTo>
                    <a:pt x="4762" y="35719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2381" y="2381"/>
                  </a:lnTo>
                  <a:lnTo>
                    <a:pt x="16668" y="0"/>
                  </a:lnTo>
                  <a:lnTo>
                    <a:pt x="50006" y="14288"/>
                  </a:lnTo>
                  <a:lnTo>
                    <a:pt x="202406" y="121444"/>
                  </a:lnTo>
                  <a:lnTo>
                    <a:pt x="357187" y="233363"/>
                  </a:lnTo>
                  <a:lnTo>
                    <a:pt x="490537" y="335756"/>
                  </a:lnTo>
                  <a:lnTo>
                    <a:pt x="542925" y="376238"/>
                  </a:lnTo>
                  <a:lnTo>
                    <a:pt x="554831" y="390525"/>
                  </a:lnTo>
                  <a:lnTo>
                    <a:pt x="571500" y="428625"/>
                  </a:lnTo>
                  <a:lnTo>
                    <a:pt x="592931" y="483394"/>
                  </a:lnTo>
                  <a:lnTo>
                    <a:pt x="623887" y="573881"/>
                  </a:lnTo>
                  <a:lnTo>
                    <a:pt x="647700" y="673894"/>
                  </a:lnTo>
                  <a:lnTo>
                    <a:pt x="661987" y="752475"/>
                  </a:lnTo>
                  <a:lnTo>
                    <a:pt x="654843" y="778669"/>
                  </a:lnTo>
                  <a:lnTo>
                    <a:pt x="633412" y="826294"/>
                  </a:lnTo>
                  <a:lnTo>
                    <a:pt x="607218" y="871538"/>
                  </a:lnTo>
                  <a:lnTo>
                    <a:pt x="588168" y="895350"/>
                  </a:lnTo>
                  <a:lnTo>
                    <a:pt x="557212" y="916781"/>
                  </a:lnTo>
                  <a:lnTo>
                    <a:pt x="540543" y="919163"/>
                  </a:lnTo>
                  <a:lnTo>
                    <a:pt x="521493" y="916781"/>
                  </a:lnTo>
                  <a:lnTo>
                    <a:pt x="495300" y="902494"/>
                  </a:lnTo>
                  <a:lnTo>
                    <a:pt x="469106" y="878681"/>
                  </a:lnTo>
                  <a:lnTo>
                    <a:pt x="447675" y="845344"/>
                  </a:lnTo>
                  <a:lnTo>
                    <a:pt x="409575" y="757238"/>
                  </a:lnTo>
                  <a:lnTo>
                    <a:pt x="338137" y="590550"/>
                  </a:lnTo>
                  <a:lnTo>
                    <a:pt x="302418" y="514350"/>
                  </a:lnTo>
                  <a:lnTo>
                    <a:pt x="254793" y="438150"/>
                  </a:lnTo>
                  <a:lnTo>
                    <a:pt x="185737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50">
              <a:extLst>
                <a:ext uri="{FF2B5EF4-FFF2-40B4-BE49-F238E27FC236}">
                  <a16:creationId xmlns:a16="http://schemas.microsoft.com/office/drawing/2014/main" id="{16272886-34FB-4CAD-A621-03F24916F992}"/>
                </a:ext>
              </a:extLst>
            </p:cNvPr>
            <p:cNvSpPr/>
            <p:nvPr/>
          </p:nvSpPr>
          <p:spPr>
            <a:xfrm>
              <a:off x="6164263" y="4398963"/>
              <a:ext cx="2139950" cy="1420812"/>
            </a:xfrm>
            <a:custGeom>
              <a:avLst/>
              <a:gdLst>
                <a:gd name="connsiteX0" fmla="*/ 359569 w 2138363"/>
                <a:gd name="connsiteY0" fmla="*/ 483394 h 1421606"/>
                <a:gd name="connsiteX1" fmla="*/ 288132 w 2138363"/>
                <a:gd name="connsiteY1" fmla="*/ 385762 h 1421606"/>
                <a:gd name="connsiteX2" fmla="*/ 221457 w 2138363"/>
                <a:gd name="connsiteY2" fmla="*/ 285750 h 1421606"/>
                <a:gd name="connsiteX3" fmla="*/ 128588 w 2138363"/>
                <a:gd name="connsiteY3" fmla="*/ 135731 h 1421606"/>
                <a:gd name="connsiteX4" fmla="*/ 64294 w 2138363"/>
                <a:gd name="connsiteY4" fmla="*/ 23812 h 1421606"/>
                <a:gd name="connsiteX5" fmla="*/ 59532 w 2138363"/>
                <a:gd name="connsiteY5" fmla="*/ 16669 h 1421606"/>
                <a:gd name="connsiteX6" fmla="*/ 52388 w 2138363"/>
                <a:gd name="connsiteY6" fmla="*/ 9525 h 1421606"/>
                <a:gd name="connsiteX7" fmla="*/ 33338 w 2138363"/>
                <a:gd name="connsiteY7" fmla="*/ 0 h 1421606"/>
                <a:gd name="connsiteX8" fmla="*/ 14288 w 2138363"/>
                <a:gd name="connsiteY8" fmla="*/ 0 h 1421606"/>
                <a:gd name="connsiteX9" fmla="*/ 4763 w 2138363"/>
                <a:gd name="connsiteY9" fmla="*/ 0 h 1421606"/>
                <a:gd name="connsiteX10" fmla="*/ 0 w 2138363"/>
                <a:gd name="connsiteY10" fmla="*/ 7144 h 1421606"/>
                <a:gd name="connsiteX11" fmla="*/ 4763 w 2138363"/>
                <a:gd name="connsiteY11" fmla="*/ 38100 h 1421606"/>
                <a:gd name="connsiteX12" fmla="*/ 30957 w 2138363"/>
                <a:gd name="connsiteY12" fmla="*/ 111919 h 1421606"/>
                <a:gd name="connsiteX13" fmla="*/ 80963 w 2138363"/>
                <a:gd name="connsiteY13" fmla="*/ 259556 h 1421606"/>
                <a:gd name="connsiteX14" fmla="*/ 119063 w 2138363"/>
                <a:gd name="connsiteY14" fmla="*/ 357187 h 1421606"/>
                <a:gd name="connsiteX15" fmla="*/ 161925 w 2138363"/>
                <a:gd name="connsiteY15" fmla="*/ 457200 h 1421606"/>
                <a:gd name="connsiteX16" fmla="*/ 202407 w 2138363"/>
                <a:gd name="connsiteY16" fmla="*/ 538162 h 1421606"/>
                <a:gd name="connsiteX17" fmla="*/ 247650 w 2138363"/>
                <a:gd name="connsiteY17" fmla="*/ 623887 h 1421606"/>
                <a:gd name="connsiteX18" fmla="*/ 292894 w 2138363"/>
                <a:gd name="connsiteY18" fmla="*/ 700087 h 1421606"/>
                <a:gd name="connsiteX19" fmla="*/ 330994 w 2138363"/>
                <a:gd name="connsiteY19" fmla="*/ 762000 h 1421606"/>
                <a:gd name="connsiteX20" fmla="*/ 383382 w 2138363"/>
                <a:gd name="connsiteY20" fmla="*/ 831056 h 1421606"/>
                <a:gd name="connsiteX21" fmla="*/ 433388 w 2138363"/>
                <a:gd name="connsiteY21" fmla="*/ 895350 h 1421606"/>
                <a:gd name="connsiteX22" fmla="*/ 495300 w 2138363"/>
                <a:gd name="connsiteY22" fmla="*/ 964406 h 1421606"/>
                <a:gd name="connsiteX23" fmla="*/ 576263 w 2138363"/>
                <a:gd name="connsiteY23" fmla="*/ 1040606 h 1421606"/>
                <a:gd name="connsiteX24" fmla="*/ 652463 w 2138363"/>
                <a:gd name="connsiteY24" fmla="*/ 1104900 h 1421606"/>
                <a:gd name="connsiteX25" fmla="*/ 731044 w 2138363"/>
                <a:gd name="connsiteY25" fmla="*/ 1157287 h 1421606"/>
                <a:gd name="connsiteX26" fmla="*/ 821532 w 2138363"/>
                <a:gd name="connsiteY26" fmla="*/ 1207294 h 1421606"/>
                <a:gd name="connsiteX27" fmla="*/ 947738 w 2138363"/>
                <a:gd name="connsiteY27" fmla="*/ 1271587 h 1421606"/>
                <a:gd name="connsiteX28" fmla="*/ 1081088 w 2138363"/>
                <a:gd name="connsiteY28" fmla="*/ 1326356 h 1421606"/>
                <a:gd name="connsiteX29" fmla="*/ 1183482 w 2138363"/>
                <a:gd name="connsiteY29" fmla="*/ 1362075 h 1421606"/>
                <a:gd name="connsiteX30" fmla="*/ 1319213 w 2138363"/>
                <a:gd name="connsiteY30" fmla="*/ 1397794 h 1421606"/>
                <a:gd name="connsiteX31" fmla="*/ 1443038 w 2138363"/>
                <a:gd name="connsiteY31" fmla="*/ 1416844 h 1421606"/>
                <a:gd name="connsiteX32" fmla="*/ 1566863 w 2138363"/>
                <a:gd name="connsiteY32" fmla="*/ 1421606 h 1421606"/>
                <a:gd name="connsiteX33" fmla="*/ 1662113 w 2138363"/>
                <a:gd name="connsiteY33" fmla="*/ 1416844 h 1421606"/>
                <a:gd name="connsiteX34" fmla="*/ 1804988 w 2138363"/>
                <a:gd name="connsiteY34" fmla="*/ 1407319 h 1421606"/>
                <a:gd name="connsiteX35" fmla="*/ 1895475 w 2138363"/>
                <a:gd name="connsiteY35" fmla="*/ 1393031 h 1421606"/>
                <a:gd name="connsiteX36" fmla="*/ 1981200 w 2138363"/>
                <a:gd name="connsiteY36" fmla="*/ 1373981 h 1421606"/>
                <a:gd name="connsiteX37" fmla="*/ 2031207 w 2138363"/>
                <a:gd name="connsiteY37" fmla="*/ 1354931 h 1421606"/>
                <a:gd name="connsiteX38" fmla="*/ 2059782 w 2138363"/>
                <a:gd name="connsiteY38" fmla="*/ 1340644 h 1421606"/>
                <a:gd name="connsiteX39" fmla="*/ 2090738 w 2138363"/>
                <a:gd name="connsiteY39" fmla="*/ 1314450 h 1421606"/>
                <a:gd name="connsiteX40" fmla="*/ 2119313 w 2138363"/>
                <a:gd name="connsiteY40" fmla="*/ 1281112 h 1421606"/>
                <a:gd name="connsiteX41" fmla="*/ 2135982 w 2138363"/>
                <a:gd name="connsiteY41" fmla="*/ 1254919 h 1421606"/>
                <a:gd name="connsiteX42" fmla="*/ 2138363 w 2138363"/>
                <a:gd name="connsiteY42" fmla="*/ 1235869 h 1421606"/>
                <a:gd name="connsiteX43" fmla="*/ 2133600 w 2138363"/>
                <a:gd name="connsiteY43" fmla="*/ 1212056 h 1421606"/>
                <a:gd name="connsiteX44" fmla="*/ 2121694 w 2138363"/>
                <a:gd name="connsiteY44" fmla="*/ 1193006 h 1421606"/>
                <a:gd name="connsiteX45" fmla="*/ 2102644 w 2138363"/>
                <a:gd name="connsiteY45" fmla="*/ 1176337 h 1421606"/>
                <a:gd name="connsiteX46" fmla="*/ 2047875 w 2138363"/>
                <a:gd name="connsiteY46" fmla="*/ 1140619 h 1421606"/>
                <a:gd name="connsiteX47" fmla="*/ 1464469 w 2138363"/>
                <a:gd name="connsiteY47" fmla="*/ 1131094 h 1421606"/>
                <a:gd name="connsiteX48" fmla="*/ 1321594 w 2138363"/>
                <a:gd name="connsiteY48" fmla="*/ 1121569 h 1421606"/>
                <a:gd name="connsiteX49" fmla="*/ 1185863 w 2138363"/>
                <a:gd name="connsiteY49" fmla="*/ 1100137 h 1421606"/>
                <a:gd name="connsiteX50" fmla="*/ 1057275 w 2138363"/>
                <a:gd name="connsiteY50" fmla="*/ 1066800 h 1421606"/>
                <a:gd name="connsiteX51" fmla="*/ 947738 w 2138363"/>
                <a:gd name="connsiteY51" fmla="*/ 1026319 h 1421606"/>
                <a:gd name="connsiteX52" fmla="*/ 885825 w 2138363"/>
                <a:gd name="connsiteY52" fmla="*/ 995362 h 1421606"/>
                <a:gd name="connsiteX53" fmla="*/ 812007 w 2138363"/>
                <a:gd name="connsiteY53" fmla="*/ 952500 h 1421606"/>
                <a:gd name="connsiteX54" fmla="*/ 745332 w 2138363"/>
                <a:gd name="connsiteY54" fmla="*/ 904875 h 1421606"/>
                <a:gd name="connsiteX55" fmla="*/ 692944 w 2138363"/>
                <a:gd name="connsiteY55" fmla="*/ 862012 h 1421606"/>
                <a:gd name="connsiteX56" fmla="*/ 640557 w 2138363"/>
                <a:gd name="connsiteY56" fmla="*/ 812006 h 1421606"/>
                <a:gd name="connsiteX57" fmla="*/ 561975 w 2138363"/>
                <a:gd name="connsiteY57" fmla="*/ 733425 h 1421606"/>
                <a:gd name="connsiteX58" fmla="*/ 452438 w 2138363"/>
                <a:gd name="connsiteY58" fmla="*/ 604837 h 1421606"/>
                <a:gd name="connsiteX59" fmla="*/ 359569 w 2138363"/>
                <a:gd name="connsiteY59" fmla="*/ 483394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38363" h="1421606">
                  <a:moveTo>
                    <a:pt x="359569" y="483394"/>
                  </a:moveTo>
                  <a:lnTo>
                    <a:pt x="288132" y="385762"/>
                  </a:lnTo>
                  <a:lnTo>
                    <a:pt x="221457" y="285750"/>
                  </a:lnTo>
                  <a:lnTo>
                    <a:pt x="128588" y="135731"/>
                  </a:lnTo>
                  <a:lnTo>
                    <a:pt x="64294" y="23812"/>
                  </a:lnTo>
                  <a:lnTo>
                    <a:pt x="59532" y="16669"/>
                  </a:lnTo>
                  <a:lnTo>
                    <a:pt x="52388" y="9525"/>
                  </a:lnTo>
                  <a:lnTo>
                    <a:pt x="33338" y="0"/>
                  </a:lnTo>
                  <a:lnTo>
                    <a:pt x="14288" y="0"/>
                  </a:lnTo>
                  <a:lnTo>
                    <a:pt x="4763" y="0"/>
                  </a:lnTo>
                  <a:lnTo>
                    <a:pt x="0" y="7144"/>
                  </a:lnTo>
                  <a:lnTo>
                    <a:pt x="4763" y="38100"/>
                  </a:lnTo>
                  <a:lnTo>
                    <a:pt x="30957" y="111919"/>
                  </a:lnTo>
                  <a:lnTo>
                    <a:pt x="80963" y="259556"/>
                  </a:lnTo>
                  <a:lnTo>
                    <a:pt x="119063" y="357187"/>
                  </a:lnTo>
                  <a:lnTo>
                    <a:pt x="161925" y="457200"/>
                  </a:lnTo>
                  <a:lnTo>
                    <a:pt x="202407" y="538162"/>
                  </a:lnTo>
                  <a:lnTo>
                    <a:pt x="247650" y="623887"/>
                  </a:lnTo>
                  <a:lnTo>
                    <a:pt x="292894" y="700087"/>
                  </a:lnTo>
                  <a:lnTo>
                    <a:pt x="330994" y="762000"/>
                  </a:lnTo>
                  <a:lnTo>
                    <a:pt x="383382" y="831056"/>
                  </a:lnTo>
                  <a:lnTo>
                    <a:pt x="433388" y="895350"/>
                  </a:lnTo>
                  <a:lnTo>
                    <a:pt x="495300" y="964406"/>
                  </a:lnTo>
                  <a:lnTo>
                    <a:pt x="576263" y="1040606"/>
                  </a:lnTo>
                  <a:lnTo>
                    <a:pt x="652463" y="1104900"/>
                  </a:lnTo>
                  <a:lnTo>
                    <a:pt x="731044" y="1157287"/>
                  </a:lnTo>
                  <a:lnTo>
                    <a:pt x="821532" y="1207294"/>
                  </a:lnTo>
                  <a:lnTo>
                    <a:pt x="947738" y="1271587"/>
                  </a:lnTo>
                  <a:lnTo>
                    <a:pt x="1081088" y="1326356"/>
                  </a:lnTo>
                  <a:lnTo>
                    <a:pt x="1183482" y="1362075"/>
                  </a:lnTo>
                  <a:lnTo>
                    <a:pt x="1319213" y="1397794"/>
                  </a:lnTo>
                  <a:lnTo>
                    <a:pt x="1443038" y="1416844"/>
                  </a:lnTo>
                  <a:lnTo>
                    <a:pt x="1566863" y="1421606"/>
                  </a:lnTo>
                  <a:lnTo>
                    <a:pt x="1662113" y="1416844"/>
                  </a:lnTo>
                  <a:lnTo>
                    <a:pt x="1804988" y="1407319"/>
                  </a:lnTo>
                  <a:lnTo>
                    <a:pt x="1895475" y="1393031"/>
                  </a:lnTo>
                  <a:lnTo>
                    <a:pt x="1981200" y="1373981"/>
                  </a:lnTo>
                  <a:lnTo>
                    <a:pt x="2031207" y="1354931"/>
                  </a:lnTo>
                  <a:lnTo>
                    <a:pt x="2059782" y="1340644"/>
                  </a:lnTo>
                  <a:lnTo>
                    <a:pt x="2090738" y="1314450"/>
                  </a:lnTo>
                  <a:lnTo>
                    <a:pt x="2119313" y="1281112"/>
                  </a:lnTo>
                  <a:lnTo>
                    <a:pt x="2135982" y="1254919"/>
                  </a:lnTo>
                  <a:lnTo>
                    <a:pt x="2138363" y="1235869"/>
                  </a:lnTo>
                  <a:lnTo>
                    <a:pt x="2133600" y="1212056"/>
                  </a:lnTo>
                  <a:lnTo>
                    <a:pt x="2121694" y="1193006"/>
                  </a:lnTo>
                  <a:lnTo>
                    <a:pt x="2102644" y="1176337"/>
                  </a:lnTo>
                  <a:lnTo>
                    <a:pt x="2047875" y="1140619"/>
                  </a:lnTo>
                  <a:lnTo>
                    <a:pt x="1464469" y="1131094"/>
                  </a:lnTo>
                  <a:lnTo>
                    <a:pt x="1321594" y="1121569"/>
                  </a:lnTo>
                  <a:lnTo>
                    <a:pt x="1185863" y="1100137"/>
                  </a:lnTo>
                  <a:lnTo>
                    <a:pt x="1057275" y="1066800"/>
                  </a:lnTo>
                  <a:lnTo>
                    <a:pt x="947738" y="1026319"/>
                  </a:lnTo>
                  <a:lnTo>
                    <a:pt x="885825" y="995362"/>
                  </a:lnTo>
                  <a:lnTo>
                    <a:pt x="812007" y="952500"/>
                  </a:lnTo>
                  <a:lnTo>
                    <a:pt x="745332" y="904875"/>
                  </a:lnTo>
                  <a:lnTo>
                    <a:pt x="692944" y="862012"/>
                  </a:lnTo>
                  <a:lnTo>
                    <a:pt x="640557" y="812006"/>
                  </a:lnTo>
                  <a:lnTo>
                    <a:pt x="561975" y="733425"/>
                  </a:lnTo>
                  <a:lnTo>
                    <a:pt x="452438" y="604837"/>
                  </a:lnTo>
                  <a:lnTo>
                    <a:pt x="359569" y="483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35">
              <a:extLst>
                <a:ext uri="{FF2B5EF4-FFF2-40B4-BE49-F238E27FC236}">
                  <a16:creationId xmlns:a16="http://schemas.microsoft.com/office/drawing/2014/main" id="{CCFA4551-659F-49E0-A5D7-DCE772133B0C}"/>
                </a:ext>
              </a:extLst>
            </p:cNvPr>
            <p:cNvSpPr/>
            <p:nvPr/>
          </p:nvSpPr>
          <p:spPr>
            <a:xfrm>
              <a:off x="3887790" y="2523329"/>
              <a:ext cx="827087" cy="647700"/>
            </a:xfrm>
            <a:custGeom>
              <a:avLst/>
              <a:gdLst>
                <a:gd name="connsiteX0" fmla="*/ 609600 w 826294"/>
                <a:gd name="connsiteY0" fmla="*/ 357188 h 647700"/>
                <a:gd name="connsiteX1" fmla="*/ 481013 w 826294"/>
                <a:gd name="connsiteY1" fmla="*/ 235744 h 647700"/>
                <a:gd name="connsiteX2" fmla="*/ 390525 w 826294"/>
                <a:gd name="connsiteY2" fmla="*/ 152400 h 647700"/>
                <a:gd name="connsiteX3" fmla="*/ 285750 w 826294"/>
                <a:gd name="connsiteY3" fmla="*/ 57150 h 647700"/>
                <a:gd name="connsiteX4" fmla="*/ 85725 w 826294"/>
                <a:gd name="connsiteY4" fmla="*/ 0 h 647700"/>
                <a:gd name="connsiteX5" fmla="*/ 59532 w 826294"/>
                <a:gd name="connsiteY5" fmla="*/ 11906 h 647700"/>
                <a:gd name="connsiteX6" fmla="*/ 33338 w 826294"/>
                <a:gd name="connsiteY6" fmla="*/ 78581 h 647700"/>
                <a:gd name="connsiteX7" fmla="*/ 0 w 826294"/>
                <a:gd name="connsiteY7" fmla="*/ 195263 h 647700"/>
                <a:gd name="connsiteX8" fmla="*/ 0 w 826294"/>
                <a:gd name="connsiteY8" fmla="*/ 223838 h 647700"/>
                <a:gd name="connsiteX9" fmla="*/ 9525 w 826294"/>
                <a:gd name="connsiteY9" fmla="*/ 235744 h 647700"/>
                <a:gd name="connsiteX10" fmla="*/ 64294 w 826294"/>
                <a:gd name="connsiteY10" fmla="*/ 259556 h 647700"/>
                <a:gd name="connsiteX11" fmla="*/ 228600 w 826294"/>
                <a:gd name="connsiteY11" fmla="*/ 333375 h 647700"/>
                <a:gd name="connsiteX12" fmla="*/ 302419 w 826294"/>
                <a:gd name="connsiteY12" fmla="*/ 364331 h 647700"/>
                <a:gd name="connsiteX13" fmla="*/ 359569 w 826294"/>
                <a:gd name="connsiteY13" fmla="*/ 395288 h 647700"/>
                <a:gd name="connsiteX14" fmla="*/ 526257 w 826294"/>
                <a:gd name="connsiteY14" fmla="*/ 497681 h 647700"/>
                <a:gd name="connsiteX15" fmla="*/ 695325 w 826294"/>
                <a:gd name="connsiteY15" fmla="*/ 604838 h 647700"/>
                <a:gd name="connsiteX16" fmla="*/ 766763 w 826294"/>
                <a:gd name="connsiteY16" fmla="*/ 647700 h 647700"/>
                <a:gd name="connsiteX17" fmla="*/ 826294 w 826294"/>
                <a:gd name="connsiteY17" fmla="*/ 569119 h 647700"/>
                <a:gd name="connsiteX18" fmla="*/ 740569 w 826294"/>
                <a:gd name="connsiteY18" fmla="*/ 485775 h 647700"/>
                <a:gd name="connsiteX19" fmla="*/ 609600 w 826294"/>
                <a:gd name="connsiteY19" fmla="*/ 357188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294" h="647700">
                  <a:moveTo>
                    <a:pt x="609600" y="357188"/>
                  </a:moveTo>
                  <a:lnTo>
                    <a:pt x="481013" y="235744"/>
                  </a:lnTo>
                  <a:lnTo>
                    <a:pt x="390525" y="152400"/>
                  </a:lnTo>
                  <a:lnTo>
                    <a:pt x="285750" y="57150"/>
                  </a:lnTo>
                  <a:lnTo>
                    <a:pt x="85725" y="0"/>
                  </a:lnTo>
                  <a:lnTo>
                    <a:pt x="59532" y="11906"/>
                  </a:lnTo>
                  <a:lnTo>
                    <a:pt x="33338" y="78581"/>
                  </a:lnTo>
                  <a:lnTo>
                    <a:pt x="0" y="195263"/>
                  </a:lnTo>
                  <a:lnTo>
                    <a:pt x="0" y="223838"/>
                  </a:lnTo>
                  <a:lnTo>
                    <a:pt x="9525" y="235744"/>
                  </a:lnTo>
                  <a:lnTo>
                    <a:pt x="64294" y="259556"/>
                  </a:lnTo>
                  <a:lnTo>
                    <a:pt x="228600" y="333375"/>
                  </a:lnTo>
                  <a:lnTo>
                    <a:pt x="302419" y="364331"/>
                  </a:lnTo>
                  <a:lnTo>
                    <a:pt x="359569" y="395288"/>
                  </a:lnTo>
                  <a:lnTo>
                    <a:pt x="526257" y="497681"/>
                  </a:lnTo>
                  <a:lnTo>
                    <a:pt x="695325" y="604838"/>
                  </a:lnTo>
                  <a:lnTo>
                    <a:pt x="766763" y="647700"/>
                  </a:lnTo>
                  <a:lnTo>
                    <a:pt x="826294" y="569119"/>
                  </a:lnTo>
                  <a:lnTo>
                    <a:pt x="740569" y="485775"/>
                  </a:lnTo>
                  <a:lnTo>
                    <a:pt x="609600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36">
              <a:extLst>
                <a:ext uri="{FF2B5EF4-FFF2-40B4-BE49-F238E27FC236}">
                  <a16:creationId xmlns:a16="http://schemas.microsoft.com/office/drawing/2014/main" id="{9F8D68CE-6ABA-4ADB-9997-5FE6E093A0AA}"/>
                </a:ext>
              </a:extLst>
            </p:cNvPr>
            <p:cNvSpPr/>
            <p:nvPr/>
          </p:nvSpPr>
          <p:spPr>
            <a:xfrm>
              <a:off x="3919540" y="2128043"/>
              <a:ext cx="1514475" cy="1800225"/>
            </a:xfrm>
            <a:custGeom>
              <a:avLst/>
              <a:gdLst>
                <a:gd name="connsiteX0" fmla="*/ 838200 w 1514475"/>
                <a:gd name="connsiteY0" fmla="*/ 721518 h 1800225"/>
                <a:gd name="connsiteX1" fmla="*/ 711993 w 1514475"/>
                <a:gd name="connsiteY1" fmla="*/ 907256 h 1800225"/>
                <a:gd name="connsiteX2" fmla="*/ 635793 w 1514475"/>
                <a:gd name="connsiteY2" fmla="*/ 971550 h 1800225"/>
                <a:gd name="connsiteX3" fmla="*/ 535781 w 1514475"/>
                <a:gd name="connsiteY3" fmla="*/ 1116806 h 1800225"/>
                <a:gd name="connsiteX4" fmla="*/ 411956 w 1514475"/>
                <a:gd name="connsiteY4" fmla="*/ 1281112 h 1800225"/>
                <a:gd name="connsiteX5" fmla="*/ 173831 w 1514475"/>
                <a:gd name="connsiteY5" fmla="*/ 1578768 h 1800225"/>
                <a:gd name="connsiteX6" fmla="*/ 23812 w 1514475"/>
                <a:gd name="connsiteY6" fmla="*/ 1764506 h 1800225"/>
                <a:gd name="connsiteX7" fmla="*/ 0 w 1514475"/>
                <a:gd name="connsiteY7" fmla="*/ 1800225 h 1800225"/>
                <a:gd name="connsiteX8" fmla="*/ 135731 w 1514475"/>
                <a:gd name="connsiteY8" fmla="*/ 1790700 h 1800225"/>
                <a:gd name="connsiteX9" fmla="*/ 252412 w 1514475"/>
                <a:gd name="connsiteY9" fmla="*/ 1652587 h 1800225"/>
                <a:gd name="connsiteX10" fmla="*/ 402431 w 1514475"/>
                <a:gd name="connsiteY10" fmla="*/ 1500187 h 1800225"/>
                <a:gd name="connsiteX11" fmla="*/ 554831 w 1514475"/>
                <a:gd name="connsiteY11" fmla="*/ 1345406 h 1800225"/>
                <a:gd name="connsiteX12" fmla="*/ 740568 w 1514475"/>
                <a:gd name="connsiteY12" fmla="*/ 1152525 h 1800225"/>
                <a:gd name="connsiteX13" fmla="*/ 904875 w 1514475"/>
                <a:gd name="connsiteY13" fmla="*/ 978693 h 1800225"/>
                <a:gd name="connsiteX14" fmla="*/ 1038225 w 1514475"/>
                <a:gd name="connsiteY14" fmla="*/ 816768 h 1800225"/>
                <a:gd name="connsiteX15" fmla="*/ 1140618 w 1514475"/>
                <a:gd name="connsiteY15" fmla="*/ 695325 h 1800225"/>
                <a:gd name="connsiteX16" fmla="*/ 1190625 w 1514475"/>
                <a:gd name="connsiteY16" fmla="*/ 638175 h 1800225"/>
                <a:gd name="connsiteX17" fmla="*/ 1252537 w 1514475"/>
                <a:gd name="connsiteY17" fmla="*/ 571500 h 1800225"/>
                <a:gd name="connsiteX18" fmla="*/ 1328737 w 1514475"/>
                <a:gd name="connsiteY18" fmla="*/ 492918 h 1800225"/>
                <a:gd name="connsiteX19" fmla="*/ 1402556 w 1514475"/>
                <a:gd name="connsiteY19" fmla="*/ 428625 h 1800225"/>
                <a:gd name="connsiteX20" fmla="*/ 1435893 w 1514475"/>
                <a:gd name="connsiteY20" fmla="*/ 402431 h 1800225"/>
                <a:gd name="connsiteX21" fmla="*/ 1466850 w 1514475"/>
                <a:gd name="connsiteY21" fmla="*/ 385762 h 1800225"/>
                <a:gd name="connsiteX22" fmla="*/ 1495425 w 1514475"/>
                <a:gd name="connsiteY22" fmla="*/ 369093 h 1800225"/>
                <a:gd name="connsiteX23" fmla="*/ 1512093 w 1514475"/>
                <a:gd name="connsiteY23" fmla="*/ 350043 h 1800225"/>
                <a:gd name="connsiteX24" fmla="*/ 1514475 w 1514475"/>
                <a:gd name="connsiteY24" fmla="*/ 330993 h 1800225"/>
                <a:gd name="connsiteX25" fmla="*/ 1512093 w 1514475"/>
                <a:gd name="connsiteY25" fmla="*/ 307181 h 1800225"/>
                <a:gd name="connsiteX26" fmla="*/ 1495425 w 1514475"/>
                <a:gd name="connsiteY26" fmla="*/ 273843 h 1800225"/>
                <a:gd name="connsiteX27" fmla="*/ 1473993 w 1514475"/>
                <a:gd name="connsiteY27" fmla="*/ 226218 h 1800225"/>
                <a:gd name="connsiteX28" fmla="*/ 1447800 w 1514475"/>
                <a:gd name="connsiteY28" fmla="*/ 188118 h 1800225"/>
                <a:gd name="connsiteX29" fmla="*/ 1416843 w 1514475"/>
                <a:gd name="connsiteY29" fmla="*/ 152400 h 1800225"/>
                <a:gd name="connsiteX30" fmla="*/ 1388268 w 1514475"/>
                <a:gd name="connsiteY30" fmla="*/ 123825 h 1800225"/>
                <a:gd name="connsiteX31" fmla="*/ 1345406 w 1514475"/>
                <a:gd name="connsiteY31" fmla="*/ 90487 h 1800225"/>
                <a:gd name="connsiteX32" fmla="*/ 1295400 w 1514475"/>
                <a:gd name="connsiteY32" fmla="*/ 61912 h 1800225"/>
                <a:gd name="connsiteX33" fmla="*/ 1245393 w 1514475"/>
                <a:gd name="connsiteY33" fmla="*/ 35718 h 1800225"/>
                <a:gd name="connsiteX34" fmla="*/ 1197768 w 1514475"/>
                <a:gd name="connsiteY34" fmla="*/ 14287 h 1800225"/>
                <a:gd name="connsiteX35" fmla="*/ 1152525 w 1514475"/>
                <a:gd name="connsiteY35" fmla="*/ 0 h 1800225"/>
                <a:gd name="connsiteX36" fmla="*/ 1123950 w 1514475"/>
                <a:gd name="connsiteY36" fmla="*/ 0 h 1800225"/>
                <a:gd name="connsiteX37" fmla="*/ 1097756 w 1514475"/>
                <a:gd name="connsiteY37" fmla="*/ 4762 h 1800225"/>
                <a:gd name="connsiteX38" fmla="*/ 1083468 w 1514475"/>
                <a:gd name="connsiteY38" fmla="*/ 14287 h 1800225"/>
                <a:gd name="connsiteX39" fmla="*/ 1083468 w 1514475"/>
                <a:gd name="connsiteY39" fmla="*/ 28575 h 1800225"/>
                <a:gd name="connsiteX40" fmla="*/ 1095375 w 1514475"/>
                <a:gd name="connsiteY40" fmla="*/ 54768 h 1800225"/>
                <a:gd name="connsiteX41" fmla="*/ 1133475 w 1514475"/>
                <a:gd name="connsiteY41" fmla="*/ 109537 h 1800225"/>
                <a:gd name="connsiteX42" fmla="*/ 1157287 w 1514475"/>
                <a:gd name="connsiteY42" fmla="*/ 142875 h 1800225"/>
                <a:gd name="connsiteX43" fmla="*/ 1162050 w 1514475"/>
                <a:gd name="connsiteY43" fmla="*/ 159543 h 1800225"/>
                <a:gd name="connsiteX44" fmla="*/ 1150143 w 1514475"/>
                <a:gd name="connsiteY44" fmla="*/ 230981 h 1800225"/>
                <a:gd name="connsiteX45" fmla="*/ 1133475 w 1514475"/>
                <a:gd name="connsiteY45" fmla="*/ 264318 h 1800225"/>
                <a:gd name="connsiteX46" fmla="*/ 1016793 w 1514475"/>
                <a:gd name="connsiteY46" fmla="*/ 454818 h 1800225"/>
                <a:gd name="connsiteX47" fmla="*/ 838200 w 1514475"/>
                <a:gd name="connsiteY47" fmla="*/ 72151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14475" h="1800225">
                  <a:moveTo>
                    <a:pt x="838200" y="721518"/>
                  </a:moveTo>
                  <a:lnTo>
                    <a:pt x="711993" y="907256"/>
                  </a:lnTo>
                  <a:lnTo>
                    <a:pt x="635793" y="971550"/>
                  </a:lnTo>
                  <a:lnTo>
                    <a:pt x="535781" y="1116806"/>
                  </a:lnTo>
                  <a:lnTo>
                    <a:pt x="411956" y="1281112"/>
                  </a:lnTo>
                  <a:lnTo>
                    <a:pt x="173831" y="1578768"/>
                  </a:lnTo>
                  <a:lnTo>
                    <a:pt x="23812" y="1764506"/>
                  </a:lnTo>
                  <a:lnTo>
                    <a:pt x="0" y="1800225"/>
                  </a:lnTo>
                  <a:lnTo>
                    <a:pt x="135731" y="1790700"/>
                  </a:lnTo>
                  <a:lnTo>
                    <a:pt x="252412" y="1652587"/>
                  </a:lnTo>
                  <a:lnTo>
                    <a:pt x="402431" y="1500187"/>
                  </a:lnTo>
                  <a:lnTo>
                    <a:pt x="554831" y="1345406"/>
                  </a:lnTo>
                  <a:lnTo>
                    <a:pt x="740568" y="1152525"/>
                  </a:lnTo>
                  <a:lnTo>
                    <a:pt x="904875" y="978693"/>
                  </a:lnTo>
                  <a:lnTo>
                    <a:pt x="1038225" y="816768"/>
                  </a:lnTo>
                  <a:lnTo>
                    <a:pt x="1140618" y="695325"/>
                  </a:lnTo>
                  <a:lnTo>
                    <a:pt x="1190625" y="638175"/>
                  </a:lnTo>
                  <a:lnTo>
                    <a:pt x="1252537" y="571500"/>
                  </a:lnTo>
                  <a:lnTo>
                    <a:pt x="1328737" y="492918"/>
                  </a:lnTo>
                  <a:lnTo>
                    <a:pt x="1402556" y="428625"/>
                  </a:lnTo>
                  <a:lnTo>
                    <a:pt x="1435893" y="402431"/>
                  </a:lnTo>
                  <a:lnTo>
                    <a:pt x="1466850" y="385762"/>
                  </a:lnTo>
                  <a:lnTo>
                    <a:pt x="1495425" y="369093"/>
                  </a:lnTo>
                  <a:lnTo>
                    <a:pt x="1512093" y="350043"/>
                  </a:lnTo>
                  <a:lnTo>
                    <a:pt x="1514475" y="330993"/>
                  </a:lnTo>
                  <a:lnTo>
                    <a:pt x="1512093" y="307181"/>
                  </a:lnTo>
                  <a:lnTo>
                    <a:pt x="1495425" y="273843"/>
                  </a:lnTo>
                  <a:lnTo>
                    <a:pt x="1473993" y="226218"/>
                  </a:lnTo>
                  <a:lnTo>
                    <a:pt x="1447800" y="188118"/>
                  </a:lnTo>
                  <a:lnTo>
                    <a:pt x="1416843" y="152400"/>
                  </a:lnTo>
                  <a:lnTo>
                    <a:pt x="1388268" y="123825"/>
                  </a:lnTo>
                  <a:lnTo>
                    <a:pt x="1345406" y="90487"/>
                  </a:lnTo>
                  <a:lnTo>
                    <a:pt x="1295400" y="61912"/>
                  </a:lnTo>
                  <a:lnTo>
                    <a:pt x="1245393" y="35718"/>
                  </a:lnTo>
                  <a:lnTo>
                    <a:pt x="1197768" y="14287"/>
                  </a:lnTo>
                  <a:lnTo>
                    <a:pt x="1152525" y="0"/>
                  </a:lnTo>
                  <a:lnTo>
                    <a:pt x="1123950" y="0"/>
                  </a:lnTo>
                  <a:lnTo>
                    <a:pt x="1097756" y="4762"/>
                  </a:lnTo>
                  <a:lnTo>
                    <a:pt x="1083468" y="14287"/>
                  </a:lnTo>
                  <a:lnTo>
                    <a:pt x="1083468" y="28575"/>
                  </a:lnTo>
                  <a:lnTo>
                    <a:pt x="1095375" y="54768"/>
                  </a:lnTo>
                  <a:lnTo>
                    <a:pt x="1133475" y="109537"/>
                  </a:lnTo>
                  <a:lnTo>
                    <a:pt x="1157287" y="142875"/>
                  </a:lnTo>
                  <a:lnTo>
                    <a:pt x="1162050" y="159543"/>
                  </a:lnTo>
                  <a:lnTo>
                    <a:pt x="1150143" y="230981"/>
                  </a:lnTo>
                  <a:lnTo>
                    <a:pt x="1133475" y="264318"/>
                  </a:lnTo>
                  <a:lnTo>
                    <a:pt x="1016793" y="454818"/>
                  </a:lnTo>
                  <a:lnTo>
                    <a:pt x="838200" y="7215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37">
              <a:extLst>
                <a:ext uri="{FF2B5EF4-FFF2-40B4-BE49-F238E27FC236}">
                  <a16:creationId xmlns:a16="http://schemas.microsoft.com/office/drawing/2014/main" id="{A92F7C73-B840-4CA4-A940-BDFAE87F1958}"/>
                </a:ext>
              </a:extLst>
            </p:cNvPr>
            <p:cNvSpPr/>
            <p:nvPr/>
          </p:nvSpPr>
          <p:spPr>
            <a:xfrm>
              <a:off x="3859215" y="3537743"/>
              <a:ext cx="1474787" cy="638175"/>
            </a:xfrm>
            <a:custGeom>
              <a:avLst/>
              <a:gdLst>
                <a:gd name="connsiteX0" fmla="*/ 1019175 w 1473994"/>
                <a:gd name="connsiteY0" fmla="*/ 114300 h 638175"/>
                <a:gd name="connsiteX1" fmla="*/ 826294 w 1473994"/>
                <a:gd name="connsiteY1" fmla="*/ 164306 h 638175"/>
                <a:gd name="connsiteX2" fmla="*/ 590550 w 1473994"/>
                <a:gd name="connsiteY2" fmla="*/ 219075 h 638175"/>
                <a:gd name="connsiteX3" fmla="*/ 350044 w 1473994"/>
                <a:gd name="connsiteY3" fmla="*/ 271462 h 638175"/>
                <a:gd name="connsiteX4" fmla="*/ 259557 w 1473994"/>
                <a:gd name="connsiteY4" fmla="*/ 283368 h 638175"/>
                <a:gd name="connsiteX5" fmla="*/ 147638 w 1473994"/>
                <a:gd name="connsiteY5" fmla="*/ 280987 h 638175"/>
                <a:gd name="connsiteX6" fmla="*/ 76200 w 1473994"/>
                <a:gd name="connsiteY6" fmla="*/ 302418 h 638175"/>
                <a:gd name="connsiteX7" fmla="*/ 4763 w 1473994"/>
                <a:gd name="connsiteY7" fmla="*/ 328612 h 638175"/>
                <a:gd name="connsiteX8" fmla="*/ 0 w 1473994"/>
                <a:gd name="connsiteY8" fmla="*/ 338137 h 638175"/>
                <a:gd name="connsiteX9" fmla="*/ 2382 w 1473994"/>
                <a:gd name="connsiteY9" fmla="*/ 361950 h 638175"/>
                <a:gd name="connsiteX10" fmla="*/ 19050 w 1473994"/>
                <a:gd name="connsiteY10" fmla="*/ 407193 h 638175"/>
                <a:gd name="connsiteX11" fmla="*/ 40482 w 1473994"/>
                <a:gd name="connsiteY11" fmla="*/ 445293 h 638175"/>
                <a:gd name="connsiteX12" fmla="*/ 61913 w 1473994"/>
                <a:gd name="connsiteY12" fmla="*/ 473868 h 638175"/>
                <a:gd name="connsiteX13" fmla="*/ 97632 w 1473994"/>
                <a:gd name="connsiteY13" fmla="*/ 514350 h 638175"/>
                <a:gd name="connsiteX14" fmla="*/ 119063 w 1473994"/>
                <a:gd name="connsiteY14" fmla="*/ 538162 h 638175"/>
                <a:gd name="connsiteX15" fmla="*/ 135732 w 1473994"/>
                <a:gd name="connsiteY15" fmla="*/ 559593 h 638175"/>
                <a:gd name="connsiteX16" fmla="*/ 152400 w 1473994"/>
                <a:gd name="connsiteY16" fmla="*/ 590550 h 638175"/>
                <a:gd name="connsiteX17" fmla="*/ 171450 w 1473994"/>
                <a:gd name="connsiteY17" fmla="*/ 614362 h 638175"/>
                <a:gd name="connsiteX18" fmla="*/ 180975 w 1473994"/>
                <a:gd name="connsiteY18" fmla="*/ 626268 h 638175"/>
                <a:gd name="connsiteX19" fmla="*/ 197644 w 1473994"/>
                <a:gd name="connsiteY19" fmla="*/ 638175 h 638175"/>
                <a:gd name="connsiteX20" fmla="*/ 209550 w 1473994"/>
                <a:gd name="connsiteY20" fmla="*/ 638175 h 638175"/>
                <a:gd name="connsiteX21" fmla="*/ 230982 w 1473994"/>
                <a:gd name="connsiteY21" fmla="*/ 635793 h 638175"/>
                <a:gd name="connsiteX22" fmla="*/ 250032 w 1473994"/>
                <a:gd name="connsiteY22" fmla="*/ 623887 h 638175"/>
                <a:gd name="connsiteX23" fmla="*/ 269082 w 1473994"/>
                <a:gd name="connsiteY23" fmla="*/ 604837 h 638175"/>
                <a:gd name="connsiteX24" fmla="*/ 288132 w 1473994"/>
                <a:gd name="connsiteY24" fmla="*/ 581025 h 638175"/>
                <a:gd name="connsiteX25" fmla="*/ 302419 w 1473994"/>
                <a:gd name="connsiteY25" fmla="*/ 569118 h 638175"/>
                <a:gd name="connsiteX26" fmla="*/ 426244 w 1473994"/>
                <a:gd name="connsiteY26" fmla="*/ 507206 h 638175"/>
                <a:gd name="connsiteX27" fmla="*/ 469107 w 1473994"/>
                <a:gd name="connsiteY27" fmla="*/ 485775 h 638175"/>
                <a:gd name="connsiteX28" fmla="*/ 559594 w 1473994"/>
                <a:gd name="connsiteY28" fmla="*/ 454818 h 638175"/>
                <a:gd name="connsiteX29" fmla="*/ 638175 w 1473994"/>
                <a:gd name="connsiteY29" fmla="*/ 431006 h 638175"/>
                <a:gd name="connsiteX30" fmla="*/ 716757 w 1473994"/>
                <a:gd name="connsiteY30" fmla="*/ 409575 h 638175"/>
                <a:gd name="connsiteX31" fmla="*/ 781050 w 1473994"/>
                <a:gd name="connsiteY31" fmla="*/ 395287 h 638175"/>
                <a:gd name="connsiteX32" fmla="*/ 983457 w 1473994"/>
                <a:gd name="connsiteY32" fmla="*/ 300037 h 638175"/>
                <a:gd name="connsiteX33" fmla="*/ 1147763 w 1473994"/>
                <a:gd name="connsiteY33" fmla="*/ 228600 h 638175"/>
                <a:gd name="connsiteX34" fmla="*/ 1473994 w 1473994"/>
                <a:gd name="connsiteY34" fmla="*/ 95250 h 638175"/>
                <a:gd name="connsiteX35" fmla="*/ 1443038 w 1473994"/>
                <a:gd name="connsiteY35" fmla="*/ 0 h 638175"/>
                <a:gd name="connsiteX36" fmla="*/ 1257300 w 1473994"/>
                <a:gd name="connsiteY36" fmla="*/ 50006 h 638175"/>
                <a:gd name="connsiteX37" fmla="*/ 1019175 w 1473994"/>
                <a:gd name="connsiteY37" fmla="*/ 1143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3994" h="638175">
                  <a:moveTo>
                    <a:pt x="1019175" y="114300"/>
                  </a:moveTo>
                  <a:lnTo>
                    <a:pt x="826294" y="164306"/>
                  </a:lnTo>
                  <a:lnTo>
                    <a:pt x="590550" y="219075"/>
                  </a:lnTo>
                  <a:lnTo>
                    <a:pt x="350044" y="271462"/>
                  </a:lnTo>
                  <a:lnTo>
                    <a:pt x="259557" y="283368"/>
                  </a:lnTo>
                  <a:lnTo>
                    <a:pt x="147638" y="280987"/>
                  </a:lnTo>
                  <a:lnTo>
                    <a:pt x="76200" y="302418"/>
                  </a:lnTo>
                  <a:lnTo>
                    <a:pt x="4763" y="328612"/>
                  </a:lnTo>
                  <a:lnTo>
                    <a:pt x="0" y="338137"/>
                  </a:lnTo>
                  <a:lnTo>
                    <a:pt x="2382" y="361950"/>
                  </a:lnTo>
                  <a:lnTo>
                    <a:pt x="19050" y="407193"/>
                  </a:lnTo>
                  <a:lnTo>
                    <a:pt x="40482" y="445293"/>
                  </a:lnTo>
                  <a:lnTo>
                    <a:pt x="61913" y="473868"/>
                  </a:lnTo>
                  <a:lnTo>
                    <a:pt x="97632" y="514350"/>
                  </a:lnTo>
                  <a:lnTo>
                    <a:pt x="119063" y="538162"/>
                  </a:lnTo>
                  <a:lnTo>
                    <a:pt x="135732" y="559593"/>
                  </a:lnTo>
                  <a:lnTo>
                    <a:pt x="152400" y="590550"/>
                  </a:lnTo>
                  <a:lnTo>
                    <a:pt x="171450" y="614362"/>
                  </a:lnTo>
                  <a:lnTo>
                    <a:pt x="180975" y="626268"/>
                  </a:lnTo>
                  <a:lnTo>
                    <a:pt x="197644" y="638175"/>
                  </a:lnTo>
                  <a:lnTo>
                    <a:pt x="209550" y="638175"/>
                  </a:lnTo>
                  <a:lnTo>
                    <a:pt x="230982" y="635793"/>
                  </a:lnTo>
                  <a:lnTo>
                    <a:pt x="250032" y="623887"/>
                  </a:lnTo>
                  <a:lnTo>
                    <a:pt x="269082" y="604837"/>
                  </a:lnTo>
                  <a:lnTo>
                    <a:pt x="288132" y="581025"/>
                  </a:lnTo>
                  <a:lnTo>
                    <a:pt x="302419" y="569118"/>
                  </a:lnTo>
                  <a:lnTo>
                    <a:pt x="426244" y="507206"/>
                  </a:lnTo>
                  <a:lnTo>
                    <a:pt x="469107" y="485775"/>
                  </a:lnTo>
                  <a:lnTo>
                    <a:pt x="559594" y="454818"/>
                  </a:lnTo>
                  <a:lnTo>
                    <a:pt x="638175" y="431006"/>
                  </a:lnTo>
                  <a:lnTo>
                    <a:pt x="716757" y="409575"/>
                  </a:lnTo>
                  <a:lnTo>
                    <a:pt x="781050" y="395287"/>
                  </a:lnTo>
                  <a:lnTo>
                    <a:pt x="983457" y="300037"/>
                  </a:lnTo>
                  <a:lnTo>
                    <a:pt x="1147763" y="228600"/>
                  </a:lnTo>
                  <a:lnTo>
                    <a:pt x="1473994" y="95250"/>
                  </a:lnTo>
                  <a:lnTo>
                    <a:pt x="1443038" y="0"/>
                  </a:lnTo>
                  <a:lnTo>
                    <a:pt x="1257300" y="50006"/>
                  </a:lnTo>
                  <a:lnTo>
                    <a:pt x="1019175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71" name="フリーフォーム 38">
              <a:extLst>
                <a:ext uri="{FF2B5EF4-FFF2-40B4-BE49-F238E27FC236}">
                  <a16:creationId xmlns:a16="http://schemas.microsoft.com/office/drawing/2014/main" id="{CE76C966-00D4-470C-AAE6-5DB099645BC5}"/>
                </a:ext>
              </a:extLst>
            </p:cNvPr>
            <p:cNvSpPr/>
            <p:nvPr/>
          </p:nvSpPr>
          <p:spPr>
            <a:xfrm>
              <a:off x="5065714" y="3182143"/>
              <a:ext cx="476250" cy="828675"/>
            </a:xfrm>
            <a:custGeom>
              <a:avLst/>
              <a:gdLst>
                <a:gd name="connsiteX0" fmla="*/ 111919 w 476250"/>
                <a:gd name="connsiteY0" fmla="*/ 290513 h 828675"/>
                <a:gd name="connsiteX1" fmla="*/ 76200 w 476250"/>
                <a:gd name="connsiteY1" fmla="*/ 216694 h 828675"/>
                <a:gd name="connsiteX2" fmla="*/ 23812 w 476250"/>
                <a:gd name="connsiteY2" fmla="*/ 97632 h 828675"/>
                <a:gd name="connsiteX3" fmla="*/ 4762 w 476250"/>
                <a:gd name="connsiteY3" fmla="*/ 47625 h 828675"/>
                <a:gd name="connsiteX4" fmla="*/ 0 w 476250"/>
                <a:gd name="connsiteY4" fmla="*/ 33338 h 828675"/>
                <a:gd name="connsiteX5" fmla="*/ 2381 w 476250"/>
                <a:gd name="connsiteY5" fmla="*/ 11907 h 828675"/>
                <a:gd name="connsiteX6" fmla="*/ 9525 w 476250"/>
                <a:gd name="connsiteY6" fmla="*/ 0 h 828675"/>
                <a:gd name="connsiteX7" fmla="*/ 19050 w 476250"/>
                <a:gd name="connsiteY7" fmla="*/ 0 h 828675"/>
                <a:gd name="connsiteX8" fmla="*/ 35719 w 476250"/>
                <a:gd name="connsiteY8" fmla="*/ 9525 h 828675"/>
                <a:gd name="connsiteX9" fmla="*/ 88106 w 476250"/>
                <a:gd name="connsiteY9" fmla="*/ 57150 h 828675"/>
                <a:gd name="connsiteX10" fmla="*/ 209550 w 476250"/>
                <a:gd name="connsiteY10" fmla="*/ 171450 h 828675"/>
                <a:gd name="connsiteX11" fmla="*/ 397669 w 476250"/>
                <a:gd name="connsiteY11" fmla="*/ 345282 h 828675"/>
                <a:gd name="connsiteX12" fmla="*/ 426244 w 476250"/>
                <a:gd name="connsiteY12" fmla="*/ 371475 h 828675"/>
                <a:gd name="connsiteX13" fmla="*/ 440531 w 476250"/>
                <a:gd name="connsiteY13" fmla="*/ 407194 h 828675"/>
                <a:gd name="connsiteX14" fmla="*/ 459581 w 476250"/>
                <a:gd name="connsiteY14" fmla="*/ 478632 h 828675"/>
                <a:gd name="connsiteX15" fmla="*/ 469106 w 476250"/>
                <a:gd name="connsiteY15" fmla="*/ 535782 h 828675"/>
                <a:gd name="connsiteX16" fmla="*/ 473869 w 476250"/>
                <a:gd name="connsiteY16" fmla="*/ 585788 h 828675"/>
                <a:gd name="connsiteX17" fmla="*/ 476250 w 476250"/>
                <a:gd name="connsiteY17" fmla="*/ 638175 h 828675"/>
                <a:gd name="connsiteX18" fmla="*/ 473869 w 476250"/>
                <a:gd name="connsiteY18" fmla="*/ 690563 h 828675"/>
                <a:gd name="connsiteX19" fmla="*/ 466725 w 476250"/>
                <a:gd name="connsiteY19" fmla="*/ 733425 h 828675"/>
                <a:gd name="connsiteX20" fmla="*/ 450056 w 476250"/>
                <a:gd name="connsiteY20" fmla="*/ 785813 h 828675"/>
                <a:gd name="connsiteX21" fmla="*/ 435769 w 476250"/>
                <a:gd name="connsiteY21" fmla="*/ 809625 h 828675"/>
                <a:gd name="connsiteX22" fmla="*/ 421481 w 476250"/>
                <a:gd name="connsiteY22" fmla="*/ 821532 h 828675"/>
                <a:gd name="connsiteX23" fmla="*/ 409575 w 476250"/>
                <a:gd name="connsiteY23" fmla="*/ 826294 h 828675"/>
                <a:gd name="connsiteX24" fmla="*/ 381000 w 476250"/>
                <a:gd name="connsiteY24" fmla="*/ 828675 h 828675"/>
                <a:gd name="connsiteX25" fmla="*/ 345281 w 476250"/>
                <a:gd name="connsiteY25" fmla="*/ 816769 h 828675"/>
                <a:gd name="connsiteX26" fmla="*/ 321469 w 476250"/>
                <a:gd name="connsiteY26" fmla="*/ 804863 h 828675"/>
                <a:gd name="connsiteX27" fmla="*/ 304800 w 476250"/>
                <a:gd name="connsiteY27" fmla="*/ 783432 h 828675"/>
                <a:gd name="connsiteX28" fmla="*/ 273844 w 476250"/>
                <a:gd name="connsiteY28" fmla="*/ 716757 h 828675"/>
                <a:gd name="connsiteX29" fmla="*/ 233362 w 476250"/>
                <a:gd name="connsiteY29" fmla="*/ 626269 h 828675"/>
                <a:gd name="connsiteX30" fmla="*/ 188119 w 476250"/>
                <a:gd name="connsiteY30" fmla="*/ 514350 h 828675"/>
                <a:gd name="connsiteX31" fmla="*/ 169069 w 476250"/>
                <a:gd name="connsiteY31" fmla="*/ 461963 h 828675"/>
                <a:gd name="connsiteX32" fmla="*/ 161925 w 476250"/>
                <a:gd name="connsiteY32" fmla="*/ 378619 h 828675"/>
                <a:gd name="connsiteX33" fmla="*/ 111919 w 476250"/>
                <a:gd name="connsiteY33" fmla="*/ 29051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76250" h="828675">
                  <a:moveTo>
                    <a:pt x="111919" y="290513"/>
                  </a:moveTo>
                  <a:lnTo>
                    <a:pt x="76200" y="216694"/>
                  </a:lnTo>
                  <a:lnTo>
                    <a:pt x="23812" y="97632"/>
                  </a:lnTo>
                  <a:lnTo>
                    <a:pt x="4762" y="47625"/>
                  </a:lnTo>
                  <a:lnTo>
                    <a:pt x="0" y="33338"/>
                  </a:lnTo>
                  <a:lnTo>
                    <a:pt x="2381" y="11907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5719" y="9525"/>
                  </a:lnTo>
                  <a:lnTo>
                    <a:pt x="88106" y="57150"/>
                  </a:lnTo>
                  <a:lnTo>
                    <a:pt x="209550" y="171450"/>
                  </a:lnTo>
                  <a:lnTo>
                    <a:pt x="397669" y="345282"/>
                  </a:lnTo>
                  <a:lnTo>
                    <a:pt x="426244" y="371475"/>
                  </a:lnTo>
                  <a:lnTo>
                    <a:pt x="440531" y="407194"/>
                  </a:lnTo>
                  <a:lnTo>
                    <a:pt x="459581" y="478632"/>
                  </a:lnTo>
                  <a:lnTo>
                    <a:pt x="469106" y="535782"/>
                  </a:lnTo>
                  <a:lnTo>
                    <a:pt x="473869" y="585788"/>
                  </a:lnTo>
                  <a:lnTo>
                    <a:pt x="476250" y="638175"/>
                  </a:lnTo>
                  <a:lnTo>
                    <a:pt x="473869" y="690563"/>
                  </a:lnTo>
                  <a:lnTo>
                    <a:pt x="466725" y="733425"/>
                  </a:lnTo>
                  <a:lnTo>
                    <a:pt x="450056" y="785813"/>
                  </a:lnTo>
                  <a:lnTo>
                    <a:pt x="435769" y="809625"/>
                  </a:lnTo>
                  <a:lnTo>
                    <a:pt x="421481" y="821532"/>
                  </a:lnTo>
                  <a:lnTo>
                    <a:pt x="409575" y="826294"/>
                  </a:lnTo>
                  <a:lnTo>
                    <a:pt x="381000" y="828675"/>
                  </a:lnTo>
                  <a:lnTo>
                    <a:pt x="345281" y="816769"/>
                  </a:lnTo>
                  <a:lnTo>
                    <a:pt x="321469" y="804863"/>
                  </a:lnTo>
                  <a:lnTo>
                    <a:pt x="304800" y="783432"/>
                  </a:lnTo>
                  <a:lnTo>
                    <a:pt x="273844" y="716757"/>
                  </a:lnTo>
                  <a:lnTo>
                    <a:pt x="233362" y="626269"/>
                  </a:lnTo>
                  <a:lnTo>
                    <a:pt x="188119" y="514350"/>
                  </a:lnTo>
                  <a:lnTo>
                    <a:pt x="169069" y="461963"/>
                  </a:lnTo>
                  <a:lnTo>
                    <a:pt x="161925" y="378619"/>
                  </a:lnTo>
                  <a:lnTo>
                    <a:pt x="111919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39">
              <a:extLst>
                <a:ext uri="{FF2B5EF4-FFF2-40B4-BE49-F238E27FC236}">
                  <a16:creationId xmlns:a16="http://schemas.microsoft.com/office/drawing/2014/main" id="{FFBF781C-A9AA-4903-A57F-D6E12CD3339B}"/>
                </a:ext>
              </a:extLst>
            </p:cNvPr>
            <p:cNvSpPr/>
            <p:nvPr/>
          </p:nvSpPr>
          <p:spPr>
            <a:xfrm>
              <a:off x="4576764" y="3801268"/>
              <a:ext cx="311150" cy="2222500"/>
            </a:xfrm>
            <a:custGeom>
              <a:avLst/>
              <a:gdLst>
                <a:gd name="connsiteX0" fmla="*/ 302078 w 310243"/>
                <a:gd name="connsiteY0" fmla="*/ 832757 h 2223407"/>
                <a:gd name="connsiteX1" fmla="*/ 310243 w 310243"/>
                <a:gd name="connsiteY1" fmla="*/ 204107 h 2223407"/>
                <a:gd name="connsiteX2" fmla="*/ 310243 w 310243"/>
                <a:gd name="connsiteY2" fmla="*/ 193221 h 2223407"/>
                <a:gd name="connsiteX3" fmla="*/ 302078 w 310243"/>
                <a:gd name="connsiteY3" fmla="*/ 174171 h 2223407"/>
                <a:gd name="connsiteX4" fmla="*/ 263978 w 310243"/>
                <a:gd name="connsiteY4" fmla="*/ 100693 h 2223407"/>
                <a:gd name="connsiteX5" fmla="*/ 223157 w 310243"/>
                <a:gd name="connsiteY5" fmla="*/ 21771 h 2223407"/>
                <a:gd name="connsiteX6" fmla="*/ 212271 w 310243"/>
                <a:gd name="connsiteY6" fmla="*/ 0 h 2223407"/>
                <a:gd name="connsiteX7" fmla="*/ 13607 w 310243"/>
                <a:gd name="connsiteY7" fmla="*/ 89807 h 2223407"/>
                <a:gd name="connsiteX8" fmla="*/ 57150 w 310243"/>
                <a:gd name="connsiteY8" fmla="*/ 179614 h 2223407"/>
                <a:gd name="connsiteX9" fmla="*/ 76200 w 310243"/>
                <a:gd name="connsiteY9" fmla="*/ 225878 h 2223407"/>
                <a:gd name="connsiteX10" fmla="*/ 84364 w 310243"/>
                <a:gd name="connsiteY10" fmla="*/ 255814 h 2223407"/>
                <a:gd name="connsiteX11" fmla="*/ 87086 w 310243"/>
                <a:gd name="connsiteY11" fmla="*/ 345621 h 2223407"/>
                <a:gd name="connsiteX12" fmla="*/ 84364 w 310243"/>
                <a:gd name="connsiteY12" fmla="*/ 732064 h 2223407"/>
                <a:gd name="connsiteX13" fmla="*/ 76200 w 310243"/>
                <a:gd name="connsiteY13" fmla="*/ 1151164 h 2223407"/>
                <a:gd name="connsiteX14" fmla="*/ 70757 w 310243"/>
                <a:gd name="connsiteY14" fmla="*/ 1292678 h 2223407"/>
                <a:gd name="connsiteX15" fmla="*/ 62593 w 310243"/>
                <a:gd name="connsiteY15" fmla="*/ 1420585 h 2223407"/>
                <a:gd name="connsiteX16" fmla="*/ 46264 w 310243"/>
                <a:gd name="connsiteY16" fmla="*/ 1553935 h 2223407"/>
                <a:gd name="connsiteX17" fmla="*/ 24493 w 310243"/>
                <a:gd name="connsiteY17" fmla="*/ 1695450 h 2223407"/>
                <a:gd name="connsiteX18" fmla="*/ 0 w 310243"/>
                <a:gd name="connsiteY18" fmla="*/ 1812471 h 2223407"/>
                <a:gd name="connsiteX19" fmla="*/ 2721 w 310243"/>
                <a:gd name="connsiteY19" fmla="*/ 1842407 h 2223407"/>
                <a:gd name="connsiteX20" fmla="*/ 8164 w 310243"/>
                <a:gd name="connsiteY20" fmla="*/ 1877785 h 2223407"/>
                <a:gd name="connsiteX21" fmla="*/ 35378 w 310243"/>
                <a:gd name="connsiteY21" fmla="*/ 1992085 h 2223407"/>
                <a:gd name="connsiteX22" fmla="*/ 73478 w 310243"/>
                <a:gd name="connsiteY22" fmla="*/ 2119993 h 2223407"/>
                <a:gd name="connsiteX23" fmla="*/ 87086 w 310243"/>
                <a:gd name="connsiteY23" fmla="*/ 2155371 h 2223407"/>
                <a:gd name="connsiteX24" fmla="*/ 97971 w 310243"/>
                <a:gd name="connsiteY24" fmla="*/ 2171700 h 2223407"/>
                <a:gd name="connsiteX25" fmla="*/ 119743 w 310243"/>
                <a:gd name="connsiteY25" fmla="*/ 2193471 h 2223407"/>
                <a:gd name="connsiteX26" fmla="*/ 144236 w 310243"/>
                <a:gd name="connsiteY26" fmla="*/ 2212521 h 2223407"/>
                <a:gd name="connsiteX27" fmla="*/ 163286 w 310243"/>
                <a:gd name="connsiteY27" fmla="*/ 2220685 h 2223407"/>
                <a:gd name="connsiteX28" fmla="*/ 185057 w 310243"/>
                <a:gd name="connsiteY28" fmla="*/ 2223407 h 2223407"/>
                <a:gd name="connsiteX29" fmla="*/ 206828 w 310243"/>
                <a:gd name="connsiteY29" fmla="*/ 2223407 h 2223407"/>
                <a:gd name="connsiteX30" fmla="*/ 234043 w 310243"/>
                <a:gd name="connsiteY30" fmla="*/ 2217964 h 2223407"/>
                <a:gd name="connsiteX31" fmla="*/ 255814 w 310243"/>
                <a:gd name="connsiteY31" fmla="*/ 2204357 h 2223407"/>
                <a:gd name="connsiteX32" fmla="*/ 272143 w 310243"/>
                <a:gd name="connsiteY32" fmla="*/ 2185307 h 2223407"/>
                <a:gd name="connsiteX33" fmla="*/ 280307 w 310243"/>
                <a:gd name="connsiteY33" fmla="*/ 2168978 h 2223407"/>
                <a:gd name="connsiteX34" fmla="*/ 285750 w 310243"/>
                <a:gd name="connsiteY34" fmla="*/ 2141764 h 2223407"/>
                <a:gd name="connsiteX35" fmla="*/ 288471 w 310243"/>
                <a:gd name="connsiteY35" fmla="*/ 2027464 h 2223407"/>
                <a:gd name="connsiteX36" fmla="*/ 291193 w 310243"/>
                <a:gd name="connsiteY36" fmla="*/ 1747157 h 2223407"/>
                <a:gd name="connsiteX37" fmla="*/ 302078 w 310243"/>
                <a:gd name="connsiteY37" fmla="*/ 832757 h 222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10243" h="2223407">
                  <a:moveTo>
                    <a:pt x="302078" y="832757"/>
                  </a:moveTo>
                  <a:lnTo>
                    <a:pt x="310243" y="204107"/>
                  </a:lnTo>
                  <a:lnTo>
                    <a:pt x="310243" y="193221"/>
                  </a:lnTo>
                  <a:lnTo>
                    <a:pt x="302078" y="174171"/>
                  </a:lnTo>
                  <a:lnTo>
                    <a:pt x="263978" y="100693"/>
                  </a:lnTo>
                  <a:lnTo>
                    <a:pt x="223157" y="21771"/>
                  </a:lnTo>
                  <a:lnTo>
                    <a:pt x="212271" y="0"/>
                  </a:lnTo>
                  <a:lnTo>
                    <a:pt x="13607" y="89807"/>
                  </a:lnTo>
                  <a:lnTo>
                    <a:pt x="57150" y="179614"/>
                  </a:lnTo>
                  <a:lnTo>
                    <a:pt x="76200" y="225878"/>
                  </a:lnTo>
                  <a:lnTo>
                    <a:pt x="84364" y="255814"/>
                  </a:lnTo>
                  <a:cubicBezTo>
                    <a:pt x="85271" y="285750"/>
                    <a:pt x="86179" y="315685"/>
                    <a:pt x="87086" y="345621"/>
                  </a:cubicBezTo>
                  <a:cubicBezTo>
                    <a:pt x="86179" y="474435"/>
                    <a:pt x="85271" y="603250"/>
                    <a:pt x="84364" y="732064"/>
                  </a:cubicBezTo>
                  <a:lnTo>
                    <a:pt x="76200" y="1151164"/>
                  </a:lnTo>
                  <a:lnTo>
                    <a:pt x="70757" y="1292678"/>
                  </a:lnTo>
                  <a:lnTo>
                    <a:pt x="62593" y="1420585"/>
                  </a:lnTo>
                  <a:lnTo>
                    <a:pt x="46264" y="1553935"/>
                  </a:lnTo>
                  <a:lnTo>
                    <a:pt x="24493" y="1695450"/>
                  </a:lnTo>
                  <a:lnTo>
                    <a:pt x="0" y="1812471"/>
                  </a:lnTo>
                  <a:lnTo>
                    <a:pt x="2721" y="1842407"/>
                  </a:lnTo>
                  <a:lnTo>
                    <a:pt x="8164" y="1877785"/>
                  </a:lnTo>
                  <a:lnTo>
                    <a:pt x="35378" y="1992085"/>
                  </a:lnTo>
                  <a:lnTo>
                    <a:pt x="73478" y="2119993"/>
                  </a:lnTo>
                  <a:lnTo>
                    <a:pt x="87086" y="2155371"/>
                  </a:lnTo>
                  <a:lnTo>
                    <a:pt x="97971" y="2171700"/>
                  </a:lnTo>
                  <a:lnTo>
                    <a:pt x="119743" y="2193471"/>
                  </a:lnTo>
                  <a:lnTo>
                    <a:pt x="144236" y="2212521"/>
                  </a:lnTo>
                  <a:lnTo>
                    <a:pt x="163286" y="2220685"/>
                  </a:lnTo>
                  <a:lnTo>
                    <a:pt x="185057" y="2223407"/>
                  </a:lnTo>
                  <a:lnTo>
                    <a:pt x="206828" y="2223407"/>
                  </a:lnTo>
                  <a:lnTo>
                    <a:pt x="234043" y="2217964"/>
                  </a:lnTo>
                  <a:lnTo>
                    <a:pt x="255814" y="2204357"/>
                  </a:lnTo>
                  <a:lnTo>
                    <a:pt x="272143" y="2185307"/>
                  </a:lnTo>
                  <a:lnTo>
                    <a:pt x="280307" y="2168978"/>
                  </a:lnTo>
                  <a:lnTo>
                    <a:pt x="285750" y="2141764"/>
                  </a:lnTo>
                  <a:lnTo>
                    <a:pt x="288471" y="2027464"/>
                  </a:lnTo>
                  <a:cubicBezTo>
                    <a:pt x="289378" y="1934028"/>
                    <a:pt x="290286" y="1840593"/>
                    <a:pt x="291193" y="1747157"/>
                  </a:cubicBezTo>
                  <a:lnTo>
                    <a:pt x="302078" y="8327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46">
              <a:extLst>
                <a:ext uri="{FF2B5EF4-FFF2-40B4-BE49-F238E27FC236}">
                  <a16:creationId xmlns:a16="http://schemas.microsoft.com/office/drawing/2014/main" id="{79C5DCF5-1CC2-4ED9-AD85-0D054E203D75}"/>
                </a:ext>
              </a:extLst>
            </p:cNvPr>
            <p:cNvSpPr/>
            <p:nvPr/>
          </p:nvSpPr>
          <p:spPr>
            <a:xfrm>
              <a:off x="5913440" y="3476625"/>
              <a:ext cx="1697037" cy="554038"/>
            </a:xfrm>
            <a:custGeom>
              <a:avLst/>
              <a:gdLst>
                <a:gd name="connsiteX0" fmla="*/ 1042987 w 1697831"/>
                <a:gd name="connsiteY0" fmla="*/ 128588 h 554831"/>
                <a:gd name="connsiteX1" fmla="*/ 852487 w 1697831"/>
                <a:gd name="connsiteY1" fmla="*/ 161925 h 554831"/>
                <a:gd name="connsiteX2" fmla="*/ 602456 w 1697831"/>
                <a:gd name="connsiteY2" fmla="*/ 202406 h 554831"/>
                <a:gd name="connsiteX3" fmla="*/ 395287 w 1697831"/>
                <a:gd name="connsiteY3" fmla="*/ 230981 h 554831"/>
                <a:gd name="connsiteX4" fmla="*/ 257175 w 1697831"/>
                <a:gd name="connsiteY4" fmla="*/ 245269 h 554831"/>
                <a:gd name="connsiteX5" fmla="*/ 90487 w 1697831"/>
                <a:gd name="connsiteY5" fmla="*/ 242888 h 554831"/>
                <a:gd name="connsiteX6" fmla="*/ 21431 w 1697831"/>
                <a:gd name="connsiteY6" fmla="*/ 247650 h 554831"/>
                <a:gd name="connsiteX7" fmla="*/ 7144 w 1697831"/>
                <a:gd name="connsiteY7" fmla="*/ 254794 h 554831"/>
                <a:gd name="connsiteX8" fmla="*/ 0 w 1697831"/>
                <a:gd name="connsiteY8" fmla="*/ 269081 h 554831"/>
                <a:gd name="connsiteX9" fmla="*/ 0 w 1697831"/>
                <a:gd name="connsiteY9" fmla="*/ 290513 h 554831"/>
                <a:gd name="connsiteX10" fmla="*/ 14287 w 1697831"/>
                <a:gd name="connsiteY10" fmla="*/ 323850 h 554831"/>
                <a:gd name="connsiteX11" fmla="*/ 35719 w 1697831"/>
                <a:gd name="connsiteY11" fmla="*/ 361950 h 554831"/>
                <a:gd name="connsiteX12" fmla="*/ 61912 w 1697831"/>
                <a:gd name="connsiteY12" fmla="*/ 397669 h 554831"/>
                <a:gd name="connsiteX13" fmla="*/ 135731 w 1697831"/>
                <a:gd name="connsiteY13" fmla="*/ 478631 h 554831"/>
                <a:gd name="connsiteX14" fmla="*/ 202406 w 1697831"/>
                <a:gd name="connsiteY14" fmla="*/ 538163 h 554831"/>
                <a:gd name="connsiteX15" fmla="*/ 219075 w 1697831"/>
                <a:gd name="connsiteY15" fmla="*/ 550069 h 554831"/>
                <a:gd name="connsiteX16" fmla="*/ 230981 w 1697831"/>
                <a:gd name="connsiteY16" fmla="*/ 554831 h 554831"/>
                <a:gd name="connsiteX17" fmla="*/ 257175 w 1697831"/>
                <a:gd name="connsiteY17" fmla="*/ 547688 h 554831"/>
                <a:gd name="connsiteX18" fmla="*/ 288131 w 1697831"/>
                <a:gd name="connsiteY18" fmla="*/ 533400 h 554831"/>
                <a:gd name="connsiteX19" fmla="*/ 314325 w 1697831"/>
                <a:gd name="connsiteY19" fmla="*/ 516731 h 554831"/>
                <a:gd name="connsiteX20" fmla="*/ 340519 w 1697831"/>
                <a:gd name="connsiteY20" fmla="*/ 490538 h 554831"/>
                <a:gd name="connsiteX21" fmla="*/ 357187 w 1697831"/>
                <a:gd name="connsiteY21" fmla="*/ 471488 h 554831"/>
                <a:gd name="connsiteX22" fmla="*/ 364331 w 1697831"/>
                <a:gd name="connsiteY22" fmla="*/ 466725 h 554831"/>
                <a:gd name="connsiteX23" fmla="*/ 604837 w 1697831"/>
                <a:gd name="connsiteY23" fmla="*/ 404813 h 554831"/>
                <a:gd name="connsiteX24" fmla="*/ 1019175 w 1697831"/>
                <a:gd name="connsiteY24" fmla="*/ 295275 h 554831"/>
                <a:gd name="connsiteX25" fmla="*/ 1419225 w 1697831"/>
                <a:gd name="connsiteY25" fmla="*/ 185738 h 554831"/>
                <a:gd name="connsiteX26" fmla="*/ 1697831 w 1697831"/>
                <a:gd name="connsiteY26" fmla="*/ 104775 h 554831"/>
                <a:gd name="connsiteX27" fmla="*/ 1654969 w 1697831"/>
                <a:gd name="connsiteY27" fmla="*/ 0 h 554831"/>
                <a:gd name="connsiteX28" fmla="*/ 1493044 w 1697831"/>
                <a:gd name="connsiteY28" fmla="*/ 38100 h 554831"/>
                <a:gd name="connsiteX29" fmla="*/ 1181100 w 1697831"/>
                <a:gd name="connsiteY29" fmla="*/ 102394 h 554831"/>
                <a:gd name="connsiteX30" fmla="*/ 1042987 w 1697831"/>
                <a:gd name="connsiteY30" fmla="*/ 12858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97831" h="554831">
                  <a:moveTo>
                    <a:pt x="1042987" y="128588"/>
                  </a:moveTo>
                  <a:lnTo>
                    <a:pt x="852487" y="161925"/>
                  </a:lnTo>
                  <a:lnTo>
                    <a:pt x="602456" y="202406"/>
                  </a:lnTo>
                  <a:lnTo>
                    <a:pt x="395287" y="230981"/>
                  </a:lnTo>
                  <a:lnTo>
                    <a:pt x="257175" y="245269"/>
                  </a:lnTo>
                  <a:lnTo>
                    <a:pt x="90487" y="242888"/>
                  </a:lnTo>
                  <a:lnTo>
                    <a:pt x="21431" y="247650"/>
                  </a:lnTo>
                  <a:lnTo>
                    <a:pt x="7144" y="254794"/>
                  </a:lnTo>
                  <a:lnTo>
                    <a:pt x="0" y="269081"/>
                  </a:lnTo>
                  <a:lnTo>
                    <a:pt x="0" y="290513"/>
                  </a:lnTo>
                  <a:lnTo>
                    <a:pt x="14287" y="323850"/>
                  </a:lnTo>
                  <a:lnTo>
                    <a:pt x="35719" y="361950"/>
                  </a:lnTo>
                  <a:lnTo>
                    <a:pt x="61912" y="397669"/>
                  </a:lnTo>
                  <a:lnTo>
                    <a:pt x="135731" y="478631"/>
                  </a:lnTo>
                  <a:lnTo>
                    <a:pt x="202406" y="538163"/>
                  </a:lnTo>
                  <a:lnTo>
                    <a:pt x="219075" y="550069"/>
                  </a:lnTo>
                  <a:lnTo>
                    <a:pt x="230981" y="554831"/>
                  </a:lnTo>
                  <a:lnTo>
                    <a:pt x="257175" y="547688"/>
                  </a:lnTo>
                  <a:lnTo>
                    <a:pt x="288131" y="533400"/>
                  </a:lnTo>
                  <a:lnTo>
                    <a:pt x="314325" y="516731"/>
                  </a:lnTo>
                  <a:lnTo>
                    <a:pt x="340519" y="490538"/>
                  </a:lnTo>
                  <a:lnTo>
                    <a:pt x="357187" y="471488"/>
                  </a:lnTo>
                  <a:lnTo>
                    <a:pt x="364331" y="466725"/>
                  </a:lnTo>
                  <a:lnTo>
                    <a:pt x="604837" y="404813"/>
                  </a:lnTo>
                  <a:lnTo>
                    <a:pt x="1019175" y="295275"/>
                  </a:lnTo>
                  <a:lnTo>
                    <a:pt x="1419225" y="185738"/>
                  </a:lnTo>
                  <a:lnTo>
                    <a:pt x="1697831" y="104775"/>
                  </a:lnTo>
                  <a:lnTo>
                    <a:pt x="1654969" y="0"/>
                  </a:lnTo>
                  <a:lnTo>
                    <a:pt x="1493044" y="38100"/>
                  </a:lnTo>
                  <a:lnTo>
                    <a:pt x="1181100" y="102394"/>
                  </a:lnTo>
                  <a:lnTo>
                    <a:pt x="1042987" y="128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47">
              <a:extLst>
                <a:ext uri="{FF2B5EF4-FFF2-40B4-BE49-F238E27FC236}">
                  <a16:creationId xmlns:a16="http://schemas.microsoft.com/office/drawing/2014/main" id="{2910C0AF-57DE-4E38-B1C3-86D94B225EAE}"/>
                </a:ext>
              </a:extLst>
            </p:cNvPr>
            <p:cNvSpPr/>
            <p:nvPr/>
          </p:nvSpPr>
          <p:spPr>
            <a:xfrm>
              <a:off x="7239001" y="3059114"/>
              <a:ext cx="666750" cy="955675"/>
            </a:xfrm>
            <a:custGeom>
              <a:avLst/>
              <a:gdLst>
                <a:gd name="connsiteX0" fmla="*/ 147638 w 666750"/>
                <a:gd name="connsiteY0" fmla="*/ 250032 h 954882"/>
                <a:gd name="connsiteX1" fmla="*/ 104775 w 666750"/>
                <a:gd name="connsiteY1" fmla="*/ 180975 h 954882"/>
                <a:gd name="connsiteX2" fmla="*/ 78581 w 666750"/>
                <a:gd name="connsiteY2" fmla="*/ 142875 h 954882"/>
                <a:gd name="connsiteX3" fmla="*/ 45244 w 666750"/>
                <a:gd name="connsiteY3" fmla="*/ 100013 h 954882"/>
                <a:gd name="connsiteX4" fmla="*/ 21431 w 666750"/>
                <a:gd name="connsiteY4" fmla="*/ 71438 h 954882"/>
                <a:gd name="connsiteX5" fmla="*/ 14288 w 666750"/>
                <a:gd name="connsiteY5" fmla="*/ 57150 h 954882"/>
                <a:gd name="connsiteX6" fmla="*/ 2381 w 666750"/>
                <a:gd name="connsiteY6" fmla="*/ 30957 h 954882"/>
                <a:gd name="connsiteX7" fmla="*/ 0 w 666750"/>
                <a:gd name="connsiteY7" fmla="*/ 11907 h 954882"/>
                <a:gd name="connsiteX8" fmla="*/ 4763 w 666750"/>
                <a:gd name="connsiteY8" fmla="*/ 2382 h 954882"/>
                <a:gd name="connsiteX9" fmla="*/ 19050 w 666750"/>
                <a:gd name="connsiteY9" fmla="*/ 0 h 954882"/>
                <a:gd name="connsiteX10" fmla="*/ 35719 w 666750"/>
                <a:gd name="connsiteY10" fmla="*/ 2382 h 954882"/>
                <a:gd name="connsiteX11" fmla="*/ 69056 w 666750"/>
                <a:gd name="connsiteY11" fmla="*/ 19050 h 954882"/>
                <a:gd name="connsiteX12" fmla="*/ 161925 w 666750"/>
                <a:gd name="connsiteY12" fmla="*/ 85725 h 954882"/>
                <a:gd name="connsiteX13" fmla="*/ 340519 w 666750"/>
                <a:gd name="connsiteY13" fmla="*/ 211932 h 954882"/>
                <a:gd name="connsiteX14" fmla="*/ 447675 w 666750"/>
                <a:gd name="connsiteY14" fmla="*/ 295275 h 954882"/>
                <a:gd name="connsiteX15" fmla="*/ 476250 w 666750"/>
                <a:gd name="connsiteY15" fmla="*/ 316707 h 954882"/>
                <a:gd name="connsiteX16" fmla="*/ 502444 w 666750"/>
                <a:gd name="connsiteY16" fmla="*/ 345282 h 954882"/>
                <a:gd name="connsiteX17" fmla="*/ 540544 w 666750"/>
                <a:gd name="connsiteY17" fmla="*/ 402432 h 954882"/>
                <a:gd name="connsiteX18" fmla="*/ 571500 w 666750"/>
                <a:gd name="connsiteY18" fmla="*/ 461963 h 954882"/>
                <a:gd name="connsiteX19" fmla="*/ 592931 w 666750"/>
                <a:gd name="connsiteY19" fmla="*/ 509588 h 954882"/>
                <a:gd name="connsiteX20" fmla="*/ 623888 w 666750"/>
                <a:gd name="connsiteY20" fmla="*/ 592932 h 954882"/>
                <a:gd name="connsiteX21" fmla="*/ 645319 w 666750"/>
                <a:gd name="connsiteY21" fmla="*/ 664369 h 954882"/>
                <a:gd name="connsiteX22" fmla="*/ 657225 w 666750"/>
                <a:gd name="connsiteY22" fmla="*/ 711994 h 954882"/>
                <a:gd name="connsiteX23" fmla="*/ 664369 w 666750"/>
                <a:gd name="connsiteY23" fmla="*/ 757238 h 954882"/>
                <a:gd name="connsiteX24" fmla="*/ 666750 w 666750"/>
                <a:gd name="connsiteY24" fmla="*/ 788194 h 954882"/>
                <a:gd name="connsiteX25" fmla="*/ 664369 w 666750"/>
                <a:gd name="connsiteY25" fmla="*/ 833438 h 954882"/>
                <a:gd name="connsiteX26" fmla="*/ 652463 w 666750"/>
                <a:gd name="connsiteY26" fmla="*/ 876300 h 954882"/>
                <a:gd name="connsiteX27" fmla="*/ 631031 w 666750"/>
                <a:gd name="connsiteY27" fmla="*/ 914400 h 954882"/>
                <a:gd name="connsiteX28" fmla="*/ 607219 w 666750"/>
                <a:gd name="connsiteY28" fmla="*/ 938213 h 954882"/>
                <a:gd name="connsiteX29" fmla="*/ 581025 w 666750"/>
                <a:gd name="connsiteY29" fmla="*/ 950119 h 954882"/>
                <a:gd name="connsiteX30" fmla="*/ 554831 w 666750"/>
                <a:gd name="connsiteY30" fmla="*/ 954882 h 954882"/>
                <a:gd name="connsiteX31" fmla="*/ 528638 w 666750"/>
                <a:gd name="connsiteY31" fmla="*/ 950119 h 954882"/>
                <a:gd name="connsiteX32" fmla="*/ 504825 w 666750"/>
                <a:gd name="connsiteY32" fmla="*/ 935832 h 954882"/>
                <a:gd name="connsiteX33" fmla="*/ 478631 w 666750"/>
                <a:gd name="connsiteY33" fmla="*/ 912019 h 954882"/>
                <a:gd name="connsiteX34" fmla="*/ 450056 w 666750"/>
                <a:gd name="connsiteY34" fmla="*/ 871538 h 954882"/>
                <a:gd name="connsiteX35" fmla="*/ 378619 w 666750"/>
                <a:gd name="connsiteY35" fmla="*/ 757238 h 954882"/>
                <a:gd name="connsiteX36" fmla="*/ 326231 w 666750"/>
                <a:gd name="connsiteY36" fmla="*/ 657225 h 954882"/>
                <a:gd name="connsiteX37" fmla="*/ 273844 w 666750"/>
                <a:gd name="connsiteY37" fmla="*/ 533400 h 954882"/>
                <a:gd name="connsiteX38" fmla="*/ 211931 w 666750"/>
                <a:gd name="connsiteY38" fmla="*/ 373857 h 954882"/>
                <a:gd name="connsiteX39" fmla="*/ 147638 w 666750"/>
                <a:gd name="connsiteY39" fmla="*/ 250032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66750" h="954882">
                  <a:moveTo>
                    <a:pt x="147638" y="250032"/>
                  </a:moveTo>
                  <a:lnTo>
                    <a:pt x="104775" y="180975"/>
                  </a:lnTo>
                  <a:lnTo>
                    <a:pt x="78581" y="142875"/>
                  </a:lnTo>
                  <a:lnTo>
                    <a:pt x="45244" y="100013"/>
                  </a:lnTo>
                  <a:lnTo>
                    <a:pt x="21431" y="71438"/>
                  </a:lnTo>
                  <a:lnTo>
                    <a:pt x="14288" y="57150"/>
                  </a:lnTo>
                  <a:lnTo>
                    <a:pt x="2381" y="30957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5719" y="2382"/>
                  </a:lnTo>
                  <a:lnTo>
                    <a:pt x="69056" y="19050"/>
                  </a:lnTo>
                  <a:lnTo>
                    <a:pt x="161925" y="85725"/>
                  </a:lnTo>
                  <a:lnTo>
                    <a:pt x="340519" y="211932"/>
                  </a:lnTo>
                  <a:lnTo>
                    <a:pt x="447675" y="295275"/>
                  </a:lnTo>
                  <a:lnTo>
                    <a:pt x="476250" y="316707"/>
                  </a:lnTo>
                  <a:lnTo>
                    <a:pt x="502444" y="345282"/>
                  </a:lnTo>
                  <a:lnTo>
                    <a:pt x="540544" y="402432"/>
                  </a:lnTo>
                  <a:lnTo>
                    <a:pt x="571500" y="461963"/>
                  </a:lnTo>
                  <a:lnTo>
                    <a:pt x="592931" y="509588"/>
                  </a:lnTo>
                  <a:lnTo>
                    <a:pt x="623888" y="592932"/>
                  </a:lnTo>
                  <a:lnTo>
                    <a:pt x="645319" y="664369"/>
                  </a:lnTo>
                  <a:lnTo>
                    <a:pt x="657225" y="711994"/>
                  </a:lnTo>
                  <a:lnTo>
                    <a:pt x="664369" y="757238"/>
                  </a:lnTo>
                  <a:lnTo>
                    <a:pt x="666750" y="788194"/>
                  </a:lnTo>
                  <a:lnTo>
                    <a:pt x="664369" y="833438"/>
                  </a:lnTo>
                  <a:lnTo>
                    <a:pt x="652463" y="876300"/>
                  </a:lnTo>
                  <a:lnTo>
                    <a:pt x="631031" y="914400"/>
                  </a:lnTo>
                  <a:lnTo>
                    <a:pt x="607219" y="938213"/>
                  </a:lnTo>
                  <a:lnTo>
                    <a:pt x="581025" y="950119"/>
                  </a:lnTo>
                  <a:lnTo>
                    <a:pt x="554831" y="954882"/>
                  </a:lnTo>
                  <a:lnTo>
                    <a:pt x="528638" y="950119"/>
                  </a:lnTo>
                  <a:lnTo>
                    <a:pt x="504825" y="935832"/>
                  </a:lnTo>
                  <a:lnTo>
                    <a:pt x="478631" y="912019"/>
                  </a:lnTo>
                  <a:lnTo>
                    <a:pt x="450056" y="871538"/>
                  </a:lnTo>
                  <a:lnTo>
                    <a:pt x="378619" y="757238"/>
                  </a:lnTo>
                  <a:lnTo>
                    <a:pt x="326231" y="657225"/>
                  </a:lnTo>
                  <a:lnTo>
                    <a:pt x="273844" y="533400"/>
                  </a:lnTo>
                  <a:lnTo>
                    <a:pt x="211931" y="373857"/>
                  </a:lnTo>
                  <a:lnTo>
                    <a:pt x="147638" y="250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51">
              <a:extLst>
                <a:ext uri="{FF2B5EF4-FFF2-40B4-BE49-F238E27FC236}">
                  <a16:creationId xmlns:a16="http://schemas.microsoft.com/office/drawing/2014/main" id="{11F3ABF5-B705-463A-9798-EFFFF253BC98}"/>
                </a:ext>
              </a:extLst>
            </p:cNvPr>
            <p:cNvSpPr/>
            <p:nvPr/>
          </p:nvSpPr>
          <p:spPr>
            <a:xfrm>
              <a:off x="7612063" y="4910139"/>
              <a:ext cx="684212" cy="708025"/>
            </a:xfrm>
            <a:custGeom>
              <a:avLst/>
              <a:gdLst>
                <a:gd name="connsiteX0" fmla="*/ 54769 w 683419"/>
                <a:gd name="connsiteY0" fmla="*/ 197643 h 707231"/>
                <a:gd name="connsiteX1" fmla="*/ 19050 w 683419"/>
                <a:gd name="connsiteY1" fmla="*/ 64293 h 707231"/>
                <a:gd name="connsiteX2" fmla="*/ 4763 w 683419"/>
                <a:gd name="connsiteY2" fmla="*/ 33337 h 707231"/>
                <a:gd name="connsiteX3" fmla="*/ 0 w 683419"/>
                <a:gd name="connsiteY3" fmla="*/ 9525 h 707231"/>
                <a:gd name="connsiteX4" fmla="*/ 7144 w 683419"/>
                <a:gd name="connsiteY4" fmla="*/ 0 h 707231"/>
                <a:gd name="connsiteX5" fmla="*/ 40482 w 683419"/>
                <a:gd name="connsiteY5" fmla="*/ 7143 h 707231"/>
                <a:gd name="connsiteX6" fmla="*/ 61913 w 683419"/>
                <a:gd name="connsiteY6" fmla="*/ 16668 h 707231"/>
                <a:gd name="connsiteX7" fmla="*/ 83344 w 683419"/>
                <a:gd name="connsiteY7" fmla="*/ 54768 h 707231"/>
                <a:gd name="connsiteX8" fmla="*/ 145257 w 683419"/>
                <a:gd name="connsiteY8" fmla="*/ 166687 h 707231"/>
                <a:gd name="connsiteX9" fmla="*/ 190500 w 683419"/>
                <a:gd name="connsiteY9" fmla="*/ 240506 h 707231"/>
                <a:gd name="connsiteX10" fmla="*/ 221457 w 683419"/>
                <a:gd name="connsiteY10" fmla="*/ 285750 h 707231"/>
                <a:gd name="connsiteX11" fmla="*/ 261938 w 683419"/>
                <a:gd name="connsiteY11" fmla="*/ 340518 h 707231"/>
                <a:gd name="connsiteX12" fmla="*/ 321469 w 683419"/>
                <a:gd name="connsiteY12" fmla="*/ 409575 h 707231"/>
                <a:gd name="connsiteX13" fmla="*/ 385763 w 683419"/>
                <a:gd name="connsiteY13" fmla="*/ 469106 h 707231"/>
                <a:gd name="connsiteX14" fmla="*/ 464344 w 683419"/>
                <a:gd name="connsiteY14" fmla="*/ 531018 h 707231"/>
                <a:gd name="connsiteX15" fmla="*/ 533400 w 683419"/>
                <a:gd name="connsiteY15" fmla="*/ 583406 h 707231"/>
                <a:gd name="connsiteX16" fmla="*/ 595313 w 683419"/>
                <a:gd name="connsiteY16" fmla="*/ 626268 h 707231"/>
                <a:gd name="connsiteX17" fmla="*/ 661988 w 683419"/>
                <a:gd name="connsiteY17" fmla="*/ 673893 h 707231"/>
                <a:gd name="connsiteX18" fmla="*/ 683419 w 683419"/>
                <a:gd name="connsiteY18" fmla="*/ 707231 h 707231"/>
                <a:gd name="connsiteX19" fmla="*/ 2382 w 683419"/>
                <a:gd name="connsiteY19" fmla="*/ 633412 h 707231"/>
                <a:gd name="connsiteX20" fmla="*/ 64294 w 683419"/>
                <a:gd name="connsiteY20" fmla="*/ 600075 h 707231"/>
                <a:gd name="connsiteX21" fmla="*/ 97632 w 683419"/>
                <a:gd name="connsiteY21" fmla="*/ 573881 h 707231"/>
                <a:gd name="connsiteX22" fmla="*/ 119063 w 683419"/>
                <a:gd name="connsiteY22" fmla="*/ 545306 h 707231"/>
                <a:gd name="connsiteX23" fmla="*/ 128588 w 683419"/>
                <a:gd name="connsiteY23" fmla="*/ 521493 h 707231"/>
                <a:gd name="connsiteX24" fmla="*/ 130969 w 683419"/>
                <a:gd name="connsiteY24" fmla="*/ 488156 h 707231"/>
                <a:gd name="connsiteX25" fmla="*/ 126207 w 683419"/>
                <a:gd name="connsiteY25" fmla="*/ 461962 h 707231"/>
                <a:gd name="connsiteX26" fmla="*/ 104775 w 683419"/>
                <a:gd name="connsiteY26" fmla="*/ 378618 h 707231"/>
                <a:gd name="connsiteX27" fmla="*/ 54769 w 683419"/>
                <a:gd name="connsiteY27" fmla="*/ 1976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3419" h="707231">
                  <a:moveTo>
                    <a:pt x="54769" y="197643"/>
                  </a:moveTo>
                  <a:lnTo>
                    <a:pt x="19050" y="64293"/>
                  </a:lnTo>
                  <a:lnTo>
                    <a:pt x="4763" y="33337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40482" y="7143"/>
                  </a:lnTo>
                  <a:lnTo>
                    <a:pt x="61913" y="16668"/>
                  </a:lnTo>
                  <a:lnTo>
                    <a:pt x="83344" y="54768"/>
                  </a:lnTo>
                  <a:lnTo>
                    <a:pt x="145257" y="166687"/>
                  </a:lnTo>
                  <a:lnTo>
                    <a:pt x="190500" y="240506"/>
                  </a:lnTo>
                  <a:lnTo>
                    <a:pt x="221457" y="285750"/>
                  </a:lnTo>
                  <a:lnTo>
                    <a:pt x="261938" y="340518"/>
                  </a:lnTo>
                  <a:lnTo>
                    <a:pt x="321469" y="409575"/>
                  </a:lnTo>
                  <a:lnTo>
                    <a:pt x="385763" y="469106"/>
                  </a:lnTo>
                  <a:lnTo>
                    <a:pt x="464344" y="531018"/>
                  </a:lnTo>
                  <a:lnTo>
                    <a:pt x="533400" y="583406"/>
                  </a:lnTo>
                  <a:lnTo>
                    <a:pt x="595313" y="626268"/>
                  </a:lnTo>
                  <a:lnTo>
                    <a:pt x="661988" y="673893"/>
                  </a:lnTo>
                  <a:lnTo>
                    <a:pt x="683419" y="707231"/>
                  </a:lnTo>
                  <a:lnTo>
                    <a:pt x="2382" y="633412"/>
                  </a:lnTo>
                  <a:lnTo>
                    <a:pt x="64294" y="600075"/>
                  </a:lnTo>
                  <a:lnTo>
                    <a:pt x="97632" y="573881"/>
                  </a:lnTo>
                  <a:lnTo>
                    <a:pt x="119063" y="545306"/>
                  </a:lnTo>
                  <a:lnTo>
                    <a:pt x="128588" y="521493"/>
                  </a:lnTo>
                  <a:lnTo>
                    <a:pt x="130969" y="488156"/>
                  </a:lnTo>
                  <a:lnTo>
                    <a:pt x="126207" y="461962"/>
                  </a:lnTo>
                  <a:lnTo>
                    <a:pt x="104775" y="378618"/>
                  </a:lnTo>
                  <a:lnTo>
                    <a:pt x="54769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7988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9" grpId="0" animBg="1"/>
      <p:bldP spid="50" grpId="0" animBg="1"/>
      <p:bldP spid="51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7" grpId="0" animBg="1"/>
      <p:bldP spid="48" grpId="0" animBg="1"/>
      <p:bldP spid="52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527FC7EB-2929-4709-AD2C-7F640E36161D}"/>
              </a:ext>
            </a:extLst>
          </p:cNvPr>
          <p:cNvGrpSpPr/>
          <p:nvPr/>
        </p:nvGrpSpPr>
        <p:grpSpPr>
          <a:xfrm>
            <a:off x="3560764" y="1451768"/>
            <a:ext cx="5022851" cy="4572000"/>
            <a:chOff x="3560764" y="1451768"/>
            <a:chExt cx="5022851" cy="4572000"/>
          </a:xfrm>
          <a:solidFill>
            <a:schemeClr val="tx1"/>
          </a:solidFill>
        </p:grpSpPr>
        <p:sp>
          <p:nvSpPr>
            <p:cNvPr id="3" name="フリーフォーム 34">
              <a:extLst>
                <a:ext uri="{FF2B5EF4-FFF2-40B4-BE49-F238E27FC236}">
                  <a16:creationId xmlns:a16="http://schemas.microsoft.com/office/drawing/2014/main" id="{3CCF9E62-4F59-4783-AEF4-CFDF996F0C23}"/>
                </a:ext>
              </a:extLst>
            </p:cNvPr>
            <p:cNvSpPr/>
            <p:nvPr/>
          </p:nvSpPr>
          <p:spPr>
            <a:xfrm>
              <a:off x="3933826" y="1451768"/>
              <a:ext cx="1104900" cy="1216025"/>
            </a:xfrm>
            <a:custGeom>
              <a:avLst/>
              <a:gdLst>
                <a:gd name="connsiteX0" fmla="*/ 766763 w 1104900"/>
                <a:gd name="connsiteY0" fmla="*/ 607218 h 1216818"/>
                <a:gd name="connsiteX1" fmla="*/ 566738 w 1104900"/>
                <a:gd name="connsiteY1" fmla="*/ 821531 h 1216818"/>
                <a:gd name="connsiteX2" fmla="*/ 397669 w 1104900"/>
                <a:gd name="connsiteY2" fmla="*/ 1000125 h 1216818"/>
                <a:gd name="connsiteX3" fmla="*/ 197644 w 1104900"/>
                <a:gd name="connsiteY3" fmla="*/ 1216818 h 1216818"/>
                <a:gd name="connsiteX4" fmla="*/ 0 w 1104900"/>
                <a:gd name="connsiteY4" fmla="*/ 1114425 h 1216818"/>
                <a:gd name="connsiteX5" fmla="*/ 9525 w 1104900"/>
                <a:gd name="connsiteY5" fmla="*/ 1085850 h 1216818"/>
                <a:gd name="connsiteX6" fmla="*/ 21431 w 1104900"/>
                <a:gd name="connsiteY6" fmla="*/ 1076325 h 1216818"/>
                <a:gd name="connsiteX7" fmla="*/ 100013 w 1104900"/>
                <a:gd name="connsiteY7" fmla="*/ 1040606 h 1216818"/>
                <a:gd name="connsiteX8" fmla="*/ 188119 w 1104900"/>
                <a:gd name="connsiteY8" fmla="*/ 995362 h 1216818"/>
                <a:gd name="connsiteX9" fmla="*/ 259556 w 1104900"/>
                <a:gd name="connsiteY9" fmla="*/ 904875 h 1216818"/>
                <a:gd name="connsiteX10" fmla="*/ 433388 w 1104900"/>
                <a:gd name="connsiteY10" fmla="*/ 669131 h 1216818"/>
                <a:gd name="connsiteX11" fmla="*/ 588169 w 1104900"/>
                <a:gd name="connsiteY11" fmla="*/ 438150 h 1216818"/>
                <a:gd name="connsiteX12" fmla="*/ 676275 w 1104900"/>
                <a:gd name="connsiteY12" fmla="*/ 290512 h 1216818"/>
                <a:gd name="connsiteX13" fmla="*/ 688181 w 1104900"/>
                <a:gd name="connsiteY13" fmla="*/ 259556 h 1216818"/>
                <a:gd name="connsiteX14" fmla="*/ 692944 w 1104900"/>
                <a:gd name="connsiteY14" fmla="*/ 235743 h 1216818"/>
                <a:gd name="connsiteX15" fmla="*/ 695325 w 1104900"/>
                <a:gd name="connsiteY15" fmla="*/ 207168 h 1216818"/>
                <a:gd name="connsiteX16" fmla="*/ 690563 w 1104900"/>
                <a:gd name="connsiteY16" fmla="*/ 176212 h 1216818"/>
                <a:gd name="connsiteX17" fmla="*/ 683419 w 1104900"/>
                <a:gd name="connsiteY17" fmla="*/ 150018 h 1216818"/>
                <a:gd name="connsiteX18" fmla="*/ 666750 w 1104900"/>
                <a:gd name="connsiteY18" fmla="*/ 126206 h 1216818"/>
                <a:gd name="connsiteX19" fmla="*/ 652463 w 1104900"/>
                <a:gd name="connsiteY19" fmla="*/ 111918 h 1216818"/>
                <a:gd name="connsiteX20" fmla="*/ 631031 w 1104900"/>
                <a:gd name="connsiteY20" fmla="*/ 97631 h 1216818"/>
                <a:gd name="connsiteX21" fmla="*/ 604838 w 1104900"/>
                <a:gd name="connsiteY21" fmla="*/ 85725 h 1216818"/>
                <a:gd name="connsiteX22" fmla="*/ 569119 w 1104900"/>
                <a:gd name="connsiteY22" fmla="*/ 71437 h 1216818"/>
                <a:gd name="connsiteX23" fmla="*/ 561975 w 1104900"/>
                <a:gd name="connsiteY23" fmla="*/ 66675 h 1216818"/>
                <a:gd name="connsiteX24" fmla="*/ 554831 w 1104900"/>
                <a:gd name="connsiteY24" fmla="*/ 59531 h 1216818"/>
                <a:gd name="connsiteX25" fmla="*/ 554831 w 1104900"/>
                <a:gd name="connsiteY25" fmla="*/ 47625 h 1216818"/>
                <a:gd name="connsiteX26" fmla="*/ 561975 w 1104900"/>
                <a:gd name="connsiteY26" fmla="*/ 35718 h 1216818"/>
                <a:gd name="connsiteX27" fmla="*/ 581025 w 1104900"/>
                <a:gd name="connsiteY27" fmla="*/ 21431 h 1216818"/>
                <a:gd name="connsiteX28" fmla="*/ 611981 w 1104900"/>
                <a:gd name="connsiteY28" fmla="*/ 7143 h 1216818"/>
                <a:gd name="connsiteX29" fmla="*/ 645319 w 1104900"/>
                <a:gd name="connsiteY29" fmla="*/ 0 h 1216818"/>
                <a:gd name="connsiteX30" fmla="*/ 709613 w 1104900"/>
                <a:gd name="connsiteY30" fmla="*/ 2381 h 1216818"/>
                <a:gd name="connsiteX31" fmla="*/ 757238 w 1104900"/>
                <a:gd name="connsiteY31" fmla="*/ 11906 h 1216818"/>
                <a:gd name="connsiteX32" fmla="*/ 800100 w 1104900"/>
                <a:gd name="connsiteY32" fmla="*/ 28575 h 1216818"/>
                <a:gd name="connsiteX33" fmla="*/ 840581 w 1104900"/>
                <a:gd name="connsiteY33" fmla="*/ 47625 h 1216818"/>
                <a:gd name="connsiteX34" fmla="*/ 895350 w 1104900"/>
                <a:gd name="connsiteY34" fmla="*/ 83343 h 1216818"/>
                <a:gd name="connsiteX35" fmla="*/ 973931 w 1104900"/>
                <a:gd name="connsiteY35" fmla="*/ 142875 h 1216818"/>
                <a:gd name="connsiteX36" fmla="*/ 1045369 w 1104900"/>
                <a:gd name="connsiteY36" fmla="*/ 209550 h 1216818"/>
                <a:gd name="connsiteX37" fmla="*/ 1076325 w 1104900"/>
                <a:gd name="connsiteY37" fmla="*/ 238125 h 1216818"/>
                <a:gd name="connsiteX38" fmla="*/ 1092994 w 1104900"/>
                <a:gd name="connsiteY38" fmla="*/ 254793 h 1216818"/>
                <a:gd name="connsiteX39" fmla="*/ 1100138 w 1104900"/>
                <a:gd name="connsiteY39" fmla="*/ 271462 h 1216818"/>
                <a:gd name="connsiteX40" fmla="*/ 1104900 w 1104900"/>
                <a:gd name="connsiteY40" fmla="*/ 292893 h 1216818"/>
                <a:gd name="connsiteX41" fmla="*/ 1097756 w 1104900"/>
                <a:gd name="connsiteY41" fmla="*/ 314325 h 1216818"/>
                <a:gd name="connsiteX42" fmla="*/ 1083469 w 1104900"/>
                <a:gd name="connsiteY42" fmla="*/ 333375 h 1216818"/>
                <a:gd name="connsiteX43" fmla="*/ 1050131 w 1104900"/>
                <a:gd name="connsiteY43" fmla="*/ 354806 h 1216818"/>
                <a:gd name="connsiteX44" fmla="*/ 992981 w 1104900"/>
                <a:gd name="connsiteY44" fmla="*/ 381000 h 1216818"/>
                <a:gd name="connsiteX45" fmla="*/ 966788 w 1104900"/>
                <a:gd name="connsiteY45" fmla="*/ 395287 h 1216818"/>
                <a:gd name="connsiteX46" fmla="*/ 766763 w 1104900"/>
                <a:gd name="connsiteY46" fmla="*/ 607218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4900" h="1216818">
                  <a:moveTo>
                    <a:pt x="766763" y="607218"/>
                  </a:moveTo>
                  <a:lnTo>
                    <a:pt x="566738" y="821531"/>
                  </a:lnTo>
                  <a:lnTo>
                    <a:pt x="397669" y="1000125"/>
                  </a:lnTo>
                  <a:lnTo>
                    <a:pt x="197644" y="1216818"/>
                  </a:lnTo>
                  <a:lnTo>
                    <a:pt x="0" y="1114425"/>
                  </a:lnTo>
                  <a:lnTo>
                    <a:pt x="9525" y="1085850"/>
                  </a:lnTo>
                  <a:lnTo>
                    <a:pt x="21431" y="1076325"/>
                  </a:lnTo>
                  <a:lnTo>
                    <a:pt x="100013" y="1040606"/>
                  </a:lnTo>
                  <a:lnTo>
                    <a:pt x="188119" y="995362"/>
                  </a:lnTo>
                  <a:lnTo>
                    <a:pt x="259556" y="904875"/>
                  </a:lnTo>
                  <a:lnTo>
                    <a:pt x="433388" y="669131"/>
                  </a:lnTo>
                  <a:lnTo>
                    <a:pt x="588169" y="438150"/>
                  </a:lnTo>
                  <a:lnTo>
                    <a:pt x="676275" y="290512"/>
                  </a:lnTo>
                  <a:lnTo>
                    <a:pt x="688181" y="259556"/>
                  </a:lnTo>
                  <a:lnTo>
                    <a:pt x="692944" y="235743"/>
                  </a:lnTo>
                  <a:lnTo>
                    <a:pt x="695325" y="207168"/>
                  </a:lnTo>
                  <a:lnTo>
                    <a:pt x="690563" y="176212"/>
                  </a:lnTo>
                  <a:lnTo>
                    <a:pt x="683419" y="150018"/>
                  </a:lnTo>
                  <a:lnTo>
                    <a:pt x="666750" y="126206"/>
                  </a:lnTo>
                  <a:lnTo>
                    <a:pt x="652463" y="111918"/>
                  </a:lnTo>
                  <a:lnTo>
                    <a:pt x="631031" y="97631"/>
                  </a:lnTo>
                  <a:lnTo>
                    <a:pt x="604838" y="85725"/>
                  </a:lnTo>
                  <a:lnTo>
                    <a:pt x="569119" y="71437"/>
                  </a:lnTo>
                  <a:lnTo>
                    <a:pt x="561975" y="66675"/>
                  </a:lnTo>
                  <a:lnTo>
                    <a:pt x="554831" y="59531"/>
                  </a:lnTo>
                  <a:lnTo>
                    <a:pt x="554831" y="47625"/>
                  </a:lnTo>
                  <a:lnTo>
                    <a:pt x="561975" y="35718"/>
                  </a:lnTo>
                  <a:lnTo>
                    <a:pt x="581025" y="21431"/>
                  </a:lnTo>
                  <a:lnTo>
                    <a:pt x="611981" y="7143"/>
                  </a:lnTo>
                  <a:lnTo>
                    <a:pt x="645319" y="0"/>
                  </a:lnTo>
                  <a:lnTo>
                    <a:pt x="709613" y="2381"/>
                  </a:lnTo>
                  <a:lnTo>
                    <a:pt x="757238" y="11906"/>
                  </a:lnTo>
                  <a:lnTo>
                    <a:pt x="800100" y="28575"/>
                  </a:lnTo>
                  <a:lnTo>
                    <a:pt x="840581" y="47625"/>
                  </a:lnTo>
                  <a:lnTo>
                    <a:pt x="895350" y="83343"/>
                  </a:lnTo>
                  <a:lnTo>
                    <a:pt x="973931" y="142875"/>
                  </a:lnTo>
                  <a:lnTo>
                    <a:pt x="1045369" y="209550"/>
                  </a:lnTo>
                  <a:lnTo>
                    <a:pt x="1076325" y="238125"/>
                  </a:lnTo>
                  <a:lnTo>
                    <a:pt x="1092994" y="254793"/>
                  </a:lnTo>
                  <a:lnTo>
                    <a:pt x="1100138" y="271462"/>
                  </a:lnTo>
                  <a:lnTo>
                    <a:pt x="1104900" y="292893"/>
                  </a:lnTo>
                  <a:lnTo>
                    <a:pt x="1097756" y="314325"/>
                  </a:lnTo>
                  <a:lnTo>
                    <a:pt x="1083469" y="333375"/>
                  </a:lnTo>
                  <a:lnTo>
                    <a:pt x="1050131" y="354806"/>
                  </a:lnTo>
                  <a:lnTo>
                    <a:pt x="992981" y="381000"/>
                  </a:lnTo>
                  <a:lnTo>
                    <a:pt x="966788" y="395287"/>
                  </a:lnTo>
                  <a:lnTo>
                    <a:pt x="766763" y="607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0">
              <a:extLst>
                <a:ext uri="{FF2B5EF4-FFF2-40B4-BE49-F238E27FC236}">
                  <a16:creationId xmlns:a16="http://schemas.microsoft.com/office/drawing/2014/main" id="{43E1CFF0-30D2-4A4B-9763-2E1A27756607}"/>
                </a:ext>
              </a:extLst>
            </p:cNvPr>
            <p:cNvSpPr/>
            <p:nvPr/>
          </p:nvSpPr>
          <p:spPr>
            <a:xfrm>
              <a:off x="3560764" y="4325143"/>
              <a:ext cx="831850" cy="1308100"/>
            </a:xfrm>
            <a:custGeom>
              <a:avLst/>
              <a:gdLst>
                <a:gd name="connsiteX0" fmla="*/ 600075 w 833437"/>
                <a:gd name="connsiteY0" fmla="*/ 585788 h 1307307"/>
                <a:gd name="connsiteX1" fmla="*/ 521494 w 833437"/>
                <a:gd name="connsiteY1" fmla="*/ 707232 h 1307307"/>
                <a:gd name="connsiteX2" fmla="*/ 421481 w 833437"/>
                <a:gd name="connsiteY2" fmla="*/ 852488 h 1307307"/>
                <a:gd name="connsiteX3" fmla="*/ 354806 w 833437"/>
                <a:gd name="connsiteY3" fmla="*/ 942975 h 1307307"/>
                <a:gd name="connsiteX4" fmla="*/ 297656 w 833437"/>
                <a:gd name="connsiteY4" fmla="*/ 1007269 h 1307307"/>
                <a:gd name="connsiteX5" fmla="*/ 202406 w 833437"/>
                <a:gd name="connsiteY5" fmla="*/ 1114425 h 1307307"/>
                <a:gd name="connsiteX6" fmla="*/ 119062 w 833437"/>
                <a:gd name="connsiteY6" fmla="*/ 1214438 h 1307307"/>
                <a:gd name="connsiteX7" fmla="*/ 80962 w 833437"/>
                <a:gd name="connsiteY7" fmla="*/ 1266825 h 1307307"/>
                <a:gd name="connsiteX8" fmla="*/ 52387 w 833437"/>
                <a:gd name="connsiteY8" fmla="*/ 1290638 h 1307307"/>
                <a:gd name="connsiteX9" fmla="*/ 26194 w 833437"/>
                <a:gd name="connsiteY9" fmla="*/ 1304925 h 1307307"/>
                <a:gd name="connsiteX10" fmla="*/ 9525 w 833437"/>
                <a:gd name="connsiteY10" fmla="*/ 1307307 h 1307307"/>
                <a:gd name="connsiteX11" fmla="*/ 0 w 833437"/>
                <a:gd name="connsiteY11" fmla="*/ 1300163 h 1307307"/>
                <a:gd name="connsiteX12" fmla="*/ 0 w 833437"/>
                <a:gd name="connsiteY12" fmla="*/ 1283494 h 1307307"/>
                <a:gd name="connsiteX13" fmla="*/ 9525 w 833437"/>
                <a:gd name="connsiteY13" fmla="*/ 1250157 h 1307307"/>
                <a:gd name="connsiteX14" fmla="*/ 61912 w 833437"/>
                <a:gd name="connsiteY14" fmla="*/ 1162050 h 1307307"/>
                <a:gd name="connsiteX15" fmla="*/ 154781 w 833437"/>
                <a:gd name="connsiteY15" fmla="*/ 1004888 h 1307307"/>
                <a:gd name="connsiteX16" fmla="*/ 233362 w 833437"/>
                <a:gd name="connsiteY16" fmla="*/ 869157 h 1307307"/>
                <a:gd name="connsiteX17" fmla="*/ 309562 w 833437"/>
                <a:gd name="connsiteY17" fmla="*/ 731044 h 1307307"/>
                <a:gd name="connsiteX18" fmla="*/ 335756 w 833437"/>
                <a:gd name="connsiteY18" fmla="*/ 688182 h 1307307"/>
                <a:gd name="connsiteX19" fmla="*/ 364331 w 833437"/>
                <a:gd name="connsiteY19" fmla="*/ 621507 h 1307307"/>
                <a:gd name="connsiteX20" fmla="*/ 404812 w 833437"/>
                <a:gd name="connsiteY20" fmla="*/ 523875 h 1307307"/>
                <a:gd name="connsiteX21" fmla="*/ 445294 w 833437"/>
                <a:gd name="connsiteY21" fmla="*/ 409575 h 1307307"/>
                <a:gd name="connsiteX22" fmla="*/ 464344 w 833437"/>
                <a:gd name="connsiteY22" fmla="*/ 350044 h 1307307"/>
                <a:gd name="connsiteX23" fmla="*/ 473869 w 833437"/>
                <a:gd name="connsiteY23" fmla="*/ 307182 h 1307307"/>
                <a:gd name="connsiteX24" fmla="*/ 478631 w 833437"/>
                <a:gd name="connsiteY24" fmla="*/ 278607 h 1307307"/>
                <a:gd name="connsiteX25" fmla="*/ 478631 w 833437"/>
                <a:gd name="connsiteY25" fmla="*/ 247650 h 1307307"/>
                <a:gd name="connsiteX26" fmla="*/ 476250 w 833437"/>
                <a:gd name="connsiteY26" fmla="*/ 211932 h 1307307"/>
                <a:gd name="connsiteX27" fmla="*/ 464344 w 833437"/>
                <a:gd name="connsiteY27" fmla="*/ 176213 h 1307307"/>
                <a:gd name="connsiteX28" fmla="*/ 450056 w 833437"/>
                <a:gd name="connsiteY28" fmla="*/ 145257 h 1307307"/>
                <a:gd name="connsiteX29" fmla="*/ 435769 w 833437"/>
                <a:gd name="connsiteY29" fmla="*/ 123825 h 1307307"/>
                <a:gd name="connsiteX30" fmla="*/ 423862 w 833437"/>
                <a:gd name="connsiteY30" fmla="*/ 111919 h 1307307"/>
                <a:gd name="connsiteX31" fmla="*/ 409575 w 833437"/>
                <a:gd name="connsiteY31" fmla="*/ 97632 h 1307307"/>
                <a:gd name="connsiteX32" fmla="*/ 397669 w 833437"/>
                <a:gd name="connsiteY32" fmla="*/ 88107 h 1307307"/>
                <a:gd name="connsiteX33" fmla="*/ 378619 w 833437"/>
                <a:gd name="connsiteY33" fmla="*/ 76200 h 1307307"/>
                <a:gd name="connsiteX34" fmla="*/ 361950 w 833437"/>
                <a:gd name="connsiteY34" fmla="*/ 64294 h 1307307"/>
                <a:gd name="connsiteX35" fmla="*/ 345281 w 833437"/>
                <a:gd name="connsiteY35" fmla="*/ 45244 h 1307307"/>
                <a:gd name="connsiteX36" fmla="*/ 342900 w 833437"/>
                <a:gd name="connsiteY36" fmla="*/ 28575 h 1307307"/>
                <a:gd name="connsiteX37" fmla="*/ 347662 w 833437"/>
                <a:gd name="connsiteY37" fmla="*/ 14288 h 1307307"/>
                <a:gd name="connsiteX38" fmla="*/ 364331 w 833437"/>
                <a:gd name="connsiteY38" fmla="*/ 4763 h 1307307"/>
                <a:gd name="connsiteX39" fmla="*/ 402431 w 833437"/>
                <a:gd name="connsiteY39" fmla="*/ 0 h 1307307"/>
                <a:gd name="connsiteX40" fmla="*/ 428625 w 833437"/>
                <a:gd name="connsiteY40" fmla="*/ 4763 h 1307307"/>
                <a:gd name="connsiteX41" fmla="*/ 514350 w 833437"/>
                <a:gd name="connsiteY41" fmla="*/ 23813 h 1307307"/>
                <a:gd name="connsiteX42" fmla="*/ 595312 w 833437"/>
                <a:gd name="connsiteY42" fmla="*/ 38100 h 1307307"/>
                <a:gd name="connsiteX43" fmla="*/ 642937 w 833437"/>
                <a:gd name="connsiteY43" fmla="*/ 47625 h 1307307"/>
                <a:gd name="connsiteX44" fmla="*/ 678656 w 833437"/>
                <a:gd name="connsiteY44" fmla="*/ 69057 h 1307307"/>
                <a:gd name="connsiteX45" fmla="*/ 728662 w 833437"/>
                <a:gd name="connsiteY45" fmla="*/ 107157 h 1307307"/>
                <a:gd name="connsiteX46" fmla="*/ 759619 w 833437"/>
                <a:gd name="connsiteY46" fmla="*/ 138113 h 1307307"/>
                <a:gd name="connsiteX47" fmla="*/ 802481 w 833437"/>
                <a:gd name="connsiteY47" fmla="*/ 183357 h 1307307"/>
                <a:gd name="connsiteX48" fmla="*/ 826294 w 833437"/>
                <a:gd name="connsiteY48" fmla="*/ 211932 h 1307307"/>
                <a:gd name="connsiteX49" fmla="*/ 831056 w 833437"/>
                <a:gd name="connsiteY49" fmla="*/ 226219 h 1307307"/>
                <a:gd name="connsiteX50" fmla="*/ 833437 w 833437"/>
                <a:gd name="connsiteY50" fmla="*/ 240507 h 1307307"/>
                <a:gd name="connsiteX51" fmla="*/ 828675 w 833437"/>
                <a:gd name="connsiteY51" fmla="*/ 257175 h 1307307"/>
                <a:gd name="connsiteX52" fmla="*/ 809625 w 833437"/>
                <a:gd name="connsiteY52" fmla="*/ 276225 h 1307307"/>
                <a:gd name="connsiteX53" fmla="*/ 790575 w 833437"/>
                <a:gd name="connsiteY53" fmla="*/ 290513 h 1307307"/>
                <a:gd name="connsiteX54" fmla="*/ 742950 w 833437"/>
                <a:gd name="connsiteY54" fmla="*/ 366713 h 1307307"/>
                <a:gd name="connsiteX55" fmla="*/ 600075 w 833437"/>
                <a:gd name="connsiteY55" fmla="*/ 585788 h 130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33437" h="1307307">
                  <a:moveTo>
                    <a:pt x="600075" y="585788"/>
                  </a:moveTo>
                  <a:lnTo>
                    <a:pt x="521494" y="707232"/>
                  </a:lnTo>
                  <a:lnTo>
                    <a:pt x="421481" y="852488"/>
                  </a:lnTo>
                  <a:lnTo>
                    <a:pt x="354806" y="942975"/>
                  </a:lnTo>
                  <a:lnTo>
                    <a:pt x="297656" y="1007269"/>
                  </a:lnTo>
                  <a:lnTo>
                    <a:pt x="202406" y="1114425"/>
                  </a:lnTo>
                  <a:lnTo>
                    <a:pt x="119062" y="1214438"/>
                  </a:lnTo>
                  <a:lnTo>
                    <a:pt x="80962" y="1266825"/>
                  </a:lnTo>
                  <a:lnTo>
                    <a:pt x="52387" y="1290638"/>
                  </a:lnTo>
                  <a:lnTo>
                    <a:pt x="26194" y="1304925"/>
                  </a:lnTo>
                  <a:lnTo>
                    <a:pt x="9525" y="1307307"/>
                  </a:lnTo>
                  <a:lnTo>
                    <a:pt x="0" y="1300163"/>
                  </a:lnTo>
                  <a:lnTo>
                    <a:pt x="0" y="1283494"/>
                  </a:lnTo>
                  <a:lnTo>
                    <a:pt x="9525" y="1250157"/>
                  </a:lnTo>
                  <a:lnTo>
                    <a:pt x="61912" y="1162050"/>
                  </a:lnTo>
                  <a:lnTo>
                    <a:pt x="154781" y="1004888"/>
                  </a:lnTo>
                  <a:lnTo>
                    <a:pt x="233362" y="869157"/>
                  </a:lnTo>
                  <a:lnTo>
                    <a:pt x="309562" y="731044"/>
                  </a:lnTo>
                  <a:lnTo>
                    <a:pt x="335756" y="688182"/>
                  </a:lnTo>
                  <a:lnTo>
                    <a:pt x="364331" y="621507"/>
                  </a:lnTo>
                  <a:lnTo>
                    <a:pt x="404812" y="523875"/>
                  </a:lnTo>
                  <a:lnTo>
                    <a:pt x="445294" y="409575"/>
                  </a:lnTo>
                  <a:lnTo>
                    <a:pt x="464344" y="350044"/>
                  </a:lnTo>
                  <a:lnTo>
                    <a:pt x="473869" y="307182"/>
                  </a:lnTo>
                  <a:lnTo>
                    <a:pt x="478631" y="278607"/>
                  </a:lnTo>
                  <a:lnTo>
                    <a:pt x="478631" y="247650"/>
                  </a:lnTo>
                  <a:lnTo>
                    <a:pt x="476250" y="211932"/>
                  </a:lnTo>
                  <a:lnTo>
                    <a:pt x="464344" y="176213"/>
                  </a:lnTo>
                  <a:lnTo>
                    <a:pt x="450056" y="145257"/>
                  </a:lnTo>
                  <a:lnTo>
                    <a:pt x="435769" y="123825"/>
                  </a:lnTo>
                  <a:lnTo>
                    <a:pt x="423862" y="111919"/>
                  </a:lnTo>
                  <a:lnTo>
                    <a:pt x="409575" y="97632"/>
                  </a:lnTo>
                  <a:lnTo>
                    <a:pt x="397669" y="88107"/>
                  </a:lnTo>
                  <a:lnTo>
                    <a:pt x="378619" y="76200"/>
                  </a:lnTo>
                  <a:lnTo>
                    <a:pt x="361950" y="64294"/>
                  </a:lnTo>
                  <a:lnTo>
                    <a:pt x="345281" y="45244"/>
                  </a:lnTo>
                  <a:lnTo>
                    <a:pt x="342900" y="28575"/>
                  </a:lnTo>
                  <a:lnTo>
                    <a:pt x="347662" y="14288"/>
                  </a:lnTo>
                  <a:lnTo>
                    <a:pt x="364331" y="4763"/>
                  </a:lnTo>
                  <a:lnTo>
                    <a:pt x="402431" y="0"/>
                  </a:lnTo>
                  <a:lnTo>
                    <a:pt x="428625" y="4763"/>
                  </a:lnTo>
                  <a:lnTo>
                    <a:pt x="514350" y="23813"/>
                  </a:lnTo>
                  <a:lnTo>
                    <a:pt x="595312" y="38100"/>
                  </a:lnTo>
                  <a:lnTo>
                    <a:pt x="642937" y="47625"/>
                  </a:lnTo>
                  <a:lnTo>
                    <a:pt x="678656" y="69057"/>
                  </a:lnTo>
                  <a:lnTo>
                    <a:pt x="728662" y="107157"/>
                  </a:lnTo>
                  <a:lnTo>
                    <a:pt x="759619" y="138113"/>
                  </a:lnTo>
                  <a:lnTo>
                    <a:pt x="802481" y="183357"/>
                  </a:lnTo>
                  <a:lnTo>
                    <a:pt x="826294" y="211932"/>
                  </a:lnTo>
                  <a:lnTo>
                    <a:pt x="831056" y="226219"/>
                  </a:lnTo>
                  <a:lnTo>
                    <a:pt x="833437" y="240507"/>
                  </a:lnTo>
                  <a:lnTo>
                    <a:pt x="828675" y="257175"/>
                  </a:lnTo>
                  <a:lnTo>
                    <a:pt x="809625" y="276225"/>
                  </a:lnTo>
                  <a:lnTo>
                    <a:pt x="790575" y="290513"/>
                  </a:lnTo>
                  <a:lnTo>
                    <a:pt x="742950" y="366713"/>
                  </a:lnTo>
                  <a:lnTo>
                    <a:pt x="600075" y="585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1">
              <a:extLst>
                <a:ext uri="{FF2B5EF4-FFF2-40B4-BE49-F238E27FC236}">
                  <a16:creationId xmlns:a16="http://schemas.microsoft.com/office/drawing/2014/main" id="{B0819ED5-0F63-4875-B85B-4FCF4789AA82}"/>
                </a:ext>
              </a:extLst>
            </p:cNvPr>
            <p:cNvSpPr/>
            <p:nvPr/>
          </p:nvSpPr>
          <p:spPr>
            <a:xfrm>
              <a:off x="5091115" y="4179094"/>
              <a:ext cx="466725" cy="782637"/>
            </a:xfrm>
            <a:custGeom>
              <a:avLst/>
              <a:gdLst>
                <a:gd name="connsiteX0" fmla="*/ 102393 w 466725"/>
                <a:gd name="connsiteY0" fmla="*/ 359569 h 783431"/>
                <a:gd name="connsiteX1" fmla="*/ 73818 w 466725"/>
                <a:gd name="connsiteY1" fmla="*/ 273844 h 783431"/>
                <a:gd name="connsiteX2" fmla="*/ 40481 w 466725"/>
                <a:gd name="connsiteY2" fmla="*/ 159544 h 783431"/>
                <a:gd name="connsiteX3" fmla="*/ 4762 w 466725"/>
                <a:gd name="connsiteY3" fmla="*/ 33337 h 783431"/>
                <a:gd name="connsiteX4" fmla="*/ 0 w 466725"/>
                <a:gd name="connsiteY4" fmla="*/ 9525 h 783431"/>
                <a:gd name="connsiteX5" fmla="*/ 7143 w 466725"/>
                <a:gd name="connsiteY5" fmla="*/ 0 h 783431"/>
                <a:gd name="connsiteX6" fmla="*/ 19050 w 466725"/>
                <a:gd name="connsiteY6" fmla="*/ 2381 h 783431"/>
                <a:gd name="connsiteX7" fmla="*/ 33337 w 466725"/>
                <a:gd name="connsiteY7" fmla="*/ 7144 h 783431"/>
                <a:gd name="connsiteX8" fmla="*/ 52387 w 466725"/>
                <a:gd name="connsiteY8" fmla="*/ 21431 h 783431"/>
                <a:gd name="connsiteX9" fmla="*/ 78581 w 466725"/>
                <a:gd name="connsiteY9" fmla="*/ 52387 h 783431"/>
                <a:gd name="connsiteX10" fmla="*/ 145256 w 466725"/>
                <a:gd name="connsiteY10" fmla="*/ 140494 h 783431"/>
                <a:gd name="connsiteX11" fmla="*/ 216693 w 466725"/>
                <a:gd name="connsiteY11" fmla="*/ 223837 h 783431"/>
                <a:gd name="connsiteX12" fmla="*/ 280987 w 466725"/>
                <a:gd name="connsiteY12" fmla="*/ 292894 h 783431"/>
                <a:gd name="connsiteX13" fmla="*/ 340518 w 466725"/>
                <a:gd name="connsiteY13" fmla="*/ 352425 h 783431"/>
                <a:gd name="connsiteX14" fmla="*/ 383381 w 466725"/>
                <a:gd name="connsiteY14" fmla="*/ 388144 h 783431"/>
                <a:gd name="connsiteX15" fmla="*/ 423862 w 466725"/>
                <a:gd name="connsiteY15" fmla="*/ 414337 h 783431"/>
                <a:gd name="connsiteX16" fmla="*/ 433387 w 466725"/>
                <a:gd name="connsiteY16" fmla="*/ 433387 h 783431"/>
                <a:gd name="connsiteX17" fmla="*/ 452437 w 466725"/>
                <a:gd name="connsiteY17" fmla="*/ 497681 h 783431"/>
                <a:gd name="connsiteX18" fmla="*/ 461962 w 466725"/>
                <a:gd name="connsiteY18" fmla="*/ 554831 h 783431"/>
                <a:gd name="connsiteX19" fmla="*/ 466725 w 466725"/>
                <a:gd name="connsiteY19" fmla="*/ 607219 h 783431"/>
                <a:gd name="connsiteX20" fmla="*/ 459581 w 466725"/>
                <a:gd name="connsiteY20" fmla="*/ 642937 h 783431"/>
                <a:gd name="connsiteX21" fmla="*/ 419100 w 466725"/>
                <a:gd name="connsiteY21" fmla="*/ 733425 h 783431"/>
                <a:gd name="connsiteX22" fmla="*/ 397668 w 466725"/>
                <a:gd name="connsiteY22" fmla="*/ 766762 h 783431"/>
                <a:gd name="connsiteX23" fmla="*/ 383381 w 466725"/>
                <a:gd name="connsiteY23" fmla="*/ 778669 h 783431"/>
                <a:gd name="connsiteX24" fmla="*/ 369093 w 466725"/>
                <a:gd name="connsiteY24" fmla="*/ 783431 h 783431"/>
                <a:gd name="connsiteX25" fmla="*/ 357187 w 466725"/>
                <a:gd name="connsiteY25" fmla="*/ 783431 h 783431"/>
                <a:gd name="connsiteX26" fmla="*/ 338137 w 466725"/>
                <a:gd name="connsiteY26" fmla="*/ 778669 h 783431"/>
                <a:gd name="connsiteX27" fmla="*/ 316706 w 466725"/>
                <a:gd name="connsiteY27" fmla="*/ 766762 h 783431"/>
                <a:gd name="connsiteX28" fmla="*/ 292893 w 466725"/>
                <a:gd name="connsiteY28" fmla="*/ 752475 h 783431"/>
                <a:gd name="connsiteX29" fmla="*/ 269081 w 466725"/>
                <a:gd name="connsiteY29" fmla="*/ 733425 h 783431"/>
                <a:gd name="connsiteX30" fmla="*/ 240506 w 466725"/>
                <a:gd name="connsiteY30" fmla="*/ 692944 h 783431"/>
                <a:gd name="connsiteX31" fmla="*/ 207168 w 466725"/>
                <a:gd name="connsiteY31" fmla="*/ 628650 h 783431"/>
                <a:gd name="connsiteX32" fmla="*/ 180975 w 466725"/>
                <a:gd name="connsiteY32" fmla="*/ 573881 h 783431"/>
                <a:gd name="connsiteX33" fmla="*/ 150018 w 466725"/>
                <a:gd name="connsiteY33" fmla="*/ 504825 h 783431"/>
                <a:gd name="connsiteX34" fmla="*/ 102393 w 466725"/>
                <a:gd name="connsiteY34" fmla="*/ 359569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6725" h="783431">
                  <a:moveTo>
                    <a:pt x="102393" y="359569"/>
                  </a:moveTo>
                  <a:lnTo>
                    <a:pt x="73818" y="273844"/>
                  </a:lnTo>
                  <a:lnTo>
                    <a:pt x="40481" y="159544"/>
                  </a:lnTo>
                  <a:lnTo>
                    <a:pt x="4762" y="33337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9050" y="2381"/>
                  </a:lnTo>
                  <a:lnTo>
                    <a:pt x="33337" y="7144"/>
                  </a:lnTo>
                  <a:lnTo>
                    <a:pt x="52387" y="21431"/>
                  </a:lnTo>
                  <a:lnTo>
                    <a:pt x="78581" y="52387"/>
                  </a:lnTo>
                  <a:lnTo>
                    <a:pt x="145256" y="140494"/>
                  </a:lnTo>
                  <a:lnTo>
                    <a:pt x="216693" y="223837"/>
                  </a:lnTo>
                  <a:lnTo>
                    <a:pt x="280987" y="292894"/>
                  </a:lnTo>
                  <a:lnTo>
                    <a:pt x="340518" y="352425"/>
                  </a:lnTo>
                  <a:lnTo>
                    <a:pt x="383381" y="388144"/>
                  </a:lnTo>
                  <a:lnTo>
                    <a:pt x="423862" y="414337"/>
                  </a:lnTo>
                  <a:lnTo>
                    <a:pt x="433387" y="433387"/>
                  </a:lnTo>
                  <a:lnTo>
                    <a:pt x="452437" y="497681"/>
                  </a:lnTo>
                  <a:lnTo>
                    <a:pt x="461962" y="554831"/>
                  </a:lnTo>
                  <a:lnTo>
                    <a:pt x="466725" y="607219"/>
                  </a:lnTo>
                  <a:lnTo>
                    <a:pt x="459581" y="642937"/>
                  </a:lnTo>
                  <a:lnTo>
                    <a:pt x="419100" y="733425"/>
                  </a:lnTo>
                  <a:lnTo>
                    <a:pt x="397668" y="766762"/>
                  </a:lnTo>
                  <a:lnTo>
                    <a:pt x="383381" y="778669"/>
                  </a:lnTo>
                  <a:lnTo>
                    <a:pt x="369093" y="783431"/>
                  </a:lnTo>
                  <a:lnTo>
                    <a:pt x="357187" y="783431"/>
                  </a:lnTo>
                  <a:lnTo>
                    <a:pt x="338137" y="778669"/>
                  </a:lnTo>
                  <a:lnTo>
                    <a:pt x="316706" y="766762"/>
                  </a:lnTo>
                  <a:lnTo>
                    <a:pt x="292893" y="752475"/>
                  </a:lnTo>
                  <a:lnTo>
                    <a:pt x="269081" y="733425"/>
                  </a:lnTo>
                  <a:lnTo>
                    <a:pt x="240506" y="692944"/>
                  </a:lnTo>
                  <a:lnTo>
                    <a:pt x="207168" y="628650"/>
                  </a:lnTo>
                  <a:lnTo>
                    <a:pt x="180975" y="573881"/>
                  </a:lnTo>
                  <a:lnTo>
                    <a:pt x="150018" y="504825"/>
                  </a:lnTo>
                  <a:lnTo>
                    <a:pt x="102393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2">
              <a:extLst>
                <a:ext uri="{FF2B5EF4-FFF2-40B4-BE49-F238E27FC236}">
                  <a16:creationId xmlns:a16="http://schemas.microsoft.com/office/drawing/2014/main" id="{8E091985-BAD7-49C3-A59C-875898A05F5E}"/>
                </a:ext>
              </a:extLst>
            </p:cNvPr>
            <p:cNvSpPr/>
            <p:nvPr/>
          </p:nvSpPr>
          <p:spPr>
            <a:xfrm>
              <a:off x="5553076" y="4570413"/>
              <a:ext cx="466725" cy="1111250"/>
            </a:xfrm>
            <a:custGeom>
              <a:avLst/>
              <a:gdLst>
                <a:gd name="connsiteX0" fmla="*/ 204788 w 466725"/>
                <a:gd name="connsiteY0" fmla="*/ 500062 h 1112044"/>
                <a:gd name="connsiteX1" fmla="*/ 83344 w 466725"/>
                <a:gd name="connsiteY1" fmla="*/ 647700 h 1112044"/>
                <a:gd name="connsiteX2" fmla="*/ 7144 w 466725"/>
                <a:gd name="connsiteY2" fmla="*/ 723900 h 1112044"/>
                <a:gd name="connsiteX3" fmla="*/ 0 w 466725"/>
                <a:gd name="connsiteY3" fmla="*/ 750094 h 1112044"/>
                <a:gd name="connsiteX4" fmla="*/ 0 w 466725"/>
                <a:gd name="connsiteY4" fmla="*/ 831056 h 1112044"/>
                <a:gd name="connsiteX5" fmla="*/ 7144 w 466725"/>
                <a:gd name="connsiteY5" fmla="*/ 942975 h 1112044"/>
                <a:gd name="connsiteX6" fmla="*/ 14288 w 466725"/>
                <a:gd name="connsiteY6" fmla="*/ 988219 h 1112044"/>
                <a:gd name="connsiteX7" fmla="*/ 26194 w 466725"/>
                <a:gd name="connsiteY7" fmla="*/ 1035844 h 1112044"/>
                <a:gd name="connsiteX8" fmla="*/ 33338 w 466725"/>
                <a:gd name="connsiteY8" fmla="*/ 1057275 h 1112044"/>
                <a:gd name="connsiteX9" fmla="*/ 50006 w 466725"/>
                <a:gd name="connsiteY9" fmla="*/ 1078706 h 1112044"/>
                <a:gd name="connsiteX10" fmla="*/ 71438 w 466725"/>
                <a:gd name="connsiteY10" fmla="*/ 1100137 h 1112044"/>
                <a:gd name="connsiteX11" fmla="*/ 102394 w 466725"/>
                <a:gd name="connsiteY11" fmla="*/ 1112044 h 1112044"/>
                <a:gd name="connsiteX12" fmla="*/ 130969 w 466725"/>
                <a:gd name="connsiteY12" fmla="*/ 1112044 h 1112044"/>
                <a:gd name="connsiteX13" fmla="*/ 157163 w 466725"/>
                <a:gd name="connsiteY13" fmla="*/ 1104900 h 1112044"/>
                <a:gd name="connsiteX14" fmla="*/ 173831 w 466725"/>
                <a:gd name="connsiteY14" fmla="*/ 1095375 h 1112044"/>
                <a:gd name="connsiteX15" fmla="*/ 188119 w 466725"/>
                <a:gd name="connsiteY15" fmla="*/ 1083469 h 1112044"/>
                <a:gd name="connsiteX16" fmla="*/ 214313 w 466725"/>
                <a:gd name="connsiteY16" fmla="*/ 1052512 h 1112044"/>
                <a:gd name="connsiteX17" fmla="*/ 273844 w 466725"/>
                <a:gd name="connsiteY17" fmla="*/ 966787 h 1112044"/>
                <a:gd name="connsiteX18" fmla="*/ 326231 w 466725"/>
                <a:gd name="connsiteY18" fmla="*/ 873919 h 1112044"/>
                <a:gd name="connsiteX19" fmla="*/ 359569 w 466725"/>
                <a:gd name="connsiteY19" fmla="*/ 797719 h 1112044"/>
                <a:gd name="connsiteX20" fmla="*/ 378619 w 466725"/>
                <a:gd name="connsiteY20" fmla="*/ 740569 h 1112044"/>
                <a:gd name="connsiteX21" fmla="*/ 397669 w 466725"/>
                <a:gd name="connsiteY21" fmla="*/ 666750 h 1112044"/>
                <a:gd name="connsiteX22" fmla="*/ 416719 w 466725"/>
                <a:gd name="connsiteY22" fmla="*/ 583406 h 1112044"/>
                <a:gd name="connsiteX23" fmla="*/ 438150 w 466725"/>
                <a:gd name="connsiteY23" fmla="*/ 445294 h 1112044"/>
                <a:gd name="connsiteX24" fmla="*/ 457200 w 466725"/>
                <a:gd name="connsiteY24" fmla="*/ 235744 h 1112044"/>
                <a:gd name="connsiteX25" fmla="*/ 466725 w 466725"/>
                <a:gd name="connsiteY25" fmla="*/ 88106 h 1112044"/>
                <a:gd name="connsiteX26" fmla="*/ 466725 w 466725"/>
                <a:gd name="connsiteY26" fmla="*/ 26194 h 1112044"/>
                <a:gd name="connsiteX27" fmla="*/ 461963 w 466725"/>
                <a:gd name="connsiteY27" fmla="*/ 4762 h 1112044"/>
                <a:gd name="connsiteX28" fmla="*/ 454819 w 466725"/>
                <a:gd name="connsiteY28" fmla="*/ 0 h 1112044"/>
                <a:gd name="connsiteX29" fmla="*/ 438150 w 466725"/>
                <a:gd name="connsiteY29" fmla="*/ 7144 h 1112044"/>
                <a:gd name="connsiteX30" fmla="*/ 411956 w 466725"/>
                <a:gd name="connsiteY30" fmla="*/ 33337 h 1112044"/>
                <a:gd name="connsiteX31" fmla="*/ 397669 w 466725"/>
                <a:gd name="connsiteY31" fmla="*/ 54769 h 1112044"/>
                <a:gd name="connsiteX32" fmla="*/ 378619 w 466725"/>
                <a:gd name="connsiteY32" fmla="*/ 121444 h 1112044"/>
                <a:gd name="connsiteX33" fmla="*/ 335756 w 466725"/>
                <a:gd name="connsiteY33" fmla="*/ 247650 h 1112044"/>
                <a:gd name="connsiteX34" fmla="*/ 288131 w 466725"/>
                <a:gd name="connsiteY34" fmla="*/ 364331 h 1112044"/>
                <a:gd name="connsiteX35" fmla="*/ 247650 w 466725"/>
                <a:gd name="connsiteY35" fmla="*/ 445294 h 1112044"/>
                <a:gd name="connsiteX36" fmla="*/ 204788 w 466725"/>
                <a:gd name="connsiteY36" fmla="*/ 500062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66725" h="1112044">
                  <a:moveTo>
                    <a:pt x="204788" y="500062"/>
                  </a:moveTo>
                  <a:lnTo>
                    <a:pt x="83344" y="647700"/>
                  </a:lnTo>
                  <a:lnTo>
                    <a:pt x="7144" y="723900"/>
                  </a:lnTo>
                  <a:lnTo>
                    <a:pt x="0" y="750094"/>
                  </a:lnTo>
                  <a:lnTo>
                    <a:pt x="0" y="831056"/>
                  </a:lnTo>
                  <a:lnTo>
                    <a:pt x="7144" y="942975"/>
                  </a:lnTo>
                  <a:lnTo>
                    <a:pt x="14288" y="988219"/>
                  </a:lnTo>
                  <a:lnTo>
                    <a:pt x="26194" y="1035844"/>
                  </a:lnTo>
                  <a:lnTo>
                    <a:pt x="33338" y="1057275"/>
                  </a:lnTo>
                  <a:lnTo>
                    <a:pt x="50006" y="1078706"/>
                  </a:lnTo>
                  <a:lnTo>
                    <a:pt x="71438" y="1100137"/>
                  </a:lnTo>
                  <a:lnTo>
                    <a:pt x="102394" y="1112044"/>
                  </a:lnTo>
                  <a:lnTo>
                    <a:pt x="130969" y="1112044"/>
                  </a:lnTo>
                  <a:lnTo>
                    <a:pt x="157163" y="1104900"/>
                  </a:lnTo>
                  <a:lnTo>
                    <a:pt x="173831" y="1095375"/>
                  </a:lnTo>
                  <a:lnTo>
                    <a:pt x="188119" y="1083469"/>
                  </a:lnTo>
                  <a:lnTo>
                    <a:pt x="214313" y="1052512"/>
                  </a:lnTo>
                  <a:lnTo>
                    <a:pt x="273844" y="966787"/>
                  </a:lnTo>
                  <a:lnTo>
                    <a:pt x="326231" y="873919"/>
                  </a:lnTo>
                  <a:lnTo>
                    <a:pt x="359569" y="797719"/>
                  </a:lnTo>
                  <a:lnTo>
                    <a:pt x="378619" y="740569"/>
                  </a:lnTo>
                  <a:lnTo>
                    <a:pt x="397669" y="666750"/>
                  </a:lnTo>
                  <a:lnTo>
                    <a:pt x="416719" y="583406"/>
                  </a:lnTo>
                  <a:lnTo>
                    <a:pt x="438150" y="445294"/>
                  </a:lnTo>
                  <a:lnTo>
                    <a:pt x="457200" y="235744"/>
                  </a:lnTo>
                  <a:lnTo>
                    <a:pt x="466725" y="88106"/>
                  </a:lnTo>
                  <a:lnTo>
                    <a:pt x="466725" y="26194"/>
                  </a:lnTo>
                  <a:lnTo>
                    <a:pt x="461963" y="4762"/>
                  </a:lnTo>
                  <a:lnTo>
                    <a:pt x="454819" y="0"/>
                  </a:lnTo>
                  <a:lnTo>
                    <a:pt x="438150" y="7144"/>
                  </a:lnTo>
                  <a:lnTo>
                    <a:pt x="411956" y="33337"/>
                  </a:lnTo>
                  <a:lnTo>
                    <a:pt x="397669" y="54769"/>
                  </a:lnTo>
                  <a:lnTo>
                    <a:pt x="378619" y="121444"/>
                  </a:lnTo>
                  <a:lnTo>
                    <a:pt x="335756" y="247650"/>
                  </a:lnTo>
                  <a:lnTo>
                    <a:pt x="288131" y="364331"/>
                  </a:lnTo>
                  <a:lnTo>
                    <a:pt x="247650" y="445294"/>
                  </a:lnTo>
                  <a:lnTo>
                    <a:pt x="204788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3">
              <a:extLst>
                <a:ext uri="{FF2B5EF4-FFF2-40B4-BE49-F238E27FC236}">
                  <a16:creationId xmlns:a16="http://schemas.microsoft.com/office/drawing/2014/main" id="{CD6ED086-0646-402B-AEFB-7EBC6A482EE2}"/>
                </a:ext>
              </a:extLst>
            </p:cNvPr>
            <p:cNvSpPr/>
            <p:nvPr/>
          </p:nvSpPr>
          <p:spPr>
            <a:xfrm>
              <a:off x="5487989" y="1733551"/>
              <a:ext cx="1181100" cy="1204913"/>
            </a:xfrm>
            <a:custGeom>
              <a:avLst/>
              <a:gdLst>
                <a:gd name="connsiteX0" fmla="*/ 569119 w 1181100"/>
                <a:gd name="connsiteY0" fmla="*/ 554831 h 1204913"/>
                <a:gd name="connsiteX1" fmla="*/ 673894 w 1181100"/>
                <a:gd name="connsiteY1" fmla="*/ 421481 h 1204913"/>
                <a:gd name="connsiteX2" fmla="*/ 771525 w 1181100"/>
                <a:gd name="connsiteY2" fmla="*/ 283369 h 1204913"/>
                <a:gd name="connsiteX3" fmla="*/ 797719 w 1181100"/>
                <a:gd name="connsiteY3" fmla="*/ 245269 h 1204913"/>
                <a:gd name="connsiteX4" fmla="*/ 807244 w 1181100"/>
                <a:gd name="connsiteY4" fmla="*/ 219075 h 1204913"/>
                <a:gd name="connsiteX5" fmla="*/ 807244 w 1181100"/>
                <a:gd name="connsiteY5" fmla="*/ 202406 h 1204913"/>
                <a:gd name="connsiteX6" fmla="*/ 800100 w 1181100"/>
                <a:gd name="connsiteY6" fmla="*/ 173831 h 1204913"/>
                <a:gd name="connsiteX7" fmla="*/ 785813 w 1181100"/>
                <a:gd name="connsiteY7" fmla="*/ 152400 h 1204913"/>
                <a:gd name="connsiteX8" fmla="*/ 771525 w 1181100"/>
                <a:gd name="connsiteY8" fmla="*/ 138113 h 1204913"/>
                <a:gd name="connsiteX9" fmla="*/ 750094 w 1181100"/>
                <a:gd name="connsiteY9" fmla="*/ 119063 h 1204913"/>
                <a:gd name="connsiteX10" fmla="*/ 714375 w 1181100"/>
                <a:gd name="connsiteY10" fmla="*/ 100013 h 1204913"/>
                <a:gd name="connsiteX11" fmla="*/ 647700 w 1181100"/>
                <a:gd name="connsiteY11" fmla="*/ 66675 h 1204913"/>
                <a:gd name="connsiteX12" fmla="*/ 623888 w 1181100"/>
                <a:gd name="connsiteY12" fmla="*/ 50006 h 1204913"/>
                <a:gd name="connsiteX13" fmla="*/ 611982 w 1181100"/>
                <a:gd name="connsiteY13" fmla="*/ 33338 h 1204913"/>
                <a:gd name="connsiteX14" fmla="*/ 607219 w 1181100"/>
                <a:gd name="connsiteY14" fmla="*/ 21431 h 1204913"/>
                <a:gd name="connsiteX15" fmla="*/ 619125 w 1181100"/>
                <a:gd name="connsiteY15" fmla="*/ 14288 h 1204913"/>
                <a:gd name="connsiteX16" fmla="*/ 645319 w 1181100"/>
                <a:gd name="connsiteY16" fmla="*/ 7144 h 1204913"/>
                <a:gd name="connsiteX17" fmla="*/ 731044 w 1181100"/>
                <a:gd name="connsiteY17" fmla="*/ 0 h 1204913"/>
                <a:gd name="connsiteX18" fmla="*/ 826294 w 1181100"/>
                <a:gd name="connsiteY18" fmla="*/ 2381 h 1204913"/>
                <a:gd name="connsiteX19" fmla="*/ 888207 w 1181100"/>
                <a:gd name="connsiteY19" fmla="*/ 11906 h 1204913"/>
                <a:gd name="connsiteX20" fmla="*/ 950119 w 1181100"/>
                <a:gd name="connsiteY20" fmla="*/ 28575 h 1204913"/>
                <a:gd name="connsiteX21" fmla="*/ 1004888 w 1181100"/>
                <a:gd name="connsiteY21" fmla="*/ 52388 h 1204913"/>
                <a:gd name="connsiteX22" fmla="*/ 1047750 w 1181100"/>
                <a:gd name="connsiteY22" fmla="*/ 76200 h 1204913"/>
                <a:gd name="connsiteX23" fmla="*/ 1071563 w 1181100"/>
                <a:gd name="connsiteY23" fmla="*/ 92869 h 1204913"/>
                <a:gd name="connsiteX24" fmla="*/ 1100138 w 1181100"/>
                <a:gd name="connsiteY24" fmla="*/ 121444 h 1204913"/>
                <a:gd name="connsiteX25" fmla="*/ 1121569 w 1181100"/>
                <a:gd name="connsiteY25" fmla="*/ 154781 h 1204913"/>
                <a:gd name="connsiteX26" fmla="*/ 1143000 w 1181100"/>
                <a:gd name="connsiteY26" fmla="*/ 195263 h 1204913"/>
                <a:gd name="connsiteX27" fmla="*/ 1166813 w 1181100"/>
                <a:gd name="connsiteY27" fmla="*/ 245269 h 1204913"/>
                <a:gd name="connsiteX28" fmla="*/ 1178719 w 1181100"/>
                <a:gd name="connsiteY28" fmla="*/ 261938 h 1204913"/>
                <a:gd name="connsiteX29" fmla="*/ 1181100 w 1181100"/>
                <a:gd name="connsiteY29" fmla="*/ 271463 h 1204913"/>
                <a:gd name="connsiteX30" fmla="*/ 1176338 w 1181100"/>
                <a:gd name="connsiteY30" fmla="*/ 292894 h 1204913"/>
                <a:gd name="connsiteX31" fmla="*/ 1152525 w 1181100"/>
                <a:gd name="connsiteY31" fmla="*/ 314325 h 1204913"/>
                <a:gd name="connsiteX32" fmla="*/ 1095375 w 1181100"/>
                <a:gd name="connsiteY32" fmla="*/ 350044 h 1204913"/>
                <a:gd name="connsiteX33" fmla="*/ 1019175 w 1181100"/>
                <a:gd name="connsiteY33" fmla="*/ 409575 h 1204913"/>
                <a:gd name="connsiteX34" fmla="*/ 935832 w 1181100"/>
                <a:gd name="connsiteY34" fmla="*/ 490538 h 1204913"/>
                <a:gd name="connsiteX35" fmla="*/ 754857 w 1181100"/>
                <a:gd name="connsiteY35" fmla="*/ 664369 h 1204913"/>
                <a:gd name="connsiteX36" fmla="*/ 609600 w 1181100"/>
                <a:gd name="connsiteY36" fmla="*/ 792956 h 1204913"/>
                <a:gd name="connsiteX37" fmla="*/ 431007 w 1181100"/>
                <a:gd name="connsiteY37" fmla="*/ 940594 h 1204913"/>
                <a:gd name="connsiteX38" fmla="*/ 245269 w 1181100"/>
                <a:gd name="connsiteY38" fmla="*/ 1076325 h 1204913"/>
                <a:gd name="connsiteX39" fmla="*/ 109538 w 1181100"/>
                <a:gd name="connsiteY39" fmla="*/ 1162050 h 1204913"/>
                <a:gd name="connsiteX40" fmla="*/ 45244 w 1181100"/>
                <a:gd name="connsiteY40" fmla="*/ 1195388 h 1204913"/>
                <a:gd name="connsiteX41" fmla="*/ 14288 w 1181100"/>
                <a:gd name="connsiteY41" fmla="*/ 1204913 h 1204913"/>
                <a:gd name="connsiteX42" fmla="*/ 0 w 1181100"/>
                <a:gd name="connsiteY42" fmla="*/ 1204913 h 1204913"/>
                <a:gd name="connsiteX43" fmla="*/ 0 w 1181100"/>
                <a:gd name="connsiteY43" fmla="*/ 1200150 h 1204913"/>
                <a:gd name="connsiteX44" fmla="*/ 2382 w 1181100"/>
                <a:gd name="connsiteY44" fmla="*/ 1183481 h 1204913"/>
                <a:gd name="connsiteX45" fmla="*/ 26194 w 1181100"/>
                <a:gd name="connsiteY45" fmla="*/ 1150144 h 1204913"/>
                <a:gd name="connsiteX46" fmla="*/ 102394 w 1181100"/>
                <a:gd name="connsiteY46" fmla="*/ 1076325 h 1204913"/>
                <a:gd name="connsiteX47" fmla="*/ 223838 w 1181100"/>
                <a:gd name="connsiteY47" fmla="*/ 952500 h 1204913"/>
                <a:gd name="connsiteX48" fmla="*/ 357188 w 1181100"/>
                <a:gd name="connsiteY48" fmla="*/ 809625 h 1204913"/>
                <a:gd name="connsiteX49" fmla="*/ 569119 w 1181100"/>
                <a:gd name="connsiteY49" fmla="*/ 554831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81100" h="1204913">
                  <a:moveTo>
                    <a:pt x="569119" y="554831"/>
                  </a:moveTo>
                  <a:lnTo>
                    <a:pt x="673894" y="421481"/>
                  </a:lnTo>
                  <a:lnTo>
                    <a:pt x="771525" y="283369"/>
                  </a:lnTo>
                  <a:lnTo>
                    <a:pt x="797719" y="245269"/>
                  </a:lnTo>
                  <a:lnTo>
                    <a:pt x="807244" y="219075"/>
                  </a:lnTo>
                  <a:lnTo>
                    <a:pt x="807244" y="202406"/>
                  </a:lnTo>
                  <a:lnTo>
                    <a:pt x="800100" y="173831"/>
                  </a:lnTo>
                  <a:lnTo>
                    <a:pt x="785813" y="152400"/>
                  </a:lnTo>
                  <a:lnTo>
                    <a:pt x="771525" y="138113"/>
                  </a:lnTo>
                  <a:lnTo>
                    <a:pt x="750094" y="119063"/>
                  </a:lnTo>
                  <a:lnTo>
                    <a:pt x="714375" y="100013"/>
                  </a:lnTo>
                  <a:lnTo>
                    <a:pt x="647700" y="66675"/>
                  </a:lnTo>
                  <a:lnTo>
                    <a:pt x="623888" y="50006"/>
                  </a:lnTo>
                  <a:lnTo>
                    <a:pt x="611982" y="33338"/>
                  </a:lnTo>
                  <a:lnTo>
                    <a:pt x="607219" y="21431"/>
                  </a:lnTo>
                  <a:lnTo>
                    <a:pt x="619125" y="14288"/>
                  </a:lnTo>
                  <a:lnTo>
                    <a:pt x="645319" y="7144"/>
                  </a:lnTo>
                  <a:lnTo>
                    <a:pt x="731044" y="0"/>
                  </a:lnTo>
                  <a:lnTo>
                    <a:pt x="826294" y="2381"/>
                  </a:lnTo>
                  <a:lnTo>
                    <a:pt x="888207" y="11906"/>
                  </a:lnTo>
                  <a:lnTo>
                    <a:pt x="950119" y="28575"/>
                  </a:lnTo>
                  <a:lnTo>
                    <a:pt x="1004888" y="52388"/>
                  </a:lnTo>
                  <a:lnTo>
                    <a:pt x="1047750" y="76200"/>
                  </a:lnTo>
                  <a:lnTo>
                    <a:pt x="1071563" y="92869"/>
                  </a:lnTo>
                  <a:lnTo>
                    <a:pt x="1100138" y="121444"/>
                  </a:lnTo>
                  <a:lnTo>
                    <a:pt x="1121569" y="154781"/>
                  </a:lnTo>
                  <a:lnTo>
                    <a:pt x="1143000" y="195263"/>
                  </a:lnTo>
                  <a:lnTo>
                    <a:pt x="1166813" y="245269"/>
                  </a:lnTo>
                  <a:lnTo>
                    <a:pt x="1178719" y="261938"/>
                  </a:lnTo>
                  <a:lnTo>
                    <a:pt x="1181100" y="271463"/>
                  </a:lnTo>
                  <a:lnTo>
                    <a:pt x="1176338" y="292894"/>
                  </a:lnTo>
                  <a:lnTo>
                    <a:pt x="1152525" y="314325"/>
                  </a:lnTo>
                  <a:lnTo>
                    <a:pt x="1095375" y="350044"/>
                  </a:lnTo>
                  <a:lnTo>
                    <a:pt x="1019175" y="409575"/>
                  </a:lnTo>
                  <a:lnTo>
                    <a:pt x="935832" y="490538"/>
                  </a:lnTo>
                  <a:lnTo>
                    <a:pt x="754857" y="664369"/>
                  </a:lnTo>
                  <a:lnTo>
                    <a:pt x="609600" y="792956"/>
                  </a:lnTo>
                  <a:lnTo>
                    <a:pt x="431007" y="940594"/>
                  </a:lnTo>
                  <a:lnTo>
                    <a:pt x="245269" y="1076325"/>
                  </a:lnTo>
                  <a:lnTo>
                    <a:pt x="109538" y="1162050"/>
                  </a:lnTo>
                  <a:lnTo>
                    <a:pt x="45244" y="1195388"/>
                  </a:lnTo>
                  <a:lnTo>
                    <a:pt x="14288" y="1204913"/>
                  </a:lnTo>
                  <a:lnTo>
                    <a:pt x="0" y="1204913"/>
                  </a:lnTo>
                  <a:lnTo>
                    <a:pt x="0" y="1200150"/>
                  </a:lnTo>
                  <a:lnTo>
                    <a:pt x="2382" y="1183481"/>
                  </a:lnTo>
                  <a:lnTo>
                    <a:pt x="26194" y="1150144"/>
                  </a:lnTo>
                  <a:lnTo>
                    <a:pt x="102394" y="1076325"/>
                  </a:lnTo>
                  <a:lnTo>
                    <a:pt x="223838" y="952500"/>
                  </a:lnTo>
                  <a:lnTo>
                    <a:pt x="357188" y="809625"/>
                  </a:lnTo>
                  <a:lnTo>
                    <a:pt x="569119" y="5548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4">
              <a:extLst>
                <a:ext uri="{FF2B5EF4-FFF2-40B4-BE49-F238E27FC236}">
                  <a16:creationId xmlns:a16="http://schemas.microsoft.com/office/drawing/2014/main" id="{BAA8D573-6191-4214-BBFC-DAEECDDCDA0C}"/>
                </a:ext>
              </a:extLst>
            </p:cNvPr>
            <p:cNvSpPr/>
            <p:nvPr/>
          </p:nvSpPr>
          <p:spPr>
            <a:xfrm>
              <a:off x="6954840" y="1590676"/>
              <a:ext cx="1628775" cy="1192213"/>
            </a:xfrm>
            <a:custGeom>
              <a:avLst/>
              <a:gdLst>
                <a:gd name="connsiteX0" fmla="*/ 688182 w 1628775"/>
                <a:gd name="connsiteY0" fmla="*/ 481013 h 1193006"/>
                <a:gd name="connsiteX1" fmla="*/ 528638 w 1628775"/>
                <a:gd name="connsiteY1" fmla="*/ 326231 h 1193006"/>
                <a:gd name="connsiteX2" fmla="*/ 409575 w 1628775"/>
                <a:gd name="connsiteY2" fmla="*/ 209550 h 1193006"/>
                <a:gd name="connsiteX3" fmla="*/ 261938 w 1628775"/>
                <a:gd name="connsiteY3" fmla="*/ 61913 h 1193006"/>
                <a:gd name="connsiteX4" fmla="*/ 250032 w 1628775"/>
                <a:gd name="connsiteY4" fmla="*/ 50006 h 1193006"/>
                <a:gd name="connsiteX5" fmla="*/ 195263 w 1628775"/>
                <a:gd name="connsiteY5" fmla="*/ 28575 h 1193006"/>
                <a:gd name="connsiteX6" fmla="*/ 138113 w 1628775"/>
                <a:gd name="connsiteY6" fmla="*/ 9525 h 1193006"/>
                <a:gd name="connsiteX7" fmla="*/ 80963 w 1628775"/>
                <a:gd name="connsiteY7" fmla="*/ 0 h 1193006"/>
                <a:gd name="connsiteX8" fmla="*/ 47625 w 1628775"/>
                <a:gd name="connsiteY8" fmla="*/ 7144 h 1193006"/>
                <a:gd name="connsiteX9" fmla="*/ 14288 w 1628775"/>
                <a:gd name="connsiteY9" fmla="*/ 23813 h 1193006"/>
                <a:gd name="connsiteX10" fmla="*/ 2382 w 1628775"/>
                <a:gd name="connsiteY10" fmla="*/ 35719 h 1193006"/>
                <a:gd name="connsiteX11" fmla="*/ 0 w 1628775"/>
                <a:gd name="connsiteY11" fmla="*/ 45244 h 1193006"/>
                <a:gd name="connsiteX12" fmla="*/ 0 w 1628775"/>
                <a:gd name="connsiteY12" fmla="*/ 59531 h 1193006"/>
                <a:gd name="connsiteX13" fmla="*/ 9525 w 1628775"/>
                <a:gd name="connsiteY13" fmla="*/ 76200 h 1193006"/>
                <a:gd name="connsiteX14" fmla="*/ 28575 w 1628775"/>
                <a:gd name="connsiteY14" fmla="*/ 92869 h 1193006"/>
                <a:gd name="connsiteX15" fmla="*/ 52388 w 1628775"/>
                <a:gd name="connsiteY15" fmla="*/ 109538 h 1193006"/>
                <a:gd name="connsiteX16" fmla="*/ 88107 w 1628775"/>
                <a:gd name="connsiteY16" fmla="*/ 130969 h 1193006"/>
                <a:gd name="connsiteX17" fmla="*/ 130969 w 1628775"/>
                <a:gd name="connsiteY17" fmla="*/ 145256 h 1193006"/>
                <a:gd name="connsiteX18" fmla="*/ 166688 w 1628775"/>
                <a:gd name="connsiteY18" fmla="*/ 161925 h 1193006"/>
                <a:gd name="connsiteX19" fmla="*/ 195263 w 1628775"/>
                <a:gd name="connsiteY19" fmla="*/ 183356 h 1193006"/>
                <a:gd name="connsiteX20" fmla="*/ 250032 w 1628775"/>
                <a:gd name="connsiteY20" fmla="*/ 242888 h 1193006"/>
                <a:gd name="connsiteX21" fmla="*/ 307182 w 1628775"/>
                <a:gd name="connsiteY21" fmla="*/ 314325 h 1193006"/>
                <a:gd name="connsiteX22" fmla="*/ 409575 w 1628775"/>
                <a:gd name="connsiteY22" fmla="*/ 459581 h 1193006"/>
                <a:gd name="connsiteX23" fmla="*/ 552450 w 1628775"/>
                <a:gd name="connsiteY23" fmla="*/ 673894 h 1193006"/>
                <a:gd name="connsiteX24" fmla="*/ 700088 w 1628775"/>
                <a:gd name="connsiteY24" fmla="*/ 890588 h 1193006"/>
                <a:gd name="connsiteX25" fmla="*/ 788194 w 1628775"/>
                <a:gd name="connsiteY25" fmla="*/ 1023938 h 1193006"/>
                <a:gd name="connsiteX26" fmla="*/ 804863 w 1628775"/>
                <a:gd name="connsiteY26" fmla="*/ 1050131 h 1193006"/>
                <a:gd name="connsiteX27" fmla="*/ 819150 w 1628775"/>
                <a:gd name="connsiteY27" fmla="*/ 1066800 h 1193006"/>
                <a:gd name="connsiteX28" fmla="*/ 840582 w 1628775"/>
                <a:gd name="connsiteY28" fmla="*/ 1083469 h 1193006"/>
                <a:gd name="connsiteX29" fmla="*/ 864394 w 1628775"/>
                <a:gd name="connsiteY29" fmla="*/ 1095375 h 1193006"/>
                <a:gd name="connsiteX30" fmla="*/ 926307 w 1628775"/>
                <a:gd name="connsiteY30" fmla="*/ 1121569 h 1193006"/>
                <a:gd name="connsiteX31" fmla="*/ 995363 w 1628775"/>
                <a:gd name="connsiteY31" fmla="*/ 1138238 h 1193006"/>
                <a:gd name="connsiteX32" fmla="*/ 1083469 w 1628775"/>
                <a:gd name="connsiteY32" fmla="*/ 1147763 h 1193006"/>
                <a:gd name="connsiteX33" fmla="*/ 1295400 w 1628775"/>
                <a:gd name="connsiteY33" fmla="*/ 1164431 h 1193006"/>
                <a:gd name="connsiteX34" fmla="*/ 1574007 w 1628775"/>
                <a:gd name="connsiteY34" fmla="*/ 1193006 h 1193006"/>
                <a:gd name="connsiteX35" fmla="*/ 1607344 w 1628775"/>
                <a:gd name="connsiteY35" fmla="*/ 1193006 h 1193006"/>
                <a:gd name="connsiteX36" fmla="*/ 1624013 w 1628775"/>
                <a:gd name="connsiteY36" fmla="*/ 1185863 h 1193006"/>
                <a:gd name="connsiteX37" fmla="*/ 1628775 w 1628775"/>
                <a:gd name="connsiteY37" fmla="*/ 1181100 h 1193006"/>
                <a:gd name="connsiteX38" fmla="*/ 1628775 w 1628775"/>
                <a:gd name="connsiteY38" fmla="*/ 1171575 h 1193006"/>
                <a:gd name="connsiteX39" fmla="*/ 1624013 w 1628775"/>
                <a:gd name="connsiteY39" fmla="*/ 1164431 h 1193006"/>
                <a:gd name="connsiteX40" fmla="*/ 1604963 w 1628775"/>
                <a:gd name="connsiteY40" fmla="*/ 1145381 h 1193006"/>
                <a:gd name="connsiteX41" fmla="*/ 1559719 w 1628775"/>
                <a:gd name="connsiteY41" fmla="*/ 1119188 h 1193006"/>
                <a:gd name="connsiteX42" fmla="*/ 1445419 w 1628775"/>
                <a:gd name="connsiteY42" fmla="*/ 1059656 h 1193006"/>
                <a:gd name="connsiteX43" fmla="*/ 1297782 w 1628775"/>
                <a:gd name="connsiteY43" fmla="*/ 976313 h 1193006"/>
                <a:gd name="connsiteX44" fmla="*/ 1119188 w 1628775"/>
                <a:gd name="connsiteY44" fmla="*/ 862013 h 1193006"/>
                <a:gd name="connsiteX45" fmla="*/ 933450 w 1628775"/>
                <a:gd name="connsiteY45" fmla="*/ 711994 h 1193006"/>
                <a:gd name="connsiteX46" fmla="*/ 688182 w 1628775"/>
                <a:gd name="connsiteY46" fmla="*/ 481013 h 119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8775" h="1193006">
                  <a:moveTo>
                    <a:pt x="688182" y="481013"/>
                  </a:moveTo>
                  <a:lnTo>
                    <a:pt x="528638" y="326231"/>
                  </a:lnTo>
                  <a:lnTo>
                    <a:pt x="409575" y="209550"/>
                  </a:lnTo>
                  <a:lnTo>
                    <a:pt x="261938" y="61913"/>
                  </a:lnTo>
                  <a:lnTo>
                    <a:pt x="250032" y="50006"/>
                  </a:lnTo>
                  <a:lnTo>
                    <a:pt x="195263" y="28575"/>
                  </a:lnTo>
                  <a:lnTo>
                    <a:pt x="138113" y="9525"/>
                  </a:lnTo>
                  <a:lnTo>
                    <a:pt x="80963" y="0"/>
                  </a:lnTo>
                  <a:lnTo>
                    <a:pt x="47625" y="7144"/>
                  </a:lnTo>
                  <a:lnTo>
                    <a:pt x="14288" y="23813"/>
                  </a:lnTo>
                  <a:lnTo>
                    <a:pt x="2382" y="35719"/>
                  </a:lnTo>
                  <a:lnTo>
                    <a:pt x="0" y="45244"/>
                  </a:lnTo>
                  <a:lnTo>
                    <a:pt x="0" y="59531"/>
                  </a:lnTo>
                  <a:lnTo>
                    <a:pt x="9525" y="76200"/>
                  </a:lnTo>
                  <a:lnTo>
                    <a:pt x="28575" y="92869"/>
                  </a:lnTo>
                  <a:lnTo>
                    <a:pt x="52388" y="109538"/>
                  </a:lnTo>
                  <a:lnTo>
                    <a:pt x="88107" y="130969"/>
                  </a:lnTo>
                  <a:lnTo>
                    <a:pt x="130969" y="145256"/>
                  </a:lnTo>
                  <a:lnTo>
                    <a:pt x="166688" y="161925"/>
                  </a:lnTo>
                  <a:lnTo>
                    <a:pt x="195263" y="183356"/>
                  </a:lnTo>
                  <a:lnTo>
                    <a:pt x="250032" y="242888"/>
                  </a:lnTo>
                  <a:lnTo>
                    <a:pt x="307182" y="314325"/>
                  </a:lnTo>
                  <a:lnTo>
                    <a:pt x="409575" y="459581"/>
                  </a:lnTo>
                  <a:lnTo>
                    <a:pt x="552450" y="673894"/>
                  </a:lnTo>
                  <a:lnTo>
                    <a:pt x="700088" y="890588"/>
                  </a:lnTo>
                  <a:lnTo>
                    <a:pt x="788194" y="1023938"/>
                  </a:lnTo>
                  <a:lnTo>
                    <a:pt x="804863" y="1050131"/>
                  </a:lnTo>
                  <a:lnTo>
                    <a:pt x="819150" y="1066800"/>
                  </a:lnTo>
                  <a:lnTo>
                    <a:pt x="840582" y="1083469"/>
                  </a:lnTo>
                  <a:lnTo>
                    <a:pt x="864394" y="1095375"/>
                  </a:lnTo>
                  <a:lnTo>
                    <a:pt x="926307" y="1121569"/>
                  </a:lnTo>
                  <a:lnTo>
                    <a:pt x="995363" y="1138238"/>
                  </a:lnTo>
                  <a:lnTo>
                    <a:pt x="1083469" y="1147763"/>
                  </a:lnTo>
                  <a:lnTo>
                    <a:pt x="1295400" y="1164431"/>
                  </a:lnTo>
                  <a:lnTo>
                    <a:pt x="1574007" y="1193006"/>
                  </a:lnTo>
                  <a:lnTo>
                    <a:pt x="1607344" y="1193006"/>
                  </a:lnTo>
                  <a:lnTo>
                    <a:pt x="1624013" y="1185863"/>
                  </a:lnTo>
                  <a:lnTo>
                    <a:pt x="1628775" y="1181100"/>
                  </a:lnTo>
                  <a:lnTo>
                    <a:pt x="1628775" y="1171575"/>
                  </a:lnTo>
                  <a:lnTo>
                    <a:pt x="1624013" y="1164431"/>
                  </a:lnTo>
                  <a:lnTo>
                    <a:pt x="1604963" y="1145381"/>
                  </a:lnTo>
                  <a:lnTo>
                    <a:pt x="1559719" y="1119188"/>
                  </a:lnTo>
                  <a:lnTo>
                    <a:pt x="1445419" y="1059656"/>
                  </a:lnTo>
                  <a:lnTo>
                    <a:pt x="1297782" y="976313"/>
                  </a:lnTo>
                  <a:lnTo>
                    <a:pt x="1119188" y="862013"/>
                  </a:lnTo>
                  <a:lnTo>
                    <a:pt x="933450" y="711994"/>
                  </a:lnTo>
                  <a:lnTo>
                    <a:pt x="688182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5">
              <a:extLst>
                <a:ext uri="{FF2B5EF4-FFF2-40B4-BE49-F238E27FC236}">
                  <a16:creationId xmlns:a16="http://schemas.microsoft.com/office/drawing/2014/main" id="{AA65E9E2-EA76-4A17-8222-ECA8BEBB79A1}"/>
                </a:ext>
              </a:extLst>
            </p:cNvPr>
            <p:cNvSpPr/>
            <p:nvPr/>
          </p:nvSpPr>
          <p:spPr>
            <a:xfrm>
              <a:off x="6046790" y="2605089"/>
              <a:ext cx="935037" cy="1216025"/>
            </a:xfrm>
            <a:custGeom>
              <a:avLst/>
              <a:gdLst>
                <a:gd name="connsiteX0" fmla="*/ 426244 w 935831"/>
                <a:gd name="connsiteY0" fmla="*/ 528637 h 1216818"/>
                <a:gd name="connsiteX1" fmla="*/ 516731 w 935831"/>
                <a:gd name="connsiteY1" fmla="*/ 369093 h 1216818"/>
                <a:gd name="connsiteX2" fmla="*/ 581025 w 935831"/>
                <a:gd name="connsiteY2" fmla="*/ 247650 h 1216818"/>
                <a:gd name="connsiteX3" fmla="*/ 604837 w 935831"/>
                <a:gd name="connsiteY3" fmla="*/ 195262 h 1216818"/>
                <a:gd name="connsiteX4" fmla="*/ 609600 w 935831"/>
                <a:gd name="connsiteY4" fmla="*/ 171450 h 1216818"/>
                <a:gd name="connsiteX5" fmla="*/ 609600 w 935831"/>
                <a:gd name="connsiteY5" fmla="*/ 138112 h 1216818"/>
                <a:gd name="connsiteX6" fmla="*/ 602456 w 935831"/>
                <a:gd name="connsiteY6" fmla="*/ 107156 h 1216818"/>
                <a:gd name="connsiteX7" fmla="*/ 592931 w 935831"/>
                <a:gd name="connsiteY7" fmla="*/ 88106 h 1216818"/>
                <a:gd name="connsiteX8" fmla="*/ 581025 w 935831"/>
                <a:gd name="connsiteY8" fmla="*/ 76200 h 1216818"/>
                <a:gd name="connsiteX9" fmla="*/ 557212 w 935831"/>
                <a:gd name="connsiteY9" fmla="*/ 64293 h 1216818"/>
                <a:gd name="connsiteX10" fmla="*/ 540544 w 935831"/>
                <a:gd name="connsiteY10" fmla="*/ 52387 h 1216818"/>
                <a:gd name="connsiteX11" fmla="*/ 521494 w 935831"/>
                <a:gd name="connsiteY11" fmla="*/ 30956 h 1216818"/>
                <a:gd name="connsiteX12" fmla="*/ 514350 w 935831"/>
                <a:gd name="connsiteY12" fmla="*/ 16668 h 1216818"/>
                <a:gd name="connsiteX13" fmla="*/ 516731 w 935831"/>
                <a:gd name="connsiteY13" fmla="*/ 9525 h 1216818"/>
                <a:gd name="connsiteX14" fmla="*/ 528637 w 935831"/>
                <a:gd name="connsiteY14" fmla="*/ 2381 h 1216818"/>
                <a:gd name="connsiteX15" fmla="*/ 561975 w 935831"/>
                <a:gd name="connsiteY15" fmla="*/ 0 h 1216818"/>
                <a:gd name="connsiteX16" fmla="*/ 628650 w 935831"/>
                <a:gd name="connsiteY16" fmla="*/ 4762 h 1216818"/>
                <a:gd name="connsiteX17" fmla="*/ 695325 w 935831"/>
                <a:gd name="connsiteY17" fmla="*/ 21431 h 1216818"/>
                <a:gd name="connsiteX18" fmla="*/ 740569 w 935831"/>
                <a:gd name="connsiteY18" fmla="*/ 52387 h 1216818"/>
                <a:gd name="connsiteX19" fmla="*/ 821531 w 935831"/>
                <a:gd name="connsiteY19" fmla="*/ 119062 h 1216818"/>
                <a:gd name="connsiteX20" fmla="*/ 878681 w 935831"/>
                <a:gd name="connsiteY20" fmla="*/ 176212 h 1216818"/>
                <a:gd name="connsiteX21" fmla="*/ 916781 w 935831"/>
                <a:gd name="connsiteY21" fmla="*/ 219075 h 1216818"/>
                <a:gd name="connsiteX22" fmla="*/ 931069 w 935831"/>
                <a:gd name="connsiteY22" fmla="*/ 245268 h 1216818"/>
                <a:gd name="connsiteX23" fmla="*/ 935831 w 935831"/>
                <a:gd name="connsiteY23" fmla="*/ 266700 h 1216818"/>
                <a:gd name="connsiteX24" fmla="*/ 935831 w 935831"/>
                <a:gd name="connsiteY24" fmla="*/ 280987 h 1216818"/>
                <a:gd name="connsiteX25" fmla="*/ 926306 w 935831"/>
                <a:gd name="connsiteY25" fmla="*/ 295275 h 1216818"/>
                <a:gd name="connsiteX26" fmla="*/ 897731 w 935831"/>
                <a:gd name="connsiteY26" fmla="*/ 309562 h 1216818"/>
                <a:gd name="connsiteX27" fmla="*/ 850106 w 935831"/>
                <a:gd name="connsiteY27" fmla="*/ 335756 h 1216818"/>
                <a:gd name="connsiteX28" fmla="*/ 797719 w 935831"/>
                <a:gd name="connsiteY28" fmla="*/ 378618 h 1216818"/>
                <a:gd name="connsiteX29" fmla="*/ 740569 w 935831"/>
                <a:gd name="connsiteY29" fmla="*/ 442912 h 1216818"/>
                <a:gd name="connsiteX30" fmla="*/ 654844 w 935831"/>
                <a:gd name="connsiteY30" fmla="*/ 547687 h 1216818"/>
                <a:gd name="connsiteX31" fmla="*/ 509587 w 935831"/>
                <a:gd name="connsiteY31" fmla="*/ 716756 h 1216818"/>
                <a:gd name="connsiteX32" fmla="*/ 304800 w 935831"/>
                <a:gd name="connsiteY32" fmla="*/ 947737 h 1216818"/>
                <a:gd name="connsiteX33" fmla="*/ 100012 w 935831"/>
                <a:gd name="connsiteY33" fmla="*/ 1183481 h 1216818"/>
                <a:gd name="connsiteX34" fmla="*/ 69056 w 935831"/>
                <a:gd name="connsiteY34" fmla="*/ 1216818 h 1216818"/>
                <a:gd name="connsiteX35" fmla="*/ 16669 w 935831"/>
                <a:gd name="connsiteY35" fmla="*/ 1216818 h 1216818"/>
                <a:gd name="connsiteX36" fmla="*/ 0 w 935831"/>
                <a:gd name="connsiteY36" fmla="*/ 1214437 h 1216818"/>
                <a:gd name="connsiteX37" fmla="*/ 54769 w 935831"/>
                <a:gd name="connsiteY37" fmla="*/ 1104900 h 1216818"/>
                <a:gd name="connsiteX38" fmla="*/ 178594 w 935831"/>
                <a:gd name="connsiteY38" fmla="*/ 921543 h 1216818"/>
                <a:gd name="connsiteX39" fmla="*/ 264319 w 935831"/>
                <a:gd name="connsiteY39" fmla="*/ 795337 h 1216818"/>
                <a:gd name="connsiteX40" fmla="*/ 426244 w 935831"/>
                <a:gd name="connsiteY40" fmla="*/ 528637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5831" h="1216818">
                  <a:moveTo>
                    <a:pt x="426244" y="528637"/>
                  </a:moveTo>
                  <a:lnTo>
                    <a:pt x="516731" y="369093"/>
                  </a:lnTo>
                  <a:lnTo>
                    <a:pt x="581025" y="247650"/>
                  </a:lnTo>
                  <a:lnTo>
                    <a:pt x="604837" y="195262"/>
                  </a:lnTo>
                  <a:lnTo>
                    <a:pt x="609600" y="171450"/>
                  </a:lnTo>
                  <a:lnTo>
                    <a:pt x="609600" y="138112"/>
                  </a:lnTo>
                  <a:lnTo>
                    <a:pt x="602456" y="107156"/>
                  </a:lnTo>
                  <a:lnTo>
                    <a:pt x="592931" y="88106"/>
                  </a:lnTo>
                  <a:lnTo>
                    <a:pt x="581025" y="76200"/>
                  </a:lnTo>
                  <a:lnTo>
                    <a:pt x="557212" y="64293"/>
                  </a:lnTo>
                  <a:lnTo>
                    <a:pt x="540544" y="52387"/>
                  </a:lnTo>
                  <a:lnTo>
                    <a:pt x="521494" y="30956"/>
                  </a:lnTo>
                  <a:lnTo>
                    <a:pt x="514350" y="16668"/>
                  </a:lnTo>
                  <a:lnTo>
                    <a:pt x="516731" y="9525"/>
                  </a:lnTo>
                  <a:lnTo>
                    <a:pt x="528637" y="2381"/>
                  </a:lnTo>
                  <a:lnTo>
                    <a:pt x="561975" y="0"/>
                  </a:lnTo>
                  <a:lnTo>
                    <a:pt x="628650" y="4762"/>
                  </a:lnTo>
                  <a:lnTo>
                    <a:pt x="695325" y="21431"/>
                  </a:lnTo>
                  <a:lnTo>
                    <a:pt x="740569" y="52387"/>
                  </a:lnTo>
                  <a:lnTo>
                    <a:pt x="821531" y="119062"/>
                  </a:lnTo>
                  <a:lnTo>
                    <a:pt x="878681" y="176212"/>
                  </a:lnTo>
                  <a:lnTo>
                    <a:pt x="916781" y="219075"/>
                  </a:lnTo>
                  <a:lnTo>
                    <a:pt x="931069" y="245268"/>
                  </a:lnTo>
                  <a:lnTo>
                    <a:pt x="935831" y="266700"/>
                  </a:lnTo>
                  <a:lnTo>
                    <a:pt x="935831" y="280987"/>
                  </a:lnTo>
                  <a:lnTo>
                    <a:pt x="926306" y="295275"/>
                  </a:lnTo>
                  <a:lnTo>
                    <a:pt x="897731" y="309562"/>
                  </a:lnTo>
                  <a:lnTo>
                    <a:pt x="850106" y="335756"/>
                  </a:lnTo>
                  <a:lnTo>
                    <a:pt x="797719" y="378618"/>
                  </a:lnTo>
                  <a:lnTo>
                    <a:pt x="740569" y="442912"/>
                  </a:lnTo>
                  <a:lnTo>
                    <a:pt x="654844" y="547687"/>
                  </a:lnTo>
                  <a:lnTo>
                    <a:pt x="509587" y="716756"/>
                  </a:lnTo>
                  <a:lnTo>
                    <a:pt x="304800" y="947737"/>
                  </a:lnTo>
                  <a:lnTo>
                    <a:pt x="100012" y="1183481"/>
                  </a:lnTo>
                  <a:lnTo>
                    <a:pt x="69056" y="1216818"/>
                  </a:lnTo>
                  <a:lnTo>
                    <a:pt x="16669" y="1216818"/>
                  </a:lnTo>
                  <a:lnTo>
                    <a:pt x="0" y="1214437"/>
                  </a:lnTo>
                  <a:lnTo>
                    <a:pt x="54769" y="1104900"/>
                  </a:lnTo>
                  <a:lnTo>
                    <a:pt x="178594" y="921543"/>
                  </a:lnTo>
                  <a:lnTo>
                    <a:pt x="264319" y="795337"/>
                  </a:lnTo>
                  <a:lnTo>
                    <a:pt x="426244" y="528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8">
              <a:extLst>
                <a:ext uri="{FF2B5EF4-FFF2-40B4-BE49-F238E27FC236}">
                  <a16:creationId xmlns:a16="http://schemas.microsoft.com/office/drawing/2014/main" id="{B55586EB-B3F9-4608-B94A-B619C58DBB61}"/>
                </a:ext>
              </a:extLst>
            </p:cNvPr>
            <p:cNvSpPr/>
            <p:nvPr/>
          </p:nvSpPr>
          <p:spPr>
            <a:xfrm>
              <a:off x="6710364" y="4100513"/>
              <a:ext cx="528637" cy="660400"/>
            </a:xfrm>
            <a:custGeom>
              <a:avLst/>
              <a:gdLst>
                <a:gd name="connsiteX0" fmla="*/ 133350 w 528637"/>
                <a:gd name="connsiteY0" fmla="*/ 302418 h 659606"/>
                <a:gd name="connsiteX1" fmla="*/ 52387 w 528637"/>
                <a:gd name="connsiteY1" fmla="*/ 142875 h 659606"/>
                <a:gd name="connsiteX2" fmla="*/ 7143 w 528637"/>
                <a:gd name="connsiteY2" fmla="*/ 50006 h 659606"/>
                <a:gd name="connsiteX3" fmla="*/ 0 w 528637"/>
                <a:gd name="connsiteY3" fmla="*/ 19050 h 659606"/>
                <a:gd name="connsiteX4" fmla="*/ 0 w 528637"/>
                <a:gd name="connsiteY4" fmla="*/ 4762 h 659606"/>
                <a:gd name="connsiteX5" fmla="*/ 0 w 528637"/>
                <a:gd name="connsiteY5" fmla="*/ 4762 h 659606"/>
                <a:gd name="connsiteX6" fmla="*/ 16668 w 528637"/>
                <a:gd name="connsiteY6" fmla="*/ 0 h 659606"/>
                <a:gd name="connsiteX7" fmla="*/ 42862 w 528637"/>
                <a:gd name="connsiteY7" fmla="*/ 16668 h 659606"/>
                <a:gd name="connsiteX8" fmla="*/ 157162 w 528637"/>
                <a:gd name="connsiteY8" fmla="*/ 97631 h 659606"/>
                <a:gd name="connsiteX9" fmla="*/ 288131 w 528637"/>
                <a:gd name="connsiteY9" fmla="*/ 185737 h 659606"/>
                <a:gd name="connsiteX10" fmla="*/ 345281 w 528637"/>
                <a:gd name="connsiteY10" fmla="*/ 223837 h 659606"/>
                <a:gd name="connsiteX11" fmla="*/ 388143 w 528637"/>
                <a:gd name="connsiteY11" fmla="*/ 257175 h 659606"/>
                <a:gd name="connsiteX12" fmla="*/ 416718 w 528637"/>
                <a:gd name="connsiteY12" fmla="*/ 285750 h 659606"/>
                <a:gd name="connsiteX13" fmla="*/ 442912 w 528637"/>
                <a:gd name="connsiteY13" fmla="*/ 316706 h 659606"/>
                <a:gd name="connsiteX14" fmla="*/ 466725 w 528637"/>
                <a:gd name="connsiteY14" fmla="*/ 352425 h 659606"/>
                <a:gd name="connsiteX15" fmla="*/ 485775 w 528637"/>
                <a:gd name="connsiteY15" fmla="*/ 385762 h 659606"/>
                <a:gd name="connsiteX16" fmla="*/ 507206 w 528637"/>
                <a:gd name="connsiteY16" fmla="*/ 431006 h 659606"/>
                <a:gd name="connsiteX17" fmla="*/ 519112 w 528637"/>
                <a:gd name="connsiteY17" fmla="*/ 469106 h 659606"/>
                <a:gd name="connsiteX18" fmla="*/ 528637 w 528637"/>
                <a:gd name="connsiteY18" fmla="*/ 516731 h 659606"/>
                <a:gd name="connsiteX19" fmla="*/ 528637 w 528637"/>
                <a:gd name="connsiteY19" fmla="*/ 554831 h 659606"/>
                <a:gd name="connsiteX20" fmla="*/ 521493 w 528637"/>
                <a:gd name="connsiteY20" fmla="*/ 583406 h 659606"/>
                <a:gd name="connsiteX21" fmla="*/ 504825 w 528637"/>
                <a:gd name="connsiteY21" fmla="*/ 611981 h 659606"/>
                <a:gd name="connsiteX22" fmla="*/ 473868 w 528637"/>
                <a:gd name="connsiteY22" fmla="*/ 635793 h 659606"/>
                <a:gd name="connsiteX23" fmla="*/ 428625 w 528637"/>
                <a:gd name="connsiteY23" fmla="*/ 652462 h 659606"/>
                <a:gd name="connsiteX24" fmla="*/ 392906 w 528637"/>
                <a:gd name="connsiteY24" fmla="*/ 659606 h 659606"/>
                <a:gd name="connsiteX25" fmla="*/ 357187 w 528637"/>
                <a:gd name="connsiteY25" fmla="*/ 654843 h 659606"/>
                <a:gd name="connsiteX26" fmla="*/ 330993 w 528637"/>
                <a:gd name="connsiteY26" fmla="*/ 647700 h 659606"/>
                <a:gd name="connsiteX27" fmla="*/ 302418 w 528637"/>
                <a:gd name="connsiteY27" fmla="*/ 631031 h 659606"/>
                <a:gd name="connsiteX28" fmla="*/ 278606 w 528637"/>
                <a:gd name="connsiteY28" fmla="*/ 597693 h 659606"/>
                <a:gd name="connsiteX29" fmla="*/ 233362 w 528637"/>
                <a:gd name="connsiteY29" fmla="*/ 504825 h 659606"/>
                <a:gd name="connsiteX30" fmla="*/ 133350 w 528637"/>
                <a:gd name="connsiteY30" fmla="*/ 302418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8637" h="659606">
                  <a:moveTo>
                    <a:pt x="133350" y="302418"/>
                  </a:moveTo>
                  <a:lnTo>
                    <a:pt x="52387" y="142875"/>
                  </a:lnTo>
                  <a:lnTo>
                    <a:pt x="7143" y="50006"/>
                  </a:lnTo>
                  <a:lnTo>
                    <a:pt x="0" y="19050"/>
                  </a:lnTo>
                  <a:lnTo>
                    <a:pt x="0" y="4762"/>
                  </a:lnTo>
                  <a:lnTo>
                    <a:pt x="0" y="4762"/>
                  </a:lnTo>
                  <a:lnTo>
                    <a:pt x="16668" y="0"/>
                  </a:lnTo>
                  <a:lnTo>
                    <a:pt x="42862" y="16668"/>
                  </a:lnTo>
                  <a:lnTo>
                    <a:pt x="157162" y="97631"/>
                  </a:lnTo>
                  <a:lnTo>
                    <a:pt x="288131" y="185737"/>
                  </a:lnTo>
                  <a:lnTo>
                    <a:pt x="345281" y="223837"/>
                  </a:lnTo>
                  <a:lnTo>
                    <a:pt x="388143" y="257175"/>
                  </a:lnTo>
                  <a:lnTo>
                    <a:pt x="416718" y="285750"/>
                  </a:lnTo>
                  <a:lnTo>
                    <a:pt x="442912" y="316706"/>
                  </a:lnTo>
                  <a:lnTo>
                    <a:pt x="466725" y="352425"/>
                  </a:lnTo>
                  <a:lnTo>
                    <a:pt x="485775" y="385762"/>
                  </a:lnTo>
                  <a:lnTo>
                    <a:pt x="507206" y="431006"/>
                  </a:lnTo>
                  <a:lnTo>
                    <a:pt x="519112" y="469106"/>
                  </a:lnTo>
                  <a:lnTo>
                    <a:pt x="528637" y="516731"/>
                  </a:lnTo>
                  <a:lnTo>
                    <a:pt x="528637" y="554831"/>
                  </a:lnTo>
                  <a:lnTo>
                    <a:pt x="521493" y="583406"/>
                  </a:lnTo>
                  <a:lnTo>
                    <a:pt x="504825" y="611981"/>
                  </a:lnTo>
                  <a:lnTo>
                    <a:pt x="473868" y="635793"/>
                  </a:lnTo>
                  <a:lnTo>
                    <a:pt x="428625" y="652462"/>
                  </a:lnTo>
                  <a:lnTo>
                    <a:pt x="392906" y="659606"/>
                  </a:lnTo>
                  <a:lnTo>
                    <a:pt x="357187" y="654843"/>
                  </a:lnTo>
                  <a:lnTo>
                    <a:pt x="330993" y="647700"/>
                  </a:lnTo>
                  <a:lnTo>
                    <a:pt x="302418" y="631031"/>
                  </a:lnTo>
                  <a:lnTo>
                    <a:pt x="278606" y="597693"/>
                  </a:lnTo>
                  <a:lnTo>
                    <a:pt x="233362" y="504825"/>
                  </a:lnTo>
                  <a:lnTo>
                    <a:pt x="133350" y="3024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9">
              <a:extLst>
                <a:ext uri="{FF2B5EF4-FFF2-40B4-BE49-F238E27FC236}">
                  <a16:creationId xmlns:a16="http://schemas.microsoft.com/office/drawing/2014/main" id="{55ABCBDE-1994-4DF6-83B6-F58C536DBA32}"/>
                </a:ext>
              </a:extLst>
            </p:cNvPr>
            <p:cNvSpPr/>
            <p:nvPr/>
          </p:nvSpPr>
          <p:spPr>
            <a:xfrm>
              <a:off x="7815264" y="4295776"/>
              <a:ext cx="661987" cy="919163"/>
            </a:xfrm>
            <a:custGeom>
              <a:avLst/>
              <a:gdLst>
                <a:gd name="connsiteX0" fmla="*/ 185737 w 661987"/>
                <a:gd name="connsiteY0" fmla="*/ 323850 h 919163"/>
                <a:gd name="connsiteX1" fmla="*/ 78581 w 661987"/>
                <a:gd name="connsiteY1" fmla="*/ 152400 h 919163"/>
                <a:gd name="connsiteX2" fmla="*/ 4762 w 661987"/>
                <a:gd name="connsiteY2" fmla="*/ 35719 h 919163"/>
                <a:gd name="connsiteX3" fmla="*/ 0 w 661987"/>
                <a:gd name="connsiteY3" fmla="*/ 21431 h 919163"/>
                <a:gd name="connsiteX4" fmla="*/ 0 w 661987"/>
                <a:gd name="connsiteY4" fmla="*/ 9525 h 919163"/>
                <a:gd name="connsiteX5" fmla="*/ 2381 w 661987"/>
                <a:gd name="connsiteY5" fmla="*/ 2381 h 919163"/>
                <a:gd name="connsiteX6" fmla="*/ 16668 w 661987"/>
                <a:gd name="connsiteY6" fmla="*/ 0 h 919163"/>
                <a:gd name="connsiteX7" fmla="*/ 50006 w 661987"/>
                <a:gd name="connsiteY7" fmla="*/ 14288 h 919163"/>
                <a:gd name="connsiteX8" fmla="*/ 202406 w 661987"/>
                <a:gd name="connsiteY8" fmla="*/ 121444 h 919163"/>
                <a:gd name="connsiteX9" fmla="*/ 357187 w 661987"/>
                <a:gd name="connsiteY9" fmla="*/ 233363 h 919163"/>
                <a:gd name="connsiteX10" fmla="*/ 490537 w 661987"/>
                <a:gd name="connsiteY10" fmla="*/ 335756 h 919163"/>
                <a:gd name="connsiteX11" fmla="*/ 542925 w 661987"/>
                <a:gd name="connsiteY11" fmla="*/ 376238 h 919163"/>
                <a:gd name="connsiteX12" fmla="*/ 554831 w 661987"/>
                <a:gd name="connsiteY12" fmla="*/ 390525 h 919163"/>
                <a:gd name="connsiteX13" fmla="*/ 571500 w 661987"/>
                <a:gd name="connsiteY13" fmla="*/ 428625 h 919163"/>
                <a:gd name="connsiteX14" fmla="*/ 592931 w 661987"/>
                <a:gd name="connsiteY14" fmla="*/ 483394 h 919163"/>
                <a:gd name="connsiteX15" fmla="*/ 623887 w 661987"/>
                <a:gd name="connsiteY15" fmla="*/ 573881 h 919163"/>
                <a:gd name="connsiteX16" fmla="*/ 647700 w 661987"/>
                <a:gd name="connsiteY16" fmla="*/ 673894 h 919163"/>
                <a:gd name="connsiteX17" fmla="*/ 661987 w 661987"/>
                <a:gd name="connsiteY17" fmla="*/ 752475 h 919163"/>
                <a:gd name="connsiteX18" fmla="*/ 654843 w 661987"/>
                <a:gd name="connsiteY18" fmla="*/ 778669 h 919163"/>
                <a:gd name="connsiteX19" fmla="*/ 633412 w 661987"/>
                <a:gd name="connsiteY19" fmla="*/ 826294 h 919163"/>
                <a:gd name="connsiteX20" fmla="*/ 607218 w 661987"/>
                <a:gd name="connsiteY20" fmla="*/ 871538 h 919163"/>
                <a:gd name="connsiteX21" fmla="*/ 588168 w 661987"/>
                <a:gd name="connsiteY21" fmla="*/ 895350 h 919163"/>
                <a:gd name="connsiteX22" fmla="*/ 557212 w 661987"/>
                <a:gd name="connsiteY22" fmla="*/ 916781 h 919163"/>
                <a:gd name="connsiteX23" fmla="*/ 540543 w 661987"/>
                <a:gd name="connsiteY23" fmla="*/ 919163 h 919163"/>
                <a:gd name="connsiteX24" fmla="*/ 521493 w 661987"/>
                <a:gd name="connsiteY24" fmla="*/ 916781 h 919163"/>
                <a:gd name="connsiteX25" fmla="*/ 495300 w 661987"/>
                <a:gd name="connsiteY25" fmla="*/ 902494 h 919163"/>
                <a:gd name="connsiteX26" fmla="*/ 469106 w 661987"/>
                <a:gd name="connsiteY26" fmla="*/ 878681 h 919163"/>
                <a:gd name="connsiteX27" fmla="*/ 447675 w 661987"/>
                <a:gd name="connsiteY27" fmla="*/ 845344 h 919163"/>
                <a:gd name="connsiteX28" fmla="*/ 409575 w 661987"/>
                <a:gd name="connsiteY28" fmla="*/ 757238 h 919163"/>
                <a:gd name="connsiteX29" fmla="*/ 338137 w 661987"/>
                <a:gd name="connsiteY29" fmla="*/ 590550 h 919163"/>
                <a:gd name="connsiteX30" fmla="*/ 302418 w 661987"/>
                <a:gd name="connsiteY30" fmla="*/ 514350 h 919163"/>
                <a:gd name="connsiteX31" fmla="*/ 254793 w 661987"/>
                <a:gd name="connsiteY31" fmla="*/ 438150 h 919163"/>
                <a:gd name="connsiteX32" fmla="*/ 185737 w 661987"/>
                <a:gd name="connsiteY32" fmla="*/ 323850 h 91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1987" h="919163">
                  <a:moveTo>
                    <a:pt x="185737" y="323850"/>
                  </a:moveTo>
                  <a:lnTo>
                    <a:pt x="78581" y="152400"/>
                  </a:lnTo>
                  <a:lnTo>
                    <a:pt x="4762" y="35719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2381" y="2381"/>
                  </a:lnTo>
                  <a:lnTo>
                    <a:pt x="16668" y="0"/>
                  </a:lnTo>
                  <a:lnTo>
                    <a:pt x="50006" y="14288"/>
                  </a:lnTo>
                  <a:lnTo>
                    <a:pt x="202406" y="121444"/>
                  </a:lnTo>
                  <a:lnTo>
                    <a:pt x="357187" y="233363"/>
                  </a:lnTo>
                  <a:lnTo>
                    <a:pt x="490537" y="335756"/>
                  </a:lnTo>
                  <a:lnTo>
                    <a:pt x="542925" y="376238"/>
                  </a:lnTo>
                  <a:lnTo>
                    <a:pt x="554831" y="390525"/>
                  </a:lnTo>
                  <a:lnTo>
                    <a:pt x="571500" y="428625"/>
                  </a:lnTo>
                  <a:lnTo>
                    <a:pt x="592931" y="483394"/>
                  </a:lnTo>
                  <a:lnTo>
                    <a:pt x="623887" y="573881"/>
                  </a:lnTo>
                  <a:lnTo>
                    <a:pt x="647700" y="673894"/>
                  </a:lnTo>
                  <a:lnTo>
                    <a:pt x="661987" y="752475"/>
                  </a:lnTo>
                  <a:lnTo>
                    <a:pt x="654843" y="778669"/>
                  </a:lnTo>
                  <a:lnTo>
                    <a:pt x="633412" y="826294"/>
                  </a:lnTo>
                  <a:lnTo>
                    <a:pt x="607218" y="871538"/>
                  </a:lnTo>
                  <a:lnTo>
                    <a:pt x="588168" y="895350"/>
                  </a:lnTo>
                  <a:lnTo>
                    <a:pt x="557212" y="916781"/>
                  </a:lnTo>
                  <a:lnTo>
                    <a:pt x="540543" y="919163"/>
                  </a:lnTo>
                  <a:lnTo>
                    <a:pt x="521493" y="916781"/>
                  </a:lnTo>
                  <a:lnTo>
                    <a:pt x="495300" y="902494"/>
                  </a:lnTo>
                  <a:lnTo>
                    <a:pt x="469106" y="878681"/>
                  </a:lnTo>
                  <a:lnTo>
                    <a:pt x="447675" y="845344"/>
                  </a:lnTo>
                  <a:lnTo>
                    <a:pt x="409575" y="757238"/>
                  </a:lnTo>
                  <a:lnTo>
                    <a:pt x="338137" y="590550"/>
                  </a:lnTo>
                  <a:lnTo>
                    <a:pt x="302418" y="514350"/>
                  </a:lnTo>
                  <a:lnTo>
                    <a:pt x="254793" y="438150"/>
                  </a:lnTo>
                  <a:lnTo>
                    <a:pt x="185737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0">
              <a:extLst>
                <a:ext uri="{FF2B5EF4-FFF2-40B4-BE49-F238E27FC236}">
                  <a16:creationId xmlns:a16="http://schemas.microsoft.com/office/drawing/2014/main" id="{7196D219-DA27-4E36-A4CF-83E831C118E6}"/>
                </a:ext>
              </a:extLst>
            </p:cNvPr>
            <p:cNvSpPr/>
            <p:nvPr/>
          </p:nvSpPr>
          <p:spPr>
            <a:xfrm>
              <a:off x="6164263" y="4398963"/>
              <a:ext cx="2139950" cy="1420812"/>
            </a:xfrm>
            <a:custGeom>
              <a:avLst/>
              <a:gdLst>
                <a:gd name="connsiteX0" fmla="*/ 359569 w 2138363"/>
                <a:gd name="connsiteY0" fmla="*/ 483394 h 1421606"/>
                <a:gd name="connsiteX1" fmla="*/ 288132 w 2138363"/>
                <a:gd name="connsiteY1" fmla="*/ 385762 h 1421606"/>
                <a:gd name="connsiteX2" fmla="*/ 221457 w 2138363"/>
                <a:gd name="connsiteY2" fmla="*/ 285750 h 1421606"/>
                <a:gd name="connsiteX3" fmla="*/ 128588 w 2138363"/>
                <a:gd name="connsiteY3" fmla="*/ 135731 h 1421606"/>
                <a:gd name="connsiteX4" fmla="*/ 64294 w 2138363"/>
                <a:gd name="connsiteY4" fmla="*/ 23812 h 1421606"/>
                <a:gd name="connsiteX5" fmla="*/ 59532 w 2138363"/>
                <a:gd name="connsiteY5" fmla="*/ 16669 h 1421606"/>
                <a:gd name="connsiteX6" fmla="*/ 52388 w 2138363"/>
                <a:gd name="connsiteY6" fmla="*/ 9525 h 1421606"/>
                <a:gd name="connsiteX7" fmla="*/ 33338 w 2138363"/>
                <a:gd name="connsiteY7" fmla="*/ 0 h 1421606"/>
                <a:gd name="connsiteX8" fmla="*/ 14288 w 2138363"/>
                <a:gd name="connsiteY8" fmla="*/ 0 h 1421606"/>
                <a:gd name="connsiteX9" fmla="*/ 4763 w 2138363"/>
                <a:gd name="connsiteY9" fmla="*/ 0 h 1421606"/>
                <a:gd name="connsiteX10" fmla="*/ 0 w 2138363"/>
                <a:gd name="connsiteY10" fmla="*/ 7144 h 1421606"/>
                <a:gd name="connsiteX11" fmla="*/ 4763 w 2138363"/>
                <a:gd name="connsiteY11" fmla="*/ 38100 h 1421606"/>
                <a:gd name="connsiteX12" fmla="*/ 30957 w 2138363"/>
                <a:gd name="connsiteY12" fmla="*/ 111919 h 1421606"/>
                <a:gd name="connsiteX13" fmla="*/ 80963 w 2138363"/>
                <a:gd name="connsiteY13" fmla="*/ 259556 h 1421606"/>
                <a:gd name="connsiteX14" fmla="*/ 119063 w 2138363"/>
                <a:gd name="connsiteY14" fmla="*/ 357187 h 1421606"/>
                <a:gd name="connsiteX15" fmla="*/ 161925 w 2138363"/>
                <a:gd name="connsiteY15" fmla="*/ 457200 h 1421606"/>
                <a:gd name="connsiteX16" fmla="*/ 202407 w 2138363"/>
                <a:gd name="connsiteY16" fmla="*/ 538162 h 1421606"/>
                <a:gd name="connsiteX17" fmla="*/ 247650 w 2138363"/>
                <a:gd name="connsiteY17" fmla="*/ 623887 h 1421606"/>
                <a:gd name="connsiteX18" fmla="*/ 292894 w 2138363"/>
                <a:gd name="connsiteY18" fmla="*/ 700087 h 1421606"/>
                <a:gd name="connsiteX19" fmla="*/ 330994 w 2138363"/>
                <a:gd name="connsiteY19" fmla="*/ 762000 h 1421606"/>
                <a:gd name="connsiteX20" fmla="*/ 383382 w 2138363"/>
                <a:gd name="connsiteY20" fmla="*/ 831056 h 1421606"/>
                <a:gd name="connsiteX21" fmla="*/ 433388 w 2138363"/>
                <a:gd name="connsiteY21" fmla="*/ 895350 h 1421606"/>
                <a:gd name="connsiteX22" fmla="*/ 495300 w 2138363"/>
                <a:gd name="connsiteY22" fmla="*/ 964406 h 1421606"/>
                <a:gd name="connsiteX23" fmla="*/ 576263 w 2138363"/>
                <a:gd name="connsiteY23" fmla="*/ 1040606 h 1421606"/>
                <a:gd name="connsiteX24" fmla="*/ 652463 w 2138363"/>
                <a:gd name="connsiteY24" fmla="*/ 1104900 h 1421606"/>
                <a:gd name="connsiteX25" fmla="*/ 731044 w 2138363"/>
                <a:gd name="connsiteY25" fmla="*/ 1157287 h 1421606"/>
                <a:gd name="connsiteX26" fmla="*/ 821532 w 2138363"/>
                <a:gd name="connsiteY26" fmla="*/ 1207294 h 1421606"/>
                <a:gd name="connsiteX27" fmla="*/ 947738 w 2138363"/>
                <a:gd name="connsiteY27" fmla="*/ 1271587 h 1421606"/>
                <a:gd name="connsiteX28" fmla="*/ 1081088 w 2138363"/>
                <a:gd name="connsiteY28" fmla="*/ 1326356 h 1421606"/>
                <a:gd name="connsiteX29" fmla="*/ 1183482 w 2138363"/>
                <a:gd name="connsiteY29" fmla="*/ 1362075 h 1421606"/>
                <a:gd name="connsiteX30" fmla="*/ 1319213 w 2138363"/>
                <a:gd name="connsiteY30" fmla="*/ 1397794 h 1421606"/>
                <a:gd name="connsiteX31" fmla="*/ 1443038 w 2138363"/>
                <a:gd name="connsiteY31" fmla="*/ 1416844 h 1421606"/>
                <a:gd name="connsiteX32" fmla="*/ 1566863 w 2138363"/>
                <a:gd name="connsiteY32" fmla="*/ 1421606 h 1421606"/>
                <a:gd name="connsiteX33" fmla="*/ 1662113 w 2138363"/>
                <a:gd name="connsiteY33" fmla="*/ 1416844 h 1421606"/>
                <a:gd name="connsiteX34" fmla="*/ 1804988 w 2138363"/>
                <a:gd name="connsiteY34" fmla="*/ 1407319 h 1421606"/>
                <a:gd name="connsiteX35" fmla="*/ 1895475 w 2138363"/>
                <a:gd name="connsiteY35" fmla="*/ 1393031 h 1421606"/>
                <a:gd name="connsiteX36" fmla="*/ 1981200 w 2138363"/>
                <a:gd name="connsiteY36" fmla="*/ 1373981 h 1421606"/>
                <a:gd name="connsiteX37" fmla="*/ 2031207 w 2138363"/>
                <a:gd name="connsiteY37" fmla="*/ 1354931 h 1421606"/>
                <a:gd name="connsiteX38" fmla="*/ 2059782 w 2138363"/>
                <a:gd name="connsiteY38" fmla="*/ 1340644 h 1421606"/>
                <a:gd name="connsiteX39" fmla="*/ 2090738 w 2138363"/>
                <a:gd name="connsiteY39" fmla="*/ 1314450 h 1421606"/>
                <a:gd name="connsiteX40" fmla="*/ 2119313 w 2138363"/>
                <a:gd name="connsiteY40" fmla="*/ 1281112 h 1421606"/>
                <a:gd name="connsiteX41" fmla="*/ 2135982 w 2138363"/>
                <a:gd name="connsiteY41" fmla="*/ 1254919 h 1421606"/>
                <a:gd name="connsiteX42" fmla="*/ 2138363 w 2138363"/>
                <a:gd name="connsiteY42" fmla="*/ 1235869 h 1421606"/>
                <a:gd name="connsiteX43" fmla="*/ 2133600 w 2138363"/>
                <a:gd name="connsiteY43" fmla="*/ 1212056 h 1421606"/>
                <a:gd name="connsiteX44" fmla="*/ 2121694 w 2138363"/>
                <a:gd name="connsiteY44" fmla="*/ 1193006 h 1421606"/>
                <a:gd name="connsiteX45" fmla="*/ 2102644 w 2138363"/>
                <a:gd name="connsiteY45" fmla="*/ 1176337 h 1421606"/>
                <a:gd name="connsiteX46" fmla="*/ 2047875 w 2138363"/>
                <a:gd name="connsiteY46" fmla="*/ 1140619 h 1421606"/>
                <a:gd name="connsiteX47" fmla="*/ 1464469 w 2138363"/>
                <a:gd name="connsiteY47" fmla="*/ 1131094 h 1421606"/>
                <a:gd name="connsiteX48" fmla="*/ 1321594 w 2138363"/>
                <a:gd name="connsiteY48" fmla="*/ 1121569 h 1421606"/>
                <a:gd name="connsiteX49" fmla="*/ 1185863 w 2138363"/>
                <a:gd name="connsiteY49" fmla="*/ 1100137 h 1421606"/>
                <a:gd name="connsiteX50" fmla="*/ 1057275 w 2138363"/>
                <a:gd name="connsiteY50" fmla="*/ 1066800 h 1421606"/>
                <a:gd name="connsiteX51" fmla="*/ 947738 w 2138363"/>
                <a:gd name="connsiteY51" fmla="*/ 1026319 h 1421606"/>
                <a:gd name="connsiteX52" fmla="*/ 885825 w 2138363"/>
                <a:gd name="connsiteY52" fmla="*/ 995362 h 1421606"/>
                <a:gd name="connsiteX53" fmla="*/ 812007 w 2138363"/>
                <a:gd name="connsiteY53" fmla="*/ 952500 h 1421606"/>
                <a:gd name="connsiteX54" fmla="*/ 745332 w 2138363"/>
                <a:gd name="connsiteY54" fmla="*/ 904875 h 1421606"/>
                <a:gd name="connsiteX55" fmla="*/ 692944 w 2138363"/>
                <a:gd name="connsiteY55" fmla="*/ 862012 h 1421606"/>
                <a:gd name="connsiteX56" fmla="*/ 640557 w 2138363"/>
                <a:gd name="connsiteY56" fmla="*/ 812006 h 1421606"/>
                <a:gd name="connsiteX57" fmla="*/ 561975 w 2138363"/>
                <a:gd name="connsiteY57" fmla="*/ 733425 h 1421606"/>
                <a:gd name="connsiteX58" fmla="*/ 452438 w 2138363"/>
                <a:gd name="connsiteY58" fmla="*/ 604837 h 1421606"/>
                <a:gd name="connsiteX59" fmla="*/ 359569 w 2138363"/>
                <a:gd name="connsiteY59" fmla="*/ 483394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38363" h="1421606">
                  <a:moveTo>
                    <a:pt x="359569" y="483394"/>
                  </a:moveTo>
                  <a:lnTo>
                    <a:pt x="288132" y="385762"/>
                  </a:lnTo>
                  <a:lnTo>
                    <a:pt x="221457" y="285750"/>
                  </a:lnTo>
                  <a:lnTo>
                    <a:pt x="128588" y="135731"/>
                  </a:lnTo>
                  <a:lnTo>
                    <a:pt x="64294" y="23812"/>
                  </a:lnTo>
                  <a:lnTo>
                    <a:pt x="59532" y="16669"/>
                  </a:lnTo>
                  <a:lnTo>
                    <a:pt x="52388" y="9525"/>
                  </a:lnTo>
                  <a:lnTo>
                    <a:pt x="33338" y="0"/>
                  </a:lnTo>
                  <a:lnTo>
                    <a:pt x="14288" y="0"/>
                  </a:lnTo>
                  <a:lnTo>
                    <a:pt x="4763" y="0"/>
                  </a:lnTo>
                  <a:lnTo>
                    <a:pt x="0" y="7144"/>
                  </a:lnTo>
                  <a:lnTo>
                    <a:pt x="4763" y="38100"/>
                  </a:lnTo>
                  <a:lnTo>
                    <a:pt x="30957" y="111919"/>
                  </a:lnTo>
                  <a:lnTo>
                    <a:pt x="80963" y="259556"/>
                  </a:lnTo>
                  <a:lnTo>
                    <a:pt x="119063" y="357187"/>
                  </a:lnTo>
                  <a:lnTo>
                    <a:pt x="161925" y="457200"/>
                  </a:lnTo>
                  <a:lnTo>
                    <a:pt x="202407" y="538162"/>
                  </a:lnTo>
                  <a:lnTo>
                    <a:pt x="247650" y="623887"/>
                  </a:lnTo>
                  <a:lnTo>
                    <a:pt x="292894" y="700087"/>
                  </a:lnTo>
                  <a:lnTo>
                    <a:pt x="330994" y="762000"/>
                  </a:lnTo>
                  <a:lnTo>
                    <a:pt x="383382" y="831056"/>
                  </a:lnTo>
                  <a:lnTo>
                    <a:pt x="433388" y="895350"/>
                  </a:lnTo>
                  <a:lnTo>
                    <a:pt x="495300" y="964406"/>
                  </a:lnTo>
                  <a:lnTo>
                    <a:pt x="576263" y="1040606"/>
                  </a:lnTo>
                  <a:lnTo>
                    <a:pt x="652463" y="1104900"/>
                  </a:lnTo>
                  <a:lnTo>
                    <a:pt x="731044" y="1157287"/>
                  </a:lnTo>
                  <a:lnTo>
                    <a:pt x="821532" y="1207294"/>
                  </a:lnTo>
                  <a:lnTo>
                    <a:pt x="947738" y="1271587"/>
                  </a:lnTo>
                  <a:lnTo>
                    <a:pt x="1081088" y="1326356"/>
                  </a:lnTo>
                  <a:lnTo>
                    <a:pt x="1183482" y="1362075"/>
                  </a:lnTo>
                  <a:lnTo>
                    <a:pt x="1319213" y="1397794"/>
                  </a:lnTo>
                  <a:lnTo>
                    <a:pt x="1443038" y="1416844"/>
                  </a:lnTo>
                  <a:lnTo>
                    <a:pt x="1566863" y="1421606"/>
                  </a:lnTo>
                  <a:lnTo>
                    <a:pt x="1662113" y="1416844"/>
                  </a:lnTo>
                  <a:lnTo>
                    <a:pt x="1804988" y="1407319"/>
                  </a:lnTo>
                  <a:lnTo>
                    <a:pt x="1895475" y="1393031"/>
                  </a:lnTo>
                  <a:lnTo>
                    <a:pt x="1981200" y="1373981"/>
                  </a:lnTo>
                  <a:lnTo>
                    <a:pt x="2031207" y="1354931"/>
                  </a:lnTo>
                  <a:lnTo>
                    <a:pt x="2059782" y="1340644"/>
                  </a:lnTo>
                  <a:lnTo>
                    <a:pt x="2090738" y="1314450"/>
                  </a:lnTo>
                  <a:lnTo>
                    <a:pt x="2119313" y="1281112"/>
                  </a:lnTo>
                  <a:lnTo>
                    <a:pt x="2135982" y="1254919"/>
                  </a:lnTo>
                  <a:lnTo>
                    <a:pt x="2138363" y="1235869"/>
                  </a:lnTo>
                  <a:lnTo>
                    <a:pt x="2133600" y="1212056"/>
                  </a:lnTo>
                  <a:lnTo>
                    <a:pt x="2121694" y="1193006"/>
                  </a:lnTo>
                  <a:lnTo>
                    <a:pt x="2102644" y="1176337"/>
                  </a:lnTo>
                  <a:lnTo>
                    <a:pt x="2047875" y="1140619"/>
                  </a:lnTo>
                  <a:lnTo>
                    <a:pt x="1464469" y="1131094"/>
                  </a:lnTo>
                  <a:lnTo>
                    <a:pt x="1321594" y="1121569"/>
                  </a:lnTo>
                  <a:lnTo>
                    <a:pt x="1185863" y="1100137"/>
                  </a:lnTo>
                  <a:lnTo>
                    <a:pt x="1057275" y="1066800"/>
                  </a:lnTo>
                  <a:lnTo>
                    <a:pt x="947738" y="1026319"/>
                  </a:lnTo>
                  <a:lnTo>
                    <a:pt x="885825" y="995362"/>
                  </a:lnTo>
                  <a:lnTo>
                    <a:pt x="812007" y="952500"/>
                  </a:lnTo>
                  <a:lnTo>
                    <a:pt x="745332" y="904875"/>
                  </a:lnTo>
                  <a:lnTo>
                    <a:pt x="692944" y="862012"/>
                  </a:lnTo>
                  <a:lnTo>
                    <a:pt x="640557" y="812006"/>
                  </a:lnTo>
                  <a:lnTo>
                    <a:pt x="561975" y="733425"/>
                  </a:lnTo>
                  <a:lnTo>
                    <a:pt x="452438" y="604837"/>
                  </a:lnTo>
                  <a:lnTo>
                    <a:pt x="359569" y="483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5">
              <a:extLst>
                <a:ext uri="{FF2B5EF4-FFF2-40B4-BE49-F238E27FC236}">
                  <a16:creationId xmlns:a16="http://schemas.microsoft.com/office/drawing/2014/main" id="{0B1B5B06-D802-416C-AE27-9370F2FEFC55}"/>
                </a:ext>
              </a:extLst>
            </p:cNvPr>
            <p:cNvSpPr/>
            <p:nvPr/>
          </p:nvSpPr>
          <p:spPr>
            <a:xfrm>
              <a:off x="3887790" y="2523329"/>
              <a:ext cx="827087" cy="647700"/>
            </a:xfrm>
            <a:custGeom>
              <a:avLst/>
              <a:gdLst>
                <a:gd name="connsiteX0" fmla="*/ 609600 w 826294"/>
                <a:gd name="connsiteY0" fmla="*/ 357188 h 647700"/>
                <a:gd name="connsiteX1" fmla="*/ 481013 w 826294"/>
                <a:gd name="connsiteY1" fmla="*/ 235744 h 647700"/>
                <a:gd name="connsiteX2" fmla="*/ 390525 w 826294"/>
                <a:gd name="connsiteY2" fmla="*/ 152400 h 647700"/>
                <a:gd name="connsiteX3" fmla="*/ 285750 w 826294"/>
                <a:gd name="connsiteY3" fmla="*/ 57150 h 647700"/>
                <a:gd name="connsiteX4" fmla="*/ 85725 w 826294"/>
                <a:gd name="connsiteY4" fmla="*/ 0 h 647700"/>
                <a:gd name="connsiteX5" fmla="*/ 59532 w 826294"/>
                <a:gd name="connsiteY5" fmla="*/ 11906 h 647700"/>
                <a:gd name="connsiteX6" fmla="*/ 33338 w 826294"/>
                <a:gd name="connsiteY6" fmla="*/ 78581 h 647700"/>
                <a:gd name="connsiteX7" fmla="*/ 0 w 826294"/>
                <a:gd name="connsiteY7" fmla="*/ 195263 h 647700"/>
                <a:gd name="connsiteX8" fmla="*/ 0 w 826294"/>
                <a:gd name="connsiteY8" fmla="*/ 223838 h 647700"/>
                <a:gd name="connsiteX9" fmla="*/ 9525 w 826294"/>
                <a:gd name="connsiteY9" fmla="*/ 235744 h 647700"/>
                <a:gd name="connsiteX10" fmla="*/ 64294 w 826294"/>
                <a:gd name="connsiteY10" fmla="*/ 259556 h 647700"/>
                <a:gd name="connsiteX11" fmla="*/ 228600 w 826294"/>
                <a:gd name="connsiteY11" fmla="*/ 333375 h 647700"/>
                <a:gd name="connsiteX12" fmla="*/ 302419 w 826294"/>
                <a:gd name="connsiteY12" fmla="*/ 364331 h 647700"/>
                <a:gd name="connsiteX13" fmla="*/ 359569 w 826294"/>
                <a:gd name="connsiteY13" fmla="*/ 395288 h 647700"/>
                <a:gd name="connsiteX14" fmla="*/ 526257 w 826294"/>
                <a:gd name="connsiteY14" fmla="*/ 497681 h 647700"/>
                <a:gd name="connsiteX15" fmla="*/ 695325 w 826294"/>
                <a:gd name="connsiteY15" fmla="*/ 604838 h 647700"/>
                <a:gd name="connsiteX16" fmla="*/ 766763 w 826294"/>
                <a:gd name="connsiteY16" fmla="*/ 647700 h 647700"/>
                <a:gd name="connsiteX17" fmla="*/ 826294 w 826294"/>
                <a:gd name="connsiteY17" fmla="*/ 569119 h 647700"/>
                <a:gd name="connsiteX18" fmla="*/ 740569 w 826294"/>
                <a:gd name="connsiteY18" fmla="*/ 485775 h 647700"/>
                <a:gd name="connsiteX19" fmla="*/ 609600 w 826294"/>
                <a:gd name="connsiteY19" fmla="*/ 357188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294" h="647700">
                  <a:moveTo>
                    <a:pt x="609600" y="357188"/>
                  </a:moveTo>
                  <a:lnTo>
                    <a:pt x="481013" y="235744"/>
                  </a:lnTo>
                  <a:lnTo>
                    <a:pt x="390525" y="152400"/>
                  </a:lnTo>
                  <a:lnTo>
                    <a:pt x="285750" y="57150"/>
                  </a:lnTo>
                  <a:lnTo>
                    <a:pt x="85725" y="0"/>
                  </a:lnTo>
                  <a:lnTo>
                    <a:pt x="59532" y="11906"/>
                  </a:lnTo>
                  <a:lnTo>
                    <a:pt x="33338" y="78581"/>
                  </a:lnTo>
                  <a:lnTo>
                    <a:pt x="0" y="195263"/>
                  </a:lnTo>
                  <a:lnTo>
                    <a:pt x="0" y="223838"/>
                  </a:lnTo>
                  <a:lnTo>
                    <a:pt x="9525" y="235744"/>
                  </a:lnTo>
                  <a:lnTo>
                    <a:pt x="64294" y="259556"/>
                  </a:lnTo>
                  <a:lnTo>
                    <a:pt x="228600" y="333375"/>
                  </a:lnTo>
                  <a:lnTo>
                    <a:pt x="302419" y="364331"/>
                  </a:lnTo>
                  <a:lnTo>
                    <a:pt x="359569" y="395288"/>
                  </a:lnTo>
                  <a:lnTo>
                    <a:pt x="526257" y="497681"/>
                  </a:lnTo>
                  <a:lnTo>
                    <a:pt x="695325" y="604838"/>
                  </a:lnTo>
                  <a:lnTo>
                    <a:pt x="766763" y="647700"/>
                  </a:lnTo>
                  <a:lnTo>
                    <a:pt x="826294" y="569119"/>
                  </a:lnTo>
                  <a:lnTo>
                    <a:pt x="740569" y="485775"/>
                  </a:lnTo>
                  <a:lnTo>
                    <a:pt x="609600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6">
              <a:extLst>
                <a:ext uri="{FF2B5EF4-FFF2-40B4-BE49-F238E27FC236}">
                  <a16:creationId xmlns:a16="http://schemas.microsoft.com/office/drawing/2014/main" id="{0DC3CF94-6CCD-4CF0-BC6D-5EF6049185BF}"/>
                </a:ext>
              </a:extLst>
            </p:cNvPr>
            <p:cNvSpPr/>
            <p:nvPr/>
          </p:nvSpPr>
          <p:spPr>
            <a:xfrm>
              <a:off x="3919540" y="2128043"/>
              <a:ext cx="1514475" cy="1800225"/>
            </a:xfrm>
            <a:custGeom>
              <a:avLst/>
              <a:gdLst>
                <a:gd name="connsiteX0" fmla="*/ 838200 w 1514475"/>
                <a:gd name="connsiteY0" fmla="*/ 721518 h 1800225"/>
                <a:gd name="connsiteX1" fmla="*/ 711993 w 1514475"/>
                <a:gd name="connsiteY1" fmla="*/ 907256 h 1800225"/>
                <a:gd name="connsiteX2" fmla="*/ 635793 w 1514475"/>
                <a:gd name="connsiteY2" fmla="*/ 971550 h 1800225"/>
                <a:gd name="connsiteX3" fmla="*/ 535781 w 1514475"/>
                <a:gd name="connsiteY3" fmla="*/ 1116806 h 1800225"/>
                <a:gd name="connsiteX4" fmla="*/ 411956 w 1514475"/>
                <a:gd name="connsiteY4" fmla="*/ 1281112 h 1800225"/>
                <a:gd name="connsiteX5" fmla="*/ 173831 w 1514475"/>
                <a:gd name="connsiteY5" fmla="*/ 1578768 h 1800225"/>
                <a:gd name="connsiteX6" fmla="*/ 23812 w 1514475"/>
                <a:gd name="connsiteY6" fmla="*/ 1764506 h 1800225"/>
                <a:gd name="connsiteX7" fmla="*/ 0 w 1514475"/>
                <a:gd name="connsiteY7" fmla="*/ 1800225 h 1800225"/>
                <a:gd name="connsiteX8" fmla="*/ 135731 w 1514475"/>
                <a:gd name="connsiteY8" fmla="*/ 1790700 h 1800225"/>
                <a:gd name="connsiteX9" fmla="*/ 252412 w 1514475"/>
                <a:gd name="connsiteY9" fmla="*/ 1652587 h 1800225"/>
                <a:gd name="connsiteX10" fmla="*/ 402431 w 1514475"/>
                <a:gd name="connsiteY10" fmla="*/ 1500187 h 1800225"/>
                <a:gd name="connsiteX11" fmla="*/ 554831 w 1514475"/>
                <a:gd name="connsiteY11" fmla="*/ 1345406 h 1800225"/>
                <a:gd name="connsiteX12" fmla="*/ 740568 w 1514475"/>
                <a:gd name="connsiteY12" fmla="*/ 1152525 h 1800225"/>
                <a:gd name="connsiteX13" fmla="*/ 904875 w 1514475"/>
                <a:gd name="connsiteY13" fmla="*/ 978693 h 1800225"/>
                <a:gd name="connsiteX14" fmla="*/ 1038225 w 1514475"/>
                <a:gd name="connsiteY14" fmla="*/ 816768 h 1800225"/>
                <a:gd name="connsiteX15" fmla="*/ 1140618 w 1514475"/>
                <a:gd name="connsiteY15" fmla="*/ 695325 h 1800225"/>
                <a:gd name="connsiteX16" fmla="*/ 1190625 w 1514475"/>
                <a:gd name="connsiteY16" fmla="*/ 638175 h 1800225"/>
                <a:gd name="connsiteX17" fmla="*/ 1252537 w 1514475"/>
                <a:gd name="connsiteY17" fmla="*/ 571500 h 1800225"/>
                <a:gd name="connsiteX18" fmla="*/ 1328737 w 1514475"/>
                <a:gd name="connsiteY18" fmla="*/ 492918 h 1800225"/>
                <a:gd name="connsiteX19" fmla="*/ 1402556 w 1514475"/>
                <a:gd name="connsiteY19" fmla="*/ 428625 h 1800225"/>
                <a:gd name="connsiteX20" fmla="*/ 1435893 w 1514475"/>
                <a:gd name="connsiteY20" fmla="*/ 402431 h 1800225"/>
                <a:gd name="connsiteX21" fmla="*/ 1466850 w 1514475"/>
                <a:gd name="connsiteY21" fmla="*/ 385762 h 1800225"/>
                <a:gd name="connsiteX22" fmla="*/ 1495425 w 1514475"/>
                <a:gd name="connsiteY22" fmla="*/ 369093 h 1800225"/>
                <a:gd name="connsiteX23" fmla="*/ 1512093 w 1514475"/>
                <a:gd name="connsiteY23" fmla="*/ 350043 h 1800225"/>
                <a:gd name="connsiteX24" fmla="*/ 1514475 w 1514475"/>
                <a:gd name="connsiteY24" fmla="*/ 330993 h 1800225"/>
                <a:gd name="connsiteX25" fmla="*/ 1512093 w 1514475"/>
                <a:gd name="connsiteY25" fmla="*/ 307181 h 1800225"/>
                <a:gd name="connsiteX26" fmla="*/ 1495425 w 1514475"/>
                <a:gd name="connsiteY26" fmla="*/ 273843 h 1800225"/>
                <a:gd name="connsiteX27" fmla="*/ 1473993 w 1514475"/>
                <a:gd name="connsiteY27" fmla="*/ 226218 h 1800225"/>
                <a:gd name="connsiteX28" fmla="*/ 1447800 w 1514475"/>
                <a:gd name="connsiteY28" fmla="*/ 188118 h 1800225"/>
                <a:gd name="connsiteX29" fmla="*/ 1416843 w 1514475"/>
                <a:gd name="connsiteY29" fmla="*/ 152400 h 1800225"/>
                <a:gd name="connsiteX30" fmla="*/ 1388268 w 1514475"/>
                <a:gd name="connsiteY30" fmla="*/ 123825 h 1800225"/>
                <a:gd name="connsiteX31" fmla="*/ 1345406 w 1514475"/>
                <a:gd name="connsiteY31" fmla="*/ 90487 h 1800225"/>
                <a:gd name="connsiteX32" fmla="*/ 1295400 w 1514475"/>
                <a:gd name="connsiteY32" fmla="*/ 61912 h 1800225"/>
                <a:gd name="connsiteX33" fmla="*/ 1245393 w 1514475"/>
                <a:gd name="connsiteY33" fmla="*/ 35718 h 1800225"/>
                <a:gd name="connsiteX34" fmla="*/ 1197768 w 1514475"/>
                <a:gd name="connsiteY34" fmla="*/ 14287 h 1800225"/>
                <a:gd name="connsiteX35" fmla="*/ 1152525 w 1514475"/>
                <a:gd name="connsiteY35" fmla="*/ 0 h 1800225"/>
                <a:gd name="connsiteX36" fmla="*/ 1123950 w 1514475"/>
                <a:gd name="connsiteY36" fmla="*/ 0 h 1800225"/>
                <a:gd name="connsiteX37" fmla="*/ 1097756 w 1514475"/>
                <a:gd name="connsiteY37" fmla="*/ 4762 h 1800225"/>
                <a:gd name="connsiteX38" fmla="*/ 1083468 w 1514475"/>
                <a:gd name="connsiteY38" fmla="*/ 14287 h 1800225"/>
                <a:gd name="connsiteX39" fmla="*/ 1083468 w 1514475"/>
                <a:gd name="connsiteY39" fmla="*/ 28575 h 1800225"/>
                <a:gd name="connsiteX40" fmla="*/ 1095375 w 1514475"/>
                <a:gd name="connsiteY40" fmla="*/ 54768 h 1800225"/>
                <a:gd name="connsiteX41" fmla="*/ 1133475 w 1514475"/>
                <a:gd name="connsiteY41" fmla="*/ 109537 h 1800225"/>
                <a:gd name="connsiteX42" fmla="*/ 1157287 w 1514475"/>
                <a:gd name="connsiteY42" fmla="*/ 142875 h 1800225"/>
                <a:gd name="connsiteX43" fmla="*/ 1162050 w 1514475"/>
                <a:gd name="connsiteY43" fmla="*/ 159543 h 1800225"/>
                <a:gd name="connsiteX44" fmla="*/ 1150143 w 1514475"/>
                <a:gd name="connsiteY44" fmla="*/ 230981 h 1800225"/>
                <a:gd name="connsiteX45" fmla="*/ 1133475 w 1514475"/>
                <a:gd name="connsiteY45" fmla="*/ 264318 h 1800225"/>
                <a:gd name="connsiteX46" fmla="*/ 1016793 w 1514475"/>
                <a:gd name="connsiteY46" fmla="*/ 454818 h 1800225"/>
                <a:gd name="connsiteX47" fmla="*/ 838200 w 1514475"/>
                <a:gd name="connsiteY47" fmla="*/ 72151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14475" h="1800225">
                  <a:moveTo>
                    <a:pt x="838200" y="721518"/>
                  </a:moveTo>
                  <a:lnTo>
                    <a:pt x="711993" y="907256"/>
                  </a:lnTo>
                  <a:lnTo>
                    <a:pt x="635793" y="971550"/>
                  </a:lnTo>
                  <a:lnTo>
                    <a:pt x="535781" y="1116806"/>
                  </a:lnTo>
                  <a:lnTo>
                    <a:pt x="411956" y="1281112"/>
                  </a:lnTo>
                  <a:lnTo>
                    <a:pt x="173831" y="1578768"/>
                  </a:lnTo>
                  <a:lnTo>
                    <a:pt x="23812" y="1764506"/>
                  </a:lnTo>
                  <a:lnTo>
                    <a:pt x="0" y="1800225"/>
                  </a:lnTo>
                  <a:lnTo>
                    <a:pt x="135731" y="1790700"/>
                  </a:lnTo>
                  <a:lnTo>
                    <a:pt x="252412" y="1652587"/>
                  </a:lnTo>
                  <a:lnTo>
                    <a:pt x="402431" y="1500187"/>
                  </a:lnTo>
                  <a:lnTo>
                    <a:pt x="554831" y="1345406"/>
                  </a:lnTo>
                  <a:lnTo>
                    <a:pt x="740568" y="1152525"/>
                  </a:lnTo>
                  <a:lnTo>
                    <a:pt x="904875" y="978693"/>
                  </a:lnTo>
                  <a:lnTo>
                    <a:pt x="1038225" y="816768"/>
                  </a:lnTo>
                  <a:lnTo>
                    <a:pt x="1140618" y="695325"/>
                  </a:lnTo>
                  <a:lnTo>
                    <a:pt x="1190625" y="638175"/>
                  </a:lnTo>
                  <a:lnTo>
                    <a:pt x="1252537" y="571500"/>
                  </a:lnTo>
                  <a:lnTo>
                    <a:pt x="1328737" y="492918"/>
                  </a:lnTo>
                  <a:lnTo>
                    <a:pt x="1402556" y="428625"/>
                  </a:lnTo>
                  <a:lnTo>
                    <a:pt x="1435893" y="402431"/>
                  </a:lnTo>
                  <a:lnTo>
                    <a:pt x="1466850" y="385762"/>
                  </a:lnTo>
                  <a:lnTo>
                    <a:pt x="1495425" y="369093"/>
                  </a:lnTo>
                  <a:lnTo>
                    <a:pt x="1512093" y="350043"/>
                  </a:lnTo>
                  <a:lnTo>
                    <a:pt x="1514475" y="330993"/>
                  </a:lnTo>
                  <a:lnTo>
                    <a:pt x="1512093" y="307181"/>
                  </a:lnTo>
                  <a:lnTo>
                    <a:pt x="1495425" y="273843"/>
                  </a:lnTo>
                  <a:lnTo>
                    <a:pt x="1473993" y="226218"/>
                  </a:lnTo>
                  <a:lnTo>
                    <a:pt x="1447800" y="188118"/>
                  </a:lnTo>
                  <a:lnTo>
                    <a:pt x="1416843" y="152400"/>
                  </a:lnTo>
                  <a:lnTo>
                    <a:pt x="1388268" y="123825"/>
                  </a:lnTo>
                  <a:lnTo>
                    <a:pt x="1345406" y="90487"/>
                  </a:lnTo>
                  <a:lnTo>
                    <a:pt x="1295400" y="61912"/>
                  </a:lnTo>
                  <a:lnTo>
                    <a:pt x="1245393" y="35718"/>
                  </a:lnTo>
                  <a:lnTo>
                    <a:pt x="1197768" y="14287"/>
                  </a:lnTo>
                  <a:lnTo>
                    <a:pt x="1152525" y="0"/>
                  </a:lnTo>
                  <a:lnTo>
                    <a:pt x="1123950" y="0"/>
                  </a:lnTo>
                  <a:lnTo>
                    <a:pt x="1097756" y="4762"/>
                  </a:lnTo>
                  <a:lnTo>
                    <a:pt x="1083468" y="14287"/>
                  </a:lnTo>
                  <a:lnTo>
                    <a:pt x="1083468" y="28575"/>
                  </a:lnTo>
                  <a:lnTo>
                    <a:pt x="1095375" y="54768"/>
                  </a:lnTo>
                  <a:lnTo>
                    <a:pt x="1133475" y="109537"/>
                  </a:lnTo>
                  <a:lnTo>
                    <a:pt x="1157287" y="142875"/>
                  </a:lnTo>
                  <a:lnTo>
                    <a:pt x="1162050" y="159543"/>
                  </a:lnTo>
                  <a:lnTo>
                    <a:pt x="1150143" y="230981"/>
                  </a:lnTo>
                  <a:lnTo>
                    <a:pt x="1133475" y="264318"/>
                  </a:lnTo>
                  <a:lnTo>
                    <a:pt x="1016793" y="454818"/>
                  </a:lnTo>
                  <a:lnTo>
                    <a:pt x="838200" y="7215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7">
              <a:extLst>
                <a:ext uri="{FF2B5EF4-FFF2-40B4-BE49-F238E27FC236}">
                  <a16:creationId xmlns:a16="http://schemas.microsoft.com/office/drawing/2014/main" id="{2E70305F-994B-4FA9-AB36-648362AB62CA}"/>
                </a:ext>
              </a:extLst>
            </p:cNvPr>
            <p:cNvSpPr/>
            <p:nvPr/>
          </p:nvSpPr>
          <p:spPr>
            <a:xfrm>
              <a:off x="3859215" y="3537743"/>
              <a:ext cx="1474787" cy="638175"/>
            </a:xfrm>
            <a:custGeom>
              <a:avLst/>
              <a:gdLst>
                <a:gd name="connsiteX0" fmla="*/ 1019175 w 1473994"/>
                <a:gd name="connsiteY0" fmla="*/ 114300 h 638175"/>
                <a:gd name="connsiteX1" fmla="*/ 826294 w 1473994"/>
                <a:gd name="connsiteY1" fmla="*/ 164306 h 638175"/>
                <a:gd name="connsiteX2" fmla="*/ 590550 w 1473994"/>
                <a:gd name="connsiteY2" fmla="*/ 219075 h 638175"/>
                <a:gd name="connsiteX3" fmla="*/ 350044 w 1473994"/>
                <a:gd name="connsiteY3" fmla="*/ 271462 h 638175"/>
                <a:gd name="connsiteX4" fmla="*/ 259557 w 1473994"/>
                <a:gd name="connsiteY4" fmla="*/ 283368 h 638175"/>
                <a:gd name="connsiteX5" fmla="*/ 147638 w 1473994"/>
                <a:gd name="connsiteY5" fmla="*/ 280987 h 638175"/>
                <a:gd name="connsiteX6" fmla="*/ 76200 w 1473994"/>
                <a:gd name="connsiteY6" fmla="*/ 302418 h 638175"/>
                <a:gd name="connsiteX7" fmla="*/ 4763 w 1473994"/>
                <a:gd name="connsiteY7" fmla="*/ 328612 h 638175"/>
                <a:gd name="connsiteX8" fmla="*/ 0 w 1473994"/>
                <a:gd name="connsiteY8" fmla="*/ 338137 h 638175"/>
                <a:gd name="connsiteX9" fmla="*/ 2382 w 1473994"/>
                <a:gd name="connsiteY9" fmla="*/ 361950 h 638175"/>
                <a:gd name="connsiteX10" fmla="*/ 19050 w 1473994"/>
                <a:gd name="connsiteY10" fmla="*/ 407193 h 638175"/>
                <a:gd name="connsiteX11" fmla="*/ 40482 w 1473994"/>
                <a:gd name="connsiteY11" fmla="*/ 445293 h 638175"/>
                <a:gd name="connsiteX12" fmla="*/ 61913 w 1473994"/>
                <a:gd name="connsiteY12" fmla="*/ 473868 h 638175"/>
                <a:gd name="connsiteX13" fmla="*/ 97632 w 1473994"/>
                <a:gd name="connsiteY13" fmla="*/ 514350 h 638175"/>
                <a:gd name="connsiteX14" fmla="*/ 119063 w 1473994"/>
                <a:gd name="connsiteY14" fmla="*/ 538162 h 638175"/>
                <a:gd name="connsiteX15" fmla="*/ 135732 w 1473994"/>
                <a:gd name="connsiteY15" fmla="*/ 559593 h 638175"/>
                <a:gd name="connsiteX16" fmla="*/ 152400 w 1473994"/>
                <a:gd name="connsiteY16" fmla="*/ 590550 h 638175"/>
                <a:gd name="connsiteX17" fmla="*/ 171450 w 1473994"/>
                <a:gd name="connsiteY17" fmla="*/ 614362 h 638175"/>
                <a:gd name="connsiteX18" fmla="*/ 180975 w 1473994"/>
                <a:gd name="connsiteY18" fmla="*/ 626268 h 638175"/>
                <a:gd name="connsiteX19" fmla="*/ 197644 w 1473994"/>
                <a:gd name="connsiteY19" fmla="*/ 638175 h 638175"/>
                <a:gd name="connsiteX20" fmla="*/ 209550 w 1473994"/>
                <a:gd name="connsiteY20" fmla="*/ 638175 h 638175"/>
                <a:gd name="connsiteX21" fmla="*/ 230982 w 1473994"/>
                <a:gd name="connsiteY21" fmla="*/ 635793 h 638175"/>
                <a:gd name="connsiteX22" fmla="*/ 250032 w 1473994"/>
                <a:gd name="connsiteY22" fmla="*/ 623887 h 638175"/>
                <a:gd name="connsiteX23" fmla="*/ 269082 w 1473994"/>
                <a:gd name="connsiteY23" fmla="*/ 604837 h 638175"/>
                <a:gd name="connsiteX24" fmla="*/ 288132 w 1473994"/>
                <a:gd name="connsiteY24" fmla="*/ 581025 h 638175"/>
                <a:gd name="connsiteX25" fmla="*/ 302419 w 1473994"/>
                <a:gd name="connsiteY25" fmla="*/ 569118 h 638175"/>
                <a:gd name="connsiteX26" fmla="*/ 426244 w 1473994"/>
                <a:gd name="connsiteY26" fmla="*/ 507206 h 638175"/>
                <a:gd name="connsiteX27" fmla="*/ 469107 w 1473994"/>
                <a:gd name="connsiteY27" fmla="*/ 485775 h 638175"/>
                <a:gd name="connsiteX28" fmla="*/ 559594 w 1473994"/>
                <a:gd name="connsiteY28" fmla="*/ 454818 h 638175"/>
                <a:gd name="connsiteX29" fmla="*/ 638175 w 1473994"/>
                <a:gd name="connsiteY29" fmla="*/ 431006 h 638175"/>
                <a:gd name="connsiteX30" fmla="*/ 716757 w 1473994"/>
                <a:gd name="connsiteY30" fmla="*/ 409575 h 638175"/>
                <a:gd name="connsiteX31" fmla="*/ 781050 w 1473994"/>
                <a:gd name="connsiteY31" fmla="*/ 395287 h 638175"/>
                <a:gd name="connsiteX32" fmla="*/ 983457 w 1473994"/>
                <a:gd name="connsiteY32" fmla="*/ 300037 h 638175"/>
                <a:gd name="connsiteX33" fmla="*/ 1147763 w 1473994"/>
                <a:gd name="connsiteY33" fmla="*/ 228600 h 638175"/>
                <a:gd name="connsiteX34" fmla="*/ 1473994 w 1473994"/>
                <a:gd name="connsiteY34" fmla="*/ 95250 h 638175"/>
                <a:gd name="connsiteX35" fmla="*/ 1443038 w 1473994"/>
                <a:gd name="connsiteY35" fmla="*/ 0 h 638175"/>
                <a:gd name="connsiteX36" fmla="*/ 1257300 w 1473994"/>
                <a:gd name="connsiteY36" fmla="*/ 50006 h 638175"/>
                <a:gd name="connsiteX37" fmla="*/ 1019175 w 1473994"/>
                <a:gd name="connsiteY37" fmla="*/ 1143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3994" h="638175">
                  <a:moveTo>
                    <a:pt x="1019175" y="114300"/>
                  </a:moveTo>
                  <a:lnTo>
                    <a:pt x="826294" y="164306"/>
                  </a:lnTo>
                  <a:lnTo>
                    <a:pt x="590550" y="219075"/>
                  </a:lnTo>
                  <a:lnTo>
                    <a:pt x="350044" y="271462"/>
                  </a:lnTo>
                  <a:lnTo>
                    <a:pt x="259557" y="283368"/>
                  </a:lnTo>
                  <a:lnTo>
                    <a:pt x="147638" y="280987"/>
                  </a:lnTo>
                  <a:lnTo>
                    <a:pt x="76200" y="302418"/>
                  </a:lnTo>
                  <a:lnTo>
                    <a:pt x="4763" y="328612"/>
                  </a:lnTo>
                  <a:lnTo>
                    <a:pt x="0" y="338137"/>
                  </a:lnTo>
                  <a:lnTo>
                    <a:pt x="2382" y="361950"/>
                  </a:lnTo>
                  <a:lnTo>
                    <a:pt x="19050" y="407193"/>
                  </a:lnTo>
                  <a:lnTo>
                    <a:pt x="40482" y="445293"/>
                  </a:lnTo>
                  <a:lnTo>
                    <a:pt x="61913" y="473868"/>
                  </a:lnTo>
                  <a:lnTo>
                    <a:pt x="97632" y="514350"/>
                  </a:lnTo>
                  <a:lnTo>
                    <a:pt x="119063" y="538162"/>
                  </a:lnTo>
                  <a:lnTo>
                    <a:pt x="135732" y="559593"/>
                  </a:lnTo>
                  <a:lnTo>
                    <a:pt x="152400" y="590550"/>
                  </a:lnTo>
                  <a:lnTo>
                    <a:pt x="171450" y="614362"/>
                  </a:lnTo>
                  <a:lnTo>
                    <a:pt x="180975" y="626268"/>
                  </a:lnTo>
                  <a:lnTo>
                    <a:pt x="197644" y="638175"/>
                  </a:lnTo>
                  <a:lnTo>
                    <a:pt x="209550" y="638175"/>
                  </a:lnTo>
                  <a:lnTo>
                    <a:pt x="230982" y="635793"/>
                  </a:lnTo>
                  <a:lnTo>
                    <a:pt x="250032" y="623887"/>
                  </a:lnTo>
                  <a:lnTo>
                    <a:pt x="269082" y="604837"/>
                  </a:lnTo>
                  <a:lnTo>
                    <a:pt x="288132" y="581025"/>
                  </a:lnTo>
                  <a:lnTo>
                    <a:pt x="302419" y="569118"/>
                  </a:lnTo>
                  <a:lnTo>
                    <a:pt x="426244" y="507206"/>
                  </a:lnTo>
                  <a:lnTo>
                    <a:pt x="469107" y="485775"/>
                  </a:lnTo>
                  <a:lnTo>
                    <a:pt x="559594" y="454818"/>
                  </a:lnTo>
                  <a:lnTo>
                    <a:pt x="638175" y="431006"/>
                  </a:lnTo>
                  <a:lnTo>
                    <a:pt x="716757" y="409575"/>
                  </a:lnTo>
                  <a:lnTo>
                    <a:pt x="781050" y="395287"/>
                  </a:lnTo>
                  <a:lnTo>
                    <a:pt x="983457" y="300037"/>
                  </a:lnTo>
                  <a:lnTo>
                    <a:pt x="1147763" y="228600"/>
                  </a:lnTo>
                  <a:lnTo>
                    <a:pt x="1473994" y="95250"/>
                  </a:lnTo>
                  <a:lnTo>
                    <a:pt x="1443038" y="0"/>
                  </a:lnTo>
                  <a:lnTo>
                    <a:pt x="1257300" y="50006"/>
                  </a:lnTo>
                  <a:lnTo>
                    <a:pt x="1019175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6" name="フリーフォーム 38">
              <a:extLst>
                <a:ext uri="{FF2B5EF4-FFF2-40B4-BE49-F238E27FC236}">
                  <a16:creationId xmlns:a16="http://schemas.microsoft.com/office/drawing/2014/main" id="{99EC62AC-E9F6-45D5-B8A9-8F4F04283768}"/>
                </a:ext>
              </a:extLst>
            </p:cNvPr>
            <p:cNvSpPr/>
            <p:nvPr/>
          </p:nvSpPr>
          <p:spPr>
            <a:xfrm>
              <a:off x="5065714" y="3182143"/>
              <a:ext cx="476250" cy="828675"/>
            </a:xfrm>
            <a:custGeom>
              <a:avLst/>
              <a:gdLst>
                <a:gd name="connsiteX0" fmla="*/ 111919 w 476250"/>
                <a:gd name="connsiteY0" fmla="*/ 290513 h 828675"/>
                <a:gd name="connsiteX1" fmla="*/ 76200 w 476250"/>
                <a:gd name="connsiteY1" fmla="*/ 216694 h 828675"/>
                <a:gd name="connsiteX2" fmla="*/ 23812 w 476250"/>
                <a:gd name="connsiteY2" fmla="*/ 97632 h 828675"/>
                <a:gd name="connsiteX3" fmla="*/ 4762 w 476250"/>
                <a:gd name="connsiteY3" fmla="*/ 47625 h 828675"/>
                <a:gd name="connsiteX4" fmla="*/ 0 w 476250"/>
                <a:gd name="connsiteY4" fmla="*/ 33338 h 828675"/>
                <a:gd name="connsiteX5" fmla="*/ 2381 w 476250"/>
                <a:gd name="connsiteY5" fmla="*/ 11907 h 828675"/>
                <a:gd name="connsiteX6" fmla="*/ 9525 w 476250"/>
                <a:gd name="connsiteY6" fmla="*/ 0 h 828675"/>
                <a:gd name="connsiteX7" fmla="*/ 19050 w 476250"/>
                <a:gd name="connsiteY7" fmla="*/ 0 h 828675"/>
                <a:gd name="connsiteX8" fmla="*/ 35719 w 476250"/>
                <a:gd name="connsiteY8" fmla="*/ 9525 h 828675"/>
                <a:gd name="connsiteX9" fmla="*/ 88106 w 476250"/>
                <a:gd name="connsiteY9" fmla="*/ 57150 h 828675"/>
                <a:gd name="connsiteX10" fmla="*/ 209550 w 476250"/>
                <a:gd name="connsiteY10" fmla="*/ 171450 h 828675"/>
                <a:gd name="connsiteX11" fmla="*/ 397669 w 476250"/>
                <a:gd name="connsiteY11" fmla="*/ 345282 h 828675"/>
                <a:gd name="connsiteX12" fmla="*/ 426244 w 476250"/>
                <a:gd name="connsiteY12" fmla="*/ 371475 h 828675"/>
                <a:gd name="connsiteX13" fmla="*/ 440531 w 476250"/>
                <a:gd name="connsiteY13" fmla="*/ 407194 h 828675"/>
                <a:gd name="connsiteX14" fmla="*/ 459581 w 476250"/>
                <a:gd name="connsiteY14" fmla="*/ 478632 h 828675"/>
                <a:gd name="connsiteX15" fmla="*/ 469106 w 476250"/>
                <a:gd name="connsiteY15" fmla="*/ 535782 h 828675"/>
                <a:gd name="connsiteX16" fmla="*/ 473869 w 476250"/>
                <a:gd name="connsiteY16" fmla="*/ 585788 h 828675"/>
                <a:gd name="connsiteX17" fmla="*/ 476250 w 476250"/>
                <a:gd name="connsiteY17" fmla="*/ 638175 h 828675"/>
                <a:gd name="connsiteX18" fmla="*/ 473869 w 476250"/>
                <a:gd name="connsiteY18" fmla="*/ 690563 h 828675"/>
                <a:gd name="connsiteX19" fmla="*/ 466725 w 476250"/>
                <a:gd name="connsiteY19" fmla="*/ 733425 h 828675"/>
                <a:gd name="connsiteX20" fmla="*/ 450056 w 476250"/>
                <a:gd name="connsiteY20" fmla="*/ 785813 h 828675"/>
                <a:gd name="connsiteX21" fmla="*/ 435769 w 476250"/>
                <a:gd name="connsiteY21" fmla="*/ 809625 h 828675"/>
                <a:gd name="connsiteX22" fmla="*/ 421481 w 476250"/>
                <a:gd name="connsiteY22" fmla="*/ 821532 h 828675"/>
                <a:gd name="connsiteX23" fmla="*/ 409575 w 476250"/>
                <a:gd name="connsiteY23" fmla="*/ 826294 h 828675"/>
                <a:gd name="connsiteX24" fmla="*/ 381000 w 476250"/>
                <a:gd name="connsiteY24" fmla="*/ 828675 h 828675"/>
                <a:gd name="connsiteX25" fmla="*/ 345281 w 476250"/>
                <a:gd name="connsiteY25" fmla="*/ 816769 h 828675"/>
                <a:gd name="connsiteX26" fmla="*/ 321469 w 476250"/>
                <a:gd name="connsiteY26" fmla="*/ 804863 h 828675"/>
                <a:gd name="connsiteX27" fmla="*/ 304800 w 476250"/>
                <a:gd name="connsiteY27" fmla="*/ 783432 h 828675"/>
                <a:gd name="connsiteX28" fmla="*/ 273844 w 476250"/>
                <a:gd name="connsiteY28" fmla="*/ 716757 h 828675"/>
                <a:gd name="connsiteX29" fmla="*/ 233362 w 476250"/>
                <a:gd name="connsiteY29" fmla="*/ 626269 h 828675"/>
                <a:gd name="connsiteX30" fmla="*/ 188119 w 476250"/>
                <a:gd name="connsiteY30" fmla="*/ 514350 h 828675"/>
                <a:gd name="connsiteX31" fmla="*/ 169069 w 476250"/>
                <a:gd name="connsiteY31" fmla="*/ 461963 h 828675"/>
                <a:gd name="connsiteX32" fmla="*/ 161925 w 476250"/>
                <a:gd name="connsiteY32" fmla="*/ 378619 h 828675"/>
                <a:gd name="connsiteX33" fmla="*/ 111919 w 476250"/>
                <a:gd name="connsiteY33" fmla="*/ 29051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76250" h="828675">
                  <a:moveTo>
                    <a:pt x="111919" y="290513"/>
                  </a:moveTo>
                  <a:lnTo>
                    <a:pt x="76200" y="216694"/>
                  </a:lnTo>
                  <a:lnTo>
                    <a:pt x="23812" y="97632"/>
                  </a:lnTo>
                  <a:lnTo>
                    <a:pt x="4762" y="47625"/>
                  </a:lnTo>
                  <a:lnTo>
                    <a:pt x="0" y="33338"/>
                  </a:lnTo>
                  <a:lnTo>
                    <a:pt x="2381" y="11907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5719" y="9525"/>
                  </a:lnTo>
                  <a:lnTo>
                    <a:pt x="88106" y="57150"/>
                  </a:lnTo>
                  <a:lnTo>
                    <a:pt x="209550" y="171450"/>
                  </a:lnTo>
                  <a:lnTo>
                    <a:pt x="397669" y="345282"/>
                  </a:lnTo>
                  <a:lnTo>
                    <a:pt x="426244" y="371475"/>
                  </a:lnTo>
                  <a:lnTo>
                    <a:pt x="440531" y="407194"/>
                  </a:lnTo>
                  <a:lnTo>
                    <a:pt x="459581" y="478632"/>
                  </a:lnTo>
                  <a:lnTo>
                    <a:pt x="469106" y="535782"/>
                  </a:lnTo>
                  <a:lnTo>
                    <a:pt x="473869" y="585788"/>
                  </a:lnTo>
                  <a:lnTo>
                    <a:pt x="476250" y="638175"/>
                  </a:lnTo>
                  <a:lnTo>
                    <a:pt x="473869" y="690563"/>
                  </a:lnTo>
                  <a:lnTo>
                    <a:pt x="466725" y="733425"/>
                  </a:lnTo>
                  <a:lnTo>
                    <a:pt x="450056" y="785813"/>
                  </a:lnTo>
                  <a:lnTo>
                    <a:pt x="435769" y="809625"/>
                  </a:lnTo>
                  <a:lnTo>
                    <a:pt x="421481" y="821532"/>
                  </a:lnTo>
                  <a:lnTo>
                    <a:pt x="409575" y="826294"/>
                  </a:lnTo>
                  <a:lnTo>
                    <a:pt x="381000" y="828675"/>
                  </a:lnTo>
                  <a:lnTo>
                    <a:pt x="345281" y="816769"/>
                  </a:lnTo>
                  <a:lnTo>
                    <a:pt x="321469" y="804863"/>
                  </a:lnTo>
                  <a:lnTo>
                    <a:pt x="304800" y="783432"/>
                  </a:lnTo>
                  <a:lnTo>
                    <a:pt x="273844" y="716757"/>
                  </a:lnTo>
                  <a:lnTo>
                    <a:pt x="233362" y="626269"/>
                  </a:lnTo>
                  <a:lnTo>
                    <a:pt x="188119" y="514350"/>
                  </a:lnTo>
                  <a:lnTo>
                    <a:pt x="169069" y="461963"/>
                  </a:lnTo>
                  <a:lnTo>
                    <a:pt x="161925" y="378619"/>
                  </a:lnTo>
                  <a:lnTo>
                    <a:pt x="111919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9">
              <a:extLst>
                <a:ext uri="{FF2B5EF4-FFF2-40B4-BE49-F238E27FC236}">
                  <a16:creationId xmlns:a16="http://schemas.microsoft.com/office/drawing/2014/main" id="{842D96BD-8658-48CA-86FA-F3C10FC6633F}"/>
                </a:ext>
              </a:extLst>
            </p:cNvPr>
            <p:cNvSpPr/>
            <p:nvPr/>
          </p:nvSpPr>
          <p:spPr>
            <a:xfrm>
              <a:off x="4576764" y="3801268"/>
              <a:ext cx="311150" cy="2222500"/>
            </a:xfrm>
            <a:custGeom>
              <a:avLst/>
              <a:gdLst>
                <a:gd name="connsiteX0" fmla="*/ 302078 w 310243"/>
                <a:gd name="connsiteY0" fmla="*/ 832757 h 2223407"/>
                <a:gd name="connsiteX1" fmla="*/ 310243 w 310243"/>
                <a:gd name="connsiteY1" fmla="*/ 204107 h 2223407"/>
                <a:gd name="connsiteX2" fmla="*/ 310243 w 310243"/>
                <a:gd name="connsiteY2" fmla="*/ 193221 h 2223407"/>
                <a:gd name="connsiteX3" fmla="*/ 302078 w 310243"/>
                <a:gd name="connsiteY3" fmla="*/ 174171 h 2223407"/>
                <a:gd name="connsiteX4" fmla="*/ 263978 w 310243"/>
                <a:gd name="connsiteY4" fmla="*/ 100693 h 2223407"/>
                <a:gd name="connsiteX5" fmla="*/ 223157 w 310243"/>
                <a:gd name="connsiteY5" fmla="*/ 21771 h 2223407"/>
                <a:gd name="connsiteX6" fmla="*/ 212271 w 310243"/>
                <a:gd name="connsiteY6" fmla="*/ 0 h 2223407"/>
                <a:gd name="connsiteX7" fmla="*/ 13607 w 310243"/>
                <a:gd name="connsiteY7" fmla="*/ 89807 h 2223407"/>
                <a:gd name="connsiteX8" fmla="*/ 57150 w 310243"/>
                <a:gd name="connsiteY8" fmla="*/ 179614 h 2223407"/>
                <a:gd name="connsiteX9" fmla="*/ 76200 w 310243"/>
                <a:gd name="connsiteY9" fmla="*/ 225878 h 2223407"/>
                <a:gd name="connsiteX10" fmla="*/ 84364 w 310243"/>
                <a:gd name="connsiteY10" fmla="*/ 255814 h 2223407"/>
                <a:gd name="connsiteX11" fmla="*/ 87086 w 310243"/>
                <a:gd name="connsiteY11" fmla="*/ 345621 h 2223407"/>
                <a:gd name="connsiteX12" fmla="*/ 84364 w 310243"/>
                <a:gd name="connsiteY12" fmla="*/ 732064 h 2223407"/>
                <a:gd name="connsiteX13" fmla="*/ 76200 w 310243"/>
                <a:gd name="connsiteY13" fmla="*/ 1151164 h 2223407"/>
                <a:gd name="connsiteX14" fmla="*/ 70757 w 310243"/>
                <a:gd name="connsiteY14" fmla="*/ 1292678 h 2223407"/>
                <a:gd name="connsiteX15" fmla="*/ 62593 w 310243"/>
                <a:gd name="connsiteY15" fmla="*/ 1420585 h 2223407"/>
                <a:gd name="connsiteX16" fmla="*/ 46264 w 310243"/>
                <a:gd name="connsiteY16" fmla="*/ 1553935 h 2223407"/>
                <a:gd name="connsiteX17" fmla="*/ 24493 w 310243"/>
                <a:gd name="connsiteY17" fmla="*/ 1695450 h 2223407"/>
                <a:gd name="connsiteX18" fmla="*/ 0 w 310243"/>
                <a:gd name="connsiteY18" fmla="*/ 1812471 h 2223407"/>
                <a:gd name="connsiteX19" fmla="*/ 2721 w 310243"/>
                <a:gd name="connsiteY19" fmla="*/ 1842407 h 2223407"/>
                <a:gd name="connsiteX20" fmla="*/ 8164 w 310243"/>
                <a:gd name="connsiteY20" fmla="*/ 1877785 h 2223407"/>
                <a:gd name="connsiteX21" fmla="*/ 35378 w 310243"/>
                <a:gd name="connsiteY21" fmla="*/ 1992085 h 2223407"/>
                <a:gd name="connsiteX22" fmla="*/ 73478 w 310243"/>
                <a:gd name="connsiteY22" fmla="*/ 2119993 h 2223407"/>
                <a:gd name="connsiteX23" fmla="*/ 87086 w 310243"/>
                <a:gd name="connsiteY23" fmla="*/ 2155371 h 2223407"/>
                <a:gd name="connsiteX24" fmla="*/ 97971 w 310243"/>
                <a:gd name="connsiteY24" fmla="*/ 2171700 h 2223407"/>
                <a:gd name="connsiteX25" fmla="*/ 119743 w 310243"/>
                <a:gd name="connsiteY25" fmla="*/ 2193471 h 2223407"/>
                <a:gd name="connsiteX26" fmla="*/ 144236 w 310243"/>
                <a:gd name="connsiteY26" fmla="*/ 2212521 h 2223407"/>
                <a:gd name="connsiteX27" fmla="*/ 163286 w 310243"/>
                <a:gd name="connsiteY27" fmla="*/ 2220685 h 2223407"/>
                <a:gd name="connsiteX28" fmla="*/ 185057 w 310243"/>
                <a:gd name="connsiteY28" fmla="*/ 2223407 h 2223407"/>
                <a:gd name="connsiteX29" fmla="*/ 206828 w 310243"/>
                <a:gd name="connsiteY29" fmla="*/ 2223407 h 2223407"/>
                <a:gd name="connsiteX30" fmla="*/ 234043 w 310243"/>
                <a:gd name="connsiteY30" fmla="*/ 2217964 h 2223407"/>
                <a:gd name="connsiteX31" fmla="*/ 255814 w 310243"/>
                <a:gd name="connsiteY31" fmla="*/ 2204357 h 2223407"/>
                <a:gd name="connsiteX32" fmla="*/ 272143 w 310243"/>
                <a:gd name="connsiteY32" fmla="*/ 2185307 h 2223407"/>
                <a:gd name="connsiteX33" fmla="*/ 280307 w 310243"/>
                <a:gd name="connsiteY33" fmla="*/ 2168978 h 2223407"/>
                <a:gd name="connsiteX34" fmla="*/ 285750 w 310243"/>
                <a:gd name="connsiteY34" fmla="*/ 2141764 h 2223407"/>
                <a:gd name="connsiteX35" fmla="*/ 288471 w 310243"/>
                <a:gd name="connsiteY35" fmla="*/ 2027464 h 2223407"/>
                <a:gd name="connsiteX36" fmla="*/ 291193 w 310243"/>
                <a:gd name="connsiteY36" fmla="*/ 1747157 h 2223407"/>
                <a:gd name="connsiteX37" fmla="*/ 302078 w 310243"/>
                <a:gd name="connsiteY37" fmla="*/ 832757 h 222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10243" h="2223407">
                  <a:moveTo>
                    <a:pt x="302078" y="832757"/>
                  </a:moveTo>
                  <a:lnTo>
                    <a:pt x="310243" y="204107"/>
                  </a:lnTo>
                  <a:lnTo>
                    <a:pt x="310243" y="193221"/>
                  </a:lnTo>
                  <a:lnTo>
                    <a:pt x="302078" y="174171"/>
                  </a:lnTo>
                  <a:lnTo>
                    <a:pt x="263978" y="100693"/>
                  </a:lnTo>
                  <a:lnTo>
                    <a:pt x="223157" y="21771"/>
                  </a:lnTo>
                  <a:lnTo>
                    <a:pt x="212271" y="0"/>
                  </a:lnTo>
                  <a:lnTo>
                    <a:pt x="13607" y="89807"/>
                  </a:lnTo>
                  <a:lnTo>
                    <a:pt x="57150" y="179614"/>
                  </a:lnTo>
                  <a:lnTo>
                    <a:pt x="76200" y="225878"/>
                  </a:lnTo>
                  <a:lnTo>
                    <a:pt x="84364" y="255814"/>
                  </a:lnTo>
                  <a:cubicBezTo>
                    <a:pt x="85271" y="285750"/>
                    <a:pt x="86179" y="315685"/>
                    <a:pt x="87086" y="345621"/>
                  </a:cubicBezTo>
                  <a:cubicBezTo>
                    <a:pt x="86179" y="474435"/>
                    <a:pt x="85271" y="603250"/>
                    <a:pt x="84364" y="732064"/>
                  </a:cubicBezTo>
                  <a:lnTo>
                    <a:pt x="76200" y="1151164"/>
                  </a:lnTo>
                  <a:lnTo>
                    <a:pt x="70757" y="1292678"/>
                  </a:lnTo>
                  <a:lnTo>
                    <a:pt x="62593" y="1420585"/>
                  </a:lnTo>
                  <a:lnTo>
                    <a:pt x="46264" y="1553935"/>
                  </a:lnTo>
                  <a:lnTo>
                    <a:pt x="24493" y="1695450"/>
                  </a:lnTo>
                  <a:lnTo>
                    <a:pt x="0" y="1812471"/>
                  </a:lnTo>
                  <a:lnTo>
                    <a:pt x="2721" y="1842407"/>
                  </a:lnTo>
                  <a:lnTo>
                    <a:pt x="8164" y="1877785"/>
                  </a:lnTo>
                  <a:lnTo>
                    <a:pt x="35378" y="1992085"/>
                  </a:lnTo>
                  <a:lnTo>
                    <a:pt x="73478" y="2119993"/>
                  </a:lnTo>
                  <a:lnTo>
                    <a:pt x="87086" y="2155371"/>
                  </a:lnTo>
                  <a:lnTo>
                    <a:pt x="97971" y="2171700"/>
                  </a:lnTo>
                  <a:lnTo>
                    <a:pt x="119743" y="2193471"/>
                  </a:lnTo>
                  <a:lnTo>
                    <a:pt x="144236" y="2212521"/>
                  </a:lnTo>
                  <a:lnTo>
                    <a:pt x="163286" y="2220685"/>
                  </a:lnTo>
                  <a:lnTo>
                    <a:pt x="185057" y="2223407"/>
                  </a:lnTo>
                  <a:lnTo>
                    <a:pt x="206828" y="2223407"/>
                  </a:lnTo>
                  <a:lnTo>
                    <a:pt x="234043" y="2217964"/>
                  </a:lnTo>
                  <a:lnTo>
                    <a:pt x="255814" y="2204357"/>
                  </a:lnTo>
                  <a:lnTo>
                    <a:pt x="272143" y="2185307"/>
                  </a:lnTo>
                  <a:lnTo>
                    <a:pt x="280307" y="2168978"/>
                  </a:lnTo>
                  <a:lnTo>
                    <a:pt x="285750" y="2141764"/>
                  </a:lnTo>
                  <a:lnTo>
                    <a:pt x="288471" y="2027464"/>
                  </a:lnTo>
                  <a:cubicBezTo>
                    <a:pt x="289378" y="1934028"/>
                    <a:pt x="290286" y="1840593"/>
                    <a:pt x="291193" y="1747157"/>
                  </a:cubicBezTo>
                  <a:lnTo>
                    <a:pt x="302078" y="8327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6">
              <a:extLst>
                <a:ext uri="{FF2B5EF4-FFF2-40B4-BE49-F238E27FC236}">
                  <a16:creationId xmlns:a16="http://schemas.microsoft.com/office/drawing/2014/main" id="{4BD0E5CF-C660-46F8-9DB4-74D2C2ADB813}"/>
                </a:ext>
              </a:extLst>
            </p:cNvPr>
            <p:cNvSpPr/>
            <p:nvPr/>
          </p:nvSpPr>
          <p:spPr>
            <a:xfrm>
              <a:off x="5913440" y="3476625"/>
              <a:ext cx="1697037" cy="554038"/>
            </a:xfrm>
            <a:custGeom>
              <a:avLst/>
              <a:gdLst>
                <a:gd name="connsiteX0" fmla="*/ 1042987 w 1697831"/>
                <a:gd name="connsiteY0" fmla="*/ 128588 h 554831"/>
                <a:gd name="connsiteX1" fmla="*/ 852487 w 1697831"/>
                <a:gd name="connsiteY1" fmla="*/ 161925 h 554831"/>
                <a:gd name="connsiteX2" fmla="*/ 602456 w 1697831"/>
                <a:gd name="connsiteY2" fmla="*/ 202406 h 554831"/>
                <a:gd name="connsiteX3" fmla="*/ 395287 w 1697831"/>
                <a:gd name="connsiteY3" fmla="*/ 230981 h 554831"/>
                <a:gd name="connsiteX4" fmla="*/ 257175 w 1697831"/>
                <a:gd name="connsiteY4" fmla="*/ 245269 h 554831"/>
                <a:gd name="connsiteX5" fmla="*/ 90487 w 1697831"/>
                <a:gd name="connsiteY5" fmla="*/ 242888 h 554831"/>
                <a:gd name="connsiteX6" fmla="*/ 21431 w 1697831"/>
                <a:gd name="connsiteY6" fmla="*/ 247650 h 554831"/>
                <a:gd name="connsiteX7" fmla="*/ 7144 w 1697831"/>
                <a:gd name="connsiteY7" fmla="*/ 254794 h 554831"/>
                <a:gd name="connsiteX8" fmla="*/ 0 w 1697831"/>
                <a:gd name="connsiteY8" fmla="*/ 269081 h 554831"/>
                <a:gd name="connsiteX9" fmla="*/ 0 w 1697831"/>
                <a:gd name="connsiteY9" fmla="*/ 290513 h 554831"/>
                <a:gd name="connsiteX10" fmla="*/ 14287 w 1697831"/>
                <a:gd name="connsiteY10" fmla="*/ 323850 h 554831"/>
                <a:gd name="connsiteX11" fmla="*/ 35719 w 1697831"/>
                <a:gd name="connsiteY11" fmla="*/ 361950 h 554831"/>
                <a:gd name="connsiteX12" fmla="*/ 61912 w 1697831"/>
                <a:gd name="connsiteY12" fmla="*/ 397669 h 554831"/>
                <a:gd name="connsiteX13" fmla="*/ 135731 w 1697831"/>
                <a:gd name="connsiteY13" fmla="*/ 478631 h 554831"/>
                <a:gd name="connsiteX14" fmla="*/ 202406 w 1697831"/>
                <a:gd name="connsiteY14" fmla="*/ 538163 h 554831"/>
                <a:gd name="connsiteX15" fmla="*/ 219075 w 1697831"/>
                <a:gd name="connsiteY15" fmla="*/ 550069 h 554831"/>
                <a:gd name="connsiteX16" fmla="*/ 230981 w 1697831"/>
                <a:gd name="connsiteY16" fmla="*/ 554831 h 554831"/>
                <a:gd name="connsiteX17" fmla="*/ 257175 w 1697831"/>
                <a:gd name="connsiteY17" fmla="*/ 547688 h 554831"/>
                <a:gd name="connsiteX18" fmla="*/ 288131 w 1697831"/>
                <a:gd name="connsiteY18" fmla="*/ 533400 h 554831"/>
                <a:gd name="connsiteX19" fmla="*/ 314325 w 1697831"/>
                <a:gd name="connsiteY19" fmla="*/ 516731 h 554831"/>
                <a:gd name="connsiteX20" fmla="*/ 340519 w 1697831"/>
                <a:gd name="connsiteY20" fmla="*/ 490538 h 554831"/>
                <a:gd name="connsiteX21" fmla="*/ 357187 w 1697831"/>
                <a:gd name="connsiteY21" fmla="*/ 471488 h 554831"/>
                <a:gd name="connsiteX22" fmla="*/ 364331 w 1697831"/>
                <a:gd name="connsiteY22" fmla="*/ 466725 h 554831"/>
                <a:gd name="connsiteX23" fmla="*/ 604837 w 1697831"/>
                <a:gd name="connsiteY23" fmla="*/ 404813 h 554831"/>
                <a:gd name="connsiteX24" fmla="*/ 1019175 w 1697831"/>
                <a:gd name="connsiteY24" fmla="*/ 295275 h 554831"/>
                <a:gd name="connsiteX25" fmla="*/ 1419225 w 1697831"/>
                <a:gd name="connsiteY25" fmla="*/ 185738 h 554831"/>
                <a:gd name="connsiteX26" fmla="*/ 1697831 w 1697831"/>
                <a:gd name="connsiteY26" fmla="*/ 104775 h 554831"/>
                <a:gd name="connsiteX27" fmla="*/ 1654969 w 1697831"/>
                <a:gd name="connsiteY27" fmla="*/ 0 h 554831"/>
                <a:gd name="connsiteX28" fmla="*/ 1493044 w 1697831"/>
                <a:gd name="connsiteY28" fmla="*/ 38100 h 554831"/>
                <a:gd name="connsiteX29" fmla="*/ 1181100 w 1697831"/>
                <a:gd name="connsiteY29" fmla="*/ 102394 h 554831"/>
                <a:gd name="connsiteX30" fmla="*/ 1042987 w 1697831"/>
                <a:gd name="connsiteY30" fmla="*/ 12858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97831" h="554831">
                  <a:moveTo>
                    <a:pt x="1042987" y="128588"/>
                  </a:moveTo>
                  <a:lnTo>
                    <a:pt x="852487" y="161925"/>
                  </a:lnTo>
                  <a:lnTo>
                    <a:pt x="602456" y="202406"/>
                  </a:lnTo>
                  <a:lnTo>
                    <a:pt x="395287" y="230981"/>
                  </a:lnTo>
                  <a:lnTo>
                    <a:pt x="257175" y="245269"/>
                  </a:lnTo>
                  <a:lnTo>
                    <a:pt x="90487" y="242888"/>
                  </a:lnTo>
                  <a:lnTo>
                    <a:pt x="21431" y="247650"/>
                  </a:lnTo>
                  <a:lnTo>
                    <a:pt x="7144" y="254794"/>
                  </a:lnTo>
                  <a:lnTo>
                    <a:pt x="0" y="269081"/>
                  </a:lnTo>
                  <a:lnTo>
                    <a:pt x="0" y="290513"/>
                  </a:lnTo>
                  <a:lnTo>
                    <a:pt x="14287" y="323850"/>
                  </a:lnTo>
                  <a:lnTo>
                    <a:pt x="35719" y="361950"/>
                  </a:lnTo>
                  <a:lnTo>
                    <a:pt x="61912" y="397669"/>
                  </a:lnTo>
                  <a:lnTo>
                    <a:pt x="135731" y="478631"/>
                  </a:lnTo>
                  <a:lnTo>
                    <a:pt x="202406" y="538163"/>
                  </a:lnTo>
                  <a:lnTo>
                    <a:pt x="219075" y="550069"/>
                  </a:lnTo>
                  <a:lnTo>
                    <a:pt x="230981" y="554831"/>
                  </a:lnTo>
                  <a:lnTo>
                    <a:pt x="257175" y="547688"/>
                  </a:lnTo>
                  <a:lnTo>
                    <a:pt x="288131" y="533400"/>
                  </a:lnTo>
                  <a:lnTo>
                    <a:pt x="314325" y="516731"/>
                  </a:lnTo>
                  <a:lnTo>
                    <a:pt x="340519" y="490538"/>
                  </a:lnTo>
                  <a:lnTo>
                    <a:pt x="357187" y="471488"/>
                  </a:lnTo>
                  <a:lnTo>
                    <a:pt x="364331" y="466725"/>
                  </a:lnTo>
                  <a:lnTo>
                    <a:pt x="604837" y="404813"/>
                  </a:lnTo>
                  <a:lnTo>
                    <a:pt x="1019175" y="295275"/>
                  </a:lnTo>
                  <a:lnTo>
                    <a:pt x="1419225" y="185738"/>
                  </a:lnTo>
                  <a:lnTo>
                    <a:pt x="1697831" y="104775"/>
                  </a:lnTo>
                  <a:lnTo>
                    <a:pt x="1654969" y="0"/>
                  </a:lnTo>
                  <a:lnTo>
                    <a:pt x="1493044" y="38100"/>
                  </a:lnTo>
                  <a:lnTo>
                    <a:pt x="1181100" y="102394"/>
                  </a:lnTo>
                  <a:lnTo>
                    <a:pt x="1042987" y="128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7">
              <a:extLst>
                <a:ext uri="{FF2B5EF4-FFF2-40B4-BE49-F238E27FC236}">
                  <a16:creationId xmlns:a16="http://schemas.microsoft.com/office/drawing/2014/main" id="{020B4533-3CCB-4762-8035-8254A1B64D87}"/>
                </a:ext>
              </a:extLst>
            </p:cNvPr>
            <p:cNvSpPr/>
            <p:nvPr/>
          </p:nvSpPr>
          <p:spPr>
            <a:xfrm>
              <a:off x="7239001" y="3059114"/>
              <a:ext cx="666750" cy="955675"/>
            </a:xfrm>
            <a:custGeom>
              <a:avLst/>
              <a:gdLst>
                <a:gd name="connsiteX0" fmla="*/ 147638 w 666750"/>
                <a:gd name="connsiteY0" fmla="*/ 250032 h 954882"/>
                <a:gd name="connsiteX1" fmla="*/ 104775 w 666750"/>
                <a:gd name="connsiteY1" fmla="*/ 180975 h 954882"/>
                <a:gd name="connsiteX2" fmla="*/ 78581 w 666750"/>
                <a:gd name="connsiteY2" fmla="*/ 142875 h 954882"/>
                <a:gd name="connsiteX3" fmla="*/ 45244 w 666750"/>
                <a:gd name="connsiteY3" fmla="*/ 100013 h 954882"/>
                <a:gd name="connsiteX4" fmla="*/ 21431 w 666750"/>
                <a:gd name="connsiteY4" fmla="*/ 71438 h 954882"/>
                <a:gd name="connsiteX5" fmla="*/ 14288 w 666750"/>
                <a:gd name="connsiteY5" fmla="*/ 57150 h 954882"/>
                <a:gd name="connsiteX6" fmla="*/ 2381 w 666750"/>
                <a:gd name="connsiteY6" fmla="*/ 30957 h 954882"/>
                <a:gd name="connsiteX7" fmla="*/ 0 w 666750"/>
                <a:gd name="connsiteY7" fmla="*/ 11907 h 954882"/>
                <a:gd name="connsiteX8" fmla="*/ 4763 w 666750"/>
                <a:gd name="connsiteY8" fmla="*/ 2382 h 954882"/>
                <a:gd name="connsiteX9" fmla="*/ 19050 w 666750"/>
                <a:gd name="connsiteY9" fmla="*/ 0 h 954882"/>
                <a:gd name="connsiteX10" fmla="*/ 35719 w 666750"/>
                <a:gd name="connsiteY10" fmla="*/ 2382 h 954882"/>
                <a:gd name="connsiteX11" fmla="*/ 69056 w 666750"/>
                <a:gd name="connsiteY11" fmla="*/ 19050 h 954882"/>
                <a:gd name="connsiteX12" fmla="*/ 161925 w 666750"/>
                <a:gd name="connsiteY12" fmla="*/ 85725 h 954882"/>
                <a:gd name="connsiteX13" fmla="*/ 340519 w 666750"/>
                <a:gd name="connsiteY13" fmla="*/ 211932 h 954882"/>
                <a:gd name="connsiteX14" fmla="*/ 447675 w 666750"/>
                <a:gd name="connsiteY14" fmla="*/ 295275 h 954882"/>
                <a:gd name="connsiteX15" fmla="*/ 476250 w 666750"/>
                <a:gd name="connsiteY15" fmla="*/ 316707 h 954882"/>
                <a:gd name="connsiteX16" fmla="*/ 502444 w 666750"/>
                <a:gd name="connsiteY16" fmla="*/ 345282 h 954882"/>
                <a:gd name="connsiteX17" fmla="*/ 540544 w 666750"/>
                <a:gd name="connsiteY17" fmla="*/ 402432 h 954882"/>
                <a:gd name="connsiteX18" fmla="*/ 571500 w 666750"/>
                <a:gd name="connsiteY18" fmla="*/ 461963 h 954882"/>
                <a:gd name="connsiteX19" fmla="*/ 592931 w 666750"/>
                <a:gd name="connsiteY19" fmla="*/ 509588 h 954882"/>
                <a:gd name="connsiteX20" fmla="*/ 623888 w 666750"/>
                <a:gd name="connsiteY20" fmla="*/ 592932 h 954882"/>
                <a:gd name="connsiteX21" fmla="*/ 645319 w 666750"/>
                <a:gd name="connsiteY21" fmla="*/ 664369 h 954882"/>
                <a:gd name="connsiteX22" fmla="*/ 657225 w 666750"/>
                <a:gd name="connsiteY22" fmla="*/ 711994 h 954882"/>
                <a:gd name="connsiteX23" fmla="*/ 664369 w 666750"/>
                <a:gd name="connsiteY23" fmla="*/ 757238 h 954882"/>
                <a:gd name="connsiteX24" fmla="*/ 666750 w 666750"/>
                <a:gd name="connsiteY24" fmla="*/ 788194 h 954882"/>
                <a:gd name="connsiteX25" fmla="*/ 664369 w 666750"/>
                <a:gd name="connsiteY25" fmla="*/ 833438 h 954882"/>
                <a:gd name="connsiteX26" fmla="*/ 652463 w 666750"/>
                <a:gd name="connsiteY26" fmla="*/ 876300 h 954882"/>
                <a:gd name="connsiteX27" fmla="*/ 631031 w 666750"/>
                <a:gd name="connsiteY27" fmla="*/ 914400 h 954882"/>
                <a:gd name="connsiteX28" fmla="*/ 607219 w 666750"/>
                <a:gd name="connsiteY28" fmla="*/ 938213 h 954882"/>
                <a:gd name="connsiteX29" fmla="*/ 581025 w 666750"/>
                <a:gd name="connsiteY29" fmla="*/ 950119 h 954882"/>
                <a:gd name="connsiteX30" fmla="*/ 554831 w 666750"/>
                <a:gd name="connsiteY30" fmla="*/ 954882 h 954882"/>
                <a:gd name="connsiteX31" fmla="*/ 528638 w 666750"/>
                <a:gd name="connsiteY31" fmla="*/ 950119 h 954882"/>
                <a:gd name="connsiteX32" fmla="*/ 504825 w 666750"/>
                <a:gd name="connsiteY32" fmla="*/ 935832 h 954882"/>
                <a:gd name="connsiteX33" fmla="*/ 478631 w 666750"/>
                <a:gd name="connsiteY33" fmla="*/ 912019 h 954882"/>
                <a:gd name="connsiteX34" fmla="*/ 450056 w 666750"/>
                <a:gd name="connsiteY34" fmla="*/ 871538 h 954882"/>
                <a:gd name="connsiteX35" fmla="*/ 378619 w 666750"/>
                <a:gd name="connsiteY35" fmla="*/ 757238 h 954882"/>
                <a:gd name="connsiteX36" fmla="*/ 326231 w 666750"/>
                <a:gd name="connsiteY36" fmla="*/ 657225 h 954882"/>
                <a:gd name="connsiteX37" fmla="*/ 273844 w 666750"/>
                <a:gd name="connsiteY37" fmla="*/ 533400 h 954882"/>
                <a:gd name="connsiteX38" fmla="*/ 211931 w 666750"/>
                <a:gd name="connsiteY38" fmla="*/ 373857 h 954882"/>
                <a:gd name="connsiteX39" fmla="*/ 147638 w 666750"/>
                <a:gd name="connsiteY39" fmla="*/ 250032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66750" h="954882">
                  <a:moveTo>
                    <a:pt x="147638" y="250032"/>
                  </a:moveTo>
                  <a:lnTo>
                    <a:pt x="104775" y="180975"/>
                  </a:lnTo>
                  <a:lnTo>
                    <a:pt x="78581" y="142875"/>
                  </a:lnTo>
                  <a:lnTo>
                    <a:pt x="45244" y="100013"/>
                  </a:lnTo>
                  <a:lnTo>
                    <a:pt x="21431" y="71438"/>
                  </a:lnTo>
                  <a:lnTo>
                    <a:pt x="14288" y="57150"/>
                  </a:lnTo>
                  <a:lnTo>
                    <a:pt x="2381" y="30957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5719" y="2382"/>
                  </a:lnTo>
                  <a:lnTo>
                    <a:pt x="69056" y="19050"/>
                  </a:lnTo>
                  <a:lnTo>
                    <a:pt x="161925" y="85725"/>
                  </a:lnTo>
                  <a:lnTo>
                    <a:pt x="340519" y="211932"/>
                  </a:lnTo>
                  <a:lnTo>
                    <a:pt x="447675" y="295275"/>
                  </a:lnTo>
                  <a:lnTo>
                    <a:pt x="476250" y="316707"/>
                  </a:lnTo>
                  <a:lnTo>
                    <a:pt x="502444" y="345282"/>
                  </a:lnTo>
                  <a:lnTo>
                    <a:pt x="540544" y="402432"/>
                  </a:lnTo>
                  <a:lnTo>
                    <a:pt x="571500" y="461963"/>
                  </a:lnTo>
                  <a:lnTo>
                    <a:pt x="592931" y="509588"/>
                  </a:lnTo>
                  <a:lnTo>
                    <a:pt x="623888" y="592932"/>
                  </a:lnTo>
                  <a:lnTo>
                    <a:pt x="645319" y="664369"/>
                  </a:lnTo>
                  <a:lnTo>
                    <a:pt x="657225" y="711994"/>
                  </a:lnTo>
                  <a:lnTo>
                    <a:pt x="664369" y="757238"/>
                  </a:lnTo>
                  <a:lnTo>
                    <a:pt x="666750" y="788194"/>
                  </a:lnTo>
                  <a:lnTo>
                    <a:pt x="664369" y="833438"/>
                  </a:lnTo>
                  <a:lnTo>
                    <a:pt x="652463" y="876300"/>
                  </a:lnTo>
                  <a:lnTo>
                    <a:pt x="631031" y="914400"/>
                  </a:lnTo>
                  <a:lnTo>
                    <a:pt x="607219" y="938213"/>
                  </a:lnTo>
                  <a:lnTo>
                    <a:pt x="581025" y="950119"/>
                  </a:lnTo>
                  <a:lnTo>
                    <a:pt x="554831" y="954882"/>
                  </a:lnTo>
                  <a:lnTo>
                    <a:pt x="528638" y="950119"/>
                  </a:lnTo>
                  <a:lnTo>
                    <a:pt x="504825" y="935832"/>
                  </a:lnTo>
                  <a:lnTo>
                    <a:pt x="478631" y="912019"/>
                  </a:lnTo>
                  <a:lnTo>
                    <a:pt x="450056" y="871538"/>
                  </a:lnTo>
                  <a:lnTo>
                    <a:pt x="378619" y="757238"/>
                  </a:lnTo>
                  <a:lnTo>
                    <a:pt x="326231" y="657225"/>
                  </a:lnTo>
                  <a:lnTo>
                    <a:pt x="273844" y="533400"/>
                  </a:lnTo>
                  <a:lnTo>
                    <a:pt x="211931" y="373857"/>
                  </a:lnTo>
                  <a:lnTo>
                    <a:pt x="147638" y="250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1">
              <a:extLst>
                <a:ext uri="{FF2B5EF4-FFF2-40B4-BE49-F238E27FC236}">
                  <a16:creationId xmlns:a16="http://schemas.microsoft.com/office/drawing/2014/main" id="{BBE14E4B-F54D-4F8B-9AEC-E0ED25DEBF6E}"/>
                </a:ext>
              </a:extLst>
            </p:cNvPr>
            <p:cNvSpPr/>
            <p:nvPr/>
          </p:nvSpPr>
          <p:spPr>
            <a:xfrm>
              <a:off x="7612063" y="4910139"/>
              <a:ext cx="684212" cy="708025"/>
            </a:xfrm>
            <a:custGeom>
              <a:avLst/>
              <a:gdLst>
                <a:gd name="connsiteX0" fmla="*/ 54769 w 683419"/>
                <a:gd name="connsiteY0" fmla="*/ 197643 h 707231"/>
                <a:gd name="connsiteX1" fmla="*/ 19050 w 683419"/>
                <a:gd name="connsiteY1" fmla="*/ 64293 h 707231"/>
                <a:gd name="connsiteX2" fmla="*/ 4763 w 683419"/>
                <a:gd name="connsiteY2" fmla="*/ 33337 h 707231"/>
                <a:gd name="connsiteX3" fmla="*/ 0 w 683419"/>
                <a:gd name="connsiteY3" fmla="*/ 9525 h 707231"/>
                <a:gd name="connsiteX4" fmla="*/ 7144 w 683419"/>
                <a:gd name="connsiteY4" fmla="*/ 0 h 707231"/>
                <a:gd name="connsiteX5" fmla="*/ 40482 w 683419"/>
                <a:gd name="connsiteY5" fmla="*/ 7143 h 707231"/>
                <a:gd name="connsiteX6" fmla="*/ 61913 w 683419"/>
                <a:gd name="connsiteY6" fmla="*/ 16668 h 707231"/>
                <a:gd name="connsiteX7" fmla="*/ 83344 w 683419"/>
                <a:gd name="connsiteY7" fmla="*/ 54768 h 707231"/>
                <a:gd name="connsiteX8" fmla="*/ 145257 w 683419"/>
                <a:gd name="connsiteY8" fmla="*/ 166687 h 707231"/>
                <a:gd name="connsiteX9" fmla="*/ 190500 w 683419"/>
                <a:gd name="connsiteY9" fmla="*/ 240506 h 707231"/>
                <a:gd name="connsiteX10" fmla="*/ 221457 w 683419"/>
                <a:gd name="connsiteY10" fmla="*/ 285750 h 707231"/>
                <a:gd name="connsiteX11" fmla="*/ 261938 w 683419"/>
                <a:gd name="connsiteY11" fmla="*/ 340518 h 707231"/>
                <a:gd name="connsiteX12" fmla="*/ 321469 w 683419"/>
                <a:gd name="connsiteY12" fmla="*/ 409575 h 707231"/>
                <a:gd name="connsiteX13" fmla="*/ 385763 w 683419"/>
                <a:gd name="connsiteY13" fmla="*/ 469106 h 707231"/>
                <a:gd name="connsiteX14" fmla="*/ 464344 w 683419"/>
                <a:gd name="connsiteY14" fmla="*/ 531018 h 707231"/>
                <a:gd name="connsiteX15" fmla="*/ 533400 w 683419"/>
                <a:gd name="connsiteY15" fmla="*/ 583406 h 707231"/>
                <a:gd name="connsiteX16" fmla="*/ 595313 w 683419"/>
                <a:gd name="connsiteY16" fmla="*/ 626268 h 707231"/>
                <a:gd name="connsiteX17" fmla="*/ 661988 w 683419"/>
                <a:gd name="connsiteY17" fmla="*/ 673893 h 707231"/>
                <a:gd name="connsiteX18" fmla="*/ 683419 w 683419"/>
                <a:gd name="connsiteY18" fmla="*/ 707231 h 707231"/>
                <a:gd name="connsiteX19" fmla="*/ 2382 w 683419"/>
                <a:gd name="connsiteY19" fmla="*/ 633412 h 707231"/>
                <a:gd name="connsiteX20" fmla="*/ 64294 w 683419"/>
                <a:gd name="connsiteY20" fmla="*/ 600075 h 707231"/>
                <a:gd name="connsiteX21" fmla="*/ 97632 w 683419"/>
                <a:gd name="connsiteY21" fmla="*/ 573881 h 707231"/>
                <a:gd name="connsiteX22" fmla="*/ 119063 w 683419"/>
                <a:gd name="connsiteY22" fmla="*/ 545306 h 707231"/>
                <a:gd name="connsiteX23" fmla="*/ 128588 w 683419"/>
                <a:gd name="connsiteY23" fmla="*/ 521493 h 707231"/>
                <a:gd name="connsiteX24" fmla="*/ 130969 w 683419"/>
                <a:gd name="connsiteY24" fmla="*/ 488156 h 707231"/>
                <a:gd name="connsiteX25" fmla="*/ 126207 w 683419"/>
                <a:gd name="connsiteY25" fmla="*/ 461962 h 707231"/>
                <a:gd name="connsiteX26" fmla="*/ 104775 w 683419"/>
                <a:gd name="connsiteY26" fmla="*/ 378618 h 707231"/>
                <a:gd name="connsiteX27" fmla="*/ 54769 w 683419"/>
                <a:gd name="connsiteY27" fmla="*/ 1976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3419" h="707231">
                  <a:moveTo>
                    <a:pt x="54769" y="197643"/>
                  </a:moveTo>
                  <a:lnTo>
                    <a:pt x="19050" y="64293"/>
                  </a:lnTo>
                  <a:lnTo>
                    <a:pt x="4763" y="33337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40482" y="7143"/>
                  </a:lnTo>
                  <a:lnTo>
                    <a:pt x="61913" y="16668"/>
                  </a:lnTo>
                  <a:lnTo>
                    <a:pt x="83344" y="54768"/>
                  </a:lnTo>
                  <a:lnTo>
                    <a:pt x="145257" y="166687"/>
                  </a:lnTo>
                  <a:lnTo>
                    <a:pt x="190500" y="240506"/>
                  </a:lnTo>
                  <a:lnTo>
                    <a:pt x="221457" y="285750"/>
                  </a:lnTo>
                  <a:lnTo>
                    <a:pt x="261938" y="340518"/>
                  </a:lnTo>
                  <a:lnTo>
                    <a:pt x="321469" y="409575"/>
                  </a:lnTo>
                  <a:lnTo>
                    <a:pt x="385763" y="469106"/>
                  </a:lnTo>
                  <a:lnTo>
                    <a:pt x="464344" y="531018"/>
                  </a:lnTo>
                  <a:lnTo>
                    <a:pt x="533400" y="583406"/>
                  </a:lnTo>
                  <a:lnTo>
                    <a:pt x="595313" y="626268"/>
                  </a:lnTo>
                  <a:lnTo>
                    <a:pt x="661988" y="673893"/>
                  </a:lnTo>
                  <a:lnTo>
                    <a:pt x="683419" y="707231"/>
                  </a:lnTo>
                  <a:lnTo>
                    <a:pt x="2382" y="633412"/>
                  </a:lnTo>
                  <a:lnTo>
                    <a:pt x="64294" y="600075"/>
                  </a:lnTo>
                  <a:lnTo>
                    <a:pt x="97632" y="573881"/>
                  </a:lnTo>
                  <a:lnTo>
                    <a:pt x="119063" y="545306"/>
                  </a:lnTo>
                  <a:lnTo>
                    <a:pt x="128588" y="521493"/>
                  </a:lnTo>
                  <a:lnTo>
                    <a:pt x="130969" y="488156"/>
                  </a:lnTo>
                  <a:lnTo>
                    <a:pt x="126207" y="461962"/>
                  </a:lnTo>
                  <a:lnTo>
                    <a:pt x="104775" y="378618"/>
                  </a:lnTo>
                  <a:lnTo>
                    <a:pt x="54769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9801324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577BE6C4-6324-4287-A987-C384B7FF80F5}"/>
              </a:ext>
            </a:extLst>
          </p:cNvPr>
          <p:cNvGrpSpPr/>
          <p:nvPr/>
        </p:nvGrpSpPr>
        <p:grpSpPr>
          <a:xfrm>
            <a:off x="3741740" y="1493839"/>
            <a:ext cx="4648198" cy="4481511"/>
            <a:chOff x="3741740" y="1493839"/>
            <a:chExt cx="4648198" cy="4481511"/>
          </a:xfrm>
          <a:solidFill>
            <a:schemeClr val="tx1"/>
          </a:solidFill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1C05AC9B-173D-49DC-B10E-6EE9757BF49A}"/>
                </a:ext>
              </a:extLst>
            </p:cNvPr>
            <p:cNvSpPr/>
            <p:nvPr/>
          </p:nvSpPr>
          <p:spPr>
            <a:xfrm>
              <a:off x="4065590" y="1655763"/>
              <a:ext cx="863600" cy="615950"/>
            </a:xfrm>
            <a:custGeom>
              <a:avLst/>
              <a:gdLst>
                <a:gd name="connsiteX0" fmla="*/ 547687 w 864394"/>
                <a:gd name="connsiteY0" fmla="*/ 521494 h 616744"/>
                <a:gd name="connsiteX1" fmla="*/ 459581 w 864394"/>
                <a:gd name="connsiteY1" fmla="*/ 464344 h 616744"/>
                <a:gd name="connsiteX2" fmla="*/ 411956 w 864394"/>
                <a:gd name="connsiteY2" fmla="*/ 431006 h 616744"/>
                <a:gd name="connsiteX3" fmla="*/ 319087 w 864394"/>
                <a:gd name="connsiteY3" fmla="*/ 350044 h 616744"/>
                <a:gd name="connsiteX4" fmla="*/ 207169 w 864394"/>
                <a:gd name="connsiteY4" fmla="*/ 247650 h 616744"/>
                <a:gd name="connsiteX5" fmla="*/ 104775 w 864394"/>
                <a:gd name="connsiteY5" fmla="*/ 147637 h 616744"/>
                <a:gd name="connsiteX6" fmla="*/ 28575 w 864394"/>
                <a:gd name="connsiteY6" fmla="*/ 76200 h 616744"/>
                <a:gd name="connsiteX7" fmla="*/ 9525 w 864394"/>
                <a:gd name="connsiteY7" fmla="*/ 52387 h 616744"/>
                <a:gd name="connsiteX8" fmla="*/ 2381 w 864394"/>
                <a:gd name="connsiteY8" fmla="*/ 35719 h 616744"/>
                <a:gd name="connsiteX9" fmla="*/ 0 w 864394"/>
                <a:gd name="connsiteY9" fmla="*/ 21431 h 616744"/>
                <a:gd name="connsiteX10" fmla="*/ 2381 w 864394"/>
                <a:gd name="connsiteY10" fmla="*/ 9525 h 616744"/>
                <a:gd name="connsiteX11" fmla="*/ 14287 w 864394"/>
                <a:gd name="connsiteY11" fmla="*/ 2381 h 616744"/>
                <a:gd name="connsiteX12" fmla="*/ 40481 w 864394"/>
                <a:gd name="connsiteY12" fmla="*/ 0 h 616744"/>
                <a:gd name="connsiteX13" fmla="*/ 78581 w 864394"/>
                <a:gd name="connsiteY13" fmla="*/ 14287 h 616744"/>
                <a:gd name="connsiteX14" fmla="*/ 135731 w 864394"/>
                <a:gd name="connsiteY14" fmla="*/ 45244 h 616744"/>
                <a:gd name="connsiteX15" fmla="*/ 226219 w 864394"/>
                <a:gd name="connsiteY15" fmla="*/ 88106 h 616744"/>
                <a:gd name="connsiteX16" fmla="*/ 300037 w 864394"/>
                <a:gd name="connsiteY16" fmla="*/ 119062 h 616744"/>
                <a:gd name="connsiteX17" fmla="*/ 390525 w 864394"/>
                <a:gd name="connsiteY17" fmla="*/ 152400 h 616744"/>
                <a:gd name="connsiteX18" fmla="*/ 450056 w 864394"/>
                <a:gd name="connsiteY18" fmla="*/ 173831 h 616744"/>
                <a:gd name="connsiteX19" fmla="*/ 514350 w 864394"/>
                <a:gd name="connsiteY19" fmla="*/ 190500 h 616744"/>
                <a:gd name="connsiteX20" fmla="*/ 609600 w 864394"/>
                <a:gd name="connsiteY20" fmla="*/ 207169 h 616744"/>
                <a:gd name="connsiteX21" fmla="*/ 690562 w 864394"/>
                <a:gd name="connsiteY21" fmla="*/ 211931 h 616744"/>
                <a:gd name="connsiteX22" fmla="*/ 702469 w 864394"/>
                <a:gd name="connsiteY22" fmla="*/ 221456 h 616744"/>
                <a:gd name="connsiteX23" fmla="*/ 745331 w 864394"/>
                <a:gd name="connsiteY23" fmla="*/ 271462 h 616744"/>
                <a:gd name="connsiteX24" fmla="*/ 783431 w 864394"/>
                <a:gd name="connsiteY24" fmla="*/ 319087 h 616744"/>
                <a:gd name="connsiteX25" fmla="*/ 809625 w 864394"/>
                <a:gd name="connsiteY25" fmla="*/ 357187 h 616744"/>
                <a:gd name="connsiteX26" fmla="*/ 833437 w 864394"/>
                <a:gd name="connsiteY26" fmla="*/ 395287 h 616744"/>
                <a:gd name="connsiteX27" fmla="*/ 850106 w 864394"/>
                <a:gd name="connsiteY27" fmla="*/ 428625 h 616744"/>
                <a:gd name="connsiteX28" fmla="*/ 859631 w 864394"/>
                <a:gd name="connsiteY28" fmla="*/ 459581 h 616744"/>
                <a:gd name="connsiteX29" fmla="*/ 864394 w 864394"/>
                <a:gd name="connsiteY29" fmla="*/ 488156 h 616744"/>
                <a:gd name="connsiteX30" fmla="*/ 862012 w 864394"/>
                <a:gd name="connsiteY30" fmla="*/ 519112 h 616744"/>
                <a:gd name="connsiteX31" fmla="*/ 854869 w 864394"/>
                <a:gd name="connsiteY31" fmla="*/ 561975 h 616744"/>
                <a:gd name="connsiteX32" fmla="*/ 842962 w 864394"/>
                <a:gd name="connsiteY32" fmla="*/ 585787 h 616744"/>
                <a:gd name="connsiteX33" fmla="*/ 823912 w 864394"/>
                <a:gd name="connsiteY33" fmla="*/ 600075 h 616744"/>
                <a:gd name="connsiteX34" fmla="*/ 800100 w 864394"/>
                <a:gd name="connsiteY34" fmla="*/ 611981 h 616744"/>
                <a:gd name="connsiteX35" fmla="*/ 769144 w 864394"/>
                <a:gd name="connsiteY35" fmla="*/ 616744 h 616744"/>
                <a:gd name="connsiteX36" fmla="*/ 716756 w 864394"/>
                <a:gd name="connsiteY36" fmla="*/ 614362 h 616744"/>
                <a:gd name="connsiteX37" fmla="*/ 676275 w 864394"/>
                <a:gd name="connsiteY37" fmla="*/ 600075 h 616744"/>
                <a:gd name="connsiteX38" fmla="*/ 547687 w 864394"/>
                <a:gd name="connsiteY38" fmla="*/ 521494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64394" h="616744">
                  <a:moveTo>
                    <a:pt x="547687" y="521494"/>
                  </a:moveTo>
                  <a:lnTo>
                    <a:pt x="459581" y="464344"/>
                  </a:lnTo>
                  <a:lnTo>
                    <a:pt x="411956" y="431006"/>
                  </a:lnTo>
                  <a:lnTo>
                    <a:pt x="319087" y="350044"/>
                  </a:lnTo>
                  <a:lnTo>
                    <a:pt x="207169" y="247650"/>
                  </a:lnTo>
                  <a:lnTo>
                    <a:pt x="104775" y="147637"/>
                  </a:lnTo>
                  <a:lnTo>
                    <a:pt x="28575" y="76200"/>
                  </a:lnTo>
                  <a:lnTo>
                    <a:pt x="9525" y="52387"/>
                  </a:lnTo>
                  <a:lnTo>
                    <a:pt x="2381" y="35719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2381"/>
                  </a:lnTo>
                  <a:lnTo>
                    <a:pt x="40481" y="0"/>
                  </a:lnTo>
                  <a:lnTo>
                    <a:pt x="78581" y="14287"/>
                  </a:lnTo>
                  <a:lnTo>
                    <a:pt x="135731" y="45244"/>
                  </a:lnTo>
                  <a:lnTo>
                    <a:pt x="226219" y="88106"/>
                  </a:lnTo>
                  <a:lnTo>
                    <a:pt x="300037" y="119062"/>
                  </a:lnTo>
                  <a:lnTo>
                    <a:pt x="390525" y="152400"/>
                  </a:lnTo>
                  <a:lnTo>
                    <a:pt x="450056" y="173831"/>
                  </a:lnTo>
                  <a:lnTo>
                    <a:pt x="514350" y="190500"/>
                  </a:lnTo>
                  <a:lnTo>
                    <a:pt x="609600" y="207169"/>
                  </a:lnTo>
                  <a:lnTo>
                    <a:pt x="690562" y="211931"/>
                  </a:lnTo>
                  <a:lnTo>
                    <a:pt x="702469" y="221456"/>
                  </a:lnTo>
                  <a:lnTo>
                    <a:pt x="745331" y="271462"/>
                  </a:lnTo>
                  <a:lnTo>
                    <a:pt x="783431" y="319087"/>
                  </a:lnTo>
                  <a:lnTo>
                    <a:pt x="809625" y="357187"/>
                  </a:lnTo>
                  <a:lnTo>
                    <a:pt x="833437" y="395287"/>
                  </a:lnTo>
                  <a:lnTo>
                    <a:pt x="850106" y="428625"/>
                  </a:lnTo>
                  <a:lnTo>
                    <a:pt x="859631" y="459581"/>
                  </a:lnTo>
                  <a:lnTo>
                    <a:pt x="864394" y="488156"/>
                  </a:lnTo>
                  <a:lnTo>
                    <a:pt x="862012" y="519112"/>
                  </a:lnTo>
                  <a:lnTo>
                    <a:pt x="854869" y="561975"/>
                  </a:lnTo>
                  <a:lnTo>
                    <a:pt x="842962" y="585787"/>
                  </a:lnTo>
                  <a:lnTo>
                    <a:pt x="823912" y="600075"/>
                  </a:lnTo>
                  <a:lnTo>
                    <a:pt x="800100" y="611981"/>
                  </a:lnTo>
                  <a:lnTo>
                    <a:pt x="769144" y="616744"/>
                  </a:lnTo>
                  <a:lnTo>
                    <a:pt x="716756" y="614362"/>
                  </a:lnTo>
                  <a:lnTo>
                    <a:pt x="676275" y="600075"/>
                  </a:lnTo>
                  <a:lnTo>
                    <a:pt x="547687" y="52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E844AB00-8723-4162-8D92-017347F1DA8E}"/>
                </a:ext>
              </a:extLst>
            </p:cNvPr>
            <p:cNvSpPr/>
            <p:nvPr/>
          </p:nvSpPr>
          <p:spPr>
            <a:xfrm>
              <a:off x="3775078" y="2786063"/>
              <a:ext cx="866775" cy="660400"/>
            </a:xfrm>
            <a:custGeom>
              <a:avLst/>
              <a:gdLst>
                <a:gd name="connsiteX0" fmla="*/ 466725 w 866775"/>
                <a:gd name="connsiteY0" fmla="*/ 507206 h 659606"/>
                <a:gd name="connsiteX1" fmla="*/ 354807 w 866775"/>
                <a:gd name="connsiteY1" fmla="*/ 426243 h 659606"/>
                <a:gd name="connsiteX2" fmla="*/ 264319 w 866775"/>
                <a:gd name="connsiteY2" fmla="*/ 352425 h 659606"/>
                <a:gd name="connsiteX3" fmla="*/ 145257 w 866775"/>
                <a:gd name="connsiteY3" fmla="*/ 228600 h 659606"/>
                <a:gd name="connsiteX4" fmla="*/ 78582 w 866775"/>
                <a:gd name="connsiteY4" fmla="*/ 150018 h 659606"/>
                <a:gd name="connsiteX5" fmla="*/ 23813 w 866775"/>
                <a:gd name="connsiteY5" fmla="*/ 80962 h 659606"/>
                <a:gd name="connsiteX6" fmla="*/ 9525 w 866775"/>
                <a:gd name="connsiteY6" fmla="*/ 54768 h 659606"/>
                <a:gd name="connsiteX7" fmla="*/ 0 w 866775"/>
                <a:gd name="connsiteY7" fmla="*/ 26193 h 659606"/>
                <a:gd name="connsiteX8" fmla="*/ 2382 w 866775"/>
                <a:gd name="connsiteY8" fmla="*/ 7143 h 659606"/>
                <a:gd name="connsiteX9" fmla="*/ 16669 w 866775"/>
                <a:gd name="connsiteY9" fmla="*/ 0 h 659606"/>
                <a:gd name="connsiteX10" fmla="*/ 40482 w 866775"/>
                <a:gd name="connsiteY10" fmla="*/ 4762 h 659606"/>
                <a:gd name="connsiteX11" fmla="*/ 95250 w 866775"/>
                <a:gd name="connsiteY11" fmla="*/ 38100 h 659606"/>
                <a:gd name="connsiteX12" fmla="*/ 135732 w 866775"/>
                <a:gd name="connsiteY12" fmla="*/ 66675 h 659606"/>
                <a:gd name="connsiteX13" fmla="*/ 183357 w 866775"/>
                <a:gd name="connsiteY13" fmla="*/ 92868 h 659606"/>
                <a:gd name="connsiteX14" fmla="*/ 276225 w 866775"/>
                <a:gd name="connsiteY14" fmla="*/ 140493 h 659606"/>
                <a:gd name="connsiteX15" fmla="*/ 364332 w 866775"/>
                <a:gd name="connsiteY15" fmla="*/ 176212 h 659606"/>
                <a:gd name="connsiteX16" fmla="*/ 469107 w 866775"/>
                <a:gd name="connsiteY16" fmla="*/ 209550 h 659606"/>
                <a:gd name="connsiteX17" fmla="*/ 523875 w 866775"/>
                <a:gd name="connsiteY17" fmla="*/ 223837 h 659606"/>
                <a:gd name="connsiteX18" fmla="*/ 571500 w 866775"/>
                <a:gd name="connsiteY18" fmla="*/ 233362 h 659606"/>
                <a:gd name="connsiteX19" fmla="*/ 616744 w 866775"/>
                <a:gd name="connsiteY19" fmla="*/ 245268 h 659606"/>
                <a:gd name="connsiteX20" fmla="*/ 671513 w 866775"/>
                <a:gd name="connsiteY20" fmla="*/ 264318 h 659606"/>
                <a:gd name="connsiteX21" fmla="*/ 723900 w 866775"/>
                <a:gd name="connsiteY21" fmla="*/ 292893 h 659606"/>
                <a:gd name="connsiteX22" fmla="*/ 766763 w 866775"/>
                <a:gd name="connsiteY22" fmla="*/ 323850 h 659606"/>
                <a:gd name="connsiteX23" fmla="*/ 795338 w 866775"/>
                <a:gd name="connsiteY23" fmla="*/ 350043 h 659606"/>
                <a:gd name="connsiteX24" fmla="*/ 821532 w 866775"/>
                <a:gd name="connsiteY24" fmla="*/ 383381 h 659606"/>
                <a:gd name="connsiteX25" fmla="*/ 840582 w 866775"/>
                <a:gd name="connsiteY25" fmla="*/ 419100 h 659606"/>
                <a:gd name="connsiteX26" fmla="*/ 854869 w 866775"/>
                <a:gd name="connsiteY26" fmla="*/ 457200 h 659606"/>
                <a:gd name="connsiteX27" fmla="*/ 864394 w 866775"/>
                <a:gd name="connsiteY27" fmla="*/ 490537 h 659606"/>
                <a:gd name="connsiteX28" fmla="*/ 866775 w 866775"/>
                <a:gd name="connsiteY28" fmla="*/ 531018 h 659606"/>
                <a:gd name="connsiteX29" fmla="*/ 862013 w 866775"/>
                <a:gd name="connsiteY29" fmla="*/ 571500 h 659606"/>
                <a:gd name="connsiteX30" fmla="*/ 854869 w 866775"/>
                <a:gd name="connsiteY30" fmla="*/ 609600 h 659606"/>
                <a:gd name="connsiteX31" fmla="*/ 838200 w 866775"/>
                <a:gd name="connsiteY31" fmla="*/ 638175 h 659606"/>
                <a:gd name="connsiteX32" fmla="*/ 821532 w 866775"/>
                <a:gd name="connsiteY32" fmla="*/ 654843 h 659606"/>
                <a:gd name="connsiteX33" fmla="*/ 804863 w 866775"/>
                <a:gd name="connsiteY33" fmla="*/ 659606 h 659606"/>
                <a:gd name="connsiteX34" fmla="*/ 781050 w 866775"/>
                <a:gd name="connsiteY34" fmla="*/ 659606 h 659606"/>
                <a:gd name="connsiteX35" fmla="*/ 742950 w 866775"/>
                <a:gd name="connsiteY35" fmla="*/ 650081 h 659606"/>
                <a:gd name="connsiteX36" fmla="*/ 657225 w 866775"/>
                <a:gd name="connsiteY36" fmla="*/ 614362 h 659606"/>
                <a:gd name="connsiteX37" fmla="*/ 466725 w 866775"/>
                <a:gd name="connsiteY37" fmla="*/ 507206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66775" h="659606">
                  <a:moveTo>
                    <a:pt x="466725" y="507206"/>
                  </a:moveTo>
                  <a:lnTo>
                    <a:pt x="354807" y="426243"/>
                  </a:lnTo>
                  <a:lnTo>
                    <a:pt x="264319" y="352425"/>
                  </a:lnTo>
                  <a:lnTo>
                    <a:pt x="145257" y="228600"/>
                  </a:lnTo>
                  <a:lnTo>
                    <a:pt x="78582" y="150018"/>
                  </a:lnTo>
                  <a:lnTo>
                    <a:pt x="23813" y="80962"/>
                  </a:lnTo>
                  <a:lnTo>
                    <a:pt x="9525" y="54768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16669" y="0"/>
                  </a:lnTo>
                  <a:lnTo>
                    <a:pt x="40482" y="4762"/>
                  </a:lnTo>
                  <a:lnTo>
                    <a:pt x="95250" y="38100"/>
                  </a:lnTo>
                  <a:lnTo>
                    <a:pt x="135732" y="66675"/>
                  </a:lnTo>
                  <a:lnTo>
                    <a:pt x="183357" y="92868"/>
                  </a:lnTo>
                  <a:lnTo>
                    <a:pt x="276225" y="140493"/>
                  </a:lnTo>
                  <a:lnTo>
                    <a:pt x="364332" y="176212"/>
                  </a:lnTo>
                  <a:lnTo>
                    <a:pt x="469107" y="209550"/>
                  </a:lnTo>
                  <a:lnTo>
                    <a:pt x="523875" y="223837"/>
                  </a:lnTo>
                  <a:lnTo>
                    <a:pt x="571500" y="233362"/>
                  </a:lnTo>
                  <a:lnTo>
                    <a:pt x="616744" y="245268"/>
                  </a:lnTo>
                  <a:lnTo>
                    <a:pt x="671513" y="264318"/>
                  </a:lnTo>
                  <a:lnTo>
                    <a:pt x="723900" y="292893"/>
                  </a:lnTo>
                  <a:lnTo>
                    <a:pt x="766763" y="323850"/>
                  </a:lnTo>
                  <a:lnTo>
                    <a:pt x="795338" y="350043"/>
                  </a:lnTo>
                  <a:lnTo>
                    <a:pt x="821532" y="383381"/>
                  </a:lnTo>
                  <a:lnTo>
                    <a:pt x="840582" y="419100"/>
                  </a:lnTo>
                  <a:lnTo>
                    <a:pt x="854869" y="457200"/>
                  </a:lnTo>
                  <a:lnTo>
                    <a:pt x="864394" y="490537"/>
                  </a:lnTo>
                  <a:lnTo>
                    <a:pt x="866775" y="531018"/>
                  </a:lnTo>
                  <a:lnTo>
                    <a:pt x="862013" y="571500"/>
                  </a:lnTo>
                  <a:lnTo>
                    <a:pt x="854869" y="609600"/>
                  </a:lnTo>
                  <a:lnTo>
                    <a:pt x="838200" y="638175"/>
                  </a:lnTo>
                  <a:lnTo>
                    <a:pt x="821532" y="654843"/>
                  </a:lnTo>
                  <a:lnTo>
                    <a:pt x="804863" y="659606"/>
                  </a:lnTo>
                  <a:lnTo>
                    <a:pt x="781050" y="659606"/>
                  </a:lnTo>
                  <a:lnTo>
                    <a:pt x="742950" y="650081"/>
                  </a:lnTo>
                  <a:lnTo>
                    <a:pt x="657225" y="614362"/>
                  </a:lnTo>
                  <a:lnTo>
                    <a:pt x="466725" y="507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D333548E-19DC-4C2A-A453-113BB4620E6C}"/>
                </a:ext>
              </a:extLst>
            </p:cNvPr>
            <p:cNvSpPr/>
            <p:nvPr/>
          </p:nvSpPr>
          <p:spPr>
            <a:xfrm>
              <a:off x="3741740" y="5095876"/>
              <a:ext cx="452437" cy="633413"/>
            </a:xfrm>
            <a:custGeom>
              <a:avLst/>
              <a:gdLst>
                <a:gd name="connsiteX0" fmla="*/ 223837 w 452437"/>
                <a:gd name="connsiteY0" fmla="*/ 516731 h 633413"/>
                <a:gd name="connsiteX1" fmla="*/ 169069 w 452437"/>
                <a:gd name="connsiteY1" fmla="*/ 442913 h 633413"/>
                <a:gd name="connsiteX2" fmla="*/ 140494 w 452437"/>
                <a:gd name="connsiteY2" fmla="*/ 397669 h 633413"/>
                <a:gd name="connsiteX3" fmla="*/ 104775 w 452437"/>
                <a:gd name="connsiteY3" fmla="*/ 326231 h 633413"/>
                <a:gd name="connsiteX4" fmla="*/ 71437 w 452437"/>
                <a:gd name="connsiteY4" fmla="*/ 254794 h 633413"/>
                <a:gd name="connsiteX5" fmla="*/ 35719 w 452437"/>
                <a:gd name="connsiteY5" fmla="*/ 173831 h 633413"/>
                <a:gd name="connsiteX6" fmla="*/ 9525 w 452437"/>
                <a:gd name="connsiteY6" fmla="*/ 95250 h 633413"/>
                <a:gd name="connsiteX7" fmla="*/ 2381 w 452437"/>
                <a:gd name="connsiteY7" fmla="*/ 73819 h 633413"/>
                <a:gd name="connsiteX8" fmla="*/ 0 w 452437"/>
                <a:gd name="connsiteY8" fmla="*/ 50006 h 633413"/>
                <a:gd name="connsiteX9" fmla="*/ 7144 w 452437"/>
                <a:gd name="connsiteY9" fmla="*/ 19050 h 633413"/>
                <a:gd name="connsiteX10" fmla="*/ 21431 w 452437"/>
                <a:gd name="connsiteY10" fmla="*/ 2381 h 633413"/>
                <a:gd name="connsiteX11" fmla="*/ 42862 w 452437"/>
                <a:gd name="connsiteY11" fmla="*/ 0 h 633413"/>
                <a:gd name="connsiteX12" fmla="*/ 80962 w 452437"/>
                <a:gd name="connsiteY12" fmla="*/ 16669 h 633413"/>
                <a:gd name="connsiteX13" fmla="*/ 107156 w 452437"/>
                <a:gd name="connsiteY13" fmla="*/ 40481 h 633413"/>
                <a:gd name="connsiteX14" fmla="*/ 183356 w 452437"/>
                <a:gd name="connsiteY14" fmla="*/ 119063 h 633413"/>
                <a:gd name="connsiteX15" fmla="*/ 209550 w 452437"/>
                <a:gd name="connsiteY15" fmla="*/ 138113 h 633413"/>
                <a:gd name="connsiteX16" fmla="*/ 228600 w 452437"/>
                <a:gd name="connsiteY16" fmla="*/ 145256 h 633413"/>
                <a:gd name="connsiteX17" fmla="*/ 452437 w 452437"/>
                <a:gd name="connsiteY17" fmla="*/ 469106 h 633413"/>
                <a:gd name="connsiteX18" fmla="*/ 440531 w 452437"/>
                <a:gd name="connsiteY18" fmla="*/ 554831 h 633413"/>
                <a:gd name="connsiteX19" fmla="*/ 426244 w 452437"/>
                <a:gd name="connsiteY19" fmla="*/ 616744 h 633413"/>
                <a:gd name="connsiteX20" fmla="*/ 419100 w 452437"/>
                <a:gd name="connsiteY20" fmla="*/ 631031 h 633413"/>
                <a:gd name="connsiteX21" fmla="*/ 402431 w 452437"/>
                <a:gd name="connsiteY21" fmla="*/ 633413 h 633413"/>
                <a:gd name="connsiteX22" fmla="*/ 366712 w 452437"/>
                <a:gd name="connsiteY22" fmla="*/ 623888 h 633413"/>
                <a:gd name="connsiteX23" fmla="*/ 319087 w 452437"/>
                <a:gd name="connsiteY23" fmla="*/ 600075 h 633413"/>
                <a:gd name="connsiteX24" fmla="*/ 266700 w 452437"/>
                <a:gd name="connsiteY24" fmla="*/ 564356 h 633413"/>
                <a:gd name="connsiteX25" fmla="*/ 223837 w 452437"/>
                <a:gd name="connsiteY25" fmla="*/ 516731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2437" h="633413">
                  <a:moveTo>
                    <a:pt x="223837" y="516731"/>
                  </a:moveTo>
                  <a:lnTo>
                    <a:pt x="169069" y="442913"/>
                  </a:lnTo>
                  <a:lnTo>
                    <a:pt x="140494" y="397669"/>
                  </a:lnTo>
                  <a:lnTo>
                    <a:pt x="104775" y="326231"/>
                  </a:lnTo>
                  <a:lnTo>
                    <a:pt x="71437" y="254794"/>
                  </a:lnTo>
                  <a:lnTo>
                    <a:pt x="35719" y="173831"/>
                  </a:lnTo>
                  <a:lnTo>
                    <a:pt x="9525" y="95250"/>
                  </a:lnTo>
                  <a:lnTo>
                    <a:pt x="2381" y="73819"/>
                  </a:lnTo>
                  <a:lnTo>
                    <a:pt x="0" y="50006"/>
                  </a:lnTo>
                  <a:lnTo>
                    <a:pt x="7144" y="19050"/>
                  </a:lnTo>
                  <a:lnTo>
                    <a:pt x="21431" y="2381"/>
                  </a:lnTo>
                  <a:lnTo>
                    <a:pt x="42862" y="0"/>
                  </a:lnTo>
                  <a:lnTo>
                    <a:pt x="80962" y="16669"/>
                  </a:lnTo>
                  <a:lnTo>
                    <a:pt x="107156" y="40481"/>
                  </a:lnTo>
                  <a:lnTo>
                    <a:pt x="183356" y="119063"/>
                  </a:lnTo>
                  <a:lnTo>
                    <a:pt x="209550" y="138113"/>
                  </a:lnTo>
                  <a:lnTo>
                    <a:pt x="228600" y="145256"/>
                  </a:lnTo>
                  <a:lnTo>
                    <a:pt x="452437" y="469106"/>
                  </a:lnTo>
                  <a:lnTo>
                    <a:pt x="440531" y="554831"/>
                  </a:lnTo>
                  <a:lnTo>
                    <a:pt x="426244" y="616744"/>
                  </a:lnTo>
                  <a:lnTo>
                    <a:pt x="419100" y="631031"/>
                  </a:lnTo>
                  <a:lnTo>
                    <a:pt x="402431" y="633413"/>
                  </a:lnTo>
                  <a:lnTo>
                    <a:pt x="366712" y="623888"/>
                  </a:lnTo>
                  <a:lnTo>
                    <a:pt x="319087" y="600075"/>
                  </a:lnTo>
                  <a:lnTo>
                    <a:pt x="266700" y="564356"/>
                  </a:lnTo>
                  <a:lnTo>
                    <a:pt x="223837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016DD84F-57E4-4D96-B331-A14CFF4F31D1}"/>
                </a:ext>
              </a:extLst>
            </p:cNvPr>
            <p:cNvSpPr/>
            <p:nvPr/>
          </p:nvSpPr>
          <p:spPr>
            <a:xfrm>
              <a:off x="7056439" y="1493839"/>
              <a:ext cx="752475" cy="619125"/>
            </a:xfrm>
            <a:custGeom>
              <a:avLst/>
              <a:gdLst>
                <a:gd name="connsiteX0" fmla="*/ 404812 w 752475"/>
                <a:gd name="connsiteY0" fmla="*/ 476250 h 619125"/>
                <a:gd name="connsiteX1" fmla="*/ 319087 w 752475"/>
                <a:gd name="connsiteY1" fmla="*/ 407194 h 619125"/>
                <a:gd name="connsiteX2" fmla="*/ 280987 w 752475"/>
                <a:gd name="connsiteY2" fmla="*/ 373856 h 619125"/>
                <a:gd name="connsiteX3" fmla="*/ 216694 w 752475"/>
                <a:gd name="connsiteY3" fmla="*/ 307181 h 619125"/>
                <a:gd name="connsiteX4" fmla="*/ 126206 w 752475"/>
                <a:gd name="connsiteY4" fmla="*/ 207169 h 619125"/>
                <a:gd name="connsiteX5" fmla="*/ 59531 w 752475"/>
                <a:gd name="connsiteY5" fmla="*/ 126206 h 619125"/>
                <a:gd name="connsiteX6" fmla="*/ 30956 w 752475"/>
                <a:gd name="connsiteY6" fmla="*/ 90487 h 619125"/>
                <a:gd name="connsiteX7" fmla="*/ 11906 w 752475"/>
                <a:gd name="connsiteY7" fmla="*/ 61912 h 619125"/>
                <a:gd name="connsiteX8" fmla="*/ 2381 w 752475"/>
                <a:gd name="connsiteY8" fmla="*/ 35719 h 619125"/>
                <a:gd name="connsiteX9" fmla="*/ 0 w 752475"/>
                <a:gd name="connsiteY9" fmla="*/ 19050 h 619125"/>
                <a:gd name="connsiteX10" fmla="*/ 4762 w 752475"/>
                <a:gd name="connsiteY10" fmla="*/ 4762 h 619125"/>
                <a:gd name="connsiteX11" fmla="*/ 21431 w 752475"/>
                <a:gd name="connsiteY11" fmla="*/ 0 h 619125"/>
                <a:gd name="connsiteX12" fmla="*/ 45244 w 752475"/>
                <a:gd name="connsiteY12" fmla="*/ 7144 h 619125"/>
                <a:gd name="connsiteX13" fmla="*/ 157162 w 752475"/>
                <a:gd name="connsiteY13" fmla="*/ 59531 h 619125"/>
                <a:gd name="connsiteX14" fmla="*/ 288131 w 752475"/>
                <a:gd name="connsiteY14" fmla="*/ 119062 h 619125"/>
                <a:gd name="connsiteX15" fmla="*/ 402431 w 752475"/>
                <a:gd name="connsiteY15" fmla="*/ 164306 h 619125"/>
                <a:gd name="connsiteX16" fmla="*/ 464344 w 752475"/>
                <a:gd name="connsiteY16" fmla="*/ 183356 h 619125"/>
                <a:gd name="connsiteX17" fmla="*/ 504825 w 752475"/>
                <a:gd name="connsiteY17" fmla="*/ 190500 h 619125"/>
                <a:gd name="connsiteX18" fmla="*/ 554831 w 752475"/>
                <a:gd name="connsiteY18" fmla="*/ 200025 h 619125"/>
                <a:gd name="connsiteX19" fmla="*/ 583406 w 752475"/>
                <a:gd name="connsiteY19" fmla="*/ 209550 h 619125"/>
                <a:gd name="connsiteX20" fmla="*/ 628650 w 752475"/>
                <a:gd name="connsiteY20" fmla="*/ 235744 h 619125"/>
                <a:gd name="connsiteX21" fmla="*/ 657225 w 752475"/>
                <a:gd name="connsiteY21" fmla="*/ 254794 h 619125"/>
                <a:gd name="connsiteX22" fmla="*/ 683419 w 752475"/>
                <a:gd name="connsiteY22" fmla="*/ 276225 h 619125"/>
                <a:gd name="connsiteX23" fmla="*/ 702469 w 752475"/>
                <a:gd name="connsiteY23" fmla="*/ 300037 h 619125"/>
                <a:gd name="connsiteX24" fmla="*/ 721519 w 752475"/>
                <a:gd name="connsiteY24" fmla="*/ 330994 h 619125"/>
                <a:gd name="connsiteX25" fmla="*/ 735806 w 752475"/>
                <a:gd name="connsiteY25" fmla="*/ 364331 h 619125"/>
                <a:gd name="connsiteX26" fmla="*/ 745331 w 752475"/>
                <a:gd name="connsiteY26" fmla="*/ 397669 h 619125"/>
                <a:gd name="connsiteX27" fmla="*/ 750094 w 752475"/>
                <a:gd name="connsiteY27" fmla="*/ 435769 h 619125"/>
                <a:gd name="connsiteX28" fmla="*/ 752475 w 752475"/>
                <a:gd name="connsiteY28" fmla="*/ 476250 h 619125"/>
                <a:gd name="connsiteX29" fmla="*/ 745331 w 752475"/>
                <a:gd name="connsiteY29" fmla="*/ 528637 h 619125"/>
                <a:gd name="connsiteX30" fmla="*/ 738187 w 752475"/>
                <a:gd name="connsiteY30" fmla="*/ 561975 h 619125"/>
                <a:gd name="connsiteX31" fmla="*/ 726281 w 752475"/>
                <a:gd name="connsiteY31" fmla="*/ 590550 h 619125"/>
                <a:gd name="connsiteX32" fmla="*/ 711994 w 752475"/>
                <a:gd name="connsiteY32" fmla="*/ 609600 h 619125"/>
                <a:gd name="connsiteX33" fmla="*/ 690562 w 752475"/>
                <a:gd name="connsiteY33" fmla="*/ 616744 h 619125"/>
                <a:gd name="connsiteX34" fmla="*/ 673894 w 752475"/>
                <a:gd name="connsiteY34" fmla="*/ 619125 h 619125"/>
                <a:gd name="connsiteX35" fmla="*/ 638175 w 752475"/>
                <a:gd name="connsiteY35" fmla="*/ 614362 h 619125"/>
                <a:gd name="connsiteX36" fmla="*/ 616744 w 752475"/>
                <a:gd name="connsiteY36" fmla="*/ 609600 h 619125"/>
                <a:gd name="connsiteX37" fmla="*/ 566737 w 752475"/>
                <a:gd name="connsiteY37" fmla="*/ 585787 h 619125"/>
                <a:gd name="connsiteX38" fmla="*/ 404812 w 752475"/>
                <a:gd name="connsiteY38" fmla="*/ 47625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2475" h="619125">
                  <a:moveTo>
                    <a:pt x="404812" y="476250"/>
                  </a:moveTo>
                  <a:lnTo>
                    <a:pt x="319087" y="407194"/>
                  </a:lnTo>
                  <a:lnTo>
                    <a:pt x="280987" y="373856"/>
                  </a:lnTo>
                  <a:lnTo>
                    <a:pt x="216694" y="307181"/>
                  </a:lnTo>
                  <a:lnTo>
                    <a:pt x="126206" y="207169"/>
                  </a:lnTo>
                  <a:lnTo>
                    <a:pt x="59531" y="126206"/>
                  </a:lnTo>
                  <a:lnTo>
                    <a:pt x="30956" y="90487"/>
                  </a:lnTo>
                  <a:lnTo>
                    <a:pt x="11906" y="61912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45244" y="7144"/>
                  </a:lnTo>
                  <a:lnTo>
                    <a:pt x="157162" y="59531"/>
                  </a:lnTo>
                  <a:lnTo>
                    <a:pt x="288131" y="119062"/>
                  </a:lnTo>
                  <a:lnTo>
                    <a:pt x="402431" y="164306"/>
                  </a:lnTo>
                  <a:lnTo>
                    <a:pt x="464344" y="183356"/>
                  </a:lnTo>
                  <a:lnTo>
                    <a:pt x="504825" y="190500"/>
                  </a:lnTo>
                  <a:lnTo>
                    <a:pt x="554831" y="200025"/>
                  </a:lnTo>
                  <a:lnTo>
                    <a:pt x="583406" y="209550"/>
                  </a:lnTo>
                  <a:lnTo>
                    <a:pt x="628650" y="235744"/>
                  </a:lnTo>
                  <a:lnTo>
                    <a:pt x="657225" y="254794"/>
                  </a:lnTo>
                  <a:lnTo>
                    <a:pt x="683419" y="276225"/>
                  </a:lnTo>
                  <a:lnTo>
                    <a:pt x="702469" y="300037"/>
                  </a:lnTo>
                  <a:lnTo>
                    <a:pt x="721519" y="330994"/>
                  </a:lnTo>
                  <a:lnTo>
                    <a:pt x="735806" y="364331"/>
                  </a:lnTo>
                  <a:lnTo>
                    <a:pt x="745331" y="397669"/>
                  </a:lnTo>
                  <a:lnTo>
                    <a:pt x="750094" y="435769"/>
                  </a:lnTo>
                  <a:lnTo>
                    <a:pt x="752475" y="476250"/>
                  </a:lnTo>
                  <a:lnTo>
                    <a:pt x="745331" y="528637"/>
                  </a:lnTo>
                  <a:lnTo>
                    <a:pt x="738187" y="561975"/>
                  </a:lnTo>
                  <a:lnTo>
                    <a:pt x="726281" y="590550"/>
                  </a:lnTo>
                  <a:lnTo>
                    <a:pt x="711994" y="609600"/>
                  </a:lnTo>
                  <a:lnTo>
                    <a:pt x="690562" y="616744"/>
                  </a:lnTo>
                  <a:lnTo>
                    <a:pt x="673894" y="619125"/>
                  </a:lnTo>
                  <a:lnTo>
                    <a:pt x="638175" y="614362"/>
                  </a:lnTo>
                  <a:lnTo>
                    <a:pt x="616744" y="609600"/>
                  </a:lnTo>
                  <a:lnTo>
                    <a:pt x="566737" y="585787"/>
                  </a:lnTo>
                  <a:lnTo>
                    <a:pt x="404812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AE2A1A6B-8161-425D-9759-9A5CB68024FC}"/>
                </a:ext>
              </a:extLst>
            </p:cNvPr>
            <p:cNvSpPr/>
            <p:nvPr/>
          </p:nvSpPr>
          <p:spPr>
            <a:xfrm>
              <a:off x="5432426" y="4141789"/>
              <a:ext cx="409575" cy="1114425"/>
            </a:xfrm>
            <a:custGeom>
              <a:avLst/>
              <a:gdLst>
                <a:gd name="connsiteX0" fmla="*/ 142875 w 409575"/>
                <a:gd name="connsiteY0" fmla="*/ 650081 h 1114425"/>
                <a:gd name="connsiteX1" fmla="*/ 135732 w 409575"/>
                <a:gd name="connsiteY1" fmla="*/ 409575 h 1114425"/>
                <a:gd name="connsiteX2" fmla="*/ 130969 w 409575"/>
                <a:gd name="connsiteY2" fmla="*/ 321469 h 1114425"/>
                <a:gd name="connsiteX3" fmla="*/ 121444 w 409575"/>
                <a:gd name="connsiteY3" fmla="*/ 264319 h 1114425"/>
                <a:gd name="connsiteX4" fmla="*/ 102394 w 409575"/>
                <a:gd name="connsiteY4" fmla="*/ 202406 h 1114425"/>
                <a:gd name="connsiteX5" fmla="*/ 66675 w 409575"/>
                <a:gd name="connsiteY5" fmla="*/ 133350 h 1114425"/>
                <a:gd name="connsiteX6" fmla="*/ 26194 w 409575"/>
                <a:gd name="connsiteY6" fmla="*/ 73819 h 1114425"/>
                <a:gd name="connsiteX7" fmla="*/ 7144 w 409575"/>
                <a:gd name="connsiteY7" fmla="*/ 47625 h 1114425"/>
                <a:gd name="connsiteX8" fmla="*/ 0 w 409575"/>
                <a:gd name="connsiteY8" fmla="*/ 33337 h 1114425"/>
                <a:gd name="connsiteX9" fmla="*/ 2382 w 409575"/>
                <a:gd name="connsiteY9" fmla="*/ 14287 h 1114425"/>
                <a:gd name="connsiteX10" fmla="*/ 21432 w 409575"/>
                <a:gd name="connsiteY10" fmla="*/ 2381 h 1114425"/>
                <a:gd name="connsiteX11" fmla="*/ 50007 w 409575"/>
                <a:gd name="connsiteY11" fmla="*/ 0 h 1114425"/>
                <a:gd name="connsiteX12" fmla="*/ 69057 w 409575"/>
                <a:gd name="connsiteY12" fmla="*/ 2381 h 1114425"/>
                <a:gd name="connsiteX13" fmla="*/ 102394 w 409575"/>
                <a:gd name="connsiteY13" fmla="*/ 11906 h 1114425"/>
                <a:gd name="connsiteX14" fmla="*/ 197644 w 409575"/>
                <a:gd name="connsiteY14" fmla="*/ 52387 h 1114425"/>
                <a:gd name="connsiteX15" fmla="*/ 273844 w 409575"/>
                <a:gd name="connsiteY15" fmla="*/ 88106 h 1114425"/>
                <a:gd name="connsiteX16" fmla="*/ 316707 w 409575"/>
                <a:gd name="connsiteY16" fmla="*/ 109537 h 1114425"/>
                <a:gd name="connsiteX17" fmla="*/ 342900 w 409575"/>
                <a:gd name="connsiteY17" fmla="*/ 221456 h 1114425"/>
                <a:gd name="connsiteX18" fmla="*/ 345282 w 409575"/>
                <a:gd name="connsiteY18" fmla="*/ 388144 h 1114425"/>
                <a:gd name="connsiteX19" fmla="*/ 347663 w 409575"/>
                <a:gd name="connsiteY19" fmla="*/ 509587 h 1114425"/>
                <a:gd name="connsiteX20" fmla="*/ 357188 w 409575"/>
                <a:gd name="connsiteY20" fmla="*/ 602456 h 1114425"/>
                <a:gd name="connsiteX21" fmla="*/ 369094 w 409575"/>
                <a:gd name="connsiteY21" fmla="*/ 709612 h 1114425"/>
                <a:gd name="connsiteX22" fmla="*/ 392907 w 409575"/>
                <a:gd name="connsiteY22" fmla="*/ 854869 h 1114425"/>
                <a:gd name="connsiteX23" fmla="*/ 407194 w 409575"/>
                <a:gd name="connsiteY23" fmla="*/ 931069 h 1114425"/>
                <a:gd name="connsiteX24" fmla="*/ 409575 w 409575"/>
                <a:gd name="connsiteY24" fmla="*/ 973931 h 1114425"/>
                <a:gd name="connsiteX25" fmla="*/ 402432 w 409575"/>
                <a:gd name="connsiteY25" fmla="*/ 1021556 h 1114425"/>
                <a:gd name="connsiteX26" fmla="*/ 392907 w 409575"/>
                <a:gd name="connsiteY26" fmla="*/ 1066800 h 1114425"/>
                <a:gd name="connsiteX27" fmla="*/ 378619 w 409575"/>
                <a:gd name="connsiteY27" fmla="*/ 1092994 h 1114425"/>
                <a:gd name="connsiteX28" fmla="*/ 352425 w 409575"/>
                <a:gd name="connsiteY28" fmla="*/ 1109662 h 1114425"/>
                <a:gd name="connsiteX29" fmla="*/ 328613 w 409575"/>
                <a:gd name="connsiteY29" fmla="*/ 1114425 h 1114425"/>
                <a:gd name="connsiteX30" fmla="*/ 304800 w 409575"/>
                <a:gd name="connsiteY30" fmla="*/ 1112044 h 1114425"/>
                <a:gd name="connsiteX31" fmla="*/ 276225 w 409575"/>
                <a:gd name="connsiteY31" fmla="*/ 1097756 h 1114425"/>
                <a:gd name="connsiteX32" fmla="*/ 245269 w 409575"/>
                <a:gd name="connsiteY32" fmla="*/ 1069181 h 1114425"/>
                <a:gd name="connsiteX33" fmla="*/ 204788 w 409575"/>
                <a:gd name="connsiteY33" fmla="*/ 1021556 h 1114425"/>
                <a:gd name="connsiteX34" fmla="*/ 176213 w 409575"/>
                <a:gd name="connsiteY34" fmla="*/ 973931 h 1114425"/>
                <a:gd name="connsiteX35" fmla="*/ 154782 w 409575"/>
                <a:gd name="connsiteY35" fmla="*/ 926306 h 1114425"/>
                <a:gd name="connsiteX36" fmla="*/ 147638 w 409575"/>
                <a:gd name="connsiteY36" fmla="*/ 885825 h 1114425"/>
                <a:gd name="connsiteX37" fmla="*/ 142875 w 409575"/>
                <a:gd name="connsiteY37" fmla="*/ 785812 h 1114425"/>
                <a:gd name="connsiteX38" fmla="*/ 142875 w 409575"/>
                <a:gd name="connsiteY38" fmla="*/ 65008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09575" h="1114425">
                  <a:moveTo>
                    <a:pt x="142875" y="650081"/>
                  </a:moveTo>
                  <a:lnTo>
                    <a:pt x="135732" y="409575"/>
                  </a:lnTo>
                  <a:lnTo>
                    <a:pt x="130969" y="321469"/>
                  </a:lnTo>
                  <a:lnTo>
                    <a:pt x="121444" y="264319"/>
                  </a:lnTo>
                  <a:lnTo>
                    <a:pt x="102394" y="202406"/>
                  </a:lnTo>
                  <a:lnTo>
                    <a:pt x="66675" y="133350"/>
                  </a:lnTo>
                  <a:lnTo>
                    <a:pt x="26194" y="73819"/>
                  </a:lnTo>
                  <a:lnTo>
                    <a:pt x="7144" y="47625"/>
                  </a:lnTo>
                  <a:lnTo>
                    <a:pt x="0" y="33337"/>
                  </a:lnTo>
                  <a:lnTo>
                    <a:pt x="2382" y="14287"/>
                  </a:lnTo>
                  <a:lnTo>
                    <a:pt x="21432" y="2381"/>
                  </a:lnTo>
                  <a:lnTo>
                    <a:pt x="50007" y="0"/>
                  </a:lnTo>
                  <a:lnTo>
                    <a:pt x="69057" y="2381"/>
                  </a:lnTo>
                  <a:lnTo>
                    <a:pt x="102394" y="11906"/>
                  </a:lnTo>
                  <a:lnTo>
                    <a:pt x="197644" y="52387"/>
                  </a:lnTo>
                  <a:lnTo>
                    <a:pt x="273844" y="88106"/>
                  </a:lnTo>
                  <a:lnTo>
                    <a:pt x="316707" y="109537"/>
                  </a:lnTo>
                  <a:lnTo>
                    <a:pt x="342900" y="221456"/>
                  </a:lnTo>
                  <a:lnTo>
                    <a:pt x="345282" y="388144"/>
                  </a:lnTo>
                  <a:cubicBezTo>
                    <a:pt x="346076" y="428625"/>
                    <a:pt x="346869" y="469106"/>
                    <a:pt x="347663" y="509587"/>
                  </a:cubicBezTo>
                  <a:lnTo>
                    <a:pt x="357188" y="602456"/>
                  </a:lnTo>
                  <a:lnTo>
                    <a:pt x="369094" y="709612"/>
                  </a:lnTo>
                  <a:lnTo>
                    <a:pt x="392907" y="854869"/>
                  </a:lnTo>
                  <a:lnTo>
                    <a:pt x="407194" y="931069"/>
                  </a:lnTo>
                  <a:lnTo>
                    <a:pt x="409575" y="973931"/>
                  </a:lnTo>
                  <a:lnTo>
                    <a:pt x="402432" y="1021556"/>
                  </a:lnTo>
                  <a:lnTo>
                    <a:pt x="392907" y="1066800"/>
                  </a:lnTo>
                  <a:lnTo>
                    <a:pt x="378619" y="1092994"/>
                  </a:lnTo>
                  <a:lnTo>
                    <a:pt x="352425" y="1109662"/>
                  </a:lnTo>
                  <a:lnTo>
                    <a:pt x="328613" y="1114425"/>
                  </a:lnTo>
                  <a:lnTo>
                    <a:pt x="304800" y="1112044"/>
                  </a:lnTo>
                  <a:lnTo>
                    <a:pt x="276225" y="1097756"/>
                  </a:lnTo>
                  <a:lnTo>
                    <a:pt x="245269" y="1069181"/>
                  </a:lnTo>
                  <a:lnTo>
                    <a:pt x="204788" y="1021556"/>
                  </a:lnTo>
                  <a:lnTo>
                    <a:pt x="176213" y="973931"/>
                  </a:lnTo>
                  <a:lnTo>
                    <a:pt x="154782" y="926306"/>
                  </a:lnTo>
                  <a:lnTo>
                    <a:pt x="147638" y="885825"/>
                  </a:lnTo>
                  <a:lnTo>
                    <a:pt x="142875" y="785812"/>
                  </a:lnTo>
                  <a:lnTo>
                    <a:pt x="142875" y="650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9">
              <a:extLst>
                <a:ext uri="{FF2B5EF4-FFF2-40B4-BE49-F238E27FC236}">
                  <a16:creationId xmlns:a16="http://schemas.microsoft.com/office/drawing/2014/main" id="{AC05BAE2-9C6A-4B81-B436-2EF9A29E2D4C}"/>
                </a:ext>
              </a:extLst>
            </p:cNvPr>
            <p:cNvSpPr/>
            <p:nvPr/>
          </p:nvSpPr>
          <p:spPr>
            <a:xfrm>
              <a:off x="3897315" y="3725864"/>
              <a:ext cx="1085850" cy="1895475"/>
            </a:xfrm>
            <a:custGeom>
              <a:avLst/>
              <a:gdLst>
                <a:gd name="connsiteX0" fmla="*/ 792832 w 1086180"/>
                <a:gd name="connsiteY0" fmla="*/ 745263 h 1894870"/>
                <a:gd name="connsiteX1" fmla="*/ 652765 w 1086180"/>
                <a:gd name="connsiteY1" fmla="*/ 1054467 h 1894870"/>
                <a:gd name="connsiteX2" fmla="*/ 549697 w 1086180"/>
                <a:gd name="connsiteY2" fmla="*/ 1271175 h 1894870"/>
                <a:gd name="connsiteX3" fmla="*/ 462486 w 1086180"/>
                <a:gd name="connsiteY3" fmla="*/ 1458812 h 1894870"/>
                <a:gd name="connsiteX4" fmla="*/ 383202 w 1086180"/>
                <a:gd name="connsiteY4" fmla="*/ 1617378 h 1894870"/>
                <a:gd name="connsiteX5" fmla="*/ 346204 w 1086180"/>
                <a:gd name="connsiteY5" fmla="*/ 1694019 h 1894870"/>
                <a:gd name="connsiteX6" fmla="*/ 327704 w 1086180"/>
                <a:gd name="connsiteY6" fmla="*/ 1728375 h 1894870"/>
                <a:gd name="connsiteX7" fmla="*/ 311847 w 1086180"/>
                <a:gd name="connsiteY7" fmla="*/ 1749517 h 1894870"/>
                <a:gd name="connsiteX8" fmla="*/ 301276 w 1086180"/>
                <a:gd name="connsiteY8" fmla="*/ 1789159 h 1894870"/>
                <a:gd name="connsiteX9" fmla="*/ 285420 w 1086180"/>
                <a:gd name="connsiteY9" fmla="*/ 1894870 h 1894870"/>
                <a:gd name="connsiteX10" fmla="*/ 0 w 1086180"/>
                <a:gd name="connsiteY10" fmla="*/ 1516953 h 1894870"/>
                <a:gd name="connsiteX11" fmla="*/ 68712 w 1086180"/>
                <a:gd name="connsiteY11" fmla="*/ 1514310 h 1894870"/>
                <a:gd name="connsiteX12" fmla="*/ 108354 w 1086180"/>
                <a:gd name="connsiteY12" fmla="*/ 1506382 h 1894870"/>
                <a:gd name="connsiteX13" fmla="*/ 137424 w 1086180"/>
                <a:gd name="connsiteY13" fmla="*/ 1493168 h 1894870"/>
                <a:gd name="connsiteX14" fmla="*/ 177066 w 1086180"/>
                <a:gd name="connsiteY14" fmla="*/ 1458812 h 1894870"/>
                <a:gd name="connsiteX15" fmla="*/ 280134 w 1086180"/>
                <a:gd name="connsiteY15" fmla="*/ 1321387 h 1894870"/>
                <a:gd name="connsiteX16" fmla="*/ 417558 w 1086180"/>
                <a:gd name="connsiteY16" fmla="*/ 1115251 h 1894870"/>
                <a:gd name="connsiteX17" fmla="*/ 591982 w 1086180"/>
                <a:gd name="connsiteY17" fmla="*/ 819260 h 1894870"/>
                <a:gd name="connsiteX18" fmla="*/ 742620 w 1086180"/>
                <a:gd name="connsiteY18" fmla="*/ 549697 h 1894870"/>
                <a:gd name="connsiteX19" fmla="*/ 850974 w 1086180"/>
                <a:gd name="connsiteY19" fmla="*/ 351489 h 1894870"/>
                <a:gd name="connsiteX20" fmla="*/ 961970 w 1086180"/>
                <a:gd name="connsiteY20" fmla="*/ 142710 h 1894870"/>
                <a:gd name="connsiteX21" fmla="*/ 1022754 w 1086180"/>
                <a:gd name="connsiteY21" fmla="*/ 31713 h 1894870"/>
                <a:gd name="connsiteX22" fmla="*/ 1038611 w 1086180"/>
                <a:gd name="connsiteY22" fmla="*/ 7928 h 1894870"/>
                <a:gd name="connsiteX23" fmla="*/ 1059753 w 1086180"/>
                <a:gd name="connsiteY23" fmla="*/ 0 h 1894870"/>
                <a:gd name="connsiteX24" fmla="*/ 1075609 w 1086180"/>
                <a:gd name="connsiteY24" fmla="*/ 0 h 1894870"/>
                <a:gd name="connsiteX25" fmla="*/ 1083538 w 1086180"/>
                <a:gd name="connsiteY25" fmla="*/ 7928 h 1894870"/>
                <a:gd name="connsiteX26" fmla="*/ 1086180 w 1086180"/>
                <a:gd name="connsiteY26" fmla="*/ 31713 h 1894870"/>
                <a:gd name="connsiteX27" fmla="*/ 1057110 w 1086180"/>
                <a:gd name="connsiteY27" fmla="*/ 118925 h 1894870"/>
                <a:gd name="connsiteX28" fmla="*/ 961970 w 1086180"/>
                <a:gd name="connsiteY28" fmla="*/ 362060 h 1894870"/>
                <a:gd name="connsiteX29" fmla="*/ 792832 w 1086180"/>
                <a:gd name="connsiteY29" fmla="*/ 745263 h 189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86180" h="1894870">
                  <a:moveTo>
                    <a:pt x="792832" y="745263"/>
                  </a:moveTo>
                  <a:lnTo>
                    <a:pt x="652765" y="1054467"/>
                  </a:lnTo>
                  <a:lnTo>
                    <a:pt x="549697" y="1271175"/>
                  </a:lnTo>
                  <a:lnTo>
                    <a:pt x="462486" y="1458812"/>
                  </a:lnTo>
                  <a:lnTo>
                    <a:pt x="383202" y="1617378"/>
                  </a:lnTo>
                  <a:lnTo>
                    <a:pt x="346204" y="1694019"/>
                  </a:lnTo>
                  <a:lnTo>
                    <a:pt x="327704" y="1728375"/>
                  </a:lnTo>
                  <a:lnTo>
                    <a:pt x="311847" y="1749517"/>
                  </a:lnTo>
                  <a:lnTo>
                    <a:pt x="301276" y="1789159"/>
                  </a:lnTo>
                  <a:lnTo>
                    <a:pt x="285420" y="1894870"/>
                  </a:lnTo>
                  <a:lnTo>
                    <a:pt x="0" y="1516953"/>
                  </a:lnTo>
                  <a:lnTo>
                    <a:pt x="68712" y="1514310"/>
                  </a:lnTo>
                  <a:lnTo>
                    <a:pt x="108354" y="1506382"/>
                  </a:lnTo>
                  <a:lnTo>
                    <a:pt x="137424" y="1493168"/>
                  </a:lnTo>
                  <a:lnTo>
                    <a:pt x="177066" y="1458812"/>
                  </a:lnTo>
                  <a:lnTo>
                    <a:pt x="280134" y="1321387"/>
                  </a:lnTo>
                  <a:lnTo>
                    <a:pt x="417558" y="1115251"/>
                  </a:lnTo>
                  <a:lnTo>
                    <a:pt x="591982" y="819260"/>
                  </a:lnTo>
                  <a:lnTo>
                    <a:pt x="742620" y="549697"/>
                  </a:lnTo>
                  <a:lnTo>
                    <a:pt x="850974" y="351489"/>
                  </a:lnTo>
                  <a:lnTo>
                    <a:pt x="961970" y="142710"/>
                  </a:lnTo>
                  <a:lnTo>
                    <a:pt x="1022754" y="31713"/>
                  </a:lnTo>
                  <a:lnTo>
                    <a:pt x="1038611" y="7928"/>
                  </a:lnTo>
                  <a:lnTo>
                    <a:pt x="1059753" y="0"/>
                  </a:lnTo>
                  <a:lnTo>
                    <a:pt x="1075609" y="0"/>
                  </a:lnTo>
                  <a:lnTo>
                    <a:pt x="1083538" y="7928"/>
                  </a:lnTo>
                  <a:lnTo>
                    <a:pt x="1086180" y="31713"/>
                  </a:lnTo>
                  <a:lnTo>
                    <a:pt x="1057110" y="118925"/>
                  </a:lnTo>
                  <a:lnTo>
                    <a:pt x="961970" y="362060"/>
                  </a:lnTo>
                  <a:lnTo>
                    <a:pt x="792832" y="74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15E51B2D-CF3C-4B5E-8E6F-1B55F6BFA503}"/>
                </a:ext>
              </a:extLst>
            </p:cNvPr>
            <p:cNvSpPr/>
            <p:nvPr/>
          </p:nvSpPr>
          <p:spPr>
            <a:xfrm rot="16200000">
              <a:off x="3516315" y="3597276"/>
              <a:ext cx="3030538" cy="865187"/>
            </a:xfrm>
            <a:custGeom>
              <a:avLst/>
              <a:gdLst>
                <a:gd name="connsiteX0" fmla="*/ 1882892 w 3031687"/>
                <a:gd name="connsiteY0" fmla="*/ 844854 h 865460"/>
                <a:gd name="connsiteX1" fmla="*/ 1645920 w 3031687"/>
                <a:gd name="connsiteY1" fmla="*/ 816520 h 865460"/>
                <a:gd name="connsiteX2" fmla="*/ 1506829 w 3031687"/>
                <a:gd name="connsiteY2" fmla="*/ 793338 h 865460"/>
                <a:gd name="connsiteX3" fmla="*/ 1372888 w 3031687"/>
                <a:gd name="connsiteY3" fmla="*/ 765005 h 865460"/>
                <a:gd name="connsiteX4" fmla="*/ 1226069 w 3031687"/>
                <a:gd name="connsiteY4" fmla="*/ 731520 h 865460"/>
                <a:gd name="connsiteX5" fmla="*/ 1141069 w 3031687"/>
                <a:gd name="connsiteY5" fmla="*/ 705762 h 865460"/>
                <a:gd name="connsiteX6" fmla="*/ 999401 w 3031687"/>
                <a:gd name="connsiteY6" fmla="*/ 659398 h 865460"/>
                <a:gd name="connsiteX7" fmla="*/ 878340 w 3031687"/>
                <a:gd name="connsiteY7" fmla="*/ 607882 h 865460"/>
                <a:gd name="connsiteX8" fmla="*/ 765005 w 3031687"/>
                <a:gd name="connsiteY8" fmla="*/ 553791 h 865460"/>
                <a:gd name="connsiteX9" fmla="*/ 623338 w 3031687"/>
                <a:gd name="connsiteY9" fmla="*/ 476518 h 865460"/>
                <a:gd name="connsiteX10" fmla="*/ 440458 w 3031687"/>
                <a:gd name="connsiteY10" fmla="*/ 363184 h 865460"/>
                <a:gd name="connsiteX11" fmla="*/ 270457 w 3031687"/>
                <a:gd name="connsiteY11" fmla="*/ 249850 h 865460"/>
                <a:gd name="connsiteX12" fmla="*/ 105607 w 3031687"/>
                <a:gd name="connsiteY12" fmla="*/ 133940 h 865460"/>
                <a:gd name="connsiteX13" fmla="*/ 20607 w 3031687"/>
                <a:gd name="connsiteY13" fmla="*/ 69545 h 865460"/>
                <a:gd name="connsiteX14" fmla="*/ 7728 w 3031687"/>
                <a:gd name="connsiteY14" fmla="*/ 56667 h 865460"/>
                <a:gd name="connsiteX15" fmla="*/ 0 w 3031687"/>
                <a:gd name="connsiteY15" fmla="*/ 36060 h 865460"/>
                <a:gd name="connsiteX16" fmla="*/ 0 w 3031687"/>
                <a:gd name="connsiteY16" fmla="*/ 15454 h 865460"/>
                <a:gd name="connsiteX17" fmla="*/ 5152 w 3031687"/>
                <a:gd name="connsiteY17" fmla="*/ 2575 h 865460"/>
                <a:gd name="connsiteX18" fmla="*/ 18031 w 3031687"/>
                <a:gd name="connsiteY18" fmla="*/ 0 h 865460"/>
                <a:gd name="connsiteX19" fmla="*/ 56667 w 3031687"/>
                <a:gd name="connsiteY19" fmla="*/ 7727 h 865460"/>
                <a:gd name="connsiteX20" fmla="*/ 154547 w 3031687"/>
                <a:gd name="connsiteY20" fmla="*/ 64394 h 865460"/>
                <a:gd name="connsiteX21" fmla="*/ 229244 w 3031687"/>
                <a:gd name="connsiteY21" fmla="*/ 105606 h 865460"/>
                <a:gd name="connsiteX22" fmla="*/ 340003 w 3031687"/>
                <a:gd name="connsiteY22" fmla="*/ 162273 h 865460"/>
                <a:gd name="connsiteX23" fmla="*/ 515155 w 3031687"/>
                <a:gd name="connsiteY23" fmla="*/ 247274 h 865460"/>
                <a:gd name="connsiteX24" fmla="*/ 636217 w 3031687"/>
                <a:gd name="connsiteY24" fmla="*/ 301365 h 865460"/>
                <a:gd name="connsiteX25" fmla="*/ 765005 w 3031687"/>
                <a:gd name="connsiteY25" fmla="*/ 355456 h 865460"/>
                <a:gd name="connsiteX26" fmla="*/ 901522 w 3031687"/>
                <a:gd name="connsiteY26" fmla="*/ 406972 h 865460"/>
                <a:gd name="connsiteX27" fmla="*/ 1038038 w 3031687"/>
                <a:gd name="connsiteY27" fmla="*/ 453336 h 865460"/>
                <a:gd name="connsiteX28" fmla="*/ 1141069 w 3031687"/>
                <a:gd name="connsiteY28" fmla="*/ 484245 h 865460"/>
                <a:gd name="connsiteX29" fmla="*/ 1249251 w 3031687"/>
                <a:gd name="connsiteY29" fmla="*/ 510003 h 865460"/>
                <a:gd name="connsiteX30" fmla="*/ 1372888 w 3031687"/>
                <a:gd name="connsiteY30" fmla="*/ 535761 h 865460"/>
                <a:gd name="connsiteX31" fmla="*/ 1499101 w 3031687"/>
                <a:gd name="connsiteY31" fmla="*/ 558943 h 865460"/>
                <a:gd name="connsiteX32" fmla="*/ 1707739 w 3031687"/>
                <a:gd name="connsiteY32" fmla="*/ 584700 h 865460"/>
                <a:gd name="connsiteX33" fmla="*/ 1913801 w 3031687"/>
                <a:gd name="connsiteY33" fmla="*/ 602731 h 865460"/>
                <a:gd name="connsiteX34" fmla="*/ 2150772 w 3031687"/>
                <a:gd name="connsiteY34" fmla="*/ 615610 h 865460"/>
                <a:gd name="connsiteX35" fmla="*/ 2462441 w 3031687"/>
                <a:gd name="connsiteY35" fmla="*/ 623337 h 865460"/>
                <a:gd name="connsiteX36" fmla="*/ 2604109 w 3031687"/>
                <a:gd name="connsiteY36" fmla="*/ 620761 h 865460"/>
                <a:gd name="connsiteX37" fmla="*/ 2650473 w 3031687"/>
                <a:gd name="connsiteY37" fmla="*/ 615610 h 865460"/>
                <a:gd name="connsiteX38" fmla="*/ 2709715 w 3031687"/>
                <a:gd name="connsiteY38" fmla="*/ 600155 h 865460"/>
                <a:gd name="connsiteX39" fmla="*/ 2771534 w 3031687"/>
                <a:gd name="connsiteY39" fmla="*/ 579549 h 865460"/>
                <a:gd name="connsiteX40" fmla="*/ 2823049 w 3031687"/>
                <a:gd name="connsiteY40" fmla="*/ 551215 h 865460"/>
                <a:gd name="connsiteX41" fmla="*/ 2887444 w 3031687"/>
                <a:gd name="connsiteY41" fmla="*/ 512579 h 865460"/>
                <a:gd name="connsiteX42" fmla="*/ 2933808 w 3031687"/>
                <a:gd name="connsiteY42" fmla="*/ 471366 h 865460"/>
                <a:gd name="connsiteX43" fmla="*/ 2959565 w 3031687"/>
                <a:gd name="connsiteY43" fmla="*/ 445609 h 865460"/>
                <a:gd name="connsiteX44" fmla="*/ 2980172 w 3031687"/>
                <a:gd name="connsiteY44" fmla="*/ 437881 h 865460"/>
                <a:gd name="connsiteX45" fmla="*/ 2998202 w 3031687"/>
                <a:gd name="connsiteY45" fmla="*/ 437881 h 865460"/>
                <a:gd name="connsiteX46" fmla="*/ 3011081 w 3031687"/>
                <a:gd name="connsiteY46" fmla="*/ 440457 h 865460"/>
                <a:gd name="connsiteX47" fmla="*/ 3026536 w 3031687"/>
                <a:gd name="connsiteY47" fmla="*/ 455912 h 865460"/>
                <a:gd name="connsiteX48" fmla="*/ 3031687 w 3031687"/>
                <a:gd name="connsiteY48" fmla="*/ 481669 h 865460"/>
                <a:gd name="connsiteX49" fmla="*/ 3031687 w 3031687"/>
                <a:gd name="connsiteY49" fmla="*/ 515154 h 865460"/>
                <a:gd name="connsiteX50" fmla="*/ 3026536 w 3031687"/>
                <a:gd name="connsiteY50" fmla="*/ 556367 h 865460"/>
                <a:gd name="connsiteX51" fmla="*/ 3013657 w 3031687"/>
                <a:gd name="connsiteY51" fmla="*/ 597579 h 865460"/>
                <a:gd name="connsiteX52" fmla="*/ 2990475 w 3031687"/>
                <a:gd name="connsiteY52" fmla="*/ 654246 h 865460"/>
                <a:gd name="connsiteX53" fmla="*/ 2956990 w 3031687"/>
                <a:gd name="connsiteY53" fmla="*/ 721216 h 865460"/>
                <a:gd name="connsiteX54" fmla="*/ 2913202 w 3031687"/>
                <a:gd name="connsiteY54" fmla="*/ 790762 h 865460"/>
                <a:gd name="connsiteX55" fmla="*/ 2859110 w 3031687"/>
                <a:gd name="connsiteY55" fmla="*/ 862884 h 865460"/>
                <a:gd name="connsiteX56" fmla="*/ 2699412 w 3031687"/>
                <a:gd name="connsiteY56" fmla="*/ 862884 h 865460"/>
                <a:gd name="connsiteX57" fmla="*/ 2483047 w 3031687"/>
                <a:gd name="connsiteY57" fmla="*/ 865460 h 865460"/>
                <a:gd name="connsiteX58" fmla="*/ 2258955 w 3031687"/>
                <a:gd name="connsiteY58" fmla="*/ 860308 h 865460"/>
                <a:gd name="connsiteX59" fmla="*/ 2122439 w 3031687"/>
                <a:gd name="connsiteY59" fmla="*/ 857732 h 865460"/>
                <a:gd name="connsiteX60" fmla="*/ 1882892 w 3031687"/>
                <a:gd name="connsiteY60" fmla="*/ 844854 h 865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31687" h="865460">
                  <a:moveTo>
                    <a:pt x="1882892" y="844854"/>
                  </a:moveTo>
                  <a:lnTo>
                    <a:pt x="1645920" y="816520"/>
                  </a:lnTo>
                  <a:lnTo>
                    <a:pt x="1506829" y="793338"/>
                  </a:lnTo>
                  <a:lnTo>
                    <a:pt x="1372888" y="765005"/>
                  </a:lnTo>
                  <a:lnTo>
                    <a:pt x="1226069" y="731520"/>
                  </a:lnTo>
                  <a:lnTo>
                    <a:pt x="1141069" y="705762"/>
                  </a:lnTo>
                  <a:lnTo>
                    <a:pt x="999401" y="659398"/>
                  </a:lnTo>
                  <a:lnTo>
                    <a:pt x="878340" y="607882"/>
                  </a:lnTo>
                  <a:lnTo>
                    <a:pt x="765005" y="553791"/>
                  </a:lnTo>
                  <a:lnTo>
                    <a:pt x="623338" y="476518"/>
                  </a:lnTo>
                  <a:lnTo>
                    <a:pt x="440458" y="363184"/>
                  </a:lnTo>
                  <a:lnTo>
                    <a:pt x="270457" y="249850"/>
                  </a:lnTo>
                  <a:lnTo>
                    <a:pt x="105607" y="133940"/>
                  </a:lnTo>
                  <a:lnTo>
                    <a:pt x="20607" y="69545"/>
                  </a:lnTo>
                  <a:lnTo>
                    <a:pt x="7728" y="56667"/>
                  </a:lnTo>
                  <a:lnTo>
                    <a:pt x="0" y="36060"/>
                  </a:lnTo>
                  <a:lnTo>
                    <a:pt x="0" y="15454"/>
                  </a:lnTo>
                  <a:lnTo>
                    <a:pt x="5152" y="2575"/>
                  </a:lnTo>
                  <a:lnTo>
                    <a:pt x="18031" y="0"/>
                  </a:lnTo>
                  <a:lnTo>
                    <a:pt x="56667" y="7727"/>
                  </a:lnTo>
                  <a:lnTo>
                    <a:pt x="154547" y="64394"/>
                  </a:lnTo>
                  <a:lnTo>
                    <a:pt x="229244" y="105606"/>
                  </a:lnTo>
                  <a:lnTo>
                    <a:pt x="340003" y="162273"/>
                  </a:lnTo>
                  <a:lnTo>
                    <a:pt x="515155" y="247274"/>
                  </a:lnTo>
                  <a:lnTo>
                    <a:pt x="636217" y="301365"/>
                  </a:lnTo>
                  <a:lnTo>
                    <a:pt x="765005" y="355456"/>
                  </a:lnTo>
                  <a:lnTo>
                    <a:pt x="901522" y="406972"/>
                  </a:lnTo>
                  <a:lnTo>
                    <a:pt x="1038038" y="453336"/>
                  </a:lnTo>
                  <a:lnTo>
                    <a:pt x="1141069" y="484245"/>
                  </a:lnTo>
                  <a:lnTo>
                    <a:pt x="1249251" y="510003"/>
                  </a:lnTo>
                  <a:lnTo>
                    <a:pt x="1372888" y="535761"/>
                  </a:lnTo>
                  <a:lnTo>
                    <a:pt x="1499101" y="558943"/>
                  </a:lnTo>
                  <a:lnTo>
                    <a:pt x="1707739" y="584700"/>
                  </a:lnTo>
                  <a:lnTo>
                    <a:pt x="1913801" y="602731"/>
                  </a:lnTo>
                  <a:lnTo>
                    <a:pt x="2150772" y="615610"/>
                  </a:lnTo>
                  <a:lnTo>
                    <a:pt x="2462441" y="623337"/>
                  </a:lnTo>
                  <a:lnTo>
                    <a:pt x="2604109" y="620761"/>
                  </a:lnTo>
                  <a:lnTo>
                    <a:pt x="2650473" y="615610"/>
                  </a:lnTo>
                  <a:lnTo>
                    <a:pt x="2709715" y="600155"/>
                  </a:lnTo>
                  <a:lnTo>
                    <a:pt x="2771534" y="579549"/>
                  </a:lnTo>
                  <a:lnTo>
                    <a:pt x="2823049" y="551215"/>
                  </a:lnTo>
                  <a:lnTo>
                    <a:pt x="2887444" y="512579"/>
                  </a:lnTo>
                  <a:lnTo>
                    <a:pt x="2933808" y="471366"/>
                  </a:lnTo>
                  <a:lnTo>
                    <a:pt x="2959565" y="445609"/>
                  </a:lnTo>
                  <a:lnTo>
                    <a:pt x="2980172" y="437881"/>
                  </a:lnTo>
                  <a:lnTo>
                    <a:pt x="2998202" y="437881"/>
                  </a:lnTo>
                  <a:lnTo>
                    <a:pt x="3011081" y="440457"/>
                  </a:lnTo>
                  <a:lnTo>
                    <a:pt x="3026536" y="455912"/>
                  </a:lnTo>
                  <a:lnTo>
                    <a:pt x="3031687" y="481669"/>
                  </a:lnTo>
                  <a:lnTo>
                    <a:pt x="3031687" y="515154"/>
                  </a:lnTo>
                  <a:lnTo>
                    <a:pt x="3026536" y="556367"/>
                  </a:lnTo>
                  <a:lnTo>
                    <a:pt x="3013657" y="597579"/>
                  </a:lnTo>
                  <a:lnTo>
                    <a:pt x="2990475" y="654246"/>
                  </a:lnTo>
                  <a:lnTo>
                    <a:pt x="2956990" y="721216"/>
                  </a:lnTo>
                  <a:lnTo>
                    <a:pt x="2913202" y="790762"/>
                  </a:lnTo>
                  <a:lnTo>
                    <a:pt x="2859110" y="862884"/>
                  </a:lnTo>
                  <a:lnTo>
                    <a:pt x="2699412" y="862884"/>
                  </a:lnTo>
                  <a:lnTo>
                    <a:pt x="2483047" y="865460"/>
                  </a:lnTo>
                  <a:lnTo>
                    <a:pt x="2258955" y="860308"/>
                  </a:lnTo>
                  <a:lnTo>
                    <a:pt x="2122439" y="857732"/>
                  </a:lnTo>
                  <a:lnTo>
                    <a:pt x="1882892" y="8448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60A8BD19-26B8-47B3-B94F-C4F9C98F155C}"/>
                </a:ext>
              </a:extLst>
            </p:cNvPr>
            <p:cNvSpPr/>
            <p:nvPr/>
          </p:nvSpPr>
          <p:spPr>
            <a:xfrm>
              <a:off x="5324475" y="2265363"/>
              <a:ext cx="2641600" cy="601662"/>
            </a:xfrm>
            <a:custGeom>
              <a:avLst/>
              <a:gdLst>
                <a:gd name="connsiteX0" fmla="*/ 988219 w 2640806"/>
                <a:gd name="connsiteY0" fmla="*/ 435769 h 602456"/>
                <a:gd name="connsiteX1" fmla="*/ 488156 w 2640806"/>
                <a:gd name="connsiteY1" fmla="*/ 521494 h 602456"/>
                <a:gd name="connsiteX2" fmla="*/ 66675 w 2640806"/>
                <a:gd name="connsiteY2" fmla="*/ 602456 h 602456"/>
                <a:gd name="connsiteX3" fmla="*/ 0 w 2640806"/>
                <a:gd name="connsiteY3" fmla="*/ 414337 h 602456"/>
                <a:gd name="connsiteX4" fmla="*/ 140494 w 2640806"/>
                <a:gd name="connsiteY4" fmla="*/ 402431 h 602456"/>
                <a:gd name="connsiteX5" fmla="*/ 478631 w 2640806"/>
                <a:gd name="connsiteY5" fmla="*/ 357187 h 602456"/>
                <a:gd name="connsiteX6" fmla="*/ 945356 w 2640806"/>
                <a:gd name="connsiteY6" fmla="*/ 290512 h 602456"/>
                <a:gd name="connsiteX7" fmla="*/ 1347788 w 2640806"/>
                <a:gd name="connsiteY7" fmla="*/ 223837 h 602456"/>
                <a:gd name="connsiteX8" fmla="*/ 1535906 w 2640806"/>
                <a:gd name="connsiteY8" fmla="*/ 188119 h 602456"/>
                <a:gd name="connsiteX9" fmla="*/ 1690688 w 2640806"/>
                <a:gd name="connsiteY9" fmla="*/ 164306 h 602456"/>
                <a:gd name="connsiteX10" fmla="*/ 1790700 w 2640806"/>
                <a:gd name="connsiteY10" fmla="*/ 147637 h 602456"/>
                <a:gd name="connsiteX11" fmla="*/ 1897856 w 2640806"/>
                <a:gd name="connsiteY11" fmla="*/ 128587 h 602456"/>
                <a:gd name="connsiteX12" fmla="*/ 1964531 w 2640806"/>
                <a:gd name="connsiteY12" fmla="*/ 116681 h 602456"/>
                <a:gd name="connsiteX13" fmla="*/ 2009775 w 2640806"/>
                <a:gd name="connsiteY13" fmla="*/ 102394 h 602456"/>
                <a:gd name="connsiteX14" fmla="*/ 2062163 w 2640806"/>
                <a:gd name="connsiteY14" fmla="*/ 83344 h 602456"/>
                <a:gd name="connsiteX15" fmla="*/ 2150269 w 2640806"/>
                <a:gd name="connsiteY15" fmla="*/ 42862 h 602456"/>
                <a:gd name="connsiteX16" fmla="*/ 2221706 w 2640806"/>
                <a:gd name="connsiteY16" fmla="*/ 0 h 602456"/>
                <a:gd name="connsiteX17" fmla="*/ 2252663 w 2640806"/>
                <a:gd name="connsiteY17" fmla="*/ 0 h 602456"/>
                <a:gd name="connsiteX18" fmla="*/ 2305050 w 2640806"/>
                <a:gd name="connsiteY18" fmla="*/ 7144 h 602456"/>
                <a:gd name="connsiteX19" fmla="*/ 2383631 w 2640806"/>
                <a:gd name="connsiteY19" fmla="*/ 26194 h 602456"/>
                <a:gd name="connsiteX20" fmla="*/ 2478881 w 2640806"/>
                <a:gd name="connsiteY20" fmla="*/ 54769 h 602456"/>
                <a:gd name="connsiteX21" fmla="*/ 2543175 w 2640806"/>
                <a:gd name="connsiteY21" fmla="*/ 76200 h 602456"/>
                <a:gd name="connsiteX22" fmla="*/ 2581275 w 2640806"/>
                <a:gd name="connsiteY22" fmla="*/ 95250 h 602456"/>
                <a:gd name="connsiteX23" fmla="*/ 2602706 w 2640806"/>
                <a:gd name="connsiteY23" fmla="*/ 109537 h 602456"/>
                <a:gd name="connsiteX24" fmla="*/ 2626519 w 2640806"/>
                <a:gd name="connsiteY24" fmla="*/ 128587 h 602456"/>
                <a:gd name="connsiteX25" fmla="*/ 2638425 w 2640806"/>
                <a:gd name="connsiteY25" fmla="*/ 152400 h 602456"/>
                <a:gd name="connsiteX26" fmla="*/ 2640806 w 2640806"/>
                <a:gd name="connsiteY26" fmla="*/ 166687 h 602456"/>
                <a:gd name="connsiteX27" fmla="*/ 2633663 w 2640806"/>
                <a:gd name="connsiteY27" fmla="*/ 195262 h 602456"/>
                <a:gd name="connsiteX28" fmla="*/ 2614613 w 2640806"/>
                <a:gd name="connsiteY28" fmla="*/ 214312 h 602456"/>
                <a:gd name="connsiteX29" fmla="*/ 2581275 w 2640806"/>
                <a:gd name="connsiteY29" fmla="*/ 242887 h 602456"/>
                <a:gd name="connsiteX30" fmla="*/ 2528888 w 2640806"/>
                <a:gd name="connsiteY30" fmla="*/ 271462 h 602456"/>
                <a:gd name="connsiteX31" fmla="*/ 2359819 w 2640806"/>
                <a:gd name="connsiteY31" fmla="*/ 280987 h 602456"/>
                <a:gd name="connsiteX32" fmla="*/ 2016919 w 2640806"/>
                <a:gd name="connsiteY32" fmla="*/ 314325 h 602456"/>
                <a:gd name="connsiteX33" fmla="*/ 1554956 w 2640806"/>
                <a:gd name="connsiteY33" fmla="*/ 366712 h 602456"/>
                <a:gd name="connsiteX34" fmla="*/ 1373981 w 2640806"/>
                <a:gd name="connsiteY34" fmla="*/ 381000 h 602456"/>
                <a:gd name="connsiteX35" fmla="*/ 988219 w 2640806"/>
                <a:gd name="connsiteY35" fmla="*/ 435769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40806" h="602456">
                  <a:moveTo>
                    <a:pt x="988219" y="435769"/>
                  </a:moveTo>
                  <a:lnTo>
                    <a:pt x="488156" y="521494"/>
                  </a:lnTo>
                  <a:lnTo>
                    <a:pt x="66675" y="602456"/>
                  </a:lnTo>
                  <a:lnTo>
                    <a:pt x="0" y="414337"/>
                  </a:lnTo>
                  <a:lnTo>
                    <a:pt x="140494" y="402431"/>
                  </a:lnTo>
                  <a:lnTo>
                    <a:pt x="478631" y="357187"/>
                  </a:lnTo>
                  <a:lnTo>
                    <a:pt x="945356" y="290512"/>
                  </a:lnTo>
                  <a:lnTo>
                    <a:pt x="1347788" y="223837"/>
                  </a:lnTo>
                  <a:lnTo>
                    <a:pt x="1535906" y="188119"/>
                  </a:lnTo>
                  <a:lnTo>
                    <a:pt x="1690688" y="164306"/>
                  </a:lnTo>
                  <a:lnTo>
                    <a:pt x="1790700" y="147637"/>
                  </a:lnTo>
                  <a:lnTo>
                    <a:pt x="1897856" y="128587"/>
                  </a:lnTo>
                  <a:lnTo>
                    <a:pt x="1964531" y="116681"/>
                  </a:lnTo>
                  <a:lnTo>
                    <a:pt x="2009775" y="102394"/>
                  </a:lnTo>
                  <a:lnTo>
                    <a:pt x="2062163" y="83344"/>
                  </a:lnTo>
                  <a:lnTo>
                    <a:pt x="2150269" y="42862"/>
                  </a:lnTo>
                  <a:lnTo>
                    <a:pt x="2221706" y="0"/>
                  </a:lnTo>
                  <a:lnTo>
                    <a:pt x="2252663" y="0"/>
                  </a:lnTo>
                  <a:lnTo>
                    <a:pt x="2305050" y="7144"/>
                  </a:lnTo>
                  <a:lnTo>
                    <a:pt x="2383631" y="26194"/>
                  </a:lnTo>
                  <a:lnTo>
                    <a:pt x="2478881" y="54769"/>
                  </a:lnTo>
                  <a:lnTo>
                    <a:pt x="2543175" y="76200"/>
                  </a:lnTo>
                  <a:lnTo>
                    <a:pt x="2581275" y="95250"/>
                  </a:lnTo>
                  <a:lnTo>
                    <a:pt x="2602706" y="109537"/>
                  </a:lnTo>
                  <a:lnTo>
                    <a:pt x="2626519" y="128587"/>
                  </a:lnTo>
                  <a:lnTo>
                    <a:pt x="2638425" y="152400"/>
                  </a:lnTo>
                  <a:lnTo>
                    <a:pt x="2640806" y="166687"/>
                  </a:lnTo>
                  <a:lnTo>
                    <a:pt x="2633663" y="195262"/>
                  </a:lnTo>
                  <a:lnTo>
                    <a:pt x="2614613" y="214312"/>
                  </a:lnTo>
                  <a:lnTo>
                    <a:pt x="2581275" y="242887"/>
                  </a:lnTo>
                  <a:lnTo>
                    <a:pt x="2528888" y="271462"/>
                  </a:lnTo>
                  <a:lnTo>
                    <a:pt x="2359819" y="280987"/>
                  </a:lnTo>
                  <a:lnTo>
                    <a:pt x="2016919" y="314325"/>
                  </a:lnTo>
                  <a:lnTo>
                    <a:pt x="1554956" y="366712"/>
                  </a:lnTo>
                  <a:lnTo>
                    <a:pt x="1373981" y="381000"/>
                  </a:lnTo>
                  <a:lnTo>
                    <a:pt x="988219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285C18AB-BC2A-4EDA-B7E2-14FDD0D95D12}"/>
                </a:ext>
              </a:extLst>
            </p:cNvPr>
            <p:cNvSpPr/>
            <p:nvPr/>
          </p:nvSpPr>
          <p:spPr>
            <a:xfrm>
              <a:off x="5489576" y="3248025"/>
              <a:ext cx="1247775" cy="338138"/>
            </a:xfrm>
            <a:custGeom>
              <a:avLst/>
              <a:gdLst>
                <a:gd name="connsiteX0" fmla="*/ 764382 w 1247775"/>
                <a:gd name="connsiteY0" fmla="*/ 266700 h 338138"/>
                <a:gd name="connsiteX1" fmla="*/ 497682 w 1247775"/>
                <a:gd name="connsiteY1" fmla="*/ 309563 h 338138"/>
                <a:gd name="connsiteX2" fmla="*/ 357188 w 1247775"/>
                <a:gd name="connsiteY2" fmla="*/ 338138 h 338138"/>
                <a:gd name="connsiteX3" fmla="*/ 328613 w 1247775"/>
                <a:gd name="connsiteY3" fmla="*/ 335756 h 338138"/>
                <a:gd name="connsiteX4" fmla="*/ 271463 w 1247775"/>
                <a:gd name="connsiteY4" fmla="*/ 326231 h 338138"/>
                <a:gd name="connsiteX5" fmla="*/ 214313 w 1247775"/>
                <a:gd name="connsiteY5" fmla="*/ 307181 h 338138"/>
                <a:gd name="connsiteX6" fmla="*/ 171450 w 1247775"/>
                <a:gd name="connsiteY6" fmla="*/ 288131 h 338138"/>
                <a:gd name="connsiteX7" fmla="*/ 128588 w 1247775"/>
                <a:gd name="connsiteY7" fmla="*/ 261938 h 338138"/>
                <a:gd name="connsiteX8" fmla="*/ 90488 w 1247775"/>
                <a:gd name="connsiteY8" fmla="*/ 228600 h 338138"/>
                <a:gd name="connsiteX9" fmla="*/ 57150 w 1247775"/>
                <a:gd name="connsiteY9" fmla="*/ 192881 h 338138"/>
                <a:gd name="connsiteX10" fmla="*/ 21432 w 1247775"/>
                <a:gd name="connsiteY10" fmla="*/ 147638 h 338138"/>
                <a:gd name="connsiteX11" fmla="*/ 4763 w 1247775"/>
                <a:gd name="connsiteY11" fmla="*/ 119063 h 338138"/>
                <a:gd name="connsiteX12" fmla="*/ 0 w 1247775"/>
                <a:gd name="connsiteY12" fmla="*/ 92869 h 338138"/>
                <a:gd name="connsiteX13" fmla="*/ 7144 w 1247775"/>
                <a:gd name="connsiteY13" fmla="*/ 78581 h 338138"/>
                <a:gd name="connsiteX14" fmla="*/ 21432 w 1247775"/>
                <a:gd name="connsiteY14" fmla="*/ 73819 h 338138"/>
                <a:gd name="connsiteX15" fmla="*/ 52388 w 1247775"/>
                <a:gd name="connsiteY15" fmla="*/ 85725 h 338138"/>
                <a:gd name="connsiteX16" fmla="*/ 90488 w 1247775"/>
                <a:gd name="connsiteY16" fmla="*/ 104775 h 338138"/>
                <a:gd name="connsiteX17" fmla="*/ 121444 w 1247775"/>
                <a:gd name="connsiteY17" fmla="*/ 119063 h 338138"/>
                <a:gd name="connsiteX18" fmla="*/ 169069 w 1247775"/>
                <a:gd name="connsiteY18" fmla="*/ 135731 h 338138"/>
                <a:gd name="connsiteX19" fmla="*/ 221457 w 1247775"/>
                <a:gd name="connsiteY19" fmla="*/ 145256 h 338138"/>
                <a:gd name="connsiteX20" fmla="*/ 285750 w 1247775"/>
                <a:gd name="connsiteY20" fmla="*/ 152400 h 338138"/>
                <a:gd name="connsiteX21" fmla="*/ 354807 w 1247775"/>
                <a:gd name="connsiteY21" fmla="*/ 154781 h 338138"/>
                <a:gd name="connsiteX22" fmla="*/ 447675 w 1247775"/>
                <a:gd name="connsiteY22" fmla="*/ 147638 h 338138"/>
                <a:gd name="connsiteX23" fmla="*/ 616744 w 1247775"/>
                <a:gd name="connsiteY23" fmla="*/ 116681 h 338138"/>
                <a:gd name="connsiteX24" fmla="*/ 726282 w 1247775"/>
                <a:gd name="connsiteY24" fmla="*/ 90488 h 338138"/>
                <a:gd name="connsiteX25" fmla="*/ 804863 w 1247775"/>
                <a:gd name="connsiteY25" fmla="*/ 66675 h 338138"/>
                <a:gd name="connsiteX26" fmla="*/ 862013 w 1247775"/>
                <a:gd name="connsiteY26" fmla="*/ 47625 h 338138"/>
                <a:gd name="connsiteX27" fmla="*/ 914400 w 1247775"/>
                <a:gd name="connsiteY27" fmla="*/ 19050 h 338138"/>
                <a:gd name="connsiteX28" fmla="*/ 938213 w 1247775"/>
                <a:gd name="connsiteY28" fmla="*/ 0 h 338138"/>
                <a:gd name="connsiteX29" fmla="*/ 966788 w 1247775"/>
                <a:gd name="connsiteY29" fmla="*/ 2381 h 338138"/>
                <a:gd name="connsiteX30" fmla="*/ 1028700 w 1247775"/>
                <a:gd name="connsiteY30" fmla="*/ 14288 h 338138"/>
                <a:gd name="connsiteX31" fmla="*/ 1088232 w 1247775"/>
                <a:gd name="connsiteY31" fmla="*/ 28575 h 338138"/>
                <a:gd name="connsiteX32" fmla="*/ 1133475 w 1247775"/>
                <a:gd name="connsiteY32" fmla="*/ 47625 h 338138"/>
                <a:gd name="connsiteX33" fmla="*/ 1176338 w 1247775"/>
                <a:gd name="connsiteY33" fmla="*/ 66675 h 338138"/>
                <a:gd name="connsiteX34" fmla="*/ 1200150 w 1247775"/>
                <a:gd name="connsiteY34" fmla="*/ 85725 h 338138"/>
                <a:gd name="connsiteX35" fmla="*/ 1221582 w 1247775"/>
                <a:gd name="connsiteY35" fmla="*/ 109538 h 338138"/>
                <a:gd name="connsiteX36" fmla="*/ 1240632 w 1247775"/>
                <a:gd name="connsiteY36" fmla="*/ 135731 h 338138"/>
                <a:gd name="connsiteX37" fmla="*/ 1247775 w 1247775"/>
                <a:gd name="connsiteY37" fmla="*/ 161925 h 338138"/>
                <a:gd name="connsiteX38" fmla="*/ 1243013 w 1247775"/>
                <a:gd name="connsiteY38" fmla="*/ 190500 h 338138"/>
                <a:gd name="connsiteX39" fmla="*/ 1228725 w 1247775"/>
                <a:gd name="connsiteY39" fmla="*/ 207169 h 338138"/>
                <a:gd name="connsiteX40" fmla="*/ 1200150 w 1247775"/>
                <a:gd name="connsiteY40" fmla="*/ 226219 h 338138"/>
                <a:gd name="connsiteX41" fmla="*/ 1164432 w 1247775"/>
                <a:gd name="connsiteY41" fmla="*/ 240506 h 338138"/>
                <a:gd name="connsiteX42" fmla="*/ 1131094 w 1247775"/>
                <a:gd name="connsiteY42" fmla="*/ 245269 h 338138"/>
                <a:gd name="connsiteX43" fmla="*/ 1038225 w 1247775"/>
                <a:gd name="connsiteY43" fmla="*/ 240506 h 338138"/>
                <a:gd name="connsiteX44" fmla="*/ 931069 w 1247775"/>
                <a:gd name="connsiteY44" fmla="*/ 247650 h 338138"/>
                <a:gd name="connsiteX45" fmla="*/ 764382 w 1247775"/>
                <a:gd name="connsiteY45" fmla="*/ 266700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47775" h="338138">
                  <a:moveTo>
                    <a:pt x="764382" y="266700"/>
                  </a:moveTo>
                  <a:lnTo>
                    <a:pt x="497682" y="309563"/>
                  </a:lnTo>
                  <a:lnTo>
                    <a:pt x="357188" y="338138"/>
                  </a:lnTo>
                  <a:lnTo>
                    <a:pt x="328613" y="335756"/>
                  </a:lnTo>
                  <a:lnTo>
                    <a:pt x="271463" y="326231"/>
                  </a:lnTo>
                  <a:lnTo>
                    <a:pt x="214313" y="307181"/>
                  </a:lnTo>
                  <a:lnTo>
                    <a:pt x="171450" y="288131"/>
                  </a:lnTo>
                  <a:lnTo>
                    <a:pt x="128588" y="261938"/>
                  </a:lnTo>
                  <a:lnTo>
                    <a:pt x="90488" y="228600"/>
                  </a:lnTo>
                  <a:lnTo>
                    <a:pt x="57150" y="192881"/>
                  </a:lnTo>
                  <a:lnTo>
                    <a:pt x="21432" y="147638"/>
                  </a:lnTo>
                  <a:lnTo>
                    <a:pt x="4763" y="119063"/>
                  </a:lnTo>
                  <a:lnTo>
                    <a:pt x="0" y="92869"/>
                  </a:lnTo>
                  <a:lnTo>
                    <a:pt x="7144" y="78581"/>
                  </a:lnTo>
                  <a:lnTo>
                    <a:pt x="21432" y="73819"/>
                  </a:lnTo>
                  <a:lnTo>
                    <a:pt x="52388" y="85725"/>
                  </a:lnTo>
                  <a:lnTo>
                    <a:pt x="90488" y="104775"/>
                  </a:lnTo>
                  <a:lnTo>
                    <a:pt x="121444" y="119063"/>
                  </a:lnTo>
                  <a:lnTo>
                    <a:pt x="169069" y="135731"/>
                  </a:lnTo>
                  <a:lnTo>
                    <a:pt x="221457" y="145256"/>
                  </a:lnTo>
                  <a:lnTo>
                    <a:pt x="285750" y="152400"/>
                  </a:lnTo>
                  <a:lnTo>
                    <a:pt x="354807" y="154781"/>
                  </a:lnTo>
                  <a:lnTo>
                    <a:pt x="447675" y="147638"/>
                  </a:lnTo>
                  <a:lnTo>
                    <a:pt x="616744" y="116681"/>
                  </a:lnTo>
                  <a:lnTo>
                    <a:pt x="726282" y="90488"/>
                  </a:lnTo>
                  <a:lnTo>
                    <a:pt x="804863" y="66675"/>
                  </a:lnTo>
                  <a:lnTo>
                    <a:pt x="862013" y="47625"/>
                  </a:lnTo>
                  <a:lnTo>
                    <a:pt x="914400" y="19050"/>
                  </a:lnTo>
                  <a:lnTo>
                    <a:pt x="938213" y="0"/>
                  </a:lnTo>
                  <a:lnTo>
                    <a:pt x="966788" y="2381"/>
                  </a:lnTo>
                  <a:lnTo>
                    <a:pt x="1028700" y="14288"/>
                  </a:lnTo>
                  <a:lnTo>
                    <a:pt x="1088232" y="28575"/>
                  </a:lnTo>
                  <a:lnTo>
                    <a:pt x="1133475" y="47625"/>
                  </a:lnTo>
                  <a:lnTo>
                    <a:pt x="1176338" y="66675"/>
                  </a:lnTo>
                  <a:lnTo>
                    <a:pt x="1200150" y="85725"/>
                  </a:lnTo>
                  <a:lnTo>
                    <a:pt x="1221582" y="109538"/>
                  </a:lnTo>
                  <a:lnTo>
                    <a:pt x="1240632" y="135731"/>
                  </a:lnTo>
                  <a:lnTo>
                    <a:pt x="1247775" y="161925"/>
                  </a:lnTo>
                  <a:lnTo>
                    <a:pt x="1243013" y="190500"/>
                  </a:lnTo>
                  <a:lnTo>
                    <a:pt x="1228725" y="207169"/>
                  </a:lnTo>
                  <a:lnTo>
                    <a:pt x="1200150" y="226219"/>
                  </a:lnTo>
                  <a:lnTo>
                    <a:pt x="1164432" y="240506"/>
                  </a:lnTo>
                  <a:lnTo>
                    <a:pt x="1131094" y="245269"/>
                  </a:lnTo>
                  <a:lnTo>
                    <a:pt x="1038225" y="240506"/>
                  </a:lnTo>
                  <a:lnTo>
                    <a:pt x="931069" y="247650"/>
                  </a:lnTo>
                  <a:lnTo>
                    <a:pt x="764382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ED3C34C9-FC7D-4218-85C8-A50A89F9F04B}"/>
                </a:ext>
              </a:extLst>
            </p:cNvPr>
            <p:cNvSpPr/>
            <p:nvPr/>
          </p:nvSpPr>
          <p:spPr>
            <a:xfrm>
              <a:off x="5619750" y="4005263"/>
              <a:ext cx="1322388" cy="1022350"/>
            </a:xfrm>
            <a:custGeom>
              <a:avLst/>
              <a:gdLst>
                <a:gd name="connsiteX0" fmla="*/ 554831 w 1321594"/>
                <a:gd name="connsiteY0" fmla="*/ 304800 h 1021556"/>
                <a:gd name="connsiteX1" fmla="*/ 90488 w 1321594"/>
                <a:gd name="connsiteY1" fmla="*/ 397668 h 1021556"/>
                <a:gd name="connsiteX2" fmla="*/ 0 w 1321594"/>
                <a:gd name="connsiteY2" fmla="*/ 238125 h 1021556"/>
                <a:gd name="connsiteX3" fmla="*/ 307181 w 1321594"/>
                <a:gd name="connsiteY3" fmla="*/ 183356 h 1021556"/>
                <a:gd name="connsiteX4" fmla="*/ 783431 w 1321594"/>
                <a:gd name="connsiteY4" fmla="*/ 92868 h 1021556"/>
                <a:gd name="connsiteX5" fmla="*/ 804863 w 1321594"/>
                <a:gd name="connsiteY5" fmla="*/ 80962 h 1021556"/>
                <a:gd name="connsiteX6" fmla="*/ 840581 w 1321594"/>
                <a:gd name="connsiteY6" fmla="*/ 50006 h 1021556"/>
                <a:gd name="connsiteX7" fmla="*/ 890588 w 1321594"/>
                <a:gd name="connsiteY7" fmla="*/ 7143 h 1021556"/>
                <a:gd name="connsiteX8" fmla="*/ 909638 w 1321594"/>
                <a:gd name="connsiteY8" fmla="*/ 2381 h 1021556"/>
                <a:gd name="connsiteX9" fmla="*/ 981075 w 1321594"/>
                <a:gd name="connsiteY9" fmla="*/ 0 h 1021556"/>
                <a:gd name="connsiteX10" fmla="*/ 1045369 w 1321594"/>
                <a:gd name="connsiteY10" fmla="*/ 9525 h 1021556"/>
                <a:gd name="connsiteX11" fmla="*/ 1097756 w 1321594"/>
                <a:gd name="connsiteY11" fmla="*/ 23812 h 1021556"/>
                <a:gd name="connsiteX12" fmla="*/ 1152525 w 1321594"/>
                <a:gd name="connsiteY12" fmla="*/ 45243 h 1021556"/>
                <a:gd name="connsiteX13" fmla="*/ 1219200 w 1321594"/>
                <a:gd name="connsiteY13" fmla="*/ 80962 h 1021556"/>
                <a:gd name="connsiteX14" fmla="*/ 1273969 w 1321594"/>
                <a:gd name="connsiteY14" fmla="*/ 114300 h 1021556"/>
                <a:gd name="connsiteX15" fmla="*/ 1297781 w 1321594"/>
                <a:gd name="connsiteY15" fmla="*/ 135731 h 1021556"/>
                <a:gd name="connsiteX16" fmla="*/ 1314450 w 1321594"/>
                <a:gd name="connsiteY16" fmla="*/ 157162 h 1021556"/>
                <a:gd name="connsiteX17" fmla="*/ 1321594 w 1321594"/>
                <a:gd name="connsiteY17" fmla="*/ 180975 h 1021556"/>
                <a:gd name="connsiteX18" fmla="*/ 1319213 w 1321594"/>
                <a:gd name="connsiteY18" fmla="*/ 204787 h 1021556"/>
                <a:gd name="connsiteX19" fmla="*/ 1302544 w 1321594"/>
                <a:gd name="connsiteY19" fmla="*/ 240506 h 1021556"/>
                <a:gd name="connsiteX20" fmla="*/ 1276350 w 1321594"/>
                <a:gd name="connsiteY20" fmla="*/ 264318 h 1021556"/>
                <a:gd name="connsiteX21" fmla="*/ 1254919 w 1321594"/>
                <a:gd name="connsiteY21" fmla="*/ 290512 h 1021556"/>
                <a:gd name="connsiteX22" fmla="*/ 1240631 w 1321594"/>
                <a:gd name="connsiteY22" fmla="*/ 311943 h 1021556"/>
                <a:gd name="connsiteX23" fmla="*/ 1228725 w 1321594"/>
                <a:gd name="connsiteY23" fmla="*/ 345281 h 1021556"/>
                <a:gd name="connsiteX24" fmla="*/ 1223963 w 1321594"/>
                <a:gd name="connsiteY24" fmla="*/ 369093 h 1021556"/>
                <a:gd name="connsiteX25" fmla="*/ 1140619 w 1321594"/>
                <a:gd name="connsiteY25" fmla="*/ 633412 h 1021556"/>
                <a:gd name="connsiteX26" fmla="*/ 1073944 w 1321594"/>
                <a:gd name="connsiteY26" fmla="*/ 845343 h 1021556"/>
                <a:gd name="connsiteX27" fmla="*/ 1045369 w 1321594"/>
                <a:gd name="connsiteY27" fmla="*/ 928687 h 1021556"/>
                <a:gd name="connsiteX28" fmla="*/ 1026319 w 1321594"/>
                <a:gd name="connsiteY28" fmla="*/ 959643 h 1021556"/>
                <a:gd name="connsiteX29" fmla="*/ 1004888 w 1321594"/>
                <a:gd name="connsiteY29" fmla="*/ 985837 h 1021556"/>
                <a:gd name="connsiteX30" fmla="*/ 983456 w 1321594"/>
                <a:gd name="connsiteY30" fmla="*/ 1004887 h 1021556"/>
                <a:gd name="connsiteX31" fmla="*/ 966788 w 1321594"/>
                <a:gd name="connsiteY31" fmla="*/ 1014412 h 1021556"/>
                <a:gd name="connsiteX32" fmla="*/ 942975 w 1321594"/>
                <a:gd name="connsiteY32" fmla="*/ 1021556 h 1021556"/>
                <a:gd name="connsiteX33" fmla="*/ 916781 w 1321594"/>
                <a:gd name="connsiteY33" fmla="*/ 1021556 h 1021556"/>
                <a:gd name="connsiteX34" fmla="*/ 885825 w 1321594"/>
                <a:gd name="connsiteY34" fmla="*/ 1014412 h 1021556"/>
                <a:gd name="connsiteX35" fmla="*/ 850106 w 1321594"/>
                <a:gd name="connsiteY35" fmla="*/ 990600 h 1021556"/>
                <a:gd name="connsiteX36" fmla="*/ 828675 w 1321594"/>
                <a:gd name="connsiteY36" fmla="*/ 964406 h 1021556"/>
                <a:gd name="connsiteX37" fmla="*/ 845344 w 1321594"/>
                <a:gd name="connsiteY37" fmla="*/ 857250 h 1021556"/>
                <a:gd name="connsiteX38" fmla="*/ 902494 w 1321594"/>
                <a:gd name="connsiteY38" fmla="*/ 528637 h 1021556"/>
                <a:gd name="connsiteX39" fmla="*/ 931069 w 1321594"/>
                <a:gd name="connsiteY39" fmla="*/ 378618 h 1021556"/>
                <a:gd name="connsiteX40" fmla="*/ 938213 w 1321594"/>
                <a:gd name="connsiteY40" fmla="*/ 321468 h 1021556"/>
                <a:gd name="connsiteX41" fmla="*/ 938213 w 1321594"/>
                <a:gd name="connsiteY41" fmla="*/ 292893 h 1021556"/>
                <a:gd name="connsiteX42" fmla="*/ 935831 w 1321594"/>
                <a:gd name="connsiteY42" fmla="*/ 273843 h 1021556"/>
                <a:gd name="connsiteX43" fmla="*/ 926306 w 1321594"/>
                <a:gd name="connsiteY43" fmla="*/ 257175 h 1021556"/>
                <a:gd name="connsiteX44" fmla="*/ 909638 w 1321594"/>
                <a:gd name="connsiteY44" fmla="*/ 247650 h 1021556"/>
                <a:gd name="connsiteX45" fmla="*/ 873919 w 1321594"/>
                <a:gd name="connsiteY45" fmla="*/ 247650 h 1021556"/>
                <a:gd name="connsiteX46" fmla="*/ 554831 w 1321594"/>
                <a:gd name="connsiteY46" fmla="*/ 304800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21594" h="1021556">
                  <a:moveTo>
                    <a:pt x="554831" y="304800"/>
                  </a:moveTo>
                  <a:lnTo>
                    <a:pt x="90488" y="397668"/>
                  </a:lnTo>
                  <a:lnTo>
                    <a:pt x="0" y="238125"/>
                  </a:lnTo>
                  <a:lnTo>
                    <a:pt x="307181" y="183356"/>
                  </a:lnTo>
                  <a:lnTo>
                    <a:pt x="783431" y="92868"/>
                  </a:lnTo>
                  <a:lnTo>
                    <a:pt x="804863" y="80962"/>
                  </a:lnTo>
                  <a:lnTo>
                    <a:pt x="840581" y="50006"/>
                  </a:lnTo>
                  <a:lnTo>
                    <a:pt x="890588" y="7143"/>
                  </a:lnTo>
                  <a:lnTo>
                    <a:pt x="909638" y="2381"/>
                  </a:lnTo>
                  <a:lnTo>
                    <a:pt x="981075" y="0"/>
                  </a:lnTo>
                  <a:lnTo>
                    <a:pt x="1045369" y="9525"/>
                  </a:lnTo>
                  <a:lnTo>
                    <a:pt x="1097756" y="23812"/>
                  </a:lnTo>
                  <a:lnTo>
                    <a:pt x="1152525" y="45243"/>
                  </a:lnTo>
                  <a:lnTo>
                    <a:pt x="1219200" y="80962"/>
                  </a:lnTo>
                  <a:lnTo>
                    <a:pt x="1273969" y="114300"/>
                  </a:lnTo>
                  <a:lnTo>
                    <a:pt x="1297781" y="135731"/>
                  </a:lnTo>
                  <a:lnTo>
                    <a:pt x="1314450" y="157162"/>
                  </a:lnTo>
                  <a:lnTo>
                    <a:pt x="1321594" y="180975"/>
                  </a:lnTo>
                  <a:lnTo>
                    <a:pt x="1319213" y="204787"/>
                  </a:lnTo>
                  <a:lnTo>
                    <a:pt x="1302544" y="240506"/>
                  </a:lnTo>
                  <a:lnTo>
                    <a:pt x="1276350" y="264318"/>
                  </a:lnTo>
                  <a:lnTo>
                    <a:pt x="1254919" y="290512"/>
                  </a:lnTo>
                  <a:lnTo>
                    <a:pt x="1240631" y="311943"/>
                  </a:lnTo>
                  <a:lnTo>
                    <a:pt x="1228725" y="345281"/>
                  </a:lnTo>
                  <a:lnTo>
                    <a:pt x="1223963" y="369093"/>
                  </a:lnTo>
                  <a:lnTo>
                    <a:pt x="1140619" y="633412"/>
                  </a:lnTo>
                  <a:lnTo>
                    <a:pt x="1073944" y="845343"/>
                  </a:lnTo>
                  <a:lnTo>
                    <a:pt x="1045369" y="928687"/>
                  </a:lnTo>
                  <a:lnTo>
                    <a:pt x="1026319" y="959643"/>
                  </a:lnTo>
                  <a:lnTo>
                    <a:pt x="1004888" y="985837"/>
                  </a:lnTo>
                  <a:lnTo>
                    <a:pt x="983456" y="1004887"/>
                  </a:lnTo>
                  <a:lnTo>
                    <a:pt x="966788" y="1014412"/>
                  </a:lnTo>
                  <a:lnTo>
                    <a:pt x="942975" y="1021556"/>
                  </a:lnTo>
                  <a:lnTo>
                    <a:pt x="916781" y="1021556"/>
                  </a:lnTo>
                  <a:lnTo>
                    <a:pt x="885825" y="1014412"/>
                  </a:lnTo>
                  <a:lnTo>
                    <a:pt x="850106" y="990600"/>
                  </a:lnTo>
                  <a:lnTo>
                    <a:pt x="828675" y="964406"/>
                  </a:lnTo>
                  <a:lnTo>
                    <a:pt x="845344" y="857250"/>
                  </a:lnTo>
                  <a:lnTo>
                    <a:pt x="902494" y="528637"/>
                  </a:lnTo>
                  <a:lnTo>
                    <a:pt x="931069" y="378618"/>
                  </a:lnTo>
                  <a:lnTo>
                    <a:pt x="938213" y="321468"/>
                  </a:lnTo>
                  <a:lnTo>
                    <a:pt x="938213" y="292893"/>
                  </a:lnTo>
                  <a:lnTo>
                    <a:pt x="935831" y="273843"/>
                  </a:lnTo>
                  <a:lnTo>
                    <a:pt x="926306" y="257175"/>
                  </a:lnTo>
                  <a:lnTo>
                    <a:pt x="909638" y="247650"/>
                  </a:lnTo>
                  <a:lnTo>
                    <a:pt x="873919" y="247650"/>
                  </a:lnTo>
                  <a:lnTo>
                    <a:pt x="554831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59084759-DC09-41C0-9E7F-781E49AA2239}"/>
                </a:ext>
              </a:extLst>
            </p:cNvPr>
            <p:cNvSpPr/>
            <p:nvPr/>
          </p:nvSpPr>
          <p:spPr>
            <a:xfrm>
              <a:off x="5734050" y="4829176"/>
              <a:ext cx="788988" cy="295275"/>
            </a:xfrm>
            <a:custGeom>
              <a:avLst/>
              <a:gdLst>
                <a:gd name="connsiteX0" fmla="*/ 397669 w 788194"/>
                <a:gd name="connsiteY0" fmla="*/ 209550 h 295275"/>
                <a:gd name="connsiteX1" fmla="*/ 30956 w 788194"/>
                <a:gd name="connsiteY1" fmla="*/ 295275 h 295275"/>
                <a:gd name="connsiteX2" fmla="*/ 0 w 788194"/>
                <a:gd name="connsiteY2" fmla="*/ 159544 h 295275"/>
                <a:gd name="connsiteX3" fmla="*/ 204788 w 788194"/>
                <a:gd name="connsiteY3" fmla="*/ 109538 h 295275"/>
                <a:gd name="connsiteX4" fmla="*/ 357188 w 788194"/>
                <a:gd name="connsiteY4" fmla="*/ 71438 h 295275"/>
                <a:gd name="connsiteX5" fmla="*/ 461963 w 788194"/>
                <a:gd name="connsiteY5" fmla="*/ 50006 h 295275"/>
                <a:gd name="connsiteX6" fmla="*/ 554831 w 788194"/>
                <a:gd name="connsiteY6" fmla="*/ 30956 h 295275"/>
                <a:gd name="connsiteX7" fmla="*/ 676275 w 788194"/>
                <a:gd name="connsiteY7" fmla="*/ 11906 h 295275"/>
                <a:gd name="connsiteX8" fmla="*/ 788194 w 788194"/>
                <a:gd name="connsiteY8" fmla="*/ 0 h 295275"/>
                <a:gd name="connsiteX9" fmla="*/ 788194 w 788194"/>
                <a:gd name="connsiteY9" fmla="*/ 161925 h 295275"/>
                <a:gd name="connsiteX10" fmla="*/ 621506 w 788194"/>
                <a:gd name="connsiteY10" fmla="*/ 169069 h 295275"/>
                <a:gd name="connsiteX11" fmla="*/ 538163 w 788194"/>
                <a:gd name="connsiteY11" fmla="*/ 180975 h 295275"/>
                <a:gd name="connsiteX12" fmla="*/ 397669 w 788194"/>
                <a:gd name="connsiteY12" fmla="*/ 209550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194" h="295275">
                  <a:moveTo>
                    <a:pt x="397669" y="209550"/>
                  </a:moveTo>
                  <a:lnTo>
                    <a:pt x="30956" y="295275"/>
                  </a:lnTo>
                  <a:lnTo>
                    <a:pt x="0" y="159544"/>
                  </a:lnTo>
                  <a:lnTo>
                    <a:pt x="204788" y="109538"/>
                  </a:lnTo>
                  <a:lnTo>
                    <a:pt x="357188" y="71438"/>
                  </a:lnTo>
                  <a:lnTo>
                    <a:pt x="461963" y="50006"/>
                  </a:lnTo>
                  <a:lnTo>
                    <a:pt x="554831" y="30956"/>
                  </a:lnTo>
                  <a:lnTo>
                    <a:pt x="676275" y="11906"/>
                  </a:lnTo>
                  <a:lnTo>
                    <a:pt x="788194" y="0"/>
                  </a:lnTo>
                  <a:lnTo>
                    <a:pt x="788194" y="161925"/>
                  </a:lnTo>
                  <a:lnTo>
                    <a:pt x="621506" y="169069"/>
                  </a:lnTo>
                  <a:lnTo>
                    <a:pt x="538163" y="180975"/>
                  </a:lnTo>
                  <a:lnTo>
                    <a:pt x="397669" y="209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4">
              <a:extLst>
                <a:ext uri="{FF2B5EF4-FFF2-40B4-BE49-F238E27FC236}">
                  <a16:creationId xmlns:a16="http://schemas.microsoft.com/office/drawing/2014/main" id="{955274C8-AACD-4530-B1FB-05ACEC9B3DD0}"/>
                </a:ext>
              </a:extLst>
            </p:cNvPr>
            <p:cNvSpPr/>
            <p:nvPr/>
          </p:nvSpPr>
          <p:spPr>
            <a:xfrm rot="16200000">
              <a:off x="5052219" y="2793206"/>
              <a:ext cx="4381500" cy="1982788"/>
            </a:xfrm>
            <a:custGeom>
              <a:avLst/>
              <a:gdLst>
                <a:gd name="connsiteX0" fmla="*/ 2623163 w 4381353"/>
                <a:gd name="connsiteY0" fmla="*/ 812015 h 1984142"/>
                <a:gd name="connsiteX1" fmla="*/ 2301887 w 4381353"/>
                <a:gd name="connsiteY1" fmla="*/ 889686 h 1984142"/>
                <a:gd name="connsiteX2" fmla="*/ 2139484 w 4381353"/>
                <a:gd name="connsiteY2" fmla="*/ 939113 h 1984142"/>
                <a:gd name="connsiteX3" fmla="*/ 1973550 w 4381353"/>
                <a:gd name="connsiteY3" fmla="*/ 992071 h 1984142"/>
                <a:gd name="connsiteX4" fmla="*/ 1807617 w 4381353"/>
                <a:gd name="connsiteY4" fmla="*/ 1052089 h 1984142"/>
                <a:gd name="connsiteX5" fmla="*/ 1684049 w 4381353"/>
                <a:gd name="connsiteY5" fmla="*/ 1101517 h 1984142"/>
                <a:gd name="connsiteX6" fmla="*/ 1436914 w 4381353"/>
                <a:gd name="connsiteY6" fmla="*/ 1196840 h 1984142"/>
                <a:gd name="connsiteX7" fmla="*/ 1235675 w 4381353"/>
                <a:gd name="connsiteY7" fmla="*/ 1285103 h 1984142"/>
                <a:gd name="connsiteX8" fmla="*/ 1083864 w 4381353"/>
                <a:gd name="connsiteY8" fmla="*/ 1359243 h 1984142"/>
                <a:gd name="connsiteX9" fmla="*/ 953235 w 4381353"/>
                <a:gd name="connsiteY9" fmla="*/ 1433384 h 1984142"/>
                <a:gd name="connsiteX10" fmla="*/ 836729 w 4381353"/>
                <a:gd name="connsiteY10" fmla="*/ 1500463 h 1984142"/>
                <a:gd name="connsiteX11" fmla="*/ 727283 w 4381353"/>
                <a:gd name="connsiteY11" fmla="*/ 1578134 h 1984142"/>
                <a:gd name="connsiteX12" fmla="*/ 642551 w 4381353"/>
                <a:gd name="connsiteY12" fmla="*/ 1652275 h 1984142"/>
                <a:gd name="connsiteX13" fmla="*/ 328336 w 4381353"/>
                <a:gd name="connsiteY13" fmla="*/ 1973550 h 1984142"/>
                <a:gd name="connsiteX14" fmla="*/ 264787 w 4381353"/>
                <a:gd name="connsiteY14" fmla="*/ 1973550 h 1984142"/>
                <a:gd name="connsiteX15" fmla="*/ 130628 w 4381353"/>
                <a:gd name="connsiteY15" fmla="*/ 1980612 h 1984142"/>
                <a:gd name="connsiteX16" fmla="*/ 84732 w 4381353"/>
                <a:gd name="connsiteY16" fmla="*/ 1984142 h 1984142"/>
                <a:gd name="connsiteX17" fmla="*/ 52957 w 4381353"/>
                <a:gd name="connsiteY17" fmla="*/ 1977081 h 1984142"/>
                <a:gd name="connsiteX18" fmla="*/ 24713 w 4381353"/>
                <a:gd name="connsiteY18" fmla="*/ 1955898 h 1984142"/>
                <a:gd name="connsiteX19" fmla="*/ 7061 w 4381353"/>
                <a:gd name="connsiteY19" fmla="*/ 1927654 h 1984142"/>
                <a:gd name="connsiteX20" fmla="*/ 0 w 4381353"/>
                <a:gd name="connsiteY20" fmla="*/ 1888818 h 1984142"/>
                <a:gd name="connsiteX21" fmla="*/ 3530 w 4381353"/>
                <a:gd name="connsiteY21" fmla="*/ 1846452 h 1984142"/>
                <a:gd name="connsiteX22" fmla="*/ 21183 w 4381353"/>
                <a:gd name="connsiteY22" fmla="*/ 1797025 h 1984142"/>
                <a:gd name="connsiteX23" fmla="*/ 56488 w 4381353"/>
                <a:gd name="connsiteY23" fmla="*/ 1744068 h 1984142"/>
                <a:gd name="connsiteX24" fmla="*/ 120037 w 4381353"/>
                <a:gd name="connsiteY24" fmla="*/ 1680519 h 1984142"/>
                <a:gd name="connsiteX25" fmla="*/ 240074 w 4381353"/>
                <a:gd name="connsiteY25" fmla="*/ 1581665 h 1984142"/>
                <a:gd name="connsiteX26" fmla="*/ 377763 w 4381353"/>
                <a:gd name="connsiteY26" fmla="*/ 1472219 h 1984142"/>
                <a:gd name="connsiteX27" fmla="*/ 480148 w 4381353"/>
                <a:gd name="connsiteY27" fmla="*/ 1405140 h 1984142"/>
                <a:gd name="connsiteX28" fmla="*/ 617838 w 4381353"/>
                <a:gd name="connsiteY28" fmla="*/ 1327469 h 1984142"/>
                <a:gd name="connsiteX29" fmla="*/ 766119 w 4381353"/>
                <a:gd name="connsiteY29" fmla="*/ 1249798 h 1984142"/>
                <a:gd name="connsiteX30" fmla="*/ 942644 w 4381353"/>
                <a:gd name="connsiteY30" fmla="*/ 1165066 h 1984142"/>
                <a:gd name="connsiteX31" fmla="*/ 1172126 w 4381353"/>
                <a:gd name="connsiteY31" fmla="*/ 1062681 h 1984142"/>
                <a:gd name="connsiteX32" fmla="*/ 1415731 w 4381353"/>
                <a:gd name="connsiteY32" fmla="*/ 963827 h 1984142"/>
                <a:gd name="connsiteX33" fmla="*/ 1518116 w 4381353"/>
                <a:gd name="connsiteY33" fmla="*/ 921461 h 1984142"/>
                <a:gd name="connsiteX34" fmla="*/ 1694641 w 4381353"/>
                <a:gd name="connsiteY34" fmla="*/ 857912 h 1984142"/>
                <a:gd name="connsiteX35" fmla="*/ 1885288 w 4381353"/>
                <a:gd name="connsiteY35" fmla="*/ 790832 h 1984142"/>
                <a:gd name="connsiteX36" fmla="*/ 1994733 w 4381353"/>
                <a:gd name="connsiteY36" fmla="*/ 755527 h 1984142"/>
                <a:gd name="connsiteX37" fmla="*/ 2097118 w 4381353"/>
                <a:gd name="connsiteY37" fmla="*/ 723753 h 1984142"/>
                <a:gd name="connsiteX38" fmla="*/ 2263052 w 4381353"/>
                <a:gd name="connsiteY38" fmla="*/ 677856 h 1984142"/>
                <a:gd name="connsiteX39" fmla="*/ 2598449 w 4381353"/>
                <a:gd name="connsiteY39" fmla="*/ 593124 h 1984142"/>
                <a:gd name="connsiteX40" fmla="*/ 2859706 w 4381353"/>
                <a:gd name="connsiteY40" fmla="*/ 533106 h 1984142"/>
                <a:gd name="connsiteX41" fmla="*/ 3092719 w 4381353"/>
                <a:gd name="connsiteY41" fmla="*/ 476618 h 1984142"/>
                <a:gd name="connsiteX42" fmla="*/ 3332794 w 4381353"/>
                <a:gd name="connsiteY42" fmla="*/ 423660 h 1984142"/>
                <a:gd name="connsiteX43" fmla="*/ 3470483 w 4381353"/>
                <a:gd name="connsiteY43" fmla="*/ 402477 h 1984142"/>
                <a:gd name="connsiteX44" fmla="*/ 3752923 w 4381353"/>
                <a:gd name="connsiteY44" fmla="*/ 356581 h 1984142"/>
                <a:gd name="connsiteX45" fmla="*/ 3947101 w 4381353"/>
                <a:gd name="connsiteY45" fmla="*/ 324806 h 1984142"/>
                <a:gd name="connsiteX46" fmla="*/ 4049486 w 4381353"/>
                <a:gd name="connsiteY46" fmla="*/ 307154 h 1984142"/>
                <a:gd name="connsiteX47" fmla="*/ 4102443 w 4381353"/>
                <a:gd name="connsiteY47" fmla="*/ 285971 h 1984142"/>
                <a:gd name="connsiteX48" fmla="*/ 4162462 w 4381353"/>
                <a:gd name="connsiteY48" fmla="*/ 250666 h 1984142"/>
                <a:gd name="connsiteX49" fmla="*/ 4222480 w 4381353"/>
                <a:gd name="connsiteY49" fmla="*/ 201239 h 1984142"/>
                <a:gd name="connsiteX50" fmla="*/ 4261316 w 4381353"/>
                <a:gd name="connsiteY50" fmla="*/ 144750 h 1984142"/>
                <a:gd name="connsiteX51" fmla="*/ 4303682 w 4381353"/>
                <a:gd name="connsiteY51" fmla="*/ 70610 h 1984142"/>
                <a:gd name="connsiteX52" fmla="*/ 4321334 w 4381353"/>
                <a:gd name="connsiteY52" fmla="*/ 31774 h 1984142"/>
                <a:gd name="connsiteX53" fmla="*/ 4335456 w 4381353"/>
                <a:gd name="connsiteY53" fmla="*/ 10591 h 1984142"/>
                <a:gd name="connsiteX54" fmla="*/ 4353109 w 4381353"/>
                <a:gd name="connsiteY54" fmla="*/ 0 h 1984142"/>
                <a:gd name="connsiteX55" fmla="*/ 4370761 w 4381353"/>
                <a:gd name="connsiteY55" fmla="*/ 0 h 1984142"/>
                <a:gd name="connsiteX56" fmla="*/ 4377822 w 4381353"/>
                <a:gd name="connsiteY56" fmla="*/ 3530 h 1984142"/>
                <a:gd name="connsiteX57" fmla="*/ 4381353 w 4381353"/>
                <a:gd name="connsiteY57" fmla="*/ 10591 h 1984142"/>
                <a:gd name="connsiteX58" fmla="*/ 4377822 w 4381353"/>
                <a:gd name="connsiteY58" fmla="*/ 67079 h 1984142"/>
                <a:gd name="connsiteX59" fmla="*/ 4367231 w 4381353"/>
                <a:gd name="connsiteY59" fmla="*/ 162403 h 1984142"/>
                <a:gd name="connsiteX60" fmla="*/ 4349578 w 4381353"/>
                <a:gd name="connsiteY60" fmla="*/ 261257 h 1984142"/>
                <a:gd name="connsiteX61" fmla="*/ 4331926 w 4381353"/>
                <a:gd name="connsiteY61" fmla="*/ 338928 h 1984142"/>
                <a:gd name="connsiteX62" fmla="*/ 4296621 w 4381353"/>
                <a:gd name="connsiteY62" fmla="*/ 437782 h 1984142"/>
                <a:gd name="connsiteX63" fmla="*/ 4247194 w 4381353"/>
                <a:gd name="connsiteY63" fmla="*/ 536636 h 1984142"/>
                <a:gd name="connsiteX64" fmla="*/ 4204828 w 4381353"/>
                <a:gd name="connsiteY64" fmla="*/ 603716 h 1984142"/>
                <a:gd name="connsiteX65" fmla="*/ 4180114 w 4381353"/>
                <a:gd name="connsiteY65" fmla="*/ 642551 h 1984142"/>
                <a:gd name="connsiteX66" fmla="*/ 4158931 w 4381353"/>
                <a:gd name="connsiteY66" fmla="*/ 653143 h 1984142"/>
                <a:gd name="connsiteX67" fmla="*/ 4130687 w 4381353"/>
                <a:gd name="connsiteY67" fmla="*/ 656673 h 1984142"/>
                <a:gd name="connsiteX68" fmla="*/ 4102443 w 4381353"/>
                <a:gd name="connsiteY68" fmla="*/ 635490 h 1984142"/>
                <a:gd name="connsiteX69" fmla="*/ 4067138 w 4381353"/>
                <a:gd name="connsiteY69" fmla="*/ 617838 h 1984142"/>
                <a:gd name="connsiteX70" fmla="*/ 4021241 w 4381353"/>
                <a:gd name="connsiteY70" fmla="*/ 603716 h 1984142"/>
                <a:gd name="connsiteX71" fmla="*/ 3957692 w 4381353"/>
                <a:gd name="connsiteY71" fmla="*/ 593124 h 1984142"/>
                <a:gd name="connsiteX72" fmla="*/ 3858838 w 4381353"/>
                <a:gd name="connsiteY72" fmla="*/ 600185 h 1984142"/>
                <a:gd name="connsiteX73" fmla="*/ 3495197 w 4381353"/>
                <a:gd name="connsiteY73" fmla="*/ 646082 h 1984142"/>
                <a:gd name="connsiteX74" fmla="*/ 3353977 w 4381353"/>
                <a:gd name="connsiteY74" fmla="*/ 660204 h 1984142"/>
                <a:gd name="connsiteX75" fmla="*/ 2623163 w 4381353"/>
                <a:gd name="connsiteY75" fmla="*/ 812015 h 19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81353" h="1984142">
                  <a:moveTo>
                    <a:pt x="2623163" y="812015"/>
                  </a:moveTo>
                  <a:lnTo>
                    <a:pt x="2301887" y="889686"/>
                  </a:lnTo>
                  <a:lnTo>
                    <a:pt x="2139484" y="939113"/>
                  </a:lnTo>
                  <a:lnTo>
                    <a:pt x="1973550" y="992071"/>
                  </a:lnTo>
                  <a:lnTo>
                    <a:pt x="1807617" y="1052089"/>
                  </a:lnTo>
                  <a:lnTo>
                    <a:pt x="1684049" y="1101517"/>
                  </a:lnTo>
                  <a:lnTo>
                    <a:pt x="1436914" y="1196840"/>
                  </a:lnTo>
                  <a:lnTo>
                    <a:pt x="1235675" y="1285103"/>
                  </a:lnTo>
                  <a:lnTo>
                    <a:pt x="1083864" y="1359243"/>
                  </a:lnTo>
                  <a:lnTo>
                    <a:pt x="953235" y="1433384"/>
                  </a:lnTo>
                  <a:lnTo>
                    <a:pt x="836729" y="1500463"/>
                  </a:lnTo>
                  <a:lnTo>
                    <a:pt x="727283" y="1578134"/>
                  </a:lnTo>
                  <a:lnTo>
                    <a:pt x="642551" y="1652275"/>
                  </a:lnTo>
                  <a:lnTo>
                    <a:pt x="328336" y="1973550"/>
                  </a:lnTo>
                  <a:lnTo>
                    <a:pt x="264787" y="1973550"/>
                  </a:lnTo>
                  <a:lnTo>
                    <a:pt x="130628" y="1980612"/>
                  </a:lnTo>
                  <a:lnTo>
                    <a:pt x="84732" y="1984142"/>
                  </a:lnTo>
                  <a:lnTo>
                    <a:pt x="52957" y="1977081"/>
                  </a:lnTo>
                  <a:lnTo>
                    <a:pt x="24713" y="1955898"/>
                  </a:lnTo>
                  <a:lnTo>
                    <a:pt x="7061" y="1927654"/>
                  </a:lnTo>
                  <a:lnTo>
                    <a:pt x="0" y="1888818"/>
                  </a:lnTo>
                  <a:lnTo>
                    <a:pt x="3530" y="1846452"/>
                  </a:lnTo>
                  <a:lnTo>
                    <a:pt x="21183" y="1797025"/>
                  </a:lnTo>
                  <a:lnTo>
                    <a:pt x="56488" y="1744068"/>
                  </a:lnTo>
                  <a:lnTo>
                    <a:pt x="120037" y="1680519"/>
                  </a:lnTo>
                  <a:lnTo>
                    <a:pt x="240074" y="1581665"/>
                  </a:lnTo>
                  <a:lnTo>
                    <a:pt x="377763" y="1472219"/>
                  </a:lnTo>
                  <a:lnTo>
                    <a:pt x="480148" y="1405140"/>
                  </a:lnTo>
                  <a:lnTo>
                    <a:pt x="617838" y="1327469"/>
                  </a:lnTo>
                  <a:lnTo>
                    <a:pt x="766119" y="1249798"/>
                  </a:lnTo>
                  <a:lnTo>
                    <a:pt x="942644" y="1165066"/>
                  </a:lnTo>
                  <a:lnTo>
                    <a:pt x="1172126" y="1062681"/>
                  </a:lnTo>
                  <a:lnTo>
                    <a:pt x="1415731" y="963827"/>
                  </a:lnTo>
                  <a:lnTo>
                    <a:pt x="1518116" y="921461"/>
                  </a:lnTo>
                  <a:lnTo>
                    <a:pt x="1694641" y="857912"/>
                  </a:lnTo>
                  <a:lnTo>
                    <a:pt x="1885288" y="790832"/>
                  </a:lnTo>
                  <a:lnTo>
                    <a:pt x="1994733" y="755527"/>
                  </a:lnTo>
                  <a:lnTo>
                    <a:pt x="2097118" y="723753"/>
                  </a:lnTo>
                  <a:lnTo>
                    <a:pt x="2263052" y="677856"/>
                  </a:lnTo>
                  <a:lnTo>
                    <a:pt x="2598449" y="593124"/>
                  </a:lnTo>
                  <a:lnTo>
                    <a:pt x="2859706" y="533106"/>
                  </a:lnTo>
                  <a:lnTo>
                    <a:pt x="3092719" y="476618"/>
                  </a:lnTo>
                  <a:lnTo>
                    <a:pt x="3332794" y="423660"/>
                  </a:lnTo>
                  <a:lnTo>
                    <a:pt x="3470483" y="402477"/>
                  </a:lnTo>
                  <a:lnTo>
                    <a:pt x="3752923" y="356581"/>
                  </a:lnTo>
                  <a:lnTo>
                    <a:pt x="3947101" y="324806"/>
                  </a:lnTo>
                  <a:lnTo>
                    <a:pt x="4049486" y="307154"/>
                  </a:lnTo>
                  <a:lnTo>
                    <a:pt x="4102443" y="285971"/>
                  </a:lnTo>
                  <a:lnTo>
                    <a:pt x="4162462" y="250666"/>
                  </a:lnTo>
                  <a:lnTo>
                    <a:pt x="4222480" y="201239"/>
                  </a:lnTo>
                  <a:lnTo>
                    <a:pt x="4261316" y="144750"/>
                  </a:lnTo>
                  <a:lnTo>
                    <a:pt x="4303682" y="70610"/>
                  </a:lnTo>
                  <a:lnTo>
                    <a:pt x="4321334" y="31774"/>
                  </a:lnTo>
                  <a:lnTo>
                    <a:pt x="4335456" y="10591"/>
                  </a:lnTo>
                  <a:lnTo>
                    <a:pt x="4353109" y="0"/>
                  </a:lnTo>
                  <a:lnTo>
                    <a:pt x="4370761" y="0"/>
                  </a:lnTo>
                  <a:lnTo>
                    <a:pt x="4377822" y="3530"/>
                  </a:lnTo>
                  <a:lnTo>
                    <a:pt x="4381353" y="10591"/>
                  </a:lnTo>
                  <a:lnTo>
                    <a:pt x="4377822" y="67079"/>
                  </a:lnTo>
                  <a:lnTo>
                    <a:pt x="4367231" y="162403"/>
                  </a:lnTo>
                  <a:lnTo>
                    <a:pt x="4349578" y="261257"/>
                  </a:lnTo>
                  <a:lnTo>
                    <a:pt x="4331926" y="338928"/>
                  </a:lnTo>
                  <a:lnTo>
                    <a:pt x="4296621" y="437782"/>
                  </a:lnTo>
                  <a:lnTo>
                    <a:pt x="4247194" y="536636"/>
                  </a:lnTo>
                  <a:lnTo>
                    <a:pt x="4204828" y="603716"/>
                  </a:lnTo>
                  <a:lnTo>
                    <a:pt x="4180114" y="642551"/>
                  </a:lnTo>
                  <a:lnTo>
                    <a:pt x="4158931" y="653143"/>
                  </a:lnTo>
                  <a:lnTo>
                    <a:pt x="4130687" y="656673"/>
                  </a:lnTo>
                  <a:lnTo>
                    <a:pt x="4102443" y="635490"/>
                  </a:lnTo>
                  <a:lnTo>
                    <a:pt x="4067138" y="617838"/>
                  </a:lnTo>
                  <a:lnTo>
                    <a:pt x="4021241" y="603716"/>
                  </a:lnTo>
                  <a:lnTo>
                    <a:pt x="3957692" y="593124"/>
                  </a:lnTo>
                  <a:lnTo>
                    <a:pt x="3858838" y="600185"/>
                  </a:lnTo>
                  <a:lnTo>
                    <a:pt x="3495197" y="646082"/>
                  </a:lnTo>
                  <a:lnTo>
                    <a:pt x="3353977" y="660204"/>
                  </a:lnTo>
                  <a:lnTo>
                    <a:pt x="2623163" y="8120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7">
              <a:extLst>
                <a:ext uri="{FF2B5EF4-FFF2-40B4-BE49-F238E27FC236}">
                  <a16:creationId xmlns:a16="http://schemas.microsoft.com/office/drawing/2014/main" id="{79BAEEC3-F1E6-4270-B8FB-821CACE18836}"/>
                </a:ext>
              </a:extLst>
            </p:cNvPr>
            <p:cNvSpPr/>
            <p:nvPr/>
          </p:nvSpPr>
          <p:spPr>
            <a:xfrm>
              <a:off x="7753350" y="4686300"/>
              <a:ext cx="636588" cy="1081088"/>
            </a:xfrm>
            <a:custGeom>
              <a:avLst/>
              <a:gdLst>
                <a:gd name="connsiteX0" fmla="*/ 571500 w 635794"/>
                <a:gd name="connsiteY0" fmla="*/ 338138 h 1081088"/>
                <a:gd name="connsiteX1" fmla="*/ 528638 w 635794"/>
                <a:gd name="connsiteY1" fmla="*/ 533400 h 1081088"/>
                <a:gd name="connsiteX2" fmla="*/ 502444 w 635794"/>
                <a:gd name="connsiteY2" fmla="*/ 664369 h 1081088"/>
                <a:gd name="connsiteX3" fmla="*/ 481013 w 635794"/>
                <a:gd name="connsiteY3" fmla="*/ 759619 h 1081088"/>
                <a:gd name="connsiteX4" fmla="*/ 473869 w 635794"/>
                <a:gd name="connsiteY4" fmla="*/ 802481 h 1081088"/>
                <a:gd name="connsiteX5" fmla="*/ 469106 w 635794"/>
                <a:gd name="connsiteY5" fmla="*/ 1081088 h 1081088"/>
                <a:gd name="connsiteX6" fmla="*/ 0 w 635794"/>
                <a:gd name="connsiteY6" fmla="*/ 638175 h 1081088"/>
                <a:gd name="connsiteX7" fmla="*/ 188119 w 635794"/>
                <a:gd name="connsiteY7" fmla="*/ 659606 h 1081088"/>
                <a:gd name="connsiteX8" fmla="*/ 223838 w 635794"/>
                <a:gd name="connsiteY8" fmla="*/ 659606 h 1081088"/>
                <a:gd name="connsiteX9" fmla="*/ 264319 w 635794"/>
                <a:gd name="connsiteY9" fmla="*/ 652463 h 1081088"/>
                <a:gd name="connsiteX10" fmla="*/ 283369 w 635794"/>
                <a:gd name="connsiteY10" fmla="*/ 635794 h 1081088"/>
                <a:gd name="connsiteX11" fmla="*/ 340519 w 635794"/>
                <a:gd name="connsiteY11" fmla="*/ 528638 h 1081088"/>
                <a:gd name="connsiteX12" fmla="*/ 423863 w 635794"/>
                <a:gd name="connsiteY12" fmla="*/ 369094 h 1081088"/>
                <a:gd name="connsiteX13" fmla="*/ 495300 w 635794"/>
                <a:gd name="connsiteY13" fmla="*/ 216694 h 1081088"/>
                <a:gd name="connsiteX14" fmla="*/ 542925 w 635794"/>
                <a:gd name="connsiteY14" fmla="*/ 116681 h 1081088"/>
                <a:gd name="connsiteX15" fmla="*/ 576263 w 635794"/>
                <a:gd name="connsiteY15" fmla="*/ 45244 h 1081088"/>
                <a:gd name="connsiteX16" fmla="*/ 590550 w 635794"/>
                <a:gd name="connsiteY16" fmla="*/ 14288 h 1081088"/>
                <a:gd name="connsiteX17" fmla="*/ 602456 w 635794"/>
                <a:gd name="connsiteY17" fmla="*/ 4763 h 1081088"/>
                <a:gd name="connsiteX18" fmla="*/ 611981 w 635794"/>
                <a:gd name="connsiteY18" fmla="*/ 0 h 1081088"/>
                <a:gd name="connsiteX19" fmla="*/ 623888 w 635794"/>
                <a:gd name="connsiteY19" fmla="*/ 0 h 1081088"/>
                <a:gd name="connsiteX20" fmla="*/ 631031 w 635794"/>
                <a:gd name="connsiteY20" fmla="*/ 4763 h 1081088"/>
                <a:gd name="connsiteX21" fmla="*/ 635794 w 635794"/>
                <a:gd name="connsiteY21" fmla="*/ 26194 h 1081088"/>
                <a:gd name="connsiteX22" fmla="*/ 633413 w 635794"/>
                <a:gd name="connsiteY22" fmla="*/ 78581 h 1081088"/>
                <a:gd name="connsiteX23" fmla="*/ 595313 w 635794"/>
                <a:gd name="connsiteY23" fmla="*/ 240506 h 1081088"/>
                <a:gd name="connsiteX24" fmla="*/ 571500 w 635794"/>
                <a:gd name="connsiteY24" fmla="*/ 338138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35794" h="1081088">
                  <a:moveTo>
                    <a:pt x="571500" y="338138"/>
                  </a:moveTo>
                  <a:lnTo>
                    <a:pt x="528638" y="533400"/>
                  </a:lnTo>
                  <a:lnTo>
                    <a:pt x="502444" y="664369"/>
                  </a:lnTo>
                  <a:lnTo>
                    <a:pt x="481013" y="759619"/>
                  </a:lnTo>
                  <a:lnTo>
                    <a:pt x="473869" y="802481"/>
                  </a:lnTo>
                  <a:cubicBezTo>
                    <a:pt x="472281" y="895350"/>
                    <a:pt x="470694" y="988219"/>
                    <a:pt x="469106" y="1081088"/>
                  </a:cubicBezTo>
                  <a:lnTo>
                    <a:pt x="0" y="638175"/>
                  </a:lnTo>
                  <a:lnTo>
                    <a:pt x="188119" y="659606"/>
                  </a:lnTo>
                  <a:lnTo>
                    <a:pt x="223838" y="659606"/>
                  </a:lnTo>
                  <a:lnTo>
                    <a:pt x="264319" y="652463"/>
                  </a:lnTo>
                  <a:lnTo>
                    <a:pt x="283369" y="635794"/>
                  </a:lnTo>
                  <a:lnTo>
                    <a:pt x="340519" y="528638"/>
                  </a:lnTo>
                  <a:lnTo>
                    <a:pt x="423863" y="369094"/>
                  </a:lnTo>
                  <a:lnTo>
                    <a:pt x="495300" y="216694"/>
                  </a:lnTo>
                  <a:lnTo>
                    <a:pt x="542925" y="116681"/>
                  </a:lnTo>
                  <a:lnTo>
                    <a:pt x="576263" y="45244"/>
                  </a:lnTo>
                  <a:lnTo>
                    <a:pt x="590550" y="14288"/>
                  </a:lnTo>
                  <a:lnTo>
                    <a:pt x="602456" y="4763"/>
                  </a:lnTo>
                  <a:lnTo>
                    <a:pt x="611981" y="0"/>
                  </a:lnTo>
                  <a:lnTo>
                    <a:pt x="623888" y="0"/>
                  </a:lnTo>
                  <a:lnTo>
                    <a:pt x="631031" y="4763"/>
                  </a:lnTo>
                  <a:lnTo>
                    <a:pt x="635794" y="26194"/>
                  </a:lnTo>
                  <a:lnTo>
                    <a:pt x="633413" y="78581"/>
                  </a:lnTo>
                  <a:lnTo>
                    <a:pt x="595313" y="240506"/>
                  </a:lnTo>
                  <a:lnTo>
                    <a:pt x="571500" y="3381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3">
              <a:extLst>
                <a:ext uri="{FF2B5EF4-FFF2-40B4-BE49-F238E27FC236}">
                  <a16:creationId xmlns:a16="http://schemas.microsoft.com/office/drawing/2014/main" id="{12EDA2B0-7A8D-42AA-8DDD-9CD1DB2A54F8}"/>
                </a:ext>
              </a:extLst>
            </p:cNvPr>
            <p:cNvSpPr/>
            <p:nvPr/>
          </p:nvSpPr>
          <p:spPr>
            <a:xfrm rot="16200000">
              <a:off x="5864225" y="3508375"/>
              <a:ext cx="2647950" cy="1562100"/>
            </a:xfrm>
            <a:custGeom>
              <a:avLst/>
              <a:gdLst>
                <a:gd name="connsiteX0" fmla="*/ 1440657 w 2647950"/>
                <a:gd name="connsiteY0" fmla="*/ 1214437 h 1562100"/>
                <a:gd name="connsiteX1" fmla="*/ 1228725 w 2647950"/>
                <a:gd name="connsiteY1" fmla="*/ 1123950 h 1562100"/>
                <a:gd name="connsiteX2" fmla="*/ 1040607 w 2647950"/>
                <a:gd name="connsiteY2" fmla="*/ 1031081 h 1562100"/>
                <a:gd name="connsiteX3" fmla="*/ 823913 w 2647950"/>
                <a:gd name="connsiteY3" fmla="*/ 931069 h 1562100"/>
                <a:gd name="connsiteX4" fmla="*/ 726282 w 2647950"/>
                <a:gd name="connsiteY4" fmla="*/ 859631 h 1562100"/>
                <a:gd name="connsiteX5" fmla="*/ 635794 w 2647950"/>
                <a:gd name="connsiteY5" fmla="*/ 785812 h 1562100"/>
                <a:gd name="connsiteX6" fmla="*/ 569119 w 2647950"/>
                <a:gd name="connsiteY6" fmla="*/ 728662 h 1562100"/>
                <a:gd name="connsiteX7" fmla="*/ 473869 w 2647950"/>
                <a:gd name="connsiteY7" fmla="*/ 640556 h 1562100"/>
                <a:gd name="connsiteX8" fmla="*/ 371475 w 2647950"/>
                <a:gd name="connsiteY8" fmla="*/ 538162 h 1562100"/>
                <a:gd name="connsiteX9" fmla="*/ 273844 w 2647950"/>
                <a:gd name="connsiteY9" fmla="*/ 428625 h 1562100"/>
                <a:gd name="connsiteX10" fmla="*/ 188119 w 2647950"/>
                <a:gd name="connsiteY10" fmla="*/ 326231 h 1562100"/>
                <a:gd name="connsiteX11" fmla="*/ 97632 w 2647950"/>
                <a:gd name="connsiteY11" fmla="*/ 197644 h 1562100"/>
                <a:gd name="connsiteX12" fmla="*/ 47625 w 2647950"/>
                <a:gd name="connsiteY12" fmla="*/ 123825 h 1562100"/>
                <a:gd name="connsiteX13" fmla="*/ 16669 w 2647950"/>
                <a:gd name="connsiteY13" fmla="*/ 66675 h 1562100"/>
                <a:gd name="connsiteX14" fmla="*/ 4763 w 2647950"/>
                <a:gd name="connsiteY14" fmla="*/ 38100 h 1562100"/>
                <a:gd name="connsiteX15" fmla="*/ 0 w 2647950"/>
                <a:gd name="connsiteY15" fmla="*/ 26194 h 1562100"/>
                <a:gd name="connsiteX16" fmla="*/ 2382 w 2647950"/>
                <a:gd name="connsiteY16" fmla="*/ 9525 h 1562100"/>
                <a:gd name="connsiteX17" fmla="*/ 14288 w 2647950"/>
                <a:gd name="connsiteY17" fmla="*/ 0 h 1562100"/>
                <a:gd name="connsiteX18" fmla="*/ 40482 w 2647950"/>
                <a:gd name="connsiteY18" fmla="*/ 2381 h 1562100"/>
                <a:gd name="connsiteX19" fmla="*/ 64294 w 2647950"/>
                <a:gd name="connsiteY19" fmla="*/ 16669 h 1562100"/>
                <a:gd name="connsiteX20" fmla="*/ 121444 w 2647950"/>
                <a:gd name="connsiteY20" fmla="*/ 88106 h 1562100"/>
                <a:gd name="connsiteX21" fmla="*/ 228600 w 2647950"/>
                <a:gd name="connsiteY21" fmla="*/ 195262 h 1562100"/>
                <a:gd name="connsiteX22" fmla="*/ 314325 w 2647950"/>
                <a:gd name="connsiteY22" fmla="*/ 280987 h 1562100"/>
                <a:gd name="connsiteX23" fmla="*/ 376238 w 2647950"/>
                <a:gd name="connsiteY23" fmla="*/ 335756 h 1562100"/>
                <a:gd name="connsiteX24" fmla="*/ 469107 w 2647950"/>
                <a:gd name="connsiteY24" fmla="*/ 414337 h 1562100"/>
                <a:gd name="connsiteX25" fmla="*/ 550069 w 2647950"/>
                <a:gd name="connsiteY25" fmla="*/ 476250 h 1562100"/>
                <a:gd name="connsiteX26" fmla="*/ 611982 w 2647950"/>
                <a:gd name="connsiteY26" fmla="*/ 523875 h 1562100"/>
                <a:gd name="connsiteX27" fmla="*/ 681038 w 2647950"/>
                <a:gd name="connsiteY27" fmla="*/ 571500 h 1562100"/>
                <a:gd name="connsiteX28" fmla="*/ 764382 w 2647950"/>
                <a:gd name="connsiteY28" fmla="*/ 626269 h 1562100"/>
                <a:gd name="connsiteX29" fmla="*/ 869157 w 2647950"/>
                <a:gd name="connsiteY29" fmla="*/ 690562 h 1562100"/>
                <a:gd name="connsiteX30" fmla="*/ 966788 w 2647950"/>
                <a:gd name="connsiteY30" fmla="*/ 745331 h 1562100"/>
                <a:gd name="connsiteX31" fmla="*/ 1102519 w 2647950"/>
                <a:gd name="connsiteY31" fmla="*/ 819150 h 1562100"/>
                <a:gd name="connsiteX32" fmla="*/ 1326357 w 2647950"/>
                <a:gd name="connsiteY32" fmla="*/ 919162 h 1562100"/>
                <a:gd name="connsiteX33" fmla="*/ 1445419 w 2647950"/>
                <a:gd name="connsiteY33" fmla="*/ 976312 h 1562100"/>
                <a:gd name="connsiteX34" fmla="*/ 1538288 w 2647950"/>
                <a:gd name="connsiteY34" fmla="*/ 1014412 h 1562100"/>
                <a:gd name="connsiteX35" fmla="*/ 1626394 w 2647950"/>
                <a:gd name="connsiteY35" fmla="*/ 1050131 h 1562100"/>
                <a:gd name="connsiteX36" fmla="*/ 1745457 w 2647950"/>
                <a:gd name="connsiteY36" fmla="*/ 1088231 h 1562100"/>
                <a:gd name="connsiteX37" fmla="*/ 1866900 w 2647950"/>
                <a:gd name="connsiteY37" fmla="*/ 1123950 h 1562100"/>
                <a:gd name="connsiteX38" fmla="*/ 1985963 w 2647950"/>
                <a:gd name="connsiteY38" fmla="*/ 1154906 h 1562100"/>
                <a:gd name="connsiteX39" fmla="*/ 2116932 w 2647950"/>
                <a:gd name="connsiteY39" fmla="*/ 1181100 h 1562100"/>
                <a:gd name="connsiteX40" fmla="*/ 2202657 w 2647950"/>
                <a:gd name="connsiteY40" fmla="*/ 1193006 h 1562100"/>
                <a:gd name="connsiteX41" fmla="*/ 2264569 w 2647950"/>
                <a:gd name="connsiteY41" fmla="*/ 1200150 h 1562100"/>
                <a:gd name="connsiteX42" fmla="*/ 2338388 w 2647950"/>
                <a:gd name="connsiteY42" fmla="*/ 1200150 h 1562100"/>
                <a:gd name="connsiteX43" fmla="*/ 2421732 w 2647950"/>
                <a:gd name="connsiteY43" fmla="*/ 1193006 h 1562100"/>
                <a:gd name="connsiteX44" fmla="*/ 2533650 w 2647950"/>
                <a:gd name="connsiteY44" fmla="*/ 1171575 h 1562100"/>
                <a:gd name="connsiteX45" fmla="*/ 2597944 w 2647950"/>
                <a:gd name="connsiteY45" fmla="*/ 1150144 h 1562100"/>
                <a:gd name="connsiteX46" fmla="*/ 2626519 w 2647950"/>
                <a:gd name="connsiteY46" fmla="*/ 1140619 h 1562100"/>
                <a:gd name="connsiteX47" fmla="*/ 2638425 w 2647950"/>
                <a:gd name="connsiteY47" fmla="*/ 1138237 h 1562100"/>
                <a:gd name="connsiteX48" fmla="*/ 2647950 w 2647950"/>
                <a:gd name="connsiteY48" fmla="*/ 1145381 h 1562100"/>
                <a:gd name="connsiteX49" fmla="*/ 2645569 w 2647950"/>
                <a:gd name="connsiteY49" fmla="*/ 1164431 h 1562100"/>
                <a:gd name="connsiteX50" fmla="*/ 2628900 w 2647950"/>
                <a:gd name="connsiteY50" fmla="*/ 1200150 h 1562100"/>
                <a:gd name="connsiteX51" fmla="*/ 2586038 w 2647950"/>
                <a:gd name="connsiteY51" fmla="*/ 1254919 h 1562100"/>
                <a:gd name="connsiteX52" fmla="*/ 2516982 w 2647950"/>
                <a:gd name="connsiteY52" fmla="*/ 1345406 h 1562100"/>
                <a:gd name="connsiteX53" fmla="*/ 2486025 w 2647950"/>
                <a:gd name="connsiteY53" fmla="*/ 1383506 h 1562100"/>
                <a:gd name="connsiteX54" fmla="*/ 2426494 w 2647950"/>
                <a:gd name="connsiteY54" fmla="*/ 1452562 h 1562100"/>
                <a:gd name="connsiteX55" fmla="*/ 2369344 w 2647950"/>
                <a:gd name="connsiteY55" fmla="*/ 1507331 h 1562100"/>
                <a:gd name="connsiteX56" fmla="*/ 2321719 w 2647950"/>
                <a:gd name="connsiteY56" fmla="*/ 1545431 h 1562100"/>
                <a:gd name="connsiteX57" fmla="*/ 2293144 w 2647950"/>
                <a:gd name="connsiteY57" fmla="*/ 1559719 h 1562100"/>
                <a:gd name="connsiteX58" fmla="*/ 2269332 w 2647950"/>
                <a:gd name="connsiteY58" fmla="*/ 1562100 h 1562100"/>
                <a:gd name="connsiteX59" fmla="*/ 2250282 w 2647950"/>
                <a:gd name="connsiteY59" fmla="*/ 1557337 h 1562100"/>
                <a:gd name="connsiteX60" fmla="*/ 2238375 w 2647950"/>
                <a:gd name="connsiteY60" fmla="*/ 1547812 h 1562100"/>
                <a:gd name="connsiteX61" fmla="*/ 2219325 w 2647950"/>
                <a:gd name="connsiteY61" fmla="*/ 1533525 h 1562100"/>
                <a:gd name="connsiteX62" fmla="*/ 2195513 w 2647950"/>
                <a:gd name="connsiteY62" fmla="*/ 1502569 h 1562100"/>
                <a:gd name="connsiteX63" fmla="*/ 2171700 w 2647950"/>
                <a:gd name="connsiteY63" fmla="*/ 1476375 h 1562100"/>
                <a:gd name="connsiteX64" fmla="*/ 2135982 w 2647950"/>
                <a:gd name="connsiteY64" fmla="*/ 1447800 h 1562100"/>
                <a:gd name="connsiteX65" fmla="*/ 2078832 w 2647950"/>
                <a:gd name="connsiteY65" fmla="*/ 1419225 h 1562100"/>
                <a:gd name="connsiteX66" fmla="*/ 1785938 w 2647950"/>
                <a:gd name="connsiteY66" fmla="*/ 1335881 h 1562100"/>
                <a:gd name="connsiteX67" fmla="*/ 1440657 w 2647950"/>
                <a:gd name="connsiteY67" fmla="*/ 121443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647950" h="1562100">
                  <a:moveTo>
                    <a:pt x="1440657" y="1214437"/>
                  </a:moveTo>
                  <a:lnTo>
                    <a:pt x="1228725" y="1123950"/>
                  </a:lnTo>
                  <a:lnTo>
                    <a:pt x="1040607" y="1031081"/>
                  </a:lnTo>
                  <a:lnTo>
                    <a:pt x="823913" y="931069"/>
                  </a:lnTo>
                  <a:lnTo>
                    <a:pt x="726282" y="859631"/>
                  </a:lnTo>
                  <a:lnTo>
                    <a:pt x="635794" y="785812"/>
                  </a:lnTo>
                  <a:lnTo>
                    <a:pt x="569119" y="728662"/>
                  </a:lnTo>
                  <a:lnTo>
                    <a:pt x="473869" y="640556"/>
                  </a:lnTo>
                  <a:lnTo>
                    <a:pt x="371475" y="538162"/>
                  </a:lnTo>
                  <a:lnTo>
                    <a:pt x="273844" y="428625"/>
                  </a:lnTo>
                  <a:lnTo>
                    <a:pt x="188119" y="326231"/>
                  </a:lnTo>
                  <a:lnTo>
                    <a:pt x="97632" y="197644"/>
                  </a:lnTo>
                  <a:lnTo>
                    <a:pt x="47625" y="123825"/>
                  </a:lnTo>
                  <a:lnTo>
                    <a:pt x="16669" y="66675"/>
                  </a:lnTo>
                  <a:lnTo>
                    <a:pt x="4763" y="38100"/>
                  </a:lnTo>
                  <a:lnTo>
                    <a:pt x="0" y="26194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40482" y="2381"/>
                  </a:lnTo>
                  <a:lnTo>
                    <a:pt x="64294" y="16669"/>
                  </a:lnTo>
                  <a:lnTo>
                    <a:pt x="121444" y="88106"/>
                  </a:lnTo>
                  <a:lnTo>
                    <a:pt x="228600" y="195262"/>
                  </a:lnTo>
                  <a:lnTo>
                    <a:pt x="314325" y="280987"/>
                  </a:lnTo>
                  <a:lnTo>
                    <a:pt x="376238" y="335756"/>
                  </a:lnTo>
                  <a:lnTo>
                    <a:pt x="469107" y="414337"/>
                  </a:lnTo>
                  <a:lnTo>
                    <a:pt x="550069" y="476250"/>
                  </a:lnTo>
                  <a:lnTo>
                    <a:pt x="611982" y="523875"/>
                  </a:lnTo>
                  <a:lnTo>
                    <a:pt x="681038" y="571500"/>
                  </a:lnTo>
                  <a:lnTo>
                    <a:pt x="764382" y="626269"/>
                  </a:lnTo>
                  <a:lnTo>
                    <a:pt x="869157" y="690562"/>
                  </a:lnTo>
                  <a:lnTo>
                    <a:pt x="966788" y="745331"/>
                  </a:lnTo>
                  <a:lnTo>
                    <a:pt x="1102519" y="819150"/>
                  </a:lnTo>
                  <a:lnTo>
                    <a:pt x="1326357" y="919162"/>
                  </a:lnTo>
                  <a:lnTo>
                    <a:pt x="1445419" y="976312"/>
                  </a:lnTo>
                  <a:lnTo>
                    <a:pt x="1538288" y="1014412"/>
                  </a:lnTo>
                  <a:lnTo>
                    <a:pt x="1626394" y="1050131"/>
                  </a:lnTo>
                  <a:lnTo>
                    <a:pt x="1745457" y="1088231"/>
                  </a:lnTo>
                  <a:lnTo>
                    <a:pt x="1866900" y="1123950"/>
                  </a:lnTo>
                  <a:lnTo>
                    <a:pt x="1985963" y="1154906"/>
                  </a:lnTo>
                  <a:lnTo>
                    <a:pt x="2116932" y="1181100"/>
                  </a:lnTo>
                  <a:lnTo>
                    <a:pt x="2202657" y="1193006"/>
                  </a:lnTo>
                  <a:lnTo>
                    <a:pt x="2264569" y="1200150"/>
                  </a:lnTo>
                  <a:lnTo>
                    <a:pt x="2338388" y="1200150"/>
                  </a:lnTo>
                  <a:lnTo>
                    <a:pt x="2421732" y="1193006"/>
                  </a:lnTo>
                  <a:lnTo>
                    <a:pt x="2533650" y="1171575"/>
                  </a:lnTo>
                  <a:lnTo>
                    <a:pt x="2597944" y="1150144"/>
                  </a:lnTo>
                  <a:cubicBezTo>
                    <a:pt x="2624884" y="1140348"/>
                    <a:pt x="2614847" y="1140619"/>
                    <a:pt x="2626519" y="1140619"/>
                  </a:cubicBezTo>
                  <a:lnTo>
                    <a:pt x="2638425" y="1138237"/>
                  </a:lnTo>
                  <a:lnTo>
                    <a:pt x="2647950" y="1145381"/>
                  </a:lnTo>
                  <a:lnTo>
                    <a:pt x="2645569" y="1164431"/>
                  </a:lnTo>
                  <a:lnTo>
                    <a:pt x="2628900" y="1200150"/>
                  </a:lnTo>
                  <a:lnTo>
                    <a:pt x="2586038" y="1254919"/>
                  </a:lnTo>
                  <a:lnTo>
                    <a:pt x="2516982" y="1345406"/>
                  </a:lnTo>
                  <a:lnTo>
                    <a:pt x="2486025" y="1383506"/>
                  </a:lnTo>
                  <a:lnTo>
                    <a:pt x="2426494" y="1452562"/>
                  </a:lnTo>
                  <a:lnTo>
                    <a:pt x="2369344" y="1507331"/>
                  </a:lnTo>
                  <a:lnTo>
                    <a:pt x="2321719" y="1545431"/>
                  </a:lnTo>
                  <a:lnTo>
                    <a:pt x="2293144" y="1559719"/>
                  </a:lnTo>
                  <a:lnTo>
                    <a:pt x="2269332" y="1562100"/>
                  </a:lnTo>
                  <a:lnTo>
                    <a:pt x="2250282" y="1557337"/>
                  </a:lnTo>
                  <a:lnTo>
                    <a:pt x="2238375" y="1547812"/>
                  </a:lnTo>
                  <a:lnTo>
                    <a:pt x="2219325" y="1533525"/>
                  </a:lnTo>
                  <a:lnTo>
                    <a:pt x="2195513" y="1502569"/>
                  </a:lnTo>
                  <a:lnTo>
                    <a:pt x="2171700" y="1476375"/>
                  </a:lnTo>
                  <a:lnTo>
                    <a:pt x="2135982" y="1447800"/>
                  </a:lnTo>
                  <a:lnTo>
                    <a:pt x="2078832" y="1419225"/>
                  </a:lnTo>
                  <a:lnTo>
                    <a:pt x="1785938" y="1335881"/>
                  </a:lnTo>
                  <a:lnTo>
                    <a:pt x="1440657" y="1214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61048786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17217F1-524D-41D2-BD20-1A8F386E8BA3}"/>
              </a:ext>
            </a:extLst>
          </p:cNvPr>
          <p:cNvSpPr/>
          <p:nvPr/>
        </p:nvSpPr>
        <p:spPr>
          <a:xfrm>
            <a:off x="3927475" y="1624013"/>
            <a:ext cx="1049338" cy="1079500"/>
          </a:xfrm>
          <a:custGeom>
            <a:avLst/>
            <a:gdLst>
              <a:gd name="connsiteX0" fmla="*/ 676275 w 1050132"/>
              <a:gd name="connsiteY0" fmla="*/ 642937 h 1078706"/>
              <a:gd name="connsiteX1" fmla="*/ 419100 w 1050132"/>
              <a:gd name="connsiteY1" fmla="*/ 838200 h 1078706"/>
              <a:gd name="connsiteX2" fmla="*/ 226219 w 1050132"/>
              <a:gd name="connsiteY2" fmla="*/ 966787 h 1078706"/>
              <a:gd name="connsiteX3" fmla="*/ 95250 w 1050132"/>
              <a:gd name="connsiteY3" fmla="*/ 1047750 h 1078706"/>
              <a:gd name="connsiteX4" fmla="*/ 52388 w 1050132"/>
              <a:gd name="connsiteY4" fmla="*/ 1073943 h 1078706"/>
              <a:gd name="connsiteX5" fmla="*/ 33338 w 1050132"/>
              <a:gd name="connsiteY5" fmla="*/ 1078706 h 1078706"/>
              <a:gd name="connsiteX6" fmla="*/ 11907 w 1050132"/>
              <a:gd name="connsiteY6" fmla="*/ 1078706 h 1078706"/>
              <a:gd name="connsiteX7" fmla="*/ 2382 w 1050132"/>
              <a:gd name="connsiteY7" fmla="*/ 1073943 h 1078706"/>
              <a:gd name="connsiteX8" fmla="*/ 0 w 1050132"/>
              <a:gd name="connsiteY8" fmla="*/ 1059656 h 1078706"/>
              <a:gd name="connsiteX9" fmla="*/ 14288 w 1050132"/>
              <a:gd name="connsiteY9" fmla="*/ 1026318 h 1078706"/>
              <a:gd name="connsiteX10" fmla="*/ 111919 w 1050132"/>
              <a:gd name="connsiteY10" fmla="*/ 923925 h 1078706"/>
              <a:gd name="connsiteX11" fmla="*/ 285750 w 1050132"/>
              <a:gd name="connsiteY11" fmla="*/ 747712 h 1078706"/>
              <a:gd name="connsiteX12" fmla="*/ 442913 w 1050132"/>
              <a:gd name="connsiteY12" fmla="*/ 583406 h 1078706"/>
              <a:gd name="connsiteX13" fmla="*/ 576263 w 1050132"/>
              <a:gd name="connsiteY13" fmla="*/ 442912 h 1078706"/>
              <a:gd name="connsiteX14" fmla="*/ 645319 w 1050132"/>
              <a:gd name="connsiteY14" fmla="*/ 366712 h 1078706"/>
              <a:gd name="connsiteX15" fmla="*/ 681038 w 1050132"/>
              <a:gd name="connsiteY15" fmla="*/ 311943 h 1078706"/>
              <a:gd name="connsiteX16" fmla="*/ 700088 w 1050132"/>
              <a:gd name="connsiteY16" fmla="*/ 278606 h 1078706"/>
              <a:gd name="connsiteX17" fmla="*/ 709613 w 1050132"/>
              <a:gd name="connsiteY17" fmla="*/ 247650 h 1078706"/>
              <a:gd name="connsiteX18" fmla="*/ 709613 w 1050132"/>
              <a:gd name="connsiteY18" fmla="*/ 216693 h 1078706"/>
              <a:gd name="connsiteX19" fmla="*/ 709613 w 1050132"/>
              <a:gd name="connsiteY19" fmla="*/ 185737 h 1078706"/>
              <a:gd name="connsiteX20" fmla="*/ 695325 w 1050132"/>
              <a:gd name="connsiteY20" fmla="*/ 145256 h 1078706"/>
              <a:gd name="connsiteX21" fmla="*/ 671513 w 1050132"/>
              <a:gd name="connsiteY21" fmla="*/ 102393 h 1078706"/>
              <a:gd name="connsiteX22" fmla="*/ 642938 w 1050132"/>
              <a:gd name="connsiteY22" fmla="*/ 59531 h 1078706"/>
              <a:gd name="connsiteX23" fmla="*/ 631032 w 1050132"/>
              <a:gd name="connsiteY23" fmla="*/ 33337 h 1078706"/>
              <a:gd name="connsiteX24" fmla="*/ 631032 w 1050132"/>
              <a:gd name="connsiteY24" fmla="*/ 14287 h 1078706"/>
              <a:gd name="connsiteX25" fmla="*/ 640557 w 1050132"/>
              <a:gd name="connsiteY25" fmla="*/ 0 h 1078706"/>
              <a:gd name="connsiteX26" fmla="*/ 657225 w 1050132"/>
              <a:gd name="connsiteY26" fmla="*/ 0 h 1078706"/>
              <a:gd name="connsiteX27" fmla="*/ 688182 w 1050132"/>
              <a:gd name="connsiteY27" fmla="*/ 14287 h 1078706"/>
              <a:gd name="connsiteX28" fmla="*/ 792957 w 1050132"/>
              <a:gd name="connsiteY28" fmla="*/ 59531 h 1078706"/>
              <a:gd name="connsiteX29" fmla="*/ 902494 w 1050132"/>
              <a:gd name="connsiteY29" fmla="*/ 116681 h 1078706"/>
              <a:gd name="connsiteX30" fmla="*/ 959644 w 1050132"/>
              <a:gd name="connsiteY30" fmla="*/ 152400 h 1078706"/>
              <a:gd name="connsiteX31" fmla="*/ 1004888 w 1050132"/>
              <a:gd name="connsiteY31" fmla="*/ 195262 h 1078706"/>
              <a:gd name="connsiteX32" fmla="*/ 1031082 w 1050132"/>
              <a:gd name="connsiteY32" fmla="*/ 228600 h 1078706"/>
              <a:gd name="connsiteX33" fmla="*/ 1047750 w 1050132"/>
              <a:gd name="connsiteY33" fmla="*/ 266700 h 1078706"/>
              <a:gd name="connsiteX34" fmla="*/ 1050132 w 1050132"/>
              <a:gd name="connsiteY34" fmla="*/ 295275 h 1078706"/>
              <a:gd name="connsiteX35" fmla="*/ 1040607 w 1050132"/>
              <a:gd name="connsiteY35" fmla="*/ 314325 h 1078706"/>
              <a:gd name="connsiteX36" fmla="*/ 892969 w 1050132"/>
              <a:gd name="connsiteY36" fmla="*/ 452437 h 1078706"/>
              <a:gd name="connsiteX37" fmla="*/ 676275 w 1050132"/>
              <a:gd name="connsiteY37" fmla="*/ 642937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50132" h="1078706">
                <a:moveTo>
                  <a:pt x="676275" y="642937"/>
                </a:moveTo>
                <a:lnTo>
                  <a:pt x="419100" y="838200"/>
                </a:lnTo>
                <a:lnTo>
                  <a:pt x="226219" y="966787"/>
                </a:lnTo>
                <a:lnTo>
                  <a:pt x="95250" y="1047750"/>
                </a:lnTo>
                <a:lnTo>
                  <a:pt x="52388" y="1073943"/>
                </a:lnTo>
                <a:lnTo>
                  <a:pt x="33338" y="1078706"/>
                </a:lnTo>
                <a:lnTo>
                  <a:pt x="11907" y="1078706"/>
                </a:lnTo>
                <a:lnTo>
                  <a:pt x="2382" y="1073943"/>
                </a:lnTo>
                <a:lnTo>
                  <a:pt x="0" y="1059656"/>
                </a:lnTo>
                <a:lnTo>
                  <a:pt x="14288" y="1026318"/>
                </a:lnTo>
                <a:lnTo>
                  <a:pt x="111919" y="923925"/>
                </a:lnTo>
                <a:lnTo>
                  <a:pt x="285750" y="747712"/>
                </a:lnTo>
                <a:lnTo>
                  <a:pt x="442913" y="583406"/>
                </a:lnTo>
                <a:lnTo>
                  <a:pt x="576263" y="442912"/>
                </a:lnTo>
                <a:lnTo>
                  <a:pt x="645319" y="366712"/>
                </a:lnTo>
                <a:lnTo>
                  <a:pt x="681038" y="311943"/>
                </a:lnTo>
                <a:lnTo>
                  <a:pt x="700088" y="278606"/>
                </a:lnTo>
                <a:lnTo>
                  <a:pt x="709613" y="247650"/>
                </a:lnTo>
                <a:lnTo>
                  <a:pt x="709613" y="216693"/>
                </a:lnTo>
                <a:lnTo>
                  <a:pt x="709613" y="185737"/>
                </a:lnTo>
                <a:lnTo>
                  <a:pt x="695325" y="145256"/>
                </a:lnTo>
                <a:lnTo>
                  <a:pt x="671513" y="102393"/>
                </a:lnTo>
                <a:lnTo>
                  <a:pt x="642938" y="59531"/>
                </a:lnTo>
                <a:lnTo>
                  <a:pt x="631032" y="33337"/>
                </a:lnTo>
                <a:lnTo>
                  <a:pt x="631032" y="14287"/>
                </a:lnTo>
                <a:lnTo>
                  <a:pt x="640557" y="0"/>
                </a:lnTo>
                <a:lnTo>
                  <a:pt x="657225" y="0"/>
                </a:lnTo>
                <a:lnTo>
                  <a:pt x="688182" y="14287"/>
                </a:lnTo>
                <a:lnTo>
                  <a:pt x="792957" y="59531"/>
                </a:lnTo>
                <a:lnTo>
                  <a:pt x="902494" y="116681"/>
                </a:lnTo>
                <a:lnTo>
                  <a:pt x="959644" y="152400"/>
                </a:lnTo>
                <a:lnTo>
                  <a:pt x="1004888" y="195262"/>
                </a:lnTo>
                <a:lnTo>
                  <a:pt x="1031082" y="228600"/>
                </a:lnTo>
                <a:lnTo>
                  <a:pt x="1047750" y="266700"/>
                </a:lnTo>
                <a:lnTo>
                  <a:pt x="1050132" y="295275"/>
                </a:lnTo>
                <a:lnTo>
                  <a:pt x="1040607" y="314325"/>
                </a:lnTo>
                <a:lnTo>
                  <a:pt x="892969" y="452437"/>
                </a:lnTo>
                <a:lnTo>
                  <a:pt x="676275" y="6429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A6BAE72-BB30-4EFA-BD00-2BFFAEDB9763}"/>
              </a:ext>
            </a:extLst>
          </p:cNvPr>
          <p:cNvSpPr/>
          <p:nvPr/>
        </p:nvSpPr>
        <p:spPr>
          <a:xfrm>
            <a:off x="3656014" y="2595564"/>
            <a:ext cx="1177925" cy="1565275"/>
          </a:xfrm>
          <a:custGeom>
            <a:avLst/>
            <a:gdLst>
              <a:gd name="connsiteX0" fmla="*/ 885825 w 1178719"/>
              <a:gd name="connsiteY0" fmla="*/ 661987 h 1564481"/>
              <a:gd name="connsiteX1" fmla="*/ 721519 w 1178719"/>
              <a:gd name="connsiteY1" fmla="*/ 897731 h 1564481"/>
              <a:gd name="connsiteX2" fmla="*/ 645319 w 1178719"/>
              <a:gd name="connsiteY2" fmla="*/ 992981 h 1564481"/>
              <a:gd name="connsiteX3" fmla="*/ 447675 w 1178719"/>
              <a:gd name="connsiteY3" fmla="*/ 1185862 h 1564481"/>
              <a:gd name="connsiteX4" fmla="*/ 302419 w 1178719"/>
              <a:gd name="connsiteY4" fmla="*/ 1331118 h 1564481"/>
              <a:gd name="connsiteX5" fmla="*/ 126206 w 1178719"/>
              <a:gd name="connsiteY5" fmla="*/ 1497806 h 1564481"/>
              <a:gd name="connsiteX6" fmla="*/ 64294 w 1178719"/>
              <a:gd name="connsiteY6" fmla="*/ 1554956 h 1564481"/>
              <a:gd name="connsiteX7" fmla="*/ 35719 w 1178719"/>
              <a:gd name="connsiteY7" fmla="*/ 1564481 h 1564481"/>
              <a:gd name="connsiteX8" fmla="*/ 19050 w 1178719"/>
              <a:gd name="connsiteY8" fmla="*/ 1562100 h 1564481"/>
              <a:gd name="connsiteX9" fmla="*/ 7144 w 1178719"/>
              <a:gd name="connsiteY9" fmla="*/ 1557337 h 1564481"/>
              <a:gd name="connsiteX10" fmla="*/ 0 w 1178719"/>
              <a:gd name="connsiteY10" fmla="*/ 1545431 h 1564481"/>
              <a:gd name="connsiteX11" fmla="*/ 9525 w 1178719"/>
              <a:gd name="connsiteY11" fmla="*/ 1516856 h 1564481"/>
              <a:gd name="connsiteX12" fmla="*/ 47625 w 1178719"/>
              <a:gd name="connsiteY12" fmla="*/ 1459706 h 1564481"/>
              <a:gd name="connsiteX13" fmla="*/ 195262 w 1178719"/>
              <a:gd name="connsiteY13" fmla="*/ 1271587 h 1564481"/>
              <a:gd name="connsiteX14" fmla="*/ 326231 w 1178719"/>
              <a:gd name="connsiteY14" fmla="*/ 1090612 h 1564481"/>
              <a:gd name="connsiteX15" fmla="*/ 447675 w 1178719"/>
              <a:gd name="connsiteY15" fmla="*/ 919162 h 1564481"/>
              <a:gd name="connsiteX16" fmla="*/ 564356 w 1178719"/>
              <a:gd name="connsiteY16" fmla="*/ 745331 h 1564481"/>
              <a:gd name="connsiteX17" fmla="*/ 650081 w 1178719"/>
              <a:gd name="connsiteY17" fmla="*/ 616743 h 1564481"/>
              <a:gd name="connsiteX18" fmla="*/ 733425 w 1178719"/>
              <a:gd name="connsiteY18" fmla="*/ 473868 h 1564481"/>
              <a:gd name="connsiteX19" fmla="*/ 814387 w 1178719"/>
              <a:gd name="connsiteY19" fmla="*/ 314325 h 1564481"/>
              <a:gd name="connsiteX20" fmla="*/ 850106 w 1178719"/>
              <a:gd name="connsiteY20" fmla="*/ 223837 h 1564481"/>
              <a:gd name="connsiteX21" fmla="*/ 852487 w 1178719"/>
              <a:gd name="connsiteY21" fmla="*/ 195262 h 1564481"/>
              <a:gd name="connsiteX22" fmla="*/ 847725 w 1178719"/>
              <a:gd name="connsiteY22" fmla="*/ 169068 h 1564481"/>
              <a:gd name="connsiteX23" fmla="*/ 831056 w 1178719"/>
              <a:gd name="connsiteY23" fmla="*/ 142875 h 1564481"/>
              <a:gd name="connsiteX24" fmla="*/ 800100 w 1178719"/>
              <a:gd name="connsiteY24" fmla="*/ 111918 h 1564481"/>
              <a:gd name="connsiteX25" fmla="*/ 757237 w 1178719"/>
              <a:gd name="connsiteY25" fmla="*/ 80962 h 1564481"/>
              <a:gd name="connsiteX26" fmla="*/ 731044 w 1178719"/>
              <a:gd name="connsiteY26" fmla="*/ 61912 h 1564481"/>
              <a:gd name="connsiteX27" fmla="*/ 711994 w 1178719"/>
              <a:gd name="connsiteY27" fmla="*/ 52387 h 1564481"/>
              <a:gd name="connsiteX28" fmla="*/ 697706 w 1178719"/>
              <a:gd name="connsiteY28" fmla="*/ 33337 h 1564481"/>
              <a:gd name="connsiteX29" fmla="*/ 697706 w 1178719"/>
              <a:gd name="connsiteY29" fmla="*/ 19050 h 1564481"/>
              <a:gd name="connsiteX30" fmla="*/ 702469 w 1178719"/>
              <a:gd name="connsiteY30" fmla="*/ 4762 h 1564481"/>
              <a:gd name="connsiteX31" fmla="*/ 728662 w 1178719"/>
              <a:gd name="connsiteY31" fmla="*/ 0 h 1564481"/>
              <a:gd name="connsiteX32" fmla="*/ 783431 w 1178719"/>
              <a:gd name="connsiteY32" fmla="*/ 9525 h 1564481"/>
              <a:gd name="connsiteX33" fmla="*/ 883444 w 1178719"/>
              <a:gd name="connsiteY33" fmla="*/ 33337 h 1564481"/>
              <a:gd name="connsiteX34" fmla="*/ 954881 w 1178719"/>
              <a:gd name="connsiteY34" fmla="*/ 52387 h 1564481"/>
              <a:gd name="connsiteX35" fmla="*/ 1014412 w 1178719"/>
              <a:gd name="connsiteY35" fmla="*/ 73818 h 1564481"/>
              <a:gd name="connsiteX36" fmla="*/ 1064419 w 1178719"/>
              <a:gd name="connsiteY36" fmla="*/ 92868 h 1564481"/>
              <a:gd name="connsiteX37" fmla="*/ 1100137 w 1178719"/>
              <a:gd name="connsiteY37" fmla="*/ 114300 h 1564481"/>
              <a:gd name="connsiteX38" fmla="*/ 1140619 w 1178719"/>
              <a:gd name="connsiteY38" fmla="*/ 142875 h 1564481"/>
              <a:gd name="connsiteX39" fmla="*/ 1159669 w 1178719"/>
              <a:gd name="connsiteY39" fmla="*/ 164306 h 1564481"/>
              <a:gd name="connsiteX40" fmla="*/ 1173956 w 1178719"/>
              <a:gd name="connsiteY40" fmla="*/ 190500 h 1564481"/>
              <a:gd name="connsiteX41" fmla="*/ 1178719 w 1178719"/>
              <a:gd name="connsiteY41" fmla="*/ 214312 h 1564481"/>
              <a:gd name="connsiteX42" fmla="*/ 1171575 w 1178719"/>
              <a:gd name="connsiteY42" fmla="*/ 238125 h 1564481"/>
              <a:gd name="connsiteX43" fmla="*/ 1154906 w 1178719"/>
              <a:gd name="connsiteY43" fmla="*/ 257175 h 1564481"/>
              <a:gd name="connsiteX44" fmla="*/ 1114425 w 1178719"/>
              <a:gd name="connsiteY44" fmla="*/ 295275 h 1564481"/>
              <a:gd name="connsiteX45" fmla="*/ 1083469 w 1178719"/>
              <a:gd name="connsiteY45" fmla="*/ 342900 h 1564481"/>
              <a:gd name="connsiteX46" fmla="*/ 1047750 w 1178719"/>
              <a:gd name="connsiteY46" fmla="*/ 404812 h 1564481"/>
              <a:gd name="connsiteX47" fmla="*/ 947737 w 1178719"/>
              <a:gd name="connsiteY47" fmla="*/ 569118 h 1564481"/>
              <a:gd name="connsiteX48" fmla="*/ 885825 w 1178719"/>
              <a:gd name="connsiteY48" fmla="*/ 661987 h 1564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78719" h="1564481">
                <a:moveTo>
                  <a:pt x="885825" y="661987"/>
                </a:moveTo>
                <a:lnTo>
                  <a:pt x="721519" y="897731"/>
                </a:lnTo>
                <a:lnTo>
                  <a:pt x="645319" y="992981"/>
                </a:lnTo>
                <a:lnTo>
                  <a:pt x="447675" y="1185862"/>
                </a:lnTo>
                <a:lnTo>
                  <a:pt x="302419" y="1331118"/>
                </a:lnTo>
                <a:lnTo>
                  <a:pt x="126206" y="1497806"/>
                </a:lnTo>
                <a:lnTo>
                  <a:pt x="64294" y="1554956"/>
                </a:lnTo>
                <a:lnTo>
                  <a:pt x="35719" y="1564481"/>
                </a:lnTo>
                <a:lnTo>
                  <a:pt x="19050" y="1562100"/>
                </a:lnTo>
                <a:lnTo>
                  <a:pt x="7144" y="1557337"/>
                </a:lnTo>
                <a:lnTo>
                  <a:pt x="0" y="1545431"/>
                </a:lnTo>
                <a:lnTo>
                  <a:pt x="9525" y="1516856"/>
                </a:lnTo>
                <a:lnTo>
                  <a:pt x="47625" y="1459706"/>
                </a:lnTo>
                <a:lnTo>
                  <a:pt x="195262" y="1271587"/>
                </a:lnTo>
                <a:lnTo>
                  <a:pt x="326231" y="1090612"/>
                </a:lnTo>
                <a:lnTo>
                  <a:pt x="447675" y="919162"/>
                </a:lnTo>
                <a:lnTo>
                  <a:pt x="564356" y="745331"/>
                </a:lnTo>
                <a:lnTo>
                  <a:pt x="650081" y="616743"/>
                </a:lnTo>
                <a:lnTo>
                  <a:pt x="733425" y="473868"/>
                </a:lnTo>
                <a:lnTo>
                  <a:pt x="814387" y="314325"/>
                </a:lnTo>
                <a:lnTo>
                  <a:pt x="850106" y="223837"/>
                </a:lnTo>
                <a:lnTo>
                  <a:pt x="852487" y="195262"/>
                </a:lnTo>
                <a:lnTo>
                  <a:pt x="847725" y="169068"/>
                </a:lnTo>
                <a:lnTo>
                  <a:pt x="831056" y="142875"/>
                </a:lnTo>
                <a:lnTo>
                  <a:pt x="800100" y="111918"/>
                </a:lnTo>
                <a:lnTo>
                  <a:pt x="757237" y="80962"/>
                </a:lnTo>
                <a:lnTo>
                  <a:pt x="731044" y="61912"/>
                </a:lnTo>
                <a:lnTo>
                  <a:pt x="711994" y="52387"/>
                </a:lnTo>
                <a:lnTo>
                  <a:pt x="697706" y="33337"/>
                </a:lnTo>
                <a:lnTo>
                  <a:pt x="697706" y="19050"/>
                </a:lnTo>
                <a:lnTo>
                  <a:pt x="702469" y="4762"/>
                </a:lnTo>
                <a:lnTo>
                  <a:pt x="728662" y="0"/>
                </a:lnTo>
                <a:lnTo>
                  <a:pt x="783431" y="9525"/>
                </a:lnTo>
                <a:lnTo>
                  <a:pt x="883444" y="33337"/>
                </a:lnTo>
                <a:lnTo>
                  <a:pt x="954881" y="52387"/>
                </a:lnTo>
                <a:lnTo>
                  <a:pt x="1014412" y="73818"/>
                </a:lnTo>
                <a:lnTo>
                  <a:pt x="1064419" y="92868"/>
                </a:lnTo>
                <a:lnTo>
                  <a:pt x="1100137" y="114300"/>
                </a:lnTo>
                <a:lnTo>
                  <a:pt x="1140619" y="142875"/>
                </a:lnTo>
                <a:lnTo>
                  <a:pt x="1159669" y="164306"/>
                </a:lnTo>
                <a:lnTo>
                  <a:pt x="1173956" y="190500"/>
                </a:lnTo>
                <a:lnTo>
                  <a:pt x="1178719" y="214312"/>
                </a:lnTo>
                <a:lnTo>
                  <a:pt x="1171575" y="238125"/>
                </a:lnTo>
                <a:lnTo>
                  <a:pt x="1154906" y="257175"/>
                </a:lnTo>
                <a:lnTo>
                  <a:pt x="1114425" y="295275"/>
                </a:lnTo>
                <a:lnTo>
                  <a:pt x="1083469" y="342900"/>
                </a:lnTo>
                <a:lnTo>
                  <a:pt x="1047750" y="404812"/>
                </a:lnTo>
                <a:lnTo>
                  <a:pt x="947737" y="569118"/>
                </a:lnTo>
                <a:lnTo>
                  <a:pt x="885825" y="6619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FE4F9B9B-96EE-4C73-8048-D43818702791}"/>
              </a:ext>
            </a:extLst>
          </p:cNvPr>
          <p:cNvSpPr/>
          <p:nvPr/>
        </p:nvSpPr>
        <p:spPr>
          <a:xfrm rot="16200000">
            <a:off x="3124200" y="4498975"/>
            <a:ext cx="2509838" cy="331788"/>
          </a:xfrm>
          <a:custGeom>
            <a:avLst/>
            <a:gdLst>
              <a:gd name="connsiteX0" fmla="*/ 1228725 w 2509838"/>
              <a:gd name="connsiteY0" fmla="*/ 292893 h 330993"/>
              <a:gd name="connsiteX1" fmla="*/ 611981 w 2509838"/>
              <a:gd name="connsiteY1" fmla="*/ 292893 h 330993"/>
              <a:gd name="connsiteX2" fmla="*/ 271463 w 2509838"/>
              <a:gd name="connsiteY2" fmla="*/ 292893 h 330993"/>
              <a:gd name="connsiteX3" fmla="*/ 185738 w 2509838"/>
              <a:gd name="connsiteY3" fmla="*/ 285750 h 330993"/>
              <a:gd name="connsiteX4" fmla="*/ 116681 w 2509838"/>
              <a:gd name="connsiteY4" fmla="*/ 273843 h 330993"/>
              <a:gd name="connsiteX5" fmla="*/ 64294 w 2509838"/>
              <a:gd name="connsiteY5" fmla="*/ 257175 h 330993"/>
              <a:gd name="connsiteX6" fmla="*/ 23813 w 2509838"/>
              <a:gd name="connsiteY6" fmla="*/ 240506 h 330993"/>
              <a:gd name="connsiteX7" fmla="*/ 2381 w 2509838"/>
              <a:gd name="connsiteY7" fmla="*/ 221456 h 330993"/>
              <a:gd name="connsiteX8" fmla="*/ 0 w 2509838"/>
              <a:gd name="connsiteY8" fmla="*/ 195262 h 330993"/>
              <a:gd name="connsiteX9" fmla="*/ 7144 w 2509838"/>
              <a:gd name="connsiteY9" fmla="*/ 166687 h 330993"/>
              <a:gd name="connsiteX10" fmla="*/ 33338 w 2509838"/>
              <a:gd name="connsiteY10" fmla="*/ 133350 h 330993"/>
              <a:gd name="connsiteX11" fmla="*/ 83344 w 2509838"/>
              <a:gd name="connsiteY11" fmla="*/ 88106 h 330993"/>
              <a:gd name="connsiteX12" fmla="*/ 142875 w 2509838"/>
              <a:gd name="connsiteY12" fmla="*/ 47625 h 330993"/>
              <a:gd name="connsiteX13" fmla="*/ 192881 w 2509838"/>
              <a:gd name="connsiteY13" fmla="*/ 19050 h 330993"/>
              <a:gd name="connsiteX14" fmla="*/ 245269 w 2509838"/>
              <a:gd name="connsiteY14" fmla="*/ 4762 h 330993"/>
              <a:gd name="connsiteX15" fmla="*/ 361950 w 2509838"/>
              <a:gd name="connsiteY15" fmla="*/ 0 h 330993"/>
              <a:gd name="connsiteX16" fmla="*/ 454819 w 2509838"/>
              <a:gd name="connsiteY16" fmla="*/ 2381 h 330993"/>
              <a:gd name="connsiteX17" fmla="*/ 528638 w 2509838"/>
              <a:gd name="connsiteY17" fmla="*/ 16668 h 330993"/>
              <a:gd name="connsiteX18" fmla="*/ 650081 w 2509838"/>
              <a:gd name="connsiteY18" fmla="*/ 45243 h 330993"/>
              <a:gd name="connsiteX19" fmla="*/ 723900 w 2509838"/>
              <a:gd name="connsiteY19" fmla="*/ 52387 h 330993"/>
              <a:gd name="connsiteX20" fmla="*/ 1231106 w 2509838"/>
              <a:gd name="connsiteY20" fmla="*/ 97631 h 330993"/>
              <a:gd name="connsiteX21" fmla="*/ 1728788 w 2509838"/>
              <a:gd name="connsiteY21" fmla="*/ 130968 h 330993"/>
              <a:gd name="connsiteX22" fmla="*/ 2095500 w 2509838"/>
              <a:gd name="connsiteY22" fmla="*/ 133350 h 330993"/>
              <a:gd name="connsiteX23" fmla="*/ 2169319 w 2509838"/>
              <a:gd name="connsiteY23" fmla="*/ 130968 h 330993"/>
              <a:gd name="connsiteX24" fmla="*/ 2205038 w 2509838"/>
              <a:gd name="connsiteY24" fmla="*/ 126206 h 330993"/>
              <a:gd name="connsiteX25" fmla="*/ 2255044 w 2509838"/>
              <a:gd name="connsiteY25" fmla="*/ 102393 h 330993"/>
              <a:gd name="connsiteX26" fmla="*/ 2357438 w 2509838"/>
              <a:gd name="connsiteY26" fmla="*/ 23812 h 330993"/>
              <a:gd name="connsiteX27" fmla="*/ 2509838 w 2509838"/>
              <a:gd name="connsiteY27" fmla="*/ 111918 h 330993"/>
              <a:gd name="connsiteX28" fmla="*/ 2409825 w 2509838"/>
              <a:gd name="connsiteY28" fmla="*/ 223837 h 330993"/>
              <a:gd name="connsiteX29" fmla="*/ 2357438 w 2509838"/>
              <a:gd name="connsiteY29" fmla="*/ 290512 h 330993"/>
              <a:gd name="connsiteX30" fmla="*/ 2312194 w 2509838"/>
              <a:gd name="connsiteY30" fmla="*/ 321468 h 330993"/>
              <a:gd name="connsiteX31" fmla="*/ 2281238 w 2509838"/>
              <a:gd name="connsiteY31" fmla="*/ 330993 h 330993"/>
              <a:gd name="connsiteX32" fmla="*/ 2221706 w 2509838"/>
              <a:gd name="connsiteY32" fmla="*/ 326231 h 330993"/>
              <a:gd name="connsiteX33" fmla="*/ 2166938 w 2509838"/>
              <a:gd name="connsiteY33" fmla="*/ 309562 h 330993"/>
              <a:gd name="connsiteX34" fmla="*/ 1776413 w 2509838"/>
              <a:gd name="connsiteY34" fmla="*/ 295275 h 330993"/>
              <a:gd name="connsiteX35" fmla="*/ 1228725 w 2509838"/>
              <a:gd name="connsiteY35" fmla="*/ 292893 h 330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509838" h="330993">
                <a:moveTo>
                  <a:pt x="1228725" y="292893"/>
                </a:moveTo>
                <a:lnTo>
                  <a:pt x="611981" y="292893"/>
                </a:lnTo>
                <a:lnTo>
                  <a:pt x="271463" y="292893"/>
                </a:lnTo>
                <a:lnTo>
                  <a:pt x="185738" y="285750"/>
                </a:lnTo>
                <a:lnTo>
                  <a:pt x="116681" y="273843"/>
                </a:lnTo>
                <a:lnTo>
                  <a:pt x="64294" y="257175"/>
                </a:lnTo>
                <a:lnTo>
                  <a:pt x="23813" y="240506"/>
                </a:lnTo>
                <a:lnTo>
                  <a:pt x="2381" y="221456"/>
                </a:lnTo>
                <a:lnTo>
                  <a:pt x="0" y="195262"/>
                </a:lnTo>
                <a:lnTo>
                  <a:pt x="7144" y="166687"/>
                </a:lnTo>
                <a:lnTo>
                  <a:pt x="33338" y="133350"/>
                </a:lnTo>
                <a:lnTo>
                  <a:pt x="83344" y="88106"/>
                </a:lnTo>
                <a:lnTo>
                  <a:pt x="142875" y="47625"/>
                </a:lnTo>
                <a:lnTo>
                  <a:pt x="192881" y="19050"/>
                </a:lnTo>
                <a:lnTo>
                  <a:pt x="245269" y="4762"/>
                </a:lnTo>
                <a:lnTo>
                  <a:pt x="361950" y="0"/>
                </a:lnTo>
                <a:lnTo>
                  <a:pt x="454819" y="2381"/>
                </a:lnTo>
                <a:lnTo>
                  <a:pt x="528638" y="16668"/>
                </a:lnTo>
                <a:lnTo>
                  <a:pt x="650081" y="45243"/>
                </a:lnTo>
                <a:lnTo>
                  <a:pt x="723900" y="52387"/>
                </a:lnTo>
                <a:lnTo>
                  <a:pt x="1231106" y="97631"/>
                </a:lnTo>
                <a:lnTo>
                  <a:pt x="1728788" y="130968"/>
                </a:lnTo>
                <a:lnTo>
                  <a:pt x="2095500" y="133350"/>
                </a:lnTo>
                <a:lnTo>
                  <a:pt x="2169319" y="130968"/>
                </a:lnTo>
                <a:lnTo>
                  <a:pt x="2205038" y="126206"/>
                </a:lnTo>
                <a:lnTo>
                  <a:pt x="2255044" y="102393"/>
                </a:lnTo>
                <a:lnTo>
                  <a:pt x="2357438" y="23812"/>
                </a:lnTo>
                <a:lnTo>
                  <a:pt x="2509838" y="111918"/>
                </a:lnTo>
                <a:lnTo>
                  <a:pt x="2409825" y="223837"/>
                </a:lnTo>
                <a:lnTo>
                  <a:pt x="2357438" y="290512"/>
                </a:lnTo>
                <a:lnTo>
                  <a:pt x="2312194" y="321468"/>
                </a:lnTo>
                <a:lnTo>
                  <a:pt x="2281238" y="330993"/>
                </a:lnTo>
                <a:lnTo>
                  <a:pt x="2221706" y="326231"/>
                </a:lnTo>
                <a:lnTo>
                  <a:pt x="2166938" y="309562"/>
                </a:lnTo>
                <a:lnTo>
                  <a:pt x="1776413" y="295275"/>
                </a:lnTo>
                <a:lnTo>
                  <a:pt x="1228725" y="29289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5015131-2F3B-4C83-A649-2B02D37400B7}"/>
              </a:ext>
            </a:extLst>
          </p:cNvPr>
          <p:cNvSpPr/>
          <p:nvPr/>
        </p:nvSpPr>
        <p:spPr>
          <a:xfrm>
            <a:off x="5395914" y="1427163"/>
            <a:ext cx="617537" cy="1295400"/>
          </a:xfrm>
          <a:custGeom>
            <a:avLst/>
            <a:gdLst>
              <a:gd name="connsiteX0" fmla="*/ 247650 w 616743"/>
              <a:gd name="connsiteY0" fmla="*/ 516731 h 1295400"/>
              <a:gd name="connsiteX1" fmla="*/ 328612 w 616743"/>
              <a:gd name="connsiteY1" fmla="*/ 302419 h 1295400"/>
              <a:gd name="connsiteX2" fmla="*/ 335756 w 616743"/>
              <a:gd name="connsiteY2" fmla="*/ 264319 h 1295400"/>
              <a:gd name="connsiteX3" fmla="*/ 335756 w 616743"/>
              <a:gd name="connsiteY3" fmla="*/ 223837 h 1295400"/>
              <a:gd name="connsiteX4" fmla="*/ 330993 w 616743"/>
              <a:gd name="connsiteY4" fmla="*/ 190500 h 1295400"/>
              <a:gd name="connsiteX5" fmla="*/ 288131 w 616743"/>
              <a:gd name="connsiteY5" fmla="*/ 140494 h 1295400"/>
              <a:gd name="connsiteX6" fmla="*/ 245268 w 616743"/>
              <a:gd name="connsiteY6" fmla="*/ 95250 h 1295400"/>
              <a:gd name="connsiteX7" fmla="*/ 216693 w 616743"/>
              <a:gd name="connsiteY7" fmla="*/ 73819 h 1295400"/>
              <a:gd name="connsiteX8" fmla="*/ 200025 w 616743"/>
              <a:gd name="connsiteY8" fmla="*/ 59531 h 1295400"/>
              <a:gd name="connsiteX9" fmla="*/ 188118 w 616743"/>
              <a:gd name="connsiteY9" fmla="*/ 40481 h 1295400"/>
              <a:gd name="connsiteX10" fmla="*/ 183356 w 616743"/>
              <a:gd name="connsiteY10" fmla="*/ 14287 h 1295400"/>
              <a:gd name="connsiteX11" fmla="*/ 192881 w 616743"/>
              <a:gd name="connsiteY11" fmla="*/ 0 h 1295400"/>
              <a:gd name="connsiteX12" fmla="*/ 221456 w 616743"/>
              <a:gd name="connsiteY12" fmla="*/ 0 h 1295400"/>
              <a:gd name="connsiteX13" fmla="*/ 261937 w 616743"/>
              <a:gd name="connsiteY13" fmla="*/ 16669 h 1295400"/>
              <a:gd name="connsiteX14" fmla="*/ 411956 w 616743"/>
              <a:gd name="connsiteY14" fmla="*/ 73819 h 1295400"/>
              <a:gd name="connsiteX15" fmla="*/ 533400 w 616743"/>
              <a:gd name="connsiteY15" fmla="*/ 123825 h 1295400"/>
              <a:gd name="connsiteX16" fmla="*/ 583406 w 616743"/>
              <a:gd name="connsiteY16" fmla="*/ 150019 h 1295400"/>
              <a:gd name="connsiteX17" fmla="*/ 595312 w 616743"/>
              <a:gd name="connsiteY17" fmla="*/ 161925 h 1295400"/>
              <a:gd name="connsiteX18" fmla="*/ 607218 w 616743"/>
              <a:gd name="connsiteY18" fmla="*/ 180975 h 1295400"/>
              <a:gd name="connsiteX19" fmla="*/ 614362 w 616743"/>
              <a:gd name="connsiteY19" fmla="*/ 207169 h 1295400"/>
              <a:gd name="connsiteX20" fmla="*/ 616743 w 616743"/>
              <a:gd name="connsiteY20" fmla="*/ 233362 h 1295400"/>
              <a:gd name="connsiteX21" fmla="*/ 611981 w 616743"/>
              <a:gd name="connsiteY21" fmla="*/ 264319 h 1295400"/>
              <a:gd name="connsiteX22" fmla="*/ 595312 w 616743"/>
              <a:gd name="connsiteY22" fmla="*/ 290512 h 1295400"/>
              <a:gd name="connsiteX23" fmla="*/ 569118 w 616743"/>
              <a:gd name="connsiteY23" fmla="*/ 314325 h 1295400"/>
              <a:gd name="connsiteX24" fmla="*/ 552450 w 616743"/>
              <a:gd name="connsiteY24" fmla="*/ 333375 h 1295400"/>
              <a:gd name="connsiteX25" fmla="*/ 435768 w 616743"/>
              <a:gd name="connsiteY25" fmla="*/ 621506 h 1295400"/>
              <a:gd name="connsiteX26" fmla="*/ 381000 w 616743"/>
              <a:gd name="connsiteY26" fmla="*/ 740569 h 1295400"/>
              <a:gd name="connsiteX27" fmla="*/ 176212 w 616743"/>
              <a:gd name="connsiteY27" fmla="*/ 1252537 h 1295400"/>
              <a:gd name="connsiteX28" fmla="*/ 0 w 616743"/>
              <a:gd name="connsiteY28" fmla="*/ 1295400 h 1295400"/>
              <a:gd name="connsiteX29" fmla="*/ 102393 w 616743"/>
              <a:gd name="connsiteY29" fmla="*/ 988219 h 1295400"/>
              <a:gd name="connsiteX30" fmla="*/ 185737 w 616743"/>
              <a:gd name="connsiteY30" fmla="*/ 754856 h 1295400"/>
              <a:gd name="connsiteX31" fmla="*/ 200025 w 616743"/>
              <a:gd name="connsiteY31" fmla="*/ 642937 h 1295400"/>
              <a:gd name="connsiteX32" fmla="*/ 247650 w 616743"/>
              <a:gd name="connsiteY32" fmla="*/ 516731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16743" h="1295400">
                <a:moveTo>
                  <a:pt x="247650" y="516731"/>
                </a:moveTo>
                <a:lnTo>
                  <a:pt x="328612" y="302419"/>
                </a:lnTo>
                <a:lnTo>
                  <a:pt x="335756" y="264319"/>
                </a:lnTo>
                <a:lnTo>
                  <a:pt x="335756" y="223837"/>
                </a:lnTo>
                <a:lnTo>
                  <a:pt x="330993" y="190500"/>
                </a:lnTo>
                <a:lnTo>
                  <a:pt x="288131" y="140494"/>
                </a:lnTo>
                <a:lnTo>
                  <a:pt x="245268" y="95250"/>
                </a:lnTo>
                <a:lnTo>
                  <a:pt x="216693" y="73819"/>
                </a:lnTo>
                <a:lnTo>
                  <a:pt x="200025" y="59531"/>
                </a:lnTo>
                <a:lnTo>
                  <a:pt x="188118" y="40481"/>
                </a:lnTo>
                <a:lnTo>
                  <a:pt x="183356" y="14287"/>
                </a:lnTo>
                <a:lnTo>
                  <a:pt x="192881" y="0"/>
                </a:lnTo>
                <a:lnTo>
                  <a:pt x="221456" y="0"/>
                </a:lnTo>
                <a:lnTo>
                  <a:pt x="261937" y="16669"/>
                </a:lnTo>
                <a:lnTo>
                  <a:pt x="411956" y="73819"/>
                </a:lnTo>
                <a:lnTo>
                  <a:pt x="533400" y="123825"/>
                </a:lnTo>
                <a:lnTo>
                  <a:pt x="583406" y="150019"/>
                </a:lnTo>
                <a:lnTo>
                  <a:pt x="595312" y="161925"/>
                </a:lnTo>
                <a:lnTo>
                  <a:pt x="607218" y="180975"/>
                </a:lnTo>
                <a:lnTo>
                  <a:pt x="614362" y="207169"/>
                </a:lnTo>
                <a:lnTo>
                  <a:pt x="616743" y="233362"/>
                </a:lnTo>
                <a:lnTo>
                  <a:pt x="611981" y="264319"/>
                </a:lnTo>
                <a:lnTo>
                  <a:pt x="595312" y="290512"/>
                </a:lnTo>
                <a:lnTo>
                  <a:pt x="569118" y="314325"/>
                </a:lnTo>
                <a:lnTo>
                  <a:pt x="552450" y="333375"/>
                </a:lnTo>
                <a:lnTo>
                  <a:pt x="435768" y="621506"/>
                </a:lnTo>
                <a:lnTo>
                  <a:pt x="381000" y="740569"/>
                </a:lnTo>
                <a:lnTo>
                  <a:pt x="176212" y="1252537"/>
                </a:lnTo>
                <a:lnTo>
                  <a:pt x="0" y="1295400"/>
                </a:lnTo>
                <a:lnTo>
                  <a:pt x="102393" y="988219"/>
                </a:lnTo>
                <a:lnTo>
                  <a:pt x="185737" y="754856"/>
                </a:lnTo>
                <a:lnTo>
                  <a:pt x="200025" y="642937"/>
                </a:lnTo>
                <a:lnTo>
                  <a:pt x="247650" y="5167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A3B77FE-7B52-4001-9065-10A9D5CF474C}"/>
              </a:ext>
            </a:extLst>
          </p:cNvPr>
          <p:cNvSpPr/>
          <p:nvPr/>
        </p:nvSpPr>
        <p:spPr>
          <a:xfrm>
            <a:off x="5048250" y="1871664"/>
            <a:ext cx="1619250" cy="733425"/>
          </a:xfrm>
          <a:custGeom>
            <a:avLst/>
            <a:gdLst>
              <a:gd name="connsiteX0" fmla="*/ 983456 w 1619250"/>
              <a:gd name="connsiteY0" fmla="*/ 254793 h 733425"/>
              <a:gd name="connsiteX1" fmla="*/ 688181 w 1619250"/>
              <a:gd name="connsiteY1" fmla="*/ 311943 h 733425"/>
              <a:gd name="connsiteX2" fmla="*/ 547688 w 1619250"/>
              <a:gd name="connsiteY2" fmla="*/ 328612 h 733425"/>
              <a:gd name="connsiteX3" fmla="*/ 414338 w 1619250"/>
              <a:gd name="connsiteY3" fmla="*/ 350043 h 733425"/>
              <a:gd name="connsiteX4" fmla="*/ 326231 w 1619250"/>
              <a:gd name="connsiteY4" fmla="*/ 373856 h 733425"/>
              <a:gd name="connsiteX5" fmla="*/ 264319 w 1619250"/>
              <a:gd name="connsiteY5" fmla="*/ 395287 h 733425"/>
              <a:gd name="connsiteX6" fmla="*/ 245269 w 1619250"/>
              <a:gd name="connsiteY6" fmla="*/ 392906 h 733425"/>
              <a:gd name="connsiteX7" fmla="*/ 207169 w 1619250"/>
              <a:gd name="connsiteY7" fmla="*/ 369093 h 733425"/>
              <a:gd name="connsiteX8" fmla="*/ 150019 w 1619250"/>
              <a:gd name="connsiteY8" fmla="*/ 328612 h 733425"/>
              <a:gd name="connsiteX9" fmla="*/ 92869 w 1619250"/>
              <a:gd name="connsiteY9" fmla="*/ 276225 h 733425"/>
              <a:gd name="connsiteX10" fmla="*/ 52388 w 1619250"/>
              <a:gd name="connsiteY10" fmla="*/ 233362 h 733425"/>
              <a:gd name="connsiteX11" fmla="*/ 21431 w 1619250"/>
              <a:gd name="connsiteY11" fmla="*/ 195262 h 733425"/>
              <a:gd name="connsiteX12" fmla="*/ 2381 w 1619250"/>
              <a:gd name="connsiteY12" fmla="*/ 161925 h 733425"/>
              <a:gd name="connsiteX13" fmla="*/ 0 w 1619250"/>
              <a:gd name="connsiteY13" fmla="*/ 135731 h 733425"/>
              <a:gd name="connsiteX14" fmla="*/ 4763 w 1619250"/>
              <a:gd name="connsiteY14" fmla="*/ 116681 h 733425"/>
              <a:gd name="connsiteX15" fmla="*/ 21431 w 1619250"/>
              <a:gd name="connsiteY15" fmla="*/ 111918 h 733425"/>
              <a:gd name="connsiteX16" fmla="*/ 45244 w 1619250"/>
              <a:gd name="connsiteY16" fmla="*/ 119062 h 733425"/>
              <a:gd name="connsiteX17" fmla="*/ 78581 w 1619250"/>
              <a:gd name="connsiteY17" fmla="*/ 145256 h 733425"/>
              <a:gd name="connsiteX18" fmla="*/ 111919 w 1619250"/>
              <a:gd name="connsiteY18" fmla="*/ 171450 h 733425"/>
              <a:gd name="connsiteX19" fmla="*/ 147638 w 1619250"/>
              <a:gd name="connsiteY19" fmla="*/ 190500 h 733425"/>
              <a:gd name="connsiteX20" fmla="*/ 183356 w 1619250"/>
              <a:gd name="connsiteY20" fmla="*/ 202406 h 733425"/>
              <a:gd name="connsiteX21" fmla="*/ 226219 w 1619250"/>
              <a:gd name="connsiteY21" fmla="*/ 209550 h 733425"/>
              <a:gd name="connsiteX22" fmla="*/ 285750 w 1619250"/>
              <a:gd name="connsiteY22" fmla="*/ 216693 h 733425"/>
              <a:gd name="connsiteX23" fmla="*/ 357188 w 1619250"/>
              <a:gd name="connsiteY23" fmla="*/ 216693 h 733425"/>
              <a:gd name="connsiteX24" fmla="*/ 440531 w 1619250"/>
              <a:gd name="connsiteY24" fmla="*/ 214312 h 733425"/>
              <a:gd name="connsiteX25" fmla="*/ 585788 w 1619250"/>
              <a:gd name="connsiteY25" fmla="*/ 188118 h 733425"/>
              <a:gd name="connsiteX26" fmla="*/ 766763 w 1619250"/>
              <a:gd name="connsiteY26" fmla="*/ 157162 h 733425"/>
              <a:gd name="connsiteX27" fmla="*/ 990600 w 1619250"/>
              <a:gd name="connsiteY27" fmla="*/ 114300 h 733425"/>
              <a:gd name="connsiteX28" fmla="*/ 1269206 w 1619250"/>
              <a:gd name="connsiteY28" fmla="*/ 57150 h 733425"/>
              <a:gd name="connsiteX29" fmla="*/ 1281113 w 1619250"/>
              <a:gd name="connsiteY29" fmla="*/ 33337 h 733425"/>
              <a:gd name="connsiteX30" fmla="*/ 1295400 w 1619250"/>
              <a:gd name="connsiteY30" fmla="*/ 16668 h 733425"/>
              <a:gd name="connsiteX31" fmla="*/ 1312069 w 1619250"/>
              <a:gd name="connsiteY31" fmla="*/ 7143 h 733425"/>
              <a:gd name="connsiteX32" fmla="*/ 1343025 w 1619250"/>
              <a:gd name="connsiteY32" fmla="*/ 0 h 733425"/>
              <a:gd name="connsiteX33" fmla="*/ 1378744 w 1619250"/>
              <a:gd name="connsiteY33" fmla="*/ 7143 h 733425"/>
              <a:gd name="connsiteX34" fmla="*/ 1416844 w 1619250"/>
              <a:gd name="connsiteY34" fmla="*/ 26193 h 733425"/>
              <a:gd name="connsiteX35" fmla="*/ 1469231 w 1619250"/>
              <a:gd name="connsiteY35" fmla="*/ 57150 h 733425"/>
              <a:gd name="connsiteX36" fmla="*/ 1519238 w 1619250"/>
              <a:gd name="connsiteY36" fmla="*/ 92868 h 733425"/>
              <a:gd name="connsiteX37" fmla="*/ 1559719 w 1619250"/>
              <a:gd name="connsiteY37" fmla="*/ 126206 h 733425"/>
              <a:gd name="connsiteX38" fmla="*/ 1597819 w 1619250"/>
              <a:gd name="connsiteY38" fmla="*/ 166687 h 733425"/>
              <a:gd name="connsiteX39" fmla="*/ 1614488 w 1619250"/>
              <a:gd name="connsiteY39" fmla="*/ 190500 h 733425"/>
              <a:gd name="connsiteX40" fmla="*/ 1619250 w 1619250"/>
              <a:gd name="connsiteY40" fmla="*/ 214312 h 733425"/>
              <a:gd name="connsiteX41" fmla="*/ 1616869 w 1619250"/>
              <a:gd name="connsiteY41" fmla="*/ 230981 h 733425"/>
              <a:gd name="connsiteX42" fmla="*/ 1607344 w 1619250"/>
              <a:gd name="connsiteY42" fmla="*/ 252412 h 733425"/>
              <a:gd name="connsiteX43" fmla="*/ 1581150 w 1619250"/>
              <a:gd name="connsiteY43" fmla="*/ 269081 h 733425"/>
              <a:gd name="connsiteX44" fmla="*/ 1550194 w 1619250"/>
              <a:gd name="connsiteY44" fmla="*/ 285750 h 733425"/>
              <a:gd name="connsiteX45" fmla="*/ 1426369 w 1619250"/>
              <a:gd name="connsiteY45" fmla="*/ 535781 h 733425"/>
              <a:gd name="connsiteX46" fmla="*/ 1345406 w 1619250"/>
              <a:gd name="connsiteY46" fmla="*/ 716756 h 733425"/>
              <a:gd name="connsiteX47" fmla="*/ 1162050 w 1619250"/>
              <a:gd name="connsiteY47" fmla="*/ 733425 h 733425"/>
              <a:gd name="connsiteX48" fmla="*/ 1264444 w 1619250"/>
              <a:gd name="connsiteY48" fmla="*/ 290512 h 733425"/>
              <a:gd name="connsiteX49" fmla="*/ 1264444 w 1619250"/>
              <a:gd name="connsiteY49" fmla="*/ 266700 h 733425"/>
              <a:gd name="connsiteX50" fmla="*/ 1259681 w 1619250"/>
              <a:gd name="connsiteY50" fmla="*/ 242887 h 733425"/>
              <a:gd name="connsiteX51" fmla="*/ 1250156 w 1619250"/>
              <a:gd name="connsiteY51" fmla="*/ 228600 h 733425"/>
              <a:gd name="connsiteX52" fmla="*/ 1235869 w 1619250"/>
              <a:gd name="connsiteY52" fmla="*/ 219075 h 733425"/>
              <a:gd name="connsiteX53" fmla="*/ 1212056 w 1619250"/>
              <a:gd name="connsiteY53" fmla="*/ 214312 h 733425"/>
              <a:gd name="connsiteX54" fmla="*/ 1159669 w 1619250"/>
              <a:gd name="connsiteY54" fmla="*/ 221456 h 733425"/>
              <a:gd name="connsiteX55" fmla="*/ 983456 w 1619250"/>
              <a:gd name="connsiteY55" fmla="*/ 254793 h 733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619250" h="733425">
                <a:moveTo>
                  <a:pt x="983456" y="254793"/>
                </a:moveTo>
                <a:lnTo>
                  <a:pt x="688181" y="311943"/>
                </a:lnTo>
                <a:lnTo>
                  <a:pt x="547688" y="328612"/>
                </a:lnTo>
                <a:lnTo>
                  <a:pt x="414338" y="350043"/>
                </a:lnTo>
                <a:lnTo>
                  <a:pt x="326231" y="373856"/>
                </a:lnTo>
                <a:lnTo>
                  <a:pt x="264319" y="395287"/>
                </a:lnTo>
                <a:lnTo>
                  <a:pt x="245269" y="392906"/>
                </a:lnTo>
                <a:lnTo>
                  <a:pt x="207169" y="369093"/>
                </a:lnTo>
                <a:lnTo>
                  <a:pt x="150019" y="328612"/>
                </a:lnTo>
                <a:lnTo>
                  <a:pt x="92869" y="276225"/>
                </a:lnTo>
                <a:lnTo>
                  <a:pt x="52388" y="233362"/>
                </a:lnTo>
                <a:lnTo>
                  <a:pt x="21431" y="195262"/>
                </a:lnTo>
                <a:lnTo>
                  <a:pt x="2381" y="161925"/>
                </a:lnTo>
                <a:lnTo>
                  <a:pt x="0" y="135731"/>
                </a:lnTo>
                <a:lnTo>
                  <a:pt x="4763" y="116681"/>
                </a:lnTo>
                <a:lnTo>
                  <a:pt x="21431" y="111918"/>
                </a:lnTo>
                <a:lnTo>
                  <a:pt x="45244" y="119062"/>
                </a:lnTo>
                <a:lnTo>
                  <a:pt x="78581" y="145256"/>
                </a:lnTo>
                <a:lnTo>
                  <a:pt x="111919" y="171450"/>
                </a:lnTo>
                <a:lnTo>
                  <a:pt x="147638" y="190500"/>
                </a:lnTo>
                <a:lnTo>
                  <a:pt x="183356" y="202406"/>
                </a:lnTo>
                <a:lnTo>
                  <a:pt x="226219" y="209550"/>
                </a:lnTo>
                <a:lnTo>
                  <a:pt x="285750" y="216693"/>
                </a:lnTo>
                <a:lnTo>
                  <a:pt x="357188" y="216693"/>
                </a:lnTo>
                <a:lnTo>
                  <a:pt x="440531" y="214312"/>
                </a:lnTo>
                <a:lnTo>
                  <a:pt x="585788" y="188118"/>
                </a:lnTo>
                <a:lnTo>
                  <a:pt x="766763" y="157162"/>
                </a:lnTo>
                <a:lnTo>
                  <a:pt x="990600" y="114300"/>
                </a:lnTo>
                <a:lnTo>
                  <a:pt x="1269206" y="57150"/>
                </a:lnTo>
                <a:lnTo>
                  <a:pt x="1281113" y="33337"/>
                </a:lnTo>
                <a:lnTo>
                  <a:pt x="1295400" y="16668"/>
                </a:lnTo>
                <a:lnTo>
                  <a:pt x="1312069" y="7143"/>
                </a:lnTo>
                <a:lnTo>
                  <a:pt x="1343025" y="0"/>
                </a:lnTo>
                <a:lnTo>
                  <a:pt x="1378744" y="7143"/>
                </a:lnTo>
                <a:lnTo>
                  <a:pt x="1416844" y="26193"/>
                </a:lnTo>
                <a:lnTo>
                  <a:pt x="1469231" y="57150"/>
                </a:lnTo>
                <a:lnTo>
                  <a:pt x="1519238" y="92868"/>
                </a:lnTo>
                <a:lnTo>
                  <a:pt x="1559719" y="126206"/>
                </a:lnTo>
                <a:lnTo>
                  <a:pt x="1597819" y="166687"/>
                </a:lnTo>
                <a:lnTo>
                  <a:pt x="1614488" y="190500"/>
                </a:lnTo>
                <a:lnTo>
                  <a:pt x="1619250" y="214312"/>
                </a:lnTo>
                <a:lnTo>
                  <a:pt x="1616869" y="230981"/>
                </a:lnTo>
                <a:lnTo>
                  <a:pt x="1607344" y="252412"/>
                </a:lnTo>
                <a:lnTo>
                  <a:pt x="1581150" y="269081"/>
                </a:lnTo>
                <a:lnTo>
                  <a:pt x="1550194" y="285750"/>
                </a:lnTo>
                <a:lnTo>
                  <a:pt x="1426369" y="535781"/>
                </a:lnTo>
                <a:lnTo>
                  <a:pt x="1345406" y="716756"/>
                </a:lnTo>
                <a:lnTo>
                  <a:pt x="1162050" y="733425"/>
                </a:lnTo>
                <a:lnTo>
                  <a:pt x="1264444" y="290512"/>
                </a:lnTo>
                <a:lnTo>
                  <a:pt x="1264444" y="266700"/>
                </a:lnTo>
                <a:lnTo>
                  <a:pt x="1259681" y="242887"/>
                </a:lnTo>
                <a:lnTo>
                  <a:pt x="1250156" y="228600"/>
                </a:lnTo>
                <a:lnTo>
                  <a:pt x="1235869" y="219075"/>
                </a:lnTo>
                <a:lnTo>
                  <a:pt x="1212056" y="214312"/>
                </a:lnTo>
                <a:lnTo>
                  <a:pt x="1159669" y="221456"/>
                </a:lnTo>
                <a:lnTo>
                  <a:pt x="983456" y="2547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2197FCF-EFAA-4484-B073-8198E75A16E3}"/>
              </a:ext>
            </a:extLst>
          </p:cNvPr>
          <p:cNvSpPr/>
          <p:nvPr/>
        </p:nvSpPr>
        <p:spPr>
          <a:xfrm>
            <a:off x="4822825" y="2474914"/>
            <a:ext cx="2147888" cy="396875"/>
          </a:xfrm>
          <a:custGeom>
            <a:avLst/>
            <a:gdLst>
              <a:gd name="connsiteX0" fmla="*/ 1343025 w 2147888"/>
              <a:gd name="connsiteY0" fmla="*/ 207169 h 397669"/>
              <a:gd name="connsiteX1" fmla="*/ 1123950 w 2147888"/>
              <a:gd name="connsiteY1" fmla="*/ 228600 h 397669"/>
              <a:gd name="connsiteX2" fmla="*/ 916782 w 2147888"/>
              <a:gd name="connsiteY2" fmla="*/ 257175 h 397669"/>
              <a:gd name="connsiteX3" fmla="*/ 650082 w 2147888"/>
              <a:gd name="connsiteY3" fmla="*/ 302419 h 397669"/>
              <a:gd name="connsiteX4" fmla="*/ 407194 w 2147888"/>
              <a:gd name="connsiteY4" fmla="*/ 352425 h 397669"/>
              <a:gd name="connsiteX5" fmla="*/ 242888 w 2147888"/>
              <a:gd name="connsiteY5" fmla="*/ 397669 h 397669"/>
              <a:gd name="connsiteX6" fmla="*/ 230982 w 2147888"/>
              <a:gd name="connsiteY6" fmla="*/ 395287 h 397669"/>
              <a:gd name="connsiteX7" fmla="*/ 200025 w 2147888"/>
              <a:gd name="connsiteY7" fmla="*/ 381000 h 397669"/>
              <a:gd name="connsiteX8" fmla="*/ 145257 w 2147888"/>
              <a:gd name="connsiteY8" fmla="*/ 342900 h 397669"/>
              <a:gd name="connsiteX9" fmla="*/ 90488 w 2147888"/>
              <a:gd name="connsiteY9" fmla="*/ 288131 h 397669"/>
              <a:gd name="connsiteX10" fmla="*/ 42863 w 2147888"/>
              <a:gd name="connsiteY10" fmla="*/ 238125 h 397669"/>
              <a:gd name="connsiteX11" fmla="*/ 21432 w 2147888"/>
              <a:gd name="connsiteY11" fmla="*/ 209550 h 397669"/>
              <a:gd name="connsiteX12" fmla="*/ 9525 w 2147888"/>
              <a:gd name="connsiteY12" fmla="*/ 188119 h 397669"/>
              <a:gd name="connsiteX13" fmla="*/ 0 w 2147888"/>
              <a:gd name="connsiteY13" fmla="*/ 169069 h 397669"/>
              <a:gd name="connsiteX14" fmla="*/ 2382 w 2147888"/>
              <a:gd name="connsiteY14" fmla="*/ 147637 h 397669"/>
              <a:gd name="connsiteX15" fmla="*/ 16669 w 2147888"/>
              <a:gd name="connsiteY15" fmla="*/ 138112 h 397669"/>
              <a:gd name="connsiteX16" fmla="*/ 30957 w 2147888"/>
              <a:gd name="connsiteY16" fmla="*/ 138112 h 397669"/>
              <a:gd name="connsiteX17" fmla="*/ 57150 w 2147888"/>
              <a:gd name="connsiteY17" fmla="*/ 147637 h 397669"/>
              <a:gd name="connsiteX18" fmla="*/ 90488 w 2147888"/>
              <a:gd name="connsiteY18" fmla="*/ 169069 h 397669"/>
              <a:gd name="connsiteX19" fmla="*/ 140494 w 2147888"/>
              <a:gd name="connsiteY19" fmla="*/ 195262 h 397669"/>
              <a:gd name="connsiteX20" fmla="*/ 180975 w 2147888"/>
              <a:gd name="connsiteY20" fmla="*/ 209550 h 397669"/>
              <a:gd name="connsiteX21" fmla="*/ 226219 w 2147888"/>
              <a:gd name="connsiteY21" fmla="*/ 219075 h 397669"/>
              <a:gd name="connsiteX22" fmla="*/ 266700 w 2147888"/>
              <a:gd name="connsiteY22" fmla="*/ 219075 h 397669"/>
              <a:gd name="connsiteX23" fmla="*/ 371475 w 2147888"/>
              <a:gd name="connsiteY23" fmla="*/ 209550 h 397669"/>
              <a:gd name="connsiteX24" fmla="*/ 604838 w 2147888"/>
              <a:gd name="connsiteY24" fmla="*/ 171450 h 397669"/>
              <a:gd name="connsiteX25" fmla="*/ 771525 w 2147888"/>
              <a:gd name="connsiteY25" fmla="*/ 133350 h 397669"/>
              <a:gd name="connsiteX26" fmla="*/ 902494 w 2147888"/>
              <a:gd name="connsiteY26" fmla="*/ 111919 h 397669"/>
              <a:gd name="connsiteX27" fmla="*/ 1159669 w 2147888"/>
              <a:gd name="connsiteY27" fmla="*/ 80962 h 397669"/>
              <a:gd name="connsiteX28" fmla="*/ 1423988 w 2147888"/>
              <a:gd name="connsiteY28" fmla="*/ 59531 h 397669"/>
              <a:gd name="connsiteX29" fmla="*/ 1597819 w 2147888"/>
              <a:gd name="connsiteY29" fmla="*/ 42862 h 397669"/>
              <a:gd name="connsiteX30" fmla="*/ 1664494 w 2147888"/>
              <a:gd name="connsiteY30" fmla="*/ 35719 h 397669"/>
              <a:gd name="connsiteX31" fmla="*/ 1721644 w 2147888"/>
              <a:gd name="connsiteY31" fmla="*/ 28575 h 397669"/>
              <a:gd name="connsiteX32" fmla="*/ 1807369 w 2147888"/>
              <a:gd name="connsiteY32" fmla="*/ 16669 h 397669"/>
              <a:gd name="connsiteX33" fmla="*/ 1893094 w 2147888"/>
              <a:gd name="connsiteY33" fmla="*/ 0 h 397669"/>
              <a:gd name="connsiteX34" fmla="*/ 1926432 w 2147888"/>
              <a:gd name="connsiteY34" fmla="*/ 2381 h 397669"/>
              <a:gd name="connsiteX35" fmla="*/ 1971675 w 2147888"/>
              <a:gd name="connsiteY35" fmla="*/ 14287 h 397669"/>
              <a:gd name="connsiteX36" fmla="*/ 2021682 w 2147888"/>
              <a:gd name="connsiteY36" fmla="*/ 35719 h 397669"/>
              <a:gd name="connsiteX37" fmla="*/ 2059782 w 2147888"/>
              <a:gd name="connsiteY37" fmla="*/ 59531 h 397669"/>
              <a:gd name="connsiteX38" fmla="*/ 2100263 w 2147888"/>
              <a:gd name="connsiteY38" fmla="*/ 90487 h 397669"/>
              <a:gd name="connsiteX39" fmla="*/ 2126457 w 2147888"/>
              <a:gd name="connsiteY39" fmla="*/ 121444 h 397669"/>
              <a:gd name="connsiteX40" fmla="*/ 2140744 w 2147888"/>
              <a:gd name="connsiteY40" fmla="*/ 145256 h 397669"/>
              <a:gd name="connsiteX41" fmla="*/ 2147888 w 2147888"/>
              <a:gd name="connsiteY41" fmla="*/ 164306 h 397669"/>
              <a:gd name="connsiteX42" fmla="*/ 2145507 w 2147888"/>
              <a:gd name="connsiteY42" fmla="*/ 188119 h 397669"/>
              <a:gd name="connsiteX43" fmla="*/ 2131219 w 2147888"/>
              <a:gd name="connsiteY43" fmla="*/ 207169 h 397669"/>
              <a:gd name="connsiteX44" fmla="*/ 2102644 w 2147888"/>
              <a:gd name="connsiteY44" fmla="*/ 214312 h 397669"/>
              <a:gd name="connsiteX45" fmla="*/ 2021682 w 2147888"/>
              <a:gd name="connsiteY45" fmla="*/ 214312 h 397669"/>
              <a:gd name="connsiteX46" fmla="*/ 1847850 w 2147888"/>
              <a:gd name="connsiteY46" fmla="*/ 197644 h 397669"/>
              <a:gd name="connsiteX47" fmla="*/ 1671638 w 2147888"/>
              <a:gd name="connsiteY47" fmla="*/ 195262 h 397669"/>
              <a:gd name="connsiteX48" fmla="*/ 1343025 w 2147888"/>
              <a:gd name="connsiteY48" fmla="*/ 207169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147888" h="397669">
                <a:moveTo>
                  <a:pt x="1343025" y="207169"/>
                </a:moveTo>
                <a:lnTo>
                  <a:pt x="1123950" y="228600"/>
                </a:lnTo>
                <a:lnTo>
                  <a:pt x="916782" y="257175"/>
                </a:lnTo>
                <a:lnTo>
                  <a:pt x="650082" y="302419"/>
                </a:lnTo>
                <a:lnTo>
                  <a:pt x="407194" y="352425"/>
                </a:lnTo>
                <a:lnTo>
                  <a:pt x="242888" y="397669"/>
                </a:lnTo>
                <a:lnTo>
                  <a:pt x="230982" y="395287"/>
                </a:lnTo>
                <a:lnTo>
                  <a:pt x="200025" y="381000"/>
                </a:lnTo>
                <a:lnTo>
                  <a:pt x="145257" y="342900"/>
                </a:lnTo>
                <a:lnTo>
                  <a:pt x="90488" y="288131"/>
                </a:lnTo>
                <a:lnTo>
                  <a:pt x="42863" y="238125"/>
                </a:lnTo>
                <a:lnTo>
                  <a:pt x="21432" y="209550"/>
                </a:lnTo>
                <a:lnTo>
                  <a:pt x="9525" y="188119"/>
                </a:lnTo>
                <a:lnTo>
                  <a:pt x="0" y="169069"/>
                </a:lnTo>
                <a:lnTo>
                  <a:pt x="2382" y="147637"/>
                </a:lnTo>
                <a:lnTo>
                  <a:pt x="16669" y="138112"/>
                </a:lnTo>
                <a:lnTo>
                  <a:pt x="30957" y="138112"/>
                </a:lnTo>
                <a:lnTo>
                  <a:pt x="57150" y="147637"/>
                </a:lnTo>
                <a:lnTo>
                  <a:pt x="90488" y="169069"/>
                </a:lnTo>
                <a:lnTo>
                  <a:pt x="140494" y="195262"/>
                </a:lnTo>
                <a:lnTo>
                  <a:pt x="180975" y="209550"/>
                </a:lnTo>
                <a:lnTo>
                  <a:pt x="226219" y="219075"/>
                </a:lnTo>
                <a:lnTo>
                  <a:pt x="266700" y="219075"/>
                </a:lnTo>
                <a:lnTo>
                  <a:pt x="371475" y="209550"/>
                </a:lnTo>
                <a:lnTo>
                  <a:pt x="604838" y="171450"/>
                </a:lnTo>
                <a:lnTo>
                  <a:pt x="771525" y="133350"/>
                </a:lnTo>
                <a:lnTo>
                  <a:pt x="902494" y="111919"/>
                </a:lnTo>
                <a:lnTo>
                  <a:pt x="1159669" y="80962"/>
                </a:lnTo>
                <a:lnTo>
                  <a:pt x="1423988" y="59531"/>
                </a:lnTo>
                <a:lnTo>
                  <a:pt x="1597819" y="42862"/>
                </a:lnTo>
                <a:lnTo>
                  <a:pt x="1664494" y="35719"/>
                </a:lnTo>
                <a:lnTo>
                  <a:pt x="1721644" y="28575"/>
                </a:lnTo>
                <a:lnTo>
                  <a:pt x="1807369" y="16669"/>
                </a:lnTo>
                <a:lnTo>
                  <a:pt x="1893094" y="0"/>
                </a:lnTo>
                <a:lnTo>
                  <a:pt x="1926432" y="2381"/>
                </a:lnTo>
                <a:lnTo>
                  <a:pt x="1971675" y="14287"/>
                </a:lnTo>
                <a:lnTo>
                  <a:pt x="2021682" y="35719"/>
                </a:lnTo>
                <a:lnTo>
                  <a:pt x="2059782" y="59531"/>
                </a:lnTo>
                <a:lnTo>
                  <a:pt x="2100263" y="90487"/>
                </a:lnTo>
                <a:lnTo>
                  <a:pt x="2126457" y="121444"/>
                </a:lnTo>
                <a:lnTo>
                  <a:pt x="2140744" y="145256"/>
                </a:lnTo>
                <a:lnTo>
                  <a:pt x="2147888" y="164306"/>
                </a:lnTo>
                <a:lnTo>
                  <a:pt x="2145507" y="188119"/>
                </a:lnTo>
                <a:lnTo>
                  <a:pt x="2131219" y="207169"/>
                </a:lnTo>
                <a:lnTo>
                  <a:pt x="2102644" y="214312"/>
                </a:lnTo>
                <a:lnTo>
                  <a:pt x="2021682" y="214312"/>
                </a:lnTo>
                <a:lnTo>
                  <a:pt x="1847850" y="197644"/>
                </a:lnTo>
                <a:lnTo>
                  <a:pt x="1671638" y="195262"/>
                </a:lnTo>
                <a:lnTo>
                  <a:pt x="1343025" y="207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7CC5F7B-4456-4125-B914-0378E40A7CF3}"/>
              </a:ext>
            </a:extLst>
          </p:cNvPr>
          <p:cNvSpPr/>
          <p:nvPr/>
        </p:nvSpPr>
        <p:spPr>
          <a:xfrm>
            <a:off x="4981576" y="3181351"/>
            <a:ext cx="474663" cy="752475"/>
          </a:xfrm>
          <a:custGeom>
            <a:avLst/>
            <a:gdLst>
              <a:gd name="connsiteX0" fmla="*/ 216694 w 473869"/>
              <a:gd name="connsiteY0" fmla="*/ 459581 h 752475"/>
              <a:gd name="connsiteX1" fmla="*/ 169069 w 473869"/>
              <a:gd name="connsiteY1" fmla="*/ 223838 h 752475"/>
              <a:gd name="connsiteX2" fmla="*/ 135731 w 473869"/>
              <a:gd name="connsiteY2" fmla="*/ 176213 h 752475"/>
              <a:gd name="connsiteX3" fmla="*/ 80963 w 473869"/>
              <a:gd name="connsiteY3" fmla="*/ 111919 h 752475"/>
              <a:gd name="connsiteX4" fmla="*/ 35719 w 473869"/>
              <a:gd name="connsiteY4" fmla="*/ 73819 h 752475"/>
              <a:gd name="connsiteX5" fmla="*/ 14288 w 473869"/>
              <a:gd name="connsiteY5" fmla="*/ 54769 h 752475"/>
              <a:gd name="connsiteX6" fmla="*/ 0 w 473869"/>
              <a:gd name="connsiteY6" fmla="*/ 38100 h 752475"/>
              <a:gd name="connsiteX7" fmla="*/ 0 w 473869"/>
              <a:gd name="connsiteY7" fmla="*/ 23813 h 752475"/>
              <a:gd name="connsiteX8" fmla="*/ 2381 w 473869"/>
              <a:gd name="connsiteY8" fmla="*/ 16669 h 752475"/>
              <a:gd name="connsiteX9" fmla="*/ 26194 w 473869"/>
              <a:gd name="connsiteY9" fmla="*/ 7144 h 752475"/>
              <a:gd name="connsiteX10" fmla="*/ 76200 w 473869"/>
              <a:gd name="connsiteY10" fmla="*/ 0 h 752475"/>
              <a:gd name="connsiteX11" fmla="*/ 157163 w 473869"/>
              <a:gd name="connsiteY11" fmla="*/ 7144 h 752475"/>
              <a:gd name="connsiteX12" fmla="*/ 254794 w 473869"/>
              <a:gd name="connsiteY12" fmla="*/ 21431 h 752475"/>
              <a:gd name="connsiteX13" fmla="*/ 328613 w 473869"/>
              <a:gd name="connsiteY13" fmla="*/ 40481 h 752475"/>
              <a:gd name="connsiteX14" fmla="*/ 390525 w 473869"/>
              <a:gd name="connsiteY14" fmla="*/ 64294 h 752475"/>
              <a:gd name="connsiteX15" fmla="*/ 371475 w 473869"/>
              <a:gd name="connsiteY15" fmla="*/ 130969 h 752475"/>
              <a:gd name="connsiteX16" fmla="*/ 469106 w 473869"/>
              <a:gd name="connsiteY16" fmla="*/ 552450 h 752475"/>
              <a:gd name="connsiteX17" fmla="*/ 473869 w 473869"/>
              <a:gd name="connsiteY17" fmla="*/ 669131 h 752475"/>
              <a:gd name="connsiteX18" fmla="*/ 471488 w 473869"/>
              <a:gd name="connsiteY18" fmla="*/ 697706 h 752475"/>
              <a:gd name="connsiteX19" fmla="*/ 452438 w 473869"/>
              <a:gd name="connsiteY19" fmla="*/ 719138 h 752475"/>
              <a:gd name="connsiteX20" fmla="*/ 435769 w 473869"/>
              <a:gd name="connsiteY20" fmla="*/ 742950 h 752475"/>
              <a:gd name="connsiteX21" fmla="*/ 419100 w 473869"/>
              <a:gd name="connsiteY21" fmla="*/ 752475 h 752475"/>
              <a:gd name="connsiteX22" fmla="*/ 390525 w 473869"/>
              <a:gd name="connsiteY22" fmla="*/ 752475 h 752475"/>
              <a:gd name="connsiteX23" fmla="*/ 364331 w 473869"/>
              <a:gd name="connsiteY23" fmla="*/ 740569 h 752475"/>
              <a:gd name="connsiteX24" fmla="*/ 314325 w 473869"/>
              <a:gd name="connsiteY24" fmla="*/ 690563 h 752475"/>
              <a:gd name="connsiteX25" fmla="*/ 264319 w 473869"/>
              <a:gd name="connsiteY25" fmla="*/ 621506 h 752475"/>
              <a:gd name="connsiteX26" fmla="*/ 233363 w 473869"/>
              <a:gd name="connsiteY26" fmla="*/ 566738 h 752475"/>
              <a:gd name="connsiteX27" fmla="*/ 216694 w 473869"/>
              <a:gd name="connsiteY27" fmla="*/ 459581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3869" h="752475">
                <a:moveTo>
                  <a:pt x="216694" y="459581"/>
                </a:moveTo>
                <a:lnTo>
                  <a:pt x="169069" y="223838"/>
                </a:lnTo>
                <a:lnTo>
                  <a:pt x="135731" y="176213"/>
                </a:lnTo>
                <a:lnTo>
                  <a:pt x="80963" y="111919"/>
                </a:lnTo>
                <a:lnTo>
                  <a:pt x="35719" y="73819"/>
                </a:lnTo>
                <a:lnTo>
                  <a:pt x="14288" y="54769"/>
                </a:lnTo>
                <a:lnTo>
                  <a:pt x="0" y="38100"/>
                </a:lnTo>
                <a:lnTo>
                  <a:pt x="0" y="23813"/>
                </a:lnTo>
                <a:lnTo>
                  <a:pt x="2381" y="16669"/>
                </a:lnTo>
                <a:lnTo>
                  <a:pt x="26194" y="7144"/>
                </a:lnTo>
                <a:lnTo>
                  <a:pt x="76200" y="0"/>
                </a:lnTo>
                <a:lnTo>
                  <a:pt x="157163" y="7144"/>
                </a:lnTo>
                <a:lnTo>
                  <a:pt x="254794" y="21431"/>
                </a:lnTo>
                <a:lnTo>
                  <a:pt x="328613" y="40481"/>
                </a:lnTo>
                <a:lnTo>
                  <a:pt x="390525" y="64294"/>
                </a:lnTo>
                <a:lnTo>
                  <a:pt x="371475" y="130969"/>
                </a:lnTo>
                <a:lnTo>
                  <a:pt x="469106" y="552450"/>
                </a:lnTo>
                <a:lnTo>
                  <a:pt x="473869" y="669131"/>
                </a:lnTo>
                <a:lnTo>
                  <a:pt x="471488" y="697706"/>
                </a:lnTo>
                <a:lnTo>
                  <a:pt x="452438" y="719138"/>
                </a:lnTo>
                <a:lnTo>
                  <a:pt x="435769" y="742950"/>
                </a:lnTo>
                <a:lnTo>
                  <a:pt x="419100" y="752475"/>
                </a:lnTo>
                <a:lnTo>
                  <a:pt x="390525" y="752475"/>
                </a:lnTo>
                <a:lnTo>
                  <a:pt x="364331" y="740569"/>
                </a:lnTo>
                <a:lnTo>
                  <a:pt x="314325" y="690563"/>
                </a:lnTo>
                <a:lnTo>
                  <a:pt x="264319" y="621506"/>
                </a:lnTo>
                <a:lnTo>
                  <a:pt x="233363" y="566738"/>
                </a:lnTo>
                <a:lnTo>
                  <a:pt x="216694" y="4595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92BB19B-522B-4C05-9619-E2D590E02DD8}"/>
              </a:ext>
            </a:extLst>
          </p:cNvPr>
          <p:cNvSpPr/>
          <p:nvPr/>
        </p:nvSpPr>
        <p:spPr>
          <a:xfrm>
            <a:off x="5270500" y="3005139"/>
            <a:ext cx="1358900" cy="784225"/>
          </a:xfrm>
          <a:custGeom>
            <a:avLst/>
            <a:gdLst>
              <a:gd name="connsiteX0" fmla="*/ 376238 w 1359694"/>
              <a:gd name="connsiteY0" fmla="*/ 285750 h 783431"/>
              <a:gd name="connsiteX1" fmla="*/ 14288 w 1359694"/>
              <a:gd name="connsiteY1" fmla="*/ 350043 h 783431"/>
              <a:gd name="connsiteX2" fmla="*/ 0 w 1359694"/>
              <a:gd name="connsiteY2" fmla="*/ 238125 h 783431"/>
              <a:gd name="connsiteX3" fmla="*/ 445294 w 1359694"/>
              <a:gd name="connsiteY3" fmla="*/ 140493 h 783431"/>
              <a:gd name="connsiteX4" fmla="*/ 900113 w 1359694"/>
              <a:gd name="connsiteY4" fmla="*/ 47625 h 783431"/>
              <a:gd name="connsiteX5" fmla="*/ 1126332 w 1359694"/>
              <a:gd name="connsiteY5" fmla="*/ 0 h 783431"/>
              <a:gd name="connsiteX6" fmla="*/ 1140619 w 1359694"/>
              <a:gd name="connsiteY6" fmla="*/ 2381 h 783431"/>
              <a:gd name="connsiteX7" fmla="*/ 1169194 w 1359694"/>
              <a:gd name="connsiteY7" fmla="*/ 21431 h 783431"/>
              <a:gd name="connsiteX8" fmla="*/ 1219200 w 1359694"/>
              <a:gd name="connsiteY8" fmla="*/ 57150 h 783431"/>
              <a:gd name="connsiteX9" fmla="*/ 1264444 w 1359694"/>
              <a:gd name="connsiteY9" fmla="*/ 100012 h 783431"/>
              <a:gd name="connsiteX10" fmla="*/ 1295400 w 1359694"/>
              <a:gd name="connsiteY10" fmla="*/ 138112 h 783431"/>
              <a:gd name="connsiteX11" fmla="*/ 1326357 w 1359694"/>
              <a:gd name="connsiteY11" fmla="*/ 183356 h 783431"/>
              <a:gd name="connsiteX12" fmla="*/ 1354932 w 1359694"/>
              <a:gd name="connsiteY12" fmla="*/ 245268 h 783431"/>
              <a:gd name="connsiteX13" fmla="*/ 1359694 w 1359694"/>
              <a:gd name="connsiteY13" fmla="*/ 276225 h 783431"/>
              <a:gd name="connsiteX14" fmla="*/ 1331119 w 1359694"/>
              <a:gd name="connsiteY14" fmla="*/ 357187 h 783431"/>
              <a:gd name="connsiteX15" fmla="*/ 1300163 w 1359694"/>
              <a:gd name="connsiteY15" fmla="*/ 395287 h 783431"/>
              <a:gd name="connsiteX16" fmla="*/ 1259682 w 1359694"/>
              <a:gd name="connsiteY16" fmla="*/ 421481 h 783431"/>
              <a:gd name="connsiteX17" fmla="*/ 1173957 w 1359694"/>
              <a:gd name="connsiteY17" fmla="*/ 595312 h 783431"/>
              <a:gd name="connsiteX18" fmla="*/ 1092994 w 1359694"/>
              <a:gd name="connsiteY18" fmla="*/ 747712 h 783431"/>
              <a:gd name="connsiteX19" fmla="*/ 1073944 w 1359694"/>
              <a:gd name="connsiteY19" fmla="*/ 769143 h 783431"/>
              <a:gd name="connsiteX20" fmla="*/ 1057275 w 1359694"/>
              <a:gd name="connsiteY20" fmla="*/ 778668 h 783431"/>
              <a:gd name="connsiteX21" fmla="*/ 1023938 w 1359694"/>
              <a:gd name="connsiteY21" fmla="*/ 783431 h 783431"/>
              <a:gd name="connsiteX22" fmla="*/ 990600 w 1359694"/>
              <a:gd name="connsiteY22" fmla="*/ 783431 h 783431"/>
              <a:gd name="connsiteX23" fmla="*/ 969169 w 1359694"/>
              <a:gd name="connsiteY23" fmla="*/ 781050 h 783431"/>
              <a:gd name="connsiteX24" fmla="*/ 954882 w 1359694"/>
              <a:gd name="connsiteY24" fmla="*/ 773906 h 783431"/>
              <a:gd name="connsiteX25" fmla="*/ 935832 w 1359694"/>
              <a:gd name="connsiteY25" fmla="*/ 762000 h 783431"/>
              <a:gd name="connsiteX26" fmla="*/ 923925 w 1359694"/>
              <a:gd name="connsiteY26" fmla="*/ 740568 h 783431"/>
              <a:gd name="connsiteX27" fmla="*/ 900113 w 1359694"/>
              <a:gd name="connsiteY27" fmla="*/ 661987 h 783431"/>
              <a:gd name="connsiteX28" fmla="*/ 990600 w 1359694"/>
              <a:gd name="connsiteY28" fmla="*/ 564356 h 783431"/>
              <a:gd name="connsiteX29" fmla="*/ 1085850 w 1359694"/>
              <a:gd name="connsiteY29" fmla="*/ 250031 h 783431"/>
              <a:gd name="connsiteX30" fmla="*/ 1085850 w 1359694"/>
              <a:gd name="connsiteY30" fmla="*/ 233362 h 783431"/>
              <a:gd name="connsiteX31" fmla="*/ 1081088 w 1359694"/>
              <a:gd name="connsiteY31" fmla="*/ 211931 h 783431"/>
              <a:gd name="connsiteX32" fmla="*/ 1064419 w 1359694"/>
              <a:gd name="connsiteY32" fmla="*/ 197643 h 783431"/>
              <a:gd name="connsiteX33" fmla="*/ 1047750 w 1359694"/>
              <a:gd name="connsiteY33" fmla="*/ 190500 h 783431"/>
              <a:gd name="connsiteX34" fmla="*/ 1016794 w 1359694"/>
              <a:gd name="connsiteY34" fmla="*/ 180975 h 783431"/>
              <a:gd name="connsiteX35" fmla="*/ 981075 w 1359694"/>
              <a:gd name="connsiteY35" fmla="*/ 180975 h 783431"/>
              <a:gd name="connsiteX36" fmla="*/ 931069 w 1359694"/>
              <a:gd name="connsiteY36" fmla="*/ 185737 h 783431"/>
              <a:gd name="connsiteX37" fmla="*/ 376238 w 1359694"/>
              <a:gd name="connsiteY37" fmla="*/ 285750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359694" h="783431">
                <a:moveTo>
                  <a:pt x="376238" y="285750"/>
                </a:moveTo>
                <a:lnTo>
                  <a:pt x="14288" y="350043"/>
                </a:lnTo>
                <a:lnTo>
                  <a:pt x="0" y="238125"/>
                </a:lnTo>
                <a:lnTo>
                  <a:pt x="445294" y="140493"/>
                </a:lnTo>
                <a:lnTo>
                  <a:pt x="900113" y="47625"/>
                </a:lnTo>
                <a:lnTo>
                  <a:pt x="1126332" y="0"/>
                </a:lnTo>
                <a:lnTo>
                  <a:pt x="1140619" y="2381"/>
                </a:lnTo>
                <a:lnTo>
                  <a:pt x="1169194" y="21431"/>
                </a:lnTo>
                <a:lnTo>
                  <a:pt x="1219200" y="57150"/>
                </a:lnTo>
                <a:lnTo>
                  <a:pt x="1264444" y="100012"/>
                </a:lnTo>
                <a:lnTo>
                  <a:pt x="1295400" y="138112"/>
                </a:lnTo>
                <a:lnTo>
                  <a:pt x="1326357" y="183356"/>
                </a:lnTo>
                <a:lnTo>
                  <a:pt x="1354932" y="245268"/>
                </a:lnTo>
                <a:lnTo>
                  <a:pt x="1359694" y="276225"/>
                </a:lnTo>
                <a:lnTo>
                  <a:pt x="1331119" y="357187"/>
                </a:lnTo>
                <a:lnTo>
                  <a:pt x="1300163" y="395287"/>
                </a:lnTo>
                <a:lnTo>
                  <a:pt x="1259682" y="421481"/>
                </a:lnTo>
                <a:lnTo>
                  <a:pt x="1173957" y="595312"/>
                </a:lnTo>
                <a:lnTo>
                  <a:pt x="1092994" y="747712"/>
                </a:lnTo>
                <a:lnTo>
                  <a:pt x="1073944" y="769143"/>
                </a:lnTo>
                <a:lnTo>
                  <a:pt x="1057275" y="778668"/>
                </a:lnTo>
                <a:lnTo>
                  <a:pt x="1023938" y="783431"/>
                </a:lnTo>
                <a:lnTo>
                  <a:pt x="990600" y="783431"/>
                </a:lnTo>
                <a:lnTo>
                  <a:pt x="969169" y="781050"/>
                </a:lnTo>
                <a:lnTo>
                  <a:pt x="954882" y="773906"/>
                </a:lnTo>
                <a:lnTo>
                  <a:pt x="935832" y="762000"/>
                </a:lnTo>
                <a:lnTo>
                  <a:pt x="923925" y="740568"/>
                </a:lnTo>
                <a:lnTo>
                  <a:pt x="900113" y="661987"/>
                </a:lnTo>
                <a:lnTo>
                  <a:pt x="990600" y="564356"/>
                </a:lnTo>
                <a:lnTo>
                  <a:pt x="1085850" y="250031"/>
                </a:lnTo>
                <a:lnTo>
                  <a:pt x="1085850" y="233362"/>
                </a:lnTo>
                <a:lnTo>
                  <a:pt x="1081088" y="211931"/>
                </a:lnTo>
                <a:lnTo>
                  <a:pt x="1064419" y="197643"/>
                </a:lnTo>
                <a:lnTo>
                  <a:pt x="1047750" y="190500"/>
                </a:lnTo>
                <a:lnTo>
                  <a:pt x="1016794" y="180975"/>
                </a:lnTo>
                <a:lnTo>
                  <a:pt x="981075" y="180975"/>
                </a:lnTo>
                <a:lnTo>
                  <a:pt x="931069" y="185737"/>
                </a:lnTo>
                <a:lnTo>
                  <a:pt x="376238" y="2857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C76B4E2-9BE3-4E53-A493-34BE2579B99B}"/>
              </a:ext>
            </a:extLst>
          </p:cNvPr>
          <p:cNvSpPr/>
          <p:nvPr/>
        </p:nvSpPr>
        <p:spPr>
          <a:xfrm>
            <a:off x="5380038" y="3541714"/>
            <a:ext cx="920750" cy="377825"/>
          </a:xfrm>
          <a:custGeom>
            <a:avLst/>
            <a:gdLst>
              <a:gd name="connsiteX0" fmla="*/ 395287 w 921544"/>
              <a:gd name="connsiteY0" fmla="*/ 233362 h 378619"/>
              <a:gd name="connsiteX1" fmla="*/ 252412 w 921544"/>
              <a:gd name="connsiteY1" fmla="*/ 264319 h 378619"/>
              <a:gd name="connsiteX2" fmla="*/ 190500 w 921544"/>
              <a:gd name="connsiteY2" fmla="*/ 285750 h 378619"/>
              <a:gd name="connsiteX3" fmla="*/ 123825 w 921544"/>
              <a:gd name="connsiteY3" fmla="*/ 319087 h 378619"/>
              <a:gd name="connsiteX4" fmla="*/ 26194 w 921544"/>
              <a:gd name="connsiteY4" fmla="*/ 378619 h 378619"/>
              <a:gd name="connsiteX5" fmla="*/ 0 w 921544"/>
              <a:gd name="connsiteY5" fmla="*/ 166687 h 378619"/>
              <a:gd name="connsiteX6" fmla="*/ 342900 w 921544"/>
              <a:gd name="connsiteY6" fmla="*/ 100012 h 378619"/>
              <a:gd name="connsiteX7" fmla="*/ 731044 w 921544"/>
              <a:gd name="connsiteY7" fmla="*/ 26194 h 378619"/>
              <a:gd name="connsiteX8" fmla="*/ 921544 w 921544"/>
              <a:gd name="connsiteY8" fmla="*/ 0 h 378619"/>
              <a:gd name="connsiteX9" fmla="*/ 919162 w 921544"/>
              <a:gd name="connsiteY9" fmla="*/ 140494 h 378619"/>
              <a:gd name="connsiteX10" fmla="*/ 600075 w 921544"/>
              <a:gd name="connsiteY10" fmla="*/ 180975 h 378619"/>
              <a:gd name="connsiteX11" fmla="*/ 526256 w 921544"/>
              <a:gd name="connsiteY11" fmla="*/ 216694 h 378619"/>
              <a:gd name="connsiteX12" fmla="*/ 395287 w 921544"/>
              <a:gd name="connsiteY12" fmla="*/ 233362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21544" h="378619">
                <a:moveTo>
                  <a:pt x="395287" y="233362"/>
                </a:moveTo>
                <a:lnTo>
                  <a:pt x="252412" y="264319"/>
                </a:lnTo>
                <a:lnTo>
                  <a:pt x="190500" y="285750"/>
                </a:lnTo>
                <a:lnTo>
                  <a:pt x="123825" y="319087"/>
                </a:lnTo>
                <a:lnTo>
                  <a:pt x="26194" y="378619"/>
                </a:lnTo>
                <a:lnTo>
                  <a:pt x="0" y="166687"/>
                </a:lnTo>
                <a:lnTo>
                  <a:pt x="342900" y="100012"/>
                </a:lnTo>
                <a:lnTo>
                  <a:pt x="731044" y="26194"/>
                </a:lnTo>
                <a:lnTo>
                  <a:pt x="921544" y="0"/>
                </a:lnTo>
                <a:lnTo>
                  <a:pt x="919162" y="140494"/>
                </a:lnTo>
                <a:lnTo>
                  <a:pt x="600075" y="180975"/>
                </a:lnTo>
                <a:lnTo>
                  <a:pt x="526256" y="216694"/>
                </a:lnTo>
                <a:lnTo>
                  <a:pt x="395287" y="2333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B029FEF-335F-4B7E-8441-0AF6CAD00F2C}"/>
              </a:ext>
            </a:extLst>
          </p:cNvPr>
          <p:cNvSpPr/>
          <p:nvPr/>
        </p:nvSpPr>
        <p:spPr>
          <a:xfrm>
            <a:off x="4960938" y="4017963"/>
            <a:ext cx="1801812" cy="463550"/>
          </a:xfrm>
          <a:custGeom>
            <a:avLst/>
            <a:gdLst>
              <a:gd name="connsiteX0" fmla="*/ 807244 w 1802606"/>
              <a:gd name="connsiteY0" fmla="*/ 328612 h 464344"/>
              <a:gd name="connsiteX1" fmla="*/ 378619 w 1802606"/>
              <a:gd name="connsiteY1" fmla="*/ 402431 h 464344"/>
              <a:gd name="connsiteX2" fmla="*/ 226219 w 1802606"/>
              <a:gd name="connsiteY2" fmla="*/ 464344 h 464344"/>
              <a:gd name="connsiteX3" fmla="*/ 192881 w 1802606"/>
              <a:gd name="connsiteY3" fmla="*/ 461962 h 464344"/>
              <a:gd name="connsiteX4" fmla="*/ 166687 w 1802606"/>
              <a:gd name="connsiteY4" fmla="*/ 440531 h 464344"/>
              <a:gd name="connsiteX5" fmla="*/ 123825 w 1802606"/>
              <a:gd name="connsiteY5" fmla="*/ 404812 h 464344"/>
              <a:gd name="connsiteX6" fmla="*/ 73819 w 1802606"/>
              <a:gd name="connsiteY6" fmla="*/ 354806 h 464344"/>
              <a:gd name="connsiteX7" fmla="*/ 45244 w 1802606"/>
              <a:gd name="connsiteY7" fmla="*/ 314325 h 464344"/>
              <a:gd name="connsiteX8" fmla="*/ 19050 w 1802606"/>
              <a:gd name="connsiteY8" fmla="*/ 271462 h 464344"/>
              <a:gd name="connsiteX9" fmla="*/ 2381 w 1802606"/>
              <a:gd name="connsiteY9" fmla="*/ 235744 h 464344"/>
              <a:gd name="connsiteX10" fmla="*/ 0 w 1802606"/>
              <a:gd name="connsiteY10" fmla="*/ 216694 h 464344"/>
              <a:gd name="connsiteX11" fmla="*/ 7144 w 1802606"/>
              <a:gd name="connsiteY11" fmla="*/ 202406 h 464344"/>
              <a:gd name="connsiteX12" fmla="*/ 21431 w 1802606"/>
              <a:gd name="connsiteY12" fmla="*/ 202406 h 464344"/>
              <a:gd name="connsiteX13" fmla="*/ 40481 w 1802606"/>
              <a:gd name="connsiteY13" fmla="*/ 204787 h 464344"/>
              <a:gd name="connsiteX14" fmla="*/ 71437 w 1802606"/>
              <a:gd name="connsiteY14" fmla="*/ 230981 h 464344"/>
              <a:gd name="connsiteX15" fmla="*/ 104775 w 1802606"/>
              <a:gd name="connsiteY15" fmla="*/ 254794 h 464344"/>
              <a:gd name="connsiteX16" fmla="*/ 138112 w 1802606"/>
              <a:gd name="connsiteY16" fmla="*/ 271462 h 464344"/>
              <a:gd name="connsiteX17" fmla="*/ 173831 w 1802606"/>
              <a:gd name="connsiteY17" fmla="*/ 283369 h 464344"/>
              <a:gd name="connsiteX18" fmla="*/ 223837 w 1802606"/>
              <a:gd name="connsiteY18" fmla="*/ 290512 h 464344"/>
              <a:gd name="connsiteX19" fmla="*/ 280987 w 1802606"/>
              <a:gd name="connsiteY19" fmla="*/ 285750 h 464344"/>
              <a:gd name="connsiteX20" fmla="*/ 659606 w 1802606"/>
              <a:gd name="connsiteY20" fmla="*/ 209550 h 464344"/>
              <a:gd name="connsiteX21" fmla="*/ 1002506 w 1802606"/>
              <a:gd name="connsiteY21" fmla="*/ 142875 h 464344"/>
              <a:gd name="connsiteX22" fmla="*/ 1147762 w 1802606"/>
              <a:gd name="connsiteY22" fmla="*/ 126206 h 464344"/>
              <a:gd name="connsiteX23" fmla="*/ 1223962 w 1802606"/>
              <a:gd name="connsiteY23" fmla="*/ 116681 h 464344"/>
              <a:gd name="connsiteX24" fmla="*/ 1293019 w 1802606"/>
              <a:gd name="connsiteY24" fmla="*/ 100012 h 464344"/>
              <a:gd name="connsiteX25" fmla="*/ 1364456 w 1802606"/>
              <a:gd name="connsiteY25" fmla="*/ 71437 h 464344"/>
              <a:gd name="connsiteX26" fmla="*/ 1397794 w 1802606"/>
              <a:gd name="connsiteY26" fmla="*/ 57150 h 464344"/>
              <a:gd name="connsiteX27" fmla="*/ 1428750 w 1802606"/>
              <a:gd name="connsiteY27" fmla="*/ 30956 h 464344"/>
              <a:gd name="connsiteX28" fmla="*/ 1447800 w 1802606"/>
              <a:gd name="connsiteY28" fmla="*/ 11906 h 464344"/>
              <a:gd name="connsiteX29" fmla="*/ 1481137 w 1802606"/>
              <a:gd name="connsiteY29" fmla="*/ 2381 h 464344"/>
              <a:gd name="connsiteX30" fmla="*/ 1528762 w 1802606"/>
              <a:gd name="connsiteY30" fmla="*/ 0 h 464344"/>
              <a:gd name="connsiteX31" fmla="*/ 1576387 w 1802606"/>
              <a:gd name="connsiteY31" fmla="*/ 7144 h 464344"/>
              <a:gd name="connsiteX32" fmla="*/ 1624012 w 1802606"/>
              <a:gd name="connsiteY32" fmla="*/ 21431 h 464344"/>
              <a:gd name="connsiteX33" fmla="*/ 1671637 w 1802606"/>
              <a:gd name="connsiteY33" fmla="*/ 40481 h 464344"/>
              <a:gd name="connsiteX34" fmla="*/ 1724025 w 1802606"/>
              <a:gd name="connsiteY34" fmla="*/ 71437 h 464344"/>
              <a:gd name="connsiteX35" fmla="*/ 1759744 w 1802606"/>
              <a:gd name="connsiteY35" fmla="*/ 92869 h 464344"/>
              <a:gd name="connsiteX36" fmla="*/ 1781175 w 1802606"/>
              <a:gd name="connsiteY36" fmla="*/ 107156 h 464344"/>
              <a:gd name="connsiteX37" fmla="*/ 1793081 w 1802606"/>
              <a:gd name="connsiteY37" fmla="*/ 123825 h 464344"/>
              <a:gd name="connsiteX38" fmla="*/ 1802606 w 1802606"/>
              <a:gd name="connsiteY38" fmla="*/ 145256 h 464344"/>
              <a:gd name="connsiteX39" fmla="*/ 1800225 w 1802606"/>
              <a:gd name="connsiteY39" fmla="*/ 171450 h 464344"/>
              <a:gd name="connsiteX40" fmla="*/ 1785937 w 1802606"/>
              <a:gd name="connsiteY40" fmla="*/ 195262 h 464344"/>
              <a:gd name="connsiteX41" fmla="*/ 1747837 w 1802606"/>
              <a:gd name="connsiteY41" fmla="*/ 214312 h 464344"/>
              <a:gd name="connsiteX42" fmla="*/ 1671637 w 1802606"/>
              <a:gd name="connsiteY42" fmla="*/ 235744 h 464344"/>
              <a:gd name="connsiteX43" fmla="*/ 1497806 w 1802606"/>
              <a:gd name="connsiteY43" fmla="*/ 250031 h 464344"/>
              <a:gd name="connsiteX44" fmla="*/ 1152525 w 1802606"/>
              <a:gd name="connsiteY44" fmla="*/ 285750 h 464344"/>
              <a:gd name="connsiteX45" fmla="*/ 807244 w 1802606"/>
              <a:gd name="connsiteY45" fmla="*/ 328612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802606" h="464344">
                <a:moveTo>
                  <a:pt x="807244" y="328612"/>
                </a:moveTo>
                <a:lnTo>
                  <a:pt x="378619" y="402431"/>
                </a:lnTo>
                <a:lnTo>
                  <a:pt x="226219" y="464344"/>
                </a:lnTo>
                <a:lnTo>
                  <a:pt x="192881" y="461962"/>
                </a:lnTo>
                <a:lnTo>
                  <a:pt x="166687" y="440531"/>
                </a:lnTo>
                <a:lnTo>
                  <a:pt x="123825" y="404812"/>
                </a:lnTo>
                <a:lnTo>
                  <a:pt x="73819" y="354806"/>
                </a:lnTo>
                <a:lnTo>
                  <a:pt x="45244" y="314325"/>
                </a:lnTo>
                <a:lnTo>
                  <a:pt x="19050" y="271462"/>
                </a:lnTo>
                <a:lnTo>
                  <a:pt x="2381" y="235744"/>
                </a:lnTo>
                <a:lnTo>
                  <a:pt x="0" y="216694"/>
                </a:lnTo>
                <a:lnTo>
                  <a:pt x="7144" y="202406"/>
                </a:lnTo>
                <a:lnTo>
                  <a:pt x="21431" y="202406"/>
                </a:lnTo>
                <a:lnTo>
                  <a:pt x="40481" y="204787"/>
                </a:lnTo>
                <a:lnTo>
                  <a:pt x="71437" y="230981"/>
                </a:lnTo>
                <a:lnTo>
                  <a:pt x="104775" y="254794"/>
                </a:lnTo>
                <a:lnTo>
                  <a:pt x="138112" y="271462"/>
                </a:lnTo>
                <a:lnTo>
                  <a:pt x="173831" y="283369"/>
                </a:lnTo>
                <a:lnTo>
                  <a:pt x="223837" y="290512"/>
                </a:lnTo>
                <a:lnTo>
                  <a:pt x="280987" y="285750"/>
                </a:lnTo>
                <a:lnTo>
                  <a:pt x="659606" y="209550"/>
                </a:lnTo>
                <a:lnTo>
                  <a:pt x="1002506" y="142875"/>
                </a:lnTo>
                <a:lnTo>
                  <a:pt x="1147762" y="126206"/>
                </a:lnTo>
                <a:lnTo>
                  <a:pt x="1223962" y="116681"/>
                </a:lnTo>
                <a:lnTo>
                  <a:pt x="1293019" y="100012"/>
                </a:lnTo>
                <a:lnTo>
                  <a:pt x="1364456" y="71437"/>
                </a:lnTo>
                <a:lnTo>
                  <a:pt x="1397794" y="57150"/>
                </a:lnTo>
                <a:lnTo>
                  <a:pt x="1428750" y="30956"/>
                </a:lnTo>
                <a:lnTo>
                  <a:pt x="1447800" y="11906"/>
                </a:lnTo>
                <a:lnTo>
                  <a:pt x="1481137" y="2381"/>
                </a:lnTo>
                <a:lnTo>
                  <a:pt x="1528762" y="0"/>
                </a:lnTo>
                <a:lnTo>
                  <a:pt x="1576387" y="7144"/>
                </a:lnTo>
                <a:lnTo>
                  <a:pt x="1624012" y="21431"/>
                </a:lnTo>
                <a:lnTo>
                  <a:pt x="1671637" y="40481"/>
                </a:lnTo>
                <a:lnTo>
                  <a:pt x="1724025" y="71437"/>
                </a:lnTo>
                <a:lnTo>
                  <a:pt x="1759744" y="92869"/>
                </a:lnTo>
                <a:lnTo>
                  <a:pt x="1781175" y="107156"/>
                </a:lnTo>
                <a:lnTo>
                  <a:pt x="1793081" y="123825"/>
                </a:lnTo>
                <a:lnTo>
                  <a:pt x="1802606" y="145256"/>
                </a:lnTo>
                <a:lnTo>
                  <a:pt x="1800225" y="171450"/>
                </a:lnTo>
                <a:lnTo>
                  <a:pt x="1785937" y="195262"/>
                </a:lnTo>
                <a:lnTo>
                  <a:pt x="1747837" y="214312"/>
                </a:lnTo>
                <a:lnTo>
                  <a:pt x="1671637" y="235744"/>
                </a:lnTo>
                <a:lnTo>
                  <a:pt x="1497806" y="250031"/>
                </a:lnTo>
                <a:lnTo>
                  <a:pt x="1152525" y="285750"/>
                </a:lnTo>
                <a:lnTo>
                  <a:pt x="807244" y="32861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BB2085A-5544-4660-AF7E-56656B6F41EB}"/>
              </a:ext>
            </a:extLst>
          </p:cNvPr>
          <p:cNvSpPr/>
          <p:nvPr/>
        </p:nvSpPr>
        <p:spPr>
          <a:xfrm>
            <a:off x="5127625" y="4354513"/>
            <a:ext cx="292100" cy="711200"/>
          </a:xfrm>
          <a:custGeom>
            <a:avLst/>
            <a:gdLst>
              <a:gd name="connsiteX0" fmla="*/ 9525 w 292894"/>
              <a:gd name="connsiteY0" fmla="*/ 473869 h 709613"/>
              <a:gd name="connsiteX1" fmla="*/ 30957 w 292894"/>
              <a:gd name="connsiteY1" fmla="*/ 383382 h 709613"/>
              <a:gd name="connsiteX2" fmla="*/ 40482 w 292894"/>
              <a:gd name="connsiteY2" fmla="*/ 333375 h 709613"/>
              <a:gd name="connsiteX3" fmla="*/ 47625 w 292894"/>
              <a:gd name="connsiteY3" fmla="*/ 269082 h 709613"/>
              <a:gd name="connsiteX4" fmla="*/ 45244 w 292894"/>
              <a:gd name="connsiteY4" fmla="*/ 214313 h 709613"/>
              <a:gd name="connsiteX5" fmla="*/ 35719 w 292894"/>
              <a:gd name="connsiteY5" fmla="*/ 147638 h 709613"/>
              <a:gd name="connsiteX6" fmla="*/ 2382 w 292894"/>
              <a:gd name="connsiteY6" fmla="*/ 59532 h 709613"/>
              <a:gd name="connsiteX7" fmla="*/ 190500 w 292894"/>
              <a:gd name="connsiteY7" fmla="*/ 0 h 709613"/>
              <a:gd name="connsiteX8" fmla="*/ 273844 w 292894"/>
              <a:gd name="connsiteY8" fmla="*/ 83344 h 709613"/>
              <a:gd name="connsiteX9" fmla="*/ 285750 w 292894"/>
              <a:gd name="connsiteY9" fmla="*/ 107157 h 709613"/>
              <a:gd name="connsiteX10" fmla="*/ 292894 w 292894"/>
              <a:gd name="connsiteY10" fmla="*/ 145257 h 709613"/>
              <a:gd name="connsiteX11" fmla="*/ 290513 w 292894"/>
              <a:gd name="connsiteY11" fmla="*/ 183357 h 709613"/>
              <a:gd name="connsiteX12" fmla="*/ 273844 w 292894"/>
              <a:gd name="connsiteY12" fmla="*/ 221457 h 709613"/>
              <a:gd name="connsiteX13" fmla="*/ 245269 w 292894"/>
              <a:gd name="connsiteY13" fmla="*/ 283369 h 709613"/>
              <a:gd name="connsiteX14" fmla="*/ 219075 w 292894"/>
              <a:gd name="connsiteY14" fmla="*/ 354807 h 709613"/>
              <a:gd name="connsiteX15" fmla="*/ 185738 w 292894"/>
              <a:gd name="connsiteY15" fmla="*/ 464344 h 709613"/>
              <a:gd name="connsiteX16" fmla="*/ 145257 w 292894"/>
              <a:gd name="connsiteY16" fmla="*/ 678657 h 709613"/>
              <a:gd name="connsiteX17" fmla="*/ 0 w 292894"/>
              <a:gd name="connsiteY17" fmla="*/ 709613 h 709613"/>
              <a:gd name="connsiteX18" fmla="*/ 0 w 292894"/>
              <a:gd name="connsiteY18" fmla="*/ 569119 h 709613"/>
              <a:gd name="connsiteX19" fmla="*/ 9525 w 292894"/>
              <a:gd name="connsiteY19" fmla="*/ 473869 h 70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92894" h="709613">
                <a:moveTo>
                  <a:pt x="9525" y="473869"/>
                </a:moveTo>
                <a:lnTo>
                  <a:pt x="30957" y="383382"/>
                </a:lnTo>
                <a:lnTo>
                  <a:pt x="40482" y="333375"/>
                </a:lnTo>
                <a:lnTo>
                  <a:pt x="47625" y="269082"/>
                </a:lnTo>
                <a:cubicBezTo>
                  <a:pt x="46831" y="250826"/>
                  <a:pt x="46038" y="232569"/>
                  <a:pt x="45244" y="214313"/>
                </a:cubicBezTo>
                <a:lnTo>
                  <a:pt x="35719" y="147638"/>
                </a:lnTo>
                <a:lnTo>
                  <a:pt x="2382" y="59532"/>
                </a:lnTo>
                <a:lnTo>
                  <a:pt x="190500" y="0"/>
                </a:lnTo>
                <a:lnTo>
                  <a:pt x="273844" y="83344"/>
                </a:lnTo>
                <a:lnTo>
                  <a:pt x="285750" y="107157"/>
                </a:lnTo>
                <a:lnTo>
                  <a:pt x="292894" y="145257"/>
                </a:lnTo>
                <a:lnTo>
                  <a:pt x="290513" y="183357"/>
                </a:lnTo>
                <a:lnTo>
                  <a:pt x="273844" y="221457"/>
                </a:lnTo>
                <a:lnTo>
                  <a:pt x="245269" y="283369"/>
                </a:lnTo>
                <a:lnTo>
                  <a:pt x="219075" y="354807"/>
                </a:lnTo>
                <a:lnTo>
                  <a:pt x="185738" y="464344"/>
                </a:lnTo>
                <a:lnTo>
                  <a:pt x="145257" y="678657"/>
                </a:lnTo>
                <a:lnTo>
                  <a:pt x="0" y="709613"/>
                </a:lnTo>
                <a:lnTo>
                  <a:pt x="0" y="569119"/>
                </a:lnTo>
                <a:lnTo>
                  <a:pt x="9525" y="4738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563D9FE-0415-4D1F-A6E1-59500E406942}"/>
              </a:ext>
            </a:extLst>
          </p:cNvPr>
          <p:cNvSpPr/>
          <p:nvPr/>
        </p:nvSpPr>
        <p:spPr>
          <a:xfrm>
            <a:off x="4643438" y="4678363"/>
            <a:ext cx="2298700" cy="539750"/>
          </a:xfrm>
          <a:custGeom>
            <a:avLst/>
            <a:gdLst>
              <a:gd name="connsiteX0" fmla="*/ 1028700 w 2297906"/>
              <a:gd name="connsiteY0" fmla="*/ 369094 h 538163"/>
              <a:gd name="connsiteX1" fmla="*/ 671512 w 2297906"/>
              <a:gd name="connsiteY1" fmla="*/ 442913 h 538163"/>
              <a:gd name="connsiteX2" fmla="*/ 421481 w 2297906"/>
              <a:gd name="connsiteY2" fmla="*/ 514350 h 538163"/>
              <a:gd name="connsiteX3" fmla="*/ 342900 w 2297906"/>
              <a:gd name="connsiteY3" fmla="*/ 533400 h 538163"/>
              <a:gd name="connsiteX4" fmla="*/ 307181 w 2297906"/>
              <a:gd name="connsiteY4" fmla="*/ 538163 h 538163"/>
              <a:gd name="connsiteX5" fmla="*/ 283368 w 2297906"/>
              <a:gd name="connsiteY5" fmla="*/ 535782 h 538163"/>
              <a:gd name="connsiteX6" fmla="*/ 252412 w 2297906"/>
              <a:gd name="connsiteY6" fmla="*/ 528638 h 538163"/>
              <a:gd name="connsiteX7" fmla="*/ 214312 w 2297906"/>
              <a:gd name="connsiteY7" fmla="*/ 511969 h 538163"/>
              <a:gd name="connsiteX8" fmla="*/ 123825 w 2297906"/>
              <a:gd name="connsiteY8" fmla="*/ 457200 h 538163"/>
              <a:gd name="connsiteX9" fmla="*/ 59531 w 2297906"/>
              <a:gd name="connsiteY9" fmla="*/ 400050 h 538163"/>
              <a:gd name="connsiteX10" fmla="*/ 21431 w 2297906"/>
              <a:gd name="connsiteY10" fmla="*/ 364332 h 538163"/>
              <a:gd name="connsiteX11" fmla="*/ 2381 w 2297906"/>
              <a:gd name="connsiteY11" fmla="*/ 333375 h 538163"/>
              <a:gd name="connsiteX12" fmla="*/ 0 w 2297906"/>
              <a:gd name="connsiteY12" fmla="*/ 314325 h 538163"/>
              <a:gd name="connsiteX13" fmla="*/ 4762 w 2297906"/>
              <a:gd name="connsiteY13" fmla="*/ 302419 h 538163"/>
              <a:gd name="connsiteX14" fmla="*/ 16668 w 2297906"/>
              <a:gd name="connsiteY14" fmla="*/ 297657 h 538163"/>
              <a:gd name="connsiteX15" fmla="*/ 40481 w 2297906"/>
              <a:gd name="connsiteY15" fmla="*/ 302419 h 538163"/>
              <a:gd name="connsiteX16" fmla="*/ 76200 w 2297906"/>
              <a:gd name="connsiteY16" fmla="*/ 314325 h 538163"/>
              <a:gd name="connsiteX17" fmla="*/ 240506 w 2297906"/>
              <a:gd name="connsiteY17" fmla="*/ 333375 h 538163"/>
              <a:gd name="connsiteX18" fmla="*/ 288131 w 2297906"/>
              <a:gd name="connsiteY18" fmla="*/ 330994 h 538163"/>
              <a:gd name="connsiteX19" fmla="*/ 497681 w 2297906"/>
              <a:gd name="connsiteY19" fmla="*/ 285750 h 538163"/>
              <a:gd name="connsiteX20" fmla="*/ 633412 w 2297906"/>
              <a:gd name="connsiteY20" fmla="*/ 269082 h 538163"/>
              <a:gd name="connsiteX21" fmla="*/ 1031081 w 2297906"/>
              <a:gd name="connsiteY21" fmla="*/ 197644 h 538163"/>
              <a:gd name="connsiteX22" fmla="*/ 1314450 w 2297906"/>
              <a:gd name="connsiteY22" fmla="*/ 147638 h 538163"/>
              <a:gd name="connsiteX23" fmla="*/ 1443037 w 2297906"/>
              <a:gd name="connsiteY23" fmla="*/ 138113 h 538163"/>
              <a:gd name="connsiteX24" fmla="*/ 1659731 w 2297906"/>
              <a:gd name="connsiteY24" fmla="*/ 109538 h 538163"/>
              <a:gd name="connsiteX25" fmla="*/ 1802606 w 2297906"/>
              <a:gd name="connsiteY25" fmla="*/ 90488 h 538163"/>
              <a:gd name="connsiteX26" fmla="*/ 1843087 w 2297906"/>
              <a:gd name="connsiteY26" fmla="*/ 76200 h 538163"/>
              <a:gd name="connsiteX27" fmla="*/ 1921668 w 2297906"/>
              <a:gd name="connsiteY27" fmla="*/ 35719 h 538163"/>
              <a:gd name="connsiteX28" fmla="*/ 1983581 w 2297906"/>
              <a:gd name="connsiteY28" fmla="*/ 0 h 538163"/>
              <a:gd name="connsiteX29" fmla="*/ 2038350 w 2297906"/>
              <a:gd name="connsiteY29" fmla="*/ 9525 h 538163"/>
              <a:gd name="connsiteX30" fmla="*/ 2116931 w 2297906"/>
              <a:gd name="connsiteY30" fmla="*/ 28575 h 538163"/>
              <a:gd name="connsiteX31" fmla="*/ 2181225 w 2297906"/>
              <a:gd name="connsiteY31" fmla="*/ 52388 h 538163"/>
              <a:gd name="connsiteX32" fmla="*/ 2231231 w 2297906"/>
              <a:gd name="connsiteY32" fmla="*/ 73819 h 538163"/>
              <a:gd name="connsiteX33" fmla="*/ 2266950 w 2297906"/>
              <a:gd name="connsiteY33" fmla="*/ 100013 h 538163"/>
              <a:gd name="connsiteX34" fmla="*/ 2286000 w 2297906"/>
              <a:gd name="connsiteY34" fmla="*/ 126207 h 538163"/>
              <a:gd name="connsiteX35" fmla="*/ 2295525 w 2297906"/>
              <a:gd name="connsiteY35" fmla="*/ 154782 h 538163"/>
              <a:gd name="connsiteX36" fmla="*/ 2297906 w 2297906"/>
              <a:gd name="connsiteY36" fmla="*/ 188119 h 538163"/>
              <a:gd name="connsiteX37" fmla="*/ 2288381 w 2297906"/>
              <a:gd name="connsiteY37" fmla="*/ 216694 h 538163"/>
              <a:gd name="connsiteX38" fmla="*/ 2271712 w 2297906"/>
              <a:gd name="connsiteY38" fmla="*/ 235744 h 538163"/>
              <a:gd name="connsiteX39" fmla="*/ 2245518 w 2297906"/>
              <a:gd name="connsiteY39" fmla="*/ 247650 h 538163"/>
              <a:gd name="connsiteX40" fmla="*/ 2178843 w 2297906"/>
              <a:gd name="connsiteY40" fmla="*/ 245269 h 538163"/>
              <a:gd name="connsiteX41" fmla="*/ 2069306 w 2297906"/>
              <a:gd name="connsiteY41" fmla="*/ 233363 h 538163"/>
              <a:gd name="connsiteX42" fmla="*/ 1964531 w 2297906"/>
              <a:gd name="connsiteY42" fmla="*/ 233363 h 538163"/>
              <a:gd name="connsiteX43" fmla="*/ 1840706 w 2297906"/>
              <a:gd name="connsiteY43" fmla="*/ 245269 h 538163"/>
              <a:gd name="connsiteX44" fmla="*/ 1481137 w 2297906"/>
              <a:gd name="connsiteY44" fmla="*/ 295275 h 538163"/>
              <a:gd name="connsiteX45" fmla="*/ 1295400 w 2297906"/>
              <a:gd name="connsiteY45" fmla="*/ 335757 h 538163"/>
              <a:gd name="connsiteX46" fmla="*/ 1028700 w 2297906"/>
              <a:gd name="connsiteY46" fmla="*/ 369094 h 538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297906" h="538163">
                <a:moveTo>
                  <a:pt x="1028700" y="369094"/>
                </a:moveTo>
                <a:lnTo>
                  <a:pt x="671512" y="442913"/>
                </a:lnTo>
                <a:lnTo>
                  <a:pt x="421481" y="514350"/>
                </a:lnTo>
                <a:lnTo>
                  <a:pt x="342900" y="533400"/>
                </a:lnTo>
                <a:lnTo>
                  <a:pt x="307181" y="538163"/>
                </a:lnTo>
                <a:lnTo>
                  <a:pt x="283368" y="535782"/>
                </a:lnTo>
                <a:lnTo>
                  <a:pt x="252412" y="528638"/>
                </a:lnTo>
                <a:lnTo>
                  <a:pt x="214312" y="511969"/>
                </a:lnTo>
                <a:lnTo>
                  <a:pt x="123825" y="457200"/>
                </a:lnTo>
                <a:lnTo>
                  <a:pt x="59531" y="400050"/>
                </a:lnTo>
                <a:lnTo>
                  <a:pt x="21431" y="364332"/>
                </a:lnTo>
                <a:lnTo>
                  <a:pt x="2381" y="333375"/>
                </a:lnTo>
                <a:lnTo>
                  <a:pt x="0" y="314325"/>
                </a:lnTo>
                <a:lnTo>
                  <a:pt x="4762" y="302419"/>
                </a:lnTo>
                <a:lnTo>
                  <a:pt x="16668" y="297657"/>
                </a:lnTo>
                <a:lnTo>
                  <a:pt x="40481" y="302419"/>
                </a:lnTo>
                <a:lnTo>
                  <a:pt x="76200" y="314325"/>
                </a:lnTo>
                <a:lnTo>
                  <a:pt x="240506" y="333375"/>
                </a:lnTo>
                <a:lnTo>
                  <a:pt x="288131" y="330994"/>
                </a:lnTo>
                <a:lnTo>
                  <a:pt x="497681" y="285750"/>
                </a:lnTo>
                <a:lnTo>
                  <a:pt x="633412" y="269082"/>
                </a:lnTo>
                <a:lnTo>
                  <a:pt x="1031081" y="197644"/>
                </a:lnTo>
                <a:lnTo>
                  <a:pt x="1314450" y="147638"/>
                </a:lnTo>
                <a:lnTo>
                  <a:pt x="1443037" y="138113"/>
                </a:lnTo>
                <a:lnTo>
                  <a:pt x="1659731" y="109538"/>
                </a:lnTo>
                <a:lnTo>
                  <a:pt x="1802606" y="90488"/>
                </a:lnTo>
                <a:lnTo>
                  <a:pt x="1843087" y="76200"/>
                </a:lnTo>
                <a:lnTo>
                  <a:pt x="1921668" y="35719"/>
                </a:lnTo>
                <a:lnTo>
                  <a:pt x="1983581" y="0"/>
                </a:lnTo>
                <a:lnTo>
                  <a:pt x="2038350" y="9525"/>
                </a:lnTo>
                <a:lnTo>
                  <a:pt x="2116931" y="28575"/>
                </a:lnTo>
                <a:lnTo>
                  <a:pt x="2181225" y="52388"/>
                </a:lnTo>
                <a:lnTo>
                  <a:pt x="2231231" y="73819"/>
                </a:lnTo>
                <a:lnTo>
                  <a:pt x="2266950" y="100013"/>
                </a:lnTo>
                <a:lnTo>
                  <a:pt x="2286000" y="126207"/>
                </a:lnTo>
                <a:lnTo>
                  <a:pt x="2295525" y="154782"/>
                </a:lnTo>
                <a:lnTo>
                  <a:pt x="2297906" y="188119"/>
                </a:lnTo>
                <a:lnTo>
                  <a:pt x="2288381" y="216694"/>
                </a:lnTo>
                <a:lnTo>
                  <a:pt x="2271712" y="235744"/>
                </a:lnTo>
                <a:lnTo>
                  <a:pt x="2245518" y="247650"/>
                </a:lnTo>
                <a:lnTo>
                  <a:pt x="2178843" y="245269"/>
                </a:lnTo>
                <a:lnTo>
                  <a:pt x="2069306" y="233363"/>
                </a:lnTo>
                <a:lnTo>
                  <a:pt x="1964531" y="233363"/>
                </a:lnTo>
                <a:lnTo>
                  <a:pt x="1840706" y="245269"/>
                </a:lnTo>
                <a:lnTo>
                  <a:pt x="1481137" y="295275"/>
                </a:lnTo>
                <a:lnTo>
                  <a:pt x="1295400" y="335757"/>
                </a:lnTo>
                <a:lnTo>
                  <a:pt x="1028700" y="369094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5B9D3A6-A289-4A21-A6EB-898BCEA9A9EE}"/>
              </a:ext>
            </a:extLst>
          </p:cNvPr>
          <p:cNvSpPr/>
          <p:nvPr/>
        </p:nvSpPr>
        <p:spPr>
          <a:xfrm rot="16200000">
            <a:off x="4865688" y="4651375"/>
            <a:ext cx="2284412" cy="325438"/>
          </a:xfrm>
          <a:custGeom>
            <a:avLst/>
            <a:gdLst>
              <a:gd name="connsiteX0" fmla="*/ 1309688 w 2283619"/>
              <a:gd name="connsiteY0" fmla="*/ 285750 h 326231"/>
              <a:gd name="connsiteX1" fmla="*/ 188119 w 2283619"/>
              <a:gd name="connsiteY1" fmla="*/ 288131 h 326231"/>
              <a:gd name="connsiteX2" fmla="*/ 126207 w 2283619"/>
              <a:gd name="connsiteY2" fmla="*/ 285750 h 326231"/>
              <a:gd name="connsiteX3" fmla="*/ 92869 w 2283619"/>
              <a:gd name="connsiteY3" fmla="*/ 271462 h 326231"/>
              <a:gd name="connsiteX4" fmla="*/ 40482 w 2283619"/>
              <a:gd name="connsiteY4" fmla="*/ 240506 h 326231"/>
              <a:gd name="connsiteX5" fmla="*/ 9525 w 2283619"/>
              <a:gd name="connsiteY5" fmla="*/ 211931 h 326231"/>
              <a:gd name="connsiteX6" fmla="*/ 0 w 2283619"/>
              <a:gd name="connsiteY6" fmla="*/ 178594 h 326231"/>
              <a:gd name="connsiteX7" fmla="*/ 0 w 2283619"/>
              <a:gd name="connsiteY7" fmla="*/ 142875 h 326231"/>
              <a:gd name="connsiteX8" fmla="*/ 9525 w 2283619"/>
              <a:gd name="connsiteY8" fmla="*/ 109537 h 326231"/>
              <a:gd name="connsiteX9" fmla="*/ 38100 w 2283619"/>
              <a:gd name="connsiteY9" fmla="*/ 78581 h 326231"/>
              <a:gd name="connsiteX10" fmla="*/ 85725 w 2283619"/>
              <a:gd name="connsiteY10" fmla="*/ 52387 h 326231"/>
              <a:gd name="connsiteX11" fmla="*/ 147638 w 2283619"/>
              <a:gd name="connsiteY11" fmla="*/ 33337 h 326231"/>
              <a:gd name="connsiteX12" fmla="*/ 223838 w 2283619"/>
              <a:gd name="connsiteY12" fmla="*/ 21431 h 326231"/>
              <a:gd name="connsiteX13" fmla="*/ 314325 w 2283619"/>
              <a:gd name="connsiteY13" fmla="*/ 28575 h 326231"/>
              <a:gd name="connsiteX14" fmla="*/ 673894 w 2283619"/>
              <a:gd name="connsiteY14" fmla="*/ 52387 h 326231"/>
              <a:gd name="connsiteX15" fmla="*/ 942975 w 2283619"/>
              <a:gd name="connsiteY15" fmla="*/ 66675 h 326231"/>
              <a:gd name="connsiteX16" fmla="*/ 1114425 w 2283619"/>
              <a:gd name="connsiteY16" fmla="*/ 69056 h 326231"/>
              <a:gd name="connsiteX17" fmla="*/ 1364457 w 2283619"/>
              <a:gd name="connsiteY17" fmla="*/ 83344 h 326231"/>
              <a:gd name="connsiteX18" fmla="*/ 1635919 w 2283619"/>
              <a:gd name="connsiteY18" fmla="*/ 88106 h 326231"/>
              <a:gd name="connsiteX19" fmla="*/ 1776413 w 2283619"/>
              <a:gd name="connsiteY19" fmla="*/ 90487 h 326231"/>
              <a:gd name="connsiteX20" fmla="*/ 2019300 w 2283619"/>
              <a:gd name="connsiteY20" fmla="*/ 88106 h 326231"/>
              <a:gd name="connsiteX21" fmla="*/ 2100263 w 2283619"/>
              <a:gd name="connsiteY21" fmla="*/ 80962 h 326231"/>
              <a:gd name="connsiteX22" fmla="*/ 2135982 w 2283619"/>
              <a:gd name="connsiteY22" fmla="*/ 73819 h 326231"/>
              <a:gd name="connsiteX23" fmla="*/ 2162175 w 2283619"/>
              <a:gd name="connsiteY23" fmla="*/ 59531 h 326231"/>
              <a:gd name="connsiteX24" fmla="*/ 2233613 w 2283619"/>
              <a:gd name="connsiteY24" fmla="*/ 0 h 326231"/>
              <a:gd name="connsiteX25" fmla="*/ 2283619 w 2283619"/>
              <a:gd name="connsiteY25" fmla="*/ 100012 h 326231"/>
              <a:gd name="connsiteX26" fmla="*/ 2164557 w 2283619"/>
              <a:gd name="connsiteY26" fmla="*/ 235744 h 326231"/>
              <a:gd name="connsiteX27" fmla="*/ 2114550 w 2283619"/>
              <a:gd name="connsiteY27" fmla="*/ 300037 h 326231"/>
              <a:gd name="connsiteX28" fmla="*/ 2076450 w 2283619"/>
              <a:gd name="connsiteY28" fmla="*/ 316706 h 326231"/>
              <a:gd name="connsiteX29" fmla="*/ 2045494 w 2283619"/>
              <a:gd name="connsiteY29" fmla="*/ 326231 h 326231"/>
              <a:gd name="connsiteX30" fmla="*/ 2014538 w 2283619"/>
              <a:gd name="connsiteY30" fmla="*/ 326231 h 326231"/>
              <a:gd name="connsiteX31" fmla="*/ 1966913 w 2283619"/>
              <a:gd name="connsiteY31" fmla="*/ 316706 h 326231"/>
              <a:gd name="connsiteX32" fmla="*/ 1921669 w 2283619"/>
              <a:gd name="connsiteY32" fmla="*/ 304800 h 326231"/>
              <a:gd name="connsiteX33" fmla="*/ 1864519 w 2283619"/>
              <a:gd name="connsiteY33" fmla="*/ 290512 h 326231"/>
              <a:gd name="connsiteX34" fmla="*/ 1309688 w 2283619"/>
              <a:gd name="connsiteY34" fmla="*/ 285750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283619" h="326231">
                <a:moveTo>
                  <a:pt x="1309688" y="285750"/>
                </a:moveTo>
                <a:lnTo>
                  <a:pt x="188119" y="288131"/>
                </a:lnTo>
                <a:lnTo>
                  <a:pt x="126207" y="285750"/>
                </a:lnTo>
                <a:lnTo>
                  <a:pt x="92869" y="271462"/>
                </a:lnTo>
                <a:lnTo>
                  <a:pt x="40482" y="240506"/>
                </a:lnTo>
                <a:lnTo>
                  <a:pt x="9525" y="211931"/>
                </a:lnTo>
                <a:lnTo>
                  <a:pt x="0" y="178594"/>
                </a:lnTo>
                <a:lnTo>
                  <a:pt x="0" y="142875"/>
                </a:lnTo>
                <a:lnTo>
                  <a:pt x="9525" y="109537"/>
                </a:lnTo>
                <a:lnTo>
                  <a:pt x="38100" y="78581"/>
                </a:lnTo>
                <a:lnTo>
                  <a:pt x="85725" y="52387"/>
                </a:lnTo>
                <a:cubicBezTo>
                  <a:pt x="146013" y="33095"/>
                  <a:pt x="124422" y="33337"/>
                  <a:pt x="147638" y="33337"/>
                </a:cubicBezTo>
                <a:lnTo>
                  <a:pt x="223838" y="21431"/>
                </a:lnTo>
                <a:lnTo>
                  <a:pt x="314325" y="28575"/>
                </a:lnTo>
                <a:lnTo>
                  <a:pt x="673894" y="52387"/>
                </a:lnTo>
                <a:lnTo>
                  <a:pt x="942975" y="66675"/>
                </a:lnTo>
                <a:lnTo>
                  <a:pt x="1114425" y="69056"/>
                </a:lnTo>
                <a:lnTo>
                  <a:pt x="1364457" y="83344"/>
                </a:lnTo>
                <a:lnTo>
                  <a:pt x="1635919" y="88106"/>
                </a:lnTo>
                <a:lnTo>
                  <a:pt x="1776413" y="90487"/>
                </a:lnTo>
                <a:lnTo>
                  <a:pt x="2019300" y="88106"/>
                </a:lnTo>
                <a:lnTo>
                  <a:pt x="2100263" y="80962"/>
                </a:lnTo>
                <a:lnTo>
                  <a:pt x="2135982" y="73819"/>
                </a:lnTo>
                <a:lnTo>
                  <a:pt x="2162175" y="59531"/>
                </a:lnTo>
                <a:lnTo>
                  <a:pt x="2233613" y="0"/>
                </a:lnTo>
                <a:lnTo>
                  <a:pt x="2283619" y="100012"/>
                </a:lnTo>
                <a:lnTo>
                  <a:pt x="2164557" y="235744"/>
                </a:lnTo>
                <a:lnTo>
                  <a:pt x="2114550" y="300037"/>
                </a:lnTo>
                <a:lnTo>
                  <a:pt x="2076450" y="316706"/>
                </a:lnTo>
                <a:lnTo>
                  <a:pt x="2045494" y="326231"/>
                </a:lnTo>
                <a:lnTo>
                  <a:pt x="2014538" y="326231"/>
                </a:lnTo>
                <a:lnTo>
                  <a:pt x="1966913" y="316706"/>
                </a:lnTo>
                <a:lnTo>
                  <a:pt x="1921669" y="304800"/>
                </a:lnTo>
                <a:lnTo>
                  <a:pt x="1864519" y="290512"/>
                </a:lnTo>
                <a:lnTo>
                  <a:pt x="1309688" y="2857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5E75777-5D0A-4005-BFCE-DB8034803483}"/>
              </a:ext>
            </a:extLst>
          </p:cNvPr>
          <p:cNvSpPr/>
          <p:nvPr/>
        </p:nvSpPr>
        <p:spPr>
          <a:xfrm>
            <a:off x="6946900" y="1976438"/>
            <a:ext cx="1138238" cy="381000"/>
          </a:xfrm>
          <a:custGeom>
            <a:avLst/>
            <a:gdLst>
              <a:gd name="connsiteX0" fmla="*/ 745332 w 1138238"/>
              <a:gd name="connsiteY0" fmla="*/ 300037 h 381000"/>
              <a:gd name="connsiteX1" fmla="*/ 419100 w 1138238"/>
              <a:gd name="connsiteY1" fmla="*/ 361950 h 381000"/>
              <a:gd name="connsiteX2" fmla="*/ 280988 w 1138238"/>
              <a:gd name="connsiteY2" fmla="*/ 381000 h 381000"/>
              <a:gd name="connsiteX3" fmla="*/ 264319 w 1138238"/>
              <a:gd name="connsiteY3" fmla="*/ 378618 h 381000"/>
              <a:gd name="connsiteX4" fmla="*/ 221457 w 1138238"/>
              <a:gd name="connsiteY4" fmla="*/ 369093 h 381000"/>
              <a:gd name="connsiteX5" fmla="*/ 169069 w 1138238"/>
              <a:gd name="connsiteY5" fmla="*/ 352425 h 381000"/>
              <a:gd name="connsiteX6" fmla="*/ 133350 w 1138238"/>
              <a:gd name="connsiteY6" fmla="*/ 333375 h 381000"/>
              <a:gd name="connsiteX7" fmla="*/ 102394 w 1138238"/>
              <a:gd name="connsiteY7" fmla="*/ 304800 h 381000"/>
              <a:gd name="connsiteX8" fmla="*/ 69057 w 1138238"/>
              <a:gd name="connsiteY8" fmla="*/ 269081 h 381000"/>
              <a:gd name="connsiteX9" fmla="*/ 40482 w 1138238"/>
              <a:gd name="connsiteY9" fmla="*/ 235743 h 381000"/>
              <a:gd name="connsiteX10" fmla="*/ 11907 w 1138238"/>
              <a:gd name="connsiteY10" fmla="*/ 185737 h 381000"/>
              <a:gd name="connsiteX11" fmla="*/ 0 w 1138238"/>
              <a:gd name="connsiteY11" fmla="*/ 152400 h 381000"/>
              <a:gd name="connsiteX12" fmla="*/ 0 w 1138238"/>
              <a:gd name="connsiteY12" fmla="*/ 135731 h 381000"/>
              <a:gd name="connsiteX13" fmla="*/ 7144 w 1138238"/>
              <a:gd name="connsiteY13" fmla="*/ 128587 h 381000"/>
              <a:gd name="connsiteX14" fmla="*/ 21432 w 1138238"/>
              <a:gd name="connsiteY14" fmla="*/ 123825 h 381000"/>
              <a:gd name="connsiteX15" fmla="*/ 40482 w 1138238"/>
              <a:gd name="connsiteY15" fmla="*/ 126206 h 381000"/>
              <a:gd name="connsiteX16" fmla="*/ 66675 w 1138238"/>
              <a:gd name="connsiteY16" fmla="*/ 140493 h 381000"/>
              <a:gd name="connsiteX17" fmla="*/ 104775 w 1138238"/>
              <a:gd name="connsiteY17" fmla="*/ 169068 h 381000"/>
              <a:gd name="connsiteX18" fmla="*/ 145257 w 1138238"/>
              <a:gd name="connsiteY18" fmla="*/ 190500 h 381000"/>
              <a:gd name="connsiteX19" fmla="*/ 204788 w 1138238"/>
              <a:gd name="connsiteY19" fmla="*/ 204787 h 381000"/>
              <a:gd name="connsiteX20" fmla="*/ 269082 w 1138238"/>
              <a:gd name="connsiteY20" fmla="*/ 209550 h 381000"/>
              <a:gd name="connsiteX21" fmla="*/ 314325 w 1138238"/>
              <a:gd name="connsiteY21" fmla="*/ 207168 h 381000"/>
              <a:gd name="connsiteX22" fmla="*/ 495300 w 1138238"/>
              <a:gd name="connsiteY22" fmla="*/ 161925 h 381000"/>
              <a:gd name="connsiteX23" fmla="*/ 723900 w 1138238"/>
              <a:gd name="connsiteY23" fmla="*/ 92868 h 381000"/>
              <a:gd name="connsiteX24" fmla="*/ 788194 w 1138238"/>
              <a:gd name="connsiteY24" fmla="*/ 69056 h 381000"/>
              <a:gd name="connsiteX25" fmla="*/ 812007 w 1138238"/>
              <a:gd name="connsiteY25" fmla="*/ 57150 h 381000"/>
              <a:gd name="connsiteX26" fmla="*/ 852488 w 1138238"/>
              <a:gd name="connsiteY26" fmla="*/ 26193 h 381000"/>
              <a:gd name="connsiteX27" fmla="*/ 885825 w 1138238"/>
              <a:gd name="connsiteY27" fmla="*/ 0 h 381000"/>
              <a:gd name="connsiteX28" fmla="*/ 923925 w 1138238"/>
              <a:gd name="connsiteY28" fmla="*/ 4762 h 381000"/>
              <a:gd name="connsiteX29" fmla="*/ 971550 w 1138238"/>
              <a:gd name="connsiteY29" fmla="*/ 14287 h 381000"/>
              <a:gd name="connsiteX30" fmla="*/ 997744 w 1138238"/>
              <a:gd name="connsiteY30" fmla="*/ 23812 h 381000"/>
              <a:gd name="connsiteX31" fmla="*/ 1031082 w 1138238"/>
              <a:gd name="connsiteY31" fmla="*/ 40481 h 381000"/>
              <a:gd name="connsiteX32" fmla="*/ 1083469 w 1138238"/>
              <a:gd name="connsiteY32" fmla="*/ 73818 h 381000"/>
              <a:gd name="connsiteX33" fmla="*/ 1107282 w 1138238"/>
              <a:gd name="connsiteY33" fmla="*/ 90487 h 381000"/>
              <a:gd name="connsiteX34" fmla="*/ 1123950 w 1138238"/>
              <a:gd name="connsiteY34" fmla="*/ 111918 h 381000"/>
              <a:gd name="connsiteX35" fmla="*/ 1138238 w 1138238"/>
              <a:gd name="connsiteY35" fmla="*/ 147637 h 381000"/>
              <a:gd name="connsiteX36" fmla="*/ 1138238 w 1138238"/>
              <a:gd name="connsiteY36" fmla="*/ 176212 h 381000"/>
              <a:gd name="connsiteX37" fmla="*/ 1128713 w 1138238"/>
              <a:gd name="connsiteY37" fmla="*/ 204787 h 381000"/>
              <a:gd name="connsiteX38" fmla="*/ 1114425 w 1138238"/>
              <a:gd name="connsiteY38" fmla="*/ 226218 h 381000"/>
              <a:gd name="connsiteX39" fmla="*/ 1038225 w 1138238"/>
              <a:gd name="connsiteY39" fmla="*/ 252412 h 381000"/>
              <a:gd name="connsiteX40" fmla="*/ 745332 w 1138238"/>
              <a:gd name="connsiteY40" fmla="*/ 300037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38238" h="381000">
                <a:moveTo>
                  <a:pt x="745332" y="300037"/>
                </a:moveTo>
                <a:lnTo>
                  <a:pt x="419100" y="361950"/>
                </a:lnTo>
                <a:lnTo>
                  <a:pt x="280988" y="381000"/>
                </a:lnTo>
                <a:lnTo>
                  <a:pt x="264319" y="378618"/>
                </a:lnTo>
                <a:lnTo>
                  <a:pt x="221457" y="369093"/>
                </a:lnTo>
                <a:lnTo>
                  <a:pt x="169069" y="352425"/>
                </a:lnTo>
                <a:lnTo>
                  <a:pt x="133350" y="333375"/>
                </a:lnTo>
                <a:lnTo>
                  <a:pt x="102394" y="304800"/>
                </a:lnTo>
                <a:lnTo>
                  <a:pt x="69057" y="269081"/>
                </a:lnTo>
                <a:lnTo>
                  <a:pt x="40482" y="235743"/>
                </a:lnTo>
                <a:lnTo>
                  <a:pt x="11907" y="185737"/>
                </a:lnTo>
                <a:lnTo>
                  <a:pt x="0" y="152400"/>
                </a:lnTo>
                <a:lnTo>
                  <a:pt x="0" y="135731"/>
                </a:lnTo>
                <a:lnTo>
                  <a:pt x="7144" y="128587"/>
                </a:lnTo>
                <a:lnTo>
                  <a:pt x="21432" y="123825"/>
                </a:lnTo>
                <a:lnTo>
                  <a:pt x="40482" y="126206"/>
                </a:lnTo>
                <a:lnTo>
                  <a:pt x="66675" y="140493"/>
                </a:lnTo>
                <a:lnTo>
                  <a:pt x="104775" y="169068"/>
                </a:lnTo>
                <a:lnTo>
                  <a:pt x="145257" y="190500"/>
                </a:lnTo>
                <a:lnTo>
                  <a:pt x="204788" y="204787"/>
                </a:lnTo>
                <a:lnTo>
                  <a:pt x="269082" y="209550"/>
                </a:lnTo>
                <a:lnTo>
                  <a:pt x="314325" y="207168"/>
                </a:lnTo>
                <a:lnTo>
                  <a:pt x="495300" y="161925"/>
                </a:lnTo>
                <a:lnTo>
                  <a:pt x="723900" y="92868"/>
                </a:lnTo>
                <a:lnTo>
                  <a:pt x="788194" y="69056"/>
                </a:lnTo>
                <a:lnTo>
                  <a:pt x="812007" y="57150"/>
                </a:lnTo>
                <a:lnTo>
                  <a:pt x="852488" y="26193"/>
                </a:lnTo>
                <a:lnTo>
                  <a:pt x="885825" y="0"/>
                </a:lnTo>
                <a:lnTo>
                  <a:pt x="923925" y="4762"/>
                </a:lnTo>
                <a:lnTo>
                  <a:pt x="971550" y="14287"/>
                </a:lnTo>
                <a:lnTo>
                  <a:pt x="997744" y="23812"/>
                </a:lnTo>
                <a:lnTo>
                  <a:pt x="1031082" y="40481"/>
                </a:lnTo>
                <a:lnTo>
                  <a:pt x="1083469" y="73818"/>
                </a:lnTo>
                <a:lnTo>
                  <a:pt x="1107282" y="90487"/>
                </a:lnTo>
                <a:lnTo>
                  <a:pt x="1123950" y="111918"/>
                </a:lnTo>
                <a:lnTo>
                  <a:pt x="1138238" y="147637"/>
                </a:lnTo>
                <a:lnTo>
                  <a:pt x="1138238" y="176212"/>
                </a:lnTo>
                <a:lnTo>
                  <a:pt x="1128713" y="204787"/>
                </a:lnTo>
                <a:lnTo>
                  <a:pt x="1114425" y="226218"/>
                </a:lnTo>
                <a:lnTo>
                  <a:pt x="1038225" y="252412"/>
                </a:lnTo>
                <a:lnTo>
                  <a:pt x="745332" y="3000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B2630112-D7A1-4953-8B14-C3E69924A614}"/>
              </a:ext>
            </a:extLst>
          </p:cNvPr>
          <p:cNvSpPr/>
          <p:nvPr/>
        </p:nvSpPr>
        <p:spPr>
          <a:xfrm>
            <a:off x="6546850" y="3001963"/>
            <a:ext cx="1766888" cy="476250"/>
          </a:xfrm>
          <a:custGeom>
            <a:avLst/>
            <a:gdLst>
              <a:gd name="connsiteX0" fmla="*/ 1128713 w 1766888"/>
              <a:gd name="connsiteY0" fmla="*/ 307182 h 476250"/>
              <a:gd name="connsiteX1" fmla="*/ 871538 w 1766888"/>
              <a:gd name="connsiteY1" fmla="*/ 345282 h 476250"/>
              <a:gd name="connsiteX2" fmla="*/ 745332 w 1766888"/>
              <a:gd name="connsiteY2" fmla="*/ 373857 h 476250"/>
              <a:gd name="connsiteX3" fmla="*/ 547688 w 1766888"/>
              <a:gd name="connsiteY3" fmla="*/ 419100 h 476250"/>
              <a:gd name="connsiteX4" fmla="*/ 323850 w 1766888"/>
              <a:gd name="connsiteY4" fmla="*/ 471488 h 476250"/>
              <a:gd name="connsiteX5" fmla="*/ 290513 w 1766888"/>
              <a:gd name="connsiteY5" fmla="*/ 476250 h 476250"/>
              <a:gd name="connsiteX6" fmla="*/ 250032 w 1766888"/>
              <a:gd name="connsiteY6" fmla="*/ 471488 h 476250"/>
              <a:gd name="connsiteX7" fmla="*/ 202407 w 1766888"/>
              <a:gd name="connsiteY7" fmla="*/ 461963 h 476250"/>
              <a:gd name="connsiteX8" fmla="*/ 130969 w 1766888"/>
              <a:gd name="connsiteY8" fmla="*/ 433388 h 476250"/>
              <a:gd name="connsiteX9" fmla="*/ 0 w 1766888"/>
              <a:gd name="connsiteY9" fmla="*/ 366713 h 476250"/>
              <a:gd name="connsiteX10" fmla="*/ 38100 w 1766888"/>
              <a:gd name="connsiteY10" fmla="*/ 233363 h 476250"/>
              <a:gd name="connsiteX11" fmla="*/ 169069 w 1766888"/>
              <a:gd name="connsiteY11" fmla="*/ 276225 h 476250"/>
              <a:gd name="connsiteX12" fmla="*/ 269082 w 1766888"/>
              <a:gd name="connsiteY12" fmla="*/ 290513 h 476250"/>
              <a:gd name="connsiteX13" fmla="*/ 342900 w 1766888"/>
              <a:gd name="connsiteY13" fmla="*/ 288132 h 476250"/>
              <a:gd name="connsiteX14" fmla="*/ 485775 w 1766888"/>
              <a:gd name="connsiteY14" fmla="*/ 261938 h 476250"/>
              <a:gd name="connsiteX15" fmla="*/ 935832 w 1766888"/>
              <a:gd name="connsiteY15" fmla="*/ 173832 h 476250"/>
              <a:gd name="connsiteX16" fmla="*/ 1264444 w 1766888"/>
              <a:gd name="connsiteY16" fmla="*/ 111919 h 476250"/>
              <a:gd name="connsiteX17" fmla="*/ 1302544 w 1766888"/>
              <a:gd name="connsiteY17" fmla="*/ 92869 h 476250"/>
              <a:gd name="connsiteX18" fmla="*/ 1343025 w 1766888"/>
              <a:gd name="connsiteY18" fmla="*/ 61913 h 476250"/>
              <a:gd name="connsiteX19" fmla="*/ 1400175 w 1766888"/>
              <a:gd name="connsiteY19" fmla="*/ 0 h 476250"/>
              <a:gd name="connsiteX20" fmla="*/ 1450182 w 1766888"/>
              <a:gd name="connsiteY20" fmla="*/ 4763 h 476250"/>
              <a:gd name="connsiteX21" fmla="*/ 1538288 w 1766888"/>
              <a:gd name="connsiteY21" fmla="*/ 23813 h 476250"/>
              <a:gd name="connsiteX22" fmla="*/ 1590675 w 1766888"/>
              <a:gd name="connsiteY22" fmla="*/ 30957 h 476250"/>
              <a:gd name="connsiteX23" fmla="*/ 1657350 w 1766888"/>
              <a:gd name="connsiteY23" fmla="*/ 52388 h 476250"/>
              <a:gd name="connsiteX24" fmla="*/ 1690688 w 1766888"/>
              <a:gd name="connsiteY24" fmla="*/ 76200 h 476250"/>
              <a:gd name="connsiteX25" fmla="*/ 1728788 w 1766888"/>
              <a:gd name="connsiteY25" fmla="*/ 107157 h 476250"/>
              <a:gd name="connsiteX26" fmla="*/ 1752600 w 1766888"/>
              <a:gd name="connsiteY26" fmla="*/ 138113 h 476250"/>
              <a:gd name="connsiteX27" fmla="*/ 1766888 w 1766888"/>
              <a:gd name="connsiteY27" fmla="*/ 169069 h 476250"/>
              <a:gd name="connsiteX28" fmla="*/ 1762125 w 1766888"/>
              <a:gd name="connsiteY28" fmla="*/ 190500 h 476250"/>
              <a:gd name="connsiteX29" fmla="*/ 1743075 w 1766888"/>
              <a:gd name="connsiteY29" fmla="*/ 214313 h 476250"/>
              <a:gd name="connsiteX30" fmla="*/ 1652588 w 1766888"/>
              <a:gd name="connsiteY30" fmla="*/ 228600 h 476250"/>
              <a:gd name="connsiteX31" fmla="*/ 1321594 w 1766888"/>
              <a:gd name="connsiteY31" fmla="*/ 276225 h 476250"/>
              <a:gd name="connsiteX32" fmla="*/ 1128713 w 1766888"/>
              <a:gd name="connsiteY32" fmla="*/ 307182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766888" h="476250">
                <a:moveTo>
                  <a:pt x="1128713" y="307182"/>
                </a:moveTo>
                <a:lnTo>
                  <a:pt x="871538" y="345282"/>
                </a:lnTo>
                <a:lnTo>
                  <a:pt x="745332" y="373857"/>
                </a:lnTo>
                <a:lnTo>
                  <a:pt x="547688" y="419100"/>
                </a:lnTo>
                <a:lnTo>
                  <a:pt x="323850" y="471488"/>
                </a:lnTo>
                <a:lnTo>
                  <a:pt x="290513" y="476250"/>
                </a:lnTo>
                <a:lnTo>
                  <a:pt x="250032" y="471488"/>
                </a:lnTo>
                <a:lnTo>
                  <a:pt x="202407" y="461963"/>
                </a:lnTo>
                <a:lnTo>
                  <a:pt x="130969" y="433388"/>
                </a:lnTo>
                <a:lnTo>
                  <a:pt x="0" y="366713"/>
                </a:lnTo>
                <a:lnTo>
                  <a:pt x="38100" y="233363"/>
                </a:lnTo>
                <a:lnTo>
                  <a:pt x="169069" y="276225"/>
                </a:lnTo>
                <a:lnTo>
                  <a:pt x="269082" y="290513"/>
                </a:lnTo>
                <a:lnTo>
                  <a:pt x="342900" y="288132"/>
                </a:lnTo>
                <a:lnTo>
                  <a:pt x="485775" y="261938"/>
                </a:lnTo>
                <a:lnTo>
                  <a:pt x="935832" y="173832"/>
                </a:lnTo>
                <a:lnTo>
                  <a:pt x="1264444" y="111919"/>
                </a:lnTo>
                <a:lnTo>
                  <a:pt x="1302544" y="92869"/>
                </a:lnTo>
                <a:lnTo>
                  <a:pt x="1343025" y="61913"/>
                </a:lnTo>
                <a:lnTo>
                  <a:pt x="1400175" y="0"/>
                </a:lnTo>
                <a:lnTo>
                  <a:pt x="1450182" y="4763"/>
                </a:lnTo>
                <a:lnTo>
                  <a:pt x="1538288" y="23813"/>
                </a:lnTo>
                <a:lnTo>
                  <a:pt x="1590675" y="30957"/>
                </a:lnTo>
                <a:lnTo>
                  <a:pt x="1657350" y="52388"/>
                </a:lnTo>
                <a:lnTo>
                  <a:pt x="1690688" y="76200"/>
                </a:lnTo>
                <a:lnTo>
                  <a:pt x="1728788" y="107157"/>
                </a:lnTo>
                <a:lnTo>
                  <a:pt x="1752600" y="138113"/>
                </a:lnTo>
                <a:lnTo>
                  <a:pt x="1766888" y="169069"/>
                </a:lnTo>
                <a:lnTo>
                  <a:pt x="1762125" y="190500"/>
                </a:lnTo>
                <a:lnTo>
                  <a:pt x="1743075" y="214313"/>
                </a:lnTo>
                <a:lnTo>
                  <a:pt x="1652588" y="228600"/>
                </a:lnTo>
                <a:lnTo>
                  <a:pt x="1321594" y="276225"/>
                </a:lnTo>
                <a:lnTo>
                  <a:pt x="1128713" y="30718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995B7A9D-542E-4AB4-A499-7AD5ABC94960}"/>
              </a:ext>
            </a:extLst>
          </p:cNvPr>
          <p:cNvSpPr/>
          <p:nvPr/>
        </p:nvSpPr>
        <p:spPr>
          <a:xfrm rot="16200000">
            <a:off x="6089650" y="4418013"/>
            <a:ext cx="2698750" cy="463550"/>
          </a:xfrm>
          <a:custGeom>
            <a:avLst/>
            <a:gdLst>
              <a:gd name="connsiteX0" fmla="*/ 1283494 w 2697956"/>
              <a:gd name="connsiteY0" fmla="*/ 421481 h 464344"/>
              <a:gd name="connsiteX1" fmla="*/ 707231 w 2697956"/>
              <a:gd name="connsiteY1" fmla="*/ 426244 h 464344"/>
              <a:gd name="connsiteX2" fmla="*/ 600075 w 2697956"/>
              <a:gd name="connsiteY2" fmla="*/ 435769 h 464344"/>
              <a:gd name="connsiteX3" fmla="*/ 507206 w 2697956"/>
              <a:gd name="connsiteY3" fmla="*/ 442912 h 464344"/>
              <a:gd name="connsiteX4" fmla="*/ 457200 w 2697956"/>
              <a:gd name="connsiteY4" fmla="*/ 438150 h 464344"/>
              <a:gd name="connsiteX5" fmla="*/ 300037 w 2697956"/>
              <a:gd name="connsiteY5" fmla="*/ 416719 h 464344"/>
              <a:gd name="connsiteX6" fmla="*/ 197644 w 2697956"/>
              <a:gd name="connsiteY6" fmla="*/ 400050 h 464344"/>
              <a:gd name="connsiteX7" fmla="*/ 145256 w 2697956"/>
              <a:gd name="connsiteY7" fmla="*/ 385762 h 464344"/>
              <a:gd name="connsiteX8" fmla="*/ 92869 w 2697956"/>
              <a:gd name="connsiteY8" fmla="*/ 359569 h 464344"/>
              <a:gd name="connsiteX9" fmla="*/ 54769 w 2697956"/>
              <a:gd name="connsiteY9" fmla="*/ 340519 h 464344"/>
              <a:gd name="connsiteX10" fmla="*/ 21431 w 2697956"/>
              <a:gd name="connsiteY10" fmla="*/ 314325 h 464344"/>
              <a:gd name="connsiteX11" fmla="*/ 0 w 2697956"/>
              <a:gd name="connsiteY11" fmla="*/ 283369 h 464344"/>
              <a:gd name="connsiteX12" fmla="*/ 0 w 2697956"/>
              <a:gd name="connsiteY12" fmla="*/ 250031 h 464344"/>
              <a:gd name="connsiteX13" fmla="*/ 23812 w 2697956"/>
              <a:gd name="connsiteY13" fmla="*/ 223837 h 464344"/>
              <a:gd name="connsiteX14" fmla="*/ 135731 w 2697956"/>
              <a:gd name="connsiteY14" fmla="*/ 154781 h 464344"/>
              <a:gd name="connsiteX15" fmla="*/ 581025 w 2697956"/>
              <a:gd name="connsiteY15" fmla="*/ 202406 h 464344"/>
              <a:gd name="connsiteX16" fmla="*/ 933450 w 2697956"/>
              <a:gd name="connsiteY16" fmla="*/ 221456 h 464344"/>
              <a:gd name="connsiteX17" fmla="*/ 1740694 w 2697956"/>
              <a:gd name="connsiteY17" fmla="*/ 223837 h 464344"/>
              <a:gd name="connsiteX18" fmla="*/ 1959769 w 2697956"/>
              <a:gd name="connsiteY18" fmla="*/ 211931 h 464344"/>
              <a:gd name="connsiteX19" fmla="*/ 2247900 w 2697956"/>
              <a:gd name="connsiteY19" fmla="*/ 197644 h 464344"/>
              <a:gd name="connsiteX20" fmla="*/ 2362200 w 2697956"/>
              <a:gd name="connsiteY20" fmla="*/ 197644 h 464344"/>
              <a:gd name="connsiteX21" fmla="*/ 2419350 w 2697956"/>
              <a:gd name="connsiteY21" fmla="*/ 195262 h 464344"/>
              <a:gd name="connsiteX22" fmla="*/ 2466975 w 2697956"/>
              <a:gd name="connsiteY22" fmla="*/ 180975 h 464344"/>
              <a:gd name="connsiteX23" fmla="*/ 2488406 w 2697956"/>
              <a:gd name="connsiteY23" fmla="*/ 173831 h 464344"/>
              <a:gd name="connsiteX24" fmla="*/ 2528887 w 2697956"/>
              <a:gd name="connsiteY24" fmla="*/ 150019 h 464344"/>
              <a:gd name="connsiteX25" fmla="*/ 2569369 w 2697956"/>
              <a:gd name="connsiteY25" fmla="*/ 111919 h 464344"/>
              <a:gd name="connsiteX26" fmla="*/ 2643187 w 2697956"/>
              <a:gd name="connsiteY26" fmla="*/ 0 h 464344"/>
              <a:gd name="connsiteX27" fmla="*/ 2697956 w 2697956"/>
              <a:gd name="connsiteY27" fmla="*/ 202406 h 464344"/>
              <a:gd name="connsiteX28" fmla="*/ 2562225 w 2697956"/>
              <a:gd name="connsiteY28" fmla="*/ 347662 h 464344"/>
              <a:gd name="connsiteX29" fmla="*/ 2476500 w 2697956"/>
              <a:gd name="connsiteY29" fmla="*/ 423862 h 464344"/>
              <a:gd name="connsiteX30" fmla="*/ 2445544 w 2697956"/>
              <a:gd name="connsiteY30" fmla="*/ 450056 h 464344"/>
              <a:gd name="connsiteX31" fmla="*/ 2383631 w 2697956"/>
              <a:gd name="connsiteY31" fmla="*/ 464344 h 464344"/>
              <a:gd name="connsiteX32" fmla="*/ 2340769 w 2697956"/>
              <a:gd name="connsiteY32" fmla="*/ 454819 h 464344"/>
              <a:gd name="connsiteX33" fmla="*/ 2247900 w 2697956"/>
              <a:gd name="connsiteY33" fmla="*/ 431006 h 464344"/>
              <a:gd name="connsiteX34" fmla="*/ 1907381 w 2697956"/>
              <a:gd name="connsiteY34" fmla="*/ 423862 h 464344"/>
              <a:gd name="connsiteX35" fmla="*/ 1283494 w 2697956"/>
              <a:gd name="connsiteY35" fmla="*/ 421481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697956" h="464344">
                <a:moveTo>
                  <a:pt x="1283494" y="421481"/>
                </a:moveTo>
                <a:lnTo>
                  <a:pt x="707231" y="426244"/>
                </a:lnTo>
                <a:lnTo>
                  <a:pt x="600075" y="435769"/>
                </a:lnTo>
                <a:lnTo>
                  <a:pt x="507206" y="442912"/>
                </a:lnTo>
                <a:lnTo>
                  <a:pt x="457200" y="438150"/>
                </a:lnTo>
                <a:lnTo>
                  <a:pt x="300037" y="416719"/>
                </a:lnTo>
                <a:lnTo>
                  <a:pt x="197644" y="400050"/>
                </a:lnTo>
                <a:lnTo>
                  <a:pt x="145256" y="385762"/>
                </a:lnTo>
                <a:lnTo>
                  <a:pt x="92869" y="359569"/>
                </a:lnTo>
                <a:lnTo>
                  <a:pt x="54769" y="340519"/>
                </a:lnTo>
                <a:lnTo>
                  <a:pt x="21431" y="314325"/>
                </a:lnTo>
                <a:lnTo>
                  <a:pt x="0" y="283369"/>
                </a:lnTo>
                <a:lnTo>
                  <a:pt x="0" y="250031"/>
                </a:lnTo>
                <a:lnTo>
                  <a:pt x="23812" y="223837"/>
                </a:lnTo>
                <a:lnTo>
                  <a:pt x="135731" y="154781"/>
                </a:lnTo>
                <a:lnTo>
                  <a:pt x="581025" y="202406"/>
                </a:lnTo>
                <a:lnTo>
                  <a:pt x="933450" y="221456"/>
                </a:lnTo>
                <a:lnTo>
                  <a:pt x="1740694" y="223837"/>
                </a:lnTo>
                <a:lnTo>
                  <a:pt x="1959769" y="211931"/>
                </a:lnTo>
                <a:lnTo>
                  <a:pt x="2247900" y="197644"/>
                </a:lnTo>
                <a:lnTo>
                  <a:pt x="2362200" y="197644"/>
                </a:lnTo>
                <a:lnTo>
                  <a:pt x="2419350" y="195262"/>
                </a:lnTo>
                <a:lnTo>
                  <a:pt x="2466975" y="180975"/>
                </a:lnTo>
                <a:lnTo>
                  <a:pt x="2488406" y="173831"/>
                </a:lnTo>
                <a:lnTo>
                  <a:pt x="2528887" y="150019"/>
                </a:lnTo>
                <a:lnTo>
                  <a:pt x="2569369" y="111919"/>
                </a:lnTo>
                <a:lnTo>
                  <a:pt x="2643187" y="0"/>
                </a:lnTo>
                <a:lnTo>
                  <a:pt x="2697956" y="202406"/>
                </a:lnTo>
                <a:lnTo>
                  <a:pt x="2562225" y="347662"/>
                </a:lnTo>
                <a:lnTo>
                  <a:pt x="2476500" y="423862"/>
                </a:lnTo>
                <a:lnTo>
                  <a:pt x="2445544" y="450056"/>
                </a:lnTo>
                <a:lnTo>
                  <a:pt x="2383631" y="464344"/>
                </a:lnTo>
                <a:lnTo>
                  <a:pt x="2340769" y="454819"/>
                </a:lnTo>
                <a:lnTo>
                  <a:pt x="2247900" y="431006"/>
                </a:lnTo>
                <a:lnTo>
                  <a:pt x="1907381" y="423862"/>
                </a:lnTo>
                <a:lnTo>
                  <a:pt x="1283494" y="4214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AFE65B79-9A6B-4EFB-9EEA-04E6DE7E0C8D}"/>
              </a:ext>
            </a:extLst>
          </p:cNvPr>
          <p:cNvSpPr/>
          <p:nvPr/>
        </p:nvSpPr>
        <p:spPr>
          <a:xfrm>
            <a:off x="6831013" y="5429250"/>
            <a:ext cx="609600" cy="452438"/>
          </a:xfrm>
          <a:custGeom>
            <a:avLst/>
            <a:gdLst>
              <a:gd name="connsiteX0" fmla="*/ 161925 w 609600"/>
              <a:gd name="connsiteY0" fmla="*/ 35719 h 452438"/>
              <a:gd name="connsiteX1" fmla="*/ 335757 w 609600"/>
              <a:gd name="connsiteY1" fmla="*/ 69056 h 452438"/>
              <a:gd name="connsiteX2" fmla="*/ 414338 w 609600"/>
              <a:gd name="connsiteY2" fmla="*/ 78581 h 452438"/>
              <a:gd name="connsiteX3" fmla="*/ 473869 w 609600"/>
              <a:gd name="connsiteY3" fmla="*/ 76200 h 452438"/>
              <a:gd name="connsiteX4" fmla="*/ 511969 w 609600"/>
              <a:gd name="connsiteY4" fmla="*/ 66675 h 452438"/>
              <a:gd name="connsiteX5" fmla="*/ 547688 w 609600"/>
              <a:gd name="connsiteY5" fmla="*/ 47625 h 452438"/>
              <a:gd name="connsiteX6" fmla="*/ 609600 w 609600"/>
              <a:gd name="connsiteY6" fmla="*/ 0 h 452438"/>
              <a:gd name="connsiteX7" fmla="*/ 571500 w 609600"/>
              <a:gd name="connsiteY7" fmla="*/ 452438 h 452438"/>
              <a:gd name="connsiteX8" fmla="*/ 531019 w 609600"/>
              <a:gd name="connsiteY8" fmla="*/ 435769 h 452438"/>
              <a:gd name="connsiteX9" fmla="*/ 431007 w 609600"/>
              <a:gd name="connsiteY9" fmla="*/ 330994 h 452438"/>
              <a:gd name="connsiteX10" fmla="*/ 278607 w 609600"/>
              <a:gd name="connsiteY10" fmla="*/ 211931 h 452438"/>
              <a:gd name="connsiteX11" fmla="*/ 152400 w 609600"/>
              <a:gd name="connsiteY11" fmla="*/ 130969 h 452438"/>
              <a:gd name="connsiteX12" fmla="*/ 40482 w 609600"/>
              <a:gd name="connsiteY12" fmla="*/ 73819 h 452438"/>
              <a:gd name="connsiteX13" fmla="*/ 9525 w 609600"/>
              <a:gd name="connsiteY13" fmla="*/ 57150 h 452438"/>
              <a:gd name="connsiteX14" fmla="*/ 2382 w 609600"/>
              <a:gd name="connsiteY14" fmla="*/ 47625 h 452438"/>
              <a:gd name="connsiteX15" fmla="*/ 0 w 609600"/>
              <a:gd name="connsiteY15" fmla="*/ 35719 h 452438"/>
              <a:gd name="connsiteX16" fmla="*/ 0 w 609600"/>
              <a:gd name="connsiteY16" fmla="*/ 21431 h 452438"/>
              <a:gd name="connsiteX17" fmla="*/ 7144 w 609600"/>
              <a:gd name="connsiteY17" fmla="*/ 4763 h 452438"/>
              <a:gd name="connsiteX18" fmla="*/ 35719 w 609600"/>
              <a:gd name="connsiteY18" fmla="*/ 0 h 452438"/>
              <a:gd name="connsiteX19" fmla="*/ 161925 w 609600"/>
              <a:gd name="connsiteY19" fmla="*/ 35719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09600" h="452438">
                <a:moveTo>
                  <a:pt x="161925" y="35719"/>
                </a:moveTo>
                <a:lnTo>
                  <a:pt x="335757" y="69056"/>
                </a:lnTo>
                <a:lnTo>
                  <a:pt x="414338" y="78581"/>
                </a:lnTo>
                <a:lnTo>
                  <a:pt x="473869" y="76200"/>
                </a:lnTo>
                <a:lnTo>
                  <a:pt x="511969" y="66675"/>
                </a:lnTo>
                <a:lnTo>
                  <a:pt x="547688" y="47625"/>
                </a:lnTo>
                <a:lnTo>
                  <a:pt x="609600" y="0"/>
                </a:lnTo>
                <a:lnTo>
                  <a:pt x="571500" y="452438"/>
                </a:lnTo>
                <a:lnTo>
                  <a:pt x="531019" y="435769"/>
                </a:lnTo>
                <a:lnTo>
                  <a:pt x="431007" y="330994"/>
                </a:lnTo>
                <a:lnTo>
                  <a:pt x="278607" y="211931"/>
                </a:lnTo>
                <a:lnTo>
                  <a:pt x="152400" y="130969"/>
                </a:lnTo>
                <a:lnTo>
                  <a:pt x="40482" y="73819"/>
                </a:lnTo>
                <a:lnTo>
                  <a:pt x="9525" y="57150"/>
                </a:lnTo>
                <a:lnTo>
                  <a:pt x="2382" y="47625"/>
                </a:lnTo>
                <a:lnTo>
                  <a:pt x="0" y="35719"/>
                </a:lnTo>
                <a:lnTo>
                  <a:pt x="0" y="21431"/>
                </a:lnTo>
                <a:lnTo>
                  <a:pt x="7144" y="4763"/>
                </a:lnTo>
                <a:lnTo>
                  <a:pt x="35719" y="0"/>
                </a:lnTo>
                <a:lnTo>
                  <a:pt x="161925" y="357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8F717427-FE69-425B-84BB-DCA795A5652D}"/>
              </a:ext>
            </a:extLst>
          </p:cNvPr>
          <p:cNvGrpSpPr/>
          <p:nvPr/>
        </p:nvGrpSpPr>
        <p:grpSpPr>
          <a:xfrm>
            <a:off x="3656014" y="1427163"/>
            <a:ext cx="4657724" cy="4572000"/>
            <a:chOff x="3656014" y="1427163"/>
            <a:chExt cx="4657724" cy="4572000"/>
          </a:xfrm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36F6F48F-0956-4882-9B65-551FA2EEE770}"/>
                </a:ext>
              </a:extLst>
            </p:cNvPr>
            <p:cNvSpPr/>
            <p:nvPr/>
          </p:nvSpPr>
          <p:spPr>
            <a:xfrm>
              <a:off x="3927475" y="1624013"/>
              <a:ext cx="1049338" cy="1079500"/>
            </a:xfrm>
            <a:custGeom>
              <a:avLst/>
              <a:gdLst>
                <a:gd name="connsiteX0" fmla="*/ 676275 w 1050132"/>
                <a:gd name="connsiteY0" fmla="*/ 642937 h 1078706"/>
                <a:gd name="connsiteX1" fmla="*/ 419100 w 1050132"/>
                <a:gd name="connsiteY1" fmla="*/ 838200 h 1078706"/>
                <a:gd name="connsiteX2" fmla="*/ 226219 w 1050132"/>
                <a:gd name="connsiteY2" fmla="*/ 966787 h 1078706"/>
                <a:gd name="connsiteX3" fmla="*/ 95250 w 1050132"/>
                <a:gd name="connsiteY3" fmla="*/ 1047750 h 1078706"/>
                <a:gd name="connsiteX4" fmla="*/ 52388 w 1050132"/>
                <a:gd name="connsiteY4" fmla="*/ 1073943 h 1078706"/>
                <a:gd name="connsiteX5" fmla="*/ 33338 w 1050132"/>
                <a:gd name="connsiteY5" fmla="*/ 1078706 h 1078706"/>
                <a:gd name="connsiteX6" fmla="*/ 11907 w 1050132"/>
                <a:gd name="connsiteY6" fmla="*/ 1078706 h 1078706"/>
                <a:gd name="connsiteX7" fmla="*/ 2382 w 1050132"/>
                <a:gd name="connsiteY7" fmla="*/ 1073943 h 1078706"/>
                <a:gd name="connsiteX8" fmla="*/ 0 w 1050132"/>
                <a:gd name="connsiteY8" fmla="*/ 1059656 h 1078706"/>
                <a:gd name="connsiteX9" fmla="*/ 14288 w 1050132"/>
                <a:gd name="connsiteY9" fmla="*/ 1026318 h 1078706"/>
                <a:gd name="connsiteX10" fmla="*/ 111919 w 1050132"/>
                <a:gd name="connsiteY10" fmla="*/ 923925 h 1078706"/>
                <a:gd name="connsiteX11" fmla="*/ 285750 w 1050132"/>
                <a:gd name="connsiteY11" fmla="*/ 747712 h 1078706"/>
                <a:gd name="connsiteX12" fmla="*/ 442913 w 1050132"/>
                <a:gd name="connsiteY12" fmla="*/ 583406 h 1078706"/>
                <a:gd name="connsiteX13" fmla="*/ 576263 w 1050132"/>
                <a:gd name="connsiteY13" fmla="*/ 442912 h 1078706"/>
                <a:gd name="connsiteX14" fmla="*/ 645319 w 1050132"/>
                <a:gd name="connsiteY14" fmla="*/ 366712 h 1078706"/>
                <a:gd name="connsiteX15" fmla="*/ 681038 w 1050132"/>
                <a:gd name="connsiteY15" fmla="*/ 311943 h 1078706"/>
                <a:gd name="connsiteX16" fmla="*/ 700088 w 1050132"/>
                <a:gd name="connsiteY16" fmla="*/ 278606 h 1078706"/>
                <a:gd name="connsiteX17" fmla="*/ 709613 w 1050132"/>
                <a:gd name="connsiteY17" fmla="*/ 247650 h 1078706"/>
                <a:gd name="connsiteX18" fmla="*/ 709613 w 1050132"/>
                <a:gd name="connsiteY18" fmla="*/ 216693 h 1078706"/>
                <a:gd name="connsiteX19" fmla="*/ 709613 w 1050132"/>
                <a:gd name="connsiteY19" fmla="*/ 185737 h 1078706"/>
                <a:gd name="connsiteX20" fmla="*/ 695325 w 1050132"/>
                <a:gd name="connsiteY20" fmla="*/ 145256 h 1078706"/>
                <a:gd name="connsiteX21" fmla="*/ 671513 w 1050132"/>
                <a:gd name="connsiteY21" fmla="*/ 102393 h 1078706"/>
                <a:gd name="connsiteX22" fmla="*/ 642938 w 1050132"/>
                <a:gd name="connsiteY22" fmla="*/ 59531 h 1078706"/>
                <a:gd name="connsiteX23" fmla="*/ 631032 w 1050132"/>
                <a:gd name="connsiteY23" fmla="*/ 33337 h 1078706"/>
                <a:gd name="connsiteX24" fmla="*/ 631032 w 1050132"/>
                <a:gd name="connsiteY24" fmla="*/ 14287 h 1078706"/>
                <a:gd name="connsiteX25" fmla="*/ 640557 w 1050132"/>
                <a:gd name="connsiteY25" fmla="*/ 0 h 1078706"/>
                <a:gd name="connsiteX26" fmla="*/ 657225 w 1050132"/>
                <a:gd name="connsiteY26" fmla="*/ 0 h 1078706"/>
                <a:gd name="connsiteX27" fmla="*/ 688182 w 1050132"/>
                <a:gd name="connsiteY27" fmla="*/ 14287 h 1078706"/>
                <a:gd name="connsiteX28" fmla="*/ 792957 w 1050132"/>
                <a:gd name="connsiteY28" fmla="*/ 59531 h 1078706"/>
                <a:gd name="connsiteX29" fmla="*/ 902494 w 1050132"/>
                <a:gd name="connsiteY29" fmla="*/ 116681 h 1078706"/>
                <a:gd name="connsiteX30" fmla="*/ 959644 w 1050132"/>
                <a:gd name="connsiteY30" fmla="*/ 152400 h 1078706"/>
                <a:gd name="connsiteX31" fmla="*/ 1004888 w 1050132"/>
                <a:gd name="connsiteY31" fmla="*/ 195262 h 1078706"/>
                <a:gd name="connsiteX32" fmla="*/ 1031082 w 1050132"/>
                <a:gd name="connsiteY32" fmla="*/ 228600 h 1078706"/>
                <a:gd name="connsiteX33" fmla="*/ 1047750 w 1050132"/>
                <a:gd name="connsiteY33" fmla="*/ 266700 h 1078706"/>
                <a:gd name="connsiteX34" fmla="*/ 1050132 w 1050132"/>
                <a:gd name="connsiteY34" fmla="*/ 295275 h 1078706"/>
                <a:gd name="connsiteX35" fmla="*/ 1040607 w 1050132"/>
                <a:gd name="connsiteY35" fmla="*/ 314325 h 1078706"/>
                <a:gd name="connsiteX36" fmla="*/ 892969 w 1050132"/>
                <a:gd name="connsiteY36" fmla="*/ 452437 h 1078706"/>
                <a:gd name="connsiteX37" fmla="*/ 676275 w 1050132"/>
                <a:gd name="connsiteY37" fmla="*/ 642937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50132" h="1078706">
                  <a:moveTo>
                    <a:pt x="676275" y="642937"/>
                  </a:moveTo>
                  <a:lnTo>
                    <a:pt x="419100" y="838200"/>
                  </a:lnTo>
                  <a:lnTo>
                    <a:pt x="226219" y="966787"/>
                  </a:lnTo>
                  <a:lnTo>
                    <a:pt x="95250" y="1047750"/>
                  </a:lnTo>
                  <a:lnTo>
                    <a:pt x="52388" y="1073943"/>
                  </a:lnTo>
                  <a:lnTo>
                    <a:pt x="33338" y="1078706"/>
                  </a:lnTo>
                  <a:lnTo>
                    <a:pt x="11907" y="1078706"/>
                  </a:lnTo>
                  <a:lnTo>
                    <a:pt x="2382" y="1073943"/>
                  </a:lnTo>
                  <a:lnTo>
                    <a:pt x="0" y="1059656"/>
                  </a:lnTo>
                  <a:lnTo>
                    <a:pt x="14288" y="1026318"/>
                  </a:lnTo>
                  <a:lnTo>
                    <a:pt x="111919" y="923925"/>
                  </a:lnTo>
                  <a:lnTo>
                    <a:pt x="285750" y="747712"/>
                  </a:lnTo>
                  <a:lnTo>
                    <a:pt x="442913" y="583406"/>
                  </a:lnTo>
                  <a:lnTo>
                    <a:pt x="576263" y="442912"/>
                  </a:lnTo>
                  <a:lnTo>
                    <a:pt x="645319" y="366712"/>
                  </a:lnTo>
                  <a:lnTo>
                    <a:pt x="681038" y="311943"/>
                  </a:lnTo>
                  <a:lnTo>
                    <a:pt x="700088" y="278606"/>
                  </a:lnTo>
                  <a:lnTo>
                    <a:pt x="709613" y="247650"/>
                  </a:lnTo>
                  <a:lnTo>
                    <a:pt x="709613" y="216693"/>
                  </a:lnTo>
                  <a:lnTo>
                    <a:pt x="709613" y="185737"/>
                  </a:lnTo>
                  <a:lnTo>
                    <a:pt x="695325" y="145256"/>
                  </a:lnTo>
                  <a:lnTo>
                    <a:pt x="671513" y="102393"/>
                  </a:lnTo>
                  <a:lnTo>
                    <a:pt x="642938" y="59531"/>
                  </a:lnTo>
                  <a:lnTo>
                    <a:pt x="631032" y="33337"/>
                  </a:lnTo>
                  <a:lnTo>
                    <a:pt x="631032" y="14287"/>
                  </a:lnTo>
                  <a:lnTo>
                    <a:pt x="640557" y="0"/>
                  </a:lnTo>
                  <a:lnTo>
                    <a:pt x="657225" y="0"/>
                  </a:lnTo>
                  <a:lnTo>
                    <a:pt x="688182" y="14287"/>
                  </a:lnTo>
                  <a:lnTo>
                    <a:pt x="792957" y="59531"/>
                  </a:lnTo>
                  <a:lnTo>
                    <a:pt x="902494" y="116681"/>
                  </a:lnTo>
                  <a:lnTo>
                    <a:pt x="959644" y="152400"/>
                  </a:lnTo>
                  <a:lnTo>
                    <a:pt x="1004888" y="195262"/>
                  </a:lnTo>
                  <a:lnTo>
                    <a:pt x="1031082" y="228600"/>
                  </a:lnTo>
                  <a:lnTo>
                    <a:pt x="1047750" y="266700"/>
                  </a:lnTo>
                  <a:lnTo>
                    <a:pt x="1050132" y="295275"/>
                  </a:lnTo>
                  <a:lnTo>
                    <a:pt x="1040607" y="314325"/>
                  </a:lnTo>
                  <a:lnTo>
                    <a:pt x="892969" y="452437"/>
                  </a:lnTo>
                  <a:lnTo>
                    <a:pt x="676275" y="6429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11EB91D6-AD47-498B-8B74-69D24BF68E56}"/>
                </a:ext>
              </a:extLst>
            </p:cNvPr>
            <p:cNvSpPr/>
            <p:nvPr/>
          </p:nvSpPr>
          <p:spPr>
            <a:xfrm>
              <a:off x="3656014" y="2595564"/>
              <a:ext cx="1177925" cy="1565275"/>
            </a:xfrm>
            <a:custGeom>
              <a:avLst/>
              <a:gdLst>
                <a:gd name="connsiteX0" fmla="*/ 885825 w 1178719"/>
                <a:gd name="connsiteY0" fmla="*/ 661987 h 1564481"/>
                <a:gd name="connsiteX1" fmla="*/ 721519 w 1178719"/>
                <a:gd name="connsiteY1" fmla="*/ 897731 h 1564481"/>
                <a:gd name="connsiteX2" fmla="*/ 645319 w 1178719"/>
                <a:gd name="connsiteY2" fmla="*/ 992981 h 1564481"/>
                <a:gd name="connsiteX3" fmla="*/ 447675 w 1178719"/>
                <a:gd name="connsiteY3" fmla="*/ 1185862 h 1564481"/>
                <a:gd name="connsiteX4" fmla="*/ 302419 w 1178719"/>
                <a:gd name="connsiteY4" fmla="*/ 1331118 h 1564481"/>
                <a:gd name="connsiteX5" fmla="*/ 126206 w 1178719"/>
                <a:gd name="connsiteY5" fmla="*/ 1497806 h 1564481"/>
                <a:gd name="connsiteX6" fmla="*/ 64294 w 1178719"/>
                <a:gd name="connsiteY6" fmla="*/ 1554956 h 1564481"/>
                <a:gd name="connsiteX7" fmla="*/ 35719 w 1178719"/>
                <a:gd name="connsiteY7" fmla="*/ 1564481 h 1564481"/>
                <a:gd name="connsiteX8" fmla="*/ 19050 w 1178719"/>
                <a:gd name="connsiteY8" fmla="*/ 1562100 h 1564481"/>
                <a:gd name="connsiteX9" fmla="*/ 7144 w 1178719"/>
                <a:gd name="connsiteY9" fmla="*/ 1557337 h 1564481"/>
                <a:gd name="connsiteX10" fmla="*/ 0 w 1178719"/>
                <a:gd name="connsiteY10" fmla="*/ 1545431 h 1564481"/>
                <a:gd name="connsiteX11" fmla="*/ 9525 w 1178719"/>
                <a:gd name="connsiteY11" fmla="*/ 1516856 h 1564481"/>
                <a:gd name="connsiteX12" fmla="*/ 47625 w 1178719"/>
                <a:gd name="connsiteY12" fmla="*/ 1459706 h 1564481"/>
                <a:gd name="connsiteX13" fmla="*/ 195262 w 1178719"/>
                <a:gd name="connsiteY13" fmla="*/ 1271587 h 1564481"/>
                <a:gd name="connsiteX14" fmla="*/ 326231 w 1178719"/>
                <a:gd name="connsiteY14" fmla="*/ 1090612 h 1564481"/>
                <a:gd name="connsiteX15" fmla="*/ 447675 w 1178719"/>
                <a:gd name="connsiteY15" fmla="*/ 919162 h 1564481"/>
                <a:gd name="connsiteX16" fmla="*/ 564356 w 1178719"/>
                <a:gd name="connsiteY16" fmla="*/ 745331 h 1564481"/>
                <a:gd name="connsiteX17" fmla="*/ 650081 w 1178719"/>
                <a:gd name="connsiteY17" fmla="*/ 616743 h 1564481"/>
                <a:gd name="connsiteX18" fmla="*/ 733425 w 1178719"/>
                <a:gd name="connsiteY18" fmla="*/ 473868 h 1564481"/>
                <a:gd name="connsiteX19" fmla="*/ 814387 w 1178719"/>
                <a:gd name="connsiteY19" fmla="*/ 314325 h 1564481"/>
                <a:gd name="connsiteX20" fmla="*/ 850106 w 1178719"/>
                <a:gd name="connsiteY20" fmla="*/ 223837 h 1564481"/>
                <a:gd name="connsiteX21" fmla="*/ 852487 w 1178719"/>
                <a:gd name="connsiteY21" fmla="*/ 195262 h 1564481"/>
                <a:gd name="connsiteX22" fmla="*/ 847725 w 1178719"/>
                <a:gd name="connsiteY22" fmla="*/ 169068 h 1564481"/>
                <a:gd name="connsiteX23" fmla="*/ 831056 w 1178719"/>
                <a:gd name="connsiteY23" fmla="*/ 142875 h 1564481"/>
                <a:gd name="connsiteX24" fmla="*/ 800100 w 1178719"/>
                <a:gd name="connsiteY24" fmla="*/ 111918 h 1564481"/>
                <a:gd name="connsiteX25" fmla="*/ 757237 w 1178719"/>
                <a:gd name="connsiteY25" fmla="*/ 80962 h 1564481"/>
                <a:gd name="connsiteX26" fmla="*/ 731044 w 1178719"/>
                <a:gd name="connsiteY26" fmla="*/ 61912 h 1564481"/>
                <a:gd name="connsiteX27" fmla="*/ 711994 w 1178719"/>
                <a:gd name="connsiteY27" fmla="*/ 52387 h 1564481"/>
                <a:gd name="connsiteX28" fmla="*/ 697706 w 1178719"/>
                <a:gd name="connsiteY28" fmla="*/ 33337 h 1564481"/>
                <a:gd name="connsiteX29" fmla="*/ 697706 w 1178719"/>
                <a:gd name="connsiteY29" fmla="*/ 19050 h 1564481"/>
                <a:gd name="connsiteX30" fmla="*/ 702469 w 1178719"/>
                <a:gd name="connsiteY30" fmla="*/ 4762 h 1564481"/>
                <a:gd name="connsiteX31" fmla="*/ 728662 w 1178719"/>
                <a:gd name="connsiteY31" fmla="*/ 0 h 1564481"/>
                <a:gd name="connsiteX32" fmla="*/ 783431 w 1178719"/>
                <a:gd name="connsiteY32" fmla="*/ 9525 h 1564481"/>
                <a:gd name="connsiteX33" fmla="*/ 883444 w 1178719"/>
                <a:gd name="connsiteY33" fmla="*/ 33337 h 1564481"/>
                <a:gd name="connsiteX34" fmla="*/ 954881 w 1178719"/>
                <a:gd name="connsiteY34" fmla="*/ 52387 h 1564481"/>
                <a:gd name="connsiteX35" fmla="*/ 1014412 w 1178719"/>
                <a:gd name="connsiteY35" fmla="*/ 73818 h 1564481"/>
                <a:gd name="connsiteX36" fmla="*/ 1064419 w 1178719"/>
                <a:gd name="connsiteY36" fmla="*/ 92868 h 1564481"/>
                <a:gd name="connsiteX37" fmla="*/ 1100137 w 1178719"/>
                <a:gd name="connsiteY37" fmla="*/ 114300 h 1564481"/>
                <a:gd name="connsiteX38" fmla="*/ 1140619 w 1178719"/>
                <a:gd name="connsiteY38" fmla="*/ 142875 h 1564481"/>
                <a:gd name="connsiteX39" fmla="*/ 1159669 w 1178719"/>
                <a:gd name="connsiteY39" fmla="*/ 164306 h 1564481"/>
                <a:gd name="connsiteX40" fmla="*/ 1173956 w 1178719"/>
                <a:gd name="connsiteY40" fmla="*/ 190500 h 1564481"/>
                <a:gd name="connsiteX41" fmla="*/ 1178719 w 1178719"/>
                <a:gd name="connsiteY41" fmla="*/ 214312 h 1564481"/>
                <a:gd name="connsiteX42" fmla="*/ 1171575 w 1178719"/>
                <a:gd name="connsiteY42" fmla="*/ 238125 h 1564481"/>
                <a:gd name="connsiteX43" fmla="*/ 1154906 w 1178719"/>
                <a:gd name="connsiteY43" fmla="*/ 257175 h 1564481"/>
                <a:gd name="connsiteX44" fmla="*/ 1114425 w 1178719"/>
                <a:gd name="connsiteY44" fmla="*/ 295275 h 1564481"/>
                <a:gd name="connsiteX45" fmla="*/ 1083469 w 1178719"/>
                <a:gd name="connsiteY45" fmla="*/ 342900 h 1564481"/>
                <a:gd name="connsiteX46" fmla="*/ 1047750 w 1178719"/>
                <a:gd name="connsiteY46" fmla="*/ 404812 h 1564481"/>
                <a:gd name="connsiteX47" fmla="*/ 947737 w 1178719"/>
                <a:gd name="connsiteY47" fmla="*/ 569118 h 1564481"/>
                <a:gd name="connsiteX48" fmla="*/ 885825 w 1178719"/>
                <a:gd name="connsiteY48" fmla="*/ 661987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8719" h="1564481">
                  <a:moveTo>
                    <a:pt x="885825" y="661987"/>
                  </a:moveTo>
                  <a:lnTo>
                    <a:pt x="721519" y="897731"/>
                  </a:lnTo>
                  <a:lnTo>
                    <a:pt x="645319" y="992981"/>
                  </a:lnTo>
                  <a:lnTo>
                    <a:pt x="447675" y="1185862"/>
                  </a:lnTo>
                  <a:lnTo>
                    <a:pt x="302419" y="1331118"/>
                  </a:lnTo>
                  <a:lnTo>
                    <a:pt x="126206" y="1497806"/>
                  </a:lnTo>
                  <a:lnTo>
                    <a:pt x="64294" y="1554956"/>
                  </a:lnTo>
                  <a:lnTo>
                    <a:pt x="35719" y="1564481"/>
                  </a:lnTo>
                  <a:lnTo>
                    <a:pt x="19050" y="1562100"/>
                  </a:lnTo>
                  <a:lnTo>
                    <a:pt x="7144" y="1557337"/>
                  </a:lnTo>
                  <a:lnTo>
                    <a:pt x="0" y="1545431"/>
                  </a:lnTo>
                  <a:lnTo>
                    <a:pt x="9525" y="1516856"/>
                  </a:lnTo>
                  <a:lnTo>
                    <a:pt x="47625" y="1459706"/>
                  </a:lnTo>
                  <a:lnTo>
                    <a:pt x="195262" y="1271587"/>
                  </a:lnTo>
                  <a:lnTo>
                    <a:pt x="326231" y="1090612"/>
                  </a:lnTo>
                  <a:lnTo>
                    <a:pt x="447675" y="919162"/>
                  </a:lnTo>
                  <a:lnTo>
                    <a:pt x="564356" y="745331"/>
                  </a:lnTo>
                  <a:lnTo>
                    <a:pt x="650081" y="616743"/>
                  </a:lnTo>
                  <a:lnTo>
                    <a:pt x="733425" y="473868"/>
                  </a:lnTo>
                  <a:lnTo>
                    <a:pt x="814387" y="314325"/>
                  </a:lnTo>
                  <a:lnTo>
                    <a:pt x="850106" y="223837"/>
                  </a:lnTo>
                  <a:lnTo>
                    <a:pt x="852487" y="195262"/>
                  </a:lnTo>
                  <a:lnTo>
                    <a:pt x="847725" y="169068"/>
                  </a:lnTo>
                  <a:lnTo>
                    <a:pt x="831056" y="142875"/>
                  </a:lnTo>
                  <a:lnTo>
                    <a:pt x="800100" y="111918"/>
                  </a:lnTo>
                  <a:lnTo>
                    <a:pt x="757237" y="80962"/>
                  </a:lnTo>
                  <a:lnTo>
                    <a:pt x="731044" y="61912"/>
                  </a:lnTo>
                  <a:lnTo>
                    <a:pt x="711994" y="52387"/>
                  </a:lnTo>
                  <a:lnTo>
                    <a:pt x="697706" y="33337"/>
                  </a:lnTo>
                  <a:lnTo>
                    <a:pt x="697706" y="19050"/>
                  </a:lnTo>
                  <a:lnTo>
                    <a:pt x="702469" y="4762"/>
                  </a:lnTo>
                  <a:lnTo>
                    <a:pt x="728662" y="0"/>
                  </a:lnTo>
                  <a:lnTo>
                    <a:pt x="783431" y="9525"/>
                  </a:lnTo>
                  <a:lnTo>
                    <a:pt x="883444" y="33337"/>
                  </a:lnTo>
                  <a:lnTo>
                    <a:pt x="954881" y="52387"/>
                  </a:lnTo>
                  <a:lnTo>
                    <a:pt x="1014412" y="73818"/>
                  </a:lnTo>
                  <a:lnTo>
                    <a:pt x="1064419" y="92868"/>
                  </a:lnTo>
                  <a:lnTo>
                    <a:pt x="1100137" y="114300"/>
                  </a:lnTo>
                  <a:lnTo>
                    <a:pt x="1140619" y="142875"/>
                  </a:lnTo>
                  <a:lnTo>
                    <a:pt x="1159669" y="164306"/>
                  </a:lnTo>
                  <a:lnTo>
                    <a:pt x="1173956" y="190500"/>
                  </a:lnTo>
                  <a:lnTo>
                    <a:pt x="1178719" y="214312"/>
                  </a:lnTo>
                  <a:lnTo>
                    <a:pt x="1171575" y="238125"/>
                  </a:lnTo>
                  <a:lnTo>
                    <a:pt x="1154906" y="257175"/>
                  </a:lnTo>
                  <a:lnTo>
                    <a:pt x="1114425" y="295275"/>
                  </a:lnTo>
                  <a:lnTo>
                    <a:pt x="1083469" y="342900"/>
                  </a:lnTo>
                  <a:lnTo>
                    <a:pt x="1047750" y="404812"/>
                  </a:lnTo>
                  <a:lnTo>
                    <a:pt x="947737" y="569118"/>
                  </a:lnTo>
                  <a:lnTo>
                    <a:pt x="885825" y="6619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5">
              <a:extLst>
                <a:ext uri="{FF2B5EF4-FFF2-40B4-BE49-F238E27FC236}">
                  <a16:creationId xmlns:a16="http://schemas.microsoft.com/office/drawing/2014/main" id="{DFCF1820-97A6-4275-9DCB-1A9234604B2B}"/>
                </a:ext>
              </a:extLst>
            </p:cNvPr>
            <p:cNvSpPr/>
            <p:nvPr/>
          </p:nvSpPr>
          <p:spPr>
            <a:xfrm rot="16200000">
              <a:off x="3124200" y="4498975"/>
              <a:ext cx="2509838" cy="331788"/>
            </a:xfrm>
            <a:custGeom>
              <a:avLst/>
              <a:gdLst>
                <a:gd name="connsiteX0" fmla="*/ 1228725 w 2509838"/>
                <a:gd name="connsiteY0" fmla="*/ 292893 h 330993"/>
                <a:gd name="connsiteX1" fmla="*/ 611981 w 2509838"/>
                <a:gd name="connsiteY1" fmla="*/ 292893 h 330993"/>
                <a:gd name="connsiteX2" fmla="*/ 271463 w 2509838"/>
                <a:gd name="connsiteY2" fmla="*/ 292893 h 330993"/>
                <a:gd name="connsiteX3" fmla="*/ 185738 w 2509838"/>
                <a:gd name="connsiteY3" fmla="*/ 285750 h 330993"/>
                <a:gd name="connsiteX4" fmla="*/ 116681 w 2509838"/>
                <a:gd name="connsiteY4" fmla="*/ 273843 h 330993"/>
                <a:gd name="connsiteX5" fmla="*/ 64294 w 2509838"/>
                <a:gd name="connsiteY5" fmla="*/ 257175 h 330993"/>
                <a:gd name="connsiteX6" fmla="*/ 23813 w 2509838"/>
                <a:gd name="connsiteY6" fmla="*/ 240506 h 330993"/>
                <a:gd name="connsiteX7" fmla="*/ 2381 w 2509838"/>
                <a:gd name="connsiteY7" fmla="*/ 221456 h 330993"/>
                <a:gd name="connsiteX8" fmla="*/ 0 w 2509838"/>
                <a:gd name="connsiteY8" fmla="*/ 195262 h 330993"/>
                <a:gd name="connsiteX9" fmla="*/ 7144 w 2509838"/>
                <a:gd name="connsiteY9" fmla="*/ 166687 h 330993"/>
                <a:gd name="connsiteX10" fmla="*/ 33338 w 2509838"/>
                <a:gd name="connsiteY10" fmla="*/ 133350 h 330993"/>
                <a:gd name="connsiteX11" fmla="*/ 83344 w 2509838"/>
                <a:gd name="connsiteY11" fmla="*/ 88106 h 330993"/>
                <a:gd name="connsiteX12" fmla="*/ 142875 w 2509838"/>
                <a:gd name="connsiteY12" fmla="*/ 47625 h 330993"/>
                <a:gd name="connsiteX13" fmla="*/ 192881 w 2509838"/>
                <a:gd name="connsiteY13" fmla="*/ 19050 h 330993"/>
                <a:gd name="connsiteX14" fmla="*/ 245269 w 2509838"/>
                <a:gd name="connsiteY14" fmla="*/ 4762 h 330993"/>
                <a:gd name="connsiteX15" fmla="*/ 361950 w 2509838"/>
                <a:gd name="connsiteY15" fmla="*/ 0 h 330993"/>
                <a:gd name="connsiteX16" fmla="*/ 454819 w 2509838"/>
                <a:gd name="connsiteY16" fmla="*/ 2381 h 330993"/>
                <a:gd name="connsiteX17" fmla="*/ 528638 w 2509838"/>
                <a:gd name="connsiteY17" fmla="*/ 16668 h 330993"/>
                <a:gd name="connsiteX18" fmla="*/ 650081 w 2509838"/>
                <a:gd name="connsiteY18" fmla="*/ 45243 h 330993"/>
                <a:gd name="connsiteX19" fmla="*/ 723900 w 2509838"/>
                <a:gd name="connsiteY19" fmla="*/ 52387 h 330993"/>
                <a:gd name="connsiteX20" fmla="*/ 1231106 w 2509838"/>
                <a:gd name="connsiteY20" fmla="*/ 97631 h 330993"/>
                <a:gd name="connsiteX21" fmla="*/ 1728788 w 2509838"/>
                <a:gd name="connsiteY21" fmla="*/ 130968 h 330993"/>
                <a:gd name="connsiteX22" fmla="*/ 2095500 w 2509838"/>
                <a:gd name="connsiteY22" fmla="*/ 133350 h 330993"/>
                <a:gd name="connsiteX23" fmla="*/ 2169319 w 2509838"/>
                <a:gd name="connsiteY23" fmla="*/ 130968 h 330993"/>
                <a:gd name="connsiteX24" fmla="*/ 2205038 w 2509838"/>
                <a:gd name="connsiteY24" fmla="*/ 126206 h 330993"/>
                <a:gd name="connsiteX25" fmla="*/ 2255044 w 2509838"/>
                <a:gd name="connsiteY25" fmla="*/ 102393 h 330993"/>
                <a:gd name="connsiteX26" fmla="*/ 2357438 w 2509838"/>
                <a:gd name="connsiteY26" fmla="*/ 23812 h 330993"/>
                <a:gd name="connsiteX27" fmla="*/ 2509838 w 2509838"/>
                <a:gd name="connsiteY27" fmla="*/ 111918 h 330993"/>
                <a:gd name="connsiteX28" fmla="*/ 2409825 w 2509838"/>
                <a:gd name="connsiteY28" fmla="*/ 223837 h 330993"/>
                <a:gd name="connsiteX29" fmla="*/ 2357438 w 2509838"/>
                <a:gd name="connsiteY29" fmla="*/ 290512 h 330993"/>
                <a:gd name="connsiteX30" fmla="*/ 2312194 w 2509838"/>
                <a:gd name="connsiteY30" fmla="*/ 321468 h 330993"/>
                <a:gd name="connsiteX31" fmla="*/ 2281238 w 2509838"/>
                <a:gd name="connsiteY31" fmla="*/ 330993 h 330993"/>
                <a:gd name="connsiteX32" fmla="*/ 2221706 w 2509838"/>
                <a:gd name="connsiteY32" fmla="*/ 326231 h 330993"/>
                <a:gd name="connsiteX33" fmla="*/ 2166938 w 2509838"/>
                <a:gd name="connsiteY33" fmla="*/ 309562 h 330993"/>
                <a:gd name="connsiteX34" fmla="*/ 1776413 w 2509838"/>
                <a:gd name="connsiteY34" fmla="*/ 295275 h 330993"/>
                <a:gd name="connsiteX35" fmla="*/ 1228725 w 2509838"/>
                <a:gd name="connsiteY35" fmla="*/ 2928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09838" h="330993">
                  <a:moveTo>
                    <a:pt x="1228725" y="292893"/>
                  </a:moveTo>
                  <a:lnTo>
                    <a:pt x="611981" y="292893"/>
                  </a:lnTo>
                  <a:lnTo>
                    <a:pt x="271463" y="292893"/>
                  </a:lnTo>
                  <a:lnTo>
                    <a:pt x="185738" y="285750"/>
                  </a:lnTo>
                  <a:lnTo>
                    <a:pt x="116681" y="273843"/>
                  </a:lnTo>
                  <a:lnTo>
                    <a:pt x="64294" y="257175"/>
                  </a:lnTo>
                  <a:lnTo>
                    <a:pt x="23813" y="240506"/>
                  </a:lnTo>
                  <a:lnTo>
                    <a:pt x="2381" y="221456"/>
                  </a:lnTo>
                  <a:lnTo>
                    <a:pt x="0" y="195262"/>
                  </a:lnTo>
                  <a:lnTo>
                    <a:pt x="7144" y="166687"/>
                  </a:lnTo>
                  <a:lnTo>
                    <a:pt x="33338" y="133350"/>
                  </a:lnTo>
                  <a:lnTo>
                    <a:pt x="83344" y="88106"/>
                  </a:lnTo>
                  <a:lnTo>
                    <a:pt x="142875" y="47625"/>
                  </a:lnTo>
                  <a:lnTo>
                    <a:pt x="192881" y="19050"/>
                  </a:lnTo>
                  <a:lnTo>
                    <a:pt x="245269" y="4762"/>
                  </a:lnTo>
                  <a:lnTo>
                    <a:pt x="361950" y="0"/>
                  </a:lnTo>
                  <a:lnTo>
                    <a:pt x="454819" y="2381"/>
                  </a:lnTo>
                  <a:lnTo>
                    <a:pt x="528638" y="16668"/>
                  </a:lnTo>
                  <a:lnTo>
                    <a:pt x="650081" y="45243"/>
                  </a:lnTo>
                  <a:lnTo>
                    <a:pt x="723900" y="52387"/>
                  </a:lnTo>
                  <a:lnTo>
                    <a:pt x="1231106" y="97631"/>
                  </a:lnTo>
                  <a:lnTo>
                    <a:pt x="1728788" y="130968"/>
                  </a:lnTo>
                  <a:lnTo>
                    <a:pt x="2095500" y="133350"/>
                  </a:lnTo>
                  <a:lnTo>
                    <a:pt x="2169319" y="130968"/>
                  </a:lnTo>
                  <a:lnTo>
                    <a:pt x="2205038" y="126206"/>
                  </a:lnTo>
                  <a:lnTo>
                    <a:pt x="2255044" y="102393"/>
                  </a:lnTo>
                  <a:lnTo>
                    <a:pt x="2357438" y="23812"/>
                  </a:lnTo>
                  <a:lnTo>
                    <a:pt x="2509838" y="111918"/>
                  </a:lnTo>
                  <a:lnTo>
                    <a:pt x="2409825" y="223837"/>
                  </a:lnTo>
                  <a:lnTo>
                    <a:pt x="2357438" y="290512"/>
                  </a:lnTo>
                  <a:lnTo>
                    <a:pt x="2312194" y="321468"/>
                  </a:lnTo>
                  <a:lnTo>
                    <a:pt x="2281238" y="330993"/>
                  </a:lnTo>
                  <a:lnTo>
                    <a:pt x="2221706" y="326231"/>
                  </a:lnTo>
                  <a:lnTo>
                    <a:pt x="2166938" y="309562"/>
                  </a:lnTo>
                  <a:lnTo>
                    <a:pt x="1776413" y="295275"/>
                  </a:lnTo>
                  <a:lnTo>
                    <a:pt x="1228725" y="29289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A21F6DFC-DFF9-4908-A31D-488F0C16BCAB}"/>
                </a:ext>
              </a:extLst>
            </p:cNvPr>
            <p:cNvSpPr/>
            <p:nvPr/>
          </p:nvSpPr>
          <p:spPr>
            <a:xfrm>
              <a:off x="5395914" y="1427163"/>
              <a:ext cx="617537" cy="1295400"/>
            </a:xfrm>
            <a:custGeom>
              <a:avLst/>
              <a:gdLst>
                <a:gd name="connsiteX0" fmla="*/ 247650 w 616743"/>
                <a:gd name="connsiteY0" fmla="*/ 516731 h 1295400"/>
                <a:gd name="connsiteX1" fmla="*/ 328612 w 616743"/>
                <a:gd name="connsiteY1" fmla="*/ 302419 h 1295400"/>
                <a:gd name="connsiteX2" fmla="*/ 335756 w 616743"/>
                <a:gd name="connsiteY2" fmla="*/ 264319 h 1295400"/>
                <a:gd name="connsiteX3" fmla="*/ 335756 w 616743"/>
                <a:gd name="connsiteY3" fmla="*/ 223837 h 1295400"/>
                <a:gd name="connsiteX4" fmla="*/ 330993 w 616743"/>
                <a:gd name="connsiteY4" fmla="*/ 190500 h 1295400"/>
                <a:gd name="connsiteX5" fmla="*/ 288131 w 616743"/>
                <a:gd name="connsiteY5" fmla="*/ 140494 h 1295400"/>
                <a:gd name="connsiteX6" fmla="*/ 245268 w 616743"/>
                <a:gd name="connsiteY6" fmla="*/ 95250 h 1295400"/>
                <a:gd name="connsiteX7" fmla="*/ 216693 w 616743"/>
                <a:gd name="connsiteY7" fmla="*/ 73819 h 1295400"/>
                <a:gd name="connsiteX8" fmla="*/ 200025 w 616743"/>
                <a:gd name="connsiteY8" fmla="*/ 59531 h 1295400"/>
                <a:gd name="connsiteX9" fmla="*/ 188118 w 616743"/>
                <a:gd name="connsiteY9" fmla="*/ 40481 h 1295400"/>
                <a:gd name="connsiteX10" fmla="*/ 183356 w 616743"/>
                <a:gd name="connsiteY10" fmla="*/ 14287 h 1295400"/>
                <a:gd name="connsiteX11" fmla="*/ 192881 w 616743"/>
                <a:gd name="connsiteY11" fmla="*/ 0 h 1295400"/>
                <a:gd name="connsiteX12" fmla="*/ 221456 w 616743"/>
                <a:gd name="connsiteY12" fmla="*/ 0 h 1295400"/>
                <a:gd name="connsiteX13" fmla="*/ 261937 w 616743"/>
                <a:gd name="connsiteY13" fmla="*/ 16669 h 1295400"/>
                <a:gd name="connsiteX14" fmla="*/ 411956 w 616743"/>
                <a:gd name="connsiteY14" fmla="*/ 73819 h 1295400"/>
                <a:gd name="connsiteX15" fmla="*/ 533400 w 616743"/>
                <a:gd name="connsiteY15" fmla="*/ 123825 h 1295400"/>
                <a:gd name="connsiteX16" fmla="*/ 583406 w 616743"/>
                <a:gd name="connsiteY16" fmla="*/ 150019 h 1295400"/>
                <a:gd name="connsiteX17" fmla="*/ 595312 w 616743"/>
                <a:gd name="connsiteY17" fmla="*/ 161925 h 1295400"/>
                <a:gd name="connsiteX18" fmla="*/ 607218 w 616743"/>
                <a:gd name="connsiteY18" fmla="*/ 180975 h 1295400"/>
                <a:gd name="connsiteX19" fmla="*/ 614362 w 616743"/>
                <a:gd name="connsiteY19" fmla="*/ 207169 h 1295400"/>
                <a:gd name="connsiteX20" fmla="*/ 616743 w 616743"/>
                <a:gd name="connsiteY20" fmla="*/ 233362 h 1295400"/>
                <a:gd name="connsiteX21" fmla="*/ 611981 w 616743"/>
                <a:gd name="connsiteY21" fmla="*/ 264319 h 1295400"/>
                <a:gd name="connsiteX22" fmla="*/ 595312 w 616743"/>
                <a:gd name="connsiteY22" fmla="*/ 290512 h 1295400"/>
                <a:gd name="connsiteX23" fmla="*/ 569118 w 616743"/>
                <a:gd name="connsiteY23" fmla="*/ 314325 h 1295400"/>
                <a:gd name="connsiteX24" fmla="*/ 552450 w 616743"/>
                <a:gd name="connsiteY24" fmla="*/ 333375 h 1295400"/>
                <a:gd name="connsiteX25" fmla="*/ 435768 w 616743"/>
                <a:gd name="connsiteY25" fmla="*/ 621506 h 1295400"/>
                <a:gd name="connsiteX26" fmla="*/ 381000 w 616743"/>
                <a:gd name="connsiteY26" fmla="*/ 740569 h 1295400"/>
                <a:gd name="connsiteX27" fmla="*/ 176212 w 616743"/>
                <a:gd name="connsiteY27" fmla="*/ 1252537 h 1295400"/>
                <a:gd name="connsiteX28" fmla="*/ 0 w 616743"/>
                <a:gd name="connsiteY28" fmla="*/ 1295400 h 1295400"/>
                <a:gd name="connsiteX29" fmla="*/ 102393 w 616743"/>
                <a:gd name="connsiteY29" fmla="*/ 988219 h 1295400"/>
                <a:gd name="connsiteX30" fmla="*/ 185737 w 616743"/>
                <a:gd name="connsiteY30" fmla="*/ 754856 h 1295400"/>
                <a:gd name="connsiteX31" fmla="*/ 200025 w 616743"/>
                <a:gd name="connsiteY31" fmla="*/ 642937 h 1295400"/>
                <a:gd name="connsiteX32" fmla="*/ 247650 w 616743"/>
                <a:gd name="connsiteY32" fmla="*/ 516731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6743" h="1295400">
                  <a:moveTo>
                    <a:pt x="247650" y="516731"/>
                  </a:moveTo>
                  <a:lnTo>
                    <a:pt x="328612" y="302419"/>
                  </a:lnTo>
                  <a:lnTo>
                    <a:pt x="335756" y="264319"/>
                  </a:lnTo>
                  <a:lnTo>
                    <a:pt x="335756" y="223837"/>
                  </a:lnTo>
                  <a:lnTo>
                    <a:pt x="330993" y="190500"/>
                  </a:lnTo>
                  <a:lnTo>
                    <a:pt x="288131" y="140494"/>
                  </a:lnTo>
                  <a:lnTo>
                    <a:pt x="245268" y="95250"/>
                  </a:lnTo>
                  <a:lnTo>
                    <a:pt x="216693" y="73819"/>
                  </a:lnTo>
                  <a:lnTo>
                    <a:pt x="200025" y="59531"/>
                  </a:lnTo>
                  <a:lnTo>
                    <a:pt x="188118" y="40481"/>
                  </a:lnTo>
                  <a:lnTo>
                    <a:pt x="183356" y="14287"/>
                  </a:lnTo>
                  <a:lnTo>
                    <a:pt x="192881" y="0"/>
                  </a:lnTo>
                  <a:lnTo>
                    <a:pt x="221456" y="0"/>
                  </a:lnTo>
                  <a:lnTo>
                    <a:pt x="261937" y="16669"/>
                  </a:lnTo>
                  <a:lnTo>
                    <a:pt x="411956" y="73819"/>
                  </a:lnTo>
                  <a:lnTo>
                    <a:pt x="533400" y="123825"/>
                  </a:lnTo>
                  <a:lnTo>
                    <a:pt x="583406" y="150019"/>
                  </a:lnTo>
                  <a:lnTo>
                    <a:pt x="595312" y="161925"/>
                  </a:lnTo>
                  <a:lnTo>
                    <a:pt x="607218" y="180975"/>
                  </a:lnTo>
                  <a:lnTo>
                    <a:pt x="614362" y="207169"/>
                  </a:lnTo>
                  <a:lnTo>
                    <a:pt x="616743" y="233362"/>
                  </a:lnTo>
                  <a:lnTo>
                    <a:pt x="611981" y="264319"/>
                  </a:lnTo>
                  <a:lnTo>
                    <a:pt x="595312" y="290512"/>
                  </a:lnTo>
                  <a:lnTo>
                    <a:pt x="569118" y="314325"/>
                  </a:lnTo>
                  <a:lnTo>
                    <a:pt x="552450" y="333375"/>
                  </a:lnTo>
                  <a:lnTo>
                    <a:pt x="435768" y="621506"/>
                  </a:lnTo>
                  <a:lnTo>
                    <a:pt x="381000" y="740569"/>
                  </a:lnTo>
                  <a:lnTo>
                    <a:pt x="176212" y="1252537"/>
                  </a:lnTo>
                  <a:lnTo>
                    <a:pt x="0" y="1295400"/>
                  </a:lnTo>
                  <a:lnTo>
                    <a:pt x="102393" y="988219"/>
                  </a:lnTo>
                  <a:lnTo>
                    <a:pt x="185737" y="754856"/>
                  </a:lnTo>
                  <a:lnTo>
                    <a:pt x="200025" y="642937"/>
                  </a:lnTo>
                  <a:lnTo>
                    <a:pt x="247650" y="5167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8C1BCC5F-1946-4AB2-B7FB-579E71D21621}"/>
                </a:ext>
              </a:extLst>
            </p:cNvPr>
            <p:cNvSpPr/>
            <p:nvPr/>
          </p:nvSpPr>
          <p:spPr>
            <a:xfrm>
              <a:off x="5048250" y="1871664"/>
              <a:ext cx="1619250" cy="733425"/>
            </a:xfrm>
            <a:custGeom>
              <a:avLst/>
              <a:gdLst>
                <a:gd name="connsiteX0" fmla="*/ 983456 w 1619250"/>
                <a:gd name="connsiteY0" fmla="*/ 254793 h 733425"/>
                <a:gd name="connsiteX1" fmla="*/ 688181 w 1619250"/>
                <a:gd name="connsiteY1" fmla="*/ 311943 h 733425"/>
                <a:gd name="connsiteX2" fmla="*/ 547688 w 1619250"/>
                <a:gd name="connsiteY2" fmla="*/ 328612 h 733425"/>
                <a:gd name="connsiteX3" fmla="*/ 414338 w 1619250"/>
                <a:gd name="connsiteY3" fmla="*/ 350043 h 733425"/>
                <a:gd name="connsiteX4" fmla="*/ 326231 w 1619250"/>
                <a:gd name="connsiteY4" fmla="*/ 373856 h 733425"/>
                <a:gd name="connsiteX5" fmla="*/ 264319 w 1619250"/>
                <a:gd name="connsiteY5" fmla="*/ 395287 h 733425"/>
                <a:gd name="connsiteX6" fmla="*/ 245269 w 1619250"/>
                <a:gd name="connsiteY6" fmla="*/ 392906 h 733425"/>
                <a:gd name="connsiteX7" fmla="*/ 207169 w 1619250"/>
                <a:gd name="connsiteY7" fmla="*/ 369093 h 733425"/>
                <a:gd name="connsiteX8" fmla="*/ 150019 w 1619250"/>
                <a:gd name="connsiteY8" fmla="*/ 328612 h 733425"/>
                <a:gd name="connsiteX9" fmla="*/ 92869 w 1619250"/>
                <a:gd name="connsiteY9" fmla="*/ 276225 h 733425"/>
                <a:gd name="connsiteX10" fmla="*/ 52388 w 1619250"/>
                <a:gd name="connsiteY10" fmla="*/ 233362 h 733425"/>
                <a:gd name="connsiteX11" fmla="*/ 21431 w 1619250"/>
                <a:gd name="connsiteY11" fmla="*/ 195262 h 733425"/>
                <a:gd name="connsiteX12" fmla="*/ 2381 w 1619250"/>
                <a:gd name="connsiteY12" fmla="*/ 161925 h 733425"/>
                <a:gd name="connsiteX13" fmla="*/ 0 w 1619250"/>
                <a:gd name="connsiteY13" fmla="*/ 135731 h 733425"/>
                <a:gd name="connsiteX14" fmla="*/ 4763 w 1619250"/>
                <a:gd name="connsiteY14" fmla="*/ 116681 h 733425"/>
                <a:gd name="connsiteX15" fmla="*/ 21431 w 1619250"/>
                <a:gd name="connsiteY15" fmla="*/ 111918 h 733425"/>
                <a:gd name="connsiteX16" fmla="*/ 45244 w 1619250"/>
                <a:gd name="connsiteY16" fmla="*/ 119062 h 733425"/>
                <a:gd name="connsiteX17" fmla="*/ 78581 w 1619250"/>
                <a:gd name="connsiteY17" fmla="*/ 145256 h 733425"/>
                <a:gd name="connsiteX18" fmla="*/ 111919 w 1619250"/>
                <a:gd name="connsiteY18" fmla="*/ 171450 h 733425"/>
                <a:gd name="connsiteX19" fmla="*/ 147638 w 1619250"/>
                <a:gd name="connsiteY19" fmla="*/ 190500 h 733425"/>
                <a:gd name="connsiteX20" fmla="*/ 183356 w 1619250"/>
                <a:gd name="connsiteY20" fmla="*/ 202406 h 733425"/>
                <a:gd name="connsiteX21" fmla="*/ 226219 w 1619250"/>
                <a:gd name="connsiteY21" fmla="*/ 209550 h 733425"/>
                <a:gd name="connsiteX22" fmla="*/ 285750 w 1619250"/>
                <a:gd name="connsiteY22" fmla="*/ 216693 h 733425"/>
                <a:gd name="connsiteX23" fmla="*/ 357188 w 1619250"/>
                <a:gd name="connsiteY23" fmla="*/ 216693 h 733425"/>
                <a:gd name="connsiteX24" fmla="*/ 440531 w 1619250"/>
                <a:gd name="connsiteY24" fmla="*/ 214312 h 733425"/>
                <a:gd name="connsiteX25" fmla="*/ 585788 w 1619250"/>
                <a:gd name="connsiteY25" fmla="*/ 188118 h 733425"/>
                <a:gd name="connsiteX26" fmla="*/ 766763 w 1619250"/>
                <a:gd name="connsiteY26" fmla="*/ 157162 h 733425"/>
                <a:gd name="connsiteX27" fmla="*/ 990600 w 1619250"/>
                <a:gd name="connsiteY27" fmla="*/ 114300 h 733425"/>
                <a:gd name="connsiteX28" fmla="*/ 1269206 w 1619250"/>
                <a:gd name="connsiteY28" fmla="*/ 57150 h 733425"/>
                <a:gd name="connsiteX29" fmla="*/ 1281113 w 1619250"/>
                <a:gd name="connsiteY29" fmla="*/ 33337 h 733425"/>
                <a:gd name="connsiteX30" fmla="*/ 1295400 w 1619250"/>
                <a:gd name="connsiteY30" fmla="*/ 16668 h 733425"/>
                <a:gd name="connsiteX31" fmla="*/ 1312069 w 1619250"/>
                <a:gd name="connsiteY31" fmla="*/ 7143 h 733425"/>
                <a:gd name="connsiteX32" fmla="*/ 1343025 w 1619250"/>
                <a:gd name="connsiteY32" fmla="*/ 0 h 733425"/>
                <a:gd name="connsiteX33" fmla="*/ 1378744 w 1619250"/>
                <a:gd name="connsiteY33" fmla="*/ 7143 h 733425"/>
                <a:gd name="connsiteX34" fmla="*/ 1416844 w 1619250"/>
                <a:gd name="connsiteY34" fmla="*/ 26193 h 733425"/>
                <a:gd name="connsiteX35" fmla="*/ 1469231 w 1619250"/>
                <a:gd name="connsiteY35" fmla="*/ 57150 h 733425"/>
                <a:gd name="connsiteX36" fmla="*/ 1519238 w 1619250"/>
                <a:gd name="connsiteY36" fmla="*/ 92868 h 733425"/>
                <a:gd name="connsiteX37" fmla="*/ 1559719 w 1619250"/>
                <a:gd name="connsiteY37" fmla="*/ 126206 h 733425"/>
                <a:gd name="connsiteX38" fmla="*/ 1597819 w 1619250"/>
                <a:gd name="connsiteY38" fmla="*/ 166687 h 733425"/>
                <a:gd name="connsiteX39" fmla="*/ 1614488 w 1619250"/>
                <a:gd name="connsiteY39" fmla="*/ 190500 h 733425"/>
                <a:gd name="connsiteX40" fmla="*/ 1619250 w 1619250"/>
                <a:gd name="connsiteY40" fmla="*/ 214312 h 733425"/>
                <a:gd name="connsiteX41" fmla="*/ 1616869 w 1619250"/>
                <a:gd name="connsiteY41" fmla="*/ 230981 h 733425"/>
                <a:gd name="connsiteX42" fmla="*/ 1607344 w 1619250"/>
                <a:gd name="connsiteY42" fmla="*/ 252412 h 733425"/>
                <a:gd name="connsiteX43" fmla="*/ 1581150 w 1619250"/>
                <a:gd name="connsiteY43" fmla="*/ 269081 h 733425"/>
                <a:gd name="connsiteX44" fmla="*/ 1550194 w 1619250"/>
                <a:gd name="connsiteY44" fmla="*/ 285750 h 733425"/>
                <a:gd name="connsiteX45" fmla="*/ 1426369 w 1619250"/>
                <a:gd name="connsiteY45" fmla="*/ 535781 h 733425"/>
                <a:gd name="connsiteX46" fmla="*/ 1345406 w 1619250"/>
                <a:gd name="connsiteY46" fmla="*/ 716756 h 733425"/>
                <a:gd name="connsiteX47" fmla="*/ 1162050 w 1619250"/>
                <a:gd name="connsiteY47" fmla="*/ 733425 h 733425"/>
                <a:gd name="connsiteX48" fmla="*/ 1264444 w 1619250"/>
                <a:gd name="connsiteY48" fmla="*/ 290512 h 733425"/>
                <a:gd name="connsiteX49" fmla="*/ 1264444 w 1619250"/>
                <a:gd name="connsiteY49" fmla="*/ 266700 h 733425"/>
                <a:gd name="connsiteX50" fmla="*/ 1259681 w 1619250"/>
                <a:gd name="connsiteY50" fmla="*/ 242887 h 733425"/>
                <a:gd name="connsiteX51" fmla="*/ 1250156 w 1619250"/>
                <a:gd name="connsiteY51" fmla="*/ 228600 h 733425"/>
                <a:gd name="connsiteX52" fmla="*/ 1235869 w 1619250"/>
                <a:gd name="connsiteY52" fmla="*/ 219075 h 733425"/>
                <a:gd name="connsiteX53" fmla="*/ 1212056 w 1619250"/>
                <a:gd name="connsiteY53" fmla="*/ 214312 h 733425"/>
                <a:gd name="connsiteX54" fmla="*/ 1159669 w 1619250"/>
                <a:gd name="connsiteY54" fmla="*/ 221456 h 733425"/>
                <a:gd name="connsiteX55" fmla="*/ 983456 w 1619250"/>
                <a:gd name="connsiteY55" fmla="*/ 254793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19250" h="733425">
                  <a:moveTo>
                    <a:pt x="983456" y="254793"/>
                  </a:moveTo>
                  <a:lnTo>
                    <a:pt x="688181" y="311943"/>
                  </a:lnTo>
                  <a:lnTo>
                    <a:pt x="547688" y="328612"/>
                  </a:lnTo>
                  <a:lnTo>
                    <a:pt x="414338" y="350043"/>
                  </a:lnTo>
                  <a:lnTo>
                    <a:pt x="326231" y="373856"/>
                  </a:lnTo>
                  <a:lnTo>
                    <a:pt x="264319" y="395287"/>
                  </a:lnTo>
                  <a:lnTo>
                    <a:pt x="245269" y="392906"/>
                  </a:lnTo>
                  <a:lnTo>
                    <a:pt x="207169" y="369093"/>
                  </a:lnTo>
                  <a:lnTo>
                    <a:pt x="150019" y="328612"/>
                  </a:lnTo>
                  <a:lnTo>
                    <a:pt x="92869" y="276225"/>
                  </a:lnTo>
                  <a:lnTo>
                    <a:pt x="52388" y="233362"/>
                  </a:lnTo>
                  <a:lnTo>
                    <a:pt x="21431" y="195262"/>
                  </a:lnTo>
                  <a:lnTo>
                    <a:pt x="2381" y="161925"/>
                  </a:lnTo>
                  <a:lnTo>
                    <a:pt x="0" y="135731"/>
                  </a:lnTo>
                  <a:lnTo>
                    <a:pt x="4763" y="116681"/>
                  </a:lnTo>
                  <a:lnTo>
                    <a:pt x="21431" y="111918"/>
                  </a:lnTo>
                  <a:lnTo>
                    <a:pt x="45244" y="119062"/>
                  </a:lnTo>
                  <a:lnTo>
                    <a:pt x="78581" y="145256"/>
                  </a:lnTo>
                  <a:lnTo>
                    <a:pt x="111919" y="171450"/>
                  </a:lnTo>
                  <a:lnTo>
                    <a:pt x="147638" y="190500"/>
                  </a:lnTo>
                  <a:lnTo>
                    <a:pt x="183356" y="202406"/>
                  </a:lnTo>
                  <a:lnTo>
                    <a:pt x="226219" y="209550"/>
                  </a:lnTo>
                  <a:lnTo>
                    <a:pt x="285750" y="216693"/>
                  </a:lnTo>
                  <a:lnTo>
                    <a:pt x="357188" y="216693"/>
                  </a:lnTo>
                  <a:lnTo>
                    <a:pt x="440531" y="214312"/>
                  </a:lnTo>
                  <a:lnTo>
                    <a:pt x="585788" y="188118"/>
                  </a:lnTo>
                  <a:lnTo>
                    <a:pt x="766763" y="157162"/>
                  </a:lnTo>
                  <a:lnTo>
                    <a:pt x="990600" y="114300"/>
                  </a:lnTo>
                  <a:lnTo>
                    <a:pt x="1269206" y="57150"/>
                  </a:lnTo>
                  <a:lnTo>
                    <a:pt x="1281113" y="33337"/>
                  </a:lnTo>
                  <a:lnTo>
                    <a:pt x="1295400" y="16668"/>
                  </a:lnTo>
                  <a:lnTo>
                    <a:pt x="1312069" y="7143"/>
                  </a:lnTo>
                  <a:lnTo>
                    <a:pt x="1343025" y="0"/>
                  </a:lnTo>
                  <a:lnTo>
                    <a:pt x="1378744" y="7143"/>
                  </a:lnTo>
                  <a:lnTo>
                    <a:pt x="1416844" y="26193"/>
                  </a:lnTo>
                  <a:lnTo>
                    <a:pt x="1469231" y="57150"/>
                  </a:lnTo>
                  <a:lnTo>
                    <a:pt x="1519238" y="92868"/>
                  </a:lnTo>
                  <a:lnTo>
                    <a:pt x="1559719" y="126206"/>
                  </a:lnTo>
                  <a:lnTo>
                    <a:pt x="1597819" y="166687"/>
                  </a:lnTo>
                  <a:lnTo>
                    <a:pt x="1614488" y="190500"/>
                  </a:lnTo>
                  <a:lnTo>
                    <a:pt x="1619250" y="214312"/>
                  </a:lnTo>
                  <a:lnTo>
                    <a:pt x="1616869" y="230981"/>
                  </a:lnTo>
                  <a:lnTo>
                    <a:pt x="1607344" y="252412"/>
                  </a:lnTo>
                  <a:lnTo>
                    <a:pt x="1581150" y="269081"/>
                  </a:lnTo>
                  <a:lnTo>
                    <a:pt x="1550194" y="285750"/>
                  </a:lnTo>
                  <a:lnTo>
                    <a:pt x="1426369" y="535781"/>
                  </a:lnTo>
                  <a:lnTo>
                    <a:pt x="1345406" y="716756"/>
                  </a:lnTo>
                  <a:lnTo>
                    <a:pt x="1162050" y="733425"/>
                  </a:lnTo>
                  <a:lnTo>
                    <a:pt x="1264444" y="290512"/>
                  </a:lnTo>
                  <a:lnTo>
                    <a:pt x="1264444" y="266700"/>
                  </a:lnTo>
                  <a:lnTo>
                    <a:pt x="1259681" y="242887"/>
                  </a:lnTo>
                  <a:lnTo>
                    <a:pt x="1250156" y="228600"/>
                  </a:lnTo>
                  <a:lnTo>
                    <a:pt x="1235869" y="219075"/>
                  </a:lnTo>
                  <a:lnTo>
                    <a:pt x="1212056" y="214312"/>
                  </a:lnTo>
                  <a:lnTo>
                    <a:pt x="1159669" y="221456"/>
                  </a:lnTo>
                  <a:lnTo>
                    <a:pt x="983456" y="2547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143B71CC-A6F5-45B0-8C65-2090BA00F8CD}"/>
                </a:ext>
              </a:extLst>
            </p:cNvPr>
            <p:cNvSpPr/>
            <p:nvPr/>
          </p:nvSpPr>
          <p:spPr>
            <a:xfrm>
              <a:off x="4822825" y="2474914"/>
              <a:ext cx="2147888" cy="396875"/>
            </a:xfrm>
            <a:custGeom>
              <a:avLst/>
              <a:gdLst>
                <a:gd name="connsiteX0" fmla="*/ 1343025 w 2147888"/>
                <a:gd name="connsiteY0" fmla="*/ 207169 h 397669"/>
                <a:gd name="connsiteX1" fmla="*/ 1123950 w 2147888"/>
                <a:gd name="connsiteY1" fmla="*/ 228600 h 397669"/>
                <a:gd name="connsiteX2" fmla="*/ 916782 w 2147888"/>
                <a:gd name="connsiteY2" fmla="*/ 257175 h 397669"/>
                <a:gd name="connsiteX3" fmla="*/ 650082 w 2147888"/>
                <a:gd name="connsiteY3" fmla="*/ 302419 h 397669"/>
                <a:gd name="connsiteX4" fmla="*/ 407194 w 2147888"/>
                <a:gd name="connsiteY4" fmla="*/ 352425 h 397669"/>
                <a:gd name="connsiteX5" fmla="*/ 242888 w 2147888"/>
                <a:gd name="connsiteY5" fmla="*/ 397669 h 397669"/>
                <a:gd name="connsiteX6" fmla="*/ 230982 w 2147888"/>
                <a:gd name="connsiteY6" fmla="*/ 395287 h 397669"/>
                <a:gd name="connsiteX7" fmla="*/ 200025 w 2147888"/>
                <a:gd name="connsiteY7" fmla="*/ 381000 h 397669"/>
                <a:gd name="connsiteX8" fmla="*/ 145257 w 2147888"/>
                <a:gd name="connsiteY8" fmla="*/ 342900 h 397669"/>
                <a:gd name="connsiteX9" fmla="*/ 90488 w 2147888"/>
                <a:gd name="connsiteY9" fmla="*/ 288131 h 397669"/>
                <a:gd name="connsiteX10" fmla="*/ 42863 w 2147888"/>
                <a:gd name="connsiteY10" fmla="*/ 238125 h 397669"/>
                <a:gd name="connsiteX11" fmla="*/ 21432 w 2147888"/>
                <a:gd name="connsiteY11" fmla="*/ 209550 h 397669"/>
                <a:gd name="connsiteX12" fmla="*/ 9525 w 2147888"/>
                <a:gd name="connsiteY12" fmla="*/ 188119 h 397669"/>
                <a:gd name="connsiteX13" fmla="*/ 0 w 2147888"/>
                <a:gd name="connsiteY13" fmla="*/ 169069 h 397669"/>
                <a:gd name="connsiteX14" fmla="*/ 2382 w 2147888"/>
                <a:gd name="connsiteY14" fmla="*/ 147637 h 397669"/>
                <a:gd name="connsiteX15" fmla="*/ 16669 w 2147888"/>
                <a:gd name="connsiteY15" fmla="*/ 138112 h 397669"/>
                <a:gd name="connsiteX16" fmla="*/ 30957 w 2147888"/>
                <a:gd name="connsiteY16" fmla="*/ 138112 h 397669"/>
                <a:gd name="connsiteX17" fmla="*/ 57150 w 2147888"/>
                <a:gd name="connsiteY17" fmla="*/ 147637 h 397669"/>
                <a:gd name="connsiteX18" fmla="*/ 90488 w 2147888"/>
                <a:gd name="connsiteY18" fmla="*/ 169069 h 397669"/>
                <a:gd name="connsiteX19" fmla="*/ 140494 w 2147888"/>
                <a:gd name="connsiteY19" fmla="*/ 195262 h 397669"/>
                <a:gd name="connsiteX20" fmla="*/ 180975 w 2147888"/>
                <a:gd name="connsiteY20" fmla="*/ 209550 h 397669"/>
                <a:gd name="connsiteX21" fmla="*/ 226219 w 2147888"/>
                <a:gd name="connsiteY21" fmla="*/ 219075 h 397669"/>
                <a:gd name="connsiteX22" fmla="*/ 266700 w 2147888"/>
                <a:gd name="connsiteY22" fmla="*/ 219075 h 397669"/>
                <a:gd name="connsiteX23" fmla="*/ 371475 w 2147888"/>
                <a:gd name="connsiteY23" fmla="*/ 209550 h 397669"/>
                <a:gd name="connsiteX24" fmla="*/ 604838 w 2147888"/>
                <a:gd name="connsiteY24" fmla="*/ 171450 h 397669"/>
                <a:gd name="connsiteX25" fmla="*/ 771525 w 2147888"/>
                <a:gd name="connsiteY25" fmla="*/ 133350 h 397669"/>
                <a:gd name="connsiteX26" fmla="*/ 902494 w 2147888"/>
                <a:gd name="connsiteY26" fmla="*/ 111919 h 397669"/>
                <a:gd name="connsiteX27" fmla="*/ 1159669 w 2147888"/>
                <a:gd name="connsiteY27" fmla="*/ 80962 h 397669"/>
                <a:gd name="connsiteX28" fmla="*/ 1423988 w 2147888"/>
                <a:gd name="connsiteY28" fmla="*/ 59531 h 397669"/>
                <a:gd name="connsiteX29" fmla="*/ 1597819 w 2147888"/>
                <a:gd name="connsiteY29" fmla="*/ 42862 h 397669"/>
                <a:gd name="connsiteX30" fmla="*/ 1664494 w 2147888"/>
                <a:gd name="connsiteY30" fmla="*/ 35719 h 397669"/>
                <a:gd name="connsiteX31" fmla="*/ 1721644 w 2147888"/>
                <a:gd name="connsiteY31" fmla="*/ 28575 h 397669"/>
                <a:gd name="connsiteX32" fmla="*/ 1807369 w 2147888"/>
                <a:gd name="connsiteY32" fmla="*/ 16669 h 397669"/>
                <a:gd name="connsiteX33" fmla="*/ 1893094 w 2147888"/>
                <a:gd name="connsiteY33" fmla="*/ 0 h 397669"/>
                <a:gd name="connsiteX34" fmla="*/ 1926432 w 2147888"/>
                <a:gd name="connsiteY34" fmla="*/ 2381 h 397669"/>
                <a:gd name="connsiteX35" fmla="*/ 1971675 w 2147888"/>
                <a:gd name="connsiteY35" fmla="*/ 14287 h 397669"/>
                <a:gd name="connsiteX36" fmla="*/ 2021682 w 2147888"/>
                <a:gd name="connsiteY36" fmla="*/ 35719 h 397669"/>
                <a:gd name="connsiteX37" fmla="*/ 2059782 w 2147888"/>
                <a:gd name="connsiteY37" fmla="*/ 59531 h 397669"/>
                <a:gd name="connsiteX38" fmla="*/ 2100263 w 2147888"/>
                <a:gd name="connsiteY38" fmla="*/ 90487 h 397669"/>
                <a:gd name="connsiteX39" fmla="*/ 2126457 w 2147888"/>
                <a:gd name="connsiteY39" fmla="*/ 121444 h 397669"/>
                <a:gd name="connsiteX40" fmla="*/ 2140744 w 2147888"/>
                <a:gd name="connsiteY40" fmla="*/ 145256 h 397669"/>
                <a:gd name="connsiteX41" fmla="*/ 2147888 w 2147888"/>
                <a:gd name="connsiteY41" fmla="*/ 164306 h 397669"/>
                <a:gd name="connsiteX42" fmla="*/ 2145507 w 2147888"/>
                <a:gd name="connsiteY42" fmla="*/ 188119 h 397669"/>
                <a:gd name="connsiteX43" fmla="*/ 2131219 w 2147888"/>
                <a:gd name="connsiteY43" fmla="*/ 207169 h 397669"/>
                <a:gd name="connsiteX44" fmla="*/ 2102644 w 2147888"/>
                <a:gd name="connsiteY44" fmla="*/ 214312 h 397669"/>
                <a:gd name="connsiteX45" fmla="*/ 2021682 w 2147888"/>
                <a:gd name="connsiteY45" fmla="*/ 214312 h 397669"/>
                <a:gd name="connsiteX46" fmla="*/ 1847850 w 2147888"/>
                <a:gd name="connsiteY46" fmla="*/ 197644 h 397669"/>
                <a:gd name="connsiteX47" fmla="*/ 1671638 w 2147888"/>
                <a:gd name="connsiteY47" fmla="*/ 195262 h 397669"/>
                <a:gd name="connsiteX48" fmla="*/ 1343025 w 2147888"/>
                <a:gd name="connsiteY48" fmla="*/ 207169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47888" h="397669">
                  <a:moveTo>
                    <a:pt x="1343025" y="207169"/>
                  </a:moveTo>
                  <a:lnTo>
                    <a:pt x="1123950" y="228600"/>
                  </a:lnTo>
                  <a:lnTo>
                    <a:pt x="916782" y="257175"/>
                  </a:lnTo>
                  <a:lnTo>
                    <a:pt x="650082" y="302419"/>
                  </a:lnTo>
                  <a:lnTo>
                    <a:pt x="407194" y="352425"/>
                  </a:lnTo>
                  <a:lnTo>
                    <a:pt x="242888" y="397669"/>
                  </a:lnTo>
                  <a:lnTo>
                    <a:pt x="230982" y="395287"/>
                  </a:lnTo>
                  <a:lnTo>
                    <a:pt x="200025" y="381000"/>
                  </a:lnTo>
                  <a:lnTo>
                    <a:pt x="145257" y="342900"/>
                  </a:lnTo>
                  <a:lnTo>
                    <a:pt x="90488" y="288131"/>
                  </a:lnTo>
                  <a:lnTo>
                    <a:pt x="42863" y="238125"/>
                  </a:lnTo>
                  <a:lnTo>
                    <a:pt x="21432" y="209550"/>
                  </a:lnTo>
                  <a:lnTo>
                    <a:pt x="9525" y="188119"/>
                  </a:lnTo>
                  <a:lnTo>
                    <a:pt x="0" y="169069"/>
                  </a:lnTo>
                  <a:lnTo>
                    <a:pt x="2382" y="147637"/>
                  </a:lnTo>
                  <a:lnTo>
                    <a:pt x="16669" y="138112"/>
                  </a:lnTo>
                  <a:lnTo>
                    <a:pt x="30957" y="138112"/>
                  </a:lnTo>
                  <a:lnTo>
                    <a:pt x="57150" y="147637"/>
                  </a:lnTo>
                  <a:lnTo>
                    <a:pt x="90488" y="169069"/>
                  </a:lnTo>
                  <a:lnTo>
                    <a:pt x="140494" y="195262"/>
                  </a:lnTo>
                  <a:lnTo>
                    <a:pt x="180975" y="209550"/>
                  </a:lnTo>
                  <a:lnTo>
                    <a:pt x="226219" y="219075"/>
                  </a:lnTo>
                  <a:lnTo>
                    <a:pt x="266700" y="219075"/>
                  </a:lnTo>
                  <a:lnTo>
                    <a:pt x="371475" y="209550"/>
                  </a:lnTo>
                  <a:lnTo>
                    <a:pt x="604838" y="171450"/>
                  </a:lnTo>
                  <a:lnTo>
                    <a:pt x="771525" y="133350"/>
                  </a:lnTo>
                  <a:lnTo>
                    <a:pt x="902494" y="111919"/>
                  </a:lnTo>
                  <a:lnTo>
                    <a:pt x="1159669" y="80962"/>
                  </a:lnTo>
                  <a:lnTo>
                    <a:pt x="1423988" y="59531"/>
                  </a:lnTo>
                  <a:lnTo>
                    <a:pt x="1597819" y="42862"/>
                  </a:lnTo>
                  <a:lnTo>
                    <a:pt x="1664494" y="35719"/>
                  </a:lnTo>
                  <a:lnTo>
                    <a:pt x="1721644" y="28575"/>
                  </a:lnTo>
                  <a:lnTo>
                    <a:pt x="1807369" y="16669"/>
                  </a:lnTo>
                  <a:lnTo>
                    <a:pt x="1893094" y="0"/>
                  </a:lnTo>
                  <a:lnTo>
                    <a:pt x="1926432" y="2381"/>
                  </a:lnTo>
                  <a:lnTo>
                    <a:pt x="1971675" y="14287"/>
                  </a:lnTo>
                  <a:lnTo>
                    <a:pt x="2021682" y="35719"/>
                  </a:lnTo>
                  <a:lnTo>
                    <a:pt x="2059782" y="59531"/>
                  </a:lnTo>
                  <a:lnTo>
                    <a:pt x="2100263" y="90487"/>
                  </a:lnTo>
                  <a:lnTo>
                    <a:pt x="2126457" y="121444"/>
                  </a:lnTo>
                  <a:lnTo>
                    <a:pt x="2140744" y="145256"/>
                  </a:lnTo>
                  <a:lnTo>
                    <a:pt x="2147888" y="164306"/>
                  </a:lnTo>
                  <a:lnTo>
                    <a:pt x="2145507" y="188119"/>
                  </a:lnTo>
                  <a:lnTo>
                    <a:pt x="2131219" y="207169"/>
                  </a:lnTo>
                  <a:lnTo>
                    <a:pt x="2102644" y="214312"/>
                  </a:lnTo>
                  <a:lnTo>
                    <a:pt x="2021682" y="214312"/>
                  </a:lnTo>
                  <a:lnTo>
                    <a:pt x="1847850" y="197644"/>
                  </a:lnTo>
                  <a:lnTo>
                    <a:pt x="1671638" y="195262"/>
                  </a:lnTo>
                  <a:lnTo>
                    <a:pt x="1343025" y="207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45E2448C-9163-4EC1-A2D1-FDCF4825729C}"/>
                </a:ext>
              </a:extLst>
            </p:cNvPr>
            <p:cNvSpPr/>
            <p:nvPr/>
          </p:nvSpPr>
          <p:spPr>
            <a:xfrm>
              <a:off x="4981576" y="3181351"/>
              <a:ext cx="474663" cy="752475"/>
            </a:xfrm>
            <a:custGeom>
              <a:avLst/>
              <a:gdLst>
                <a:gd name="connsiteX0" fmla="*/ 216694 w 473869"/>
                <a:gd name="connsiteY0" fmla="*/ 459581 h 752475"/>
                <a:gd name="connsiteX1" fmla="*/ 169069 w 473869"/>
                <a:gd name="connsiteY1" fmla="*/ 223838 h 752475"/>
                <a:gd name="connsiteX2" fmla="*/ 135731 w 473869"/>
                <a:gd name="connsiteY2" fmla="*/ 176213 h 752475"/>
                <a:gd name="connsiteX3" fmla="*/ 80963 w 473869"/>
                <a:gd name="connsiteY3" fmla="*/ 111919 h 752475"/>
                <a:gd name="connsiteX4" fmla="*/ 35719 w 473869"/>
                <a:gd name="connsiteY4" fmla="*/ 73819 h 752475"/>
                <a:gd name="connsiteX5" fmla="*/ 14288 w 473869"/>
                <a:gd name="connsiteY5" fmla="*/ 54769 h 752475"/>
                <a:gd name="connsiteX6" fmla="*/ 0 w 473869"/>
                <a:gd name="connsiteY6" fmla="*/ 38100 h 752475"/>
                <a:gd name="connsiteX7" fmla="*/ 0 w 473869"/>
                <a:gd name="connsiteY7" fmla="*/ 23813 h 752475"/>
                <a:gd name="connsiteX8" fmla="*/ 2381 w 473869"/>
                <a:gd name="connsiteY8" fmla="*/ 16669 h 752475"/>
                <a:gd name="connsiteX9" fmla="*/ 26194 w 473869"/>
                <a:gd name="connsiteY9" fmla="*/ 7144 h 752475"/>
                <a:gd name="connsiteX10" fmla="*/ 76200 w 473869"/>
                <a:gd name="connsiteY10" fmla="*/ 0 h 752475"/>
                <a:gd name="connsiteX11" fmla="*/ 157163 w 473869"/>
                <a:gd name="connsiteY11" fmla="*/ 7144 h 752475"/>
                <a:gd name="connsiteX12" fmla="*/ 254794 w 473869"/>
                <a:gd name="connsiteY12" fmla="*/ 21431 h 752475"/>
                <a:gd name="connsiteX13" fmla="*/ 328613 w 473869"/>
                <a:gd name="connsiteY13" fmla="*/ 40481 h 752475"/>
                <a:gd name="connsiteX14" fmla="*/ 390525 w 473869"/>
                <a:gd name="connsiteY14" fmla="*/ 64294 h 752475"/>
                <a:gd name="connsiteX15" fmla="*/ 371475 w 473869"/>
                <a:gd name="connsiteY15" fmla="*/ 130969 h 752475"/>
                <a:gd name="connsiteX16" fmla="*/ 469106 w 473869"/>
                <a:gd name="connsiteY16" fmla="*/ 552450 h 752475"/>
                <a:gd name="connsiteX17" fmla="*/ 473869 w 473869"/>
                <a:gd name="connsiteY17" fmla="*/ 669131 h 752475"/>
                <a:gd name="connsiteX18" fmla="*/ 471488 w 473869"/>
                <a:gd name="connsiteY18" fmla="*/ 697706 h 752475"/>
                <a:gd name="connsiteX19" fmla="*/ 452438 w 473869"/>
                <a:gd name="connsiteY19" fmla="*/ 719138 h 752475"/>
                <a:gd name="connsiteX20" fmla="*/ 435769 w 473869"/>
                <a:gd name="connsiteY20" fmla="*/ 742950 h 752475"/>
                <a:gd name="connsiteX21" fmla="*/ 419100 w 473869"/>
                <a:gd name="connsiteY21" fmla="*/ 752475 h 752475"/>
                <a:gd name="connsiteX22" fmla="*/ 390525 w 473869"/>
                <a:gd name="connsiteY22" fmla="*/ 752475 h 752475"/>
                <a:gd name="connsiteX23" fmla="*/ 364331 w 473869"/>
                <a:gd name="connsiteY23" fmla="*/ 740569 h 752475"/>
                <a:gd name="connsiteX24" fmla="*/ 314325 w 473869"/>
                <a:gd name="connsiteY24" fmla="*/ 690563 h 752475"/>
                <a:gd name="connsiteX25" fmla="*/ 264319 w 473869"/>
                <a:gd name="connsiteY25" fmla="*/ 621506 h 752475"/>
                <a:gd name="connsiteX26" fmla="*/ 233363 w 473869"/>
                <a:gd name="connsiteY26" fmla="*/ 566738 h 752475"/>
                <a:gd name="connsiteX27" fmla="*/ 216694 w 473869"/>
                <a:gd name="connsiteY27" fmla="*/ 459581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752475">
                  <a:moveTo>
                    <a:pt x="216694" y="459581"/>
                  </a:moveTo>
                  <a:lnTo>
                    <a:pt x="169069" y="223838"/>
                  </a:lnTo>
                  <a:lnTo>
                    <a:pt x="135731" y="176213"/>
                  </a:lnTo>
                  <a:lnTo>
                    <a:pt x="80963" y="111919"/>
                  </a:lnTo>
                  <a:lnTo>
                    <a:pt x="35719" y="73819"/>
                  </a:lnTo>
                  <a:lnTo>
                    <a:pt x="14288" y="54769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2381" y="16669"/>
                  </a:lnTo>
                  <a:lnTo>
                    <a:pt x="26194" y="7144"/>
                  </a:lnTo>
                  <a:lnTo>
                    <a:pt x="76200" y="0"/>
                  </a:lnTo>
                  <a:lnTo>
                    <a:pt x="157163" y="7144"/>
                  </a:lnTo>
                  <a:lnTo>
                    <a:pt x="254794" y="21431"/>
                  </a:lnTo>
                  <a:lnTo>
                    <a:pt x="328613" y="40481"/>
                  </a:lnTo>
                  <a:lnTo>
                    <a:pt x="390525" y="64294"/>
                  </a:lnTo>
                  <a:lnTo>
                    <a:pt x="371475" y="130969"/>
                  </a:lnTo>
                  <a:lnTo>
                    <a:pt x="469106" y="552450"/>
                  </a:lnTo>
                  <a:lnTo>
                    <a:pt x="473869" y="669131"/>
                  </a:lnTo>
                  <a:lnTo>
                    <a:pt x="471488" y="697706"/>
                  </a:lnTo>
                  <a:lnTo>
                    <a:pt x="452438" y="719138"/>
                  </a:lnTo>
                  <a:lnTo>
                    <a:pt x="435769" y="742950"/>
                  </a:lnTo>
                  <a:lnTo>
                    <a:pt x="419100" y="752475"/>
                  </a:lnTo>
                  <a:lnTo>
                    <a:pt x="390525" y="752475"/>
                  </a:lnTo>
                  <a:lnTo>
                    <a:pt x="364331" y="740569"/>
                  </a:lnTo>
                  <a:lnTo>
                    <a:pt x="314325" y="690563"/>
                  </a:lnTo>
                  <a:lnTo>
                    <a:pt x="264319" y="621506"/>
                  </a:lnTo>
                  <a:lnTo>
                    <a:pt x="233363" y="566738"/>
                  </a:lnTo>
                  <a:lnTo>
                    <a:pt x="216694" y="4595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4015AD25-3182-47D0-836C-872631658AE3}"/>
                </a:ext>
              </a:extLst>
            </p:cNvPr>
            <p:cNvSpPr/>
            <p:nvPr/>
          </p:nvSpPr>
          <p:spPr>
            <a:xfrm>
              <a:off x="5270500" y="3005139"/>
              <a:ext cx="1358900" cy="784225"/>
            </a:xfrm>
            <a:custGeom>
              <a:avLst/>
              <a:gdLst>
                <a:gd name="connsiteX0" fmla="*/ 376238 w 1359694"/>
                <a:gd name="connsiteY0" fmla="*/ 285750 h 783431"/>
                <a:gd name="connsiteX1" fmla="*/ 14288 w 1359694"/>
                <a:gd name="connsiteY1" fmla="*/ 350043 h 783431"/>
                <a:gd name="connsiteX2" fmla="*/ 0 w 1359694"/>
                <a:gd name="connsiteY2" fmla="*/ 238125 h 783431"/>
                <a:gd name="connsiteX3" fmla="*/ 445294 w 1359694"/>
                <a:gd name="connsiteY3" fmla="*/ 140493 h 783431"/>
                <a:gd name="connsiteX4" fmla="*/ 900113 w 1359694"/>
                <a:gd name="connsiteY4" fmla="*/ 47625 h 783431"/>
                <a:gd name="connsiteX5" fmla="*/ 1126332 w 1359694"/>
                <a:gd name="connsiteY5" fmla="*/ 0 h 783431"/>
                <a:gd name="connsiteX6" fmla="*/ 1140619 w 1359694"/>
                <a:gd name="connsiteY6" fmla="*/ 2381 h 783431"/>
                <a:gd name="connsiteX7" fmla="*/ 1169194 w 1359694"/>
                <a:gd name="connsiteY7" fmla="*/ 21431 h 783431"/>
                <a:gd name="connsiteX8" fmla="*/ 1219200 w 1359694"/>
                <a:gd name="connsiteY8" fmla="*/ 57150 h 783431"/>
                <a:gd name="connsiteX9" fmla="*/ 1264444 w 1359694"/>
                <a:gd name="connsiteY9" fmla="*/ 100012 h 783431"/>
                <a:gd name="connsiteX10" fmla="*/ 1295400 w 1359694"/>
                <a:gd name="connsiteY10" fmla="*/ 138112 h 783431"/>
                <a:gd name="connsiteX11" fmla="*/ 1326357 w 1359694"/>
                <a:gd name="connsiteY11" fmla="*/ 183356 h 783431"/>
                <a:gd name="connsiteX12" fmla="*/ 1354932 w 1359694"/>
                <a:gd name="connsiteY12" fmla="*/ 245268 h 783431"/>
                <a:gd name="connsiteX13" fmla="*/ 1359694 w 1359694"/>
                <a:gd name="connsiteY13" fmla="*/ 276225 h 783431"/>
                <a:gd name="connsiteX14" fmla="*/ 1331119 w 1359694"/>
                <a:gd name="connsiteY14" fmla="*/ 357187 h 783431"/>
                <a:gd name="connsiteX15" fmla="*/ 1300163 w 1359694"/>
                <a:gd name="connsiteY15" fmla="*/ 395287 h 783431"/>
                <a:gd name="connsiteX16" fmla="*/ 1259682 w 1359694"/>
                <a:gd name="connsiteY16" fmla="*/ 421481 h 783431"/>
                <a:gd name="connsiteX17" fmla="*/ 1173957 w 1359694"/>
                <a:gd name="connsiteY17" fmla="*/ 595312 h 783431"/>
                <a:gd name="connsiteX18" fmla="*/ 1092994 w 1359694"/>
                <a:gd name="connsiteY18" fmla="*/ 747712 h 783431"/>
                <a:gd name="connsiteX19" fmla="*/ 1073944 w 1359694"/>
                <a:gd name="connsiteY19" fmla="*/ 769143 h 783431"/>
                <a:gd name="connsiteX20" fmla="*/ 1057275 w 1359694"/>
                <a:gd name="connsiteY20" fmla="*/ 778668 h 783431"/>
                <a:gd name="connsiteX21" fmla="*/ 1023938 w 1359694"/>
                <a:gd name="connsiteY21" fmla="*/ 783431 h 783431"/>
                <a:gd name="connsiteX22" fmla="*/ 990600 w 1359694"/>
                <a:gd name="connsiteY22" fmla="*/ 783431 h 783431"/>
                <a:gd name="connsiteX23" fmla="*/ 969169 w 1359694"/>
                <a:gd name="connsiteY23" fmla="*/ 781050 h 783431"/>
                <a:gd name="connsiteX24" fmla="*/ 954882 w 1359694"/>
                <a:gd name="connsiteY24" fmla="*/ 773906 h 783431"/>
                <a:gd name="connsiteX25" fmla="*/ 935832 w 1359694"/>
                <a:gd name="connsiteY25" fmla="*/ 762000 h 783431"/>
                <a:gd name="connsiteX26" fmla="*/ 923925 w 1359694"/>
                <a:gd name="connsiteY26" fmla="*/ 740568 h 783431"/>
                <a:gd name="connsiteX27" fmla="*/ 900113 w 1359694"/>
                <a:gd name="connsiteY27" fmla="*/ 661987 h 783431"/>
                <a:gd name="connsiteX28" fmla="*/ 990600 w 1359694"/>
                <a:gd name="connsiteY28" fmla="*/ 564356 h 783431"/>
                <a:gd name="connsiteX29" fmla="*/ 1085850 w 1359694"/>
                <a:gd name="connsiteY29" fmla="*/ 250031 h 783431"/>
                <a:gd name="connsiteX30" fmla="*/ 1085850 w 1359694"/>
                <a:gd name="connsiteY30" fmla="*/ 233362 h 783431"/>
                <a:gd name="connsiteX31" fmla="*/ 1081088 w 1359694"/>
                <a:gd name="connsiteY31" fmla="*/ 211931 h 783431"/>
                <a:gd name="connsiteX32" fmla="*/ 1064419 w 1359694"/>
                <a:gd name="connsiteY32" fmla="*/ 197643 h 783431"/>
                <a:gd name="connsiteX33" fmla="*/ 1047750 w 1359694"/>
                <a:gd name="connsiteY33" fmla="*/ 190500 h 783431"/>
                <a:gd name="connsiteX34" fmla="*/ 1016794 w 1359694"/>
                <a:gd name="connsiteY34" fmla="*/ 180975 h 783431"/>
                <a:gd name="connsiteX35" fmla="*/ 981075 w 1359694"/>
                <a:gd name="connsiteY35" fmla="*/ 180975 h 783431"/>
                <a:gd name="connsiteX36" fmla="*/ 931069 w 1359694"/>
                <a:gd name="connsiteY36" fmla="*/ 185737 h 783431"/>
                <a:gd name="connsiteX37" fmla="*/ 376238 w 1359694"/>
                <a:gd name="connsiteY37" fmla="*/ 285750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9694" h="783431">
                  <a:moveTo>
                    <a:pt x="376238" y="285750"/>
                  </a:moveTo>
                  <a:lnTo>
                    <a:pt x="14288" y="350043"/>
                  </a:lnTo>
                  <a:lnTo>
                    <a:pt x="0" y="238125"/>
                  </a:lnTo>
                  <a:lnTo>
                    <a:pt x="445294" y="140493"/>
                  </a:lnTo>
                  <a:lnTo>
                    <a:pt x="900113" y="47625"/>
                  </a:lnTo>
                  <a:lnTo>
                    <a:pt x="1126332" y="0"/>
                  </a:lnTo>
                  <a:lnTo>
                    <a:pt x="1140619" y="2381"/>
                  </a:lnTo>
                  <a:lnTo>
                    <a:pt x="1169194" y="21431"/>
                  </a:lnTo>
                  <a:lnTo>
                    <a:pt x="1219200" y="57150"/>
                  </a:lnTo>
                  <a:lnTo>
                    <a:pt x="1264444" y="100012"/>
                  </a:lnTo>
                  <a:lnTo>
                    <a:pt x="1295400" y="138112"/>
                  </a:lnTo>
                  <a:lnTo>
                    <a:pt x="1326357" y="183356"/>
                  </a:lnTo>
                  <a:lnTo>
                    <a:pt x="1354932" y="245268"/>
                  </a:lnTo>
                  <a:lnTo>
                    <a:pt x="1359694" y="276225"/>
                  </a:lnTo>
                  <a:lnTo>
                    <a:pt x="1331119" y="357187"/>
                  </a:lnTo>
                  <a:lnTo>
                    <a:pt x="1300163" y="395287"/>
                  </a:lnTo>
                  <a:lnTo>
                    <a:pt x="1259682" y="421481"/>
                  </a:lnTo>
                  <a:lnTo>
                    <a:pt x="1173957" y="595312"/>
                  </a:lnTo>
                  <a:lnTo>
                    <a:pt x="1092994" y="747712"/>
                  </a:lnTo>
                  <a:lnTo>
                    <a:pt x="1073944" y="769143"/>
                  </a:lnTo>
                  <a:lnTo>
                    <a:pt x="1057275" y="778668"/>
                  </a:lnTo>
                  <a:lnTo>
                    <a:pt x="1023938" y="783431"/>
                  </a:lnTo>
                  <a:lnTo>
                    <a:pt x="990600" y="783431"/>
                  </a:lnTo>
                  <a:lnTo>
                    <a:pt x="969169" y="781050"/>
                  </a:lnTo>
                  <a:lnTo>
                    <a:pt x="954882" y="773906"/>
                  </a:lnTo>
                  <a:lnTo>
                    <a:pt x="935832" y="762000"/>
                  </a:lnTo>
                  <a:lnTo>
                    <a:pt x="923925" y="740568"/>
                  </a:lnTo>
                  <a:lnTo>
                    <a:pt x="900113" y="661987"/>
                  </a:lnTo>
                  <a:lnTo>
                    <a:pt x="990600" y="564356"/>
                  </a:lnTo>
                  <a:lnTo>
                    <a:pt x="1085850" y="250031"/>
                  </a:lnTo>
                  <a:lnTo>
                    <a:pt x="1085850" y="233362"/>
                  </a:lnTo>
                  <a:lnTo>
                    <a:pt x="1081088" y="211931"/>
                  </a:lnTo>
                  <a:lnTo>
                    <a:pt x="1064419" y="197643"/>
                  </a:lnTo>
                  <a:lnTo>
                    <a:pt x="1047750" y="190500"/>
                  </a:lnTo>
                  <a:lnTo>
                    <a:pt x="1016794" y="180975"/>
                  </a:lnTo>
                  <a:lnTo>
                    <a:pt x="981075" y="180975"/>
                  </a:lnTo>
                  <a:lnTo>
                    <a:pt x="931069" y="185737"/>
                  </a:lnTo>
                  <a:lnTo>
                    <a:pt x="376238" y="2857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1F22F206-9FD7-496F-8B06-8BFA8CA8A966}"/>
                </a:ext>
              </a:extLst>
            </p:cNvPr>
            <p:cNvSpPr/>
            <p:nvPr/>
          </p:nvSpPr>
          <p:spPr>
            <a:xfrm>
              <a:off x="5380038" y="3541714"/>
              <a:ext cx="920750" cy="377825"/>
            </a:xfrm>
            <a:custGeom>
              <a:avLst/>
              <a:gdLst>
                <a:gd name="connsiteX0" fmla="*/ 395287 w 921544"/>
                <a:gd name="connsiteY0" fmla="*/ 233362 h 378619"/>
                <a:gd name="connsiteX1" fmla="*/ 252412 w 921544"/>
                <a:gd name="connsiteY1" fmla="*/ 264319 h 378619"/>
                <a:gd name="connsiteX2" fmla="*/ 190500 w 921544"/>
                <a:gd name="connsiteY2" fmla="*/ 285750 h 378619"/>
                <a:gd name="connsiteX3" fmla="*/ 123825 w 921544"/>
                <a:gd name="connsiteY3" fmla="*/ 319087 h 378619"/>
                <a:gd name="connsiteX4" fmla="*/ 26194 w 921544"/>
                <a:gd name="connsiteY4" fmla="*/ 378619 h 378619"/>
                <a:gd name="connsiteX5" fmla="*/ 0 w 921544"/>
                <a:gd name="connsiteY5" fmla="*/ 166687 h 378619"/>
                <a:gd name="connsiteX6" fmla="*/ 342900 w 921544"/>
                <a:gd name="connsiteY6" fmla="*/ 100012 h 378619"/>
                <a:gd name="connsiteX7" fmla="*/ 731044 w 921544"/>
                <a:gd name="connsiteY7" fmla="*/ 26194 h 378619"/>
                <a:gd name="connsiteX8" fmla="*/ 921544 w 921544"/>
                <a:gd name="connsiteY8" fmla="*/ 0 h 378619"/>
                <a:gd name="connsiteX9" fmla="*/ 919162 w 921544"/>
                <a:gd name="connsiteY9" fmla="*/ 140494 h 378619"/>
                <a:gd name="connsiteX10" fmla="*/ 600075 w 921544"/>
                <a:gd name="connsiteY10" fmla="*/ 180975 h 378619"/>
                <a:gd name="connsiteX11" fmla="*/ 526256 w 921544"/>
                <a:gd name="connsiteY11" fmla="*/ 216694 h 378619"/>
                <a:gd name="connsiteX12" fmla="*/ 395287 w 921544"/>
                <a:gd name="connsiteY12" fmla="*/ 23336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1544" h="378619">
                  <a:moveTo>
                    <a:pt x="395287" y="233362"/>
                  </a:moveTo>
                  <a:lnTo>
                    <a:pt x="252412" y="264319"/>
                  </a:lnTo>
                  <a:lnTo>
                    <a:pt x="190500" y="285750"/>
                  </a:lnTo>
                  <a:lnTo>
                    <a:pt x="123825" y="319087"/>
                  </a:lnTo>
                  <a:lnTo>
                    <a:pt x="26194" y="378619"/>
                  </a:lnTo>
                  <a:lnTo>
                    <a:pt x="0" y="166687"/>
                  </a:lnTo>
                  <a:lnTo>
                    <a:pt x="342900" y="100012"/>
                  </a:lnTo>
                  <a:lnTo>
                    <a:pt x="731044" y="26194"/>
                  </a:lnTo>
                  <a:lnTo>
                    <a:pt x="921544" y="0"/>
                  </a:lnTo>
                  <a:lnTo>
                    <a:pt x="919162" y="140494"/>
                  </a:lnTo>
                  <a:lnTo>
                    <a:pt x="600075" y="180975"/>
                  </a:lnTo>
                  <a:lnTo>
                    <a:pt x="526256" y="216694"/>
                  </a:lnTo>
                  <a:lnTo>
                    <a:pt x="395287" y="2333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46399051-7B99-4C21-998C-86C870752298}"/>
                </a:ext>
              </a:extLst>
            </p:cNvPr>
            <p:cNvSpPr/>
            <p:nvPr/>
          </p:nvSpPr>
          <p:spPr>
            <a:xfrm>
              <a:off x="4960938" y="4017963"/>
              <a:ext cx="1801812" cy="463550"/>
            </a:xfrm>
            <a:custGeom>
              <a:avLst/>
              <a:gdLst>
                <a:gd name="connsiteX0" fmla="*/ 807244 w 1802606"/>
                <a:gd name="connsiteY0" fmla="*/ 328612 h 464344"/>
                <a:gd name="connsiteX1" fmla="*/ 378619 w 1802606"/>
                <a:gd name="connsiteY1" fmla="*/ 402431 h 464344"/>
                <a:gd name="connsiteX2" fmla="*/ 226219 w 1802606"/>
                <a:gd name="connsiteY2" fmla="*/ 464344 h 464344"/>
                <a:gd name="connsiteX3" fmla="*/ 192881 w 1802606"/>
                <a:gd name="connsiteY3" fmla="*/ 461962 h 464344"/>
                <a:gd name="connsiteX4" fmla="*/ 166687 w 1802606"/>
                <a:gd name="connsiteY4" fmla="*/ 440531 h 464344"/>
                <a:gd name="connsiteX5" fmla="*/ 123825 w 1802606"/>
                <a:gd name="connsiteY5" fmla="*/ 404812 h 464344"/>
                <a:gd name="connsiteX6" fmla="*/ 73819 w 1802606"/>
                <a:gd name="connsiteY6" fmla="*/ 354806 h 464344"/>
                <a:gd name="connsiteX7" fmla="*/ 45244 w 1802606"/>
                <a:gd name="connsiteY7" fmla="*/ 314325 h 464344"/>
                <a:gd name="connsiteX8" fmla="*/ 19050 w 1802606"/>
                <a:gd name="connsiteY8" fmla="*/ 271462 h 464344"/>
                <a:gd name="connsiteX9" fmla="*/ 2381 w 1802606"/>
                <a:gd name="connsiteY9" fmla="*/ 235744 h 464344"/>
                <a:gd name="connsiteX10" fmla="*/ 0 w 1802606"/>
                <a:gd name="connsiteY10" fmla="*/ 216694 h 464344"/>
                <a:gd name="connsiteX11" fmla="*/ 7144 w 1802606"/>
                <a:gd name="connsiteY11" fmla="*/ 202406 h 464344"/>
                <a:gd name="connsiteX12" fmla="*/ 21431 w 1802606"/>
                <a:gd name="connsiteY12" fmla="*/ 202406 h 464344"/>
                <a:gd name="connsiteX13" fmla="*/ 40481 w 1802606"/>
                <a:gd name="connsiteY13" fmla="*/ 204787 h 464344"/>
                <a:gd name="connsiteX14" fmla="*/ 71437 w 1802606"/>
                <a:gd name="connsiteY14" fmla="*/ 230981 h 464344"/>
                <a:gd name="connsiteX15" fmla="*/ 104775 w 1802606"/>
                <a:gd name="connsiteY15" fmla="*/ 254794 h 464344"/>
                <a:gd name="connsiteX16" fmla="*/ 138112 w 1802606"/>
                <a:gd name="connsiteY16" fmla="*/ 271462 h 464344"/>
                <a:gd name="connsiteX17" fmla="*/ 173831 w 1802606"/>
                <a:gd name="connsiteY17" fmla="*/ 283369 h 464344"/>
                <a:gd name="connsiteX18" fmla="*/ 223837 w 1802606"/>
                <a:gd name="connsiteY18" fmla="*/ 290512 h 464344"/>
                <a:gd name="connsiteX19" fmla="*/ 280987 w 1802606"/>
                <a:gd name="connsiteY19" fmla="*/ 285750 h 464344"/>
                <a:gd name="connsiteX20" fmla="*/ 659606 w 1802606"/>
                <a:gd name="connsiteY20" fmla="*/ 209550 h 464344"/>
                <a:gd name="connsiteX21" fmla="*/ 1002506 w 1802606"/>
                <a:gd name="connsiteY21" fmla="*/ 142875 h 464344"/>
                <a:gd name="connsiteX22" fmla="*/ 1147762 w 1802606"/>
                <a:gd name="connsiteY22" fmla="*/ 126206 h 464344"/>
                <a:gd name="connsiteX23" fmla="*/ 1223962 w 1802606"/>
                <a:gd name="connsiteY23" fmla="*/ 116681 h 464344"/>
                <a:gd name="connsiteX24" fmla="*/ 1293019 w 1802606"/>
                <a:gd name="connsiteY24" fmla="*/ 100012 h 464344"/>
                <a:gd name="connsiteX25" fmla="*/ 1364456 w 1802606"/>
                <a:gd name="connsiteY25" fmla="*/ 71437 h 464344"/>
                <a:gd name="connsiteX26" fmla="*/ 1397794 w 1802606"/>
                <a:gd name="connsiteY26" fmla="*/ 57150 h 464344"/>
                <a:gd name="connsiteX27" fmla="*/ 1428750 w 1802606"/>
                <a:gd name="connsiteY27" fmla="*/ 30956 h 464344"/>
                <a:gd name="connsiteX28" fmla="*/ 1447800 w 1802606"/>
                <a:gd name="connsiteY28" fmla="*/ 11906 h 464344"/>
                <a:gd name="connsiteX29" fmla="*/ 1481137 w 1802606"/>
                <a:gd name="connsiteY29" fmla="*/ 2381 h 464344"/>
                <a:gd name="connsiteX30" fmla="*/ 1528762 w 1802606"/>
                <a:gd name="connsiteY30" fmla="*/ 0 h 464344"/>
                <a:gd name="connsiteX31" fmla="*/ 1576387 w 1802606"/>
                <a:gd name="connsiteY31" fmla="*/ 7144 h 464344"/>
                <a:gd name="connsiteX32" fmla="*/ 1624012 w 1802606"/>
                <a:gd name="connsiteY32" fmla="*/ 21431 h 464344"/>
                <a:gd name="connsiteX33" fmla="*/ 1671637 w 1802606"/>
                <a:gd name="connsiteY33" fmla="*/ 40481 h 464344"/>
                <a:gd name="connsiteX34" fmla="*/ 1724025 w 1802606"/>
                <a:gd name="connsiteY34" fmla="*/ 71437 h 464344"/>
                <a:gd name="connsiteX35" fmla="*/ 1759744 w 1802606"/>
                <a:gd name="connsiteY35" fmla="*/ 92869 h 464344"/>
                <a:gd name="connsiteX36" fmla="*/ 1781175 w 1802606"/>
                <a:gd name="connsiteY36" fmla="*/ 107156 h 464344"/>
                <a:gd name="connsiteX37" fmla="*/ 1793081 w 1802606"/>
                <a:gd name="connsiteY37" fmla="*/ 123825 h 464344"/>
                <a:gd name="connsiteX38" fmla="*/ 1802606 w 1802606"/>
                <a:gd name="connsiteY38" fmla="*/ 145256 h 464344"/>
                <a:gd name="connsiteX39" fmla="*/ 1800225 w 1802606"/>
                <a:gd name="connsiteY39" fmla="*/ 171450 h 464344"/>
                <a:gd name="connsiteX40" fmla="*/ 1785937 w 1802606"/>
                <a:gd name="connsiteY40" fmla="*/ 195262 h 464344"/>
                <a:gd name="connsiteX41" fmla="*/ 1747837 w 1802606"/>
                <a:gd name="connsiteY41" fmla="*/ 214312 h 464344"/>
                <a:gd name="connsiteX42" fmla="*/ 1671637 w 1802606"/>
                <a:gd name="connsiteY42" fmla="*/ 235744 h 464344"/>
                <a:gd name="connsiteX43" fmla="*/ 1497806 w 1802606"/>
                <a:gd name="connsiteY43" fmla="*/ 250031 h 464344"/>
                <a:gd name="connsiteX44" fmla="*/ 1152525 w 1802606"/>
                <a:gd name="connsiteY44" fmla="*/ 285750 h 464344"/>
                <a:gd name="connsiteX45" fmla="*/ 807244 w 1802606"/>
                <a:gd name="connsiteY45" fmla="*/ 328612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02606" h="464344">
                  <a:moveTo>
                    <a:pt x="807244" y="328612"/>
                  </a:moveTo>
                  <a:lnTo>
                    <a:pt x="378619" y="402431"/>
                  </a:lnTo>
                  <a:lnTo>
                    <a:pt x="226219" y="464344"/>
                  </a:lnTo>
                  <a:lnTo>
                    <a:pt x="192881" y="461962"/>
                  </a:lnTo>
                  <a:lnTo>
                    <a:pt x="166687" y="440531"/>
                  </a:lnTo>
                  <a:lnTo>
                    <a:pt x="123825" y="404812"/>
                  </a:lnTo>
                  <a:lnTo>
                    <a:pt x="73819" y="354806"/>
                  </a:lnTo>
                  <a:lnTo>
                    <a:pt x="45244" y="314325"/>
                  </a:lnTo>
                  <a:lnTo>
                    <a:pt x="19050" y="271462"/>
                  </a:lnTo>
                  <a:lnTo>
                    <a:pt x="2381" y="235744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21431" y="202406"/>
                  </a:lnTo>
                  <a:lnTo>
                    <a:pt x="40481" y="204787"/>
                  </a:lnTo>
                  <a:lnTo>
                    <a:pt x="71437" y="230981"/>
                  </a:lnTo>
                  <a:lnTo>
                    <a:pt x="104775" y="254794"/>
                  </a:lnTo>
                  <a:lnTo>
                    <a:pt x="138112" y="271462"/>
                  </a:lnTo>
                  <a:lnTo>
                    <a:pt x="173831" y="283369"/>
                  </a:lnTo>
                  <a:lnTo>
                    <a:pt x="223837" y="290512"/>
                  </a:lnTo>
                  <a:lnTo>
                    <a:pt x="280987" y="285750"/>
                  </a:lnTo>
                  <a:lnTo>
                    <a:pt x="659606" y="209550"/>
                  </a:lnTo>
                  <a:lnTo>
                    <a:pt x="1002506" y="142875"/>
                  </a:lnTo>
                  <a:lnTo>
                    <a:pt x="1147762" y="126206"/>
                  </a:lnTo>
                  <a:lnTo>
                    <a:pt x="1223962" y="116681"/>
                  </a:lnTo>
                  <a:lnTo>
                    <a:pt x="1293019" y="100012"/>
                  </a:lnTo>
                  <a:lnTo>
                    <a:pt x="1364456" y="71437"/>
                  </a:lnTo>
                  <a:lnTo>
                    <a:pt x="1397794" y="57150"/>
                  </a:lnTo>
                  <a:lnTo>
                    <a:pt x="1428750" y="30956"/>
                  </a:lnTo>
                  <a:lnTo>
                    <a:pt x="1447800" y="11906"/>
                  </a:lnTo>
                  <a:lnTo>
                    <a:pt x="1481137" y="2381"/>
                  </a:lnTo>
                  <a:lnTo>
                    <a:pt x="1528762" y="0"/>
                  </a:lnTo>
                  <a:lnTo>
                    <a:pt x="1576387" y="7144"/>
                  </a:lnTo>
                  <a:lnTo>
                    <a:pt x="1624012" y="21431"/>
                  </a:lnTo>
                  <a:lnTo>
                    <a:pt x="1671637" y="40481"/>
                  </a:lnTo>
                  <a:lnTo>
                    <a:pt x="1724025" y="71437"/>
                  </a:lnTo>
                  <a:lnTo>
                    <a:pt x="1759744" y="92869"/>
                  </a:lnTo>
                  <a:lnTo>
                    <a:pt x="1781175" y="107156"/>
                  </a:lnTo>
                  <a:lnTo>
                    <a:pt x="1793081" y="123825"/>
                  </a:lnTo>
                  <a:lnTo>
                    <a:pt x="1802606" y="145256"/>
                  </a:lnTo>
                  <a:lnTo>
                    <a:pt x="1800225" y="171450"/>
                  </a:lnTo>
                  <a:lnTo>
                    <a:pt x="1785937" y="195262"/>
                  </a:lnTo>
                  <a:lnTo>
                    <a:pt x="1747837" y="214312"/>
                  </a:lnTo>
                  <a:lnTo>
                    <a:pt x="1671637" y="235744"/>
                  </a:lnTo>
                  <a:lnTo>
                    <a:pt x="1497806" y="250031"/>
                  </a:lnTo>
                  <a:lnTo>
                    <a:pt x="1152525" y="285750"/>
                  </a:lnTo>
                  <a:lnTo>
                    <a:pt x="807244" y="32861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BEB6D9C7-3CD8-475D-A345-8267532B0C0B}"/>
                </a:ext>
              </a:extLst>
            </p:cNvPr>
            <p:cNvSpPr/>
            <p:nvPr/>
          </p:nvSpPr>
          <p:spPr>
            <a:xfrm>
              <a:off x="5127625" y="4354513"/>
              <a:ext cx="292100" cy="711200"/>
            </a:xfrm>
            <a:custGeom>
              <a:avLst/>
              <a:gdLst>
                <a:gd name="connsiteX0" fmla="*/ 9525 w 292894"/>
                <a:gd name="connsiteY0" fmla="*/ 473869 h 709613"/>
                <a:gd name="connsiteX1" fmla="*/ 30957 w 292894"/>
                <a:gd name="connsiteY1" fmla="*/ 383382 h 709613"/>
                <a:gd name="connsiteX2" fmla="*/ 40482 w 292894"/>
                <a:gd name="connsiteY2" fmla="*/ 333375 h 709613"/>
                <a:gd name="connsiteX3" fmla="*/ 47625 w 292894"/>
                <a:gd name="connsiteY3" fmla="*/ 269082 h 709613"/>
                <a:gd name="connsiteX4" fmla="*/ 45244 w 292894"/>
                <a:gd name="connsiteY4" fmla="*/ 214313 h 709613"/>
                <a:gd name="connsiteX5" fmla="*/ 35719 w 292894"/>
                <a:gd name="connsiteY5" fmla="*/ 147638 h 709613"/>
                <a:gd name="connsiteX6" fmla="*/ 2382 w 292894"/>
                <a:gd name="connsiteY6" fmla="*/ 59532 h 709613"/>
                <a:gd name="connsiteX7" fmla="*/ 190500 w 292894"/>
                <a:gd name="connsiteY7" fmla="*/ 0 h 709613"/>
                <a:gd name="connsiteX8" fmla="*/ 273844 w 292894"/>
                <a:gd name="connsiteY8" fmla="*/ 83344 h 709613"/>
                <a:gd name="connsiteX9" fmla="*/ 285750 w 292894"/>
                <a:gd name="connsiteY9" fmla="*/ 107157 h 709613"/>
                <a:gd name="connsiteX10" fmla="*/ 292894 w 292894"/>
                <a:gd name="connsiteY10" fmla="*/ 145257 h 709613"/>
                <a:gd name="connsiteX11" fmla="*/ 290513 w 292894"/>
                <a:gd name="connsiteY11" fmla="*/ 183357 h 709613"/>
                <a:gd name="connsiteX12" fmla="*/ 273844 w 292894"/>
                <a:gd name="connsiteY12" fmla="*/ 221457 h 709613"/>
                <a:gd name="connsiteX13" fmla="*/ 245269 w 292894"/>
                <a:gd name="connsiteY13" fmla="*/ 283369 h 709613"/>
                <a:gd name="connsiteX14" fmla="*/ 219075 w 292894"/>
                <a:gd name="connsiteY14" fmla="*/ 354807 h 709613"/>
                <a:gd name="connsiteX15" fmla="*/ 185738 w 292894"/>
                <a:gd name="connsiteY15" fmla="*/ 464344 h 709613"/>
                <a:gd name="connsiteX16" fmla="*/ 145257 w 292894"/>
                <a:gd name="connsiteY16" fmla="*/ 678657 h 709613"/>
                <a:gd name="connsiteX17" fmla="*/ 0 w 292894"/>
                <a:gd name="connsiteY17" fmla="*/ 709613 h 709613"/>
                <a:gd name="connsiteX18" fmla="*/ 0 w 292894"/>
                <a:gd name="connsiteY18" fmla="*/ 569119 h 709613"/>
                <a:gd name="connsiteX19" fmla="*/ 9525 w 292894"/>
                <a:gd name="connsiteY19" fmla="*/ 473869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2894" h="709613">
                  <a:moveTo>
                    <a:pt x="9525" y="473869"/>
                  </a:moveTo>
                  <a:lnTo>
                    <a:pt x="30957" y="383382"/>
                  </a:lnTo>
                  <a:lnTo>
                    <a:pt x="40482" y="333375"/>
                  </a:lnTo>
                  <a:lnTo>
                    <a:pt x="47625" y="269082"/>
                  </a:lnTo>
                  <a:cubicBezTo>
                    <a:pt x="46831" y="250826"/>
                    <a:pt x="46038" y="232569"/>
                    <a:pt x="45244" y="214313"/>
                  </a:cubicBezTo>
                  <a:lnTo>
                    <a:pt x="35719" y="147638"/>
                  </a:lnTo>
                  <a:lnTo>
                    <a:pt x="2382" y="59532"/>
                  </a:lnTo>
                  <a:lnTo>
                    <a:pt x="190500" y="0"/>
                  </a:lnTo>
                  <a:lnTo>
                    <a:pt x="273844" y="83344"/>
                  </a:lnTo>
                  <a:lnTo>
                    <a:pt x="285750" y="107157"/>
                  </a:lnTo>
                  <a:lnTo>
                    <a:pt x="292894" y="145257"/>
                  </a:lnTo>
                  <a:lnTo>
                    <a:pt x="290513" y="183357"/>
                  </a:lnTo>
                  <a:lnTo>
                    <a:pt x="273844" y="221457"/>
                  </a:lnTo>
                  <a:lnTo>
                    <a:pt x="245269" y="283369"/>
                  </a:lnTo>
                  <a:lnTo>
                    <a:pt x="219075" y="354807"/>
                  </a:lnTo>
                  <a:lnTo>
                    <a:pt x="185738" y="464344"/>
                  </a:lnTo>
                  <a:lnTo>
                    <a:pt x="145257" y="678657"/>
                  </a:lnTo>
                  <a:lnTo>
                    <a:pt x="0" y="709613"/>
                  </a:lnTo>
                  <a:lnTo>
                    <a:pt x="0" y="569119"/>
                  </a:lnTo>
                  <a:lnTo>
                    <a:pt x="9525" y="4738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3F16DA94-ED57-433A-B66F-885FF8153BF1}"/>
                </a:ext>
              </a:extLst>
            </p:cNvPr>
            <p:cNvSpPr/>
            <p:nvPr/>
          </p:nvSpPr>
          <p:spPr>
            <a:xfrm>
              <a:off x="4643438" y="4678363"/>
              <a:ext cx="2298700" cy="539750"/>
            </a:xfrm>
            <a:custGeom>
              <a:avLst/>
              <a:gdLst>
                <a:gd name="connsiteX0" fmla="*/ 1028700 w 2297906"/>
                <a:gd name="connsiteY0" fmla="*/ 369094 h 538163"/>
                <a:gd name="connsiteX1" fmla="*/ 671512 w 2297906"/>
                <a:gd name="connsiteY1" fmla="*/ 442913 h 538163"/>
                <a:gd name="connsiteX2" fmla="*/ 421481 w 2297906"/>
                <a:gd name="connsiteY2" fmla="*/ 514350 h 538163"/>
                <a:gd name="connsiteX3" fmla="*/ 342900 w 2297906"/>
                <a:gd name="connsiteY3" fmla="*/ 533400 h 538163"/>
                <a:gd name="connsiteX4" fmla="*/ 307181 w 2297906"/>
                <a:gd name="connsiteY4" fmla="*/ 538163 h 538163"/>
                <a:gd name="connsiteX5" fmla="*/ 283368 w 2297906"/>
                <a:gd name="connsiteY5" fmla="*/ 535782 h 538163"/>
                <a:gd name="connsiteX6" fmla="*/ 252412 w 2297906"/>
                <a:gd name="connsiteY6" fmla="*/ 528638 h 538163"/>
                <a:gd name="connsiteX7" fmla="*/ 214312 w 2297906"/>
                <a:gd name="connsiteY7" fmla="*/ 511969 h 538163"/>
                <a:gd name="connsiteX8" fmla="*/ 123825 w 2297906"/>
                <a:gd name="connsiteY8" fmla="*/ 457200 h 538163"/>
                <a:gd name="connsiteX9" fmla="*/ 59531 w 2297906"/>
                <a:gd name="connsiteY9" fmla="*/ 400050 h 538163"/>
                <a:gd name="connsiteX10" fmla="*/ 21431 w 2297906"/>
                <a:gd name="connsiteY10" fmla="*/ 364332 h 538163"/>
                <a:gd name="connsiteX11" fmla="*/ 2381 w 2297906"/>
                <a:gd name="connsiteY11" fmla="*/ 333375 h 538163"/>
                <a:gd name="connsiteX12" fmla="*/ 0 w 2297906"/>
                <a:gd name="connsiteY12" fmla="*/ 314325 h 538163"/>
                <a:gd name="connsiteX13" fmla="*/ 4762 w 2297906"/>
                <a:gd name="connsiteY13" fmla="*/ 302419 h 538163"/>
                <a:gd name="connsiteX14" fmla="*/ 16668 w 2297906"/>
                <a:gd name="connsiteY14" fmla="*/ 297657 h 538163"/>
                <a:gd name="connsiteX15" fmla="*/ 40481 w 2297906"/>
                <a:gd name="connsiteY15" fmla="*/ 302419 h 538163"/>
                <a:gd name="connsiteX16" fmla="*/ 76200 w 2297906"/>
                <a:gd name="connsiteY16" fmla="*/ 314325 h 538163"/>
                <a:gd name="connsiteX17" fmla="*/ 240506 w 2297906"/>
                <a:gd name="connsiteY17" fmla="*/ 333375 h 538163"/>
                <a:gd name="connsiteX18" fmla="*/ 288131 w 2297906"/>
                <a:gd name="connsiteY18" fmla="*/ 330994 h 538163"/>
                <a:gd name="connsiteX19" fmla="*/ 497681 w 2297906"/>
                <a:gd name="connsiteY19" fmla="*/ 285750 h 538163"/>
                <a:gd name="connsiteX20" fmla="*/ 633412 w 2297906"/>
                <a:gd name="connsiteY20" fmla="*/ 269082 h 538163"/>
                <a:gd name="connsiteX21" fmla="*/ 1031081 w 2297906"/>
                <a:gd name="connsiteY21" fmla="*/ 197644 h 538163"/>
                <a:gd name="connsiteX22" fmla="*/ 1314450 w 2297906"/>
                <a:gd name="connsiteY22" fmla="*/ 147638 h 538163"/>
                <a:gd name="connsiteX23" fmla="*/ 1443037 w 2297906"/>
                <a:gd name="connsiteY23" fmla="*/ 138113 h 538163"/>
                <a:gd name="connsiteX24" fmla="*/ 1659731 w 2297906"/>
                <a:gd name="connsiteY24" fmla="*/ 109538 h 538163"/>
                <a:gd name="connsiteX25" fmla="*/ 1802606 w 2297906"/>
                <a:gd name="connsiteY25" fmla="*/ 90488 h 538163"/>
                <a:gd name="connsiteX26" fmla="*/ 1843087 w 2297906"/>
                <a:gd name="connsiteY26" fmla="*/ 76200 h 538163"/>
                <a:gd name="connsiteX27" fmla="*/ 1921668 w 2297906"/>
                <a:gd name="connsiteY27" fmla="*/ 35719 h 538163"/>
                <a:gd name="connsiteX28" fmla="*/ 1983581 w 2297906"/>
                <a:gd name="connsiteY28" fmla="*/ 0 h 538163"/>
                <a:gd name="connsiteX29" fmla="*/ 2038350 w 2297906"/>
                <a:gd name="connsiteY29" fmla="*/ 9525 h 538163"/>
                <a:gd name="connsiteX30" fmla="*/ 2116931 w 2297906"/>
                <a:gd name="connsiteY30" fmla="*/ 28575 h 538163"/>
                <a:gd name="connsiteX31" fmla="*/ 2181225 w 2297906"/>
                <a:gd name="connsiteY31" fmla="*/ 52388 h 538163"/>
                <a:gd name="connsiteX32" fmla="*/ 2231231 w 2297906"/>
                <a:gd name="connsiteY32" fmla="*/ 73819 h 538163"/>
                <a:gd name="connsiteX33" fmla="*/ 2266950 w 2297906"/>
                <a:gd name="connsiteY33" fmla="*/ 100013 h 538163"/>
                <a:gd name="connsiteX34" fmla="*/ 2286000 w 2297906"/>
                <a:gd name="connsiteY34" fmla="*/ 126207 h 538163"/>
                <a:gd name="connsiteX35" fmla="*/ 2295525 w 2297906"/>
                <a:gd name="connsiteY35" fmla="*/ 154782 h 538163"/>
                <a:gd name="connsiteX36" fmla="*/ 2297906 w 2297906"/>
                <a:gd name="connsiteY36" fmla="*/ 188119 h 538163"/>
                <a:gd name="connsiteX37" fmla="*/ 2288381 w 2297906"/>
                <a:gd name="connsiteY37" fmla="*/ 216694 h 538163"/>
                <a:gd name="connsiteX38" fmla="*/ 2271712 w 2297906"/>
                <a:gd name="connsiteY38" fmla="*/ 235744 h 538163"/>
                <a:gd name="connsiteX39" fmla="*/ 2245518 w 2297906"/>
                <a:gd name="connsiteY39" fmla="*/ 247650 h 538163"/>
                <a:gd name="connsiteX40" fmla="*/ 2178843 w 2297906"/>
                <a:gd name="connsiteY40" fmla="*/ 245269 h 538163"/>
                <a:gd name="connsiteX41" fmla="*/ 2069306 w 2297906"/>
                <a:gd name="connsiteY41" fmla="*/ 233363 h 538163"/>
                <a:gd name="connsiteX42" fmla="*/ 1964531 w 2297906"/>
                <a:gd name="connsiteY42" fmla="*/ 233363 h 538163"/>
                <a:gd name="connsiteX43" fmla="*/ 1840706 w 2297906"/>
                <a:gd name="connsiteY43" fmla="*/ 245269 h 538163"/>
                <a:gd name="connsiteX44" fmla="*/ 1481137 w 2297906"/>
                <a:gd name="connsiteY44" fmla="*/ 295275 h 538163"/>
                <a:gd name="connsiteX45" fmla="*/ 1295400 w 2297906"/>
                <a:gd name="connsiteY45" fmla="*/ 335757 h 538163"/>
                <a:gd name="connsiteX46" fmla="*/ 1028700 w 2297906"/>
                <a:gd name="connsiteY46" fmla="*/ 369094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97906" h="538163">
                  <a:moveTo>
                    <a:pt x="1028700" y="369094"/>
                  </a:moveTo>
                  <a:lnTo>
                    <a:pt x="671512" y="442913"/>
                  </a:lnTo>
                  <a:lnTo>
                    <a:pt x="421481" y="514350"/>
                  </a:lnTo>
                  <a:lnTo>
                    <a:pt x="342900" y="533400"/>
                  </a:lnTo>
                  <a:lnTo>
                    <a:pt x="307181" y="538163"/>
                  </a:lnTo>
                  <a:lnTo>
                    <a:pt x="283368" y="535782"/>
                  </a:lnTo>
                  <a:lnTo>
                    <a:pt x="252412" y="528638"/>
                  </a:lnTo>
                  <a:lnTo>
                    <a:pt x="214312" y="511969"/>
                  </a:lnTo>
                  <a:lnTo>
                    <a:pt x="123825" y="457200"/>
                  </a:lnTo>
                  <a:lnTo>
                    <a:pt x="59531" y="400050"/>
                  </a:lnTo>
                  <a:lnTo>
                    <a:pt x="21431" y="364332"/>
                  </a:lnTo>
                  <a:lnTo>
                    <a:pt x="2381" y="333375"/>
                  </a:lnTo>
                  <a:lnTo>
                    <a:pt x="0" y="314325"/>
                  </a:lnTo>
                  <a:lnTo>
                    <a:pt x="4762" y="302419"/>
                  </a:lnTo>
                  <a:lnTo>
                    <a:pt x="16668" y="297657"/>
                  </a:lnTo>
                  <a:lnTo>
                    <a:pt x="40481" y="302419"/>
                  </a:lnTo>
                  <a:lnTo>
                    <a:pt x="76200" y="314325"/>
                  </a:lnTo>
                  <a:lnTo>
                    <a:pt x="240506" y="333375"/>
                  </a:lnTo>
                  <a:lnTo>
                    <a:pt x="288131" y="330994"/>
                  </a:lnTo>
                  <a:lnTo>
                    <a:pt x="497681" y="285750"/>
                  </a:lnTo>
                  <a:lnTo>
                    <a:pt x="633412" y="269082"/>
                  </a:lnTo>
                  <a:lnTo>
                    <a:pt x="1031081" y="197644"/>
                  </a:lnTo>
                  <a:lnTo>
                    <a:pt x="1314450" y="147638"/>
                  </a:lnTo>
                  <a:lnTo>
                    <a:pt x="1443037" y="138113"/>
                  </a:lnTo>
                  <a:lnTo>
                    <a:pt x="1659731" y="109538"/>
                  </a:lnTo>
                  <a:lnTo>
                    <a:pt x="1802606" y="90488"/>
                  </a:lnTo>
                  <a:lnTo>
                    <a:pt x="1843087" y="76200"/>
                  </a:lnTo>
                  <a:lnTo>
                    <a:pt x="1921668" y="35719"/>
                  </a:lnTo>
                  <a:lnTo>
                    <a:pt x="1983581" y="0"/>
                  </a:lnTo>
                  <a:lnTo>
                    <a:pt x="2038350" y="9525"/>
                  </a:lnTo>
                  <a:lnTo>
                    <a:pt x="2116931" y="28575"/>
                  </a:lnTo>
                  <a:lnTo>
                    <a:pt x="2181225" y="52388"/>
                  </a:lnTo>
                  <a:lnTo>
                    <a:pt x="2231231" y="73819"/>
                  </a:lnTo>
                  <a:lnTo>
                    <a:pt x="2266950" y="100013"/>
                  </a:lnTo>
                  <a:lnTo>
                    <a:pt x="2286000" y="126207"/>
                  </a:lnTo>
                  <a:lnTo>
                    <a:pt x="2295525" y="154782"/>
                  </a:lnTo>
                  <a:lnTo>
                    <a:pt x="2297906" y="188119"/>
                  </a:lnTo>
                  <a:lnTo>
                    <a:pt x="2288381" y="216694"/>
                  </a:lnTo>
                  <a:lnTo>
                    <a:pt x="2271712" y="235744"/>
                  </a:lnTo>
                  <a:lnTo>
                    <a:pt x="2245518" y="247650"/>
                  </a:lnTo>
                  <a:lnTo>
                    <a:pt x="2178843" y="245269"/>
                  </a:lnTo>
                  <a:lnTo>
                    <a:pt x="2069306" y="233363"/>
                  </a:lnTo>
                  <a:lnTo>
                    <a:pt x="1964531" y="233363"/>
                  </a:lnTo>
                  <a:lnTo>
                    <a:pt x="1840706" y="245269"/>
                  </a:lnTo>
                  <a:lnTo>
                    <a:pt x="1481137" y="295275"/>
                  </a:lnTo>
                  <a:lnTo>
                    <a:pt x="1295400" y="335757"/>
                  </a:lnTo>
                  <a:lnTo>
                    <a:pt x="1028700" y="369094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6">
              <a:extLst>
                <a:ext uri="{FF2B5EF4-FFF2-40B4-BE49-F238E27FC236}">
                  <a16:creationId xmlns:a16="http://schemas.microsoft.com/office/drawing/2014/main" id="{FE99E43D-F2E7-479F-A655-33750FFBDFFA}"/>
                </a:ext>
              </a:extLst>
            </p:cNvPr>
            <p:cNvSpPr/>
            <p:nvPr/>
          </p:nvSpPr>
          <p:spPr>
            <a:xfrm rot="16200000">
              <a:off x="4865688" y="4651375"/>
              <a:ext cx="2284412" cy="325438"/>
            </a:xfrm>
            <a:custGeom>
              <a:avLst/>
              <a:gdLst>
                <a:gd name="connsiteX0" fmla="*/ 1309688 w 2283619"/>
                <a:gd name="connsiteY0" fmla="*/ 285750 h 326231"/>
                <a:gd name="connsiteX1" fmla="*/ 188119 w 2283619"/>
                <a:gd name="connsiteY1" fmla="*/ 288131 h 326231"/>
                <a:gd name="connsiteX2" fmla="*/ 126207 w 2283619"/>
                <a:gd name="connsiteY2" fmla="*/ 285750 h 326231"/>
                <a:gd name="connsiteX3" fmla="*/ 92869 w 2283619"/>
                <a:gd name="connsiteY3" fmla="*/ 271462 h 326231"/>
                <a:gd name="connsiteX4" fmla="*/ 40482 w 2283619"/>
                <a:gd name="connsiteY4" fmla="*/ 240506 h 326231"/>
                <a:gd name="connsiteX5" fmla="*/ 9525 w 2283619"/>
                <a:gd name="connsiteY5" fmla="*/ 211931 h 326231"/>
                <a:gd name="connsiteX6" fmla="*/ 0 w 2283619"/>
                <a:gd name="connsiteY6" fmla="*/ 178594 h 326231"/>
                <a:gd name="connsiteX7" fmla="*/ 0 w 2283619"/>
                <a:gd name="connsiteY7" fmla="*/ 142875 h 326231"/>
                <a:gd name="connsiteX8" fmla="*/ 9525 w 2283619"/>
                <a:gd name="connsiteY8" fmla="*/ 109537 h 326231"/>
                <a:gd name="connsiteX9" fmla="*/ 38100 w 2283619"/>
                <a:gd name="connsiteY9" fmla="*/ 78581 h 326231"/>
                <a:gd name="connsiteX10" fmla="*/ 85725 w 2283619"/>
                <a:gd name="connsiteY10" fmla="*/ 52387 h 326231"/>
                <a:gd name="connsiteX11" fmla="*/ 147638 w 2283619"/>
                <a:gd name="connsiteY11" fmla="*/ 33337 h 326231"/>
                <a:gd name="connsiteX12" fmla="*/ 223838 w 2283619"/>
                <a:gd name="connsiteY12" fmla="*/ 21431 h 326231"/>
                <a:gd name="connsiteX13" fmla="*/ 314325 w 2283619"/>
                <a:gd name="connsiteY13" fmla="*/ 28575 h 326231"/>
                <a:gd name="connsiteX14" fmla="*/ 673894 w 2283619"/>
                <a:gd name="connsiteY14" fmla="*/ 52387 h 326231"/>
                <a:gd name="connsiteX15" fmla="*/ 942975 w 2283619"/>
                <a:gd name="connsiteY15" fmla="*/ 66675 h 326231"/>
                <a:gd name="connsiteX16" fmla="*/ 1114425 w 2283619"/>
                <a:gd name="connsiteY16" fmla="*/ 69056 h 326231"/>
                <a:gd name="connsiteX17" fmla="*/ 1364457 w 2283619"/>
                <a:gd name="connsiteY17" fmla="*/ 83344 h 326231"/>
                <a:gd name="connsiteX18" fmla="*/ 1635919 w 2283619"/>
                <a:gd name="connsiteY18" fmla="*/ 88106 h 326231"/>
                <a:gd name="connsiteX19" fmla="*/ 1776413 w 2283619"/>
                <a:gd name="connsiteY19" fmla="*/ 90487 h 326231"/>
                <a:gd name="connsiteX20" fmla="*/ 2019300 w 2283619"/>
                <a:gd name="connsiteY20" fmla="*/ 88106 h 326231"/>
                <a:gd name="connsiteX21" fmla="*/ 2100263 w 2283619"/>
                <a:gd name="connsiteY21" fmla="*/ 80962 h 326231"/>
                <a:gd name="connsiteX22" fmla="*/ 2135982 w 2283619"/>
                <a:gd name="connsiteY22" fmla="*/ 73819 h 326231"/>
                <a:gd name="connsiteX23" fmla="*/ 2162175 w 2283619"/>
                <a:gd name="connsiteY23" fmla="*/ 59531 h 326231"/>
                <a:gd name="connsiteX24" fmla="*/ 2233613 w 2283619"/>
                <a:gd name="connsiteY24" fmla="*/ 0 h 326231"/>
                <a:gd name="connsiteX25" fmla="*/ 2283619 w 2283619"/>
                <a:gd name="connsiteY25" fmla="*/ 100012 h 326231"/>
                <a:gd name="connsiteX26" fmla="*/ 2164557 w 2283619"/>
                <a:gd name="connsiteY26" fmla="*/ 235744 h 326231"/>
                <a:gd name="connsiteX27" fmla="*/ 2114550 w 2283619"/>
                <a:gd name="connsiteY27" fmla="*/ 300037 h 326231"/>
                <a:gd name="connsiteX28" fmla="*/ 2076450 w 2283619"/>
                <a:gd name="connsiteY28" fmla="*/ 316706 h 326231"/>
                <a:gd name="connsiteX29" fmla="*/ 2045494 w 2283619"/>
                <a:gd name="connsiteY29" fmla="*/ 326231 h 326231"/>
                <a:gd name="connsiteX30" fmla="*/ 2014538 w 2283619"/>
                <a:gd name="connsiteY30" fmla="*/ 326231 h 326231"/>
                <a:gd name="connsiteX31" fmla="*/ 1966913 w 2283619"/>
                <a:gd name="connsiteY31" fmla="*/ 316706 h 326231"/>
                <a:gd name="connsiteX32" fmla="*/ 1921669 w 2283619"/>
                <a:gd name="connsiteY32" fmla="*/ 304800 h 326231"/>
                <a:gd name="connsiteX33" fmla="*/ 1864519 w 2283619"/>
                <a:gd name="connsiteY33" fmla="*/ 290512 h 326231"/>
                <a:gd name="connsiteX34" fmla="*/ 1309688 w 2283619"/>
                <a:gd name="connsiteY34" fmla="*/ 285750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3619" h="326231">
                  <a:moveTo>
                    <a:pt x="1309688" y="285750"/>
                  </a:moveTo>
                  <a:lnTo>
                    <a:pt x="188119" y="288131"/>
                  </a:lnTo>
                  <a:lnTo>
                    <a:pt x="126207" y="285750"/>
                  </a:lnTo>
                  <a:lnTo>
                    <a:pt x="92869" y="271462"/>
                  </a:lnTo>
                  <a:lnTo>
                    <a:pt x="40482" y="240506"/>
                  </a:lnTo>
                  <a:lnTo>
                    <a:pt x="9525" y="211931"/>
                  </a:lnTo>
                  <a:lnTo>
                    <a:pt x="0" y="178594"/>
                  </a:lnTo>
                  <a:lnTo>
                    <a:pt x="0" y="142875"/>
                  </a:lnTo>
                  <a:lnTo>
                    <a:pt x="9525" y="109537"/>
                  </a:lnTo>
                  <a:lnTo>
                    <a:pt x="38100" y="78581"/>
                  </a:lnTo>
                  <a:lnTo>
                    <a:pt x="85725" y="52387"/>
                  </a:lnTo>
                  <a:cubicBezTo>
                    <a:pt x="146013" y="33095"/>
                    <a:pt x="124422" y="33337"/>
                    <a:pt x="147638" y="33337"/>
                  </a:cubicBezTo>
                  <a:lnTo>
                    <a:pt x="223838" y="21431"/>
                  </a:lnTo>
                  <a:lnTo>
                    <a:pt x="314325" y="28575"/>
                  </a:lnTo>
                  <a:lnTo>
                    <a:pt x="673894" y="52387"/>
                  </a:lnTo>
                  <a:lnTo>
                    <a:pt x="942975" y="66675"/>
                  </a:lnTo>
                  <a:lnTo>
                    <a:pt x="1114425" y="69056"/>
                  </a:lnTo>
                  <a:lnTo>
                    <a:pt x="1364457" y="83344"/>
                  </a:lnTo>
                  <a:lnTo>
                    <a:pt x="1635919" y="88106"/>
                  </a:lnTo>
                  <a:lnTo>
                    <a:pt x="1776413" y="90487"/>
                  </a:lnTo>
                  <a:lnTo>
                    <a:pt x="2019300" y="88106"/>
                  </a:lnTo>
                  <a:lnTo>
                    <a:pt x="2100263" y="80962"/>
                  </a:lnTo>
                  <a:lnTo>
                    <a:pt x="2135982" y="73819"/>
                  </a:lnTo>
                  <a:lnTo>
                    <a:pt x="2162175" y="59531"/>
                  </a:lnTo>
                  <a:lnTo>
                    <a:pt x="2233613" y="0"/>
                  </a:lnTo>
                  <a:lnTo>
                    <a:pt x="2283619" y="100012"/>
                  </a:lnTo>
                  <a:lnTo>
                    <a:pt x="2164557" y="235744"/>
                  </a:lnTo>
                  <a:lnTo>
                    <a:pt x="2114550" y="300037"/>
                  </a:lnTo>
                  <a:lnTo>
                    <a:pt x="2076450" y="316706"/>
                  </a:lnTo>
                  <a:lnTo>
                    <a:pt x="2045494" y="326231"/>
                  </a:lnTo>
                  <a:lnTo>
                    <a:pt x="2014538" y="326231"/>
                  </a:lnTo>
                  <a:lnTo>
                    <a:pt x="1966913" y="316706"/>
                  </a:lnTo>
                  <a:lnTo>
                    <a:pt x="1921669" y="304800"/>
                  </a:lnTo>
                  <a:lnTo>
                    <a:pt x="1864519" y="290512"/>
                  </a:lnTo>
                  <a:lnTo>
                    <a:pt x="1309688" y="2857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9B67D29F-9F27-41B0-85B9-D87D992CCCF6}"/>
                </a:ext>
              </a:extLst>
            </p:cNvPr>
            <p:cNvSpPr/>
            <p:nvPr/>
          </p:nvSpPr>
          <p:spPr>
            <a:xfrm>
              <a:off x="6946900" y="1976438"/>
              <a:ext cx="1138238" cy="381000"/>
            </a:xfrm>
            <a:custGeom>
              <a:avLst/>
              <a:gdLst>
                <a:gd name="connsiteX0" fmla="*/ 745332 w 1138238"/>
                <a:gd name="connsiteY0" fmla="*/ 300037 h 381000"/>
                <a:gd name="connsiteX1" fmla="*/ 419100 w 1138238"/>
                <a:gd name="connsiteY1" fmla="*/ 361950 h 381000"/>
                <a:gd name="connsiteX2" fmla="*/ 280988 w 1138238"/>
                <a:gd name="connsiteY2" fmla="*/ 381000 h 381000"/>
                <a:gd name="connsiteX3" fmla="*/ 264319 w 1138238"/>
                <a:gd name="connsiteY3" fmla="*/ 378618 h 381000"/>
                <a:gd name="connsiteX4" fmla="*/ 221457 w 1138238"/>
                <a:gd name="connsiteY4" fmla="*/ 369093 h 381000"/>
                <a:gd name="connsiteX5" fmla="*/ 169069 w 1138238"/>
                <a:gd name="connsiteY5" fmla="*/ 352425 h 381000"/>
                <a:gd name="connsiteX6" fmla="*/ 133350 w 1138238"/>
                <a:gd name="connsiteY6" fmla="*/ 333375 h 381000"/>
                <a:gd name="connsiteX7" fmla="*/ 102394 w 1138238"/>
                <a:gd name="connsiteY7" fmla="*/ 304800 h 381000"/>
                <a:gd name="connsiteX8" fmla="*/ 69057 w 1138238"/>
                <a:gd name="connsiteY8" fmla="*/ 269081 h 381000"/>
                <a:gd name="connsiteX9" fmla="*/ 40482 w 1138238"/>
                <a:gd name="connsiteY9" fmla="*/ 235743 h 381000"/>
                <a:gd name="connsiteX10" fmla="*/ 11907 w 1138238"/>
                <a:gd name="connsiteY10" fmla="*/ 185737 h 381000"/>
                <a:gd name="connsiteX11" fmla="*/ 0 w 1138238"/>
                <a:gd name="connsiteY11" fmla="*/ 152400 h 381000"/>
                <a:gd name="connsiteX12" fmla="*/ 0 w 1138238"/>
                <a:gd name="connsiteY12" fmla="*/ 135731 h 381000"/>
                <a:gd name="connsiteX13" fmla="*/ 7144 w 1138238"/>
                <a:gd name="connsiteY13" fmla="*/ 128587 h 381000"/>
                <a:gd name="connsiteX14" fmla="*/ 21432 w 1138238"/>
                <a:gd name="connsiteY14" fmla="*/ 123825 h 381000"/>
                <a:gd name="connsiteX15" fmla="*/ 40482 w 1138238"/>
                <a:gd name="connsiteY15" fmla="*/ 126206 h 381000"/>
                <a:gd name="connsiteX16" fmla="*/ 66675 w 1138238"/>
                <a:gd name="connsiteY16" fmla="*/ 140493 h 381000"/>
                <a:gd name="connsiteX17" fmla="*/ 104775 w 1138238"/>
                <a:gd name="connsiteY17" fmla="*/ 169068 h 381000"/>
                <a:gd name="connsiteX18" fmla="*/ 145257 w 1138238"/>
                <a:gd name="connsiteY18" fmla="*/ 190500 h 381000"/>
                <a:gd name="connsiteX19" fmla="*/ 204788 w 1138238"/>
                <a:gd name="connsiteY19" fmla="*/ 204787 h 381000"/>
                <a:gd name="connsiteX20" fmla="*/ 269082 w 1138238"/>
                <a:gd name="connsiteY20" fmla="*/ 209550 h 381000"/>
                <a:gd name="connsiteX21" fmla="*/ 314325 w 1138238"/>
                <a:gd name="connsiteY21" fmla="*/ 207168 h 381000"/>
                <a:gd name="connsiteX22" fmla="*/ 495300 w 1138238"/>
                <a:gd name="connsiteY22" fmla="*/ 161925 h 381000"/>
                <a:gd name="connsiteX23" fmla="*/ 723900 w 1138238"/>
                <a:gd name="connsiteY23" fmla="*/ 92868 h 381000"/>
                <a:gd name="connsiteX24" fmla="*/ 788194 w 1138238"/>
                <a:gd name="connsiteY24" fmla="*/ 69056 h 381000"/>
                <a:gd name="connsiteX25" fmla="*/ 812007 w 1138238"/>
                <a:gd name="connsiteY25" fmla="*/ 57150 h 381000"/>
                <a:gd name="connsiteX26" fmla="*/ 852488 w 1138238"/>
                <a:gd name="connsiteY26" fmla="*/ 26193 h 381000"/>
                <a:gd name="connsiteX27" fmla="*/ 885825 w 1138238"/>
                <a:gd name="connsiteY27" fmla="*/ 0 h 381000"/>
                <a:gd name="connsiteX28" fmla="*/ 923925 w 1138238"/>
                <a:gd name="connsiteY28" fmla="*/ 4762 h 381000"/>
                <a:gd name="connsiteX29" fmla="*/ 971550 w 1138238"/>
                <a:gd name="connsiteY29" fmla="*/ 14287 h 381000"/>
                <a:gd name="connsiteX30" fmla="*/ 997744 w 1138238"/>
                <a:gd name="connsiteY30" fmla="*/ 23812 h 381000"/>
                <a:gd name="connsiteX31" fmla="*/ 1031082 w 1138238"/>
                <a:gd name="connsiteY31" fmla="*/ 40481 h 381000"/>
                <a:gd name="connsiteX32" fmla="*/ 1083469 w 1138238"/>
                <a:gd name="connsiteY32" fmla="*/ 73818 h 381000"/>
                <a:gd name="connsiteX33" fmla="*/ 1107282 w 1138238"/>
                <a:gd name="connsiteY33" fmla="*/ 90487 h 381000"/>
                <a:gd name="connsiteX34" fmla="*/ 1123950 w 1138238"/>
                <a:gd name="connsiteY34" fmla="*/ 111918 h 381000"/>
                <a:gd name="connsiteX35" fmla="*/ 1138238 w 1138238"/>
                <a:gd name="connsiteY35" fmla="*/ 147637 h 381000"/>
                <a:gd name="connsiteX36" fmla="*/ 1138238 w 1138238"/>
                <a:gd name="connsiteY36" fmla="*/ 176212 h 381000"/>
                <a:gd name="connsiteX37" fmla="*/ 1128713 w 1138238"/>
                <a:gd name="connsiteY37" fmla="*/ 204787 h 381000"/>
                <a:gd name="connsiteX38" fmla="*/ 1114425 w 1138238"/>
                <a:gd name="connsiteY38" fmla="*/ 226218 h 381000"/>
                <a:gd name="connsiteX39" fmla="*/ 1038225 w 1138238"/>
                <a:gd name="connsiteY39" fmla="*/ 252412 h 381000"/>
                <a:gd name="connsiteX40" fmla="*/ 745332 w 1138238"/>
                <a:gd name="connsiteY40" fmla="*/ 3000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8238" h="381000">
                  <a:moveTo>
                    <a:pt x="745332" y="300037"/>
                  </a:moveTo>
                  <a:lnTo>
                    <a:pt x="419100" y="361950"/>
                  </a:lnTo>
                  <a:lnTo>
                    <a:pt x="280988" y="381000"/>
                  </a:lnTo>
                  <a:lnTo>
                    <a:pt x="264319" y="378618"/>
                  </a:lnTo>
                  <a:lnTo>
                    <a:pt x="221457" y="369093"/>
                  </a:lnTo>
                  <a:lnTo>
                    <a:pt x="169069" y="352425"/>
                  </a:lnTo>
                  <a:lnTo>
                    <a:pt x="133350" y="333375"/>
                  </a:lnTo>
                  <a:lnTo>
                    <a:pt x="102394" y="304800"/>
                  </a:lnTo>
                  <a:lnTo>
                    <a:pt x="69057" y="269081"/>
                  </a:lnTo>
                  <a:lnTo>
                    <a:pt x="40482" y="235743"/>
                  </a:lnTo>
                  <a:lnTo>
                    <a:pt x="11907" y="185737"/>
                  </a:lnTo>
                  <a:lnTo>
                    <a:pt x="0" y="152400"/>
                  </a:lnTo>
                  <a:lnTo>
                    <a:pt x="0" y="135731"/>
                  </a:lnTo>
                  <a:lnTo>
                    <a:pt x="7144" y="128587"/>
                  </a:lnTo>
                  <a:lnTo>
                    <a:pt x="21432" y="123825"/>
                  </a:lnTo>
                  <a:lnTo>
                    <a:pt x="40482" y="126206"/>
                  </a:lnTo>
                  <a:lnTo>
                    <a:pt x="66675" y="140493"/>
                  </a:lnTo>
                  <a:lnTo>
                    <a:pt x="104775" y="169068"/>
                  </a:lnTo>
                  <a:lnTo>
                    <a:pt x="145257" y="190500"/>
                  </a:lnTo>
                  <a:lnTo>
                    <a:pt x="204788" y="204787"/>
                  </a:lnTo>
                  <a:lnTo>
                    <a:pt x="269082" y="209550"/>
                  </a:lnTo>
                  <a:lnTo>
                    <a:pt x="314325" y="207168"/>
                  </a:lnTo>
                  <a:lnTo>
                    <a:pt x="495300" y="161925"/>
                  </a:lnTo>
                  <a:lnTo>
                    <a:pt x="723900" y="92868"/>
                  </a:lnTo>
                  <a:lnTo>
                    <a:pt x="788194" y="69056"/>
                  </a:lnTo>
                  <a:lnTo>
                    <a:pt x="812007" y="57150"/>
                  </a:lnTo>
                  <a:lnTo>
                    <a:pt x="852488" y="26193"/>
                  </a:lnTo>
                  <a:lnTo>
                    <a:pt x="885825" y="0"/>
                  </a:lnTo>
                  <a:lnTo>
                    <a:pt x="923925" y="4762"/>
                  </a:lnTo>
                  <a:lnTo>
                    <a:pt x="971550" y="14287"/>
                  </a:lnTo>
                  <a:lnTo>
                    <a:pt x="997744" y="23812"/>
                  </a:lnTo>
                  <a:lnTo>
                    <a:pt x="1031082" y="40481"/>
                  </a:lnTo>
                  <a:lnTo>
                    <a:pt x="1083469" y="73818"/>
                  </a:lnTo>
                  <a:lnTo>
                    <a:pt x="1107282" y="90487"/>
                  </a:lnTo>
                  <a:lnTo>
                    <a:pt x="1123950" y="111918"/>
                  </a:lnTo>
                  <a:lnTo>
                    <a:pt x="1138238" y="147637"/>
                  </a:lnTo>
                  <a:lnTo>
                    <a:pt x="1138238" y="176212"/>
                  </a:lnTo>
                  <a:lnTo>
                    <a:pt x="1128713" y="204787"/>
                  </a:lnTo>
                  <a:lnTo>
                    <a:pt x="1114425" y="226218"/>
                  </a:lnTo>
                  <a:lnTo>
                    <a:pt x="1038225" y="252412"/>
                  </a:lnTo>
                  <a:lnTo>
                    <a:pt x="745332" y="3000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F567A165-E443-49E8-A020-044184B6E2CC}"/>
                </a:ext>
              </a:extLst>
            </p:cNvPr>
            <p:cNvSpPr/>
            <p:nvPr/>
          </p:nvSpPr>
          <p:spPr>
            <a:xfrm>
              <a:off x="6546850" y="3001963"/>
              <a:ext cx="1766888" cy="476250"/>
            </a:xfrm>
            <a:custGeom>
              <a:avLst/>
              <a:gdLst>
                <a:gd name="connsiteX0" fmla="*/ 1128713 w 1766888"/>
                <a:gd name="connsiteY0" fmla="*/ 307182 h 476250"/>
                <a:gd name="connsiteX1" fmla="*/ 871538 w 1766888"/>
                <a:gd name="connsiteY1" fmla="*/ 345282 h 476250"/>
                <a:gd name="connsiteX2" fmla="*/ 745332 w 1766888"/>
                <a:gd name="connsiteY2" fmla="*/ 373857 h 476250"/>
                <a:gd name="connsiteX3" fmla="*/ 547688 w 1766888"/>
                <a:gd name="connsiteY3" fmla="*/ 419100 h 476250"/>
                <a:gd name="connsiteX4" fmla="*/ 323850 w 1766888"/>
                <a:gd name="connsiteY4" fmla="*/ 471488 h 476250"/>
                <a:gd name="connsiteX5" fmla="*/ 290513 w 1766888"/>
                <a:gd name="connsiteY5" fmla="*/ 476250 h 476250"/>
                <a:gd name="connsiteX6" fmla="*/ 250032 w 1766888"/>
                <a:gd name="connsiteY6" fmla="*/ 471488 h 476250"/>
                <a:gd name="connsiteX7" fmla="*/ 202407 w 1766888"/>
                <a:gd name="connsiteY7" fmla="*/ 461963 h 476250"/>
                <a:gd name="connsiteX8" fmla="*/ 130969 w 1766888"/>
                <a:gd name="connsiteY8" fmla="*/ 433388 h 476250"/>
                <a:gd name="connsiteX9" fmla="*/ 0 w 1766888"/>
                <a:gd name="connsiteY9" fmla="*/ 366713 h 476250"/>
                <a:gd name="connsiteX10" fmla="*/ 38100 w 1766888"/>
                <a:gd name="connsiteY10" fmla="*/ 233363 h 476250"/>
                <a:gd name="connsiteX11" fmla="*/ 169069 w 1766888"/>
                <a:gd name="connsiteY11" fmla="*/ 276225 h 476250"/>
                <a:gd name="connsiteX12" fmla="*/ 269082 w 1766888"/>
                <a:gd name="connsiteY12" fmla="*/ 290513 h 476250"/>
                <a:gd name="connsiteX13" fmla="*/ 342900 w 1766888"/>
                <a:gd name="connsiteY13" fmla="*/ 288132 h 476250"/>
                <a:gd name="connsiteX14" fmla="*/ 485775 w 1766888"/>
                <a:gd name="connsiteY14" fmla="*/ 261938 h 476250"/>
                <a:gd name="connsiteX15" fmla="*/ 935832 w 1766888"/>
                <a:gd name="connsiteY15" fmla="*/ 173832 h 476250"/>
                <a:gd name="connsiteX16" fmla="*/ 1264444 w 1766888"/>
                <a:gd name="connsiteY16" fmla="*/ 111919 h 476250"/>
                <a:gd name="connsiteX17" fmla="*/ 1302544 w 1766888"/>
                <a:gd name="connsiteY17" fmla="*/ 92869 h 476250"/>
                <a:gd name="connsiteX18" fmla="*/ 1343025 w 1766888"/>
                <a:gd name="connsiteY18" fmla="*/ 61913 h 476250"/>
                <a:gd name="connsiteX19" fmla="*/ 1400175 w 1766888"/>
                <a:gd name="connsiteY19" fmla="*/ 0 h 476250"/>
                <a:gd name="connsiteX20" fmla="*/ 1450182 w 1766888"/>
                <a:gd name="connsiteY20" fmla="*/ 4763 h 476250"/>
                <a:gd name="connsiteX21" fmla="*/ 1538288 w 1766888"/>
                <a:gd name="connsiteY21" fmla="*/ 23813 h 476250"/>
                <a:gd name="connsiteX22" fmla="*/ 1590675 w 1766888"/>
                <a:gd name="connsiteY22" fmla="*/ 30957 h 476250"/>
                <a:gd name="connsiteX23" fmla="*/ 1657350 w 1766888"/>
                <a:gd name="connsiteY23" fmla="*/ 52388 h 476250"/>
                <a:gd name="connsiteX24" fmla="*/ 1690688 w 1766888"/>
                <a:gd name="connsiteY24" fmla="*/ 76200 h 476250"/>
                <a:gd name="connsiteX25" fmla="*/ 1728788 w 1766888"/>
                <a:gd name="connsiteY25" fmla="*/ 107157 h 476250"/>
                <a:gd name="connsiteX26" fmla="*/ 1752600 w 1766888"/>
                <a:gd name="connsiteY26" fmla="*/ 138113 h 476250"/>
                <a:gd name="connsiteX27" fmla="*/ 1766888 w 1766888"/>
                <a:gd name="connsiteY27" fmla="*/ 169069 h 476250"/>
                <a:gd name="connsiteX28" fmla="*/ 1762125 w 1766888"/>
                <a:gd name="connsiteY28" fmla="*/ 190500 h 476250"/>
                <a:gd name="connsiteX29" fmla="*/ 1743075 w 1766888"/>
                <a:gd name="connsiteY29" fmla="*/ 214313 h 476250"/>
                <a:gd name="connsiteX30" fmla="*/ 1652588 w 1766888"/>
                <a:gd name="connsiteY30" fmla="*/ 228600 h 476250"/>
                <a:gd name="connsiteX31" fmla="*/ 1321594 w 1766888"/>
                <a:gd name="connsiteY31" fmla="*/ 276225 h 476250"/>
                <a:gd name="connsiteX32" fmla="*/ 1128713 w 1766888"/>
                <a:gd name="connsiteY32" fmla="*/ 30718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66888" h="476250">
                  <a:moveTo>
                    <a:pt x="1128713" y="307182"/>
                  </a:moveTo>
                  <a:lnTo>
                    <a:pt x="871538" y="345282"/>
                  </a:lnTo>
                  <a:lnTo>
                    <a:pt x="745332" y="373857"/>
                  </a:lnTo>
                  <a:lnTo>
                    <a:pt x="547688" y="419100"/>
                  </a:lnTo>
                  <a:lnTo>
                    <a:pt x="323850" y="471488"/>
                  </a:lnTo>
                  <a:lnTo>
                    <a:pt x="290513" y="476250"/>
                  </a:lnTo>
                  <a:lnTo>
                    <a:pt x="250032" y="471488"/>
                  </a:lnTo>
                  <a:lnTo>
                    <a:pt x="202407" y="461963"/>
                  </a:lnTo>
                  <a:lnTo>
                    <a:pt x="130969" y="433388"/>
                  </a:lnTo>
                  <a:lnTo>
                    <a:pt x="0" y="366713"/>
                  </a:lnTo>
                  <a:lnTo>
                    <a:pt x="38100" y="233363"/>
                  </a:lnTo>
                  <a:lnTo>
                    <a:pt x="169069" y="276225"/>
                  </a:lnTo>
                  <a:lnTo>
                    <a:pt x="269082" y="290513"/>
                  </a:lnTo>
                  <a:lnTo>
                    <a:pt x="342900" y="288132"/>
                  </a:lnTo>
                  <a:lnTo>
                    <a:pt x="485775" y="261938"/>
                  </a:lnTo>
                  <a:lnTo>
                    <a:pt x="935832" y="173832"/>
                  </a:lnTo>
                  <a:lnTo>
                    <a:pt x="1264444" y="111919"/>
                  </a:lnTo>
                  <a:lnTo>
                    <a:pt x="1302544" y="92869"/>
                  </a:lnTo>
                  <a:lnTo>
                    <a:pt x="1343025" y="61913"/>
                  </a:lnTo>
                  <a:lnTo>
                    <a:pt x="1400175" y="0"/>
                  </a:lnTo>
                  <a:lnTo>
                    <a:pt x="1450182" y="4763"/>
                  </a:lnTo>
                  <a:lnTo>
                    <a:pt x="1538288" y="23813"/>
                  </a:lnTo>
                  <a:lnTo>
                    <a:pt x="1590675" y="30957"/>
                  </a:lnTo>
                  <a:lnTo>
                    <a:pt x="1657350" y="52388"/>
                  </a:lnTo>
                  <a:lnTo>
                    <a:pt x="1690688" y="76200"/>
                  </a:lnTo>
                  <a:lnTo>
                    <a:pt x="1728788" y="107157"/>
                  </a:lnTo>
                  <a:lnTo>
                    <a:pt x="1752600" y="138113"/>
                  </a:lnTo>
                  <a:lnTo>
                    <a:pt x="1766888" y="169069"/>
                  </a:lnTo>
                  <a:lnTo>
                    <a:pt x="1762125" y="190500"/>
                  </a:lnTo>
                  <a:lnTo>
                    <a:pt x="1743075" y="214313"/>
                  </a:lnTo>
                  <a:lnTo>
                    <a:pt x="1652588" y="228600"/>
                  </a:lnTo>
                  <a:lnTo>
                    <a:pt x="1321594" y="276225"/>
                  </a:lnTo>
                  <a:lnTo>
                    <a:pt x="1128713" y="30718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7">
              <a:extLst>
                <a:ext uri="{FF2B5EF4-FFF2-40B4-BE49-F238E27FC236}">
                  <a16:creationId xmlns:a16="http://schemas.microsoft.com/office/drawing/2014/main" id="{ED9A73FA-9C51-4D77-BDD6-F677A6441523}"/>
                </a:ext>
              </a:extLst>
            </p:cNvPr>
            <p:cNvSpPr/>
            <p:nvPr/>
          </p:nvSpPr>
          <p:spPr>
            <a:xfrm rot="16200000">
              <a:off x="6089650" y="4418013"/>
              <a:ext cx="2698750" cy="463550"/>
            </a:xfrm>
            <a:custGeom>
              <a:avLst/>
              <a:gdLst>
                <a:gd name="connsiteX0" fmla="*/ 1283494 w 2697956"/>
                <a:gd name="connsiteY0" fmla="*/ 421481 h 464344"/>
                <a:gd name="connsiteX1" fmla="*/ 707231 w 2697956"/>
                <a:gd name="connsiteY1" fmla="*/ 426244 h 464344"/>
                <a:gd name="connsiteX2" fmla="*/ 600075 w 2697956"/>
                <a:gd name="connsiteY2" fmla="*/ 435769 h 464344"/>
                <a:gd name="connsiteX3" fmla="*/ 507206 w 2697956"/>
                <a:gd name="connsiteY3" fmla="*/ 442912 h 464344"/>
                <a:gd name="connsiteX4" fmla="*/ 457200 w 2697956"/>
                <a:gd name="connsiteY4" fmla="*/ 438150 h 464344"/>
                <a:gd name="connsiteX5" fmla="*/ 300037 w 2697956"/>
                <a:gd name="connsiteY5" fmla="*/ 416719 h 464344"/>
                <a:gd name="connsiteX6" fmla="*/ 197644 w 2697956"/>
                <a:gd name="connsiteY6" fmla="*/ 400050 h 464344"/>
                <a:gd name="connsiteX7" fmla="*/ 145256 w 2697956"/>
                <a:gd name="connsiteY7" fmla="*/ 385762 h 464344"/>
                <a:gd name="connsiteX8" fmla="*/ 92869 w 2697956"/>
                <a:gd name="connsiteY8" fmla="*/ 359569 h 464344"/>
                <a:gd name="connsiteX9" fmla="*/ 54769 w 2697956"/>
                <a:gd name="connsiteY9" fmla="*/ 340519 h 464344"/>
                <a:gd name="connsiteX10" fmla="*/ 21431 w 2697956"/>
                <a:gd name="connsiteY10" fmla="*/ 314325 h 464344"/>
                <a:gd name="connsiteX11" fmla="*/ 0 w 2697956"/>
                <a:gd name="connsiteY11" fmla="*/ 283369 h 464344"/>
                <a:gd name="connsiteX12" fmla="*/ 0 w 2697956"/>
                <a:gd name="connsiteY12" fmla="*/ 250031 h 464344"/>
                <a:gd name="connsiteX13" fmla="*/ 23812 w 2697956"/>
                <a:gd name="connsiteY13" fmla="*/ 223837 h 464344"/>
                <a:gd name="connsiteX14" fmla="*/ 135731 w 2697956"/>
                <a:gd name="connsiteY14" fmla="*/ 154781 h 464344"/>
                <a:gd name="connsiteX15" fmla="*/ 581025 w 2697956"/>
                <a:gd name="connsiteY15" fmla="*/ 202406 h 464344"/>
                <a:gd name="connsiteX16" fmla="*/ 933450 w 2697956"/>
                <a:gd name="connsiteY16" fmla="*/ 221456 h 464344"/>
                <a:gd name="connsiteX17" fmla="*/ 1740694 w 2697956"/>
                <a:gd name="connsiteY17" fmla="*/ 223837 h 464344"/>
                <a:gd name="connsiteX18" fmla="*/ 1959769 w 2697956"/>
                <a:gd name="connsiteY18" fmla="*/ 211931 h 464344"/>
                <a:gd name="connsiteX19" fmla="*/ 2247900 w 2697956"/>
                <a:gd name="connsiteY19" fmla="*/ 197644 h 464344"/>
                <a:gd name="connsiteX20" fmla="*/ 2362200 w 2697956"/>
                <a:gd name="connsiteY20" fmla="*/ 197644 h 464344"/>
                <a:gd name="connsiteX21" fmla="*/ 2419350 w 2697956"/>
                <a:gd name="connsiteY21" fmla="*/ 195262 h 464344"/>
                <a:gd name="connsiteX22" fmla="*/ 2466975 w 2697956"/>
                <a:gd name="connsiteY22" fmla="*/ 180975 h 464344"/>
                <a:gd name="connsiteX23" fmla="*/ 2488406 w 2697956"/>
                <a:gd name="connsiteY23" fmla="*/ 173831 h 464344"/>
                <a:gd name="connsiteX24" fmla="*/ 2528887 w 2697956"/>
                <a:gd name="connsiteY24" fmla="*/ 150019 h 464344"/>
                <a:gd name="connsiteX25" fmla="*/ 2569369 w 2697956"/>
                <a:gd name="connsiteY25" fmla="*/ 111919 h 464344"/>
                <a:gd name="connsiteX26" fmla="*/ 2643187 w 2697956"/>
                <a:gd name="connsiteY26" fmla="*/ 0 h 464344"/>
                <a:gd name="connsiteX27" fmla="*/ 2697956 w 2697956"/>
                <a:gd name="connsiteY27" fmla="*/ 202406 h 464344"/>
                <a:gd name="connsiteX28" fmla="*/ 2562225 w 2697956"/>
                <a:gd name="connsiteY28" fmla="*/ 347662 h 464344"/>
                <a:gd name="connsiteX29" fmla="*/ 2476500 w 2697956"/>
                <a:gd name="connsiteY29" fmla="*/ 423862 h 464344"/>
                <a:gd name="connsiteX30" fmla="*/ 2445544 w 2697956"/>
                <a:gd name="connsiteY30" fmla="*/ 450056 h 464344"/>
                <a:gd name="connsiteX31" fmla="*/ 2383631 w 2697956"/>
                <a:gd name="connsiteY31" fmla="*/ 464344 h 464344"/>
                <a:gd name="connsiteX32" fmla="*/ 2340769 w 2697956"/>
                <a:gd name="connsiteY32" fmla="*/ 454819 h 464344"/>
                <a:gd name="connsiteX33" fmla="*/ 2247900 w 2697956"/>
                <a:gd name="connsiteY33" fmla="*/ 431006 h 464344"/>
                <a:gd name="connsiteX34" fmla="*/ 1907381 w 2697956"/>
                <a:gd name="connsiteY34" fmla="*/ 423862 h 464344"/>
                <a:gd name="connsiteX35" fmla="*/ 1283494 w 2697956"/>
                <a:gd name="connsiteY35" fmla="*/ 421481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97956" h="464344">
                  <a:moveTo>
                    <a:pt x="1283494" y="421481"/>
                  </a:moveTo>
                  <a:lnTo>
                    <a:pt x="707231" y="426244"/>
                  </a:lnTo>
                  <a:lnTo>
                    <a:pt x="600075" y="435769"/>
                  </a:lnTo>
                  <a:lnTo>
                    <a:pt x="507206" y="442912"/>
                  </a:lnTo>
                  <a:lnTo>
                    <a:pt x="457200" y="438150"/>
                  </a:lnTo>
                  <a:lnTo>
                    <a:pt x="300037" y="416719"/>
                  </a:lnTo>
                  <a:lnTo>
                    <a:pt x="197644" y="400050"/>
                  </a:lnTo>
                  <a:lnTo>
                    <a:pt x="145256" y="385762"/>
                  </a:lnTo>
                  <a:lnTo>
                    <a:pt x="92869" y="359569"/>
                  </a:lnTo>
                  <a:lnTo>
                    <a:pt x="54769" y="340519"/>
                  </a:lnTo>
                  <a:lnTo>
                    <a:pt x="21431" y="314325"/>
                  </a:lnTo>
                  <a:lnTo>
                    <a:pt x="0" y="283369"/>
                  </a:lnTo>
                  <a:lnTo>
                    <a:pt x="0" y="250031"/>
                  </a:lnTo>
                  <a:lnTo>
                    <a:pt x="23812" y="223837"/>
                  </a:lnTo>
                  <a:lnTo>
                    <a:pt x="135731" y="154781"/>
                  </a:lnTo>
                  <a:lnTo>
                    <a:pt x="581025" y="202406"/>
                  </a:lnTo>
                  <a:lnTo>
                    <a:pt x="933450" y="221456"/>
                  </a:lnTo>
                  <a:lnTo>
                    <a:pt x="1740694" y="223837"/>
                  </a:lnTo>
                  <a:lnTo>
                    <a:pt x="1959769" y="211931"/>
                  </a:lnTo>
                  <a:lnTo>
                    <a:pt x="2247900" y="197644"/>
                  </a:lnTo>
                  <a:lnTo>
                    <a:pt x="2362200" y="197644"/>
                  </a:lnTo>
                  <a:lnTo>
                    <a:pt x="2419350" y="195262"/>
                  </a:lnTo>
                  <a:lnTo>
                    <a:pt x="2466975" y="180975"/>
                  </a:lnTo>
                  <a:lnTo>
                    <a:pt x="2488406" y="173831"/>
                  </a:lnTo>
                  <a:lnTo>
                    <a:pt x="2528887" y="150019"/>
                  </a:lnTo>
                  <a:lnTo>
                    <a:pt x="2569369" y="111919"/>
                  </a:lnTo>
                  <a:lnTo>
                    <a:pt x="2643187" y="0"/>
                  </a:lnTo>
                  <a:lnTo>
                    <a:pt x="2697956" y="202406"/>
                  </a:lnTo>
                  <a:lnTo>
                    <a:pt x="2562225" y="347662"/>
                  </a:lnTo>
                  <a:lnTo>
                    <a:pt x="2476500" y="423862"/>
                  </a:lnTo>
                  <a:lnTo>
                    <a:pt x="2445544" y="450056"/>
                  </a:lnTo>
                  <a:lnTo>
                    <a:pt x="2383631" y="464344"/>
                  </a:lnTo>
                  <a:lnTo>
                    <a:pt x="2340769" y="454819"/>
                  </a:lnTo>
                  <a:lnTo>
                    <a:pt x="2247900" y="431006"/>
                  </a:lnTo>
                  <a:lnTo>
                    <a:pt x="1907381" y="423862"/>
                  </a:lnTo>
                  <a:lnTo>
                    <a:pt x="1283494" y="4214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9">
              <a:extLst>
                <a:ext uri="{FF2B5EF4-FFF2-40B4-BE49-F238E27FC236}">
                  <a16:creationId xmlns:a16="http://schemas.microsoft.com/office/drawing/2014/main" id="{37C7AC5F-2798-45FD-A01B-974AC0BB7C66}"/>
                </a:ext>
              </a:extLst>
            </p:cNvPr>
            <p:cNvSpPr/>
            <p:nvPr/>
          </p:nvSpPr>
          <p:spPr>
            <a:xfrm>
              <a:off x="6831013" y="5429250"/>
              <a:ext cx="609600" cy="452438"/>
            </a:xfrm>
            <a:custGeom>
              <a:avLst/>
              <a:gdLst>
                <a:gd name="connsiteX0" fmla="*/ 161925 w 609600"/>
                <a:gd name="connsiteY0" fmla="*/ 35719 h 452438"/>
                <a:gd name="connsiteX1" fmla="*/ 335757 w 609600"/>
                <a:gd name="connsiteY1" fmla="*/ 69056 h 452438"/>
                <a:gd name="connsiteX2" fmla="*/ 414338 w 609600"/>
                <a:gd name="connsiteY2" fmla="*/ 78581 h 452438"/>
                <a:gd name="connsiteX3" fmla="*/ 473869 w 609600"/>
                <a:gd name="connsiteY3" fmla="*/ 76200 h 452438"/>
                <a:gd name="connsiteX4" fmla="*/ 511969 w 609600"/>
                <a:gd name="connsiteY4" fmla="*/ 66675 h 452438"/>
                <a:gd name="connsiteX5" fmla="*/ 547688 w 609600"/>
                <a:gd name="connsiteY5" fmla="*/ 47625 h 452438"/>
                <a:gd name="connsiteX6" fmla="*/ 609600 w 609600"/>
                <a:gd name="connsiteY6" fmla="*/ 0 h 452438"/>
                <a:gd name="connsiteX7" fmla="*/ 571500 w 609600"/>
                <a:gd name="connsiteY7" fmla="*/ 452438 h 452438"/>
                <a:gd name="connsiteX8" fmla="*/ 531019 w 609600"/>
                <a:gd name="connsiteY8" fmla="*/ 435769 h 452438"/>
                <a:gd name="connsiteX9" fmla="*/ 431007 w 609600"/>
                <a:gd name="connsiteY9" fmla="*/ 330994 h 452438"/>
                <a:gd name="connsiteX10" fmla="*/ 278607 w 609600"/>
                <a:gd name="connsiteY10" fmla="*/ 211931 h 452438"/>
                <a:gd name="connsiteX11" fmla="*/ 152400 w 609600"/>
                <a:gd name="connsiteY11" fmla="*/ 130969 h 452438"/>
                <a:gd name="connsiteX12" fmla="*/ 40482 w 609600"/>
                <a:gd name="connsiteY12" fmla="*/ 73819 h 452438"/>
                <a:gd name="connsiteX13" fmla="*/ 9525 w 609600"/>
                <a:gd name="connsiteY13" fmla="*/ 57150 h 452438"/>
                <a:gd name="connsiteX14" fmla="*/ 2382 w 609600"/>
                <a:gd name="connsiteY14" fmla="*/ 47625 h 452438"/>
                <a:gd name="connsiteX15" fmla="*/ 0 w 609600"/>
                <a:gd name="connsiteY15" fmla="*/ 35719 h 452438"/>
                <a:gd name="connsiteX16" fmla="*/ 0 w 609600"/>
                <a:gd name="connsiteY16" fmla="*/ 21431 h 452438"/>
                <a:gd name="connsiteX17" fmla="*/ 7144 w 609600"/>
                <a:gd name="connsiteY17" fmla="*/ 4763 h 452438"/>
                <a:gd name="connsiteX18" fmla="*/ 35719 w 609600"/>
                <a:gd name="connsiteY18" fmla="*/ 0 h 452438"/>
                <a:gd name="connsiteX19" fmla="*/ 161925 w 609600"/>
                <a:gd name="connsiteY19" fmla="*/ 35719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9600" h="452438">
                  <a:moveTo>
                    <a:pt x="161925" y="35719"/>
                  </a:moveTo>
                  <a:lnTo>
                    <a:pt x="335757" y="69056"/>
                  </a:lnTo>
                  <a:lnTo>
                    <a:pt x="414338" y="78581"/>
                  </a:lnTo>
                  <a:lnTo>
                    <a:pt x="473869" y="76200"/>
                  </a:lnTo>
                  <a:lnTo>
                    <a:pt x="511969" y="66675"/>
                  </a:lnTo>
                  <a:lnTo>
                    <a:pt x="547688" y="47625"/>
                  </a:lnTo>
                  <a:lnTo>
                    <a:pt x="609600" y="0"/>
                  </a:lnTo>
                  <a:lnTo>
                    <a:pt x="571500" y="452438"/>
                  </a:lnTo>
                  <a:lnTo>
                    <a:pt x="531019" y="435769"/>
                  </a:lnTo>
                  <a:lnTo>
                    <a:pt x="431007" y="330994"/>
                  </a:lnTo>
                  <a:lnTo>
                    <a:pt x="278607" y="211931"/>
                  </a:lnTo>
                  <a:lnTo>
                    <a:pt x="152400" y="130969"/>
                  </a:lnTo>
                  <a:lnTo>
                    <a:pt x="40482" y="73819"/>
                  </a:lnTo>
                  <a:lnTo>
                    <a:pt x="9525" y="57150"/>
                  </a:lnTo>
                  <a:lnTo>
                    <a:pt x="2382" y="47625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7144" y="4763"/>
                  </a:lnTo>
                  <a:lnTo>
                    <a:pt x="35719" y="0"/>
                  </a:lnTo>
                  <a:lnTo>
                    <a:pt x="161925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6" name="グループ化 45">
            <a:extLst>
              <a:ext uri="{FF2B5EF4-FFF2-40B4-BE49-F238E27FC236}">
                <a16:creationId xmlns:a16="http://schemas.microsoft.com/office/drawing/2014/main" id="{F747F3B6-5F68-44FE-ABA8-D12E86BBB3AC}"/>
              </a:ext>
            </a:extLst>
          </p:cNvPr>
          <p:cNvGrpSpPr/>
          <p:nvPr/>
        </p:nvGrpSpPr>
        <p:grpSpPr>
          <a:xfrm>
            <a:off x="3656014" y="1427163"/>
            <a:ext cx="4657724" cy="4572000"/>
            <a:chOff x="3656014" y="1427163"/>
            <a:chExt cx="4657724" cy="4572000"/>
          </a:xfrm>
          <a:solidFill>
            <a:schemeClr val="tx1"/>
          </a:solidFill>
        </p:grpSpPr>
        <p:sp>
          <p:nvSpPr>
            <p:cNvPr id="47" name="フリーフォーム 6">
              <a:extLst>
                <a:ext uri="{FF2B5EF4-FFF2-40B4-BE49-F238E27FC236}">
                  <a16:creationId xmlns:a16="http://schemas.microsoft.com/office/drawing/2014/main" id="{A5F18802-B3AB-406D-8C21-9D5FCECC560F}"/>
                </a:ext>
              </a:extLst>
            </p:cNvPr>
            <p:cNvSpPr/>
            <p:nvPr/>
          </p:nvSpPr>
          <p:spPr>
            <a:xfrm>
              <a:off x="3927475" y="1624013"/>
              <a:ext cx="1049338" cy="1079500"/>
            </a:xfrm>
            <a:custGeom>
              <a:avLst/>
              <a:gdLst>
                <a:gd name="connsiteX0" fmla="*/ 676275 w 1050132"/>
                <a:gd name="connsiteY0" fmla="*/ 642937 h 1078706"/>
                <a:gd name="connsiteX1" fmla="*/ 419100 w 1050132"/>
                <a:gd name="connsiteY1" fmla="*/ 838200 h 1078706"/>
                <a:gd name="connsiteX2" fmla="*/ 226219 w 1050132"/>
                <a:gd name="connsiteY2" fmla="*/ 966787 h 1078706"/>
                <a:gd name="connsiteX3" fmla="*/ 95250 w 1050132"/>
                <a:gd name="connsiteY3" fmla="*/ 1047750 h 1078706"/>
                <a:gd name="connsiteX4" fmla="*/ 52388 w 1050132"/>
                <a:gd name="connsiteY4" fmla="*/ 1073943 h 1078706"/>
                <a:gd name="connsiteX5" fmla="*/ 33338 w 1050132"/>
                <a:gd name="connsiteY5" fmla="*/ 1078706 h 1078706"/>
                <a:gd name="connsiteX6" fmla="*/ 11907 w 1050132"/>
                <a:gd name="connsiteY6" fmla="*/ 1078706 h 1078706"/>
                <a:gd name="connsiteX7" fmla="*/ 2382 w 1050132"/>
                <a:gd name="connsiteY7" fmla="*/ 1073943 h 1078706"/>
                <a:gd name="connsiteX8" fmla="*/ 0 w 1050132"/>
                <a:gd name="connsiteY8" fmla="*/ 1059656 h 1078706"/>
                <a:gd name="connsiteX9" fmla="*/ 14288 w 1050132"/>
                <a:gd name="connsiteY9" fmla="*/ 1026318 h 1078706"/>
                <a:gd name="connsiteX10" fmla="*/ 111919 w 1050132"/>
                <a:gd name="connsiteY10" fmla="*/ 923925 h 1078706"/>
                <a:gd name="connsiteX11" fmla="*/ 285750 w 1050132"/>
                <a:gd name="connsiteY11" fmla="*/ 747712 h 1078706"/>
                <a:gd name="connsiteX12" fmla="*/ 442913 w 1050132"/>
                <a:gd name="connsiteY12" fmla="*/ 583406 h 1078706"/>
                <a:gd name="connsiteX13" fmla="*/ 576263 w 1050132"/>
                <a:gd name="connsiteY13" fmla="*/ 442912 h 1078706"/>
                <a:gd name="connsiteX14" fmla="*/ 645319 w 1050132"/>
                <a:gd name="connsiteY14" fmla="*/ 366712 h 1078706"/>
                <a:gd name="connsiteX15" fmla="*/ 681038 w 1050132"/>
                <a:gd name="connsiteY15" fmla="*/ 311943 h 1078706"/>
                <a:gd name="connsiteX16" fmla="*/ 700088 w 1050132"/>
                <a:gd name="connsiteY16" fmla="*/ 278606 h 1078706"/>
                <a:gd name="connsiteX17" fmla="*/ 709613 w 1050132"/>
                <a:gd name="connsiteY17" fmla="*/ 247650 h 1078706"/>
                <a:gd name="connsiteX18" fmla="*/ 709613 w 1050132"/>
                <a:gd name="connsiteY18" fmla="*/ 216693 h 1078706"/>
                <a:gd name="connsiteX19" fmla="*/ 709613 w 1050132"/>
                <a:gd name="connsiteY19" fmla="*/ 185737 h 1078706"/>
                <a:gd name="connsiteX20" fmla="*/ 695325 w 1050132"/>
                <a:gd name="connsiteY20" fmla="*/ 145256 h 1078706"/>
                <a:gd name="connsiteX21" fmla="*/ 671513 w 1050132"/>
                <a:gd name="connsiteY21" fmla="*/ 102393 h 1078706"/>
                <a:gd name="connsiteX22" fmla="*/ 642938 w 1050132"/>
                <a:gd name="connsiteY22" fmla="*/ 59531 h 1078706"/>
                <a:gd name="connsiteX23" fmla="*/ 631032 w 1050132"/>
                <a:gd name="connsiteY23" fmla="*/ 33337 h 1078706"/>
                <a:gd name="connsiteX24" fmla="*/ 631032 w 1050132"/>
                <a:gd name="connsiteY24" fmla="*/ 14287 h 1078706"/>
                <a:gd name="connsiteX25" fmla="*/ 640557 w 1050132"/>
                <a:gd name="connsiteY25" fmla="*/ 0 h 1078706"/>
                <a:gd name="connsiteX26" fmla="*/ 657225 w 1050132"/>
                <a:gd name="connsiteY26" fmla="*/ 0 h 1078706"/>
                <a:gd name="connsiteX27" fmla="*/ 688182 w 1050132"/>
                <a:gd name="connsiteY27" fmla="*/ 14287 h 1078706"/>
                <a:gd name="connsiteX28" fmla="*/ 792957 w 1050132"/>
                <a:gd name="connsiteY28" fmla="*/ 59531 h 1078706"/>
                <a:gd name="connsiteX29" fmla="*/ 902494 w 1050132"/>
                <a:gd name="connsiteY29" fmla="*/ 116681 h 1078706"/>
                <a:gd name="connsiteX30" fmla="*/ 959644 w 1050132"/>
                <a:gd name="connsiteY30" fmla="*/ 152400 h 1078706"/>
                <a:gd name="connsiteX31" fmla="*/ 1004888 w 1050132"/>
                <a:gd name="connsiteY31" fmla="*/ 195262 h 1078706"/>
                <a:gd name="connsiteX32" fmla="*/ 1031082 w 1050132"/>
                <a:gd name="connsiteY32" fmla="*/ 228600 h 1078706"/>
                <a:gd name="connsiteX33" fmla="*/ 1047750 w 1050132"/>
                <a:gd name="connsiteY33" fmla="*/ 266700 h 1078706"/>
                <a:gd name="connsiteX34" fmla="*/ 1050132 w 1050132"/>
                <a:gd name="connsiteY34" fmla="*/ 295275 h 1078706"/>
                <a:gd name="connsiteX35" fmla="*/ 1040607 w 1050132"/>
                <a:gd name="connsiteY35" fmla="*/ 314325 h 1078706"/>
                <a:gd name="connsiteX36" fmla="*/ 892969 w 1050132"/>
                <a:gd name="connsiteY36" fmla="*/ 452437 h 1078706"/>
                <a:gd name="connsiteX37" fmla="*/ 676275 w 1050132"/>
                <a:gd name="connsiteY37" fmla="*/ 642937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50132" h="1078706">
                  <a:moveTo>
                    <a:pt x="676275" y="642937"/>
                  </a:moveTo>
                  <a:lnTo>
                    <a:pt x="419100" y="838200"/>
                  </a:lnTo>
                  <a:lnTo>
                    <a:pt x="226219" y="966787"/>
                  </a:lnTo>
                  <a:lnTo>
                    <a:pt x="95250" y="1047750"/>
                  </a:lnTo>
                  <a:lnTo>
                    <a:pt x="52388" y="1073943"/>
                  </a:lnTo>
                  <a:lnTo>
                    <a:pt x="33338" y="1078706"/>
                  </a:lnTo>
                  <a:lnTo>
                    <a:pt x="11907" y="1078706"/>
                  </a:lnTo>
                  <a:lnTo>
                    <a:pt x="2382" y="1073943"/>
                  </a:lnTo>
                  <a:lnTo>
                    <a:pt x="0" y="1059656"/>
                  </a:lnTo>
                  <a:lnTo>
                    <a:pt x="14288" y="1026318"/>
                  </a:lnTo>
                  <a:lnTo>
                    <a:pt x="111919" y="923925"/>
                  </a:lnTo>
                  <a:lnTo>
                    <a:pt x="285750" y="747712"/>
                  </a:lnTo>
                  <a:lnTo>
                    <a:pt x="442913" y="583406"/>
                  </a:lnTo>
                  <a:lnTo>
                    <a:pt x="576263" y="442912"/>
                  </a:lnTo>
                  <a:lnTo>
                    <a:pt x="645319" y="366712"/>
                  </a:lnTo>
                  <a:lnTo>
                    <a:pt x="681038" y="311943"/>
                  </a:lnTo>
                  <a:lnTo>
                    <a:pt x="700088" y="278606"/>
                  </a:lnTo>
                  <a:lnTo>
                    <a:pt x="709613" y="247650"/>
                  </a:lnTo>
                  <a:lnTo>
                    <a:pt x="709613" y="216693"/>
                  </a:lnTo>
                  <a:lnTo>
                    <a:pt x="709613" y="185737"/>
                  </a:lnTo>
                  <a:lnTo>
                    <a:pt x="695325" y="145256"/>
                  </a:lnTo>
                  <a:lnTo>
                    <a:pt x="671513" y="102393"/>
                  </a:lnTo>
                  <a:lnTo>
                    <a:pt x="642938" y="59531"/>
                  </a:lnTo>
                  <a:lnTo>
                    <a:pt x="631032" y="33337"/>
                  </a:lnTo>
                  <a:lnTo>
                    <a:pt x="631032" y="14287"/>
                  </a:lnTo>
                  <a:lnTo>
                    <a:pt x="640557" y="0"/>
                  </a:lnTo>
                  <a:lnTo>
                    <a:pt x="657225" y="0"/>
                  </a:lnTo>
                  <a:lnTo>
                    <a:pt x="688182" y="14287"/>
                  </a:lnTo>
                  <a:lnTo>
                    <a:pt x="792957" y="59531"/>
                  </a:lnTo>
                  <a:lnTo>
                    <a:pt x="902494" y="116681"/>
                  </a:lnTo>
                  <a:lnTo>
                    <a:pt x="959644" y="152400"/>
                  </a:lnTo>
                  <a:lnTo>
                    <a:pt x="1004888" y="195262"/>
                  </a:lnTo>
                  <a:lnTo>
                    <a:pt x="1031082" y="228600"/>
                  </a:lnTo>
                  <a:lnTo>
                    <a:pt x="1047750" y="266700"/>
                  </a:lnTo>
                  <a:lnTo>
                    <a:pt x="1050132" y="295275"/>
                  </a:lnTo>
                  <a:lnTo>
                    <a:pt x="1040607" y="314325"/>
                  </a:lnTo>
                  <a:lnTo>
                    <a:pt x="892969" y="452437"/>
                  </a:lnTo>
                  <a:lnTo>
                    <a:pt x="676275" y="642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48" name="フリーフォーム 7">
              <a:extLst>
                <a:ext uri="{FF2B5EF4-FFF2-40B4-BE49-F238E27FC236}">
                  <a16:creationId xmlns:a16="http://schemas.microsoft.com/office/drawing/2014/main" id="{C72E8EDA-A44A-4B35-B49C-D9359F932854}"/>
                </a:ext>
              </a:extLst>
            </p:cNvPr>
            <p:cNvSpPr/>
            <p:nvPr/>
          </p:nvSpPr>
          <p:spPr>
            <a:xfrm>
              <a:off x="3656014" y="2595564"/>
              <a:ext cx="1177925" cy="1565275"/>
            </a:xfrm>
            <a:custGeom>
              <a:avLst/>
              <a:gdLst>
                <a:gd name="connsiteX0" fmla="*/ 885825 w 1178719"/>
                <a:gd name="connsiteY0" fmla="*/ 661987 h 1564481"/>
                <a:gd name="connsiteX1" fmla="*/ 721519 w 1178719"/>
                <a:gd name="connsiteY1" fmla="*/ 897731 h 1564481"/>
                <a:gd name="connsiteX2" fmla="*/ 645319 w 1178719"/>
                <a:gd name="connsiteY2" fmla="*/ 992981 h 1564481"/>
                <a:gd name="connsiteX3" fmla="*/ 447675 w 1178719"/>
                <a:gd name="connsiteY3" fmla="*/ 1185862 h 1564481"/>
                <a:gd name="connsiteX4" fmla="*/ 302419 w 1178719"/>
                <a:gd name="connsiteY4" fmla="*/ 1331118 h 1564481"/>
                <a:gd name="connsiteX5" fmla="*/ 126206 w 1178719"/>
                <a:gd name="connsiteY5" fmla="*/ 1497806 h 1564481"/>
                <a:gd name="connsiteX6" fmla="*/ 64294 w 1178719"/>
                <a:gd name="connsiteY6" fmla="*/ 1554956 h 1564481"/>
                <a:gd name="connsiteX7" fmla="*/ 35719 w 1178719"/>
                <a:gd name="connsiteY7" fmla="*/ 1564481 h 1564481"/>
                <a:gd name="connsiteX8" fmla="*/ 19050 w 1178719"/>
                <a:gd name="connsiteY8" fmla="*/ 1562100 h 1564481"/>
                <a:gd name="connsiteX9" fmla="*/ 7144 w 1178719"/>
                <a:gd name="connsiteY9" fmla="*/ 1557337 h 1564481"/>
                <a:gd name="connsiteX10" fmla="*/ 0 w 1178719"/>
                <a:gd name="connsiteY10" fmla="*/ 1545431 h 1564481"/>
                <a:gd name="connsiteX11" fmla="*/ 9525 w 1178719"/>
                <a:gd name="connsiteY11" fmla="*/ 1516856 h 1564481"/>
                <a:gd name="connsiteX12" fmla="*/ 47625 w 1178719"/>
                <a:gd name="connsiteY12" fmla="*/ 1459706 h 1564481"/>
                <a:gd name="connsiteX13" fmla="*/ 195262 w 1178719"/>
                <a:gd name="connsiteY13" fmla="*/ 1271587 h 1564481"/>
                <a:gd name="connsiteX14" fmla="*/ 326231 w 1178719"/>
                <a:gd name="connsiteY14" fmla="*/ 1090612 h 1564481"/>
                <a:gd name="connsiteX15" fmla="*/ 447675 w 1178719"/>
                <a:gd name="connsiteY15" fmla="*/ 919162 h 1564481"/>
                <a:gd name="connsiteX16" fmla="*/ 564356 w 1178719"/>
                <a:gd name="connsiteY16" fmla="*/ 745331 h 1564481"/>
                <a:gd name="connsiteX17" fmla="*/ 650081 w 1178719"/>
                <a:gd name="connsiteY17" fmla="*/ 616743 h 1564481"/>
                <a:gd name="connsiteX18" fmla="*/ 733425 w 1178719"/>
                <a:gd name="connsiteY18" fmla="*/ 473868 h 1564481"/>
                <a:gd name="connsiteX19" fmla="*/ 814387 w 1178719"/>
                <a:gd name="connsiteY19" fmla="*/ 314325 h 1564481"/>
                <a:gd name="connsiteX20" fmla="*/ 850106 w 1178719"/>
                <a:gd name="connsiteY20" fmla="*/ 223837 h 1564481"/>
                <a:gd name="connsiteX21" fmla="*/ 852487 w 1178719"/>
                <a:gd name="connsiteY21" fmla="*/ 195262 h 1564481"/>
                <a:gd name="connsiteX22" fmla="*/ 847725 w 1178719"/>
                <a:gd name="connsiteY22" fmla="*/ 169068 h 1564481"/>
                <a:gd name="connsiteX23" fmla="*/ 831056 w 1178719"/>
                <a:gd name="connsiteY23" fmla="*/ 142875 h 1564481"/>
                <a:gd name="connsiteX24" fmla="*/ 800100 w 1178719"/>
                <a:gd name="connsiteY24" fmla="*/ 111918 h 1564481"/>
                <a:gd name="connsiteX25" fmla="*/ 757237 w 1178719"/>
                <a:gd name="connsiteY25" fmla="*/ 80962 h 1564481"/>
                <a:gd name="connsiteX26" fmla="*/ 731044 w 1178719"/>
                <a:gd name="connsiteY26" fmla="*/ 61912 h 1564481"/>
                <a:gd name="connsiteX27" fmla="*/ 711994 w 1178719"/>
                <a:gd name="connsiteY27" fmla="*/ 52387 h 1564481"/>
                <a:gd name="connsiteX28" fmla="*/ 697706 w 1178719"/>
                <a:gd name="connsiteY28" fmla="*/ 33337 h 1564481"/>
                <a:gd name="connsiteX29" fmla="*/ 697706 w 1178719"/>
                <a:gd name="connsiteY29" fmla="*/ 19050 h 1564481"/>
                <a:gd name="connsiteX30" fmla="*/ 702469 w 1178719"/>
                <a:gd name="connsiteY30" fmla="*/ 4762 h 1564481"/>
                <a:gd name="connsiteX31" fmla="*/ 728662 w 1178719"/>
                <a:gd name="connsiteY31" fmla="*/ 0 h 1564481"/>
                <a:gd name="connsiteX32" fmla="*/ 783431 w 1178719"/>
                <a:gd name="connsiteY32" fmla="*/ 9525 h 1564481"/>
                <a:gd name="connsiteX33" fmla="*/ 883444 w 1178719"/>
                <a:gd name="connsiteY33" fmla="*/ 33337 h 1564481"/>
                <a:gd name="connsiteX34" fmla="*/ 954881 w 1178719"/>
                <a:gd name="connsiteY34" fmla="*/ 52387 h 1564481"/>
                <a:gd name="connsiteX35" fmla="*/ 1014412 w 1178719"/>
                <a:gd name="connsiteY35" fmla="*/ 73818 h 1564481"/>
                <a:gd name="connsiteX36" fmla="*/ 1064419 w 1178719"/>
                <a:gd name="connsiteY36" fmla="*/ 92868 h 1564481"/>
                <a:gd name="connsiteX37" fmla="*/ 1100137 w 1178719"/>
                <a:gd name="connsiteY37" fmla="*/ 114300 h 1564481"/>
                <a:gd name="connsiteX38" fmla="*/ 1140619 w 1178719"/>
                <a:gd name="connsiteY38" fmla="*/ 142875 h 1564481"/>
                <a:gd name="connsiteX39" fmla="*/ 1159669 w 1178719"/>
                <a:gd name="connsiteY39" fmla="*/ 164306 h 1564481"/>
                <a:gd name="connsiteX40" fmla="*/ 1173956 w 1178719"/>
                <a:gd name="connsiteY40" fmla="*/ 190500 h 1564481"/>
                <a:gd name="connsiteX41" fmla="*/ 1178719 w 1178719"/>
                <a:gd name="connsiteY41" fmla="*/ 214312 h 1564481"/>
                <a:gd name="connsiteX42" fmla="*/ 1171575 w 1178719"/>
                <a:gd name="connsiteY42" fmla="*/ 238125 h 1564481"/>
                <a:gd name="connsiteX43" fmla="*/ 1154906 w 1178719"/>
                <a:gd name="connsiteY43" fmla="*/ 257175 h 1564481"/>
                <a:gd name="connsiteX44" fmla="*/ 1114425 w 1178719"/>
                <a:gd name="connsiteY44" fmla="*/ 295275 h 1564481"/>
                <a:gd name="connsiteX45" fmla="*/ 1083469 w 1178719"/>
                <a:gd name="connsiteY45" fmla="*/ 342900 h 1564481"/>
                <a:gd name="connsiteX46" fmla="*/ 1047750 w 1178719"/>
                <a:gd name="connsiteY46" fmla="*/ 404812 h 1564481"/>
                <a:gd name="connsiteX47" fmla="*/ 947737 w 1178719"/>
                <a:gd name="connsiteY47" fmla="*/ 569118 h 1564481"/>
                <a:gd name="connsiteX48" fmla="*/ 885825 w 1178719"/>
                <a:gd name="connsiteY48" fmla="*/ 661987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8719" h="1564481">
                  <a:moveTo>
                    <a:pt x="885825" y="661987"/>
                  </a:moveTo>
                  <a:lnTo>
                    <a:pt x="721519" y="897731"/>
                  </a:lnTo>
                  <a:lnTo>
                    <a:pt x="645319" y="992981"/>
                  </a:lnTo>
                  <a:lnTo>
                    <a:pt x="447675" y="1185862"/>
                  </a:lnTo>
                  <a:lnTo>
                    <a:pt x="302419" y="1331118"/>
                  </a:lnTo>
                  <a:lnTo>
                    <a:pt x="126206" y="1497806"/>
                  </a:lnTo>
                  <a:lnTo>
                    <a:pt x="64294" y="1554956"/>
                  </a:lnTo>
                  <a:lnTo>
                    <a:pt x="35719" y="1564481"/>
                  </a:lnTo>
                  <a:lnTo>
                    <a:pt x="19050" y="1562100"/>
                  </a:lnTo>
                  <a:lnTo>
                    <a:pt x="7144" y="1557337"/>
                  </a:lnTo>
                  <a:lnTo>
                    <a:pt x="0" y="1545431"/>
                  </a:lnTo>
                  <a:lnTo>
                    <a:pt x="9525" y="1516856"/>
                  </a:lnTo>
                  <a:lnTo>
                    <a:pt x="47625" y="1459706"/>
                  </a:lnTo>
                  <a:lnTo>
                    <a:pt x="195262" y="1271587"/>
                  </a:lnTo>
                  <a:lnTo>
                    <a:pt x="326231" y="1090612"/>
                  </a:lnTo>
                  <a:lnTo>
                    <a:pt x="447675" y="919162"/>
                  </a:lnTo>
                  <a:lnTo>
                    <a:pt x="564356" y="745331"/>
                  </a:lnTo>
                  <a:lnTo>
                    <a:pt x="650081" y="616743"/>
                  </a:lnTo>
                  <a:lnTo>
                    <a:pt x="733425" y="473868"/>
                  </a:lnTo>
                  <a:lnTo>
                    <a:pt x="814387" y="314325"/>
                  </a:lnTo>
                  <a:lnTo>
                    <a:pt x="850106" y="223837"/>
                  </a:lnTo>
                  <a:lnTo>
                    <a:pt x="852487" y="195262"/>
                  </a:lnTo>
                  <a:lnTo>
                    <a:pt x="847725" y="169068"/>
                  </a:lnTo>
                  <a:lnTo>
                    <a:pt x="831056" y="142875"/>
                  </a:lnTo>
                  <a:lnTo>
                    <a:pt x="800100" y="111918"/>
                  </a:lnTo>
                  <a:lnTo>
                    <a:pt x="757237" y="80962"/>
                  </a:lnTo>
                  <a:lnTo>
                    <a:pt x="731044" y="61912"/>
                  </a:lnTo>
                  <a:lnTo>
                    <a:pt x="711994" y="52387"/>
                  </a:lnTo>
                  <a:lnTo>
                    <a:pt x="697706" y="33337"/>
                  </a:lnTo>
                  <a:lnTo>
                    <a:pt x="697706" y="19050"/>
                  </a:lnTo>
                  <a:lnTo>
                    <a:pt x="702469" y="4762"/>
                  </a:lnTo>
                  <a:lnTo>
                    <a:pt x="728662" y="0"/>
                  </a:lnTo>
                  <a:lnTo>
                    <a:pt x="783431" y="9525"/>
                  </a:lnTo>
                  <a:lnTo>
                    <a:pt x="883444" y="33337"/>
                  </a:lnTo>
                  <a:lnTo>
                    <a:pt x="954881" y="52387"/>
                  </a:lnTo>
                  <a:lnTo>
                    <a:pt x="1014412" y="73818"/>
                  </a:lnTo>
                  <a:lnTo>
                    <a:pt x="1064419" y="92868"/>
                  </a:lnTo>
                  <a:lnTo>
                    <a:pt x="1100137" y="114300"/>
                  </a:lnTo>
                  <a:lnTo>
                    <a:pt x="1140619" y="142875"/>
                  </a:lnTo>
                  <a:lnTo>
                    <a:pt x="1159669" y="164306"/>
                  </a:lnTo>
                  <a:lnTo>
                    <a:pt x="1173956" y="190500"/>
                  </a:lnTo>
                  <a:lnTo>
                    <a:pt x="1178719" y="214312"/>
                  </a:lnTo>
                  <a:lnTo>
                    <a:pt x="1171575" y="238125"/>
                  </a:lnTo>
                  <a:lnTo>
                    <a:pt x="1154906" y="257175"/>
                  </a:lnTo>
                  <a:lnTo>
                    <a:pt x="1114425" y="295275"/>
                  </a:lnTo>
                  <a:lnTo>
                    <a:pt x="1083469" y="342900"/>
                  </a:lnTo>
                  <a:lnTo>
                    <a:pt x="1047750" y="404812"/>
                  </a:lnTo>
                  <a:lnTo>
                    <a:pt x="947737" y="569118"/>
                  </a:lnTo>
                  <a:lnTo>
                    <a:pt x="885825" y="661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5">
              <a:extLst>
                <a:ext uri="{FF2B5EF4-FFF2-40B4-BE49-F238E27FC236}">
                  <a16:creationId xmlns:a16="http://schemas.microsoft.com/office/drawing/2014/main" id="{19E6BBC2-B718-47DE-BE48-9784A7C7911B}"/>
                </a:ext>
              </a:extLst>
            </p:cNvPr>
            <p:cNvSpPr/>
            <p:nvPr/>
          </p:nvSpPr>
          <p:spPr>
            <a:xfrm rot="16200000">
              <a:off x="3124200" y="4498975"/>
              <a:ext cx="2509838" cy="331788"/>
            </a:xfrm>
            <a:custGeom>
              <a:avLst/>
              <a:gdLst>
                <a:gd name="connsiteX0" fmla="*/ 1228725 w 2509838"/>
                <a:gd name="connsiteY0" fmla="*/ 292893 h 330993"/>
                <a:gd name="connsiteX1" fmla="*/ 611981 w 2509838"/>
                <a:gd name="connsiteY1" fmla="*/ 292893 h 330993"/>
                <a:gd name="connsiteX2" fmla="*/ 271463 w 2509838"/>
                <a:gd name="connsiteY2" fmla="*/ 292893 h 330993"/>
                <a:gd name="connsiteX3" fmla="*/ 185738 w 2509838"/>
                <a:gd name="connsiteY3" fmla="*/ 285750 h 330993"/>
                <a:gd name="connsiteX4" fmla="*/ 116681 w 2509838"/>
                <a:gd name="connsiteY4" fmla="*/ 273843 h 330993"/>
                <a:gd name="connsiteX5" fmla="*/ 64294 w 2509838"/>
                <a:gd name="connsiteY5" fmla="*/ 257175 h 330993"/>
                <a:gd name="connsiteX6" fmla="*/ 23813 w 2509838"/>
                <a:gd name="connsiteY6" fmla="*/ 240506 h 330993"/>
                <a:gd name="connsiteX7" fmla="*/ 2381 w 2509838"/>
                <a:gd name="connsiteY7" fmla="*/ 221456 h 330993"/>
                <a:gd name="connsiteX8" fmla="*/ 0 w 2509838"/>
                <a:gd name="connsiteY8" fmla="*/ 195262 h 330993"/>
                <a:gd name="connsiteX9" fmla="*/ 7144 w 2509838"/>
                <a:gd name="connsiteY9" fmla="*/ 166687 h 330993"/>
                <a:gd name="connsiteX10" fmla="*/ 33338 w 2509838"/>
                <a:gd name="connsiteY10" fmla="*/ 133350 h 330993"/>
                <a:gd name="connsiteX11" fmla="*/ 83344 w 2509838"/>
                <a:gd name="connsiteY11" fmla="*/ 88106 h 330993"/>
                <a:gd name="connsiteX12" fmla="*/ 142875 w 2509838"/>
                <a:gd name="connsiteY12" fmla="*/ 47625 h 330993"/>
                <a:gd name="connsiteX13" fmla="*/ 192881 w 2509838"/>
                <a:gd name="connsiteY13" fmla="*/ 19050 h 330993"/>
                <a:gd name="connsiteX14" fmla="*/ 245269 w 2509838"/>
                <a:gd name="connsiteY14" fmla="*/ 4762 h 330993"/>
                <a:gd name="connsiteX15" fmla="*/ 361950 w 2509838"/>
                <a:gd name="connsiteY15" fmla="*/ 0 h 330993"/>
                <a:gd name="connsiteX16" fmla="*/ 454819 w 2509838"/>
                <a:gd name="connsiteY16" fmla="*/ 2381 h 330993"/>
                <a:gd name="connsiteX17" fmla="*/ 528638 w 2509838"/>
                <a:gd name="connsiteY17" fmla="*/ 16668 h 330993"/>
                <a:gd name="connsiteX18" fmla="*/ 650081 w 2509838"/>
                <a:gd name="connsiteY18" fmla="*/ 45243 h 330993"/>
                <a:gd name="connsiteX19" fmla="*/ 723900 w 2509838"/>
                <a:gd name="connsiteY19" fmla="*/ 52387 h 330993"/>
                <a:gd name="connsiteX20" fmla="*/ 1231106 w 2509838"/>
                <a:gd name="connsiteY20" fmla="*/ 97631 h 330993"/>
                <a:gd name="connsiteX21" fmla="*/ 1728788 w 2509838"/>
                <a:gd name="connsiteY21" fmla="*/ 130968 h 330993"/>
                <a:gd name="connsiteX22" fmla="*/ 2095500 w 2509838"/>
                <a:gd name="connsiteY22" fmla="*/ 133350 h 330993"/>
                <a:gd name="connsiteX23" fmla="*/ 2169319 w 2509838"/>
                <a:gd name="connsiteY23" fmla="*/ 130968 h 330993"/>
                <a:gd name="connsiteX24" fmla="*/ 2205038 w 2509838"/>
                <a:gd name="connsiteY24" fmla="*/ 126206 h 330993"/>
                <a:gd name="connsiteX25" fmla="*/ 2255044 w 2509838"/>
                <a:gd name="connsiteY25" fmla="*/ 102393 h 330993"/>
                <a:gd name="connsiteX26" fmla="*/ 2357438 w 2509838"/>
                <a:gd name="connsiteY26" fmla="*/ 23812 h 330993"/>
                <a:gd name="connsiteX27" fmla="*/ 2509838 w 2509838"/>
                <a:gd name="connsiteY27" fmla="*/ 111918 h 330993"/>
                <a:gd name="connsiteX28" fmla="*/ 2409825 w 2509838"/>
                <a:gd name="connsiteY28" fmla="*/ 223837 h 330993"/>
                <a:gd name="connsiteX29" fmla="*/ 2357438 w 2509838"/>
                <a:gd name="connsiteY29" fmla="*/ 290512 h 330993"/>
                <a:gd name="connsiteX30" fmla="*/ 2312194 w 2509838"/>
                <a:gd name="connsiteY30" fmla="*/ 321468 h 330993"/>
                <a:gd name="connsiteX31" fmla="*/ 2281238 w 2509838"/>
                <a:gd name="connsiteY31" fmla="*/ 330993 h 330993"/>
                <a:gd name="connsiteX32" fmla="*/ 2221706 w 2509838"/>
                <a:gd name="connsiteY32" fmla="*/ 326231 h 330993"/>
                <a:gd name="connsiteX33" fmla="*/ 2166938 w 2509838"/>
                <a:gd name="connsiteY33" fmla="*/ 309562 h 330993"/>
                <a:gd name="connsiteX34" fmla="*/ 1776413 w 2509838"/>
                <a:gd name="connsiteY34" fmla="*/ 295275 h 330993"/>
                <a:gd name="connsiteX35" fmla="*/ 1228725 w 2509838"/>
                <a:gd name="connsiteY35" fmla="*/ 2928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09838" h="330993">
                  <a:moveTo>
                    <a:pt x="1228725" y="292893"/>
                  </a:moveTo>
                  <a:lnTo>
                    <a:pt x="611981" y="292893"/>
                  </a:lnTo>
                  <a:lnTo>
                    <a:pt x="271463" y="292893"/>
                  </a:lnTo>
                  <a:lnTo>
                    <a:pt x="185738" y="285750"/>
                  </a:lnTo>
                  <a:lnTo>
                    <a:pt x="116681" y="273843"/>
                  </a:lnTo>
                  <a:lnTo>
                    <a:pt x="64294" y="257175"/>
                  </a:lnTo>
                  <a:lnTo>
                    <a:pt x="23813" y="240506"/>
                  </a:lnTo>
                  <a:lnTo>
                    <a:pt x="2381" y="221456"/>
                  </a:lnTo>
                  <a:lnTo>
                    <a:pt x="0" y="195262"/>
                  </a:lnTo>
                  <a:lnTo>
                    <a:pt x="7144" y="166687"/>
                  </a:lnTo>
                  <a:lnTo>
                    <a:pt x="33338" y="133350"/>
                  </a:lnTo>
                  <a:lnTo>
                    <a:pt x="83344" y="88106"/>
                  </a:lnTo>
                  <a:lnTo>
                    <a:pt x="142875" y="47625"/>
                  </a:lnTo>
                  <a:lnTo>
                    <a:pt x="192881" y="19050"/>
                  </a:lnTo>
                  <a:lnTo>
                    <a:pt x="245269" y="4762"/>
                  </a:lnTo>
                  <a:lnTo>
                    <a:pt x="361950" y="0"/>
                  </a:lnTo>
                  <a:lnTo>
                    <a:pt x="454819" y="2381"/>
                  </a:lnTo>
                  <a:lnTo>
                    <a:pt x="528638" y="16668"/>
                  </a:lnTo>
                  <a:lnTo>
                    <a:pt x="650081" y="45243"/>
                  </a:lnTo>
                  <a:lnTo>
                    <a:pt x="723900" y="52387"/>
                  </a:lnTo>
                  <a:lnTo>
                    <a:pt x="1231106" y="97631"/>
                  </a:lnTo>
                  <a:lnTo>
                    <a:pt x="1728788" y="130968"/>
                  </a:lnTo>
                  <a:lnTo>
                    <a:pt x="2095500" y="133350"/>
                  </a:lnTo>
                  <a:lnTo>
                    <a:pt x="2169319" y="130968"/>
                  </a:lnTo>
                  <a:lnTo>
                    <a:pt x="2205038" y="126206"/>
                  </a:lnTo>
                  <a:lnTo>
                    <a:pt x="2255044" y="102393"/>
                  </a:lnTo>
                  <a:lnTo>
                    <a:pt x="2357438" y="23812"/>
                  </a:lnTo>
                  <a:lnTo>
                    <a:pt x="2509838" y="111918"/>
                  </a:lnTo>
                  <a:lnTo>
                    <a:pt x="2409825" y="223837"/>
                  </a:lnTo>
                  <a:lnTo>
                    <a:pt x="2357438" y="290512"/>
                  </a:lnTo>
                  <a:lnTo>
                    <a:pt x="2312194" y="321468"/>
                  </a:lnTo>
                  <a:lnTo>
                    <a:pt x="2281238" y="330993"/>
                  </a:lnTo>
                  <a:lnTo>
                    <a:pt x="2221706" y="326231"/>
                  </a:lnTo>
                  <a:lnTo>
                    <a:pt x="2166938" y="309562"/>
                  </a:lnTo>
                  <a:lnTo>
                    <a:pt x="1776413" y="295275"/>
                  </a:lnTo>
                  <a:lnTo>
                    <a:pt x="1228725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9">
              <a:extLst>
                <a:ext uri="{FF2B5EF4-FFF2-40B4-BE49-F238E27FC236}">
                  <a16:creationId xmlns:a16="http://schemas.microsoft.com/office/drawing/2014/main" id="{DF96944C-3BD5-412C-A6CE-8B8C99F08AB4}"/>
                </a:ext>
              </a:extLst>
            </p:cNvPr>
            <p:cNvSpPr/>
            <p:nvPr/>
          </p:nvSpPr>
          <p:spPr>
            <a:xfrm>
              <a:off x="5395914" y="1427163"/>
              <a:ext cx="617537" cy="1295400"/>
            </a:xfrm>
            <a:custGeom>
              <a:avLst/>
              <a:gdLst>
                <a:gd name="connsiteX0" fmla="*/ 247650 w 616743"/>
                <a:gd name="connsiteY0" fmla="*/ 516731 h 1295400"/>
                <a:gd name="connsiteX1" fmla="*/ 328612 w 616743"/>
                <a:gd name="connsiteY1" fmla="*/ 302419 h 1295400"/>
                <a:gd name="connsiteX2" fmla="*/ 335756 w 616743"/>
                <a:gd name="connsiteY2" fmla="*/ 264319 h 1295400"/>
                <a:gd name="connsiteX3" fmla="*/ 335756 w 616743"/>
                <a:gd name="connsiteY3" fmla="*/ 223837 h 1295400"/>
                <a:gd name="connsiteX4" fmla="*/ 330993 w 616743"/>
                <a:gd name="connsiteY4" fmla="*/ 190500 h 1295400"/>
                <a:gd name="connsiteX5" fmla="*/ 288131 w 616743"/>
                <a:gd name="connsiteY5" fmla="*/ 140494 h 1295400"/>
                <a:gd name="connsiteX6" fmla="*/ 245268 w 616743"/>
                <a:gd name="connsiteY6" fmla="*/ 95250 h 1295400"/>
                <a:gd name="connsiteX7" fmla="*/ 216693 w 616743"/>
                <a:gd name="connsiteY7" fmla="*/ 73819 h 1295400"/>
                <a:gd name="connsiteX8" fmla="*/ 200025 w 616743"/>
                <a:gd name="connsiteY8" fmla="*/ 59531 h 1295400"/>
                <a:gd name="connsiteX9" fmla="*/ 188118 w 616743"/>
                <a:gd name="connsiteY9" fmla="*/ 40481 h 1295400"/>
                <a:gd name="connsiteX10" fmla="*/ 183356 w 616743"/>
                <a:gd name="connsiteY10" fmla="*/ 14287 h 1295400"/>
                <a:gd name="connsiteX11" fmla="*/ 192881 w 616743"/>
                <a:gd name="connsiteY11" fmla="*/ 0 h 1295400"/>
                <a:gd name="connsiteX12" fmla="*/ 221456 w 616743"/>
                <a:gd name="connsiteY12" fmla="*/ 0 h 1295400"/>
                <a:gd name="connsiteX13" fmla="*/ 261937 w 616743"/>
                <a:gd name="connsiteY13" fmla="*/ 16669 h 1295400"/>
                <a:gd name="connsiteX14" fmla="*/ 411956 w 616743"/>
                <a:gd name="connsiteY14" fmla="*/ 73819 h 1295400"/>
                <a:gd name="connsiteX15" fmla="*/ 533400 w 616743"/>
                <a:gd name="connsiteY15" fmla="*/ 123825 h 1295400"/>
                <a:gd name="connsiteX16" fmla="*/ 583406 w 616743"/>
                <a:gd name="connsiteY16" fmla="*/ 150019 h 1295400"/>
                <a:gd name="connsiteX17" fmla="*/ 595312 w 616743"/>
                <a:gd name="connsiteY17" fmla="*/ 161925 h 1295400"/>
                <a:gd name="connsiteX18" fmla="*/ 607218 w 616743"/>
                <a:gd name="connsiteY18" fmla="*/ 180975 h 1295400"/>
                <a:gd name="connsiteX19" fmla="*/ 614362 w 616743"/>
                <a:gd name="connsiteY19" fmla="*/ 207169 h 1295400"/>
                <a:gd name="connsiteX20" fmla="*/ 616743 w 616743"/>
                <a:gd name="connsiteY20" fmla="*/ 233362 h 1295400"/>
                <a:gd name="connsiteX21" fmla="*/ 611981 w 616743"/>
                <a:gd name="connsiteY21" fmla="*/ 264319 h 1295400"/>
                <a:gd name="connsiteX22" fmla="*/ 595312 w 616743"/>
                <a:gd name="connsiteY22" fmla="*/ 290512 h 1295400"/>
                <a:gd name="connsiteX23" fmla="*/ 569118 w 616743"/>
                <a:gd name="connsiteY23" fmla="*/ 314325 h 1295400"/>
                <a:gd name="connsiteX24" fmla="*/ 552450 w 616743"/>
                <a:gd name="connsiteY24" fmla="*/ 333375 h 1295400"/>
                <a:gd name="connsiteX25" fmla="*/ 435768 w 616743"/>
                <a:gd name="connsiteY25" fmla="*/ 621506 h 1295400"/>
                <a:gd name="connsiteX26" fmla="*/ 381000 w 616743"/>
                <a:gd name="connsiteY26" fmla="*/ 740569 h 1295400"/>
                <a:gd name="connsiteX27" fmla="*/ 176212 w 616743"/>
                <a:gd name="connsiteY27" fmla="*/ 1252537 h 1295400"/>
                <a:gd name="connsiteX28" fmla="*/ 0 w 616743"/>
                <a:gd name="connsiteY28" fmla="*/ 1295400 h 1295400"/>
                <a:gd name="connsiteX29" fmla="*/ 102393 w 616743"/>
                <a:gd name="connsiteY29" fmla="*/ 988219 h 1295400"/>
                <a:gd name="connsiteX30" fmla="*/ 185737 w 616743"/>
                <a:gd name="connsiteY30" fmla="*/ 754856 h 1295400"/>
                <a:gd name="connsiteX31" fmla="*/ 200025 w 616743"/>
                <a:gd name="connsiteY31" fmla="*/ 642937 h 1295400"/>
                <a:gd name="connsiteX32" fmla="*/ 247650 w 616743"/>
                <a:gd name="connsiteY32" fmla="*/ 516731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6743" h="1295400">
                  <a:moveTo>
                    <a:pt x="247650" y="516731"/>
                  </a:moveTo>
                  <a:lnTo>
                    <a:pt x="328612" y="302419"/>
                  </a:lnTo>
                  <a:lnTo>
                    <a:pt x="335756" y="264319"/>
                  </a:lnTo>
                  <a:lnTo>
                    <a:pt x="335756" y="223837"/>
                  </a:lnTo>
                  <a:lnTo>
                    <a:pt x="330993" y="190500"/>
                  </a:lnTo>
                  <a:lnTo>
                    <a:pt x="288131" y="140494"/>
                  </a:lnTo>
                  <a:lnTo>
                    <a:pt x="245268" y="95250"/>
                  </a:lnTo>
                  <a:lnTo>
                    <a:pt x="216693" y="73819"/>
                  </a:lnTo>
                  <a:lnTo>
                    <a:pt x="200025" y="59531"/>
                  </a:lnTo>
                  <a:lnTo>
                    <a:pt x="188118" y="40481"/>
                  </a:lnTo>
                  <a:lnTo>
                    <a:pt x="183356" y="14287"/>
                  </a:lnTo>
                  <a:lnTo>
                    <a:pt x="192881" y="0"/>
                  </a:lnTo>
                  <a:lnTo>
                    <a:pt x="221456" y="0"/>
                  </a:lnTo>
                  <a:lnTo>
                    <a:pt x="261937" y="16669"/>
                  </a:lnTo>
                  <a:lnTo>
                    <a:pt x="411956" y="73819"/>
                  </a:lnTo>
                  <a:lnTo>
                    <a:pt x="533400" y="123825"/>
                  </a:lnTo>
                  <a:lnTo>
                    <a:pt x="583406" y="150019"/>
                  </a:lnTo>
                  <a:lnTo>
                    <a:pt x="595312" y="161925"/>
                  </a:lnTo>
                  <a:lnTo>
                    <a:pt x="607218" y="180975"/>
                  </a:lnTo>
                  <a:lnTo>
                    <a:pt x="614362" y="207169"/>
                  </a:lnTo>
                  <a:lnTo>
                    <a:pt x="616743" y="233362"/>
                  </a:lnTo>
                  <a:lnTo>
                    <a:pt x="611981" y="264319"/>
                  </a:lnTo>
                  <a:lnTo>
                    <a:pt x="595312" y="290512"/>
                  </a:lnTo>
                  <a:lnTo>
                    <a:pt x="569118" y="314325"/>
                  </a:lnTo>
                  <a:lnTo>
                    <a:pt x="552450" y="333375"/>
                  </a:lnTo>
                  <a:lnTo>
                    <a:pt x="435768" y="621506"/>
                  </a:lnTo>
                  <a:lnTo>
                    <a:pt x="381000" y="740569"/>
                  </a:lnTo>
                  <a:lnTo>
                    <a:pt x="176212" y="1252537"/>
                  </a:lnTo>
                  <a:lnTo>
                    <a:pt x="0" y="1295400"/>
                  </a:lnTo>
                  <a:lnTo>
                    <a:pt x="102393" y="988219"/>
                  </a:lnTo>
                  <a:lnTo>
                    <a:pt x="185737" y="754856"/>
                  </a:lnTo>
                  <a:lnTo>
                    <a:pt x="200025" y="642937"/>
                  </a:lnTo>
                  <a:lnTo>
                    <a:pt x="247650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8">
              <a:extLst>
                <a:ext uri="{FF2B5EF4-FFF2-40B4-BE49-F238E27FC236}">
                  <a16:creationId xmlns:a16="http://schemas.microsoft.com/office/drawing/2014/main" id="{11BB5759-84A1-48E0-921B-8A0675829A34}"/>
                </a:ext>
              </a:extLst>
            </p:cNvPr>
            <p:cNvSpPr/>
            <p:nvPr/>
          </p:nvSpPr>
          <p:spPr>
            <a:xfrm>
              <a:off x="5048250" y="1871664"/>
              <a:ext cx="1619250" cy="733425"/>
            </a:xfrm>
            <a:custGeom>
              <a:avLst/>
              <a:gdLst>
                <a:gd name="connsiteX0" fmla="*/ 983456 w 1619250"/>
                <a:gd name="connsiteY0" fmla="*/ 254793 h 733425"/>
                <a:gd name="connsiteX1" fmla="*/ 688181 w 1619250"/>
                <a:gd name="connsiteY1" fmla="*/ 311943 h 733425"/>
                <a:gd name="connsiteX2" fmla="*/ 547688 w 1619250"/>
                <a:gd name="connsiteY2" fmla="*/ 328612 h 733425"/>
                <a:gd name="connsiteX3" fmla="*/ 414338 w 1619250"/>
                <a:gd name="connsiteY3" fmla="*/ 350043 h 733425"/>
                <a:gd name="connsiteX4" fmla="*/ 326231 w 1619250"/>
                <a:gd name="connsiteY4" fmla="*/ 373856 h 733425"/>
                <a:gd name="connsiteX5" fmla="*/ 264319 w 1619250"/>
                <a:gd name="connsiteY5" fmla="*/ 395287 h 733425"/>
                <a:gd name="connsiteX6" fmla="*/ 245269 w 1619250"/>
                <a:gd name="connsiteY6" fmla="*/ 392906 h 733425"/>
                <a:gd name="connsiteX7" fmla="*/ 207169 w 1619250"/>
                <a:gd name="connsiteY7" fmla="*/ 369093 h 733425"/>
                <a:gd name="connsiteX8" fmla="*/ 150019 w 1619250"/>
                <a:gd name="connsiteY8" fmla="*/ 328612 h 733425"/>
                <a:gd name="connsiteX9" fmla="*/ 92869 w 1619250"/>
                <a:gd name="connsiteY9" fmla="*/ 276225 h 733425"/>
                <a:gd name="connsiteX10" fmla="*/ 52388 w 1619250"/>
                <a:gd name="connsiteY10" fmla="*/ 233362 h 733425"/>
                <a:gd name="connsiteX11" fmla="*/ 21431 w 1619250"/>
                <a:gd name="connsiteY11" fmla="*/ 195262 h 733425"/>
                <a:gd name="connsiteX12" fmla="*/ 2381 w 1619250"/>
                <a:gd name="connsiteY12" fmla="*/ 161925 h 733425"/>
                <a:gd name="connsiteX13" fmla="*/ 0 w 1619250"/>
                <a:gd name="connsiteY13" fmla="*/ 135731 h 733425"/>
                <a:gd name="connsiteX14" fmla="*/ 4763 w 1619250"/>
                <a:gd name="connsiteY14" fmla="*/ 116681 h 733425"/>
                <a:gd name="connsiteX15" fmla="*/ 21431 w 1619250"/>
                <a:gd name="connsiteY15" fmla="*/ 111918 h 733425"/>
                <a:gd name="connsiteX16" fmla="*/ 45244 w 1619250"/>
                <a:gd name="connsiteY16" fmla="*/ 119062 h 733425"/>
                <a:gd name="connsiteX17" fmla="*/ 78581 w 1619250"/>
                <a:gd name="connsiteY17" fmla="*/ 145256 h 733425"/>
                <a:gd name="connsiteX18" fmla="*/ 111919 w 1619250"/>
                <a:gd name="connsiteY18" fmla="*/ 171450 h 733425"/>
                <a:gd name="connsiteX19" fmla="*/ 147638 w 1619250"/>
                <a:gd name="connsiteY19" fmla="*/ 190500 h 733425"/>
                <a:gd name="connsiteX20" fmla="*/ 183356 w 1619250"/>
                <a:gd name="connsiteY20" fmla="*/ 202406 h 733425"/>
                <a:gd name="connsiteX21" fmla="*/ 226219 w 1619250"/>
                <a:gd name="connsiteY21" fmla="*/ 209550 h 733425"/>
                <a:gd name="connsiteX22" fmla="*/ 285750 w 1619250"/>
                <a:gd name="connsiteY22" fmla="*/ 216693 h 733425"/>
                <a:gd name="connsiteX23" fmla="*/ 357188 w 1619250"/>
                <a:gd name="connsiteY23" fmla="*/ 216693 h 733425"/>
                <a:gd name="connsiteX24" fmla="*/ 440531 w 1619250"/>
                <a:gd name="connsiteY24" fmla="*/ 214312 h 733425"/>
                <a:gd name="connsiteX25" fmla="*/ 585788 w 1619250"/>
                <a:gd name="connsiteY25" fmla="*/ 188118 h 733425"/>
                <a:gd name="connsiteX26" fmla="*/ 766763 w 1619250"/>
                <a:gd name="connsiteY26" fmla="*/ 157162 h 733425"/>
                <a:gd name="connsiteX27" fmla="*/ 990600 w 1619250"/>
                <a:gd name="connsiteY27" fmla="*/ 114300 h 733425"/>
                <a:gd name="connsiteX28" fmla="*/ 1269206 w 1619250"/>
                <a:gd name="connsiteY28" fmla="*/ 57150 h 733425"/>
                <a:gd name="connsiteX29" fmla="*/ 1281113 w 1619250"/>
                <a:gd name="connsiteY29" fmla="*/ 33337 h 733425"/>
                <a:gd name="connsiteX30" fmla="*/ 1295400 w 1619250"/>
                <a:gd name="connsiteY30" fmla="*/ 16668 h 733425"/>
                <a:gd name="connsiteX31" fmla="*/ 1312069 w 1619250"/>
                <a:gd name="connsiteY31" fmla="*/ 7143 h 733425"/>
                <a:gd name="connsiteX32" fmla="*/ 1343025 w 1619250"/>
                <a:gd name="connsiteY32" fmla="*/ 0 h 733425"/>
                <a:gd name="connsiteX33" fmla="*/ 1378744 w 1619250"/>
                <a:gd name="connsiteY33" fmla="*/ 7143 h 733425"/>
                <a:gd name="connsiteX34" fmla="*/ 1416844 w 1619250"/>
                <a:gd name="connsiteY34" fmla="*/ 26193 h 733425"/>
                <a:gd name="connsiteX35" fmla="*/ 1469231 w 1619250"/>
                <a:gd name="connsiteY35" fmla="*/ 57150 h 733425"/>
                <a:gd name="connsiteX36" fmla="*/ 1519238 w 1619250"/>
                <a:gd name="connsiteY36" fmla="*/ 92868 h 733425"/>
                <a:gd name="connsiteX37" fmla="*/ 1559719 w 1619250"/>
                <a:gd name="connsiteY37" fmla="*/ 126206 h 733425"/>
                <a:gd name="connsiteX38" fmla="*/ 1597819 w 1619250"/>
                <a:gd name="connsiteY38" fmla="*/ 166687 h 733425"/>
                <a:gd name="connsiteX39" fmla="*/ 1614488 w 1619250"/>
                <a:gd name="connsiteY39" fmla="*/ 190500 h 733425"/>
                <a:gd name="connsiteX40" fmla="*/ 1619250 w 1619250"/>
                <a:gd name="connsiteY40" fmla="*/ 214312 h 733425"/>
                <a:gd name="connsiteX41" fmla="*/ 1616869 w 1619250"/>
                <a:gd name="connsiteY41" fmla="*/ 230981 h 733425"/>
                <a:gd name="connsiteX42" fmla="*/ 1607344 w 1619250"/>
                <a:gd name="connsiteY42" fmla="*/ 252412 h 733425"/>
                <a:gd name="connsiteX43" fmla="*/ 1581150 w 1619250"/>
                <a:gd name="connsiteY43" fmla="*/ 269081 h 733425"/>
                <a:gd name="connsiteX44" fmla="*/ 1550194 w 1619250"/>
                <a:gd name="connsiteY44" fmla="*/ 285750 h 733425"/>
                <a:gd name="connsiteX45" fmla="*/ 1426369 w 1619250"/>
                <a:gd name="connsiteY45" fmla="*/ 535781 h 733425"/>
                <a:gd name="connsiteX46" fmla="*/ 1345406 w 1619250"/>
                <a:gd name="connsiteY46" fmla="*/ 716756 h 733425"/>
                <a:gd name="connsiteX47" fmla="*/ 1162050 w 1619250"/>
                <a:gd name="connsiteY47" fmla="*/ 733425 h 733425"/>
                <a:gd name="connsiteX48" fmla="*/ 1264444 w 1619250"/>
                <a:gd name="connsiteY48" fmla="*/ 290512 h 733425"/>
                <a:gd name="connsiteX49" fmla="*/ 1264444 w 1619250"/>
                <a:gd name="connsiteY49" fmla="*/ 266700 h 733425"/>
                <a:gd name="connsiteX50" fmla="*/ 1259681 w 1619250"/>
                <a:gd name="connsiteY50" fmla="*/ 242887 h 733425"/>
                <a:gd name="connsiteX51" fmla="*/ 1250156 w 1619250"/>
                <a:gd name="connsiteY51" fmla="*/ 228600 h 733425"/>
                <a:gd name="connsiteX52" fmla="*/ 1235869 w 1619250"/>
                <a:gd name="connsiteY52" fmla="*/ 219075 h 733425"/>
                <a:gd name="connsiteX53" fmla="*/ 1212056 w 1619250"/>
                <a:gd name="connsiteY53" fmla="*/ 214312 h 733425"/>
                <a:gd name="connsiteX54" fmla="*/ 1159669 w 1619250"/>
                <a:gd name="connsiteY54" fmla="*/ 221456 h 733425"/>
                <a:gd name="connsiteX55" fmla="*/ 983456 w 1619250"/>
                <a:gd name="connsiteY55" fmla="*/ 254793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19250" h="733425">
                  <a:moveTo>
                    <a:pt x="983456" y="254793"/>
                  </a:moveTo>
                  <a:lnTo>
                    <a:pt x="688181" y="311943"/>
                  </a:lnTo>
                  <a:lnTo>
                    <a:pt x="547688" y="328612"/>
                  </a:lnTo>
                  <a:lnTo>
                    <a:pt x="414338" y="350043"/>
                  </a:lnTo>
                  <a:lnTo>
                    <a:pt x="326231" y="373856"/>
                  </a:lnTo>
                  <a:lnTo>
                    <a:pt x="264319" y="395287"/>
                  </a:lnTo>
                  <a:lnTo>
                    <a:pt x="245269" y="392906"/>
                  </a:lnTo>
                  <a:lnTo>
                    <a:pt x="207169" y="369093"/>
                  </a:lnTo>
                  <a:lnTo>
                    <a:pt x="150019" y="328612"/>
                  </a:lnTo>
                  <a:lnTo>
                    <a:pt x="92869" y="276225"/>
                  </a:lnTo>
                  <a:lnTo>
                    <a:pt x="52388" y="233362"/>
                  </a:lnTo>
                  <a:lnTo>
                    <a:pt x="21431" y="195262"/>
                  </a:lnTo>
                  <a:lnTo>
                    <a:pt x="2381" y="161925"/>
                  </a:lnTo>
                  <a:lnTo>
                    <a:pt x="0" y="135731"/>
                  </a:lnTo>
                  <a:lnTo>
                    <a:pt x="4763" y="116681"/>
                  </a:lnTo>
                  <a:lnTo>
                    <a:pt x="21431" y="111918"/>
                  </a:lnTo>
                  <a:lnTo>
                    <a:pt x="45244" y="119062"/>
                  </a:lnTo>
                  <a:lnTo>
                    <a:pt x="78581" y="145256"/>
                  </a:lnTo>
                  <a:lnTo>
                    <a:pt x="111919" y="171450"/>
                  </a:lnTo>
                  <a:lnTo>
                    <a:pt x="147638" y="190500"/>
                  </a:lnTo>
                  <a:lnTo>
                    <a:pt x="183356" y="202406"/>
                  </a:lnTo>
                  <a:lnTo>
                    <a:pt x="226219" y="209550"/>
                  </a:lnTo>
                  <a:lnTo>
                    <a:pt x="285750" y="216693"/>
                  </a:lnTo>
                  <a:lnTo>
                    <a:pt x="357188" y="216693"/>
                  </a:lnTo>
                  <a:lnTo>
                    <a:pt x="440531" y="214312"/>
                  </a:lnTo>
                  <a:lnTo>
                    <a:pt x="585788" y="188118"/>
                  </a:lnTo>
                  <a:lnTo>
                    <a:pt x="766763" y="157162"/>
                  </a:lnTo>
                  <a:lnTo>
                    <a:pt x="990600" y="114300"/>
                  </a:lnTo>
                  <a:lnTo>
                    <a:pt x="1269206" y="57150"/>
                  </a:lnTo>
                  <a:lnTo>
                    <a:pt x="1281113" y="33337"/>
                  </a:lnTo>
                  <a:lnTo>
                    <a:pt x="1295400" y="16668"/>
                  </a:lnTo>
                  <a:lnTo>
                    <a:pt x="1312069" y="7143"/>
                  </a:lnTo>
                  <a:lnTo>
                    <a:pt x="1343025" y="0"/>
                  </a:lnTo>
                  <a:lnTo>
                    <a:pt x="1378744" y="7143"/>
                  </a:lnTo>
                  <a:lnTo>
                    <a:pt x="1416844" y="26193"/>
                  </a:lnTo>
                  <a:lnTo>
                    <a:pt x="1469231" y="57150"/>
                  </a:lnTo>
                  <a:lnTo>
                    <a:pt x="1519238" y="92868"/>
                  </a:lnTo>
                  <a:lnTo>
                    <a:pt x="1559719" y="126206"/>
                  </a:lnTo>
                  <a:lnTo>
                    <a:pt x="1597819" y="166687"/>
                  </a:lnTo>
                  <a:lnTo>
                    <a:pt x="1614488" y="190500"/>
                  </a:lnTo>
                  <a:lnTo>
                    <a:pt x="1619250" y="214312"/>
                  </a:lnTo>
                  <a:lnTo>
                    <a:pt x="1616869" y="230981"/>
                  </a:lnTo>
                  <a:lnTo>
                    <a:pt x="1607344" y="252412"/>
                  </a:lnTo>
                  <a:lnTo>
                    <a:pt x="1581150" y="269081"/>
                  </a:lnTo>
                  <a:lnTo>
                    <a:pt x="1550194" y="285750"/>
                  </a:lnTo>
                  <a:lnTo>
                    <a:pt x="1426369" y="535781"/>
                  </a:lnTo>
                  <a:lnTo>
                    <a:pt x="1345406" y="716756"/>
                  </a:lnTo>
                  <a:lnTo>
                    <a:pt x="1162050" y="733425"/>
                  </a:lnTo>
                  <a:lnTo>
                    <a:pt x="1264444" y="290512"/>
                  </a:lnTo>
                  <a:lnTo>
                    <a:pt x="1264444" y="266700"/>
                  </a:lnTo>
                  <a:lnTo>
                    <a:pt x="1259681" y="242887"/>
                  </a:lnTo>
                  <a:lnTo>
                    <a:pt x="1250156" y="228600"/>
                  </a:lnTo>
                  <a:lnTo>
                    <a:pt x="1235869" y="219075"/>
                  </a:lnTo>
                  <a:lnTo>
                    <a:pt x="1212056" y="214312"/>
                  </a:lnTo>
                  <a:lnTo>
                    <a:pt x="1159669" y="221456"/>
                  </a:lnTo>
                  <a:lnTo>
                    <a:pt x="983456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0">
              <a:extLst>
                <a:ext uri="{FF2B5EF4-FFF2-40B4-BE49-F238E27FC236}">
                  <a16:creationId xmlns:a16="http://schemas.microsoft.com/office/drawing/2014/main" id="{F0D3016B-A868-4260-AABB-318757584581}"/>
                </a:ext>
              </a:extLst>
            </p:cNvPr>
            <p:cNvSpPr/>
            <p:nvPr/>
          </p:nvSpPr>
          <p:spPr>
            <a:xfrm>
              <a:off x="4822825" y="2474914"/>
              <a:ext cx="2147888" cy="396875"/>
            </a:xfrm>
            <a:custGeom>
              <a:avLst/>
              <a:gdLst>
                <a:gd name="connsiteX0" fmla="*/ 1343025 w 2147888"/>
                <a:gd name="connsiteY0" fmla="*/ 207169 h 397669"/>
                <a:gd name="connsiteX1" fmla="*/ 1123950 w 2147888"/>
                <a:gd name="connsiteY1" fmla="*/ 228600 h 397669"/>
                <a:gd name="connsiteX2" fmla="*/ 916782 w 2147888"/>
                <a:gd name="connsiteY2" fmla="*/ 257175 h 397669"/>
                <a:gd name="connsiteX3" fmla="*/ 650082 w 2147888"/>
                <a:gd name="connsiteY3" fmla="*/ 302419 h 397669"/>
                <a:gd name="connsiteX4" fmla="*/ 407194 w 2147888"/>
                <a:gd name="connsiteY4" fmla="*/ 352425 h 397669"/>
                <a:gd name="connsiteX5" fmla="*/ 242888 w 2147888"/>
                <a:gd name="connsiteY5" fmla="*/ 397669 h 397669"/>
                <a:gd name="connsiteX6" fmla="*/ 230982 w 2147888"/>
                <a:gd name="connsiteY6" fmla="*/ 395287 h 397669"/>
                <a:gd name="connsiteX7" fmla="*/ 200025 w 2147888"/>
                <a:gd name="connsiteY7" fmla="*/ 381000 h 397669"/>
                <a:gd name="connsiteX8" fmla="*/ 145257 w 2147888"/>
                <a:gd name="connsiteY8" fmla="*/ 342900 h 397669"/>
                <a:gd name="connsiteX9" fmla="*/ 90488 w 2147888"/>
                <a:gd name="connsiteY9" fmla="*/ 288131 h 397669"/>
                <a:gd name="connsiteX10" fmla="*/ 42863 w 2147888"/>
                <a:gd name="connsiteY10" fmla="*/ 238125 h 397669"/>
                <a:gd name="connsiteX11" fmla="*/ 21432 w 2147888"/>
                <a:gd name="connsiteY11" fmla="*/ 209550 h 397669"/>
                <a:gd name="connsiteX12" fmla="*/ 9525 w 2147888"/>
                <a:gd name="connsiteY12" fmla="*/ 188119 h 397669"/>
                <a:gd name="connsiteX13" fmla="*/ 0 w 2147888"/>
                <a:gd name="connsiteY13" fmla="*/ 169069 h 397669"/>
                <a:gd name="connsiteX14" fmla="*/ 2382 w 2147888"/>
                <a:gd name="connsiteY14" fmla="*/ 147637 h 397669"/>
                <a:gd name="connsiteX15" fmla="*/ 16669 w 2147888"/>
                <a:gd name="connsiteY15" fmla="*/ 138112 h 397669"/>
                <a:gd name="connsiteX16" fmla="*/ 30957 w 2147888"/>
                <a:gd name="connsiteY16" fmla="*/ 138112 h 397669"/>
                <a:gd name="connsiteX17" fmla="*/ 57150 w 2147888"/>
                <a:gd name="connsiteY17" fmla="*/ 147637 h 397669"/>
                <a:gd name="connsiteX18" fmla="*/ 90488 w 2147888"/>
                <a:gd name="connsiteY18" fmla="*/ 169069 h 397669"/>
                <a:gd name="connsiteX19" fmla="*/ 140494 w 2147888"/>
                <a:gd name="connsiteY19" fmla="*/ 195262 h 397669"/>
                <a:gd name="connsiteX20" fmla="*/ 180975 w 2147888"/>
                <a:gd name="connsiteY20" fmla="*/ 209550 h 397669"/>
                <a:gd name="connsiteX21" fmla="*/ 226219 w 2147888"/>
                <a:gd name="connsiteY21" fmla="*/ 219075 h 397669"/>
                <a:gd name="connsiteX22" fmla="*/ 266700 w 2147888"/>
                <a:gd name="connsiteY22" fmla="*/ 219075 h 397669"/>
                <a:gd name="connsiteX23" fmla="*/ 371475 w 2147888"/>
                <a:gd name="connsiteY23" fmla="*/ 209550 h 397669"/>
                <a:gd name="connsiteX24" fmla="*/ 604838 w 2147888"/>
                <a:gd name="connsiteY24" fmla="*/ 171450 h 397669"/>
                <a:gd name="connsiteX25" fmla="*/ 771525 w 2147888"/>
                <a:gd name="connsiteY25" fmla="*/ 133350 h 397669"/>
                <a:gd name="connsiteX26" fmla="*/ 902494 w 2147888"/>
                <a:gd name="connsiteY26" fmla="*/ 111919 h 397669"/>
                <a:gd name="connsiteX27" fmla="*/ 1159669 w 2147888"/>
                <a:gd name="connsiteY27" fmla="*/ 80962 h 397669"/>
                <a:gd name="connsiteX28" fmla="*/ 1423988 w 2147888"/>
                <a:gd name="connsiteY28" fmla="*/ 59531 h 397669"/>
                <a:gd name="connsiteX29" fmla="*/ 1597819 w 2147888"/>
                <a:gd name="connsiteY29" fmla="*/ 42862 h 397669"/>
                <a:gd name="connsiteX30" fmla="*/ 1664494 w 2147888"/>
                <a:gd name="connsiteY30" fmla="*/ 35719 h 397669"/>
                <a:gd name="connsiteX31" fmla="*/ 1721644 w 2147888"/>
                <a:gd name="connsiteY31" fmla="*/ 28575 h 397669"/>
                <a:gd name="connsiteX32" fmla="*/ 1807369 w 2147888"/>
                <a:gd name="connsiteY32" fmla="*/ 16669 h 397669"/>
                <a:gd name="connsiteX33" fmla="*/ 1893094 w 2147888"/>
                <a:gd name="connsiteY33" fmla="*/ 0 h 397669"/>
                <a:gd name="connsiteX34" fmla="*/ 1926432 w 2147888"/>
                <a:gd name="connsiteY34" fmla="*/ 2381 h 397669"/>
                <a:gd name="connsiteX35" fmla="*/ 1971675 w 2147888"/>
                <a:gd name="connsiteY35" fmla="*/ 14287 h 397669"/>
                <a:gd name="connsiteX36" fmla="*/ 2021682 w 2147888"/>
                <a:gd name="connsiteY36" fmla="*/ 35719 h 397669"/>
                <a:gd name="connsiteX37" fmla="*/ 2059782 w 2147888"/>
                <a:gd name="connsiteY37" fmla="*/ 59531 h 397669"/>
                <a:gd name="connsiteX38" fmla="*/ 2100263 w 2147888"/>
                <a:gd name="connsiteY38" fmla="*/ 90487 h 397669"/>
                <a:gd name="connsiteX39" fmla="*/ 2126457 w 2147888"/>
                <a:gd name="connsiteY39" fmla="*/ 121444 h 397669"/>
                <a:gd name="connsiteX40" fmla="*/ 2140744 w 2147888"/>
                <a:gd name="connsiteY40" fmla="*/ 145256 h 397669"/>
                <a:gd name="connsiteX41" fmla="*/ 2147888 w 2147888"/>
                <a:gd name="connsiteY41" fmla="*/ 164306 h 397669"/>
                <a:gd name="connsiteX42" fmla="*/ 2145507 w 2147888"/>
                <a:gd name="connsiteY42" fmla="*/ 188119 h 397669"/>
                <a:gd name="connsiteX43" fmla="*/ 2131219 w 2147888"/>
                <a:gd name="connsiteY43" fmla="*/ 207169 h 397669"/>
                <a:gd name="connsiteX44" fmla="*/ 2102644 w 2147888"/>
                <a:gd name="connsiteY44" fmla="*/ 214312 h 397669"/>
                <a:gd name="connsiteX45" fmla="*/ 2021682 w 2147888"/>
                <a:gd name="connsiteY45" fmla="*/ 214312 h 397669"/>
                <a:gd name="connsiteX46" fmla="*/ 1847850 w 2147888"/>
                <a:gd name="connsiteY46" fmla="*/ 197644 h 397669"/>
                <a:gd name="connsiteX47" fmla="*/ 1671638 w 2147888"/>
                <a:gd name="connsiteY47" fmla="*/ 195262 h 397669"/>
                <a:gd name="connsiteX48" fmla="*/ 1343025 w 2147888"/>
                <a:gd name="connsiteY48" fmla="*/ 207169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47888" h="397669">
                  <a:moveTo>
                    <a:pt x="1343025" y="207169"/>
                  </a:moveTo>
                  <a:lnTo>
                    <a:pt x="1123950" y="228600"/>
                  </a:lnTo>
                  <a:lnTo>
                    <a:pt x="916782" y="257175"/>
                  </a:lnTo>
                  <a:lnTo>
                    <a:pt x="650082" y="302419"/>
                  </a:lnTo>
                  <a:lnTo>
                    <a:pt x="407194" y="352425"/>
                  </a:lnTo>
                  <a:lnTo>
                    <a:pt x="242888" y="397669"/>
                  </a:lnTo>
                  <a:lnTo>
                    <a:pt x="230982" y="395287"/>
                  </a:lnTo>
                  <a:lnTo>
                    <a:pt x="200025" y="381000"/>
                  </a:lnTo>
                  <a:lnTo>
                    <a:pt x="145257" y="342900"/>
                  </a:lnTo>
                  <a:lnTo>
                    <a:pt x="90488" y="288131"/>
                  </a:lnTo>
                  <a:lnTo>
                    <a:pt x="42863" y="238125"/>
                  </a:lnTo>
                  <a:lnTo>
                    <a:pt x="21432" y="209550"/>
                  </a:lnTo>
                  <a:lnTo>
                    <a:pt x="9525" y="188119"/>
                  </a:lnTo>
                  <a:lnTo>
                    <a:pt x="0" y="169069"/>
                  </a:lnTo>
                  <a:lnTo>
                    <a:pt x="2382" y="147637"/>
                  </a:lnTo>
                  <a:lnTo>
                    <a:pt x="16669" y="138112"/>
                  </a:lnTo>
                  <a:lnTo>
                    <a:pt x="30957" y="138112"/>
                  </a:lnTo>
                  <a:lnTo>
                    <a:pt x="57150" y="147637"/>
                  </a:lnTo>
                  <a:lnTo>
                    <a:pt x="90488" y="169069"/>
                  </a:lnTo>
                  <a:lnTo>
                    <a:pt x="140494" y="195262"/>
                  </a:lnTo>
                  <a:lnTo>
                    <a:pt x="180975" y="209550"/>
                  </a:lnTo>
                  <a:lnTo>
                    <a:pt x="226219" y="219075"/>
                  </a:lnTo>
                  <a:lnTo>
                    <a:pt x="266700" y="219075"/>
                  </a:lnTo>
                  <a:lnTo>
                    <a:pt x="371475" y="209550"/>
                  </a:lnTo>
                  <a:lnTo>
                    <a:pt x="604838" y="171450"/>
                  </a:lnTo>
                  <a:lnTo>
                    <a:pt x="771525" y="133350"/>
                  </a:lnTo>
                  <a:lnTo>
                    <a:pt x="902494" y="111919"/>
                  </a:lnTo>
                  <a:lnTo>
                    <a:pt x="1159669" y="80962"/>
                  </a:lnTo>
                  <a:lnTo>
                    <a:pt x="1423988" y="59531"/>
                  </a:lnTo>
                  <a:lnTo>
                    <a:pt x="1597819" y="42862"/>
                  </a:lnTo>
                  <a:lnTo>
                    <a:pt x="1664494" y="35719"/>
                  </a:lnTo>
                  <a:lnTo>
                    <a:pt x="1721644" y="28575"/>
                  </a:lnTo>
                  <a:lnTo>
                    <a:pt x="1807369" y="16669"/>
                  </a:lnTo>
                  <a:lnTo>
                    <a:pt x="1893094" y="0"/>
                  </a:lnTo>
                  <a:lnTo>
                    <a:pt x="1926432" y="2381"/>
                  </a:lnTo>
                  <a:lnTo>
                    <a:pt x="1971675" y="14287"/>
                  </a:lnTo>
                  <a:lnTo>
                    <a:pt x="2021682" y="35719"/>
                  </a:lnTo>
                  <a:lnTo>
                    <a:pt x="2059782" y="59531"/>
                  </a:lnTo>
                  <a:lnTo>
                    <a:pt x="2100263" y="90487"/>
                  </a:lnTo>
                  <a:lnTo>
                    <a:pt x="2126457" y="121444"/>
                  </a:lnTo>
                  <a:lnTo>
                    <a:pt x="2140744" y="145256"/>
                  </a:lnTo>
                  <a:lnTo>
                    <a:pt x="2147888" y="164306"/>
                  </a:lnTo>
                  <a:lnTo>
                    <a:pt x="2145507" y="188119"/>
                  </a:lnTo>
                  <a:lnTo>
                    <a:pt x="2131219" y="207169"/>
                  </a:lnTo>
                  <a:lnTo>
                    <a:pt x="2102644" y="214312"/>
                  </a:lnTo>
                  <a:lnTo>
                    <a:pt x="2021682" y="214312"/>
                  </a:lnTo>
                  <a:lnTo>
                    <a:pt x="1847850" y="197644"/>
                  </a:lnTo>
                  <a:lnTo>
                    <a:pt x="1671638" y="195262"/>
                  </a:lnTo>
                  <a:lnTo>
                    <a:pt x="1343025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1">
              <a:extLst>
                <a:ext uri="{FF2B5EF4-FFF2-40B4-BE49-F238E27FC236}">
                  <a16:creationId xmlns:a16="http://schemas.microsoft.com/office/drawing/2014/main" id="{0B798644-2D86-4A70-9862-808C27EB59C3}"/>
                </a:ext>
              </a:extLst>
            </p:cNvPr>
            <p:cNvSpPr/>
            <p:nvPr/>
          </p:nvSpPr>
          <p:spPr>
            <a:xfrm>
              <a:off x="4981576" y="3181351"/>
              <a:ext cx="474663" cy="752475"/>
            </a:xfrm>
            <a:custGeom>
              <a:avLst/>
              <a:gdLst>
                <a:gd name="connsiteX0" fmla="*/ 216694 w 473869"/>
                <a:gd name="connsiteY0" fmla="*/ 459581 h 752475"/>
                <a:gd name="connsiteX1" fmla="*/ 169069 w 473869"/>
                <a:gd name="connsiteY1" fmla="*/ 223838 h 752475"/>
                <a:gd name="connsiteX2" fmla="*/ 135731 w 473869"/>
                <a:gd name="connsiteY2" fmla="*/ 176213 h 752475"/>
                <a:gd name="connsiteX3" fmla="*/ 80963 w 473869"/>
                <a:gd name="connsiteY3" fmla="*/ 111919 h 752475"/>
                <a:gd name="connsiteX4" fmla="*/ 35719 w 473869"/>
                <a:gd name="connsiteY4" fmla="*/ 73819 h 752475"/>
                <a:gd name="connsiteX5" fmla="*/ 14288 w 473869"/>
                <a:gd name="connsiteY5" fmla="*/ 54769 h 752475"/>
                <a:gd name="connsiteX6" fmla="*/ 0 w 473869"/>
                <a:gd name="connsiteY6" fmla="*/ 38100 h 752475"/>
                <a:gd name="connsiteX7" fmla="*/ 0 w 473869"/>
                <a:gd name="connsiteY7" fmla="*/ 23813 h 752475"/>
                <a:gd name="connsiteX8" fmla="*/ 2381 w 473869"/>
                <a:gd name="connsiteY8" fmla="*/ 16669 h 752475"/>
                <a:gd name="connsiteX9" fmla="*/ 26194 w 473869"/>
                <a:gd name="connsiteY9" fmla="*/ 7144 h 752475"/>
                <a:gd name="connsiteX10" fmla="*/ 76200 w 473869"/>
                <a:gd name="connsiteY10" fmla="*/ 0 h 752475"/>
                <a:gd name="connsiteX11" fmla="*/ 157163 w 473869"/>
                <a:gd name="connsiteY11" fmla="*/ 7144 h 752475"/>
                <a:gd name="connsiteX12" fmla="*/ 254794 w 473869"/>
                <a:gd name="connsiteY12" fmla="*/ 21431 h 752475"/>
                <a:gd name="connsiteX13" fmla="*/ 328613 w 473869"/>
                <a:gd name="connsiteY13" fmla="*/ 40481 h 752475"/>
                <a:gd name="connsiteX14" fmla="*/ 390525 w 473869"/>
                <a:gd name="connsiteY14" fmla="*/ 64294 h 752475"/>
                <a:gd name="connsiteX15" fmla="*/ 371475 w 473869"/>
                <a:gd name="connsiteY15" fmla="*/ 130969 h 752475"/>
                <a:gd name="connsiteX16" fmla="*/ 469106 w 473869"/>
                <a:gd name="connsiteY16" fmla="*/ 552450 h 752475"/>
                <a:gd name="connsiteX17" fmla="*/ 473869 w 473869"/>
                <a:gd name="connsiteY17" fmla="*/ 669131 h 752475"/>
                <a:gd name="connsiteX18" fmla="*/ 471488 w 473869"/>
                <a:gd name="connsiteY18" fmla="*/ 697706 h 752475"/>
                <a:gd name="connsiteX19" fmla="*/ 452438 w 473869"/>
                <a:gd name="connsiteY19" fmla="*/ 719138 h 752475"/>
                <a:gd name="connsiteX20" fmla="*/ 435769 w 473869"/>
                <a:gd name="connsiteY20" fmla="*/ 742950 h 752475"/>
                <a:gd name="connsiteX21" fmla="*/ 419100 w 473869"/>
                <a:gd name="connsiteY21" fmla="*/ 752475 h 752475"/>
                <a:gd name="connsiteX22" fmla="*/ 390525 w 473869"/>
                <a:gd name="connsiteY22" fmla="*/ 752475 h 752475"/>
                <a:gd name="connsiteX23" fmla="*/ 364331 w 473869"/>
                <a:gd name="connsiteY23" fmla="*/ 740569 h 752475"/>
                <a:gd name="connsiteX24" fmla="*/ 314325 w 473869"/>
                <a:gd name="connsiteY24" fmla="*/ 690563 h 752475"/>
                <a:gd name="connsiteX25" fmla="*/ 264319 w 473869"/>
                <a:gd name="connsiteY25" fmla="*/ 621506 h 752475"/>
                <a:gd name="connsiteX26" fmla="*/ 233363 w 473869"/>
                <a:gd name="connsiteY26" fmla="*/ 566738 h 752475"/>
                <a:gd name="connsiteX27" fmla="*/ 216694 w 473869"/>
                <a:gd name="connsiteY27" fmla="*/ 459581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752475">
                  <a:moveTo>
                    <a:pt x="216694" y="459581"/>
                  </a:moveTo>
                  <a:lnTo>
                    <a:pt x="169069" y="223838"/>
                  </a:lnTo>
                  <a:lnTo>
                    <a:pt x="135731" y="176213"/>
                  </a:lnTo>
                  <a:lnTo>
                    <a:pt x="80963" y="111919"/>
                  </a:lnTo>
                  <a:lnTo>
                    <a:pt x="35719" y="73819"/>
                  </a:lnTo>
                  <a:lnTo>
                    <a:pt x="14288" y="54769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2381" y="16669"/>
                  </a:lnTo>
                  <a:lnTo>
                    <a:pt x="26194" y="7144"/>
                  </a:lnTo>
                  <a:lnTo>
                    <a:pt x="76200" y="0"/>
                  </a:lnTo>
                  <a:lnTo>
                    <a:pt x="157163" y="7144"/>
                  </a:lnTo>
                  <a:lnTo>
                    <a:pt x="254794" y="21431"/>
                  </a:lnTo>
                  <a:lnTo>
                    <a:pt x="328613" y="40481"/>
                  </a:lnTo>
                  <a:lnTo>
                    <a:pt x="390525" y="64294"/>
                  </a:lnTo>
                  <a:lnTo>
                    <a:pt x="371475" y="130969"/>
                  </a:lnTo>
                  <a:lnTo>
                    <a:pt x="469106" y="552450"/>
                  </a:lnTo>
                  <a:lnTo>
                    <a:pt x="473869" y="669131"/>
                  </a:lnTo>
                  <a:lnTo>
                    <a:pt x="471488" y="697706"/>
                  </a:lnTo>
                  <a:lnTo>
                    <a:pt x="452438" y="719138"/>
                  </a:lnTo>
                  <a:lnTo>
                    <a:pt x="435769" y="742950"/>
                  </a:lnTo>
                  <a:lnTo>
                    <a:pt x="419100" y="752475"/>
                  </a:lnTo>
                  <a:lnTo>
                    <a:pt x="390525" y="752475"/>
                  </a:lnTo>
                  <a:lnTo>
                    <a:pt x="364331" y="740569"/>
                  </a:lnTo>
                  <a:lnTo>
                    <a:pt x="314325" y="690563"/>
                  </a:lnTo>
                  <a:lnTo>
                    <a:pt x="264319" y="621506"/>
                  </a:lnTo>
                  <a:lnTo>
                    <a:pt x="233363" y="566738"/>
                  </a:lnTo>
                  <a:lnTo>
                    <a:pt x="216694" y="459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2">
              <a:extLst>
                <a:ext uri="{FF2B5EF4-FFF2-40B4-BE49-F238E27FC236}">
                  <a16:creationId xmlns:a16="http://schemas.microsoft.com/office/drawing/2014/main" id="{7466D6FE-4E9C-46F7-BFB2-A9939DA12806}"/>
                </a:ext>
              </a:extLst>
            </p:cNvPr>
            <p:cNvSpPr/>
            <p:nvPr/>
          </p:nvSpPr>
          <p:spPr>
            <a:xfrm>
              <a:off x="5270500" y="3005139"/>
              <a:ext cx="1358900" cy="784225"/>
            </a:xfrm>
            <a:custGeom>
              <a:avLst/>
              <a:gdLst>
                <a:gd name="connsiteX0" fmla="*/ 376238 w 1359694"/>
                <a:gd name="connsiteY0" fmla="*/ 285750 h 783431"/>
                <a:gd name="connsiteX1" fmla="*/ 14288 w 1359694"/>
                <a:gd name="connsiteY1" fmla="*/ 350043 h 783431"/>
                <a:gd name="connsiteX2" fmla="*/ 0 w 1359694"/>
                <a:gd name="connsiteY2" fmla="*/ 238125 h 783431"/>
                <a:gd name="connsiteX3" fmla="*/ 445294 w 1359694"/>
                <a:gd name="connsiteY3" fmla="*/ 140493 h 783431"/>
                <a:gd name="connsiteX4" fmla="*/ 900113 w 1359694"/>
                <a:gd name="connsiteY4" fmla="*/ 47625 h 783431"/>
                <a:gd name="connsiteX5" fmla="*/ 1126332 w 1359694"/>
                <a:gd name="connsiteY5" fmla="*/ 0 h 783431"/>
                <a:gd name="connsiteX6" fmla="*/ 1140619 w 1359694"/>
                <a:gd name="connsiteY6" fmla="*/ 2381 h 783431"/>
                <a:gd name="connsiteX7" fmla="*/ 1169194 w 1359694"/>
                <a:gd name="connsiteY7" fmla="*/ 21431 h 783431"/>
                <a:gd name="connsiteX8" fmla="*/ 1219200 w 1359694"/>
                <a:gd name="connsiteY8" fmla="*/ 57150 h 783431"/>
                <a:gd name="connsiteX9" fmla="*/ 1264444 w 1359694"/>
                <a:gd name="connsiteY9" fmla="*/ 100012 h 783431"/>
                <a:gd name="connsiteX10" fmla="*/ 1295400 w 1359694"/>
                <a:gd name="connsiteY10" fmla="*/ 138112 h 783431"/>
                <a:gd name="connsiteX11" fmla="*/ 1326357 w 1359694"/>
                <a:gd name="connsiteY11" fmla="*/ 183356 h 783431"/>
                <a:gd name="connsiteX12" fmla="*/ 1354932 w 1359694"/>
                <a:gd name="connsiteY12" fmla="*/ 245268 h 783431"/>
                <a:gd name="connsiteX13" fmla="*/ 1359694 w 1359694"/>
                <a:gd name="connsiteY13" fmla="*/ 276225 h 783431"/>
                <a:gd name="connsiteX14" fmla="*/ 1331119 w 1359694"/>
                <a:gd name="connsiteY14" fmla="*/ 357187 h 783431"/>
                <a:gd name="connsiteX15" fmla="*/ 1300163 w 1359694"/>
                <a:gd name="connsiteY15" fmla="*/ 395287 h 783431"/>
                <a:gd name="connsiteX16" fmla="*/ 1259682 w 1359694"/>
                <a:gd name="connsiteY16" fmla="*/ 421481 h 783431"/>
                <a:gd name="connsiteX17" fmla="*/ 1173957 w 1359694"/>
                <a:gd name="connsiteY17" fmla="*/ 595312 h 783431"/>
                <a:gd name="connsiteX18" fmla="*/ 1092994 w 1359694"/>
                <a:gd name="connsiteY18" fmla="*/ 747712 h 783431"/>
                <a:gd name="connsiteX19" fmla="*/ 1073944 w 1359694"/>
                <a:gd name="connsiteY19" fmla="*/ 769143 h 783431"/>
                <a:gd name="connsiteX20" fmla="*/ 1057275 w 1359694"/>
                <a:gd name="connsiteY20" fmla="*/ 778668 h 783431"/>
                <a:gd name="connsiteX21" fmla="*/ 1023938 w 1359694"/>
                <a:gd name="connsiteY21" fmla="*/ 783431 h 783431"/>
                <a:gd name="connsiteX22" fmla="*/ 990600 w 1359694"/>
                <a:gd name="connsiteY22" fmla="*/ 783431 h 783431"/>
                <a:gd name="connsiteX23" fmla="*/ 969169 w 1359694"/>
                <a:gd name="connsiteY23" fmla="*/ 781050 h 783431"/>
                <a:gd name="connsiteX24" fmla="*/ 954882 w 1359694"/>
                <a:gd name="connsiteY24" fmla="*/ 773906 h 783431"/>
                <a:gd name="connsiteX25" fmla="*/ 935832 w 1359694"/>
                <a:gd name="connsiteY25" fmla="*/ 762000 h 783431"/>
                <a:gd name="connsiteX26" fmla="*/ 923925 w 1359694"/>
                <a:gd name="connsiteY26" fmla="*/ 740568 h 783431"/>
                <a:gd name="connsiteX27" fmla="*/ 900113 w 1359694"/>
                <a:gd name="connsiteY27" fmla="*/ 661987 h 783431"/>
                <a:gd name="connsiteX28" fmla="*/ 990600 w 1359694"/>
                <a:gd name="connsiteY28" fmla="*/ 564356 h 783431"/>
                <a:gd name="connsiteX29" fmla="*/ 1085850 w 1359694"/>
                <a:gd name="connsiteY29" fmla="*/ 250031 h 783431"/>
                <a:gd name="connsiteX30" fmla="*/ 1085850 w 1359694"/>
                <a:gd name="connsiteY30" fmla="*/ 233362 h 783431"/>
                <a:gd name="connsiteX31" fmla="*/ 1081088 w 1359694"/>
                <a:gd name="connsiteY31" fmla="*/ 211931 h 783431"/>
                <a:gd name="connsiteX32" fmla="*/ 1064419 w 1359694"/>
                <a:gd name="connsiteY32" fmla="*/ 197643 h 783431"/>
                <a:gd name="connsiteX33" fmla="*/ 1047750 w 1359694"/>
                <a:gd name="connsiteY33" fmla="*/ 190500 h 783431"/>
                <a:gd name="connsiteX34" fmla="*/ 1016794 w 1359694"/>
                <a:gd name="connsiteY34" fmla="*/ 180975 h 783431"/>
                <a:gd name="connsiteX35" fmla="*/ 981075 w 1359694"/>
                <a:gd name="connsiteY35" fmla="*/ 180975 h 783431"/>
                <a:gd name="connsiteX36" fmla="*/ 931069 w 1359694"/>
                <a:gd name="connsiteY36" fmla="*/ 185737 h 783431"/>
                <a:gd name="connsiteX37" fmla="*/ 376238 w 1359694"/>
                <a:gd name="connsiteY37" fmla="*/ 285750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9694" h="783431">
                  <a:moveTo>
                    <a:pt x="376238" y="285750"/>
                  </a:moveTo>
                  <a:lnTo>
                    <a:pt x="14288" y="350043"/>
                  </a:lnTo>
                  <a:lnTo>
                    <a:pt x="0" y="238125"/>
                  </a:lnTo>
                  <a:lnTo>
                    <a:pt x="445294" y="140493"/>
                  </a:lnTo>
                  <a:lnTo>
                    <a:pt x="900113" y="47625"/>
                  </a:lnTo>
                  <a:lnTo>
                    <a:pt x="1126332" y="0"/>
                  </a:lnTo>
                  <a:lnTo>
                    <a:pt x="1140619" y="2381"/>
                  </a:lnTo>
                  <a:lnTo>
                    <a:pt x="1169194" y="21431"/>
                  </a:lnTo>
                  <a:lnTo>
                    <a:pt x="1219200" y="57150"/>
                  </a:lnTo>
                  <a:lnTo>
                    <a:pt x="1264444" y="100012"/>
                  </a:lnTo>
                  <a:lnTo>
                    <a:pt x="1295400" y="138112"/>
                  </a:lnTo>
                  <a:lnTo>
                    <a:pt x="1326357" y="183356"/>
                  </a:lnTo>
                  <a:lnTo>
                    <a:pt x="1354932" y="245268"/>
                  </a:lnTo>
                  <a:lnTo>
                    <a:pt x="1359694" y="276225"/>
                  </a:lnTo>
                  <a:lnTo>
                    <a:pt x="1331119" y="357187"/>
                  </a:lnTo>
                  <a:lnTo>
                    <a:pt x="1300163" y="395287"/>
                  </a:lnTo>
                  <a:lnTo>
                    <a:pt x="1259682" y="421481"/>
                  </a:lnTo>
                  <a:lnTo>
                    <a:pt x="1173957" y="595312"/>
                  </a:lnTo>
                  <a:lnTo>
                    <a:pt x="1092994" y="747712"/>
                  </a:lnTo>
                  <a:lnTo>
                    <a:pt x="1073944" y="769143"/>
                  </a:lnTo>
                  <a:lnTo>
                    <a:pt x="1057275" y="778668"/>
                  </a:lnTo>
                  <a:lnTo>
                    <a:pt x="1023938" y="783431"/>
                  </a:lnTo>
                  <a:lnTo>
                    <a:pt x="990600" y="783431"/>
                  </a:lnTo>
                  <a:lnTo>
                    <a:pt x="969169" y="781050"/>
                  </a:lnTo>
                  <a:lnTo>
                    <a:pt x="954882" y="773906"/>
                  </a:lnTo>
                  <a:lnTo>
                    <a:pt x="935832" y="762000"/>
                  </a:lnTo>
                  <a:lnTo>
                    <a:pt x="923925" y="740568"/>
                  </a:lnTo>
                  <a:lnTo>
                    <a:pt x="900113" y="661987"/>
                  </a:lnTo>
                  <a:lnTo>
                    <a:pt x="990600" y="564356"/>
                  </a:lnTo>
                  <a:lnTo>
                    <a:pt x="1085850" y="250031"/>
                  </a:lnTo>
                  <a:lnTo>
                    <a:pt x="1085850" y="233362"/>
                  </a:lnTo>
                  <a:lnTo>
                    <a:pt x="1081088" y="211931"/>
                  </a:lnTo>
                  <a:lnTo>
                    <a:pt x="1064419" y="197643"/>
                  </a:lnTo>
                  <a:lnTo>
                    <a:pt x="1047750" y="190500"/>
                  </a:lnTo>
                  <a:lnTo>
                    <a:pt x="1016794" y="180975"/>
                  </a:lnTo>
                  <a:lnTo>
                    <a:pt x="981075" y="180975"/>
                  </a:lnTo>
                  <a:lnTo>
                    <a:pt x="931069" y="185737"/>
                  </a:lnTo>
                  <a:lnTo>
                    <a:pt x="376238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3">
              <a:extLst>
                <a:ext uri="{FF2B5EF4-FFF2-40B4-BE49-F238E27FC236}">
                  <a16:creationId xmlns:a16="http://schemas.microsoft.com/office/drawing/2014/main" id="{6E1C11F4-DE97-4960-A833-AC3724348A02}"/>
                </a:ext>
              </a:extLst>
            </p:cNvPr>
            <p:cNvSpPr/>
            <p:nvPr/>
          </p:nvSpPr>
          <p:spPr>
            <a:xfrm>
              <a:off x="5380038" y="3541714"/>
              <a:ext cx="920750" cy="377825"/>
            </a:xfrm>
            <a:custGeom>
              <a:avLst/>
              <a:gdLst>
                <a:gd name="connsiteX0" fmla="*/ 395287 w 921544"/>
                <a:gd name="connsiteY0" fmla="*/ 233362 h 378619"/>
                <a:gd name="connsiteX1" fmla="*/ 252412 w 921544"/>
                <a:gd name="connsiteY1" fmla="*/ 264319 h 378619"/>
                <a:gd name="connsiteX2" fmla="*/ 190500 w 921544"/>
                <a:gd name="connsiteY2" fmla="*/ 285750 h 378619"/>
                <a:gd name="connsiteX3" fmla="*/ 123825 w 921544"/>
                <a:gd name="connsiteY3" fmla="*/ 319087 h 378619"/>
                <a:gd name="connsiteX4" fmla="*/ 26194 w 921544"/>
                <a:gd name="connsiteY4" fmla="*/ 378619 h 378619"/>
                <a:gd name="connsiteX5" fmla="*/ 0 w 921544"/>
                <a:gd name="connsiteY5" fmla="*/ 166687 h 378619"/>
                <a:gd name="connsiteX6" fmla="*/ 342900 w 921544"/>
                <a:gd name="connsiteY6" fmla="*/ 100012 h 378619"/>
                <a:gd name="connsiteX7" fmla="*/ 731044 w 921544"/>
                <a:gd name="connsiteY7" fmla="*/ 26194 h 378619"/>
                <a:gd name="connsiteX8" fmla="*/ 921544 w 921544"/>
                <a:gd name="connsiteY8" fmla="*/ 0 h 378619"/>
                <a:gd name="connsiteX9" fmla="*/ 919162 w 921544"/>
                <a:gd name="connsiteY9" fmla="*/ 140494 h 378619"/>
                <a:gd name="connsiteX10" fmla="*/ 600075 w 921544"/>
                <a:gd name="connsiteY10" fmla="*/ 180975 h 378619"/>
                <a:gd name="connsiteX11" fmla="*/ 526256 w 921544"/>
                <a:gd name="connsiteY11" fmla="*/ 216694 h 378619"/>
                <a:gd name="connsiteX12" fmla="*/ 395287 w 921544"/>
                <a:gd name="connsiteY12" fmla="*/ 23336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1544" h="378619">
                  <a:moveTo>
                    <a:pt x="395287" y="233362"/>
                  </a:moveTo>
                  <a:lnTo>
                    <a:pt x="252412" y="264319"/>
                  </a:lnTo>
                  <a:lnTo>
                    <a:pt x="190500" y="285750"/>
                  </a:lnTo>
                  <a:lnTo>
                    <a:pt x="123825" y="319087"/>
                  </a:lnTo>
                  <a:lnTo>
                    <a:pt x="26194" y="378619"/>
                  </a:lnTo>
                  <a:lnTo>
                    <a:pt x="0" y="166687"/>
                  </a:lnTo>
                  <a:lnTo>
                    <a:pt x="342900" y="100012"/>
                  </a:lnTo>
                  <a:lnTo>
                    <a:pt x="731044" y="26194"/>
                  </a:lnTo>
                  <a:lnTo>
                    <a:pt x="921544" y="0"/>
                  </a:lnTo>
                  <a:lnTo>
                    <a:pt x="919162" y="140494"/>
                  </a:lnTo>
                  <a:lnTo>
                    <a:pt x="600075" y="180975"/>
                  </a:lnTo>
                  <a:lnTo>
                    <a:pt x="526256" y="216694"/>
                  </a:lnTo>
                  <a:lnTo>
                    <a:pt x="395287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8">
              <a:extLst>
                <a:ext uri="{FF2B5EF4-FFF2-40B4-BE49-F238E27FC236}">
                  <a16:creationId xmlns:a16="http://schemas.microsoft.com/office/drawing/2014/main" id="{70D45356-93A3-4942-91EF-0664244D4172}"/>
                </a:ext>
              </a:extLst>
            </p:cNvPr>
            <p:cNvSpPr/>
            <p:nvPr/>
          </p:nvSpPr>
          <p:spPr>
            <a:xfrm>
              <a:off x="4960938" y="4017963"/>
              <a:ext cx="1801812" cy="463550"/>
            </a:xfrm>
            <a:custGeom>
              <a:avLst/>
              <a:gdLst>
                <a:gd name="connsiteX0" fmla="*/ 807244 w 1802606"/>
                <a:gd name="connsiteY0" fmla="*/ 328612 h 464344"/>
                <a:gd name="connsiteX1" fmla="*/ 378619 w 1802606"/>
                <a:gd name="connsiteY1" fmla="*/ 402431 h 464344"/>
                <a:gd name="connsiteX2" fmla="*/ 226219 w 1802606"/>
                <a:gd name="connsiteY2" fmla="*/ 464344 h 464344"/>
                <a:gd name="connsiteX3" fmla="*/ 192881 w 1802606"/>
                <a:gd name="connsiteY3" fmla="*/ 461962 h 464344"/>
                <a:gd name="connsiteX4" fmla="*/ 166687 w 1802606"/>
                <a:gd name="connsiteY4" fmla="*/ 440531 h 464344"/>
                <a:gd name="connsiteX5" fmla="*/ 123825 w 1802606"/>
                <a:gd name="connsiteY5" fmla="*/ 404812 h 464344"/>
                <a:gd name="connsiteX6" fmla="*/ 73819 w 1802606"/>
                <a:gd name="connsiteY6" fmla="*/ 354806 h 464344"/>
                <a:gd name="connsiteX7" fmla="*/ 45244 w 1802606"/>
                <a:gd name="connsiteY7" fmla="*/ 314325 h 464344"/>
                <a:gd name="connsiteX8" fmla="*/ 19050 w 1802606"/>
                <a:gd name="connsiteY8" fmla="*/ 271462 h 464344"/>
                <a:gd name="connsiteX9" fmla="*/ 2381 w 1802606"/>
                <a:gd name="connsiteY9" fmla="*/ 235744 h 464344"/>
                <a:gd name="connsiteX10" fmla="*/ 0 w 1802606"/>
                <a:gd name="connsiteY10" fmla="*/ 216694 h 464344"/>
                <a:gd name="connsiteX11" fmla="*/ 7144 w 1802606"/>
                <a:gd name="connsiteY11" fmla="*/ 202406 h 464344"/>
                <a:gd name="connsiteX12" fmla="*/ 21431 w 1802606"/>
                <a:gd name="connsiteY12" fmla="*/ 202406 h 464344"/>
                <a:gd name="connsiteX13" fmla="*/ 40481 w 1802606"/>
                <a:gd name="connsiteY13" fmla="*/ 204787 h 464344"/>
                <a:gd name="connsiteX14" fmla="*/ 71437 w 1802606"/>
                <a:gd name="connsiteY14" fmla="*/ 230981 h 464344"/>
                <a:gd name="connsiteX15" fmla="*/ 104775 w 1802606"/>
                <a:gd name="connsiteY15" fmla="*/ 254794 h 464344"/>
                <a:gd name="connsiteX16" fmla="*/ 138112 w 1802606"/>
                <a:gd name="connsiteY16" fmla="*/ 271462 h 464344"/>
                <a:gd name="connsiteX17" fmla="*/ 173831 w 1802606"/>
                <a:gd name="connsiteY17" fmla="*/ 283369 h 464344"/>
                <a:gd name="connsiteX18" fmla="*/ 223837 w 1802606"/>
                <a:gd name="connsiteY18" fmla="*/ 290512 h 464344"/>
                <a:gd name="connsiteX19" fmla="*/ 280987 w 1802606"/>
                <a:gd name="connsiteY19" fmla="*/ 285750 h 464344"/>
                <a:gd name="connsiteX20" fmla="*/ 659606 w 1802606"/>
                <a:gd name="connsiteY20" fmla="*/ 209550 h 464344"/>
                <a:gd name="connsiteX21" fmla="*/ 1002506 w 1802606"/>
                <a:gd name="connsiteY21" fmla="*/ 142875 h 464344"/>
                <a:gd name="connsiteX22" fmla="*/ 1147762 w 1802606"/>
                <a:gd name="connsiteY22" fmla="*/ 126206 h 464344"/>
                <a:gd name="connsiteX23" fmla="*/ 1223962 w 1802606"/>
                <a:gd name="connsiteY23" fmla="*/ 116681 h 464344"/>
                <a:gd name="connsiteX24" fmla="*/ 1293019 w 1802606"/>
                <a:gd name="connsiteY24" fmla="*/ 100012 h 464344"/>
                <a:gd name="connsiteX25" fmla="*/ 1364456 w 1802606"/>
                <a:gd name="connsiteY25" fmla="*/ 71437 h 464344"/>
                <a:gd name="connsiteX26" fmla="*/ 1397794 w 1802606"/>
                <a:gd name="connsiteY26" fmla="*/ 57150 h 464344"/>
                <a:gd name="connsiteX27" fmla="*/ 1428750 w 1802606"/>
                <a:gd name="connsiteY27" fmla="*/ 30956 h 464344"/>
                <a:gd name="connsiteX28" fmla="*/ 1447800 w 1802606"/>
                <a:gd name="connsiteY28" fmla="*/ 11906 h 464344"/>
                <a:gd name="connsiteX29" fmla="*/ 1481137 w 1802606"/>
                <a:gd name="connsiteY29" fmla="*/ 2381 h 464344"/>
                <a:gd name="connsiteX30" fmla="*/ 1528762 w 1802606"/>
                <a:gd name="connsiteY30" fmla="*/ 0 h 464344"/>
                <a:gd name="connsiteX31" fmla="*/ 1576387 w 1802606"/>
                <a:gd name="connsiteY31" fmla="*/ 7144 h 464344"/>
                <a:gd name="connsiteX32" fmla="*/ 1624012 w 1802606"/>
                <a:gd name="connsiteY32" fmla="*/ 21431 h 464344"/>
                <a:gd name="connsiteX33" fmla="*/ 1671637 w 1802606"/>
                <a:gd name="connsiteY33" fmla="*/ 40481 h 464344"/>
                <a:gd name="connsiteX34" fmla="*/ 1724025 w 1802606"/>
                <a:gd name="connsiteY34" fmla="*/ 71437 h 464344"/>
                <a:gd name="connsiteX35" fmla="*/ 1759744 w 1802606"/>
                <a:gd name="connsiteY35" fmla="*/ 92869 h 464344"/>
                <a:gd name="connsiteX36" fmla="*/ 1781175 w 1802606"/>
                <a:gd name="connsiteY36" fmla="*/ 107156 h 464344"/>
                <a:gd name="connsiteX37" fmla="*/ 1793081 w 1802606"/>
                <a:gd name="connsiteY37" fmla="*/ 123825 h 464344"/>
                <a:gd name="connsiteX38" fmla="*/ 1802606 w 1802606"/>
                <a:gd name="connsiteY38" fmla="*/ 145256 h 464344"/>
                <a:gd name="connsiteX39" fmla="*/ 1800225 w 1802606"/>
                <a:gd name="connsiteY39" fmla="*/ 171450 h 464344"/>
                <a:gd name="connsiteX40" fmla="*/ 1785937 w 1802606"/>
                <a:gd name="connsiteY40" fmla="*/ 195262 h 464344"/>
                <a:gd name="connsiteX41" fmla="*/ 1747837 w 1802606"/>
                <a:gd name="connsiteY41" fmla="*/ 214312 h 464344"/>
                <a:gd name="connsiteX42" fmla="*/ 1671637 w 1802606"/>
                <a:gd name="connsiteY42" fmla="*/ 235744 h 464344"/>
                <a:gd name="connsiteX43" fmla="*/ 1497806 w 1802606"/>
                <a:gd name="connsiteY43" fmla="*/ 250031 h 464344"/>
                <a:gd name="connsiteX44" fmla="*/ 1152525 w 1802606"/>
                <a:gd name="connsiteY44" fmla="*/ 285750 h 464344"/>
                <a:gd name="connsiteX45" fmla="*/ 807244 w 1802606"/>
                <a:gd name="connsiteY45" fmla="*/ 328612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02606" h="464344">
                  <a:moveTo>
                    <a:pt x="807244" y="328612"/>
                  </a:moveTo>
                  <a:lnTo>
                    <a:pt x="378619" y="402431"/>
                  </a:lnTo>
                  <a:lnTo>
                    <a:pt x="226219" y="464344"/>
                  </a:lnTo>
                  <a:lnTo>
                    <a:pt x="192881" y="461962"/>
                  </a:lnTo>
                  <a:lnTo>
                    <a:pt x="166687" y="440531"/>
                  </a:lnTo>
                  <a:lnTo>
                    <a:pt x="123825" y="404812"/>
                  </a:lnTo>
                  <a:lnTo>
                    <a:pt x="73819" y="354806"/>
                  </a:lnTo>
                  <a:lnTo>
                    <a:pt x="45244" y="314325"/>
                  </a:lnTo>
                  <a:lnTo>
                    <a:pt x="19050" y="271462"/>
                  </a:lnTo>
                  <a:lnTo>
                    <a:pt x="2381" y="235744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21431" y="202406"/>
                  </a:lnTo>
                  <a:lnTo>
                    <a:pt x="40481" y="204787"/>
                  </a:lnTo>
                  <a:lnTo>
                    <a:pt x="71437" y="230981"/>
                  </a:lnTo>
                  <a:lnTo>
                    <a:pt x="104775" y="254794"/>
                  </a:lnTo>
                  <a:lnTo>
                    <a:pt x="138112" y="271462"/>
                  </a:lnTo>
                  <a:lnTo>
                    <a:pt x="173831" y="283369"/>
                  </a:lnTo>
                  <a:lnTo>
                    <a:pt x="223837" y="290512"/>
                  </a:lnTo>
                  <a:lnTo>
                    <a:pt x="280987" y="285750"/>
                  </a:lnTo>
                  <a:lnTo>
                    <a:pt x="659606" y="209550"/>
                  </a:lnTo>
                  <a:lnTo>
                    <a:pt x="1002506" y="142875"/>
                  </a:lnTo>
                  <a:lnTo>
                    <a:pt x="1147762" y="126206"/>
                  </a:lnTo>
                  <a:lnTo>
                    <a:pt x="1223962" y="116681"/>
                  </a:lnTo>
                  <a:lnTo>
                    <a:pt x="1293019" y="100012"/>
                  </a:lnTo>
                  <a:lnTo>
                    <a:pt x="1364456" y="71437"/>
                  </a:lnTo>
                  <a:lnTo>
                    <a:pt x="1397794" y="57150"/>
                  </a:lnTo>
                  <a:lnTo>
                    <a:pt x="1428750" y="30956"/>
                  </a:lnTo>
                  <a:lnTo>
                    <a:pt x="1447800" y="11906"/>
                  </a:lnTo>
                  <a:lnTo>
                    <a:pt x="1481137" y="2381"/>
                  </a:lnTo>
                  <a:lnTo>
                    <a:pt x="1528762" y="0"/>
                  </a:lnTo>
                  <a:lnTo>
                    <a:pt x="1576387" y="7144"/>
                  </a:lnTo>
                  <a:lnTo>
                    <a:pt x="1624012" y="21431"/>
                  </a:lnTo>
                  <a:lnTo>
                    <a:pt x="1671637" y="40481"/>
                  </a:lnTo>
                  <a:lnTo>
                    <a:pt x="1724025" y="71437"/>
                  </a:lnTo>
                  <a:lnTo>
                    <a:pt x="1759744" y="92869"/>
                  </a:lnTo>
                  <a:lnTo>
                    <a:pt x="1781175" y="107156"/>
                  </a:lnTo>
                  <a:lnTo>
                    <a:pt x="1793081" y="123825"/>
                  </a:lnTo>
                  <a:lnTo>
                    <a:pt x="1802606" y="145256"/>
                  </a:lnTo>
                  <a:lnTo>
                    <a:pt x="1800225" y="171450"/>
                  </a:lnTo>
                  <a:lnTo>
                    <a:pt x="1785937" y="195262"/>
                  </a:lnTo>
                  <a:lnTo>
                    <a:pt x="1747837" y="214312"/>
                  </a:lnTo>
                  <a:lnTo>
                    <a:pt x="1671637" y="235744"/>
                  </a:lnTo>
                  <a:lnTo>
                    <a:pt x="1497806" y="250031"/>
                  </a:lnTo>
                  <a:lnTo>
                    <a:pt x="1152525" y="285750"/>
                  </a:lnTo>
                  <a:lnTo>
                    <a:pt x="807244" y="3286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DEF1F7FB-7ACC-4EB3-AF8A-E59B659EF6BC}"/>
                </a:ext>
              </a:extLst>
            </p:cNvPr>
            <p:cNvSpPr/>
            <p:nvPr/>
          </p:nvSpPr>
          <p:spPr>
            <a:xfrm>
              <a:off x="5127625" y="4354513"/>
              <a:ext cx="292100" cy="711200"/>
            </a:xfrm>
            <a:custGeom>
              <a:avLst/>
              <a:gdLst>
                <a:gd name="connsiteX0" fmla="*/ 9525 w 292894"/>
                <a:gd name="connsiteY0" fmla="*/ 473869 h 709613"/>
                <a:gd name="connsiteX1" fmla="*/ 30957 w 292894"/>
                <a:gd name="connsiteY1" fmla="*/ 383382 h 709613"/>
                <a:gd name="connsiteX2" fmla="*/ 40482 w 292894"/>
                <a:gd name="connsiteY2" fmla="*/ 333375 h 709613"/>
                <a:gd name="connsiteX3" fmla="*/ 47625 w 292894"/>
                <a:gd name="connsiteY3" fmla="*/ 269082 h 709613"/>
                <a:gd name="connsiteX4" fmla="*/ 45244 w 292894"/>
                <a:gd name="connsiteY4" fmla="*/ 214313 h 709613"/>
                <a:gd name="connsiteX5" fmla="*/ 35719 w 292894"/>
                <a:gd name="connsiteY5" fmla="*/ 147638 h 709613"/>
                <a:gd name="connsiteX6" fmla="*/ 2382 w 292894"/>
                <a:gd name="connsiteY6" fmla="*/ 59532 h 709613"/>
                <a:gd name="connsiteX7" fmla="*/ 190500 w 292894"/>
                <a:gd name="connsiteY7" fmla="*/ 0 h 709613"/>
                <a:gd name="connsiteX8" fmla="*/ 273844 w 292894"/>
                <a:gd name="connsiteY8" fmla="*/ 83344 h 709613"/>
                <a:gd name="connsiteX9" fmla="*/ 285750 w 292894"/>
                <a:gd name="connsiteY9" fmla="*/ 107157 h 709613"/>
                <a:gd name="connsiteX10" fmla="*/ 292894 w 292894"/>
                <a:gd name="connsiteY10" fmla="*/ 145257 h 709613"/>
                <a:gd name="connsiteX11" fmla="*/ 290513 w 292894"/>
                <a:gd name="connsiteY11" fmla="*/ 183357 h 709613"/>
                <a:gd name="connsiteX12" fmla="*/ 273844 w 292894"/>
                <a:gd name="connsiteY12" fmla="*/ 221457 h 709613"/>
                <a:gd name="connsiteX13" fmla="*/ 245269 w 292894"/>
                <a:gd name="connsiteY13" fmla="*/ 283369 h 709613"/>
                <a:gd name="connsiteX14" fmla="*/ 219075 w 292894"/>
                <a:gd name="connsiteY14" fmla="*/ 354807 h 709613"/>
                <a:gd name="connsiteX15" fmla="*/ 185738 w 292894"/>
                <a:gd name="connsiteY15" fmla="*/ 464344 h 709613"/>
                <a:gd name="connsiteX16" fmla="*/ 145257 w 292894"/>
                <a:gd name="connsiteY16" fmla="*/ 678657 h 709613"/>
                <a:gd name="connsiteX17" fmla="*/ 0 w 292894"/>
                <a:gd name="connsiteY17" fmla="*/ 709613 h 709613"/>
                <a:gd name="connsiteX18" fmla="*/ 0 w 292894"/>
                <a:gd name="connsiteY18" fmla="*/ 569119 h 709613"/>
                <a:gd name="connsiteX19" fmla="*/ 9525 w 292894"/>
                <a:gd name="connsiteY19" fmla="*/ 473869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2894" h="709613">
                  <a:moveTo>
                    <a:pt x="9525" y="473869"/>
                  </a:moveTo>
                  <a:lnTo>
                    <a:pt x="30957" y="383382"/>
                  </a:lnTo>
                  <a:lnTo>
                    <a:pt x="40482" y="333375"/>
                  </a:lnTo>
                  <a:lnTo>
                    <a:pt x="47625" y="269082"/>
                  </a:lnTo>
                  <a:cubicBezTo>
                    <a:pt x="46831" y="250826"/>
                    <a:pt x="46038" y="232569"/>
                    <a:pt x="45244" y="214313"/>
                  </a:cubicBezTo>
                  <a:lnTo>
                    <a:pt x="35719" y="147638"/>
                  </a:lnTo>
                  <a:lnTo>
                    <a:pt x="2382" y="59532"/>
                  </a:lnTo>
                  <a:lnTo>
                    <a:pt x="190500" y="0"/>
                  </a:lnTo>
                  <a:lnTo>
                    <a:pt x="273844" y="83344"/>
                  </a:lnTo>
                  <a:lnTo>
                    <a:pt x="285750" y="107157"/>
                  </a:lnTo>
                  <a:lnTo>
                    <a:pt x="292894" y="145257"/>
                  </a:lnTo>
                  <a:lnTo>
                    <a:pt x="290513" y="183357"/>
                  </a:lnTo>
                  <a:lnTo>
                    <a:pt x="273844" y="221457"/>
                  </a:lnTo>
                  <a:lnTo>
                    <a:pt x="245269" y="283369"/>
                  </a:lnTo>
                  <a:lnTo>
                    <a:pt x="219075" y="354807"/>
                  </a:lnTo>
                  <a:lnTo>
                    <a:pt x="185738" y="464344"/>
                  </a:lnTo>
                  <a:lnTo>
                    <a:pt x="145257" y="678657"/>
                  </a:lnTo>
                  <a:lnTo>
                    <a:pt x="0" y="709613"/>
                  </a:lnTo>
                  <a:lnTo>
                    <a:pt x="0" y="569119"/>
                  </a:lnTo>
                  <a:lnTo>
                    <a:pt x="9525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38894A7B-A30F-4A18-AE2E-ACC92788B55F}"/>
                </a:ext>
              </a:extLst>
            </p:cNvPr>
            <p:cNvSpPr/>
            <p:nvPr/>
          </p:nvSpPr>
          <p:spPr>
            <a:xfrm>
              <a:off x="4643438" y="4678363"/>
              <a:ext cx="2298700" cy="539750"/>
            </a:xfrm>
            <a:custGeom>
              <a:avLst/>
              <a:gdLst>
                <a:gd name="connsiteX0" fmla="*/ 1028700 w 2297906"/>
                <a:gd name="connsiteY0" fmla="*/ 369094 h 538163"/>
                <a:gd name="connsiteX1" fmla="*/ 671512 w 2297906"/>
                <a:gd name="connsiteY1" fmla="*/ 442913 h 538163"/>
                <a:gd name="connsiteX2" fmla="*/ 421481 w 2297906"/>
                <a:gd name="connsiteY2" fmla="*/ 514350 h 538163"/>
                <a:gd name="connsiteX3" fmla="*/ 342900 w 2297906"/>
                <a:gd name="connsiteY3" fmla="*/ 533400 h 538163"/>
                <a:gd name="connsiteX4" fmla="*/ 307181 w 2297906"/>
                <a:gd name="connsiteY4" fmla="*/ 538163 h 538163"/>
                <a:gd name="connsiteX5" fmla="*/ 283368 w 2297906"/>
                <a:gd name="connsiteY5" fmla="*/ 535782 h 538163"/>
                <a:gd name="connsiteX6" fmla="*/ 252412 w 2297906"/>
                <a:gd name="connsiteY6" fmla="*/ 528638 h 538163"/>
                <a:gd name="connsiteX7" fmla="*/ 214312 w 2297906"/>
                <a:gd name="connsiteY7" fmla="*/ 511969 h 538163"/>
                <a:gd name="connsiteX8" fmla="*/ 123825 w 2297906"/>
                <a:gd name="connsiteY8" fmla="*/ 457200 h 538163"/>
                <a:gd name="connsiteX9" fmla="*/ 59531 w 2297906"/>
                <a:gd name="connsiteY9" fmla="*/ 400050 h 538163"/>
                <a:gd name="connsiteX10" fmla="*/ 21431 w 2297906"/>
                <a:gd name="connsiteY10" fmla="*/ 364332 h 538163"/>
                <a:gd name="connsiteX11" fmla="*/ 2381 w 2297906"/>
                <a:gd name="connsiteY11" fmla="*/ 333375 h 538163"/>
                <a:gd name="connsiteX12" fmla="*/ 0 w 2297906"/>
                <a:gd name="connsiteY12" fmla="*/ 314325 h 538163"/>
                <a:gd name="connsiteX13" fmla="*/ 4762 w 2297906"/>
                <a:gd name="connsiteY13" fmla="*/ 302419 h 538163"/>
                <a:gd name="connsiteX14" fmla="*/ 16668 w 2297906"/>
                <a:gd name="connsiteY14" fmla="*/ 297657 h 538163"/>
                <a:gd name="connsiteX15" fmla="*/ 40481 w 2297906"/>
                <a:gd name="connsiteY15" fmla="*/ 302419 h 538163"/>
                <a:gd name="connsiteX16" fmla="*/ 76200 w 2297906"/>
                <a:gd name="connsiteY16" fmla="*/ 314325 h 538163"/>
                <a:gd name="connsiteX17" fmla="*/ 240506 w 2297906"/>
                <a:gd name="connsiteY17" fmla="*/ 333375 h 538163"/>
                <a:gd name="connsiteX18" fmla="*/ 288131 w 2297906"/>
                <a:gd name="connsiteY18" fmla="*/ 330994 h 538163"/>
                <a:gd name="connsiteX19" fmla="*/ 497681 w 2297906"/>
                <a:gd name="connsiteY19" fmla="*/ 285750 h 538163"/>
                <a:gd name="connsiteX20" fmla="*/ 633412 w 2297906"/>
                <a:gd name="connsiteY20" fmla="*/ 269082 h 538163"/>
                <a:gd name="connsiteX21" fmla="*/ 1031081 w 2297906"/>
                <a:gd name="connsiteY21" fmla="*/ 197644 h 538163"/>
                <a:gd name="connsiteX22" fmla="*/ 1314450 w 2297906"/>
                <a:gd name="connsiteY22" fmla="*/ 147638 h 538163"/>
                <a:gd name="connsiteX23" fmla="*/ 1443037 w 2297906"/>
                <a:gd name="connsiteY23" fmla="*/ 138113 h 538163"/>
                <a:gd name="connsiteX24" fmla="*/ 1659731 w 2297906"/>
                <a:gd name="connsiteY24" fmla="*/ 109538 h 538163"/>
                <a:gd name="connsiteX25" fmla="*/ 1802606 w 2297906"/>
                <a:gd name="connsiteY25" fmla="*/ 90488 h 538163"/>
                <a:gd name="connsiteX26" fmla="*/ 1843087 w 2297906"/>
                <a:gd name="connsiteY26" fmla="*/ 76200 h 538163"/>
                <a:gd name="connsiteX27" fmla="*/ 1921668 w 2297906"/>
                <a:gd name="connsiteY27" fmla="*/ 35719 h 538163"/>
                <a:gd name="connsiteX28" fmla="*/ 1983581 w 2297906"/>
                <a:gd name="connsiteY28" fmla="*/ 0 h 538163"/>
                <a:gd name="connsiteX29" fmla="*/ 2038350 w 2297906"/>
                <a:gd name="connsiteY29" fmla="*/ 9525 h 538163"/>
                <a:gd name="connsiteX30" fmla="*/ 2116931 w 2297906"/>
                <a:gd name="connsiteY30" fmla="*/ 28575 h 538163"/>
                <a:gd name="connsiteX31" fmla="*/ 2181225 w 2297906"/>
                <a:gd name="connsiteY31" fmla="*/ 52388 h 538163"/>
                <a:gd name="connsiteX32" fmla="*/ 2231231 w 2297906"/>
                <a:gd name="connsiteY32" fmla="*/ 73819 h 538163"/>
                <a:gd name="connsiteX33" fmla="*/ 2266950 w 2297906"/>
                <a:gd name="connsiteY33" fmla="*/ 100013 h 538163"/>
                <a:gd name="connsiteX34" fmla="*/ 2286000 w 2297906"/>
                <a:gd name="connsiteY34" fmla="*/ 126207 h 538163"/>
                <a:gd name="connsiteX35" fmla="*/ 2295525 w 2297906"/>
                <a:gd name="connsiteY35" fmla="*/ 154782 h 538163"/>
                <a:gd name="connsiteX36" fmla="*/ 2297906 w 2297906"/>
                <a:gd name="connsiteY36" fmla="*/ 188119 h 538163"/>
                <a:gd name="connsiteX37" fmla="*/ 2288381 w 2297906"/>
                <a:gd name="connsiteY37" fmla="*/ 216694 h 538163"/>
                <a:gd name="connsiteX38" fmla="*/ 2271712 w 2297906"/>
                <a:gd name="connsiteY38" fmla="*/ 235744 h 538163"/>
                <a:gd name="connsiteX39" fmla="*/ 2245518 w 2297906"/>
                <a:gd name="connsiteY39" fmla="*/ 247650 h 538163"/>
                <a:gd name="connsiteX40" fmla="*/ 2178843 w 2297906"/>
                <a:gd name="connsiteY40" fmla="*/ 245269 h 538163"/>
                <a:gd name="connsiteX41" fmla="*/ 2069306 w 2297906"/>
                <a:gd name="connsiteY41" fmla="*/ 233363 h 538163"/>
                <a:gd name="connsiteX42" fmla="*/ 1964531 w 2297906"/>
                <a:gd name="connsiteY42" fmla="*/ 233363 h 538163"/>
                <a:gd name="connsiteX43" fmla="*/ 1840706 w 2297906"/>
                <a:gd name="connsiteY43" fmla="*/ 245269 h 538163"/>
                <a:gd name="connsiteX44" fmla="*/ 1481137 w 2297906"/>
                <a:gd name="connsiteY44" fmla="*/ 295275 h 538163"/>
                <a:gd name="connsiteX45" fmla="*/ 1295400 w 2297906"/>
                <a:gd name="connsiteY45" fmla="*/ 335757 h 538163"/>
                <a:gd name="connsiteX46" fmla="*/ 1028700 w 2297906"/>
                <a:gd name="connsiteY46" fmla="*/ 369094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97906" h="538163">
                  <a:moveTo>
                    <a:pt x="1028700" y="369094"/>
                  </a:moveTo>
                  <a:lnTo>
                    <a:pt x="671512" y="442913"/>
                  </a:lnTo>
                  <a:lnTo>
                    <a:pt x="421481" y="514350"/>
                  </a:lnTo>
                  <a:lnTo>
                    <a:pt x="342900" y="533400"/>
                  </a:lnTo>
                  <a:lnTo>
                    <a:pt x="307181" y="538163"/>
                  </a:lnTo>
                  <a:lnTo>
                    <a:pt x="283368" y="535782"/>
                  </a:lnTo>
                  <a:lnTo>
                    <a:pt x="252412" y="528638"/>
                  </a:lnTo>
                  <a:lnTo>
                    <a:pt x="214312" y="511969"/>
                  </a:lnTo>
                  <a:lnTo>
                    <a:pt x="123825" y="457200"/>
                  </a:lnTo>
                  <a:lnTo>
                    <a:pt x="59531" y="400050"/>
                  </a:lnTo>
                  <a:lnTo>
                    <a:pt x="21431" y="364332"/>
                  </a:lnTo>
                  <a:lnTo>
                    <a:pt x="2381" y="333375"/>
                  </a:lnTo>
                  <a:lnTo>
                    <a:pt x="0" y="314325"/>
                  </a:lnTo>
                  <a:lnTo>
                    <a:pt x="4762" y="302419"/>
                  </a:lnTo>
                  <a:lnTo>
                    <a:pt x="16668" y="297657"/>
                  </a:lnTo>
                  <a:lnTo>
                    <a:pt x="40481" y="302419"/>
                  </a:lnTo>
                  <a:lnTo>
                    <a:pt x="76200" y="314325"/>
                  </a:lnTo>
                  <a:lnTo>
                    <a:pt x="240506" y="333375"/>
                  </a:lnTo>
                  <a:lnTo>
                    <a:pt x="288131" y="330994"/>
                  </a:lnTo>
                  <a:lnTo>
                    <a:pt x="497681" y="285750"/>
                  </a:lnTo>
                  <a:lnTo>
                    <a:pt x="633412" y="269082"/>
                  </a:lnTo>
                  <a:lnTo>
                    <a:pt x="1031081" y="197644"/>
                  </a:lnTo>
                  <a:lnTo>
                    <a:pt x="1314450" y="147638"/>
                  </a:lnTo>
                  <a:lnTo>
                    <a:pt x="1443037" y="138113"/>
                  </a:lnTo>
                  <a:lnTo>
                    <a:pt x="1659731" y="109538"/>
                  </a:lnTo>
                  <a:lnTo>
                    <a:pt x="1802606" y="90488"/>
                  </a:lnTo>
                  <a:lnTo>
                    <a:pt x="1843087" y="76200"/>
                  </a:lnTo>
                  <a:lnTo>
                    <a:pt x="1921668" y="35719"/>
                  </a:lnTo>
                  <a:lnTo>
                    <a:pt x="1983581" y="0"/>
                  </a:lnTo>
                  <a:lnTo>
                    <a:pt x="2038350" y="9525"/>
                  </a:lnTo>
                  <a:lnTo>
                    <a:pt x="2116931" y="28575"/>
                  </a:lnTo>
                  <a:lnTo>
                    <a:pt x="2181225" y="52388"/>
                  </a:lnTo>
                  <a:lnTo>
                    <a:pt x="2231231" y="73819"/>
                  </a:lnTo>
                  <a:lnTo>
                    <a:pt x="2266950" y="100013"/>
                  </a:lnTo>
                  <a:lnTo>
                    <a:pt x="2286000" y="126207"/>
                  </a:lnTo>
                  <a:lnTo>
                    <a:pt x="2295525" y="154782"/>
                  </a:lnTo>
                  <a:lnTo>
                    <a:pt x="2297906" y="188119"/>
                  </a:lnTo>
                  <a:lnTo>
                    <a:pt x="2288381" y="216694"/>
                  </a:lnTo>
                  <a:lnTo>
                    <a:pt x="2271712" y="235744"/>
                  </a:lnTo>
                  <a:lnTo>
                    <a:pt x="2245518" y="247650"/>
                  </a:lnTo>
                  <a:lnTo>
                    <a:pt x="2178843" y="245269"/>
                  </a:lnTo>
                  <a:lnTo>
                    <a:pt x="2069306" y="233363"/>
                  </a:lnTo>
                  <a:lnTo>
                    <a:pt x="1964531" y="233363"/>
                  </a:lnTo>
                  <a:lnTo>
                    <a:pt x="1840706" y="245269"/>
                  </a:lnTo>
                  <a:lnTo>
                    <a:pt x="1481137" y="295275"/>
                  </a:lnTo>
                  <a:lnTo>
                    <a:pt x="1295400" y="335757"/>
                  </a:lnTo>
                  <a:lnTo>
                    <a:pt x="1028700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6">
              <a:extLst>
                <a:ext uri="{FF2B5EF4-FFF2-40B4-BE49-F238E27FC236}">
                  <a16:creationId xmlns:a16="http://schemas.microsoft.com/office/drawing/2014/main" id="{7E674E07-DEDB-447D-8216-CAEE99C07EAF}"/>
                </a:ext>
              </a:extLst>
            </p:cNvPr>
            <p:cNvSpPr/>
            <p:nvPr/>
          </p:nvSpPr>
          <p:spPr>
            <a:xfrm rot="16200000">
              <a:off x="4865688" y="4651375"/>
              <a:ext cx="2284412" cy="325438"/>
            </a:xfrm>
            <a:custGeom>
              <a:avLst/>
              <a:gdLst>
                <a:gd name="connsiteX0" fmla="*/ 1309688 w 2283619"/>
                <a:gd name="connsiteY0" fmla="*/ 285750 h 326231"/>
                <a:gd name="connsiteX1" fmla="*/ 188119 w 2283619"/>
                <a:gd name="connsiteY1" fmla="*/ 288131 h 326231"/>
                <a:gd name="connsiteX2" fmla="*/ 126207 w 2283619"/>
                <a:gd name="connsiteY2" fmla="*/ 285750 h 326231"/>
                <a:gd name="connsiteX3" fmla="*/ 92869 w 2283619"/>
                <a:gd name="connsiteY3" fmla="*/ 271462 h 326231"/>
                <a:gd name="connsiteX4" fmla="*/ 40482 w 2283619"/>
                <a:gd name="connsiteY4" fmla="*/ 240506 h 326231"/>
                <a:gd name="connsiteX5" fmla="*/ 9525 w 2283619"/>
                <a:gd name="connsiteY5" fmla="*/ 211931 h 326231"/>
                <a:gd name="connsiteX6" fmla="*/ 0 w 2283619"/>
                <a:gd name="connsiteY6" fmla="*/ 178594 h 326231"/>
                <a:gd name="connsiteX7" fmla="*/ 0 w 2283619"/>
                <a:gd name="connsiteY7" fmla="*/ 142875 h 326231"/>
                <a:gd name="connsiteX8" fmla="*/ 9525 w 2283619"/>
                <a:gd name="connsiteY8" fmla="*/ 109537 h 326231"/>
                <a:gd name="connsiteX9" fmla="*/ 38100 w 2283619"/>
                <a:gd name="connsiteY9" fmla="*/ 78581 h 326231"/>
                <a:gd name="connsiteX10" fmla="*/ 85725 w 2283619"/>
                <a:gd name="connsiteY10" fmla="*/ 52387 h 326231"/>
                <a:gd name="connsiteX11" fmla="*/ 147638 w 2283619"/>
                <a:gd name="connsiteY11" fmla="*/ 33337 h 326231"/>
                <a:gd name="connsiteX12" fmla="*/ 223838 w 2283619"/>
                <a:gd name="connsiteY12" fmla="*/ 21431 h 326231"/>
                <a:gd name="connsiteX13" fmla="*/ 314325 w 2283619"/>
                <a:gd name="connsiteY13" fmla="*/ 28575 h 326231"/>
                <a:gd name="connsiteX14" fmla="*/ 673894 w 2283619"/>
                <a:gd name="connsiteY14" fmla="*/ 52387 h 326231"/>
                <a:gd name="connsiteX15" fmla="*/ 942975 w 2283619"/>
                <a:gd name="connsiteY15" fmla="*/ 66675 h 326231"/>
                <a:gd name="connsiteX16" fmla="*/ 1114425 w 2283619"/>
                <a:gd name="connsiteY16" fmla="*/ 69056 h 326231"/>
                <a:gd name="connsiteX17" fmla="*/ 1364457 w 2283619"/>
                <a:gd name="connsiteY17" fmla="*/ 83344 h 326231"/>
                <a:gd name="connsiteX18" fmla="*/ 1635919 w 2283619"/>
                <a:gd name="connsiteY18" fmla="*/ 88106 h 326231"/>
                <a:gd name="connsiteX19" fmla="*/ 1776413 w 2283619"/>
                <a:gd name="connsiteY19" fmla="*/ 90487 h 326231"/>
                <a:gd name="connsiteX20" fmla="*/ 2019300 w 2283619"/>
                <a:gd name="connsiteY20" fmla="*/ 88106 h 326231"/>
                <a:gd name="connsiteX21" fmla="*/ 2100263 w 2283619"/>
                <a:gd name="connsiteY21" fmla="*/ 80962 h 326231"/>
                <a:gd name="connsiteX22" fmla="*/ 2135982 w 2283619"/>
                <a:gd name="connsiteY22" fmla="*/ 73819 h 326231"/>
                <a:gd name="connsiteX23" fmla="*/ 2162175 w 2283619"/>
                <a:gd name="connsiteY23" fmla="*/ 59531 h 326231"/>
                <a:gd name="connsiteX24" fmla="*/ 2233613 w 2283619"/>
                <a:gd name="connsiteY24" fmla="*/ 0 h 326231"/>
                <a:gd name="connsiteX25" fmla="*/ 2283619 w 2283619"/>
                <a:gd name="connsiteY25" fmla="*/ 100012 h 326231"/>
                <a:gd name="connsiteX26" fmla="*/ 2164557 w 2283619"/>
                <a:gd name="connsiteY26" fmla="*/ 235744 h 326231"/>
                <a:gd name="connsiteX27" fmla="*/ 2114550 w 2283619"/>
                <a:gd name="connsiteY27" fmla="*/ 300037 h 326231"/>
                <a:gd name="connsiteX28" fmla="*/ 2076450 w 2283619"/>
                <a:gd name="connsiteY28" fmla="*/ 316706 h 326231"/>
                <a:gd name="connsiteX29" fmla="*/ 2045494 w 2283619"/>
                <a:gd name="connsiteY29" fmla="*/ 326231 h 326231"/>
                <a:gd name="connsiteX30" fmla="*/ 2014538 w 2283619"/>
                <a:gd name="connsiteY30" fmla="*/ 326231 h 326231"/>
                <a:gd name="connsiteX31" fmla="*/ 1966913 w 2283619"/>
                <a:gd name="connsiteY31" fmla="*/ 316706 h 326231"/>
                <a:gd name="connsiteX32" fmla="*/ 1921669 w 2283619"/>
                <a:gd name="connsiteY32" fmla="*/ 304800 h 326231"/>
                <a:gd name="connsiteX33" fmla="*/ 1864519 w 2283619"/>
                <a:gd name="connsiteY33" fmla="*/ 290512 h 326231"/>
                <a:gd name="connsiteX34" fmla="*/ 1309688 w 2283619"/>
                <a:gd name="connsiteY34" fmla="*/ 285750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3619" h="326231">
                  <a:moveTo>
                    <a:pt x="1309688" y="285750"/>
                  </a:moveTo>
                  <a:lnTo>
                    <a:pt x="188119" y="288131"/>
                  </a:lnTo>
                  <a:lnTo>
                    <a:pt x="126207" y="285750"/>
                  </a:lnTo>
                  <a:lnTo>
                    <a:pt x="92869" y="271462"/>
                  </a:lnTo>
                  <a:lnTo>
                    <a:pt x="40482" y="240506"/>
                  </a:lnTo>
                  <a:lnTo>
                    <a:pt x="9525" y="211931"/>
                  </a:lnTo>
                  <a:lnTo>
                    <a:pt x="0" y="178594"/>
                  </a:lnTo>
                  <a:lnTo>
                    <a:pt x="0" y="142875"/>
                  </a:lnTo>
                  <a:lnTo>
                    <a:pt x="9525" y="109537"/>
                  </a:lnTo>
                  <a:lnTo>
                    <a:pt x="38100" y="78581"/>
                  </a:lnTo>
                  <a:lnTo>
                    <a:pt x="85725" y="52387"/>
                  </a:lnTo>
                  <a:cubicBezTo>
                    <a:pt x="146013" y="33095"/>
                    <a:pt x="124422" y="33337"/>
                    <a:pt x="147638" y="33337"/>
                  </a:cubicBezTo>
                  <a:lnTo>
                    <a:pt x="223838" y="21431"/>
                  </a:lnTo>
                  <a:lnTo>
                    <a:pt x="314325" y="28575"/>
                  </a:lnTo>
                  <a:lnTo>
                    <a:pt x="673894" y="52387"/>
                  </a:lnTo>
                  <a:lnTo>
                    <a:pt x="942975" y="66675"/>
                  </a:lnTo>
                  <a:lnTo>
                    <a:pt x="1114425" y="69056"/>
                  </a:lnTo>
                  <a:lnTo>
                    <a:pt x="1364457" y="83344"/>
                  </a:lnTo>
                  <a:lnTo>
                    <a:pt x="1635919" y="88106"/>
                  </a:lnTo>
                  <a:lnTo>
                    <a:pt x="1776413" y="90487"/>
                  </a:lnTo>
                  <a:lnTo>
                    <a:pt x="2019300" y="88106"/>
                  </a:lnTo>
                  <a:lnTo>
                    <a:pt x="2100263" y="80962"/>
                  </a:lnTo>
                  <a:lnTo>
                    <a:pt x="2135982" y="73819"/>
                  </a:lnTo>
                  <a:lnTo>
                    <a:pt x="2162175" y="59531"/>
                  </a:lnTo>
                  <a:lnTo>
                    <a:pt x="2233613" y="0"/>
                  </a:lnTo>
                  <a:lnTo>
                    <a:pt x="2283619" y="100012"/>
                  </a:lnTo>
                  <a:lnTo>
                    <a:pt x="2164557" y="235744"/>
                  </a:lnTo>
                  <a:lnTo>
                    <a:pt x="2114550" y="300037"/>
                  </a:lnTo>
                  <a:lnTo>
                    <a:pt x="2076450" y="316706"/>
                  </a:lnTo>
                  <a:lnTo>
                    <a:pt x="2045494" y="326231"/>
                  </a:lnTo>
                  <a:lnTo>
                    <a:pt x="2014538" y="326231"/>
                  </a:lnTo>
                  <a:lnTo>
                    <a:pt x="1966913" y="316706"/>
                  </a:lnTo>
                  <a:lnTo>
                    <a:pt x="1921669" y="304800"/>
                  </a:lnTo>
                  <a:lnTo>
                    <a:pt x="1864519" y="290512"/>
                  </a:lnTo>
                  <a:lnTo>
                    <a:pt x="1309688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2">
              <a:extLst>
                <a:ext uri="{FF2B5EF4-FFF2-40B4-BE49-F238E27FC236}">
                  <a16:creationId xmlns:a16="http://schemas.microsoft.com/office/drawing/2014/main" id="{079714C3-53A2-44F6-8BE1-B6D3005245A7}"/>
                </a:ext>
              </a:extLst>
            </p:cNvPr>
            <p:cNvSpPr/>
            <p:nvPr/>
          </p:nvSpPr>
          <p:spPr>
            <a:xfrm>
              <a:off x="6946900" y="1976438"/>
              <a:ext cx="1138238" cy="381000"/>
            </a:xfrm>
            <a:custGeom>
              <a:avLst/>
              <a:gdLst>
                <a:gd name="connsiteX0" fmla="*/ 745332 w 1138238"/>
                <a:gd name="connsiteY0" fmla="*/ 300037 h 381000"/>
                <a:gd name="connsiteX1" fmla="*/ 419100 w 1138238"/>
                <a:gd name="connsiteY1" fmla="*/ 361950 h 381000"/>
                <a:gd name="connsiteX2" fmla="*/ 280988 w 1138238"/>
                <a:gd name="connsiteY2" fmla="*/ 381000 h 381000"/>
                <a:gd name="connsiteX3" fmla="*/ 264319 w 1138238"/>
                <a:gd name="connsiteY3" fmla="*/ 378618 h 381000"/>
                <a:gd name="connsiteX4" fmla="*/ 221457 w 1138238"/>
                <a:gd name="connsiteY4" fmla="*/ 369093 h 381000"/>
                <a:gd name="connsiteX5" fmla="*/ 169069 w 1138238"/>
                <a:gd name="connsiteY5" fmla="*/ 352425 h 381000"/>
                <a:gd name="connsiteX6" fmla="*/ 133350 w 1138238"/>
                <a:gd name="connsiteY6" fmla="*/ 333375 h 381000"/>
                <a:gd name="connsiteX7" fmla="*/ 102394 w 1138238"/>
                <a:gd name="connsiteY7" fmla="*/ 304800 h 381000"/>
                <a:gd name="connsiteX8" fmla="*/ 69057 w 1138238"/>
                <a:gd name="connsiteY8" fmla="*/ 269081 h 381000"/>
                <a:gd name="connsiteX9" fmla="*/ 40482 w 1138238"/>
                <a:gd name="connsiteY9" fmla="*/ 235743 h 381000"/>
                <a:gd name="connsiteX10" fmla="*/ 11907 w 1138238"/>
                <a:gd name="connsiteY10" fmla="*/ 185737 h 381000"/>
                <a:gd name="connsiteX11" fmla="*/ 0 w 1138238"/>
                <a:gd name="connsiteY11" fmla="*/ 152400 h 381000"/>
                <a:gd name="connsiteX12" fmla="*/ 0 w 1138238"/>
                <a:gd name="connsiteY12" fmla="*/ 135731 h 381000"/>
                <a:gd name="connsiteX13" fmla="*/ 7144 w 1138238"/>
                <a:gd name="connsiteY13" fmla="*/ 128587 h 381000"/>
                <a:gd name="connsiteX14" fmla="*/ 21432 w 1138238"/>
                <a:gd name="connsiteY14" fmla="*/ 123825 h 381000"/>
                <a:gd name="connsiteX15" fmla="*/ 40482 w 1138238"/>
                <a:gd name="connsiteY15" fmla="*/ 126206 h 381000"/>
                <a:gd name="connsiteX16" fmla="*/ 66675 w 1138238"/>
                <a:gd name="connsiteY16" fmla="*/ 140493 h 381000"/>
                <a:gd name="connsiteX17" fmla="*/ 104775 w 1138238"/>
                <a:gd name="connsiteY17" fmla="*/ 169068 h 381000"/>
                <a:gd name="connsiteX18" fmla="*/ 145257 w 1138238"/>
                <a:gd name="connsiteY18" fmla="*/ 190500 h 381000"/>
                <a:gd name="connsiteX19" fmla="*/ 204788 w 1138238"/>
                <a:gd name="connsiteY19" fmla="*/ 204787 h 381000"/>
                <a:gd name="connsiteX20" fmla="*/ 269082 w 1138238"/>
                <a:gd name="connsiteY20" fmla="*/ 209550 h 381000"/>
                <a:gd name="connsiteX21" fmla="*/ 314325 w 1138238"/>
                <a:gd name="connsiteY21" fmla="*/ 207168 h 381000"/>
                <a:gd name="connsiteX22" fmla="*/ 495300 w 1138238"/>
                <a:gd name="connsiteY22" fmla="*/ 161925 h 381000"/>
                <a:gd name="connsiteX23" fmla="*/ 723900 w 1138238"/>
                <a:gd name="connsiteY23" fmla="*/ 92868 h 381000"/>
                <a:gd name="connsiteX24" fmla="*/ 788194 w 1138238"/>
                <a:gd name="connsiteY24" fmla="*/ 69056 h 381000"/>
                <a:gd name="connsiteX25" fmla="*/ 812007 w 1138238"/>
                <a:gd name="connsiteY25" fmla="*/ 57150 h 381000"/>
                <a:gd name="connsiteX26" fmla="*/ 852488 w 1138238"/>
                <a:gd name="connsiteY26" fmla="*/ 26193 h 381000"/>
                <a:gd name="connsiteX27" fmla="*/ 885825 w 1138238"/>
                <a:gd name="connsiteY27" fmla="*/ 0 h 381000"/>
                <a:gd name="connsiteX28" fmla="*/ 923925 w 1138238"/>
                <a:gd name="connsiteY28" fmla="*/ 4762 h 381000"/>
                <a:gd name="connsiteX29" fmla="*/ 971550 w 1138238"/>
                <a:gd name="connsiteY29" fmla="*/ 14287 h 381000"/>
                <a:gd name="connsiteX30" fmla="*/ 997744 w 1138238"/>
                <a:gd name="connsiteY30" fmla="*/ 23812 h 381000"/>
                <a:gd name="connsiteX31" fmla="*/ 1031082 w 1138238"/>
                <a:gd name="connsiteY31" fmla="*/ 40481 h 381000"/>
                <a:gd name="connsiteX32" fmla="*/ 1083469 w 1138238"/>
                <a:gd name="connsiteY32" fmla="*/ 73818 h 381000"/>
                <a:gd name="connsiteX33" fmla="*/ 1107282 w 1138238"/>
                <a:gd name="connsiteY33" fmla="*/ 90487 h 381000"/>
                <a:gd name="connsiteX34" fmla="*/ 1123950 w 1138238"/>
                <a:gd name="connsiteY34" fmla="*/ 111918 h 381000"/>
                <a:gd name="connsiteX35" fmla="*/ 1138238 w 1138238"/>
                <a:gd name="connsiteY35" fmla="*/ 147637 h 381000"/>
                <a:gd name="connsiteX36" fmla="*/ 1138238 w 1138238"/>
                <a:gd name="connsiteY36" fmla="*/ 176212 h 381000"/>
                <a:gd name="connsiteX37" fmla="*/ 1128713 w 1138238"/>
                <a:gd name="connsiteY37" fmla="*/ 204787 h 381000"/>
                <a:gd name="connsiteX38" fmla="*/ 1114425 w 1138238"/>
                <a:gd name="connsiteY38" fmla="*/ 226218 h 381000"/>
                <a:gd name="connsiteX39" fmla="*/ 1038225 w 1138238"/>
                <a:gd name="connsiteY39" fmla="*/ 252412 h 381000"/>
                <a:gd name="connsiteX40" fmla="*/ 745332 w 1138238"/>
                <a:gd name="connsiteY40" fmla="*/ 3000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8238" h="381000">
                  <a:moveTo>
                    <a:pt x="745332" y="300037"/>
                  </a:moveTo>
                  <a:lnTo>
                    <a:pt x="419100" y="361950"/>
                  </a:lnTo>
                  <a:lnTo>
                    <a:pt x="280988" y="381000"/>
                  </a:lnTo>
                  <a:lnTo>
                    <a:pt x="264319" y="378618"/>
                  </a:lnTo>
                  <a:lnTo>
                    <a:pt x="221457" y="369093"/>
                  </a:lnTo>
                  <a:lnTo>
                    <a:pt x="169069" y="352425"/>
                  </a:lnTo>
                  <a:lnTo>
                    <a:pt x="133350" y="333375"/>
                  </a:lnTo>
                  <a:lnTo>
                    <a:pt x="102394" y="304800"/>
                  </a:lnTo>
                  <a:lnTo>
                    <a:pt x="69057" y="269081"/>
                  </a:lnTo>
                  <a:lnTo>
                    <a:pt x="40482" y="235743"/>
                  </a:lnTo>
                  <a:lnTo>
                    <a:pt x="11907" y="185737"/>
                  </a:lnTo>
                  <a:lnTo>
                    <a:pt x="0" y="152400"/>
                  </a:lnTo>
                  <a:lnTo>
                    <a:pt x="0" y="135731"/>
                  </a:lnTo>
                  <a:lnTo>
                    <a:pt x="7144" y="128587"/>
                  </a:lnTo>
                  <a:lnTo>
                    <a:pt x="21432" y="123825"/>
                  </a:lnTo>
                  <a:lnTo>
                    <a:pt x="40482" y="126206"/>
                  </a:lnTo>
                  <a:lnTo>
                    <a:pt x="66675" y="140493"/>
                  </a:lnTo>
                  <a:lnTo>
                    <a:pt x="104775" y="169068"/>
                  </a:lnTo>
                  <a:lnTo>
                    <a:pt x="145257" y="190500"/>
                  </a:lnTo>
                  <a:lnTo>
                    <a:pt x="204788" y="204787"/>
                  </a:lnTo>
                  <a:lnTo>
                    <a:pt x="269082" y="209550"/>
                  </a:lnTo>
                  <a:lnTo>
                    <a:pt x="314325" y="207168"/>
                  </a:lnTo>
                  <a:lnTo>
                    <a:pt x="495300" y="161925"/>
                  </a:lnTo>
                  <a:lnTo>
                    <a:pt x="723900" y="92868"/>
                  </a:lnTo>
                  <a:lnTo>
                    <a:pt x="788194" y="69056"/>
                  </a:lnTo>
                  <a:lnTo>
                    <a:pt x="812007" y="57150"/>
                  </a:lnTo>
                  <a:lnTo>
                    <a:pt x="852488" y="26193"/>
                  </a:lnTo>
                  <a:lnTo>
                    <a:pt x="885825" y="0"/>
                  </a:lnTo>
                  <a:lnTo>
                    <a:pt x="923925" y="4762"/>
                  </a:lnTo>
                  <a:lnTo>
                    <a:pt x="971550" y="14287"/>
                  </a:lnTo>
                  <a:lnTo>
                    <a:pt x="997744" y="23812"/>
                  </a:lnTo>
                  <a:lnTo>
                    <a:pt x="1031082" y="40481"/>
                  </a:lnTo>
                  <a:lnTo>
                    <a:pt x="1083469" y="73818"/>
                  </a:lnTo>
                  <a:lnTo>
                    <a:pt x="1107282" y="90487"/>
                  </a:lnTo>
                  <a:lnTo>
                    <a:pt x="1123950" y="111918"/>
                  </a:lnTo>
                  <a:lnTo>
                    <a:pt x="1138238" y="147637"/>
                  </a:lnTo>
                  <a:lnTo>
                    <a:pt x="1138238" y="176212"/>
                  </a:lnTo>
                  <a:lnTo>
                    <a:pt x="1128713" y="204787"/>
                  </a:lnTo>
                  <a:lnTo>
                    <a:pt x="1114425" y="226218"/>
                  </a:lnTo>
                  <a:lnTo>
                    <a:pt x="1038225" y="252412"/>
                  </a:lnTo>
                  <a:lnTo>
                    <a:pt x="745332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3">
              <a:extLst>
                <a:ext uri="{FF2B5EF4-FFF2-40B4-BE49-F238E27FC236}">
                  <a16:creationId xmlns:a16="http://schemas.microsoft.com/office/drawing/2014/main" id="{F832D1D7-2A1E-4628-A6D6-E95CF7200810}"/>
                </a:ext>
              </a:extLst>
            </p:cNvPr>
            <p:cNvSpPr/>
            <p:nvPr/>
          </p:nvSpPr>
          <p:spPr>
            <a:xfrm>
              <a:off x="6546850" y="3001963"/>
              <a:ext cx="1766888" cy="476250"/>
            </a:xfrm>
            <a:custGeom>
              <a:avLst/>
              <a:gdLst>
                <a:gd name="connsiteX0" fmla="*/ 1128713 w 1766888"/>
                <a:gd name="connsiteY0" fmla="*/ 307182 h 476250"/>
                <a:gd name="connsiteX1" fmla="*/ 871538 w 1766888"/>
                <a:gd name="connsiteY1" fmla="*/ 345282 h 476250"/>
                <a:gd name="connsiteX2" fmla="*/ 745332 w 1766888"/>
                <a:gd name="connsiteY2" fmla="*/ 373857 h 476250"/>
                <a:gd name="connsiteX3" fmla="*/ 547688 w 1766888"/>
                <a:gd name="connsiteY3" fmla="*/ 419100 h 476250"/>
                <a:gd name="connsiteX4" fmla="*/ 323850 w 1766888"/>
                <a:gd name="connsiteY4" fmla="*/ 471488 h 476250"/>
                <a:gd name="connsiteX5" fmla="*/ 290513 w 1766888"/>
                <a:gd name="connsiteY5" fmla="*/ 476250 h 476250"/>
                <a:gd name="connsiteX6" fmla="*/ 250032 w 1766888"/>
                <a:gd name="connsiteY6" fmla="*/ 471488 h 476250"/>
                <a:gd name="connsiteX7" fmla="*/ 202407 w 1766888"/>
                <a:gd name="connsiteY7" fmla="*/ 461963 h 476250"/>
                <a:gd name="connsiteX8" fmla="*/ 130969 w 1766888"/>
                <a:gd name="connsiteY8" fmla="*/ 433388 h 476250"/>
                <a:gd name="connsiteX9" fmla="*/ 0 w 1766888"/>
                <a:gd name="connsiteY9" fmla="*/ 366713 h 476250"/>
                <a:gd name="connsiteX10" fmla="*/ 38100 w 1766888"/>
                <a:gd name="connsiteY10" fmla="*/ 233363 h 476250"/>
                <a:gd name="connsiteX11" fmla="*/ 169069 w 1766888"/>
                <a:gd name="connsiteY11" fmla="*/ 276225 h 476250"/>
                <a:gd name="connsiteX12" fmla="*/ 269082 w 1766888"/>
                <a:gd name="connsiteY12" fmla="*/ 290513 h 476250"/>
                <a:gd name="connsiteX13" fmla="*/ 342900 w 1766888"/>
                <a:gd name="connsiteY13" fmla="*/ 288132 h 476250"/>
                <a:gd name="connsiteX14" fmla="*/ 485775 w 1766888"/>
                <a:gd name="connsiteY14" fmla="*/ 261938 h 476250"/>
                <a:gd name="connsiteX15" fmla="*/ 935832 w 1766888"/>
                <a:gd name="connsiteY15" fmla="*/ 173832 h 476250"/>
                <a:gd name="connsiteX16" fmla="*/ 1264444 w 1766888"/>
                <a:gd name="connsiteY16" fmla="*/ 111919 h 476250"/>
                <a:gd name="connsiteX17" fmla="*/ 1302544 w 1766888"/>
                <a:gd name="connsiteY17" fmla="*/ 92869 h 476250"/>
                <a:gd name="connsiteX18" fmla="*/ 1343025 w 1766888"/>
                <a:gd name="connsiteY18" fmla="*/ 61913 h 476250"/>
                <a:gd name="connsiteX19" fmla="*/ 1400175 w 1766888"/>
                <a:gd name="connsiteY19" fmla="*/ 0 h 476250"/>
                <a:gd name="connsiteX20" fmla="*/ 1450182 w 1766888"/>
                <a:gd name="connsiteY20" fmla="*/ 4763 h 476250"/>
                <a:gd name="connsiteX21" fmla="*/ 1538288 w 1766888"/>
                <a:gd name="connsiteY21" fmla="*/ 23813 h 476250"/>
                <a:gd name="connsiteX22" fmla="*/ 1590675 w 1766888"/>
                <a:gd name="connsiteY22" fmla="*/ 30957 h 476250"/>
                <a:gd name="connsiteX23" fmla="*/ 1657350 w 1766888"/>
                <a:gd name="connsiteY23" fmla="*/ 52388 h 476250"/>
                <a:gd name="connsiteX24" fmla="*/ 1690688 w 1766888"/>
                <a:gd name="connsiteY24" fmla="*/ 76200 h 476250"/>
                <a:gd name="connsiteX25" fmla="*/ 1728788 w 1766888"/>
                <a:gd name="connsiteY25" fmla="*/ 107157 h 476250"/>
                <a:gd name="connsiteX26" fmla="*/ 1752600 w 1766888"/>
                <a:gd name="connsiteY26" fmla="*/ 138113 h 476250"/>
                <a:gd name="connsiteX27" fmla="*/ 1766888 w 1766888"/>
                <a:gd name="connsiteY27" fmla="*/ 169069 h 476250"/>
                <a:gd name="connsiteX28" fmla="*/ 1762125 w 1766888"/>
                <a:gd name="connsiteY28" fmla="*/ 190500 h 476250"/>
                <a:gd name="connsiteX29" fmla="*/ 1743075 w 1766888"/>
                <a:gd name="connsiteY29" fmla="*/ 214313 h 476250"/>
                <a:gd name="connsiteX30" fmla="*/ 1652588 w 1766888"/>
                <a:gd name="connsiteY30" fmla="*/ 228600 h 476250"/>
                <a:gd name="connsiteX31" fmla="*/ 1321594 w 1766888"/>
                <a:gd name="connsiteY31" fmla="*/ 276225 h 476250"/>
                <a:gd name="connsiteX32" fmla="*/ 1128713 w 1766888"/>
                <a:gd name="connsiteY32" fmla="*/ 30718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66888" h="476250">
                  <a:moveTo>
                    <a:pt x="1128713" y="307182"/>
                  </a:moveTo>
                  <a:lnTo>
                    <a:pt x="871538" y="345282"/>
                  </a:lnTo>
                  <a:lnTo>
                    <a:pt x="745332" y="373857"/>
                  </a:lnTo>
                  <a:lnTo>
                    <a:pt x="547688" y="419100"/>
                  </a:lnTo>
                  <a:lnTo>
                    <a:pt x="323850" y="471488"/>
                  </a:lnTo>
                  <a:lnTo>
                    <a:pt x="290513" y="476250"/>
                  </a:lnTo>
                  <a:lnTo>
                    <a:pt x="250032" y="471488"/>
                  </a:lnTo>
                  <a:lnTo>
                    <a:pt x="202407" y="461963"/>
                  </a:lnTo>
                  <a:lnTo>
                    <a:pt x="130969" y="433388"/>
                  </a:lnTo>
                  <a:lnTo>
                    <a:pt x="0" y="366713"/>
                  </a:lnTo>
                  <a:lnTo>
                    <a:pt x="38100" y="233363"/>
                  </a:lnTo>
                  <a:lnTo>
                    <a:pt x="169069" y="276225"/>
                  </a:lnTo>
                  <a:lnTo>
                    <a:pt x="269082" y="290513"/>
                  </a:lnTo>
                  <a:lnTo>
                    <a:pt x="342900" y="288132"/>
                  </a:lnTo>
                  <a:lnTo>
                    <a:pt x="485775" y="261938"/>
                  </a:lnTo>
                  <a:lnTo>
                    <a:pt x="935832" y="173832"/>
                  </a:lnTo>
                  <a:lnTo>
                    <a:pt x="1264444" y="111919"/>
                  </a:lnTo>
                  <a:lnTo>
                    <a:pt x="1302544" y="92869"/>
                  </a:lnTo>
                  <a:lnTo>
                    <a:pt x="1343025" y="61913"/>
                  </a:lnTo>
                  <a:lnTo>
                    <a:pt x="1400175" y="0"/>
                  </a:lnTo>
                  <a:lnTo>
                    <a:pt x="1450182" y="4763"/>
                  </a:lnTo>
                  <a:lnTo>
                    <a:pt x="1538288" y="23813"/>
                  </a:lnTo>
                  <a:lnTo>
                    <a:pt x="1590675" y="30957"/>
                  </a:lnTo>
                  <a:lnTo>
                    <a:pt x="1657350" y="52388"/>
                  </a:lnTo>
                  <a:lnTo>
                    <a:pt x="1690688" y="76200"/>
                  </a:lnTo>
                  <a:lnTo>
                    <a:pt x="1728788" y="107157"/>
                  </a:lnTo>
                  <a:lnTo>
                    <a:pt x="1752600" y="138113"/>
                  </a:lnTo>
                  <a:lnTo>
                    <a:pt x="1766888" y="169069"/>
                  </a:lnTo>
                  <a:lnTo>
                    <a:pt x="1762125" y="190500"/>
                  </a:lnTo>
                  <a:lnTo>
                    <a:pt x="1743075" y="214313"/>
                  </a:lnTo>
                  <a:lnTo>
                    <a:pt x="1652588" y="228600"/>
                  </a:lnTo>
                  <a:lnTo>
                    <a:pt x="1321594" y="276225"/>
                  </a:lnTo>
                  <a:lnTo>
                    <a:pt x="1128713" y="3071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7">
              <a:extLst>
                <a:ext uri="{FF2B5EF4-FFF2-40B4-BE49-F238E27FC236}">
                  <a16:creationId xmlns:a16="http://schemas.microsoft.com/office/drawing/2014/main" id="{DA8249E3-ACA1-4C26-A101-3FDA1EA715DF}"/>
                </a:ext>
              </a:extLst>
            </p:cNvPr>
            <p:cNvSpPr/>
            <p:nvPr/>
          </p:nvSpPr>
          <p:spPr>
            <a:xfrm rot="16200000">
              <a:off x="6089650" y="4418013"/>
              <a:ext cx="2698750" cy="463550"/>
            </a:xfrm>
            <a:custGeom>
              <a:avLst/>
              <a:gdLst>
                <a:gd name="connsiteX0" fmla="*/ 1283494 w 2697956"/>
                <a:gd name="connsiteY0" fmla="*/ 421481 h 464344"/>
                <a:gd name="connsiteX1" fmla="*/ 707231 w 2697956"/>
                <a:gd name="connsiteY1" fmla="*/ 426244 h 464344"/>
                <a:gd name="connsiteX2" fmla="*/ 600075 w 2697956"/>
                <a:gd name="connsiteY2" fmla="*/ 435769 h 464344"/>
                <a:gd name="connsiteX3" fmla="*/ 507206 w 2697956"/>
                <a:gd name="connsiteY3" fmla="*/ 442912 h 464344"/>
                <a:gd name="connsiteX4" fmla="*/ 457200 w 2697956"/>
                <a:gd name="connsiteY4" fmla="*/ 438150 h 464344"/>
                <a:gd name="connsiteX5" fmla="*/ 300037 w 2697956"/>
                <a:gd name="connsiteY5" fmla="*/ 416719 h 464344"/>
                <a:gd name="connsiteX6" fmla="*/ 197644 w 2697956"/>
                <a:gd name="connsiteY6" fmla="*/ 400050 h 464344"/>
                <a:gd name="connsiteX7" fmla="*/ 145256 w 2697956"/>
                <a:gd name="connsiteY7" fmla="*/ 385762 h 464344"/>
                <a:gd name="connsiteX8" fmla="*/ 92869 w 2697956"/>
                <a:gd name="connsiteY8" fmla="*/ 359569 h 464344"/>
                <a:gd name="connsiteX9" fmla="*/ 54769 w 2697956"/>
                <a:gd name="connsiteY9" fmla="*/ 340519 h 464344"/>
                <a:gd name="connsiteX10" fmla="*/ 21431 w 2697956"/>
                <a:gd name="connsiteY10" fmla="*/ 314325 h 464344"/>
                <a:gd name="connsiteX11" fmla="*/ 0 w 2697956"/>
                <a:gd name="connsiteY11" fmla="*/ 283369 h 464344"/>
                <a:gd name="connsiteX12" fmla="*/ 0 w 2697956"/>
                <a:gd name="connsiteY12" fmla="*/ 250031 h 464344"/>
                <a:gd name="connsiteX13" fmla="*/ 23812 w 2697956"/>
                <a:gd name="connsiteY13" fmla="*/ 223837 h 464344"/>
                <a:gd name="connsiteX14" fmla="*/ 135731 w 2697956"/>
                <a:gd name="connsiteY14" fmla="*/ 154781 h 464344"/>
                <a:gd name="connsiteX15" fmla="*/ 581025 w 2697956"/>
                <a:gd name="connsiteY15" fmla="*/ 202406 h 464344"/>
                <a:gd name="connsiteX16" fmla="*/ 933450 w 2697956"/>
                <a:gd name="connsiteY16" fmla="*/ 221456 h 464344"/>
                <a:gd name="connsiteX17" fmla="*/ 1740694 w 2697956"/>
                <a:gd name="connsiteY17" fmla="*/ 223837 h 464344"/>
                <a:gd name="connsiteX18" fmla="*/ 1959769 w 2697956"/>
                <a:gd name="connsiteY18" fmla="*/ 211931 h 464344"/>
                <a:gd name="connsiteX19" fmla="*/ 2247900 w 2697956"/>
                <a:gd name="connsiteY19" fmla="*/ 197644 h 464344"/>
                <a:gd name="connsiteX20" fmla="*/ 2362200 w 2697956"/>
                <a:gd name="connsiteY20" fmla="*/ 197644 h 464344"/>
                <a:gd name="connsiteX21" fmla="*/ 2419350 w 2697956"/>
                <a:gd name="connsiteY21" fmla="*/ 195262 h 464344"/>
                <a:gd name="connsiteX22" fmla="*/ 2466975 w 2697956"/>
                <a:gd name="connsiteY22" fmla="*/ 180975 h 464344"/>
                <a:gd name="connsiteX23" fmla="*/ 2488406 w 2697956"/>
                <a:gd name="connsiteY23" fmla="*/ 173831 h 464344"/>
                <a:gd name="connsiteX24" fmla="*/ 2528887 w 2697956"/>
                <a:gd name="connsiteY24" fmla="*/ 150019 h 464344"/>
                <a:gd name="connsiteX25" fmla="*/ 2569369 w 2697956"/>
                <a:gd name="connsiteY25" fmla="*/ 111919 h 464344"/>
                <a:gd name="connsiteX26" fmla="*/ 2643187 w 2697956"/>
                <a:gd name="connsiteY26" fmla="*/ 0 h 464344"/>
                <a:gd name="connsiteX27" fmla="*/ 2697956 w 2697956"/>
                <a:gd name="connsiteY27" fmla="*/ 202406 h 464344"/>
                <a:gd name="connsiteX28" fmla="*/ 2562225 w 2697956"/>
                <a:gd name="connsiteY28" fmla="*/ 347662 h 464344"/>
                <a:gd name="connsiteX29" fmla="*/ 2476500 w 2697956"/>
                <a:gd name="connsiteY29" fmla="*/ 423862 h 464344"/>
                <a:gd name="connsiteX30" fmla="*/ 2445544 w 2697956"/>
                <a:gd name="connsiteY30" fmla="*/ 450056 h 464344"/>
                <a:gd name="connsiteX31" fmla="*/ 2383631 w 2697956"/>
                <a:gd name="connsiteY31" fmla="*/ 464344 h 464344"/>
                <a:gd name="connsiteX32" fmla="*/ 2340769 w 2697956"/>
                <a:gd name="connsiteY32" fmla="*/ 454819 h 464344"/>
                <a:gd name="connsiteX33" fmla="*/ 2247900 w 2697956"/>
                <a:gd name="connsiteY33" fmla="*/ 431006 h 464344"/>
                <a:gd name="connsiteX34" fmla="*/ 1907381 w 2697956"/>
                <a:gd name="connsiteY34" fmla="*/ 423862 h 464344"/>
                <a:gd name="connsiteX35" fmla="*/ 1283494 w 2697956"/>
                <a:gd name="connsiteY35" fmla="*/ 421481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97956" h="464344">
                  <a:moveTo>
                    <a:pt x="1283494" y="421481"/>
                  </a:moveTo>
                  <a:lnTo>
                    <a:pt x="707231" y="426244"/>
                  </a:lnTo>
                  <a:lnTo>
                    <a:pt x="600075" y="435769"/>
                  </a:lnTo>
                  <a:lnTo>
                    <a:pt x="507206" y="442912"/>
                  </a:lnTo>
                  <a:lnTo>
                    <a:pt x="457200" y="438150"/>
                  </a:lnTo>
                  <a:lnTo>
                    <a:pt x="300037" y="416719"/>
                  </a:lnTo>
                  <a:lnTo>
                    <a:pt x="197644" y="400050"/>
                  </a:lnTo>
                  <a:lnTo>
                    <a:pt x="145256" y="385762"/>
                  </a:lnTo>
                  <a:lnTo>
                    <a:pt x="92869" y="359569"/>
                  </a:lnTo>
                  <a:lnTo>
                    <a:pt x="54769" y="340519"/>
                  </a:lnTo>
                  <a:lnTo>
                    <a:pt x="21431" y="314325"/>
                  </a:lnTo>
                  <a:lnTo>
                    <a:pt x="0" y="283369"/>
                  </a:lnTo>
                  <a:lnTo>
                    <a:pt x="0" y="250031"/>
                  </a:lnTo>
                  <a:lnTo>
                    <a:pt x="23812" y="223837"/>
                  </a:lnTo>
                  <a:lnTo>
                    <a:pt x="135731" y="154781"/>
                  </a:lnTo>
                  <a:lnTo>
                    <a:pt x="581025" y="202406"/>
                  </a:lnTo>
                  <a:lnTo>
                    <a:pt x="933450" y="221456"/>
                  </a:lnTo>
                  <a:lnTo>
                    <a:pt x="1740694" y="223837"/>
                  </a:lnTo>
                  <a:lnTo>
                    <a:pt x="1959769" y="211931"/>
                  </a:lnTo>
                  <a:lnTo>
                    <a:pt x="2247900" y="197644"/>
                  </a:lnTo>
                  <a:lnTo>
                    <a:pt x="2362200" y="197644"/>
                  </a:lnTo>
                  <a:lnTo>
                    <a:pt x="2419350" y="195262"/>
                  </a:lnTo>
                  <a:lnTo>
                    <a:pt x="2466975" y="180975"/>
                  </a:lnTo>
                  <a:lnTo>
                    <a:pt x="2488406" y="173831"/>
                  </a:lnTo>
                  <a:lnTo>
                    <a:pt x="2528887" y="150019"/>
                  </a:lnTo>
                  <a:lnTo>
                    <a:pt x="2569369" y="111919"/>
                  </a:lnTo>
                  <a:lnTo>
                    <a:pt x="2643187" y="0"/>
                  </a:lnTo>
                  <a:lnTo>
                    <a:pt x="2697956" y="202406"/>
                  </a:lnTo>
                  <a:lnTo>
                    <a:pt x="2562225" y="347662"/>
                  </a:lnTo>
                  <a:lnTo>
                    <a:pt x="2476500" y="423862"/>
                  </a:lnTo>
                  <a:lnTo>
                    <a:pt x="2445544" y="450056"/>
                  </a:lnTo>
                  <a:lnTo>
                    <a:pt x="2383631" y="464344"/>
                  </a:lnTo>
                  <a:lnTo>
                    <a:pt x="2340769" y="454819"/>
                  </a:lnTo>
                  <a:lnTo>
                    <a:pt x="2247900" y="431006"/>
                  </a:lnTo>
                  <a:lnTo>
                    <a:pt x="1907381" y="423862"/>
                  </a:lnTo>
                  <a:lnTo>
                    <a:pt x="1283494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9">
              <a:extLst>
                <a:ext uri="{FF2B5EF4-FFF2-40B4-BE49-F238E27FC236}">
                  <a16:creationId xmlns:a16="http://schemas.microsoft.com/office/drawing/2014/main" id="{29106D6B-7E2B-4AA8-9ECE-172F9052DA9A}"/>
                </a:ext>
              </a:extLst>
            </p:cNvPr>
            <p:cNvSpPr/>
            <p:nvPr/>
          </p:nvSpPr>
          <p:spPr>
            <a:xfrm>
              <a:off x="6831013" y="5429250"/>
              <a:ext cx="609600" cy="452438"/>
            </a:xfrm>
            <a:custGeom>
              <a:avLst/>
              <a:gdLst>
                <a:gd name="connsiteX0" fmla="*/ 161925 w 609600"/>
                <a:gd name="connsiteY0" fmla="*/ 35719 h 452438"/>
                <a:gd name="connsiteX1" fmla="*/ 335757 w 609600"/>
                <a:gd name="connsiteY1" fmla="*/ 69056 h 452438"/>
                <a:gd name="connsiteX2" fmla="*/ 414338 w 609600"/>
                <a:gd name="connsiteY2" fmla="*/ 78581 h 452438"/>
                <a:gd name="connsiteX3" fmla="*/ 473869 w 609600"/>
                <a:gd name="connsiteY3" fmla="*/ 76200 h 452438"/>
                <a:gd name="connsiteX4" fmla="*/ 511969 w 609600"/>
                <a:gd name="connsiteY4" fmla="*/ 66675 h 452438"/>
                <a:gd name="connsiteX5" fmla="*/ 547688 w 609600"/>
                <a:gd name="connsiteY5" fmla="*/ 47625 h 452438"/>
                <a:gd name="connsiteX6" fmla="*/ 609600 w 609600"/>
                <a:gd name="connsiteY6" fmla="*/ 0 h 452438"/>
                <a:gd name="connsiteX7" fmla="*/ 571500 w 609600"/>
                <a:gd name="connsiteY7" fmla="*/ 452438 h 452438"/>
                <a:gd name="connsiteX8" fmla="*/ 531019 w 609600"/>
                <a:gd name="connsiteY8" fmla="*/ 435769 h 452438"/>
                <a:gd name="connsiteX9" fmla="*/ 431007 w 609600"/>
                <a:gd name="connsiteY9" fmla="*/ 330994 h 452438"/>
                <a:gd name="connsiteX10" fmla="*/ 278607 w 609600"/>
                <a:gd name="connsiteY10" fmla="*/ 211931 h 452438"/>
                <a:gd name="connsiteX11" fmla="*/ 152400 w 609600"/>
                <a:gd name="connsiteY11" fmla="*/ 130969 h 452438"/>
                <a:gd name="connsiteX12" fmla="*/ 40482 w 609600"/>
                <a:gd name="connsiteY12" fmla="*/ 73819 h 452438"/>
                <a:gd name="connsiteX13" fmla="*/ 9525 w 609600"/>
                <a:gd name="connsiteY13" fmla="*/ 57150 h 452438"/>
                <a:gd name="connsiteX14" fmla="*/ 2382 w 609600"/>
                <a:gd name="connsiteY14" fmla="*/ 47625 h 452438"/>
                <a:gd name="connsiteX15" fmla="*/ 0 w 609600"/>
                <a:gd name="connsiteY15" fmla="*/ 35719 h 452438"/>
                <a:gd name="connsiteX16" fmla="*/ 0 w 609600"/>
                <a:gd name="connsiteY16" fmla="*/ 21431 h 452438"/>
                <a:gd name="connsiteX17" fmla="*/ 7144 w 609600"/>
                <a:gd name="connsiteY17" fmla="*/ 4763 h 452438"/>
                <a:gd name="connsiteX18" fmla="*/ 35719 w 609600"/>
                <a:gd name="connsiteY18" fmla="*/ 0 h 452438"/>
                <a:gd name="connsiteX19" fmla="*/ 161925 w 609600"/>
                <a:gd name="connsiteY19" fmla="*/ 35719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9600" h="452438">
                  <a:moveTo>
                    <a:pt x="161925" y="35719"/>
                  </a:moveTo>
                  <a:lnTo>
                    <a:pt x="335757" y="69056"/>
                  </a:lnTo>
                  <a:lnTo>
                    <a:pt x="414338" y="78581"/>
                  </a:lnTo>
                  <a:lnTo>
                    <a:pt x="473869" y="76200"/>
                  </a:lnTo>
                  <a:lnTo>
                    <a:pt x="511969" y="66675"/>
                  </a:lnTo>
                  <a:lnTo>
                    <a:pt x="547688" y="47625"/>
                  </a:lnTo>
                  <a:lnTo>
                    <a:pt x="609600" y="0"/>
                  </a:lnTo>
                  <a:lnTo>
                    <a:pt x="571500" y="452438"/>
                  </a:lnTo>
                  <a:lnTo>
                    <a:pt x="531019" y="435769"/>
                  </a:lnTo>
                  <a:lnTo>
                    <a:pt x="431007" y="330994"/>
                  </a:lnTo>
                  <a:lnTo>
                    <a:pt x="278607" y="211931"/>
                  </a:lnTo>
                  <a:lnTo>
                    <a:pt x="152400" y="130969"/>
                  </a:lnTo>
                  <a:lnTo>
                    <a:pt x="40482" y="73819"/>
                  </a:lnTo>
                  <a:lnTo>
                    <a:pt x="9525" y="57150"/>
                  </a:lnTo>
                  <a:lnTo>
                    <a:pt x="2382" y="47625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7144" y="4763"/>
                  </a:lnTo>
                  <a:lnTo>
                    <a:pt x="35719" y="0"/>
                  </a:lnTo>
                  <a:lnTo>
                    <a:pt x="161925" y="35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64237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3C9373C-DD2D-4568-A209-A1501A0E3589}"/>
              </a:ext>
            </a:extLst>
          </p:cNvPr>
          <p:cNvGrpSpPr/>
          <p:nvPr/>
        </p:nvGrpSpPr>
        <p:grpSpPr>
          <a:xfrm>
            <a:off x="3656014" y="1427163"/>
            <a:ext cx="4657724" cy="4572000"/>
            <a:chOff x="3656014" y="1427163"/>
            <a:chExt cx="4657724" cy="457200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EC1340A-0AF2-49CF-BB28-11CB0E68B75E}"/>
                </a:ext>
              </a:extLst>
            </p:cNvPr>
            <p:cNvSpPr/>
            <p:nvPr/>
          </p:nvSpPr>
          <p:spPr>
            <a:xfrm>
              <a:off x="3927475" y="1624013"/>
              <a:ext cx="1049338" cy="1079500"/>
            </a:xfrm>
            <a:custGeom>
              <a:avLst/>
              <a:gdLst>
                <a:gd name="connsiteX0" fmla="*/ 676275 w 1050132"/>
                <a:gd name="connsiteY0" fmla="*/ 642937 h 1078706"/>
                <a:gd name="connsiteX1" fmla="*/ 419100 w 1050132"/>
                <a:gd name="connsiteY1" fmla="*/ 838200 h 1078706"/>
                <a:gd name="connsiteX2" fmla="*/ 226219 w 1050132"/>
                <a:gd name="connsiteY2" fmla="*/ 966787 h 1078706"/>
                <a:gd name="connsiteX3" fmla="*/ 95250 w 1050132"/>
                <a:gd name="connsiteY3" fmla="*/ 1047750 h 1078706"/>
                <a:gd name="connsiteX4" fmla="*/ 52388 w 1050132"/>
                <a:gd name="connsiteY4" fmla="*/ 1073943 h 1078706"/>
                <a:gd name="connsiteX5" fmla="*/ 33338 w 1050132"/>
                <a:gd name="connsiteY5" fmla="*/ 1078706 h 1078706"/>
                <a:gd name="connsiteX6" fmla="*/ 11907 w 1050132"/>
                <a:gd name="connsiteY6" fmla="*/ 1078706 h 1078706"/>
                <a:gd name="connsiteX7" fmla="*/ 2382 w 1050132"/>
                <a:gd name="connsiteY7" fmla="*/ 1073943 h 1078706"/>
                <a:gd name="connsiteX8" fmla="*/ 0 w 1050132"/>
                <a:gd name="connsiteY8" fmla="*/ 1059656 h 1078706"/>
                <a:gd name="connsiteX9" fmla="*/ 14288 w 1050132"/>
                <a:gd name="connsiteY9" fmla="*/ 1026318 h 1078706"/>
                <a:gd name="connsiteX10" fmla="*/ 111919 w 1050132"/>
                <a:gd name="connsiteY10" fmla="*/ 923925 h 1078706"/>
                <a:gd name="connsiteX11" fmla="*/ 285750 w 1050132"/>
                <a:gd name="connsiteY11" fmla="*/ 747712 h 1078706"/>
                <a:gd name="connsiteX12" fmla="*/ 442913 w 1050132"/>
                <a:gd name="connsiteY12" fmla="*/ 583406 h 1078706"/>
                <a:gd name="connsiteX13" fmla="*/ 576263 w 1050132"/>
                <a:gd name="connsiteY13" fmla="*/ 442912 h 1078706"/>
                <a:gd name="connsiteX14" fmla="*/ 645319 w 1050132"/>
                <a:gd name="connsiteY14" fmla="*/ 366712 h 1078706"/>
                <a:gd name="connsiteX15" fmla="*/ 681038 w 1050132"/>
                <a:gd name="connsiteY15" fmla="*/ 311943 h 1078706"/>
                <a:gd name="connsiteX16" fmla="*/ 700088 w 1050132"/>
                <a:gd name="connsiteY16" fmla="*/ 278606 h 1078706"/>
                <a:gd name="connsiteX17" fmla="*/ 709613 w 1050132"/>
                <a:gd name="connsiteY17" fmla="*/ 247650 h 1078706"/>
                <a:gd name="connsiteX18" fmla="*/ 709613 w 1050132"/>
                <a:gd name="connsiteY18" fmla="*/ 216693 h 1078706"/>
                <a:gd name="connsiteX19" fmla="*/ 709613 w 1050132"/>
                <a:gd name="connsiteY19" fmla="*/ 185737 h 1078706"/>
                <a:gd name="connsiteX20" fmla="*/ 695325 w 1050132"/>
                <a:gd name="connsiteY20" fmla="*/ 145256 h 1078706"/>
                <a:gd name="connsiteX21" fmla="*/ 671513 w 1050132"/>
                <a:gd name="connsiteY21" fmla="*/ 102393 h 1078706"/>
                <a:gd name="connsiteX22" fmla="*/ 642938 w 1050132"/>
                <a:gd name="connsiteY22" fmla="*/ 59531 h 1078706"/>
                <a:gd name="connsiteX23" fmla="*/ 631032 w 1050132"/>
                <a:gd name="connsiteY23" fmla="*/ 33337 h 1078706"/>
                <a:gd name="connsiteX24" fmla="*/ 631032 w 1050132"/>
                <a:gd name="connsiteY24" fmla="*/ 14287 h 1078706"/>
                <a:gd name="connsiteX25" fmla="*/ 640557 w 1050132"/>
                <a:gd name="connsiteY25" fmla="*/ 0 h 1078706"/>
                <a:gd name="connsiteX26" fmla="*/ 657225 w 1050132"/>
                <a:gd name="connsiteY26" fmla="*/ 0 h 1078706"/>
                <a:gd name="connsiteX27" fmla="*/ 688182 w 1050132"/>
                <a:gd name="connsiteY27" fmla="*/ 14287 h 1078706"/>
                <a:gd name="connsiteX28" fmla="*/ 792957 w 1050132"/>
                <a:gd name="connsiteY28" fmla="*/ 59531 h 1078706"/>
                <a:gd name="connsiteX29" fmla="*/ 902494 w 1050132"/>
                <a:gd name="connsiteY29" fmla="*/ 116681 h 1078706"/>
                <a:gd name="connsiteX30" fmla="*/ 959644 w 1050132"/>
                <a:gd name="connsiteY30" fmla="*/ 152400 h 1078706"/>
                <a:gd name="connsiteX31" fmla="*/ 1004888 w 1050132"/>
                <a:gd name="connsiteY31" fmla="*/ 195262 h 1078706"/>
                <a:gd name="connsiteX32" fmla="*/ 1031082 w 1050132"/>
                <a:gd name="connsiteY32" fmla="*/ 228600 h 1078706"/>
                <a:gd name="connsiteX33" fmla="*/ 1047750 w 1050132"/>
                <a:gd name="connsiteY33" fmla="*/ 266700 h 1078706"/>
                <a:gd name="connsiteX34" fmla="*/ 1050132 w 1050132"/>
                <a:gd name="connsiteY34" fmla="*/ 295275 h 1078706"/>
                <a:gd name="connsiteX35" fmla="*/ 1040607 w 1050132"/>
                <a:gd name="connsiteY35" fmla="*/ 314325 h 1078706"/>
                <a:gd name="connsiteX36" fmla="*/ 892969 w 1050132"/>
                <a:gd name="connsiteY36" fmla="*/ 452437 h 1078706"/>
                <a:gd name="connsiteX37" fmla="*/ 676275 w 1050132"/>
                <a:gd name="connsiteY37" fmla="*/ 642937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50132" h="1078706">
                  <a:moveTo>
                    <a:pt x="676275" y="642937"/>
                  </a:moveTo>
                  <a:lnTo>
                    <a:pt x="419100" y="838200"/>
                  </a:lnTo>
                  <a:lnTo>
                    <a:pt x="226219" y="966787"/>
                  </a:lnTo>
                  <a:lnTo>
                    <a:pt x="95250" y="1047750"/>
                  </a:lnTo>
                  <a:lnTo>
                    <a:pt x="52388" y="1073943"/>
                  </a:lnTo>
                  <a:lnTo>
                    <a:pt x="33338" y="1078706"/>
                  </a:lnTo>
                  <a:lnTo>
                    <a:pt x="11907" y="1078706"/>
                  </a:lnTo>
                  <a:lnTo>
                    <a:pt x="2382" y="1073943"/>
                  </a:lnTo>
                  <a:lnTo>
                    <a:pt x="0" y="1059656"/>
                  </a:lnTo>
                  <a:lnTo>
                    <a:pt x="14288" y="1026318"/>
                  </a:lnTo>
                  <a:lnTo>
                    <a:pt x="111919" y="923925"/>
                  </a:lnTo>
                  <a:lnTo>
                    <a:pt x="285750" y="747712"/>
                  </a:lnTo>
                  <a:lnTo>
                    <a:pt x="442913" y="583406"/>
                  </a:lnTo>
                  <a:lnTo>
                    <a:pt x="576263" y="442912"/>
                  </a:lnTo>
                  <a:lnTo>
                    <a:pt x="645319" y="366712"/>
                  </a:lnTo>
                  <a:lnTo>
                    <a:pt x="681038" y="311943"/>
                  </a:lnTo>
                  <a:lnTo>
                    <a:pt x="700088" y="278606"/>
                  </a:lnTo>
                  <a:lnTo>
                    <a:pt x="709613" y="247650"/>
                  </a:lnTo>
                  <a:lnTo>
                    <a:pt x="709613" y="216693"/>
                  </a:lnTo>
                  <a:lnTo>
                    <a:pt x="709613" y="185737"/>
                  </a:lnTo>
                  <a:lnTo>
                    <a:pt x="695325" y="145256"/>
                  </a:lnTo>
                  <a:lnTo>
                    <a:pt x="671513" y="102393"/>
                  </a:lnTo>
                  <a:lnTo>
                    <a:pt x="642938" y="59531"/>
                  </a:lnTo>
                  <a:lnTo>
                    <a:pt x="631032" y="33337"/>
                  </a:lnTo>
                  <a:lnTo>
                    <a:pt x="631032" y="14287"/>
                  </a:lnTo>
                  <a:lnTo>
                    <a:pt x="640557" y="0"/>
                  </a:lnTo>
                  <a:lnTo>
                    <a:pt x="657225" y="0"/>
                  </a:lnTo>
                  <a:lnTo>
                    <a:pt x="688182" y="14287"/>
                  </a:lnTo>
                  <a:lnTo>
                    <a:pt x="792957" y="59531"/>
                  </a:lnTo>
                  <a:lnTo>
                    <a:pt x="902494" y="116681"/>
                  </a:lnTo>
                  <a:lnTo>
                    <a:pt x="959644" y="152400"/>
                  </a:lnTo>
                  <a:lnTo>
                    <a:pt x="1004888" y="195262"/>
                  </a:lnTo>
                  <a:lnTo>
                    <a:pt x="1031082" y="228600"/>
                  </a:lnTo>
                  <a:lnTo>
                    <a:pt x="1047750" y="266700"/>
                  </a:lnTo>
                  <a:lnTo>
                    <a:pt x="1050132" y="295275"/>
                  </a:lnTo>
                  <a:lnTo>
                    <a:pt x="1040607" y="314325"/>
                  </a:lnTo>
                  <a:lnTo>
                    <a:pt x="892969" y="452437"/>
                  </a:lnTo>
                  <a:lnTo>
                    <a:pt x="676275" y="642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3752C373-2675-4793-B89A-D0A390F920DE}"/>
                </a:ext>
              </a:extLst>
            </p:cNvPr>
            <p:cNvSpPr/>
            <p:nvPr/>
          </p:nvSpPr>
          <p:spPr>
            <a:xfrm>
              <a:off x="3656014" y="2595564"/>
              <a:ext cx="1177925" cy="1565275"/>
            </a:xfrm>
            <a:custGeom>
              <a:avLst/>
              <a:gdLst>
                <a:gd name="connsiteX0" fmla="*/ 885825 w 1178719"/>
                <a:gd name="connsiteY0" fmla="*/ 661987 h 1564481"/>
                <a:gd name="connsiteX1" fmla="*/ 721519 w 1178719"/>
                <a:gd name="connsiteY1" fmla="*/ 897731 h 1564481"/>
                <a:gd name="connsiteX2" fmla="*/ 645319 w 1178719"/>
                <a:gd name="connsiteY2" fmla="*/ 992981 h 1564481"/>
                <a:gd name="connsiteX3" fmla="*/ 447675 w 1178719"/>
                <a:gd name="connsiteY3" fmla="*/ 1185862 h 1564481"/>
                <a:gd name="connsiteX4" fmla="*/ 302419 w 1178719"/>
                <a:gd name="connsiteY4" fmla="*/ 1331118 h 1564481"/>
                <a:gd name="connsiteX5" fmla="*/ 126206 w 1178719"/>
                <a:gd name="connsiteY5" fmla="*/ 1497806 h 1564481"/>
                <a:gd name="connsiteX6" fmla="*/ 64294 w 1178719"/>
                <a:gd name="connsiteY6" fmla="*/ 1554956 h 1564481"/>
                <a:gd name="connsiteX7" fmla="*/ 35719 w 1178719"/>
                <a:gd name="connsiteY7" fmla="*/ 1564481 h 1564481"/>
                <a:gd name="connsiteX8" fmla="*/ 19050 w 1178719"/>
                <a:gd name="connsiteY8" fmla="*/ 1562100 h 1564481"/>
                <a:gd name="connsiteX9" fmla="*/ 7144 w 1178719"/>
                <a:gd name="connsiteY9" fmla="*/ 1557337 h 1564481"/>
                <a:gd name="connsiteX10" fmla="*/ 0 w 1178719"/>
                <a:gd name="connsiteY10" fmla="*/ 1545431 h 1564481"/>
                <a:gd name="connsiteX11" fmla="*/ 9525 w 1178719"/>
                <a:gd name="connsiteY11" fmla="*/ 1516856 h 1564481"/>
                <a:gd name="connsiteX12" fmla="*/ 47625 w 1178719"/>
                <a:gd name="connsiteY12" fmla="*/ 1459706 h 1564481"/>
                <a:gd name="connsiteX13" fmla="*/ 195262 w 1178719"/>
                <a:gd name="connsiteY13" fmla="*/ 1271587 h 1564481"/>
                <a:gd name="connsiteX14" fmla="*/ 326231 w 1178719"/>
                <a:gd name="connsiteY14" fmla="*/ 1090612 h 1564481"/>
                <a:gd name="connsiteX15" fmla="*/ 447675 w 1178719"/>
                <a:gd name="connsiteY15" fmla="*/ 919162 h 1564481"/>
                <a:gd name="connsiteX16" fmla="*/ 564356 w 1178719"/>
                <a:gd name="connsiteY16" fmla="*/ 745331 h 1564481"/>
                <a:gd name="connsiteX17" fmla="*/ 650081 w 1178719"/>
                <a:gd name="connsiteY17" fmla="*/ 616743 h 1564481"/>
                <a:gd name="connsiteX18" fmla="*/ 733425 w 1178719"/>
                <a:gd name="connsiteY18" fmla="*/ 473868 h 1564481"/>
                <a:gd name="connsiteX19" fmla="*/ 814387 w 1178719"/>
                <a:gd name="connsiteY19" fmla="*/ 314325 h 1564481"/>
                <a:gd name="connsiteX20" fmla="*/ 850106 w 1178719"/>
                <a:gd name="connsiteY20" fmla="*/ 223837 h 1564481"/>
                <a:gd name="connsiteX21" fmla="*/ 852487 w 1178719"/>
                <a:gd name="connsiteY21" fmla="*/ 195262 h 1564481"/>
                <a:gd name="connsiteX22" fmla="*/ 847725 w 1178719"/>
                <a:gd name="connsiteY22" fmla="*/ 169068 h 1564481"/>
                <a:gd name="connsiteX23" fmla="*/ 831056 w 1178719"/>
                <a:gd name="connsiteY23" fmla="*/ 142875 h 1564481"/>
                <a:gd name="connsiteX24" fmla="*/ 800100 w 1178719"/>
                <a:gd name="connsiteY24" fmla="*/ 111918 h 1564481"/>
                <a:gd name="connsiteX25" fmla="*/ 757237 w 1178719"/>
                <a:gd name="connsiteY25" fmla="*/ 80962 h 1564481"/>
                <a:gd name="connsiteX26" fmla="*/ 731044 w 1178719"/>
                <a:gd name="connsiteY26" fmla="*/ 61912 h 1564481"/>
                <a:gd name="connsiteX27" fmla="*/ 711994 w 1178719"/>
                <a:gd name="connsiteY27" fmla="*/ 52387 h 1564481"/>
                <a:gd name="connsiteX28" fmla="*/ 697706 w 1178719"/>
                <a:gd name="connsiteY28" fmla="*/ 33337 h 1564481"/>
                <a:gd name="connsiteX29" fmla="*/ 697706 w 1178719"/>
                <a:gd name="connsiteY29" fmla="*/ 19050 h 1564481"/>
                <a:gd name="connsiteX30" fmla="*/ 702469 w 1178719"/>
                <a:gd name="connsiteY30" fmla="*/ 4762 h 1564481"/>
                <a:gd name="connsiteX31" fmla="*/ 728662 w 1178719"/>
                <a:gd name="connsiteY31" fmla="*/ 0 h 1564481"/>
                <a:gd name="connsiteX32" fmla="*/ 783431 w 1178719"/>
                <a:gd name="connsiteY32" fmla="*/ 9525 h 1564481"/>
                <a:gd name="connsiteX33" fmla="*/ 883444 w 1178719"/>
                <a:gd name="connsiteY33" fmla="*/ 33337 h 1564481"/>
                <a:gd name="connsiteX34" fmla="*/ 954881 w 1178719"/>
                <a:gd name="connsiteY34" fmla="*/ 52387 h 1564481"/>
                <a:gd name="connsiteX35" fmla="*/ 1014412 w 1178719"/>
                <a:gd name="connsiteY35" fmla="*/ 73818 h 1564481"/>
                <a:gd name="connsiteX36" fmla="*/ 1064419 w 1178719"/>
                <a:gd name="connsiteY36" fmla="*/ 92868 h 1564481"/>
                <a:gd name="connsiteX37" fmla="*/ 1100137 w 1178719"/>
                <a:gd name="connsiteY37" fmla="*/ 114300 h 1564481"/>
                <a:gd name="connsiteX38" fmla="*/ 1140619 w 1178719"/>
                <a:gd name="connsiteY38" fmla="*/ 142875 h 1564481"/>
                <a:gd name="connsiteX39" fmla="*/ 1159669 w 1178719"/>
                <a:gd name="connsiteY39" fmla="*/ 164306 h 1564481"/>
                <a:gd name="connsiteX40" fmla="*/ 1173956 w 1178719"/>
                <a:gd name="connsiteY40" fmla="*/ 190500 h 1564481"/>
                <a:gd name="connsiteX41" fmla="*/ 1178719 w 1178719"/>
                <a:gd name="connsiteY41" fmla="*/ 214312 h 1564481"/>
                <a:gd name="connsiteX42" fmla="*/ 1171575 w 1178719"/>
                <a:gd name="connsiteY42" fmla="*/ 238125 h 1564481"/>
                <a:gd name="connsiteX43" fmla="*/ 1154906 w 1178719"/>
                <a:gd name="connsiteY43" fmla="*/ 257175 h 1564481"/>
                <a:gd name="connsiteX44" fmla="*/ 1114425 w 1178719"/>
                <a:gd name="connsiteY44" fmla="*/ 295275 h 1564481"/>
                <a:gd name="connsiteX45" fmla="*/ 1083469 w 1178719"/>
                <a:gd name="connsiteY45" fmla="*/ 342900 h 1564481"/>
                <a:gd name="connsiteX46" fmla="*/ 1047750 w 1178719"/>
                <a:gd name="connsiteY46" fmla="*/ 404812 h 1564481"/>
                <a:gd name="connsiteX47" fmla="*/ 947737 w 1178719"/>
                <a:gd name="connsiteY47" fmla="*/ 569118 h 1564481"/>
                <a:gd name="connsiteX48" fmla="*/ 885825 w 1178719"/>
                <a:gd name="connsiteY48" fmla="*/ 661987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8719" h="1564481">
                  <a:moveTo>
                    <a:pt x="885825" y="661987"/>
                  </a:moveTo>
                  <a:lnTo>
                    <a:pt x="721519" y="897731"/>
                  </a:lnTo>
                  <a:lnTo>
                    <a:pt x="645319" y="992981"/>
                  </a:lnTo>
                  <a:lnTo>
                    <a:pt x="447675" y="1185862"/>
                  </a:lnTo>
                  <a:lnTo>
                    <a:pt x="302419" y="1331118"/>
                  </a:lnTo>
                  <a:lnTo>
                    <a:pt x="126206" y="1497806"/>
                  </a:lnTo>
                  <a:lnTo>
                    <a:pt x="64294" y="1554956"/>
                  </a:lnTo>
                  <a:lnTo>
                    <a:pt x="35719" y="1564481"/>
                  </a:lnTo>
                  <a:lnTo>
                    <a:pt x="19050" y="1562100"/>
                  </a:lnTo>
                  <a:lnTo>
                    <a:pt x="7144" y="1557337"/>
                  </a:lnTo>
                  <a:lnTo>
                    <a:pt x="0" y="1545431"/>
                  </a:lnTo>
                  <a:lnTo>
                    <a:pt x="9525" y="1516856"/>
                  </a:lnTo>
                  <a:lnTo>
                    <a:pt x="47625" y="1459706"/>
                  </a:lnTo>
                  <a:lnTo>
                    <a:pt x="195262" y="1271587"/>
                  </a:lnTo>
                  <a:lnTo>
                    <a:pt x="326231" y="1090612"/>
                  </a:lnTo>
                  <a:lnTo>
                    <a:pt x="447675" y="919162"/>
                  </a:lnTo>
                  <a:lnTo>
                    <a:pt x="564356" y="745331"/>
                  </a:lnTo>
                  <a:lnTo>
                    <a:pt x="650081" y="616743"/>
                  </a:lnTo>
                  <a:lnTo>
                    <a:pt x="733425" y="473868"/>
                  </a:lnTo>
                  <a:lnTo>
                    <a:pt x="814387" y="314325"/>
                  </a:lnTo>
                  <a:lnTo>
                    <a:pt x="850106" y="223837"/>
                  </a:lnTo>
                  <a:lnTo>
                    <a:pt x="852487" y="195262"/>
                  </a:lnTo>
                  <a:lnTo>
                    <a:pt x="847725" y="169068"/>
                  </a:lnTo>
                  <a:lnTo>
                    <a:pt x="831056" y="142875"/>
                  </a:lnTo>
                  <a:lnTo>
                    <a:pt x="800100" y="111918"/>
                  </a:lnTo>
                  <a:lnTo>
                    <a:pt x="757237" y="80962"/>
                  </a:lnTo>
                  <a:lnTo>
                    <a:pt x="731044" y="61912"/>
                  </a:lnTo>
                  <a:lnTo>
                    <a:pt x="711994" y="52387"/>
                  </a:lnTo>
                  <a:lnTo>
                    <a:pt x="697706" y="33337"/>
                  </a:lnTo>
                  <a:lnTo>
                    <a:pt x="697706" y="19050"/>
                  </a:lnTo>
                  <a:lnTo>
                    <a:pt x="702469" y="4762"/>
                  </a:lnTo>
                  <a:lnTo>
                    <a:pt x="728662" y="0"/>
                  </a:lnTo>
                  <a:lnTo>
                    <a:pt x="783431" y="9525"/>
                  </a:lnTo>
                  <a:lnTo>
                    <a:pt x="883444" y="33337"/>
                  </a:lnTo>
                  <a:lnTo>
                    <a:pt x="954881" y="52387"/>
                  </a:lnTo>
                  <a:lnTo>
                    <a:pt x="1014412" y="73818"/>
                  </a:lnTo>
                  <a:lnTo>
                    <a:pt x="1064419" y="92868"/>
                  </a:lnTo>
                  <a:lnTo>
                    <a:pt x="1100137" y="114300"/>
                  </a:lnTo>
                  <a:lnTo>
                    <a:pt x="1140619" y="142875"/>
                  </a:lnTo>
                  <a:lnTo>
                    <a:pt x="1159669" y="164306"/>
                  </a:lnTo>
                  <a:lnTo>
                    <a:pt x="1173956" y="190500"/>
                  </a:lnTo>
                  <a:lnTo>
                    <a:pt x="1178719" y="214312"/>
                  </a:lnTo>
                  <a:lnTo>
                    <a:pt x="1171575" y="238125"/>
                  </a:lnTo>
                  <a:lnTo>
                    <a:pt x="1154906" y="257175"/>
                  </a:lnTo>
                  <a:lnTo>
                    <a:pt x="1114425" y="295275"/>
                  </a:lnTo>
                  <a:lnTo>
                    <a:pt x="1083469" y="342900"/>
                  </a:lnTo>
                  <a:lnTo>
                    <a:pt x="1047750" y="404812"/>
                  </a:lnTo>
                  <a:lnTo>
                    <a:pt x="947737" y="569118"/>
                  </a:lnTo>
                  <a:lnTo>
                    <a:pt x="885825" y="661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25">
              <a:extLst>
                <a:ext uri="{FF2B5EF4-FFF2-40B4-BE49-F238E27FC236}">
                  <a16:creationId xmlns:a16="http://schemas.microsoft.com/office/drawing/2014/main" id="{8007D832-C26D-42F9-8EFD-4C757986FED2}"/>
                </a:ext>
              </a:extLst>
            </p:cNvPr>
            <p:cNvSpPr/>
            <p:nvPr/>
          </p:nvSpPr>
          <p:spPr>
            <a:xfrm rot="16200000">
              <a:off x="3124200" y="4498975"/>
              <a:ext cx="2509838" cy="331788"/>
            </a:xfrm>
            <a:custGeom>
              <a:avLst/>
              <a:gdLst>
                <a:gd name="connsiteX0" fmla="*/ 1228725 w 2509838"/>
                <a:gd name="connsiteY0" fmla="*/ 292893 h 330993"/>
                <a:gd name="connsiteX1" fmla="*/ 611981 w 2509838"/>
                <a:gd name="connsiteY1" fmla="*/ 292893 h 330993"/>
                <a:gd name="connsiteX2" fmla="*/ 271463 w 2509838"/>
                <a:gd name="connsiteY2" fmla="*/ 292893 h 330993"/>
                <a:gd name="connsiteX3" fmla="*/ 185738 w 2509838"/>
                <a:gd name="connsiteY3" fmla="*/ 285750 h 330993"/>
                <a:gd name="connsiteX4" fmla="*/ 116681 w 2509838"/>
                <a:gd name="connsiteY4" fmla="*/ 273843 h 330993"/>
                <a:gd name="connsiteX5" fmla="*/ 64294 w 2509838"/>
                <a:gd name="connsiteY5" fmla="*/ 257175 h 330993"/>
                <a:gd name="connsiteX6" fmla="*/ 23813 w 2509838"/>
                <a:gd name="connsiteY6" fmla="*/ 240506 h 330993"/>
                <a:gd name="connsiteX7" fmla="*/ 2381 w 2509838"/>
                <a:gd name="connsiteY7" fmla="*/ 221456 h 330993"/>
                <a:gd name="connsiteX8" fmla="*/ 0 w 2509838"/>
                <a:gd name="connsiteY8" fmla="*/ 195262 h 330993"/>
                <a:gd name="connsiteX9" fmla="*/ 7144 w 2509838"/>
                <a:gd name="connsiteY9" fmla="*/ 166687 h 330993"/>
                <a:gd name="connsiteX10" fmla="*/ 33338 w 2509838"/>
                <a:gd name="connsiteY10" fmla="*/ 133350 h 330993"/>
                <a:gd name="connsiteX11" fmla="*/ 83344 w 2509838"/>
                <a:gd name="connsiteY11" fmla="*/ 88106 h 330993"/>
                <a:gd name="connsiteX12" fmla="*/ 142875 w 2509838"/>
                <a:gd name="connsiteY12" fmla="*/ 47625 h 330993"/>
                <a:gd name="connsiteX13" fmla="*/ 192881 w 2509838"/>
                <a:gd name="connsiteY13" fmla="*/ 19050 h 330993"/>
                <a:gd name="connsiteX14" fmla="*/ 245269 w 2509838"/>
                <a:gd name="connsiteY14" fmla="*/ 4762 h 330993"/>
                <a:gd name="connsiteX15" fmla="*/ 361950 w 2509838"/>
                <a:gd name="connsiteY15" fmla="*/ 0 h 330993"/>
                <a:gd name="connsiteX16" fmla="*/ 454819 w 2509838"/>
                <a:gd name="connsiteY16" fmla="*/ 2381 h 330993"/>
                <a:gd name="connsiteX17" fmla="*/ 528638 w 2509838"/>
                <a:gd name="connsiteY17" fmla="*/ 16668 h 330993"/>
                <a:gd name="connsiteX18" fmla="*/ 650081 w 2509838"/>
                <a:gd name="connsiteY18" fmla="*/ 45243 h 330993"/>
                <a:gd name="connsiteX19" fmla="*/ 723900 w 2509838"/>
                <a:gd name="connsiteY19" fmla="*/ 52387 h 330993"/>
                <a:gd name="connsiteX20" fmla="*/ 1231106 w 2509838"/>
                <a:gd name="connsiteY20" fmla="*/ 97631 h 330993"/>
                <a:gd name="connsiteX21" fmla="*/ 1728788 w 2509838"/>
                <a:gd name="connsiteY21" fmla="*/ 130968 h 330993"/>
                <a:gd name="connsiteX22" fmla="*/ 2095500 w 2509838"/>
                <a:gd name="connsiteY22" fmla="*/ 133350 h 330993"/>
                <a:gd name="connsiteX23" fmla="*/ 2169319 w 2509838"/>
                <a:gd name="connsiteY23" fmla="*/ 130968 h 330993"/>
                <a:gd name="connsiteX24" fmla="*/ 2205038 w 2509838"/>
                <a:gd name="connsiteY24" fmla="*/ 126206 h 330993"/>
                <a:gd name="connsiteX25" fmla="*/ 2255044 w 2509838"/>
                <a:gd name="connsiteY25" fmla="*/ 102393 h 330993"/>
                <a:gd name="connsiteX26" fmla="*/ 2357438 w 2509838"/>
                <a:gd name="connsiteY26" fmla="*/ 23812 h 330993"/>
                <a:gd name="connsiteX27" fmla="*/ 2509838 w 2509838"/>
                <a:gd name="connsiteY27" fmla="*/ 111918 h 330993"/>
                <a:gd name="connsiteX28" fmla="*/ 2409825 w 2509838"/>
                <a:gd name="connsiteY28" fmla="*/ 223837 h 330993"/>
                <a:gd name="connsiteX29" fmla="*/ 2357438 w 2509838"/>
                <a:gd name="connsiteY29" fmla="*/ 290512 h 330993"/>
                <a:gd name="connsiteX30" fmla="*/ 2312194 w 2509838"/>
                <a:gd name="connsiteY30" fmla="*/ 321468 h 330993"/>
                <a:gd name="connsiteX31" fmla="*/ 2281238 w 2509838"/>
                <a:gd name="connsiteY31" fmla="*/ 330993 h 330993"/>
                <a:gd name="connsiteX32" fmla="*/ 2221706 w 2509838"/>
                <a:gd name="connsiteY32" fmla="*/ 326231 h 330993"/>
                <a:gd name="connsiteX33" fmla="*/ 2166938 w 2509838"/>
                <a:gd name="connsiteY33" fmla="*/ 309562 h 330993"/>
                <a:gd name="connsiteX34" fmla="*/ 1776413 w 2509838"/>
                <a:gd name="connsiteY34" fmla="*/ 295275 h 330993"/>
                <a:gd name="connsiteX35" fmla="*/ 1228725 w 2509838"/>
                <a:gd name="connsiteY35" fmla="*/ 2928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09838" h="330993">
                  <a:moveTo>
                    <a:pt x="1228725" y="292893"/>
                  </a:moveTo>
                  <a:lnTo>
                    <a:pt x="611981" y="292893"/>
                  </a:lnTo>
                  <a:lnTo>
                    <a:pt x="271463" y="292893"/>
                  </a:lnTo>
                  <a:lnTo>
                    <a:pt x="185738" y="285750"/>
                  </a:lnTo>
                  <a:lnTo>
                    <a:pt x="116681" y="273843"/>
                  </a:lnTo>
                  <a:lnTo>
                    <a:pt x="64294" y="257175"/>
                  </a:lnTo>
                  <a:lnTo>
                    <a:pt x="23813" y="240506"/>
                  </a:lnTo>
                  <a:lnTo>
                    <a:pt x="2381" y="221456"/>
                  </a:lnTo>
                  <a:lnTo>
                    <a:pt x="0" y="195262"/>
                  </a:lnTo>
                  <a:lnTo>
                    <a:pt x="7144" y="166687"/>
                  </a:lnTo>
                  <a:lnTo>
                    <a:pt x="33338" y="133350"/>
                  </a:lnTo>
                  <a:lnTo>
                    <a:pt x="83344" y="88106"/>
                  </a:lnTo>
                  <a:lnTo>
                    <a:pt x="142875" y="47625"/>
                  </a:lnTo>
                  <a:lnTo>
                    <a:pt x="192881" y="19050"/>
                  </a:lnTo>
                  <a:lnTo>
                    <a:pt x="245269" y="4762"/>
                  </a:lnTo>
                  <a:lnTo>
                    <a:pt x="361950" y="0"/>
                  </a:lnTo>
                  <a:lnTo>
                    <a:pt x="454819" y="2381"/>
                  </a:lnTo>
                  <a:lnTo>
                    <a:pt x="528638" y="16668"/>
                  </a:lnTo>
                  <a:lnTo>
                    <a:pt x="650081" y="45243"/>
                  </a:lnTo>
                  <a:lnTo>
                    <a:pt x="723900" y="52387"/>
                  </a:lnTo>
                  <a:lnTo>
                    <a:pt x="1231106" y="97631"/>
                  </a:lnTo>
                  <a:lnTo>
                    <a:pt x="1728788" y="130968"/>
                  </a:lnTo>
                  <a:lnTo>
                    <a:pt x="2095500" y="133350"/>
                  </a:lnTo>
                  <a:lnTo>
                    <a:pt x="2169319" y="130968"/>
                  </a:lnTo>
                  <a:lnTo>
                    <a:pt x="2205038" y="126206"/>
                  </a:lnTo>
                  <a:lnTo>
                    <a:pt x="2255044" y="102393"/>
                  </a:lnTo>
                  <a:lnTo>
                    <a:pt x="2357438" y="23812"/>
                  </a:lnTo>
                  <a:lnTo>
                    <a:pt x="2509838" y="111918"/>
                  </a:lnTo>
                  <a:lnTo>
                    <a:pt x="2409825" y="223837"/>
                  </a:lnTo>
                  <a:lnTo>
                    <a:pt x="2357438" y="290512"/>
                  </a:lnTo>
                  <a:lnTo>
                    <a:pt x="2312194" y="321468"/>
                  </a:lnTo>
                  <a:lnTo>
                    <a:pt x="2281238" y="330993"/>
                  </a:lnTo>
                  <a:lnTo>
                    <a:pt x="2221706" y="326231"/>
                  </a:lnTo>
                  <a:lnTo>
                    <a:pt x="2166938" y="309562"/>
                  </a:lnTo>
                  <a:lnTo>
                    <a:pt x="1776413" y="295275"/>
                  </a:lnTo>
                  <a:lnTo>
                    <a:pt x="1228725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99ED8454-45FF-4B2E-BDAC-06019454FE71}"/>
                </a:ext>
              </a:extLst>
            </p:cNvPr>
            <p:cNvSpPr/>
            <p:nvPr/>
          </p:nvSpPr>
          <p:spPr>
            <a:xfrm>
              <a:off x="5395914" y="1427163"/>
              <a:ext cx="617537" cy="1295400"/>
            </a:xfrm>
            <a:custGeom>
              <a:avLst/>
              <a:gdLst>
                <a:gd name="connsiteX0" fmla="*/ 247650 w 616743"/>
                <a:gd name="connsiteY0" fmla="*/ 516731 h 1295400"/>
                <a:gd name="connsiteX1" fmla="*/ 328612 w 616743"/>
                <a:gd name="connsiteY1" fmla="*/ 302419 h 1295400"/>
                <a:gd name="connsiteX2" fmla="*/ 335756 w 616743"/>
                <a:gd name="connsiteY2" fmla="*/ 264319 h 1295400"/>
                <a:gd name="connsiteX3" fmla="*/ 335756 w 616743"/>
                <a:gd name="connsiteY3" fmla="*/ 223837 h 1295400"/>
                <a:gd name="connsiteX4" fmla="*/ 330993 w 616743"/>
                <a:gd name="connsiteY4" fmla="*/ 190500 h 1295400"/>
                <a:gd name="connsiteX5" fmla="*/ 288131 w 616743"/>
                <a:gd name="connsiteY5" fmla="*/ 140494 h 1295400"/>
                <a:gd name="connsiteX6" fmla="*/ 245268 w 616743"/>
                <a:gd name="connsiteY6" fmla="*/ 95250 h 1295400"/>
                <a:gd name="connsiteX7" fmla="*/ 216693 w 616743"/>
                <a:gd name="connsiteY7" fmla="*/ 73819 h 1295400"/>
                <a:gd name="connsiteX8" fmla="*/ 200025 w 616743"/>
                <a:gd name="connsiteY8" fmla="*/ 59531 h 1295400"/>
                <a:gd name="connsiteX9" fmla="*/ 188118 w 616743"/>
                <a:gd name="connsiteY9" fmla="*/ 40481 h 1295400"/>
                <a:gd name="connsiteX10" fmla="*/ 183356 w 616743"/>
                <a:gd name="connsiteY10" fmla="*/ 14287 h 1295400"/>
                <a:gd name="connsiteX11" fmla="*/ 192881 w 616743"/>
                <a:gd name="connsiteY11" fmla="*/ 0 h 1295400"/>
                <a:gd name="connsiteX12" fmla="*/ 221456 w 616743"/>
                <a:gd name="connsiteY12" fmla="*/ 0 h 1295400"/>
                <a:gd name="connsiteX13" fmla="*/ 261937 w 616743"/>
                <a:gd name="connsiteY13" fmla="*/ 16669 h 1295400"/>
                <a:gd name="connsiteX14" fmla="*/ 411956 w 616743"/>
                <a:gd name="connsiteY14" fmla="*/ 73819 h 1295400"/>
                <a:gd name="connsiteX15" fmla="*/ 533400 w 616743"/>
                <a:gd name="connsiteY15" fmla="*/ 123825 h 1295400"/>
                <a:gd name="connsiteX16" fmla="*/ 583406 w 616743"/>
                <a:gd name="connsiteY16" fmla="*/ 150019 h 1295400"/>
                <a:gd name="connsiteX17" fmla="*/ 595312 w 616743"/>
                <a:gd name="connsiteY17" fmla="*/ 161925 h 1295400"/>
                <a:gd name="connsiteX18" fmla="*/ 607218 w 616743"/>
                <a:gd name="connsiteY18" fmla="*/ 180975 h 1295400"/>
                <a:gd name="connsiteX19" fmla="*/ 614362 w 616743"/>
                <a:gd name="connsiteY19" fmla="*/ 207169 h 1295400"/>
                <a:gd name="connsiteX20" fmla="*/ 616743 w 616743"/>
                <a:gd name="connsiteY20" fmla="*/ 233362 h 1295400"/>
                <a:gd name="connsiteX21" fmla="*/ 611981 w 616743"/>
                <a:gd name="connsiteY21" fmla="*/ 264319 h 1295400"/>
                <a:gd name="connsiteX22" fmla="*/ 595312 w 616743"/>
                <a:gd name="connsiteY22" fmla="*/ 290512 h 1295400"/>
                <a:gd name="connsiteX23" fmla="*/ 569118 w 616743"/>
                <a:gd name="connsiteY23" fmla="*/ 314325 h 1295400"/>
                <a:gd name="connsiteX24" fmla="*/ 552450 w 616743"/>
                <a:gd name="connsiteY24" fmla="*/ 333375 h 1295400"/>
                <a:gd name="connsiteX25" fmla="*/ 435768 w 616743"/>
                <a:gd name="connsiteY25" fmla="*/ 621506 h 1295400"/>
                <a:gd name="connsiteX26" fmla="*/ 381000 w 616743"/>
                <a:gd name="connsiteY26" fmla="*/ 740569 h 1295400"/>
                <a:gd name="connsiteX27" fmla="*/ 176212 w 616743"/>
                <a:gd name="connsiteY27" fmla="*/ 1252537 h 1295400"/>
                <a:gd name="connsiteX28" fmla="*/ 0 w 616743"/>
                <a:gd name="connsiteY28" fmla="*/ 1295400 h 1295400"/>
                <a:gd name="connsiteX29" fmla="*/ 102393 w 616743"/>
                <a:gd name="connsiteY29" fmla="*/ 988219 h 1295400"/>
                <a:gd name="connsiteX30" fmla="*/ 185737 w 616743"/>
                <a:gd name="connsiteY30" fmla="*/ 754856 h 1295400"/>
                <a:gd name="connsiteX31" fmla="*/ 200025 w 616743"/>
                <a:gd name="connsiteY31" fmla="*/ 642937 h 1295400"/>
                <a:gd name="connsiteX32" fmla="*/ 247650 w 616743"/>
                <a:gd name="connsiteY32" fmla="*/ 516731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6743" h="1295400">
                  <a:moveTo>
                    <a:pt x="247650" y="516731"/>
                  </a:moveTo>
                  <a:lnTo>
                    <a:pt x="328612" y="302419"/>
                  </a:lnTo>
                  <a:lnTo>
                    <a:pt x="335756" y="264319"/>
                  </a:lnTo>
                  <a:lnTo>
                    <a:pt x="335756" y="223837"/>
                  </a:lnTo>
                  <a:lnTo>
                    <a:pt x="330993" y="190500"/>
                  </a:lnTo>
                  <a:lnTo>
                    <a:pt x="288131" y="140494"/>
                  </a:lnTo>
                  <a:lnTo>
                    <a:pt x="245268" y="95250"/>
                  </a:lnTo>
                  <a:lnTo>
                    <a:pt x="216693" y="73819"/>
                  </a:lnTo>
                  <a:lnTo>
                    <a:pt x="200025" y="59531"/>
                  </a:lnTo>
                  <a:lnTo>
                    <a:pt x="188118" y="40481"/>
                  </a:lnTo>
                  <a:lnTo>
                    <a:pt x="183356" y="14287"/>
                  </a:lnTo>
                  <a:lnTo>
                    <a:pt x="192881" y="0"/>
                  </a:lnTo>
                  <a:lnTo>
                    <a:pt x="221456" y="0"/>
                  </a:lnTo>
                  <a:lnTo>
                    <a:pt x="261937" y="16669"/>
                  </a:lnTo>
                  <a:lnTo>
                    <a:pt x="411956" y="73819"/>
                  </a:lnTo>
                  <a:lnTo>
                    <a:pt x="533400" y="123825"/>
                  </a:lnTo>
                  <a:lnTo>
                    <a:pt x="583406" y="150019"/>
                  </a:lnTo>
                  <a:lnTo>
                    <a:pt x="595312" y="161925"/>
                  </a:lnTo>
                  <a:lnTo>
                    <a:pt x="607218" y="180975"/>
                  </a:lnTo>
                  <a:lnTo>
                    <a:pt x="614362" y="207169"/>
                  </a:lnTo>
                  <a:lnTo>
                    <a:pt x="616743" y="233362"/>
                  </a:lnTo>
                  <a:lnTo>
                    <a:pt x="611981" y="264319"/>
                  </a:lnTo>
                  <a:lnTo>
                    <a:pt x="595312" y="290512"/>
                  </a:lnTo>
                  <a:lnTo>
                    <a:pt x="569118" y="314325"/>
                  </a:lnTo>
                  <a:lnTo>
                    <a:pt x="552450" y="333375"/>
                  </a:lnTo>
                  <a:lnTo>
                    <a:pt x="435768" y="621506"/>
                  </a:lnTo>
                  <a:lnTo>
                    <a:pt x="381000" y="740569"/>
                  </a:lnTo>
                  <a:lnTo>
                    <a:pt x="176212" y="1252537"/>
                  </a:lnTo>
                  <a:lnTo>
                    <a:pt x="0" y="1295400"/>
                  </a:lnTo>
                  <a:lnTo>
                    <a:pt x="102393" y="988219"/>
                  </a:lnTo>
                  <a:lnTo>
                    <a:pt x="185737" y="754856"/>
                  </a:lnTo>
                  <a:lnTo>
                    <a:pt x="200025" y="642937"/>
                  </a:lnTo>
                  <a:lnTo>
                    <a:pt x="247650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101AA0AB-98A4-41E3-9979-6C20490ACCD3}"/>
                </a:ext>
              </a:extLst>
            </p:cNvPr>
            <p:cNvSpPr/>
            <p:nvPr/>
          </p:nvSpPr>
          <p:spPr>
            <a:xfrm>
              <a:off x="5048250" y="1871664"/>
              <a:ext cx="1619250" cy="733425"/>
            </a:xfrm>
            <a:custGeom>
              <a:avLst/>
              <a:gdLst>
                <a:gd name="connsiteX0" fmla="*/ 983456 w 1619250"/>
                <a:gd name="connsiteY0" fmla="*/ 254793 h 733425"/>
                <a:gd name="connsiteX1" fmla="*/ 688181 w 1619250"/>
                <a:gd name="connsiteY1" fmla="*/ 311943 h 733425"/>
                <a:gd name="connsiteX2" fmla="*/ 547688 w 1619250"/>
                <a:gd name="connsiteY2" fmla="*/ 328612 h 733425"/>
                <a:gd name="connsiteX3" fmla="*/ 414338 w 1619250"/>
                <a:gd name="connsiteY3" fmla="*/ 350043 h 733425"/>
                <a:gd name="connsiteX4" fmla="*/ 326231 w 1619250"/>
                <a:gd name="connsiteY4" fmla="*/ 373856 h 733425"/>
                <a:gd name="connsiteX5" fmla="*/ 264319 w 1619250"/>
                <a:gd name="connsiteY5" fmla="*/ 395287 h 733425"/>
                <a:gd name="connsiteX6" fmla="*/ 245269 w 1619250"/>
                <a:gd name="connsiteY6" fmla="*/ 392906 h 733425"/>
                <a:gd name="connsiteX7" fmla="*/ 207169 w 1619250"/>
                <a:gd name="connsiteY7" fmla="*/ 369093 h 733425"/>
                <a:gd name="connsiteX8" fmla="*/ 150019 w 1619250"/>
                <a:gd name="connsiteY8" fmla="*/ 328612 h 733425"/>
                <a:gd name="connsiteX9" fmla="*/ 92869 w 1619250"/>
                <a:gd name="connsiteY9" fmla="*/ 276225 h 733425"/>
                <a:gd name="connsiteX10" fmla="*/ 52388 w 1619250"/>
                <a:gd name="connsiteY10" fmla="*/ 233362 h 733425"/>
                <a:gd name="connsiteX11" fmla="*/ 21431 w 1619250"/>
                <a:gd name="connsiteY11" fmla="*/ 195262 h 733425"/>
                <a:gd name="connsiteX12" fmla="*/ 2381 w 1619250"/>
                <a:gd name="connsiteY12" fmla="*/ 161925 h 733425"/>
                <a:gd name="connsiteX13" fmla="*/ 0 w 1619250"/>
                <a:gd name="connsiteY13" fmla="*/ 135731 h 733425"/>
                <a:gd name="connsiteX14" fmla="*/ 4763 w 1619250"/>
                <a:gd name="connsiteY14" fmla="*/ 116681 h 733425"/>
                <a:gd name="connsiteX15" fmla="*/ 21431 w 1619250"/>
                <a:gd name="connsiteY15" fmla="*/ 111918 h 733425"/>
                <a:gd name="connsiteX16" fmla="*/ 45244 w 1619250"/>
                <a:gd name="connsiteY16" fmla="*/ 119062 h 733425"/>
                <a:gd name="connsiteX17" fmla="*/ 78581 w 1619250"/>
                <a:gd name="connsiteY17" fmla="*/ 145256 h 733425"/>
                <a:gd name="connsiteX18" fmla="*/ 111919 w 1619250"/>
                <a:gd name="connsiteY18" fmla="*/ 171450 h 733425"/>
                <a:gd name="connsiteX19" fmla="*/ 147638 w 1619250"/>
                <a:gd name="connsiteY19" fmla="*/ 190500 h 733425"/>
                <a:gd name="connsiteX20" fmla="*/ 183356 w 1619250"/>
                <a:gd name="connsiteY20" fmla="*/ 202406 h 733425"/>
                <a:gd name="connsiteX21" fmla="*/ 226219 w 1619250"/>
                <a:gd name="connsiteY21" fmla="*/ 209550 h 733425"/>
                <a:gd name="connsiteX22" fmla="*/ 285750 w 1619250"/>
                <a:gd name="connsiteY22" fmla="*/ 216693 h 733425"/>
                <a:gd name="connsiteX23" fmla="*/ 357188 w 1619250"/>
                <a:gd name="connsiteY23" fmla="*/ 216693 h 733425"/>
                <a:gd name="connsiteX24" fmla="*/ 440531 w 1619250"/>
                <a:gd name="connsiteY24" fmla="*/ 214312 h 733425"/>
                <a:gd name="connsiteX25" fmla="*/ 585788 w 1619250"/>
                <a:gd name="connsiteY25" fmla="*/ 188118 h 733425"/>
                <a:gd name="connsiteX26" fmla="*/ 766763 w 1619250"/>
                <a:gd name="connsiteY26" fmla="*/ 157162 h 733425"/>
                <a:gd name="connsiteX27" fmla="*/ 990600 w 1619250"/>
                <a:gd name="connsiteY27" fmla="*/ 114300 h 733425"/>
                <a:gd name="connsiteX28" fmla="*/ 1269206 w 1619250"/>
                <a:gd name="connsiteY28" fmla="*/ 57150 h 733425"/>
                <a:gd name="connsiteX29" fmla="*/ 1281113 w 1619250"/>
                <a:gd name="connsiteY29" fmla="*/ 33337 h 733425"/>
                <a:gd name="connsiteX30" fmla="*/ 1295400 w 1619250"/>
                <a:gd name="connsiteY30" fmla="*/ 16668 h 733425"/>
                <a:gd name="connsiteX31" fmla="*/ 1312069 w 1619250"/>
                <a:gd name="connsiteY31" fmla="*/ 7143 h 733425"/>
                <a:gd name="connsiteX32" fmla="*/ 1343025 w 1619250"/>
                <a:gd name="connsiteY32" fmla="*/ 0 h 733425"/>
                <a:gd name="connsiteX33" fmla="*/ 1378744 w 1619250"/>
                <a:gd name="connsiteY33" fmla="*/ 7143 h 733425"/>
                <a:gd name="connsiteX34" fmla="*/ 1416844 w 1619250"/>
                <a:gd name="connsiteY34" fmla="*/ 26193 h 733425"/>
                <a:gd name="connsiteX35" fmla="*/ 1469231 w 1619250"/>
                <a:gd name="connsiteY35" fmla="*/ 57150 h 733425"/>
                <a:gd name="connsiteX36" fmla="*/ 1519238 w 1619250"/>
                <a:gd name="connsiteY36" fmla="*/ 92868 h 733425"/>
                <a:gd name="connsiteX37" fmla="*/ 1559719 w 1619250"/>
                <a:gd name="connsiteY37" fmla="*/ 126206 h 733425"/>
                <a:gd name="connsiteX38" fmla="*/ 1597819 w 1619250"/>
                <a:gd name="connsiteY38" fmla="*/ 166687 h 733425"/>
                <a:gd name="connsiteX39" fmla="*/ 1614488 w 1619250"/>
                <a:gd name="connsiteY39" fmla="*/ 190500 h 733425"/>
                <a:gd name="connsiteX40" fmla="*/ 1619250 w 1619250"/>
                <a:gd name="connsiteY40" fmla="*/ 214312 h 733425"/>
                <a:gd name="connsiteX41" fmla="*/ 1616869 w 1619250"/>
                <a:gd name="connsiteY41" fmla="*/ 230981 h 733425"/>
                <a:gd name="connsiteX42" fmla="*/ 1607344 w 1619250"/>
                <a:gd name="connsiteY42" fmla="*/ 252412 h 733425"/>
                <a:gd name="connsiteX43" fmla="*/ 1581150 w 1619250"/>
                <a:gd name="connsiteY43" fmla="*/ 269081 h 733425"/>
                <a:gd name="connsiteX44" fmla="*/ 1550194 w 1619250"/>
                <a:gd name="connsiteY44" fmla="*/ 285750 h 733425"/>
                <a:gd name="connsiteX45" fmla="*/ 1426369 w 1619250"/>
                <a:gd name="connsiteY45" fmla="*/ 535781 h 733425"/>
                <a:gd name="connsiteX46" fmla="*/ 1345406 w 1619250"/>
                <a:gd name="connsiteY46" fmla="*/ 716756 h 733425"/>
                <a:gd name="connsiteX47" fmla="*/ 1162050 w 1619250"/>
                <a:gd name="connsiteY47" fmla="*/ 733425 h 733425"/>
                <a:gd name="connsiteX48" fmla="*/ 1264444 w 1619250"/>
                <a:gd name="connsiteY48" fmla="*/ 290512 h 733425"/>
                <a:gd name="connsiteX49" fmla="*/ 1264444 w 1619250"/>
                <a:gd name="connsiteY49" fmla="*/ 266700 h 733425"/>
                <a:gd name="connsiteX50" fmla="*/ 1259681 w 1619250"/>
                <a:gd name="connsiteY50" fmla="*/ 242887 h 733425"/>
                <a:gd name="connsiteX51" fmla="*/ 1250156 w 1619250"/>
                <a:gd name="connsiteY51" fmla="*/ 228600 h 733425"/>
                <a:gd name="connsiteX52" fmla="*/ 1235869 w 1619250"/>
                <a:gd name="connsiteY52" fmla="*/ 219075 h 733425"/>
                <a:gd name="connsiteX53" fmla="*/ 1212056 w 1619250"/>
                <a:gd name="connsiteY53" fmla="*/ 214312 h 733425"/>
                <a:gd name="connsiteX54" fmla="*/ 1159669 w 1619250"/>
                <a:gd name="connsiteY54" fmla="*/ 221456 h 733425"/>
                <a:gd name="connsiteX55" fmla="*/ 983456 w 1619250"/>
                <a:gd name="connsiteY55" fmla="*/ 254793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19250" h="733425">
                  <a:moveTo>
                    <a:pt x="983456" y="254793"/>
                  </a:moveTo>
                  <a:lnTo>
                    <a:pt x="688181" y="311943"/>
                  </a:lnTo>
                  <a:lnTo>
                    <a:pt x="547688" y="328612"/>
                  </a:lnTo>
                  <a:lnTo>
                    <a:pt x="414338" y="350043"/>
                  </a:lnTo>
                  <a:lnTo>
                    <a:pt x="326231" y="373856"/>
                  </a:lnTo>
                  <a:lnTo>
                    <a:pt x="264319" y="395287"/>
                  </a:lnTo>
                  <a:lnTo>
                    <a:pt x="245269" y="392906"/>
                  </a:lnTo>
                  <a:lnTo>
                    <a:pt x="207169" y="369093"/>
                  </a:lnTo>
                  <a:lnTo>
                    <a:pt x="150019" y="328612"/>
                  </a:lnTo>
                  <a:lnTo>
                    <a:pt x="92869" y="276225"/>
                  </a:lnTo>
                  <a:lnTo>
                    <a:pt x="52388" y="233362"/>
                  </a:lnTo>
                  <a:lnTo>
                    <a:pt x="21431" y="195262"/>
                  </a:lnTo>
                  <a:lnTo>
                    <a:pt x="2381" y="161925"/>
                  </a:lnTo>
                  <a:lnTo>
                    <a:pt x="0" y="135731"/>
                  </a:lnTo>
                  <a:lnTo>
                    <a:pt x="4763" y="116681"/>
                  </a:lnTo>
                  <a:lnTo>
                    <a:pt x="21431" y="111918"/>
                  </a:lnTo>
                  <a:lnTo>
                    <a:pt x="45244" y="119062"/>
                  </a:lnTo>
                  <a:lnTo>
                    <a:pt x="78581" y="145256"/>
                  </a:lnTo>
                  <a:lnTo>
                    <a:pt x="111919" y="171450"/>
                  </a:lnTo>
                  <a:lnTo>
                    <a:pt x="147638" y="190500"/>
                  </a:lnTo>
                  <a:lnTo>
                    <a:pt x="183356" y="202406"/>
                  </a:lnTo>
                  <a:lnTo>
                    <a:pt x="226219" y="209550"/>
                  </a:lnTo>
                  <a:lnTo>
                    <a:pt x="285750" y="216693"/>
                  </a:lnTo>
                  <a:lnTo>
                    <a:pt x="357188" y="216693"/>
                  </a:lnTo>
                  <a:lnTo>
                    <a:pt x="440531" y="214312"/>
                  </a:lnTo>
                  <a:lnTo>
                    <a:pt x="585788" y="188118"/>
                  </a:lnTo>
                  <a:lnTo>
                    <a:pt x="766763" y="157162"/>
                  </a:lnTo>
                  <a:lnTo>
                    <a:pt x="990600" y="114300"/>
                  </a:lnTo>
                  <a:lnTo>
                    <a:pt x="1269206" y="57150"/>
                  </a:lnTo>
                  <a:lnTo>
                    <a:pt x="1281113" y="33337"/>
                  </a:lnTo>
                  <a:lnTo>
                    <a:pt x="1295400" y="16668"/>
                  </a:lnTo>
                  <a:lnTo>
                    <a:pt x="1312069" y="7143"/>
                  </a:lnTo>
                  <a:lnTo>
                    <a:pt x="1343025" y="0"/>
                  </a:lnTo>
                  <a:lnTo>
                    <a:pt x="1378744" y="7143"/>
                  </a:lnTo>
                  <a:lnTo>
                    <a:pt x="1416844" y="26193"/>
                  </a:lnTo>
                  <a:lnTo>
                    <a:pt x="1469231" y="57150"/>
                  </a:lnTo>
                  <a:lnTo>
                    <a:pt x="1519238" y="92868"/>
                  </a:lnTo>
                  <a:lnTo>
                    <a:pt x="1559719" y="126206"/>
                  </a:lnTo>
                  <a:lnTo>
                    <a:pt x="1597819" y="166687"/>
                  </a:lnTo>
                  <a:lnTo>
                    <a:pt x="1614488" y="190500"/>
                  </a:lnTo>
                  <a:lnTo>
                    <a:pt x="1619250" y="214312"/>
                  </a:lnTo>
                  <a:lnTo>
                    <a:pt x="1616869" y="230981"/>
                  </a:lnTo>
                  <a:lnTo>
                    <a:pt x="1607344" y="252412"/>
                  </a:lnTo>
                  <a:lnTo>
                    <a:pt x="1581150" y="269081"/>
                  </a:lnTo>
                  <a:lnTo>
                    <a:pt x="1550194" y="285750"/>
                  </a:lnTo>
                  <a:lnTo>
                    <a:pt x="1426369" y="535781"/>
                  </a:lnTo>
                  <a:lnTo>
                    <a:pt x="1345406" y="716756"/>
                  </a:lnTo>
                  <a:lnTo>
                    <a:pt x="1162050" y="733425"/>
                  </a:lnTo>
                  <a:lnTo>
                    <a:pt x="1264444" y="290512"/>
                  </a:lnTo>
                  <a:lnTo>
                    <a:pt x="1264444" y="266700"/>
                  </a:lnTo>
                  <a:lnTo>
                    <a:pt x="1259681" y="242887"/>
                  </a:lnTo>
                  <a:lnTo>
                    <a:pt x="1250156" y="228600"/>
                  </a:lnTo>
                  <a:lnTo>
                    <a:pt x="1235869" y="219075"/>
                  </a:lnTo>
                  <a:lnTo>
                    <a:pt x="1212056" y="214312"/>
                  </a:lnTo>
                  <a:lnTo>
                    <a:pt x="1159669" y="221456"/>
                  </a:lnTo>
                  <a:lnTo>
                    <a:pt x="983456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AB6ADD09-F944-444D-A2AA-BAC1BE95CC8F}"/>
                </a:ext>
              </a:extLst>
            </p:cNvPr>
            <p:cNvSpPr/>
            <p:nvPr/>
          </p:nvSpPr>
          <p:spPr>
            <a:xfrm>
              <a:off x="4822825" y="2474914"/>
              <a:ext cx="2147888" cy="396875"/>
            </a:xfrm>
            <a:custGeom>
              <a:avLst/>
              <a:gdLst>
                <a:gd name="connsiteX0" fmla="*/ 1343025 w 2147888"/>
                <a:gd name="connsiteY0" fmla="*/ 207169 h 397669"/>
                <a:gd name="connsiteX1" fmla="*/ 1123950 w 2147888"/>
                <a:gd name="connsiteY1" fmla="*/ 228600 h 397669"/>
                <a:gd name="connsiteX2" fmla="*/ 916782 w 2147888"/>
                <a:gd name="connsiteY2" fmla="*/ 257175 h 397669"/>
                <a:gd name="connsiteX3" fmla="*/ 650082 w 2147888"/>
                <a:gd name="connsiteY3" fmla="*/ 302419 h 397669"/>
                <a:gd name="connsiteX4" fmla="*/ 407194 w 2147888"/>
                <a:gd name="connsiteY4" fmla="*/ 352425 h 397669"/>
                <a:gd name="connsiteX5" fmla="*/ 242888 w 2147888"/>
                <a:gd name="connsiteY5" fmla="*/ 397669 h 397669"/>
                <a:gd name="connsiteX6" fmla="*/ 230982 w 2147888"/>
                <a:gd name="connsiteY6" fmla="*/ 395287 h 397669"/>
                <a:gd name="connsiteX7" fmla="*/ 200025 w 2147888"/>
                <a:gd name="connsiteY7" fmla="*/ 381000 h 397669"/>
                <a:gd name="connsiteX8" fmla="*/ 145257 w 2147888"/>
                <a:gd name="connsiteY8" fmla="*/ 342900 h 397669"/>
                <a:gd name="connsiteX9" fmla="*/ 90488 w 2147888"/>
                <a:gd name="connsiteY9" fmla="*/ 288131 h 397669"/>
                <a:gd name="connsiteX10" fmla="*/ 42863 w 2147888"/>
                <a:gd name="connsiteY10" fmla="*/ 238125 h 397669"/>
                <a:gd name="connsiteX11" fmla="*/ 21432 w 2147888"/>
                <a:gd name="connsiteY11" fmla="*/ 209550 h 397669"/>
                <a:gd name="connsiteX12" fmla="*/ 9525 w 2147888"/>
                <a:gd name="connsiteY12" fmla="*/ 188119 h 397669"/>
                <a:gd name="connsiteX13" fmla="*/ 0 w 2147888"/>
                <a:gd name="connsiteY13" fmla="*/ 169069 h 397669"/>
                <a:gd name="connsiteX14" fmla="*/ 2382 w 2147888"/>
                <a:gd name="connsiteY14" fmla="*/ 147637 h 397669"/>
                <a:gd name="connsiteX15" fmla="*/ 16669 w 2147888"/>
                <a:gd name="connsiteY15" fmla="*/ 138112 h 397669"/>
                <a:gd name="connsiteX16" fmla="*/ 30957 w 2147888"/>
                <a:gd name="connsiteY16" fmla="*/ 138112 h 397669"/>
                <a:gd name="connsiteX17" fmla="*/ 57150 w 2147888"/>
                <a:gd name="connsiteY17" fmla="*/ 147637 h 397669"/>
                <a:gd name="connsiteX18" fmla="*/ 90488 w 2147888"/>
                <a:gd name="connsiteY18" fmla="*/ 169069 h 397669"/>
                <a:gd name="connsiteX19" fmla="*/ 140494 w 2147888"/>
                <a:gd name="connsiteY19" fmla="*/ 195262 h 397669"/>
                <a:gd name="connsiteX20" fmla="*/ 180975 w 2147888"/>
                <a:gd name="connsiteY20" fmla="*/ 209550 h 397669"/>
                <a:gd name="connsiteX21" fmla="*/ 226219 w 2147888"/>
                <a:gd name="connsiteY21" fmla="*/ 219075 h 397669"/>
                <a:gd name="connsiteX22" fmla="*/ 266700 w 2147888"/>
                <a:gd name="connsiteY22" fmla="*/ 219075 h 397669"/>
                <a:gd name="connsiteX23" fmla="*/ 371475 w 2147888"/>
                <a:gd name="connsiteY23" fmla="*/ 209550 h 397669"/>
                <a:gd name="connsiteX24" fmla="*/ 604838 w 2147888"/>
                <a:gd name="connsiteY24" fmla="*/ 171450 h 397669"/>
                <a:gd name="connsiteX25" fmla="*/ 771525 w 2147888"/>
                <a:gd name="connsiteY25" fmla="*/ 133350 h 397669"/>
                <a:gd name="connsiteX26" fmla="*/ 902494 w 2147888"/>
                <a:gd name="connsiteY26" fmla="*/ 111919 h 397669"/>
                <a:gd name="connsiteX27" fmla="*/ 1159669 w 2147888"/>
                <a:gd name="connsiteY27" fmla="*/ 80962 h 397669"/>
                <a:gd name="connsiteX28" fmla="*/ 1423988 w 2147888"/>
                <a:gd name="connsiteY28" fmla="*/ 59531 h 397669"/>
                <a:gd name="connsiteX29" fmla="*/ 1597819 w 2147888"/>
                <a:gd name="connsiteY29" fmla="*/ 42862 h 397669"/>
                <a:gd name="connsiteX30" fmla="*/ 1664494 w 2147888"/>
                <a:gd name="connsiteY30" fmla="*/ 35719 h 397669"/>
                <a:gd name="connsiteX31" fmla="*/ 1721644 w 2147888"/>
                <a:gd name="connsiteY31" fmla="*/ 28575 h 397669"/>
                <a:gd name="connsiteX32" fmla="*/ 1807369 w 2147888"/>
                <a:gd name="connsiteY32" fmla="*/ 16669 h 397669"/>
                <a:gd name="connsiteX33" fmla="*/ 1893094 w 2147888"/>
                <a:gd name="connsiteY33" fmla="*/ 0 h 397669"/>
                <a:gd name="connsiteX34" fmla="*/ 1926432 w 2147888"/>
                <a:gd name="connsiteY34" fmla="*/ 2381 h 397669"/>
                <a:gd name="connsiteX35" fmla="*/ 1971675 w 2147888"/>
                <a:gd name="connsiteY35" fmla="*/ 14287 h 397669"/>
                <a:gd name="connsiteX36" fmla="*/ 2021682 w 2147888"/>
                <a:gd name="connsiteY36" fmla="*/ 35719 h 397669"/>
                <a:gd name="connsiteX37" fmla="*/ 2059782 w 2147888"/>
                <a:gd name="connsiteY37" fmla="*/ 59531 h 397669"/>
                <a:gd name="connsiteX38" fmla="*/ 2100263 w 2147888"/>
                <a:gd name="connsiteY38" fmla="*/ 90487 h 397669"/>
                <a:gd name="connsiteX39" fmla="*/ 2126457 w 2147888"/>
                <a:gd name="connsiteY39" fmla="*/ 121444 h 397669"/>
                <a:gd name="connsiteX40" fmla="*/ 2140744 w 2147888"/>
                <a:gd name="connsiteY40" fmla="*/ 145256 h 397669"/>
                <a:gd name="connsiteX41" fmla="*/ 2147888 w 2147888"/>
                <a:gd name="connsiteY41" fmla="*/ 164306 h 397669"/>
                <a:gd name="connsiteX42" fmla="*/ 2145507 w 2147888"/>
                <a:gd name="connsiteY42" fmla="*/ 188119 h 397669"/>
                <a:gd name="connsiteX43" fmla="*/ 2131219 w 2147888"/>
                <a:gd name="connsiteY43" fmla="*/ 207169 h 397669"/>
                <a:gd name="connsiteX44" fmla="*/ 2102644 w 2147888"/>
                <a:gd name="connsiteY44" fmla="*/ 214312 h 397669"/>
                <a:gd name="connsiteX45" fmla="*/ 2021682 w 2147888"/>
                <a:gd name="connsiteY45" fmla="*/ 214312 h 397669"/>
                <a:gd name="connsiteX46" fmla="*/ 1847850 w 2147888"/>
                <a:gd name="connsiteY46" fmla="*/ 197644 h 397669"/>
                <a:gd name="connsiteX47" fmla="*/ 1671638 w 2147888"/>
                <a:gd name="connsiteY47" fmla="*/ 195262 h 397669"/>
                <a:gd name="connsiteX48" fmla="*/ 1343025 w 2147888"/>
                <a:gd name="connsiteY48" fmla="*/ 207169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47888" h="397669">
                  <a:moveTo>
                    <a:pt x="1343025" y="207169"/>
                  </a:moveTo>
                  <a:lnTo>
                    <a:pt x="1123950" y="228600"/>
                  </a:lnTo>
                  <a:lnTo>
                    <a:pt x="916782" y="257175"/>
                  </a:lnTo>
                  <a:lnTo>
                    <a:pt x="650082" y="302419"/>
                  </a:lnTo>
                  <a:lnTo>
                    <a:pt x="407194" y="352425"/>
                  </a:lnTo>
                  <a:lnTo>
                    <a:pt x="242888" y="397669"/>
                  </a:lnTo>
                  <a:lnTo>
                    <a:pt x="230982" y="395287"/>
                  </a:lnTo>
                  <a:lnTo>
                    <a:pt x="200025" y="381000"/>
                  </a:lnTo>
                  <a:lnTo>
                    <a:pt x="145257" y="342900"/>
                  </a:lnTo>
                  <a:lnTo>
                    <a:pt x="90488" y="288131"/>
                  </a:lnTo>
                  <a:lnTo>
                    <a:pt x="42863" y="238125"/>
                  </a:lnTo>
                  <a:lnTo>
                    <a:pt x="21432" y="209550"/>
                  </a:lnTo>
                  <a:lnTo>
                    <a:pt x="9525" y="188119"/>
                  </a:lnTo>
                  <a:lnTo>
                    <a:pt x="0" y="169069"/>
                  </a:lnTo>
                  <a:lnTo>
                    <a:pt x="2382" y="147637"/>
                  </a:lnTo>
                  <a:lnTo>
                    <a:pt x="16669" y="138112"/>
                  </a:lnTo>
                  <a:lnTo>
                    <a:pt x="30957" y="138112"/>
                  </a:lnTo>
                  <a:lnTo>
                    <a:pt x="57150" y="147637"/>
                  </a:lnTo>
                  <a:lnTo>
                    <a:pt x="90488" y="169069"/>
                  </a:lnTo>
                  <a:lnTo>
                    <a:pt x="140494" y="195262"/>
                  </a:lnTo>
                  <a:lnTo>
                    <a:pt x="180975" y="209550"/>
                  </a:lnTo>
                  <a:lnTo>
                    <a:pt x="226219" y="219075"/>
                  </a:lnTo>
                  <a:lnTo>
                    <a:pt x="266700" y="219075"/>
                  </a:lnTo>
                  <a:lnTo>
                    <a:pt x="371475" y="209550"/>
                  </a:lnTo>
                  <a:lnTo>
                    <a:pt x="604838" y="171450"/>
                  </a:lnTo>
                  <a:lnTo>
                    <a:pt x="771525" y="133350"/>
                  </a:lnTo>
                  <a:lnTo>
                    <a:pt x="902494" y="111919"/>
                  </a:lnTo>
                  <a:lnTo>
                    <a:pt x="1159669" y="80962"/>
                  </a:lnTo>
                  <a:lnTo>
                    <a:pt x="1423988" y="59531"/>
                  </a:lnTo>
                  <a:lnTo>
                    <a:pt x="1597819" y="42862"/>
                  </a:lnTo>
                  <a:lnTo>
                    <a:pt x="1664494" y="35719"/>
                  </a:lnTo>
                  <a:lnTo>
                    <a:pt x="1721644" y="28575"/>
                  </a:lnTo>
                  <a:lnTo>
                    <a:pt x="1807369" y="16669"/>
                  </a:lnTo>
                  <a:lnTo>
                    <a:pt x="1893094" y="0"/>
                  </a:lnTo>
                  <a:lnTo>
                    <a:pt x="1926432" y="2381"/>
                  </a:lnTo>
                  <a:lnTo>
                    <a:pt x="1971675" y="14287"/>
                  </a:lnTo>
                  <a:lnTo>
                    <a:pt x="2021682" y="35719"/>
                  </a:lnTo>
                  <a:lnTo>
                    <a:pt x="2059782" y="59531"/>
                  </a:lnTo>
                  <a:lnTo>
                    <a:pt x="2100263" y="90487"/>
                  </a:lnTo>
                  <a:lnTo>
                    <a:pt x="2126457" y="121444"/>
                  </a:lnTo>
                  <a:lnTo>
                    <a:pt x="2140744" y="145256"/>
                  </a:lnTo>
                  <a:lnTo>
                    <a:pt x="2147888" y="164306"/>
                  </a:lnTo>
                  <a:lnTo>
                    <a:pt x="2145507" y="188119"/>
                  </a:lnTo>
                  <a:lnTo>
                    <a:pt x="2131219" y="207169"/>
                  </a:lnTo>
                  <a:lnTo>
                    <a:pt x="2102644" y="214312"/>
                  </a:lnTo>
                  <a:lnTo>
                    <a:pt x="2021682" y="214312"/>
                  </a:lnTo>
                  <a:lnTo>
                    <a:pt x="1847850" y="197644"/>
                  </a:lnTo>
                  <a:lnTo>
                    <a:pt x="1671638" y="195262"/>
                  </a:lnTo>
                  <a:lnTo>
                    <a:pt x="1343025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F8D261DE-2F33-41C7-B4F4-6431A651C1DC}"/>
                </a:ext>
              </a:extLst>
            </p:cNvPr>
            <p:cNvSpPr/>
            <p:nvPr/>
          </p:nvSpPr>
          <p:spPr>
            <a:xfrm>
              <a:off x="4981576" y="3181351"/>
              <a:ext cx="474663" cy="752475"/>
            </a:xfrm>
            <a:custGeom>
              <a:avLst/>
              <a:gdLst>
                <a:gd name="connsiteX0" fmla="*/ 216694 w 473869"/>
                <a:gd name="connsiteY0" fmla="*/ 459581 h 752475"/>
                <a:gd name="connsiteX1" fmla="*/ 169069 w 473869"/>
                <a:gd name="connsiteY1" fmla="*/ 223838 h 752475"/>
                <a:gd name="connsiteX2" fmla="*/ 135731 w 473869"/>
                <a:gd name="connsiteY2" fmla="*/ 176213 h 752475"/>
                <a:gd name="connsiteX3" fmla="*/ 80963 w 473869"/>
                <a:gd name="connsiteY3" fmla="*/ 111919 h 752475"/>
                <a:gd name="connsiteX4" fmla="*/ 35719 w 473869"/>
                <a:gd name="connsiteY4" fmla="*/ 73819 h 752475"/>
                <a:gd name="connsiteX5" fmla="*/ 14288 w 473869"/>
                <a:gd name="connsiteY5" fmla="*/ 54769 h 752475"/>
                <a:gd name="connsiteX6" fmla="*/ 0 w 473869"/>
                <a:gd name="connsiteY6" fmla="*/ 38100 h 752475"/>
                <a:gd name="connsiteX7" fmla="*/ 0 w 473869"/>
                <a:gd name="connsiteY7" fmla="*/ 23813 h 752475"/>
                <a:gd name="connsiteX8" fmla="*/ 2381 w 473869"/>
                <a:gd name="connsiteY8" fmla="*/ 16669 h 752475"/>
                <a:gd name="connsiteX9" fmla="*/ 26194 w 473869"/>
                <a:gd name="connsiteY9" fmla="*/ 7144 h 752475"/>
                <a:gd name="connsiteX10" fmla="*/ 76200 w 473869"/>
                <a:gd name="connsiteY10" fmla="*/ 0 h 752475"/>
                <a:gd name="connsiteX11" fmla="*/ 157163 w 473869"/>
                <a:gd name="connsiteY11" fmla="*/ 7144 h 752475"/>
                <a:gd name="connsiteX12" fmla="*/ 254794 w 473869"/>
                <a:gd name="connsiteY12" fmla="*/ 21431 h 752475"/>
                <a:gd name="connsiteX13" fmla="*/ 328613 w 473869"/>
                <a:gd name="connsiteY13" fmla="*/ 40481 h 752475"/>
                <a:gd name="connsiteX14" fmla="*/ 390525 w 473869"/>
                <a:gd name="connsiteY14" fmla="*/ 64294 h 752475"/>
                <a:gd name="connsiteX15" fmla="*/ 371475 w 473869"/>
                <a:gd name="connsiteY15" fmla="*/ 130969 h 752475"/>
                <a:gd name="connsiteX16" fmla="*/ 469106 w 473869"/>
                <a:gd name="connsiteY16" fmla="*/ 552450 h 752475"/>
                <a:gd name="connsiteX17" fmla="*/ 473869 w 473869"/>
                <a:gd name="connsiteY17" fmla="*/ 669131 h 752475"/>
                <a:gd name="connsiteX18" fmla="*/ 471488 w 473869"/>
                <a:gd name="connsiteY18" fmla="*/ 697706 h 752475"/>
                <a:gd name="connsiteX19" fmla="*/ 452438 w 473869"/>
                <a:gd name="connsiteY19" fmla="*/ 719138 h 752475"/>
                <a:gd name="connsiteX20" fmla="*/ 435769 w 473869"/>
                <a:gd name="connsiteY20" fmla="*/ 742950 h 752475"/>
                <a:gd name="connsiteX21" fmla="*/ 419100 w 473869"/>
                <a:gd name="connsiteY21" fmla="*/ 752475 h 752475"/>
                <a:gd name="connsiteX22" fmla="*/ 390525 w 473869"/>
                <a:gd name="connsiteY22" fmla="*/ 752475 h 752475"/>
                <a:gd name="connsiteX23" fmla="*/ 364331 w 473869"/>
                <a:gd name="connsiteY23" fmla="*/ 740569 h 752475"/>
                <a:gd name="connsiteX24" fmla="*/ 314325 w 473869"/>
                <a:gd name="connsiteY24" fmla="*/ 690563 h 752475"/>
                <a:gd name="connsiteX25" fmla="*/ 264319 w 473869"/>
                <a:gd name="connsiteY25" fmla="*/ 621506 h 752475"/>
                <a:gd name="connsiteX26" fmla="*/ 233363 w 473869"/>
                <a:gd name="connsiteY26" fmla="*/ 566738 h 752475"/>
                <a:gd name="connsiteX27" fmla="*/ 216694 w 473869"/>
                <a:gd name="connsiteY27" fmla="*/ 459581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752475">
                  <a:moveTo>
                    <a:pt x="216694" y="459581"/>
                  </a:moveTo>
                  <a:lnTo>
                    <a:pt x="169069" y="223838"/>
                  </a:lnTo>
                  <a:lnTo>
                    <a:pt x="135731" y="176213"/>
                  </a:lnTo>
                  <a:lnTo>
                    <a:pt x="80963" y="111919"/>
                  </a:lnTo>
                  <a:lnTo>
                    <a:pt x="35719" y="73819"/>
                  </a:lnTo>
                  <a:lnTo>
                    <a:pt x="14288" y="54769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2381" y="16669"/>
                  </a:lnTo>
                  <a:lnTo>
                    <a:pt x="26194" y="7144"/>
                  </a:lnTo>
                  <a:lnTo>
                    <a:pt x="76200" y="0"/>
                  </a:lnTo>
                  <a:lnTo>
                    <a:pt x="157163" y="7144"/>
                  </a:lnTo>
                  <a:lnTo>
                    <a:pt x="254794" y="21431"/>
                  </a:lnTo>
                  <a:lnTo>
                    <a:pt x="328613" y="40481"/>
                  </a:lnTo>
                  <a:lnTo>
                    <a:pt x="390525" y="64294"/>
                  </a:lnTo>
                  <a:lnTo>
                    <a:pt x="371475" y="130969"/>
                  </a:lnTo>
                  <a:lnTo>
                    <a:pt x="469106" y="552450"/>
                  </a:lnTo>
                  <a:lnTo>
                    <a:pt x="473869" y="669131"/>
                  </a:lnTo>
                  <a:lnTo>
                    <a:pt x="471488" y="697706"/>
                  </a:lnTo>
                  <a:lnTo>
                    <a:pt x="452438" y="719138"/>
                  </a:lnTo>
                  <a:lnTo>
                    <a:pt x="435769" y="742950"/>
                  </a:lnTo>
                  <a:lnTo>
                    <a:pt x="419100" y="752475"/>
                  </a:lnTo>
                  <a:lnTo>
                    <a:pt x="390525" y="752475"/>
                  </a:lnTo>
                  <a:lnTo>
                    <a:pt x="364331" y="740569"/>
                  </a:lnTo>
                  <a:lnTo>
                    <a:pt x="314325" y="690563"/>
                  </a:lnTo>
                  <a:lnTo>
                    <a:pt x="264319" y="621506"/>
                  </a:lnTo>
                  <a:lnTo>
                    <a:pt x="233363" y="566738"/>
                  </a:lnTo>
                  <a:lnTo>
                    <a:pt x="216694" y="459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A0DB5F9E-45B9-47F6-A963-E09501450F49}"/>
                </a:ext>
              </a:extLst>
            </p:cNvPr>
            <p:cNvSpPr/>
            <p:nvPr/>
          </p:nvSpPr>
          <p:spPr>
            <a:xfrm>
              <a:off x="5270500" y="3005139"/>
              <a:ext cx="1358900" cy="784225"/>
            </a:xfrm>
            <a:custGeom>
              <a:avLst/>
              <a:gdLst>
                <a:gd name="connsiteX0" fmla="*/ 376238 w 1359694"/>
                <a:gd name="connsiteY0" fmla="*/ 285750 h 783431"/>
                <a:gd name="connsiteX1" fmla="*/ 14288 w 1359694"/>
                <a:gd name="connsiteY1" fmla="*/ 350043 h 783431"/>
                <a:gd name="connsiteX2" fmla="*/ 0 w 1359694"/>
                <a:gd name="connsiteY2" fmla="*/ 238125 h 783431"/>
                <a:gd name="connsiteX3" fmla="*/ 445294 w 1359694"/>
                <a:gd name="connsiteY3" fmla="*/ 140493 h 783431"/>
                <a:gd name="connsiteX4" fmla="*/ 900113 w 1359694"/>
                <a:gd name="connsiteY4" fmla="*/ 47625 h 783431"/>
                <a:gd name="connsiteX5" fmla="*/ 1126332 w 1359694"/>
                <a:gd name="connsiteY5" fmla="*/ 0 h 783431"/>
                <a:gd name="connsiteX6" fmla="*/ 1140619 w 1359694"/>
                <a:gd name="connsiteY6" fmla="*/ 2381 h 783431"/>
                <a:gd name="connsiteX7" fmla="*/ 1169194 w 1359694"/>
                <a:gd name="connsiteY7" fmla="*/ 21431 h 783431"/>
                <a:gd name="connsiteX8" fmla="*/ 1219200 w 1359694"/>
                <a:gd name="connsiteY8" fmla="*/ 57150 h 783431"/>
                <a:gd name="connsiteX9" fmla="*/ 1264444 w 1359694"/>
                <a:gd name="connsiteY9" fmla="*/ 100012 h 783431"/>
                <a:gd name="connsiteX10" fmla="*/ 1295400 w 1359694"/>
                <a:gd name="connsiteY10" fmla="*/ 138112 h 783431"/>
                <a:gd name="connsiteX11" fmla="*/ 1326357 w 1359694"/>
                <a:gd name="connsiteY11" fmla="*/ 183356 h 783431"/>
                <a:gd name="connsiteX12" fmla="*/ 1354932 w 1359694"/>
                <a:gd name="connsiteY12" fmla="*/ 245268 h 783431"/>
                <a:gd name="connsiteX13" fmla="*/ 1359694 w 1359694"/>
                <a:gd name="connsiteY13" fmla="*/ 276225 h 783431"/>
                <a:gd name="connsiteX14" fmla="*/ 1331119 w 1359694"/>
                <a:gd name="connsiteY14" fmla="*/ 357187 h 783431"/>
                <a:gd name="connsiteX15" fmla="*/ 1300163 w 1359694"/>
                <a:gd name="connsiteY15" fmla="*/ 395287 h 783431"/>
                <a:gd name="connsiteX16" fmla="*/ 1259682 w 1359694"/>
                <a:gd name="connsiteY16" fmla="*/ 421481 h 783431"/>
                <a:gd name="connsiteX17" fmla="*/ 1173957 w 1359694"/>
                <a:gd name="connsiteY17" fmla="*/ 595312 h 783431"/>
                <a:gd name="connsiteX18" fmla="*/ 1092994 w 1359694"/>
                <a:gd name="connsiteY18" fmla="*/ 747712 h 783431"/>
                <a:gd name="connsiteX19" fmla="*/ 1073944 w 1359694"/>
                <a:gd name="connsiteY19" fmla="*/ 769143 h 783431"/>
                <a:gd name="connsiteX20" fmla="*/ 1057275 w 1359694"/>
                <a:gd name="connsiteY20" fmla="*/ 778668 h 783431"/>
                <a:gd name="connsiteX21" fmla="*/ 1023938 w 1359694"/>
                <a:gd name="connsiteY21" fmla="*/ 783431 h 783431"/>
                <a:gd name="connsiteX22" fmla="*/ 990600 w 1359694"/>
                <a:gd name="connsiteY22" fmla="*/ 783431 h 783431"/>
                <a:gd name="connsiteX23" fmla="*/ 969169 w 1359694"/>
                <a:gd name="connsiteY23" fmla="*/ 781050 h 783431"/>
                <a:gd name="connsiteX24" fmla="*/ 954882 w 1359694"/>
                <a:gd name="connsiteY24" fmla="*/ 773906 h 783431"/>
                <a:gd name="connsiteX25" fmla="*/ 935832 w 1359694"/>
                <a:gd name="connsiteY25" fmla="*/ 762000 h 783431"/>
                <a:gd name="connsiteX26" fmla="*/ 923925 w 1359694"/>
                <a:gd name="connsiteY26" fmla="*/ 740568 h 783431"/>
                <a:gd name="connsiteX27" fmla="*/ 900113 w 1359694"/>
                <a:gd name="connsiteY27" fmla="*/ 661987 h 783431"/>
                <a:gd name="connsiteX28" fmla="*/ 990600 w 1359694"/>
                <a:gd name="connsiteY28" fmla="*/ 564356 h 783431"/>
                <a:gd name="connsiteX29" fmla="*/ 1085850 w 1359694"/>
                <a:gd name="connsiteY29" fmla="*/ 250031 h 783431"/>
                <a:gd name="connsiteX30" fmla="*/ 1085850 w 1359694"/>
                <a:gd name="connsiteY30" fmla="*/ 233362 h 783431"/>
                <a:gd name="connsiteX31" fmla="*/ 1081088 w 1359694"/>
                <a:gd name="connsiteY31" fmla="*/ 211931 h 783431"/>
                <a:gd name="connsiteX32" fmla="*/ 1064419 w 1359694"/>
                <a:gd name="connsiteY32" fmla="*/ 197643 h 783431"/>
                <a:gd name="connsiteX33" fmla="*/ 1047750 w 1359694"/>
                <a:gd name="connsiteY33" fmla="*/ 190500 h 783431"/>
                <a:gd name="connsiteX34" fmla="*/ 1016794 w 1359694"/>
                <a:gd name="connsiteY34" fmla="*/ 180975 h 783431"/>
                <a:gd name="connsiteX35" fmla="*/ 981075 w 1359694"/>
                <a:gd name="connsiteY35" fmla="*/ 180975 h 783431"/>
                <a:gd name="connsiteX36" fmla="*/ 931069 w 1359694"/>
                <a:gd name="connsiteY36" fmla="*/ 185737 h 783431"/>
                <a:gd name="connsiteX37" fmla="*/ 376238 w 1359694"/>
                <a:gd name="connsiteY37" fmla="*/ 285750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9694" h="783431">
                  <a:moveTo>
                    <a:pt x="376238" y="285750"/>
                  </a:moveTo>
                  <a:lnTo>
                    <a:pt x="14288" y="350043"/>
                  </a:lnTo>
                  <a:lnTo>
                    <a:pt x="0" y="238125"/>
                  </a:lnTo>
                  <a:lnTo>
                    <a:pt x="445294" y="140493"/>
                  </a:lnTo>
                  <a:lnTo>
                    <a:pt x="900113" y="47625"/>
                  </a:lnTo>
                  <a:lnTo>
                    <a:pt x="1126332" y="0"/>
                  </a:lnTo>
                  <a:lnTo>
                    <a:pt x="1140619" y="2381"/>
                  </a:lnTo>
                  <a:lnTo>
                    <a:pt x="1169194" y="21431"/>
                  </a:lnTo>
                  <a:lnTo>
                    <a:pt x="1219200" y="57150"/>
                  </a:lnTo>
                  <a:lnTo>
                    <a:pt x="1264444" y="100012"/>
                  </a:lnTo>
                  <a:lnTo>
                    <a:pt x="1295400" y="138112"/>
                  </a:lnTo>
                  <a:lnTo>
                    <a:pt x="1326357" y="183356"/>
                  </a:lnTo>
                  <a:lnTo>
                    <a:pt x="1354932" y="245268"/>
                  </a:lnTo>
                  <a:lnTo>
                    <a:pt x="1359694" y="276225"/>
                  </a:lnTo>
                  <a:lnTo>
                    <a:pt x="1331119" y="357187"/>
                  </a:lnTo>
                  <a:lnTo>
                    <a:pt x="1300163" y="395287"/>
                  </a:lnTo>
                  <a:lnTo>
                    <a:pt x="1259682" y="421481"/>
                  </a:lnTo>
                  <a:lnTo>
                    <a:pt x="1173957" y="595312"/>
                  </a:lnTo>
                  <a:lnTo>
                    <a:pt x="1092994" y="747712"/>
                  </a:lnTo>
                  <a:lnTo>
                    <a:pt x="1073944" y="769143"/>
                  </a:lnTo>
                  <a:lnTo>
                    <a:pt x="1057275" y="778668"/>
                  </a:lnTo>
                  <a:lnTo>
                    <a:pt x="1023938" y="783431"/>
                  </a:lnTo>
                  <a:lnTo>
                    <a:pt x="990600" y="783431"/>
                  </a:lnTo>
                  <a:lnTo>
                    <a:pt x="969169" y="781050"/>
                  </a:lnTo>
                  <a:lnTo>
                    <a:pt x="954882" y="773906"/>
                  </a:lnTo>
                  <a:lnTo>
                    <a:pt x="935832" y="762000"/>
                  </a:lnTo>
                  <a:lnTo>
                    <a:pt x="923925" y="740568"/>
                  </a:lnTo>
                  <a:lnTo>
                    <a:pt x="900113" y="661987"/>
                  </a:lnTo>
                  <a:lnTo>
                    <a:pt x="990600" y="564356"/>
                  </a:lnTo>
                  <a:lnTo>
                    <a:pt x="1085850" y="250031"/>
                  </a:lnTo>
                  <a:lnTo>
                    <a:pt x="1085850" y="233362"/>
                  </a:lnTo>
                  <a:lnTo>
                    <a:pt x="1081088" y="211931"/>
                  </a:lnTo>
                  <a:lnTo>
                    <a:pt x="1064419" y="197643"/>
                  </a:lnTo>
                  <a:lnTo>
                    <a:pt x="1047750" y="190500"/>
                  </a:lnTo>
                  <a:lnTo>
                    <a:pt x="1016794" y="180975"/>
                  </a:lnTo>
                  <a:lnTo>
                    <a:pt x="981075" y="180975"/>
                  </a:lnTo>
                  <a:lnTo>
                    <a:pt x="931069" y="185737"/>
                  </a:lnTo>
                  <a:lnTo>
                    <a:pt x="376238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3">
              <a:extLst>
                <a:ext uri="{FF2B5EF4-FFF2-40B4-BE49-F238E27FC236}">
                  <a16:creationId xmlns:a16="http://schemas.microsoft.com/office/drawing/2014/main" id="{DDCE3878-875D-4C26-A7F5-3539C035D574}"/>
                </a:ext>
              </a:extLst>
            </p:cNvPr>
            <p:cNvSpPr/>
            <p:nvPr/>
          </p:nvSpPr>
          <p:spPr>
            <a:xfrm>
              <a:off x="5380038" y="3541714"/>
              <a:ext cx="920750" cy="377825"/>
            </a:xfrm>
            <a:custGeom>
              <a:avLst/>
              <a:gdLst>
                <a:gd name="connsiteX0" fmla="*/ 395287 w 921544"/>
                <a:gd name="connsiteY0" fmla="*/ 233362 h 378619"/>
                <a:gd name="connsiteX1" fmla="*/ 252412 w 921544"/>
                <a:gd name="connsiteY1" fmla="*/ 264319 h 378619"/>
                <a:gd name="connsiteX2" fmla="*/ 190500 w 921544"/>
                <a:gd name="connsiteY2" fmla="*/ 285750 h 378619"/>
                <a:gd name="connsiteX3" fmla="*/ 123825 w 921544"/>
                <a:gd name="connsiteY3" fmla="*/ 319087 h 378619"/>
                <a:gd name="connsiteX4" fmla="*/ 26194 w 921544"/>
                <a:gd name="connsiteY4" fmla="*/ 378619 h 378619"/>
                <a:gd name="connsiteX5" fmla="*/ 0 w 921544"/>
                <a:gd name="connsiteY5" fmla="*/ 166687 h 378619"/>
                <a:gd name="connsiteX6" fmla="*/ 342900 w 921544"/>
                <a:gd name="connsiteY6" fmla="*/ 100012 h 378619"/>
                <a:gd name="connsiteX7" fmla="*/ 731044 w 921544"/>
                <a:gd name="connsiteY7" fmla="*/ 26194 h 378619"/>
                <a:gd name="connsiteX8" fmla="*/ 921544 w 921544"/>
                <a:gd name="connsiteY8" fmla="*/ 0 h 378619"/>
                <a:gd name="connsiteX9" fmla="*/ 919162 w 921544"/>
                <a:gd name="connsiteY9" fmla="*/ 140494 h 378619"/>
                <a:gd name="connsiteX10" fmla="*/ 600075 w 921544"/>
                <a:gd name="connsiteY10" fmla="*/ 180975 h 378619"/>
                <a:gd name="connsiteX11" fmla="*/ 526256 w 921544"/>
                <a:gd name="connsiteY11" fmla="*/ 216694 h 378619"/>
                <a:gd name="connsiteX12" fmla="*/ 395287 w 921544"/>
                <a:gd name="connsiteY12" fmla="*/ 23336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1544" h="378619">
                  <a:moveTo>
                    <a:pt x="395287" y="233362"/>
                  </a:moveTo>
                  <a:lnTo>
                    <a:pt x="252412" y="264319"/>
                  </a:lnTo>
                  <a:lnTo>
                    <a:pt x="190500" y="285750"/>
                  </a:lnTo>
                  <a:lnTo>
                    <a:pt x="123825" y="319087"/>
                  </a:lnTo>
                  <a:lnTo>
                    <a:pt x="26194" y="378619"/>
                  </a:lnTo>
                  <a:lnTo>
                    <a:pt x="0" y="166687"/>
                  </a:lnTo>
                  <a:lnTo>
                    <a:pt x="342900" y="100012"/>
                  </a:lnTo>
                  <a:lnTo>
                    <a:pt x="731044" y="26194"/>
                  </a:lnTo>
                  <a:lnTo>
                    <a:pt x="921544" y="0"/>
                  </a:lnTo>
                  <a:lnTo>
                    <a:pt x="919162" y="140494"/>
                  </a:lnTo>
                  <a:lnTo>
                    <a:pt x="600075" y="180975"/>
                  </a:lnTo>
                  <a:lnTo>
                    <a:pt x="526256" y="216694"/>
                  </a:lnTo>
                  <a:lnTo>
                    <a:pt x="395287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D42186E9-53B6-46CC-BD52-8D298212705F}"/>
                </a:ext>
              </a:extLst>
            </p:cNvPr>
            <p:cNvSpPr/>
            <p:nvPr/>
          </p:nvSpPr>
          <p:spPr>
            <a:xfrm>
              <a:off x="4960938" y="4017963"/>
              <a:ext cx="1801812" cy="463550"/>
            </a:xfrm>
            <a:custGeom>
              <a:avLst/>
              <a:gdLst>
                <a:gd name="connsiteX0" fmla="*/ 807244 w 1802606"/>
                <a:gd name="connsiteY0" fmla="*/ 328612 h 464344"/>
                <a:gd name="connsiteX1" fmla="*/ 378619 w 1802606"/>
                <a:gd name="connsiteY1" fmla="*/ 402431 h 464344"/>
                <a:gd name="connsiteX2" fmla="*/ 226219 w 1802606"/>
                <a:gd name="connsiteY2" fmla="*/ 464344 h 464344"/>
                <a:gd name="connsiteX3" fmla="*/ 192881 w 1802606"/>
                <a:gd name="connsiteY3" fmla="*/ 461962 h 464344"/>
                <a:gd name="connsiteX4" fmla="*/ 166687 w 1802606"/>
                <a:gd name="connsiteY4" fmla="*/ 440531 h 464344"/>
                <a:gd name="connsiteX5" fmla="*/ 123825 w 1802606"/>
                <a:gd name="connsiteY5" fmla="*/ 404812 h 464344"/>
                <a:gd name="connsiteX6" fmla="*/ 73819 w 1802606"/>
                <a:gd name="connsiteY6" fmla="*/ 354806 h 464344"/>
                <a:gd name="connsiteX7" fmla="*/ 45244 w 1802606"/>
                <a:gd name="connsiteY7" fmla="*/ 314325 h 464344"/>
                <a:gd name="connsiteX8" fmla="*/ 19050 w 1802606"/>
                <a:gd name="connsiteY8" fmla="*/ 271462 h 464344"/>
                <a:gd name="connsiteX9" fmla="*/ 2381 w 1802606"/>
                <a:gd name="connsiteY9" fmla="*/ 235744 h 464344"/>
                <a:gd name="connsiteX10" fmla="*/ 0 w 1802606"/>
                <a:gd name="connsiteY10" fmla="*/ 216694 h 464344"/>
                <a:gd name="connsiteX11" fmla="*/ 7144 w 1802606"/>
                <a:gd name="connsiteY11" fmla="*/ 202406 h 464344"/>
                <a:gd name="connsiteX12" fmla="*/ 21431 w 1802606"/>
                <a:gd name="connsiteY12" fmla="*/ 202406 h 464344"/>
                <a:gd name="connsiteX13" fmla="*/ 40481 w 1802606"/>
                <a:gd name="connsiteY13" fmla="*/ 204787 h 464344"/>
                <a:gd name="connsiteX14" fmla="*/ 71437 w 1802606"/>
                <a:gd name="connsiteY14" fmla="*/ 230981 h 464344"/>
                <a:gd name="connsiteX15" fmla="*/ 104775 w 1802606"/>
                <a:gd name="connsiteY15" fmla="*/ 254794 h 464344"/>
                <a:gd name="connsiteX16" fmla="*/ 138112 w 1802606"/>
                <a:gd name="connsiteY16" fmla="*/ 271462 h 464344"/>
                <a:gd name="connsiteX17" fmla="*/ 173831 w 1802606"/>
                <a:gd name="connsiteY17" fmla="*/ 283369 h 464344"/>
                <a:gd name="connsiteX18" fmla="*/ 223837 w 1802606"/>
                <a:gd name="connsiteY18" fmla="*/ 290512 h 464344"/>
                <a:gd name="connsiteX19" fmla="*/ 280987 w 1802606"/>
                <a:gd name="connsiteY19" fmla="*/ 285750 h 464344"/>
                <a:gd name="connsiteX20" fmla="*/ 659606 w 1802606"/>
                <a:gd name="connsiteY20" fmla="*/ 209550 h 464344"/>
                <a:gd name="connsiteX21" fmla="*/ 1002506 w 1802606"/>
                <a:gd name="connsiteY21" fmla="*/ 142875 h 464344"/>
                <a:gd name="connsiteX22" fmla="*/ 1147762 w 1802606"/>
                <a:gd name="connsiteY22" fmla="*/ 126206 h 464344"/>
                <a:gd name="connsiteX23" fmla="*/ 1223962 w 1802606"/>
                <a:gd name="connsiteY23" fmla="*/ 116681 h 464344"/>
                <a:gd name="connsiteX24" fmla="*/ 1293019 w 1802606"/>
                <a:gd name="connsiteY24" fmla="*/ 100012 h 464344"/>
                <a:gd name="connsiteX25" fmla="*/ 1364456 w 1802606"/>
                <a:gd name="connsiteY25" fmla="*/ 71437 h 464344"/>
                <a:gd name="connsiteX26" fmla="*/ 1397794 w 1802606"/>
                <a:gd name="connsiteY26" fmla="*/ 57150 h 464344"/>
                <a:gd name="connsiteX27" fmla="*/ 1428750 w 1802606"/>
                <a:gd name="connsiteY27" fmla="*/ 30956 h 464344"/>
                <a:gd name="connsiteX28" fmla="*/ 1447800 w 1802606"/>
                <a:gd name="connsiteY28" fmla="*/ 11906 h 464344"/>
                <a:gd name="connsiteX29" fmla="*/ 1481137 w 1802606"/>
                <a:gd name="connsiteY29" fmla="*/ 2381 h 464344"/>
                <a:gd name="connsiteX30" fmla="*/ 1528762 w 1802606"/>
                <a:gd name="connsiteY30" fmla="*/ 0 h 464344"/>
                <a:gd name="connsiteX31" fmla="*/ 1576387 w 1802606"/>
                <a:gd name="connsiteY31" fmla="*/ 7144 h 464344"/>
                <a:gd name="connsiteX32" fmla="*/ 1624012 w 1802606"/>
                <a:gd name="connsiteY32" fmla="*/ 21431 h 464344"/>
                <a:gd name="connsiteX33" fmla="*/ 1671637 w 1802606"/>
                <a:gd name="connsiteY33" fmla="*/ 40481 h 464344"/>
                <a:gd name="connsiteX34" fmla="*/ 1724025 w 1802606"/>
                <a:gd name="connsiteY34" fmla="*/ 71437 h 464344"/>
                <a:gd name="connsiteX35" fmla="*/ 1759744 w 1802606"/>
                <a:gd name="connsiteY35" fmla="*/ 92869 h 464344"/>
                <a:gd name="connsiteX36" fmla="*/ 1781175 w 1802606"/>
                <a:gd name="connsiteY36" fmla="*/ 107156 h 464344"/>
                <a:gd name="connsiteX37" fmla="*/ 1793081 w 1802606"/>
                <a:gd name="connsiteY37" fmla="*/ 123825 h 464344"/>
                <a:gd name="connsiteX38" fmla="*/ 1802606 w 1802606"/>
                <a:gd name="connsiteY38" fmla="*/ 145256 h 464344"/>
                <a:gd name="connsiteX39" fmla="*/ 1800225 w 1802606"/>
                <a:gd name="connsiteY39" fmla="*/ 171450 h 464344"/>
                <a:gd name="connsiteX40" fmla="*/ 1785937 w 1802606"/>
                <a:gd name="connsiteY40" fmla="*/ 195262 h 464344"/>
                <a:gd name="connsiteX41" fmla="*/ 1747837 w 1802606"/>
                <a:gd name="connsiteY41" fmla="*/ 214312 h 464344"/>
                <a:gd name="connsiteX42" fmla="*/ 1671637 w 1802606"/>
                <a:gd name="connsiteY42" fmla="*/ 235744 h 464344"/>
                <a:gd name="connsiteX43" fmla="*/ 1497806 w 1802606"/>
                <a:gd name="connsiteY43" fmla="*/ 250031 h 464344"/>
                <a:gd name="connsiteX44" fmla="*/ 1152525 w 1802606"/>
                <a:gd name="connsiteY44" fmla="*/ 285750 h 464344"/>
                <a:gd name="connsiteX45" fmla="*/ 807244 w 1802606"/>
                <a:gd name="connsiteY45" fmla="*/ 328612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02606" h="464344">
                  <a:moveTo>
                    <a:pt x="807244" y="328612"/>
                  </a:moveTo>
                  <a:lnTo>
                    <a:pt x="378619" y="402431"/>
                  </a:lnTo>
                  <a:lnTo>
                    <a:pt x="226219" y="464344"/>
                  </a:lnTo>
                  <a:lnTo>
                    <a:pt x="192881" y="461962"/>
                  </a:lnTo>
                  <a:lnTo>
                    <a:pt x="166687" y="440531"/>
                  </a:lnTo>
                  <a:lnTo>
                    <a:pt x="123825" y="404812"/>
                  </a:lnTo>
                  <a:lnTo>
                    <a:pt x="73819" y="354806"/>
                  </a:lnTo>
                  <a:lnTo>
                    <a:pt x="45244" y="314325"/>
                  </a:lnTo>
                  <a:lnTo>
                    <a:pt x="19050" y="271462"/>
                  </a:lnTo>
                  <a:lnTo>
                    <a:pt x="2381" y="235744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21431" y="202406"/>
                  </a:lnTo>
                  <a:lnTo>
                    <a:pt x="40481" y="204787"/>
                  </a:lnTo>
                  <a:lnTo>
                    <a:pt x="71437" y="230981"/>
                  </a:lnTo>
                  <a:lnTo>
                    <a:pt x="104775" y="254794"/>
                  </a:lnTo>
                  <a:lnTo>
                    <a:pt x="138112" y="271462"/>
                  </a:lnTo>
                  <a:lnTo>
                    <a:pt x="173831" y="283369"/>
                  </a:lnTo>
                  <a:lnTo>
                    <a:pt x="223837" y="290512"/>
                  </a:lnTo>
                  <a:lnTo>
                    <a:pt x="280987" y="285750"/>
                  </a:lnTo>
                  <a:lnTo>
                    <a:pt x="659606" y="209550"/>
                  </a:lnTo>
                  <a:lnTo>
                    <a:pt x="1002506" y="142875"/>
                  </a:lnTo>
                  <a:lnTo>
                    <a:pt x="1147762" y="126206"/>
                  </a:lnTo>
                  <a:lnTo>
                    <a:pt x="1223962" y="116681"/>
                  </a:lnTo>
                  <a:lnTo>
                    <a:pt x="1293019" y="100012"/>
                  </a:lnTo>
                  <a:lnTo>
                    <a:pt x="1364456" y="71437"/>
                  </a:lnTo>
                  <a:lnTo>
                    <a:pt x="1397794" y="57150"/>
                  </a:lnTo>
                  <a:lnTo>
                    <a:pt x="1428750" y="30956"/>
                  </a:lnTo>
                  <a:lnTo>
                    <a:pt x="1447800" y="11906"/>
                  </a:lnTo>
                  <a:lnTo>
                    <a:pt x="1481137" y="2381"/>
                  </a:lnTo>
                  <a:lnTo>
                    <a:pt x="1528762" y="0"/>
                  </a:lnTo>
                  <a:lnTo>
                    <a:pt x="1576387" y="7144"/>
                  </a:lnTo>
                  <a:lnTo>
                    <a:pt x="1624012" y="21431"/>
                  </a:lnTo>
                  <a:lnTo>
                    <a:pt x="1671637" y="40481"/>
                  </a:lnTo>
                  <a:lnTo>
                    <a:pt x="1724025" y="71437"/>
                  </a:lnTo>
                  <a:lnTo>
                    <a:pt x="1759744" y="92869"/>
                  </a:lnTo>
                  <a:lnTo>
                    <a:pt x="1781175" y="107156"/>
                  </a:lnTo>
                  <a:lnTo>
                    <a:pt x="1793081" y="123825"/>
                  </a:lnTo>
                  <a:lnTo>
                    <a:pt x="1802606" y="145256"/>
                  </a:lnTo>
                  <a:lnTo>
                    <a:pt x="1800225" y="171450"/>
                  </a:lnTo>
                  <a:lnTo>
                    <a:pt x="1785937" y="195262"/>
                  </a:lnTo>
                  <a:lnTo>
                    <a:pt x="1747837" y="214312"/>
                  </a:lnTo>
                  <a:lnTo>
                    <a:pt x="1671637" y="235744"/>
                  </a:lnTo>
                  <a:lnTo>
                    <a:pt x="1497806" y="250031"/>
                  </a:lnTo>
                  <a:lnTo>
                    <a:pt x="1152525" y="285750"/>
                  </a:lnTo>
                  <a:lnTo>
                    <a:pt x="807244" y="3286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28EE575B-B6D8-4F45-B175-4B56380F4827}"/>
                </a:ext>
              </a:extLst>
            </p:cNvPr>
            <p:cNvSpPr/>
            <p:nvPr/>
          </p:nvSpPr>
          <p:spPr>
            <a:xfrm>
              <a:off x="5127625" y="4354513"/>
              <a:ext cx="292100" cy="711200"/>
            </a:xfrm>
            <a:custGeom>
              <a:avLst/>
              <a:gdLst>
                <a:gd name="connsiteX0" fmla="*/ 9525 w 292894"/>
                <a:gd name="connsiteY0" fmla="*/ 473869 h 709613"/>
                <a:gd name="connsiteX1" fmla="*/ 30957 w 292894"/>
                <a:gd name="connsiteY1" fmla="*/ 383382 h 709613"/>
                <a:gd name="connsiteX2" fmla="*/ 40482 w 292894"/>
                <a:gd name="connsiteY2" fmla="*/ 333375 h 709613"/>
                <a:gd name="connsiteX3" fmla="*/ 47625 w 292894"/>
                <a:gd name="connsiteY3" fmla="*/ 269082 h 709613"/>
                <a:gd name="connsiteX4" fmla="*/ 45244 w 292894"/>
                <a:gd name="connsiteY4" fmla="*/ 214313 h 709613"/>
                <a:gd name="connsiteX5" fmla="*/ 35719 w 292894"/>
                <a:gd name="connsiteY5" fmla="*/ 147638 h 709613"/>
                <a:gd name="connsiteX6" fmla="*/ 2382 w 292894"/>
                <a:gd name="connsiteY6" fmla="*/ 59532 h 709613"/>
                <a:gd name="connsiteX7" fmla="*/ 190500 w 292894"/>
                <a:gd name="connsiteY7" fmla="*/ 0 h 709613"/>
                <a:gd name="connsiteX8" fmla="*/ 273844 w 292894"/>
                <a:gd name="connsiteY8" fmla="*/ 83344 h 709613"/>
                <a:gd name="connsiteX9" fmla="*/ 285750 w 292894"/>
                <a:gd name="connsiteY9" fmla="*/ 107157 h 709613"/>
                <a:gd name="connsiteX10" fmla="*/ 292894 w 292894"/>
                <a:gd name="connsiteY10" fmla="*/ 145257 h 709613"/>
                <a:gd name="connsiteX11" fmla="*/ 290513 w 292894"/>
                <a:gd name="connsiteY11" fmla="*/ 183357 h 709613"/>
                <a:gd name="connsiteX12" fmla="*/ 273844 w 292894"/>
                <a:gd name="connsiteY12" fmla="*/ 221457 h 709613"/>
                <a:gd name="connsiteX13" fmla="*/ 245269 w 292894"/>
                <a:gd name="connsiteY13" fmla="*/ 283369 h 709613"/>
                <a:gd name="connsiteX14" fmla="*/ 219075 w 292894"/>
                <a:gd name="connsiteY14" fmla="*/ 354807 h 709613"/>
                <a:gd name="connsiteX15" fmla="*/ 185738 w 292894"/>
                <a:gd name="connsiteY15" fmla="*/ 464344 h 709613"/>
                <a:gd name="connsiteX16" fmla="*/ 145257 w 292894"/>
                <a:gd name="connsiteY16" fmla="*/ 678657 h 709613"/>
                <a:gd name="connsiteX17" fmla="*/ 0 w 292894"/>
                <a:gd name="connsiteY17" fmla="*/ 709613 h 709613"/>
                <a:gd name="connsiteX18" fmla="*/ 0 w 292894"/>
                <a:gd name="connsiteY18" fmla="*/ 569119 h 709613"/>
                <a:gd name="connsiteX19" fmla="*/ 9525 w 292894"/>
                <a:gd name="connsiteY19" fmla="*/ 473869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2894" h="709613">
                  <a:moveTo>
                    <a:pt x="9525" y="473869"/>
                  </a:moveTo>
                  <a:lnTo>
                    <a:pt x="30957" y="383382"/>
                  </a:lnTo>
                  <a:lnTo>
                    <a:pt x="40482" y="333375"/>
                  </a:lnTo>
                  <a:lnTo>
                    <a:pt x="47625" y="269082"/>
                  </a:lnTo>
                  <a:cubicBezTo>
                    <a:pt x="46831" y="250826"/>
                    <a:pt x="46038" y="232569"/>
                    <a:pt x="45244" y="214313"/>
                  </a:cubicBezTo>
                  <a:lnTo>
                    <a:pt x="35719" y="147638"/>
                  </a:lnTo>
                  <a:lnTo>
                    <a:pt x="2382" y="59532"/>
                  </a:lnTo>
                  <a:lnTo>
                    <a:pt x="190500" y="0"/>
                  </a:lnTo>
                  <a:lnTo>
                    <a:pt x="273844" y="83344"/>
                  </a:lnTo>
                  <a:lnTo>
                    <a:pt x="285750" y="107157"/>
                  </a:lnTo>
                  <a:lnTo>
                    <a:pt x="292894" y="145257"/>
                  </a:lnTo>
                  <a:lnTo>
                    <a:pt x="290513" y="183357"/>
                  </a:lnTo>
                  <a:lnTo>
                    <a:pt x="273844" y="221457"/>
                  </a:lnTo>
                  <a:lnTo>
                    <a:pt x="245269" y="283369"/>
                  </a:lnTo>
                  <a:lnTo>
                    <a:pt x="219075" y="354807"/>
                  </a:lnTo>
                  <a:lnTo>
                    <a:pt x="185738" y="464344"/>
                  </a:lnTo>
                  <a:lnTo>
                    <a:pt x="145257" y="678657"/>
                  </a:lnTo>
                  <a:lnTo>
                    <a:pt x="0" y="709613"/>
                  </a:lnTo>
                  <a:lnTo>
                    <a:pt x="0" y="569119"/>
                  </a:lnTo>
                  <a:lnTo>
                    <a:pt x="9525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A1B605B8-F5B3-4C4A-B2E7-32D4B0F344AD}"/>
                </a:ext>
              </a:extLst>
            </p:cNvPr>
            <p:cNvSpPr/>
            <p:nvPr/>
          </p:nvSpPr>
          <p:spPr>
            <a:xfrm>
              <a:off x="4643438" y="4678363"/>
              <a:ext cx="2298700" cy="539750"/>
            </a:xfrm>
            <a:custGeom>
              <a:avLst/>
              <a:gdLst>
                <a:gd name="connsiteX0" fmla="*/ 1028700 w 2297906"/>
                <a:gd name="connsiteY0" fmla="*/ 369094 h 538163"/>
                <a:gd name="connsiteX1" fmla="*/ 671512 w 2297906"/>
                <a:gd name="connsiteY1" fmla="*/ 442913 h 538163"/>
                <a:gd name="connsiteX2" fmla="*/ 421481 w 2297906"/>
                <a:gd name="connsiteY2" fmla="*/ 514350 h 538163"/>
                <a:gd name="connsiteX3" fmla="*/ 342900 w 2297906"/>
                <a:gd name="connsiteY3" fmla="*/ 533400 h 538163"/>
                <a:gd name="connsiteX4" fmla="*/ 307181 w 2297906"/>
                <a:gd name="connsiteY4" fmla="*/ 538163 h 538163"/>
                <a:gd name="connsiteX5" fmla="*/ 283368 w 2297906"/>
                <a:gd name="connsiteY5" fmla="*/ 535782 h 538163"/>
                <a:gd name="connsiteX6" fmla="*/ 252412 w 2297906"/>
                <a:gd name="connsiteY6" fmla="*/ 528638 h 538163"/>
                <a:gd name="connsiteX7" fmla="*/ 214312 w 2297906"/>
                <a:gd name="connsiteY7" fmla="*/ 511969 h 538163"/>
                <a:gd name="connsiteX8" fmla="*/ 123825 w 2297906"/>
                <a:gd name="connsiteY8" fmla="*/ 457200 h 538163"/>
                <a:gd name="connsiteX9" fmla="*/ 59531 w 2297906"/>
                <a:gd name="connsiteY9" fmla="*/ 400050 h 538163"/>
                <a:gd name="connsiteX10" fmla="*/ 21431 w 2297906"/>
                <a:gd name="connsiteY10" fmla="*/ 364332 h 538163"/>
                <a:gd name="connsiteX11" fmla="*/ 2381 w 2297906"/>
                <a:gd name="connsiteY11" fmla="*/ 333375 h 538163"/>
                <a:gd name="connsiteX12" fmla="*/ 0 w 2297906"/>
                <a:gd name="connsiteY12" fmla="*/ 314325 h 538163"/>
                <a:gd name="connsiteX13" fmla="*/ 4762 w 2297906"/>
                <a:gd name="connsiteY13" fmla="*/ 302419 h 538163"/>
                <a:gd name="connsiteX14" fmla="*/ 16668 w 2297906"/>
                <a:gd name="connsiteY14" fmla="*/ 297657 h 538163"/>
                <a:gd name="connsiteX15" fmla="*/ 40481 w 2297906"/>
                <a:gd name="connsiteY15" fmla="*/ 302419 h 538163"/>
                <a:gd name="connsiteX16" fmla="*/ 76200 w 2297906"/>
                <a:gd name="connsiteY16" fmla="*/ 314325 h 538163"/>
                <a:gd name="connsiteX17" fmla="*/ 240506 w 2297906"/>
                <a:gd name="connsiteY17" fmla="*/ 333375 h 538163"/>
                <a:gd name="connsiteX18" fmla="*/ 288131 w 2297906"/>
                <a:gd name="connsiteY18" fmla="*/ 330994 h 538163"/>
                <a:gd name="connsiteX19" fmla="*/ 497681 w 2297906"/>
                <a:gd name="connsiteY19" fmla="*/ 285750 h 538163"/>
                <a:gd name="connsiteX20" fmla="*/ 633412 w 2297906"/>
                <a:gd name="connsiteY20" fmla="*/ 269082 h 538163"/>
                <a:gd name="connsiteX21" fmla="*/ 1031081 w 2297906"/>
                <a:gd name="connsiteY21" fmla="*/ 197644 h 538163"/>
                <a:gd name="connsiteX22" fmla="*/ 1314450 w 2297906"/>
                <a:gd name="connsiteY22" fmla="*/ 147638 h 538163"/>
                <a:gd name="connsiteX23" fmla="*/ 1443037 w 2297906"/>
                <a:gd name="connsiteY23" fmla="*/ 138113 h 538163"/>
                <a:gd name="connsiteX24" fmla="*/ 1659731 w 2297906"/>
                <a:gd name="connsiteY24" fmla="*/ 109538 h 538163"/>
                <a:gd name="connsiteX25" fmla="*/ 1802606 w 2297906"/>
                <a:gd name="connsiteY25" fmla="*/ 90488 h 538163"/>
                <a:gd name="connsiteX26" fmla="*/ 1843087 w 2297906"/>
                <a:gd name="connsiteY26" fmla="*/ 76200 h 538163"/>
                <a:gd name="connsiteX27" fmla="*/ 1921668 w 2297906"/>
                <a:gd name="connsiteY27" fmla="*/ 35719 h 538163"/>
                <a:gd name="connsiteX28" fmla="*/ 1983581 w 2297906"/>
                <a:gd name="connsiteY28" fmla="*/ 0 h 538163"/>
                <a:gd name="connsiteX29" fmla="*/ 2038350 w 2297906"/>
                <a:gd name="connsiteY29" fmla="*/ 9525 h 538163"/>
                <a:gd name="connsiteX30" fmla="*/ 2116931 w 2297906"/>
                <a:gd name="connsiteY30" fmla="*/ 28575 h 538163"/>
                <a:gd name="connsiteX31" fmla="*/ 2181225 w 2297906"/>
                <a:gd name="connsiteY31" fmla="*/ 52388 h 538163"/>
                <a:gd name="connsiteX32" fmla="*/ 2231231 w 2297906"/>
                <a:gd name="connsiteY32" fmla="*/ 73819 h 538163"/>
                <a:gd name="connsiteX33" fmla="*/ 2266950 w 2297906"/>
                <a:gd name="connsiteY33" fmla="*/ 100013 h 538163"/>
                <a:gd name="connsiteX34" fmla="*/ 2286000 w 2297906"/>
                <a:gd name="connsiteY34" fmla="*/ 126207 h 538163"/>
                <a:gd name="connsiteX35" fmla="*/ 2295525 w 2297906"/>
                <a:gd name="connsiteY35" fmla="*/ 154782 h 538163"/>
                <a:gd name="connsiteX36" fmla="*/ 2297906 w 2297906"/>
                <a:gd name="connsiteY36" fmla="*/ 188119 h 538163"/>
                <a:gd name="connsiteX37" fmla="*/ 2288381 w 2297906"/>
                <a:gd name="connsiteY37" fmla="*/ 216694 h 538163"/>
                <a:gd name="connsiteX38" fmla="*/ 2271712 w 2297906"/>
                <a:gd name="connsiteY38" fmla="*/ 235744 h 538163"/>
                <a:gd name="connsiteX39" fmla="*/ 2245518 w 2297906"/>
                <a:gd name="connsiteY39" fmla="*/ 247650 h 538163"/>
                <a:gd name="connsiteX40" fmla="*/ 2178843 w 2297906"/>
                <a:gd name="connsiteY40" fmla="*/ 245269 h 538163"/>
                <a:gd name="connsiteX41" fmla="*/ 2069306 w 2297906"/>
                <a:gd name="connsiteY41" fmla="*/ 233363 h 538163"/>
                <a:gd name="connsiteX42" fmla="*/ 1964531 w 2297906"/>
                <a:gd name="connsiteY42" fmla="*/ 233363 h 538163"/>
                <a:gd name="connsiteX43" fmla="*/ 1840706 w 2297906"/>
                <a:gd name="connsiteY43" fmla="*/ 245269 h 538163"/>
                <a:gd name="connsiteX44" fmla="*/ 1481137 w 2297906"/>
                <a:gd name="connsiteY44" fmla="*/ 295275 h 538163"/>
                <a:gd name="connsiteX45" fmla="*/ 1295400 w 2297906"/>
                <a:gd name="connsiteY45" fmla="*/ 335757 h 538163"/>
                <a:gd name="connsiteX46" fmla="*/ 1028700 w 2297906"/>
                <a:gd name="connsiteY46" fmla="*/ 369094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97906" h="538163">
                  <a:moveTo>
                    <a:pt x="1028700" y="369094"/>
                  </a:moveTo>
                  <a:lnTo>
                    <a:pt x="671512" y="442913"/>
                  </a:lnTo>
                  <a:lnTo>
                    <a:pt x="421481" y="514350"/>
                  </a:lnTo>
                  <a:lnTo>
                    <a:pt x="342900" y="533400"/>
                  </a:lnTo>
                  <a:lnTo>
                    <a:pt x="307181" y="538163"/>
                  </a:lnTo>
                  <a:lnTo>
                    <a:pt x="283368" y="535782"/>
                  </a:lnTo>
                  <a:lnTo>
                    <a:pt x="252412" y="528638"/>
                  </a:lnTo>
                  <a:lnTo>
                    <a:pt x="214312" y="511969"/>
                  </a:lnTo>
                  <a:lnTo>
                    <a:pt x="123825" y="457200"/>
                  </a:lnTo>
                  <a:lnTo>
                    <a:pt x="59531" y="400050"/>
                  </a:lnTo>
                  <a:lnTo>
                    <a:pt x="21431" y="364332"/>
                  </a:lnTo>
                  <a:lnTo>
                    <a:pt x="2381" y="333375"/>
                  </a:lnTo>
                  <a:lnTo>
                    <a:pt x="0" y="314325"/>
                  </a:lnTo>
                  <a:lnTo>
                    <a:pt x="4762" y="302419"/>
                  </a:lnTo>
                  <a:lnTo>
                    <a:pt x="16668" y="297657"/>
                  </a:lnTo>
                  <a:lnTo>
                    <a:pt x="40481" y="302419"/>
                  </a:lnTo>
                  <a:lnTo>
                    <a:pt x="76200" y="314325"/>
                  </a:lnTo>
                  <a:lnTo>
                    <a:pt x="240506" y="333375"/>
                  </a:lnTo>
                  <a:lnTo>
                    <a:pt x="288131" y="330994"/>
                  </a:lnTo>
                  <a:lnTo>
                    <a:pt x="497681" y="285750"/>
                  </a:lnTo>
                  <a:lnTo>
                    <a:pt x="633412" y="269082"/>
                  </a:lnTo>
                  <a:lnTo>
                    <a:pt x="1031081" y="197644"/>
                  </a:lnTo>
                  <a:lnTo>
                    <a:pt x="1314450" y="147638"/>
                  </a:lnTo>
                  <a:lnTo>
                    <a:pt x="1443037" y="138113"/>
                  </a:lnTo>
                  <a:lnTo>
                    <a:pt x="1659731" y="109538"/>
                  </a:lnTo>
                  <a:lnTo>
                    <a:pt x="1802606" y="90488"/>
                  </a:lnTo>
                  <a:lnTo>
                    <a:pt x="1843087" y="76200"/>
                  </a:lnTo>
                  <a:lnTo>
                    <a:pt x="1921668" y="35719"/>
                  </a:lnTo>
                  <a:lnTo>
                    <a:pt x="1983581" y="0"/>
                  </a:lnTo>
                  <a:lnTo>
                    <a:pt x="2038350" y="9525"/>
                  </a:lnTo>
                  <a:lnTo>
                    <a:pt x="2116931" y="28575"/>
                  </a:lnTo>
                  <a:lnTo>
                    <a:pt x="2181225" y="52388"/>
                  </a:lnTo>
                  <a:lnTo>
                    <a:pt x="2231231" y="73819"/>
                  </a:lnTo>
                  <a:lnTo>
                    <a:pt x="2266950" y="100013"/>
                  </a:lnTo>
                  <a:lnTo>
                    <a:pt x="2286000" y="126207"/>
                  </a:lnTo>
                  <a:lnTo>
                    <a:pt x="2295525" y="154782"/>
                  </a:lnTo>
                  <a:lnTo>
                    <a:pt x="2297906" y="188119"/>
                  </a:lnTo>
                  <a:lnTo>
                    <a:pt x="2288381" y="216694"/>
                  </a:lnTo>
                  <a:lnTo>
                    <a:pt x="2271712" y="235744"/>
                  </a:lnTo>
                  <a:lnTo>
                    <a:pt x="2245518" y="247650"/>
                  </a:lnTo>
                  <a:lnTo>
                    <a:pt x="2178843" y="245269"/>
                  </a:lnTo>
                  <a:lnTo>
                    <a:pt x="2069306" y="233363"/>
                  </a:lnTo>
                  <a:lnTo>
                    <a:pt x="1964531" y="233363"/>
                  </a:lnTo>
                  <a:lnTo>
                    <a:pt x="1840706" y="245269"/>
                  </a:lnTo>
                  <a:lnTo>
                    <a:pt x="1481137" y="295275"/>
                  </a:lnTo>
                  <a:lnTo>
                    <a:pt x="1295400" y="335757"/>
                  </a:lnTo>
                  <a:lnTo>
                    <a:pt x="1028700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6">
              <a:extLst>
                <a:ext uri="{FF2B5EF4-FFF2-40B4-BE49-F238E27FC236}">
                  <a16:creationId xmlns:a16="http://schemas.microsoft.com/office/drawing/2014/main" id="{E93E223F-89FE-4BE8-A471-6059FD39598C}"/>
                </a:ext>
              </a:extLst>
            </p:cNvPr>
            <p:cNvSpPr/>
            <p:nvPr/>
          </p:nvSpPr>
          <p:spPr>
            <a:xfrm rot="16200000">
              <a:off x="4865688" y="4651375"/>
              <a:ext cx="2284412" cy="325438"/>
            </a:xfrm>
            <a:custGeom>
              <a:avLst/>
              <a:gdLst>
                <a:gd name="connsiteX0" fmla="*/ 1309688 w 2283619"/>
                <a:gd name="connsiteY0" fmla="*/ 285750 h 326231"/>
                <a:gd name="connsiteX1" fmla="*/ 188119 w 2283619"/>
                <a:gd name="connsiteY1" fmla="*/ 288131 h 326231"/>
                <a:gd name="connsiteX2" fmla="*/ 126207 w 2283619"/>
                <a:gd name="connsiteY2" fmla="*/ 285750 h 326231"/>
                <a:gd name="connsiteX3" fmla="*/ 92869 w 2283619"/>
                <a:gd name="connsiteY3" fmla="*/ 271462 h 326231"/>
                <a:gd name="connsiteX4" fmla="*/ 40482 w 2283619"/>
                <a:gd name="connsiteY4" fmla="*/ 240506 h 326231"/>
                <a:gd name="connsiteX5" fmla="*/ 9525 w 2283619"/>
                <a:gd name="connsiteY5" fmla="*/ 211931 h 326231"/>
                <a:gd name="connsiteX6" fmla="*/ 0 w 2283619"/>
                <a:gd name="connsiteY6" fmla="*/ 178594 h 326231"/>
                <a:gd name="connsiteX7" fmla="*/ 0 w 2283619"/>
                <a:gd name="connsiteY7" fmla="*/ 142875 h 326231"/>
                <a:gd name="connsiteX8" fmla="*/ 9525 w 2283619"/>
                <a:gd name="connsiteY8" fmla="*/ 109537 h 326231"/>
                <a:gd name="connsiteX9" fmla="*/ 38100 w 2283619"/>
                <a:gd name="connsiteY9" fmla="*/ 78581 h 326231"/>
                <a:gd name="connsiteX10" fmla="*/ 85725 w 2283619"/>
                <a:gd name="connsiteY10" fmla="*/ 52387 h 326231"/>
                <a:gd name="connsiteX11" fmla="*/ 147638 w 2283619"/>
                <a:gd name="connsiteY11" fmla="*/ 33337 h 326231"/>
                <a:gd name="connsiteX12" fmla="*/ 223838 w 2283619"/>
                <a:gd name="connsiteY12" fmla="*/ 21431 h 326231"/>
                <a:gd name="connsiteX13" fmla="*/ 314325 w 2283619"/>
                <a:gd name="connsiteY13" fmla="*/ 28575 h 326231"/>
                <a:gd name="connsiteX14" fmla="*/ 673894 w 2283619"/>
                <a:gd name="connsiteY14" fmla="*/ 52387 h 326231"/>
                <a:gd name="connsiteX15" fmla="*/ 942975 w 2283619"/>
                <a:gd name="connsiteY15" fmla="*/ 66675 h 326231"/>
                <a:gd name="connsiteX16" fmla="*/ 1114425 w 2283619"/>
                <a:gd name="connsiteY16" fmla="*/ 69056 h 326231"/>
                <a:gd name="connsiteX17" fmla="*/ 1364457 w 2283619"/>
                <a:gd name="connsiteY17" fmla="*/ 83344 h 326231"/>
                <a:gd name="connsiteX18" fmla="*/ 1635919 w 2283619"/>
                <a:gd name="connsiteY18" fmla="*/ 88106 h 326231"/>
                <a:gd name="connsiteX19" fmla="*/ 1776413 w 2283619"/>
                <a:gd name="connsiteY19" fmla="*/ 90487 h 326231"/>
                <a:gd name="connsiteX20" fmla="*/ 2019300 w 2283619"/>
                <a:gd name="connsiteY20" fmla="*/ 88106 h 326231"/>
                <a:gd name="connsiteX21" fmla="*/ 2100263 w 2283619"/>
                <a:gd name="connsiteY21" fmla="*/ 80962 h 326231"/>
                <a:gd name="connsiteX22" fmla="*/ 2135982 w 2283619"/>
                <a:gd name="connsiteY22" fmla="*/ 73819 h 326231"/>
                <a:gd name="connsiteX23" fmla="*/ 2162175 w 2283619"/>
                <a:gd name="connsiteY23" fmla="*/ 59531 h 326231"/>
                <a:gd name="connsiteX24" fmla="*/ 2233613 w 2283619"/>
                <a:gd name="connsiteY24" fmla="*/ 0 h 326231"/>
                <a:gd name="connsiteX25" fmla="*/ 2283619 w 2283619"/>
                <a:gd name="connsiteY25" fmla="*/ 100012 h 326231"/>
                <a:gd name="connsiteX26" fmla="*/ 2164557 w 2283619"/>
                <a:gd name="connsiteY26" fmla="*/ 235744 h 326231"/>
                <a:gd name="connsiteX27" fmla="*/ 2114550 w 2283619"/>
                <a:gd name="connsiteY27" fmla="*/ 300037 h 326231"/>
                <a:gd name="connsiteX28" fmla="*/ 2076450 w 2283619"/>
                <a:gd name="connsiteY28" fmla="*/ 316706 h 326231"/>
                <a:gd name="connsiteX29" fmla="*/ 2045494 w 2283619"/>
                <a:gd name="connsiteY29" fmla="*/ 326231 h 326231"/>
                <a:gd name="connsiteX30" fmla="*/ 2014538 w 2283619"/>
                <a:gd name="connsiteY30" fmla="*/ 326231 h 326231"/>
                <a:gd name="connsiteX31" fmla="*/ 1966913 w 2283619"/>
                <a:gd name="connsiteY31" fmla="*/ 316706 h 326231"/>
                <a:gd name="connsiteX32" fmla="*/ 1921669 w 2283619"/>
                <a:gd name="connsiteY32" fmla="*/ 304800 h 326231"/>
                <a:gd name="connsiteX33" fmla="*/ 1864519 w 2283619"/>
                <a:gd name="connsiteY33" fmla="*/ 290512 h 326231"/>
                <a:gd name="connsiteX34" fmla="*/ 1309688 w 2283619"/>
                <a:gd name="connsiteY34" fmla="*/ 285750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3619" h="326231">
                  <a:moveTo>
                    <a:pt x="1309688" y="285750"/>
                  </a:moveTo>
                  <a:lnTo>
                    <a:pt x="188119" y="288131"/>
                  </a:lnTo>
                  <a:lnTo>
                    <a:pt x="126207" y="285750"/>
                  </a:lnTo>
                  <a:lnTo>
                    <a:pt x="92869" y="271462"/>
                  </a:lnTo>
                  <a:lnTo>
                    <a:pt x="40482" y="240506"/>
                  </a:lnTo>
                  <a:lnTo>
                    <a:pt x="9525" y="211931"/>
                  </a:lnTo>
                  <a:lnTo>
                    <a:pt x="0" y="178594"/>
                  </a:lnTo>
                  <a:lnTo>
                    <a:pt x="0" y="142875"/>
                  </a:lnTo>
                  <a:lnTo>
                    <a:pt x="9525" y="109537"/>
                  </a:lnTo>
                  <a:lnTo>
                    <a:pt x="38100" y="78581"/>
                  </a:lnTo>
                  <a:lnTo>
                    <a:pt x="85725" y="52387"/>
                  </a:lnTo>
                  <a:cubicBezTo>
                    <a:pt x="146013" y="33095"/>
                    <a:pt x="124422" y="33337"/>
                    <a:pt x="147638" y="33337"/>
                  </a:cubicBezTo>
                  <a:lnTo>
                    <a:pt x="223838" y="21431"/>
                  </a:lnTo>
                  <a:lnTo>
                    <a:pt x="314325" y="28575"/>
                  </a:lnTo>
                  <a:lnTo>
                    <a:pt x="673894" y="52387"/>
                  </a:lnTo>
                  <a:lnTo>
                    <a:pt x="942975" y="66675"/>
                  </a:lnTo>
                  <a:lnTo>
                    <a:pt x="1114425" y="69056"/>
                  </a:lnTo>
                  <a:lnTo>
                    <a:pt x="1364457" y="83344"/>
                  </a:lnTo>
                  <a:lnTo>
                    <a:pt x="1635919" y="88106"/>
                  </a:lnTo>
                  <a:lnTo>
                    <a:pt x="1776413" y="90487"/>
                  </a:lnTo>
                  <a:lnTo>
                    <a:pt x="2019300" y="88106"/>
                  </a:lnTo>
                  <a:lnTo>
                    <a:pt x="2100263" y="80962"/>
                  </a:lnTo>
                  <a:lnTo>
                    <a:pt x="2135982" y="73819"/>
                  </a:lnTo>
                  <a:lnTo>
                    <a:pt x="2162175" y="59531"/>
                  </a:lnTo>
                  <a:lnTo>
                    <a:pt x="2233613" y="0"/>
                  </a:lnTo>
                  <a:lnTo>
                    <a:pt x="2283619" y="100012"/>
                  </a:lnTo>
                  <a:lnTo>
                    <a:pt x="2164557" y="235744"/>
                  </a:lnTo>
                  <a:lnTo>
                    <a:pt x="2114550" y="300037"/>
                  </a:lnTo>
                  <a:lnTo>
                    <a:pt x="2076450" y="316706"/>
                  </a:lnTo>
                  <a:lnTo>
                    <a:pt x="2045494" y="326231"/>
                  </a:lnTo>
                  <a:lnTo>
                    <a:pt x="2014538" y="326231"/>
                  </a:lnTo>
                  <a:lnTo>
                    <a:pt x="1966913" y="316706"/>
                  </a:lnTo>
                  <a:lnTo>
                    <a:pt x="1921669" y="304800"/>
                  </a:lnTo>
                  <a:lnTo>
                    <a:pt x="1864519" y="290512"/>
                  </a:lnTo>
                  <a:lnTo>
                    <a:pt x="1309688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52CD4F10-5DE8-49B9-A25C-31056CC24F9F}"/>
                </a:ext>
              </a:extLst>
            </p:cNvPr>
            <p:cNvSpPr/>
            <p:nvPr/>
          </p:nvSpPr>
          <p:spPr>
            <a:xfrm>
              <a:off x="6946900" y="1976438"/>
              <a:ext cx="1138238" cy="381000"/>
            </a:xfrm>
            <a:custGeom>
              <a:avLst/>
              <a:gdLst>
                <a:gd name="connsiteX0" fmla="*/ 745332 w 1138238"/>
                <a:gd name="connsiteY0" fmla="*/ 300037 h 381000"/>
                <a:gd name="connsiteX1" fmla="*/ 419100 w 1138238"/>
                <a:gd name="connsiteY1" fmla="*/ 361950 h 381000"/>
                <a:gd name="connsiteX2" fmla="*/ 280988 w 1138238"/>
                <a:gd name="connsiteY2" fmla="*/ 381000 h 381000"/>
                <a:gd name="connsiteX3" fmla="*/ 264319 w 1138238"/>
                <a:gd name="connsiteY3" fmla="*/ 378618 h 381000"/>
                <a:gd name="connsiteX4" fmla="*/ 221457 w 1138238"/>
                <a:gd name="connsiteY4" fmla="*/ 369093 h 381000"/>
                <a:gd name="connsiteX5" fmla="*/ 169069 w 1138238"/>
                <a:gd name="connsiteY5" fmla="*/ 352425 h 381000"/>
                <a:gd name="connsiteX6" fmla="*/ 133350 w 1138238"/>
                <a:gd name="connsiteY6" fmla="*/ 333375 h 381000"/>
                <a:gd name="connsiteX7" fmla="*/ 102394 w 1138238"/>
                <a:gd name="connsiteY7" fmla="*/ 304800 h 381000"/>
                <a:gd name="connsiteX8" fmla="*/ 69057 w 1138238"/>
                <a:gd name="connsiteY8" fmla="*/ 269081 h 381000"/>
                <a:gd name="connsiteX9" fmla="*/ 40482 w 1138238"/>
                <a:gd name="connsiteY9" fmla="*/ 235743 h 381000"/>
                <a:gd name="connsiteX10" fmla="*/ 11907 w 1138238"/>
                <a:gd name="connsiteY10" fmla="*/ 185737 h 381000"/>
                <a:gd name="connsiteX11" fmla="*/ 0 w 1138238"/>
                <a:gd name="connsiteY11" fmla="*/ 152400 h 381000"/>
                <a:gd name="connsiteX12" fmla="*/ 0 w 1138238"/>
                <a:gd name="connsiteY12" fmla="*/ 135731 h 381000"/>
                <a:gd name="connsiteX13" fmla="*/ 7144 w 1138238"/>
                <a:gd name="connsiteY13" fmla="*/ 128587 h 381000"/>
                <a:gd name="connsiteX14" fmla="*/ 21432 w 1138238"/>
                <a:gd name="connsiteY14" fmla="*/ 123825 h 381000"/>
                <a:gd name="connsiteX15" fmla="*/ 40482 w 1138238"/>
                <a:gd name="connsiteY15" fmla="*/ 126206 h 381000"/>
                <a:gd name="connsiteX16" fmla="*/ 66675 w 1138238"/>
                <a:gd name="connsiteY16" fmla="*/ 140493 h 381000"/>
                <a:gd name="connsiteX17" fmla="*/ 104775 w 1138238"/>
                <a:gd name="connsiteY17" fmla="*/ 169068 h 381000"/>
                <a:gd name="connsiteX18" fmla="*/ 145257 w 1138238"/>
                <a:gd name="connsiteY18" fmla="*/ 190500 h 381000"/>
                <a:gd name="connsiteX19" fmla="*/ 204788 w 1138238"/>
                <a:gd name="connsiteY19" fmla="*/ 204787 h 381000"/>
                <a:gd name="connsiteX20" fmla="*/ 269082 w 1138238"/>
                <a:gd name="connsiteY20" fmla="*/ 209550 h 381000"/>
                <a:gd name="connsiteX21" fmla="*/ 314325 w 1138238"/>
                <a:gd name="connsiteY21" fmla="*/ 207168 h 381000"/>
                <a:gd name="connsiteX22" fmla="*/ 495300 w 1138238"/>
                <a:gd name="connsiteY22" fmla="*/ 161925 h 381000"/>
                <a:gd name="connsiteX23" fmla="*/ 723900 w 1138238"/>
                <a:gd name="connsiteY23" fmla="*/ 92868 h 381000"/>
                <a:gd name="connsiteX24" fmla="*/ 788194 w 1138238"/>
                <a:gd name="connsiteY24" fmla="*/ 69056 h 381000"/>
                <a:gd name="connsiteX25" fmla="*/ 812007 w 1138238"/>
                <a:gd name="connsiteY25" fmla="*/ 57150 h 381000"/>
                <a:gd name="connsiteX26" fmla="*/ 852488 w 1138238"/>
                <a:gd name="connsiteY26" fmla="*/ 26193 h 381000"/>
                <a:gd name="connsiteX27" fmla="*/ 885825 w 1138238"/>
                <a:gd name="connsiteY27" fmla="*/ 0 h 381000"/>
                <a:gd name="connsiteX28" fmla="*/ 923925 w 1138238"/>
                <a:gd name="connsiteY28" fmla="*/ 4762 h 381000"/>
                <a:gd name="connsiteX29" fmla="*/ 971550 w 1138238"/>
                <a:gd name="connsiteY29" fmla="*/ 14287 h 381000"/>
                <a:gd name="connsiteX30" fmla="*/ 997744 w 1138238"/>
                <a:gd name="connsiteY30" fmla="*/ 23812 h 381000"/>
                <a:gd name="connsiteX31" fmla="*/ 1031082 w 1138238"/>
                <a:gd name="connsiteY31" fmla="*/ 40481 h 381000"/>
                <a:gd name="connsiteX32" fmla="*/ 1083469 w 1138238"/>
                <a:gd name="connsiteY32" fmla="*/ 73818 h 381000"/>
                <a:gd name="connsiteX33" fmla="*/ 1107282 w 1138238"/>
                <a:gd name="connsiteY33" fmla="*/ 90487 h 381000"/>
                <a:gd name="connsiteX34" fmla="*/ 1123950 w 1138238"/>
                <a:gd name="connsiteY34" fmla="*/ 111918 h 381000"/>
                <a:gd name="connsiteX35" fmla="*/ 1138238 w 1138238"/>
                <a:gd name="connsiteY35" fmla="*/ 147637 h 381000"/>
                <a:gd name="connsiteX36" fmla="*/ 1138238 w 1138238"/>
                <a:gd name="connsiteY36" fmla="*/ 176212 h 381000"/>
                <a:gd name="connsiteX37" fmla="*/ 1128713 w 1138238"/>
                <a:gd name="connsiteY37" fmla="*/ 204787 h 381000"/>
                <a:gd name="connsiteX38" fmla="*/ 1114425 w 1138238"/>
                <a:gd name="connsiteY38" fmla="*/ 226218 h 381000"/>
                <a:gd name="connsiteX39" fmla="*/ 1038225 w 1138238"/>
                <a:gd name="connsiteY39" fmla="*/ 252412 h 381000"/>
                <a:gd name="connsiteX40" fmla="*/ 745332 w 1138238"/>
                <a:gd name="connsiteY40" fmla="*/ 3000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8238" h="381000">
                  <a:moveTo>
                    <a:pt x="745332" y="300037"/>
                  </a:moveTo>
                  <a:lnTo>
                    <a:pt x="419100" y="361950"/>
                  </a:lnTo>
                  <a:lnTo>
                    <a:pt x="280988" y="381000"/>
                  </a:lnTo>
                  <a:lnTo>
                    <a:pt x="264319" y="378618"/>
                  </a:lnTo>
                  <a:lnTo>
                    <a:pt x="221457" y="369093"/>
                  </a:lnTo>
                  <a:lnTo>
                    <a:pt x="169069" y="352425"/>
                  </a:lnTo>
                  <a:lnTo>
                    <a:pt x="133350" y="333375"/>
                  </a:lnTo>
                  <a:lnTo>
                    <a:pt x="102394" y="304800"/>
                  </a:lnTo>
                  <a:lnTo>
                    <a:pt x="69057" y="269081"/>
                  </a:lnTo>
                  <a:lnTo>
                    <a:pt x="40482" y="235743"/>
                  </a:lnTo>
                  <a:lnTo>
                    <a:pt x="11907" y="185737"/>
                  </a:lnTo>
                  <a:lnTo>
                    <a:pt x="0" y="152400"/>
                  </a:lnTo>
                  <a:lnTo>
                    <a:pt x="0" y="135731"/>
                  </a:lnTo>
                  <a:lnTo>
                    <a:pt x="7144" y="128587"/>
                  </a:lnTo>
                  <a:lnTo>
                    <a:pt x="21432" y="123825"/>
                  </a:lnTo>
                  <a:lnTo>
                    <a:pt x="40482" y="126206"/>
                  </a:lnTo>
                  <a:lnTo>
                    <a:pt x="66675" y="140493"/>
                  </a:lnTo>
                  <a:lnTo>
                    <a:pt x="104775" y="169068"/>
                  </a:lnTo>
                  <a:lnTo>
                    <a:pt x="145257" y="190500"/>
                  </a:lnTo>
                  <a:lnTo>
                    <a:pt x="204788" y="204787"/>
                  </a:lnTo>
                  <a:lnTo>
                    <a:pt x="269082" y="209550"/>
                  </a:lnTo>
                  <a:lnTo>
                    <a:pt x="314325" y="207168"/>
                  </a:lnTo>
                  <a:lnTo>
                    <a:pt x="495300" y="161925"/>
                  </a:lnTo>
                  <a:lnTo>
                    <a:pt x="723900" y="92868"/>
                  </a:lnTo>
                  <a:lnTo>
                    <a:pt x="788194" y="69056"/>
                  </a:lnTo>
                  <a:lnTo>
                    <a:pt x="812007" y="57150"/>
                  </a:lnTo>
                  <a:lnTo>
                    <a:pt x="852488" y="26193"/>
                  </a:lnTo>
                  <a:lnTo>
                    <a:pt x="885825" y="0"/>
                  </a:lnTo>
                  <a:lnTo>
                    <a:pt x="923925" y="4762"/>
                  </a:lnTo>
                  <a:lnTo>
                    <a:pt x="971550" y="14287"/>
                  </a:lnTo>
                  <a:lnTo>
                    <a:pt x="997744" y="23812"/>
                  </a:lnTo>
                  <a:lnTo>
                    <a:pt x="1031082" y="40481"/>
                  </a:lnTo>
                  <a:lnTo>
                    <a:pt x="1083469" y="73818"/>
                  </a:lnTo>
                  <a:lnTo>
                    <a:pt x="1107282" y="90487"/>
                  </a:lnTo>
                  <a:lnTo>
                    <a:pt x="1123950" y="111918"/>
                  </a:lnTo>
                  <a:lnTo>
                    <a:pt x="1138238" y="147637"/>
                  </a:lnTo>
                  <a:lnTo>
                    <a:pt x="1138238" y="176212"/>
                  </a:lnTo>
                  <a:lnTo>
                    <a:pt x="1128713" y="204787"/>
                  </a:lnTo>
                  <a:lnTo>
                    <a:pt x="1114425" y="226218"/>
                  </a:lnTo>
                  <a:lnTo>
                    <a:pt x="1038225" y="252412"/>
                  </a:lnTo>
                  <a:lnTo>
                    <a:pt x="745332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3">
              <a:extLst>
                <a:ext uri="{FF2B5EF4-FFF2-40B4-BE49-F238E27FC236}">
                  <a16:creationId xmlns:a16="http://schemas.microsoft.com/office/drawing/2014/main" id="{534FE05D-BF4F-4F2F-AD5D-2152679EE5B0}"/>
                </a:ext>
              </a:extLst>
            </p:cNvPr>
            <p:cNvSpPr/>
            <p:nvPr/>
          </p:nvSpPr>
          <p:spPr>
            <a:xfrm>
              <a:off x="6546850" y="3001963"/>
              <a:ext cx="1766888" cy="476250"/>
            </a:xfrm>
            <a:custGeom>
              <a:avLst/>
              <a:gdLst>
                <a:gd name="connsiteX0" fmla="*/ 1128713 w 1766888"/>
                <a:gd name="connsiteY0" fmla="*/ 307182 h 476250"/>
                <a:gd name="connsiteX1" fmla="*/ 871538 w 1766888"/>
                <a:gd name="connsiteY1" fmla="*/ 345282 h 476250"/>
                <a:gd name="connsiteX2" fmla="*/ 745332 w 1766888"/>
                <a:gd name="connsiteY2" fmla="*/ 373857 h 476250"/>
                <a:gd name="connsiteX3" fmla="*/ 547688 w 1766888"/>
                <a:gd name="connsiteY3" fmla="*/ 419100 h 476250"/>
                <a:gd name="connsiteX4" fmla="*/ 323850 w 1766888"/>
                <a:gd name="connsiteY4" fmla="*/ 471488 h 476250"/>
                <a:gd name="connsiteX5" fmla="*/ 290513 w 1766888"/>
                <a:gd name="connsiteY5" fmla="*/ 476250 h 476250"/>
                <a:gd name="connsiteX6" fmla="*/ 250032 w 1766888"/>
                <a:gd name="connsiteY6" fmla="*/ 471488 h 476250"/>
                <a:gd name="connsiteX7" fmla="*/ 202407 w 1766888"/>
                <a:gd name="connsiteY7" fmla="*/ 461963 h 476250"/>
                <a:gd name="connsiteX8" fmla="*/ 130969 w 1766888"/>
                <a:gd name="connsiteY8" fmla="*/ 433388 h 476250"/>
                <a:gd name="connsiteX9" fmla="*/ 0 w 1766888"/>
                <a:gd name="connsiteY9" fmla="*/ 366713 h 476250"/>
                <a:gd name="connsiteX10" fmla="*/ 38100 w 1766888"/>
                <a:gd name="connsiteY10" fmla="*/ 233363 h 476250"/>
                <a:gd name="connsiteX11" fmla="*/ 169069 w 1766888"/>
                <a:gd name="connsiteY11" fmla="*/ 276225 h 476250"/>
                <a:gd name="connsiteX12" fmla="*/ 269082 w 1766888"/>
                <a:gd name="connsiteY12" fmla="*/ 290513 h 476250"/>
                <a:gd name="connsiteX13" fmla="*/ 342900 w 1766888"/>
                <a:gd name="connsiteY13" fmla="*/ 288132 h 476250"/>
                <a:gd name="connsiteX14" fmla="*/ 485775 w 1766888"/>
                <a:gd name="connsiteY14" fmla="*/ 261938 h 476250"/>
                <a:gd name="connsiteX15" fmla="*/ 935832 w 1766888"/>
                <a:gd name="connsiteY15" fmla="*/ 173832 h 476250"/>
                <a:gd name="connsiteX16" fmla="*/ 1264444 w 1766888"/>
                <a:gd name="connsiteY16" fmla="*/ 111919 h 476250"/>
                <a:gd name="connsiteX17" fmla="*/ 1302544 w 1766888"/>
                <a:gd name="connsiteY17" fmla="*/ 92869 h 476250"/>
                <a:gd name="connsiteX18" fmla="*/ 1343025 w 1766888"/>
                <a:gd name="connsiteY18" fmla="*/ 61913 h 476250"/>
                <a:gd name="connsiteX19" fmla="*/ 1400175 w 1766888"/>
                <a:gd name="connsiteY19" fmla="*/ 0 h 476250"/>
                <a:gd name="connsiteX20" fmla="*/ 1450182 w 1766888"/>
                <a:gd name="connsiteY20" fmla="*/ 4763 h 476250"/>
                <a:gd name="connsiteX21" fmla="*/ 1538288 w 1766888"/>
                <a:gd name="connsiteY21" fmla="*/ 23813 h 476250"/>
                <a:gd name="connsiteX22" fmla="*/ 1590675 w 1766888"/>
                <a:gd name="connsiteY22" fmla="*/ 30957 h 476250"/>
                <a:gd name="connsiteX23" fmla="*/ 1657350 w 1766888"/>
                <a:gd name="connsiteY23" fmla="*/ 52388 h 476250"/>
                <a:gd name="connsiteX24" fmla="*/ 1690688 w 1766888"/>
                <a:gd name="connsiteY24" fmla="*/ 76200 h 476250"/>
                <a:gd name="connsiteX25" fmla="*/ 1728788 w 1766888"/>
                <a:gd name="connsiteY25" fmla="*/ 107157 h 476250"/>
                <a:gd name="connsiteX26" fmla="*/ 1752600 w 1766888"/>
                <a:gd name="connsiteY26" fmla="*/ 138113 h 476250"/>
                <a:gd name="connsiteX27" fmla="*/ 1766888 w 1766888"/>
                <a:gd name="connsiteY27" fmla="*/ 169069 h 476250"/>
                <a:gd name="connsiteX28" fmla="*/ 1762125 w 1766888"/>
                <a:gd name="connsiteY28" fmla="*/ 190500 h 476250"/>
                <a:gd name="connsiteX29" fmla="*/ 1743075 w 1766888"/>
                <a:gd name="connsiteY29" fmla="*/ 214313 h 476250"/>
                <a:gd name="connsiteX30" fmla="*/ 1652588 w 1766888"/>
                <a:gd name="connsiteY30" fmla="*/ 228600 h 476250"/>
                <a:gd name="connsiteX31" fmla="*/ 1321594 w 1766888"/>
                <a:gd name="connsiteY31" fmla="*/ 276225 h 476250"/>
                <a:gd name="connsiteX32" fmla="*/ 1128713 w 1766888"/>
                <a:gd name="connsiteY32" fmla="*/ 30718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66888" h="476250">
                  <a:moveTo>
                    <a:pt x="1128713" y="307182"/>
                  </a:moveTo>
                  <a:lnTo>
                    <a:pt x="871538" y="345282"/>
                  </a:lnTo>
                  <a:lnTo>
                    <a:pt x="745332" y="373857"/>
                  </a:lnTo>
                  <a:lnTo>
                    <a:pt x="547688" y="419100"/>
                  </a:lnTo>
                  <a:lnTo>
                    <a:pt x="323850" y="471488"/>
                  </a:lnTo>
                  <a:lnTo>
                    <a:pt x="290513" y="476250"/>
                  </a:lnTo>
                  <a:lnTo>
                    <a:pt x="250032" y="471488"/>
                  </a:lnTo>
                  <a:lnTo>
                    <a:pt x="202407" y="461963"/>
                  </a:lnTo>
                  <a:lnTo>
                    <a:pt x="130969" y="433388"/>
                  </a:lnTo>
                  <a:lnTo>
                    <a:pt x="0" y="366713"/>
                  </a:lnTo>
                  <a:lnTo>
                    <a:pt x="38100" y="233363"/>
                  </a:lnTo>
                  <a:lnTo>
                    <a:pt x="169069" y="276225"/>
                  </a:lnTo>
                  <a:lnTo>
                    <a:pt x="269082" y="290513"/>
                  </a:lnTo>
                  <a:lnTo>
                    <a:pt x="342900" y="288132"/>
                  </a:lnTo>
                  <a:lnTo>
                    <a:pt x="485775" y="261938"/>
                  </a:lnTo>
                  <a:lnTo>
                    <a:pt x="935832" y="173832"/>
                  </a:lnTo>
                  <a:lnTo>
                    <a:pt x="1264444" y="111919"/>
                  </a:lnTo>
                  <a:lnTo>
                    <a:pt x="1302544" y="92869"/>
                  </a:lnTo>
                  <a:lnTo>
                    <a:pt x="1343025" y="61913"/>
                  </a:lnTo>
                  <a:lnTo>
                    <a:pt x="1400175" y="0"/>
                  </a:lnTo>
                  <a:lnTo>
                    <a:pt x="1450182" y="4763"/>
                  </a:lnTo>
                  <a:lnTo>
                    <a:pt x="1538288" y="23813"/>
                  </a:lnTo>
                  <a:lnTo>
                    <a:pt x="1590675" y="30957"/>
                  </a:lnTo>
                  <a:lnTo>
                    <a:pt x="1657350" y="52388"/>
                  </a:lnTo>
                  <a:lnTo>
                    <a:pt x="1690688" y="76200"/>
                  </a:lnTo>
                  <a:lnTo>
                    <a:pt x="1728788" y="107157"/>
                  </a:lnTo>
                  <a:lnTo>
                    <a:pt x="1752600" y="138113"/>
                  </a:lnTo>
                  <a:lnTo>
                    <a:pt x="1766888" y="169069"/>
                  </a:lnTo>
                  <a:lnTo>
                    <a:pt x="1762125" y="190500"/>
                  </a:lnTo>
                  <a:lnTo>
                    <a:pt x="1743075" y="214313"/>
                  </a:lnTo>
                  <a:lnTo>
                    <a:pt x="1652588" y="228600"/>
                  </a:lnTo>
                  <a:lnTo>
                    <a:pt x="1321594" y="276225"/>
                  </a:lnTo>
                  <a:lnTo>
                    <a:pt x="1128713" y="3071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7">
              <a:extLst>
                <a:ext uri="{FF2B5EF4-FFF2-40B4-BE49-F238E27FC236}">
                  <a16:creationId xmlns:a16="http://schemas.microsoft.com/office/drawing/2014/main" id="{30DF565D-EF9C-4602-9343-7E254422403A}"/>
                </a:ext>
              </a:extLst>
            </p:cNvPr>
            <p:cNvSpPr/>
            <p:nvPr/>
          </p:nvSpPr>
          <p:spPr>
            <a:xfrm rot="16200000">
              <a:off x="6089650" y="4418013"/>
              <a:ext cx="2698750" cy="463550"/>
            </a:xfrm>
            <a:custGeom>
              <a:avLst/>
              <a:gdLst>
                <a:gd name="connsiteX0" fmla="*/ 1283494 w 2697956"/>
                <a:gd name="connsiteY0" fmla="*/ 421481 h 464344"/>
                <a:gd name="connsiteX1" fmla="*/ 707231 w 2697956"/>
                <a:gd name="connsiteY1" fmla="*/ 426244 h 464344"/>
                <a:gd name="connsiteX2" fmla="*/ 600075 w 2697956"/>
                <a:gd name="connsiteY2" fmla="*/ 435769 h 464344"/>
                <a:gd name="connsiteX3" fmla="*/ 507206 w 2697956"/>
                <a:gd name="connsiteY3" fmla="*/ 442912 h 464344"/>
                <a:gd name="connsiteX4" fmla="*/ 457200 w 2697956"/>
                <a:gd name="connsiteY4" fmla="*/ 438150 h 464344"/>
                <a:gd name="connsiteX5" fmla="*/ 300037 w 2697956"/>
                <a:gd name="connsiteY5" fmla="*/ 416719 h 464344"/>
                <a:gd name="connsiteX6" fmla="*/ 197644 w 2697956"/>
                <a:gd name="connsiteY6" fmla="*/ 400050 h 464344"/>
                <a:gd name="connsiteX7" fmla="*/ 145256 w 2697956"/>
                <a:gd name="connsiteY7" fmla="*/ 385762 h 464344"/>
                <a:gd name="connsiteX8" fmla="*/ 92869 w 2697956"/>
                <a:gd name="connsiteY8" fmla="*/ 359569 h 464344"/>
                <a:gd name="connsiteX9" fmla="*/ 54769 w 2697956"/>
                <a:gd name="connsiteY9" fmla="*/ 340519 h 464344"/>
                <a:gd name="connsiteX10" fmla="*/ 21431 w 2697956"/>
                <a:gd name="connsiteY10" fmla="*/ 314325 h 464344"/>
                <a:gd name="connsiteX11" fmla="*/ 0 w 2697956"/>
                <a:gd name="connsiteY11" fmla="*/ 283369 h 464344"/>
                <a:gd name="connsiteX12" fmla="*/ 0 w 2697956"/>
                <a:gd name="connsiteY12" fmla="*/ 250031 h 464344"/>
                <a:gd name="connsiteX13" fmla="*/ 23812 w 2697956"/>
                <a:gd name="connsiteY13" fmla="*/ 223837 h 464344"/>
                <a:gd name="connsiteX14" fmla="*/ 135731 w 2697956"/>
                <a:gd name="connsiteY14" fmla="*/ 154781 h 464344"/>
                <a:gd name="connsiteX15" fmla="*/ 581025 w 2697956"/>
                <a:gd name="connsiteY15" fmla="*/ 202406 h 464344"/>
                <a:gd name="connsiteX16" fmla="*/ 933450 w 2697956"/>
                <a:gd name="connsiteY16" fmla="*/ 221456 h 464344"/>
                <a:gd name="connsiteX17" fmla="*/ 1740694 w 2697956"/>
                <a:gd name="connsiteY17" fmla="*/ 223837 h 464344"/>
                <a:gd name="connsiteX18" fmla="*/ 1959769 w 2697956"/>
                <a:gd name="connsiteY18" fmla="*/ 211931 h 464344"/>
                <a:gd name="connsiteX19" fmla="*/ 2247900 w 2697956"/>
                <a:gd name="connsiteY19" fmla="*/ 197644 h 464344"/>
                <a:gd name="connsiteX20" fmla="*/ 2362200 w 2697956"/>
                <a:gd name="connsiteY20" fmla="*/ 197644 h 464344"/>
                <a:gd name="connsiteX21" fmla="*/ 2419350 w 2697956"/>
                <a:gd name="connsiteY21" fmla="*/ 195262 h 464344"/>
                <a:gd name="connsiteX22" fmla="*/ 2466975 w 2697956"/>
                <a:gd name="connsiteY22" fmla="*/ 180975 h 464344"/>
                <a:gd name="connsiteX23" fmla="*/ 2488406 w 2697956"/>
                <a:gd name="connsiteY23" fmla="*/ 173831 h 464344"/>
                <a:gd name="connsiteX24" fmla="*/ 2528887 w 2697956"/>
                <a:gd name="connsiteY24" fmla="*/ 150019 h 464344"/>
                <a:gd name="connsiteX25" fmla="*/ 2569369 w 2697956"/>
                <a:gd name="connsiteY25" fmla="*/ 111919 h 464344"/>
                <a:gd name="connsiteX26" fmla="*/ 2643187 w 2697956"/>
                <a:gd name="connsiteY26" fmla="*/ 0 h 464344"/>
                <a:gd name="connsiteX27" fmla="*/ 2697956 w 2697956"/>
                <a:gd name="connsiteY27" fmla="*/ 202406 h 464344"/>
                <a:gd name="connsiteX28" fmla="*/ 2562225 w 2697956"/>
                <a:gd name="connsiteY28" fmla="*/ 347662 h 464344"/>
                <a:gd name="connsiteX29" fmla="*/ 2476500 w 2697956"/>
                <a:gd name="connsiteY29" fmla="*/ 423862 h 464344"/>
                <a:gd name="connsiteX30" fmla="*/ 2445544 w 2697956"/>
                <a:gd name="connsiteY30" fmla="*/ 450056 h 464344"/>
                <a:gd name="connsiteX31" fmla="*/ 2383631 w 2697956"/>
                <a:gd name="connsiteY31" fmla="*/ 464344 h 464344"/>
                <a:gd name="connsiteX32" fmla="*/ 2340769 w 2697956"/>
                <a:gd name="connsiteY32" fmla="*/ 454819 h 464344"/>
                <a:gd name="connsiteX33" fmla="*/ 2247900 w 2697956"/>
                <a:gd name="connsiteY33" fmla="*/ 431006 h 464344"/>
                <a:gd name="connsiteX34" fmla="*/ 1907381 w 2697956"/>
                <a:gd name="connsiteY34" fmla="*/ 423862 h 464344"/>
                <a:gd name="connsiteX35" fmla="*/ 1283494 w 2697956"/>
                <a:gd name="connsiteY35" fmla="*/ 421481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97956" h="464344">
                  <a:moveTo>
                    <a:pt x="1283494" y="421481"/>
                  </a:moveTo>
                  <a:lnTo>
                    <a:pt x="707231" y="426244"/>
                  </a:lnTo>
                  <a:lnTo>
                    <a:pt x="600075" y="435769"/>
                  </a:lnTo>
                  <a:lnTo>
                    <a:pt x="507206" y="442912"/>
                  </a:lnTo>
                  <a:lnTo>
                    <a:pt x="457200" y="438150"/>
                  </a:lnTo>
                  <a:lnTo>
                    <a:pt x="300037" y="416719"/>
                  </a:lnTo>
                  <a:lnTo>
                    <a:pt x="197644" y="400050"/>
                  </a:lnTo>
                  <a:lnTo>
                    <a:pt x="145256" y="385762"/>
                  </a:lnTo>
                  <a:lnTo>
                    <a:pt x="92869" y="359569"/>
                  </a:lnTo>
                  <a:lnTo>
                    <a:pt x="54769" y="340519"/>
                  </a:lnTo>
                  <a:lnTo>
                    <a:pt x="21431" y="314325"/>
                  </a:lnTo>
                  <a:lnTo>
                    <a:pt x="0" y="283369"/>
                  </a:lnTo>
                  <a:lnTo>
                    <a:pt x="0" y="250031"/>
                  </a:lnTo>
                  <a:lnTo>
                    <a:pt x="23812" y="223837"/>
                  </a:lnTo>
                  <a:lnTo>
                    <a:pt x="135731" y="154781"/>
                  </a:lnTo>
                  <a:lnTo>
                    <a:pt x="581025" y="202406"/>
                  </a:lnTo>
                  <a:lnTo>
                    <a:pt x="933450" y="221456"/>
                  </a:lnTo>
                  <a:lnTo>
                    <a:pt x="1740694" y="223837"/>
                  </a:lnTo>
                  <a:lnTo>
                    <a:pt x="1959769" y="211931"/>
                  </a:lnTo>
                  <a:lnTo>
                    <a:pt x="2247900" y="197644"/>
                  </a:lnTo>
                  <a:lnTo>
                    <a:pt x="2362200" y="197644"/>
                  </a:lnTo>
                  <a:lnTo>
                    <a:pt x="2419350" y="195262"/>
                  </a:lnTo>
                  <a:lnTo>
                    <a:pt x="2466975" y="180975"/>
                  </a:lnTo>
                  <a:lnTo>
                    <a:pt x="2488406" y="173831"/>
                  </a:lnTo>
                  <a:lnTo>
                    <a:pt x="2528887" y="150019"/>
                  </a:lnTo>
                  <a:lnTo>
                    <a:pt x="2569369" y="111919"/>
                  </a:lnTo>
                  <a:lnTo>
                    <a:pt x="2643187" y="0"/>
                  </a:lnTo>
                  <a:lnTo>
                    <a:pt x="2697956" y="202406"/>
                  </a:lnTo>
                  <a:lnTo>
                    <a:pt x="2562225" y="347662"/>
                  </a:lnTo>
                  <a:lnTo>
                    <a:pt x="2476500" y="423862"/>
                  </a:lnTo>
                  <a:lnTo>
                    <a:pt x="2445544" y="450056"/>
                  </a:lnTo>
                  <a:lnTo>
                    <a:pt x="2383631" y="464344"/>
                  </a:lnTo>
                  <a:lnTo>
                    <a:pt x="2340769" y="454819"/>
                  </a:lnTo>
                  <a:lnTo>
                    <a:pt x="2247900" y="431006"/>
                  </a:lnTo>
                  <a:lnTo>
                    <a:pt x="1907381" y="423862"/>
                  </a:lnTo>
                  <a:lnTo>
                    <a:pt x="1283494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9">
              <a:extLst>
                <a:ext uri="{FF2B5EF4-FFF2-40B4-BE49-F238E27FC236}">
                  <a16:creationId xmlns:a16="http://schemas.microsoft.com/office/drawing/2014/main" id="{FB818AE7-927F-4B5F-A7A7-02B6EB5D1570}"/>
                </a:ext>
              </a:extLst>
            </p:cNvPr>
            <p:cNvSpPr/>
            <p:nvPr/>
          </p:nvSpPr>
          <p:spPr>
            <a:xfrm>
              <a:off x="6831013" y="5429250"/>
              <a:ext cx="609600" cy="452438"/>
            </a:xfrm>
            <a:custGeom>
              <a:avLst/>
              <a:gdLst>
                <a:gd name="connsiteX0" fmla="*/ 161925 w 609600"/>
                <a:gd name="connsiteY0" fmla="*/ 35719 h 452438"/>
                <a:gd name="connsiteX1" fmla="*/ 335757 w 609600"/>
                <a:gd name="connsiteY1" fmla="*/ 69056 h 452438"/>
                <a:gd name="connsiteX2" fmla="*/ 414338 w 609600"/>
                <a:gd name="connsiteY2" fmla="*/ 78581 h 452438"/>
                <a:gd name="connsiteX3" fmla="*/ 473869 w 609600"/>
                <a:gd name="connsiteY3" fmla="*/ 76200 h 452438"/>
                <a:gd name="connsiteX4" fmla="*/ 511969 w 609600"/>
                <a:gd name="connsiteY4" fmla="*/ 66675 h 452438"/>
                <a:gd name="connsiteX5" fmla="*/ 547688 w 609600"/>
                <a:gd name="connsiteY5" fmla="*/ 47625 h 452438"/>
                <a:gd name="connsiteX6" fmla="*/ 609600 w 609600"/>
                <a:gd name="connsiteY6" fmla="*/ 0 h 452438"/>
                <a:gd name="connsiteX7" fmla="*/ 571500 w 609600"/>
                <a:gd name="connsiteY7" fmla="*/ 452438 h 452438"/>
                <a:gd name="connsiteX8" fmla="*/ 531019 w 609600"/>
                <a:gd name="connsiteY8" fmla="*/ 435769 h 452438"/>
                <a:gd name="connsiteX9" fmla="*/ 431007 w 609600"/>
                <a:gd name="connsiteY9" fmla="*/ 330994 h 452438"/>
                <a:gd name="connsiteX10" fmla="*/ 278607 w 609600"/>
                <a:gd name="connsiteY10" fmla="*/ 211931 h 452438"/>
                <a:gd name="connsiteX11" fmla="*/ 152400 w 609600"/>
                <a:gd name="connsiteY11" fmla="*/ 130969 h 452438"/>
                <a:gd name="connsiteX12" fmla="*/ 40482 w 609600"/>
                <a:gd name="connsiteY12" fmla="*/ 73819 h 452438"/>
                <a:gd name="connsiteX13" fmla="*/ 9525 w 609600"/>
                <a:gd name="connsiteY13" fmla="*/ 57150 h 452438"/>
                <a:gd name="connsiteX14" fmla="*/ 2382 w 609600"/>
                <a:gd name="connsiteY14" fmla="*/ 47625 h 452438"/>
                <a:gd name="connsiteX15" fmla="*/ 0 w 609600"/>
                <a:gd name="connsiteY15" fmla="*/ 35719 h 452438"/>
                <a:gd name="connsiteX16" fmla="*/ 0 w 609600"/>
                <a:gd name="connsiteY16" fmla="*/ 21431 h 452438"/>
                <a:gd name="connsiteX17" fmla="*/ 7144 w 609600"/>
                <a:gd name="connsiteY17" fmla="*/ 4763 h 452438"/>
                <a:gd name="connsiteX18" fmla="*/ 35719 w 609600"/>
                <a:gd name="connsiteY18" fmla="*/ 0 h 452438"/>
                <a:gd name="connsiteX19" fmla="*/ 161925 w 609600"/>
                <a:gd name="connsiteY19" fmla="*/ 35719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9600" h="452438">
                  <a:moveTo>
                    <a:pt x="161925" y="35719"/>
                  </a:moveTo>
                  <a:lnTo>
                    <a:pt x="335757" y="69056"/>
                  </a:lnTo>
                  <a:lnTo>
                    <a:pt x="414338" y="78581"/>
                  </a:lnTo>
                  <a:lnTo>
                    <a:pt x="473869" y="76200"/>
                  </a:lnTo>
                  <a:lnTo>
                    <a:pt x="511969" y="66675"/>
                  </a:lnTo>
                  <a:lnTo>
                    <a:pt x="547688" y="47625"/>
                  </a:lnTo>
                  <a:lnTo>
                    <a:pt x="609600" y="0"/>
                  </a:lnTo>
                  <a:lnTo>
                    <a:pt x="571500" y="452438"/>
                  </a:lnTo>
                  <a:lnTo>
                    <a:pt x="531019" y="435769"/>
                  </a:lnTo>
                  <a:lnTo>
                    <a:pt x="431007" y="330994"/>
                  </a:lnTo>
                  <a:lnTo>
                    <a:pt x="278607" y="211931"/>
                  </a:lnTo>
                  <a:lnTo>
                    <a:pt x="152400" y="130969"/>
                  </a:lnTo>
                  <a:lnTo>
                    <a:pt x="40482" y="73819"/>
                  </a:lnTo>
                  <a:lnTo>
                    <a:pt x="9525" y="57150"/>
                  </a:lnTo>
                  <a:lnTo>
                    <a:pt x="2382" y="47625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7144" y="4763"/>
                  </a:lnTo>
                  <a:lnTo>
                    <a:pt x="35719" y="0"/>
                  </a:lnTo>
                  <a:lnTo>
                    <a:pt x="161925" y="35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86494522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EF5F52A-EE3E-43A5-B411-2D42761DDCB8}"/>
              </a:ext>
            </a:extLst>
          </p:cNvPr>
          <p:cNvSpPr/>
          <p:nvPr/>
        </p:nvSpPr>
        <p:spPr>
          <a:xfrm>
            <a:off x="3886203" y="2482849"/>
            <a:ext cx="2208213" cy="541338"/>
          </a:xfrm>
          <a:custGeom>
            <a:avLst/>
            <a:gdLst>
              <a:gd name="connsiteX0" fmla="*/ 1609725 w 2207419"/>
              <a:gd name="connsiteY0" fmla="*/ 295275 h 540544"/>
              <a:gd name="connsiteX1" fmla="*/ 1402556 w 2207419"/>
              <a:gd name="connsiteY1" fmla="*/ 342900 h 540544"/>
              <a:gd name="connsiteX2" fmla="*/ 1176338 w 2207419"/>
              <a:gd name="connsiteY2" fmla="*/ 364331 h 540544"/>
              <a:gd name="connsiteX3" fmla="*/ 750094 w 2207419"/>
              <a:gd name="connsiteY3" fmla="*/ 457200 h 540544"/>
              <a:gd name="connsiteX4" fmla="*/ 552450 w 2207419"/>
              <a:gd name="connsiteY4" fmla="*/ 500063 h 540544"/>
              <a:gd name="connsiteX5" fmla="*/ 381000 w 2207419"/>
              <a:gd name="connsiteY5" fmla="*/ 538163 h 540544"/>
              <a:gd name="connsiteX6" fmla="*/ 352425 w 2207419"/>
              <a:gd name="connsiteY6" fmla="*/ 540544 h 540544"/>
              <a:gd name="connsiteX7" fmla="*/ 311944 w 2207419"/>
              <a:gd name="connsiteY7" fmla="*/ 538163 h 540544"/>
              <a:gd name="connsiteX8" fmla="*/ 266700 w 2207419"/>
              <a:gd name="connsiteY8" fmla="*/ 528638 h 540544"/>
              <a:gd name="connsiteX9" fmla="*/ 223838 w 2207419"/>
              <a:gd name="connsiteY9" fmla="*/ 514350 h 540544"/>
              <a:gd name="connsiteX10" fmla="*/ 190500 w 2207419"/>
              <a:gd name="connsiteY10" fmla="*/ 497681 h 540544"/>
              <a:gd name="connsiteX11" fmla="*/ 164306 w 2207419"/>
              <a:gd name="connsiteY11" fmla="*/ 481013 h 540544"/>
              <a:gd name="connsiteX12" fmla="*/ 126206 w 2207419"/>
              <a:gd name="connsiteY12" fmla="*/ 450056 h 540544"/>
              <a:gd name="connsiteX13" fmla="*/ 95250 w 2207419"/>
              <a:gd name="connsiteY13" fmla="*/ 416719 h 540544"/>
              <a:gd name="connsiteX14" fmla="*/ 61913 w 2207419"/>
              <a:gd name="connsiteY14" fmla="*/ 378619 h 540544"/>
              <a:gd name="connsiteX15" fmla="*/ 28575 w 2207419"/>
              <a:gd name="connsiteY15" fmla="*/ 326231 h 540544"/>
              <a:gd name="connsiteX16" fmla="*/ 7144 w 2207419"/>
              <a:gd name="connsiteY16" fmla="*/ 285750 h 540544"/>
              <a:gd name="connsiteX17" fmla="*/ 0 w 2207419"/>
              <a:gd name="connsiteY17" fmla="*/ 254794 h 540544"/>
              <a:gd name="connsiteX18" fmla="*/ 0 w 2207419"/>
              <a:gd name="connsiteY18" fmla="*/ 238125 h 540544"/>
              <a:gd name="connsiteX19" fmla="*/ 14288 w 2207419"/>
              <a:gd name="connsiteY19" fmla="*/ 226219 h 540544"/>
              <a:gd name="connsiteX20" fmla="*/ 40481 w 2207419"/>
              <a:gd name="connsiteY20" fmla="*/ 228600 h 540544"/>
              <a:gd name="connsiteX21" fmla="*/ 85725 w 2207419"/>
              <a:gd name="connsiteY21" fmla="*/ 259556 h 540544"/>
              <a:gd name="connsiteX22" fmla="*/ 121444 w 2207419"/>
              <a:gd name="connsiteY22" fmla="*/ 280988 h 540544"/>
              <a:gd name="connsiteX23" fmla="*/ 169069 w 2207419"/>
              <a:gd name="connsiteY23" fmla="*/ 300038 h 540544"/>
              <a:gd name="connsiteX24" fmla="*/ 228600 w 2207419"/>
              <a:gd name="connsiteY24" fmla="*/ 311944 h 540544"/>
              <a:gd name="connsiteX25" fmla="*/ 290513 w 2207419"/>
              <a:gd name="connsiteY25" fmla="*/ 319088 h 540544"/>
              <a:gd name="connsiteX26" fmla="*/ 352425 w 2207419"/>
              <a:gd name="connsiteY26" fmla="*/ 319088 h 540544"/>
              <a:gd name="connsiteX27" fmla="*/ 438150 w 2207419"/>
              <a:gd name="connsiteY27" fmla="*/ 311944 h 540544"/>
              <a:gd name="connsiteX28" fmla="*/ 723900 w 2207419"/>
              <a:gd name="connsiteY28" fmla="*/ 269081 h 540544"/>
              <a:gd name="connsiteX29" fmla="*/ 1188244 w 2207419"/>
              <a:gd name="connsiteY29" fmla="*/ 178594 h 540544"/>
              <a:gd name="connsiteX30" fmla="*/ 1428750 w 2207419"/>
              <a:gd name="connsiteY30" fmla="*/ 135731 h 540544"/>
              <a:gd name="connsiteX31" fmla="*/ 1566863 w 2207419"/>
              <a:gd name="connsiteY31" fmla="*/ 114300 h 540544"/>
              <a:gd name="connsiteX32" fmla="*/ 1724025 w 2207419"/>
              <a:gd name="connsiteY32" fmla="*/ 78581 h 540544"/>
              <a:gd name="connsiteX33" fmla="*/ 1754981 w 2207419"/>
              <a:gd name="connsiteY33" fmla="*/ 50006 h 540544"/>
              <a:gd name="connsiteX34" fmla="*/ 1783556 w 2207419"/>
              <a:gd name="connsiteY34" fmla="*/ 30956 h 540544"/>
              <a:gd name="connsiteX35" fmla="*/ 1838325 w 2207419"/>
              <a:gd name="connsiteY35" fmla="*/ 9525 h 540544"/>
              <a:gd name="connsiteX36" fmla="*/ 1883569 w 2207419"/>
              <a:gd name="connsiteY36" fmla="*/ 0 h 540544"/>
              <a:gd name="connsiteX37" fmla="*/ 1966913 w 2207419"/>
              <a:gd name="connsiteY37" fmla="*/ 19050 h 540544"/>
              <a:gd name="connsiteX38" fmla="*/ 2083594 w 2207419"/>
              <a:gd name="connsiteY38" fmla="*/ 45244 h 540544"/>
              <a:gd name="connsiteX39" fmla="*/ 2166938 w 2207419"/>
              <a:gd name="connsiteY39" fmla="*/ 73819 h 540544"/>
              <a:gd name="connsiteX40" fmla="*/ 2193131 w 2207419"/>
              <a:gd name="connsiteY40" fmla="*/ 109538 h 540544"/>
              <a:gd name="connsiteX41" fmla="*/ 2207419 w 2207419"/>
              <a:gd name="connsiteY41" fmla="*/ 142875 h 540544"/>
              <a:gd name="connsiteX42" fmla="*/ 2207419 w 2207419"/>
              <a:gd name="connsiteY42" fmla="*/ 169069 h 540544"/>
              <a:gd name="connsiteX43" fmla="*/ 2190750 w 2207419"/>
              <a:gd name="connsiteY43" fmla="*/ 200025 h 540544"/>
              <a:gd name="connsiteX44" fmla="*/ 2157413 w 2207419"/>
              <a:gd name="connsiteY44" fmla="*/ 228600 h 540544"/>
              <a:gd name="connsiteX45" fmla="*/ 2093119 w 2207419"/>
              <a:gd name="connsiteY45" fmla="*/ 250031 h 540544"/>
              <a:gd name="connsiteX46" fmla="*/ 1950244 w 2207419"/>
              <a:gd name="connsiteY46" fmla="*/ 257175 h 540544"/>
              <a:gd name="connsiteX47" fmla="*/ 1609725 w 2207419"/>
              <a:gd name="connsiteY47" fmla="*/ 295275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207419" h="540544">
                <a:moveTo>
                  <a:pt x="1609725" y="295275"/>
                </a:moveTo>
                <a:lnTo>
                  <a:pt x="1402556" y="342900"/>
                </a:lnTo>
                <a:lnTo>
                  <a:pt x="1176338" y="364331"/>
                </a:lnTo>
                <a:lnTo>
                  <a:pt x="750094" y="457200"/>
                </a:lnTo>
                <a:lnTo>
                  <a:pt x="552450" y="500063"/>
                </a:lnTo>
                <a:lnTo>
                  <a:pt x="381000" y="538163"/>
                </a:lnTo>
                <a:lnTo>
                  <a:pt x="352425" y="540544"/>
                </a:lnTo>
                <a:lnTo>
                  <a:pt x="311944" y="538163"/>
                </a:lnTo>
                <a:lnTo>
                  <a:pt x="266700" y="528638"/>
                </a:lnTo>
                <a:lnTo>
                  <a:pt x="223838" y="514350"/>
                </a:lnTo>
                <a:lnTo>
                  <a:pt x="190500" y="497681"/>
                </a:lnTo>
                <a:lnTo>
                  <a:pt x="164306" y="481013"/>
                </a:lnTo>
                <a:lnTo>
                  <a:pt x="126206" y="450056"/>
                </a:lnTo>
                <a:lnTo>
                  <a:pt x="95250" y="416719"/>
                </a:lnTo>
                <a:lnTo>
                  <a:pt x="61913" y="378619"/>
                </a:lnTo>
                <a:lnTo>
                  <a:pt x="28575" y="326231"/>
                </a:lnTo>
                <a:lnTo>
                  <a:pt x="7144" y="285750"/>
                </a:lnTo>
                <a:lnTo>
                  <a:pt x="0" y="254794"/>
                </a:lnTo>
                <a:lnTo>
                  <a:pt x="0" y="238125"/>
                </a:lnTo>
                <a:lnTo>
                  <a:pt x="14288" y="226219"/>
                </a:lnTo>
                <a:lnTo>
                  <a:pt x="40481" y="228600"/>
                </a:lnTo>
                <a:lnTo>
                  <a:pt x="85725" y="259556"/>
                </a:lnTo>
                <a:lnTo>
                  <a:pt x="121444" y="280988"/>
                </a:lnTo>
                <a:lnTo>
                  <a:pt x="169069" y="300038"/>
                </a:lnTo>
                <a:lnTo>
                  <a:pt x="228600" y="311944"/>
                </a:lnTo>
                <a:lnTo>
                  <a:pt x="290513" y="319088"/>
                </a:lnTo>
                <a:lnTo>
                  <a:pt x="352425" y="319088"/>
                </a:lnTo>
                <a:lnTo>
                  <a:pt x="438150" y="311944"/>
                </a:lnTo>
                <a:lnTo>
                  <a:pt x="723900" y="269081"/>
                </a:lnTo>
                <a:lnTo>
                  <a:pt x="1188244" y="178594"/>
                </a:lnTo>
                <a:lnTo>
                  <a:pt x="1428750" y="135731"/>
                </a:lnTo>
                <a:lnTo>
                  <a:pt x="1566863" y="114300"/>
                </a:lnTo>
                <a:lnTo>
                  <a:pt x="1724025" y="78581"/>
                </a:lnTo>
                <a:lnTo>
                  <a:pt x="1754981" y="50006"/>
                </a:lnTo>
                <a:lnTo>
                  <a:pt x="1783556" y="30956"/>
                </a:lnTo>
                <a:lnTo>
                  <a:pt x="1838325" y="9525"/>
                </a:lnTo>
                <a:lnTo>
                  <a:pt x="1883569" y="0"/>
                </a:lnTo>
                <a:lnTo>
                  <a:pt x="1966913" y="19050"/>
                </a:lnTo>
                <a:lnTo>
                  <a:pt x="2083594" y="45244"/>
                </a:lnTo>
                <a:lnTo>
                  <a:pt x="2166938" y="73819"/>
                </a:lnTo>
                <a:lnTo>
                  <a:pt x="2193131" y="109538"/>
                </a:lnTo>
                <a:lnTo>
                  <a:pt x="2207419" y="142875"/>
                </a:lnTo>
                <a:lnTo>
                  <a:pt x="2207419" y="169069"/>
                </a:lnTo>
                <a:lnTo>
                  <a:pt x="2190750" y="200025"/>
                </a:lnTo>
                <a:lnTo>
                  <a:pt x="2157413" y="228600"/>
                </a:lnTo>
                <a:lnTo>
                  <a:pt x="2093119" y="250031"/>
                </a:lnTo>
                <a:lnTo>
                  <a:pt x="1950244" y="257175"/>
                </a:lnTo>
                <a:lnTo>
                  <a:pt x="1609725" y="2952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AC5B80C-2905-4E9E-8D81-F6492A280F03}"/>
              </a:ext>
            </a:extLst>
          </p:cNvPr>
          <p:cNvSpPr/>
          <p:nvPr/>
        </p:nvSpPr>
        <p:spPr>
          <a:xfrm>
            <a:off x="5519741" y="1690688"/>
            <a:ext cx="720725" cy="557212"/>
          </a:xfrm>
          <a:custGeom>
            <a:avLst/>
            <a:gdLst>
              <a:gd name="connsiteX0" fmla="*/ 519112 w 721518"/>
              <a:gd name="connsiteY0" fmla="*/ 481012 h 557212"/>
              <a:gd name="connsiteX1" fmla="*/ 452437 w 721518"/>
              <a:gd name="connsiteY1" fmla="*/ 404812 h 557212"/>
              <a:gd name="connsiteX2" fmla="*/ 404812 w 721518"/>
              <a:gd name="connsiteY2" fmla="*/ 342900 h 557212"/>
              <a:gd name="connsiteX3" fmla="*/ 357187 w 721518"/>
              <a:gd name="connsiteY3" fmla="*/ 290512 h 557212"/>
              <a:gd name="connsiteX4" fmla="*/ 292893 w 721518"/>
              <a:gd name="connsiteY4" fmla="*/ 233362 h 557212"/>
              <a:gd name="connsiteX5" fmla="*/ 211931 w 721518"/>
              <a:gd name="connsiteY5" fmla="*/ 171450 h 557212"/>
              <a:gd name="connsiteX6" fmla="*/ 92868 w 721518"/>
              <a:gd name="connsiteY6" fmla="*/ 95250 h 557212"/>
              <a:gd name="connsiteX7" fmla="*/ 16668 w 721518"/>
              <a:gd name="connsiteY7" fmla="*/ 52387 h 557212"/>
              <a:gd name="connsiteX8" fmla="*/ 4762 w 721518"/>
              <a:gd name="connsiteY8" fmla="*/ 40481 h 557212"/>
              <a:gd name="connsiteX9" fmla="*/ 0 w 721518"/>
              <a:gd name="connsiteY9" fmla="*/ 28575 h 557212"/>
              <a:gd name="connsiteX10" fmla="*/ 0 w 721518"/>
              <a:gd name="connsiteY10" fmla="*/ 14287 h 557212"/>
              <a:gd name="connsiteX11" fmla="*/ 11906 w 721518"/>
              <a:gd name="connsiteY11" fmla="*/ 2381 h 557212"/>
              <a:gd name="connsiteX12" fmla="*/ 45243 w 721518"/>
              <a:gd name="connsiteY12" fmla="*/ 0 h 557212"/>
              <a:gd name="connsiteX13" fmla="*/ 207168 w 721518"/>
              <a:gd name="connsiteY13" fmla="*/ 40481 h 557212"/>
              <a:gd name="connsiteX14" fmla="*/ 376237 w 721518"/>
              <a:gd name="connsiteY14" fmla="*/ 88106 h 557212"/>
              <a:gd name="connsiteX15" fmla="*/ 545306 w 721518"/>
              <a:gd name="connsiteY15" fmla="*/ 150018 h 557212"/>
              <a:gd name="connsiteX16" fmla="*/ 571500 w 721518"/>
              <a:gd name="connsiteY16" fmla="*/ 169068 h 557212"/>
              <a:gd name="connsiteX17" fmla="*/ 604837 w 721518"/>
              <a:gd name="connsiteY17" fmla="*/ 200025 h 557212"/>
              <a:gd name="connsiteX18" fmla="*/ 633412 w 721518"/>
              <a:gd name="connsiteY18" fmla="*/ 230981 h 557212"/>
              <a:gd name="connsiteX19" fmla="*/ 659606 w 721518"/>
              <a:gd name="connsiteY19" fmla="*/ 264318 h 557212"/>
              <a:gd name="connsiteX20" fmla="*/ 676275 w 721518"/>
              <a:gd name="connsiteY20" fmla="*/ 292893 h 557212"/>
              <a:gd name="connsiteX21" fmla="*/ 695325 w 721518"/>
              <a:gd name="connsiteY21" fmla="*/ 328612 h 557212"/>
              <a:gd name="connsiteX22" fmla="*/ 711993 w 721518"/>
              <a:gd name="connsiteY22" fmla="*/ 373856 h 557212"/>
              <a:gd name="connsiteX23" fmla="*/ 721518 w 721518"/>
              <a:gd name="connsiteY23" fmla="*/ 421481 h 557212"/>
              <a:gd name="connsiteX24" fmla="*/ 721518 w 721518"/>
              <a:gd name="connsiteY24" fmla="*/ 469106 h 557212"/>
              <a:gd name="connsiteX25" fmla="*/ 716756 w 721518"/>
              <a:gd name="connsiteY25" fmla="*/ 507206 h 557212"/>
              <a:gd name="connsiteX26" fmla="*/ 704850 w 721518"/>
              <a:gd name="connsiteY26" fmla="*/ 531018 h 557212"/>
              <a:gd name="connsiteX27" fmla="*/ 685800 w 721518"/>
              <a:gd name="connsiteY27" fmla="*/ 547687 h 557212"/>
              <a:gd name="connsiteX28" fmla="*/ 669131 w 721518"/>
              <a:gd name="connsiteY28" fmla="*/ 552450 h 557212"/>
              <a:gd name="connsiteX29" fmla="*/ 642937 w 721518"/>
              <a:gd name="connsiteY29" fmla="*/ 557212 h 557212"/>
              <a:gd name="connsiteX30" fmla="*/ 616743 w 721518"/>
              <a:gd name="connsiteY30" fmla="*/ 552450 h 557212"/>
              <a:gd name="connsiteX31" fmla="*/ 590550 w 721518"/>
              <a:gd name="connsiteY31" fmla="*/ 540543 h 557212"/>
              <a:gd name="connsiteX32" fmla="*/ 519112 w 721518"/>
              <a:gd name="connsiteY32" fmla="*/ 481012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21518" h="557212">
                <a:moveTo>
                  <a:pt x="519112" y="481012"/>
                </a:moveTo>
                <a:lnTo>
                  <a:pt x="452437" y="404812"/>
                </a:lnTo>
                <a:lnTo>
                  <a:pt x="404812" y="342900"/>
                </a:lnTo>
                <a:lnTo>
                  <a:pt x="357187" y="290512"/>
                </a:lnTo>
                <a:lnTo>
                  <a:pt x="292893" y="233362"/>
                </a:lnTo>
                <a:lnTo>
                  <a:pt x="211931" y="171450"/>
                </a:lnTo>
                <a:lnTo>
                  <a:pt x="92868" y="95250"/>
                </a:lnTo>
                <a:lnTo>
                  <a:pt x="16668" y="52387"/>
                </a:lnTo>
                <a:lnTo>
                  <a:pt x="4762" y="40481"/>
                </a:lnTo>
                <a:lnTo>
                  <a:pt x="0" y="28575"/>
                </a:lnTo>
                <a:lnTo>
                  <a:pt x="0" y="14287"/>
                </a:lnTo>
                <a:lnTo>
                  <a:pt x="11906" y="2381"/>
                </a:lnTo>
                <a:lnTo>
                  <a:pt x="45243" y="0"/>
                </a:lnTo>
                <a:lnTo>
                  <a:pt x="207168" y="40481"/>
                </a:lnTo>
                <a:lnTo>
                  <a:pt x="376237" y="88106"/>
                </a:lnTo>
                <a:lnTo>
                  <a:pt x="545306" y="150018"/>
                </a:lnTo>
                <a:lnTo>
                  <a:pt x="571500" y="169068"/>
                </a:lnTo>
                <a:lnTo>
                  <a:pt x="604837" y="200025"/>
                </a:lnTo>
                <a:lnTo>
                  <a:pt x="633412" y="230981"/>
                </a:lnTo>
                <a:lnTo>
                  <a:pt x="659606" y="264318"/>
                </a:lnTo>
                <a:lnTo>
                  <a:pt x="676275" y="292893"/>
                </a:lnTo>
                <a:lnTo>
                  <a:pt x="695325" y="328612"/>
                </a:lnTo>
                <a:lnTo>
                  <a:pt x="711993" y="373856"/>
                </a:lnTo>
                <a:lnTo>
                  <a:pt x="721518" y="421481"/>
                </a:lnTo>
                <a:lnTo>
                  <a:pt x="721518" y="469106"/>
                </a:lnTo>
                <a:lnTo>
                  <a:pt x="716756" y="507206"/>
                </a:lnTo>
                <a:lnTo>
                  <a:pt x="704850" y="531018"/>
                </a:lnTo>
                <a:lnTo>
                  <a:pt x="685800" y="547687"/>
                </a:lnTo>
                <a:lnTo>
                  <a:pt x="669131" y="552450"/>
                </a:lnTo>
                <a:lnTo>
                  <a:pt x="642937" y="557212"/>
                </a:lnTo>
                <a:lnTo>
                  <a:pt x="616743" y="552450"/>
                </a:lnTo>
                <a:lnTo>
                  <a:pt x="590550" y="540543"/>
                </a:lnTo>
                <a:lnTo>
                  <a:pt x="519112" y="4810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F8D0AAB-3DE3-4898-BDD4-451694EF2FAB}"/>
              </a:ext>
            </a:extLst>
          </p:cNvPr>
          <p:cNvSpPr/>
          <p:nvPr/>
        </p:nvSpPr>
        <p:spPr>
          <a:xfrm>
            <a:off x="3932240" y="3271838"/>
            <a:ext cx="679450" cy="673100"/>
          </a:xfrm>
          <a:custGeom>
            <a:avLst/>
            <a:gdLst>
              <a:gd name="connsiteX0" fmla="*/ 402431 w 681037"/>
              <a:gd name="connsiteY0" fmla="*/ 485775 h 673893"/>
              <a:gd name="connsiteX1" fmla="*/ 314325 w 681037"/>
              <a:gd name="connsiteY1" fmla="*/ 359568 h 673893"/>
              <a:gd name="connsiteX2" fmla="*/ 240506 w 681037"/>
              <a:gd name="connsiteY2" fmla="*/ 271462 h 673893"/>
              <a:gd name="connsiteX3" fmla="*/ 159544 w 681037"/>
              <a:gd name="connsiteY3" fmla="*/ 185737 h 673893"/>
              <a:gd name="connsiteX4" fmla="*/ 69056 w 681037"/>
              <a:gd name="connsiteY4" fmla="*/ 97631 h 673893"/>
              <a:gd name="connsiteX5" fmla="*/ 11906 w 681037"/>
              <a:gd name="connsiteY5" fmla="*/ 45243 h 673893"/>
              <a:gd name="connsiteX6" fmla="*/ 0 w 681037"/>
              <a:gd name="connsiteY6" fmla="*/ 26193 h 673893"/>
              <a:gd name="connsiteX7" fmla="*/ 2381 w 681037"/>
              <a:gd name="connsiteY7" fmla="*/ 11906 h 673893"/>
              <a:gd name="connsiteX8" fmla="*/ 23812 w 681037"/>
              <a:gd name="connsiteY8" fmla="*/ 0 h 673893"/>
              <a:gd name="connsiteX9" fmla="*/ 42862 w 681037"/>
              <a:gd name="connsiteY9" fmla="*/ 0 h 673893"/>
              <a:gd name="connsiteX10" fmla="*/ 109537 w 681037"/>
              <a:gd name="connsiteY10" fmla="*/ 28575 h 673893"/>
              <a:gd name="connsiteX11" fmla="*/ 250031 w 681037"/>
              <a:gd name="connsiteY11" fmla="*/ 92868 h 673893"/>
              <a:gd name="connsiteX12" fmla="*/ 383381 w 681037"/>
              <a:gd name="connsiteY12" fmla="*/ 157162 h 673893"/>
              <a:gd name="connsiteX13" fmla="*/ 564356 w 681037"/>
              <a:gd name="connsiteY13" fmla="*/ 266700 h 673893"/>
              <a:gd name="connsiteX14" fmla="*/ 604837 w 681037"/>
              <a:gd name="connsiteY14" fmla="*/ 300037 h 673893"/>
              <a:gd name="connsiteX15" fmla="*/ 642937 w 681037"/>
              <a:gd name="connsiteY15" fmla="*/ 376237 h 673893"/>
              <a:gd name="connsiteX16" fmla="*/ 664369 w 681037"/>
              <a:gd name="connsiteY16" fmla="*/ 440531 h 673893"/>
              <a:gd name="connsiteX17" fmla="*/ 676275 w 681037"/>
              <a:gd name="connsiteY17" fmla="*/ 492918 h 673893"/>
              <a:gd name="connsiteX18" fmla="*/ 681037 w 681037"/>
              <a:gd name="connsiteY18" fmla="*/ 538162 h 673893"/>
              <a:gd name="connsiteX19" fmla="*/ 676275 w 681037"/>
              <a:gd name="connsiteY19" fmla="*/ 576262 h 673893"/>
              <a:gd name="connsiteX20" fmla="*/ 657225 w 681037"/>
              <a:gd name="connsiteY20" fmla="*/ 623887 h 673893"/>
              <a:gd name="connsiteX21" fmla="*/ 635794 w 681037"/>
              <a:gd name="connsiteY21" fmla="*/ 654843 h 673893"/>
              <a:gd name="connsiteX22" fmla="*/ 619125 w 681037"/>
              <a:gd name="connsiteY22" fmla="*/ 669131 h 673893"/>
              <a:gd name="connsiteX23" fmla="*/ 600075 w 681037"/>
              <a:gd name="connsiteY23" fmla="*/ 673893 h 673893"/>
              <a:gd name="connsiteX24" fmla="*/ 569119 w 681037"/>
              <a:gd name="connsiteY24" fmla="*/ 673893 h 673893"/>
              <a:gd name="connsiteX25" fmla="*/ 533400 w 681037"/>
              <a:gd name="connsiteY25" fmla="*/ 661987 h 673893"/>
              <a:gd name="connsiteX26" fmla="*/ 481012 w 681037"/>
              <a:gd name="connsiteY26" fmla="*/ 626268 h 673893"/>
              <a:gd name="connsiteX27" fmla="*/ 402431 w 681037"/>
              <a:gd name="connsiteY27" fmla="*/ 485775 h 673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81037" h="673893">
                <a:moveTo>
                  <a:pt x="402431" y="485775"/>
                </a:moveTo>
                <a:lnTo>
                  <a:pt x="314325" y="359568"/>
                </a:lnTo>
                <a:lnTo>
                  <a:pt x="240506" y="271462"/>
                </a:lnTo>
                <a:lnTo>
                  <a:pt x="159544" y="185737"/>
                </a:lnTo>
                <a:lnTo>
                  <a:pt x="69056" y="97631"/>
                </a:lnTo>
                <a:lnTo>
                  <a:pt x="11906" y="45243"/>
                </a:lnTo>
                <a:lnTo>
                  <a:pt x="0" y="26193"/>
                </a:lnTo>
                <a:lnTo>
                  <a:pt x="2381" y="11906"/>
                </a:lnTo>
                <a:lnTo>
                  <a:pt x="23812" y="0"/>
                </a:lnTo>
                <a:lnTo>
                  <a:pt x="42862" y="0"/>
                </a:lnTo>
                <a:lnTo>
                  <a:pt x="109537" y="28575"/>
                </a:lnTo>
                <a:lnTo>
                  <a:pt x="250031" y="92868"/>
                </a:lnTo>
                <a:lnTo>
                  <a:pt x="383381" y="157162"/>
                </a:lnTo>
                <a:lnTo>
                  <a:pt x="564356" y="266700"/>
                </a:lnTo>
                <a:lnTo>
                  <a:pt x="604837" y="300037"/>
                </a:lnTo>
                <a:lnTo>
                  <a:pt x="642937" y="376237"/>
                </a:lnTo>
                <a:lnTo>
                  <a:pt x="664369" y="440531"/>
                </a:lnTo>
                <a:lnTo>
                  <a:pt x="676275" y="492918"/>
                </a:lnTo>
                <a:lnTo>
                  <a:pt x="681037" y="538162"/>
                </a:lnTo>
                <a:lnTo>
                  <a:pt x="676275" y="576262"/>
                </a:lnTo>
                <a:lnTo>
                  <a:pt x="657225" y="623887"/>
                </a:lnTo>
                <a:lnTo>
                  <a:pt x="635794" y="654843"/>
                </a:lnTo>
                <a:lnTo>
                  <a:pt x="619125" y="669131"/>
                </a:lnTo>
                <a:lnTo>
                  <a:pt x="600075" y="673893"/>
                </a:lnTo>
                <a:lnTo>
                  <a:pt x="569119" y="673893"/>
                </a:lnTo>
                <a:lnTo>
                  <a:pt x="533400" y="661987"/>
                </a:lnTo>
                <a:lnTo>
                  <a:pt x="481012" y="626268"/>
                </a:lnTo>
                <a:lnTo>
                  <a:pt x="402431" y="4857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9813C9A-7452-4A29-8E2E-1F98FDCA3FA8}"/>
              </a:ext>
            </a:extLst>
          </p:cNvPr>
          <p:cNvSpPr/>
          <p:nvPr/>
        </p:nvSpPr>
        <p:spPr>
          <a:xfrm>
            <a:off x="5475290" y="2905126"/>
            <a:ext cx="660400" cy="766763"/>
          </a:xfrm>
          <a:custGeom>
            <a:avLst/>
            <a:gdLst>
              <a:gd name="connsiteX0" fmla="*/ 142875 w 661987"/>
              <a:gd name="connsiteY0" fmla="*/ 514350 h 766763"/>
              <a:gd name="connsiteX1" fmla="*/ 345281 w 661987"/>
              <a:gd name="connsiteY1" fmla="*/ 188119 h 766763"/>
              <a:gd name="connsiteX2" fmla="*/ 345281 w 661987"/>
              <a:gd name="connsiteY2" fmla="*/ 119063 h 766763"/>
              <a:gd name="connsiteX3" fmla="*/ 328612 w 661987"/>
              <a:gd name="connsiteY3" fmla="*/ 90488 h 766763"/>
              <a:gd name="connsiteX4" fmla="*/ 295275 w 661987"/>
              <a:gd name="connsiteY4" fmla="*/ 40481 h 766763"/>
              <a:gd name="connsiteX5" fmla="*/ 276225 w 661987"/>
              <a:gd name="connsiteY5" fmla="*/ 28575 h 766763"/>
              <a:gd name="connsiteX6" fmla="*/ 264319 w 661987"/>
              <a:gd name="connsiteY6" fmla="*/ 16669 h 766763"/>
              <a:gd name="connsiteX7" fmla="*/ 266700 w 661987"/>
              <a:gd name="connsiteY7" fmla="*/ 2381 h 766763"/>
              <a:gd name="connsiteX8" fmla="*/ 290512 w 661987"/>
              <a:gd name="connsiteY8" fmla="*/ 0 h 766763"/>
              <a:gd name="connsiteX9" fmla="*/ 340519 w 661987"/>
              <a:gd name="connsiteY9" fmla="*/ 2381 h 766763"/>
              <a:gd name="connsiteX10" fmla="*/ 404812 w 661987"/>
              <a:gd name="connsiteY10" fmla="*/ 11906 h 766763"/>
              <a:gd name="connsiteX11" fmla="*/ 447675 w 661987"/>
              <a:gd name="connsiteY11" fmla="*/ 23813 h 766763"/>
              <a:gd name="connsiteX12" fmla="*/ 500062 w 661987"/>
              <a:gd name="connsiteY12" fmla="*/ 47625 h 766763"/>
              <a:gd name="connsiteX13" fmla="*/ 557212 w 661987"/>
              <a:gd name="connsiteY13" fmla="*/ 83344 h 766763"/>
              <a:gd name="connsiteX14" fmla="*/ 604837 w 661987"/>
              <a:gd name="connsiteY14" fmla="*/ 121444 h 766763"/>
              <a:gd name="connsiteX15" fmla="*/ 635794 w 661987"/>
              <a:gd name="connsiteY15" fmla="*/ 152400 h 766763"/>
              <a:gd name="connsiteX16" fmla="*/ 659606 w 661987"/>
              <a:gd name="connsiteY16" fmla="*/ 192881 h 766763"/>
              <a:gd name="connsiteX17" fmla="*/ 661987 w 661987"/>
              <a:gd name="connsiteY17" fmla="*/ 233363 h 766763"/>
              <a:gd name="connsiteX18" fmla="*/ 650081 w 661987"/>
              <a:gd name="connsiteY18" fmla="*/ 261938 h 766763"/>
              <a:gd name="connsiteX19" fmla="*/ 626269 w 661987"/>
              <a:gd name="connsiteY19" fmla="*/ 273844 h 766763"/>
              <a:gd name="connsiteX20" fmla="*/ 590550 w 661987"/>
              <a:gd name="connsiteY20" fmla="*/ 280988 h 766763"/>
              <a:gd name="connsiteX21" fmla="*/ 381000 w 661987"/>
              <a:gd name="connsiteY21" fmla="*/ 481013 h 766763"/>
              <a:gd name="connsiteX22" fmla="*/ 47625 w 661987"/>
              <a:gd name="connsiteY22" fmla="*/ 757238 h 766763"/>
              <a:gd name="connsiteX23" fmla="*/ 28575 w 661987"/>
              <a:gd name="connsiteY23" fmla="*/ 766763 h 766763"/>
              <a:gd name="connsiteX24" fmla="*/ 9525 w 661987"/>
              <a:gd name="connsiteY24" fmla="*/ 766763 h 766763"/>
              <a:gd name="connsiteX25" fmla="*/ 0 w 661987"/>
              <a:gd name="connsiteY25" fmla="*/ 757238 h 766763"/>
              <a:gd name="connsiteX26" fmla="*/ 2381 w 661987"/>
              <a:gd name="connsiteY26" fmla="*/ 731044 h 766763"/>
              <a:gd name="connsiteX27" fmla="*/ 142875 w 661987"/>
              <a:gd name="connsiteY27" fmla="*/ 514350 h 76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61987" h="766763">
                <a:moveTo>
                  <a:pt x="142875" y="514350"/>
                </a:moveTo>
                <a:lnTo>
                  <a:pt x="345281" y="188119"/>
                </a:lnTo>
                <a:lnTo>
                  <a:pt x="345281" y="119063"/>
                </a:lnTo>
                <a:lnTo>
                  <a:pt x="328612" y="90488"/>
                </a:lnTo>
                <a:lnTo>
                  <a:pt x="295275" y="40481"/>
                </a:lnTo>
                <a:lnTo>
                  <a:pt x="276225" y="28575"/>
                </a:lnTo>
                <a:lnTo>
                  <a:pt x="264319" y="16669"/>
                </a:lnTo>
                <a:lnTo>
                  <a:pt x="266700" y="2381"/>
                </a:lnTo>
                <a:lnTo>
                  <a:pt x="290512" y="0"/>
                </a:lnTo>
                <a:lnTo>
                  <a:pt x="340519" y="2381"/>
                </a:lnTo>
                <a:lnTo>
                  <a:pt x="404812" y="11906"/>
                </a:lnTo>
                <a:lnTo>
                  <a:pt x="447675" y="23813"/>
                </a:lnTo>
                <a:lnTo>
                  <a:pt x="500062" y="47625"/>
                </a:lnTo>
                <a:lnTo>
                  <a:pt x="557212" y="83344"/>
                </a:lnTo>
                <a:lnTo>
                  <a:pt x="604837" y="121444"/>
                </a:lnTo>
                <a:lnTo>
                  <a:pt x="635794" y="152400"/>
                </a:lnTo>
                <a:lnTo>
                  <a:pt x="659606" y="192881"/>
                </a:lnTo>
                <a:lnTo>
                  <a:pt x="661987" y="233363"/>
                </a:lnTo>
                <a:lnTo>
                  <a:pt x="650081" y="261938"/>
                </a:lnTo>
                <a:lnTo>
                  <a:pt x="626269" y="273844"/>
                </a:lnTo>
                <a:lnTo>
                  <a:pt x="590550" y="280988"/>
                </a:lnTo>
                <a:lnTo>
                  <a:pt x="381000" y="481013"/>
                </a:lnTo>
                <a:lnTo>
                  <a:pt x="47625" y="757238"/>
                </a:lnTo>
                <a:lnTo>
                  <a:pt x="28575" y="766763"/>
                </a:lnTo>
                <a:lnTo>
                  <a:pt x="9525" y="766763"/>
                </a:lnTo>
                <a:lnTo>
                  <a:pt x="0" y="757238"/>
                </a:lnTo>
                <a:lnTo>
                  <a:pt x="2381" y="731044"/>
                </a:lnTo>
                <a:lnTo>
                  <a:pt x="142875" y="5143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BB8AB42-C2F8-42D3-AE8A-A0EF3DE4A2B4}"/>
              </a:ext>
            </a:extLst>
          </p:cNvPr>
          <p:cNvSpPr/>
          <p:nvPr/>
        </p:nvSpPr>
        <p:spPr>
          <a:xfrm>
            <a:off x="5440365" y="3943350"/>
            <a:ext cx="722312" cy="820738"/>
          </a:xfrm>
          <a:custGeom>
            <a:avLst/>
            <a:gdLst>
              <a:gd name="connsiteX0" fmla="*/ 431007 w 721519"/>
              <a:gd name="connsiteY0" fmla="*/ 500063 h 821531"/>
              <a:gd name="connsiteX1" fmla="*/ 352425 w 721519"/>
              <a:gd name="connsiteY1" fmla="*/ 383381 h 821531"/>
              <a:gd name="connsiteX2" fmla="*/ 288132 w 721519"/>
              <a:gd name="connsiteY2" fmla="*/ 302419 h 821531"/>
              <a:gd name="connsiteX3" fmla="*/ 200025 w 721519"/>
              <a:gd name="connsiteY3" fmla="*/ 214313 h 821531"/>
              <a:gd name="connsiteX4" fmla="*/ 119063 w 721519"/>
              <a:gd name="connsiteY4" fmla="*/ 145256 h 821531"/>
              <a:gd name="connsiteX5" fmla="*/ 19050 w 721519"/>
              <a:gd name="connsiteY5" fmla="*/ 73819 h 821531"/>
              <a:gd name="connsiteX6" fmla="*/ 4763 w 721519"/>
              <a:gd name="connsiteY6" fmla="*/ 50006 h 821531"/>
              <a:gd name="connsiteX7" fmla="*/ 0 w 721519"/>
              <a:gd name="connsiteY7" fmla="*/ 28575 h 821531"/>
              <a:gd name="connsiteX8" fmla="*/ 11907 w 721519"/>
              <a:gd name="connsiteY8" fmla="*/ 7144 h 821531"/>
              <a:gd name="connsiteX9" fmla="*/ 38100 w 721519"/>
              <a:gd name="connsiteY9" fmla="*/ 0 h 821531"/>
              <a:gd name="connsiteX10" fmla="*/ 73819 w 721519"/>
              <a:gd name="connsiteY10" fmla="*/ 2381 h 821531"/>
              <a:gd name="connsiteX11" fmla="*/ 154782 w 721519"/>
              <a:gd name="connsiteY11" fmla="*/ 35719 h 821531"/>
              <a:gd name="connsiteX12" fmla="*/ 280988 w 721519"/>
              <a:gd name="connsiteY12" fmla="*/ 90488 h 821531"/>
              <a:gd name="connsiteX13" fmla="*/ 409575 w 721519"/>
              <a:gd name="connsiteY13" fmla="*/ 154781 h 821531"/>
              <a:gd name="connsiteX14" fmla="*/ 533400 w 721519"/>
              <a:gd name="connsiteY14" fmla="*/ 226219 h 821531"/>
              <a:gd name="connsiteX15" fmla="*/ 673894 w 721519"/>
              <a:gd name="connsiteY15" fmla="*/ 330994 h 821531"/>
              <a:gd name="connsiteX16" fmla="*/ 697707 w 721519"/>
              <a:gd name="connsiteY16" fmla="*/ 411956 h 821531"/>
              <a:gd name="connsiteX17" fmla="*/ 711994 w 721519"/>
              <a:gd name="connsiteY17" fmla="*/ 488156 h 821531"/>
              <a:gd name="connsiteX18" fmla="*/ 721519 w 721519"/>
              <a:gd name="connsiteY18" fmla="*/ 569119 h 821531"/>
              <a:gd name="connsiteX19" fmla="*/ 716757 w 721519"/>
              <a:gd name="connsiteY19" fmla="*/ 645319 h 821531"/>
              <a:gd name="connsiteX20" fmla="*/ 697707 w 721519"/>
              <a:gd name="connsiteY20" fmla="*/ 728663 h 821531"/>
              <a:gd name="connsiteX21" fmla="*/ 666750 w 721519"/>
              <a:gd name="connsiteY21" fmla="*/ 807244 h 821531"/>
              <a:gd name="connsiteX22" fmla="*/ 645319 w 721519"/>
              <a:gd name="connsiteY22" fmla="*/ 821531 h 821531"/>
              <a:gd name="connsiteX23" fmla="*/ 626269 w 721519"/>
              <a:gd name="connsiteY23" fmla="*/ 819150 h 821531"/>
              <a:gd name="connsiteX24" fmla="*/ 600075 w 721519"/>
              <a:gd name="connsiteY24" fmla="*/ 800100 h 821531"/>
              <a:gd name="connsiteX25" fmla="*/ 573882 w 721519"/>
              <a:gd name="connsiteY25" fmla="*/ 764381 h 821531"/>
              <a:gd name="connsiteX26" fmla="*/ 545307 w 721519"/>
              <a:gd name="connsiteY26" fmla="*/ 707231 h 821531"/>
              <a:gd name="connsiteX27" fmla="*/ 507207 w 721519"/>
              <a:gd name="connsiteY27" fmla="*/ 619125 h 821531"/>
              <a:gd name="connsiteX28" fmla="*/ 431007 w 721519"/>
              <a:gd name="connsiteY28" fmla="*/ 500063 h 82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21519" h="821531">
                <a:moveTo>
                  <a:pt x="431007" y="500063"/>
                </a:moveTo>
                <a:lnTo>
                  <a:pt x="352425" y="383381"/>
                </a:lnTo>
                <a:lnTo>
                  <a:pt x="288132" y="302419"/>
                </a:lnTo>
                <a:lnTo>
                  <a:pt x="200025" y="214313"/>
                </a:lnTo>
                <a:lnTo>
                  <a:pt x="119063" y="145256"/>
                </a:lnTo>
                <a:lnTo>
                  <a:pt x="19050" y="73819"/>
                </a:lnTo>
                <a:lnTo>
                  <a:pt x="4763" y="50006"/>
                </a:lnTo>
                <a:lnTo>
                  <a:pt x="0" y="28575"/>
                </a:lnTo>
                <a:lnTo>
                  <a:pt x="11907" y="7144"/>
                </a:lnTo>
                <a:lnTo>
                  <a:pt x="38100" y="0"/>
                </a:lnTo>
                <a:lnTo>
                  <a:pt x="73819" y="2381"/>
                </a:lnTo>
                <a:lnTo>
                  <a:pt x="154782" y="35719"/>
                </a:lnTo>
                <a:lnTo>
                  <a:pt x="280988" y="90488"/>
                </a:lnTo>
                <a:lnTo>
                  <a:pt x="409575" y="154781"/>
                </a:lnTo>
                <a:lnTo>
                  <a:pt x="533400" y="226219"/>
                </a:lnTo>
                <a:lnTo>
                  <a:pt x="673894" y="330994"/>
                </a:lnTo>
                <a:lnTo>
                  <a:pt x="697707" y="411956"/>
                </a:lnTo>
                <a:lnTo>
                  <a:pt x="711994" y="488156"/>
                </a:lnTo>
                <a:lnTo>
                  <a:pt x="721519" y="569119"/>
                </a:lnTo>
                <a:lnTo>
                  <a:pt x="716757" y="645319"/>
                </a:lnTo>
                <a:lnTo>
                  <a:pt x="697707" y="728663"/>
                </a:lnTo>
                <a:lnTo>
                  <a:pt x="666750" y="807244"/>
                </a:lnTo>
                <a:lnTo>
                  <a:pt x="645319" y="821531"/>
                </a:lnTo>
                <a:lnTo>
                  <a:pt x="626269" y="819150"/>
                </a:lnTo>
                <a:lnTo>
                  <a:pt x="600075" y="800100"/>
                </a:lnTo>
                <a:lnTo>
                  <a:pt x="573882" y="764381"/>
                </a:lnTo>
                <a:lnTo>
                  <a:pt x="545307" y="707231"/>
                </a:lnTo>
                <a:lnTo>
                  <a:pt x="507207" y="619125"/>
                </a:lnTo>
                <a:lnTo>
                  <a:pt x="431007" y="5000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81A499B-7BF6-4951-BD5B-51F6A638741E}"/>
              </a:ext>
            </a:extLst>
          </p:cNvPr>
          <p:cNvSpPr/>
          <p:nvPr/>
        </p:nvSpPr>
        <p:spPr>
          <a:xfrm>
            <a:off x="6127753" y="1676401"/>
            <a:ext cx="917575" cy="1876425"/>
          </a:xfrm>
          <a:custGeom>
            <a:avLst/>
            <a:gdLst>
              <a:gd name="connsiteX0" fmla="*/ 693942 w 916905"/>
              <a:gd name="connsiteY0" fmla="*/ 824213 h 1876399"/>
              <a:gd name="connsiteX1" fmla="*/ 616280 w 916905"/>
              <a:gd name="connsiteY1" fmla="*/ 999577 h 1876399"/>
              <a:gd name="connsiteX2" fmla="*/ 513567 w 916905"/>
              <a:gd name="connsiteY2" fmla="*/ 1177447 h 1876399"/>
              <a:gd name="connsiteX3" fmla="*/ 443421 w 916905"/>
              <a:gd name="connsiteY3" fmla="*/ 1305213 h 1876399"/>
              <a:gd name="connsiteX4" fmla="*/ 340708 w 916905"/>
              <a:gd name="connsiteY4" fmla="*/ 1490598 h 1876399"/>
              <a:gd name="connsiteX5" fmla="*/ 222963 w 916905"/>
              <a:gd name="connsiteY5" fmla="*/ 1660952 h 1876399"/>
              <a:gd name="connsiteX6" fmla="*/ 102713 w 916905"/>
              <a:gd name="connsiteY6" fmla="*/ 1803748 h 1876399"/>
              <a:gd name="connsiteX7" fmla="*/ 50104 w 916905"/>
              <a:gd name="connsiteY7" fmla="*/ 1868884 h 1876399"/>
              <a:gd name="connsiteX8" fmla="*/ 17536 w 916905"/>
              <a:gd name="connsiteY8" fmla="*/ 1876399 h 1876399"/>
              <a:gd name="connsiteX9" fmla="*/ 0 w 916905"/>
              <a:gd name="connsiteY9" fmla="*/ 1871389 h 1876399"/>
              <a:gd name="connsiteX10" fmla="*/ 0 w 916905"/>
              <a:gd name="connsiteY10" fmla="*/ 1848842 h 1876399"/>
              <a:gd name="connsiteX11" fmla="*/ 60125 w 916905"/>
              <a:gd name="connsiteY11" fmla="*/ 1728592 h 1876399"/>
              <a:gd name="connsiteX12" fmla="*/ 147807 w 916905"/>
              <a:gd name="connsiteY12" fmla="*/ 1545712 h 1876399"/>
              <a:gd name="connsiteX13" fmla="*/ 248015 w 916905"/>
              <a:gd name="connsiteY13" fmla="*/ 1327759 h 1876399"/>
              <a:gd name="connsiteX14" fmla="*/ 348223 w 916905"/>
              <a:gd name="connsiteY14" fmla="*/ 1092270 h 1876399"/>
              <a:gd name="connsiteX15" fmla="*/ 433400 w 916905"/>
              <a:gd name="connsiteY15" fmla="*/ 859286 h 1876399"/>
              <a:gd name="connsiteX16" fmla="*/ 506051 w 916905"/>
              <a:gd name="connsiteY16" fmla="*/ 641333 h 1876399"/>
              <a:gd name="connsiteX17" fmla="*/ 568682 w 916905"/>
              <a:gd name="connsiteY17" fmla="*/ 393318 h 1876399"/>
              <a:gd name="connsiteX18" fmla="*/ 586218 w 916905"/>
              <a:gd name="connsiteY18" fmla="*/ 263047 h 1876399"/>
              <a:gd name="connsiteX19" fmla="*/ 541124 w 916905"/>
              <a:gd name="connsiteY19" fmla="*/ 172860 h 1876399"/>
              <a:gd name="connsiteX20" fmla="*/ 493525 w 916905"/>
              <a:gd name="connsiteY20" fmla="*/ 107724 h 1876399"/>
              <a:gd name="connsiteX21" fmla="*/ 450937 w 916905"/>
              <a:gd name="connsiteY21" fmla="*/ 67641 h 1876399"/>
              <a:gd name="connsiteX22" fmla="*/ 440916 w 916905"/>
              <a:gd name="connsiteY22" fmla="*/ 40084 h 1876399"/>
              <a:gd name="connsiteX23" fmla="*/ 435906 w 916905"/>
              <a:gd name="connsiteY23" fmla="*/ 20042 h 1876399"/>
              <a:gd name="connsiteX24" fmla="*/ 438411 w 916905"/>
              <a:gd name="connsiteY24" fmla="*/ 7516 h 1876399"/>
              <a:gd name="connsiteX25" fmla="*/ 448432 w 916905"/>
              <a:gd name="connsiteY25" fmla="*/ 0 h 1876399"/>
              <a:gd name="connsiteX26" fmla="*/ 475989 w 916905"/>
              <a:gd name="connsiteY26" fmla="*/ 0 h 1876399"/>
              <a:gd name="connsiteX27" fmla="*/ 491020 w 916905"/>
              <a:gd name="connsiteY27" fmla="*/ 7516 h 1876399"/>
              <a:gd name="connsiteX28" fmla="*/ 571187 w 916905"/>
              <a:gd name="connsiteY28" fmla="*/ 32568 h 1876399"/>
              <a:gd name="connsiteX29" fmla="*/ 628806 w 916905"/>
              <a:gd name="connsiteY29" fmla="*/ 55115 h 1876399"/>
              <a:gd name="connsiteX30" fmla="*/ 681416 w 916905"/>
              <a:gd name="connsiteY30" fmla="*/ 87683 h 1876399"/>
              <a:gd name="connsiteX31" fmla="*/ 741541 w 916905"/>
              <a:gd name="connsiteY31" fmla="*/ 132776 h 1876399"/>
              <a:gd name="connsiteX32" fmla="*/ 789140 w 916905"/>
              <a:gd name="connsiteY32" fmla="*/ 177870 h 1876399"/>
              <a:gd name="connsiteX33" fmla="*/ 851770 w 916905"/>
              <a:gd name="connsiteY33" fmla="*/ 248016 h 1876399"/>
              <a:gd name="connsiteX34" fmla="*/ 889348 w 916905"/>
              <a:gd name="connsiteY34" fmla="*/ 300625 h 1876399"/>
              <a:gd name="connsiteX35" fmla="*/ 909389 w 916905"/>
              <a:gd name="connsiteY35" fmla="*/ 333193 h 1876399"/>
              <a:gd name="connsiteX36" fmla="*/ 916905 w 916905"/>
              <a:gd name="connsiteY36" fmla="*/ 378286 h 1876399"/>
              <a:gd name="connsiteX37" fmla="*/ 904379 w 916905"/>
              <a:gd name="connsiteY37" fmla="*/ 408349 h 1876399"/>
              <a:gd name="connsiteX38" fmla="*/ 854275 w 916905"/>
              <a:gd name="connsiteY38" fmla="*/ 455948 h 1876399"/>
              <a:gd name="connsiteX39" fmla="*/ 806676 w 916905"/>
              <a:gd name="connsiteY39" fmla="*/ 531104 h 1876399"/>
              <a:gd name="connsiteX40" fmla="*/ 693942 w 916905"/>
              <a:gd name="connsiteY40" fmla="*/ 824213 h 1876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916905" h="1876399">
                <a:moveTo>
                  <a:pt x="693942" y="824213"/>
                </a:moveTo>
                <a:lnTo>
                  <a:pt x="616280" y="999577"/>
                </a:lnTo>
                <a:lnTo>
                  <a:pt x="513567" y="1177447"/>
                </a:lnTo>
                <a:lnTo>
                  <a:pt x="443421" y="1305213"/>
                </a:lnTo>
                <a:lnTo>
                  <a:pt x="340708" y="1490598"/>
                </a:lnTo>
                <a:lnTo>
                  <a:pt x="222963" y="1660952"/>
                </a:lnTo>
                <a:lnTo>
                  <a:pt x="102713" y="1803748"/>
                </a:lnTo>
                <a:lnTo>
                  <a:pt x="50104" y="1868884"/>
                </a:lnTo>
                <a:lnTo>
                  <a:pt x="17536" y="1876399"/>
                </a:lnTo>
                <a:lnTo>
                  <a:pt x="0" y="1871389"/>
                </a:lnTo>
                <a:lnTo>
                  <a:pt x="0" y="1848842"/>
                </a:lnTo>
                <a:lnTo>
                  <a:pt x="60125" y="1728592"/>
                </a:lnTo>
                <a:lnTo>
                  <a:pt x="147807" y="1545712"/>
                </a:lnTo>
                <a:lnTo>
                  <a:pt x="248015" y="1327759"/>
                </a:lnTo>
                <a:lnTo>
                  <a:pt x="348223" y="1092270"/>
                </a:lnTo>
                <a:lnTo>
                  <a:pt x="433400" y="859286"/>
                </a:lnTo>
                <a:lnTo>
                  <a:pt x="506051" y="641333"/>
                </a:lnTo>
                <a:lnTo>
                  <a:pt x="568682" y="393318"/>
                </a:lnTo>
                <a:lnTo>
                  <a:pt x="586218" y="263047"/>
                </a:lnTo>
                <a:lnTo>
                  <a:pt x="541124" y="172860"/>
                </a:lnTo>
                <a:lnTo>
                  <a:pt x="493525" y="107724"/>
                </a:lnTo>
                <a:lnTo>
                  <a:pt x="450937" y="67641"/>
                </a:lnTo>
                <a:lnTo>
                  <a:pt x="440916" y="40084"/>
                </a:lnTo>
                <a:lnTo>
                  <a:pt x="435906" y="20042"/>
                </a:lnTo>
                <a:lnTo>
                  <a:pt x="438411" y="7516"/>
                </a:lnTo>
                <a:lnTo>
                  <a:pt x="448432" y="0"/>
                </a:lnTo>
                <a:lnTo>
                  <a:pt x="475989" y="0"/>
                </a:lnTo>
                <a:lnTo>
                  <a:pt x="491020" y="7516"/>
                </a:lnTo>
                <a:lnTo>
                  <a:pt x="571187" y="32568"/>
                </a:lnTo>
                <a:lnTo>
                  <a:pt x="628806" y="55115"/>
                </a:lnTo>
                <a:lnTo>
                  <a:pt x="681416" y="87683"/>
                </a:lnTo>
                <a:lnTo>
                  <a:pt x="741541" y="132776"/>
                </a:lnTo>
                <a:lnTo>
                  <a:pt x="789140" y="177870"/>
                </a:lnTo>
                <a:lnTo>
                  <a:pt x="851770" y="248016"/>
                </a:lnTo>
                <a:lnTo>
                  <a:pt x="889348" y="300625"/>
                </a:lnTo>
                <a:lnTo>
                  <a:pt x="909389" y="333193"/>
                </a:lnTo>
                <a:lnTo>
                  <a:pt x="916905" y="378286"/>
                </a:lnTo>
                <a:lnTo>
                  <a:pt x="904379" y="408349"/>
                </a:lnTo>
                <a:lnTo>
                  <a:pt x="854275" y="455948"/>
                </a:lnTo>
                <a:lnTo>
                  <a:pt x="806676" y="531104"/>
                </a:lnTo>
                <a:lnTo>
                  <a:pt x="693942" y="8242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393176B-CFB4-4D39-A029-6384246DF472}"/>
              </a:ext>
            </a:extLst>
          </p:cNvPr>
          <p:cNvSpPr/>
          <p:nvPr/>
        </p:nvSpPr>
        <p:spPr>
          <a:xfrm>
            <a:off x="6427789" y="3603625"/>
            <a:ext cx="2251075" cy="1993900"/>
          </a:xfrm>
          <a:custGeom>
            <a:avLst/>
            <a:gdLst>
              <a:gd name="connsiteX0" fmla="*/ 868136 w 2250622"/>
              <a:gd name="connsiteY0" fmla="*/ 1134836 h 1994808"/>
              <a:gd name="connsiteX1" fmla="*/ 685800 w 2250622"/>
              <a:gd name="connsiteY1" fmla="*/ 879022 h 1994808"/>
              <a:gd name="connsiteX2" fmla="*/ 574222 w 2250622"/>
              <a:gd name="connsiteY2" fmla="*/ 669472 h 1994808"/>
              <a:gd name="connsiteX3" fmla="*/ 451757 w 2250622"/>
              <a:gd name="connsiteY3" fmla="*/ 503465 h 1994808"/>
              <a:gd name="connsiteX4" fmla="*/ 356507 w 2250622"/>
              <a:gd name="connsiteY4" fmla="*/ 383722 h 1994808"/>
              <a:gd name="connsiteX5" fmla="*/ 250372 w 2250622"/>
              <a:gd name="connsiteY5" fmla="*/ 263979 h 1994808"/>
              <a:gd name="connsiteX6" fmla="*/ 182336 w 2250622"/>
              <a:gd name="connsiteY6" fmla="*/ 195943 h 1994808"/>
              <a:gd name="connsiteX7" fmla="*/ 114300 w 2250622"/>
              <a:gd name="connsiteY7" fmla="*/ 136072 h 1994808"/>
              <a:gd name="connsiteX8" fmla="*/ 46265 w 2250622"/>
              <a:gd name="connsiteY8" fmla="*/ 81643 h 1994808"/>
              <a:gd name="connsiteX9" fmla="*/ 10886 w 2250622"/>
              <a:gd name="connsiteY9" fmla="*/ 48986 h 1994808"/>
              <a:gd name="connsiteX10" fmla="*/ 0 w 2250622"/>
              <a:gd name="connsiteY10" fmla="*/ 29936 h 1994808"/>
              <a:gd name="connsiteX11" fmla="*/ 2722 w 2250622"/>
              <a:gd name="connsiteY11" fmla="*/ 10886 h 1994808"/>
              <a:gd name="connsiteX12" fmla="*/ 8165 w 2250622"/>
              <a:gd name="connsiteY12" fmla="*/ 2722 h 1994808"/>
              <a:gd name="connsiteX13" fmla="*/ 29936 w 2250622"/>
              <a:gd name="connsiteY13" fmla="*/ 0 h 1994808"/>
              <a:gd name="connsiteX14" fmla="*/ 70757 w 2250622"/>
              <a:gd name="connsiteY14" fmla="*/ 0 h 1994808"/>
              <a:gd name="connsiteX15" fmla="*/ 97972 w 2250622"/>
              <a:gd name="connsiteY15" fmla="*/ 10886 h 1994808"/>
              <a:gd name="connsiteX16" fmla="*/ 152400 w 2250622"/>
              <a:gd name="connsiteY16" fmla="*/ 48986 h 1994808"/>
              <a:gd name="connsiteX17" fmla="*/ 255815 w 2250622"/>
              <a:gd name="connsiteY17" fmla="*/ 127908 h 1994808"/>
              <a:gd name="connsiteX18" fmla="*/ 334736 w 2250622"/>
              <a:gd name="connsiteY18" fmla="*/ 195943 h 1994808"/>
              <a:gd name="connsiteX19" fmla="*/ 454479 w 2250622"/>
              <a:gd name="connsiteY19" fmla="*/ 310243 h 1994808"/>
              <a:gd name="connsiteX20" fmla="*/ 647700 w 2250622"/>
              <a:gd name="connsiteY20" fmla="*/ 519793 h 1994808"/>
              <a:gd name="connsiteX21" fmla="*/ 805543 w 2250622"/>
              <a:gd name="connsiteY21" fmla="*/ 726622 h 1994808"/>
              <a:gd name="connsiteX22" fmla="*/ 993322 w 2250622"/>
              <a:gd name="connsiteY22" fmla="*/ 925286 h 1994808"/>
              <a:gd name="connsiteX23" fmla="*/ 1102179 w 2250622"/>
              <a:gd name="connsiteY23" fmla="*/ 1042308 h 1994808"/>
              <a:gd name="connsiteX24" fmla="*/ 1270907 w 2250622"/>
              <a:gd name="connsiteY24" fmla="*/ 1216479 h 1994808"/>
              <a:gd name="connsiteX25" fmla="*/ 1409700 w 2250622"/>
              <a:gd name="connsiteY25" fmla="*/ 1357993 h 1994808"/>
              <a:gd name="connsiteX26" fmla="*/ 1494065 w 2250622"/>
              <a:gd name="connsiteY26" fmla="*/ 1439636 h 1994808"/>
              <a:gd name="connsiteX27" fmla="*/ 1621972 w 2250622"/>
              <a:gd name="connsiteY27" fmla="*/ 1559379 h 1994808"/>
              <a:gd name="connsiteX28" fmla="*/ 1722665 w 2250622"/>
              <a:gd name="connsiteY28" fmla="*/ 1641022 h 1994808"/>
              <a:gd name="connsiteX29" fmla="*/ 1820636 w 2250622"/>
              <a:gd name="connsiteY29" fmla="*/ 1709058 h 1994808"/>
              <a:gd name="connsiteX30" fmla="*/ 1905000 w 2250622"/>
              <a:gd name="connsiteY30" fmla="*/ 1766208 h 1994808"/>
              <a:gd name="connsiteX31" fmla="*/ 2038350 w 2250622"/>
              <a:gd name="connsiteY31" fmla="*/ 1842408 h 1994808"/>
              <a:gd name="connsiteX32" fmla="*/ 2242457 w 2250622"/>
              <a:gd name="connsiteY32" fmla="*/ 1953986 h 1994808"/>
              <a:gd name="connsiteX33" fmla="*/ 2250622 w 2250622"/>
              <a:gd name="connsiteY33" fmla="*/ 1964872 h 1994808"/>
              <a:gd name="connsiteX34" fmla="*/ 2245179 w 2250622"/>
              <a:gd name="connsiteY34" fmla="*/ 1986643 h 1994808"/>
              <a:gd name="connsiteX35" fmla="*/ 2231572 w 2250622"/>
              <a:gd name="connsiteY35" fmla="*/ 1994808 h 1994808"/>
              <a:gd name="connsiteX36" fmla="*/ 1714500 w 2250622"/>
              <a:gd name="connsiteY36" fmla="*/ 1992086 h 1994808"/>
              <a:gd name="connsiteX37" fmla="*/ 1537607 w 2250622"/>
              <a:gd name="connsiteY37" fmla="*/ 1994808 h 1994808"/>
              <a:gd name="connsiteX38" fmla="*/ 1494065 w 2250622"/>
              <a:gd name="connsiteY38" fmla="*/ 1986643 h 1994808"/>
              <a:gd name="connsiteX39" fmla="*/ 1458686 w 2250622"/>
              <a:gd name="connsiteY39" fmla="*/ 1964872 h 1994808"/>
              <a:gd name="connsiteX40" fmla="*/ 1423307 w 2250622"/>
              <a:gd name="connsiteY40" fmla="*/ 1921329 h 1994808"/>
              <a:gd name="connsiteX41" fmla="*/ 1221922 w 2250622"/>
              <a:gd name="connsiteY41" fmla="*/ 1624693 h 1994808"/>
              <a:gd name="connsiteX42" fmla="*/ 1012372 w 2250622"/>
              <a:gd name="connsiteY42" fmla="*/ 1336222 h 1994808"/>
              <a:gd name="connsiteX43" fmla="*/ 868136 w 2250622"/>
              <a:gd name="connsiteY43" fmla="*/ 1134836 h 1994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250622" h="1994808">
                <a:moveTo>
                  <a:pt x="868136" y="1134836"/>
                </a:moveTo>
                <a:lnTo>
                  <a:pt x="685800" y="879022"/>
                </a:lnTo>
                <a:lnTo>
                  <a:pt x="574222" y="669472"/>
                </a:lnTo>
                <a:lnTo>
                  <a:pt x="451757" y="503465"/>
                </a:lnTo>
                <a:lnTo>
                  <a:pt x="356507" y="383722"/>
                </a:lnTo>
                <a:lnTo>
                  <a:pt x="250372" y="263979"/>
                </a:lnTo>
                <a:lnTo>
                  <a:pt x="182336" y="195943"/>
                </a:lnTo>
                <a:lnTo>
                  <a:pt x="114300" y="136072"/>
                </a:lnTo>
                <a:lnTo>
                  <a:pt x="46265" y="81643"/>
                </a:lnTo>
                <a:lnTo>
                  <a:pt x="10886" y="48986"/>
                </a:lnTo>
                <a:lnTo>
                  <a:pt x="0" y="29936"/>
                </a:lnTo>
                <a:lnTo>
                  <a:pt x="2722" y="10886"/>
                </a:lnTo>
                <a:lnTo>
                  <a:pt x="8165" y="2722"/>
                </a:lnTo>
                <a:lnTo>
                  <a:pt x="29936" y="0"/>
                </a:lnTo>
                <a:lnTo>
                  <a:pt x="70757" y="0"/>
                </a:lnTo>
                <a:lnTo>
                  <a:pt x="97972" y="10886"/>
                </a:lnTo>
                <a:lnTo>
                  <a:pt x="152400" y="48986"/>
                </a:lnTo>
                <a:lnTo>
                  <a:pt x="255815" y="127908"/>
                </a:lnTo>
                <a:lnTo>
                  <a:pt x="334736" y="195943"/>
                </a:lnTo>
                <a:lnTo>
                  <a:pt x="454479" y="310243"/>
                </a:lnTo>
                <a:lnTo>
                  <a:pt x="647700" y="519793"/>
                </a:lnTo>
                <a:lnTo>
                  <a:pt x="805543" y="726622"/>
                </a:lnTo>
                <a:lnTo>
                  <a:pt x="993322" y="925286"/>
                </a:lnTo>
                <a:lnTo>
                  <a:pt x="1102179" y="1042308"/>
                </a:lnTo>
                <a:lnTo>
                  <a:pt x="1270907" y="1216479"/>
                </a:lnTo>
                <a:lnTo>
                  <a:pt x="1409700" y="1357993"/>
                </a:lnTo>
                <a:lnTo>
                  <a:pt x="1494065" y="1439636"/>
                </a:lnTo>
                <a:lnTo>
                  <a:pt x="1621972" y="1559379"/>
                </a:lnTo>
                <a:lnTo>
                  <a:pt x="1722665" y="1641022"/>
                </a:lnTo>
                <a:lnTo>
                  <a:pt x="1820636" y="1709058"/>
                </a:lnTo>
                <a:lnTo>
                  <a:pt x="1905000" y="1766208"/>
                </a:lnTo>
                <a:lnTo>
                  <a:pt x="2038350" y="1842408"/>
                </a:lnTo>
                <a:lnTo>
                  <a:pt x="2242457" y="1953986"/>
                </a:lnTo>
                <a:lnTo>
                  <a:pt x="2250622" y="1964872"/>
                </a:lnTo>
                <a:lnTo>
                  <a:pt x="2245179" y="1986643"/>
                </a:lnTo>
                <a:lnTo>
                  <a:pt x="2231572" y="1994808"/>
                </a:lnTo>
                <a:lnTo>
                  <a:pt x="1714500" y="1992086"/>
                </a:lnTo>
                <a:lnTo>
                  <a:pt x="1537607" y="1994808"/>
                </a:lnTo>
                <a:lnTo>
                  <a:pt x="1494065" y="1986643"/>
                </a:lnTo>
                <a:lnTo>
                  <a:pt x="1458686" y="1964872"/>
                </a:lnTo>
                <a:lnTo>
                  <a:pt x="1423307" y="1921329"/>
                </a:lnTo>
                <a:lnTo>
                  <a:pt x="1221922" y="1624693"/>
                </a:lnTo>
                <a:lnTo>
                  <a:pt x="1012372" y="1336222"/>
                </a:lnTo>
                <a:lnTo>
                  <a:pt x="868136" y="113483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4D5F61DD-B64D-4EC6-B0CB-F9F44939680F}"/>
              </a:ext>
            </a:extLst>
          </p:cNvPr>
          <p:cNvSpPr/>
          <p:nvPr/>
        </p:nvSpPr>
        <p:spPr>
          <a:xfrm>
            <a:off x="3767141" y="4038600"/>
            <a:ext cx="1063625" cy="857250"/>
          </a:xfrm>
          <a:custGeom>
            <a:avLst/>
            <a:gdLst>
              <a:gd name="connsiteX0" fmla="*/ 292893 w 1064418"/>
              <a:gd name="connsiteY0" fmla="*/ 423863 h 857250"/>
              <a:gd name="connsiteX1" fmla="*/ 514350 w 1064418"/>
              <a:gd name="connsiteY1" fmla="*/ 311944 h 857250"/>
              <a:gd name="connsiteX2" fmla="*/ 685800 w 1064418"/>
              <a:gd name="connsiteY2" fmla="*/ 211931 h 857250"/>
              <a:gd name="connsiteX3" fmla="*/ 873918 w 1064418"/>
              <a:gd name="connsiteY3" fmla="*/ 102394 h 857250"/>
              <a:gd name="connsiteX4" fmla="*/ 1009650 w 1064418"/>
              <a:gd name="connsiteY4" fmla="*/ 14288 h 857250"/>
              <a:gd name="connsiteX5" fmla="*/ 1045368 w 1064418"/>
              <a:gd name="connsiteY5" fmla="*/ 0 h 857250"/>
              <a:gd name="connsiteX6" fmla="*/ 1062037 w 1064418"/>
              <a:gd name="connsiteY6" fmla="*/ 9525 h 857250"/>
              <a:gd name="connsiteX7" fmla="*/ 1064418 w 1064418"/>
              <a:gd name="connsiteY7" fmla="*/ 38100 h 857250"/>
              <a:gd name="connsiteX8" fmla="*/ 1040606 w 1064418"/>
              <a:gd name="connsiteY8" fmla="*/ 64294 h 857250"/>
              <a:gd name="connsiteX9" fmla="*/ 995362 w 1064418"/>
              <a:gd name="connsiteY9" fmla="*/ 114300 h 857250"/>
              <a:gd name="connsiteX10" fmla="*/ 878681 w 1064418"/>
              <a:gd name="connsiteY10" fmla="*/ 214313 h 857250"/>
              <a:gd name="connsiteX11" fmla="*/ 697706 w 1064418"/>
              <a:gd name="connsiteY11" fmla="*/ 376238 h 857250"/>
              <a:gd name="connsiteX12" fmla="*/ 483393 w 1064418"/>
              <a:gd name="connsiteY12" fmla="*/ 571500 h 857250"/>
              <a:gd name="connsiteX13" fmla="*/ 376237 w 1064418"/>
              <a:gd name="connsiteY13" fmla="*/ 664369 h 857250"/>
              <a:gd name="connsiteX14" fmla="*/ 321468 w 1064418"/>
              <a:gd name="connsiteY14" fmla="*/ 731044 h 857250"/>
              <a:gd name="connsiteX15" fmla="*/ 269081 w 1064418"/>
              <a:gd name="connsiteY15" fmla="*/ 800100 h 857250"/>
              <a:gd name="connsiteX16" fmla="*/ 240506 w 1064418"/>
              <a:gd name="connsiteY16" fmla="*/ 838200 h 857250"/>
              <a:gd name="connsiteX17" fmla="*/ 214312 w 1064418"/>
              <a:gd name="connsiteY17" fmla="*/ 854869 h 857250"/>
              <a:gd name="connsiteX18" fmla="*/ 195262 w 1064418"/>
              <a:gd name="connsiteY18" fmla="*/ 857250 h 857250"/>
              <a:gd name="connsiteX19" fmla="*/ 176212 w 1064418"/>
              <a:gd name="connsiteY19" fmla="*/ 852488 h 857250"/>
              <a:gd name="connsiteX20" fmla="*/ 161925 w 1064418"/>
              <a:gd name="connsiteY20" fmla="*/ 831056 h 857250"/>
              <a:gd name="connsiteX21" fmla="*/ 114300 w 1064418"/>
              <a:gd name="connsiteY21" fmla="*/ 745331 h 857250"/>
              <a:gd name="connsiteX22" fmla="*/ 66675 w 1064418"/>
              <a:gd name="connsiteY22" fmla="*/ 657225 h 857250"/>
              <a:gd name="connsiteX23" fmla="*/ 35718 w 1064418"/>
              <a:gd name="connsiteY23" fmla="*/ 581025 h 857250"/>
              <a:gd name="connsiteX24" fmla="*/ 19050 w 1064418"/>
              <a:gd name="connsiteY24" fmla="*/ 516731 h 857250"/>
              <a:gd name="connsiteX25" fmla="*/ 4762 w 1064418"/>
              <a:gd name="connsiteY25" fmla="*/ 419100 h 857250"/>
              <a:gd name="connsiteX26" fmla="*/ 0 w 1064418"/>
              <a:gd name="connsiteY26" fmla="*/ 340519 h 857250"/>
              <a:gd name="connsiteX27" fmla="*/ 4762 w 1064418"/>
              <a:gd name="connsiteY27" fmla="*/ 316706 h 857250"/>
              <a:gd name="connsiteX28" fmla="*/ 21431 w 1064418"/>
              <a:gd name="connsiteY28" fmla="*/ 309563 h 857250"/>
              <a:gd name="connsiteX29" fmla="*/ 45243 w 1064418"/>
              <a:gd name="connsiteY29" fmla="*/ 314325 h 857250"/>
              <a:gd name="connsiteX30" fmla="*/ 61912 w 1064418"/>
              <a:gd name="connsiteY30" fmla="*/ 328613 h 857250"/>
              <a:gd name="connsiteX31" fmla="*/ 76200 w 1064418"/>
              <a:gd name="connsiteY31" fmla="*/ 364331 h 857250"/>
              <a:gd name="connsiteX32" fmla="*/ 92868 w 1064418"/>
              <a:gd name="connsiteY32" fmla="*/ 397669 h 857250"/>
              <a:gd name="connsiteX33" fmla="*/ 111918 w 1064418"/>
              <a:gd name="connsiteY33" fmla="*/ 426244 h 857250"/>
              <a:gd name="connsiteX34" fmla="*/ 135731 w 1064418"/>
              <a:gd name="connsiteY34" fmla="*/ 445294 h 857250"/>
              <a:gd name="connsiteX35" fmla="*/ 169068 w 1064418"/>
              <a:gd name="connsiteY35" fmla="*/ 459581 h 857250"/>
              <a:gd name="connsiteX36" fmla="*/ 197643 w 1064418"/>
              <a:gd name="connsiteY36" fmla="*/ 464344 h 857250"/>
              <a:gd name="connsiteX37" fmla="*/ 292893 w 1064418"/>
              <a:gd name="connsiteY37" fmla="*/ 423863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64418" h="857250">
                <a:moveTo>
                  <a:pt x="292893" y="423863"/>
                </a:moveTo>
                <a:lnTo>
                  <a:pt x="514350" y="311944"/>
                </a:lnTo>
                <a:lnTo>
                  <a:pt x="685800" y="211931"/>
                </a:lnTo>
                <a:lnTo>
                  <a:pt x="873918" y="102394"/>
                </a:lnTo>
                <a:lnTo>
                  <a:pt x="1009650" y="14288"/>
                </a:lnTo>
                <a:lnTo>
                  <a:pt x="1045368" y="0"/>
                </a:lnTo>
                <a:lnTo>
                  <a:pt x="1062037" y="9525"/>
                </a:lnTo>
                <a:lnTo>
                  <a:pt x="1064418" y="38100"/>
                </a:lnTo>
                <a:lnTo>
                  <a:pt x="1040606" y="64294"/>
                </a:lnTo>
                <a:lnTo>
                  <a:pt x="995362" y="114300"/>
                </a:lnTo>
                <a:lnTo>
                  <a:pt x="878681" y="214313"/>
                </a:lnTo>
                <a:lnTo>
                  <a:pt x="697706" y="376238"/>
                </a:lnTo>
                <a:lnTo>
                  <a:pt x="483393" y="571500"/>
                </a:lnTo>
                <a:lnTo>
                  <a:pt x="376237" y="664369"/>
                </a:lnTo>
                <a:lnTo>
                  <a:pt x="321468" y="731044"/>
                </a:lnTo>
                <a:lnTo>
                  <a:pt x="269081" y="800100"/>
                </a:lnTo>
                <a:lnTo>
                  <a:pt x="240506" y="838200"/>
                </a:lnTo>
                <a:lnTo>
                  <a:pt x="214312" y="854869"/>
                </a:lnTo>
                <a:lnTo>
                  <a:pt x="195262" y="857250"/>
                </a:lnTo>
                <a:lnTo>
                  <a:pt x="176212" y="852488"/>
                </a:lnTo>
                <a:lnTo>
                  <a:pt x="161925" y="831056"/>
                </a:lnTo>
                <a:lnTo>
                  <a:pt x="114300" y="745331"/>
                </a:lnTo>
                <a:lnTo>
                  <a:pt x="66675" y="657225"/>
                </a:lnTo>
                <a:lnTo>
                  <a:pt x="35718" y="581025"/>
                </a:lnTo>
                <a:lnTo>
                  <a:pt x="19050" y="516731"/>
                </a:lnTo>
                <a:lnTo>
                  <a:pt x="4762" y="419100"/>
                </a:lnTo>
                <a:lnTo>
                  <a:pt x="0" y="340519"/>
                </a:lnTo>
                <a:lnTo>
                  <a:pt x="4762" y="316706"/>
                </a:lnTo>
                <a:lnTo>
                  <a:pt x="21431" y="309563"/>
                </a:lnTo>
                <a:lnTo>
                  <a:pt x="45243" y="314325"/>
                </a:lnTo>
                <a:lnTo>
                  <a:pt x="61912" y="328613"/>
                </a:lnTo>
                <a:lnTo>
                  <a:pt x="76200" y="364331"/>
                </a:lnTo>
                <a:lnTo>
                  <a:pt x="92868" y="397669"/>
                </a:lnTo>
                <a:lnTo>
                  <a:pt x="111918" y="426244"/>
                </a:lnTo>
                <a:lnTo>
                  <a:pt x="135731" y="445294"/>
                </a:lnTo>
                <a:lnTo>
                  <a:pt x="169068" y="459581"/>
                </a:lnTo>
                <a:lnTo>
                  <a:pt x="197643" y="464344"/>
                </a:lnTo>
                <a:lnTo>
                  <a:pt x="292893" y="4238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5239AC17-8161-42F9-8FAB-5E7FB00084C1}"/>
              </a:ext>
            </a:extLst>
          </p:cNvPr>
          <p:cNvSpPr/>
          <p:nvPr/>
        </p:nvSpPr>
        <p:spPr>
          <a:xfrm rot="16200000">
            <a:off x="3113884" y="3367881"/>
            <a:ext cx="4021138" cy="511175"/>
          </a:xfrm>
          <a:custGeom>
            <a:avLst/>
            <a:gdLst>
              <a:gd name="connsiteX0" fmla="*/ 2270703 w 4021320"/>
              <a:gd name="connsiteY0" fmla="*/ 428306 h 509888"/>
              <a:gd name="connsiteX1" fmla="*/ 1720023 w 4021320"/>
              <a:gd name="connsiteY1" fmla="*/ 418108 h 509888"/>
              <a:gd name="connsiteX2" fmla="*/ 1352904 w 4021320"/>
              <a:gd name="connsiteY2" fmla="*/ 414709 h 509888"/>
              <a:gd name="connsiteX3" fmla="*/ 1002780 w 4021320"/>
              <a:gd name="connsiteY3" fmla="*/ 414709 h 509888"/>
              <a:gd name="connsiteX4" fmla="*/ 690049 w 4021320"/>
              <a:gd name="connsiteY4" fmla="*/ 421507 h 509888"/>
              <a:gd name="connsiteX5" fmla="*/ 414709 w 4021320"/>
              <a:gd name="connsiteY5" fmla="*/ 438504 h 509888"/>
              <a:gd name="connsiteX6" fmla="*/ 282138 w 4021320"/>
              <a:gd name="connsiteY6" fmla="*/ 404511 h 509888"/>
              <a:gd name="connsiteX7" fmla="*/ 203955 w 4021320"/>
              <a:gd name="connsiteY7" fmla="*/ 373918 h 509888"/>
              <a:gd name="connsiteX8" fmla="*/ 156365 w 4021320"/>
              <a:gd name="connsiteY8" fmla="*/ 353522 h 509888"/>
              <a:gd name="connsiteX9" fmla="*/ 115574 w 4021320"/>
              <a:gd name="connsiteY9" fmla="*/ 329727 h 509888"/>
              <a:gd name="connsiteX10" fmla="*/ 50989 w 4021320"/>
              <a:gd name="connsiteY10" fmla="*/ 282138 h 509888"/>
              <a:gd name="connsiteX11" fmla="*/ 3399 w 4021320"/>
              <a:gd name="connsiteY11" fmla="*/ 234548 h 509888"/>
              <a:gd name="connsiteX12" fmla="*/ 0 w 4021320"/>
              <a:gd name="connsiteY12" fmla="*/ 217552 h 509888"/>
              <a:gd name="connsiteX13" fmla="*/ 6798 w 4021320"/>
              <a:gd name="connsiteY13" fmla="*/ 193757 h 509888"/>
              <a:gd name="connsiteX14" fmla="*/ 37392 w 4021320"/>
              <a:gd name="connsiteY14" fmla="*/ 166563 h 509888"/>
              <a:gd name="connsiteX15" fmla="*/ 81582 w 4021320"/>
              <a:gd name="connsiteY15" fmla="*/ 132571 h 509888"/>
              <a:gd name="connsiteX16" fmla="*/ 615265 w 4021320"/>
              <a:gd name="connsiteY16" fmla="*/ 197156 h 509888"/>
              <a:gd name="connsiteX17" fmla="*/ 822620 w 4021320"/>
              <a:gd name="connsiteY17" fmla="*/ 210753 h 509888"/>
              <a:gd name="connsiteX18" fmla="*/ 1162545 w 4021320"/>
              <a:gd name="connsiteY18" fmla="*/ 217552 h 509888"/>
              <a:gd name="connsiteX19" fmla="*/ 1662236 w 4021320"/>
              <a:gd name="connsiteY19" fmla="*/ 214153 h 509888"/>
              <a:gd name="connsiteX20" fmla="*/ 2148330 w 4021320"/>
              <a:gd name="connsiteY20" fmla="*/ 214153 h 509888"/>
              <a:gd name="connsiteX21" fmla="*/ 2783991 w 4021320"/>
              <a:gd name="connsiteY21" fmla="*/ 217552 h 509888"/>
              <a:gd name="connsiteX22" fmla="*/ 2970950 w 4021320"/>
              <a:gd name="connsiteY22" fmla="*/ 217552 h 509888"/>
              <a:gd name="connsiteX23" fmla="*/ 3202099 w 4021320"/>
              <a:gd name="connsiteY23" fmla="*/ 217552 h 509888"/>
              <a:gd name="connsiteX24" fmla="*/ 3467241 w 4021320"/>
              <a:gd name="connsiteY24" fmla="*/ 217552 h 509888"/>
              <a:gd name="connsiteX25" fmla="*/ 3613409 w 4021320"/>
              <a:gd name="connsiteY25" fmla="*/ 217552 h 509888"/>
              <a:gd name="connsiteX26" fmla="*/ 3660999 w 4021320"/>
              <a:gd name="connsiteY26" fmla="*/ 210753 h 509888"/>
              <a:gd name="connsiteX27" fmla="*/ 3725585 w 4021320"/>
              <a:gd name="connsiteY27" fmla="*/ 190358 h 509888"/>
              <a:gd name="connsiteX28" fmla="*/ 3793570 w 4021320"/>
              <a:gd name="connsiteY28" fmla="*/ 159765 h 509888"/>
              <a:gd name="connsiteX29" fmla="*/ 3841160 w 4021320"/>
              <a:gd name="connsiteY29" fmla="*/ 125772 h 509888"/>
              <a:gd name="connsiteX30" fmla="*/ 3895548 w 4021320"/>
              <a:gd name="connsiteY30" fmla="*/ 78182 h 509888"/>
              <a:gd name="connsiteX31" fmla="*/ 3953335 w 4021320"/>
              <a:gd name="connsiteY31" fmla="*/ 13597 h 509888"/>
              <a:gd name="connsiteX32" fmla="*/ 3977130 w 4021320"/>
              <a:gd name="connsiteY32" fmla="*/ 3399 h 509888"/>
              <a:gd name="connsiteX33" fmla="*/ 4004324 w 4021320"/>
              <a:gd name="connsiteY33" fmla="*/ 0 h 509888"/>
              <a:gd name="connsiteX34" fmla="*/ 4017921 w 4021320"/>
              <a:gd name="connsiteY34" fmla="*/ 10197 h 509888"/>
              <a:gd name="connsiteX35" fmla="*/ 4021320 w 4021320"/>
              <a:gd name="connsiteY35" fmla="*/ 27194 h 509888"/>
              <a:gd name="connsiteX36" fmla="*/ 4004324 w 4021320"/>
              <a:gd name="connsiteY36" fmla="*/ 101977 h 509888"/>
              <a:gd name="connsiteX37" fmla="*/ 3956734 w 4021320"/>
              <a:gd name="connsiteY37" fmla="*/ 224351 h 509888"/>
              <a:gd name="connsiteX38" fmla="*/ 3875152 w 4021320"/>
              <a:gd name="connsiteY38" fmla="*/ 356922 h 509888"/>
              <a:gd name="connsiteX39" fmla="*/ 3820764 w 4021320"/>
              <a:gd name="connsiteY39" fmla="*/ 431705 h 509888"/>
              <a:gd name="connsiteX40" fmla="*/ 3776574 w 4021320"/>
              <a:gd name="connsiteY40" fmla="*/ 472496 h 509888"/>
              <a:gd name="connsiteX41" fmla="*/ 3711988 w 4021320"/>
              <a:gd name="connsiteY41" fmla="*/ 503090 h 509888"/>
              <a:gd name="connsiteX42" fmla="*/ 3684794 w 4021320"/>
              <a:gd name="connsiteY42" fmla="*/ 509888 h 509888"/>
              <a:gd name="connsiteX43" fmla="*/ 3664398 w 4021320"/>
              <a:gd name="connsiteY43" fmla="*/ 506489 h 509888"/>
              <a:gd name="connsiteX44" fmla="*/ 3620208 w 4021320"/>
              <a:gd name="connsiteY44" fmla="*/ 489493 h 509888"/>
              <a:gd name="connsiteX45" fmla="*/ 3576018 w 4021320"/>
              <a:gd name="connsiteY45" fmla="*/ 465698 h 509888"/>
              <a:gd name="connsiteX46" fmla="*/ 3525029 w 4021320"/>
              <a:gd name="connsiteY46" fmla="*/ 448701 h 509888"/>
              <a:gd name="connsiteX47" fmla="*/ 3470641 w 4021320"/>
              <a:gd name="connsiteY47" fmla="*/ 435104 h 509888"/>
              <a:gd name="connsiteX48" fmla="*/ 3406055 w 4021320"/>
              <a:gd name="connsiteY48" fmla="*/ 435104 h 509888"/>
              <a:gd name="connsiteX49" fmla="*/ 2943756 w 4021320"/>
              <a:gd name="connsiteY49" fmla="*/ 438504 h 509888"/>
              <a:gd name="connsiteX50" fmla="*/ 2766994 w 4021320"/>
              <a:gd name="connsiteY50" fmla="*/ 435104 h 509888"/>
              <a:gd name="connsiteX51" fmla="*/ 2270703 w 4021320"/>
              <a:gd name="connsiteY51" fmla="*/ 428306 h 509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021320" h="509888">
                <a:moveTo>
                  <a:pt x="2270703" y="428306"/>
                </a:moveTo>
                <a:lnTo>
                  <a:pt x="1720023" y="418108"/>
                </a:lnTo>
                <a:lnTo>
                  <a:pt x="1352904" y="414709"/>
                </a:lnTo>
                <a:lnTo>
                  <a:pt x="1002780" y="414709"/>
                </a:lnTo>
                <a:lnTo>
                  <a:pt x="690049" y="421507"/>
                </a:lnTo>
                <a:lnTo>
                  <a:pt x="414709" y="438504"/>
                </a:lnTo>
                <a:lnTo>
                  <a:pt x="282138" y="404511"/>
                </a:lnTo>
                <a:lnTo>
                  <a:pt x="203955" y="373918"/>
                </a:lnTo>
                <a:lnTo>
                  <a:pt x="156365" y="353522"/>
                </a:lnTo>
                <a:lnTo>
                  <a:pt x="115574" y="329727"/>
                </a:lnTo>
                <a:lnTo>
                  <a:pt x="50989" y="282138"/>
                </a:lnTo>
                <a:lnTo>
                  <a:pt x="3399" y="234548"/>
                </a:lnTo>
                <a:lnTo>
                  <a:pt x="0" y="217552"/>
                </a:lnTo>
                <a:lnTo>
                  <a:pt x="6798" y="193757"/>
                </a:lnTo>
                <a:lnTo>
                  <a:pt x="37392" y="166563"/>
                </a:lnTo>
                <a:lnTo>
                  <a:pt x="81582" y="132571"/>
                </a:lnTo>
                <a:lnTo>
                  <a:pt x="615265" y="197156"/>
                </a:lnTo>
                <a:lnTo>
                  <a:pt x="822620" y="210753"/>
                </a:lnTo>
                <a:lnTo>
                  <a:pt x="1162545" y="217552"/>
                </a:lnTo>
                <a:lnTo>
                  <a:pt x="1662236" y="214153"/>
                </a:lnTo>
                <a:lnTo>
                  <a:pt x="2148330" y="214153"/>
                </a:lnTo>
                <a:lnTo>
                  <a:pt x="2783991" y="217552"/>
                </a:lnTo>
                <a:lnTo>
                  <a:pt x="2970950" y="217552"/>
                </a:lnTo>
                <a:lnTo>
                  <a:pt x="3202099" y="217552"/>
                </a:lnTo>
                <a:lnTo>
                  <a:pt x="3467241" y="217552"/>
                </a:lnTo>
                <a:lnTo>
                  <a:pt x="3613409" y="217552"/>
                </a:lnTo>
                <a:lnTo>
                  <a:pt x="3660999" y="210753"/>
                </a:lnTo>
                <a:lnTo>
                  <a:pt x="3725585" y="190358"/>
                </a:lnTo>
                <a:lnTo>
                  <a:pt x="3793570" y="159765"/>
                </a:lnTo>
                <a:lnTo>
                  <a:pt x="3841160" y="125772"/>
                </a:lnTo>
                <a:lnTo>
                  <a:pt x="3895548" y="78182"/>
                </a:lnTo>
                <a:lnTo>
                  <a:pt x="3953335" y="13597"/>
                </a:lnTo>
                <a:lnTo>
                  <a:pt x="3977130" y="3399"/>
                </a:lnTo>
                <a:lnTo>
                  <a:pt x="4004324" y="0"/>
                </a:lnTo>
                <a:lnTo>
                  <a:pt x="4017921" y="10197"/>
                </a:lnTo>
                <a:lnTo>
                  <a:pt x="4021320" y="27194"/>
                </a:lnTo>
                <a:lnTo>
                  <a:pt x="4004324" y="101977"/>
                </a:lnTo>
                <a:lnTo>
                  <a:pt x="3956734" y="224351"/>
                </a:lnTo>
                <a:lnTo>
                  <a:pt x="3875152" y="356922"/>
                </a:lnTo>
                <a:lnTo>
                  <a:pt x="3820764" y="431705"/>
                </a:lnTo>
                <a:lnTo>
                  <a:pt x="3776574" y="472496"/>
                </a:lnTo>
                <a:lnTo>
                  <a:pt x="3711988" y="503090"/>
                </a:lnTo>
                <a:lnTo>
                  <a:pt x="3684794" y="509888"/>
                </a:lnTo>
                <a:lnTo>
                  <a:pt x="3664398" y="506489"/>
                </a:lnTo>
                <a:lnTo>
                  <a:pt x="3620208" y="489493"/>
                </a:lnTo>
                <a:lnTo>
                  <a:pt x="3576018" y="465698"/>
                </a:lnTo>
                <a:lnTo>
                  <a:pt x="3525029" y="448701"/>
                </a:lnTo>
                <a:lnTo>
                  <a:pt x="3470641" y="435104"/>
                </a:lnTo>
                <a:lnTo>
                  <a:pt x="3406055" y="435104"/>
                </a:lnTo>
                <a:lnTo>
                  <a:pt x="2943756" y="438504"/>
                </a:lnTo>
                <a:lnTo>
                  <a:pt x="2766994" y="435104"/>
                </a:lnTo>
                <a:lnTo>
                  <a:pt x="2270703" y="4283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76A98A3-937B-49BA-8DB2-DE24F3ADB658}"/>
              </a:ext>
            </a:extLst>
          </p:cNvPr>
          <p:cNvSpPr/>
          <p:nvPr/>
        </p:nvSpPr>
        <p:spPr>
          <a:xfrm>
            <a:off x="4529141" y="5002213"/>
            <a:ext cx="561975" cy="593725"/>
          </a:xfrm>
          <a:custGeom>
            <a:avLst/>
            <a:gdLst>
              <a:gd name="connsiteX0" fmla="*/ 178593 w 561975"/>
              <a:gd name="connsiteY0" fmla="*/ 133350 h 592931"/>
              <a:gd name="connsiteX1" fmla="*/ 392906 w 561975"/>
              <a:gd name="connsiteY1" fmla="*/ 159543 h 592931"/>
              <a:gd name="connsiteX2" fmla="*/ 419100 w 561975"/>
              <a:gd name="connsiteY2" fmla="*/ 159543 h 592931"/>
              <a:gd name="connsiteX3" fmla="*/ 438150 w 561975"/>
              <a:gd name="connsiteY3" fmla="*/ 152400 h 592931"/>
              <a:gd name="connsiteX4" fmla="*/ 452437 w 561975"/>
              <a:gd name="connsiteY4" fmla="*/ 147637 h 592931"/>
              <a:gd name="connsiteX5" fmla="*/ 476250 w 561975"/>
              <a:gd name="connsiteY5" fmla="*/ 121443 h 592931"/>
              <a:gd name="connsiteX6" fmla="*/ 561975 w 561975"/>
              <a:gd name="connsiteY6" fmla="*/ 0 h 592931"/>
              <a:gd name="connsiteX7" fmla="*/ 519112 w 561975"/>
              <a:gd name="connsiteY7" fmla="*/ 592931 h 592931"/>
              <a:gd name="connsiteX8" fmla="*/ 473868 w 561975"/>
              <a:gd name="connsiteY8" fmla="*/ 550068 h 592931"/>
              <a:gd name="connsiteX9" fmla="*/ 454818 w 561975"/>
              <a:gd name="connsiteY9" fmla="*/ 511968 h 592931"/>
              <a:gd name="connsiteX10" fmla="*/ 433387 w 561975"/>
              <a:gd name="connsiteY10" fmla="*/ 457200 h 592931"/>
              <a:gd name="connsiteX11" fmla="*/ 411956 w 561975"/>
              <a:gd name="connsiteY11" fmla="*/ 409575 h 592931"/>
              <a:gd name="connsiteX12" fmla="*/ 378618 w 561975"/>
              <a:gd name="connsiteY12" fmla="*/ 369093 h 592931"/>
              <a:gd name="connsiteX13" fmla="*/ 316706 w 561975"/>
              <a:gd name="connsiteY13" fmla="*/ 321468 h 592931"/>
              <a:gd name="connsiteX14" fmla="*/ 233362 w 561975"/>
              <a:gd name="connsiteY14" fmla="*/ 271462 h 592931"/>
              <a:gd name="connsiteX15" fmla="*/ 126206 w 561975"/>
              <a:gd name="connsiteY15" fmla="*/ 207168 h 592931"/>
              <a:gd name="connsiteX16" fmla="*/ 11906 w 561975"/>
              <a:gd name="connsiteY16" fmla="*/ 147637 h 592931"/>
              <a:gd name="connsiteX17" fmla="*/ 0 w 561975"/>
              <a:gd name="connsiteY17" fmla="*/ 133350 h 592931"/>
              <a:gd name="connsiteX18" fmla="*/ 4762 w 561975"/>
              <a:gd name="connsiteY18" fmla="*/ 121443 h 592931"/>
              <a:gd name="connsiteX19" fmla="*/ 21431 w 561975"/>
              <a:gd name="connsiteY19" fmla="*/ 116681 h 592931"/>
              <a:gd name="connsiteX20" fmla="*/ 59531 w 561975"/>
              <a:gd name="connsiteY20" fmla="*/ 116681 h 592931"/>
              <a:gd name="connsiteX21" fmla="*/ 178593 w 561975"/>
              <a:gd name="connsiteY21" fmla="*/ 133350 h 59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61975" h="592931">
                <a:moveTo>
                  <a:pt x="178593" y="133350"/>
                </a:moveTo>
                <a:lnTo>
                  <a:pt x="392906" y="159543"/>
                </a:lnTo>
                <a:lnTo>
                  <a:pt x="419100" y="159543"/>
                </a:lnTo>
                <a:lnTo>
                  <a:pt x="438150" y="152400"/>
                </a:lnTo>
                <a:lnTo>
                  <a:pt x="452437" y="147637"/>
                </a:lnTo>
                <a:lnTo>
                  <a:pt x="476250" y="121443"/>
                </a:lnTo>
                <a:lnTo>
                  <a:pt x="561975" y="0"/>
                </a:lnTo>
                <a:lnTo>
                  <a:pt x="519112" y="592931"/>
                </a:lnTo>
                <a:lnTo>
                  <a:pt x="473868" y="550068"/>
                </a:lnTo>
                <a:lnTo>
                  <a:pt x="454818" y="511968"/>
                </a:lnTo>
                <a:lnTo>
                  <a:pt x="433387" y="457200"/>
                </a:lnTo>
                <a:lnTo>
                  <a:pt x="411956" y="409575"/>
                </a:lnTo>
                <a:lnTo>
                  <a:pt x="378618" y="369093"/>
                </a:lnTo>
                <a:lnTo>
                  <a:pt x="316706" y="321468"/>
                </a:lnTo>
                <a:lnTo>
                  <a:pt x="233362" y="271462"/>
                </a:lnTo>
                <a:lnTo>
                  <a:pt x="126206" y="207168"/>
                </a:lnTo>
                <a:lnTo>
                  <a:pt x="11906" y="147637"/>
                </a:lnTo>
                <a:lnTo>
                  <a:pt x="0" y="133350"/>
                </a:lnTo>
                <a:lnTo>
                  <a:pt x="4762" y="121443"/>
                </a:lnTo>
                <a:lnTo>
                  <a:pt x="21431" y="116681"/>
                </a:lnTo>
                <a:lnTo>
                  <a:pt x="59531" y="116681"/>
                </a:lnTo>
                <a:lnTo>
                  <a:pt x="178593" y="1333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D2CE5C3-604C-40D5-AC8C-440FA701801E}"/>
              </a:ext>
            </a:extLst>
          </p:cNvPr>
          <p:cNvSpPr/>
          <p:nvPr/>
        </p:nvSpPr>
        <p:spPr>
          <a:xfrm>
            <a:off x="6537327" y="2576514"/>
            <a:ext cx="1695450" cy="433387"/>
          </a:xfrm>
          <a:custGeom>
            <a:avLst/>
            <a:gdLst>
              <a:gd name="connsiteX0" fmla="*/ 1185863 w 1695450"/>
              <a:gd name="connsiteY0" fmla="*/ 290512 h 433387"/>
              <a:gd name="connsiteX1" fmla="*/ 723900 w 1695450"/>
              <a:gd name="connsiteY1" fmla="*/ 388143 h 433387"/>
              <a:gd name="connsiteX2" fmla="*/ 666750 w 1695450"/>
              <a:gd name="connsiteY2" fmla="*/ 390525 h 433387"/>
              <a:gd name="connsiteX3" fmla="*/ 528638 w 1695450"/>
              <a:gd name="connsiteY3" fmla="*/ 414337 h 433387"/>
              <a:gd name="connsiteX4" fmla="*/ 381000 w 1695450"/>
              <a:gd name="connsiteY4" fmla="*/ 426243 h 433387"/>
              <a:gd name="connsiteX5" fmla="*/ 307182 w 1695450"/>
              <a:gd name="connsiteY5" fmla="*/ 433387 h 433387"/>
              <a:gd name="connsiteX6" fmla="*/ 240507 w 1695450"/>
              <a:gd name="connsiteY6" fmla="*/ 431006 h 433387"/>
              <a:gd name="connsiteX7" fmla="*/ 185738 w 1695450"/>
              <a:gd name="connsiteY7" fmla="*/ 423862 h 433387"/>
              <a:gd name="connsiteX8" fmla="*/ 0 w 1695450"/>
              <a:gd name="connsiteY8" fmla="*/ 376237 h 433387"/>
              <a:gd name="connsiteX9" fmla="*/ 28575 w 1695450"/>
              <a:gd name="connsiteY9" fmla="*/ 250031 h 433387"/>
              <a:gd name="connsiteX10" fmla="*/ 180975 w 1695450"/>
              <a:gd name="connsiteY10" fmla="*/ 292893 h 433387"/>
              <a:gd name="connsiteX11" fmla="*/ 245269 w 1695450"/>
              <a:gd name="connsiteY11" fmla="*/ 302418 h 433387"/>
              <a:gd name="connsiteX12" fmla="*/ 280988 w 1695450"/>
              <a:gd name="connsiteY12" fmla="*/ 302418 h 433387"/>
              <a:gd name="connsiteX13" fmla="*/ 342900 w 1695450"/>
              <a:gd name="connsiteY13" fmla="*/ 300037 h 433387"/>
              <a:gd name="connsiteX14" fmla="*/ 552450 w 1695450"/>
              <a:gd name="connsiteY14" fmla="*/ 259556 h 433387"/>
              <a:gd name="connsiteX15" fmla="*/ 926307 w 1695450"/>
              <a:gd name="connsiteY15" fmla="*/ 176212 h 433387"/>
              <a:gd name="connsiteX16" fmla="*/ 1238250 w 1695450"/>
              <a:gd name="connsiteY16" fmla="*/ 76200 h 433387"/>
              <a:gd name="connsiteX17" fmla="*/ 1266825 w 1695450"/>
              <a:gd name="connsiteY17" fmla="*/ 61912 h 433387"/>
              <a:gd name="connsiteX18" fmla="*/ 1295400 w 1695450"/>
              <a:gd name="connsiteY18" fmla="*/ 38100 h 433387"/>
              <a:gd name="connsiteX19" fmla="*/ 1338263 w 1695450"/>
              <a:gd name="connsiteY19" fmla="*/ 11906 h 433387"/>
              <a:gd name="connsiteX20" fmla="*/ 1371600 w 1695450"/>
              <a:gd name="connsiteY20" fmla="*/ 0 h 433387"/>
              <a:gd name="connsiteX21" fmla="*/ 1407319 w 1695450"/>
              <a:gd name="connsiteY21" fmla="*/ 2381 h 433387"/>
              <a:gd name="connsiteX22" fmla="*/ 1521619 w 1695450"/>
              <a:gd name="connsiteY22" fmla="*/ 30956 h 433387"/>
              <a:gd name="connsiteX23" fmla="*/ 1609725 w 1695450"/>
              <a:gd name="connsiteY23" fmla="*/ 59531 h 433387"/>
              <a:gd name="connsiteX24" fmla="*/ 1669257 w 1695450"/>
              <a:gd name="connsiteY24" fmla="*/ 88106 h 433387"/>
              <a:gd name="connsiteX25" fmla="*/ 1683544 w 1695450"/>
              <a:gd name="connsiteY25" fmla="*/ 104775 h 433387"/>
              <a:gd name="connsiteX26" fmla="*/ 1695450 w 1695450"/>
              <a:gd name="connsiteY26" fmla="*/ 121443 h 433387"/>
              <a:gd name="connsiteX27" fmla="*/ 1695450 w 1695450"/>
              <a:gd name="connsiteY27" fmla="*/ 142875 h 433387"/>
              <a:gd name="connsiteX28" fmla="*/ 1681163 w 1695450"/>
              <a:gd name="connsiteY28" fmla="*/ 171450 h 433387"/>
              <a:gd name="connsiteX29" fmla="*/ 1654969 w 1695450"/>
              <a:gd name="connsiteY29" fmla="*/ 190500 h 433387"/>
              <a:gd name="connsiteX30" fmla="*/ 1569244 w 1695450"/>
              <a:gd name="connsiteY30" fmla="*/ 219075 h 433387"/>
              <a:gd name="connsiteX31" fmla="*/ 1397794 w 1695450"/>
              <a:gd name="connsiteY31" fmla="*/ 254793 h 433387"/>
              <a:gd name="connsiteX32" fmla="*/ 1185863 w 1695450"/>
              <a:gd name="connsiteY32" fmla="*/ 290512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695450" h="433387">
                <a:moveTo>
                  <a:pt x="1185863" y="290512"/>
                </a:moveTo>
                <a:lnTo>
                  <a:pt x="723900" y="388143"/>
                </a:lnTo>
                <a:lnTo>
                  <a:pt x="666750" y="390525"/>
                </a:lnTo>
                <a:lnTo>
                  <a:pt x="528638" y="414337"/>
                </a:lnTo>
                <a:lnTo>
                  <a:pt x="381000" y="426243"/>
                </a:lnTo>
                <a:lnTo>
                  <a:pt x="307182" y="433387"/>
                </a:lnTo>
                <a:lnTo>
                  <a:pt x="240507" y="431006"/>
                </a:lnTo>
                <a:lnTo>
                  <a:pt x="185738" y="423862"/>
                </a:lnTo>
                <a:lnTo>
                  <a:pt x="0" y="376237"/>
                </a:lnTo>
                <a:lnTo>
                  <a:pt x="28575" y="250031"/>
                </a:lnTo>
                <a:lnTo>
                  <a:pt x="180975" y="292893"/>
                </a:lnTo>
                <a:lnTo>
                  <a:pt x="245269" y="302418"/>
                </a:lnTo>
                <a:lnTo>
                  <a:pt x="280988" y="302418"/>
                </a:lnTo>
                <a:lnTo>
                  <a:pt x="342900" y="300037"/>
                </a:lnTo>
                <a:lnTo>
                  <a:pt x="552450" y="259556"/>
                </a:lnTo>
                <a:lnTo>
                  <a:pt x="926307" y="176212"/>
                </a:lnTo>
                <a:lnTo>
                  <a:pt x="1238250" y="76200"/>
                </a:lnTo>
                <a:lnTo>
                  <a:pt x="1266825" y="61912"/>
                </a:lnTo>
                <a:lnTo>
                  <a:pt x="1295400" y="38100"/>
                </a:lnTo>
                <a:lnTo>
                  <a:pt x="1338263" y="11906"/>
                </a:lnTo>
                <a:lnTo>
                  <a:pt x="1371600" y="0"/>
                </a:lnTo>
                <a:lnTo>
                  <a:pt x="1407319" y="2381"/>
                </a:lnTo>
                <a:lnTo>
                  <a:pt x="1521619" y="30956"/>
                </a:lnTo>
                <a:lnTo>
                  <a:pt x="1609725" y="59531"/>
                </a:lnTo>
                <a:lnTo>
                  <a:pt x="1669257" y="88106"/>
                </a:lnTo>
                <a:lnTo>
                  <a:pt x="1683544" y="104775"/>
                </a:lnTo>
                <a:lnTo>
                  <a:pt x="1695450" y="121443"/>
                </a:lnTo>
                <a:lnTo>
                  <a:pt x="1695450" y="142875"/>
                </a:lnTo>
                <a:lnTo>
                  <a:pt x="1681163" y="171450"/>
                </a:lnTo>
                <a:lnTo>
                  <a:pt x="1654969" y="190500"/>
                </a:lnTo>
                <a:lnTo>
                  <a:pt x="1569244" y="219075"/>
                </a:lnTo>
                <a:lnTo>
                  <a:pt x="1397794" y="254793"/>
                </a:lnTo>
                <a:lnTo>
                  <a:pt x="1185863" y="2905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1F9E14A2-848F-4123-A7D2-D3E5FF7062ED}"/>
              </a:ext>
            </a:extLst>
          </p:cNvPr>
          <p:cNvSpPr/>
          <p:nvPr/>
        </p:nvSpPr>
        <p:spPr>
          <a:xfrm rot="16200000">
            <a:off x="5367340" y="3309938"/>
            <a:ext cx="2711450" cy="1965325"/>
          </a:xfrm>
          <a:custGeom>
            <a:avLst/>
            <a:gdLst>
              <a:gd name="connsiteX0" fmla="*/ 1545465 w 2712291"/>
              <a:gd name="connsiteY0" fmla="*/ 1596980 h 1965316"/>
              <a:gd name="connsiteX1" fmla="*/ 1323949 w 2712291"/>
              <a:gd name="connsiteY1" fmla="*/ 1488797 h 1965316"/>
              <a:gd name="connsiteX2" fmla="*/ 1156523 w 2712291"/>
              <a:gd name="connsiteY2" fmla="*/ 1370312 h 1965316"/>
              <a:gd name="connsiteX3" fmla="*/ 1038038 w 2712291"/>
              <a:gd name="connsiteY3" fmla="*/ 1290463 h 1965316"/>
              <a:gd name="connsiteX4" fmla="*/ 935007 w 2712291"/>
              <a:gd name="connsiteY4" fmla="*/ 1213190 h 1965316"/>
              <a:gd name="connsiteX5" fmla="*/ 844854 w 2712291"/>
              <a:gd name="connsiteY5" fmla="*/ 1143644 h 1965316"/>
              <a:gd name="connsiteX6" fmla="*/ 762430 w 2712291"/>
              <a:gd name="connsiteY6" fmla="*/ 1068946 h 1965316"/>
              <a:gd name="connsiteX7" fmla="*/ 674853 w 2712291"/>
              <a:gd name="connsiteY7" fmla="*/ 986521 h 1965316"/>
              <a:gd name="connsiteX8" fmla="*/ 546065 w 2712291"/>
              <a:gd name="connsiteY8" fmla="*/ 850005 h 1965316"/>
              <a:gd name="connsiteX9" fmla="*/ 448185 w 2712291"/>
              <a:gd name="connsiteY9" fmla="*/ 741823 h 1965316"/>
              <a:gd name="connsiteX10" fmla="*/ 373488 w 2712291"/>
              <a:gd name="connsiteY10" fmla="*/ 649095 h 1965316"/>
              <a:gd name="connsiteX11" fmla="*/ 293639 w 2712291"/>
              <a:gd name="connsiteY11" fmla="*/ 538337 h 1965316"/>
              <a:gd name="connsiteX12" fmla="*/ 172577 w 2712291"/>
              <a:gd name="connsiteY12" fmla="*/ 352881 h 1965316"/>
              <a:gd name="connsiteX13" fmla="*/ 85001 w 2712291"/>
              <a:gd name="connsiteY13" fmla="*/ 206062 h 1965316"/>
              <a:gd name="connsiteX14" fmla="*/ 15455 w 2712291"/>
              <a:gd name="connsiteY14" fmla="*/ 85000 h 1965316"/>
              <a:gd name="connsiteX15" fmla="*/ 2576 w 2712291"/>
              <a:gd name="connsiteY15" fmla="*/ 54091 h 1965316"/>
              <a:gd name="connsiteX16" fmla="*/ 0 w 2712291"/>
              <a:gd name="connsiteY16" fmla="*/ 25757 h 1965316"/>
              <a:gd name="connsiteX17" fmla="*/ 5152 w 2712291"/>
              <a:gd name="connsiteY17" fmla="*/ 7727 h 1965316"/>
              <a:gd name="connsiteX18" fmla="*/ 15455 w 2712291"/>
              <a:gd name="connsiteY18" fmla="*/ 0 h 1965316"/>
              <a:gd name="connsiteX19" fmla="*/ 36061 w 2712291"/>
              <a:gd name="connsiteY19" fmla="*/ 0 h 1965316"/>
              <a:gd name="connsiteX20" fmla="*/ 56667 w 2712291"/>
              <a:gd name="connsiteY20" fmla="*/ 15454 h 1965316"/>
              <a:gd name="connsiteX21" fmla="*/ 146820 w 2712291"/>
              <a:gd name="connsiteY21" fmla="*/ 144243 h 1965316"/>
              <a:gd name="connsiteX22" fmla="*/ 234396 w 2712291"/>
              <a:gd name="connsiteY22" fmla="*/ 265304 h 1965316"/>
              <a:gd name="connsiteX23" fmla="*/ 350306 w 2712291"/>
              <a:gd name="connsiteY23" fmla="*/ 409548 h 1965316"/>
              <a:gd name="connsiteX24" fmla="*/ 466216 w 2712291"/>
              <a:gd name="connsiteY24" fmla="*/ 551215 h 1965316"/>
              <a:gd name="connsiteX25" fmla="*/ 556368 w 2712291"/>
              <a:gd name="connsiteY25" fmla="*/ 649095 h 1965316"/>
              <a:gd name="connsiteX26" fmla="*/ 607883 w 2712291"/>
              <a:gd name="connsiteY26" fmla="*/ 703186 h 1965316"/>
              <a:gd name="connsiteX27" fmla="*/ 695460 w 2712291"/>
              <a:gd name="connsiteY27" fmla="*/ 785611 h 1965316"/>
              <a:gd name="connsiteX28" fmla="*/ 798491 w 2712291"/>
              <a:gd name="connsiteY28" fmla="*/ 875763 h 1965316"/>
              <a:gd name="connsiteX29" fmla="*/ 947885 w 2712291"/>
              <a:gd name="connsiteY29" fmla="*/ 989097 h 1965316"/>
              <a:gd name="connsiteX30" fmla="*/ 1056068 w 2712291"/>
              <a:gd name="connsiteY30" fmla="*/ 1071522 h 1965316"/>
              <a:gd name="connsiteX31" fmla="*/ 1161675 w 2712291"/>
              <a:gd name="connsiteY31" fmla="*/ 1138492 h 1965316"/>
              <a:gd name="connsiteX32" fmla="*/ 1367737 w 2712291"/>
              <a:gd name="connsiteY32" fmla="*/ 1262129 h 1965316"/>
              <a:gd name="connsiteX33" fmla="*/ 1514556 w 2712291"/>
              <a:gd name="connsiteY33" fmla="*/ 1331675 h 1965316"/>
              <a:gd name="connsiteX34" fmla="*/ 1676830 w 2712291"/>
              <a:gd name="connsiteY34" fmla="*/ 1403797 h 1965316"/>
              <a:gd name="connsiteX35" fmla="*/ 1903498 w 2712291"/>
              <a:gd name="connsiteY35" fmla="*/ 1493949 h 1965316"/>
              <a:gd name="connsiteX36" fmla="*/ 2055469 w 2712291"/>
              <a:gd name="connsiteY36" fmla="*/ 1548040 h 1965316"/>
              <a:gd name="connsiteX37" fmla="*/ 2194560 w 2712291"/>
              <a:gd name="connsiteY37" fmla="*/ 1589253 h 1965316"/>
              <a:gd name="connsiteX38" fmla="*/ 2325925 w 2712291"/>
              <a:gd name="connsiteY38" fmla="*/ 1625313 h 1965316"/>
              <a:gd name="connsiteX39" fmla="*/ 2449562 w 2712291"/>
              <a:gd name="connsiteY39" fmla="*/ 1643344 h 1965316"/>
              <a:gd name="connsiteX40" fmla="*/ 2712291 w 2712291"/>
              <a:gd name="connsiteY40" fmla="*/ 1473343 h 1965316"/>
              <a:gd name="connsiteX41" fmla="*/ 2650473 w 2712291"/>
              <a:gd name="connsiteY41" fmla="*/ 1617586 h 1965316"/>
              <a:gd name="connsiteX42" fmla="*/ 2588654 w 2712291"/>
              <a:gd name="connsiteY42" fmla="*/ 1746375 h 1965316"/>
              <a:gd name="connsiteX43" fmla="*/ 2542290 w 2712291"/>
              <a:gd name="connsiteY43" fmla="*/ 1823648 h 1965316"/>
              <a:gd name="connsiteX44" fmla="*/ 2495926 w 2712291"/>
              <a:gd name="connsiteY44" fmla="*/ 1893194 h 1965316"/>
              <a:gd name="connsiteX45" fmla="*/ 2457289 w 2712291"/>
              <a:gd name="connsiteY45" fmla="*/ 1936982 h 1965316"/>
              <a:gd name="connsiteX46" fmla="*/ 2423804 w 2712291"/>
              <a:gd name="connsiteY46" fmla="*/ 1957588 h 1965316"/>
              <a:gd name="connsiteX47" fmla="*/ 2405774 w 2712291"/>
              <a:gd name="connsiteY47" fmla="*/ 1965316 h 1965316"/>
              <a:gd name="connsiteX48" fmla="*/ 2377440 w 2712291"/>
              <a:gd name="connsiteY48" fmla="*/ 1960164 h 1965316"/>
              <a:gd name="connsiteX49" fmla="*/ 2336228 w 2712291"/>
              <a:gd name="connsiteY49" fmla="*/ 1936982 h 1965316"/>
              <a:gd name="connsiteX50" fmla="*/ 2274409 w 2712291"/>
              <a:gd name="connsiteY50" fmla="*/ 1885467 h 1965316"/>
              <a:gd name="connsiteX51" fmla="*/ 2094105 w 2712291"/>
              <a:gd name="connsiteY51" fmla="*/ 1828800 h 1965316"/>
              <a:gd name="connsiteX52" fmla="*/ 1962741 w 2712291"/>
              <a:gd name="connsiteY52" fmla="*/ 1785012 h 1965316"/>
              <a:gd name="connsiteX53" fmla="*/ 1777285 w 2712291"/>
              <a:gd name="connsiteY53" fmla="*/ 1707738 h 1965316"/>
              <a:gd name="connsiteX54" fmla="*/ 1545465 w 2712291"/>
              <a:gd name="connsiteY54" fmla="*/ 1596980 h 1965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12291" h="1965316">
                <a:moveTo>
                  <a:pt x="1545465" y="1596980"/>
                </a:moveTo>
                <a:lnTo>
                  <a:pt x="1323949" y="1488797"/>
                </a:lnTo>
                <a:lnTo>
                  <a:pt x="1156523" y="1370312"/>
                </a:lnTo>
                <a:lnTo>
                  <a:pt x="1038038" y="1290463"/>
                </a:lnTo>
                <a:lnTo>
                  <a:pt x="935007" y="1213190"/>
                </a:lnTo>
                <a:lnTo>
                  <a:pt x="844854" y="1143644"/>
                </a:lnTo>
                <a:lnTo>
                  <a:pt x="762430" y="1068946"/>
                </a:lnTo>
                <a:lnTo>
                  <a:pt x="674853" y="986521"/>
                </a:lnTo>
                <a:lnTo>
                  <a:pt x="546065" y="850005"/>
                </a:lnTo>
                <a:lnTo>
                  <a:pt x="448185" y="741823"/>
                </a:lnTo>
                <a:lnTo>
                  <a:pt x="373488" y="649095"/>
                </a:lnTo>
                <a:lnTo>
                  <a:pt x="293639" y="538337"/>
                </a:lnTo>
                <a:lnTo>
                  <a:pt x="172577" y="352881"/>
                </a:lnTo>
                <a:lnTo>
                  <a:pt x="85001" y="206062"/>
                </a:lnTo>
                <a:lnTo>
                  <a:pt x="15455" y="85000"/>
                </a:lnTo>
                <a:lnTo>
                  <a:pt x="2576" y="54091"/>
                </a:lnTo>
                <a:lnTo>
                  <a:pt x="0" y="25757"/>
                </a:lnTo>
                <a:lnTo>
                  <a:pt x="5152" y="7727"/>
                </a:lnTo>
                <a:lnTo>
                  <a:pt x="15455" y="0"/>
                </a:lnTo>
                <a:lnTo>
                  <a:pt x="36061" y="0"/>
                </a:lnTo>
                <a:lnTo>
                  <a:pt x="56667" y="15454"/>
                </a:lnTo>
                <a:lnTo>
                  <a:pt x="146820" y="144243"/>
                </a:lnTo>
                <a:lnTo>
                  <a:pt x="234396" y="265304"/>
                </a:lnTo>
                <a:lnTo>
                  <a:pt x="350306" y="409548"/>
                </a:lnTo>
                <a:lnTo>
                  <a:pt x="466216" y="551215"/>
                </a:lnTo>
                <a:lnTo>
                  <a:pt x="556368" y="649095"/>
                </a:lnTo>
                <a:lnTo>
                  <a:pt x="607883" y="703186"/>
                </a:lnTo>
                <a:lnTo>
                  <a:pt x="695460" y="785611"/>
                </a:lnTo>
                <a:lnTo>
                  <a:pt x="798491" y="875763"/>
                </a:lnTo>
                <a:lnTo>
                  <a:pt x="947885" y="989097"/>
                </a:lnTo>
                <a:lnTo>
                  <a:pt x="1056068" y="1071522"/>
                </a:lnTo>
                <a:lnTo>
                  <a:pt x="1161675" y="1138492"/>
                </a:lnTo>
                <a:lnTo>
                  <a:pt x="1367737" y="1262129"/>
                </a:lnTo>
                <a:lnTo>
                  <a:pt x="1514556" y="1331675"/>
                </a:lnTo>
                <a:lnTo>
                  <a:pt x="1676830" y="1403797"/>
                </a:lnTo>
                <a:lnTo>
                  <a:pt x="1903498" y="1493949"/>
                </a:lnTo>
                <a:lnTo>
                  <a:pt x="2055469" y="1548040"/>
                </a:lnTo>
                <a:lnTo>
                  <a:pt x="2194560" y="1589253"/>
                </a:lnTo>
                <a:lnTo>
                  <a:pt x="2325925" y="1625313"/>
                </a:lnTo>
                <a:lnTo>
                  <a:pt x="2449562" y="1643344"/>
                </a:lnTo>
                <a:lnTo>
                  <a:pt x="2712291" y="1473343"/>
                </a:lnTo>
                <a:lnTo>
                  <a:pt x="2650473" y="1617586"/>
                </a:lnTo>
                <a:lnTo>
                  <a:pt x="2588654" y="1746375"/>
                </a:lnTo>
                <a:lnTo>
                  <a:pt x="2542290" y="1823648"/>
                </a:lnTo>
                <a:lnTo>
                  <a:pt x="2495926" y="1893194"/>
                </a:lnTo>
                <a:lnTo>
                  <a:pt x="2457289" y="1936982"/>
                </a:lnTo>
                <a:lnTo>
                  <a:pt x="2423804" y="1957588"/>
                </a:lnTo>
                <a:lnTo>
                  <a:pt x="2405774" y="1965316"/>
                </a:lnTo>
                <a:lnTo>
                  <a:pt x="2377440" y="1960164"/>
                </a:lnTo>
                <a:lnTo>
                  <a:pt x="2336228" y="1936982"/>
                </a:lnTo>
                <a:lnTo>
                  <a:pt x="2274409" y="1885467"/>
                </a:lnTo>
                <a:lnTo>
                  <a:pt x="2094105" y="1828800"/>
                </a:lnTo>
                <a:lnTo>
                  <a:pt x="1962741" y="1785012"/>
                </a:lnTo>
                <a:lnTo>
                  <a:pt x="1777285" y="1707738"/>
                </a:lnTo>
                <a:lnTo>
                  <a:pt x="1545465" y="159698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D2B74E47-8A76-463B-B135-91786A188F25}"/>
              </a:ext>
            </a:extLst>
          </p:cNvPr>
          <p:cNvGrpSpPr/>
          <p:nvPr/>
        </p:nvGrpSpPr>
        <p:grpSpPr>
          <a:xfrm>
            <a:off x="3767141" y="1612900"/>
            <a:ext cx="4911723" cy="4035426"/>
            <a:chOff x="3767141" y="1612900"/>
            <a:chExt cx="4911723" cy="4035426"/>
          </a:xfrm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3E2BB718-3E27-4238-A07B-B36DE5760A84}"/>
                </a:ext>
              </a:extLst>
            </p:cNvPr>
            <p:cNvSpPr/>
            <p:nvPr/>
          </p:nvSpPr>
          <p:spPr>
            <a:xfrm>
              <a:off x="3886203" y="2482849"/>
              <a:ext cx="2208213" cy="541338"/>
            </a:xfrm>
            <a:custGeom>
              <a:avLst/>
              <a:gdLst>
                <a:gd name="connsiteX0" fmla="*/ 1609725 w 2207419"/>
                <a:gd name="connsiteY0" fmla="*/ 295275 h 540544"/>
                <a:gd name="connsiteX1" fmla="*/ 1402556 w 2207419"/>
                <a:gd name="connsiteY1" fmla="*/ 342900 h 540544"/>
                <a:gd name="connsiteX2" fmla="*/ 1176338 w 2207419"/>
                <a:gd name="connsiteY2" fmla="*/ 364331 h 540544"/>
                <a:gd name="connsiteX3" fmla="*/ 750094 w 2207419"/>
                <a:gd name="connsiteY3" fmla="*/ 457200 h 540544"/>
                <a:gd name="connsiteX4" fmla="*/ 552450 w 2207419"/>
                <a:gd name="connsiteY4" fmla="*/ 500063 h 540544"/>
                <a:gd name="connsiteX5" fmla="*/ 381000 w 2207419"/>
                <a:gd name="connsiteY5" fmla="*/ 538163 h 540544"/>
                <a:gd name="connsiteX6" fmla="*/ 352425 w 2207419"/>
                <a:gd name="connsiteY6" fmla="*/ 540544 h 540544"/>
                <a:gd name="connsiteX7" fmla="*/ 311944 w 2207419"/>
                <a:gd name="connsiteY7" fmla="*/ 538163 h 540544"/>
                <a:gd name="connsiteX8" fmla="*/ 266700 w 2207419"/>
                <a:gd name="connsiteY8" fmla="*/ 528638 h 540544"/>
                <a:gd name="connsiteX9" fmla="*/ 223838 w 2207419"/>
                <a:gd name="connsiteY9" fmla="*/ 514350 h 540544"/>
                <a:gd name="connsiteX10" fmla="*/ 190500 w 2207419"/>
                <a:gd name="connsiteY10" fmla="*/ 497681 h 540544"/>
                <a:gd name="connsiteX11" fmla="*/ 164306 w 2207419"/>
                <a:gd name="connsiteY11" fmla="*/ 481013 h 540544"/>
                <a:gd name="connsiteX12" fmla="*/ 126206 w 2207419"/>
                <a:gd name="connsiteY12" fmla="*/ 450056 h 540544"/>
                <a:gd name="connsiteX13" fmla="*/ 95250 w 2207419"/>
                <a:gd name="connsiteY13" fmla="*/ 416719 h 540544"/>
                <a:gd name="connsiteX14" fmla="*/ 61913 w 2207419"/>
                <a:gd name="connsiteY14" fmla="*/ 378619 h 540544"/>
                <a:gd name="connsiteX15" fmla="*/ 28575 w 2207419"/>
                <a:gd name="connsiteY15" fmla="*/ 326231 h 540544"/>
                <a:gd name="connsiteX16" fmla="*/ 7144 w 2207419"/>
                <a:gd name="connsiteY16" fmla="*/ 285750 h 540544"/>
                <a:gd name="connsiteX17" fmla="*/ 0 w 2207419"/>
                <a:gd name="connsiteY17" fmla="*/ 254794 h 540544"/>
                <a:gd name="connsiteX18" fmla="*/ 0 w 2207419"/>
                <a:gd name="connsiteY18" fmla="*/ 238125 h 540544"/>
                <a:gd name="connsiteX19" fmla="*/ 14288 w 2207419"/>
                <a:gd name="connsiteY19" fmla="*/ 226219 h 540544"/>
                <a:gd name="connsiteX20" fmla="*/ 40481 w 2207419"/>
                <a:gd name="connsiteY20" fmla="*/ 228600 h 540544"/>
                <a:gd name="connsiteX21" fmla="*/ 85725 w 2207419"/>
                <a:gd name="connsiteY21" fmla="*/ 259556 h 540544"/>
                <a:gd name="connsiteX22" fmla="*/ 121444 w 2207419"/>
                <a:gd name="connsiteY22" fmla="*/ 280988 h 540544"/>
                <a:gd name="connsiteX23" fmla="*/ 169069 w 2207419"/>
                <a:gd name="connsiteY23" fmla="*/ 300038 h 540544"/>
                <a:gd name="connsiteX24" fmla="*/ 228600 w 2207419"/>
                <a:gd name="connsiteY24" fmla="*/ 311944 h 540544"/>
                <a:gd name="connsiteX25" fmla="*/ 290513 w 2207419"/>
                <a:gd name="connsiteY25" fmla="*/ 319088 h 540544"/>
                <a:gd name="connsiteX26" fmla="*/ 352425 w 2207419"/>
                <a:gd name="connsiteY26" fmla="*/ 319088 h 540544"/>
                <a:gd name="connsiteX27" fmla="*/ 438150 w 2207419"/>
                <a:gd name="connsiteY27" fmla="*/ 311944 h 540544"/>
                <a:gd name="connsiteX28" fmla="*/ 723900 w 2207419"/>
                <a:gd name="connsiteY28" fmla="*/ 269081 h 540544"/>
                <a:gd name="connsiteX29" fmla="*/ 1188244 w 2207419"/>
                <a:gd name="connsiteY29" fmla="*/ 178594 h 540544"/>
                <a:gd name="connsiteX30" fmla="*/ 1428750 w 2207419"/>
                <a:gd name="connsiteY30" fmla="*/ 135731 h 540544"/>
                <a:gd name="connsiteX31" fmla="*/ 1566863 w 2207419"/>
                <a:gd name="connsiteY31" fmla="*/ 114300 h 540544"/>
                <a:gd name="connsiteX32" fmla="*/ 1724025 w 2207419"/>
                <a:gd name="connsiteY32" fmla="*/ 78581 h 540544"/>
                <a:gd name="connsiteX33" fmla="*/ 1754981 w 2207419"/>
                <a:gd name="connsiteY33" fmla="*/ 50006 h 540544"/>
                <a:gd name="connsiteX34" fmla="*/ 1783556 w 2207419"/>
                <a:gd name="connsiteY34" fmla="*/ 30956 h 540544"/>
                <a:gd name="connsiteX35" fmla="*/ 1838325 w 2207419"/>
                <a:gd name="connsiteY35" fmla="*/ 9525 h 540544"/>
                <a:gd name="connsiteX36" fmla="*/ 1883569 w 2207419"/>
                <a:gd name="connsiteY36" fmla="*/ 0 h 540544"/>
                <a:gd name="connsiteX37" fmla="*/ 1966913 w 2207419"/>
                <a:gd name="connsiteY37" fmla="*/ 19050 h 540544"/>
                <a:gd name="connsiteX38" fmla="*/ 2083594 w 2207419"/>
                <a:gd name="connsiteY38" fmla="*/ 45244 h 540544"/>
                <a:gd name="connsiteX39" fmla="*/ 2166938 w 2207419"/>
                <a:gd name="connsiteY39" fmla="*/ 73819 h 540544"/>
                <a:gd name="connsiteX40" fmla="*/ 2193131 w 2207419"/>
                <a:gd name="connsiteY40" fmla="*/ 109538 h 540544"/>
                <a:gd name="connsiteX41" fmla="*/ 2207419 w 2207419"/>
                <a:gd name="connsiteY41" fmla="*/ 142875 h 540544"/>
                <a:gd name="connsiteX42" fmla="*/ 2207419 w 2207419"/>
                <a:gd name="connsiteY42" fmla="*/ 169069 h 540544"/>
                <a:gd name="connsiteX43" fmla="*/ 2190750 w 2207419"/>
                <a:gd name="connsiteY43" fmla="*/ 200025 h 540544"/>
                <a:gd name="connsiteX44" fmla="*/ 2157413 w 2207419"/>
                <a:gd name="connsiteY44" fmla="*/ 228600 h 540544"/>
                <a:gd name="connsiteX45" fmla="*/ 2093119 w 2207419"/>
                <a:gd name="connsiteY45" fmla="*/ 250031 h 540544"/>
                <a:gd name="connsiteX46" fmla="*/ 1950244 w 2207419"/>
                <a:gd name="connsiteY46" fmla="*/ 257175 h 540544"/>
                <a:gd name="connsiteX47" fmla="*/ 1609725 w 2207419"/>
                <a:gd name="connsiteY47" fmla="*/ 2952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07419" h="540544">
                  <a:moveTo>
                    <a:pt x="1609725" y="295275"/>
                  </a:moveTo>
                  <a:lnTo>
                    <a:pt x="1402556" y="342900"/>
                  </a:lnTo>
                  <a:lnTo>
                    <a:pt x="1176338" y="364331"/>
                  </a:lnTo>
                  <a:lnTo>
                    <a:pt x="750094" y="457200"/>
                  </a:lnTo>
                  <a:lnTo>
                    <a:pt x="552450" y="500063"/>
                  </a:lnTo>
                  <a:lnTo>
                    <a:pt x="381000" y="538163"/>
                  </a:lnTo>
                  <a:lnTo>
                    <a:pt x="352425" y="540544"/>
                  </a:lnTo>
                  <a:lnTo>
                    <a:pt x="311944" y="538163"/>
                  </a:lnTo>
                  <a:lnTo>
                    <a:pt x="266700" y="528638"/>
                  </a:lnTo>
                  <a:lnTo>
                    <a:pt x="223838" y="514350"/>
                  </a:lnTo>
                  <a:lnTo>
                    <a:pt x="190500" y="497681"/>
                  </a:lnTo>
                  <a:lnTo>
                    <a:pt x="164306" y="481013"/>
                  </a:lnTo>
                  <a:lnTo>
                    <a:pt x="126206" y="450056"/>
                  </a:lnTo>
                  <a:lnTo>
                    <a:pt x="95250" y="416719"/>
                  </a:lnTo>
                  <a:lnTo>
                    <a:pt x="61913" y="378619"/>
                  </a:lnTo>
                  <a:lnTo>
                    <a:pt x="28575" y="326231"/>
                  </a:lnTo>
                  <a:lnTo>
                    <a:pt x="7144" y="285750"/>
                  </a:lnTo>
                  <a:lnTo>
                    <a:pt x="0" y="254794"/>
                  </a:lnTo>
                  <a:lnTo>
                    <a:pt x="0" y="238125"/>
                  </a:lnTo>
                  <a:lnTo>
                    <a:pt x="14288" y="226219"/>
                  </a:lnTo>
                  <a:lnTo>
                    <a:pt x="40481" y="228600"/>
                  </a:lnTo>
                  <a:lnTo>
                    <a:pt x="85725" y="259556"/>
                  </a:lnTo>
                  <a:lnTo>
                    <a:pt x="121444" y="280988"/>
                  </a:lnTo>
                  <a:lnTo>
                    <a:pt x="169069" y="300038"/>
                  </a:lnTo>
                  <a:lnTo>
                    <a:pt x="228600" y="311944"/>
                  </a:lnTo>
                  <a:lnTo>
                    <a:pt x="290513" y="319088"/>
                  </a:lnTo>
                  <a:lnTo>
                    <a:pt x="352425" y="319088"/>
                  </a:lnTo>
                  <a:lnTo>
                    <a:pt x="438150" y="311944"/>
                  </a:lnTo>
                  <a:lnTo>
                    <a:pt x="723900" y="269081"/>
                  </a:lnTo>
                  <a:lnTo>
                    <a:pt x="1188244" y="178594"/>
                  </a:lnTo>
                  <a:lnTo>
                    <a:pt x="1428750" y="135731"/>
                  </a:lnTo>
                  <a:lnTo>
                    <a:pt x="1566863" y="114300"/>
                  </a:lnTo>
                  <a:lnTo>
                    <a:pt x="1724025" y="78581"/>
                  </a:lnTo>
                  <a:lnTo>
                    <a:pt x="1754981" y="50006"/>
                  </a:lnTo>
                  <a:lnTo>
                    <a:pt x="1783556" y="30956"/>
                  </a:lnTo>
                  <a:lnTo>
                    <a:pt x="1838325" y="9525"/>
                  </a:lnTo>
                  <a:lnTo>
                    <a:pt x="1883569" y="0"/>
                  </a:lnTo>
                  <a:lnTo>
                    <a:pt x="1966913" y="19050"/>
                  </a:lnTo>
                  <a:lnTo>
                    <a:pt x="2083594" y="45244"/>
                  </a:lnTo>
                  <a:lnTo>
                    <a:pt x="2166938" y="73819"/>
                  </a:lnTo>
                  <a:lnTo>
                    <a:pt x="2193131" y="109538"/>
                  </a:lnTo>
                  <a:lnTo>
                    <a:pt x="2207419" y="142875"/>
                  </a:lnTo>
                  <a:lnTo>
                    <a:pt x="2207419" y="169069"/>
                  </a:lnTo>
                  <a:lnTo>
                    <a:pt x="2190750" y="200025"/>
                  </a:lnTo>
                  <a:lnTo>
                    <a:pt x="2157413" y="228600"/>
                  </a:lnTo>
                  <a:lnTo>
                    <a:pt x="2093119" y="250031"/>
                  </a:lnTo>
                  <a:lnTo>
                    <a:pt x="1950244" y="257175"/>
                  </a:lnTo>
                  <a:lnTo>
                    <a:pt x="1609725" y="2952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EB956169-1C94-4E9B-B863-B789702D27F1}"/>
                </a:ext>
              </a:extLst>
            </p:cNvPr>
            <p:cNvSpPr/>
            <p:nvPr/>
          </p:nvSpPr>
          <p:spPr>
            <a:xfrm>
              <a:off x="5519741" y="1690688"/>
              <a:ext cx="720725" cy="557212"/>
            </a:xfrm>
            <a:custGeom>
              <a:avLst/>
              <a:gdLst>
                <a:gd name="connsiteX0" fmla="*/ 519112 w 721518"/>
                <a:gd name="connsiteY0" fmla="*/ 481012 h 557212"/>
                <a:gd name="connsiteX1" fmla="*/ 452437 w 721518"/>
                <a:gd name="connsiteY1" fmla="*/ 404812 h 557212"/>
                <a:gd name="connsiteX2" fmla="*/ 404812 w 721518"/>
                <a:gd name="connsiteY2" fmla="*/ 342900 h 557212"/>
                <a:gd name="connsiteX3" fmla="*/ 357187 w 721518"/>
                <a:gd name="connsiteY3" fmla="*/ 290512 h 557212"/>
                <a:gd name="connsiteX4" fmla="*/ 292893 w 721518"/>
                <a:gd name="connsiteY4" fmla="*/ 233362 h 557212"/>
                <a:gd name="connsiteX5" fmla="*/ 211931 w 721518"/>
                <a:gd name="connsiteY5" fmla="*/ 171450 h 557212"/>
                <a:gd name="connsiteX6" fmla="*/ 92868 w 721518"/>
                <a:gd name="connsiteY6" fmla="*/ 95250 h 557212"/>
                <a:gd name="connsiteX7" fmla="*/ 16668 w 721518"/>
                <a:gd name="connsiteY7" fmla="*/ 52387 h 557212"/>
                <a:gd name="connsiteX8" fmla="*/ 4762 w 721518"/>
                <a:gd name="connsiteY8" fmla="*/ 40481 h 557212"/>
                <a:gd name="connsiteX9" fmla="*/ 0 w 721518"/>
                <a:gd name="connsiteY9" fmla="*/ 28575 h 557212"/>
                <a:gd name="connsiteX10" fmla="*/ 0 w 721518"/>
                <a:gd name="connsiteY10" fmla="*/ 14287 h 557212"/>
                <a:gd name="connsiteX11" fmla="*/ 11906 w 721518"/>
                <a:gd name="connsiteY11" fmla="*/ 2381 h 557212"/>
                <a:gd name="connsiteX12" fmla="*/ 45243 w 721518"/>
                <a:gd name="connsiteY12" fmla="*/ 0 h 557212"/>
                <a:gd name="connsiteX13" fmla="*/ 207168 w 721518"/>
                <a:gd name="connsiteY13" fmla="*/ 40481 h 557212"/>
                <a:gd name="connsiteX14" fmla="*/ 376237 w 721518"/>
                <a:gd name="connsiteY14" fmla="*/ 88106 h 557212"/>
                <a:gd name="connsiteX15" fmla="*/ 545306 w 721518"/>
                <a:gd name="connsiteY15" fmla="*/ 150018 h 557212"/>
                <a:gd name="connsiteX16" fmla="*/ 571500 w 721518"/>
                <a:gd name="connsiteY16" fmla="*/ 169068 h 557212"/>
                <a:gd name="connsiteX17" fmla="*/ 604837 w 721518"/>
                <a:gd name="connsiteY17" fmla="*/ 200025 h 557212"/>
                <a:gd name="connsiteX18" fmla="*/ 633412 w 721518"/>
                <a:gd name="connsiteY18" fmla="*/ 230981 h 557212"/>
                <a:gd name="connsiteX19" fmla="*/ 659606 w 721518"/>
                <a:gd name="connsiteY19" fmla="*/ 264318 h 557212"/>
                <a:gd name="connsiteX20" fmla="*/ 676275 w 721518"/>
                <a:gd name="connsiteY20" fmla="*/ 292893 h 557212"/>
                <a:gd name="connsiteX21" fmla="*/ 695325 w 721518"/>
                <a:gd name="connsiteY21" fmla="*/ 328612 h 557212"/>
                <a:gd name="connsiteX22" fmla="*/ 711993 w 721518"/>
                <a:gd name="connsiteY22" fmla="*/ 373856 h 557212"/>
                <a:gd name="connsiteX23" fmla="*/ 721518 w 721518"/>
                <a:gd name="connsiteY23" fmla="*/ 421481 h 557212"/>
                <a:gd name="connsiteX24" fmla="*/ 721518 w 721518"/>
                <a:gd name="connsiteY24" fmla="*/ 469106 h 557212"/>
                <a:gd name="connsiteX25" fmla="*/ 716756 w 721518"/>
                <a:gd name="connsiteY25" fmla="*/ 507206 h 557212"/>
                <a:gd name="connsiteX26" fmla="*/ 704850 w 721518"/>
                <a:gd name="connsiteY26" fmla="*/ 531018 h 557212"/>
                <a:gd name="connsiteX27" fmla="*/ 685800 w 721518"/>
                <a:gd name="connsiteY27" fmla="*/ 547687 h 557212"/>
                <a:gd name="connsiteX28" fmla="*/ 669131 w 721518"/>
                <a:gd name="connsiteY28" fmla="*/ 552450 h 557212"/>
                <a:gd name="connsiteX29" fmla="*/ 642937 w 721518"/>
                <a:gd name="connsiteY29" fmla="*/ 557212 h 557212"/>
                <a:gd name="connsiteX30" fmla="*/ 616743 w 721518"/>
                <a:gd name="connsiteY30" fmla="*/ 552450 h 557212"/>
                <a:gd name="connsiteX31" fmla="*/ 590550 w 721518"/>
                <a:gd name="connsiteY31" fmla="*/ 540543 h 557212"/>
                <a:gd name="connsiteX32" fmla="*/ 519112 w 721518"/>
                <a:gd name="connsiteY32" fmla="*/ 481012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1518" h="557212">
                  <a:moveTo>
                    <a:pt x="519112" y="481012"/>
                  </a:moveTo>
                  <a:lnTo>
                    <a:pt x="452437" y="404812"/>
                  </a:lnTo>
                  <a:lnTo>
                    <a:pt x="404812" y="342900"/>
                  </a:lnTo>
                  <a:lnTo>
                    <a:pt x="357187" y="290512"/>
                  </a:lnTo>
                  <a:lnTo>
                    <a:pt x="292893" y="233362"/>
                  </a:lnTo>
                  <a:lnTo>
                    <a:pt x="211931" y="171450"/>
                  </a:lnTo>
                  <a:lnTo>
                    <a:pt x="92868" y="95250"/>
                  </a:lnTo>
                  <a:lnTo>
                    <a:pt x="16668" y="52387"/>
                  </a:lnTo>
                  <a:lnTo>
                    <a:pt x="4762" y="40481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11906" y="2381"/>
                  </a:lnTo>
                  <a:lnTo>
                    <a:pt x="45243" y="0"/>
                  </a:lnTo>
                  <a:lnTo>
                    <a:pt x="207168" y="40481"/>
                  </a:lnTo>
                  <a:lnTo>
                    <a:pt x="376237" y="88106"/>
                  </a:lnTo>
                  <a:lnTo>
                    <a:pt x="545306" y="150018"/>
                  </a:lnTo>
                  <a:lnTo>
                    <a:pt x="571500" y="169068"/>
                  </a:lnTo>
                  <a:lnTo>
                    <a:pt x="604837" y="200025"/>
                  </a:lnTo>
                  <a:lnTo>
                    <a:pt x="633412" y="230981"/>
                  </a:lnTo>
                  <a:lnTo>
                    <a:pt x="659606" y="264318"/>
                  </a:lnTo>
                  <a:lnTo>
                    <a:pt x="676275" y="292893"/>
                  </a:lnTo>
                  <a:lnTo>
                    <a:pt x="695325" y="328612"/>
                  </a:lnTo>
                  <a:lnTo>
                    <a:pt x="711993" y="373856"/>
                  </a:lnTo>
                  <a:lnTo>
                    <a:pt x="721518" y="421481"/>
                  </a:lnTo>
                  <a:lnTo>
                    <a:pt x="721518" y="469106"/>
                  </a:lnTo>
                  <a:lnTo>
                    <a:pt x="716756" y="507206"/>
                  </a:lnTo>
                  <a:lnTo>
                    <a:pt x="704850" y="531018"/>
                  </a:lnTo>
                  <a:lnTo>
                    <a:pt x="685800" y="547687"/>
                  </a:lnTo>
                  <a:lnTo>
                    <a:pt x="669131" y="552450"/>
                  </a:lnTo>
                  <a:lnTo>
                    <a:pt x="642937" y="557212"/>
                  </a:lnTo>
                  <a:lnTo>
                    <a:pt x="616743" y="552450"/>
                  </a:lnTo>
                  <a:lnTo>
                    <a:pt x="590550" y="540543"/>
                  </a:lnTo>
                  <a:lnTo>
                    <a:pt x="519112" y="4810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F9508529-B54C-4905-A964-AFD7C6FF8FAE}"/>
                </a:ext>
              </a:extLst>
            </p:cNvPr>
            <p:cNvSpPr/>
            <p:nvPr/>
          </p:nvSpPr>
          <p:spPr>
            <a:xfrm>
              <a:off x="3932240" y="3271838"/>
              <a:ext cx="679450" cy="673100"/>
            </a:xfrm>
            <a:custGeom>
              <a:avLst/>
              <a:gdLst>
                <a:gd name="connsiteX0" fmla="*/ 402431 w 681037"/>
                <a:gd name="connsiteY0" fmla="*/ 485775 h 673893"/>
                <a:gd name="connsiteX1" fmla="*/ 314325 w 681037"/>
                <a:gd name="connsiteY1" fmla="*/ 359568 h 673893"/>
                <a:gd name="connsiteX2" fmla="*/ 240506 w 681037"/>
                <a:gd name="connsiteY2" fmla="*/ 271462 h 673893"/>
                <a:gd name="connsiteX3" fmla="*/ 159544 w 681037"/>
                <a:gd name="connsiteY3" fmla="*/ 185737 h 673893"/>
                <a:gd name="connsiteX4" fmla="*/ 69056 w 681037"/>
                <a:gd name="connsiteY4" fmla="*/ 97631 h 673893"/>
                <a:gd name="connsiteX5" fmla="*/ 11906 w 681037"/>
                <a:gd name="connsiteY5" fmla="*/ 45243 h 673893"/>
                <a:gd name="connsiteX6" fmla="*/ 0 w 681037"/>
                <a:gd name="connsiteY6" fmla="*/ 26193 h 673893"/>
                <a:gd name="connsiteX7" fmla="*/ 2381 w 681037"/>
                <a:gd name="connsiteY7" fmla="*/ 11906 h 673893"/>
                <a:gd name="connsiteX8" fmla="*/ 23812 w 681037"/>
                <a:gd name="connsiteY8" fmla="*/ 0 h 673893"/>
                <a:gd name="connsiteX9" fmla="*/ 42862 w 681037"/>
                <a:gd name="connsiteY9" fmla="*/ 0 h 673893"/>
                <a:gd name="connsiteX10" fmla="*/ 109537 w 681037"/>
                <a:gd name="connsiteY10" fmla="*/ 28575 h 673893"/>
                <a:gd name="connsiteX11" fmla="*/ 250031 w 681037"/>
                <a:gd name="connsiteY11" fmla="*/ 92868 h 673893"/>
                <a:gd name="connsiteX12" fmla="*/ 383381 w 681037"/>
                <a:gd name="connsiteY12" fmla="*/ 157162 h 673893"/>
                <a:gd name="connsiteX13" fmla="*/ 564356 w 681037"/>
                <a:gd name="connsiteY13" fmla="*/ 266700 h 673893"/>
                <a:gd name="connsiteX14" fmla="*/ 604837 w 681037"/>
                <a:gd name="connsiteY14" fmla="*/ 300037 h 673893"/>
                <a:gd name="connsiteX15" fmla="*/ 642937 w 681037"/>
                <a:gd name="connsiteY15" fmla="*/ 376237 h 673893"/>
                <a:gd name="connsiteX16" fmla="*/ 664369 w 681037"/>
                <a:gd name="connsiteY16" fmla="*/ 440531 h 673893"/>
                <a:gd name="connsiteX17" fmla="*/ 676275 w 681037"/>
                <a:gd name="connsiteY17" fmla="*/ 492918 h 673893"/>
                <a:gd name="connsiteX18" fmla="*/ 681037 w 681037"/>
                <a:gd name="connsiteY18" fmla="*/ 538162 h 673893"/>
                <a:gd name="connsiteX19" fmla="*/ 676275 w 681037"/>
                <a:gd name="connsiteY19" fmla="*/ 576262 h 673893"/>
                <a:gd name="connsiteX20" fmla="*/ 657225 w 681037"/>
                <a:gd name="connsiteY20" fmla="*/ 623887 h 673893"/>
                <a:gd name="connsiteX21" fmla="*/ 635794 w 681037"/>
                <a:gd name="connsiteY21" fmla="*/ 654843 h 673893"/>
                <a:gd name="connsiteX22" fmla="*/ 619125 w 681037"/>
                <a:gd name="connsiteY22" fmla="*/ 669131 h 673893"/>
                <a:gd name="connsiteX23" fmla="*/ 600075 w 681037"/>
                <a:gd name="connsiteY23" fmla="*/ 673893 h 673893"/>
                <a:gd name="connsiteX24" fmla="*/ 569119 w 681037"/>
                <a:gd name="connsiteY24" fmla="*/ 673893 h 673893"/>
                <a:gd name="connsiteX25" fmla="*/ 533400 w 681037"/>
                <a:gd name="connsiteY25" fmla="*/ 661987 h 673893"/>
                <a:gd name="connsiteX26" fmla="*/ 481012 w 681037"/>
                <a:gd name="connsiteY26" fmla="*/ 626268 h 673893"/>
                <a:gd name="connsiteX27" fmla="*/ 402431 w 681037"/>
                <a:gd name="connsiteY27" fmla="*/ 485775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1037" h="673893">
                  <a:moveTo>
                    <a:pt x="402431" y="485775"/>
                  </a:moveTo>
                  <a:lnTo>
                    <a:pt x="314325" y="359568"/>
                  </a:lnTo>
                  <a:lnTo>
                    <a:pt x="240506" y="271462"/>
                  </a:lnTo>
                  <a:lnTo>
                    <a:pt x="159544" y="185737"/>
                  </a:lnTo>
                  <a:lnTo>
                    <a:pt x="69056" y="97631"/>
                  </a:lnTo>
                  <a:lnTo>
                    <a:pt x="11906" y="45243"/>
                  </a:lnTo>
                  <a:lnTo>
                    <a:pt x="0" y="26193"/>
                  </a:lnTo>
                  <a:lnTo>
                    <a:pt x="2381" y="11906"/>
                  </a:lnTo>
                  <a:lnTo>
                    <a:pt x="23812" y="0"/>
                  </a:lnTo>
                  <a:lnTo>
                    <a:pt x="42862" y="0"/>
                  </a:lnTo>
                  <a:lnTo>
                    <a:pt x="109537" y="28575"/>
                  </a:lnTo>
                  <a:lnTo>
                    <a:pt x="250031" y="92868"/>
                  </a:lnTo>
                  <a:lnTo>
                    <a:pt x="383381" y="157162"/>
                  </a:lnTo>
                  <a:lnTo>
                    <a:pt x="564356" y="266700"/>
                  </a:lnTo>
                  <a:lnTo>
                    <a:pt x="604837" y="300037"/>
                  </a:lnTo>
                  <a:lnTo>
                    <a:pt x="642937" y="376237"/>
                  </a:lnTo>
                  <a:lnTo>
                    <a:pt x="664369" y="440531"/>
                  </a:lnTo>
                  <a:lnTo>
                    <a:pt x="676275" y="492918"/>
                  </a:lnTo>
                  <a:lnTo>
                    <a:pt x="681037" y="538162"/>
                  </a:lnTo>
                  <a:lnTo>
                    <a:pt x="676275" y="576262"/>
                  </a:lnTo>
                  <a:lnTo>
                    <a:pt x="657225" y="623887"/>
                  </a:lnTo>
                  <a:lnTo>
                    <a:pt x="635794" y="654843"/>
                  </a:lnTo>
                  <a:lnTo>
                    <a:pt x="619125" y="669131"/>
                  </a:lnTo>
                  <a:lnTo>
                    <a:pt x="600075" y="673893"/>
                  </a:lnTo>
                  <a:lnTo>
                    <a:pt x="569119" y="673893"/>
                  </a:lnTo>
                  <a:lnTo>
                    <a:pt x="533400" y="661987"/>
                  </a:lnTo>
                  <a:lnTo>
                    <a:pt x="481012" y="626268"/>
                  </a:lnTo>
                  <a:lnTo>
                    <a:pt x="402431" y="4857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4062EA07-EBBB-4087-ACF2-E26CC53B73FD}"/>
                </a:ext>
              </a:extLst>
            </p:cNvPr>
            <p:cNvSpPr/>
            <p:nvPr/>
          </p:nvSpPr>
          <p:spPr>
            <a:xfrm>
              <a:off x="5475290" y="2905126"/>
              <a:ext cx="660400" cy="766763"/>
            </a:xfrm>
            <a:custGeom>
              <a:avLst/>
              <a:gdLst>
                <a:gd name="connsiteX0" fmla="*/ 142875 w 661987"/>
                <a:gd name="connsiteY0" fmla="*/ 514350 h 766763"/>
                <a:gd name="connsiteX1" fmla="*/ 345281 w 661987"/>
                <a:gd name="connsiteY1" fmla="*/ 188119 h 766763"/>
                <a:gd name="connsiteX2" fmla="*/ 345281 w 661987"/>
                <a:gd name="connsiteY2" fmla="*/ 119063 h 766763"/>
                <a:gd name="connsiteX3" fmla="*/ 328612 w 661987"/>
                <a:gd name="connsiteY3" fmla="*/ 90488 h 766763"/>
                <a:gd name="connsiteX4" fmla="*/ 295275 w 661987"/>
                <a:gd name="connsiteY4" fmla="*/ 40481 h 766763"/>
                <a:gd name="connsiteX5" fmla="*/ 276225 w 661987"/>
                <a:gd name="connsiteY5" fmla="*/ 28575 h 766763"/>
                <a:gd name="connsiteX6" fmla="*/ 264319 w 661987"/>
                <a:gd name="connsiteY6" fmla="*/ 16669 h 766763"/>
                <a:gd name="connsiteX7" fmla="*/ 266700 w 661987"/>
                <a:gd name="connsiteY7" fmla="*/ 2381 h 766763"/>
                <a:gd name="connsiteX8" fmla="*/ 290512 w 661987"/>
                <a:gd name="connsiteY8" fmla="*/ 0 h 766763"/>
                <a:gd name="connsiteX9" fmla="*/ 340519 w 661987"/>
                <a:gd name="connsiteY9" fmla="*/ 2381 h 766763"/>
                <a:gd name="connsiteX10" fmla="*/ 404812 w 661987"/>
                <a:gd name="connsiteY10" fmla="*/ 11906 h 766763"/>
                <a:gd name="connsiteX11" fmla="*/ 447675 w 661987"/>
                <a:gd name="connsiteY11" fmla="*/ 23813 h 766763"/>
                <a:gd name="connsiteX12" fmla="*/ 500062 w 661987"/>
                <a:gd name="connsiteY12" fmla="*/ 47625 h 766763"/>
                <a:gd name="connsiteX13" fmla="*/ 557212 w 661987"/>
                <a:gd name="connsiteY13" fmla="*/ 83344 h 766763"/>
                <a:gd name="connsiteX14" fmla="*/ 604837 w 661987"/>
                <a:gd name="connsiteY14" fmla="*/ 121444 h 766763"/>
                <a:gd name="connsiteX15" fmla="*/ 635794 w 661987"/>
                <a:gd name="connsiteY15" fmla="*/ 152400 h 766763"/>
                <a:gd name="connsiteX16" fmla="*/ 659606 w 661987"/>
                <a:gd name="connsiteY16" fmla="*/ 192881 h 766763"/>
                <a:gd name="connsiteX17" fmla="*/ 661987 w 661987"/>
                <a:gd name="connsiteY17" fmla="*/ 233363 h 766763"/>
                <a:gd name="connsiteX18" fmla="*/ 650081 w 661987"/>
                <a:gd name="connsiteY18" fmla="*/ 261938 h 766763"/>
                <a:gd name="connsiteX19" fmla="*/ 626269 w 661987"/>
                <a:gd name="connsiteY19" fmla="*/ 273844 h 766763"/>
                <a:gd name="connsiteX20" fmla="*/ 590550 w 661987"/>
                <a:gd name="connsiteY20" fmla="*/ 280988 h 766763"/>
                <a:gd name="connsiteX21" fmla="*/ 381000 w 661987"/>
                <a:gd name="connsiteY21" fmla="*/ 481013 h 766763"/>
                <a:gd name="connsiteX22" fmla="*/ 47625 w 661987"/>
                <a:gd name="connsiteY22" fmla="*/ 757238 h 766763"/>
                <a:gd name="connsiteX23" fmla="*/ 28575 w 661987"/>
                <a:gd name="connsiteY23" fmla="*/ 766763 h 766763"/>
                <a:gd name="connsiteX24" fmla="*/ 9525 w 661987"/>
                <a:gd name="connsiteY24" fmla="*/ 766763 h 766763"/>
                <a:gd name="connsiteX25" fmla="*/ 0 w 661987"/>
                <a:gd name="connsiteY25" fmla="*/ 757238 h 766763"/>
                <a:gd name="connsiteX26" fmla="*/ 2381 w 661987"/>
                <a:gd name="connsiteY26" fmla="*/ 731044 h 766763"/>
                <a:gd name="connsiteX27" fmla="*/ 142875 w 661987"/>
                <a:gd name="connsiteY27" fmla="*/ 514350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1987" h="766763">
                  <a:moveTo>
                    <a:pt x="142875" y="514350"/>
                  </a:moveTo>
                  <a:lnTo>
                    <a:pt x="345281" y="188119"/>
                  </a:lnTo>
                  <a:lnTo>
                    <a:pt x="345281" y="119063"/>
                  </a:lnTo>
                  <a:lnTo>
                    <a:pt x="328612" y="90488"/>
                  </a:lnTo>
                  <a:lnTo>
                    <a:pt x="295275" y="40481"/>
                  </a:lnTo>
                  <a:lnTo>
                    <a:pt x="276225" y="28575"/>
                  </a:lnTo>
                  <a:lnTo>
                    <a:pt x="264319" y="16669"/>
                  </a:lnTo>
                  <a:lnTo>
                    <a:pt x="266700" y="2381"/>
                  </a:lnTo>
                  <a:lnTo>
                    <a:pt x="290512" y="0"/>
                  </a:lnTo>
                  <a:lnTo>
                    <a:pt x="340519" y="2381"/>
                  </a:lnTo>
                  <a:lnTo>
                    <a:pt x="404812" y="11906"/>
                  </a:lnTo>
                  <a:lnTo>
                    <a:pt x="447675" y="23813"/>
                  </a:lnTo>
                  <a:lnTo>
                    <a:pt x="500062" y="47625"/>
                  </a:lnTo>
                  <a:lnTo>
                    <a:pt x="557212" y="83344"/>
                  </a:lnTo>
                  <a:lnTo>
                    <a:pt x="604837" y="121444"/>
                  </a:lnTo>
                  <a:lnTo>
                    <a:pt x="635794" y="152400"/>
                  </a:lnTo>
                  <a:lnTo>
                    <a:pt x="659606" y="192881"/>
                  </a:lnTo>
                  <a:lnTo>
                    <a:pt x="661987" y="233363"/>
                  </a:lnTo>
                  <a:lnTo>
                    <a:pt x="650081" y="261938"/>
                  </a:lnTo>
                  <a:lnTo>
                    <a:pt x="626269" y="273844"/>
                  </a:lnTo>
                  <a:lnTo>
                    <a:pt x="590550" y="280988"/>
                  </a:lnTo>
                  <a:lnTo>
                    <a:pt x="381000" y="481013"/>
                  </a:lnTo>
                  <a:lnTo>
                    <a:pt x="47625" y="757238"/>
                  </a:lnTo>
                  <a:lnTo>
                    <a:pt x="28575" y="766763"/>
                  </a:lnTo>
                  <a:lnTo>
                    <a:pt x="9525" y="766763"/>
                  </a:lnTo>
                  <a:lnTo>
                    <a:pt x="0" y="757238"/>
                  </a:lnTo>
                  <a:lnTo>
                    <a:pt x="2381" y="731044"/>
                  </a:lnTo>
                  <a:lnTo>
                    <a:pt x="142875" y="5143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D699E748-BF9F-4262-8BF7-40AA1B835E30}"/>
                </a:ext>
              </a:extLst>
            </p:cNvPr>
            <p:cNvSpPr/>
            <p:nvPr/>
          </p:nvSpPr>
          <p:spPr>
            <a:xfrm>
              <a:off x="5440365" y="3943350"/>
              <a:ext cx="722312" cy="820738"/>
            </a:xfrm>
            <a:custGeom>
              <a:avLst/>
              <a:gdLst>
                <a:gd name="connsiteX0" fmla="*/ 431007 w 721519"/>
                <a:gd name="connsiteY0" fmla="*/ 500063 h 821531"/>
                <a:gd name="connsiteX1" fmla="*/ 352425 w 721519"/>
                <a:gd name="connsiteY1" fmla="*/ 383381 h 821531"/>
                <a:gd name="connsiteX2" fmla="*/ 288132 w 721519"/>
                <a:gd name="connsiteY2" fmla="*/ 302419 h 821531"/>
                <a:gd name="connsiteX3" fmla="*/ 200025 w 721519"/>
                <a:gd name="connsiteY3" fmla="*/ 214313 h 821531"/>
                <a:gd name="connsiteX4" fmla="*/ 119063 w 721519"/>
                <a:gd name="connsiteY4" fmla="*/ 145256 h 821531"/>
                <a:gd name="connsiteX5" fmla="*/ 19050 w 721519"/>
                <a:gd name="connsiteY5" fmla="*/ 73819 h 821531"/>
                <a:gd name="connsiteX6" fmla="*/ 4763 w 721519"/>
                <a:gd name="connsiteY6" fmla="*/ 50006 h 821531"/>
                <a:gd name="connsiteX7" fmla="*/ 0 w 721519"/>
                <a:gd name="connsiteY7" fmla="*/ 28575 h 821531"/>
                <a:gd name="connsiteX8" fmla="*/ 11907 w 721519"/>
                <a:gd name="connsiteY8" fmla="*/ 7144 h 821531"/>
                <a:gd name="connsiteX9" fmla="*/ 38100 w 721519"/>
                <a:gd name="connsiteY9" fmla="*/ 0 h 821531"/>
                <a:gd name="connsiteX10" fmla="*/ 73819 w 721519"/>
                <a:gd name="connsiteY10" fmla="*/ 2381 h 821531"/>
                <a:gd name="connsiteX11" fmla="*/ 154782 w 721519"/>
                <a:gd name="connsiteY11" fmla="*/ 35719 h 821531"/>
                <a:gd name="connsiteX12" fmla="*/ 280988 w 721519"/>
                <a:gd name="connsiteY12" fmla="*/ 90488 h 821531"/>
                <a:gd name="connsiteX13" fmla="*/ 409575 w 721519"/>
                <a:gd name="connsiteY13" fmla="*/ 154781 h 821531"/>
                <a:gd name="connsiteX14" fmla="*/ 533400 w 721519"/>
                <a:gd name="connsiteY14" fmla="*/ 226219 h 821531"/>
                <a:gd name="connsiteX15" fmla="*/ 673894 w 721519"/>
                <a:gd name="connsiteY15" fmla="*/ 330994 h 821531"/>
                <a:gd name="connsiteX16" fmla="*/ 697707 w 721519"/>
                <a:gd name="connsiteY16" fmla="*/ 411956 h 821531"/>
                <a:gd name="connsiteX17" fmla="*/ 711994 w 721519"/>
                <a:gd name="connsiteY17" fmla="*/ 488156 h 821531"/>
                <a:gd name="connsiteX18" fmla="*/ 721519 w 721519"/>
                <a:gd name="connsiteY18" fmla="*/ 569119 h 821531"/>
                <a:gd name="connsiteX19" fmla="*/ 716757 w 721519"/>
                <a:gd name="connsiteY19" fmla="*/ 645319 h 821531"/>
                <a:gd name="connsiteX20" fmla="*/ 697707 w 721519"/>
                <a:gd name="connsiteY20" fmla="*/ 728663 h 821531"/>
                <a:gd name="connsiteX21" fmla="*/ 666750 w 721519"/>
                <a:gd name="connsiteY21" fmla="*/ 807244 h 821531"/>
                <a:gd name="connsiteX22" fmla="*/ 645319 w 721519"/>
                <a:gd name="connsiteY22" fmla="*/ 821531 h 821531"/>
                <a:gd name="connsiteX23" fmla="*/ 626269 w 721519"/>
                <a:gd name="connsiteY23" fmla="*/ 819150 h 821531"/>
                <a:gd name="connsiteX24" fmla="*/ 600075 w 721519"/>
                <a:gd name="connsiteY24" fmla="*/ 800100 h 821531"/>
                <a:gd name="connsiteX25" fmla="*/ 573882 w 721519"/>
                <a:gd name="connsiteY25" fmla="*/ 764381 h 821531"/>
                <a:gd name="connsiteX26" fmla="*/ 545307 w 721519"/>
                <a:gd name="connsiteY26" fmla="*/ 707231 h 821531"/>
                <a:gd name="connsiteX27" fmla="*/ 507207 w 721519"/>
                <a:gd name="connsiteY27" fmla="*/ 619125 h 821531"/>
                <a:gd name="connsiteX28" fmla="*/ 431007 w 721519"/>
                <a:gd name="connsiteY28" fmla="*/ 500063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21519" h="821531">
                  <a:moveTo>
                    <a:pt x="431007" y="500063"/>
                  </a:moveTo>
                  <a:lnTo>
                    <a:pt x="352425" y="383381"/>
                  </a:lnTo>
                  <a:lnTo>
                    <a:pt x="288132" y="302419"/>
                  </a:lnTo>
                  <a:lnTo>
                    <a:pt x="200025" y="214313"/>
                  </a:lnTo>
                  <a:lnTo>
                    <a:pt x="119063" y="145256"/>
                  </a:lnTo>
                  <a:lnTo>
                    <a:pt x="19050" y="73819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11907" y="7144"/>
                  </a:lnTo>
                  <a:lnTo>
                    <a:pt x="38100" y="0"/>
                  </a:lnTo>
                  <a:lnTo>
                    <a:pt x="73819" y="2381"/>
                  </a:lnTo>
                  <a:lnTo>
                    <a:pt x="154782" y="35719"/>
                  </a:lnTo>
                  <a:lnTo>
                    <a:pt x="280988" y="90488"/>
                  </a:lnTo>
                  <a:lnTo>
                    <a:pt x="409575" y="154781"/>
                  </a:lnTo>
                  <a:lnTo>
                    <a:pt x="533400" y="226219"/>
                  </a:lnTo>
                  <a:lnTo>
                    <a:pt x="673894" y="330994"/>
                  </a:lnTo>
                  <a:lnTo>
                    <a:pt x="697707" y="411956"/>
                  </a:lnTo>
                  <a:lnTo>
                    <a:pt x="711994" y="488156"/>
                  </a:lnTo>
                  <a:lnTo>
                    <a:pt x="721519" y="569119"/>
                  </a:lnTo>
                  <a:lnTo>
                    <a:pt x="716757" y="645319"/>
                  </a:lnTo>
                  <a:lnTo>
                    <a:pt x="697707" y="728663"/>
                  </a:lnTo>
                  <a:lnTo>
                    <a:pt x="666750" y="807244"/>
                  </a:lnTo>
                  <a:lnTo>
                    <a:pt x="645319" y="821531"/>
                  </a:lnTo>
                  <a:lnTo>
                    <a:pt x="626269" y="819150"/>
                  </a:lnTo>
                  <a:lnTo>
                    <a:pt x="600075" y="800100"/>
                  </a:lnTo>
                  <a:lnTo>
                    <a:pt x="573882" y="764381"/>
                  </a:lnTo>
                  <a:lnTo>
                    <a:pt x="545307" y="707231"/>
                  </a:lnTo>
                  <a:lnTo>
                    <a:pt x="507207" y="619125"/>
                  </a:lnTo>
                  <a:lnTo>
                    <a:pt x="431007" y="5000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14F3C6CC-BA2D-43FF-8E41-08A6F0FDDC7F}"/>
                </a:ext>
              </a:extLst>
            </p:cNvPr>
            <p:cNvSpPr/>
            <p:nvPr/>
          </p:nvSpPr>
          <p:spPr>
            <a:xfrm>
              <a:off x="6127753" y="1676401"/>
              <a:ext cx="917575" cy="1876425"/>
            </a:xfrm>
            <a:custGeom>
              <a:avLst/>
              <a:gdLst>
                <a:gd name="connsiteX0" fmla="*/ 693942 w 916905"/>
                <a:gd name="connsiteY0" fmla="*/ 824213 h 1876399"/>
                <a:gd name="connsiteX1" fmla="*/ 616280 w 916905"/>
                <a:gd name="connsiteY1" fmla="*/ 999577 h 1876399"/>
                <a:gd name="connsiteX2" fmla="*/ 513567 w 916905"/>
                <a:gd name="connsiteY2" fmla="*/ 1177447 h 1876399"/>
                <a:gd name="connsiteX3" fmla="*/ 443421 w 916905"/>
                <a:gd name="connsiteY3" fmla="*/ 1305213 h 1876399"/>
                <a:gd name="connsiteX4" fmla="*/ 340708 w 916905"/>
                <a:gd name="connsiteY4" fmla="*/ 1490598 h 1876399"/>
                <a:gd name="connsiteX5" fmla="*/ 222963 w 916905"/>
                <a:gd name="connsiteY5" fmla="*/ 1660952 h 1876399"/>
                <a:gd name="connsiteX6" fmla="*/ 102713 w 916905"/>
                <a:gd name="connsiteY6" fmla="*/ 1803748 h 1876399"/>
                <a:gd name="connsiteX7" fmla="*/ 50104 w 916905"/>
                <a:gd name="connsiteY7" fmla="*/ 1868884 h 1876399"/>
                <a:gd name="connsiteX8" fmla="*/ 17536 w 916905"/>
                <a:gd name="connsiteY8" fmla="*/ 1876399 h 1876399"/>
                <a:gd name="connsiteX9" fmla="*/ 0 w 916905"/>
                <a:gd name="connsiteY9" fmla="*/ 1871389 h 1876399"/>
                <a:gd name="connsiteX10" fmla="*/ 0 w 916905"/>
                <a:gd name="connsiteY10" fmla="*/ 1848842 h 1876399"/>
                <a:gd name="connsiteX11" fmla="*/ 60125 w 916905"/>
                <a:gd name="connsiteY11" fmla="*/ 1728592 h 1876399"/>
                <a:gd name="connsiteX12" fmla="*/ 147807 w 916905"/>
                <a:gd name="connsiteY12" fmla="*/ 1545712 h 1876399"/>
                <a:gd name="connsiteX13" fmla="*/ 248015 w 916905"/>
                <a:gd name="connsiteY13" fmla="*/ 1327759 h 1876399"/>
                <a:gd name="connsiteX14" fmla="*/ 348223 w 916905"/>
                <a:gd name="connsiteY14" fmla="*/ 1092270 h 1876399"/>
                <a:gd name="connsiteX15" fmla="*/ 433400 w 916905"/>
                <a:gd name="connsiteY15" fmla="*/ 859286 h 1876399"/>
                <a:gd name="connsiteX16" fmla="*/ 506051 w 916905"/>
                <a:gd name="connsiteY16" fmla="*/ 641333 h 1876399"/>
                <a:gd name="connsiteX17" fmla="*/ 568682 w 916905"/>
                <a:gd name="connsiteY17" fmla="*/ 393318 h 1876399"/>
                <a:gd name="connsiteX18" fmla="*/ 586218 w 916905"/>
                <a:gd name="connsiteY18" fmla="*/ 263047 h 1876399"/>
                <a:gd name="connsiteX19" fmla="*/ 541124 w 916905"/>
                <a:gd name="connsiteY19" fmla="*/ 172860 h 1876399"/>
                <a:gd name="connsiteX20" fmla="*/ 493525 w 916905"/>
                <a:gd name="connsiteY20" fmla="*/ 107724 h 1876399"/>
                <a:gd name="connsiteX21" fmla="*/ 450937 w 916905"/>
                <a:gd name="connsiteY21" fmla="*/ 67641 h 1876399"/>
                <a:gd name="connsiteX22" fmla="*/ 440916 w 916905"/>
                <a:gd name="connsiteY22" fmla="*/ 40084 h 1876399"/>
                <a:gd name="connsiteX23" fmla="*/ 435906 w 916905"/>
                <a:gd name="connsiteY23" fmla="*/ 20042 h 1876399"/>
                <a:gd name="connsiteX24" fmla="*/ 438411 w 916905"/>
                <a:gd name="connsiteY24" fmla="*/ 7516 h 1876399"/>
                <a:gd name="connsiteX25" fmla="*/ 448432 w 916905"/>
                <a:gd name="connsiteY25" fmla="*/ 0 h 1876399"/>
                <a:gd name="connsiteX26" fmla="*/ 475989 w 916905"/>
                <a:gd name="connsiteY26" fmla="*/ 0 h 1876399"/>
                <a:gd name="connsiteX27" fmla="*/ 491020 w 916905"/>
                <a:gd name="connsiteY27" fmla="*/ 7516 h 1876399"/>
                <a:gd name="connsiteX28" fmla="*/ 571187 w 916905"/>
                <a:gd name="connsiteY28" fmla="*/ 32568 h 1876399"/>
                <a:gd name="connsiteX29" fmla="*/ 628806 w 916905"/>
                <a:gd name="connsiteY29" fmla="*/ 55115 h 1876399"/>
                <a:gd name="connsiteX30" fmla="*/ 681416 w 916905"/>
                <a:gd name="connsiteY30" fmla="*/ 87683 h 1876399"/>
                <a:gd name="connsiteX31" fmla="*/ 741541 w 916905"/>
                <a:gd name="connsiteY31" fmla="*/ 132776 h 1876399"/>
                <a:gd name="connsiteX32" fmla="*/ 789140 w 916905"/>
                <a:gd name="connsiteY32" fmla="*/ 177870 h 1876399"/>
                <a:gd name="connsiteX33" fmla="*/ 851770 w 916905"/>
                <a:gd name="connsiteY33" fmla="*/ 248016 h 1876399"/>
                <a:gd name="connsiteX34" fmla="*/ 889348 w 916905"/>
                <a:gd name="connsiteY34" fmla="*/ 300625 h 1876399"/>
                <a:gd name="connsiteX35" fmla="*/ 909389 w 916905"/>
                <a:gd name="connsiteY35" fmla="*/ 333193 h 1876399"/>
                <a:gd name="connsiteX36" fmla="*/ 916905 w 916905"/>
                <a:gd name="connsiteY36" fmla="*/ 378286 h 1876399"/>
                <a:gd name="connsiteX37" fmla="*/ 904379 w 916905"/>
                <a:gd name="connsiteY37" fmla="*/ 408349 h 1876399"/>
                <a:gd name="connsiteX38" fmla="*/ 854275 w 916905"/>
                <a:gd name="connsiteY38" fmla="*/ 455948 h 1876399"/>
                <a:gd name="connsiteX39" fmla="*/ 806676 w 916905"/>
                <a:gd name="connsiteY39" fmla="*/ 531104 h 1876399"/>
                <a:gd name="connsiteX40" fmla="*/ 693942 w 916905"/>
                <a:gd name="connsiteY40" fmla="*/ 824213 h 18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16905" h="1876399">
                  <a:moveTo>
                    <a:pt x="693942" y="824213"/>
                  </a:moveTo>
                  <a:lnTo>
                    <a:pt x="616280" y="999577"/>
                  </a:lnTo>
                  <a:lnTo>
                    <a:pt x="513567" y="1177447"/>
                  </a:lnTo>
                  <a:lnTo>
                    <a:pt x="443421" y="1305213"/>
                  </a:lnTo>
                  <a:lnTo>
                    <a:pt x="340708" y="1490598"/>
                  </a:lnTo>
                  <a:lnTo>
                    <a:pt x="222963" y="1660952"/>
                  </a:lnTo>
                  <a:lnTo>
                    <a:pt x="102713" y="1803748"/>
                  </a:lnTo>
                  <a:lnTo>
                    <a:pt x="50104" y="1868884"/>
                  </a:lnTo>
                  <a:lnTo>
                    <a:pt x="17536" y="1876399"/>
                  </a:lnTo>
                  <a:lnTo>
                    <a:pt x="0" y="1871389"/>
                  </a:lnTo>
                  <a:lnTo>
                    <a:pt x="0" y="1848842"/>
                  </a:lnTo>
                  <a:lnTo>
                    <a:pt x="60125" y="1728592"/>
                  </a:lnTo>
                  <a:lnTo>
                    <a:pt x="147807" y="1545712"/>
                  </a:lnTo>
                  <a:lnTo>
                    <a:pt x="248015" y="1327759"/>
                  </a:lnTo>
                  <a:lnTo>
                    <a:pt x="348223" y="1092270"/>
                  </a:lnTo>
                  <a:lnTo>
                    <a:pt x="433400" y="859286"/>
                  </a:lnTo>
                  <a:lnTo>
                    <a:pt x="506051" y="641333"/>
                  </a:lnTo>
                  <a:lnTo>
                    <a:pt x="568682" y="393318"/>
                  </a:lnTo>
                  <a:lnTo>
                    <a:pt x="586218" y="263047"/>
                  </a:lnTo>
                  <a:lnTo>
                    <a:pt x="541124" y="172860"/>
                  </a:lnTo>
                  <a:lnTo>
                    <a:pt x="493525" y="107724"/>
                  </a:lnTo>
                  <a:lnTo>
                    <a:pt x="450937" y="67641"/>
                  </a:lnTo>
                  <a:lnTo>
                    <a:pt x="440916" y="40084"/>
                  </a:lnTo>
                  <a:lnTo>
                    <a:pt x="435906" y="20042"/>
                  </a:lnTo>
                  <a:lnTo>
                    <a:pt x="438411" y="7516"/>
                  </a:lnTo>
                  <a:lnTo>
                    <a:pt x="448432" y="0"/>
                  </a:lnTo>
                  <a:lnTo>
                    <a:pt x="475989" y="0"/>
                  </a:lnTo>
                  <a:lnTo>
                    <a:pt x="491020" y="7516"/>
                  </a:lnTo>
                  <a:lnTo>
                    <a:pt x="571187" y="32568"/>
                  </a:lnTo>
                  <a:lnTo>
                    <a:pt x="628806" y="55115"/>
                  </a:lnTo>
                  <a:lnTo>
                    <a:pt x="681416" y="87683"/>
                  </a:lnTo>
                  <a:lnTo>
                    <a:pt x="741541" y="132776"/>
                  </a:lnTo>
                  <a:lnTo>
                    <a:pt x="789140" y="177870"/>
                  </a:lnTo>
                  <a:lnTo>
                    <a:pt x="851770" y="248016"/>
                  </a:lnTo>
                  <a:lnTo>
                    <a:pt x="889348" y="300625"/>
                  </a:lnTo>
                  <a:lnTo>
                    <a:pt x="909389" y="333193"/>
                  </a:lnTo>
                  <a:lnTo>
                    <a:pt x="916905" y="378286"/>
                  </a:lnTo>
                  <a:lnTo>
                    <a:pt x="904379" y="408349"/>
                  </a:lnTo>
                  <a:lnTo>
                    <a:pt x="854275" y="455948"/>
                  </a:lnTo>
                  <a:lnTo>
                    <a:pt x="806676" y="531104"/>
                  </a:lnTo>
                  <a:lnTo>
                    <a:pt x="693942" y="8242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A00A537F-7525-4879-BCE0-78F5CC4E035F}"/>
                </a:ext>
              </a:extLst>
            </p:cNvPr>
            <p:cNvSpPr/>
            <p:nvPr/>
          </p:nvSpPr>
          <p:spPr>
            <a:xfrm>
              <a:off x="6427789" y="3603625"/>
              <a:ext cx="2251075" cy="1993900"/>
            </a:xfrm>
            <a:custGeom>
              <a:avLst/>
              <a:gdLst>
                <a:gd name="connsiteX0" fmla="*/ 868136 w 2250622"/>
                <a:gd name="connsiteY0" fmla="*/ 1134836 h 1994808"/>
                <a:gd name="connsiteX1" fmla="*/ 685800 w 2250622"/>
                <a:gd name="connsiteY1" fmla="*/ 879022 h 1994808"/>
                <a:gd name="connsiteX2" fmla="*/ 574222 w 2250622"/>
                <a:gd name="connsiteY2" fmla="*/ 669472 h 1994808"/>
                <a:gd name="connsiteX3" fmla="*/ 451757 w 2250622"/>
                <a:gd name="connsiteY3" fmla="*/ 503465 h 1994808"/>
                <a:gd name="connsiteX4" fmla="*/ 356507 w 2250622"/>
                <a:gd name="connsiteY4" fmla="*/ 383722 h 1994808"/>
                <a:gd name="connsiteX5" fmla="*/ 250372 w 2250622"/>
                <a:gd name="connsiteY5" fmla="*/ 263979 h 1994808"/>
                <a:gd name="connsiteX6" fmla="*/ 182336 w 2250622"/>
                <a:gd name="connsiteY6" fmla="*/ 195943 h 1994808"/>
                <a:gd name="connsiteX7" fmla="*/ 114300 w 2250622"/>
                <a:gd name="connsiteY7" fmla="*/ 136072 h 1994808"/>
                <a:gd name="connsiteX8" fmla="*/ 46265 w 2250622"/>
                <a:gd name="connsiteY8" fmla="*/ 81643 h 1994808"/>
                <a:gd name="connsiteX9" fmla="*/ 10886 w 2250622"/>
                <a:gd name="connsiteY9" fmla="*/ 48986 h 1994808"/>
                <a:gd name="connsiteX10" fmla="*/ 0 w 2250622"/>
                <a:gd name="connsiteY10" fmla="*/ 29936 h 1994808"/>
                <a:gd name="connsiteX11" fmla="*/ 2722 w 2250622"/>
                <a:gd name="connsiteY11" fmla="*/ 10886 h 1994808"/>
                <a:gd name="connsiteX12" fmla="*/ 8165 w 2250622"/>
                <a:gd name="connsiteY12" fmla="*/ 2722 h 1994808"/>
                <a:gd name="connsiteX13" fmla="*/ 29936 w 2250622"/>
                <a:gd name="connsiteY13" fmla="*/ 0 h 1994808"/>
                <a:gd name="connsiteX14" fmla="*/ 70757 w 2250622"/>
                <a:gd name="connsiteY14" fmla="*/ 0 h 1994808"/>
                <a:gd name="connsiteX15" fmla="*/ 97972 w 2250622"/>
                <a:gd name="connsiteY15" fmla="*/ 10886 h 1994808"/>
                <a:gd name="connsiteX16" fmla="*/ 152400 w 2250622"/>
                <a:gd name="connsiteY16" fmla="*/ 48986 h 1994808"/>
                <a:gd name="connsiteX17" fmla="*/ 255815 w 2250622"/>
                <a:gd name="connsiteY17" fmla="*/ 127908 h 1994808"/>
                <a:gd name="connsiteX18" fmla="*/ 334736 w 2250622"/>
                <a:gd name="connsiteY18" fmla="*/ 195943 h 1994808"/>
                <a:gd name="connsiteX19" fmla="*/ 454479 w 2250622"/>
                <a:gd name="connsiteY19" fmla="*/ 310243 h 1994808"/>
                <a:gd name="connsiteX20" fmla="*/ 647700 w 2250622"/>
                <a:gd name="connsiteY20" fmla="*/ 519793 h 1994808"/>
                <a:gd name="connsiteX21" fmla="*/ 805543 w 2250622"/>
                <a:gd name="connsiteY21" fmla="*/ 726622 h 1994808"/>
                <a:gd name="connsiteX22" fmla="*/ 993322 w 2250622"/>
                <a:gd name="connsiteY22" fmla="*/ 925286 h 1994808"/>
                <a:gd name="connsiteX23" fmla="*/ 1102179 w 2250622"/>
                <a:gd name="connsiteY23" fmla="*/ 1042308 h 1994808"/>
                <a:gd name="connsiteX24" fmla="*/ 1270907 w 2250622"/>
                <a:gd name="connsiteY24" fmla="*/ 1216479 h 1994808"/>
                <a:gd name="connsiteX25" fmla="*/ 1409700 w 2250622"/>
                <a:gd name="connsiteY25" fmla="*/ 1357993 h 1994808"/>
                <a:gd name="connsiteX26" fmla="*/ 1494065 w 2250622"/>
                <a:gd name="connsiteY26" fmla="*/ 1439636 h 1994808"/>
                <a:gd name="connsiteX27" fmla="*/ 1621972 w 2250622"/>
                <a:gd name="connsiteY27" fmla="*/ 1559379 h 1994808"/>
                <a:gd name="connsiteX28" fmla="*/ 1722665 w 2250622"/>
                <a:gd name="connsiteY28" fmla="*/ 1641022 h 1994808"/>
                <a:gd name="connsiteX29" fmla="*/ 1820636 w 2250622"/>
                <a:gd name="connsiteY29" fmla="*/ 1709058 h 1994808"/>
                <a:gd name="connsiteX30" fmla="*/ 1905000 w 2250622"/>
                <a:gd name="connsiteY30" fmla="*/ 1766208 h 1994808"/>
                <a:gd name="connsiteX31" fmla="*/ 2038350 w 2250622"/>
                <a:gd name="connsiteY31" fmla="*/ 1842408 h 1994808"/>
                <a:gd name="connsiteX32" fmla="*/ 2242457 w 2250622"/>
                <a:gd name="connsiteY32" fmla="*/ 1953986 h 1994808"/>
                <a:gd name="connsiteX33" fmla="*/ 2250622 w 2250622"/>
                <a:gd name="connsiteY33" fmla="*/ 1964872 h 1994808"/>
                <a:gd name="connsiteX34" fmla="*/ 2245179 w 2250622"/>
                <a:gd name="connsiteY34" fmla="*/ 1986643 h 1994808"/>
                <a:gd name="connsiteX35" fmla="*/ 2231572 w 2250622"/>
                <a:gd name="connsiteY35" fmla="*/ 1994808 h 1994808"/>
                <a:gd name="connsiteX36" fmla="*/ 1714500 w 2250622"/>
                <a:gd name="connsiteY36" fmla="*/ 1992086 h 1994808"/>
                <a:gd name="connsiteX37" fmla="*/ 1537607 w 2250622"/>
                <a:gd name="connsiteY37" fmla="*/ 1994808 h 1994808"/>
                <a:gd name="connsiteX38" fmla="*/ 1494065 w 2250622"/>
                <a:gd name="connsiteY38" fmla="*/ 1986643 h 1994808"/>
                <a:gd name="connsiteX39" fmla="*/ 1458686 w 2250622"/>
                <a:gd name="connsiteY39" fmla="*/ 1964872 h 1994808"/>
                <a:gd name="connsiteX40" fmla="*/ 1423307 w 2250622"/>
                <a:gd name="connsiteY40" fmla="*/ 1921329 h 1994808"/>
                <a:gd name="connsiteX41" fmla="*/ 1221922 w 2250622"/>
                <a:gd name="connsiteY41" fmla="*/ 1624693 h 1994808"/>
                <a:gd name="connsiteX42" fmla="*/ 1012372 w 2250622"/>
                <a:gd name="connsiteY42" fmla="*/ 1336222 h 1994808"/>
                <a:gd name="connsiteX43" fmla="*/ 868136 w 2250622"/>
                <a:gd name="connsiteY43" fmla="*/ 1134836 h 1994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50622" h="1994808">
                  <a:moveTo>
                    <a:pt x="868136" y="1134836"/>
                  </a:moveTo>
                  <a:lnTo>
                    <a:pt x="685800" y="879022"/>
                  </a:lnTo>
                  <a:lnTo>
                    <a:pt x="574222" y="669472"/>
                  </a:lnTo>
                  <a:lnTo>
                    <a:pt x="451757" y="503465"/>
                  </a:lnTo>
                  <a:lnTo>
                    <a:pt x="356507" y="383722"/>
                  </a:lnTo>
                  <a:lnTo>
                    <a:pt x="250372" y="263979"/>
                  </a:lnTo>
                  <a:lnTo>
                    <a:pt x="182336" y="195943"/>
                  </a:lnTo>
                  <a:lnTo>
                    <a:pt x="114300" y="136072"/>
                  </a:lnTo>
                  <a:lnTo>
                    <a:pt x="46265" y="81643"/>
                  </a:lnTo>
                  <a:lnTo>
                    <a:pt x="10886" y="48986"/>
                  </a:lnTo>
                  <a:lnTo>
                    <a:pt x="0" y="29936"/>
                  </a:lnTo>
                  <a:lnTo>
                    <a:pt x="2722" y="10886"/>
                  </a:lnTo>
                  <a:lnTo>
                    <a:pt x="8165" y="2722"/>
                  </a:lnTo>
                  <a:lnTo>
                    <a:pt x="29936" y="0"/>
                  </a:lnTo>
                  <a:lnTo>
                    <a:pt x="70757" y="0"/>
                  </a:lnTo>
                  <a:lnTo>
                    <a:pt x="97972" y="10886"/>
                  </a:lnTo>
                  <a:lnTo>
                    <a:pt x="152400" y="48986"/>
                  </a:lnTo>
                  <a:lnTo>
                    <a:pt x="255815" y="127908"/>
                  </a:lnTo>
                  <a:lnTo>
                    <a:pt x="334736" y="195943"/>
                  </a:lnTo>
                  <a:lnTo>
                    <a:pt x="454479" y="310243"/>
                  </a:lnTo>
                  <a:lnTo>
                    <a:pt x="647700" y="519793"/>
                  </a:lnTo>
                  <a:lnTo>
                    <a:pt x="805543" y="726622"/>
                  </a:lnTo>
                  <a:lnTo>
                    <a:pt x="993322" y="925286"/>
                  </a:lnTo>
                  <a:lnTo>
                    <a:pt x="1102179" y="1042308"/>
                  </a:lnTo>
                  <a:lnTo>
                    <a:pt x="1270907" y="1216479"/>
                  </a:lnTo>
                  <a:lnTo>
                    <a:pt x="1409700" y="1357993"/>
                  </a:lnTo>
                  <a:lnTo>
                    <a:pt x="1494065" y="1439636"/>
                  </a:lnTo>
                  <a:lnTo>
                    <a:pt x="1621972" y="1559379"/>
                  </a:lnTo>
                  <a:lnTo>
                    <a:pt x="1722665" y="1641022"/>
                  </a:lnTo>
                  <a:lnTo>
                    <a:pt x="1820636" y="1709058"/>
                  </a:lnTo>
                  <a:lnTo>
                    <a:pt x="1905000" y="1766208"/>
                  </a:lnTo>
                  <a:lnTo>
                    <a:pt x="2038350" y="1842408"/>
                  </a:lnTo>
                  <a:lnTo>
                    <a:pt x="2242457" y="1953986"/>
                  </a:lnTo>
                  <a:lnTo>
                    <a:pt x="2250622" y="1964872"/>
                  </a:lnTo>
                  <a:lnTo>
                    <a:pt x="2245179" y="1986643"/>
                  </a:lnTo>
                  <a:lnTo>
                    <a:pt x="2231572" y="1994808"/>
                  </a:lnTo>
                  <a:lnTo>
                    <a:pt x="1714500" y="1992086"/>
                  </a:lnTo>
                  <a:lnTo>
                    <a:pt x="1537607" y="1994808"/>
                  </a:lnTo>
                  <a:lnTo>
                    <a:pt x="1494065" y="1986643"/>
                  </a:lnTo>
                  <a:lnTo>
                    <a:pt x="1458686" y="1964872"/>
                  </a:lnTo>
                  <a:lnTo>
                    <a:pt x="1423307" y="1921329"/>
                  </a:lnTo>
                  <a:lnTo>
                    <a:pt x="1221922" y="1624693"/>
                  </a:lnTo>
                  <a:lnTo>
                    <a:pt x="1012372" y="1336222"/>
                  </a:lnTo>
                  <a:lnTo>
                    <a:pt x="868136" y="113483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7">
              <a:extLst>
                <a:ext uri="{FF2B5EF4-FFF2-40B4-BE49-F238E27FC236}">
                  <a16:creationId xmlns:a16="http://schemas.microsoft.com/office/drawing/2014/main" id="{04EF3BA7-CED7-4588-AD7D-C82121C83732}"/>
                </a:ext>
              </a:extLst>
            </p:cNvPr>
            <p:cNvSpPr/>
            <p:nvPr/>
          </p:nvSpPr>
          <p:spPr>
            <a:xfrm>
              <a:off x="3767141" y="4038600"/>
              <a:ext cx="1063625" cy="857250"/>
            </a:xfrm>
            <a:custGeom>
              <a:avLst/>
              <a:gdLst>
                <a:gd name="connsiteX0" fmla="*/ 292893 w 1064418"/>
                <a:gd name="connsiteY0" fmla="*/ 423863 h 857250"/>
                <a:gd name="connsiteX1" fmla="*/ 514350 w 1064418"/>
                <a:gd name="connsiteY1" fmla="*/ 311944 h 857250"/>
                <a:gd name="connsiteX2" fmla="*/ 685800 w 1064418"/>
                <a:gd name="connsiteY2" fmla="*/ 211931 h 857250"/>
                <a:gd name="connsiteX3" fmla="*/ 873918 w 1064418"/>
                <a:gd name="connsiteY3" fmla="*/ 102394 h 857250"/>
                <a:gd name="connsiteX4" fmla="*/ 1009650 w 1064418"/>
                <a:gd name="connsiteY4" fmla="*/ 14288 h 857250"/>
                <a:gd name="connsiteX5" fmla="*/ 1045368 w 1064418"/>
                <a:gd name="connsiteY5" fmla="*/ 0 h 857250"/>
                <a:gd name="connsiteX6" fmla="*/ 1062037 w 1064418"/>
                <a:gd name="connsiteY6" fmla="*/ 9525 h 857250"/>
                <a:gd name="connsiteX7" fmla="*/ 1064418 w 1064418"/>
                <a:gd name="connsiteY7" fmla="*/ 38100 h 857250"/>
                <a:gd name="connsiteX8" fmla="*/ 1040606 w 1064418"/>
                <a:gd name="connsiteY8" fmla="*/ 64294 h 857250"/>
                <a:gd name="connsiteX9" fmla="*/ 995362 w 1064418"/>
                <a:gd name="connsiteY9" fmla="*/ 114300 h 857250"/>
                <a:gd name="connsiteX10" fmla="*/ 878681 w 1064418"/>
                <a:gd name="connsiteY10" fmla="*/ 214313 h 857250"/>
                <a:gd name="connsiteX11" fmla="*/ 697706 w 1064418"/>
                <a:gd name="connsiteY11" fmla="*/ 376238 h 857250"/>
                <a:gd name="connsiteX12" fmla="*/ 483393 w 1064418"/>
                <a:gd name="connsiteY12" fmla="*/ 571500 h 857250"/>
                <a:gd name="connsiteX13" fmla="*/ 376237 w 1064418"/>
                <a:gd name="connsiteY13" fmla="*/ 664369 h 857250"/>
                <a:gd name="connsiteX14" fmla="*/ 321468 w 1064418"/>
                <a:gd name="connsiteY14" fmla="*/ 731044 h 857250"/>
                <a:gd name="connsiteX15" fmla="*/ 269081 w 1064418"/>
                <a:gd name="connsiteY15" fmla="*/ 800100 h 857250"/>
                <a:gd name="connsiteX16" fmla="*/ 240506 w 1064418"/>
                <a:gd name="connsiteY16" fmla="*/ 838200 h 857250"/>
                <a:gd name="connsiteX17" fmla="*/ 214312 w 1064418"/>
                <a:gd name="connsiteY17" fmla="*/ 854869 h 857250"/>
                <a:gd name="connsiteX18" fmla="*/ 195262 w 1064418"/>
                <a:gd name="connsiteY18" fmla="*/ 857250 h 857250"/>
                <a:gd name="connsiteX19" fmla="*/ 176212 w 1064418"/>
                <a:gd name="connsiteY19" fmla="*/ 852488 h 857250"/>
                <a:gd name="connsiteX20" fmla="*/ 161925 w 1064418"/>
                <a:gd name="connsiteY20" fmla="*/ 831056 h 857250"/>
                <a:gd name="connsiteX21" fmla="*/ 114300 w 1064418"/>
                <a:gd name="connsiteY21" fmla="*/ 745331 h 857250"/>
                <a:gd name="connsiteX22" fmla="*/ 66675 w 1064418"/>
                <a:gd name="connsiteY22" fmla="*/ 657225 h 857250"/>
                <a:gd name="connsiteX23" fmla="*/ 35718 w 1064418"/>
                <a:gd name="connsiteY23" fmla="*/ 581025 h 857250"/>
                <a:gd name="connsiteX24" fmla="*/ 19050 w 1064418"/>
                <a:gd name="connsiteY24" fmla="*/ 516731 h 857250"/>
                <a:gd name="connsiteX25" fmla="*/ 4762 w 1064418"/>
                <a:gd name="connsiteY25" fmla="*/ 419100 h 857250"/>
                <a:gd name="connsiteX26" fmla="*/ 0 w 1064418"/>
                <a:gd name="connsiteY26" fmla="*/ 340519 h 857250"/>
                <a:gd name="connsiteX27" fmla="*/ 4762 w 1064418"/>
                <a:gd name="connsiteY27" fmla="*/ 316706 h 857250"/>
                <a:gd name="connsiteX28" fmla="*/ 21431 w 1064418"/>
                <a:gd name="connsiteY28" fmla="*/ 309563 h 857250"/>
                <a:gd name="connsiteX29" fmla="*/ 45243 w 1064418"/>
                <a:gd name="connsiteY29" fmla="*/ 314325 h 857250"/>
                <a:gd name="connsiteX30" fmla="*/ 61912 w 1064418"/>
                <a:gd name="connsiteY30" fmla="*/ 328613 h 857250"/>
                <a:gd name="connsiteX31" fmla="*/ 76200 w 1064418"/>
                <a:gd name="connsiteY31" fmla="*/ 364331 h 857250"/>
                <a:gd name="connsiteX32" fmla="*/ 92868 w 1064418"/>
                <a:gd name="connsiteY32" fmla="*/ 397669 h 857250"/>
                <a:gd name="connsiteX33" fmla="*/ 111918 w 1064418"/>
                <a:gd name="connsiteY33" fmla="*/ 426244 h 857250"/>
                <a:gd name="connsiteX34" fmla="*/ 135731 w 1064418"/>
                <a:gd name="connsiteY34" fmla="*/ 445294 h 857250"/>
                <a:gd name="connsiteX35" fmla="*/ 169068 w 1064418"/>
                <a:gd name="connsiteY35" fmla="*/ 459581 h 857250"/>
                <a:gd name="connsiteX36" fmla="*/ 197643 w 1064418"/>
                <a:gd name="connsiteY36" fmla="*/ 464344 h 857250"/>
                <a:gd name="connsiteX37" fmla="*/ 292893 w 1064418"/>
                <a:gd name="connsiteY37" fmla="*/ 423863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64418" h="857250">
                  <a:moveTo>
                    <a:pt x="292893" y="423863"/>
                  </a:moveTo>
                  <a:lnTo>
                    <a:pt x="514350" y="311944"/>
                  </a:lnTo>
                  <a:lnTo>
                    <a:pt x="685800" y="211931"/>
                  </a:lnTo>
                  <a:lnTo>
                    <a:pt x="873918" y="102394"/>
                  </a:lnTo>
                  <a:lnTo>
                    <a:pt x="1009650" y="14288"/>
                  </a:lnTo>
                  <a:lnTo>
                    <a:pt x="1045368" y="0"/>
                  </a:lnTo>
                  <a:lnTo>
                    <a:pt x="1062037" y="9525"/>
                  </a:lnTo>
                  <a:lnTo>
                    <a:pt x="1064418" y="38100"/>
                  </a:lnTo>
                  <a:lnTo>
                    <a:pt x="1040606" y="64294"/>
                  </a:lnTo>
                  <a:lnTo>
                    <a:pt x="995362" y="114300"/>
                  </a:lnTo>
                  <a:lnTo>
                    <a:pt x="878681" y="214313"/>
                  </a:lnTo>
                  <a:lnTo>
                    <a:pt x="697706" y="376238"/>
                  </a:lnTo>
                  <a:lnTo>
                    <a:pt x="483393" y="571500"/>
                  </a:lnTo>
                  <a:lnTo>
                    <a:pt x="376237" y="664369"/>
                  </a:lnTo>
                  <a:lnTo>
                    <a:pt x="321468" y="731044"/>
                  </a:lnTo>
                  <a:lnTo>
                    <a:pt x="269081" y="800100"/>
                  </a:lnTo>
                  <a:lnTo>
                    <a:pt x="240506" y="838200"/>
                  </a:lnTo>
                  <a:lnTo>
                    <a:pt x="214312" y="854869"/>
                  </a:lnTo>
                  <a:lnTo>
                    <a:pt x="195262" y="857250"/>
                  </a:lnTo>
                  <a:lnTo>
                    <a:pt x="176212" y="852488"/>
                  </a:lnTo>
                  <a:lnTo>
                    <a:pt x="161925" y="831056"/>
                  </a:lnTo>
                  <a:lnTo>
                    <a:pt x="114300" y="745331"/>
                  </a:lnTo>
                  <a:lnTo>
                    <a:pt x="66675" y="657225"/>
                  </a:lnTo>
                  <a:lnTo>
                    <a:pt x="35718" y="581025"/>
                  </a:lnTo>
                  <a:lnTo>
                    <a:pt x="19050" y="516731"/>
                  </a:lnTo>
                  <a:lnTo>
                    <a:pt x="4762" y="419100"/>
                  </a:lnTo>
                  <a:lnTo>
                    <a:pt x="0" y="340519"/>
                  </a:lnTo>
                  <a:lnTo>
                    <a:pt x="4762" y="316706"/>
                  </a:lnTo>
                  <a:lnTo>
                    <a:pt x="21431" y="309563"/>
                  </a:lnTo>
                  <a:lnTo>
                    <a:pt x="45243" y="314325"/>
                  </a:lnTo>
                  <a:lnTo>
                    <a:pt x="61912" y="328613"/>
                  </a:lnTo>
                  <a:lnTo>
                    <a:pt x="76200" y="364331"/>
                  </a:lnTo>
                  <a:lnTo>
                    <a:pt x="92868" y="397669"/>
                  </a:lnTo>
                  <a:lnTo>
                    <a:pt x="111918" y="426244"/>
                  </a:lnTo>
                  <a:lnTo>
                    <a:pt x="135731" y="445294"/>
                  </a:lnTo>
                  <a:lnTo>
                    <a:pt x="169068" y="459581"/>
                  </a:lnTo>
                  <a:lnTo>
                    <a:pt x="197643" y="464344"/>
                  </a:lnTo>
                  <a:lnTo>
                    <a:pt x="292893" y="4238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6">
              <a:extLst>
                <a:ext uri="{FF2B5EF4-FFF2-40B4-BE49-F238E27FC236}">
                  <a16:creationId xmlns:a16="http://schemas.microsoft.com/office/drawing/2014/main" id="{D3BAFB78-ECDE-4112-88A7-4F4718805E7A}"/>
                </a:ext>
              </a:extLst>
            </p:cNvPr>
            <p:cNvSpPr/>
            <p:nvPr/>
          </p:nvSpPr>
          <p:spPr>
            <a:xfrm rot="16200000">
              <a:off x="3113884" y="3367881"/>
              <a:ext cx="4021138" cy="511175"/>
            </a:xfrm>
            <a:custGeom>
              <a:avLst/>
              <a:gdLst>
                <a:gd name="connsiteX0" fmla="*/ 2270703 w 4021320"/>
                <a:gd name="connsiteY0" fmla="*/ 428306 h 509888"/>
                <a:gd name="connsiteX1" fmla="*/ 1720023 w 4021320"/>
                <a:gd name="connsiteY1" fmla="*/ 418108 h 509888"/>
                <a:gd name="connsiteX2" fmla="*/ 1352904 w 4021320"/>
                <a:gd name="connsiteY2" fmla="*/ 414709 h 509888"/>
                <a:gd name="connsiteX3" fmla="*/ 1002780 w 4021320"/>
                <a:gd name="connsiteY3" fmla="*/ 414709 h 509888"/>
                <a:gd name="connsiteX4" fmla="*/ 690049 w 4021320"/>
                <a:gd name="connsiteY4" fmla="*/ 421507 h 509888"/>
                <a:gd name="connsiteX5" fmla="*/ 414709 w 4021320"/>
                <a:gd name="connsiteY5" fmla="*/ 438504 h 509888"/>
                <a:gd name="connsiteX6" fmla="*/ 282138 w 4021320"/>
                <a:gd name="connsiteY6" fmla="*/ 404511 h 509888"/>
                <a:gd name="connsiteX7" fmla="*/ 203955 w 4021320"/>
                <a:gd name="connsiteY7" fmla="*/ 373918 h 509888"/>
                <a:gd name="connsiteX8" fmla="*/ 156365 w 4021320"/>
                <a:gd name="connsiteY8" fmla="*/ 353522 h 509888"/>
                <a:gd name="connsiteX9" fmla="*/ 115574 w 4021320"/>
                <a:gd name="connsiteY9" fmla="*/ 329727 h 509888"/>
                <a:gd name="connsiteX10" fmla="*/ 50989 w 4021320"/>
                <a:gd name="connsiteY10" fmla="*/ 282138 h 509888"/>
                <a:gd name="connsiteX11" fmla="*/ 3399 w 4021320"/>
                <a:gd name="connsiteY11" fmla="*/ 234548 h 509888"/>
                <a:gd name="connsiteX12" fmla="*/ 0 w 4021320"/>
                <a:gd name="connsiteY12" fmla="*/ 217552 h 509888"/>
                <a:gd name="connsiteX13" fmla="*/ 6798 w 4021320"/>
                <a:gd name="connsiteY13" fmla="*/ 193757 h 509888"/>
                <a:gd name="connsiteX14" fmla="*/ 37392 w 4021320"/>
                <a:gd name="connsiteY14" fmla="*/ 166563 h 509888"/>
                <a:gd name="connsiteX15" fmla="*/ 81582 w 4021320"/>
                <a:gd name="connsiteY15" fmla="*/ 132571 h 509888"/>
                <a:gd name="connsiteX16" fmla="*/ 615265 w 4021320"/>
                <a:gd name="connsiteY16" fmla="*/ 197156 h 509888"/>
                <a:gd name="connsiteX17" fmla="*/ 822620 w 4021320"/>
                <a:gd name="connsiteY17" fmla="*/ 210753 h 509888"/>
                <a:gd name="connsiteX18" fmla="*/ 1162545 w 4021320"/>
                <a:gd name="connsiteY18" fmla="*/ 217552 h 509888"/>
                <a:gd name="connsiteX19" fmla="*/ 1662236 w 4021320"/>
                <a:gd name="connsiteY19" fmla="*/ 214153 h 509888"/>
                <a:gd name="connsiteX20" fmla="*/ 2148330 w 4021320"/>
                <a:gd name="connsiteY20" fmla="*/ 214153 h 509888"/>
                <a:gd name="connsiteX21" fmla="*/ 2783991 w 4021320"/>
                <a:gd name="connsiteY21" fmla="*/ 217552 h 509888"/>
                <a:gd name="connsiteX22" fmla="*/ 2970950 w 4021320"/>
                <a:gd name="connsiteY22" fmla="*/ 217552 h 509888"/>
                <a:gd name="connsiteX23" fmla="*/ 3202099 w 4021320"/>
                <a:gd name="connsiteY23" fmla="*/ 217552 h 509888"/>
                <a:gd name="connsiteX24" fmla="*/ 3467241 w 4021320"/>
                <a:gd name="connsiteY24" fmla="*/ 217552 h 509888"/>
                <a:gd name="connsiteX25" fmla="*/ 3613409 w 4021320"/>
                <a:gd name="connsiteY25" fmla="*/ 217552 h 509888"/>
                <a:gd name="connsiteX26" fmla="*/ 3660999 w 4021320"/>
                <a:gd name="connsiteY26" fmla="*/ 210753 h 509888"/>
                <a:gd name="connsiteX27" fmla="*/ 3725585 w 4021320"/>
                <a:gd name="connsiteY27" fmla="*/ 190358 h 509888"/>
                <a:gd name="connsiteX28" fmla="*/ 3793570 w 4021320"/>
                <a:gd name="connsiteY28" fmla="*/ 159765 h 509888"/>
                <a:gd name="connsiteX29" fmla="*/ 3841160 w 4021320"/>
                <a:gd name="connsiteY29" fmla="*/ 125772 h 509888"/>
                <a:gd name="connsiteX30" fmla="*/ 3895548 w 4021320"/>
                <a:gd name="connsiteY30" fmla="*/ 78182 h 509888"/>
                <a:gd name="connsiteX31" fmla="*/ 3953335 w 4021320"/>
                <a:gd name="connsiteY31" fmla="*/ 13597 h 509888"/>
                <a:gd name="connsiteX32" fmla="*/ 3977130 w 4021320"/>
                <a:gd name="connsiteY32" fmla="*/ 3399 h 509888"/>
                <a:gd name="connsiteX33" fmla="*/ 4004324 w 4021320"/>
                <a:gd name="connsiteY33" fmla="*/ 0 h 509888"/>
                <a:gd name="connsiteX34" fmla="*/ 4017921 w 4021320"/>
                <a:gd name="connsiteY34" fmla="*/ 10197 h 509888"/>
                <a:gd name="connsiteX35" fmla="*/ 4021320 w 4021320"/>
                <a:gd name="connsiteY35" fmla="*/ 27194 h 509888"/>
                <a:gd name="connsiteX36" fmla="*/ 4004324 w 4021320"/>
                <a:gd name="connsiteY36" fmla="*/ 101977 h 509888"/>
                <a:gd name="connsiteX37" fmla="*/ 3956734 w 4021320"/>
                <a:gd name="connsiteY37" fmla="*/ 224351 h 509888"/>
                <a:gd name="connsiteX38" fmla="*/ 3875152 w 4021320"/>
                <a:gd name="connsiteY38" fmla="*/ 356922 h 509888"/>
                <a:gd name="connsiteX39" fmla="*/ 3820764 w 4021320"/>
                <a:gd name="connsiteY39" fmla="*/ 431705 h 509888"/>
                <a:gd name="connsiteX40" fmla="*/ 3776574 w 4021320"/>
                <a:gd name="connsiteY40" fmla="*/ 472496 h 509888"/>
                <a:gd name="connsiteX41" fmla="*/ 3711988 w 4021320"/>
                <a:gd name="connsiteY41" fmla="*/ 503090 h 509888"/>
                <a:gd name="connsiteX42" fmla="*/ 3684794 w 4021320"/>
                <a:gd name="connsiteY42" fmla="*/ 509888 h 509888"/>
                <a:gd name="connsiteX43" fmla="*/ 3664398 w 4021320"/>
                <a:gd name="connsiteY43" fmla="*/ 506489 h 509888"/>
                <a:gd name="connsiteX44" fmla="*/ 3620208 w 4021320"/>
                <a:gd name="connsiteY44" fmla="*/ 489493 h 509888"/>
                <a:gd name="connsiteX45" fmla="*/ 3576018 w 4021320"/>
                <a:gd name="connsiteY45" fmla="*/ 465698 h 509888"/>
                <a:gd name="connsiteX46" fmla="*/ 3525029 w 4021320"/>
                <a:gd name="connsiteY46" fmla="*/ 448701 h 509888"/>
                <a:gd name="connsiteX47" fmla="*/ 3470641 w 4021320"/>
                <a:gd name="connsiteY47" fmla="*/ 435104 h 509888"/>
                <a:gd name="connsiteX48" fmla="*/ 3406055 w 4021320"/>
                <a:gd name="connsiteY48" fmla="*/ 435104 h 509888"/>
                <a:gd name="connsiteX49" fmla="*/ 2943756 w 4021320"/>
                <a:gd name="connsiteY49" fmla="*/ 438504 h 509888"/>
                <a:gd name="connsiteX50" fmla="*/ 2766994 w 4021320"/>
                <a:gd name="connsiteY50" fmla="*/ 435104 h 509888"/>
                <a:gd name="connsiteX51" fmla="*/ 2270703 w 4021320"/>
                <a:gd name="connsiteY51" fmla="*/ 428306 h 50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21320" h="509888">
                  <a:moveTo>
                    <a:pt x="2270703" y="428306"/>
                  </a:moveTo>
                  <a:lnTo>
                    <a:pt x="1720023" y="418108"/>
                  </a:lnTo>
                  <a:lnTo>
                    <a:pt x="1352904" y="414709"/>
                  </a:lnTo>
                  <a:lnTo>
                    <a:pt x="1002780" y="414709"/>
                  </a:lnTo>
                  <a:lnTo>
                    <a:pt x="690049" y="421507"/>
                  </a:lnTo>
                  <a:lnTo>
                    <a:pt x="414709" y="438504"/>
                  </a:lnTo>
                  <a:lnTo>
                    <a:pt x="282138" y="404511"/>
                  </a:lnTo>
                  <a:lnTo>
                    <a:pt x="203955" y="373918"/>
                  </a:lnTo>
                  <a:lnTo>
                    <a:pt x="156365" y="353522"/>
                  </a:lnTo>
                  <a:lnTo>
                    <a:pt x="115574" y="329727"/>
                  </a:lnTo>
                  <a:lnTo>
                    <a:pt x="50989" y="282138"/>
                  </a:lnTo>
                  <a:lnTo>
                    <a:pt x="3399" y="234548"/>
                  </a:lnTo>
                  <a:lnTo>
                    <a:pt x="0" y="217552"/>
                  </a:lnTo>
                  <a:lnTo>
                    <a:pt x="6798" y="193757"/>
                  </a:lnTo>
                  <a:lnTo>
                    <a:pt x="37392" y="166563"/>
                  </a:lnTo>
                  <a:lnTo>
                    <a:pt x="81582" y="132571"/>
                  </a:lnTo>
                  <a:lnTo>
                    <a:pt x="615265" y="197156"/>
                  </a:lnTo>
                  <a:lnTo>
                    <a:pt x="822620" y="210753"/>
                  </a:lnTo>
                  <a:lnTo>
                    <a:pt x="1162545" y="217552"/>
                  </a:lnTo>
                  <a:lnTo>
                    <a:pt x="1662236" y="214153"/>
                  </a:lnTo>
                  <a:lnTo>
                    <a:pt x="2148330" y="214153"/>
                  </a:lnTo>
                  <a:lnTo>
                    <a:pt x="2783991" y="217552"/>
                  </a:lnTo>
                  <a:lnTo>
                    <a:pt x="2970950" y="217552"/>
                  </a:lnTo>
                  <a:lnTo>
                    <a:pt x="3202099" y="217552"/>
                  </a:lnTo>
                  <a:lnTo>
                    <a:pt x="3467241" y="217552"/>
                  </a:lnTo>
                  <a:lnTo>
                    <a:pt x="3613409" y="217552"/>
                  </a:lnTo>
                  <a:lnTo>
                    <a:pt x="3660999" y="210753"/>
                  </a:lnTo>
                  <a:lnTo>
                    <a:pt x="3725585" y="190358"/>
                  </a:lnTo>
                  <a:lnTo>
                    <a:pt x="3793570" y="159765"/>
                  </a:lnTo>
                  <a:lnTo>
                    <a:pt x="3841160" y="125772"/>
                  </a:lnTo>
                  <a:lnTo>
                    <a:pt x="3895548" y="78182"/>
                  </a:lnTo>
                  <a:lnTo>
                    <a:pt x="3953335" y="13597"/>
                  </a:lnTo>
                  <a:lnTo>
                    <a:pt x="3977130" y="3399"/>
                  </a:lnTo>
                  <a:lnTo>
                    <a:pt x="4004324" y="0"/>
                  </a:lnTo>
                  <a:lnTo>
                    <a:pt x="4017921" y="10197"/>
                  </a:lnTo>
                  <a:lnTo>
                    <a:pt x="4021320" y="27194"/>
                  </a:lnTo>
                  <a:lnTo>
                    <a:pt x="4004324" y="101977"/>
                  </a:lnTo>
                  <a:lnTo>
                    <a:pt x="3956734" y="224351"/>
                  </a:lnTo>
                  <a:lnTo>
                    <a:pt x="3875152" y="356922"/>
                  </a:lnTo>
                  <a:lnTo>
                    <a:pt x="3820764" y="431705"/>
                  </a:lnTo>
                  <a:lnTo>
                    <a:pt x="3776574" y="472496"/>
                  </a:lnTo>
                  <a:lnTo>
                    <a:pt x="3711988" y="503090"/>
                  </a:lnTo>
                  <a:lnTo>
                    <a:pt x="3684794" y="509888"/>
                  </a:lnTo>
                  <a:lnTo>
                    <a:pt x="3664398" y="506489"/>
                  </a:lnTo>
                  <a:lnTo>
                    <a:pt x="3620208" y="489493"/>
                  </a:lnTo>
                  <a:lnTo>
                    <a:pt x="3576018" y="465698"/>
                  </a:lnTo>
                  <a:lnTo>
                    <a:pt x="3525029" y="448701"/>
                  </a:lnTo>
                  <a:lnTo>
                    <a:pt x="3470641" y="435104"/>
                  </a:lnTo>
                  <a:lnTo>
                    <a:pt x="3406055" y="435104"/>
                  </a:lnTo>
                  <a:lnTo>
                    <a:pt x="2943756" y="438504"/>
                  </a:lnTo>
                  <a:lnTo>
                    <a:pt x="2766994" y="435104"/>
                  </a:lnTo>
                  <a:lnTo>
                    <a:pt x="2270703" y="4283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389E2872-A7F0-4437-BFE1-9778FCB3E8C9}"/>
                </a:ext>
              </a:extLst>
            </p:cNvPr>
            <p:cNvSpPr/>
            <p:nvPr/>
          </p:nvSpPr>
          <p:spPr>
            <a:xfrm>
              <a:off x="4529141" y="5002213"/>
              <a:ext cx="561975" cy="593725"/>
            </a:xfrm>
            <a:custGeom>
              <a:avLst/>
              <a:gdLst>
                <a:gd name="connsiteX0" fmla="*/ 178593 w 561975"/>
                <a:gd name="connsiteY0" fmla="*/ 133350 h 592931"/>
                <a:gd name="connsiteX1" fmla="*/ 392906 w 561975"/>
                <a:gd name="connsiteY1" fmla="*/ 159543 h 592931"/>
                <a:gd name="connsiteX2" fmla="*/ 419100 w 561975"/>
                <a:gd name="connsiteY2" fmla="*/ 159543 h 592931"/>
                <a:gd name="connsiteX3" fmla="*/ 438150 w 561975"/>
                <a:gd name="connsiteY3" fmla="*/ 152400 h 592931"/>
                <a:gd name="connsiteX4" fmla="*/ 452437 w 561975"/>
                <a:gd name="connsiteY4" fmla="*/ 147637 h 592931"/>
                <a:gd name="connsiteX5" fmla="*/ 476250 w 561975"/>
                <a:gd name="connsiteY5" fmla="*/ 121443 h 592931"/>
                <a:gd name="connsiteX6" fmla="*/ 561975 w 561975"/>
                <a:gd name="connsiteY6" fmla="*/ 0 h 592931"/>
                <a:gd name="connsiteX7" fmla="*/ 519112 w 561975"/>
                <a:gd name="connsiteY7" fmla="*/ 592931 h 592931"/>
                <a:gd name="connsiteX8" fmla="*/ 473868 w 561975"/>
                <a:gd name="connsiteY8" fmla="*/ 550068 h 592931"/>
                <a:gd name="connsiteX9" fmla="*/ 454818 w 561975"/>
                <a:gd name="connsiteY9" fmla="*/ 511968 h 592931"/>
                <a:gd name="connsiteX10" fmla="*/ 433387 w 561975"/>
                <a:gd name="connsiteY10" fmla="*/ 457200 h 592931"/>
                <a:gd name="connsiteX11" fmla="*/ 411956 w 561975"/>
                <a:gd name="connsiteY11" fmla="*/ 409575 h 592931"/>
                <a:gd name="connsiteX12" fmla="*/ 378618 w 561975"/>
                <a:gd name="connsiteY12" fmla="*/ 369093 h 592931"/>
                <a:gd name="connsiteX13" fmla="*/ 316706 w 561975"/>
                <a:gd name="connsiteY13" fmla="*/ 321468 h 592931"/>
                <a:gd name="connsiteX14" fmla="*/ 233362 w 561975"/>
                <a:gd name="connsiteY14" fmla="*/ 271462 h 592931"/>
                <a:gd name="connsiteX15" fmla="*/ 126206 w 561975"/>
                <a:gd name="connsiteY15" fmla="*/ 207168 h 592931"/>
                <a:gd name="connsiteX16" fmla="*/ 11906 w 561975"/>
                <a:gd name="connsiteY16" fmla="*/ 147637 h 592931"/>
                <a:gd name="connsiteX17" fmla="*/ 0 w 561975"/>
                <a:gd name="connsiteY17" fmla="*/ 133350 h 592931"/>
                <a:gd name="connsiteX18" fmla="*/ 4762 w 561975"/>
                <a:gd name="connsiteY18" fmla="*/ 121443 h 592931"/>
                <a:gd name="connsiteX19" fmla="*/ 21431 w 561975"/>
                <a:gd name="connsiteY19" fmla="*/ 116681 h 592931"/>
                <a:gd name="connsiteX20" fmla="*/ 59531 w 561975"/>
                <a:gd name="connsiteY20" fmla="*/ 116681 h 592931"/>
                <a:gd name="connsiteX21" fmla="*/ 178593 w 561975"/>
                <a:gd name="connsiteY21" fmla="*/ 133350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1975" h="592931">
                  <a:moveTo>
                    <a:pt x="178593" y="133350"/>
                  </a:moveTo>
                  <a:lnTo>
                    <a:pt x="392906" y="159543"/>
                  </a:lnTo>
                  <a:lnTo>
                    <a:pt x="419100" y="159543"/>
                  </a:lnTo>
                  <a:lnTo>
                    <a:pt x="438150" y="152400"/>
                  </a:lnTo>
                  <a:lnTo>
                    <a:pt x="452437" y="147637"/>
                  </a:lnTo>
                  <a:lnTo>
                    <a:pt x="476250" y="121443"/>
                  </a:lnTo>
                  <a:lnTo>
                    <a:pt x="561975" y="0"/>
                  </a:lnTo>
                  <a:lnTo>
                    <a:pt x="519112" y="592931"/>
                  </a:lnTo>
                  <a:lnTo>
                    <a:pt x="473868" y="550068"/>
                  </a:lnTo>
                  <a:lnTo>
                    <a:pt x="454818" y="511968"/>
                  </a:lnTo>
                  <a:lnTo>
                    <a:pt x="433387" y="457200"/>
                  </a:lnTo>
                  <a:lnTo>
                    <a:pt x="411956" y="409575"/>
                  </a:lnTo>
                  <a:lnTo>
                    <a:pt x="378618" y="369093"/>
                  </a:lnTo>
                  <a:lnTo>
                    <a:pt x="316706" y="321468"/>
                  </a:lnTo>
                  <a:lnTo>
                    <a:pt x="233362" y="271462"/>
                  </a:lnTo>
                  <a:lnTo>
                    <a:pt x="126206" y="207168"/>
                  </a:lnTo>
                  <a:lnTo>
                    <a:pt x="11906" y="147637"/>
                  </a:lnTo>
                  <a:lnTo>
                    <a:pt x="0" y="133350"/>
                  </a:lnTo>
                  <a:lnTo>
                    <a:pt x="4762" y="121443"/>
                  </a:lnTo>
                  <a:lnTo>
                    <a:pt x="21431" y="116681"/>
                  </a:lnTo>
                  <a:lnTo>
                    <a:pt x="59531" y="116681"/>
                  </a:lnTo>
                  <a:lnTo>
                    <a:pt x="178593" y="1333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7C0460DC-734D-4104-92EC-05D0E62A8D84}"/>
                </a:ext>
              </a:extLst>
            </p:cNvPr>
            <p:cNvSpPr/>
            <p:nvPr/>
          </p:nvSpPr>
          <p:spPr>
            <a:xfrm>
              <a:off x="6537327" y="2576514"/>
              <a:ext cx="1695450" cy="433387"/>
            </a:xfrm>
            <a:custGeom>
              <a:avLst/>
              <a:gdLst>
                <a:gd name="connsiteX0" fmla="*/ 1185863 w 1695450"/>
                <a:gd name="connsiteY0" fmla="*/ 290512 h 433387"/>
                <a:gd name="connsiteX1" fmla="*/ 723900 w 1695450"/>
                <a:gd name="connsiteY1" fmla="*/ 388143 h 433387"/>
                <a:gd name="connsiteX2" fmla="*/ 666750 w 1695450"/>
                <a:gd name="connsiteY2" fmla="*/ 390525 h 433387"/>
                <a:gd name="connsiteX3" fmla="*/ 528638 w 1695450"/>
                <a:gd name="connsiteY3" fmla="*/ 414337 h 433387"/>
                <a:gd name="connsiteX4" fmla="*/ 381000 w 1695450"/>
                <a:gd name="connsiteY4" fmla="*/ 426243 h 433387"/>
                <a:gd name="connsiteX5" fmla="*/ 307182 w 1695450"/>
                <a:gd name="connsiteY5" fmla="*/ 433387 h 433387"/>
                <a:gd name="connsiteX6" fmla="*/ 240507 w 1695450"/>
                <a:gd name="connsiteY6" fmla="*/ 431006 h 433387"/>
                <a:gd name="connsiteX7" fmla="*/ 185738 w 1695450"/>
                <a:gd name="connsiteY7" fmla="*/ 423862 h 433387"/>
                <a:gd name="connsiteX8" fmla="*/ 0 w 1695450"/>
                <a:gd name="connsiteY8" fmla="*/ 376237 h 433387"/>
                <a:gd name="connsiteX9" fmla="*/ 28575 w 1695450"/>
                <a:gd name="connsiteY9" fmla="*/ 250031 h 433387"/>
                <a:gd name="connsiteX10" fmla="*/ 180975 w 1695450"/>
                <a:gd name="connsiteY10" fmla="*/ 292893 h 433387"/>
                <a:gd name="connsiteX11" fmla="*/ 245269 w 1695450"/>
                <a:gd name="connsiteY11" fmla="*/ 302418 h 433387"/>
                <a:gd name="connsiteX12" fmla="*/ 280988 w 1695450"/>
                <a:gd name="connsiteY12" fmla="*/ 302418 h 433387"/>
                <a:gd name="connsiteX13" fmla="*/ 342900 w 1695450"/>
                <a:gd name="connsiteY13" fmla="*/ 300037 h 433387"/>
                <a:gd name="connsiteX14" fmla="*/ 552450 w 1695450"/>
                <a:gd name="connsiteY14" fmla="*/ 259556 h 433387"/>
                <a:gd name="connsiteX15" fmla="*/ 926307 w 1695450"/>
                <a:gd name="connsiteY15" fmla="*/ 176212 h 433387"/>
                <a:gd name="connsiteX16" fmla="*/ 1238250 w 1695450"/>
                <a:gd name="connsiteY16" fmla="*/ 76200 h 433387"/>
                <a:gd name="connsiteX17" fmla="*/ 1266825 w 1695450"/>
                <a:gd name="connsiteY17" fmla="*/ 61912 h 433387"/>
                <a:gd name="connsiteX18" fmla="*/ 1295400 w 1695450"/>
                <a:gd name="connsiteY18" fmla="*/ 38100 h 433387"/>
                <a:gd name="connsiteX19" fmla="*/ 1338263 w 1695450"/>
                <a:gd name="connsiteY19" fmla="*/ 11906 h 433387"/>
                <a:gd name="connsiteX20" fmla="*/ 1371600 w 1695450"/>
                <a:gd name="connsiteY20" fmla="*/ 0 h 433387"/>
                <a:gd name="connsiteX21" fmla="*/ 1407319 w 1695450"/>
                <a:gd name="connsiteY21" fmla="*/ 2381 h 433387"/>
                <a:gd name="connsiteX22" fmla="*/ 1521619 w 1695450"/>
                <a:gd name="connsiteY22" fmla="*/ 30956 h 433387"/>
                <a:gd name="connsiteX23" fmla="*/ 1609725 w 1695450"/>
                <a:gd name="connsiteY23" fmla="*/ 59531 h 433387"/>
                <a:gd name="connsiteX24" fmla="*/ 1669257 w 1695450"/>
                <a:gd name="connsiteY24" fmla="*/ 88106 h 433387"/>
                <a:gd name="connsiteX25" fmla="*/ 1683544 w 1695450"/>
                <a:gd name="connsiteY25" fmla="*/ 104775 h 433387"/>
                <a:gd name="connsiteX26" fmla="*/ 1695450 w 1695450"/>
                <a:gd name="connsiteY26" fmla="*/ 121443 h 433387"/>
                <a:gd name="connsiteX27" fmla="*/ 1695450 w 1695450"/>
                <a:gd name="connsiteY27" fmla="*/ 142875 h 433387"/>
                <a:gd name="connsiteX28" fmla="*/ 1681163 w 1695450"/>
                <a:gd name="connsiteY28" fmla="*/ 171450 h 433387"/>
                <a:gd name="connsiteX29" fmla="*/ 1654969 w 1695450"/>
                <a:gd name="connsiteY29" fmla="*/ 190500 h 433387"/>
                <a:gd name="connsiteX30" fmla="*/ 1569244 w 1695450"/>
                <a:gd name="connsiteY30" fmla="*/ 219075 h 433387"/>
                <a:gd name="connsiteX31" fmla="*/ 1397794 w 1695450"/>
                <a:gd name="connsiteY31" fmla="*/ 254793 h 433387"/>
                <a:gd name="connsiteX32" fmla="*/ 1185863 w 1695450"/>
                <a:gd name="connsiteY32" fmla="*/ 290512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95450" h="433387">
                  <a:moveTo>
                    <a:pt x="1185863" y="290512"/>
                  </a:moveTo>
                  <a:lnTo>
                    <a:pt x="723900" y="388143"/>
                  </a:lnTo>
                  <a:lnTo>
                    <a:pt x="666750" y="390525"/>
                  </a:lnTo>
                  <a:lnTo>
                    <a:pt x="528638" y="414337"/>
                  </a:lnTo>
                  <a:lnTo>
                    <a:pt x="381000" y="426243"/>
                  </a:lnTo>
                  <a:lnTo>
                    <a:pt x="307182" y="433387"/>
                  </a:lnTo>
                  <a:lnTo>
                    <a:pt x="240507" y="431006"/>
                  </a:lnTo>
                  <a:lnTo>
                    <a:pt x="185738" y="423862"/>
                  </a:lnTo>
                  <a:lnTo>
                    <a:pt x="0" y="376237"/>
                  </a:lnTo>
                  <a:lnTo>
                    <a:pt x="28575" y="250031"/>
                  </a:lnTo>
                  <a:lnTo>
                    <a:pt x="180975" y="292893"/>
                  </a:lnTo>
                  <a:lnTo>
                    <a:pt x="245269" y="302418"/>
                  </a:lnTo>
                  <a:lnTo>
                    <a:pt x="280988" y="302418"/>
                  </a:lnTo>
                  <a:lnTo>
                    <a:pt x="342900" y="300037"/>
                  </a:lnTo>
                  <a:lnTo>
                    <a:pt x="552450" y="259556"/>
                  </a:lnTo>
                  <a:lnTo>
                    <a:pt x="926307" y="176212"/>
                  </a:lnTo>
                  <a:lnTo>
                    <a:pt x="1238250" y="76200"/>
                  </a:lnTo>
                  <a:lnTo>
                    <a:pt x="1266825" y="61912"/>
                  </a:lnTo>
                  <a:lnTo>
                    <a:pt x="1295400" y="38100"/>
                  </a:lnTo>
                  <a:lnTo>
                    <a:pt x="1338263" y="11906"/>
                  </a:lnTo>
                  <a:lnTo>
                    <a:pt x="1371600" y="0"/>
                  </a:lnTo>
                  <a:lnTo>
                    <a:pt x="1407319" y="2381"/>
                  </a:lnTo>
                  <a:lnTo>
                    <a:pt x="1521619" y="30956"/>
                  </a:lnTo>
                  <a:lnTo>
                    <a:pt x="1609725" y="59531"/>
                  </a:lnTo>
                  <a:lnTo>
                    <a:pt x="1669257" y="88106"/>
                  </a:lnTo>
                  <a:lnTo>
                    <a:pt x="1683544" y="104775"/>
                  </a:lnTo>
                  <a:lnTo>
                    <a:pt x="1695450" y="121443"/>
                  </a:lnTo>
                  <a:lnTo>
                    <a:pt x="1695450" y="142875"/>
                  </a:lnTo>
                  <a:lnTo>
                    <a:pt x="1681163" y="171450"/>
                  </a:lnTo>
                  <a:lnTo>
                    <a:pt x="1654969" y="190500"/>
                  </a:lnTo>
                  <a:lnTo>
                    <a:pt x="1569244" y="219075"/>
                  </a:lnTo>
                  <a:lnTo>
                    <a:pt x="1397794" y="254793"/>
                  </a:lnTo>
                  <a:lnTo>
                    <a:pt x="1185863" y="2905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5">
              <a:extLst>
                <a:ext uri="{FF2B5EF4-FFF2-40B4-BE49-F238E27FC236}">
                  <a16:creationId xmlns:a16="http://schemas.microsoft.com/office/drawing/2014/main" id="{7ADC6493-28E1-4359-8EB0-92F2415A7032}"/>
                </a:ext>
              </a:extLst>
            </p:cNvPr>
            <p:cNvSpPr/>
            <p:nvPr/>
          </p:nvSpPr>
          <p:spPr>
            <a:xfrm rot="16200000">
              <a:off x="5367340" y="3309938"/>
              <a:ext cx="2711450" cy="1965325"/>
            </a:xfrm>
            <a:custGeom>
              <a:avLst/>
              <a:gdLst>
                <a:gd name="connsiteX0" fmla="*/ 1545465 w 2712291"/>
                <a:gd name="connsiteY0" fmla="*/ 1596980 h 1965316"/>
                <a:gd name="connsiteX1" fmla="*/ 1323949 w 2712291"/>
                <a:gd name="connsiteY1" fmla="*/ 1488797 h 1965316"/>
                <a:gd name="connsiteX2" fmla="*/ 1156523 w 2712291"/>
                <a:gd name="connsiteY2" fmla="*/ 1370312 h 1965316"/>
                <a:gd name="connsiteX3" fmla="*/ 1038038 w 2712291"/>
                <a:gd name="connsiteY3" fmla="*/ 1290463 h 1965316"/>
                <a:gd name="connsiteX4" fmla="*/ 935007 w 2712291"/>
                <a:gd name="connsiteY4" fmla="*/ 1213190 h 1965316"/>
                <a:gd name="connsiteX5" fmla="*/ 844854 w 2712291"/>
                <a:gd name="connsiteY5" fmla="*/ 1143644 h 1965316"/>
                <a:gd name="connsiteX6" fmla="*/ 762430 w 2712291"/>
                <a:gd name="connsiteY6" fmla="*/ 1068946 h 1965316"/>
                <a:gd name="connsiteX7" fmla="*/ 674853 w 2712291"/>
                <a:gd name="connsiteY7" fmla="*/ 986521 h 1965316"/>
                <a:gd name="connsiteX8" fmla="*/ 546065 w 2712291"/>
                <a:gd name="connsiteY8" fmla="*/ 850005 h 1965316"/>
                <a:gd name="connsiteX9" fmla="*/ 448185 w 2712291"/>
                <a:gd name="connsiteY9" fmla="*/ 741823 h 1965316"/>
                <a:gd name="connsiteX10" fmla="*/ 373488 w 2712291"/>
                <a:gd name="connsiteY10" fmla="*/ 649095 h 1965316"/>
                <a:gd name="connsiteX11" fmla="*/ 293639 w 2712291"/>
                <a:gd name="connsiteY11" fmla="*/ 538337 h 1965316"/>
                <a:gd name="connsiteX12" fmla="*/ 172577 w 2712291"/>
                <a:gd name="connsiteY12" fmla="*/ 352881 h 1965316"/>
                <a:gd name="connsiteX13" fmla="*/ 85001 w 2712291"/>
                <a:gd name="connsiteY13" fmla="*/ 206062 h 1965316"/>
                <a:gd name="connsiteX14" fmla="*/ 15455 w 2712291"/>
                <a:gd name="connsiteY14" fmla="*/ 85000 h 1965316"/>
                <a:gd name="connsiteX15" fmla="*/ 2576 w 2712291"/>
                <a:gd name="connsiteY15" fmla="*/ 54091 h 1965316"/>
                <a:gd name="connsiteX16" fmla="*/ 0 w 2712291"/>
                <a:gd name="connsiteY16" fmla="*/ 25757 h 1965316"/>
                <a:gd name="connsiteX17" fmla="*/ 5152 w 2712291"/>
                <a:gd name="connsiteY17" fmla="*/ 7727 h 1965316"/>
                <a:gd name="connsiteX18" fmla="*/ 15455 w 2712291"/>
                <a:gd name="connsiteY18" fmla="*/ 0 h 1965316"/>
                <a:gd name="connsiteX19" fmla="*/ 36061 w 2712291"/>
                <a:gd name="connsiteY19" fmla="*/ 0 h 1965316"/>
                <a:gd name="connsiteX20" fmla="*/ 56667 w 2712291"/>
                <a:gd name="connsiteY20" fmla="*/ 15454 h 1965316"/>
                <a:gd name="connsiteX21" fmla="*/ 146820 w 2712291"/>
                <a:gd name="connsiteY21" fmla="*/ 144243 h 1965316"/>
                <a:gd name="connsiteX22" fmla="*/ 234396 w 2712291"/>
                <a:gd name="connsiteY22" fmla="*/ 265304 h 1965316"/>
                <a:gd name="connsiteX23" fmla="*/ 350306 w 2712291"/>
                <a:gd name="connsiteY23" fmla="*/ 409548 h 1965316"/>
                <a:gd name="connsiteX24" fmla="*/ 466216 w 2712291"/>
                <a:gd name="connsiteY24" fmla="*/ 551215 h 1965316"/>
                <a:gd name="connsiteX25" fmla="*/ 556368 w 2712291"/>
                <a:gd name="connsiteY25" fmla="*/ 649095 h 1965316"/>
                <a:gd name="connsiteX26" fmla="*/ 607883 w 2712291"/>
                <a:gd name="connsiteY26" fmla="*/ 703186 h 1965316"/>
                <a:gd name="connsiteX27" fmla="*/ 695460 w 2712291"/>
                <a:gd name="connsiteY27" fmla="*/ 785611 h 1965316"/>
                <a:gd name="connsiteX28" fmla="*/ 798491 w 2712291"/>
                <a:gd name="connsiteY28" fmla="*/ 875763 h 1965316"/>
                <a:gd name="connsiteX29" fmla="*/ 947885 w 2712291"/>
                <a:gd name="connsiteY29" fmla="*/ 989097 h 1965316"/>
                <a:gd name="connsiteX30" fmla="*/ 1056068 w 2712291"/>
                <a:gd name="connsiteY30" fmla="*/ 1071522 h 1965316"/>
                <a:gd name="connsiteX31" fmla="*/ 1161675 w 2712291"/>
                <a:gd name="connsiteY31" fmla="*/ 1138492 h 1965316"/>
                <a:gd name="connsiteX32" fmla="*/ 1367737 w 2712291"/>
                <a:gd name="connsiteY32" fmla="*/ 1262129 h 1965316"/>
                <a:gd name="connsiteX33" fmla="*/ 1514556 w 2712291"/>
                <a:gd name="connsiteY33" fmla="*/ 1331675 h 1965316"/>
                <a:gd name="connsiteX34" fmla="*/ 1676830 w 2712291"/>
                <a:gd name="connsiteY34" fmla="*/ 1403797 h 1965316"/>
                <a:gd name="connsiteX35" fmla="*/ 1903498 w 2712291"/>
                <a:gd name="connsiteY35" fmla="*/ 1493949 h 1965316"/>
                <a:gd name="connsiteX36" fmla="*/ 2055469 w 2712291"/>
                <a:gd name="connsiteY36" fmla="*/ 1548040 h 1965316"/>
                <a:gd name="connsiteX37" fmla="*/ 2194560 w 2712291"/>
                <a:gd name="connsiteY37" fmla="*/ 1589253 h 1965316"/>
                <a:gd name="connsiteX38" fmla="*/ 2325925 w 2712291"/>
                <a:gd name="connsiteY38" fmla="*/ 1625313 h 1965316"/>
                <a:gd name="connsiteX39" fmla="*/ 2449562 w 2712291"/>
                <a:gd name="connsiteY39" fmla="*/ 1643344 h 1965316"/>
                <a:gd name="connsiteX40" fmla="*/ 2712291 w 2712291"/>
                <a:gd name="connsiteY40" fmla="*/ 1473343 h 1965316"/>
                <a:gd name="connsiteX41" fmla="*/ 2650473 w 2712291"/>
                <a:gd name="connsiteY41" fmla="*/ 1617586 h 1965316"/>
                <a:gd name="connsiteX42" fmla="*/ 2588654 w 2712291"/>
                <a:gd name="connsiteY42" fmla="*/ 1746375 h 1965316"/>
                <a:gd name="connsiteX43" fmla="*/ 2542290 w 2712291"/>
                <a:gd name="connsiteY43" fmla="*/ 1823648 h 1965316"/>
                <a:gd name="connsiteX44" fmla="*/ 2495926 w 2712291"/>
                <a:gd name="connsiteY44" fmla="*/ 1893194 h 1965316"/>
                <a:gd name="connsiteX45" fmla="*/ 2457289 w 2712291"/>
                <a:gd name="connsiteY45" fmla="*/ 1936982 h 1965316"/>
                <a:gd name="connsiteX46" fmla="*/ 2423804 w 2712291"/>
                <a:gd name="connsiteY46" fmla="*/ 1957588 h 1965316"/>
                <a:gd name="connsiteX47" fmla="*/ 2405774 w 2712291"/>
                <a:gd name="connsiteY47" fmla="*/ 1965316 h 1965316"/>
                <a:gd name="connsiteX48" fmla="*/ 2377440 w 2712291"/>
                <a:gd name="connsiteY48" fmla="*/ 1960164 h 1965316"/>
                <a:gd name="connsiteX49" fmla="*/ 2336228 w 2712291"/>
                <a:gd name="connsiteY49" fmla="*/ 1936982 h 1965316"/>
                <a:gd name="connsiteX50" fmla="*/ 2274409 w 2712291"/>
                <a:gd name="connsiteY50" fmla="*/ 1885467 h 1965316"/>
                <a:gd name="connsiteX51" fmla="*/ 2094105 w 2712291"/>
                <a:gd name="connsiteY51" fmla="*/ 1828800 h 1965316"/>
                <a:gd name="connsiteX52" fmla="*/ 1962741 w 2712291"/>
                <a:gd name="connsiteY52" fmla="*/ 1785012 h 1965316"/>
                <a:gd name="connsiteX53" fmla="*/ 1777285 w 2712291"/>
                <a:gd name="connsiteY53" fmla="*/ 1707738 h 1965316"/>
                <a:gd name="connsiteX54" fmla="*/ 1545465 w 2712291"/>
                <a:gd name="connsiteY54" fmla="*/ 1596980 h 196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2291" h="1965316">
                  <a:moveTo>
                    <a:pt x="1545465" y="1596980"/>
                  </a:moveTo>
                  <a:lnTo>
                    <a:pt x="1323949" y="1488797"/>
                  </a:lnTo>
                  <a:lnTo>
                    <a:pt x="1156523" y="1370312"/>
                  </a:lnTo>
                  <a:lnTo>
                    <a:pt x="1038038" y="1290463"/>
                  </a:lnTo>
                  <a:lnTo>
                    <a:pt x="935007" y="1213190"/>
                  </a:lnTo>
                  <a:lnTo>
                    <a:pt x="844854" y="1143644"/>
                  </a:lnTo>
                  <a:lnTo>
                    <a:pt x="762430" y="1068946"/>
                  </a:lnTo>
                  <a:lnTo>
                    <a:pt x="674853" y="986521"/>
                  </a:lnTo>
                  <a:lnTo>
                    <a:pt x="546065" y="850005"/>
                  </a:lnTo>
                  <a:lnTo>
                    <a:pt x="448185" y="741823"/>
                  </a:lnTo>
                  <a:lnTo>
                    <a:pt x="373488" y="649095"/>
                  </a:lnTo>
                  <a:lnTo>
                    <a:pt x="293639" y="538337"/>
                  </a:lnTo>
                  <a:lnTo>
                    <a:pt x="172577" y="352881"/>
                  </a:lnTo>
                  <a:lnTo>
                    <a:pt x="85001" y="206062"/>
                  </a:lnTo>
                  <a:lnTo>
                    <a:pt x="15455" y="85000"/>
                  </a:lnTo>
                  <a:lnTo>
                    <a:pt x="2576" y="54091"/>
                  </a:lnTo>
                  <a:lnTo>
                    <a:pt x="0" y="25757"/>
                  </a:lnTo>
                  <a:lnTo>
                    <a:pt x="5152" y="7727"/>
                  </a:lnTo>
                  <a:lnTo>
                    <a:pt x="15455" y="0"/>
                  </a:lnTo>
                  <a:lnTo>
                    <a:pt x="36061" y="0"/>
                  </a:lnTo>
                  <a:lnTo>
                    <a:pt x="56667" y="15454"/>
                  </a:lnTo>
                  <a:lnTo>
                    <a:pt x="146820" y="144243"/>
                  </a:lnTo>
                  <a:lnTo>
                    <a:pt x="234396" y="265304"/>
                  </a:lnTo>
                  <a:lnTo>
                    <a:pt x="350306" y="409548"/>
                  </a:lnTo>
                  <a:lnTo>
                    <a:pt x="466216" y="551215"/>
                  </a:lnTo>
                  <a:lnTo>
                    <a:pt x="556368" y="649095"/>
                  </a:lnTo>
                  <a:lnTo>
                    <a:pt x="607883" y="703186"/>
                  </a:lnTo>
                  <a:lnTo>
                    <a:pt x="695460" y="785611"/>
                  </a:lnTo>
                  <a:lnTo>
                    <a:pt x="798491" y="875763"/>
                  </a:lnTo>
                  <a:lnTo>
                    <a:pt x="947885" y="989097"/>
                  </a:lnTo>
                  <a:lnTo>
                    <a:pt x="1056068" y="1071522"/>
                  </a:lnTo>
                  <a:lnTo>
                    <a:pt x="1161675" y="1138492"/>
                  </a:lnTo>
                  <a:lnTo>
                    <a:pt x="1367737" y="1262129"/>
                  </a:lnTo>
                  <a:lnTo>
                    <a:pt x="1514556" y="1331675"/>
                  </a:lnTo>
                  <a:lnTo>
                    <a:pt x="1676830" y="1403797"/>
                  </a:lnTo>
                  <a:lnTo>
                    <a:pt x="1903498" y="1493949"/>
                  </a:lnTo>
                  <a:lnTo>
                    <a:pt x="2055469" y="1548040"/>
                  </a:lnTo>
                  <a:lnTo>
                    <a:pt x="2194560" y="1589253"/>
                  </a:lnTo>
                  <a:lnTo>
                    <a:pt x="2325925" y="1625313"/>
                  </a:lnTo>
                  <a:lnTo>
                    <a:pt x="2449562" y="1643344"/>
                  </a:lnTo>
                  <a:lnTo>
                    <a:pt x="2712291" y="1473343"/>
                  </a:lnTo>
                  <a:lnTo>
                    <a:pt x="2650473" y="1617586"/>
                  </a:lnTo>
                  <a:lnTo>
                    <a:pt x="2588654" y="1746375"/>
                  </a:lnTo>
                  <a:lnTo>
                    <a:pt x="2542290" y="1823648"/>
                  </a:lnTo>
                  <a:lnTo>
                    <a:pt x="2495926" y="1893194"/>
                  </a:lnTo>
                  <a:lnTo>
                    <a:pt x="2457289" y="1936982"/>
                  </a:lnTo>
                  <a:lnTo>
                    <a:pt x="2423804" y="1957588"/>
                  </a:lnTo>
                  <a:lnTo>
                    <a:pt x="2405774" y="1965316"/>
                  </a:lnTo>
                  <a:lnTo>
                    <a:pt x="2377440" y="1960164"/>
                  </a:lnTo>
                  <a:lnTo>
                    <a:pt x="2336228" y="1936982"/>
                  </a:lnTo>
                  <a:lnTo>
                    <a:pt x="2274409" y="1885467"/>
                  </a:lnTo>
                  <a:lnTo>
                    <a:pt x="2094105" y="1828800"/>
                  </a:lnTo>
                  <a:lnTo>
                    <a:pt x="1962741" y="1785012"/>
                  </a:lnTo>
                  <a:lnTo>
                    <a:pt x="1777285" y="1707738"/>
                  </a:lnTo>
                  <a:lnTo>
                    <a:pt x="1545465" y="159698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D7605EA9-D83B-4212-A87A-CFC0FED0992E}"/>
              </a:ext>
            </a:extLst>
          </p:cNvPr>
          <p:cNvGrpSpPr/>
          <p:nvPr/>
        </p:nvGrpSpPr>
        <p:grpSpPr>
          <a:xfrm>
            <a:off x="3767141" y="1612900"/>
            <a:ext cx="4911723" cy="4035426"/>
            <a:chOff x="3767141" y="1612900"/>
            <a:chExt cx="4911723" cy="4035426"/>
          </a:xfrm>
          <a:solidFill>
            <a:schemeClr val="tx1"/>
          </a:solidFill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8819C76A-0C5C-4877-B6DC-A12CB32C5937}"/>
                </a:ext>
              </a:extLst>
            </p:cNvPr>
            <p:cNvSpPr/>
            <p:nvPr/>
          </p:nvSpPr>
          <p:spPr>
            <a:xfrm>
              <a:off x="3886203" y="2482849"/>
              <a:ext cx="2208213" cy="541338"/>
            </a:xfrm>
            <a:custGeom>
              <a:avLst/>
              <a:gdLst>
                <a:gd name="connsiteX0" fmla="*/ 1609725 w 2207419"/>
                <a:gd name="connsiteY0" fmla="*/ 295275 h 540544"/>
                <a:gd name="connsiteX1" fmla="*/ 1402556 w 2207419"/>
                <a:gd name="connsiteY1" fmla="*/ 342900 h 540544"/>
                <a:gd name="connsiteX2" fmla="*/ 1176338 w 2207419"/>
                <a:gd name="connsiteY2" fmla="*/ 364331 h 540544"/>
                <a:gd name="connsiteX3" fmla="*/ 750094 w 2207419"/>
                <a:gd name="connsiteY3" fmla="*/ 457200 h 540544"/>
                <a:gd name="connsiteX4" fmla="*/ 552450 w 2207419"/>
                <a:gd name="connsiteY4" fmla="*/ 500063 h 540544"/>
                <a:gd name="connsiteX5" fmla="*/ 381000 w 2207419"/>
                <a:gd name="connsiteY5" fmla="*/ 538163 h 540544"/>
                <a:gd name="connsiteX6" fmla="*/ 352425 w 2207419"/>
                <a:gd name="connsiteY6" fmla="*/ 540544 h 540544"/>
                <a:gd name="connsiteX7" fmla="*/ 311944 w 2207419"/>
                <a:gd name="connsiteY7" fmla="*/ 538163 h 540544"/>
                <a:gd name="connsiteX8" fmla="*/ 266700 w 2207419"/>
                <a:gd name="connsiteY8" fmla="*/ 528638 h 540544"/>
                <a:gd name="connsiteX9" fmla="*/ 223838 w 2207419"/>
                <a:gd name="connsiteY9" fmla="*/ 514350 h 540544"/>
                <a:gd name="connsiteX10" fmla="*/ 190500 w 2207419"/>
                <a:gd name="connsiteY10" fmla="*/ 497681 h 540544"/>
                <a:gd name="connsiteX11" fmla="*/ 164306 w 2207419"/>
                <a:gd name="connsiteY11" fmla="*/ 481013 h 540544"/>
                <a:gd name="connsiteX12" fmla="*/ 126206 w 2207419"/>
                <a:gd name="connsiteY12" fmla="*/ 450056 h 540544"/>
                <a:gd name="connsiteX13" fmla="*/ 95250 w 2207419"/>
                <a:gd name="connsiteY13" fmla="*/ 416719 h 540544"/>
                <a:gd name="connsiteX14" fmla="*/ 61913 w 2207419"/>
                <a:gd name="connsiteY14" fmla="*/ 378619 h 540544"/>
                <a:gd name="connsiteX15" fmla="*/ 28575 w 2207419"/>
                <a:gd name="connsiteY15" fmla="*/ 326231 h 540544"/>
                <a:gd name="connsiteX16" fmla="*/ 7144 w 2207419"/>
                <a:gd name="connsiteY16" fmla="*/ 285750 h 540544"/>
                <a:gd name="connsiteX17" fmla="*/ 0 w 2207419"/>
                <a:gd name="connsiteY17" fmla="*/ 254794 h 540544"/>
                <a:gd name="connsiteX18" fmla="*/ 0 w 2207419"/>
                <a:gd name="connsiteY18" fmla="*/ 238125 h 540544"/>
                <a:gd name="connsiteX19" fmla="*/ 14288 w 2207419"/>
                <a:gd name="connsiteY19" fmla="*/ 226219 h 540544"/>
                <a:gd name="connsiteX20" fmla="*/ 40481 w 2207419"/>
                <a:gd name="connsiteY20" fmla="*/ 228600 h 540544"/>
                <a:gd name="connsiteX21" fmla="*/ 85725 w 2207419"/>
                <a:gd name="connsiteY21" fmla="*/ 259556 h 540544"/>
                <a:gd name="connsiteX22" fmla="*/ 121444 w 2207419"/>
                <a:gd name="connsiteY22" fmla="*/ 280988 h 540544"/>
                <a:gd name="connsiteX23" fmla="*/ 169069 w 2207419"/>
                <a:gd name="connsiteY23" fmla="*/ 300038 h 540544"/>
                <a:gd name="connsiteX24" fmla="*/ 228600 w 2207419"/>
                <a:gd name="connsiteY24" fmla="*/ 311944 h 540544"/>
                <a:gd name="connsiteX25" fmla="*/ 290513 w 2207419"/>
                <a:gd name="connsiteY25" fmla="*/ 319088 h 540544"/>
                <a:gd name="connsiteX26" fmla="*/ 352425 w 2207419"/>
                <a:gd name="connsiteY26" fmla="*/ 319088 h 540544"/>
                <a:gd name="connsiteX27" fmla="*/ 438150 w 2207419"/>
                <a:gd name="connsiteY27" fmla="*/ 311944 h 540544"/>
                <a:gd name="connsiteX28" fmla="*/ 723900 w 2207419"/>
                <a:gd name="connsiteY28" fmla="*/ 269081 h 540544"/>
                <a:gd name="connsiteX29" fmla="*/ 1188244 w 2207419"/>
                <a:gd name="connsiteY29" fmla="*/ 178594 h 540544"/>
                <a:gd name="connsiteX30" fmla="*/ 1428750 w 2207419"/>
                <a:gd name="connsiteY30" fmla="*/ 135731 h 540544"/>
                <a:gd name="connsiteX31" fmla="*/ 1566863 w 2207419"/>
                <a:gd name="connsiteY31" fmla="*/ 114300 h 540544"/>
                <a:gd name="connsiteX32" fmla="*/ 1724025 w 2207419"/>
                <a:gd name="connsiteY32" fmla="*/ 78581 h 540544"/>
                <a:gd name="connsiteX33" fmla="*/ 1754981 w 2207419"/>
                <a:gd name="connsiteY33" fmla="*/ 50006 h 540544"/>
                <a:gd name="connsiteX34" fmla="*/ 1783556 w 2207419"/>
                <a:gd name="connsiteY34" fmla="*/ 30956 h 540544"/>
                <a:gd name="connsiteX35" fmla="*/ 1838325 w 2207419"/>
                <a:gd name="connsiteY35" fmla="*/ 9525 h 540544"/>
                <a:gd name="connsiteX36" fmla="*/ 1883569 w 2207419"/>
                <a:gd name="connsiteY36" fmla="*/ 0 h 540544"/>
                <a:gd name="connsiteX37" fmla="*/ 1966913 w 2207419"/>
                <a:gd name="connsiteY37" fmla="*/ 19050 h 540544"/>
                <a:gd name="connsiteX38" fmla="*/ 2083594 w 2207419"/>
                <a:gd name="connsiteY38" fmla="*/ 45244 h 540544"/>
                <a:gd name="connsiteX39" fmla="*/ 2166938 w 2207419"/>
                <a:gd name="connsiteY39" fmla="*/ 73819 h 540544"/>
                <a:gd name="connsiteX40" fmla="*/ 2193131 w 2207419"/>
                <a:gd name="connsiteY40" fmla="*/ 109538 h 540544"/>
                <a:gd name="connsiteX41" fmla="*/ 2207419 w 2207419"/>
                <a:gd name="connsiteY41" fmla="*/ 142875 h 540544"/>
                <a:gd name="connsiteX42" fmla="*/ 2207419 w 2207419"/>
                <a:gd name="connsiteY42" fmla="*/ 169069 h 540544"/>
                <a:gd name="connsiteX43" fmla="*/ 2190750 w 2207419"/>
                <a:gd name="connsiteY43" fmla="*/ 200025 h 540544"/>
                <a:gd name="connsiteX44" fmla="*/ 2157413 w 2207419"/>
                <a:gd name="connsiteY44" fmla="*/ 228600 h 540544"/>
                <a:gd name="connsiteX45" fmla="*/ 2093119 w 2207419"/>
                <a:gd name="connsiteY45" fmla="*/ 250031 h 540544"/>
                <a:gd name="connsiteX46" fmla="*/ 1950244 w 2207419"/>
                <a:gd name="connsiteY46" fmla="*/ 257175 h 540544"/>
                <a:gd name="connsiteX47" fmla="*/ 1609725 w 2207419"/>
                <a:gd name="connsiteY47" fmla="*/ 2952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07419" h="540544">
                  <a:moveTo>
                    <a:pt x="1609725" y="295275"/>
                  </a:moveTo>
                  <a:lnTo>
                    <a:pt x="1402556" y="342900"/>
                  </a:lnTo>
                  <a:lnTo>
                    <a:pt x="1176338" y="364331"/>
                  </a:lnTo>
                  <a:lnTo>
                    <a:pt x="750094" y="457200"/>
                  </a:lnTo>
                  <a:lnTo>
                    <a:pt x="552450" y="500063"/>
                  </a:lnTo>
                  <a:lnTo>
                    <a:pt x="381000" y="538163"/>
                  </a:lnTo>
                  <a:lnTo>
                    <a:pt x="352425" y="540544"/>
                  </a:lnTo>
                  <a:lnTo>
                    <a:pt x="311944" y="538163"/>
                  </a:lnTo>
                  <a:lnTo>
                    <a:pt x="266700" y="528638"/>
                  </a:lnTo>
                  <a:lnTo>
                    <a:pt x="223838" y="514350"/>
                  </a:lnTo>
                  <a:lnTo>
                    <a:pt x="190500" y="497681"/>
                  </a:lnTo>
                  <a:lnTo>
                    <a:pt x="164306" y="481013"/>
                  </a:lnTo>
                  <a:lnTo>
                    <a:pt x="126206" y="450056"/>
                  </a:lnTo>
                  <a:lnTo>
                    <a:pt x="95250" y="416719"/>
                  </a:lnTo>
                  <a:lnTo>
                    <a:pt x="61913" y="378619"/>
                  </a:lnTo>
                  <a:lnTo>
                    <a:pt x="28575" y="326231"/>
                  </a:lnTo>
                  <a:lnTo>
                    <a:pt x="7144" y="285750"/>
                  </a:lnTo>
                  <a:lnTo>
                    <a:pt x="0" y="254794"/>
                  </a:lnTo>
                  <a:lnTo>
                    <a:pt x="0" y="238125"/>
                  </a:lnTo>
                  <a:lnTo>
                    <a:pt x="14288" y="226219"/>
                  </a:lnTo>
                  <a:lnTo>
                    <a:pt x="40481" y="228600"/>
                  </a:lnTo>
                  <a:lnTo>
                    <a:pt x="85725" y="259556"/>
                  </a:lnTo>
                  <a:lnTo>
                    <a:pt x="121444" y="280988"/>
                  </a:lnTo>
                  <a:lnTo>
                    <a:pt x="169069" y="300038"/>
                  </a:lnTo>
                  <a:lnTo>
                    <a:pt x="228600" y="311944"/>
                  </a:lnTo>
                  <a:lnTo>
                    <a:pt x="290513" y="319088"/>
                  </a:lnTo>
                  <a:lnTo>
                    <a:pt x="352425" y="319088"/>
                  </a:lnTo>
                  <a:lnTo>
                    <a:pt x="438150" y="311944"/>
                  </a:lnTo>
                  <a:lnTo>
                    <a:pt x="723900" y="269081"/>
                  </a:lnTo>
                  <a:lnTo>
                    <a:pt x="1188244" y="178594"/>
                  </a:lnTo>
                  <a:lnTo>
                    <a:pt x="1428750" y="135731"/>
                  </a:lnTo>
                  <a:lnTo>
                    <a:pt x="1566863" y="114300"/>
                  </a:lnTo>
                  <a:lnTo>
                    <a:pt x="1724025" y="78581"/>
                  </a:lnTo>
                  <a:lnTo>
                    <a:pt x="1754981" y="50006"/>
                  </a:lnTo>
                  <a:lnTo>
                    <a:pt x="1783556" y="30956"/>
                  </a:lnTo>
                  <a:lnTo>
                    <a:pt x="1838325" y="9525"/>
                  </a:lnTo>
                  <a:lnTo>
                    <a:pt x="1883569" y="0"/>
                  </a:lnTo>
                  <a:lnTo>
                    <a:pt x="1966913" y="19050"/>
                  </a:lnTo>
                  <a:lnTo>
                    <a:pt x="2083594" y="45244"/>
                  </a:lnTo>
                  <a:lnTo>
                    <a:pt x="2166938" y="73819"/>
                  </a:lnTo>
                  <a:lnTo>
                    <a:pt x="2193131" y="109538"/>
                  </a:lnTo>
                  <a:lnTo>
                    <a:pt x="2207419" y="142875"/>
                  </a:lnTo>
                  <a:lnTo>
                    <a:pt x="2207419" y="169069"/>
                  </a:lnTo>
                  <a:lnTo>
                    <a:pt x="2190750" y="200025"/>
                  </a:lnTo>
                  <a:lnTo>
                    <a:pt x="2157413" y="228600"/>
                  </a:lnTo>
                  <a:lnTo>
                    <a:pt x="2093119" y="250031"/>
                  </a:lnTo>
                  <a:lnTo>
                    <a:pt x="1950244" y="257175"/>
                  </a:lnTo>
                  <a:lnTo>
                    <a:pt x="160972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75A1007A-A7CC-4F29-A227-25A0C7B6442D}"/>
                </a:ext>
              </a:extLst>
            </p:cNvPr>
            <p:cNvSpPr/>
            <p:nvPr/>
          </p:nvSpPr>
          <p:spPr>
            <a:xfrm>
              <a:off x="5519741" y="1690688"/>
              <a:ext cx="720725" cy="557212"/>
            </a:xfrm>
            <a:custGeom>
              <a:avLst/>
              <a:gdLst>
                <a:gd name="connsiteX0" fmla="*/ 519112 w 721518"/>
                <a:gd name="connsiteY0" fmla="*/ 481012 h 557212"/>
                <a:gd name="connsiteX1" fmla="*/ 452437 w 721518"/>
                <a:gd name="connsiteY1" fmla="*/ 404812 h 557212"/>
                <a:gd name="connsiteX2" fmla="*/ 404812 w 721518"/>
                <a:gd name="connsiteY2" fmla="*/ 342900 h 557212"/>
                <a:gd name="connsiteX3" fmla="*/ 357187 w 721518"/>
                <a:gd name="connsiteY3" fmla="*/ 290512 h 557212"/>
                <a:gd name="connsiteX4" fmla="*/ 292893 w 721518"/>
                <a:gd name="connsiteY4" fmla="*/ 233362 h 557212"/>
                <a:gd name="connsiteX5" fmla="*/ 211931 w 721518"/>
                <a:gd name="connsiteY5" fmla="*/ 171450 h 557212"/>
                <a:gd name="connsiteX6" fmla="*/ 92868 w 721518"/>
                <a:gd name="connsiteY6" fmla="*/ 95250 h 557212"/>
                <a:gd name="connsiteX7" fmla="*/ 16668 w 721518"/>
                <a:gd name="connsiteY7" fmla="*/ 52387 h 557212"/>
                <a:gd name="connsiteX8" fmla="*/ 4762 w 721518"/>
                <a:gd name="connsiteY8" fmla="*/ 40481 h 557212"/>
                <a:gd name="connsiteX9" fmla="*/ 0 w 721518"/>
                <a:gd name="connsiteY9" fmla="*/ 28575 h 557212"/>
                <a:gd name="connsiteX10" fmla="*/ 0 w 721518"/>
                <a:gd name="connsiteY10" fmla="*/ 14287 h 557212"/>
                <a:gd name="connsiteX11" fmla="*/ 11906 w 721518"/>
                <a:gd name="connsiteY11" fmla="*/ 2381 h 557212"/>
                <a:gd name="connsiteX12" fmla="*/ 45243 w 721518"/>
                <a:gd name="connsiteY12" fmla="*/ 0 h 557212"/>
                <a:gd name="connsiteX13" fmla="*/ 207168 w 721518"/>
                <a:gd name="connsiteY13" fmla="*/ 40481 h 557212"/>
                <a:gd name="connsiteX14" fmla="*/ 376237 w 721518"/>
                <a:gd name="connsiteY14" fmla="*/ 88106 h 557212"/>
                <a:gd name="connsiteX15" fmla="*/ 545306 w 721518"/>
                <a:gd name="connsiteY15" fmla="*/ 150018 h 557212"/>
                <a:gd name="connsiteX16" fmla="*/ 571500 w 721518"/>
                <a:gd name="connsiteY16" fmla="*/ 169068 h 557212"/>
                <a:gd name="connsiteX17" fmla="*/ 604837 w 721518"/>
                <a:gd name="connsiteY17" fmla="*/ 200025 h 557212"/>
                <a:gd name="connsiteX18" fmla="*/ 633412 w 721518"/>
                <a:gd name="connsiteY18" fmla="*/ 230981 h 557212"/>
                <a:gd name="connsiteX19" fmla="*/ 659606 w 721518"/>
                <a:gd name="connsiteY19" fmla="*/ 264318 h 557212"/>
                <a:gd name="connsiteX20" fmla="*/ 676275 w 721518"/>
                <a:gd name="connsiteY20" fmla="*/ 292893 h 557212"/>
                <a:gd name="connsiteX21" fmla="*/ 695325 w 721518"/>
                <a:gd name="connsiteY21" fmla="*/ 328612 h 557212"/>
                <a:gd name="connsiteX22" fmla="*/ 711993 w 721518"/>
                <a:gd name="connsiteY22" fmla="*/ 373856 h 557212"/>
                <a:gd name="connsiteX23" fmla="*/ 721518 w 721518"/>
                <a:gd name="connsiteY23" fmla="*/ 421481 h 557212"/>
                <a:gd name="connsiteX24" fmla="*/ 721518 w 721518"/>
                <a:gd name="connsiteY24" fmla="*/ 469106 h 557212"/>
                <a:gd name="connsiteX25" fmla="*/ 716756 w 721518"/>
                <a:gd name="connsiteY25" fmla="*/ 507206 h 557212"/>
                <a:gd name="connsiteX26" fmla="*/ 704850 w 721518"/>
                <a:gd name="connsiteY26" fmla="*/ 531018 h 557212"/>
                <a:gd name="connsiteX27" fmla="*/ 685800 w 721518"/>
                <a:gd name="connsiteY27" fmla="*/ 547687 h 557212"/>
                <a:gd name="connsiteX28" fmla="*/ 669131 w 721518"/>
                <a:gd name="connsiteY28" fmla="*/ 552450 h 557212"/>
                <a:gd name="connsiteX29" fmla="*/ 642937 w 721518"/>
                <a:gd name="connsiteY29" fmla="*/ 557212 h 557212"/>
                <a:gd name="connsiteX30" fmla="*/ 616743 w 721518"/>
                <a:gd name="connsiteY30" fmla="*/ 552450 h 557212"/>
                <a:gd name="connsiteX31" fmla="*/ 590550 w 721518"/>
                <a:gd name="connsiteY31" fmla="*/ 540543 h 557212"/>
                <a:gd name="connsiteX32" fmla="*/ 519112 w 721518"/>
                <a:gd name="connsiteY32" fmla="*/ 481012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1518" h="557212">
                  <a:moveTo>
                    <a:pt x="519112" y="481012"/>
                  </a:moveTo>
                  <a:lnTo>
                    <a:pt x="452437" y="404812"/>
                  </a:lnTo>
                  <a:lnTo>
                    <a:pt x="404812" y="342900"/>
                  </a:lnTo>
                  <a:lnTo>
                    <a:pt x="357187" y="290512"/>
                  </a:lnTo>
                  <a:lnTo>
                    <a:pt x="292893" y="233362"/>
                  </a:lnTo>
                  <a:lnTo>
                    <a:pt x="211931" y="171450"/>
                  </a:lnTo>
                  <a:lnTo>
                    <a:pt x="92868" y="95250"/>
                  </a:lnTo>
                  <a:lnTo>
                    <a:pt x="16668" y="52387"/>
                  </a:lnTo>
                  <a:lnTo>
                    <a:pt x="4762" y="40481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11906" y="2381"/>
                  </a:lnTo>
                  <a:lnTo>
                    <a:pt x="45243" y="0"/>
                  </a:lnTo>
                  <a:lnTo>
                    <a:pt x="207168" y="40481"/>
                  </a:lnTo>
                  <a:lnTo>
                    <a:pt x="376237" y="88106"/>
                  </a:lnTo>
                  <a:lnTo>
                    <a:pt x="545306" y="150018"/>
                  </a:lnTo>
                  <a:lnTo>
                    <a:pt x="571500" y="169068"/>
                  </a:lnTo>
                  <a:lnTo>
                    <a:pt x="604837" y="200025"/>
                  </a:lnTo>
                  <a:lnTo>
                    <a:pt x="633412" y="230981"/>
                  </a:lnTo>
                  <a:lnTo>
                    <a:pt x="659606" y="264318"/>
                  </a:lnTo>
                  <a:lnTo>
                    <a:pt x="676275" y="292893"/>
                  </a:lnTo>
                  <a:lnTo>
                    <a:pt x="695325" y="328612"/>
                  </a:lnTo>
                  <a:lnTo>
                    <a:pt x="711993" y="373856"/>
                  </a:lnTo>
                  <a:lnTo>
                    <a:pt x="721518" y="421481"/>
                  </a:lnTo>
                  <a:lnTo>
                    <a:pt x="721518" y="469106"/>
                  </a:lnTo>
                  <a:lnTo>
                    <a:pt x="716756" y="507206"/>
                  </a:lnTo>
                  <a:lnTo>
                    <a:pt x="704850" y="531018"/>
                  </a:lnTo>
                  <a:lnTo>
                    <a:pt x="685800" y="547687"/>
                  </a:lnTo>
                  <a:lnTo>
                    <a:pt x="669131" y="552450"/>
                  </a:lnTo>
                  <a:lnTo>
                    <a:pt x="642937" y="557212"/>
                  </a:lnTo>
                  <a:lnTo>
                    <a:pt x="616743" y="552450"/>
                  </a:lnTo>
                  <a:lnTo>
                    <a:pt x="590550" y="540543"/>
                  </a:lnTo>
                  <a:lnTo>
                    <a:pt x="519112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55CA8E70-9186-4BFB-9B79-FF1A938DB27D}"/>
                </a:ext>
              </a:extLst>
            </p:cNvPr>
            <p:cNvSpPr/>
            <p:nvPr/>
          </p:nvSpPr>
          <p:spPr>
            <a:xfrm>
              <a:off x="3932240" y="3271838"/>
              <a:ext cx="679450" cy="673100"/>
            </a:xfrm>
            <a:custGeom>
              <a:avLst/>
              <a:gdLst>
                <a:gd name="connsiteX0" fmla="*/ 402431 w 681037"/>
                <a:gd name="connsiteY0" fmla="*/ 485775 h 673893"/>
                <a:gd name="connsiteX1" fmla="*/ 314325 w 681037"/>
                <a:gd name="connsiteY1" fmla="*/ 359568 h 673893"/>
                <a:gd name="connsiteX2" fmla="*/ 240506 w 681037"/>
                <a:gd name="connsiteY2" fmla="*/ 271462 h 673893"/>
                <a:gd name="connsiteX3" fmla="*/ 159544 w 681037"/>
                <a:gd name="connsiteY3" fmla="*/ 185737 h 673893"/>
                <a:gd name="connsiteX4" fmla="*/ 69056 w 681037"/>
                <a:gd name="connsiteY4" fmla="*/ 97631 h 673893"/>
                <a:gd name="connsiteX5" fmla="*/ 11906 w 681037"/>
                <a:gd name="connsiteY5" fmla="*/ 45243 h 673893"/>
                <a:gd name="connsiteX6" fmla="*/ 0 w 681037"/>
                <a:gd name="connsiteY6" fmla="*/ 26193 h 673893"/>
                <a:gd name="connsiteX7" fmla="*/ 2381 w 681037"/>
                <a:gd name="connsiteY7" fmla="*/ 11906 h 673893"/>
                <a:gd name="connsiteX8" fmla="*/ 23812 w 681037"/>
                <a:gd name="connsiteY8" fmla="*/ 0 h 673893"/>
                <a:gd name="connsiteX9" fmla="*/ 42862 w 681037"/>
                <a:gd name="connsiteY9" fmla="*/ 0 h 673893"/>
                <a:gd name="connsiteX10" fmla="*/ 109537 w 681037"/>
                <a:gd name="connsiteY10" fmla="*/ 28575 h 673893"/>
                <a:gd name="connsiteX11" fmla="*/ 250031 w 681037"/>
                <a:gd name="connsiteY11" fmla="*/ 92868 h 673893"/>
                <a:gd name="connsiteX12" fmla="*/ 383381 w 681037"/>
                <a:gd name="connsiteY12" fmla="*/ 157162 h 673893"/>
                <a:gd name="connsiteX13" fmla="*/ 564356 w 681037"/>
                <a:gd name="connsiteY13" fmla="*/ 266700 h 673893"/>
                <a:gd name="connsiteX14" fmla="*/ 604837 w 681037"/>
                <a:gd name="connsiteY14" fmla="*/ 300037 h 673893"/>
                <a:gd name="connsiteX15" fmla="*/ 642937 w 681037"/>
                <a:gd name="connsiteY15" fmla="*/ 376237 h 673893"/>
                <a:gd name="connsiteX16" fmla="*/ 664369 w 681037"/>
                <a:gd name="connsiteY16" fmla="*/ 440531 h 673893"/>
                <a:gd name="connsiteX17" fmla="*/ 676275 w 681037"/>
                <a:gd name="connsiteY17" fmla="*/ 492918 h 673893"/>
                <a:gd name="connsiteX18" fmla="*/ 681037 w 681037"/>
                <a:gd name="connsiteY18" fmla="*/ 538162 h 673893"/>
                <a:gd name="connsiteX19" fmla="*/ 676275 w 681037"/>
                <a:gd name="connsiteY19" fmla="*/ 576262 h 673893"/>
                <a:gd name="connsiteX20" fmla="*/ 657225 w 681037"/>
                <a:gd name="connsiteY20" fmla="*/ 623887 h 673893"/>
                <a:gd name="connsiteX21" fmla="*/ 635794 w 681037"/>
                <a:gd name="connsiteY21" fmla="*/ 654843 h 673893"/>
                <a:gd name="connsiteX22" fmla="*/ 619125 w 681037"/>
                <a:gd name="connsiteY22" fmla="*/ 669131 h 673893"/>
                <a:gd name="connsiteX23" fmla="*/ 600075 w 681037"/>
                <a:gd name="connsiteY23" fmla="*/ 673893 h 673893"/>
                <a:gd name="connsiteX24" fmla="*/ 569119 w 681037"/>
                <a:gd name="connsiteY24" fmla="*/ 673893 h 673893"/>
                <a:gd name="connsiteX25" fmla="*/ 533400 w 681037"/>
                <a:gd name="connsiteY25" fmla="*/ 661987 h 673893"/>
                <a:gd name="connsiteX26" fmla="*/ 481012 w 681037"/>
                <a:gd name="connsiteY26" fmla="*/ 626268 h 673893"/>
                <a:gd name="connsiteX27" fmla="*/ 402431 w 681037"/>
                <a:gd name="connsiteY27" fmla="*/ 485775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1037" h="673893">
                  <a:moveTo>
                    <a:pt x="402431" y="485775"/>
                  </a:moveTo>
                  <a:lnTo>
                    <a:pt x="314325" y="359568"/>
                  </a:lnTo>
                  <a:lnTo>
                    <a:pt x="240506" y="271462"/>
                  </a:lnTo>
                  <a:lnTo>
                    <a:pt x="159544" y="185737"/>
                  </a:lnTo>
                  <a:lnTo>
                    <a:pt x="69056" y="97631"/>
                  </a:lnTo>
                  <a:lnTo>
                    <a:pt x="11906" y="45243"/>
                  </a:lnTo>
                  <a:lnTo>
                    <a:pt x="0" y="26193"/>
                  </a:lnTo>
                  <a:lnTo>
                    <a:pt x="2381" y="11906"/>
                  </a:lnTo>
                  <a:lnTo>
                    <a:pt x="23812" y="0"/>
                  </a:lnTo>
                  <a:lnTo>
                    <a:pt x="42862" y="0"/>
                  </a:lnTo>
                  <a:lnTo>
                    <a:pt x="109537" y="28575"/>
                  </a:lnTo>
                  <a:lnTo>
                    <a:pt x="250031" y="92868"/>
                  </a:lnTo>
                  <a:lnTo>
                    <a:pt x="383381" y="157162"/>
                  </a:lnTo>
                  <a:lnTo>
                    <a:pt x="564356" y="266700"/>
                  </a:lnTo>
                  <a:lnTo>
                    <a:pt x="604837" y="300037"/>
                  </a:lnTo>
                  <a:lnTo>
                    <a:pt x="642937" y="376237"/>
                  </a:lnTo>
                  <a:lnTo>
                    <a:pt x="664369" y="440531"/>
                  </a:lnTo>
                  <a:lnTo>
                    <a:pt x="676275" y="492918"/>
                  </a:lnTo>
                  <a:lnTo>
                    <a:pt x="681037" y="538162"/>
                  </a:lnTo>
                  <a:lnTo>
                    <a:pt x="676275" y="576262"/>
                  </a:lnTo>
                  <a:lnTo>
                    <a:pt x="657225" y="623887"/>
                  </a:lnTo>
                  <a:lnTo>
                    <a:pt x="635794" y="654843"/>
                  </a:lnTo>
                  <a:lnTo>
                    <a:pt x="619125" y="669131"/>
                  </a:lnTo>
                  <a:lnTo>
                    <a:pt x="600075" y="673893"/>
                  </a:lnTo>
                  <a:lnTo>
                    <a:pt x="569119" y="673893"/>
                  </a:lnTo>
                  <a:lnTo>
                    <a:pt x="533400" y="661987"/>
                  </a:lnTo>
                  <a:lnTo>
                    <a:pt x="481012" y="626268"/>
                  </a:lnTo>
                  <a:lnTo>
                    <a:pt x="402431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28659B96-FA06-4441-9800-B37CDFDB3F32}"/>
                </a:ext>
              </a:extLst>
            </p:cNvPr>
            <p:cNvSpPr/>
            <p:nvPr/>
          </p:nvSpPr>
          <p:spPr>
            <a:xfrm>
              <a:off x="5475290" y="2905126"/>
              <a:ext cx="660400" cy="766763"/>
            </a:xfrm>
            <a:custGeom>
              <a:avLst/>
              <a:gdLst>
                <a:gd name="connsiteX0" fmla="*/ 142875 w 661987"/>
                <a:gd name="connsiteY0" fmla="*/ 514350 h 766763"/>
                <a:gd name="connsiteX1" fmla="*/ 345281 w 661987"/>
                <a:gd name="connsiteY1" fmla="*/ 188119 h 766763"/>
                <a:gd name="connsiteX2" fmla="*/ 345281 w 661987"/>
                <a:gd name="connsiteY2" fmla="*/ 119063 h 766763"/>
                <a:gd name="connsiteX3" fmla="*/ 328612 w 661987"/>
                <a:gd name="connsiteY3" fmla="*/ 90488 h 766763"/>
                <a:gd name="connsiteX4" fmla="*/ 295275 w 661987"/>
                <a:gd name="connsiteY4" fmla="*/ 40481 h 766763"/>
                <a:gd name="connsiteX5" fmla="*/ 276225 w 661987"/>
                <a:gd name="connsiteY5" fmla="*/ 28575 h 766763"/>
                <a:gd name="connsiteX6" fmla="*/ 264319 w 661987"/>
                <a:gd name="connsiteY6" fmla="*/ 16669 h 766763"/>
                <a:gd name="connsiteX7" fmla="*/ 266700 w 661987"/>
                <a:gd name="connsiteY7" fmla="*/ 2381 h 766763"/>
                <a:gd name="connsiteX8" fmla="*/ 290512 w 661987"/>
                <a:gd name="connsiteY8" fmla="*/ 0 h 766763"/>
                <a:gd name="connsiteX9" fmla="*/ 340519 w 661987"/>
                <a:gd name="connsiteY9" fmla="*/ 2381 h 766763"/>
                <a:gd name="connsiteX10" fmla="*/ 404812 w 661987"/>
                <a:gd name="connsiteY10" fmla="*/ 11906 h 766763"/>
                <a:gd name="connsiteX11" fmla="*/ 447675 w 661987"/>
                <a:gd name="connsiteY11" fmla="*/ 23813 h 766763"/>
                <a:gd name="connsiteX12" fmla="*/ 500062 w 661987"/>
                <a:gd name="connsiteY12" fmla="*/ 47625 h 766763"/>
                <a:gd name="connsiteX13" fmla="*/ 557212 w 661987"/>
                <a:gd name="connsiteY13" fmla="*/ 83344 h 766763"/>
                <a:gd name="connsiteX14" fmla="*/ 604837 w 661987"/>
                <a:gd name="connsiteY14" fmla="*/ 121444 h 766763"/>
                <a:gd name="connsiteX15" fmla="*/ 635794 w 661987"/>
                <a:gd name="connsiteY15" fmla="*/ 152400 h 766763"/>
                <a:gd name="connsiteX16" fmla="*/ 659606 w 661987"/>
                <a:gd name="connsiteY16" fmla="*/ 192881 h 766763"/>
                <a:gd name="connsiteX17" fmla="*/ 661987 w 661987"/>
                <a:gd name="connsiteY17" fmla="*/ 233363 h 766763"/>
                <a:gd name="connsiteX18" fmla="*/ 650081 w 661987"/>
                <a:gd name="connsiteY18" fmla="*/ 261938 h 766763"/>
                <a:gd name="connsiteX19" fmla="*/ 626269 w 661987"/>
                <a:gd name="connsiteY19" fmla="*/ 273844 h 766763"/>
                <a:gd name="connsiteX20" fmla="*/ 590550 w 661987"/>
                <a:gd name="connsiteY20" fmla="*/ 280988 h 766763"/>
                <a:gd name="connsiteX21" fmla="*/ 381000 w 661987"/>
                <a:gd name="connsiteY21" fmla="*/ 481013 h 766763"/>
                <a:gd name="connsiteX22" fmla="*/ 47625 w 661987"/>
                <a:gd name="connsiteY22" fmla="*/ 757238 h 766763"/>
                <a:gd name="connsiteX23" fmla="*/ 28575 w 661987"/>
                <a:gd name="connsiteY23" fmla="*/ 766763 h 766763"/>
                <a:gd name="connsiteX24" fmla="*/ 9525 w 661987"/>
                <a:gd name="connsiteY24" fmla="*/ 766763 h 766763"/>
                <a:gd name="connsiteX25" fmla="*/ 0 w 661987"/>
                <a:gd name="connsiteY25" fmla="*/ 757238 h 766763"/>
                <a:gd name="connsiteX26" fmla="*/ 2381 w 661987"/>
                <a:gd name="connsiteY26" fmla="*/ 731044 h 766763"/>
                <a:gd name="connsiteX27" fmla="*/ 142875 w 661987"/>
                <a:gd name="connsiteY27" fmla="*/ 514350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1987" h="766763">
                  <a:moveTo>
                    <a:pt x="142875" y="514350"/>
                  </a:moveTo>
                  <a:lnTo>
                    <a:pt x="345281" y="188119"/>
                  </a:lnTo>
                  <a:lnTo>
                    <a:pt x="345281" y="119063"/>
                  </a:lnTo>
                  <a:lnTo>
                    <a:pt x="328612" y="90488"/>
                  </a:lnTo>
                  <a:lnTo>
                    <a:pt x="295275" y="40481"/>
                  </a:lnTo>
                  <a:lnTo>
                    <a:pt x="276225" y="28575"/>
                  </a:lnTo>
                  <a:lnTo>
                    <a:pt x="264319" y="16669"/>
                  </a:lnTo>
                  <a:lnTo>
                    <a:pt x="266700" y="2381"/>
                  </a:lnTo>
                  <a:lnTo>
                    <a:pt x="290512" y="0"/>
                  </a:lnTo>
                  <a:lnTo>
                    <a:pt x="340519" y="2381"/>
                  </a:lnTo>
                  <a:lnTo>
                    <a:pt x="404812" y="11906"/>
                  </a:lnTo>
                  <a:lnTo>
                    <a:pt x="447675" y="23813"/>
                  </a:lnTo>
                  <a:lnTo>
                    <a:pt x="500062" y="47625"/>
                  </a:lnTo>
                  <a:lnTo>
                    <a:pt x="557212" y="83344"/>
                  </a:lnTo>
                  <a:lnTo>
                    <a:pt x="604837" y="121444"/>
                  </a:lnTo>
                  <a:lnTo>
                    <a:pt x="635794" y="152400"/>
                  </a:lnTo>
                  <a:lnTo>
                    <a:pt x="659606" y="192881"/>
                  </a:lnTo>
                  <a:lnTo>
                    <a:pt x="661987" y="233363"/>
                  </a:lnTo>
                  <a:lnTo>
                    <a:pt x="650081" y="261938"/>
                  </a:lnTo>
                  <a:lnTo>
                    <a:pt x="626269" y="273844"/>
                  </a:lnTo>
                  <a:lnTo>
                    <a:pt x="590550" y="280988"/>
                  </a:lnTo>
                  <a:lnTo>
                    <a:pt x="381000" y="481013"/>
                  </a:lnTo>
                  <a:lnTo>
                    <a:pt x="47625" y="757238"/>
                  </a:lnTo>
                  <a:lnTo>
                    <a:pt x="28575" y="766763"/>
                  </a:lnTo>
                  <a:lnTo>
                    <a:pt x="9525" y="766763"/>
                  </a:lnTo>
                  <a:lnTo>
                    <a:pt x="0" y="757238"/>
                  </a:lnTo>
                  <a:lnTo>
                    <a:pt x="2381" y="731044"/>
                  </a:lnTo>
                  <a:lnTo>
                    <a:pt x="142875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6735BC39-469C-4FA6-966F-01ED49B61AA9}"/>
                </a:ext>
              </a:extLst>
            </p:cNvPr>
            <p:cNvSpPr/>
            <p:nvPr/>
          </p:nvSpPr>
          <p:spPr>
            <a:xfrm>
              <a:off x="5440365" y="3943350"/>
              <a:ext cx="722312" cy="820738"/>
            </a:xfrm>
            <a:custGeom>
              <a:avLst/>
              <a:gdLst>
                <a:gd name="connsiteX0" fmla="*/ 431007 w 721519"/>
                <a:gd name="connsiteY0" fmla="*/ 500063 h 821531"/>
                <a:gd name="connsiteX1" fmla="*/ 352425 w 721519"/>
                <a:gd name="connsiteY1" fmla="*/ 383381 h 821531"/>
                <a:gd name="connsiteX2" fmla="*/ 288132 w 721519"/>
                <a:gd name="connsiteY2" fmla="*/ 302419 h 821531"/>
                <a:gd name="connsiteX3" fmla="*/ 200025 w 721519"/>
                <a:gd name="connsiteY3" fmla="*/ 214313 h 821531"/>
                <a:gd name="connsiteX4" fmla="*/ 119063 w 721519"/>
                <a:gd name="connsiteY4" fmla="*/ 145256 h 821531"/>
                <a:gd name="connsiteX5" fmla="*/ 19050 w 721519"/>
                <a:gd name="connsiteY5" fmla="*/ 73819 h 821531"/>
                <a:gd name="connsiteX6" fmla="*/ 4763 w 721519"/>
                <a:gd name="connsiteY6" fmla="*/ 50006 h 821531"/>
                <a:gd name="connsiteX7" fmla="*/ 0 w 721519"/>
                <a:gd name="connsiteY7" fmla="*/ 28575 h 821531"/>
                <a:gd name="connsiteX8" fmla="*/ 11907 w 721519"/>
                <a:gd name="connsiteY8" fmla="*/ 7144 h 821531"/>
                <a:gd name="connsiteX9" fmla="*/ 38100 w 721519"/>
                <a:gd name="connsiteY9" fmla="*/ 0 h 821531"/>
                <a:gd name="connsiteX10" fmla="*/ 73819 w 721519"/>
                <a:gd name="connsiteY10" fmla="*/ 2381 h 821531"/>
                <a:gd name="connsiteX11" fmla="*/ 154782 w 721519"/>
                <a:gd name="connsiteY11" fmla="*/ 35719 h 821531"/>
                <a:gd name="connsiteX12" fmla="*/ 280988 w 721519"/>
                <a:gd name="connsiteY12" fmla="*/ 90488 h 821531"/>
                <a:gd name="connsiteX13" fmla="*/ 409575 w 721519"/>
                <a:gd name="connsiteY13" fmla="*/ 154781 h 821531"/>
                <a:gd name="connsiteX14" fmla="*/ 533400 w 721519"/>
                <a:gd name="connsiteY14" fmla="*/ 226219 h 821531"/>
                <a:gd name="connsiteX15" fmla="*/ 673894 w 721519"/>
                <a:gd name="connsiteY15" fmla="*/ 330994 h 821531"/>
                <a:gd name="connsiteX16" fmla="*/ 697707 w 721519"/>
                <a:gd name="connsiteY16" fmla="*/ 411956 h 821531"/>
                <a:gd name="connsiteX17" fmla="*/ 711994 w 721519"/>
                <a:gd name="connsiteY17" fmla="*/ 488156 h 821531"/>
                <a:gd name="connsiteX18" fmla="*/ 721519 w 721519"/>
                <a:gd name="connsiteY18" fmla="*/ 569119 h 821531"/>
                <a:gd name="connsiteX19" fmla="*/ 716757 w 721519"/>
                <a:gd name="connsiteY19" fmla="*/ 645319 h 821531"/>
                <a:gd name="connsiteX20" fmla="*/ 697707 w 721519"/>
                <a:gd name="connsiteY20" fmla="*/ 728663 h 821531"/>
                <a:gd name="connsiteX21" fmla="*/ 666750 w 721519"/>
                <a:gd name="connsiteY21" fmla="*/ 807244 h 821531"/>
                <a:gd name="connsiteX22" fmla="*/ 645319 w 721519"/>
                <a:gd name="connsiteY22" fmla="*/ 821531 h 821531"/>
                <a:gd name="connsiteX23" fmla="*/ 626269 w 721519"/>
                <a:gd name="connsiteY23" fmla="*/ 819150 h 821531"/>
                <a:gd name="connsiteX24" fmla="*/ 600075 w 721519"/>
                <a:gd name="connsiteY24" fmla="*/ 800100 h 821531"/>
                <a:gd name="connsiteX25" fmla="*/ 573882 w 721519"/>
                <a:gd name="connsiteY25" fmla="*/ 764381 h 821531"/>
                <a:gd name="connsiteX26" fmla="*/ 545307 w 721519"/>
                <a:gd name="connsiteY26" fmla="*/ 707231 h 821531"/>
                <a:gd name="connsiteX27" fmla="*/ 507207 w 721519"/>
                <a:gd name="connsiteY27" fmla="*/ 619125 h 821531"/>
                <a:gd name="connsiteX28" fmla="*/ 431007 w 721519"/>
                <a:gd name="connsiteY28" fmla="*/ 500063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21519" h="821531">
                  <a:moveTo>
                    <a:pt x="431007" y="500063"/>
                  </a:moveTo>
                  <a:lnTo>
                    <a:pt x="352425" y="383381"/>
                  </a:lnTo>
                  <a:lnTo>
                    <a:pt x="288132" y="302419"/>
                  </a:lnTo>
                  <a:lnTo>
                    <a:pt x="200025" y="214313"/>
                  </a:lnTo>
                  <a:lnTo>
                    <a:pt x="119063" y="145256"/>
                  </a:lnTo>
                  <a:lnTo>
                    <a:pt x="19050" y="73819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11907" y="7144"/>
                  </a:lnTo>
                  <a:lnTo>
                    <a:pt x="38100" y="0"/>
                  </a:lnTo>
                  <a:lnTo>
                    <a:pt x="73819" y="2381"/>
                  </a:lnTo>
                  <a:lnTo>
                    <a:pt x="154782" y="35719"/>
                  </a:lnTo>
                  <a:lnTo>
                    <a:pt x="280988" y="90488"/>
                  </a:lnTo>
                  <a:lnTo>
                    <a:pt x="409575" y="154781"/>
                  </a:lnTo>
                  <a:lnTo>
                    <a:pt x="533400" y="226219"/>
                  </a:lnTo>
                  <a:lnTo>
                    <a:pt x="673894" y="330994"/>
                  </a:lnTo>
                  <a:lnTo>
                    <a:pt x="697707" y="411956"/>
                  </a:lnTo>
                  <a:lnTo>
                    <a:pt x="711994" y="488156"/>
                  </a:lnTo>
                  <a:lnTo>
                    <a:pt x="721519" y="569119"/>
                  </a:lnTo>
                  <a:lnTo>
                    <a:pt x="716757" y="645319"/>
                  </a:lnTo>
                  <a:lnTo>
                    <a:pt x="697707" y="728663"/>
                  </a:lnTo>
                  <a:lnTo>
                    <a:pt x="666750" y="807244"/>
                  </a:lnTo>
                  <a:lnTo>
                    <a:pt x="645319" y="821531"/>
                  </a:lnTo>
                  <a:lnTo>
                    <a:pt x="626269" y="819150"/>
                  </a:lnTo>
                  <a:lnTo>
                    <a:pt x="600075" y="800100"/>
                  </a:lnTo>
                  <a:lnTo>
                    <a:pt x="573882" y="764381"/>
                  </a:lnTo>
                  <a:lnTo>
                    <a:pt x="545307" y="707231"/>
                  </a:lnTo>
                  <a:lnTo>
                    <a:pt x="507207" y="619125"/>
                  </a:lnTo>
                  <a:lnTo>
                    <a:pt x="431007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A1D00AEC-0192-4B94-B61B-65EC48D150D5}"/>
                </a:ext>
              </a:extLst>
            </p:cNvPr>
            <p:cNvSpPr/>
            <p:nvPr/>
          </p:nvSpPr>
          <p:spPr>
            <a:xfrm>
              <a:off x="6127753" y="1676401"/>
              <a:ext cx="917575" cy="1876425"/>
            </a:xfrm>
            <a:custGeom>
              <a:avLst/>
              <a:gdLst>
                <a:gd name="connsiteX0" fmla="*/ 693942 w 916905"/>
                <a:gd name="connsiteY0" fmla="*/ 824213 h 1876399"/>
                <a:gd name="connsiteX1" fmla="*/ 616280 w 916905"/>
                <a:gd name="connsiteY1" fmla="*/ 999577 h 1876399"/>
                <a:gd name="connsiteX2" fmla="*/ 513567 w 916905"/>
                <a:gd name="connsiteY2" fmla="*/ 1177447 h 1876399"/>
                <a:gd name="connsiteX3" fmla="*/ 443421 w 916905"/>
                <a:gd name="connsiteY3" fmla="*/ 1305213 h 1876399"/>
                <a:gd name="connsiteX4" fmla="*/ 340708 w 916905"/>
                <a:gd name="connsiteY4" fmla="*/ 1490598 h 1876399"/>
                <a:gd name="connsiteX5" fmla="*/ 222963 w 916905"/>
                <a:gd name="connsiteY5" fmla="*/ 1660952 h 1876399"/>
                <a:gd name="connsiteX6" fmla="*/ 102713 w 916905"/>
                <a:gd name="connsiteY6" fmla="*/ 1803748 h 1876399"/>
                <a:gd name="connsiteX7" fmla="*/ 50104 w 916905"/>
                <a:gd name="connsiteY7" fmla="*/ 1868884 h 1876399"/>
                <a:gd name="connsiteX8" fmla="*/ 17536 w 916905"/>
                <a:gd name="connsiteY8" fmla="*/ 1876399 h 1876399"/>
                <a:gd name="connsiteX9" fmla="*/ 0 w 916905"/>
                <a:gd name="connsiteY9" fmla="*/ 1871389 h 1876399"/>
                <a:gd name="connsiteX10" fmla="*/ 0 w 916905"/>
                <a:gd name="connsiteY10" fmla="*/ 1848842 h 1876399"/>
                <a:gd name="connsiteX11" fmla="*/ 60125 w 916905"/>
                <a:gd name="connsiteY11" fmla="*/ 1728592 h 1876399"/>
                <a:gd name="connsiteX12" fmla="*/ 147807 w 916905"/>
                <a:gd name="connsiteY12" fmla="*/ 1545712 h 1876399"/>
                <a:gd name="connsiteX13" fmla="*/ 248015 w 916905"/>
                <a:gd name="connsiteY13" fmla="*/ 1327759 h 1876399"/>
                <a:gd name="connsiteX14" fmla="*/ 348223 w 916905"/>
                <a:gd name="connsiteY14" fmla="*/ 1092270 h 1876399"/>
                <a:gd name="connsiteX15" fmla="*/ 433400 w 916905"/>
                <a:gd name="connsiteY15" fmla="*/ 859286 h 1876399"/>
                <a:gd name="connsiteX16" fmla="*/ 506051 w 916905"/>
                <a:gd name="connsiteY16" fmla="*/ 641333 h 1876399"/>
                <a:gd name="connsiteX17" fmla="*/ 568682 w 916905"/>
                <a:gd name="connsiteY17" fmla="*/ 393318 h 1876399"/>
                <a:gd name="connsiteX18" fmla="*/ 586218 w 916905"/>
                <a:gd name="connsiteY18" fmla="*/ 263047 h 1876399"/>
                <a:gd name="connsiteX19" fmla="*/ 541124 w 916905"/>
                <a:gd name="connsiteY19" fmla="*/ 172860 h 1876399"/>
                <a:gd name="connsiteX20" fmla="*/ 493525 w 916905"/>
                <a:gd name="connsiteY20" fmla="*/ 107724 h 1876399"/>
                <a:gd name="connsiteX21" fmla="*/ 450937 w 916905"/>
                <a:gd name="connsiteY21" fmla="*/ 67641 h 1876399"/>
                <a:gd name="connsiteX22" fmla="*/ 440916 w 916905"/>
                <a:gd name="connsiteY22" fmla="*/ 40084 h 1876399"/>
                <a:gd name="connsiteX23" fmla="*/ 435906 w 916905"/>
                <a:gd name="connsiteY23" fmla="*/ 20042 h 1876399"/>
                <a:gd name="connsiteX24" fmla="*/ 438411 w 916905"/>
                <a:gd name="connsiteY24" fmla="*/ 7516 h 1876399"/>
                <a:gd name="connsiteX25" fmla="*/ 448432 w 916905"/>
                <a:gd name="connsiteY25" fmla="*/ 0 h 1876399"/>
                <a:gd name="connsiteX26" fmla="*/ 475989 w 916905"/>
                <a:gd name="connsiteY26" fmla="*/ 0 h 1876399"/>
                <a:gd name="connsiteX27" fmla="*/ 491020 w 916905"/>
                <a:gd name="connsiteY27" fmla="*/ 7516 h 1876399"/>
                <a:gd name="connsiteX28" fmla="*/ 571187 w 916905"/>
                <a:gd name="connsiteY28" fmla="*/ 32568 h 1876399"/>
                <a:gd name="connsiteX29" fmla="*/ 628806 w 916905"/>
                <a:gd name="connsiteY29" fmla="*/ 55115 h 1876399"/>
                <a:gd name="connsiteX30" fmla="*/ 681416 w 916905"/>
                <a:gd name="connsiteY30" fmla="*/ 87683 h 1876399"/>
                <a:gd name="connsiteX31" fmla="*/ 741541 w 916905"/>
                <a:gd name="connsiteY31" fmla="*/ 132776 h 1876399"/>
                <a:gd name="connsiteX32" fmla="*/ 789140 w 916905"/>
                <a:gd name="connsiteY32" fmla="*/ 177870 h 1876399"/>
                <a:gd name="connsiteX33" fmla="*/ 851770 w 916905"/>
                <a:gd name="connsiteY33" fmla="*/ 248016 h 1876399"/>
                <a:gd name="connsiteX34" fmla="*/ 889348 w 916905"/>
                <a:gd name="connsiteY34" fmla="*/ 300625 h 1876399"/>
                <a:gd name="connsiteX35" fmla="*/ 909389 w 916905"/>
                <a:gd name="connsiteY35" fmla="*/ 333193 h 1876399"/>
                <a:gd name="connsiteX36" fmla="*/ 916905 w 916905"/>
                <a:gd name="connsiteY36" fmla="*/ 378286 h 1876399"/>
                <a:gd name="connsiteX37" fmla="*/ 904379 w 916905"/>
                <a:gd name="connsiteY37" fmla="*/ 408349 h 1876399"/>
                <a:gd name="connsiteX38" fmla="*/ 854275 w 916905"/>
                <a:gd name="connsiteY38" fmla="*/ 455948 h 1876399"/>
                <a:gd name="connsiteX39" fmla="*/ 806676 w 916905"/>
                <a:gd name="connsiteY39" fmla="*/ 531104 h 1876399"/>
                <a:gd name="connsiteX40" fmla="*/ 693942 w 916905"/>
                <a:gd name="connsiteY40" fmla="*/ 824213 h 18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16905" h="1876399">
                  <a:moveTo>
                    <a:pt x="693942" y="824213"/>
                  </a:moveTo>
                  <a:lnTo>
                    <a:pt x="616280" y="999577"/>
                  </a:lnTo>
                  <a:lnTo>
                    <a:pt x="513567" y="1177447"/>
                  </a:lnTo>
                  <a:lnTo>
                    <a:pt x="443421" y="1305213"/>
                  </a:lnTo>
                  <a:lnTo>
                    <a:pt x="340708" y="1490598"/>
                  </a:lnTo>
                  <a:lnTo>
                    <a:pt x="222963" y="1660952"/>
                  </a:lnTo>
                  <a:lnTo>
                    <a:pt x="102713" y="1803748"/>
                  </a:lnTo>
                  <a:lnTo>
                    <a:pt x="50104" y="1868884"/>
                  </a:lnTo>
                  <a:lnTo>
                    <a:pt x="17536" y="1876399"/>
                  </a:lnTo>
                  <a:lnTo>
                    <a:pt x="0" y="1871389"/>
                  </a:lnTo>
                  <a:lnTo>
                    <a:pt x="0" y="1848842"/>
                  </a:lnTo>
                  <a:lnTo>
                    <a:pt x="60125" y="1728592"/>
                  </a:lnTo>
                  <a:lnTo>
                    <a:pt x="147807" y="1545712"/>
                  </a:lnTo>
                  <a:lnTo>
                    <a:pt x="248015" y="1327759"/>
                  </a:lnTo>
                  <a:lnTo>
                    <a:pt x="348223" y="1092270"/>
                  </a:lnTo>
                  <a:lnTo>
                    <a:pt x="433400" y="859286"/>
                  </a:lnTo>
                  <a:lnTo>
                    <a:pt x="506051" y="641333"/>
                  </a:lnTo>
                  <a:lnTo>
                    <a:pt x="568682" y="393318"/>
                  </a:lnTo>
                  <a:lnTo>
                    <a:pt x="586218" y="263047"/>
                  </a:lnTo>
                  <a:lnTo>
                    <a:pt x="541124" y="172860"/>
                  </a:lnTo>
                  <a:lnTo>
                    <a:pt x="493525" y="107724"/>
                  </a:lnTo>
                  <a:lnTo>
                    <a:pt x="450937" y="67641"/>
                  </a:lnTo>
                  <a:lnTo>
                    <a:pt x="440916" y="40084"/>
                  </a:lnTo>
                  <a:lnTo>
                    <a:pt x="435906" y="20042"/>
                  </a:lnTo>
                  <a:lnTo>
                    <a:pt x="438411" y="7516"/>
                  </a:lnTo>
                  <a:lnTo>
                    <a:pt x="448432" y="0"/>
                  </a:lnTo>
                  <a:lnTo>
                    <a:pt x="475989" y="0"/>
                  </a:lnTo>
                  <a:lnTo>
                    <a:pt x="491020" y="7516"/>
                  </a:lnTo>
                  <a:lnTo>
                    <a:pt x="571187" y="32568"/>
                  </a:lnTo>
                  <a:lnTo>
                    <a:pt x="628806" y="55115"/>
                  </a:lnTo>
                  <a:lnTo>
                    <a:pt x="681416" y="87683"/>
                  </a:lnTo>
                  <a:lnTo>
                    <a:pt x="741541" y="132776"/>
                  </a:lnTo>
                  <a:lnTo>
                    <a:pt x="789140" y="177870"/>
                  </a:lnTo>
                  <a:lnTo>
                    <a:pt x="851770" y="248016"/>
                  </a:lnTo>
                  <a:lnTo>
                    <a:pt x="889348" y="300625"/>
                  </a:lnTo>
                  <a:lnTo>
                    <a:pt x="909389" y="333193"/>
                  </a:lnTo>
                  <a:lnTo>
                    <a:pt x="916905" y="378286"/>
                  </a:lnTo>
                  <a:lnTo>
                    <a:pt x="904379" y="408349"/>
                  </a:lnTo>
                  <a:lnTo>
                    <a:pt x="854275" y="455948"/>
                  </a:lnTo>
                  <a:lnTo>
                    <a:pt x="806676" y="531104"/>
                  </a:lnTo>
                  <a:lnTo>
                    <a:pt x="693942" y="824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15831FBD-8DBE-4AEA-8BFD-98D0B9518651}"/>
                </a:ext>
              </a:extLst>
            </p:cNvPr>
            <p:cNvSpPr/>
            <p:nvPr/>
          </p:nvSpPr>
          <p:spPr>
            <a:xfrm>
              <a:off x="6427789" y="3603625"/>
              <a:ext cx="2251075" cy="1993900"/>
            </a:xfrm>
            <a:custGeom>
              <a:avLst/>
              <a:gdLst>
                <a:gd name="connsiteX0" fmla="*/ 868136 w 2250622"/>
                <a:gd name="connsiteY0" fmla="*/ 1134836 h 1994808"/>
                <a:gd name="connsiteX1" fmla="*/ 685800 w 2250622"/>
                <a:gd name="connsiteY1" fmla="*/ 879022 h 1994808"/>
                <a:gd name="connsiteX2" fmla="*/ 574222 w 2250622"/>
                <a:gd name="connsiteY2" fmla="*/ 669472 h 1994808"/>
                <a:gd name="connsiteX3" fmla="*/ 451757 w 2250622"/>
                <a:gd name="connsiteY3" fmla="*/ 503465 h 1994808"/>
                <a:gd name="connsiteX4" fmla="*/ 356507 w 2250622"/>
                <a:gd name="connsiteY4" fmla="*/ 383722 h 1994808"/>
                <a:gd name="connsiteX5" fmla="*/ 250372 w 2250622"/>
                <a:gd name="connsiteY5" fmla="*/ 263979 h 1994808"/>
                <a:gd name="connsiteX6" fmla="*/ 182336 w 2250622"/>
                <a:gd name="connsiteY6" fmla="*/ 195943 h 1994808"/>
                <a:gd name="connsiteX7" fmla="*/ 114300 w 2250622"/>
                <a:gd name="connsiteY7" fmla="*/ 136072 h 1994808"/>
                <a:gd name="connsiteX8" fmla="*/ 46265 w 2250622"/>
                <a:gd name="connsiteY8" fmla="*/ 81643 h 1994808"/>
                <a:gd name="connsiteX9" fmla="*/ 10886 w 2250622"/>
                <a:gd name="connsiteY9" fmla="*/ 48986 h 1994808"/>
                <a:gd name="connsiteX10" fmla="*/ 0 w 2250622"/>
                <a:gd name="connsiteY10" fmla="*/ 29936 h 1994808"/>
                <a:gd name="connsiteX11" fmla="*/ 2722 w 2250622"/>
                <a:gd name="connsiteY11" fmla="*/ 10886 h 1994808"/>
                <a:gd name="connsiteX12" fmla="*/ 8165 w 2250622"/>
                <a:gd name="connsiteY12" fmla="*/ 2722 h 1994808"/>
                <a:gd name="connsiteX13" fmla="*/ 29936 w 2250622"/>
                <a:gd name="connsiteY13" fmla="*/ 0 h 1994808"/>
                <a:gd name="connsiteX14" fmla="*/ 70757 w 2250622"/>
                <a:gd name="connsiteY14" fmla="*/ 0 h 1994808"/>
                <a:gd name="connsiteX15" fmla="*/ 97972 w 2250622"/>
                <a:gd name="connsiteY15" fmla="*/ 10886 h 1994808"/>
                <a:gd name="connsiteX16" fmla="*/ 152400 w 2250622"/>
                <a:gd name="connsiteY16" fmla="*/ 48986 h 1994808"/>
                <a:gd name="connsiteX17" fmla="*/ 255815 w 2250622"/>
                <a:gd name="connsiteY17" fmla="*/ 127908 h 1994808"/>
                <a:gd name="connsiteX18" fmla="*/ 334736 w 2250622"/>
                <a:gd name="connsiteY18" fmla="*/ 195943 h 1994808"/>
                <a:gd name="connsiteX19" fmla="*/ 454479 w 2250622"/>
                <a:gd name="connsiteY19" fmla="*/ 310243 h 1994808"/>
                <a:gd name="connsiteX20" fmla="*/ 647700 w 2250622"/>
                <a:gd name="connsiteY20" fmla="*/ 519793 h 1994808"/>
                <a:gd name="connsiteX21" fmla="*/ 805543 w 2250622"/>
                <a:gd name="connsiteY21" fmla="*/ 726622 h 1994808"/>
                <a:gd name="connsiteX22" fmla="*/ 993322 w 2250622"/>
                <a:gd name="connsiteY22" fmla="*/ 925286 h 1994808"/>
                <a:gd name="connsiteX23" fmla="*/ 1102179 w 2250622"/>
                <a:gd name="connsiteY23" fmla="*/ 1042308 h 1994808"/>
                <a:gd name="connsiteX24" fmla="*/ 1270907 w 2250622"/>
                <a:gd name="connsiteY24" fmla="*/ 1216479 h 1994808"/>
                <a:gd name="connsiteX25" fmla="*/ 1409700 w 2250622"/>
                <a:gd name="connsiteY25" fmla="*/ 1357993 h 1994808"/>
                <a:gd name="connsiteX26" fmla="*/ 1494065 w 2250622"/>
                <a:gd name="connsiteY26" fmla="*/ 1439636 h 1994808"/>
                <a:gd name="connsiteX27" fmla="*/ 1621972 w 2250622"/>
                <a:gd name="connsiteY27" fmla="*/ 1559379 h 1994808"/>
                <a:gd name="connsiteX28" fmla="*/ 1722665 w 2250622"/>
                <a:gd name="connsiteY28" fmla="*/ 1641022 h 1994808"/>
                <a:gd name="connsiteX29" fmla="*/ 1820636 w 2250622"/>
                <a:gd name="connsiteY29" fmla="*/ 1709058 h 1994808"/>
                <a:gd name="connsiteX30" fmla="*/ 1905000 w 2250622"/>
                <a:gd name="connsiteY30" fmla="*/ 1766208 h 1994808"/>
                <a:gd name="connsiteX31" fmla="*/ 2038350 w 2250622"/>
                <a:gd name="connsiteY31" fmla="*/ 1842408 h 1994808"/>
                <a:gd name="connsiteX32" fmla="*/ 2242457 w 2250622"/>
                <a:gd name="connsiteY32" fmla="*/ 1953986 h 1994808"/>
                <a:gd name="connsiteX33" fmla="*/ 2250622 w 2250622"/>
                <a:gd name="connsiteY33" fmla="*/ 1964872 h 1994808"/>
                <a:gd name="connsiteX34" fmla="*/ 2245179 w 2250622"/>
                <a:gd name="connsiteY34" fmla="*/ 1986643 h 1994808"/>
                <a:gd name="connsiteX35" fmla="*/ 2231572 w 2250622"/>
                <a:gd name="connsiteY35" fmla="*/ 1994808 h 1994808"/>
                <a:gd name="connsiteX36" fmla="*/ 1714500 w 2250622"/>
                <a:gd name="connsiteY36" fmla="*/ 1992086 h 1994808"/>
                <a:gd name="connsiteX37" fmla="*/ 1537607 w 2250622"/>
                <a:gd name="connsiteY37" fmla="*/ 1994808 h 1994808"/>
                <a:gd name="connsiteX38" fmla="*/ 1494065 w 2250622"/>
                <a:gd name="connsiteY38" fmla="*/ 1986643 h 1994808"/>
                <a:gd name="connsiteX39" fmla="*/ 1458686 w 2250622"/>
                <a:gd name="connsiteY39" fmla="*/ 1964872 h 1994808"/>
                <a:gd name="connsiteX40" fmla="*/ 1423307 w 2250622"/>
                <a:gd name="connsiteY40" fmla="*/ 1921329 h 1994808"/>
                <a:gd name="connsiteX41" fmla="*/ 1221922 w 2250622"/>
                <a:gd name="connsiteY41" fmla="*/ 1624693 h 1994808"/>
                <a:gd name="connsiteX42" fmla="*/ 1012372 w 2250622"/>
                <a:gd name="connsiteY42" fmla="*/ 1336222 h 1994808"/>
                <a:gd name="connsiteX43" fmla="*/ 868136 w 2250622"/>
                <a:gd name="connsiteY43" fmla="*/ 1134836 h 1994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50622" h="1994808">
                  <a:moveTo>
                    <a:pt x="868136" y="1134836"/>
                  </a:moveTo>
                  <a:lnTo>
                    <a:pt x="685800" y="879022"/>
                  </a:lnTo>
                  <a:lnTo>
                    <a:pt x="574222" y="669472"/>
                  </a:lnTo>
                  <a:lnTo>
                    <a:pt x="451757" y="503465"/>
                  </a:lnTo>
                  <a:lnTo>
                    <a:pt x="356507" y="383722"/>
                  </a:lnTo>
                  <a:lnTo>
                    <a:pt x="250372" y="263979"/>
                  </a:lnTo>
                  <a:lnTo>
                    <a:pt x="182336" y="195943"/>
                  </a:lnTo>
                  <a:lnTo>
                    <a:pt x="114300" y="136072"/>
                  </a:lnTo>
                  <a:lnTo>
                    <a:pt x="46265" y="81643"/>
                  </a:lnTo>
                  <a:lnTo>
                    <a:pt x="10886" y="48986"/>
                  </a:lnTo>
                  <a:lnTo>
                    <a:pt x="0" y="29936"/>
                  </a:lnTo>
                  <a:lnTo>
                    <a:pt x="2722" y="10886"/>
                  </a:lnTo>
                  <a:lnTo>
                    <a:pt x="8165" y="2722"/>
                  </a:lnTo>
                  <a:lnTo>
                    <a:pt x="29936" y="0"/>
                  </a:lnTo>
                  <a:lnTo>
                    <a:pt x="70757" y="0"/>
                  </a:lnTo>
                  <a:lnTo>
                    <a:pt x="97972" y="10886"/>
                  </a:lnTo>
                  <a:lnTo>
                    <a:pt x="152400" y="48986"/>
                  </a:lnTo>
                  <a:lnTo>
                    <a:pt x="255815" y="127908"/>
                  </a:lnTo>
                  <a:lnTo>
                    <a:pt x="334736" y="195943"/>
                  </a:lnTo>
                  <a:lnTo>
                    <a:pt x="454479" y="310243"/>
                  </a:lnTo>
                  <a:lnTo>
                    <a:pt x="647700" y="519793"/>
                  </a:lnTo>
                  <a:lnTo>
                    <a:pt x="805543" y="726622"/>
                  </a:lnTo>
                  <a:lnTo>
                    <a:pt x="993322" y="925286"/>
                  </a:lnTo>
                  <a:lnTo>
                    <a:pt x="1102179" y="1042308"/>
                  </a:lnTo>
                  <a:lnTo>
                    <a:pt x="1270907" y="1216479"/>
                  </a:lnTo>
                  <a:lnTo>
                    <a:pt x="1409700" y="1357993"/>
                  </a:lnTo>
                  <a:lnTo>
                    <a:pt x="1494065" y="1439636"/>
                  </a:lnTo>
                  <a:lnTo>
                    <a:pt x="1621972" y="1559379"/>
                  </a:lnTo>
                  <a:lnTo>
                    <a:pt x="1722665" y="1641022"/>
                  </a:lnTo>
                  <a:lnTo>
                    <a:pt x="1820636" y="1709058"/>
                  </a:lnTo>
                  <a:lnTo>
                    <a:pt x="1905000" y="1766208"/>
                  </a:lnTo>
                  <a:lnTo>
                    <a:pt x="2038350" y="1842408"/>
                  </a:lnTo>
                  <a:lnTo>
                    <a:pt x="2242457" y="1953986"/>
                  </a:lnTo>
                  <a:lnTo>
                    <a:pt x="2250622" y="1964872"/>
                  </a:lnTo>
                  <a:lnTo>
                    <a:pt x="2245179" y="1986643"/>
                  </a:lnTo>
                  <a:lnTo>
                    <a:pt x="2231572" y="1994808"/>
                  </a:lnTo>
                  <a:lnTo>
                    <a:pt x="1714500" y="1992086"/>
                  </a:lnTo>
                  <a:lnTo>
                    <a:pt x="1537607" y="1994808"/>
                  </a:lnTo>
                  <a:lnTo>
                    <a:pt x="1494065" y="1986643"/>
                  </a:lnTo>
                  <a:lnTo>
                    <a:pt x="1458686" y="1964872"/>
                  </a:lnTo>
                  <a:lnTo>
                    <a:pt x="1423307" y="1921329"/>
                  </a:lnTo>
                  <a:lnTo>
                    <a:pt x="1221922" y="1624693"/>
                  </a:lnTo>
                  <a:lnTo>
                    <a:pt x="1012372" y="1336222"/>
                  </a:lnTo>
                  <a:lnTo>
                    <a:pt x="868136" y="11348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7">
              <a:extLst>
                <a:ext uri="{FF2B5EF4-FFF2-40B4-BE49-F238E27FC236}">
                  <a16:creationId xmlns:a16="http://schemas.microsoft.com/office/drawing/2014/main" id="{0AB285BB-19FE-4C84-AC4F-9BAB8BCDA572}"/>
                </a:ext>
              </a:extLst>
            </p:cNvPr>
            <p:cNvSpPr/>
            <p:nvPr/>
          </p:nvSpPr>
          <p:spPr>
            <a:xfrm>
              <a:off x="3767141" y="4038600"/>
              <a:ext cx="1063625" cy="857250"/>
            </a:xfrm>
            <a:custGeom>
              <a:avLst/>
              <a:gdLst>
                <a:gd name="connsiteX0" fmla="*/ 292893 w 1064418"/>
                <a:gd name="connsiteY0" fmla="*/ 423863 h 857250"/>
                <a:gd name="connsiteX1" fmla="*/ 514350 w 1064418"/>
                <a:gd name="connsiteY1" fmla="*/ 311944 h 857250"/>
                <a:gd name="connsiteX2" fmla="*/ 685800 w 1064418"/>
                <a:gd name="connsiteY2" fmla="*/ 211931 h 857250"/>
                <a:gd name="connsiteX3" fmla="*/ 873918 w 1064418"/>
                <a:gd name="connsiteY3" fmla="*/ 102394 h 857250"/>
                <a:gd name="connsiteX4" fmla="*/ 1009650 w 1064418"/>
                <a:gd name="connsiteY4" fmla="*/ 14288 h 857250"/>
                <a:gd name="connsiteX5" fmla="*/ 1045368 w 1064418"/>
                <a:gd name="connsiteY5" fmla="*/ 0 h 857250"/>
                <a:gd name="connsiteX6" fmla="*/ 1062037 w 1064418"/>
                <a:gd name="connsiteY6" fmla="*/ 9525 h 857250"/>
                <a:gd name="connsiteX7" fmla="*/ 1064418 w 1064418"/>
                <a:gd name="connsiteY7" fmla="*/ 38100 h 857250"/>
                <a:gd name="connsiteX8" fmla="*/ 1040606 w 1064418"/>
                <a:gd name="connsiteY8" fmla="*/ 64294 h 857250"/>
                <a:gd name="connsiteX9" fmla="*/ 995362 w 1064418"/>
                <a:gd name="connsiteY9" fmla="*/ 114300 h 857250"/>
                <a:gd name="connsiteX10" fmla="*/ 878681 w 1064418"/>
                <a:gd name="connsiteY10" fmla="*/ 214313 h 857250"/>
                <a:gd name="connsiteX11" fmla="*/ 697706 w 1064418"/>
                <a:gd name="connsiteY11" fmla="*/ 376238 h 857250"/>
                <a:gd name="connsiteX12" fmla="*/ 483393 w 1064418"/>
                <a:gd name="connsiteY12" fmla="*/ 571500 h 857250"/>
                <a:gd name="connsiteX13" fmla="*/ 376237 w 1064418"/>
                <a:gd name="connsiteY13" fmla="*/ 664369 h 857250"/>
                <a:gd name="connsiteX14" fmla="*/ 321468 w 1064418"/>
                <a:gd name="connsiteY14" fmla="*/ 731044 h 857250"/>
                <a:gd name="connsiteX15" fmla="*/ 269081 w 1064418"/>
                <a:gd name="connsiteY15" fmla="*/ 800100 h 857250"/>
                <a:gd name="connsiteX16" fmla="*/ 240506 w 1064418"/>
                <a:gd name="connsiteY16" fmla="*/ 838200 h 857250"/>
                <a:gd name="connsiteX17" fmla="*/ 214312 w 1064418"/>
                <a:gd name="connsiteY17" fmla="*/ 854869 h 857250"/>
                <a:gd name="connsiteX18" fmla="*/ 195262 w 1064418"/>
                <a:gd name="connsiteY18" fmla="*/ 857250 h 857250"/>
                <a:gd name="connsiteX19" fmla="*/ 176212 w 1064418"/>
                <a:gd name="connsiteY19" fmla="*/ 852488 h 857250"/>
                <a:gd name="connsiteX20" fmla="*/ 161925 w 1064418"/>
                <a:gd name="connsiteY20" fmla="*/ 831056 h 857250"/>
                <a:gd name="connsiteX21" fmla="*/ 114300 w 1064418"/>
                <a:gd name="connsiteY21" fmla="*/ 745331 h 857250"/>
                <a:gd name="connsiteX22" fmla="*/ 66675 w 1064418"/>
                <a:gd name="connsiteY22" fmla="*/ 657225 h 857250"/>
                <a:gd name="connsiteX23" fmla="*/ 35718 w 1064418"/>
                <a:gd name="connsiteY23" fmla="*/ 581025 h 857250"/>
                <a:gd name="connsiteX24" fmla="*/ 19050 w 1064418"/>
                <a:gd name="connsiteY24" fmla="*/ 516731 h 857250"/>
                <a:gd name="connsiteX25" fmla="*/ 4762 w 1064418"/>
                <a:gd name="connsiteY25" fmla="*/ 419100 h 857250"/>
                <a:gd name="connsiteX26" fmla="*/ 0 w 1064418"/>
                <a:gd name="connsiteY26" fmla="*/ 340519 h 857250"/>
                <a:gd name="connsiteX27" fmla="*/ 4762 w 1064418"/>
                <a:gd name="connsiteY27" fmla="*/ 316706 h 857250"/>
                <a:gd name="connsiteX28" fmla="*/ 21431 w 1064418"/>
                <a:gd name="connsiteY28" fmla="*/ 309563 h 857250"/>
                <a:gd name="connsiteX29" fmla="*/ 45243 w 1064418"/>
                <a:gd name="connsiteY29" fmla="*/ 314325 h 857250"/>
                <a:gd name="connsiteX30" fmla="*/ 61912 w 1064418"/>
                <a:gd name="connsiteY30" fmla="*/ 328613 h 857250"/>
                <a:gd name="connsiteX31" fmla="*/ 76200 w 1064418"/>
                <a:gd name="connsiteY31" fmla="*/ 364331 h 857250"/>
                <a:gd name="connsiteX32" fmla="*/ 92868 w 1064418"/>
                <a:gd name="connsiteY32" fmla="*/ 397669 h 857250"/>
                <a:gd name="connsiteX33" fmla="*/ 111918 w 1064418"/>
                <a:gd name="connsiteY33" fmla="*/ 426244 h 857250"/>
                <a:gd name="connsiteX34" fmla="*/ 135731 w 1064418"/>
                <a:gd name="connsiteY34" fmla="*/ 445294 h 857250"/>
                <a:gd name="connsiteX35" fmla="*/ 169068 w 1064418"/>
                <a:gd name="connsiteY35" fmla="*/ 459581 h 857250"/>
                <a:gd name="connsiteX36" fmla="*/ 197643 w 1064418"/>
                <a:gd name="connsiteY36" fmla="*/ 464344 h 857250"/>
                <a:gd name="connsiteX37" fmla="*/ 292893 w 1064418"/>
                <a:gd name="connsiteY37" fmla="*/ 423863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64418" h="857250">
                  <a:moveTo>
                    <a:pt x="292893" y="423863"/>
                  </a:moveTo>
                  <a:lnTo>
                    <a:pt x="514350" y="311944"/>
                  </a:lnTo>
                  <a:lnTo>
                    <a:pt x="685800" y="211931"/>
                  </a:lnTo>
                  <a:lnTo>
                    <a:pt x="873918" y="102394"/>
                  </a:lnTo>
                  <a:lnTo>
                    <a:pt x="1009650" y="14288"/>
                  </a:lnTo>
                  <a:lnTo>
                    <a:pt x="1045368" y="0"/>
                  </a:lnTo>
                  <a:lnTo>
                    <a:pt x="1062037" y="9525"/>
                  </a:lnTo>
                  <a:lnTo>
                    <a:pt x="1064418" y="38100"/>
                  </a:lnTo>
                  <a:lnTo>
                    <a:pt x="1040606" y="64294"/>
                  </a:lnTo>
                  <a:lnTo>
                    <a:pt x="995362" y="114300"/>
                  </a:lnTo>
                  <a:lnTo>
                    <a:pt x="878681" y="214313"/>
                  </a:lnTo>
                  <a:lnTo>
                    <a:pt x="697706" y="376238"/>
                  </a:lnTo>
                  <a:lnTo>
                    <a:pt x="483393" y="571500"/>
                  </a:lnTo>
                  <a:lnTo>
                    <a:pt x="376237" y="664369"/>
                  </a:lnTo>
                  <a:lnTo>
                    <a:pt x="321468" y="731044"/>
                  </a:lnTo>
                  <a:lnTo>
                    <a:pt x="269081" y="800100"/>
                  </a:lnTo>
                  <a:lnTo>
                    <a:pt x="240506" y="838200"/>
                  </a:lnTo>
                  <a:lnTo>
                    <a:pt x="214312" y="854869"/>
                  </a:lnTo>
                  <a:lnTo>
                    <a:pt x="195262" y="857250"/>
                  </a:lnTo>
                  <a:lnTo>
                    <a:pt x="176212" y="852488"/>
                  </a:lnTo>
                  <a:lnTo>
                    <a:pt x="161925" y="831056"/>
                  </a:lnTo>
                  <a:lnTo>
                    <a:pt x="114300" y="745331"/>
                  </a:lnTo>
                  <a:lnTo>
                    <a:pt x="66675" y="657225"/>
                  </a:lnTo>
                  <a:lnTo>
                    <a:pt x="35718" y="581025"/>
                  </a:lnTo>
                  <a:lnTo>
                    <a:pt x="19050" y="516731"/>
                  </a:lnTo>
                  <a:lnTo>
                    <a:pt x="4762" y="419100"/>
                  </a:lnTo>
                  <a:lnTo>
                    <a:pt x="0" y="340519"/>
                  </a:lnTo>
                  <a:lnTo>
                    <a:pt x="4762" y="316706"/>
                  </a:lnTo>
                  <a:lnTo>
                    <a:pt x="21431" y="309563"/>
                  </a:lnTo>
                  <a:lnTo>
                    <a:pt x="45243" y="314325"/>
                  </a:lnTo>
                  <a:lnTo>
                    <a:pt x="61912" y="328613"/>
                  </a:lnTo>
                  <a:lnTo>
                    <a:pt x="76200" y="364331"/>
                  </a:lnTo>
                  <a:lnTo>
                    <a:pt x="92868" y="397669"/>
                  </a:lnTo>
                  <a:lnTo>
                    <a:pt x="111918" y="426244"/>
                  </a:lnTo>
                  <a:lnTo>
                    <a:pt x="135731" y="445294"/>
                  </a:lnTo>
                  <a:lnTo>
                    <a:pt x="169068" y="459581"/>
                  </a:lnTo>
                  <a:lnTo>
                    <a:pt x="197643" y="464344"/>
                  </a:lnTo>
                  <a:lnTo>
                    <a:pt x="292893" y="423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6">
              <a:extLst>
                <a:ext uri="{FF2B5EF4-FFF2-40B4-BE49-F238E27FC236}">
                  <a16:creationId xmlns:a16="http://schemas.microsoft.com/office/drawing/2014/main" id="{49E80153-FF6C-4838-93B0-68EF4586A35A}"/>
                </a:ext>
              </a:extLst>
            </p:cNvPr>
            <p:cNvSpPr/>
            <p:nvPr/>
          </p:nvSpPr>
          <p:spPr>
            <a:xfrm rot="16200000">
              <a:off x="3113884" y="3367881"/>
              <a:ext cx="4021138" cy="511175"/>
            </a:xfrm>
            <a:custGeom>
              <a:avLst/>
              <a:gdLst>
                <a:gd name="connsiteX0" fmla="*/ 2270703 w 4021320"/>
                <a:gd name="connsiteY0" fmla="*/ 428306 h 509888"/>
                <a:gd name="connsiteX1" fmla="*/ 1720023 w 4021320"/>
                <a:gd name="connsiteY1" fmla="*/ 418108 h 509888"/>
                <a:gd name="connsiteX2" fmla="*/ 1352904 w 4021320"/>
                <a:gd name="connsiteY2" fmla="*/ 414709 h 509888"/>
                <a:gd name="connsiteX3" fmla="*/ 1002780 w 4021320"/>
                <a:gd name="connsiteY3" fmla="*/ 414709 h 509888"/>
                <a:gd name="connsiteX4" fmla="*/ 690049 w 4021320"/>
                <a:gd name="connsiteY4" fmla="*/ 421507 h 509888"/>
                <a:gd name="connsiteX5" fmla="*/ 414709 w 4021320"/>
                <a:gd name="connsiteY5" fmla="*/ 438504 h 509888"/>
                <a:gd name="connsiteX6" fmla="*/ 282138 w 4021320"/>
                <a:gd name="connsiteY6" fmla="*/ 404511 h 509888"/>
                <a:gd name="connsiteX7" fmla="*/ 203955 w 4021320"/>
                <a:gd name="connsiteY7" fmla="*/ 373918 h 509888"/>
                <a:gd name="connsiteX8" fmla="*/ 156365 w 4021320"/>
                <a:gd name="connsiteY8" fmla="*/ 353522 h 509888"/>
                <a:gd name="connsiteX9" fmla="*/ 115574 w 4021320"/>
                <a:gd name="connsiteY9" fmla="*/ 329727 h 509888"/>
                <a:gd name="connsiteX10" fmla="*/ 50989 w 4021320"/>
                <a:gd name="connsiteY10" fmla="*/ 282138 h 509888"/>
                <a:gd name="connsiteX11" fmla="*/ 3399 w 4021320"/>
                <a:gd name="connsiteY11" fmla="*/ 234548 h 509888"/>
                <a:gd name="connsiteX12" fmla="*/ 0 w 4021320"/>
                <a:gd name="connsiteY12" fmla="*/ 217552 h 509888"/>
                <a:gd name="connsiteX13" fmla="*/ 6798 w 4021320"/>
                <a:gd name="connsiteY13" fmla="*/ 193757 h 509888"/>
                <a:gd name="connsiteX14" fmla="*/ 37392 w 4021320"/>
                <a:gd name="connsiteY14" fmla="*/ 166563 h 509888"/>
                <a:gd name="connsiteX15" fmla="*/ 81582 w 4021320"/>
                <a:gd name="connsiteY15" fmla="*/ 132571 h 509888"/>
                <a:gd name="connsiteX16" fmla="*/ 615265 w 4021320"/>
                <a:gd name="connsiteY16" fmla="*/ 197156 h 509888"/>
                <a:gd name="connsiteX17" fmla="*/ 822620 w 4021320"/>
                <a:gd name="connsiteY17" fmla="*/ 210753 h 509888"/>
                <a:gd name="connsiteX18" fmla="*/ 1162545 w 4021320"/>
                <a:gd name="connsiteY18" fmla="*/ 217552 h 509888"/>
                <a:gd name="connsiteX19" fmla="*/ 1662236 w 4021320"/>
                <a:gd name="connsiteY19" fmla="*/ 214153 h 509888"/>
                <a:gd name="connsiteX20" fmla="*/ 2148330 w 4021320"/>
                <a:gd name="connsiteY20" fmla="*/ 214153 h 509888"/>
                <a:gd name="connsiteX21" fmla="*/ 2783991 w 4021320"/>
                <a:gd name="connsiteY21" fmla="*/ 217552 h 509888"/>
                <a:gd name="connsiteX22" fmla="*/ 2970950 w 4021320"/>
                <a:gd name="connsiteY22" fmla="*/ 217552 h 509888"/>
                <a:gd name="connsiteX23" fmla="*/ 3202099 w 4021320"/>
                <a:gd name="connsiteY23" fmla="*/ 217552 h 509888"/>
                <a:gd name="connsiteX24" fmla="*/ 3467241 w 4021320"/>
                <a:gd name="connsiteY24" fmla="*/ 217552 h 509888"/>
                <a:gd name="connsiteX25" fmla="*/ 3613409 w 4021320"/>
                <a:gd name="connsiteY25" fmla="*/ 217552 h 509888"/>
                <a:gd name="connsiteX26" fmla="*/ 3660999 w 4021320"/>
                <a:gd name="connsiteY26" fmla="*/ 210753 h 509888"/>
                <a:gd name="connsiteX27" fmla="*/ 3725585 w 4021320"/>
                <a:gd name="connsiteY27" fmla="*/ 190358 h 509888"/>
                <a:gd name="connsiteX28" fmla="*/ 3793570 w 4021320"/>
                <a:gd name="connsiteY28" fmla="*/ 159765 h 509888"/>
                <a:gd name="connsiteX29" fmla="*/ 3841160 w 4021320"/>
                <a:gd name="connsiteY29" fmla="*/ 125772 h 509888"/>
                <a:gd name="connsiteX30" fmla="*/ 3895548 w 4021320"/>
                <a:gd name="connsiteY30" fmla="*/ 78182 h 509888"/>
                <a:gd name="connsiteX31" fmla="*/ 3953335 w 4021320"/>
                <a:gd name="connsiteY31" fmla="*/ 13597 h 509888"/>
                <a:gd name="connsiteX32" fmla="*/ 3977130 w 4021320"/>
                <a:gd name="connsiteY32" fmla="*/ 3399 h 509888"/>
                <a:gd name="connsiteX33" fmla="*/ 4004324 w 4021320"/>
                <a:gd name="connsiteY33" fmla="*/ 0 h 509888"/>
                <a:gd name="connsiteX34" fmla="*/ 4017921 w 4021320"/>
                <a:gd name="connsiteY34" fmla="*/ 10197 h 509888"/>
                <a:gd name="connsiteX35" fmla="*/ 4021320 w 4021320"/>
                <a:gd name="connsiteY35" fmla="*/ 27194 h 509888"/>
                <a:gd name="connsiteX36" fmla="*/ 4004324 w 4021320"/>
                <a:gd name="connsiteY36" fmla="*/ 101977 h 509888"/>
                <a:gd name="connsiteX37" fmla="*/ 3956734 w 4021320"/>
                <a:gd name="connsiteY37" fmla="*/ 224351 h 509888"/>
                <a:gd name="connsiteX38" fmla="*/ 3875152 w 4021320"/>
                <a:gd name="connsiteY38" fmla="*/ 356922 h 509888"/>
                <a:gd name="connsiteX39" fmla="*/ 3820764 w 4021320"/>
                <a:gd name="connsiteY39" fmla="*/ 431705 h 509888"/>
                <a:gd name="connsiteX40" fmla="*/ 3776574 w 4021320"/>
                <a:gd name="connsiteY40" fmla="*/ 472496 h 509888"/>
                <a:gd name="connsiteX41" fmla="*/ 3711988 w 4021320"/>
                <a:gd name="connsiteY41" fmla="*/ 503090 h 509888"/>
                <a:gd name="connsiteX42" fmla="*/ 3684794 w 4021320"/>
                <a:gd name="connsiteY42" fmla="*/ 509888 h 509888"/>
                <a:gd name="connsiteX43" fmla="*/ 3664398 w 4021320"/>
                <a:gd name="connsiteY43" fmla="*/ 506489 h 509888"/>
                <a:gd name="connsiteX44" fmla="*/ 3620208 w 4021320"/>
                <a:gd name="connsiteY44" fmla="*/ 489493 h 509888"/>
                <a:gd name="connsiteX45" fmla="*/ 3576018 w 4021320"/>
                <a:gd name="connsiteY45" fmla="*/ 465698 h 509888"/>
                <a:gd name="connsiteX46" fmla="*/ 3525029 w 4021320"/>
                <a:gd name="connsiteY46" fmla="*/ 448701 h 509888"/>
                <a:gd name="connsiteX47" fmla="*/ 3470641 w 4021320"/>
                <a:gd name="connsiteY47" fmla="*/ 435104 h 509888"/>
                <a:gd name="connsiteX48" fmla="*/ 3406055 w 4021320"/>
                <a:gd name="connsiteY48" fmla="*/ 435104 h 509888"/>
                <a:gd name="connsiteX49" fmla="*/ 2943756 w 4021320"/>
                <a:gd name="connsiteY49" fmla="*/ 438504 h 509888"/>
                <a:gd name="connsiteX50" fmla="*/ 2766994 w 4021320"/>
                <a:gd name="connsiteY50" fmla="*/ 435104 h 509888"/>
                <a:gd name="connsiteX51" fmla="*/ 2270703 w 4021320"/>
                <a:gd name="connsiteY51" fmla="*/ 428306 h 50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21320" h="509888">
                  <a:moveTo>
                    <a:pt x="2270703" y="428306"/>
                  </a:moveTo>
                  <a:lnTo>
                    <a:pt x="1720023" y="418108"/>
                  </a:lnTo>
                  <a:lnTo>
                    <a:pt x="1352904" y="414709"/>
                  </a:lnTo>
                  <a:lnTo>
                    <a:pt x="1002780" y="414709"/>
                  </a:lnTo>
                  <a:lnTo>
                    <a:pt x="690049" y="421507"/>
                  </a:lnTo>
                  <a:lnTo>
                    <a:pt x="414709" y="438504"/>
                  </a:lnTo>
                  <a:lnTo>
                    <a:pt x="282138" y="404511"/>
                  </a:lnTo>
                  <a:lnTo>
                    <a:pt x="203955" y="373918"/>
                  </a:lnTo>
                  <a:lnTo>
                    <a:pt x="156365" y="353522"/>
                  </a:lnTo>
                  <a:lnTo>
                    <a:pt x="115574" y="329727"/>
                  </a:lnTo>
                  <a:lnTo>
                    <a:pt x="50989" y="282138"/>
                  </a:lnTo>
                  <a:lnTo>
                    <a:pt x="3399" y="234548"/>
                  </a:lnTo>
                  <a:lnTo>
                    <a:pt x="0" y="217552"/>
                  </a:lnTo>
                  <a:lnTo>
                    <a:pt x="6798" y="193757"/>
                  </a:lnTo>
                  <a:lnTo>
                    <a:pt x="37392" y="166563"/>
                  </a:lnTo>
                  <a:lnTo>
                    <a:pt x="81582" y="132571"/>
                  </a:lnTo>
                  <a:lnTo>
                    <a:pt x="615265" y="197156"/>
                  </a:lnTo>
                  <a:lnTo>
                    <a:pt x="822620" y="210753"/>
                  </a:lnTo>
                  <a:lnTo>
                    <a:pt x="1162545" y="217552"/>
                  </a:lnTo>
                  <a:lnTo>
                    <a:pt x="1662236" y="214153"/>
                  </a:lnTo>
                  <a:lnTo>
                    <a:pt x="2148330" y="214153"/>
                  </a:lnTo>
                  <a:lnTo>
                    <a:pt x="2783991" y="217552"/>
                  </a:lnTo>
                  <a:lnTo>
                    <a:pt x="2970950" y="217552"/>
                  </a:lnTo>
                  <a:lnTo>
                    <a:pt x="3202099" y="217552"/>
                  </a:lnTo>
                  <a:lnTo>
                    <a:pt x="3467241" y="217552"/>
                  </a:lnTo>
                  <a:lnTo>
                    <a:pt x="3613409" y="217552"/>
                  </a:lnTo>
                  <a:lnTo>
                    <a:pt x="3660999" y="210753"/>
                  </a:lnTo>
                  <a:lnTo>
                    <a:pt x="3725585" y="190358"/>
                  </a:lnTo>
                  <a:lnTo>
                    <a:pt x="3793570" y="159765"/>
                  </a:lnTo>
                  <a:lnTo>
                    <a:pt x="3841160" y="125772"/>
                  </a:lnTo>
                  <a:lnTo>
                    <a:pt x="3895548" y="78182"/>
                  </a:lnTo>
                  <a:lnTo>
                    <a:pt x="3953335" y="13597"/>
                  </a:lnTo>
                  <a:lnTo>
                    <a:pt x="3977130" y="3399"/>
                  </a:lnTo>
                  <a:lnTo>
                    <a:pt x="4004324" y="0"/>
                  </a:lnTo>
                  <a:lnTo>
                    <a:pt x="4017921" y="10197"/>
                  </a:lnTo>
                  <a:lnTo>
                    <a:pt x="4021320" y="27194"/>
                  </a:lnTo>
                  <a:lnTo>
                    <a:pt x="4004324" y="101977"/>
                  </a:lnTo>
                  <a:lnTo>
                    <a:pt x="3956734" y="224351"/>
                  </a:lnTo>
                  <a:lnTo>
                    <a:pt x="3875152" y="356922"/>
                  </a:lnTo>
                  <a:lnTo>
                    <a:pt x="3820764" y="431705"/>
                  </a:lnTo>
                  <a:lnTo>
                    <a:pt x="3776574" y="472496"/>
                  </a:lnTo>
                  <a:lnTo>
                    <a:pt x="3711988" y="503090"/>
                  </a:lnTo>
                  <a:lnTo>
                    <a:pt x="3684794" y="509888"/>
                  </a:lnTo>
                  <a:lnTo>
                    <a:pt x="3664398" y="506489"/>
                  </a:lnTo>
                  <a:lnTo>
                    <a:pt x="3620208" y="489493"/>
                  </a:lnTo>
                  <a:lnTo>
                    <a:pt x="3576018" y="465698"/>
                  </a:lnTo>
                  <a:lnTo>
                    <a:pt x="3525029" y="448701"/>
                  </a:lnTo>
                  <a:lnTo>
                    <a:pt x="3470641" y="435104"/>
                  </a:lnTo>
                  <a:lnTo>
                    <a:pt x="3406055" y="435104"/>
                  </a:lnTo>
                  <a:lnTo>
                    <a:pt x="2943756" y="438504"/>
                  </a:lnTo>
                  <a:lnTo>
                    <a:pt x="2766994" y="435104"/>
                  </a:lnTo>
                  <a:lnTo>
                    <a:pt x="2270703" y="428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D63BEE4C-D815-46B4-8E22-8EF66C6635FA}"/>
                </a:ext>
              </a:extLst>
            </p:cNvPr>
            <p:cNvSpPr/>
            <p:nvPr/>
          </p:nvSpPr>
          <p:spPr>
            <a:xfrm>
              <a:off x="4529141" y="5002213"/>
              <a:ext cx="561975" cy="593725"/>
            </a:xfrm>
            <a:custGeom>
              <a:avLst/>
              <a:gdLst>
                <a:gd name="connsiteX0" fmla="*/ 178593 w 561975"/>
                <a:gd name="connsiteY0" fmla="*/ 133350 h 592931"/>
                <a:gd name="connsiteX1" fmla="*/ 392906 w 561975"/>
                <a:gd name="connsiteY1" fmla="*/ 159543 h 592931"/>
                <a:gd name="connsiteX2" fmla="*/ 419100 w 561975"/>
                <a:gd name="connsiteY2" fmla="*/ 159543 h 592931"/>
                <a:gd name="connsiteX3" fmla="*/ 438150 w 561975"/>
                <a:gd name="connsiteY3" fmla="*/ 152400 h 592931"/>
                <a:gd name="connsiteX4" fmla="*/ 452437 w 561975"/>
                <a:gd name="connsiteY4" fmla="*/ 147637 h 592931"/>
                <a:gd name="connsiteX5" fmla="*/ 476250 w 561975"/>
                <a:gd name="connsiteY5" fmla="*/ 121443 h 592931"/>
                <a:gd name="connsiteX6" fmla="*/ 561975 w 561975"/>
                <a:gd name="connsiteY6" fmla="*/ 0 h 592931"/>
                <a:gd name="connsiteX7" fmla="*/ 519112 w 561975"/>
                <a:gd name="connsiteY7" fmla="*/ 592931 h 592931"/>
                <a:gd name="connsiteX8" fmla="*/ 473868 w 561975"/>
                <a:gd name="connsiteY8" fmla="*/ 550068 h 592931"/>
                <a:gd name="connsiteX9" fmla="*/ 454818 w 561975"/>
                <a:gd name="connsiteY9" fmla="*/ 511968 h 592931"/>
                <a:gd name="connsiteX10" fmla="*/ 433387 w 561975"/>
                <a:gd name="connsiteY10" fmla="*/ 457200 h 592931"/>
                <a:gd name="connsiteX11" fmla="*/ 411956 w 561975"/>
                <a:gd name="connsiteY11" fmla="*/ 409575 h 592931"/>
                <a:gd name="connsiteX12" fmla="*/ 378618 w 561975"/>
                <a:gd name="connsiteY12" fmla="*/ 369093 h 592931"/>
                <a:gd name="connsiteX13" fmla="*/ 316706 w 561975"/>
                <a:gd name="connsiteY13" fmla="*/ 321468 h 592931"/>
                <a:gd name="connsiteX14" fmla="*/ 233362 w 561975"/>
                <a:gd name="connsiteY14" fmla="*/ 271462 h 592931"/>
                <a:gd name="connsiteX15" fmla="*/ 126206 w 561975"/>
                <a:gd name="connsiteY15" fmla="*/ 207168 h 592931"/>
                <a:gd name="connsiteX16" fmla="*/ 11906 w 561975"/>
                <a:gd name="connsiteY16" fmla="*/ 147637 h 592931"/>
                <a:gd name="connsiteX17" fmla="*/ 0 w 561975"/>
                <a:gd name="connsiteY17" fmla="*/ 133350 h 592931"/>
                <a:gd name="connsiteX18" fmla="*/ 4762 w 561975"/>
                <a:gd name="connsiteY18" fmla="*/ 121443 h 592931"/>
                <a:gd name="connsiteX19" fmla="*/ 21431 w 561975"/>
                <a:gd name="connsiteY19" fmla="*/ 116681 h 592931"/>
                <a:gd name="connsiteX20" fmla="*/ 59531 w 561975"/>
                <a:gd name="connsiteY20" fmla="*/ 116681 h 592931"/>
                <a:gd name="connsiteX21" fmla="*/ 178593 w 561975"/>
                <a:gd name="connsiteY21" fmla="*/ 133350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1975" h="592931">
                  <a:moveTo>
                    <a:pt x="178593" y="133350"/>
                  </a:moveTo>
                  <a:lnTo>
                    <a:pt x="392906" y="159543"/>
                  </a:lnTo>
                  <a:lnTo>
                    <a:pt x="419100" y="159543"/>
                  </a:lnTo>
                  <a:lnTo>
                    <a:pt x="438150" y="152400"/>
                  </a:lnTo>
                  <a:lnTo>
                    <a:pt x="452437" y="147637"/>
                  </a:lnTo>
                  <a:lnTo>
                    <a:pt x="476250" y="121443"/>
                  </a:lnTo>
                  <a:lnTo>
                    <a:pt x="561975" y="0"/>
                  </a:lnTo>
                  <a:lnTo>
                    <a:pt x="519112" y="592931"/>
                  </a:lnTo>
                  <a:lnTo>
                    <a:pt x="473868" y="550068"/>
                  </a:lnTo>
                  <a:lnTo>
                    <a:pt x="454818" y="511968"/>
                  </a:lnTo>
                  <a:lnTo>
                    <a:pt x="433387" y="457200"/>
                  </a:lnTo>
                  <a:lnTo>
                    <a:pt x="411956" y="409575"/>
                  </a:lnTo>
                  <a:lnTo>
                    <a:pt x="378618" y="369093"/>
                  </a:lnTo>
                  <a:lnTo>
                    <a:pt x="316706" y="321468"/>
                  </a:lnTo>
                  <a:lnTo>
                    <a:pt x="233362" y="271462"/>
                  </a:lnTo>
                  <a:lnTo>
                    <a:pt x="126206" y="207168"/>
                  </a:lnTo>
                  <a:lnTo>
                    <a:pt x="11906" y="147637"/>
                  </a:lnTo>
                  <a:lnTo>
                    <a:pt x="0" y="133350"/>
                  </a:lnTo>
                  <a:lnTo>
                    <a:pt x="4762" y="121443"/>
                  </a:lnTo>
                  <a:lnTo>
                    <a:pt x="21431" y="116681"/>
                  </a:lnTo>
                  <a:lnTo>
                    <a:pt x="59531" y="116681"/>
                  </a:lnTo>
                  <a:lnTo>
                    <a:pt x="178593" y="133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D5320F87-7A6C-4DDB-A52B-B4FA7668F20D}"/>
                </a:ext>
              </a:extLst>
            </p:cNvPr>
            <p:cNvSpPr/>
            <p:nvPr/>
          </p:nvSpPr>
          <p:spPr>
            <a:xfrm>
              <a:off x="6537327" y="2576514"/>
              <a:ext cx="1695450" cy="433387"/>
            </a:xfrm>
            <a:custGeom>
              <a:avLst/>
              <a:gdLst>
                <a:gd name="connsiteX0" fmla="*/ 1185863 w 1695450"/>
                <a:gd name="connsiteY0" fmla="*/ 290512 h 433387"/>
                <a:gd name="connsiteX1" fmla="*/ 723900 w 1695450"/>
                <a:gd name="connsiteY1" fmla="*/ 388143 h 433387"/>
                <a:gd name="connsiteX2" fmla="*/ 666750 w 1695450"/>
                <a:gd name="connsiteY2" fmla="*/ 390525 h 433387"/>
                <a:gd name="connsiteX3" fmla="*/ 528638 w 1695450"/>
                <a:gd name="connsiteY3" fmla="*/ 414337 h 433387"/>
                <a:gd name="connsiteX4" fmla="*/ 381000 w 1695450"/>
                <a:gd name="connsiteY4" fmla="*/ 426243 h 433387"/>
                <a:gd name="connsiteX5" fmla="*/ 307182 w 1695450"/>
                <a:gd name="connsiteY5" fmla="*/ 433387 h 433387"/>
                <a:gd name="connsiteX6" fmla="*/ 240507 w 1695450"/>
                <a:gd name="connsiteY6" fmla="*/ 431006 h 433387"/>
                <a:gd name="connsiteX7" fmla="*/ 185738 w 1695450"/>
                <a:gd name="connsiteY7" fmla="*/ 423862 h 433387"/>
                <a:gd name="connsiteX8" fmla="*/ 0 w 1695450"/>
                <a:gd name="connsiteY8" fmla="*/ 376237 h 433387"/>
                <a:gd name="connsiteX9" fmla="*/ 28575 w 1695450"/>
                <a:gd name="connsiteY9" fmla="*/ 250031 h 433387"/>
                <a:gd name="connsiteX10" fmla="*/ 180975 w 1695450"/>
                <a:gd name="connsiteY10" fmla="*/ 292893 h 433387"/>
                <a:gd name="connsiteX11" fmla="*/ 245269 w 1695450"/>
                <a:gd name="connsiteY11" fmla="*/ 302418 h 433387"/>
                <a:gd name="connsiteX12" fmla="*/ 280988 w 1695450"/>
                <a:gd name="connsiteY12" fmla="*/ 302418 h 433387"/>
                <a:gd name="connsiteX13" fmla="*/ 342900 w 1695450"/>
                <a:gd name="connsiteY13" fmla="*/ 300037 h 433387"/>
                <a:gd name="connsiteX14" fmla="*/ 552450 w 1695450"/>
                <a:gd name="connsiteY14" fmla="*/ 259556 h 433387"/>
                <a:gd name="connsiteX15" fmla="*/ 926307 w 1695450"/>
                <a:gd name="connsiteY15" fmla="*/ 176212 h 433387"/>
                <a:gd name="connsiteX16" fmla="*/ 1238250 w 1695450"/>
                <a:gd name="connsiteY16" fmla="*/ 76200 h 433387"/>
                <a:gd name="connsiteX17" fmla="*/ 1266825 w 1695450"/>
                <a:gd name="connsiteY17" fmla="*/ 61912 h 433387"/>
                <a:gd name="connsiteX18" fmla="*/ 1295400 w 1695450"/>
                <a:gd name="connsiteY18" fmla="*/ 38100 h 433387"/>
                <a:gd name="connsiteX19" fmla="*/ 1338263 w 1695450"/>
                <a:gd name="connsiteY19" fmla="*/ 11906 h 433387"/>
                <a:gd name="connsiteX20" fmla="*/ 1371600 w 1695450"/>
                <a:gd name="connsiteY20" fmla="*/ 0 h 433387"/>
                <a:gd name="connsiteX21" fmla="*/ 1407319 w 1695450"/>
                <a:gd name="connsiteY21" fmla="*/ 2381 h 433387"/>
                <a:gd name="connsiteX22" fmla="*/ 1521619 w 1695450"/>
                <a:gd name="connsiteY22" fmla="*/ 30956 h 433387"/>
                <a:gd name="connsiteX23" fmla="*/ 1609725 w 1695450"/>
                <a:gd name="connsiteY23" fmla="*/ 59531 h 433387"/>
                <a:gd name="connsiteX24" fmla="*/ 1669257 w 1695450"/>
                <a:gd name="connsiteY24" fmla="*/ 88106 h 433387"/>
                <a:gd name="connsiteX25" fmla="*/ 1683544 w 1695450"/>
                <a:gd name="connsiteY25" fmla="*/ 104775 h 433387"/>
                <a:gd name="connsiteX26" fmla="*/ 1695450 w 1695450"/>
                <a:gd name="connsiteY26" fmla="*/ 121443 h 433387"/>
                <a:gd name="connsiteX27" fmla="*/ 1695450 w 1695450"/>
                <a:gd name="connsiteY27" fmla="*/ 142875 h 433387"/>
                <a:gd name="connsiteX28" fmla="*/ 1681163 w 1695450"/>
                <a:gd name="connsiteY28" fmla="*/ 171450 h 433387"/>
                <a:gd name="connsiteX29" fmla="*/ 1654969 w 1695450"/>
                <a:gd name="connsiteY29" fmla="*/ 190500 h 433387"/>
                <a:gd name="connsiteX30" fmla="*/ 1569244 w 1695450"/>
                <a:gd name="connsiteY30" fmla="*/ 219075 h 433387"/>
                <a:gd name="connsiteX31" fmla="*/ 1397794 w 1695450"/>
                <a:gd name="connsiteY31" fmla="*/ 254793 h 433387"/>
                <a:gd name="connsiteX32" fmla="*/ 1185863 w 1695450"/>
                <a:gd name="connsiteY32" fmla="*/ 290512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95450" h="433387">
                  <a:moveTo>
                    <a:pt x="1185863" y="290512"/>
                  </a:moveTo>
                  <a:lnTo>
                    <a:pt x="723900" y="388143"/>
                  </a:lnTo>
                  <a:lnTo>
                    <a:pt x="666750" y="390525"/>
                  </a:lnTo>
                  <a:lnTo>
                    <a:pt x="528638" y="414337"/>
                  </a:lnTo>
                  <a:lnTo>
                    <a:pt x="381000" y="426243"/>
                  </a:lnTo>
                  <a:lnTo>
                    <a:pt x="307182" y="433387"/>
                  </a:lnTo>
                  <a:lnTo>
                    <a:pt x="240507" y="431006"/>
                  </a:lnTo>
                  <a:lnTo>
                    <a:pt x="185738" y="423862"/>
                  </a:lnTo>
                  <a:lnTo>
                    <a:pt x="0" y="376237"/>
                  </a:lnTo>
                  <a:lnTo>
                    <a:pt x="28575" y="250031"/>
                  </a:lnTo>
                  <a:lnTo>
                    <a:pt x="180975" y="292893"/>
                  </a:lnTo>
                  <a:lnTo>
                    <a:pt x="245269" y="302418"/>
                  </a:lnTo>
                  <a:lnTo>
                    <a:pt x="280988" y="302418"/>
                  </a:lnTo>
                  <a:lnTo>
                    <a:pt x="342900" y="300037"/>
                  </a:lnTo>
                  <a:lnTo>
                    <a:pt x="552450" y="259556"/>
                  </a:lnTo>
                  <a:lnTo>
                    <a:pt x="926307" y="176212"/>
                  </a:lnTo>
                  <a:lnTo>
                    <a:pt x="1238250" y="76200"/>
                  </a:lnTo>
                  <a:lnTo>
                    <a:pt x="1266825" y="61912"/>
                  </a:lnTo>
                  <a:lnTo>
                    <a:pt x="1295400" y="38100"/>
                  </a:lnTo>
                  <a:lnTo>
                    <a:pt x="1338263" y="11906"/>
                  </a:lnTo>
                  <a:lnTo>
                    <a:pt x="1371600" y="0"/>
                  </a:lnTo>
                  <a:lnTo>
                    <a:pt x="1407319" y="2381"/>
                  </a:lnTo>
                  <a:lnTo>
                    <a:pt x="1521619" y="30956"/>
                  </a:lnTo>
                  <a:lnTo>
                    <a:pt x="1609725" y="59531"/>
                  </a:lnTo>
                  <a:lnTo>
                    <a:pt x="1669257" y="88106"/>
                  </a:lnTo>
                  <a:lnTo>
                    <a:pt x="1683544" y="104775"/>
                  </a:lnTo>
                  <a:lnTo>
                    <a:pt x="1695450" y="121443"/>
                  </a:lnTo>
                  <a:lnTo>
                    <a:pt x="1695450" y="142875"/>
                  </a:lnTo>
                  <a:lnTo>
                    <a:pt x="1681163" y="171450"/>
                  </a:lnTo>
                  <a:lnTo>
                    <a:pt x="1654969" y="190500"/>
                  </a:lnTo>
                  <a:lnTo>
                    <a:pt x="1569244" y="219075"/>
                  </a:lnTo>
                  <a:lnTo>
                    <a:pt x="1397794" y="254793"/>
                  </a:lnTo>
                  <a:lnTo>
                    <a:pt x="1185863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5">
              <a:extLst>
                <a:ext uri="{FF2B5EF4-FFF2-40B4-BE49-F238E27FC236}">
                  <a16:creationId xmlns:a16="http://schemas.microsoft.com/office/drawing/2014/main" id="{9D89E9AF-1EEB-43AE-A615-224F4FA58EBF}"/>
                </a:ext>
              </a:extLst>
            </p:cNvPr>
            <p:cNvSpPr/>
            <p:nvPr/>
          </p:nvSpPr>
          <p:spPr>
            <a:xfrm rot="16200000">
              <a:off x="5367340" y="3309938"/>
              <a:ext cx="2711450" cy="1965325"/>
            </a:xfrm>
            <a:custGeom>
              <a:avLst/>
              <a:gdLst>
                <a:gd name="connsiteX0" fmla="*/ 1545465 w 2712291"/>
                <a:gd name="connsiteY0" fmla="*/ 1596980 h 1965316"/>
                <a:gd name="connsiteX1" fmla="*/ 1323949 w 2712291"/>
                <a:gd name="connsiteY1" fmla="*/ 1488797 h 1965316"/>
                <a:gd name="connsiteX2" fmla="*/ 1156523 w 2712291"/>
                <a:gd name="connsiteY2" fmla="*/ 1370312 h 1965316"/>
                <a:gd name="connsiteX3" fmla="*/ 1038038 w 2712291"/>
                <a:gd name="connsiteY3" fmla="*/ 1290463 h 1965316"/>
                <a:gd name="connsiteX4" fmla="*/ 935007 w 2712291"/>
                <a:gd name="connsiteY4" fmla="*/ 1213190 h 1965316"/>
                <a:gd name="connsiteX5" fmla="*/ 844854 w 2712291"/>
                <a:gd name="connsiteY5" fmla="*/ 1143644 h 1965316"/>
                <a:gd name="connsiteX6" fmla="*/ 762430 w 2712291"/>
                <a:gd name="connsiteY6" fmla="*/ 1068946 h 1965316"/>
                <a:gd name="connsiteX7" fmla="*/ 674853 w 2712291"/>
                <a:gd name="connsiteY7" fmla="*/ 986521 h 1965316"/>
                <a:gd name="connsiteX8" fmla="*/ 546065 w 2712291"/>
                <a:gd name="connsiteY8" fmla="*/ 850005 h 1965316"/>
                <a:gd name="connsiteX9" fmla="*/ 448185 w 2712291"/>
                <a:gd name="connsiteY9" fmla="*/ 741823 h 1965316"/>
                <a:gd name="connsiteX10" fmla="*/ 373488 w 2712291"/>
                <a:gd name="connsiteY10" fmla="*/ 649095 h 1965316"/>
                <a:gd name="connsiteX11" fmla="*/ 293639 w 2712291"/>
                <a:gd name="connsiteY11" fmla="*/ 538337 h 1965316"/>
                <a:gd name="connsiteX12" fmla="*/ 172577 w 2712291"/>
                <a:gd name="connsiteY12" fmla="*/ 352881 h 1965316"/>
                <a:gd name="connsiteX13" fmla="*/ 85001 w 2712291"/>
                <a:gd name="connsiteY13" fmla="*/ 206062 h 1965316"/>
                <a:gd name="connsiteX14" fmla="*/ 15455 w 2712291"/>
                <a:gd name="connsiteY14" fmla="*/ 85000 h 1965316"/>
                <a:gd name="connsiteX15" fmla="*/ 2576 w 2712291"/>
                <a:gd name="connsiteY15" fmla="*/ 54091 h 1965316"/>
                <a:gd name="connsiteX16" fmla="*/ 0 w 2712291"/>
                <a:gd name="connsiteY16" fmla="*/ 25757 h 1965316"/>
                <a:gd name="connsiteX17" fmla="*/ 5152 w 2712291"/>
                <a:gd name="connsiteY17" fmla="*/ 7727 h 1965316"/>
                <a:gd name="connsiteX18" fmla="*/ 15455 w 2712291"/>
                <a:gd name="connsiteY18" fmla="*/ 0 h 1965316"/>
                <a:gd name="connsiteX19" fmla="*/ 36061 w 2712291"/>
                <a:gd name="connsiteY19" fmla="*/ 0 h 1965316"/>
                <a:gd name="connsiteX20" fmla="*/ 56667 w 2712291"/>
                <a:gd name="connsiteY20" fmla="*/ 15454 h 1965316"/>
                <a:gd name="connsiteX21" fmla="*/ 146820 w 2712291"/>
                <a:gd name="connsiteY21" fmla="*/ 144243 h 1965316"/>
                <a:gd name="connsiteX22" fmla="*/ 234396 w 2712291"/>
                <a:gd name="connsiteY22" fmla="*/ 265304 h 1965316"/>
                <a:gd name="connsiteX23" fmla="*/ 350306 w 2712291"/>
                <a:gd name="connsiteY23" fmla="*/ 409548 h 1965316"/>
                <a:gd name="connsiteX24" fmla="*/ 466216 w 2712291"/>
                <a:gd name="connsiteY24" fmla="*/ 551215 h 1965316"/>
                <a:gd name="connsiteX25" fmla="*/ 556368 w 2712291"/>
                <a:gd name="connsiteY25" fmla="*/ 649095 h 1965316"/>
                <a:gd name="connsiteX26" fmla="*/ 607883 w 2712291"/>
                <a:gd name="connsiteY26" fmla="*/ 703186 h 1965316"/>
                <a:gd name="connsiteX27" fmla="*/ 695460 w 2712291"/>
                <a:gd name="connsiteY27" fmla="*/ 785611 h 1965316"/>
                <a:gd name="connsiteX28" fmla="*/ 798491 w 2712291"/>
                <a:gd name="connsiteY28" fmla="*/ 875763 h 1965316"/>
                <a:gd name="connsiteX29" fmla="*/ 947885 w 2712291"/>
                <a:gd name="connsiteY29" fmla="*/ 989097 h 1965316"/>
                <a:gd name="connsiteX30" fmla="*/ 1056068 w 2712291"/>
                <a:gd name="connsiteY30" fmla="*/ 1071522 h 1965316"/>
                <a:gd name="connsiteX31" fmla="*/ 1161675 w 2712291"/>
                <a:gd name="connsiteY31" fmla="*/ 1138492 h 1965316"/>
                <a:gd name="connsiteX32" fmla="*/ 1367737 w 2712291"/>
                <a:gd name="connsiteY32" fmla="*/ 1262129 h 1965316"/>
                <a:gd name="connsiteX33" fmla="*/ 1514556 w 2712291"/>
                <a:gd name="connsiteY33" fmla="*/ 1331675 h 1965316"/>
                <a:gd name="connsiteX34" fmla="*/ 1676830 w 2712291"/>
                <a:gd name="connsiteY34" fmla="*/ 1403797 h 1965316"/>
                <a:gd name="connsiteX35" fmla="*/ 1903498 w 2712291"/>
                <a:gd name="connsiteY35" fmla="*/ 1493949 h 1965316"/>
                <a:gd name="connsiteX36" fmla="*/ 2055469 w 2712291"/>
                <a:gd name="connsiteY36" fmla="*/ 1548040 h 1965316"/>
                <a:gd name="connsiteX37" fmla="*/ 2194560 w 2712291"/>
                <a:gd name="connsiteY37" fmla="*/ 1589253 h 1965316"/>
                <a:gd name="connsiteX38" fmla="*/ 2325925 w 2712291"/>
                <a:gd name="connsiteY38" fmla="*/ 1625313 h 1965316"/>
                <a:gd name="connsiteX39" fmla="*/ 2449562 w 2712291"/>
                <a:gd name="connsiteY39" fmla="*/ 1643344 h 1965316"/>
                <a:gd name="connsiteX40" fmla="*/ 2712291 w 2712291"/>
                <a:gd name="connsiteY40" fmla="*/ 1473343 h 1965316"/>
                <a:gd name="connsiteX41" fmla="*/ 2650473 w 2712291"/>
                <a:gd name="connsiteY41" fmla="*/ 1617586 h 1965316"/>
                <a:gd name="connsiteX42" fmla="*/ 2588654 w 2712291"/>
                <a:gd name="connsiteY42" fmla="*/ 1746375 h 1965316"/>
                <a:gd name="connsiteX43" fmla="*/ 2542290 w 2712291"/>
                <a:gd name="connsiteY43" fmla="*/ 1823648 h 1965316"/>
                <a:gd name="connsiteX44" fmla="*/ 2495926 w 2712291"/>
                <a:gd name="connsiteY44" fmla="*/ 1893194 h 1965316"/>
                <a:gd name="connsiteX45" fmla="*/ 2457289 w 2712291"/>
                <a:gd name="connsiteY45" fmla="*/ 1936982 h 1965316"/>
                <a:gd name="connsiteX46" fmla="*/ 2423804 w 2712291"/>
                <a:gd name="connsiteY46" fmla="*/ 1957588 h 1965316"/>
                <a:gd name="connsiteX47" fmla="*/ 2405774 w 2712291"/>
                <a:gd name="connsiteY47" fmla="*/ 1965316 h 1965316"/>
                <a:gd name="connsiteX48" fmla="*/ 2377440 w 2712291"/>
                <a:gd name="connsiteY48" fmla="*/ 1960164 h 1965316"/>
                <a:gd name="connsiteX49" fmla="*/ 2336228 w 2712291"/>
                <a:gd name="connsiteY49" fmla="*/ 1936982 h 1965316"/>
                <a:gd name="connsiteX50" fmla="*/ 2274409 w 2712291"/>
                <a:gd name="connsiteY50" fmla="*/ 1885467 h 1965316"/>
                <a:gd name="connsiteX51" fmla="*/ 2094105 w 2712291"/>
                <a:gd name="connsiteY51" fmla="*/ 1828800 h 1965316"/>
                <a:gd name="connsiteX52" fmla="*/ 1962741 w 2712291"/>
                <a:gd name="connsiteY52" fmla="*/ 1785012 h 1965316"/>
                <a:gd name="connsiteX53" fmla="*/ 1777285 w 2712291"/>
                <a:gd name="connsiteY53" fmla="*/ 1707738 h 1965316"/>
                <a:gd name="connsiteX54" fmla="*/ 1545465 w 2712291"/>
                <a:gd name="connsiteY54" fmla="*/ 1596980 h 196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2291" h="1965316">
                  <a:moveTo>
                    <a:pt x="1545465" y="1596980"/>
                  </a:moveTo>
                  <a:lnTo>
                    <a:pt x="1323949" y="1488797"/>
                  </a:lnTo>
                  <a:lnTo>
                    <a:pt x="1156523" y="1370312"/>
                  </a:lnTo>
                  <a:lnTo>
                    <a:pt x="1038038" y="1290463"/>
                  </a:lnTo>
                  <a:lnTo>
                    <a:pt x="935007" y="1213190"/>
                  </a:lnTo>
                  <a:lnTo>
                    <a:pt x="844854" y="1143644"/>
                  </a:lnTo>
                  <a:lnTo>
                    <a:pt x="762430" y="1068946"/>
                  </a:lnTo>
                  <a:lnTo>
                    <a:pt x="674853" y="986521"/>
                  </a:lnTo>
                  <a:lnTo>
                    <a:pt x="546065" y="850005"/>
                  </a:lnTo>
                  <a:lnTo>
                    <a:pt x="448185" y="741823"/>
                  </a:lnTo>
                  <a:lnTo>
                    <a:pt x="373488" y="649095"/>
                  </a:lnTo>
                  <a:lnTo>
                    <a:pt x="293639" y="538337"/>
                  </a:lnTo>
                  <a:lnTo>
                    <a:pt x="172577" y="352881"/>
                  </a:lnTo>
                  <a:lnTo>
                    <a:pt x="85001" y="206062"/>
                  </a:lnTo>
                  <a:lnTo>
                    <a:pt x="15455" y="85000"/>
                  </a:lnTo>
                  <a:lnTo>
                    <a:pt x="2576" y="54091"/>
                  </a:lnTo>
                  <a:lnTo>
                    <a:pt x="0" y="25757"/>
                  </a:lnTo>
                  <a:lnTo>
                    <a:pt x="5152" y="7727"/>
                  </a:lnTo>
                  <a:lnTo>
                    <a:pt x="15455" y="0"/>
                  </a:lnTo>
                  <a:lnTo>
                    <a:pt x="36061" y="0"/>
                  </a:lnTo>
                  <a:lnTo>
                    <a:pt x="56667" y="15454"/>
                  </a:lnTo>
                  <a:lnTo>
                    <a:pt x="146820" y="144243"/>
                  </a:lnTo>
                  <a:lnTo>
                    <a:pt x="234396" y="265304"/>
                  </a:lnTo>
                  <a:lnTo>
                    <a:pt x="350306" y="409548"/>
                  </a:lnTo>
                  <a:lnTo>
                    <a:pt x="466216" y="551215"/>
                  </a:lnTo>
                  <a:lnTo>
                    <a:pt x="556368" y="649095"/>
                  </a:lnTo>
                  <a:lnTo>
                    <a:pt x="607883" y="703186"/>
                  </a:lnTo>
                  <a:lnTo>
                    <a:pt x="695460" y="785611"/>
                  </a:lnTo>
                  <a:lnTo>
                    <a:pt x="798491" y="875763"/>
                  </a:lnTo>
                  <a:lnTo>
                    <a:pt x="947885" y="989097"/>
                  </a:lnTo>
                  <a:lnTo>
                    <a:pt x="1056068" y="1071522"/>
                  </a:lnTo>
                  <a:lnTo>
                    <a:pt x="1161675" y="1138492"/>
                  </a:lnTo>
                  <a:lnTo>
                    <a:pt x="1367737" y="1262129"/>
                  </a:lnTo>
                  <a:lnTo>
                    <a:pt x="1514556" y="1331675"/>
                  </a:lnTo>
                  <a:lnTo>
                    <a:pt x="1676830" y="1403797"/>
                  </a:lnTo>
                  <a:lnTo>
                    <a:pt x="1903498" y="1493949"/>
                  </a:lnTo>
                  <a:lnTo>
                    <a:pt x="2055469" y="1548040"/>
                  </a:lnTo>
                  <a:lnTo>
                    <a:pt x="2194560" y="1589253"/>
                  </a:lnTo>
                  <a:lnTo>
                    <a:pt x="2325925" y="1625313"/>
                  </a:lnTo>
                  <a:lnTo>
                    <a:pt x="2449562" y="1643344"/>
                  </a:lnTo>
                  <a:lnTo>
                    <a:pt x="2712291" y="1473343"/>
                  </a:lnTo>
                  <a:lnTo>
                    <a:pt x="2650473" y="1617586"/>
                  </a:lnTo>
                  <a:lnTo>
                    <a:pt x="2588654" y="1746375"/>
                  </a:lnTo>
                  <a:lnTo>
                    <a:pt x="2542290" y="1823648"/>
                  </a:lnTo>
                  <a:lnTo>
                    <a:pt x="2495926" y="1893194"/>
                  </a:lnTo>
                  <a:lnTo>
                    <a:pt x="2457289" y="1936982"/>
                  </a:lnTo>
                  <a:lnTo>
                    <a:pt x="2423804" y="1957588"/>
                  </a:lnTo>
                  <a:lnTo>
                    <a:pt x="2405774" y="1965316"/>
                  </a:lnTo>
                  <a:lnTo>
                    <a:pt x="2377440" y="1960164"/>
                  </a:lnTo>
                  <a:lnTo>
                    <a:pt x="2336228" y="1936982"/>
                  </a:lnTo>
                  <a:lnTo>
                    <a:pt x="2274409" y="1885467"/>
                  </a:lnTo>
                  <a:lnTo>
                    <a:pt x="2094105" y="1828800"/>
                  </a:lnTo>
                  <a:lnTo>
                    <a:pt x="1962741" y="1785012"/>
                  </a:lnTo>
                  <a:lnTo>
                    <a:pt x="1777285" y="1707738"/>
                  </a:lnTo>
                  <a:lnTo>
                    <a:pt x="1545465" y="15969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155330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4" grpId="0" animBg="1"/>
      <p:bldP spid="18" grpId="0" animBg="1"/>
      <p:bldP spid="17" grpId="0" animBg="1"/>
      <p:bldP spid="19" grpId="0" animBg="1"/>
      <p:bldP spid="13" grpId="0" animBg="1"/>
      <p:bldP spid="16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80405C32-62CC-41B9-8C9F-08E38859789B}"/>
              </a:ext>
            </a:extLst>
          </p:cNvPr>
          <p:cNvGrpSpPr/>
          <p:nvPr/>
        </p:nvGrpSpPr>
        <p:grpSpPr>
          <a:xfrm>
            <a:off x="3767141" y="1612900"/>
            <a:ext cx="4911723" cy="4035426"/>
            <a:chOff x="3767141" y="1612900"/>
            <a:chExt cx="4911723" cy="4035426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A1E1B8F-5049-45F7-BDA8-84A388836A2B}"/>
                </a:ext>
              </a:extLst>
            </p:cNvPr>
            <p:cNvSpPr/>
            <p:nvPr/>
          </p:nvSpPr>
          <p:spPr>
            <a:xfrm>
              <a:off x="3886203" y="2482849"/>
              <a:ext cx="2208213" cy="541338"/>
            </a:xfrm>
            <a:custGeom>
              <a:avLst/>
              <a:gdLst>
                <a:gd name="connsiteX0" fmla="*/ 1609725 w 2207419"/>
                <a:gd name="connsiteY0" fmla="*/ 295275 h 540544"/>
                <a:gd name="connsiteX1" fmla="*/ 1402556 w 2207419"/>
                <a:gd name="connsiteY1" fmla="*/ 342900 h 540544"/>
                <a:gd name="connsiteX2" fmla="*/ 1176338 w 2207419"/>
                <a:gd name="connsiteY2" fmla="*/ 364331 h 540544"/>
                <a:gd name="connsiteX3" fmla="*/ 750094 w 2207419"/>
                <a:gd name="connsiteY3" fmla="*/ 457200 h 540544"/>
                <a:gd name="connsiteX4" fmla="*/ 552450 w 2207419"/>
                <a:gd name="connsiteY4" fmla="*/ 500063 h 540544"/>
                <a:gd name="connsiteX5" fmla="*/ 381000 w 2207419"/>
                <a:gd name="connsiteY5" fmla="*/ 538163 h 540544"/>
                <a:gd name="connsiteX6" fmla="*/ 352425 w 2207419"/>
                <a:gd name="connsiteY6" fmla="*/ 540544 h 540544"/>
                <a:gd name="connsiteX7" fmla="*/ 311944 w 2207419"/>
                <a:gd name="connsiteY7" fmla="*/ 538163 h 540544"/>
                <a:gd name="connsiteX8" fmla="*/ 266700 w 2207419"/>
                <a:gd name="connsiteY8" fmla="*/ 528638 h 540544"/>
                <a:gd name="connsiteX9" fmla="*/ 223838 w 2207419"/>
                <a:gd name="connsiteY9" fmla="*/ 514350 h 540544"/>
                <a:gd name="connsiteX10" fmla="*/ 190500 w 2207419"/>
                <a:gd name="connsiteY10" fmla="*/ 497681 h 540544"/>
                <a:gd name="connsiteX11" fmla="*/ 164306 w 2207419"/>
                <a:gd name="connsiteY11" fmla="*/ 481013 h 540544"/>
                <a:gd name="connsiteX12" fmla="*/ 126206 w 2207419"/>
                <a:gd name="connsiteY12" fmla="*/ 450056 h 540544"/>
                <a:gd name="connsiteX13" fmla="*/ 95250 w 2207419"/>
                <a:gd name="connsiteY13" fmla="*/ 416719 h 540544"/>
                <a:gd name="connsiteX14" fmla="*/ 61913 w 2207419"/>
                <a:gd name="connsiteY14" fmla="*/ 378619 h 540544"/>
                <a:gd name="connsiteX15" fmla="*/ 28575 w 2207419"/>
                <a:gd name="connsiteY15" fmla="*/ 326231 h 540544"/>
                <a:gd name="connsiteX16" fmla="*/ 7144 w 2207419"/>
                <a:gd name="connsiteY16" fmla="*/ 285750 h 540544"/>
                <a:gd name="connsiteX17" fmla="*/ 0 w 2207419"/>
                <a:gd name="connsiteY17" fmla="*/ 254794 h 540544"/>
                <a:gd name="connsiteX18" fmla="*/ 0 w 2207419"/>
                <a:gd name="connsiteY18" fmla="*/ 238125 h 540544"/>
                <a:gd name="connsiteX19" fmla="*/ 14288 w 2207419"/>
                <a:gd name="connsiteY19" fmla="*/ 226219 h 540544"/>
                <a:gd name="connsiteX20" fmla="*/ 40481 w 2207419"/>
                <a:gd name="connsiteY20" fmla="*/ 228600 h 540544"/>
                <a:gd name="connsiteX21" fmla="*/ 85725 w 2207419"/>
                <a:gd name="connsiteY21" fmla="*/ 259556 h 540544"/>
                <a:gd name="connsiteX22" fmla="*/ 121444 w 2207419"/>
                <a:gd name="connsiteY22" fmla="*/ 280988 h 540544"/>
                <a:gd name="connsiteX23" fmla="*/ 169069 w 2207419"/>
                <a:gd name="connsiteY23" fmla="*/ 300038 h 540544"/>
                <a:gd name="connsiteX24" fmla="*/ 228600 w 2207419"/>
                <a:gd name="connsiteY24" fmla="*/ 311944 h 540544"/>
                <a:gd name="connsiteX25" fmla="*/ 290513 w 2207419"/>
                <a:gd name="connsiteY25" fmla="*/ 319088 h 540544"/>
                <a:gd name="connsiteX26" fmla="*/ 352425 w 2207419"/>
                <a:gd name="connsiteY26" fmla="*/ 319088 h 540544"/>
                <a:gd name="connsiteX27" fmla="*/ 438150 w 2207419"/>
                <a:gd name="connsiteY27" fmla="*/ 311944 h 540544"/>
                <a:gd name="connsiteX28" fmla="*/ 723900 w 2207419"/>
                <a:gd name="connsiteY28" fmla="*/ 269081 h 540544"/>
                <a:gd name="connsiteX29" fmla="*/ 1188244 w 2207419"/>
                <a:gd name="connsiteY29" fmla="*/ 178594 h 540544"/>
                <a:gd name="connsiteX30" fmla="*/ 1428750 w 2207419"/>
                <a:gd name="connsiteY30" fmla="*/ 135731 h 540544"/>
                <a:gd name="connsiteX31" fmla="*/ 1566863 w 2207419"/>
                <a:gd name="connsiteY31" fmla="*/ 114300 h 540544"/>
                <a:gd name="connsiteX32" fmla="*/ 1724025 w 2207419"/>
                <a:gd name="connsiteY32" fmla="*/ 78581 h 540544"/>
                <a:gd name="connsiteX33" fmla="*/ 1754981 w 2207419"/>
                <a:gd name="connsiteY33" fmla="*/ 50006 h 540544"/>
                <a:gd name="connsiteX34" fmla="*/ 1783556 w 2207419"/>
                <a:gd name="connsiteY34" fmla="*/ 30956 h 540544"/>
                <a:gd name="connsiteX35" fmla="*/ 1838325 w 2207419"/>
                <a:gd name="connsiteY35" fmla="*/ 9525 h 540544"/>
                <a:gd name="connsiteX36" fmla="*/ 1883569 w 2207419"/>
                <a:gd name="connsiteY36" fmla="*/ 0 h 540544"/>
                <a:gd name="connsiteX37" fmla="*/ 1966913 w 2207419"/>
                <a:gd name="connsiteY37" fmla="*/ 19050 h 540544"/>
                <a:gd name="connsiteX38" fmla="*/ 2083594 w 2207419"/>
                <a:gd name="connsiteY38" fmla="*/ 45244 h 540544"/>
                <a:gd name="connsiteX39" fmla="*/ 2166938 w 2207419"/>
                <a:gd name="connsiteY39" fmla="*/ 73819 h 540544"/>
                <a:gd name="connsiteX40" fmla="*/ 2193131 w 2207419"/>
                <a:gd name="connsiteY40" fmla="*/ 109538 h 540544"/>
                <a:gd name="connsiteX41" fmla="*/ 2207419 w 2207419"/>
                <a:gd name="connsiteY41" fmla="*/ 142875 h 540544"/>
                <a:gd name="connsiteX42" fmla="*/ 2207419 w 2207419"/>
                <a:gd name="connsiteY42" fmla="*/ 169069 h 540544"/>
                <a:gd name="connsiteX43" fmla="*/ 2190750 w 2207419"/>
                <a:gd name="connsiteY43" fmla="*/ 200025 h 540544"/>
                <a:gd name="connsiteX44" fmla="*/ 2157413 w 2207419"/>
                <a:gd name="connsiteY44" fmla="*/ 228600 h 540544"/>
                <a:gd name="connsiteX45" fmla="*/ 2093119 w 2207419"/>
                <a:gd name="connsiteY45" fmla="*/ 250031 h 540544"/>
                <a:gd name="connsiteX46" fmla="*/ 1950244 w 2207419"/>
                <a:gd name="connsiteY46" fmla="*/ 257175 h 540544"/>
                <a:gd name="connsiteX47" fmla="*/ 1609725 w 2207419"/>
                <a:gd name="connsiteY47" fmla="*/ 2952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07419" h="540544">
                  <a:moveTo>
                    <a:pt x="1609725" y="295275"/>
                  </a:moveTo>
                  <a:lnTo>
                    <a:pt x="1402556" y="342900"/>
                  </a:lnTo>
                  <a:lnTo>
                    <a:pt x="1176338" y="364331"/>
                  </a:lnTo>
                  <a:lnTo>
                    <a:pt x="750094" y="457200"/>
                  </a:lnTo>
                  <a:lnTo>
                    <a:pt x="552450" y="500063"/>
                  </a:lnTo>
                  <a:lnTo>
                    <a:pt x="381000" y="538163"/>
                  </a:lnTo>
                  <a:lnTo>
                    <a:pt x="352425" y="540544"/>
                  </a:lnTo>
                  <a:lnTo>
                    <a:pt x="311944" y="538163"/>
                  </a:lnTo>
                  <a:lnTo>
                    <a:pt x="266700" y="528638"/>
                  </a:lnTo>
                  <a:lnTo>
                    <a:pt x="223838" y="514350"/>
                  </a:lnTo>
                  <a:lnTo>
                    <a:pt x="190500" y="497681"/>
                  </a:lnTo>
                  <a:lnTo>
                    <a:pt x="164306" y="481013"/>
                  </a:lnTo>
                  <a:lnTo>
                    <a:pt x="126206" y="450056"/>
                  </a:lnTo>
                  <a:lnTo>
                    <a:pt x="95250" y="416719"/>
                  </a:lnTo>
                  <a:lnTo>
                    <a:pt x="61913" y="378619"/>
                  </a:lnTo>
                  <a:lnTo>
                    <a:pt x="28575" y="326231"/>
                  </a:lnTo>
                  <a:lnTo>
                    <a:pt x="7144" y="285750"/>
                  </a:lnTo>
                  <a:lnTo>
                    <a:pt x="0" y="254794"/>
                  </a:lnTo>
                  <a:lnTo>
                    <a:pt x="0" y="238125"/>
                  </a:lnTo>
                  <a:lnTo>
                    <a:pt x="14288" y="226219"/>
                  </a:lnTo>
                  <a:lnTo>
                    <a:pt x="40481" y="228600"/>
                  </a:lnTo>
                  <a:lnTo>
                    <a:pt x="85725" y="259556"/>
                  </a:lnTo>
                  <a:lnTo>
                    <a:pt x="121444" y="280988"/>
                  </a:lnTo>
                  <a:lnTo>
                    <a:pt x="169069" y="300038"/>
                  </a:lnTo>
                  <a:lnTo>
                    <a:pt x="228600" y="311944"/>
                  </a:lnTo>
                  <a:lnTo>
                    <a:pt x="290513" y="319088"/>
                  </a:lnTo>
                  <a:lnTo>
                    <a:pt x="352425" y="319088"/>
                  </a:lnTo>
                  <a:lnTo>
                    <a:pt x="438150" y="311944"/>
                  </a:lnTo>
                  <a:lnTo>
                    <a:pt x="723900" y="269081"/>
                  </a:lnTo>
                  <a:lnTo>
                    <a:pt x="1188244" y="178594"/>
                  </a:lnTo>
                  <a:lnTo>
                    <a:pt x="1428750" y="135731"/>
                  </a:lnTo>
                  <a:lnTo>
                    <a:pt x="1566863" y="114300"/>
                  </a:lnTo>
                  <a:lnTo>
                    <a:pt x="1724025" y="78581"/>
                  </a:lnTo>
                  <a:lnTo>
                    <a:pt x="1754981" y="50006"/>
                  </a:lnTo>
                  <a:lnTo>
                    <a:pt x="1783556" y="30956"/>
                  </a:lnTo>
                  <a:lnTo>
                    <a:pt x="1838325" y="9525"/>
                  </a:lnTo>
                  <a:lnTo>
                    <a:pt x="1883569" y="0"/>
                  </a:lnTo>
                  <a:lnTo>
                    <a:pt x="1966913" y="19050"/>
                  </a:lnTo>
                  <a:lnTo>
                    <a:pt x="2083594" y="45244"/>
                  </a:lnTo>
                  <a:lnTo>
                    <a:pt x="2166938" y="73819"/>
                  </a:lnTo>
                  <a:lnTo>
                    <a:pt x="2193131" y="109538"/>
                  </a:lnTo>
                  <a:lnTo>
                    <a:pt x="2207419" y="142875"/>
                  </a:lnTo>
                  <a:lnTo>
                    <a:pt x="2207419" y="169069"/>
                  </a:lnTo>
                  <a:lnTo>
                    <a:pt x="2190750" y="200025"/>
                  </a:lnTo>
                  <a:lnTo>
                    <a:pt x="2157413" y="228600"/>
                  </a:lnTo>
                  <a:lnTo>
                    <a:pt x="2093119" y="250031"/>
                  </a:lnTo>
                  <a:lnTo>
                    <a:pt x="1950244" y="257175"/>
                  </a:lnTo>
                  <a:lnTo>
                    <a:pt x="160972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797DEE22-BAC7-4C8F-B79F-BE735912F2E7}"/>
                </a:ext>
              </a:extLst>
            </p:cNvPr>
            <p:cNvSpPr/>
            <p:nvPr/>
          </p:nvSpPr>
          <p:spPr>
            <a:xfrm>
              <a:off x="5519741" y="1690688"/>
              <a:ext cx="720725" cy="557212"/>
            </a:xfrm>
            <a:custGeom>
              <a:avLst/>
              <a:gdLst>
                <a:gd name="connsiteX0" fmla="*/ 519112 w 721518"/>
                <a:gd name="connsiteY0" fmla="*/ 481012 h 557212"/>
                <a:gd name="connsiteX1" fmla="*/ 452437 w 721518"/>
                <a:gd name="connsiteY1" fmla="*/ 404812 h 557212"/>
                <a:gd name="connsiteX2" fmla="*/ 404812 w 721518"/>
                <a:gd name="connsiteY2" fmla="*/ 342900 h 557212"/>
                <a:gd name="connsiteX3" fmla="*/ 357187 w 721518"/>
                <a:gd name="connsiteY3" fmla="*/ 290512 h 557212"/>
                <a:gd name="connsiteX4" fmla="*/ 292893 w 721518"/>
                <a:gd name="connsiteY4" fmla="*/ 233362 h 557212"/>
                <a:gd name="connsiteX5" fmla="*/ 211931 w 721518"/>
                <a:gd name="connsiteY5" fmla="*/ 171450 h 557212"/>
                <a:gd name="connsiteX6" fmla="*/ 92868 w 721518"/>
                <a:gd name="connsiteY6" fmla="*/ 95250 h 557212"/>
                <a:gd name="connsiteX7" fmla="*/ 16668 w 721518"/>
                <a:gd name="connsiteY7" fmla="*/ 52387 h 557212"/>
                <a:gd name="connsiteX8" fmla="*/ 4762 w 721518"/>
                <a:gd name="connsiteY8" fmla="*/ 40481 h 557212"/>
                <a:gd name="connsiteX9" fmla="*/ 0 w 721518"/>
                <a:gd name="connsiteY9" fmla="*/ 28575 h 557212"/>
                <a:gd name="connsiteX10" fmla="*/ 0 w 721518"/>
                <a:gd name="connsiteY10" fmla="*/ 14287 h 557212"/>
                <a:gd name="connsiteX11" fmla="*/ 11906 w 721518"/>
                <a:gd name="connsiteY11" fmla="*/ 2381 h 557212"/>
                <a:gd name="connsiteX12" fmla="*/ 45243 w 721518"/>
                <a:gd name="connsiteY12" fmla="*/ 0 h 557212"/>
                <a:gd name="connsiteX13" fmla="*/ 207168 w 721518"/>
                <a:gd name="connsiteY13" fmla="*/ 40481 h 557212"/>
                <a:gd name="connsiteX14" fmla="*/ 376237 w 721518"/>
                <a:gd name="connsiteY14" fmla="*/ 88106 h 557212"/>
                <a:gd name="connsiteX15" fmla="*/ 545306 w 721518"/>
                <a:gd name="connsiteY15" fmla="*/ 150018 h 557212"/>
                <a:gd name="connsiteX16" fmla="*/ 571500 w 721518"/>
                <a:gd name="connsiteY16" fmla="*/ 169068 h 557212"/>
                <a:gd name="connsiteX17" fmla="*/ 604837 w 721518"/>
                <a:gd name="connsiteY17" fmla="*/ 200025 h 557212"/>
                <a:gd name="connsiteX18" fmla="*/ 633412 w 721518"/>
                <a:gd name="connsiteY18" fmla="*/ 230981 h 557212"/>
                <a:gd name="connsiteX19" fmla="*/ 659606 w 721518"/>
                <a:gd name="connsiteY19" fmla="*/ 264318 h 557212"/>
                <a:gd name="connsiteX20" fmla="*/ 676275 w 721518"/>
                <a:gd name="connsiteY20" fmla="*/ 292893 h 557212"/>
                <a:gd name="connsiteX21" fmla="*/ 695325 w 721518"/>
                <a:gd name="connsiteY21" fmla="*/ 328612 h 557212"/>
                <a:gd name="connsiteX22" fmla="*/ 711993 w 721518"/>
                <a:gd name="connsiteY22" fmla="*/ 373856 h 557212"/>
                <a:gd name="connsiteX23" fmla="*/ 721518 w 721518"/>
                <a:gd name="connsiteY23" fmla="*/ 421481 h 557212"/>
                <a:gd name="connsiteX24" fmla="*/ 721518 w 721518"/>
                <a:gd name="connsiteY24" fmla="*/ 469106 h 557212"/>
                <a:gd name="connsiteX25" fmla="*/ 716756 w 721518"/>
                <a:gd name="connsiteY25" fmla="*/ 507206 h 557212"/>
                <a:gd name="connsiteX26" fmla="*/ 704850 w 721518"/>
                <a:gd name="connsiteY26" fmla="*/ 531018 h 557212"/>
                <a:gd name="connsiteX27" fmla="*/ 685800 w 721518"/>
                <a:gd name="connsiteY27" fmla="*/ 547687 h 557212"/>
                <a:gd name="connsiteX28" fmla="*/ 669131 w 721518"/>
                <a:gd name="connsiteY28" fmla="*/ 552450 h 557212"/>
                <a:gd name="connsiteX29" fmla="*/ 642937 w 721518"/>
                <a:gd name="connsiteY29" fmla="*/ 557212 h 557212"/>
                <a:gd name="connsiteX30" fmla="*/ 616743 w 721518"/>
                <a:gd name="connsiteY30" fmla="*/ 552450 h 557212"/>
                <a:gd name="connsiteX31" fmla="*/ 590550 w 721518"/>
                <a:gd name="connsiteY31" fmla="*/ 540543 h 557212"/>
                <a:gd name="connsiteX32" fmla="*/ 519112 w 721518"/>
                <a:gd name="connsiteY32" fmla="*/ 481012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1518" h="557212">
                  <a:moveTo>
                    <a:pt x="519112" y="481012"/>
                  </a:moveTo>
                  <a:lnTo>
                    <a:pt x="452437" y="404812"/>
                  </a:lnTo>
                  <a:lnTo>
                    <a:pt x="404812" y="342900"/>
                  </a:lnTo>
                  <a:lnTo>
                    <a:pt x="357187" y="290512"/>
                  </a:lnTo>
                  <a:lnTo>
                    <a:pt x="292893" y="233362"/>
                  </a:lnTo>
                  <a:lnTo>
                    <a:pt x="211931" y="171450"/>
                  </a:lnTo>
                  <a:lnTo>
                    <a:pt x="92868" y="95250"/>
                  </a:lnTo>
                  <a:lnTo>
                    <a:pt x="16668" y="52387"/>
                  </a:lnTo>
                  <a:lnTo>
                    <a:pt x="4762" y="40481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11906" y="2381"/>
                  </a:lnTo>
                  <a:lnTo>
                    <a:pt x="45243" y="0"/>
                  </a:lnTo>
                  <a:lnTo>
                    <a:pt x="207168" y="40481"/>
                  </a:lnTo>
                  <a:lnTo>
                    <a:pt x="376237" y="88106"/>
                  </a:lnTo>
                  <a:lnTo>
                    <a:pt x="545306" y="150018"/>
                  </a:lnTo>
                  <a:lnTo>
                    <a:pt x="571500" y="169068"/>
                  </a:lnTo>
                  <a:lnTo>
                    <a:pt x="604837" y="200025"/>
                  </a:lnTo>
                  <a:lnTo>
                    <a:pt x="633412" y="230981"/>
                  </a:lnTo>
                  <a:lnTo>
                    <a:pt x="659606" y="264318"/>
                  </a:lnTo>
                  <a:lnTo>
                    <a:pt x="676275" y="292893"/>
                  </a:lnTo>
                  <a:lnTo>
                    <a:pt x="695325" y="328612"/>
                  </a:lnTo>
                  <a:lnTo>
                    <a:pt x="711993" y="373856"/>
                  </a:lnTo>
                  <a:lnTo>
                    <a:pt x="721518" y="421481"/>
                  </a:lnTo>
                  <a:lnTo>
                    <a:pt x="721518" y="469106"/>
                  </a:lnTo>
                  <a:lnTo>
                    <a:pt x="716756" y="507206"/>
                  </a:lnTo>
                  <a:lnTo>
                    <a:pt x="704850" y="531018"/>
                  </a:lnTo>
                  <a:lnTo>
                    <a:pt x="685800" y="547687"/>
                  </a:lnTo>
                  <a:lnTo>
                    <a:pt x="669131" y="552450"/>
                  </a:lnTo>
                  <a:lnTo>
                    <a:pt x="642937" y="557212"/>
                  </a:lnTo>
                  <a:lnTo>
                    <a:pt x="616743" y="552450"/>
                  </a:lnTo>
                  <a:lnTo>
                    <a:pt x="590550" y="540543"/>
                  </a:lnTo>
                  <a:lnTo>
                    <a:pt x="519112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00BD3F4B-E0B1-4FE5-87C5-1F09F64E249E}"/>
                </a:ext>
              </a:extLst>
            </p:cNvPr>
            <p:cNvSpPr/>
            <p:nvPr/>
          </p:nvSpPr>
          <p:spPr>
            <a:xfrm>
              <a:off x="3932240" y="3271838"/>
              <a:ext cx="679450" cy="673100"/>
            </a:xfrm>
            <a:custGeom>
              <a:avLst/>
              <a:gdLst>
                <a:gd name="connsiteX0" fmla="*/ 402431 w 681037"/>
                <a:gd name="connsiteY0" fmla="*/ 485775 h 673893"/>
                <a:gd name="connsiteX1" fmla="*/ 314325 w 681037"/>
                <a:gd name="connsiteY1" fmla="*/ 359568 h 673893"/>
                <a:gd name="connsiteX2" fmla="*/ 240506 w 681037"/>
                <a:gd name="connsiteY2" fmla="*/ 271462 h 673893"/>
                <a:gd name="connsiteX3" fmla="*/ 159544 w 681037"/>
                <a:gd name="connsiteY3" fmla="*/ 185737 h 673893"/>
                <a:gd name="connsiteX4" fmla="*/ 69056 w 681037"/>
                <a:gd name="connsiteY4" fmla="*/ 97631 h 673893"/>
                <a:gd name="connsiteX5" fmla="*/ 11906 w 681037"/>
                <a:gd name="connsiteY5" fmla="*/ 45243 h 673893"/>
                <a:gd name="connsiteX6" fmla="*/ 0 w 681037"/>
                <a:gd name="connsiteY6" fmla="*/ 26193 h 673893"/>
                <a:gd name="connsiteX7" fmla="*/ 2381 w 681037"/>
                <a:gd name="connsiteY7" fmla="*/ 11906 h 673893"/>
                <a:gd name="connsiteX8" fmla="*/ 23812 w 681037"/>
                <a:gd name="connsiteY8" fmla="*/ 0 h 673893"/>
                <a:gd name="connsiteX9" fmla="*/ 42862 w 681037"/>
                <a:gd name="connsiteY9" fmla="*/ 0 h 673893"/>
                <a:gd name="connsiteX10" fmla="*/ 109537 w 681037"/>
                <a:gd name="connsiteY10" fmla="*/ 28575 h 673893"/>
                <a:gd name="connsiteX11" fmla="*/ 250031 w 681037"/>
                <a:gd name="connsiteY11" fmla="*/ 92868 h 673893"/>
                <a:gd name="connsiteX12" fmla="*/ 383381 w 681037"/>
                <a:gd name="connsiteY12" fmla="*/ 157162 h 673893"/>
                <a:gd name="connsiteX13" fmla="*/ 564356 w 681037"/>
                <a:gd name="connsiteY13" fmla="*/ 266700 h 673893"/>
                <a:gd name="connsiteX14" fmla="*/ 604837 w 681037"/>
                <a:gd name="connsiteY14" fmla="*/ 300037 h 673893"/>
                <a:gd name="connsiteX15" fmla="*/ 642937 w 681037"/>
                <a:gd name="connsiteY15" fmla="*/ 376237 h 673893"/>
                <a:gd name="connsiteX16" fmla="*/ 664369 w 681037"/>
                <a:gd name="connsiteY16" fmla="*/ 440531 h 673893"/>
                <a:gd name="connsiteX17" fmla="*/ 676275 w 681037"/>
                <a:gd name="connsiteY17" fmla="*/ 492918 h 673893"/>
                <a:gd name="connsiteX18" fmla="*/ 681037 w 681037"/>
                <a:gd name="connsiteY18" fmla="*/ 538162 h 673893"/>
                <a:gd name="connsiteX19" fmla="*/ 676275 w 681037"/>
                <a:gd name="connsiteY19" fmla="*/ 576262 h 673893"/>
                <a:gd name="connsiteX20" fmla="*/ 657225 w 681037"/>
                <a:gd name="connsiteY20" fmla="*/ 623887 h 673893"/>
                <a:gd name="connsiteX21" fmla="*/ 635794 w 681037"/>
                <a:gd name="connsiteY21" fmla="*/ 654843 h 673893"/>
                <a:gd name="connsiteX22" fmla="*/ 619125 w 681037"/>
                <a:gd name="connsiteY22" fmla="*/ 669131 h 673893"/>
                <a:gd name="connsiteX23" fmla="*/ 600075 w 681037"/>
                <a:gd name="connsiteY23" fmla="*/ 673893 h 673893"/>
                <a:gd name="connsiteX24" fmla="*/ 569119 w 681037"/>
                <a:gd name="connsiteY24" fmla="*/ 673893 h 673893"/>
                <a:gd name="connsiteX25" fmla="*/ 533400 w 681037"/>
                <a:gd name="connsiteY25" fmla="*/ 661987 h 673893"/>
                <a:gd name="connsiteX26" fmla="*/ 481012 w 681037"/>
                <a:gd name="connsiteY26" fmla="*/ 626268 h 673893"/>
                <a:gd name="connsiteX27" fmla="*/ 402431 w 681037"/>
                <a:gd name="connsiteY27" fmla="*/ 485775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1037" h="673893">
                  <a:moveTo>
                    <a:pt x="402431" y="485775"/>
                  </a:moveTo>
                  <a:lnTo>
                    <a:pt x="314325" y="359568"/>
                  </a:lnTo>
                  <a:lnTo>
                    <a:pt x="240506" y="271462"/>
                  </a:lnTo>
                  <a:lnTo>
                    <a:pt x="159544" y="185737"/>
                  </a:lnTo>
                  <a:lnTo>
                    <a:pt x="69056" y="97631"/>
                  </a:lnTo>
                  <a:lnTo>
                    <a:pt x="11906" y="45243"/>
                  </a:lnTo>
                  <a:lnTo>
                    <a:pt x="0" y="26193"/>
                  </a:lnTo>
                  <a:lnTo>
                    <a:pt x="2381" y="11906"/>
                  </a:lnTo>
                  <a:lnTo>
                    <a:pt x="23812" y="0"/>
                  </a:lnTo>
                  <a:lnTo>
                    <a:pt x="42862" y="0"/>
                  </a:lnTo>
                  <a:lnTo>
                    <a:pt x="109537" y="28575"/>
                  </a:lnTo>
                  <a:lnTo>
                    <a:pt x="250031" y="92868"/>
                  </a:lnTo>
                  <a:lnTo>
                    <a:pt x="383381" y="157162"/>
                  </a:lnTo>
                  <a:lnTo>
                    <a:pt x="564356" y="266700"/>
                  </a:lnTo>
                  <a:lnTo>
                    <a:pt x="604837" y="300037"/>
                  </a:lnTo>
                  <a:lnTo>
                    <a:pt x="642937" y="376237"/>
                  </a:lnTo>
                  <a:lnTo>
                    <a:pt x="664369" y="440531"/>
                  </a:lnTo>
                  <a:lnTo>
                    <a:pt x="676275" y="492918"/>
                  </a:lnTo>
                  <a:lnTo>
                    <a:pt x="681037" y="538162"/>
                  </a:lnTo>
                  <a:lnTo>
                    <a:pt x="676275" y="576262"/>
                  </a:lnTo>
                  <a:lnTo>
                    <a:pt x="657225" y="623887"/>
                  </a:lnTo>
                  <a:lnTo>
                    <a:pt x="635794" y="654843"/>
                  </a:lnTo>
                  <a:lnTo>
                    <a:pt x="619125" y="669131"/>
                  </a:lnTo>
                  <a:lnTo>
                    <a:pt x="600075" y="673893"/>
                  </a:lnTo>
                  <a:lnTo>
                    <a:pt x="569119" y="673893"/>
                  </a:lnTo>
                  <a:lnTo>
                    <a:pt x="533400" y="661987"/>
                  </a:lnTo>
                  <a:lnTo>
                    <a:pt x="481012" y="626268"/>
                  </a:lnTo>
                  <a:lnTo>
                    <a:pt x="402431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2B9D1ED8-D9D9-45A9-8B7B-F5170AEBE196}"/>
                </a:ext>
              </a:extLst>
            </p:cNvPr>
            <p:cNvSpPr/>
            <p:nvPr/>
          </p:nvSpPr>
          <p:spPr>
            <a:xfrm>
              <a:off x="5475290" y="2905126"/>
              <a:ext cx="660400" cy="766763"/>
            </a:xfrm>
            <a:custGeom>
              <a:avLst/>
              <a:gdLst>
                <a:gd name="connsiteX0" fmla="*/ 142875 w 661987"/>
                <a:gd name="connsiteY0" fmla="*/ 514350 h 766763"/>
                <a:gd name="connsiteX1" fmla="*/ 345281 w 661987"/>
                <a:gd name="connsiteY1" fmla="*/ 188119 h 766763"/>
                <a:gd name="connsiteX2" fmla="*/ 345281 w 661987"/>
                <a:gd name="connsiteY2" fmla="*/ 119063 h 766763"/>
                <a:gd name="connsiteX3" fmla="*/ 328612 w 661987"/>
                <a:gd name="connsiteY3" fmla="*/ 90488 h 766763"/>
                <a:gd name="connsiteX4" fmla="*/ 295275 w 661987"/>
                <a:gd name="connsiteY4" fmla="*/ 40481 h 766763"/>
                <a:gd name="connsiteX5" fmla="*/ 276225 w 661987"/>
                <a:gd name="connsiteY5" fmla="*/ 28575 h 766763"/>
                <a:gd name="connsiteX6" fmla="*/ 264319 w 661987"/>
                <a:gd name="connsiteY6" fmla="*/ 16669 h 766763"/>
                <a:gd name="connsiteX7" fmla="*/ 266700 w 661987"/>
                <a:gd name="connsiteY7" fmla="*/ 2381 h 766763"/>
                <a:gd name="connsiteX8" fmla="*/ 290512 w 661987"/>
                <a:gd name="connsiteY8" fmla="*/ 0 h 766763"/>
                <a:gd name="connsiteX9" fmla="*/ 340519 w 661987"/>
                <a:gd name="connsiteY9" fmla="*/ 2381 h 766763"/>
                <a:gd name="connsiteX10" fmla="*/ 404812 w 661987"/>
                <a:gd name="connsiteY10" fmla="*/ 11906 h 766763"/>
                <a:gd name="connsiteX11" fmla="*/ 447675 w 661987"/>
                <a:gd name="connsiteY11" fmla="*/ 23813 h 766763"/>
                <a:gd name="connsiteX12" fmla="*/ 500062 w 661987"/>
                <a:gd name="connsiteY12" fmla="*/ 47625 h 766763"/>
                <a:gd name="connsiteX13" fmla="*/ 557212 w 661987"/>
                <a:gd name="connsiteY13" fmla="*/ 83344 h 766763"/>
                <a:gd name="connsiteX14" fmla="*/ 604837 w 661987"/>
                <a:gd name="connsiteY14" fmla="*/ 121444 h 766763"/>
                <a:gd name="connsiteX15" fmla="*/ 635794 w 661987"/>
                <a:gd name="connsiteY15" fmla="*/ 152400 h 766763"/>
                <a:gd name="connsiteX16" fmla="*/ 659606 w 661987"/>
                <a:gd name="connsiteY16" fmla="*/ 192881 h 766763"/>
                <a:gd name="connsiteX17" fmla="*/ 661987 w 661987"/>
                <a:gd name="connsiteY17" fmla="*/ 233363 h 766763"/>
                <a:gd name="connsiteX18" fmla="*/ 650081 w 661987"/>
                <a:gd name="connsiteY18" fmla="*/ 261938 h 766763"/>
                <a:gd name="connsiteX19" fmla="*/ 626269 w 661987"/>
                <a:gd name="connsiteY19" fmla="*/ 273844 h 766763"/>
                <a:gd name="connsiteX20" fmla="*/ 590550 w 661987"/>
                <a:gd name="connsiteY20" fmla="*/ 280988 h 766763"/>
                <a:gd name="connsiteX21" fmla="*/ 381000 w 661987"/>
                <a:gd name="connsiteY21" fmla="*/ 481013 h 766763"/>
                <a:gd name="connsiteX22" fmla="*/ 47625 w 661987"/>
                <a:gd name="connsiteY22" fmla="*/ 757238 h 766763"/>
                <a:gd name="connsiteX23" fmla="*/ 28575 w 661987"/>
                <a:gd name="connsiteY23" fmla="*/ 766763 h 766763"/>
                <a:gd name="connsiteX24" fmla="*/ 9525 w 661987"/>
                <a:gd name="connsiteY24" fmla="*/ 766763 h 766763"/>
                <a:gd name="connsiteX25" fmla="*/ 0 w 661987"/>
                <a:gd name="connsiteY25" fmla="*/ 757238 h 766763"/>
                <a:gd name="connsiteX26" fmla="*/ 2381 w 661987"/>
                <a:gd name="connsiteY26" fmla="*/ 731044 h 766763"/>
                <a:gd name="connsiteX27" fmla="*/ 142875 w 661987"/>
                <a:gd name="connsiteY27" fmla="*/ 514350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1987" h="766763">
                  <a:moveTo>
                    <a:pt x="142875" y="514350"/>
                  </a:moveTo>
                  <a:lnTo>
                    <a:pt x="345281" y="188119"/>
                  </a:lnTo>
                  <a:lnTo>
                    <a:pt x="345281" y="119063"/>
                  </a:lnTo>
                  <a:lnTo>
                    <a:pt x="328612" y="90488"/>
                  </a:lnTo>
                  <a:lnTo>
                    <a:pt x="295275" y="40481"/>
                  </a:lnTo>
                  <a:lnTo>
                    <a:pt x="276225" y="28575"/>
                  </a:lnTo>
                  <a:lnTo>
                    <a:pt x="264319" y="16669"/>
                  </a:lnTo>
                  <a:lnTo>
                    <a:pt x="266700" y="2381"/>
                  </a:lnTo>
                  <a:lnTo>
                    <a:pt x="290512" y="0"/>
                  </a:lnTo>
                  <a:lnTo>
                    <a:pt x="340519" y="2381"/>
                  </a:lnTo>
                  <a:lnTo>
                    <a:pt x="404812" y="11906"/>
                  </a:lnTo>
                  <a:lnTo>
                    <a:pt x="447675" y="23813"/>
                  </a:lnTo>
                  <a:lnTo>
                    <a:pt x="500062" y="47625"/>
                  </a:lnTo>
                  <a:lnTo>
                    <a:pt x="557212" y="83344"/>
                  </a:lnTo>
                  <a:lnTo>
                    <a:pt x="604837" y="121444"/>
                  </a:lnTo>
                  <a:lnTo>
                    <a:pt x="635794" y="152400"/>
                  </a:lnTo>
                  <a:lnTo>
                    <a:pt x="659606" y="192881"/>
                  </a:lnTo>
                  <a:lnTo>
                    <a:pt x="661987" y="233363"/>
                  </a:lnTo>
                  <a:lnTo>
                    <a:pt x="650081" y="261938"/>
                  </a:lnTo>
                  <a:lnTo>
                    <a:pt x="626269" y="273844"/>
                  </a:lnTo>
                  <a:lnTo>
                    <a:pt x="590550" y="280988"/>
                  </a:lnTo>
                  <a:lnTo>
                    <a:pt x="381000" y="481013"/>
                  </a:lnTo>
                  <a:lnTo>
                    <a:pt x="47625" y="757238"/>
                  </a:lnTo>
                  <a:lnTo>
                    <a:pt x="28575" y="766763"/>
                  </a:lnTo>
                  <a:lnTo>
                    <a:pt x="9525" y="766763"/>
                  </a:lnTo>
                  <a:lnTo>
                    <a:pt x="0" y="757238"/>
                  </a:lnTo>
                  <a:lnTo>
                    <a:pt x="2381" y="731044"/>
                  </a:lnTo>
                  <a:lnTo>
                    <a:pt x="142875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E326729B-94A8-4055-B06F-95A4D8E0D64E}"/>
                </a:ext>
              </a:extLst>
            </p:cNvPr>
            <p:cNvSpPr/>
            <p:nvPr/>
          </p:nvSpPr>
          <p:spPr>
            <a:xfrm>
              <a:off x="5440365" y="3943350"/>
              <a:ext cx="722312" cy="820738"/>
            </a:xfrm>
            <a:custGeom>
              <a:avLst/>
              <a:gdLst>
                <a:gd name="connsiteX0" fmla="*/ 431007 w 721519"/>
                <a:gd name="connsiteY0" fmla="*/ 500063 h 821531"/>
                <a:gd name="connsiteX1" fmla="*/ 352425 w 721519"/>
                <a:gd name="connsiteY1" fmla="*/ 383381 h 821531"/>
                <a:gd name="connsiteX2" fmla="*/ 288132 w 721519"/>
                <a:gd name="connsiteY2" fmla="*/ 302419 h 821531"/>
                <a:gd name="connsiteX3" fmla="*/ 200025 w 721519"/>
                <a:gd name="connsiteY3" fmla="*/ 214313 h 821531"/>
                <a:gd name="connsiteX4" fmla="*/ 119063 w 721519"/>
                <a:gd name="connsiteY4" fmla="*/ 145256 h 821531"/>
                <a:gd name="connsiteX5" fmla="*/ 19050 w 721519"/>
                <a:gd name="connsiteY5" fmla="*/ 73819 h 821531"/>
                <a:gd name="connsiteX6" fmla="*/ 4763 w 721519"/>
                <a:gd name="connsiteY6" fmla="*/ 50006 h 821531"/>
                <a:gd name="connsiteX7" fmla="*/ 0 w 721519"/>
                <a:gd name="connsiteY7" fmla="*/ 28575 h 821531"/>
                <a:gd name="connsiteX8" fmla="*/ 11907 w 721519"/>
                <a:gd name="connsiteY8" fmla="*/ 7144 h 821531"/>
                <a:gd name="connsiteX9" fmla="*/ 38100 w 721519"/>
                <a:gd name="connsiteY9" fmla="*/ 0 h 821531"/>
                <a:gd name="connsiteX10" fmla="*/ 73819 w 721519"/>
                <a:gd name="connsiteY10" fmla="*/ 2381 h 821531"/>
                <a:gd name="connsiteX11" fmla="*/ 154782 w 721519"/>
                <a:gd name="connsiteY11" fmla="*/ 35719 h 821531"/>
                <a:gd name="connsiteX12" fmla="*/ 280988 w 721519"/>
                <a:gd name="connsiteY12" fmla="*/ 90488 h 821531"/>
                <a:gd name="connsiteX13" fmla="*/ 409575 w 721519"/>
                <a:gd name="connsiteY13" fmla="*/ 154781 h 821531"/>
                <a:gd name="connsiteX14" fmla="*/ 533400 w 721519"/>
                <a:gd name="connsiteY14" fmla="*/ 226219 h 821531"/>
                <a:gd name="connsiteX15" fmla="*/ 673894 w 721519"/>
                <a:gd name="connsiteY15" fmla="*/ 330994 h 821531"/>
                <a:gd name="connsiteX16" fmla="*/ 697707 w 721519"/>
                <a:gd name="connsiteY16" fmla="*/ 411956 h 821531"/>
                <a:gd name="connsiteX17" fmla="*/ 711994 w 721519"/>
                <a:gd name="connsiteY17" fmla="*/ 488156 h 821531"/>
                <a:gd name="connsiteX18" fmla="*/ 721519 w 721519"/>
                <a:gd name="connsiteY18" fmla="*/ 569119 h 821531"/>
                <a:gd name="connsiteX19" fmla="*/ 716757 w 721519"/>
                <a:gd name="connsiteY19" fmla="*/ 645319 h 821531"/>
                <a:gd name="connsiteX20" fmla="*/ 697707 w 721519"/>
                <a:gd name="connsiteY20" fmla="*/ 728663 h 821531"/>
                <a:gd name="connsiteX21" fmla="*/ 666750 w 721519"/>
                <a:gd name="connsiteY21" fmla="*/ 807244 h 821531"/>
                <a:gd name="connsiteX22" fmla="*/ 645319 w 721519"/>
                <a:gd name="connsiteY22" fmla="*/ 821531 h 821531"/>
                <a:gd name="connsiteX23" fmla="*/ 626269 w 721519"/>
                <a:gd name="connsiteY23" fmla="*/ 819150 h 821531"/>
                <a:gd name="connsiteX24" fmla="*/ 600075 w 721519"/>
                <a:gd name="connsiteY24" fmla="*/ 800100 h 821531"/>
                <a:gd name="connsiteX25" fmla="*/ 573882 w 721519"/>
                <a:gd name="connsiteY25" fmla="*/ 764381 h 821531"/>
                <a:gd name="connsiteX26" fmla="*/ 545307 w 721519"/>
                <a:gd name="connsiteY26" fmla="*/ 707231 h 821531"/>
                <a:gd name="connsiteX27" fmla="*/ 507207 w 721519"/>
                <a:gd name="connsiteY27" fmla="*/ 619125 h 821531"/>
                <a:gd name="connsiteX28" fmla="*/ 431007 w 721519"/>
                <a:gd name="connsiteY28" fmla="*/ 500063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21519" h="821531">
                  <a:moveTo>
                    <a:pt x="431007" y="500063"/>
                  </a:moveTo>
                  <a:lnTo>
                    <a:pt x="352425" y="383381"/>
                  </a:lnTo>
                  <a:lnTo>
                    <a:pt x="288132" y="302419"/>
                  </a:lnTo>
                  <a:lnTo>
                    <a:pt x="200025" y="214313"/>
                  </a:lnTo>
                  <a:lnTo>
                    <a:pt x="119063" y="145256"/>
                  </a:lnTo>
                  <a:lnTo>
                    <a:pt x="19050" y="73819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11907" y="7144"/>
                  </a:lnTo>
                  <a:lnTo>
                    <a:pt x="38100" y="0"/>
                  </a:lnTo>
                  <a:lnTo>
                    <a:pt x="73819" y="2381"/>
                  </a:lnTo>
                  <a:lnTo>
                    <a:pt x="154782" y="35719"/>
                  </a:lnTo>
                  <a:lnTo>
                    <a:pt x="280988" y="90488"/>
                  </a:lnTo>
                  <a:lnTo>
                    <a:pt x="409575" y="154781"/>
                  </a:lnTo>
                  <a:lnTo>
                    <a:pt x="533400" y="226219"/>
                  </a:lnTo>
                  <a:lnTo>
                    <a:pt x="673894" y="330994"/>
                  </a:lnTo>
                  <a:lnTo>
                    <a:pt x="697707" y="411956"/>
                  </a:lnTo>
                  <a:lnTo>
                    <a:pt x="711994" y="488156"/>
                  </a:lnTo>
                  <a:lnTo>
                    <a:pt x="721519" y="569119"/>
                  </a:lnTo>
                  <a:lnTo>
                    <a:pt x="716757" y="645319"/>
                  </a:lnTo>
                  <a:lnTo>
                    <a:pt x="697707" y="728663"/>
                  </a:lnTo>
                  <a:lnTo>
                    <a:pt x="666750" y="807244"/>
                  </a:lnTo>
                  <a:lnTo>
                    <a:pt x="645319" y="821531"/>
                  </a:lnTo>
                  <a:lnTo>
                    <a:pt x="626269" y="819150"/>
                  </a:lnTo>
                  <a:lnTo>
                    <a:pt x="600075" y="800100"/>
                  </a:lnTo>
                  <a:lnTo>
                    <a:pt x="573882" y="764381"/>
                  </a:lnTo>
                  <a:lnTo>
                    <a:pt x="545307" y="707231"/>
                  </a:lnTo>
                  <a:lnTo>
                    <a:pt x="507207" y="619125"/>
                  </a:lnTo>
                  <a:lnTo>
                    <a:pt x="431007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2161F021-6B0E-4C65-AD43-B6AD488F833E}"/>
                </a:ext>
              </a:extLst>
            </p:cNvPr>
            <p:cNvSpPr/>
            <p:nvPr/>
          </p:nvSpPr>
          <p:spPr>
            <a:xfrm>
              <a:off x="6127753" y="1676401"/>
              <a:ext cx="917575" cy="1876425"/>
            </a:xfrm>
            <a:custGeom>
              <a:avLst/>
              <a:gdLst>
                <a:gd name="connsiteX0" fmla="*/ 693942 w 916905"/>
                <a:gd name="connsiteY0" fmla="*/ 824213 h 1876399"/>
                <a:gd name="connsiteX1" fmla="*/ 616280 w 916905"/>
                <a:gd name="connsiteY1" fmla="*/ 999577 h 1876399"/>
                <a:gd name="connsiteX2" fmla="*/ 513567 w 916905"/>
                <a:gd name="connsiteY2" fmla="*/ 1177447 h 1876399"/>
                <a:gd name="connsiteX3" fmla="*/ 443421 w 916905"/>
                <a:gd name="connsiteY3" fmla="*/ 1305213 h 1876399"/>
                <a:gd name="connsiteX4" fmla="*/ 340708 w 916905"/>
                <a:gd name="connsiteY4" fmla="*/ 1490598 h 1876399"/>
                <a:gd name="connsiteX5" fmla="*/ 222963 w 916905"/>
                <a:gd name="connsiteY5" fmla="*/ 1660952 h 1876399"/>
                <a:gd name="connsiteX6" fmla="*/ 102713 w 916905"/>
                <a:gd name="connsiteY6" fmla="*/ 1803748 h 1876399"/>
                <a:gd name="connsiteX7" fmla="*/ 50104 w 916905"/>
                <a:gd name="connsiteY7" fmla="*/ 1868884 h 1876399"/>
                <a:gd name="connsiteX8" fmla="*/ 17536 w 916905"/>
                <a:gd name="connsiteY8" fmla="*/ 1876399 h 1876399"/>
                <a:gd name="connsiteX9" fmla="*/ 0 w 916905"/>
                <a:gd name="connsiteY9" fmla="*/ 1871389 h 1876399"/>
                <a:gd name="connsiteX10" fmla="*/ 0 w 916905"/>
                <a:gd name="connsiteY10" fmla="*/ 1848842 h 1876399"/>
                <a:gd name="connsiteX11" fmla="*/ 60125 w 916905"/>
                <a:gd name="connsiteY11" fmla="*/ 1728592 h 1876399"/>
                <a:gd name="connsiteX12" fmla="*/ 147807 w 916905"/>
                <a:gd name="connsiteY12" fmla="*/ 1545712 h 1876399"/>
                <a:gd name="connsiteX13" fmla="*/ 248015 w 916905"/>
                <a:gd name="connsiteY13" fmla="*/ 1327759 h 1876399"/>
                <a:gd name="connsiteX14" fmla="*/ 348223 w 916905"/>
                <a:gd name="connsiteY14" fmla="*/ 1092270 h 1876399"/>
                <a:gd name="connsiteX15" fmla="*/ 433400 w 916905"/>
                <a:gd name="connsiteY15" fmla="*/ 859286 h 1876399"/>
                <a:gd name="connsiteX16" fmla="*/ 506051 w 916905"/>
                <a:gd name="connsiteY16" fmla="*/ 641333 h 1876399"/>
                <a:gd name="connsiteX17" fmla="*/ 568682 w 916905"/>
                <a:gd name="connsiteY17" fmla="*/ 393318 h 1876399"/>
                <a:gd name="connsiteX18" fmla="*/ 586218 w 916905"/>
                <a:gd name="connsiteY18" fmla="*/ 263047 h 1876399"/>
                <a:gd name="connsiteX19" fmla="*/ 541124 w 916905"/>
                <a:gd name="connsiteY19" fmla="*/ 172860 h 1876399"/>
                <a:gd name="connsiteX20" fmla="*/ 493525 w 916905"/>
                <a:gd name="connsiteY20" fmla="*/ 107724 h 1876399"/>
                <a:gd name="connsiteX21" fmla="*/ 450937 w 916905"/>
                <a:gd name="connsiteY21" fmla="*/ 67641 h 1876399"/>
                <a:gd name="connsiteX22" fmla="*/ 440916 w 916905"/>
                <a:gd name="connsiteY22" fmla="*/ 40084 h 1876399"/>
                <a:gd name="connsiteX23" fmla="*/ 435906 w 916905"/>
                <a:gd name="connsiteY23" fmla="*/ 20042 h 1876399"/>
                <a:gd name="connsiteX24" fmla="*/ 438411 w 916905"/>
                <a:gd name="connsiteY24" fmla="*/ 7516 h 1876399"/>
                <a:gd name="connsiteX25" fmla="*/ 448432 w 916905"/>
                <a:gd name="connsiteY25" fmla="*/ 0 h 1876399"/>
                <a:gd name="connsiteX26" fmla="*/ 475989 w 916905"/>
                <a:gd name="connsiteY26" fmla="*/ 0 h 1876399"/>
                <a:gd name="connsiteX27" fmla="*/ 491020 w 916905"/>
                <a:gd name="connsiteY27" fmla="*/ 7516 h 1876399"/>
                <a:gd name="connsiteX28" fmla="*/ 571187 w 916905"/>
                <a:gd name="connsiteY28" fmla="*/ 32568 h 1876399"/>
                <a:gd name="connsiteX29" fmla="*/ 628806 w 916905"/>
                <a:gd name="connsiteY29" fmla="*/ 55115 h 1876399"/>
                <a:gd name="connsiteX30" fmla="*/ 681416 w 916905"/>
                <a:gd name="connsiteY30" fmla="*/ 87683 h 1876399"/>
                <a:gd name="connsiteX31" fmla="*/ 741541 w 916905"/>
                <a:gd name="connsiteY31" fmla="*/ 132776 h 1876399"/>
                <a:gd name="connsiteX32" fmla="*/ 789140 w 916905"/>
                <a:gd name="connsiteY32" fmla="*/ 177870 h 1876399"/>
                <a:gd name="connsiteX33" fmla="*/ 851770 w 916905"/>
                <a:gd name="connsiteY33" fmla="*/ 248016 h 1876399"/>
                <a:gd name="connsiteX34" fmla="*/ 889348 w 916905"/>
                <a:gd name="connsiteY34" fmla="*/ 300625 h 1876399"/>
                <a:gd name="connsiteX35" fmla="*/ 909389 w 916905"/>
                <a:gd name="connsiteY35" fmla="*/ 333193 h 1876399"/>
                <a:gd name="connsiteX36" fmla="*/ 916905 w 916905"/>
                <a:gd name="connsiteY36" fmla="*/ 378286 h 1876399"/>
                <a:gd name="connsiteX37" fmla="*/ 904379 w 916905"/>
                <a:gd name="connsiteY37" fmla="*/ 408349 h 1876399"/>
                <a:gd name="connsiteX38" fmla="*/ 854275 w 916905"/>
                <a:gd name="connsiteY38" fmla="*/ 455948 h 1876399"/>
                <a:gd name="connsiteX39" fmla="*/ 806676 w 916905"/>
                <a:gd name="connsiteY39" fmla="*/ 531104 h 1876399"/>
                <a:gd name="connsiteX40" fmla="*/ 693942 w 916905"/>
                <a:gd name="connsiteY40" fmla="*/ 824213 h 18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16905" h="1876399">
                  <a:moveTo>
                    <a:pt x="693942" y="824213"/>
                  </a:moveTo>
                  <a:lnTo>
                    <a:pt x="616280" y="999577"/>
                  </a:lnTo>
                  <a:lnTo>
                    <a:pt x="513567" y="1177447"/>
                  </a:lnTo>
                  <a:lnTo>
                    <a:pt x="443421" y="1305213"/>
                  </a:lnTo>
                  <a:lnTo>
                    <a:pt x="340708" y="1490598"/>
                  </a:lnTo>
                  <a:lnTo>
                    <a:pt x="222963" y="1660952"/>
                  </a:lnTo>
                  <a:lnTo>
                    <a:pt x="102713" y="1803748"/>
                  </a:lnTo>
                  <a:lnTo>
                    <a:pt x="50104" y="1868884"/>
                  </a:lnTo>
                  <a:lnTo>
                    <a:pt x="17536" y="1876399"/>
                  </a:lnTo>
                  <a:lnTo>
                    <a:pt x="0" y="1871389"/>
                  </a:lnTo>
                  <a:lnTo>
                    <a:pt x="0" y="1848842"/>
                  </a:lnTo>
                  <a:lnTo>
                    <a:pt x="60125" y="1728592"/>
                  </a:lnTo>
                  <a:lnTo>
                    <a:pt x="147807" y="1545712"/>
                  </a:lnTo>
                  <a:lnTo>
                    <a:pt x="248015" y="1327759"/>
                  </a:lnTo>
                  <a:lnTo>
                    <a:pt x="348223" y="1092270"/>
                  </a:lnTo>
                  <a:lnTo>
                    <a:pt x="433400" y="859286"/>
                  </a:lnTo>
                  <a:lnTo>
                    <a:pt x="506051" y="641333"/>
                  </a:lnTo>
                  <a:lnTo>
                    <a:pt x="568682" y="393318"/>
                  </a:lnTo>
                  <a:lnTo>
                    <a:pt x="586218" y="263047"/>
                  </a:lnTo>
                  <a:lnTo>
                    <a:pt x="541124" y="172860"/>
                  </a:lnTo>
                  <a:lnTo>
                    <a:pt x="493525" y="107724"/>
                  </a:lnTo>
                  <a:lnTo>
                    <a:pt x="450937" y="67641"/>
                  </a:lnTo>
                  <a:lnTo>
                    <a:pt x="440916" y="40084"/>
                  </a:lnTo>
                  <a:lnTo>
                    <a:pt x="435906" y="20042"/>
                  </a:lnTo>
                  <a:lnTo>
                    <a:pt x="438411" y="7516"/>
                  </a:lnTo>
                  <a:lnTo>
                    <a:pt x="448432" y="0"/>
                  </a:lnTo>
                  <a:lnTo>
                    <a:pt x="475989" y="0"/>
                  </a:lnTo>
                  <a:lnTo>
                    <a:pt x="491020" y="7516"/>
                  </a:lnTo>
                  <a:lnTo>
                    <a:pt x="571187" y="32568"/>
                  </a:lnTo>
                  <a:lnTo>
                    <a:pt x="628806" y="55115"/>
                  </a:lnTo>
                  <a:lnTo>
                    <a:pt x="681416" y="87683"/>
                  </a:lnTo>
                  <a:lnTo>
                    <a:pt x="741541" y="132776"/>
                  </a:lnTo>
                  <a:lnTo>
                    <a:pt x="789140" y="177870"/>
                  </a:lnTo>
                  <a:lnTo>
                    <a:pt x="851770" y="248016"/>
                  </a:lnTo>
                  <a:lnTo>
                    <a:pt x="889348" y="300625"/>
                  </a:lnTo>
                  <a:lnTo>
                    <a:pt x="909389" y="333193"/>
                  </a:lnTo>
                  <a:lnTo>
                    <a:pt x="916905" y="378286"/>
                  </a:lnTo>
                  <a:lnTo>
                    <a:pt x="904379" y="408349"/>
                  </a:lnTo>
                  <a:lnTo>
                    <a:pt x="854275" y="455948"/>
                  </a:lnTo>
                  <a:lnTo>
                    <a:pt x="806676" y="531104"/>
                  </a:lnTo>
                  <a:lnTo>
                    <a:pt x="693942" y="824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3">
              <a:extLst>
                <a:ext uri="{FF2B5EF4-FFF2-40B4-BE49-F238E27FC236}">
                  <a16:creationId xmlns:a16="http://schemas.microsoft.com/office/drawing/2014/main" id="{EB62D1CF-B582-47DA-97A6-20F49A6CAFEF}"/>
                </a:ext>
              </a:extLst>
            </p:cNvPr>
            <p:cNvSpPr/>
            <p:nvPr/>
          </p:nvSpPr>
          <p:spPr>
            <a:xfrm>
              <a:off x="6427789" y="3603625"/>
              <a:ext cx="2251075" cy="1993900"/>
            </a:xfrm>
            <a:custGeom>
              <a:avLst/>
              <a:gdLst>
                <a:gd name="connsiteX0" fmla="*/ 868136 w 2250622"/>
                <a:gd name="connsiteY0" fmla="*/ 1134836 h 1994808"/>
                <a:gd name="connsiteX1" fmla="*/ 685800 w 2250622"/>
                <a:gd name="connsiteY1" fmla="*/ 879022 h 1994808"/>
                <a:gd name="connsiteX2" fmla="*/ 574222 w 2250622"/>
                <a:gd name="connsiteY2" fmla="*/ 669472 h 1994808"/>
                <a:gd name="connsiteX3" fmla="*/ 451757 w 2250622"/>
                <a:gd name="connsiteY3" fmla="*/ 503465 h 1994808"/>
                <a:gd name="connsiteX4" fmla="*/ 356507 w 2250622"/>
                <a:gd name="connsiteY4" fmla="*/ 383722 h 1994808"/>
                <a:gd name="connsiteX5" fmla="*/ 250372 w 2250622"/>
                <a:gd name="connsiteY5" fmla="*/ 263979 h 1994808"/>
                <a:gd name="connsiteX6" fmla="*/ 182336 w 2250622"/>
                <a:gd name="connsiteY6" fmla="*/ 195943 h 1994808"/>
                <a:gd name="connsiteX7" fmla="*/ 114300 w 2250622"/>
                <a:gd name="connsiteY7" fmla="*/ 136072 h 1994808"/>
                <a:gd name="connsiteX8" fmla="*/ 46265 w 2250622"/>
                <a:gd name="connsiteY8" fmla="*/ 81643 h 1994808"/>
                <a:gd name="connsiteX9" fmla="*/ 10886 w 2250622"/>
                <a:gd name="connsiteY9" fmla="*/ 48986 h 1994808"/>
                <a:gd name="connsiteX10" fmla="*/ 0 w 2250622"/>
                <a:gd name="connsiteY10" fmla="*/ 29936 h 1994808"/>
                <a:gd name="connsiteX11" fmla="*/ 2722 w 2250622"/>
                <a:gd name="connsiteY11" fmla="*/ 10886 h 1994808"/>
                <a:gd name="connsiteX12" fmla="*/ 8165 w 2250622"/>
                <a:gd name="connsiteY12" fmla="*/ 2722 h 1994808"/>
                <a:gd name="connsiteX13" fmla="*/ 29936 w 2250622"/>
                <a:gd name="connsiteY13" fmla="*/ 0 h 1994808"/>
                <a:gd name="connsiteX14" fmla="*/ 70757 w 2250622"/>
                <a:gd name="connsiteY14" fmla="*/ 0 h 1994808"/>
                <a:gd name="connsiteX15" fmla="*/ 97972 w 2250622"/>
                <a:gd name="connsiteY15" fmla="*/ 10886 h 1994808"/>
                <a:gd name="connsiteX16" fmla="*/ 152400 w 2250622"/>
                <a:gd name="connsiteY16" fmla="*/ 48986 h 1994808"/>
                <a:gd name="connsiteX17" fmla="*/ 255815 w 2250622"/>
                <a:gd name="connsiteY17" fmla="*/ 127908 h 1994808"/>
                <a:gd name="connsiteX18" fmla="*/ 334736 w 2250622"/>
                <a:gd name="connsiteY18" fmla="*/ 195943 h 1994808"/>
                <a:gd name="connsiteX19" fmla="*/ 454479 w 2250622"/>
                <a:gd name="connsiteY19" fmla="*/ 310243 h 1994808"/>
                <a:gd name="connsiteX20" fmla="*/ 647700 w 2250622"/>
                <a:gd name="connsiteY20" fmla="*/ 519793 h 1994808"/>
                <a:gd name="connsiteX21" fmla="*/ 805543 w 2250622"/>
                <a:gd name="connsiteY21" fmla="*/ 726622 h 1994808"/>
                <a:gd name="connsiteX22" fmla="*/ 993322 w 2250622"/>
                <a:gd name="connsiteY22" fmla="*/ 925286 h 1994808"/>
                <a:gd name="connsiteX23" fmla="*/ 1102179 w 2250622"/>
                <a:gd name="connsiteY23" fmla="*/ 1042308 h 1994808"/>
                <a:gd name="connsiteX24" fmla="*/ 1270907 w 2250622"/>
                <a:gd name="connsiteY24" fmla="*/ 1216479 h 1994808"/>
                <a:gd name="connsiteX25" fmla="*/ 1409700 w 2250622"/>
                <a:gd name="connsiteY25" fmla="*/ 1357993 h 1994808"/>
                <a:gd name="connsiteX26" fmla="*/ 1494065 w 2250622"/>
                <a:gd name="connsiteY26" fmla="*/ 1439636 h 1994808"/>
                <a:gd name="connsiteX27" fmla="*/ 1621972 w 2250622"/>
                <a:gd name="connsiteY27" fmla="*/ 1559379 h 1994808"/>
                <a:gd name="connsiteX28" fmla="*/ 1722665 w 2250622"/>
                <a:gd name="connsiteY28" fmla="*/ 1641022 h 1994808"/>
                <a:gd name="connsiteX29" fmla="*/ 1820636 w 2250622"/>
                <a:gd name="connsiteY29" fmla="*/ 1709058 h 1994808"/>
                <a:gd name="connsiteX30" fmla="*/ 1905000 w 2250622"/>
                <a:gd name="connsiteY30" fmla="*/ 1766208 h 1994808"/>
                <a:gd name="connsiteX31" fmla="*/ 2038350 w 2250622"/>
                <a:gd name="connsiteY31" fmla="*/ 1842408 h 1994808"/>
                <a:gd name="connsiteX32" fmla="*/ 2242457 w 2250622"/>
                <a:gd name="connsiteY32" fmla="*/ 1953986 h 1994808"/>
                <a:gd name="connsiteX33" fmla="*/ 2250622 w 2250622"/>
                <a:gd name="connsiteY33" fmla="*/ 1964872 h 1994808"/>
                <a:gd name="connsiteX34" fmla="*/ 2245179 w 2250622"/>
                <a:gd name="connsiteY34" fmla="*/ 1986643 h 1994808"/>
                <a:gd name="connsiteX35" fmla="*/ 2231572 w 2250622"/>
                <a:gd name="connsiteY35" fmla="*/ 1994808 h 1994808"/>
                <a:gd name="connsiteX36" fmla="*/ 1714500 w 2250622"/>
                <a:gd name="connsiteY36" fmla="*/ 1992086 h 1994808"/>
                <a:gd name="connsiteX37" fmla="*/ 1537607 w 2250622"/>
                <a:gd name="connsiteY37" fmla="*/ 1994808 h 1994808"/>
                <a:gd name="connsiteX38" fmla="*/ 1494065 w 2250622"/>
                <a:gd name="connsiteY38" fmla="*/ 1986643 h 1994808"/>
                <a:gd name="connsiteX39" fmla="*/ 1458686 w 2250622"/>
                <a:gd name="connsiteY39" fmla="*/ 1964872 h 1994808"/>
                <a:gd name="connsiteX40" fmla="*/ 1423307 w 2250622"/>
                <a:gd name="connsiteY40" fmla="*/ 1921329 h 1994808"/>
                <a:gd name="connsiteX41" fmla="*/ 1221922 w 2250622"/>
                <a:gd name="connsiteY41" fmla="*/ 1624693 h 1994808"/>
                <a:gd name="connsiteX42" fmla="*/ 1012372 w 2250622"/>
                <a:gd name="connsiteY42" fmla="*/ 1336222 h 1994808"/>
                <a:gd name="connsiteX43" fmla="*/ 868136 w 2250622"/>
                <a:gd name="connsiteY43" fmla="*/ 1134836 h 1994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50622" h="1994808">
                  <a:moveTo>
                    <a:pt x="868136" y="1134836"/>
                  </a:moveTo>
                  <a:lnTo>
                    <a:pt x="685800" y="879022"/>
                  </a:lnTo>
                  <a:lnTo>
                    <a:pt x="574222" y="669472"/>
                  </a:lnTo>
                  <a:lnTo>
                    <a:pt x="451757" y="503465"/>
                  </a:lnTo>
                  <a:lnTo>
                    <a:pt x="356507" y="383722"/>
                  </a:lnTo>
                  <a:lnTo>
                    <a:pt x="250372" y="263979"/>
                  </a:lnTo>
                  <a:lnTo>
                    <a:pt x="182336" y="195943"/>
                  </a:lnTo>
                  <a:lnTo>
                    <a:pt x="114300" y="136072"/>
                  </a:lnTo>
                  <a:lnTo>
                    <a:pt x="46265" y="81643"/>
                  </a:lnTo>
                  <a:lnTo>
                    <a:pt x="10886" y="48986"/>
                  </a:lnTo>
                  <a:lnTo>
                    <a:pt x="0" y="29936"/>
                  </a:lnTo>
                  <a:lnTo>
                    <a:pt x="2722" y="10886"/>
                  </a:lnTo>
                  <a:lnTo>
                    <a:pt x="8165" y="2722"/>
                  </a:lnTo>
                  <a:lnTo>
                    <a:pt x="29936" y="0"/>
                  </a:lnTo>
                  <a:lnTo>
                    <a:pt x="70757" y="0"/>
                  </a:lnTo>
                  <a:lnTo>
                    <a:pt x="97972" y="10886"/>
                  </a:lnTo>
                  <a:lnTo>
                    <a:pt x="152400" y="48986"/>
                  </a:lnTo>
                  <a:lnTo>
                    <a:pt x="255815" y="127908"/>
                  </a:lnTo>
                  <a:lnTo>
                    <a:pt x="334736" y="195943"/>
                  </a:lnTo>
                  <a:lnTo>
                    <a:pt x="454479" y="310243"/>
                  </a:lnTo>
                  <a:lnTo>
                    <a:pt x="647700" y="519793"/>
                  </a:lnTo>
                  <a:lnTo>
                    <a:pt x="805543" y="726622"/>
                  </a:lnTo>
                  <a:lnTo>
                    <a:pt x="993322" y="925286"/>
                  </a:lnTo>
                  <a:lnTo>
                    <a:pt x="1102179" y="1042308"/>
                  </a:lnTo>
                  <a:lnTo>
                    <a:pt x="1270907" y="1216479"/>
                  </a:lnTo>
                  <a:lnTo>
                    <a:pt x="1409700" y="1357993"/>
                  </a:lnTo>
                  <a:lnTo>
                    <a:pt x="1494065" y="1439636"/>
                  </a:lnTo>
                  <a:lnTo>
                    <a:pt x="1621972" y="1559379"/>
                  </a:lnTo>
                  <a:lnTo>
                    <a:pt x="1722665" y="1641022"/>
                  </a:lnTo>
                  <a:lnTo>
                    <a:pt x="1820636" y="1709058"/>
                  </a:lnTo>
                  <a:lnTo>
                    <a:pt x="1905000" y="1766208"/>
                  </a:lnTo>
                  <a:lnTo>
                    <a:pt x="2038350" y="1842408"/>
                  </a:lnTo>
                  <a:lnTo>
                    <a:pt x="2242457" y="1953986"/>
                  </a:lnTo>
                  <a:lnTo>
                    <a:pt x="2250622" y="1964872"/>
                  </a:lnTo>
                  <a:lnTo>
                    <a:pt x="2245179" y="1986643"/>
                  </a:lnTo>
                  <a:lnTo>
                    <a:pt x="2231572" y="1994808"/>
                  </a:lnTo>
                  <a:lnTo>
                    <a:pt x="1714500" y="1992086"/>
                  </a:lnTo>
                  <a:lnTo>
                    <a:pt x="1537607" y="1994808"/>
                  </a:lnTo>
                  <a:lnTo>
                    <a:pt x="1494065" y="1986643"/>
                  </a:lnTo>
                  <a:lnTo>
                    <a:pt x="1458686" y="1964872"/>
                  </a:lnTo>
                  <a:lnTo>
                    <a:pt x="1423307" y="1921329"/>
                  </a:lnTo>
                  <a:lnTo>
                    <a:pt x="1221922" y="1624693"/>
                  </a:lnTo>
                  <a:lnTo>
                    <a:pt x="1012372" y="1336222"/>
                  </a:lnTo>
                  <a:lnTo>
                    <a:pt x="868136" y="11348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7">
              <a:extLst>
                <a:ext uri="{FF2B5EF4-FFF2-40B4-BE49-F238E27FC236}">
                  <a16:creationId xmlns:a16="http://schemas.microsoft.com/office/drawing/2014/main" id="{B55FB316-FBED-45A4-9BCF-894ED90CFC01}"/>
                </a:ext>
              </a:extLst>
            </p:cNvPr>
            <p:cNvSpPr/>
            <p:nvPr/>
          </p:nvSpPr>
          <p:spPr>
            <a:xfrm>
              <a:off x="3767141" y="4038600"/>
              <a:ext cx="1063625" cy="857250"/>
            </a:xfrm>
            <a:custGeom>
              <a:avLst/>
              <a:gdLst>
                <a:gd name="connsiteX0" fmla="*/ 292893 w 1064418"/>
                <a:gd name="connsiteY0" fmla="*/ 423863 h 857250"/>
                <a:gd name="connsiteX1" fmla="*/ 514350 w 1064418"/>
                <a:gd name="connsiteY1" fmla="*/ 311944 h 857250"/>
                <a:gd name="connsiteX2" fmla="*/ 685800 w 1064418"/>
                <a:gd name="connsiteY2" fmla="*/ 211931 h 857250"/>
                <a:gd name="connsiteX3" fmla="*/ 873918 w 1064418"/>
                <a:gd name="connsiteY3" fmla="*/ 102394 h 857250"/>
                <a:gd name="connsiteX4" fmla="*/ 1009650 w 1064418"/>
                <a:gd name="connsiteY4" fmla="*/ 14288 h 857250"/>
                <a:gd name="connsiteX5" fmla="*/ 1045368 w 1064418"/>
                <a:gd name="connsiteY5" fmla="*/ 0 h 857250"/>
                <a:gd name="connsiteX6" fmla="*/ 1062037 w 1064418"/>
                <a:gd name="connsiteY6" fmla="*/ 9525 h 857250"/>
                <a:gd name="connsiteX7" fmla="*/ 1064418 w 1064418"/>
                <a:gd name="connsiteY7" fmla="*/ 38100 h 857250"/>
                <a:gd name="connsiteX8" fmla="*/ 1040606 w 1064418"/>
                <a:gd name="connsiteY8" fmla="*/ 64294 h 857250"/>
                <a:gd name="connsiteX9" fmla="*/ 995362 w 1064418"/>
                <a:gd name="connsiteY9" fmla="*/ 114300 h 857250"/>
                <a:gd name="connsiteX10" fmla="*/ 878681 w 1064418"/>
                <a:gd name="connsiteY10" fmla="*/ 214313 h 857250"/>
                <a:gd name="connsiteX11" fmla="*/ 697706 w 1064418"/>
                <a:gd name="connsiteY11" fmla="*/ 376238 h 857250"/>
                <a:gd name="connsiteX12" fmla="*/ 483393 w 1064418"/>
                <a:gd name="connsiteY12" fmla="*/ 571500 h 857250"/>
                <a:gd name="connsiteX13" fmla="*/ 376237 w 1064418"/>
                <a:gd name="connsiteY13" fmla="*/ 664369 h 857250"/>
                <a:gd name="connsiteX14" fmla="*/ 321468 w 1064418"/>
                <a:gd name="connsiteY14" fmla="*/ 731044 h 857250"/>
                <a:gd name="connsiteX15" fmla="*/ 269081 w 1064418"/>
                <a:gd name="connsiteY15" fmla="*/ 800100 h 857250"/>
                <a:gd name="connsiteX16" fmla="*/ 240506 w 1064418"/>
                <a:gd name="connsiteY16" fmla="*/ 838200 h 857250"/>
                <a:gd name="connsiteX17" fmla="*/ 214312 w 1064418"/>
                <a:gd name="connsiteY17" fmla="*/ 854869 h 857250"/>
                <a:gd name="connsiteX18" fmla="*/ 195262 w 1064418"/>
                <a:gd name="connsiteY18" fmla="*/ 857250 h 857250"/>
                <a:gd name="connsiteX19" fmla="*/ 176212 w 1064418"/>
                <a:gd name="connsiteY19" fmla="*/ 852488 h 857250"/>
                <a:gd name="connsiteX20" fmla="*/ 161925 w 1064418"/>
                <a:gd name="connsiteY20" fmla="*/ 831056 h 857250"/>
                <a:gd name="connsiteX21" fmla="*/ 114300 w 1064418"/>
                <a:gd name="connsiteY21" fmla="*/ 745331 h 857250"/>
                <a:gd name="connsiteX22" fmla="*/ 66675 w 1064418"/>
                <a:gd name="connsiteY22" fmla="*/ 657225 h 857250"/>
                <a:gd name="connsiteX23" fmla="*/ 35718 w 1064418"/>
                <a:gd name="connsiteY23" fmla="*/ 581025 h 857250"/>
                <a:gd name="connsiteX24" fmla="*/ 19050 w 1064418"/>
                <a:gd name="connsiteY24" fmla="*/ 516731 h 857250"/>
                <a:gd name="connsiteX25" fmla="*/ 4762 w 1064418"/>
                <a:gd name="connsiteY25" fmla="*/ 419100 h 857250"/>
                <a:gd name="connsiteX26" fmla="*/ 0 w 1064418"/>
                <a:gd name="connsiteY26" fmla="*/ 340519 h 857250"/>
                <a:gd name="connsiteX27" fmla="*/ 4762 w 1064418"/>
                <a:gd name="connsiteY27" fmla="*/ 316706 h 857250"/>
                <a:gd name="connsiteX28" fmla="*/ 21431 w 1064418"/>
                <a:gd name="connsiteY28" fmla="*/ 309563 h 857250"/>
                <a:gd name="connsiteX29" fmla="*/ 45243 w 1064418"/>
                <a:gd name="connsiteY29" fmla="*/ 314325 h 857250"/>
                <a:gd name="connsiteX30" fmla="*/ 61912 w 1064418"/>
                <a:gd name="connsiteY30" fmla="*/ 328613 h 857250"/>
                <a:gd name="connsiteX31" fmla="*/ 76200 w 1064418"/>
                <a:gd name="connsiteY31" fmla="*/ 364331 h 857250"/>
                <a:gd name="connsiteX32" fmla="*/ 92868 w 1064418"/>
                <a:gd name="connsiteY32" fmla="*/ 397669 h 857250"/>
                <a:gd name="connsiteX33" fmla="*/ 111918 w 1064418"/>
                <a:gd name="connsiteY33" fmla="*/ 426244 h 857250"/>
                <a:gd name="connsiteX34" fmla="*/ 135731 w 1064418"/>
                <a:gd name="connsiteY34" fmla="*/ 445294 h 857250"/>
                <a:gd name="connsiteX35" fmla="*/ 169068 w 1064418"/>
                <a:gd name="connsiteY35" fmla="*/ 459581 h 857250"/>
                <a:gd name="connsiteX36" fmla="*/ 197643 w 1064418"/>
                <a:gd name="connsiteY36" fmla="*/ 464344 h 857250"/>
                <a:gd name="connsiteX37" fmla="*/ 292893 w 1064418"/>
                <a:gd name="connsiteY37" fmla="*/ 423863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64418" h="857250">
                  <a:moveTo>
                    <a:pt x="292893" y="423863"/>
                  </a:moveTo>
                  <a:lnTo>
                    <a:pt x="514350" y="311944"/>
                  </a:lnTo>
                  <a:lnTo>
                    <a:pt x="685800" y="211931"/>
                  </a:lnTo>
                  <a:lnTo>
                    <a:pt x="873918" y="102394"/>
                  </a:lnTo>
                  <a:lnTo>
                    <a:pt x="1009650" y="14288"/>
                  </a:lnTo>
                  <a:lnTo>
                    <a:pt x="1045368" y="0"/>
                  </a:lnTo>
                  <a:lnTo>
                    <a:pt x="1062037" y="9525"/>
                  </a:lnTo>
                  <a:lnTo>
                    <a:pt x="1064418" y="38100"/>
                  </a:lnTo>
                  <a:lnTo>
                    <a:pt x="1040606" y="64294"/>
                  </a:lnTo>
                  <a:lnTo>
                    <a:pt x="995362" y="114300"/>
                  </a:lnTo>
                  <a:lnTo>
                    <a:pt x="878681" y="214313"/>
                  </a:lnTo>
                  <a:lnTo>
                    <a:pt x="697706" y="376238"/>
                  </a:lnTo>
                  <a:lnTo>
                    <a:pt x="483393" y="571500"/>
                  </a:lnTo>
                  <a:lnTo>
                    <a:pt x="376237" y="664369"/>
                  </a:lnTo>
                  <a:lnTo>
                    <a:pt x="321468" y="731044"/>
                  </a:lnTo>
                  <a:lnTo>
                    <a:pt x="269081" y="800100"/>
                  </a:lnTo>
                  <a:lnTo>
                    <a:pt x="240506" y="838200"/>
                  </a:lnTo>
                  <a:lnTo>
                    <a:pt x="214312" y="854869"/>
                  </a:lnTo>
                  <a:lnTo>
                    <a:pt x="195262" y="857250"/>
                  </a:lnTo>
                  <a:lnTo>
                    <a:pt x="176212" y="852488"/>
                  </a:lnTo>
                  <a:lnTo>
                    <a:pt x="161925" y="831056"/>
                  </a:lnTo>
                  <a:lnTo>
                    <a:pt x="114300" y="745331"/>
                  </a:lnTo>
                  <a:lnTo>
                    <a:pt x="66675" y="657225"/>
                  </a:lnTo>
                  <a:lnTo>
                    <a:pt x="35718" y="581025"/>
                  </a:lnTo>
                  <a:lnTo>
                    <a:pt x="19050" y="516731"/>
                  </a:lnTo>
                  <a:lnTo>
                    <a:pt x="4762" y="419100"/>
                  </a:lnTo>
                  <a:lnTo>
                    <a:pt x="0" y="340519"/>
                  </a:lnTo>
                  <a:lnTo>
                    <a:pt x="4762" y="316706"/>
                  </a:lnTo>
                  <a:lnTo>
                    <a:pt x="21431" y="309563"/>
                  </a:lnTo>
                  <a:lnTo>
                    <a:pt x="45243" y="314325"/>
                  </a:lnTo>
                  <a:lnTo>
                    <a:pt x="61912" y="328613"/>
                  </a:lnTo>
                  <a:lnTo>
                    <a:pt x="76200" y="364331"/>
                  </a:lnTo>
                  <a:lnTo>
                    <a:pt x="92868" y="397669"/>
                  </a:lnTo>
                  <a:lnTo>
                    <a:pt x="111918" y="426244"/>
                  </a:lnTo>
                  <a:lnTo>
                    <a:pt x="135731" y="445294"/>
                  </a:lnTo>
                  <a:lnTo>
                    <a:pt x="169068" y="459581"/>
                  </a:lnTo>
                  <a:lnTo>
                    <a:pt x="197643" y="464344"/>
                  </a:lnTo>
                  <a:lnTo>
                    <a:pt x="292893" y="423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6">
              <a:extLst>
                <a:ext uri="{FF2B5EF4-FFF2-40B4-BE49-F238E27FC236}">
                  <a16:creationId xmlns:a16="http://schemas.microsoft.com/office/drawing/2014/main" id="{E3BEA8FF-826B-4919-8B23-985D847D2A76}"/>
                </a:ext>
              </a:extLst>
            </p:cNvPr>
            <p:cNvSpPr/>
            <p:nvPr/>
          </p:nvSpPr>
          <p:spPr>
            <a:xfrm rot="16200000">
              <a:off x="3113884" y="3367881"/>
              <a:ext cx="4021138" cy="511175"/>
            </a:xfrm>
            <a:custGeom>
              <a:avLst/>
              <a:gdLst>
                <a:gd name="connsiteX0" fmla="*/ 2270703 w 4021320"/>
                <a:gd name="connsiteY0" fmla="*/ 428306 h 509888"/>
                <a:gd name="connsiteX1" fmla="*/ 1720023 w 4021320"/>
                <a:gd name="connsiteY1" fmla="*/ 418108 h 509888"/>
                <a:gd name="connsiteX2" fmla="*/ 1352904 w 4021320"/>
                <a:gd name="connsiteY2" fmla="*/ 414709 h 509888"/>
                <a:gd name="connsiteX3" fmla="*/ 1002780 w 4021320"/>
                <a:gd name="connsiteY3" fmla="*/ 414709 h 509888"/>
                <a:gd name="connsiteX4" fmla="*/ 690049 w 4021320"/>
                <a:gd name="connsiteY4" fmla="*/ 421507 h 509888"/>
                <a:gd name="connsiteX5" fmla="*/ 414709 w 4021320"/>
                <a:gd name="connsiteY5" fmla="*/ 438504 h 509888"/>
                <a:gd name="connsiteX6" fmla="*/ 282138 w 4021320"/>
                <a:gd name="connsiteY6" fmla="*/ 404511 h 509888"/>
                <a:gd name="connsiteX7" fmla="*/ 203955 w 4021320"/>
                <a:gd name="connsiteY7" fmla="*/ 373918 h 509888"/>
                <a:gd name="connsiteX8" fmla="*/ 156365 w 4021320"/>
                <a:gd name="connsiteY8" fmla="*/ 353522 h 509888"/>
                <a:gd name="connsiteX9" fmla="*/ 115574 w 4021320"/>
                <a:gd name="connsiteY9" fmla="*/ 329727 h 509888"/>
                <a:gd name="connsiteX10" fmla="*/ 50989 w 4021320"/>
                <a:gd name="connsiteY10" fmla="*/ 282138 h 509888"/>
                <a:gd name="connsiteX11" fmla="*/ 3399 w 4021320"/>
                <a:gd name="connsiteY11" fmla="*/ 234548 h 509888"/>
                <a:gd name="connsiteX12" fmla="*/ 0 w 4021320"/>
                <a:gd name="connsiteY12" fmla="*/ 217552 h 509888"/>
                <a:gd name="connsiteX13" fmla="*/ 6798 w 4021320"/>
                <a:gd name="connsiteY13" fmla="*/ 193757 h 509888"/>
                <a:gd name="connsiteX14" fmla="*/ 37392 w 4021320"/>
                <a:gd name="connsiteY14" fmla="*/ 166563 h 509888"/>
                <a:gd name="connsiteX15" fmla="*/ 81582 w 4021320"/>
                <a:gd name="connsiteY15" fmla="*/ 132571 h 509888"/>
                <a:gd name="connsiteX16" fmla="*/ 615265 w 4021320"/>
                <a:gd name="connsiteY16" fmla="*/ 197156 h 509888"/>
                <a:gd name="connsiteX17" fmla="*/ 822620 w 4021320"/>
                <a:gd name="connsiteY17" fmla="*/ 210753 h 509888"/>
                <a:gd name="connsiteX18" fmla="*/ 1162545 w 4021320"/>
                <a:gd name="connsiteY18" fmla="*/ 217552 h 509888"/>
                <a:gd name="connsiteX19" fmla="*/ 1662236 w 4021320"/>
                <a:gd name="connsiteY19" fmla="*/ 214153 h 509888"/>
                <a:gd name="connsiteX20" fmla="*/ 2148330 w 4021320"/>
                <a:gd name="connsiteY20" fmla="*/ 214153 h 509888"/>
                <a:gd name="connsiteX21" fmla="*/ 2783991 w 4021320"/>
                <a:gd name="connsiteY21" fmla="*/ 217552 h 509888"/>
                <a:gd name="connsiteX22" fmla="*/ 2970950 w 4021320"/>
                <a:gd name="connsiteY22" fmla="*/ 217552 h 509888"/>
                <a:gd name="connsiteX23" fmla="*/ 3202099 w 4021320"/>
                <a:gd name="connsiteY23" fmla="*/ 217552 h 509888"/>
                <a:gd name="connsiteX24" fmla="*/ 3467241 w 4021320"/>
                <a:gd name="connsiteY24" fmla="*/ 217552 h 509888"/>
                <a:gd name="connsiteX25" fmla="*/ 3613409 w 4021320"/>
                <a:gd name="connsiteY25" fmla="*/ 217552 h 509888"/>
                <a:gd name="connsiteX26" fmla="*/ 3660999 w 4021320"/>
                <a:gd name="connsiteY26" fmla="*/ 210753 h 509888"/>
                <a:gd name="connsiteX27" fmla="*/ 3725585 w 4021320"/>
                <a:gd name="connsiteY27" fmla="*/ 190358 h 509888"/>
                <a:gd name="connsiteX28" fmla="*/ 3793570 w 4021320"/>
                <a:gd name="connsiteY28" fmla="*/ 159765 h 509888"/>
                <a:gd name="connsiteX29" fmla="*/ 3841160 w 4021320"/>
                <a:gd name="connsiteY29" fmla="*/ 125772 h 509888"/>
                <a:gd name="connsiteX30" fmla="*/ 3895548 w 4021320"/>
                <a:gd name="connsiteY30" fmla="*/ 78182 h 509888"/>
                <a:gd name="connsiteX31" fmla="*/ 3953335 w 4021320"/>
                <a:gd name="connsiteY31" fmla="*/ 13597 h 509888"/>
                <a:gd name="connsiteX32" fmla="*/ 3977130 w 4021320"/>
                <a:gd name="connsiteY32" fmla="*/ 3399 h 509888"/>
                <a:gd name="connsiteX33" fmla="*/ 4004324 w 4021320"/>
                <a:gd name="connsiteY33" fmla="*/ 0 h 509888"/>
                <a:gd name="connsiteX34" fmla="*/ 4017921 w 4021320"/>
                <a:gd name="connsiteY34" fmla="*/ 10197 h 509888"/>
                <a:gd name="connsiteX35" fmla="*/ 4021320 w 4021320"/>
                <a:gd name="connsiteY35" fmla="*/ 27194 h 509888"/>
                <a:gd name="connsiteX36" fmla="*/ 4004324 w 4021320"/>
                <a:gd name="connsiteY36" fmla="*/ 101977 h 509888"/>
                <a:gd name="connsiteX37" fmla="*/ 3956734 w 4021320"/>
                <a:gd name="connsiteY37" fmla="*/ 224351 h 509888"/>
                <a:gd name="connsiteX38" fmla="*/ 3875152 w 4021320"/>
                <a:gd name="connsiteY38" fmla="*/ 356922 h 509888"/>
                <a:gd name="connsiteX39" fmla="*/ 3820764 w 4021320"/>
                <a:gd name="connsiteY39" fmla="*/ 431705 h 509888"/>
                <a:gd name="connsiteX40" fmla="*/ 3776574 w 4021320"/>
                <a:gd name="connsiteY40" fmla="*/ 472496 h 509888"/>
                <a:gd name="connsiteX41" fmla="*/ 3711988 w 4021320"/>
                <a:gd name="connsiteY41" fmla="*/ 503090 h 509888"/>
                <a:gd name="connsiteX42" fmla="*/ 3684794 w 4021320"/>
                <a:gd name="connsiteY42" fmla="*/ 509888 h 509888"/>
                <a:gd name="connsiteX43" fmla="*/ 3664398 w 4021320"/>
                <a:gd name="connsiteY43" fmla="*/ 506489 h 509888"/>
                <a:gd name="connsiteX44" fmla="*/ 3620208 w 4021320"/>
                <a:gd name="connsiteY44" fmla="*/ 489493 h 509888"/>
                <a:gd name="connsiteX45" fmla="*/ 3576018 w 4021320"/>
                <a:gd name="connsiteY45" fmla="*/ 465698 h 509888"/>
                <a:gd name="connsiteX46" fmla="*/ 3525029 w 4021320"/>
                <a:gd name="connsiteY46" fmla="*/ 448701 h 509888"/>
                <a:gd name="connsiteX47" fmla="*/ 3470641 w 4021320"/>
                <a:gd name="connsiteY47" fmla="*/ 435104 h 509888"/>
                <a:gd name="connsiteX48" fmla="*/ 3406055 w 4021320"/>
                <a:gd name="connsiteY48" fmla="*/ 435104 h 509888"/>
                <a:gd name="connsiteX49" fmla="*/ 2943756 w 4021320"/>
                <a:gd name="connsiteY49" fmla="*/ 438504 h 509888"/>
                <a:gd name="connsiteX50" fmla="*/ 2766994 w 4021320"/>
                <a:gd name="connsiteY50" fmla="*/ 435104 h 509888"/>
                <a:gd name="connsiteX51" fmla="*/ 2270703 w 4021320"/>
                <a:gd name="connsiteY51" fmla="*/ 428306 h 50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21320" h="509888">
                  <a:moveTo>
                    <a:pt x="2270703" y="428306"/>
                  </a:moveTo>
                  <a:lnTo>
                    <a:pt x="1720023" y="418108"/>
                  </a:lnTo>
                  <a:lnTo>
                    <a:pt x="1352904" y="414709"/>
                  </a:lnTo>
                  <a:lnTo>
                    <a:pt x="1002780" y="414709"/>
                  </a:lnTo>
                  <a:lnTo>
                    <a:pt x="690049" y="421507"/>
                  </a:lnTo>
                  <a:lnTo>
                    <a:pt x="414709" y="438504"/>
                  </a:lnTo>
                  <a:lnTo>
                    <a:pt x="282138" y="404511"/>
                  </a:lnTo>
                  <a:lnTo>
                    <a:pt x="203955" y="373918"/>
                  </a:lnTo>
                  <a:lnTo>
                    <a:pt x="156365" y="353522"/>
                  </a:lnTo>
                  <a:lnTo>
                    <a:pt x="115574" y="329727"/>
                  </a:lnTo>
                  <a:lnTo>
                    <a:pt x="50989" y="282138"/>
                  </a:lnTo>
                  <a:lnTo>
                    <a:pt x="3399" y="234548"/>
                  </a:lnTo>
                  <a:lnTo>
                    <a:pt x="0" y="217552"/>
                  </a:lnTo>
                  <a:lnTo>
                    <a:pt x="6798" y="193757"/>
                  </a:lnTo>
                  <a:lnTo>
                    <a:pt x="37392" y="166563"/>
                  </a:lnTo>
                  <a:lnTo>
                    <a:pt x="81582" y="132571"/>
                  </a:lnTo>
                  <a:lnTo>
                    <a:pt x="615265" y="197156"/>
                  </a:lnTo>
                  <a:lnTo>
                    <a:pt x="822620" y="210753"/>
                  </a:lnTo>
                  <a:lnTo>
                    <a:pt x="1162545" y="217552"/>
                  </a:lnTo>
                  <a:lnTo>
                    <a:pt x="1662236" y="214153"/>
                  </a:lnTo>
                  <a:lnTo>
                    <a:pt x="2148330" y="214153"/>
                  </a:lnTo>
                  <a:lnTo>
                    <a:pt x="2783991" y="217552"/>
                  </a:lnTo>
                  <a:lnTo>
                    <a:pt x="2970950" y="217552"/>
                  </a:lnTo>
                  <a:lnTo>
                    <a:pt x="3202099" y="217552"/>
                  </a:lnTo>
                  <a:lnTo>
                    <a:pt x="3467241" y="217552"/>
                  </a:lnTo>
                  <a:lnTo>
                    <a:pt x="3613409" y="217552"/>
                  </a:lnTo>
                  <a:lnTo>
                    <a:pt x="3660999" y="210753"/>
                  </a:lnTo>
                  <a:lnTo>
                    <a:pt x="3725585" y="190358"/>
                  </a:lnTo>
                  <a:lnTo>
                    <a:pt x="3793570" y="159765"/>
                  </a:lnTo>
                  <a:lnTo>
                    <a:pt x="3841160" y="125772"/>
                  </a:lnTo>
                  <a:lnTo>
                    <a:pt x="3895548" y="78182"/>
                  </a:lnTo>
                  <a:lnTo>
                    <a:pt x="3953335" y="13597"/>
                  </a:lnTo>
                  <a:lnTo>
                    <a:pt x="3977130" y="3399"/>
                  </a:lnTo>
                  <a:lnTo>
                    <a:pt x="4004324" y="0"/>
                  </a:lnTo>
                  <a:lnTo>
                    <a:pt x="4017921" y="10197"/>
                  </a:lnTo>
                  <a:lnTo>
                    <a:pt x="4021320" y="27194"/>
                  </a:lnTo>
                  <a:lnTo>
                    <a:pt x="4004324" y="101977"/>
                  </a:lnTo>
                  <a:lnTo>
                    <a:pt x="3956734" y="224351"/>
                  </a:lnTo>
                  <a:lnTo>
                    <a:pt x="3875152" y="356922"/>
                  </a:lnTo>
                  <a:lnTo>
                    <a:pt x="3820764" y="431705"/>
                  </a:lnTo>
                  <a:lnTo>
                    <a:pt x="3776574" y="472496"/>
                  </a:lnTo>
                  <a:lnTo>
                    <a:pt x="3711988" y="503090"/>
                  </a:lnTo>
                  <a:lnTo>
                    <a:pt x="3684794" y="509888"/>
                  </a:lnTo>
                  <a:lnTo>
                    <a:pt x="3664398" y="506489"/>
                  </a:lnTo>
                  <a:lnTo>
                    <a:pt x="3620208" y="489493"/>
                  </a:lnTo>
                  <a:lnTo>
                    <a:pt x="3576018" y="465698"/>
                  </a:lnTo>
                  <a:lnTo>
                    <a:pt x="3525029" y="448701"/>
                  </a:lnTo>
                  <a:lnTo>
                    <a:pt x="3470641" y="435104"/>
                  </a:lnTo>
                  <a:lnTo>
                    <a:pt x="3406055" y="435104"/>
                  </a:lnTo>
                  <a:lnTo>
                    <a:pt x="2943756" y="438504"/>
                  </a:lnTo>
                  <a:lnTo>
                    <a:pt x="2766994" y="435104"/>
                  </a:lnTo>
                  <a:lnTo>
                    <a:pt x="2270703" y="428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C1DE8BE2-0D3C-4B0F-8423-077E00A62D91}"/>
                </a:ext>
              </a:extLst>
            </p:cNvPr>
            <p:cNvSpPr/>
            <p:nvPr/>
          </p:nvSpPr>
          <p:spPr>
            <a:xfrm>
              <a:off x="4529141" y="5002213"/>
              <a:ext cx="561975" cy="593725"/>
            </a:xfrm>
            <a:custGeom>
              <a:avLst/>
              <a:gdLst>
                <a:gd name="connsiteX0" fmla="*/ 178593 w 561975"/>
                <a:gd name="connsiteY0" fmla="*/ 133350 h 592931"/>
                <a:gd name="connsiteX1" fmla="*/ 392906 w 561975"/>
                <a:gd name="connsiteY1" fmla="*/ 159543 h 592931"/>
                <a:gd name="connsiteX2" fmla="*/ 419100 w 561975"/>
                <a:gd name="connsiteY2" fmla="*/ 159543 h 592931"/>
                <a:gd name="connsiteX3" fmla="*/ 438150 w 561975"/>
                <a:gd name="connsiteY3" fmla="*/ 152400 h 592931"/>
                <a:gd name="connsiteX4" fmla="*/ 452437 w 561975"/>
                <a:gd name="connsiteY4" fmla="*/ 147637 h 592931"/>
                <a:gd name="connsiteX5" fmla="*/ 476250 w 561975"/>
                <a:gd name="connsiteY5" fmla="*/ 121443 h 592931"/>
                <a:gd name="connsiteX6" fmla="*/ 561975 w 561975"/>
                <a:gd name="connsiteY6" fmla="*/ 0 h 592931"/>
                <a:gd name="connsiteX7" fmla="*/ 519112 w 561975"/>
                <a:gd name="connsiteY7" fmla="*/ 592931 h 592931"/>
                <a:gd name="connsiteX8" fmla="*/ 473868 w 561975"/>
                <a:gd name="connsiteY8" fmla="*/ 550068 h 592931"/>
                <a:gd name="connsiteX9" fmla="*/ 454818 w 561975"/>
                <a:gd name="connsiteY9" fmla="*/ 511968 h 592931"/>
                <a:gd name="connsiteX10" fmla="*/ 433387 w 561975"/>
                <a:gd name="connsiteY10" fmla="*/ 457200 h 592931"/>
                <a:gd name="connsiteX11" fmla="*/ 411956 w 561975"/>
                <a:gd name="connsiteY11" fmla="*/ 409575 h 592931"/>
                <a:gd name="connsiteX12" fmla="*/ 378618 w 561975"/>
                <a:gd name="connsiteY12" fmla="*/ 369093 h 592931"/>
                <a:gd name="connsiteX13" fmla="*/ 316706 w 561975"/>
                <a:gd name="connsiteY13" fmla="*/ 321468 h 592931"/>
                <a:gd name="connsiteX14" fmla="*/ 233362 w 561975"/>
                <a:gd name="connsiteY14" fmla="*/ 271462 h 592931"/>
                <a:gd name="connsiteX15" fmla="*/ 126206 w 561975"/>
                <a:gd name="connsiteY15" fmla="*/ 207168 h 592931"/>
                <a:gd name="connsiteX16" fmla="*/ 11906 w 561975"/>
                <a:gd name="connsiteY16" fmla="*/ 147637 h 592931"/>
                <a:gd name="connsiteX17" fmla="*/ 0 w 561975"/>
                <a:gd name="connsiteY17" fmla="*/ 133350 h 592931"/>
                <a:gd name="connsiteX18" fmla="*/ 4762 w 561975"/>
                <a:gd name="connsiteY18" fmla="*/ 121443 h 592931"/>
                <a:gd name="connsiteX19" fmla="*/ 21431 w 561975"/>
                <a:gd name="connsiteY19" fmla="*/ 116681 h 592931"/>
                <a:gd name="connsiteX20" fmla="*/ 59531 w 561975"/>
                <a:gd name="connsiteY20" fmla="*/ 116681 h 592931"/>
                <a:gd name="connsiteX21" fmla="*/ 178593 w 561975"/>
                <a:gd name="connsiteY21" fmla="*/ 133350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1975" h="592931">
                  <a:moveTo>
                    <a:pt x="178593" y="133350"/>
                  </a:moveTo>
                  <a:lnTo>
                    <a:pt x="392906" y="159543"/>
                  </a:lnTo>
                  <a:lnTo>
                    <a:pt x="419100" y="159543"/>
                  </a:lnTo>
                  <a:lnTo>
                    <a:pt x="438150" y="152400"/>
                  </a:lnTo>
                  <a:lnTo>
                    <a:pt x="452437" y="147637"/>
                  </a:lnTo>
                  <a:lnTo>
                    <a:pt x="476250" y="121443"/>
                  </a:lnTo>
                  <a:lnTo>
                    <a:pt x="561975" y="0"/>
                  </a:lnTo>
                  <a:lnTo>
                    <a:pt x="519112" y="592931"/>
                  </a:lnTo>
                  <a:lnTo>
                    <a:pt x="473868" y="550068"/>
                  </a:lnTo>
                  <a:lnTo>
                    <a:pt x="454818" y="511968"/>
                  </a:lnTo>
                  <a:lnTo>
                    <a:pt x="433387" y="457200"/>
                  </a:lnTo>
                  <a:lnTo>
                    <a:pt x="411956" y="409575"/>
                  </a:lnTo>
                  <a:lnTo>
                    <a:pt x="378618" y="369093"/>
                  </a:lnTo>
                  <a:lnTo>
                    <a:pt x="316706" y="321468"/>
                  </a:lnTo>
                  <a:lnTo>
                    <a:pt x="233362" y="271462"/>
                  </a:lnTo>
                  <a:lnTo>
                    <a:pt x="126206" y="207168"/>
                  </a:lnTo>
                  <a:lnTo>
                    <a:pt x="11906" y="147637"/>
                  </a:lnTo>
                  <a:lnTo>
                    <a:pt x="0" y="133350"/>
                  </a:lnTo>
                  <a:lnTo>
                    <a:pt x="4762" y="121443"/>
                  </a:lnTo>
                  <a:lnTo>
                    <a:pt x="21431" y="116681"/>
                  </a:lnTo>
                  <a:lnTo>
                    <a:pt x="59531" y="116681"/>
                  </a:lnTo>
                  <a:lnTo>
                    <a:pt x="178593" y="133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21E3459-A23E-422C-8659-052D864D78E9}"/>
                </a:ext>
              </a:extLst>
            </p:cNvPr>
            <p:cNvSpPr/>
            <p:nvPr/>
          </p:nvSpPr>
          <p:spPr>
            <a:xfrm>
              <a:off x="6537327" y="2576514"/>
              <a:ext cx="1695450" cy="433387"/>
            </a:xfrm>
            <a:custGeom>
              <a:avLst/>
              <a:gdLst>
                <a:gd name="connsiteX0" fmla="*/ 1185863 w 1695450"/>
                <a:gd name="connsiteY0" fmla="*/ 290512 h 433387"/>
                <a:gd name="connsiteX1" fmla="*/ 723900 w 1695450"/>
                <a:gd name="connsiteY1" fmla="*/ 388143 h 433387"/>
                <a:gd name="connsiteX2" fmla="*/ 666750 w 1695450"/>
                <a:gd name="connsiteY2" fmla="*/ 390525 h 433387"/>
                <a:gd name="connsiteX3" fmla="*/ 528638 w 1695450"/>
                <a:gd name="connsiteY3" fmla="*/ 414337 h 433387"/>
                <a:gd name="connsiteX4" fmla="*/ 381000 w 1695450"/>
                <a:gd name="connsiteY4" fmla="*/ 426243 h 433387"/>
                <a:gd name="connsiteX5" fmla="*/ 307182 w 1695450"/>
                <a:gd name="connsiteY5" fmla="*/ 433387 h 433387"/>
                <a:gd name="connsiteX6" fmla="*/ 240507 w 1695450"/>
                <a:gd name="connsiteY6" fmla="*/ 431006 h 433387"/>
                <a:gd name="connsiteX7" fmla="*/ 185738 w 1695450"/>
                <a:gd name="connsiteY7" fmla="*/ 423862 h 433387"/>
                <a:gd name="connsiteX8" fmla="*/ 0 w 1695450"/>
                <a:gd name="connsiteY8" fmla="*/ 376237 h 433387"/>
                <a:gd name="connsiteX9" fmla="*/ 28575 w 1695450"/>
                <a:gd name="connsiteY9" fmla="*/ 250031 h 433387"/>
                <a:gd name="connsiteX10" fmla="*/ 180975 w 1695450"/>
                <a:gd name="connsiteY10" fmla="*/ 292893 h 433387"/>
                <a:gd name="connsiteX11" fmla="*/ 245269 w 1695450"/>
                <a:gd name="connsiteY11" fmla="*/ 302418 h 433387"/>
                <a:gd name="connsiteX12" fmla="*/ 280988 w 1695450"/>
                <a:gd name="connsiteY12" fmla="*/ 302418 h 433387"/>
                <a:gd name="connsiteX13" fmla="*/ 342900 w 1695450"/>
                <a:gd name="connsiteY13" fmla="*/ 300037 h 433387"/>
                <a:gd name="connsiteX14" fmla="*/ 552450 w 1695450"/>
                <a:gd name="connsiteY14" fmla="*/ 259556 h 433387"/>
                <a:gd name="connsiteX15" fmla="*/ 926307 w 1695450"/>
                <a:gd name="connsiteY15" fmla="*/ 176212 h 433387"/>
                <a:gd name="connsiteX16" fmla="*/ 1238250 w 1695450"/>
                <a:gd name="connsiteY16" fmla="*/ 76200 h 433387"/>
                <a:gd name="connsiteX17" fmla="*/ 1266825 w 1695450"/>
                <a:gd name="connsiteY17" fmla="*/ 61912 h 433387"/>
                <a:gd name="connsiteX18" fmla="*/ 1295400 w 1695450"/>
                <a:gd name="connsiteY18" fmla="*/ 38100 h 433387"/>
                <a:gd name="connsiteX19" fmla="*/ 1338263 w 1695450"/>
                <a:gd name="connsiteY19" fmla="*/ 11906 h 433387"/>
                <a:gd name="connsiteX20" fmla="*/ 1371600 w 1695450"/>
                <a:gd name="connsiteY20" fmla="*/ 0 h 433387"/>
                <a:gd name="connsiteX21" fmla="*/ 1407319 w 1695450"/>
                <a:gd name="connsiteY21" fmla="*/ 2381 h 433387"/>
                <a:gd name="connsiteX22" fmla="*/ 1521619 w 1695450"/>
                <a:gd name="connsiteY22" fmla="*/ 30956 h 433387"/>
                <a:gd name="connsiteX23" fmla="*/ 1609725 w 1695450"/>
                <a:gd name="connsiteY23" fmla="*/ 59531 h 433387"/>
                <a:gd name="connsiteX24" fmla="*/ 1669257 w 1695450"/>
                <a:gd name="connsiteY24" fmla="*/ 88106 h 433387"/>
                <a:gd name="connsiteX25" fmla="*/ 1683544 w 1695450"/>
                <a:gd name="connsiteY25" fmla="*/ 104775 h 433387"/>
                <a:gd name="connsiteX26" fmla="*/ 1695450 w 1695450"/>
                <a:gd name="connsiteY26" fmla="*/ 121443 h 433387"/>
                <a:gd name="connsiteX27" fmla="*/ 1695450 w 1695450"/>
                <a:gd name="connsiteY27" fmla="*/ 142875 h 433387"/>
                <a:gd name="connsiteX28" fmla="*/ 1681163 w 1695450"/>
                <a:gd name="connsiteY28" fmla="*/ 171450 h 433387"/>
                <a:gd name="connsiteX29" fmla="*/ 1654969 w 1695450"/>
                <a:gd name="connsiteY29" fmla="*/ 190500 h 433387"/>
                <a:gd name="connsiteX30" fmla="*/ 1569244 w 1695450"/>
                <a:gd name="connsiteY30" fmla="*/ 219075 h 433387"/>
                <a:gd name="connsiteX31" fmla="*/ 1397794 w 1695450"/>
                <a:gd name="connsiteY31" fmla="*/ 254793 h 433387"/>
                <a:gd name="connsiteX32" fmla="*/ 1185863 w 1695450"/>
                <a:gd name="connsiteY32" fmla="*/ 290512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95450" h="433387">
                  <a:moveTo>
                    <a:pt x="1185863" y="290512"/>
                  </a:moveTo>
                  <a:lnTo>
                    <a:pt x="723900" y="388143"/>
                  </a:lnTo>
                  <a:lnTo>
                    <a:pt x="666750" y="390525"/>
                  </a:lnTo>
                  <a:lnTo>
                    <a:pt x="528638" y="414337"/>
                  </a:lnTo>
                  <a:lnTo>
                    <a:pt x="381000" y="426243"/>
                  </a:lnTo>
                  <a:lnTo>
                    <a:pt x="307182" y="433387"/>
                  </a:lnTo>
                  <a:lnTo>
                    <a:pt x="240507" y="431006"/>
                  </a:lnTo>
                  <a:lnTo>
                    <a:pt x="185738" y="423862"/>
                  </a:lnTo>
                  <a:lnTo>
                    <a:pt x="0" y="376237"/>
                  </a:lnTo>
                  <a:lnTo>
                    <a:pt x="28575" y="250031"/>
                  </a:lnTo>
                  <a:lnTo>
                    <a:pt x="180975" y="292893"/>
                  </a:lnTo>
                  <a:lnTo>
                    <a:pt x="245269" y="302418"/>
                  </a:lnTo>
                  <a:lnTo>
                    <a:pt x="280988" y="302418"/>
                  </a:lnTo>
                  <a:lnTo>
                    <a:pt x="342900" y="300037"/>
                  </a:lnTo>
                  <a:lnTo>
                    <a:pt x="552450" y="259556"/>
                  </a:lnTo>
                  <a:lnTo>
                    <a:pt x="926307" y="176212"/>
                  </a:lnTo>
                  <a:lnTo>
                    <a:pt x="1238250" y="76200"/>
                  </a:lnTo>
                  <a:lnTo>
                    <a:pt x="1266825" y="61912"/>
                  </a:lnTo>
                  <a:lnTo>
                    <a:pt x="1295400" y="38100"/>
                  </a:lnTo>
                  <a:lnTo>
                    <a:pt x="1338263" y="11906"/>
                  </a:lnTo>
                  <a:lnTo>
                    <a:pt x="1371600" y="0"/>
                  </a:lnTo>
                  <a:lnTo>
                    <a:pt x="1407319" y="2381"/>
                  </a:lnTo>
                  <a:lnTo>
                    <a:pt x="1521619" y="30956"/>
                  </a:lnTo>
                  <a:lnTo>
                    <a:pt x="1609725" y="59531"/>
                  </a:lnTo>
                  <a:lnTo>
                    <a:pt x="1669257" y="88106"/>
                  </a:lnTo>
                  <a:lnTo>
                    <a:pt x="1683544" y="104775"/>
                  </a:lnTo>
                  <a:lnTo>
                    <a:pt x="1695450" y="121443"/>
                  </a:lnTo>
                  <a:lnTo>
                    <a:pt x="1695450" y="142875"/>
                  </a:lnTo>
                  <a:lnTo>
                    <a:pt x="1681163" y="171450"/>
                  </a:lnTo>
                  <a:lnTo>
                    <a:pt x="1654969" y="190500"/>
                  </a:lnTo>
                  <a:lnTo>
                    <a:pt x="1569244" y="219075"/>
                  </a:lnTo>
                  <a:lnTo>
                    <a:pt x="1397794" y="254793"/>
                  </a:lnTo>
                  <a:lnTo>
                    <a:pt x="1185863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5">
              <a:extLst>
                <a:ext uri="{FF2B5EF4-FFF2-40B4-BE49-F238E27FC236}">
                  <a16:creationId xmlns:a16="http://schemas.microsoft.com/office/drawing/2014/main" id="{9F215774-01F2-47A4-AFF7-928DE8434ACA}"/>
                </a:ext>
              </a:extLst>
            </p:cNvPr>
            <p:cNvSpPr/>
            <p:nvPr/>
          </p:nvSpPr>
          <p:spPr>
            <a:xfrm rot="16200000">
              <a:off x="5367340" y="3309938"/>
              <a:ext cx="2711450" cy="1965325"/>
            </a:xfrm>
            <a:custGeom>
              <a:avLst/>
              <a:gdLst>
                <a:gd name="connsiteX0" fmla="*/ 1545465 w 2712291"/>
                <a:gd name="connsiteY0" fmla="*/ 1596980 h 1965316"/>
                <a:gd name="connsiteX1" fmla="*/ 1323949 w 2712291"/>
                <a:gd name="connsiteY1" fmla="*/ 1488797 h 1965316"/>
                <a:gd name="connsiteX2" fmla="*/ 1156523 w 2712291"/>
                <a:gd name="connsiteY2" fmla="*/ 1370312 h 1965316"/>
                <a:gd name="connsiteX3" fmla="*/ 1038038 w 2712291"/>
                <a:gd name="connsiteY3" fmla="*/ 1290463 h 1965316"/>
                <a:gd name="connsiteX4" fmla="*/ 935007 w 2712291"/>
                <a:gd name="connsiteY4" fmla="*/ 1213190 h 1965316"/>
                <a:gd name="connsiteX5" fmla="*/ 844854 w 2712291"/>
                <a:gd name="connsiteY5" fmla="*/ 1143644 h 1965316"/>
                <a:gd name="connsiteX6" fmla="*/ 762430 w 2712291"/>
                <a:gd name="connsiteY6" fmla="*/ 1068946 h 1965316"/>
                <a:gd name="connsiteX7" fmla="*/ 674853 w 2712291"/>
                <a:gd name="connsiteY7" fmla="*/ 986521 h 1965316"/>
                <a:gd name="connsiteX8" fmla="*/ 546065 w 2712291"/>
                <a:gd name="connsiteY8" fmla="*/ 850005 h 1965316"/>
                <a:gd name="connsiteX9" fmla="*/ 448185 w 2712291"/>
                <a:gd name="connsiteY9" fmla="*/ 741823 h 1965316"/>
                <a:gd name="connsiteX10" fmla="*/ 373488 w 2712291"/>
                <a:gd name="connsiteY10" fmla="*/ 649095 h 1965316"/>
                <a:gd name="connsiteX11" fmla="*/ 293639 w 2712291"/>
                <a:gd name="connsiteY11" fmla="*/ 538337 h 1965316"/>
                <a:gd name="connsiteX12" fmla="*/ 172577 w 2712291"/>
                <a:gd name="connsiteY12" fmla="*/ 352881 h 1965316"/>
                <a:gd name="connsiteX13" fmla="*/ 85001 w 2712291"/>
                <a:gd name="connsiteY13" fmla="*/ 206062 h 1965316"/>
                <a:gd name="connsiteX14" fmla="*/ 15455 w 2712291"/>
                <a:gd name="connsiteY14" fmla="*/ 85000 h 1965316"/>
                <a:gd name="connsiteX15" fmla="*/ 2576 w 2712291"/>
                <a:gd name="connsiteY15" fmla="*/ 54091 h 1965316"/>
                <a:gd name="connsiteX16" fmla="*/ 0 w 2712291"/>
                <a:gd name="connsiteY16" fmla="*/ 25757 h 1965316"/>
                <a:gd name="connsiteX17" fmla="*/ 5152 w 2712291"/>
                <a:gd name="connsiteY17" fmla="*/ 7727 h 1965316"/>
                <a:gd name="connsiteX18" fmla="*/ 15455 w 2712291"/>
                <a:gd name="connsiteY18" fmla="*/ 0 h 1965316"/>
                <a:gd name="connsiteX19" fmla="*/ 36061 w 2712291"/>
                <a:gd name="connsiteY19" fmla="*/ 0 h 1965316"/>
                <a:gd name="connsiteX20" fmla="*/ 56667 w 2712291"/>
                <a:gd name="connsiteY20" fmla="*/ 15454 h 1965316"/>
                <a:gd name="connsiteX21" fmla="*/ 146820 w 2712291"/>
                <a:gd name="connsiteY21" fmla="*/ 144243 h 1965316"/>
                <a:gd name="connsiteX22" fmla="*/ 234396 w 2712291"/>
                <a:gd name="connsiteY22" fmla="*/ 265304 h 1965316"/>
                <a:gd name="connsiteX23" fmla="*/ 350306 w 2712291"/>
                <a:gd name="connsiteY23" fmla="*/ 409548 h 1965316"/>
                <a:gd name="connsiteX24" fmla="*/ 466216 w 2712291"/>
                <a:gd name="connsiteY24" fmla="*/ 551215 h 1965316"/>
                <a:gd name="connsiteX25" fmla="*/ 556368 w 2712291"/>
                <a:gd name="connsiteY25" fmla="*/ 649095 h 1965316"/>
                <a:gd name="connsiteX26" fmla="*/ 607883 w 2712291"/>
                <a:gd name="connsiteY26" fmla="*/ 703186 h 1965316"/>
                <a:gd name="connsiteX27" fmla="*/ 695460 w 2712291"/>
                <a:gd name="connsiteY27" fmla="*/ 785611 h 1965316"/>
                <a:gd name="connsiteX28" fmla="*/ 798491 w 2712291"/>
                <a:gd name="connsiteY28" fmla="*/ 875763 h 1965316"/>
                <a:gd name="connsiteX29" fmla="*/ 947885 w 2712291"/>
                <a:gd name="connsiteY29" fmla="*/ 989097 h 1965316"/>
                <a:gd name="connsiteX30" fmla="*/ 1056068 w 2712291"/>
                <a:gd name="connsiteY30" fmla="*/ 1071522 h 1965316"/>
                <a:gd name="connsiteX31" fmla="*/ 1161675 w 2712291"/>
                <a:gd name="connsiteY31" fmla="*/ 1138492 h 1965316"/>
                <a:gd name="connsiteX32" fmla="*/ 1367737 w 2712291"/>
                <a:gd name="connsiteY32" fmla="*/ 1262129 h 1965316"/>
                <a:gd name="connsiteX33" fmla="*/ 1514556 w 2712291"/>
                <a:gd name="connsiteY33" fmla="*/ 1331675 h 1965316"/>
                <a:gd name="connsiteX34" fmla="*/ 1676830 w 2712291"/>
                <a:gd name="connsiteY34" fmla="*/ 1403797 h 1965316"/>
                <a:gd name="connsiteX35" fmla="*/ 1903498 w 2712291"/>
                <a:gd name="connsiteY35" fmla="*/ 1493949 h 1965316"/>
                <a:gd name="connsiteX36" fmla="*/ 2055469 w 2712291"/>
                <a:gd name="connsiteY36" fmla="*/ 1548040 h 1965316"/>
                <a:gd name="connsiteX37" fmla="*/ 2194560 w 2712291"/>
                <a:gd name="connsiteY37" fmla="*/ 1589253 h 1965316"/>
                <a:gd name="connsiteX38" fmla="*/ 2325925 w 2712291"/>
                <a:gd name="connsiteY38" fmla="*/ 1625313 h 1965316"/>
                <a:gd name="connsiteX39" fmla="*/ 2449562 w 2712291"/>
                <a:gd name="connsiteY39" fmla="*/ 1643344 h 1965316"/>
                <a:gd name="connsiteX40" fmla="*/ 2712291 w 2712291"/>
                <a:gd name="connsiteY40" fmla="*/ 1473343 h 1965316"/>
                <a:gd name="connsiteX41" fmla="*/ 2650473 w 2712291"/>
                <a:gd name="connsiteY41" fmla="*/ 1617586 h 1965316"/>
                <a:gd name="connsiteX42" fmla="*/ 2588654 w 2712291"/>
                <a:gd name="connsiteY42" fmla="*/ 1746375 h 1965316"/>
                <a:gd name="connsiteX43" fmla="*/ 2542290 w 2712291"/>
                <a:gd name="connsiteY43" fmla="*/ 1823648 h 1965316"/>
                <a:gd name="connsiteX44" fmla="*/ 2495926 w 2712291"/>
                <a:gd name="connsiteY44" fmla="*/ 1893194 h 1965316"/>
                <a:gd name="connsiteX45" fmla="*/ 2457289 w 2712291"/>
                <a:gd name="connsiteY45" fmla="*/ 1936982 h 1965316"/>
                <a:gd name="connsiteX46" fmla="*/ 2423804 w 2712291"/>
                <a:gd name="connsiteY46" fmla="*/ 1957588 h 1965316"/>
                <a:gd name="connsiteX47" fmla="*/ 2405774 w 2712291"/>
                <a:gd name="connsiteY47" fmla="*/ 1965316 h 1965316"/>
                <a:gd name="connsiteX48" fmla="*/ 2377440 w 2712291"/>
                <a:gd name="connsiteY48" fmla="*/ 1960164 h 1965316"/>
                <a:gd name="connsiteX49" fmla="*/ 2336228 w 2712291"/>
                <a:gd name="connsiteY49" fmla="*/ 1936982 h 1965316"/>
                <a:gd name="connsiteX50" fmla="*/ 2274409 w 2712291"/>
                <a:gd name="connsiteY50" fmla="*/ 1885467 h 1965316"/>
                <a:gd name="connsiteX51" fmla="*/ 2094105 w 2712291"/>
                <a:gd name="connsiteY51" fmla="*/ 1828800 h 1965316"/>
                <a:gd name="connsiteX52" fmla="*/ 1962741 w 2712291"/>
                <a:gd name="connsiteY52" fmla="*/ 1785012 h 1965316"/>
                <a:gd name="connsiteX53" fmla="*/ 1777285 w 2712291"/>
                <a:gd name="connsiteY53" fmla="*/ 1707738 h 1965316"/>
                <a:gd name="connsiteX54" fmla="*/ 1545465 w 2712291"/>
                <a:gd name="connsiteY54" fmla="*/ 1596980 h 196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2291" h="1965316">
                  <a:moveTo>
                    <a:pt x="1545465" y="1596980"/>
                  </a:moveTo>
                  <a:lnTo>
                    <a:pt x="1323949" y="1488797"/>
                  </a:lnTo>
                  <a:lnTo>
                    <a:pt x="1156523" y="1370312"/>
                  </a:lnTo>
                  <a:lnTo>
                    <a:pt x="1038038" y="1290463"/>
                  </a:lnTo>
                  <a:lnTo>
                    <a:pt x="935007" y="1213190"/>
                  </a:lnTo>
                  <a:lnTo>
                    <a:pt x="844854" y="1143644"/>
                  </a:lnTo>
                  <a:lnTo>
                    <a:pt x="762430" y="1068946"/>
                  </a:lnTo>
                  <a:lnTo>
                    <a:pt x="674853" y="986521"/>
                  </a:lnTo>
                  <a:lnTo>
                    <a:pt x="546065" y="850005"/>
                  </a:lnTo>
                  <a:lnTo>
                    <a:pt x="448185" y="741823"/>
                  </a:lnTo>
                  <a:lnTo>
                    <a:pt x="373488" y="649095"/>
                  </a:lnTo>
                  <a:lnTo>
                    <a:pt x="293639" y="538337"/>
                  </a:lnTo>
                  <a:lnTo>
                    <a:pt x="172577" y="352881"/>
                  </a:lnTo>
                  <a:lnTo>
                    <a:pt x="85001" y="206062"/>
                  </a:lnTo>
                  <a:lnTo>
                    <a:pt x="15455" y="85000"/>
                  </a:lnTo>
                  <a:lnTo>
                    <a:pt x="2576" y="54091"/>
                  </a:lnTo>
                  <a:lnTo>
                    <a:pt x="0" y="25757"/>
                  </a:lnTo>
                  <a:lnTo>
                    <a:pt x="5152" y="7727"/>
                  </a:lnTo>
                  <a:lnTo>
                    <a:pt x="15455" y="0"/>
                  </a:lnTo>
                  <a:lnTo>
                    <a:pt x="36061" y="0"/>
                  </a:lnTo>
                  <a:lnTo>
                    <a:pt x="56667" y="15454"/>
                  </a:lnTo>
                  <a:lnTo>
                    <a:pt x="146820" y="144243"/>
                  </a:lnTo>
                  <a:lnTo>
                    <a:pt x="234396" y="265304"/>
                  </a:lnTo>
                  <a:lnTo>
                    <a:pt x="350306" y="409548"/>
                  </a:lnTo>
                  <a:lnTo>
                    <a:pt x="466216" y="551215"/>
                  </a:lnTo>
                  <a:lnTo>
                    <a:pt x="556368" y="649095"/>
                  </a:lnTo>
                  <a:lnTo>
                    <a:pt x="607883" y="703186"/>
                  </a:lnTo>
                  <a:lnTo>
                    <a:pt x="695460" y="785611"/>
                  </a:lnTo>
                  <a:lnTo>
                    <a:pt x="798491" y="875763"/>
                  </a:lnTo>
                  <a:lnTo>
                    <a:pt x="947885" y="989097"/>
                  </a:lnTo>
                  <a:lnTo>
                    <a:pt x="1056068" y="1071522"/>
                  </a:lnTo>
                  <a:lnTo>
                    <a:pt x="1161675" y="1138492"/>
                  </a:lnTo>
                  <a:lnTo>
                    <a:pt x="1367737" y="1262129"/>
                  </a:lnTo>
                  <a:lnTo>
                    <a:pt x="1514556" y="1331675"/>
                  </a:lnTo>
                  <a:lnTo>
                    <a:pt x="1676830" y="1403797"/>
                  </a:lnTo>
                  <a:lnTo>
                    <a:pt x="1903498" y="1493949"/>
                  </a:lnTo>
                  <a:lnTo>
                    <a:pt x="2055469" y="1548040"/>
                  </a:lnTo>
                  <a:lnTo>
                    <a:pt x="2194560" y="1589253"/>
                  </a:lnTo>
                  <a:lnTo>
                    <a:pt x="2325925" y="1625313"/>
                  </a:lnTo>
                  <a:lnTo>
                    <a:pt x="2449562" y="1643344"/>
                  </a:lnTo>
                  <a:lnTo>
                    <a:pt x="2712291" y="1473343"/>
                  </a:lnTo>
                  <a:lnTo>
                    <a:pt x="2650473" y="1617586"/>
                  </a:lnTo>
                  <a:lnTo>
                    <a:pt x="2588654" y="1746375"/>
                  </a:lnTo>
                  <a:lnTo>
                    <a:pt x="2542290" y="1823648"/>
                  </a:lnTo>
                  <a:lnTo>
                    <a:pt x="2495926" y="1893194"/>
                  </a:lnTo>
                  <a:lnTo>
                    <a:pt x="2457289" y="1936982"/>
                  </a:lnTo>
                  <a:lnTo>
                    <a:pt x="2423804" y="1957588"/>
                  </a:lnTo>
                  <a:lnTo>
                    <a:pt x="2405774" y="1965316"/>
                  </a:lnTo>
                  <a:lnTo>
                    <a:pt x="2377440" y="1960164"/>
                  </a:lnTo>
                  <a:lnTo>
                    <a:pt x="2336228" y="1936982"/>
                  </a:lnTo>
                  <a:lnTo>
                    <a:pt x="2274409" y="1885467"/>
                  </a:lnTo>
                  <a:lnTo>
                    <a:pt x="2094105" y="1828800"/>
                  </a:lnTo>
                  <a:lnTo>
                    <a:pt x="1962741" y="1785012"/>
                  </a:lnTo>
                  <a:lnTo>
                    <a:pt x="1777285" y="1707738"/>
                  </a:lnTo>
                  <a:lnTo>
                    <a:pt x="1545465" y="15969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65416529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0B29C7CF-EDEE-4762-9F77-D96180AF80D3}"/>
              </a:ext>
            </a:extLst>
          </p:cNvPr>
          <p:cNvSpPr/>
          <p:nvPr/>
        </p:nvSpPr>
        <p:spPr>
          <a:xfrm>
            <a:off x="3692525" y="1549400"/>
            <a:ext cx="1428750" cy="2476500"/>
          </a:xfrm>
          <a:custGeom>
            <a:avLst/>
            <a:gdLst>
              <a:gd name="connsiteX0" fmla="*/ 1101725 w 1428750"/>
              <a:gd name="connsiteY0" fmla="*/ 854075 h 2476500"/>
              <a:gd name="connsiteX1" fmla="*/ 1168400 w 1428750"/>
              <a:gd name="connsiteY1" fmla="*/ 727075 h 2476500"/>
              <a:gd name="connsiteX2" fmla="*/ 1228725 w 1428750"/>
              <a:gd name="connsiteY2" fmla="*/ 612775 h 2476500"/>
              <a:gd name="connsiteX3" fmla="*/ 1270000 w 1428750"/>
              <a:gd name="connsiteY3" fmla="*/ 533400 h 2476500"/>
              <a:gd name="connsiteX4" fmla="*/ 1308100 w 1428750"/>
              <a:gd name="connsiteY4" fmla="*/ 463550 h 2476500"/>
              <a:gd name="connsiteX5" fmla="*/ 1323975 w 1428750"/>
              <a:gd name="connsiteY5" fmla="*/ 438150 h 2476500"/>
              <a:gd name="connsiteX6" fmla="*/ 1349375 w 1428750"/>
              <a:gd name="connsiteY6" fmla="*/ 412750 h 2476500"/>
              <a:gd name="connsiteX7" fmla="*/ 1384300 w 1428750"/>
              <a:gd name="connsiteY7" fmla="*/ 387350 h 2476500"/>
              <a:gd name="connsiteX8" fmla="*/ 1412875 w 1428750"/>
              <a:gd name="connsiteY8" fmla="*/ 365125 h 2476500"/>
              <a:gd name="connsiteX9" fmla="*/ 1428750 w 1428750"/>
              <a:gd name="connsiteY9" fmla="*/ 346075 h 2476500"/>
              <a:gd name="connsiteX10" fmla="*/ 1428750 w 1428750"/>
              <a:gd name="connsiteY10" fmla="*/ 327025 h 2476500"/>
              <a:gd name="connsiteX11" fmla="*/ 1422400 w 1428750"/>
              <a:gd name="connsiteY11" fmla="*/ 295275 h 2476500"/>
              <a:gd name="connsiteX12" fmla="*/ 1409700 w 1428750"/>
              <a:gd name="connsiteY12" fmla="*/ 269875 h 2476500"/>
              <a:gd name="connsiteX13" fmla="*/ 1381125 w 1428750"/>
              <a:gd name="connsiteY13" fmla="*/ 234950 h 2476500"/>
              <a:gd name="connsiteX14" fmla="*/ 1346200 w 1428750"/>
              <a:gd name="connsiteY14" fmla="*/ 203200 h 2476500"/>
              <a:gd name="connsiteX15" fmla="*/ 1292225 w 1428750"/>
              <a:gd name="connsiteY15" fmla="*/ 158750 h 2476500"/>
              <a:gd name="connsiteX16" fmla="*/ 1209675 w 1428750"/>
              <a:gd name="connsiteY16" fmla="*/ 95250 h 2476500"/>
              <a:gd name="connsiteX17" fmla="*/ 1152525 w 1428750"/>
              <a:gd name="connsiteY17" fmla="*/ 60325 h 2476500"/>
              <a:gd name="connsiteX18" fmla="*/ 1108075 w 1428750"/>
              <a:gd name="connsiteY18" fmla="*/ 38100 h 2476500"/>
              <a:gd name="connsiteX19" fmla="*/ 1054100 w 1428750"/>
              <a:gd name="connsiteY19" fmla="*/ 12700 h 2476500"/>
              <a:gd name="connsiteX20" fmla="*/ 1016000 w 1428750"/>
              <a:gd name="connsiteY20" fmla="*/ 0 h 2476500"/>
              <a:gd name="connsiteX21" fmla="*/ 1000125 w 1428750"/>
              <a:gd name="connsiteY21" fmla="*/ 0 h 2476500"/>
              <a:gd name="connsiteX22" fmla="*/ 981075 w 1428750"/>
              <a:gd name="connsiteY22" fmla="*/ 9525 h 2476500"/>
              <a:gd name="connsiteX23" fmla="*/ 971550 w 1428750"/>
              <a:gd name="connsiteY23" fmla="*/ 28575 h 2476500"/>
              <a:gd name="connsiteX24" fmla="*/ 974725 w 1428750"/>
              <a:gd name="connsiteY24" fmla="*/ 47625 h 2476500"/>
              <a:gd name="connsiteX25" fmla="*/ 987425 w 1428750"/>
              <a:gd name="connsiteY25" fmla="*/ 73025 h 2476500"/>
              <a:gd name="connsiteX26" fmla="*/ 1012825 w 1428750"/>
              <a:gd name="connsiteY26" fmla="*/ 104775 h 2476500"/>
              <a:gd name="connsiteX27" fmla="*/ 1035050 w 1428750"/>
              <a:gd name="connsiteY27" fmla="*/ 136525 h 2476500"/>
              <a:gd name="connsiteX28" fmla="*/ 1057275 w 1428750"/>
              <a:gd name="connsiteY28" fmla="*/ 171450 h 2476500"/>
              <a:gd name="connsiteX29" fmla="*/ 1069975 w 1428750"/>
              <a:gd name="connsiteY29" fmla="*/ 206375 h 2476500"/>
              <a:gd name="connsiteX30" fmla="*/ 1076325 w 1428750"/>
              <a:gd name="connsiteY30" fmla="*/ 228600 h 2476500"/>
              <a:gd name="connsiteX31" fmla="*/ 1076325 w 1428750"/>
              <a:gd name="connsiteY31" fmla="*/ 257175 h 2476500"/>
              <a:gd name="connsiteX32" fmla="*/ 1060450 w 1428750"/>
              <a:gd name="connsiteY32" fmla="*/ 327025 h 2476500"/>
              <a:gd name="connsiteX33" fmla="*/ 962025 w 1428750"/>
              <a:gd name="connsiteY33" fmla="*/ 593725 h 2476500"/>
              <a:gd name="connsiteX34" fmla="*/ 860425 w 1428750"/>
              <a:gd name="connsiteY34" fmla="*/ 850900 h 2476500"/>
              <a:gd name="connsiteX35" fmla="*/ 765175 w 1428750"/>
              <a:gd name="connsiteY35" fmla="*/ 1085850 h 2476500"/>
              <a:gd name="connsiteX36" fmla="*/ 644525 w 1428750"/>
              <a:gd name="connsiteY36" fmla="*/ 1323975 h 2476500"/>
              <a:gd name="connsiteX37" fmla="*/ 488950 w 1428750"/>
              <a:gd name="connsiteY37" fmla="*/ 1628775 h 2476500"/>
              <a:gd name="connsiteX38" fmla="*/ 352425 w 1428750"/>
              <a:gd name="connsiteY38" fmla="*/ 1870075 h 2476500"/>
              <a:gd name="connsiteX39" fmla="*/ 212725 w 1428750"/>
              <a:gd name="connsiteY39" fmla="*/ 2111375 h 2476500"/>
              <a:gd name="connsiteX40" fmla="*/ 98425 w 1428750"/>
              <a:gd name="connsiteY40" fmla="*/ 2292350 h 2476500"/>
              <a:gd name="connsiteX41" fmla="*/ 9525 w 1428750"/>
              <a:gd name="connsiteY41" fmla="*/ 2435225 h 2476500"/>
              <a:gd name="connsiteX42" fmla="*/ 0 w 1428750"/>
              <a:gd name="connsiteY42" fmla="*/ 2457450 h 2476500"/>
              <a:gd name="connsiteX43" fmla="*/ 3175 w 1428750"/>
              <a:gd name="connsiteY43" fmla="*/ 2473325 h 2476500"/>
              <a:gd name="connsiteX44" fmla="*/ 22225 w 1428750"/>
              <a:gd name="connsiteY44" fmla="*/ 2476500 h 2476500"/>
              <a:gd name="connsiteX45" fmla="*/ 53975 w 1428750"/>
              <a:gd name="connsiteY45" fmla="*/ 2460625 h 2476500"/>
              <a:gd name="connsiteX46" fmla="*/ 133350 w 1428750"/>
              <a:gd name="connsiteY46" fmla="*/ 2378075 h 2476500"/>
              <a:gd name="connsiteX47" fmla="*/ 219075 w 1428750"/>
              <a:gd name="connsiteY47" fmla="*/ 2279650 h 2476500"/>
              <a:gd name="connsiteX48" fmla="*/ 327025 w 1428750"/>
              <a:gd name="connsiteY48" fmla="*/ 2149475 h 2476500"/>
              <a:gd name="connsiteX49" fmla="*/ 425450 w 1428750"/>
              <a:gd name="connsiteY49" fmla="*/ 2019300 h 2476500"/>
              <a:gd name="connsiteX50" fmla="*/ 514350 w 1428750"/>
              <a:gd name="connsiteY50" fmla="*/ 1892300 h 2476500"/>
              <a:gd name="connsiteX51" fmla="*/ 603250 w 1428750"/>
              <a:gd name="connsiteY51" fmla="*/ 1752600 h 2476500"/>
              <a:gd name="connsiteX52" fmla="*/ 717550 w 1428750"/>
              <a:gd name="connsiteY52" fmla="*/ 1574800 h 2476500"/>
              <a:gd name="connsiteX53" fmla="*/ 841375 w 1428750"/>
              <a:gd name="connsiteY53" fmla="*/ 1371600 h 2476500"/>
              <a:gd name="connsiteX54" fmla="*/ 977900 w 1428750"/>
              <a:gd name="connsiteY54" fmla="*/ 1101725 h 2476500"/>
              <a:gd name="connsiteX55" fmla="*/ 1101725 w 1428750"/>
              <a:gd name="connsiteY55" fmla="*/ 854075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428750" h="2476500">
                <a:moveTo>
                  <a:pt x="1101725" y="854075"/>
                </a:moveTo>
                <a:lnTo>
                  <a:pt x="1168400" y="727075"/>
                </a:lnTo>
                <a:lnTo>
                  <a:pt x="1228725" y="612775"/>
                </a:lnTo>
                <a:lnTo>
                  <a:pt x="1270000" y="533400"/>
                </a:lnTo>
                <a:lnTo>
                  <a:pt x="1308100" y="463550"/>
                </a:lnTo>
                <a:lnTo>
                  <a:pt x="1323975" y="438150"/>
                </a:lnTo>
                <a:lnTo>
                  <a:pt x="1349375" y="412750"/>
                </a:lnTo>
                <a:lnTo>
                  <a:pt x="1384300" y="387350"/>
                </a:lnTo>
                <a:lnTo>
                  <a:pt x="1412875" y="365125"/>
                </a:lnTo>
                <a:lnTo>
                  <a:pt x="1428750" y="346075"/>
                </a:lnTo>
                <a:lnTo>
                  <a:pt x="1428750" y="327025"/>
                </a:lnTo>
                <a:lnTo>
                  <a:pt x="1422400" y="295275"/>
                </a:lnTo>
                <a:lnTo>
                  <a:pt x="1409700" y="269875"/>
                </a:lnTo>
                <a:lnTo>
                  <a:pt x="1381125" y="234950"/>
                </a:lnTo>
                <a:lnTo>
                  <a:pt x="1346200" y="203200"/>
                </a:lnTo>
                <a:lnTo>
                  <a:pt x="1292225" y="158750"/>
                </a:lnTo>
                <a:lnTo>
                  <a:pt x="1209675" y="95250"/>
                </a:lnTo>
                <a:lnTo>
                  <a:pt x="1152525" y="60325"/>
                </a:lnTo>
                <a:lnTo>
                  <a:pt x="1108075" y="38100"/>
                </a:lnTo>
                <a:lnTo>
                  <a:pt x="1054100" y="12700"/>
                </a:lnTo>
                <a:lnTo>
                  <a:pt x="1016000" y="0"/>
                </a:lnTo>
                <a:lnTo>
                  <a:pt x="1000125" y="0"/>
                </a:lnTo>
                <a:lnTo>
                  <a:pt x="981075" y="9525"/>
                </a:lnTo>
                <a:lnTo>
                  <a:pt x="971550" y="28575"/>
                </a:lnTo>
                <a:lnTo>
                  <a:pt x="974725" y="47625"/>
                </a:lnTo>
                <a:lnTo>
                  <a:pt x="987425" y="73025"/>
                </a:lnTo>
                <a:lnTo>
                  <a:pt x="1012825" y="104775"/>
                </a:lnTo>
                <a:lnTo>
                  <a:pt x="1035050" y="136525"/>
                </a:lnTo>
                <a:lnTo>
                  <a:pt x="1057275" y="171450"/>
                </a:lnTo>
                <a:lnTo>
                  <a:pt x="1069975" y="206375"/>
                </a:lnTo>
                <a:lnTo>
                  <a:pt x="1076325" y="228600"/>
                </a:lnTo>
                <a:lnTo>
                  <a:pt x="1076325" y="257175"/>
                </a:lnTo>
                <a:lnTo>
                  <a:pt x="1060450" y="327025"/>
                </a:lnTo>
                <a:lnTo>
                  <a:pt x="962025" y="593725"/>
                </a:lnTo>
                <a:lnTo>
                  <a:pt x="860425" y="850900"/>
                </a:lnTo>
                <a:lnTo>
                  <a:pt x="765175" y="1085850"/>
                </a:lnTo>
                <a:lnTo>
                  <a:pt x="644525" y="1323975"/>
                </a:lnTo>
                <a:lnTo>
                  <a:pt x="488950" y="1628775"/>
                </a:lnTo>
                <a:lnTo>
                  <a:pt x="352425" y="1870075"/>
                </a:lnTo>
                <a:lnTo>
                  <a:pt x="212725" y="2111375"/>
                </a:lnTo>
                <a:lnTo>
                  <a:pt x="98425" y="2292350"/>
                </a:lnTo>
                <a:lnTo>
                  <a:pt x="9525" y="2435225"/>
                </a:lnTo>
                <a:lnTo>
                  <a:pt x="0" y="2457450"/>
                </a:lnTo>
                <a:lnTo>
                  <a:pt x="3175" y="2473325"/>
                </a:lnTo>
                <a:lnTo>
                  <a:pt x="22225" y="2476500"/>
                </a:lnTo>
                <a:lnTo>
                  <a:pt x="53975" y="2460625"/>
                </a:lnTo>
                <a:lnTo>
                  <a:pt x="133350" y="2378075"/>
                </a:lnTo>
                <a:lnTo>
                  <a:pt x="219075" y="2279650"/>
                </a:lnTo>
                <a:lnTo>
                  <a:pt x="327025" y="2149475"/>
                </a:lnTo>
                <a:lnTo>
                  <a:pt x="425450" y="2019300"/>
                </a:lnTo>
                <a:lnTo>
                  <a:pt x="514350" y="1892300"/>
                </a:lnTo>
                <a:lnTo>
                  <a:pt x="603250" y="1752600"/>
                </a:lnTo>
                <a:lnTo>
                  <a:pt x="717550" y="1574800"/>
                </a:lnTo>
                <a:lnTo>
                  <a:pt x="841375" y="1371600"/>
                </a:lnTo>
                <a:lnTo>
                  <a:pt x="977900" y="1101725"/>
                </a:lnTo>
                <a:lnTo>
                  <a:pt x="1101725" y="854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CD19B6CE-E3DC-4858-B1E2-1ED9B51D64B7}"/>
              </a:ext>
            </a:extLst>
          </p:cNvPr>
          <p:cNvSpPr/>
          <p:nvPr/>
        </p:nvSpPr>
        <p:spPr>
          <a:xfrm>
            <a:off x="6307138" y="1420814"/>
            <a:ext cx="531812" cy="695325"/>
          </a:xfrm>
          <a:custGeom>
            <a:avLst/>
            <a:gdLst>
              <a:gd name="connsiteX0" fmla="*/ 250032 w 531019"/>
              <a:gd name="connsiteY0" fmla="*/ 454819 h 695325"/>
              <a:gd name="connsiteX1" fmla="*/ 230982 w 531019"/>
              <a:gd name="connsiteY1" fmla="*/ 311944 h 695325"/>
              <a:gd name="connsiteX2" fmla="*/ 221457 w 531019"/>
              <a:gd name="connsiteY2" fmla="*/ 247650 h 695325"/>
              <a:gd name="connsiteX3" fmla="*/ 209550 w 531019"/>
              <a:gd name="connsiteY3" fmla="*/ 216694 h 695325"/>
              <a:gd name="connsiteX4" fmla="*/ 185738 w 531019"/>
              <a:gd name="connsiteY4" fmla="*/ 180975 h 695325"/>
              <a:gd name="connsiteX5" fmla="*/ 166688 w 531019"/>
              <a:gd name="connsiteY5" fmla="*/ 161925 h 695325"/>
              <a:gd name="connsiteX6" fmla="*/ 145257 w 531019"/>
              <a:gd name="connsiteY6" fmla="*/ 140494 h 695325"/>
              <a:gd name="connsiteX7" fmla="*/ 107157 w 531019"/>
              <a:gd name="connsiteY7" fmla="*/ 111919 h 695325"/>
              <a:gd name="connsiteX8" fmla="*/ 69057 w 531019"/>
              <a:gd name="connsiteY8" fmla="*/ 90488 h 695325"/>
              <a:gd name="connsiteX9" fmla="*/ 42863 w 531019"/>
              <a:gd name="connsiteY9" fmla="*/ 76200 h 695325"/>
              <a:gd name="connsiteX10" fmla="*/ 28575 w 531019"/>
              <a:gd name="connsiteY10" fmla="*/ 64294 h 695325"/>
              <a:gd name="connsiteX11" fmla="*/ 9525 w 531019"/>
              <a:gd name="connsiteY11" fmla="*/ 45244 h 695325"/>
              <a:gd name="connsiteX12" fmla="*/ 0 w 531019"/>
              <a:gd name="connsiteY12" fmla="*/ 30957 h 695325"/>
              <a:gd name="connsiteX13" fmla="*/ 0 w 531019"/>
              <a:gd name="connsiteY13" fmla="*/ 19050 h 695325"/>
              <a:gd name="connsiteX14" fmla="*/ 4763 w 531019"/>
              <a:gd name="connsiteY14" fmla="*/ 7144 h 695325"/>
              <a:gd name="connsiteX15" fmla="*/ 26194 w 531019"/>
              <a:gd name="connsiteY15" fmla="*/ 2382 h 695325"/>
              <a:gd name="connsiteX16" fmla="*/ 45244 w 531019"/>
              <a:gd name="connsiteY16" fmla="*/ 0 h 695325"/>
              <a:gd name="connsiteX17" fmla="*/ 76200 w 531019"/>
              <a:gd name="connsiteY17" fmla="*/ 7144 h 695325"/>
              <a:gd name="connsiteX18" fmla="*/ 145257 w 531019"/>
              <a:gd name="connsiteY18" fmla="*/ 28575 h 695325"/>
              <a:gd name="connsiteX19" fmla="*/ 209550 w 531019"/>
              <a:gd name="connsiteY19" fmla="*/ 45244 h 695325"/>
              <a:gd name="connsiteX20" fmla="*/ 283369 w 531019"/>
              <a:gd name="connsiteY20" fmla="*/ 69057 h 695325"/>
              <a:gd name="connsiteX21" fmla="*/ 364332 w 531019"/>
              <a:gd name="connsiteY21" fmla="*/ 97632 h 695325"/>
              <a:gd name="connsiteX22" fmla="*/ 426244 w 531019"/>
              <a:gd name="connsiteY22" fmla="*/ 123825 h 695325"/>
              <a:gd name="connsiteX23" fmla="*/ 466725 w 531019"/>
              <a:gd name="connsiteY23" fmla="*/ 145257 h 695325"/>
              <a:gd name="connsiteX24" fmla="*/ 490538 w 531019"/>
              <a:gd name="connsiteY24" fmla="*/ 157163 h 695325"/>
              <a:gd name="connsiteX25" fmla="*/ 511969 w 531019"/>
              <a:gd name="connsiteY25" fmla="*/ 171450 h 695325"/>
              <a:gd name="connsiteX26" fmla="*/ 521494 w 531019"/>
              <a:gd name="connsiteY26" fmla="*/ 183357 h 695325"/>
              <a:gd name="connsiteX27" fmla="*/ 528638 w 531019"/>
              <a:gd name="connsiteY27" fmla="*/ 200025 h 695325"/>
              <a:gd name="connsiteX28" fmla="*/ 531019 w 531019"/>
              <a:gd name="connsiteY28" fmla="*/ 216694 h 695325"/>
              <a:gd name="connsiteX29" fmla="*/ 526257 w 531019"/>
              <a:gd name="connsiteY29" fmla="*/ 228600 h 695325"/>
              <a:gd name="connsiteX30" fmla="*/ 514350 w 531019"/>
              <a:gd name="connsiteY30" fmla="*/ 247650 h 695325"/>
              <a:gd name="connsiteX31" fmla="*/ 492919 w 531019"/>
              <a:gd name="connsiteY31" fmla="*/ 283369 h 695325"/>
              <a:gd name="connsiteX32" fmla="*/ 476250 w 531019"/>
              <a:gd name="connsiteY32" fmla="*/ 330994 h 695325"/>
              <a:gd name="connsiteX33" fmla="*/ 471488 w 531019"/>
              <a:gd name="connsiteY33" fmla="*/ 373857 h 695325"/>
              <a:gd name="connsiteX34" fmla="*/ 471488 w 531019"/>
              <a:gd name="connsiteY34" fmla="*/ 664369 h 695325"/>
              <a:gd name="connsiteX35" fmla="*/ 278607 w 531019"/>
              <a:gd name="connsiteY35" fmla="*/ 695325 h 695325"/>
              <a:gd name="connsiteX36" fmla="*/ 250032 w 531019"/>
              <a:gd name="connsiteY36" fmla="*/ 454819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31019" h="695325">
                <a:moveTo>
                  <a:pt x="250032" y="454819"/>
                </a:moveTo>
                <a:lnTo>
                  <a:pt x="230982" y="311944"/>
                </a:lnTo>
                <a:lnTo>
                  <a:pt x="221457" y="247650"/>
                </a:lnTo>
                <a:lnTo>
                  <a:pt x="209550" y="216694"/>
                </a:lnTo>
                <a:lnTo>
                  <a:pt x="185738" y="180975"/>
                </a:lnTo>
                <a:lnTo>
                  <a:pt x="166688" y="161925"/>
                </a:lnTo>
                <a:lnTo>
                  <a:pt x="145257" y="140494"/>
                </a:lnTo>
                <a:lnTo>
                  <a:pt x="107157" y="111919"/>
                </a:lnTo>
                <a:lnTo>
                  <a:pt x="69057" y="90488"/>
                </a:lnTo>
                <a:lnTo>
                  <a:pt x="42863" y="76200"/>
                </a:lnTo>
                <a:lnTo>
                  <a:pt x="28575" y="64294"/>
                </a:lnTo>
                <a:lnTo>
                  <a:pt x="9525" y="45244"/>
                </a:lnTo>
                <a:lnTo>
                  <a:pt x="0" y="30957"/>
                </a:lnTo>
                <a:lnTo>
                  <a:pt x="0" y="19050"/>
                </a:lnTo>
                <a:lnTo>
                  <a:pt x="4763" y="7144"/>
                </a:lnTo>
                <a:lnTo>
                  <a:pt x="26194" y="2382"/>
                </a:lnTo>
                <a:lnTo>
                  <a:pt x="45244" y="0"/>
                </a:lnTo>
                <a:lnTo>
                  <a:pt x="76200" y="7144"/>
                </a:lnTo>
                <a:lnTo>
                  <a:pt x="145257" y="28575"/>
                </a:lnTo>
                <a:lnTo>
                  <a:pt x="209550" y="45244"/>
                </a:lnTo>
                <a:lnTo>
                  <a:pt x="283369" y="69057"/>
                </a:lnTo>
                <a:lnTo>
                  <a:pt x="364332" y="97632"/>
                </a:lnTo>
                <a:lnTo>
                  <a:pt x="426244" y="123825"/>
                </a:lnTo>
                <a:lnTo>
                  <a:pt x="466725" y="145257"/>
                </a:lnTo>
                <a:lnTo>
                  <a:pt x="490538" y="157163"/>
                </a:lnTo>
                <a:lnTo>
                  <a:pt x="511969" y="171450"/>
                </a:lnTo>
                <a:lnTo>
                  <a:pt x="521494" y="183357"/>
                </a:lnTo>
                <a:lnTo>
                  <a:pt x="528638" y="200025"/>
                </a:lnTo>
                <a:lnTo>
                  <a:pt x="531019" y="216694"/>
                </a:lnTo>
                <a:lnTo>
                  <a:pt x="526257" y="228600"/>
                </a:lnTo>
                <a:lnTo>
                  <a:pt x="514350" y="247650"/>
                </a:lnTo>
                <a:lnTo>
                  <a:pt x="492919" y="283369"/>
                </a:lnTo>
                <a:lnTo>
                  <a:pt x="476250" y="330994"/>
                </a:lnTo>
                <a:lnTo>
                  <a:pt x="471488" y="373857"/>
                </a:lnTo>
                <a:lnTo>
                  <a:pt x="471488" y="664369"/>
                </a:lnTo>
                <a:lnTo>
                  <a:pt x="278607" y="695325"/>
                </a:lnTo>
                <a:lnTo>
                  <a:pt x="250032" y="4548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798C414A-0647-4383-ACF4-25594E5B1B9A}"/>
              </a:ext>
            </a:extLst>
          </p:cNvPr>
          <p:cNvSpPr/>
          <p:nvPr/>
        </p:nvSpPr>
        <p:spPr>
          <a:xfrm>
            <a:off x="5592763" y="2627313"/>
            <a:ext cx="539750" cy="849312"/>
          </a:xfrm>
          <a:custGeom>
            <a:avLst/>
            <a:gdLst>
              <a:gd name="connsiteX0" fmla="*/ 409575 w 538163"/>
              <a:gd name="connsiteY0" fmla="*/ 292894 h 850106"/>
              <a:gd name="connsiteX1" fmla="*/ 378619 w 538163"/>
              <a:gd name="connsiteY1" fmla="*/ 154781 h 850106"/>
              <a:gd name="connsiteX2" fmla="*/ 295275 w 538163"/>
              <a:gd name="connsiteY2" fmla="*/ 45244 h 850106"/>
              <a:gd name="connsiteX3" fmla="*/ 250032 w 538163"/>
              <a:gd name="connsiteY3" fmla="*/ 28575 h 850106"/>
              <a:gd name="connsiteX4" fmla="*/ 176213 w 538163"/>
              <a:gd name="connsiteY4" fmla="*/ 11906 h 850106"/>
              <a:gd name="connsiteX5" fmla="*/ 104775 w 538163"/>
              <a:gd name="connsiteY5" fmla="*/ 2381 h 850106"/>
              <a:gd name="connsiteX6" fmla="*/ 47625 w 538163"/>
              <a:gd name="connsiteY6" fmla="*/ 0 h 850106"/>
              <a:gd name="connsiteX7" fmla="*/ 16669 w 538163"/>
              <a:gd name="connsiteY7" fmla="*/ 4762 h 850106"/>
              <a:gd name="connsiteX8" fmla="*/ 4763 w 538163"/>
              <a:gd name="connsiteY8" fmla="*/ 9525 h 850106"/>
              <a:gd name="connsiteX9" fmla="*/ 0 w 538163"/>
              <a:gd name="connsiteY9" fmla="*/ 23812 h 850106"/>
              <a:gd name="connsiteX10" fmla="*/ 4763 w 538163"/>
              <a:gd name="connsiteY10" fmla="*/ 42862 h 850106"/>
              <a:gd name="connsiteX11" fmla="*/ 23813 w 538163"/>
              <a:gd name="connsiteY11" fmla="*/ 59531 h 850106"/>
              <a:gd name="connsiteX12" fmla="*/ 59532 w 538163"/>
              <a:gd name="connsiteY12" fmla="*/ 95250 h 850106"/>
              <a:gd name="connsiteX13" fmla="*/ 97632 w 538163"/>
              <a:gd name="connsiteY13" fmla="*/ 133350 h 850106"/>
              <a:gd name="connsiteX14" fmla="*/ 133350 w 538163"/>
              <a:gd name="connsiteY14" fmla="*/ 180975 h 850106"/>
              <a:gd name="connsiteX15" fmla="*/ 159544 w 538163"/>
              <a:gd name="connsiteY15" fmla="*/ 228600 h 850106"/>
              <a:gd name="connsiteX16" fmla="*/ 190500 w 538163"/>
              <a:gd name="connsiteY16" fmla="*/ 300037 h 850106"/>
              <a:gd name="connsiteX17" fmla="*/ 219075 w 538163"/>
              <a:gd name="connsiteY17" fmla="*/ 388144 h 850106"/>
              <a:gd name="connsiteX18" fmla="*/ 245269 w 538163"/>
              <a:gd name="connsiteY18" fmla="*/ 488156 h 850106"/>
              <a:gd name="connsiteX19" fmla="*/ 264319 w 538163"/>
              <a:gd name="connsiteY19" fmla="*/ 578644 h 850106"/>
              <a:gd name="connsiteX20" fmla="*/ 283369 w 538163"/>
              <a:gd name="connsiteY20" fmla="*/ 676275 h 850106"/>
              <a:gd name="connsiteX21" fmla="*/ 295275 w 538163"/>
              <a:gd name="connsiteY21" fmla="*/ 733425 h 850106"/>
              <a:gd name="connsiteX22" fmla="*/ 304800 w 538163"/>
              <a:gd name="connsiteY22" fmla="*/ 762000 h 850106"/>
              <a:gd name="connsiteX23" fmla="*/ 323850 w 538163"/>
              <a:gd name="connsiteY23" fmla="*/ 783431 h 850106"/>
              <a:gd name="connsiteX24" fmla="*/ 359569 w 538163"/>
              <a:gd name="connsiteY24" fmla="*/ 814387 h 850106"/>
              <a:gd name="connsiteX25" fmla="*/ 414338 w 538163"/>
              <a:gd name="connsiteY25" fmla="*/ 838200 h 850106"/>
              <a:gd name="connsiteX26" fmla="*/ 457200 w 538163"/>
              <a:gd name="connsiteY26" fmla="*/ 850106 h 850106"/>
              <a:gd name="connsiteX27" fmla="*/ 483394 w 538163"/>
              <a:gd name="connsiteY27" fmla="*/ 847725 h 850106"/>
              <a:gd name="connsiteX28" fmla="*/ 507207 w 538163"/>
              <a:gd name="connsiteY28" fmla="*/ 842962 h 850106"/>
              <a:gd name="connsiteX29" fmla="*/ 526257 w 538163"/>
              <a:gd name="connsiteY29" fmla="*/ 826294 h 850106"/>
              <a:gd name="connsiteX30" fmla="*/ 533400 w 538163"/>
              <a:gd name="connsiteY30" fmla="*/ 802481 h 850106"/>
              <a:gd name="connsiteX31" fmla="*/ 538163 w 538163"/>
              <a:gd name="connsiteY31" fmla="*/ 776287 h 850106"/>
              <a:gd name="connsiteX32" fmla="*/ 535782 w 538163"/>
              <a:gd name="connsiteY32" fmla="*/ 745331 h 850106"/>
              <a:gd name="connsiteX33" fmla="*/ 533400 w 538163"/>
              <a:gd name="connsiteY33" fmla="*/ 711994 h 850106"/>
              <a:gd name="connsiteX34" fmla="*/ 476250 w 538163"/>
              <a:gd name="connsiteY34" fmla="*/ 597694 h 850106"/>
              <a:gd name="connsiteX35" fmla="*/ 409575 w 538163"/>
              <a:gd name="connsiteY35" fmla="*/ 292894 h 850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38163" h="850106">
                <a:moveTo>
                  <a:pt x="409575" y="292894"/>
                </a:moveTo>
                <a:lnTo>
                  <a:pt x="378619" y="154781"/>
                </a:lnTo>
                <a:lnTo>
                  <a:pt x="295275" y="45244"/>
                </a:lnTo>
                <a:lnTo>
                  <a:pt x="250032" y="28575"/>
                </a:lnTo>
                <a:lnTo>
                  <a:pt x="176213" y="11906"/>
                </a:lnTo>
                <a:lnTo>
                  <a:pt x="104775" y="2381"/>
                </a:lnTo>
                <a:lnTo>
                  <a:pt x="47625" y="0"/>
                </a:lnTo>
                <a:lnTo>
                  <a:pt x="16669" y="4762"/>
                </a:lnTo>
                <a:lnTo>
                  <a:pt x="4763" y="9525"/>
                </a:lnTo>
                <a:lnTo>
                  <a:pt x="0" y="23812"/>
                </a:lnTo>
                <a:lnTo>
                  <a:pt x="4763" y="42862"/>
                </a:lnTo>
                <a:lnTo>
                  <a:pt x="23813" y="59531"/>
                </a:lnTo>
                <a:lnTo>
                  <a:pt x="59532" y="95250"/>
                </a:lnTo>
                <a:lnTo>
                  <a:pt x="97632" y="133350"/>
                </a:lnTo>
                <a:lnTo>
                  <a:pt x="133350" y="180975"/>
                </a:lnTo>
                <a:lnTo>
                  <a:pt x="159544" y="228600"/>
                </a:lnTo>
                <a:lnTo>
                  <a:pt x="190500" y="300037"/>
                </a:lnTo>
                <a:lnTo>
                  <a:pt x="219075" y="388144"/>
                </a:lnTo>
                <a:lnTo>
                  <a:pt x="245269" y="488156"/>
                </a:lnTo>
                <a:lnTo>
                  <a:pt x="264319" y="578644"/>
                </a:lnTo>
                <a:lnTo>
                  <a:pt x="283369" y="676275"/>
                </a:lnTo>
                <a:lnTo>
                  <a:pt x="295275" y="733425"/>
                </a:lnTo>
                <a:lnTo>
                  <a:pt x="304800" y="762000"/>
                </a:lnTo>
                <a:lnTo>
                  <a:pt x="323850" y="783431"/>
                </a:lnTo>
                <a:lnTo>
                  <a:pt x="359569" y="814387"/>
                </a:lnTo>
                <a:lnTo>
                  <a:pt x="414338" y="838200"/>
                </a:lnTo>
                <a:lnTo>
                  <a:pt x="457200" y="850106"/>
                </a:lnTo>
                <a:lnTo>
                  <a:pt x="483394" y="847725"/>
                </a:lnTo>
                <a:lnTo>
                  <a:pt x="507207" y="842962"/>
                </a:lnTo>
                <a:lnTo>
                  <a:pt x="526257" y="826294"/>
                </a:lnTo>
                <a:lnTo>
                  <a:pt x="533400" y="802481"/>
                </a:lnTo>
                <a:lnTo>
                  <a:pt x="538163" y="776287"/>
                </a:lnTo>
                <a:lnTo>
                  <a:pt x="535782" y="745331"/>
                </a:lnTo>
                <a:lnTo>
                  <a:pt x="533400" y="711994"/>
                </a:lnTo>
                <a:lnTo>
                  <a:pt x="476250" y="597694"/>
                </a:lnTo>
                <a:lnTo>
                  <a:pt x="409575" y="2928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F141933F-9796-4182-9F4B-93AF1C4F9D17}"/>
              </a:ext>
            </a:extLst>
          </p:cNvPr>
          <p:cNvSpPr/>
          <p:nvPr/>
        </p:nvSpPr>
        <p:spPr>
          <a:xfrm>
            <a:off x="4370388" y="2911475"/>
            <a:ext cx="334962" cy="2959100"/>
          </a:xfrm>
          <a:custGeom>
            <a:avLst/>
            <a:gdLst>
              <a:gd name="connsiteX0" fmla="*/ 335280 w 335280"/>
              <a:gd name="connsiteY0" fmla="*/ 910590 h 2960370"/>
              <a:gd name="connsiteX1" fmla="*/ 335280 w 335280"/>
              <a:gd name="connsiteY1" fmla="*/ 445770 h 2960370"/>
              <a:gd name="connsiteX2" fmla="*/ 335280 w 335280"/>
              <a:gd name="connsiteY2" fmla="*/ 274320 h 2960370"/>
              <a:gd name="connsiteX3" fmla="*/ 327660 w 335280"/>
              <a:gd name="connsiteY3" fmla="*/ 243840 h 2960370"/>
              <a:gd name="connsiteX4" fmla="*/ 304800 w 335280"/>
              <a:gd name="connsiteY4" fmla="*/ 198120 h 2960370"/>
              <a:gd name="connsiteX5" fmla="*/ 281940 w 335280"/>
              <a:gd name="connsiteY5" fmla="*/ 160020 h 2960370"/>
              <a:gd name="connsiteX6" fmla="*/ 251460 w 335280"/>
              <a:gd name="connsiteY6" fmla="*/ 121920 h 2960370"/>
              <a:gd name="connsiteX7" fmla="*/ 205740 w 335280"/>
              <a:gd name="connsiteY7" fmla="*/ 72390 h 2960370"/>
              <a:gd name="connsiteX8" fmla="*/ 156210 w 335280"/>
              <a:gd name="connsiteY8" fmla="*/ 26670 h 2960370"/>
              <a:gd name="connsiteX9" fmla="*/ 106680 w 335280"/>
              <a:gd name="connsiteY9" fmla="*/ 0 h 2960370"/>
              <a:gd name="connsiteX10" fmla="*/ 34290 w 335280"/>
              <a:gd name="connsiteY10" fmla="*/ 152400 h 2960370"/>
              <a:gd name="connsiteX11" fmla="*/ 99060 w 335280"/>
              <a:gd name="connsiteY11" fmla="*/ 163830 h 2960370"/>
              <a:gd name="connsiteX12" fmla="*/ 121920 w 335280"/>
              <a:gd name="connsiteY12" fmla="*/ 175260 h 2960370"/>
              <a:gd name="connsiteX13" fmla="*/ 140970 w 335280"/>
              <a:gd name="connsiteY13" fmla="*/ 194310 h 2960370"/>
              <a:gd name="connsiteX14" fmla="*/ 152400 w 335280"/>
              <a:gd name="connsiteY14" fmla="*/ 217170 h 2960370"/>
              <a:gd name="connsiteX15" fmla="*/ 163830 w 335280"/>
              <a:gd name="connsiteY15" fmla="*/ 240030 h 2960370"/>
              <a:gd name="connsiteX16" fmla="*/ 171450 w 335280"/>
              <a:gd name="connsiteY16" fmla="*/ 274320 h 2960370"/>
              <a:gd name="connsiteX17" fmla="*/ 179070 w 335280"/>
              <a:gd name="connsiteY17" fmla="*/ 361950 h 2960370"/>
              <a:gd name="connsiteX18" fmla="*/ 156210 w 335280"/>
              <a:gd name="connsiteY18" fmla="*/ 697230 h 2960370"/>
              <a:gd name="connsiteX19" fmla="*/ 129540 w 335280"/>
              <a:gd name="connsiteY19" fmla="*/ 1211580 h 2960370"/>
              <a:gd name="connsiteX20" fmla="*/ 91440 w 335280"/>
              <a:gd name="connsiteY20" fmla="*/ 1866900 h 2960370"/>
              <a:gd name="connsiteX21" fmla="*/ 68580 w 335280"/>
              <a:gd name="connsiteY21" fmla="*/ 2259330 h 2960370"/>
              <a:gd name="connsiteX22" fmla="*/ 60960 w 335280"/>
              <a:gd name="connsiteY22" fmla="*/ 2297430 h 2960370"/>
              <a:gd name="connsiteX23" fmla="*/ 22860 w 335280"/>
              <a:gd name="connsiteY23" fmla="*/ 2411730 h 2960370"/>
              <a:gd name="connsiteX24" fmla="*/ 0 w 335280"/>
              <a:gd name="connsiteY24" fmla="*/ 2506980 h 2960370"/>
              <a:gd name="connsiteX25" fmla="*/ 3810 w 335280"/>
              <a:gd name="connsiteY25" fmla="*/ 2564130 h 2960370"/>
              <a:gd name="connsiteX26" fmla="*/ 26670 w 335280"/>
              <a:gd name="connsiteY26" fmla="*/ 2678430 h 2960370"/>
              <a:gd name="connsiteX27" fmla="*/ 57150 w 335280"/>
              <a:gd name="connsiteY27" fmla="*/ 2777490 h 2960370"/>
              <a:gd name="connsiteX28" fmla="*/ 87630 w 335280"/>
              <a:gd name="connsiteY28" fmla="*/ 2849880 h 2960370"/>
              <a:gd name="connsiteX29" fmla="*/ 114300 w 335280"/>
              <a:gd name="connsiteY29" fmla="*/ 2910840 h 2960370"/>
              <a:gd name="connsiteX30" fmla="*/ 133350 w 335280"/>
              <a:gd name="connsiteY30" fmla="*/ 2941320 h 2960370"/>
              <a:gd name="connsiteX31" fmla="*/ 148590 w 335280"/>
              <a:gd name="connsiteY31" fmla="*/ 2952750 h 2960370"/>
              <a:gd name="connsiteX32" fmla="*/ 160020 w 335280"/>
              <a:gd name="connsiteY32" fmla="*/ 2960370 h 2960370"/>
              <a:gd name="connsiteX33" fmla="*/ 182880 w 335280"/>
              <a:gd name="connsiteY33" fmla="*/ 2960370 h 2960370"/>
              <a:gd name="connsiteX34" fmla="*/ 220980 w 335280"/>
              <a:gd name="connsiteY34" fmla="*/ 2937510 h 2960370"/>
              <a:gd name="connsiteX35" fmla="*/ 247650 w 335280"/>
              <a:gd name="connsiteY35" fmla="*/ 2918460 h 2960370"/>
              <a:gd name="connsiteX36" fmla="*/ 259080 w 335280"/>
              <a:gd name="connsiteY36" fmla="*/ 2891790 h 2960370"/>
              <a:gd name="connsiteX37" fmla="*/ 274320 w 335280"/>
              <a:gd name="connsiteY37" fmla="*/ 2853690 h 2960370"/>
              <a:gd name="connsiteX38" fmla="*/ 289560 w 335280"/>
              <a:gd name="connsiteY38" fmla="*/ 2804160 h 2960370"/>
              <a:gd name="connsiteX39" fmla="*/ 300990 w 335280"/>
              <a:gd name="connsiteY39" fmla="*/ 2705100 h 2960370"/>
              <a:gd name="connsiteX40" fmla="*/ 308610 w 335280"/>
              <a:gd name="connsiteY40" fmla="*/ 2571750 h 2960370"/>
              <a:gd name="connsiteX41" fmla="*/ 312420 w 335280"/>
              <a:gd name="connsiteY41" fmla="*/ 2354580 h 2960370"/>
              <a:gd name="connsiteX42" fmla="*/ 323850 w 335280"/>
              <a:gd name="connsiteY42" fmla="*/ 2125980 h 2960370"/>
              <a:gd name="connsiteX43" fmla="*/ 331470 w 335280"/>
              <a:gd name="connsiteY43" fmla="*/ 1764030 h 2960370"/>
              <a:gd name="connsiteX44" fmla="*/ 335280 w 335280"/>
              <a:gd name="connsiteY44" fmla="*/ 963930 h 2960370"/>
              <a:gd name="connsiteX45" fmla="*/ 335280 w 335280"/>
              <a:gd name="connsiteY45" fmla="*/ 910590 h 2960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35280" h="2960370">
                <a:moveTo>
                  <a:pt x="335280" y="910590"/>
                </a:moveTo>
                <a:lnTo>
                  <a:pt x="335280" y="445770"/>
                </a:lnTo>
                <a:lnTo>
                  <a:pt x="335280" y="274320"/>
                </a:lnTo>
                <a:lnTo>
                  <a:pt x="327660" y="243840"/>
                </a:lnTo>
                <a:lnTo>
                  <a:pt x="304800" y="198120"/>
                </a:lnTo>
                <a:lnTo>
                  <a:pt x="281940" y="160020"/>
                </a:lnTo>
                <a:lnTo>
                  <a:pt x="251460" y="121920"/>
                </a:lnTo>
                <a:lnTo>
                  <a:pt x="205740" y="72390"/>
                </a:lnTo>
                <a:lnTo>
                  <a:pt x="156210" y="26670"/>
                </a:lnTo>
                <a:lnTo>
                  <a:pt x="106680" y="0"/>
                </a:lnTo>
                <a:lnTo>
                  <a:pt x="34290" y="152400"/>
                </a:lnTo>
                <a:lnTo>
                  <a:pt x="99060" y="163830"/>
                </a:lnTo>
                <a:lnTo>
                  <a:pt x="121920" y="175260"/>
                </a:lnTo>
                <a:lnTo>
                  <a:pt x="140970" y="194310"/>
                </a:lnTo>
                <a:lnTo>
                  <a:pt x="152400" y="217170"/>
                </a:lnTo>
                <a:lnTo>
                  <a:pt x="163830" y="240030"/>
                </a:lnTo>
                <a:lnTo>
                  <a:pt x="171450" y="274320"/>
                </a:lnTo>
                <a:lnTo>
                  <a:pt x="179070" y="361950"/>
                </a:lnTo>
                <a:lnTo>
                  <a:pt x="156210" y="697230"/>
                </a:lnTo>
                <a:lnTo>
                  <a:pt x="129540" y="1211580"/>
                </a:lnTo>
                <a:lnTo>
                  <a:pt x="91440" y="1866900"/>
                </a:lnTo>
                <a:lnTo>
                  <a:pt x="68580" y="2259330"/>
                </a:lnTo>
                <a:lnTo>
                  <a:pt x="60960" y="2297430"/>
                </a:lnTo>
                <a:lnTo>
                  <a:pt x="22860" y="2411730"/>
                </a:lnTo>
                <a:lnTo>
                  <a:pt x="0" y="2506980"/>
                </a:lnTo>
                <a:lnTo>
                  <a:pt x="3810" y="2564130"/>
                </a:lnTo>
                <a:lnTo>
                  <a:pt x="26670" y="2678430"/>
                </a:lnTo>
                <a:lnTo>
                  <a:pt x="57150" y="2777490"/>
                </a:lnTo>
                <a:lnTo>
                  <a:pt x="87630" y="2849880"/>
                </a:lnTo>
                <a:lnTo>
                  <a:pt x="114300" y="2910840"/>
                </a:lnTo>
                <a:lnTo>
                  <a:pt x="133350" y="2941320"/>
                </a:lnTo>
                <a:lnTo>
                  <a:pt x="148590" y="2952750"/>
                </a:lnTo>
                <a:lnTo>
                  <a:pt x="160020" y="2960370"/>
                </a:lnTo>
                <a:lnTo>
                  <a:pt x="182880" y="2960370"/>
                </a:lnTo>
                <a:lnTo>
                  <a:pt x="220980" y="2937510"/>
                </a:lnTo>
                <a:lnTo>
                  <a:pt x="247650" y="2918460"/>
                </a:lnTo>
                <a:lnTo>
                  <a:pt x="259080" y="2891790"/>
                </a:lnTo>
                <a:lnTo>
                  <a:pt x="274320" y="2853690"/>
                </a:lnTo>
                <a:lnTo>
                  <a:pt x="289560" y="2804160"/>
                </a:lnTo>
                <a:lnTo>
                  <a:pt x="300990" y="2705100"/>
                </a:lnTo>
                <a:lnTo>
                  <a:pt x="308610" y="2571750"/>
                </a:lnTo>
                <a:lnTo>
                  <a:pt x="312420" y="2354580"/>
                </a:lnTo>
                <a:lnTo>
                  <a:pt x="323850" y="2125980"/>
                </a:lnTo>
                <a:lnTo>
                  <a:pt x="331470" y="1764030"/>
                </a:lnTo>
                <a:lnTo>
                  <a:pt x="335280" y="963930"/>
                </a:lnTo>
                <a:lnTo>
                  <a:pt x="335280" y="91059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826D8A0F-2406-4B4B-923A-FBE84942C5B6}"/>
              </a:ext>
            </a:extLst>
          </p:cNvPr>
          <p:cNvSpPr/>
          <p:nvPr/>
        </p:nvSpPr>
        <p:spPr>
          <a:xfrm>
            <a:off x="5221289" y="1890714"/>
            <a:ext cx="2898775" cy="492125"/>
          </a:xfrm>
          <a:custGeom>
            <a:avLst/>
            <a:gdLst>
              <a:gd name="connsiteX0" fmla="*/ 1066800 w 2897982"/>
              <a:gd name="connsiteY0" fmla="*/ 192881 h 492918"/>
              <a:gd name="connsiteX1" fmla="*/ 1369219 w 2897982"/>
              <a:gd name="connsiteY1" fmla="*/ 154781 h 492918"/>
              <a:gd name="connsiteX2" fmla="*/ 1574007 w 2897982"/>
              <a:gd name="connsiteY2" fmla="*/ 130968 h 492918"/>
              <a:gd name="connsiteX3" fmla="*/ 1802607 w 2897982"/>
              <a:gd name="connsiteY3" fmla="*/ 107156 h 492918"/>
              <a:gd name="connsiteX4" fmla="*/ 1974057 w 2897982"/>
              <a:gd name="connsiteY4" fmla="*/ 88106 h 492918"/>
              <a:gd name="connsiteX5" fmla="*/ 2145507 w 2897982"/>
              <a:gd name="connsiteY5" fmla="*/ 64293 h 492918"/>
              <a:gd name="connsiteX6" fmla="*/ 2359819 w 2897982"/>
              <a:gd name="connsiteY6" fmla="*/ 26193 h 492918"/>
              <a:gd name="connsiteX7" fmla="*/ 2390775 w 2897982"/>
              <a:gd name="connsiteY7" fmla="*/ 16668 h 492918"/>
              <a:gd name="connsiteX8" fmla="*/ 2419350 w 2897982"/>
              <a:gd name="connsiteY8" fmla="*/ 4762 h 492918"/>
              <a:gd name="connsiteX9" fmla="*/ 2450307 w 2897982"/>
              <a:gd name="connsiteY9" fmla="*/ 0 h 492918"/>
              <a:gd name="connsiteX10" fmla="*/ 2509838 w 2897982"/>
              <a:gd name="connsiteY10" fmla="*/ 7143 h 492918"/>
              <a:gd name="connsiteX11" fmla="*/ 2586038 w 2897982"/>
              <a:gd name="connsiteY11" fmla="*/ 23812 h 492918"/>
              <a:gd name="connsiteX12" fmla="*/ 2659857 w 2897982"/>
              <a:gd name="connsiteY12" fmla="*/ 45243 h 492918"/>
              <a:gd name="connsiteX13" fmla="*/ 2712244 w 2897982"/>
              <a:gd name="connsiteY13" fmla="*/ 54768 h 492918"/>
              <a:gd name="connsiteX14" fmla="*/ 2774157 w 2897982"/>
              <a:gd name="connsiteY14" fmla="*/ 76200 h 492918"/>
              <a:gd name="connsiteX15" fmla="*/ 2817019 w 2897982"/>
              <a:gd name="connsiteY15" fmla="*/ 97631 h 492918"/>
              <a:gd name="connsiteX16" fmla="*/ 2862263 w 2897982"/>
              <a:gd name="connsiteY16" fmla="*/ 128587 h 492918"/>
              <a:gd name="connsiteX17" fmla="*/ 2886075 w 2897982"/>
              <a:gd name="connsiteY17" fmla="*/ 154781 h 492918"/>
              <a:gd name="connsiteX18" fmla="*/ 2897982 w 2897982"/>
              <a:gd name="connsiteY18" fmla="*/ 176212 h 492918"/>
              <a:gd name="connsiteX19" fmla="*/ 2893219 w 2897982"/>
              <a:gd name="connsiteY19" fmla="*/ 197643 h 492918"/>
              <a:gd name="connsiteX20" fmla="*/ 2871788 w 2897982"/>
              <a:gd name="connsiteY20" fmla="*/ 233362 h 492918"/>
              <a:gd name="connsiteX21" fmla="*/ 2850357 w 2897982"/>
              <a:gd name="connsiteY21" fmla="*/ 252412 h 492918"/>
              <a:gd name="connsiteX22" fmla="*/ 2824163 w 2897982"/>
              <a:gd name="connsiteY22" fmla="*/ 264318 h 492918"/>
              <a:gd name="connsiteX23" fmla="*/ 2783682 w 2897982"/>
              <a:gd name="connsiteY23" fmla="*/ 269081 h 492918"/>
              <a:gd name="connsiteX24" fmla="*/ 2659857 w 2897982"/>
              <a:gd name="connsiteY24" fmla="*/ 269081 h 492918"/>
              <a:gd name="connsiteX25" fmla="*/ 2459832 w 2897982"/>
              <a:gd name="connsiteY25" fmla="*/ 269081 h 492918"/>
              <a:gd name="connsiteX26" fmla="*/ 2152650 w 2897982"/>
              <a:gd name="connsiteY26" fmla="*/ 266700 h 492918"/>
              <a:gd name="connsiteX27" fmla="*/ 1950244 w 2897982"/>
              <a:gd name="connsiteY27" fmla="*/ 266700 h 492918"/>
              <a:gd name="connsiteX28" fmla="*/ 1804988 w 2897982"/>
              <a:gd name="connsiteY28" fmla="*/ 271462 h 492918"/>
              <a:gd name="connsiteX29" fmla="*/ 1574007 w 2897982"/>
              <a:gd name="connsiteY29" fmla="*/ 290512 h 492918"/>
              <a:gd name="connsiteX30" fmla="*/ 1319213 w 2897982"/>
              <a:gd name="connsiteY30" fmla="*/ 314325 h 492918"/>
              <a:gd name="connsiteX31" fmla="*/ 1052513 w 2897982"/>
              <a:gd name="connsiteY31" fmla="*/ 352425 h 492918"/>
              <a:gd name="connsiteX32" fmla="*/ 747713 w 2897982"/>
              <a:gd name="connsiteY32" fmla="*/ 402431 h 492918"/>
              <a:gd name="connsiteX33" fmla="*/ 631032 w 2897982"/>
              <a:gd name="connsiteY33" fmla="*/ 423862 h 492918"/>
              <a:gd name="connsiteX34" fmla="*/ 576263 w 2897982"/>
              <a:gd name="connsiteY34" fmla="*/ 447675 h 492918"/>
              <a:gd name="connsiteX35" fmla="*/ 490538 w 2897982"/>
              <a:gd name="connsiteY35" fmla="*/ 481012 h 492918"/>
              <a:gd name="connsiteX36" fmla="*/ 421482 w 2897982"/>
              <a:gd name="connsiteY36" fmla="*/ 492918 h 492918"/>
              <a:gd name="connsiteX37" fmla="*/ 392907 w 2897982"/>
              <a:gd name="connsiteY37" fmla="*/ 481012 h 492918"/>
              <a:gd name="connsiteX38" fmla="*/ 292894 w 2897982"/>
              <a:gd name="connsiteY38" fmla="*/ 423862 h 492918"/>
              <a:gd name="connsiteX39" fmla="*/ 176213 w 2897982"/>
              <a:gd name="connsiteY39" fmla="*/ 354806 h 492918"/>
              <a:gd name="connsiteX40" fmla="*/ 61913 w 2897982"/>
              <a:gd name="connsiteY40" fmla="*/ 278606 h 492918"/>
              <a:gd name="connsiteX41" fmla="*/ 21432 w 2897982"/>
              <a:gd name="connsiteY41" fmla="*/ 247650 h 492918"/>
              <a:gd name="connsiteX42" fmla="*/ 9525 w 2897982"/>
              <a:gd name="connsiteY42" fmla="*/ 230981 h 492918"/>
              <a:gd name="connsiteX43" fmla="*/ 0 w 2897982"/>
              <a:gd name="connsiteY43" fmla="*/ 202406 h 492918"/>
              <a:gd name="connsiteX44" fmla="*/ 4763 w 2897982"/>
              <a:gd name="connsiteY44" fmla="*/ 183356 h 492918"/>
              <a:gd name="connsiteX45" fmla="*/ 16669 w 2897982"/>
              <a:gd name="connsiteY45" fmla="*/ 173831 h 492918"/>
              <a:gd name="connsiteX46" fmla="*/ 35719 w 2897982"/>
              <a:gd name="connsiteY46" fmla="*/ 173831 h 492918"/>
              <a:gd name="connsiteX47" fmla="*/ 59532 w 2897982"/>
              <a:gd name="connsiteY47" fmla="*/ 176212 h 492918"/>
              <a:gd name="connsiteX48" fmla="*/ 116682 w 2897982"/>
              <a:gd name="connsiteY48" fmla="*/ 197643 h 492918"/>
              <a:gd name="connsiteX49" fmla="*/ 192882 w 2897982"/>
              <a:gd name="connsiteY49" fmla="*/ 228600 h 492918"/>
              <a:gd name="connsiteX50" fmla="*/ 280988 w 2897982"/>
              <a:gd name="connsiteY50" fmla="*/ 254793 h 492918"/>
              <a:gd name="connsiteX51" fmla="*/ 335757 w 2897982"/>
              <a:gd name="connsiteY51" fmla="*/ 264318 h 492918"/>
              <a:gd name="connsiteX52" fmla="*/ 397669 w 2897982"/>
              <a:gd name="connsiteY52" fmla="*/ 266700 h 492918"/>
              <a:gd name="connsiteX53" fmla="*/ 466725 w 2897982"/>
              <a:gd name="connsiteY53" fmla="*/ 266700 h 492918"/>
              <a:gd name="connsiteX54" fmla="*/ 519113 w 2897982"/>
              <a:gd name="connsiteY54" fmla="*/ 261937 h 492918"/>
              <a:gd name="connsiteX55" fmla="*/ 700088 w 2897982"/>
              <a:gd name="connsiteY55" fmla="*/ 240506 h 492918"/>
              <a:gd name="connsiteX56" fmla="*/ 1066800 w 2897982"/>
              <a:gd name="connsiteY56" fmla="*/ 192881 h 49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897982" h="492918">
                <a:moveTo>
                  <a:pt x="1066800" y="192881"/>
                </a:moveTo>
                <a:lnTo>
                  <a:pt x="1369219" y="154781"/>
                </a:lnTo>
                <a:lnTo>
                  <a:pt x="1574007" y="130968"/>
                </a:lnTo>
                <a:lnTo>
                  <a:pt x="1802607" y="107156"/>
                </a:lnTo>
                <a:lnTo>
                  <a:pt x="1974057" y="88106"/>
                </a:lnTo>
                <a:lnTo>
                  <a:pt x="2145507" y="64293"/>
                </a:lnTo>
                <a:lnTo>
                  <a:pt x="2359819" y="26193"/>
                </a:lnTo>
                <a:lnTo>
                  <a:pt x="2390775" y="16668"/>
                </a:lnTo>
                <a:lnTo>
                  <a:pt x="2419350" y="4762"/>
                </a:lnTo>
                <a:lnTo>
                  <a:pt x="2450307" y="0"/>
                </a:lnTo>
                <a:lnTo>
                  <a:pt x="2509838" y="7143"/>
                </a:lnTo>
                <a:lnTo>
                  <a:pt x="2586038" y="23812"/>
                </a:lnTo>
                <a:lnTo>
                  <a:pt x="2659857" y="45243"/>
                </a:lnTo>
                <a:lnTo>
                  <a:pt x="2712244" y="54768"/>
                </a:lnTo>
                <a:lnTo>
                  <a:pt x="2774157" y="76200"/>
                </a:lnTo>
                <a:lnTo>
                  <a:pt x="2817019" y="97631"/>
                </a:lnTo>
                <a:lnTo>
                  <a:pt x="2862263" y="128587"/>
                </a:lnTo>
                <a:lnTo>
                  <a:pt x="2886075" y="154781"/>
                </a:lnTo>
                <a:lnTo>
                  <a:pt x="2897982" y="176212"/>
                </a:lnTo>
                <a:lnTo>
                  <a:pt x="2893219" y="197643"/>
                </a:lnTo>
                <a:lnTo>
                  <a:pt x="2871788" y="233362"/>
                </a:lnTo>
                <a:lnTo>
                  <a:pt x="2850357" y="252412"/>
                </a:lnTo>
                <a:lnTo>
                  <a:pt x="2824163" y="264318"/>
                </a:lnTo>
                <a:lnTo>
                  <a:pt x="2783682" y="269081"/>
                </a:lnTo>
                <a:lnTo>
                  <a:pt x="2659857" y="269081"/>
                </a:lnTo>
                <a:lnTo>
                  <a:pt x="2459832" y="269081"/>
                </a:lnTo>
                <a:lnTo>
                  <a:pt x="2152650" y="266700"/>
                </a:lnTo>
                <a:lnTo>
                  <a:pt x="1950244" y="266700"/>
                </a:lnTo>
                <a:lnTo>
                  <a:pt x="1804988" y="271462"/>
                </a:lnTo>
                <a:lnTo>
                  <a:pt x="1574007" y="290512"/>
                </a:lnTo>
                <a:lnTo>
                  <a:pt x="1319213" y="314325"/>
                </a:lnTo>
                <a:lnTo>
                  <a:pt x="1052513" y="352425"/>
                </a:lnTo>
                <a:lnTo>
                  <a:pt x="747713" y="402431"/>
                </a:lnTo>
                <a:lnTo>
                  <a:pt x="631032" y="423862"/>
                </a:lnTo>
                <a:lnTo>
                  <a:pt x="576263" y="447675"/>
                </a:lnTo>
                <a:lnTo>
                  <a:pt x="490538" y="481012"/>
                </a:lnTo>
                <a:lnTo>
                  <a:pt x="421482" y="492918"/>
                </a:lnTo>
                <a:lnTo>
                  <a:pt x="392907" y="481012"/>
                </a:lnTo>
                <a:lnTo>
                  <a:pt x="292894" y="423862"/>
                </a:lnTo>
                <a:lnTo>
                  <a:pt x="176213" y="354806"/>
                </a:lnTo>
                <a:lnTo>
                  <a:pt x="61913" y="278606"/>
                </a:lnTo>
                <a:lnTo>
                  <a:pt x="21432" y="247650"/>
                </a:lnTo>
                <a:lnTo>
                  <a:pt x="9525" y="230981"/>
                </a:lnTo>
                <a:lnTo>
                  <a:pt x="0" y="202406"/>
                </a:lnTo>
                <a:lnTo>
                  <a:pt x="4763" y="183356"/>
                </a:lnTo>
                <a:lnTo>
                  <a:pt x="16669" y="173831"/>
                </a:lnTo>
                <a:lnTo>
                  <a:pt x="35719" y="173831"/>
                </a:lnTo>
                <a:lnTo>
                  <a:pt x="59532" y="176212"/>
                </a:lnTo>
                <a:lnTo>
                  <a:pt x="116682" y="197643"/>
                </a:lnTo>
                <a:lnTo>
                  <a:pt x="192882" y="228600"/>
                </a:lnTo>
                <a:lnTo>
                  <a:pt x="280988" y="254793"/>
                </a:lnTo>
                <a:lnTo>
                  <a:pt x="335757" y="264318"/>
                </a:lnTo>
                <a:lnTo>
                  <a:pt x="397669" y="266700"/>
                </a:lnTo>
                <a:lnTo>
                  <a:pt x="466725" y="266700"/>
                </a:lnTo>
                <a:lnTo>
                  <a:pt x="519113" y="261937"/>
                </a:lnTo>
                <a:lnTo>
                  <a:pt x="700088" y="240506"/>
                </a:lnTo>
                <a:lnTo>
                  <a:pt x="1066800" y="192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159B5B2B-5B2C-41B8-8B09-1CED562223B8}"/>
              </a:ext>
            </a:extLst>
          </p:cNvPr>
          <p:cNvSpPr/>
          <p:nvPr/>
        </p:nvSpPr>
        <p:spPr>
          <a:xfrm>
            <a:off x="5848351" y="2446338"/>
            <a:ext cx="1952625" cy="925512"/>
          </a:xfrm>
          <a:custGeom>
            <a:avLst/>
            <a:gdLst>
              <a:gd name="connsiteX0" fmla="*/ 750094 w 1952625"/>
              <a:gd name="connsiteY0" fmla="*/ 142875 h 926306"/>
              <a:gd name="connsiteX1" fmla="*/ 340519 w 1952625"/>
              <a:gd name="connsiteY1" fmla="*/ 190500 h 926306"/>
              <a:gd name="connsiteX2" fmla="*/ 0 w 1952625"/>
              <a:gd name="connsiteY2" fmla="*/ 230981 h 926306"/>
              <a:gd name="connsiteX3" fmla="*/ 90488 w 1952625"/>
              <a:gd name="connsiteY3" fmla="*/ 366712 h 926306"/>
              <a:gd name="connsiteX4" fmla="*/ 483394 w 1952625"/>
              <a:gd name="connsiteY4" fmla="*/ 319087 h 926306"/>
              <a:gd name="connsiteX5" fmla="*/ 1073944 w 1952625"/>
              <a:gd name="connsiteY5" fmla="*/ 252412 h 926306"/>
              <a:gd name="connsiteX6" fmla="*/ 1414463 w 1952625"/>
              <a:gd name="connsiteY6" fmla="*/ 214312 h 926306"/>
              <a:gd name="connsiteX7" fmla="*/ 1514475 w 1952625"/>
              <a:gd name="connsiteY7" fmla="*/ 204787 h 926306"/>
              <a:gd name="connsiteX8" fmla="*/ 1547813 w 1952625"/>
              <a:gd name="connsiteY8" fmla="*/ 207169 h 926306"/>
              <a:gd name="connsiteX9" fmla="*/ 1566863 w 1952625"/>
              <a:gd name="connsiteY9" fmla="*/ 214312 h 926306"/>
              <a:gd name="connsiteX10" fmla="*/ 1576388 w 1952625"/>
              <a:gd name="connsiteY10" fmla="*/ 223837 h 926306"/>
              <a:gd name="connsiteX11" fmla="*/ 1581150 w 1952625"/>
              <a:gd name="connsiteY11" fmla="*/ 230981 h 926306"/>
              <a:gd name="connsiteX12" fmla="*/ 1583531 w 1952625"/>
              <a:gd name="connsiteY12" fmla="*/ 242887 h 926306"/>
              <a:gd name="connsiteX13" fmla="*/ 1571625 w 1952625"/>
              <a:gd name="connsiteY13" fmla="*/ 300037 h 926306"/>
              <a:gd name="connsiteX14" fmla="*/ 1493044 w 1952625"/>
              <a:gd name="connsiteY14" fmla="*/ 583406 h 926306"/>
              <a:gd name="connsiteX15" fmla="*/ 1462088 w 1952625"/>
              <a:gd name="connsiteY15" fmla="*/ 695325 h 926306"/>
              <a:gd name="connsiteX16" fmla="*/ 1454944 w 1952625"/>
              <a:gd name="connsiteY16" fmla="*/ 881062 h 926306"/>
              <a:gd name="connsiteX17" fmla="*/ 1476375 w 1952625"/>
              <a:gd name="connsiteY17" fmla="*/ 902494 h 926306"/>
              <a:gd name="connsiteX18" fmla="*/ 1512094 w 1952625"/>
              <a:gd name="connsiteY18" fmla="*/ 919162 h 926306"/>
              <a:gd name="connsiteX19" fmla="*/ 1540669 w 1952625"/>
              <a:gd name="connsiteY19" fmla="*/ 926306 h 926306"/>
              <a:gd name="connsiteX20" fmla="*/ 1576388 w 1952625"/>
              <a:gd name="connsiteY20" fmla="*/ 926306 h 926306"/>
              <a:gd name="connsiteX21" fmla="*/ 1607344 w 1952625"/>
              <a:gd name="connsiteY21" fmla="*/ 914400 h 926306"/>
              <a:gd name="connsiteX22" fmla="*/ 1633538 w 1952625"/>
              <a:gd name="connsiteY22" fmla="*/ 892969 h 926306"/>
              <a:gd name="connsiteX23" fmla="*/ 1647825 w 1952625"/>
              <a:gd name="connsiteY23" fmla="*/ 876300 h 926306"/>
              <a:gd name="connsiteX24" fmla="*/ 1666875 w 1952625"/>
              <a:gd name="connsiteY24" fmla="*/ 845344 h 926306"/>
              <a:gd name="connsiteX25" fmla="*/ 1683544 w 1952625"/>
              <a:gd name="connsiteY25" fmla="*/ 802481 h 926306"/>
              <a:gd name="connsiteX26" fmla="*/ 1690688 w 1952625"/>
              <a:gd name="connsiteY26" fmla="*/ 762000 h 926306"/>
              <a:gd name="connsiteX27" fmla="*/ 1747838 w 1952625"/>
              <a:gd name="connsiteY27" fmla="*/ 621506 h 926306"/>
              <a:gd name="connsiteX28" fmla="*/ 1852613 w 1952625"/>
              <a:gd name="connsiteY28" fmla="*/ 354806 h 926306"/>
              <a:gd name="connsiteX29" fmla="*/ 1869281 w 1952625"/>
              <a:gd name="connsiteY29" fmla="*/ 319087 h 926306"/>
              <a:gd name="connsiteX30" fmla="*/ 1897856 w 1952625"/>
              <a:gd name="connsiteY30" fmla="*/ 292894 h 926306"/>
              <a:gd name="connsiteX31" fmla="*/ 1931194 w 1952625"/>
              <a:gd name="connsiteY31" fmla="*/ 254794 h 926306"/>
              <a:gd name="connsiteX32" fmla="*/ 1945481 w 1952625"/>
              <a:gd name="connsiteY32" fmla="*/ 230981 h 926306"/>
              <a:gd name="connsiteX33" fmla="*/ 1952625 w 1952625"/>
              <a:gd name="connsiteY33" fmla="*/ 209550 h 926306"/>
              <a:gd name="connsiteX34" fmla="*/ 1945481 w 1952625"/>
              <a:gd name="connsiteY34" fmla="*/ 190500 h 926306"/>
              <a:gd name="connsiteX35" fmla="*/ 1902619 w 1952625"/>
              <a:gd name="connsiteY35" fmla="*/ 142875 h 926306"/>
              <a:gd name="connsiteX36" fmla="*/ 1847850 w 1952625"/>
              <a:gd name="connsiteY36" fmla="*/ 107156 h 926306"/>
              <a:gd name="connsiteX37" fmla="*/ 1712119 w 1952625"/>
              <a:gd name="connsiteY37" fmla="*/ 26194 h 926306"/>
              <a:gd name="connsiteX38" fmla="*/ 1678781 w 1952625"/>
              <a:gd name="connsiteY38" fmla="*/ 7144 h 926306"/>
              <a:gd name="connsiteX39" fmla="*/ 1602581 w 1952625"/>
              <a:gd name="connsiteY39" fmla="*/ 0 h 926306"/>
              <a:gd name="connsiteX40" fmla="*/ 1554956 w 1952625"/>
              <a:gd name="connsiteY40" fmla="*/ 9525 h 926306"/>
              <a:gd name="connsiteX41" fmla="*/ 1414463 w 1952625"/>
              <a:gd name="connsiteY41" fmla="*/ 54769 h 926306"/>
              <a:gd name="connsiteX42" fmla="*/ 1364456 w 1952625"/>
              <a:gd name="connsiteY42" fmla="*/ 71437 h 926306"/>
              <a:gd name="connsiteX43" fmla="*/ 1154906 w 1952625"/>
              <a:gd name="connsiteY43" fmla="*/ 95250 h 926306"/>
              <a:gd name="connsiteX44" fmla="*/ 750094 w 1952625"/>
              <a:gd name="connsiteY44" fmla="*/ 142875 h 92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52625" h="926306">
                <a:moveTo>
                  <a:pt x="750094" y="142875"/>
                </a:moveTo>
                <a:lnTo>
                  <a:pt x="340519" y="190500"/>
                </a:lnTo>
                <a:lnTo>
                  <a:pt x="0" y="230981"/>
                </a:lnTo>
                <a:lnTo>
                  <a:pt x="90488" y="366712"/>
                </a:lnTo>
                <a:lnTo>
                  <a:pt x="483394" y="319087"/>
                </a:lnTo>
                <a:lnTo>
                  <a:pt x="1073944" y="252412"/>
                </a:lnTo>
                <a:lnTo>
                  <a:pt x="1414463" y="214312"/>
                </a:lnTo>
                <a:lnTo>
                  <a:pt x="1514475" y="204787"/>
                </a:lnTo>
                <a:lnTo>
                  <a:pt x="1547813" y="207169"/>
                </a:lnTo>
                <a:lnTo>
                  <a:pt x="1566863" y="214312"/>
                </a:lnTo>
                <a:lnTo>
                  <a:pt x="1576388" y="223837"/>
                </a:lnTo>
                <a:lnTo>
                  <a:pt x="1581150" y="230981"/>
                </a:lnTo>
                <a:lnTo>
                  <a:pt x="1583531" y="242887"/>
                </a:lnTo>
                <a:lnTo>
                  <a:pt x="1571625" y="300037"/>
                </a:lnTo>
                <a:lnTo>
                  <a:pt x="1493044" y="583406"/>
                </a:lnTo>
                <a:lnTo>
                  <a:pt x="1462088" y="695325"/>
                </a:lnTo>
                <a:lnTo>
                  <a:pt x="1454944" y="881062"/>
                </a:lnTo>
                <a:lnTo>
                  <a:pt x="1476375" y="902494"/>
                </a:lnTo>
                <a:lnTo>
                  <a:pt x="1512094" y="919162"/>
                </a:lnTo>
                <a:lnTo>
                  <a:pt x="1540669" y="926306"/>
                </a:lnTo>
                <a:lnTo>
                  <a:pt x="1576388" y="926306"/>
                </a:lnTo>
                <a:lnTo>
                  <a:pt x="1607344" y="914400"/>
                </a:lnTo>
                <a:lnTo>
                  <a:pt x="1633538" y="892969"/>
                </a:lnTo>
                <a:lnTo>
                  <a:pt x="1647825" y="876300"/>
                </a:lnTo>
                <a:lnTo>
                  <a:pt x="1666875" y="845344"/>
                </a:lnTo>
                <a:lnTo>
                  <a:pt x="1683544" y="802481"/>
                </a:lnTo>
                <a:lnTo>
                  <a:pt x="1690688" y="762000"/>
                </a:lnTo>
                <a:lnTo>
                  <a:pt x="1747838" y="621506"/>
                </a:lnTo>
                <a:lnTo>
                  <a:pt x="1852613" y="354806"/>
                </a:lnTo>
                <a:lnTo>
                  <a:pt x="1869281" y="319087"/>
                </a:lnTo>
                <a:lnTo>
                  <a:pt x="1897856" y="292894"/>
                </a:lnTo>
                <a:lnTo>
                  <a:pt x="1931194" y="254794"/>
                </a:lnTo>
                <a:lnTo>
                  <a:pt x="1945481" y="230981"/>
                </a:lnTo>
                <a:lnTo>
                  <a:pt x="1952625" y="209550"/>
                </a:lnTo>
                <a:lnTo>
                  <a:pt x="1945481" y="190500"/>
                </a:lnTo>
                <a:lnTo>
                  <a:pt x="1902619" y="142875"/>
                </a:lnTo>
                <a:lnTo>
                  <a:pt x="1847850" y="107156"/>
                </a:lnTo>
                <a:lnTo>
                  <a:pt x="1712119" y="26194"/>
                </a:lnTo>
                <a:lnTo>
                  <a:pt x="1678781" y="7144"/>
                </a:lnTo>
                <a:lnTo>
                  <a:pt x="1602581" y="0"/>
                </a:lnTo>
                <a:lnTo>
                  <a:pt x="1554956" y="9525"/>
                </a:lnTo>
                <a:lnTo>
                  <a:pt x="1414463" y="54769"/>
                </a:lnTo>
                <a:lnTo>
                  <a:pt x="1364456" y="71437"/>
                </a:lnTo>
                <a:lnTo>
                  <a:pt x="1154906" y="95250"/>
                </a:lnTo>
                <a:lnTo>
                  <a:pt x="750094" y="1428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CF67BFA6-6324-4274-822B-B371216E41CF}"/>
              </a:ext>
            </a:extLst>
          </p:cNvPr>
          <p:cNvSpPr/>
          <p:nvPr/>
        </p:nvSpPr>
        <p:spPr>
          <a:xfrm>
            <a:off x="6008688" y="3094038"/>
            <a:ext cx="1363662" cy="273050"/>
          </a:xfrm>
          <a:custGeom>
            <a:avLst/>
            <a:gdLst>
              <a:gd name="connsiteX0" fmla="*/ 419100 w 1364456"/>
              <a:gd name="connsiteY0" fmla="*/ 85725 h 273844"/>
              <a:gd name="connsiteX1" fmla="*/ 823912 w 1364456"/>
              <a:gd name="connsiteY1" fmla="*/ 33337 h 273844"/>
              <a:gd name="connsiteX2" fmla="*/ 1090612 w 1364456"/>
              <a:gd name="connsiteY2" fmla="*/ 0 h 273844"/>
              <a:gd name="connsiteX3" fmla="*/ 1143000 w 1364456"/>
              <a:gd name="connsiteY3" fmla="*/ 2381 h 273844"/>
              <a:gd name="connsiteX4" fmla="*/ 1221581 w 1364456"/>
              <a:gd name="connsiteY4" fmla="*/ 7144 h 273844"/>
              <a:gd name="connsiteX5" fmla="*/ 1283494 w 1364456"/>
              <a:gd name="connsiteY5" fmla="*/ 16669 h 273844"/>
              <a:gd name="connsiteX6" fmla="*/ 1364456 w 1364456"/>
              <a:gd name="connsiteY6" fmla="*/ 33337 h 273844"/>
              <a:gd name="connsiteX7" fmla="*/ 1345406 w 1364456"/>
              <a:gd name="connsiteY7" fmla="*/ 264319 h 273844"/>
              <a:gd name="connsiteX8" fmla="*/ 1316831 w 1364456"/>
              <a:gd name="connsiteY8" fmla="*/ 250031 h 273844"/>
              <a:gd name="connsiteX9" fmla="*/ 1295400 w 1364456"/>
              <a:gd name="connsiteY9" fmla="*/ 233362 h 273844"/>
              <a:gd name="connsiteX10" fmla="*/ 1262062 w 1364456"/>
              <a:gd name="connsiteY10" fmla="*/ 200025 h 273844"/>
              <a:gd name="connsiteX11" fmla="*/ 1231106 w 1364456"/>
              <a:gd name="connsiteY11" fmla="*/ 157162 h 273844"/>
              <a:gd name="connsiteX12" fmla="*/ 1219200 w 1364456"/>
              <a:gd name="connsiteY12" fmla="*/ 140494 h 273844"/>
              <a:gd name="connsiteX13" fmla="*/ 1145381 w 1364456"/>
              <a:gd name="connsiteY13" fmla="*/ 147637 h 273844"/>
              <a:gd name="connsiteX14" fmla="*/ 909637 w 1364456"/>
              <a:gd name="connsiteY14" fmla="*/ 173831 h 273844"/>
              <a:gd name="connsiteX15" fmla="*/ 609600 w 1364456"/>
              <a:gd name="connsiteY15" fmla="*/ 209550 h 273844"/>
              <a:gd name="connsiteX16" fmla="*/ 350044 w 1364456"/>
              <a:gd name="connsiteY16" fmla="*/ 242887 h 273844"/>
              <a:gd name="connsiteX17" fmla="*/ 95250 w 1364456"/>
              <a:gd name="connsiteY17" fmla="*/ 273844 h 273844"/>
              <a:gd name="connsiteX18" fmla="*/ 73819 w 1364456"/>
              <a:gd name="connsiteY18" fmla="*/ 273844 h 273844"/>
              <a:gd name="connsiteX19" fmla="*/ 0 w 1364456"/>
              <a:gd name="connsiteY19" fmla="*/ 111919 h 273844"/>
              <a:gd name="connsiteX20" fmla="*/ 166687 w 1364456"/>
              <a:gd name="connsiteY20" fmla="*/ 114300 h 273844"/>
              <a:gd name="connsiteX21" fmla="*/ 211931 w 1364456"/>
              <a:gd name="connsiteY21" fmla="*/ 111919 h 273844"/>
              <a:gd name="connsiteX22" fmla="*/ 333375 w 1364456"/>
              <a:gd name="connsiteY22" fmla="*/ 97631 h 273844"/>
              <a:gd name="connsiteX23" fmla="*/ 419100 w 1364456"/>
              <a:gd name="connsiteY23" fmla="*/ 85725 h 27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64456" h="273844">
                <a:moveTo>
                  <a:pt x="419100" y="85725"/>
                </a:moveTo>
                <a:lnTo>
                  <a:pt x="823912" y="33337"/>
                </a:lnTo>
                <a:lnTo>
                  <a:pt x="1090612" y="0"/>
                </a:lnTo>
                <a:lnTo>
                  <a:pt x="1143000" y="2381"/>
                </a:lnTo>
                <a:lnTo>
                  <a:pt x="1221581" y="7144"/>
                </a:lnTo>
                <a:lnTo>
                  <a:pt x="1283494" y="16669"/>
                </a:lnTo>
                <a:lnTo>
                  <a:pt x="1364456" y="33337"/>
                </a:lnTo>
                <a:lnTo>
                  <a:pt x="1345406" y="264319"/>
                </a:lnTo>
                <a:lnTo>
                  <a:pt x="1316831" y="250031"/>
                </a:lnTo>
                <a:lnTo>
                  <a:pt x="1295400" y="233362"/>
                </a:lnTo>
                <a:lnTo>
                  <a:pt x="1262062" y="200025"/>
                </a:lnTo>
                <a:lnTo>
                  <a:pt x="1231106" y="157162"/>
                </a:lnTo>
                <a:lnTo>
                  <a:pt x="1219200" y="140494"/>
                </a:lnTo>
                <a:lnTo>
                  <a:pt x="1145381" y="147637"/>
                </a:lnTo>
                <a:lnTo>
                  <a:pt x="909637" y="173831"/>
                </a:lnTo>
                <a:lnTo>
                  <a:pt x="609600" y="209550"/>
                </a:lnTo>
                <a:lnTo>
                  <a:pt x="350044" y="242887"/>
                </a:lnTo>
                <a:lnTo>
                  <a:pt x="95250" y="273844"/>
                </a:lnTo>
                <a:lnTo>
                  <a:pt x="73819" y="273844"/>
                </a:lnTo>
                <a:lnTo>
                  <a:pt x="0" y="111919"/>
                </a:lnTo>
                <a:lnTo>
                  <a:pt x="166687" y="114300"/>
                </a:lnTo>
                <a:lnTo>
                  <a:pt x="211931" y="111919"/>
                </a:lnTo>
                <a:lnTo>
                  <a:pt x="333375" y="97631"/>
                </a:lnTo>
                <a:lnTo>
                  <a:pt x="419100" y="857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EC7CCFA1-D3F7-4BF3-A0AE-960F4FDB387A}"/>
              </a:ext>
            </a:extLst>
          </p:cNvPr>
          <p:cNvSpPr/>
          <p:nvPr/>
        </p:nvSpPr>
        <p:spPr>
          <a:xfrm>
            <a:off x="5062539" y="3630614"/>
            <a:ext cx="377825" cy="1012825"/>
          </a:xfrm>
          <a:custGeom>
            <a:avLst/>
            <a:gdLst>
              <a:gd name="connsiteX0" fmla="*/ 352425 w 378618"/>
              <a:gd name="connsiteY0" fmla="*/ 471488 h 1012032"/>
              <a:gd name="connsiteX1" fmla="*/ 376237 w 378618"/>
              <a:gd name="connsiteY1" fmla="*/ 385763 h 1012032"/>
              <a:gd name="connsiteX2" fmla="*/ 378618 w 378618"/>
              <a:gd name="connsiteY2" fmla="*/ 323850 h 1012032"/>
              <a:gd name="connsiteX3" fmla="*/ 378618 w 378618"/>
              <a:gd name="connsiteY3" fmla="*/ 228600 h 1012032"/>
              <a:gd name="connsiteX4" fmla="*/ 378618 w 378618"/>
              <a:gd name="connsiteY4" fmla="*/ 135732 h 1012032"/>
              <a:gd name="connsiteX5" fmla="*/ 342900 w 378618"/>
              <a:gd name="connsiteY5" fmla="*/ 104775 h 1012032"/>
              <a:gd name="connsiteX6" fmla="*/ 276225 w 378618"/>
              <a:gd name="connsiteY6" fmla="*/ 57150 h 1012032"/>
              <a:gd name="connsiteX7" fmla="*/ 219075 w 378618"/>
              <a:gd name="connsiteY7" fmla="*/ 19050 h 1012032"/>
              <a:gd name="connsiteX8" fmla="*/ 178593 w 378618"/>
              <a:gd name="connsiteY8" fmla="*/ 0 h 1012032"/>
              <a:gd name="connsiteX9" fmla="*/ 157162 w 378618"/>
              <a:gd name="connsiteY9" fmla="*/ 0 h 1012032"/>
              <a:gd name="connsiteX10" fmla="*/ 150018 w 378618"/>
              <a:gd name="connsiteY10" fmla="*/ 7144 h 1012032"/>
              <a:gd name="connsiteX11" fmla="*/ 152400 w 378618"/>
              <a:gd name="connsiteY11" fmla="*/ 33338 h 1012032"/>
              <a:gd name="connsiteX12" fmla="*/ 164306 w 378618"/>
              <a:gd name="connsiteY12" fmla="*/ 73819 h 1012032"/>
              <a:gd name="connsiteX13" fmla="*/ 183356 w 378618"/>
              <a:gd name="connsiteY13" fmla="*/ 140494 h 1012032"/>
              <a:gd name="connsiteX14" fmla="*/ 195262 w 378618"/>
              <a:gd name="connsiteY14" fmla="*/ 188119 h 1012032"/>
              <a:gd name="connsiteX15" fmla="*/ 200025 w 378618"/>
              <a:gd name="connsiteY15" fmla="*/ 233363 h 1012032"/>
              <a:gd name="connsiteX16" fmla="*/ 197643 w 378618"/>
              <a:gd name="connsiteY16" fmla="*/ 280988 h 1012032"/>
              <a:gd name="connsiteX17" fmla="*/ 183356 w 378618"/>
              <a:gd name="connsiteY17" fmla="*/ 354807 h 1012032"/>
              <a:gd name="connsiteX18" fmla="*/ 154781 w 378618"/>
              <a:gd name="connsiteY18" fmla="*/ 452438 h 1012032"/>
              <a:gd name="connsiteX19" fmla="*/ 121443 w 378618"/>
              <a:gd name="connsiteY19" fmla="*/ 535782 h 1012032"/>
              <a:gd name="connsiteX20" fmla="*/ 78581 w 378618"/>
              <a:gd name="connsiteY20" fmla="*/ 604838 h 1012032"/>
              <a:gd name="connsiteX21" fmla="*/ 40481 w 378618"/>
              <a:gd name="connsiteY21" fmla="*/ 671513 h 1012032"/>
              <a:gd name="connsiteX22" fmla="*/ 14287 w 378618"/>
              <a:gd name="connsiteY22" fmla="*/ 731044 h 1012032"/>
              <a:gd name="connsiteX23" fmla="*/ 0 w 378618"/>
              <a:gd name="connsiteY23" fmla="*/ 790575 h 1012032"/>
              <a:gd name="connsiteX24" fmla="*/ 0 w 378618"/>
              <a:gd name="connsiteY24" fmla="*/ 831057 h 1012032"/>
              <a:gd name="connsiteX25" fmla="*/ 9525 w 378618"/>
              <a:gd name="connsiteY25" fmla="*/ 869157 h 1012032"/>
              <a:gd name="connsiteX26" fmla="*/ 26193 w 378618"/>
              <a:gd name="connsiteY26" fmla="*/ 914400 h 1012032"/>
              <a:gd name="connsiteX27" fmla="*/ 45243 w 378618"/>
              <a:gd name="connsiteY27" fmla="*/ 952500 h 1012032"/>
              <a:gd name="connsiteX28" fmla="*/ 71437 w 378618"/>
              <a:gd name="connsiteY28" fmla="*/ 990600 h 1012032"/>
              <a:gd name="connsiteX29" fmla="*/ 92868 w 378618"/>
              <a:gd name="connsiteY29" fmla="*/ 1004888 h 1012032"/>
              <a:gd name="connsiteX30" fmla="*/ 121443 w 378618"/>
              <a:gd name="connsiteY30" fmla="*/ 1012032 h 1012032"/>
              <a:gd name="connsiteX31" fmla="*/ 140493 w 378618"/>
              <a:gd name="connsiteY31" fmla="*/ 1009650 h 1012032"/>
              <a:gd name="connsiteX32" fmla="*/ 169068 w 378618"/>
              <a:gd name="connsiteY32" fmla="*/ 990600 h 1012032"/>
              <a:gd name="connsiteX33" fmla="*/ 192881 w 378618"/>
              <a:gd name="connsiteY33" fmla="*/ 966788 h 1012032"/>
              <a:gd name="connsiteX34" fmla="*/ 221456 w 378618"/>
              <a:gd name="connsiteY34" fmla="*/ 931069 h 1012032"/>
              <a:gd name="connsiteX35" fmla="*/ 238125 w 378618"/>
              <a:gd name="connsiteY35" fmla="*/ 900113 h 1012032"/>
              <a:gd name="connsiteX36" fmla="*/ 254793 w 378618"/>
              <a:gd name="connsiteY36" fmla="*/ 845344 h 1012032"/>
              <a:gd name="connsiteX37" fmla="*/ 280987 w 378618"/>
              <a:gd name="connsiteY37" fmla="*/ 750094 h 1012032"/>
              <a:gd name="connsiteX38" fmla="*/ 352425 w 378618"/>
              <a:gd name="connsiteY38" fmla="*/ 471488 h 101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78618" h="1012032">
                <a:moveTo>
                  <a:pt x="352425" y="471488"/>
                </a:moveTo>
                <a:lnTo>
                  <a:pt x="376237" y="385763"/>
                </a:lnTo>
                <a:cubicBezTo>
                  <a:pt x="377031" y="365125"/>
                  <a:pt x="377824" y="344488"/>
                  <a:pt x="378618" y="323850"/>
                </a:cubicBezTo>
                <a:lnTo>
                  <a:pt x="378618" y="228600"/>
                </a:lnTo>
                <a:lnTo>
                  <a:pt x="378618" y="135732"/>
                </a:lnTo>
                <a:lnTo>
                  <a:pt x="342900" y="104775"/>
                </a:lnTo>
                <a:lnTo>
                  <a:pt x="276225" y="57150"/>
                </a:lnTo>
                <a:lnTo>
                  <a:pt x="219075" y="19050"/>
                </a:lnTo>
                <a:lnTo>
                  <a:pt x="178593" y="0"/>
                </a:lnTo>
                <a:lnTo>
                  <a:pt x="157162" y="0"/>
                </a:lnTo>
                <a:lnTo>
                  <a:pt x="150018" y="7144"/>
                </a:lnTo>
                <a:lnTo>
                  <a:pt x="152400" y="33338"/>
                </a:lnTo>
                <a:lnTo>
                  <a:pt x="164306" y="73819"/>
                </a:lnTo>
                <a:lnTo>
                  <a:pt x="183356" y="140494"/>
                </a:lnTo>
                <a:lnTo>
                  <a:pt x="195262" y="188119"/>
                </a:lnTo>
                <a:lnTo>
                  <a:pt x="200025" y="233363"/>
                </a:lnTo>
                <a:lnTo>
                  <a:pt x="197643" y="280988"/>
                </a:lnTo>
                <a:lnTo>
                  <a:pt x="183356" y="354807"/>
                </a:lnTo>
                <a:lnTo>
                  <a:pt x="154781" y="452438"/>
                </a:lnTo>
                <a:lnTo>
                  <a:pt x="121443" y="535782"/>
                </a:lnTo>
                <a:lnTo>
                  <a:pt x="78581" y="604838"/>
                </a:lnTo>
                <a:lnTo>
                  <a:pt x="40481" y="671513"/>
                </a:lnTo>
                <a:lnTo>
                  <a:pt x="14287" y="731044"/>
                </a:lnTo>
                <a:lnTo>
                  <a:pt x="0" y="790575"/>
                </a:lnTo>
                <a:lnTo>
                  <a:pt x="0" y="831057"/>
                </a:lnTo>
                <a:lnTo>
                  <a:pt x="9525" y="869157"/>
                </a:lnTo>
                <a:lnTo>
                  <a:pt x="26193" y="914400"/>
                </a:lnTo>
                <a:lnTo>
                  <a:pt x="45243" y="952500"/>
                </a:lnTo>
                <a:lnTo>
                  <a:pt x="71437" y="990600"/>
                </a:lnTo>
                <a:lnTo>
                  <a:pt x="92868" y="1004888"/>
                </a:lnTo>
                <a:lnTo>
                  <a:pt x="121443" y="1012032"/>
                </a:lnTo>
                <a:lnTo>
                  <a:pt x="140493" y="1009650"/>
                </a:lnTo>
                <a:lnTo>
                  <a:pt x="169068" y="990600"/>
                </a:lnTo>
                <a:lnTo>
                  <a:pt x="192881" y="966788"/>
                </a:lnTo>
                <a:lnTo>
                  <a:pt x="221456" y="931069"/>
                </a:lnTo>
                <a:lnTo>
                  <a:pt x="238125" y="900113"/>
                </a:lnTo>
                <a:lnTo>
                  <a:pt x="254793" y="845344"/>
                </a:lnTo>
                <a:lnTo>
                  <a:pt x="280987" y="750094"/>
                </a:lnTo>
                <a:lnTo>
                  <a:pt x="352425" y="4714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CD0101A4-CE20-4584-A0D5-AAB4F7CEC9A5}"/>
              </a:ext>
            </a:extLst>
          </p:cNvPr>
          <p:cNvSpPr/>
          <p:nvPr/>
        </p:nvSpPr>
        <p:spPr>
          <a:xfrm>
            <a:off x="5397501" y="3517901"/>
            <a:ext cx="2982913" cy="409575"/>
          </a:xfrm>
          <a:custGeom>
            <a:avLst/>
            <a:gdLst>
              <a:gd name="connsiteX0" fmla="*/ 1182280 w 2982747"/>
              <a:gd name="connsiteY0" fmla="*/ 188032 h 409548"/>
              <a:gd name="connsiteX1" fmla="*/ 904097 w 2982747"/>
              <a:gd name="connsiteY1" fmla="*/ 211214 h 409548"/>
              <a:gd name="connsiteX2" fmla="*/ 721217 w 2982747"/>
              <a:gd name="connsiteY2" fmla="*/ 221517 h 409548"/>
              <a:gd name="connsiteX3" fmla="*/ 525458 w 2982747"/>
              <a:gd name="connsiteY3" fmla="*/ 231820 h 409548"/>
              <a:gd name="connsiteX4" fmla="*/ 340002 w 2982747"/>
              <a:gd name="connsiteY4" fmla="*/ 239547 h 409548"/>
              <a:gd name="connsiteX5" fmla="*/ 141667 w 2982747"/>
              <a:gd name="connsiteY5" fmla="*/ 244699 h 409548"/>
              <a:gd name="connsiteX6" fmla="*/ 5151 w 2982747"/>
              <a:gd name="connsiteY6" fmla="*/ 249850 h 409548"/>
              <a:gd name="connsiteX7" fmla="*/ 0 w 2982747"/>
              <a:gd name="connsiteY7" fmla="*/ 340002 h 409548"/>
              <a:gd name="connsiteX8" fmla="*/ 100455 w 2982747"/>
              <a:gd name="connsiteY8" fmla="*/ 381215 h 409548"/>
              <a:gd name="connsiteX9" fmla="*/ 139092 w 2982747"/>
              <a:gd name="connsiteY9" fmla="*/ 394094 h 409548"/>
              <a:gd name="connsiteX10" fmla="*/ 180304 w 2982747"/>
              <a:gd name="connsiteY10" fmla="*/ 404397 h 409548"/>
              <a:gd name="connsiteX11" fmla="*/ 226668 w 2982747"/>
              <a:gd name="connsiteY11" fmla="*/ 409548 h 409548"/>
              <a:gd name="connsiteX12" fmla="*/ 275608 w 2982747"/>
              <a:gd name="connsiteY12" fmla="*/ 409548 h 409548"/>
              <a:gd name="connsiteX13" fmla="*/ 329699 w 2982747"/>
              <a:gd name="connsiteY13" fmla="*/ 404397 h 409548"/>
              <a:gd name="connsiteX14" fmla="*/ 391517 w 2982747"/>
              <a:gd name="connsiteY14" fmla="*/ 391518 h 409548"/>
              <a:gd name="connsiteX15" fmla="*/ 435306 w 2982747"/>
              <a:gd name="connsiteY15" fmla="*/ 381215 h 409548"/>
              <a:gd name="connsiteX16" fmla="*/ 602731 w 2982747"/>
              <a:gd name="connsiteY16" fmla="*/ 368336 h 409548"/>
              <a:gd name="connsiteX17" fmla="*/ 906672 w 2982747"/>
              <a:gd name="connsiteY17" fmla="*/ 352881 h 409548"/>
              <a:gd name="connsiteX18" fmla="*/ 1215765 w 2982747"/>
              <a:gd name="connsiteY18" fmla="*/ 329699 h 409548"/>
              <a:gd name="connsiteX19" fmla="*/ 1596980 w 2982747"/>
              <a:gd name="connsiteY19" fmla="*/ 296214 h 409548"/>
              <a:gd name="connsiteX20" fmla="*/ 1875164 w 2982747"/>
              <a:gd name="connsiteY20" fmla="*/ 273032 h 409548"/>
              <a:gd name="connsiteX21" fmla="*/ 2163650 w 2982747"/>
              <a:gd name="connsiteY21" fmla="*/ 244699 h 409548"/>
              <a:gd name="connsiteX22" fmla="*/ 2405773 w 2982747"/>
              <a:gd name="connsiteY22" fmla="*/ 224093 h 409548"/>
              <a:gd name="connsiteX23" fmla="*/ 2431531 w 2982747"/>
              <a:gd name="connsiteY23" fmla="*/ 224093 h 409548"/>
              <a:gd name="connsiteX24" fmla="*/ 2462440 w 2982747"/>
              <a:gd name="connsiteY24" fmla="*/ 226668 h 409548"/>
              <a:gd name="connsiteX25" fmla="*/ 2490774 w 2982747"/>
              <a:gd name="connsiteY25" fmla="*/ 236971 h 409548"/>
              <a:gd name="connsiteX26" fmla="*/ 2887443 w 2982747"/>
              <a:gd name="connsiteY26" fmla="*/ 378639 h 409548"/>
              <a:gd name="connsiteX27" fmla="*/ 2910625 w 2982747"/>
              <a:gd name="connsiteY27" fmla="*/ 378639 h 409548"/>
              <a:gd name="connsiteX28" fmla="*/ 2956989 w 2982747"/>
              <a:gd name="connsiteY28" fmla="*/ 368336 h 409548"/>
              <a:gd name="connsiteX29" fmla="*/ 2972444 w 2982747"/>
              <a:gd name="connsiteY29" fmla="*/ 360609 h 409548"/>
              <a:gd name="connsiteX30" fmla="*/ 2980171 w 2982747"/>
              <a:gd name="connsiteY30" fmla="*/ 347730 h 409548"/>
              <a:gd name="connsiteX31" fmla="*/ 2982747 w 2982747"/>
              <a:gd name="connsiteY31" fmla="*/ 334851 h 409548"/>
              <a:gd name="connsiteX32" fmla="*/ 2975019 w 2982747"/>
              <a:gd name="connsiteY32" fmla="*/ 311669 h 409548"/>
              <a:gd name="connsiteX33" fmla="*/ 2951837 w 2982747"/>
              <a:gd name="connsiteY33" fmla="*/ 275608 h 409548"/>
              <a:gd name="connsiteX34" fmla="*/ 2920928 w 2982747"/>
              <a:gd name="connsiteY34" fmla="*/ 239547 h 409548"/>
              <a:gd name="connsiteX35" fmla="*/ 2851382 w 2982747"/>
              <a:gd name="connsiteY35" fmla="*/ 164850 h 409548"/>
              <a:gd name="connsiteX36" fmla="*/ 2802443 w 2982747"/>
              <a:gd name="connsiteY36" fmla="*/ 115910 h 409548"/>
              <a:gd name="connsiteX37" fmla="*/ 2758654 w 2982747"/>
              <a:gd name="connsiteY37" fmla="*/ 74698 h 409548"/>
              <a:gd name="connsiteX38" fmla="*/ 2720018 w 2982747"/>
              <a:gd name="connsiteY38" fmla="*/ 41213 h 409548"/>
              <a:gd name="connsiteX39" fmla="*/ 2689108 w 2982747"/>
              <a:gd name="connsiteY39" fmla="*/ 23182 h 409548"/>
              <a:gd name="connsiteX40" fmla="*/ 2640169 w 2982747"/>
              <a:gd name="connsiteY40" fmla="*/ 5152 h 409548"/>
              <a:gd name="connsiteX41" fmla="*/ 2601532 w 2982747"/>
              <a:gd name="connsiteY41" fmla="*/ 0 h 409548"/>
              <a:gd name="connsiteX42" fmla="*/ 2560320 w 2982747"/>
              <a:gd name="connsiteY42" fmla="*/ 0 h 409548"/>
              <a:gd name="connsiteX43" fmla="*/ 2511380 w 2982747"/>
              <a:gd name="connsiteY43" fmla="*/ 12879 h 409548"/>
              <a:gd name="connsiteX44" fmla="*/ 2374864 w 2982747"/>
              <a:gd name="connsiteY44" fmla="*/ 61819 h 409548"/>
              <a:gd name="connsiteX45" fmla="*/ 2343955 w 2982747"/>
              <a:gd name="connsiteY45" fmla="*/ 69546 h 409548"/>
              <a:gd name="connsiteX46" fmla="*/ 2181681 w 2982747"/>
              <a:gd name="connsiteY46" fmla="*/ 87577 h 409548"/>
              <a:gd name="connsiteX47" fmla="*/ 1849406 w 2982747"/>
              <a:gd name="connsiteY47" fmla="*/ 123637 h 409548"/>
              <a:gd name="connsiteX48" fmla="*/ 1393494 w 2982747"/>
              <a:gd name="connsiteY48" fmla="*/ 170001 h 409548"/>
              <a:gd name="connsiteX49" fmla="*/ 1182280 w 2982747"/>
              <a:gd name="connsiteY49" fmla="*/ 188032 h 40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982747" h="409548">
                <a:moveTo>
                  <a:pt x="1182280" y="188032"/>
                </a:moveTo>
                <a:lnTo>
                  <a:pt x="904097" y="211214"/>
                </a:lnTo>
                <a:lnTo>
                  <a:pt x="721217" y="221517"/>
                </a:lnTo>
                <a:lnTo>
                  <a:pt x="525458" y="231820"/>
                </a:lnTo>
                <a:lnTo>
                  <a:pt x="340002" y="239547"/>
                </a:lnTo>
                <a:lnTo>
                  <a:pt x="141667" y="244699"/>
                </a:lnTo>
                <a:lnTo>
                  <a:pt x="5151" y="249850"/>
                </a:lnTo>
                <a:lnTo>
                  <a:pt x="0" y="340002"/>
                </a:lnTo>
                <a:lnTo>
                  <a:pt x="100455" y="381215"/>
                </a:lnTo>
                <a:lnTo>
                  <a:pt x="139092" y="394094"/>
                </a:lnTo>
                <a:lnTo>
                  <a:pt x="180304" y="404397"/>
                </a:lnTo>
                <a:lnTo>
                  <a:pt x="226668" y="409548"/>
                </a:lnTo>
                <a:lnTo>
                  <a:pt x="275608" y="409548"/>
                </a:lnTo>
                <a:lnTo>
                  <a:pt x="329699" y="404397"/>
                </a:lnTo>
                <a:lnTo>
                  <a:pt x="391517" y="391518"/>
                </a:lnTo>
                <a:lnTo>
                  <a:pt x="435306" y="381215"/>
                </a:lnTo>
                <a:lnTo>
                  <a:pt x="602731" y="368336"/>
                </a:lnTo>
                <a:lnTo>
                  <a:pt x="906672" y="352881"/>
                </a:lnTo>
                <a:lnTo>
                  <a:pt x="1215765" y="329699"/>
                </a:lnTo>
                <a:lnTo>
                  <a:pt x="1596980" y="296214"/>
                </a:lnTo>
                <a:lnTo>
                  <a:pt x="1875164" y="273032"/>
                </a:lnTo>
                <a:lnTo>
                  <a:pt x="2163650" y="244699"/>
                </a:lnTo>
                <a:lnTo>
                  <a:pt x="2405773" y="224093"/>
                </a:lnTo>
                <a:lnTo>
                  <a:pt x="2431531" y="224093"/>
                </a:lnTo>
                <a:lnTo>
                  <a:pt x="2462440" y="226668"/>
                </a:lnTo>
                <a:lnTo>
                  <a:pt x="2490774" y="236971"/>
                </a:lnTo>
                <a:lnTo>
                  <a:pt x="2887443" y="378639"/>
                </a:lnTo>
                <a:lnTo>
                  <a:pt x="2910625" y="378639"/>
                </a:lnTo>
                <a:lnTo>
                  <a:pt x="2956989" y="368336"/>
                </a:lnTo>
                <a:lnTo>
                  <a:pt x="2972444" y="360609"/>
                </a:lnTo>
                <a:lnTo>
                  <a:pt x="2980171" y="347730"/>
                </a:lnTo>
                <a:lnTo>
                  <a:pt x="2982747" y="334851"/>
                </a:lnTo>
                <a:lnTo>
                  <a:pt x="2975019" y="311669"/>
                </a:lnTo>
                <a:lnTo>
                  <a:pt x="2951837" y="275608"/>
                </a:lnTo>
                <a:lnTo>
                  <a:pt x="2920928" y="239547"/>
                </a:lnTo>
                <a:lnTo>
                  <a:pt x="2851382" y="164850"/>
                </a:lnTo>
                <a:lnTo>
                  <a:pt x="2802443" y="115910"/>
                </a:lnTo>
                <a:lnTo>
                  <a:pt x="2758654" y="74698"/>
                </a:lnTo>
                <a:lnTo>
                  <a:pt x="2720018" y="41213"/>
                </a:lnTo>
                <a:lnTo>
                  <a:pt x="2689108" y="23182"/>
                </a:lnTo>
                <a:lnTo>
                  <a:pt x="2640169" y="5152"/>
                </a:lnTo>
                <a:lnTo>
                  <a:pt x="2601532" y="0"/>
                </a:lnTo>
                <a:lnTo>
                  <a:pt x="2560320" y="0"/>
                </a:lnTo>
                <a:lnTo>
                  <a:pt x="2511380" y="12879"/>
                </a:lnTo>
                <a:lnTo>
                  <a:pt x="2374864" y="61819"/>
                </a:lnTo>
                <a:lnTo>
                  <a:pt x="2343955" y="69546"/>
                </a:lnTo>
                <a:lnTo>
                  <a:pt x="2181681" y="87577"/>
                </a:lnTo>
                <a:lnTo>
                  <a:pt x="1849406" y="123637"/>
                </a:lnTo>
                <a:lnTo>
                  <a:pt x="1393494" y="170001"/>
                </a:lnTo>
                <a:lnTo>
                  <a:pt x="1182280" y="1880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84140B93-EA5E-4082-AADD-A9B4E8CECFEB}"/>
              </a:ext>
            </a:extLst>
          </p:cNvPr>
          <p:cNvSpPr/>
          <p:nvPr/>
        </p:nvSpPr>
        <p:spPr>
          <a:xfrm>
            <a:off x="7589839" y="3738563"/>
            <a:ext cx="758825" cy="614362"/>
          </a:xfrm>
          <a:custGeom>
            <a:avLst/>
            <a:gdLst>
              <a:gd name="connsiteX0" fmla="*/ 169069 w 759619"/>
              <a:gd name="connsiteY0" fmla="*/ 300037 h 614362"/>
              <a:gd name="connsiteX1" fmla="*/ 292894 w 759619"/>
              <a:gd name="connsiteY1" fmla="*/ 114300 h 614362"/>
              <a:gd name="connsiteX2" fmla="*/ 307181 w 759619"/>
              <a:gd name="connsiteY2" fmla="*/ 92868 h 614362"/>
              <a:gd name="connsiteX3" fmla="*/ 316706 w 759619"/>
              <a:gd name="connsiteY3" fmla="*/ 66675 h 614362"/>
              <a:gd name="connsiteX4" fmla="*/ 319087 w 759619"/>
              <a:gd name="connsiteY4" fmla="*/ 47625 h 614362"/>
              <a:gd name="connsiteX5" fmla="*/ 311944 w 759619"/>
              <a:gd name="connsiteY5" fmla="*/ 28575 h 614362"/>
              <a:gd name="connsiteX6" fmla="*/ 300037 w 759619"/>
              <a:gd name="connsiteY6" fmla="*/ 11906 h 614362"/>
              <a:gd name="connsiteX7" fmla="*/ 257175 w 759619"/>
              <a:gd name="connsiteY7" fmla="*/ 0 h 614362"/>
              <a:gd name="connsiteX8" fmla="*/ 759619 w 759619"/>
              <a:gd name="connsiteY8" fmla="*/ 147637 h 614362"/>
              <a:gd name="connsiteX9" fmla="*/ 723900 w 759619"/>
              <a:gd name="connsiteY9" fmla="*/ 154781 h 614362"/>
              <a:gd name="connsiteX10" fmla="*/ 690562 w 759619"/>
              <a:gd name="connsiteY10" fmla="*/ 159543 h 614362"/>
              <a:gd name="connsiteX11" fmla="*/ 623887 w 759619"/>
              <a:gd name="connsiteY11" fmla="*/ 173831 h 614362"/>
              <a:gd name="connsiteX12" fmla="*/ 559594 w 759619"/>
              <a:gd name="connsiteY12" fmla="*/ 192881 h 614362"/>
              <a:gd name="connsiteX13" fmla="*/ 509587 w 759619"/>
              <a:gd name="connsiteY13" fmla="*/ 211931 h 614362"/>
              <a:gd name="connsiteX14" fmla="*/ 476250 w 759619"/>
              <a:gd name="connsiteY14" fmla="*/ 233362 h 614362"/>
              <a:gd name="connsiteX15" fmla="*/ 342900 w 759619"/>
              <a:gd name="connsiteY15" fmla="*/ 347662 h 614362"/>
              <a:gd name="connsiteX16" fmla="*/ 197644 w 759619"/>
              <a:gd name="connsiteY16" fmla="*/ 466725 h 614362"/>
              <a:gd name="connsiteX17" fmla="*/ 88106 w 759619"/>
              <a:gd name="connsiteY17" fmla="*/ 554831 h 614362"/>
              <a:gd name="connsiteX18" fmla="*/ 0 w 759619"/>
              <a:gd name="connsiteY18" fmla="*/ 614362 h 614362"/>
              <a:gd name="connsiteX19" fmla="*/ 28575 w 759619"/>
              <a:gd name="connsiteY19" fmla="*/ 519112 h 614362"/>
              <a:gd name="connsiteX20" fmla="*/ 128587 w 759619"/>
              <a:gd name="connsiteY20" fmla="*/ 357187 h 614362"/>
              <a:gd name="connsiteX21" fmla="*/ 169069 w 759619"/>
              <a:gd name="connsiteY21" fmla="*/ 300037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59619" h="614362">
                <a:moveTo>
                  <a:pt x="169069" y="300037"/>
                </a:moveTo>
                <a:lnTo>
                  <a:pt x="292894" y="114300"/>
                </a:lnTo>
                <a:lnTo>
                  <a:pt x="307181" y="92868"/>
                </a:lnTo>
                <a:lnTo>
                  <a:pt x="316706" y="66675"/>
                </a:lnTo>
                <a:lnTo>
                  <a:pt x="319087" y="47625"/>
                </a:lnTo>
                <a:lnTo>
                  <a:pt x="311944" y="28575"/>
                </a:lnTo>
                <a:lnTo>
                  <a:pt x="300037" y="11906"/>
                </a:lnTo>
                <a:lnTo>
                  <a:pt x="257175" y="0"/>
                </a:lnTo>
                <a:lnTo>
                  <a:pt x="759619" y="147637"/>
                </a:lnTo>
                <a:lnTo>
                  <a:pt x="723900" y="154781"/>
                </a:lnTo>
                <a:lnTo>
                  <a:pt x="690562" y="159543"/>
                </a:lnTo>
                <a:lnTo>
                  <a:pt x="623887" y="173831"/>
                </a:lnTo>
                <a:lnTo>
                  <a:pt x="559594" y="192881"/>
                </a:lnTo>
                <a:lnTo>
                  <a:pt x="509587" y="211931"/>
                </a:lnTo>
                <a:lnTo>
                  <a:pt x="476250" y="233362"/>
                </a:lnTo>
                <a:lnTo>
                  <a:pt x="342900" y="347662"/>
                </a:lnTo>
                <a:lnTo>
                  <a:pt x="197644" y="466725"/>
                </a:lnTo>
                <a:lnTo>
                  <a:pt x="88106" y="554831"/>
                </a:lnTo>
                <a:lnTo>
                  <a:pt x="0" y="614362"/>
                </a:lnTo>
                <a:lnTo>
                  <a:pt x="28575" y="519112"/>
                </a:lnTo>
                <a:lnTo>
                  <a:pt x="128587" y="357187"/>
                </a:lnTo>
                <a:lnTo>
                  <a:pt x="169069" y="3000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FA35FBC3-5CC4-462B-B5DD-D1D4FF8B04FD}"/>
              </a:ext>
            </a:extLst>
          </p:cNvPr>
          <p:cNvSpPr/>
          <p:nvPr/>
        </p:nvSpPr>
        <p:spPr>
          <a:xfrm>
            <a:off x="5478464" y="4210050"/>
            <a:ext cx="2308225" cy="381000"/>
          </a:xfrm>
          <a:custGeom>
            <a:avLst/>
            <a:gdLst>
              <a:gd name="connsiteX0" fmla="*/ 1090613 w 2307432"/>
              <a:gd name="connsiteY0" fmla="*/ 142875 h 381000"/>
              <a:gd name="connsiteX1" fmla="*/ 1285875 w 2307432"/>
              <a:gd name="connsiteY1" fmla="*/ 116681 h 381000"/>
              <a:gd name="connsiteX2" fmla="*/ 1519238 w 2307432"/>
              <a:gd name="connsiteY2" fmla="*/ 90488 h 381000"/>
              <a:gd name="connsiteX3" fmla="*/ 1721644 w 2307432"/>
              <a:gd name="connsiteY3" fmla="*/ 69056 h 381000"/>
              <a:gd name="connsiteX4" fmla="*/ 1781175 w 2307432"/>
              <a:gd name="connsiteY4" fmla="*/ 50006 h 381000"/>
              <a:gd name="connsiteX5" fmla="*/ 1864519 w 2307432"/>
              <a:gd name="connsiteY5" fmla="*/ 21431 h 381000"/>
              <a:gd name="connsiteX6" fmla="*/ 1955007 w 2307432"/>
              <a:gd name="connsiteY6" fmla="*/ 0 h 381000"/>
              <a:gd name="connsiteX7" fmla="*/ 1981200 w 2307432"/>
              <a:gd name="connsiteY7" fmla="*/ 0 h 381000"/>
              <a:gd name="connsiteX8" fmla="*/ 2028825 w 2307432"/>
              <a:gd name="connsiteY8" fmla="*/ 4763 h 381000"/>
              <a:gd name="connsiteX9" fmla="*/ 2107407 w 2307432"/>
              <a:gd name="connsiteY9" fmla="*/ 16669 h 381000"/>
              <a:gd name="connsiteX10" fmla="*/ 2157413 w 2307432"/>
              <a:gd name="connsiteY10" fmla="*/ 26194 h 381000"/>
              <a:gd name="connsiteX11" fmla="*/ 2235994 w 2307432"/>
              <a:gd name="connsiteY11" fmla="*/ 78581 h 381000"/>
              <a:gd name="connsiteX12" fmla="*/ 2283619 w 2307432"/>
              <a:gd name="connsiteY12" fmla="*/ 114300 h 381000"/>
              <a:gd name="connsiteX13" fmla="*/ 2297907 w 2307432"/>
              <a:gd name="connsiteY13" fmla="*/ 128588 h 381000"/>
              <a:gd name="connsiteX14" fmla="*/ 2307432 w 2307432"/>
              <a:gd name="connsiteY14" fmla="*/ 140494 h 381000"/>
              <a:gd name="connsiteX15" fmla="*/ 2305050 w 2307432"/>
              <a:gd name="connsiteY15" fmla="*/ 173831 h 381000"/>
              <a:gd name="connsiteX16" fmla="*/ 2290763 w 2307432"/>
              <a:gd name="connsiteY16" fmla="*/ 230981 h 381000"/>
              <a:gd name="connsiteX17" fmla="*/ 2276475 w 2307432"/>
              <a:gd name="connsiteY17" fmla="*/ 245269 h 381000"/>
              <a:gd name="connsiteX18" fmla="*/ 2235994 w 2307432"/>
              <a:gd name="connsiteY18" fmla="*/ 247650 h 381000"/>
              <a:gd name="connsiteX19" fmla="*/ 2074069 w 2307432"/>
              <a:gd name="connsiteY19" fmla="*/ 247650 h 381000"/>
              <a:gd name="connsiteX20" fmla="*/ 1921669 w 2307432"/>
              <a:gd name="connsiteY20" fmla="*/ 257175 h 381000"/>
              <a:gd name="connsiteX21" fmla="*/ 1714500 w 2307432"/>
              <a:gd name="connsiteY21" fmla="*/ 266700 h 381000"/>
              <a:gd name="connsiteX22" fmla="*/ 1431132 w 2307432"/>
              <a:gd name="connsiteY22" fmla="*/ 283369 h 381000"/>
              <a:gd name="connsiteX23" fmla="*/ 1278732 w 2307432"/>
              <a:gd name="connsiteY23" fmla="*/ 292894 h 381000"/>
              <a:gd name="connsiteX24" fmla="*/ 1162050 w 2307432"/>
              <a:gd name="connsiteY24" fmla="*/ 314325 h 381000"/>
              <a:gd name="connsiteX25" fmla="*/ 940594 w 2307432"/>
              <a:gd name="connsiteY25" fmla="*/ 333375 h 381000"/>
              <a:gd name="connsiteX26" fmla="*/ 657225 w 2307432"/>
              <a:gd name="connsiteY26" fmla="*/ 361950 h 381000"/>
              <a:gd name="connsiteX27" fmla="*/ 528638 w 2307432"/>
              <a:gd name="connsiteY27" fmla="*/ 378619 h 381000"/>
              <a:gd name="connsiteX28" fmla="*/ 442913 w 2307432"/>
              <a:gd name="connsiteY28" fmla="*/ 381000 h 381000"/>
              <a:gd name="connsiteX29" fmla="*/ 350044 w 2307432"/>
              <a:gd name="connsiteY29" fmla="*/ 381000 h 381000"/>
              <a:gd name="connsiteX30" fmla="*/ 302419 w 2307432"/>
              <a:gd name="connsiteY30" fmla="*/ 366713 h 381000"/>
              <a:gd name="connsiteX31" fmla="*/ 245269 w 2307432"/>
              <a:gd name="connsiteY31" fmla="*/ 338138 h 381000"/>
              <a:gd name="connsiteX32" fmla="*/ 192882 w 2307432"/>
              <a:gd name="connsiteY32" fmla="*/ 309563 h 381000"/>
              <a:gd name="connsiteX33" fmla="*/ 133350 w 2307432"/>
              <a:gd name="connsiteY33" fmla="*/ 269081 h 381000"/>
              <a:gd name="connsiteX34" fmla="*/ 90488 w 2307432"/>
              <a:gd name="connsiteY34" fmla="*/ 233363 h 381000"/>
              <a:gd name="connsiteX35" fmla="*/ 47625 w 2307432"/>
              <a:gd name="connsiteY35" fmla="*/ 188119 h 381000"/>
              <a:gd name="connsiteX36" fmla="*/ 9525 w 2307432"/>
              <a:gd name="connsiteY36" fmla="*/ 138113 h 381000"/>
              <a:gd name="connsiteX37" fmla="*/ 2382 w 2307432"/>
              <a:gd name="connsiteY37" fmla="*/ 121444 h 381000"/>
              <a:gd name="connsiteX38" fmla="*/ 0 w 2307432"/>
              <a:gd name="connsiteY38" fmla="*/ 100013 h 381000"/>
              <a:gd name="connsiteX39" fmla="*/ 11907 w 2307432"/>
              <a:gd name="connsiteY39" fmla="*/ 85725 h 381000"/>
              <a:gd name="connsiteX40" fmla="*/ 42863 w 2307432"/>
              <a:gd name="connsiteY40" fmla="*/ 83344 h 381000"/>
              <a:gd name="connsiteX41" fmla="*/ 92869 w 2307432"/>
              <a:gd name="connsiteY41" fmla="*/ 109538 h 381000"/>
              <a:gd name="connsiteX42" fmla="*/ 211932 w 2307432"/>
              <a:gd name="connsiteY42" fmla="*/ 154781 h 381000"/>
              <a:gd name="connsiteX43" fmla="*/ 288132 w 2307432"/>
              <a:gd name="connsiteY43" fmla="*/ 176213 h 381000"/>
              <a:gd name="connsiteX44" fmla="*/ 371475 w 2307432"/>
              <a:gd name="connsiteY44" fmla="*/ 195263 h 381000"/>
              <a:gd name="connsiteX45" fmla="*/ 454819 w 2307432"/>
              <a:gd name="connsiteY45" fmla="*/ 204788 h 381000"/>
              <a:gd name="connsiteX46" fmla="*/ 514350 w 2307432"/>
              <a:gd name="connsiteY46" fmla="*/ 204788 h 381000"/>
              <a:gd name="connsiteX47" fmla="*/ 642938 w 2307432"/>
              <a:gd name="connsiteY47" fmla="*/ 192881 h 381000"/>
              <a:gd name="connsiteX48" fmla="*/ 1090613 w 2307432"/>
              <a:gd name="connsiteY48" fmla="*/ 14287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307432" h="381000">
                <a:moveTo>
                  <a:pt x="1090613" y="142875"/>
                </a:moveTo>
                <a:lnTo>
                  <a:pt x="1285875" y="116681"/>
                </a:lnTo>
                <a:lnTo>
                  <a:pt x="1519238" y="90488"/>
                </a:lnTo>
                <a:lnTo>
                  <a:pt x="1721644" y="69056"/>
                </a:lnTo>
                <a:lnTo>
                  <a:pt x="1781175" y="50006"/>
                </a:lnTo>
                <a:lnTo>
                  <a:pt x="1864519" y="21431"/>
                </a:lnTo>
                <a:lnTo>
                  <a:pt x="1955007" y="0"/>
                </a:lnTo>
                <a:lnTo>
                  <a:pt x="1981200" y="0"/>
                </a:lnTo>
                <a:lnTo>
                  <a:pt x="2028825" y="4763"/>
                </a:lnTo>
                <a:lnTo>
                  <a:pt x="2107407" y="16669"/>
                </a:lnTo>
                <a:lnTo>
                  <a:pt x="2157413" y="26194"/>
                </a:lnTo>
                <a:lnTo>
                  <a:pt x="2235994" y="78581"/>
                </a:lnTo>
                <a:lnTo>
                  <a:pt x="2283619" y="114300"/>
                </a:lnTo>
                <a:lnTo>
                  <a:pt x="2297907" y="128588"/>
                </a:lnTo>
                <a:lnTo>
                  <a:pt x="2307432" y="140494"/>
                </a:lnTo>
                <a:lnTo>
                  <a:pt x="2305050" y="173831"/>
                </a:lnTo>
                <a:lnTo>
                  <a:pt x="2290763" y="230981"/>
                </a:lnTo>
                <a:lnTo>
                  <a:pt x="2276475" y="245269"/>
                </a:lnTo>
                <a:lnTo>
                  <a:pt x="2235994" y="247650"/>
                </a:lnTo>
                <a:lnTo>
                  <a:pt x="2074069" y="247650"/>
                </a:lnTo>
                <a:lnTo>
                  <a:pt x="1921669" y="257175"/>
                </a:lnTo>
                <a:lnTo>
                  <a:pt x="1714500" y="266700"/>
                </a:lnTo>
                <a:lnTo>
                  <a:pt x="1431132" y="283369"/>
                </a:lnTo>
                <a:lnTo>
                  <a:pt x="1278732" y="292894"/>
                </a:lnTo>
                <a:lnTo>
                  <a:pt x="1162050" y="314325"/>
                </a:lnTo>
                <a:lnTo>
                  <a:pt x="940594" y="333375"/>
                </a:lnTo>
                <a:lnTo>
                  <a:pt x="657225" y="361950"/>
                </a:lnTo>
                <a:lnTo>
                  <a:pt x="528638" y="378619"/>
                </a:lnTo>
                <a:lnTo>
                  <a:pt x="442913" y="381000"/>
                </a:lnTo>
                <a:lnTo>
                  <a:pt x="350044" y="381000"/>
                </a:lnTo>
                <a:lnTo>
                  <a:pt x="302419" y="366713"/>
                </a:lnTo>
                <a:lnTo>
                  <a:pt x="245269" y="338138"/>
                </a:lnTo>
                <a:lnTo>
                  <a:pt x="192882" y="309563"/>
                </a:lnTo>
                <a:lnTo>
                  <a:pt x="133350" y="269081"/>
                </a:lnTo>
                <a:lnTo>
                  <a:pt x="90488" y="233363"/>
                </a:lnTo>
                <a:lnTo>
                  <a:pt x="47625" y="188119"/>
                </a:lnTo>
                <a:lnTo>
                  <a:pt x="9525" y="138113"/>
                </a:lnTo>
                <a:lnTo>
                  <a:pt x="2382" y="121444"/>
                </a:lnTo>
                <a:lnTo>
                  <a:pt x="0" y="100013"/>
                </a:lnTo>
                <a:lnTo>
                  <a:pt x="11907" y="85725"/>
                </a:lnTo>
                <a:lnTo>
                  <a:pt x="42863" y="83344"/>
                </a:lnTo>
                <a:lnTo>
                  <a:pt x="92869" y="109538"/>
                </a:lnTo>
                <a:lnTo>
                  <a:pt x="211932" y="154781"/>
                </a:lnTo>
                <a:lnTo>
                  <a:pt x="288132" y="176213"/>
                </a:lnTo>
                <a:lnTo>
                  <a:pt x="371475" y="195263"/>
                </a:lnTo>
                <a:lnTo>
                  <a:pt x="454819" y="204788"/>
                </a:lnTo>
                <a:lnTo>
                  <a:pt x="514350" y="204788"/>
                </a:lnTo>
                <a:lnTo>
                  <a:pt x="642938" y="192881"/>
                </a:lnTo>
                <a:lnTo>
                  <a:pt x="1090613" y="14287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5177564D-F61B-4CC4-823F-4737071D130E}"/>
              </a:ext>
            </a:extLst>
          </p:cNvPr>
          <p:cNvSpPr/>
          <p:nvPr/>
        </p:nvSpPr>
        <p:spPr>
          <a:xfrm>
            <a:off x="6615114" y="4465639"/>
            <a:ext cx="276225" cy="1641475"/>
          </a:xfrm>
          <a:custGeom>
            <a:avLst/>
            <a:gdLst>
              <a:gd name="connsiteX0" fmla="*/ 52387 w 276225"/>
              <a:gd name="connsiteY0" fmla="*/ 442912 h 1643062"/>
              <a:gd name="connsiteX1" fmla="*/ 52387 w 276225"/>
              <a:gd name="connsiteY1" fmla="*/ 264319 h 1643062"/>
              <a:gd name="connsiteX2" fmla="*/ 52387 w 276225"/>
              <a:gd name="connsiteY2" fmla="*/ 238125 h 1643062"/>
              <a:gd name="connsiteX3" fmla="*/ 47625 w 276225"/>
              <a:gd name="connsiteY3" fmla="*/ 202406 h 1643062"/>
              <a:gd name="connsiteX4" fmla="*/ 38100 w 276225"/>
              <a:gd name="connsiteY4" fmla="*/ 150019 h 1643062"/>
              <a:gd name="connsiteX5" fmla="*/ 26193 w 276225"/>
              <a:gd name="connsiteY5" fmla="*/ 102394 h 1643062"/>
              <a:gd name="connsiteX6" fmla="*/ 0 w 276225"/>
              <a:gd name="connsiteY6" fmla="*/ 23812 h 1643062"/>
              <a:gd name="connsiteX7" fmla="*/ 147637 w 276225"/>
              <a:gd name="connsiteY7" fmla="*/ 0 h 1643062"/>
              <a:gd name="connsiteX8" fmla="*/ 200025 w 276225"/>
              <a:gd name="connsiteY8" fmla="*/ 80962 h 1643062"/>
              <a:gd name="connsiteX9" fmla="*/ 233362 w 276225"/>
              <a:gd name="connsiteY9" fmla="*/ 140494 h 1643062"/>
              <a:gd name="connsiteX10" fmla="*/ 250031 w 276225"/>
              <a:gd name="connsiteY10" fmla="*/ 180975 h 1643062"/>
              <a:gd name="connsiteX11" fmla="*/ 261937 w 276225"/>
              <a:gd name="connsiteY11" fmla="*/ 226219 h 1643062"/>
              <a:gd name="connsiteX12" fmla="*/ 273843 w 276225"/>
              <a:gd name="connsiteY12" fmla="*/ 333375 h 1643062"/>
              <a:gd name="connsiteX13" fmla="*/ 276225 w 276225"/>
              <a:gd name="connsiteY13" fmla="*/ 450056 h 1643062"/>
              <a:gd name="connsiteX14" fmla="*/ 276225 w 276225"/>
              <a:gd name="connsiteY14" fmla="*/ 764381 h 1643062"/>
              <a:gd name="connsiteX15" fmla="*/ 276225 w 276225"/>
              <a:gd name="connsiteY15" fmla="*/ 1026319 h 1643062"/>
              <a:gd name="connsiteX16" fmla="*/ 273843 w 276225"/>
              <a:gd name="connsiteY16" fmla="*/ 1173956 h 1643062"/>
              <a:gd name="connsiteX17" fmla="*/ 273843 w 276225"/>
              <a:gd name="connsiteY17" fmla="*/ 1214437 h 1643062"/>
              <a:gd name="connsiteX18" fmla="*/ 269081 w 276225"/>
              <a:gd name="connsiteY18" fmla="*/ 1254919 h 1643062"/>
              <a:gd name="connsiteX19" fmla="*/ 254793 w 276225"/>
              <a:gd name="connsiteY19" fmla="*/ 1309687 h 1643062"/>
              <a:gd name="connsiteX20" fmla="*/ 223837 w 276225"/>
              <a:gd name="connsiteY20" fmla="*/ 1395412 h 1643062"/>
              <a:gd name="connsiteX21" fmla="*/ 164306 w 276225"/>
              <a:gd name="connsiteY21" fmla="*/ 1528762 h 1643062"/>
              <a:gd name="connsiteX22" fmla="*/ 126206 w 276225"/>
              <a:gd name="connsiteY22" fmla="*/ 1612106 h 1643062"/>
              <a:gd name="connsiteX23" fmla="*/ 107156 w 276225"/>
              <a:gd name="connsiteY23" fmla="*/ 1631156 h 1643062"/>
              <a:gd name="connsiteX24" fmla="*/ 83343 w 276225"/>
              <a:gd name="connsiteY24" fmla="*/ 1640681 h 1643062"/>
              <a:gd name="connsiteX25" fmla="*/ 69056 w 276225"/>
              <a:gd name="connsiteY25" fmla="*/ 1643062 h 1643062"/>
              <a:gd name="connsiteX26" fmla="*/ 47625 w 276225"/>
              <a:gd name="connsiteY26" fmla="*/ 1643062 h 1643062"/>
              <a:gd name="connsiteX27" fmla="*/ 23812 w 276225"/>
              <a:gd name="connsiteY27" fmla="*/ 1633537 h 1643062"/>
              <a:gd name="connsiteX28" fmla="*/ 2381 w 276225"/>
              <a:gd name="connsiteY28" fmla="*/ 1609725 h 1643062"/>
              <a:gd name="connsiteX29" fmla="*/ 33337 w 276225"/>
              <a:gd name="connsiteY29" fmla="*/ 1092994 h 1643062"/>
              <a:gd name="connsiteX30" fmla="*/ 45243 w 276225"/>
              <a:gd name="connsiteY30" fmla="*/ 907256 h 1643062"/>
              <a:gd name="connsiteX31" fmla="*/ 52387 w 276225"/>
              <a:gd name="connsiteY31" fmla="*/ 740569 h 1643062"/>
              <a:gd name="connsiteX32" fmla="*/ 52387 w 276225"/>
              <a:gd name="connsiteY32" fmla="*/ 442912 h 164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76225" h="1643062">
                <a:moveTo>
                  <a:pt x="52387" y="442912"/>
                </a:moveTo>
                <a:lnTo>
                  <a:pt x="52387" y="264319"/>
                </a:lnTo>
                <a:lnTo>
                  <a:pt x="52387" y="238125"/>
                </a:lnTo>
                <a:lnTo>
                  <a:pt x="47625" y="202406"/>
                </a:lnTo>
                <a:lnTo>
                  <a:pt x="38100" y="150019"/>
                </a:lnTo>
                <a:lnTo>
                  <a:pt x="26193" y="102394"/>
                </a:lnTo>
                <a:lnTo>
                  <a:pt x="0" y="23812"/>
                </a:lnTo>
                <a:lnTo>
                  <a:pt x="147637" y="0"/>
                </a:lnTo>
                <a:lnTo>
                  <a:pt x="200025" y="80962"/>
                </a:lnTo>
                <a:lnTo>
                  <a:pt x="233362" y="140494"/>
                </a:lnTo>
                <a:lnTo>
                  <a:pt x="250031" y="180975"/>
                </a:lnTo>
                <a:lnTo>
                  <a:pt x="261937" y="226219"/>
                </a:lnTo>
                <a:lnTo>
                  <a:pt x="273843" y="333375"/>
                </a:lnTo>
                <a:lnTo>
                  <a:pt x="276225" y="450056"/>
                </a:lnTo>
                <a:lnTo>
                  <a:pt x="276225" y="764381"/>
                </a:lnTo>
                <a:lnTo>
                  <a:pt x="276225" y="1026319"/>
                </a:lnTo>
                <a:lnTo>
                  <a:pt x="273843" y="1173956"/>
                </a:lnTo>
                <a:lnTo>
                  <a:pt x="273843" y="1214437"/>
                </a:lnTo>
                <a:lnTo>
                  <a:pt x="269081" y="1254919"/>
                </a:lnTo>
                <a:lnTo>
                  <a:pt x="254793" y="1309687"/>
                </a:lnTo>
                <a:lnTo>
                  <a:pt x="223837" y="1395412"/>
                </a:lnTo>
                <a:lnTo>
                  <a:pt x="164306" y="1528762"/>
                </a:lnTo>
                <a:lnTo>
                  <a:pt x="126206" y="1612106"/>
                </a:lnTo>
                <a:lnTo>
                  <a:pt x="107156" y="1631156"/>
                </a:lnTo>
                <a:lnTo>
                  <a:pt x="83343" y="1640681"/>
                </a:lnTo>
                <a:lnTo>
                  <a:pt x="69056" y="1643062"/>
                </a:lnTo>
                <a:lnTo>
                  <a:pt x="47625" y="1643062"/>
                </a:lnTo>
                <a:lnTo>
                  <a:pt x="23812" y="1633537"/>
                </a:lnTo>
                <a:lnTo>
                  <a:pt x="2381" y="1609725"/>
                </a:lnTo>
                <a:lnTo>
                  <a:pt x="33337" y="1092994"/>
                </a:lnTo>
                <a:lnTo>
                  <a:pt x="45243" y="907256"/>
                </a:lnTo>
                <a:lnTo>
                  <a:pt x="52387" y="740569"/>
                </a:lnTo>
                <a:cubicBezTo>
                  <a:pt x="53181" y="650875"/>
                  <a:pt x="53974" y="561181"/>
                  <a:pt x="52387" y="442912"/>
                </a:cubicBez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FB1D0620-BF6A-49BF-828D-B2A664EC7EC6}"/>
              </a:ext>
            </a:extLst>
          </p:cNvPr>
          <p:cNvSpPr/>
          <p:nvPr/>
        </p:nvSpPr>
        <p:spPr>
          <a:xfrm>
            <a:off x="6010275" y="5478464"/>
            <a:ext cx="681038" cy="625475"/>
          </a:xfrm>
          <a:custGeom>
            <a:avLst/>
            <a:gdLst>
              <a:gd name="connsiteX0" fmla="*/ 250031 w 681038"/>
              <a:gd name="connsiteY0" fmla="*/ 92869 h 623888"/>
              <a:gd name="connsiteX1" fmla="*/ 469106 w 681038"/>
              <a:gd name="connsiteY1" fmla="*/ 166688 h 623888"/>
              <a:gd name="connsiteX2" fmla="*/ 523875 w 681038"/>
              <a:gd name="connsiteY2" fmla="*/ 183357 h 623888"/>
              <a:gd name="connsiteX3" fmla="*/ 542925 w 681038"/>
              <a:gd name="connsiteY3" fmla="*/ 185738 h 623888"/>
              <a:gd name="connsiteX4" fmla="*/ 559594 w 681038"/>
              <a:gd name="connsiteY4" fmla="*/ 183357 h 623888"/>
              <a:gd name="connsiteX5" fmla="*/ 576263 w 681038"/>
              <a:gd name="connsiteY5" fmla="*/ 178594 h 623888"/>
              <a:gd name="connsiteX6" fmla="*/ 592931 w 681038"/>
              <a:gd name="connsiteY6" fmla="*/ 166688 h 623888"/>
              <a:gd name="connsiteX7" fmla="*/ 614363 w 681038"/>
              <a:gd name="connsiteY7" fmla="*/ 140494 h 623888"/>
              <a:gd name="connsiteX8" fmla="*/ 631031 w 681038"/>
              <a:gd name="connsiteY8" fmla="*/ 111919 h 623888"/>
              <a:gd name="connsiteX9" fmla="*/ 635794 w 681038"/>
              <a:gd name="connsiteY9" fmla="*/ 95250 h 623888"/>
              <a:gd name="connsiteX10" fmla="*/ 654844 w 681038"/>
              <a:gd name="connsiteY10" fmla="*/ 0 h 623888"/>
              <a:gd name="connsiteX11" fmla="*/ 681038 w 681038"/>
              <a:gd name="connsiteY11" fmla="*/ 623888 h 623888"/>
              <a:gd name="connsiteX12" fmla="*/ 654844 w 681038"/>
              <a:gd name="connsiteY12" fmla="*/ 623888 h 623888"/>
              <a:gd name="connsiteX13" fmla="*/ 633413 w 681038"/>
              <a:gd name="connsiteY13" fmla="*/ 614363 h 623888"/>
              <a:gd name="connsiteX14" fmla="*/ 607219 w 681038"/>
              <a:gd name="connsiteY14" fmla="*/ 595313 h 623888"/>
              <a:gd name="connsiteX15" fmla="*/ 578644 w 681038"/>
              <a:gd name="connsiteY15" fmla="*/ 547688 h 623888"/>
              <a:gd name="connsiteX16" fmla="*/ 538163 w 681038"/>
              <a:gd name="connsiteY16" fmla="*/ 476250 h 623888"/>
              <a:gd name="connsiteX17" fmla="*/ 500063 w 681038"/>
              <a:gd name="connsiteY17" fmla="*/ 416719 h 623888"/>
              <a:gd name="connsiteX18" fmla="*/ 454819 w 681038"/>
              <a:gd name="connsiteY18" fmla="*/ 359569 h 623888"/>
              <a:gd name="connsiteX19" fmla="*/ 431006 w 681038"/>
              <a:gd name="connsiteY19" fmla="*/ 333375 h 623888"/>
              <a:gd name="connsiteX20" fmla="*/ 366713 w 681038"/>
              <a:gd name="connsiteY20" fmla="*/ 290513 h 623888"/>
              <a:gd name="connsiteX21" fmla="*/ 238125 w 681038"/>
              <a:gd name="connsiteY21" fmla="*/ 200025 h 623888"/>
              <a:gd name="connsiteX22" fmla="*/ 140494 w 681038"/>
              <a:gd name="connsiteY22" fmla="*/ 135732 h 623888"/>
              <a:gd name="connsiteX23" fmla="*/ 64294 w 681038"/>
              <a:gd name="connsiteY23" fmla="*/ 85725 h 623888"/>
              <a:gd name="connsiteX24" fmla="*/ 16669 w 681038"/>
              <a:gd name="connsiteY24" fmla="*/ 52388 h 623888"/>
              <a:gd name="connsiteX25" fmla="*/ 0 w 681038"/>
              <a:gd name="connsiteY25" fmla="*/ 28575 h 623888"/>
              <a:gd name="connsiteX26" fmla="*/ 0 w 681038"/>
              <a:gd name="connsiteY26" fmla="*/ 11907 h 623888"/>
              <a:gd name="connsiteX27" fmla="*/ 2381 w 681038"/>
              <a:gd name="connsiteY27" fmla="*/ 2382 h 623888"/>
              <a:gd name="connsiteX28" fmla="*/ 14288 w 681038"/>
              <a:gd name="connsiteY28" fmla="*/ 0 h 623888"/>
              <a:gd name="connsiteX29" fmla="*/ 66675 w 681038"/>
              <a:gd name="connsiteY29" fmla="*/ 16669 h 623888"/>
              <a:gd name="connsiteX30" fmla="*/ 157163 w 681038"/>
              <a:gd name="connsiteY30" fmla="*/ 59532 h 623888"/>
              <a:gd name="connsiteX31" fmla="*/ 250031 w 681038"/>
              <a:gd name="connsiteY31" fmla="*/ 92869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81038" h="623888">
                <a:moveTo>
                  <a:pt x="250031" y="92869"/>
                </a:moveTo>
                <a:lnTo>
                  <a:pt x="469106" y="166688"/>
                </a:lnTo>
                <a:lnTo>
                  <a:pt x="523875" y="183357"/>
                </a:lnTo>
                <a:lnTo>
                  <a:pt x="542925" y="185738"/>
                </a:lnTo>
                <a:lnTo>
                  <a:pt x="559594" y="183357"/>
                </a:lnTo>
                <a:lnTo>
                  <a:pt x="576263" y="178594"/>
                </a:lnTo>
                <a:lnTo>
                  <a:pt x="592931" y="166688"/>
                </a:lnTo>
                <a:lnTo>
                  <a:pt x="614363" y="140494"/>
                </a:lnTo>
                <a:lnTo>
                  <a:pt x="631031" y="111919"/>
                </a:lnTo>
                <a:lnTo>
                  <a:pt x="635794" y="95250"/>
                </a:lnTo>
                <a:lnTo>
                  <a:pt x="654844" y="0"/>
                </a:lnTo>
                <a:lnTo>
                  <a:pt x="681038" y="623888"/>
                </a:lnTo>
                <a:lnTo>
                  <a:pt x="654844" y="623888"/>
                </a:lnTo>
                <a:lnTo>
                  <a:pt x="633413" y="614363"/>
                </a:lnTo>
                <a:lnTo>
                  <a:pt x="607219" y="595313"/>
                </a:lnTo>
                <a:lnTo>
                  <a:pt x="578644" y="547688"/>
                </a:lnTo>
                <a:lnTo>
                  <a:pt x="538163" y="476250"/>
                </a:lnTo>
                <a:lnTo>
                  <a:pt x="500063" y="416719"/>
                </a:lnTo>
                <a:lnTo>
                  <a:pt x="454819" y="359569"/>
                </a:lnTo>
                <a:lnTo>
                  <a:pt x="431006" y="333375"/>
                </a:lnTo>
                <a:lnTo>
                  <a:pt x="366713" y="290513"/>
                </a:lnTo>
                <a:lnTo>
                  <a:pt x="238125" y="200025"/>
                </a:lnTo>
                <a:lnTo>
                  <a:pt x="140494" y="135732"/>
                </a:lnTo>
                <a:lnTo>
                  <a:pt x="64294" y="85725"/>
                </a:lnTo>
                <a:lnTo>
                  <a:pt x="16669" y="52388"/>
                </a:lnTo>
                <a:lnTo>
                  <a:pt x="0" y="28575"/>
                </a:lnTo>
                <a:lnTo>
                  <a:pt x="0" y="11907"/>
                </a:lnTo>
                <a:lnTo>
                  <a:pt x="2381" y="2382"/>
                </a:lnTo>
                <a:lnTo>
                  <a:pt x="14288" y="0"/>
                </a:lnTo>
                <a:lnTo>
                  <a:pt x="66675" y="16669"/>
                </a:lnTo>
                <a:lnTo>
                  <a:pt x="157163" y="59532"/>
                </a:lnTo>
                <a:lnTo>
                  <a:pt x="250031" y="928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89DA372-45E8-4CAE-A2FE-AB92900A804A}"/>
              </a:ext>
            </a:extLst>
          </p:cNvPr>
          <p:cNvGrpSpPr/>
          <p:nvPr/>
        </p:nvGrpSpPr>
        <p:grpSpPr>
          <a:xfrm>
            <a:off x="3692525" y="1420814"/>
            <a:ext cx="4687889" cy="4686300"/>
            <a:chOff x="3692525" y="1420814"/>
            <a:chExt cx="4687889" cy="4686300"/>
          </a:xfrm>
        </p:grpSpPr>
        <p:sp>
          <p:nvSpPr>
            <p:cNvPr id="16" name="フリーフォーム 82">
              <a:extLst>
                <a:ext uri="{FF2B5EF4-FFF2-40B4-BE49-F238E27FC236}">
                  <a16:creationId xmlns:a16="http://schemas.microsoft.com/office/drawing/2014/main" id="{67143B77-CE41-4449-B446-4A1A749DFABF}"/>
                </a:ext>
              </a:extLst>
            </p:cNvPr>
            <p:cNvSpPr/>
            <p:nvPr/>
          </p:nvSpPr>
          <p:spPr>
            <a:xfrm>
              <a:off x="3692525" y="1549400"/>
              <a:ext cx="1428750" cy="2476500"/>
            </a:xfrm>
            <a:custGeom>
              <a:avLst/>
              <a:gdLst>
                <a:gd name="connsiteX0" fmla="*/ 1101725 w 1428750"/>
                <a:gd name="connsiteY0" fmla="*/ 854075 h 2476500"/>
                <a:gd name="connsiteX1" fmla="*/ 1168400 w 1428750"/>
                <a:gd name="connsiteY1" fmla="*/ 727075 h 2476500"/>
                <a:gd name="connsiteX2" fmla="*/ 1228725 w 1428750"/>
                <a:gd name="connsiteY2" fmla="*/ 612775 h 2476500"/>
                <a:gd name="connsiteX3" fmla="*/ 1270000 w 1428750"/>
                <a:gd name="connsiteY3" fmla="*/ 533400 h 2476500"/>
                <a:gd name="connsiteX4" fmla="*/ 1308100 w 1428750"/>
                <a:gd name="connsiteY4" fmla="*/ 463550 h 2476500"/>
                <a:gd name="connsiteX5" fmla="*/ 1323975 w 1428750"/>
                <a:gd name="connsiteY5" fmla="*/ 438150 h 2476500"/>
                <a:gd name="connsiteX6" fmla="*/ 1349375 w 1428750"/>
                <a:gd name="connsiteY6" fmla="*/ 412750 h 2476500"/>
                <a:gd name="connsiteX7" fmla="*/ 1384300 w 1428750"/>
                <a:gd name="connsiteY7" fmla="*/ 387350 h 2476500"/>
                <a:gd name="connsiteX8" fmla="*/ 1412875 w 1428750"/>
                <a:gd name="connsiteY8" fmla="*/ 365125 h 2476500"/>
                <a:gd name="connsiteX9" fmla="*/ 1428750 w 1428750"/>
                <a:gd name="connsiteY9" fmla="*/ 346075 h 2476500"/>
                <a:gd name="connsiteX10" fmla="*/ 1428750 w 1428750"/>
                <a:gd name="connsiteY10" fmla="*/ 327025 h 2476500"/>
                <a:gd name="connsiteX11" fmla="*/ 1422400 w 1428750"/>
                <a:gd name="connsiteY11" fmla="*/ 295275 h 2476500"/>
                <a:gd name="connsiteX12" fmla="*/ 1409700 w 1428750"/>
                <a:gd name="connsiteY12" fmla="*/ 269875 h 2476500"/>
                <a:gd name="connsiteX13" fmla="*/ 1381125 w 1428750"/>
                <a:gd name="connsiteY13" fmla="*/ 234950 h 2476500"/>
                <a:gd name="connsiteX14" fmla="*/ 1346200 w 1428750"/>
                <a:gd name="connsiteY14" fmla="*/ 203200 h 2476500"/>
                <a:gd name="connsiteX15" fmla="*/ 1292225 w 1428750"/>
                <a:gd name="connsiteY15" fmla="*/ 158750 h 2476500"/>
                <a:gd name="connsiteX16" fmla="*/ 1209675 w 1428750"/>
                <a:gd name="connsiteY16" fmla="*/ 95250 h 2476500"/>
                <a:gd name="connsiteX17" fmla="*/ 1152525 w 1428750"/>
                <a:gd name="connsiteY17" fmla="*/ 60325 h 2476500"/>
                <a:gd name="connsiteX18" fmla="*/ 1108075 w 1428750"/>
                <a:gd name="connsiteY18" fmla="*/ 38100 h 2476500"/>
                <a:gd name="connsiteX19" fmla="*/ 1054100 w 1428750"/>
                <a:gd name="connsiteY19" fmla="*/ 12700 h 2476500"/>
                <a:gd name="connsiteX20" fmla="*/ 1016000 w 1428750"/>
                <a:gd name="connsiteY20" fmla="*/ 0 h 2476500"/>
                <a:gd name="connsiteX21" fmla="*/ 1000125 w 1428750"/>
                <a:gd name="connsiteY21" fmla="*/ 0 h 2476500"/>
                <a:gd name="connsiteX22" fmla="*/ 981075 w 1428750"/>
                <a:gd name="connsiteY22" fmla="*/ 9525 h 2476500"/>
                <a:gd name="connsiteX23" fmla="*/ 971550 w 1428750"/>
                <a:gd name="connsiteY23" fmla="*/ 28575 h 2476500"/>
                <a:gd name="connsiteX24" fmla="*/ 974725 w 1428750"/>
                <a:gd name="connsiteY24" fmla="*/ 47625 h 2476500"/>
                <a:gd name="connsiteX25" fmla="*/ 987425 w 1428750"/>
                <a:gd name="connsiteY25" fmla="*/ 73025 h 2476500"/>
                <a:gd name="connsiteX26" fmla="*/ 1012825 w 1428750"/>
                <a:gd name="connsiteY26" fmla="*/ 104775 h 2476500"/>
                <a:gd name="connsiteX27" fmla="*/ 1035050 w 1428750"/>
                <a:gd name="connsiteY27" fmla="*/ 136525 h 2476500"/>
                <a:gd name="connsiteX28" fmla="*/ 1057275 w 1428750"/>
                <a:gd name="connsiteY28" fmla="*/ 171450 h 2476500"/>
                <a:gd name="connsiteX29" fmla="*/ 1069975 w 1428750"/>
                <a:gd name="connsiteY29" fmla="*/ 206375 h 2476500"/>
                <a:gd name="connsiteX30" fmla="*/ 1076325 w 1428750"/>
                <a:gd name="connsiteY30" fmla="*/ 228600 h 2476500"/>
                <a:gd name="connsiteX31" fmla="*/ 1076325 w 1428750"/>
                <a:gd name="connsiteY31" fmla="*/ 257175 h 2476500"/>
                <a:gd name="connsiteX32" fmla="*/ 1060450 w 1428750"/>
                <a:gd name="connsiteY32" fmla="*/ 327025 h 2476500"/>
                <a:gd name="connsiteX33" fmla="*/ 962025 w 1428750"/>
                <a:gd name="connsiteY33" fmla="*/ 593725 h 2476500"/>
                <a:gd name="connsiteX34" fmla="*/ 860425 w 1428750"/>
                <a:gd name="connsiteY34" fmla="*/ 850900 h 2476500"/>
                <a:gd name="connsiteX35" fmla="*/ 765175 w 1428750"/>
                <a:gd name="connsiteY35" fmla="*/ 1085850 h 2476500"/>
                <a:gd name="connsiteX36" fmla="*/ 644525 w 1428750"/>
                <a:gd name="connsiteY36" fmla="*/ 1323975 h 2476500"/>
                <a:gd name="connsiteX37" fmla="*/ 488950 w 1428750"/>
                <a:gd name="connsiteY37" fmla="*/ 1628775 h 2476500"/>
                <a:gd name="connsiteX38" fmla="*/ 352425 w 1428750"/>
                <a:gd name="connsiteY38" fmla="*/ 1870075 h 2476500"/>
                <a:gd name="connsiteX39" fmla="*/ 212725 w 1428750"/>
                <a:gd name="connsiteY39" fmla="*/ 2111375 h 2476500"/>
                <a:gd name="connsiteX40" fmla="*/ 98425 w 1428750"/>
                <a:gd name="connsiteY40" fmla="*/ 2292350 h 2476500"/>
                <a:gd name="connsiteX41" fmla="*/ 9525 w 1428750"/>
                <a:gd name="connsiteY41" fmla="*/ 2435225 h 2476500"/>
                <a:gd name="connsiteX42" fmla="*/ 0 w 1428750"/>
                <a:gd name="connsiteY42" fmla="*/ 2457450 h 2476500"/>
                <a:gd name="connsiteX43" fmla="*/ 3175 w 1428750"/>
                <a:gd name="connsiteY43" fmla="*/ 2473325 h 2476500"/>
                <a:gd name="connsiteX44" fmla="*/ 22225 w 1428750"/>
                <a:gd name="connsiteY44" fmla="*/ 2476500 h 2476500"/>
                <a:gd name="connsiteX45" fmla="*/ 53975 w 1428750"/>
                <a:gd name="connsiteY45" fmla="*/ 2460625 h 2476500"/>
                <a:gd name="connsiteX46" fmla="*/ 133350 w 1428750"/>
                <a:gd name="connsiteY46" fmla="*/ 2378075 h 2476500"/>
                <a:gd name="connsiteX47" fmla="*/ 219075 w 1428750"/>
                <a:gd name="connsiteY47" fmla="*/ 2279650 h 2476500"/>
                <a:gd name="connsiteX48" fmla="*/ 327025 w 1428750"/>
                <a:gd name="connsiteY48" fmla="*/ 2149475 h 2476500"/>
                <a:gd name="connsiteX49" fmla="*/ 425450 w 1428750"/>
                <a:gd name="connsiteY49" fmla="*/ 2019300 h 2476500"/>
                <a:gd name="connsiteX50" fmla="*/ 514350 w 1428750"/>
                <a:gd name="connsiteY50" fmla="*/ 1892300 h 2476500"/>
                <a:gd name="connsiteX51" fmla="*/ 603250 w 1428750"/>
                <a:gd name="connsiteY51" fmla="*/ 1752600 h 2476500"/>
                <a:gd name="connsiteX52" fmla="*/ 717550 w 1428750"/>
                <a:gd name="connsiteY52" fmla="*/ 1574800 h 2476500"/>
                <a:gd name="connsiteX53" fmla="*/ 841375 w 1428750"/>
                <a:gd name="connsiteY53" fmla="*/ 1371600 h 2476500"/>
                <a:gd name="connsiteX54" fmla="*/ 977900 w 1428750"/>
                <a:gd name="connsiteY54" fmla="*/ 1101725 h 2476500"/>
                <a:gd name="connsiteX55" fmla="*/ 1101725 w 1428750"/>
                <a:gd name="connsiteY55" fmla="*/ 854075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28750" h="2476500">
                  <a:moveTo>
                    <a:pt x="1101725" y="854075"/>
                  </a:moveTo>
                  <a:lnTo>
                    <a:pt x="1168400" y="727075"/>
                  </a:lnTo>
                  <a:lnTo>
                    <a:pt x="1228725" y="612775"/>
                  </a:lnTo>
                  <a:lnTo>
                    <a:pt x="1270000" y="533400"/>
                  </a:lnTo>
                  <a:lnTo>
                    <a:pt x="1308100" y="463550"/>
                  </a:lnTo>
                  <a:lnTo>
                    <a:pt x="1323975" y="438150"/>
                  </a:lnTo>
                  <a:lnTo>
                    <a:pt x="1349375" y="412750"/>
                  </a:lnTo>
                  <a:lnTo>
                    <a:pt x="1384300" y="387350"/>
                  </a:lnTo>
                  <a:lnTo>
                    <a:pt x="1412875" y="365125"/>
                  </a:lnTo>
                  <a:lnTo>
                    <a:pt x="1428750" y="346075"/>
                  </a:lnTo>
                  <a:lnTo>
                    <a:pt x="1428750" y="327025"/>
                  </a:lnTo>
                  <a:lnTo>
                    <a:pt x="1422400" y="295275"/>
                  </a:lnTo>
                  <a:lnTo>
                    <a:pt x="1409700" y="269875"/>
                  </a:lnTo>
                  <a:lnTo>
                    <a:pt x="1381125" y="234950"/>
                  </a:lnTo>
                  <a:lnTo>
                    <a:pt x="1346200" y="203200"/>
                  </a:lnTo>
                  <a:lnTo>
                    <a:pt x="1292225" y="158750"/>
                  </a:lnTo>
                  <a:lnTo>
                    <a:pt x="1209675" y="95250"/>
                  </a:lnTo>
                  <a:lnTo>
                    <a:pt x="1152525" y="60325"/>
                  </a:lnTo>
                  <a:lnTo>
                    <a:pt x="1108075" y="38100"/>
                  </a:lnTo>
                  <a:lnTo>
                    <a:pt x="1054100" y="12700"/>
                  </a:lnTo>
                  <a:lnTo>
                    <a:pt x="1016000" y="0"/>
                  </a:lnTo>
                  <a:lnTo>
                    <a:pt x="1000125" y="0"/>
                  </a:lnTo>
                  <a:lnTo>
                    <a:pt x="981075" y="9525"/>
                  </a:lnTo>
                  <a:lnTo>
                    <a:pt x="971550" y="28575"/>
                  </a:lnTo>
                  <a:lnTo>
                    <a:pt x="974725" y="47625"/>
                  </a:lnTo>
                  <a:lnTo>
                    <a:pt x="987425" y="73025"/>
                  </a:lnTo>
                  <a:lnTo>
                    <a:pt x="1012825" y="104775"/>
                  </a:lnTo>
                  <a:lnTo>
                    <a:pt x="1035050" y="136525"/>
                  </a:lnTo>
                  <a:lnTo>
                    <a:pt x="1057275" y="171450"/>
                  </a:lnTo>
                  <a:lnTo>
                    <a:pt x="1069975" y="206375"/>
                  </a:lnTo>
                  <a:lnTo>
                    <a:pt x="1076325" y="228600"/>
                  </a:lnTo>
                  <a:lnTo>
                    <a:pt x="1076325" y="257175"/>
                  </a:lnTo>
                  <a:lnTo>
                    <a:pt x="1060450" y="327025"/>
                  </a:lnTo>
                  <a:lnTo>
                    <a:pt x="962025" y="593725"/>
                  </a:lnTo>
                  <a:lnTo>
                    <a:pt x="860425" y="850900"/>
                  </a:lnTo>
                  <a:lnTo>
                    <a:pt x="765175" y="1085850"/>
                  </a:lnTo>
                  <a:lnTo>
                    <a:pt x="644525" y="1323975"/>
                  </a:lnTo>
                  <a:lnTo>
                    <a:pt x="488950" y="1628775"/>
                  </a:lnTo>
                  <a:lnTo>
                    <a:pt x="352425" y="1870075"/>
                  </a:lnTo>
                  <a:lnTo>
                    <a:pt x="212725" y="2111375"/>
                  </a:lnTo>
                  <a:lnTo>
                    <a:pt x="98425" y="2292350"/>
                  </a:lnTo>
                  <a:lnTo>
                    <a:pt x="9525" y="2435225"/>
                  </a:lnTo>
                  <a:lnTo>
                    <a:pt x="0" y="2457450"/>
                  </a:lnTo>
                  <a:lnTo>
                    <a:pt x="3175" y="2473325"/>
                  </a:lnTo>
                  <a:lnTo>
                    <a:pt x="22225" y="2476500"/>
                  </a:lnTo>
                  <a:lnTo>
                    <a:pt x="53975" y="2460625"/>
                  </a:lnTo>
                  <a:lnTo>
                    <a:pt x="133350" y="2378075"/>
                  </a:lnTo>
                  <a:lnTo>
                    <a:pt x="219075" y="2279650"/>
                  </a:lnTo>
                  <a:lnTo>
                    <a:pt x="327025" y="2149475"/>
                  </a:lnTo>
                  <a:lnTo>
                    <a:pt x="425450" y="2019300"/>
                  </a:lnTo>
                  <a:lnTo>
                    <a:pt x="514350" y="1892300"/>
                  </a:lnTo>
                  <a:lnTo>
                    <a:pt x="603250" y="1752600"/>
                  </a:lnTo>
                  <a:lnTo>
                    <a:pt x="717550" y="1574800"/>
                  </a:lnTo>
                  <a:lnTo>
                    <a:pt x="841375" y="1371600"/>
                  </a:lnTo>
                  <a:lnTo>
                    <a:pt x="977900" y="1101725"/>
                  </a:lnTo>
                  <a:lnTo>
                    <a:pt x="1101725" y="854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4">
              <a:extLst>
                <a:ext uri="{FF2B5EF4-FFF2-40B4-BE49-F238E27FC236}">
                  <a16:creationId xmlns:a16="http://schemas.microsoft.com/office/drawing/2014/main" id="{7FA4C37A-A83F-47D4-B2C2-70F09443CC2C}"/>
                </a:ext>
              </a:extLst>
            </p:cNvPr>
            <p:cNvSpPr/>
            <p:nvPr/>
          </p:nvSpPr>
          <p:spPr>
            <a:xfrm>
              <a:off x="6307138" y="1420814"/>
              <a:ext cx="531812" cy="695325"/>
            </a:xfrm>
            <a:custGeom>
              <a:avLst/>
              <a:gdLst>
                <a:gd name="connsiteX0" fmla="*/ 250032 w 531019"/>
                <a:gd name="connsiteY0" fmla="*/ 454819 h 695325"/>
                <a:gd name="connsiteX1" fmla="*/ 230982 w 531019"/>
                <a:gd name="connsiteY1" fmla="*/ 311944 h 695325"/>
                <a:gd name="connsiteX2" fmla="*/ 221457 w 531019"/>
                <a:gd name="connsiteY2" fmla="*/ 247650 h 695325"/>
                <a:gd name="connsiteX3" fmla="*/ 209550 w 531019"/>
                <a:gd name="connsiteY3" fmla="*/ 216694 h 695325"/>
                <a:gd name="connsiteX4" fmla="*/ 185738 w 531019"/>
                <a:gd name="connsiteY4" fmla="*/ 180975 h 695325"/>
                <a:gd name="connsiteX5" fmla="*/ 166688 w 531019"/>
                <a:gd name="connsiteY5" fmla="*/ 161925 h 695325"/>
                <a:gd name="connsiteX6" fmla="*/ 145257 w 531019"/>
                <a:gd name="connsiteY6" fmla="*/ 140494 h 695325"/>
                <a:gd name="connsiteX7" fmla="*/ 107157 w 531019"/>
                <a:gd name="connsiteY7" fmla="*/ 111919 h 695325"/>
                <a:gd name="connsiteX8" fmla="*/ 69057 w 531019"/>
                <a:gd name="connsiteY8" fmla="*/ 90488 h 695325"/>
                <a:gd name="connsiteX9" fmla="*/ 42863 w 531019"/>
                <a:gd name="connsiteY9" fmla="*/ 76200 h 695325"/>
                <a:gd name="connsiteX10" fmla="*/ 28575 w 531019"/>
                <a:gd name="connsiteY10" fmla="*/ 64294 h 695325"/>
                <a:gd name="connsiteX11" fmla="*/ 9525 w 531019"/>
                <a:gd name="connsiteY11" fmla="*/ 45244 h 695325"/>
                <a:gd name="connsiteX12" fmla="*/ 0 w 531019"/>
                <a:gd name="connsiteY12" fmla="*/ 30957 h 695325"/>
                <a:gd name="connsiteX13" fmla="*/ 0 w 531019"/>
                <a:gd name="connsiteY13" fmla="*/ 19050 h 695325"/>
                <a:gd name="connsiteX14" fmla="*/ 4763 w 531019"/>
                <a:gd name="connsiteY14" fmla="*/ 7144 h 695325"/>
                <a:gd name="connsiteX15" fmla="*/ 26194 w 531019"/>
                <a:gd name="connsiteY15" fmla="*/ 2382 h 695325"/>
                <a:gd name="connsiteX16" fmla="*/ 45244 w 531019"/>
                <a:gd name="connsiteY16" fmla="*/ 0 h 695325"/>
                <a:gd name="connsiteX17" fmla="*/ 76200 w 531019"/>
                <a:gd name="connsiteY17" fmla="*/ 7144 h 695325"/>
                <a:gd name="connsiteX18" fmla="*/ 145257 w 531019"/>
                <a:gd name="connsiteY18" fmla="*/ 28575 h 695325"/>
                <a:gd name="connsiteX19" fmla="*/ 209550 w 531019"/>
                <a:gd name="connsiteY19" fmla="*/ 45244 h 695325"/>
                <a:gd name="connsiteX20" fmla="*/ 283369 w 531019"/>
                <a:gd name="connsiteY20" fmla="*/ 69057 h 695325"/>
                <a:gd name="connsiteX21" fmla="*/ 364332 w 531019"/>
                <a:gd name="connsiteY21" fmla="*/ 97632 h 695325"/>
                <a:gd name="connsiteX22" fmla="*/ 426244 w 531019"/>
                <a:gd name="connsiteY22" fmla="*/ 123825 h 695325"/>
                <a:gd name="connsiteX23" fmla="*/ 466725 w 531019"/>
                <a:gd name="connsiteY23" fmla="*/ 145257 h 695325"/>
                <a:gd name="connsiteX24" fmla="*/ 490538 w 531019"/>
                <a:gd name="connsiteY24" fmla="*/ 157163 h 695325"/>
                <a:gd name="connsiteX25" fmla="*/ 511969 w 531019"/>
                <a:gd name="connsiteY25" fmla="*/ 171450 h 695325"/>
                <a:gd name="connsiteX26" fmla="*/ 521494 w 531019"/>
                <a:gd name="connsiteY26" fmla="*/ 183357 h 695325"/>
                <a:gd name="connsiteX27" fmla="*/ 528638 w 531019"/>
                <a:gd name="connsiteY27" fmla="*/ 200025 h 695325"/>
                <a:gd name="connsiteX28" fmla="*/ 531019 w 531019"/>
                <a:gd name="connsiteY28" fmla="*/ 216694 h 695325"/>
                <a:gd name="connsiteX29" fmla="*/ 526257 w 531019"/>
                <a:gd name="connsiteY29" fmla="*/ 228600 h 695325"/>
                <a:gd name="connsiteX30" fmla="*/ 514350 w 531019"/>
                <a:gd name="connsiteY30" fmla="*/ 247650 h 695325"/>
                <a:gd name="connsiteX31" fmla="*/ 492919 w 531019"/>
                <a:gd name="connsiteY31" fmla="*/ 283369 h 695325"/>
                <a:gd name="connsiteX32" fmla="*/ 476250 w 531019"/>
                <a:gd name="connsiteY32" fmla="*/ 330994 h 695325"/>
                <a:gd name="connsiteX33" fmla="*/ 471488 w 531019"/>
                <a:gd name="connsiteY33" fmla="*/ 373857 h 695325"/>
                <a:gd name="connsiteX34" fmla="*/ 471488 w 531019"/>
                <a:gd name="connsiteY34" fmla="*/ 664369 h 695325"/>
                <a:gd name="connsiteX35" fmla="*/ 278607 w 531019"/>
                <a:gd name="connsiteY35" fmla="*/ 695325 h 695325"/>
                <a:gd name="connsiteX36" fmla="*/ 250032 w 531019"/>
                <a:gd name="connsiteY36" fmla="*/ 454819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1019" h="695325">
                  <a:moveTo>
                    <a:pt x="250032" y="454819"/>
                  </a:moveTo>
                  <a:lnTo>
                    <a:pt x="230982" y="311944"/>
                  </a:lnTo>
                  <a:lnTo>
                    <a:pt x="221457" y="247650"/>
                  </a:lnTo>
                  <a:lnTo>
                    <a:pt x="209550" y="216694"/>
                  </a:lnTo>
                  <a:lnTo>
                    <a:pt x="185738" y="180975"/>
                  </a:lnTo>
                  <a:lnTo>
                    <a:pt x="166688" y="161925"/>
                  </a:lnTo>
                  <a:lnTo>
                    <a:pt x="145257" y="140494"/>
                  </a:lnTo>
                  <a:lnTo>
                    <a:pt x="107157" y="111919"/>
                  </a:lnTo>
                  <a:lnTo>
                    <a:pt x="69057" y="90488"/>
                  </a:lnTo>
                  <a:lnTo>
                    <a:pt x="42863" y="76200"/>
                  </a:lnTo>
                  <a:lnTo>
                    <a:pt x="28575" y="64294"/>
                  </a:lnTo>
                  <a:lnTo>
                    <a:pt x="9525" y="45244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6194" y="2382"/>
                  </a:lnTo>
                  <a:lnTo>
                    <a:pt x="45244" y="0"/>
                  </a:lnTo>
                  <a:lnTo>
                    <a:pt x="76200" y="7144"/>
                  </a:lnTo>
                  <a:lnTo>
                    <a:pt x="145257" y="28575"/>
                  </a:lnTo>
                  <a:lnTo>
                    <a:pt x="209550" y="45244"/>
                  </a:lnTo>
                  <a:lnTo>
                    <a:pt x="283369" y="69057"/>
                  </a:lnTo>
                  <a:lnTo>
                    <a:pt x="364332" y="97632"/>
                  </a:lnTo>
                  <a:lnTo>
                    <a:pt x="426244" y="123825"/>
                  </a:lnTo>
                  <a:lnTo>
                    <a:pt x="466725" y="145257"/>
                  </a:lnTo>
                  <a:lnTo>
                    <a:pt x="490538" y="157163"/>
                  </a:lnTo>
                  <a:lnTo>
                    <a:pt x="511969" y="171450"/>
                  </a:lnTo>
                  <a:lnTo>
                    <a:pt x="521494" y="183357"/>
                  </a:lnTo>
                  <a:lnTo>
                    <a:pt x="528638" y="200025"/>
                  </a:lnTo>
                  <a:lnTo>
                    <a:pt x="531019" y="216694"/>
                  </a:lnTo>
                  <a:lnTo>
                    <a:pt x="526257" y="228600"/>
                  </a:lnTo>
                  <a:lnTo>
                    <a:pt x="514350" y="247650"/>
                  </a:lnTo>
                  <a:lnTo>
                    <a:pt x="492919" y="283369"/>
                  </a:lnTo>
                  <a:lnTo>
                    <a:pt x="476250" y="330994"/>
                  </a:lnTo>
                  <a:lnTo>
                    <a:pt x="471488" y="373857"/>
                  </a:lnTo>
                  <a:lnTo>
                    <a:pt x="471488" y="664369"/>
                  </a:lnTo>
                  <a:lnTo>
                    <a:pt x="278607" y="695325"/>
                  </a:lnTo>
                  <a:lnTo>
                    <a:pt x="250032" y="4548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6">
              <a:extLst>
                <a:ext uri="{FF2B5EF4-FFF2-40B4-BE49-F238E27FC236}">
                  <a16:creationId xmlns:a16="http://schemas.microsoft.com/office/drawing/2014/main" id="{E81EF0AF-8905-4C8D-A084-D5B63FF6B9FB}"/>
                </a:ext>
              </a:extLst>
            </p:cNvPr>
            <p:cNvSpPr/>
            <p:nvPr/>
          </p:nvSpPr>
          <p:spPr>
            <a:xfrm>
              <a:off x="5592763" y="2627313"/>
              <a:ext cx="539750" cy="849312"/>
            </a:xfrm>
            <a:custGeom>
              <a:avLst/>
              <a:gdLst>
                <a:gd name="connsiteX0" fmla="*/ 409575 w 538163"/>
                <a:gd name="connsiteY0" fmla="*/ 292894 h 850106"/>
                <a:gd name="connsiteX1" fmla="*/ 378619 w 538163"/>
                <a:gd name="connsiteY1" fmla="*/ 154781 h 850106"/>
                <a:gd name="connsiteX2" fmla="*/ 295275 w 538163"/>
                <a:gd name="connsiteY2" fmla="*/ 45244 h 850106"/>
                <a:gd name="connsiteX3" fmla="*/ 250032 w 538163"/>
                <a:gd name="connsiteY3" fmla="*/ 28575 h 850106"/>
                <a:gd name="connsiteX4" fmla="*/ 176213 w 538163"/>
                <a:gd name="connsiteY4" fmla="*/ 11906 h 850106"/>
                <a:gd name="connsiteX5" fmla="*/ 104775 w 538163"/>
                <a:gd name="connsiteY5" fmla="*/ 2381 h 850106"/>
                <a:gd name="connsiteX6" fmla="*/ 47625 w 538163"/>
                <a:gd name="connsiteY6" fmla="*/ 0 h 850106"/>
                <a:gd name="connsiteX7" fmla="*/ 16669 w 538163"/>
                <a:gd name="connsiteY7" fmla="*/ 4762 h 850106"/>
                <a:gd name="connsiteX8" fmla="*/ 4763 w 538163"/>
                <a:gd name="connsiteY8" fmla="*/ 9525 h 850106"/>
                <a:gd name="connsiteX9" fmla="*/ 0 w 538163"/>
                <a:gd name="connsiteY9" fmla="*/ 23812 h 850106"/>
                <a:gd name="connsiteX10" fmla="*/ 4763 w 538163"/>
                <a:gd name="connsiteY10" fmla="*/ 42862 h 850106"/>
                <a:gd name="connsiteX11" fmla="*/ 23813 w 538163"/>
                <a:gd name="connsiteY11" fmla="*/ 59531 h 850106"/>
                <a:gd name="connsiteX12" fmla="*/ 59532 w 538163"/>
                <a:gd name="connsiteY12" fmla="*/ 95250 h 850106"/>
                <a:gd name="connsiteX13" fmla="*/ 97632 w 538163"/>
                <a:gd name="connsiteY13" fmla="*/ 133350 h 850106"/>
                <a:gd name="connsiteX14" fmla="*/ 133350 w 538163"/>
                <a:gd name="connsiteY14" fmla="*/ 180975 h 850106"/>
                <a:gd name="connsiteX15" fmla="*/ 159544 w 538163"/>
                <a:gd name="connsiteY15" fmla="*/ 228600 h 850106"/>
                <a:gd name="connsiteX16" fmla="*/ 190500 w 538163"/>
                <a:gd name="connsiteY16" fmla="*/ 300037 h 850106"/>
                <a:gd name="connsiteX17" fmla="*/ 219075 w 538163"/>
                <a:gd name="connsiteY17" fmla="*/ 388144 h 850106"/>
                <a:gd name="connsiteX18" fmla="*/ 245269 w 538163"/>
                <a:gd name="connsiteY18" fmla="*/ 488156 h 850106"/>
                <a:gd name="connsiteX19" fmla="*/ 264319 w 538163"/>
                <a:gd name="connsiteY19" fmla="*/ 578644 h 850106"/>
                <a:gd name="connsiteX20" fmla="*/ 283369 w 538163"/>
                <a:gd name="connsiteY20" fmla="*/ 676275 h 850106"/>
                <a:gd name="connsiteX21" fmla="*/ 295275 w 538163"/>
                <a:gd name="connsiteY21" fmla="*/ 733425 h 850106"/>
                <a:gd name="connsiteX22" fmla="*/ 304800 w 538163"/>
                <a:gd name="connsiteY22" fmla="*/ 762000 h 850106"/>
                <a:gd name="connsiteX23" fmla="*/ 323850 w 538163"/>
                <a:gd name="connsiteY23" fmla="*/ 783431 h 850106"/>
                <a:gd name="connsiteX24" fmla="*/ 359569 w 538163"/>
                <a:gd name="connsiteY24" fmla="*/ 814387 h 850106"/>
                <a:gd name="connsiteX25" fmla="*/ 414338 w 538163"/>
                <a:gd name="connsiteY25" fmla="*/ 838200 h 850106"/>
                <a:gd name="connsiteX26" fmla="*/ 457200 w 538163"/>
                <a:gd name="connsiteY26" fmla="*/ 850106 h 850106"/>
                <a:gd name="connsiteX27" fmla="*/ 483394 w 538163"/>
                <a:gd name="connsiteY27" fmla="*/ 847725 h 850106"/>
                <a:gd name="connsiteX28" fmla="*/ 507207 w 538163"/>
                <a:gd name="connsiteY28" fmla="*/ 842962 h 850106"/>
                <a:gd name="connsiteX29" fmla="*/ 526257 w 538163"/>
                <a:gd name="connsiteY29" fmla="*/ 826294 h 850106"/>
                <a:gd name="connsiteX30" fmla="*/ 533400 w 538163"/>
                <a:gd name="connsiteY30" fmla="*/ 802481 h 850106"/>
                <a:gd name="connsiteX31" fmla="*/ 538163 w 538163"/>
                <a:gd name="connsiteY31" fmla="*/ 776287 h 850106"/>
                <a:gd name="connsiteX32" fmla="*/ 535782 w 538163"/>
                <a:gd name="connsiteY32" fmla="*/ 745331 h 850106"/>
                <a:gd name="connsiteX33" fmla="*/ 533400 w 538163"/>
                <a:gd name="connsiteY33" fmla="*/ 711994 h 850106"/>
                <a:gd name="connsiteX34" fmla="*/ 476250 w 538163"/>
                <a:gd name="connsiteY34" fmla="*/ 597694 h 850106"/>
                <a:gd name="connsiteX35" fmla="*/ 409575 w 538163"/>
                <a:gd name="connsiteY35" fmla="*/ 292894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8163" h="850106">
                  <a:moveTo>
                    <a:pt x="409575" y="292894"/>
                  </a:moveTo>
                  <a:lnTo>
                    <a:pt x="378619" y="154781"/>
                  </a:lnTo>
                  <a:lnTo>
                    <a:pt x="295275" y="45244"/>
                  </a:lnTo>
                  <a:lnTo>
                    <a:pt x="250032" y="28575"/>
                  </a:lnTo>
                  <a:lnTo>
                    <a:pt x="176213" y="11906"/>
                  </a:lnTo>
                  <a:lnTo>
                    <a:pt x="104775" y="2381"/>
                  </a:lnTo>
                  <a:lnTo>
                    <a:pt x="47625" y="0"/>
                  </a:lnTo>
                  <a:lnTo>
                    <a:pt x="16669" y="4762"/>
                  </a:lnTo>
                  <a:lnTo>
                    <a:pt x="4763" y="9525"/>
                  </a:lnTo>
                  <a:lnTo>
                    <a:pt x="0" y="23812"/>
                  </a:lnTo>
                  <a:lnTo>
                    <a:pt x="4763" y="42862"/>
                  </a:lnTo>
                  <a:lnTo>
                    <a:pt x="23813" y="59531"/>
                  </a:lnTo>
                  <a:lnTo>
                    <a:pt x="59532" y="95250"/>
                  </a:lnTo>
                  <a:lnTo>
                    <a:pt x="97632" y="133350"/>
                  </a:lnTo>
                  <a:lnTo>
                    <a:pt x="133350" y="180975"/>
                  </a:lnTo>
                  <a:lnTo>
                    <a:pt x="159544" y="228600"/>
                  </a:lnTo>
                  <a:lnTo>
                    <a:pt x="190500" y="300037"/>
                  </a:lnTo>
                  <a:lnTo>
                    <a:pt x="219075" y="388144"/>
                  </a:lnTo>
                  <a:lnTo>
                    <a:pt x="245269" y="488156"/>
                  </a:lnTo>
                  <a:lnTo>
                    <a:pt x="264319" y="578644"/>
                  </a:lnTo>
                  <a:lnTo>
                    <a:pt x="283369" y="676275"/>
                  </a:lnTo>
                  <a:lnTo>
                    <a:pt x="295275" y="733425"/>
                  </a:lnTo>
                  <a:lnTo>
                    <a:pt x="304800" y="762000"/>
                  </a:lnTo>
                  <a:lnTo>
                    <a:pt x="323850" y="783431"/>
                  </a:lnTo>
                  <a:lnTo>
                    <a:pt x="359569" y="814387"/>
                  </a:lnTo>
                  <a:lnTo>
                    <a:pt x="414338" y="838200"/>
                  </a:lnTo>
                  <a:lnTo>
                    <a:pt x="457200" y="850106"/>
                  </a:lnTo>
                  <a:lnTo>
                    <a:pt x="483394" y="847725"/>
                  </a:lnTo>
                  <a:lnTo>
                    <a:pt x="507207" y="842962"/>
                  </a:lnTo>
                  <a:lnTo>
                    <a:pt x="526257" y="826294"/>
                  </a:lnTo>
                  <a:lnTo>
                    <a:pt x="533400" y="802481"/>
                  </a:lnTo>
                  <a:lnTo>
                    <a:pt x="538163" y="776287"/>
                  </a:lnTo>
                  <a:lnTo>
                    <a:pt x="535782" y="745331"/>
                  </a:lnTo>
                  <a:lnTo>
                    <a:pt x="533400" y="711994"/>
                  </a:lnTo>
                  <a:lnTo>
                    <a:pt x="476250" y="597694"/>
                  </a:lnTo>
                  <a:lnTo>
                    <a:pt x="409575" y="2928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3">
              <a:extLst>
                <a:ext uri="{FF2B5EF4-FFF2-40B4-BE49-F238E27FC236}">
                  <a16:creationId xmlns:a16="http://schemas.microsoft.com/office/drawing/2014/main" id="{85B47097-23FE-4AA7-8EF0-59313C65AECB}"/>
                </a:ext>
              </a:extLst>
            </p:cNvPr>
            <p:cNvSpPr/>
            <p:nvPr/>
          </p:nvSpPr>
          <p:spPr>
            <a:xfrm>
              <a:off x="4370388" y="2911475"/>
              <a:ext cx="334962" cy="2959100"/>
            </a:xfrm>
            <a:custGeom>
              <a:avLst/>
              <a:gdLst>
                <a:gd name="connsiteX0" fmla="*/ 335280 w 335280"/>
                <a:gd name="connsiteY0" fmla="*/ 910590 h 2960370"/>
                <a:gd name="connsiteX1" fmla="*/ 335280 w 335280"/>
                <a:gd name="connsiteY1" fmla="*/ 445770 h 2960370"/>
                <a:gd name="connsiteX2" fmla="*/ 335280 w 335280"/>
                <a:gd name="connsiteY2" fmla="*/ 274320 h 2960370"/>
                <a:gd name="connsiteX3" fmla="*/ 327660 w 335280"/>
                <a:gd name="connsiteY3" fmla="*/ 243840 h 2960370"/>
                <a:gd name="connsiteX4" fmla="*/ 304800 w 335280"/>
                <a:gd name="connsiteY4" fmla="*/ 198120 h 2960370"/>
                <a:gd name="connsiteX5" fmla="*/ 281940 w 335280"/>
                <a:gd name="connsiteY5" fmla="*/ 160020 h 2960370"/>
                <a:gd name="connsiteX6" fmla="*/ 251460 w 335280"/>
                <a:gd name="connsiteY6" fmla="*/ 121920 h 2960370"/>
                <a:gd name="connsiteX7" fmla="*/ 205740 w 335280"/>
                <a:gd name="connsiteY7" fmla="*/ 72390 h 2960370"/>
                <a:gd name="connsiteX8" fmla="*/ 156210 w 335280"/>
                <a:gd name="connsiteY8" fmla="*/ 26670 h 2960370"/>
                <a:gd name="connsiteX9" fmla="*/ 106680 w 335280"/>
                <a:gd name="connsiteY9" fmla="*/ 0 h 2960370"/>
                <a:gd name="connsiteX10" fmla="*/ 34290 w 335280"/>
                <a:gd name="connsiteY10" fmla="*/ 152400 h 2960370"/>
                <a:gd name="connsiteX11" fmla="*/ 99060 w 335280"/>
                <a:gd name="connsiteY11" fmla="*/ 163830 h 2960370"/>
                <a:gd name="connsiteX12" fmla="*/ 121920 w 335280"/>
                <a:gd name="connsiteY12" fmla="*/ 175260 h 2960370"/>
                <a:gd name="connsiteX13" fmla="*/ 140970 w 335280"/>
                <a:gd name="connsiteY13" fmla="*/ 194310 h 2960370"/>
                <a:gd name="connsiteX14" fmla="*/ 152400 w 335280"/>
                <a:gd name="connsiteY14" fmla="*/ 217170 h 2960370"/>
                <a:gd name="connsiteX15" fmla="*/ 163830 w 335280"/>
                <a:gd name="connsiteY15" fmla="*/ 240030 h 2960370"/>
                <a:gd name="connsiteX16" fmla="*/ 171450 w 335280"/>
                <a:gd name="connsiteY16" fmla="*/ 274320 h 2960370"/>
                <a:gd name="connsiteX17" fmla="*/ 179070 w 335280"/>
                <a:gd name="connsiteY17" fmla="*/ 361950 h 2960370"/>
                <a:gd name="connsiteX18" fmla="*/ 156210 w 335280"/>
                <a:gd name="connsiteY18" fmla="*/ 697230 h 2960370"/>
                <a:gd name="connsiteX19" fmla="*/ 129540 w 335280"/>
                <a:gd name="connsiteY19" fmla="*/ 1211580 h 2960370"/>
                <a:gd name="connsiteX20" fmla="*/ 91440 w 335280"/>
                <a:gd name="connsiteY20" fmla="*/ 1866900 h 2960370"/>
                <a:gd name="connsiteX21" fmla="*/ 68580 w 335280"/>
                <a:gd name="connsiteY21" fmla="*/ 2259330 h 2960370"/>
                <a:gd name="connsiteX22" fmla="*/ 60960 w 335280"/>
                <a:gd name="connsiteY22" fmla="*/ 2297430 h 2960370"/>
                <a:gd name="connsiteX23" fmla="*/ 22860 w 335280"/>
                <a:gd name="connsiteY23" fmla="*/ 2411730 h 2960370"/>
                <a:gd name="connsiteX24" fmla="*/ 0 w 335280"/>
                <a:gd name="connsiteY24" fmla="*/ 2506980 h 2960370"/>
                <a:gd name="connsiteX25" fmla="*/ 3810 w 335280"/>
                <a:gd name="connsiteY25" fmla="*/ 2564130 h 2960370"/>
                <a:gd name="connsiteX26" fmla="*/ 26670 w 335280"/>
                <a:gd name="connsiteY26" fmla="*/ 2678430 h 2960370"/>
                <a:gd name="connsiteX27" fmla="*/ 57150 w 335280"/>
                <a:gd name="connsiteY27" fmla="*/ 2777490 h 2960370"/>
                <a:gd name="connsiteX28" fmla="*/ 87630 w 335280"/>
                <a:gd name="connsiteY28" fmla="*/ 2849880 h 2960370"/>
                <a:gd name="connsiteX29" fmla="*/ 114300 w 335280"/>
                <a:gd name="connsiteY29" fmla="*/ 2910840 h 2960370"/>
                <a:gd name="connsiteX30" fmla="*/ 133350 w 335280"/>
                <a:gd name="connsiteY30" fmla="*/ 2941320 h 2960370"/>
                <a:gd name="connsiteX31" fmla="*/ 148590 w 335280"/>
                <a:gd name="connsiteY31" fmla="*/ 2952750 h 2960370"/>
                <a:gd name="connsiteX32" fmla="*/ 160020 w 335280"/>
                <a:gd name="connsiteY32" fmla="*/ 2960370 h 2960370"/>
                <a:gd name="connsiteX33" fmla="*/ 182880 w 335280"/>
                <a:gd name="connsiteY33" fmla="*/ 2960370 h 2960370"/>
                <a:gd name="connsiteX34" fmla="*/ 220980 w 335280"/>
                <a:gd name="connsiteY34" fmla="*/ 2937510 h 2960370"/>
                <a:gd name="connsiteX35" fmla="*/ 247650 w 335280"/>
                <a:gd name="connsiteY35" fmla="*/ 2918460 h 2960370"/>
                <a:gd name="connsiteX36" fmla="*/ 259080 w 335280"/>
                <a:gd name="connsiteY36" fmla="*/ 2891790 h 2960370"/>
                <a:gd name="connsiteX37" fmla="*/ 274320 w 335280"/>
                <a:gd name="connsiteY37" fmla="*/ 2853690 h 2960370"/>
                <a:gd name="connsiteX38" fmla="*/ 289560 w 335280"/>
                <a:gd name="connsiteY38" fmla="*/ 2804160 h 2960370"/>
                <a:gd name="connsiteX39" fmla="*/ 300990 w 335280"/>
                <a:gd name="connsiteY39" fmla="*/ 2705100 h 2960370"/>
                <a:gd name="connsiteX40" fmla="*/ 308610 w 335280"/>
                <a:gd name="connsiteY40" fmla="*/ 2571750 h 2960370"/>
                <a:gd name="connsiteX41" fmla="*/ 312420 w 335280"/>
                <a:gd name="connsiteY41" fmla="*/ 2354580 h 2960370"/>
                <a:gd name="connsiteX42" fmla="*/ 323850 w 335280"/>
                <a:gd name="connsiteY42" fmla="*/ 2125980 h 2960370"/>
                <a:gd name="connsiteX43" fmla="*/ 331470 w 335280"/>
                <a:gd name="connsiteY43" fmla="*/ 1764030 h 2960370"/>
                <a:gd name="connsiteX44" fmla="*/ 335280 w 335280"/>
                <a:gd name="connsiteY44" fmla="*/ 963930 h 2960370"/>
                <a:gd name="connsiteX45" fmla="*/ 335280 w 335280"/>
                <a:gd name="connsiteY45" fmla="*/ 910590 h 2960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5280" h="2960370">
                  <a:moveTo>
                    <a:pt x="335280" y="910590"/>
                  </a:moveTo>
                  <a:lnTo>
                    <a:pt x="335280" y="445770"/>
                  </a:lnTo>
                  <a:lnTo>
                    <a:pt x="335280" y="274320"/>
                  </a:lnTo>
                  <a:lnTo>
                    <a:pt x="327660" y="243840"/>
                  </a:lnTo>
                  <a:lnTo>
                    <a:pt x="304800" y="198120"/>
                  </a:lnTo>
                  <a:lnTo>
                    <a:pt x="281940" y="160020"/>
                  </a:lnTo>
                  <a:lnTo>
                    <a:pt x="251460" y="121920"/>
                  </a:lnTo>
                  <a:lnTo>
                    <a:pt x="205740" y="72390"/>
                  </a:lnTo>
                  <a:lnTo>
                    <a:pt x="156210" y="26670"/>
                  </a:lnTo>
                  <a:lnTo>
                    <a:pt x="106680" y="0"/>
                  </a:lnTo>
                  <a:lnTo>
                    <a:pt x="34290" y="152400"/>
                  </a:lnTo>
                  <a:lnTo>
                    <a:pt x="99060" y="163830"/>
                  </a:lnTo>
                  <a:lnTo>
                    <a:pt x="121920" y="175260"/>
                  </a:lnTo>
                  <a:lnTo>
                    <a:pt x="140970" y="194310"/>
                  </a:lnTo>
                  <a:lnTo>
                    <a:pt x="152400" y="217170"/>
                  </a:lnTo>
                  <a:lnTo>
                    <a:pt x="163830" y="240030"/>
                  </a:lnTo>
                  <a:lnTo>
                    <a:pt x="171450" y="274320"/>
                  </a:lnTo>
                  <a:lnTo>
                    <a:pt x="179070" y="361950"/>
                  </a:lnTo>
                  <a:lnTo>
                    <a:pt x="156210" y="697230"/>
                  </a:lnTo>
                  <a:lnTo>
                    <a:pt x="129540" y="1211580"/>
                  </a:lnTo>
                  <a:lnTo>
                    <a:pt x="91440" y="1866900"/>
                  </a:lnTo>
                  <a:lnTo>
                    <a:pt x="68580" y="2259330"/>
                  </a:lnTo>
                  <a:lnTo>
                    <a:pt x="60960" y="2297430"/>
                  </a:lnTo>
                  <a:lnTo>
                    <a:pt x="22860" y="2411730"/>
                  </a:lnTo>
                  <a:lnTo>
                    <a:pt x="0" y="2506980"/>
                  </a:lnTo>
                  <a:lnTo>
                    <a:pt x="3810" y="2564130"/>
                  </a:lnTo>
                  <a:lnTo>
                    <a:pt x="26670" y="2678430"/>
                  </a:lnTo>
                  <a:lnTo>
                    <a:pt x="57150" y="2777490"/>
                  </a:lnTo>
                  <a:lnTo>
                    <a:pt x="87630" y="2849880"/>
                  </a:lnTo>
                  <a:lnTo>
                    <a:pt x="114300" y="2910840"/>
                  </a:lnTo>
                  <a:lnTo>
                    <a:pt x="133350" y="2941320"/>
                  </a:lnTo>
                  <a:lnTo>
                    <a:pt x="148590" y="2952750"/>
                  </a:lnTo>
                  <a:lnTo>
                    <a:pt x="160020" y="2960370"/>
                  </a:lnTo>
                  <a:lnTo>
                    <a:pt x="182880" y="2960370"/>
                  </a:lnTo>
                  <a:lnTo>
                    <a:pt x="220980" y="2937510"/>
                  </a:lnTo>
                  <a:lnTo>
                    <a:pt x="247650" y="2918460"/>
                  </a:lnTo>
                  <a:lnTo>
                    <a:pt x="259080" y="2891790"/>
                  </a:lnTo>
                  <a:lnTo>
                    <a:pt x="274320" y="2853690"/>
                  </a:lnTo>
                  <a:lnTo>
                    <a:pt x="289560" y="2804160"/>
                  </a:lnTo>
                  <a:lnTo>
                    <a:pt x="300990" y="2705100"/>
                  </a:lnTo>
                  <a:lnTo>
                    <a:pt x="308610" y="2571750"/>
                  </a:lnTo>
                  <a:lnTo>
                    <a:pt x="312420" y="2354580"/>
                  </a:lnTo>
                  <a:lnTo>
                    <a:pt x="323850" y="2125980"/>
                  </a:lnTo>
                  <a:lnTo>
                    <a:pt x="331470" y="1764030"/>
                  </a:lnTo>
                  <a:lnTo>
                    <a:pt x="335280" y="963930"/>
                  </a:lnTo>
                  <a:lnTo>
                    <a:pt x="335280" y="91059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5">
              <a:extLst>
                <a:ext uri="{FF2B5EF4-FFF2-40B4-BE49-F238E27FC236}">
                  <a16:creationId xmlns:a16="http://schemas.microsoft.com/office/drawing/2014/main" id="{7EA30C25-80A3-484E-ADBE-4E56167EFB71}"/>
                </a:ext>
              </a:extLst>
            </p:cNvPr>
            <p:cNvSpPr/>
            <p:nvPr/>
          </p:nvSpPr>
          <p:spPr>
            <a:xfrm>
              <a:off x="5221289" y="1890714"/>
              <a:ext cx="2898775" cy="492125"/>
            </a:xfrm>
            <a:custGeom>
              <a:avLst/>
              <a:gdLst>
                <a:gd name="connsiteX0" fmla="*/ 1066800 w 2897982"/>
                <a:gd name="connsiteY0" fmla="*/ 192881 h 492918"/>
                <a:gd name="connsiteX1" fmla="*/ 1369219 w 2897982"/>
                <a:gd name="connsiteY1" fmla="*/ 154781 h 492918"/>
                <a:gd name="connsiteX2" fmla="*/ 1574007 w 2897982"/>
                <a:gd name="connsiteY2" fmla="*/ 130968 h 492918"/>
                <a:gd name="connsiteX3" fmla="*/ 1802607 w 2897982"/>
                <a:gd name="connsiteY3" fmla="*/ 107156 h 492918"/>
                <a:gd name="connsiteX4" fmla="*/ 1974057 w 2897982"/>
                <a:gd name="connsiteY4" fmla="*/ 88106 h 492918"/>
                <a:gd name="connsiteX5" fmla="*/ 2145507 w 2897982"/>
                <a:gd name="connsiteY5" fmla="*/ 64293 h 492918"/>
                <a:gd name="connsiteX6" fmla="*/ 2359819 w 2897982"/>
                <a:gd name="connsiteY6" fmla="*/ 26193 h 492918"/>
                <a:gd name="connsiteX7" fmla="*/ 2390775 w 2897982"/>
                <a:gd name="connsiteY7" fmla="*/ 16668 h 492918"/>
                <a:gd name="connsiteX8" fmla="*/ 2419350 w 2897982"/>
                <a:gd name="connsiteY8" fmla="*/ 4762 h 492918"/>
                <a:gd name="connsiteX9" fmla="*/ 2450307 w 2897982"/>
                <a:gd name="connsiteY9" fmla="*/ 0 h 492918"/>
                <a:gd name="connsiteX10" fmla="*/ 2509838 w 2897982"/>
                <a:gd name="connsiteY10" fmla="*/ 7143 h 492918"/>
                <a:gd name="connsiteX11" fmla="*/ 2586038 w 2897982"/>
                <a:gd name="connsiteY11" fmla="*/ 23812 h 492918"/>
                <a:gd name="connsiteX12" fmla="*/ 2659857 w 2897982"/>
                <a:gd name="connsiteY12" fmla="*/ 45243 h 492918"/>
                <a:gd name="connsiteX13" fmla="*/ 2712244 w 2897982"/>
                <a:gd name="connsiteY13" fmla="*/ 54768 h 492918"/>
                <a:gd name="connsiteX14" fmla="*/ 2774157 w 2897982"/>
                <a:gd name="connsiteY14" fmla="*/ 76200 h 492918"/>
                <a:gd name="connsiteX15" fmla="*/ 2817019 w 2897982"/>
                <a:gd name="connsiteY15" fmla="*/ 97631 h 492918"/>
                <a:gd name="connsiteX16" fmla="*/ 2862263 w 2897982"/>
                <a:gd name="connsiteY16" fmla="*/ 128587 h 492918"/>
                <a:gd name="connsiteX17" fmla="*/ 2886075 w 2897982"/>
                <a:gd name="connsiteY17" fmla="*/ 154781 h 492918"/>
                <a:gd name="connsiteX18" fmla="*/ 2897982 w 2897982"/>
                <a:gd name="connsiteY18" fmla="*/ 176212 h 492918"/>
                <a:gd name="connsiteX19" fmla="*/ 2893219 w 2897982"/>
                <a:gd name="connsiteY19" fmla="*/ 197643 h 492918"/>
                <a:gd name="connsiteX20" fmla="*/ 2871788 w 2897982"/>
                <a:gd name="connsiteY20" fmla="*/ 233362 h 492918"/>
                <a:gd name="connsiteX21" fmla="*/ 2850357 w 2897982"/>
                <a:gd name="connsiteY21" fmla="*/ 252412 h 492918"/>
                <a:gd name="connsiteX22" fmla="*/ 2824163 w 2897982"/>
                <a:gd name="connsiteY22" fmla="*/ 264318 h 492918"/>
                <a:gd name="connsiteX23" fmla="*/ 2783682 w 2897982"/>
                <a:gd name="connsiteY23" fmla="*/ 269081 h 492918"/>
                <a:gd name="connsiteX24" fmla="*/ 2659857 w 2897982"/>
                <a:gd name="connsiteY24" fmla="*/ 269081 h 492918"/>
                <a:gd name="connsiteX25" fmla="*/ 2459832 w 2897982"/>
                <a:gd name="connsiteY25" fmla="*/ 269081 h 492918"/>
                <a:gd name="connsiteX26" fmla="*/ 2152650 w 2897982"/>
                <a:gd name="connsiteY26" fmla="*/ 266700 h 492918"/>
                <a:gd name="connsiteX27" fmla="*/ 1950244 w 2897982"/>
                <a:gd name="connsiteY27" fmla="*/ 266700 h 492918"/>
                <a:gd name="connsiteX28" fmla="*/ 1804988 w 2897982"/>
                <a:gd name="connsiteY28" fmla="*/ 271462 h 492918"/>
                <a:gd name="connsiteX29" fmla="*/ 1574007 w 2897982"/>
                <a:gd name="connsiteY29" fmla="*/ 290512 h 492918"/>
                <a:gd name="connsiteX30" fmla="*/ 1319213 w 2897982"/>
                <a:gd name="connsiteY30" fmla="*/ 314325 h 492918"/>
                <a:gd name="connsiteX31" fmla="*/ 1052513 w 2897982"/>
                <a:gd name="connsiteY31" fmla="*/ 352425 h 492918"/>
                <a:gd name="connsiteX32" fmla="*/ 747713 w 2897982"/>
                <a:gd name="connsiteY32" fmla="*/ 402431 h 492918"/>
                <a:gd name="connsiteX33" fmla="*/ 631032 w 2897982"/>
                <a:gd name="connsiteY33" fmla="*/ 423862 h 492918"/>
                <a:gd name="connsiteX34" fmla="*/ 576263 w 2897982"/>
                <a:gd name="connsiteY34" fmla="*/ 447675 h 492918"/>
                <a:gd name="connsiteX35" fmla="*/ 490538 w 2897982"/>
                <a:gd name="connsiteY35" fmla="*/ 481012 h 492918"/>
                <a:gd name="connsiteX36" fmla="*/ 421482 w 2897982"/>
                <a:gd name="connsiteY36" fmla="*/ 492918 h 492918"/>
                <a:gd name="connsiteX37" fmla="*/ 392907 w 2897982"/>
                <a:gd name="connsiteY37" fmla="*/ 481012 h 492918"/>
                <a:gd name="connsiteX38" fmla="*/ 292894 w 2897982"/>
                <a:gd name="connsiteY38" fmla="*/ 423862 h 492918"/>
                <a:gd name="connsiteX39" fmla="*/ 176213 w 2897982"/>
                <a:gd name="connsiteY39" fmla="*/ 354806 h 492918"/>
                <a:gd name="connsiteX40" fmla="*/ 61913 w 2897982"/>
                <a:gd name="connsiteY40" fmla="*/ 278606 h 492918"/>
                <a:gd name="connsiteX41" fmla="*/ 21432 w 2897982"/>
                <a:gd name="connsiteY41" fmla="*/ 247650 h 492918"/>
                <a:gd name="connsiteX42" fmla="*/ 9525 w 2897982"/>
                <a:gd name="connsiteY42" fmla="*/ 230981 h 492918"/>
                <a:gd name="connsiteX43" fmla="*/ 0 w 2897982"/>
                <a:gd name="connsiteY43" fmla="*/ 202406 h 492918"/>
                <a:gd name="connsiteX44" fmla="*/ 4763 w 2897982"/>
                <a:gd name="connsiteY44" fmla="*/ 183356 h 492918"/>
                <a:gd name="connsiteX45" fmla="*/ 16669 w 2897982"/>
                <a:gd name="connsiteY45" fmla="*/ 173831 h 492918"/>
                <a:gd name="connsiteX46" fmla="*/ 35719 w 2897982"/>
                <a:gd name="connsiteY46" fmla="*/ 173831 h 492918"/>
                <a:gd name="connsiteX47" fmla="*/ 59532 w 2897982"/>
                <a:gd name="connsiteY47" fmla="*/ 176212 h 492918"/>
                <a:gd name="connsiteX48" fmla="*/ 116682 w 2897982"/>
                <a:gd name="connsiteY48" fmla="*/ 197643 h 492918"/>
                <a:gd name="connsiteX49" fmla="*/ 192882 w 2897982"/>
                <a:gd name="connsiteY49" fmla="*/ 228600 h 492918"/>
                <a:gd name="connsiteX50" fmla="*/ 280988 w 2897982"/>
                <a:gd name="connsiteY50" fmla="*/ 254793 h 492918"/>
                <a:gd name="connsiteX51" fmla="*/ 335757 w 2897982"/>
                <a:gd name="connsiteY51" fmla="*/ 264318 h 492918"/>
                <a:gd name="connsiteX52" fmla="*/ 397669 w 2897982"/>
                <a:gd name="connsiteY52" fmla="*/ 266700 h 492918"/>
                <a:gd name="connsiteX53" fmla="*/ 466725 w 2897982"/>
                <a:gd name="connsiteY53" fmla="*/ 266700 h 492918"/>
                <a:gd name="connsiteX54" fmla="*/ 519113 w 2897982"/>
                <a:gd name="connsiteY54" fmla="*/ 261937 h 492918"/>
                <a:gd name="connsiteX55" fmla="*/ 700088 w 2897982"/>
                <a:gd name="connsiteY55" fmla="*/ 240506 h 492918"/>
                <a:gd name="connsiteX56" fmla="*/ 1066800 w 2897982"/>
                <a:gd name="connsiteY56" fmla="*/ 192881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97982" h="492918">
                  <a:moveTo>
                    <a:pt x="1066800" y="192881"/>
                  </a:moveTo>
                  <a:lnTo>
                    <a:pt x="1369219" y="154781"/>
                  </a:lnTo>
                  <a:lnTo>
                    <a:pt x="1574007" y="130968"/>
                  </a:lnTo>
                  <a:lnTo>
                    <a:pt x="1802607" y="107156"/>
                  </a:lnTo>
                  <a:lnTo>
                    <a:pt x="1974057" y="88106"/>
                  </a:lnTo>
                  <a:lnTo>
                    <a:pt x="2145507" y="64293"/>
                  </a:lnTo>
                  <a:lnTo>
                    <a:pt x="2359819" y="26193"/>
                  </a:lnTo>
                  <a:lnTo>
                    <a:pt x="2390775" y="16668"/>
                  </a:lnTo>
                  <a:lnTo>
                    <a:pt x="2419350" y="4762"/>
                  </a:lnTo>
                  <a:lnTo>
                    <a:pt x="2450307" y="0"/>
                  </a:lnTo>
                  <a:lnTo>
                    <a:pt x="2509838" y="7143"/>
                  </a:lnTo>
                  <a:lnTo>
                    <a:pt x="2586038" y="23812"/>
                  </a:lnTo>
                  <a:lnTo>
                    <a:pt x="2659857" y="45243"/>
                  </a:lnTo>
                  <a:lnTo>
                    <a:pt x="2712244" y="54768"/>
                  </a:lnTo>
                  <a:lnTo>
                    <a:pt x="2774157" y="76200"/>
                  </a:lnTo>
                  <a:lnTo>
                    <a:pt x="2817019" y="97631"/>
                  </a:lnTo>
                  <a:lnTo>
                    <a:pt x="2862263" y="128587"/>
                  </a:lnTo>
                  <a:lnTo>
                    <a:pt x="2886075" y="154781"/>
                  </a:lnTo>
                  <a:lnTo>
                    <a:pt x="2897982" y="176212"/>
                  </a:lnTo>
                  <a:lnTo>
                    <a:pt x="2893219" y="197643"/>
                  </a:lnTo>
                  <a:lnTo>
                    <a:pt x="2871788" y="233362"/>
                  </a:lnTo>
                  <a:lnTo>
                    <a:pt x="2850357" y="252412"/>
                  </a:lnTo>
                  <a:lnTo>
                    <a:pt x="2824163" y="264318"/>
                  </a:lnTo>
                  <a:lnTo>
                    <a:pt x="2783682" y="269081"/>
                  </a:lnTo>
                  <a:lnTo>
                    <a:pt x="2659857" y="269081"/>
                  </a:lnTo>
                  <a:lnTo>
                    <a:pt x="2459832" y="269081"/>
                  </a:lnTo>
                  <a:lnTo>
                    <a:pt x="2152650" y="266700"/>
                  </a:lnTo>
                  <a:lnTo>
                    <a:pt x="1950244" y="266700"/>
                  </a:lnTo>
                  <a:lnTo>
                    <a:pt x="1804988" y="271462"/>
                  </a:lnTo>
                  <a:lnTo>
                    <a:pt x="1574007" y="290512"/>
                  </a:lnTo>
                  <a:lnTo>
                    <a:pt x="1319213" y="314325"/>
                  </a:lnTo>
                  <a:lnTo>
                    <a:pt x="1052513" y="352425"/>
                  </a:lnTo>
                  <a:lnTo>
                    <a:pt x="747713" y="402431"/>
                  </a:lnTo>
                  <a:lnTo>
                    <a:pt x="631032" y="423862"/>
                  </a:lnTo>
                  <a:lnTo>
                    <a:pt x="576263" y="447675"/>
                  </a:lnTo>
                  <a:lnTo>
                    <a:pt x="490538" y="481012"/>
                  </a:lnTo>
                  <a:lnTo>
                    <a:pt x="421482" y="492918"/>
                  </a:lnTo>
                  <a:lnTo>
                    <a:pt x="392907" y="481012"/>
                  </a:lnTo>
                  <a:lnTo>
                    <a:pt x="292894" y="423862"/>
                  </a:lnTo>
                  <a:lnTo>
                    <a:pt x="176213" y="354806"/>
                  </a:lnTo>
                  <a:lnTo>
                    <a:pt x="61913" y="278606"/>
                  </a:lnTo>
                  <a:lnTo>
                    <a:pt x="21432" y="247650"/>
                  </a:lnTo>
                  <a:lnTo>
                    <a:pt x="9525" y="230981"/>
                  </a:lnTo>
                  <a:lnTo>
                    <a:pt x="0" y="202406"/>
                  </a:lnTo>
                  <a:lnTo>
                    <a:pt x="4763" y="183356"/>
                  </a:lnTo>
                  <a:lnTo>
                    <a:pt x="16669" y="173831"/>
                  </a:lnTo>
                  <a:lnTo>
                    <a:pt x="35719" y="173831"/>
                  </a:lnTo>
                  <a:lnTo>
                    <a:pt x="59532" y="176212"/>
                  </a:lnTo>
                  <a:lnTo>
                    <a:pt x="116682" y="197643"/>
                  </a:lnTo>
                  <a:lnTo>
                    <a:pt x="192882" y="228600"/>
                  </a:lnTo>
                  <a:lnTo>
                    <a:pt x="280988" y="254793"/>
                  </a:lnTo>
                  <a:lnTo>
                    <a:pt x="335757" y="264318"/>
                  </a:lnTo>
                  <a:lnTo>
                    <a:pt x="397669" y="266700"/>
                  </a:lnTo>
                  <a:lnTo>
                    <a:pt x="466725" y="266700"/>
                  </a:lnTo>
                  <a:lnTo>
                    <a:pt x="519113" y="261937"/>
                  </a:lnTo>
                  <a:lnTo>
                    <a:pt x="700088" y="240506"/>
                  </a:lnTo>
                  <a:lnTo>
                    <a:pt x="1066800" y="192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7">
              <a:extLst>
                <a:ext uri="{FF2B5EF4-FFF2-40B4-BE49-F238E27FC236}">
                  <a16:creationId xmlns:a16="http://schemas.microsoft.com/office/drawing/2014/main" id="{DAC68D2A-5D93-4DD7-9CBF-F59596FBAFFE}"/>
                </a:ext>
              </a:extLst>
            </p:cNvPr>
            <p:cNvSpPr/>
            <p:nvPr/>
          </p:nvSpPr>
          <p:spPr>
            <a:xfrm>
              <a:off x="5848351" y="2446338"/>
              <a:ext cx="1952625" cy="925512"/>
            </a:xfrm>
            <a:custGeom>
              <a:avLst/>
              <a:gdLst>
                <a:gd name="connsiteX0" fmla="*/ 750094 w 1952625"/>
                <a:gd name="connsiteY0" fmla="*/ 142875 h 926306"/>
                <a:gd name="connsiteX1" fmla="*/ 340519 w 1952625"/>
                <a:gd name="connsiteY1" fmla="*/ 190500 h 926306"/>
                <a:gd name="connsiteX2" fmla="*/ 0 w 1952625"/>
                <a:gd name="connsiteY2" fmla="*/ 230981 h 926306"/>
                <a:gd name="connsiteX3" fmla="*/ 90488 w 1952625"/>
                <a:gd name="connsiteY3" fmla="*/ 366712 h 926306"/>
                <a:gd name="connsiteX4" fmla="*/ 483394 w 1952625"/>
                <a:gd name="connsiteY4" fmla="*/ 319087 h 926306"/>
                <a:gd name="connsiteX5" fmla="*/ 1073944 w 1952625"/>
                <a:gd name="connsiteY5" fmla="*/ 252412 h 926306"/>
                <a:gd name="connsiteX6" fmla="*/ 1414463 w 1952625"/>
                <a:gd name="connsiteY6" fmla="*/ 214312 h 926306"/>
                <a:gd name="connsiteX7" fmla="*/ 1514475 w 1952625"/>
                <a:gd name="connsiteY7" fmla="*/ 204787 h 926306"/>
                <a:gd name="connsiteX8" fmla="*/ 1547813 w 1952625"/>
                <a:gd name="connsiteY8" fmla="*/ 207169 h 926306"/>
                <a:gd name="connsiteX9" fmla="*/ 1566863 w 1952625"/>
                <a:gd name="connsiteY9" fmla="*/ 214312 h 926306"/>
                <a:gd name="connsiteX10" fmla="*/ 1576388 w 1952625"/>
                <a:gd name="connsiteY10" fmla="*/ 223837 h 926306"/>
                <a:gd name="connsiteX11" fmla="*/ 1581150 w 1952625"/>
                <a:gd name="connsiteY11" fmla="*/ 230981 h 926306"/>
                <a:gd name="connsiteX12" fmla="*/ 1583531 w 1952625"/>
                <a:gd name="connsiteY12" fmla="*/ 242887 h 926306"/>
                <a:gd name="connsiteX13" fmla="*/ 1571625 w 1952625"/>
                <a:gd name="connsiteY13" fmla="*/ 300037 h 926306"/>
                <a:gd name="connsiteX14" fmla="*/ 1493044 w 1952625"/>
                <a:gd name="connsiteY14" fmla="*/ 583406 h 926306"/>
                <a:gd name="connsiteX15" fmla="*/ 1462088 w 1952625"/>
                <a:gd name="connsiteY15" fmla="*/ 695325 h 926306"/>
                <a:gd name="connsiteX16" fmla="*/ 1454944 w 1952625"/>
                <a:gd name="connsiteY16" fmla="*/ 881062 h 926306"/>
                <a:gd name="connsiteX17" fmla="*/ 1476375 w 1952625"/>
                <a:gd name="connsiteY17" fmla="*/ 902494 h 926306"/>
                <a:gd name="connsiteX18" fmla="*/ 1512094 w 1952625"/>
                <a:gd name="connsiteY18" fmla="*/ 919162 h 926306"/>
                <a:gd name="connsiteX19" fmla="*/ 1540669 w 1952625"/>
                <a:gd name="connsiteY19" fmla="*/ 926306 h 926306"/>
                <a:gd name="connsiteX20" fmla="*/ 1576388 w 1952625"/>
                <a:gd name="connsiteY20" fmla="*/ 926306 h 926306"/>
                <a:gd name="connsiteX21" fmla="*/ 1607344 w 1952625"/>
                <a:gd name="connsiteY21" fmla="*/ 914400 h 926306"/>
                <a:gd name="connsiteX22" fmla="*/ 1633538 w 1952625"/>
                <a:gd name="connsiteY22" fmla="*/ 892969 h 926306"/>
                <a:gd name="connsiteX23" fmla="*/ 1647825 w 1952625"/>
                <a:gd name="connsiteY23" fmla="*/ 876300 h 926306"/>
                <a:gd name="connsiteX24" fmla="*/ 1666875 w 1952625"/>
                <a:gd name="connsiteY24" fmla="*/ 845344 h 926306"/>
                <a:gd name="connsiteX25" fmla="*/ 1683544 w 1952625"/>
                <a:gd name="connsiteY25" fmla="*/ 802481 h 926306"/>
                <a:gd name="connsiteX26" fmla="*/ 1690688 w 1952625"/>
                <a:gd name="connsiteY26" fmla="*/ 762000 h 926306"/>
                <a:gd name="connsiteX27" fmla="*/ 1747838 w 1952625"/>
                <a:gd name="connsiteY27" fmla="*/ 621506 h 926306"/>
                <a:gd name="connsiteX28" fmla="*/ 1852613 w 1952625"/>
                <a:gd name="connsiteY28" fmla="*/ 354806 h 926306"/>
                <a:gd name="connsiteX29" fmla="*/ 1869281 w 1952625"/>
                <a:gd name="connsiteY29" fmla="*/ 319087 h 926306"/>
                <a:gd name="connsiteX30" fmla="*/ 1897856 w 1952625"/>
                <a:gd name="connsiteY30" fmla="*/ 292894 h 926306"/>
                <a:gd name="connsiteX31" fmla="*/ 1931194 w 1952625"/>
                <a:gd name="connsiteY31" fmla="*/ 254794 h 926306"/>
                <a:gd name="connsiteX32" fmla="*/ 1945481 w 1952625"/>
                <a:gd name="connsiteY32" fmla="*/ 230981 h 926306"/>
                <a:gd name="connsiteX33" fmla="*/ 1952625 w 1952625"/>
                <a:gd name="connsiteY33" fmla="*/ 209550 h 926306"/>
                <a:gd name="connsiteX34" fmla="*/ 1945481 w 1952625"/>
                <a:gd name="connsiteY34" fmla="*/ 190500 h 926306"/>
                <a:gd name="connsiteX35" fmla="*/ 1902619 w 1952625"/>
                <a:gd name="connsiteY35" fmla="*/ 142875 h 926306"/>
                <a:gd name="connsiteX36" fmla="*/ 1847850 w 1952625"/>
                <a:gd name="connsiteY36" fmla="*/ 107156 h 926306"/>
                <a:gd name="connsiteX37" fmla="*/ 1712119 w 1952625"/>
                <a:gd name="connsiteY37" fmla="*/ 26194 h 926306"/>
                <a:gd name="connsiteX38" fmla="*/ 1678781 w 1952625"/>
                <a:gd name="connsiteY38" fmla="*/ 7144 h 926306"/>
                <a:gd name="connsiteX39" fmla="*/ 1602581 w 1952625"/>
                <a:gd name="connsiteY39" fmla="*/ 0 h 926306"/>
                <a:gd name="connsiteX40" fmla="*/ 1554956 w 1952625"/>
                <a:gd name="connsiteY40" fmla="*/ 9525 h 926306"/>
                <a:gd name="connsiteX41" fmla="*/ 1414463 w 1952625"/>
                <a:gd name="connsiteY41" fmla="*/ 54769 h 926306"/>
                <a:gd name="connsiteX42" fmla="*/ 1364456 w 1952625"/>
                <a:gd name="connsiteY42" fmla="*/ 71437 h 926306"/>
                <a:gd name="connsiteX43" fmla="*/ 1154906 w 1952625"/>
                <a:gd name="connsiteY43" fmla="*/ 95250 h 926306"/>
                <a:gd name="connsiteX44" fmla="*/ 750094 w 1952625"/>
                <a:gd name="connsiteY44" fmla="*/ 142875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52625" h="926306">
                  <a:moveTo>
                    <a:pt x="750094" y="142875"/>
                  </a:moveTo>
                  <a:lnTo>
                    <a:pt x="340519" y="190500"/>
                  </a:lnTo>
                  <a:lnTo>
                    <a:pt x="0" y="230981"/>
                  </a:lnTo>
                  <a:lnTo>
                    <a:pt x="90488" y="366712"/>
                  </a:lnTo>
                  <a:lnTo>
                    <a:pt x="483394" y="319087"/>
                  </a:lnTo>
                  <a:lnTo>
                    <a:pt x="1073944" y="252412"/>
                  </a:lnTo>
                  <a:lnTo>
                    <a:pt x="1414463" y="214312"/>
                  </a:lnTo>
                  <a:lnTo>
                    <a:pt x="1514475" y="204787"/>
                  </a:lnTo>
                  <a:lnTo>
                    <a:pt x="1547813" y="207169"/>
                  </a:lnTo>
                  <a:lnTo>
                    <a:pt x="1566863" y="214312"/>
                  </a:lnTo>
                  <a:lnTo>
                    <a:pt x="1576388" y="223837"/>
                  </a:lnTo>
                  <a:lnTo>
                    <a:pt x="1581150" y="230981"/>
                  </a:lnTo>
                  <a:lnTo>
                    <a:pt x="1583531" y="242887"/>
                  </a:lnTo>
                  <a:lnTo>
                    <a:pt x="1571625" y="300037"/>
                  </a:lnTo>
                  <a:lnTo>
                    <a:pt x="1493044" y="583406"/>
                  </a:lnTo>
                  <a:lnTo>
                    <a:pt x="1462088" y="695325"/>
                  </a:lnTo>
                  <a:lnTo>
                    <a:pt x="1454944" y="881062"/>
                  </a:lnTo>
                  <a:lnTo>
                    <a:pt x="1476375" y="902494"/>
                  </a:lnTo>
                  <a:lnTo>
                    <a:pt x="1512094" y="919162"/>
                  </a:lnTo>
                  <a:lnTo>
                    <a:pt x="1540669" y="926306"/>
                  </a:lnTo>
                  <a:lnTo>
                    <a:pt x="1576388" y="926306"/>
                  </a:lnTo>
                  <a:lnTo>
                    <a:pt x="1607344" y="914400"/>
                  </a:lnTo>
                  <a:lnTo>
                    <a:pt x="1633538" y="892969"/>
                  </a:lnTo>
                  <a:lnTo>
                    <a:pt x="1647825" y="876300"/>
                  </a:lnTo>
                  <a:lnTo>
                    <a:pt x="1666875" y="845344"/>
                  </a:lnTo>
                  <a:lnTo>
                    <a:pt x="1683544" y="802481"/>
                  </a:lnTo>
                  <a:lnTo>
                    <a:pt x="1690688" y="762000"/>
                  </a:lnTo>
                  <a:lnTo>
                    <a:pt x="1747838" y="621506"/>
                  </a:lnTo>
                  <a:lnTo>
                    <a:pt x="1852613" y="354806"/>
                  </a:lnTo>
                  <a:lnTo>
                    <a:pt x="1869281" y="319087"/>
                  </a:lnTo>
                  <a:lnTo>
                    <a:pt x="1897856" y="292894"/>
                  </a:lnTo>
                  <a:lnTo>
                    <a:pt x="1931194" y="254794"/>
                  </a:lnTo>
                  <a:lnTo>
                    <a:pt x="1945481" y="230981"/>
                  </a:lnTo>
                  <a:lnTo>
                    <a:pt x="1952625" y="209550"/>
                  </a:lnTo>
                  <a:lnTo>
                    <a:pt x="1945481" y="190500"/>
                  </a:lnTo>
                  <a:lnTo>
                    <a:pt x="1902619" y="142875"/>
                  </a:lnTo>
                  <a:lnTo>
                    <a:pt x="1847850" y="107156"/>
                  </a:lnTo>
                  <a:lnTo>
                    <a:pt x="1712119" y="26194"/>
                  </a:lnTo>
                  <a:lnTo>
                    <a:pt x="1678781" y="7144"/>
                  </a:lnTo>
                  <a:lnTo>
                    <a:pt x="1602581" y="0"/>
                  </a:lnTo>
                  <a:lnTo>
                    <a:pt x="1554956" y="9525"/>
                  </a:lnTo>
                  <a:lnTo>
                    <a:pt x="1414463" y="54769"/>
                  </a:lnTo>
                  <a:lnTo>
                    <a:pt x="1364456" y="71437"/>
                  </a:lnTo>
                  <a:lnTo>
                    <a:pt x="1154906" y="95250"/>
                  </a:lnTo>
                  <a:lnTo>
                    <a:pt x="750094" y="1428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0">
              <a:extLst>
                <a:ext uri="{FF2B5EF4-FFF2-40B4-BE49-F238E27FC236}">
                  <a16:creationId xmlns:a16="http://schemas.microsoft.com/office/drawing/2014/main" id="{8271EA5D-4BF6-4027-B5EB-92BEFAE6AD71}"/>
                </a:ext>
              </a:extLst>
            </p:cNvPr>
            <p:cNvSpPr/>
            <p:nvPr/>
          </p:nvSpPr>
          <p:spPr>
            <a:xfrm>
              <a:off x="6008688" y="3094038"/>
              <a:ext cx="1363662" cy="273050"/>
            </a:xfrm>
            <a:custGeom>
              <a:avLst/>
              <a:gdLst>
                <a:gd name="connsiteX0" fmla="*/ 419100 w 1364456"/>
                <a:gd name="connsiteY0" fmla="*/ 85725 h 273844"/>
                <a:gd name="connsiteX1" fmla="*/ 823912 w 1364456"/>
                <a:gd name="connsiteY1" fmla="*/ 33337 h 273844"/>
                <a:gd name="connsiteX2" fmla="*/ 1090612 w 1364456"/>
                <a:gd name="connsiteY2" fmla="*/ 0 h 273844"/>
                <a:gd name="connsiteX3" fmla="*/ 1143000 w 1364456"/>
                <a:gd name="connsiteY3" fmla="*/ 2381 h 273844"/>
                <a:gd name="connsiteX4" fmla="*/ 1221581 w 1364456"/>
                <a:gd name="connsiteY4" fmla="*/ 7144 h 273844"/>
                <a:gd name="connsiteX5" fmla="*/ 1283494 w 1364456"/>
                <a:gd name="connsiteY5" fmla="*/ 16669 h 273844"/>
                <a:gd name="connsiteX6" fmla="*/ 1364456 w 1364456"/>
                <a:gd name="connsiteY6" fmla="*/ 33337 h 273844"/>
                <a:gd name="connsiteX7" fmla="*/ 1345406 w 1364456"/>
                <a:gd name="connsiteY7" fmla="*/ 264319 h 273844"/>
                <a:gd name="connsiteX8" fmla="*/ 1316831 w 1364456"/>
                <a:gd name="connsiteY8" fmla="*/ 250031 h 273844"/>
                <a:gd name="connsiteX9" fmla="*/ 1295400 w 1364456"/>
                <a:gd name="connsiteY9" fmla="*/ 233362 h 273844"/>
                <a:gd name="connsiteX10" fmla="*/ 1262062 w 1364456"/>
                <a:gd name="connsiteY10" fmla="*/ 200025 h 273844"/>
                <a:gd name="connsiteX11" fmla="*/ 1231106 w 1364456"/>
                <a:gd name="connsiteY11" fmla="*/ 157162 h 273844"/>
                <a:gd name="connsiteX12" fmla="*/ 1219200 w 1364456"/>
                <a:gd name="connsiteY12" fmla="*/ 140494 h 273844"/>
                <a:gd name="connsiteX13" fmla="*/ 1145381 w 1364456"/>
                <a:gd name="connsiteY13" fmla="*/ 147637 h 273844"/>
                <a:gd name="connsiteX14" fmla="*/ 909637 w 1364456"/>
                <a:gd name="connsiteY14" fmla="*/ 173831 h 273844"/>
                <a:gd name="connsiteX15" fmla="*/ 609600 w 1364456"/>
                <a:gd name="connsiteY15" fmla="*/ 209550 h 273844"/>
                <a:gd name="connsiteX16" fmla="*/ 350044 w 1364456"/>
                <a:gd name="connsiteY16" fmla="*/ 242887 h 273844"/>
                <a:gd name="connsiteX17" fmla="*/ 95250 w 1364456"/>
                <a:gd name="connsiteY17" fmla="*/ 273844 h 273844"/>
                <a:gd name="connsiteX18" fmla="*/ 73819 w 1364456"/>
                <a:gd name="connsiteY18" fmla="*/ 273844 h 273844"/>
                <a:gd name="connsiteX19" fmla="*/ 0 w 1364456"/>
                <a:gd name="connsiteY19" fmla="*/ 111919 h 273844"/>
                <a:gd name="connsiteX20" fmla="*/ 166687 w 1364456"/>
                <a:gd name="connsiteY20" fmla="*/ 114300 h 273844"/>
                <a:gd name="connsiteX21" fmla="*/ 211931 w 1364456"/>
                <a:gd name="connsiteY21" fmla="*/ 111919 h 273844"/>
                <a:gd name="connsiteX22" fmla="*/ 333375 w 1364456"/>
                <a:gd name="connsiteY22" fmla="*/ 97631 h 273844"/>
                <a:gd name="connsiteX23" fmla="*/ 419100 w 1364456"/>
                <a:gd name="connsiteY23" fmla="*/ 85725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4456" h="273844">
                  <a:moveTo>
                    <a:pt x="419100" y="85725"/>
                  </a:moveTo>
                  <a:lnTo>
                    <a:pt x="823912" y="33337"/>
                  </a:lnTo>
                  <a:lnTo>
                    <a:pt x="1090612" y="0"/>
                  </a:lnTo>
                  <a:lnTo>
                    <a:pt x="1143000" y="2381"/>
                  </a:lnTo>
                  <a:lnTo>
                    <a:pt x="1221581" y="7144"/>
                  </a:lnTo>
                  <a:lnTo>
                    <a:pt x="1283494" y="16669"/>
                  </a:lnTo>
                  <a:lnTo>
                    <a:pt x="1364456" y="33337"/>
                  </a:lnTo>
                  <a:lnTo>
                    <a:pt x="1345406" y="264319"/>
                  </a:lnTo>
                  <a:lnTo>
                    <a:pt x="1316831" y="250031"/>
                  </a:lnTo>
                  <a:lnTo>
                    <a:pt x="1295400" y="233362"/>
                  </a:lnTo>
                  <a:lnTo>
                    <a:pt x="1262062" y="200025"/>
                  </a:lnTo>
                  <a:lnTo>
                    <a:pt x="1231106" y="157162"/>
                  </a:lnTo>
                  <a:lnTo>
                    <a:pt x="1219200" y="140494"/>
                  </a:lnTo>
                  <a:lnTo>
                    <a:pt x="1145381" y="147637"/>
                  </a:lnTo>
                  <a:lnTo>
                    <a:pt x="909637" y="173831"/>
                  </a:lnTo>
                  <a:lnTo>
                    <a:pt x="609600" y="209550"/>
                  </a:lnTo>
                  <a:lnTo>
                    <a:pt x="350044" y="242887"/>
                  </a:lnTo>
                  <a:lnTo>
                    <a:pt x="95250" y="273844"/>
                  </a:lnTo>
                  <a:lnTo>
                    <a:pt x="73819" y="273844"/>
                  </a:lnTo>
                  <a:lnTo>
                    <a:pt x="0" y="111919"/>
                  </a:lnTo>
                  <a:lnTo>
                    <a:pt x="166687" y="114300"/>
                  </a:lnTo>
                  <a:lnTo>
                    <a:pt x="211931" y="111919"/>
                  </a:lnTo>
                  <a:lnTo>
                    <a:pt x="333375" y="97631"/>
                  </a:lnTo>
                  <a:lnTo>
                    <a:pt x="419100" y="857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1">
              <a:extLst>
                <a:ext uri="{FF2B5EF4-FFF2-40B4-BE49-F238E27FC236}">
                  <a16:creationId xmlns:a16="http://schemas.microsoft.com/office/drawing/2014/main" id="{3D7B1BE5-52CF-4112-8D28-EA32E50D9CAA}"/>
                </a:ext>
              </a:extLst>
            </p:cNvPr>
            <p:cNvSpPr/>
            <p:nvPr/>
          </p:nvSpPr>
          <p:spPr>
            <a:xfrm>
              <a:off x="5062539" y="3630614"/>
              <a:ext cx="377825" cy="1012825"/>
            </a:xfrm>
            <a:custGeom>
              <a:avLst/>
              <a:gdLst>
                <a:gd name="connsiteX0" fmla="*/ 352425 w 378618"/>
                <a:gd name="connsiteY0" fmla="*/ 471488 h 1012032"/>
                <a:gd name="connsiteX1" fmla="*/ 376237 w 378618"/>
                <a:gd name="connsiteY1" fmla="*/ 385763 h 1012032"/>
                <a:gd name="connsiteX2" fmla="*/ 378618 w 378618"/>
                <a:gd name="connsiteY2" fmla="*/ 323850 h 1012032"/>
                <a:gd name="connsiteX3" fmla="*/ 378618 w 378618"/>
                <a:gd name="connsiteY3" fmla="*/ 228600 h 1012032"/>
                <a:gd name="connsiteX4" fmla="*/ 378618 w 378618"/>
                <a:gd name="connsiteY4" fmla="*/ 135732 h 1012032"/>
                <a:gd name="connsiteX5" fmla="*/ 342900 w 378618"/>
                <a:gd name="connsiteY5" fmla="*/ 104775 h 1012032"/>
                <a:gd name="connsiteX6" fmla="*/ 276225 w 378618"/>
                <a:gd name="connsiteY6" fmla="*/ 57150 h 1012032"/>
                <a:gd name="connsiteX7" fmla="*/ 219075 w 378618"/>
                <a:gd name="connsiteY7" fmla="*/ 19050 h 1012032"/>
                <a:gd name="connsiteX8" fmla="*/ 178593 w 378618"/>
                <a:gd name="connsiteY8" fmla="*/ 0 h 1012032"/>
                <a:gd name="connsiteX9" fmla="*/ 157162 w 378618"/>
                <a:gd name="connsiteY9" fmla="*/ 0 h 1012032"/>
                <a:gd name="connsiteX10" fmla="*/ 150018 w 378618"/>
                <a:gd name="connsiteY10" fmla="*/ 7144 h 1012032"/>
                <a:gd name="connsiteX11" fmla="*/ 152400 w 378618"/>
                <a:gd name="connsiteY11" fmla="*/ 33338 h 1012032"/>
                <a:gd name="connsiteX12" fmla="*/ 164306 w 378618"/>
                <a:gd name="connsiteY12" fmla="*/ 73819 h 1012032"/>
                <a:gd name="connsiteX13" fmla="*/ 183356 w 378618"/>
                <a:gd name="connsiteY13" fmla="*/ 140494 h 1012032"/>
                <a:gd name="connsiteX14" fmla="*/ 195262 w 378618"/>
                <a:gd name="connsiteY14" fmla="*/ 188119 h 1012032"/>
                <a:gd name="connsiteX15" fmla="*/ 200025 w 378618"/>
                <a:gd name="connsiteY15" fmla="*/ 233363 h 1012032"/>
                <a:gd name="connsiteX16" fmla="*/ 197643 w 378618"/>
                <a:gd name="connsiteY16" fmla="*/ 280988 h 1012032"/>
                <a:gd name="connsiteX17" fmla="*/ 183356 w 378618"/>
                <a:gd name="connsiteY17" fmla="*/ 354807 h 1012032"/>
                <a:gd name="connsiteX18" fmla="*/ 154781 w 378618"/>
                <a:gd name="connsiteY18" fmla="*/ 452438 h 1012032"/>
                <a:gd name="connsiteX19" fmla="*/ 121443 w 378618"/>
                <a:gd name="connsiteY19" fmla="*/ 535782 h 1012032"/>
                <a:gd name="connsiteX20" fmla="*/ 78581 w 378618"/>
                <a:gd name="connsiteY20" fmla="*/ 604838 h 1012032"/>
                <a:gd name="connsiteX21" fmla="*/ 40481 w 378618"/>
                <a:gd name="connsiteY21" fmla="*/ 671513 h 1012032"/>
                <a:gd name="connsiteX22" fmla="*/ 14287 w 378618"/>
                <a:gd name="connsiteY22" fmla="*/ 731044 h 1012032"/>
                <a:gd name="connsiteX23" fmla="*/ 0 w 378618"/>
                <a:gd name="connsiteY23" fmla="*/ 790575 h 1012032"/>
                <a:gd name="connsiteX24" fmla="*/ 0 w 378618"/>
                <a:gd name="connsiteY24" fmla="*/ 831057 h 1012032"/>
                <a:gd name="connsiteX25" fmla="*/ 9525 w 378618"/>
                <a:gd name="connsiteY25" fmla="*/ 869157 h 1012032"/>
                <a:gd name="connsiteX26" fmla="*/ 26193 w 378618"/>
                <a:gd name="connsiteY26" fmla="*/ 914400 h 1012032"/>
                <a:gd name="connsiteX27" fmla="*/ 45243 w 378618"/>
                <a:gd name="connsiteY27" fmla="*/ 952500 h 1012032"/>
                <a:gd name="connsiteX28" fmla="*/ 71437 w 378618"/>
                <a:gd name="connsiteY28" fmla="*/ 990600 h 1012032"/>
                <a:gd name="connsiteX29" fmla="*/ 92868 w 378618"/>
                <a:gd name="connsiteY29" fmla="*/ 1004888 h 1012032"/>
                <a:gd name="connsiteX30" fmla="*/ 121443 w 378618"/>
                <a:gd name="connsiteY30" fmla="*/ 1012032 h 1012032"/>
                <a:gd name="connsiteX31" fmla="*/ 140493 w 378618"/>
                <a:gd name="connsiteY31" fmla="*/ 1009650 h 1012032"/>
                <a:gd name="connsiteX32" fmla="*/ 169068 w 378618"/>
                <a:gd name="connsiteY32" fmla="*/ 990600 h 1012032"/>
                <a:gd name="connsiteX33" fmla="*/ 192881 w 378618"/>
                <a:gd name="connsiteY33" fmla="*/ 966788 h 1012032"/>
                <a:gd name="connsiteX34" fmla="*/ 221456 w 378618"/>
                <a:gd name="connsiteY34" fmla="*/ 931069 h 1012032"/>
                <a:gd name="connsiteX35" fmla="*/ 238125 w 378618"/>
                <a:gd name="connsiteY35" fmla="*/ 900113 h 1012032"/>
                <a:gd name="connsiteX36" fmla="*/ 254793 w 378618"/>
                <a:gd name="connsiteY36" fmla="*/ 845344 h 1012032"/>
                <a:gd name="connsiteX37" fmla="*/ 280987 w 378618"/>
                <a:gd name="connsiteY37" fmla="*/ 750094 h 1012032"/>
                <a:gd name="connsiteX38" fmla="*/ 352425 w 378618"/>
                <a:gd name="connsiteY38" fmla="*/ 471488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8618" h="1012032">
                  <a:moveTo>
                    <a:pt x="352425" y="471488"/>
                  </a:moveTo>
                  <a:lnTo>
                    <a:pt x="376237" y="385763"/>
                  </a:lnTo>
                  <a:cubicBezTo>
                    <a:pt x="377031" y="365125"/>
                    <a:pt x="377824" y="344488"/>
                    <a:pt x="378618" y="323850"/>
                  </a:cubicBezTo>
                  <a:lnTo>
                    <a:pt x="378618" y="228600"/>
                  </a:lnTo>
                  <a:lnTo>
                    <a:pt x="378618" y="135732"/>
                  </a:lnTo>
                  <a:lnTo>
                    <a:pt x="342900" y="104775"/>
                  </a:lnTo>
                  <a:lnTo>
                    <a:pt x="276225" y="57150"/>
                  </a:lnTo>
                  <a:lnTo>
                    <a:pt x="219075" y="19050"/>
                  </a:lnTo>
                  <a:lnTo>
                    <a:pt x="178593" y="0"/>
                  </a:lnTo>
                  <a:lnTo>
                    <a:pt x="157162" y="0"/>
                  </a:lnTo>
                  <a:lnTo>
                    <a:pt x="150018" y="7144"/>
                  </a:lnTo>
                  <a:lnTo>
                    <a:pt x="152400" y="33338"/>
                  </a:lnTo>
                  <a:lnTo>
                    <a:pt x="164306" y="73819"/>
                  </a:lnTo>
                  <a:lnTo>
                    <a:pt x="183356" y="140494"/>
                  </a:lnTo>
                  <a:lnTo>
                    <a:pt x="195262" y="188119"/>
                  </a:lnTo>
                  <a:lnTo>
                    <a:pt x="200025" y="233363"/>
                  </a:lnTo>
                  <a:lnTo>
                    <a:pt x="197643" y="280988"/>
                  </a:lnTo>
                  <a:lnTo>
                    <a:pt x="183356" y="354807"/>
                  </a:lnTo>
                  <a:lnTo>
                    <a:pt x="154781" y="452438"/>
                  </a:lnTo>
                  <a:lnTo>
                    <a:pt x="121443" y="535782"/>
                  </a:lnTo>
                  <a:lnTo>
                    <a:pt x="78581" y="604838"/>
                  </a:lnTo>
                  <a:lnTo>
                    <a:pt x="40481" y="671513"/>
                  </a:lnTo>
                  <a:lnTo>
                    <a:pt x="14287" y="731044"/>
                  </a:lnTo>
                  <a:lnTo>
                    <a:pt x="0" y="790575"/>
                  </a:lnTo>
                  <a:lnTo>
                    <a:pt x="0" y="831057"/>
                  </a:lnTo>
                  <a:lnTo>
                    <a:pt x="9525" y="869157"/>
                  </a:lnTo>
                  <a:lnTo>
                    <a:pt x="26193" y="914400"/>
                  </a:lnTo>
                  <a:lnTo>
                    <a:pt x="45243" y="952500"/>
                  </a:lnTo>
                  <a:lnTo>
                    <a:pt x="71437" y="990600"/>
                  </a:lnTo>
                  <a:lnTo>
                    <a:pt x="92868" y="1004888"/>
                  </a:lnTo>
                  <a:lnTo>
                    <a:pt x="121443" y="1012032"/>
                  </a:lnTo>
                  <a:lnTo>
                    <a:pt x="140493" y="1009650"/>
                  </a:lnTo>
                  <a:lnTo>
                    <a:pt x="169068" y="990600"/>
                  </a:lnTo>
                  <a:lnTo>
                    <a:pt x="192881" y="966788"/>
                  </a:lnTo>
                  <a:lnTo>
                    <a:pt x="221456" y="931069"/>
                  </a:lnTo>
                  <a:lnTo>
                    <a:pt x="238125" y="900113"/>
                  </a:lnTo>
                  <a:lnTo>
                    <a:pt x="254793" y="845344"/>
                  </a:lnTo>
                  <a:lnTo>
                    <a:pt x="280987" y="750094"/>
                  </a:lnTo>
                  <a:lnTo>
                    <a:pt x="352425" y="4714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2">
              <a:extLst>
                <a:ext uri="{FF2B5EF4-FFF2-40B4-BE49-F238E27FC236}">
                  <a16:creationId xmlns:a16="http://schemas.microsoft.com/office/drawing/2014/main" id="{7335AAB9-7219-4123-AD50-A02E951CD86C}"/>
                </a:ext>
              </a:extLst>
            </p:cNvPr>
            <p:cNvSpPr/>
            <p:nvPr/>
          </p:nvSpPr>
          <p:spPr>
            <a:xfrm>
              <a:off x="5397501" y="3517901"/>
              <a:ext cx="2982913" cy="409575"/>
            </a:xfrm>
            <a:custGeom>
              <a:avLst/>
              <a:gdLst>
                <a:gd name="connsiteX0" fmla="*/ 1182280 w 2982747"/>
                <a:gd name="connsiteY0" fmla="*/ 188032 h 409548"/>
                <a:gd name="connsiteX1" fmla="*/ 904097 w 2982747"/>
                <a:gd name="connsiteY1" fmla="*/ 211214 h 409548"/>
                <a:gd name="connsiteX2" fmla="*/ 721217 w 2982747"/>
                <a:gd name="connsiteY2" fmla="*/ 221517 h 409548"/>
                <a:gd name="connsiteX3" fmla="*/ 525458 w 2982747"/>
                <a:gd name="connsiteY3" fmla="*/ 231820 h 409548"/>
                <a:gd name="connsiteX4" fmla="*/ 340002 w 2982747"/>
                <a:gd name="connsiteY4" fmla="*/ 239547 h 409548"/>
                <a:gd name="connsiteX5" fmla="*/ 141667 w 2982747"/>
                <a:gd name="connsiteY5" fmla="*/ 244699 h 409548"/>
                <a:gd name="connsiteX6" fmla="*/ 5151 w 2982747"/>
                <a:gd name="connsiteY6" fmla="*/ 249850 h 409548"/>
                <a:gd name="connsiteX7" fmla="*/ 0 w 2982747"/>
                <a:gd name="connsiteY7" fmla="*/ 340002 h 409548"/>
                <a:gd name="connsiteX8" fmla="*/ 100455 w 2982747"/>
                <a:gd name="connsiteY8" fmla="*/ 381215 h 409548"/>
                <a:gd name="connsiteX9" fmla="*/ 139092 w 2982747"/>
                <a:gd name="connsiteY9" fmla="*/ 394094 h 409548"/>
                <a:gd name="connsiteX10" fmla="*/ 180304 w 2982747"/>
                <a:gd name="connsiteY10" fmla="*/ 404397 h 409548"/>
                <a:gd name="connsiteX11" fmla="*/ 226668 w 2982747"/>
                <a:gd name="connsiteY11" fmla="*/ 409548 h 409548"/>
                <a:gd name="connsiteX12" fmla="*/ 275608 w 2982747"/>
                <a:gd name="connsiteY12" fmla="*/ 409548 h 409548"/>
                <a:gd name="connsiteX13" fmla="*/ 329699 w 2982747"/>
                <a:gd name="connsiteY13" fmla="*/ 404397 h 409548"/>
                <a:gd name="connsiteX14" fmla="*/ 391517 w 2982747"/>
                <a:gd name="connsiteY14" fmla="*/ 391518 h 409548"/>
                <a:gd name="connsiteX15" fmla="*/ 435306 w 2982747"/>
                <a:gd name="connsiteY15" fmla="*/ 381215 h 409548"/>
                <a:gd name="connsiteX16" fmla="*/ 602731 w 2982747"/>
                <a:gd name="connsiteY16" fmla="*/ 368336 h 409548"/>
                <a:gd name="connsiteX17" fmla="*/ 906672 w 2982747"/>
                <a:gd name="connsiteY17" fmla="*/ 352881 h 409548"/>
                <a:gd name="connsiteX18" fmla="*/ 1215765 w 2982747"/>
                <a:gd name="connsiteY18" fmla="*/ 329699 h 409548"/>
                <a:gd name="connsiteX19" fmla="*/ 1596980 w 2982747"/>
                <a:gd name="connsiteY19" fmla="*/ 296214 h 409548"/>
                <a:gd name="connsiteX20" fmla="*/ 1875164 w 2982747"/>
                <a:gd name="connsiteY20" fmla="*/ 273032 h 409548"/>
                <a:gd name="connsiteX21" fmla="*/ 2163650 w 2982747"/>
                <a:gd name="connsiteY21" fmla="*/ 244699 h 409548"/>
                <a:gd name="connsiteX22" fmla="*/ 2405773 w 2982747"/>
                <a:gd name="connsiteY22" fmla="*/ 224093 h 409548"/>
                <a:gd name="connsiteX23" fmla="*/ 2431531 w 2982747"/>
                <a:gd name="connsiteY23" fmla="*/ 224093 h 409548"/>
                <a:gd name="connsiteX24" fmla="*/ 2462440 w 2982747"/>
                <a:gd name="connsiteY24" fmla="*/ 226668 h 409548"/>
                <a:gd name="connsiteX25" fmla="*/ 2490774 w 2982747"/>
                <a:gd name="connsiteY25" fmla="*/ 236971 h 409548"/>
                <a:gd name="connsiteX26" fmla="*/ 2887443 w 2982747"/>
                <a:gd name="connsiteY26" fmla="*/ 378639 h 409548"/>
                <a:gd name="connsiteX27" fmla="*/ 2910625 w 2982747"/>
                <a:gd name="connsiteY27" fmla="*/ 378639 h 409548"/>
                <a:gd name="connsiteX28" fmla="*/ 2956989 w 2982747"/>
                <a:gd name="connsiteY28" fmla="*/ 368336 h 409548"/>
                <a:gd name="connsiteX29" fmla="*/ 2972444 w 2982747"/>
                <a:gd name="connsiteY29" fmla="*/ 360609 h 409548"/>
                <a:gd name="connsiteX30" fmla="*/ 2980171 w 2982747"/>
                <a:gd name="connsiteY30" fmla="*/ 347730 h 409548"/>
                <a:gd name="connsiteX31" fmla="*/ 2982747 w 2982747"/>
                <a:gd name="connsiteY31" fmla="*/ 334851 h 409548"/>
                <a:gd name="connsiteX32" fmla="*/ 2975019 w 2982747"/>
                <a:gd name="connsiteY32" fmla="*/ 311669 h 409548"/>
                <a:gd name="connsiteX33" fmla="*/ 2951837 w 2982747"/>
                <a:gd name="connsiteY33" fmla="*/ 275608 h 409548"/>
                <a:gd name="connsiteX34" fmla="*/ 2920928 w 2982747"/>
                <a:gd name="connsiteY34" fmla="*/ 239547 h 409548"/>
                <a:gd name="connsiteX35" fmla="*/ 2851382 w 2982747"/>
                <a:gd name="connsiteY35" fmla="*/ 164850 h 409548"/>
                <a:gd name="connsiteX36" fmla="*/ 2802443 w 2982747"/>
                <a:gd name="connsiteY36" fmla="*/ 115910 h 409548"/>
                <a:gd name="connsiteX37" fmla="*/ 2758654 w 2982747"/>
                <a:gd name="connsiteY37" fmla="*/ 74698 h 409548"/>
                <a:gd name="connsiteX38" fmla="*/ 2720018 w 2982747"/>
                <a:gd name="connsiteY38" fmla="*/ 41213 h 409548"/>
                <a:gd name="connsiteX39" fmla="*/ 2689108 w 2982747"/>
                <a:gd name="connsiteY39" fmla="*/ 23182 h 409548"/>
                <a:gd name="connsiteX40" fmla="*/ 2640169 w 2982747"/>
                <a:gd name="connsiteY40" fmla="*/ 5152 h 409548"/>
                <a:gd name="connsiteX41" fmla="*/ 2601532 w 2982747"/>
                <a:gd name="connsiteY41" fmla="*/ 0 h 409548"/>
                <a:gd name="connsiteX42" fmla="*/ 2560320 w 2982747"/>
                <a:gd name="connsiteY42" fmla="*/ 0 h 409548"/>
                <a:gd name="connsiteX43" fmla="*/ 2511380 w 2982747"/>
                <a:gd name="connsiteY43" fmla="*/ 12879 h 409548"/>
                <a:gd name="connsiteX44" fmla="*/ 2374864 w 2982747"/>
                <a:gd name="connsiteY44" fmla="*/ 61819 h 409548"/>
                <a:gd name="connsiteX45" fmla="*/ 2343955 w 2982747"/>
                <a:gd name="connsiteY45" fmla="*/ 69546 h 409548"/>
                <a:gd name="connsiteX46" fmla="*/ 2181681 w 2982747"/>
                <a:gd name="connsiteY46" fmla="*/ 87577 h 409548"/>
                <a:gd name="connsiteX47" fmla="*/ 1849406 w 2982747"/>
                <a:gd name="connsiteY47" fmla="*/ 123637 h 409548"/>
                <a:gd name="connsiteX48" fmla="*/ 1393494 w 2982747"/>
                <a:gd name="connsiteY48" fmla="*/ 170001 h 409548"/>
                <a:gd name="connsiteX49" fmla="*/ 1182280 w 2982747"/>
                <a:gd name="connsiteY49" fmla="*/ 188032 h 409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982747" h="409548">
                  <a:moveTo>
                    <a:pt x="1182280" y="188032"/>
                  </a:moveTo>
                  <a:lnTo>
                    <a:pt x="904097" y="211214"/>
                  </a:lnTo>
                  <a:lnTo>
                    <a:pt x="721217" y="221517"/>
                  </a:lnTo>
                  <a:lnTo>
                    <a:pt x="525458" y="231820"/>
                  </a:lnTo>
                  <a:lnTo>
                    <a:pt x="340002" y="239547"/>
                  </a:lnTo>
                  <a:lnTo>
                    <a:pt x="141667" y="244699"/>
                  </a:lnTo>
                  <a:lnTo>
                    <a:pt x="5151" y="249850"/>
                  </a:lnTo>
                  <a:lnTo>
                    <a:pt x="0" y="340002"/>
                  </a:lnTo>
                  <a:lnTo>
                    <a:pt x="100455" y="381215"/>
                  </a:lnTo>
                  <a:lnTo>
                    <a:pt x="139092" y="394094"/>
                  </a:lnTo>
                  <a:lnTo>
                    <a:pt x="180304" y="404397"/>
                  </a:lnTo>
                  <a:lnTo>
                    <a:pt x="226668" y="409548"/>
                  </a:lnTo>
                  <a:lnTo>
                    <a:pt x="275608" y="409548"/>
                  </a:lnTo>
                  <a:lnTo>
                    <a:pt x="329699" y="404397"/>
                  </a:lnTo>
                  <a:lnTo>
                    <a:pt x="391517" y="391518"/>
                  </a:lnTo>
                  <a:lnTo>
                    <a:pt x="435306" y="381215"/>
                  </a:lnTo>
                  <a:lnTo>
                    <a:pt x="602731" y="368336"/>
                  </a:lnTo>
                  <a:lnTo>
                    <a:pt x="906672" y="352881"/>
                  </a:lnTo>
                  <a:lnTo>
                    <a:pt x="1215765" y="329699"/>
                  </a:lnTo>
                  <a:lnTo>
                    <a:pt x="1596980" y="296214"/>
                  </a:lnTo>
                  <a:lnTo>
                    <a:pt x="1875164" y="273032"/>
                  </a:lnTo>
                  <a:lnTo>
                    <a:pt x="2163650" y="244699"/>
                  </a:lnTo>
                  <a:lnTo>
                    <a:pt x="2405773" y="224093"/>
                  </a:lnTo>
                  <a:lnTo>
                    <a:pt x="2431531" y="224093"/>
                  </a:lnTo>
                  <a:lnTo>
                    <a:pt x="2462440" y="226668"/>
                  </a:lnTo>
                  <a:lnTo>
                    <a:pt x="2490774" y="236971"/>
                  </a:lnTo>
                  <a:lnTo>
                    <a:pt x="2887443" y="378639"/>
                  </a:lnTo>
                  <a:lnTo>
                    <a:pt x="2910625" y="378639"/>
                  </a:lnTo>
                  <a:lnTo>
                    <a:pt x="2956989" y="368336"/>
                  </a:lnTo>
                  <a:lnTo>
                    <a:pt x="2972444" y="360609"/>
                  </a:lnTo>
                  <a:lnTo>
                    <a:pt x="2980171" y="347730"/>
                  </a:lnTo>
                  <a:lnTo>
                    <a:pt x="2982747" y="334851"/>
                  </a:lnTo>
                  <a:lnTo>
                    <a:pt x="2975019" y="311669"/>
                  </a:lnTo>
                  <a:lnTo>
                    <a:pt x="2951837" y="275608"/>
                  </a:lnTo>
                  <a:lnTo>
                    <a:pt x="2920928" y="239547"/>
                  </a:lnTo>
                  <a:lnTo>
                    <a:pt x="2851382" y="164850"/>
                  </a:lnTo>
                  <a:lnTo>
                    <a:pt x="2802443" y="115910"/>
                  </a:lnTo>
                  <a:lnTo>
                    <a:pt x="2758654" y="74698"/>
                  </a:lnTo>
                  <a:lnTo>
                    <a:pt x="2720018" y="41213"/>
                  </a:lnTo>
                  <a:lnTo>
                    <a:pt x="2689108" y="23182"/>
                  </a:lnTo>
                  <a:lnTo>
                    <a:pt x="2640169" y="5152"/>
                  </a:lnTo>
                  <a:lnTo>
                    <a:pt x="2601532" y="0"/>
                  </a:lnTo>
                  <a:lnTo>
                    <a:pt x="2560320" y="0"/>
                  </a:lnTo>
                  <a:lnTo>
                    <a:pt x="2511380" y="12879"/>
                  </a:lnTo>
                  <a:lnTo>
                    <a:pt x="2374864" y="61819"/>
                  </a:lnTo>
                  <a:lnTo>
                    <a:pt x="2343955" y="69546"/>
                  </a:lnTo>
                  <a:lnTo>
                    <a:pt x="2181681" y="87577"/>
                  </a:lnTo>
                  <a:lnTo>
                    <a:pt x="1849406" y="123637"/>
                  </a:lnTo>
                  <a:lnTo>
                    <a:pt x="1393494" y="170001"/>
                  </a:lnTo>
                  <a:lnTo>
                    <a:pt x="1182280" y="1880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3">
              <a:extLst>
                <a:ext uri="{FF2B5EF4-FFF2-40B4-BE49-F238E27FC236}">
                  <a16:creationId xmlns:a16="http://schemas.microsoft.com/office/drawing/2014/main" id="{EF1D315B-61DE-4E2B-9ECD-D3D1C8BDA34A}"/>
                </a:ext>
              </a:extLst>
            </p:cNvPr>
            <p:cNvSpPr/>
            <p:nvPr/>
          </p:nvSpPr>
          <p:spPr>
            <a:xfrm>
              <a:off x="7589839" y="3738563"/>
              <a:ext cx="758825" cy="614362"/>
            </a:xfrm>
            <a:custGeom>
              <a:avLst/>
              <a:gdLst>
                <a:gd name="connsiteX0" fmla="*/ 169069 w 759619"/>
                <a:gd name="connsiteY0" fmla="*/ 300037 h 614362"/>
                <a:gd name="connsiteX1" fmla="*/ 292894 w 759619"/>
                <a:gd name="connsiteY1" fmla="*/ 114300 h 614362"/>
                <a:gd name="connsiteX2" fmla="*/ 307181 w 759619"/>
                <a:gd name="connsiteY2" fmla="*/ 92868 h 614362"/>
                <a:gd name="connsiteX3" fmla="*/ 316706 w 759619"/>
                <a:gd name="connsiteY3" fmla="*/ 66675 h 614362"/>
                <a:gd name="connsiteX4" fmla="*/ 319087 w 759619"/>
                <a:gd name="connsiteY4" fmla="*/ 47625 h 614362"/>
                <a:gd name="connsiteX5" fmla="*/ 311944 w 759619"/>
                <a:gd name="connsiteY5" fmla="*/ 28575 h 614362"/>
                <a:gd name="connsiteX6" fmla="*/ 300037 w 759619"/>
                <a:gd name="connsiteY6" fmla="*/ 11906 h 614362"/>
                <a:gd name="connsiteX7" fmla="*/ 257175 w 759619"/>
                <a:gd name="connsiteY7" fmla="*/ 0 h 614362"/>
                <a:gd name="connsiteX8" fmla="*/ 759619 w 759619"/>
                <a:gd name="connsiteY8" fmla="*/ 147637 h 614362"/>
                <a:gd name="connsiteX9" fmla="*/ 723900 w 759619"/>
                <a:gd name="connsiteY9" fmla="*/ 154781 h 614362"/>
                <a:gd name="connsiteX10" fmla="*/ 690562 w 759619"/>
                <a:gd name="connsiteY10" fmla="*/ 159543 h 614362"/>
                <a:gd name="connsiteX11" fmla="*/ 623887 w 759619"/>
                <a:gd name="connsiteY11" fmla="*/ 173831 h 614362"/>
                <a:gd name="connsiteX12" fmla="*/ 559594 w 759619"/>
                <a:gd name="connsiteY12" fmla="*/ 192881 h 614362"/>
                <a:gd name="connsiteX13" fmla="*/ 509587 w 759619"/>
                <a:gd name="connsiteY13" fmla="*/ 211931 h 614362"/>
                <a:gd name="connsiteX14" fmla="*/ 476250 w 759619"/>
                <a:gd name="connsiteY14" fmla="*/ 233362 h 614362"/>
                <a:gd name="connsiteX15" fmla="*/ 342900 w 759619"/>
                <a:gd name="connsiteY15" fmla="*/ 347662 h 614362"/>
                <a:gd name="connsiteX16" fmla="*/ 197644 w 759619"/>
                <a:gd name="connsiteY16" fmla="*/ 466725 h 614362"/>
                <a:gd name="connsiteX17" fmla="*/ 88106 w 759619"/>
                <a:gd name="connsiteY17" fmla="*/ 554831 h 614362"/>
                <a:gd name="connsiteX18" fmla="*/ 0 w 759619"/>
                <a:gd name="connsiteY18" fmla="*/ 614362 h 614362"/>
                <a:gd name="connsiteX19" fmla="*/ 28575 w 759619"/>
                <a:gd name="connsiteY19" fmla="*/ 519112 h 614362"/>
                <a:gd name="connsiteX20" fmla="*/ 128587 w 759619"/>
                <a:gd name="connsiteY20" fmla="*/ 357187 h 614362"/>
                <a:gd name="connsiteX21" fmla="*/ 169069 w 759619"/>
                <a:gd name="connsiteY21" fmla="*/ 300037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9619" h="614362">
                  <a:moveTo>
                    <a:pt x="169069" y="300037"/>
                  </a:moveTo>
                  <a:lnTo>
                    <a:pt x="292894" y="114300"/>
                  </a:lnTo>
                  <a:lnTo>
                    <a:pt x="307181" y="92868"/>
                  </a:lnTo>
                  <a:lnTo>
                    <a:pt x="316706" y="66675"/>
                  </a:lnTo>
                  <a:lnTo>
                    <a:pt x="319087" y="47625"/>
                  </a:lnTo>
                  <a:lnTo>
                    <a:pt x="311944" y="28575"/>
                  </a:lnTo>
                  <a:lnTo>
                    <a:pt x="300037" y="11906"/>
                  </a:lnTo>
                  <a:lnTo>
                    <a:pt x="257175" y="0"/>
                  </a:lnTo>
                  <a:lnTo>
                    <a:pt x="759619" y="147637"/>
                  </a:lnTo>
                  <a:lnTo>
                    <a:pt x="723900" y="154781"/>
                  </a:lnTo>
                  <a:lnTo>
                    <a:pt x="690562" y="159543"/>
                  </a:lnTo>
                  <a:lnTo>
                    <a:pt x="623887" y="173831"/>
                  </a:lnTo>
                  <a:lnTo>
                    <a:pt x="559594" y="192881"/>
                  </a:lnTo>
                  <a:lnTo>
                    <a:pt x="509587" y="211931"/>
                  </a:lnTo>
                  <a:lnTo>
                    <a:pt x="476250" y="233362"/>
                  </a:lnTo>
                  <a:lnTo>
                    <a:pt x="342900" y="347662"/>
                  </a:lnTo>
                  <a:lnTo>
                    <a:pt x="197644" y="466725"/>
                  </a:lnTo>
                  <a:lnTo>
                    <a:pt x="88106" y="554831"/>
                  </a:lnTo>
                  <a:lnTo>
                    <a:pt x="0" y="614362"/>
                  </a:lnTo>
                  <a:lnTo>
                    <a:pt x="28575" y="519112"/>
                  </a:lnTo>
                  <a:lnTo>
                    <a:pt x="128587" y="357187"/>
                  </a:lnTo>
                  <a:lnTo>
                    <a:pt x="169069" y="3000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4">
              <a:extLst>
                <a:ext uri="{FF2B5EF4-FFF2-40B4-BE49-F238E27FC236}">
                  <a16:creationId xmlns:a16="http://schemas.microsoft.com/office/drawing/2014/main" id="{D7B9AD59-5A10-460D-B058-C80553458498}"/>
                </a:ext>
              </a:extLst>
            </p:cNvPr>
            <p:cNvSpPr/>
            <p:nvPr/>
          </p:nvSpPr>
          <p:spPr>
            <a:xfrm>
              <a:off x="5478464" y="4210050"/>
              <a:ext cx="2308225" cy="381000"/>
            </a:xfrm>
            <a:custGeom>
              <a:avLst/>
              <a:gdLst>
                <a:gd name="connsiteX0" fmla="*/ 1090613 w 2307432"/>
                <a:gd name="connsiteY0" fmla="*/ 142875 h 381000"/>
                <a:gd name="connsiteX1" fmla="*/ 1285875 w 2307432"/>
                <a:gd name="connsiteY1" fmla="*/ 116681 h 381000"/>
                <a:gd name="connsiteX2" fmla="*/ 1519238 w 2307432"/>
                <a:gd name="connsiteY2" fmla="*/ 90488 h 381000"/>
                <a:gd name="connsiteX3" fmla="*/ 1721644 w 2307432"/>
                <a:gd name="connsiteY3" fmla="*/ 69056 h 381000"/>
                <a:gd name="connsiteX4" fmla="*/ 1781175 w 2307432"/>
                <a:gd name="connsiteY4" fmla="*/ 50006 h 381000"/>
                <a:gd name="connsiteX5" fmla="*/ 1864519 w 2307432"/>
                <a:gd name="connsiteY5" fmla="*/ 21431 h 381000"/>
                <a:gd name="connsiteX6" fmla="*/ 1955007 w 2307432"/>
                <a:gd name="connsiteY6" fmla="*/ 0 h 381000"/>
                <a:gd name="connsiteX7" fmla="*/ 1981200 w 2307432"/>
                <a:gd name="connsiteY7" fmla="*/ 0 h 381000"/>
                <a:gd name="connsiteX8" fmla="*/ 2028825 w 2307432"/>
                <a:gd name="connsiteY8" fmla="*/ 4763 h 381000"/>
                <a:gd name="connsiteX9" fmla="*/ 2107407 w 2307432"/>
                <a:gd name="connsiteY9" fmla="*/ 16669 h 381000"/>
                <a:gd name="connsiteX10" fmla="*/ 2157413 w 2307432"/>
                <a:gd name="connsiteY10" fmla="*/ 26194 h 381000"/>
                <a:gd name="connsiteX11" fmla="*/ 2235994 w 2307432"/>
                <a:gd name="connsiteY11" fmla="*/ 78581 h 381000"/>
                <a:gd name="connsiteX12" fmla="*/ 2283619 w 2307432"/>
                <a:gd name="connsiteY12" fmla="*/ 114300 h 381000"/>
                <a:gd name="connsiteX13" fmla="*/ 2297907 w 2307432"/>
                <a:gd name="connsiteY13" fmla="*/ 128588 h 381000"/>
                <a:gd name="connsiteX14" fmla="*/ 2307432 w 2307432"/>
                <a:gd name="connsiteY14" fmla="*/ 140494 h 381000"/>
                <a:gd name="connsiteX15" fmla="*/ 2305050 w 2307432"/>
                <a:gd name="connsiteY15" fmla="*/ 173831 h 381000"/>
                <a:gd name="connsiteX16" fmla="*/ 2290763 w 2307432"/>
                <a:gd name="connsiteY16" fmla="*/ 230981 h 381000"/>
                <a:gd name="connsiteX17" fmla="*/ 2276475 w 2307432"/>
                <a:gd name="connsiteY17" fmla="*/ 245269 h 381000"/>
                <a:gd name="connsiteX18" fmla="*/ 2235994 w 2307432"/>
                <a:gd name="connsiteY18" fmla="*/ 247650 h 381000"/>
                <a:gd name="connsiteX19" fmla="*/ 2074069 w 2307432"/>
                <a:gd name="connsiteY19" fmla="*/ 247650 h 381000"/>
                <a:gd name="connsiteX20" fmla="*/ 1921669 w 2307432"/>
                <a:gd name="connsiteY20" fmla="*/ 257175 h 381000"/>
                <a:gd name="connsiteX21" fmla="*/ 1714500 w 2307432"/>
                <a:gd name="connsiteY21" fmla="*/ 266700 h 381000"/>
                <a:gd name="connsiteX22" fmla="*/ 1431132 w 2307432"/>
                <a:gd name="connsiteY22" fmla="*/ 283369 h 381000"/>
                <a:gd name="connsiteX23" fmla="*/ 1278732 w 2307432"/>
                <a:gd name="connsiteY23" fmla="*/ 292894 h 381000"/>
                <a:gd name="connsiteX24" fmla="*/ 1162050 w 2307432"/>
                <a:gd name="connsiteY24" fmla="*/ 314325 h 381000"/>
                <a:gd name="connsiteX25" fmla="*/ 940594 w 2307432"/>
                <a:gd name="connsiteY25" fmla="*/ 333375 h 381000"/>
                <a:gd name="connsiteX26" fmla="*/ 657225 w 2307432"/>
                <a:gd name="connsiteY26" fmla="*/ 361950 h 381000"/>
                <a:gd name="connsiteX27" fmla="*/ 528638 w 2307432"/>
                <a:gd name="connsiteY27" fmla="*/ 378619 h 381000"/>
                <a:gd name="connsiteX28" fmla="*/ 442913 w 2307432"/>
                <a:gd name="connsiteY28" fmla="*/ 381000 h 381000"/>
                <a:gd name="connsiteX29" fmla="*/ 350044 w 2307432"/>
                <a:gd name="connsiteY29" fmla="*/ 381000 h 381000"/>
                <a:gd name="connsiteX30" fmla="*/ 302419 w 2307432"/>
                <a:gd name="connsiteY30" fmla="*/ 366713 h 381000"/>
                <a:gd name="connsiteX31" fmla="*/ 245269 w 2307432"/>
                <a:gd name="connsiteY31" fmla="*/ 338138 h 381000"/>
                <a:gd name="connsiteX32" fmla="*/ 192882 w 2307432"/>
                <a:gd name="connsiteY32" fmla="*/ 309563 h 381000"/>
                <a:gd name="connsiteX33" fmla="*/ 133350 w 2307432"/>
                <a:gd name="connsiteY33" fmla="*/ 269081 h 381000"/>
                <a:gd name="connsiteX34" fmla="*/ 90488 w 2307432"/>
                <a:gd name="connsiteY34" fmla="*/ 233363 h 381000"/>
                <a:gd name="connsiteX35" fmla="*/ 47625 w 2307432"/>
                <a:gd name="connsiteY35" fmla="*/ 188119 h 381000"/>
                <a:gd name="connsiteX36" fmla="*/ 9525 w 2307432"/>
                <a:gd name="connsiteY36" fmla="*/ 138113 h 381000"/>
                <a:gd name="connsiteX37" fmla="*/ 2382 w 2307432"/>
                <a:gd name="connsiteY37" fmla="*/ 121444 h 381000"/>
                <a:gd name="connsiteX38" fmla="*/ 0 w 2307432"/>
                <a:gd name="connsiteY38" fmla="*/ 100013 h 381000"/>
                <a:gd name="connsiteX39" fmla="*/ 11907 w 2307432"/>
                <a:gd name="connsiteY39" fmla="*/ 85725 h 381000"/>
                <a:gd name="connsiteX40" fmla="*/ 42863 w 2307432"/>
                <a:gd name="connsiteY40" fmla="*/ 83344 h 381000"/>
                <a:gd name="connsiteX41" fmla="*/ 92869 w 2307432"/>
                <a:gd name="connsiteY41" fmla="*/ 109538 h 381000"/>
                <a:gd name="connsiteX42" fmla="*/ 211932 w 2307432"/>
                <a:gd name="connsiteY42" fmla="*/ 154781 h 381000"/>
                <a:gd name="connsiteX43" fmla="*/ 288132 w 2307432"/>
                <a:gd name="connsiteY43" fmla="*/ 176213 h 381000"/>
                <a:gd name="connsiteX44" fmla="*/ 371475 w 2307432"/>
                <a:gd name="connsiteY44" fmla="*/ 195263 h 381000"/>
                <a:gd name="connsiteX45" fmla="*/ 454819 w 2307432"/>
                <a:gd name="connsiteY45" fmla="*/ 204788 h 381000"/>
                <a:gd name="connsiteX46" fmla="*/ 514350 w 2307432"/>
                <a:gd name="connsiteY46" fmla="*/ 204788 h 381000"/>
                <a:gd name="connsiteX47" fmla="*/ 642938 w 2307432"/>
                <a:gd name="connsiteY47" fmla="*/ 192881 h 381000"/>
                <a:gd name="connsiteX48" fmla="*/ 1090613 w 2307432"/>
                <a:gd name="connsiteY48" fmla="*/ 1428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07432" h="381000">
                  <a:moveTo>
                    <a:pt x="1090613" y="142875"/>
                  </a:moveTo>
                  <a:lnTo>
                    <a:pt x="1285875" y="116681"/>
                  </a:lnTo>
                  <a:lnTo>
                    <a:pt x="1519238" y="90488"/>
                  </a:lnTo>
                  <a:lnTo>
                    <a:pt x="1721644" y="69056"/>
                  </a:lnTo>
                  <a:lnTo>
                    <a:pt x="1781175" y="50006"/>
                  </a:lnTo>
                  <a:lnTo>
                    <a:pt x="1864519" y="21431"/>
                  </a:lnTo>
                  <a:lnTo>
                    <a:pt x="1955007" y="0"/>
                  </a:lnTo>
                  <a:lnTo>
                    <a:pt x="1981200" y="0"/>
                  </a:lnTo>
                  <a:lnTo>
                    <a:pt x="2028825" y="4763"/>
                  </a:lnTo>
                  <a:lnTo>
                    <a:pt x="2107407" y="16669"/>
                  </a:lnTo>
                  <a:lnTo>
                    <a:pt x="2157413" y="26194"/>
                  </a:lnTo>
                  <a:lnTo>
                    <a:pt x="2235994" y="78581"/>
                  </a:lnTo>
                  <a:lnTo>
                    <a:pt x="2283619" y="114300"/>
                  </a:lnTo>
                  <a:lnTo>
                    <a:pt x="2297907" y="128588"/>
                  </a:lnTo>
                  <a:lnTo>
                    <a:pt x="2307432" y="140494"/>
                  </a:lnTo>
                  <a:lnTo>
                    <a:pt x="2305050" y="173831"/>
                  </a:lnTo>
                  <a:lnTo>
                    <a:pt x="2290763" y="230981"/>
                  </a:lnTo>
                  <a:lnTo>
                    <a:pt x="2276475" y="245269"/>
                  </a:lnTo>
                  <a:lnTo>
                    <a:pt x="2235994" y="247650"/>
                  </a:lnTo>
                  <a:lnTo>
                    <a:pt x="2074069" y="247650"/>
                  </a:lnTo>
                  <a:lnTo>
                    <a:pt x="1921669" y="257175"/>
                  </a:lnTo>
                  <a:lnTo>
                    <a:pt x="1714500" y="266700"/>
                  </a:lnTo>
                  <a:lnTo>
                    <a:pt x="1431132" y="283369"/>
                  </a:lnTo>
                  <a:lnTo>
                    <a:pt x="1278732" y="292894"/>
                  </a:lnTo>
                  <a:lnTo>
                    <a:pt x="1162050" y="314325"/>
                  </a:lnTo>
                  <a:lnTo>
                    <a:pt x="940594" y="333375"/>
                  </a:lnTo>
                  <a:lnTo>
                    <a:pt x="657225" y="361950"/>
                  </a:lnTo>
                  <a:lnTo>
                    <a:pt x="528638" y="378619"/>
                  </a:lnTo>
                  <a:lnTo>
                    <a:pt x="442913" y="381000"/>
                  </a:lnTo>
                  <a:lnTo>
                    <a:pt x="350044" y="381000"/>
                  </a:lnTo>
                  <a:lnTo>
                    <a:pt x="302419" y="366713"/>
                  </a:lnTo>
                  <a:lnTo>
                    <a:pt x="245269" y="338138"/>
                  </a:lnTo>
                  <a:lnTo>
                    <a:pt x="192882" y="309563"/>
                  </a:lnTo>
                  <a:lnTo>
                    <a:pt x="133350" y="269081"/>
                  </a:lnTo>
                  <a:lnTo>
                    <a:pt x="90488" y="233363"/>
                  </a:lnTo>
                  <a:lnTo>
                    <a:pt x="47625" y="188119"/>
                  </a:lnTo>
                  <a:lnTo>
                    <a:pt x="9525" y="138113"/>
                  </a:lnTo>
                  <a:lnTo>
                    <a:pt x="2382" y="121444"/>
                  </a:lnTo>
                  <a:lnTo>
                    <a:pt x="0" y="100013"/>
                  </a:lnTo>
                  <a:lnTo>
                    <a:pt x="11907" y="85725"/>
                  </a:lnTo>
                  <a:lnTo>
                    <a:pt x="42863" y="83344"/>
                  </a:lnTo>
                  <a:lnTo>
                    <a:pt x="92869" y="109538"/>
                  </a:lnTo>
                  <a:lnTo>
                    <a:pt x="211932" y="154781"/>
                  </a:lnTo>
                  <a:lnTo>
                    <a:pt x="288132" y="176213"/>
                  </a:lnTo>
                  <a:lnTo>
                    <a:pt x="371475" y="195263"/>
                  </a:lnTo>
                  <a:lnTo>
                    <a:pt x="454819" y="204788"/>
                  </a:lnTo>
                  <a:lnTo>
                    <a:pt x="514350" y="204788"/>
                  </a:lnTo>
                  <a:lnTo>
                    <a:pt x="642938" y="192881"/>
                  </a:lnTo>
                  <a:lnTo>
                    <a:pt x="1090613" y="14287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5">
              <a:extLst>
                <a:ext uri="{FF2B5EF4-FFF2-40B4-BE49-F238E27FC236}">
                  <a16:creationId xmlns:a16="http://schemas.microsoft.com/office/drawing/2014/main" id="{1291A94D-A27D-4018-BC04-82F378EA94CA}"/>
                </a:ext>
              </a:extLst>
            </p:cNvPr>
            <p:cNvSpPr/>
            <p:nvPr/>
          </p:nvSpPr>
          <p:spPr>
            <a:xfrm>
              <a:off x="6615114" y="4465639"/>
              <a:ext cx="276225" cy="1641475"/>
            </a:xfrm>
            <a:custGeom>
              <a:avLst/>
              <a:gdLst>
                <a:gd name="connsiteX0" fmla="*/ 52387 w 276225"/>
                <a:gd name="connsiteY0" fmla="*/ 442912 h 1643062"/>
                <a:gd name="connsiteX1" fmla="*/ 52387 w 276225"/>
                <a:gd name="connsiteY1" fmla="*/ 264319 h 1643062"/>
                <a:gd name="connsiteX2" fmla="*/ 52387 w 276225"/>
                <a:gd name="connsiteY2" fmla="*/ 238125 h 1643062"/>
                <a:gd name="connsiteX3" fmla="*/ 47625 w 276225"/>
                <a:gd name="connsiteY3" fmla="*/ 202406 h 1643062"/>
                <a:gd name="connsiteX4" fmla="*/ 38100 w 276225"/>
                <a:gd name="connsiteY4" fmla="*/ 150019 h 1643062"/>
                <a:gd name="connsiteX5" fmla="*/ 26193 w 276225"/>
                <a:gd name="connsiteY5" fmla="*/ 102394 h 1643062"/>
                <a:gd name="connsiteX6" fmla="*/ 0 w 276225"/>
                <a:gd name="connsiteY6" fmla="*/ 23812 h 1643062"/>
                <a:gd name="connsiteX7" fmla="*/ 147637 w 276225"/>
                <a:gd name="connsiteY7" fmla="*/ 0 h 1643062"/>
                <a:gd name="connsiteX8" fmla="*/ 200025 w 276225"/>
                <a:gd name="connsiteY8" fmla="*/ 80962 h 1643062"/>
                <a:gd name="connsiteX9" fmla="*/ 233362 w 276225"/>
                <a:gd name="connsiteY9" fmla="*/ 140494 h 1643062"/>
                <a:gd name="connsiteX10" fmla="*/ 250031 w 276225"/>
                <a:gd name="connsiteY10" fmla="*/ 180975 h 1643062"/>
                <a:gd name="connsiteX11" fmla="*/ 261937 w 276225"/>
                <a:gd name="connsiteY11" fmla="*/ 226219 h 1643062"/>
                <a:gd name="connsiteX12" fmla="*/ 273843 w 276225"/>
                <a:gd name="connsiteY12" fmla="*/ 333375 h 1643062"/>
                <a:gd name="connsiteX13" fmla="*/ 276225 w 276225"/>
                <a:gd name="connsiteY13" fmla="*/ 450056 h 1643062"/>
                <a:gd name="connsiteX14" fmla="*/ 276225 w 276225"/>
                <a:gd name="connsiteY14" fmla="*/ 764381 h 1643062"/>
                <a:gd name="connsiteX15" fmla="*/ 276225 w 276225"/>
                <a:gd name="connsiteY15" fmla="*/ 1026319 h 1643062"/>
                <a:gd name="connsiteX16" fmla="*/ 273843 w 276225"/>
                <a:gd name="connsiteY16" fmla="*/ 1173956 h 1643062"/>
                <a:gd name="connsiteX17" fmla="*/ 273843 w 276225"/>
                <a:gd name="connsiteY17" fmla="*/ 1214437 h 1643062"/>
                <a:gd name="connsiteX18" fmla="*/ 269081 w 276225"/>
                <a:gd name="connsiteY18" fmla="*/ 1254919 h 1643062"/>
                <a:gd name="connsiteX19" fmla="*/ 254793 w 276225"/>
                <a:gd name="connsiteY19" fmla="*/ 1309687 h 1643062"/>
                <a:gd name="connsiteX20" fmla="*/ 223837 w 276225"/>
                <a:gd name="connsiteY20" fmla="*/ 1395412 h 1643062"/>
                <a:gd name="connsiteX21" fmla="*/ 164306 w 276225"/>
                <a:gd name="connsiteY21" fmla="*/ 1528762 h 1643062"/>
                <a:gd name="connsiteX22" fmla="*/ 126206 w 276225"/>
                <a:gd name="connsiteY22" fmla="*/ 1612106 h 1643062"/>
                <a:gd name="connsiteX23" fmla="*/ 107156 w 276225"/>
                <a:gd name="connsiteY23" fmla="*/ 1631156 h 1643062"/>
                <a:gd name="connsiteX24" fmla="*/ 83343 w 276225"/>
                <a:gd name="connsiteY24" fmla="*/ 1640681 h 1643062"/>
                <a:gd name="connsiteX25" fmla="*/ 69056 w 276225"/>
                <a:gd name="connsiteY25" fmla="*/ 1643062 h 1643062"/>
                <a:gd name="connsiteX26" fmla="*/ 47625 w 276225"/>
                <a:gd name="connsiteY26" fmla="*/ 1643062 h 1643062"/>
                <a:gd name="connsiteX27" fmla="*/ 23812 w 276225"/>
                <a:gd name="connsiteY27" fmla="*/ 1633537 h 1643062"/>
                <a:gd name="connsiteX28" fmla="*/ 2381 w 276225"/>
                <a:gd name="connsiteY28" fmla="*/ 1609725 h 1643062"/>
                <a:gd name="connsiteX29" fmla="*/ 33337 w 276225"/>
                <a:gd name="connsiteY29" fmla="*/ 1092994 h 1643062"/>
                <a:gd name="connsiteX30" fmla="*/ 45243 w 276225"/>
                <a:gd name="connsiteY30" fmla="*/ 907256 h 1643062"/>
                <a:gd name="connsiteX31" fmla="*/ 52387 w 276225"/>
                <a:gd name="connsiteY31" fmla="*/ 740569 h 1643062"/>
                <a:gd name="connsiteX32" fmla="*/ 52387 w 276225"/>
                <a:gd name="connsiteY32" fmla="*/ 442912 h 164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225" h="1643062">
                  <a:moveTo>
                    <a:pt x="52387" y="442912"/>
                  </a:moveTo>
                  <a:lnTo>
                    <a:pt x="52387" y="264319"/>
                  </a:lnTo>
                  <a:lnTo>
                    <a:pt x="52387" y="238125"/>
                  </a:lnTo>
                  <a:lnTo>
                    <a:pt x="47625" y="202406"/>
                  </a:lnTo>
                  <a:lnTo>
                    <a:pt x="38100" y="150019"/>
                  </a:lnTo>
                  <a:lnTo>
                    <a:pt x="26193" y="102394"/>
                  </a:lnTo>
                  <a:lnTo>
                    <a:pt x="0" y="23812"/>
                  </a:lnTo>
                  <a:lnTo>
                    <a:pt x="147637" y="0"/>
                  </a:lnTo>
                  <a:lnTo>
                    <a:pt x="200025" y="80962"/>
                  </a:lnTo>
                  <a:lnTo>
                    <a:pt x="233362" y="140494"/>
                  </a:lnTo>
                  <a:lnTo>
                    <a:pt x="250031" y="180975"/>
                  </a:lnTo>
                  <a:lnTo>
                    <a:pt x="261937" y="226219"/>
                  </a:lnTo>
                  <a:lnTo>
                    <a:pt x="273843" y="333375"/>
                  </a:lnTo>
                  <a:lnTo>
                    <a:pt x="276225" y="450056"/>
                  </a:lnTo>
                  <a:lnTo>
                    <a:pt x="276225" y="764381"/>
                  </a:lnTo>
                  <a:lnTo>
                    <a:pt x="276225" y="1026319"/>
                  </a:lnTo>
                  <a:lnTo>
                    <a:pt x="273843" y="1173956"/>
                  </a:lnTo>
                  <a:lnTo>
                    <a:pt x="273843" y="1214437"/>
                  </a:lnTo>
                  <a:lnTo>
                    <a:pt x="269081" y="1254919"/>
                  </a:lnTo>
                  <a:lnTo>
                    <a:pt x="254793" y="1309687"/>
                  </a:lnTo>
                  <a:lnTo>
                    <a:pt x="223837" y="1395412"/>
                  </a:lnTo>
                  <a:lnTo>
                    <a:pt x="164306" y="1528762"/>
                  </a:lnTo>
                  <a:lnTo>
                    <a:pt x="126206" y="1612106"/>
                  </a:lnTo>
                  <a:lnTo>
                    <a:pt x="107156" y="1631156"/>
                  </a:lnTo>
                  <a:lnTo>
                    <a:pt x="83343" y="1640681"/>
                  </a:lnTo>
                  <a:lnTo>
                    <a:pt x="69056" y="1643062"/>
                  </a:lnTo>
                  <a:lnTo>
                    <a:pt x="47625" y="1643062"/>
                  </a:lnTo>
                  <a:lnTo>
                    <a:pt x="23812" y="1633537"/>
                  </a:lnTo>
                  <a:lnTo>
                    <a:pt x="2381" y="1609725"/>
                  </a:lnTo>
                  <a:lnTo>
                    <a:pt x="33337" y="1092994"/>
                  </a:lnTo>
                  <a:lnTo>
                    <a:pt x="45243" y="907256"/>
                  </a:lnTo>
                  <a:lnTo>
                    <a:pt x="52387" y="740569"/>
                  </a:lnTo>
                  <a:cubicBezTo>
                    <a:pt x="53181" y="650875"/>
                    <a:pt x="53974" y="561181"/>
                    <a:pt x="52387" y="442912"/>
                  </a:cubicBez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6">
              <a:extLst>
                <a:ext uri="{FF2B5EF4-FFF2-40B4-BE49-F238E27FC236}">
                  <a16:creationId xmlns:a16="http://schemas.microsoft.com/office/drawing/2014/main" id="{3F59F273-CA3B-4237-8E28-39F8A659B96C}"/>
                </a:ext>
              </a:extLst>
            </p:cNvPr>
            <p:cNvSpPr/>
            <p:nvPr/>
          </p:nvSpPr>
          <p:spPr>
            <a:xfrm>
              <a:off x="6010275" y="5478464"/>
              <a:ext cx="681038" cy="625475"/>
            </a:xfrm>
            <a:custGeom>
              <a:avLst/>
              <a:gdLst>
                <a:gd name="connsiteX0" fmla="*/ 250031 w 681038"/>
                <a:gd name="connsiteY0" fmla="*/ 92869 h 623888"/>
                <a:gd name="connsiteX1" fmla="*/ 469106 w 681038"/>
                <a:gd name="connsiteY1" fmla="*/ 166688 h 623888"/>
                <a:gd name="connsiteX2" fmla="*/ 523875 w 681038"/>
                <a:gd name="connsiteY2" fmla="*/ 183357 h 623888"/>
                <a:gd name="connsiteX3" fmla="*/ 542925 w 681038"/>
                <a:gd name="connsiteY3" fmla="*/ 185738 h 623888"/>
                <a:gd name="connsiteX4" fmla="*/ 559594 w 681038"/>
                <a:gd name="connsiteY4" fmla="*/ 183357 h 623888"/>
                <a:gd name="connsiteX5" fmla="*/ 576263 w 681038"/>
                <a:gd name="connsiteY5" fmla="*/ 178594 h 623888"/>
                <a:gd name="connsiteX6" fmla="*/ 592931 w 681038"/>
                <a:gd name="connsiteY6" fmla="*/ 166688 h 623888"/>
                <a:gd name="connsiteX7" fmla="*/ 614363 w 681038"/>
                <a:gd name="connsiteY7" fmla="*/ 140494 h 623888"/>
                <a:gd name="connsiteX8" fmla="*/ 631031 w 681038"/>
                <a:gd name="connsiteY8" fmla="*/ 111919 h 623888"/>
                <a:gd name="connsiteX9" fmla="*/ 635794 w 681038"/>
                <a:gd name="connsiteY9" fmla="*/ 95250 h 623888"/>
                <a:gd name="connsiteX10" fmla="*/ 654844 w 681038"/>
                <a:gd name="connsiteY10" fmla="*/ 0 h 623888"/>
                <a:gd name="connsiteX11" fmla="*/ 681038 w 681038"/>
                <a:gd name="connsiteY11" fmla="*/ 623888 h 623888"/>
                <a:gd name="connsiteX12" fmla="*/ 654844 w 681038"/>
                <a:gd name="connsiteY12" fmla="*/ 623888 h 623888"/>
                <a:gd name="connsiteX13" fmla="*/ 633413 w 681038"/>
                <a:gd name="connsiteY13" fmla="*/ 614363 h 623888"/>
                <a:gd name="connsiteX14" fmla="*/ 607219 w 681038"/>
                <a:gd name="connsiteY14" fmla="*/ 595313 h 623888"/>
                <a:gd name="connsiteX15" fmla="*/ 578644 w 681038"/>
                <a:gd name="connsiteY15" fmla="*/ 547688 h 623888"/>
                <a:gd name="connsiteX16" fmla="*/ 538163 w 681038"/>
                <a:gd name="connsiteY16" fmla="*/ 476250 h 623888"/>
                <a:gd name="connsiteX17" fmla="*/ 500063 w 681038"/>
                <a:gd name="connsiteY17" fmla="*/ 416719 h 623888"/>
                <a:gd name="connsiteX18" fmla="*/ 454819 w 681038"/>
                <a:gd name="connsiteY18" fmla="*/ 359569 h 623888"/>
                <a:gd name="connsiteX19" fmla="*/ 431006 w 681038"/>
                <a:gd name="connsiteY19" fmla="*/ 333375 h 623888"/>
                <a:gd name="connsiteX20" fmla="*/ 366713 w 681038"/>
                <a:gd name="connsiteY20" fmla="*/ 290513 h 623888"/>
                <a:gd name="connsiteX21" fmla="*/ 238125 w 681038"/>
                <a:gd name="connsiteY21" fmla="*/ 200025 h 623888"/>
                <a:gd name="connsiteX22" fmla="*/ 140494 w 681038"/>
                <a:gd name="connsiteY22" fmla="*/ 135732 h 623888"/>
                <a:gd name="connsiteX23" fmla="*/ 64294 w 681038"/>
                <a:gd name="connsiteY23" fmla="*/ 85725 h 623888"/>
                <a:gd name="connsiteX24" fmla="*/ 16669 w 681038"/>
                <a:gd name="connsiteY24" fmla="*/ 52388 h 623888"/>
                <a:gd name="connsiteX25" fmla="*/ 0 w 681038"/>
                <a:gd name="connsiteY25" fmla="*/ 28575 h 623888"/>
                <a:gd name="connsiteX26" fmla="*/ 0 w 681038"/>
                <a:gd name="connsiteY26" fmla="*/ 11907 h 623888"/>
                <a:gd name="connsiteX27" fmla="*/ 2381 w 681038"/>
                <a:gd name="connsiteY27" fmla="*/ 2382 h 623888"/>
                <a:gd name="connsiteX28" fmla="*/ 14288 w 681038"/>
                <a:gd name="connsiteY28" fmla="*/ 0 h 623888"/>
                <a:gd name="connsiteX29" fmla="*/ 66675 w 681038"/>
                <a:gd name="connsiteY29" fmla="*/ 16669 h 623888"/>
                <a:gd name="connsiteX30" fmla="*/ 157163 w 681038"/>
                <a:gd name="connsiteY30" fmla="*/ 59532 h 623888"/>
                <a:gd name="connsiteX31" fmla="*/ 250031 w 681038"/>
                <a:gd name="connsiteY31" fmla="*/ 928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81038" h="623888">
                  <a:moveTo>
                    <a:pt x="250031" y="92869"/>
                  </a:moveTo>
                  <a:lnTo>
                    <a:pt x="469106" y="166688"/>
                  </a:lnTo>
                  <a:lnTo>
                    <a:pt x="523875" y="183357"/>
                  </a:lnTo>
                  <a:lnTo>
                    <a:pt x="542925" y="185738"/>
                  </a:lnTo>
                  <a:lnTo>
                    <a:pt x="559594" y="183357"/>
                  </a:lnTo>
                  <a:lnTo>
                    <a:pt x="576263" y="178594"/>
                  </a:lnTo>
                  <a:lnTo>
                    <a:pt x="592931" y="166688"/>
                  </a:lnTo>
                  <a:lnTo>
                    <a:pt x="614363" y="140494"/>
                  </a:lnTo>
                  <a:lnTo>
                    <a:pt x="631031" y="111919"/>
                  </a:lnTo>
                  <a:lnTo>
                    <a:pt x="635794" y="95250"/>
                  </a:lnTo>
                  <a:lnTo>
                    <a:pt x="654844" y="0"/>
                  </a:lnTo>
                  <a:lnTo>
                    <a:pt x="681038" y="623888"/>
                  </a:lnTo>
                  <a:lnTo>
                    <a:pt x="654844" y="623888"/>
                  </a:lnTo>
                  <a:lnTo>
                    <a:pt x="633413" y="614363"/>
                  </a:lnTo>
                  <a:lnTo>
                    <a:pt x="607219" y="595313"/>
                  </a:lnTo>
                  <a:lnTo>
                    <a:pt x="578644" y="547688"/>
                  </a:lnTo>
                  <a:lnTo>
                    <a:pt x="538163" y="476250"/>
                  </a:lnTo>
                  <a:lnTo>
                    <a:pt x="500063" y="416719"/>
                  </a:lnTo>
                  <a:lnTo>
                    <a:pt x="454819" y="359569"/>
                  </a:lnTo>
                  <a:lnTo>
                    <a:pt x="431006" y="333375"/>
                  </a:lnTo>
                  <a:lnTo>
                    <a:pt x="366713" y="290513"/>
                  </a:lnTo>
                  <a:lnTo>
                    <a:pt x="238125" y="200025"/>
                  </a:lnTo>
                  <a:lnTo>
                    <a:pt x="140494" y="135732"/>
                  </a:lnTo>
                  <a:lnTo>
                    <a:pt x="64294" y="85725"/>
                  </a:lnTo>
                  <a:lnTo>
                    <a:pt x="16669" y="52388"/>
                  </a:lnTo>
                  <a:lnTo>
                    <a:pt x="0" y="28575"/>
                  </a:lnTo>
                  <a:lnTo>
                    <a:pt x="0" y="11907"/>
                  </a:lnTo>
                  <a:lnTo>
                    <a:pt x="2381" y="2382"/>
                  </a:lnTo>
                  <a:lnTo>
                    <a:pt x="14288" y="0"/>
                  </a:lnTo>
                  <a:lnTo>
                    <a:pt x="66675" y="16669"/>
                  </a:lnTo>
                  <a:lnTo>
                    <a:pt x="157163" y="59532"/>
                  </a:lnTo>
                  <a:lnTo>
                    <a:pt x="250031" y="928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3C0E37C4-9764-4688-8DBD-A6B6A950A488}"/>
              </a:ext>
            </a:extLst>
          </p:cNvPr>
          <p:cNvGrpSpPr/>
          <p:nvPr/>
        </p:nvGrpSpPr>
        <p:grpSpPr>
          <a:xfrm>
            <a:off x="3692525" y="1417639"/>
            <a:ext cx="4687889" cy="4686300"/>
            <a:chOff x="3692525" y="1420814"/>
            <a:chExt cx="4687889" cy="4686300"/>
          </a:xfrm>
          <a:solidFill>
            <a:schemeClr val="tx1"/>
          </a:solidFill>
        </p:grpSpPr>
        <p:sp>
          <p:nvSpPr>
            <p:cNvPr id="30" name="フリーフォーム 82">
              <a:extLst>
                <a:ext uri="{FF2B5EF4-FFF2-40B4-BE49-F238E27FC236}">
                  <a16:creationId xmlns:a16="http://schemas.microsoft.com/office/drawing/2014/main" id="{8A716DB1-C5DA-4BEA-9054-583AE2DD7028}"/>
                </a:ext>
              </a:extLst>
            </p:cNvPr>
            <p:cNvSpPr/>
            <p:nvPr/>
          </p:nvSpPr>
          <p:spPr>
            <a:xfrm>
              <a:off x="3692525" y="1549400"/>
              <a:ext cx="1428750" cy="2476500"/>
            </a:xfrm>
            <a:custGeom>
              <a:avLst/>
              <a:gdLst>
                <a:gd name="connsiteX0" fmla="*/ 1101725 w 1428750"/>
                <a:gd name="connsiteY0" fmla="*/ 854075 h 2476500"/>
                <a:gd name="connsiteX1" fmla="*/ 1168400 w 1428750"/>
                <a:gd name="connsiteY1" fmla="*/ 727075 h 2476500"/>
                <a:gd name="connsiteX2" fmla="*/ 1228725 w 1428750"/>
                <a:gd name="connsiteY2" fmla="*/ 612775 h 2476500"/>
                <a:gd name="connsiteX3" fmla="*/ 1270000 w 1428750"/>
                <a:gd name="connsiteY3" fmla="*/ 533400 h 2476500"/>
                <a:gd name="connsiteX4" fmla="*/ 1308100 w 1428750"/>
                <a:gd name="connsiteY4" fmla="*/ 463550 h 2476500"/>
                <a:gd name="connsiteX5" fmla="*/ 1323975 w 1428750"/>
                <a:gd name="connsiteY5" fmla="*/ 438150 h 2476500"/>
                <a:gd name="connsiteX6" fmla="*/ 1349375 w 1428750"/>
                <a:gd name="connsiteY6" fmla="*/ 412750 h 2476500"/>
                <a:gd name="connsiteX7" fmla="*/ 1384300 w 1428750"/>
                <a:gd name="connsiteY7" fmla="*/ 387350 h 2476500"/>
                <a:gd name="connsiteX8" fmla="*/ 1412875 w 1428750"/>
                <a:gd name="connsiteY8" fmla="*/ 365125 h 2476500"/>
                <a:gd name="connsiteX9" fmla="*/ 1428750 w 1428750"/>
                <a:gd name="connsiteY9" fmla="*/ 346075 h 2476500"/>
                <a:gd name="connsiteX10" fmla="*/ 1428750 w 1428750"/>
                <a:gd name="connsiteY10" fmla="*/ 327025 h 2476500"/>
                <a:gd name="connsiteX11" fmla="*/ 1422400 w 1428750"/>
                <a:gd name="connsiteY11" fmla="*/ 295275 h 2476500"/>
                <a:gd name="connsiteX12" fmla="*/ 1409700 w 1428750"/>
                <a:gd name="connsiteY12" fmla="*/ 269875 h 2476500"/>
                <a:gd name="connsiteX13" fmla="*/ 1381125 w 1428750"/>
                <a:gd name="connsiteY13" fmla="*/ 234950 h 2476500"/>
                <a:gd name="connsiteX14" fmla="*/ 1346200 w 1428750"/>
                <a:gd name="connsiteY14" fmla="*/ 203200 h 2476500"/>
                <a:gd name="connsiteX15" fmla="*/ 1292225 w 1428750"/>
                <a:gd name="connsiteY15" fmla="*/ 158750 h 2476500"/>
                <a:gd name="connsiteX16" fmla="*/ 1209675 w 1428750"/>
                <a:gd name="connsiteY16" fmla="*/ 95250 h 2476500"/>
                <a:gd name="connsiteX17" fmla="*/ 1152525 w 1428750"/>
                <a:gd name="connsiteY17" fmla="*/ 60325 h 2476500"/>
                <a:gd name="connsiteX18" fmla="*/ 1108075 w 1428750"/>
                <a:gd name="connsiteY18" fmla="*/ 38100 h 2476500"/>
                <a:gd name="connsiteX19" fmla="*/ 1054100 w 1428750"/>
                <a:gd name="connsiteY19" fmla="*/ 12700 h 2476500"/>
                <a:gd name="connsiteX20" fmla="*/ 1016000 w 1428750"/>
                <a:gd name="connsiteY20" fmla="*/ 0 h 2476500"/>
                <a:gd name="connsiteX21" fmla="*/ 1000125 w 1428750"/>
                <a:gd name="connsiteY21" fmla="*/ 0 h 2476500"/>
                <a:gd name="connsiteX22" fmla="*/ 981075 w 1428750"/>
                <a:gd name="connsiteY22" fmla="*/ 9525 h 2476500"/>
                <a:gd name="connsiteX23" fmla="*/ 971550 w 1428750"/>
                <a:gd name="connsiteY23" fmla="*/ 28575 h 2476500"/>
                <a:gd name="connsiteX24" fmla="*/ 974725 w 1428750"/>
                <a:gd name="connsiteY24" fmla="*/ 47625 h 2476500"/>
                <a:gd name="connsiteX25" fmla="*/ 987425 w 1428750"/>
                <a:gd name="connsiteY25" fmla="*/ 73025 h 2476500"/>
                <a:gd name="connsiteX26" fmla="*/ 1012825 w 1428750"/>
                <a:gd name="connsiteY26" fmla="*/ 104775 h 2476500"/>
                <a:gd name="connsiteX27" fmla="*/ 1035050 w 1428750"/>
                <a:gd name="connsiteY27" fmla="*/ 136525 h 2476500"/>
                <a:gd name="connsiteX28" fmla="*/ 1057275 w 1428750"/>
                <a:gd name="connsiteY28" fmla="*/ 171450 h 2476500"/>
                <a:gd name="connsiteX29" fmla="*/ 1069975 w 1428750"/>
                <a:gd name="connsiteY29" fmla="*/ 206375 h 2476500"/>
                <a:gd name="connsiteX30" fmla="*/ 1076325 w 1428750"/>
                <a:gd name="connsiteY30" fmla="*/ 228600 h 2476500"/>
                <a:gd name="connsiteX31" fmla="*/ 1076325 w 1428750"/>
                <a:gd name="connsiteY31" fmla="*/ 257175 h 2476500"/>
                <a:gd name="connsiteX32" fmla="*/ 1060450 w 1428750"/>
                <a:gd name="connsiteY32" fmla="*/ 327025 h 2476500"/>
                <a:gd name="connsiteX33" fmla="*/ 962025 w 1428750"/>
                <a:gd name="connsiteY33" fmla="*/ 593725 h 2476500"/>
                <a:gd name="connsiteX34" fmla="*/ 860425 w 1428750"/>
                <a:gd name="connsiteY34" fmla="*/ 850900 h 2476500"/>
                <a:gd name="connsiteX35" fmla="*/ 765175 w 1428750"/>
                <a:gd name="connsiteY35" fmla="*/ 1085850 h 2476500"/>
                <a:gd name="connsiteX36" fmla="*/ 644525 w 1428750"/>
                <a:gd name="connsiteY36" fmla="*/ 1323975 h 2476500"/>
                <a:gd name="connsiteX37" fmla="*/ 488950 w 1428750"/>
                <a:gd name="connsiteY37" fmla="*/ 1628775 h 2476500"/>
                <a:gd name="connsiteX38" fmla="*/ 352425 w 1428750"/>
                <a:gd name="connsiteY38" fmla="*/ 1870075 h 2476500"/>
                <a:gd name="connsiteX39" fmla="*/ 212725 w 1428750"/>
                <a:gd name="connsiteY39" fmla="*/ 2111375 h 2476500"/>
                <a:gd name="connsiteX40" fmla="*/ 98425 w 1428750"/>
                <a:gd name="connsiteY40" fmla="*/ 2292350 h 2476500"/>
                <a:gd name="connsiteX41" fmla="*/ 9525 w 1428750"/>
                <a:gd name="connsiteY41" fmla="*/ 2435225 h 2476500"/>
                <a:gd name="connsiteX42" fmla="*/ 0 w 1428750"/>
                <a:gd name="connsiteY42" fmla="*/ 2457450 h 2476500"/>
                <a:gd name="connsiteX43" fmla="*/ 3175 w 1428750"/>
                <a:gd name="connsiteY43" fmla="*/ 2473325 h 2476500"/>
                <a:gd name="connsiteX44" fmla="*/ 22225 w 1428750"/>
                <a:gd name="connsiteY44" fmla="*/ 2476500 h 2476500"/>
                <a:gd name="connsiteX45" fmla="*/ 53975 w 1428750"/>
                <a:gd name="connsiteY45" fmla="*/ 2460625 h 2476500"/>
                <a:gd name="connsiteX46" fmla="*/ 133350 w 1428750"/>
                <a:gd name="connsiteY46" fmla="*/ 2378075 h 2476500"/>
                <a:gd name="connsiteX47" fmla="*/ 219075 w 1428750"/>
                <a:gd name="connsiteY47" fmla="*/ 2279650 h 2476500"/>
                <a:gd name="connsiteX48" fmla="*/ 327025 w 1428750"/>
                <a:gd name="connsiteY48" fmla="*/ 2149475 h 2476500"/>
                <a:gd name="connsiteX49" fmla="*/ 425450 w 1428750"/>
                <a:gd name="connsiteY49" fmla="*/ 2019300 h 2476500"/>
                <a:gd name="connsiteX50" fmla="*/ 514350 w 1428750"/>
                <a:gd name="connsiteY50" fmla="*/ 1892300 h 2476500"/>
                <a:gd name="connsiteX51" fmla="*/ 603250 w 1428750"/>
                <a:gd name="connsiteY51" fmla="*/ 1752600 h 2476500"/>
                <a:gd name="connsiteX52" fmla="*/ 717550 w 1428750"/>
                <a:gd name="connsiteY52" fmla="*/ 1574800 h 2476500"/>
                <a:gd name="connsiteX53" fmla="*/ 841375 w 1428750"/>
                <a:gd name="connsiteY53" fmla="*/ 1371600 h 2476500"/>
                <a:gd name="connsiteX54" fmla="*/ 977900 w 1428750"/>
                <a:gd name="connsiteY54" fmla="*/ 1101725 h 2476500"/>
                <a:gd name="connsiteX55" fmla="*/ 1101725 w 1428750"/>
                <a:gd name="connsiteY55" fmla="*/ 854075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28750" h="2476500">
                  <a:moveTo>
                    <a:pt x="1101725" y="854075"/>
                  </a:moveTo>
                  <a:lnTo>
                    <a:pt x="1168400" y="727075"/>
                  </a:lnTo>
                  <a:lnTo>
                    <a:pt x="1228725" y="612775"/>
                  </a:lnTo>
                  <a:lnTo>
                    <a:pt x="1270000" y="533400"/>
                  </a:lnTo>
                  <a:lnTo>
                    <a:pt x="1308100" y="463550"/>
                  </a:lnTo>
                  <a:lnTo>
                    <a:pt x="1323975" y="438150"/>
                  </a:lnTo>
                  <a:lnTo>
                    <a:pt x="1349375" y="412750"/>
                  </a:lnTo>
                  <a:lnTo>
                    <a:pt x="1384300" y="387350"/>
                  </a:lnTo>
                  <a:lnTo>
                    <a:pt x="1412875" y="365125"/>
                  </a:lnTo>
                  <a:lnTo>
                    <a:pt x="1428750" y="346075"/>
                  </a:lnTo>
                  <a:lnTo>
                    <a:pt x="1428750" y="327025"/>
                  </a:lnTo>
                  <a:lnTo>
                    <a:pt x="1422400" y="295275"/>
                  </a:lnTo>
                  <a:lnTo>
                    <a:pt x="1409700" y="269875"/>
                  </a:lnTo>
                  <a:lnTo>
                    <a:pt x="1381125" y="234950"/>
                  </a:lnTo>
                  <a:lnTo>
                    <a:pt x="1346200" y="203200"/>
                  </a:lnTo>
                  <a:lnTo>
                    <a:pt x="1292225" y="158750"/>
                  </a:lnTo>
                  <a:lnTo>
                    <a:pt x="1209675" y="95250"/>
                  </a:lnTo>
                  <a:lnTo>
                    <a:pt x="1152525" y="60325"/>
                  </a:lnTo>
                  <a:lnTo>
                    <a:pt x="1108075" y="38100"/>
                  </a:lnTo>
                  <a:lnTo>
                    <a:pt x="1054100" y="12700"/>
                  </a:lnTo>
                  <a:lnTo>
                    <a:pt x="1016000" y="0"/>
                  </a:lnTo>
                  <a:lnTo>
                    <a:pt x="1000125" y="0"/>
                  </a:lnTo>
                  <a:lnTo>
                    <a:pt x="981075" y="9525"/>
                  </a:lnTo>
                  <a:lnTo>
                    <a:pt x="971550" y="28575"/>
                  </a:lnTo>
                  <a:lnTo>
                    <a:pt x="974725" y="47625"/>
                  </a:lnTo>
                  <a:lnTo>
                    <a:pt x="987425" y="73025"/>
                  </a:lnTo>
                  <a:lnTo>
                    <a:pt x="1012825" y="104775"/>
                  </a:lnTo>
                  <a:lnTo>
                    <a:pt x="1035050" y="136525"/>
                  </a:lnTo>
                  <a:lnTo>
                    <a:pt x="1057275" y="171450"/>
                  </a:lnTo>
                  <a:lnTo>
                    <a:pt x="1069975" y="206375"/>
                  </a:lnTo>
                  <a:lnTo>
                    <a:pt x="1076325" y="228600"/>
                  </a:lnTo>
                  <a:lnTo>
                    <a:pt x="1076325" y="257175"/>
                  </a:lnTo>
                  <a:lnTo>
                    <a:pt x="1060450" y="327025"/>
                  </a:lnTo>
                  <a:lnTo>
                    <a:pt x="962025" y="593725"/>
                  </a:lnTo>
                  <a:lnTo>
                    <a:pt x="860425" y="850900"/>
                  </a:lnTo>
                  <a:lnTo>
                    <a:pt x="765175" y="1085850"/>
                  </a:lnTo>
                  <a:lnTo>
                    <a:pt x="644525" y="1323975"/>
                  </a:lnTo>
                  <a:lnTo>
                    <a:pt x="488950" y="1628775"/>
                  </a:lnTo>
                  <a:lnTo>
                    <a:pt x="352425" y="1870075"/>
                  </a:lnTo>
                  <a:lnTo>
                    <a:pt x="212725" y="2111375"/>
                  </a:lnTo>
                  <a:lnTo>
                    <a:pt x="98425" y="2292350"/>
                  </a:lnTo>
                  <a:lnTo>
                    <a:pt x="9525" y="2435225"/>
                  </a:lnTo>
                  <a:lnTo>
                    <a:pt x="0" y="2457450"/>
                  </a:lnTo>
                  <a:lnTo>
                    <a:pt x="3175" y="2473325"/>
                  </a:lnTo>
                  <a:lnTo>
                    <a:pt x="22225" y="2476500"/>
                  </a:lnTo>
                  <a:lnTo>
                    <a:pt x="53975" y="2460625"/>
                  </a:lnTo>
                  <a:lnTo>
                    <a:pt x="133350" y="2378075"/>
                  </a:lnTo>
                  <a:lnTo>
                    <a:pt x="219075" y="2279650"/>
                  </a:lnTo>
                  <a:lnTo>
                    <a:pt x="327025" y="2149475"/>
                  </a:lnTo>
                  <a:lnTo>
                    <a:pt x="425450" y="2019300"/>
                  </a:lnTo>
                  <a:lnTo>
                    <a:pt x="514350" y="1892300"/>
                  </a:lnTo>
                  <a:lnTo>
                    <a:pt x="603250" y="1752600"/>
                  </a:lnTo>
                  <a:lnTo>
                    <a:pt x="717550" y="1574800"/>
                  </a:lnTo>
                  <a:lnTo>
                    <a:pt x="841375" y="1371600"/>
                  </a:lnTo>
                  <a:lnTo>
                    <a:pt x="977900" y="1101725"/>
                  </a:lnTo>
                  <a:lnTo>
                    <a:pt x="1101725" y="854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84">
              <a:extLst>
                <a:ext uri="{FF2B5EF4-FFF2-40B4-BE49-F238E27FC236}">
                  <a16:creationId xmlns:a16="http://schemas.microsoft.com/office/drawing/2014/main" id="{84450EFC-8299-4CF1-8CA5-A16CE237397F}"/>
                </a:ext>
              </a:extLst>
            </p:cNvPr>
            <p:cNvSpPr/>
            <p:nvPr/>
          </p:nvSpPr>
          <p:spPr>
            <a:xfrm>
              <a:off x="6307138" y="1420814"/>
              <a:ext cx="531812" cy="695325"/>
            </a:xfrm>
            <a:custGeom>
              <a:avLst/>
              <a:gdLst>
                <a:gd name="connsiteX0" fmla="*/ 250032 w 531019"/>
                <a:gd name="connsiteY0" fmla="*/ 454819 h 695325"/>
                <a:gd name="connsiteX1" fmla="*/ 230982 w 531019"/>
                <a:gd name="connsiteY1" fmla="*/ 311944 h 695325"/>
                <a:gd name="connsiteX2" fmla="*/ 221457 w 531019"/>
                <a:gd name="connsiteY2" fmla="*/ 247650 h 695325"/>
                <a:gd name="connsiteX3" fmla="*/ 209550 w 531019"/>
                <a:gd name="connsiteY3" fmla="*/ 216694 h 695325"/>
                <a:gd name="connsiteX4" fmla="*/ 185738 w 531019"/>
                <a:gd name="connsiteY4" fmla="*/ 180975 h 695325"/>
                <a:gd name="connsiteX5" fmla="*/ 166688 w 531019"/>
                <a:gd name="connsiteY5" fmla="*/ 161925 h 695325"/>
                <a:gd name="connsiteX6" fmla="*/ 145257 w 531019"/>
                <a:gd name="connsiteY6" fmla="*/ 140494 h 695325"/>
                <a:gd name="connsiteX7" fmla="*/ 107157 w 531019"/>
                <a:gd name="connsiteY7" fmla="*/ 111919 h 695325"/>
                <a:gd name="connsiteX8" fmla="*/ 69057 w 531019"/>
                <a:gd name="connsiteY8" fmla="*/ 90488 h 695325"/>
                <a:gd name="connsiteX9" fmla="*/ 42863 w 531019"/>
                <a:gd name="connsiteY9" fmla="*/ 76200 h 695325"/>
                <a:gd name="connsiteX10" fmla="*/ 28575 w 531019"/>
                <a:gd name="connsiteY10" fmla="*/ 64294 h 695325"/>
                <a:gd name="connsiteX11" fmla="*/ 9525 w 531019"/>
                <a:gd name="connsiteY11" fmla="*/ 45244 h 695325"/>
                <a:gd name="connsiteX12" fmla="*/ 0 w 531019"/>
                <a:gd name="connsiteY12" fmla="*/ 30957 h 695325"/>
                <a:gd name="connsiteX13" fmla="*/ 0 w 531019"/>
                <a:gd name="connsiteY13" fmla="*/ 19050 h 695325"/>
                <a:gd name="connsiteX14" fmla="*/ 4763 w 531019"/>
                <a:gd name="connsiteY14" fmla="*/ 7144 h 695325"/>
                <a:gd name="connsiteX15" fmla="*/ 26194 w 531019"/>
                <a:gd name="connsiteY15" fmla="*/ 2382 h 695325"/>
                <a:gd name="connsiteX16" fmla="*/ 45244 w 531019"/>
                <a:gd name="connsiteY16" fmla="*/ 0 h 695325"/>
                <a:gd name="connsiteX17" fmla="*/ 76200 w 531019"/>
                <a:gd name="connsiteY17" fmla="*/ 7144 h 695325"/>
                <a:gd name="connsiteX18" fmla="*/ 145257 w 531019"/>
                <a:gd name="connsiteY18" fmla="*/ 28575 h 695325"/>
                <a:gd name="connsiteX19" fmla="*/ 209550 w 531019"/>
                <a:gd name="connsiteY19" fmla="*/ 45244 h 695325"/>
                <a:gd name="connsiteX20" fmla="*/ 283369 w 531019"/>
                <a:gd name="connsiteY20" fmla="*/ 69057 h 695325"/>
                <a:gd name="connsiteX21" fmla="*/ 364332 w 531019"/>
                <a:gd name="connsiteY21" fmla="*/ 97632 h 695325"/>
                <a:gd name="connsiteX22" fmla="*/ 426244 w 531019"/>
                <a:gd name="connsiteY22" fmla="*/ 123825 h 695325"/>
                <a:gd name="connsiteX23" fmla="*/ 466725 w 531019"/>
                <a:gd name="connsiteY23" fmla="*/ 145257 h 695325"/>
                <a:gd name="connsiteX24" fmla="*/ 490538 w 531019"/>
                <a:gd name="connsiteY24" fmla="*/ 157163 h 695325"/>
                <a:gd name="connsiteX25" fmla="*/ 511969 w 531019"/>
                <a:gd name="connsiteY25" fmla="*/ 171450 h 695325"/>
                <a:gd name="connsiteX26" fmla="*/ 521494 w 531019"/>
                <a:gd name="connsiteY26" fmla="*/ 183357 h 695325"/>
                <a:gd name="connsiteX27" fmla="*/ 528638 w 531019"/>
                <a:gd name="connsiteY27" fmla="*/ 200025 h 695325"/>
                <a:gd name="connsiteX28" fmla="*/ 531019 w 531019"/>
                <a:gd name="connsiteY28" fmla="*/ 216694 h 695325"/>
                <a:gd name="connsiteX29" fmla="*/ 526257 w 531019"/>
                <a:gd name="connsiteY29" fmla="*/ 228600 h 695325"/>
                <a:gd name="connsiteX30" fmla="*/ 514350 w 531019"/>
                <a:gd name="connsiteY30" fmla="*/ 247650 h 695325"/>
                <a:gd name="connsiteX31" fmla="*/ 492919 w 531019"/>
                <a:gd name="connsiteY31" fmla="*/ 283369 h 695325"/>
                <a:gd name="connsiteX32" fmla="*/ 476250 w 531019"/>
                <a:gd name="connsiteY32" fmla="*/ 330994 h 695325"/>
                <a:gd name="connsiteX33" fmla="*/ 471488 w 531019"/>
                <a:gd name="connsiteY33" fmla="*/ 373857 h 695325"/>
                <a:gd name="connsiteX34" fmla="*/ 471488 w 531019"/>
                <a:gd name="connsiteY34" fmla="*/ 664369 h 695325"/>
                <a:gd name="connsiteX35" fmla="*/ 278607 w 531019"/>
                <a:gd name="connsiteY35" fmla="*/ 695325 h 695325"/>
                <a:gd name="connsiteX36" fmla="*/ 250032 w 531019"/>
                <a:gd name="connsiteY36" fmla="*/ 454819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1019" h="695325">
                  <a:moveTo>
                    <a:pt x="250032" y="454819"/>
                  </a:moveTo>
                  <a:lnTo>
                    <a:pt x="230982" y="311944"/>
                  </a:lnTo>
                  <a:lnTo>
                    <a:pt x="221457" y="247650"/>
                  </a:lnTo>
                  <a:lnTo>
                    <a:pt x="209550" y="216694"/>
                  </a:lnTo>
                  <a:lnTo>
                    <a:pt x="185738" y="180975"/>
                  </a:lnTo>
                  <a:lnTo>
                    <a:pt x="166688" y="161925"/>
                  </a:lnTo>
                  <a:lnTo>
                    <a:pt x="145257" y="140494"/>
                  </a:lnTo>
                  <a:lnTo>
                    <a:pt x="107157" y="111919"/>
                  </a:lnTo>
                  <a:lnTo>
                    <a:pt x="69057" y="90488"/>
                  </a:lnTo>
                  <a:lnTo>
                    <a:pt x="42863" y="76200"/>
                  </a:lnTo>
                  <a:lnTo>
                    <a:pt x="28575" y="64294"/>
                  </a:lnTo>
                  <a:lnTo>
                    <a:pt x="9525" y="45244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6194" y="2382"/>
                  </a:lnTo>
                  <a:lnTo>
                    <a:pt x="45244" y="0"/>
                  </a:lnTo>
                  <a:lnTo>
                    <a:pt x="76200" y="7144"/>
                  </a:lnTo>
                  <a:lnTo>
                    <a:pt x="145257" y="28575"/>
                  </a:lnTo>
                  <a:lnTo>
                    <a:pt x="209550" y="45244"/>
                  </a:lnTo>
                  <a:lnTo>
                    <a:pt x="283369" y="69057"/>
                  </a:lnTo>
                  <a:lnTo>
                    <a:pt x="364332" y="97632"/>
                  </a:lnTo>
                  <a:lnTo>
                    <a:pt x="426244" y="123825"/>
                  </a:lnTo>
                  <a:lnTo>
                    <a:pt x="466725" y="145257"/>
                  </a:lnTo>
                  <a:lnTo>
                    <a:pt x="490538" y="157163"/>
                  </a:lnTo>
                  <a:lnTo>
                    <a:pt x="511969" y="171450"/>
                  </a:lnTo>
                  <a:lnTo>
                    <a:pt x="521494" y="183357"/>
                  </a:lnTo>
                  <a:lnTo>
                    <a:pt x="528638" y="200025"/>
                  </a:lnTo>
                  <a:lnTo>
                    <a:pt x="531019" y="216694"/>
                  </a:lnTo>
                  <a:lnTo>
                    <a:pt x="526257" y="228600"/>
                  </a:lnTo>
                  <a:lnTo>
                    <a:pt x="514350" y="247650"/>
                  </a:lnTo>
                  <a:lnTo>
                    <a:pt x="492919" y="283369"/>
                  </a:lnTo>
                  <a:lnTo>
                    <a:pt x="476250" y="330994"/>
                  </a:lnTo>
                  <a:lnTo>
                    <a:pt x="471488" y="373857"/>
                  </a:lnTo>
                  <a:lnTo>
                    <a:pt x="471488" y="664369"/>
                  </a:lnTo>
                  <a:lnTo>
                    <a:pt x="278607" y="695325"/>
                  </a:lnTo>
                  <a:lnTo>
                    <a:pt x="250032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6">
              <a:extLst>
                <a:ext uri="{FF2B5EF4-FFF2-40B4-BE49-F238E27FC236}">
                  <a16:creationId xmlns:a16="http://schemas.microsoft.com/office/drawing/2014/main" id="{F0617244-9F8F-41AD-BE42-F4DC0D08DA92}"/>
                </a:ext>
              </a:extLst>
            </p:cNvPr>
            <p:cNvSpPr/>
            <p:nvPr/>
          </p:nvSpPr>
          <p:spPr>
            <a:xfrm>
              <a:off x="5592763" y="2627313"/>
              <a:ext cx="539750" cy="849312"/>
            </a:xfrm>
            <a:custGeom>
              <a:avLst/>
              <a:gdLst>
                <a:gd name="connsiteX0" fmla="*/ 409575 w 538163"/>
                <a:gd name="connsiteY0" fmla="*/ 292894 h 850106"/>
                <a:gd name="connsiteX1" fmla="*/ 378619 w 538163"/>
                <a:gd name="connsiteY1" fmla="*/ 154781 h 850106"/>
                <a:gd name="connsiteX2" fmla="*/ 295275 w 538163"/>
                <a:gd name="connsiteY2" fmla="*/ 45244 h 850106"/>
                <a:gd name="connsiteX3" fmla="*/ 250032 w 538163"/>
                <a:gd name="connsiteY3" fmla="*/ 28575 h 850106"/>
                <a:gd name="connsiteX4" fmla="*/ 176213 w 538163"/>
                <a:gd name="connsiteY4" fmla="*/ 11906 h 850106"/>
                <a:gd name="connsiteX5" fmla="*/ 104775 w 538163"/>
                <a:gd name="connsiteY5" fmla="*/ 2381 h 850106"/>
                <a:gd name="connsiteX6" fmla="*/ 47625 w 538163"/>
                <a:gd name="connsiteY6" fmla="*/ 0 h 850106"/>
                <a:gd name="connsiteX7" fmla="*/ 16669 w 538163"/>
                <a:gd name="connsiteY7" fmla="*/ 4762 h 850106"/>
                <a:gd name="connsiteX8" fmla="*/ 4763 w 538163"/>
                <a:gd name="connsiteY8" fmla="*/ 9525 h 850106"/>
                <a:gd name="connsiteX9" fmla="*/ 0 w 538163"/>
                <a:gd name="connsiteY9" fmla="*/ 23812 h 850106"/>
                <a:gd name="connsiteX10" fmla="*/ 4763 w 538163"/>
                <a:gd name="connsiteY10" fmla="*/ 42862 h 850106"/>
                <a:gd name="connsiteX11" fmla="*/ 23813 w 538163"/>
                <a:gd name="connsiteY11" fmla="*/ 59531 h 850106"/>
                <a:gd name="connsiteX12" fmla="*/ 59532 w 538163"/>
                <a:gd name="connsiteY12" fmla="*/ 95250 h 850106"/>
                <a:gd name="connsiteX13" fmla="*/ 97632 w 538163"/>
                <a:gd name="connsiteY13" fmla="*/ 133350 h 850106"/>
                <a:gd name="connsiteX14" fmla="*/ 133350 w 538163"/>
                <a:gd name="connsiteY14" fmla="*/ 180975 h 850106"/>
                <a:gd name="connsiteX15" fmla="*/ 159544 w 538163"/>
                <a:gd name="connsiteY15" fmla="*/ 228600 h 850106"/>
                <a:gd name="connsiteX16" fmla="*/ 190500 w 538163"/>
                <a:gd name="connsiteY16" fmla="*/ 300037 h 850106"/>
                <a:gd name="connsiteX17" fmla="*/ 219075 w 538163"/>
                <a:gd name="connsiteY17" fmla="*/ 388144 h 850106"/>
                <a:gd name="connsiteX18" fmla="*/ 245269 w 538163"/>
                <a:gd name="connsiteY18" fmla="*/ 488156 h 850106"/>
                <a:gd name="connsiteX19" fmla="*/ 264319 w 538163"/>
                <a:gd name="connsiteY19" fmla="*/ 578644 h 850106"/>
                <a:gd name="connsiteX20" fmla="*/ 283369 w 538163"/>
                <a:gd name="connsiteY20" fmla="*/ 676275 h 850106"/>
                <a:gd name="connsiteX21" fmla="*/ 295275 w 538163"/>
                <a:gd name="connsiteY21" fmla="*/ 733425 h 850106"/>
                <a:gd name="connsiteX22" fmla="*/ 304800 w 538163"/>
                <a:gd name="connsiteY22" fmla="*/ 762000 h 850106"/>
                <a:gd name="connsiteX23" fmla="*/ 323850 w 538163"/>
                <a:gd name="connsiteY23" fmla="*/ 783431 h 850106"/>
                <a:gd name="connsiteX24" fmla="*/ 359569 w 538163"/>
                <a:gd name="connsiteY24" fmla="*/ 814387 h 850106"/>
                <a:gd name="connsiteX25" fmla="*/ 414338 w 538163"/>
                <a:gd name="connsiteY25" fmla="*/ 838200 h 850106"/>
                <a:gd name="connsiteX26" fmla="*/ 457200 w 538163"/>
                <a:gd name="connsiteY26" fmla="*/ 850106 h 850106"/>
                <a:gd name="connsiteX27" fmla="*/ 483394 w 538163"/>
                <a:gd name="connsiteY27" fmla="*/ 847725 h 850106"/>
                <a:gd name="connsiteX28" fmla="*/ 507207 w 538163"/>
                <a:gd name="connsiteY28" fmla="*/ 842962 h 850106"/>
                <a:gd name="connsiteX29" fmla="*/ 526257 w 538163"/>
                <a:gd name="connsiteY29" fmla="*/ 826294 h 850106"/>
                <a:gd name="connsiteX30" fmla="*/ 533400 w 538163"/>
                <a:gd name="connsiteY30" fmla="*/ 802481 h 850106"/>
                <a:gd name="connsiteX31" fmla="*/ 538163 w 538163"/>
                <a:gd name="connsiteY31" fmla="*/ 776287 h 850106"/>
                <a:gd name="connsiteX32" fmla="*/ 535782 w 538163"/>
                <a:gd name="connsiteY32" fmla="*/ 745331 h 850106"/>
                <a:gd name="connsiteX33" fmla="*/ 533400 w 538163"/>
                <a:gd name="connsiteY33" fmla="*/ 711994 h 850106"/>
                <a:gd name="connsiteX34" fmla="*/ 476250 w 538163"/>
                <a:gd name="connsiteY34" fmla="*/ 597694 h 850106"/>
                <a:gd name="connsiteX35" fmla="*/ 409575 w 538163"/>
                <a:gd name="connsiteY35" fmla="*/ 292894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8163" h="850106">
                  <a:moveTo>
                    <a:pt x="409575" y="292894"/>
                  </a:moveTo>
                  <a:lnTo>
                    <a:pt x="378619" y="154781"/>
                  </a:lnTo>
                  <a:lnTo>
                    <a:pt x="295275" y="45244"/>
                  </a:lnTo>
                  <a:lnTo>
                    <a:pt x="250032" y="28575"/>
                  </a:lnTo>
                  <a:lnTo>
                    <a:pt x="176213" y="11906"/>
                  </a:lnTo>
                  <a:lnTo>
                    <a:pt x="104775" y="2381"/>
                  </a:lnTo>
                  <a:lnTo>
                    <a:pt x="47625" y="0"/>
                  </a:lnTo>
                  <a:lnTo>
                    <a:pt x="16669" y="4762"/>
                  </a:lnTo>
                  <a:lnTo>
                    <a:pt x="4763" y="9525"/>
                  </a:lnTo>
                  <a:lnTo>
                    <a:pt x="0" y="23812"/>
                  </a:lnTo>
                  <a:lnTo>
                    <a:pt x="4763" y="42862"/>
                  </a:lnTo>
                  <a:lnTo>
                    <a:pt x="23813" y="59531"/>
                  </a:lnTo>
                  <a:lnTo>
                    <a:pt x="59532" y="95250"/>
                  </a:lnTo>
                  <a:lnTo>
                    <a:pt x="97632" y="133350"/>
                  </a:lnTo>
                  <a:lnTo>
                    <a:pt x="133350" y="180975"/>
                  </a:lnTo>
                  <a:lnTo>
                    <a:pt x="159544" y="228600"/>
                  </a:lnTo>
                  <a:lnTo>
                    <a:pt x="190500" y="300037"/>
                  </a:lnTo>
                  <a:lnTo>
                    <a:pt x="219075" y="388144"/>
                  </a:lnTo>
                  <a:lnTo>
                    <a:pt x="245269" y="488156"/>
                  </a:lnTo>
                  <a:lnTo>
                    <a:pt x="264319" y="578644"/>
                  </a:lnTo>
                  <a:lnTo>
                    <a:pt x="283369" y="676275"/>
                  </a:lnTo>
                  <a:lnTo>
                    <a:pt x="295275" y="733425"/>
                  </a:lnTo>
                  <a:lnTo>
                    <a:pt x="304800" y="762000"/>
                  </a:lnTo>
                  <a:lnTo>
                    <a:pt x="323850" y="783431"/>
                  </a:lnTo>
                  <a:lnTo>
                    <a:pt x="359569" y="814387"/>
                  </a:lnTo>
                  <a:lnTo>
                    <a:pt x="414338" y="838200"/>
                  </a:lnTo>
                  <a:lnTo>
                    <a:pt x="457200" y="850106"/>
                  </a:lnTo>
                  <a:lnTo>
                    <a:pt x="483394" y="847725"/>
                  </a:lnTo>
                  <a:lnTo>
                    <a:pt x="507207" y="842962"/>
                  </a:lnTo>
                  <a:lnTo>
                    <a:pt x="526257" y="826294"/>
                  </a:lnTo>
                  <a:lnTo>
                    <a:pt x="533400" y="802481"/>
                  </a:lnTo>
                  <a:lnTo>
                    <a:pt x="538163" y="776287"/>
                  </a:lnTo>
                  <a:lnTo>
                    <a:pt x="535782" y="745331"/>
                  </a:lnTo>
                  <a:lnTo>
                    <a:pt x="533400" y="711994"/>
                  </a:lnTo>
                  <a:lnTo>
                    <a:pt x="476250" y="597694"/>
                  </a:lnTo>
                  <a:lnTo>
                    <a:pt x="409575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3">
              <a:extLst>
                <a:ext uri="{FF2B5EF4-FFF2-40B4-BE49-F238E27FC236}">
                  <a16:creationId xmlns:a16="http://schemas.microsoft.com/office/drawing/2014/main" id="{B2ABE7E9-0024-4DED-B17C-9DA00D483166}"/>
                </a:ext>
              </a:extLst>
            </p:cNvPr>
            <p:cNvSpPr/>
            <p:nvPr/>
          </p:nvSpPr>
          <p:spPr>
            <a:xfrm>
              <a:off x="4370388" y="2911475"/>
              <a:ext cx="334962" cy="2959100"/>
            </a:xfrm>
            <a:custGeom>
              <a:avLst/>
              <a:gdLst>
                <a:gd name="connsiteX0" fmla="*/ 335280 w 335280"/>
                <a:gd name="connsiteY0" fmla="*/ 910590 h 2960370"/>
                <a:gd name="connsiteX1" fmla="*/ 335280 w 335280"/>
                <a:gd name="connsiteY1" fmla="*/ 445770 h 2960370"/>
                <a:gd name="connsiteX2" fmla="*/ 335280 w 335280"/>
                <a:gd name="connsiteY2" fmla="*/ 274320 h 2960370"/>
                <a:gd name="connsiteX3" fmla="*/ 327660 w 335280"/>
                <a:gd name="connsiteY3" fmla="*/ 243840 h 2960370"/>
                <a:gd name="connsiteX4" fmla="*/ 304800 w 335280"/>
                <a:gd name="connsiteY4" fmla="*/ 198120 h 2960370"/>
                <a:gd name="connsiteX5" fmla="*/ 281940 w 335280"/>
                <a:gd name="connsiteY5" fmla="*/ 160020 h 2960370"/>
                <a:gd name="connsiteX6" fmla="*/ 251460 w 335280"/>
                <a:gd name="connsiteY6" fmla="*/ 121920 h 2960370"/>
                <a:gd name="connsiteX7" fmla="*/ 205740 w 335280"/>
                <a:gd name="connsiteY7" fmla="*/ 72390 h 2960370"/>
                <a:gd name="connsiteX8" fmla="*/ 156210 w 335280"/>
                <a:gd name="connsiteY8" fmla="*/ 26670 h 2960370"/>
                <a:gd name="connsiteX9" fmla="*/ 106680 w 335280"/>
                <a:gd name="connsiteY9" fmla="*/ 0 h 2960370"/>
                <a:gd name="connsiteX10" fmla="*/ 34290 w 335280"/>
                <a:gd name="connsiteY10" fmla="*/ 152400 h 2960370"/>
                <a:gd name="connsiteX11" fmla="*/ 99060 w 335280"/>
                <a:gd name="connsiteY11" fmla="*/ 163830 h 2960370"/>
                <a:gd name="connsiteX12" fmla="*/ 121920 w 335280"/>
                <a:gd name="connsiteY12" fmla="*/ 175260 h 2960370"/>
                <a:gd name="connsiteX13" fmla="*/ 140970 w 335280"/>
                <a:gd name="connsiteY13" fmla="*/ 194310 h 2960370"/>
                <a:gd name="connsiteX14" fmla="*/ 152400 w 335280"/>
                <a:gd name="connsiteY14" fmla="*/ 217170 h 2960370"/>
                <a:gd name="connsiteX15" fmla="*/ 163830 w 335280"/>
                <a:gd name="connsiteY15" fmla="*/ 240030 h 2960370"/>
                <a:gd name="connsiteX16" fmla="*/ 171450 w 335280"/>
                <a:gd name="connsiteY16" fmla="*/ 274320 h 2960370"/>
                <a:gd name="connsiteX17" fmla="*/ 179070 w 335280"/>
                <a:gd name="connsiteY17" fmla="*/ 361950 h 2960370"/>
                <a:gd name="connsiteX18" fmla="*/ 156210 w 335280"/>
                <a:gd name="connsiteY18" fmla="*/ 697230 h 2960370"/>
                <a:gd name="connsiteX19" fmla="*/ 129540 w 335280"/>
                <a:gd name="connsiteY19" fmla="*/ 1211580 h 2960370"/>
                <a:gd name="connsiteX20" fmla="*/ 91440 w 335280"/>
                <a:gd name="connsiteY20" fmla="*/ 1866900 h 2960370"/>
                <a:gd name="connsiteX21" fmla="*/ 68580 w 335280"/>
                <a:gd name="connsiteY21" fmla="*/ 2259330 h 2960370"/>
                <a:gd name="connsiteX22" fmla="*/ 60960 w 335280"/>
                <a:gd name="connsiteY22" fmla="*/ 2297430 h 2960370"/>
                <a:gd name="connsiteX23" fmla="*/ 22860 w 335280"/>
                <a:gd name="connsiteY23" fmla="*/ 2411730 h 2960370"/>
                <a:gd name="connsiteX24" fmla="*/ 0 w 335280"/>
                <a:gd name="connsiteY24" fmla="*/ 2506980 h 2960370"/>
                <a:gd name="connsiteX25" fmla="*/ 3810 w 335280"/>
                <a:gd name="connsiteY25" fmla="*/ 2564130 h 2960370"/>
                <a:gd name="connsiteX26" fmla="*/ 26670 w 335280"/>
                <a:gd name="connsiteY26" fmla="*/ 2678430 h 2960370"/>
                <a:gd name="connsiteX27" fmla="*/ 57150 w 335280"/>
                <a:gd name="connsiteY27" fmla="*/ 2777490 h 2960370"/>
                <a:gd name="connsiteX28" fmla="*/ 87630 w 335280"/>
                <a:gd name="connsiteY28" fmla="*/ 2849880 h 2960370"/>
                <a:gd name="connsiteX29" fmla="*/ 114300 w 335280"/>
                <a:gd name="connsiteY29" fmla="*/ 2910840 h 2960370"/>
                <a:gd name="connsiteX30" fmla="*/ 133350 w 335280"/>
                <a:gd name="connsiteY30" fmla="*/ 2941320 h 2960370"/>
                <a:gd name="connsiteX31" fmla="*/ 148590 w 335280"/>
                <a:gd name="connsiteY31" fmla="*/ 2952750 h 2960370"/>
                <a:gd name="connsiteX32" fmla="*/ 160020 w 335280"/>
                <a:gd name="connsiteY32" fmla="*/ 2960370 h 2960370"/>
                <a:gd name="connsiteX33" fmla="*/ 182880 w 335280"/>
                <a:gd name="connsiteY33" fmla="*/ 2960370 h 2960370"/>
                <a:gd name="connsiteX34" fmla="*/ 220980 w 335280"/>
                <a:gd name="connsiteY34" fmla="*/ 2937510 h 2960370"/>
                <a:gd name="connsiteX35" fmla="*/ 247650 w 335280"/>
                <a:gd name="connsiteY35" fmla="*/ 2918460 h 2960370"/>
                <a:gd name="connsiteX36" fmla="*/ 259080 w 335280"/>
                <a:gd name="connsiteY36" fmla="*/ 2891790 h 2960370"/>
                <a:gd name="connsiteX37" fmla="*/ 274320 w 335280"/>
                <a:gd name="connsiteY37" fmla="*/ 2853690 h 2960370"/>
                <a:gd name="connsiteX38" fmla="*/ 289560 w 335280"/>
                <a:gd name="connsiteY38" fmla="*/ 2804160 h 2960370"/>
                <a:gd name="connsiteX39" fmla="*/ 300990 w 335280"/>
                <a:gd name="connsiteY39" fmla="*/ 2705100 h 2960370"/>
                <a:gd name="connsiteX40" fmla="*/ 308610 w 335280"/>
                <a:gd name="connsiteY40" fmla="*/ 2571750 h 2960370"/>
                <a:gd name="connsiteX41" fmla="*/ 312420 w 335280"/>
                <a:gd name="connsiteY41" fmla="*/ 2354580 h 2960370"/>
                <a:gd name="connsiteX42" fmla="*/ 323850 w 335280"/>
                <a:gd name="connsiteY42" fmla="*/ 2125980 h 2960370"/>
                <a:gd name="connsiteX43" fmla="*/ 331470 w 335280"/>
                <a:gd name="connsiteY43" fmla="*/ 1764030 h 2960370"/>
                <a:gd name="connsiteX44" fmla="*/ 335280 w 335280"/>
                <a:gd name="connsiteY44" fmla="*/ 963930 h 2960370"/>
                <a:gd name="connsiteX45" fmla="*/ 335280 w 335280"/>
                <a:gd name="connsiteY45" fmla="*/ 910590 h 2960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5280" h="2960370">
                  <a:moveTo>
                    <a:pt x="335280" y="910590"/>
                  </a:moveTo>
                  <a:lnTo>
                    <a:pt x="335280" y="445770"/>
                  </a:lnTo>
                  <a:lnTo>
                    <a:pt x="335280" y="274320"/>
                  </a:lnTo>
                  <a:lnTo>
                    <a:pt x="327660" y="243840"/>
                  </a:lnTo>
                  <a:lnTo>
                    <a:pt x="304800" y="198120"/>
                  </a:lnTo>
                  <a:lnTo>
                    <a:pt x="281940" y="160020"/>
                  </a:lnTo>
                  <a:lnTo>
                    <a:pt x="251460" y="121920"/>
                  </a:lnTo>
                  <a:lnTo>
                    <a:pt x="205740" y="72390"/>
                  </a:lnTo>
                  <a:lnTo>
                    <a:pt x="156210" y="26670"/>
                  </a:lnTo>
                  <a:lnTo>
                    <a:pt x="106680" y="0"/>
                  </a:lnTo>
                  <a:lnTo>
                    <a:pt x="34290" y="152400"/>
                  </a:lnTo>
                  <a:lnTo>
                    <a:pt x="99060" y="163830"/>
                  </a:lnTo>
                  <a:lnTo>
                    <a:pt x="121920" y="175260"/>
                  </a:lnTo>
                  <a:lnTo>
                    <a:pt x="140970" y="194310"/>
                  </a:lnTo>
                  <a:lnTo>
                    <a:pt x="152400" y="217170"/>
                  </a:lnTo>
                  <a:lnTo>
                    <a:pt x="163830" y="240030"/>
                  </a:lnTo>
                  <a:lnTo>
                    <a:pt x="171450" y="274320"/>
                  </a:lnTo>
                  <a:lnTo>
                    <a:pt x="179070" y="361950"/>
                  </a:lnTo>
                  <a:lnTo>
                    <a:pt x="156210" y="697230"/>
                  </a:lnTo>
                  <a:lnTo>
                    <a:pt x="129540" y="1211580"/>
                  </a:lnTo>
                  <a:lnTo>
                    <a:pt x="91440" y="1866900"/>
                  </a:lnTo>
                  <a:lnTo>
                    <a:pt x="68580" y="2259330"/>
                  </a:lnTo>
                  <a:lnTo>
                    <a:pt x="60960" y="2297430"/>
                  </a:lnTo>
                  <a:lnTo>
                    <a:pt x="22860" y="2411730"/>
                  </a:lnTo>
                  <a:lnTo>
                    <a:pt x="0" y="2506980"/>
                  </a:lnTo>
                  <a:lnTo>
                    <a:pt x="3810" y="2564130"/>
                  </a:lnTo>
                  <a:lnTo>
                    <a:pt x="26670" y="2678430"/>
                  </a:lnTo>
                  <a:lnTo>
                    <a:pt x="57150" y="2777490"/>
                  </a:lnTo>
                  <a:lnTo>
                    <a:pt x="87630" y="2849880"/>
                  </a:lnTo>
                  <a:lnTo>
                    <a:pt x="114300" y="2910840"/>
                  </a:lnTo>
                  <a:lnTo>
                    <a:pt x="133350" y="2941320"/>
                  </a:lnTo>
                  <a:lnTo>
                    <a:pt x="148590" y="2952750"/>
                  </a:lnTo>
                  <a:lnTo>
                    <a:pt x="160020" y="2960370"/>
                  </a:lnTo>
                  <a:lnTo>
                    <a:pt x="182880" y="2960370"/>
                  </a:lnTo>
                  <a:lnTo>
                    <a:pt x="220980" y="2937510"/>
                  </a:lnTo>
                  <a:lnTo>
                    <a:pt x="247650" y="2918460"/>
                  </a:lnTo>
                  <a:lnTo>
                    <a:pt x="259080" y="2891790"/>
                  </a:lnTo>
                  <a:lnTo>
                    <a:pt x="274320" y="2853690"/>
                  </a:lnTo>
                  <a:lnTo>
                    <a:pt x="289560" y="2804160"/>
                  </a:lnTo>
                  <a:lnTo>
                    <a:pt x="300990" y="2705100"/>
                  </a:lnTo>
                  <a:lnTo>
                    <a:pt x="308610" y="2571750"/>
                  </a:lnTo>
                  <a:lnTo>
                    <a:pt x="312420" y="2354580"/>
                  </a:lnTo>
                  <a:lnTo>
                    <a:pt x="323850" y="2125980"/>
                  </a:lnTo>
                  <a:lnTo>
                    <a:pt x="331470" y="1764030"/>
                  </a:lnTo>
                  <a:lnTo>
                    <a:pt x="335280" y="963930"/>
                  </a:lnTo>
                  <a:lnTo>
                    <a:pt x="335280" y="9105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5">
              <a:extLst>
                <a:ext uri="{FF2B5EF4-FFF2-40B4-BE49-F238E27FC236}">
                  <a16:creationId xmlns:a16="http://schemas.microsoft.com/office/drawing/2014/main" id="{A4A617C1-BE35-40A0-B337-9A8031C344EC}"/>
                </a:ext>
              </a:extLst>
            </p:cNvPr>
            <p:cNvSpPr/>
            <p:nvPr/>
          </p:nvSpPr>
          <p:spPr>
            <a:xfrm>
              <a:off x="5221289" y="1890714"/>
              <a:ext cx="2898775" cy="492125"/>
            </a:xfrm>
            <a:custGeom>
              <a:avLst/>
              <a:gdLst>
                <a:gd name="connsiteX0" fmla="*/ 1066800 w 2897982"/>
                <a:gd name="connsiteY0" fmla="*/ 192881 h 492918"/>
                <a:gd name="connsiteX1" fmla="*/ 1369219 w 2897982"/>
                <a:gd name="connsiteY1" fmla="*/ 154781 h 492918"/>
                <a:gd name="connsiteX2" fmla="*/ 1574007 w 2897982"/>
                <a:gd name="connsiteY2" fmla="*/ 130968 h 492918"/>
                <a:gd name="connsiteX3" fmla="*/ 1802607 w 2897982"/>
                <a:gd name="connsiteY3" fmla="*/ 107156 h 492918"/>
                <a:gd name="connsiteX4" fmla="*/ 1974057 w 2897982"/>
                <a:gd name="connsiteY4" fmla="*/ 88106 h 492918"/>
                <a:gd name="connsiteX5" fmla="*/ 2145507 w 2897982"/>
                <a:gd name="connsiteY5" fmla="*/ 64293 h 492918"/>
                <a:gd name="connsiteX6" fmla="*/ 2359819 w 2897982"/>
                <a:gd name="connsiteY6" fmla="*/ 26193 h 492918"/>
                <a:gd name="connsiteX7" fmla="*/ 2390775 w 2897982"/>
                <a:gd name="connsiteY7" fmla="*/ 16668 h 492918"/>
                <a:gd name="connsiteX8" fmla="*/ 2419350 w 2897982"/>
                <a:gd name="connsiteY8" fmla="*/ 4762 h 492918"/>
                <a:gd name="connsiteX9" fmla="*/ 2450307 w 2897982"/>
                <a:gd name="connsiteY9" fmla="*/ 0 h 492918"/>
                <a:gd name="connsiteX10" fmla="*/ 2509838 w 2897982"/>
                <a:gd name="connsiteY10" fmla="*/ 7143 h 492918"/>
                <a:gd name="connsiteX11" fmla="*/ 2586038 w 2897982"/>
                <a:gd name="connsiteY11" fmla="*/ 23812 h 492918"/>
                <a:gd name="connsiteX12" fmla="*/ 2659857 w 2897982"/>
                <a:gd name="connsiteY12" fmla="*/ 45243 h 492918"/>
                <a:gd name="connsiteX13" fmla="*/ 2712244 w 2897982"/>
                <a:gd name="connsiteY13" fmla="*/ 54768 h 492918"/>
                <a:gd name="connsiteX14" fmla="*/ 2774157 w 2897982"/>
                <a:gd name="connsiteY14" fmla="*/ 76200 h 492918"/>
                <a:gd name="connsiteX15" fmla="*/ 2817019 w 2897982"/>
                <a:gd name="connsiteY15" fmla="*/ 97631 h 492918"/>
                <a:gd name="connsiteX16" fmla="*/ 2862263 w 2897982"/>
                <a:gd name="connsiteY16" fmla="*/ 128587 h 492918"/>
                <a:gd name="connsiteX17" fmla="*/ 2886075 w 2897982"/>
                <a:gd name="connsiteY17" fmla="*/ 154781 h 492918"/>
                <a:gd name="connsiteX18" fmla="*/ 2897982 w 2897982"/>
                <a:gd name="connsiteY18" fmla="*/ 176212 h 492918"/>
                <a:gd name="connsiteX19" fmla="*/ 2893219 w 2897982"/>
                <a:gd name="connsiteY19" fmla="*/ 197643 h 492918"/>
                <a:gd name="connsiteX20" fmla="*/ 2871788 w 2897982"/>
                <a:gd name="connsiteY20" fmla="*/ 233362 h 492918"/>
                <a:gd name="connsiteX21" fmla="*/ 2850357 w 2897982"/>
                <a:gd name="connsiteY21" fmla="*/ 252412 h 492918"/>
                <a:gd name="connsiteX22" fmla="*/ 2824163 w 2897982"/>
                <a:gd name="connsiteY22" fmla="*/ 264318 h 492918"/>
                <a:gd name="connsiteX23" fmla="*/ 2783682 w 2897982"/>
                <a:gd name="connsiteY23" fmla="*/ 269081 h 492918"/>
                <a:gd name="connsiteX24" fmla="*/ 2659857 w 2897982"/>
                <a:gd name="connsiteY24" fmla="*/ 269081 h 492918"/>
                <a:gd name="connsiteX25" fmla="*/ 2459832 w 2897982"/>
                <a:gd name="connsiteY25" fmla="*/ 269081 h 492918"/>
                <a:gd name="connsiteX26" fmla="*/ 2152650 w 2897982"/>
                <a:gd name="connsiteY26" fmla="*/ 266700 h 492918"/>
                <a:gd name="connsiteX27" fmla="*/ 1950244 w 2897982"/>
                <a:gd name="connsiteY27" fmla="*/ 266700 h 492918"/>
                <a:gd name="connsiteX28" fmla="*/ 1804988 w 2897982"/>
                <a:gd name="connsiteY28" fmla="*/ 271462 h 492918"/>
                <a:gd name="connsiteX29" fmla="*/ 1574007 w 2897982"/>
                <a:gd name="connsiteY29" fmla="*/ 290512 h 492918"/>
                <a:gd name="connsiteX30" fmla="*/ 1319213 w 2897982"/>
                <a:gd name="connsiteY30" fmla="*/ 314325 h 492918"/>
                <a:gd name="connsiteX31" fmla="*/ 1052513 w 2897982"/>
                <a:gd name="connsiteY31" fmla="*/ 352425 h 492918"/>
                <a:gd name="connsiteX32" fmla="*/ 747713 w 2897982"/>
                <a:gd name="connsiteY32" fmla="*/ 402431 h 492918"/>
                <a:gd name="connsiteX33" fmla="*/ 631032 w 2897982"/>
                <a:gd name="connsiteY33" fmla="*/ 423862 h 492918"/>
                <a:gd name="connsiteX34" fmla="*/ 576263 w 2897982"/>
                <a:gd name="connsiteY34" fmla="*/ 447675 h 492918"/>
                <a:gd name="connsiteX35" fmla="*/ 490538 w 2897982"/>
                <a:gd name="connsiteY35" fmla="*/ 481012 h 492918"/>
                <a:gd name="connsiteX36" fmla="*/ 421482 w 2897982"/>
                <a:gd name="connsiteY36" fmla="*/ 492918 h 492918"/>
                <a:gd name="connsiteX37" fmla="*/ 392907 w 2897982"/>
                <a:gd name="connsiteY37" fmla="*/ 481012 h 492918"/>
                <a:gd name="connsiteX38" fmla="*/ 292894 w 2897982"/>
                <a:gd name="connsiteY38" fmla="*/ 423862 h 492918"/>
                <a:gd name="connsiteX39" fmla="*/ 176213 w 2897982"/>
                <a:gd name="connsiteY39" fmla="*/ 354806 h 492918"/>
                <a:gd name="connsiteX40" fmla="*/ 61913 w 2897982"/>
                <a:gd name="connsiteY40" fmla="*/ 278606 h 492918"/>
                <a:gd name="connsiteX41" fmla="*/ 21432 w 2897982"/>
                <a:gd name="connsiteY41" fmla="*/ 247650 h 492918"/>
                <a:gd name="connsiteX42" fmla="*/ 9525 w 2897982"/>
                <a:gd name="connsiteY42" fmla="*/ 230981 h 492918"/>
                <a:gd name="connsiteX43" fmla="*/ 0 w 2897982"/>
                <a:gd name="connsiteY43" fmla="*/ 202406 h 492918"/>
                <a:gd name="connsiteX44" fmla="*/ 4763 w 2897982"/>
                <a:gd name="connsiteY44" fmla="*/ 183356 h 492918"/>
                <a:gd name="connsiteX45" fmla="*/ 16669 w 2897982"/>
                <a:gd name="connsiteY45" fmla="*/ 173831 h 492918"/>
                <a:gd name="connsiteX46" fmla="*/ 35719 w 2897982"/>
                <a:gd name="connsiteY46" fmla="*/ 173831 h 492918"/>
                <a:gd name="connsiteX47" fmla="*/ 59532 w 2897982"/>
                <a:gd name="connsiteY47" fmla="*/ 176212 h 492918"/>
                <a:gd name="connsiteX48" fmla="*/ 116682 w 2897982"/>
                <a:gd name="connsiteY48" fmla="*/ 197643 h 492918"/>
                <a:gd name="connsiteX49" fmla="*/ 192882 w 2897982"/>
                <a:gd name="connsiteY49" fmla="*/ 228600 h 492918"/>
                <a:gd name="connsiteX50" fmla="*/ 280988 w 2897982"/>
                <a:gd name="connsiteY50" fmla="*/ 254793 h 492918"/>
                <a:gd name="connsiteX51" fmla="*/ 335757 w 2897982"/>
                <a:gd name="connsiteY51" fmla="*/ 264318 h 492918"/>
                <a:gd name="connsiteX52" fmla="*/ 397669 w 2897982"/>
                <a:gd name="connsiteY52" fmla="*/ 266700 h 492918"/>
                <a:gd name="connsiteX53" fmla="*/ 466725 w 2897982"/>
                <a:gd name="connsiteY53" fmla="*/ 266700 h 492918"/>
                <a:gd name="connsiteX54" fmla="*/ 519113 w 2897982"/>
                <a:gd name="connsiteY54" fmla="*/ 261937 h 492918"/>
                <a:gd name="connsiteX55" fmla="*/ 700088 w 2897982"/>
                <a:gd name="connsiteY55" fmla="*/ 240506 h 492918"/>
                <a:gd name="connsiteX56" fmla="*/ 1066800 w 2897982"/>
                <a:gd name="connsiteY56" fmla="*/ 192881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97982" h="492918">
                  <a:moveTo>
                    <a:pt x="1066800" y="192881"/>
                  </a:moveTo>
                  <a:lnTo>
                    <a:pt x="1369219" y="154781"/>
                  </a:lnTo>
                  <a:lnTo>
                    <a:pt x="1574007" y="130968"/>
                  </a:lnTo>
                  <a:lnTo>
                    <a:pt x="1802607" y="107156"/>
                  </a:lnTo>
                  <a:lnTo>
                    <a:pt x="1974057" y="88106"/>
                  </a:lnTo>
                  <a:lnTo>
                    <a:pt x="2145507" y="64293"/>
                  </a:lnTo>
                  <a:lnTo>
                    <a:pt x="2359819" y="26193"/>
                  </a:lnTo>
                  <a:lnTo>
                    <a:pt x="2390775" y="16668"/>
                  </a:lnTo>
                  <a:lnTo>
                    <a:pt x="2419350" y="4762"/>
                  </a:lnTo>
                  <a:lnTo>
                    <a:pt x="2450307" y="0"/>
                  </a:lnTo>
                  <a:lnTo>
                    <a:pt x="2509838" y="7143"/>
                  </a:lnTo>
                  <a:lnTo>
                    <a:pt x="2586038" y="23812"/>
                  </a:lnTo>
                  <a:lnTo>
                    <a:pt x="2659857" y="45243"/>
                  </a:lnTo>
                  <a:lnTo>
                    <a:pt x="2712244" y="54768"/>
                  </a:lnTo>
                  <a:lnTo>
                    <a:pt x="2774157" y="76200"/>
                  </a:lnTo>
                  <a:lnTo>
                    <a:pt x="2817019" y="97631"/>
                  </a:lnTo>
                  <a:lnTo>
                    <a:pt x="2862263" y="128587"/>
                  </a:lnTo>
                  <a:lnTo>
                    <a:pt x="2886075" y="154781"/>
                  </a:lnTo>
                  <a:lnTo>
                    <a:pt x="2897982" y="176212"/>
                  </a:lnTo>
                  <a:lnTo>
                    <a:pt x="2893219" y="197643"/>
                  </a:lnTo>
                  <a:lnTo>
                    <a:pt x="2871788" y="233362"/>
                  </a:lnTo>
                  <a:lnTo>
                    <a:pt x="2850357" y="252412"/>
                  </a:lnTo>
                  <a:lnTo>
                    <a:pt x="2824163" y="264318"/>
                  </a:lnTo>
                  <a:lnTo>
                    <a:pt x="2783682" y="269081"/>
                  </a:lnTo>
                  <a:lnTo>
                    <a:pt x="2659857" y="269081"/>
                  </a:lnTo>
                  <a:lnTo>
                    <a:pt x="2459832" y="269081"/>
                  </a:lnTo>
                  <a:lnTo>
                    <a:pt x="2152650" y="266700"/>
                  </a:lnTo>
                  <a:lnTo>
                    <a:pt x="1950244" y="266700"/>
                  </a:lnTo>
                  <a:lnTo>
                    <a:pt x="1804988" y="271462"/>
                  </a:lnTo>
                  <a:lnTo>
                    <a:pt x="1574007" y="290512"/>
                  </a:lnTo>
                  <a:lnTo>
                    <a:pt x="1319213" y="314325"/>
                  </a:lnTo>
                  <a:lnTo>
                    <a:pt x="1052513" y="352425"/>
                  </a:lnTo>
                  <a:lnTo>
                    <a:pt x="747713" y="402431"/>
                  </a:lnTo>
                  <a:lnTo>
                    <a:pt x="631032" y="423862"/>
                  </a:lnTo>
                  <a:lnTo>
                    <a:pt x="576263" y="447675"/>
                  </a:lnTo>
                  <a:lnTo>
                    <a:pt x="490538" y="481012"/>
                  </a:lnTo>
                  <a:lnTo>
                    <a:pt x="421482" y="492918"/>
                  </a:lnTo>
                  <a:lnTo>
                    <a:pt x="392907" y="481012"/>
                  </a:lnTo>
                  <a:lnTo>
                    <a:pt x="292894" y="423862"/>
                  </a:lnTo>
                  <a:lnTo>
                    <a:pt x="176213" y="354806"/>
                  </a:lnTo>
                  <a:lnTo>
                    <a:pt x="61913" y="278606"/>
                  </a:lnTo>
                  <a:lnTo>
                    <a:pt x="21432" y="247650"/>
                  </a:lnTo>
                  <a:lnTo>
                    <a:pt x="9525" y="230981"/>
                  </a:lnTo>
                  <a:lnTo>
                    <a:pt x="0" y="202406"/>
                  </a:lnTo>
                  <a:lnTo>
                    <a:pt x="4763" y="183356"/>
                  </a:lnTo>
                  <a:lnTo>
                    <a:pt x="16669" y="173831"/>
                  </a:lnTo>
                  <a:lnTo>
                    <a:pt x="35719" y="173831"/>
                  </a:lnTo>
                  <a:lnTo>
                    <a:pt x="59532" y="176212"/>
                  </a:lnTo>
                  <a:lnTo>
                    <a:pt x="116682" y="197643"/>
                  </a:lnTo>
                  <a:lnTo>
                    <a:pt x="192882" y="228600"/>
                  </a:lnTo>
                  <a:lnTo>
                    <a:pt x="280988" y="254793"/>
                  </a:lnTo>
                  <a:lnTo>
                    <a:pt x="335757" y="264318"/>
                  </a:lnTo>
                  <a:lnTo>
                    <a:pt x="397669" y="266700"/>
                  </a:lnTo>
                  <a:lnTo>
                    <a:pt x="466725" y="266700"/>
                  </a:lnTo>
                  <a:lnTo>
                    <a:pt x="519113" y="261937"/>
                  </a:lnTo>
                  <a:lnTo>
                    <a:pt x="700088" y="240506"/>
                  </a:lnTo>
                  <a:lnTo>
                    <a:pt x="1066800" y="192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7">
              <a:extLst>
                <a:ext uri="{FF2B5EF4-FFF2-40B4-BE49-F238E27FC236}">
                  <a16:creationId xmlns:a16="http://schemas.microsoft.com/office/drawing/2014/main" id="{D53F5D7B-24F3-4516-8192-D6FB43E64259}"/>
                </a:ext>
              </a:extLst>
            </p:cNvPr>
            <p:cNvSpPr/>
            <p:nvPr/>
          </p:nvSpPr>
          <p:spPr>
            <a:xfrm>
              <a:off x="5848351" y="2446338"/>
              <a:ext cx="1952625" cy="925512"/>
            </a:xfrm>
            <a:custGeom>
              <a:avLst/>
              <a:gdLst>
                <a:gd name="connsiteX0" fmla="*/ 750094 w 1952625"/>
                <a:gd name="connsiteY0" fmla="*/ 142875 h 926306"/>
                <a:gd name="connsiteX1" fmla="*/ 340519 w 1952625"/>
                <a:gd name="connsiteY1" fmla="*/ 190500 h 926306"/>
                <a:gd name="connsiteX2" fmla="*/ 0 w 1952625"/>
                <a:gd name="connsiteY2" fmla="*/ 230981 h 926306"/>
                <a:gd name="connsiteX3" fmla="*/ 90488 w 1952625"/>
                <a:gd name="connsiteY3" fmla="*/ 366712 h 926306"/>
                <a:gd name="connsiteX4" fmla="*/ 483394 w 1952625"/>
                <a:gd name="connsiteY4" fmla="*/ 319087 h 926306"/>
                <a:gd name="connsiteX5" fmla="*/ 1073944 w 1952625"/>
                <a:gd name="connsiteY5" fmla="*/ 252412 h 926306"/>
                <a:gd name="connsiteX6" fmla="*/ 1414463 w 1952625"/>
                <a:gd name="connsiteY6" fmla="*/ 214312 h 926306"/>
                <a:gd name="connsiteX7" fmla="*/ 1514475 w 1952625"/>
                <a:gd name="connsiteY7" fmla="*/ 204787 h 926306"/>
                <a:gd name="connsiteX8" fmla="*/ 1547813 w 1952625"/>
                <a:gd name="connsiteY8" fmla="*/ 207169 h 926306"/>
                <a:gd name="connsiteX9" fmla="*/ 1566863 w 1952625"/>
                <a:gd name="connsiteY9" fmla="*/ 214312 h 926306"/>
                <a:gd name="connsiteX10" fmla="*/ 1576388 w 1952625"/>
                <a:gd name="connsiteY10" fmla="*/ 223837 h 926306"/>
                <a:gd name="connsiteX11" fmla="*/ 1581150 w 1952625"/>
                <a:gd name="connsiteY11" fmla="*/ 230981 h 926306"/>
                <a:gd name="connsiteX12" fmla="*/ 1583531 w 1952625"/>
                <a:gd name="connsiteY12" fmla="*/ 242887 h 926306"/>
                <a:gd name="connsiteX13" fmla="*/ 1571625 w 1952625"/>
                <a:gd name="connsiteY13" fmla="*/ 300037 h 926306"/>
                <a:gd name="connsiteX14" fmla="*/ 1493044 w 1952625"/>
                <a:gd name="connsiteY14" fmla="*/ 583406 h 926306"/>
                <a:gd name="connsiteX15" fmla="*/ 1462088 w 1952625"/>
                <a:gd name="connsiteY15" fmla="*/ 695325 h 926306"/>
                <a:gd name="connsiteX16" fmla="*/ 1454944 w 1952625"/>
                <a:gd name="connsiteY16" fmla="*/ 881062 h 926306"/>
                <a:gd name="connsiteX17" fmla="*/ 1476375 w 1952625"/>
                <a:gd name="connsiteY17" fmla="*/ 902494 h 926306"/>
                <a:gd name="connsiteX18" fmla="*/ 1512094 w 1952625"/>
                <a:gd name="connsiteY18" fmla="*/ 919162 h 926306"/>
                <a:gd name="connsiteX19" fmla="*/ 1540669 w 1952625"/>
                <a:gd name="connsiteY19" fmla="*/ 926306 h 926306"/>
                <a:gd name="connsiteX20" fmla="*/ 1576388 w 1952625"/>
                <a:gd name="connsiteY20" fmla="*/ 926306 h 926306"/>
                <a:gd name="connsiteX21" fmla="*/ 1607344 w 1952625"/>
                <a:gd name="connsiteY21" fmla="*/ 914400 h 926306"/>
                <a:gd name="connsiteX22" fmla="*/ 1633538 w 1952625"/>
                <a:gd name="connsiteY22" fmla="*/ 892969 h 926306"/>
                <a:gd name="connsiteX23" fmla="*/ 1647825 w 1952625"/>
                <a:gd name="connsiteY23" fmla="*/ 876300 h 926306"/>
                <a:gd name="connsiteX24" fmla="*/ 1666875 w 1952625"/>
                <a:gd name="connsiteY24" fmla="*/ 845344 h 926306"/>
                <a:gd name="connsiteX25" fmla="*/ 1683544 w 1952625"/>
                <a:gd name="connsiteY25" fmla="*/ 802481 h 926306"/>
                <a:gd name="connsiteX26" fmla="*/ 1690688 w 1952625"/>
                <a:gd name="connsiteY26" fmla="*/ 762000 h 926306"/>
                <a:gd name="connsiteX27" fmla="*/ 1747838 w 1952625"/>
                <a:gd name="connsiteY27" fmla="*/ 621506 h 926306"/>
                <a:gd name="connsiteX28" fmla="*/ 1852613 w 1952625"/>
                <a:gd name="connsiteY28" fmla="*/ 354806 h 926306"/>
                <a:gd name="connsiteX29" fmla="*/ 1869281 w 1952625"/>
                <a:gd name="connsiteY29" fmla="*/ 319087 h 926306"/>
                <a:gd name="connsiteX30" fmla="*/ 1897856 w 1952625"/>
                <a:gd name="connsiteY30" fmla="*/ 292894 h 926306"/>
                <a:gd name="connsiteX31" fmla="*/ 1931194 w 1952625"/>
                <a:gd name="connsiteY31" fmla="*/ 254794 h 926306"/>
                <a:gd name="connsiteX32" fmla="*/ 1945481 w 1952625"/>
                <a:gd name="connsiteY32" fmla="*/ 230981 h 926306"/>
                <a:gd name="connsiteX33" fmla="*/ 1952625 w 1952625"/>
                <a:gd name="connsiteY33" fmla="*/ 209550 h 926306"/>
                <a:gd name="connsiteX34" fmla="*/ 1945481 w 1952625"/>
                <a:gd name="connsiteY34" fmla="*/ 190500 h 926306"/>
                <a:gd name="connsiteX35" fmla="*/ 1902619 w 1952625"/>
                <a:gd name="connsiteY35" fmla="*/ 142875 h 926306"/>
                <a:gd name="connsiteX36" fmla="*/ 1847850 w 1952625"/>
                <a:gd name="connsiteY36" fmla="*/ 107156 h 926306"/>
                <a:gd name="connsiteX37" fmla="*/ 1712119 w 1952625"/>
                <a:gd name="connsiteY37" fmla="*/ 26194 h 926306"/>
                <a:gd name="connsiteX38" fmla="*/ 1678781 w 1952625"/>
                <a:gd name="connsiteY38" fmla="*/ 7144 h 926306"/>
                <a:gd name="connsiteX39" fmla="*/ 1602581 w 1952625"/>
                <a:gd name="connsiteY39" fmla="*/ 0 h 926306"/>
                <a:gd name="connsiteX40" fmla="*/ 1554956 w 1952625"/>
                <a:gd name="connsiteY40" fmla="*/ 9525 h 926306"/>
                <a:gd name="connsiteX41" fmla="*/ 1414463 w 1952625"/>
                <a:gd name="connsiteY41" fmla="*/ 54769 h 926306"/>
                <a:gd name="connsiteX42" fmla="*/ 1364456 w 1952625"/>
                <a:gd name="connsiteY42" fmla="*/ 71437 h 926306"/>
                <a:gd name="connsiteX43" fmla="*/ 1154906 w 1952625"/>
                <a:gd name="connsiteY43" fmla="*/ 95250 h 926306"/>
                <a:gd name="connsiteX44" fmla="*/ 750094 w 1952625"/>
                <a:gd name="connsiteY44" fmla="*/ 142875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52625" h="926306">
                  <a:moveTo>
                    <a:pt x="750094" y="142875"/>
                  </a:moveTo>
                  <a:lnTo>
                    <a:pt x="340519" y="190500"/>
                  </a:lnTo>
                  <a:lnTo>
                    <a:pt x="0" y="230981"/>
                  </a:lnTo>
                  <a:lnTo>
                    <a:pt x="90488" y="366712"/>
                  </a:lnTo>
                  <a:lnTo>
                    <a:pt x="483394" y="319087"/>
                  </a:lnTo>
                  <a:lnTo>
                    <a:pt x="1073944" y="252412"/>
                  </a:lnTo>
                  <a:lnTo>
                    <a:pt x="1414463" y="214312"/>
                  </a:lnTo>
                  <a:lnTo>
                    <a:pt x="1514475" y="204787"/>
                  </a:lnTo>
                  <a:lnTo>
                    <a:pt x="1547813" y="207169"/>
                  </a:lnTo>
                  <a:lnTo>
                    <a:pt x="1566863" y="214312"/>
                  </a:lnTo>
                  <a:lnTo>
                    <a:pt x="1576388" y="223837"/>
                  </a:lnTo>
                  <a:lnTo>
                    <a:pt x="1581150" y="230981"/>
                  </a:lnTo>
                  <a:lnTo>
                    <a:pt x="1583531" y="242887"/>
                  </a:lnTo>
                  <a:lnTo>
                    <a:pt x="1571625" y="300037"/>
                  </a:lnTo>
                  <a:lnTo>
                    <a:pt x="1493044" y="583406"/>
                  </a:lnTo>
                  <a:lnTo>
                    <a:pt x="1462088" y="695325"/>
                  </a:lnTo>
                  <a:lnTo>
                    <a:pt x="1454944" y="881062"/>
                  </a:lnTo>
                  <a:lnTo>
                    <a:pt x="1476375" y="902494"/>
                  </a:lnTo>
                  <a:lnTo>
                    <a:pt x="1512094" y="919162"/>
                  </a:lnTo>
                  <a:lnTo>
                    <a:pt x="1540669" y="926306"/>
                  </a:lnTo>
                  <a:lnTo>
                    <a:pt x="1576388" y="926306"/>
                  </a:lnTo>
                  <a:lnTo>
                    <a:pt x="1607344" y="914400"/>
                  </a:lnTo>
                  <a:lnTo>
                    <a:pt x="1633538" y="892969"/>
                  </a:lnTo>
                  <a:lnTo>
                    <a:pt x="1647825" y="876300"/>
                  </a:lnTo>
                  <a:lnTo>
                    <a:pt x="1666875" y="845344"/>
                  </a:lnTo>
                  <a:lnTo>
                    <a:pt x="1683544" y="802481"/>
                  </a:lnTo>
                  <a:lnTo>
                    <a:pt x="1690688" y="762000"/>
                  </a:lnTo>
                  <a:lnTo>
                    <a:pt x="1747838" y="621506"/>
                  </a:lnTo>
                  <a:lnTo>
                    <a:pt x="1852613" y="354806"/>
                  </a:lnTo>
                  <a:lnTo>
                    <a:pt x="1869281" y="319087"/>
                  </a:lnTo>
                  <a:lnTo>
                    <a:pt x="1897856" y="292894"/>
                  </a:lnTo>
                  <a:lnTo>
                    <a:pt x="1931194" y="254794"/>
                  </a:lnTo>
                  <a:lnTo>
                    <a:pt x="1945481" y="230981"/>
                  </a:lnTo>
                  <a:lnTo>
                    <a:pt x="1952625" y="209550"/>
                  </a:lnTo>
                  <a:lnTo>
                    <a:pt x="1945481" y="190500"/>
                  </a:lnTo>
                  <a:lnTo>
                    <a:pt x="1902619" y="142875"/>
                  </a:lnTo>
                  <a:lnTo>
                    <a:pt x="1847850" y="107156"/>
                  </a:lnTo>
                  <a:lnTo>
                    <a:pt x="1712119" y="26194"/>
                  </a:lnTo>
                  <a:lnTo>
                    <a:pt x="1678781" y="7144"/>
                  </a:lnTo>
                  <a:lnTo>
                    <a:pt x="1602581" y="0"/>
                  </a:lnTo>
                  <a:lnTo>
                    <a:pt x="1554956" y="9525"/>
                  </a:lnTo>
                  <a:lnTo>
                    <a:pt x="1414463" y="54769"/>
                  </a:lnTo>
                  <a:lnTo>
                    <a:pt x="1364456" y="71437"/>
                  </a:lnTo>
                  <a:lnTo>
                    <a:pt x="1154906" y="95250"/>
                  </a:lnTo>
                  <a:lnTo>
                    <a:pt x="750094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0">
              <a:extLst>
                <a:ext uri="{FF2B5EF4-FFF2-40B4-BE49-F238E27FC236}">
                  <a16:creationId xmlns:a16="http://schemas.microsoft.com/office/drawing/2014/main" id="{7B097542-2667-4025-AF74-FDE40E92C675}"/>
                </a:ext>
              </a:extLst>
            </p:cNvPr>
            <p:cNvSpPr/>
            <p:nvPr/>
          </p:nvSpPr>
          <p:spPr>
            <a:xfrm>
              <a:off x="6008688" y="3094038"/>
              <a:ext cx="1363662" cy="273050"/>
            </a:xfrm>
            <a:custGeom>
              <a:avLst/>
              <a:gdLst>
                <a:gd name="connsiteX0" fmla="*/ 419100 w 1364456"/>
                <a:gd name="connsiteY0" fmla="*/ 85725 h 273844"/>
                <a:gd name="connsiteX1" fmla="*/ 823912 w 1364456"/>
                <a:gd name="connsiteY1" fmla="*/ 33337 h 273844"/>
                <a:gd name="connsiteX2" fmla="*/ 1090612 w 1364456"/>
                <a:gd name="connsiteY2" fmla="*/ 0 h 273844"/>
                <a:gd name="connsiteX3" fmla="*/ 1143000 w 1364456"/>
                <a:gd name="connsiteY3" fmla="*/ 2381 h 273844"/>
                <a:gd name="connsiteX4" fmla="*/ 1221581 w 1364456"/>
                <a:gd name="connsiteY4" fmla="*/ 7144 h 273844"/>
                <a:gd name="connsiteX5" fmla="*/ 1283494 w 1364456"/>
                <a:gd name="connsiteY5" fmla="*/ 16669 h 273844"/>
                <a:gd name="connsiteX6" fmla="*/ 1364456 w 1364456"/>
                <a:gd name="connsiteY6" fmla="*/ 33337 h 273844"/>
                <a:gd name="connsiteX7" fmla="*/ 1345406 w 1364456"/>
                <a:gd name="connsiteY7" fmla="*/ 264319 h 273844"/>
                <a:gd name="connsiteX8" fmla="*/ 1316831 w 1364456"/>
                <a:gd name="connsiteY8" fmla="*/ 250031 h 273844"/>
                <a:gd name="connsiteX9" fmla="*/ 1295400 w 1364456"/>
                <a:gd name="connsiteY9" fmla="*/ 233362 h 273844"/>
                <a:gd name="connsiteX10" fmla="*/ 1262062 w 1364456"/>
                <a:gd name="connsiteY10" fmla="*/ 200025 h 273844"/>
                <a:gd name="connsiteX11" fmla="*/ 1231106 w 1364456"/>
                <a:gd name="connsiteY11" fmla="*/ 157162 h 273844"/>
                <a:gd name="connsiteX12" fmla="*/ 1219200 w 1364456"/>
                <a:gd name="connsiteY12" fmla="*/ 140494 h 273844"/>
                <a:gd name="connsiteX13" fmla="*/ 1145381 w 1364456"/>
                <a:gd name="connsiteY13" fmla="*/ 147637 h 273844"/>
                <a:gd name="connsiteX14" fmla="*/ 909637 w 1364456"/>
                <a:gd name="connsiteY14" fmla="*/ 173831 h 273844"/>
                <a:gd name="connsiteX15" fmla="*/ 609600 w 1364456"/>
                <a:gd name="connsiteY15" fmla="*/ 209550 h 273844"/>
                <a:gd name="connsiteX16" fmla="*/ 350044 w 1364456"/>
                <a:gd name="connsiteY16" fmla="*/ 242887 h 273844"/>
                <a:gd name="connsiteX17" fmla="*/ 95250 w 1364456"/>
                <a:gd name="connsiteY17" fmla="*/ 273844 h 273844"/>
                <a:gd name="connsiteX18" fmla="*/ 73819 w 1364456"/>
                <a:gd name="connsiteY18" fmla="*/ 273844 h 273844"/>
                <a:gd name="connsiteX19" fmla="*/ 0 w 1364456"/>
                <a:gd name="connsiteY19" fmla="*/ 111919 h 273844"/>
                <a:gd name="connsiteX20" fmla="*/ 166687 w 1364456"/>
                <a:gd name="connsiteY20" fmla="*/ 114300 h 273844"/>
                <a:gd name="connsiteX21" fmla="*/ 211931 w 1364456"/>
                <a:gd name="connsiteY21" fmla="*/ 111919 h 273844"/>
                <a:gd name="connsiteX22" fmla="*/ 333375 w 1364456"/>
                <a:gd name="connsiteY22" fmla="*/ 97631 h 273844"/>
                <a:gd name="connsiteX23" fmla="*/ 419100 w 1364456"/>
                <a:gd name="connsiteY23" fmla="*/ 85725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4456" h="273844">
                  <a:moveTo>
                    <a:pt x="419100" y="85725"/>
                  </a:moveTo>
                  <a:lnTo>
                    <a:pt x="823912" y="33337"/>
                  </a:lnTo>
                  <a:lnTo>
                    <a:pt x="1090612" y="0"/>
                  </a:lnTo>
                  <a:lnTo>
                    <a:pt x="1143000" y="2381"/>
                  </a:lnTo>
                  <a:lnTo>
                    <a:pt x="1221581" y="7144"/>
                  </a:lnTo>
                  <a:lnTo>
                    <a:pt x="1283494" y="16669"/>
                  </a:lnTo>
                  <a:lnTo>
                    <a:pt x="1364456" y="33337"/>
                  </a:lnTo>
                  <a:lnTo>
                    <a:pt x="1345406" y="264319"/>
                  </a:lnTo>
                  <a:lnTo>
                    <a:pt x="1316831" y="250031"/>
                  </a:lnTo>
                  <a:lnTo>
                    <a:pt x="1295400" y="233362"/>
                  </a:lnTo>
                  <a:lnTo>
                    <a:pt x="1262062" y="200025"/>
                  </a:lnTo>
                  <a:lnTo>
                    <a:pt x="1231106" y="157162"/>
                  </a:lnTo>
                  <a:lnTo>
                    <a:pt x="1219200" y="140494"/>
                  </a:lnTo>
                  <a:lnTo>
                    <a:pt x="1145381" y="147637"/>
                  </a:lnTo>
                  <a:lnTo>
                    <a:pt x="909637" y="173831"/>
                  </a:lnTo>
                  <a:lnTo>
                    <a:pt x="609600" y="209550"/>
                  </a:lnTo>
                  <a:lnTo>
                    <a:pt x="350044" y="242887"/>
                  </a:lnTo>
                  <a:lnTo>
                    <a:pt x="95250" y="273844"/>
                  </a:lnTo>
                  <a:lnTo>
                    <a:pt x="73819" y="273844"/>
                  </a:lnTo>
                  <a:lnTo>
                    <a:pt x="0" y="111919"/>
                  </a:lnTo>
                  <a:lnTo>
                    <a:pt x="166687" y="114300"/>
                  </a:lnTo>
                  <a:lnTo>
                    <a:pt x="211931" y="111919"/>
                  </a:lnTo>
                  <a:lnTo>
                    <a:pt x="333375" y="97631"/>
                  </a:lnTo>
                  <a:lnTo>
                    <a:pt x="4191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91">
              <a:extLst>
                <a:ext uri="{FF2B5EF4-FFF2-40B4-BE49-F238E27FC236}">
                  <a16:creationId xmlns:a16="http://schemas.microsoft.com/office/drawing/2014/main" id="{F5E124EB-2F33-4EB5-938D-FD8FC4D74C59}"/>
                </a:ext>
              </a:extLst>
            </p:cNvPr>
            <p:cNvSpPr/>
            <p:nvPr/>
          </p:nvSpPr>
          <p:spPr>
            <a:xfrm>
              <a:off x="5062539" y="3630614"/>
              <a:ext cx="377825" cy="1012825"/>
            </a:xfrm>
            <a:custGeom>
              <a:avLst/>
              <a:gdLst>
                <a:gd name="connsiteX0" fmla="*/ 352425 w 378618"/>
                <a:gd name="connsiteY0" fmla="*/ 471488 h 1012032"/>
                <a:gd name="connsiteX1" fmla="*/ 376237 w 378618"/>
                <a:gd name="connsiteY1" fmla="*/ 385763 h 1012032"/>
                <a:gd name="connsiteX2" fmla="*/ 378618 w 378618"/>
                <a:gd name="connsiteY2" fmla="*/ 323850 h 1012032"/>
                <a:gd name="connsiteX3" fmla="*/ 378618 w 378618"/>
                <a:gd name="connsiteY3" fmla="*/ 228600 h 1012032"/>
                <a:gd name="connsiteX4" fmla="*/ 378618 w 378618"/>
                <a:gd name="connsiteY4" fmla="*/ 135732 h 1012032"/>
                <a:gd name="connsiteX5" fmla="*/ 342900 w 378618"/>
                <a:gd name="connsiteY5" fmla="*/ 104775 h 1012032"/>
                <a:gd name="connsiteX6" fmla="*/ 276225 w 378618"/>
                <a:gd name="connsiteY6" fmla="*/ 57150 h 1012032"/>
                <a:gd name="connsiteX7" fmla="*/ 219075 w 378618"/>
                <a:gd name="connsiteY7" fmla="*/ 19050 h 1012032"/>
                <a:gd name="connsiteX8" fmla="*/ 178593 w 378618"/>
                <a:gd name="connsiteY8" fmla="*/ 0 h 1012032"/>
                <a:gd name="connsiteX9" fmla="*/ 157162 w 378618"/>
                <a:gd name="connsiteY9" fmla="*/ 0 h 1012032"/>
                <a:gd name="connsiteX10" fmla="*/ 150018 w 378618"/>
                <a:gd name="connsiteY10" fmla="*/ 7144 h 1012032"/>
                <a:gd name="connsiteX11" fmla="*/ 152400 w 378618"/>
                <a:gd name="connsiteY11" fmla="*/ 33338 h 1012032"/>
                <a:gd name="connsiteX12" fmla="*/ 164306 w 378618"/>
                <a:gd name="connsiteY12" fmla="*/ 73819 h 1012032"/>
                <a:gd name="connsiteX13" fmla="*/ 183356 w 378618"/>
                <a:gd name="connsiteY13" fmla="*/ 140494 h 1012032"/>
                <a:gd name="connsiteX14" fmla="*/ 195262 w 378618"/>
                <a:gd name="connsiteY14" fmla="*/ 188119 h 1012032"/>
                <a:gd name="connsiteX15" fmla="*/ 200025 w 378618"/>
                <a:gd name="connsiteY15" fmla="*/ 233363 h 1012032"/>
                <a:gd name="connsiteX16" fmla="*/ 197643 w 378618"/>
                <a:gd name="connsiteY16" fmla="*/ 280988 h 1012032"/>
                <a:gd name="connsiteX17" fmla="*/ 183356 w 378618"/>
                <a:gd name="connsiteY17" fmla="*/ 354807 h 1012032"/>
                <a:gd name="connsiteX18" fmla="*/ 154781 w 378618"/>
                <a:gd name="connsiteY18" fmla="*/ 452438 h 1012032"/>
                <a:gd name="connsiteX19" fmla="*/ 121443 w 378618"/>
                <a:gd name="connsiteY19" fmla="*/ 535782 h 1012032"/>
                <a:gd name="connsiteX20" fmla="*/ 78581 w 378618"/>
                <a:gd name="connsiteY20" fmla="*/ 604838 h 1012032"/>
                <a:gd name="connsiteX21" fmla="*/ 40481 w 378618"/>
                <a:gd name="connsiteY21" fmla="*/ 671513 h 1012032"/>
                <a:gd name="connsiteX22" fmla="*/ 14287 w 378618"/>
                <a:gd name="connsiteY22" fmla="*/ 731044 h 1012032"/>
                <a:gd name="connsiteX23" fmla="*/ 0 w 378618"/>
                <a:gd name="connsiteY23" fmla="*/ 790575 h 1012032"/>
                <a:gd name="connsiteX24" fmla="*/ 0 w 378618"/>
                <a:gd name="connsiteY24" fmla="*/ 831057 h 1012032"/>
                <a:gd name="connsiteX25" fmla="*/ 9525 w 378618"/>
                <a:gd name="connsiteY25" fmla="*/ 869157 h 1012032"/>
                <a:gd name="connsiteX26" fmla="*/ 26193 w 378618"/>
                <a:gd name="connsiteY26" fmla="*/ 914400 h 1012032"/>
                <a:gd name="connsiteX27" fmla="*/ 45243 w 378618"/>
                <a:gd name="connsiteY27" fmla="*/ 952500 h 1012032"/>
                <a:gd name="connsiteX28" fmla="*/ 71437 w 378618"/>
                <a:gd name="connsiteY28" fmla="*/ 990600 h 1012032"/>
                <a:gd name="connsiteX29" fmla="*/ 92868 w 378618"/>
                <a:gd name="connsiteY29" fmla="*/ 1004888 h 1012032"/>
                <a:gd name="connsiteX30" fmla="*/ 121443 w 378618"/>
                <a:gd name="connsiteY30" fmla="*/ 1012032 h 1012032"/>
                <a:gd name="connsiteX31" fmla="*/ 140493 w 378618"/>
                <a:gd name="connsiteY31" fmla="*/ 1009650 h 1012032"/>
                <a:gd name="connsiteX32" fmla="*/ 169068 w 378618"/>
                <a:gd name="connsiteY32" fmla="*/ 990600 h 1012032"/>
                <a:gd name="connsiteX33" fmla="*/ 192881 w 378618"/>
                <a:gd name="connsiteY33" fmla="*/ 966788 h 1012032"/>
                <a:gd name="connsiteX34" fmla="*/ 221456 w 378618"/>
                <a:gd name="connsiteY34" fmla="*/ 931069 h 1012032"/>
                <a:gd name="connsiteX35" fmla="*/ 238125 w 378618"/>
                <a:gd name="connsiteY35" fmla="*/ 900113 h 1012032"/>
                <a:gd name="connsiteX36" fmla="*/ 254793 w 378618"/>
                <a:gd name="connsiteY36" fmla="*/ 845344 h 1012032"/>
                <a:gd name="connsiteX37" fmla="*/ 280987 w 378618"/>
                <a:gd name="connsiteY37" fmla="*/ 750094 h 1012032"/>
                <a:gd name="connsiteX38" fmla="*/ 352425 w 378618"/>
                <a:gd name="connsiteY38" fmla="*/ 471488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8618" h="1012032">
                  <a:moveTo>
                    <a:pt x="352425" y="471488"/>
                  </a:moveTo>
                  <a:lnTo>
                    <a:pt x="376237" y="385763"/>
                  </a:lnTo>
                  <a:cubicBezTo>
                    <a:pt x="377031" y="365125"/>
                    <a:pt x="377824" y="344488"/>
                    <a:pt x="378618" y="323850"/>
                  </a:cubicBezTo>
                  <a:lnTo>
                    <a:pt x="378618" y="228600"/>
                  </a:lnTo>
                  <a:lnTo>
                    <a:pt x="378618" y="135732"/>
                  </a:lnTo>
                  <a:lnTo>
                    <a:pt x="342900" y="104775"/>
                  </a:lnTo>
                  <a:lnTo>
                    <a:pt x="276225" y="57150"/>
                  </a:lnTo>
                  <a:lnTo>
                    <a:pt x="219075" y="19050"/>
                  </a:lnTo>
                  <a:lnTo>
                    <a:pt x="178593" y="0"/>
                  </a:lnTo>
                  <a:lnTo>
                    <a:pt x="157162" y="0"/>
                  </a:lnTo>
                  <a:lnTo>
                    <a:pt x="150018" y="7144"/>
                  </a:lnTo>
                  <a:lnTo>
                    <a:pt x="152400" y="33338"/>
                  </a:lnTo>
                  <a:lnTo>
                    <a:pt x="164306" y="73819"/>
                  </a:lnTo>
                  <a:lnTo>
                    <a:pt x="183356" y="140494"/>
                  </a:lnTo>
                  <a:lnTo>
                    <a:pt x="195262" y="188119"/>
                  </a:lnTo>
                  <a:lnTo>
                    <a:pt x="200025" y="233363"/>
                  </a:lnTo>
                  <a:lnTo>
                    <a:pt x="197643" y="280988"/>
                  </a:lnTo>
                  <a:lnTo>
                    <a:pt x="183356" y="354807"/>
                  </a:lnTo>
                  <a:lnTo>
                    <a:pt x="154781" y="452438"/>
                  </a:lnTo>
                  <a:lnTo>
                    <a:pt x="121443" y="535782"/>
                  </a:lnTo>
                  <a:lnTo>
                    <a:pt x="78581" y="604838"/>
                  </a:lnTo>
                  <a:lnTo>
                    <a:pt x="40481" y="671513"/>
                  </a:lnTo>
                  <a:lnTo>
                    <a:pt x="14287" y="731044"/>
                  </a:lnTo>
                  <a:lnTo>
                    <a:pt x="0" y="790575"/>
                  </a:lnTo>
                  <a:lnTo>
                    <a:pt x="0" y="831057"/>
                  </a:lnTo>
                  <a:lnTo>
                    <a:pt x="9525" y="869157"/>
                  </a:lnTo>
                  <a:lnTo>
                    <a:pt x="26193" y="914400"/>
                  </a:lnTo>
                  <a:lnTo>
                    <a:pt x="45243" y="952500"/>
                  </a:lnTo>
                  <a:lnTo>
                    <a:pt x="71437" y="990600"/>
                  </a:lnTo>
                  <a:lnTo>
                    <a:pt x="92868" y="1004888"/>
                  </a:lnTo>
                  <a:lnTo>
                    <a:pt x="121443" y="1012032"/>
                  </a:lnTo>
                  <a:lnTo>
                    <a:pt x="140493" y="1009650"/>
                  </a:lnTo>
                  <a:lnTo>
                    <a:pt x="169068" y="990600"/>
                  </a:lnTo>
                  <a:lnTo>
                    <a:pt x="192881" y="966788"/>
                  </a:lnTo>
                  <a:lnTo>
                    <a:pt x="221456" y="931069"/>
                  </a:lnTo>
                  <a:lnTo>
                    <a:pt x="238125" y="900113"/>
                  </a:lnTo>
                  <a:lnTo>
                    <a:pt x="254793" y="845344"/>
                  </a:lnTo>
                  <a:lnTo>
                    <a:pt x="280987" y="750094"/>
                  </a:lnTo>
                  <a:lnTo>
                    <a:pt x="352425" y="471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2">
              <a:extLst>
                <a:ext uri="{FF2B5EF4-FFF2-40B4-BE49-F238E27FC236}">
                  <a16:creationId xmlns:a16="http://schemas.microsoft.com/office/drawing/2014/main" id="{D6941FE4-53F4-44FC-BE04-38E880D8144F}"/>
                </a:ext>
              </a:extLst>
            </p:cNvPr>
            <p:cNvSpPr/>
            <p:nvPr/>
          </p:nvSpPr>
          <p:spPr>
            <a:xfrm>
              <a:off x="5397501" y="3517901"/>
              <a:ext cx="2982913" cy="409575"/>
            </a:xfrm>
            <a:custGeom>
              <a:avLst/>
              <a:gdLst>
                <a:gd name="connsiteX0" fmla="*/ 1182280 w 2982747"/>
                <a:gd name="connsiteY0" fmla="*/ 188032 h 409548"/>
                <a:gd name="connsiteX1" fmla="*/ 904097 w 2982747"/>
                <a:gd name="connsiteY1" fmla="*/ 211214 h 409548"/>
                <a:gd name="connsiteX2" fmla="*/ 721217 w 2982747"/>
                <a:gd name="connsiteY2" fmla="*/ 221517 h 409548"/>
                <a:gd name="connsiteX3" fmla="*/ 525458 w 2982747"/>
                <a:gd name="connsiteY3" fmla="*/ 231820 h 409548"/>
                <a:gd name="connsiteX4" fmla="*/ 340002 w 2982747"/>
                <a:gd name="connsiteY4" fmla="*/ 239547 h 409548"/>
                <a:gd name="connsiteX5" fmla="*/ 141667 w 2982747"/>
                <a:gd name="connsiteY5" fmla="*/ 244699 h 409548"/>
                <a:gd name="connsiteX6" fmla="*/ 5151 w 2982747"/>
                <a:gd name="connsiteY6" fmla="*/ 249850 h 409548"/>
                <a:gd name="connsiteX7" fmla="*/ 0 w 2982747"/>
                <a:gd name="connsiteY7" fmla="*/ 340002 h 409548"/>
                <a:gd name="connsiteX8" fmla="*/ 100455 w 2982747"/>
                <a:gd name="connsiteY8" fmla="*/ 381215 h 409548"/>
                <a:gd name="connsiteX9" fmla="*/ 139092 w 2982747"/>
                <a:gd name="connsiteY9" fmla="*/ 394094 h 409548"/>
                <a:gd name="connsiteX10" fmla="*/ 180304 w 2982747"/>
                <a:gd name="connsiteY10" fmla="*/ 404397 h 409548"/>
                <a:gd name="connsiteX11" fmla="*/ 226668 w 2982747"/>
                <a:gd name="connsiteY11" fmla="*/ 409548 h 409548"/>
                <a:gd name="connsiteX12" fmla="*/ 275608 w 2982747"/>
                <a:gd name="connsiteY12" fmla="*/ 409548 h 409548"/>
                <a:gd name="connsiteX13" fmla="*/ 329699 w 2982747"/>
                <a:gd name="connsiteY13" fmla="*/ 404397 h 409548"/>
                <a:gd name="connsiteX14" fmla="*/ 391517 w 2982747"/>
                <a:gd name="connsiteY14" fmla="*/ 391518 h 409548"/>
                <a:gd name="connsiteX15" fmla="*/ 435306 w 2982747"/>
                <a:gd name="connsiteY15" fmla="*/ 381215 h 409548"/>
                <a:gd name="connsiteX16" fmla="*/ 602731 w 2982747"/>
                <a:gd name="connsiteY16" fmla="*/ 368336 h 409548"/>
                <a:gd name="connsiteX17" fmla="*/ 906672 w 2982747"/>
                <a:gd name="connsiteY17" fmla="*/ 352881 h 409548"/>
                <a:gd name="connsiteX18" fmla="*/ 1215765 w 2982747"/>
                <a:gd name="connsiteY18" fmla="*/ 329699 h 409548"/>
                <a:gd name="connsiteX19" fmla="*/ 1596980 w 2982747"/>
                <a:gd name="connsiteY19" fmla="*/ 296214 h 409548"/>
                <a:gd name="connsiteX20" fmla="*/ 1875164 w 2982747"/>
                <a:gd name="connsiteY20" fmla="*/ 273032 h 409548"/>
                <a:gd name="connsiteX21" fmla="*/ 2163650 w 2982747"/>
                <a:gd name="connsiteY21" fmla="*/ 244699 h 409548"/>
                <a:gd name="connsiteX22" fmla="*/ 2405773 w 2982747"/>
                <a:gd name="connsiteY22" fmla="*/ 224093 h 409548"/>
                <a:gd name="connsiteX23" fmla="*/ 2431531 w 2982747"/>
                <a:gd name="connsiteY23" fmla="*/ 224093 h 409548"/>
                <a:gd name="connsiteX24" fmla="*/ 2462440 w 2982747"/>
                <a:gd name="connsiteY24" fmla="*/ 226668 h 409548"/>
                <a:gd name="connsiteX25" fmla="*/ 2490774 w 2982747"/>
                <a:gd name="connsiteY25" fmla="*/ 236971 h 409548"/>
                <a:gd name="connsiteX26" fmla="*/ 2887443 w 2982747"/>
                <a:gd name="connsiteY26" fmla="*/ 378639 h 409548"/>
                <a:gd name="connsiteX27" fmla="*/ 2910625 w 2982747"/>
                <a:gd name="connsiteY27" fmla="*/ 378639 h 409548"/>
                <a:gd name="connsiteX28" fmla="*/ 2956989 w 2982747"/>
                <a:gd name="connsiteY28" fmla="*/ 368336 h 409548"/>
                <a:gd name="connsiteX29" fmla="*/ 2972444 w 2982747"/>
                <a:gd name="connsiteY29" fmla="*/ 360609 h 409548"/>
                <a:gd name="connsiteX30" fmla="*/ 2980171 w 2982747"/>
                <a:gd name="connsiteY30" fmla="*/ 347730 h 409548"/>
                <a:gd name="connsiteX31" fmla="*/ 2982747 w 2982747"/>
                <a:gd name="connsiteY31" fmla="*/ 334851 h 409548"/>
                <a:gd name="connsiteX32" fmla="*/ 2975019 w 2982747"/>
                <a:gd name="connsiteY32" fmla="*/ 311669 h 409548"/>
                <a:gd name="connsiteX33" fmla="*/ 2951837 w 2982747"/>
                <a:gd name="connsiteY33" fmla="*/ 275608 h 409548"/>
                <a:gd name="connsiteX34" fmla="*/ 2920928 w 2982747"/>
                <a:gd name="connsiteY34" fmla="*/ 239547 h 409548"/>
                <a:gd name="connsiteX35" fmla="*/ 2851382 w 2982747"/>
                <a:gd name="connsiteY35" fmla="*/ 164850 h 409548"/>
                <a:gd name="connsiteX36" fmla="*/ 2802443 w 2982747"/>
                <a:gd name="connsiteY36" fmla="*/ 115910 h 409548"/>
                <a:gd name="connsiteX37" fmla="*/ 2758654 w 2982747"/>
                <a:gd name="connsiteY37" fmla="*/ 74698 h 409548"/>
                <a:gd name="connsiteX38" fmla="*/ 2720018 w 2982747"/>
                <a:gd name="connsiteY38" fmla="*/ 41213 h 409548"/>
                <a:gd name="connsiteX39" fmla="*/ 2689108 w 2982747"/>
                <a:gd name="connsiteY39" fmla="*/ 23182 h 409548"/>
                <a:gd name="connsiteX40" fmla="*/ 2640169 w 2982747"/>
                <a:gd name="connsiteY40" fmla="*/ 5152 h 409548"/>
                <a:gd name="connsiteX41" fmla="*/ 2601532 w 2982747"/>
                <a:gd name="connsiteY41" fmla="*/ 0 h 409548"/>
                <a:gd name="connsiteX42" fmla="*/ 2560320 w 2982747"/>
                <a:gd name="connsiteY42" fmla="*/ 0 h 409548"/>
                <a:gd name="connsiteX43" fmla="*/ 2511380 w 2982747"/>
                <a:gd name="connsiteY43" fmla="*/ 12879 h 409548"/>
                <a:gd name="connsiteX44" fmla="*/ 2374864 w 2982747"/>
                <a:gd name="connsiteY44" fmla="*/ 61819 h 409548"/>
                <a:gd name="connsiteX45" fmla="*/ 2343955 w 2982747"/>
                <a:gd name="connsiteY45" fmla="*/ 69546 h 409548"/>
                <a:gd name="connsiteX46" fmla="*/ 2181681 w 2982747"/>
                <a:gd name="connsiteY46" fmla="*/ 87577 h 409548"/>
                <a:gd name="connsiteX47" fmla="*/ 1849406 w 2982747"/>
                <a:gd name="connsiteY47" fmla="*/ 123637 h 409548"/>
                <a:gd name="connsiteX48" fmla="*/ 1393494 w 2982747"/>
                <a:gd name="connsiteY48" fmla="*/ 170001 h 409548"/>
                <a:gd name="connsiteX49" fmla="*/ 1182280 w 2982747"/>
                <a:gd name="connsiteY49" fmla="*/ 188032 h 409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982747" h="409548">
                  <a:moveTo>
                    <a:pt x="1182280" y="188032"/>
                  </a:moveTo>
                  <a:lnTo>
                    <a:pt x="904097" y="211214"/>
                  </a:lnTo>
                  <a:lnTo>
                    <a:pt x="721217" y="221517"/>
                  </a:lnTo>
                  <a:lnTo>
                    <a:pt x="525458" y="231820"/>
                  </a:lnTo>
                  <a:lnTo>
                    <a:pt x="340002" y="239547"/>
                  </a:lnTo>
                  <a:lnTo>
                    <a:pt x="141667" y="244699"/>
                  </a:lnTo>
                  <a:lnTo>
                    <a:pt x="5151" y="249850"/>
                  </a:lnTo>
                  <a:lnTo>
                    <a:pt x="0" y="340002"/>
                  </a:lnTo>
                  <a:lnTo>
                    <a:pt x="100455" y="381215"/>
                  </a:lnTo>
                  <a:lnTo>
                    <a:pt x="139092" y="394094"/>
                  </a:lnTo>
                  <a:lnTo>
                    <a:pt x="180304" y="404397"/>
                  </a:lnTo>
                  <a:lnTo>
                    <a:pt x="226668" y="409548"/>
                  </a:lnTo>
                  <a:lnTo>
                    <a:pt x="275608" y="409548"/>
                  </a:lnTo>
                  <a:lnTo>
                    <a:pt x="329699" y="404397"/>
                  </a:lnTo>
                  <a:lnTo>
                    <a:pt x="391517" y="391518"/>
                  </a:lnTo>
                  <a:lnTo>
                    <a:pt x="435306" y="381215"/>
                  </a:lnTo>
                  <a:lnTo>
                    <a:pt x="602731" y="368336"/>
                  </a:lnTo>
                  <a:lnTo>
                    <a:pt x="906672" y="352881"/>
                  </a:lnTo>
                  <a:lnTo>
                    <a:pt x="1215765" y="329699"/>
                  </a:lnTo>
                  <a:lnTo>
                    <a:pt x="1596980" y="296214"/>
                  </a:lnTo>
                  <a:lnTo>
                    <a:pt x="1875164" y="273032"/>
                  </a:lnTo>
                  <a:lnTo>
                    <a:pt x="2163650" y="244699"/>
                  </a:lnTo>
                  <a:lnTo>
                    <a:pt x="2405773" y="224093"/>
                  </a:lnTo>
                  <a:lnTo>
                    <a:pt x="2431531" y="224093"/>
                  </a:lnTo>
                  <a:lnTo>
                    <a:pt x="2462440" y="226668"/>
                  </a:lnTo>
                  <a:lnTo>
                    <a:pt x="2490774" y="236971"/>
                  </a:lnTo>
                  <a:lnTo>
                    <a:pt x="2887443" y="378639"/>
                  </a:lnTo>
                  <a:lnTo>
                    <a:pt x="2910625" y="378639"/>
                  </a:lnTo>
                  <a:lnTo>
                    <a:pt x="2956989" y="368336"/>
                  </a:lnTo>
                  <a:lnTo>
                    <a:pt x="2972444" y="360609"/>
                  </a:lnTo>
                  <a:lnTo>
                    <a:pt x="2980171" y="347730"/>
                  </a:lnTo>
                  <a:lnTo>
                    <a:pt x="2982747" y="334851"/>
                  </a:lnTo>
                  <a:lnTo>
                    <a:pt x="2975019" y="311669"/>
                  </a:lnTo>
                  <a:lnTo>
                    <a:pt x="2951837" y="275608"/>
                  </a:lnTo>
                  <a:lnTo>
                    <a:pt x="2920928" y="239547"/>
                  </a:lnTo>
                  <a:lnTo>
                    <a:pt x="2851382" y="164850"/>
                  </a:lnTo>
                  <a:lnTo>
                    <a:pt x="2802443" y="115910"/>
                  </a:lnTo>
                  <a:lnTo>
                    <a:pt x="2758654" y="74698"/>
                  </a:lnTo>
                  <a:lnTo>
                    <a:pt x="2720018" y="41213"/>
                  </a:lnTo>
                  <a:lnTo>
                    <a:pt x="2689108" y="23182"/>
                  </a:lnTo>
                  <a:lnTo>
                    <a:pt x="2640169" y="5152"/>
                  </a:lnTo>
                  <a:lnTo>
                    <a:pt x="2601532" y="0"/>
                  </a:lnTo>
                  <a:lnTo>
                    <a:pt x="2560320" y="0"/>
                  </a:lnTo>
                  <a:lnTo>
                    <a:pt x="2511380" y="12879"/>
                  </a:lnTo>
                  <a:lnTo>
                    <a:pt x="2374864" y="61819"/>
                  </a:lnTo>
                  <a:lnTo>
                    <a:pt x="2343955" y="69546"/>
                  </a:lnTo>
                  <a:lnTo>
                    <a:pt x="2181681" y="87577"/>
                  </a:lnTo>
                  <a:lnTo>
                    <a:pt x="1849406" y="123637"/>
                  </a:lnTo>
                  <a:lnTo>
                    <a:pt x="1393494" y="170001"/>
                  </a:lnTo>
                  <a:lnTo>
                    <a:pt x="1182280" y="188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93">
              <a:extLst>
                <a:ext uri="{FF2B5EF4-FFF2-40B4-BE49-F238E27FC236}">
                  <a16:creationId xmlns:a16="http://schemas.microsoft.com/office/drawing/2014/main" id="{7B1B8346-AF39-4502-8DA6-1352F6178DC3}"/>
                </a:ext>
              </a:extLst>
            </p:cNvPr>
            <p:cNvSpPr/>
            <p:nvPr/>
          </p:nvSpPr>
          <p:spPr>
            <a:xfrm>
              <a:off x="7589839" y="3738563"/>
              <a:ext cx="758825" cy="614362"/>
            </a:xfrm>
            <a:custGeom>
              <a:avLst/>
              <a:gdLst>
                <a:gd name="connsiteX0" fmla="*/ 169069 w 759619"/>
                <a:gd name="connsiteY0" fmla="*/ 300037 h 614362"/>
                <a:gd name="connsiteX1" fmla="*/ 292894 w 759619"/>
                <a:gd name="connsiteY1" fmla="*/ 114300 h 614362"/>
                <a:gd name="connsiteX2" fmla="*/ 307181 w 759619"/>
                <a:gd name="connsiteY2" fmla="*/ 92868 h 614362"/>
                <a:gd name="connsiteX3" fmla="*/ 316706 w 759619"/>
                <a:gd name="connsiteY3" fmla="*/ 66675 h 614362"/>
                <a:gd name="connsiteX4" fmla="*/ 319087 w 759619"/>
                <a:gd name="connsiteY4" fmla="*/ 47625 h 614362"/>
                <a:gd name="connsiteX5" fmla="*/ 311944 w 759619"/>
                <a:gd name="connsiteY5" fmla="*/ 28575 h 614362"/>
                <a:gd name="connsiteX6" fmla="*/ 300037 w 759619"/>
                <a:gd name="connsiteY6" fmla="*/ 11906 h 614362"/>
                <a:gd name="connsiteX7" fmla="*/ 257175 w 759619"/>
                <a:gd name="connsiteY7" fmla="*/ 0 h 614362"/>
                <a:gd name="connsiteX8" fmla="*/ 759619 w 759619"/>
                <a:gd name="connsiteY8" fmla="*/ 147637 h 614362"/>
                <a:gd name="connsiteX9" fmla="*/ 723900 w 759619"/>
                <a:gd name="connsiteY9" fmla="*/ 154781 h 614362"/>
                <a:gd name="connsiteX10" fmla="*/ 690562 w 759619"/>
                <a:gd name="connsiteY10" fmla="*/ 159543 h 614362"/>
                <a:gd name="connsiteX11" fmla="*/ 623887 w 759619"/>
                <a:gd name="connsiteY11" fmla="*/ 173831 h 614362"/>
                <a:gd name="connsiteX12" fmla="*/ 559594 w 759619"/>
                <a:gd name="connsiteY12" fmla="*/ 192881 h 614362"/>
                <a:gd name="connsiteX13" fmla="*/ 509587 w 759619"/>
                <a:gd name="connsiteY13" fmla="*/ 211931 h 614362"/>
                <a:gd name="connsiteX14" fmla="*/ 476250 w 759619"/>
                <a:gd name="connsiteY14" fmla="*/ 233362 h 614362"/>
                <a:gd name="connsiteX15" fmla="*/ 342900 w 759619"/>
                <a:gd name="connsiteY15" fmla="*/ 347662 h 614362"/>
                <a:gd name="connsiteX16" fmla="*/ 197644 w 759619"/>
                <a:gd name="connsiteY16" fmla="*/ 466725 h 614362"/>
                <a:gd name="connsiteX17" fmla="*/ 88106 w 759619"/>
                <a:gd name="connsiteY17" fmla="*/ 554831 h 614362"/>
                <a:gd name="connsiteX18" fmla="*/ 0 w 759619"/>
                <a:gd name="connsiteY18" fmla="*/ 614362 h 614362"/>
                <a:gd name="connsiteX19" fmla="*/ 28575 w 759619"/>
                <a:gd name="connsiteY19" fmla="*/ 519112 h 614362"/>
                <a:gd name="connsiteX20" fmla="*/ 128587 w 759619"/>
                <a:gd name="connsiteY20" fmla="*/ 357187 h 614362"/>
                <a:gd name="connsiteX21" fmla="*/ 169069 w 759619"/>
                <a:gd name="connsiteY21" fmla="*/ 300037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9619" h="614362">
                  <a:moveTo>
                    <a:pt x="169069" y="300037"/>
                  </a:moveTo>
                  <a:lnTo>
                    <a:pt x="292894" y="114300"/>
                  </a:lnTo>
                  <a:lnTo>
                    <a:pt x="307181" y="92868"/>
                  </a:lnTo>
                  <a:lnTo>
                    <a:pt x="316706" y="66675"/>
                  </a:lnTo>
                  <a:lnTo>
                    <a:pt x="319087" y="47625"/>
                  </a:lnTo>
                  <a:lnTo>
                    <a:pt x="311944" y="28575"/>
                  </a:lnTo>
                  <a:lnTo>
                    <a:pt x="300037" y="11906"/>
                  </a:lnTo>
                  <a:lnTo>
                    <a:pt x="257175" y="0"/>
                  </a:lnTo>
                  <a:lnTo>
                    <a:pt x="759619" y="147637"/>
                  </a:lnTo>
                  <a:lnTo>
                    <a:pt x="723900" y="154781"/>
                  </a:lnTo>
                  <a:lnTo>
                    <a:pt x="690562" y="159543"/>
                  </a:lnTo>
                  <a:lnTo>
                    <a:pt x="623887" y="173831"/>
                  </a:lnTo>
                  <a:lnTo>
                    <a:pt x="559594" y="192881"/>
                  </a:lnTo>
                  <a:lnTo>
                    <a:pt x="509587" y="211931"/>
                  </a:lnTo>
                  <a:lnTo>
                    <a:pt x="476250" y="233362"/>
                  </a:lnTo>
                  <a:lnTo>
                    <a:pt x="342900" y="347662"/>
                  </a:lnTo>
                  <a:lnTo>
                    <a:pt x="197644" y="466725"/>
                  </a:lnTo>
                  <a:lnTo>
                    <a:pt x="88106" y="554831"/>
                  </a:lnTo>
                  <a:lnTo>
                    <a:pt x="0" y="614362"/>
                  </a:lnTo>
                  <a:lnTo>
                    <a:pt x="28575" y="519112"/>
                  </a:lnTo>
                  <a:lnTo>
                    <a:pt x="128587" y="357187"/>
                  </a:lnTo>
                  <a:lnTo>
                    <a:pt x="169069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94">
              <a:extLst>
                <a:ext uri="{FF2B5EF4-FFF2-40B4-BE49-F238E27FC236}">
                  <a16:creationId xmlns:a16="http://schemas.microsoft.com/office/drawing/2014/main" id="{9ED8498E-0897-4191-B097-D49E4BD09ED3}"/>
                </a:ext>
              </a:extLst>
            </p:cNvPr>
            <p:cNvSpPr/>
            <p:nvPr/>
          </p:nvSpPr>
          <p:spPr>
            <a:xfrm>
              <a:off x="5478464" y="4210050"/>
              <a:ext cx="2308225" cy="381000"/>
            </a:xfrm>
            <a:custGeom>
              <a:avLst/>
              <a:gdLst>
                <a:gd name="connsiteX0" fmla="*/ 1090613 w 2307432"/>
                <a:gd name="connsiteY0" fmla="*/ 142875 h 381000"/>
                <a:gd name="connsiteX1" fmla="*/ 1285875 w 2307432"/>
                <a:gd name="connsiteY1" fmla="*/ 116681 h 381000"/>
                <a:gd name="connsiteX2" fmla="*/ 1519238 w 2307432"/>
                <a:gd name="connsiteY2" fmla="*/ 90488 h 381000"/>
                <a:gd name="connsiteX3" fmla="*/ 1721644 w 2307432"/>
                <a:gd name="connsiteY3" fmla="*/ 69056 h 381000"/>
                <a:gd name="connsiteX4" fmla="*/ 1781175 w 2307432"/>
                <a:gd name="connsiteY4" fmla="*/ 50006 h 381000"/>
                <a:gd name="connsiteX5" fmla="*/ 1864519 w 2307432"/>
                <a:gd name="connsiteY5" fmla="*/ 21431 h 381000"/>
                <a:gd name="connsiteX6" fmla="*/ 1955007 w 2307432"/>
                <a:gd name="connsiteY6" fmla="*/ 0 h 381000"/>
                <a:gd name="connsiteX7" fmla="*/ 1981200 w 2307432"/>
                <a:gd name="connsiteY7" fmla="*/ 0 h 381000"/>
                <a:gd name="connsiteX8" fmla="*/ 2028825 w 2307432"/>
                <a:gd name="connsiteY8" fmla="*/ 4763 h 381000"/>
                <a:gd name="connsiteX9" fmla="*/ 2107407 w 2307432"/>
                <a:gd name="connsiteY9" fmla="*/ 16669 h 381000"/>
                <a:gd name="connsiteX10" fmla="*/ 2157413 w 2307432"/>
                <a:gd name="connsiteY10" fmla="*/ 26194 h 381000"/>
                <a:gd name="connsiteX11" fmla="*/ 2235994 w 2307432"/>
                <a:gd name="connsiteY11" fmla="*/ 78581 h 381000"/>
                <a:gd name="connsiteX12" fmla="*/ 2283619 w 2307432"/>
                <a:gd name="connsiteY12" fmla="*/ 114300 h 381000"/>
                <a:gd name="connsiteX13" fmla="*/ 2297907 w 2307432"/>
                <a:gd name="connsiteY13" fmla="*/ 128588 h 381000"/>
                <a:gd name="connsiteX14" fmla="*/ 2307432 w 2307432"/>
                <a:gd name="connsiteY14" fmla="*/ 140494 h 381000"/>
                <a:gd name="connsiteX15" fmla="*/ 2305050 w 2307432"/>
                <a:gd name="connsiteY15" fmla="*/ 173831 h 381000"/>
                <a:gd name="connsiteX16" fmla="*/ 2290763 w 2307432"/>
                <a:gd name="connsiteY16" fmla="*/ 230981 h 381000"/>
                <a:gd name="connsiteX17" fmla="*/ 2276475 w 2307432"/>
                <a:gd name="connsiteY17" fmla="*/ 245269 h 381000"/>
                <a:gd name="connsiteX18" fmla="*/ 2235994 w 2307432"/>
                <a:gd name="connsiteY18" fmla="*/ 247650 h 381000"/>
                <a:gd name="connsiteX19" fmla="*/ 2074069 w 2307432"/>
                <a:gd name="connsiteY19" fmla="*/ 247650 h 381000"/>
                <a:gd name="connsiteX20" fmla="*/ 1921669 w 2307432"/>
                <a:gd name="connsiteY20" fmla="*/ 257175 h 381000"/>
                <a:gd name="connsiteX21" fmla="*/ 1714500 w 2307432"/>
                <a:gd name="connsiteY21" fmla="*/ 266700 h 381000"/>
                <a:gd name="connsiteX22" fmla="*/ 1431132 w 2307432"/>
                <a:gd name="connsiteY22" fmla="*/ 283369 h 381000"/>
                <a:gd name="connsiteX23" fmla="*/ 1278732 w 2307432"/>
                <a:gd name="connsiteY23" fmla="*/ 292894 h 381000"/>
                <a:gd name="connsiteX24" fmla="*/ 1162050 w 2307432"/>
                <a:gd name="connsiteY24" fmla="*/ 314325 h 381000"/>
                <a:gd name="connsiteX25" fmla="*/ 940594 w 2307432"/>
                <a:gd name="connsiteY25" fmla="*/ 333375 h 381000"/>
                <a:gd name="connsiteX26" fmla="*/ 657225 w 2307432"/>
                <a:gd name="connsiteY26" fmla="*/ 361950 h 381000"/>
                <a:gd name="connsiteX27" fmla="*/ 528638 w 2307432"/>
                <a:gd name="connsiteY27" fmla="*/ 378619 h 381000"/>
                <a:gd name="connsiteX28" fmla="*/ 442913 w 2307432"/>
                <a:gd name="connsiteY28" fmla="*/ 381000 h 381000"/>
                <a:gd name="connsiteX29" fmla="*/ 350044 w 2307432"/>
                <a:gd name="connsiteY29" fmla="*/ 381000 h 381000"/>
                <a:gd name="connsiteX30" fmla="*/ 302419 w 2307432"/>
                <a:gd name="connsiteY30" fmla="*/ 366713 h 381000"/>
                <a:gd name="connsiteX31" fmla="*/ 245269 w 2307432"/>
                <a:gd name="connsiteY31" fmla="*/ 338138 h 381000"/>
                <a:gd name="connsiteX32" fmla="*/ 192882 w 2307432"/>
                <a:gd name="connsiteY32" fmla="*/ 309563 h 381000"/>
                <a:gd name="connsiteX33" fmla="*/ 133350 w 2307432"/>
                <a:gd name="connsiteY33" fmla="*/ 269081 h 381000"/>
                <a:gd name="connsiteX34" fmla="*/ 90488 w 2307432"/>
                <a:gd name="connsiteY34" fmla="*/ 233363 h 381000"/>
                <a:gd name="connsiteX35" fmla="*/ 47625 w 2307432"/>
                <a:gd name="connsiteY35" fmla="*/ 188119 h 381000"/>
                <a:gd name="connsiteX36" fmla="*/ 9525 w 2307432"/>
                <a:gd name="connsiteY36" fmla="*/ 138113 h 381000"/>
                <a:gd name="connsiteX37" fmla="*/ 2382 w 2307432"/>
                <a:gd name="connsiteY37" fmla="*/ 121444 h 381000"/>
                <a:gd name="connsiteX38" fmla="*/ 0 w 2307432"/>
                <a:gd name="connsiteY38" fmla="*/ 100013 h 381000"/>
                <a:gd name="connsiteX39" fmla="*/ 11907 w 2307432"/>
                <a:gd name="connsiteY39" fmla="*/ 85725 h 381000"/>
                <a:gd name="connsiteX40" fmla="*/ 42863 w 2307432"/>
                <a:gd name="connsiteY40" fmla="*/ 83344 h 381000"/>
                <a:gd name="connsiteX41" fmla="*/ 92869 w 2307432"/>
                <a:gd name="connsiteY41" fmla="*/ 109538 h 381000"/>
                <a:gd name="connsiteX42" fmla="*/ 211932 w 2307432"/>
                <a:gd name="connsiteY42" fmla="*/ 154781 h 381000"/>
                <a:gd name="connsiteX43" fmla="*/ 288132 w 2307432"/>
                <a:gd name="connsiteY43" fmla="*/ 176213 h 381000"/>
                <a:gd name="connsiteX44" fmla="*/ 371475 w 2307432"/>
                <a:gd name="connsiteY44" fmla="*/ 195263 h 381000"/>
                <a:gd name="connsiteX45" fmla="*/ 454819 w 2307432"/>
                <a:gd name="connsiteY45" fmla="*/ 204788 h 381000"/>
                <a:gd name="connsiteX46" fmla="*/ 514350 w 2307432"/>
                <a:gd name="connsiteY46" fmla="*/ 204788 h 381000"/>
                <a:gd name="connsiteX47" fmla="*/ 642938 w 2307432"/>
                <a:gd name="connsiteY47" fmla="*/ 192881 h 381000"/>
                <a:gd name="connsiteX48" fmla="*/ 1090613 w 2307432"/>
                <a:gd name="connsiteY48" fmla="*/ 1428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07432" h="381000">
                  <a:moveTo>
                    <a:pt x="1090613" y="142875"/>
                  </a:moveTo>
                  <a:lnTo>
                    <a:pt x="1285875" y="116681"/>
                  </a:lnTo>
                  <a:lnTo>
                    <a:pt x="1519238" y="90488"/>
                  </a:lnTo>
                  <a:lnTo>
                    <a:pt x="1721644" y="69056"/>
                  </a:lnTo>
                  <a:lnTo>
                    <a:pt x="1781175" y="50006"/>
                  </a:lnTo>
                  <a:lnTo>
                    <a:pt x="1864519" y="21431"/>
                  </a:lnTo>
                  <a:lnTo>
                    <a:pt x="1955007" y="0"/>
                  </a:lnTo>
                  <a:lnTo>
                    <a:pt x="1981200" y="0"/>
                  </a:lnTo>
                  <a:lnTo>
                    <a:pt x="2028825" y="4763"/>
                  </a:lnTo>
                  <a:lnTo>
                    <a:pt x="2107407" y="16669"/>
                  </a:lnTo>
                  <a:lnTo>
                    <a:pt x="2157413" y="26194"/>
                  </a:lnTo>
                  <a:lnTo>
                    <a:pt x="2235994" y="78581"/>
                  </a:lnTo>
                  <a:lnTo>
                    <a:pt x="2283619" y="114300"/>
                  </a:lnTo>
                  <a:lnTo>
                    <a:pt x="2297907" y="128588"/>
                  </a:lnTo>
                  <a:lnTo>
                    <a:pt x="2307432" y="140494"/>
                  </a:lnTo>
                  <a:lnTo>
                    <a:pt x="2305050" y="173831"/>
                  </a:lnTo>
                  <a:lnTo>
                    <a:pt x="2290763" y="230981"/>
                  </a:lnTo>
                  <a:lnTo>
                    <a:pt x="2276475" y="245269"/>
                  </a:lnTo>
                  <a:lnTo>
                    <a:pt x="2235994" y="247650"/>
                  </a:lnTo>
                  <a:lnTo>
                    <a:pt x="2074069" y="247650"/>
                  </a:lnTo>
                  <a:lnTo>
                    <a:pt x="1921669" y="257175"/>
                  </a:lnTo>
                  <a:lnTo>
                    <a:pt x="1714500" y="266700"/>
                  </a:lnTo>
                  <a:lnTo>
                    <a:pt x="1431132" y="283369"/>
                  </a:lnTo>
                  <a:lnTo>
                    <a:pt x="1278732" y="292894"/>
                  </a:lnTo>
                  <a:lnTo>
                    <a:pt x="1162050" y="314325"/>
                  </a:lnTo>
                  <a:lnTo>
                    <a:pt x="940594" y="333375"/>
                  </a:lnTo>
                  <a:lnTo>
                    <a:pt x="657225" y="361950"/>
                  </a:lnTo>
                  <a:lnTo>
                    <a:pt x="528638" y="378619"/>
                  </a:lnTo>
                  <a:lnTo>
                    <a:pt x="442913" y="381000"/>
                  </a:lnTo>
                  <a:lnTo>
                    <a:pt x="350044" y="381000"/>
                  </a:lnTo>
                  <a:lnTo>
                    <a:pt x="302419" y="366713"/>
                  </a:lnTo>
                  <a:lnTo>
                    <a:pt x="245269" y="338138"/>
                  </a:lnTo>
                  <a:lnTo>
                    <a:pt x="192882" y="309563"/>
                  </a:lnTo>
                  <a:lnTo>
                    <a:pt x="133350" y="269081"/>
                  </a:lnTo>
                  <a:lnTo>
                    <a:pt x="90488" y="233363"/>
                  </a:lnTo>
                  <a:lnTo>
                    <a:pt x="47625" y="188119"/>
                  </a:lnTo>
                  <a:lnTo>
                    <a:pt x="9525" y="138113"/>
                  </a:lnTo>
                  <a:lnTo>
                    <a:pt x="2382" y="121444"/>
                  </a:lnTo>
                  <a:lnTo>
                    <a:pt x="0" y="100013"/>
                  </a:lnTo>
                  <a:lnTo>
                    <a:pt x="11907" y="85725"/>
                  </a:lnTo>
                  <a:lnTo>
                    <a:pt x="42863" y="83344"/>
                  </a:lnTo>
                  <a:lnTo>
                    <a:pt x="92869" y="109538"/>
                  </a:lnTo>
                  <a:lnTo>
                    <a:pt x="211932" y="154781"/>
                  </a:lnTo>
                  <a:lnTo>
                    <a:pt x="288132" y="176213"/>
                  </a:lnTo>
                  <a:lnTo>
                    <a:pt x="371475" y="195263"/>
                  </a:lnTo>
                  <a:lnTo>
                    <a:pt x="454819" y="204788"/>
                  </a:lnTo>
                  <a:lnTo>
                    <a:pt x="514350" y="204788"/>
                  </a:lnTo>
                  <a:lnTo>
                    <a:pt x="642938" y="192881"/>
                  </a:lnTo>
                  <a:lnTo>
                    <a:pt x="1090613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95">
              <a:extLst>
                <a:ext uri="{FF2B5EF4-FFF2-40B4-BE49-F238E27FC236}">
                  <a16:creationId xmlns:a16="http://schemas.microsoft.com/office/drawing/2014/main" id="{12B04E5F-2830-4C86-9880-5F3708407F54}"/>
                </a:ext>
              </a:extLst>
            </p:cNvPr>
            <p:cNvSpPr/>
            <p:nvPr/>
          </p:nvSpPr>
          <p:spPr>
            <a:xfrm>
              <a:off x="6615114" y="4465639"/>
              <a:ext cx="276225" cy="1641475"/>
            </a:xfrm>
            <a:custGeom>
              <a:avLst/>
              <a:gdLst>
                <a:gd name="connsiteX0" fmla="*/ 52387 w 276225"/>
                <a:gd name="connsiteY0" fmla="*/ 442912 h 1643062"/>
                <a:gd name="connsiteX1" fmla="*/ 52387 w 276225"/>
                <a:gd name="connsiteY1" fmla="*/ 264319 h 1643062"/>
                <a:gd name="connsiteX2" fmla="*/ 52387 w 276225"/>
                <a:gd name="connsiteY2" fmla="*/ 238125 h 1643062"/>
                <a:gd name="connsiteX3" fmla="*/ 47625 w 276225"/>
                <a:gd name="connsiteY3" fmla="*/ 202406 h 1643062"/>
                <a:gd name="connsiteX4" fmla="*/ 38100 w 276225"/>
                <a:gd name="connsiteY4" fmla="*/ 150019 h 1643062"/>
                <a:gd name="connsiteX5" fmla="*/ 26193 w 276225"/>
                <a:gd name="connsiteY5" fmla="*/ 102394 h 1643062"/>
                <a:gd name="connsiteX6" fmla="*/ 0 w 276225"/>
                <a:gd name="connsiteY6" fmla="*/ 23812 h 1643062"/>
                <a:gd name="connsiteX7" fmla="*/ 147637 w 276225"/>
                <a:gd name="connsiteY7" fmla="*/ 0 h 1643062"/>
                <a:gd name="connsiteX8" fmla="*/ 200025 w 276225"/>
                <a:gd name="connsiteY8" fmla="*/ 80962 h 1643062"/>
                <a:gd name="connsiteX9" fmla="*/ 233362 w 276225"/>
                <a:gd name="connsiteY9" fmla="*/ 140494 h 1643062"/>
                <a:gd name="connsiteX10" fmla="*/ 250031 w 276225"/>
                <a:gd name="connsiteY10" fmla="*/ 180975 h 1643062"/>
                <a:gd name="connsiteX11" fmla="*/ 261937 w 276225"/>
                <a:gd name="connsiteY11" fmla="*/ 226219 h 1643062"/>
                <a:gd name="connsiteX12" fmla="*/ 273843 w 276225"/>
                <a:gd name="connsiteY12" fmla="*/ 333375 h 1643062"/>
                <a:gd name="connsiteX13" fmla="*/ 276225 w 276225"/>
                <a:gd name="connsiteY13" fmla="*/ 450056 h 1643062"/>
                <a:gd name="connsiteX14" fmla="*/ 276225 w 276225"/>
                <a:gd name="connsiteY14" fmla="*/ 764381 h 1643062"/>
                <a:gd name="connsiteX15" fmla="*/ 276225 w 276225"/>
                <a:gd name="connsiteY15" fmla="*/ 1026319 h 1643062"/>
                <a:gd name="connsiteX16" fmla="*/ 273843 w 276225"/>
                <a:gd name="connsiteY16" fmla="*/ 1173956 h 1643062"/>
                <a:gd name="connsiteX17" fmla="*/ 273843 w 276225"/>
                <a:gd name="connsiteY17" fmla="*/ 1214437 h 1643062"/>
                <a:gd name="connsiteX18" fmla="*/ 269081 w 276225"/>
                <a:gd name="connsiteY18" fmla="*/ 1254919 h 1643062"/>
                <a:gd name="connsiteX19" fmla="*/ 254793 w 276225"/>
                <a:gd name="connsiteY19" fmla="*/ 1309687 h 1643062"/>
                <a:gd name="connsiteX20" fmla="*/ 223837 w 276225"/>
                <a:gd name="connsiteY20" fmla="*/ 1395412 h 1643062"/>
                <a:gd name="connsiteX21" fmla="*/ 164306 w 276225"/>
                <a:gd name="connsiteY21" fmla="*/ 1528762 h 1643062"/>
                <a:gd name="connsiteX22" fmla="*/ 126206 w 276225"/>
                <a:gd name="connsiteY22" fmla="*/ 1612106 h 1643062"/>
                <a:gd name="connsiteX23" fmla="*/ 107156 w 276225"/>
                <a:gd name="connsiteY23" fmla="*/ 1631156 h 1643062"/>
                <a:gd name="connsiteX24" fmla="*/ 83343 w 276225"/>
                <a:gd name="connsiteY24" fmla="*/ 1640681 h 1643062"/>
                <a:gd name="connsiteX25" fmla="*/ 69056 w 276225"/>
                <a:gd name="connsiteY25" fmla="*/ 1643062 h 1643062"/>
                <a:gd name="connsiteX26" fmla="*/ 47625 w 276225"/>
                <a:gd name="connsiteY26" fmla="*/ 1643062 h 1643062"/>
                <a:gd name="connsiteX27" fmla="*/ 23812 w 276225"/>
                <a:gd name="connsiteY27" fmla="*/ 1633537 h 1643062"/>
                <a:gd name="connsiteX28" fmla="*/ 2381 w 276225"/>
                <a:gd name="connsiteY28" fmla="*/ 1609725 h 1643062"/>
                <a:gd name="connsiteX29" fmla="*/ 33337 w 276225"/>
                <a:gd name="connsiteY29" fmla="*/ 1092994 h 1643062"/>
                <a:gd name="connsiteX30" fmla="*/ 45243 w 276225"/>
                <a:gd name="connsiteY30" fmla="*/ 907256 h 1643062"/>
                <a:gd name="connsiteX31" fmla="*/ 52387 w 276225"/>
                <a:gd name="connsiteY31" fmla="*/ 740569 h 1643062"/>
                <a:gd name="connsiteX32" fmla="*/ 52387 w 276225"/>
                <a:gd name="connsiteY32" fmla="*/ 442912 h 164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225" h="1643062">
                  <a:moveTo>
                    <a:pt x="52387" y="442912"/>
                  </a:moveTo>
                  <a:lnTo>
                    <a:pt x="52387" y="264319"/>
                  </a:lnTo>
                  <a:lnTo>
                    <a:pt x="52387" y="238125"/>
                  </a:lnTo>
                  <a:lnTo>
                    <a:pt x="47625" y="202406"/>
                  </a:lnTo>
                  <a:lnTo>
                    <a:pt x="38100" y="150019"/>
                  </a:lnTo>
                  <a:lnTo>
                    <a:pt x="26193" y="102394"/>
                  </a:lnTo>
                  <a:lnTo>
                    <a:pt x="0" y="23812"/>
                  </a:lnTo>
                  <a:lnTo>
                    <a:pt x="147637" y="0"/>
                  </a:lnTo>
                  <a:lnTo>
                    <a:pt x="200025" y="80962"/>
                  </a:lnTo>
                  <a:lnTo>
                    <a:pt x="233362" y="140494"/>
                  </a:lnTo>
                  <a:lnTo>
                    <a:pt x="250031" y="180975"/>
                  </a:lnTo>
                  <a:lnTo>
                    <a:pt x="261937" y="226219"/>
                  </a:lnTo>
                  <a:lnTo>
                    <a:pt x="273843" y="333375"/>
                  </a:lnTo>
                  <a:lnTo>
                    <a:pt x="276225" y="450056"/>
                  </a:lnTo>
                  <a:lnTo>
                    <a:pt x="276225" y="764381"/>
                  </a:lnTo>
                  <a:lnTo>
                    <a:pt x="276225" y="1026319"/>
                  </a:lnTo>
                  <a:lnTo>
                    <a:pt x="273843" y="1173956"/>
                  </a:lnTo>
                  <a:lnTo>
                    <a:pt x="273843" y="1214437"/>
                  </a:lnTo>
                  <a:lnTo>
                    <a:pt x="269081" y="1254919"/>
                  </a:lnTo>
                  <a:lnTo>
                    <a:pt x="254793" y="1309687"/>
                  </a:lnTo>
                  <a:lnTo>
                    <a:pt x="223837" y="1395412"/>
                  </a:lnTo>
                  <a:lnTo>
                    <a:pt x="164306" y="1528762"/>
                  </a:lnTo>
                  <a:lnTo>
                    <a:pt x="126206" y="1612106"/>
                  </a:lnTo>
                  <a:lnTo>
                    <a:pt x="107156" y="1631156"/>
                  </a:lnTo>
                  <a:lnTo>
                    <a:pt x="83343" y="1640681"/>
                  </a:lnTo>
                  <a:lnTo>
                    <a:pt x="69056" y="1643062"/>
                  </a:lnTo>
                  <a:lnTo>
                    <a:pt x="47625" y="1643062"/>
                  </a:lnTo>
                  <a:lnTo>
                    <a:pt x="23812" y="1633537"/>
                  </a:lnTo>
                  <a:lnTo>
                    <a:pt x="2381" y="1609725"/>
                  </a:lnTo>
                  <a:lnTo>
                    <a:pt x="33337" y="1092994"/>
                  </a:lnTo>
                  <a:lnTo>
                    <a:pt x="45243" y="907256"/>
                  </a:lnTo>
                  <a:lnTo>
                    <a:pt x="52387" y="740569"/>
                  </a:lnTo>
                  <a:cubicBezTo>
                    <a:pt x="53181" y="650875"/>
                    <a:pt x="53974" y="561181"/>
                    <a:pt x="52387" y="4429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6">
              <a:extLst>
                <a:ext uri="{FF2B5EF4-FFF2-40B4-BE49-F238E27FC236}">
                  <a16:creationId xmlns:a16="http://schemas.microsoft.com/office/drawing/2014/main" id="{6A7B49B9-D5B1-4B98-BF7F-1458C1BDDCBC}"/>
                </a:ext>
              </a:extLst>
            </p:cNvPr>
            <p:cNvSpPr/>
            <p:nvPr/>
          </p:nvSpPr>
          <p:spPr>
            <a:xfrm>
              <a:off x="6010275" y="5478464"/>
              <a:ext cx="681038" cy="625475"/>
            </a:xfrm>
            <a:custGeom>
              <a:avLst/>
              <a:gdLst>
                <a:gd name="connsiteX0" fmla="*/ 250031 w 681038"/>
                <a:gd name="connsiteY0" fmla="*/ 92869 h 623888"/>
                <a:gd name="connsiteX1" fmla="*/ 469106 w 681038"/>
                <a:gd name="connsiteY1" fmla="*/ 166688 h 623888"/>
                <a:gd name="connsiteX2" fmla="*/ 523875 w 681038"/>
                <a:gd name="connsiteY2" fmla="*/ 183357 h 623888"/>
                <a:gd name="connsiteX3" fmla="*/ 542925 w 681038"/>
                <a:gd name="connsiteY3" fmla="*/ 185738 h 623888"/>
                <a:gd name="connsiteX4" fmla="*/ 559594 w 681038"/>
                <a:gd name="connsiteY4" fmla="*/ 183357 h 623888"/>
                <a:gd name="connsiteX5" fmla="*/ 576263 w 681038"/>
                <a:gd name="connsiteY5" fmla="*/ 178594 h 623888"/>
                <a:gd name="connsiteX6" fmla="*/ 592931 w 681038"/>
                <a:gd name="connsiteY6" fmla="*/ 166688 h 623888"/>
                <a:gd name="connsiteX7" fmla="*/ 614363 w 681038"/>
                <a:gd name="connsiteY7" fmla="*/ 140494 h 623888"/>
                <a:gd name="connsiteX8" fmla="*/ 631031 w 681038"/>
                <a:gd name="connsiteY8" fmla="*/ 111919 h 623888"/>
                <a:gd name="connsiteX9" fmla="*/ 635794 w 681038"/>
                <a:gd name="connsiteY9" fmla="*/ 95250 h 623888"/>
                <a:gd name="connsiteX10" fmla="*/ 654844 w 681038"/>
                <a:gd name="connsiteY10" fmla="*/ 0 h 623888"/>
                <a:gd name="connsiteX11" fmla="*/ 681038 w 681038"/>
                <a:gd name="connsiteY11" fmla="*/ 623888 h 623888"/>
                <a:gd name="connsiteX12" fmla="*/ 654844 w 681038"/>
                <a:gd name="connsiteY12" fmla="*/ 623888 h 623888"/>
                <a:gd name="connsiteX13" fmla="*/ 633413 w 681038"/>
                <a:gd name="connsiteY13" fmla="*/ 614363 h 623888"/>
                <a:gd name="connsiteX14" fmla="*/ 607219 w 681038"/>
                <a:gd name="connsiteY14" fmla="*/ 595313 h 623888"/>
                <a:gd name="connsiteX15" fmla="*/ 578644 w 681038"/>
                <a:gd name="connsiteY15" fmla="*/ 547688 h 623888"/>
                <a:gd name="connsiteX16" fmla="*/ 538163 w 681038"/>
                <a:gd name="connsiteY16" fmla="*/ 476250 h 623888"/>
                <a:gd name="connsiteX17" fmla="*/ 500063 w 681038"/>
                <a:gd name="connsiteY17" fmla="*/ 416719 h 623888"/>
                <a:gd name="connsiteX18" fmla="*/ 454819 w 681038"/>
                <a:gd name="connsiteY18" fmla="*/ 359569 h 623888"/>
                <a:gd name="connsiteX19" fmla="*/ 431006 w 681038"/>
                <a:gd name="connsiteY19" fmla="*/ 333375 h 623888"/>
                <a:gd name="connsiteX20" fmla="*/ 366713 w 681038"/>
                <a:gd name="connsiteY20" fmla="*/ 290513 h 623888"/>
                <a:gd name="connsiteX21" fmla="*/ 238125 w 681038"/>
                <a:gd name="connsiteY21" fmla="*/ 200025 h 623888"/>
                <a:gd name="connsiteX22" fmla="*/ 140494 w 681038"/>
                <a:gd name="connsiteY22" fmla="*/ 135732 h 623888"/>
                <a:gd name="connsiteX23" fmla="*/ 64294 w 681038"/>
                <a:gd name="connsiteY23" fmla="*/ 85725 h 623888"/>
                <a:gd name="connsiteX24" fmla="*/ 16669 w 681038"/>
                <a:gd name="connsiteY24" fmla="*/ 52388 h 623888"/>
                <a:gd name="connsiteX25" fmla="*/ 0 w 681038"/>
                <a:gd name="connsiteY25" fmla="*/ 28575 h 623888"/>
                <a:gd name="connsiteX26" fmla="*/ 0 w 681038"/>
                <a:gd name="connsiteY26" fmla="*/ 11907 h 623888"/>
                <a:gd name="connsiteX27" fmla="*/ 2381 w 681038"/>
                <a:gd name="connsiteY27" fmla="*/ 2382 h 623888"/>
                <a:gd name="connsiteX28" fmla="*/ 14288 w 681038"/>
                <a:gd name="connsiteY28" fmla="*/ 0 h 623888"/>
                <a:gd name="connsiteX29" fmla="*/ 66675 w 681038"/>
                <a:gd name="connsiteY29" fmla="*/ 16669 h 623888"/>
                <a:gd name="connsiteX30" fmla="*/ 157163 w 681038"/>
                <a:gd name="connsiteY30" fmla="*/ 59532 h 623888"/>
                <a:gd name="connsiteX31" fmla="*/ 250031 w 681038"/>
                <a:gd name="connsiteY31" fmla="*/ 928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81038" h="623888">
                  <a:moveTo>
                    <a:pt x="250031" y="92869"/>
                  </a:moveTo>
                  <a:lnTo>
                    <a:pt x="469106" y="166688"/>
                  </a:lnTo>
                  <a:lnTo>
                    <a:pt x="523875" y="183357"/>
                  </a:lnTo>
                  <a:lnTo>
                    <a:pt x="542925" y="185738"/>
                  </a:lnTo>
                  <a:lnTo>
                    <a:pt x="559594" y="183357"/>
                  </a:lnTo>
                  <a:lnTo>
                    <a:pt x="576263" y="178594"/>
                  </a:lnTo>
                  <a:lnTo>
                    <a:pt x="592931" y="166688"/>
                  </a:lnTo>
                  <a:lnTo>
                    <a:pt x="614363" y="140494"/>
                  </a:lnTo>
                  <a:lnTo>
                    <a:pt x="631031" y="111919"/>
                  </a:lnTo>
                  <a:lnTo>
                    <a:pt x="635794" y="95250"/>
                  </a:lnTo>
                  <a:lnTo>
                    <a:pt x="654844" y="0"/>
                  </a:lnTo>
                  <a:lnTo>
                    <a:pt x="681038" y="623888"/>
                  </a:lnTo>
                  <a:lnTo>
                    <a:pt x="654844" y="623888"/>
                  </a:lnTo>
                  <a:lnTo>
                    <a:pt x="633413" y="614363"/>
                  </a:lnTo>
                  <a:lnTo>
                    <a:pt x="607219" y="595313"/>
                  </a:lnTo>
                  <a:lnTo>
                    <a:pt x="578644" y="547688"/>
                  </a:lnTo>
                  <a:lnTo>
                    <a:pt x="538163" y="476250"/>
                  </a:lnTo>
                  <a:lnTo>
                    <a:pt x="500063" y="416719"/>
                  </a:lnTo>
                  <a:lnTo>
                    <a:pt x="454819" y="359569"/>
                  </a:lnTo>
                  <a:lnTo>
                    <a:pt x="431006" y="333375"/>
                  </a:lnTo>
                  <a:lnTo>
                    <a:pt x="366713" y="290513"/>
                  </a:lnTo>
                  <a:lnTo>
                    <a:pt x="238125" y="200025"/>
                  </a:lnTo>
                  <a:lnTo>
                    <a:pt x="140494" y="135732"/>
                  </a:lnTo>
                  <a:lnTo>
                    <a:pt x="64294" y="85725"/>
                  </a:lnTo>
                  <a:lnTo>
                    <a:pt x="16669" y="52388"/>
                  </a:lnTo>
                  <a:lnTo>
                    <a:pt x="0" y="28575"/>
                  </a:lnTo>
                  <a:lnTo>
                    <a:pt x="0" y="11907"/>
                  </a:lnTo>
                  <a:lnTo>
                    <a:pt x="2381" y="2382"/>
                  </a:lnTo>
                  <a:lnTo>
                    <a:pt x="14288" y="0"/>
                  </a:lnTo>
                  <a:lnTo>
                    <a:pt x="66675" y="16669"/>
                  </a:lnTo>
                  <a:lnTo>
                    <a:pt x="157163" y="59532"/>
                  </a:lnTo>
                  <a:lnTo>
                    <a:pt x="250031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28755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animBg="1"/>
      <p:bldP spid="85" grpId="0" animBg="1"/>
      <p:bldP spid="87" grpId="0" animBg="1"/>
      <p:bldP spid="84" grpId="0" animBg="1"/>
      <p:bldP spid="86" grpId="0" animBg="1"/>
      <p:bldP spid="88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E05882BE-B69F-4542-8CC6-18A7B009C822}"/>
              </a:ext>
            </a:extLst>
          </p:cNvPr>
          <p:cNvGrpSpPr/>
          <p:nvPr/>
        </p:nvGrpSpPr>
        <p:grpSpPr>
          <a:xfrm>
            <a:off x="3692525" y="1420814"/>
            <a:ext cx="4687889" cy="4686300"/>
            <a:chOff x="3692525" y="1420814"/>
            <a:chExt cx="4687889" cy="4686300"/>
          </a:xfrm>
          <a:solidFill>
            <a:schemeClr val="tx1"/>
          </a:solidFill>
        </p:grpSpPr>
        <p:sp>
          <p:nvSpPr>
            <p:cNvPr id="3" name="フリーフォーム 82">
              <a:extLst>
                <a:ext uri="{FF2B5EF4-FFF2-40B4-BE49-F238E27FC236}">
                  <a16:creationId xmlns:a16="http://schemas.microsoft.com/office/drawing/2014/main" id="{EF9D7826-76AE-49AF-8E5E-BCF480A821F4}"/>
                </a:ext>
              </a:extLst>
            </p:cNvPr>
            <p:cNvSpPr/>
            <p:nvPr/>
          </p:nvSpPr>
          <p:spPr>
            <a:xfrm>
              <a:off x="3692525" y="1549400"/>
              <a:ext cx="1428750" cy="2476500"/>
            </a:xfrm>
            <a:custGeom>
              <a:avLst/>
              <a:gdLst>
                <a:gd name="connsiteX0" fmla="*/ 1101725 w 1428750"/>
                <a:gd name="connsiteY0" fmla="*/ 854075 h 2476500"/>
                <a:gd name="connsiteX1" fmla="*/ 1168400 w 1428750"/>
                <a:gd name="connsiteY1" fmla="*/ 727075 h 2476500"/>
                <a:gd name="connsiteX2" fmla="*/ 1228725 w 1428750"/>
                <a:gd name="connsiteY2" fmla="*/ 612775 h 2476500"/>
                <a:gd name="connsiteX3" fmla="*/ 1270000 w 1428750"/>
                <a:gd name="connsiteY3" fmla="*/ 533400 h 2476500"/>
                <a:gd name="connsiteX4" fmla="*/ 1308100 w 1428750"/>
                <a:gd name="connsiteY4" fmla="*/ 463550 h 2476500"/>
                <a:gd name="connsiteX5" fmla="*/ 1323975 w 1428750"/>
                <a:gd name="connsiteY5" fmla="*/ 438150 h 2476500"/>
                <a:gd name="connsiteX6" fmla="*/ 1349375 w 1428750"/>
                <a:gd name="connsiteY6" fmla="*/ 412750 h 2476500"/>
                <a:gd name="connsiteX7" fmla="*/ 1384300 w 1428750"/>
                <a:gd name="connsiteY7" fmla="*/ 387350 h 2476500"/>
                <a:gd name="connsiteX8" fmla="*/ 1412875 w 1428750"/>
                <a:gd name="connsiteY8" fmla="*/ 365125 h 2476500"/>
                <a:gd name="connsiteX9" fmla="*/ 1428750 w 1428750"/>
                <a:gd name="connsiteY9" fmla="*/ 346075 h 2476500"/>
                <a:gd name="connsiteX10" fmla="*/ 1428750 w 1428750"/>
                <a:gd name="connsiteY10" fmla="*/ 327025 h 2476500"/>
                <a:gd name="connsiteX11" fmla="*/ 1422400 w 1428750"/>
                <a:gd name="connsiteY11" fmla="*/ 295275 h 2476500"/>
                <a:gd name="connsiteX12" fmla="*/ 1409700 w 1428750"/>
                <a:gd name="connsiteY12" fmla="*/ 269875 h 2476500"/>
                <a:gd name="connsiteX13" fmla="*/ 1381125 w 1428750"/>
                <a:gd name="connsiteY13" fmla="*/ 234950 h 2476500"/>
                <a:gd name="connsiteX14" fmla="*/ 1346200 w 1428750"/>
                <a:gd name="connsiteY14" fmla="*/ 203200 h 2476500"/>
                <a:gd name="connsiteX15" fmla="*/ 1292225 w 1428750"/>
                <a:gd name="connsiteY15" fmla="*/ 158750 h 2476500"/>
                <a:gd name="connsiteX16" fmla="*/ 1209675 w 1428750"/>
                <a:gd name="connsiteY16" fmla="*/ 95250 h 2476500"/>
                <a:gd name="connsiteX17" fmla="*/ 1152525 w 1428750"/>
                <a:gd name="connsiteY17" fmla="*/ 60325 h 2476500"/>
                <a:gd name="connsiteX18" fmla="*/ 1108075 w 1428750"/>
                <a:gd name="connsiteY18" fmla="*/ 38100 h 2476500"/>
                <a:gd name="connsiteX19" fmla="*/ 1054100 w 1428750"/>
                <a:gd name="connsiteY19" fmla="*/ 12700 h 2476500"/>
                <a:gd name="connsiteX20" fmla="*/ 1016000 w 1428750"/>
                <a:gd name="connsiteY20" fmla="*/ 0 h 2476500"/>
                <a:gd name="connsiteX21" fmla="*/ 1000125 w 1428750"/>
                <a:gd name="connsiteY21" fmla="*/ 0 h 2476500"/>
                <a:gd name="connsiteX22" fmla="*/ 981075 w 1428750"/>
                <a:gd name="connsiteY22" fmla="*/ 9525 h 2476500"/>
                <a:gd name="connsiteX23" fmla="*/ 971550 w 1428750"/>
                <a:gd name="connsiteY23" fmla="*/ 28575 h 2476500"/>
                <a:gd name="connsiteX24" fmla="*/ 974725 w 1428750"/>
                <a:gd name="connsiteY24" fmla="*/ 47625 h 2476500"/>
                <a:gd name="connsiteX25" fmla="*/ 987425 w 1428750"/>
                <a:gd name="connsiteY25" fmla="*/ 73025 h 2476500"/>
                <a:gd name="connsiteX26" fmla="*/ 1012825 w 1428750"/>
                <a:gd name="connsiteY26" fmla="*/ 104775 h 2476500"/>
                <a:gd name="connsiteX27" fmla="*/ 1035050 w 1428750"/>
                <a:gd name="connsiteY27" fmla="*/ 136525 h 2476500"/>
                <a:gd name="connsiteX28" fmla="*/ 1057275 w 1428750"/>
                <a:gd name="connsiteY28" fmla="*/ 171450 h 2476500"/>
                <a:gd name="connsiteX29" fmla="*/ 1069975 w 1428750"/>
                <a:gd name="connsiteY29" fmla="*/ 206375 h 2476500"/>
                <a:gd name="connsiteX30" fmla="*/ 1076325 w 1428750"/>
                <a:gd name="connsiteY30" fmla="*/ 228600 h 2476500"/>
                <a:gd name="connsiteX31" fmla="*/ 1076325 w 1428750"/>
                <a:gd name="connsiteY31" fmla="*/ 257175 h 2476500"/>
                <a:gd name="connsiteX32" fmla="*/ 1060450 w 1428750"/>
                <a:gd name="connsiteY32" fmla="*/ 327025 h 2476500"/>
                <a:gd name="connsiteX33" fmla="*/ 962025 w 1428750"/>
                <a:gd name="connsiteY33" fmla="*/ 593725 h 2476500"/>
                <a:gd name="connsiteX34" fmla="*/ 860425 w 1428750"/>
                <a:gd name="connsiteY34" fmla="*/ 850900 h 2476500"/>
                <a:gd name="connsiteX35" fmla="*/ 765175 w 1428750"/>
                <a:gd name="connsiteY35" fmla="*/ 1085850 h 2476500"/>
                <a:gd name="connsiteX36" fmla="*/ 644525 w 1428750"/>
                <a:gd name="connsiteY36" fmla="*/ 1323975 h 2476500"/>
                <a:gd name="connsiteX37" fmla="*/ 488950 w 1428750"/>
                <a:gd name="connsiteY37" fmla="*/ 1628775 h 2476500"/>
                <a:gd name="connsiteX38" fmla="*/ 352425 w 1428750"/>
                <a:gd name="connsiteY38" fmla="*/ 1870075 h 2476500"/>
                <a:gd name="connsiteX39" fmla="*/ 212725 w 1428750"/>
                <a:gd name="connsiteY39" fmla="*/ 2111375 h 2476500"/>
                <a:gd name="connsiteX40" fmla="*/ 98425 w 1428750"/>
                <a:gd name="connsiteY40" fmla="*/ 2292350 h 2476500"/>
                <a:gd name="connsiteX41" fmla="*/ 9525 w 1428750"/>
                <a:gd name="connsiteY41" fmla="*/ 2435225 h 2476500"/>
                <a:gd name="connsiteX42" fmla="*/ 0 w 1428750"/>
                <a:gd name="connsiteY42" fmla="*/ 2457450 h 2476500"/>
                <a:gd name="connsiteX43" fmla="*/ 3175 w 1428750"/>
                <a:gd name="connsiteY43" fmla="*/ 2473325 h 2476500"/>
                <a:gd name="connsiteX44" fmla="*/ 22225 w 1428750"/>
                <a:gd name="connsiteY44" fmla="*/ 2476500 h 2476500"/>
                <a:gd name="connsiteX45" fmla="*/ 53975 w 1428750"/>
                <a:gd name="connsiteY45" fmla="*/ 2460625 h 2476500"/>
                <a:gd name="connsiteX46" fmla="*/ 133350 w 1428750"/>
                <a:gd name="connsiteY46" fmla="*/ 2378075 h 2476500"/>
                <a:gd name="connsiteX47" fmla="*/ 219075 w 1428750"/>
                <a:gd name="connsiteY47" fmla="*/ 2279650 h 2476500"/>
                <a:gd name="connsiteX48" fmla="*/ 327025 w 1428750"/>
                <a:gd name="connsiteY48" fmla="*/ 2149475 h 2476500"/>
                <a:gd name="connsiteX49" fmla="*/ 425450 w 1428750"/>
                <a:gd name="connsiteY49" fmla="*/ 2019300 h 2476500"/>
                <a:gd name="connsiteX50" fmla="*/ 514350 w 1428750"/>
                <a:gd name="connsiteY50" fmla="*/ 1892300 h 2476500"/>
                <a:gd name="connsiteX51" fmla="*/ 603250 w 1428750"/>
                <a:gd name="connsiteY51" fmla="*/ 1752600 h 2476500"/>
                <a:gd name="connsiteX52" fmla="*/ 717550 w 1428750"/>
                <a:gd name="connsiteY52" fmla="*/ 1574800 h 2476500"/>
                <a:gd name="connsiteX53" fmla="*/ 841375 w 1428750"/>
                <a:gd name="connsiteY53" fmla="*/ 1371600 h 2476500"/>
                <a:gd name="connsiteX54" fmla="*/ 977900 w 1428750"/>
                <a:gd name="connsiteY54" fmla="*/ 1101725 h 2476500"/>
                <a:gd name="connsiteX55" fmla="*/ 1101725 w 1428750"/>
                <a:gd name="connsiteY55" fmla="*/ 854075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28750" h="2476500">
                  <a:moveTo>
                    <a:pt x="1101725" y="854075"/>
                  </a:moveTo>
                  <a:lnTo>
                    <a:pt x="1168400" y="727075"/>
                  </a:lnTo>
                  <a:lnTo>
                    <a:pt x="1228725" y="612775"/>
                  </a:lnTo>
                  <a:lnTo>
                    <a:pt x="1270000" y="533400"/>
                  </a:lnTo>
                  <a:lnTo>
                    <a:pt x="1308100" y="463550"/>
                  </a:lnTo>
                  <a:lnTo>
                    <a:pt x="1323975" y="438150"/>
                  </a:lnTo>
                  <a:lnTo>
                    <a:pt x="1349375" y="412750"/>
                  </a:lnTo>
                  <a:lnTo>
                    <a:pt x="1384300" y="387350"/>
                  </a:lnTo>
                  <a:lnTo>
                    <a:pt x="1412875" y="365125"/>
                  </a:lnTo>
                  <a:lnTo>
                    <a:pt x="1428750" y="346075"/>
                  </a:lnTo>
                  <a:lnTo>
                    <a:pt x="1428750" y="327025"/>
                  </a:lnTo>
                  <a:lnTo>
                    <a:pt x="1422400" y="295275"/>
                  </a:lnTo>
                  <a:lnTo>
                    <a:pt x="1409700" y="269875"/>
                  </a:lnTo>
                  <a:lnTo>
                    <a:pt x="1381125" y="234950"/>
                  </a:lnTo>
                  <a:lnTo>
                    <a:pt x="1346200" y="203200"/>
                  </a:lnTo>
                  <a:lnTo>
                    <a:pt x="1292225" y="158750"/>
                  </a:lnTo>
                  <a:lnTo>
                    <a:pt x="1209675" y="95250"/>
                  </a:lnTo>
                  <a:lnTo>
                    <a:pt x="1152525" y="60325"/>
                  </a:lnTo>
                  <a:lnTo>
                    <a:pt x="1108075" y="38100"/>
                  </a:lnTo>
                  <a:lnTo>
                    <a:pt x="1054100" y="12700"/>
                  </a:lnTo>
                  <a:lnTo>
                    <a:pt x="1016000" y="0"/>
                  </a:lnTo>
                  <a:lnTo>
                    <a:pt x="1000125" y="0"/>
                  </a:lnTo>
                  <a:lnTo>
                    <a:pt x="981075" y="9525"/>
                  </a:lnTo>
                  <a:lnTo>
                    <a:pt x="971550" y="28575"/>
                  </a:lnTo>
                  <a:lnTo>
                    <a:pt x="974725" y="47625"/>
                  </a:lnTo>
                  <a:lnTo>
                    <a:pt x="987425" y="73025"/>
                  </a:lnTo>
                  <a:lnTo>
                    <a:pt x="1012825" y="104775"/>
                  </a:lnTo>
                  <a:lnTo>
                    <a:pt x="1035050" y="136525"/>
                  </a:lnTo>
                  <a:lnTo>
                    <a:pt x="1057275" y="171450"/>
                  </a:lnTo>
                  <a:lnTo>
                    <a:pt x="1069975" y="206375"/>
                  </a:lnTo>
                  <a:lnTo>
                    <a:pt x="1076325" y="228600"/>
                  </a:lnTo>
                  <a:lnTo>
                    <a:pt x="1076325" y="257175"/>
                  </a:lnTo>
                  <a:lnTo>
                    <a:pt x="1060450" y="327025"/>
                  </a:lnTo>
                  <a:lnTo>
                    <a:pt x="962025" y="593725"/>
                  </a:lnTo>
                  <a:lnTo>
                    <a:pt x="860425" y="850900"/>
                  </a:lnTo>
                  <a:lnTo>
                    <a:pt x="765175" y="1085850"/>
                  </a:lnTo>
                  <a:lnTo>
                    <a:pt x="644525" y="1323975"/>
                  </a:lnTo>
                  <a:lnTo>
                    <a:pt x="488950" y="1628775"/>
                  </a:lnTo>
                  <a:lnTo>
                    <a:pt x="352425" y="1870075"/>
                  </a:lnTo>
                  <a:lnTo>
                    <a:pt x="212725" y="2111375"/>
                  </a:lnTo>
                  <a:lnTo>
                    <a:pt x="98425" y="2292350"/>
                  </a:lnTo>
                  <a:lnTo>
                    <a:pt x="9525" y="2435225"/>
                  </a:lnTo>
                  <a:lnTo>
                    <a:pt x="0" y="2457450"/>
                  </a:lnTo>
                  <a:lnTo>
                    <a:pt x="3175" y="2473325"/>
                  </a:lnTo>
                  <a:lnTo>
                    <a:pt x="22225" y="2476500"/>
                  </a:lnTo>
                  <a:lnTo>
                    <a:pt x="53975" y="2460625"/>
                  </a:lnTo>
                  <a:lnTo>
                    <a:pt x="133350" y="2378075"/>
                  </a:lnTo>
                  <a:lnTo>
                    <a:pt x="219075" y="2279650"/>
                  </a:lnTo>
                  <a:lnTo>
                    <a:pt x="327025" y="2149475"/>
                  </a:lnTo>
                  <a:lnTo>
                    <a:pt x="425450" y="2019300"/>
                  </a:lnTo>
                  <a:lnTo>
                    <a:pt x="514350" y="1892300"/>
                  </a:lnTo>
                  <a:lnTo>
                    <a:pt x="603250" y="1752600"/>
                  </a:lnTo>
                  <a:lnTo>
                    <a:pt x="717550" y="1574800"/>
                  </a:lnTo>
                  <a:lnTo>
                    <a:pt x="841375" y="1371600"/>
                  </a:lnTo>
                  <a:lnTo>
                    <a:pt x="977900" y="1101725"/>
                  </a:lnTo>
                  <a:lnTo>
                    <a:pt x="1101725" y="854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4">
              <a:extLst>
                <a:ext uri="{FF2B5EF4-FFF2-40B4-BE49-F238E27FC236}">
                  <a16:creationId xmlns:a16="http://schemas.microsoft.com/office/drawing/2014/main" id="{3BA89087-0788-4A9E-B3A7-C198C12310DE}"/>
                </a:ext>
              </a:extLst>
            </p:cNvPr>
            <p:cNvSpPr/>
            <p:nvPr/>
          </p:nvSpPr>
          <p:spPr>
            <a:xfrm>
              <a:off x="6307138" y="1420814"/>
              <a:ext cx="531812" cy="695325"/>
            </a:xfrm>
            <a:custGeom>
              <a:avLst/>
              <a:gdLst>
                <a:gd name="connsiteX0" fmla="*/ 250032 w 531019"/>
                <a:gd name="connsiteY0" fmla="*/ 454819 h 695325"/>
                <a:gd name="connsiteX1" fmla="*/ 230982 w 531019"/>
                <a:gd name="connsiteY1" fmla="*/ 311944 h 695325"/>
                <a:gd name="connsiteX2" fmla="*/ 221457 w 531019"/>
                <a:gd name="connsiteY2" fmla="*/ 247650 h 695325"/>
                <a:gd name="connsiteX3" fmla="*/ 209550 w 531019"/>
                <a:gd name="connsiteY3" fmla="*/ 216694 h 695325"/>
                <a:gd name="connsiteX4" fmla="*/ 185738 w 531019"/>
                <a:gd name="connsiteY4" fmla="*/ 180975 h 695325"/>
                <a:gd name="connsiteX5" fmla="*/ 166688 w 531019"/>
                <a:gd name="connsiteY5" fmla="*/ 161925 h 695325"/>
                <a:gd name="connsiteX6" fmla="*/ 145257 w 531019"/>
                <a:gd name="connsiteY6" fmla="*/ 140494 h 695325"/>
                <a:gd name="connsiteX7" fmla="*/ 107157 w 531019"/>
                <a:gd name="connsiteY7" fmla="*/ 111919 h 695325"/>
                <a:gd name="connsiteX8" fmla="*/ 69057 w 531019"/>
                <a:gd name="connsiteY8" fmla="*/ 90488 h 695325"/>
                <a:gd name="connsiteX9" fmla="*/ 42863 w 531019"/>
                <a:gd name="connsiteY9" fmla="*/ 76200 h 695325"/>
                <a:gd name="connsiteX10" fmla="*/ 28575 w 531019"/>
                <a:gd name="connsiteY10" fmla="*/ 64294 h 695325"/>
                <a:gd name="connsiteX11" fmla="*/ 9525 w 531019"/>
                <a:gd name="connsiteY11" fmla="*/ 45244 h 695325"/>
                <a:gd name="connsiteX12" fmla="*/ 0 w 531019"/>
                <a:gd name="connsiteY12" fmla="*/ 30957 h 695325"/>
                <a:gd name="connsiteX13" fmla="*/ 0 w 531019"/>
                <a:gd name="connsiteY13" fmla="*/ 19050 h 695325"/>
                <a:gd name="connsiteX14" fmla="*/ 4763 w 531019"/>
                <a:gd name="connsiteY14" fmla="*/ 7144 h 695325"/>
                <a:gd name="connsiteX15" fmla="*/ 26194 w 531019"/>
                <a:gd name="connsiteY15" fmla="*/ 2382 h 695325"/>
                <a:gd name="connsiteX16" fmla="*/ 45244 w 531019"/>
                <a:gd name="connsiteY16" fmla="*/ 0 h 695325"/>
                <a:gd name="connsiteX17" fmla="*/ 76200 w 531019"/>
                <a:gd name="connsiteY17" fmla="*/ 7144 h 695325"/>
                <a:gd name="connsiteX18" fmla="*/ 145257 w 531019"/>
                <a:gd name="connsiteY18" fmla="*/ 28575 h 695325"/>
                <a:gd name="connsiteX19" fmla="*/ 209550 w 531019"/>
                <a:gd name="connsiteY19" fmla="*/ 45244 h 695325"/>
                <a:gd name="connsiteX20" fmla="*/ 283369 w 531019"/>
                <a:gd name="connsiteY20" fmla="*/ 69057 h 695325"/>
                <a:gd name="connsiteX21" fmla="*/ 364332 w 531019"/>
                <a:gd name="connsiteY21" fmla="*/ 97632 h 695325"/>
                <a:gd name="connsiteX22" fmla="*/ 426244 w 531019"/>
                <a:gd name="connsiteY22" fmla="*/ 123825 h 695325"/>
                <a:gd name="connsiteX23" fmla="*/ 466725 w 531019"/>
                <a:gd name="connsiteY23" fmla="*/ 145257 h 695325"/>
                <a:gd name="connsiteX24" fmla="*/ 490538 w 531019"/>
                <a:gd name="connsiteY24" fmla="*/ 157163 h 695325"/>
                <a:gd name="connsiteX25" fmla="*/ 511969 w 531019"/>
                <a:gd name="connsiteY25" fmla="*/ 171450 h 695325"/>
                <a:gd name="connsiteX26" fmla="*/ 521494 w 531019"/>
                <a:gd name="connsiteY26" fmla="*/ 183357 h 695325"/>
                <a:gd name="connsiteX27" fmla="*/ 528638 w 531019"/>
                <a:gd name="connsiteY27" fmla="*/ 200025 h 695325"/>
                <a:gd name="connsiteX28" fmla="*/ 531019 w 531019"/>
                <a:gd name="connsiteY28" fmla="*/ 216694 h 695325"/>
                <a:gd name="connsiteX29" fmla="*/ 526257 w 531019"/>
                <a:gd name="connsiteY29" fmla="*/ 228600 h 695325"/>
                <a:gd name="connsiteX30" fmla="*/ 514350 w 531019"/>
                <a:gd name="connsiteY30" fmla="*/ 247650 h 695325"/>
                <a:gd name="connsiteX31" fmla="*/ 492919 w 531019"/>
                <a:gd name="connsiteY31" fmla="*/ 283369 h 695325"/>
                <a:gd name="connsiteX32" fmla="*/ 476250 w 531019"/>
                <a:gd name="connsiteY32" fmla="*/ 330994 h 695325"/>
                <a:gd name="connsiteX33" fmla="*/ 471488 w 531019"/>
                <a:gd name="connsiteY33" fmla="*/ 373857 h 695325"/>
                <a:gd name="connsiteX34" fmla="*/ 471488 w 531019"/>
                <a:gd name="connsiteY34" fmla="*/ 664369 h 695325"/>
                <a:gd name="connsiteX35" fmla="*/ 278607 w 531019"/>
                <a:gd name="connsiteY35" fmla="*/ 695325 h 695325"/>
                <a:gd name="connsiteX36" fmla="*/ 250032 w 531019"/>
                <a:gd name="connsiteY36" fmla="*/ 454819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1019" h="695325">
                  <a:moveTo>
                    <a:pt x="250032" y="454819"/>
                  </a:moveTo>
                  <a:lnTo>
                    <a:pt x="230982" y="311944"/>
                  </a:lnTo>
                  <a:lnTo>
                    <a:pt x="221457" y="247650"/>
                  </a:lnTo>
                  <a:lnTo>
                    <a:pt x="209550" y="216694"/>
                  </a:lnTo>
                  <a:lnTo>
                    <a:pt x="185738" y="180975"/>
                  </a:lnTo>
                  <a:lnTo>
                    <a:pt x="166688" y="161925"/>
                  </a:lnTo>
                  <a:lnTo>
                    <a:pt x="145257" y="140494"/>
                  </a:lnTo>
                  <a:lnTo>
                    <a:pt x="107157" y="111919"/>
                  </a:lnTo>
                  <a:lnTo>
                    <a:pt x="69057" y="90488"/>
                  </a:lnTo>
                  <a:lnTo>
                    <a:pt x="42863" y="76200"/>
                  </a:lnTo>
                  <a:lnTo>
                    <a:pt x="28575" y="64294"/>
                  </a:lnTo>
                  <a:lnTo>
                    <a:pt x="9525" y="45244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6194" y="2382"/>
                  </a:lnTo>
                  <a:lnTo>
                    <a:pt x="45244" y="0"/>
                  </a:lnTo>
                  <a:lnTo>
                    <a:pt x="76200" y="7144"/>
                  </a:lnTo>
                  <a:lnTo>
                    <a:pt x="145257" y="28575"/>
                  </a:lnTo>
                  <a:lnTo>
                    <a:pt x="209550" y="45244"/>
                  </a:lnTo>
                  <a:lnTo>
                    <a:pt x="283369" y="69057"/>
                  </a:lnTo>
                  <a:lnTo>
                    <a:pt x="364332" y="97632"/>
                  </a:lnTo>
                  <a:lnTo>
                    <a:pt x="426244" y="123825"/>
                  </a:lnTo>
                  <a:lnTo>
                    <a:pt x="466725" y="145257"/>
                  </a:lnTo>
                  <a:lnTo>
                    <a:pt x="490538" y="157163"/>
                  </a:lnTo>
                  <a:lnTo>
                    <a:pt x="511969" y="171450"/>
                  </a:lnTo>
                  <a:lnTo>
                    <a:pt x="521494" y="183357"/>
                  </a:lnTo>
                  <a:lnTo>
                    <a:pt x="528638" y="200025"/>
                  </a:lnTo>
                  <a:lnTo>
                    <a:pt x="531019" y="216694"/>
                  </a:lnTo>
                  <a:lnTo>
                    <a:pt x="526257" y="228600"/>
                  </a:lnTo>
                  <a:lnTo>
                    <a:pt x="514350" y="247650"/>
                  </a:lnTo>
                  <a:lnTo>
                    <a:pt x="492919" y="283369"/>
                  </a:lnTo>
                  <a:lnTo>
                    <a:pt x="476250" y="330994"/>
                  </a:lnTo>
                  <a:lnTo>
                    <a:pt x="471488" y="373857"/>
                  </a:lnTo>
                  <a:lnTo>
                    <a:pt x="471488" y="664369"/>
                  </a:lnTo>
                  <a:lnTo>
                    <a:pt x="278607" y="695325"/>
                  </a:lnTo>
                  <a:lnTo>
                    <a:pt x="250032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6">
              <a:extLst>
                <a:ext uri="{FF2B5EF4-FFF2-40B4-BE49-F238E27FC236}">
                  <a16:creationId xmlns:a16="http://schemas.microsoft.com/office/drawing/2014/main" id="{573A2C22-63AB-4440-B019-A8C67ABEB699}"/>
                </a:ext>
              </a:extLst>
            </p:cNvPr>
            <p:cNvSpPr/>
            <p:nvPr/>
          </p:nvSpPr>
          <p:spPr>
            <a:xfrm>
              <a:off x="5592763" y="2627313"/>
              <a:ext cx="539750" cy="849312"/>
            </a:xfrm>
            <a:custGeom>
              <a:avLst/>
              <a:gdLst>
                <a:gd name="connsiteX0" fmla="*/ 409575 w 538163"/>
                <a:gd name="connsiteY0" fmla="*/ 292894 h 850106"/>
                <a:gd name="connsiteX1" fmla="*/ 378619 w 538163"/>
                <a:gd name="connsiteY1" fmla="*/ 154781 h 850106"/>
                <a:gd name="connsiteX2" fmla="*/ 295275 w 538163"/>
                <a:gd name="connsiteY2" fmla="*/ 45244 h 850106"/>
                <a:gd name="connsiteX3" fmla="*/ 250032 w 538163"/>
                <a:gd name="connsiteY3" fmla="*/ 28575 h 850106"/>
                <a:gd name="connsiteX4" fmla="*/ 176213 w 538163"/>
                <a:gd name="connsiteY4" fmla="*/ 11906 h 850106"/>
                <a:gd name="connsiteX5" fmla="*/ 104775 w 538163"/>
                <a:gd name="connsiteY5" fmla="*/ 2381 h 850106"/>
                <a:gd name="connsiteX6" fmla="*/ 47625 w 538163"/>
                <a:gd name="connsiteY6" fmla="*/ 0 h 850106"/>
                <a:gd name="connsiteX7" fmla="*/ 16669 w 538163"/>
                <a:gd name="connsiteY7" fmla="*/ 4762 h 850106"/>
                <a:gd name="connsiteX8" fmla="*/ 4763 w 538163"/>
                <a:gd name="connsiteY8" fmla="*/ 9525 h 850106"/>
                <a:gd name="connsiteX9" fmla="*/ 0 w 538163"/>
                <a:gd name="connsiteY9" fmla="*/ 23812 h 850106"/>
                <a:gd name="connsiteX10" fmla="*/ 4763 w 538163"/>
                <a:gd name="connsiteY10" fmla="*/ 42862 h 850106"/>
                <a:gd name="connsiteX11" fmla="*/ 23813 w 538163"/>
                <a:gd name="connsiteY11" fmla="*/ 59531 h 850106"/>
                <a:gd name="connsiteX12" fmla="*/ 59532 w 538163"/>
                <a:gd name="connsiteY12" fmla="*/ 95250 h 850106"/>
                <a:gd name="connsiteX13" fmla="*/ 97632 w 538163"/>
                <a:gd name="connsiteY13" fmla="*/ 133350 h 850106"/>
                <a:gd name="connsiteX14" fmla="*/ 133350 w 538163"/>
                <a:gd name="connsiteY14" fmla="*/ 180975 h 850106"/>
                <a:gd name="connsiteX15" fmla="*/ 159544 w 538163"/>
                <a:gd name="connsiteY15" fmla="*/ 228600 h 850106"/>
                <a:gd name="connsiteX16" fmla="*/ 190500 w 538163"/>
                <a:gd name="connsiteY16" fmla="*/ 300037 h 850106"/>
                <a:gd name="connsiteX17" fmla="*/ 219075 w 538163"/>
                <a:gd name="connsiteY17" fmla="*/ 388144 h 850106"/>
                <a:gd name="connsiteX18" fmla="*/ 245269 w 538163"/>
                <a:gd name="connsiteY18" fmla="*/ 488156 h 850106"/>
                <a:gd name="connsiteX19" fmla="*/ 264319 w 538163"/>
                <a:gd name="connsiteY19" fmla="*/ 578644 h 850106"/>
                <a:gd name="connsiteX20" fmla="*/ 283369 w 538163"/>
                <a:gd name="connsiteY20" fmla="*/ 676275 h 850106"/>
                <a:gd name="connsiteX21" fmla="*/ 295275 w 538163"/>
                <a:gd name="connsiteY21" fmla="*/ 733425 h 850106"/>
                <a:gd name="connsiteX22" fmla="*/ 304800 w 538163"/>
                <a:gd name="connsiteY22" fmla="*/ 762000 h 850106"/>
                <a:gd name="connsiteX23" fmla="*/ 323850 w 538163"/>
                <a:gd name="connsiteY23" fmla="*/ 783431 h 850106"/>
                <a:gd name="connsiteX24" fmla="*/ 359569 w 538163"/>
                <a:gd name="connsiteY24" fmla="*/ 814387 h 850106"/>
                <a:gd name="connsiteX25" fmla="*/ 414338 w 538163"/>
                <a:gd name="connsiteY25" fmla="*/ 838200 h 850106"/>
                <a:gd name="connsiteX26" fmla="*/ 457200 w 538163"/>
                <a:gd name="connsiteY26" fmla="*/ 850106 h 850106"/>
                <a:gd name="connsiteX27" fmla="*/ 483394 w 538163"/>
                <a:gd name="connsiteY27" fmla="*/ 847725 h 850106"/>
                <a:gd name="connsiteX28" fmla="*/ 507207 w 538163"/>
                <a:gd name="connsiteY28" fmla="*/ 842962 h 850106"/>
                <a:gd name="connsiteX29" fmla="*/ 526257 w 538163"/>
                <a:gd name="connsiteY29" fmla="*/ 826294 h 850106"/>
                <a:gd name="connsiteX30" fmla="*/ 533400 w 538163"/>
                <a:gd name="connsiteY30" fmla="*/ 802481 h 850106"/>
                <a:gd name="connsiteX31" fmla="*/ 538163 w 538163"/>
                <a:gd name="connsiteY31" fmla="*/ 776287 h 850106"/>
                <a:gd name="connsiteX32" fmla="*/ 535782 w 538163"/>
                <a:gd name="connsiteY32" fmla="*/ 745331 h 850106"/>
                <a:gd name="connsiteX33" fmla="*/ 533400 w 538163"/>
                <a:gd name="connsiteY33" fmla="*/ 711994 h 850106"/>
                <a:gd name="connsiteX34" fmla="*/ 476250 w 538163"/>
                <a:gd name="connsiteY34" fmla="*/ 597694 h 850106"/>
                <a:gd name="connsiteX35" fmla="*/ 409575 w 538163"/>
                <a:gd name="connsiteY35" fmla="*/ 292894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8163" h="850106">
                  <a:moveTo>
                    <a:pt x="409575" y="292894"/>
                  </a:moveTo>
                  <a:lnTo>
                    <a:pt x="378619" y="154781"/>
                  </a:lnTo>
                  <a:lnTo>
                    <a:pt x="295275" y="45244"/>
                  </a:lnTo>
                  <a:lnTo>
                    <a:pt x="250032" y="28575"/>
                  </a:lnTo>
                  <a:lnTo>
                    <a:pt x="176213" y="11906"/>
                  </a:lnTo>
                  <a:lnTo>
                    <a:pt x="104775" y="2381"/>
                  </a:lnTo>
                  <a:lnTo>
                    <a:pt x="47625" y="0"/>
                  </a:lnTo>
                  <a:lnTo>
                    <a:pt x="16669" y="4762"/>
                  </a:lnTo>
                  <a:lnTo>
                    <a:pt x="4763" y="9525"/>
                  </a:lnTo>
                  <a:lnTo>
                    <a:pt x="0" y="23812"/>
                  </a:lnTo>
                  <a:lnTo>
                    <a:pt x="4763" y="42862"/>
                  </a:lnTo>
                  <a:lnTo>
                    <a:pt x="23813" y="59531"/>
                  </a:lnTo>
                  <a:lnTo>
                    <a:pt x="59532" y="95250"/>
                  </a:lnTo>
                  <a:lnTo>
                    <a:pt x="97632" y="133350"/>
                  </a:lnTo>
                  <a:lnTo>
                    <a:pt x="133350" y="180975"/>
                  </a:lnTo>
                  <a:lnTo>
                    <a:pt x="159544" y="228600"/>
                  </a:lnTo>
                  <a:lnTo>
                    <a:pt x="190500" y="300037"/>
                  </a:lnTo>
                  <a:lnTo>
                    <a:pt x="219075" y="388144"/>
                  </a:lnTo>
                  <a:lnTo>
                    <a:pt x="245269" y="488156"/>
                  </a:lnTo>
                  <a:lnTo>
                    <a:pt x="264319" y="578644"/>
                  </a:lnTo>
                  <a:lnTo>
                    <a:pt x="283369" y="676275"/>
                  </a:lnTo>
                  <a:lnTo>
                    <a:pt x="295275" y="733425"/>
                  </a:lnTo>
                  <a:lnTo>
                    <a:pt x="304800" y="762000"/>
                  </a:lnTo>
                  <a:lnTo>
                    <a:pt x="323850" y="783431"/>
                  </a:lnTo>
                  <a:lnTo>
                    <a:pt x="359569" y="814387"/>
                  </a:lnTo>
                  <a:lnTo>
                    <a:pt x="414338" y="838200"/>
                  </a:lnTo>
                  <a:lnTo>
                    <a:pt x="457200" y="850106"/>
                  </a:lnTo>
                  <a:lnTo>
                    <a:pt x="483394" y="847725"/>
                  </a:lnTo>
                  <a:lnTo>
                    <a:pt x="507207" y="842962"/>
                  </a:lnTo>
                  <a:lnTo>
                    <a:pt x="526257" y="826294"/>
                  </a:lnTo>
                  <a:lnTo>
                    <a:pt x="533400" y="802481"/>
                  </a:lnTo>
                  <a:lnTo>
                    <a:pt x="538163" y="776287"/>
                  </a:lnTo>
                  <a:lnTo>
                    <a:pt x="535782" y="745331"/>
                  </a:lnTo>
                  <a:lnTo>
                    <a:pt x="533400" y="711994"/>
                  </a:lnTo>
                  <a:lnTo>
                    <a:pt x="476250" y="597694"/>
                  </a:lnTo>
                  <a:lnTo>
                    <a:pt x="409575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83">
              <a:extLst>
                <a:ext uri="{FF2B5EF4-FFF2-40B4-BE49-F238E27FC236}">
                  <a16:creationId xmlns:a16="http://schemas.microsoft.com/office/drawing/2014/main" id="{C0B8E547-3029-4FF2-AC38-46FCFCB72CCF}"/>
                </a:ext>
              </a:extLst>
            </p:cNvPr>
            <p:cNvSpPr/>
            <p:nvPr/>
          </p:nvSpPr>
          <p:spPr>
            <a:xfrm>
              <a:off x="4370388" y="2911475"/>
              <a:ext cx="334962" cy="2959100"/>
            </a:xfrm>
            <a:custGeom>
              <a:avLst/>
              <a:gdLst>
                <a:gd name="connsiteX0" fmla="*/ 335280 w 335280"/>
                <a:gd name="connsiteY0" fmla="*/ 910590 h 2960370"/>
                <a:gd name="connsiteX1" fmla="*/ 335280 w 335280"/>
                <a:gd name="connsiteY1" fmla="*/ 445770 h 2960370"/>
                <a:gd name="connsiteX2" fmla="*/ 335280 w 335280"/>
                <a:gd name="connsiteY2" fmla="*/ 274320 h 2960370"/>
                <a:gd name="connsiteX3" fmla="*/ 327660 w 335280"/>
                <a:gd name="connsiteY3" fmla="*/ 243840 h 2960370"/>
                <a:gd name="connsiteX4" fmla="*/ 304800 w 335280"/>
                <a:gd name="connsiteY4" fmla="*/ 198120 h 2960370"/>
                <a:gd name="connsiteX5" fmla="*/ 281940 w 335280"/>
                <a:gd name="connsiteY5" fmla="*/ 160020 h 2960370"/>
                <a:gd name="connsiteX6" fmla="*/ 251460 w 335280"/>
                <a:gd name="connsiteY6" fmla="*/ 121920 h 2960370"/>
                <a:gd name="connsiteX7" fmla="*/ 205740 w 335280"/>
                <a:gd name="connsiteY7" fmla="*/ 72390 h 2960370"/>
                <a:gd name="connsiteX8" fmla="*/ 156210 w 335280"/>
                <a:gd name="connsiteY8" fmla="*/ 26670 h 2960370"/>
                <a:gd name="connsiteX9" fmla="*/ 106680 w 335280"/>
                <a:gd name="connsiteY9" fmla="*/ 0 h 2960370"/>
                <a:gd name="connsiteX10" fmla="*/ 34290 w 335280"/>
                <a:gd name="connsiteY10" fmla="*/ 152400 h 2960370"/>
                <a:gd name="connsiteX11" fmla="*/ 99060 w 335280"/>
                <a:gd name="connsiteY11" fmla="*/ 163830 h 2960370"/>
                <a:gd name="connsiteX12" fmla="*/ 121920 w 335280"/>
                <a:gd name="connsiteY12" fmla="*/ 175260 h 2960370"/>
                <a:gd name="connsiteX13" fmla="*/ 140970 w 335280"/>
                <a:gd name="connsiteY13" fmla="*/ 194310 h 2960370"/>
                <a:gd name="connsiteX14" fmla="*/ 152400 w 335280"/>
                <a:gd name="connsiteY14" fmla="*/ 217170 h 2960370"/>
                <a:gd name="connsiteX15" fmla="*/ 163830 w 335280"/>
                <a:gd name="connsiteY15" fmla="*/ 240030 h 2960370"/>
                <a:gd name="connsiteX16" fmla="*/ 171450 w 335280"/>
                <a:gd name="connsiteY16" fmla="*/ 274320 h 2960370"/>
                <a:gd name="connsiteX17" fmla="*/ 179070 w 335280"/>
                <a:gd name="connsiteY17" fmla="*/ 361950 h 2960370"/>
                <a:gd name="connsiteX18" fmla="*/ 156210 w 335280"/>
                <a:gd name="connsiteY18" fmla="*/ 697230 h 2960370"/>
                <a:gd name="connsiteX19" fmla="*/ 129540 w 335280"/>
                <a:gd name="connsiteY19" fmla="*/ 1211580 h 2960370"/>
                <a:gd name="connsiteX20" fmla="*/ 91440 w 335280"/>
                <a:gd name="connsiteY20" fmla="*/ 1866900 h 2960370"/>
                <a:gd name="connsiteX21" fmla="*/ 68580 w 335280"/>
                <a:gd name="connsiteY21" fmla="*/ 2259330 h 2960370"/>
                <a:gd name="connsiteX22" fmla="*/ 60960 w 335280"/>
                <a:gd name="connsiteY22" fmla="*/ 2297430 h 2960370"/>
                <a:gd name="connsiteX23" fmla="*/ 22860 w 335280"/>
                <a:gd name="connsiteY23" fmla="*/ 2411730 h 2960370"/>
                <a:gd name="connsiteX24" fmla="*/ 0 w 335280"/>
                <a:gd name="connsiteY24" fmla="*/ 2506980 h 2960370"/>
                <a:gd name="connsiteX25" fmla="*/ 3810 w 335280"/>
                <a:gd name="connsiteY25" fmla="*/ 2564130 h 2960370"/>
                <a:gd name="connsiteX26" fmla="*/ 26670 w 335280"/>
                <a:gd name="connsiteY26" fmla="*/ 2678430 h 2960370"/>
                <a:gd name="connsiteX27" fmla="*/ 57150 w 335280"/>
                <a:gd name="connsiteY27" fmla="*/ 2777490 h 2960370"/>
                <a:gd name="connsiteX28" fmla="*/ 87630 w 335280"/>
                <a:gd name="connsiteY28" fmla="*/ 2849880 h 2960370"/>
                <a:gd name="connsiteX29" fmla="*/ 114300 w 335280"/>
                <a:gd name="connsiteY29" fmla="*/ 2910840 h 2960370"/>
                <a:gd name="connsiteX30" fmla="*/ 133350 w 335280"/>
                <a:gd name="connsiteY30" fmla="*/ 2941320 h 2960370"/>
                <a:gd name="connsiteX31" fmla="*/ 148590 w 335280"/>
                <a:gd name="connsiteY31" fmla="*/ 2952750 h 2960370"/>
                <a:gd name="connsiteX32" fmla="*/ 160020 w 335280"/>
                <a:gd name="connsiteY32" fmla="*/ 2960370 h 2960370"/>
                <a:gd name="connsiteX33" fmla="*/ 182880 w 335280"/>
                <a:gd name="connsiteY33" fmla="*/ 2960370 h 2960370"/>
                <a:gd name="connsiteX34" fmla="*/ 220980 w 335280"/>
                <a:gd name="connsiteY34" fmla="*/ 2937510 h 2960370"/>
                <a:gd name="connsiteX35" fmla="*/ 247650 w 335280"/>
                <a:gd name="connsiteY35" fmla="*/ 2918460 h 2960370"/>
                <a:gd name="connsiteX36" fmla="*/ 259080 w 335280"/>
                <a:gd name="connsiteY36" fmla="*/ 2891790 h 2960370"/>
                <a:gd name="connsiteX37" fmla="*/ 274320 w 335280"/>
                <a:gd name="connsiteY37" fmla="*/ 2853690 h 2960370"/>
                <a:gd name="connsiteX38" fmla="*/ 289560 w 335280"/>
                <a:gd name="connsiteY38" fmla="*/ 2804160 h 2960370"/>
                <a:gd name="connsiteX39" fmla="*/ 300990 w 335280"/>
                <a:gd name="connsiteY39" fmla="*/ 2705100 h 2960370"/>
                <a:gd name="connsiteX40" fmla="*/ 308610 w 335280"/>
                <a:gd name="connsiteY40" fmla="*/ 2571750 h 2960370"/>
                <a:gd name="connsiteX41" fmla="*/ 312420 w 335280"/>
                <a:gd name="connsiteY41" fmla="*/ 2354580 h 2960370"/>
                <a:gd name="connsiteX42" fmla="*/ 323850 w 335280"/>
                <a:gd name="connsiteY42" fmla="*/ 2125980 h 2960370"/>
                <a:gd name="connsiteX43" fmla="*/ 331470 w 335280"/>
                <a:gd name="connsiteY43" fmla="*/ 1764030 h 2960370"/>
                <a:gd name="connsiteX44" fmla="*/ 335280 w 335280"/>
                <a:gd name="connsiteY44" fmla="*/ 963930 h 2960370"/>
                <a:gd name="connsiteX45" fmla="*/ 335280 w 335280"/>
                <a:gd name="connsiteY45" fmla="*/ 910590 h 2960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5280" h="2960370">
                  <a:moveTo>
                    <a:pt x="335280" y="910590"/>
                  </a:moveTo>
                  <a:lnTo>
                    <a:pt x="335280" y="445770"/>
                  </a:lnTo>
                  <a:lnTo>
                    <a:pt x="335280" y="274320"/>
                  </a:lnTo>
                  <a:lnTo>
                    <a:pt x="327660" y="243840"/>
                  </a:lnTo>
                  <a:lnTo>
                    <a:pt x="304800" y="198120"/>
                  </a:lnTo>
                  <a:lnTo>
                    <a:pt x="281940" y="160020"/>
                  </a:lnTo>
                  <a:lnTo>
                    <a:pt x="251460" y="121920"/>
                  </a:lnTo>
                  <a:lnTo>
                    <a:pt x="205740" y="72390"/>
                  </a:lnTo>
                  <a:lnTo>
                    <a:pt x="156210" y="26670"/>
                  </a:lnTo>
                  <a:lnTo>
                    <a:pt x="106680" y="0"/>
                  </a:lnTo>
                  <a:lnTo>
                    <a:pt x="34290" y="152400"/>
                  </a:lnTo>
                  <a:lnTo>
                    <a:pt x="99060" y="163830"/>
                  </a:lnTo>
                  <a:lnTo>
                    <a:pt x="121920" y="175260"/>
                  </a:lnTo>
                  <a:lnTo>
                    <a:pt x="140970" y="194310"/>
                  </a:lnTo>
                  <a:lnTo>
                    <a:pt x="152400" y="217170"/>
                  </a:lnTo>
                  <a:lnTo>
                    <a:pt x="163830" y="240030"/>
                  </a:lnTo>
                  <a:lnTo>
                    <a:pt x="171450" y="274320"/>
                  </a:lnTo>
                  <a:lnTo>
                    <a:pt x="179070" y="361950"/>
                  </a:lnTo>
                  <a:lnTo>
                    <a:pt x="156210" y="697230"/>
                  </a:lnTo>
                  <a:lnTo>
                    <a:pt x="129540" y="1211580"/>
                  </a:lnTo>
                  <a:lnTo>
                    <a:pt x="91440" y="1866900"/>
                  </a:lnTo>
                  <a:lnTo>
                    <a:pt x="68580" y="2259330"/>
                  </a:lnTo>
                  <a:lnTo>
                    <a:pt x="60960" y="2297430"/>
                  </a:lnTo>
                  <a:lnTo>
                    <a:pt x="22860" y="2411730"/>
                  </a:lnTo>
                  <a:lnTo>
                    <a:pt x="0" y="2506980"/>
                  </a:lnTo>
                  <a:lnTo>
                    <a:pt x="3810" y="2564130"/>
                  </a:lnTo>
                  <a:lnTo>
                    <a:pt x="26670" y="2678430"/>
                  </a:lnTo>
                  <a:lnTo>
                    <a:pt x="57150" y="2777490"/>
                  </a:lnTo>
                  <a:lnTo>
                    <a:pt x="87630" y="2849880"/>
                  </a:lnTo>
                  <a:lnTo>
                    <a:pt x="114300" y="2910840"/>
                  </a:lnTo>
                  <a:lnTo>
                    <a:pt x="133350" y="2941320"/>
                  </a:lnTo>
                  <a:lnTo>
                    <a:pt x="148590" y="2952750"/>
                  </a:lnTo>
                  <a:lnTo>
                    <a:pt x="160020" y="2960370"/>
                  </a:lnTo>
                  <a:lnTo>
                    <a:pt x="182880" y="2960370"/>
                  </a:lnTo>
                  <a:lnTo>
                    <a:pt x="220980" y="2937510"/>
                  </a:lnTo>
                  <a:lnTo>
                    <a:pt x="247650" y="2918460"/>
                  </a:lnTo>
                  <a:lnTo>
                    <a:pt x="259080" y="2891790"/>
                  </a:lnTo>
                  <a:lnTo>
                    <a:pt x="274320" y="2853690"/>
                  </a:lnTo>
                  <a:lnTo>
                    <a:pt x="289560" y="2804160"/>
                  </a:lnTo>
                  <a:lnTo>
                    <a:pt x="300990" y="2705100"/>
                  </a:lnTo>
                  <a:lnTo>
                    <a:pt x="308610" y="2571750"/>
                  </a:lnTo>
                  <a:lnTo>
                    <a:pt x="312420" y="2354580"/>
                  </a:lnTo>
                  <a:lnTo>
                    <a:pt x="323850" y="2125980"/>
                  </a:lnTo>
                  <a:lnTo>
                    <a:pt x="331470" y="1764030"/>
                  </a:lnTo>
                  <a:lnTo>
                    <a:pt x="335280" y="963930"/>
                  </a:lnTo>
                  <a:lnTo>
                    <a:pt x="335280" y="9105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5">
              <a:extLst>
                <a:ext uri="{FF2B5EF4-FFF2-40B4-BE49-F238E27FC236}">
                  <a16:creationId xmlns:a16="http://schemas.microsoft.com/office/drawing/2014/main" id="{7929B87F-965B-463A-8630-CCDD42B72B4D}"/>
                </a:ext>
              </a:extLst>
            </p:cNvPr>
            <p:cNvSpPr/>
            <p:nvPr/>
          </p:nvSpPr>
          <p:spPr>
            <a:xfrm>
              <a:off x="5221289" y="1890714"/>
              <a:ext cx="2898775" cy="492125"/>
            </a:xfrm>
            <a:custGeom>
              <a:avLst/>
              <a:gdLst>
                <a:gd name="connsiteX0" fmla="*/ 1066800 w 2897982"/>
                <a:gd name="connsiteY0" fmla="*/ 192881 h 492918"/>
                <a:gd name="connsiteX1" fmla="*/ 1369219 w 2897982"/>
                <a:gd name="connsiteY1" fmla="*/ 154781 h 492918"/>
                <a:gd name="connsiteX2" fmla="*/ 1574007 w 2897982"/>
                <a:gd name="connsiteY2" fmla="*/ 130968 h 492918"/>
                <a:gd name="connsiteX3" fmla="*/ 1802607 w 2897982"/>
                <a:gd name="connsiteY3" fmla="*/ 107156 h 492918"/>
                <a:gd name="connsiteX4" fmla="*/ 1974057 w 2897982"/>
                <a:gd name="connsiteY4" fmla="*/ 88106 h 492918"/>
                <a:gd name="connsiteX5" fmla="*/ 2145507 w 2897982"/>
                <a:gd name="connsiteY5" fmla="*/ 64293 h 492918"/>
                <a:gd name="connsiteX6" fmla="*/ 2359819 w 2897982"/>
                <a:gd name="connsiteY6" fmla="*/ 26193 h 492918"/>
                <a:gd name="connsiteX7" fmla="*/ 2390775 w 2897982"/>
                <a:gd name="connsiteY7" fmla="*/ 16668 h 492918"/>
                <a:gd name="connsiteX8" fmla="*/ 2419350 w 2897982"/>
                <a:gd name="connsiteY8" fmla="*/ 4762 h 492918"/>
                <a:gd name="connsiteX9" fmla="*/ 2450307 w 2897982"/>
                <a:gd name="connsiteY9" fmla="*/ 0 h 492918"/>
                <a:gd name="connsiteX10" fmla="*/ 2509838 w 2897982"/>
                <a:gd name="connsiteY10" fmla="*/ 7143 h 492918"/>
                <a:gd name="connsiteX11" fmla="*/ 2586038 w 2897982"/>
                <a:gd name="connsiteY11" fmla="*/ 23812 h 492918"/>
                <a:gd name="connsiteX12" fmla="*/ 2659857 w 2897982"/>
                <a:gd name="connsiteY12" fmla="*/ 45243 h 492918"/>
                <a:gd name="connsiteX13" fmla="*/ 2712244 w 2897982"/>
                <a:gd name="connsiteY13" fmla="*/ 54768 h 492918"/>
                <a:gd name="connsiteX14" fmla="*/ 2774157 w 2897982"/>
                <a:gd name="connsiteY14" fmla="*/ 76200 h 492918"/>
                <a:gd name="connsiteX15" fmla="*/ 2817019 w 2897982"/>
                <a:gd name="connsiteY15" fmla="*/ 97631 h 492918"/>
                <a:gd name="connsiteX16" fmla="*/ 2862263 w 2897982"/>
                <a:gd name="connsiteY16" fmla="*/ 128587 h 492918"/>
                <a:gd name="connsiteX17" fmla="*/ 2886075 w 2897982"/>
                <a:gd name="connsiteY17" fmla="*/ 154781 h 492918"/>
                <a:gd name="connsiteX18" fmla="*/ 2897982 w 2897982"/>
                <a:gd name="connsiteY18" fmla="*/ 176212 h 492918"/>
                <a:gd name="connsiteX19" fmla="*/ 2893219 w 2897982"/>
                <a:gd name="connsiteY19" fmla="*/ 197643 h 492918"/>
                <a:gd name="connsiteX20" fmla="*/ 2871788 w 2897982"/>
                <a:gd name="connsiteY20" fmla="*/ 233362 h 492918"/>
                <a:gd name="connsiteX21" fmla="*/ 2850357 w 2897982"/>
                <a:gd name="connsiteY21" fmla="*/ 252412 h 492918"/>
                <a:gd name="connsiteX22" fmla="*/ 2824163 w 2897982"/>
                <a:gd name="connsiteY22" fmla="*/ 264318 h 492918"/>
                <a:gd name="connsiteX23" fmla="*/ 2783682 w 2897982"/>
                <a:gd name="connsiteY23" fmla="*/ 269081 h 492918"/>
                <a:gd name="connsiteX24" fmla="*/ 2659857 w 2897982"/>
                <a:gd name="connsiteY24" fmla="*/ 269081 h 492918"/>
                <a:gd name="connsiteX25" fmla="*/ 2459832 w 2897982"/>
                <a:gd name="connsiteY25" fmla="*/ 269081 h 492918"/>
                <a:gd name="connsiteX26" fmla="*/ 2152650 w 2897982"/>
                <a:gd name="connsiteY26" fmla="*/ 266700 h 492918"/>
                <a:gd name="connsiteX27" fmla="*/ 1950244 w 2897982"/>
                <a:gd name="connsiteY27" fmla="*/ 266700 h 492918"/>
                <a:gd name="connsiteX28" fmla="*/ 1804988 w 2897982"/>
                <a:gd name="connsiteY28" fmla="*/ 271462 h 492918"/>
                <a:gd name="connsiteX29" fmla="*/ 1574007 w 2897982"/>
                <a:gd name="connsiteY29" fmla="*/ 290512 h 492918"/>
                <a:gd name="connsiteX30" fmla="*/ 1319213 w 2897982"/>
                <a:gd name="connsiteY30" fmla="*/ 314325 h 492918"/>
                <a:gd name="connsiteX31" fmla="*/ 1052513 w 2897982"/>
                <a:gd name="connsiteY31" fmla="*/ 352425 h 492918"/>
                <a:gd name="connsiteX32" fmla="*/ 747713 w 2897982"/>
                <a:gd name="connsiteY32" fmla="*/ 402431 h 492918"/>
                <a:gd name="connsiteX33" fmla="*/ 631032 w 2897982"/>
                <a:gd name="connsiteY33" fmla="*/ 423862 h 492918"/>
                <a:gd name="connsiteX34" fmla="*/ 576263 w 2897982"/>
                <a:gd name="connsiteY34" fmla="*/ 447675 h 492918"/>
                <a:gd name="connsiteX35" fmla="*/ 490538 w 2897982"/>
                <a:gd name="connsiteY35" fmla="*/ 481012 h 492918"/>
                <a:gd name="connsiteX36" fmla="*/ 421482 w 2897982"/>
                <a:gd name="connsiteY36" fmla="*/ 492918 h 492918"/>
                <a:gd name="connsiteX37" fmla="*/ 392907 w 2897982"/>
                <a:gd name="connsiteY37" fmla="*/ 481012 h 492918"/>
                <a:gd name="connsiteX38" fmla="*/ 292894 w 2897982"/>
                <a:gd name="connsiteY38" fmla="*/ 423862 h 492918"/>
                <a:gd name="connsiteX39" fmla="*/ 176213 w 2897982"/>
                <a:gd name="connsiteY39" fmla="*/ 354806 h 492918"/>
                <a:gd name="connsiteX40" fmla="*/ 61913 w 2897982"/>
                <a:gd name="connsiteY40" fmla="*/ 278606 h 492918"/>
                <a:gd name="connsiteX41" fmla="*/ 21432 w 2897982"/>
                <a:gd name="connsiteY41" fmla="*/ 247650 h 492918"/>
                <a:gd name="connsiteX42" fmla="*/ 9525 w 2897982"/>
                <a:gd name="connsiteY42" fmla="*/ 230981 h 492918"/>
                <a:gd name="connsiteX43" fmla="*/ 0 w 2897982"/>
                <a:gd name="connsiteY43" fmla="*/ 202406 h 492918"/>
                <a:gd name="connsiteX44" fmla="*/ 4763 w 2897982"/>
                <a:gd name="connsiteY44" fmla="*/ 183356 h 492918"/>
                <a:gd name="connsiteX45" fmla="*/ 16669 w 2897982"/>
                <a:gd name="connsiteY45" fmla="*/ 173831 h 492918"/>
                <a:gd name="connsiteX46" fmla="*/ 35719 w 2897982"/>
                <a:gd name="connsiteY46" fmla="*/ 173831 h 492918"/>
                <a:gd name="connsiteX47" fmla="*/ 59532 w 2897982"/>
                <a:gd name="connsiteY47" fmla="*/ 176212 h 492918"/>
                <a:gd name="connsiteX48" fmla="*/ 116682 w 2897982"/>
                <a:gd name="connsiteY48" fmla="*/ 197643 h 492918"/>
                <a:gd name="connsiteX49" fmla="*/ 192882 w 2897982"/>
                <a:gd name="connsiteY49" fmla="*/ 228600 h 492918"/>
                <a:gd name="connsiteX50" fmla="*/ 280988 w 2897982"/>
                <a:gd name="connsiteY50" fmla="*/ 254793 h 492918"/>
                <a:gd name="connsiteX51" fmla="*/ 335757 w 2897982"/>
                <a:gd name="connsiteY51" fmla="*/ 264318 h 492918"/>
                <a:gd name="connsiteX52" fmla="*/ 397669 w 2897982"/>
                <a:gd name="connsiteY52" fmla="*/ 266700 h 492918"/>
                <a:gd name="connsiteX53" fmla="*/ 466725 w 2897982"/>
                <a:gd name="connsiteY53" fmla="*/ 266700 h 492918"/>
                <a:gd name="connsiteX54" fmla="*/ 519113 w 2897982"/>
                <a:gd name="connsiteY54" fmla="*/ 261937 h 492918"/>
                <a:gd name="connsiteX55" fmla="*/ 700088 w 2897982"/>
                <a:gd name="connsiteY55" fmla="*/ 240506 h 492918"/>
                <a:gd name="connsiteX56" fmla="*/ 1066800 w 2897982"/>
                <a:gd name="connsiteY56" fmla="*/ 192881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97982" h="492918">
                  <a:moveTo>
                    <a:pt x="1066800" y="192881"/>
                  </a:moveTo>
                  <a:lnTo>
                    <a:pt x="1369219" y="154781"/>
                  </a:lnTo>
                  <a:lnTo>
                    <a:pt x="1574007" y="130968"/>
                  </a:lnTo>
                  <a:lnTo>
                    <a:pt x="1802607" y="107156"/>
                  </a:lnTo>
                  <a:lnTo>
                    <a:pt x="1974057" y="88106"/>
                  </a:lnTo>
                  <a:lnTo>
                    <a:pt x="2145507" y="64293"/>
                  </a:lnTo>
                  <a:lnTo>
                    <a:pt x="2359819" y="26193"/>
                  </a:lnTo>
                  <a:lnTo>
                    <a:pt x="2390775" y="16668"/>
                  </a:lnTo>
                  <a:lnTo>
                    <a:pt x="2419350" y="4762"/>
                  </a:lnTo>
                  <a:lnTo>
                    <a:pt x="2450307" y="0"/>
                  </a:lnTo>
                  <a:lnTo>
                    <a:pt x="2509838" y="7143"/>
                  </a:lnTo>
                  <a:lnTo>
                    <a:pt x="2586038" y="23812"/>
                  </a:lnTo>
                  <a:lnTo>
                    <a:pt x="2659857" y="45243"/>
                  </a:lnTo>
                  <a:lnTo>
                    <a:pt x="2712244" y="54768"/>
                  </a:lnTo>
                  <a:lnTo>
                    <a:pt x="2774157" y="76200"/>
                  </a:lnTo>
                  <a:lnTo>
                    <a:pt x="2817019" y="97631"/>
                  </a:lnTo>
                  <a:lnTo>
                    <a:pt x="2862263" y="128587"/>
                  </a:lnTo>
                  <a:lnTo>
                    <a:pt x="2886075" y="154781"/>
                  </a:lnTo>
                  <a:lnTo>
                    <a:pt x="2897982" y="176212"/>
                  </a:lnTo>
                  <a:lnTo>
                    <a:pt x="2893219" y="197643"/>
                  </a:lnTo>
                  <a:lnTo>
                    <a:pt x="2871788" y="233362"/>
                  </a:lnTo>
                  <a:lnTo>
                    <a:pt x="2850357" y="252412"/>
                  </a:lnTo>
                  <a:lnTo>
                    <a:pt x="2824163" y="264318"/>
                  </a:lnTo>
                  <a:lnTo>
                    <a:pt x="2783682" y="269081"/>
                  </a:lnTo>
                  <a:lnTo>
                    <a:pt x="2659857" y="269081"/>
                  </a:lnTo>
                  <a:lnTo>
                    <a:pt x="2459832" y="269081"/>
                  </a:lnTo>
                  <a:lnTo>
                    <a:pt x="2152650" y="266700"/>
                  </a:lnTo>
                  <a:lnTo>
                    <a:pt x="1950244" y="266700"/>
                  </a:lnTo>
                  <a:lnTo>
                    <a:pt x="1804988" y="271462"/>
                  </a:lnTo>
                  <a:lnTo>
                    <a:pt x="1574007" y="290512"/>
                  </a:lnTo>
                  <a:lnTo>
                    <a:pt x="1319213" y="314325"/>
                  </a:lnTo>
                  <a:lnTo>
                    <a:pt x="1052513" y="352425"/>
                  </a:lnTo>
                  <a:lnTo>
                    <a:pt x="747713" y="402431"/>
                  </a:lnTo>
                  <a:lnTo>
                    <a:pt x="631032" y="423862"/>
                  </a:lnTo>
                  <a:lnTo>
                    <a:pt x="576263" y="447675"/>
                  </a:lnTo>
                  <a:lnTo>
                    <a:pt x="490538" y="481012"/>
                  </a:lnTo>
                  <a:lnTo>
                    <a:pt x="421482" y="492918"/>
                  </a:lnTo>
                  <a:lnTo>
                    <a:pt x="392907" y="481012"/>
                  </a:lnTo>
                  <a:lnTo>
                    <a:pt x="292894" y="423862"/>
                  </a:lnTo>
                  <a:lnTo>
                    <a:pt x="176213" y="354806"/>
                  </a:lnTo>
                  <a:lnTo>
                    <a:pt x="61913" y="278606"/>
                  </a:lnTo>
                  <a:lnTo>
                    <a:pt x="21432" y="247650"/>
                  </a:lnTo>
                  <a:lnTo>
                    <a:pt x="9525" y="230981"/>
                  </a:lnTo>
                  <a:lnTo>
                    <a:pt x="0" y="202406"/>
                  </a:lnTo>
                  <a:lnTo>
                    <a:pt x="4763" y="183356"/>
                  </a:lnTo>
                  <a:lnTo>
                    <a:pt x="16669" y="173831"/>
                  </a:lnTo>
                  <a:lnTo>
                    <a:pt x="35719" y="173831"/>
                  </a:lnTo>
                  <a:lnTo>
                    <a:pt x="59532" y="176212"/>
                  </a:lnTo>
                  <a:lnTo>
                    <a:pt x="116682" y="197643"/>
                  </a:lnTo>
                  <a:lnTo>
                    <a:pt x="192882" y="228600"/>
                  </a:lnTo>
                  <a:lnTo>
                    <a:pt x="280988" y="254793"/>
                  </a:lnTo>
                  <a:lnTo>
                    <a:pt x="335757" y="264318"/>
                  </a:lnTo>
                  <a:lnTo>
                    <a:pt x="397669" y="266700"/>
                  </a:lnTo>
                  <a:lnTo>
                    <a:pt x="466725" y="266700"/>
                  </a:lnTo>
                  <a:lnTo>
                    <a:pt x="519113" y="261937"/>
                  </a:lnTo>
                  <a:lnTo>
                    <a:pt x="700088" y="240506"/>
                  </a:lnTo>
                  <a:lnTo>
                    <a:pt x="1066800" y="192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7">
              <a:extLst>
                <a:ext uri="{FF2B5EF4-FFF2-40B4-BE49-F238E27FC236}">
                  <a16:creationId xmlns:a16="http://schemas.microsoft.com/office/drawing/2014/main" id="{642DFEC0-199C-42BA-B83F-5BD8AC1E793C}"/>
                </a:ext>
              </a:extLst>
            </p:cNvPr>
            <p:cNvSpPr/>
            <p:nvPr/>
          </p:nvSpPr>
          <p:spPr>
            <a:xfrm>
              <a:off x="5848351" y="2446338"/>
              <a:ext cx="1952625" cy="925512"/>
            </a:xfrm>
            <a:custGeom>
              <a:avLst/>
              <a:gdLst>
                <a:gd name="connsiteX0" fmla="*/ 750094 w 1952625"/>
                <a:gd name="connsiteY0" fmla="*/ 142875 h 926306"/>
                <a:gd name="connsiteX1" fmla="*/ 340519 w 1952625"/>
                <a:gd name="connsiteY1" fmla="*/ 190500 h 926306"/>
                <a:gd name="connsiteX2" fmla="*/ 0 w 1952625"/>
                <a:gd name="connsiteY2" fmla="*/ 230981 h 926306"/>
                <a:gd name="connsiteX3" fmla="*/ 90488 w 1952625"/>
                <a:gd name="connsiteY3" fmla="*/ 366712 h 926306"/>
                <a:gd name="connsiteX4" fmla="*/ 483394 w 1952625"/>
                <a:gd name="connsiteY4" fmla="*/ 319087 h 926306"/>
                <a:gd name="connsiteX5" fmla="*/ 1073944 w 1952625"/>
                <a:gd name="connsiteY5" fmla="*/ 252412 h 926306"/>
                <a:gd name="connsiteX6" fmla="*/ 1414463 w 1952625"/>
                <a:gd name="connsiteY6" fmla="*/ 214312 h 926306"/>
                <a:gd name="connsiteX7" fmla="*/ 1514475 w 1952625"/>
                <a:gd name="connsiteY7" fmla="*/ 204787 h 926306"/>
                <a:gd name="connsiteX8" fmla="*/ 1547813 w 1952625"/>
                <a:gd name="connsiteY8" fmla="*/ 207169 h 926306"/>
                <a:gd name="connsiteX9" fmla="*/ 1566863 w 1952625"/>
                <a:gd name="connsiteY9" fmla="*/ 214312 h 926306"/>
                <a:gd name="connsiteX10" fmla="*/ 1576388 w 1952625"/>
                <a:gd name="connsiteY10" fmla="*/ 223837 h 926306"/>
                <a:gd name="connsiteX11" fmla="*/ 1581150 w 1952625"/>
                <a:gd name="connsiteY11" fmla="*/ 230981 h 926306"/>
                <a:gd name="connsiteX12" fmla="*/ 1583531 w 1952625"/>
                <a:gd name="connsiteY12" fmla="*/ 242887 h 926306"/>
                <a:gd name="connsiteX13" fmla="*/ 1571625 w 1952625"/>
                <a:gd name="connsiteY13" fmla="*/ 300037 h 926306"/>
                <a:gd name="connsiteX14" fmla="*/ 1493044 w 1952625"/>
                <a:gd name="connsiteY14" fmla="*/ 583406 h 926306"/>
                <a:gd name="connsiteX15" fmla="*/ 1462088 w 1952625"/>
                <a:gd name="connsiteY15" fmla="*/ 695325 h 926306"/>
                <a:gd name="connsiteX16" fmla="*/ 1454944 w 1952625"/>
                <a:gd name="connsiteY16" fmla="*/ 881062 h 926306"/>
                <a:gd name="connsiteX17" fmla="*/ 1476375 w 1952625"/>
                <a:gd name="connsiteY17" fmla="*/ 902494 h 926306"/>
                <a:gd name="connsiteX18" fmla="*/ 1512094 w 1952625"/>
                <a:gd name="connsiteY18" fmla="*/ 919162 h 926306"/>
                <a:gd name="connsiteX19" fmla="*/ 1540669 w 1952625"/>
                <a:gd name="connsiteY19" fmla="*/ 926306 h 926306"/>
                <a:gd name="connsiteX20" fmla="*/ 1576388 w 1952625"/>
                <a:gd name="connsiteY20" fmla="*/ 926306 h 926306"/>
                <a:gd name="connsiteX21" fmla="*/ 1607344 w 1952625"/>
                <a:gd name="connsiteY21" fmla="*/ 914400 h 926306"/>
                <a:gd name="connsiteX22" fmla="*/ 1633538 w 1952625"/>
                <a:gd name="connsiteY22" fmla="*/ 892969 h 926306"/>
                <a:gd name="connsiteX23" fmla="*/ 1647825 w 1952625"/>
                <a:gd name="connsiteY23" fmla="*/ 876300 h 926306"/>
                <a:gd name="connsiteX24" fmla="*/ 1666875 w 1952625"/>
                <a:gd name="connsiteY24" fmla="*/ 845344 h 926306"/>
                <a:gd name="connsiteX25" fmla="*/ 1683544 w 1952625"/>
                <a:gd name="connsiteY25" fmla="*/ 802481 h 926306"/>
                <a:gd name="connsiteX26" fmla="*/ 1690688 w 1952625"/>
                <a:gd name="connsiteY26" fmla="*/ 762000 h 926306"/>
                <a:gd name="connsiteX27" fmla="*/ 1747838 w 1952625"/>
                <a:gd name="connsiteY27" fmla="*/ 621506 h 926306"/>
                <a:gd name="connsiteX28" fmla="*/ 1852613 w 1952625"/>
                <a:gd name="connsiteY28" fmla="*/ 354806 h 926306"/>
                <a:gd name="connsiteX29" fmla="*/ 1869281 w 1952625"/>
                <a:gd name="connsiteY29" fmla="*/ 319087 h 926306"/>
                <a:gd name="connsiteX30" fmla="*/ 1897856 w 1952625"/>
                <a:gd name="connsiteY30" fmla="*/ 292894 h 926306"/>
                <a:gd name="connsiteX31" fmla="*/ 1931194 w 1952625"/>
                <a:gd name="connsiteY31" fmla="*/ 254794 h 926306"/>
                <a:gd name="connsiteX32" fmla="*/ 1945481 w 1952625"/>
                <a:gd name="connsiteY32" fmla="*/ 230981 h 926306"/>
                <a:gd name="connsiteX33" fmla="*/ 1952625 w 1952625"/>
                <a:gd name="connsiteY33" fmla="*/ 209550 h 926306"/>
                <a:gd name="connsiteX34" fmla="*/ 1945481 w 1952625"/>
                <a:gd name="connsiteY34" fmla="*/ 190500 h 926306"/>
                <a:gd name="connsiteX35" fmla="*/ 1902619 w 1952625"/>
                <a:gd name="connsiteY35" fmla="*/ 142875 h 926306"/>
                <a:gd name="connsiteX36" fmla="*/ 1847850 w 1952625"/>
                <a:gd name="connsiteY36" fmla="*/ 107156 h 926306"/>
                <a:gd name="connsiteX37" fmla="*/ 1712119 w 1952625"/>
                <a:gd name="connsiteY37" fmla="*/ 26194 h 926306"/>
                <a:gd name="connsiteX38" fmla="*/ 1678781 w 1952625"/>
                <a:gd name="connsiteY38" fmla="*/ 7144 h 926306"/>
                <a:gd name="connsiteX39" fmla="*/ 1602581 w 1952625"/>
                <a:gd name="connsiteY39" fmla="*/ 0 h 926306"/>
                <a:gd name="connsiteX40" fmla="*/ 1554956 w 1952625"/>
                <a:gd name="connsiteY40" fmla="*/ 9525 h 926306"/>
                <a:gd name="connsiteX41" fmla="*/ 1414463 w 1952625"/>
                <a:gd name="connsiteY41" fmla="*/ 54769 h 926306"/>
                <a:gd name="connsiteX42" fmla="*/ 1364456 w 1952625"/>
                <a:gd name="connsiteY42" fmla="*/ 71437 h 926306"/>
                <a:gd name="connsiteX43" fmla="*/ 1154906 w 1952625"/>
                <a:gd name="connsiteY43" fmla="*/ 95250 h 926306"/>
                <a:gd name="connsiteX44" fmla="*/ 750094 w 1952625"/>
                <a:gd name="connsiteY44" fmla="*/ 142875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52625" h="926306">
                  <a:moveTo>
                    <a:pt x="750094" y="142875"/>
                  </a:moveTo>
                  <a:lnTo>
                    <a:pt x="340519" y="190500"/>
                  </a:lnTo>
                  <a:lnTo>
                    <a:pt x="0" y="230981"/>
                  </a:lnTo>
                  <a:lnTo>
                    <a:pt x="90488" y="366712"/>
                  </a:lnTo>
                  <a:lnTo>
                    <a:pt x="483394" y="319087"/>
                  </a:lnTo>
                  <a:lnTo>
                    <a:pt x="1073944" y="252412"/>
                  </a:lnTo>
                  <a:lnTo>
                    <a:pt x="1414463" y="214312"/>
                  </a:lnTo>
                  <a:lnTo>
                    <a:pt x="1514475" y="204787"/>
                  </a:lnTo>
                  <a:lnTo>
                    <a:pt x="1547813" y="207169"/>
                  </a:lnTo>
                  <a:lnTo>
                    <a:pt x="1566863" y="214312"/>
                  </a:lnTo>
                  <a:lnTo>
                    <a:pt x="1576388" y="223837"/>
                  </a:lnTo>
                  <a:lnTo>
                    <a:pt x="1581150" y="230981"/>
                  </a:lnTo>
                  <a:lnTo>
                    <a:pt x="1583531" y="242887"/>
                  </a:lnTo>
                  <a:lnTo>
                    <a:pt x="1571625" y="300037"/>
                  </a:lnTo>
                  <a:lnTo>
                    <a:pt x="1493044" y="583406"/>
                  </a:lnTo>
                  <a:lnTo>
                    <a:pt x="1462088" y="695325"/>
                  </a:lnTo>
                  <a:lnTo>
                    <a:pt x="1454944" y="881062"/>
                  </a:lnTo>
                  <a:lnTo>
                    <a:pt x="1476375" y="902494"/>
                  </a:lnTo>
                  <a:lnTo>
                    <a:pt x="1512094" y="919162"/>
                  </a:lnTo>
                  <a:lnTo>
                    <a:pt x="1540669" y="926306"/>
                  </a:lnTo>
                  <a:lnTo>
                    <a:pt x="1576388" y="926306"/>
                  </a:lnTo>
                  <a:lnTo>
                    <a:pt x="1607344" y="914400"/>
                  </a:lnTo>
                  <a:lnTo>
                    <a:pt x="1633538" y="892969"/>
                  </a:lnTo>
                  <a:lnTo>
                    <a:pt x="1647825" y="876300"/>
                  </a:lnTo>
                  <a:lnTo>
                    <a:pt x="1666875" y="845344"/>
                  </a:lnTo>
                  <a:lnTo>
                    <a:pt x="1683544" y="802481"/>
                  </a:lnTo>
                  <a:lnTo>
                    <a:pt x="1690688" y="762000"/>
                  </a:lnTo>
                  <a:lnTo>
                    <a:pt x="1747838" y="621506"/>
                  </a:lnTo>
                  <a:lnTo>
                    <a:pt x="1852613" y="354806"/>
                  </a:lnTo>
                  <a:lnTo>
                    <a:pt x="1869281" y="319087"/>
                  </a:lnTo>
                  <a:lnTo>
                    <a:pt x="1897856" y="292894"/>
                  </a:lnTo>
                  <a:lnTo>
                    <a:pt x="1931194" y="254794"/>
                  </a:lnTo>
                  <a:lnTo>
                    <a:pt x="1945481" y="230981"/>
                  </a:lnTo>
                  <a:lnTo>
                    <a:pt x="1952625" y="209550"/>
                  </a:lnTo>
                  <a:lnTo>
                    <a:pt x="1945481" y="190500"/>
                  </a:lnTo>
                  <a:lnTo>
                    <a:pt x="1902619" y="142875"/>
                  </a:lnTo>
                  <a:lnTo>
                    <a:pt x="1847850" y="107156"/>
                  </a:lnTo>
                  <a:lnTo>
                    <a:pt x="1712119" y="26194"/>
                  </a:lnTo>
                  <a:lnTo>
                    <a:pt x="1678781" y="7144"/>
                  </a:lnTo>
                  <a:lnTo>
                    <a:pt x="1602581" y="0"/>
                  </a:lnTo>
                  <a:lnTo>
                    <a:pt x="1554956" y="9525"/>
                  </a:lnTo>
                  <a:lnTo>
                    <a:pt x="1414463" y="54769"/>
                  </a:lnTo>
                  <a:lnTo>
                    <a:pt x="1364456" y="71437"/>
                  </a:lnTo>
                  <a:lnTo>
                    <a:pt x="1154906" y="95250"/>
                  </a:lnTo>
                  <a:lnTo>
                    <a:pt x="750094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90">
              <a:extLst>
                <a:ext uri="{FF2B5EF4-FFF2-40B4-BE49-F238E27FC236}">
                  <a16:creationId xmlns:a16="http://schemas.microsoft.com/office/drawing/2014/main" id="{D3A7F21F-DDF7-4A1F-BE06-F3BB801DAA84}"/>
                </a:ext>
              </a:extLst>
            </p:cNvPr>
            <p:cNvSpPr/>
            <p:nvPr/>
          </p:nvSpPr>
          <p:spPr>
            <a:xfrm>
              <a:off x="6008688" y="3094038"/>
              <a:ext cx="1363662" cy="273050"/>
            </a:xfrm>
            <a:custGeom>
              <a:avLst/>
              <a:gdLst>
                <a:gd name="connsiteX0" fmla="*/ 419100 w 1364456"/>
                <a:gd name="connsiteY0" fmla="*/ 85725 h 273844"/>
                <a:gd name="connsiteX1" fmla="*/ 823912 w 1364456"/>
                <a:gd name="connsiteY1" fmla="*/ 33337 h 273844"/>
                <a:gd name="connsiteX2" fmla="*/ 1090612 w 1364456"/>
                <a:gd name="connsiteY2" fmla="*/ 0 h 273844"/>
                <a:gd name="connsiteX3" fmla="*/ 1143000 w 1364456"/>
                <a:gd name="connsiteY3" fmla="*/ 2381 h 273844"/>
                <a:gd name="connsiteX4" fmla="*/ 1221581 w 1364456"/>
                <a:gd name="connsiteY4" fmla="*/ 7144 h 273844"/>
                <a:gd name="connsiteX5" fmla="*/ 1283494 w 1364456"/>
                <a:gd name="connsiteY5" fmla="*/ 16669 h 273844"/>
                <a:gd name="connsiteX6" fmla="*/ 1364456 w 1364456"/>
                <a:gd name="connsiteY6" fmla="*/ 33337 h 273844"/>
                <a:gd name="connsiteX7" fmla="*/ 1345406 w 1364456"/>
                <a:gd name="connsiteY7" fmla="*/ 264319 h 273844"/>
                <a:gd name="connsiteX8" fmla="*/ 1316831 w 1364456"/>
                <a:gd name="connsiteY8" fmla="*/ 250031 h 273844"/>
                <a:gd name="connsiteX9" fmla="*/ 1295400 w 1364456"/>
                <a:gd name="connsiteY9" fmla="*/ 233362 h 273844"/>
                <a:gd name="connsiteX10" fmla="*/ 1262062 w 1364456"/>
                <a:gd name="connsiteY10" fmla="*/ 200025 h 273844"/>
                <a:gd name="connsiteX11" fmla="*/ 1231106 w 1364456"/>
                <a:gd name="connsiteY11" fmla="*/ 157162 h 273844"/>
                <a:gd name="connsiteX12" fmla="*/ 1219200 w 1364456"/>
                <a:gd name="connsiteY12" fmla="*/ 140494 h 273844"/>
                <a:gd name="connsiteX13" fmla="*/ 1145381 w 1364456"/>
                <a:gd name="connsiteY13" fmla="*/ 147637 h 273844"/>
                <a:gd name="connsiteX14" fmla="*/ 909637 w 1364456"/>
                <a:gd name="connsiteY14" fmla="*/ 173831 h 273844"/>
                <a:gd name="connsiteX15" fmla="*/ 609600 w 1364456"/>
                <a:gd name="connsiteY15" fmla="*/ 209550 h 273844"/>
                <a:gd name="connsiteX16" fmla="*/ 350044 w 1364456"/>
                <a:gd name="connsiteY16" fmla="*/ 242887 h 273844"/>
                <a:gd name="connsiteX17" fmla="*/ 95250 w 1364456"/>
                <a:gd name="connsiteY17" fmla="*/ 273844 h 273844"/>
                <a:gd name="connsiteX18" fmla="*/ 73819 w 1364456"/>
                <a:gd name="connsiteY18" fmla="*/ 273844 h 273844"/>
                <a:gd name="connsiteX19" fmla="*/ 0 w 1364456"/>
                <a:gd name="connsiteY19" fmla="*/ 111919 h 273844"/>
                <a:gd name="connsiteX20" fmla="*/ 166687 w 1364456"/>
                <a:gd name="connsiteY20" fmla="*/ 114300 h 273844"/>
                <a:gd name="connsiteX21" fmla="*/ 211931 w 1364456"/>
                <a:gd name="connsiteY21" fmla="*/ 111919 h 273844"/>
                <a:gd name="connsiteX22" fmla="*/ 333375 w 1364456"/>
                <a:gd name="connsiteY22" fmla="*/ 97631 h 273844"/>
                <a:gd name="connsiteX23" fmla="*/ 419100 w 1364456"/>
                <a:gd name="connsiteY23" fmla="*/ 85725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4456" h="273844">
                  <a:moveTo>
                    <a:pt x="419100" y="85725"/>
                  </a:moveTo>
                  <a:lnTo>
                    <a:pt x="823912" y="33337"/>
                  </a:lnTo>
                  <a:lnTo>
                    <a:pt x="1090612" y="0"/>
                  </a:lnTo>
                  <a:lnTo>
                    <a:pt x="1143000" y="2381"/>
                  </a:lnTo>
                  <a:lnTo>
                    <a:pt x="1221581" y="7144"/>
                  </a:lnTo>
                  <a:lnTo>
                    <a:pt x="1283494" y="16669"/>
                  </a:lnTo>
                  <a:lnTo>
                    <a:pt x="1364456" y="33337"/>
                  </a:lnTo>
                  <a:lnTo>
                    <a:pt x="1345406" y="264319"/>
                  </a:lnTo>
                  <a:lnTo>
                    <a:pt x="1316831" y="250031"/>
                  </a:lnTo>
                  <a:lnTo>
                    <a:pt x="1295400" y="233362"/>
                  </a:lnTo>
                  <a:lnTo>
                    <a:pt x="1262062" y="200025"/>
                  </a:lnTo>
                  <a:lnTo>
                    <a:pt x="1231106" y="157162"/>
                  </a:lnTo>
                  <a:lnTo>
                    <a:pt x="1219200" y="140494"/>
                  </a:lnTo>
                  <a:lnTo>
                    <a:pt x="1145381" y="147637"/>
                  </a:lnTo>
                  <a:lnTo>
                    <a:pt x="909637" y="173831"/>
                  </a:lnTo>
                  <a:lnTo>
                    <a:pt x="609600" y="209550"/>
                  </a:lnTo>
                  <a:lnTo>
                    <a:pt x="350044" y="242887"/>
                  </a:lnTo>
                  <a:lnTo>
                    <a:pt x="95250" y="273844"/>
                  </a:lnTo>
                  <a:lnTo>
                    <a:pt x="73819" y="273844"/>
                  </a:lnTo>
                  <a:lnTo>
                    <a:pt x="0" y="111919"/>
                  </a:lnTo>
                  <a:lnTo>
                    <a:pt x="166687" y="114300"/>
                  </a:lnTo>
                  <a:lnTo>
                    <a:pt x="211931" y="111919"/>
                  </a:lnTo>
                  <a:lnTo>
                    <a:pt x="333375" y="97631"/>
                  </a:lnTo>
                  <a:lnTo>
                    <a:pt x="4191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1">
              <a:extLst>
                <a:ext uri="{FF2B5EF4-FFF2-40B4-BE49-F238E27FC236}">
                  <a16:creationId xmlns:a16="http://schemas.microsoft.com/office/drawing/2014/main" id="{002BEFE1-151B-409C-B52B-3F5BC0EB360F}"/>
                </a:ext>
              </a:extLst>
            </p:cNvPr>
            <p:cNvSpPr/>
            <p:nvPr/>
          </p:nvSpPr>
          <p:spPr>
            <a:xfrm>
              <a:off x="5062539" y="3630614"/>
              <a:ext cx="377825" cy="1012825"/>
            </a:xfrm>
            <a:custGeom>
              <a:avLst/>
              <a:gdLst>
                <a:gd name="connsiteX0" fmla="*/ 352425 w 378618"/>
                <a:gd name="connsiteY0" fmla="*/ 471488 h 1012032"/>
                <a:gd name="connsiteX1" fmla="*/ 376237 w 378618"/>
                <a:gd name="connsiteY1" fmla="*/ 385763 h 1012032"/>
                <a:gd name="connsiteX2" fmla="*/ 378618 w 378618"/>
                <a:gd name="connsiteY2" fmla="*/ 323850 h 1012032"/>
                <a:gd name="connsiteX3" fmla="*/ 378618 w 378618"/>
                <a:gd name="connsiteY3" fmla="*/ 228600 h 1012032"/>
                <a:gd name="connsiteX4" fmla="*/ 378618 w 378618"/>
                <a:gd name="connsiteY4" fmla="*/ 135732 h 1012032"/>
                <a:gd name="connsiteX5" fmla="*/ 342900 w 378618"/>
                <a:gd name="connsiteY5" fmla="*/ 104775 h 1012032"/>
                <a:gd name="connsiteX6" fmla="*/ 276225 w 378618"/>
                <a:gd name="connsiteY6" fmla="*/ 57150 h 1012032"/>
                <a:gd name="connsiteX7" fmla="*/ 219075 w 378618"/>
                <a:gd name="connsiteY7" fmla="*/ 19050 h 1012032"/>
                <a:gd name="connsiteX8" fmla="*/ 178593 w 378618"/>
                <a:gd name="connsiteY8" fmla="*/ 0 h 1012032"/>
                <a:gd name="connsiteX9" fmla="*/ 157162 w 378618"/>
                <a:gd name="connsiteY9" fmla="*/ 0 h 1012032"/>
                <a:gd name="connsiteX10" fmla="*/ 150018 w 378618"/>
                <a:gd name="connsiteY10" fmla="*/ 7144 h 1012032"/>
                <a:gd name="connsiteX11" fmla="*/ 152400 w 378618"/>
                <a:gd name="connsiteY11" fmla="*/ 33338 h 1012032"/>
                <a:gd name="connsiteX12" fmla="*/ 164306 w 378618"/>
                <a:gd name="connsiteY12" fmla="*/ 73819 h 1012032"/>
                <a:gd name="connsiteX13" fmla="*/ 183356 w 378618"/>
                <a:gd name="connsiteY13" fmla="*/ 140494 h 1012032"/>
                <a:gd name="connsiteX14" fmla="*/ 195262 w 378618"/>
                <a:gd name="connsiteY14" fmla="*/ 188119 h 1012032"/>
                <a:gd name="connsiteX15" fmla="*/ 200025 w 378618"/>
                <a:gd name="connsiteY15" fmla="*/ 233363 h 1012032"/>
                <a:gd name="connsiteX16" fmla="*/ 197643 w 378618"/>
                <a:gd name="connsiteY16" fmla="*/ 280988 h 1012032"/>
                <a:gd name="connsiteX17" fmla="*/ 183356 w 378618"/>
                <a:gd name="connsiteY17" fmla="*/ 354807 h 1012032"/>
                <a:gd name="connsiteX18" fmla="*/ 154781 w 378618"/>
                <a:gd name="connsiteY18" fmla="*/ 452438 h 1012032"/>
                <a:gd name="connsiteX19" fmla="*/ 121443 w 378618"/>
                <a:gd name="connsiteY19" fmla="*/ 535782 h 1012032"/>
                <a:gd name="connsiteX20" fmla="*/ 78581 w 378618"/>
                <a:gd name="connsiteY20" fmla="*/ 604838 h 1012032"/>
                <a:gd name="connsiteX21" fmla="*/ 40481 w 378618"/>
                <a:gd name="connsiteY21" fmla="*/ 671513 h 1012032"/>
                <a:gd name="connsiteX22" fmla="*/ 14287 w 378618"/>
                <a:gd name="connsiteY22" fmla="*/ 731044 h 1012032"/>
                <a:gd name="connsiteX23" fmla="*/ 0 w 378618"/>
                <a:gd name="connsiteY23" fmla="*/ 790575 h 1012032"/>
                <a:gd name="connsiteX24" fmla="*/ 0 w 378618"/>
                <a:gd name="connsiteY24" fmla="*/ 831057 h 1012032"/>
                <a:gd name="connsiteX25" fmla="*/ 9525 w 378618"/>
                <a:gd name="connsiteY25" fmla="*/ 869157 h 1012032"/>
                <a:gd name="connsiteX26" fmla="*/ 26193 w 378618"/>
                <a:gd name="connsiteY26" fmla="*/ 914400 h 1012032"/>
                <a:gd name="connsiteX27" fmla="*/ 45243 w 378618"/>
                <a:gd name="connsiteY27" fmla="*/ 952500 h 1012032"/>
                <a:gd name="connsiteX28" fmla="*/ 71437 w 378618"/>
                <a:gd name="connsiteY28" fmla="*/ 990600 h 1012032"/>
                <a:gd name="connsiteX29" fmla="*/ 92868 w 378618"/>
                <a:gd name="connsiteY29" fmla="*/ 1004888 h 1012032"/>
                <a:gd name="connsiteX30" fmla="*/ 121443 w 378618"/>
                <a:gd name="connsiteY30" fmla="*/ 1012032 h 1012032"/>
                <a:gd name="connsiteX31" fmla="*/ 140493 w 378618"/>
                <a:gd name="connsiteY31" fmla="*/ 1009650 h 1012032"/>
                <a:gd name="connsiteX32" fmla="*/ 169068 w 378618"/>
                <a:gd name="connsiteY32" fmla="*/ 990600 h 1012032"/>
                <a:gd name="connsiteX33" fmla="*/ 192881 w 378618"/>
                <a:gd name="connsiteY33" fmla="*/ 966788 h 1012032"/>
                <a:gd name="connsiteX34" fmla="*/ 221456 w 378618"/>
                <a:gd name="connsiteY34" fmla="*/ 931069 h 1012032"/>
                <a:gd name="connsiteX35" fmla="*/ 238125 w 378618"/>
                <a:gd name="connsiteY35" fmla="*/ 900113 h 1012032"/>
                <a:gd name="connsiteX36" fmla="*/ 254793 w 378618"/>
                <a:gd name="connsiteY36" fmla="*/ 845344 h 1012032"/>
                <a:gd name="connsiteX37" fmla="*/ 280987 w 378618"/>
                <a:gd name="connsiteY37" fmla="*/ 750094 h 1012032"/>
                <a:gd name="connsiteX38" fmla="*/ 352425 w 378618"/>
                <a:gd name="connsiteY38" fmla="*/ 471488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8618" h="1012032">
                  <a:moveTo>
                    <a:pt x="352425" y="471488"/>
                  </a:moveTo>
                  <a:lnTo>
                    <a:pt x="376237" y="385763"/>
                  </a:lnTo>
                  <a:cubicBezTo>
                    <a:pt x="377031" y="365125"/>
                    <a:pt x="377824" y="344488"/>
                    <a:pt x="378618" y="323850"/>
                  </a:cubicBezTo>
                  <a:lnTo>
                    <a:pt x="378618" y="228600"/>
                  </a:lnTo>
                  <a:lnTo>
                    <a:pt x="378618" y="135732"/>
                  </a:lnTo>
                  <a:lnTo>
                    <a:pt x="342900" y="104775"/>
                  </a:lnTo>
                  <a:lnTo>
                    <a:pt x="276225" y="57150"/>
                  </a:lnTo>
                  <a:lnTo>
                    <a:pt x="219075" y="19050"/>
                  </a:lnTo>
                  <a:lnTo>
                    <a:pt x="178593" y="0"/>
                  </a:lnTo>
                  <a:lnTo>
                    <a:pt x="157162" y="0"/>
                  </a:lnTo>
                  <a:lnTo>
                    <a:pt x="150018" y="7144"/>
                  </a:lnTo>
                  <a:lnTo>
                    <a:pt x="152400" y="33338"/>
                  </a:lnTo>
                  <a:lnTo>
                    <a:pt x="164306" y="73819"/>
                  </a:lnTo>
                  <a:lnTo>
                    <a:pt x="183356" y="140494"/>
                  </a:lnTo>
                  <a:lnTo>
                    <a:pt x="195262" y="188119"/>
                  </a:lnTo>
                  <a:lnTo>
                    <a:pt x="200025" y="233363"/>
                  </a:lnTo>
                  <a:lnTo>
                    <a:pt x="197643" y="280988"/>
                  </a:lnTo>
                  <a:lnTo>
                    <a:pt x="183356" y="354807"/>
                  </a:lnTo>
                  <a:lnTo>
                    <a:pt x="154781" y="452438"/>
                  </a:lnTo>
                  <a:lnTo>
                    <a:pt x="121443" y="535782"/>
                  </a:lnTo>
                  <a:lnTo>
                    <a:pt x="78581" y="604838"/>
                  </a:lnTo>
                  <a:lnTo>
                    <a:pt x="40481" y="671513"/>
                  </a:lnTo>
                  <a:lnTo>
                    <a:pt x="14287" y="731044"/>
                  </a:lnTo>
                  <a:lnTo>
                    <a:pt x="0" y="790575"/>
                  </a:lnTo>
                  <a:lnTo>
                    <a:pt x="0" y="831057"/>
                  </a:lnTo>
                  <a:lnTo>
                    <a:pt x="9525" y="869157"/>
                  </a:lnTo>
                  <a:lnTo>
                    <a:pt x="26193" y="914400"/>
                  </a:lnTo>
                  <a:lnTo>
                    <a:pt x="45243" y="952500"/>
                  </a:lnTo>
                  <a:lnTo>
                    <a:pt x="71437" y="990600"/>
                  </a:lnTo>
                  <a:lnTo>
                    <a:pt x="92868" y="1004888"/>
                  </a:lnTo>
                  <a:lnTo>
                    <a:pt x="121443" y="1012032"/>
                  </a:lnTo>
                  <a:lnTo>
                    <a:pt x="140493" y="1009650"/>
                  </a:lnTo>
                  <a:lnTo>
                    <a:pt x="169068" y="990600"/>
                  </a:lnTo>
                  <a:lnTo>
                    <a:pt x="192881" y="966788"/>
                  </a:lnTo>
                  <a:lnTo>
                    <a:pt x="221456" y="931069"/>
                  </a:lnTo>
                  <a:lnTo>
                    <a:pt x="238125" y="900113"/>
                  </a:lnTo>
                  <a:lnTo>
                    <a:pt x="254793" y="845344"/>
                  </a:lnTo>
                  <a:lnTo>
                    <a:pt x="280987" y="750094"/>
                  </a:lnTo>
                  <a:lnTo>
                    <a:pt x="352425" y="471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92">
              <a:extLst>
                <a:ext uri="{FF2B5EF4-FFF2-40B4-BE49-F238E27FC236}">
                  <a16:creationId xmlns:a16="http://schemas.microsoft.com/office/drawing/2014/main" id="{F27B4941-19E9-438C-BD37-7E2F7C90998E}"/>
                </a:ext>
              </a:extLst>
            </p:cNvPr>
            <p:cNvSpPr/>
            <p:nvPr/>
          </p:nvSpPr>
          <p:spPr>
            <a:xfrm>
              <a:off x="5397501" y="3517901"/>
              <a:ext cx="2982913" cy="409575"/>
            </a:xfrm>
            <a:custGeom>
              <a:avLst/>
              <a:gdLst>
                <a:gd name="connsiteX0" fmla="*/ 1182280 w 2982747"/>
                <a:gd name="connsiteY0" fmla="*/ 188032 h 409548"/>
                <a:gd name="connsiteX1" fmla="*/ 904097 w 2982747"/>
                <a:gd name="connsiteY1" fmla="*/ 211214 h 409548"/>
                <a:gd name="connsiteX2" fmla="*/ 721217 w 2982747"/>
                <a:gd name="connsiteY2" fmla="*/ 221517 h 409548"/>
                <a:gd name="connsiteX3" fmla="*/ 525458 w 2982747"/>
                <a:gd name="connsiteY3" fmla="*/ 231820 h 409548"/>
                <a:gd name="connsiteX4" fmla="*/ 340002 w 2982747"/>
                <a:gd name="connsiteY4" fmla="*/ 239547 h 409548"/>
                <a:gd name="connsiteX5" fmla="*/ 141667 w 2982747"/>
                <a:gd name="connsiteY5" fmla="*/ 244699 h 409548"/>
                <a:gd name="connsiteX6" fmla="*/ 5151 w 2982747"/>
                <a:gd name="connsiteY6" fmla="*/ 249850 h 409548"/>
                <a:gd name="connsiteX7" fmla="*/ 0 w 2982747"/>
                <a:gd name="connsiteY7" fmla="*/ 340002 h 409548"/>
                <a:gd name="connsiteX8" fmla="*/ 100455 w 2982747"/>
                <a:gd name="connsiteY8" fmla="*/ 381215 h 409548"/>
                <a:gd name="connsiteX9" fmla="*/ 139092 w 2982747"/>
                <a:gd name="connsiteY9" fmla="*/ 394094 h 409548"/>
                <a:gd name="connsiteX10" fmla="*/ 180304 w 2982747"/>
                <a:gd name="connsiteY10" fmla="*/ 404397 h 409548"/>
                <a:gd name="connsiteX11" fmla="*/ 226668 w 2982747"/>
                <a:gd name="connsiteY11" fmla="*/ 409548 h 409548"/>
                <a:gd name="connsiteX12" fmla="*/ 275608 w 2982747"/>
                <a:gd name="connsiteY12" fmla="*/ 409548 h 409548"/>
                <a:gd name="connsiteX13" fmla="*/ 329699 w 2982747"/>
                <a:gd name="connsiteY13" fmla="*/ 404397 h 409548"/>
                <a:gd name="connsiteX14" fmla="*/ 391517 w 2982747"/>
                <a:gd name="connsiteY14" fmla="*/ 391518 h 409548"/>
                <a:gd name="connsiteX15" fmla="*/ 435306 w 2982747"/>
                <a:gd name="connsiteY15" fmla="*/ 381215 h 409548"/>
                <a:gd name="connsiteX16" fmla="*/ 602731 w 2982747"/>
                <a:gd name="connsiteY16" fmla="*/ 368336 h 409548"/>
                <a:gd name="connsiteX17" fmla="*/ 906672 w 2982747"/>
                <a:gd name="connsiteY17" fmla="*/ 352881 h 409548"/>
                <a:gd name="connsiteX18" fmla="*/ 1215765 w 2982747"/>
                <a:gd name="connsiteY18" fmla="*/ 329699 h 409548"/>
                <a:gd name="connsiteX19" fmla="*/ 1596980 w 2982747"/>
                <a:gd name="connsiteY19" fmla="*/ 296214 h 409548"/>
                <a:gd name="connsiteX20" fmla="*/ 1875164 w 2982747"/>
                <a:gd name="connsiteY20" fmla="*/ 273032 h 409548"/>
                <a:gd name="connsiteX21" fmla="*/ 2163650 w 2982747"/>
                <a:gd name="connsiteY21" fmla="*/ 244699 h 409548"/>
                <a:gd name="connsiteX22" fmla="*/ 2405773 w 2982747"/>
                <a:gd name="connsiteY22" fmla="*/ 224093 h 409548"/>
                <a:gd name="connsiteX23" fmla="*/ 2431531 w 2982747"/>
                <a:gd name="connsiteY23" fmla="*/ 224093 h 409548"/>
                <a:gd name="connsiteX24" fmla="*/ 2462440 w 2982747"/>
                <a:gd name="connsiteY24" fmla="*/ 226668 h 409548"/>
                <a:gd name="connsiteX25" fmla="*/ 2490774 w 2982747"/>
                <a:gd name="connsiteY25" fmla="*/ 236971 h 409548"/>
                <a:gd name="connsiteX26" fmla="*/ 2887443 w 2982747"/>
                <a:gd name="connsiteY26" fmla="*/ 378639 h 409548"/>
                <a:gd name="connsiteX27" fmla="*/ 2910625 w 2982747"/>
                <a:gd name="connsiteY27" fmla="*/ 378639 h 409548"/>
                <a:gd name="connsiteX28" fmla="*/ 2956989 w 2982747"/>
                <a:gd name="connsiteY28" fmla="*/ 368336 h 409548"/>
                <a:gd name="connsiteX29" fmla="*/ 2972444 w 2982747"/>
                <a:gd name="connsiteY29" fmla="*/ 360609 h 409548"/>
                <a:gd name="connsiteX30" fmla="*/ 2980171 w 2982747"/>
                <a:gd name="connsiteY30" fmla="*/ 347730 h 409548"/>
                <a:gd name="connsiteX31" fmla="*/ 2982747 w 2982747"/>
                <a:gd name="connsiteY31" fmla="*/ 334851 h 409548"/>
                <a:gd name="connsiteX32" fmla="*/ 2975019 w 2982747"/>
                <a:gd name="connsiteY32" fmla="*/ 311669 h 409548"/>
                <a:gd name="connsiteX33" fmla="*/ 2951837 w 2982747"/>
                <a:gd name="connsiteY33" fmla="*/ 275608 h 409548"/>
                <a:gd name="connsiteX34" fmla="*/ 2920928 w 2982747"/>
                <a:gd name="connsiteY34" fmla="*/ 239547 h 409548"/>
                <a:gd name="connsiteX35" fmla="*/ 2851382 w 2982747"/>
                <a:gd name="connsiteY35" fmla="*/ 164850 h 409548"/>
                <a:gd name="connsiteX36" fmla="*/ 2802443 w 2982747"/>
                <a:gd name="connsiteY36" fmla="*/ 115910 h 409548"/>
                <a:gd name="connsiteX37" fmla="*/ 2758654 w 2982747"/>
                <a:gd name="connsiteY37" fmla="*/ 74698 h 409548"/>
                <a:gd name="connsiteX38" fmla="*/ 2720018 w 2982747"/>
                <a:gd name="connsiteY38" fmla="*/ 41213 h 409548"/>
                <a:gd name="connsiteX39" fmla="*/ 2689108 w 2982747"/>
                <a:gd name="connsiteY39" fmla="*/ 23182 h 409548"/>
                <a:gd name="connsiteX40" fmla="*/ 2640169 w 2982747"/>
                <a:gd name="connsiteY40" fmla="*/ 5152 h 409548"/>
                <a:gd name="connsiteX41" fmla="*/ 2601532 w 2982747"/>
                <a:gd name="connsiteY41" fmla="*/ 0 h 409548"/>
                <a:gd name="connsiteX42" fmla="*/ 2560320 w 2982747"/>
                <a:gd name="connsiteY42" fmla="*/ 0 h 409548"/>
                <a:gd name="connsiteX43" fmla="*/ 2511380 w 2982747"/>
                <a:gd name="connsiteY43" fmla="*/ 12879 h 409548"/>
                <a:gd name="connsiteX44" fmla="*/ 2374864 w 2982747"/>
                <a:gd name="connsiteY44" fmla="*/ 61819 h 409548"/>
                <a:gd name="connsiteX45" fmla="*/ 2343955 w 2982747"/>
                <a:gd name="connsiteY45" fmla="*/ 69546 h 409548"/>
                <a:gd name="connsiteX46" fmla="*/ 2181681 w 2982747"/>
                <a:gd name="connsiteY46" fmla="*/ 87577 h 409548"/>
                <a:gd name="connsiteX47" fmla="*/ 1849406 w 2982747"/>
                <a:gd name="connsiteY47" fmla="*/ 123637 h 409548"/>
                <a:gd name="connsiteX48" fmla="*/ 1393494 w 2982747"/>
                <a:gd name="connsiteY48" fmla="*/ 170001 h 409548"/>
                <a:gd name="connsiteX49" fmla="*/ 1182280 w 2982747"/>
                <a:gd name="connsiteY49" fmla="*/ 188032 h 409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982747" h="409548">
                  <a:moveTo>
                    <a:pt x="1182280" y="188032"/>
                  </a:moveTo>
                  <a:lnTo>
                    <a:pt x="904097" y="211214"/>
                  </a:lnTo>
                  <a:lnTo>
                    <a:pt x="721217" y="221517"/>
                  </a:lnTo>
                  <a:lnTo>
                    <a:pt x="525458" y="231820"/>
                  </a:lnTo>
                  <a:lnTo>
                    <a:pt x="340002" y="239547"/>
                  </a:lnTo>
                  <a:lnTo>
                    <a:pt x="141667" y="244699"/>
                  </a:lnTo>
                  <a:lnTo>
                    <a:pt x="5151" y="249850"/>
                  </a:lnTo>
                  <a:lnTo>
                    <a:pt x="0" y="340002"/>
                  </a:lnTo>
                  <a:lnTo>
                    <a:pt x="100455" y="381215"/>
                  </a:lnTo>
                  <a:lnTo>
                    <a:pt x="139092" y="394094"/>
                  </a:lnTo>
                  <a:lnTo>
                    <a:pt x="180304" y="404397"/>
                  </a:lnTo>
                  <a:lnTo>
                    <a:pt x="226668" y="409548"/>
                  </a:lnTo>
                  <a:lnTo>
                    <a:pt x="275608" y="409548"/>
                  </a:lnTo>
                  <a:lnTo>
                    <a:pt x="329699" y="404397"/>
                  </a:lnTo>
                  <a:lnTo>
                    <a:pt x="391517" y="391518"/>
                  </a:lnTo>
                  <a:lnTo>
                    <a:pt x="435306" y="381215"/>
                  </a:lnTo>
                  <a:lnTo>
                    <a:pt x="602731" y="368336"/>
                  </a:lnTo>
                  <a:lnTo>
                    <a:pt x="906672" y="352881"/>
                  </a:lnTo>
                  <a:lnTo>
                    <a:pt x="1215765" y="329699"/>
                  </a:lnTo>
                  <a:lnTo>
                    <a:pt x="1596980" y="296214"/>
                  </a:lnTo>
                  <a:lnTo>
                    <a:pt x="1875164" y="273032"/>
                  </a:lnTo>
                  <a:lnTo>
                    <a:pt x="2163650" y="244699"/>
                  </a:lnTo>
                  <a:lnTo>
                    <a:pt x="2405773" y="224093"/>
                  </a:lnTo>
                  <a:lnTo>
                    <a:pt x="2431531" y="224093"/>
                  </a:lnTo>
                  <a:lnTo>
                    <a:pt x="2462440" y="226668"/>
                  </a:lnTo>
                  <a:lnTo>
                    <a:pt x="2490774" y="236971"/>
                  </a:lnTo>
                  <a:lnTo>
                    <a:pt x="2887443" y="378639"/>
                  </a:lnTo>
                  <a:lnTo>
                    <a:pt x="2910625" y="378639"/>
                  </a:lnTo>
                  <a:lnTo>
                    <a:pt x="2956989" y="368336"/>
                  </a:lnTo>
                  <a:lnTo>
                    <a:pt x="2972444" y="360609"/>
                  </a:lnTo>
                  <a:lnTo>
                    <a:pt x="2980171" y="347730"/>
                  </a:lnTo>
                  <a:lnTo>
                    <a:pt x="2982747" y="334851"/>
                  </a:lnTo>
                  <a:lnTo>
                    <a:pt x="2975019" y="311669"/>
                  </a:lnTo>
                  <a:lnTo>
                    <a:pt x="2951837" y="275608"/>
                  </a:lnTo>
                  <a:lnTo>
                    <a:pt x="2920928" y="239547"/>
                  </a:lnTo>
                  <a:lnTo>
                    <a:pt x="2851382" y="164850"/>
                  </a:lnTo>
                  <a:lnTo>
                    <a:pt x="2802443" y="115910"/>
                  </a:lnTo>
                  <a:lnTo>
                    <a:pt x="2758654" y="74698"/>
                  </a:lnTo>
                  <a:lnTo>
                    <a:pt x="2720018" y="41213"/>
                  </a:lnTo>
                  <a:lnTo>
                    <a:pt x="2689108" y="23182"/>
                  </a:lnTo>
                  <a:lnTo>
                    <a:pt x="2640169" y="5152"/>
                  </a:lnTo>
                  <a:lnTo>
                    <a:pt x="2601532" y="0"/>
                  </a:lnTo>
                  <a:lnTo>
                    <a:pt x="2560320" y="0"/>
                  </a:lnTo>
                  <a:lnTo>
                    <a:pt x="2511380" y="12879"/>
                  </a:lnTo>
                  <a:lnTo>
                    <a:pt x="2374864" y="61819"/>
                  </a:lnTo>
                  <a:lnTo>
                    <a:pt x="2343955" y="69546"/>
                  </a:lnTo>
                  <a:lnTo>
                    <a:pt x="2181681" y="87577"/>
                  </a:lnTo>
                  <a:lnTo>
                    <a:pt x="1849406" y="123637"/>
                  </a:lnTo>
                  <a:lnTo>
                    <a:pt x="1393494" y="170001"/>
                  </a:lnTo>
                  <a:lnTo>
                    <a:pt x="1182280" y="188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93">
              <a:extLst>
                <a:ext uri="{FF2B5EF4-FFF2-40B4-BE49-F238E27FC236}">
                  <a16:creationId xmlns:a16="http://schemas.microsoft.com/office/drawing/2014/main" id="{DA9F990E-5A2A-4599-B944-B4338DE46CF5}"/>
                </a:ext>
              </a:extLst>
            </p:cNvPr>
            <p:cNvSpPr/>
            <p:nvPr/>
          </p:nvSpPr>
          <p:spPr>
            <a:xfrm>
              <a:off x="7589839" y="3738563"/>
              <a:ext cx="758825" cy="614362"/>
            </a:xfrm>
            <a:custGeom>
              <a:avLst/>
              <a:gdLst>
                <a:gd name="connsiteX0" fmla="*/ 169069 w 759619"/>
                <a:gd name="connsiteY0" fmla="*/ 300037 h 614362"/>
                <a:gd name="connsiteX1" fmla="*/ 292894 w 759619"/>
                <a:gd name="connsiteY1" fmla="*/ 114300 h 614362"/>
                <a:gd name="connsiteX2" fmla="*/ 307181 w 759619"/>
                <a:gd name="connsiteY2" fmla="*/ 92868 h 614362"/>
                <a:gd name="connsiteX3" fmla="*/ 316706 w 759619"/>
                <a:gd name="connsiteY3" fmla="*/ 66675 h 614362"/>
                <a:gd name="connsiteX4" fmla="*/ 319087 w 759619"/>
                <a:gd name="connsiteY4" fmla="*/ 47625 h 614362"/>
                <a:gd name="connsiteX5" fmla="*/ 311944 w 759619"/>
                <a:gd name="connsiteY5" fmla="*/ 28575 h 614362"/>
                <a:gd name="connsiteX6" fmla="*/ 300037 w 759619"/>
                <a:gd name="connsiteY6" fmla="*/ 11906 h 614362"/>
                <a:gd name="connsiteX7" fmla="*/ 257175 w 759619"/>
                <a:gd name="connsiteY7" fmla="*/ 0 h 614362"/>
                <a:gd name="connsiteX8" fmla="*/ 759619 w 759619"/>
                <a:gd name="connsiteY8" fmla="*/ 147637 h 614362"/>
                <a:gd name="connsiteX9" fmla="*/ 723900 w 759619"/>
                <a:gd name="connsiteY9" fmla="*/ 154781 h 614362"/>
                <a:gd name="connsiteX10" fmla="*/ 690562 w 759619"/>
                <a:gd name="connsiteY10" fmla="*/ 159543 h 614362"/>
                <a:gd name="connsiteX11" fmla="*/ 623887 w 759619"/>
                <a:gd name="connsiteY11" fmla="*/ 173831 h 614362"/>
                <a:gd name="connsiteX12" fmla="*/ 559594 w 759619"/>
                <a:gd name="connsiteY12" fmla="*/ 192881 h 614362"/>
                <a:gd name="connsiteX13" fmla="*/ 509587 w 759619"/>
                <a:gd name="connsiteY13" fmla="*/ 211931 h 614362"/>
                <a:gd name="connsiteX14" fmla="*/ 476250 w 759619"/>
                <a:gd name="connsiteY14" fmla="*/ 233362 h 614362"/>
                <a:gd name="connsiteX15" fmla="*/ 342900 w 759619"/>
                <a:gd name="connsiteY15" fmla="*/ 347662 h 614362"/>
                <a:gd name="connsiteX16" fmla="*/ 197644 w 759619"/>
                <a:gd name="connsiteY16" fmla="*/ 466725 h 614362"/>
                <a:gd name="connsiteX17" fmla="*/ 88106 w 759619"/>
                <a:gd name="connsiteY17" fmla="*/ 554831 h 614362"/>
                <a:gd name="connsiteX18" fmla="*/ 0 w 759619"/>
                <a:gd name="connsiteY18" fmla="*/ 614362 h 614362"/>
                <a:gd name="connsiteX19" fmla="*/ 28575 w 759619"/>
                <a:gd name="connsiteY19" fmla="*/ 519112 h 614362"/>
                <a:gd name="connsiteX20" fmla="*/ 128587 w 759619"/>
                <a:gd name="connsiteY20" fmla="*/ 357187 h 614362"/>
                <a:gd name="connsiteX21" fmla="*/ 169069 w 759619"/>
                <a:gd name="connsiteY21" fmla="*/ 300037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9619" h="614362">
                  <a:moveTo>
                    <a:pt x="169069" y="300037"/>
                  </a:moveTo>
                  <a:lnTo>
                    <a:pt x="292894" y="114300"/>
                  </a:lnTo>
                  <a:lnTo>
                    <a:pt x="307181" y="92868"/>
                  </a:lnTo>
                  <a:lnTo>
                    <a:pt x="316706" y="66675"/>
                  </a:lnTo>
                  <a:lnTo>
                    <a:pt x="319087" y="47625"/>
                  </a:lnTo>
                  <a:lnTo>
                    <a:pt x="311944" y="28575"/>
                  </a:lnTo>
                  <a:lnTo>
                    <a:pt x="300037" y="11906"/>
                  </a:lnTo>
                  <a:lnTo>
                    <a:pt x="257175" y="0"/>
                  </a:lnTo>
                  <a:lnTo>
                    <a:pt x="759619" y="147637"/>
                  </a:lnTo>
                  <a:lnTo>
                    <a:pt x="723900" y="154781"/>
                  </a:lnTo>
                  <a:lnTo>
                    <a:pt x="690562" y="159543"/>
                  </a:lnTo>
                  <a:lnTo>
                    <a:pt x="623887" y="173831"/>
                  </a:lnTo>
                  <a:lnTo>
                    <a:pt x="559594" y="192881"/>
                  </a:lnTo>
                  <a:lnTo>
                    <a:pt x="509587" y="211931"/>
                  </a:lnTo>
                  <a:lnTo>
                    <a:pt x="476250" y="233362"/>
                  </a:lnTo>
                  <a:lnTo>
                    <a:pt x="342900" y="347662"/>
                  </a:lnTo>
                  <a:lnTo>
                    <a:pt x="197644" y="466725"/>
                  </a:lnTo>
                  <a:lnTo>
                    <a:pt x="88106" y="554831"/>
                  </a:lnTo>
                  <a:lnTo>
                    <a:pt x="0" y="614362"/>
                  </a:lnTo>
                  <a:lnTo>
                    <a:pt x="28575" y="519112"/>
                  </a:lnTo>
                  <a:lnTo>
                    <a:pt x="128587" y="357187"/>
                  </a:lnTo>
                  <a:lnTo>
                    <a:pt x="169069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94">
              <a:extLst>
                <a:ext uri="{FF2B5EF4-FFF2-40B4-BE49-F238E27FC236}">
                  <a16:creationId xmlns:a16="http://schemas.microsoft.com/office/drawing/2014/main" id="{D7A30E23-302C-4D9A-8C96-2BB8905C5EC9}"/>
                </a:ext>
              </a:extLst>
            </p:cNvPr>
            <p:cNvSpPr/>
            <p:nvPr/>
          </p:nvSpPr>
          <p:spPr>
            <a:xfrm>
              <a:off x="5478464" y="4210050"/>
              <a:ext cx="2308225" cy="381000"/>
            </a:xfrm>
            <a:custGeom>
              <a:avLst/>
              <a:gdLst>
                <a:gd name="connsiteX0" fmla="*/ 1090613 w 2307432"/>
                <a:gd name="connsiteY0" fmla="*/ 142875 h 381000"/>
                <a:gd name="connsiteX1" fmla="*/ 1285875 w 2307432"/>
                <a:gd name="connsiteY1" fmla="*/ 116681 h 381000"/>
                <a:gd name="connsiteX2" fmla="*/ 1519238 w 2307432"/>
                <a:gd name="connsiteY2" fmla="*/ 90488 h 381000"/>
                <a:gd name="connsiteX3" fmla="*/ 1721644 w 2307432"/>
                <a:gd name="connsiteY3" fmla="*/ 69056 h 381000"/>
                <a:gd name="connsiteX4" fmla="*/ 1781175 w 2307432"/>
                <a:gd name="connsiteY4" fmla="*/ 50006 h 381000"/>
                <a:gd name="connsiteX5" fmla="*/ 1864519 w 2307432"/>
                <a:gd name="connsiteY5" fmla="*/ 21431 h 381000"/>
                <a:gd name="connsiteX6" fmla="*/ 1955007 w 2307432"/>
                <a:gd name="connsiteY6" fmla="*/ 0 h 381000"/>
                <a:gd name="connsiteX7" fmla="*/ 1981200 w 2307432"/>
                <a:gd name="connsiteY7" fmla="*/ 0 h 381000"/>
                <a:gd name="connsiteX8" fmla="*/ 2028825 w 2307432"/>
                <a:gd name="connsiteY8" fmla="*/ 4763 h 381000"/>
                <a:gd name="connsiteX9" fmla="*/ 2107407 w 2307432"/>
                <a:gd name="connsiteY9" fmla="*/ 16669 h 381000"/>
                <a:gd name="connsiteX10" fmla="*/ 2157413 w 2307432"/>
                <a:gd name="connsiteY10" fmla="*/ 26194 h 381000"/>
                <a:gd name="connsiteX11" fmla="*/ 2235994 w 2307432"/>
                <a:gd name="connsiteY11" fmla="*/ 78581 h 381000"/>
                <a:gd name="connsiteX12" fmla="*/ 2283619 w 2307432"/>
                <a:gd name="connsiteY12" fmla="*/ 114300 h 381000"/>
                <a:gd name="connsiteX13" fmla="*/ 2297907 w 2307432"/>
                <a:gd name="connsiteY13" fmla="*/ 128588 h 381000"/>
                <a:gd name="connsiteX14" fmla="*/ 2307432 w 2307432"/>
                <a:gd name="connsiteY14" fmla="*/ 140494 h 381000"/>
                <a:gd name="connsiteX15" fmla="*/ 2305050 w 2307432"/>
                <a:gd name="connsiteY15" fmla="*/ 173831 h 381000"/>
                <a:gd name="connsiteX16" fmla="*/ 2290763 w 2307432"/>
                <a:gd name="connsiteY16" fmla="*/ 230981 h 381000"/>
                <a:gd name="connsiteX17" fmla="*/ 2276475 w 2307432"/>
                <a:gd name="connsiteY17" fmla="*/ 245269 h 381000"/>
                <a:gd name="connsiteX18" fmla="*/ 2235994 w 2307432"/>
                <a:gd name="connsiteY18" fmla="*/ 247650 h 381000"/>
                <a:gd name="connsiteX19" fmla="*/ 2074069 w 2307432"/>
                <a:gd name="connsiteY19" fmla="*/ 247650 h 381000"/>
                <a:gd name="connsiteX20" fmla="*/ 1921669 w 2307432"/>
                <a:gd name="connsiteY20" fmla="*/ 257175 h 381000"/>
                <a:gd name="connsiteX21" fmla="*/ 1714500 w 2307432"/>
                <a:gd name="connsiteY21" fmla="*/ 266700 h 381000"/>
                <a:gd name="connsiteX22" fmla="*/ 1431132 w 2307432"/>
                <a:gd name="connsiteY22" fmla="*/ 283369 h 381000"/>
                <a:gd name="connsiteX23" fmla="*/ 1278732 w 2307432"/>
                <a:gd name="connsiteY23" fmla="*/ 292894 h 381000"/>
                <a:gd name="connsiteX24" fmla="*/ 1162050 w 2307432"/>
                <a:gd name="connsiteY24" fmla="*/ 314325 h 381000"/>
                <a:gd name="connsiteX25" fmla="*/ 940594 w 2307432"/>
                <a:gd name="connsiteY25" fmla="*/ 333375 h 381000"/>
                <a:gd name="connsiteX26" fmla="*/ 657225 w 2307432"/>
                <a:gd name="connsiteY26" fmla="*/ 361950 h 381000"/>
                <a:gd name="connsiteX27" fmla="*/ 528638 w 2307432"/>
                <a:gd name="connsiteY27" fmla="*/ 378619 h 381000"/>
                <a:gd name="connsiteX28" fmla="*/ 442913 w 2307432"/>
                <a:gd name="connsiteY28" fmla="*/ 381000 h 381000"/>
                <a:gd name="connsiteX29" fmla="*/ 350044 w 2307432"/>
                <a:gd name="connsiteY29" fmla="*/ 381000 h 381000"/>
                <a:gd name="connsiteX30" fmla="*/ 302419 w 2307432"/>
                <a:gd name="connsiteY30" fmla="*/ 366713 h 381000"/>
                <a:gd name="connsiteX31" fmla="*/ 245269 w 2307432"/>
                <a:gd name="connsiteY31" fmla="*/ 338138 h 381000"/>
                <a:gd name="connsiteX32" fmla="*/ 192882 w 2307432"/>
                <a:gd name="connsiteY32" fmla="*/ 309563 h 381000"/>
                <a:gd name="connsiteX33" fmla="*/ 133350 w 2307432"/>
                <a:gd name="connsiteY33" fmla="*/ 269081 h 381000"/>
                <a:gd name="connsiteX34" fmla="*/ 90488 w 2307432"/>
                <a:gd name="connsiteY34" fmla="*/ 233363 h 381000"/>
                <a:gd name="connsiteX35" fmla="*/ 47625 w 2307432"/>
                <a:gd name="connsiteY35" fmla="*/ 188119 h 381000"/>
                <a:gd name="connsiteX36" fmla="*/ 9525 w 2307432"/>
                <a:gd name="connsiteY36" fmla="*/ 138113 h 381000"/>
                <a:gd name="connsiteX37" fmla="*/ 2382 w 2307432"/>
                <a:gd name="connsiteY37" fmla="*/ 121444 h 381000"/>
                <a:gd name="connsiteX38" fmla="*/ 0 w 2307432"/>
                <a:gd name="connsiteY38" fmla="*/ 100013 h 381000"/>
                <a:gd name="connsiteX39" fmla="*/ 11907 w 2307432"/>
                <a:gd name="connsiteY39" fmla="*/ 85725 h 381000"/>
                <a:gd name="connsiteX40" fmla="*/ 42863 w 2307432"/>
                <a:gd name="connsiteY40" fmla="*/ 83344 h 381000"/>
                <a:gd name="connsiteX41" fmla="*/ 92869 w 2307432"/>
                <a:gd name="connsiteY41" fmla="*/ 109538 h 381000"/>
                <a:gd name="connsiteX42" fmla="*/ 211932 w 2307432"/>
                <a:gd name="connsiteY42" fmla="*/ 154781 h 381000"/>
                <a:gd name="connsiteX43" fmla="*/ 288132 w 2307432"/>
                <a:gd name="connsiteY43" fmla="*/ 176213 h 381000"/>
                <a:gd name="connsiteX44" fmla="*/ 371475 w 2307432"/>
                <a:gd name="connsiteY44" fmla="*/ 195263 h 381000"/>
                <a:gd name="connsiteX45" fmla="*/ 454819 w 2307432"/>
                <a:gd name="connsiteY45" fmla="*/ 204788 h 381000"/>
                <a:gd name="connsiteX46" fmla="*/ 514350 w 2307432"/>
                <a:gd name="connsiteY46" fmla="*/ 204788 h 381000"/>
                <a:gd name="connsiteX47" fmla="*/ 642938 w 2307432"/>
                <a:gd name="connsiteY47" fmla="*/ 192881 h 381000"/>
                <a:gd name="connsiteX48" fmla="*/ 1090613 w 2307432"/>
                <a:gd name="connsiteY48" fmla="*/ 1428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07432" h="381000">
                  <a:moveTo>
                    <a:pt x="1090613" y="142875"/>
                  </a:moveTo>
                  <a:lnTo>
                    <a:pt x="1285875" y="116681"/>
                  </a:lnTo>
                  <a:lnTo>
                    <a:pt x="1519238" y="90488"/>
                  </a:lnTo>
                  <a:lnTo>
                    <a:pt x="1721644" y="69056"/>
                  </a:lnTo>
                  <a:lnTo>
                    <a:pt x="1781175" y="50006"/>
                  </a:lnTo>
                  <a:lnTo>
                    <a:pt x="1864519" y="21431"/>
                  </a:lnTo>
                  <a:lnTo>
                    <a:pt x="1955007" y="0"/>
                  </a:lnTo>
                  <a:lnTo>
                    <a:pt x="1981200" y="0"/>
                  </a:lnTo>
                  <a:lnTo>
                    <a:pt x="2028825" y="4763"/>
                  </a:lnTo>
                  <a:lnTo>
                    <a:pt x="2107407" y="16669"/>
                  </a:lnTo>
                  <a:lnTo>
                    <a:pt x="2157413" y="26194"/>
                  </a:lnTo>
                  <a:lnTo>
                    <a:pt x="2235994" y="78581"/>
                  </a:lnTo>
                  <a:lnTo>
                    <a:pt x="2283619" y="114300"/>
                  </a:lnTo>
                  <a:lnTo>
                    <a:pt x="2297907" y="128588"/>
                  </a:lnTo>
                  <a:lnTo>
                    <a:pt x="2307432" y="140494"/>
                  </a:lnTo>
                  <a:lnTo>
                    <a:pt x="2305050" y="173831"/>
                  </a:lnTo>
                  <a:lnTo>
                    <a:pt x="2290763" y="230981"/>
                  </a:lnTo>
                  <a:lnTo>
                    <a:pt x="2276475" y="245269"/>
                  </a:lnTo>
                  <a:lnTo>
                    <a:pt x="2235994" y="247650"/>
                  </a:lnTo>
                  <a:lnTo>
                    <a:pt x="2074069" y="247650"/>
                  </a:lnTo>
                  <a:lnTo>
                    <a:pt x="1921669" y="257175"/>
                  </a:lnTo>
                  <a:lnTo>
                    <a:pt x="1714500" y="266700"/>
                  </a:lnTo>
                  <a:lnTo>
                    <a:pt x="1431132" y="283369"/>
                  </a:lnTo>
                  <a:lnTo>
                    <a:pt x="1278732" y="292894"/>
                  </a:lnTo>
                  <a:lnTo>
                    <a:pt x="1162050" y="314325"/>
                  </a:lnTo>
                  <a:lnTo>
                    <a:pt x="940594" y="333375"/>
                  </a:lnTo>
                  <a:lnTo>
                    <a:pt x="657225" y="361950"/>
                  </a:lnTo>
                  <a:lnTo>
                    <a:pt x="528638" y="378619"/>
                  </a:lnTo>
                  <a:lnTo>
                    <a:pt x="442913" y="381000"/>
                  </a:lnTo>
                  <a:lnTo>
                    <a:pt x="350044" y="381000"/>
                  </a:lnTo>
                  <a:lnTo>
                    <a:pt x="302419" y="366713"/>
                  </a:lnTo>
                  <a:lnTo>
                    <a:pt x="245269" y="338138"/>
                  </a:lnTo>
                  <a:lnTo>
                    <a:pt x="192882" y="309563"/>
                  </a:lnTo>
                  <a:lnTo>
                    <a:pt x="133350" y="269081"/>
                  </a:lnTo>
                  <a:lnTo>
                    <a:pt x="90488" y="233363"/>
                  </a:lnTo>
                  <a:lnTo>
                    <a:pt x="47625" y="188119"/>
                  </a:lnTo>
                  <a:lnTo>
                    <a:pt x="9525" y="138113"/>
                  </a:lnTo>
                  <a:lnTo>
                    <a:pt x="2382" y="121444"/>
                  </a:lnTo>
                  <a:lnTo>
                    <a:pt x="0" y="100013"/>
                  </a:lnTo>
                  <a:lnTo>
                    <a:pt x="11907" y="85725"/>
                  </a:lnTo>
                  <a:lnTo>
                    <a:pt x="42863" y="83344"/>
                  </a:lnTo>
                  <a:lnTo>
                    <a:pt x="92869" y="109538"/>
                  </a:lnTo>
                  <a:lnTo>
                    <a:pt x="211932" y="154781"/>
                  </a:lnTo>
                  <a:lnTo>
                    <a:pt x="288132" y="176213"/>
                  </a:lnTo>
                  <a:lnTo>
                    <a:pt x="371475" y="195263"/>
                  </a:lnTo>
                  <a:lnTo>
                    <a:pt x="454819" y="204788"/>
                  </a:lnTo>
                  <a:lnTo>
                    <a:pt x="514350" y="204788"/>
                  </a:lnTo>
                  <a:lnTo>
                    <a:pt x="642938" y="192881"/>
                  </a:lnTo>
                  <a:lnTo>
                    <a:pt x="1090613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95">
              <a:extLst>
                <a:ext uri="{FF2B5EF4-FFF2-40B4-BE49-F238E27FC236}">
                  <a16:creationId xmlns:a16="http://schemas.microsoft.com/office/drawing/2014/main" id="{9DAC44FB-371C-4617-BFCC-3A95B1C677A8}"/>
                </a:ext>
              </a:extLst>
            </p:cNvPr>
            <p:cNvSpPr/>
            <p:nvPr/>
          </p:nvSpPr>
          <p:spPr>
            <a:xfrm>
              <a:off x="6615114" y="4465639"/>
              <a:ext cx="276225" cy="1641475"/>
            </a:xfrm>
            <a:custGeom>
              <a:avLst/>
              <a:gdLst>
                <a:gd name="connsiteX0" fmla="*/ 52387 w 276225"/>
                <a:gd name="connsiteY0" fmla="*/ 442912 h 1643062"/>
                <a:gd name="connsiteX1" fmla="*/ 52387 w 276225"/>
                <a:gd name="connsiteY1" fmla="*/ 264319 h 1643062"/>
                <a:gd name="connsiteX2" fmla="*/ 52387 w 276225"/>
                <a:gd name="connsiteY2" fmla="*/ 238125 h 1643062"/>
                <a:gd name="connsiteX3" fmla="*/ 47625 w 276225"/>
                <a:gd name="connsiteY3" fmla="*/ 202406 h 1643062"/>
                <a:gd name="connsiteX4" fmla="*/ 38100 w 276225"/>
                <a:gd name="connsiteY4" fmla="*/ 150019 h 1643062"/>
                <a:gd name="connsiteX5" fmla="*/ 26193 w 276225"/>
                <a:gd name="connsiteY5" fmla="*/ 102394 h 1643062"/>
                <a:gd name="connsiteX6" fmla="*/ 0 w 276225"/>
                <a:gd name="connsiteY6" fmla="*/ 23812 h 1643062"/>
                <a:gd name="connsiteX7" fmla="*/ 147637 w 276225"/>
                <a:gd name="connsiteY7" fmla="*/ 0 h 1643062"/>
                <a:gd name="connsiteX8" fmla="*/ 200025 w 276225"/>
                <a:gd name="connsiteY8" fmla="*/ 80962 h 1643062"/>
                <a:gd name="connsiteX9" fmla="*/ 233362 w 276225"/>
                <a:gd name="connsiteY9" fmla="*/ 140494 h 1643062"/>
                <a:gd name="connsiteX10" fmla="*/ 250031 w 276225"/>
                <a:gd name="connsiteY10" fmla="*/ 180975 h 1643062"/>
                <a:gd name="connsiteX11" fmla="*/ 261937 w 276225"/>
                <a:gd name="connsiteY11" fmla="*/ 226219 h 1643062"/>
                <a:gd name="connsiteX12" fmla="*/ 273843 w 276225"/>
                <a:gd name="connsiteY12" fmla="*/ 333375 h 1643062"/>
                <a:gd name="connsiteX13" fmla="*/ 276225 w 276225"/>
                <a:gd name="connsiteY13" fmla="*/ 450056 h 1643062"/>
                <a:gd name="connsiteX14" fmla="*/ 276225 w 276225"/>
                <a:gd name="connsiteY14" fmla="*/ 764381 h 1643062"/>
                <a:gd name="connsiteX15" fmla="*/ 276225 w 276225"/>
                <a:gd name="connsiteY15" fmla="*/ 1026319 h 1643062"/>
                <a:gd name="connsiteX16" fmla="*/ 273843 w 276225"/>
                <a:gd name="connsiteY16" fmla="*/ 1173956 h 1643062"/>
                <a:gd name="connsiteX17" fmla="*/ 273843 w 276225"/>
                <a:gd name="connsiteY17" fmla="*/ 1214437 h 1643062"/>
                <a:gd name="connsiteX18" fmla="*/ 269081 w 276225"/>
                <a:gd name="connsiteY18" fmla="*/ 1254919 h 1643062"/>
                <a:gd name="connsiteX19" fmla="*/ 254793 w 276225"/>
                <a:gd name="connsiteY19" fmla="*/ 1309687 h 1643062"/>
                <a:gd name="connsiteX20" fmla="*/ 223837 w 276225"/>
                <a:gd name="connsiteY20" fmla="*/ 1395412 h 1643062"/>
                <a:gd name="connsiteX21" fmla="*/ 164306 w 276225"/>
                <a:gd name="connsiteY21" fmla="*/ 1528762 h 1643062"/>
                <a:gd name="connsiteX22" fmla="*/ 126206 w 276225"/>
                <a:gd name="connsiteY22" fmla="*/ 1612106 h 1643062"/>
                <a:gd name="connsiteX23" fmla="*/ 107156 w 276225"/>
                <a:gd name="connsiteY23" fmla="*/ 1631156 h 1643062"/>
                <a:gd name="connsiteX24" fmla="*/ 83343 w 276225"/>
                <a:gd name="connsiteY24" fmla="*/ 1640681 h 1643062"/>
                <a:gd name="connsiteX25" fmla="*/ 69056 w 276225"/>
                <a:gd name="connsiteY25" fmla="*/ 1643062 h 1643062"/>
                <a:gd name="connsiteX26" fmla="*/ 47625 w 276225"/>
                <a:gd name="connsiteY26" fmla="*/ 1643062 h 1643062"/>
                <a:gd name="connsiteX27" fmla="*/ 23812 w 276225"/>
                <a:gd name="connsiteY27" fmla="*/ 1633537 h 1643062"/>
                <a:gd name="connsiteX28" fmla="*/ 2381 w 276225"/>
                <a:gd name="connsiteY28" fmla="*/ 1609725 h 1643062"/>
                <a:gd name="connsiteX29" fmla="*/ 33337 w 276225"/>
                <a:gd name="connsiteY29" fmla="*/ 1092994 h 1643062"/>
                <a:gd name="connsiteX30" fmla="*/ 45243 w 276225"/>
                <a:gd name="connsiteY30" fmla="*/ 907256 h 1643062"/>
                <a:gd name="connsiteX31" fmla="*/ 52387 w 276225"/>
                <a:gd name="connsiteY31" fmla="*/ 740569 h 1643062"/>
                <a:gd name="connsiteX32" fmla="*/ 52387 w 276225"/>
                <a:gd name="connsiteY32" fmla="*/ 442912 h 164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225" h="1643062">
                  <a:moveTo>
                    <a:pt x="52387" y="442912"/>
                  </a:moveTo>
                  <a:lnTo>
                    <a:pt x="52387" y="264319"/>
                  </a:lnTo>
                  <a:lnTo>
                    <a:pt x="52387" y="238125"/>
                  </a:lnTo>
                  <a:lnTo>
                    <a:pt x="47625" y="202406"/>
                  </a:lnTo>
                  <a:lnTo>
                    <a:pt x="38100" y="150019"/>
                  </a:lnTo>
                  <a:lnTo>
                    <a:pt x="26193" y="102394"/>
                  </a:lnTo>
                  <a:lnTo>
                    <a:pt x="0" y="23812"/>
                  </a:lnTo>
                  <a:lnTo>
                    <a:pt x="147637" y="0"/>
                  </a:lnTo>
                  <a:lnTo>
                    <a:pt x="200025" y="80962"/>
                  </a:lnTo>
                  <a:lnTo>
                    <a:pt x="233362" y="140494"/>
                  </a:lnTo>
                  <a:lnTo>
                    <a:pt x="250031" y="180975"/>
                  </a:lnTo>
                  <a:lnTo>
                    <a:pt x="261937" y="226219"/>
                  </a:lnTo>
                  <a:lnTo>
                    <a:pt x="273843" y="333375"/>
                  </a:lnTo>
                  <a:lnTo>
                    <a:pt x="276225" y="450056"/>
                  </a:lnTo>
                  <a:lnTo>
                    <a:pt x="276225" y="764381"/>
                  </a:lnTo>
                  <a:lnTo>
                    <a:pt x="276225" y="1026319"/>
                  </a:lnTo>
                  <a:lnTo>
                    <a:pt x="273843" y="1173956"/>
                  </a:lnTo>
                  <a:lnTo>
                    <a:pt x="273843" y="1214437"/>
                  </a:lnTo>
                  <a:lnTo>
                    <a:pt x="269081" y="1254919"/>
                  </a:lnTo>
                  <a:lnTo>
                    <a:pt x="254793" y="1309687"/>
                  </a:lnTo>
                  <a:lnTo>
                    <a:pt x="223837" y="1395412"/>
                  </a:lnTo>
                  <a:lnTo>
                    <a:pt x="164306" y="1528762"/>
                  </a:lnTo>
                  <a:lnTo>
                    <a:pt x="126206" y="1612106"/>
                  </a:lnTo>
                  <a:lnTo>
                    <a:pt x="107156" y="1631156"/>
                  </a:lnTo>
                  <a:lnTo>
                    <a:pt x="83343" y="1640681"/>
                  </a:lnTo>
                  <a:lnTo>
                    <a:pt x="69056" y="1643062"/>
                  </a:lnTo>
                  <a:lnTo>
                    <a:pt x="47625" y="1643062"/>
                  </a:lnTo>
                  <a:lnTo>
                    <a:pt x="23812" y="1633537"/>
                  </a:lnTo>
                  <a:lnTo>
                    <a:pt x="2381" y="1609725"/>
                  </a:lnTo>
                  <a:lnTo>
                    <a:pt x="33337" y="1092994"/>
                  </a:lnTo>
                  <a:lnTo>
                    <a:pt x="45243" y="907256"/>
                  </a:lnTo>
                  <a:lnTo>
                    <a:pt x="52387" y="740569"/>
                  </a:lnTo>
                  <a:cubicBezTo>
                    <a:pt x="53181" y="650875"/>
                    <a:pt x="53974" y="561181"/>
                    <a:pt x="52387" y="4429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6">
              <a:extLst>
                <a:ext uri="{FF2B5EF4-FFF2-40B4-BE49-F238E27FC236}">
                  <a16:creationId xmlns:a16="http://schemas.microsoft.com/office/drawing/2014/main" id="{30553E6C-9D27-4D03-86FE-E7E8CA3F9A4F}"/>
                </a:ext>
              </a:extLst>
            </p:cNvPr>
            <p:cNvSpPr/>
            <p:nvPr/>
          </p:nvSpPr>
          <p:spPr>
            <a:xfrm>
              <a:off x="6010275" y="5478464"/>
              <a:ext cx="681038" cy="625475"/>
            </a:xfrm>
            <a:custGeom>
              <a:avLst/>
              <a:gdLst>
                <a:gd name="connsiteX0" fmla="*/ 250031 w 681038"/>
                <a:gd name="connsiteY0" fmla="*/ 92869 h 623888"/>
                <a:gd name="connsiteX1" fmla="*/ 469106 w 681038"/>
                <a:gd name="connsiteY1" fmla="*/ 166688 h 623888"/>
                <a:gd name="connsiteX2" fmla="*/ 523875 w 681038"/>
                <a:gd name="connsiteY2" fmla="*/ 183357 h 623888"/>
                <a:gd name="connsiteX3" fmla="*/ 542925 w 681038"/>
                <a:gd name="connsiteY3" fmla="*/ 185738 h 623888"/>
                <a:gd name="connsiteX4" fmla="*/ 559594 w 681038"/>
                <a:gd name="connsiteY4" fmla="*/ 183357 h 623888"/>
                <a:gd name="connsiteX5" fmla="*/ 576263 w 681038"/>
                <a:gd name="connsiteY5" fmla="*/ 178594 h 623888"/>
                <a:gd name="connsiteX6" fmla="*/ 592931 w 681038"/>
                <a:gd name="connsiteY6" fmla="*/ 166688 h 623888"/>
                <a:gd name="connsiteX7" fmla="*/ 614363 w 681038"/>
                <a:gd name="connsiteY7" fmla="*/ 140494 h 623888"/>
                <a:gd name="connsiteX8" fmla="*/ 631031 w 681038"/>
                <a:gd name="connsiteY8" fmla="*/ 111919 h 623888"/>
                <a:gd name="connsiteX9" fmla="*/ 635794 w 681038"/>
                <a:gd name="connsiteY9" fmla="*/ 95250 h 623888"/>
                <a:gd name="connsiteX10" fmla="*/ 654844 w 681038"/>
                <a:gd name="connsiteY10" fmla="*/ 0 h 623888"/>
                <a:gd name="connsiteX11" fmla="*/ 681038 w 681038"/>
                <a:gd name="connsiteY11" fmla="*/ 623888 h 623888"/>
                <a:gd name="connsiteX12" fmla="*/ 654844 w 681038"/>
                <a:gd name="connsiteY12" fmla="*/ 623888 h 623888"/>
                <a:gd name="connsiteX13" fmla="*/ 633413 w 681038"/>
                <a:gd name="connsiteY13" fmla="*/ 614363 h 623888"/>
                <a:gd name="connsiteX14" fmla="*/ 607219 w 681038"/>
                <a:gd name="connsiteY14" fmla="*/ 595313 h 623888"/>
                <a:gd name="connsiteX15" fmla="*/ 578644 w 681038"/>
                <a:gd name="connsiteY15" fmla="*/ 547688 h 623888"/>
                <a:gd name="connsiteX16" fmla="*/ 538163 w 681038"/>
                <a:gd name="connsiteY16" fmla="*/ 476250 h 623888"/>
                <a:gd name="connsiteX17" fmla="*/ 500063 w 681038"/>
                <a:gd name="connsiteY17" fmla="*/ 416719 h 623888"/>
                <a:gd name="connsiteX18" fmla="*/ 454819 w 681038"/>
                <a:gd name="connsiteY18" fmla="*/ 359569 h 623888"/>
                <a:gd name="connsiteX19" fmla="*/ 431006 w 681038"/>
                <a:gd name="connsiteY19" fmla="*/ 333375 h 623888"/>
                <a:gd name="connsiteX20" fmla="*/ 366713 w 681038"/>
                <a:gd name="connsiteY20" fmla="*/ 290513 h 623888"/>
                <a:gd name="connsiteX21" fmla="*/ 238125 w 681038"/>
                <a:gd name="connsiteY21" fmla="*/ 200025 h 623888"/>
                <a:gd name="connsiteX22" fmla="*/ 140494 w 681038"/>
                <a:gd name="connsiteY22" fmla="*/ 135732 h 623888"/>
                <a:gd name="connsiteX23" fmla="*/ 64294 w 681038"/>
                <a:gd name="connsiteY23" fmla="*/ 85725 h 623888"/>
                <a:gd name="connsiteX24" fmla="*/ 16669 w 681038"/>
                <a:gd name="connsiteY24" fmla="*/ 52388 h 623888"/>
                <a:gd name="connsiteX25" fmla="*/ 0 w 681038"/>
                <a:gd name="connsiteY25" fmla="*/ 28575 h 623888"/>
                <a:gd name="connsiteX26" fmla="*/ 0 w 681038"/>
                <a:gd name="connsiteY26" fmla="*/ 11907 h 623888"/>
                <a:gd name="connsiteX27" fmla="*/ 2381 w 681038"/>
                <a:gd name="connsiteY27" fmla="*/ 2382 h 623888"/>
                <a:gd name="connsiteX28" fmla="*/ 14288 w 681038"/>
                <a:gd name="connsiteY28" fmla="*/ 0 h 623888"/>
                <a:gd name="connsiteX29" fmla="*/ 66675 w 681038"/>
                <a:gd name="connsiteY29" fmla="*/ 16669 h 623888"/>
                <a:gd name="connsiteX30" fmla="*/ 157163 w 681038"/>
                <a:gd name="connsiteY30" fmla="*/ 59532 h 623888"/>
                <a:gd name="connsiteX31" fmla="*/ 250031 w 681038"/>
                <a:gd name="connsiteY31" fmla="*/ 928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81038" h="623888">
                  <a:moveTo>
                    <a:pt x="250031" y="92869"/>
                  </a:moveTo>
                  <a:lnTo>
                    <a:pt x="469106" y="166688"/>
                  </a:lnTo>
                  <a:lnTo>
                    <a:pt x="523875" y="183357"/>
                  </a:lnTo>
                  <a:lnTo>
                    <a:pt x="542925" y="185738"/>
                  </a:lnTo>
                  <a:lnTo>
                    <a:pt x="559594" y="183357"/>
                  </a:lnTo>
                  <a:lnTo>
                    <a:pt x="576263" y="178594"/>
                  </a:lnTo>
                  <a:lnTo>
                    <a:pt x="592931" y="166688"/>
                  </a:lnTo>
                  <a:lnTo>
                    <a:pt x="614363" y="140494"/>
                  </a:lnTo>
                  <a:lnTo>
                    <a:pt x="631031" y="111919"/>
                  </a:lnTo>
                  <a:lnTo>
                    <a:pt x="635794" y="95250"/>
                  </a:lnTo>
                  <a:lnTo>
                    <a:pt x="654844" y="0"/>
                  </a:lnTo>
                  <a:lnTo>
                    <a:pt x="681038" y="623888"/>
                  </a:lnTo>
                  <a:lnTo>
                    <a:pt x="654844" y="623888"/>
                  </a:lnTo>
                  <a:lnTo>
                    <a:pt x="633413" y="614363"/>
                  </a:lnTo>
                  <a:lnTo>
                    <a:pt x="607219" y="595313"/>
                  </a:lnTo>
                  <a:lnTo>
                    <a:pt x="578644" y="547688"/>
                  </a:lnTo>
                  <a:lnTo>
                    <a:pt x="538163" y="476250"/>
                  </a:lnTo>
                  <a:lnTo>
                    <a:pt x="500063" y="416719"/>
                  </a:lnTo>
                  <a:lnTo>
                    <a:pt x="454819" y="359569"/>
                  </a:lnTo>
                  <a:lnTo>
                    <a:pt x="431006" y="333375"/>
                  </a:lnTo>
                  <a:lnTo>
                    <a:pt x="366713" y="290513"/>
                  </a:lnTo>
                  <a:lnTo>
                    <a:pt x="238125" y="200025"/>
                  </a:lnTo>
                  <a:lnTo>
                    <a:pt x="140494" y="135732"/>
                  </a:lnTo>
                  <a:lnTo>
                    <a:pt x="64294" y="85725"/>
                  </a:lnTo>
                  <a:lnTo>
                    <a:pt x="16669" y="52388"/>
                  </a:lnTo>
                  <a:lnTo>
                    <a:pt x="0" y="28575"/>
                  </a:lnTo>
                  <a:lnTo>
                    <a:pt x="0" y="11907"/>
                  </a:lnTo>
                  <a:lnTo>
                    <a:pt x="2381" y="2382"/>
                  </a:lnTo>
                  <a:lnTo>
                    <a:pt x="14288" y="0"/>
                  </a:lnTo>
                  <a:lnTo>
                    <a:pt x="66675" y="16669"/>
                  </a:lnTo>
                  <a:lnTo>
                    <a:pt x="157163" y="59532"/>
                  </a:lnTo>
                  <a:lnTo>
                    <a:pt x="250031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49759523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CF0A21E-3A68-4DC7-BCBE-BE49E435D2F6}"/>
              </a:ext>
            </a:extLst>
          </p:cNvPr>
          <p:cNvSpPr/>
          <p:nvPr/>
        </p:nvSpPr>
        <p:spPr>
          <a:xfrm>
            <a:off x="4227515" y="1611314"/>
            <a:ext cx="857250" cy="682625"/>
          </a:xfrm>
          <a:custGeom>
            <a:avLst/>
            <a:gdLst>
              <a:gd name="connsiteX0" fmla="*/ 466725 w 857250"/>
              <a:gd name="connsiteY0" fmla="*/ 533400 h 681038"/>
              <a:gd name="connsiteX1" fmla="*/ 323850 w 857250"/>
              <a:gd name="connsiteY1" fmla="*/ 411957 h 681038"/>
              <a:gd name="connsiteX2" fmla="*/ 197644 w 857250"/>
              <a:gd name="connsiteY2" fmla="*/ 285750 h 681038"/>
              <a:gd name="connsiteX3" fmla="*/ 100012 w 857250"/>
              <a:gd name="connsiteY3" fmla="*/ 176213 h 681038"/>
              <a:gd name="connsiteX4" fmla="*/ 26194 w 857250"/>
              <a:gd name="connsiteY4" fmla="*/ 85725 h 681038"/>
              <a:gd name="connsiteX5" fmla="*/ 11906 w 857250"/>
              <a:gd name="connsiteY5" fmla="*/ 64294 h 681038"/>
              <a:gd name="connsiteX6" fmla="*/ 4762 w 857250"/>
              <a:gd name="connsiteY6" fmla="*/ 52388 h 681038"/>
              <a:gd name="connsiteX7" fmla="*/ 0 w 857250"/>
              <a:gd name="connsiteY7" fmla="*/ 30957 h 681038"/>
              <a:gd name="connsiteX8" fmla="*/ 4762 w 857250"/>
              <a:gd name="connsiteY8" fmla="*/ 11907 h 681038"/>
              <a:gd name="connsiteX9" fmla="*/ 11906 w 857250"/>
              <a:gd name="connsiteY9" fmla="*/ 4763 h 681038"/>
              <a:gd name="connsiteX10" fmla="*/ 30956 w 857250"/>
              <a:gd name="connsiteY10" fmla="*/ 0 h 681038"/>
              <a:gd name="connsiteX11" fmla="*/ 50006 w 857250"/>
              <a:gd name="connsiteY11" fmla="*/ 4763 h 681038"/>
              <a:gd name="connsiteX12" fmla="*/ 90487 w 857250"/>
              <a:gd name="connsiteY12" fmla="*/ 30957 h 681038"/>
              <a:gd name="connsiteX13" fmla="*/ 154781 w 857250"/>
              <a:gd name="connsiteY13" fmla="*/ 69057 h 681038"/>
              <a:gd name="connsiteX14" fmla="*/ 221456 w 857250"/>
              <a:gd name="connsiteY14" fmla="*/ 107157 h 681038"/>
              <a:gd name="connsiteX15" fmla="*/ 285750 w 857250"/>
              <a:gd name="connsiteY15" fmla="*/ 138113 h 681038"/>
              <a:gd name="connsiteX16" fmla="*/ 364331 w 857250"/>
              <a:gd name="connsiteY16" fmla="*/ 171450 h 681038"/>
              <a:gd name="connsiteX17" fmla="*/ 426244 w 857250"/>
              <a:gd name="connsiteY17" fmla="*/ 197644 h 681038"/>
              <a:gd name="connsiteX18" fmla="*/ 485775 w 857250"/>
              <a:gd name="connsiteY18" fmla="*/ 216694 h 681038"/>
              <a:gd name="connsiteX19" fmla="*/ 540544 w 857250"/>
              <a:gd name="connsiteY19" fmla="*/ 230982 h 681038"/>
              <a:gd name="connsiteX20" fmla="*/ 659606 w 857250"/>
              <a:gd name="connsiteY20" fmla="*/ 254794 h 681038"/>
              <a:gd name="connsiteX21" fmla="*/ 690562 w 857250"/>
              <a:gd name="connsiteY21" fmla="*/ 280988 h 681038"/>
              <a:gd name="connsiteX22" fmla="*/ 735806 w 857250"/>
              <a:gd name="connsiteY22" fmla="*/ 328613 h 681038"/>
              <a:gd name="connsiteX23" fmla="*/ 778669 w 857250"/>
              <a:gd name="connsiteY23" fmla="*/ 373857 h 681038"/>
              <a:gd name="connsiteX24" fmla="*/ 800100 w 857250"/>
              <a:gd name="connsiteY24" fmla="*/ 402432 h 681038"/>
              <a:gd name="connsiteX25" fmla="*/ 821531 w 857250"/>
              <a:gd name="connsiteY25" fmla="*/ 435769 h 681038"/>
              <a:gd name="connsiteX26" fmla="*/ 838200 w 857250"/>
              <a:gd name="connsiteY26" fmla="*/ 464344 h 681038"/>
              <a:gd name="connsiteX27" fmla="*/ 852487 w 857250"/>
              <a:gd name="connsiteY27" fmla="*/ 492919 h 681038"/>
              <a:gd name="connsiteX28" fmla="*/ 857250 w 857250"/>
              <a:gd name="connsiteY28" fmla="*/ 526257 h 681038"/>
              <a:gd name="connsiteX29" fmla="*/ 854869 w 857250"/>
              <a:gd name="connsiteY29" fmla="*/ 559594 h 681038"/>
              <a:gd name="connsiteX30" fmla="*/ 845344 w 857250"/>
              <a:gd name="connsiteY30" fmla="*/ 600075 h 681038"/>
              <a:gd name="connsiteX31" fmla="*/ 833437 w 857250"/>
              <a:gd name="connsiteY31" fmla="*/ 631032 h 681038"/>
              <a:gd name="connsiteX32" fmla="*/ 816769 w 857250"/>
              <a:gd name="connsiteY32" fmla="*/ 654844 h 681038"/>
              <a:gd name="connsiteX33" fmla="*/ 792956 w 857250"/>
              <a:gd name="connsiteY33" fmla="*/ 669132 h 681038"/>
              <a:gd name="connsiteX34" fmla="*/ 757237 w 857250"/>
              <a:gd name="connsiteY34" fmla="*/ 681038 h 681038"/>
              <a:gd name="connsiteX35" fmla="*/ 719137 w 857250"/>
              <a:gd name="connsiteY35" fmla="*/ 681038 h 681038"/>
              <a:gd name="connsiteX36" fmla="*/ 466725 w 857250"/>
              <a:gd name="connsiteY36" fmla="*/ 533400 h 681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57250" h="681038">
                <a:moveTo>
                  <a:pt x="466725" y="533400"/>
                </a:moveTo>
                <a:lnTo>
                  <a:pt x="323850" y="411957"/>
                </a:lnTo>
                <a:lnTo>
                  <a:pt x="197644" y="285750"/>
                </a:lnTo>
                <a:lnTo>
                  <a:pt x="100012" y="176213"/>
                </a:lnTo>
                <a:lnTo>
                  <a:pt x="26194" y="85725"/>
                </a:lnTo>
                <a:lnTo>
                  <a:pt x="11906" y="64294"/>
                </a:lnTo>
                <a:lnTo>
                  <a:pt x="4762" y="52388"/>
                </a:lnTo>
                <a:lnTo>
                  <a:pt x="0" y="30957"/>
                </a:lnTo>
                <a:lnTo>
                  <a:pt x="4762" y="11907"/>
                </a:lnTo>
                <a:lnTo>
                  <a:pt x="11906" y="4763"/>
                </a:lnTo>
                <a:lnTo>
                  <a:pt x="30956" y="0"/>
                </a:lnTo>
                <a:lnTo>
                  <a:pt x="50006" y="4763"/>
                </a:lnTo>
                <a:lnTo>
                  <a:pt x="90487" y="30957"/>
                </a:lnTo>
                <a:lnTo>
                  <a:pt x="154781" y="69057"/>
                </a:lnTo>
                <a:lnTo>
                  <a:pt x="221456" y="107157"/>
                </a:lnTo>
                <a:lnTo>
                  <a:pt x="285750" y="138113"/>
                </a:lnTo>
                <a:lnTo>
                  <a:pt x="364331" y="171450"/>
                </a:lnTo>
                <a:lnTo>
                  <a:pt x="426244" y="197644"/>
                </a:lnTo>
                <a:lnTo>
                  <a:pt x="485775" y="216694"/>
                </a:lnTo>
                <a:lnTo>
                  <a:pt x="540544" y="230982"/>
                </a:lnTo>
                <a:lnTo>
                  <a:pt x="659606" y="254794"/>
                </a:lnTo>
                <a:lnTo>
                  <a:pt x="690562" y="280988"/>
                </a:lnTo>
                <a:lnTo>
                  <a:pt x="735806" y="328613"/>
                </a:lnTo>
                <a:lnTo>
                  <a:pt x="778669" y="373857"/>
                </a:lnTo>
                <a:lnTo>
                  <a:pt x="800100" y="402432"/>
                </a:lnTo>
                <a:lnTo>
                  <a:pt x="821531" y="435769"/>
                </a:lnTo>
                <a:lnTo>
                  <a:pt x="838200" y="464344"/>
                </a:lnTo>
                <a:lnTo>
                  <a:pt x="852487" y="492919"/>
                </a:lnTo>
                <a:lnTo>
                  <a:pt x="857250" y="526257"/>
                </a:lnTo>
                <a:lnTo>
                  <a:pt x="854869" y="559594"/>
                </a:lnTo>
                <a:lnTo>
                  <a:pt x="845344" y="600075"/>
                </a:lnTo>
                <a:lnTo>
                  <a:pt x="833437" y="631032"/>
                </a:lnTo>
                <a:lnTo>
                  <a:pt x="816769" y="654844"/>
                </a:lnTo>
                <a:lnTo>
                  <a:pt x="792956" y="669132"/>
                </a:lnTo>
                <a:lnTo>
                  <a:pt x="757237" y="681038"/>
                </a:lnTo>
                <a:lnTo>
                  <a:pt x="719137" y="681038"/>
                </a:lnTo>
                <a:lnTo>
                  <a:pt x="466725" y="5334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7DF8A3F-0266-4B9E-833D-46C287AFEEC8}"/>
              </a:ext>
            </a:extLst>
          </p:cNvPr>
          <p:cNvSpPr/>
          <p:nvPr/>
        </p:nvSpPr>
        <p:spPr>
          <a:xfrm>
            <a:off x="3962402" y="2786063"/>
            <a:ext cx="762000" cy="654050"/>
          </a:xfrm>
          <a:custGeom>
            <a:avLst/>
            <a:gdLst>
              <a:gd name="connsiteX0" fmla="*/ 461963 w 762000"/>
              <a:gd name="connsiteY0" fmla="*/ 561975 h 654843"/>
              <a:gd name="connsiteX1" fmla="*/ 364331 w 762000"/>
              <a:gd name="connsiteY1" fmla="*/ 495300 h 654843"/>
              <a:gd name="connsiteX2" fmla="*/ 314325 w 762000"/>
              <a:gd name="connsiteY2" fmla="*/ 454818 h 654843"/>
              <a:gd name="connsiteX3" fmla="*/ 247650 w 762000"/>
              <a:gd name="connsiteY3" fmla="*/ 395287 h 654843"/>
              <a:gd name="connsiteX4" fmla="*/ 192881 w 762000"/>
              <a:gd name="connsiteY4" fmla="*/ 335756 h 654843"/>
              <a:gd name="connsiteX5" fmla="*/ 126206 w 762000"/>
              <a:gd name="connsiteY5" fmla="*/ 257175 h 654843"/>
              <a:gd name="connsiteX6" fmla="*/ 78581 w 762000"/>
              <a:gd name="connsiteY6" fmla="*/ 190500 h 654843"/>
              <a:gd name="connsiteX7" fmla="*/ 45244 w 762000"/>
              <a:gd name="connsiteY7" fmla="*/ 135731 h 654843"/>
              <a:gd name="connsiteX8" fmla="*/ 19050 w 762000"/>
              <a:gd name="connsiteY8" fmla="*/ 92868 h 654843"/>
              <a:gd name="connsiteX9" fmla="*/ 4763 w 762000"/>
              <a:gd name="connsiteY9" fmla="*/ 64293 h 654843"/>
              <a:gd name="connsiteX10" fmla="*/ 0 w 762000"/>
              <a:gd name="connsiteY10" fmla="*/ 40481 h 654843"/>
              <a:gd name="connsiteX11" fmla="*/ 0 w 762000"/>
              <a:gd name="connsiteY11" fmla="*/ 21431 h 654843"/>
              <a:gd name="connsiteX12" fmla="*/ 4763 w 762000"/>
              <a:gd name="connsiteY12" fmla="*/ 9525 h 654843"/>
              <a:gd name="connsiteX13" fmla="*/ 16669 w 762000"/>
              <a:gd name="connsiteY13" fmla="*/ 0 h 654843"/>
              <a:gd name="connsiteX14" fmla="*/ 33338 w 762000"/>
              <a:gd name="connsiteY14" fmla="*/ 0 h 654843"/>
              <a:gd name="connsiteX15" fmla="*/ 61913 w 762000"/>
              <a:gd name="connsiteY15" fmla="*/ 7143 h 654843"/>
              <a:gd name="connsiteX16" fmla="*/ 85725 w 762000"/>
              <a:gd name="connsiteY16" fmla="*/ 26193 h 654843"/>
              <a:gd name="connsiteX17" fmla="*/ 140494 w 762000"/>
              <a:gd name="connsiteY17" fmla="*/ 66675 h 654843"/>
              <a:gd name="connsiteX18" fmla="*/ 240506 w 762000"/>
              <a:gd name="connsiteY18" fmla="*/ 128587 h 654843"/>
              <a:gd name="connsiteX19" fmla="*/ 307181 w 762000"/>
              <a:gd name="connsiteY19" fmla="*/ 166687 h 654843"/>
              <a:gd name="connsiteX20" fmla="*/ 392906 w 762000"/>
              <a:gd name="connsiteY20" fmla="*/ 209550 h 654843"/>
              <a:gd name="connsiteX21" fmla="*/ 457200 w 762000"/>
              <a:gd name="connsiteY21" fmla="*/ 235743 h 654843"/>
              <a:gd name="connsiteX22" fmla="*/ 528638 w 762000"/>
              <a:gd name="connsiteY22" fmla="*/ 259556 h 654843"/>
              <a:gd name="connsiteX23" fmla="*/ 631031 w 762000"/>
              <a:gd name="connsiteY23" fmla="*/ 283368 h 654843"/>
              <a:gd name="connsiteX24" fmla="*/ 647700 w 762000"/>
              <a:gd name="connsiteY24" fmla="*/ 297656 h 654843"/>
              <a:gd name="connsiteX25" fmla="*/ 683419 w 762000"/>
              <a:gd name="connsiteY25" fmla="*/ 350043 h 654843"/>
              <a:gd name="connsiteX26" fmla="*/ 714375 w 762000"/>
              <a:gd name="connsiteY26" fmla="*/ 397668 h 654843"/>
              <a:gd name="connsiteX27" fmla="*/ 735806 w 762000"/>
              <a:gd name="connsiteY27" fmla="*/ 438150 h 654843"/>
              <a:gd name="connsiteX28" fmla="*/ 752475 w 762000"/>
              <a:gd name="connsiteY28" fmla="*/ 471487 h 654843"/>
              <a:gd name="connsiteX29" fmla="*/ 762000 w 762000"/>
              <a:gd name="connsiteY29" fmla="*/ 514350 h 654843"/>
              <a:gd name="connsiteX30" fmla="*/ 762000 w 762000"/>
              <a:gd name="connsiteY30" fmla="*/ 550068 h 654843"/>
              <a:gd name="connsiteX31" fmla="*/ 759619 w 762000"/>
              <a:gd name="connsiteY31" fmla="*/ 581025 h 654843"/>
              <a:gd name="connsiteX32" fmla="*/ 750094 w 762000"/>
              <a:gd name="connsiteY32" fmla="*/ 609600 h 654843"/>
              <a:gd name="connsiteX33" fmla="*/ 735806 w 762000"/>
              <a:gd name="connsiteY33" fmla="*/ 631031 h 654843"/>
              <a:gd name="connsiteX34" fmla="*/ 714375 w 762000"/>
              <a:gd name="connsiteY34" fmla="*/ 647700 h 654843"/>
              <a:gd name="connsiteX35" fmla="*/ 688181 w 762000"/>
              <a:gd name="connsiteY35" fmla="*/ 654843 h 654843"/>
              <a:gd name="connsiteX36" fmla="*/ 654844 w 762000"/>
              <a:gd name="connsiteY36" fmla="*/ 654843 h 654843"/>
              <a:gd name="connsiteX37" fmla="*/ 604838 w 762000"/>
              <a:gd name="connsiteY37" fmla="*/ 642937 h 654843"/>
              <a:gd name="connsiteX38" fmla="*/ 540544 w 762000"/>
              <a:gd name="connsiteY38" fmla="*/ 611981 h 654843"/>
              <a:gd name="connsiteX39" fmla="*/ 461963 w 762000"/>
              <a:gd name="connsiteY39" fmla="*/ 561975 h 65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62000" h="654843">
                <a:moveTo>
                  <a:pt x="461963" y="561975"/>
                </a:moveTo>
                <a:lnTo>
                  <a:pt x="364331" y="495300"/>
                </a:lnTo>
                <a:lnTo>
                  <a:pt x="314325" y="454818"/>
                </a:lnTo>
                <a:lnTo>
                  <a:pt x="247650" y="395287"/>
                </a:lnTo>
                <a:lnTo>
                  <a:pt x="192881" y="335756"/>
                </a:lnTo>
                <a:lnTo>
                  <a:pt x="126206" y="257175"/>
                </a:lnTo>
                <a:lnTo>
                  <a:pt x="78581" y="190500"/>
                </a:lnTo>
                <a:lnTo>
                  <a:pt x="45244" y="135731"/>
                </a:lnTo>
                <a:lnTo>
                  <a:pt x="19050" y="92868"/>
                </a:lnTo>
                <a:lnTo>
                  <a:pt x="4763" y="64293"/>
                </a:lnTo>
                <a:lnTo>
                  <a:pt x="0" y="40481"/>
                </a:lnTo>
                <a:lnTo>
                  <a:pt x="0" y="21431"/>
                </a:lnTo>
                <a:lnTo>
                  <a:pt x="4763" y="9525"/>
                </a:lnTo>
                <a:lnTo>
                  <a:pt x="16669" y="0"/>
                </a:lnTo>
                <a:lnTo>
                  <a:pt x="33338" y="0"/>
                </a:lnTo>
                <a:lnTo>
                  <a:pt x="61913" y="7143"/>
                </a:lnTo>
                <a:lnTo>
                  <a:pt x="85725" y="26193"/>
                </a:lnTo>
                <a:lnTo>
                  <a:pt x="140494" y="66675"/>
                </a:lnTo>
                <a:lnTo>
                  <a:pt x="240506" y="128587"/>
                </a:lnTo>
                <a:lnTo>
                  <a:pt x="307181" y="166687"/>
                </a:lnTo>
                <a:lnTo>
                  <a:pt x="392906" y="209550"/>
                </a:lnTo>
                <a:lnTo>
                  <a:pt x="457200" y="235743"/>
                </a:lnTo>
                <a:lnTo>
                  <a:pt x="528638" y="259556"/>
                </a:lnTo>
                <a:lnTo>
                  <a:pt x="631031" y="283368"/>
                </a:lnTo>
                <a:lnTo>
                  <a:pt x="647700" y="297656"/>
                </a:lnTo>
                <a:lnTo>
                  <a:pt x="683419" y="350043"/>
                </a:lnTo>
                <a:lnTo>
                  <a:pt x="714375" y="397668"/>
                </a:lnTo>
                <a:lnTo>
                  <a:pt x="735806" y="438150"/>
                </a:lnTo>
                <a:lnTo>
                  <a:pt x="752475" y="471487"/>
                </a:lnTo>
                <a:lnTo>
                  <a:pt x="762000" y="514350"/>
                </a:lnTo>
                <a:lnTo>
                  <a:pt x="762000" y="550068"/>
                </a:lnTo>
                <a:lnTo>
                  <a:pt x="759619" y="581025"/>
                </a:lnTo>
                <a:lnTo>
                  <a:pt x="750094" y="609600"/>
                </a:lnTo>
                <a:lnTo>
                  <a:pt x="735806" y="631031"/>
                </a:lnTo>
                <a:lnTo>
                  <a:pt x="714375" y="647700"/>
                </a:lnTo>
                <a:lnTo>
                  <a:pt x="688181" y="654843"/>
                </a:lnTo>
                <a:lnTo>
                  <a:pt x="654844" y="654843"/>
                </a:lnTo>
                <a:lnTo>
                  <a:pt x="604838" y="642937"/>
                </a:lnTo>
                <a:lnTo>
                  <a:pt x="540544" y="611981"/>
                </a:lnTo>
                <a:lnTo>
                  <a:pt x="461963" y="5619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5538D19-AAC9-4A71-BFC0-60E058C60542}"/>
              </a:ext>
            </a:extLst>
          </p:cNvPr>
          <p:cNvSpPr/>
          <p:nvPr/>
        </p:nvSpPr>
        <p:spPr>
          <a:xfrm>
            <a:off x="3856041" y="5072064"/>
            <a:ext cx="534987" cy="708025"/>
          </a:xfrm>
          <a:custGeom>
            <a:avLst/>
            <a:gdLst>
              <a:gd name="connsiteX0" fmla="*/ 219075 w 535781"/>
              <a:gd name="connsiteY0" fmla="*/ 540543 h 707231"/>
              <a:gd name="connsiteX1" fmla="*/ 159544 w 535781"/>
              <a:gd name="connsiteY1" fmla="*/ 454818 h 707231"/>
              <a:gd name="connsiteX2" fmla="*/ 133350 w 535781"/>
              <a:gd name="connsiteY2" fmla="*/ 414337 h 707231"/>
              <a:gd name="connsiteX3" fmla="*/ 109537 w 535781"/>
              <a:gd name="connsiteY3" fmla="*/ 371475 h 707231"/>
              <a:gd name="connsiteX4" fmla="*/ 83344 w 535781"/>
              <a:gd name="connsiteY4" fmla="*/ 309562 h 707231"/>
              <a:gd name="connsiteX5" fmla="*/ 59531 w 535781"/>
              <a:gd name="connsiteY5" fmla="*/ 252412 h 707231"/>
              <a:gd name="connsiteX6" fmla="*/ 42862 w 535781"/>
              <a:gd name="connsiteY6" fmla="*/ 207168 h 707231"/>
              <a:gd name="connsiteX7" fmla="*/ 23812 w 535781"/>
              <a:gd name="connsiteY7" fmla="*/ 147637 h 707231"/>
              <a:gd name="connsiteX8" fmla="*/ 9525 w 535781"/>
              <a:gd name="connsiteY8" fmla="*/ 109537 h 707231"/>
              <a:gd name="connsiteX9" fmla="*/ 2381 w 535781"/>
              <a:gd name="connsiteY9" fmla="*/ 71437 h 707231"/>
              <a:gd name="connsiteX10" fmla="*/ 0 w 535781"/>
              <a:gd name="connsiteY10" fmla="*/ 33337 h 707231"/>
              <a:gd name="connsiteX11" fmla="*/ 7144 w 535781"/>
              <a:gd name="connsiteY11" fmla="*/ 11906 h 707231"/>
              <a:gd name="connsiteX12" fmla="*/ 19050 w 535781"/>
              <a:gd name="connsiteY12" fmla="*/ 4762 h 707231"/>
              <a:gd name="connsiteX13" fmla="*/ 35719 w 535781"/>
              <a:gd name="connsiteY13" fmla="*/ 0 h 707231"/>
              <a:gd name="connsiteX14" fmla="*/ 59531 w 535781"/>
              <a:gd name="connsiteY14" fmla="*/ 2381 h 707231"/>
              <a:gd name="connsiteX15" fmla="*/ 80962 w 535781"/>
              <a:gd name="connsiteY15" fmla="*/ 19050 h 707231"/>
              <a:gd name="connsiteX16" fmla="*/ 133350 w 535781"/>
              <a:gd name="connsiteY16" fmla="*/ 73818 h 707231"/>
              <a:gd name="connsiteX17" fmla="*/ 190500 w 535781"/>
              <a:gd name="connsiteY17" fmla="*/ 128587 h 707231"/>
              <a:gd name="connsiteX18" fmla="*/ 211931 w 535781"/>
              <a:gd name="connsiteY18" fmla="*/ 145256 h 707231"/>
              <a:gd name="connsiteX19" fmla="*/ 235744 w 535781"/>
              <a:gd name="connsiteY19" fmla="*/ 154781 h 707231"/>
              <a:gd name="connsiteX20" fmla="*/ 257175 w 535781"/>
              <a:gd name="connsiteY20" fmla="*/ 154781 h 707231"/>
              <a:gd name="connsiteX21" fmla="*/ 535781 w 535781"/>
              <a:gd name="connsiteY21" fmla="*/ 488156 h 707231"/>
              <a:gd name="connsiteX22" fmla="*/ 507206 w 535781"/>
              <a:gd name="connsiteY22" fmla="*/ 576262 h 707231"/>
              <a:gd name="connsiteX23" fmla="*/ 483394 w 535781"/>
              <a:gd name="connsiteY23" fmla="*/ 642937 h 707231"/>
              <a:gd name="connsiteX24" fmla="*/ 457200 w 535781"/>
              <a:gd name="connsiteY24" fmla="*/ 685800 h 707231"/>
              <a:gd name="connsiteX25" fmla="*/ 438150 w 535781"/>
              <a:gd name="connsiteY25" fmla="*/ 702468 h 707231"/>
              <a:gd name="connsiteX26" fmla="*/ 421481 w 535781"/>
              <a:gd name="connsiteY26" fmla="*/ 707231 h 707231"/>
              <a:gd name="connsiteX27" fmla="*/ 390525 w 535781"/>
              <a:gd name="connsiteY27" fmla="*/ 700087 h 707231"/>
              <a:gd name="connsiteX28" fmla="*/ 352425 w 535781"/>
              <a:gd name="connsiteY28" fmla="*/ 681037 h 707231"/>
              <a:gd name="connsiteX29" fmla="*/ 321469 w 535781"/>
              <a:gd name="connsiteY29" fmla="*/ 659606 h 707231"/>
              <a:gd name="connsiteX30" fmla="*/ 219075 w 535781"/>
              <a:gd name="connsiteY30" fmla="*/ 540543 h 707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35781" h="707231">
                <a:moveTo>
                  <a:pt x="219075" y="540543"/>
                </a:moveTo>
                <a:lnTo>
                  <a:pt x="159544" y="454818"/>
                </a:lnTo>
                <a:lnTo>
                  <a:pt x="133350" y="414337"/>
                </a:lnTo>
                <a:lnTo>
                  <a:pt x="109537" y="371475"/>
                </a:lnTo>
                <a:lnTo>
                  <a:pt x="83344" y="309562"/>
                </a:lnTo>
                <a:lnTo>
                  <a:pt x="59531" y="252412"/>
                </a:lnTo>
                <a:lnTo>
                  <a:pt x="42862" y="207168"/>
                </a:lnTo>
                <a:lnTo>
                  <a:pt x="23812" y="147637"/>
                </a:lnTo>
                <a:lnTo>
                  <a:pt x="9525" y="109537"/>
                </a:lnTo>
                <a:lnTo>
                  <a:pt x="2381" y="71437"/>
                </a:lnTo>
                <a:lnTo>
                  <a:pt x="0" y="33337"/>
                </a:lnTo>
                <a:lnTo>
                  <a:pt x="7144" y="11906"/>
                </a:lnTo>
                <a:lnTo>
                  <a:pt x="19050" y="4762"/>
                </a:lnTo>
                <a:lnTo>
                  <a:pt x="35719" y="0"/>
                </a:lnTo>
                <a:lnTo>
                  <a:pt x="59531" y="2381"/>
                </a:lnTo>
                <a:lnTo>
                  <a:pt x="80962" y="19050"/>
                </a:lnTo>
                <a:lnTo>
                  <a:pt x="133350" y="73818"/>
                </a:lnTo>
                <a:lnTo>
                  <a:pt x="190500" y="128587"/>
                </a:lnTo>
                <a:lnTo>
                  <a:pt x="211931" y="145256"/>
                </a:lnTo>
                <a:lnTo>
                  <a:pt x="235744" y="154781"/>
                </a:lnTo>
                <a:lnTo>
                  <a:pt x="257175" y="154781"/>
                </a:lnTo>
                <a:lnTo>
                  <a:pt x="535781" y="488156"/>
                </a:lnTo>
                <a:lnTo>
                  <a:pt x="507206" y="576262"/>
                </a:lnTo>
                <a:lnTo>
                  <a:pt x="483394" y="642937"/>
                </a:lnTo>
                <a:lnTo>
                  <a:pt x="457200" y="685800"/>
                </a:lnTo>
                <a:lnTo>
                  <a:pt x="438150" y="702468"/>
                </a:lnTo>
                <a:lnTo>
                  <a:pt x="421481" y="707231"/>
                </a:lnTo>
                <a:lnTo>
                  <a:pt x="390525" y="700087"/>
                </a:lnTo>
                <a:lnTo>
                  <a:pt x="352425" y="681037"/>
                </a:lnTo>
                <a:lnTo>
                  <a:pt x="321469" y="659606"/>
                </a:lnTo>
                <a:lnTo>
                  <a:pt x="219075" y="5405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9CE55DE-14E9-497E-AD30-CA9D03611712}"/>
              </a:ext>
            </a:extLst>
          </p:cNvPr>
          <p:cNvSpPr/>
          <p:nvPr/>
        </p:nvSpPr>
        <p:spPr>
          <a:xfrm>
            <a:off x="5332416" y="1728787"/>
            <a:ext cx="630237" cy="1743075"/>
          </a:xfrm>
          <a:custGeom>
            <a:avLst/>
            <a:gdLst>
              <a:gd name="connsiteX0" fmla="*/ 261937 w 631031"/>
              <a:gd name="connsiteY0" fmla="*/ 769144 h 1743075"/>
              <a:gd name="connsiteX1" fmla="*/ 240506 w 631031"/>
              <a:gd name="connsiteY1" fmla="*/ 623888 h 1743075"/>
              <a:gd name="connsiteX2" fmla="*/ 204787 w 631031"/>
              <a:gd name="connsiteY2" fmla="*/ 407194 h 1743075"/>
              <a:gd name="connsiteX3" fmla="*/ 176212 w 631031"/>
              <a:gd name="connsiteY3" fmla="*/ 288131 h 1743075"/>
              <a:gd name="connsiteX4" fmla="*/ 154781 w 631031"/>
              <a:gd name="connsiteY4" fmla="*/ 233363 h 1743075"/>
              <a:gd name="connsiteX5" fmla="*/ 123825 w 631031"/>
              <a:gd name="connsiteY5" fmla="*/ 178594 h 1743075"/>
              <a:gd name="connsiteX6" fmla="*/ 95250 w 631031"/>
              <a:gd name="connsiteY6" fmla="*/ 142875 h 1743075"/>
              <a:gd name="connsiteX7" fmla="*/ 54769 w 631031"/>
              <a:gd name="connsiteY7" fmla="*/ 102394 h 1743075"/>
              <a:gd name="connsiteX8" fmla="*/ 26194 w 631031"/>
              <a:gd name="connsiteY8" fmla="*/ 78581 h 1743075"/>
              <a:gd name="connsiteX9" fmla="*/ 14287 w 631031"/>
              <a:gd name="connsiteY9" fmla="*/ 66675 h 1743075"/>
              <a:gd name="connsiteX10" fmla="*/ 4762 w 631031"/>
              <a:gd name="connsiteY10" fmla="*/ 45244 h 1743075"/>
              <a:gd name="connsiteX11" fmla="*/ 0 w 631031"/>
              <a:gd name="connsiteY11" fmla="*/ 23813 h 1743075"/>
              <a:gd name="connsiteX12" fmla="*/ 2381 w 631031"/>
              <a:gd name="connsiteY12" fmla="*/ 9525 h 1743075"/>
              <a:gd name="connsiteX13" fmla="*/ 9525 w 631031"/>
              <a:gd name="connsiteY13" fmla="*/ 2381 h 1743075"/>
              <a:gd name="connsiteX14" fmla="*/ 30956 w 631031"/>
              <a:gd name="connsiteY14" fmla="*/ 0 h 1743075"/>
              <a:gd name="connsiteX15" fmla="*/ 66675 w 631031"/>
              <a:gd name="connsiteY15" fmla="*/ 4763 h 1743075"/>
              <a:gd name="connsiteX16" fmla="*/ 140494 w 631031"/>
              <a:gd name="connsiteY16" fmla="*/ 33338 h 1743075"/>
              <a:gd name="connsiteX17" fmla="*/ 219075 w 631031"/>
              <a:gd name="connsiteY17" fmla="*/ 64294 h 1743075"/>
              <a:gd name="connsiteX18" fmla="*/ 300037 w 631031"/>
              <a:gd name="connsiteY18" fmla="*/ 102394 h 1743075"/>
              <a:gd name="connsiteX19" fmla="*/ 364331 w 631031"/>
              <a:gd name="connsiteY19" fmla="*/ 133350 h 1743075"/>
              <a:gd name="connsiteX20" fmla="*/ 433387 w 631031"/>
              <a:gd name="connsiteY20" fmla="*/ 173831 h 1743075"/>
              <a:gd name="connsiteX21" fmla="*/ 442912 w 631031"/>
              <a:gd name="connsiteY21" fmla="*/ 276225 h 1743075"/>
              <a:gd name="connsiteX22" fmla="*/ 516731 w 631031"/>
              <a:gd name="connsiteY22" fmla="*/ 807244 h 1743075"/>
              <a:gd name="connsiteX23" fmla="*/ 528637 w 631031"/>
              <a:gd name="connsiteY23" fmla="*/ 926306 h 1743075"/>
              <a:gd name="connsiteX24" fmla="*/ 583406 w 631031"/>
              <a:gd name="connsiteY24" fmla="*/ 1485900 h 1743075"/>
              <a:gd name="connsiteX25" fmla="*/ 631031 w 631031"/>
              <a:gd name="connsiteY25" fmla="*/ 1600200 h 1743075"/>
              <a:gd name="connsiteX26" fmla="*/ 604837 w 631031"/>
              <a:gd name="connsiteY26" fmla="*/ 1666875 h 1743075"/>
              <a:gd name="connsiteX27" fmla="*/ 581025 w 631031"/>
              <a:gd name="connsiteY27" fmla="*/ 1709738 h 1743075"/>
              <a:gd name="connsiteX28" fmla="*/ 559594 w 631031"/>
              <a:gd name="connsiteY28" fmla="*/ 1735931 h 1743075"/>
              <a:gd name="connsiteX29" fmla="*/ 542925 w 631031"/>
              <a:gd name="connsiteY29" fmla="*/ 1743075 h 1743075"/>
              <a:gd name="connsiteX30" fmla="*/ 519112 w 631031"/>
              <a:gd name="connsiteY30" fmla="*/ 1733550 h 1743075"/>
              <a:gd name="connsiteX31" fmla="*/ 461962 w 631031"/>
              <a:gd name="connsiteY31" fmla="*/ 1700213 h 1743075"/>
              <a:gd name="connsiteX32" fmla="*/ 414337 w 631031"/>
              <a:gd name="connsiteY32" fmla="*/ 1664494 h 1743075"/>
              <a:gd name="connsiteX33" fmla="*/ 371475 w 631031"/>
              <a:gd name="connsiteY33" fmla="*/ 1621631 h 1743075"/>
              <a:gd name="connsiteX34" fmla="*/ 333375 w 631031"/>
              <a:gd name="connsiteY34" fmla="*/ 1578769 h 1743075"/>
              <a:gd name="connsiteX35" fmla="*/ 307181 w 631031"/>
              <a:gd name="connsiteY35" fmla="*/ 1533525 h 1743075"/>
              <a:gd name="connsiteX36" fmla="*/ 288131 w 631031"/>
              <a:gd name="connsiteY36" fmla="*/ 1493044 h 1743075"/>
              <a:gd name="connsiteX37" fmla="*/ 266700 w 631031"/>
              <a:gd name="connsiteY37" fmla="*/ 1419225 h 1743075"/>
              <a:gd name="connsiteX38" fmla="*/ 269081 w 631031"/>
              <a:gd name="connsiteY38" fmla="*/ 1383506 h 1743075"/>
              <a:gd name="connsiteX39" fmla="*/ 276225 w 631031"/>
              <a:gd name="connsiteY39" fmla="*/ 1338263 h 1743075"/>
              <a:gd name="connsiteX40" fmla="*/ 285750 w 631031"/>
              <a:gd name="connsiteY40" fmla="*/ 1259681 h 1743075"/>
              <a:gd name="connsiteX41" fmla="*/ 288131 w 631031"/>
              <a:gd name="connsiteY41" fmla="*/ 1176338 h 1743075"/>
              <a:gd name="connsiteX42" fmla="*/ 285750 w 631031"/>
              <a:gd name="connsiteY42" fmla="*/ 1016794 h 1743075"/>
              <a:gd name="connsiteX43" fmla="*/ 261937 w 631031"/>
              <a:gd name="connsiteY43" fmla="*/ 769144 h 174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31031" h="1743075">
                <a:moveTo>
                  <a:pt x="261937" y="769144"/>
                </a:moveTo>
                <a:lnTo>
                  <a:pt x="240506" y="623888"/>
                </a:lnTo>
                <a:lnTo>
                  <a:pt x="204787" y="407194"/>
                </a:lnTo>
                <a:lnTo>
                  <a:pt x="176212" y="288131"/>
                </a:lnTo>
                <a:lnTo>
                  <a:pt x="154781" y="233363"/>
                </a:lnTo>
                <a:lnTo>
                  <a:pt x="123825" y="178594"/>
                </a:lnTo>
                <a:lnTo>
                  <a:pt x="95250" y="142875"/>
                </a:lnTo>
                <a:lnTo>
                  <a:pt x="54769" y="102394"/>
                </a:lnTo>
                <a:lnTo>
                  <a:pt x="26194" y="78581"/>
                </a:lnTo>
                <a:lnTo>
                  <a:pt x="14287" y="66675"/>
                </a:lnTo>
                <a:lnTo>
                  <a:pt x="4762" y="45244"/>
                </a:lnTo>
                <a:lnTo>
                  <a:pt x="0" y="23813"/>
                </a:lnTo>
                <a:lnTo>
                  <a:pt x="2381" y="9525"/>
                </a:lnTo>
                <a:lnTo>
                  <a:pt x="9525" y="2381"/>
                </a:lnTo>
                <a:lnTo>
                  <a:pt x="30956" y="0"/>
                </a:lnTo>
                <a:lnTo>
                  <a:pt x="66675" y="4763"/>
                </a:lnTo>
                <a:lnTo>
                  <a:pt x="140494" y="33338"/>
                </a:lnTo>
                <a:lnTo>
                  <a:pt x="219075" y="64294"/>
                </a:lnTo>
                <a:lnTo>
                  <a:pt x="300037" y="102394"/>
                </a:lnTo>
                <a:lnTo>
                  <a:pt x="364331" y="133350"/>
                </a:lnTo>
                <a:lnTo>
                  <a:pt x="433387" y="173831"/>
                </a:lnTo>
                <a:lnTo>
                  <a:pt x="442912" y="276225"/>
                </a:lnTo>
                <a:lnTo>
                  <a:pt x="516731" y="807244"/>
                </a:lnTo>
                <a:lnTo>
                  <a:pt x="528637" y="926306"/>
                </a:lnTo>
                <a:lnTo>
                  <a:pt x="583406" y="1485900"/>
                </a:lnTo>
                <a:lnTo>
                  <a:pt x="631031" y="1600200"/>
                </a:lnTo>
                <a:lnTo>
                  <a:pt x="604837" y="1666875"/>
                </a:lnTo>
                <a:lnTo>
                  <a:pt x="581025" y="1709738"/>
                </a:lnTo>
                <a:lnTo>
                  <a:pt x="559594" y="1735931"/>
                </a:lnTo>
                <a:lnTo>
                  <a:pt x="542925" y="1743075"/>
                </a:lnTo>
                <a:lnTo>
                  <a:pt x="519112" y="1733550"/>
                </a:lnTo>
                <a:lnTo>
                  <a:pt x="461962" y="1700213"/>
                </a:lnTo>
                <a:lnTo>
                  <a:pt x="414337" y="1664494"/>
                </a:lnTo>
                <a:lnTo>
                  <a:pt x="371475" y="1621631"/>
                </a:lnTo>
                <a:lnTo>
                  <a:pt x="333375" y="1578769"/>
                </a:lnTo>
                <a:lnTo>
                  <a:pt x="307181" y="1533525"/>
                </a:lnTo>
                <a:lnTo>
                  <a:pt x="288131" y="1493044"/>
                </a:lnTo>
                <a:lnTo>
                  <a:pt x="266700" y="1419225"/>
                </a:lnTo>
                <a:lnTo>
                  <a:pt x="269081" y="1383506"/>
                </a:lnTo>
                <a:lnTo>
                  <a:pt x="276225" y="1338263"/>
                </a:lnTo>
                <a:lnTo>
                  <a:pt x="285750" y="1259681"/>
                </a:lnTo>
                <a:cubicBezTo>
                  <a:pt x="286544" y="1231900"/>
                  <a:pt x="287337" y="1204119"/>
                  <a:pt x="288131" y="1176338"/>
                </a:cubicBezTo>
                <a:cubicBezTo>
                  <a:pt x="287337" y="1123157"/>
                  <a:pt x="286544" y="1069975"/>
                  <a:pt x="285750" y="1016794"/>
                </a:cubicBezTo>
                <a:lnTo>
                  <a:pt x="261937" y="7691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87B7961-A6DB-4586-8EF5-B88F61AE981E}"/>
              </a:ext>
            </a:extLst>
          </p:cNvPr>
          <p:cNvSpPr/>
          <p:nvPr/>
        </p:nvSpPr>
        <p:spPr>
          <a:xfrm>
            <a:off x="4065590" y="3789363"/>
            <a:ext cx="990600" cy="1784350"/>
          </a:xfrm>
          <a:custGeom>
            <a:avLst/>
            <a:gdLst>
              <a:gd name="connsiteX0" fmla="*/ 640556 w 990600"/>
              <a:gd name="connsiteY0" fmla="*/ 973931 h 1785937"/>
              <a:gd name="connsiteX1" fmla="*/ 540544 w 990600"/>
              <a:gd name="connsiteY1" fmla="*/ 1209675 h 1785937"/>
              <a:gd name="connsiteX2" fmla="*/ 478631 w 990600"/>
              <a:gd name="connsiteY2" fmla="*/ 1354931 h 1785937"/>
              <a:gd name="connsiteX3" fmla="*/ 416719 w 990600"/>
              <a:gd name="connsiteY3" fmla="*/ 1507331 h 1785937"/>
              <a:gd name="connsiteX4" fmla="*/ 347662 w 990600"/>
              <a:gd name="connsiteY4" fmla="*/ 1669256 h 1785937"/>
              <a:gd name="connsiteX5" fmla="*/ 321469 w 990600"/>
              <a:gd name="connsiteY5" fmla="*/ 1785937 h 1785937"/>
              <a:gd name="connsiteX6" fmla="*/ 0 w 990600"/>
              <a:gd name="connsiteY6" fmla="*/ 1466850 h 1785937"/>
              <a:gd name="connsiteX7" fmla="*/ 47625 w 990600"/>
              <a:gd name="connsiteY7" fmla="*/ 1438275 h 1785937"/>
              <a:gd name="connsiteX8" fmla="*/ 73819 w 990600"/>
              <a:gd name="connsiteY8" fmla="*/ 1426369 h 1785937"/>
              <a:gd name="connsiteX9" fmla="*/ 100012 w 990600"/>
              <a:gd name="connsiteY9" fmla="*/ 1407319 h 1785937"/>
              <a:gd name="connsiteX10" fmla="*/ 123825 w 990600"/>
              <a:gd name="connsiteY10" fmla="*/ 1376362 h 1785937"/>
              <a:gd name="connsiteX11" fmla="*/ 216694 w 990600"/>
              <a:gd name="connsiteY11" fmla="*/ 1233487 h 1785937"/>
              <a:gd name="connsiteX12" fmla="*/ 292894 w 990600"/>
              <a:gd name="connsiteY12" fmla="*/ 1112044 h 1785937"/>
              <a:gd name="connsiteX13" fmla="*/ 390525 w 990600"/>
              <a:gd name="connsiteY13" fmla="*/ 959644 h 1785937"/>
              <a:gd name="connsiteX14" fmla="*/ 531019 w 990600"/>
              <a:gd name="connsiteY14" fmla="*/ 723900 h 1785937"/>
              <a:gd name="connsiteX15" fmla="*/ 635794 w 990600"/>
              <a:gd name="connsiteY15" fmla="*/ 550069 h 1785937"/>
              <a:gd name="connsiteX16" fmla="*/ 716756 w 990600"/>
              <a:gd name="connsiteY16" fmla="*/ 404812 h 1785937"/>
              <a:gd name="connsiteX17" fmla="*/ 826294 w 990600"/>
              <a:gd name="connsiteY17" fmla="*/ 204787 h 1785937"/>
              <a:gd name="connsiteX18" fmla="*/ 895350 w 990600"/>
              <a:gd name="connsiteY18" fmla="*/ 78581 h 1785937"/>
              <a:gd name="connsiteX19" fmla="*/ 923925 w 990600"/>
              <a:gd name="connsiteY19" fmla="*/ 28575 h 1785937"/>
              <a:gd name="connsiteX20" fmla="*/ 938212 w 990600"/>
              <a:gd name="connsiteY20" fmla="*/ 9525 h 1785937"/>
              <a:gd name="connsiteX21" fmla="*/ 947737 w 990600"/>
              <a:gd name="connsiteY21" fmla="*/ 2381 h 1785937"/>
              <a:gd name="connsiteX22" fmla="*/ 959644 w 990600"/>
              <a:gd name="connsiteY22" fmla="*/ 0 h 1785937"/>
              <a:gd name="connsiteX23" fmla="*/ 969169 w 990600"/>
              <a:gd name="connsiteY23" fmla="*/ 2381 h 1785937"/>
              <a:gd name="connsiteX24" fmla="*/ 981075 w 990600"/>
              <a:gd name="connsiteY24" fmla="*/ 11906 h 1785937"/>
              <a:gd name="connsiteX25" fmla="*/ 990600 w 990600"/>
              <a:gd name="connsiteY25" fmla="*/ 30956 h 1785937"/>
              <a:gd name="connsiteX26" fmla="*/ 990600 w 990600"/>
              <a:gd name="connsiteY26" fmla="*/ 54769 h 1785937"/>
              <a:gd name="connsiteX27" fmla="*/ 959644 w 990600"/>
              <a:gd name="connsiteY27" fmla="*/ 138112 h 1785937"/>
              <a:gd name="connsiteX28" fmla="*/ 890587 w 990600"/>
              <a:gd name="connsiteY28" fmla="*/ 321469 h 1785937"/>
              <a:gd name="connsiteX29" fmla="*/ 809625 w 990600"/>
              <a:gd name="connsiteY29" fmla="*/ 531019 h 1785937"/>
              <a:gd name="connsiteX30" fmla="*/ 742950 w 990600"/>
              <a:gd name="connsiteY30" fmla="*/ 702469 h 1785937"/>
              <a:gd name="connsiteX31" fmla="*/ 640556 w 990600"/>
              <a:gd name="connsiteY31" fmla="*/ 973931 h 1785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990600" h="1785937">
                <a:moveTo>
                  <a:pt x="640556" y="973931"/>
                </a:moveTo>
                <a:lnTo>
                  <a:pt x="540544" y="1209675"/>
                </a:lnTo>
                <a:lnTo>
                  <a:pt x="478631" y="1354931"/>
                </a:lnTo>
                <a:lnTo>
                  <a:pt x="416719" y="1507331"/>
                </a:lnTo>
                <a:lnTo>
                  <a:pt x="347662" y="1669256"/>
                </a:lnTo>
                <a:lnTo>
                  <a:pt x="321469" y="1785937"/>
                </a:lnTo>
                <a:lnTo>
                  <a:pt x="0" y="1466850"/>
                </a:lnTo>
                <a:lnTo>
                  <a:pt x="47625" y="1438275"/>
                </a:lnTo>
                <a:lnTo>
                  <a:pt x="73819" y="1426369"/>
                </a:lnTo>
                <a:lnTo>
                  <a:pt x="100012" y="1407319"/>
                </a:lnTo>
                <a:lnTo>
                  <a:pt x="123825" y="1376362"/>
                </a:lnTo>
                <a:lnTo>
                  <a:pt x="216694" y="1233487"/>
                </a:lnTo>
                <a:lnTo>
                  <a:pt x="292894" y="1112044"/>
                </a:lnTo>
                <a:lnTo>
                  <a:pt x="390525" y="959644"/>
                </a:lnTo>
                <a:lnTo>
                  <a:pt x="531019" y="723900"/>
                </a:lnTo>
                <a:lnTo>
                  <a:pt x="635794" y="550069"/>
                </a:lnTo>
                <a:lnTo>
                  <a:pt x="716756" y="404812"/>
                </a:lnTo>
                <a:lnTo>
                  <a:pt x="826294" y="204787"/>
                </a:lnTo>
                <a:lnTo>
                  <a:pt x="895350" y="78581"/>
                </a:lnTo>
                <a:lnTo>
                  <a:pt x="923925" y="28575"/>
                </a:lnTo>
                <a:lnTo>
                  <a:pt x="938212" y="9525"/>
                </a:lnTo>
                <a:lnTo>
                  <a:pt x="947737" y="2381"/>
                </a:lnTo>
                <a:lnTo>
                  <a:pt x="959644" y="0"/>
                </a:lnTo>
                <a:lnTo>
                  <a:pt x="969169" y="2381"/>
                </a:lnTo>
                <a:lnTo>
                  <a:pt x="981075" y="11906"/>
                </a:lnTo>
                <a:lnTo>
                  <a:pt x="990600" y="30956"/>
                </a:lnTo>
                <a:lnTo>
                  <a:pt x="990600" y="54769"/>
                </a:lnTo>
                <a:lnTo>
                  <a:pt x="959644" y="138112"/>
                </a:lnTo>
                <a:lnTo>
                  <a:pt x="890587" y="321469"/>
                </a:lnTo>
                <a:lnTo>
                  <a:pt x="809625" y="531019"/>
                </a:lnTo>
                <a:lnTo>
                  <a:pt x="742950" y="702469"/>
                </a:lnTo>
                <a:lnTo>
                  <a:pt x="640556" y="9739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045B367-F161-4AEC-9D4D-A55B6D727ADD}"/>
              </a:ext>
            </a:extLst>
          </p:cNvPr>
          <p:cNvSpPr/>
          <p:nvPr/>
        </p:nvSpPr>
        <p:spPr>
          <a:xfrm>
            <a:off x="5599116" y="1617664"/>
            <a:ext cx="2454275" cy="1768475"/>
          </a:xfrm>
          <a:custGeom>
            <a:avLst/>
            <a:gdLst>
              <a:gd name="connsiteX0" fmla="*/ 738187 w 2455069"/>
              <a:gd name="connsiteY0" fmla="*/ 371475 h 1769269"/>
              <a:gd name="connsiteX1" fmla="*/ 95250 w 2455069"/>
              <a:gd name="connsiteY1" fmla="*/ 438150 h 1769269"/>
              <a:gd name="connsiteX2" fmla="*/ 0 w 2455069"/>
              <a:gd name="connsiteY2" fmla="*/ 278606 h 1769269"/>
              <a:gd name="connsiteX3" fmla="*/ 161925 w 2455069"/>
              <a:gd name="connsiteY3" fmla="*/ 266700 h 1769269"/>
              <a:gd name="connsiteX4" fmla="*/ 509587 w 2455069"/>
              <a:gd name="connsiteY4" fmla="*/ 230981 h 1769269"/>
              <a:gd name="connsiteX5" fmla="*/ 866775 w 2455069"/>
              <a:gd name="connsiteY5" fmla="*/ 190500 h 1769269"/>
              <a:gd name="connsiteX6" fmla="*/ 1350169 w 2455069"/>
              <a:gd name="connsiteY6" fmla="*/ 138112 h 1769269"/>
              <a:gd name="connsiteX7" fmla="*/ 1964531 w 2455069"/>
              <a:gd name="connsiteY7" fmla="*/ 69056 h 1769269"/>
              <a:gd name="connsiteX8" fmla="*/ 1985962 w 2455069"/>
              <a:gd name="connsiteY8" fmla="*/ 54769 h 1769269"/>
              <a:gd name="connsiteX9" fmla="*/ 2012156 w 2455069"/>
              <a:gd name="connsiteY9" fmla="*/ 38100 h 1769269"/>
              <a:gd name="connsiteX10" fmla="*/ 2045494 w 2455069"/>
              <a:gd name="connsiteY10" fmla="*/ 21431 h 1769269"/>
              <a:gd name="connsiteX11" fmla="*/ 2093119 w 2455069"/>
              <a:gd name="connsiteY11" fmla="*/ 4762 h 1769269"/>
              <a:gd name="connsiteX12" fmla="*/ 2145506 w 2455069"/>
              <a:gd name="connsiteY12" fmla="*/ 0 h 1769269"/>
              <a:gd name="connsiteX13" fmla="*/ 2169319 w 2455069"/>
              <a:gd name="connsiteY13" fmla="*/ 4762 h 1769269"/>
              <a:gd name="connsiteX14" fmla="*/ 2200275 w 2455069"/>
              <a:gd name="connsiteY14" fmla="*/ 30956 h 1769269"/>
              <a:gd name="connsiteX15" fmla="*/ 2262187 w 2455069"/>
              <a:gd name="connsiteY15" fmla="*/ 80962 h 1769269"/>
              <a:gd name="connsiteX16" fmla="*/ 2343150 w 2455069"/>
              <a:gd name="connsiteY16" fmla="*/ 159544 h 1769269"/>
              <a:gd name="connsiteX17" fmla="*/ 2369344 w 2455069"/>
              <a:gd name="connsiteY17" fmla="*/ 183356 h 1769269"/>
              <a:gd name="connsiteX18" fmla="*/ 2400300 w 2455069"/>
              <a:gd name="connsiteY18" fmla="*/ 209550 h 1769269"/>
              <a:gd name="connsiteX19" fmla="*/ 2419350 w 2455069"/>
              <a:gd name="connsiteY19" fmla="*/ 230981 h 1769269"/>
              <a:gd name="connsiteX20" fmla="*/ 2438400 w 2455069"/>
              <a:gd name="connsiteY20" fmla="*/ 259556 h 1769269"/>
              <a:gd name="connsiteX21" fmla="*/ 2450306 w 2455069"/>
              <a:gd name="connsiteY21" fmla="*/ 283369 h 1769269"/>
              <a:gd name="connsiteX22" fmla="*/ 2455069 w 2455069"/>
              <a:gd name="connsiteY22" fmla="*/ 314325 h 1769269"/>
              <a:gd name="connsiteX23" fmla="*/ 2447925 w 2455069"/>
              <a:gd name="connsiteY23" fmla="*/ 335756 h 1769269"/>
              <a:gd name="connsiteX24" fmla="*/ 2428875 w 2455069"/>
              <a:gd name="connsiteY24" fmla="*/ 361950 h 1769269"/>
              <a:gd name="connsiteX25" fmla="*/ 2400300 w 2455069"/>
              <a:gd name="connsiteY25" fmla="*/ 397669 h 1769269"/>
              <a:gd name="connsiteX26" fmla="*/ 2369344 w 2455069"/>
              <a:gd name="connsiteY26" fmla="*/ 435769 h 1769269"/>
              <a:gd name="connsiteX27" fmla="*/ 2350294 w 2455069"/>
              <a:gd name="connsiteY27" fmla="*/ 478631 h 1769269"/>
              <a:gd name="connsiteX28" fmla="*/ 2340769 w 2455069"/>
              <a:gd name="connsiteY28" fmla="*/ 519112 h 1769269"/>
              <a:gd name="connsiteX29" fmla="*/ 2328862 w 2455069"/>
              <a:gd name="connsiteY29" fmla="*/ 683419 h 1769269"/>
              <a:gd name="connsiteX30" fmla="*/ 2302669 w 2455069"/>
              <a:gd name="connsiteY30" fmla="*/ 871537 h 1769269"/>
              <a:gd name="connsiteX31" fmla="*/ 2252662 w 2455069"/>
              <a:gd name="connsiteY31" fmla="*/ 1147762 h 1769269"/>
              <a:gd name="connsiteX32" fmla="*/ 2202656 w 2455069"/>
              <a:gd name="connsiteY32" fmla="*/ 1369219 h 1769269"/>
              <a:gd name="connsiteX33" fmla="*/ 2159794 w 2455069"/>
              <a:gd name="connsiteY33" fmla="*/ 1535906 h 1769269"/>
              <a:gd name="connsiteX34" fmla="*/ 2135981 w 2455069"/>
              <a:gd name="connsiteY34" fmla="*/ 1619250 h 1769269"/>
              <a:gd name="connsiteX35" fmla="*/ 2121694 w 2455069"/>
              <a:gd name="connsiteY35" fmla="*/ 1652587 h 1769269"/>
              <a:gd name="connsiteX36" fmla="*/ 2097881 w 2455069"/>
              <a:gd name="connsiteY36" fmla="*/ 1695450 h 1769269"/>
              <a:gd name="connsiteX37" fmla="*/ 2066925 w 2455069"/>
              <a:gd name="connsiteY37" fmla="*/ 1733550 h 1769269"/>
              <a:gd name="connsiteX38" fmla="*/ 2033587 w 2455069"/>
              <a:gd name="connsiteY38" fmla="*/ 1759744 h 1769269"/>
              <a:gd name="connsiteX39" fmla="*/ 2016919 w 2455069"/>
              <a:gd name="connsiteY39" fmla="*/ 1766887 h 1769269"/>
              <a:gd name="connsiteX40" fmla="*/ 1993106 w 2455069"/>
              <a:gd name="connsiteY40" fmla="*/ 1769269 h 1769269"/>
              <a:gd name="connsiteX41" fmla="*/ 1957387 w 2455069"/>
              <a:gd name="connsiteY41" fmla="*/ 1766887 h 1769269"/>
              <a:gd name="connsiteX42" fmla="*/ 1916906 w 2455069"/>
              <a:gd name="connsiteY42" fmla="*/ 1747837 h 1769269"/>
              <a:gd name="connsiteX43" fmla="*/ 1878806 w 2455069"/>
              <a:gd name="connsiteY43" fmla="*/ 1714500 h 1769269"/>
              <a:gd name="connsiteX44" fmla="*/ 1914525 w 2455069"/>
              <a:gd name="connsiteY44" fmla="*/ 1502569 h 1769269"/>
              <a:gd name="connsiteX45" fmla="*/ 1931194 w 2455069"/>
              <a:gd name="connsiteY45" fmla="*/ 1373981 h 1769269"/>
              <a:gd name="connsiteX46" fmla="*/ 1947862 w 2455069"/>
              <a:gd name="connsiteY46" fmla="*/ 1250156 h 1769269"/>
              <a:gd name="connsiteX47" fmla="*/ 1966912 w 2455069"/>
              <a:gd name="connsiteY47" fmla="*/ 1088231 h 1769269"/>
              <a:gd name="connsiteX48" fmla="*/ 1983581 w 2455069"/>
              <a:gd name="connsiteY48" fmla="*/ 919162 h 1769269"/>
              <a:gd name="connsiteX49" fmla="*/ 2009775 w 2455069"/>
              <a:gd name="connsiteY49" fmla="*/ 864394 h 1769269"/>
              <a:gd name="connsiteX50" fmla="*/ 2026444 w 2455069"/>
              <a:gd name="connsiteY50" fmla="*/ 459581 h 1769269"/>
              <a:gd name="connsiteX51" fmla="*/ 2028825 w 2455069"/>
              <a:gd name="connsiteY51" fmla="*/ 335756 h 1769269"/>
              <a:gd name="connsiteX52" fmla="*/ 2026444 w 2455069"/>
              <a:gd name="connsiteY52" fmla="*/ 297656 h 1769269"/>
              <a:gd name="connsiteX53" fmla="*/ 2019300 w 2455069"/>
              <a:gd name="connsiteY53" fmla="*/ 283369 h 1769269"/>
              <a:gd name="connsiteX54" fmla="*/ 2002631 w 2455069"/>
              <a:gd name="connsiteY54" fmla="*/ 264319 h 1769269"/>
              <a:gd name="connsiteX55" fmla="*/ 1981200 w 2455069"/>
              <a:gd name="connsiteY55" fmla="*/ 252412 h 1769269"/>
              <a:gd name="connsiteX56" fmla="*/ 1876425 w 2455069"/>
              <a:gd name="connsiteY56" fmla="*/ 257175 h 1769269"/>
              <a:gd name="connsiteX57" fmla="*/ 1585912 w 2455069"/>
              <a:gd name="connsiteY57" fmla="*/ 285750 h 1769269"/>
              <a:gd name="connsiteX58" fmla="*/ 1197769 w 2455069"/>
              <a:gd name="connsiteY58" fmla="*/ 323850 h 1769269"/>
              <a:gd name="connsiteX59" fmla="*/ 738187 w 2455069"/>
              <a:gd name="connsiteY59" fmla="*/ 371475 h 1769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455069" h="1769269">
                <a:moveTo>
                  <a:pt x="738187" y="371475"/>
                </a:moveTo>
                <a:lnTo>
                  <a:pt x="95250" y="438150"/>
                </a:lnTo>
                <a:lnTo>
                  <a:pt x="0" y="278606"/>
                </a:lnTo>
                <a:lnTo>
                  <a:pt x="161925" y="266700"/>
                </a:lnTo>
                <a:lnTo>
                  <a:pt x="509587" y="230981"/>
                </a:lnTo>
                <a:lnTo>
                  <a:pt x="866775" y="190500"/>
                </a:lnTo>
                <a:lnTo>
                  <a:pt x="1350169" y="138112"/>
                </a:lnTo>
                <a:lnTo>
                  <a:pt x="1964531" y="69056"/>
                </a:lnTo>
                <a:lnTo>
                  <a:pt x="1985962" y="54769"/>
                </a:lnTo>
                <a:lnTo>
                  <a:pt x="2012156" y="38100"/>
                </a:lnTo>
                <a:lnTo>
                  <a:pt x="2045494" y="21431"/>
                </a:lnTo>
                <a:lnTo>
                  <a:pt x="2093119" y="4762"/>
                </a:lnTo>
                <a:lnTo>
                  <a:pt x="2145506" y="0"/>
                </a:lnTo>
                <a:lnTo>
                  <a:pt x="2169319" y="4762"/>
                </a:lnTo>
                <a:lnTo>
                  <a:pt x="2200275" y="30956"/>
                </a:lnTo>
                <a:lnTo>
                  <a:pt x="2262187" y="80962"/>
                </a:lnTo>
                <a:lnTo>
                  <a:pt x="2343150" y="159544"/>
                </a:lnTo>
                <a:lnTo>
                  <a:pt x="2369344" y="183356"/>
                </a:lnTo>
                <a:lnTo>
                  <a:pt x="2400300" y="209550"/>
                </a:lnTo>
                <a:lnTo>
                  <a:pt x="2419350" y="230981"/>
                </a:lnTo>
                <a:lnTo>
                  <a:pt x="2438400" y="259556"/>
                </a:lnTo>
                <a:lnTo>
                  <a:pt x="2450306" y="283369"/>
                </a:lnTo>
                <a:lnTo>
                  <a:pt x="2455069" y="314325"/>
                </a:lnTo>
                <a:lnTo>
                  <a:pt x="2447925" y="335756"/>
                </a:lnTo>
                <a:lnTo>
                  <a:pt x="2428875" y="361950"/>
                </a:lnTo>
                <a:lnTo>
                  <a:pt x="2400300" y="397669"/>
                </a:lnTo>
                <a:lnTo>
                  <a:pt x="2369344" y="435769"/>
                </a:lnTo>
                <a:lnTo>
                  <a:pt x="2350294" y="478631"/>
                </a:lnTo>
                <a:lnTo>
                  <a:pt x="2340769" y="519112"/>
                </a:lnTo>
                <a:lnTo>
                  <a:pt x="2328862" y="683419"/>
                </a:lnTo>
                <a:lnTo>
                  <a:pt x="2302669" y="871537"/>
                </a:lnTo>
                <a:lnTo>
                  <a:pt x="2252662" y="1147762"/>
                </a:lnTo>
                <a:lnTo>
                  <a:pt x="2202656" y="1369219"/>
                </a:lnTo>
                <a:lnTo>
                  <a:pt x="2159794" y="1535906"/>
                </a:lnTo>
                <a:lnTo>
                  <a:pt x="2135981" y="1619250"/>
                </a:lnTo>
                <a:lnTo>
                  <a:pt x="2121694" y="1652587"/>
                </a:lnTo>
                <a:lnTo>
                  <a:pt x="2097881" y="1695450"/>
                </a:lnTo>
                <a:lnTo>
                  <a:pt x="2066925" y="1733550"/>
                </a:lnTo>
                <a:lnTo>
                  <a:pt x="2033587" y="1759744"/>
                </a:lnTo>
                <a:lnTo>
                  <a:pt x="2016919" y="1766887"/>
                </a:lnTo>
                <a:lnTo>
                  <a:pt x="1993106" y="1769269"/>
                </a:lnTo>
                <a:lnTo>
                  <a:pt x="1957387" y="1766887"/>
                </a:lnTo>
                <a:lnTo>
                  <a:pt x="1916906" y="1747837"/>
                </a:lnTo>
                <a:lnTo>
                  <a:pt x="1878806" y="1714500"/>
                </a:lnTo>
                <a:lnTo>
                  <a:pt x="1914525" y="1502569"/>
                </a:lnTo>
                <a:lnTo>
                  <a:pt x="1931194" y="1373981"/>
                </a:lnTo>
                <a:lnTo>
                  <a:pt x="1947862" y="1250156"/>
                </a:lnTo>
                <a:lnTo>
                  <a:pt x="1966912" y="1088231"/>
                </a:lnTo>
                <a:lnTo>
                  <a:pt x="1983581" y="919162"/>
                </a:lnTo>
                <a:lnTo>
                  <a:pt x="2009775" y="864394"/>
                </a:lnTo>
                <a:lnTo>
                  <a:pt x="2026444" y="459581"/>
                </a:lnTo>
                <a:cubicBezTo>
                  <a:pt x="2027238" y="418306"/>
                  <a:pt x="2028031" y="377031"/>
                  <a:pt x="2028825" y="335756"/>
                </a:cubicBezTo>
                <a:lnTo>
                  <a:pt x="2026444" y="297656"/>
                </a:lnTo>
                <a:lnTo>
                  <a:pt x="2019300" y="283369"/>
                </a:lnTo>
                <a:lnTo>
                  <a:pt x="2002631" y="264319"/>
                </a:lnTo>
                <a:lnTo>
                  <a:pt x="1981200" y="252412"/>
                </a:lnTo>
                <a:lnTo>
                  <a:pt x="1876425" y="257175"/>
                </a:lnTo>
                <a:lnTo>
                  <a:pt x="1585912" y="285750"/>
                </a:lnTo>
                <a:lnTo>
                  <a:pt x="1197769" y="323850"/>
                </a:lnTo>
                <a:lnTo>
                  <a:pt x="738187" y="3714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40297A8-1FA7-4D1D-A632-365ED22E1B20}"/>
              </a:ext>
            </a:extLst>
          </p:cNvPr>
          <p:cNvSpPr/>
          <p:nvPr/>
        </p:nvSpPr>
        <p:spPr>
          <a:xfrm>
            <a:off x="5762628" y="2333625"/>
            <a:ext cx="1889125" cy="363538"/>
          </a:xfrm>
          <a:custGeom>
            <a:avLst/>
            <a:gdLst>
              <a:gd name="connsiteX0" fmla="*/ 716756 w 1888331"/>
              <a:gd name="connsiteY0" fmla="*/ 302419 h 364331"/>
              <a:gd name="connsiteX1" fmla="*/ 28575 w 1888331"/>
              <a:gd name="connsiteY1" fmla="*/ 364331 h 364331"/>
              <a:gd name="connsiteX2" fmla="*/ 0 w 1888331"/>
              <a:gd name="connsiteY2" fmla="*/ 185738 h 364331"/>
              <a:gd name="connsiteX3" fmla="*/ 302419 w 1888331"/>
              <a:gd name="connsiteY3" fmla="*/ 157163 h 364331"/>
              <a:gd name="connsiteX4" fmla="*/ 752475 w 1888331"/>
              <a:gd name="connsiteY4" fmla="*/ 111919 h 364331"/>
              <a:gd name="connsiteX5" fmla="*/ 1078706 w 1888331"/>
              <a:gd name="connsiteY5" fmla="*/ 80963 h 364331"/>
              <a:gd name="connsiteX6" fmla="*/ 1404938 w 1888331"/>
              <a:gd name="connsiteY6" fmla="*/ 47625 h 364331"/>
              <a:gd name="connsiteX7" fmla="*/ 1431131 w 1888331"/>
              <a:gd name="connsiteY7" fmla="*/ 42863 h 364331"/>
              <a:gd name="connsiteX8" fmla="*/ 1588294 w 1888331"/>
              <a:gd name="connsiteY8" fmla="*/ 2381 h 364331"/>
              <a:gd name="connsiteX9" fmla="*/ 1612106 w 1888331"/>
              <a:gd name="connsiteY9" fmla="*/ 0 h 364331"/>
              <a:gd name="connsiteX10" fmla="*/ 1650206 w 1888331"/>
              <a:gd name="connsiteY10" fmla="*/ 7144 h 364331"/>
              <a:gd name="connsiteX11" fmla="*/ 1695450 w 1888331"/>
              <a:gd name="connsiteY11" fmla="*/ 23813 h 364331"/>
              <a:gd name="connsiteX12" fmla="*/ 1774031 w 1888331"/>
              <a:gd name="connsiteY12" fmla="*/ 61913 h 364331"/>
              <a:gd name="connsiteX13" fmla="*/ 1883569 w 1888331"/>
              <a:gd name="connsiteY13" fmla="*/ 130969 h 364331"/>
              <a:gd name="connsiteX14" fmla="*/ 1888331 w 1888331"/>
              <a:gd name="connsiteY14" fmla="*/ 226219 h 364331"/>
              <a:gd name="connsiteX15" fmla="*/ 1628775 w 1888331"/>
              <a:gd name="connsiteY15" fmla="*/ 221456 h 364331"/>
              <a:gd name="connsiteX16" fmla="*/ 1528763 w 1888331"/>
              <a:gd name="connsiteY16" fmla="*/ 226219 h 364331"/>
              <a:gd name="connsiteX17" fmla="*/ 1290638 w 1888331"/>
              <a:gd name="connsiteY17" fmla="*/ 247650 h 364331"/>
              <a:gd name="connsiteX18" fmla="*/ 716756 w 1888331"/>
              <a:gd name="connsiteY18" fmla="*/ 30241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88331" h="364331">
                <a:moveTo>
                  <a:pt x="716756" y="302419"/>
                </a:moveTo>
                <a:lnTo>
                  <a:pt x="28575" y="364331"/>
                </a:lnTo>
                <a:lnTo>
                  <a:pt x="0" y="185738"/>
                </a:lnTo>
                <a:lnTo>
                  <a:pt x="302419" y="157163"/>
                </a:lnTo>
                <a:lnTo>
                  <a:pt x="752475" y="111919"/>
                </a:lnTo>
                <a:lnTo>
                  <a:pt x="1078706" y="80963"/>
                </a:lnTo>
                <a:lnTo>
                  <a:pt x="1404938" y="47625"/>
                </a:lnTo>
                <a:lnTo>
                  <a:pt x="1431131" y="42863"/>
                </a:lnTo>
                <a:lnTo>
                  <a:pt x="1588294" y="2381"/>
                </a:lnTo>
                <a:lnTo>
                  <a:pt x="1612106" y="0"/>
                </a:lnTo>
                <a:lnTo>
                  <a:pt x="1650206" y="7144"/>
                </a:lnTo>
                <a:lnTo>
                  <a:pt x="1695450" y="23813"/>
                </a:lnTo>
                <a:lnTo>
                  <a:pt x="1774031" y="61913"/>
                </a:lnTo>
                <a:lnTo>
                  <a:pt x="1883569" y="130969"/>
                </a:lnTo>
                <a:lnTo>
                  <a:pt x="1888331" y="226219"/>
                </a:lnTo>
                <a:lnTo>
                  <a:pt x="1628775" y="221456"/>
                </a:lnTo>
                <a:lnTo>
                  <a:pt x="1528763" y="226219"/>
                </a:lnTo>
                <a:lnTo>
                  <a:pt x="1290638" y="247650"/>
                </a:lnTo>
                <a:lnTo>
                  <a:pt x="716756" y="3024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3FD067A-7C57-4971-B7A4-BFD1E31E2C39}"/>
              </a:ext>
            </a:extLst>
          </p:cNvPr>
          <p:cNvSpPr/>
          <p:nvPr/>
        </p:nvSpPr>
        <p:spPr>
          <a:xfrm>
            <a:off x="5805491" y="3027364"/>
            <a:ext cx="1743075" cy="344487"/>
          </a:xfrm>
          <a:custGeom>
            <a:avLst/>
            <a:gdLst>
              <a:gd name="connsiteX0" fmla="*/ 750093 w 1743075"/>
              <a:gd name="connsiteY0" fmla="*/ 283369 h 345281"/>
              <a:gd name="connsiteX1" fmla="*/ 61912 w 1743075"/>
              <a:gd name="connsiteY1" fmla="*/ 345281 h 345281"/>
              <a:gd name="connsiteX2" fmla="*/ 0 w 1743075"/>
              <a:gd name="connsiteY2" fmla="*/ 159544 h 345281"/>
              <a:gd name="connsiteX3" fmla="*/ 142875 w 1743075"/>
              <a:gd name="connsiteY3" fmla="*/ 154781 h 345281"/>
              <a:gd name="connsiteX4" fmla="*/ 438150 w 1743075"/>
              <a:gd name="connsiteY4" fmla="*/ 135731 h 345281"/>
              <a:gd name="connsiteX5" fmla="*/ 752475 w 1743075"/>
              <a:gd name="connsiteY5" fmla="*/ 107156 h 345281"/>
              <a:gd name="connsiteX6" fmla="*/ 1042987 w 1743075"/>
              <a:gd name="connsiteY6" fmla="*/ 73819 h 345281"/>
              <a:gd name="connsiteX7" fmla="*/ 1316831 w 1743075"/>
              <a:gd name="connsiteY7" fmla="*/ 35719 h 345281"/>
              <a:gd name="connsiteX8" fmla="*/ 1533525 w 1743075"/>
              <a:gd name="connsiteY8" fmla="*/ 0 h 345281"/>
              <a:gd name="connsiteX9" fmla="*/ 1554956 w 1743075"/>
              <a:gd name="connsiteY9" fmla="*/ 2381 h 345281"/>
              <a:gd name="connsiteX10" fmla="*/ 1595437 w 1743075"/>
              <a:gd name="connsiteY10" fmla="*/ 14287 h 345281"/>
              <a:gd name="connsiteX11" fmla="*/ 1635918 w 1743075"/>
              <a:gd name="connsiteY11" fmla="*/ 28575 h 345281"/>
              <a:gd name="connsiteX12" fmla="*/ 1669256 w 1743075"/>
              <a:gd name="connsiteY12" fmla="*/ 42862 h 345281"/>
              <a:gd name="connsiteX13" fmla="*/ 1743075 w 1743075"/>
              <a:gd name="connsiteY13" fmla="*/ 80962 h 345281"/>
              <a:gd name="connsiteX14" fmla="*/ 1740693 w 1743075"/>
              <a:gd name="connsiteY14" fmla="*/ 323850 h 345281"/>
              <a:gd name="connsiteX15" fmla="*/ 1678781 w 1743075"/>
              <a:gd name="connsiteY15" fmla="*/ 309562 h 345281"/>
              <a:gd name="connsiteX16" fmla="*/ 1647825 w 1743075"/>
              <a:gd name="connsiteY16" fmla="*/ 288131 h 345281"/>
              <a:gd name="connsiteX17" fmla="*/ 1590675 w 1743075"/>
              <a:gd name="connsiteY17" fmla="*/ 240506 h 345281"/>
              <a:gd name="connsiteX18" fmla="*/ 1552575 w 1743075"/>
              <a:gd name="connsiteY18" fmla="*/ 202406 h 345281"/>
              <a:gd name="connsiteX19" fmla="*/ 1445418 w 1743075"/>
              <a:gd name="connsiteY19" fmla="*/ 211931 h 345281"/>
              <a:gd name="connsiteX20" fmla="*/ 750093 w 1743075"/>
              <a:gd name="connsiteY20" fmla="*/ 283369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43075" h="345281">
                <a:moveTo>
                  <a:pt x="750093" y="283369"/>
                </a:moveTo>
                <a:lnTo>
                  <a:pt x="61912" y="345281"/>
                </a:lnTo>
                <a:lnTo>
                  <a:pt x="0" y="159544"/>
                </a:lnTo>
                <a:lnTo>
                  <a:pt x="142875" y="154781"/>
                </a:lnTo>
                <a:lnTo>
                  <a:pt x="438150" y="135731"/>
                </a:lnTo>
                <a:lnTo>
                  <a:pt x="752475" y="107156"/>
                </a:lnTo>
                <a:lnTo>
                  <a:pt x="1042987" y="73819"/>
                </a:lnTo>
                <a:lnTo>
                  <a:pt x="1316831" y="35719"/>
                </a:lnTo>
                <a:lnTo>
                  <a:pt x="1533525" y="0"/>
                </a:lnTo>
                <a:lnTo>
                  <a:pt x="1554956" y="2381"/>
                </a:lnTo>
                <a:lnTo>
                  <a:pt x="1595437" y="14287"/>
                </a:lnTo>
                <a:lnTo>
                  <a:pt x="1635918" y="28575"/>
                </a:lnTo>
                <a:lnTo>
                  <a:pt x="1669256" y="42862"/>
                </a:lnTo>
                <a:lnTo>
                  <a:pt x="1743075" y="80962"/>
                </a:lnTo>
                <a:lnTo>
                  <a:pt x="1740693" y="323850"/>
                </a:lnTo>
                <a:lnTo>
                  <a:pt x="1678781" y="309562"/>
                </a:lnTo>
                <a:lnTo>
                  <a:pt x="1647825" y="288131"/>
                </a:lnTo>
                <a:lnTo>
                  <a:pt x="1590675" y="240506"/>
                </a:lnTo>
                <a:lnTo>
                  <a:pt x="1552575" y="202406"/>
                </a:lnTo>
                <a:lnTo>
                  <a:pt x="1445418" y="211931"/>
                </a:lnTo>
                <a:lnTo>
                  <a:pt x="750093" y="2833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AB81376-D899-4080-9B9C-925D9F75F40D}"/>
              </a:ext>
            </a:extLst>
          </p:cNvPr>
          <p:cNvSpPr/>
          <p:nvPr/>
        </p:nvSpPr>
        <p:spPr>
          <a:xfrm>
            <a:off x="5675315" y="4162424"/>
            <a:ext cx="976312" cy="355600"/>
          </a:xfrm>
          <a:custGeom>
            <a:avLst/>
            <a:gdLst>
              <a:gd name="connsiteX0" fmla="*/ 681037 w 976312"/>
              <a:gd name="connsiteY0" fmla="*/ 269081 h 354806"/>
              <a:gd name="connsiteX1" fmla="*/ 511969 w 976312"/>
              <a:gd name="connsiteY1" fmla="*/ 309562 h 354806"/>
              <a:gd name="connsiteX2" fmla="*/ 400050 w 976312"/>
              <a:gd name="connsiteY2" fmla="*/ 333375 h 354806"/>
              <a:gd name="connsiteX3" fmla="*/ 328612 w 976312"/>
              <a:gd name="connsiteY3" fmla="*/ 347662 h 354806"/>
              <a:gd name="connsiteX4" fmla="*/ 273844 w 976312"/>
              <a:gd name="connsiteY4" fmla="*/ 352425 h 354806"/>
              <a:gd name="connsiteX5" fmla="*/ 235744 w 976312"/>
              <a:gd name="connsiteY5" fmla="*/ 354806 h 354806"/>
              <a:gd name="connsiteX6" fmla="*/ 188119 w 976312"/>
              <a:gd name="connsiteY6" fmla="*/ 350043 h 354806"/>
              <a:gd name="connsiteX7" fmla="*/ 135731 w 976312"/>
              <a:gd name="connsiteY7" fmla="*/ 335756 h 354806"/>
              <a:gd name="connsiteX8" fmla="*/ 95250 w 976312"/>
              <a:gd name="connsiteY8" fmla="*/ 323850 h 354806"/>
              <a:gd name="connsiteX9" fmla="*/ 0 w 976312"/>
              <a:gd name="connsiteY9" fmla="*/ 288131 h 354806"/>
              <a:gd name="connsiteX10" fmla="*/ 0 w 976312"/>
              <a:gd name="connsiteY10" fmla="*/ 128587 h 354806"/>
              <a:gd name="connsiteX11" fmla="*/ 76200 w 976312"/>
              <a:gd name="connsiteY11" fmla="*/ 159543 h 354806"/>
              <a:gd name="connsiteX12" fmla="*/ 121444 w 976312"/>
              <a:gd name="connsiteY12" fmla="*/ 173831 h 354806"/>
              <a:gd name="connsiteX13" fmla="*/ 159544 w 976312"/>
              <a:gd name="connsiteY13" fmla="*/ 178593 h 354806"/>
              <a:gd name="connsiteX14" fmla="*/ 204787 w 976312"/>
              <a:gd name="connsiteY14" fmla="*/ 178593 h 354806"/>
              <a:gd name="connsiteX15" fmla="*/ 278606 w 976312"/>
              <a:gd name="connsiteY15" fmla="*/ 169068 h 354806"/>
              <a:gd name="connsiteX16" fmla="*/ 371475 w 976312"/>
              <a:gd name="connsiteY16" fmla="*/ 147637 h 354806"/>
              <a:gd name="connsiteX17" fmla="*/ 438150 w 976312"/>
              <a:gd name="connsiteY17" fmla="*/ 128587 h 354806"/>
              <a:gd name="connsiteX18" fmla="*/ 507206 w 976312"/>
              <a:gd name="connsiteY18" fmla="*/ 97631 h 354806"/>
              <a:gd name="connsiteX19" fmla="*/ 576262 w 976312"/>
              <a:gd name="connsiteY19" fmla="*/ 59531 h 354806"/>
              <a:gd name="connsiteX20" fmla="*/ 633412 w 976312"/>
              <a:gd name="connsiteY20" fmla="*/ 28575 h 354806"/>
              <a:gd name="connsiteX21" fmla="*/ 683419 w 976312"/>
              <a:gd name="connsiteY21" fmla="*/ 7143 h 354806"/>
              <a:gd name="connsiteX22" fmla="*/ 723900 w 976312"/>
              <a:gd name="connsiteY22" fmla="*/ 0 h 354806"/>
              <a:gd name="connsiteX23" fmla="*/ 769144 w 976312"/>
              <a:gd name="connsiteY23" fmla="*/ 2381 h 354806"/>
              <a:gd name="connsiteX24" fmla="*/ 838200 w 976312"/>
              <a:gd name="connsiteY24" fmla="*/ 16668 h 354806"/>
              <a:gd name="connsiteX25" fmla="*/ 885825 w 976312"/>
              <a:gd name="connsiteY25" fmla="*/ 28575 h 354806"/>
              <a:gd name="connsiteX26" fmla="*/ 923925 w 976312"/>
              <a:gd name="connsiteY26" fmla="*/ 45243 h 354806"/>
              <a:gd name="connsiteX27" fmla="*/ 950119 w 976312"/>
              <a:gd name="connsiteY27" fmla="*/ 57150 h 354806"/>
              <a:gd name="connsiteX28" fmla="*/ 964406 w 976312"/>
              <a:gd name="connsiteY28" fmla="*/ 73818 h 354806"/>
              <a:gd name="connsiteX29" fmla="*/ 973931 w 976312"/>
              <a:gd name="connsiteY29" fmla="*/ 88106 h 354806"/>
              <a:gd name="connsiteX30" fmla="*/ 976312 w 976312"/>
              <a:gd name="connsiteY30" fmla="*/ 119062 h 354806"/>
              <a:gd name="connsiteX31" fmla="*/ 973931 w 976312"/>
              <a:gd name="connsiteY31" fmla="*/ 154781 h 354806"/>
              <a:gd name="connsiteX32" fmla="*/ 966787 w 976312"/>
              <a:gd name="connsiteY32" fmla="*/ 176212 h 354806"/>
              <a:gd name="connsiteX33" fmla="*/ 950119 w 976312"/>
              <a:gd name="connsiteY33" fmla="*/ 195262 h 354806"/>
              <a:gd name="connsiteX34" fmla="*/ 885825 w 976312"/>
              <a:gd name="connsiteY34" fmla="*/ 216693 h 354806"/>
              <a:gd name="connsiteX35" fmla="*/ 681037 w 976312"/>
              <a:gd name="connsiteY35" fmla="*/ 269081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76312" h="354806">
                <a:moveTo>
                  <a:pt x="681037" y="269081"/>
                </a:moveTo>
                <a:lnTo>
                  <a:pt x="511969" y="309562"/>
                </a:lnTo>
                <a:lnTo>
                  <a:pt x="400050" y="333375"/>
                </a:lnTo>
                <a:lnTo>
                  <a:pt x="328612" y="347662"/>
                </a:lnTo>
                <a:lnTo>
                  <a:pt x="273844" y="352425"/>
                </a:lnTo>
                <a:lnTo>
                  <a:pt x="235744" y="354806"/>
                </a:lnTo>
                <a:lnTo>
                  <a:pt x="188119" y="350043"/>
                </a:lnTo>
                <a:lnTo>
                  <a:pt x="135731" y="335756"/>
                </a:lnTo>
                <a:lnTo>
                  <a:pt x="95250" y="323850"/>
                </a:lnTo>
                <a:lnTo>
                  <a:pt x="0" y="288131"/>
                </a:lnTo>
                <a:lnTo>
                  <a:pt x="0" y="128587"/>
                </a:lnTo>
                <a:lnTo>
                  <a:pt x="76200" y="159543"/>
                </a:lnTo>
                <a:lnTo>
                  <a:pt x="121444" y="173831"/>
                </a:lnTo>
                <a:lnTo>
                  <a:pt x="159544" y="178593"/>
                </a:lnTo>
                <a:lnTo>
                  <a:pt x="204787" y="178593"/>
                </a:lnTo>
                <a:lnTo>
                  <a:pt x="278606" y="169068"/>
                </a:lnTo>
                <a:lnTo>
                  <a:pt x="371475" y="147637"/>
                </a:lnTo>
                <a:lnTo>
                  <a:pt x="438150" y="128587"/>
                </a:lnTo>
                <a:lnTo>
                  <a:pt x="507206" y="97631"/>
                </a:lnTo>
                <a:lnTo>
                  <a:pt x="576262" y="59531"/>
                </a:lnTo>
                <a:lnTo>
                  <a:pt x="633412" y="28575"/>
                </a:lnTo>
                <a:lnTo>
                  <a:pt x="683419" y="7143"/>
                </a:lnTo>
                <a:lnTo>
                  <a:pt x="723900" y="0"/>
                </a:lnTo>
                <a:lnTo>
                  <a:pt x="769144" y="2381"/>
                </a:lnTo>
                <a:lnTo>
                  <a:pt x="838200" y="16668"/>
                </a:lnTo>
                <a:lnTo>
                  <a:pt x="885825" y="28575"/>
                </a:lnTo>
                <a:lnTo>
                  <a:pt x="923925" y="45243"/>
                </a:lnTo>
                <a:lnTo>
                  <a:pt x="950119" y="57150"/>
                </a:lnTo>
                <a:lnTo>
                  <a:pt x="964406" y="73818"/>
                </a:lnTo>
                <a:lnTo>
                  <a:pt x="973931" y="88106"/>
                </a:lnTo>
                <a:lnTo>
                  <a:pt x="976312" y="119062"/>
                </a:lnTo>
                <a:lnTo>
                  <a:pt x="973931" y="154781"/>
                </a:lnTo>
                <a:lnTo>
                  <a:pt x="966787" y="176212"/>
                </a:lnTo>
                <a:lnTo>
                  <a:pt x="950119" y="195262"/>
                </a:lnTo>
                <a:lnTo>
                  <a:pt x="885825" y="216693"/>
                </a:lnTo>
                <a:lnTo>
                  <a:pt x="681037" y="26908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978EE85-8839-4C3F-B02B-36A9FE0A3618}"/>
              </a:ext>
            </a:extLst>
          </p:cNvPr>
          <p:cNvSpPr/>
          <p:nvPr/>
        </p:nvSpPr>
        <p:spPr>
          <a:xfrm rot="16200000">
            <a:off x="4678367" y="4398962"/>
            <a:ext cx="1873250" cy="454025"/>
          </a:xfrm>
          <a:custGeom>
            <a:avLst/>
            <a:gdLst>
              <a:gd name="connsiteX0" fmla="*/ 597694 w 1874044"/>
              <a:gd name="connsiteY0" fmla="*/ 342900 h 454819"/>
              <a:gd name="connsiteX1" fmla="*/ 100013 w 1874044"/>
              <a:gd name="connsiteY1" fmla="*/ 321469 h 454819"/>
              <a:gd name="connsiteX2" fmla="*/ 0 w 1874044"/>
              <a:gd name="connsiteY2" fmla="*/ 54769 h 454819"/>
              <a:gd name="connsiteX3" fmla="*/ 95250 w 1874044"/>
              <a:gd name="connsiteY3" fmla="*/ 50006 h 454819"/>
              <a:gd name="connsiteX4" fmla="*/ 121444 w 1874044"/>
              <a:gd name="connsiteY4" fmla="*/ 69056 h 454819"/>
              <a:gd name="connsiteX5" fmla="*/ 138113 w 1874044"/>
              <a:gd name="connsiteY5" fmla="*/ 78581 h 454819"/>
              <a:gd name="connsiteX6" fmla="*/ 157163 w 1874044"/>
              <a:gd name="connsiteY6" fmla="*/ 85725 h 454819"/>
              <a:gd name="connsiteX7" fmla="*/ 197644 w 1874044"/>
              <a:gd name="connsiteY7" fmla="*/ 95250 h 454819"/>
              <a:gd name="connsiteX8" fmla="*/ 247650 w 1874044"/>
              <a:gd name="connsiteY8" fmla="*/ 100012 h 454819"/>
              <a:gd name="connsiteX9" fmla="*/ 540544 w 1874044"/>
              <a:gd name="connsiteY9" fmla="*/ 102394 h 454819"/>
              <a:gd name="connsiteX10" fmla="*/ 964406 w 1874044"/>
              <a:gd name="connsiteY10" fmla="*/ 111919 h 454819"/>
              <a:gd name="connsiteX11" fmla="*/ 1343025 w 1874044"/>
              <a:gd name="connsiteY11" fmla="*/ 116681 h 454819"/>
              <a:gd name="connsiteX12" fmla="*/ 1531144 w 1874044"/>
              <a:gd name="connsiteY12" fmla="*/ 121444 h 454819"/>
              <a:gd name="connsiteX13" fmla="*/ 1569244 w 1874044"/>
              <a:gd name="connsiteY13" fmla="*/ 121444 h 454819"/>
              <a:gd name="connsiteX14" fmla="*/ 1614488 w 1874044"/>
              <a:gd name="connsiteY14" fmla="*/ 121444 h 454819"/>
              <a:gd name="connsiteX15" fmla="*/ 1647825 w 1874044"/>
              <a:gd name="connsiteY15" fmla="*/ 116681 h 454819"/>
              <a:gd name="connsiteX16" fmla="*/ 1683544 w 1874044"/>
              <a:gd name="connsiteY16" fmla="*/ 107156 h 454819"/>
              <a:gd name="connsiteX17" fmla="*/ 1728788 w 1874044"/>
              <a:gd name="connsiteY17" fmla="*/ 88106 h 454819"/>
              <a:gd name="connsiteX18" fmla="*/ 1769269 w 1874044"/>
              <a:gd name="connsiteY18" fmla="*/ 59531 h 454819"/>
              <a:gd name="connsiteX19" fmla="*/ 1804988 w 1874044"/>
              <a:gd name="connsiteY19" fmla="*/ 30956 h 454819"/>
              <a:gd name="connsiteX20" fmla="*/ 1816894 w 1874044"/>
              <a:gd name="connsiteY20" fmla="*/ 14287 h 454819"/>
              <a:gd name="connsiteX21" fmla="*/ 1831181 w 1874044"/>
              <a:gd name="connsiteY21" fmla="*/ 2381 h 454819"/>
              <a:gd name="connsiteX22" fmla="*/ 1852613 w 1874044"/>
              <a:gd name="connsiteY22" fmla="*/ 0 h 454819"/>
              <a:gd name="connsiteX23" fmla="*/ 1866900 w 1874044"/>
              <a:gd name="connsiteY23" fmla="*/ 4762 h 454819"/>
              <a:gd name="connsiteX24" fmla="*/ 1874044 w 1874044"/>
              <a:gd name="connsiteY24" fmla="*/ 14287 h 454819"/>
              <a:gd name="connsiteX25" fmla="*/ 1874044 w 1874044"/>
              <a:gd name="connsiteY25" fmla="*/ 33337 h 454819"/>
              <a:gd name="connsiteX26" fmla="*/ 1862138 w 1874044"/>
              <a:gd name="connsiteY26" fmla="*/ 73819 h 454819"/>
              <a:gd name="connsiteX27" fmla="*/ 1847850 w 1874044"/>
              <a:gd name="connsiteY27" fmla="*/ 119062 h 454819"/>
              <a:gd name="connsiteX28" fmla="*/ 1809750 w 1874044"/>
              <a:gd name="connsiteY28" fmla="*/ 195262 h 454819"/>
              <a:gd name="connsiteX29" fmla="*/ 1766888 w 1874044"/>
              <a:gd name="connsiteY29" fmla="*/ 271462 h 454819"/>
              <a:gd name="connsiteX30" fmla="*/ 1704975 w 1874044"/>
              <a:gd name="connsiteY30" fmla="*/ 350044 h 454819"/>
              <a:gd name="connsiteX31" fmla="*/ 1676400 w 1874044"/>
              <a:gd name="connsiteY31" fmla="*/ 397669 h 454819"/>
              <a:gd name="connsiteX32" fmla="*/ 1647825 w 1874044"/>
              <a:gd name="connsiteY32" fmla="*/ 431006 h 454819"/>
              <a:gd name="connsiteX33" fmla="*/ 1628775 w 1874044"/>
              <a:gd name="connsiteY33" fmla="*/ 445294 h 454819"/>
              <a:gd name="connsiteX34" fmla="*/ 1607344 w 1874044"/>
              <a:gd name="connsiteY34" fmla="*/ 454819 h 454819"/>
              <a:gd name="connsiteX35" fmla="*/ 1585913 w 1874044"/>
              <a:gd name="connsiteY35" fmla="*/ 452437 h 454819"/>
              <a:gd name="connsiteX36" fmla="*/ 1564481 w 1874044"/>
              <a:gd name="connsiteY36" fmla="*/ 440531 h 454819"/>
              <a:gd name="connsiteX37" fmla="*/ 1538288 w 1874044"/>
              <a:gd name="connsiteY37" fmla="*/ 416719 h 454819"/>
              <a:gd name="connsiteX38" fmla="*/ 1512094 w 1874044"/>
              <a:gd name="connsiteY38" fmla="*/ 395287 h 454819"/>
              <a:gd name="connsiteX39" fmla="*/ 1478756 w 1874044"/>
              <a:gd name="connsiteY39" fmla="*/ 378619 h 454819"/>
              <a:gd name="connsiteX40" fmla="*/ 1445419 w 1874044"/>
              <a:gd name="connsiteY40" fmla="*/ 369094 h 454819"/>
              <a:gd name="connsiteX41" fmla="*/ 1369219 w 1874044"/>
              <a:gd name="connsiteY41" fmla="*/ 366712 h 454819"/>
              <a:gd name="connsiteX42" fmla="*/ 1221581 w 1874044"/>
              <a:gd name="connsiteY42" fmla="*/ 369094 h 454819"/>
              <a:gd name="connsiteX43" fmla="*/ 1090613 w 1874044"/>
              <a:gd name="connsiteY43" fmla="*/ 366712 h 454819"/>
              <a:gd name="connsiteX44" fmla="*/ 597694 w 1874044"/>
              <a:gd name="connsiteY44" fmla="*/ 342900 h 454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74044" h="454819">
                <a:moveTo>
                  <a:pt x="597694" y="342900"/>
                </a:moveTo>
                <a:lnTo>
                  <a:pt x="100013" y="321469"/>
                </a:lnTo>
                <a:lnTo>
                  <a:pt x="0" y="54769"/>
                </a:lnTo>
                <a:lnTo>
                  <a:pt x="95250" y="50006"/>
                </a:lnTo>
                <a:lnTo>
                  <a:pt x="121444" y="69056"/>
                </a:lnTo>
                <a:lnTo>
                  <a:pt x="138113" y="78581"/>
                </a:lnTo>
                <a:lnTo>
                  <a:pt x="157163" y="85725"/>
                </a:lnTo>
                <a:lnTo>
                  <a:pt x="197644" y="95250"/>
                </a:lnTo>
                <a:lnTo>
                  <a:pt x="247650" y="100012"/>
                </a:lnTo>
                <a:lnTo>
                  <a:pt x="540544" y="102394"/>
                </a:lnTo>
                <a:lnTo>
                  <a:pt x="964406" y="111919"/>
                </a:lnTo>
                <a:lnTo>
                  <a:pt x="1343025" y="116681"/>
                </a:lnTo>
                <a:lnTo>
                  <a:pt x="1531144" y="121444"/>
                </a:lnTo>
                <a:lnTo>
                  <a:pt x="1569244" y="121444"/>
                </a:lnTo>
                <a:lnTo>
                  <a:pt x="1614488" y="121444"/>
                </a:lnTo>
                <a:lnTo>
                  <a:pt x="1647825" y="116681"/>
                </a:lnTo>
                <a:lnTo>
                  <a:pt x="1683544" y="107156"/>
                </a:lnTo>
                <a:lnTo>
                  <a:pt x="1728788" y="88106"/>
                </a:lnTo>
                <a:lnTo>
                  <a:pt x="1769269" y="59531"/>
                </a:lnTo>
                <a:lnTo>
                  <a:pt x="1804988" y="30956"/>
                </a:lnTo>
                <a:lnTo>
                  <a:pt x="1816894" y="14287"/>
                </a:lnTo>
                <a:lnTo>
                  <a:pt x="1831181" y="2381"/>
                </a:lnTo>
                <a:lnTo>
                  <a:pt x="1852613" y="0"/>
                </a:lnTo>
                <a:lnTo>
                  <a:pt x="1866900" y="4762"/>
                </a:lnTo>
                <a:lnTo>
                  <a:pt x="1874044" y="14287"/>
                </a:lnTo>
                <a:lnTo>
                  <a:pt x="1874044" y="33337"/>
                </a:lnTo>
                <a:lnTo>
                  <a:pt x="1862138" y="73819"/>
                </a:lnTo>
                <a:lnTo>
                  <a:pt x="1847850" y="119062"/>
                </a:lnTo>
                <a:lnTo>
                  <a:pt x="1809750" y="195262"/>
                </a:lnTo>
                <a:lnTo>
                  <a:pt x="1766888" y="271462"/>
                </a:lnTo>
                <a:lnTo>
                  <a:pt x="1704975" y="350044"/>
                </a:lnTo>
                <a:lnTo>
                  <a:pt x="1676400" y="397669"/>
                </a:lnTo>
                <a:lnTo>
                  <a:pt x="1647825" y="431006"/>
                </a:lnTo>
                <a:lnTo>
                  <a:pt x="1628775" y="445294"/>
                </a:lnTo>
                <a:lnTo>
                  <a:pt x="1607344" y="454819"/>
                </a:lnTo>
                <a:lnTo>
                  <a:pt x="1585913" y="452437"/>
                </a:lnTo>
                <a:lnTo>
                  <a:pt x="1564481" y="440531"/>
                </a:lnTo>
                <a:lnTo>
                  <a:pt x="1538288" y="416719"/>
                </a:lnTo>
                <a:lnTo>
                  <a:pt x="1512094" y="395287"/>
                </a:lnTo>
                <a:lnTo>
                  <a:pt x="1478756" y="378619"/>
                </a:lnTo>
                <a:lnTo>
                  <a:pt x="1445419" y="369094"/>
                </a:lnTo>
                <a:lnTo>
                  <a:pt x="1369219" y="366712"/>
                </a:lnTo>
                <a:lnTo>
                  <a:pt x="1221581" y="369094"/>
                </a:lnTo>
                <a:lnTo>
                  <a:pt x="1090613" y="366712"/>
                </a:lnTo>
                <a:lnTo>
                  <a:pt x="597694" y="34290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F8CCFD1-7419-4965-90E9-08199E753012}"/>
              </a:ext>
            </a:extLst>
          </p:cNvPr>
          <p:cNvSpPr/>
          <p:nvPr/>
        </p:nvSpPr>
        <p:spPr>
          <a:xfrm rot="16200000">
            <a:off x="5514978" y="4692650"/>
            <a:ext cx="1025525" cy="1400175"/>
          </a:xfrm>
          <a:custGeom>
            <a:avLst/>
            <a:gdLst>
              <a:gd name="connsiteX0" fmla="*/ 600075 w 1026319"/>
              <a:gd name="connsiteY0" fmla="*/ 940593 h 1400175"/>
              <a:gd name="connsiteX1" fmla="*/ 357188 w 1026319"/>
              <a:gd name="connsiteY1" fmla="*/ 623887 h 1400175"/>
              <a:gd name="connsiteX2" fmla="*/ 188119 w 1026319"/>
              <a:gd name="connsiteY2" fmla="*/ 392906 h 1400175"/>
              <a:gd name="connsiteX3" fmla="*/ 164306 w 1026319"/>
              <a:gd name="connsiteY3" fmla="*/ 373856 h 1400175"/>
              <a:gd name="connsiteX4" fmla="*/ 123825 w 1026319"/>
              <a:gd name="connsiteY4" fmla="*/ 350043 h 1400175"/>
              <a:gd name="connsiteX5" fmla="*/ 83344 w 1026319"/>
              <a:gd name="connsiteY5" fmla="*/ 321468 h 1400175"/>
              <a:gd name="connsiteX6" fmla="*/ 40481 w 1026319"/>
              <a:gd name="connsiteY6" fmla="*/ 285750 h 1400175"/>
              <a:gd name="connsiteX7" fmla="*/ 19050 w 1026319"/>
              <a:gd name="connsiteY7" fmla="*/ 257175 h 1400175"/>
              <a:gd name="connsiteX8" fmla="*/ 4763 w 1026319"/>
              <a:gd name="connsiteY8" fmla="*/ 230981 h 1400175"/>
              <a:gd name="connsiteX9" fmla="*/ 0 w 1026319"/>
              <a:gd name="connsiteY9" fmla="*/ 204787 h 1400175"/>
              <a:gd name="connsiteX10" fmla="*/ 2381 w 1026319"/>
              <a:gd name="connsiteY10" fmla="*/ 183356 h 1400175"/>
              <a:gd name="connsiteX11" fmla="*/ 16669 w 1026319"/>
              <a:gd name="connsiteY11" fmla="*/ 161925 h 1400175"/>
              <a:gd name="connsiteX12" fmla="*/ 50006 w 1026319"/>
              <a:gd name="connsiteY12" fmla="*/ 133350 h 1400175"/>
              <a:gd name="connsiteX13" fmla="*/ 121444 w 1026319"/>
              <a:gd name="connsiteY13" fmla="*/ 97631 h 1400175"/>
              <a:gd name="connsiteX14" fmla="*/ 207169 w 1026319"/>
              <a:gd name="connsiteY14" fmla="*/ 57150 h 1400175"/>
              <a:gd name="connsiteX15" fmla="*/ 280988 w 1026319"/>
              <a:gd name="connsiteY15" fmla="*/ 26193 h 1400175"/>
              <a:gd name="connsiteX16" fmla="*/ 342900 w 1026319"/>
              <a:gd name="connsiteY16" fmla="*/ 4762 h 1400175"/>
              <a:gd name="connsiteX17" fmla="*/ 366713 w 1026319"/>
              <a:gd name="connsiteY17" fmla="*/ 0 h 1400175"/>
              <a:gd name="connsiteX18" fmla="*/ 383381 w 1026319"/>
              <a:gd name="connsiteY18" fmla="*/ 7143 h 1400175"/>
              <a:gd name="connsiteX19" fmla="*/ 402431 w 1026319"/>
              <a:gd name="connsiteY19" fmla="*/ 21431 h 1400175"/>
              <a:gd name="connsiteX20" fmla="*/ 421481 w 1026319"/>
              <a:gd name="connsiteY20" fmla="*/ 47625 h 1400175"/>
              <a:gd name="connsiteX21" fmla="*/ 445294 w 1026319"/>
              <a:gd name="connsiteY21" fmla="*/ 102393 h 1400175"/>
              <a:gd name="connsiteX22" fmla="*/ 471488 w 1026319"/>
              <a:gd name="connsiteY22" fmla="*/ 171450 h 1400175"/>
              <a:gd name="connsiteX23" fmla="*/ 514350 w 1026319"/>
              <a:gd name="connsiteY23" fmla="*/ 381000 h 1400175"/>
              <a:gd name="connsiteX24" fmla="*/ 533400 w 1026319"/>
              <a:gd name="connsiteY24" fmla="*/ 442912 h 1400175"/>
              <a:gd name="connsiteX25" fmla="*/ 597694 w 1026319"/>
              <a:gd name="connsiteY25" fmla="*/ 595312 h 1400175"/>
              <a:gd name="connsiteX26" fmla="*/ 704850 w 1026319"/>
              <a:gd name="connsiteY26" fmla="*/ 802481 h 1400175"/>
              <a:gd name="connsiteX27" fmla="*/ 814388 w 1026319"/>
              <a:gd name="connsiteY27" fmla="*/ 1002506 h 1400175"/>
              <a:gd name="connsiteX28" fmla="*/ 923925 w 1026319"/>
              <a:gd name="connsiteY28" fmla="*/ 1188243 h 1400175"/>
              <a:gd name="connsiteX29" fmla="*/ 988219 w 1026319"/>
              <a:gd name="connsiteY29" fmla="*/ 1293018 h 1400175"/>
              <a:gd name="connsiteX30" fmla="*/ 1014413 w 1026319"/>
              <a:gd name="connsiteY30" fmla="*/ 1340643 h 1400175"/>
              <a:gd name="connsiteX31" fmla="*/ 1023938 w 1026319"/>
              <a:gd name="connsiteY31" fmla="*/ 1359693 h 1400175"/>
              <a:gd name="connsiteX32" fmla="*/ 1026319 w 1026319"/>
              <a:gd name="connsiteY32" fmla="*/ 1376362 h 1400175"/>
              <a:gd name="connsiteX33" fmla="*/ 1019175 w 1026319"/>
              <a:gd name="connsiteY33" fmla="*/ 1393031 h 1400175"/>
              <a:gd name="connsiteX34" fmla="*/ 1004888 w 1026319"/>
              <a:gd name="connsiteY34" fmla="*/ 1400175 h 1400175"/>
              <a:gd name="connsiteX35" fmla="*/ 990600 w 1026319"/>
              <a:gd name="connsiteY35" fmla="*/ 1400175 h 1400175"/>
              <a:gd name="connsiteX36" fmla="*/ 973931 w 1026319"/>
              <a:gd name="connsiteY36" fmla="*/ 1395412 h 1400175"/>
              <a:gd name="connsiteX37" fmla="*/ 950119 w 1026319"/>
              <a:gd name="connsiteY37" fmla="*/ 1378743 h 1400175"/>
              <a:gd name="connsiteX38" fmla="*/ 821531 w 1026319"/>
              <a:gd name="connsiteY38" fmla="*/ 1216818 h 1400175"/>
              <a:gd name="connsiteX39" fmla="*/ 702469 w 1026319"/>
              <a:gd name="connsiteY39" fmla="*/ 1066800 h 1400175"/>
              <a:gd name="connsiteX40" fmla="*/ 600075 w 1026319"/>
              <a:gd name="connsiteY40" fmla="*/ 940593 h 140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26319" h="1400175">
                <a:moveTo>
                  <a:pt x="600075" y="940593"/>
                </a:moveTo>
                <a:lnTo>
                  <a:pt x="357188" y="623887"/>
                </a:lnTo>
                <a:lnTo>
                  <a:pt x="188119" y="392906"/>
                </a:lnTo>
                <a:lnTo>
                  <a:pt x="164306" y="373856"/>
                </a:lnTo>
                <a:lnTo>
                  <a:pt x="123825" y="350043"/>
                </a:lnTo>
                <a:lnTo>
                  <a:pt x="83344" y="321468"/>
                </a:lnTo>
                <a:lnTo>
                  <a:pt x="40481" y="285750"/>
                </a:lnTo>
                <a:lnTo>
                  <a:pt x="19050" y="257175"/>
                </a:lnTo>
                <a:lnTo>
                  <a:pt x="4763" y="230981"/>
                </a:lnTo>
                <a:lnTo>
                  <a:pt x="0" y="204787"/>
                </a:lnTo>
                <a:lnTo>
                  <a:pt x="2381" y="183356"/>
                </a:lnTo>
                <a:lnTo>
                  <a:pt x="16669" y="161925"/>
                </a:lnTo>
                <a:lnTo>
                  <a:pt x="50006" y="133350"/>
                </a:lnTo>
                <a:lnTo>
                  <a:pt x="121444" y="97631"/>
                </a:lnTo>
                <a:lnTo>
                  <a:pt x="207169" y="57150"/>
                </a:lnTo>
                <a:lnTo>
                  <a:pt x="280988" y="26193"/>
                </a:lnTo>
                <a:lnTo>
                  <a:pt x="342900" y="4762"/>
                </a:lnTo>
                <a:lnTo>
                  <a:pt x="366713" y="0"/>
                </a:lnTo>
                <a:lnTo>
                  <a:pt x="383381" y="7143"/>
                </a:lnTo>
                <a:lnTo>
                  <a:pt x="402431" y="21431"/>
                </a:lnTo>
                <a:lnTo>
                  <a:pt x="421481" y="47625"/>
                </a:lnTo>
                <a:lnTo>
                  <a:pt x="445294" y="102393"/>
                </a:lnTo>
                <a:lnTo>
                  <a:pt x="471488" y="171450"/>
                </a:lnTo>
                <a:lnTo>
                  <a:pt x="514350" y="381000"/>
                </a:lnTo>
                <a:lnTo>
                  <a:pt x="533400" y="442912"/>
                </a:lnTo>
                <a:lnTo>
                  <a:pt x="597694" y="595312"/>
                </a:lnTo>
                <a:lnTo>
                  <a:pt x="704850" y="802481"/>
                </a:lnTo>
                <a:lnTo>
                  <a:pt x="814388" y="1002506"/>
                </a:lnTo>
                <a:lnTo>
                  <a:pt x="923925" y="1188243"/>
                </a:lnTo>
                <a:lnTo>
                  <a:pt x="988219" y="1293018"/>
                </a:lnTo>
                <a:lnTo>
                  <a:pt x="1014413" y="1340643"/>
                </a:lnTo>
                <a:lnTo>
                  <a:pt x="1023938" y="1359693"/>
                </a:lnTo>
                <a:lnTo>
                  <a:pt x="1026319" y="1376362"/>
                </a:lnTo>
                <a:lnTo>
                  <a:pt x="1019175" y="1393031"/>
                </a:lnTo>
                <a:lnTo>
                  <a:pt x="1004888" y="1400175"/>
                </a:lnTo>
                <a:lnTo>
                  <a:pt x="990600" y="1400175"/>
                </a:lnTo>
                <a:lnTo>
                  <a:pt x="973931" y="1395412"/>
                </a:lnTo>
                <a:lnTo>
                  <a:pt x="950119" y="1378743"/>
                </a:lnTo>
                <a:lnTo>
                  <a:pt x="821531" y="1216818"/>
                </a:lnTo>
                <a:lnTo>
                  <a:pt x="702469" y="1066800"/>
                </a:lnTo>
                <a:lnTo>
                  <a:pt x="600075" y="94059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91E80A3-8C9E-470F-8F7E-2B677C8284A4}"/>
              </a:ext>
            </a:extLst>
          </p:cNvPr>
          <p:cNvSpPr/>
          <p:nvPr/>
        </p:nvSpPr>
        <p:spPr>
          <a:xfrm>
            <a:off x="7054445" y="3883025"/>
            <a:ext cx="1173162" cy="752475"/>
          </a:xfrm>
          <a:custGeom>
            <a:avLst/>
            <a:gdLst>
              <a:gd name="connsiteX0" fmla="*/ 707231 w 1173956"/>
              <a:gd name="connsiteY0" fmla="*/ 540544 h 752475"/>
              <a:gd name="connsiteX1" fmla="*/ 488156 w 1173956"/>
              <a:gd name="connsiteY1" fmla="*/ 628650 h 752475"/>
              <a:gd name="connsiteX2" fmla="*/ 311944 w 1173956"/>
              <a:gd name="connsiteY2" fmla="*/ 702469 h 752475"/>
              <a:gd name="connsiteX3" fmla="*/ 264319 w 1173956"/>
              <a:gd name="connsiteY3" fmla="*/ 723900 h 752475"/>
              <a:gd name="connsiteX4" fmla="*/ 233362 w 1173956"/>
              <a:gd name="connsiteY4" fmla="*/ 731044 h 752475"/>
              <a:gd name="connsiteX5" fmla="*/ 140494 w 1173956"/>
              <a:gd name="connsiteY5" fmla="*/ 745332 h 752475"/>
              <a:gd name="connsiteX6" fmla="*/ 0 w 1173956"/>
              <a:gd name="connsiteY6" fmla="*/ 752475 h 752475"/>
              <a:gd name="connsiteX7" fmla="*/ 0 w 1173956"/>
              <a:gd name="connsiteY7" fmla="*/ 631032 h 752475"/>
              <a:gd name="connsiteX8" fmla="*/ 164306 w 1173956"/>
              <a:gd name="connsiteY8" fmla="*/ 635794 h 752475"/>
              <a:gd name="connsiteX9" fmla="*/ 235744 w 1173956"/>
              <a:gd name="connsiteY9" fmla="*/ 590550 h 752475"/>
              <a:gd name="connsiteX10" fmla="*/ 438150 w 1173956"/>
              <a:gd name="connsiteY10" fmla="*/ 464344 h 752475"/>
              <a:gd name="connsiteX11" fmla="*/ 638175 w 1173956"/>
              <a:gd name="connsiteY11" fmla="*/ 330994 h 752475"/>
              <a:gd name="connsiteX12" fmla="*/ 769144 w 1173956"/>
              <a:gd name="connsiteY12" fmla="*/ 240507 h 752475"/>
              <a:gd name="connsiteX13" fmla="*/ 838200 w 1173956"/>
              <a:gd name="connsiteY13" fmla="*/ 190500 h 752475"/>
              <a:gd name="connsiteX14" fmla="*/ 850106 w 1173956"/>
              <a:gd name="connsiteY14" fmla="*/ 173832 h 752475"/>
              <a:gd name="connsiteX15" fmla="*/ 854869 w 1173956"/>
              <a:gd name="connsiteY15" fmla="*/ 150019 h 752475"/>
              <a:gd name="connsiteX16" fmla="*/ 854869 w 1173956"/>
              <a:gd name="connsiteY16" fmla="*/ 126207 h 752475"/>
              <a:gd name="connsiteX17" fmla="*/ 842962 w 1173956"/>
              <a:gd name="connsiteY17" fmla="*/ 95250 h 752475"/>
              <a:gd name="connsiteX18" fmla="*/ 823912 w 1173956"/>
              <a:gd name="connsiteY18" fmla="*/ 64294 h 752475"/>
              <a:gd name="connsiteX19" fmla="*/ 816769 w 1173956"/>
              <a:gd name="connsiteY19" fmla="*/ 47625 h 752475"/>
              <a:gd name="connsiteX20" fmla="*/ 816769 w 1173956"/>
              <a:gd name="connsiteY20" fmla="*/ 28575 h 752475"/>
              <a:gd name="connsiteX21" fmla="*/ 819150 w 1173956"/>
              <a:gd name="connsiteY21" fmla="*/ 14288 h 752475"/>
              <a:gd name="connsiteX22" fmla="*/ 833437 w 1173956"/>
              <a:gd name="connsiteY22" fmla="*/ 2382 h 752475"/>
              <a:gd name="connsiteX23" fmla="*/ 852487 w 1173956"/>
              <a:gd name="connsiteY23" fmla="*/ 0 h 752475"/>
              <a:gd name="connsiteX24" fmla="*/ 878681 w 1173956"/>
              <a:gd name="connsiteY24" fmla="*/ 4763 h 752475"/>
              <a:gd name="connsiteX25" fmla="*/ 897731 w 1173956"/>
              <a:gd name="connsiteY25" fmla="*/ 19050 h 752475"/>
              <a:gd name="connsiteX26" fmla="*/ 954881 w 1173956"/>
              <a:gd name="connsiteY26" fmla="*/ 71438 h 752475"/>
              <a:gd name="connsiteX27" fmla="*/ 992981 w 1173956"/>
              <a:gd name="connsiteY27" fmla="*/ 107157 h 752475"/>
              <a:gd name="connsiteX28" fmla="*/ 1052512 w 1173956"/>
              <a:gd name="connsiteY28" fmla="*/ 173832 h 752475"/>
              <a:gd name="connsiteX29" fmla="*/ 1112044 w 1173956"/>
              <a:gd name="connsiteY29" fmla="*/ 238125 h 752475"/>
              <a:gd name="connsiteX30" fmla="*/ 1140619 w 1173956"/>
              <a:gd name="connsiteY30" fmla="*/ 271463 h 752475"/>
              <a:gd name="connsiteX31" fmla="*/ 1154906 w 1173956"/>
              <a:gd name="connsiteY31" fmla="*/ 295275 h 752475"/>
              <a:gd name="connsiteX32" fmla="*/ 1169194 w 1173956"/>
              <a:gd name="connsiteY32" fmla="*/ 316707 h 752475"/>
              <a:gd name="connsiteX33" fmla="*/ 1173956 w 1173956"/>
              <a:gd name="connsiteY33" fmla="*/ 338138 h 752475"/>
              <a:gd name="connsiteX34" fmla="*/ 1173956 w 1173956"/>
              <a:gd name="connsiteY34" fmla="*/ 357188 h 752475"/>
              <a:gd name="connsiteX35" fmla="*/ 1166812 w 1173956"/>
              <a:gd name="connsiteY35" fmla="*/ 373857 h 752475"/>
              <a:gd name="connsiteX36" fmla="*/ 1147762 w 1173956"/>
              <a:gd name="connsiteY36" fmla="*/ 383382 h 752475"/>
              <a:gd name="connsiteX37" fmla="*/ 1064419 w 1173956"/>
              <a:gd name="connsiteY37" fmla="*/ 404813 h 752475"/>
              <a:gd name="connsiteX38" fmla="*/ 1007269 w 1173956"/>
              <a:gd name="connsiteY38" fmla="*/ 416719 h 752475"/>
              <a:gd name="connsiteX39" fmla="*/ 914400 w 1173956"/>
              <a:gd name="connsiteY39" fmla="*/ 457200 h 752475"/>
              <a:gd name="connsiteX40" fmla="*/ 707231 w 1173956"/>
              <a:gd name="connsiteY40" fmla="*/ 540544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73956" h="752475">
                <a:moveTo>
                  <a:pt x="707231" y="540544"/>
                </a:moveTo>
                <a:lnTo>
                  <a:pt x="488156" y="628650"/>
                </a:lnTo>
                <a:lnTo>
                  <a:pt x="311944" y="702469"/>
                </a:lnTo>
                <a:lnTo>
                  <a:pt x="264319" y="723900"/>
                </a:lnTo>
                <a:lnTo>
                  <a:pt x="233362" y="731044"/>
                </a:lnTo>
                <a:lnTo>
                  <a:pt x="140494" y="745332"/>
                </a:lnTo>
                <a:lnTo>
                  <a:pt x="0" y="752475"/>
                </a:lnTo>
                <a:lnTo>
                  <a:pt x="0" y="631032"/>
                </a:lnTo>
                <a:lnTo>
                  <a:pt x="164306" y="635794"/>
                </a:lnTo>
                <a:lnTo>
                  <a:pt x="235744" y="590550"/>
                </a:lnTo>
                <a:lnTo>
                  <a:pt x="438150" y="464344"/>
                </a:lnTo>
                <a:lnTo>
                  <a:pt x="638175" y="330994"/>
                </a:lnTo>
                <a:lnTo>
                  <a:pt x="769144" y="240507"/>
                </a:lnTo>
                <a:lnTo>
                  <a:pt x="838200" y="190500"/>
                </a:lnTo>
                <a:lnTo>
                  <a:pt x="850106" y="173832"/>
                </a:lnTo>
                <a:lnTo>
                  <a:pt x="854869" y="150019"/>
                </a:lnTo>
                <a:lnTo>
                  <a:pt x="854869" y="126207"/>
                </a:lnTo>
                <a:lnTo>
                  <a:pt x="842962" y="95250"/>
                </a:lnTo>
                <a:lnTo>
                  <a:pt x="823912" y="64294"/>
                </a:lnTo>
                <a:lnTo>
                  <a:pt x="816769" y="47625"/>
                </a:lnTo>
                <a:lnTo>
                  <a:pt x="816769" y="28575"/>
                </a:lnTo>
                <a:lnTo>
                  <a:pt x="819150" y="14288"/>
                </a:lnTo>
                <a:lnTo>
                  <a:pt x="833437" y="2382"/>
                </a:lnTo>
                <a:lnTo>
                  <a:pt x="852487" y="0"/>
                </a:lnTo>
                <a:lnTo>
                  <a:pt x="878681" y="4763"/>
                </a:lnTo>
                <a:lnTo>
                  <a:pt x="897731" y="19050"/>
                </a:lnTo>
                <a:lnTo>
                  <a:pt x="954881" y="71438"/>
                </a:lnTo>
                <a:lnTo>
                  <a:pt x="992981" y="107157"/>
                </a:lnTo>
                <a:lnTo>
                  <a:pt x="1052512" y="173832"/>
                </a:lnTo>
                <a:lnTo>
                  <a:pt x="1112044" y="238125"/>
                </a:lnTo>
                <a:lnTo>
                  <a:pt x="1140619" y="271463"/>
                </a:lnTo>
                <a:lnTo>
                  <a:pt x="1154906" y="295275"/>
                </a:lnTo>
                <a:lnTo>
                  <a:pt x="1169194" y="316707"/>
                </a:lnTo>
                <a:lnTo>
                  <a:pt x="1173956" y="338138"/>
                </a:lnTo>
                <a:lnTo>
                  <a:pt x="1173956" y="357188"/>
                </a:lnTo>
                <a:lnTo>
                  <a:pt x="1166812" y="373857"/>
                </a:lnTo>
                <a:lnTo>
                  <a:pt x="1147762" y="383382"/>
                </a:lnTo>
                <a:lnTo>
                  <a:pt x="1064419" y="404813"/>
                </a:lnTo>
                <a:lnTo>
                  <a:pt x="1007269" y="416719"/>
                </a:lnTo>
                <a:lnTo>
                  <a:pt x="914400" y="457200"/>
                </a:lnTo>
                <a:lnTo>
                  <a:pt x="707231" y="54054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609E0FA-1346-4E2C-AA7C-C625487D8EE3}"/>
              </a:ext>
            </a:extLst>
          </p:cNvPr>
          <p:cNvSpPr/>
          <p:nvPr/>
        </p:nvSpPr>
        <p:spPr>
          <a:xfrm rot="16200000">
            <a:off x="6528190" y="3731418"/>
            <a:ext cx="2232025" cy="1798638"/>
          </a:xfrm>
          <a:custGeom>
            <a:avLst/>
            <a:gdLst>
              <a:gd name="connsiteX0" fmla="*/ 0 w 2231231"/>
              <a:gd name="connsiteY0" fmla="*/ 1062037 h 1797843"/>
              <a:gd name="connsiteX1" fmla="*/ 0 w 2231231"/>
              <a:gd name="connsiteY1" fmla="*/ 847725 h 1797843"/>
              <a:gd name="connsiteX2" fmla="*/ 7144 w 2231231"/>
              <a:gd name="connsiteY2" fmla="*/ 731043 h 1797843"/>
              <a:gd name="connsiteX3" fmla="*/ 26194 w 2231231"/>
              <a:gd name="connsiteY3" fmla="*/ 621506 h 1797843"/>
              <a:gd name="connsiteX4" fmla="*/ 40481 w 2231231"/>
              <a:gd name="connsiteY4" fmla="*/ 566737 h 1797843"/>
              <a:gd name="connsiteX5" fmla="*/ 76200 w 2231231"/>
              <a:gd name="connsiteY5" fmla="*/ 476250 h 1797843"/>
              <a:gd name="connsiteX6" fmla="*/ 102394 w 2231231"/>
              <a:gd name="connsiteY6" fmla="*/ 423862 h 1797843"/>
              <a:gd name="connsiteX7" fmla="*/ 138112 w 2231231"/>
              <a:gd name="connsiteY7" fmla="*/ 369093 h 1797843"/>
              <a:gd name="connsiteX8" fmla="*/ 171450 w 2231231"/>
              <a:gd name="connsiteY8" fmla="*/ 323850 h 1797843"/>
              <a:gd name="connsiteX9" fmla="*/ 214312 w 2231231"/>
              <a:gd name="connsiteY9" fmla="*/ 283368 h 1797843"/>
              <a:gd name="connsiteX10" fmla="*/ 254794 w 2231231"/>
              <a:gd name="connsiteY10" fmla="*/ 252412 h 1797843"/>
              <a:gd name="connsiteX11" fmla="*/ 307181 w 2231231"/>
              <a:gd name="connsiteY11" fmla="*/ 223837 h 1797843"/>
              <a:gd name="connsiteX12" fmla="*/ 376237 w 2231231"/>
              <a:gd name="connsiteY12" fmla="*/ 195262 h 1797843"/>
              <a:gd name="connsiteX13" fmla="*/ 457200 w 2231231"/>
              <a:gd name="connsiteY13" fmla="*/ 176212 h 1797843"/>
              <a:gd name="connsiteX14" fmla="*/ 571500 w 2231231"/>
              <a:gd name="connsiteY14" fmla="*/ 154781 h 1797843"/>
              <a:gd name="connsiteX15" fmla="*/ 711994 w 2231231"/>
              <a:gd name="connsiteY15" fmla="*/ 142875 h 1797843"/>
              <a:gd name="connsiteX16" fmla="*/ 964406 w 2231231"/>
              <a:gd name="connsiteY16" fmla="*/ 142875 h 1797843"/>
              <a:gd name="connsiteX17" fmla="*/ 1359694 w 2231231"/>
              <a:gd name="connsiteY17" fmla="*/ 142875 h 1797843"/>
              <a:gd name="connsiteX18" fmla="*/ 1621631 w 2231231"/>
              <a:gd name="connsiteY18" fmla="*/ 140493 h 1797843"/>
              <a:gd name="connsiteX19" fmla="*/ 1907381 w 2231231"/>
              <a:gd name="connsiteY19" fmla="*/ 145256 h 1797843"/>
              <a:gd name="connsiteX20" fmla="*/ 1955006 w 2231231"/>
              <a:gd name="connsiteY20" fmla="*/ 138112 h 1797843"/>
              <a:gd name="connsiteX21" fmla="*/ 1990725 w 2231231"/>
              <a:gd name="connsiteY21" fmla="*/ 126206 h 1797843"/>
              <a:gd name="connsiteX22" fmla="*/ 2040731 w 2231231"/>
              <a:gd name="connsiteY22" fmla="*/ 104775 h 1797843"/>
              <a:gd name="connsiteX23" fmla="*/ 2100262 w 2231231"/>
              <a:gd name="connsiteY23" fmla="*/ 66675 h 1797843"/>
              <a:gd name="connsiteX24" fmla="*/ 2143125 w 2231231"/>
              <a:gd name="connsiteY24" fmla="*/ 28575 h 1797843"/>
              <a:gd name="connsiteX25" fmla="*/ 2159794 w 2231231"/>
              <a:gd name="connsiteY25" fmla="*/ 11906 h 1797843"/>
              <a:gd name="connsiteX26" fmla="*/ 2176462 w 2231231"/>
              <a:gd name="connsiteY26" fmla="*/ 2381 h 1797843"/>
              <a:gd name="connsiteX27" fmla="*/ 2197894 w 2231231"/>
              <a:gd name="connsiteY27" fmla="*/ 0 h 1797843"/>
              <a:gd name="connsiteX28" fmla="*/ 2209800 w 2231231"/>
              <a:gd name="connsiteY28" fmla="*/ 2381 h 1797843"/>
              <a:gd name="connsiteX29" fmla="*/ 2221706 w 2231231"/>
              <a:gd name="connsiteY29" fmla="*/ 7143 h 1797843"/>
              <a:gd name="connsiteX30" fmla="*/ 2228850 w 2231231"/>
              <a:gd name="connsiteY30" fmla="*/ 23812 h 1797843"/>
              <a:gd name="connsiteX31" fmla="*/ 2231231 w 2231231"/>
              <a:gd name="connsiteY31" fmla="*/ 45243 h 1797843"/>
              <a:gd name="connsiteX32" fmla="*/ 2226469 w 2231231"/>
              <a:gd name="connsiteY32" fmla="*/ 76200 h 1797843"/>
              <a:gd name="connsiteX33" fmla="*/ 2214562 w 2231231"/>
              <a:gd name="connsiteY33" fmla="*/ 138112 h 1797843"/>
              <a:gd name="connsiteX34" fmla="*/ 2197894 w 2231231"/>
              <a:gd name="connsiteY34" fmla="*/ 202406 h 1797843"/>
              <a:gd name="connsiteX35" fmla="*/ 2178844 w 2231231"/>
              <a:gd name="connsiteY35" fmla="*/ 242887 h 1797843"/>
              <a:gd name="connsiteX36" fmla="*/ 2150269 w 2231231"/>
              <a:gd name="connsiteY36" fmla="*/ 297656 h 1797843"/>
              <a:gd name="connsiteX37" fmla="*/ 2116931 w 2231231"/>
              <a:gd name="connsiteY37" fmla="*/ 342900 h 1797843"/>
              <a:gd name="connsiteX38" fmla="*/ 2069306 w 2231231"/>
              <a:gd name="connsiteY38" fmla="*/ 388143 h 1797843"/>
              <a:gd name="connsiteX39" fmla="*/ 2021681 w 2231231"/>
              <a:gd name="connsiteY39" fmla="*/ 431006 h 1797843"/>
              <a:gd name="connsiteX40" fmla="*/ 1962150 w 2231231"/>
              <a:gd name="connsiteY40" fmla="*/ 471487 h 1797843"/>
              <a:gd name="connsiteX41" fmla="*/ 1928812 w 2231231"/>
              <a:gd name="connsiteY41" fmla="*/ 488156 h 1797843"/>
              <a:gd name="connsiteX42" fmla="*/ 1897856 w 2231231"/>
              <a:gd name="connsiteY42" fmla="*/ 495300 h 1797843"/>
              <a:gd name="connsiteX43" fmla="*/ 1869281 w 2231231"/>
              <a:gd name="connsiteY43" fmla="*/ 490537 h 1797843"/>
              <a:gd name="connsiteX44" fmla="*/ 1847850 w 2231231"/>
              <a:gd name="connsiteY44" fmla="*/ 476250 h 1797843"/>
              <a:gd name="connsiteX45" fmla="*/ 1814512 w 2231231"/>
              <a:gd name="connsiteY45" fmla="*/ 452437 h 1797843"/>
              <a:gd name="connsiteX46" fmla="*/ 1800225 w 2231231"/>
              <a:gd name="connsiteY46" fmla="*/ 442912 h 1797843"/>
              <a:gd name="connsiteX47" fmla="*/ 1759744 w 2231231"/>
              <a:gd name="connsiteY47" fmla="*/ 426243 h 1797843"/>
              <a:gd name="connsiteX48" fmla="*/ 1695450 w 2231231"/>
              <a:gd name="connsiteY48" fmla="*/ 411956 h 1797843"/>
              <a:gd name="connsiteX49" fmla="*/ 1616869 w 2231231"/>
              <a:gd name="connsiteY49" fmla="*/ 402431 h 1797843"/>
              <a:gd name="connsiteX50" fmla="*/ 1509712 w 2231231"/>
              <a:gd name="connsiteY50" fmla="*/ 392906 h 1797843"/>
              <a:gd name="connsiteX51" fmla="*/ 1338262 w 2231231"/>
              <a:gd name="connsiteY51" fmla="*/ 388143 h 1797843"/>
              <a:gd name="connsiteX52" fmla="*/ 1209675 w 2231231"/>
              <a:gd name="connsiteY52" fmla="*/ 388143 h 1797843"/>
              <a:gd name="connsiteX53" fmla="*/ 1126331 w 2231231"/>
              <a:gd name="connsiteY53" fmla="*/ 385762 h 1797843"/>
              <a:gd name="connsiteX54" fmla="*/ 840581 w 2231231"/>
              <a:gd name="connsiteY54" fmla="*/ 385762 h 1797843"/>
              <a:gd name="connsiteX55" fmla="*/ 676275 w 2231231"/>
              <a:gd name="connsiteY55" fmla="*/ 385762 h 1797843"/>
              <a:gd name="connsiteX56" fmla="*/ 533400 w 2231231"/>
              <a:gd name="connsiteY56" fmla="*/ 388143 h 1797843"/>
              <a:gd name="connsiteX57" fmla="*/ 461962 w 2231231"/>
              <a:gd name="connsiteY57" fmla="*/ 397668 h 1797843"/>
              <a:gd name="connsiteX58" fmla="*/ 407194 w 2231231"/>
              <a:gd name="connsiteY58" fmla="*/ 409575 h 1797843"/>
              <a:gd name="connsiteX59" fmla="*/ 371475 w 2231231"/>
              <a:gd name="connsiteY59" fmla="*/ 426243 h 1797843"/>
              <a:gd name="connsiteX60" fmla="*/ 340519 w 2231231"/>
              <a:gd name="connsiteY60" fmla="*/ 445293 h 1797843"/>
              <a:gd name="connsiteX61" fmla="*/ 316706 w 2231231"/>
              <a:gd name="connsiteY61" fmla="*/ 469106 h 1797843"/>
              <a:gd name="connsiteX62" fmla="*/ 295275 w 2231231"/>
              <a:gd name="connsiteY62" fmla="*/ 509587 h 1797843"/>
              <a:gd name="connsiteX63" fmla="*/ 273844 w 2231231"/>
              <a:gd name="connsiteY63" fmla="*/ 571500 h 1797843"/>
              <a:gd name="connsiteX64" fmla="*/ 259556 w 2231231"/>
              <a:gd name="connsiteY64" fmla="*/ 645318 h 1797843"/>
              <a:gd name="connsiteX65" fmla="*/ 245269 w 2231231"/>
              <a:gd name="connsiteY65" fmla="*/ 754856 h 1797843"/>
              <a:gd name="connsiteX66" fmla="*/ 245269 w 2231231"/>
              <a:gd name="connsiteY66" fmla="*/ 990600 h 1797843"/>
              <a:gd name="connsiteX67" fmla="*/ 252412 w 2231231"/>
              <a:gd name="connsiteY67" fmla="*/ 1085850 h 1797843"/>
              <a:gd name="connsiteX68" fmla="*/ 261937 w 2231231"/>
              <a:gd name="connsiteY68" fmla="*/ 1154906 h 1797843"/>
              <a:gd name="connsiteX69" fmla="*/ 276225 w 2231231"/>
              <a:gd name="connsiteY69" fmla="*/ 1219200 h 1797843"/>
              <a:gd name="connsiteX70" fmla="*/ 290512 w 2231231"/>
              <a:gd name="connsiteY70" fmla="*/ 1262062 h 1797843"/>
              <a:gd name="connsiteX71" fmla="*/ 307181 w 2231231"/>
              <a:gd name="connsiteY71" fmla="*/ 1297781 h 1797843"/>
              <a:gd name="connsiteX72" fmla="*/ 326231 w 2231231"/>
              <a:gd name="connsiteY72" fmla="*/ 1328737 h 1797843"/>
              <a:gd name="connsiteX73" fmla="*/ 350044 w 2231231"/>
              <a:gd name="connsiteY73" fmla="*/ 1364456 h 1797843"/>
              <a:gd name="connsiteX74" fmla="*/ 373856 w 2231231"/>
              <a:gd name="connsiteY74" fmla="*/ 1388268 h 1797843"/>
              <a:gd name="connsiteX75" fmla="*/ 400050 w 2231231"/>
              <a:gd name="connsiteY75" fmla="*/ 1657350 h 1797843"/>
              <a:gd name="connsiteX76" fmla="*/ 345281 w 2231231"/>
              <a:gd name="connsiteY76" fmla="*/ 1702593 h 1797843"/>
              <a:gd name="connsiteX77" fmla="*/ 280987 w 2231231"/>
              <a:gd name="connsiteY77" fmla="*/ 1752600 h 1797843"/>
              <a:gd name="connsiteX78" fmla="*/ 233362 w 2231231"/>
              <a:gd name="connsiteY78" fmla="*/ 1781175 h 1797843"/>
              <a:gd name="connsiteX79" fmla="*/ 204787 w 2231231"/>
              <a:gd name="connsiteY79" fmla="*/ 1793081 h 1797843"/>
              <a:gd name="connsiteX80" fmla="*/ 180975 w 2231231"/>
              <a:gd name="connsiteY80" fmla="*/ 1797843 h 1797843"/>
              <a:gd name="connsiteX81" fmla="*/ 157162 w 2231231"/>
              <a:gd name="connsiteY81" fmla="*/ 1795462 h 1797843"/>
              <a:gd name="connsiteX82" fmla="*/ 135731 w 2231231"/>
              <a:gd name="connsiteY82" fmla="*/ 1785937 h 1797843"/>
              <a:gd name="connsiteX83" fmla="*/ 114300 w 2231231"/>
              <a:gd name="connsiteY83" fmla="*/ 1764506 h 1797843"/>
              <a:gd name="connsiteX84" fmla="*/ 95250 w 2231231"/>
              <a:gd name="connsiteY84" fmla="*/ 1738312 h 1797843"/>
              <a:gd name="connsiteX85" fmla="*/ 76200 w 2231231"/>
              <a:gd name="connsiteY85" fmla="*/ 1693068 h 1797843"/>
              <a:gd name="connsiteX86" fmla="*/ 52387 w 2231231"/>
              <a:gd name="connsiteY86" fmla="*/ 1614487 h 1797843"/>
              <a:gd name="connsiteX87" fmla="*/ 35719 w 2231231"/>
              <a:gd name="connsiteY87" fmla="*/ 1533525 h 1797843"/>
              <a:gd name="connsiteX88" fmla="*/ 21431 w 2231231"/>
              <a:gd name="connsiteY88" fmla="*/ 1400175 h 1797843"/>
              <a:gd name="connsiteX89" fmla="*/ 9525 w 2231231"/>
              <a:gd name="connsiteY89" fmla="*/ 1264443 h 1797843"/>
              <a:gd name="connsiteX90" fmla="*/ 0 w 2231231"/>
              <a:gd name="connsiteY90" fmla="*/ 1062037 h 1797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2231231" h="1797843">
                <a:moveTo>
                  <a:pt x="0" y="1062037"/>
                </a:moveTo>
                <a:lnTo>
                  <a:pt x="0" y="847725"/>
                </a:lnTo>
                <a:lnTo>
                  <a:pt x="7144" y="731043"/>
                </a:lnTo>
                <a:lnTo>
                  <a:pt x="26194" y="621506"/>
                </a:lnTo>
                <a:lnTo>
                  <a:pt x="40481" y="566737"/>
                </a:lnTo>
                <a:lnTo>
                  <a:pt x="76200" y="476250"/>
                </a:lnTo>
                <a:lnTo>
                  <a:pt x="102394" y="423862"/>
                </a:lnTo>
                <a:lnTo>
                  <a:pt x="138112" y="369093"/>
                </a:lnTo>
                <a:lnTo>
                  <a:pt x="171450" y="323850"/>
                </a:lnTo>
                <a:lnTo>
                  <a:pt x="214312" y="283368"/>
                </a:lnTo>
                <a:lnTo>
                  <a:pt x="254794" y="252412"/>
                </a:lnTo>
                <a:lnTo>
                  <a:pt x="307181" y="223837"/>
                </a:lnTo>
                <a:lnTo>
                  <a:pt x="376237" y="195262"/>
                </a:lnTo>
                <a:lnTo>
                  <a:pt x="457200" y="176212"/>
                </a:lnTo>
                <a:lnTo>
                  <a:pt x="571500" y="154781"/>
                </a:lnTo>
                <a:lnTo>
                  <a:pt x="711994" y="142875"/>
                </a:lnTo>
                <a:lnTo>
                  <a:pt x="964406" y="142875"/>
                </a:lnTo>
                <a:lnTo>
                  <a:pt x="1359694" y="142875"/>
                </a:lnTo>
                <a:lnTo>
                  <a:pt x="1621631" y="140493"/>
                </a:lnTo>
                <a:lnTo>
                  <a:pt x="1907381" y="145256"/>
                </a:lnTo>
                <a:lnTo>
                  <a:pt x="1955006" y="138112"/>
                </a:lnTo>
                <a:lnTo>
                  <a:pt x="1990725" y="126206"/>
                </a:lnTo>
                <a:lnTo>
                  <a:pt x="2040731" y="104775"/>
                </a:lnTo>
                <a:lnTo>
                  <a:pt x="2100262" y="66675"/>
                </a:lnTo>
                <a:lnTo>
                  <a:pt x="2143125" y="28575"/>
                </a:lnTo>
                <a:lnTo>
                  <a:pt x="2159794" y="11906"/>
                </a:lnTo>
                <a:lnTo>
                  <a:pt x="2176462" y="2381"/>
                </a:lnTo>
                <a:lnTo>
                  <a:pt x="2197894" y="0"/>
                </a:lnTo>
                <a:lnTo>
                  <a:pt x="2209800" y="2381"/>
                </a:lnTo>
                <a:lnTo>
                  <a:pt x="2221706" y="7143"/>
                </a:lnTo>
                <a:lnTo>
                  <a:pt x="2228850" y="23812"/>
                </a:lnTo>
                <a:lnTo>
                  <a:pt x="2231231" y="45243"/>
                </a:lnTo>
                <a:lnTo>
                  <a:pt x="2226469" y="76200"/>
                </a:lnTo>
                <a:lnTo>
                  <a:pt x="2214562" y="138112"/>
                </a:lnTo>
                <a:lnTo>
                  <a:pt x="2197894" y="202406"/>
                </a:lnTo>
                <a:lnTo>
                  <a:pt x="2178844" y="242887"/>
                </a:lnTo>
                <a:lnTo>
                  <a:pt x="2150269" y="297656"/>
                </a:lnTo>
                <a:lnTo>
                  <a:pt x="2116931" y="342900"/>
                </a:lnTo>
                <a:lnTo>
                  <a:pt x="2069306" y="388143"/>
                </a:lnTo>
                <a:lnTo>
                  <a:pt x="2021681" y="431006"/>
                </a:lnTo>
                <a:lnTo>
                  <a:pt x="1962150" y="471487"/>
                </a:lnTo>
                <a:lnTo>
                  <a:pt x="1928812" y="488156"/>
                </a:lnTo>
                <a:lnTo>
                  <a:pt x="1897856" y="495300"/>
                </a:lnTo>
                <a:lnTo>
                  <a:pt x="1869281" y="490537"/>
                </a:lnTo>
                <a:lnTo>
                  <a:pt x="1847850" y="476250"/>
                </a:lnTo>
                <a:lnTo>
                  <a:pt x="1814512" y="452437"/>
                </a:lnTo>
                <a:lnTo>
                  <a:pt x="1800225" y="442912"/>
                </a:lnTo>
                <a:lnTo>
                  <a:pt x="1759744" y="426243"/>
                </a:lnTo>
                <a:lnTo>
                  <a:pt x="1695450" y="411956"/>
                </a:lnTo>
                <a:lnTo>
                  <a:pt x="1616869" y="402431"/>
                </a:lnTo>
                <a:lnTo>
                  <a:pt x="1509712" y="392906"/>
                </a:lnTo>
                <a:lnTo>
                  <a:pt x="1338262" y="388143"/>
                </a:lnTo>
                <a:lnTo>
                  <a:pt x="1209675" y="388143"/>
                </a:lnTo>
                <a:lnTo>
                  <a:pt x="1126331" y="385762"/>
                </a:lnTo>
                <a:lnTo>
                  <a:pt x="840581" y="385762"/>
                </a:lnTo>
                <a:lnTo>
                  <a:pt x="676275" y="385762"/>
                </a:lnTo>
                <a:lnTo>
                  <a:pt x="533400" y="388143"/>
                </a:lnTo>
                <a:lnTo>
                  <a:pt x="461962" y="397668"/>
                </a:lnTo>
                <a:lnTo>
                  <a:pt x="407194" y="409575"/>
                </a:lnTo>
                <a:lnTo>
                  <a:pt x="371475" y="426243"/>
                </a:lnTo>
                <a:lnTo>
                  <a:pt x="340519" y="445293"/>
                </a:lnTo>
                <a:lnTo>
                  <a:pt x="316706" y="469106"/>
                </a:lnTo>
                <a:lnTo>
                  <a:pt x="295275" y="509587"/>
                </a:lnTo>
                <a:lnTo>
                  <a:pt x="273844" y="571500"/>
                </a:lnTo>
                <a:lnTo>
                  <a:pt x="259556" y="645318"/>
                </a:lnTo>
                <a:lnTo>
                  <a:pt x="245269" y="754856"/>
                </a:lnTo>
                <a:lnTo>
                  <a:pt x="245269" y="990600"/>
                </a:lnTo>
                <a:lnTo>
                  <a:pt x="252412" y="1085850"/>
                </a:lnTo>
                <a:lnTo>
                  <a:pt x="261937" y="1154906"/>
                </a:lnTo>
                <a:lnTo>
                  <a:pt x="276225" y="1219200"/>
                </a:lnTo>
                <a:lnTo>
                  <a:pt x="290512" y="1262062"/>
                </a:lnTo>
                <a:lnTo>
                  <a:pt x="307181" y="1297781"/>
                </a:lnTo>
                <a:lnTo>
                  <a:pt x="326231" y="1328737"/>
                </a:lnTo>
                <a:lnTo>
                  <a:pt x="350044" y="1364456"/>
                </a:lnTo>
                <a:lnTo>
                  <a:pt x="373856" y="1388268"/>
                </a:lnTo>
                <a:lnTo>
                  <a:pt x="400050" y="1657350"/>
                </a:lnTo>
                <a:lnTo>
                  <a:pt x="345281" y="1702593"/>
                </a:lnTo>
                <a:lnTo>
                  <a:pt x="280987" y="1752600"/>
                </a:lnTo>
                <a:lnTo>
                  <a:pt x="233362" y="1781175"/>
                </a:lnTo>
                <a:lnTo>
                  <a:pt x="204787" y="1793081"/>
                </a:lnTo>
                <a:lnTo>
                  <a:pt x="180975" y="1797843"/>
                </a:lnTo>
                <a:lnTo>
                  <a:pt x="157162" y="1795462"/>
                </a:lnTo>
                <a:lnTo>
                  <a:pt x="135731" y="1785937"/>
                </a:lnTo>
                <a:lnTo>
                  <a:pt x="114300" y="1764506"/>
                </a:lnTo>
                <a:lnTo>
                  <a:pt x="95250" y="1738312"/>
                </a:lnTo>
                <a:lnTo>
                  <a:pt x="76200" y="1693068"/>
                </a:lnTo>
                <a:lnTo>
                  <a:pt x="52387" y="1614487"/>
                </a:lnTo>
                <a:lnTo>
                  <a:pt x="35719" y="1533525"/>
                </a:lnTo>
                <a:cubicBezTo>
                  <a:pt x="21256" y="1403359"/>
                  <a:pt x="21431" y="1448063"/>
                  <a:pt x="21431" y="1400175"/>
                </a:cubicBezTo>
                <a:lnTo>
                  <a:pt x="9525" y="1264443"/>
                </a:lnTo>
                <a:lnTo>
                  <a:pt x="0" y="106203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00F8739-7D98-47B5-9E14-CD0F55CD506D}"/>
              </a:ext>
            </a:extLst>
          </p:cNvPr>
          <p:cNvSpPr/>
          <p:nvPr/>
        </p:nvSpPr>
        <p:spPr>
          <a:xfrm>
            <a:off x="8108546" y="4740275"/>
            <a:ext cx="301625" cy="676275"/>
          </a:xfrm>
          <a:custGeom>
            <a:avLst/>
            <a:gdLst>
              <a:gd name="connsiteX0" fmla="*/ 278606 w 302418"/>
              <a:gd name="connsiteY0" fmla="*/ 316707 h 676275"/>
              <a:gd name="connsiteX1" fmla="*/ 302418 w 302418"/>
              <a:gd name="connsiteY1" fmla="*/ 652463 h 676275"/>
              <a:gd name="connsiteX2" fmla="*/ 0 w 302418"/>
              <a:gd name="connsiteY2" fmla="*/ 676275 h 676275"/>
              <a:gd name="connsiteX3" fmla="*/ 23812 w 302418"/>
              <a:gd name="connsiteY3" fmla="*/ 628650 h 676275"/>
              <a:gd name="connsiteX4" fmla="*/ 61912 w 302418"/>
              <a:gd name="connsiteY4" fmla="*/ 559594 h 676275"/>
              <a:gd name="connsiteX5" fmla="*/ 90487 w 302418"/>
              <a:gd name="connsiteY5" fmla="*/ 495300 h 676275"/>
              <a:gd name="connsiteX6" fmla="*/ 123825 w 302418"/>
              <a:gd name="connsiteY6" fmla="*/ 397669 h 676275"/>
              <a:gd name="connsiteX7" fmla="*/ 154781 w 302418"/>
              <a:gd name="connsiteY7" fmla="*/ 297657 h 676275"/>
              <a:gd name="connsiteX8" fmla="*/ 188118 w 302418"/>
              <a:gd name="connsiteY8" fmla="*/ 176213 h 676275"/>
              <a:gd name="connsiteX9" fmla="*/ 226218 w 302418"/>
              <a:gd name="connsiteY9" fmla="*/ 38100 h 676275"/>
              <a:gd name="connsiteX10" fmla="*/ 233362 w 302418"/>
              <a:gd name="connsiteY10" fmla="*/ 14288 h 676275"/>
              <a:gd name="connsiteX11" fmla="*/ 242887 w 302418"/>
              <a:gd name="connsiteY11" fmla="*/ 4763 h 676275"/>
              <a:gd name="connsiteX12" fmla="*/ 250031 w 302418"/>
              <a:gd name="connsiteY12" fmla="*/ 0 h 676275"/>
              <a:gd name="connsiteX13" fmla="*/ 259556 w 302418"/>
              <a:gd name="connsiteY13" fmla="*/ 0 h 676275"/>
              <a:gd name="connsiteX14" fmla="*/ 266700 w 302418"/>
              <a:gd name="connsiteY14" fmla="*/ 4763 h 676275"/>
              <a:gd name="connsiteX15" fmla="*/ 273843 w 302418"/>
              <a:gd name="connsiteY15" fmla="*/ 19050 h 676275"/>
              <a:gd name="connsiteX16" fmla="*/ 273843 w 302418"/>
              <a:gd name="connsiteY16" fmla="*/ 69057 h 676275"/>
              <a:gd name="connsiteX17" fmla="*/ 278606 w 302418"/>
              <a:gd name="connsiteY17" fmla="*/ 316707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2418" h="676275">
                <a:moveTo>
                  <a:pt x="278606" y="316707"/>
                </a:moveTo>
                <a:lnTo>
                  <a:pt x="302418" y="652463"/>
                </a:lnTo>
                <a:lnTo>
                  <a:pt x="0" y="676275"/>
                </a:lnTo>
                <a:lnTo>
                  <a:pt x="23812" y="628650"/>
                </a:lnTo>
                <a:lnTo>
                  <a:pt x="61912" y="559594"/>
                </a:lnTo>
                <a:lnTo>
                  <a:pt x="90487" y="495300"/>
                </a:lnTo>
                <a:lnTo>
                  <a:pt x="123825" y="397669"/>
                </a:lnTo>
                <a:lnTo>
                  <a:pt x="154781" y="297657"/>
                </a:lnTo>
                <a:lnTo>
                  <a:pt x="188118" y="176213"/>
                </a:lnTo>
                <a:lnTo>
                  <a:pt x="226218" y="38100"/>
                </a:lnTo>
                <a:lnTo>
                  <a:pt x="233362" y="14288"/>
                </a:lnTo>
                <a:lnTo>
                  <a:pt x="242887" y="4763"/>
                </a:lnTo>
                <a:lnTo>
                  <a:pt x="250031" y="0"/>
                </a:lnTo>
                <a:lnTo>
                  <a:pt x="259556" y="0"/>
                </a:lnTo>
                <a:lnTo>
                  <a:pt x="266700" y="4763"/>
                </a:lnTo>
                <a:lnTo>
                  <a:pt x="273843" y="19050"/>
                </a:lnTo>
                <a:lnTo>
                  <a:pt x="273843" y="69057"/>
                </a:lnTo>
                <a:cubicBezTo>
                  <a:pt x="275431" y="150813"/>
                  <a:pt x="277018" y="232569"/>
                  <a:pt x="278606" y="316707"/>
                </a:cubicBez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BF426081-908E-4A2C-83B5-5064D32F12C7}"/>
              </a:ext>
            </a:extLst>
          </p:cNvPr>
          <p:cNvGrpSpPr/>
          <p:nvPr/>
        </p:nvGrpSpPr>
        <p:grpSpPr>
          <a:xfrm>
            <a:off x="3856041" y="1611314"/>
            <a:ext cx="4687481" cy="4294186"/>
            <a:chOff x="3856041" y="1611314"/>
            <a:chExt cx="4687481" cy="4294186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D81C0CF6-D1D6-4051-887E-DD3325D0C01F}"/>
                </a:ext>
              </a:extLst>
            </p:cNvPr>
            <p:cNvSpPr/>
            <p:nvPr/>
          </p:nvSpPr>
          <p:spPr>
            <a:xfrm>
              <a:off x="4227515" y="1611314"/>
              <a:ext cx="857250" cy="682625"/>
            </a:xfrm>
            <a:custGeom>
              <a:avLst/>
              <a:gdLst>
                <a:gd name="connsiteX0" fmla="*/ 466725 w 857250"/>
                <a:gd name="connsiteY0" fmla="*/ 533400 h 681038"/>
                <a:gd name="connsiteX1" fmla="*/ 323850 w 857250"/>
                <a:gd name="connsiteY1" fmla="*/ 411957 h 681038"/>
                <a:gd name="connsiteX2" fmla="*/ 197644 w 857250"/>
                <a:gd name="connsiteY2" fmla="*/ 285750 h 681038"/>
                <a:gd name="connsiteX3" fmla="*/ 100012 w 857250"/>
                <a:gd name="connsiteY3" fmla="*/ 176213 h 681038"/>
                <a:gd name="connsiteX4" fmla="*/ 26194 w 857250"/>
                <a:gd name="connsiteY4" fmla="*/ 85725 h 681038"/>
                <a:gd name="connsiteX5" fmla="*/ 11906 w 857250"/>
                <a:gd name="connsiteY5" fmla="*/ 64294 h 681038"/>
                <a:gd name="connsiteX6" fmla="*/ 4762 w 857250"/>
                <a:gd name="connsiteY6" fmla="*/ 52388 h 681038"/>
                <a:gd name="connsiteX7" fmla="*/ 0 w 857250"/>
                <a:gd name="connsiteY7" fmla="*/ 30957 h 681038"/>
                <a:gd name="connsiteX8" fmla="*/ 4762 w 857250"/>
                <a:gd name="connsiteY8" fmla="*/ 11907 h 681038"/>
                <a:gd name="connsiteX9" fmla="*/ 11906 w 857250"/>
                <a:gd name="connsiteY9" fmla="*/ 4763 h 681038"/>
                <a:gd name="connsiteX10" fmla="*/ 30956 w 857250"/>
                <a:gd name="connsiteY10" fmla="*/ 0 h 681038"/>
                <a:gd name="connsiteX11" fmla="*/ 50006 w 857250"/>
                <a:gd name="connsiteY11" fmla="*/ 4763 h 681038"/>
                <a:gd name="connsiteX12" fmla="*/ 90487 w 857250"/>
                <a:gd name="connsiteY12" fmla="*/ 30957 h 681038"/>
                <a:gd name="connsiteX13" fmla="*/ 154781 w 857250"/>
                <a:gd name="connsiteY13" fmla="*/ 69057 h 681038"/>
                <a:gd name="connsiteX14" fmla="*/ 221456 w 857250"/>
                <a:gd name="connsiteY14" fmla="*/ 107157 h 681038"/>
                <a:gd name="connsiteX15" fmla="*/ 285750 w 857250"/>
                <a:gd name="connsiteY15" fmla="*/ 138113 h 681038"/>
                <a:gd name="connsiteX16" fmla="*/ 364331 w 857250"/>
                <a:gd name="connsiteY16" fmla="*/ 171450 h 681038"/>
                <a:gd name="connsiteX17" fmla="*/ 426244 w 857250"/>
                <a:gd name="connsiteY17" fmla="*/ 197644 h 681038"/>
                <a:gd name="connsiteX18" fmla="*/ 485775 w 857250"/>
                <a:gd name="connsiteY18" fmla="*/ 216694 h 681038"/>
                <a:gd name="connsiteX19" fmla="*/ 540544 w 857250"/>
                <a:gd name="connsiteY19" fmla="*/ 230982 h 681038"/>
                <a:gd name="connsiteX20" fmla="*/ 659606 w 857250"/>
                <a:gd name="connsiteY20" fmla="*/ 254794 h 681038"/>
                <a:gd name="connsiteX21" fmla="*/ 690562 w 857250"/>
                <a:gd name="connsiteY21" fmla="*/ 280988 h 681038"/>
                <a:gd name="connsiteX22" fmla="*/ 735806 w 857250"/>
                <a:gd name="connsiteY22" fmla="*/ 328613 h 681038"/>
                <a:gd name="connsiteX23" fmla="*/ 778669 w 857250"/>
                <a:gd name="connsiteY23" fmla="*/ 373857 h 681038"/>
                <a:gd name="connsiteX24" fmla="*/ 800100 w 857250"/>
                <a:gd name="connsiteY24" fmla="*/ 402432 h 681038"/>
                <a:gd name="connsiteX25" fmla="*/ 821531 w 857250"/>
                <a:gd name="connsiteY25" fmla="*/ 435769 h 681038"/>
                <a:gd name="connsiteX26" fmla="*/ 838200 w 857250"/>
                <a:gd name="connsiteY26" fmla="*/ 464344 h 681038"/>
                <a:gd name="connsiteX27" fmla="*/ 852487 w 857250"/>
                <a:gd name="connsiteY27" fmla="*/ 492919 h 681038"/>
                <a:gd name="connsiteX28" fmla="*/ 857250 w 857250"/>
                <a:gd name="connsiteY28" fmla="*/ 526257 h 681038"/>
                <a:gd name="connsiteX29" fmla="*/ 854869 w 857250"/>
                <a:gd name="connsiteY29" fmla="*/ 559594 h 681038"/>
                <a:gd name="connsiteX30" fmla="*/ 845344 w 857250"/>
                <a:gd name="connsiteY30" fmla="*/ 600075 h 681038"/>
                <a:gd name="connsiteX31" fmla="*/ 833437 w 857250"/>
                <a:gd name="connsiteY31" fmla="*/ 631032 h 681038"/>
                <a:gd name="connsiteX32" fmla="*/ 816769 w 857250"/>
                <a:gd name="connsiteY32" fmla="*/ 654844 h 681038"/>
                <a:gd name="connsiteX33" fmla="*/ 792956 w 857250"/>
                <a:gd name="connsiteY33" fmla="*/ 669132 h 681038"/>
                <a:gd name="connsiteX34" fmla="*/ 757237 w 857250"/>
                <a:gd name="connsiteY34" fmla="*/ 681038 h 681038"/>
                <a:gd name="connsiteX35" fmla="*/ 719137 w 857250"/>
                <a:gd name="connsiteY35" fmla="*/ 681038 h 681038"/>
                <a:gd name="connsiteX36" fmla="*/ 466725 w 857250"/>
                <a:gd name="connsiteY36" fmla="*/ 533400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57250" h="681038">
                  <a:moveTo>
                    <a:pt x="466725" y="533400"/>
                  </a:moveTo>
                  <a:lnTo>
                    <a:pt x="323850" y="411957"/>
                  </a:lnTo>
                  <a:lnTo>
                    <a:pt x="197644" y="285750"/>
                  </a:lnTo>
                  <a:lnTo>
                    <a:pt x="100012" y="176213"/>
                  </a:lnTo>
                  <a:lnTo>
                    <a:pt x="26194" y="85725"/>
                  </a:lnTo>
                  <a:lnTo>
                    <a:pt x="11906" y="64294"/>
                  </a:lnTo>
                  <a:lnTo>
                    <a:pt x="4762" y="52388"/>
                  </a:lnTo>
                  <a:lnTo>
                    <a:pt x="0" y="30957"/>
                  </a:lnTo>
                  <a:lnTo>
                    <a:pt x="4762" y="11907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50006" y="4763"/>
                  </a:lnTo>
                  <a:lnTo>
                    <a:pt x="90487" y="30957"/>
                  </a:lnTo>
                  <a:lnTo>
                    <a:pt x="154781" y="69057"/>
                  </a:lnTo>
                  <a:lnTo>
                    <a:pt x="221456" y="107157"/>
                  </a:lnTo>
                  <a:lnTo>
                    <a:pt x="285750" y="138113"/>
                  </a:lnTo>
                  <a:lnTo>
                    <a:pt x="364331" y="171450"/>
                  </a:lnTo>
                  <a:lnTo>
                    <a:pt x="426244" y="197644"/>
                  </a:lnTo>
                  <a:lnTo>
                    <a:pt x="485775" y="216694"/>
                  </a:lnTo>
                  <a:lnTo>
                    <a:pt x="540544" y="230982"/>
                  </a:lnTo>
                  <a:lnTo>
                    <a:pt x="659606" y="254794"/>
                  </a:lnTo>
                  <a:lnTo>
                    <a:pt x="690562" y="280988"/>
                  </a:lnTo>
                  <a:lnTo>
                    <a:pt x="735806" y="328613"/>
                  </a:lnTo>
                  <a:lnTo>
                    <a:pt x="778669" y="373857"/>
                  </a:lnTo>
                  <a:lnTo>
                    <a:pt x="800100" y="402432"/>
                  </a:lnTo>
                  <a:lnTo>
                    <a:pt x="821531" y="435769"/>
                  </a:lnTo>
                  <a:lnTo>
                    <a:pt x="838200" y="464344"/>
                  </a:lnTo>
                  <a:lnTo>
                    <a:pt x="852487" y="492919"/>
                  </a:lnTo>
                  <a:lnTo>
                    <a:pt x="857250" y="526257"/>
                  </a:lnTo>
                  <a:lnTo>
                    <a:pt x="854869" y="559594"/>
                  </a:lnTo>
                  <a:lnTo>
                    <a:pt x="845344" y="600075"/>
                  </a:lnTo>
                  <a:lnTo>
                    <a:pt x="833437" y="631032"/>
                  </a:lnTo>
                  <a:lnTo>
                    <a:pt x="816769" y="654844"/>
                  </a:lnTo>
                  <a:lnTo>
                    <a:pt x="792956" y="669132"/>
                  </a:lnTo>
                  <a:lnTo>
                    <a:pt x="757237" y="681038"/>
                  </a:lnTo>
                  <a:lnTo>
                    <a:pt x="719137" y="681038"/>
                  </a:lnTo>
                  <a:lnTo>
                    <a:pt x="466725" y="5334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6C26906F-3C54-40DB-BC3C-B3F10756000E}"/>
                </a:ext>
              </a:extLst>
            </p:cNvPr>
            <p:cNvSpPr/>
            <p:nvPr/>
          </p:nvSpPr>
          <p:spPr>
            <a:xfrm>
              <a:off x="3962402" y="2786063"/>
              <a:ext cx="762000" cy="654050"/>
            </a:xfrm>
            <a:custGeom>
              <a:avLst/>
              <a:gdLst>
                <a:gd name="connsiteX0" fmla="*/ 461963 w 762000"/>
                <a:gd name="connsiteY0" fmla="*/ 561975 h 654843"/>
                <a:gd name="connsiteX1" fmla="*/ 364331 w 762000"/>
                <a:gd name="connsiteY1" fmla="*/ 495300 h 654843"/>
                <a:gd name="connsiteX2" fmla="*/ 314325 w 762000"/>
                <a:gd name="connsiteY2" fmla="*/ 454818 h 654843"/>
                <a:gd name="connsiteX3" fmla="*/ 247650 w 762000"/>
                <a:gd name="connsiteY3" fmla="*/ 395287 h 654843"/>
                <a:gd name="connsiteX4" fmla="*/ 192881 w 762000"/>
                <a:gd name="connsiteY4" fmla="*/ 335756 h 654843"/>
                <a:gd name="connsiteX5" fmla="*/ 126206 w 762000"/>
                <a:gd name="connsiteY5" fmla="*/ 257175 h 654843"/>
                <a:gd name="connsiteX6" fmla="*/ 78581 w 762000"/>
                <a:gd name="connsiteY6" fmla="*/ 190500 h 654843"/>
                <a:gd name="connsiteX7" fmla="*/ 45244 w 762000"/>
                <a:gd name="connsiteY7" fmla="*/ 135731 h 654843"/>
                <a:gd name="connsiteX8" fmla="*/ 19050 w 762000"/>
                <a:gd name="connsiteY8" fmla="*/ 92868 h 654843"/>
                <a:gd name="connsiteX9" fmla="*/ 4763 w 762000"/>
                <a:gd name="connsiteY9" fmla="*/ 64293 h 654843"/>
                <a:gd name="connsiteX10" fmla="*/ 0 w 762000"/>
                <a:gd name="connsiteY10" fmla="*/ 40481 h 654843"/>
                <a:gd name="connsiteX11" fmla="*/ 0 w 762000"/>
                <a:gd name="connsiteY11" fmla="*/ 21431 h 654843"/>
                <a:gd name="connsiteX12" fmla="*/ 4763 w 762000"/>
                <a:gd name="connsiteY12" fmla="*/ 9525 h 654843"/>
                <a:gd name="connsiteX13" fmla="*/ 16669 w 762000"/>
                <a:gd name="connsiteY13" fmla="*/ 0 h 654843"/>
                <a:gd name="connsiteX14" fmla="*/ 33338 w 762000"/>
                <a:gd name="connsiteY14" fmla="*/ 0 h 654843"/>
                <a:gd name="connsiteX15" fmla="*/ 61913 w 762000"/>
                <a:gd name="connsiteY15" fmla="*/ 7143 h 654843"/>
                <a:gd name="connsiteX16" fmla="*/ 85725 w 762000"/>
                <a:gd name="connsiteY16" fmla="*/ 26193 h 654843"/>
                <a:gd name="connsiteX17" fmla="*/ 140494 w 762000"/>
                <a:gd name="connsiteY17" fmla="*/ 66675 h 654843"/>
                <a:gd name="connsiteX18" fmla="*/ 240506 w 762000"/>
                <a:gd name="connsiteY18" fmla="*/ 128587 h 654843"/>
                <a:gd name="connsiteX19" fmla="*/ 307181 w 762000"/>
                <a:gd name="connsiteY19" fmla="*/ 166687 h 654843"/>
                <a:gd name="connsiteX20" fmla="*/ 392906 w 762000"/>
                <a:gd name="connsiteY20" fmla="*/ 209550 h 654843"/>
                <a:gd name="connsiteX21" fmla="*/ 457200 w 762000"/>
                <a:gd name="connsiteY21" fmla="*/ 235743 h 654843"/>
                <a:gd name="connsiteX22" fmla="*/ 528638 w 762000"/>
                <a:gd name="connsiteY22" fmla="*/ 259556 h 654843"/>
                <a:gd name="connsiteX23" fmla="*/ 631031 w 762000"/>
                <a:gd name="connsiteY23" fmla="*/ 283368 h 654843"/>
                <a:gd name="connsiteX24" fmla="*/ 647700 w 762000"/>
                <a:gd name="connsiteY24" fmla="*/ 297656 h 654843"/>
                <a:gd name="connsiteX25" fmla="*/ 683419 w 762000"/>
                <a:gd name="connsiteY25" fmla="*/ 350043 h 654843"/>
                <a:gd name="connsiteX26" fmla="*/ 714375 w 762000"/>
                <a:gd name="connsiteY26" fmla="*/ 397668 h 654843"/>
                <a:gd name="connsiteX27" fmla="*/ 735806 w 762000"/>
                <a:gd name="connsiteY27" fmla="*/ 438150 h 654843"/>
                <a:gd name="connsiteX28" fmla="*/ 752475 w 762000"/>
                <a:gd name="connsiteY28" fmla="*/ 471487 h 654843"/>
                <a:gd name="connsiteX29" fmla="*/ 762000 w 762000"/>
                <a:gd name="connsiteY29" fmla="*/ 514350 h 654843"/>
                <a:gd name="connsiteX30" fmla="*/ 762000 w 762000"/>
                <a:gd name="connsiteY30" fmla="*/ 550068 h 654843"/>
                <a:gd name="connsiteX31" fmla="*/ 759619 w 762000"/>
                <a:gd name="connsiteY31" fmla="*/ 581025 h 654843"/>
                <a:gd name="connsiteX32" fmla="*/ 750094 w 762000"/>
                <a:gd name="connsiteY32" fmla="*/ 609600 h 654843"/>
                <a:gd name="connsiteX33" fmla="*/ 735806 w 762000"/>
                <a:gd name="connsiteY33" fmla="*/ 631031 h 654843"/>
                <a:gd name="connsiteX34" fmla="*/ 714375 w 762000"/>
                <a:gd name="connsiteY34" fmla="*/ 647700 h 654843"/>
                <a:gd name="connsiteX35" fmla="*/ 688181 w 762000"/>
                <a:gd name="connsiteY35" fmla="*/ 654843 h 654843"/>
                <a:gd name="connsiteX36" fmla="*/ 654844 w 762000"/>
                <a:gd name="connsiteY36" fmla="*/ 654843 h 654843"/>
                <a:gd name="connsiteX37" fmla="*/ 604838 w 762000"/>
                <a:gd name="connsiteY37" fmla="*/ 642937 h 654843"/>
                <a:gd name="connsiteX38" fmla="*/ 540544 w 762000"/>
                <a:gd name="connsiteY38" fmla="*/ 611981 h 654843"/>
                <a:gd name="connsiteX39" fmla="*/ 461963 w 762000"/>
                <a:gd name="connsiteY39" fmla="*/ 561975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62000" h="654843">
                  <a:moveTo>
                    <a:pt x="461963" y="561975"/>
                  </a:moveTo>
                  <a:lnTo>
                    <a:pt x="364331" y="495300"/>
                  </a:lnTo>
                  <a:lnTo>
                    <a:pt x="314325" y="454818"/>
                  </a:lnTo>
                  <a:lnTo>
                    <a:pt x="247650" y="395287"/>
                  </a:lnTo>
                  <a:lnTo>
                    <a:pt x="192881" y="335756"/>
                  </a:lnTo>
                  <a:lnTo>
                    <a:pt x="126206" y="257175"/>
                  </a:lnTo>
                  <a:lnTo>
                    <a:pt x="78581" y="190500"/>
                  </a:lnTo>
                  <a:lnTo>
                    <a:pt x="45244" y="135731"/>
                  </a:lnTo>
                  <a:lnTo>
                    <a:pt x="19050" y="92868"/>
                  </a:lnTo>
                  <a:lnTo>
                    <a:pt x="4763" y="64293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61913" y="7143"/>
                  </a:lnTo>
                  <a:lnTo>
                    <a:pt x="85725" y="26193"/>
                  </a:lnTo>
                  <a:lnTo>
                    <a:pt x="140494" y="66675"/>
                  </a:lnTo>
                  <a:lnTo>
                    <a:pt x="240506" y="128587"/>
                  </a:lnTo>
                  <a:lnTo>
                    <a:pt x="307181" y="166687"/>
                  </a:lnTo>
                  <a:lnTo>
                    <a:pt x="392906" y="209550"/>
                  </a:lnTo>
                  <a:lnTo>
                    <a:pt x="457200" y="235743"/>
                  </a:lnTo>
                  <a:lnTo>
                    <a:pt x="528638" y="259556"/>
                  </a:lnTo>
                  <a:lnTo>
                    <a:pt x="631031" y="283368"/>
                  </a:lnTo>
                  <a:lnTo>
                    <a:pt x="647700" y="297656"/>
                  </a:lnTo>
                  <a:lnTo>
                    <a:pt x="683419" y="350043"/>
                  </a:lnTo>
                  <a:lnTo>
                    <a:pt x="714375" y="397668"/>
                  </a:lnTo>
                  <a:lnTo>
                    <a:pt x="735806" y="438150"/>
                  </a:lnTo>
                  <a:lnTo>
                    <a:pt x="752475" y="471487"/>
                  </a:lnTo>
                  <a:lnTo>
                    <a:pt x="762000" y="514350"/>
                  </a:lnTo>
                  <a:lnTo>
                    <a:pt x="762000" y="550068"/>
                  </a:lnTo>
                  <a:lnTo>
                    <a:pt x="759619" y="581025"/>
                  </a:lnTo>
                  <a:lnTo>
                    <a:pt x="750094" y="609600"/>
                  </a:lnTo>
                  <a:lnTo>
                    <a:pt x="735806" y="631031"/>
                  </a:lnTo>
                  <a:lnTo>
                    <a:pt x="714375" y="647700"/>
                  </a:lnTo>
                  <a:lnTo>
                    <a:pt x="688181" y="654843"/>
                  </a:lnTo>
                  <a:lnTo>
                    <a:pt x="654844" y="654843"/>
                  </a:lnTo>
                  <a:lnTo>
                    <a:pt x="604838" y="642937"/>
                  </a:lnTo>
                  <a:lnTo>
                    <a:pt x="540544" y="611981"/>
                  </a:lnTo>
                  <a:lnTo>
                    <a:pt x="461963" y="5619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25FEBE44-0969-449E-8F9B-98C4D3608E3F}"/>
                </a:ext>
              </a:extLst>
            </p:cNvPr>
            <p:cNvSpPr/>
            <p:nvPr/>
          </p:nvSpPr>
          <p:spPr>
            <a:xfrm>
              <a:off x="3856041" y="5072064"/>
              <a:ext cx="534987" cy="708025"/>
            </a:xfrm>
            <a:custGeom>
              <a:avLst/>
              <a:gdLst>
                <a:gd name="connsiteX0" fmla="*/ 219075 w 535781"/>
                <a:gd name="connsiteY0" fmla="*/ 540543 h 707231"/>
                <a:gd name="connsiteX1" fmla="*/ 159544 w 535781"/>
                <a:gd name="connsiteY1" fmla="*/ 454818 h 707231"/>
                <a:gd name="connsiteX2" fmla="*/ 133350 w 535781"/>
                <a:gd name="connsiteY2" fmla="*/ 414337 h 707231"/>
                <a:gd name="connsiteX3" fmla="*/ 109537 w 535781"/>
                <a:gd name="connsiteY3" fmla="*/ 371475 h 707231"/>
                <a:gd name="connsiteX4" fmla="*/ 83344 w 535781"/>
                <a:gd name="connsiteY4" fmla="*/ 309562 h 707231"/>
                <a:gd name="connsiteX5" fmla="*/ 59531 w 535781"/>
                <a:gd name="connsiteY5" fmla="*/ 252412 h 707231"/>
                <a:gd name="connsiteX6" fmla="*/ 42862 w 535781"/>
                <a:gd name="connsiteY6" fmla="*/ 207168 h 707231"/>
                <a:gd name="connsiteX7" fmla="*/ 23812 w 535781"/>
                <a:gd name="connsiteY7" fmla="*/ 147637 h 707231"/>
                <a:gd name="connsiteX8" fmla="*/ 9525 w 535781"/>
                <a:gd name="connsiteY8" fmla="*/ 109537 h 707231"/>
                <a:gd name="connsiteX9" fmla="*/ 2381 w 535781"/>
                <a:gd name="connsiteY9" fmla="*/ 71437 h 707231"/>
                <a:gd name="connsiteX10" fmla="*/ 0 w 535781"/>
                <a:gd name="connsiteY10" fmla="*/ 33337 h 707231"/>
                <a:gd name="connsiteX11" fmla="*/ 7144 w 535781"/>
                <a:gd name="connsiteY11" fmla="*/ 11906 h 707231"/>
                <a:gd name="connsiteX12" fmla="*/ 19050 w 535781"/>
                <a:gd name="connsiteY12" fmla="*/ 4762 h 707231"/>
                <a:gd name="connsiteX13" fmla="*/ 35719 w 535781"/>
                <a:gd name="connsiteY13" fmla="*/ 0 h 707231"/>
                <a:gd name="connsiteX14" fmla="*/ 59531 w 535781"/>
                <a:gd name="connsiteY14" fmla="*/ 2381 h 707231"/>
                <a:gd name="connsiteX15" fmla="*/ 80962 w 535781"/>
                <a:gd name="connsiteY15" fmla="*/ 19050 h 707231"/>
                <a:gd name="connsiteX16" fmla="*/ 133350 w 535781"/>
                <a:gd name="connsiteY16" fmla="*/ 73818 h 707231"/>
                <a:gd name="connsiteX17" fmla="*/ 190500 w 535781"/>
                <a:gd name="connsiteY17" fmla="*/ 128587 h 707231"/>
                <a:gd name="connsiteX18" fmla="*/ 211931 w 535781"/>
                <a:gd name="connsiteY18" fmla="*/ 145256 h 707231"/>
                <a:gd name="connsiteX19" fmla="*/ 235744 w 535781"/>
                <a:gd name="connsiteY19" fmla="*/ 154781 h 707231"/>
                <a:gd name="connsiteX20" fmla="*/ 257175 w 535781"/>
                <a:gd name="connsiteY20" fmla="*/ 154781 h 707231"/>
                <a:gd name="connsiteX21" fmla="*/ 535781 w 535781"/>
                <a:gd name="connsiteY21" fmla="*/ 488156 h 707231"/>
                <a:gd name="connsiteX22" fmla="*/ 507206 w 535781"/>
                <a:gd name="connsiteY22" fmla="*/ 576262 h 707231"/>
                <a:gd name="connsiteX23" fmla="*/ 483394 w 535781"/>
                <a:gd name="connsiteY23" fmla="*/ 642937 h 707231"/>
                <a:gd name="connsiteX24" fmla="*/ 457200 w 535781"/>
                <a:gd name="connsiteY24" fmla="*/ 685800 h 707231"/>
                <a:gd name="connsiteX25" fmla="*/ 438150 w 535781"/>
                <a:gd name="connsiteY25" fmla="*/ 702468 h 707231"/>
                <a:gd name="connsiteX26" fmla="*/ 421481 w 535781"/>
                <a:gd name="connsiteY26" fmla="*/ 707231 h 707231"/>
                <a:gd name="connsiteX27" fmla="*/ 390525 w 535781"/>
                <a:gd name="connsiteY27" fmla="*/ 700087 h 707231"/>
                <a:gd name="connsiteX28" fmla="*/ 352425 w 535781"/>
                <a:gd name="connsiteY28" fmla="*/ 681037 h 707231"/>
                <a:gd name="connsiteX29" fmla="*/ 321469 w 535781"/>
                <a:gd name="connsiteY29" fmla="*/ 659606 h 707231"/>
                <a:gd name="connsiteX30" fmla="*/ 219075 w 535781"/>
                <a:gd name="connsiteY30" fmla="*/ 5405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35781" h="707231">
                  <a:moveTo>
                    <a:pt x="219075" y="540543"/>
                  </a:moveTo>
                  <a:lnTo>
                    <a:pt x="159544" y="454818"/>
                  </a:lnTo>
                  <a:lnTo>
                    <a:pt x="133350" y="414337"/>
                  </a:lnTo>
                  <a:lnTo>
                    <a:pt x="109537" y="371475"/>
                  </a:lnTo>
                  <a:lnTo>
                    <a:pt x="83344" y="309562"/>
                  </a:lnTo>
                  <a:lnTo>
                    <a:pt x="59531" y="252412"/>
                  </a:lnTo>
                  <a:lnTo>
                    <a:pt x="42862" y="207168"/>
                  </a:lnTo>
                  <a:lnTo>
                    <a:pt x="23812" y="147637"/>
                  </a:lnTo>
                  <a:lnTo>
                    <a:pt x="9525" y="109537"/>
                  </a:lnTo>
                  <a:lnTo>
                    <a:pt x="2381" y="71437"/>
                  </a:lnTo>
                  <a:lnTo>
                    <a:pt x="0" y="33337"/>
                  </a:lnTo>
                  <a:lnTo>
                    <a:pt x="7144" y="11906"/>
                  </a:lnTo>
                  <a:lnTo>
                    <a:pt x="19050" y="4762"/>
                  </a:lnTo>
                  <a:lnTo>
                    <a:pt x="35719" y="0"/>
                  </a:lnTo>
                  <a:lnTo>
                    <a:pt x="59531" y="2381"/>
                  </a:lnTo>
                  <a:lnTo>
                    <a:pt x="80962" y="19050"/>
                  </a:lnTo>
                  <a:lnTo>
                    <a:pt x="133350" y="73818"/>
                  </a:lnTo>
                  <a:lnTo>
                    <a:pt x="190500" y="128587"/>
                  </a:lnTo>
                  <a:lnTo>
                    <a:pt x="211931" y="145256"/>
                  </a:lnTo>
                  <a:lnTo>
                    <a:pt x="235744" y="154781"/>
                  </a:lnTo>
                  <a:lnTo>
                    <a:pt x="257175" y="154781"/>
                  </a:lnTo>
                  <a:lnTo>
                    <a:pt x="535781" y="488156"/>
                  </a:lnTo>
                  <a:lnTo>
                    <a:pt x="507206" y="576262"/>
                  </a:lnTo>
                  <a:lnTo>
                    <a:pt x="483394" y="642937"/>
                  </a:lnTo>
                  <a:lnTo>
                    <a:pt x="457200" y="685800"/>
                  </a:lnTo>
                  <a:lnTo>
                    <a:pt x="438150" y="702468"/>
                  </a:lnTo>
                  <a:lnTo>
                    <a:pt x="421481" y="707231"/>
                  </a:lnTo>
                  <a:lnTo>
                    <a:pt x="390525" y="700087"/>
                  </a:lnTo>
                  <a:lnTo>
                    <a:pt x="352425" y="681037"/>
                  </a:lnTo>
                  <a:lnTo>
                    <a:pt x="321469" y="659606"/>
                  </a:lnTo>
                  <a:lnTo>
                    <a:pt x="219075" y="5405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C0900E11-8251-4091-9C86-04CCA23AA50B}"/>
                </a:ext>
              </a:extLst>
            </p:cNvPr>
            <p:cNvSpPr/>
            <p:nvPr/>
          </p:nvSpPr>
          <p:spPr>
            <a:xfrm>
              <a:off x="5332416" y="1728787"/>
              <a:ext cx="630237" cy="1743075"/>
            </a:xfrm>
            <a:custGeom>
              <a:avLst/>
              <a:gdLst>
                <a:gd name="connsiteX0" fmla="*/ 261937 w 631031"/>
                <a:gd name="connsiteY0" fmla="*/ 769144 h 1743075"/>
                <a:gd name="connsiteX1" fmla="*/ 240506 w 631031"/>
                <a:gd name="connsiteY1" fmla="*/ 623888 h 1743075"/>
                <a:gd name="connsiteX2" fmla="*/ 204787 w 631031"/>
                <a:gd name="connsiteY2" fmla="*/ 407194 h 1743075"/>
                <a:gd name="connsiteX3" fmla="*/ 176212 w 631031"/>
                <a:gd name="connsiteY3" fmla="*/ 288131 h 1743075"/>
                <a:gd name="connsiteX4" fmla="*/ 154781 w 631031"/>
                <a:gd name="connsiteY4" fmla="*/ 233363 h 1743075"/>
                <a:gd name="connsiteX5" fmla="*/ 123825 w 631031"/>
                <a:gd name="connsiteY5" fmla="*/ 178594 h 1743075"/>
                <a:gd name="connsiteX6" fmla="*/ 95250 w 631031"/>
                <a:gd name="connsiteY6" fmla="*/ 142875 h 1743075"/>
                <a:gd name="connsiteX7" fmla="*/ 54769 w 631031"/>
                <a:gd name="connsiteY7" fmla="*/ 102394 h 1743075"/>
                <a:gd name="connsiteX8" fmla="*/ 26194 w 631031"/>
                <a:gd name="connsiteY8" fmla="*/ 78581 h 1743075"/>
                <a:gd name="connsiteX9" fmla="*/ 14287 w 631031"/>
                <a:gd name="connsiteY9" fmla="*/ 66675 h 1743075"/>
                <a:gd name="connsiteX10" fmla="*/ 4762 w 631031"/>
                <a:gd name="connsiteY10" fmla="*/ 45244 h 1743075"/>
                <a:gd name="connsiteX11" fmla="*/ 0 w 631031"/>
                <a:gd name="connsiteY11" fmla="*/ 23813 h 1743075"/>
                <a:gd name="connsiteX12" fmla="*/ 2381 w 631031"/>
                <a:gd name="connsiteY12" fmla="*/ 9525 h 1743075"/>
                <a:gd name="connsiteX13" fmla="*/ 9525 w 631031"/>
                <a:gd name="connsiteY13" fmla="*/ 2381 h 1743075"/>
                <a:gd name="connsiteX14" fmla="*/ 30956 w 631031"/>
                <a:gd name="connsiteY14" fmla="*/ 0 h 1743075"/>
                <a:gd name="connsiteX15" fmla="*/ 66675 w 631031"/>
                <a:gd name="connsiteY15" fmla="*/ 4763 h 1743075"/>
                <a:gd name="connsiteX16" fmla="*/ 140494 w 631031"/>
                <a:gd name="connsiteY16" fmla="*/ 33338 h 1743075"/>
                <a:gd name="connsiteX17" fmla="*/ 219075 w 631031"/>
                <a:gd name="connsiteY17" fmla="*/ 64294 h 1743075"/>
                <a:gd name="connsiteX18" fmla="*/ 300037 w 631031"/>
                <a:gd name="connsiteY18" fmla="*/ 102394 h 1743075"/>
                <a:gd name="connsiteX19" fmla="*/ 364331 w 631031"/>
                <a:gd name="connsiteY19" fmla="*/ 133350 h 1743075"/>
                <a:gd name="connsiteX20" fmla="*/ 433387 w 631031"/>
                <a:gd name="connsiteY20" fmla="*/ 173831 h 1743075"/>
                <a:gd name="connsiteX21" fmla="*/ 442912 w 631031"/>
                <a:gd name="connsiteY21" fmla="*/ 276225 h 1743075"/>
                <a:gd name="connsiteX22" fmla="*/ 516731 w 631031"/>
                <a:gd name="connsiteY22" fmla="*/ 807244 h 1743075"/>
                <a:gd name="connsiteX23" fmla="*/ 528637 w 631031"/>
                <a:gd name="connsiteY23" fmla="*/ 926306 h 1743075"/>
                <a:gd name="connsiteX24" fmla="*/ 583406 w 631031"/>
                <a:gd name="connsiteY24" fmla="*/ 1485900 h 1743075"/>
                <a:gd name="connsiteX25" fmla="*/ 631031 w 631031"/>
                <a:gd name="connsiteY25" fmla="*/ 1600200 h 1743075"/>
                <a:gd name="connsiteX26" fmla="*/ 604837 w 631031"/>
                <a:gd name="connsiteY26" fmla="*/ 1666875 h 1743075"/>
                <a:gd name="connsiteX27" fmla="*/ 581025 w 631031"/>
                <a:gd name="connsiteY27" fmla="*/ 1709738 h 1743075"/>
                <a:gd name="connsiteX28" fmla="*/ 559594 w 631031"/>
                <a:gd name="connsiteY28" fmla="*/ 1735931 h 1743075"/>
                <a:gd name="connsiteX29" fmla="*/ 542925 w 631031"/>
                <a:gd name="connsiteY29" fmla="*/ 1743075 h 1743075"/>
                <a:gd name="connsiteX30" fmla="*/ 519112 w 631031"/>
                <a:gd name="connsiteY30" fmla="*/ 1733550 h 1743075"/>
                <a:gd name="connsiteX31" fmla="*/ 461962 w 631031"/>
                <a:gd name="connsiteY31" fmla="*/ 1700213 h 1743075"/>
                <a:gd name="connsiteX32" fmla="*/ 414337 w 631031"/>
                <a:gd name="connsiteY32" fmla="*/ 1664494 h 1743075"/>
                <a:gd name="connsiteX33" fmla="*/ 371475 w 631031"/>
                <a:gd name="connsiteY33" fmla="*/ 1621631 h 1743075"/>
                <a:gd name="connsiteX34" fmla="*/ 333375 w 631031"/>
                <a:gd name="connsiteY34" fmla="*/ 1578769 h 1743075"/>
                <a:gd name="connsiteX35" fmla="*/ 307181 w 631031"/>
                <a:gd name="connsiteY35" fmla="*/ 1533525 h 1743075"/>
                <a:gd name="connsiteX36" fmla="*/ 288131 w 631031"/>
                <a:gd name="connsiteY36" fmla="*/ 1493044 h 1743075"/>
                <a:gd name="connsiteX37" fmla="*/ 266700 w 631031"/>
                <a:gd name="connsiteY37" fmla="*/ 1419225 h 1743075"/>
                <a:gd name="connsiteX38" fmla="*/ 269081 w 631031"/>
                <a:gd name="connsiteY38" fmla="*/ 1383506 h 1743075"/>
                <a:gd name="connsiteX39" fmla="*/ 276225 w 631031"/>
                <a:gd name="connsiteY39" fmla="*/ 1338263 h 1743075"/>
                <a:gd name="connsiteX40" fmla="*/ 285750 w 631031"/>
                <a:gd name="connsiteY40" fmla="*/ 1259681 h 1743075"/>
                <a:gd name="connsiteX41" fmla="*/ 288131 w 631031"/>
                <a:gd name="connsiteY41" fmla="*/ 1176338 h 1743075"/>
                <a:gd name="connsiteX42" fmla="*/ 285750 w 631031"/>
                <a:gd name="connsiteY42" fmla="*/ 1016794 h 1743075"/>
                <a:gd name="connsiteX43" fmla="*/ 261937 w 631031"/>
                <a:gd name="connsiteY43" fmla="*/ 769144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31031" h="1743075">
                  <a:moveTo>
                    <a:pt x="261937" y="769144"/>
                  </a:moveTo>
                  <a:lnTo>
                    <a:pt x="240506" y="623888"/>
                  </a:lnTo>
                  <a:lnTo>
                    <a:pt x="204787" y="407194"/>
                  </a:lnTo>
                  <a:lnTo>
                    <a:pt x="176212" y="288131"/>
                  </a:lnTo>
                  <a:lnTo>
                    <a:pt x="154781" y="233363"/>
                  </a:lnTo>
                  <a:lnTo>
                    <a:pt x="123825" y="178594"/>
                  </a:lnTo>
                  <a:lnTo>
                    <a:pt x="95250" y="142875"/>
                  </a:lnTo>
                  <a:lnTo>
                    <a:pt x="54769" y="102394"/>
                  </a:lnTo>
                  <a:lnTo>
                    <a:pt x="26194" y="78581"/>
                  </a:lnTo>
                  <a:lnTo>
                    <a:pt x="14287" y="66675"/>
                  </a:lnTo>
                  <a:lnTo>
                    <a:pt x="4762" y="45244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66675" y="4763"/>
                  </a:lnTo>
                  <a:lnTo>
                    <a:pt x="140494" y="33338"/>
                  </a:lnTo>
                  <a:lnTo>
                    <a:pt x="219075" y="64294"/>
                  </a:lnTo>
                  <a:lnTo>
                    <a:pt x="300037" y="102394"/>
                  </a:lnTo>
                  <a:lnTo>
                    <a:pt x="364331" y="133350"/>
                  </a:lnTo>
                  <a:lnTo>
                    <a:pt x="433387" y="173831"/>
                  </a:lnTo>
                  <a:lnTo>
                    <a:pt x="442912" y="276225"/>
                  </a:lnTo>
                  <a:lnTo>
                    <a:pt x="516731" y="807244"/>
                  </a:lnTo>
                  <a:lnTo>
                    <a:pt x="528637" y="926306"/>
                  </a:lnTo>
                  <a:lnTo>
                    <a:pt x="583406" y="1485900"/>
                  </a:lnTo>
                  <a:lnTo>
                    <a:pt x="631031" y="1600200"/>
                  </a:lnTo>
                  <a:lnTo>
                    <a:pt x="604837" y="1666875"/>
                  </a:lnTo>
                  <a:lnTo>
                    <a:pt x="581025" y="1709738"/>
                  </a:lnTo>
                  <a:lnTo>
                    <a:pt x="559594" y="1735931"/>
                  </a:lnTo>
                  <a:lnTo>
                    <a:pt x="542925" y="1743075"/>
                  </a:lnTo>
                  <a:lnTo>
                    <a:pt x="519112" y="1733550"/>
                  </a:lnTo>
                  <a:lnTo>
                    <a:pt x="461962" y="1700213"/>
                  </a:lnTo>
                  <a:lnTo>
                    <a:pt x="414337" y="1664494"/>
                  </a:lnTo>
                  <a:lnTo>
                    <a:pt x="371475" y="1621631"/>
                  </a:lnTo>
                  <a:lnTo>
                    <a:pt x="333375" y="1578769"/>
                  </a:lnTo>
                  <a:lnTo>
                    <a:pt x="307181" y="1533525"/>
                  </a:lnTo>
                  <a:lnTo>
                    <a:pt x="288131" y="1493044"/>
                  </a:lnTo>
                  <a:lnTo>
                    <a:pt x="266700" y="1419225"/>
                  </a:lnTo>
                  <a:lnTo>
                    <a:pt x="269081" y="1383506"/>
                  </a:lnTo>
                  <a:lnTo>
                    <a:pt x="276225" y="1338263"/>
                  </a:lnTo>
                  <a:lnTo>
                    <a:pt x="285750" y="1259681"/>
                  </a:lnTo>
                  <a:cubicBezTo>
                    <a:pt x="286544" y="1231900"/>
                    <a:pt x="287337" y="1204119"/>
                    <a:pt x="288131" y="1176338"/>
                  </a:cubicBezTo>
                  <a:cubicBezTo>
                    <a:pt x="287337" y="1123157"/>
                    <a:pt x="286544" y="1069975"/>
                    <a:pt x="285750" y="1016794"/>
                  </a:cubicBezTo>
                  <a:lnTo>
                    <a:pt x="261937" y="7691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C3E9B76A-BD7D-4EBD-9A53-5BFA0BD7B101}"/>
                </a:ext>
              </a:extLst>
            </p:cNvPr>
            <p:cNvSpPr/>
            <p:nvPr/>
          </p:nvSpPr>
          <p:spPr>
            <a:xfrm>
              <a:off x="4065590" y="3789363"/>
              <a:ext cx="990600" cy="1784350"/>
            </a:xfrm>
            <a:custGeom>
              <a:avLst/>
              <a:gdLst>
                <a:gd name="connsiteX0" fmla="*/ 640556 w 990600"/>
                <a:gd name="connsiteY0" fmla="*/ 973931 h 1785937"/>
                <a:gd name="connsiteX1" fmla="*/ 540544 w 990600"/>
                <a:gd name="connsiteY1" fmla="*/ 1209675 h 1785937"/>
                <a:gd name="connsiteX2" fmla="*/ 478631 w 990600"/>
                <a:gd name="connsiteY2" fmla="*/ 1354931 h 1785937"/>
                <a:gd name="connsiteX3" fmla="*/ 416719 w 990600"/>
                <a:gd name="connsiteY3" fmla="*/ 1507331 h 1785937"/>
                <a:gd name="connsiteX4" fmla="*/ 347662 w 990600"/>
                <a:gd name="connsiteY4" fmla="*/ 1669256 h 1785937"/>
                <a:gd name="connsiteX5" fmla="*/ 321469 w 990600"/>
                <a:gd name="connsiteY5" fmla="*/ 1785937 h 1785937"/>
                <a:gd name="connsiteX6" fmla="*/ 0 w 990600"/>
                <a:gd name="connsiteY6" fmla="*/ 1466850 h 1785937"/>
                <a:gd name="connsiteX7" fmla="*/ 47625 w 990600"/>
                <a:gd name="connsiteY7" fmla="*/ 1438275 h 1785937"/>
                <a:gd name="connsiteX8" fmla="*/ 73819 w 990600"/>
                <a:gd name="connsiteY8" fmla="*/ 1426369 h 1785937"/>
                <a:gd name="connsiteX9" fmla="*/ 100012 w 990600"/>
                <a:gd name="connsiteY9" fmla="*/ 1407319 h 1785937"/>
                <a:gd name="connsiteX10" fmla="*/ 123825 w 990600"/>
                <a:gd name="connsiteY10" fmla="*/ 1376362 h 1785937"/>
                <a:gd name="connsiteX11" fmla="*/ 216694 w 990600"/>
                <a:gd name="connsiteY11" fmla="*/ 1233487 h 1785937"/>
                <a:gd name="connsiteX12" fmla="*/ 292894 w 990600"/>
                <a:gd name="connsiteY12" fmla="*/ 1112044 h 1785937"/>
                <a:gd name="connsiteX13" fmla="*/ 390525 w 990600"/>
                <a:gd name="connsiteY13" fmla="*/ 959644 h 1785937"/>
                <a:gd name="connsiteX14" fmla="*/ 531019 w 990600"/>
                <a:gd name="connsiteY14" fmla="*/ 723900 h 1785937"/>
                <a:gd name="connsiteX15" fmla="*/ 635794 w 990600"/>
                <a:gd name="connsiteY15" fmla="*/ 550069 h 1785937"/>
                <a:gd name="connsiteX16" fmla="*/ 716756 w 990600"/>
                <a:gd name="connsiteY16" fmla="*/ 404812 h 1785937"/>
                <a:gd name="connsiteX17" fmla="*/ 826294 w 990600"/>
                <a:gd name="connsiteY17" fmla="*/ 204787 h 1785937"/>
                <a:gd name="connsiteX18" fmla="*/ 895350 w 990600"/>
                <a:gd name="connsiteY18" fmla="*/ 78581 h 1785937"/>
                <a:gd name="connsiteX19" fmla="*/ 923925 w 990600"/>
                <a:gd name="connsiteY19" fmla="*/ 28575 h 1785937"/>
                <a:gd name="connsiteX20" fmla="*/ 938212 w 990600"/>
                <a:gd name="connsiteY20" fmla="*/ 9525 h 1785937"/>
                <a:gd name="connsiteX21" fmla="*/ 947737 w 990600"/>
                <a:gd name="connsiteY21" fmla="*/ 2381 h 1785937"/>
                <a:gd name="connsiteX22" fmla="*/ 959644 w 990600"/>
                <a:gd name="connsiteY22" fmla="*/ 0 h 1785937"/>
                <a:gd name="connsiteX23" fmla="*/ 969169 w 990600"/>
                <a:gd name="connsiteY23" fmla="*/ 2381 h 1785937"/>
                <a:gd name="connsiteX24" fmla="*/ 981075 w 990600"/>
                <a:gd name="connsiteY24" fmla="*/ 11906 h 1785937"/>
                <a:gd name="connsiteX25" fmla="*/ 990600 w 990600"/>
                <a:gd name="connsiteY25" fmla="*/ 30956 h 1785937"/>
                <a:gd name="connsiteX26" fmla="*/ 990600 w 990600"/>
                <a:gd name="connsiteY26" fmla="*/ 54769 h 1785937"/>
                <a:gd name="connsiteX27" fmla="*/ 959644 w 990600"/>
                <a:gd name="connsiteY27" fmla="*/ 138112 h 1785937"/>
                <a:gd name="connsiteX28" fmla="*/ 890587 w 990600"/>
                <a:gd name="connsiteY28" fmla="*/ 321469 h 1785937"/>
                <a:gd name="connsiteX29" fmla="*/ 809625 w 990600"/>
                <a:gd name="connsiteY29" fmla="*/ 531019 h 1785937"/>
                <a:gd name="connsiteX30" fmla="*/ 742950 w 990600"/>
                <a:gd name="connsiteY30" fmla="*/ 702469 h 1785937"/>
                <a:gd name="connsiteX31" fmla="*/ 640556 w 990600"/>
                <a:gd name="connsiteY31" fmla="*/ 973931 h 178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90600" h="1785937">
                  <a:moveTo>
                    <a:pt x="640556" y="973931"/>
                  </a:moveTo>
                  <a:lnTo>
                    <a:pt x="540544" y="1209675"/>
                  </a:lnTo>
                  <a:lnTo>
                    <a:pt x="478631" y="1354931"/>
                  </a:lnTo>
                  <a:lnTo>
                    <a:pt x="416719" y="1507331"/>
                  </a:lnTo>
                  <a:lnTo>
                    <a:pt x="347662" y="1669256"/>
                  </a:lnTo>
                  <a:lnTo>
                    <a:pt x="321469" y="1785937"/>
                  </a:lnTo>
                  <a:lnTo>
                    <a:pt x="0" y="1466850"/>
                  </a:lnTo>
                  <a:lnTo>
                    <a:pt x="47625" y="1438275"/>
                  </a:lnTo>
                  <a:lnTo>
                    <a:pt x="73819" y="1426369"/>
                  </a:lnTo>
                  <a:lnTo>
                    <a:pt x="100012" y="1407319"/>
                  </a:lnTo>
                  <a:lnTo>
                    <a:pt x="123825" y="1376362"/>
                  </a:lnTo>
                  <a:lnTo>
                    <a:pt x="216694" y="1233487"/>
                  </a:lnTo>
                  <a:lnTo>
                    <a:pt x="292894" y="1112044"/>
                  </a:lnTo>
                  <a:lnTo>
                    <a:pt x="390525" y="959644"/>
                  </a:lnTo>
                  <a:lnTo>
                    <a:pt x="531019" y="723900"/>
                  </a:lnTo>
                  <a:lnTo>
                    <a:pt x="635794" y="550069"/>
                  </a:lnTo>
                  <a:lnTo>
                    <a:pt x="716756" y="404812"/>
                  </a:lnTo>
                  <a:lnTo>
                    <a:pt x="826294" y="204787"/>
                  </a:lnTo>
                  <a:lnTo>
                    <a:pt x="895350" y="78581"/>
                  </a:lnTo>
                  <a:lnTo>
                    <a:pt x="923925" y="28575"/>
                  </a:lnTo>
                  <a:lnTo>
                    <a:pt x="938212" y="9525"/>
                  </a:lnTo>
                  <a:lnTo>
                    <a:pt x="947737" y="2381"/>
                  </a:lnTo>
                  <a:lnTo>
                    <a:pt x="959644" y="0"/>
                  </a:lnTo>
                  <a:lnTo>
                    <a:pt x="969169" y="2381"/>
                  </a:lnTo>
                  <a:lnTo>
                    <a:pt x="981075" y="11906"/>
                  </a:lnTo>
                  <a:lnTo>
                    <a:pt x="990600" y="30956"/>
                  </a:lnTo>
                  <a:lnTo>
                    <a:pt x="990600" y="54769"/>
                  </a:lnTo>
                  <a:lnTo>
                    <a:pt x="959644" y="138112"/>
                  </a:lnTo>
                  <a:lnTo>
                    <a:pt x="890587" y="321469"/>
                  </a:lnTo>
                  <a:lnTo>
                    <a:pt x="809625" y="531019"/>
                  </a:lnTo>
                  <a:lnTo>
                    <a:pt x="742950" y="702469"/>
                  </a:lnTo>
                  <a:lnTo>
                    <a:pt x="640556" y="9739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E4DE4E09-6DCA-47D5-A5FF-AB348FB7B1BC}"/>
                </a:ext>
              </a:extLst>
            </p:cNvPr>
            <p:cNvSpPr/>
            <p:nvPr/>
          </p:nvSpPr>
          <p:spPr>
            <a:xfrm>
              <a:off x="5599116" y="1617664"/>
              <a:ext cx="2454275" cy="1768475"/>
            </a:xfrm>
            <a:custGeom>
              <a:avLst/>
              <a:gdLst>
                <a:gd name="connsiteX0" fmla="*/ 738187 w 2455069"/>
                <a:gd name="connsiteY0" fmla="*/ 371475 h 1769269"/>
                <a:gd name="connsiteX1" fmla="*/ 95250 w 2455069"/>
                <a:gd name="connsiteY1" fmla="*/ 438150 h 1769269"/>
                <a:gd name="connsiteX2" fmla="*/ 0 w 2455069"/>
                <a:gd name="connsiteY2" fmla="*/ 278606 h 1769269"/>
                <a:gd name="connsiteX3" fmla="*/ 161925 w 2455069"/>
                <a:gd name="connsiteY3" fmla="*/ 266700 h 1769269"/>
                <a:gd name="connsiteX4" fmla="*/ 509587 w 2455069"/>
                <a:gd name="connsiteY4" fmla="*/ 230981 h 1769269"/>
                <a:gd name="connsiteX5" fmla="*/ 866775 w 2455069"/>
                <a:gd name="connsiteY5" fmla="*/ 190500 h 1769269"/>
                <a:gd name="connsiteX6" fmla="*/ 1350169 w 2455069"/>
                <a:gd name="connsiteY6" fmla="*/ 138112 h 1769269"/>
                <a:gd name="connsiteX7" fmla="*/ 1964531 w 2455069"/>
                <a:gd name="connsiteY7" fmla="*/ 69056 h 1769269"/>
                <a:gd name="connsiteX8" fmla="*/ 1985962 w 2455069"/>
                <a:gd name="connsiteY8" fmla="*/ 54769 h 1769269"/>
                <a:gd name="connsiteX9" fmla="*/ 2012156 w 2455069"/>
                <a:gd name="connsiteY9" fmla="*/ 38100 h 1769269"/>
                <a:gd name="connsiteX10" fmla="*/ 2045494 w 2455069"/>
                <a:gd name="connsiteY10" fmla="*/ 21431 h 1769269"/>
                <a:gd name="connsiteX11" fmla="*/ 2093119 w 2455069"/>
                <a:gd name="connsiteY11" fmla="*/ 4762 h 1769269"/>
                <a:gd name="connsiteX12" fmla="*/ 2145506 w 2455069"/>
                <a:gd name="connsiteY12" fmla="*/ 0 h 1769269"/>
                <a:gd name="connsiteX13" fmla="*/ 2169319 w 2455069"/>
                <a:gd name="connsiteY13" fmla="*/ 4762 h 1769269"/>
                <a:gd name="connsiteX14" fmla="*/ 2200275 w 2455069"/>
                <a:gd name="connsiteY14" fmla="*/ 30956 h 1769269"/>
                <a:gd name="connsiteX15" fmla="*/ 2262187 w 2455069"/>
                <a:gd name="connsiteY15" fmla="*/ 80962 h 1769269"/>
                <a:gd name="connsiteX16" fmla="*/ 2343150 w 2455069"/>
                <a:gd name="connsiteY16" fmla="*/ 159544 h 1769269"/>
                <a:gd name="connsiteX17" fmla="*/ 2369344 w 2455069"/>
                <a:gd name="connsiteY17" fmla="*/ 183356 h 1769269"/>
                <a:gd name="connsiteX18" fmla="*/ 2400300 w 2455069"/>
                <a:gd name="connsiteY18" fmla="*/ 209550 h 1769269"/>
                <a:gd name="connsiteX19" fmla="*/ 2419350 w 2455069"/>
                <a:gd name="connsiteY19" fmla="*/ 230981 h 1769269"/>
                <a:gd name="connsiteX20" fmla="*/ 2438400 w 2455069"/>
                <a:gd name="connsiteY20" fmla="*/ 259556 h 1769269"/>
                <a:gd name="connsiteX21" fmla="*/ 2450306 w 2455069"/>
                <a:gd name="connsiteY21" fmla="*/ 283369 h 1769269"/>
                <a:gd name="connsiteX22" fmla="*/ 2455069 w 2455069"/>
                <a:gd name="connsiteY22" fmla="*/ 314325 h 1769269"/>
                <a:gd name="connsiteX23" fmla="*/ 2447925 w 2455069"/>
                <a:gd name="connsiteY23" fmla="*/ 335756 h 1769269"/>
                <a:gd name="connsiteX24" fmla="*/ 2428875 w 2455069"/>
                <a:gd name="connsiteY24" fmla="*/ 361950 h 1769269"/>
                <a:gd name="connsiteX25" fmla="*/ 2400300 w 2455069"/>
                <a:gd name="connsiteY25" fmla="*/ 397669 h 1769269"/>
                <a:gd name="connsiteX26" fmla="*/ 2369344 w 2455069"/>
                <a:gd name="connsiteY26" fmla="*/ 435769 h 1769269"/>
                <a:gd name="connsiteX27" fmla="*/ 2350294 w 2455069"/>
                <a:gd name="connsiteY27" fmla="*/ 478631 h 1769269"/>
                <a:gd name="connsiteX28" fmla="*/ 2340769 w 2455069"/>
                <a:gd name="connsiteY28" fmla="*/ 519112 h 1769269"/>
                <a:gd name="connsiteX29" fmla="*/ 2328862 w 2455069"/>
                <a:gd name="connsiteY29" fmla="*/ 683419 h 1769269"/>
                <a:gd name="connsiteX30" fmla="*/ 2302669 w 2455069"/>
                <a:gd name="connsiteY30" fmla="*/ 871537 h 1769269"/>
                <a:gd name="connsiteX31" fmla="*/ 2252662 w 2455069"/>
                <a:gd name="connsiteY31" fmla="*/ 1147762 h 1769269"/>
                <a:gd name="connsiteX32" fmla="*/ 2202656 w 2455069"/>
                <a:gd name="connsiteY32" fmla="*/ 1369219 h 1769269"/>
                <a:gd name="connsiteX33" fmla="*/ 2159794 w 2455069"/>
                <a:gd name="connsiteY33" fmla="*/ 1535906 h 1769269"/>
                <a:gd name="connsiteX34" fmla="*/ 2135981 w 2455069"/>
                <a:gd name="connsiteY34" fmla="*/ 1619250 h 1769269"/>
                <a:gd name="connsiteX35" fmla="*/ 2121694 w 2455069"/>
                <a:gd name="connsiteY35" fmla="*/ 1652587 h 1769269"/>
                <a:gd name="connsiteX36" fmla="*/ 2097881 w 2455069"/>
                <a:gd name="connsiteY36" fmla="*/ 1695450 h 1769269"/>
                <a:gd name="connsiteX37" fmla="*/ 2066925 w 2455069"/>
                <a:gd name="connsiteY37" fmla="*/ 1733550 h 1769269"/>
                <a:gd name="connsiteX38" fmla="*/ 2033587 w 2455069"/>
                <a:gd name="connsiteY38" fmla="*/ 1759744 h 1769269"/>
                <a:gd name="connsiteX39" fmla="*/ 2016919 w 2455069"/>
                <a:gd name="connsiteY39" fmla="*/ 1766887 h 1769269"/>
                <a:gd name="connsiteX40" fmla="*/ 1993106 w 2455069"/>
                <a:gd name="connsiteY40" fmla="*/ 1769269 h 1769269"/>
                <a:gd name="connsiteX41" fmla="*/ 1957387 w 2455069"/>
                <a:gd name="connsiteY41" fmla="*/ 1766887 h 1769269"/>
                <a:gd name="connsiteX42" fmla="*/ 1916906 w 2455069"/>
                <a:gd name="connsiteY42" fmla="*/ 1747837 h 1769269"/>
                <a:gd name="connsiteX43" fmla="*/ 1878806 w 2455069"/>
                <a:gd name="connsiteY43" fmla="*/ 1714500 h 1769269"/>
                <a:gd name="connsiteX44" fmla="*/ 1914525 w 2455069"/>
                <a:gd name="connsiteY44" fmla="*/ 1502569 h 1769269"/>
                <a:gd name="connsiteX45" fmla="*/ 1931194 w 2455069"/>
                <a:gd name="connsiteY45" fmla="*/ 1373981 h 1769269"/>
                <a:gd name="connsiteX46" fmla="*/ 1947862 w 2455069"/>
                <a:gd name="connsiteY46" fmla="*/ 1250156 h 1769269"/>
                <a:gd name="connsiteX47" fmla="*/ 1966912 w 2455069"/>
                <a:gd name="connsiteY47" fmla="*/ 1088231 h 1769269"/>
                <a:gd name="connsiteX48" fmla="*/ 1983581 w 2455069"/>
                <a:gd name="connsiteY48" fmla="*/ 919162 h 1769269"/>
                <a:gd name="connsiteX49" fmla="*/ 2009775 w 2455069"/>
                <a:gd name="connsiteY49" fmla="*/ 864394 h 1769269"/>
                <a:gd name="connsiteX50" fmla="*/ 2026444 w 2455069"/>
                <a:gd name="connsiteY50" fmla="*/ 459581 h 1769269"/>
                <a:gd name="connsiteX51" fmla="*/ 2028825 w 2455069"/>
                <a:gd name="connsiteY51" fmla="*/ 335756 h 1769269"/>
                <a:gd name="connsiteX52" fmla="*/ 2026444 w 2455069"/>
                <a:gd name="connsiteY52" fmla="*/ 297656 h 1769269"/>
                <a:gd name="connsiteX53" fmla="*/ 2019300 w 2455069"/>
                <a:gd name="connsiteY53" fmla="*/ 283369 h 1769269"/>
                <a:gd name="connsiteX54" fmla="*/ 2002631 w 2455069"/>
                <a:gd name="connsiteY54" fmla="*/ 264319 h 1769269"/>
                <a:gd name="connsiteX55" fmla="*/ 1981200 w 2455069"/>
                <a:gd name="connsiteY55" fmla="*/ 252412 h 1769269"/>
                <a:gd name="connsiteX56" fmla="*/ 1876425 w 2455069"/>
                <a:gd name="connsiteY56" fmla="*/ 257175 h 1769269"/>
                <a:gd name="connsiteX57" fmla="*/ 1585912 w 2455069"/>
                <a:gd name="connsiteY57" fmla="*/ 285750 h 1769269"/>
                <a:gd name="connsiteX58" fmla="*/ 1197769 w 2455069"/>
                <a:gd name="connsiteY58" fmla="*/ 323850 h 1769269"/>
                <a:gd name="connsiteX59" fmla="*/ 738187 w 2455069"/>
                <a:gd name="connsiteY59" fmla="*/ 371475 h 1769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55069" h="1769269">
                  <a:moveTo>
                    <a:pt x="738187" y="371475"/>
                  </a:moveTo>
                  <a:lnTo>
                    <a:pt x="95250" y="438150"/>
                  </a:lnTo>
                  <a:lnTo>
                    <a:pt x="0" y="278606"/>
                  </a:lnTo>
                  <a:lnTo>
                    <a:pt x="161925" y="266700"/>
                  </a:lnTo>
                  <a:lnTo>
                    <a:pt x="509587" y="230981"/>
                  </a:lnTo>
                  <a:lnTo>
                    <a:pt x="866775" y="190500"/>
                  </a:lnTo>
                  <a:lnTo>
                    <a:pt x="1350169" y="138112"/>
                  </a:lnTo>
                  <a:lnTo>
                    <a:pt x="1964531" y="69056"/>
                  </a:lnTo>
                  <a:lnTo>
                    <a:pt x="1985962" y="54769"/>
                  </a:lnTo>
                  <a:lnTo>
                    <a:pt x="2012156" y="38100"/>
                  </a:lnTo>
                  <a:lnTo>
                    <a:pt x="2045494" y="21431"/>
                  </a:lnTo>
                  <a:lnTo>
                    <a:pt x="2093119" y="4762"/>
                  </a:lnTo>
                  <a:lnTo>
                    <a:pt x="2145506" y="0"/>
                  </a:lnTo>
                  <a:lnTo>
                    <a:pt x="2169319" y="4762"/>
                  </a:lnTo>
                  <a:lnTo>
                    <a:pt x="2200275" y="30956"/>
                  </a:lnTo>
                  <a:lnTo>
                    <a:pt x="2262187" y="80962"/>
                  </a:lnTo>
                  <a:lnTo>
                    <a:pt x="2343150" y="159544"/>
                  </a:lnTo>
                  <a:lnTo>
                    <a:pt x="2369344" y="183356"/>
                  </a:lnTo>
                  <a:lnTo>
                    <a:pt x="2400300" y="209550"/>
                  </a:lnTo>
                  <a:lnTo>
                    <a:pt x="2419350" y="230981"/>
                  </a:lnTo>
                  <a:lnTo>
                    <a:pt x="2438400" y="259556"/>
                  </a:lnTo>
                  <a:lnTo>
                    <a:pt x="2450306" y="283369"/>
                  </a:lnTo>
                  <a:lnTo>
                    <a:pt x="2455069" y="314325"/>
                  </a:lnTo>
                  <a:lnTo>
                    <a:pt x="2447925" y="335756"/>
                  </a:lnTo>
                  <a:lnTo>
                    <a:pt x="2428875" y="361950"/>
                  </a:lnTo>
                  <a:lnTo>
                    <a:pt x="2400300" y="397669"/>
                  </a:lnTo>
                  <a:lnTo>
                    <a:pt x="2369344" y="435769"/>
                  </a:lnTo>
                  <a:lnTo>
                    <a:pt x="2350294" y="478631"/>
                  </a:lnTo>
                  <a:lnTo>
                    <a:pt x="2340769" y="519112"/>
                  </a:lnTo>
                  <a:lnTo>
                    <a:pt x="2328862" y="683419"/>
                  </a:lnTo>
                  <a:lnTo>
                    <a:pt x="2302669" y="871537"/>
                  </a:lnTo>
                  <a:lnTo>
                    <a:pt x="2252662" y="1147762"/>
                  </a:lnTo>
                  <a:lnTo>
                    <a:pt x="2202656" y="1369219"/>
                  </a:lnTo>
                  <a:lnTo>
                    <a:pt x="2159794" y="1535906"/>
                  </a:lnTo>
                  <a:lnTo>
                    <a:pt x="2135981" y="1619250"/>
                  </a:lnTo>
                  <a:lnTo>
                    <a:pt x="2121694" y="1652587"/>
                  </a:lnTo>
                  <a:lnTo>
                    <a:pt x="2097881" y="1695450"/>
                  </a:lnTo>
                  <a:lnTo>
                    <a:pt x="2066925" y="1733550"/>
                  </a:lnTo>
                  <a:lnTo>
                    <a:pt x="2033587" y="1759744"/>
                  </a:lnTo>
                  <a:lnTo>
                    <a:pt x="2016919" y="1766887"/>
                  </a:lnTo>
                  <a:lnTo>
                    <a:pt x="1993106" y="1769269"/>
                  </a:lnTo>
                  <a:lnTo>
                    <a:pt x="1957387" y="1766887"/>
                  </a:lnTo>
                  <a:lnTo>
                    <a:pt x="1916906" y="1747837"/>
                  </a:lnTo>
                  <a:lnTo>
                    <a:pt x="1878806" y="1714500"/>
                  </a:lnTo>
                  <a:lnTo>
                    <a:pt x="1914525" y="1502569"/>
                  </a:lnTo>
                  <a:lnTo>
                    <a:pt x="1931194" y="1373981"/>
                  </a:lnTo>
                  <a:lnTo>
                    <a:pt x="1947862" y="1250156"/>
                  </a:lnTo>
                  <a:lnTo>
                    <a:pt x="1966912" y="1088231"/>
                  </a:lnTo>
                  <a:lnTo>
                    <a:pt x="1983581" y="919162"/>
                  </a:lnTo>
                  <a:lnTo>
                    <a:pt x="2009775" y="864394"/>
                  </a:lnTo>
                  <a:lnTo>
                    <a:pt x="2026444" y="459581"/>
                  </a:lnTo>
                  <a:cubicBezTo>
                    <a:pt x="2027238" y="418306"/>
                    <a:pt x="2028031" y="377031"/>
                    <a:pt x="2028825" y="335756"/>
                  </a:cubicBezTo>
                  <a:lnTo>
                    <a:pt x="2026444" y="297656"/>
                  </a:lnTo>
                  <a:lnTo>
                    <a:pt x="2019300" y="283369"/>
                  </a:lnTo>
                  <a:lnTo>
                    <a:pt x="2002631" y="264319"/>
                  </a:lnTo>
                  <a:lnTo>
                    <a:pt x="1981200" y="252412"/>
                  </a:lnTo>
                  <a:lnTo>
                    <a:pt x="1876425" y="257175"/>
                  </a:lnTo>
                  <a:lnTo>
                    <a:pt x="1585912" y="285750"/>
                  </a:lnTo>
                  <a:lnTo>
                    <a:pt x="1197769" y="323850"/>
                  </a:lnTo>
                  <a:lnTo>
                    <a:pt x="738187" y="3714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542CD0D3-C791-4AF8-B0FC-AEB0F2F2235B}"/>
                </a:ext>
              </a:extLst>
            </p:cNvPr>
            <p:cNvSpPr/>
            <p:nvPr/>
          </p:nvSpPr>
          <p:spPr>
            <a:xfrm>
              <a:off x="5762628" y="2333625"/>
              <a:ext cx="1889125" cy="363538"/>
            </a:xfrm>
            <a:custGeom>
              <a:avLst/>
              <a:gdLst>
                <a:gd name="connsiteX0" fmla="*/ 716756 w 1888331"/>
                <a:gd name="connsiteY0" fmla="*/ 302419 h 364331"/>
                <a:gd name="connsiteX1" fmla="*/ 28575 w 1888331"/>
                <a:gd name="connsiteY1" fmla="*/ 364331 h 364331"/>
                <a:gd name="connsiteX2" fmla="*/ 0 w 1888331"/>
                <a:gd name="connsiteY2" fmla="*/ 185738 h 364331"/>
                <a:gd name="connsiteX3" fmla="*/ 302419 w 1888331"/>
                <a:gd name="connsiteY3" fmla="*/ 157163 h 364331"/>
                <a:gd name="connsiteX4" fmla="*/ 752475 w 1888331"/>
                <a:gd name="connsiteY4" fmla="*/ 111919 h 364331"/>
                <a:gd name="connsiteX5" fmla="*/ 1078706 w 1888331"/>
                <a:gd name="connsiteY5" fmla="*/ 80963 h 364331"/>
                <a:gd name="connsiteX6" fmla="*/ 1404938 w 1888331"/>
                <a:gd name="connsiteY6" fmla="*/ 47625 h 364331"/>
                <a:gd name="connsiteX7" fmla="*/ 1431131 w 1888331"/>
                <a:gd name="connsiteY7" fmla="*/ 42863 h 364331"/>
                <a:gd name="connsiteX8" fmla="*/ 1588294 w 1888331"/>
                <a:gd name="connsiteY8" fmla="*/ 2381 h 364331"/>
                <a:gd name="connsiteX9" fmla="*/ 1612106 w 1888331"/>
                <a:gd name="connsiteY9" fmla="*/ 0 h 364331"/>
                <a:gd name="connsiteX10" fmla="*/ 1650206 w 1888331"/>
                <a:gd name="connsiteY10" fmla="*/ 7144 h 364331"/>
                <a:gd name="connsiteX11" fmla="*/ 1695450 w 1888331"/>
                <a:gd name="connsiteY11" fmla="*/ 23813 h 364331"/>
                <a:gd name="connsiteX12" fmla="*/ 1774031 w 1888331"/>
                <a:gd name="connsiteY12" fmla="*/ 61913 h 364331"/>
                <a:gd name="connsiteX13" fmla="*/ 1883569 w 1888331"/>
                <a:gd name="connsiteY13" fmla="*/ 130969 h 364331"/>
                <a:gd name="connsiteX14" fmla="*/ 1888331 w 1888331"/>
                <a:gd name="connsiteY14" fmla="*/ 226219 h 364331"/>
                <a:gd name="connsiteX15" fmla="*/ 1628775 w 1888331"/>
                <a:gd name="connsiteY15" fmla="*/ 221456 h 364331"/>
                <a:gd name="connsiteX16" fmla="*/ 1528763 w 1888331"/>
                <a:gd name="connsiteY16" fmla="*/ 226219 h 364331"/>
                <a:gd name="connsiteX17" fmla="*/ 1290638 w 1888331"/>
                <a:gd name="connsiteY17" fmla="*/ 247650 h 364331"/>
                <a:gd name="connsiteX18" fmla="*/ 716756 w 1888331"/>
                <a:gd name="connsiteY18" fmla="*/ 3024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88331" h="364331">
                  <a:moveTo>
                    <a:pt x="716756" y="302419"/>
                  </a:moveTo>
                  <a:lnTo>
                    <a:pt x="28575" y="364331"/>
                  </a:lnTo>
                  <a:lnTo>
                    <a:pt x="0" y="185738"/>
                  </a:lnTo>
                  <a:lnTo>
                    <a:pt x="302419" y="157163"/>
                  </a:lnTo>
                  <a:lnTo>
                    <a:pt x="752475" y="111919"/>
                  </a:lnTo>
                  <a:lnTo>
                    <a:pt x="1078706" y="80963"/>
                  </a:lnTo>
                  <a:lnTo>
                    <a:pt x="1404938" y="47625"/>
                  </a:lnTo>
                  <a:lnTo>
                    <a:pt x="1431131" y="42863"/>
                  </a:lnTo>
                  <a:lnTo>
                    <a:pt x="1588294" y="2381"/>
                  </a:lnTo>
                  <a:lnTo>
                    <a:pt x="1612106" y="0"/>
                  </a:lnTo>
                  <a:lnTo>
                    <a:pt x="1650206" y="7144"/>
                  </a:lnTo>
                  <a:lnTo>
                    <a:pt x="1695450" y="23813"/>
                  </a:lnTo>
                  <a:lnTo>
                    <a:pt x="1774031" y="61913"/>
                  </a:lnTo>
                  <a:lnTo>
                    <a:pt x="1883569" y="130969"/>
                  </a:lnTo>
                  <a:lnTo>
                    <a:pt x="1888331" y="226219"/>
                  </a:lnTo>
                  <a:lnTo>
                    <a:pt x="1628775" y="221456"/>
                  </a:lnTo>
                  <a:lnTo>
                    <a:pt x="1528763" y="226219"/>
                  </a:lnTo>
                  <a:lnTo>
                    <a:pt x="1290638" y="247650"/>
                  </a:lnTo>
                  <a:lnTo>
                    <a:pt x="716756" y="3024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81004DEE-9359-4D10-A20B-DC0EFD658DBD}"/>
                </a:ext>
              </a:extLst>
            </p:cNvPr>
            <p:cNvSpPr/>
            <p:nvPr/>
          </p:nvSpPr>
          <p:spPr>
            <a:xfrm>
              <a:off x="5805491" y="3027364"/>
              <a:ext cx="1743075" cy="344487"/>
            </a:xfrm>
            <a:custGeom>
              <a:avLst/>
              <a:gdLst>
                <a:gd name="connsiteX0" fmla="*/ 750093 w 1743075"/>
                <a:gd name="connsiteY0" fmla="*/ 283369 h 345281"/>
                <a:gd name="connsiteX1" fmla="*/ 61912 w 1743075"/>
                <a:gd name="connsiteY1" fmla="*/ 345281 h 345281"/>
                <a:gd name="connsiteX2" fmla="*/ 0 w 1743075"/>
                <a:gd name="connsiteY2" fmla="*/ 159544 h 345281"/>
                <a:gd name="connsiteX3" fmla="*/ 142875 w 1743075"/>
                <a:gd name="connsiteY3" fmla="*/ 154781 h 345281"/>
                <a:gd name="connsiteX4" fmla="*/ 438150 w 1743075"/>
                <a:gd name="connsiteY4" fmla="*/ 135731 h 345281"/>
                <a:gd name="connsiteX5" fmla="*/ 752475 w 1743075"/>
                <a:gd name="connsiteY5" fmla="*/ 107156 h 345281"/>
                <a:gd name="connsiteX6" fmla="*/ 1042987 w 1743075"/>
                <a:gd name="connsiteY6" fmla="*/ 73819 h 345281"/>
                <a:gd name="connsiteX7" fmla="*/ 1316831 w 1743075"/>
                <a:gd name="connsiteY7" fmla="*/ 35719 h 345281"/>
                <a:gd name="connsiteX8" fmla="*/ 1533525 w 1743075"/>
                <a:gd name="connsiteY8" fmla="*/ 0 h 345281"/>
                <a:gd name="connsiteX9" fmla="*/ 1554956 w 1743075"/>
                <a:gd name="connsiteY9" fmla="*/ 2381 h 345281"/>
                <a:gd name="connsiteX10" fmla="*/ 1595437 w 1743075"/>
                <a:gd name="connsiteY10" fmla="*/ 14287 h 345281"/>
                <a:gd name="connsiteX11" fmla="*/ 1635918 w 1743075"/>
                <a:gd name="connsiteY11" fmla="*/ 28575 h 345281"/>
                <a:gd name="connsiteX12" fmla="*/ 1669256 w 1743075"/>
                <a:gd name="connsiteY12" fmla="*/ 42862 h 345281"/>
                <a:gd name="connsiteX13" fmla="*/ 1743075 w 1743075"/>
                <a:gd name="connsiteY13" fmla="*/ 80962 h 345281"/>
                <a:gd name="connsiteX14" fmla="*/ 1740693 w 1743075"/>
                <a:gd name="connsiteY14" fmla="*/ 323850 h 345281"/>
                <a:gd name="connsiteX15" fmla="*/ 1678781 w 1743075"/>
                <a:gd name="connsiteY15" fmla="*/ 309562 h 345281"/>
                <a:gd name="connsiteX16" fmla="*/ 1647825 w 1743075"/>
                <a:gd name="connsiteY16" fmla="*/ 288131 h 345281"/>
                <a:gd name="connsiteX17" fmla="*/ 1590675 w 1743075"/>
                <a:gd name="connsiteY17" fmla="*/ 240506 h 345281"/>
                <a:gd name="connsiteX18" fmla="*/ 1552575 w 1743075"/>
                <a:gd name="connsiteY18" fmla="*/ 202406 h 345281"/>
                <a:gd name="connsiteX19" fmla="*/ 1445418 w 1743075"/>
                <a:gd name="connsiteY19" fmla="*/ 211931 h 345281"/>
                <a:gd name="connsiteX20" fmla="*/ 750093 w 1743075"/>
                <a:gd name="connsiteY20" fmla="*/ 283369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43075" h="345281">
                  <a:moveTo>
                    <a:pt x="750093" y="283369"/>
                  </a:moveTo>
                  <a:lnTo>
                    <a:pt x="61912" y="345281"/>
                  </a:lnTo>
                  <a:lnTo>
                    <a:pt x="0" y="159544"/>
                  </a:lnTo>
                  <a:lnTo>
                    <a:pt x="142875" y="154781"/>
                  </a:lnTo>
                  <a:lnTo>
                    <a:pt x="438150" y="135731"/>
                  </a:lnTo>
                  <a:lnTo>
                    <a:pt x="752475" y="107156"/>
                  </a:lnTo>
                  <a:lnTo>
                    <a:pt x="1042987" y="73819"/>
                  </a:lnTo>
                  <a:lnTo>
                    <a:pt x="1316831" y="35719"/>
                  </a:lnTo>
                  <a:lnTo>
                    <a:pt x="1533525" y="0"/>
                  </a:lnTo>
                  <a:lnTo>
                    <a:pt x="1554956" y="2381"/>
                  </a:lnTo>
                  <a:lnTo>
                    <a:pt x="1595437" y="14287"/>
                  </a:lnTo>
                  <a:lnTo>
                    <a:pt x="1635918" y="28575"/>
                  </a:lnTo>
                  <a:lnTo>
                    <a:pt x="1669256" y="42862"/>
                  </a:lnTo>
                  <a:lnTo>
                    <a:pt x="1743075" y="80962"/>
                  </a:lnTo>
                  <a:lnTo>
                    <a:pt x="1740693" y="323850"/>
                  </a:lnTo>
                  <a:lnTo>
                    <a:pt x="1678781" y="309562"/>
                  </a:lnTo>
                  <a:lnTo>
                    <a:pt x="1647825" y="288131"/>
                  </a:lnTo>
                  <a:lnTo>
                    <a:pt x="1590675" y="240506"/>
                  </a:lnTo>
                  <a:lnTo>
                    <a:pt x="1552575" y="202406"/>
                  </a:lnTo>
                  <a:lnTo>
                    <a:pt x="1445418" y="211931"/>
                  </a:lnTo>
                  <a:lnTo>
                    <a:pt x="750093" y="2833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1E7FA012-89B8-47C2-86EC-8E77045FACE5}"/>
                </a:ext>
              </a:extLst>
            </p:cNvPr>
            <p:cNvSpPr/>
            <p:nvPr/>
          </p:nvSpPr>
          <p:spPr>
            <a:xfrm>
              <a:off x="5675315" y="4162424"/>
              <a:ext cx="976312" cy="355600"/>
            </a:xfrm>
            <a:custGeom>
              <a:avLst/>
              <a:gdLst>
                <a:gd name="connsiteX0" fmla="*/ 681037 w 976312"/>
                <a:gd name="connsiteY0" fmla="*/ 269081 h 354806"/>
                <a:gd name="connsiteX1" fmla="*/ 511969 w 976312"/>
                <a:gd name="connsiteY1" fmla="*/ 309562 h 354806"/>
                <a:gd name="connsiteX2" fmla="*/ 400050 w 976312"/>
                <a:gd name="connsiteY2" fmla="*/ 333375 h 354806"/>
                <a:gd name="connsiteX3" fmla="*/ 328612 w 976312"/>
                <a:gd name="connsiteY3" fmla="*/ 347662 h 354806"/>
                <a:gd name="connsiteX4" fmla="*/ 273844 w 976312"/>
                <a:gd name="connsiteY4" fmla="*/ 352425 h 354806"/>
                <a:gd name="connsiteX5" fmla="*/ 235744 w 976312"/>
                <a:gd name="connsiteY5" fmla="*/ 354806 h 354806"/>
                <a:gd name="connsiteX6" fmla="*/ 188119 w 976312"/>
                <a:gd name="connsiteY6" fmla="*/ 350043 h 354806"/>
                <a:gd name="connsiteX7" fmla="*/ 135731 w 976312"/>
                <a:gd name="connsiteY7" fmla="*/ 335756 h 354806"/>
                <a:gd name="connsiteX8" fmla="*/ 95250 w 976312"/>
                <a:gd name="connsiteY8" fmla="*/ 323850 h 354806"/>
                <a:gd name="connsiteX9" fmla="*/ 0 w 976312"/>
                <a:gd name="connsiteY9" fmla="*/ 288131 h 354806"/>
                <a:gd name="connsiteX10" fmla="*/ 0 w 976312"/>
                <a:gd name="connsiteY10" fmla="*/ 128587 h 354806"/>
                <a:gd name="connsiteX11" fmla="*/ 76200 w 976312"/>
                <a:gd name="connsiteY11" fmla="*/ 159543 h 354806"/>
                <a:gd name="connsiteX12" fmla="*/ 121444 w 976312"/>
                <a:gd name="connsiteY12" fmla="*/ 173831 h 354806"/>
                <a:gd name="connsiteX13" fmla="*/ 159544 w 976312"/>
                <a:gd name="connsiteY13" fmla="*/ 178593 h 354806"/>
                <a:gd name="connsiteX14" fmla="*/ 204787 w 976312"/>
                <a:gd name="connsiteY14" fmla="*/ 178593 h 354806"/>
                <a:gd name="connsiteX15" fmla="*/ 278606 w 976312"/>
                <a:gd name="connsiteY15" fmla="*/ 169068 h 354806"/>
                <a:gd name="connsiteX16" fmla="*/ 371475 w 976312"/>
                <a:gd name="connsiteY16" fmla="*/ 147637 h 354806"/>
                <a:gd name="connsiteX17" fmla="*/ 438150 w 976312"/>
                <a:gd name="connsiteY17" fmla="*/ 128587 h 354806"/>
                <a:gd name="connsiteX18" fmla="*/ 507206 w 976312"/>
                <a:gd name="connsiteY18" fmla="*/ 97631 h 354806"/>
                <a:gd name="connsiteX19" fmla="*/ 576262 w 976312"/>
                <a:gd name="connsiteY19" fmla="*/ 59531 h 354806"/>
                <a:gd name="connsiteX20" fmla="*/ 633412 w 976312"/>
                <a:gd name="connsiteY20" fmla="*/ 28575 h 354806"/>
                <a:gd name="connsiteX21" fmla="*/ 683419 w 976312"/>
                <a:gd name="connsiteY21" fmla="*/ 7143 h 354806"/>
                <a:gd name="connsiteX22" fmla="*/ 723900 w 976312"/>
                <a:gd name="connsiteY22" fmla="*/ 0 h 354806"/>
                <a:gd name="connsiteX23" fmla="*/ 769144 w 976312"/>
                <a:gd name="connsiteY23" fmla="*/ 2381 h 354806"/>
                <a:gd name="connsiteX24" fmla="*/ 838200 w 976312"/>
                <a:gd name="connsiteY24" fmla="*/ 16668 h 354806"/>
                <a:gd name="connsiteX25" fmla="*/ 885825 w 976312"/>
                <a:gd name="connsiteY25" fmla="*/ 28575 h 354806"/>
                <a:gd name="connsiteX26" fmla="*/ 923925 w 976312"/>
                <a:gd name="connsiteY26" fmla="*/ 45243 h 354806"/>
                <a:gd name="connsiteX27" fmla="*/ 950119 w 976312"/>
                <a:gd name="connsiteY27" fmla="*/ 57150 h 354806"/>
                <a:gd name="connsiteX28" fmla="*/ 964406 w 976312"/>
                <a:gd name="connsiteY28" fmla="*/ 73818 h 354806"/>
                <a:gd name="connsiteX29" fmla="*/ 973931 w 976312"/>
                <a:gd name="connsiteY29" fmla="*/ 88106 h 354806"/>
                <a:gd name="connsiteX30" fmla="*/ 976312 w 976312"/>
                <a:gd name="connsiteY30" fmla="*/ 119062 h 354806"/>
                <a:gd name="connsiteX31" fmla="*/ 973931 w 976312"/>
                <a:gd name="connsiteY31" fmla="*/ 154781 h 354806"/>
                <a:gd name="connsiteX32" fmla="*/ 966787 w 976312"/>
                <a:gd name="connsiteY32" fmla="*/ 176212 h 354806"/>
                <a:gd name="connsiteX33" fmla="*/ 950119 w 976312"/>
                <a:gd name="connsiteY33" fmla="*/ 195262 h 354806"/>
                <a:gd name="connsiteX34" fmla="*/ 885825 w 976312"/>
                <a:gd name="connsiteY34" fmla="*/ 216693 h 354806"/>
                <a:gd name="connsiteX35" fmla="*/ 681037 w 976312"/>
                <a:gd name="connsiteY35" fmla="*/ 269081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76312" h="354806">
                  <a:moveTo>
                    <a:pt x="681037" y="269081"/>
                  </a:moveTo>
                  <a:lnTo>
                    <a:pt x="511969" y="309562"/>
                  </a:lnTo>
                  <a:lnTo>
                    <a:pt x="400050" y="333375"/>
                  </a:lnTo>
                  <a:lnTo>
                    <a:pt x="328612" y="347662"/>
                  </a:lnTo>
                  <a:lnTo>
                    <a:pt x="273844" y="352425"/>
                  </a:lnTo>
                  <a:lnTo>
                    <a:pt x="235744" y="354806"/>
                  </a:lnTo>
                  <a:lnTo>
                    <a:pt x="188119" y="350043"/>
                  </a:lnTo>
                  <a:lnTo>
                    <a:pt x="135731" y="335756"/>
                  </a:lnTo>
                  <a:lnTo>
                    <a:pt x="95250" y="323850"/>
                  </a:lnTo>
                  <a:lnTo>
                    <a:pt x="0" y="288131"/>
                  </a:lnTo>
                  <a:lnTo>
                    <a:pt x="0" y="128587"/>
                  </a:lnTo>
                  <a:lnTo>
                    <a:pt x="76200" y="159543"/>
                  </a:lnTo>
                  <a:lnTo>
                    <a:pt x="121444" y="173831"/>
                  </a:lnTo>
                  <a:lnTo>
                    <a:pt x="159544" y="178593"/>
                  </a:lnTo>
                  <a:lnTo>
                    <a:pt x="204787" y="178593"/>
                  </a:lnTo>
                  <a:lnTo>
                    <a:pt x="278606" y="169068"/>
                  </a:lnTo>
                  <a:lnTo>
                    <a:pt x="371475" y="147637"/>
                  </a:lnTo>
                  <a:lnTo>
                    <a:pt x="438150" y="128587"/>
                  </a:lnTo>
                  <a:lnTo>
                    <a:pt x="507206" y="97631"/>
                  </a:lnTo>
                  <a:lnTo>
                    <a:pt x="576262" y="59531"/>
                  </a:lnTo>
                  <a:lnTo>
                    <a:pt x="633412" y="28575"/>
                  </a:lnTo>
                  <a:lnTo>
                    <a:pt x="683419" y="7143"/>
                  </a:lnTo>
                  <a:lnTo>
                    <a:pt x="723900" y="0"/>
                  </a:lnTo>
                  <a:lnTo>
                    <a:pt x="769144" y="2381"/>
                  </a:lnTo>
                  <a:lnTo>
                    <a:pt x="838200" y="16668"/>
                  </a:lnTo>
                  <a:lnTo>
                    <a:pt x="885825" y="28575"/>
                  </a:lnTo>
                  <a:lnTo>
                    <a:pt x="923925" y="45243"/>
                  </a:lnTo>
                  <a:lnTo>
                    <a:pt x="950119" y="57150"/>
                  </a:lnTo>
                  <a:lnTo>
                    <a:pt x="964406" y="73818"/>
                  </a:lnTo>
                  <a:lnTo>
                    <a:pt x="973931" y="88106"/>
                  </a:lnTo>
                  <a:lnTo>
                    <a:pt x="976312" y="119062"/>
                  </a:lnTo>
                  <a:lnTo>
                    <a:pt x="973931" y="154781"/>
                  </a:lnTo>
                  <a:lnTo>
                    <a:pt x="966787" y="176212"/>
                  </a:lnTo>
                  <a:lnTo>
                    <a:pt x="950119" y="195262"/>
                  </a:lnTo>
                  <a:lnTo>
                    <a:pt x="885825" y="216693"/>
                  </a:lnTo>
                  <a:lnTo>
                    <a:pt x="681037" y="26908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6B88D1E5-3698-4C8F-933C-CC7328A5E08E}"/>
                </a:ext>
              </a:extLst>
            </p:cNvPr>
            <p:cNvSpPr/>
            <p:nvPr/>
          </p:nvSpPr>
          <p:spPr>
            <a:xfrm rot="16200000">
              <a:off x="4678367" y="4398962"/>
              <a:ext cx="1873250" cy="454025"/>
            </a:xfrm>
            <a:custGeom>
              <a:avLst/>
              <a:gdLst>
                <a:gd name="connsiteX0" fmla="*/ 597694 w 1874044"/>
                <a:gd name="connsiteY0" fmla="*/ 342900 h 454819"/>
                <a:gd name="connsiteX1" fmla="*/ 100013 w 1874044"/>
                <a:gd name="connsiteY1" fmla="*/ 321469 h 454819"/>
                <a:gd name="connsiteX2" fmla="*/ 0 w 1874044"/>
                <a:gd name="connsiteY2" fmla="*/ 54769 h 454819"/>
                <a:gd name="connsiteX3" fmla="*/ 95250 w 1874044"/>
                <a:gd name="connsiteY3" fmla="*/ 50006 h 454819"/>
                <a:gd name="connsiteX4" fmla="*/ 121444 w 1874044"/>
                <a:gd name="connsiteY4" fmla="*/ 69056 h 454819"/>
                <a:gd name="connsiteX5" fmla="*/ 138113 w 1874044"/>
                <a:gd name="connsiteY5" fmla="*/ 78581 h 454819"/>
                <a:gd name="connsiteX6" fmla="*/ 157163 w 1874044"/>
                <a:gd name="connsiteY6" fmla="*/ 85725 h 454819"/>
                <a:gd name="connsiteX7" fmla="*/ 197644 w 1874044"/>
                <a:gd name="connsiteY7" fmla="*/ 95250 h 454819"/>
                <a:gd name="connsiteX8" fmla="*/ 247650 w 1874044"/>
                <a:gd name="connsiteY8" fmla="*/ 100012 h 454819"/>
                <a:gd name="connsiteX9" fmla="*/ 540544 w 1874044"/>
                <a:gd name="connsiteY9" fmla="*/ 102394 h 454819"/>
                <a:gd name="connsiteX10" fmla="*/ 964406 w 1874044"/>
                <a:gd name="connsiteY10" fmla="*/ 111919 h 454819"/>
                <a:gd name="connsiteX11" fmla="*/ 1343025 w 1874044"/>
                <a:gd name="connsiteY11" fmla="*/ 116681 h 454819"/>
                <a:gd name="connsiteX12" fmla="*/ 1531144 w 1874044"/>
                <a:gd name="connsiteY12" fmla="*/ 121444 h 454819"/>
                <a:gd name="connsiteX13" fmla="*/ 1569244 w 1874044"/>
                <a:gd name="connsiteY13" fmla="*/ 121444 h 454819"/>
                <a:gd name="connsiteX14" fmla="*/ 1614488 w 1874044"/>
                <a:gd name="connsiteY14" fmla="*/ 121444 h 454819"/>
                <a:gd name="connsiteX15" fmla="*/ 1647825 w 1874044"/>
                <a:gd name="connsiteY15" fmla="*/ 116681 h 454819"/>
                <a:gd name="connsiteX16" fmla="*/ 1683544 w 1874044"/>
                <a:gd name="connsiteY16" fmla="*/ 107156 h 454819"/>
                <a:gd name="connsiteX17" fmla="*/ 1728788 w 1874044"/>
                <a:gd name="connsiteY17" fmla="*/ 88106 h 454819"/>
                <a:gd name="connsiteX18" fmla="*/ 1769269 w 1874044"/>
                <a:gd name="connsiteY18" fmla="*/ 59531 h 454819"/>
                <a:gd name="connsiteX19" fmla="*/ 1804988 w 1874044"/>
                <a:gd name="connsiteY19" fmla="*/ 30956 h 454819"/>
                <a:gd name="connsiteX20" fmla="*/ 1816894 w 1874044"/>
                <a:gd name="connsiteY20" fmla="*/ 14287 h 454819"/>
                <a:gd name="connsiteX21" fmla="*/ 1831181 w 1874044"/>
                <a:gd name="connsiteY21" fmla="*/ 2381 h 454819"/>
                <a:gd name="connsiteX22" fmla="*/ 1852613 w 1874044"/>
                <a:gd name="connsiteY22" fmla="*/ 0 h 454819"/>
                <a:gd name="connsiteX23" fmla="*/ 1866900 w 1874044"/>
                <a:gd name="connsiteY23" fmla="*/ 4762 h 454819"/>
                <a:gd name="connsiteX24" fmla="*/ 1874044 w 1874044"/>
                <a:gd name="connsiteY24" fmla="*/ 14287 h 454819"/>
                <a:gd name="connsiteX25" fmla="*/ 1874044 w 1874044"/>
                <a:gd name="connsiteY25" fmla="*/ 33337 h 454819"/>
                <a:gd name="connsiteX26" fmla="*/ 1862138 w 1874044"/>
                <a:gd name="connsiteY26" fmla="*/ 73819 h 454819"/>
                <a:gd name="connsiteX27" fmla="*/ 1847850 w 1874044"/>
                <a:gd name="connsiteY27" fmla="*/ 119062 h 454819"/>
                <a:gd name="connsiteX28" fmla="*/ 1809750 w 1874044"/>
                <a:gd name="connsiteY28" fmla="*/ 195262 h 454819"/>
                <a:gd name="connsiteX29" fmla="*/ 1766888 w 1874044"/>
                <a:gd name="connsiteY29" fmla="*/ 271462 h 454819"/>
                <a:gd name="connsiteX30" fmla="*/ 1704975 w 1874044"/>
                <a:gd name="connsiteY30" fmla="*/ 350044 h 454819"/>
                <a:gd name="connsiteX31" fmla="*/ 1676400 w 1874044"/>
                <a:gd name="connsiteY31" fmla="*/ 397669 h 454819"/>
                <a:gd name="connsiteX32" fmla="*/ 1647825 w 1874044"/>
                <a:gd name="connsiteY32" fmla="*/ 431006 h 454819"/>
                <a:gd name="connsiteX33" fmla="*/ 1628775 w 1874044"/>
                <a:gd name="connsiteY33" fmla="*/ 445294 h 454819"/>
                <a:gd name="connsiteX34" fmla="*/ 1607344 w 1874044"/>
                <a:gd name="connsiteY34" fmla="*/ 454819 h 454819"/>
                <a:gd name="connsiteX35" fmla="*/ 1585913 w 1874044"/>
                <a:gd name="connsiteY35" fmla="*/ 452437 h 454819"/>
                <a:gd name="connsiteX36" fmla="*/ 1564481 w 1874044"/>
                <a:gd name="connsiteY36" fmla="*/ 440531 h 454819"/>
                <a:gd name="connsiteX37" fmla="*/ 1538288 w 1874044"/>
                <a:gd name="connsiteY37" fmla="*/ 416719 h 454819"/>
                <a:gd name="connsiteX38" fmla="*/ 1512094 w 1874044"/>
                <a:gd name="connsiteY38" fmla="*/ 395287 h 454819"/>
                <a:gd name="connsiteX39" fmla="*/ 1478756 w 1874044"/>
                <a:gd name="connsiteY39" fmla="*/ 378619 h 454819"/>
                <a:gd name="connsiteX40" fmla="*/ 1445419 w 1874044"/>
                <a:gd name="connsiteY40" fmla="*/ 369094 h 454819"/>
                <a:gd name="connsiteX41" fmla="*/ 1369219 w 1874044"/>
                <a:gd name="connsiteY41" fmla="*/ 366712 h 454819"/>
                <a:gd name="connsiteX42" fmla="*/ 1221581 w 1874044"/>
                <a:gd name="connsiteY42" fmla="*/ 369094 h 454819"/>
                <a:gd name="connsiteX43" fmla="*/ 1090613 w 1874044"/>
                <a:gd name="connsiteY43" fmla="*/ 366712 h 454819"/>
                <a:gd name="connsiteX44" fmla="*/ 597694 w 1874044"/>
                <a:gd name="connsiteY44" fmla="*/ 342900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74044" h="454819">
                  <a:moveTo>
                    <a:pt x="597694" y="342900"/>
                  </a:moveTo>
                  <a:lnTo>
                    <a:pt x="100013" y="321469"/>
                  </a:lnTo>
                  <a:lnTo>
                    <a:pt x="0" y="54769"/>
                  </a:lnTo>
                  <a:lnTo>
                    <a:pt x="95250" y="50006"/>
                  </a:lnTo>
                  <a:lnTo>
                    <a:pt x="121444" y="69056"/>
                  </a:lnTo>
                  <a:lnTo>
                    <a:pt x="138113" y="78581"/>
                  </a:lnTo>
                  <a:lnTo>
                    <a:pt x="157163" y="85725"/>
                  </a:lnTo>
                  <a:lnTo>
                    <a:pt x="197644" y="95250"/>
                  </a:lnTo>
                  <a:lnTo>
                    <a:pt x="247650" y="100012"/>
                  </a:lnTo>
                  <a:lnTo>
                    <a:pt x="540544" y="102394"/>
                  </a:lnTo>
                  <a:lnTo>
                    <a:pt x="964406" y="111919"/>
                  </a:lnTo>
                  <a:lnTo>
                    <a:pt x="1343025" y="116681"/>
                  </a:lnTo>
                  <a:lnTo>
                    <a:pt x="1531144" y="121444"/>
                  </a:lnTo>
                  <a:lnTo>
                    <a:pt x="1569244" y="121444"/>
                  </a:lnTo>
                  <a:lnTo>
                    <a:pt x="1614488" y="121444"/>
                  </a:lnTo>
                  <a:lnTo>
                    <a:pt x="1647825" y="116681"/>
                  </a:lnTo>
                  <a:lnTo>
                    <a:pt x="1683544" y="107156"/>
                  </a:lnTo>
                  <a:lnTo>
                    <a:pt x="1728788" y="88106"/>
                  </a:lnTo>
                  <a:lnTo>
                    <a:pt x="1769269" y="59531"/>
                  </a:lnTo>
                  <a:lnTo>
                    <a:pt x="1804988" y="30956"/>
                  </a:lnTo>
                  <a:lnTo>
                    <a:pt x="1816894" y="14287"/>
                  </a:lnTo>
                  <a:lnTo>
                    <a:pt x="1831181" y="2381"/>
                  </a:lnTo>
                  <a:lnTo>
                    <a:pt x="1852613" y="0"/>
                  </a:lnTo>
                  <a:lnTo>
                    <a:pt x="1866900" y="4762"/>
                  </a:lnTo>
                  <a:lnTo>
                    <a:pt x="1874044" y="14287"/>
                  </a:lnTo>
                  <a:lnTo>
                    <a:pt x="1874044" y="33337"/>
                  </a:lnTo>
                  <a:lnTo>
                    <a:pt x="1862138" y="73819"/>
                  </a:lnTo>
                  <a:lnTo>
                    <a:pt x="1847850" y="119062"/>
                  </a:lnTo>
                  <a:lnTo>
                    <a:pt x="1809750" y="195262"/>
                  </a:lnTo>
                  <a:lnTo>
                    <a:pt x="1766888" y="271462"/>
                  </a:lnTo>
                  <a:lnTo>
                    <a:pt x="1704975" y="350044"/>
                  </a:lnTo>
                  <a:lnTo>
                    <a:pt x="1676400" y="397669"/>
                  </a:lnTo>
                  <a:lnTo>
                    <a:pt x="1647825" y="431006"/>
                  </a:lnTo>
                  <a:lnTo>
                    <a:pt x="1628775" y="445294"/>
                  </a:lnTo>
                  <a:lnTo>
                    <a:pt x="1607344" y="454819"/>
                  </a:lnTo>
                  <a:lnTo>
                    <a:pt x="1585913" y="452437"/>
                  </a:lnTo>
                  <a:lnTo>
                    <a:pt x="1564481" y="440531"/>
                  </a:lnTo>
                  <a:lnTo>
                    <a:pt x="1538288" y="416719"/>
                  </a:lnTo>
                  <a:lnTo>
                    <a:pt x="1512094" y="395287"/>
                  </a:lnTo>
                  <a:lnTo>
                    <a:pt x="1478756" y="378619"/>
                  </a:lnTo>
                  <a:lnTo>
                    <a:pt x="1445419" y="369094"/>
                  </a:lnTo>
                  <a:lnTo>
                    <a:pt x="1369219" y="366712"/>
                  </a:lnTo>
                  <a:lnTo>
                    <a:pt x="1221581" y="369094"/>
                  </a:lnTo>
                  <a:lnTo>
                    <a:pt x="1090613" y="366712"/>
                  </a:lnTo>
                  <a:lnTo>
                    <a:pt x="597694" y="34290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3">
              <a:extLst>
                <a:ext uri="{FF2B5EF4-FFF2-40B4-BE49-F238E27FC236}">
                  <a16:creationId xmlns:a16="http://schemas.microsoft.com/office/drawing/2014/main" id="{DCACB9F9-0CB7-40D1-A5CA-4808AA9CF5EA}"/>
                </a:ext>
              </a:extLst>
            </p:cNvPr>
            <p:cNvSpPr/>
            <p:nvPr/>
          </p:nvSpPr>
          <p:spPr>
            <a:xfrm rot="16200000">
              <a:off x="5514978" y="4692650"/>
              <a:ext cx="1025525" cy="1400175"/>
            </a:xfrm>
            <a:custGeom>
              <a:avLst/>
              <a:gdLst>
                <a:gd name="connsiteX0" fmla="*/ 600075 w 1026319"/>
                <a:gd name="connsiteY0" fmla="*/ 940593 h 1400175"/>
                <a:gd name="connsiteX1" fmla="*/ 357188 w 1026319"/>
                <a:gd name="connsiteY1" fmla="*/ 623887 h 1400175"/>
                <a:gd name="connsiteX2" fmla="*/ 188119 w 1026319"/>
                <a:gd name="connsiteY2" fmla="*/ 392906 h 1400175"/>
                <a:gd name="connsiteX3" fmla="*/ 164306 w 1026319"/>
                <a:gd name="connsiteY3" fmla="*/ 373856 h 1400175"/>
                <a:gd name="connsiteX4" fmla="*/ 123825 w 1026319"/>
                <a:gd name="connsiteY4" fmla="*/ 350043 h 1400175"/>
                <a:gd name="connsiteX5" fmla="*/ 83344 w 1026319"/>
                <a:gd name="connsiteY5" fmla="*/ 321468 h 1400175"/>
                <a:gd name="connsiteX6" fmla="*/ 40481 w 1026319"/>
                <a:gd name="connsiteY6" fmla="*/ 285750 h 1400175"/>
                <a:gd name="connsiteX7" fmla="*/ 19050 w 1026319"/>
                <a:gd name="connsiteY7" fmla="*/ 257175 h 1400175"/>
                <a:gd name="connsiteX8" fmla="*/ 4763 w 1026319"/>
                <a:gd name="connsiteY8" fmla="*/ 230981 h 1400175"/>
                <a:gd name="connsiteX9" fmla="*/ 0 w 1026319"/>
                <a:gd name="connsiteY9" fmla="*/ 204787 h 1400175"/>
                <a:gd name="connsiteX10" fmla="*/ 2381 w 1026319"/>
                <a:gd name="connsiteY10" fmla="*/ 183356 h 1400175"/>
                <a:gd name="connsiteX11" fmla="*/ 16669 w 1026319"/>
                <a:gd name="connsiteY11" fmla="*/ 161925 h 1400175"/>
                <a:gd name="connsiteX12" fmla="*/ 50006 w 1026319"/>
                <a:gd name="connsiteY12" fmla="*/ 133350 h 1400175"/>
                <a:gd name="connsiteX13" fmla="*/ 121444 w 1026319"/>
                <a:gd name="connsiteY13" fmla="*/ 97631 h 1400175"/>
                <a:gd name="connsiteX14" fmla="*/ 207169 w 1026319"/>
                <a:gd name="connsiteY14" fmla="*/ 57150 h 1400175"/>
                <a:gd name="connsiteX15" fmla="*/ 280988 w 1026319"/>
                <a:gd name="connsiteY15" fmla="*/ 26193 h 1400175"/>
                <a:gd name="connsiteX16" fmla="*/ 342900 w 1026319"/>
                <a:gd name="connsiteY16" fmla="*/ 4762 h 1400175"/>
                <a:gd name="connsiteX17" fmla="*/ 366713 w 1026319"/>
                <a:gd name="connsiteY17" fmla="*/ 0 h 1400175"/>
                <a:gd name="connsiteX18" fmla="*/ 383381 w 1026319"/>
                <a:gd name="connsiteY18" fmla="*/ 7143 h 1400175"/>
                <a:gd name="connsiteX19" fmla="*/ 402431 w 1026319"/>
                <a:gd name="connsiteY19" fmla="*/ 21431 h 1400175"/>
                <a:gd name="connsiteX20" fmla="*/ 421481 w 1026319"/>
                <a:gd name="connsiteY20" fmla="*/ 47625 h 1400175"/>
                <a:gd name="connsiteX21" fmla="*/ 445294 w 1026319"/>
                <a:gd name="connsiteY21" fmla="*/ 102393 h 1400175"/>
                <a:gd name="connsiteX22" fmla="*/ 471488 w 1026319"/>
                <a:gd name="connsiteY22" fmla="*/ 171450 h 1400175"/>
                <a:gd name="connsiteX23" fmla="*/ 514350 w 1026319"/>
                <a:gd name="connsiteY23" fmla="*/ 381000 h 1400175"/>
                <a:gd name="connsiteX24" fmla="*/ 533400 w 1026319"/>
                <a:gd name="connsiteY24" fmla="*/ 442912 h 1400175"/>
                <a:gd name="connsiteX25" fmla="*/ 597694 w 1026319"/>
                <a:gd name="connsiteY25" fmla="*/ 595312 h 1400175"/>
                <a:gd name="connsiteX26" fmla="*/ 704850 w 1026319"/>
                <a:gd name="connsiteY26" fmla="*/ 802481 h 1400175"/>
                <a:gd name="connsiteX27" fmla="*/ 814388 w 1026319"/>
                <a:gd name="connsiteY27" fmla="*/ 1002506 h 1400175"/>
                <a:gd name="connsiteX28" fmla="*/ 923925 w 1026319"/>
                <a:gd name="connsiteY28" fmla="*/ 1188243 h 1400175"/>
                <a:gd name="connsiteX29" fmla="*/ 988219 w 1026319"/>
                <a:gd name="connsiteY29" fmla="*/ 1293018 h 1400175"/>
                <a:gd name="connsiteX30" fmla="*/ 1014413 w 1026319"/>
                <a:gd name="connsiteY30" fmla="*/ 1340643 h 1400175"/>
                <a:gd name="connsiteX31" fmla="*/ 1023938 w 1026319"/>
                <a:gd name="connsiteY31" fmla="*/ 1359693 h 1400175"/>
                <a:gd name="connsiteX32" fmla="*/ 1026319 w 1026319"/>
                <a:gd name="connsiteY32" fmla="*/ 1376362 h 1400175"/>
                <a:gd name="connsiteX33" fmla="*/ 1019175 w 1026319"/>
                <a:gd name="connsiteY33" fmla="*/ 1393031 h 1400175"/>
                <a:gd name="connsiteX34" fmla="*/ 1004888 w 1026319"/>
                <a:gd name="connsiteY34" fmla="*/ 1400175 h 1400175"/>
                <a:gd name="connsiteX35" fmla="*/ 990600 w 1026319"/>
                <a:gd name="connsiteY35" fmla="*/ 1400175 h 1400175"/>
                <a:gd name="connsiteX36" fmla="*/ 973931 w 1026319"/>
                <a:gd name="connsiteY36" fmla="*/ 1395412 h 1400175"/>
                <a:gd name="connsiteX37" fmla="*/ 950119 w 1026319"/>
                <a:gd name="connsiteY37" fmla="*/ 1378743 h 1400175"/>
                <a:gd name="connsiteX38" fmla="*/ 821531 w 1026319"/>
                <a:gd name="connsiteY38" fmla="*/ 1216818 h 1400175"/>
                <a:gd name="connsiteX39" fmla="*/ 702469 w 1026319"/>
                <a:gd name="connsiteY39" fmla="*/ 1066800 h 1400175"/>
                <a:gd name="connsiteX40" fmla="*/ 600075 w 1026319"/>
                <a:gd name="connsiteY40" fmla="*/ 940593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26319" h="1400175">
                  <a:moveTo>
                    <a:pt x="600075" y="940593"/>
                  </a:moveTo>
                  <a:lnTo>
                    <a:pt x="357188" y="623887"/>
                  </a:lnTo>
                  <a:lnTo>
                    <a:pt x="188119" y="392906"/>
                  </a:lnTo>
                  <a:lnTo>
                    <a:pt x="164306" y="373856"/>
                  </a:lnTo>
                  <a:lnTo>
                    <a:pt x="123825" y="350043"/>
                  </a:lnTo>
                  <a:lnTo>
                    <a:pt x="83344" y="321468"/>
                  </a:lnTo>
                  <a:lnTo>
                    <a:pt x="40481" y="285750"/>
                  </a:lnTo>
                  <a:lnTo>
                    <a:pt x="19050" y="257175"/>
                  </a:lnTo>
                  <a:lnTo>
                    <a:pt x="4763" y="230981"/>
                  </a:lnTo>
                  <a:lnTo>
                    <a:pt x="0" y="204787"/>
                  </a:lnTo>
                  <a:lnTo>
                    <a:pt x="2381" y="183356"/>
                  </a:lnTo>
                  <a:lnTo>
                    <a:pt x="16669" y="161925"/>
                  </a:lnTo>
                  <a:lnTo>
                    <a:pt x="50006" y="133350"/>
                  </a:lnTo>
                  <a:lnTo>
                    <a:pt x="121444" y="97631"/>
                  </a:lnTo>
                  <a:lnTo>
                    <a:pt x="207169" y="57150"/>
                  </a:lnTo>
                  <a:lnTo>
                    <a:pt x="280988" y="26193"/>
                  </a:lnTo>
                  <a:lnTo>
                    <a:pt x="342900" y="4762"/>
                  </a:lnTo>
                  <a:lnTo>
                    <a:pt x="366713" y="0"/>
                  </a:lnTo>
                  <a:lnTo>
                    <a:pt x="383381" y="7143"/>
                  </a:lnTo>
                  <a:lnTo>
                    <a:pt x="402431" y="21431"/>
                  </a:lnTo>
                  <a:lnTo>
                    <a:pt x="421481" y="47625"/>
                  </a:lnTo>
                  <a:lnTo>
                    <a:pt x="445294" y="102393"/>
                  </a:lnTo>
                  <a:lnTo>
                    <a:pt x="471488" y="171450"/>
                  </a:lnTo>
                  <a:lnTo>
                    <a:pt x="514350" y="381000"/>
                  </a:lnTo>
                  <a:lnTo>
                    <a:pt x="533400" y="442912"/>
                  </a:lnTo>
                  <a:lnTo>
                    <a:pt x="597694" y="595312"/>
                  </a:lnTo>
                  <a:lnTo>
                    <a:pt x="704850" y="802481"/>
                  </a:lnTo>
                  <a:lnTo>
                    <a:pt x="814388" y="1002506"/>
                  </a:lnTo>
                  <a:lnTo>
                    <a:pt x="923925" y="1188243"/>
                  </a:lnTo>
                  <a:lnTo>
                    <a:pt x="988219" y="1293018"/>
                  </a:lnTo>
                  <a:lnTo>
                    <a:pt x="1014413" y="1340643"/>
                  </a:lnTo>
                  <a:lnTo>
                    <a:pt x="1023938" y="1359693"/>
                  </a:lnTo>
                  <a:lnTo>
                    <a:pt x="1026319" y="1376362"/>
                  </a:lnTo>
                  <a:lnTo>
                    <a:pt x="1019175" y="1393031"/>
                  </a:lnTo>
                  <a:lnTo>
                    <a:pt x="1004888" y="1400175"/>
                  </a:lnTo>
                  <a:lnTo>
                    <a:pt x="990600" y="1400175"/>
                  </a:lnTo>
                  <a:lnTo>
                    <a:pt x="973931" y="1395412"/>
                  </a:lnTo>
                  <a:lnTo>
                    <a:pt x="950119" y="1378743"/>
                  </a:lnTo>
                  <a:lnTo>
                    <a:pt x="821531" y="1216818"/>
                  </a:lnTo>
                  <a:lnTo>
                    <a:pt x="702469" y="1066800"/>
                  </a:lnTo>
                  <a:lnTo>
                    <a:pt x="600075" y="94059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D1D94636-7D4A-43C5-9987-0448C1B45DC2}"/>
                </a:ext>
              </a:extLst>
            </p:cNvPr>
            <p:cNvSpPr/>
            <p:nvPr/>
          </p:nvSpPr>
          <p:spPr>
            <a:xfrm>
              <a:off x="7054445" y="3883025"/>
              <a:ext cx="1173162" cy="752475"/>
            </a:xfrm>
            <a:custGeom>
              <a:avLst/>
              <a:gdLst>
                <a:gd name="connsiteX0" fmla="*/ 707231 w 1173956"/>
                <a:gd name="connsiteY0" fmla="*/ 540544 h 752475"/>
                <a:gd name="connsiteX1" fmla="*/ 488156 w 1173956"/>
                <a:gd name="connsiteY1" fmla="*/ 628650 h 752475"/>
                <a:gd name="connsiteX2" fmla="*/ 311944 w 1173956"/>
                <a:gd name="connsiteY2" fmla="*/ 702469 h 752475"/>
                <a:gd name="connsiteX3" fmla="*/ 264319 w 1173956"/>
                <a:gd name="connsiteY3" fmla="*/ 723900 h 752475"/>
                <a:gd name="connsiteX4" fmla="*/ 233362 w 1173956"/>
                <a:gd name="connsiteY4" fmla="*/ 731044 h 752475"/>
                <a:gd name="connsiteX5" fmla="*/ 140494 w 1173956"/>
                <a:gd name="connsiteY5" fmla="*/ 745332 h 752475"/>
                <a:gd name="connsiteX6" fmla="*/ 0 w 1173956"/>
                <a:gd name="connsiteY6" fmla="*/ 752475 h 752475"/>
                <a:gd name="connsiteX7" fmla="*/ 0 w 1173956"/>
                <a:gd name="connsiteY7" fmla="*/ 631032 h 752475"/>
                <a:gd name="connsiteX8" fmla="*/ 164306 w 1173956"/>
                <a:gd name="connsiteY8" fmla="*/ 635794 h 752475"/>
                <a:gd name="connsiteX9" fmla="*/ 235744 w 1173956"/>
                <a:gd name="connsiteY9" fmla="*/ 590550 h 752475"/>
                <a:gd name="connsiteX10" fmla="*/ 438150 w 1173956"/>
                <a:gd name="connsiteY10" fmla="*/ 464344 h 752475"/>
                <a:gd name="connsiteX11" fmla="*/ 638175 w 1173956"/>
                <a:gd name="connsiteY11" fmla="*/ 330994 h 752475"/>
                <a:gd name="connsiteX12" fmla="*/ 769144 w 1173956"/>
                <a:gd name="connsiteY12" fmla="*/ 240507 h 752475"/>
                <a:gd name="connsiteX13" fmla="*/ 838200 w 1173956"/>
                <a:gd name="connsiteY13" fmla="*/ 190500 h 752475"/>
                <a:gd name="connsiteX14" fmla="*/ 850106 w 1173956"/>
                <a:gd name="connsiteY14" fmla="*/ 173832 h 752475"/>
                <a:gd name="connsiteX15" fmla="*/ 854869 w 1173956"/>
                <a:gd name="connsiteY15" fmla="*/ 150019 h 752475"/>
                <a:gd name="connsiteX16" fmla="*/ 854869 w 1173956"/>
                <a:gd name="connsiteY16" fmla="*/ 126207 h 752475"/>
                <a:gd name="connsiteX17" fmla="*/ 842962 w 1173956"/>
                <a:gd name="connsiteY17" fmla="*/ 95250 h 752475"/>
                <a:gd name="connsiteX18" fmla="*/ 823912 w 1173956"/>
                <a:gd name="connsiteY18" fmla="*/ 64294 h 752475"/>
                <a:gd name="connsiteX19" fmla="*/ 816769 w 1173956"/>
                <a:gd name="connsiteY19" fmla="*/ 47625 h 752475"/>
                <a:gd name="connsiteX20" fmla="*/ 816769 w 1173956"/>
                <a:gd name="connsiteY20" fmla="*/ 28575 h 752475"/>
                <a:gd name="connsiteX21" fmla="*/ 819150 w 1173956"/>
                <a:gd name="connsiteY21" fmla="*/ 14288 h 752475"/>
                <a:gd name="connsiteX22" fmla="*/ 833437 w 1173956"/>
                <a:gd name="connsiteY22" fmla="*/ 2382 h 752475"/>
                <a:gd name="connsiteX23" fmla="*/ 852487 w 1173956"/>
                <a:gd name="connsiteY23" fmla="*/ 0 h 752475"/>
                <a:gd name="connsiteX24" fmla="*/ 878681 w 1173956"/>
                <a:gd name="connsiteY24" fmla="*/ 4763 h 752475"/>
                <a:gd name="connsiteX25" fmla="*/ 897731 w 1173956"/>
                <a:gd name="connsiteY25" fmla="*/ 19050 h 752475"/>
                <a:gd name="connsiteX26" fmla="*/ 954881 w 1173956"/>
                <a:gd name="connsiteY26" fmla="*/ 71438 h 752475"/>
                <a:gd name="connsiteX27" fmla="*/ 992981 w 1173956"/>
                <a:gd name="connsiteY27" fmla="*/ 107157 h 752475"/>
                <a:gd name="connsiteX28" fmla="*/ 1052512 w 1173956"/>
                <a:gd name="connsiteY28" fmla="*/ 173832 h 752475"/>
                <a:gd name="connsiteX29" fmla="*/ 1112044 w 1173956"/>
                <a:gd name="connsiteY29" fmla="*/ 238125 h 752475"/>
                <a:gd name="connsiteX30" fmla="*/ 1140619 w 1173956"/>
                <a:gd name="connsiteY30" fmla="*/ 271463 h 752475"/>
                <a:gd name="connsiteX31" fmla="*/ 1154906 w 1173956"/>
                <a:gd name="connsiteY31" fmla="*/ 295275 h 752475"/>
                <a:gd name="connsiteX32" fmla="*/ 1169194 w 1173956"/>
                <a:gd name="connsiteY32" fmla="*/ 316707 h 752475"/>
                <a:gd name="connsiteX33" fmla="*/ 1173956 w 1173956"/>
                <a:gd name="connsiteY33" fmla="*/ 338138 h 752475"/>
                <a:gd name="connsiteX34" fmla="*/ 1173956 w 1173956"/>
                <a:gd name="connsiteY34" fmla="*/ 357188 h 752475"/>
                <a:gd name="connsiteX35" fmla="*/ 1166812 w 1173956"/>
                <a:gd name="connsiteY35" fmla="*/ 373857 h 752475"/>
                <a:gd name="connsiteX36" fmla="*/ 1147762 w 1173956"/>
                <a:gd name="connsiteY36" fmla="*/ 383382 h 752475"/>
                <a:gd name="connsiteX37" fmla="*/ 1064419 w 1173956"/>
                <a:gd name="connsiteY37" fmla="*/ 404813 h 752475"/>
                <a:gd name="connsiteX38" fmla="*/ 1007269 w 1173956"/>
                <a:gd name="connsiteY38" fmla="*/ 416719 h 752475"/>
                <a:gd name="connsiteX39" fmla="*/ 914400 w 1173956"/>
                <a:gd name="connsiteY39" fmla="*/ 457200 h 752475"/>
                <a:gd name="connsiteX40" fmla="*/ 707231 w 1173956"/>
                <a:gd name="connsiteY40" fmla="*/ 54054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3956" h="752475">
                  <a:moveTo>
                    <a:pt x="707231" y="540544"/>
                  </a:moveTo>
                  <a:lnTo>
                    <a:pt x="488156" y="628650"/>
                  </a:lnTo>
                  <a:lnTo>
                    <a:pt x="311944" y="702469"/>
                  </a:lnTo>
                  <a:lnTo>
                    <a:pt x="264319" y="723900"/>
                  </a:lnTo>
                  <a:lnTo>
                    <a:pt x="233362" y="731044"/>
                  </a:lnTo>
                  <a:lnTo>
                    <a:pt x="140494" y="745332"/>
                  </a:lnTo>
                  <a:lnTo>
                    <a:pt x="0" y="752475"/>
                  </a:lnTo>
                  <a:lnTo>
                    <a:pt x="0" y="631032"/>
                  </a:lnTo>
                  <a:lnTo>
                    <a:pt x="164306" y="635794"/>
                  </a:lnTo>
                  <a:lnTo>
                    <a:pt x="235744" y="590550"/>
                  </a:lnTo>
                  <a:lnTo>
                    <a:pt x="438150" y="464344"/>
                  </a:lnTo>
                  <a:lnTo>
                    <a:pt x="638175" y="330994"/>
                  </a:lnTo>
                  <a:lnTo>
                    <a:pt x="769144" y="240507"/>
                  </a:lnTo>
                  <a:lnTo>
                    <a:pt x="838200" y="190500"/>
                  </a:lnTo>
                  <a:lnTo>
                    <a:pt x="850106" y="173832"/>
                  </a:lnTo>
                  <a:lnTo>
                    <a:pt x="854869" y="150019"/>
                  </a:lnTo>
                  <a:lnTo>
                    <a:pt x="854869" y="126207"/>
                  </a:lnTo>
                  <a:lnTo>
                    <a:pt x="842962" y="95250"/>
                  </a:lnTo>
                  <a:lnTo>
                    <a:pt x="823912" y="64294"/>
                  </a:lnTo>
                  <a:lnTo>
                    <a:pt x="816769" y="47625"/>
                  </a:lnTo>
                  <a:lnTo>
                    <a:pt x="816769" y="28575"/>
                  </a:lnTo>
                  <a:lnTo>
                    <a:pt x="819150" y="14288"/>
                  </a:lnTo>
                  <a:lnTo>
                    <a:pt x="833437" y="2382"/>
                  </a:lnTo>
                  <a:lnTo>
                    <a:pt x="852487" y="0"/>
                  </a:lnTo>
                  <a:lnTo>
                    <a:pt x="878681" y="4763"/>
                  </a:lnTo>
                  <a:lnTo>
                    <a:pt x="897731" y="19050"/>
                  </a:lnTo>
                  <a:lnTo>
                    <a:pt x="954881" y="71438"/>
                  </a:lnTo>
                  <a:lnTo>
                    <a:pt x="992981" y="107157"/>
                  </a:lnTo>
                  <a:lnTo>
                    <a:pt x="1052512" y="173832"/>
                  </a:lnTo>
                  <a:lnTo>
                    <a:pt x="1112044" y="238125"/>
                  </a:lnTo>
                  <a:lnTo>
                    <a:pt x="1140619" y="271463"/>
                  </a:lnTo>
                  <a:lnTo>
                    <a:pt x="1154906" y="295275"/>
                  </a:lnTo>
                  <a:lnTo>
                    <a:pt x="1169194" y="316707"/>
                  </a:lnTo>
                  <a:lnTo>
                    <a:pt x="1173956" y="338138"/>
                  </a:lnTo>
                  <a:lnTo>
                    <a:pt x="1173956" y="357188"/>
                  </a:lnTo>
                  <a:lnTo>
                    <a:pt x="1166812" y="373857"/>
                  </a:lnTo>
                  <a:lnTo>
                    <a:pt x="1147762" y="383382"/>
                  </a:lnTo>
                  <a:lnTo>
                    <a:pt x="1064419" y="404813"/>
                  </a:lnTo>
                  <a:lnTo>
                    <a:pt x="1007269" y="416719"/>
                  </a:lnTo>
                  <a:lnTo>
                    <a:pt x="914400" y="457200"/>
                  </a:lnTo>
                  <a:lnTo>
                    <a:pt x="707231" y="54054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4">
              <a:extLst>
                <a:ext uri="{FF2B5EF4-FFF2-40B4-BE49-F238E27FC236}">
                  <a16:creationId xmlns:a16="http://schemas.microsoft.com/office/drawing/2014/main" id="{65BD06D1-E2C6-49D3-9C50-94416A018B7D}"/>
                </a:ext>
              </a:extLst>
            </p:cNvPr>
            <p:cNvSpPr/>
            <p:nvPr/>
          </p:nvSpPr>
          <p:spPr>
            <a:xfrm rot="16200000">
              <a:off x="6528190" y="3731418"/>
              <a:ext cx="2232025" cy="1798638"/>
            </a:xfrm>
            <a:custGeom>
              <a:avLst/>
              <a:gdLst>
                <a:gd name="connsiteX0" fmla="*/ 0 w 2231231"/>
                <a:gd name="connsiteY0" fmla="*/ 1062037 h 1797843"/>
                <a:gd name="connsiteX1" fmla="*/ 0 w 2231231"/>
                <a:gd name="connsiteY1" fmla="*/ 847725 h 1797843"/>
                <a:gd name="connsiteX2" fmla="*/ 7144 w 2231231"/>
                <a:gd name="connsiteY2" fmla="*/ 731043 h 1797843"/>
                <a:gd name="connsiteX3" fmla="*/ 26194 w 2231231"/>
                <a:gd name="connsiteY3" fmla="*/ 621506 h 1797843"/>
                <a:gd name="connsiteX4" fmla="*/ 40481 w 2231231"/>
                <a:gd name="connsiteY4" fmla="*/ 566737 h 1797843"/>
                <a:gd name="connsiteX5" fmla="*/ 76200 w 2231231"/>
                <a:gd name="connsiteY5" fmla="*/ 476250 h 1797843"/>
                <a:gd name="connsiteX6" fmla="*/ 102394 w 2231231"/>
                <a:gd name="connsiteY6" fmla="*/ 423862 h 1797843"/>
                <a:gd name="connsiteX7" fmla="*/ 138112 w 2231231"/>
                <a:gd name="connsiteY7" fmla="*/ 369093 h 1797843"/>
                <a:gd name="connsiteX8" fmla="*/ 171450 w 2231231"/>
                <a:gd name="connsiteY8" fmla="*/ 323850 h 1797843"/>
                <a:gd name="connsiteX9" fmla="*/ 214312 w 2231231"/>
                <a:gd name="connsiteY9" fmla="*/ 283368 h 1797843"/>
                <a:gd name="connsiteX10" fmla="*/ 254794 w 2231231"/>
                <a:gd name="connsiteY10" fmla="*/ 252412 h 1797843"/>
                <a:gd name="connsiteX11" fmla="*/ 307181 w 2231231"/>
                <a:gd name="connsiteY11" fmla="*/ 223837 h 1797843"/>
                <a:gd name="connsiteX12" fmla="*/ 376237 w 2231231"/>
                <a:gd name="connsiteY12" fmla="*/ 195262 h 1797843"/>
                <a:gd name="connsiteX13" fmla="*/ 457200 w 2231231"/>
                <a:gd name="connsiteY13" fmla="*/ 176212 h 1797843"/>
                <a:gd name="connsiteX14" fmla="*/ 571500 w 2231231"/>
                <a:gd name="connsiteY14" fmla="*/ 154781 h 1797843"/>
                <a:gd name="connsiteX15" fmla="*/ 711994 w 2231231"/>
                <a:gd name="connsiteY15" fmla="*/ 142875 h 1797843"/>
                <a:gd name="connsiteX16" fmla="*/ 964406 w 2231231"/>
                <a:gd name="connsiteY16" fmla="*/ 142875 h 1797843"/>
                <a:gd name="connsiteX17" fmla="*/ 1359694 w 2231231"/>
                <a:gd name="connsiteY17" fmla="*/ 142875 h 1797843"/>
                <a:gd name="connsiteX18" fmla="*/ 1621631 w 2231231"/>
                <a:gd name="connsiteY18" fmla="*/ 140493 h 1797843"/>
                <a:gd name="connsiteX19" fmla="*/ 1907381 w 2231231"/>
                <a:gd name="connsiteY19" fmla="*/ 145256 h 1797843"/>
                <a:gd name="connsiteX20" fmla="*/ 1955006 w 2231231"/>
                <a:gd name="connsiteY20" fmla="*/ 138112 h 1797843"/>
                <a:gd name="connsiteX21" fmla="*/ 1990725 w 2231231"/>
                <a:gd name="connsiteY21" fmla="*/ 126206 h 1797843"/>
                <a:gd name="connsiteX22" fmla="*/ 2040731 w 2231231"/>
                <a:gd name="connsiteY22" fmla="*/ 104775 h 1797843"/>
                <a:gd name="connsiteX23" fmla="*/ 2100262 w 2231231"/>
                <a:gd name="connsiteY23" fmla="*/ 66675 h 1797843"/>
                <a:gd name="connsiteX24" fmla="*/ 2143125 w 2231231"/>
                <a:gd name="connsiteY24" fmla="*/ 28575 h 1797843"/>
                <a:gd name="connsiteX25" fmla="*/ 2159794 w 2231231"/>
                <a:gd name="connsiteY25" fmla="*/ 11906 h 1797843"/>
                <a:gd name="connsiteX26" fmla="*/ 2176462 w 2231231"/>
                <a:gd name="connsiteY26" fmla="*/ 2381 h 1797843"/>
                <a:gd name="connsiteX27" fmla="*/ 2197894 w 2231231"/>
                <a:gd name="connsiteY27" fmla="*/ 0 h 1797843"/>
                <a:gd name="connsiteX28" fmla="*/ 2209800 w 2231231"/>
                <a:gd name="connsiteY28" fmla="*/ 2381 h 1797843"/>
                <a:gd name="connsiteX29" fmla="*/ 2221706 w 2231231"/>
                <a:gd name="connsiteY29" fmla="*/ 7143 h 1797843"/>
                <a:gd name="connsiteX30" fmla="*/ 2228850 w 2231231"/>
                <a:gd name="connsiteY30" fmla="*/ 23812 h 1797843"/>
                <a:gd name="connsiteX31" fmla="*/ 2231231 w 2231231"/>
                <a:gd name="connsiteY31" fmla="*/ 45243 h 1797843"/>
                <a:gd name="connsiteX32" fmla="*/ 2226469 w 2231231"/>
                <a:gd name="connsiteY32" fmla="*/ 76200 h 1797843"/>
                <a:gd name="connsiteX33" fmla="*/ 2214562 w 2231231"/>
                <a:gd name="connsiteY33" fmla="*/ 138112 h 1797843"/>
                <a:gd name="connsiteX34" fmla="*/ 2197894 w 2231231"/>
                <a:gd name="connsiteY34" fmla="*/ 202406 h 1797843"/>
                <a:gd name="connsiteX35" fmla="*/ 2178844 w 2231231"/>
                <a:gd name="connsiteY35" fmla="*/ 242887 h 1797843"/>
                <a:gd name="connsiteX36" fmla="*/ 2150269 w 2231231"/>
                <a:gd name="connsiteY36" fmla="*/ 297656 h 1797843"/>
                <a:gd name="connsiteX37" fmla="*/ 2116931 w 2231231"/>
                <a:gd name="connsiteY37" fmla="*/ 342900 h 1797843"/>
                <a:gd name="connsiteX38" fmla="*/ 2069306 w 2231231"/>
                <a:gd name="connsiteY38" fmla="*/ 388143 h 1797843"/>
                <a:gd name="connsiteX39" fmla="*/ 2021681 w 2231231"/>
                <a:gd name="connsiteY39" fmla="*/ 431006 h 1797843"/>
                <a:gd name="connsiteX40" fmla="*/ 1962150 w 2231231"/>
                <a:gd name="connsiteY40" fmla="*/ 471487 h 1797843"/>
                <a:gd name="connsiteX41" fmla="*/ 1928812 w 2231231"/>
                <a:gd name="connsiteY41" fmla="*/ 488156 h 1797843"/>
                <a:gd name="connsiteX42" fmla="*/ 1897856 w 2231231"/>
                <a:gd name="connsiteY42" fmla="*/ 495300 h 1797843"/>
                <a:gd name="connsiteX43" fmla="*/ 1869281 w 2231231"/>
                <a:gd name="connsiteY43" fmla="*/ 490537 h 1797843"/>
                <a:gd name="connsiteX44" fmla="*/ 1847850 w 2231231"/>
                <a:gd name="connsiteY44" fmla="*/ 476250 h 1797843"/>
                <a:gd name="connsiteX45" fmla="*/ 1814512 w 2231231"/>
                <a:gd name="connsiteY45" fmla="*/ 452437 h 1797843"/>
                <a:gd name="connsiteX46" fmla="*/ 1800225 w 2231231"/>
                <a:gd name="connsiteY46" fmla="*/ 442912 h 1797843"/>
                <a:gd name="connsiteX47" fmla="*/ 1759744 w 2231231"/>
                <a:gd name="connsiteY47" fmla="*/ 426243 h 1797843"/>
                <a:gd name="connsiteX48" fmla="*/ 1695450 w 2231231"/>
                <a:gd name="connsiteY48" fmla="*/ 411956 h 1797843"/>
                <a:gd name="connsiteX49" fmla="*/ 1616869 w 2231231"/>
                <a:gd name="connsiteY49" fmla="*/ 402431 h 1797843"/>
                <a:gd name="connsiteX50" fmla="*/ 1509712 w 2231231"/>
                <a:gd name="connsiteY50" fmla="*/ 392906 h 1797843"/>
                <a:gd name="connsiteX51" fmla="*/ 1338262 w 2231231"/>
                <a:gd name="connsiteY51" fmla="*/ 388143 h 1797843"/>
                <a:gd name="connsiteX52" fmla="*/ 1209675 w 2231231"/>
                <a:gd name="connsiteY52" fmla="*/ 388143 h 1797843"/>
                <a:gd name="connsiteX53" fmla="*/ 1126331 w 2231231"/>
                <a:gd name="connsiteY53" fmla="*/ 385762 h 1797843"/>
                <a:gd name="connsiteX54" fmla="*/ 840581 w 2231231"/>
                <a:gd name="connsiteY54" fmla="*/ 385762 h 1797843"/>
                <a:gd name="connsiteX55" fmla="*/ 676275 w 2231231"/>
                <a:gd name="connsiteY55" fmla="*/ 385762 h 1797843"/>
                <a:gd name="connsiteX56" fmla="*/ 533400 w 2231231"/>
                <a:gd name="connsiteY56" fmla="*/ 388143 h 1797843"/>
                <a:gd name="connsiteX57" fmla="*/ 461962 w 2231231"/>
                <a:gd name="connsiteY57" fmla="*/ 397668 h 1797843"/>
                <a:gd name="connsiteX58" fmla="*/ 407194 w 2231231"/>
                <a:gd name="connsiteY58" fmla="*/ 409575 h 1797843"/>
                <a:gd name="connsiteX59" fmla="*/ 371475 w 2231231"/>
                <a:gd name="connsiteY59" fmla="*/ 426243 h 1797843"/>
                <a:gd name="connsiteX60" fmla="*/ 340519 w 2231231"/>
                <a:gd name="connsiteY60" fmla="*/ 445293 h 1797843"/>
                <a:gd name="connsiteX61" fmla="*/ 316706 w 2231231"/>
                <a:gd name="connsiteY61" fmla="*/ 469106 h 1797843"/>
                <a:gd name="connsiteX62" fmla="*/ 295275 w 2231231"/>
                <a:gd name="connsiteY62" fmla="*/ 509587 h 1797843"/>
                <a:gd name="connsiteX63" fmla="*/ 273844 w 2231231"/>
                <a:gd name="connsiteY63" fmla="*/ 571500 h 1797843"/>
                <a:gd name="connsiteX64" fmla="*/ 259556 w 2231231"/>
                <a:gd name="connsiteY64" fmla="*/ 645318 h 1797843"/>
                <a:gd name="connsiteX65" fmla="*/ 245269 w 2231231"/>
                <a:gd name="connsiteY65" fmla="*/ 754856 h 1797843"/>
                <a:gd name="connsiteX66" fmla="*/ 245269 w 2231231"/>
                <a:gd name="connsiteY66" fmla="*/ 990600 h 1797843"/>
                <a:gd name="connsiteX67" fmla="*/ 252412 w 2231231"/>
                <a:gd name="connsiteY67" fmla="*/ 1085850 h 1797843"/>
                <a:gd name="connsiteX68" fmla="*/ 261937 w 2231231"/>
                <a:gd name="connsiteY68" fmla="*/ 1154906 h 1797843"/>
                <a:gd name="connsiteX69" fmla="*/ 276225 w 2231231"/>
                <a:gd name="connsiteY69" fmla="*/ 1219200 h 1797843"/>
                <a:gd name="connsiteX70" fmla="*/ 290512 w 2231231"/>
                <a:gd name="connsiteY70" fmla="*/ 1262062 h 1797843"/>
                <a:gd name="connsiteX71" fmla="*/ 307181 w 2231231"/>
                <a:gd name="connsiteY71" fmla="*/ 1297781 h 1797843"/>
                <a:gd name="connsiteX72" fmla="*/ 326231 w 2231231"/>
                <a:gd name="connsiteY72" fmla="*/ 1328737 h 1797843"/>
                <a:gd name="connsiteX73" fmla="*/ 350044 w 2231231"/>
                <a:gd name="connsiteY73" fmla="*/ 1364456 h 1797843"/>
                <a:gd name="connsiteX74" fmla="*/ 373856 w 2231231"/>
                <a:gd name="connsiteY74" fmla="*/ 1388268 h 1797843"/>
                <a:gd name="connsiteX75" fmla="*/ 400050 w 2231231"/>
                <a:gd name="connsiteY75" fmla="*/ 1657350 h 1797843"/>
                <a:gd name="connsiteX76" fmla="*/ 345281 w 2231231"/>
                <a:gd name="connsiteY76" fmla="*/ 1702593 h 1797843"/>
                <a:gd name="connsiteX77" fmla="*/ 280987 w 2231231"/>
                <a:gd name="connsiteY77" fmla="*/ 1752600 h 1797843"/>
                <a:gd name="connsiteX78" fmla="*/ 233362 w 2231231"/>
                <a:gd name="connsiteY78" fmla="*/ 1781175 h 1797843"/>
                <a:gd name="connsiteX79" fmla="*/ 204787 w 2231231"/>
                <a:gd name="connsiteY79" fmla="*/ 1793081 h 1797843"/>
                <a:gd name="connsiteX80" fmla="*/ 180975 w 2231231"/>
                <a:gd name="connsiteY80" fmla="*/ 1797843 h 1797843"/>
                <a:gd name="connsiteX81" fmla="*/ 157162 w 2231231"/>
                <a:gd name="connsiteY81" fmla="*/ 1795462 h 1797843"/>
                <a:gd name="connsiteX82" fmla="*/ 135731 w 2231231"/>
                <a:gd name="connsiteY82" fmla="*/ 1785937 h 1797843"/>
                <a:gd name="connsiteX83" fmla="*/ 114300 w 2231231"/>
                <a:gd name="connsiteY83" fmla="*/ 1764506 h 1797843"/>
                <a:gd name="connsiteX84" fmla="*/ 95250 w 2231231"/>
                <a:gd name="connsiteY84" fmla="*/ 1738312 h 1797843"/>
                <a:gd name="connsiteX85" fmla="*/ 76200 w 2231231"/>
                <a:gd name="connsiteY85" fmla="*/ 1693068 h 1797843"/>
                <a:gd name="connsiteX86" fmla="*/ 52387 w 2231231"/>
                <a:gd name="connsiteY86" fmla="*/ 1614487 h 1797843"/>
                <a:gd name="connsiteX87" fmla="*/ 35719 w 2231231"/>
                <a:gd name="connsiteY87" fmla="*/ 1533525 h 1797843"/>
                <a:gd name="connsiteX88" fmla="*/ 21431 w 2231231"/>
                <a:gd name="connsiteY88" fmla="*/ 1400175 h 1797843"/>
                <a:gd name="connsiteX89" fmla="*/ 9525 w 2231231"/>
                <a:gd name="connsiteY89" fmla="*/ 1264443 h 1797843"/>
                <a:gd name="connsiteX90" fmla="*/ 0 w 2231231"/>
                <a:gd name="connsiteY90" fmla="*/ 1062037 h 179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31231" h="1797843">
                  <a:moveTo>
                    <a:pt x="0" y="1062037"/>
                  </a:moveTo>
                  <a:lnTo>
                    <a:pt x="0" y="847725"/>
                  </a:lnTo>
                  <a:lnTo>
                    <a:pt x="7144" y="731043"/>
                  </a:lnTo>
                  <a:lnTo>
                    <a:pt x="26194" y="621506"/>
                  </a:lnTo>
                  <a:lnTo>
                    <a:pt x="40481" y="566737"/>
                  </a:lnTo>
                  <a:lnTo>
                    <a:pt x="76200" y="476250"/>
                  </a:lnTo>
                  <a:lnTo>
                    <a:pt x="102394" y="423862"/>
                  </a:lnTo>
                  <a:lnTo>
                    <a:pt x="138112" y="369093"/>
                  </a:lnTo>
                  <a:lnTo>
                    <a:pt x="171450" y="323850"/>
                  </a:lnTo>
                  <a:lnTo>
                    <a:pt x="214312" y="283368"/>
                  </a:lnTo>
                  <a:lnTo>
                    <a:pt x="254794" y="252412"/>
                  </a:lnTo>
                  <a:lnTo>
                    <a:pt x="307181" y="223837"/>
                  </a:lnTo>
                  <a:lnTo>
                    <a:pt x="376237" y="195262"/>
                  </a:lnTo>
                  <a:lnTo>
                    <a:pt x="457200" y="176212"/>
                  </a:lnTo>
                  <a:lnTo>
                    <a:pt x="571500" y="154781"/>
                  </a:lnTo>
                  <a:lnTo>
                    <a:pt x="711994" y="142875"/>
                  </a:lnTo>
                  <a:lnTo>
                    <a:pt x="964406" y="142875"/>
                  </a:lnTo>
                  <a:lnTo>
                    <a:pt x="1359694" y="142875"/>
                  </a:lnTo>
                  <a:lnTo>
                    <a:pt x="1621631" y="140493"/>
                  </a:lnTo>
                  <a:lnTo>
                    <a:pt x="1907381" y="145256"/>
                  </a:lnTo>
                  <a:lnTo>
                    <a:pt x="1955006" y="138112"/>
                  </a:lnTo>
                  <a:lnTo>
                    <a:pt x="1990725" y="126206"/>
                  </a:lnTo>
                  <a:lnTo>
                    <a:pt x="2040731" y="104775"/>
                  </a:lnTo>
                  <a:lnTo>
                    <a:pt x="2100262" y="66675"/>
                  </a:lnTo>
                  <a:lnTo>
                    <a:pt x="2143125" y="28575"/>
                  </a:lnTo>
                  <a:lnTo>
                    <a:pt x="2159794" y="11906"/>
                  </a:lnTo>
                  <a:lnTo>
                    <a:pt x="2176462" y="2381"/>
                  </a:lnTo>
                  <a:lnTo>
                    <a:pt x="2197894" y="0"/>
                  </a:lnTo>
                  <a:lnTo>
                    <a:pt x="2209800" y="2381"/>
                  </a:lnTo>
                  <a:lnTo>
                    <a:pt x="2221706" y="7143"/>
                  </a:lnTo>
                  <a:lnTo>
                    <a:pt x="2228850" y="23812"/>
                  </a:lnTo>
                  <a:lnTo>
                    <a:pt x="2231231" y="45243"/>
                  </a:lnTo>
                  <a:lnTo>
                    <a:pt x="2226469" y="76200"/>
                  </a:lnTo>
                  <a:lnTo>
                    <a:pt x="2214562" y="138112"/>
                  </a:lnTo>
                  <a:lnTo>
                    <a:pt x="2197894" y="202406"/>
                  </a:lnTo>
                  <a:lnTo>
                    <a:pt x="2178844" y="242887"/>
                  </a:lnTo>
                  <a:lnTo>
                    <a:pt x="2150269" y="297656"/>
                  </a:lnTo>
                  <a:lnTo>
                    <a:pt x="2116931" y="342900"/>
                  </a:lnTo>
                  <a:lnTo>
                    <a:pt x="2069306" y="388143"/>
                  </a:lnTo>
                  <a:lnTo>
                    <a:pt x="2021681" y="431006"/>
                  </a:lnTo>
                  <a:lnTo>
                    <a:pt x="1962150" y="471487"/>
                  </a:lnTo>
                  <a:lnTo>
                    <a:pt x="1928812" y="488156"/>
                  </a:lnTo>
                  <a:lnTo>
                    <a:pt x="1897856" y="495300"/>
                  </a:lnTo>
                  <a:lnTo>
                    <a:pt x="1869281" y="490537"/>
                  </a:lnTo>
                  <a:lnTo>
                    <a:pt x="1847850" y="476250"/>
                  </a:lnTo>
                  <a:lnTo>
                    <a:pt x="1814512" y="452437"/>
                  </a:lnTo>
                  <a:lnTo>
                    <a:pt x="1800225" y="442912"/>
                  </a:lnTo>
                  <a:lnTo>
                    <a:pt x="1759744" y="426243"/>
                  </a:lnTo>
                  <a:lnTo>
                    <a:pt x="1695450" y="411956"/>
                  </a:lnTo>
                  <a:lnTo>
                    <a:pt x="1616869" y="402431"/>
                  </a:lnTo>
                  <a:lnTo>
                    <a:pt x="1509712" y="392906"/>
                  </a:lnTo>
                  <a:lnTo>
                    <a:pt x="1338262" y="388143"/>
                  </a:lnTo>
                  <a:lnTo>
                    <a:pt x="1209675" y="388143"/>
                  </a:lnTo>
                  <a:lnTo>
                    <a:pt x="1126331" y="385762"/>
                  </a:lnTo>
                  <a:lnTo>
                    <a:pt x="840581" y="385762"/>
                  </a:lnTo>
                  <a:lnTo>
                    <a:pt x="676275" y="385762"/>
                  </a:lnTo>
                  <a:lnTo>
                    <a:pt x="533400" y="388143"/>
                  </a:lnTo>
                  <a:lnTo>
                    <a:pt x="461962" y="397668"/>
                  </a:lnTo>
                  <a:lnTo>
                    <a:pt x="407194" y="409575"/>
                  </a:lnTo>
                  <a:lnTo>
                    <a:pt x="371475" y="426243"/>
                  </a:lnTo>
                  <a:lnTo>
                    <a:pt x="340519" y="445293"/>
                  </a:lnTo>
                  <a:lnTo>
                    <a:pt x="316706" y="469106"/>
                  </a:lnTo>
                  <a:lnTo>
                    <a:pt x="295275" y="509587"/>
                  </a:lnTo>
                  <a:lnTo>
                    <a:pt x="273844" y="571500"/>
                  </a:lnTo>
                  <a:lnTo>
                    <a:pt x="259556" y="645318"/>
                  </a:lnTo>
                  <a:lnTo>
                    <a:pt x="245269" y="754856"/>
                  </a:lnTo>
                  <a:lnTo>
                    <a:pt x="245269" y="990600"/>
                  </a:lnTo>
                  <a:lnTo>
                    <a:pt x="252412" y="1085850"/>
                  </a:lnTo>
                  <a:lnTo>
                    <a:pt x="261937" y="1154906"/>
                  </a:lnTo>
                  <a:lnTo>
                    <a:pt x="276225" y="1219200"/>
                  </a:lnTo>
                  <a:lnTo>
                    <a:pt x="290512" y="1262062"/>
                  </a:lnTo>
                  <a:lnTo>
                    <a:pt x="307181" y="1297781"/>
                  </a:lnTo>
                  <a:lnTo>
                    <a:pt x="326231" y="1328737"/>
                  </a:lnTo>
                  <a:lnTo>
                    <a:pt x="350044" y="1364456"/>
                  </a:lnTo>
                  <a:lnTo>
                    <a:pt x="373856" y="1388268"/>
                  </a:lnTo>
                  <a:lnTo>
                    <a:pt x="400050" y="1657350"/>
                  </a:lnTo>
                  <a:lnTo>
                    <a:pt x="345281" y="1702593"/>
                  </a:lnTo>
                  <a:lnTo>
                    <a:pt x="280987" y="1752600"/>
                  </a:lnTo>
                  <a:lnTo>
                    <a:pt x="233362" y="1781175"/>
                  </a:lnTo>
                  <a:lnTo>
                    <a:pt x="204787" y="1793081"/>
                  </a:lnTo>
                  <a:lnTo>
                    <a:pt x="180975" y="1797843"/>
                  </a:lnTo>
                  <a:lnTo>
                    <a:pt x="157162" y="1795462"/>
                  </a:lnTo>
                  <a:lnTo>
                    <a:pt x="135731" y="1785937"/>
                  </a:lnTo>
                  <a:lnTo>
                    <a:pt x="114300" y="1764506"/>
                  </a:lnTo>
                  <a:lnTo>
                    <a:pt x="95250" y="1738312"/>
                  </a:lnTo>
                  <a:lnTo>
                    <a:pt x="76200" y="1693068"/>
                  </a:lnTo>
                  <a:lnTo>
                    <a:pt x="52387" y="1614487"/>
                  </a:lnTo>
                  <a:lnTo>
                    <a:pt x="35719" y="1533525"/>
                  </a:lnTo>
                  <a:cubicBezTo>
                    <a:pt x="21256" y="1403359"/>
                    <a:pt x="21431" y="1448063"/>
                    <a:pt x="21431" y="1400175"/>
                  </a:cubicBezTo>
                  <a:lnTo>
                    <a:pt x="9525" y="1264443"/>
                  </a:lnTo>
                  <a:lnTo>
                    <a:pt x="0" y="106203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6">
              <a:extLst>
                <a:ext uri="{FF2B5EF4-FFF2-40B4-BE49-F238E27FC236}">
                  <a16:creationId xmlns:a16="http://schemas.microsoft.com/office/drawing/2014/main" id="{31967928-F163-4C83-B2FD-469037B2E046}"/>
                </a:ext>
              </a:extLst>
            </p:cNvPr>
            <p:cNvSpPr/>
            <p:nvPr/>
          </p:nvSpPr>
          <p:spPr>
            <a:xfrm>
              <a:off x="8108546" y="4740275"/>
              <a:ext cx="301625" cy="676275"/>
            </a:xfrm>
            <a:custGeom>
              <a:avLst/>
              <a:gdLst>
                <a:gd name="connsiteX0" fmla="*/ 278606 w 302418"/>
                <a:gd name="connsiteY0" fmla="*/ 316707 h 676275"/>
                <a:gd name="connsiteX1" fmla="*/ 302418 w 302418"/>
                <a:gd name="connsiteY1" fmla="*/ 652463 h 676275"/>
                <a:gd name="connsiteX2" fmla="*/ 0 w 302418"/>
                <a:gd name="connsiteY2" fmla="*/ 676275 h 676275"/>
                <a:gd name="connsiteX3" fmla="*/ 23812 w 302418"/>
                <a:gd name="connsiteY3" fmla="*/ 628650 h 676275"/>
                <a:gd name="connsiteX4" fmla="*/ 61912 w 302418"/>
                <a:gd name="connsiteY4" fmla="*/ 559594 h 676275"/>
                <a:gd name="connsiteX5" fmla="*/ 90487 w 302418"/>
                <a:gd name="connsiteY5" fmla="*/ 495300 h 676275"/>
                <a:gd name="connsiteX6" fmla="*/ 123825 w 302418"/>
                <a:gd name="connsiteY6" fmla="*/ 397669 h 676275"/>
                <a:gd name="connsiteX7" fmla="*/ 154781 w 302418"/>
                <a:gd name="connsiteY7" fmla="*/ 297657 h 676275"/>
                <a:gd name="connsiteX8" fmla="*/ 188118 w 302418"/>
                <a:gd name="connsiteY8" fmla="*/ 176213 h 676275"/>
                <a:gd name="connsiteX9" fmla="*/ 226218 w 302418"/>
                <a:gd name="connsiteY9" fmla="*/ 38100 h 676275"/>
                <a:gd name="connsiteX10" fmla="*/ 233362 w 302418"/>
                <a:gd name="connsiteY10" fmla="*/ 14288 h 676275"/>
                <a:gd name="connsiteX11" fmla="*/ 242887 w 302418"/>
                <a:gd name="connsiteY11" fmla="*/ 4763 h 676275"/>
                <a:gd name="connsiteX12" fmla="*/ 250031 w 302418"/>
                <a:gd name="connsiteY12" fmla="*/ 0 h 676275"/>
                <a:gd name="connsiteX13" fmla="*/ 259556 w 302418"/>
                <a:gd name="connsiteY13" fmla="*/ 0 h 676275"/>
                <a:gd name="connsiteX14" fmla="*/ 266700 w 302418"/>
                <a:gd name="connsiteY14" fmla="*/ 4763 h 676275"/>
                <a:gd name="connsiteX15" fmla="*/ 273843 w 302418"/>
                <a:gd name="connsiteY15" fmla="*/ 19050 h 676275"/>
                <a:gd name="connsiteX16" fmla="*/ 273843 w 302418"/>
                <a:gd name="connsiteY16" fmla="*/ 69057 h 676275"/>
                <a:gd name="connsiteX17" fmla="*/ 278606 w 302418"/>
                <a:gd name="connsiteY17" fmla="*/ 316707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418" h="676275">
                  <a:moveTo>
                    <a:pt x="278606" y="316707"/>
                  </a:moveTo>
                  <a:lnTo>
                    <a:pt x="302418" y="652463"/>
                  </a:lnTo>
                  <a:lnTo>
                    <a:pt x="0" y="676275"/>
                  </a:lnTo>
                  <a:lnTo>
                    <a:pt x="23812" y="628650"/>
                  </a:lnTo>
                  <a:lnTo>
                    <a:pt x="61912" y="559594"/>
                  </a:lnTo>
                  <a:lnTo>
                    <a:pt x="90487" y="495300"/>
                  </a:lnTo>
                  <a:lnTo>
                    <a:pt x="123825" y="397669"/>
                  </a:lnTo>
                  <a:lnTo>
                    <a:pt x="154781" y="297657"/>
                  </a:lnTo>
                  <a:lnTo>
                    <a:pt x="188118" y="176213"/>
                  </a:lnTo>
                  <a:lnTo>
                    <a:pt x="226218" y="38100"/>
                  </a:lnTo>
                  <a:lnTo>
                    <a:pt x="233362" y="14288"/>
                  </a:lnTo>
                  <a:lnTo>
                    <a:pt x="242887" y="4763"/>
                  </a:lnTo>
                  <a:lnTo>
                    <a:pt x="250031" y="0"/>
                  </a:lnTo>
                  <a:lnTo>
                    <a:pt x="259556" y="0"/>
                  </a:lnTo>
                  <a:lnTo>
                    <a:pt x="266700" y="4763"/>
                  </a:lnTo>
                  <a:lnTo>
                    <a:pt x="273843" y="19050"/>
                  </a:lnTo>
                  <a:lnTo>
                    <a:pt x="273843" y="69057"/>
                  </a:lnTo>
                  <a:cubicBezTo>
                    <a:pt x="275431" y="150813"/>
                    <a:pt x="277018" y="232569"/>
                    <a:pt x="278606" y="316707"/>
                  </a:cubicBez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E510A32B-88C7-4AA3-90FE-0EBA6C71E45D}"/>
              </a:ext>
            </a:extLst>
          </p:cNvPr>
          <p:cNvGrpSpPr/>
          <p:nvPr/>
        </p:nvGrpSpPr>
        <p:grpSpPr>
          <a:xfrm>
            <a:off x="3856041" y="1611314"/>
            <a:ext cx="4687481" cy="4294186"/>
            <a:chOff x="3856041" y="1611314"/>
            <a:chExt cx="4687481" cy="4294186"/>
          </a:xfrm>
          <a:solidFill>
            <a:schemeClr val="tx1"/>
          </a:solidFill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9F4E722F-8FD0-4AAF-BE3A-1958218800D9}"/>
                </a:ext>
              </a:extLst>
            </p:cNvPr>
            <p:cNvSpPr/>
            <p:nvPr/>
          </p:nvSpPr>
          <p:spPr>
            <a:xfrm>
              <a:off x="4227515" y="1611314"/>
              <a:ext cx="857250" cy="682625"/>
            </a:xfrm>
            <a:custGeom>
              <a:avLst/>
              <a:gdLst>
                <a:gd name="connsiteX0" fmla="*/ 466725 w 857250"/>
                <a:gd name="connsiteY0" fmla="*/ 533400 h 681038"/>
                <a:gd name="connsiteX1" fmla="*/ 323850 w 857250"/>
                <a:gd name="connsiteY1" fmla="*/ 411957 h 681038"/>
                <a:gd name="connsiteX2" fmla="*/ 197644 w 857250"/>
                <a:gd name="connsiteY2" fmla="*/ 285750 h 681038"/>
                <a:gd name="connsiteX3" fmla="*/ 100012 w 857250"/>
                <a:gd name="connsiteY3" fmla="*/ 176213 h 681038"/>
                <a:gd name="connsiteX4" fmla="*/ 26194 w 857250"/>
                <a:gd name="connsiteY4" fmla="*/ 85725 h 681038"/>
                <a:gd name="connsiteX5" fmla="*/ 11906 w 857250"/>
                <a:gd name="connsiteY5" fmla="*/ 64294 h 681038"/>
                <a:gd name="connsiteX6" fmla="*/ 4762 w 857250"/>
                <a:gd name="connsiteY6" fmla="*/ 52388 h 681038"/>
                <a:gd name="connsiteX7" fmla="*/ 0 w 857250"/>
                <a:gd name="connsiteY7" fmla="*/ 30957 h 681038"/>
                <a:gd name="connsiteX8" fmla="*/ 4762 w 857250"/>
                <a:gd name="connsiteY8" fmla="*/ 11907 h 681038"/>
                <a:gd name="connsiteX9" fmla="*/ 11906 w 857250"/>
                <a:gd name="connsiteY9" fmla="*/ 4763 h 681038"/>
                <a:gd name="connsiteX10" fmla="*/ 30956 w 857250"/>
                <a:gd name="connsiteY10" fmla="*/ 0 h 681038"/>
                <a:gd name="connsiteX11" fmla="*/ 50006 w 857250"/>
                <a:gd name="connsiteY11" fmla="*/ 4763 h 681038"/>
                <a:gd name="connsiteX12" fmla="*/ 90487 w 857250"/>
                <a:gd name="connsiteY12" fmla="*/ 30957 h 681038"/>
                <a:gd name="connsiteX13" fmla="*/ 154781 w 857250"/>
                <a:gd name="connsiteY13" fmla="*/ 69057 h 681038"/>
                <a:gd name="connsiteX14" fmla="*/ 221456 w 857250"/>
                <a:gd name="connsiteY14" fmla="*/ 107157 h 681038"/>
                <a:gd name="connsiteX15" fmla="*/ 285750 w 857250"/>
                <a:gd name="connsiteY15" fmla="*/ 138113 h 681038"/>
                <a:gd name="connsiteX16" fmla="*/ 364331 w 857250"/>
                <a:gd name="connsiteY16" fmla="*/ 171450 h 681038"/>
                <a:gd name="connsiteX17" fmla="*/ 426244 w 857250"/>
                <a:gd name="connsiteY17" fmla="*/ 197644 h 681038"/>
                <a:gd name="connsiteX18" fmla="*/ 485775 w 857250"/>
                <a:gd name="connsiteY18" fmla="*/ 216694 h 681038"/>
                <a:gd name="connsiteX19" fmla="*/ 540544 w 857250"/>
                <a:gd name="connsiteY19" fmla="*/ 230982 h 681038"/>
                <a:gd name="connsiteX20" fmla="*/ 659606 w 857250"/>
                <a:gd name="connsiteY20" fmla="*/ 254794 h 681038"/>
                <a:gd name="connsiteX21" fmla="*/ 690562 w 857250"/>
                <a:gd name="connsiteY21" fmla="*/ 280988 h 681038"/>
                <a:gd name="connsiteX22" fmla="*/ 735806 w 857250"/>
                <a:gd name="connsiteY22" fmla="*/ 328613 h 681038"/>
                <a:gd name="connsiteX23" fmla="*/ 778669 w 857250"/>
                <a:gd name="connsiteY23" fmla="*/ 373857 h 681038"/>
                <a:gd name="connsiteX24" fmla="*/ 800100 w 857250"/>
                <a:gd name="connsiteY24" fmla="*/ 402432 h 681038"/>
                <a:gd name="connsiteX25" fmla="*/ 821531 w 857250"/>
                <a:gd name="connsiteY25" fmla="*/ 435769 h 681038"/>
                <a:gd name="connsiteX26" fmla="*/ 838200 w 857250"/>
                <a:gd name="connsiteY26" fmla="*/ 464344 h 681038"/>
                <a:gd name="connsiteX27" fmla="*/ 852487 w 857250"/>
                <a:gd name="connsiteY27" fmla="*/ 492919 h 681038"/>
                <a:gd name="connsiteX28" fmla="*/ 857250 w 857250"/>
                <a:gd name="connsiteY28" fmla="*/ 526257 h 681038"/>
                <a:gd name="connsiteX29" fmla="*/ 854869 w 857250"/>
                <a:gd name="connsiteY29" fmla="*/ 559594 h 681038"/>
                <a:gd name="connsiteX30" fmla="*/ 845344 w 857250"/>
                <a:gd name="connsiteY30" fmla="*/ 600075 h 681038"/>
                <a:gd name="connsiteX31" fmla="*/ 833437 w 857250"/>
                <a:gd name="connsiteY31" fmla="*/ 631032 h 681038"/>
                <a:gd name="connsiteX32" fmla="*/ 816769 w 857250"/>
                <a:gd name="connsiteY32" fmla="*/ 654844 h 681038"/>
                <a:gd name="connsiteX33" fmla="*/ 792956 w 857250"/>
                <a:gd name="connsiteY33" fmla="*/ 669132 h 681038"/>
                <a:gd name="connsiteX34" fmla="*/ 757237 w 857250"/>
                <a:gd name="connsiteY34" fmla="*/ 681038 h 681038"/>
                <a:gd name="connsiteX35" fmla="*/ 719137 w 857250"/>
                <a:gd name="connsiteY35" fmla="*/ 681038 h 681038"/>
                <a:gd name="connsiteX36" fmla="*/ 466725 w 857250"/>
                <a:gd name="connsiteY36" fmla="*/ 533400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57250" h="681038">
                  <a:moveTo>
                    <a:pt x="466725" y="533400"/>
                  </a:moveTo>
                  <a:lnTo>
                    <a:pt x="323850" y="411957"/>
                  </a:lnTo>
                  <a:lnTo>
                    <a:pt x="197644" y="285750"/>
                  </a:lnTo>
                  <a:lnTo>
                    <a:pt x="100012" y="176213"/>
                  </a:lnTo>
                  <a:lnTo>
                    <a:pt x="26194" y="85725"/>
                  </a:lnTo>
                  <a:lnTo>
                    <a:pt x="11906" y="64294"/>
                  </a:lnTo>
                  <a:lnTo>
                    <a:pt x="4762" y="52388"/>
                  </a:lnTo>
                  <a:lnTo>
                    <a:pt x="0" y="30957"/>
                  </a:lnTo>
                  <a:lnTo>
                    <a:pt x="4762" y="11907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50006" y="4763"/>
                  </a:lnTo>
                  <a:lnTo>
                    <a:pt x="90487" y="30957"/>
                  </a:lnTo>
                  <a:lnTo>
                    <a:pt x="154781" y="69057"/>
                  </a:lnTo>
                  <a:lnTo>
                    <a:pt x="221456" y="107157"/>
                  </a:lnTo>
                  <a:lnTo>
                    <a:pt x="285750" y="138113"/>
                  </a:lnTo>
                  <a:lnTo>
                    <a:pt x="364331" y="171450"/>
                  </a:lnTo>
                  <a:lnTo>
                    <a:pt x="426244" y="197644"/>
                  </a:lnTo>
                  <a:lnTo>
                    <a:pt x="485775" y="216694"/>
                  </a:lnTo>
                  <a:lnTo>
                    <a:pt x="540544" y="230982"/>
                  </a:lnTo>
                  <a:lnTo>
                    <a:pt x="659606" y="254794"/>
                  </a:lnTo>
                  <a:lnTo>
                    <a:pt x="690562" y="280988"/>
                  </a:lnTo>
                  <a:lnTo>
                    <a:pt x="735806" y="328613"/>
                  </a:lnTo>
                  <a:lnTo>
                    <a:pt x="778669" y="373857"/>
                  </a:lnTo>
                  <a:lnTo>
                    <a:pt x="800100" y="402432"/>
                  </a:lnTo>
                  <a:lnTo>
                    <a:pt x="821531" y="435769"/>
                  </a:lnTo>
                  <a:lnTo>
                    <a:pt x="838200" y="464344"/>
                  </a:lnTo>
                  <a:lnTo>
                    <a:pt x="852487" y="492919"/>
                  </a:lnTo>
                  <a:lnTo>
                    <a:pt x="857250" y="526257"/>
                  </a:lnTo>
                  <a:lnTo>
                    <a:pt x="854869" y="559594"/>
                  </a:lnTo>
                  <a:lnTo>
                    <a:pt x="845344" y="600075"/>
                  </a:lnTo>
                  <a:lnTo>
                    <a:pt x="833437" y="631032"/>
                  </a:lnTo>
                  <a:lnTo>
                    <a:pt x="816769" y="654844"/>
                  </a:lnTo>
                  <a:lnTo>
                    <a:pt x="792956" y="669132"/>
                  </a:lnTo>
                  <a:lnTo>
                    <a:pt x="757237" y="681038"/>
                  </a:lnTo>
                  <a:lnTo>
                    <a:pt x="719137" y="681038"/>
                  </a:lnTo>
                  <a:lnTo>
                    <a:pt x="466725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E14B2A81-905E-4069-9B57-734E2A0711D0}"/>
                </a:ext>
              </a:extLst>
            </p:cNvPr>
            <p:cNvSpPr/>
            <p:nvPr/>
          </p:nvSpPr>
          <p:spPr>
            <a:xfrm>
              <a:off x="3962402" y="2786063"/>
              <a:ext cx="762000" cy="654050"/>
            </a:xfrm>
            <a:custGeom>
              <a:avLst/>
              <a:gdLst>
                <a:gd name="connsiteX0" fmla="*/ 461963 w 762000"/>
                <a:gd name="connsiteY0" fmla="*/ 561975 h 654843"/>
                <a:gd name="connsiteX1" fmla="*/ 364331 w 762000"/>
                <a:gd name="connsiteY1" fmla="*/ 495300 h 654843"/>
                <a:gd name="connsiteX2" fmla="*/ 314325 w 762000"/>
                <a:gd name="connsiteY2" fmla="*/ 454818 h 654843"/>
                <a:gd name="connsiteX3" fmla="*/ 247650 w 762000"/>
                <a:gd name="connsiteY3" fmla="*/ 395287 h 654843"/>
                <a:gd name="connsiteX4" fmla="*/ 192881 w 762000"/>
                <a:gd name="connsiteY4" fmla="*/ 335756 h 654843"/>
                <a:gd name="connsiteX5" fmla="*/ 126206 w 762000"/>
                <a:gd name="connsiteY5" fmla="*/ 257175 h 654843"/>
                <a:gd name="connsiteX6" fmla="*/ 78581 w 762000"/>
                <a:gd name="connsiteY6" fmla="*/ 190500 h 654843"/>
                <a:gd name="connsiteX7" fmla="*/ 45244 w 762000"/>
                <a:gd name="connsiteY7" fmla="*/ 135731 h 654843"/>
                <a:gd name="connsiteX8" fmla="*/ 19050 w 762000"/>
                <a:gd name="connsiteY8" fmla="*/ 92868 h 654843"/>
                <a:gd name="connsiteX9" fmla="*/ 4763 w 762000"/>
                <a:gd name="connsiteY9" fmla="*/ 64293 h 654843"/>
                <a:gd name="connsiteX10" fmla="*/ 0 w 762000"/>
                <a:gd name="connsiteY10" fmla="*/ 40481 h 654843"/>
                <a:gd name="connsiteX11" fmla="*/ 0 w 762000"/>
                <a:gd name="connsiteY11" fmla="*/ 21431 h 654843"/>
                <a:gd name="connsiteX12" fmla="*/ 4763 w 762000"/>
                <a:gd name="connsiteY12" fmla="*/ 9525 h 654843"/>
                <a:gd name="connsiteX13" fmla="*/ 16669 w 762000"/>
                <a:gd name="connsiteY13" fmla="*/ 0 h 654843"/>
                <a:gd name="connsiteX14" fmla="*/ 33338 w 762000"/>
                <a:gd name="connsiteY14" fmla="*/ 0 h 654843"/>
                <a:gd name="connsiteX15" fmla="*/ 61913 w 762000"/>
                <a:gd name="connsiteY15" fmla="*/ 7143 h 654843"/>
                <a:gd name="connsiteX16" fmla="*/ 85725 w 762000"/>
                <a:gd name="connsiteY16" fmla="*/ 26193 h 654843"/>
                <a:gd name="connsiteX17" fmla="*/ 140494 w 762000"/>
                <a:gd name="connsiteY17" fmla="*/ 66675 h 654843"/>
                <a:gd name="connsiteX18" fmla="*/ 240506 w 762000"/>
                <a:gd name="connsiteY18" fmla="*/ 128587 h 654843"/>
                <a:gd name="connsiteX19" fmla="*/ 307181 w 762000"/>
                <a:gd name="connsiteY19" fmla="*/ 166687 h 654843"/>
                <a:gd name="connsiteX20" fmla="*/ 392906 w 762000"/>
                <a:gd name="connsiteY20" fmla="*/ 209550 h 654843"/>
                <a:gd name="connsiteX21" fmla="*/ 457200 w 762000"/>
                <a:gd name="connsiteY21" fmla="*/ 235743 h 654843"/>
                <a:gd name="connsiteX22" fmla="*/ 528638 w 762000"/>
                <a:gd name="connsiteY22" fmla="*/ 259556 h 654843"/>
                <a:gd name="connsiteX23" fmla="*/ 631031 w 762000"/>
                <a:gd name="connsiteY23" fmla="*/ 283368 h 654843"/>
                <a:gd name="connsiteX24" fmla="*/ 647700 w 762000"/>
                <a:gd name="connsiteY24" fmla="*/ 297656 h 654843"/>
                <a:gd name="connsiteX25" fmla="*/ 683419 w 762000"/>
                <a:gd name="connsiteY25" fmla="*/ 350043 h 654843"/>
                <a:gd name="connsiteX26" fmla="*/ 714375 w 762000"/>
                <a:gd name="connsiteY26" fmla="*/ 397668 h 654843"/>
                <a:gd name="connsiteX27" fmla="*/ 735806 w 762000"/>
                <a:gd name="connsiteY27" fmla="*/ 438150 h 654843"/>
                <a:gd name="connsiteX28" fmla="*/ 752475 w 762000"/>
                <a:gd name="connsiteY28" fmla="*/ 471487 h 654843"/>
                <a:gd name="connsiteX29" fmla="*/ 762000 w 762000"/>
                <a:gd name="connsiteY29" fmla="*/ 514350 h 654843"/>
                <a:gd name="connsiteX30" fmla="*/ 762000 w 762000"/>
                <a:gd name="connsiteY30" fmla="*/ 550068 h 654843"/>
                <a:gd name="connsiteX31" fmla="*/ 759619 w 762000"/>
                <a:gd name="connsiteY31" fmla="*/ 581025 h 654843"/>
                <a:gd name="connsiteX32" fmla="*/ 750094 w 762000"/>
                <a:gd name="connsiteY32" fmla="*/ 609600 h 654843"/>
                <a:gd name="connsiteX33" fmla="*/ 735806 w 762000"/>
                <a:gd name="connsiteY33" fmla="*/ 631031 h 654843"/>
                <a:gd name="connsiteX34" fmla="*/ 714375 w 762000"/>
                <a:gd name="connsiteY34" fmla="*/ 647700 h 654843"/>
                <a:gd name="connsiteX35" fmla="*/ 688181 w 762000"/>
                <a:gd name="connsiteY35" fmla="*/ 654843 h 654843"/>
                <a:gd name="connsiteX36" fmla="*/ 654844 w 762000"/>
                <a:gd name="connsiteY36" fmla="*/ 654843 h 654843"/>
                <a:gd name="connsiteX37" fmla="*/ 604838 w 762000"/>
                <a:gd name="connsiteY37" fmla="*/ 642937 h 654843"/>
                <a:gd name="connsiteX38" fmla="*/ 540544 w 762000"/>
                <a:gd name="connsiteY38" fmla="*/ 611981 h 654843"/>
                <a:gd name="connsiteX39" fmla="*/ 461963 w 762000"/>
                <a:gd name="connsiteY39" fmla="*/ 561975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62000" h="654843">
                  <a:moveTo>
                    <a:pt x="461963" y="561975"/>
                  </a:moveTo>
                  <a:lnTo>
                    <a:pt x="364331" y="495300"/>
                  </a:lnTo>
                  <a:lnTo>
                    <a:pt x="314325" y="454818"/>
                  </a:lnTo>
                  <a:lnTo>
                    <a:pt x="247650" y="395287"/>
                  </a:lnTo>
                  <a:lnTo>
                    <a:pt x="192881" y="335756"/>
                  </a:lnTo>
                  <a:lnTo>
                    <a:pt x="126206" y="257175"/>
                  </a:lnTo>
                  <a:lnTo>
                    <a:pt x="78581" y="190500"/>
                  </a:lnTo>
                  <a:lnTo>
                    <a:pt x="45244" y="135731"/>
                  </a:lnTo>
                  <a:lnTo>
                    <a:pt x="19050" y="92868"/>
                  </a:lnTo>
                  <a:lnTo>
                    <a:pt x="4763" y="64293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61913" y="7143"/>
                  </a:lnTo>
                  <a:lnTo>
                    <a:pt x="85725" y="26193"/>
                  </a:lnTo>
                  <a:lnTo>
                    <a:pt x="140494" y="66675"/>
                  </a:lnTo>
                  <a:lnTo>
                    <a:pt x="240506" y="128587"/>
                  </a:lnTo>
                  <a:lnTo>
                    <a:pt x="307181" y="166687"/>
                  </a:lnTo>
                  <a:lnTo>
                    <a:pt x="392906" y="209550"/>
                  </a:lnTo>
                  <a:lnTo>
                    <a:pt x="457200" y="235743"/>
                  </a:lnTo>
                  <a:lnTo>
                    <a:pt x="528638" y="259556"/>
                  </a:lnTo>
                  <a:lnTo>
                    <a:pt x="631031" y="283368"/>
                  </a:lnTo>
                  <a:lnTo>
                    <a:pt x="647700" y="297656"/>
                  </a:lnTo>
                  <a:lnTo>
                    <a:pt x="683419" y="350043"/>
                  </a:lnTo>
                  <a:lnTo>
                    <a:pt x="714375" y="397668"/>
                  </a:lnTo>
                  <a:lnTo>
                    <a:pt x="735806" y="438150"/>
                  </a:lnTo>
                  <a:lnTo>
                    <a:pt x="752475" y="471487"/>
                  </a:lnTo>
                  <a:lnTo>
                    <a:pt x="762000" y="514350"/>
                  </a:lnTo>
                  <a:lnTo>
                    <a:pt x="762000" y="550068"/>
                  </a:lnTo>
                  <a:lnTo>
                    <a:pt x="759619" y="581025"/>
                  </a:lnTo>
                  <a:lnTo>
                    <a:pt x="750094" y="609600"/>
                  </a:lnTo>
                  <a:lnTo>
                    <a:pt x="735806" y="631031"/>
                  </a:lnTo>
                  <a:lnTo>
                    <a:pt x="714375" y="647700"/>
                  </a:lnTo>
                  <a:lnTo>
                    <a:pt x="688181" y="654843"/>
                  </a:lnTo>
                  <a:lnTo>
                    <a:pt x="654844" y="654843"/>
                  </a:lnTo>
                  <a:lnTo>
                    <a:pt x="604838" y="642937"/>
                  </a:lnTo>
                  <a:lnTo>
                    <a:pt x="540544" y="611981"/>
                  </a:lnTo>
                  <a:lnTo>
                    <a:pt x="461963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B2DE4221-C04D-4816-87BD-A0BC0E121866}"/>
                </a:ext>
              </a:extLst>
            </p:cNvPr>
            <p:cNvSpPr/>
            <p:nvPr/>
          </p:nvSpPr>
          <p:spPr>
            <a:xfrm>
              <a:off x="3856041" y="5072064"/>
              <a:ext cx="534987" cy="708025"/>
            </a:xfrm>
            <a:custGeom>
              <a:avLst/>
              <a:gdLst>
                <a:gd name="connsiteX0" fmla="*/ 219075 w 535781"/>
                <a:gd name="connsiteY0" fmla="*/ 540543 h 707231"/>
                <a:gd name="connsiteX1" fmla="*/ 159544 w 535781"/>
                <a:gd name="connsiteY1" fmla="*/ 454818 h 707231"/>
                <a:gd name="connsiteX2" fmla="*/ 133350 w 535781"/>
                <a:gd name="connsiteY2" fmla="*/ 414337 h 707231"/>
                <a:gd name="connsiteX3" fmla="*/ 109537 w 535781"/>
                <a:gd name="connsiteY3" fmla="*/ 371475 h 707231"/>
                <a:gd name="connsiteX4" fmla="*/ 83344 w 535781"/>
                <a:gd name="connsiteY4" fmla="*/ 309562 h 707231"/>
                <a:gd name="connsiteX5" fmla="*/ 59531 w 535781"/>
                <a:gd name="connsiteY5" fmla="*/ 252412 h 707231"/>
                <a:gd name="connsiteX6" fmla="*/ 42862 w 535781"/>
                <a:gd name="connsiteY6" fmla="*/ 207168 h 707231"/>
                <a:gd name="connsiteX7" fmla="*/ 23812 w 535781"/>
                <a:gd name="connsiteY7" fmla="*/ 147637 h 707231"/>
                <a:gd name="connsiteX8" fmla="*/ 9525 w 535781"/>
                <a:gd name="connsiteY8" fmla="*/ 109537 h 707231"/>
                <a:gd name="connsiteX9" fmla="*/ 2381 w 535781"/>
                <a:gd name="connsiteY9" fmla="*/ 71437 h 707231"/>
                <a:gd name="connsiteX10" fmla="*/ 0 w 535781"/>
                <a:gd name="connsiteY10" fmla="*/ 33337 h 707231"/>
                <a:gd name="connsiteX11" fmla="*/ 7144 w 535781"/>
                <a:gd name="connsiteY11" fmla="*/ 11906 h 707231"/>
                <a:gd name="connsiteX12" fmla="*/ 19050 w 535781"/>
                <a:gd name="connsiteY12" fmla="*/ 4762 h 707231"/>
                <a:gd name="connsiteX13" fmla="*/ 35719 w 535781"/>
                <a:gd name="connsiteY13" fmla="*/ 0 h 707231"/>
                <a:gd name="connsiteX14" fmla="*/ 59531 w 535781"/>
                <a:gd name="connsiteY14" fmla="*/ 2381 h 707231"/>
                <a:gd name="connsiteX15" fmla="*/ 80962 w 535781"/>
                <a:gd name="connsiteY15" fmla="*/ 19050 h 707231"/>
                <a:gd name="connsiteX16" fmla="*/ 133350 w 535781"/>
                <a:gd name="connsiteY16" fmla="*/ 73818 h 707231"/>
                <a:gd name="connsiteX17" fmla="*/ 190500 w 535781"/>
                <a:gd name="connsiteY17" fmla="*/ 128587 h 707231"/>
                <a:gd name="connsiteX18" fmla="*/ 211931 w 535781"/>
                <a:gd name="connsiteY18" fmla="*/ 145256 h 707231"/>
                <a:gd name="connsiteX19" fmla="*/ 235744 w 535781"/>
                <a:gd name="connsiteY19" fmla="*/ 154781 h 707231"/>
                <a:gd name="connsiteX20" fmla="*/ 257175 w 535781"/>
                <a:gd name="connsiteY20" fmla="*/ 154781 h 707231"/>
                <a:gd name="connsiteX21" fmla="*/ 535781 w 535781"/>
                <a:gd name="connsiteY21" fmla="*/ 488156 h 707231"/>
                <a:gd name="connsiteX22" fmla="*/ 507206 w 535781"/>
                <a:gd name="connsiteY22" fmla="*/ 576262 h 707231"/>
                <a:gd name="connsiteX23" fmla="*/ 483394 w 535781"/>
                <a:gd name="connsiteY23" fmla="*/ 642937 h 707231"/>
                <a:gd name="connsiteX24" fmla="*/ 457200 w 535781"/>
                <a:gd name="connsiteY24" fmla="*/ 685800 h 707231"/>
                <a:gd name="connsiteX25" fmla="*/ 438150 w 535781"/>
                <a:gd name="connsiteY25" fmla="*/ 702468 h 707231"/>
                <a:gd name="connsiteX26" fmla="*/ 421481 w 535781"/>
                <a:gd name="connsiteY26" fmla="*/ 707231 h 707231"/>
                <a:gd name="connsiteX27" fmla="*/ 390525 w 535781"/>
                <a:gd name="connsiteY27" fmla="*/ 700087 h 707231"/>
                <a:gd name="connsiteX28" fmla="*/ 352425 w 535781"/>
                <a:gd name="connsiteY28" fmla="*/ 681037 h 707231"/>
                <a:gd name="connsiteX29" fmla="*/ 321469 w 535781"/>
                <a:gd name="connsiteY29" fmla="*/ 659606 h 707231"/>
                <a:gd name="connsiteX30" fmla="*/ 219075 w 535781"/>
                <a:gd name="connsiteY30" fmla="*/ 5405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35781" h="707231">
                  <a:moveTo>
                    <a:pt x="219075" y="540543"/>
                  </a:moveTo>
                  <a:lnTo>
                    <a:pt x="159544" y="454818"/>
                  </a:lnTo>
                  <a:lnTo>
                    <a:pt x="133350" y="414337"/>
                  </a:lnTo>
                  <a:lnTo>
                    <a:pt x="109537" y="371475"/>
                  </a:lnTo>
                  <a:lnTo>
                    <a:pt x="83344" y="309562"/>
                  </a:lnTo>
                  <a:lnTo>
                    <a:pt x="59531" y="252412"/>
                  </a:lnTo>
                  <a:lnTo>
                    <a:pt x="42862" y="207168"/>
                  </a:lnTo>
                  <a:lnTo>
                    <a:pt x="23812" y="147637"/>
                  </a:lnTo>
                  <a:lnTo>
                    <a:pt x="9525" y="109537"/>
                  </a:lnTo>
                  <a:lnTo>
                    <a:pt x="2381" y="71437"/>
                  </a:lnTo>
                  <a:lnTo>
                    <a:pt x="0" y="33337"/>
                  </a:lnTo>
                  <a:lnTo>
                    <a:pt x="7144" y="11906"/>
                  </a:lnTo>
                  <a:lnTo>
                    <a:pt x="19050" y="4762"/>
                  </a:lnTo>
                  <a:lnTo>
                    <a:pt x="35719" y="0"/>
                  </a:lnTo>
                  <a:lnTo>
                    <a:pt x="59531" y="2381"/>
                  </a:lnTo>
                  <a:lnTo>
                    <a:pt x="80962" y="19050"/>
                  </a:lnTo>
                  <a:lnTo>
                    <a:pt x="133350" y="73818"/>
                  </a:lnTo>
                  <a:lnTo>
                    <a:pt x="190500" y="128587"/>
                  </a:lnTo>
                  <a:lnTo>
                    <a:pt x="211931" y="145256"/>
                  </a:lnTo>
                  <a:lnTo>
                    <a:pt x="235744" y="154781"/>
                  </a:lnTo>
                  <a:lnTo>
                    <a:pt x="257175" y="154781"/>
                  </a:lnTo>
                  <a:lnTo>
                    <a:pt x="535781" y="488156"/>
                  </a:lnTo>
                  <a:lnTo>
                    <a:pt x="507206" y="576262"/>
                  </a:lnTo>
                  <a:lnTo>
                    <a:pt x="483394" y="642937"/>
                  </a:lnTo>
                  <a:lnTo>
                    <a:pt x="457200" y="685800"/>
                  </a:lnTo>
                  <a:lnTo>
                    <a:pt x="438150" y="702468"/>
                  </a:lnTo>
                  <a:lnTo>
                    <a:pt x="421481" y="707231"/>
                  </a:lnTo>
                  <a:lnTo>
                    <a:pt x="390525" y="700087"/>
                  </a:lnTo>
                  <a:lnTo>
                    <a:pt x="352425" y="681037"/>
                  </a:lnTo>
                  <a:lnTo>
                    <a:pt x="321469" y="659606"/>
                  </a:lnTo>
                  <a:lnTo>
                    <a:pt x="219075" y="540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8534EAA7-412C-4E05-8C0C-C8F8A2667106}"/>
                </a:ext>
              </a:extLst>
            </p:cNvPr>
            <p:cNvSpPr/>
            <p:nvPr/>
          </p:nvSpPr>
          <p:spPr>
            <a:xfrm>
              <a:off x="5332416" y="1728787"/>
              <a:ext cx="630237" cy="1743075"/>
            </a:xfrm>
            <a:custGeom>
              <a:avLst/>
              <a:gdLst>
                <a:gd name="connsiteX0" fmla="*/ 261937 w 631031"/>
                <a:gd name="connsiteY0" fmla="*/ 769144 h 1743075"/>
                <a:gd name="connsiteX1" fmla="*/ 240506 w 631031"/>
                <a:gd name="connsiteY1" fmla="*/ 623888 h 1743075"/>
                <a:gd name="connsiteX2" fmla="*/ 204787 w 631031"/>
                <a:gd name="connsiteY2" fmla="*/ 407194 h 1743075"/>
                <a:gd name="connsiteX3" fmla="*/ 176212 w 631031"/>
                <a:gd name="connsiteY3" fmla="*/ 288131 h 1743075"/>
                <a:gd name="connsiteX4" fmla="*/ 154781 w 631031"/>
                <a:gd name="connsiteY4" fmla="*/ 233363 h 1743075"/>
                <a:gd name="connsiteX5" fmla="*/ 123825 w 631031"/>
                <a:gd name="connsiteY5" fmla="*/ 178594 h 1743075"/>
                <a:gd name="connsiteX6" fmla="*/ 95250 w 631031"/>
                <a:gd name="connsiteY6" fmla="*/ 142875 h 1743075"/>
                <a:gd name="connsiteX7" fmla="*/ 54769 w 631031"/>
                <a:gd name="connsiteY7" fmla="*/ 102394 h 1743075"/>
                <a:gd name="connsiteX8" fmla="*/ 26194 w 631031"/>
                <a:gd name="connsiteY8" fmla="*/ 78581 h 1743075"/>
                <a:gd name="connsiteX9" fmla="*/ 14287 w 631031"/>
                <a:gd name="connsiteY9" fmla="*/ 66675 h 1743075"/>
                <a:gd name="connsiteX10" fmla="*/ 4762 w 631031"/>
                <a:gd name="connsiteY10" fmla="*/ 45244 h 1743075"/>
                <a:gd name="connsiteX11" fmla="*/ 0 w 631031"/>
                <a:gd name="connsiteY11" fmla="*/ 23813 h 1743075"/>
                <a:gd name="connsiteX12" fmla="*/ 2381 w 631031"/>
                <a:gd name="connsiteY12" fmla="*/ 9525 h 1743075"/>
                <a:gd name="connsiteX13" fmla="*/ 9525 w 631031"/>
                <a:gd name="connsiteY13" fmla="*/ 2381 h 1743075"/>
                <a:gd name="connsiteX14" fmla="*/ 30956 w 631031"/>
                <a:gd name="connsiteY14" fmla="*/ 0 h 1743075"/>
                <a:gd name="connsiteX15" fmla="*/ 66675 w 631031"/>
                <a:gd name="connsiteY15" fmla="*/ 4763 h 1743075"/>
                <a:gd name="connsiteX16" fmla="*/ 140494 w 631031"/>
                <a:gd name="connsiteY16" fmla="*/ 33338 h 1743075"/>
                <a:gd name="connsiteX17" fmla="*/ 219075 w 631031"/>
                <a:gd name="connsiteY17" fmla="*/ 64294 h 1743075"/>
                <a:gd name="connsiteX18" fmla="*/ 300037 w 631031"/>
                <a:gd name="connsiteY18" fmla="*/ 102394 h 1743075"/>
                <a:gd name="connsiteX19" fmla="*/ 364331 w 631031"/>
                <a:gd name="connsiteY19" fmla="*/ 133350 h 1743075"/>
                <a:gd name="connsiteX20" fmla="*/ 433387 w 631031"/>
                <a:gd name="connsiteY20" fmla="*/ 173831 h 1743075"/>
                <a:gd name="connsiteX21" fmla="*/ 442912 w 631031"/>
                <a:gd name="connsiteY21" fmla="*/ 276225 h 1743075"/>
                <a:gd name="connsiteX22" fmla="*/ 516731 w 631031"/>
                <a:gd name="connsiteY22" fmla="*/ 807244 h 1743075"/>
                <a:gd name="connsiteX23" fmla="*/ 528637 w 631031"/>
                <a:gd name="connsiteY23" fmla="*/ 926306 h 1743075"/>
                <a:gd name="connsiteX24" fmla="*/ 583406 w 631031"/>
                <a:gd name="connsiteY24" fmla="*/ 1485900 h 1743075"/>
                <a:gd name="connsiteX25" fmla="*/ 631031 w 631031"/>
                <a:gd name="connsiteY25" fmla="*/ 1600200 h 1743075"/>
                <a:gd name="connsiteX26" fmla="*/ 604837 w 631031"/>
                <a:gd name="connsiteY26" fmla="*/ 1666875 h 1743075"/>
                <a:gd name="connsiteX27" fmla="*/ 581025 w 631031"/>
                <a:gd name="connsiteY27" fmla="*/ 1709738 h 1743075"/>
                <a:gd name="connsiteX28" fmla="*/ 559594 w 631031"/>
                <a:gd name="connsiteY28" fmla="*/ 1735931 h 1743075"/>
                <a:gd name="connsiteX29" fmla="*/ 542925 w 631031"/>
                <a:gd name="connsiteY29" fmla="*/ 1743075 h 1743075"/>
                <a:gd name="connsiteX30" fmla="*/ 519112 w 631031"/>
                <a:gd name="connsiteY30" fmla="*/ 1733550 h 1743075"/>
                <a:gd name="connsiteX31" fmla="*/ 461962 w 631031"/>
                <a:gd name="connsiteY31" fmla="*/ 1700213 h 1743075"/>
                <a:gd name="connsiteX32" fmla="*/ 414337 w 631031"/>
                <a:gd name="connsiteY32" fmla="*/ 1664494 h 1743075"/>
                <a:gd name="connsiteX33" fmla="*/ 371475 w 631031"/>
                <a:gd name="connsiteY33" fmla="*/ 1621631 h 1743075"/>
                <a:gd name="connsiteX34" fmla="*/ 333375 w 631031"/>
                <a:gd name="connsiteY34" fmla="*/ 1578769 h 1743075"/>
                <a:gd name="connsiteX35" fmla="*/ 307181 w 631031"/>
                <a:gd name="connsiteY35" fmla="*/ 1533525 h 1743075"/>
                <a:gd name="connsiteX36" fmla="*/ 288131 w 631031"/>
                <a:gd name="connsiteY36" fmla="*/ 1493044 h 1743075"/>
                <a:gd name="connsiteX37" fmla="*/ 266700 w 631031"/>
                <a:gd name="connsiteY37" fmla="*/ 1419225 h 1743075"/>
                <a:gd name="connsiteX38" fmla="*/ 269081 w 631031"/>
                <a:gd name="connsiteY38" fmla="*/ 1383506 h 1743075"/>
                <a:gd name="connsiteX39" fmla="*/ 276225 w 631031"/>
                <a:gd name="connsiteY39" fmla="*/ 1338263 h 1743075"/>
                <a:gd name="connsiteX40" fmla="*/ 285750 w 631031"/>
                <a:gd name="connsiteY40" fmla="*/ 1259681 h 1743075"/>
                <a:gd name="connsiteX41" fmla="*/ 288131 w 631031"/>
                <a:gd name="connsiteY41" fmla="*/ 1176338 h 1743075"/>
                <a:gd name="connsiteX42" fmla="*/ 285750 w 631031"/>
                <a:gd name="connsiteY42" fmla="*/ 1016794 h 1743075"/>
                <a:gd name="connsiteX43" fmla="*/ 261937 w 631031"/>
                <a:gd name="connsiteY43" fmla="*/ 769144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31031" h="1743075">
                  <a:moveTo>
                    <a:pt x="261937" y="769144"/>
                  </a:moveTo>
                  <a:lnTo>
                    <a:pt x="240506" y="623888"/>
                  </a:lnTo>
                  <a:lnTo>
                    <a:pt x="204787" y="407194"/>
                  </a:lnTo>
                  <a:lnTo>
                    <a:pt x="176212" y="288131"/>
                  </a:lnTo>
                  <a:lnTo>
                    <a:pt x="154781" y="233363"/>
                  </a:lnTo>
                  <a:lnTo>
                    <a:pt x="123825" y="178594"/>
                  </a:lnTo>
                  <a:lnTo>
                    <a:pt x="95250" y="142875"/>
                  </a:lnTo>
                  <a:lnTo>
                    <a:pt x="54769" y="102394"/>
                  </a:lnTo>
                  <a:lnTo>
                    <a:pt x="26194" y="78581"/>
                  </a:lnTo>
                  <a:lnTo>
                    <a:pt x="14287" y="66675"/>
                  </a:lnTo>
                  <a:lnTo>
                    <a:pt x="4762" y="45244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66675" y="4763"/>
                  </a:lnTo>
                  <a:lnTo>
                    <a:pt x="140494" y="33338"/>
                  </a:lnTo>
                  <a:lnTo>
                    <a:pt x="219075" y="64294"/>
                  </a:lnTo>
                  <a:lnTo>
                    <a:pt x="300037" y="102394"/>
                  </a:lnTo>
                  <a:lnTo>
                    <a:pt x="364331" y="133350"/>
                  </a:lnTo>
                  <a:lnTo>
                    <a:pt x="433387" y="173831"/>
                  </a:lnTo>
                  <a:lnTo>
                    <a:pt x="442912" y="276225"/>
                  </a:lnTo>
                  <a:lnTo>
                    <a:pt x="516731" y="807244"/>
                  </a:lnTo>
                  <a:lnTo>
                    <a:pt x="528637" y="926306"/>
                  </a:lnTo>
                  <a:lnTo>
                    <a:pt x="583406" y="1485900"/>
                  </a:lnTo>
                  <a:lnTo>
                    <a:pt x="631031" y="1600200"/>
                  </a:lnTo>
                  <a:lnTo>
                    <a:pt x="604837" y="1666875"/>
                  </a:lnTo>
                  <a:lnTo>
                    <a:pt x="581025" y="1709738"/>
                  </a:lnTo>
                  <a:lnTo>
                    <a:pt x="559594" y="1735931"/>
                  </a:lnTo>
                  <a:lnTo>
                    <a:pt x="542925" y="1743075"/>
                  </a:lnTo>
                  <a:lnTo>
                    <a:pt x="519112" y="1733550"/>
                  </a:lnTo>
                  <a:lnTo>
                    <a:pt x="461962" y="1700213"/>
                  </a:lnTo>
                  <a:lnTo>
                    <a:pt x="414337" y="1664494"/>
                  </a:lnTo>
                  <a:lnTo>
                    <a:pt x="371475" y="1621631"/>
                  </a:lnTo>
                  <a:lnTo>
                    <a:pt x="333375" y="1578769"/>
                  </a:lnTo>
                  <a:lnTo>
                    <a:pt x="307181" y="1533525"/>
                  </a:lnTo>
                  <a:lnTo>
                    <a:pt x="288131" y="1493044"/>
                  </a:lnTo>
                  <a:lnTo>
                    <a:pt x="266700" y="1419225"/>
                  </a:lnTo>
                  <a:lnTo>
                    <a:pt x="269081" y="1383506"/>
                  </a:lnTo>
                  <a:lnTo>
                    <a:pt x="276225" y="1338263"/>
                  </a:lnTo>
                  <a:lnTo>
                    <a:pt x="285750" y="1259681"/>
                  </a:lnTo>
                  <a:cubicBezTo>
                    <a:pt x="286544" y="1231900"/>
                    <a:pt x="287337" y="1204119"/>
                    <a:pt x="288131" y="1176338"/>
                  </a:cubicBezTo>
                  <a:cubicBezTo>
                    <a:pt x="287337" y="1123157"/>
                    <a:pt x="286544" y="1069975"/>
                    <a:pt x="285750" y="1016794"/>
                  </a:cubicBezTo>
                  <a:lnTo>
                    <a:pt x="261937" y="769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">
              <a:extLst>
                <a:ext uri="{FF2B5EF4-FFF2-40B4-BE49-F238E27FC236}">
                  <a16:creationId xmlns:a16="http://schemas.microsoft.com/office/drawing/2014/main" id="{EBF239D2-51E2-404F-9F43-C3051EE79C33}"/>
                </a:ext>
              </a:extLst>
            </p:cNvPr>
            <p:cNvSpPr/>
            <p:nvPr/>
          </p:nvSpPr>
          <p:spPr>
            <a:xfrm>
              <a:off x="4065590" y="3789363"/>
              <a:ext cx="990600" cy="1784350"/>
            </a:xfrm>
            <a:custGeom>
              <a:avLst/>
              <a:gdLst>
                <a:gd name="connsiteX0" fmla="*/ 640556 w 990600"/>
                <a:gd name="connsiteY0" fmla="*/ 973931 h 1785937"/>
                <a:gd name="connsiteX1" fmla="*/ 540544 w 990600"/>
                <a:gd name="connsiteY1" fmla="*/ 1209675 h 1785937"/>
                <a:gd name="connsiteX2" fmla="*/ 478631 w 990600"/>
                <a:gd name="connsiteY2" fmla="*/ 1354931 h 1785937"/>
                <a:gd name="connsiteX3" fmla="*/ 416719 w 990600"/>
                <a:gd name="connsiteY3" fmla="*/ 1507331 h 1785937"/>
                <a:gd name="connsiteX4" fmla="*/ 347662 w 990600"/>
                <a:gd name="connsiteY4" fmla="*/ 1669256 h 1785937"/>
                <a:gd name="connsiteX5" fmla="*/ 321469 w 990600"/>
                <a:gd name="connsiteY5" fmla="*/ 1785937 h 1785937"/>
                <a:gd name="connsiteX6" fmla="*/ 0 w 990600"/>
                <a:gd name="connsiteY6" fmla="*/ 1466850 h 1785937"/>
                <a:gd name="connsiteX7" fmla="*/ 47625 w 990600"/>
                <a:gd name="connsiteY7" fmla="*/ 1438275 h 1785937"/>
                <a:gd name="connsiteX8" fmla="*/ 73819 w 990600"/>
                <a:gd name="connsiteY8" fmla="*/ 1426369 h 1785937"/>
                <a:gd name="connsiteX9" fmla="*/ 100012 w 990600"/>
                <a:gd name="connsiteY9" fmla="*/ 1407319 h 1785937"/>
                <a:gd name="connsiteX10" fmla="*/ 123825 w 990600"/>
                <a:gd name="connsiteY10" fmla="*/ 1376362 h 1785937"/>
                <a:gd name="connsiteX11" fmla="*/ 216694 w 990600"/>
                <a:gd name="connsiteY11" fmla="*/ 1233487 h 1785937"/>
                <a:gd name="connsiteX12" fmla="*/ 292894 w 990600"/>
                <a:gd name="connsiteY12" fmla="*/ 1112044 h 1785937"/>
                <a:gd name="connsiteX13" fmla="*/ 390525 w 990600"/>
                <a:gd name="connsiteY13" fmla="*/ 959644 h 1785937"/>
                <a:gd name="connsiteX14" fmla="*/ 531019 w 990600"/>
                <a:gd name="connsiteY14" fmla="*/ 723900 h 1785937"/>
                <a:gd name="connsiteX15" fmla="*/ 635794 w 990600"/>
                <a:gd name="connsiteY15" fmla="*/ 550069 h 1785937"/>
                <a:gd name="connsiteX16" fmla="*/ 716756 w 990600"/>
                <a:gd name="connsiteY16" fmla="*/ 404812 h 1785937"/>
                <a:gd name="connsiteX17" fmla="*/ 826294 w 990600"/>
                <a:gd name="connsiteY17" fmla="*/ 204787 h 1785937"/>
                <a:gd name="connsiteX18" fmla="*/ 895350 w 990600"/>
                <a:gd name="connsiteY18" fmla="*/ 78581 h 1785937"/>
                <a:gd name="connsiteX19" fmla="*/ 923925 w 990600"/>
                <a:gd name="connsiteY19" fmla="*/ 28575 h 1785937"/>
                <a:gd name="connsiteX20" fmla="*/ 938212 w 990600"/>
                <a:gd name="connsiteY20" fmla="*/ 9525 h 1785937"/>
                <a:gd name="connsiteX21" fmla="*/ 947737 w 990600"/>
                <a:gd name="connsiteY21" fmla="*/ 2381 h 1785937"/>
                <a:gd name="connsiteX22" fmla="*/ 959644 w 990600"/>
                <a:gd name="connsiteY22" fmla="*/ 0 h 1785937"/>
                <a:gd name="connsiteX23" fmla="*/ 969169 w 990600"/>
                <a:gd name="connsiteY23" fmla="*/ 2381 h 1785937"/>
                <a:gd name="connsiteX24" fmla="*/ 981075 w 990600"/>
                <a:gd name="connsiteY24" fmla="*/ 11906 h 1785937"/>
                <a:gd name="connsiteX25" fmla="*/ 990600 w 990600"/>
                <a:gd name="connsiteY25" fmla="*/ 30956 h 1785937"/>
                <a:gd name="connsiteX26" fmla="*/ 990600 w 990600"/>
                <a:gd name="connsiteY26" fmla="*/ 54769 h 1785937"/>
                <a:gd name="connsiteX27" fmla="*/ 959644 w 990600"/>
                <a:gd name="connsiteY27" fmla="*/ 138112 h 1785937"/>
                <a:gd name="connsiteX28" fmla="*/ 890587 w 990600"/>
                <a:gd name="connsiteY28" fmla="*/ 321469 h 1785937"/>
                <a:gd name="connsiteX29" fmla="*/ 809625 w 990600"/>
                <a:gd name="connsiteY29" fmla="*/ 531019 h 1785937"/>
                <a:gd name="connsiteX30" fmla="*/ 742950 w 990600"/>
                <a:gd name="connsiteY30" fmla="*/ 702469 h 1785937"/>
                <a:gd name="connsiteX31" fmla="*/ 640556 w 990600"/>
                <a:gd name="connsiteY31" fmla="*/ 973931 h 178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90600" h="1785937">
                  <a:moveTo>
                    <a:pt x="640556" y="973931"/>
                  </a:moveTo>
                  <a:lnTo>
                    <a:pt x="540544" y="1209675"/>
                  </a:lnTo>
                  <a:lnTo>
                    <a:pt x="478631" y="1354931"/>
                  </a:lnTo>
                  <a:lnTo>
                    <a:pt x="416719" y="1507331"/>
                  </a:lnTo>
                  <a:lnTo>
                    <a:pt x="347662" y="1669256"/>
                  </a:lnTo>
                  <a:lnTo>
                    <a:pt x="321469" y="1785937"/>
                  </a:lnTo>
                  <a:lnTo>
                    <a:pt x="0" y="1466850"/>
                  </a:lnTo>
                  <a:lnTo>
                    <a:pt x="47625" y="1438275"/>
                  </a:lnTo>
                  <a:lnTo>
                    <a:pt x="73819" y="1426369"/>
                  </a:lnTo>
                  <a:lnTo>
                    <a:pt x="100012" y="1407319"/>
                  </a:lnTo>
                  <a:lnTo>
                    <a:pt x="123825" y="1376362"/>
                  </a:lnTo>
                  <a:lnTo>
                    <a:pt x="216694" y="1233487"/>
                  </a:lnTo>
                  <a:lnTo>
                    <a:pt x="292894" y="1112044"/>
                  </a:lnTo>
                  <a:lnTo>
                    <a:pt x="390525" y="959644"/>
                  </a:lnTo>
                  <a:lnTo>
                    <a:pt x="531019" y="723900"/>
                  </a:lnTo>
                  <a:lnTo>
                    <a:pt x="635794" y="550069"/>
                  </a:lnTo>
                  <a:lnTo>
                    <a:pt x="716756" y="404812"/>
                  </a:lnTo>
                  <a:lnTo>
                    <a:pt x="826294" y="204787"/>
                  </a:lnTo>
                  <a:lnTo>
                    <a:pt x="895350" y="78581"/>
                  </a:lnTo>
                  <a:lnTo>
                    <a:pt x="923925" y="28575"/>
                  </a:lnTo>
                  <a:lnTo>
                    <a:pt x="938212" y="9525"/>
                  </a:lnTo>
                  <a:lnTo>
                    <a:pt x="947737" y="2381"/>
                  </a:lnTo>
                  <a:lnTo>
                    <a:pt x="959644" y="0"/>
                  </a:lnTo>
                  <a:lnTo>
                    <a:pt x="969169" y="2381"/>
                  </a:lnTo>
                  <a:lnTo>
                    <a:pt x="981075" y="11906"/>
                  </a:lnTo>
                  <a:lnTo>
                    <a:pt x="990600" y="30956"/>
                  </a:lnTo>
                  <a:lnTo>
                    <a:pt x="990600" y="54769"/>
                  </a:lnTo>
                  <a:lnTo>
                    <a:pt x="959644" y="138112"/>
                  </a:lnTo>
                  <a:lnTo>
                    <a:pt x="890587" y="321469"/>
                  </a:lnTo>
                  <a:lnTo>
                    <a:pt x="809625" y="531019"/>
                  </a:lnTo>
                  <a:lnTo>
                    <a:pt x="742950" y="702469"/>
                  </a:lnTo>
                  <a:lnTo>
                    <a:pt x="640556" y="973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97EF8299-3E84-4D1B-B819-F84E9A9B07DA}"/>
                </a:ext>
              </a:extLst>
            </p:cNvPr>
            <p:cNvSpPr/>
            <p:nvPr/>
          </p:nvSpPr>
          <p:spPr>
            <a:xfrm>
              <a:off x="5599116" y="1617664"/>
              <a:ext cx="2454275" cy="1768475"/>
            </a:xfrm>
            <a:custGeom>
              <a:avLst/>
              <a:gdLst>
                <a:gd name="connsiteX0" fmla="*/ 738187 w 2455069"/>
                <a:gd name="connsiteY0" fmla="*/ 371475 h 1769269"/>
                <a:gd name="connsiteX1" fmla="*/ 95250 w 2455069"/>
                <a:gd name="connsiteY1" fmla="*/ 438150 h 1769269"/>
                <a:gd name="connsiteX2" fmla="*/ 0 w 2455069"/>
                <a:gd name="connsiteY2" fmla="*/ 278606 h 1769269"/>
                <a:gd name="connsiteX3" fmla="*/ 161925 w 2455069"/>
                <a:gd name="connsiteY3" fmla="*/ 266700 h 1769269"/>
                <a:gd name="connsiteX4" fmla="*/ 509587 w 2455069"/>
                <a:gd name="connsiteY4" fmla="*/ 230981 h 1769269"/>
                <a:gd name="connsiteX5" fmla="*/ 866775 w 2455069"/>
                <a:gd name="connsiteY5" fmla="*/ 190500 h 1769269"/>
                <a:gd name="connsiteX6" fmla="*/ 1350169 w 2455069"/>
                <a:gd name="connsiteY6" fmla="*/ 138112 h 1769269"/>
                <a:gd name="connsiteX7" fmla="*/ 1964531 w 2455069"/>
                <a:gd name="connsiteY7" fmla="*/ 69056 h 1769269"/>
                <a:gd name="connsiteX8" fmla="*/ 1985962 w 2455069"/>
                <a:gd name="connsiteY8" fmla="*/ 54769 h 1769269"/>
                <a:gd name="connsiteX9" fmla="*/ 2012156 w 2455069"/>
                <a:gd name="connsiteY9" fmla="*/ 38100 h 1769269"/>
                <a:gd name="connsiteX10" fmla="*/ 2045494 w 2455069"/>
                <a:gd name="connsiteY10" fmla="*/ 21431 h 1769269"/>
                <a:gd name="connsiteX11" fmla="*/ 2093119 w 2455069"/>
                <a:gd name="connsiteY11" fmla="*/ 4762 h 1769269"/>
                <a:gd name="connsiteX12" fmla="*/ 2145506 w 2455069"/>
                <a:gd name="connsiteY12" fmla="*/ 0 h 1769269"/>
                <a:gd name="connsiteX13" fmla="*/ 2169319 w 2455069"/>
                <a:gd name="connsiteY13" fmla="*/ 4762 h 1769269"/>
                <a:gd name="connsiteX14" fmla="*/ 2200275 w 2455069"/>
                <a:gd name="connsiteY14" fmla="*/ 30956 h 1769269"/>
                <a:gd name="connsiteX15" fmla="*/ 2262187 w 2455069"/>
                <a:gd name="connsiteY15" fmla="*/ 80962 h 1769269"/>
                <a:gd name="connsiteX16" fmla="*/ 2343150 w 2455069"/>
                <a:gd name="connsiteY16" fmla="*/ 159544 h 1769269"/>
                <a:gd name="connsiteX17" fmla="*/ 2369344 w 2455069"/>
                <a:gd name="connsiteY17" fmla="*/ 183356 h 1769269"/>
                <a:gd name="connsiteX18" fmla="*/ 2400300 w 2455069"/>
                <a:gd name="connsiteY18" fmla="*/ 209550 h 1769269"/>
                <a:gd name="connsiteX19" fmla="*/ 2419350 w 2455069"/>
                <a:gd name="connsiteY19" fmla="*/ 230981 h 1769269"/>
                <a:gd name="connsiteX20" fmla="*/ 2438400 w 2455069"/>
                <a:gd name="connsiteY20" fmla="*/ 259556 h 1769269"/>
                <a:gd name="connsiteX21" fmla="*/ 2450306 w 2455069"/>
                <a:gd name="connsiteY21" fmla="*/ 283369 h 1769269"/>
                <a:gd name="connsiteX22" fmla="*/ 2455069 w 2455069"/>
                <a:gd name="connsiteY22" fmla="*/ 314325 h 1769269"/>
                <a:gd name="connsiteX23" fmla="*/ 2447925 w 2455069"/>
                <a:gd name="connsiteY23" fmla="*/ 335756 h 1769269"/>
                <a:gd name="connsiteX24" fmla="*/ 2428875 w 2455069"/>
                <a:gd name="connsiteY24" fmla="*/ 361950 h 1769269"/>
                <a:gd name="connsiteX25" fmla="*/ 2400300 w 2455069"/>
                <a:gd name="connsiteY25" fmla="*/ 397669 h 1769269"/>
                <a:gd name="connsiteX26" fmla="*/ 2369344 w 2455069"/>
                <a:gd name="connsiteY26" fmla="*/ 435769 h 1769269"/>
                <a:gd name="connsiteX27" fmla="*/ 2350294 w 2455069"/>
                <a:gd name="connsiteY27" fmla="*/ 478631 h 1769269"/>
                <a:gd name="connsiteX28" fmla="*/ 2340769 w 2455069"/>
                <a:gd name="connsiteY28" fmla="*/ 519112 h 1769269"/>
                <a:gd name="connsiteX29" fmla="*/ 2328862 w 2455069"/>
                <a:gd name="connsiteY29" fmla="*/ 683419 h 1769269"/>
                <a:gd name="connsiteX30" fmla="*/ 2302669 w 2455069"/>
                <a:gd name="connsiteY30" fmla="*/ 871537 h 1769269"/>
                <a:gd name="connsiteX31" fmla="*/ 2252662 w 2455069"/>
                <a:gd name="connsiteY31" fmla="*/ 1147762 h 1769269"/>
                <a:gd name="connsiteX32" fmla="*/ 2202656 w 2455069"/>
                <a:gd name="connsiteY32" fmla="*/ 1369219 h 1769269"/>
                <a:gd name="connsiteX33" fmla="*/ 2159794 w 2455069"/>
                <a:gd name="connsiteY33" fmla="*/ 1535906 h 1769269"/>
                <a:gd name="connsiteX34" fmla="*/ 2135981 w 2455069"/>
                <a:gd name="connsiteY34" fmla="*/ 1619250 h 1769269"/>
                <a:gd name="connsiteX35" fmla="*/ 2121694 w 2455069"/>
                <a:gd name="connsiteY35" fmla="*/ 1652587 h 1769269"/>
                <a:gd name="connsiteX36" fmla="*/ 2097881 w 2455069"/>
                <a:gd name="connsiteY36" fmla="*/ 1695450 h 1769269"/>
                <a:gd name="connsiteX37" fmla="*/ 2066925 w 2455069"/>
                <a:gd name="connsiteY37" fmla="*/ 1733550 h 1769269"/>
                <a:gd name="connsiteX38" fmla="*/ 2033587 w 2455069"/>
                <a:gd name="connsiteY38" fmla="*/ 1759744 h 1769269"/>
                <a:gd name="connsiteX39" fmla="*/ 2016919 w 2455069"/>
                <a:gd name="connsiteY39" fmla="*/ 1766887 h 1769269"/>
                <a:gd name="connsiteX40" fmla="*/ 1993106 w 2455069"/>
                <a:gd name="connsiteY40" fmla="*/ 1769269 h 1769269"/>
                <a:gd name="connsiteX41" fmla="*/ 1957387 w 2455069"/>
                <a:gd name="connsiteY41" fmla="*/ 1766887 h 1769269"/>
                <a:gd name="connsiteX42" fmla="*/ 1916906 w 2455069"/>
                <a:gd name="connsiteY42" fmla="*/ 1747837 h 1769269"/>
                <a:gd name="connsiteX43" fmla="*/ 1878806 w 2455069"/>
                <a:gd name="connsiteY43" fmla="*/ 1714500 h 1769269"/>
                <a:gd name="connsiteX44" fmla="*/ 1914525 w 2455069"/>
                <a:gd name="connsiteY44" fmla="*/ 1502569 h 1769269"/>
                <a:gd name="connsiteX45" fmla="*/ 1931194 w 2455069"/>
                <a:gd name="connsiteY45" fmla="*/ 1373981 h 1769269"/>
                <a:gd name="connsiteX46" fmla="*/ 1947862 w 2455069"/>
                <a:gd name="connsiteY46" fmla="*/ 1250156 h 1769269"/>
                <a:gd name="connsiteX47" fmla="*/ 1966912 w 2455069"/>
                <a:gd name="connsiteY47" fmla="*/ 1088231 h 1769269"/>
                <a:gd name="connsiteX48" fmla="*/ 1983581 w 2455069"/>
                <a:gd name="connsiteY48" fmla="*/ 919162 h 1769269"/>
                <a:gd name="connsiteX49" fmla="*/ 2009775 w 2455069"/>
                <a:gd name="connsiteY49" fmla="*/ 864394 h 1769269"/>
                <a:gd name="connsiteX50" fmla="*/ 2026444 w 2455069"/>
                <a:gd name="connsiteY50" fmla="*/ 459581 h 1769269"/>
                <a:gd name="connsiteX51" fmla="*/ 2028825 w 2455069"/>
                <a:gd name="connsiteY51" fmla="*/ 335756 h 1769269"/>
                <a:gd name="connsiteX52" fmla="*/ 2026444 w 2455069"/>
                <a:gd name="connsiteY52" fmla="*/ 297656 h 1769269"/>
                <a:gd name="connsiteX53" fmla="*/ 2019300 w 2455069"/>
                <a:gd name="connsiteY53" fmla="*/ 283369 h 1769269"/>
                <a:gd name="connsiteX54" fmla="*/ 2002631 w 2455069"/>
                <a:gd name="connsiteY54" fmla="*/ 264319 h 1769269"/>
                <a:gd name="connsiteX55" fmla="*/ 1981200 w 2455069"/>
                <a:gd name="connsiteY55" fmla="*/ 252412 h 1769269"/>
                <a:gd name="connsiteX56" fmla="*/ 1876425 w 2455069"/>
                <a:gd name="connsiteY56" fmla="*/ 257175 h 1769269"/>
                <a:gd name="connsiteX57" fmla="*/ 1585912 w 2455069"/>
                <a:gd name="connsiteY57" fmla="*/ 285750 h 1769269"/>
                <a:gd name="connsiteX58" fmla="*/ 1197769 w 2455069"/>
                <a:gd name="connsiteY58" fmla="*/ 323850 h 1769269"/>
                <a:gd name="connsiteX59" fmla="*/ 738187 w 2455069"/>
                <a:gd name="connsiteY59" fmla="*/ 371475 h 1769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55069" h="1769269">
                  <a:moveTo>
                    <a:pt x="738187" y="371475"/>
                  </a:moveTo>
                  <a:lnTo>
                    <a:pt x="95250" y="438150"/>
                  </a:lnTo>
                  <a:lnTo>
                    <a:pt x="0" y="278606"/>
                  </a:lnTo>
                  <a:lnTo>
                    <a:pt x="161925" y="266700"/>
                  </a:lnTo>
                  <a:lnTo>
                    <a:pt x="509587" y="230981"/>
                  </a:lnTo>
                  <a:lnTo>
                    <a:pt x="866775" y="190500"/>
                  </a:lnTo>
                  <a:lnTo>
                    <a:pt x="1350169" y="138112"/>
                  </a:lnTo>
                  <a:lnTo>
                    <a:pt x="1964531" y="69056"/>
                  </a:lnTo>
                  <a:lnTo>
                    <a:pt x="1985962" y="54769"/>
                  </a:lnTo>
                  <a:lnTo>
                    <a:pt x="2012156" y="38100"/>
                  </a:lnTo>
                  <a:lnTo>
                    <a:pt x="2045494" y="21431"/>
                  </a:lnTo>
                  <a:lnTo>
                    <a:pt x="2093119" y="4762"/>
                  </a:lnTo>
                  <a:lnTo>
                    <a:pt x="2145506" y="0"/>
                  </a:lnTo>
                  <a:lnTo>
                    <a:pt x="2169319" y="4762"/>
                  </a:lnTo>
                  <a:lnTo>
                    <a:pt x="2200275" y="30956"/>
                  </a:lnTo>
                  <a:lnTo>
                    <a:pt x="2262187" y="80962"/>
                  </a:lnTo>
                  <a:lnTo>
                    <a:pt x="2343150" y="159544"/>
                  </a:lnTo>
                  <a:lnTo>
                    <a:pt x="2369344" y="183356"/>
                  </a:lnTo>
                  <a:lnTo>
                    <a:pt x="2400300" y="209550"/>
                  </a:lnTo>
                  <a:lnTo>
                    <a:pt x="2419350" y="230981"/>
                  </a:lnTo>
                  <a:lnTo>
                    <a:pt x="2438400" y="259556"/>
                  </a:lnTo>
                  <a:lnTo>
                    <a:pt x="2450306" y="283369"/>
                  </a:lnTo>
                  <a:lnTo>
                    <a:pt x="2455069" y="314325"/>
                  </a:lnTo>
                  <a:lnTo>
                    <a:pt x="2447925" y="335756"/>
                  </a:lnTo>
                  <a:lnTo>
                    <a:pt x="2428875" y="361950"/>
                  </a:lnTo>
                  <a:lnTo>
                    <a:pt x="2400300" y="397669"/>
                  </a:lnTo>
                  <a:lnTo>
                    <a:pt x="2369344" y="435769"/>
                  </a:lnTo>
                  <a:lnTo>
                    <a:pt x="2350294" y="478631"/>
                  </a:lnTo>
                  <a:lnTo>
                    <a:pt x="2340769" y="519112"/>
                  </a:lnTo>
                  <a:lnTo>
                    <a:pt x="2328862" y="683419"/>
                  </a:lnTo>
                  <a:lnTo>
                    <a:pt x="2302669" y="871537"/>
                  </a:lnTo>
                  <a:lnTo>
                    <a:pt x="2252662" y="1147762"/>
                  </a:lnTo>
                  <a:lnTo>
                    <a:pt x="2202656" y="1369219"/>
                  </a:lnTo>
                  <a:lnTo>
                    <a:pt x="2159794" y="1535906"/>
                  </a:lnTo>
                  <a:lnTo>
                    <a:pt x="2135981" y="1619250"/>
                  </a:lnTo>
                  <a:lnTo>
                    <a:pt x="2121694" y="1652587"/>
                  </a:lnTo>
                  <a:lnTo>
                    <a:pt x="2097881" y="1695450"/>
                  </a:lnTo>
                  <a:lnTo>
                    <a:pt x="2066925" y="1733550"/>
                  </a:lnTo>
                  <a:lnTo>
                    <a:pt x="2033587" y="1759744"/>
                  </a:lnTo>
                  <a:lnTo>
                    <a:pt x="2016919" y="1766887"/>
                  </a:lnTo>
                  <a:lnTo>
                    <a:pt x="1993106" y="1769269"/>
                  </a:lnTo>
                  <a:lnTo>
                    <a:pt x="1957387" y="1766887"/>
                  </a:lnTo>
                  <a:lnTo>
                    <a:pt x="1916906" y="1747837"/>
                  </a:lnTo>
                  <a:lnTo>
                    <a:pt x="1878806" y="1714500"/>
                  </a:lnTo>
                  <a:lnTo>
                    <a:pt x="1914525" y="1502569"/>
                  </a:lnTo>
                  <a:lnTo>
                    <a:pt x="1931194" y="1373981"/>
                  </a:lnTo>
                  <a:lnTo>
                    <a:pt x="1947862" y="1250156"/>
                  </a:lnTo>
                  <a:lnTo>
                    <a:pt x="1966912" y="1088231"/>
                  </a:lnTo>
                  <a:lnTo>
                    <a:pt x="1983581" y="919162"/>
                  </a:lnTo>
                  <a:lnTo>
                    <a:pt x="2009775" y="864394"/>
                  </a:lnTo>
                  <a:lnTo>
                    <a:pt x="2026444" y="459581"/>
                  </a:lnTo>
                  <a:cubicBezTo>
                    <a:pt x="2027238" y="418306"/>
                    <a:pt x="2028031" y="377031"/>
                    <a:pt x="2028825" y="335756"/>
                  </a:cubicBezTo>
                  <a:lnTo>
                    <a:pt x="2026444" y="297656"/>
                  </a:lnTo>
                  <a:lnTo>
                    <a:pt x="2019300" y="283369"/>
                  </a:lnTo>
                  <a:lnTo>
                    <a:pt x="2002631" y="264319"/>
                  </a:lnTo>
                  <a:lnTo>
                    <a:pt x="1981200" y="252412"/>
                  </a:lnTo>
                  <a:lnTo>
                    <a:pt x="1876425" y="257175"/>
                  </a:lnTo>
                  <a:lnTo>
                    <a:pt x="1585912" y="285750"/>
                  </a:lnTo>
                  <a:lnTo>
                    <a:pt x="1197769" y="323850"/>
                  </a:lnTo>
                  <a:lnTo>
                    <a:pt x="738187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2">
              <a:extLst>
                <a:ext uri="{FF2B5EF4-FFF2-40B4-BE49-F238E27FC236}">
                  <a16:creationId xmlns:a16="http://schemas.microsoft.com/office/drawing/2014/main" id="{125B4955-033D-47D5-86E2-5B5CA503DD0E}"/>
                </a:ext>
              </a:extLst>
            </p:cNvPr>
            <p:cNvSpPr/>
            <p:nvPr/>
          </p:nvSpPr>
          <p:spPr>
            <a:xfrm>
              <a:off x="5762628" y="2333625"/>
              <a:ext cx="1889125" cy="363538"/>
            </a:xfrm>
            <a:custGeom>
              <a:avLst/>
              <a:gdLst>
                <a:gd name="connsiteX0" fmla="*/ 716756 w 1888331"/>
                <a:gd name="connsiteY0" fmla="*/ 302419 h 364331"/>
                <a:gd name="connsiteX1" fmla="*/ 28575 w 1888331"/>
                <a:gd name="connsiteY1" fmla="*/ 364331 h 364331"/>
                <a:gd name="connsiteX2" fmla="*/ 0 w 1888331"/>
                <a:gd name="connsiteY2" fmla="*/ 185738 h 364331"/>
                <a:gd name="connsiteX3" fmla="*/ 302419 w 1888331"/>
                <a:gd name="connsiteY3" fmla="*/ 157163 h 364331"/>
                <a:gd name="connsiteX4" fmla="*/ 752475 w 1888331"/>
                <a:gd name="connsiteY4" fmla="*/ 111919 h 364331"/>
                <a:gd name="connsiteX5" fmla="*/ 1078706 w 1888331"/>
                <a:gd name="connsiteY5" fmla="*/ 80963 h 364331"/>
                <a:gd name="connsiteX6" fmla="*/ 1404938 w 1888331"/>
                <a:gd name="connsiteY6" fmla="*/ 47625 h 364331"/>
                <a:gd name="connsiteX7" fmla="*/ 1431131 w 1888331"/>
                <a:gd name="connsiteY7" fmla="*/ 42863 h 364331"/>
                <a:gd name="connsiteX8" fmla="*/ 1588294 w 1888331"/>
                <a:gd name="connsiteY8" fmla="*/ 2381 h 364331"/>
                <a:gd name="connsiteX9" fmla="*/ 1612106 w 1888331"/>
                <a:gd name="connsiteY9" fmla="*/ 0 h 364331"/>
                <a:gd name="connsiteX10" fmla="*/ 1650206 w 1888331"/>
                <a:gd name="connsiteY10" fmla="*/ 7144 h 364331"/>
                <a:gd name="connsiteX11" fmla="*/ 1695450 w 1888331"/>
                <a:gd name="connsiteY11" fmla="*/ 23813 h 364331"/>
                <a:gd name="connsiteX12" fmla="*/ 1774031 w 1888331"/>
                <a:gd name="connsiteY12" fmla="*/ 61913 h 364331"/>
                <a:gd name="connsiteX13" fmla="*/ 1883569 w 1888331"/>
                <a:gd name="connsiteY13" fmla="*/ 130969 h 364331"/>
                <a:gd name="connsiteX14" fmla="*/ 1888331 w 1888331"/>
                <a:gd name="connsiteY14" fmla="*/ 226219 h 364331"/>
                <a:gd name="connsiteX15" fmla="*/ 1628775 w 1888331"/>
                <a:gd name="connsiteY15" fmla="*/ 221456 h 364331"/>
                <a:gd name="connsiteX16" fmla="*/ 1528763 w 1888331"/>
                <a:gd name="connsiteY16" fmla="*/ 226219 h 364331"/>
                <a:gd name="connsiteX17" fmla="*/ 1290638 w 1888331"/>
                <a:gd name="connsiteY17" fmla="*/ 247650 h 364331"/>
                <a:gd name="connsiteX18" fmla="*/ 716756 w 1888331"/>
                <a:gd name="connsiteY18" fmla="*/ 3024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88331" h="364331">
                  <a:moveTo>
                    <a:pt x="716756" y="302419"/>
                  </a:moveTo>
                  <a:lnTo>
                    <a:pt x="28575" y="364331"/>
                  </a:lnTo>
                  <a:lnTo>
                    <a:pt x="0" y="185738"/>
                  </a:lnTo>
                  <a:lnTo>
                    <a:pt x="302419" y="157163"/>
                  </a:lnTo>
                  <a:lnTo>
                    <a:pt x="752475" y="111919"/>
                  </a:lnTo>
                  <a:lnTo>
                    <a:pt x="1078706" y="80963"/>
                  </a:lnTo>
                  <a:lnTo>
                    <a:pt x="1404938" y="47625"/>
                  </a:lnTo>
                  <a:lnTo>
                    <a:pt x="1431131" y="42863"/>
                  </a:lnTo>
                  <a:lnTo>
                    <a:pt x="1588294" y="2381"/>
                  </a:lnTo>
                  <a:lnTo>
                    <a:pt x="1612106" y="0"/>
                  </a:lnTo>
                  <a:lnTo>
                    <a:pt x="1650206" y="7144"/>
                  </a:lnTo>
                  <a:lnTo>
                    <a:pt x="1695450" y="23813"/>
                  </a:lnTo>
                  <a:lnTo>
                    <a:pt x="1774031" y="61913"/>
                  </a:lnTo>
                  <a:lnTo>
                    <a:pt x="1883569" y="130969"/>
                  </a:lnTo>
                  <a:lnTo>
                    <a:pt x="1888331" y="226219"/>
                  </a:lnTo>
                  <a:lnTo>
                    <a:pt x="1628775" y="221456"/>
                  </a:lnTo>
                  <a:lnTo>
                    <a:pt x="1528763" y="226219"/>
                  </a:lnTo>
                  <a:lnTo>
                    <a:pt x="1290638" y="247650"/>
                  </a:lnTo>
                  <a:lnTo>
                    <a:pt x="716756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B1D838D2-83DD-456C-9734-A0840A18D783}"/>
                </a:ext>
              </a:extLst>
            </p:cNvPr>
            <p:cNvSpPr/>
            <p:nvPr/>
          </p:nvSpPr>
          <p:spPr>
            <a:xfrm>
              <a:off x="5805491" y="3027364"/>
              <a:ext cx="1743075" cy="344487"/>
            </a:xfrm>
            <a:custGeom>
              <a:avLst/>
              <a:gdLst>
                <a:gd name="connsiteX0" fmla="*/ 750093 w 1743075"/>
                <a:gd name="connsiteY0" fmla="*/ 283369 h 345281"/>
                <a:gd name="connsiteX1" fmla="*/ 61912 w 1743075"/>
                <a:gd name="connsiteY1" fmla="*/ 345281 h 345281"/>
                <a:gd name="connsiteX2" fmla="*/ 0 w 1743075"/>
                <a:gd name="connsiteY2" fmla="*/ 159544 h 345281"/>
                <a:gd name="connsiteX3" fmla="*/ 142875 w 1743075"/>
                <a:gd name="connsiteY3" fmla="*/ 154781 h 345281"/>
                <a:gd name="connsiteX4" fmla="*/ 438150 w 1743075"/>
                <a:gd name="connsiteY4" fmla="*/ 135731 h 345281"/>
                <a:gd name="connsiteX5" fmla="*/ 752475 w 1743075"/>
                <a:gd name="connsiteY5" fmla="*/ 107156 h 345281"/>
                <a:gd name="connsiteX6" fmla="*/ 1042987 w 1743075"/>
                <a:gd name="connsiteY6" fmla="*/ 73819 h 345281"/>
                <a:gd name="connsiteX7" fmla="*/ 1316831 w 1743075"/>
                <a:gd name="connsiteY7" fmla="*/ 35719 h 345281"/>
                <a:gd name="connsiteX8" fmla="*/ 1533525 w 1743075"/>
                <a:gd name="connsiteY8" fmla="*/ 0 h 345281"/>
                <a:gd name="connsiteX9" fmla="*/ 1554956 w 1743075"/>
                <a:gd name="connsiteY9" fmla="*/ 2381 h 345281"/>
                <a:gd name="connsiteX10" fmla="*/ 1595437 w 1743075"/>
                <a:gd name="connsiteY10" fmla="*/ 14287 h 345281"/>
                <a:gd name="connsiteX11" fmla="*/ 1635918 w 1743075"/>
                <a:gd name="connsiteY11" fmla="*/ 28575 h 345281"/>
                <a:gd name="connsiteX12" fmla="*/ 1669256 w 1743075"/>
                <a:gd name="connsiteY12" fmla="*/ 42862 h 345281"/>
                <a:gd name="connsiteX13" fmla="*/ 1743075 w 1743075"/>
                <a:gd name="connsiteY13" fmla="*/ 80962 h 345281"/>
                <a:gd name="connsiteX14" fmla="*/ 1740693 w 1743075"/>
                <a:gd name="connsiteY14" fmla="*/ 323850 h 345281"/>
                <a:gd name="connsiteX15" fmla="*/ 1678781 w 1743075"/>
                <a:gd name="connsiteY15" fmla="*/ 309562 h 345281"/>
                <a:gd name="connsiteX16" fmla="*/ 1647825 w 1743075"/>
                <a:gd name="connsiteY16" fmla="*/ 288131 h 345281"/>
                <a:gd name="connsiteX17" fmla="*/ 1590675 w 1743075"/>
                <a:gd name="connsiteY17" fmla="*/ 240506 h 345281"/>
                <a:gd name="connsiteX18" fmla="*/ 1552575 w 1743075"/>
                <a:gd name="connsiteY18" fmla="*/ 202406 h 345281"/>
                <a:gd name="connsiteX19" fmla="*/ 1445418 w 1743075"/>
                <a:gd name="connsiteY19" fmla="*/ 211931 h 345281"/>
                <a:gd name="connsiteX20" fmla="*/ 750093 w 1743075"/>
                <a:gd name="connsiteY20" fmla="*/ 283369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43075" h="345281">
                  <a:moveTo>
                    <a:pt x="750093" y="283369"/>
                  </a:moveTo>
                  <a:lnTo>
                    <a:pt x="61912" y="345281"/>
                  </a:lnTo>
                  <a:lnTo>
                    <a:pt x="0" y="159544"/>
                  </a:lnTo>
                  <a:lnTo>
                    <a:pt x="142875" y="154781"/>
                  </a:lnTo>
                  <a:lnTo>
                    <a:pt x="438150" y="135731"/>
                  </a:lnTo>
                  <a:lnTo>
                    <a:pt x="752475" y="107156"/>
                  </a:lnTo>
                  <a:lnTo>
                    <a:pt x="1042987" y="73819"/>
                  </a:lnTo>
                  <a:lnTo>
                    <a:pt x="1316831" y="35719"/>
                  </a:lnTo>
                  <a:lnTo>
                    <a:pt x="1533525" y="0"/>
                  </a:lnTo>
                  <a:lnTo>
                    <a:pt x="1554956" y="2381"/>
                  </a:lnTo>
                  <a:lnTo>
                    <a:pt x="1595437" y="14287"/>
                  </a:lnTo>
                  <a:lnTo>
                    <a:pt x="1635918" y="28575"/>
                  </a:lnTo>
                  <a:lnTo>
                    <a:pt x="1669256" y="42862"/>
                  </a:lnTo>
                  <a:lnTo>
                    <a:pt x="1743075" y="80962"/>
                  </a:lnTo>
                  <a:lnTo>
                    <a:pt x="1740693" y="323850"/>
                  </a:lnTo>
                  <a:lnTo>
                    <a:pt x="1678781" y="309562"/>
                  </a:lnTo>
                  <a:lnTo>
                    <a:pt x="1647825" y="288131"/>
                  </a:lnTo>
                  <a:lnTo>
                    <a:pt x="1590675" y="240506"/>
                  </a:lnTo>
                  <a:lnTo>
                    <a:pt x="1552575" y="202406"/>
                  </a:lnTo>
                  <a:lnTo>
                    <a:pt x="1445418" y="211931"/>
                  </a:lnTo>
                  <a:lnTo>
                    <a:pt x="750093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DAA72337-390E-4D98-97ED-2C1792763C41}"/>
                </a:ext>
              </a:extLst>
            </p:cNvPr>
            <p:cNvSpPr/>
            <p:nvPr/>
          </p:nvSpPr>
          <p:spPr>
            <a:xfrm>
              <a:off x="5675315" y="4162424"/>
              <a:ext cx="976312" cy="355600"/>
            </a:xfrm>
            <a:custGeom>
              <a:avLst/>
              <a:gdLst>
                <a:gd name="connsiteX0" fmla="*/ 681037 w 976312"/>
                <a:gd name="connsiteY0" fmla="*/ 269081 h 354806"/>
                <a:gd name="connsiteX1" fmla="*/ 511969 w 976312"/>
                <a:gd name="connsiteY1" fmla="*/ 309562 h 354806"/>
                <a:gd name="connsiteX2" fmla="*/ 400050 w 976312"/>
                <a:gd name="connsiteY2" fmla="*/ 333375 h 354806"/>
                <a:gd name="connsiteX3" fmla="*/ 328612 w 976312"/>
                <a:gd name="connsiteY3" fmla="*/ 347662 h 354806"/>
                <a:gd name="connsiteX4" fmla="*/ 273844 w 976312"/>
                <a:gd name="connsiteY4" fmla="*/ 352425 h 354806"/>
                <a:gd name="connsiteX5" fmla="*/ 235744 w 976312"/>
                <a:gd name="connsiteY5" fmla="*/ 354806 h 354806"/>
                <a:gd name="connsiteX6" fmla="*/ 188119 w 976312"/>
                <a:gd name="connsiteY6" fmla="*/ 350043 h 354806"/>
                <a:gd name="connsiteX7" fmla="*/ 135731 w 976312"/>
                <a:gd name="connsiteY7" fmla="*/ 335756 h 354806"/>
                <a:gd name="connsiteX8" fmla="*/ 95250 w 976312"/>
                <a:gd name="connsiteY8" fmla="*/ 323850 h 354806"/>
                <a:gd name="connsiteX9" fmla="*/ 0 w 976312"/>
                <a:gd name="connsiteY9" fmla="*/ 288131 h 354806"/>
                <a:gd name="connsiteX10" fmla="*/ 0 w 976312"/>
                <a:gd name="connsiteY10" fmla="*/ 128587 h 354806"/>
                <a:gd name="connsiteX11" fmla="*/ 76200 w 976312"/>
                <a:gd name="connsiteY11" fmla="*/ 159543 h 354806"/>
                <a:gd name="connsiteX12" fmla="*/ 121444 w 976312"/>
                <a:gd name="connsiteY12" fmla="*/ 173831 h 354806"/>
                <a:gd name="connsiteX13" fmla="*/ 159544 w 976312"/>
                <a:gd name="connsiteY13" fmla="*/ 178593 h 354806"/>
                <a:gd name="connsiteX14" fmla="*/ 204787 w 976312"/>
                <a:gd name="connsiteY14" fmla="*/ 178593 h 354806"/>
                <a:gd name="connsiteX15" fmla="*/ 278606 w 976312"/>
                <a:gd name="connsiteY15" fmla="*/ 169068 h 354806"/>
                <a:gd name="connsiteX16" fmla="*/ 371475 w 976312"/>
                <a:gd name="connsiteY16" fmla="*/ 147637 h 354806"/>
                <a:gd name="connsiteX17" fmla="*/ 438150 w 976312"/>
                <a:gd name="connsiteY17" fmla="*/ 128587 h 354806"/>
                <a:gd name="connsiteX18" fmla="*/ 507206 w 976312"/>
                <a:gd name="connsiteY18" fmla="*/ 97631 h 354806"/>
                <a:gd name="connsiteX19" fmla="*/ 576262 w 976312"/>
                <a:gd name="connsiteY19" fmla="*/ 59531 h 354806"/>
                <a:gd name="connsiteX20" fmla="*/ 633412 w 976312"/>
                <a:gd name="connsiteY20" fmla="*/ 28575 h 354806"/>
                <a:gd name="connsiteX21" fmla="*/ 683419 w 976312"/>
                <a:gd name="connsiteY21" fmla="*/ 7143 h 354806"/>
                <a:gd name="connsiteX22" fmla="*/ 723900 w 976312"/>
                <a:gd name="connsiteY22" fmla="*/ 0 h 354806"/>
                <a:gd name="connsiteX23" fmla="*/ 769144 w 976312"/>
                <a:gd name="connsiteY23" fmla="*/ 2381 h 354806"/>
                <a:gd name="connsiteX24" fmla="*/ 838200 w 976312"/>
                <a:gd name="connsiteY24" fmla="*/ 16668 h 354806"/>
                <a:gd name="connsiteX25" fmla="*/ 885825 w 976312"/>
                <a:gd name="connsiteY25" fmla="*/ 28575 h 354806"/>
                <a:gd name="connsiteX26" fmla="*/ 923925 w 976312"/>
                <a:gd name="connsiteY26" fmla="*/ 45243 h 354806"/>
                <a:gd name="connsiteX27" fmla="*/ 950119 w 976312"/>
                <a:gd name="connsiteY27" fmla="*/ 57150 h 354806"/>
                <a:gd name="connsiteX28" fmla="*/ 964406 w 976312"/>
                <a:gd name="connsiteY28" fmla="*/ 73818 h 354806"/>
                <a:gd name="connsiteX29" fmla="*/ 973931 w 976312"/>
                <a:gd name="connsiteY29" fmla="*/ 88106 h 354806"/>
                <a:gd name="connsiteX30" fmla="*/ 976312 w 976312"/>
                <a:gd name="connsiteY30" fmla="*/ 119062 h 354806"/>
                <a:gd name="connsiteX31" fmla="*/ 973931 w 976312"/>
                <a:gd name="connsiteY31" fmla="*/ 154781 h 354806"/>
                <a:gd name="connsiteX32" fmla="*/ 966787 w 976312"/>
                <a:gd name="connsiteY32" fmla="*/ 176212 h 354806"/>
                <a:gd name="connsiteX33" fmla="*/ 950119 w 976312"/>
                <a:gd name="connsiteY33" fmla="*/ 195262 h 354806"/>
                <a:gd name="connsiteX34" fmla="*/ 885825 w 976312"/>
                <a:gd name="connsiteY34" fmla="*/ 216693 h 354806"/>
                <a:gd name="connsiteX35" fmla="*/ 681037 w 976312"/>
                <a:gd name="connsiteY35" fmla="*/ 269081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76312" h="354806">
                  <a:moveTo>
                    <a:pt x="681037" y="269081"/>
                  </a:moveTo>
                  <a:lnTo>
                    <a:pt x="511969" y="309562"/>
                  </a:lnTo>
                  <a:lnTo>
                    <a:pt x="400050" y="333375"/>
                  </a:lnTo>
                  <a:lnTo>
                    <a:pt x="328612" y="347662"/>
                  </a:lnTo>
                  <a:lnTo>
                    <a:pt x="273844" y="352425"/>
                  </a:lnTo>
                  <a:lnTo>
                    <a:pt x="235744" y="354806"/>
                  </a:lnTo>
                  <a:lnTo>
                    <a:pt x="188119" y="350043"/>
                  </a:lnTo>
                  <a:lnTo>
                    <a:pt x="135731" y="335756"/>
                  </a:lnTo>
                  <a:lnTo>
                    <a:pt x="95250" y="323850"/>
                  </a:lnTo>
                  <a:lnTo>
                    <a:pt x="0" y="288131"/>
                  </a:lnTo>
                  <a:lnTo>
                    <a:pt x="0" y="128587"/>
                  </a:lnTo>
                  <a:lnTo>
                    <a:pt x="76200" y="159543"/>
                  </a:lnTo>
                  <a:lnTo>
                    <a:pt x="121444" y="173831"/>
                  </a:lnTo>
                  <a:lnTo>
                    <a:pt x="159544" y="178593"/>
                  </a:lnTo>
                  <a:lnTo>
                    <a:pt x="204787" y="178593"/>
                  </a:lnTo>
                  <a:lnTo>
                    <a:pt x="278606" y="169068"/>
                  </a:lnTo>
                  <a:lnTo>
                    <a:pt x="371475" y="147637"/>
                  </a:lnTo>
                  <a:lnTo>
                    <a:pt x="438150" y="128587"/>
                  </a:lnTo>
                  <a:lnTo>
                    <a:pt x="507206" y="97631"/>
                  </a:lnTo>
                  <a:lnTo>
                    <a:pt x="576262" y="59531"/>
                  </a:lnTo>
                  <a:lnTo>
                    <a:pt x="633412" y="28575"/>
                  </a:lnTo>
                  <a:lnTo>
                    <a:pt x="683419" y="7143"/>
                  </a:lnTo>
                  <a:lnTo>
                    <a:pt x="723900" y="0"/>
                  </a:lnTo>
                  <a:lnTo>
                    <a:pt x="769144" y="2381"/>
                  </a:lnTo>
                  <a:lnTo>
                    <a:pt x="838200" y="16668"/>
                  </a:lnTo>
                  <a:lnTo>
                    <a:pt x="885825" y="28575"/>
                  </a:lnTo>
                  <a:lnTo>
                    <a:pt x="923925" y="45243"/>
                  </a:lnTo>
                  <a:lnTo>
                    <a:pt x="950119" y="57150"/>
                  </a:lnTo>
                  <a:lnTo>
                    <a:pt x="964406" y="73818"/>
                  </a:lnTo>
                  <a:lnTo>
                    <a:pt x="973931" y="88106"/>
                  </a:lnTo>
                  <a:lnTo>
                    <a:pt x="976312" y="119062"/>
                  </a:lnTo>
                  <a:lnTo>
                    <a:pt x="973931" y="154781"/>
                  </a:lnTo>
                  <a:lnTo>
                    <a:pt x="966787" y="176212"/>
                  </a:lnTo>
                  <a:lnTo>
                    <a:pt x="950119" y="195262"/>
                  </a:lnTo>
                  <a:lnTo>
                    <a:pt x="885825" y="216693"/>
                  </a:lnTo>
                  <a:lnTo>
                    <a:pt x="681037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10598565-9029-4938-861F-BC65D187A4DE}"/>
                </a:ext>
              </a:extLst>
            </p:cNvPr>
            <p:cNvSpPr/>
            <p:nvPr/>
          </p:nvSpPr>
          <p:spPr>
            <a:xfrm rot="16200000">
              <a:off x="4678367" y="4398962"/>
              <a:ext cx="1873250" cy="454025"/>
            </a:xfrm>
            <a:custGeom>
              <a:avLst/>
              <a:gdLst>
                <a:gd name="connsiteX0" fmla="*/ 597694 w 1874044"/>
                <a:gd name="connsiteY0" fmla="*/ 342900 h 454819"/>
                <a:gd name="connsiteX1" fmla="*/ 100013 w 1874044"/>
                <a:gd name="connsiteY1" fmla="*/ 321469 h 454819"/>
                <a:gd name="connsiteX2" fmla="*/ 0 w 1874044"/>
                <a:gd name="connsiteY2" fmla="*/ 54769 h 454819"/>
                <a:gd name="connsiteX3" fmla="*/ 95250 w 1874044"/>
                <a:gd name="connsiteY3" fmla="*/ 50006 h 454819"/>
                <a:gd name="connsiteX4" fmla="*/ 121444 w 1874044"/>
                <a:gd name="connsiteY4" fmla="*/ 69056 h 454819"/>
                <a:gd name="connsiteX5" fmla="*/ 138113 w 1874044"/>
                <a:gd name="connsiteY5" fmla="*/ 78581 h 454819"/>
                <a:gd name="connsiteX6" fmla="*/ 157163 w 1874044"/>
                <a:gd name="connsiteY6" fmla="*/ 85725 h 454819"/>
                <a:gd name="connsiteX7" fmla="*/ 197644 w 1874044"/>
                <a:gd name="connsiteY7" fmla="*/ 95250 h 454819"/>
                <a:gd name="connsiteX8" fmla="*/ 247650 w 1874044"/>
                <a:gd name="connsiteY8" fmla="*/ 100012 h 454819"/>
                <a:gd name="connsiteX9" fmla="*/ 540544 w 1874044"/>
                <a:gd name="connsiteY9" fmla="*/ 102394 h 454819"/>
                <a:gd name="connsiteX10" fmla="*/ 964406 w 1874044"/>
                <a:gd name="connsiteY10" fmla="*/ 111919 h 454819"/>
                <a:gd name="connsiteX11" fmla="*/ 1343025 w 1874044"/>
                <a:gd name="connsiteY11" fmla="*/ 116681 h 454819"/>
                <a:gd name="connsiteX12" fmla="*/ 1531144 w 1874044"/>
                <a:gd name="connsiteY12" fmla="*/ 121444 h 454819"/>
                <a:gd name="connsiteX13" fmla="*/ 1569244 w 1874044"/>
                <a:gd name="connsiteY13" fmla="*/ 121444 h 454819"/>
                <a:gd name="connsiteX14" fmla="*/ 1614488 w 1874044"/>
                <a:gd name="connsiteY14" fmla="*/ 121444 h 454819"/>
                <a:gd name="connsiteX15" fmla="*/ 1647825 w 1874044"/>
                <a:gd name="connsiteY15" fmla="*/ 116681 h 454819"/>
                <a:gd name="connsiteX16" fmla="*/ 1683544 w 1874044"/>
                <a:gd name="connsiteY16" fmla="*/ 107156 h 454819"/>
                <a:gd name="connsiteX17" fmla="*/ 1728788 w 1874044"/>
                <a:gd name="connsiteY17" fmla="*/ 88106 h 454819"/>
                <a:gd name="connsiteX18" fmla="*/ 1769269 w 1874044"/>
                <a:gd name="connsiteY18" fmla="*/ 59531 h 454819"/>
                <a:gd name="connsiteX19" fmla="*/ 1804988 w 1874044"/>
                <a:gd name="connsiteY19" fmla="*/ 30956 h 454819"/>
                <a:gd name="connsiteX20" fmla="*/ 1816894 w 1874044"/>
                <a:gd name="connsiteY20" fmla="*/ 14287 h 454819"/>
                <a:gd name="connsiteX21" fmla="*/ 1831181 w 1874044"/>
                <a:gd name="connsiteY21" fmla="*/ 2381 h 454819"/>
                <a:gd name="connsiteX22" fmla="*/ 1852613 w 1874044"/>
                <a:gd name="connsiteY22" fmla="*/ 0 h 454819"/>
                <a:gd name="connsiteX23" fmla="*/ 1866900 w 1874044"/>
                <a:gd name="connsiteY23" fmla="*/ 4762 h 454819"/>
                <a:gd name="connsiteX24" fmla="*/ 1874044 w 1874044"/>
                <a:gd name="connsiteY24" fmla="*/ 14287 h 454819"/>
                <a:gd name="connsiteX25" fmla="*/ 1874044 w 1874044"/>
                <a:gd name="connsiteY25" fmla="*/ 33337 h 454819"/>
                <a:gd name="connsiteX26" fmla="*/ 1862138 w 1874044"/>
                <a:gd name="connsiteY26" fmla="*/ 73819 h 454819"/>
                <a:gd name="connsiteX27" fmla="*/ 1847850 w 1874044"/>
                <a:gd name="connsiteY27" fmla="*/ 119062 h 454819"/>
                <a:gd name="connsiteX28" fmla="*/ 1809750 w 1874044"/>
                <a:gd name="connsiteY28" fmla="*/ 195262 h 454819"/>
                <a:gd name="connsiteX29" fmla="*/ 1766888 w 1874044"/>
                <a:gd name="connsiteY29" fmla="*/ 271462 h 454819"/>
                <a:gd name="connsiteX30" fmla="*/ 1704975 w 1874044"/>
                <a:gd name="connsiteY30" fmla="*/ 350044 h 454819"/>
                <a:gd name="connsiteX31" fmla="*/ 1676400 w 1874044"/>
                <a:gd name="connsiteY31" fmla="*/ 397669 h 454819"/>
                <a:gd name="connsiteX32" fmla="*/ 1647825 w 1874044"/>
                <a:gd name="connsiteY32" fmla="*/ 431006 h 454819"/>
                <a:gd name="connsiteX33" fmla="*/ 1628775 w 1874044"/>
                <a:gd name="connsiteY33" fmla="*/ 445294 h 454819"/>
                <a:gd name="connsiteX34" fmla="*/ 1607344 w 1874044"/>
                <a:gd name="connsiteY34" fmla="*/ 454819 h 454819"/>
                <a:gd name="connsiteX35" fmla="*/ 1585913 w 1874044"/>
                <a:gd name="connsiteY35" fmla="*/ 452437 h 454819"/>
                <a:gd name="connsiteX36" fmla="*/ 1564481 w 1874044"/>
                <a:gd name="connsiteY36" fmla="*/ 440531 h 454819"/>
                <a:gd name="connsiteX37" fmla="*/ 1538288 w 1874044"/>
                <a:gd name="connsiteY37" fmla="*/ 416719 h 454819"/>
                <a:gd name="connsiteX38" fmla="*/ 1512094 w 1874044"/>
                <a:gd name="connsiteY38" fmla="*/ 395287 h 454819"/>
                <a:gd name="connsiteX39" fmla="*/ 1478756 w 1874044"/>
                <a:gd name="connsiteY39" fmla="*/ 378619 h 454819"/>
                <a:gd name="connsiteX40" fmla="*/ 1445419 w 1874044"/>
                <a:gd name="connsiteY40" fmla="*/ 369094 h 454819"/>
                <a:gd name="connsiteX41" fmla="*/ 1369219 w 1874044"/>
                <a:gd name="connsiteY41" fmla="*/ 366712 h 454819"/>
                <a:gd name="connsiteX42" fmla="*/ 1221581 w 1874044"/>
                <a:gd name="connsiteY42" fmla="*/ 369094 h 454819"/>
                <a:gd name="connsiteX43" fmla="*/ 1090613 w 1874044"/>
                <a:gd name="connsiteY43" fmla="*/ 366712 h 454819"/>
                <a:gd name="connsiteX44" fmla="*/ 597694 w 1874044"/>
                <a:gd name="connsiteY44" fmla="*/ 342900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74044" h="454819">
                  <a:moveTo>
                    <a:pt x="597694" y="342900"/>
                  </a:moveTo>
                  <a:lnTo>
                    <a:pt x="100013" y="321469"/>
                  </a:lnTo>
                  <a:lnTo>
                    <a:pt x="0" y="54769"/>
                  </a:lnTo>
                  <a:lnTo>
                    <a:pt x="95250" y="50006"/>
                  </a:lnTo>
                  <a:lnTo>
                    <a:pt x="121444" y="69056"/>
                  </a:lnTo>
                  <a:lnTo>
                    <a:pt x="138113" y="78581"/>
                  </a:lnTo>
                  <a:lnTo>
                    <a:pt x="157163" y="85725"/>
                  </a:lnTo>
                  <a:lnTo>
                    <a:pt x="197644" y="95250"/>
                  </a:lnTo>
                  <a:lnTo>
                    <a:pt x="247650" y="100012"/>
                  </a:lnTo>
                  <a:lnTo>
                    <a:pt x="540544" y="102394"/>
                  </a:lnTo>
                  <a:lnTo>
                    <a:pt x="964406" y="111919"/>
                  </a:lnTo>
                  <a:lnTo>
                    <a:pt x="1343025" y="116681"/>
                  </a:lnTo>
                  <a:lnTo>
                    <a:pt x="1531144" y="121444"/>
                  </a:lnTo>
                  <a:lnTo>
                    <a:pt x="1569244" y="121444"/>
                  </a:lnTo>
                  <a:lnTo>
                    <a:pt x="1614488" y="121444"/>
                  </a:lnTo>
                  <a:lnTo>
                    <a:pt x="1647825" y="116681"/>
                  </a:lnTo>
                  <a:lnTo>
                    <a:pt x="1683544" y="107156"/>
                  </a:lnTo>
                  <a:lnTo>
                    <a:pt x="1728788" y="88106"/>
                  </a:lnTo>
                  <a:lnTo>
                    <a:pt x="1769269" y="59531"/>
                  </a:lnTo>
                  <a:lnTo>
                    <a:pt x="1804988" y="30956"/>
                  </a:lnTo>
                  <a:lnTo>
                    <a:pt x="1816894" y="14287"/>
                  </a:lnTo>
                  <a:lnTo>
                    <a:pt x="1831181" y="2381"/>
                  </a:lnTo>
                  <a:lnTo>
                    <a:pt x="1852613" y="0"/>
                  </a:lnTo>
                  <a:lnTo>
                    <a:pt x="1866900" y="4762"/>
                  </a:lnTo>
                  <a:lnTo>
                    <a:pt x="1874044" y="14287"/>
                  </a:lnTo>
                  <a:lnTo>
                    <a:pt x="1874044" y="33337"/>
                  </a:lnTo>
                  <a:lnTo>
                    <a:pt x="1862138" y="73819"/>
                  </a:lnTo>
                  <a:lnTo>
                    <a:pt x="1847850" y="119062"/>
                  </a:lnTo>
                  <a:lnTo>
                    <a:pt x="1809750" y="195262"/>
                  </a:lnTo>
                  <a:lnTo>
                    <a:pt x="1766888" y="271462"/>
                  </a:lnTo>
                  <a:lnTo>
                    <a:pt x="1704975" y="350044"/>
                  </a:lnTo>
                  <a:lnTo>
                    <a:pt x="1676400" y="397669"/>
                  </a:lnTo>
                  <a:lnTo>
                    <a:pt x="1647825" y="431006"/>
                  </a:lnTo>
                  <a:lnTo>
                    <a:pt x="1628775" y="445294"/>
                  </a:lnTo>
                  <a:lnTo>
                    <a:pt x="1607344" y="454819"/>
                  </a:lnTo>
                  <a:lnTo>
                    <a:pt x="1585913" y="452437"/>
                  </a:lnTo>
                  <a:lnTo>
                    <a:pt x="1564481" y="440531"/>
                  </a:lnTo>
                  <a:lnTo>
                    <a:pt x="1538288" y="416719"/>
                  </a:lnTo>
                  <a:lnTo>
                    <a:pt x="1512094" y="395287"/>
                  </a:lnTo>
                  <a:lnTo>
                    <a:pt x="1478756" y="378619"/>
                  </a:lnTo>
                  <a:lnTo>
                    <a:pt x="1445419" y="369094"/>
                  </a:lnTo>
                  <a:lnTo>
                    <a:pt x="1369219" y="366712"/>
                  </a:lnTo>
                  <a:lnTo>
                    <a:pt x="1221581" y="369094"/>
                  </a:lnTo>
                  <a:lnTo>
                    <a:pt x="1090613" y="366712"/>
                  </a:lnTo>
                  <a:lnTo>
                    <a:pt x="597694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3">
              <a:extLst>
                <a:ext uri="{FF2B5EF4-FFF2-40B4-BE49-F238E27FC236}">
                  <a16:creationId xmlns:a16="http://schemas.microsoft.com/office/drawing/2014/main" id="{2A7EF31C-D63A-4954-A2EB-7847590BA58B}"/>
                </a:ext>
              </a:extLst>
            </p:cNvPr>
            <p:cNvSpPr/>
            <p:nvPr/>
          </p:nvSpPr>
          <p:spPr>
            <a:xfrm rot="16200000">
              <a:off x="5514978" y="4692650"/>
              <a:ext cx="1025525" cy="1400175"/>
            </a:xfrm>
            <a:custGeom>
              <a:avLst/>
              <a:gdLst>
                <a:gd name="connsiteX0" fmla="*/ 600075 w 1026319"/>
                <a:gd name="connsiteY0" fmla="*/ 940593 h 1400175"/>
                <a:gd name="connsiteX1" fmla="*/ 357188 w 1026319"/>
                <a:gd name="connsiteY1" fmla="*/ 623887 h 1400175"/>
                <a:gd name="connsiteX2" fmla="*/ 188119 w 1026319"/>
                <a:gd name="connsiteY2" fmla="*/ 392906 h 1400175"/>
                <a:gd name="connsiteX3" fmla="*/ 164306 w 1026319"/>
                <a:gd name="connsiteY3" fmla="*/ 373856 h 1400175"/>
                <a:gd name="connsiteX4" fmla="*/ 123825 w 1026319"/>
                <a:gd name="connsiteY4" fmla="*/ 350043 h 1400175"/>
                <a:gd name="connsiteX5" fmla="*/ 83344 w 1026319"/>
                <a:gd name="connsiteY5" fmla="*/ 321468 h 1400175"/>
                <a:gd name="connsiteX6" fmla="*/ 40481 w 1026319"/>
                <a:gd name="connsiteY6" fmla="*/ 285750 h 1400175"/>
                <a:gd name="connsiteX7" fmla="*/ 19050 w 1026319"/>
                <a:gd name="connsiteY7" fmla="*/ 257175 h 1400175"/>
                <a:gd name="connsiteX8" fmla="*/ 4763 w 1026319"/>
                <a:gd name="connsiteY8" fmla="*/ 230981 h 1400175"/>
                <a:gd name="connsiteX9" fmla="*/ 0 w 1026319"/>
                <a:gd name="connsiteY9" fmla="*/ 204787 h 1400175"/>
                <a:gd name="connsiteX10" fmla="*/ 2381 w 1026319"/>
                <a:gd name="connsiteY10" fmla="*/ 183356 h 1400175"/>
                <a:gd name="connsiteX11" fmla="*/ 16669 w 1026319"/>
                <a:gd name="connsiteY11" fmla="*/ 161925 h 1400175"/>
                <a:gd name="connsiteX12" fmla="*/ 50006 w 1026319"/>
                <a:gd name="connsiteY12" fmla="*/ 133350 h 1400175"/>
                <a:gd name="connsiteX13" fmla="*/ 121444 w 1026319"/>
                <a:gd name="connsiteY13" fmla="*/ 97631 h 1400175"/>
                <a:gd name="connsiteX14" fmla="*/ 207169 w 1026319"/>
                <a:gd name="connsiteY14" fmla="*/ 57150 h 1400175"/>
                <a:gd name="connsiteX15" fmla="*/ 280988 w 1026319"/>
                <a:gd name="connsiteY15" fmla="*/ 26193 h 1400175"/>
                <a:gd name="connsiteX16" fmla="*/ 342900 w 1026319"/>
                <a:gd name="connsiteY16" fmla="*/ 4762 h 1400175"/>
                <a:gd name="connsiteX17" fmla="*/ 366713 w 1026319"/>
                <a:gd name="connsiteY17" fmla="*/ 0 h 1400175"/>
                <a:gd name="connsiteX18" fmla="*/ 383381 w 1026319"/>
                <a:gd name="connsiteY18" fmla="*/ 7143 h 1400175"/>
                <a:gd name="connsiteX19" fmla="*/ 402431 w 1026319"/>
                <a:gd name="connsiteY19" fmla="*/ 21431 h 1400175"/>
                <a:gd name="connsiteX20" fmla="*/ 421481 w 1026319"/>
                <a:gd name="connsiteY20" fmla="*/ 47625 h 1400175"/>
                <a:gd name="connsiteX21" fmla="*/ 445294 w 1026319"/>
                <a:gd name="connsiteY21" fmla="*/ 102393 h 1400175"/>
                <a:gd name="connsiteX22" fmla="*/ 471488 w 1026319"/>
                <a:gd name="connsiteY22" fmla="*/ 171450 h 1400175"/>
                <a:gd name="connsiteX23" fmla="*/ 514350 w 1026319"/>
                <a:gd name="connsiteY23" fmla="*/ 381000 h 1400175"/>
                <a:gd name="connsiteX24" fmla="*/ 533400 w 1026319"/>
                <a:gd name="connsiteY24" fmla="*/ 442912 h 1400175"/>
                <a:gd name="connsiteX25" fmla="*/ 597694 w 1026319"/>
                <a:gd name="connsiteY25" fmla="*/ 595312 h 1400175"/>
                <a:gd name="connsiteX26" fmla="*/ 704850 w 1026319"/>
                <a:gd name="connsiteY26" fmla="*/ 802481 h 1400175"/>
                <a:gd name="connsiteX27" fmla="*/ 814388 w 1026319"/>
                <a:gd name="connsiteY27" fmla="*/ 1002506 h 1400175"/>
                <a:gd name="connsiteX28" fmla="*/ 923925 w 1026319"/>
                <a:gd name="connsiteY28" fmla="*/ 1188243 h 1400175"/>
                <a:gd name="connsiteX29" fmla="*/ 988219 w 1026319"/>
                <a:gd name="connsiteY29" fmla="*/ 1293018 h 1400175"/>
                <a:gd name="connsiteX30" fmla="*/ 1014413 w 1026319"/>
                <a:gd name="connsiteY30" fmla="*/ 1340643 h 1400175"/>
                <a:gd name="connsiteX31" fmla="*/ 1023938 w 1026319"/>
                <a:gd name="connsiteY31" fmla="*/ 1359693 h 1400175"/>
                <a:gd name="connsiteX32" fmla="*/ 1026319 w 1026319"/>
                <a:gd name="connsiteY32" fmla="*/ 1376362 h 1400175"/>
                <a:gd name="connsiteX33" fmla="*/ 1019175 w 1026319"/>
                <a:gd name="connsiteY33" fmla="*/ 1393031 h 1400175"/>
                <a:gd name="connsiteX34" fmla="*/ 1004888 w 1026319"/>
                <a:gd name="connsiteY34" fmla="*/ 1400175 h 1400175"/>
                <a:gd name="connsiteX35" fmla="*/ 990600 w 1026319"/>
                <a:gd name="connsiteY35" fmla="*/ 1400175 h 1400175"/>
                <a:gd name="connsiteX36" fmla="*/ 973931 w 1026319"/>
                <a:gd name="connsiteY36" fmla="*/ 1395412 h 1400175"/>
                <a:gd name="connsiteX37" fmla="*/ 950119 w 1026319"/>
                <a:gd name="connsiteY37" fmla="*/ 1378743 h 1400175"/>
                <a:gd name="connsiteX38" fmla="*/ 821531 w 1026319"/>
                <a:gd name="connsiteY38" fmla="*/ 1216818 h 1400175"/>
                <a:gd name="connsiteX39" fmla="*/ 702469 w 1026319"/>
                <a:gd name="connsiteY39" fmla="*/ 1066800 h 1400175"/>
                <a:gd name="connsiteX40" fmla="*/ 600075 w 1026319"/>
                <a:gd name="connsiteY40" fmla="*/ 940593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26319" h="1400175">
                  <a:moveTo>
                    <a:pt x="600075" y="940593"/>
                  </a:moveTo>
                  <a:lnTo>
                    <a:pt x="357188" y="623887"/>
                  </a:lnTo>
                  <a:lnTo>
                    <a:pt x="188119" y="392906"/>
                  </a:lnTo>
                  <a:lnTo>
                    <a:pt x="164306" y="373856"/>
                  </a:lnTo>
                  <a:lnTo>
                    <a:pt x="123825" y="350043"/>
                  </a:lnTo>
                  <a:lnTo>
                    <a:pt x="83344" y="321468"/>
                  </a:lnTo>
                  <a:lnTo>
                    <a:pt x="40481" y="285750"/>
                  </a:lnTo>
                  <a:lnTo>
                    <a:pt x="19050" y="257175"/>
                  </a:lnTo>
                  <a:lnTo>
                    <a:pt x="4763" y="230981"/>
                  </a:lnTo>
                  <a:lnTo>
                    <a:pt x="0" y="204787"/>
                  </a:lnTo>
                  <a:lnTo>
                    <a:pt x="2381" y="183356"/>
                  </a:lnTo>
                  <a:lnTo>
                    <a:pt x="16669" y="161925"/>
                  </a:lnTo>
                  <a:lnTo>
                    <a:pt x="50006" y="133350"/>
                  </a:lnTo>
                  <a:lnTo>
                    <a:pt x="121444" y="97631"/>
                  </a:lnTo>
                  <a:lnTo>
                    <a:pt x="207169" y="57150"/>
                  </a:lnTo>
                  <a:lnTo>
                    <a:pt x="280988" y="26193"/>
                  </a:lnTo>
                  <a:lnTo>
                    <a:pt x="342900" y="4762"/>
                  </a:lnTo>
                  <a:lnTo>
                    <a:pt x="366713" y="0"/>
                  </a:lnTo>
                  <a:lnTo>
                    <a:pt x="383381" y="7143"/>
                  </a:lnTo>
                  <a:lnTo>
                    <a:pt x="402431" y="21431"/>
                  </a:lnTo>
                  <a:lnTo>
                    <a:pt x="421481" y="47625"/>
                  </a:lnTo>
                  <a:lnTo>
                    <a:pt x="445294" y="102393"/>
                  </a:lnTo>
                  <a:lnTo>
                    <a:pt x="471488" y="171450"/>
                  </a:lnTo>
                  <a:lnTo>
                    <a:pt x="514350" y="381000"/>
                  </a:lnTo>
                  <a:lnTo>
                    <a:pt x="533400" y="442912"/>
                  </a:lnTo>
                  <a:lnTo>
                    <a:pt x="597694" y="595312"/>
                  </a:lnTo>
                  <a:lnTo>
                    <a:pt x="704850" y="802481"/>
                  </a:lnTo>
                  <a:lnTo>
                    <a:pt x="814388" y="1002506"/>
                  </a:lnTo>
                  <a:lnTo>
                    <a:pt x="923925" y="1188243"/>
                  </a:lnTo>
                  <a:lnTo>
                    <a:pt x="988219" y="1293018"/>
                  </a:lnTo>
                  <a:lnTo>
                    <a:pt x="1014413" y="1340643"/>
                  </a:lnTo>
                  <a:lnTo>
                    <a:pt x="1023938" y="1359693"/>
                  </a:lnTo>
                  <a:lnTo>
                    <a:pt x="1026319" y="1376362"/>
                  </a:lnTo>
                  <a:lnTo>
                    <a:pt x="1019175" y="1393031"/>
                  </a:lnTo>
                  <a:lnTo>
                    <a:pt x="1004888" y="1400175"/>
                  </a:lnTo>
                  <a:lnTo>
                    <a:pt x="990600" y="1400175"/>
                  </a:lnTo>
                  <a:lnTo>
                    <a:pt x="973931" y="1395412"/>
                  </a:lnTo>
                  <a:lnTo>
                    <a:pt x="950119" y="1378743"/>
                  </a:lnTo>
                  <a:lnTo>
                    <a:pt x="821531" y="1216818"/>
                  </a:lnTo>
                  <a:lnTo>
                    <a:pt x="702469" y="1066800"/>
                  </a:lnTo>
                  <a:lnTo>
                    <a:pt x="600075" y="940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0721AE4F-6393-40ED-BB8F-09C931E9AE73}"/>
                </a:ext>
              </a:extLst>
            </p:cNvPr>
            <p:cNvSpPr/>
            <p:nvPr/>
          </p:nvSpPr>
          <p:spPr>
            <a:xfrm>
              <a:off x="7054445" y="3883025"/>
              <a:ext cx="1173162" cy="752475"/>
            </a:xfrm>
            <a:custGeom>
              <a:avLst/>
              <a:gdLst>
                <a:gd name="connsiteX0" fmla="*/ 707231 w 1173956"/>
                <a:gd name="connsiteY0" fmla="*/ 540544 h 752475"/>
                <a:gd name="connsiteX1" fmla="*/ 488156 w 1173956"/>
                <a:gd name="connsiteY1" fmla="*/ 628650 h 752475"/>
                <a:gd name="connsiteX2" fmla="*/ 311944 w 1173956"/>
                <a:gd name="connsiteY2" fmla="*/ 702469 h 752475"/>
                <a:gd name="connsiteX3" fmla="*/ 264319 w 1173956"/>
                <a:gd name="connsiteY3" fmla="*/ 723900 h 752475"/>
                <a:gd name="connsiteX4" fmla="*/ 233362 w 1173956"/>
                <a:gd name="connsiteY4" fmla="*/ 731044 h 752475"/>
                <a:gd name="connsiteX5" fmla="*/ 140494 w 1173956"/>
                <a:gd name="connsiteY5" fmla="*/ 745332 h 752475"/>
                <a:gd name="connsiteX6" fmla="*/ 0 w 1173956"/>
                <a:gd name="connsiteY6" fmla="*/ 752475 h 752475"/>
                <a:gd name="connsiteX7" fmla="*/ 0 w 1173956"/>
                <a:gd name="connsiteY7" fmla="*/ 631032 h 752475"/>
                <a:gd name="connsiteX8" fmla="*/ 164306 w 1173956"/>
                <a:gd name="connsiteY8" fmla="*/ 635794 h 752475"/>
                <a:gd name="connsiteX9" fmla="*/ 235744 w 1173956"/>
                <a:gd name="connsiteY9" fmla="*/ 590550 h 752475"/>
                <a:gd name="connsiteX10" fmla="*/ 438150 w 1173956"/>
                <a:gd name="connsiteY10" fmla="*/ 464344 h 752475"/>
                <a:gd name="connsiteX11" fmla="*/ 638175 w 1173956"/>
                <a:gd name="connsiteY11" fmla="*/ 330994 h 752475"/>
                <a:gd name="connsiteX12" fmla="*/ 769144 w 1173956"/>
                <a:gd name="connsiteY12" fmla="*/ 240507 h 752475"/>
                <a:gd name="connsiteX13" fmla="*/ 838200 w 1173956"/>
                <a:gd name="connsiteY13" fmla="*/ 190500 h 752475"/>
                <a:gd name="connsiteX14" fmla="*/ 850106 w 1173956"/>
                <a:gd name="connsiteY14" fmla="*/ 173832 h 752475"/>
                <a:gd name="connsiteX15" fmla="*/ 854869 w 1173956"/>
                <a:gd name="connsiteY15" fmla="*/ 150019 h 752475"/>
                <a:gd name="connsiteX16" fmla="*/ 854869 w 1173956"/>
                <a:gd name="connsiteY16" fmla="*/ 126207 h 752475"/>
                <a:gd name="connsiteX17" fmla="*/ 842962 w 1173956"/>
                <a:gd name="connsiteY17" fmla="*/ 95250 h 752475"/>
                <a:gd name="connsiteX18" fmla="*/ 823912 w 1173956"/>
                <a:gd name="connsiteY18" fmla="*/ 64294 h 752475"/>
                <a:gd name="connsiteX19" fmla="*/ 816769 w 1173956"/>
                <a:gd name="connsiteY19" fmla="*/ 47625 h 752475"/>
                <a:gd name="connsiteX20" fmla="*/ 816769 w 1173956"/>
                <a:gd name="connsiteY20" fmla="*/ 28575 h 752475"/>
                <a:gd name="connsiteX21" fmla="*/ 819150 w 1173956"/>
                <a:gd name="connsiteY21" fmla="*/ 14288 h 752475"/>
                <a:gd name="connsiteX22" fmla="*/ 833437 w 1173956"/>
                <a:gd name="connsiteY22" fmla="*/ 2382 h 752475"/>
                <a:gd name="connsiteX23" fmla="*/ 852487 w 1173956"/>
                <a:gd name="connsiteY23" fmla="*/ 0 h 752475"/>
                <a:gd name="connsiteX24" fmla="*/ 878681 w 1173956"/>
                <a:gd name="connsiteY24" fmla="*/ 4763 h 752475"/>
                <a:gd name="connsiteX25" fmla="*/ 897731 w 1173956"/>
                <a:gd name="connsiteY25" fmla="*/ 19050 h 752475"/>
                <a:gd name="connsiteX26" fmla="*/ 954881 w 1173956"/>
                <a:gd name="connsiteY26" fmla="*/ 71438 h 752475"/>
                <a:gd name="connsiteX27" fmla="*/ 992981 w 1173956"/>
                <a:gd name="connsiteY27" fmla="*/ 107157 h 752475"/>
                <a:gd name="connsiteX28" fmla="*/ 1052512 w 1173956"/>
                <a:gd name="connsiteY28" fmla="*/ 173832 h 752475"/>
                <a:gd name="connsiteX29" fmla="*/ 1112044 w 1173956"/>
                <a:gd name="connsiteY29" fmla="*/ 238125 h 752475"/>
                <a:gd name="connsiteX30" fmla="*/ 1140619 w 1173956"/>
                <a:gd name="connsiteY30" fmla="*/ 271463 h 752475"/>
                <a:gd name="connsiteX31" fmla="*/ 1154906 w 1173956"/>
                <a:gd name="connsiteY31" fmla="*/ 295275 h 752475"/>
                <a:gd name="connsiteX32" fmla="*/ 1169194 w 1173956"/>
                <a:gd name="connsiteY32" fmla="*/ 316707 h 752475"/>
                <a:gd name="connsiteX33" fmla="*/ 1173956 w 1173956"/>
                <a:gd name="connsiteY33" fmla="*/ 338138 h 752475"/>
                <a:gd name="connsiteX34" fmla="*/ 1173956 w 1173956"/>
                <a:gd name="connsiteY34" fmla="*/ 357188 h 752475"/>
                <a:gd name="connsiteX35" fmla="*/ 1166812 w 1173956"/>
                <a:gd name="connsiteY35" fmla="*/ 373857 h 752475"/>
                <a:gd name="connsiteX36" fmla="*/ 1147762 w 1173956"/>
                <a:gd name="connsiteY36" fmla="*/ 383382 h 752475"/>
                <a:gd name="connsiteX37" fmla="*/ 1064419 w 1173956"/>
                <a:gd name="connsiteY37" fmla="*/ 404813 h 752475"/>
                <a:gd name="connsiteX38" fmla="*/ 1007269 w 1173956"/>
                <a:gd name="connsiteY38" fmla="*/ 416719 h 752475"/>
                <a:gd name="connsiteX39" fmla="*/ 914400 w 1173956"/>
                <a:gd name="connsiteY39" fmla="*/ 457200 h 752475"/>
                <a:gd name="connsiteX40" fmla="*/ 707231 w 1173956"/>
                <a:gd name="connsiteY40" fmla="*/ 54054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3956" h="752475">
                  <a:moveTo>
                    <a:pt x="707231" y="540544"/>
                  </a:moveTo>
                  <a:lnTo>
                    <a:pt x="488156" y="628650"/>
                  </a:lnTo>
                  <a:lnTo>
                    <a:pt x="311944" y="702469"/>
                  </a:lnTo>
                  <a:lnTo>
                    <a:pt x="264319" y="723900"/>
                  </a:lnTo>
                  <a:lnTo>
                    <a:pt x="233362" y="731044"/>
                  </a:lnTo>
                  <a:lnTo>
                    <a:pt x="140494" y="745332"/>
                  </a:lnTo>
                  <a:lnTo>
                    <a:pt x="0" y="752475"/>
                  </a:lnTo>
                  <a:lnTo>
                    <a:pt x="0" y="631032"/>
                  </a:lnTo>
                  <a:lnTo>
                    <a:pt x="164306" y="635794"/>
                  </a:lnTo>
                  <a:lnTo>
                    <a:pt x="235744" y="590550"/>
                  </a:lnTo>
                  <a:lnTo>
                    <a:pt x="438150" y="464344"/>
                  </a:lnTo>
                  <a:lnTo>
                    <a:pt x="638175" y="330994"/>
                  </a:lnTo>
                  <a:lnTo>
                    <a:pt x="769144" y="240507"/>
                  </a:lnTo>
                  <a:lnTo>
                    <a:pt x="838200" y="190500"/>
                  </a:lnTo>
                  <a:lnTo>
                    <a:pt x="850106" y="173832"/>
                  </a:lnTo>
                  <a:lnTo>
                    <a:pt x="854869" y="150019"/>
                  </a:lnTo>
                  <a:lnTo>
                    <a:pt x="854869" y="126207"/>
                  </a:lnTo>
                  <a:lnTo>
                    <a:pt x="842962" y="95250"/>
                  </a:lnTo>
                  <a:lnTo>
                    <a:pt x="823912" y="64294"/>
                  </a:lnTo>
                  <a:lnTo>
                    <a:pt x="816769" y="47625"/>
                  </a:lnTo>
                  <a:lnTo>
                    <a:pt x="816769" y="28575"/>
                  </a:lnTo>
                  <a:lnTo>
                    <a:pt x="819150" y="14288"/>
                  </a:lnTo>
                  <a:lnTo>
                    <a:pt x="833437" y="2382"/>
                  </a:lnTo>
                  <a:lnTo>
                    <a:pt x="852487" y="0"/>
                  </a:lnTo>
                  <a:lnTo>
                    <a:pt x="878681" y="4763"/>
                  </a:lnTo>
                  <a:lnTo>
                    <a:pt x="897731" y="19050"/>
                  </a:lnTo>
                  <a:lnTo>
                    <a:pt x="954881" y="71438"/>
                  </a:lnTo>
                  <a:lnTo>
                    <a:pt x="992981" y="107157"/>
                  </a:lnTo>
                  <a:lnTo>
                    <a:pt x="1052512" y="173832"/>
                  </a:lnTo>
                  <a:lnTo>
                    <a:pt x="1112044" y="238125"/>
                  </a:lnTo>
                  <a:lnTo>
                    <a:pt x="1140619" y="271463"/>
                  </a:lnTo>
                  <a:lnTo>
                    <a:pt x="1154906" y="295275"/>
                  </a:lnTo>
                  <a:lnTo>
                    <a:pt x="1169194" y="316707"/>
                  </a:lnTo>
                  <a:lnTo>
                    <a:pt x="1173956" y="338138"/>
                  </a:lnTo>
                  <a:lnTo>
                    <a:pt x="1173956" y="357188"/>
                  </a:lnTo>
                  <a:lnTo>
                    <a:pt x="1166812" y="373857"/>
                  </a:lnTo>
                  <a:lnTo>
                    <a:pt x="1147762" y="383382"/>
                  </a:lnTo>
                  <a:lnTo>
                    <a:pt x="1064419" y="404813"/>
                  </a:lnTo>
                  <a:lnTo>
                    <a:pt x="1007269" y="416719"/>
                  </a:lnTo>
                  <a:lnTo>
                    <a:pt x="914400" y="457200"/>
                  </a:lnTo>
                  <a:lnTo>
                    <a:pt x="707231" y="540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4">
              <a:extLst>
                <a:ext uri="{FF2B5EF4-FFF2-40B4-BE49-F238E27FC236}">
                  <a16:creationId xmlns:a16="http://schemas.microsoft.com/office/drawing/2014/main" id="{40747A4B-8626-4049-9EA0-369E67A26F97}"/>
                </a:ext>
              </a:extLst>
            </p:cNvPr>
            <p:cNvSpPr/>
            <p:nvPr/>
          </p:nvSpPr>
          <p:spPr>
            <a:xfrm rot="16200000">
              <a:off x="6528190" y="3731418"/>
              <a:ext cx="2232025" cy="1798638"/>
            </a:xfrm>
            <a:custGeom>
              <a:avLst/>
              <a:gdLst>
                <a:gd name="connsiteX0" fmla="*/ 0 w 2231231"/>
                <a:gd name="connsiteY0" fmla="*/ 1062037 h 1797843"/>
                <a:gd name="connsiteX1" fmla="*/ 0 w 2231231"/>
                <a:gd name="connsiteY1" fmla="*/ 847725 h 1797843"/>
                <a:gd name="connsiteX2" fmla="*/ 7144 w 2231231"/>
                <a:gd name="connsiteY2" fmla="*/ 731043 h 1797843"/>
                <a:gd name="connsiteX3" fmla="*/ 26194 w 2231231"/>
                <a:gd name="connsiteY3" fmla="*/ 621506 h 1797843"/>
                <a:gd name="connsiteX4" fmla="*/ 40481 w 2231231"/>
                <a:gd name="connsiteY4" fmla="*/ 566737 h 1797843"/>
                <a:gd name="connsiteX5" fmla="*/ 76200 w 2231231"/>
                <a:gd name="connsiteY5" fmla="*/ 476250 h 1797843"/>
                <a:gd name="connsiteX6" fmla="*/ 102394 w 2231231"/>
                <a:gd name="connsiteY6" fmla="*/ 423862 h 1797843"/>
                <a:gd name="connsiteX7" fmla="*/ 138112 w 2231231"/>
                <a:gd name="connsiteY7" fmla="*/ 369093 h 1797843"/>
                <a:gd name="connsiteX8" fmla="*/ 171450 w 2231231"/>
                <a:gd name="connsiteY8" fmla="*/ 323850 h 1797843"/>
                <a:gd name="connsiteX9" fmla="*/ 214312 w 2231231"/>
                <a:gd name="connsiteY9" fmla="*/ 283368 h 1797843"/>
                <a:gd name="connsiteX10" fmla="*/ 254794 w 2231231"/>
                <a:gd name="connsiteY10" fmla="*/ 252412 h 1797843"/>
                <a:gd name="connsiteX11" fmla="*/ 307181 w 2231231"/>
                <a:gd name="connsiteY11" fmla="*/ 223837 h 1797843"/>
                <a:gd name="connsiteX12" fmla="*/ 376237 w 2231231"/>
                <a:gd name="connsiteY12" fmla="*/ 195262 h 1797843"/>
                <a:gd name="connsiteX13" fmla="*/ 457200 w 2231231"/>
                <a:gd name="connsiteY13" fmla="*/ 176212 h 1797843"/>
                <a:gd name="connsiteX14" fmla="*/ 571500 w 2231231"/>
                <a:gd name="connsiteY14" fmla="*/ 154781 h 1797843"/>
                <a:gd name="connsiteX15" fmla="*/ 711994 w 2231231"/>
                <a:gd name="connsiteY15" fmla="*/ 142875 h 1797843"/>
                <a:gd name="connsiteX16" fmla="*/ 964406 w 2231231"/>
                <a:gd name="connsiteY16" fmla="*/ 142875 h 1797843"/>
                <a:gd name="connsiteX17" fmla="*/ 1359694 w 2231231"/>
                <a:gd name="connsiteY17" fmla="*/ 142875 h 1797843"/>
                <a:gd name="connsiteX18" fmla="*/ 1621631 w 2231231"/>
                <a:gd name="connsiteY18" fmla="*/ 140493 h 1797843"/>
                <a:gd name="connsiteX19" fmla="*/ 1907381 w 2231231"/>
                <a:gd name="connsiteY19" fmla="*/ 145256 h 1797843"/>
                <a:gd name="connsiteX20" fmla="*/ 1955006 w 2231231"/>
                <a:gd name="connsiteY20" fmla="*/ 138112 h 1797843"/>
                <a:gd name="connsiteX21" fmla="*/ 1990725 w 2231231"/>
                <a:gd name="connsiteY21" fmla="*/ 126206 h 1797843"/>
                <a:gd name="connsiteX22" fmla="*/ 2040731 w 2231231"/>
                <a:gd name="connsiteY22" fmla="*/ 104775 h 1797843"/>
                <a:gd name="connsiteX23" fmla="*/ 2100262 w 2231231"/>
                <a:gd name="connsiteY23" fmla="*/ 66675 h 1797843"/>
                <a:gd name="connsiteX24" fmla="*/ 2143125 w 2231231"/>
                <a:gd name="connsiteY24" fmla="*/ 28575 h 1797843"/>
                <a:gd name="connsiteX25" fmla="*/ 2159794 w 2231231"/>
                <a:gd name="connsiteY25" fmla="*/ 11906 h 1797843"/>
                <a:gd name="connsiteX26" fmla="*/ 2176462 w 2231231"/>
                <a:gd name="connsiteY26" fmla="*/ 2381 h 1797843"/>
                <a:gd name="connsiteX27" fmla="*/ 2197894 w 2231231"/>
                <a:gd name="connsiteY27" fmla="*/ 0 h 1797843"/>
                <a:gd name="connsiteX28" fmla="*/ 2209800 w 2231231"/>
                <a:gd name="connsiteY28" fmla="*/ 2381 h 1797843"/>
                <a:gd name="connsiteX29" fmla="*/ 2221706 w 2231231"/>
                <a:gd name="connsiteY29" fmla="*/ 7143 h 1797843"/>
                <a:gd name="connsiteX30" fmla="*/ 2228850 w 2231231"/>
                <a:gd name="connsiteY30" fmla="*/ 23812 h 1797843"/>
                <a:gd name="connsiteX31" fmla="*/ 2231231 w 2231231"/>
                <a:gd name="connsiteY31" fmla="*/ 45243 h 1797843"/>
                <a:gd name="connsiteX32" fmla="*/ 2226469 w 2231231"/>
                <a:gd name="connsiteY32" fmla="*/ 76200 h 1797843"/>
                <a:gd name="connsiteX33" fmla="*/ 2214562 w 2231231"/>
                <a:gd name="connsiteY33" fmla="*/ 138112 h 1797843"/>
                <a:gd name="connsiteX34" fmla="*/ 2197894 w 2231231"/>
                <a:gd name="connsiteY34" fmla="*/ 202406 h 1797843"/>
                <a:gd name="connsiteX35" fmla="*/ 2178844 w 2231231"/>
                <a:gd name="connsiteY35" fmla="*/ 242887 h 1797843"/>
                <a:gd name="connsiteX36" fmla="*/ 2150269 w 2231231"/>
                <a:gd name="connsiteY36" fmla="*/ 297656 h 1797843"/>
                <a:gd name="connsiteX37" fmla="*/ 2116931 w 2231231"/>
                <a:gd name="connsiteY37" fmla="*/ 342900 h 1797843"/>
                <a:gd name="connsiteX38" fmla="*/ 2069306 w 2231231"/>
                <a:gd name="connsiteY38" fmla="*/ 388143 h 1797843"/>
                <a:gd name="connsiteX39" fmla="*/ 2021681 w 2231231"/>
                <a:gd name="connsiteY39" fmla="*/ 431006 h 1797843"/>
                <a:gd name="connsiteX40" fmla="*/ 1962150 w 2231231"/>
                <a:gd name="connsiteY40" fmla="*/ 471487 h 1797843"/>
                <a:gd name="connsiteX41" fmla="*/ 1928812 w 2231231"/>
                <a:gd name="connsiteY41" fmla="*/ 488156 h 1797843"/>
                <a:gd name="connsiteX42" fmla="*/ 1897856 w 2231231"/>
                <a:gd name="connsiteY42" fmla="*/ 495300 h 1797843"/>
                <a:gd name="connsiteX43" fmla="*/ 1869281 w 2231231"/>
                <a:gd name="connsiteY43" fmla="*/ 490537 h 1797843"/>
                <a:gd name="connsiteX44" fmla="*/ 1847850 w 2231231"/>
                <a:gd name="connsiteY44" fmla="*/ 476250 h 1797843"/>
                <a:gd name="connsiteX45" fmla="*/ 1814512 w 2231231"/>
                <a:gd name="connsiteY45" fmla="*/ 452437 h 1797843"/>
                <a:gd name="connsiteX46" fmla="*/ 1800225 w 2231231"/>
                <a:gd name="connsiteY46" fmla="*/ 442912 h 1797843"/>
                <a:gd name="connsiteX47" fmla="*/ 1759744 w 2231231"/>
                <a:gd name="connsiteY47" fmla="*/ 426243 h 1797843"/>
                <a:gd name="connsiteX48" fmla="*/ 1695450 w 2231231"/>
                <a:gd name="connsiteY48" fmla="*/ 411956 h 1797843"/>
                <a:gd name="connsiteX49" fmla="*/ 1616869 w 2231231"/>
                <a:gd name="connsiteY49" fmla="*/ 402431 h 1797843"/>
                <a:gd name="connsiteX50" fmla="*/ 1509712 w 2231231"/>
                <a:gd name="connsiteY50" fmla="*/ 392906 h 1797843"/>
                <a:gd name="connsiteX51" fmla="*/ 1338262 w 2231231"/>
                <a:gd name="connsiteY51" fmla="*/ 388143 h 1797843"/>
                <a:gd name="connsiteX52" fmla="*/ 1209675 w 2231231"/>
                <a:gd name="connsiteY52" fmla="*/ 388143 h 1797843"/>
                <a:gd name="connsiteX53" fmla="*/ 1126331 w 2231231"/>
                <a:gd name="connsiteY53" fmla="*/ 385762 h 1797843"/>
                <a:gd name="connsiteX54" fmla="*/ 840581 w 2231231"/>
                <a:gd name="connsiteY54" fmla="*/ 385762 h 1797843"/>
                <a:gd name="connsiteX55" fmla="*/ 676275 w 2231231"/>
                <a:gd name="connsiteY55" fmla="*/ 385762 h 1797843"/>
                <a:gd name="connsiteX56" fmla="*/ 533400 w 2231231"/>
                <a:gd name="connsiteY56" fmla="*/ 388143 h 1797843"/>
                <a:gd name="connsiteX57" fmla="*/ 461962 w 2231231"/>
                <a:gd name="connsiteY57" fmla="*/ 397668 h 1797843"/>
                <a:gd name="connsiteX58" fmla="*/ 407194 w 2231231"/>
                <a:gd name="connsiteY58" fmla="*/ 409575 h 1797843"/>
                <a:gd name="connsiteX59" fmla="*/ 371475 w 2231231"/>
                <a:gd name="connsiteY59" fmla="*/ 426243 h 1797843"/>
                <a:gd name="connsiteX60" fmla="*/ 340519 w 2231231"/>
                <a:gd name="connsiteY60" fmla="*/ 445293 h 1797843"/>
                <a:gd name="connsiteX61" fmla="*/ 316706 w 2231231"/>
                <a:gd name="connsiteY61" fmla="*/ 469106 h 1797843"/>
                <a:gd name="connsiteX62" fmla="*/ 295275 w 2231231"/>
                <a:gd name="connsiteY62" fmla="*/ 509587 h 1797843"/>
                <a:gd name="connsiteX63" fmla="*/ 273844 w 2231231"/>
                <a:gd name="connsiteY63" fmla="*/ 571500 h 1797843"/>
                <a:gd name="connsiteX64" fmla="*/ 259556 w 2231231"/>
                <a:gd name="connsiteY64" fmla="*/ 645318 h 1797843"/>
                <a:gd name="connsiteX65" fmla="*/ 245269 w 2231231"/>
                <a:gd name="connsiteY65" fmla="*/ 754856 h 1797843"/>
                <a:gd name="connsiteX66" fmla="*/ 245269 w 2231231"/>
                <a:gd name="connsiteY66" fmla="*/ 990600 h 1797843"/>
                <a:gd name="connsiteX67" fmla="*/ 252412 w 2231231"/>
                <a:gd name="connsiteY67" fmla="*/ 1085850 h 1797843"/>
                <a:gd name="connsiteX68" fmla="*/ 261937 w 2231231"/>
                <a:gd name="connsiteY68" fmla="*/ 1154906 h 1797843"/>
                <a:gd name="connsiteX69" fmla="*/ 276225 w 2231231"/>
                <a:gd name="connsiteY69" fmla="*/ 1219200 h 1797843"/>
                <a:gd name="connsiteX70" fmla="*/ 290512 w 2231231"/>
                <a:gd name="connsiteY70" fmla="*/ 1262062 h 1797843"/>
                <a:gd name="connsiteX71" fmla="*/ 307181 w 2231231"/>
                <a:gd name="connsiteY71" fmla="*/ 1297781 h 1797843"/>
                <a:gd name="connsiteX72" fmla="*/ 326231 w 2231231"/>
                <a:gd name="connsiteY72" fmla="*/ 1328737 h 1797843"/>
                <a:gd name="connsiteX73" fmla="*/ 350044 w 2231231"/>
                <a:gd name="connsiteY73" fmla="*/ 1364456 h 1797843"/>
                <a:gd name="connsiteX74" fmla="*/ 373856 w 2231231"/>
                <a:gd name="connsiteY74" fmla="*/ 1388268 h 1797843"/>
                <a:gd name="connsiteX75" fmla="*/ 400050 w 2231231"/>
                <a:gd name="connsiteY75" fmla="*/ 1657350 h 1797843"/>
                <a:gd name="connsiteX76" fmla="*/ 345281 w 2231231"/>
                <a:gd name="connsiteY76" fmla="*/ 1702593 h 1797843"/>
                <a:gd name="connsiteX77" fmla="*/ 280987 w 2231231"/>
                <a:gd name="connsiteY77" fmla="*/ 1752600 h 1797843"/>
                <a:gd name="connsiteX78" fmla="*/ 233362 w 2231231"/>
                <a:gd name="connsiteY78" fmla="*/ 1781175 h 1797843"/>
                <a:gd name="connsiteX79" fmla="*/ 204787 w 2231231"/>
                <a:gd name="connsiteY79" fmla="*/ 1793081 h 1797843"/>
                <a:gd name="connsiteX80" fmla="*/ 180975 w 2231231"/>
                <a:gd name="connsiteY80" fmla="*/ 1797843 h 1797843"/>
                <a:gd name="connsiteX81" fmla="*/ 157162 w 2231231"/>
                <a:gd name="connsiteY81" fmla="*/ 1795462 h 1797843"/>
                <a:gd name="connsiteX82" fmla="*/ 135731 w 2231231"/>
                <a:gd name="connsiteY82" fmla="*/ 1785937 h 1797843"/>
                <a:gd name="connsiteX83" fmla="*/ 114300 w 2231231"/>
                <a:gd name="connsiteY83" fmla="*/ 1764506 h 1797843"/>
                <a:gd name="connsiteX84" fmla="*/ 95250 w 2231231"/>
                <a:gd name="connsiteY84" fmla="*/ 1738312 h 1797843"/>
                <a:gd name="connsiteX85" fmla="*/ 76200 w 2231231"/>
                <a:gd name="connsiteY85" fmla="*/ 1693068 h 1797843"/>
                <a:gd name="connsiteX86" fmla="*/ 52387 w 2231231"/>
                <a:gd name="connsiteY86" fmla="*/ 1614487 h 1797843"/>
                <a:gd name="connsiteX87" fmla="*/ 35719 w 2231231"/>
                <a:gd name="connsiteY87" fmla="*/ 1533525 h 1797843"/>
                <a:gd name="connsiteX88" fmla="*/ 21431 w 2231231"/>
                <a:gd name="connsiteY88" fmla="*/ 1400175 h 1797843"/>
                <a:gd name="connsiteX89" fmla="*/ 9525 w 2231231"/>
                <a:gd name="connsiteY89" fmla="*/ 1264443 h 1797843"/>
                <a:gd name="connsiteX90" fmla="*/ 0 w 2231231"/>
                <a:gd name="connsiteY90" fmla="*/ 1062037 h 179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31231" h="1797843">
                  <a:moveTo>
                    <a:pt x="0" y="1062037"/>
                  </a:moveTo>
                  <a:lnTo>
                    <a:pt x="0" y="847725"/>
                  </a:lnTo>
                  <a:lnTo>
                    <a:pt x="7144" y="731043"/>
                  </a:lnTo>
                  <a:lnTo>
                    <a:pt x="26194" y="621506"/>
                  </a:lnTo>
                  <a:lnTo>
                    <a:pt x="40481" y="566737"/>
                  </a:lnTo>
                  <a:lnTo>
                    <a:pt x="76200" y="476250"/>
                  </a:lnTo>
                  <a:lnTo>
                    <a:pt x="102394" y="423862"/>
                  </a:lnTo>
                  <a:lnTo>
                    <a:pt x="138112" y="369093"/>
                  </a:lnTo>
                  <a:lnTo>
                    <a:pt x="171450" y="323850"/>
                  </a:lnTo>
                  <a:lnTo>
                    <a:pt x="214312" y="283368"/>
                  </a:lnTo>
                  <a:lnTo>
                    <a:pt x="254794" y="252412"/>
                  </a:lnTo>
                  <a:lnTo>
                    <a:pt x="307181" y="223837"/>
                  </a:lnTo>
                  <a:lnTo>
                    <a:pt x="376237" y="195262"/>
                  </a:lnTo>
                  <a:lnTo>
                    <a:pt x="457200" y="176212"/>
                  </a:lnTo>
                  <a:lnTo>
                    <a:pt x="571500" y="154781"/>
                  </a:lnTo>
                  <a:lnTo>
                    <a:pt x="711994" y="142875"/>
                  </a:lnTo>
                  <a:lnTo>
                    <a:pt x="964406" y="142875"/>
                  </a:lnTo>
                  <a:lnTo>
                    <a:pt x="1359694" y="142875"/>
                  </a:lnTo>
                  <a:lnTo>
                    <a:pt x="1621631" y="140493"/>
                  </a:lnTo>
                  <a:lnTo>
                    <a:pt x="1907381" y="145256"/>
                  </a:lnTo>
                  <a:lnTo>
                    <a:pt x="1955006" y="138112"/>
                  </a:lnTo>
                  <a:lnTo>
                    <a:pt x="1990725" y="126206"/>
                  </a:lnTo>
                  <a:lnTo>
                    <a:pt x="2040731" y="104775"/>
                  </a:lnTo>
                  <a:lnTo>
                    <a:pt x="2100262" y="66675"/>
                  </a:lnTo>
                  <a:lnTo>
                    <a:pt x="2143125" y="28575"/>
                  </a:lnTo>
                  <a:lnTo>
                    <a:pt x="2159794" y="11906"/>
                  </a:lnTo>
                  <a:lnTo>
                    <a:pt x="2176462" y="2381"/>
                  </a:lnTo>
                  <a:lnTo>
                    <a:pt x="2197894" y="0"/>
                  </a:lnTo>
                  <a:lnTo>
                    <a:pt x="2209800" y="2381"/>
                  </a:lnTo>
                  <a:lnTo>
                    <a:pt x="2221706" y="7143"/>
                  </a:lnTo>
                  <a:lnTo>
                    <a:pt x="2228850" y="23812"/>
                  </a:lnTo>
                  <a:lnTo>
                    <a:pt x="2231231" y="45243"/>
                  </a:lnTo>
                  <a:lnTo>
                    <a:pt x="2226469" y="76200"/>
                  </a:lnTo>
                  <a:lnTo>
                    <a:pt x="2214562" y="138112"/>
                  </a:lnTo>
                  <a:lnTo>
                    <a:pt x="2197894" y="202406"/>
                  </a:lnTo>
                  <a:lnTo>
                    <a:pt x="2178844" y="242887"/>
                  </a:lnTo>
                  <a:lnTo>
                    <a:pt x="2150269" y="297656"/>
                  </a:lnTo>
                  <a:lnTo>
                    <a:pt x="2116931" y="342900"/>
                  </a:lnTo>
                  <a:lnTo>
                    <a:pt x="2069306" y="388143"/>
                  </a:lnTo>
                  <a:lnTo>
                    <a:pt x="2021681" y="431006"/>
                  </a:lnTo>
                  <a:lnTo>
                    <a:pt x="1962150" y="471487"/>
                  </a:lnTo>
                  <a:lnTo>
                    <a:pt x="1928812" y="488156"/>
                  </a:lnTo>
                  <a:lnTo>
                    <a:pt x="1897856" y="495300"/>
                  </a:lnTo>
                  <a:lnTo>
                    <a:pt x="1869281" y="490537"/>
                  </a:lnTo>
                  <a:lnTo>
                    <a:pt x="1847850" y="476250"/>
                  </a:lnTo>
                  <a:lnTo>
                    <a:pt x="1814512" y="452437"/>
                  </a:lnTo>
                  <a:lnTo>
                    <a:pt x="1800225" y="442912"/>
                  </a:lnTo>
                  <a:lnTo>
                    <a:pt x="1759744" y="426243"/>
                  </a:lnTo>
                  <a:lnTo>
                    <a:pt x="1695450" y="411956"/>
                  </a:lnTo>
                  <a:lnTo>
                    <a:pt x="1616869" y="402431"/>
                  </a:lnTo>
                  <a:lnTo>
                    <a:pt x="1509712" y="392906"/>
                  </a:lnTo>
                  <a:lnTo>
                    <a:pt x="1338262" y="388143"/>
                  </a:lnTo>
                  <a:lnTo>
                    <a:pt x="1209675" y="388143"/>
                  </a:lnTo>
                  <a:lnTo>
                    <a:pt x="1126331" y="385762"/>
                  </a:lnTo>
                  <a:lnTo>
                    <a:pt x="840581" y="385762"/>
                  </a:lnTo>
                  <a:lnTo>
                    <a:pt x="676275" y="385762"/>
                  </a:lnTo>
                  <a:lnTo>
                    <a:pt x="533400" y="388143"/>
                  </a:lnTo>
                  <a:lnTo>
                    <a:pt x="461962" y="397668"/>
                  </a:lnTo>
                  <a:lnTo>
                    <a:pt x="407194" y="409575"/>
                  </a:lnTo>
                  <a:lnTo>
                    <a:pt x="371475" y="426243"/>
                  </a:lnTo>
                  <a:lnTo>
                    <a:pt x="340519" y="445293"/>
                  </a:lnTo>
                  <a:lnTo>
                    <a:pt x="316706" y="469106"/>
                  </a:lnTo>
                  <a:lnTo>
                    <a:pt x="295275" y="509587"/>
                  </a:lnTo>
                  <a:lnTo>
                    <a:pt x="273844" y="571500"/>
                  </a:lnTo>
                  <a:lnTo>
                    <a:pt x="259556" y="645318"/>
                  </a:lnTo>
                  <a:lnTo>
                    <a:pt x="245269" y="754856"/>
                  </a:lnTo>
                  <a:lnTo>
                    <a:pt x="245269" y="990600"/>
                  </a:lnTo>
                  <a:lnTo>
                    <a:pt x="252412" y="1085850"/>
                  </a:lnTo>
                  <a:lnTo>
                    <a:pt x="261937" y="1154906"/>
                  </a:lnTo>
                  <a:lnTo>
                    <a:pt x="276225" y="1219200"/>
                  </a:lnTo>
                  <a:lnTo>
                    <a:pt x="290512" y="1262062"/>
                  </a:lnTo>
                  <a:lnTo>
                    <a:pt x="307181" y="1297781"/>
                  </a:lnTo>
                  <a:lnTo>
                    <a:pt x="326231" y="1328737"/>
                  </a:lnTo>
                  <a:lnTo>
                    <a:pt x="350044" y="1364456"/>
                  </a:lnTo>
                  <a:lnTo>
                    <a:pt x="373856" y="1388268"/>
                  </a:lnTo>
                  <a:lnTo>
                    <a:pt x="400050" y="1657350"/>
                  </a:lnTo>
                  <a:lnTo>
                    <a:pt x="345281" y="1702593"/>
                  </a:lnTo>
                  <a:lnTo>
                    <a:pt x="280987" y="1752600"/>
                  </a:lnTo>
                  <a:lnTo>
                    <a:pt x="233362" y="1781175"/>
                  </a:lnTo>
                  <a:lnTo>
                    <a:pt x="204787" y="1793081"/>
                  </a:lnTo>
                  <a:lnTo>
                    <a:pt x="180975" y="1797843"/>
                  </a:lnTo>
                  <a:lnTo>
                    <a:pt x="157162" y="1795462"/>
                  </a:lnTo>
                  <a:lnTo>
                    <a:pt x="135731" y="1785937"/>
                  </a:lnTo>
                  <a:lnTo>
                    <a:pt x="114300" y="1764506"/>
                  </a:lnTo>
                  <a:lnTo>
                    <a:pt x="95250" y="1738312"/>
                  </a:lnTo>
                  <a:lnTo>
                    <a:pt x="76200" y="1693068"/>
                  </a:lnTo>
                  <a:lnTo>
                    <a:pt x="52387" y="1614487"/>
                  </a:lnTo>
                  <a:lnTo>
                    <a:pt x="35719" y="1533525"/>
                  </a:lnTo>
                  <a:cubicBezTo>
                    <a:pt x="21256" y="1403359"/>
                    <a:pt x="21431" y="1448063"/>
                    <a:pt x="21431" y="1400175"/>
                  </a:cubicBezTo>
                  <a:lnTo>
                    <a:pt x="9525" y="1264443"/>
                  </a:lnTo>
                  <a:lnTo>
                    <a:pt x="0" y="1062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6">
              <a:extLst>
                <a:ext uri="{FF2B5EF4-FFF2-40B4-BE49-F238E27FC236}">
                  <a16:creationId xmlns:a16="http://schemas.microsoft.com/office/drawing/2014/main" id="{4A59F8F2-BA1E-4C82-96E6-FEB76BA6C3C6}"/>
                </a:ext>
              </a:extLst>
            </p:cNvPr>
            <p:cNvSpPr/>
            <p:nvPr/>
          </p:nvSpPr>
          <p:spPr>
            <a:xfrm>
              <a:off x="8108546" y="4740275"/>
              <a:ext cx="301625" cy="676275"/>
            </a:xfrm>
            <a:custGeom>
              <a:avLst/>
              <a:gdLst>
                <a:gd name="connsiteX0" fmla="*/ 278606 w 302418"/>
                <a:gd name="connsiteY0" fmla="*/ 316707 h 676275"/>
                <a:gd name="connsiteX1" fmla="*/ 302418 w 302418"/>
                <a:gd name="connsiteY1" fmla="*/ 652463 h 676275"/>
                <a:gd name="connsiteX2" fmla="*/ 0 w 302418"/>
                <a:gd name="connsiteY2" fmla="*/ 676275 h 676275"/>
                <a:gd name="connsiteX3" fmla="*/ 23812 w 302418"/>
                <a:gd name="connsiteY3" fmla="*/ 628650 h 676275"/>
                <a:gd name="connsiteX4" fmla="*/ 61912 w 302418"/>
                <a:gd name="connsiteY4" fmla="*/ 559594 h 676275"/>
                <a:gd name="connsiteX5" fmla="*/ 90487 w 302418"/>
                <a:gd name="connsiteY5" fmla="*/ 495300 h 676275"/>
                <a:gd name="connsiteX6" fmla="*/ 123825 w 302418"/>
                <a:gd name="connsiteY6" fmla="*/ 397669 h 676275"/>
                <a:gd name="connsiteX7" fmla="*/ 154781 w 302418"/>
                <a:gd name="connsiteY7" fmla="*/ 297657 h 676275"/>
                <a:gd name="connsiteX8" fmla="*/ 188118 w 302418"/>
                <a:gd name="connsiteY8" fmla="*/ 176213 h 676275"/>
                <a:gd name="connsiteX9" fmla="*/ 226218 w 302418"/>
                <a:gd name="connsiteY9" fmla="*/ 38100 h 676275"/>
                <a:gd name="connsiteX10" fmla="*/ 233362 w 302418"/>
                <a:gd name="connsiteY10" fmla="*/ 14288 h 676275"/>
                <a:gd name="connsiteX11" fmla="*/ 242887 w 302418"/>
                <a:gd name="connsiteY11" fmla="*/ 4763 h 676275"/>
                <a:gd name="connsiteX12" fmla="*/ 250031 w 302418"/>
                <a:gd name="connsiteY12" fmla="*/ 0 h 676275"/>
                <a:gd name="connsiteX13" fmla="*/ 259556 w 302418"/>
                <a:gd name="connsiteY13" fmla="*/ 0 h 676275"/>
                <a:gd name="connsiteX14" fmla="*/ 266700 w 302418"/>
                <a:gd name="connsiteY14" fmla="*/ 4763 h 676275"/>
                <a:gd name="connsiteX15" fmla="*/ 273843 w 302418"/>
                <a:gd name="connsiteY15" fmla="*/ 19050 h 676275"/>
                <a:gd name="connsiteX16" fmla="*/ 273843 w 302418"/>
                <a:gd name="connsiteY16" fmla="*/ 69057 h 676275"/>
                <a:gd name="connsiteX17" fmla="*/ 278606 w 302418"/>
                <a:gd name="connsiteY17" fmla="*/ 316707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418" h="676275">
                  <a:moveTo>
                    <a:pt x="278606" y="316707"/>
                  </a:moveTo>
                  <a:lnTo>
                    <a:pt x="302418" y="652463"/>
                  </a:lnTo>
                  <a:lnTo>
                    <a:pt x="0" y="676275"/>
                  </a:lnTo>
                  <a:lnTo>
                    <a:pt x="23812" y="628650"/>
                  </a:lnTo>
                  <a:lnTo>
                    <a:pt x="61912" y="559594"/>
                  </a:lnTo>
                  <a:lnTo>
                    <a:pt x="90487" y="495300"/>
                  </a:lnTo>
                  <a:lnTo>
                    <a:pt x="123825" y="397669"/>
                  </a:lnTo>
                  <a:lnTo>
                    <a:pt x="154781" y="297657"/>
                  </a:lnTo>
                  <a:lnTo>
                    <a:pt x="188118" y="176213"/>
                  </a:lnTo>
                  <a:lnTo>
                    <a:pt x="226218" y="38100"/>
                  </a:lnTo>
                  <a:lnTo>
                    <a:pt x="233362" y="14288"/>
                  </a:lnTo>
                  <a:lnTo>
                    <a:pt x="242887" y="4763"/>
                  </a:lnTo>
                  <a:lnTo>
                    <a:pt x="250031" y="0"/>
                  </a:lnTo>
                  <a:lnTo>
                    <a:pt x="259556" y="0"/>
                  </a:lnTo>
                  <a:lnTo>
                    <a:pt x="266700" y="4763"/>
                  </a:lnTo>
                  <a:lnTo>
                    <a:pt x="273843" y="19050"/>
                  </a:lnTo>
                  <a:lnTo>
                    <a:pt x="273843" y="69057"/>
                  </a:lnTo>
                  <a:cubicBezTo>
                    <a:pt x="275431" y="150813"/>
                    <a:pt x="277018" y="232569"/>
                    <a:pt x="278606" y="3167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454118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500"/>
                            </p:stCondLst>
                            <p:childTnLst>
                              <p:par>
                                <p:cTn id="7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6BCB266-5629-4AD0-AEEE-630CD0614410}"/>
              </a:ext>
            </a:extLst>
          </p:cNvPr>
          <p:cNvGrpSpPr/>
          <p:nvPr/>
        </p:nvGrpSpPr>
        <p:grpSpPr>
          <a:xfrm>
            <a:off x="3856041" y="1611314"/>
            <a:ext cx="4687481" cy="4294186"/>
            <a:chOff x="3856041" y="1611314"/>
            <a:chExt cx="4687481" cy="4294186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C16AECF-490B-4679-A763-087732962325}"/>
                </a:ext>
              </a:extLst>
            </p:cNvPr>
            <p:cNvSpPr/>
            <p:nvPr/>
          </p:nvSpPr>
          <p:spPr>
            <a:xfrm>
              <a:off x="4227515" y="1611314"/>
              <a:ext cx="857250" cy="682625"/>
            </a:xfrm>
            <a:custGeom>
              <a:avLst/>
              <a:gdLst>
                <a:gd name="connsiteX0" fmla="*/ 466725 w 857250"/>
                <a:gd name="connsiteY0" fmla="*/ 533400 h 681038"/>
                <a:gd name="connsiteX1" fmla="*/ 323850 w 857250"/>
                <a:gd name="connsiteY1" fmla="*/ 411957 h 681038"/>
                <a:gd name="connsiteX2" fmla="*/ 197644 w 857250"/>
                <a:gd name="connsiteY2" fmla="*/ 285750 h 681038"/>
                <a:gd name="connsiteX3" fmla="*/ 100012 w 857250"/>
                <a:gd name="connsiteY3" fmla="*/ 176213 h 681038"/>
                <a:gd name="connsiteX4" fmla="*/ 26194 w 857250"/>
                <a:gd name="connsiteY4" fmla="*/ 85725 h 681038"/>
                <a:gd name="connsiteX5" fmla="*/ 11906 w 857250"/>
                <a:gd name="connsiteY5" fmla="*/ 64294 h 681038"/>
                <a:gd name="connsiteX6" fmla="*/ 4762 w 857250"/>
                <a:gd name="connsiteY6" fmla="*/ 52388 h 681038"/>
                <a:gd name="connsiteX7" fmla="*/ 0 w 857250"/>
                <a:gd name="connsiteY7" fmla="*/ 30957 h 681038"/>
                <a:gd name="connsiteX8" fmla="*/ 4762 w 857250"/>
                <a:gd name="connsiteY8" fmla="*/ 11907 h 681038"/>
                <a:gd name="connsiteX9" fmla="*/ 11906 w 857250"/>
                <a:gd name="connsiteY9" fmla="*/ 4763 h 681038"/>
                <a:gd name="connsiteX10" fmla="*/ 30956 w 857250"/>
                <a:gd name="connsiteY10" fmla="*/ 0 h 681038"/>
                <a:gd name="connsiteX11" fmla="*/ 50006 w 857250"/>
                <a:gd name="connsiteY11" fmla="*/ 4763 h 681038"/>
                <a:gd name="connsiteX12" fmla="*/ 90487 w 857250"/>
                <a:gd name="connsiteY12" fmla="*/ 30957 h 681038"/>
                <a:gd name="connsiteX13" fmla="*/ 154781 w 857250"/>
                <a:gd name="connsiteY13" fmla="*/ 69057 h 681038"/>
                <a:gd name="connsiteX14" fmla="*/ 221456 w 857250"/>
                <a:gd name="connsiteY14" fmla="*/ 107157 h 681038"/>
                <a:gd name="connsiteX15" fmla="*/ 285750 w 857250"/>
                <a:gd name="connsiteY15" fmla="*/ 138113 h 681038"/>
                <a:gd name="connsiteX16" fmla="*/ 364331 w 857250"/>
                <a:gd name="connsiteY16" fmla="*/ 171450 h 681038"/>
                <a:gd name="connsiteX17" fmla="*/ 426244 w 857250"/>
                <a:gd name="connsiteY17" fmla="*/ 197644 h 681038"/>
                <a:gd name="connsiteX18" fmla="*/ 485775 w 857250"/>
                <a:gd name="connsiteY18" fmla="*/ 216694 h 681038"/>
                <a:gd name="connsiteX19" fmla="*/ 540544 w 857250"/>
                <a:gd name="connsiteY19" fmla="*/ 230982 h 681038"/>
                <a:gd name="connsiteX20" fmla="*/ 659606 w 857250"/>
                <a:gd name="connsiteY20" fmla="*/ 254794 h 681038"/>
                <a:gd name="connsiteX21" fmla="*/ 690562 w 857250"/>
                <a:gd name="connsiteY21" fmla="*/ 280988 h 681038"/>
                <a:gd name="connsiteX22" fmla="*/ 735806 w 857250"/>
                <a:gd name="connsiteY22" fmla="*/ 328613 h 681038"/>
                <a:gd name="connsiteX23" fmla="*/ 778669 w 857250"/>
                <a:gd name="connsiteY23" fmla="*/ 373857 h 681038"/>
                <a:gd name="connsiteX24" fmla="*/ 800100 w 857250"/>
                <a:gd name="connsiteY24" fmla="*/ 402432 h 681038"/>
                <a:gd name="connsiteX25" fmla="*/ 821531 w 857250"/>
                <a:gd name="connsiteY25" fmla="*/ 435769 h 681038"/>
                <a:gd name="connsiteX26" fmla="*/ 838200 w 857250"/>
                <a:gd name="connsiteY26" fmla="*/ 464344 h 681038"/>
                <a:gd name="connsiteX27" fmla="*/ 852487 w 857250"/>
                <a:gd name="connsiteY27" fmla="*/ 492919 h 681038"/>
                <a:gd name="connsiteX28" fmla="*/ 857250 w 857250"/>
                <a:gd name="connsiteY28" fmla="*/ 526257 h 681038"/>
                <a:gd name="connsiteX29" fmla="*/ 854869 w 857250"/>
                <a:gd name="connsiteY29" fmla="*/ 559594 h 681038"/>
                <a:gd name="connsiteX30" fmla="*/ 845344 w 857250"/>
                <a:gd name="connsiteY30" fmla="*/ 600075 h 681038"/>
                <a:gd name="connsiteX31" fmla="*/ 833437 w 857250"/>
                <a:gd name="connsiteY31" fmla="*/ 631032 h 681038"/>
                <a:gd name="connsiteX32" fmla="*/ 816769 w 857250"/>
                <a:gd name="connsiteY32" fmla="*/ 654844 h 681038"/>
                <a:gd name="connsiteX33" fmla="*/ 792956 w 857250"/>
                <a:gd name="connsiteY33" fmla="*/ 669132 h 681038"/>
                <a:gd name="connsiteX34" fmla="*/ 757237 w 857250"/>
                <a:gd name="connsiteY34" fmla="*/ 681038 h 681038"/>
                <a:gd name="connsiteX35" fmla="*/ 719137 w 857250"/>
                <a:gd name="connsiteY35" fmla="*/ 681038 h 681038"/>
                <a:gd name="connsiteX36" fmla="*/ 466725 w 857250"/>
                <a:gd name="connsiteY36" fmla="*/ 533400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57250" h="681038">
                  <a:moveTo>
                    <a:pt x="466725" y="533400"/>
                  </a:moveTo>
                  <a:lnTo>
                    <a:pt x="323850" y="411957"/>
                  </a:lnTo>
                  <a:lnTo>
                    <a:pt x="197644" y="285750"/>
                  </a:lnTo>
                  <a:lnTo>
                    <a:pt x="100012" y="176213"/>
                  </a:lnTo>
                  <a:lnTo>
                    <a:pt x="26194" y="85725"/>
                  </a:lnTo>
                  <a:lnTo>
                    <a:pt x="11906" y="64294"/>
                  </a:lnTo>
                  <a:lnTo>
                    <a:pt x="4762" y="52388"/>
                  </a:lnTo>
                  <a:lnTo>
                    <a:pt x="0" y="30957"/>
                  </a:lnTo>
                  <a:lnTo>
                    <a:pt x="4762" y="11907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50006" y="4763"/>
                  </a:lnTo>
                  <a:lnTo>
                    <a:pt x="90487" y="30957"/>
                  </a:lnTo>
                  <a:lnTo>
                    <a:pt x="154781" y="69057"/>
                  </a:lnTo>
                  <a:lnTo>
                    <a:pt x="221456" y="107157"/>
                  </a:lnTo>
                  <a:lnTo>
                    <a:pt x="285750" y="138113"/>
                  </a:lnTo>
                  <a:lnTo>
                    <a:pt x="364331" y="171450"/>
                  </a:lnTo>
                  <a:lnTo>
                    <a:pt x="426244" y="197644"/>
                  </a:lnTo>
                  <a:lnTo>
                    <a:pt x="485775" y="216694"/>
                  </a:lnTo>
                  <a:lnTo>
                    <a:pt x="540544" y="230982"/>
                  </a:lnTo>
                  <a:lnTo>
                    <a:pt x="659606" y="254794"/>
                  </a:lnTo>
                  <a:lnTo>
                    <a:pt x="690562" y="280988"/>
                  </a:lnTo>
                  <a:lnTo>
                    <a:pt x="735806" y="328613"/>
                  </a:lnTo>
                  <a:lnTo>
                    <a:pt x="778669" y="373857"/>
                  </a:lnTo>
                  <a:lnTo>
                    <a:pt x="800100" y="402432"/>
                  </a:lnTo>
                  <a:lnTo>
                    <a:pt x="821531" y="435769"/>
                  </a:lnTo>
                  <a:lnTo>
                    <a:pt x="838200" y="464344"/>
                  </a:lnTo>
                  <a:lnTo>
                    <a:pt x="852487" y="492919"/>
                  </a:lnTo>
                  <a:lnTo>
                    <a:pt x="857250" y="526257"/>
                  </a:lnTo>
                  <a:lnTo>
                    <a:pt x="854869" y="559594"/>
                  </a:lnTo>
                  <a:lnTo>
                    <a:pt x="845344" y="600075"/>
                  </a:lnTo>
                  <a:lnTo>
                    <a:pt x="833437" y="631032"/>
                  </a:lnTo>
                  <a:lnTo>
                    <a:pt x="816769" y="654844"/>
                  </a:lnTo>
                  <a:lnTo>
                    <a:pt x="792956" y="669132"/>
                  </a:lnTo>
                  <a:lnTo>
                    <a:pt x="757237" y="681038"/>
                  </a:lnTo>
                  <a:lnTo>
                    <a:pt x="719137" y="681038"/>
                  </a:lnTo>
                  <a:lnTo>
                    <a:pt x="466725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F78E6D4C-9F52-4CB5-8F04-2C70A9DE4660}"/>
                </a:ext>
              </a:extLst>
            </p:cNvPr>
            <p:cNvSpPr/>
            <p:nvPr/>
          </p:nvSpPr>
          <p:spPr>
            <a:xfrm>
              <a:off x="3962402" y="2786063"/>
              <a:ext cx="762000" cy="654050"/>
            </a:xfrm>
            <a:custGeom>
              <a:avLst/>
              <a:gdLst>
                <a:gd name="connsiteX0" fmla="*/ 461963 w 762000"/>
                <a:gd name="connsiteY0" fmla="*/ 561975 h 654843"/>
                <a:gd name="connsiteX1" fmla="*/ 364331 w 762000"/>
                <a:gd name="connsiteY1" fmla="*/ 495300 h 654843"/>
                <a:gd name="connsiteX2" fmla="*/ 314325 w 762000"/>
                <a:gd name="connsiteY2" fmla="*/ 454818 h 654843"/>
                <a:gd name="connsiteX3" fmla="*/ 247650 w 762000"/>
                <a:gd name="connsiteY3" fmla="*/ 395287 h 654843"/>
                <a:gd name="connsiteX4" fmla="*/ 192881 w 762000"/>
                <a:gd name="connsiteY4" fmla="*/ 335756 h 654843"/>
                <a:gd name="connsiteX5" fmla="*/ 126206 w 762000"/>
                <a:gd name="connsiteY5" fmla="*/ 257175 h 654843"/>
                <a:gd name="connsiteX6" fmla="*/ 78581 w 762000"/>
                <a:gd name="connsiteY6" fmla="*/ 190500 h 654843"/>
                <a:gd name="connsiteX7" fmla="*/ 45244 w 762000"/>
                <a:gd name="connsiteY7" fmla="*/ 135731 h 654843"/>
                <a:gd name="connsiteX8" fmla="*/ 19050 w 762000"/>
                <a:gd name="connsiteY8" fmla="*/ 92868 h 654843"/>
                <a:gd name="connsiteX9" fmla="*/ 4763 w 762000"/>
                <a:gd name="connsiteY9" fmla="*/ 64293 h 654843"/>
                <a:gd name="connsiteX10" fmla="*/ 0 w 762000"/>
                <a:gd name="connsiteY10" fmla="*/ 40481 h 654843"/>
                <a:gd name="connsiteX11" fmla="*/ 0 w 762000"/>
                <a:gd name="connsiteY11" fmla="*/ 21431 h 654843"/>
                <a:gd name="connsiteX12" fmla="*/ 4763 w 762000"/>
                <a:gd name="connsiteY12" fmla="*/ 9525 h 654843"/>
                <a:gd name="connsiteX13" fmla="*/ 16669 w 762000"/>
                <a:gd name="connsiteY13" fmla="*/ 0 h 654843"/>
                <a:gd name="connsiteX14" fmla="*/ 33338 w 762000"/>
                <a:gd name="connsiteY14" fmla="*/ 0 h 654843"/>
                <a:gd name="connsiteX15" fmla="*/ 61913 w 762000"/>
                <a:gd name="connsiteY15" fmla="*/ 7143 h 654843"/>
                <a:gd name="connsiteX16" fmla="*/ 85725 w 762000"/>
                <a:gd name="connsiteY16" fmla="*/ 26193 h 654843"/>
                <a:gd name="connsiteX17" fmla="*/ 140494 w 762000"/>
                <a:gd name="connsiteY17" fmla="*/ 66675 h 654843"/>
                <a:gd name="connsiteX18" fmla="*/ 240506 w 762000"/>
                <a:gd name="connsiteY18" fmla="*/ 128587 h 654843"/>
                <a:gd name="connsiteX19" fmla="*/ 307181 w 762000"/>
                <a:gd name="connsiteY19" fmla="*/ 166687 h 654843"/>
                <a:gd name="connsiteX20" fmla="*/ 392906 w 762000"/>
                <a:gd name="connsiteY20" fmla="*/ 209550 h 654843"/>
                <a:gd name="connsiteX21" fmla="*/ 457200 w 762000"/>
                <a:gd name="connsiteY21" fmla="*/ 235743 h 654843"/>
                <a:gd name="connsiteX22" fmla="*/ 528638 w 762000"/>
                <a:gd name="connsiteY22" fmla="*/ 259556 h 654843"/>
                <a:gd name="connsiteX23" fmla="*/ 631031 w 762000"/>
                <a:gd name="connsiteY23" fmla="*/ 283368 h 654843"/>
                <a:gd name="connsiteX24" fmla="*/ 647700 w 762000"/>
                <a:gd name="connsiteY24" fmla="*/ 297656 h 654843"/>
                <a:gd name="connsiteX25" fmla="*/ 683419 w 762000"/>
                <a:gd name="connsiteY25" fmla="*/ 350043 h 654843"/>
                <a:gd name="connsiteX26" fmla="*/ 714375 w 762000"/>
                <a:gd name="connsiteY26" fmla="*/ 397668 h 654843"/>
                <a:gd name="connsiteX27" fmla="*/ 735806 w 762000"/>
                <a:gd name="connsiteY27" fmla="*/ 438150 h 654843"/>
                <a:gd name="connsiteX28" fmla="*/ 752475 w 762000"/>
                <a:gd name="connsiteY28" fmla="*/ 471487 h 654843"/>
                <a:gd name="connsiteX29" fmla="*/ 762000 w 762000"/>
                <a:gd name="connsiteY29" fmla="*/ 514350 h 654843"/>
                <a:gd name="connsiteX30" fmla="*/ 762000 w 762000"/>
                <a:gd name="connsiteY30" fmla="*/ 550068 h 654843"/>
                <a:gd name="connsiteX31" fmla="*/ 759619 w 762000"/>
                <a:gd name="connsiteY31" fmla="*/ 581025 h 654843"/>
                <a:gd name="connsiteX32" fmla="*/ 750094 w 762000"/>
                <a:gd name="connsiteY32" fmla="*/ 609600 h 654843"/>
                <a:gd name="connsiteX33" fmla="*/ 735806 w 762000"/>
                <a:gd name="connsiteY33" fmla="*/ 631031 h 654843"/>
                <a:gd name="connsiteX34" fmla="*/ 714375 w 762000"/>
                <a:gd name="connsiteY34" fmla="*/ 647700 h 654843"/>
                <a:gd name="connsiteX35" fmla="*/ 688181 w 762000"/>
                <a:gd name="connsiteY35" fmla="*/ 654843 h 654843"/>
                <a:gd name="connsiteX36" fmla="*/ 654844 w 762000"/>
                <a:gd name="connsiteY36" fmla="*/ 654843 h 654843"/>
                <a:gd name="connsiteX37" fmla="*/ 604838 w 762000"/>
                <a:gd name="connsiteY37" fmla="*/ 642937 h 654843"/>
                <a:gd name="connsiteX38" fmla="*/ 540544 w 762000"/>
                <a:gd name="connsiteY38" fmla="*/ 611981 h 654843"/>
                <a:gd name="connsiteX39" fmla="*/ 461963 w 762000"/>
                <a:gd name="connsiteY39" fmla="*/ 561975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62000" h="654843">
                  <a:moveTo>
                    <a:pt x="461963" y="561975"/>
                  </a:moveTo>
                  <a:lnTo>
                    <a:pt x="364331" y="495300"/>
                  </a:lnTo>
                  <a:lnTo>
                    <a:pt x="314325" y="454818"/>
                  </a:lnTo>
                  <a:lnTo>
                    <a:pt x="247650" y="395287"/>
                  </a:lnTo>
                  <a:lnTo>
                    <a:pt x="192881" y="335756"/>
                  </a:lnTo>
                  <a:lnTo>
                    <a:pt x="126206" y="257175"/>
                  </a:lnTo>
                  <a:lnTo>
                    <a:pt x="78581" y="190500"/>
                  </a:lnTo>
                  <a:lnTo>
                    <a:pt x="45244" y="135731"/>
                  </a:lnTo>
                  <a:lnTo>
                    <a:pt x="19050" y="92868"/>
                  </a:lnTo>
                  <a:lnTo>
                    <a:pt x="4763" y="64293"/>
                  </a:lnTo>
                  <a:lnTo>
                    <a:pt x="0" y="40481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61913" y="7143"/>
                  </a:lnTo>
                  <a:lnTo>
                    <a:pt x="85725" y="26193"/>
                  </a:lnTo>
                  <a:lnTo>
                    <a:pt x="140494" y="66675"/>
                  </a:lnTo>
                  <a:lnTo>
                    <a:pt x="240506" y="128587"/>
                  </a:lnTo>
                  <a:lnTo>
                    <a:pt x="307181" y="166687"/>
                  </a:lnTo>
                  <a:lnTo>
                    <a:pt x="392906" y="209550"/>
                  </a:lnTo>
                  <a:lnTo>
                    <a:pt x="457200" y="235743"/>
                  </a:lnTo>
                  <a:lnTo>
                    <a:pt x="528638" y="259556"/>
                  </a:lnTo>
                  <a:lnTo>
                    <a:pt x="631031" y="283368"/>
                  </a:lnTo>
                  <a:lnTo>
                    <a:pt x="647700" y="297656"/>
                  </a:lnTo>
                  <a:lnTo>
                    <a:pt x="683419" y="350043"/>
                  </a:lnTo>
                  <a:lnTo>
                    <a:pt x="714375" y="397668"/>
                  </a:lnTo>
                  <a:lnTo>
                    <a:pt x="735806" y="438150"/>
                  </a:lnTo>
                  <a:lnTo>
                    <a:pt x="752475" y="471487"/>
                  </a:lnTo>
                  <a:lnTo>
                    <a:pt x="762000" y="514350"/>
                  </a:lnTo>
                  <a:lnTo>
                    <a:pt x="762000" y="550068"/>
                  </a:lnTo>
                  <a:lnTo>
                    <a:pt x="759619" y="581025"/>
                  </a:lnTo>
                  <a:lnTo>
                    <a:pt x="750094" y="609600"/>
                  </a:lnTo>
                  <a:lnTo>
                    <a:pt x="735806" y="631031"/>
                  </a:lnTo>
                  <a:lnTo>
                    <a:pt x="714375" y="647700"/>
                  </a:lnTo>
                  <a:lnTo>
                    <a:pt x="688181" y="654843"/>
                  </a:lnTo>
                  <a:lnTo>
                    <a:pt x="654844" y="654843"/>
                  </a:lnTo>
                  <a:lnTo>
                    <a:pt x="604838" y="642937"/>
                  </a:lnTo>
                  <a:lnTo>
                    <a:pt x="540544" y="611981"/>
                  </a:lnTo>
                  <a:lnTo>
                    <a:pt x="461963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C6261DFC-E0EA-417F-99D1-FF2E62D50335}"/>
                </a:ext>
              </a:extLst>
            </p:cNvPr>
            <p:cNvSpPr/>
            <p:nvPr/>
          </p:nvSpPr>
          <p:spPr>
            <a:xfrm>
              <a:off x="3856041" y="5072064"/>
              <a:ext cx="534987" cy="708025"/>
            </a:xfrm>
            <a:custGeom>
              <a:avLst/>
              <a:gdLst>
                <a:gd name="connsiteX0" fmla="*/ 219075 w 535781"/>
                <a:gd name="connsiteY0" fmla="*/ 540543 h 707231"/>
                <a:gd name="connsiteX1" fmla="*/ 159544 w 535781"/>
                <a:gd name="connsiteY1" fmla="*/ 454818 h 707231"/>
                <a:gd name="connsiteX2" fmla="*/ 133350 w 535781"/>
                <a:gd name="connsiteY2" fmla="*/ 414337 h 707231"/>
                <a:gd name="connsiteX3" fmla="*/ 109537 w 535781"/>
                <a:gd name="connsiteY3" fmla="*/ 371475 h 707231"/>
                <a:gd name="connsiteX4" fmla="*/ 83344 w 535781"/>
                <a:gd name="connsiteY4" fmla="*/ 309562 h 707231"/>
                <a:gd name="connsiteX5" fmla="*/ 59531 w 535781"/>
                <a:gd name="connsiteY5" fmla="*/ 252412 h 707231"/>
                <a:gd name="connsiteX6" fmla="*/ 42862 w 535781"/>
                <a:gd name="connsiteY6" fmla="*/ 207168 h 707231"/>
                <a:gd name="connsiteX7" fmla="*/ 23812 w 535781"/>
                <a:gd name="connsiteY7" fmla="*/ 147637 h 707231"/>
                <a:gd name="connsiteX8" fmla="*/ 9525 w 535781"/>
                <a:gd name="connsiteY8" fmla="*/ 109537 h 707231"/>
                <a:gd name="connsiteX9" fmla="*/ 2381 w 535781"/>
                <a:gd name="connsiteY9" fmla="*/ 71437 h 707231"/>
                <a:gd name="connsiteX10" fmla="*/ 0 w 535781"/>
                <a:gd name="connsiteY10" fmla="*/ 33337 h 707231"/>
                <a:gd name="connsiteX11" fmla="*/ 7144 w 535781"/>
                <a:gd name="connsiteY11" fmla="*/ 11906 h 707231"/>
                <a:gd name="connsiteX12" fmla="*/ 19050 w 535781"/>
                <a:gd name="connsiteY12" fmla="*/ 4762 h 707231"/>
                <a:gd name="connsiteX13" fmla="*/ 35719 w 535781"/>
                <a:gd name="connsiteY13" fmla="*/ 0 h 707231"/>
                <a:gd name="connsiteX14" fmla="*/ 59531 w 535781"/>
                <a:gd name="connsiteY14" fmla="*/ 2381 h 707231"/>
                <a:gd name="connsiteX15" fmla="*/ 80962 w 535781"/>
                <a:gd name="connsiteY15" fmla="*/ 19050 h 707231"/>
                <a:gd name="connsiteX16" fmla="*/ 133350 w 535781"/>
                <a:gd name="connsiteY16" fmla="*/ 73818 h 707231"/>
                <a:gd name="connsiteX17" fmla="*/ 190500 w 535781"/>
                <a:gd name="connsiteY17" fmla="*/ 128587 h 707231"/>
                <a:gd name="connsiteX18" fmla="*/ 211931 w 535781"/>
                <a:gd name="connsiteY18" fmla="*/ 145256 h 707231"/>
                <a:gd name="connsiteX19" fmla="*/ 235744 w 535781"/>
                <a:gd name="connsiteY19" fmla="*/ 154781 h 707231"/>
                <a:gd name="connsiteX20" fmla="*/ 257175 w 535781"/>
                <a:gd name="connsiteY20" fmla="*/ 154781 h 707231"/>
                <a:gd name="connsiteX21" fmla="*/ 535781 w 535781"/>
                <a:gd name="connsiteY21" fmla="*/ 488156 h 707231"/>
                <a:gd name="connsiteX22" fmla="*/ 507206 w 535781"/>
                <a:gd name="connsiteY22" fmla="*/ 576262 h 707231"/>
                <a:gd name="connsiteX23" fmla="*/ 483394 w 535781"/>
                <a:gd name="connsiteY23" fmla="*/ 642937 h 707231"/>
                <a:gd name="connsiteX24" fmla="*/ 457200 w 535781"/>
                <a:gd name="connsiteY24" fmla="*/ 685800 h 707231"/>
                <a:gd name="connsiteX25" fmla="*/ 438150 w 535781"/>
                <a:gd name="connsiteY25" fmla="*/ 702468 h 707231"/>
                <a:gd name="connsiteX26" fmla="*/ 421481 w 535781"/>
                <a:gd name="connsiteY26" fmla="*/ 707231 h 707231"/>
                <a:gd name="connsiteX27" fmla="*/ 390525 w 535781"/>
                <a:gd name="connsiteY27" fmla="*/ 700087 h 707231"/>
                <a:gd name="connsiteX28" fmla="*/ 352425 w 535781"/>
                <a:gd name="connsiteY28" fmla="*/ 681037 h 707231"/>
                <a:gd name="connsiteX29" fmla="*/ 321469 w 535781"/>
                <a:gd name="connsiteY29" fmla="*/ 659606 h 707231"/>
                <a:gd name="connsiteX30" fmla="*/ 219075 w 535781"/>
                <a:gd name="connsiteY30" fmla="*/ 5405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35781" h="707231">
                  <a:moveTo>
                    <a:pt x="219075" y="540543"/>
                  </a:moveTo>
                  <a:lnTo>
                    <a:pt x="159544" y="454818"/>
                  </a:lnTo>
                  <a:lnTo>
                    <a:pt x="133350" y="414337"/>
                  </a:lnTo>
                  <a:lnTo>
                    <a:pt x="109537" y="371475"/>
                  </a:lnTo>
                  <a:lnTo>
                    <a:pt x="83344" y="309562"/>
                  </a:lnTo>
                  <a:lnTo>
                    <a:pt x="59531" y="252412"/>
                  </a:lnTo>
                  <a:lnTo>
                    <a:pt x="42862" y="207168"/>
                  </a:lnTo>
                  <a:lnTo>
                    <a:pt x="23812" y="147637"/>
                  </a:lnTo>
                  <a:lnTo>
                    <a:pt x="9525" y="109537"/>
                  </a:lnTo>
                  <a:lnTo>
                    <a:pt x="2381" y="71437"/>
                  </a:lnTo>
                  <a:lnTo>
                    <a:pt x="0" y="33337"/>
                  </a:lnTo>
                  <a:lnTo>
                    <a:pt x="7144" y="11906"/>
                  </a:lnTo>
                  <a:lnTo>
                    <a:pt x="19050" y="4762"/>
                  </a:lnTo>
                  <a:lnTo>
                    <a:pt x="35719" y="0"/>
                  </a:lnTo>
                  <a:lnTo>
                    <a:pt x="59531" y="2381"/>
                  </a:lnTo>
                  <a:lnTo>
                    <a:pt x="80962" y="19050"/>
                  </a:lnTo>
                  <a:lnTo>
                    <a:pt x="133350" y="73818"/>
                  </a:lnTo>
                  <a:lnTo>
                    <a:pt x="190500" y="128587"/>
                  </a:lnTo>
                  <a:lnTo>
                    <a:pt x="211931" y="145256"/>
                  </a:lnTo>
                  <a:lnTo>
                    <a:pt x="235744" y="154781"/>
                  </a:lnTo>
                  <a:lnTo>
                    <a:pt x="257175" y="154781"/>
                  </a:lnTo>
                  <a:lnTo>
                    <a:pt x="535781" y="488156"/>
                  </a:lnTo>
                  <a:lnTo>
                    <a:pt x="507206" y="576262"/>
                  </a:lnTo>
                  <a:lnTo>
                    <a:pt x="483394" y="642937"/>
                  </a:lnTo>
                  <a:lnTo>
                    <a:pt x="457200" y="685800"/>
                  </a:lnTo>
                  <a:lnTo>
                    <a:pt x="438150" y="702468"/>
                  </a:lnTo>
                  <a:lnTo>
                    <a:pt x="421481" y="707231"/>
                  </a:lnTo>
                  <a:lnTo>
                    <a:pt x="390525" y="700087"/>
                  </a:lnTo>
                  <a:lnTo>
                    <a:pt x="352425" y="681037"/>
                  </a:lnTo>
                  <a:lnTo>
                    <a:pt x="321469" y="659606"/>
                  </a:lnTo>
                  <a:lnTo>
                    <a:pt x="219075" y="540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0">
              <a:extLst>
                <a:ext uri="{FF2B5EF4-FFF2-40B4-BE49-F238E27FC236}">
                  <a16:creationId xmlns:a16="http://schemas.microsoft.com/office/drawing/2014/main" id="{AD238F08-B8EC-4E56-9BF4-36C93C241985}"/>
                </a:ext>
              </a:extLst>
            </p:cNvPr>
            <p:cNvSpPr/>
            <p:nvPr/>
          </p:nvSpPr>
          <p:spPr>
            <a:xfrm>
              <a:off x="5332416" y="1728787"/>
              <a:ext cx="630237" cy="1743075"/>
            </a:xfrm>
            <a:custGeom>
              <a:avLst/>
              <a:gdLst>
                <a:gd name="connsiteX0" fmla="*/ 261937 w 631031"/>
                <a:gd name="connsiteY0" fmla="*/ 769144 h 1743075"/>
                <a:gd name="connsiteX1" fmla="*/ 240506 w 631031"/>
                <a:gd name="connsiteY1" fmla="*/ 623888 h 1743075"/>
                <a:gd name="connsiteX2" fmla="*/ 204787 w 631031"/>
                <a:gd name="connsiteY2" fmla="*/ 407194 h 1743075"/>
                <a:gd name="connsiteX3" fmla="*/ 176212 w 631031"/>
                <a:gd name="connsiteY3" fmla="*/ 288131 h 1743075"/>
                <a:gd name="connsiteX4" fmla="*/ 154781 w 631031"/>
                <a:gd name="connsiteY4" fmla="*/ 233363 h 1743075"/>
                <a:gd name="connsiteX5" fmla="*/ 123825 w 631031"/>
                <a:gd name="connsiteY5" fmla="*/ 178594 h 1743075"/>
                <a:gd name="connsiteX6" fmla="*/ 95250 w 631031"/>
                <a:gd name="connsiteY6" fmla="*/ 142875 h 1743075"/>
                <a:gd name="connsiteX7" fmla="*/ 54769 w 631031"/>
                <a:gd name="connsiteY7" fmla="*/ 102394 h 1743075"/>
                <a:gd name="connsiteX8" fmla="*/ 26194 w 631031"/>
                <a:gd name="connsiteY8" fmla="*/ 78581 h 1743075"/>
                <a:gd name="connsiteX9" fmla="*/ 14287 w 631031"/>
                <a:gd name="connsiteY9" fmla="*/ 66675 h 1743075"/>
                <a:gd name="connsiteX10" fmla="*/ 4762 w 631031"/>
                <a:gd name="connsiteY10" fmla="*/ 45244 h 1743075"/>
                <a:gd name="connsiteX11" fmla="*/ 0 w 631031"/>
                <a:gd name="connsiteY11" fmla="*/ 23813 h 1743075"/>
                <a:gd name="connsiteX12" fmla="*/ 2381 w 631031"/>
                <a:gd name="connsiteY12" fmla="*/ 9525 h 1743075"/>
                <a:gd name="connsiteX13" fmla="*/ 9525 w 631031"/>
                <a:gd name="connsiteY13" fmla="*/ 2381 h 1743075"/>
                <a:gd name="connsiteX14" fmla="*/ 30956 w 631031"/>
                <a:gd name="connsiteY14" fmla="*/ 0 h 1743075"/>
                <a:gd name="connsiteX15" fmla="*/ 66675 w 631031"/>
                <a:gd name="connsiteY15" fmla="*/ 4763 h 1743075"/>
                <a:gd name="connsiteX16" fmla="*/ 140494 w 631031"/>
                <a:gd name="connsiteY16" fmla="*/ 33338 h 1743075"/>
                <a:gd name="connsiteX17" fmla="*/ 219075 w 631031"/>
                <a:gd name="connsiteY17" fmla="*/ 64294 h 1743075"/>
                <a:gd name="connsiteX18" fmla="*/ 300037 w 631031"/>
                <a:gd name="connsiteY18" fmla="*/ 102394 h 1743075"/>
                <a:gd name="connsiteX19" fmla="*/ 364331 w 631031"/>
                <a:gd name="connsiteY19" fmla="*/ 133350 h 1743075"/>
                <a:gd name="connsiteX20" fmla="*/ 433387 w 631031"/>
                <a:gd name="connsiteY20" fmla="*/ 173831 h 1743075"/>
                <a:gd name="connsiteX21" fmla="*/ 442912 w 631031"/>
                <a:gd name="connsiteY21" fmla="*/ 276225 h 1743075"/>
                <a:gd name="connsiteX22" fmla="*/ 516731 w 631031"/>
                <a:gd name="connsiteY22" fmla="*/ 807244 h 1743075"/>
                <a:gd name="connsiteX23" fmla="*/ 528637 w 631031"/>
                <a:gd name="connsiteY23" fmla="*/ 926306 h 1743075"/>
                <a:gd name="connsiteX24" fmla="*/ 583406 w 631031"/>
                <a:gd name="connsiteY24" fmla="*/ 1485900 h 1743075"/>
                <a:gd name="connsiteX25" fmla="*/ 631031 w 631031"/>
                <a:gd name="connsiteY25" fmla="*/ 1600200 h 1743075"/>
                <a:gd name="connsiteX26" fmla="*/ 604837 w 631031"/>
                <a:gd name="connsiteY26" fmla="*/ 1666875 h 1743075"/>
                <a:gd name="connsiteX27" fmla="*/ 581025 w 631031"/>
                <a:gd name="connsiteY27" fmla="*/ 1709738 h 1743075"/>
                <a:gd name="connsiteX28" fmla="*/ 559594 w 631031"/>
                <a:gd name="connsiteY28" fmla="*/ 1735931 h 1743075"/>
                <a:gd name="connsiteX29" fmla="*/ 542925 w 631031"/>
                <a:gd name="connsiteY29" fmla="*/ 1743075 h 1743075"/>
                <a:gd name="connsiteX30" fmla="*/ 519112 w 631031"/>
                <a:gd name="connsiteY30" fmla="*/ 1733550 h 1743075"/>
                <a:gd name="connsiteX31" fmla="*/ 461962 w 631031"/>
                <a:gd name="connsiteY31" fmla="*/ 1700213 h 1743075"/>
                <a:gd name="connsiteX32" fmla="*/ 414337 w 631031"/>
                <a:gd name="connsiteY32" fmla="*/ 1664494 h 1743075"/>
                <a:gd name="connsiteX33" fmla="*/ 371475 w 631031"/>
                <a:gd name="connsiteY33" fmla="*/ 1621631 h 1743075"/>
                <a:gd name="connsiteX34" fmla="*/ 333375 w 631031"/>
                <a:gd name="connsiteY34" fmla="*/ 1578769 h 1743075"/>
                <a:gd name="connsiteX35" fmla="*/ 307181 w 631031"/>
                <a:gd name="connsiteY35" fmla="*/ 1533525 h 1743075"/>
                <a:gd name="connsiteX36" fmla="*/ 288131 w 631031"/>
                <a:gd name="connsiteY36" fmla="*/ 1493044 h 1743075"/>
                <a:gd name="connsiteX37" fmla="*/ 266700 w 631031"/>
                <a:gd name="connsiteY37" fmla="*/ 1419225 h 1743075"/>
                <a:gd name="connsiteX38" fmla="*/ 269081 w 631031"/>
                <a:gd name="connsiteY38" fmla="*/ 1383506 h 1743075"/>
                <a:gd name="connsiteX39" fmla="*/ 276225 w 631031"/>
                <a:gd name="connsiteY39" fmla="*/ 1338263 h 1743075"/>
                <a:gd name="connsiteX40" fmla="*/ 285750 w 631031"/>
                <a:gd name="connsiteY40" fmla="*/ 1259681 h 1743075"/>
                <a:gd name="connsiteX41" fmla="*/ 288131 w 631031"/>
                <a:gd name="connsiteY41" fmla="*/ 1176338 h 1743075"/>
                <a:gd name="connsiteX42" fmla="*/ 285750 w 631031"/>
                <a:gd name="connsiteY42" fmla="*/ 1016794 h 1743075"/>
                <a:gd name="connsiteX43" fmla="*/ 261937 w 631031"/>
                <a:gd name="connsiteY43" fmla="*/ 769144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31031" h="1743075">
                  <a:moveTo>
                    <a:pt x="261937" y="769144"/>
                  </a:moveTo>
                  <a:lnTo>
                    <a:pt x="240506" y="623888"/>
                  </a:lnTo>
                  <a:lnTo>
                    <a:pt x="204787" y="407194"/>
                  </a:lnTo>
                  <a:lnTo>
                    <a:pt x="176212" y="288131"/>
                  </a:lnTo>
                  <a:lnTo>
                    <a:pt x="154781" y="233363"/>
                  </a:lnTo>
                  <a:lnTo>
                    <a:pt x="123825" y="178594"/>
                  </a:lnTo>
                  <a:lnTo>
                    <a:pt x="95250" y="142875"/>
                  </a:lnTo>
                  <a:lnTo>
                    <a:pt x="54769" y="102394"/>
                  </a:lnTo>
                  <a:lnTo>
                    <a:pt x="26194" y="78581"/>
                  </a:lnTo>
                  <a:lnTo>
                    <a:pt x="14287" y="66675"/>
                  </a:lnTo>
                  <a:lnTo>
                    <a:pt x="4762" y="45244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30956" y="0"/>
                  </a:lnTo>
                  <a:lnTo>
                    <a:pt x="66675" y="4763"/>
                  </a:lnTo>
                  <a:lnTo>
                    <a:pt x="140494" y="33338"/>
                  </a:lnTo>
                  <a:lnTo>
                    <a:pt x="219075" y="64294"/>
                  </a:lnTo>
                  <a:lnTo>
                    <a:pt x="300037" y="102394"/>
                  </a:lnTo>
                  <a:lnTo>
                    <a:pt x="364331" y="133350"/>
                  </a:lnTo>
                  <a:lnTo>
                    <a:pt x="433387" y="173831"/>
                  </a:lnTo>
                  <a:lnTo>
                    <a:pt x="442912" y="276225"/>
                  </a:lnTo>
                  <a:lnTo>
                    <a:pt x="516731" y="807244"/>
                  </a:lnTo>
                  <a:lnTo>
                    <a:pt x="528637" y="926306"/>
                  </a:lnTo>
                  <a:lnTo>
                    <a:pt x="583406" y="1485900"/>
                  </a:lnTo>
                  <a:lnTo>
                    <a:pt x="631031" y="1600200"/>
                  </a:lnTo>
                  <a:lnTo>
                    <a:pt x="604837" y="1666875"/>
                  </a:lnTo>
                  <a:lnTo>
                    <a:pt x="581025" y="1709738"/>
                  </a:lnTo>
                  <a:lnTo>
                    <a:pt x="559594" y="1735931"/>
                  </a:lnTo>
                  <a:lnTo>
                    <a:pt x="542925" y="1743075"/>
                  </a:lnTo>
                  <a:lnTo>
                    <a:pt x="519112" y="1733550"/>
                  </a:lnTo>
                  <a:lnTo>
                    <a:pt x="461962" y="1700213"/>
                  </a:lnTo>
                  <a:lnTo>
                    <a:pt x="414337" y="1664494"/>
                  </a:lnTo>
                  <a:lnTo>
                    <a:pt x="371475" y="1621631"/>
                  </a:lnTo>
                  <a:lnTo>
                    <a:pt x="333375" y="1578769"/>
                  </a:lnTo>
                  <a:lnTo>
                    <a:pt x="307181" y="1533525"/>
                  </a:lnTo>
                  <a:lnTo>
                    <a:pt x="288131" y="1493044"/>
                  </a:lnTo>
                  <a:lnTo>
                    <a:pt x="266700" y="1419225"/>
                  </a:lnTo>
                  <a:lnTo>
                    <a:pt x="269081" y="1383506"/>
                  </a:lnTo>
                  <a:lnTo>
                    <a:pt x="276225" y="1338263"/>
                  </a:lnTo>
                  <a:lnTo>
                    <a:pt x="285750" y="1259681"/>
                  </a:lnTo>
                  <a:cubicBezTo>
                    <a:pt x="286544" y="1231900"/>
                    <a:pt x="287337" y="1204119"/>
                    <a:pt x="288131" y="1176338"/>
                  </a:cubicBezTo>
                  <a:cubicBezTo>
                    <a:pt x="287337" y="1123157"/>
                    <a:pt x="286544" y="1069975"/>
                    <a:pt x="285750" y="1016794"/>
                  </a:cubicBezTo>
                  <a:lnTo>
                    <a:pt x="261937" y="769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6A14F202-0A62-4CEF-BBB8-7319A44974F4}"/>
                </a:ext>
              </a:extLst>
            </p:cNvPr>
            <p:cNvSpPr/>
            <p:nvPr/>
          </p:nvSpPr>
          <p:spPr>
            <a:xfrm>
              <a:off x="4065590" y="3789363"/>
              <a:ext cx="990600" cy="1784350"/>
            </a:xfrm>
            <a:custGeom>
              <a:avLst/>
              <a:gdLst>
                <a:gd name="connsiteX0" fmla="*/ 640556 w 990600"/>
                <a:gd name="connsiteY0" fmla="*/ 973931 h 1785937"/>
                <a:gd name="connsiteX1" fmla="*/ 540544 w 990600"/>
                <a:gd name="connsiteY1" fmla="*/ 1209675 h 1785937"/>
                <a:gd name="connsiteX2" fmla="*/ 478631 w 990600"/>
                <a:gd name="connsiteY2" fmla="*/ 1354931 h 1785937"/>
                <a:gd name="connsiteX3" fmla="*/ 416719 w 990600"/>
                <a:gd name="connsiteY3" fmla="*/ 1507331 h 1785937"/>
                <a:gd name="connsiteX4" fmla="*/ 347662 w 990600"/>
                <a:gd name="connsiteY4" fmla="*/ 1669256 h 1785937"/>
                <a:gd name="connsiteX5" fmla="*/ 321469 w 990600"/>
                <a:gd name="connsiteY5" fmla="*/ 1785937 h 1785937"/>
                <a:gd name="connsiteX6" fmla="*/ 0 w 990600"/>
                <a:gd name="connsiteY6" fmla="*/ 1466850 h 1785937"/>
                <a:gd name="connsiteX7" fmla="*/ 47625 w 990600"/>
                <a:gd name="connsiteY7" fmla="*/ 1438275 h 1785937"/>
                <a:gd name="connsiteX8" fmla="*/ 73819 w 990600"/>
                <a:gd name="connsiteY8" fmla="*/ 1426369 h 1785937"/>
                <a:gd name="connsiteX9" fmla="*/ 100012 w 990600"/>
                <a:gd name="connsiteY9" fmla="*/ 1407319 h 1785937"/>
                <a:gd name="connsiteX10" fmla="*/ 123825 w 990600"/>
                <a:gd name="connsiteY10" fmla="*/ 1376362 h 1785937"/>
                <a:gd name="connsiteX11" fmla="*/ 216694 w 990600"/>
                <a:gd name="connsiteY11" fmla="*/ 1233487 h 1785937"/>
                <a:gd name="connsiteX12" fmla="*/ 292894 w 990600"/>
                <a:gd name="connsiteY12" fmla="*/ 1112044 h 1785937"/>
                <a:gd name="connsiteX13" fmla="*/ 390525 w 990600"/>
                <a:gd name="connsiteY13" fmla="*/ 959644 h 1785937"/>
                <a:gd name="connsiteX14" fmla="*/ 531019 w 990600"/>
                <a:gd name="connsiteY14" fmla="*/ 723900 h 1785937"/>
                <a:gd name="connsiteX15" fmla="*/ 635794 w 990600"/>
                <a:gd name="connsiteY15" fmla="*/ 550069 h 1785937"/>
                <a:gd name="connsiteX16" fmla="*/ 716756 w 990600"/>
                <a:gd name="connsiteY16" fmla="*/ 404812 h 1785937"/>
                <a:gd name="connsiteX17" fmla="*/ 826294 w 990600"/>
                <a:gd name="connsiteY17" fmla="*/ 204787 h 1785937"/>
                <a:gd name="connsiteX18" fmla="*/ 895350 w 990600"/>
                <a:gd name="connsiteY18" fmla="*/ 78581 h 1785937"/>
                <a:gd name="connsiteX19" fmla="*/ 923925 w 990600"/>
                <a:gd name="connsiteY19" fmla="*/ 28575 h 1785937"/>
                <a:gd name="connsiteX20" fmla="*/ 938212 w 990600"/>
                <a:gd name="connsiteY20" fmla="*/ 9525 h 1785937"/>
                <a:gd name="connsiteX21" fmla="*/ 947737 w 990600"/>
                <a:gd name="connsiteY21" fmla="*/ 2381 h 1785937"/>
                <a:gd name="connsiteX22" fmla="*/ 959644 w 990600"/>
                <a:gd name="connsiteY22" fmla="*/ 0 h 1785937"/>
                <a:gd name="connsiteX23" fmla="*/ 969169 w 990600"/>
                <a:gd name="connsiteY23" fmla="*/ 2381 h 1785937"/>
                <a:gd name="connsiteX24" fmla="*/ 981075 w 990600"/>
                <a:gd name="connsiteY24" fmla="*/ 11906 h 1785937"/>
                <a:gd name="connsiteX25" fmla="*/ 990600 w 990600"/>
                <a:gd name="connsiteY25" fmla="*/ 30956 h 1785937"/>
                <a:gd name="connsiteX26" fmla="*/ 990600 w 990600"/>
                <a:gd name="connsiteY26" fmla="*/ 54769 h 1785937"/>
                <a:gd name="connsiteX27" fmla="*/ 959644 w 990600"/>
                <a:gd name="connsiteY27" fmla="*/ 138112 h 1785937"/>
                <a:gd name="connsiteX28" fmla="*/ 890587 w 990600"/>
                <a:gd name="connsiteY28" fmla="*/ 321469 h 1785937"/>
                <a:gd name="connsiteX29" fmla="*/ 809625 w 990600"/>
                <a:gd name="connsiteY29" fmla="*/ 531019 h 1785937"/>
                <a:gd name="connsiteX30" fmla="*/ 742950 w 990600"/>
                <a:gd name="connsiteY30" fmla="*/ 702469 h 1785937"/>
                <a:gd name="connsiteX31" fmla="*/ 640556 w 990600"/>
                <a:gd name="connsiteY31" fmla="*/ 973931 h 178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90600" h="1785937">
                  <a:moveTo>
                    <a:pt x="640556" y="973931"/>
                  </a:moveTo>
                  <a:lnTo>
                    <a:pt x="540544" y="1209675"/>
                  </a:lnTo>
                  <a:lnTo>
                    <a:pt x="478631" y="1354931"/>
                  </a:lnTo>
                  <a:lnTo>
                    <a:pt x="416719" y="1507331"/>
                  </a:lnTo>
                  <a:lnTo>
                    <a:pt x="347662" y="1669256"/>
                  </a:lnTo>
                  <a:lnTo>
                    <a:pt x="321469" y="1785937"/>
                  </a:lnTo>
                  <a:lnTo>
                    <a:pt x="0" y="1466850"/>
                  </a:lnTo>
                  <a:lnTo>
                    <a:pt x="47625" y="1438275"/>
                  </a:lnTo>
                  <a:lnTo>
                    <a:pt x="73819" y="1426369"/>
                  </a:lnTo>
                  <a:lnTo>
                    <a:pt x="100012" y="1407319"/>
                  </a:lnTo>
                  <a:lnTo>
                    <a:pt x="123825" y="1376362"/>
                  </a:lnTo>
                  <a:lnTo>
                    <a:pt x="216694" y="1233487"/>
                  </a:lnTo>
                  <a:lnTo>
                    <a:pt x="292894" y="1112044"/>
                  </a:lnTo>
                  <a:lnTo>
                    <a:pt x="390525" y="959644"/>
                  </a:lnTo>
                  <a:lnTo>
                    <a:pt x="531019" y="723900"/>
                  </a:lnTo>
                  <a:lnTo>
                    <a:pt x="635794" y="550069"/>
                  </a:lnTo>
                  <a:lnTo>
                    <a:pt x="716756" y="404812"/>
                  </a:lnTo>
                  <a:lnTo>
                    <a:pt x="826294" y="204787"/>
                  </a:lnTo>
                  <a:lnTo>
                    <a:pt x="895350" y="78581"/>
                  </a:lnTo>
                  <a:lnTo>
                    <a:pt x="923925" y="28575"/>
                  </a:lnTo>
                  <a:lnTo>
                    <a:pt x="938212" y="9525"/>
                  </a:lnTo>
                  <a:lnTo>
                    <a:pt x="947737" y="2381"/>
                  </a:lnTo>
                  <a:lnTo>
                    <a:pt x="959644" y="0"/>
                  </a:lnTo>
                  <a:lnTo>
                    <a:pt x="969169" y="2381"/>
                  </a:lnTo>
                  <a:lnTo>
                    <a:pt x="981075" y="11906"/>
                  </a:lnTo>
                  <a:lnTo>
                    <a:pt x="990600" y="30956"/>
                  </a:lnTo>
                  <a:lnTo>
                    <a:pt x="990600" y="54769"/>
                  </a:lnTo>
                  <a:lnTo>
                    <a:pt x="959644" y="138112"/>
                  </a:lnTo>
                  <a:lnTo>
                    <a:pt x="890587" y="321469"/>
                  </a:lnTo>
                  <a:lnTo>
                    <a:pt x="809625" y="531019"/>
                  </a:lnTo>
                  <a:lnTo>
                    <a:pt x="742950" y="702469"/>
                  </a:lnTo>
                  <a:lnTo>
                    <a:pt x="640556" y="973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6CE2F31D-B332-4602-BBE3-6197D2EC238B}"/>
                </a:ext>
              </a:extLst>
            </p:cNvPr>
            <p:cNvSpPr/>
            <p:nvPr/>
          </p:nvSpPr>
          <p:spPr>
            <a:xfrm>
              <a:off x="5599116" y="1617664"/>
              <a:ext cx="2454275" cy="1768475"/>
            </a:xfrm>
            <a:custGeom>
              <a:avLst/>
              <a:gdLst>
                <a:gd name="connsiteX0" fmla="*/ 738187 w 2455069"/>
                <a:gd name="connsiteY0" fmla="*/ 371475 h 1769269"/>
                <a:gd name="connsiteX1" fmla="*/ 95250 w 2455069"/>
                <a:gd name="connsiteY1" fmla="*/ 438150 h 1769269"/>
                <a:gd name="connsiteX2" fmla="*/ 0 w 2455069"/>
                <a:gd name="connsiteY2" fmla="*/ 278606 h 1769269"/>
                <a:gd name="connsiteX3" fmla="*/ 161925 w 2455069"/>
                <a:gd name="connsiteY3" fmla="*/ 266700 h 1769269"/>
                <a:gd name="connsiteX4" fmla="*/ 509587 w 2455069"/>
                <a:gd name="connsiteY4" fmla="*/ 230981 h 1769269"/>
                <a:gd name="connsiteX5" fmla="*/ 866775 w 2455069"/>
                <a:gd name="connsiteY5" fmla="*/ 190500 h 1769269"/>
                <a:gd name="connsiteX6" fmla="*/ 1350169 w 2455069"/>
                <a:gd name="connsiteY6" fmla="*/ 138112 h 1769269"/>
                <a:gd name="connsiteX7" fmla="*/ 1964531 w 2455069"/>
                <a:gd name="connsiteY7" fmla="*/ 69056 h 1769269"/>
                <a:gd name="connsiteX8" fmla="*/ 1985962 w 2455069"/>
                <a:gd name="connsiteY8" fmla="*/ 54769 h 1769269"/>
                <a:gd name="connsiteX9" fmla="*/ 2012156 w 2455069"/>
                <a:gd name="connsiteY9" fmla="*/ 38100 h 1769269"/>
                <a:gd name="connsiteX10" fmla="*/ 2045494 w 2455069"/>
                <a:gd name="connsiteY10" fmla="*/ 21431 h 1769269"/>
                <a:gd name="connsiteX11" fmla="*/ 2093119 w 2455069"/>
                <a:gd name="connsiteY11" fmla="*/ 4762 h 1769269"/>
                <a:gd name="connsiteX12" fmla="*/ 2145506 w 2455069"/>
                <a:gd name="connsiteY12" fmla="*/ 0 h 1769269"/>
                <a:gd name="connsiteX13" fmla="*/ 2169319 w 2455069"/>
                <a:gd name="connsiteY13" fmla="*/ 4762 h 1769269"/>
                <a:gd name="connsiteX14" fmla="*/ 2200275 w 2455069"/>
                <a:gd name="connsiteY14" fmla="*/ 30956 h 1769269"/>
                <a:gd name="connsiteX15" fmla="*/ 2262187 w 2455069"/>
                <a:gd name="connsiteY15" fmla="*/ 80962 h 1769269"/>
                <a:gd name="connsiteX16" fmla="*/ 2343150 w 2455069"/>
                <a:gd name="connsiteY16" fmla="*/ 159544 h 1769269"/>
                <a:gd name="connsiteX17" fmla="*/ 2369344 w 2455069"/>
                <a:gd name="connsiteY17" fmla="*/ 183356 h 1769269"/>
                <a:gd name="connsiteX18" fmla="*/ 2400300 w 2455069"/>
                <a:gd name="connsiteY18" fmla="*/ 209550 h 1769269"/>
                <a:gd name="connsiteX19" fmla="*/ 2419350 w 2455069"/>
                <a:gd name="connsiteY19" fmla="*/ 230981 h 1769269"/>
                <a:gd name="connsiteX20" fmla="*/ 2438400 w 2455069"/>
                <a:gd name="connsiteY20" fmla="*/ 259556 h 1769269"/>
                <a:gd name="connsiteX21" fmla="*/ 2450306 w 2455069"/>
                <a:gd name="connsiteY21" fmla="*/ 283369 h 1769269"/>
                <a:gd name="connsiteX22" fmla="*/ 2455069 w 2455069"/>
                <a:gd name="connsiteY22" fmla="*/ 314325 h 1769269"/>
                <a:gd name="connsiteX23" fmla="*/ 2447925 w 2455069"/>
                <a:gd name="connsiteY23" fmla="*/ 335756 h 1769269"/>
                <a:gd name="connsiteX24" fmla="*/ 2428875 w 2455069"/>
                <a:gd name="connsiteY24" fmla="*/ 361950 h 1769269"/>
                <a:gd name="connsiteX25" fmla="*/ 2400300 w 2455069"/>
                <a:gd name="connsiteY25" fmla="*/ 397669 h 1769269"/>
                <a:gd name="connsiteX26" fmla="*/ 2369344 w 2455069"/>
                <a:gd name="connsiteY26" fmla="*/ 435769 h 1769269"/>
                <a:gd name="connsiteX27" fmla="*/ 2350294 w 2455069"/>
                <a:gd name="connsiteY27" fmla="*/ 478631 h 1769269"/>
                <a:gd name="connsiteX28" fmla="*/ 2340769 w 2455069"/>
                <a:gd name="connsiteY28" fmla="*/ 519112 h 1769269"/>
                <a:gd name="connsiteX29" fmla="*/ 2328862 w 2455069"/>
                <a:gd name="connsiteY29" fmla="*/ 683419 h 1769269"/>
                <a:gd name="connsiteX30" fmla="*/ 2302669 w 2455069"/>
                <a:gd name="connsiteY30" fmla="*/ 871537 h 1769269"/>
                <a:gd name="connsiteX31" fmla="*/ 2252662 w 2455069"/>
                <a:gd name="connsiteY31" fmla="*/ 1147762 h 1769269"/>
                <a:gd name="connsiteX32" fmla="*/ 2202656 w 2455069"/>
                <a:gd name="connsiteY32" fmla="*/ 1369219 h 1769269"/>
                <a:gd name="connsiteX33" fmla="*/ 2159794 w 2455069"/>
                <a:gd name="connsiteY33" fmla="*/ 1535906 h 1769269"/>
                <a:gd name="connsiteX34" fmla="*/ 2135981 w 2455069"/>
                <a:gd name="connsiteY34" fmla="*/ 1619250 h 1769269"/>
                <a:gd name="connsiteX35" fmla="*/ 2121694 w 2455069"/>
                <a:gd name="connsiteY35" fmla="*/ 1652587 h 1769269"/>
                <a:gd name="connsiteX36" fmla="*/ 2097881 w 2455069"/>
                <a:gd name="connsiteY36" fmla="*/ 1695450 h 1769269"/>
                <a:gd name="connsiteX37" fmla="*/ 2066925 w 2455069"/>
                <a:gd name="connsiteY37" fmla="*/ 1733550 h 1769269"/>
                <a:gd name="connsiteX38" fmla="*/ 2033587 w 2455069"/>
                <a:gd name="connsiteY38" fmla="*/ 1759744 h 1769269"/>
                <a:gd name="connsiteX39" fmla="*/ 2016919 w 2455069"/>
                <a:gd name="connsiteY39" fmla="*/ 1766887 h 1769269"/>
                <a:gd name="connsiteX40" fmla="*/ 1993106 w 2455069"/>
                <a:gd name="connsiteY40" fmla="*/ 1769269 h 1769269"/>
                <a:gd name="connsiteX41" fmla="*/ 1957387 w 2455069"/>
                <a:gd name="connsiteY41" fmla="*/ 1766887 h 1769269"/>
                <a:gd name="connsiteX42" fmla="*/ 1916906 w 2455069"/>
                <a:gd name="connsiteY42" fmla="*/ 1747837 h 1769269"/>
                <a:gd name="connsiteX43" fmla="*/ 1878806 w 2455069"/>
                <a:gd name="connsiteY43" fmla="*/ 1714500 h 1769269"/>
                <a:gd name="connsiteX44" fmla="*/ 1914525 w 2455069"/>
                <a:gd name="connsiteY44" fmla="*/ 1502569 h 1769269"/>
                <a:gd name="connsiteX45" fmla="*/ 1931194 w 2455069"/>
                <a:gd name="connsiteY45" fmla="*/ 1373981 h 1769269"/>
                <a:gd name="connsiteX46" fmla="*/ 1947862 w 2455069"/>
                <a:gd name="connsiteY46" fmla="*/ 1250156 h 1769269"/>
                <a:gd name="connsiteX47" fmla="*/ 1966912 w 2455069"/>
                <a:gd name="connsiteY47" fmla="*/ 1088231 h 1769269"/>
                <a:gd name="connsiteX48" fmla="*/ 1983581 w 2455069"/>
                <a:gd name="connsiteY48" fmla="*/ 919162 h 1769269"/>
                <a:gd name="connsiteX49" fmla="*/ 2009775 w 2455069"/>
                <a:gd name="connsiteY49" fmla="*/ 864394 h 1769269"/>
                <a:gd name="connsiteX50" fmla="*/ 2026444 w 2455069"/>
                <a:gd name="connsiteY50" fmla="*/ 459581 h 1769269"/>
                <a:gd name="connsiteX51" fmla="*/ 2028825 w 2455069"/>
                <a:gd name="connsiteY51" fmla="*/ 335756 h 1769269"/>
                <a:gd name="connsiteX52" fmla="*/ 2026444 w 2455069"/>
                <a:gd name="connsiteY52" fmla="*/ 297656 h 1769269"/>
                <a:gd name="connsiteX53" fmla="*/ 2019300 w 2455069"/>
                <a:gd name="connsiteY53" fmla="*/ 283369 h 1769269"/>
                <a:gd name="connsiteX54" fmla="*/ 2002631 w 2455069"/>
                <a:gd name="connsiteY54" fmla="*/ 264319 h 1769269"/>
                <a:gd name="connsiteX55" fmla="*/ 1981200 w 2455069"/>
                <a:gd name="connsiteY55" fmla="*/ 252412 h 1769269"/>
                <a:gd name="connsiteX56" fmla="*/ 1876425 w 2455069"/>
                <a:gd name="connsiteY56" fmla="*/ 257175 h 1769269"/>
                <a:gd name="connsiteX57" fmla="*/ 1585912 w 2455069"/>
                <a:gd name="connsiteY57" fmla="*/ 285750 h 1769269"/>
                <a:gd name="connsiteX58" fmla="*/ 1197769 w 2455069"/>
                <a:gd name="connsiteY58" fmla="*/ 323850 h 1769269"/>
                <a:gd name="connsiteX59" fmla="*/ 738187 w 2455069"/>
                <a:gd name="connsiteY59" fmla="*/ 371475 h 1769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55069" h="1769269">
                  <a:moveTo>
                    <a:pt x="738187" y="371475"/>
                  </a:moveTo>
                  <a:lnTo>
                    <a:pt x="95250" y="438150"/>
                  </a:lnTo>
                  <a:lnTo>
                    <a:pt x="0" y="278606"/>
                  </a:lnTo>
                  <a:lnTo>
                    <a:pt x="161925" y="266700"/>
                  </a:lnTo>
                  <a:lnTo>
                    <a:pt x="509587" y="230981"/>
                  </a:lnTo>
                  <a:lnTo>
                    <a:pt x="866775" y="190500"/>
                  </a:lnTo>
                  <a:lnTo>
                    <a:pt x="1350169" y="138112"/>
                  </a:lnTo>
                  <a:lnTo>
                    <a:pt x="1964531" y="69056"/>
                  </a:lnTo>
                  <a:lnTo>
                    <a:pt x="1985962" y="54769"/>
                  </a:lnTo>
                  <a:lnTo>
                    <a:pt x="2012156" y="38100"/>
                  </a:lnTo>
                  <a:lnTo>
                    <a:pt x="2045494" y="21431"/>
                  </a:lnTo>
                  <a:lnTo>
                    <a:pt x="2093119" y="4762"/>
                  </a:lnTo>
                  <a:lnTo>
                    <a:pt x="2145506" y="0"/>
                  </a:lnTo>
                  <a:lnTo>
                    <a:pt x="2169319" y="4762"/>
                  </a:lnTo>
                  <a:lnTo>
                    <a:pt x="2200275" y="30956"/>
                  </a:lnTo>
                  <a:lnTo>
                    <a:pt x="2262187" y="80962"/>
                  </a:lnTo>
                  <a:lnTo>
                    <a:pt x="2343150" y="159544"/>
                  </a:lnTo>
                  <a:lnTo>
                    <a:pt x="2369344" y="183356"/>
                  </a:lnTo>
                  <a:lnTo>
                    <a:pt x="2400300" y="209550"/>
                  </a:lnTo>
                  <a:lnTo>
                    <a:pt x="2419350" y="230981"/>
                  </a:lnTo>
                  <a:lnTo>
                    <a:pt x="2438400" y="259556"/>
                  </a:lnTo>
                  <a:lnTo>
                    <a:pt x="2450306" y="283369"/>
                  </a:lnTo>
                  <a:lnTo>
                    <a:pt x="2455069" y="314325"/>
                  </a:lnTo>
                  <a:lnTo>
                    <a:pt x="2447925" y="335756"/>
                  </a:lnTo>
                  <a:lnTo>
                    <a:pt x="2428875" y="361950"/>
                  </a:lnTo>
                  <a:lnTo>
                    <a:pt x="2400300" y="397669"/>
                  </a:lnTo>
                  <a:lnTo>
                    <a:pt x="2369344" y="435769"/>
                  </a:lnTo>
                  <a:lnTo>
                    <a:pt x="2350294" y="478631"/>
                  </a:lnTo>
                  <a:lnTo>
                    <a:pt x="2340769" y="519112"/>
                  </a:lnTo>
                  <a:lnTo>
                    <a:pt x="2328862" y="683419"/>
                  </a:lnTo>
                  <a:lnTo>
                    <a:pt x="2302669" y="871537"/>
                  </a:lnTo>
                  <a:lnTo>
                    <a:pt x="2252662" y="1147762"/>
                  </a:lnTo>
                  <a:lnTo>
                    <a:pt x="2202656" y="1369219"/>
                  </a:lnTo>
                  <a:lnTo>
                    <a:pt x="2159794" y="1535906"/>
                  </a:lnTo>
                  <a:lnTo>
                    <a:pt x="2135981" y="1619250"/>
                  </a:lnTo>
                  <a:lnTo>
                    <a:pt x="2121694" y="1652587"/>
                  </a:lnTo>
                  <a:lnTo>
                    <a:pt x="2097881" y="1695450"/>
                  </a:lnTo>
                  <a:lnTo>
                    <a:pt x="2066925" y="1733550"/>
                  </a:lnTo>
                  <a:lnTo>
                    <a:pt x="2033587" y="1759744"/>
                  </a:lnTo>
                  <a:lnTo>
                    <a:pt x="2016919" y="1766887"/>
                  </a:lnTo>
                  <a:lnTo>
                    <a:pt x="1993106" y="1769269"/>
                  </a:lnTo>
                  <a:lnTo>
                    <a:pt x="1957387" y="1766887"/>
                  </a:lnTo>
                  <a:lnTo>
                    <a:pt x="1916906" y="1747837"/>
                  </a:lnTo>
                  <a:lnTo>
                    <a:pt x="1878806" y="1714500"/>
                  </a:lnTo>
                  <a:lnTo>
                    <a:pt x="1914525" y="1502569"/>
                  </a:lnTo>
                  <a:lnTo>
                    <a:pt x="1931194" y="1373981"/>
                  </a:lnTo>
                  <a:lnTo>
                    <a:pt x="1947862" y="1250156"/>
                  </a:lnTo>
                  <a:lnTo>
                    <a:pt x="1966912" y="1088231"/>
                  </a:lnTo>
                  <a:lnTo>
                    <a:pt x="1983581" y="919162"/>
                  </a:lnTo>
                  <a:lnTo>
                    <a:pt x="2009775" y="864394"/>
                  </a:lnTo>
                  <a:lnTo>
                    <a:pt x="2026444" y="459581"/>
                  </a:lnTo>
                  <a:cubicBezTo>
                    <a:pt x="2027238" y="418306"/>
                    <a:pt x="2028031" y="377031"/>
                    <a:pt x="2028825" y="335756"/>
                  </a:cubicBezTo>
                  <a:lnTo>
                    <a:pt x="2026444" y="297656"/>
                  </a:lnTo>
                  <a:lnTo>
                    <a:pt x="2019300" y="283369"/>
                  </a:lnTo>
                  <a:lnTo>
                    <a:pt x="2002631" y="264319"/>
                  </a:lnTo>
                  <a:lnTo>
                    <a:pt x="1981200" y="252412"/>
                  </a:lnTo>
                  <a:lnTo>
                    <a:pt x="1876425" y="257175"/>
                  </a:lnTo>
                  <a:lnTo>
                    <a:pt x="1585912" y="285750"/>
                  </a:lnTo>
                  <a:lnTo>
                    <a:pt x="1197769" y="323850"/>
                  </a:lnTo>
                  <a:lnTo>
                    <a:pt x="738187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68821182-52C5-4FD0-A285-901C65778841}"/>
                </a:ext>
              </a:extLst>
            </p:cNvPr>
            <p:cNvSpPr/>
            <p:nvPr/>
          </p:nvSpPr>
          <p:spPr>
            <a:xfrm>
              <a:off x="5762628" y="2333625"/>
              <a:ext cx="1889125" cy="363538"/>
            </a:xfrm>
            <a:custGeom>
              <a:avLst/>
              <a:gdLst>
                <a:gd name="connsiteX0" fmla="*/ 716756 w 1888331"/>
                <a:gd name="connsiteY0" fmla="*/ 302419 h 364331"/>
                <a:gd name="connsiteX1" fmla="*/ 28575 w 1888331"/>
                <a:gd name="connsiteY1" fmla="*/ 364331 h 364331"/>
                <a:gd name="connsiteX2" fmla="*/ 0 w 1888331"/>
                <a:gd name="connsiteY2" fmla="*/ 185738 h 364331"/>
                <a:gd name="connsiteX3" fmla="*/ 302419 w 1888331"/>
                <a:gd name="connsiteY3" fmla="*/ 157163 h 364331"/>
                <a:gd name="connsiteX4" fmla="*/ 752475 w 1888331"/>
                <a:gd name="connsiteY4" fmla="*/ 111919 h 364331"/>
                <a:gd name="connsiteX5" fmla="*/ 1078706 w 1888331"/>
                <a:gd name="connsiteY5" fmla="*/ 80963 h 364331"/>
                <a:gd name="connsiteX6" fmla="*/ 1404938 w 1888331"/>
                <a:gd name="connsiteY6" fmla="*/ 47625 h 364331"/>
                <a:gd name="connsiteX7" fmla="*/ 1431131 w 1888331"/>
                <a:gd name="connsiteY7" fmla="*/ 42863 h 364331"/>
                <a:gd name="connsiteX8" fmla="*/ 1588294 w 1888331"/>
                <a:gd name="connsiteY8" fmla="*/ 2381 h 364331"/>
                <a:gd name="connsiteX9" fmla="*/ 1612106 w 1888331"/>
                <a:gd name="connsiteY9" fmla="*/ 0 h 364331"/>
                <a:gd name="connsiteX10" fmla="*/ 1650206 w 1888331"/>
                <a:gd name="connsiteY10" fmla="*/ 7144 h 364331"/>
                <a:gd name="connsiteX11" fmla="*/ 1695450 w 1888331"/>
                <a:gd name="connsiteY11" fmla="*/ 23813 h 364331"/>
                <a:gd name="connsiteX12" fmla="*/ 1774031 w 1888331"/>
                <a:gd name="connsiteY12" fmla="*/ 61913 h 364331"/>
                <a:gd name="connsiteX13" fmla="*/ 1883569 w 1888331"/>
                <a:gd name="connsiteY13" fmla="*/ 130969 h 364331"/>
                <a:gd name="connsiteX14" fmla="*/ 1888331 w 1888331"/>
                <a:gd name="connsiteY14" fmla="*/ 226219 h 364331"/>
                <a:gd name="connsiteX15" fmla="*/ 1628775 w 1888331"/>
                <a:gd name="connsiteY15" fmla="*/ 221456 h 364331"/>
                <a:gd name="connsiteX16" fmla="*/ 1528763 w 1888331"/>
                <a:gd name="connsiteY16" fmla="*/ 226219 h 364331"/>
                <a:gd name="connsiteX17" fmla="*/ 1290638 w 1888331"/>
                <a:gd name="connsiteY17" fmla="*/ 247650 h 364331"/>
                <a:gd name="connsiteX18" fmla="*/ 716756 w 1888331"/>
                <a:gd name="connsiteY18" fmla="*/ 3024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88331" h="364331">
                  <a:moveTo>
                    <a:pt x="716756" y="302419"/>
                  </a:moveTo>
                  <a:lnTo>
                    <a:pt x="28575" y="364331"/>
                  </a:lnTo>
                  <a:lnTo>
                    <a:pt x="0" y="185738"/>
                  </a:lnTo>
                  <a:lnTo>
                    <a:pt x="302419" y="157163"/>
                  </a:lnTo>
                  <a:lnTo>
                    <a:pt x="752475" y="111919"/>
                  </a:lnTo>
                  <a:lnTo>
                    <a:pt x="1078706" y="80963"/>
                  </a:lnTo>
                  <a:lnTo>
                    <a:pt x="1404938" y="47625"/>
                  </a:lnTo>
                  <a:lnTo>
                    <a:pt x="1431131" y="42863"/>
                  </a:lnTo>
                  <a:lnTo>
                    <a:pt x="1588294" y="2381"/>
                  </a:lnTo>
                  <a:lnTo>
                    <a:pt x="1612106" y="0"/>
                  </a:lnTo>
                  <a:lnTo>
                    <a:pt x="1650206" y="7144"/>
                  </a:lnTo>
                  <a:lnTo>
                    <a:pt x="1695450" y="23813"/>
                  </a:lnTo>
                  <a:lnTo>
                    <a:pt x="1774031" y="61913"/>
                  </a:lnTo>
                  <a:lnTo>
                    <a:pt x="1883569" y="130969"/>
                  </a:lnTo>
                  <a:lnTo>
                    <a:pt x="1888331" y="226219"/>
                  </a:lnTo>
                  <a:lnTo>
                    <a:pt x="1628775" y="221456"/>
                  </a:lnTo>
                  <a:lnTo>
                    <a:pt x="1528763" y="226219"/>
                  </a:lnTo>
                  <a:lnTo>
                    <a:pt x="1290638" y="247650"/>
                  </a:lnTo>
                  <a:lnTo>
                    <a:pt x="716756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61210F76-6F30-4E3A-B6EA-679CDD64AFC4}"/>
                </a:ext>
              </a:extLst>
            </p:cNvPr>
            <p:cNvSpPr/>
            <p:nvPr/>
          </p:nvSpPr>
          <p:spPr>
            <a:xfrm>
              <a:off x="5805491" y="3027364"/>
              <a:ext cx="1743075" cy="344487"/>
            </a:xfrm>
            <a:custGeom>
              <a:avLst/>
              <a:gdLst>
                <a:gd name="connsiteX0" fmla="*/ 750093 w 1743075"/>
                <a:gd name="connsiteY0" fmla="*/ 283369 h 345281"/>
                <a:gd name="connsiteX1" fmla="*/ 61912 w 1743075"/>
                <a:gd name="connsiteY1" fmla="*/ 345281 h 345281"/>
                <a:gd name="connsiteX2" fmla="*/ 0 w 1743075"/>
                <a:gd name="connsiteY2" fmla="*/ 159544 h 345281"/>
                <a:gd name="connsiteX3" fmla="*/ 142875 w 1743075"/>
                <a:gd name="connsiteY3" fmla="*/ 154781 h 345281"/>
                <a:gd name="connsiteX4" fmla="*/ 438150 w 1743075"/>
                <a:gd name="connsiteY4" fmla="*/ 135731 h 345281"/>
                <a:gd name="connsiteX5" fmla="*/ 752475 w 1743075"/>
                <a:gd name="connsiteY5" fmla="*/ 107156 h 345281"/>
                <a:gd name="connsiteX6" fmla="*/ 1042987 w 1743075"/>
                <a:gd name="connsiteY6" fmla="*/ 73819 h 345281"/>
                <a:gd name="connsiteX7" fmla="*/ 1316831 w 1743075"/>
                <a:gd name="connsiteY7" fmla="*/ 35719 h 345281"/>
                <a:gd name="connsiteX8" fmla="*/ 1533525 w 1743075"/>
                <a:gd name="connsiteY8" fmla="*/ 0 h 345281"/>
                <a:gd name="connsiteX9" fmla="*/ 1554956 w 1743075"/>
                <a:gd name="connsiteY9" fmla="*/ 2381 h 345281"/>
                <a:gd name="connsiteX10" fmla="*/ 1595437 w 1743075"/>
                <a:gd name="connsiteY10" fmla="*/ 14287 h 345281"/>
                <a:gd name="connsiteX11" fmla="*/ 1635918 w 1743075"/>
                <a:gd name="connsiteY11" fmla="*/ 28575 h 345281"/>
                <a:gd name="connsiteX12" fmla="*/ 1669256 w 1743075"/>
                <a:gd name="connsiteY12" fmla="*/ 42862 h 345281"/>
                <a:gd name="connsiteX13" fmla="*/ 1743075 w 1743075"/>
                <a:gd name="connsiteY13" fmla="*/ 80962 h 345281"/>
                <a:gd name="connsiteX14" fmla="*/ 1740693 w 1743075"/>
                <a:gd name="connsiteY14" fmla="*/ 323850 h 345281"/>
                <a:gd name="connsiteX15" fmla="*/ 1678781 w 1743075"/>
                <a:gd name="connsiteY15" fmla="*/ 309562 h 345281"/>
                <a:gd name="connsiteX16" fmla="*/ 1647825 w 1743075"/>
                <a:gd name="connsiteY16" fmla="*/ 288131 h 345281"/>
                <a:gd name="connsiteX17" fmla="*/ 1590675 w 1743075"/>
                <a:gd name="connsiteY17" fmla="*/ 240506 h 345281"/>
                <a:gd name="connsiteX18" fmla="*/ 1552575 w 1743075"/>
                <a:gd name="connsiteY18" fmla="*/ 202406 h 345281"/>
                <a:gd name="connsiteX19" fmla="*/ 1445418 w 1743075"/>
                <a:gd name="connsiteY19" fmla="*/ 211931 h 345281"/>
                <a:gd name="connsiteX20" fmla="*/ 750093 w 1743075"/>
                <a:gd name="connsiteY20" fmla="*/ 283369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43075" h="345281">
                  <a:moveTo>
                    <a:pt x="750093" y="283369"/>
                  </a:moveTo>
                  <a:lnTo>
                    <a:pt x="61912" y="345281"/>
                  </a:lnTo>
                  <a:lnTo>
                    <a:pt x="0" y="159544"/>
                  </a:lnTo>
                  <a:lnTo>
                    <a:pt x="142875" y="154781"/>
                  </a:lnTo>
                  <a:lnTo>
                    <a:pt x="438150" y="135731"/>
                  </a:lnTo>
                  <a:lnTo>
                    <a:pt x="752475" y="107156"/>
                  </a:lnTo>
                  <a:lnTo>
                    <a:pt x="1042987" y="73819"/>
                  </a:lnTo>
                  <a:lnTo>
                    <a:pt x="1316831" y="35719"/>
                  </a:lnTo>
                  <a:lnTo>
                    <a:pt x="1533525" y="0"/>
                  </a:lnTo>
                  <a:lnTo>
                    <a:pt x="1554956" y="2381"/>
                  </a:lnTo>
                  <a:lnTo>
                    <a:pt x="1595437" y="14287"/>
                  </a:lnTo>
                  <a:lnTo>
                    <a:pt x="1635918" y="28575"/>
                  </a:lnTo>
                  <a:lnTo>
                    <a:pt x="1669256" y="42862"/>
                  </a:lnTo>
                  <a:lnTo>
                    <a:pt x="1743075" y="80962"/>
                  </a:lnTo>
                  <a:lnTo>
                    <a:pt x="1740693" y="323850"/>
                  </a:lnTo>
                  <a:lnTo>
                    <a:pt x="1678781" y="309562"/>
                  </a:lnTo>
                  <a:lnTo>
                    <a:pt x="1647825" y="288131"/>
                  </a:lnTo>
                  <a:lnTo>
                    <a:pt x="1590675" y="240506"/>
                  </a:lnTo>
                  <a:lnTo>
                    <a:pt x="1552575" y="202406"/>
                  </a:lnTo>
                  <a:lnTo>
                    <a:pt x="1445418" y="211931"/>
                  </a:lnTo>
                  <a:lnTo>
                    <a:pt x="750093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8">
              <a:extLst>
                <a:ext uri="{FF2B5EF4-FFF2-40B4-BE49-F238E27FC236}">
                  <a16:creationId xmlns:a16="http://schemas.microsoft.com/office/drawing/2014/main" id="{E0D84A12-753E-4ED7-A7F9-B43D83EB77A9}"/>
                </a:ext>
              </a:extLst>
            </p:cNvPr>
            <p:cNvSpPr/>
            <p:nvPr/>
          </p:nvSpPr>
          <p:spPr>
            <a:xfrm>
              <a:off x="5675315" y="4162424"/>
              <a:ext cx="976312" cy="355600"/>
            </a:xfrm>
            <a:custGeom>
              <a:avLst/>
              <a:gdLst>
                <a:gd name="connsiteX0" fmla="*/ 681037 w 976312"/>
                <a:gd name="connsiteY0" fmla="*/ 269081 h 354806"/>
                <a:gd name="connsiteX1" fmla="*/ 511969 w 976312"/>
                <a:gd name="connsiteY1" fmla="*/ 309562 h 354806"/>
                <a:gd name="connsiteX2" fmla="*/ 400050 w 976312"/>
                <a:gd name="connsiteY2" fmla="*/ 333375 h 354806"/>
                <a:gd name="connsiteX3" fmla="*/ 328612 w 976312"/>
                <a:gd name="connsiteY3" fmla="*/ 347662 h 354806"/>
                <a:gd name="connsiteX4" fmla="*/ 273844 w 976312"/>
                <a:gd name="connsiteY4" fmla="*/ 352425 h 354806"/>
                <a:gd name="connsiteX5" fmla="*/ 235744 w 976312"/>
                <a:gd name="connsiteY5" fmla="*/ 354806 h 354806"/>
                <a:gd name="connsiteX6" fmla="*/ 188119 w 976312"/>
                <a:gd name="connsiteY6" fmla="*/ 350043 h 354806"/>
                <a:gd name="connsiteX7" fmla="*/ 135731 w 976312"/>
                <a:gd name="connsiteY7" fmla="*/ 335756 h 354806"/>
                <a:gd name="connsiteX8" fmla="*/ 95250 w 976312"/>
                <a:gd name="connsiteY8" fmla="*/ 323850 h 354806"/>
                <a:gd name="connsiteX9" fmla="*/ 0 w 976312"/>
                <a:gd name="connsiteY9" fmla="*/ 288131 h 354806"/>
                <a:gd name="connsiteX10" fmla="*/ 0 w 976312"/>
                <a:gd name="connsiteY10" fmla="*/ 128587 h 354806"/>
                <a:gd name="connsiteX11" fmla="*/ 76200 w 976312"/>
                <a:gd name="connsiteY11" fmla="*/ 159543 h 354806"/>
                <a:gd name="connsiteX12" fmla="*/ 121444 w 976312"/>
                <a:gd name="connsiteY12" fmla="*/ 173831 h 354806"/>
                <a:gd name="connsiteX13" fmla="*/ 159544 w 976312"/>
                <a:gd name="connsiteY13" fmla="*/ 178593 h 354806"/>
                <a:gd name="connsiteX14" fmla="*/ 204787 w 976312"/>
                <a:gd name="connsiteY14" fmla="*/ 178593 h 354806"/>
                <a:gd name="connsiteX15" fmla="*/ 278606 w 976312"/>
                <a:gd name="connsiteY15" fmla="*/ 169068 h 354806"/>
                <a:gd name="connsiteX16" fmla="*/ 371475 w 976312"/>
                <a:gd name="connsiteY16" fmla="*/ 147637 h 354806"/>
                <a:gd name="connsiteX17" fmla="*/ 438150 w 976312"/>
                <a:gd name="connsiteY17" fmla="*/ 128587 h 354806"/>
                <a:gd name="connsiteX18" fmla="*/ 507206 w 976312"/>
                <a:gd name="connsiteY18" fmla="*/ 97631 h 354806"/>
                <a:gd name="connsiteX19" fmla="*/ 576262 w 976312"/>
                <a:gd name="connsiteY19" fmla="*/ 59531 h 354806"/>
                <a:gd name="connsiteX20" fmla="*/ 633412 w 976312"/>
                <a:gd name="connsiteY20" fmla="*/ 28575 h 354806"/>
                <a:gd name="connsiteX21" fmla="*/ 683419 w 976312"/>
                <a:gd name="connsiteY21" fmla="*/ 7143 h 354806"/>
                <a:gd name="connsiteX22" fmla="*/ 723900 w 976312"/>
                <a:gd name="connsiteY22" fmla="*/ 0 h 354806"/>
                <a:gd name="connsiteX23" fmla="*/ 769144 w 976312"/>
                <a:gd name="connsiteY23" fmla="*/ 2381 h 354806"/>
                <a:gd name="connsiteX24" fmla="*/ 838200 w 976312"/>
                <a:gd name="connsiteY24" fmla="*/ 16668 h 354806"/>
                <a:gd name="connsiteX25" fmla="*/ 885825 w 976312"/>
                <a:gd name="connsiteY25" fmla="*/ 28575 h 354806"/>
                <a:gd name="connsiteX26" fmla="*/ 923925 w 976312"/>
                <a:gd name="connsiteY26" fmla="*/ 45243 h 354806"/>
                <a:gd name="connsiteX27" fmla="*/ 950119 w 976312"/>
                <a:gd name="connsiteY27" fmla="*/ 57150 h 354806"/>
                <a:gd name="connsiteX28" fmla="*/ 964406 w 976312"/>
                <a:gd name="connsiteY28" fmla="*/ 73818 h 354806"/>
                <a:gd name="connsiteX29" fmla="*/ 973931 w 976312"/>
                <a:gd name="connsiteY29" fmla="*/ 88106 h 354806"/>
                <a:gd name="connsiteX30" fmla="*/ 976312 w 976312"/>
                <a:gd name="connsiteY30" fmla="*/ 119062 h 354806"/>
                <a:gd name="connsiteX31" fmla="*/ 973931 w 976312"/>
                <a:gd name="connsiteY31" fmla="*/ 154781 h 354806"/>
                <a:gd name="connsiteX32" fmla="*/ 966787 w 976312"/>
                <a:gd name="connsiteY32" fmla="*/ 176212 h 354806"/>
                <a:gd name="connsiteX33" fmla="*/ 950119 w 976312"/>
                <a:gd name="connsiteY33" fmla="*/ 195262 h 354806"/>
                <a:gd name="connsiteX34" fmla="*/ 885825 w 976312"/>
                <a:gd name="connsiteY34" fmla="*/ 216693 h 354806"/>
                <a:gd name="connsiteX35" fmla="*/ 681037 w 976312"/>
                <a:gd name="connsiteY35" fmla="*/ 269081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76312" h="354806">
                  <a:moveTo>
                    <a:pt x="681037" y="269081"/>
                  </a:moveTo>
                  <a:lnTo>
                    <a:pt x="511969" y="309562"/>
                  </a:lnTo>
                  <a:lnTo>
                    <a:pt x="400050" y="333375"/>
                  </a:lnTo>
                  <a:lnTo>
                    <a:pt x="328612" y="347662"/>
                  </a:lnTo>
                  <a:lnTo>
                    <a:pt x="273844" y="352425"/>
                  </a:lnTo>
                  <a:lnTo>
                    <a:pt x="235744" y="354806"/>
                  </a:lnTo>
                  <a:lnTo>
                    <a:pt x="188119" y="350043"/>
                  </a:lnTo>
                  <a:lnTo>
                    <a:pt x="135731" y="335756"/>
                  </a:lnTo>
                  <a:lnTo>
                    <a:pt x="95250" y="323850"/>
                  </a:lnTo>
                  <a:lnTo>
                    <a:pt x="0" y="288131"/>
                  </a:lnTo>
                  <a:lnTo>
                    <a:pt x="0" y="128587"/>
                  </a:lnTo>
                  <a:lnTo>
                    <a:pt x="76200" y="159543"/>
                  </a:lnTo>
                  <a:lnTo>
                    <a:pt x="121444" y="173831"/>
                  </a:lnTo>
                  <a:lnTo>
                    <a:pt x="159544" y="178593"/>
                  </a:lnTo>
                  <a:lnTo>
                    <a:pt x="204787" y="178593"/>
                  </a:lnTo>
                  <a:lnTo>
                    <a:pt x="278606" y="169068"/>
                  </a:lnTo>
                  <a:lnTo>
                    <a:pt x="371475" y="147637"/>
                  </a:lnTo>
                  <a:lnTo>
                    <a:pt x="438150" y="128587"/>
                  </a:lnTo>
                  <a:lnTo>
                    <a:pt x="507206" y="97631"/>
                  </a:lnTo>
                  <a:lnTo>
                    <a:pt x="576262" y="59531"/>
                  </a:lnTo>
                  <a:lnTo>
                    <a:pt x="633412" y="28575"/>
                  </a:lnTo>
                  <a:lnTo>
                    <a:pt x="683419" y="7143"/>
                  </a:lnTo>
                  <a:lnTo>
                    <a:pt x="723900" y="0"/>
                  </a:lnTo>
                  <a:lnTo>
                    <a:pt x="769144" y="2381"/>
                  </a:lnTo>
                  <a:lnTo>
                    <a:pt x="838200" y="16668"/>
                  </a:lnTo>
                  <a:lnTo>
                    <a:pt x="885825" y="28575"/>
                  </a:lnTo>
                  <a:lnTo>
                    <a:pt x="923925" y="45243"/>
                  </a:lnTo>
                  <a:lnTo>
                    <a:pt x="950119" y="57150"/>
                  </a:lnTo>
                  <a:lnTo>
                    <a:pt x="964406" y="73818"/>
                  </a:lnTo>
                  <a:lnTo>
                    <a:pt x="973931" y="88106"/>
                  </a:lnTo>
                  <a:lnTo>
                    <a:pt x="976312" y="119062"/>
                  </a:lnTo>
                  <a:lnTo>
                    <a:pt x="973931" y="154781"/>
                  </a:lnTo>
                  <a:lnTo>
                    <a:pt x="966787" y="176212"/>
                  </a:lnTo>
                  <a:lnTo>
                    <a:pt x="950119" y="195262"/>
                  </a:lnTo>
                  <a:lnTo>
                    <a:pt x="885825" y="216693"/>
                  </a:lnTo>
                  <a:lnTo>
                    <a:pt x="681037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2">
              <a:extLst>
                <a:ext uri="{FF2B5EF4-FFF2-40B4-BE49-F238E27FC236}">
                  <a16:creationId xmlns:a16="http://schemas.microsoft.com/office/drawing/2014/main" id="{28B7EC02-7FF8-4A4F-9EE7-61F5C2214C38}"/>
                </a:ext>
              </a:extLst>
            </p:cNvPr>
            <p:cNvSpPr/>
            <p:nvPr/>
          </p:nvSpPr>
          <p:spPr>
            <a:xfrm rot="16200000">
              <a:off x="4678367" y="4398962"/>
              <a:ext cx="1873250" cy="454025"/>
            </a:xfrm>
            <a:custGeom>
              <a:avLst/>
              <a:gdLst>
                <a:gd name="connsiteX0" fmla="*/ 597694 w 1874044"/>
                <a:gd name="connsiteY0" fmla="*/ 342900 h 454819"/>
                <a:gd name="connsiteX1" fmla="*/ 100013 w 1874044"/>
                <a:gd name="connsiteY1" fmla="*/ 321469 h 454819"/>
                <a:gd name="connsiteX2" fmla="*/ 0 w 1874044"/>
                <a:gd name="connsiteY2" fmla="*/ 54769 h 454819"/>
                <a:gd name="connsiteX3" fmla="*/ 95250 w 1874044"/>
                <a:gd name="connsiteY3" fmla="*/ 50006 h 454819"/>
                <a:gd name="connsiteX4" fmla="*/ 121444 w 1874044"/>
                <a:gd name="connsiteY4" fmla="*/ 69056 h 454819"/>
                <a:gd name="connsiteX5" fmla="*/ 138113 w 1874044"/>
                <a:gd name="connsiteY5" fmla="*/ 78581 h 454819"/>
                <a:gd name="connsiteX6" fmla="*/ 157163 w 1874044"/>
                <a:gd name="connsiteY6" fmla="*/ 85725 h 454819"/>
                <a:gd name="connsiteX7" fmla="*/ 197644 w 1874044"/>
                <a:gd name="connsiteY7" fmla="*/ 95250 h 454819"/>
                <a:gd name="connsiteX8" fmla="*/ 247650 w 1874044"/>
                <a:gd name="connsiteY8" fmla="*/ 100012 h 454819"/>
                <a:gd name="connsiteX9" fmla="*/ 540544 w 1874044"/>
                <a:gd name="connsiteY9" fmla="*/ 102394 h 454819"/>
                <a:gd name="connsiteX10" fmla="*/ 964406 w 1874044"/>
                <a:gd name="connsiteY10" fmla="*/ 111919 h 454819"/>
                <a:gd name="connsiteX11" fmla="*/ 1343025 w 1874044"/>
                <a:gd name="connsiteY11" fmla="*/ 116681 h 454819"/>
                <a:gd name="connsiteX12" fmla="*/ 1531144 w 1874044"/>
                <a:gd name="connsiteY12" fmla="*/ 121444 h 454819"/>
                <a:gd name="connsiteX13" fmla="*/ 1569244 w 1874044"/>
                <a:gd name="connsiteY13" fmla="*/ 121444 h 454819"/>
                <a:gd name="connsiteX14" fmla="*/ 1614488 w 1874044"/>
                <a:gd name="connsiteY14" fmla="*/ 121444 h 454819"/>
                <a:gd name="connsiteX15" fmla="*/ 1647825 w 1874044"/>
                <a:gd name="connsiteY15" fmla="*/ 116681 h 454819"/>
                <a:gd name="connsiteX16" fmla="*/ 1683544 w 1874044"/>
                <a:gd name="connsiteY16" fmla="*/ 107156 h 454819"/>
                <a:gd name="connsiteX17" fmla="*/ 1728788 w 1874044"/>
                <a:gd name="connsiteY17" fmla="*/ 88106 h 454819"/>
                <a:gd name="connsiteX18" fmla="*/ 1769269 w 1874044"/>
                <a:gd name="connsiteY18" fmla="*/ 59531 h 454819"/>
                <a:gd name="connsiteX19" fmla="*/ 1804988 w 1874044"/>
                <a:gd name="connsiteY19" fmla="*/ 30956 h 454819"/>
                <a:gd name="connsiteX20" fmla="*/ 1816894 w 1874044"/>
                <a:gd name="connsiteY20" fmla="*/ 14287 h 454819"/>
                <a:gd name="connsiteX21" fmla="*/ 1831181 w 1874044"/>
                <a:gd name="connsiteY21" fmla="*/ 2381 h 454819"/>
                <a:gd name="connsiteX22" fmla="*/ 1852613 w 1874044"/>
                <a:gd name="connsiteY22" fmla="*/ 0 h 454819"/>
                <a:gd name="connsiteX23" fmla="*/ 1866900 w 1874044"/>
                <a:gd name="connsiteY23" fmla="*/ 4762 h 454819"/>
                <a:gd name="connsiteX24" fmla="*/ 1874044 w 1874044"/>
                <a:gd name="connsiteY24" fmla="*/ 14287 h 454819"/>
                <a:gd name="connsiteX25" fmla="*/ 1874044 w 1874044"/>
                <a:gd name="connsiteY25" fmla="*/ 33337 h 454819"/>
                <a:gd name="connsiteX26" fmla="*/ 1862138 w 1874044"/>
                <a:gd name="connsiteY26" fmla="*/ 73819 h 454819"/>
                <a:gd name="connsiteX27" fmla="*/ 1847850 w 1874044"/>
                <a:gd name="connsiteY27" fmla="*/ 119062 h 454819"/>
                <a:gd name="connsiteX28" fmla="*/ 1809750 w 1874044"/>
                <a:gd name="connsiteY28" fmla="*/ 195262 h 454819"/>
                <a:gd name="connsiteX29" fmla="*/ 1766888 w 1874044"/>
                <a:gd name="connsiteY29" fmla="*/ 271462 h 454819"/>
                <a:gd name="connsiteX30" fmla="*/ 1704975 w 1874044"/>
                <a:gd name="connsiteY30" fmla="*/ 350044 h 454819"/>
                <a:gd name="connsiteX31" fmla="*/ 1676400 w 1874044"/>
                <a:gd name="connsiteY31" fmla="*/ 397669 h 454819"/>
                <a:gd name="connsiteX32" fmla="*/ 1647825 w 1874044"/>
                <a:gd name="connsiteY32" fmla="*/ 431006 h 454819"/>
                <a:gd name="connsiteX33" fmla="*/ 1628775 w 1874044"/>
                <a:gd name="connsiteY33" fmla="*/ 445294 h 454819"/>
                <a:gd name="connsiteX34" fmla="*/ 1607344 w 1874044"/>
                <a:gd name="connsiteY34" fmla="*/ 454819 h 454819"/>
                <a:gd name="connsiteX35" fmla="*/ 1585913 w 1874044"/>
                <a:gd name="connsiteY35" fmla="*/ 452437 h 454819"/>
                <a:gd name="connsiteX36" fmla="*/ 1564481 w 1874044"/>
                <a:gd name="connsiteY36" fmla="*/ 440531 h 454819"/>
                <a:gd name="connsiteX37" fmla="*/ 1538288 w 1874044"/>
                <a:gd name="connsiteY37" fmla="*/ 416719 h 454819"/>
                <a:gd name="connsiteX38" fmla="*/ 1512094 w 1874044"/>
                <a:gd name="connsiteY38" fmla="*/ 395287 h 454819"/>
                <a:gd name="connsiteX39" fmla="*/ 1478756 w 1874044"/>
                <a:gd name="connsiteY39" fmla="*/ 378619 h 454819"/>
                <a:gd name="connsiteX40" fmla="*/ 1445419 w 1874044"/>
                <a:gd name="connsiteY40" fmla="*/ 369094 h 454819"/>
                <a:gd name="connsiteX41" fmla="*/ 1369219 w 1874044"/>
                <a:gd name="connsiteY41" fmla="*/ 366712 h 454819"/>
                <a:gd name="connsiteX42" fmla="*/ 1221581 w 1874044"/>
                <a:gd name="connsiteY42" fmla="*/ 369094 h 454819"/>
                <a:gd name="connsiteX43" fmla="*/ 1090613 w 1874044"/>
                <a:gd name="connsiteY43" fmla="*/ 366712 h 454819"/>
                <a:gd name="connsiteX44" fmla="*/ 597694 w 1874044"/>
                <a:gd name="connsiteY44" fmla="*/ 342900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74044" h="454819">
                  <a:moveTo>
                    <a:pt x="597694" y="342900"/>
                  </a:moveTo>
                  <a:lnTo>
                    <a:pt x="100013" y="321469"/>
                  </a:lnTo>
                  <a:lnTo>
                    <a:pt x="0" y="54769"/>
                  </a:lnTo>
                  <a:lnTo>
                    <a:pt x="95250" y="50006"/>
                  </a:lnTo>
                  <a:lnTo>
                    <a:pt x="121444" y="69056"/>
                  </a:lnTo>
                  <a:lnTo>
                    <a:pt x="138113" y="78581"/>
                  </a:lnTo>
                  <a:lnTo>
                    <a:pt x="157163" y="85725"/>
                  </a:lnTo>
                  <a:lnTo>
                    <a:pt x="197644" y="95250"/>
                  </a:lnTo>
                  <a:lnTo>
                    <a:pt x="247650" y="100012"/>
                  </a:lnTo>
                  <a:lnTo>
                    <a:pt x="540544" y="102394"/>
                  </a:lnTo>
                  <a:lnTo>
                    <a:pt x="964406" y="111919"/>
                  </a:lnTo>
                  <a:lnTo>
                    <a:pt x="1343025" y="116681"/>
                  </a:lnTo>
                  <a:lnTo>
                    <a:pt x="1531144" y="121444"/>
                  </a:lnTo>
                  <a:lnTo>
                    <a:pt x="1569244" y="121444"/>
                  </a:lnTo>
                  <a:lnTo>
                    <a:pt x="1614488" y="121444"/>
                  </a:lnTo>
                  <a:lnTo>
                    <a:pt x="1647825" y="116681"/>
                  </a:lnTo>
                  <a:lnTo>
                    <a:pt x="1683544" y="107156"/>
                  </a:lnTo>
                  <a:lnTo>
                    <a:pt x="1728788" y="88106"/>
                  </a:lnTo>
                  <a:lnTo>
                    <a:pt x="1769269" y="59531"/>
                  </a:lnTo>
                  <a:lnTo>
                    <a:pt x="1804988" y="30956"/>
                  </a:lnTo>
                  <a:lnTo>
                    <a:pt x="1816894" y="14287"/>
                  </a:lnTo>
                  <a:lnTo>
                    <a:pt x="1831181" y="2381"/>
                  </a:lnTo>
                  <a:lnTo>
                    <a:pt x="1852613" y="0"/>
                  </a:lnTo>
                  <a:lnTo>
                    <a:pt x="1866900" y="4762"/>
                  </a:lnTo>
                  <a:lnTo>
                    <a:pt x="1874044" y="14287"/>
                  </a:lnTo>
                  <a:lnTo>
                    <a:pt x="1874044" y="33337"/>
                  </a:lnTo>
                  <a:lnTo>
                    <a:pt x="1862138" y="73819"/>
                  </a:lnTo>
                  <a:lnTo>
                    <a:pt x="1847850" y="119062"/>
                  </a:lnTo>
                  <a:lnTo>
                    <a:pt x="1809750" y="195262"/>
                  </a:lnTo>
                  <a:lnTo>
                    <a:pt x="1766888" y="271462"/>
                  </a:lnTo>
                  <a:lnTo>
                    <a:pt x="1704975" y="350044"/>
                  </a:lnTo>
                  <a:lnTo>
                    <a:pt x="1676400" y="397669"/>
                  </a:lnTo>
                  <a:lnTo>
                    <a:pt x="1647825" y="431006"/>
                  </a:lnTo>
                  <a:lnTo>
                    <a:pt x="1628775" y="445294"/>
                  </a:lnTo>
                  <a:lnTo>
                    <a:pt x="1607344" y="454819"/>
                  </a:lnTo>
                  <a:lnTo>
                    <a:pt x="1585913" y="452437"/>
                  </a:lnTo>
                  <a:lnTo>
                    <a:pt x="1564481" y="440531"/>
                  </a:lnTo>
                  <a:lnTo>
                    <a:pt x="1538288" y="416719"/>
                  </a:lnTo>
                  <a:lnTo>
                    <a:pt x="1512094" y="395287"/>
                  </a:lnTo>
                  <a:lnTo>
                    <a:pt x="1478756" y="378619"/>
                  </a:lnTo>
                  <a:lnTo>
                    <a:pt x="1445419" y="369094"/>
                  </a:lnTo>
                  <a:lnTo>
                    <a:pt x="1369219" y="366712"/>
                  </a:lnTo>
                  <a:lnTo>
                    <a:pt x="1221581" y="369094"/>
                  </a:lnTo>
                  <a:lnTo>
                    <a:pt x="1090613" y="366712"/>
                  </a:lnTo>
                  <a:lnTo>
                    <a:pt x="597694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3">
              <a:extLst>
                <a:ext uri="{FF2B5EF4-FFF2-40B4-BE49-F238E27FC236}">
                  <a16:creationId xmlns:a16="http://schemas.microsoft.com/office/drawing/2014/main" id="{499570C2-953A-40F7-8578-EEEE8901E4C9}"/>
                </a:ext>
              </a:extLst>
            </p:cNvPr>
            <p:cNvSpPr/>
            <p:nvPr/>
          </p:nvSpPr>
          <p:spPr>
            <a:xfrm rot="16200000">
              <a:off x="5514978" y="4692650"/>
              <a:ext cx="1025525" cy="1400175"/>
            </a:xfrm>
            <a:custGeom>
              <a:avLst/>
              <a:gdLst>
                <a:gd name="connsiteX0" fmla="*/ 600075 w 1026319"/>
                <a:gd name="connsiteY0" fmla="*/ 940593 h 1400175"/>
                <a:gd name="connsiteX1" fmla="*/ 357188 w 1026319"/>
                <a:gd name="connsiteY1" fmla="*/ 623887 h 1400175"/>
                <a:gd name="connsiteX2" fmla="*/ 188119 w 1026319"/>
                <a:gd name="connsiteY2" fmla="*/ 392906 h 1400175"/>
                <a:gd name="connsiteX3" fmla="*/ 164306 w 1026319"/>
                <a:gd name="connsiteY3" fmla="*/ 373856 h 1400175"/>
                <a:gd name="connsiteX4" fmla="*/ 123825 w 1026319"/>
                <a:gd name="connsiteY4" fmla="*/ 350043 h 1400175"/>
                <a:gd name="connsiteX5" fmla="*/ 83344 w 1026319"/>
                <a:gd name="connsiteY5" fmla="*/ 321468 h 1400175"/>
                <a:gd name="connsiteX6" fmla="*/ 40481 w 1026319"/>
                <a:gd name="connsiteY6" fmla="*/ 285750 h 1400175"/>
                <a:gd name="connsiteX7" fmla="*/ 19050 w 1026319"/>
                <a:gd name="connsiteY7" fmla="*/ 257175 h 1400175"/>
                <a:gd name="connsiteX8" fmla="*/ 4763 w 1026319"/>
                <a:gd name="connsiteY8" fmla="*/ 230981 h 1400175"/>
                <a:gd name="connsiteX9" fmla="*/ 0 w 1026319"/>
                <a:gd name="connsiteY9" fmla="*/ 204787 h 1400175"/>
                <a:gd name="connsiteX10" fmla="*/ 2381 w 1026319"/>
                <a:gd name="connsiteY10" fmla="*/ 183356 h 1400175"/>
                <a:gd name="connsiteX11" fmla="*/ 16669 w 1026319"/>
                <a:gd name="connsiteY11" fmla="*/ 161925 h 1400175"/>
                <a:gd name="connsiteX12" fmla="*/ 50006 w 1026319"/>
                <a:gd name="connsiteY12" fmla="*/ 133350 h 1400175"/>
                <a:gd name="connsiteX13" fmla="*/ 121444 w 1026319"/>
                <a:gd name="connsiteY13" fmla="*/ 97631 h 1400175"/>
                <a:gd name="connsiteX14" fmla="*/ 207169 w 1026319"/>
                <a:gd name="connsiteY14" fmla="*/ 57150 h 1400175"/>
                <a:gd name="connsiteX15" fmla="*/ 280988 w 1026319"/>
                <a:gd name="connsiteY15" fmla="*/ 26193 h 1400175"/>
                <a:gd name="connsiteX16" fmla="*/ 342900 w 1026319"/>
                <a:gd name="connsiteY16" fmla="*/ 4762 h 1400175"/>
                <a:gd name="connsiteX17" fmla="*/ 366713 w 1026319"/>
                <a:gd name="connsiteY17" fmla="*/ 0 h 1400175"/>
                <a:gd name="connsiteX18" fmla="*/ 383381 w 1026319"/>
                <a:gd name="connsiteY18" fmla="*/ 7143 h 1400175"/>
                <a:gd name="connsiteX19" fmla="*/ 402431 w 1026319"/>
                <a:gd name="connsiteY19" fmla="*/ 21431 h 1400175"/>
                <a:gd name="connsiteX20" fmla="*/ 421481 w 1026319"/>
                <a:gd name="connsiteY20" fmla="*/ 47625 h 1400175"/>
                <a:gd name="connsiteX21" fmla="*/ 445294 w 1026319"/>
                <a:gd name="connsiteY21" fmla="*/ 102393 h 1400175"/>
                <a:gd name="connsiteX22" fmla="*/ 471488 w 1026319"/>
                <a:gd name="connsiteY22" fmla="*/ 171450 h 1400175"/>
                <a:gd name="connsiteX23" fmla="*/ 514350 w 1026319"/>
                <a:gd name="connsiteY23" fmla="*/ 381000 h 1400175"/>
                <a:gd name="connsiteX24" fmla="*/ 533400 w 1026319"/>
                <a:gd name="connsiteY24" fmla="*/ 442912 h 1400175"/>
                <a:gd name="connsiteX25" fmla="*/ 597694 w 1026319"/>
                <a:gd name="connsiteY25" fmla="*/ 595312 h 1400175"/>
                <a:gd name="connsiteX26" fmla="*/ 704850 w 1026319"/>
                <a:gd name="connsiteY26" fmla="*/ 802481 h 1400175"/>
                <a:gd name="connsiteX27" fmla="*/ 814388 w 1026319"/>
                <a:gd name="connsiteY27" fmla="*/ 1002506 h 1400175"/>
                <a:gd name="connsiteX28" fmla="*/ 923925 w 1026319"/>
                <a:gd name="connsiteY28" fmla="*/ 1188243 h 1400175"/>
                <a:gd name="connsiteX29" fmla="*/ 988219 w 1026319"/>
                <a:gd name="connsiteY29" fmla="*/ 1293018 h 1400175"/>
                <a:gd name="connsiteX30" fmla="*/ 1014413 w 1026319"/>
                <a:gd name="connsiteY30" fmla="*/ 1340643 h 1400175"/>
                <a:gd name="connsiteX31" fmla="*/ 1023938 w 1026319"/>
                <a:gd name="connsiteY31" fmla="*/ 1359693 h 1400175"/>
                <a:gd name="connsiteX32" fmla="*/ 1026319 w 1026319"/>
                <a:gd name="connsiteY32" fmla="*/ 1376362 h 1400175"/>
                <a:gd name="connsiteX33" fmla="*/ 1019175 w 1026319"/>
                <a:gd name="connsiteY33" fmla="*/ 1393031 h 1400175"/>
                <a:gd name="connsiteX34" fmla="*/ 1004888 w 1026319"/>
                <a:gd name="connsiteY34" fmla="*/ 1400175 h 1400175"/>
                <a:gd name="connsiteX35" fmla="*/ 990600 w 1026319"/>
                <a:gd name="connsiteY35" fmla="*/ 1400175 h 1400175"/>
                <a:gd name="connsiteX36" fmla="*/ 973931 w 1026319"/>
                <a:gd name="connsiteY36" fmla="*/ 1395412 h 1400175"/>
                <a:gd name="connsiteX37" fmla="*/ 950119 w 1026319"/>
                <a:gd name="connsiteY37" fmla="*/ 1378743 h 1400175"/>
                <a:gd name="connsiteX38" fmla="*/ 821531 w 1026319"/>
                <a:gd name="connsiteY38" fmla="*/ 1216818 h 1400175"/>
                <a:gd name="connsiteX39" fmla="*/ 702469 w 1026319"/>
                <a:gd name="connsiteY39" fmla="*/ 1066800 h 1400175"/>
                <a:gd name="connsiteX40" fmla="*/ 600075 w 1026319"/>
                <a:gd name="connsiteY40" fmla="*/ 940593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26319" h="1400175">
                  <a:moveTo>
                    <a:pt x="600075" y="940593"/>
                  </a:moveTo>
                  <a:lnTo>
                    <a:pt x="357188" y="623887"/>
                  </a:lnTo>
                  <a:lnTo>
                    <a:pt x="188119" y="392906"/>
                  </a:lnTo>
                  <a:lnTo>
                    <a:pt x="164306" y="373856"/>
                  </a:lnTo>
                  <a:lnTo>
                    <a:pt x="123825" y="350043"/>
                  </a:lnTo>
                  <a:lnTo>
                    <a:pt x="83344" y="321468"/>
                  </a:lnTo>
                  <a:lnTo>
                    <a:pt x="40481" y="285750"/>
                  </a:lnTo>
                  <a:lnTo>
                    <a:pt x="19050" y="257175"/>
                  </a:lnTo>
                  <a:lnTo>
                    <a:pt x="4763" y="230981"/>
                  </a:lnTo>
                  <a:lnTo>
                    <a:pt x="0" y="204787"/>
                  </a:lnTo>
                  <a:lnTo>
                    <a:pt x="2381" y="183356"/>
                  </a:lnTo>
                  <a:lnTo>
                    <a:pt x="16669" y="161925"/>
                  </a:lnTo>
                  <a:lnTo>
                    <a:pt x="50006" y="133350"/>
                  </a:lnTo>
                  <a:lnTo>
                    <a:pt x="121444" y="97631"/>
                  </a:lnTo>
                  <a:lnTo>
                    <a:pt x="207169" y="57150"/>
                  </a:lnTo>
                  <a:lnTo>
                    <a:pt x="280988" y="26193"/>
                  </a:lnTo>
                  <a:lnTo>
                    <a:pt x="342900" y="4762"/>
                  </a:lnTo>
                  <a:lnTo>
                    <a:pt x="366713" y="0"/>
                  </a:lnTo>
                  <a:lnTo>
                    <a:pt x="383381" y="7143"/>
                  </a:lnTo>
                  <a:lnTo>
                    <a:pt x="402431" y="21431"/>
                  </a:lnTo>
                  <a:lnTo>
                    <a:pt x="421481" y="47625"/>
                  </a:lnTo>
                  <a:lnTo>
                    <a:pt x="445294" y="102393"/>
                  </a:lnTo>
                  <a:lnTo>
                    <a:pt x="471488" y="171450"/>
                  </a:lnTo>
                  <a:lnTo>
                    <a:pt x="514350" y="381000"/>
                  </a:lnTo>
                  <a:lnTo>
                    <a:pt x="533400" y="442912"/>
                  </a:lnTo>
                  <a:lnTo>
                    <a:pt x="597694" y="595312"/>
                  </a:lnTo>
                  <a:lnTo>
                    <a:pt x="704850" y="802481"/>
                  </a:lnTo>
                  <a:lnTo>
                    <a:pt x="814388" y="1002506"/>
                  </a:lnTo>
                  <a:lnTo>
                    <a:pt x="923925" y="1188243"/>
                  </a:lnTo>
                  <a:lnTo>
                    <a:pt x="988219" y="1293018"/>
                  </a:lnTo>
                  <a:lnTo>
                    <a:pt x="1014413" y="1340643"/>
                  </a:lnTo>
                  <a:lnTo>
                    <a:pt x="1023938" y="1359693"/>
                  </a:lnTo>
                  <a:lnTo>
                    <a:pt x="1026319" y="1376362"/>
                  </a:lnTo>
                  <a:lnTo>
                    <a:pt x="1019175" y="1393031"/>
                  </a:lnTo>
                  <a:lnTo>
                    <a:pt x="1004888" y="1400175"/>
                  </a:lnTo>
                  <a:lnTo>
                    <a:pt x="990600" y="1400175"/>
                  </a:lnTo>
                  <a:lnTo>
                    <a:pt x="973931" y="1395412"/>
                  </a:lnTo>
                  <a:lnTo>
                    <a:pt x="950119" y="1378743"/>
                  </a:lnTo>
                  <a:lnTo>
                    <a:pt x="821531" y="1216818"/>
                  </a:lnTo>
                  <a:lnTo>
                    <a:pt x="702469" y="1066800"/>
                  </a:lnTo>
                  <a:lnTo>
                    <a:pt x="600075" y="940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9">
              <a:extLst>
                <a:ext uri="{FF2B5EF4-FFF2-40B4-BE49-F238E27FC236}">
                  <a16:creationId xmlns:a16="http://schemas.microsoft.com/office/drawing/2014/main" id="{2F5911E7-DEBA-40D0-8826-29E193EF2E40}"/>
                </a:ext>
              </a:extLst>
            </p:cNvPr>
            <p:cNvSpPr/>
            <p:nvPr/>
          </p:nvSpPr>
          <p:spPr>
            <a:xfrm>
              <a:off x="7054445" y="3883025"/>
              <a:ext cx="1173162" cy="752475"/>
            </a:xfrm>
            <a:custGeom>
              <a:avLst/>
              <a:gdLst>
                <a:gd name="connsiteX0" fmla="*/ 707231 w 1173956"/>
                <a:gd name="connsiteY0" fmla="*/ 540544 h 752475"/>
                <a:gd name="connsiteX1" fmla="*/ 488156 w 1173956"/>
                <a:gd name="connsiteY1" fmla="*/ 628650 h 752475"/>
                <a:gd name="connsiteX2" fmla="*/ 311944 w 1173956"/>
                <a:gd name="connsiteY2" fmla="*/ 702469 h 752475"/>
                <a:gd name="connsiteX3" fmla="*/ 264319 w 1173956"/>
                <a:gd name="connsiteY3" fmla="*/ 723900 h 752475"/>
                <a:gd name="connsiteX4" fmla="*/ 233362 w 1173956"/>
                <a:gd name="connsiteY4" fmla="*/ 731044 h 752475"/>
                <a:gd name="connsiteX5" fmla="*/ 140494 w 1173956"/>
                <a:gd name="connsiteY5" fmla="*/ 745332 h 752475"/>
                <a:gd name="connsiteX6" fmla="*/ 0 w 1173956"/>
                <a:gd name="connsiteY6" fmla="*/ 752475 h 752475"/>
                <a:gd name="connsiteX7" fmla="*/ 0 w 1173956"/>
                <a:gd name="connsiteY7" fmla="*/ 631032 h 752475"/>
                <a:gd name="connsiteX8" fmla="*/ 164306 w 1173956"/>
                <a:gd name="connsiteY8" fmla="*/ 635794 h 752475"/>
                <a:gd name="connsiteX9" fmla="*/ 235744 w 1173956"/>
                <a:gd name="connsiteY9" fmla="*/ 590550 h 752475"/>
                <a:gd name="connsiteX10" fmla="*/ 438150 w 1173956"/>
                <a:gd name="connsiteY10" fmla="*/ 464344 h 752475"/>
                <a:gd name="connsiteX11" fmla="*/ 638175 w 1173956"/>
                <a:gd name="connsiteY11" fmla="*/ 330994 h 752475"/>
                <a:gd name="connsiteX12" fmla="*/ 769144 w 1173956"/>
                <a:gd name="connsiteY12" fmla="*/ 240507 h 752475"/>
                <a:gd name="connsiteX13" fmla="*/ 838200 w 1173956"/>
                <a:gd name="connsiteY13" fmla="*/ 190500 h 752475"/>
                <a:gd name="connsiteX14" fmla="*/ 850106 w 1173956"/>
                <a:gd name="connsiteY14" fmla="*/ 173832 h 752475"/>
                <a:gd name="connsiteX15" fmla="*/ 854869 w 1173956"/>
                <a:gd name="connsiteY15" fmla="*/ 150019 h 752475"/>
                <a:gd name="connsiteX16" fmla="*/ 854869 w 1173956"/>
                <a:gd name="connsiteY16" fmla="*/ 126207 h 752475"/>
                <a:gd name="connsiteX17" fmla="*/ 842962 w 1173956"/>
                <a:gd name="connsiteY17" fmla="*/ 95250 h 752475"/>
                <a:gd name="connsiteX18" fmla="*/ 823912 w 1173956"/>
                <a:gd name="connsiteY18" fmla="*/ 64294 h 752475"/>
                <a:gd name="connsiteX19" fmla="*/ 816769 w 1173956"/>
                <a:gd name="connsiteY19" fmla="*/ 47625 h 752475"/>
                <a:gd name="connsiteX20" fmla="*/ 816769 w 1173956"/>
                <a:gd name="connsiteY20" fmla="*/ 28575 h 752475"/>
                <a:gd name="connsiteX21" fmla="*/ 819150 w 1173956"/>
                <a:gd name="connsiteY21" fmla="*/ 14288 h 752475"/>
                <a:gd name="connsiteX22" fmla="*/ 833437 w 1173956"/>
                <a:gd name="connsiteY22" fmla="*/ 2382 h 752475"/>
                <a:gd name="connsiteX23" fmla="*/ 852487 w 1173956"/>
                <a:gd name="connsiteY23" fmla="*/ 0 h 752475"/>
                <a:gd name="connsiteX24" fmla="*/ 878681 w 1173956"/>
                <a:gd name="connsiteY24" fmla="*/ 4763 h 752475"/>
                <a:gd name="connsiteX25" fmla="*/ 897731 w 1173956"/>
                <a:gd name="connsiteY25" fmla="*/ 19050 h 752475"/>
                <a:gd name="connsiteX26" fmla="*/ 954881 w 1173956"/>
                <a:gd name="connsiteY26" fmla="*/ 71438 h 752475"/>
                <a:gd name="connsiteX27" fmla="*/ 992981 w 1173956"/>
                <a:gd name="connsiteY27" fmla="*/ 107157 h 752475"/>
                <a:gd name="connsiteX28" fmla="*/ 1052512 w 1173956"/>
                <a:gd name="connsiteY28" fmla="*/ 173832 h 752475"/>
                <a:gd name="connsiteX29" fmla="*/ 1112044 w 1173956"/>
                <a:gd name="connsiteY29" fmla="*/ 238125 h 752475"/>
                <a:gd name="connsiteX30" fmla="*/ 1140619 w 1173956"/>
                <a:gd name="connsiteY30" fmla="*/ 271463 h 752475"/>
                <a:gd name="connsiteX31" fmla="*/ 1154906 w 1173956"/>
                <a:gd name="connsiteY31" fmla="*/ 295275 h 752475"/>
                <a:gd name="connsiteX32" fmla="*/ 1169194 w 1173956"/>
                <a:gd name="connsiteY32" fmla="*/ 316707 h 752475"/>
                <a:gd name="connsiteX33" fmla="*/ 1173956 w 1173956"/>
                <a:gd name="connsiteY33" fmla="*/ 338138 h 752475"/>
                <a:gd name="connsiteX34" fmla="*/ 1173956 w 1173956"/>
                <a:gd name="connsiteY34" fmla="*/ 357188 h 752475"/>
                <a:gd name="connsiteX35" fmla="*/ 1166812 w 1173956"/>
                <a:gd name="connsiteY35" fmla="*/ 373857 h 752475"/>
                <a:gd name="connsiteX36" fmla="*/ 1147762 w 1173956"/>
                <a:gd name="connsiteY36" fmla="*/ 383382 h 752475"/>
                <a:gd name="connsiteX37" fmla="*/ 1064419 w 1173956"/>
                <a:gd name="connsiteY37" fmla="*/ 404813 h 752475"/>
                <a:gd name="connsiteX38" fmla="*/ 1007269 w 1173956"/>
                <a:gd name="connsiteY38" fmla="*/ 416719 h 752475"/>
                <a:gd name="connsiteX39" fmla="*/ 914400 w 1173956"/>
                <a:gd name="connsiteY39" fmla="*/ 457200 h 752475"/>
                <a:gd name="connsiteX40" fmla="*/ 707231 w 1173956"/>
                <a:gd name="connsiteY40" fmla="*/ 54054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3956" h="752475">
                  <a:moveTo>
                    <a:pt x="707231" y="540544"/>
                  </a:moveTo>
                  <a:lnTo>
                    <a:pt x="488156" y="628650"/>
                  </a:lnTo>
                  <a:lnTo>
                    <a:pt x="311944" y="702469"/>
                  </a:lnTo>
                  <a:lnTo>
                    <a:pt x="264319" y="723900"/>
                  </a:lnTo>
                  <a:lnTo>
                    <a:pt x="233362" y="731044"/>
                  </a:lnTo>
                  <a:lnTo>
                    <a:pt x="140494" y="745332"/>
                  </a:lnTo>
                  <a:lnTo>
                    <a:pt x="0" y="752475"/>
                  </a:lnTo>
                  <a:lnTo>
                    <a:pt x="0" y="631032"/>
                  </a:lnTo>
                  <a:lnTo>
                    <a:pt x="164306" y="635794"/>
                  </a:lnTo>
                  <a:lnTo>
                    <a:pt x="235744" y="590550"/>
                  </a:lnTo>
                  <a:lnTo>
                    <a:pt x="438150" y="464344"/>
                  </a:lnTo>
                  <a:lnTo>
                    <a:pt x="638175" y="330994"/>
                  </a:lnTo>
                  <a:lnTo>
                    <a:pt x="769144" y="240507"/>
                  </a:lnTo>
                  <a:lnTo>
                    <a:pt x="838200" y="190500"/>
                  </a:lnTo>
                  <a:lnTo>
                    <a:pt x="850106" y="173832"/>
                  </a:lnTo>
                  <a:lnTo>
                    <a:pt x="854869" y="150019"/>
                  </a:lnTo>
                  <a:lnTo>
                    <a:pt x="854869" y="126207"/>
                  </a:lnTo>
                  <a:lnTo>
                    <a:pt x="842962" y="95250"/>
                  </a:lnTo>
                  <a:lnTo>
                    <a:pt x="823912" y="64294"/>
                  </a:lnTo>
                  <a:lnTo>
                    <a:pt x="816769" y="47625"/>
                  </a:lnTo>
                  <a:lnTo>
                    <a:pt x="816769" y="28575"/>
                  </a:lnTo>
                  <a:lnTo>
                    <a:pt x="819150" y="14288"/>
                  </a:lnTo>
                  <a:lnTo>
                    <a:pt x="833437" y="2382"/>
                  </a:lnTo>
                  <a:lnTo>
                    <a:pt x="852487" y="0"/>
                  </a:lnTo>
                  <a:lnTo>
                    <a:pt x="878681" y="4763"/>
                  </a:lnTo>
                  <a:lnTo>
                    <a:pt x="897731" y="19050"/>
                  </a:lnTo>
                  <a:lnTo>
                    <a:pt x="954881" y="71438"/>
                  </a:lnTo>
                  <a:lnTo>
                    <a:pt x="992981" y="107157"/>
                  </a:lnTo>
                  <a:lnTo>
                    <a:pt x="1052512" y="173832"/>
                  </a:lnTo>
                  <a:lnTo>
                    <a:pt x="1112044" y="238125"/>
                  </a:lnTo>
                  <a:lnTo>
                    <a:pt x="1140619" y="271463"/>
                  </a:lnTo>
                  <a:lnTo>
                    <a:pt x="1154906" y="295275"/>
                  </a:lnTo>
                  <a:lnTo>
                    <a:pt x="1169194" y="316707"/>
                  </a:lnTo>
                  <a:lnTo>
                    <a:pt x="1173956" y="338138"/>
                  </a:lnTo>
                  <a:lnTo>
                    <a:pt x="1173956" y="357188"/>
                  </a:lnTo>
                  <a:lnTo>
                    <a:pt x="1166812" y="373857"/>
                  </a:lnTo>
                  <a:lnTo>
                    <a:pt x="1147762" y="383382"/>
                  </a:lnTo>
                  <a:lnTo>
                    <a:pt x="1064419" y="404813"/>
                  </a:lnTo>
                  <a:lnTo>
                    <a:pt x="1007269" y="416719"/>
                  </a:lnTo>
                  <a:lnTo>
                    <a:pt x="914400" y="457200"/>
                  </a:lnTo>
                  <a:lnTo>
                    <a:pt x="707231" y="540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15F7B09C-0172-4A96-A94B-45BC7D366FD4}"/>
                </a:ext>
              </a:extLst>
            </p:cNvPr>
            <p:cNvSpPr/>
            <p:nvPr/>
          </p:nvSpPr>
          <p:spPr>
            <a:xfrm rot="16200000">
              <a:off x="6528190" y="3731418"/>
              <a:ext cx="2232025" cy="1798638"/>
            </a:xfrm>
            <a:custGeom>
              <a:avLst/>
              <a:gdLst>
                <a:gd name="connsiteX0" fmla="*/ 0 w 2231231"/>
                <a:gd name="connsiteY0" fmla="*/ 1062037 h 1797843"/>
                <a:gd name="connsiteX1" fmla="*/ 0 w 2231231"/>
                <a:gd name="connsiteY1" fmla="*/ 847725 h 1797843"/>
                <a:gd name="connsiteX2" fmla="*/ 7144 w 2231231"/>
                <a:gd name="connsiteY2" fmla="*/ 731043 h 1797843"/>
                <a:gd name="connsiteX3" fmla="*/ 26194 w 2231231"/>
                <a:gd name="connsiteY3" fmla="*/ 621506 h 1797843"/>
                <a:gd name="connsiteX4" fmla="*/ 40481 w 2231231"/>
                <a:gd name="connsiteY4" fmla="*/ 566737 h 1797843"/>
                <a:gd name="connsiteX5" fmla="*/ 76200 w 2231231"/>
                <a:gd name="connsiteY5" fmla="*/ 476250 h 1797843"/>
                <a:gd name="connsiteX6" fmla="*/ 102394 w 2231231"/>
                <a:gd name="connsiteY6" fmla="*/ 423862 h 1797843"/>
                <a:gd name="connsiteX7" fmla="*/ 138112 w 2231231"/>
                <a:gd name="connsiteY7" fmla="*/ 369093 h 1797843"/>
                <a:gd name="connsiteX8" fmla="*/ 171450 w 2231231"/>
                <a:gd name="connsiteY8" fmla="*/ 323850 h 1797843"/>
                <a:gd name="connsiteX9" fmla="*/ 214312 w 2231231"/>
                <a:gd name="connsiteY9" fmla="*/ 283368 h 1797843"/>
                <a:gd name="connsiteX10" fmla="*/ 254794 w 2231231"/>
                <a:gd name="connsiteY10" fmla="*/ 252412 h 1797843"/>
                <a:gd name="connsiteX11" fmla="*/ 307181 w 2231231"/>
                <a:gd name="connsiteY11" fmla="*/ 223837 h 1797843"/>
                <a:gd name="connsiteX12" fmla="*/ 376237 w 2231231"/>
                <a:gd name="connsiteY12" fmla="*/ 195262 h 1797843"/>
                <a:gd name="connsiteX13" fmla="*/ 457200 w 2231231"/>
                <a:gd name="connsiteY13" fmla="*/ 176212 h 1797843"/>
                <a:gd name="connsiteX14" fmla="*/ 571500 w 2231231"/>
                <a:gd name="connsiteY14" fmla="*/ 154781 h 1797843"/>
                <a:gd name="connsiteX15" fmla="*/ 711994 w 2231231"/>
                <a:gd name="connsiteY15" fmla="*/ 142875 h 1797843"/>
                <a:gd name="connsiteX16" fmla="*/ 964406 w 2231231"/>
                <a:gd name="connsiteY16" fmla="*/ 142875 h 1797843"/>
                <a:gd name="connsiteX17" fmla="*/ 1359694 w 2231231"/>
                <a:gd name="connsiteY17" fmla="*/ 142875 h 1797843"/>
                <a:gd name="connsiteX18" fmla="*/ 1621631 w 2231231"/>
                <a:gd name="connsiteY18" fmla="*/ 140493 h 1797843"/>
                <a:gd name="connsiteX19" fmla="*/ 1907381 w 2231231"/>
                <a:gd name="connsiteY19" fmla="*/ 145256 h 1797843"/>
                <a:gd name="connsiteX20" fmla="*/ 1955006 w 2231231"/>
                <a:gd name="connsiteY20" fmla="*/ 138112 h 1797843"/>
                <a:gd name="connsiteX21" fmla="*/ 1990725 w 2231231"/>
                <a:gd name="connsiteY21" fmla="*/ 126206 h 1797843"/>
                <a:gd name="connsiteX22" fmla="*/ 2040731 w 2231231"/>
                <a:gd name="connsiteY22" fmla="*/ 104775 h 1797843"/>
                <a:gd name="connsiteX23" fmla="*/ 2100262 w 2231231"/>
                <a:gd name="connsiteY23" fmla="*/ 66675 h 1797843"/>
                <a:gd name="connsiteX24" fmla="*/ 2143125 w 2231231"/>
                <a:gd name="connsiteY24" fmla="*/ 28575 h 1797843"/>
                <a:gd name="connsiteX25" fmla="*/ 2159794 w 2231231"/>
                <a:gd name="connsiteY25" fmla="*/ 11906 h 1797843"/>
                <a:gd name="connsiteX26" fmla="*/ 2176462 w 2231231"/>
                <a:gd name="connsiteY26" fmla="*/ 2381 h 1797843"/>
                <a:gd name="connsiteX27" fmla="*/ 2197894 w 2231231"/>
                <a:gd name="connsiteY27" fmla="*/ 0 h 1797843"/>
                <a:gd name="connsiteX28" fmla="*/ 2209800 w 2231231"/>
                <a:gd name="connsiteY28" fmla="*/ 2381 h 1797843"/>
                <a:gd name="connsiteX29" fmla="*/ 2221706 w 2231231"/>
                <a:gd name="connsiteY29" fmla="*/ 7143 h 1797843"/>
                <a:gd name="connsiteX30" fmla="*/ 2228850 w 2231231"/>
                <a:gd name="connsiteY30" fmla="*/ 23812 h 1797843"/>
                <a:gd name="connsiteX31" fmla="*/ 2231231 w 2231231"/>
                <a:gd name="connsiteY31" fmla="*/ 45243 h 1797843"/>
                <a:gd name="connsiteX32" fmla="*/ 2226469 w 2231231"/>
                <a:gd name="connsiteY32" fmla="*/ 76200 h 1797843"/>
                <a:gd name="connsiteX33" fmla="*/ 2214562 w 2231231"/>
                <a:gd name="connsiteY33" fmla="*/ 138112 h 1797843"/>
                <a:gd name="connsiteX34" fmla="*/ 2197894 w 2231231"/>
                <a:gd name="connsiteY34" fmla="*/ 202406 h 1797843"/>
                <a:gd name="connsiteX35" fmla="*/ 2178844 w 2231231"/>
                <a:gd name="connsiteY35" fmla="*/ 242887 h 1797843"/>
                <a:gd name="connsiteX36" fmla="*/ 2150269 w 2231231"/>
                <a:gd name="connsiteY36" fmla="*/ 297656 h 1797843"/>
                <a:gd name="connsiteX37" fmla="*/ 2116931 w 2231231"/>
                <a:gd name="connsiteY37" fmla="*/ 342900 h 1797843"/>
                <a:gd name="connsiteX38" fmla="*/ 2069306 w 2231231"/>
                <a:gd name="connsiteY38" fmla="*/ 388143 h 1797843"/>
                <a:gd name="connsiteX39" fmla="*/ 2021681 w 2231231"/>
                <a:gd name="connsiteY39" fmla="*/ 431006 h 1797843"/>
                <a:gd name="connsiteX40" fmla="*/ 1962150 w 2231231"/>
                <a:gd name="connsiteY40" fmla="*/ 471487 h 1797843"/>
                <a:gd name="connsiteX41" fmla="*/ 1928812 w 2231231"/>
                <a:gd name="connsiteY41" fmla="*/ 488156 h 1797843"/>
                <a:gd name="connsiteX42" fmla="*/ 1897856 w 2231231"/>
                <a:gd name="connsiteY42" fmla="*/ 495300 h 1797843"/>
                <a:gd name="connsiteX43" fmla="*/ 1869281 w 2231231"/>
                <a:gd name="connsiteY43" fmla="*/ 490537 h 1797843"/>
                <a:gd name="connsiteX44" fmla="*/ 1847850 w 2231231"/>
                <a:gd name="connsiteY44" fmla="*/ 476250 h 1797843"/>
                <a:gd name="connsiteX45" fmla="*/ 1814512 w 2231231"/>
                <a:gd name="connsiteY45" fmla="*/ 452437 h 1797843"/>
                <a:gd name="connsiteX46" fmla="*/ 1800225 w 2231231"/>
                <a:gd name="connsiteY46" fmla="*/ 442912 h 1797843"/>
                <a:gd name="connsiteX47" fmla="*/ 1759744 w 2231231"/>
                <a:gd name="connsiteY47" fmla="*/ 426243 h 1797843"/>
                <a:gd name="connsiteX48" fmla="*/ 1695450 w 2231231"/>
                <a:gd name="connsiteY48" fmla="*/ 411956 h 1797843"/>
                <a:gd name="connsiteX49" fmla="*/ 1616869 w 2231231"/>
                <a:gd name="connsiteY49" fmla="*/ 402431 h 1797843"/>
                <a:gd name="connsiteX50" fmla="*/ 1509712 w 2231231"/>
                <a:gd name="connsiteY50" fmla="*/ 392906 h 1797843"/>
                <a:gd name="connsiteX51" fmla="*/ 1338262 w 2231231"/>
                <a:gd name="connsiteY51" fmla="*/ 388143 h 1797843"/>
                <a:gd name="connsiteX52" fmla="*/ 1209675 w 2231231"/>
                <a:gd name="connsiteY52" fmla="*/ 388143 h 1797843"/>
                <a:gd name="connsiteX53" fmla="*/ 1126331 w 2231231"/>
                <a:gd name="connsiteY53" fmla="*/ 385762 h 1797843"/>
                <a:gd name="connsiteX54" fmla="*/ 840581 w 2231231"/>
                <a:gd name="connsiteY54" fmla="*/ 385762 h 1797843"/>
                <a:gd name="connsiteX55" fmla="*/ 676275 w 2231231"/>
                <a:gd name="connsiteY55" fmla="*/ 385762 h 1797843"/>
                <a:gd name="connsiteX56" fmla="*/ 533400 w 2231231"/>
                <a:gd name="connsiteY56" fmla="*/ 388143 h 1797843"/>
                <a:gd name="connsiteX57" fmla="*/ 461962 w 2231231"/>
                <a:gd name="connsiteY57" fmla="*/ 397668 h 1797843"/>
                <a:gd name="connsiteX58" fmla="*/ 407194 w 2231231"/>
                <a:gd name="connsiteY58" fmla="*/ 409575 h 1797843"/>
                <a:gd name="connsiteX59" fmla="*/ 371475 w 2231231"/>
                <a:gd name="connsiteY59" fmla="*/ 426243 h 1797843"/>
                <a:gd name="connsiteX60" fmla="*/ 340519 w 2231231"/>
                <a:gd name="connsiteY60" fmla="*/ 445293 h 1797843"/>
                <a:gd name="connsiteX61" fmla="*/ 316706 w 2231231"/>
                <a:gd name="connsiteY61" fmla="*/ 469106 h 1797843"/>
                <a:gd name="connsiteX62" fmla="*/ 295275 w 2231231"/>
                <a:gd name="connsiteY62" fmla="*/ 509587 h 1797843"/>
                <a:gd name="connsiteX63" fmla="*/ 273844 w 2231231"/>
                <a:gd name="connsiteY63" fmla="*/ 571500 h 1797843"/>
                <a:gd name="connsiteX64" fmla="*/ 259556 w 2231231"/>
                <a:gd name="connsiteY64" fmla="*/ 645318 h 1797843"/>
                <a:gd name="connsiteX65" fmla="*/ 245269 w 2231231"/>
                <a:gd name="connsiteY65" fmla="*/ 754856 h 1797843"/>
                <a:gd name="connsiteX66" fmla="*/ 245269 w 2231231"/>
                <a:gd name="connsiteY66" fmla="*/ 990600 h 1797843"/>
                <a:gd name="connsiteX67" fmla="*/ 252412 w 2231231"/>
                <a:gd name="connsiteY67" fmla="*/ 1085850 h 1797843"/>
                <a:gd name="connsiteX68" fmla="*/ 261937 w 2231231"/>
                <a:gd name="connsiteY68" fmla="*/ 1154906 h 1797843"/>
                <a:gd name="connsiteX69" fmla="*/ 276225 w 2231231"/>
                <a:gd name="connsiteY69" fmla="*/ 1219200 h 1797843"/>
                <a:gd name="connsiteX70" fmla="*/ 290512 w 2231231"/>
                <a:gd name="connsiteY70" fmla="*/ 1262062 h 1797843"/>
                <a:gd name="connsiteX71" fmla="*/ 307181 w 2231231"/>
                <a:gd name="connsiteY71" fmla="*/ 1297781 h 1797843"/>
                <a:gd name="connsiteX72" fmla="*/ 326231 w 2231231"/>
                <a:gd name="connsiteY72" fmla="*/ 1328737 h 1797843"/>
                <a:gd name="connsiteX73" fmla="*/ 350044 w 2231231"/>
                <a:gd name="connsiteY73" fmla="*/ 1364456 h 1797843"/>
                <a:gd name="connsiteX74" fmla="*/ 373856 w 2231231"/>
                <a:gd name="connsiteY74" fmla="*/ 1388268 h 1797843"/>
                <a:gd name="connsiteX75" fmla="*/ 400050 w 2231231"/>
                <a:gd name="connsiteY75" fmla="*/ 1657350 h 1797843"/>
                <a:gd name="connsiteX76" fmla="*/ 345281 w 2231231"/>
                <a:gd name="connsiteY76" fmla="*/ 1702593 h 1797843"/>
                <a:gd name="connsiteX77" fmla="*/ 280987 w 2231231"/>
                <a:gd name="connsiteY77" fmla="*/ 1752600 h 1797843"/>
                <a:gd name="connsiteX78" fmla="*/ 233362 w 2231231"/>
                <a:gd name="connsiteY78" fmla="*/ 1781175 h 1797843"/>
                <a:gd name="connsiteX79" fmla="*/ 204787 w 2231231"/>
                <a:gd name="connsiteY79" fmla="*/ 1793081 h 1797843"/>
                <a:gd name="connsiteX80" fmla="*/ 180975 w 2231231"/>
                <a:gd name="connsiteY80" fmla="*/ 1797843 h 1797843"/>
                <a:gd name="connsiteX81" fmla="*/ 157162 w 2231231"/>
                <a:gd name="connsiteY81" fmla="*/ 1795462 h 1797843"/>
                <a:gd name="connsiteX82" fmla="*/ 135731 w 2231231"/>
                <a:gd name="connsiteY82" fmla="*/ 1785937 h 1797843"/>
                <a:gd name="connsiteX83" fmla="*/ 114300 w 2231231"/>
                <a:gd name="connsiteY83" fmla="*/ 1764506 h 1797843"/>
                <a:gd name="connsiteX84" fmla="*/ 95250 w 2231231"/>
                <a:gd name="connsiteY84" fmla="*/ 1738312 h 1797843"/>
                <a:gd name="connsiteX85" fmla="*/ 76200 w 2231231"/>
                <a:gd name="connsiteY85" fmla="*/ 1693068 h 1797843"/>
                <a:gd name="connsiteX86" fmla="*/ 52387 w 2231231"/>
                <a:gd name="connsiteY86" fmla="*/ 1614487 h 1797843"/>
                <a:gd name="connsiteX87" fmla="*/ 35719 w 2231231"/>
                <a:gd name="connsiteY87" fmla="*/ 1533525 h 1797843"/>
                <a:gd name="connsiteX88" fmla="*/ 21431 w 2231231"/>
                <a:gd name="connsiteY88" fmla="*/ 1400175 h 1797843"/>
                <a:gd name="connsiteX89" fmla="*/ 9525 w 2231231"/>
                <a:gd name="connsiteY89" fmla="*/ 1264443 h 1797843"/>
                <a:gd name="connsiteX90" fmla="*/ 0 w 2231231"/>
                <a:gd name="connsiteY90" fmla="*/ 1062037 h 179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2231231" h="1797843">
                  <a:moveTo>
                    <a:pt x="0" y="1062037"/>
                  </a:moveTo>
                  <a:lnTo>
                    <a:pt x="0" y="847725"/>
                  </a:lnTo>
                  <a:lnTo>
                    <a:pt x="7144" y="731043"/>
                  </a:lnTo>
                  <a:lnTo>
                    <a:pt x="26194" y="621506"/>
                  </a:lnTo>
                  <a:lnTo>
                    <a:pt x="40481" y="566737"/>
                  </a:lnTo>
                  <a:lnTo>
                    <a:pt x="76200" y="476250"/>
                  </a:lnTo>
                  <a:lnTo>
                    <a:pt x="102394" y="423862"/>
                  </a:lnTo>
                  <a:lnTo>
                    <a:pt x="138112" y="369093"/>
                  </a:lnTo>
                  <a:lnTo>
                    <a:pt x="171450" y="323850"/>
                  </a:lnTo>
                  <a:lnTo>
                    <a:pt x="214312" y="283368"/>
                  </a:lnTo>
                  <a:lnTo>
                    <a:pt x="254794" y="252412"/>
                  </a:lnTo>
                  <a:lnTo>
                    <a:pt x="307181" y="223837"/>
                  </a:lnTo>
                  <a:lnTo>
                    <a:pt x="376237" y="195262"/>
                  </a:lnTo>
                  <a:lnTo>
                    <a:pt x="457200" y="176212"/>
                  </a:lnTo>
                  <a:lnTo>
                    <a:pt x="571500" y="154781"/>
                  </a:lnTo>
                  <a:lnTo>
                    <a:pt x="711994" y="142875"/>
                  </a:lnTo>
                  <a:lnTo>
                    <a:pt x="964406" y="142875"/>
                  </a:lnTo>
                  <a:lnTo>
                    <a:pt x="1359694" y="142875"/>
                  </a:lnTo>
                  <a:lnTo>
                    <a:pt x="1621631" y="140493"/>
                  </a:lnTo>
                  <a:lnTo>
                    <a:pt x="1907381" y="145256"/>
                  </a:lnTo>
                  <a:lnTo>
                    <a:pt x="1955006" y="138112"/>
                  </a:lnTo>
                  <a:lnTo>
                    <a:pt x="1990725" y="126206"/>
                  </a:lnTo>
                  <a:lnTo>
                    <a:pt x="2040731" y="104775"/>
                  </a:lnTo>
                  <a:lnTo>
                    <a:pt x="2100262" y="66675"/>
                  </a:lnTo>
                  <a:lnTo>
                    <a:pt x="2143125" y="28575"/>
                  </a:lnTo>
                  <a:lnTo>
                    <a:pt x="2159794" y="11906"/>
                  </a:lnTo>
                  <a:lnTo>
                    <a:pt x="2176462" y="2381"/>
                  </a:lnTo>
                  <a:lnTo>
                    <a:pt x="2197894" y="0"/>
                  </a:lnTo>
                  <a:lnTo>
                    <a:pt x="2209800" y="2381"/>
                  </a:lnTo>
                  <a:lnTo>
                    <a:pt x="2221706" y="7143"/>
                  </a:lnTo>
                  <a:lnTo>
                    <a:pt x="2228850" y="23812"/>
                  </a:lnTo>
                  <a:lnTo>
                    <a:pt x="2231231" y="45243"/>
                  </a:lnTo>
                  <a:lnTo>
                    <a:pt x="2226469" y="76200"/>
                  </a:lnTo>
                  <a:lnTo>
                    <a:pt x="2214562" y="138112"/>
                  </a:lnTo>
                  <a:lnTo>
                    <a:pt x="2197894" y="202406"/>
                  </a:lnTo>
                  <a:lnTo>
                    <a:pt x="2178844" y="242887"/>
                  </a:lnTo>
                  <a:lnTo>
                    <a:pt x="2150269" y="297656"/>
                  </a:lnTo>
                  <a:lnTo>
                    <a:pt x="2116931" y="342900"/>
                  </a:lnTo>
                  <a:lnTo>
                    <a:pt x="2069306" y="388143"/>
                  </a:lnTo>
                  <a:lnTo>
                    <a:pt x="2021681" y="431006"/>
                  </a:lnTo>
                  <a:lnTo>
                    <a:pt x="1962150" y="471487"/>
                  </a:lnTo>
                  <a:lnTo>
                    <a:pt x="1928812" y="488156"/>
                  </a:lnTo>
                  <a:lnTo>
                    <a:pt x="1897856" y="495300"/>
                  </a:lnTo>
                  <a:lnTo>
                    <a:pt x="1869281" y="490537"/>
                  </a:lnTo>
                  <a:lnTo>
                    <a:pt x="1847850" y="476250"/>
                  </a:lnTo>
                  <a:lnTo>
                    <a:pt x="1814512" y="452437"/>
                  </a:lnTo>
                  <a:lnTo>
                    <a:pt x="1800225" y="442912"/>
                  </a:lnTo>
                  <a:lnTo>
                    <a:pt x="1759744" y="426243"/>
                  </a:lnTo>
                  <a:lnTo>
                    <a:pt x="1695450" y="411956"/>
                  </a:lnTo>
                  <a:lnTo>
                    <a:pt x="1616869" y="402431"/>
                  </a:lnTo>
                  <a:lnTo>
                    <a:pt x="1509712" y="392906"/>
                  </a:lnTo>
                  <a:lnTo>
                    <a:pt x="1338262" y="388143"/>
                  </a:lnTo>
                  <a:lnTo>
                    <a:pt x="1209675" y="388143"/>
                  </a:lnTo>
                  <a:lnTo>
                    <a:pt x="1126331" y="385762"/>
                  </a:lnTo>
                  <a:lnTo>
                    <a:pt x="840581" y="385762"/>
                  </a:lnTo>
                  <a:lnTo>
                    <a:pt x="676275" y="385762"/>
                  </a:lnTo>
                  <a:lnTo>
                    <a:pt x="533400" y="388143"/>
                  </a:lnTo>
                  <a:lnTo>
                    <a:pt x="461962" y="397668"/>
                  </a:lnTo>
                  <a:lnTo>
                    <a:pt x="407194" y="409575"/>
                  </a:lnTo>
                  <a:lnTo>
                    <a:pt x="371475" y="426243"/>
                  </a:lnTo>
                  <a:lnTo>
                    <a:pt x="340519" y="445293"/>
                  </a:lnTo>
                  <a:lnTo>
                    <a:pt x="316706" y="469106"/>
                  </a:lnTo>
                  <a:lnTo>
                    <a:pt x="295275" y="509587"/>
                  </a:lnTo>
                  <a:lnTo>
                    <a:pt x="273844" y="571500"/>
                  </a:lnTo>
                  <a:lnTo>
                    <a:pt x="259556" y="645318"/>
                  </a:lnTo>
                  <a:lnTo>
                    <a:pt x="245269" y="754856"/>
                  </a:lnTo>
                  <a:lnTo>
                    <a:pt x="245269" y="990600"/>
                  </a:lnTo>
                  <a:lnTo>
                    <a:pt x="252412" y="1085850"/>
                  </a:lnTo>
                  <a:lnTo>
                    <a:pt x="261937" y="1154906"/>
                  </a:lnTo>
                  <a:lnTo>
                    <a:pt x="276225" y="1219200"/>
                  </a:lnTo>
                  <a:lnTo>
                    <a:pt x="290512" y="1262062"/>
                  </a:lnTo>
                  <a:lnTo>
                    <a:pt x="307181" y="1297781"/>
                  </a:lnTo>
                  <a:lnTo>
                    <a:pt x="326231" y="1328737"/>
                  </a:lnTo>
                  <a:lnTo>
                    <a:pt x="350044" y="1364456"/>
                  </a:lnTo>
                  <a:lnTo>
                    <a:pt x="373856" y="1388268"/>
                  </a:lnTo>
                  <a:lnTo>
                    <a:pt x="400050" y="1657350"/>
                  </a:lnTo>
                  <a:lnTo>
                    <a:pt x="345281" y="1702593"/>
                  </a:lnTo>
                  <a:lnTo>
                    <a:pt x="280987" y="1752600"/>
                  </a:lnTo>
                  <a:lnTo>
                    <a:pt x="233362" y="1781175"/>
                  </a:lnTo>
                  <a:lnTo>
                    <a:pt x="204787" y="1793081"/>
                  </a:lnTo>
                  <a:lnTo>
                    <a:pt x="180975" y="1797843"/>
                  </a:lnTo>
                  <a:lnTo>
                    <a:pt x="157162" y="1795462"/>
                  </a:lnTo>
                  <a:lnTo>
                    <a:pt x="135731" y="1785937"/>
                  </a:lnTo>
                  <a:lnTo>
                    <a:pt x="114300" y="1764506"/>
                  </a:lnTo>
                  <a:lnTo>
                    <a:pt x="95250" y="1738312"/>
                  </a:lnTo>
                  <a:lnTo>
                    <a:pt x="76200" y="1693068"/>
                  </a:lnTo>
                  <a:lnTo>
                    <a:pt x="52387" y="1614487"/>
                  </a:lnTo>
                  <a:lnTo>
                    <a:pt x="35719" y="1533525"/>
                  </a:lnTo>
                  <a:cubicBezTo>
                    <a:pt x="21256" y="1403359"/>
                    <a:pt x="21431" y="1448063"/>
                    <a:pt x="21431" y="1400175"/>
                  </a:cubicBezTo>
                  <a:lnTo>
                    <a:pt x="9525" y="1264443"/>
                  </a:lnTo>
                  <a:lnTo>
                    <a:pt x="0" y="1062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6">
              <a:extLst>
                <a:ext uri="{FF2B5EF4-FFF2-40B4-BE49-F238E27FC236}">
                  <a16:creationId xmlns:a16="http://schemas.microsoft.com/office/drawing/2014/main" id="{9FC52DCF-D94C-4FBE-855E-C7C7DD6FB87C}"/>
                </a:ext>
              </a:extLst>
            </p:cNvPr>
            <p:cNvSpPr/>
            <p:nvPr/>
          </p:nvSpPr>
          <p:spPr>
            <a:xfrm>
              <a:off x="8108546" y="4740275"/>
              <a:ext cx="301625" cy="676275"/>
            </a:xfrm>
            <a:custGeom>
              <a:avLst/>
              <a:gdLst>
                <a:gd name="connsiteX0" fmla="*/ 278606 w 302418"/>
                <a:gd name="connsiteY0" fmla="*/ 316707 h 676275"/>
                <a:gd name="connsiteX1" fmla="*/ 302418 w 302418"/>
                <a:gd name="connsiteY1" fmla="*/ 652463 h 676275"/>
                <a:gd name="connsiteX2" fmla="*/ 0 w 302418"/>
                <a:gd name="connsiteY2" fmla="*/ 676275 h 676275"/>
                <a:gd name="connsiteX3" fmla="*/ 23812 w 302418"/>
                <a:gd name="connsiteY3" fmla="*/ 628650 h 676275"/>
                <a:gd name="connsiteX4" fmla="*/ 61912 w 302418"/>
                <a:gd name="connsiteY4" fmla="*/ 559594 h 676275"/>
                <a:gd name="connsiteX5" fmla="*/ 90487 w 302418"/>
                <a:gd name="connsiteY5" fmla="*/ 495300 h 676275"/>
                <a:gd name="connsiteX6" fmla="*/ 123825 w 302418"/>
                <a:gd name="connsiteY6" fmla="*/ 397669 h 676275"/>
                <a:gd name="connsiteX7" fmla="*/ 154781 w 302418"/>
                <a:gd name="connsiteY7" fmla="*/ 297657 h 676275"/>
                <a:gd name="connsiteX8" fmla="*/ 188118 w 302418"/>
                <a:gd name="connsiteY8" fmla="*/ 176213 h 676275"/>
                <a:gd name="connsiteX9" fmla="*/ 226218 w 302418"/>
                <a:gd name="connsiteY9" fmla="*/ 38100 h 676275"/>
                <a:gd name="connsiteX10" fmla="*/ 233362 w 302418"/>
                <a:gd name="connsiteY10" fmla="*/ 14288 h 676275"/>
                <a:gd name="connsiteX11" fmla="*/ 242887 w 302418"/>
                <a:gd name="connsiteY11" fmla="*/ 4763 h 676275"/>
                <a:gd name="connsiteX12" fmla="*/ 250031 w 302418"/>
                <a:gd name="connsiteY12" fmla="*/ 0 h 676275"/>
                <a:gd name="connsiteX13" fmla="*/ 259556 w 302418"/>
                <a:gd name="connsiteY13" fmla="*/ 0 h 676275"/>
                <a:gd name="connsiteX14" fmla="*/ 266700 w 302418"/>
                <a:gd name="connsiteY14" fmla="*/ 4763 h 676275"/>
                <a:gd name="connsiteX15" fmla="*/ 273843 w 302418"/>
                <a:gd name="connsiteY15" fmla="*/ 19050 h 676275"/>
                <a:gd name="connsiteX16" fmla="*/ 273843 w 302418"/>
                <a:gd name="connsiteY16" fmla="*/ 69057 h 676275"/>
                <a:gd name="connsiteX17" fmla="*/ 278606 w 302418"/>
                <a:gd name="connsiteY17" fmla="*/ 316707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418" h="676275">
                  <a:moveTo>
                    <a:pt x="278606" y="316707"/>
                  </a:moveTo>
                  <a:lnTo>
                    <a:pt x="302418" y="652463"/>
                  </a:lnTo>
                  <a:lnTo>
                    <a:pt x="0" y="676275"/>
                  </a:lnTo>
                  <a:lnTo>
                    <a:pt x="23812" y="628650"/>
                  </a:lnTo>
                  <a:lnTo>
                    <a:pt x="61912" y="559594"/>
                  </a:lnTo>
                  <a:lnTo>
                    <a:pt x="90487" y="495300"/>
                  </a:lnTo>
                  <a:lnTo>
                    <a:pt x="123825" y="397669"/>
                  </a:lnTo>
                  <a:lnTo>
                    <a:pt x="154781" y="297657"/>
                  </a:lnTo>
                  <a:lnTo>
                    <a:pt x="188118" y="176213"/>
                  </a:lnTo>
                  <a:lnTo>
                    <a:pt x="226218" y="38100"/>
                  </a:lnTo>
                  <a:lnTo>
                    <a:pt x="233362" y="14288"/>
                  </a:lnTo>
                  <a:lnTo>
                    <a:pt x="242887" y="4763"/>
                  </a:lnTo>
                  <a:lnTo>
                    <a:pt x="250031" y="0"/>
                  </a:lnTo>
                  <a:lnTo>
                    <a:pt x="259556" y="0"/>
                  </a:lnTo>
                  <a:lnTo>
                    <a:pt x="266700" y="4763"/>
                  </a:lnTo>
                  <a:lnTo>
                    <a:pt x="273843" y="19050"/>
                  </a:lnTo>
                  <a:lnTo>
                    <a:pt x="273843" y="69057"/>
                  </a:lnTo>
                  <a:cubicBezTo>
                    <a:pt x="275431" y="150813"/>
                    <a:pt x="277018" y="232569"/>
                    <a:pt x="278606" y="3167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23294636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9242" y="2875659"/>
            <a:ext cx="8278010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伝えたい、心に残る言葉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707582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あたらしい漢字：格 桜 賞</a:t>
            </a:r>
          </a:p>
        </p:txBody>
      </p:sp>
    </p:spTree>
    <p:extLst>
      <p:ext uri="{BB962C8B-B14F-4D97-AF65-F5344CB8AC3E}">
        <p14:creationId xmlns:p14="http://schemas.microsoft.com/office/powerpoint/2010/main" val="4269632846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DDE6739-8CC6-433E-AE6B-AC6ADC7BCCC6}"/>
              </a:ext>
            </a:extLst>
          </p:cNvPr>
          <p:cNvSpPr/>
          <p:nvPr/>
        </p:nvSpPr>
        <p:spPr>
          <a:xfrm>
            <a:off x="3635380" y="2601913"/>
            <a:ext cx="1776412" cy="584200"/>
          </a:xfrm>
          <a:custGeom>
            <a:avLst/>
            <a:gdLst>
              <a:gd name="connsiteX0" fmla="*/ 1423987 w 1776412"/>
              <a:gd name="connsiteY0" fmla="*/ 311944 h 583407"/>
              <a:gd name="connsiteX1" fmla="*/ 1150143 w 1776412"/>
              <a:gd name="connsiteY1" fmla="*/ 385763 h 583407"/>
              <a:gd name="connsiteX2" fmla="*/ 864393 w 1776412"/>
              <a:gd name="connsiteY2" fmla="*/ 466725 h 583407"/>
              <a:gd name="connsiteX3" fmla="*/ 628650 w 1776412"/>
              <a:gd name="connsiteY3" fmla="*/ 526257 h 583407"/>
              <a:gd name="connsiteX4" fmla="*/ 400050 w 1776412"/>
              <a:gd name="connsiteY4" fmla="*/ 576263 h 583407"/>
              <a:gd name="connsiteX5" fmla="*/ 352425 w 1776412"/>
              <a:gd name="connsiteY5" fmla="*/ 583407 h 583407"/>
              <a:gd name="connsiteX6" fmla="*/ 319087 w 1776412"/>
              <a:gd name="connsiteY6" fmla="*/ 583407 h 583407"/>
              <a:gd name="connsiteX7" fmla="*/ 285750 w 1776412"/>
              <a:gd name="connsiteY7" fmla="*/ 578644 h 583407"/>
              <a:gd name="connsiteX8" fmla="*/ 247650 w 1776412"/>
              <a:gd name="connsiteY8" fmla="*/ 566738 h 583407"/>
              <a:gd name="connsiteX9" fmla="*/ 197643 w 1776412"/>
              <a:gd name="connsiteY9" fmla="*/ 542925 h 583407"/>
              <a:gd name="connsiteX10" fmla="*/ 138112 w 1776412"/>
              <a:gd name="connsiteY10" fmla="*/ 504825 h 583407"/>
              <a:gd name="connsiteX11" fmla="*/ 92868 w 1776412"/>
              <a:gd name="connsiteY11" fmla="*/ 464344 h 583407"/>
              <a:gd name="connsiteX12" fmla="*/ 40481 w 1776412"/>
              <a:gd name="connsiteY12" fmla="*/ 402432 h 583407"/>
              <a:gd name="connsiteX13" fmla="*/ 14287 w 1776412"/>
              <a:gd name="connsiteY13" fmla="*/ 369094 h 583407"/>
              <a:gd name="connsiteX14" fmla="*/ 2381 w 1776412"/>
              <a:gd name="connsiteY14" fmla="*/ 342900 h 583407"/>
              <a:gd name="connsiteX15" fmla="*/ 0 w 1776412"/>
              <a:gd name="connsiteY15" fmla="*/ 326232 h 583407"/>
              <a:gd name="connsiteX16" fmla="*/ 0 w 1776412"/>
              <a:gd name="connsiteY16" fmla="*/ 316707 h 583407"/>
              <a:gd name="connsiteX17" fmla="*/ 2381 w 1776412"/>
              <a:gd name="connsiteY17" fmla="*/ 307182 h 583407"/>
              <a:gd name="connsiteX18" fmla="*/ 14287 w 1776412"/>
              <a:gd name="connsiteY18" fmla="*/ 297657 h 583407"/>
              <a:gd name="connsiteX19" fmla="*/ 45243 w 1776412"/>
              <a:gd name="connsiteY19" fmla="*/ 307182 h 583407"/>
              <a:gd name="connsiteX20" fmla="*/ 116681 w 1776412"/>
              <a:gd name="connsiteY20" fmla="*/ 345282 h 583407"/>
              <a:gd name="connsiteX21" fmla="*/ 190500 w 1776412"/>
              <a:gd name="connsiteY21" fmla="*/ 376238 h 583407"/>
              <a:gd name="connsiteX22" fmla="*/ 297656 w 1776412"/>
              <a:gd name="connsiteY22" fmla="*/ 402432 h 583407"/>
              <a:gd name="connsiteX23" fmla="*/ 340518 w 1776412"/>
              <a:gd name="connsiteY23" fmla="*/ 402432 h 583407"/>
              <a:gd name="connsiteX24" fmla="*/ 595312 w 1776412"/>
              <a:gd name="connsiteY24" fmla="*/ 350044 h 583407"/>
              <a:gd name="connsiteX25" fmla="*/ 812006 w 1776412"/>
              <a:gd name="connsiteY25" fmla="*/ 290513 h 583407"/>
              <a:gd name="connsiteX26" fmla="*/ 1000125 w 1776412"/>
              <a:gd name="connsiteY26" fmla="*/ 240507 h 583407"/>
              <a:gd name="connsiteX27" fmla="*/ 1147762 w 1776412"/>
              <a:gd name="connsiteY27" fmla="*/ 190500 h 583407"/>
              <a:gd name="connsiteX28" fmla="*/ 1297781 w 1776412"/>
              <a:gd name="connsiteY28" fmla="*/ 142875 h 583407"/>
              <a:gd name="connsiteX29" fmla="*/ 1383506 w 1776412"/>
              <a:gd name="connsiteY29" fmla="*/ 107157 h 583407"/>
              <a:gd name="connsiteX30" fmla="*/ 1464468 w 1776412"/>
              <a:gd name="connsiteY30" fmla="*/ 66675 h 583407"/>
              <a:gd name="connsiteX31" fmla="*/ 1574006 w 1776412"/>
              <a:gd name="connsiteY31" fmla="*/ 0 h 583407"/>
              <a:gd name="connsiteX32" fmla="*/ 1602581 w 1776412"/>
              <a:gd name="connsiteY32" fmla="*/ 7144 h 583407"/>
              <a:gd name="connsiteX33" fmla="*/ 1638300 w 1776412"/>
              <a:gd name="connsiteY33" fmla="*/ 21432 h 583407"/>
              <a:gd name="connsiteX34" fmla="*/ 1688306 w 1776412"/>
              <a:gd name="connsiteY34" fmla="*/ 42863 h 583407"/>
              <a:gd name="connsiteX35" fmla="*/ 1719262 w 1776412"/>
              <a:gd name="connsiteY35" fmla="*/ 61913 h 583407"/>
              <a:gd name="connsiteX36" fmla="*/ 1747837 w 1776412"/>
              <a:gd name="connsiteY36" fmla="*/ 80963 h 583407"/>
              <a:gd name="connsiteX37" fmla="*/ 1764506 w 1776412"/>
              <a:gd name="connsiteY37" fmla="*/ 104775 h 583407"/>
              <a:gd name="connsiteX38" fmla="*/ 1776412 w 1776412"/>
              <a:gd name="connsiteY38" fmla="*/ 126207 h 583407"/>
              <a:gd name="connsiteX39" fmla="*/ 1776412 w 1776412"/>
              <a:gd name="connsiteY39" fmla="*/ 142875 h 583407"/>
              <a:gd name="connsiteX40" fmla="*/ 1757362 w 1776412"/>
              <a:gd name="connsiteY40" fmla="*/ 171450 h 583407"/>
              <a:gd name="connsiteX41" fmla="*/ 1733550 w 1776412"/>
              <a:gd name="connsiteY41" fmla="*/ 200025 h 583407"/>
              <a:gd name="connsiteX42" fmla="*/ 1664493 w 1776412"/>
              <a:gd name="connsiteY42" fmla="*/ 245269 h 583407"/>
              <a:gd name="connsiteX43" fmla="*/ 1423987 w 1776412"/>
              <a:gd name="connsiteY43" fmla="*/ 311944 h 58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776412" h="583407">
                <a:moveTo>
                  <a:pt x="1423987" y="311944"/>
                </a:moveTo>
                <a:lnTo>
                  <a:pt x="1150143" y="385763"/>
                </a:lnTo>
                <a:lnTo>
                  <a:pt x="864393" y="466725"/>
                </a:lnTo>
                <a:lnTo>
                  <a:pt x="628650" y="526257"/>
                </a:lnTo>
                <a:lnTo>
                  <a:pt x="400050" y="576263"/>
                </a:lnTo>
                <a:lnTo>
                  <a:pt x="352425" y="583407"/>
                </a:lnTo>
                <a:lnTo>
                  <a:pt x="319087" y="583407"/>
                </a:lnTo>
                <a:lnTo>
                  <a:pt x="285750" y="578644"/>
                </a:lnTo>
                <a:lnTo>
                  <a:pt x="247650" y="566738"/>
                </a:lnTo>
                <a:lnTo>
                  <a:pt x="197643" y="542925"/>
                </a:lnTo>
                <a:lnTo>
                  <a:pt x="138112" y="504825"/>
                </a:lnTo>
                <a:lnTo>
                  <a:pt x="92868" y="464344"/>
                </a:lnTo>
                <a:lnTo>
                  <a:pt x="40481" y="402432"/>
                </a:lnTo>
                <a:lnTo>
                  <a:pt x="14287" y="369094"/>
                </a:lnTo>
                <a:lnTo>
                  <a:pt x="2381" y="342900"/>
                </a:lnTo>
                <a:lnTo>
                  <a:pt x="0" y="326232"/>
                </a:lnTo>
                <a:lnTo>
                  <a:pt x="0" y="316707"/>
                </a:lnTo>
                <a:lnTo>
                  <a:pt x="2381" y="307182"/>
                </a:lnTo>
                <a:lnTo>
                  <a:pt x="14287" y="297657"/>
                </a:lnTo>
                <a:lnTo>
                  <a:pt x="45243" y="307182"/>
                </a:lnTo>
                <a:lnTo>
                  <a:pt x="116681" y="345282"/>
                </a:lnTo>
                <a:lnTo>
                  <a:pt x="190500" y="376238"/>
                </a:lnTo>
                <a:lnTo>
                  <a:pt x="297656" y="402432"/>
                </a:lnTo>
                <a:lnTo>
                  <a:pt x="340518" y="402432"/>
                </a:lnTo>
                <a:lnTo>
                  <a:pt x="595312" y="350044"/>
                </a:lnTo>
                <a:lnTo>
                  <a:pt x="812006" y="290513"/>
                </a:lnTo>
                <a:lnTo>
                  <a:pt x="1000125" y="240507"/>
                </a:lnTo>
                <a:lnTo>
                  <a:pt x="1147762" y="190500"/>
                </a:lnTo>
                <a:lnTo>
                  <a:pt x="1297781" y="142875"/>
                </a:lnTo>
                <a:lnTo>
                  <a:pt x="1383506" y="107157"/>
                </a:lnTo>
                <a:lnTo>
                  <a:pt x="1464468" y="66675"/>
                </a:lnTo>
                <a:lnTo>
                  <a:pt x="1574006" y="0"/>
                </a:lnTo>
                <a:lnTo>
                  <a:pt x="1602581" y="7144"/>
                </a:lnTo>
                <a:lnTo>
                  <a:pt x="1638300" y="21432"/>
                </a:lnTo>
                <a:lnTo>
                  <a:pt x="1688306" y="42863"/>
                </a:lnTo>
                <a:lnTo>
                  <a:pt x="1719262" y="61913"/>
                </a:lnTo>
                <a:lnTo>
                  <a:pt x="1747837" y="80963"/>
                </a:lnTo>
                <a:lnTo>
                  <a:pt x="1764506" y="104775"/>
                </a:lnTo>
                <a:lnTo>
                  <a:pt x="1776412" y="126207"/>
                </a:lnTo>
                <a:lnTo>
                  <a:pt x="1776412" y="142875"/>
                </a:lnTo>
                <a:lnTo>
                  <a:pt x="1757362" y="171450"/>
                </a:lnTo>
                <a:lnTo>
                  <a:pt x="1733550" y="200025"/>
                </a:lnTo>
                <a:lnTo>
                  <a:pt x="1664493" y="245269"/>
                </a:lnTo>
                <a:lnTo>
                  <a:pt x="1423987" y="31194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F617517-B655-4633-9E10-C1C39F3A8193}"/>
              </a:ext>
            </a:extLst>
          </p:cNvPr>
          <p:cNvSpPr/>
          <p:nvPr/>
        </p:nvSpPr>
        <p:spPr>
          <a:xfrm>
            <a:off x="5319715" y="1662114"/>
            <a:ext cx="1285875" cy="1584325"/>
          </a:xfrm>
          <a:custGeom>
            <a:avLst/>
            <a:gdLst>
              <a:gd name="connsiteX0" fmla="*/ 1054893 w 1285875"/>
              <a:gd name="connsiteY0" fmla="*/ 583406 h 1583531"/>
              <a:gd name="connsiteX1" fmla="*/ 845343 w 1285875"/>
              <a:gd name="connsiteY1" fmla="*/ 864393 h 1583531"/>
              <a:gd name="connsiteX2" fmla="*/ 809625 w 1285875"/>
              <a:gd name="connsiteY2" fmla="*/ 916781 h 1583531"/>
              <a:gd name="connsiteX3" fmla="*/ 683418 w 1285875"/>
              <a:gd name="connsiteY3" fmla="*/ 1050131 h 1583531"/>
              <a:gd name="connsiteX4" fmla="*/ 509587 w 1285875"/>
              <a:gd name="connsiteY4" fmla="*/ 1212056 h 1583531"/>
              <a:gd name="connsiteX5" fmla="*/ 328612 w 1285875"/>
              <a:gd name="connsiteY5" fmla="*/ 1373981 h 1583531"/>
              <a:gd name="connsiteX6" fmla="*/ 230981 w 1285875"/>
              <a:gd name="connsiteY6" fmla="*/ 1454943 h 1583531"/>
              <a:gd name="connsiteX7" fmla="*/ 109537 w 1285875"/>
              <a:gd name="connsiteY7" fmla="*/ 1545431 h 1583531"/>
              <a:gd name="connsiteX8" fmla="*/ 76200 w 1285875"/>
              <a:gd name="connsiteY8" fmla="*/ 1566862 h 1583531"/>
              <a:gd name="connsiteX9" fmla="*/ 52387 w 1285875"/>
              <a:gd name="connsiteY9" fmla="*/ 1576387 h 1583531"/>
              <a:gd name="connsiteX10" fmla="*/ 14287 w 1285875"/>
              <a:gd name="connsiteY10" fmla="*/ 1583531 h 1583531"/>
              <a:gd name="connsiteX11" fmla="*/ 2381 w 1285875"/>
              <a:gd name="connsiteY11" fmla="*/ 1578768 h 1583531"/>
              <a:gd name="connsiteX12" fmla="*/ 0 w 1285875"/>
              <a:gd name="connsiteY12" fmla="*/ 1569243 h 1583531"/>
              <a:gd name="connsiteX13" fmla="*/ 9525 w 1285875"/>
              <a:gd name="connsiteY13" fmla="*/ 1543050 h 1583531"/>
              <a:gd name="connsiteX14" fmla="*/ 133350 w 1285875"/>
              <a:gd name="connsiteY14" fmla="*/ 1409700 h 1583531"/>
              <a:gd name="connsiteX15" fmla="*/ 280987 w 1285875"/>
              <a:gd name="connsiteY15" fmla="*/ 1238250 h 1583531"/>
              <a:gd name="connsiteX16" fmla="*/ 445293 w 1285875"/>
              <a:gd name="connsiteY16" fmla="*/ 1052512 h 1583531"/>
              <a:gd name="connsiteX17" fmla="*/ 611981 w 1285875"/>
              <a:gd name="connsiteY17" fmla="*/ 838200 h 1583531"/>
              <a:gd name="connsiteX18" fmla="*/ 723900 w 1285875"/>
              <a:gd name="connsiteY18" fmla="*/ 700087 h 1583531"/>
              <a:gd name="connsiteX19" fmla="*/ 795337 w 1285875"/>
              <a:gd name="connsiteY19" fmla="*/ 583406 h 1583531"/>
              <a:gd name="connsiteX20" fmla="*/ 871537 w 1285875"/>
              <a:gd name="connsiteY20" fmla="*/ 442912 h 1583531"/>
              <a:gd name="connsiteX21" fmla="*/ 921543 w 1285875"/>
              <a:gd name="connsiteY21" fmla="*/ 323850 h 1583531"/>
              <a:gd name="connsiteX22" fmla="*/ 942975 w 1285875"/>
              <a:gd name="connsiteY22" fmla="*/ 250031 h 1583531"/>
              <a:gd name="connsiteX23" fmla="*/ 947737 w 1285875"/>
              <a:gd name="connsiteY23" fmla="*/ 219075 h 1583531"/>
              <a:gd name="connsiteX24" fmla="*/ 947737 w 1285875"/>
              <a:gd name="connsiteY24" fmla="*/ 204787 h 1583531"/>
              <a:gd name="connsiteX25" fmla="*/ 938212 w 1285875"/>
              <a:gd name="connsiteY25" fmla="*/ 178593 h 1583531"/>
              <a:gd name="connsiteX26" fmla="*/ 926306 w 1285875"/>
              <a:gd name="connsiteY26" fmla="*/ 159543 h 1583531"/>
              <a:gd name="connsiteX27" fmla="*/ 907256 w 1285875"/>
              <a:gd name="connsiteY27" fmla="*/ 142875 h 1583531"/>
              <a:gd name="connsiteX28" fmla="*/ 873918 w 1285875"/>
              <a:gd name="connsiteY28" fmla="*/ 121443 h 1583531"/>
              <a:gd name="connsiteX29" fmla="*/ 835818 w 1285875"/>
              <a:gd name="connsiteY29" fmla="*/ 102393 h 1583531"/>
              <a:gd name="connsiteX30" fmla="*/ 802481 w 1285875"/>
              <a:gd name="connsiteY30" fmla="*/ 90487 h 1583531"/>
              <a:gd name="connsiteX31" fmla="*/ 754856 w 1285875"/>
              <a:gd name="connsiteY31" fmla="*/ 76200 h 1583531"/>
              <a:gd name="connsiteX32" fmla="*/ 740568 w 1285875"/>
              <a:gd name="connsiteY32" fmla="*/ 66675 h 1583531"/>
              <a:gd name="connsiteX33" fmla="*/ 731043 w 1285875"/>
              <a:gd name="connsiteY33" fmla="*/ 47625 h 1583531"/>
              <a:gd name="connsiteX34" fmla="*/ 728662 w 1285875"/>
              <a:gd name="connsiteY34" fmla="*/ 28575 h 1583531"/>
              <a:gd name="connsiteX35" fmla="*/ 733425 w 1285875"/>
              <a:gd name="connsiteY35" fmla="*/ 14287 h 1583531"/>
              <a:gd name="connsiteX36" fmla="*/ 747712 w 1285875"/>
              <a:gd name="connsiteY36" fmla="*/ 2381 h 1583531"/>
              <a:gd name="connsiteX37" fmla="*/ 819150 w 1285875"/>
              <a:gd name="connsiteY37" fmla="*/ 0 h 1583531"/>
              <a:gd name="connsiteX38" fmla="*/ 904875 w 1285875"/>
              <a:gd name="connsiteY38" fmla="*/ 9525 h 1583531"/>
              <a:gd name="connsiteX39" fmla="*/ 985837 w 1285875"/>
              <a:gd name="connsiteY39" fmla="*/ 21431 h 1583531"/>
              <a:gd name="connsiteX40" fmla="*/ 1028700 w 1285875"/>
              <a:gd name="connsiteY40" fmla="*/ 28575 h 1583531"/>
              <a:gd name="connsiteX41" fmla="*/ 1073943 w 1285875"/>
              <a:gd name="connsiteY41" fmla="*/ 40481 h 1583531"/>
              <a:gd name="connsiteX42" fmla="*/ 1116806 w 1285875"/>
              <a:gd name="connsiteY42" fmla="*/ 57150 h 1583531"/>
              <a:gd name="connsiteX43" fmla="*/ 1162050 w 1285875"/>
              <a:gd name="connsiteY43" fmla="*/ 85725 h 1583531"/>
              <a:gd name="connsiteX44" fmla="*/ 1204912 w 1285875"/>
              <a:gd name="connsiteY44" fmla="*/ 121443 h 1583531"/>
              <a:gd name="connsiteX45" fmla="*/ 1240631 w 1285875"/>
              <a:gd name="connsiteY45" fmla="*/ 154781 h 1583531"/>
              <a:gd name="connsiteX46" fmla="*/ 1264443 w 1285875"/>
              <a:gd name="connsiteY46" fmla="*/ 190500 h 1583531"/>
              <a:gd name="connsiteX47" fmla="*/ 1273968 w 1285875"/>
              <a:gd name="connsiteY47" fmla="*/ 216693 h 1583531"/>
              <a:gd name="connsiteX48" fmla="*/ 1283493 w 1285875"/>
              <a:gd name="connsiteY48" fmla="*/ 250031 h 1583531"/>
              <a:gd name="connsiteX49" fmla="*/ 1285875 w 1285875"/>
              <a:gd name="connsiteY49" fmla="*/ 307181 h 1583531"/>
              <a:gd name="connsiteX50" fmla="*/ 1273968 w 1285875"/>
              <a:gd name="connsiteY50" fmla="*/ 345281 h 1583531"/>
              <a:gd name="connsiteX51" fmla="*/ 1193006 w 1285875"/>
              <a:gd name="connsiteY51" fmla="*/ 400050 h 1583531"/>
              <a:gd name="connsiteX52" fmla="*/ 1054893 w 1285875"/>
              <a:gd name="connsiteY52" fmla="*/ 583406 h 1583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285875" h="1583531">
                <a:moveTo>
                  <a:pt x="1054893" y="583406"/>
                </a:moveTo>
                <a:lnTo>
                  <a:pt x="845343" y="864393"/>
                </a:lnTo>
                <a:lnTo>
                  <a:pt x="809625" y="916781"/>
                </a:lnTo>
                <a:lnTo>
                  <a:pt x="683418" y="1050131"/>
                </a:lnTo>
                <a:lnTo>
                  <a:pt x="509587" y="1212056"/>
                </a:lnTo>
                <a:lnTo>
                  <a:pt x="328612" y="1373981"/>
                </a:lnTo>
                <a:lnTo>
                  <a:pt x="230981" y="1454943"/>
                </a:lnTo>
                <a:lnTo>
                  <a:pt x="109537" y="1545431"/>
                </a:lnTo>
                <a:lnTo>
                  <a:pt x="76200" y="1566862"/>
                </a:lnTo>
                <a:lnTo>
                  <a:pt x="52387" y="1576387"/>
                </a:lnTo>
                <a:lnTo>
                  <a:pt x="14287" y="1583531"/>
                </a:lnTo>
                <a:lnTo>
                  <a:pt x="2381" y="1578768"/>
                </a:lnTo>
                <a:lnTo>
                  <a:pt x="0" y="1569243"/>
                </a:lnTo>
                <a:lnTo>
                  <a:pt x="9525" y="1543050"/>
                </a:lnTo>
                <a:lnTo>
                  <a:pt x="133350" y="1409700"/>
                </a:lnTo>
                <a:lnTo>
                  <a:pt x="280987" y="1238250"/>
                </a:lnTo>
                <a:lnTo>
                  <a:pt x="445293" y="1052512"/>
                </a:lnTo>
                <a:lnTo>
                  <a:pt x="611981" y="838200"/>
                </a:lnTo>
                <a:lnTo>
                  <a:pt x="723900" y="700087"/>
                </a:lnTo>
                <a:lnTo>
                  <a:pt x="795337" y="583406"/>
                </a:lnTo>
                <a:lnTo>
                  <a:pt x="871537" y="442912"/>
                </a:lnTo>
                <a:lnTo>
                  <a:pt x="921543" y="323850"/>
                </a:lnTo>
                <a:lnTo>
                  <a:pt x="942975" y="250031"/>
                </a:lnTo>
                <a:lnTo>
                  <a:pt x="947737" y="219075"/>
                </a:lnTo>
                <a:lnTo>
                  <a:pt x="947737" y="204787"/>
                </a:lnTo>
                <a:lnTo>
                  <a:pt x="938212" y="178593"/>
                </a:lnTo>
                <a:lnTo>
                  <a:pt x="926306" y="159543"/>
                </a:lnTo>
                <a:lnTo>
                  <a:pt x="907256" y="142875"/>
                </a:lnTo>
                <a:lnTo>
                  <a:pt x="873918" y="121443"/>
                </a:lnTo>
                <a:lnTo>
                  <a:pt x="835818" y="102393"/>
                </a:lnTo>
                <a:lnTo>
                  <a:pt x="802481" y="90487"/>
                </a:lnTo>
                <a:lnTo>
                  <a:pt x="754856" y="76200"/>
                </a:lnTo>
                <a:lnTo>
                  <a:pt x="740568" y="66675"/>
                </a:lnTo>
                <a:lnTo>
                  <a:pt x="731043" y="47625"/>
                </a:lnTo>
                <a:lnTo>
                  <a:pt x="728662" y="28575"/>
                </a:lnTo>
                <a:lnTo>
                  <a:pt x="733425" y="14287"/>
                </a:lnTo>
                <a:lnTo>
                  <a:pt x="747712" y="2381"/>
                </a:lnTo>
                <a:lnTo>
                  <a:pt x="819150" y="0"/>
                </a:lnTo>
                <a:lnTo>
                  <a:pt x="904875" y="9525"/>
                </a:lnTo>
                <a:lnTo>
                  <a:pt x="985837" y="21431"/>
                </a:lnTo>
                <a:lnTo>
                  <a:pt x="1028700" y="28575"/>
                </a:lnTo>
                <a:lnTo>
                  <a:pt x="1073943" y="40481"/>
                </a:lnTo>
                <a:lnTo>
                  <a:pt x="1116806" y="57150"/>
                </a:lnTo>
                <a:lnTo>
                  <a:pt x="1162050" y="85725"/>
                </a:lnTo>
                <a:lnTo>
                  <a:pt x="1204912" y="121443"/>
                </a:lnTo>
                <a:lnTo>
                  <a:pt x="1240631" y="154781"/>
                </a:lnTo>
                <a:lnTo>
                  <a:pt x="1264443" y="190500"/>
                </a:lnTo>
                <a:lnTo>
                  <a:pt x="1273968" y="216693"/>
                </a:lnTo>
                <a:lnTo>
                  <a:pt x="1283493" y="250031"/>
                </a:lnTo>
                <a:lnTo>
                  <a:pt x="1285875" y="307181"/>
                </a:lnTo>
                <a:lnTo>
                  <a:pt x="1273968" y="345281"/>
                </a:lnTo>
                <a:lnTo>
                  <a:pt x="1193006" y="400050"/>
                </a:lnTo>
                <a:lnTo>
                  <a:pt x="1054893" y="583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2E8159A-3171-4EAE-B53E-DE3177469451}"/>
              </a:ext>
            </a:extLst>
          </p:cNvPr>
          <p:cNvSpPr/>
          <p:nvPr/>
        </p:nvSpPr>
        <p:spPr>
          <a:xfrm>
            <a:off x="5624514" y="4408489"/>
            <a:ext cx="542925" cy="1412875"/>
          </a:xfrm>
          <a:custGeom>
            <a:avLst/>
            <a:gdLst>
              <a:gd name="connsiteX0" fmla="*/ 288131 w 542925"/>
              <a:gd name="connsiteY0" fmla="*/ 945356 h 1414462"/>
              <a:gd name="connsiteX1" fmla="*/ 259556 w 542925"/>
              <a:gd name="connsiteY1" fmla="*/ 592931 h 1414462"/>
              <a:gd name="connsiteX2" fmla="*/ 238125 w 542925"/>
              <a:gd name="connsiteY2" fmla="*/ 447675 h 1414462"/>
              <a:gd name="connsiteX3" fmla="*/ 214312 w 542925"/>
              <a:gd name="connsiteY3" fmla="*/ 342900 h 1414462"/>
              <a:gd name="connsiteX4" fmla="*/ 197643 w 542925"/>
              <a:gd name="connsiteY4" fmla="*/ 288131 h 1414462"/>
              <a:gd name="connsiteX5" fmla="*/ 176212 w 542925"/>
              <a:gd name="connsiteY5" fmla="*/ 238125 h 1414462"/>
              <a:gd name="connsiteX6" fmla="*/ 145256 w 542925"/>
              <a:gd name="connsiteY6" fmla="*/ 183356 h 1414462"/>
              <a:gd name="connsiteX7" fmla="*/ 97631 w 542925"/>
              <a:gd name="connsiteY7" fmla="*/ 123825 h 1414462"/>
              <a:gd name="connsiteX8" fmla="*/ 61912 w 542925"/>
              <a:gd name="connsiteY8" fmla="*/ 85725 h 1414462"/>
              <a:gd name="connsiteX9" fmla="*/ 23812 w 542925"/>
              <a:gd name="connsiteY9" fmla="*/ 57150 h 1414462"/>
              <a:gd name="connsiteX10" fmla="*/ 9525 w 542925"/>
              <a:gd name="connsiteY10" fmla="*/ 45244 h 1414462"/>
              <a:gd name="connsiteX11" fmla="*/ 0 w 542925"/>
              <a:gd name="connsiteY11" fmla="*/ 23812 h 1414462"/>
              <a:gd name="connsiteX12" fmla="*/ 2381 w 542925"/>
              <a:gd name="connsiteY12" fmla="*/ 7144 h 1414462"/>
              <a:gd name="connsiteX13" fmla="*/ 16668 w 542925"/>
              <a:gd name="connsiteY13" fmla="*/ 0 h 1414462"/>
              <a:gd name="connsiteX14" fmla="*/ 54768 w 542925"/>
              <a:gd name="connsiteY14" fmla="*/ 4762 h 1414462"/>
              <a:gd name="connsiteX15" fmla="*/ 123825 w 542925"/>
              <a:gd name="connsiteY15" fmla="*/ 14287 h 1414462"/>
              <a:gd name="connsiteX16" fmla="*/ 197643 w 542925"/>
              <a:gd name="connsiteY16" fmla="*/ 30956 h 1414462"/>
              <a:gd name="connsiteX17" fmla="*/ 273843 w 542925"/>
              <a:gd name="connsiteY17" fmla="*/ 54769 h 1414462"/>
              <a:gd name="connsiteX18" fmla="*/ 340518 w 542925"/>
              <a:gd name="connsiteY18" fmla="*/ 83344 h 1414462"/>
              <a:gd name="connsiteX19" fmla="*/ 440531 w 542925"/>
              <a:gd name="connsiteY19" fmla="*/ 140494 h 1414462"/>
              <a:gd name="connsiteX20" fmla="*/ 459581 w 542925"/>
              <a:gd name="connsiteY20" fmla="*/ 247650 h 1414462"/>
              <a:gd name="connsiteX21" fmla="*/ 502443 w 542925"/>
              <a:gd name="connsiteY21" fmla="*/ 759619 h 1414462"/>
              <a:gd name="connsiteX22" fmla="*/ 533400 w 542925"/>
              <a:gd name="connsiteY22" fmla="*/ 1209675 h 1414462"/>
              <a:gd name="connsiteX23" fmla="*/ 542925 w 542925"/>
              <a:gd name="connsiteY23" fmla="*/ 1297781 h 1414462"/>
              <a:gd name="connsiteX24" fmla="*/ 511968 w 542925"/>
              <a:gd name="connsiteY24" fmla="*/ 1343025 h 1414462"/>
              <a:gd name="connsiteX25" fmla="*/ 428625 w 542925"/>
              <a:gd name="connsiteY25" fmla="*/ 1412081 h 1414462"/>
              <a:gd name="connsiteX26" fmla="*/ 414337 w 542925"/>
              <a:gd name="connsiteY26" fmla="*/ 1414462 h 1414462"/>
              <a:gd name="connsiteX27" fmla="*/ 397668 w 542925"/>
              <a:gd name="connsiteY27" fmla="*/ 1404937 h 1414462"/>
              <a:gd name="connsiteX28" fmla="*/ 350043 w 542925"/>
              <a:gd name="connsiteY28" fmla="*/ 1345406 h 1414462"/>
              <a:gd name="connsiteX29" fmla="*/ 314325 w 542925"/>
              <a:gd name="connsiteY29" fmla="*/ 1297781 h 1414462"/>
              <a:gd name="connsiteX30" fmla="*/ 307181 w 542925"/>
              <a:gd name="connsiteY30" fmla="*/ 1276350 h 1414462"/>
              <a:gd name="connsiteX31" fmla="*/ 288131 w 542925"/>
              <a:gd name="connsiteY31" fmla="*/ 945356 h 141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2925" h="1414462">
                <a:moveTo>
                  <a:pt x="288131" y="945356"/>
                </a:moveTo>
                <a:lnTo>
                  <a:pt x="259556" y="592931"/>
                </a:lnTo>
                <a:lnTo>
                  <a:pt x="238125" y="447675"/>
                </a:lnTo>
                <a:lnTo>
                  <a:pt x="214312" y="342900"/>
                </a:lnTo>
                <a:lnTo>
                  <a:pt x="197643" y="288131"/>
                </a:lnTo>
                <a:lnTo>
                  <a:pt x="176212" y="238125"/>
                </a:lnTo>
                <a:lnTo>
                  <a:pt x="145256" y="183356"/>
                </a:lnTo>
                <a:lnTo>
                  <a:pt x="97631" y="123825"/>
                </a:lnTo>
                <a:lnTo>
                  <a:pt x="61912" y="85725"/>
                </a:lnTo>
                <a:lnTo>
                  <a:pt x="23812" y="57150"/>
                </a:lnTo>
                <a:lnTo>
                  <a:pt x="9525" y="45244"/>
                </a:lnTo>
                <a:lnTo>
                  <a:pt x="0" y="23812"/>
                </a:lnTo>
                <a:lnTo>
                  <a:pt x="2381" y="7144"/>
                </a:lnTo>
                <a:lnTo>
                  <a:pt x="16668" y="0"/>
                </a:lnTo>
                <a:lnTo>
                  <a:pt x="54768" y="4762"/>
                </a:lnTo>
                <a:lnTo>
                  <a:pt x="123825" y="14287"/>
                </a:lnTo>
                <a:lnTo>
                  <a:pt x="197643" y="30956"/>
                </a:lnTo>
                <a:lnTo>
                  <a:pt x="273843" y="54769"/>
                </a:lnTo>
                <a:lnTo>
                  <a:pt x="340518" y="83344"/>
                </a:lnTo>
                <a:lnTo>
                  <a:pt x="440531" y="140494"/>
                </a:lnTo>
                <a:lnTo>
                  <a:pt x="459581" y="247650"/>
                </a:lnTo>
                <a:lnTo>
                  <a:pt x="502443" y="759619"/>
                </a:lnTo>
                <a:lnTo>
                  <a:pt x="533400" y="1209675"/>
                </a:lnTo>
                <a:lnTo>
                  <a:pt x="542925" y="1297781"/>
                </a:lnTo>
                <a:lnTo>
                  <a:pt x="511968" y="1343025"/>
                </a:lnTo>
                <a:lnTo>
                  <a:pt x="428625" y="1412081"/>
                </a:lnTo>
                <a:lnTo>
                  <a:pt x="414337" y="1414462"/>
                </a:lnTo>
                <a:lnTo>
                  <a:pt x="397668" y="1404937"/>
                </a:lnTo>
                <a:lnTo>
                  <a:pt x="350043" y="1345406"/>
                </a:lnTo>
                <a:lnTo>
                  <a:pt x="314325" y="1297781"/>
                </a:lnTo>
                <a:lnTo>
                  <a:pt x="307181" y="1276350"/>
                </a:lnTo>
                <a:lnTo>
                  <a:pt x="288131" y="945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CA4C5C06-4E1B-4EBA-8108-58B0FD5BD2EE}"/>
              </a:ext>
            </a:extLst>
          </p:cNvPr>
          <p:cNvSpPr/>
          <p:nvPr/>
        </p:nvSpPr>
        <p:spPr>
          <a:xfrm rot="16200000">
            <a:off x="2538418" y="3549651"/>
            <a:ext cx="4216400" cy="536575"/>
          </a:xfrm>
          <a:custGeom>
            <a:avLst/>
            <a:gdLst>
              <a:gd name="connsiteX0" fmla="*/ 1927654 w 4215419"/>
              <a:gd name="connsiteY0" fmla="*/ 406008 h 536636"/>
              <a:gd name="connsiteX1" fmla="*/ 1239206 w 4215419"/>
              <a:gd name="connsiteY1" fmla="*/ 395416 h 536636"/>
              <a:gd name="connsiteX2" fmla="*/ 794363 w 4215419"/>
              <a:gd name="connsiteY2" fmla="*/ 398947 h 536636"/>
              <a:gd name="connsiteX3" fmla="*/ 466026 w 4215419"/>
              <a:gd name="connsiteY3" fmla="*/ 406008 h 536636"/>
              <a:gd name="connsiteX4" fmla="*/ 335397 w 4215419"/>
              <a:gd name="connsiteY4" fmla="*/ 413069 h 536636"/>
              <a:gd name="connsiteX5" fmla="*/ 268318 w 4215419"/>
              <a:gd name="connsiteY5" fmla="*/ 406008 h 536636"/>
              <a:gd name="connsiteX6" fmla="*/ 204769 w 4215419"/>
              <a:gd name="connsiteY6" fmla="*/ 391886 h 536636"/>
              <a:gd name="connsiteX7" fmla="*/ 112976 w 4215419"/>
              <a:gd name="connsiteY7" fmla="*/ 363642 h 536636"/>
              <a:gd name="connsiteX8" fmla="*/ 56488 w 4215419"/>
              <a:gd name="connsiteY8" fmla="*/ 335398 h 536636"/>
              <a:gd name="connsiteX9" fmla="*/ 28244 w 4215419"/>
              <a:gd name="connsiteY9" fmla="*/ 317745 h 536636"/>
              <a:gd name="connsiteX10" fmla="*/ 3530 w 4215419"/>
              <a:gd name="connsiteY10" fmla="*/ 289501 h 536636"/>
              <a:gd name="connsiteX11" fmla="*/ 0 w 4215419"/>
              <a:gd name="connsiteY11" fmla="*/ 257727 h 536636"/>
              <a:gd name="connsiteX12" fmla="*/ 3530 w 4215419"/>
              <a:gd name="connsiteY12" fmla="*/ 225952 h 536636"/>
              <a:gd name="connsiteX13" fmla="*/ 24713 w 4215419"/>
              <a:gd name="connsiteY13" fmla="*/ 187117 h 536636"/>
              <a:gd name="connsiteX14" fmla="*/ 49427 w 4215419"/>
              <a:gd name="connsiteY14" fmla="*/ 165933 h 536636"/>
              <a:gd name="connsiteX15" fmla="*/ 123567 w 4215419"/>
              <a:gd name="connsiteY15" fmla="*/ 141220 h 536636"/>
              <a:gd name="connsiteX16" fmla="*/ 264787 w 4215419"/>
              <a:gd name="connsiteY16" fmla="*/ 109445 h 536636"/>
              <a:gd name="connsiteX17" fmla="*/ 367172 w 4215419"/>
              <a:gd name="connsiteY17" fmla="*/ 98854 h 536636"/>
              <a:gd name="connsiteX18" fmla="*/ 497801 w 4215419"/>
              <a:gd name="connsiteY18" fmla="*/ 123567 h 536636"/>
              <a:gd name="connsiteX19" fmla="*/ 706100 w 4215419"/>
              <a:gd name="connsiteY19" fmla="*/ 148281 h 536636"/>
              <a:gd name="connsiteX20" fmla="*/ 1048559 w 4215419"/>
              <a:gd name="connsiteY20" fmla="*/ 176525 h 536636"/>
              <a:gd name="connsiteX21" fmla="*/ 1465158 w 4215419"/>
              <a:gd name="connsiteY21" fmla="*/ 194178 h 536636"/>
              <a:gd name="connsiteX22" fmla="*/ 2037099 w 4215419"/>
              <a:gd name="connsiteY22" fmla="*/ 211830 h 536636"/>
              <a:gd name="connsiteX23" fmla="*/ 2556083 w 4215419"/>
              <a:gd name="connsiteY23" fmla="*/ 229483 h 536636"/>
              <a:gd name="connsiteX24" fmla="*/ 3057414 w 4215419"/>
              <a:gd name="connsiteY24" fmla="*/ 229483 h 536636"/>
              <a:gd name="connsiteX25" fmla="*/ 3678783 w 4215419"/>
              <a:gd name="connsiteY25" fmla="*/ 229483 h 536636"/>
              <a:gd name="connsiteX26" fmla="*/ 3855308 w 4215419"/>
              <a:gd name="connsiteY26" fmla="*/ 229483 h 536636"/>
              <a:gd name="connsiteX27" fmla="*/ 3911796 w 4215419"/>
              <a:gd name="connsiteY27" fmla="*/ 229483 h 536636"/>
              <a:gd name="connsiteX28" fmla="*/ 3957692 w 4215419"/>
              <a:gd name="connsiteY28" fmla="*/ 218891 h 536636"/>
              <a:gd name="connsiteX29" fmla="*/ 4021242 w 4215419"/>
              <a:gd name="connsiteY29" fmla="*/ 190647 h 536636"/>
              <a:gd name="connsiteX30" fmla="*/ 4088321 w 4215419"/>
              <a:gd name="connsiteY30" fmla="*/ 141220 h 536636"/>
              <a:gd name="connsiteX31" fmla="*/ 4123626 w 4215419"/>
              <a:gd name="connsiteY31" fmla="*/ 105915 h 536636"/>
              <a:gd name="connsiteX32" fmla="*/ 4151870 w 4215419"/>
              <a:gd name="connsiteY32" fmla="*/ 49427 h 536636"/>
              <a:gd name="connsiteX33" fmla="*/ 4165992 w 4215419"/>
              <a:gd name="connsiteY33" fmla="*/ 17652 h 536636"/>
              <a:gd name="connsiteX34" fmla="*/ 4176584 w 4215419"/>
              <a:gd name="connsiteY34" fmla="*/ 3530 h 536636"/>
              <a:gd name="connsiteX35" fmla="*/ 4194236 w 4215419"/>
              <a:gd name="connsiteY35" fmla="*/ 0 h 536636"/>
              <a:gd name="connsiteX36" fmla="*/ 4211889 w 4215419"/>
              <a:gd name="connsiteY36" fmla="*/ 7061 h 536636"/>
              <a:gd name="connsiteX37" fmla="*/ 4215419 w 4215419"/>
              <a:gd name="connsiteY37" fmla="*/ 21183 h 536636"/>
              <a:gd name="connsiteX38" fmla="*/ 4204828 w 4215419"/>
              <a:gd name="connsiteY38" fmla="*/ 102384 h 536636"/>
              <a:gd name="connsiteX39" fmla="*/ 4165992 w 4215419"/>
              <a:gd name="connsiteY39" fmla="*/ 257727 h 536636"/>
              <a:gd name="connsiteX40" fmla="*/ 4113035 w 4215419"/>
              <a:gd name="connsiteY40" fmla="*/ 398947 h 536636"/>
              <a:gd name="connsiteX41" fmla="*/ 4074199 w 4215419"/>
              <a:gd name="connsiteY41" fmla="*/ 473087 h 536636"/>
              <a:gd name="connsiteX42" fmla="*/ 4049486 w 4215419"/>
              <a:gd name="connsiteY42" fmla="*/ 501331 h 536636"/>
              <a:gd name="connsiteX43" fmla="*/ 4017711 w 4215419"/>
              <a:gd name="connsiteY43" fmla="*/ 529575 h 536636"/>
              <a:gd name="connsiteX44" fmla="*/ 3978875 w 4215419"/>
              <a:gd name="connsiteY44" fmla="*/ 536636 h 536636"/>
              <a:gd name="connsiteX45" fmla="*/ 3936509 w 4215419"/>
              <a:gd name="connsiteY45" fmla="*/ 529575 h 536636"/>
              <a:gd name="connsiteX46" fmla="*/ 3880021 w 4215419"/>
              <a:gd name="connsiteY46" fmla="*/ 494270 h 536636"/>
              <a:gd name="connsiteX47" fmla="*/ 3834125 w 4215419"/>
              <a:gd name="connsiteY47" fmla="*/ 466026 h 536636"/>
              <a:gd name="connsiteX48" fmla="*/ 3777637 w 4215419"/>
              <a:gd name="connsiteY48" fmla="*/ 448374 h 536636"/>
              <a:gd name="connsiteX49" fmla="*/ 3682313 w 4215419"/>
              <a:gd name="connsiteY49" fmla="*/ 430721 h 536636"/>
              <a:gd name="connsiteX50" fmla="*/ 3555215 w 4215419"/>
              <a:gd name="connsiteY50" fmla="*/ 427191 h 536636"/>
              <a:gd name="connsiteX51" fmla="*/ 3128025 w 4215419"/>
              <a:gd name="connsiteY51" fmla="*/ 430721 h 536636"/>
              <a:gd name="connsiteX52" fmla="*/ 2958560 w 4215419"/>
              <a:gd name="connsiteY52" fmla="*/ 423660 h 536636"/>
              <a:gd name="connsiteX53" fmla="*/ 2683181 w 4215419"/>
              <a:gd name="connsiteY53" fmla="*/ 430721 h 536636"/>
              <a:gd name="connsiteX54" fmla="*/ 2591388 w 4215419"/>
              <a:gd name="connsiteY54" fmla="*/ 430721 h 536636"/>
              <a:gd name="connsiteX55" fmla="*/ 1927654 w 4215419"/>
              <a:gd name="connsiteY55" fmla="*/ 406008 h 536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215419" h="536636">
                <a:moveTo>
                  <a:pt x="1927654" y="406008"/>
                </a:moveTo>
                <a:lnTo>
                  <a:pt x="1239206" y="395416"/>
                </a:lnTo>
                <a:lnTo>
                  <a:pt x="794363" y="398947"/>
                </a:lnTo>
                <a:lnTo>
                  <a:pt x="466026" y="406008"/>
                </a:lnTo>
                <a:lnTo>
                  <a:pt x="335397" y="413069"/>
                </a:lnTo>
                <a:lnTo>
                  <a:pt x="268318" y="406008"/>
                </a:lnTo>
                <a:lnTo>
                  <a:pt x="204769" y="391886"/>
                </a:lnTo>
                <a:lnTo>
                  <a:pt x="112976" y="363642"/>
                </a:lnTo>
                <a:lnTo>
                  <a:pt x="56488" y="335398"/>
                </a:lnTo>
                <a:lnTo>
                  <a:pt x="28244" y="317745"/>
                </a:lnTo>
                <a:lnTo>
                  <a:pt x="3530" y="289501"/>
                </a:lnTo>
                <a:lnTo>
                  <a:pt x="0" y="257727"/>
                </a:lnTo>
                <a:lnTo>
                  <a:pt x="3530" y="225952"/>
                </a:lnTo>
                <a:lnTo>
                  <a:pt x="24713" y="187117"/>
                </a:lnTo>
                <a:lnTo>
                  <a:pt x="49427" y="165933"/>
                </a:lnTo>
                <a:lnTo>
                  <a:pt x="123567" y="141220"/>
                </a:lnTo>
                <a:lnTo>
                  <a:pt x="264787" y="109445"/>
                </a:lnTo>
                <a:lnTo>
                  <a:pt x="367172" y="98854"/>
                </a:lnTo>
                <a:lnTo>
                  <a:pt x="497801" y="123567"/>
                </a:lnTo>
                <a:lnTo>
                  <a:pt x="706100" y="148281"/>
                </a:lnTo>
                <a:lnTo>
                  <a:pt x="1048559" y="176525"/>
                </a:lnTo>
                <a:lnTo>
                  <a:pt x="1465158" y="194178"/>
                </a:lnTo>
                <a:lnTo>
                  <a:pt x="2037099" y="211830"/>
                </a:lnTo>
                <a:lnTo>
                  <a:pt x="2556083" y="229483"/>
                </a:lnTo>
                <a:lnTo>
                  <a:pt x="3057414" y="229483"/>
                </a:lnTo>
                <a:lnTo>
                  <a:pt x="3678783" y="229483"/>
                </a:lnTo>
                <a:lnTo>
                  <a:pt x="3855308" y="229483"/>
                </a:lnTo>
                <a:lnTo>
                  <a:pt x="3911796" y="229483"/>
                </a:lnTo>
                <a:lnTo>
                  <a:pt x="3957692" y="218891"/>
                </a:lnTo>
                <a:lnTo>
                  <a:pt x="4021242" y="190647"/>
                </a:lnTo>
                <a:lnTo>
                  <a:pt x="4088321" y="141220"/>
                </a:lnTo>
                <a:lnTo>
                  <a:pt x="4123626" y="105915"/>
                </a:lnTo>
                <a:lnTo>
                  <a:pt x="4151870" y="49427"/>
                </a:lnTo>
                <a:lnTo>
                  <a:pt x="4165992" y="17652"/>
                </a:lnTo>
                <a:lnTo>
                  <a:pt x="4176584" y="3530"/>
                </a:lnTo>
                <a:lnTo>
                  <a:pt x="4194236" y="0"/>
                </a:lnTo>
                <a:lnTo>
                  <a:pt x="4211889" y="7061"/>
                </a:lnTo>
                <a:lnTo>
                  <a:pt x="4215419" y="21183"/>
                </a:lnTo>
                <a:lnTo>
                  <a:pt x="4204828" y="102384"/>
                </a:lnTo>
                <a:lnTo>
                  <a:pt x="4165992" y="257727"/>
                </a:lnTo>
                <a:lnTo>
                  <a:pt x="4113035" y="398947"/>
                </a:lnTo>
                <a:lnTo>
                  <a:pt x="4074199" y="473087"/>
                </a:lnTo>
                <a:lnTo>
                  <a:pt x="4049486" y="501331"/>
                </a:lnTo>
                <a:lnTo>
                  <a:pt x="4017711" y="529575"/>
                </a:lnTo>
                <a:lnTo>
                  <a:pt x="3978875" y="536636"/>
                </a:lnTo>
                <a:lnTo>
                  <a:pt x="3936509" y="529575"/>
                </a:lnTo>
                <a:lnTo>
                  <a:pt x="3880021" y="494270"/>
                </a:lnTo>
                <a:lnTo>
                  <a:pt x="3834125" y="466026"/>
                </a:lnTo>
                <a:lnTo>
                  <a:pt x="3777637" y="448374"/>
                </a:lnTo>
                <a:lnTo>
                  <a:pt x="3682313" y="430721"/>
                </a:lnTo>
                <a:lnTo>
                  <a:pt x="3555215" y="427191"/>
                </a:lnTo>
                <a:lnTo>
                  <a:pt x="3128025" y="430721"/>
                </a:lnTo>
                <a:lnTo>
                  <a:pt x="2958560" y="423660"/>
                </a:lnTo>
                <a:lnTo>
                  <a:pt x="2683181" y="430721"/>
                </a:lnTo>
                <a:lnTo>
                  <a:pt x="2591388" y="430721"/>
                </a:lnTo>
                <a:lnTo>
                  <a:pt x="1927654" y="40600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9E8D8029-41E3-470A-887D-FC13234CE25C}"/>
              </a:ext>
            </a:extLst>
          </p:cNvPr>
          <p:cNvSpPr/>
          <p:nvPr/>
        </p:nvSpPr>
        <p:spPr>
          <a:xfrm rot="16200000">
            <a:off x="3204373" y="3304382"/>
            <a:ext cx="1776412" cy="1146175"/>
          </a:xfrm>
          <a:custGeom>
            <a:avLst/>
            <a:gdLst>
              <a:gd name="connsiteX0" fmla="*/ 807244 w 1776413"/>
              <a:gd name="connsiteY0" fmla="*/ 769143 h 1145381"/>
              <a:gd name="connsiteX1" fmla="*/ 559594 w 1776413"/>
              <a:gd name="connsiteY1" fmla="*/ 583406 h 1145381"/>
              <a:gd name="connsiteX2" fmla="*/ 421482 w 1776413"/>
              <a:gd name="connsiteY2" fmla="*/ 469106 h 1145381"/>
              <a:gd name="connsiteX3" fmla="*/ 250032 w 1776413"/>
              <a:gd name="connsiteY3" fmla="*/ 309562 h 1145381"/>
              <a:gd name="connsiteX4" fmla="*/ 161925 w 1776413"/>
              <a:gd name="connsiteY4" fmla="*/ 226218 h 1145381"/>
              <a:gd name="connsiteX5" fmla="*/ 85725 w 1776413"/>
              <a:gd name="connsiteY5" fmla="*/ 145256 h 1145381"/>
              <a:gd name="connsiteX6" fmla="*/ 38100 w 1776413"/>
              <a:gd name="connsiteY6" fmla="*/ 95250 h 1145381"/>
              <a:gd name="connsiteX7" fmla="*/ 19050 w 1776413"/>
              <a:gd name="connsiteY7" fmla="*/ 71437 h 1145381"/>
              <a:gd name="connsiteX8" fmla="*/ 7144 w 1776413"/>
              <a:gd name="connsiteY8" fmla="*/ 50006 h 1145381"/>
              <a:gd name="connsiteX9" fmla="*/ 0 w 1776413"/>
              <a:gd name="connsiteY9" fmla="*/ 28575 h 1145381"/>
              <a:gd name="connsiteX10" fmla="*/ 0 w 1776413"/>
              <a:gd name="connsiteY10" fmla="*/ 16668 h 1145381"/>
              <a:gd name="connsiteX11" fmla="*/ 2382 w 1776413"/>
              <a:gd name="connsiteY11" fmla="*/ 4762 h 1145381"/>
              <a:gd name="connsiteX12" fmla="*/ 11907 w 1776413"/>
              <a:gd name="connsiteY12" fmla="*/ 0 h 1145381"/>
              <a:gd name="connsiteX13" fmla="*/ 35719 w 1776413"/>
              <a:gd name="connsiteY13" fmla="*/ 0 h 1145381"/>
              <a:gd name="connsiteX14" fmla="*/ 59532 w 1776413"/>
              <a:gd name="connsiteY14" fmla="*/ 11906 h 1145381"/>
              <a:gd name="connsiteX15" fmla="*/ 190500 w 1776413"/>
              <a:gd name="connsiteY15" fmla="*/ 140493 h 1145381"/>
              <a:gd name="connsiteX16" fmla="*/ 297657 w 1776413"/>
              <a:gd name="connsiteY16" fmla="*/ 233362 h 1145381"/>
              <a:gd name="connsiteX17" fmla="*/ 416719 w 1776413"/>
              <a:gd name="connsiteY17" fmla="*/ 330993 h 1145381"/>
              <a:gd name="connsiteX18" fmla="*/ 523875 w 1776413"/>
              <a:gd name="connsiteY18" fmla="*/ 409575 h 1145381"/>
              <a:gd name="connsiteX19" fmla="*/ 645319 w 1776413"/>
              <a:gd name="connsiteY19" fmla="*/ 488156 h 1145381"/>
              <a:gd name="connsiteX20" fmla="*/ 778669 w 1776413"/>
              <a:gd name="connsiteY20" fmla="*/ 566737 h 1145381"/>
              <a:gd name="connsiteX21" fmla="*/ 942975 w 1776413"/>
              <a:gd name="connsiteY21" fmla="*/ 652462 h 1145381"/>
              <a:gd name="connsiteX22" fmla="*/ 1100138 w 1776413"/>
              <a:gd name="connsiteY22" fmla="*/ 728662 h 1145381"/>
              <a:gd name="connsiteX23" fmla="*/ 1323975 w 1776413"/>
              <a:gd name="connsiteY23" fmla="*/ 828675 h 1145381"/>
              <a:gd name="connsiteX24" fmla="*/ 1423988 w 1776413"/>
              <a:gd name="connsiteY24" fmla="*/ 869156 h 1145381"/>
              <a:gd name="connsiteX25" fmla="*/ 1593057 w 1776413"/>
              <a:gd name="connsiteY25" fmla="*/ 926306 h 1145381"/>
              <a:gd name="connsiteX26" fmla="*/ 1731169 w 1776413"/>
              <a:gd name="connsiteY26" fmla="*/ 964406 h 1145381"/>
              <a:gd name="connsiteX27" fmla="*/ 1776413 w 1776413"/>
              <a:gd name="connsiteY27" fmla="*/ 1145381 h 1145381"/>
              <a:gd name="connsiteX28" fmla="*/ 1383507 w 1776413"/>
              <a:gd name="connsiteY28" fmla="*/ 1143000 h 1145381"/>
              <a:gd name="connsiteX29" fmla="*/ 1154907 w 1776413"/>
              <a:gd name="connsiteY29" fmla="*/ 995362 h 1145381"/>
              <a:gd name="connsiteX30" fmla="*/ 807244 w 1776413"/>
              <a:gd name="connsiteY30" fmla="*/ 769143 h 1145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776413" h="1145381">
                <a:moveTo>
                  <a:pt x="807244" y="769143"/>
                </a:moveTo>
                <a:lnTo>
                  <a:pt x="559594" y="583406"/>
                </a:lnTo>
                <a:lnTo>
                  <a:pt x="421482" y="469106"/>
                </a:lnTo>
                <a:lnTo>
                  <a:pt x="250032" y="309562"/>
                </a:lnTo>
                <a:lnTo>
                  <a:pt x="161925" y="226218"/>
                </a:lnTo>
                <a:lnTo>
                  <a:pt x="85725" y="145256"/>
                </a:lnTo>
                <a:lnTo>
                  <a:pt x="38100" y="95250"/>
                </a:lnTo>
                <a:lnTo>
                  <a:pt x="19050" y="71437"/>
                </a:lnTo>
                <a:lnTo>
                  <a:pt x="7144" y="50006"/>
                </a:lnTo>
                <a:lnTo>
                  <a:pt x="0" y="28575"/>
                </a:lnTo>
                <a:lnTo>
                  <a:pt x="0" y="16668"/>
                </a:lnTo>
                <a:lnTo>
                  <a:pt x="2382" y="4762"/>
                </a:lnTo>
                <a:lnTo>
                  <a:pt x="11907" y="0"/>
                </a:lnTo>
                <a:lnTo>
                  <a:pt x="35719" y="0"/>
                </a:lnTo>
                <a:lnTo>
                  <a:pt x="59532" y="11906"/>
                </a:lnTo>
                <a:lnTo>
                  <a:pt x="190500" y="140493"/>
                </a:lnTo>
                <a:lnTo>
                  <a:pt x="297657" y="233362"/>
                </a:lnTo>
                <a:lnTo>
                  <a:pt x="416719" y="330993"/>
                </a:lnTo>
                <a:lnTo>
                  <a:pt x="523875" y="409575"/>
                </a:lnTo>
                <a:lnTo>
                  <a:pt x="645319" y="488156"/>
                </a:lnTo>
                <a:lnTo>
                  <a:pt x="778669" y="566737"/>
                </a:lnTo>
                <a:lnTo>
                  <a:pt x="942975" y="652462"/>
                </a:lnTo>
                <a:lnTo>
                  <a:pt x="1100138" y="728662"/>
                </a:lnTo>
                <a:lnTo>
                  <a:pt x="1323975" y="828675"/>
                </a:lnTo>
                <a:lnTo>
                  <a:pt x="1423988" y="869156"/>
                </a:lnTo>
                <a:lnTo>
                  <a:pt x="1593057" y="926306"/>
                </a:lnTo>
                <a:lnTo>
                  <a:pt x="1731169" y="964406"/>
                </a:lnTo>
                <a:lnTo>
                  <a:pt x="1776413" y="1145381"/>
                </a:lnTo>
                <a:lnTo>
                  <a:pt x="1383507" y="1143000"/>
                </a:lnTo>
                <a:lnTo>
                  <a:pt x="1154907" y="995362"/>
                </a:lnTo>
                <a:lnTo>
                  <a:pt x="807244" y="76914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53AE9B3-8819-4B49-A978-6A6CF1528CA0}"/>
              </a:ext>
            </a:extLst>
          </p:cNvPr>
          <p:cNvSpPr/>
          <p:nvPr/>
        </p:nvSpPr>
        <p:spPr>
          <a:xfrm>
            <a:off x="4735515" y="3176589"/>
            <a:ext cx="663575" cy="822325"/>
          </a:xfrm>
          <a:custGeom>
            <a:avLst/>
            <a:gdLst>
              <a:gd name="connsiteX0" fmla="*/ 364332 w 661988"/>
              <a:gd name="connsiteY0" fmla="*/ 481012 h 821531"/>
              <a:gd name="connsiteX1" fmla="*/ 271463 w 661988"/>
              <a:gd name="connsiteY1" fmla="*/ 354806 h 821531"/>
              <a:gd name="connsiteX2" fmla="*/ 185738 w 661988"/>
              <a:gd name="connsiteY2" fmla="*/ 261937 h 821531"/>
              <a:gd name="connsiteX3" fmla="*/ 119063 w 661988"/>
              <a:gd name="connsiteY3" fmla="*/ 202406 h 821531"/>
              <a:gd name="connsiteX4" fmla="*/ 4763 w 661988"/>
              <a:gd name="connsiteY4" fmla="*/ 138112 h 821531"/>
              <a:gd name="connsiteX5" fmla="*/ 0 w 661988"/>
              <a:gd name="connsiteY5" fmla="*/ 0 h 821531"/>
              <a:gd name="connsiteX6" fmla="*/ 104775 w 661988"/>
              <a:gd name="connsiteY6" fmla="*/ 45243 h 821531"/>
              <a:gd name="connsiteX7" fmla="*/ 247650 w 661988"/>
              <a:gd name="connsiteY7" fmla="*/ 119062 h 821531"/>
              <a:gd name="connsiteX8" fmla="*/ 390525 w 661988"/>
              <a:gd name="connsiteY8" fmla="*/ 200025 h 821531"/>
              <a:gd name="connsiteX9" fmla="*/ 490538 w 661988"/>
              <a:gd name="connsiteY9" fmla="*/ 266700 h 821531"/>
              <a:gd name="connsiteX10" fmla="*/ 552450 w 661988"/>
              <a:gd name="connsiteY10" fmla="*/ 307181 h 821531"/>
              <a:gd name="connsiteX11" fmla="*/ 585788 w 661988"/>
              <a:gd name="connsiteY11" fmla="*/ 333375 h 821531"/>
              <a:gd name="connsiteX12" fmla="*/ 611982 w 661988"/>
              <a:gd name="connsiteY12" fmla="*/ 359568 h 821531"/>
              <a:gd name="connsiteX13" fmla="*/ 633413 w 661988"/>
              <a:gd name="connsiteY13" fmla="*/ 397668 h 821531"/>
              <a:gd name="connsiteX14" fmla="*/ 650082 w 661988"/>
              <a:gd name="connsiteY14" fmla="*/ 454818 h 821531"/>
              <a:gd name="connsiteX15" fmla="*/ 659607 w 661988"/>
              <a:gd name="connsiteY15" fmla="*/ 531018 h 821531"/>
              <a:gd name="connsiteX16" fmla="*/ 661988 w 661988"/>
              <a:gd name="connsiteY16" fmla="*/ 602456 h 821531"/>
              <a:gd name="connsiteX17" fmla="*/ 657225 w 661988"/>
              <a:gd name="connsiteY17" fmla="*/ 683418 h 821531"/>
              <a:gd name="connsiteX18" fmla="*/ 645319 w 661988"/>
              <a:gd name="connsiteY18" fmla="*/ 731043 h 821531"/>
              <a:gd name="connsiteX19" fmla="*/ 631032 w 661988"/>
              <a:gd name="connsiteY19" fmla="*/ 771525 h 821531"/>
              <a:gd name="connsiteX20" fmla="*/ 611982 w 661988"/>
              <a:gd name="connsiteY20" fmla="*/ 795337 h 821531"/>
              <a:gd name="connsiteX21" fmla="*/ 590550 w 661988"/>
              <a:gd name="connsiteY21" fmla="*/ 814387 h 821531"/>
              <a:gd name="connsiteX22" fmla="*/ 569119 w 661988"/>
              <a:gd name="connsiteY22" fmla="*/ 821531 h 821531"/>
              <a:gd name="connsiteX23" fmla="*/ 550069 w 661988"/>
              <a:gd name="connsiteY23" fmla="*/ 821531 h 821531"/>
              <a:gd name="connsiteX24" fmla="*/ 523875 w 661988"/>
              <a:gd name="connsiteY24" fmla="*/ 807243 h 821531"/>
              <a:gd name="connsiteX25" fmla="*/ 504825 w 661988"/>
              <a:gd name="connsiteY25" fmla="*/ 783431 h 821531"/>
              <a:gd name="connsiteX26" fmla="*/ 488157 w 661988"/>
              <a:gd name="connsiteY26" fmla="*/ 738187 h 821531"/>
              <a:gd name="connsiteX27" fmla="*/ 476250 w 661988"/>
              <a:gd name="connsiteY27" fmla="*/ 688181 h 821531"/>
              <a:gd name="connsiteX28" fmla="*/ 440532 w 661988"/>
              <a:gd name="connsiteY28" fmla="*/ 609600 h 821531"/>
              <a:gd name="connsiteX29" fmla="*/ 364332 w 661988"/>
              <a:gd name="connsiteY29" fmla="*/ 481012 h 82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61988" h="821531">
                <a:moveTo>
                  <a:pt x="364332" y="481012"/>
                </a:moveTo>
                <a:lnTo>
                  <a:pt x="271463" y="354806"/>
                </a:lnTo>
                <a:lnTo>
                  <a:pt x="185738" y="261937"/>
                </a:lnTo>
                <a:lnTo>
                  <a:pt x="119063" y="202406"/>
                </a:lnTo>
                <a:lnTo>
                  <a:pt x="4763" y="138112"/>
                </a:lnTo>
                <a:lnTo>
                  <a:pt x="0" y="0"/>
                </a:lnTo>
                <a:lnTo>
                  <a:pt x="104775" y="45243"/>
                </a:lnTo>
                <a:lnTo>
                  <a:pt x="247650" y="119062"/>
                </a:lnTo>
                <a:lnTo>
                  <a:pt x="390525" y="200025"/>
                </a:lnTo>
                <a:lnTo>
                  <a:pt x="490538" y="266700"/>
                </a:lnTo>
                <a:lnTo>
                  <a:pt x="552450" y="307181"/>
                </a:lnTo>
                <a:lnTo>
                  <a:pt x="585788" y="333375"/>
                </a:lnTo>
                <a:lnTo>
                  <a:pt x="611982" y="359568"/>
                </a:lnTo>
                <a:lnTo>
                  <a:pt x="633413" y="397668"/>
                </a:lnTo>
                <a:lnTo>
                  <a:pt x="650082" y="454818"/>
                </a:lnTo>
                <a:lnTo>
                  <a:pt x="659607" y="531018"/>
                </a:lnTo>
                <a:cubicBezTo>
                  <a:pt x="660401" y="554831"/>
                  <a:pt x="661194" y="578643"/>
                  <a:pt x="661988" y="602456"/>
                </a:cubicBezTo>
                <a:lnTo>
                  <a:pt x="657225" y="683418"/>
                </a:lnTo>
                <a:lnTo>
                  <a:pt x="645319" y="731043"/>
                </a:lnTo>
                <a:lnTo>
                  <a:pt x="631032" y="771525"/>
                </a:lnTo>
                <a:lnTo>
                  <a:pt x="611982" y="795337"/>
                </a:lnTo>
                <a:lnTo>
                  <a:pt x="590550" y="814387"/>
                </a:lnTo>
                <a:lnTo>
                  <a:pt x="569119" y="821531"/>
                </a:lnTo>
                <a:lnTo>
                  <a:pt x="550069" y="821531"/>
                </a:lnTo>
                <a:lnTo>
                  <a:pt x="523875" y="807243"/>
                </a:lnTo>
                <a:lnTo>
                  <a:pt x="504825" y="783431"/>
                </a:lnTo>
                <a:lnTo>
                  <a:pt x="488157" y="738187"/>
                </a:lnTo>
                <a:lnTo>
                  <a:pt x="476250" y="688181"/>
                </a:lnTo>
                <a:lnTo>
                  <a:pt x="440532" y="609600"/>
                </a:lnTo>
                <a:lnTo>
                  <a:pt x="364332" y="48101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CA94CD7-6BC4-4893-AD39-30F29EC52452}"/>
              </a:ext>
            </a:extLst>
          </p:cNvPr>
          <p:cNvSpPr/>
          <p:nvPr/>
        </p:nvSpPr>
        <p:spPr>
          <a:xfrm>
            <a:off x="6440489" y="1817689"/>
            <a:ext cx="1123950" cy="365125"/>
          </a:xfrm>
          <a:custGeom>
            <a:avLst/>
            <a:gdLst>
              <a:gd name="connsiteX0" fmla="*/ 438150 w 1123950"/>
              <a:gd name="connsiteY0" fmla="*/ 264319 h 366712"/>
              <a:gd name="connsiteX1" fmla="*/ 223838 w 1123950"/>
              <a:gd name="connsiteY1" fmla="*/ 297656 h 366712"/>
              <a:gd name="connsiteX2" fmla="*/ 0 w 1123950"/>
              <a:gd name="connsiteY2" fmla="*/ 261937 h 366712"/>
              <a:gd name="connsiteX3" fmla="*/ 69057 w 1123950"/>
              <a:gd name="connsiteY3" fmla="*/ 166687 h 366712"/>
              <a:gd name="connsiteX4" fmla="*/ 183357 w 1123950"/>
              <a:gd name="connsiteY4" fmla="*/ 154781 h 366712"/>
              <a:gd name="connsiteX5" fmla="*/ 333375 w 1123950"/>
              <a:gd name="connsiteY5" fmla="*/ 128587 h 366712"/>
              <a:gd name="connsiteX6" fmla="*/ 585788 w 1123950"/>
              <a:gd name="connsiteY6" fmla="*/ 71437 h 366712"/>
              <a:gd name="connsiteX7" fmla="*/ 619125 w 1123950"/>
              <a:gd name="connsiteY7" fmla="*/ 45244 h 366712"/>
              <a:gd name="connsiteX8" fmla="*/ 659607 w 1123950"/>
              <a:gd name="connsiteY8" fmla="*/ 21431 h 366712"/>
              <a:gd name="connsiteX9" fmla="*/ 704850 w 1123950"/>
              <a:gd name="connsiteY9" fmla="*/ 2381 h 366712"/>
              <a:gd name="connsiteX10" fmla="*/ 721519 w 1123950"/>
              <a:gd name="connsiteY10" fmla="*/ 0 h 366712"/>
              <a:gd name="connsiteX11" fmla="*/ 752475 w 1123950"/>
              <a:gd name="connsiteY11" fmla="*/ 19050 h 366712"/>
              <a:gd name="connsiteX12" fmla="*/ 847725 w 1123950"/>
              <a:gd name="connsiteY12" fmla="*/ 61912 h 366712"/>
              <a:gd name="connsiteX13" fmla="*/ 942975 w 1123950"/>
              <a:gd name="connsiteY13" fmla="*/ 121444 h 366712"/>
              <a:gd name="connsiteX14" fmla="*/ 1019175 w 1123950"/>
              <a:gd name="connsiteY14" fmla="*/ 173831 h 366712"/>
              <a:gd name="connsiteX15" fmla="*/ 1057275 w 1123950"/>
              <a:gd name="connsiteY15" fmla="*/ 202406 h 366712"/>
              <a:gd name="connsiteX16" fmla="*/ 1088232 w 1123950"/>
              <a:gd name="connsiteY16" fmla="*/ 230981 h 366712"/>
              <a:gd name="connsiteX17" fmla="*/ 1112044 w 1123950"/>
              <a:gd name="connsiteY17" fmla="*/ 257175 h 366712"/>
              <a:gd name="connsiteX18" fmla="*/ 1121569 w 1123950"/>
              <a:gd name="connsiteY18" fmla="*/ 280987 h 366712"/>
              <a:gd name="connsiteX19" fmla="*/ 1123950 w 1123950"/>
              <a:gd name="connsiteY19" fmla="*/ 302419 h 366712"/>
              <a:gd name="connsiteX20" fmla="*/ 1114425 w 1123950"/>
              <a:gd name="connsiteY20" fmla="*/ 333375 h 366712"/>
              <a:gd name="connsiteX21" fmla="*/ 1071563 w 1123950"/>
              <a:gd name="connsiteY21" fmla="*/ 366712 h 366712"/>
              <a:gd name="connsiteX22" fmla="*/ 731044 w 1123950"/>
              <a:gd name="connsiteY22" fmla="*/ 242887 h 366712"/>
              <a:gd name="connsiteX23" fmla="*/ 719138 w 1123950"/>
              <a:gd name="connsiteY23" fmla="*/ 228600 h 366712"/>
              <a:gd name="connsiteX24" fmla="*/ 681038 w 1123950"/>
              <a:gd name="connsiteY24" fmla="*/ 228600 h 366712"/>
              <a:gd name="connsiteX25" fmla="*/ 438150 w 1123950"/>
              <a:gd name="connsiteY25" fmla="*/ 264319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123950" h="366712">
                <a:moveTo>
                  <a:pt x="438150" y="264319"/>
                </a:moveTo>
                <a:lnTo>
                  <a:pt x="223838" y="297656"/>
                </a:lnTo>
                <a:lnTo>
                  <a:pt x="0" y="261937"/>
                </a:lnTo>
                <a:lnTo>
                  <a:pt x="69057" y="166687"/>
                </a:lnTo>
                <a:lnTo>
                  <a:pt x="183357" y="154781"/>
                </a:lnTo>
                <a:lnTo>
                  <a:pt x="333375" y="128587"/>
                </a:lnTo>
                <a:lnTo>
                  <a:pt x="585788" y="71437"/>
                </a:lnTo>
                <a:lnTo>
                  <a:pt x="619125" y="45244"/>
                </a:lnTo>
                <a:lnTo>
                  <a:pt x="659607" y="21431"/>
                </a:lnTo>
                <a:lnTo>
                  <a:pt x="704850" y="2381"/>
                </a:lnTo>
                <a:lnTo>
                  <a:pt x="721519" y="0"/>
                </a:lnTo>
                <a:lnTo>
                  <a:pt x="752475" y="19050"/>
                </a:lnTo>
                <a:lnTo>
                  <a:pt x="847725" y="61912"/>
                </a:lnTo>
                <a:lnTo>
                  <a:pt x="942975" y="121444"/>
                </a:lnTo>
                <a:lnTo>
                  <a:pt x="1019175" y="173831"/>
                </a:lnTo>
                <a:lnTo>
                  <a:pt x="1057275" y="202406"/>
                </a:lnTo>
                <a:lnTo>
                  <a:pt x="1088232" y="230981"/>
                </a:lnTo>
                <a:lnTo>
                  <a:pt x="1112044" y="257175"/>
                </a:lnTo>
                <a:lnTo>
                  <a:pt x="1121569" y="280987"/>
                </a:lnTo>
                <a:lnTo>
                  <a:pt x="1123950" y="302419"/>
                </a:lnTo>
                <a:lnTo>
                  <a:pt x="1114425" y="333375"/>
                </a:lnTo>
                <a:lnTo>
                  <a:pt x="1071563" y="366712"/>
                </a:lnTo>
                <a:lnTo>
                  <a:pt x="731044" y="242887"/>
                </a:lnTo>
                <a:lnTo>
                  <a:pt x="719138" y="228600"/>
                </a:lnTo>
                <a:lnTo>
                  <a:pt x="681038" y="228600"/>
                </a:lnTo>
                <a:lnTo>
                  <a:pt x="438150" y="2643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61F9859E-8530-48C8-98DE-C23169D0BD8A}"/>
              </a:ext>
            </a:extLst>
          </p:cNvPr>
          <p:cNvSpPr/>
          <p:nvPr/>
        </p:nvSpPr>
        <p:spPr>
          <a:xfrm rot="16200000">
            <a:off x="5078414" y="1947863"/>
            <a:ext cx="2416175" cy="2501900"/>
          </a:xfrm>
          <a:custGeom>
            <a:avLst/>
            <a:gdLst>
              <a:gd name="connsiteX0" fmla="*/ 1607848 w 2416871"/>
              <a:gd name="connsiteY0" fmla="*/ 2046353 h 2501853"/>
              <a:gd name="connsiteX1" fmla="*/ 1458281 w 2416871"/>
              <a:gd name="connsiteY1" fmla="*/ 1940976 h 2501853"/>
              <a:gd name="connsiteX2" fmla="*/ 1295117 w 2416871"/>
              <a:gd name="connsiteY2" fmla="*/ 1801606 h 2501853"/>
              <a:gd name="connsiteX3" fmla="*/ 1159146 w 2416871"/>
              <a:gd name="connsiteY3" fmla="*/ 1686031 h 2501853"/>
              <a:gd name="connsiteX4" fmla="*/ 914400 w 2416871"/>
              <a:gd name="connsiteY4" fmla="*/ 1437886 h 2501853"/>
              <a:gd name="connsiteX5" fmla="*/ 771631 w 2416871"/>
              <a:gd name="connsiteY5" fmla="*/ 1278121 h 2501853"/>
              <a:gd name="connsiteX6" fmla="*/ 659456 w 2416871"/>
              <a:gd name="connsiteY6" fmla="*/ 1148949 h 2501853"/>
              <a:gd name="connsiteX7" fmla="*/ 564277 w 2416871"/>
              <a:gd name="connsiteY7" fmla="*/ 1029975 h 2501853"/>
              <a:gd name="connsiteX8" fmla="*/ 486094 w 2416871"/>
              <a:gd name="connsiteY8" fmla="*/ 924598 h 2501853"/>
              <a:gd name="connsiteX9" fmla="*/ 418109 w 2416871"/>
              <a:gd name="connsiteY9" fmla="*/ 815822 h 2501853"/>
              <a:gd name="connsiteX10" fmla="*/ 343325 w 2416871"/>
              <a:gd name="connsiteY10" fmla="*/ 686650 h 2501853"/>
              <a:gd name="connsiteX11" fmla="*/ 234549 w 2416871"/>
              <a:gd name="connsiteY11" fmla="*/ 496292 h 2501853"/>
              <a:gd name="connsiteX12" fmla="*/ 88381 w 2416871"/>
              <a:gd name="connsiteY12" fmla="*/ 217553 h 2501853"/>
              <a:gd name="connsiteX13" fmla="*/ 16996 w 2416871"/>
              <a:gd name="connsiteY13" fmla="*/ 84982 h 2501853"/>
              <a:gd name="connsiteX14" fmla="*/ 3399 w 2416871"/>
              <a:gd name="connsiteY14" fmla="*/ 50989 h 2501853"/>
              <a:gd name="connsiteX15" fmla="*/ 0 w 2416871"/>
              <a:gd name="connsiteY15" fmla="*/ 30593 h 2501853"/>
              <a:gd name="connsiteX16" fmla="*/ 0 w 2416871"/>
              <a:gd name="connsiteY16" fmla="*/ 20396 h 2501853"/>
              <a:gd name="connsiteX17" fmla="*/ 6799 w 2416871"/>
              <a:gd name="connsiteY17" fmla="*/ 6799 h 2501853"/>
              <a:gd name="connsiteX18" fmla="*/ 16996 w 2416871"/>
              <a:gd name="connsiteY18" fmla="*/ 0 h 2501853"/>
              <a:gd name="connsiteX19" fmla="*/ 37392 w 2416871"/>
              <a:gd name="connsiteY19" fmla="*/ 6799 h 2501853"/>
              <a:gd name="connsiteX20" fmla="*/ 47590 w 2416871"/>
              <a:gd name="connsiteY20" fmla="*/ 23795 h 2501853"/>
              <a:gd name="connsiteX21" fmla="*/ 203955 w 2416871"/>
              <a:gd name="connsiteY21" fmla="*/ 271941 h 2501853"/>
              <a:gd name="connsiteX22" fmla="*/ 356922 w 2416871"/>
              <a:gd name="connsiteY22" fmla="*/ 492892 h 2501853"/>
              <a:gd name="connsiteX23" fmla="*/ 509888 w 2416871"/>
              <a:gd name="connsiteY23" fmla="*/ 690049 h 2501853"/>
              <a:gd name="connsiteX24" fmla="*/ 628862 w 2416871"/>
              <a:gd name="connsiteY24" fmla="*/ 839616 h 2501853"/>
              <a:gd name="connsiteX25" fmla="*/ 781829 w 2416871"/>
              <a:gd name="connsiteY25" fmla="*/ 1012979 h 2501853"/>
              <a:gd name="connsiteX26" fmla="*/ 911001 w 2416871"/>
              <a:gd name="connsiteY26" fmla="*/ 1145550 h 2501853"/>
              <a:gd name="connsiteX27" fmla="*/ 1043572 w 2416871"/>
              <a:gd name="connsiteY27" fmla="*/ 1271322 h 2501853"/>
              <a:gd name="connsiteX28" fmla="*/ 1182941 w 2416871"/>
              <a:gd name="connsiteY28" fmla="*/ 1397095 h 2501853"/>
              <a:gd name="connsiteX29" fmla="*/ 1346106 w 2416871"/>
              <a:gd name="connsiteY29" fmla="*/ 1529666 h 2501853"/>
              <a:gd name="connsiteX30" fmla="*/ 1431087 w 2416871"/>
              <a:gd name="connsiteY30" fmla="*/ 1624845 h 2501853"/>
              <a:gd name="connsiteX31" fmla="*/ 1652039 w 2416871"/>
              <a:gd name="connsiteY31" fmla="*/ 1774412 h 2501853"/>
              <a:gd name="connsiteX32" fmla="*/ 1818602 w 2416871"/>
              <a:gd name="connsiteY32" fmla="*/ 1879789 h 2501853"/>
              <a:gd name="connsiteX33" fmla="*/ 1927378 w 2416871"/>
              <a:gd name="connsiteY33" fmla="*/ 1944375 h 2501853"/>
              <a:gd name="connsiteX34" fmla="*/ 2039554 w 2416871"/>
              <a:gd name="connsiteY34" fmla="*/ 2008961 h 2501853"/>
              <a:gd name="connsiteX35" fmla="*/ 2155129 w 2416871"/>
              <a:gd name="connsiteY35" fmla="*/ 2070147 h 2501853"/>
              <a:gd name="connsiteX36" fmla="*/ 2246909 w 2416871"/>
              <a:gd name="connsiteY36" fmla="*/ 2114338 h 2501853"/>
              <a:gd name="connsiteX37" fmla="*/ 2304696 w 2416871"/>
              <a:gd name="connsiteY37" fmla="*/ 2138132 h 2501853"/>
              <a:gd name="connsiteX38" fmla="*/ 2416871 w 2416871"/>
              <a:gd name="connsiteY38" fmla="*/ 2138132 h 2501853"/>
              <a:gd name="connsiteX39" fmla="*/ 2270703 w 2416871"/>
              <a:gd name="connsiteY39" fmla="*/ 2501853 h 2501853"/>
              <a:gd name="connsiteX40" fmla="*/ 2219715 w 2416871"/>
              <a:gd name="connsiteY40" fmla="*/ 2474659 h 2501853"/>
              <a:gd name="connsiteX41" fmla="*/ 2199319 w 2416871"/>
              <a:gd name="connsiteY41" fmla="*/ 2444066 h 2501853"/>
              <a:gd name="connsiteX42" fmla="*/ 2165326 w 2416871"/>
              <a:gd name="connsiteY42" fmla="*/ 2393077 h 2501853"/>
              <a:gd name="connsiteX43" fmla="*/ 2019158 w 2416871"/>
              <a:gd name="connsiteY43" fmla="*/ 2308095 h 2501853"/>
              <a:gd name="connsiteX44" fmla="*/ 1607848 w 2416871"/>
              <a:gd name="connsiteY44" fmla="*/ 2046353 h 2501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16871" h="2501853">
                <a:moveTo>
                  <a:pt x="1607848" y="2046353"/>
                </a:moveTo>
                <a:lnTo>
                  <a:pt x="1458281" y="1940976"/>
                </a:lnTo>
                <a:lnTo>
                  <a:pt x="1295117" y="1801606"/>
                </a:lnTo>
                <a:lnTo>
                  <a:pt x="1159146" y="1686031"/>
                </a:lnTo>
                <a:lnTo>
                  <a:pt x="914400" y="1437886"/>
                </a:lnTo>
                <a:lnTo>
                  <a:pt x="771631" y="1278121"/>
                </a:lnTo>
                <a:lnTo>
                  <a:pt x="659456" y="1148949"/>
                </a:lnTo>
                <a:lnTo>
                  <a:pt x="564277" y="1029975"/>
                </a:lnTo>
                <a:lnTo>
                  <a:pt x="486094" y="924598"/>
                </a:lnTo>
                <a:lnTo>
                  <a:pt x="418109" y="815822"/>
                </a:lnTo>
                <a:lnTo>
                  <a:pt x="343325" y="686650"/>
                </a:lnTo>
                <a:lnTo>
                  <a:pt x="234549" y="496292"/>
                </a:lnTo>
                <a:lnTo>
                  <a:pt x="88381" y="217553"/>
                </a:lnTo>
                <a:lnTo>
                  <a:pt x="16996" y="84982"/>
                </a:lnTo>
                <a:lnTo>
                  <a:pt x="3399" y="50989"/>
                </a:lnTo>
                <a:lnTo>
                  <a:pt x="0" y="30593"/>
                </a:lnTo>
                <a:lnTo>
                  <a:pt x="0" y="20396"/>
                </a:lnTo>
                <a:lnTo>
                  <a:pt x="6799" y="6799"/>
                </a:lnTo>
                <a:lnTo>
                  <a:pt x="16996" y="0"/>
                </a:lnTo>
                <a:lnTo>
                  <a:pt x="37392" y="6799"/>
                </a:lnTo>
                <a:lnTo>
                  <a:pt x="47590" y="23795"/>
                </a:lnTo>
                <a:lnTo>
                  <a:pt x="203955" y="271941"/>
                </a:lnTo>
                <a:lnTo>
                  <a:pt x="356922" y="492892"/>
                </a:lnTo>
                <a:lnTo>
                  <a:pt x="509888" y="690049"/>
                </a:lnTo>
                <a:lnTo>
                  <a:pt x="628862" y="839616"/>
                </a:lnTo>
                <a:lnTo>
                  <a:pt x="781829" y="1012979"/>
                </a:lnTo>
                <a:lnTo>
                  <a:pt x="911001" y="1145550"/>
                </a:lnTo>
                <a:lnTo>
                  <a:pt x="1043572" y="1271322"/>
                </a:lnTo>
                <a:lnTo>
                  <a:pt x="1182941" y="1397095"/>
                </a:lnTo>
                <a:lnTo>
                  <a:pt x="1346106" y="1529666"/>
                </a:lnTo>
                <a:lnTo>
                  <a:pt x="1431087" y="1624845"/>
                </a:lnTo>
                <a:lnTo>
                  <a:pt x="1652039" y="1774412"/>
                </a:lnTo>
                <a:lnTo>
                  <a:pt x="1818602" y="1879789"/>
                </a:lnTo>
                <a:lnTo>
                  <a:pt x="1927378" y="1944375"/>
                </a:lnTo>
                <a:lnTo>
                  <a:pt x="2039554" y="2008961"/>
                </a:lnTo>
                <a:lnTo>
                  <a:pt x="2155129" y="2070147"/>
                </a:lnTo>
                <a:lnTo>
                  <a:pt x="2246909" y="2114338"/>
                </a:lnTo>
                <a:lnTo>
                  <a:pt x="2304696" y="2138132"/>
                </a:lnTo>
                <a:lnTo>
                  <a:pt x="2416871" y="2138132"/>
                </a:lnTo>
                <a:lnTo>
                  <a:pt x="2270703" y="2501853"/>
                </a:lnTo>
                <a:lnTo>
                  <a:pt x="2219715" y="2474659"/>
                </a:lnTo>
                <a:lnTo>
                  <a:pt x="2199319" y="2444066"/>
                </a:lnTo>
                <a:lnTo>
                  <a:pt x="2165326" y="2393077"/>
                </a:lnTo>
                <a:lnTo>
                  <a:pt x="2019158" y="2308095"/>
                </a:lnTo>
                <a:lnTo>
                  <a:pt x="1607848" y="204635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D774ADB-F64A-4030-8839-405EC765E4FA}"/>
              </a:ext>
            </a:extLst>
          </p:cNvPr>
          <p:cNvSpPr/>
          <p:nvPr/>
        </p:nvSpPr>
        <p:spPr>
          <a:xfrm>
            <a:off x="6056313" y="2466975"/>
            <a:ext cx="2552700" cy="1828800"/>
          </a:xfrm>
          <a:custGeom>
            <a:avLst/>
            <a:gdLst>
              <a:gd name="connsiteX0" fmla="*/ 952500 w 2552700"/>
              <a:gd name="connsiteY0" fmla="*/ 1047750 h 1828800"/>
              <a:gd name="connsiteX1" fmla="*/ 642937 w 2552700"/>
              <a:gd name="connsiteY1" fmla="*/ 776288 h 1828800"/>
              <a:gd name="connsiteX2" fmla="*/ 514350 w 2552700"/>
              <a:gd name="connsiteY2" fmla="*/ 626269 h 1828800"/>
              <a:gd name="connsiteX3" fmla="*/ 359569 w 2552700"/>
              <a:gd name="connsiteY3" fmla="*/ 445294 h 1828800"/>
              <a:gd name="connsiteX4" fmla="*/ 173831 w 2552700"/>
              <a:gd name="connsiteY4" fmla="*/ 254794 h 1828800"/>
              <a:gd name="connsiteX5" fmla="*/ 0 w 2552700"/>
              <a:gd name="connsiteY5" fmla="*/ 88106 h 1828800"/>
              <a:gd name="connsiteX6" fmla="*/ 76200 w 2552700"/>
              <a:gd name="connsiteY6" fmla="*/ 0 h 1828800"/>
              <a:gd name="connsiteX7" fmla="*/ 273844 w 2552700"/>
              <a:gd name="connsiteY7" fmla="*/ 195263 h 1828800"/>
              <a:gd name="connsiteX8" fmla="*/ 419100 w 2552700"/>
              <a:gd name="connsiteY8" fmla="*/ 328613 h 1828800"/>
              <a:gd name="connsiteX9" fmla="*/ 631031 w 2552700"/>
              <a:gd name="connsiteY9" fmla="*/ 509588 h 1828800"/>
              <a:gd name="connsiteX10" fmla="*/ 771525 w 2552700"/>
              <a:gd name="connsiteY10" fmla="*/ 609600 h 1828800"/>
              <a:gd name="connsiteX11" fmla="*/ 1045369 w 2552700"/>
              <a:gd name="connsiteY11" fmla="*/ 833438 h 1828800"/>
              <a:gd name="connsiteX12" fmla="*/ 1352550 w 2552700"/>
              <a:gd name="connsiteY12" fmla="*/ 1071563 h 1828800"/>
              <a:gd name="connsiteX13" fmla="*/ 1631156 w 2552700"/>
              <a:gd name="connsiteY13" fmla="*/ 1266825 h 1828800"/>
              <a:gd name="connsiteX14" fmla="*/ 1838325 w 2552700"/>
              <a:gd name="connsiteY14" fmla="*/ 1393031 h 1828800"/>
              <a:gd name="connsiteX15" fmla="*/ 1971675 w 2552700"/>
              <a:gd name="connsiteY15" fmla="*/ 1466850 h 1828800"/>
              <a:gd name="connsiteX16" fmla="*/ 2116931 w 2552700"/>
              <a:gd name="connsiteY16" fmla="*/ 1531144 h 1828800"/>
              <a:gd name="connsiteX17" fmla="*/ 2293144 w 2552700"/>
              <a:gd name="connsiteY17" fmla="*/ 1593056 h 1828800"/>
              <a:gd name="connsiteX18" fmla="*/ 2507456 w 2552700"/>
              <a:gd name="connsiteY18" fmla="*/ 1654969 h 1828800"/>
              <a:gd name="connsiteX19" fmla="*/ 2533650 w 2552700"/>
              <a:gd name="connsiteY19" fmla="*/ 1666875 h 1828800"/>
              <a:gd name="connsiteX20" fmla="*/ 2547937 w 2552700"/>
              <a:gd name="connsiteY20" fmla="*/ 1681163 h 1828800"/>
              <a:gd name="connsiteX21" fmla="*/ 2552700 w 2552700"/>
              <a:gd name="connsiteY21" fmla="*/ 1695450 h 1828800"/>
              <a:gd name="connsiteX22" fmla="*/ 2540794 w 2552700"/>
              <a:gd name="connsiteY22" fmla="*/ 1714500 h 1828800"/>
              <a:gd name="connsiteX23" fmla="*/ 2357437 w 2552700"/>
              <a:gd name="connsiteY23" fmla="*/ 1752600 h 1828800"/>
              <a:gd name="connsiteX24" fmla="*/ 2081212 w 2552700"/>
              <a:gd name="connsiteY24" fmla="*/ 1800225 h 1828800"/>
              <a:gd name="connsiteX25" fmla="*/ 1976437 w 2552700"/>
              <a:gd name="connsiteY25" fmla="*/ 1812131 h 1828800"/>
              <a:gd name="connsiteX26" fmla="*/ 1928812 w 2552700"/>
              <a:gd name="connsiteY26" fmla="*/ 1821656 h 1828800"/>
              <a:gd name="connsiteX27" fmla="*/ 1888331 w 2552700"/>
              <a:gd name="connsiteY27" fmla="*/ 1828800 h 1828800"/>
              <a:gd name="connsiteX28" fmla="*/ 1854994 w 2552700"/>
              <a:gd name="connsiteY28" fmla="*/ 1826419 h 1828800"/>
              <a:gd name="connsiteX29" fmla="*/ 1824037 w 2552700"/>
              <a:gd name="connsiteY29" fmla="*/ 1821656 h 1828800"/>
              <a:gd name="connsiteX30" fmla="*/ 1797844 w 2552700"/>
              <a:gd name="connsiteY30" fmla="*/ 1814513 h 1828800"/>
              <a:gd name="connsiteX31" fmla="*/ 1771650 w 2552700"/>
              <a:gd name="connsiteY31" fmla="*/ 1797844 h 1828800"/>
              <a:gd name="connsiteX32" fmla="*/ 1590675 w 2552700"/>
              <a:gd name="connsiteY32" fmla="*/ 1635919 h 1828800"/>
              <a:gd name="connsiteX33" fmla="*/ 1321594 w 2552700"/>
              <a:gd name="connsiteY33" fmla="*/ 1383506 h 1828800"/>
              <a:gd name="connsiteX34" fmla="*/ 1064419 w 2552700"/>
              <a:gd name="connsiteY34" fmla="*/ 1150144 h 1828800"/>
              <a:gd name="connsiteX35" fmla="*/ 952500 w 2552700"/>
              <a:gd name="connsiteY35" fmla="*/ 104775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552700" h="1828800">
                <a:moveTo>
                  <a:pt x="952500" y="1047750"/>
                </a:moveTo>
                <a:lnTo>
                  <a:pt x="642937" y="776288"/>
                </a:lnTo>
                <a:lnTo>
                  <a:pt x="514350" y="626269"/>
                </a:lnTo>
                <a:lnTo>
                  <a:pt x="359569" y="445294"/>
                </a:lnTo>
                <a:lnTo>
                  <a:pt x="173831" y="254794"/>
                </a:lnTo>
                <a:lnTo>
                  <a:pt x="0" y="88106"/>
                </a:lnTo>
                <a:lnTo>
                  <a:pt x="76200" y="0"/>
                </a:lnTo>
                <a:lnTo>
                  <a:pt x="273844" y="195263"/>
                </a:lnTo>
                <a:lnTo>
                  <a:pt x="419100" y="328613"/>
                </a:lnTo>
                <a:lnTo>
                  <a:pt x="631031" y="509588"/>
                </a:lnTo>
                <a:lnTo>
                  <a:pt x="771525" y="609600"/>
                </a:lnTo>
                <a:lnTo>
                  <a:pt x="1045369" y="833438"/>
                </a:lnTo>
                <a:lnTo>
                  <a:pt x="1352550" y="1071563"/>
                </a:lnTo>
                <a:lnTo>
                  <a:pt x="1631156" y="1266825"/>
                </a:lnTo>
                <a:lnTo>
                  <a:pt x="1838325" y="1393031"/>
                </a:lnTo>
                <a:lnTo>
                  <a:pt x="1971675" y="1466850"/>
                </a:lnTo>
                <a:lnTo>
                  <a:pt x="2116931" y="1531144"/>
                </a:lnTo>
                <a:lnTo>
                  <a:pt x="2293144" y="1593056"/>
                </a:lnTo>
                <a:lnTo>
                  <a:pt x="2507456" y="1654969"/>
                </a:lnTo>
                <a:lnTo>
                  <a:pt x="2533650" y="1666875"/>
                </a:lnTo>
                <a:lnTo>
                  <a:pt x="2547937" y="1681163"/>
                </a:lnTo>
                <a:lnTo>
                  <a:pt x="2552700" y="1695450"/>
                </a:lnTo>
                <a:lnTo>
                  <a:pt x="2540794" y="1714500"/>
                </a:lnTo>
                <a:lnTo>
                  <a:pt x="2357437" y="1752600"/>
                </a:lnTo>
                <a:lnTo>
                  <a:pt x="2081212" y="1800225"/>
                </a:lnTo>
                <a:lnTo>
                  <a:pt x="1976437" y="1812131"/>
                </a:lnTo>
                <a:lnTo>
                  <a:pt x="1928812" y="1821656"/>
                </a:lnTo>
                <a:lnTo>
                  <a:pt x="1888331" y="1828800"/>
                </a:lnTo>
                <a:lnTo>
                  <a:pt x="1854994" y="1826419"/>
                </a:lnTo>
                <a:lnTo>
                  <a:pt x="1824037" y="1821656"/>
                </a:lnTo>
                <a:lnTo>
                  <a:pt x="1797844" y="1814513"/>
                </a:lnTo>
                <a:lnTo>
                  <a:pt x="1771650" y="1797844"/>
                </a:lnTo>
                <a:lnTo>
                  <a:pt x="1590675" y="1635919"/>
                </a:lnTo>
                <a:lnTo>
                  <a:pt x="1321594" y="1383506"/>
                </a:lnTo>
                <a:lnTo>
                  <a:pt x="1064419" y="1150144"/>
                </a:lnTo>
                <a:lnTo>
                  <a:pt x="952500" y="1047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DD3A2C0-AFF0-4D66-B08F-BDF6E76C61FF}"/>
              </a:ext>
            </a:extLst>
          </p:cNvPr>
          <p:cNvSpPr/>
          <p:nvPr/>
        </p:nvSpPr>
        <p:spPr>
          <a:xfrm>
            <a:off x="5908675" y="4303714"/>
            <a:ext cx="1854200" cy="1277937"/>
          </a:xfrm>
          <a:custGeom>
            <a:avLst/>
            <a:gdLst>
              <a:gd name="connsiteX0" fmla="*/ 731044 w 1854994"/>
              <a:gd name="connsiteY0" fmla="*/ 307181 h 1278731"/>
              <a:gd name="connsiteX1" fmla="*/ 97632 w 1854994"/>
              <a:gd name="connsiteY1" fmla="*/ 390525 h 1278731"/>
              <a:gd name="connsiteX2" fmla="*/ 0 w 1854994"/>
              <a:gd name="connsiteY2" fmla="*/ 233362 h 1278731"/>
              <a:gd name="connsiteX3" fmla="*/ 447675 w 1854994"/>
              <a:gd name="connsiteY3" fmla="*/ 192881 h 1278731"/>
              <a:gd name="connsiteX4" fmla="*/ 840582 w 1854994"/>
              <a:gd name="connsiteY4" fmla="*/ 145256 h 1278731"/>
              <a:gd name="connsiteX5" fmla="*/ 1197769 w 1854994"/>
              <a:gd name="connsiteY5" fmla="*/ 90487 h 1278731"/>
              <a:gd name="connsiteX6" fmla="*/ 1335882 w 1854994"/>
              <a:gd name="connsiteY6" fmla="*/ 66675 h 1278731"/>
              <a:gd name="connsiteX7" fmla="*/ 1381125 w 1854994"/>
              <a:gd name="connsiteY7" fmla="*/ 50006 h 1278731"/>
              <a:gd name="connsiteX8" fmla="*/ 1493044 w 1854994"/>
              <a:gd name="connsiteY8" fmla="*/ 0 h 1278731"/>
              <a:gd name="connsiteX9" fmla="*/ 1500188 w 1854994"/>
              <a:gd name="connsiteY9" fmla="*/ 0 h 1278731"/>
              <a:gd name="connsiteX10" fmla="*/ 1521619 w 1854994"/>
              <a:gd name="connsiteY10" fmla="*/ 4762 h 1278731"/>
              <a:gd name="connsiteX11" fmla="*/ 1590675 w 1854994"/>
              <a:gd name="connsiteY11" fmla="*/ 40481 h 1278731"/>
              <a:gd name="connsiteX12" fmla="*/ 1647825 w 1854994"/>
              <a:gd name="connsiteY12" fmla="*/ 73819 h 1278731"/>
              <a:gd name="connsiteX13" fmla="*/ 1697832 w 1854994"/>
              <a:gd name="connsiteY13" fmla="*/ 109537 h 1278731"/>
              <a:gd name="connsiteX14" fmla="*/ 1740694 w 1854994"/>
              <a:gd name="connsiteY14" fmla="*/ 147637 h 1278731"/>
              <a:gd name="connsiteX15" fmla="*/ 1793082 w 1854994"/>
              <a:gd name="connsiteY15" fmla="*/ 202406 h 1278731"/>
              <a:gd name="connsiteX16" fmla="*/ 1824038 w 1854994"/>
              <a:gd name="connsiteY16" fmla="*/ 247650 h 1278731"/>
              <a:gd name="connsiteX17" fmla="*/ 1845469 w 1854994"/>
              <a:gd name="connsiteY17" fmla="*/ 285750 h 1278731"/>
              <a:gd name="connsiteX18" fmla="*/ 1854994 w 1854994"/>
              <a:gd name="connsiteY18" fmla="*/ 323850 h 1278731"/>
              <a:gd name="connsiteX19" fmla="*/ 1854994 w 1854994"/>
              <a:gd name="connsiteY19" fmla="*/ 352425 h 1278731"/>
              <a:gd name="connsiteX20" fmla="*/ 1845469 w 1854994"/>
              <a:gd name="connsiteY20" fmla="*/ 376237 h 1278731"/>
              <a:gd name="connsiteX21" fmla="*/ 1821657 w 1854994"/>
              <a:gd name="connsiteY21" fmla="*/ 414337 h 1278731"/>
              <a:gd name="connsiteX22" fmla="*/ 1807369 w 1854994"/>
              <a:gd name="connsiteY22" fmla="*/ 431006 h 1278731"/>
              <a:gd name="connsiteX23" fmla="*/ 1769269 w 1854994"/>
              <a:gd name="connsiteY23" fmla="*/ 590550 h 1278731"/>
              <a:gd name="connsiteX24" fmla="*/ 1721644 w 1854994"/>
              <a:gd name="connsiteY24" fmla="*/ 747712 h 1278731"/>
              <a:gd name="connsiteX25" fmla="*/ 1635919 w 1854994"/>
              <a:gd name="connsiteY25" fmla="*/ 1028700 h 1278731"/>
              <a:gd name="connsiteX26" fmla="*/ 1559719 w 1854994"/>
              <a:gd name="connsiteY26" fmla="*/ 1278731 h 1278731"/>
              <a:gd name="connsiteX27" fmla="*/ 1347788 w 1854994"/>
              <a:gd name="connsiteY27" fmla="*/ 1259681 h 1278731"/>
              <a:gd name="connsiteX28" fmla="*/ 1409700 w 1854994"/>
              <a:gd name="connsiteY28" fmla="*/ 1002506 h 1278731"/>
              <a:gd name="connsiteX29" fmla="*/ 1454944 w 1854994"/>
              <a:gd name="connsiteY29" fmla="*/ 800100 h 1278731"/>
              <a:gd name="connsiteX30" fmla="*/ 1490663 w 1854994"/>
              <a:gd name="connsiteY30" fmla="*/ 597694 h 1278731"/>
              <a:gd name="connsiteX31" fmla="*/ 1519238 w 1854994"/>
              <a:gd name="connsiteY31" fmla="*/ 352425 h 1278731"/>
              <a:gd name="connsiteX32" fmla="*/ 1524000 w 1854994"/>
              <a:gd name="connsiteY32" fmla="*/ 290512 h 1278731"/>
              <a:gd name="connsiteX33" fmla="*/ 1526382 w 1854994"/>
              <a:gd name="connsiteY33" fmla="*/ 261937 h 1278731"/>
              <a:gd name="connsiteX34" fmla="*/ 1524000 w 1854994"/>
              <a:gd name="connsiteY34" fmla="*/ 247650 h 1278731"/>
              <a:gd name="connsiteX35" fmla="*/ 1516857 w 1854994"/>
              <a:gd name="connsiteY35" fmla="*/ 238125 h 1278731"/>
              <a:gd name="connsiteX36" fmla="*/ 1497807 w 1854994"/>
              <a:gd name="connsiteY36" fmla="*/ 228600 h 1278731"/>
              <a:gd name="connsiteX37" fmla="*/ 1478757 w 1854994"/>
              <a:gd name="connsiteY37" fmla="*/ 223837 h 1278731"/>
              <a:gd name="connsiteX38" fmla="*/ 1428750 w 1854994"/>
              <a:gd name="connsiteY38" fmla="*/ 221456 h 1278731"/>
              <a:gd name="connsiteX39" fmla="*/ 1112044 w 1854994"/>
              <a:gd name="connsiteY39" fmla="*/ 261937 h 1278731"/>
              <a:gd name="connsiteX40" fmla="*/ 731044 w 1854994"/>
              <a:gd name="connsiteY40" fmla="*/ 307181 h 127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54994" h="1278731">
                <a:moveTo>
                  <a:pt x="731044" y="307181"/>
                </a:moveTo>
                <a:lnTo>
                  <a:pt x="97632" y="390525"/>
                </a:lnTo>
                <a:lnTo>
                  <a:pt x="0" y="233362"/>
                </a:lnTo>
                <a:lnTo>
                  <a:pt x="447675" y="192881"/>
                </a:lnTo>
                <a:lnTo>
                  <a:pt x="840582" y="145256"/>
                </a:lnTo>
                <a:lnTo>
                  <a:pt x="1197769" y="90487"/>
                </a:lnTo>
                <a:lnTo>
                  <a:pt x="1335882" y="66675"/>
                </a:lnTo>
                <a:lnTo>
                  <a:pt x="1381125" y="50006"/>
                </a:lnTo>
                <a:lnTo>
                  <a:pt x="1493044" y="0"/>
                </a:lnTo>
                <a:lnTo>
                  <a:pt x="1500188" y="0"/>
                </a:lnTo>
                <a:lnTo>
                  <a:pt x="1521619" y="4762"/>
                </a:lnTo>
                <a:lnTo>
                  <a:pt x="1590675" y="40481"/>
                </a:lnTo>
                <a:lnTo>
                  <a:pt x="1647825" y="73819"/>
                </a:lnTo>
                <a:lnTo>
                  <a:pt x="1697832" y="109537"/>
                </a:lnTo>
                <a:lnTo>
                  <a:pt x="1740694" y="147637"/>
                </a:lnTo>
                <a:lnTo>
                  <a:pt x="1793082" y="202406"/>
                </a:lnTo>
                <a:lnTo>
                  <a:pt x="1824038" y="247650"/>
                </a:lnTo>
                <a:lnTo>
                  <a:pt x="1845469" y="285750"/>
                </a:lnTo>
                <a:lnTo>
                  <a:pt x="1854994" y="323850"/>
                </a:lnTo>
                <a:lnTo>
                  <a:pt x="1854994" y="352425"/>
                </a:lnTo>
                <a:lnTo>
                  <a:pt x="1845469" y="376237"/>
                </a:lnTo>
                <a:lnTo>
                  <a:pt x="1821657" y="414337"/>
                </a:lnTo>
                <a:lnTo>
                  <a:pt x="1807369" y="431006"/>
                </a:lnTo>
                <a:lnTo>
                  <a:pt x="1769269" y="590550"/>
                </a:lnTo>
                <a:lnTo>
                  <a:pt x="1721644" y="747712"/>
                </a:lnTo>
                <a:lnTo>
                  <a:pt x="1635919" y="1028700"/>
                </a:lnTo>
                <a:lnTo>
                  <a:pt x="1559719" y="1278731"/>
                </a:lnTo>
                <a:lnTo>
                  <a:pt x="1347788" y="1259681"/>
                </a:lnTo>
                <a:lnTo>
                  <a:pt x="1409700" y="1002506"/>
                </a:lnTo>
                <a:lnTo>
                  <a:pt x="1454944" y="800100"/>
                </a:lnTo>
                <a:lnTo>
                  <a:pt x="1490663" y="597694"/>
                </a:lnTo>
                <a:lnTo>
                  <a:pt x="1519238" y="352425"/>
                </a:lnTo>
                <a:lnTo>
                  <a:pt x="1524000" y="290512"/>
                </a:lnTo>
                <a:lnTo>
                  <a:pt x="1526382" y="261937"/>
                </a:lnTo>
                <a:lnTo>
                  <a:pt x="1524000" y="247650"/>
                </a:lnTo>
                <a:lnTo>
                  <a:pt x="1516857" y="238125"/>
                </a:lnTo>
                <a:lnTo>
                  <a:pt x="1497807" y="228600"/>
                </a:lnTo>
                <a:lnTo>
                  <a:pt x="1478757" y="223837"/>
                </a:lnTo>
                <a:lnTo>
                  <a:pt x="1428750" y="221456"/>
                </a:lnTo>
                <a:lnTo>
                  <a:pt x="1112044" y="261937"/>
                </a:lnTo>
                <a:lnTo>
                  <a:pt x="731044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E0FD84F-7AAB-4BD0-9F1E-FA6588D65FC3}"/>
              </a:ext>
            </a:extLst>
          </p:cNvPr>
          <p:cNvSpPr/>
          <p:nvPr/>
        </p:nvSpPr>
        <p:spPr>
          <a:xfrm>
            <a:off x="6062663" y="5478464"/>
            <a:ext cx="1543050" cy="263525"/>
          </a:xfrm>
          <a:custGeom>
            <a:avLst/>
            <a:gdLst>
              <a:gd name="connsiteX0" fmla="*/ 669131 w 1543050"/>
              <a:gd name="connsiteY0" fmla="*/ 207169 h 261938"/>
              <a:gd name="connsiteX1" fmla="*/ 19050 w 1543050"/>
              <a:gd name="connsiteY1" fmla="*/ 261938 h 261938"/>
              <a:gd name="connsiteX2" fmla="*/ 0 w 1543050"/>
              <a:gd name="connsiteY2" fmla="*/ 119063 h 261938"/>
              <a:gd name="connsiteX3" fmla="*/ 616743 w 1543050"/>
              <a:gd name="connsiteY3" fmla="*/ 64294 h 261938"/>
              <a:gd name="connsiteX4" fmla="*/ 1238250 w 1543050"/>
              <a:gd name="connsiteY4" fmla="*/ 0 h 261938"/>
              <a:gd name="connsiteX5" fmla="*/ 1431131 w 1543050"/>
              <a:gd name="connsiteY5" fmla="*/ 2382 h 261938"/>
              <a:gd name="connsiteX6" fmla="*/ 1462087 w 1543050"/>
              <a:gd name="connsiteY6" fmla="*/ 26194 h 261938"/>
              <a:gd name="connsiteX7" fmla="*/ 1493043 w 1543050"/>
              <a:gd name="connsiteY7" fmla="*/ 57150 h 261938"/>
              <a:gd name="connsiteX8" fmla="*/ 1512093 w 1543050"/>
              <a:gd name="connsiteY8" fmla="*/ 85725 h 261938"/>
              <a:gd name="connsiteX9" fmla="*/ 1531143 w 1543050"/>
              <a:gd name="connsiteY9" fmla="*/ 119063 h 261938"/>
              <a:gd name="connsiteX10" fmla="*/ 1540668 w 1543050"/>
              <a:gd name="connsiteY10" fmla="*/ 152400 h 261938"/>
              <a:gd name="connsiteX11" fmla="*/ 1543050 w 1543050"/>
              <a:gd name="connsiteY11" fmla="*/ 183357 h 261938"/>
              <a:gd name="connsiteX12" fmla="*/ 1538287 w 1543050"/>
              <a:gd name="connsiteY12" fmla="*/ 211932 h 261938"/>
              <a:gd name="connsiteX13" fmla="*/ 1526381 w 1543050"/>
              <a:gd name="connsiteY13" fmla="*/ 228600 h 261938"/>
              <a:gd name="connsiteX14" fmla="*/ 1509712 w 1543050"/>
              <a:gd name="connsiteY14" fmla="*/ 240507 h 261938"/>
              <a:gd name="connsiteX15" fmla="*/ 1490662 w 1543050"/>
              <a:gd name="connsiteY15" fmla="*/ 238125 h 261938"/>
              <a:gd name="connsiteX16" fmla="*/ 1385887 w 1543050"/>
              <a:gd name="connsiteY16" fmla="*/ 200025 h 261938"/>
              <a:gd name="connsiteX17" fmla="*/ 1250156 w 1543050"/>
              <a:gd name="connsiteY17" fmla="*/ 159544 h 261938"/>
              <a:gd name="connsiteX18" fmla="*/ 1228725 w 1543050"/>
              <a:gd name="connsiteY18" fmla="*/ 159544 h 261938"/>
              <a:gd name="connsiteX19" fmla="*/ 669131 w 1543050"/>
              <a:gd name="connsiteY19" fmla="*/ 207169 h 2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543050" h="261938">
                <a:moveTo>
                  <a:pt x="669131" y="207169"/>
                </a:moveTo>
                <a:lnTo>
                  <a:pt x="19050" y="261938"/>
                </a:lnTo>
                <a:lnTo>
                  <a:pt x="0" y="119063"/>
                </a:lnTo>
                <a:lnTo>
                  <a:pt x="616743" y="64294"/>
                </a:lnTo>
                <a:lnTo>
                  <a:pt x="1238250" y="0"/>
                </a:lnTo>
                <a:lnTo>
                  <a:pt x="1431131" y="2382"/>
                </a:lnTo>
                <a:lnTo>
                  <a:pt x="1462087" y="26194"/>
                </a:lnTo>
                <a:lnTo>
                  <a:pt x="1493043" y="57150"/>
                </a:lnTo>
                <a:lnTo>
                  <a:pt x="1512093" y="85725"/>
                </a:lnTo>
                <a:lnTo>
                  <a:pt x="1531143" y="119063"/>
                </a:lnTo>
                <a:lnTo>
                  <a:pt x="1540668" y="152400"/>
                </a:lnTo>
                <a:lnTo>
                  <a:pt x="1543050" y="183357"/>
                </a:lnTo>
                <a:lnTo>
                  <a:pt x="1538287" y="211932"/>
                </a:lnTo>
                <a:lnTo>
                  <a:pt x="1526381" y="228600"/>
                </a:lnTo>
                <a:lnTo>
                  <a:pt x="1509712" y="240507"/>
                </a:lnTo>
                <a:lnTo>
                  <a:pt x="1490662" y="238125"/>
                </a:lnTo>
                <a:lnTo>
                  <a:pt x="1385887" y="200025"/>
                </a:lnTo>
                <a:lnTo>
                  <a:pt x="1250156" y="159544"/>
                </a:lnTo>
                <a:lnTo>
                  <a:pt x="1228725" y="159544"/>
                </a:lnTo>
                <a:lnTo>
                  <a:pt x="669131" y="207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2EA416CB-E1AC-41F6-88D6-BADC84D6129F}"/>
              </a:ext>
            </a:extLst>
          </p:cNvPr>
          <p:cNvGrpSpPr/>
          <p:nvPr/>
        </p:nvGrpSpPr>
        <p:grpSpPr>
          <a:xfrm>
            <a:off x="3519491" y="1662114"/>
            <a:ext cx="5089522" cy="4264025"/>
            <a:chOff x="3519491" y="1662114"/>
            <a:chExt cx="5089522" cy="4264025"/>
          </a:xfrm>
        </p:grpSpPr>
        <p:sp>
          <p:nvSpPr>
            <p:cNvPr id="19" name="フリーフォーム 6">
              <a:extLst>
                <a:ext uri="{FF2B5EF4-FFF2-40B4-BE49-F238E27FC236}">
                  <a16:creationId xmlns:a16="http://schemas.microsoft.com/office/drawing/2014/main" id="{1C4BA227-A707-4A5C-9101-F89C50567259}"/>
                </a:ext>
              </a:extLst>
            </p:cNvPr>
            <p:cNvSpPr/>
            <p:nvPr/>
          </p:nvSpPr>
          <p:spPr>
            <a:xfrm>
              <a:off x="3635380" y="2601913"/>
              <a:ext cx="1776412" cy="584200"/>
            </a:xfrm>
            <a:custGeom>
              <a:avLst/>
              <a:gdLst>
                <a:gd name="connsiteX0" fmla="*/ 1423987 w 1776412"/>
                <a:gd name="connsiteY0" fmla="*/ 311944 h 583407"/>
                <a:gd name="connsiteX1" fmla="*/ 1150143 w 1776412"/>
                <a:gd name="connsiteY1" fmla="*/ 385763 h 583407"/>
                <a:gd name="connsiteX2" fmla="*/ 864393 w 1776412"/>
                <a:gd name="connsiteY2" fmla="*/ 466725 h 583407"/>
                <a:gd name="connsiteX3" fmla="*/ 628650 w 1776412"/>
                <a:gd name="connsiteY3" fmla="*/ 526257 h 583407"/>
                <a:gd name="connsiteX4" fmla="*/ 400050 w 1776412"/>
                <a:gd name="connsiteY4" fmla="*/ 576263 h 583407"/>
                <a:gd name="connsiteX5" fmla="*/ 352425 w 1776412"/>
                <a:gd name="connsiteY5" fmla="*/ 583407 h 583407"/>
                <a:gd name="connsiteX6" fmla="*/ 319087 w 1776412"/>
                <a:gd name="connsiteY6" fmla="*/ 583407 h 583407"/>
                <a:gd name="connsiteX7" fmla="*/ 285750 w 1776412"/>
                <a:gd name="connsiteY7" fmla="*/ 578644 h 583407"/>
                <a:gd name="connsiteX8" fmla="*/ 247650 w 1776412"/>
                <a:gd name="connsiteY8" fmla="*/ 566738 h 583407"/>
                <a:gd name="connsiteX9" fmla="*/ 197643 w 1776412"/>
                <a:gd name="connsiteY9" fmla="*/ 542925 h 583407"/>
                <a:gd name="connsiteX10" fmla="*/ 138112 w 1776412"/>
                <a:gd name="connsiteY10" fmla="*/ 504825 h 583407"/>
                <a:gd name="connsiteX11" fmla="*/ 92868 w 1776412"/>
                <a:gd name="connsiteY11" fmla="*/ 464344 h 583407"/>
                <a:gd name="connsiteX12" fmla="*/ 40481 w 1776412"/>
                <a:gd name="connsiteY12" fmla="*/ 402432 h 583407"/>
                <a:gd name="connsiteX13" fmla="*/ 14287 w 1776412"/>
                <a:gd name="connsiteY13" fmla="*/ 369094 h 583407"/>
                <a:gd name="connsiteX14" fmla="*/ 2381 w 1776412"/>
                <a:gd name="connsiteY14" fmla="*/ 342900 h 583407"/>
                <a:gd name="connsiteX15" fmla="*/ 0 w 1776412"/>
                <a:gd name="connsiteY15" fmla="*/ 326232 h 583407"/>
                <a:gd name="connsiteX16" fmla="*/ 0 w 1776412"/>
                <a:gd name="connsiteY16" fmla="*/ 316707 h 583407"/>
                <a:gd name="connsiteX17" fmla="*/ 2381 w 1776412"/>
                <a:gd name="connsiteY17" fmla="*/ 307182 h 583407"/>
                <a:gd name="connsiteX18" fmla="*/ 14287 w 1776412"/>
                <a:gd name="connsiteY18" fmla="*/ 297657 h 583407"/>
                <a:gd name="connsiteX19" fmla="*/ 45243 w 1776412"/>
                <a:gd name="connsiteY19" fmla="*/ 307182 h 583407"/>
                <a:gd name="connsiteX20" fmla="*/ 116681 w 1776412"/>
                <a:gd name="connsiteY20" fmla="*/ 345282 h 583407"/>
                <a:gd name="connsiteX21" fmla="*/ 190500 w 1776412"/>
                <a:gd name="connsiteY21" fmla="*/ 376238 h 583407"/>
                <a:gd name="connsiteX22" fmla="*/ 297656 w 1776412"/>
                <a:gd name="connsiteY22" fmla="*/ 402432 h 583407"/>
                <a:gd name="connsiteX23" fmla="*/ 340518 w 1776412"/>
                <a:gd name="connsiteY23" fmla="*/ 402432 h 583407"/>
                <a:gd name="connsiteX24" fmla="*/ 595312 w 1776412"/>
                <a:gd name="connsiteY24" fmla="*/ 350044 h 583407"/>
                <a:gd name="connsiteX25" fmla="*/ 812006 w 1776412"/>
                <a:gd name="connsiteY25" fmla="*/ 290513 h 583407"/>
                <a:gd name="connsiteX26" fmla="*/ 1000125 w 1776412"/>
                <a:gd name="connsiteY26" fmla="*/ 240507 h 583407"/>
                <a:gd name="connsiteX27" fmla="*/ 1147762 w 1776412"/>
                <a:gd name="connsiteY27" fmla="*/ 190500 h 583407"/>
                <a:gd name="connsiteX28" fmla="*/ 1297781 w 1776412"/>
                <a:gd name="connsiteY28" fmla="*/ 142875 h 583407"/>
                <a:gd name="connsiteX29" fmla="*/ 1383506 w 1776412"/>
                <a:gd name="connsiteY29" fmla="*/ 107157 h 583407"/>
                <a:gd name="connsiteX30" fmla="*/ 1464468 w 1776412"/>
                <a:gd name="connsiteY30" fmla="*/ 66675 h 583407"/>
                <a:gd name="connsiteX31" fmla="*/ 1574006 w 1776412"/>
                <a:gd name="connsiteY31" fmla="*/ 0 h 583407"/>
                <a:gd name="connsiteX32" fmla="*/ 1602581 w 1776412"/>
                <a:gd name="connsiteY32" fmla="*/ 7144 h 583407"/>
                <a:gd name="connsiteX33" fmla="*/ 1638300 w 1776412"/>
                <a:gd name="connsiteY33" fmla="*/ 21432 h 583407"/>
                <a:gd name="connsiteX34" fmla="*/ 1688306 w 1776412"/>
                <a:gd name="connsiteY34" fmla="*/ 42863 h 583407"/>
                <a:gd name="connsiteX35" fmla="*/ 1719262 w 1776412"/>
                <a:gd name="connsiteY35" fmla="*/ 61913 h 583407"/>
                <a:gd name="connsiteX36" fmla="*/ 1747837 w 1776412"/>
                <a:gd name="connsiteY36" fmla="*/ 80963 h 583407"/>
                <a:gd name="connsiteX37" fmla="*/ 1764506 w 1776412"/>
                <a:gd name="connsiteY37" fmla="*/ 104775 h 583407"/>
                <a:gd name="connsiteX38" fmla="*/ 1776412 w 1776412"/>
                <a:gd name="connsiteY38" fmla="*/ 126207 h 583407"/>
                <a:gd name="connsiteX39" fmla="*/ 1776412 w 1776412"/>
                <a:gd name="connsiteY39" fmla="*/ 142875 h 583407"/>
                <a:gd name="connsiteX40" fmla="*/ 1757362 w 1776412"/>
                <a:gd name="connsiteY40" fmla="*/ 171450 h 583407"/>
                <a:gd name="connsiteX41" fmla="*/ 1733550 w 1776412"/>
                <a:gd name="connsiteY41" fmla="*/ 200025 h 583407"/>
                <a:gd name="connsiteX42" fmla="*/ 1664493 w 1776412"/>
                <a:gd name="connsiteY42" fmla="*/ 245269 h 583407"/>
                <a:gd name="connsiteX43" fmla="*/ 1423987 w 1776412"/>
                <a:gd name="connsiteY43" fmla="*/ 311944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76412" h="583407">
                  <a:moveTo>
                    <a:pt x="1423987" y="311944"/>
                  </a:moveTo>
                  <a:lnTo>
                    <a:pt x="1150143" y="385763"/>
                  </a:lnTo>
                  <a:lnTo>
                    <a:pt x="864393" y="466725"/>
                  </a:lnTo>
                  <a:lnTo>
                    <a:pt x="628650" y="526257"/>
                  </a:lnTo>
                  <a:lnTo>
                    <a:pt x="400050" y="576263"/>
                  </a:lnTo>
                  <a:lnTo>
                    <a:pt x="352425" y="583407"/>
                  </a:lnTo>
                  <a:lnTo>
                    <a:pt x="319087" y="583407"/>
                  </a:lnTo>
                  <a:lnTo>
                    <a:pt x="285750" y="578644"/>
                  </a:lnTo>
                  <a:lnTo>
                    <a:pt x="247650" y="566738"/>
                  </a:lnTo>
                  <a:lnTo>
                    <a:pt x="197643" y="542925"/>
                  </a:lnTo>
                  <a:lnTo>
                    <a:pt x="138112" y="504825"/>
                  </a:lnTo>
                  <a:lnTo>
                    <a:pt x="92868" y="464344"/>
                  </a:lnTo>
                  <a:lnTo>
                    <a:pt x="40481" y="402432"/>
                  </a:lnTo>
                  <a:lnTo>
                    <a:pt x="14287" y="369094"/>
                  </a:lnTo>
                  <a:lnTo>
                    <a:pt x="2381" y="342900"/>
                  </a:lnTo>
                  <a:lnTo>
                    <a:pt x="0" y="326232"/>
                  </a:lnTo>
                  <a:lnTo>
                    <a:pt x="0" y="316707"/>
                  </a:lnTo>
                  <a:lnTo>
                    <a:pt x="2381" y="307182"/>
                  </a:lnTo>
                  <a:lnTo>
                    <a:pt x="14287" y="297657"/>
                  </a:lnTo>
                  <a:lnTo>
                    <a:pt x="45243" y="307182"/>
                  </a:lnTo>
                  <a:lnTo>
                    <a:pt x="116681" y="345282"/>
                  </a:lnTo>
                  <a:lnTo>
                    <a:pt x="190500" y="376238"/>
                  </a:lnTo>
                  <a:lnTo>
                    <a:pt x="297656" y="402432"/>
                  </a:lnTo>
                  <a:lnTo>
                    <a:pt x="340518" y="402432"/>
                  </a:lnTo>
                  <a:lnTo>
                    <a:pt x="595312" y="350044"/>
                  </a:lnTo>
                  <a:lnTo>
                    <a:pt x="812006" y="290513"/>
                  </a:lnTo>
                  <a:lnTo>
                    <a:pt x="1000125" y="240507"/>
                  </a:lnTo>
                  <a:lnTo>
                    <a:pt x="1147762" y="190500"/>
                  </a:lnTo>
                  <a:lnTo>
                    <a:pt x="1297781" y="142875"/>
                  </a:lnTo>
                  <a:lnTo>
                    <a:pt x="1383506" y="107157"/>
                  </a:lnTo>
                  <a:lnTo>
                    <a:pt x="1464468" y="66675"/>
                  </a:lnTo>
                  <a:lnTo>
                    <a:pt x="1574006" y="0"/>
                  </a:lnTo>
                  <a:lnTo>
                    <a:pt x="1602581" y="7144"/>
                  </a:lnTo>
                  <a:lnTo>
                    <a:pt x="1638300" y="21432"/>
                  </a:lnTo>
                  <a:lnTo>
                    <a:pt x="1688306" y="42863"/>
                  </a:lnTo>
                  <a:lnTo>
                    <a:pt x="1719262" y="61913"/>
                  </a:lnTo>
                  <a:lnTo>
                    <a:pt x="1747837" y="80963"/>
                  </a:lnTo>
                  <a:lnTo>
                    <a:pt x="1764506" y="104775"/>
                  </a:lnTo>
                  <a:lnTo>
                    <a:pt x="1776412" y="126207"/>
                  </a:lnTo>
                  <a:lnTo>
                    <a:pt x="1776412" y="142875"/>
                  </a:lnTo>
                  <a:lnTo>
                    <a:pt x="1757362" y="171450"/>
                  </a:lnTo>
                  <a:lnTo>
                    <a:pt x="1733550" y="200025"/>
                  </a:lnTo>
                  <a:lnTo>
                    <a:pt x="1664493" y="245269"/>
                  </a:lnTo>
                  <a:lnTo>
                    <a:pt x="1423987" y="31194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8D41812F-D273-4ED4-B5EF-E233407950E5}"/>
                </a:ext>
              </a:extLst>
            </p:cNvPr>
            <p:cNvSpPr/>
            <p:nvPr/>
          </p:nvSpPr>
          <p:spPr>
            <a:xfrm>
              <a:off x="5319715" y="1662114"/>
              <a:ext cx="1285875" cy="1584325"/>
            </a:xfrm>
            <a:custGeom>
              <a:avLst/>
              <a:gdLst>
                <a:gd name="connsiteX0" fmla="*/ 1054893 w 1285875"/>
                <a:gd name="connsiteY0" fmla="*/ 583406 h 1583531"/>
                <a:gd name="connsiteX1" fmla="*/ 845343 w 1285875"/>
                <a:gd name="connsiteY1" fmla="*/ 864393 h 1583531"/>
                <a:gd name="connsiteX2" fmla="*/ 809625 w 1285875"/>
                <a:gd name="connsiteY2" fmla="*/ 916781 h 1583531"/>
                <a:gd name="connsiteX3" fmla="*/ 683418 w 1285875"/>
                <a:gd name="connsiteY3" fmla="*/ 1050131 h 1583531"/>
                <a:gd name="connsiteX4" fmla="*/ 509587 w 1285875"/>
                <a:gd name="connsiteY4" fmla="*/ 1212056 h 1583531"/>
                <a:gd name="connsiteX5" fmla="*/ 328612 w 1285875"/>
                <a:gd name="connsiteY5" fmla="*/ 1373981 h 1583531"/>
                <a:gd name="connsiteX6" fmla="*/ 230981 w 1285875"/>
                <a:gd name="connsiteY6" fmla="*/ 1454943 h 1583531"/>
                <a:gd name="connsiteX7" fmla="*/ 109537 w 1285875"/>
                <a:gd name="connsiteY7" fmla="*/ 1545431 h 1583531"/>
                <a:gd name="connsiteX8" fmla="*/ 76200 w 1285875"/>
                <a:gd name="connsiteY8" fmla="*/ 1566862 h 1583531"/>
                <a:gd name="connsiteX9" fmla="*/ 52387 w 1285875"/>
                <a:gd name="connsiteY9" fmla="*/ 1576387 h 1583531"/>
                <a:gd name="connsiteX10" fmla="*/ 14287 w 1285875"/>
                <a:gd name="connsiteY10" fmla="*/ 1583531 h 1583531"/>
                <a:gd name="connsiteX11" fmla="*/ 2381 w 1285875"/>
                <a:gd name="connsiteY11" fmla="*/ 1578768 h 1583531"/>
                <a:gd name="connsiteX12" fmla="*/ 0 w 1285875"/>
                <a:gd name="connsiteY12" fmla="*/ 1569243 h 1583531"/>
                <a:gd name="connsiteX13" fmla="*/ 9525 w 1285875"/>
                <a:gd name="connsiteY13" fmla="*/ 1543050 h 1583531"/>
                <a:gd name="connsiteX14" fmla="*/ 133350 w 1285875"/>
                <a:gd name="connsiteY14" fmla="*/ 1409700 h 1583531"/>
                <a:gd name="connsiteX15" fmla="*/ 280987 w 1285875"/>
                <a:gd name="connsiteY15" fmla="*/ 1238250 h 1583531"/>
                <a:gd name="connsiteX16" fmla="*/ 445293 w 1285875"/>
                <a:gd name="connsiteY16" fmla="*/ 1052512 h 1583531"/>
                <a:gd name="connsiteX17" fmla="*/ 611981 w 1285875"/>
                <a:gd name="connsiteY17" fmla="*/ 838200 h 1583531"/>
                <a:gd name="connsiteX18" fmla="*/ 723900 w 1285875"/>
                <a:gd name="connsiteY18" fmla="*/ 700087 h 1583531"/>
                <a:gd name="connsiteX19" fmla="*/ 795337 w 1285875"/>
                <a:gd name="connsiteY19" fmla="*/ 583406 h 1583531"/>
                <a:gd name="connsiteX20" fmla="*/ 871537 w 1285875"/>
                <a:gd name="connsiteY20" fmla="*/ 442912 h 1583531"/>
                <a:gd name="connsiteX21" fmla="*/ 921543 w 1285875"/>
                <a:gd name="connsiteY21" fmla="*/ 323850 h 1583531"/>
                <a:gd name="connsiteX22" fmla="*/ 942975 w 1285875"/>
                <a:gd name="connsiteY22" fmla="*/ 250031 h 1583531"/>
                <a:gd name="connsiteX23" fmla="*/ 947737 w 1285875"/>
                <a:gd name="connsiteY23" fmla="*/ 219075 h 1583531"/>
                <a:gd name="connsiteX24" fmla="*/ 947737 w 1285875"/>
                <a:gd name="connsiteY24" fmla="*/ 204787 h 1583531"/>
                <a:gd name="connsiteX25" fmla="*/ 938212 w 1285875"/>
                <a:gd name="connsiteY25" fmla="*/ 178593 h 1583531"/>
                <a:gd name="connsiteX26" fmla="*/ 926306 w 1285875"/>
                <a:gd name="connsiteY26" fmla="*/ 159543 h 1583531"/>
                <a:gd name="connsiteX27" fmla="*/ 907256 w 1285875"/>
                <a:gd name="connsiteY27" fmla="*/ 142875 h 1583531"/>
                <a:gd name="connsiteX28" fmla="*/ 873918 w 1285875"/>
                <a:gd name="connsiteY28" fmla="*/ 121443 h 1583531"/>
                <a:gd name="connsiteX29" fmla="*/ 835818 w 1285875"/>
                <a:gd name="connsiteY29" fmla="*/ 102393 h 1583531"/>
                <a:gd name="connsiteX30" fmla="*/ 802481 w 1285875"/>
                <a:gd name="connsiteY30" fmla="*/ 90487 h 1583531"/>
                <a:gd name="connsiteX31" fmla="*/ 754856 w 1285875"/>
                <a:gd name="connsiteY31" fmla="*/ 76200 h 1583531"/>
                <a:gd name="connsiteX32" fmla="*/ 740568 w 1285875"/>
                <a:gd name="connsiteY32" fmla="*/ 66675 h 1583531"/>
                <a:gd name="connsiteX33" fmla="*/ 731043 w 1285875"/>
                <a:gd name="connsiteY33" fmla="*/ 47625 h 1583531"/>
                <a:gd name="connsiteX34" fmla="*/ 728662 w 1285875"/>
                <a:gd name="connsiteY34" fmla="*/ 28575 h 1583531"/>
                <a:gd name="connsiteX35" fmla="*/ 733425 w 1285875"/>
                <a:gd name="connsiteY35" fmla="*/ 14287 h 1583531"/>
                <a:gd name="connsiteX36" fmla="*/ 747712 w 1285875"/>
                <a:gd name="connsiteY36" fmla="*/ 2381 h 1583531"/>
                <a:gd name="connsiteX37" fmla="*/ 819150 w 1285875"/>
                <a:gd name="connsiteY37" fmla="*/ 0 h 1583531"/>
                <a:gd name="connsiteX38" fmla="*/ 904875 w 1285875"/>
                <a:gd name="connsiteY38" fmla="*/ 9525 h 1583531"/>
                <a:gd name="connsiteX39" fmla="*/ 985837 w 1285875"/>
                <a:gd name="connsiteY39" fmla="*/ 21431 h 1583531"/>
                <a:gd name="connsiteX40" fmla="*/ 1028700 w 1285875"/>
                <a:gd name="connsiteY40" fmla="*/ 28575 h 1583531"/>
                <a:gd name="connsiteX41" fmla="*/ 1073943 w 1285875"/>
                <a:gd name="connsiteY41" fmla="*/ 40481 h 1583531"/>
                <a:gd name="connsiteX42" fmla="*/ 1116806 w 1285875"/>
                <a:gd name="connsiteY42" fmla="*/ 57150 h 1583531"/>
                <a:gd name="connsiteX43" fmla="*/ 1162050 w 1285875"/>
                <a:gd name="connsiteY43" fmla="*/ 85725 h 1583531"/>
                <a:gd name="connsiteX44" fmla="*/ 1204912 w 1285875"/>
                <a:gd name="connsiteY44" fmla="*/ 121443 h 1583531"/>
                <a:gd name="connsiteX45" fmla="*/ 1240631 w 1285875"/>
                <a:gd name="connsiteY45" fmla="*/ 154781 h 1583531"/>
                <a:gd name="connsiteX46" fmla="*/ 1264443 w 1285875"/>
                <a:gd name="connsiteY46" fmla="*/ 190500 h 1583531"/>
                <a:gd name="connsiteX47" fmla="*/ 1273968 w 1285875"/>
                <a:gd name="connsiteY47" fmla="*/ 216693 h 1583531"/>
                <a:gd name="connsiteX48" fmla="*/ 1283493 w 1285875"/>
                <a:gd name="connsiteY48" fmla="*/ 250031 h 1583531"/>
                <a:gd name="connsiteX49" fmla="*/ 1285875 w 1285875"/>
                <a:gd name="connsiteY49" fmla="*/ 307181 h 1583531"/>
                <a:gd name="connsiteX50" fmla="*/ 1273968 w 1285875"/>
                <a:gd name="connsiteY50" fmla="*/ 345281 h 1583531"/>
                <a:gd name="connsiteX51" fmla="*/ 1193006 w 1285875"/>
                <a:gd name="connsiteY51" fmla="*/ 400050 h 1583531"/>
                <a:gd name="connsiteX52" fmla="*/ 1054893 w 1285875"/>
                <a:gd name="connsiteY52" fmla="*/ 583406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85875" h="1583531">
                  <a:moveTo>
                    <a:pt x="1054893" y="583406"/>
                  </a:moveTo>
                  <a:lnTo>
                    <a:pt x="845343" y="864393"/>
                  </a:lnTo>
                  <a:lnTo>
                    <a:pt x="809625" y="916781"/>
                  </a:lnTo>
                  <a:lnTo>
                    <a:pt x="683418" y="1050131"/>
                  </a:lnTo>
                  <a:lnTo>
                    <a:pt x="509587" y="1212056"/>
                  </a:lnTo>
                  <a:lnTo>
                    <a:pt x="328612" y="1373981"/>
                  </a:lnTo>
                  <a:lnTo>
                    <a:pt x="230981" y="1454943"/>
                  </a:lnTo>
                  <a:lnTo>
                    <a:pt x="109537" y="1545431"/>
                  </a:lnTo>
                  <a:lnTo>
                    <a:pt x="76200" y="1566862"/>
                  </a:lnTo>
                  <a:lnTo>
                    <a:pt x="52387" y="1576387"/>
                  </a:lnTo>
                  <a:lnTo>
                    <a:pt x="14287" y="1583531"/>
                  </a:lnTo>
                  <a:lnTo>
                    <a:pt x="2381" y="1578768"/>
                  </a:lnTo>
                  <a:lnTo>
                    <a:pt x="0" y="1569243"/>
                  </a:lnTo>
                  <a:lnTo>
                    <a:pt x="9525" y="1543050"/>
                  </a:lnTo>
                  <a:lnTo>
                    <a:pt x="133350" y="1409700"/>
                  </a:lnTo>
                  <a:lnTo>
                    <a:pt x="280987" y="1238250"/>
                  </a:lnTo>
                  <a:lnTo>
                    <a:pt x="445293" y="1052512"/>
                  </a:lnTo>
                  <a:lnTo>
                    <a:pt x="611981" y="838200"/>
                  </a:lnTo>
                  <a:lnTo>
                    <a:pt x="723900" y="700087"/>
                  </a:lnTo>
                  <a:lnTo>
                    <a:pt x="795337" y="583406"/>
                  </a:lnTo>
                  <a:lnTo>
                    <a:pt x="871537" y="442912"/>
                  </a:lnTo>
                  <a:lnTo>
                    <a:pt x="921543" y="323850"/>
                  </a:lnTo>
                  <a:lnTo>
                    <a:pt x="942975" y="250031"/>
                  </a:lnTo>
                  <a:lnTo>
                    <a:pt x="947737" y="219075"/>
                  </a:lnTo>
                  <a:lnTo>
                    <a:pt x="947737" y="204787"/>
                  </a:lnTo>
                  <a:lnTo>
                    <a:pt x="938212" y="178593"/>
                  </a:lnTo>
                  <a:lnTo>
                    <a:pt x="926306" y="159543"/>
                  </a:lnTo>
                  <a:lnTo>
                    <a:pt x="907256" y="142875"/>
                  </a:lnTo>
                  <a:lnTo>
                    <a:pt x="873918" y="121443"/>
                  </a:lnTo>
                  <a:lnTo>
                    <a:pt x="835818" y="102393"/>
                  </a:lnTo>
                  <a:lnTo>
                    <a:pt x="802481" y="90487"/>
                  </a:lnTo>
                  <a:lnTo>
                    <a:pt x="754856" y="76200"/>
                  </a:lnTo>
                  <a:lnTo>
                    <a:pt x="740568" y="66675"/>
                  </a:lnTo>
                  <a:lnTo>
                    <a:pt x="731043" y="47625"/>
                  </a:lnTo>
                  <a:lnTo>
                    <a:pt x="728662" y="28575"/>
                  </a:lnTo>
                  <a:lnTo>
                    <a:pt x="733425" y="14287"/>
                  </a:lnTo>
                  <a:lnTo>
                    <a:pt x="747712" y="2381"/>
                  </a:lnTo>
                  <a:lnTo>
                    <a:pt x="819150" y="0"/>
                  </a:lnTo>
                  <a:lnTo>
                    <a:pt x="904875" y="9525"/>
                  </a:lnTo>
                  <a:lnTo>
                    <a:pt x="985837" y="21431"/>
                  </a:lnTo>
                  <a:lnTo>
                    <a:pt x="1028700" y="28575"/>
                  </a:lnTo>
                  <a:lnTo>
                    <a:pt x="1073943" y="40481"/>
                  </a:lnTo>
                  <a:lnTo>
                    <a:pt x="1116806" y="57150"/>
                  </a:lnTo>
                  <a:lnTo>
                    <a:pt x="1162050" y="85725"/>
                  </a:lnTo>
                  <a:lnTo>
                    <a:pt x="1204912" y="121443"/>
                  </a:lnTo>
                  <a:lnTo>
                    <a:pt x="1240631" y="154781"/>
                  </a:lnTo>
                  <a:lnTo>
                    <a:pt x="1264443" y="190500"/>
                  </a:lnTo>
                  <a:lnTo>
                    <a:pt x="1273968" y="216693"/>
                  </a:lnTo>
                  <a:lnTo>
                    <a:pt x="1283493" y="250031"/>
                  </a:lnTo>
                  <a:lnTo>
                    <a:pt x="1285875" y="307181"/>
                  </a:lnTo>
                  <a:lnTo>
                    <a:pt x="1273968" y="345281"/>
                  </a:lnTo>
                  <a:lnTo>
                    <a:pt x="1193006" y="400050"/>
                  </a:lnTo>
                  <a:lnTo>
                    <a:pt x="1054893" y="583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599E7647-59DF-44F7-A56D-5038639406E5}"/>
                </a:ext>
              </a:extLst>
            </p:cNvPr>
            <p:cNvSpPr/>
            <p:nvPr/>
          </p:nvSpPr>
          <p:spPr>
            <a:xfrm>
              <a:off x="5624514" y="4408489"/>
              <a:ext cx="542925" cy="1412875"/>
            </a:xfrm>
            <a:custGeom>
              <a:avLst/>
              <a:gdLst>
                <a:gd name="connsiteX0" fmla="*/ 288131 w 542925"/>
                <a:gd name="connsiteY0" fmla="*/ 945356 h 1414462"/>
                <a:gd name="connsiteX1" fmla="*/ 259556 w 542925"/>
                <a:gd name="connsiteY1" fmla="*/ 592931 h 1414462"/>
                <a:gd name="connsiteX2" fmla="*/ 238125 w 542925"/>
                <a:gd name="connsiteY2" fmla="*/ 447675 h 1414462"/>
                <a:gd name="connsiteX3" fmla="*/ 214312 w 542925"/>
                <a:gd name="connsiteY3" fmla="*/ 342900 h 1414462"/>
                <a:gd name="connsiteX4" fmla="*/ 197643 w 542925"/>
                <a:gd name="connsiteY4" fmla="*/ 288131 h 1414462"/>
                <a:gd name="connsiteX5" fmla="*/ 176212 w 542925"/>
                <a:gd name="connsiteY5" fmla="*/ 238125 h 1414462"/>
                <a:gd name="connsiteX6" fmla="*/ 145256 w 542925"/>
                <a:gd name="connsiteY6" fmla="*/ 183356 h 1414462"/>
                <a:gd name="connsiteX7" fmla="*/ 97631 w 542925"/>
                <a:gd name="connsiteY7" fmla="*/ 123825 h 1414462"/>
                <a:gd name="connsiteX8" fmla="*/ 61912 w 542925"/>
                <a:gd name="connsiteY8" fmla="*/ 85725 h 1414462"/>
                <a:gd name="connsiteX9" fmla="*/ 23812 w 542925"/>
                <a:gd name="connsiteY9" fmla="*/ 57150 h 1414462"/>
                <a:gd name="connsiteX10" fmla="*/ 9525 w 542925"/>
                <a:gd name="connsiteY10" fmla="*/ 45244 h 1414462"/>
                <a:gd name="connsiteX11" fmla="*/ 0 w 542925"/>
                <a:gd name="connsiteY11" fmla="*/ 23812 h 1414462"/>
                <a:gd name="connsiteX12" fmla="*/ 2381 w 542925"/>
                <a:gd name="connsiteY12" fmla="*/ 7144 h 1414462"/>
                <a:gd name="connsiteX13" fmla="*/ 16668 w 542925"/>
                <a:gd name="connsiteY13" fmla="*/ 0 h 1414462"/>
                <a:gd name="connsiteX14" fmla="*/ 54768 w 542925"/>
                <a:gd name="connsiteY14" fmla="*/ 4762 h 1414462"/>
                <a:gd name="connsiteX15" fmla="*/ 123825 w 542925"/>
                <a:gd name="connsiteY15" fmla="*/ 14287 h 1414462"/>
                <a:gd name="connsiteX16" fmla="*/ 197643 w 542925"/>
                <a:gd name="connsiteY16" fmla="*/ 30956 h 1414462"/>
                <a:gd name="connsiteX17" fmla="*/ 273843 w 542925"/>
                <a:gd name="connsiteY17" fmla="*/ 54769 h 1414462"/>
                <a:gd name="connsiteX18" fmla="*/ 340518 w 542925"/>
                <a:gd name="connsiteY18" fmla="*/ 83344 h 1414462"/>
                <a:gd name="connsiteX19" fmla="*/ 440531 w 542925"/>
                <a:gd name="connsiteY19" fmla="*/ 140494 h 1414462"/>
                <a:gd name="connsiteX20" fmla="*/ 459581 w 542925"/>
                <a:gd name="connsiteY20" fmla="*/ 247650 h 1414462"/>
                <a:gd name="connsiteX21" fmla="*/ 502443 w 542925"/>
                <a:gd name="connsiteY21" fmla="*/ 759619 h 1414462"/>
                <a:gd name="connsiteX22" fmla="*/ 533400 w 542925"/>
                <a:gd name="connsiteY22" fmla="*/ 1209675 h 1414462"/>
                <a:gd name="connsiteX23" fmla="*/ 542925 w 542925"/>
                <a:gd name="connsiteY23" fmla="*/ 1297781 h 1414462"/>
                <a:gd name="connsiteX24" fmla="*/ 511968 w 542925"/>
                <a:gd name="connsiteY24" fmla="*/ 1343025 h 1414462"/>
                <a:gd name="connsiteX25" fmla="*/ 428625 w 542925"/>
                <a:gd name="connsiteY25" fmla="*/ 1412081 h 1414462"/>
                <a:gd name="connsiteX26" fmla="*/ 414337 w 542925"/>
                <a:gd name="connsiteY26" fmla="*/ 1414462 h 1414462"/>
                <a:gd name="connsiteX27" fmla="*/ 397668 w 542925"/>
                <a:gd name="connsiteY27" fmla="*/ 1404937 h 1414462"/>
                <a:gd name="connsiteX28" fmla="*/ 350043 w 542925"/>
                <a:gd name="connsiteY28" fmla="*/ 1345406 h 1414462"/>
                <a:gd name="connsiteX29" fmla="*/ 314325 w 542925"/>
                <a:gd name="connsiteY29" fmla="*/ 1297781 h 1414462"/>
                <a:gd name="connsiteX30" fmla="*/ 307181 w 542925"/>
                <a:gd name="connsiteY30" fmla="*/ 1276350 h 1414462"/>
                <a:gd name="connsiteX31" fmla="*/ 288131 w 542925"/>
                <a:gd name="connsiteY31" fmla="*/ 945356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42925" h="1414462">
                  <a:moveTo>
                    <a:pt x="288131" y="945356"/>
                  </a:moveTo>
                  <a:lnTo>
                    <a:pt x="259556" y="592931"/>
                  </a:lnTo>
                  <a:lnTo>
                    <a:pt x="238125" y="447675"/>
                  </a:lnTo>
                  <a:lnTo>
                    <a:pt x="214312" y="342900"/>
                  </a:lnTo>
                  <a:lnTo>
                    <a:pt x="197643" y="288131"/>
                  </a:lnTo>
                  <a:lnTo>
                    <a:pt x="176212" y="238125"/>
                  </a:lnTo>
                  <a:lnTo>
                    <a:pt x="145256" y="183356"/>
                  </a:lnTo>
                  <a:lnTo>
                    <a:pt x="97631" y="123825"/>
                  </a:lnTo>
                  <a:lnTo>
                    <a:pt x="61912" y="85725"/>
                  </a:lnTo>
                  <a:lnTo>
                    <a:pt x="23812" y="57150"/>
                  </a:lnTo>
                  <a:lnTo>
                    <a:pt x="9525" y="45244"/>
                  </a:lnTo>
                  <a:lnTo>
                    <a:pt x="0" y="23812"/>
                  </a:lnTo>
                  <a:lnTo>
                    <a:pt x="2381" y="7144"/>
                  </a:lnTo>
                  <a:lnTo>
                    <a:pt x="16668" y="0"/>
                  </a:lnTo>
                  <a:lnTo>
                    <a:pt x="54768" y="4762"/>
                  </a:lnTo>
                  <a:lnTo>
                    <a:pt x="123825" y="14287"/>
                  </a:lnTo>
                  <a:lnTo>
                    <a:pt x="197643" y="30956"/>
                  </a:lnTo>
                  <a:lnTo>
                    <a:pt x="273843" y="54769"/>
                  </a:lnTo>
                  <a:lnTo>
                    <a:pt x="340518" y="83344"/>
                  </a:lnTo>
                  <a:lnTo>
                    <a:pt x="440531" y="140494"/>
                  </a:lnTo>
                  <a:lnTo>
                    <a:pt x="459581" y="247650"/>
                  </a:lnTo>
                  <a:lnTo>
                    <a:pt x="502443" y="759619"/>
                  </a:lnTo>
                  <a:lnTo>
                    <a:pt x="533400" y="1209675"/>
                  </a:lnTo>
                  <a:lnTo>
                    <a:pt x="542925" y="1297781"/>
                  </a:lnTo>
                  <a:lnTo>
                    <a:pt x="511968" y="1343025"/>
                  </a:lnTo>
                  <a:lnTo>
                    <a:pt x="428625" y="1412081"/>
                  </a:lnTo>
                  <a:lnTo>
                    <a:pt x="414337" y="1414462"/>
                  </a:lnTo>
                  <a:lnTo>
                    <a:pt x="397668" y="1404937"/>
                  </a:lnTo>
                  <a:lnTo>
                    <a:pt x="350043" y="1345406"/>
                  </a:lnTo>
                  <a:lnTo>
                    <a:pt x="314325" y="1297781"/>
                  </a:lnTo>
                  <a:lnTo>
                    <a:pt x="307181" y="1276350"/>
                  </a:lnTo>
                  <a:lnTo>
                    <a:pt x="288131" y="945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7">
              <a:extLst>
                <a:ext uri="{FF2B5EF4-FFF2-40B4-BE49-F238E27FC236}">
                  <a16:creationId xmlns:a16="http://schemas.microsoft.com/office/drawing/2014/main" id="{31C53D7D-370E-4D35-AEFD-0D93252D7B83}"/>
                </a:ext>
              </a:extLst>
            </p:cNvPr>
            <p:cNvSpPr/>
            <p:nvPr/>
          </p:nvSpPr>
          <p:spPr>
            <a:xfrm rot="16200000">
              <a:off x="2538418" y="3549651"/>
              <a:ext cx="4216400" cy="536575"/>
            </a:xfrm>
            <a:custGeom>
              <a:avLst/>
              <a:gdLst>
                <a:gd name="connsiteX0" fmla="*/ 1927654 w 4215419"/>
                <a:gd name="connsiteY0" fmla="*/ 406008 h 536636"/>
                <a:gd name="connsiteX1" fmla="*/ 1239206 w 4215419"/>
                <a:gd name="connsiteY1" fmla="*/ 395416 h 536636"/>
                <a:gd name="connsiteX2" fmla="*/ 794363 w 4215419"/>
                <a:gd name="connsiteY2" fmla="*/ 398947 h 536636"/>
                <a:gd name="connsiteX3" fmla="*/ 466026 w 4215419"/>
                <a:gd name="connsiteY3" fmla="*/ 406008 h 536636"/>
                <a:gd name="connsiteX4" fmla="*/ 335397 w 4215419"/>
                <a:gd name="connsiteY4" fmla="*/ 413069 h 536636"/>
                <a:gd name="connsiteX5" fmla="*/ 268318 w 4215419"/>
                <a:gd name="connsiteY5" fmla="*/ 406008 h 536636"/>
                <a:gd name="connsiteX6" fmla="*/ 204769 w 4215419"/>
                <a:gd name="connsiteY6" fmla="*/ 391886 h 536636"/>
                <a:gd name="connsiteX7" fmla="*/ 112976 w 4215419"/>
                <a:gd name="connsiteY7" fmla="*/ 363642 h 536636"/>
                <a:gd name="connsiteX8" fmla="*/ 56488 w 4215419"/>
                <a:gd name="connsiteY8" fmla="*/ 335398 h 536636"/>
                <a:gd name="connsiteX9" fmla="*/ 28244 w 4215419"/>
                <a:gd name="connsiteY9" fmla="*/ 317745 h 536636"/>
                <a:gd name="connsiteX10" fmla="*/ 3530 w 4215419"/>
                <a:gd name="connsiteY10" fmla="*/ 289501 h 536636"/>
                <a:gd name="connsiteX11" fmla="*/ 0 w 4215419"/>
                <a:gd name="connsiteY11" fmla="*/ 257727 h 536636"/>
                <a:gd name="connsiteX12" fmla="*/ 3530 w 4215419"/>
                <a:gd name="connsiteY12" fmla="*/ 225952 h 536636"/>
                <a:gd name="connsiteX13" fmla="*/ 24713 w 4215419"/>
                <a:gd name="connsiteY13" fmla="*/ 187117 h 536636"/>
                <a:gd name="connsiteX14" fmla="*/ 49427 w 4215419"/>
                <a:gd name="connsiteY14" fmla="*/ 165933 h 536636"/>
                <a:gd name="connsiteX15" fmla="*/ 123567 w 4215419"/>
                <a:gd name="connsiteY15" fmla="*/ 141220 h 536636"/>
                <a:gd name="connsiteX16" fmla="*/ 264787 w 4215419"/>
                <a:gd name="connsiteY16" fmla="*/ 109445 h 536636"/>
                <a:gd name="connsiteX17" fmla="*/ 367172 w 4215419"/>
                <a:gd name="connsiteY17" fmla="*/ 98854 h 536636"/>
                <a:gd name="connsiteX18" fmla="*/ 497801 w 4215419"/>
                <a:gd name="connsiteY18" fmla="*/ 123567 h 536636"/>
                <a:gd name="connsiteX19" fmla="*/ 706100 w 4215419"/>
                <a:gd name="connsiteY19" fmla="*/ 148281 h 536636"/>
                <a:gd name="connsiteX20" fmla="*/ 1048559 w 4215419"/>
                <a:gd name="connsiteY20" fmla="*/ 176525 h 536636"/>
                <a:gd name="connsiteX21" fmla="*/ 1465158 w 4215419"/>
                <a:gd name="connsiteY21" fmla="*/ 194178 h 536636"/>
                <a:gd name="connsiteX22" fmla="*/ 2037099 w 4215419"/>
                <a:gd name="connsiteY22" fmla="*/ 211830 h 536636"/>
                <a:gd name="connsiteX23" fmla="*/ 2556083 w 4215419"/>
                <a:gd name="connsiteY23" fmla="*/ 229483 h 536636"/>
                <a:gd name="connsiteX24" fmla="*/ 3057414 w 4215419"/>
                <a:gd name="connsiteY24" fmla="*/ 229483 h 536636"/>
                <a:gd name="connsiteX25" fmla="*/ 3678783 w 4215419"/>
                <a:gd name="connsiteY25" fmla="*/ 229483 h 536636"/>
                <a:gd name="connsiteX26" fmla="*/ 3855308 w 4215419"/>
                <a:gd name="connsiteY26" fmla="*/ 229483 h 536636"/>
                <a:gd name="connsiteX27" fmla="*/ 3911796 w 4215419"/>
                <a:gd name="connsiteY27" fmla="*/ 229483 h 536636"/>
                <a:gd name="connsiteX28" fmla="*/ 3957692 w 4215419"/>
                <a:gd name="connsiteY28" fmla="*/ 218891 h 536636"/>
                <a:gd name="connsiteX29" fmla="*/ 4021242 w 4215419"/>
                <a:gd name="connsiteY29" fmla="*/ 190647 h 536636"/>
                <a:gd name="connsiteX30" fmla="*/ 4088321 w 4215419"/>
                <a:gd name="connsiteY30" fmla="*/ 141220 h 536636"/>
                <a:gd name="connsiteX31" fmla="*/ 4123626 w 4215419"/>
                <a:gd name="connsiteY31" fmla="*/ 105915 h 536636"/>
                <a:gd name="connsiteX32" fmla="*/ 4151870 w 4215419"/>
                <a:gd name="connsiteY32" fmla="*/ 49427 h 536636"/>
                <a:gd name="connsiteX33" fmla="*/ 4165992 w 4215419"/>
                <a:gd name="connsiteY33" fmla="*/ 17652 h 536636"/>
                <a:gd name="connsiteX34" fmla="*/ 4176584 w 4215419"/>
                <a:gd name="connsiteY34" fmla="*/ 3530 h 536636"/>
                <a:gd name="connsiteX35" fmla="*/ 4194236 w 4215419"/>
                <a:gd name="connsiteY35" fmla="*/ 0 h 536636"/>
                <a:gd name="connsiteX36" fmla="*/ 4211889 w 4215419"/>
                <a:gd name="connsiteY36" fmla="*/ 7061 h 536636"/>
                <a:gd name="connsiteX37" fmla="*/ 4215419 w 4215419"/>
                <a:gd name="connsiteY37" fmla="*/ 21183 h 536636"/>
                <a:gd name="connsiteX38" fmla="*/ 4204828 w 4215419"/>
                <a:gd name="connsiteY38" fmla="*/ 102384 h 536636"/>
                <a:gd name="connsiteX39" fmla="*/ 4165992 w 4215419"/>
                <a:gd name="connsiteY39" fmla="*/ 257727 h 536636"/>
                <a:gd name="connsiteX40" fmla="*/ 4113035 w 4215419"/>
                <a:gd name="connsiteY40" fmla="*/ 398947 h 536636"/>
                <a:gd name="connsiteX41" fmla="*/ 4074199 w 4215419"/>
                <a:gd name="connsiteY41" fmla="*/ 473087 h 536636"/>
                <a:gd name="connsiteX42" fmla="*/ 4049486 w 4215419"/>
                <a:gd name="connsiteY42" fmla="*/ 501331 h 536636"/>
                <a:gd name="connsiteX43" fmla="*/ 4017711 w 4215419"/>
                <a:gd name="connsiteY43" fmla="*/ 529575 h 536636"/>
                <a:gd name="connsiteX44" fmla="*/ 3978875 w 4215419"/>
                <a:gd name="connsiteY44" fmla="*/ 536636 h 536636"/>
                <a:gd name="connsiteX45" fmla="*/ 3936509 w 4215419"/>
                <a:gd name="connsiteY45" fmla="*/ 529575 h 536636"/>
                <a:gd name="connsiteX46" fmla="*/ 3880021 w 4215419"/>
                <a:gd name="connsiteY46" fmla="*/ 494270 h 536636"/>
                <a:gd name="connsiteX47" fmla="*/ 3834125 w 4215419"/>
                <a:gd name="connsiteY47" fmla="*/ 466026 h 536636"/>
                <a:gd name="connsiteX48" fmla="*/ 3777637 w 4215419"/>
                <a:gd name="connsiteY48" fmla="*/ 448374 h 536636"/>
                <a:gd name="connsiteX49" fmla="*/ 3682313 w 4215419"/>
                <a:gd name="connsiteY49" fmla="*/ 430721 h 536636"/>
                <a:gd name="connsiteX50" fmla="*/ 3555215 w 4215419"/>
                <a:gd name="connsiteY50" fmla="*/ 427191 h 536636"/>
                <a:gd name="connsiteX51" fmla="*/ 3128025 w 4215419"/>
                <a:gd name="connsiteY51" fmla="*/ 430721 h 536636"/>
                <a:gd name="connsiteX52" fmla="*/ 2958560 w 4215419"/>
                <a:gd name="connsiteY52" fmla="*/ 423660 h 536636"/>
                <a:gd name="connsiteX53" fmla="*/ 2683181 w 4215419"/>
                <a:gd name="connsiteY53" fmla="*/ 430721 h 536636"/>
                <a:gd name="connsiteX54" fmla="*/ 2591388 w 4215419"/>
                <a:gd name="connsiteY54" fmla="*/ 430721 h 536636"/>
                <a:gd name="connsiteX55" fmla="*/ 1927654 w 4215419"/>
                <a:gd name="connsiteY55" fmla="*/ 406008 h 53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215419" h="536636">
                  <a:moveTo>
                    <a:pt x="1927654" y="406008"/>
                  </a:moveTo>
                  <a:lnTo>
                    <a:pt x="1239206" y="395416"/>
                  </a:lnTo>
                  <a:lnTo>
                    <a:pt x="794363" y="398947"/>
                  </a:lnTo>
                  <a:lnTo>
                    <a:pt x="466026" y="406008"/>
                  </a:lnTo>
                  <a:lnTo>
                    <a:pt x="335397" y="413069"/>
                  </a:lnTo>
                  <a:lnTo>
                    <a:pt x="268318" y="406008"/>
                  </a:lnTo>
                  <a:lnTo>
                    <a:pt x="204769" y="391886"/>
                  </a:lnTo>
                  <a:lnTo>
                    <a:pt x="112976" y="363642"/>
                  </a:lnTo>
                  <a:lnTo>
                    <a:pt x="56488" y="335398"/>
                  </a:lnTo>
                  <a:lnTo>
                    <a:pt x="28244" y="317745"/>
                  </a:lnTo>
                  <a:lnTo>
                    <a:pt x="3530" y="289501"/>
                  </a:lnTo>
                  <a:lnTo>
                    <a:pt x="0" y="257727"/>
                  </a:lnTo>
                  <a:lnTo>
                    <a:pt x="3530" y="225952"/>
                  </a:lnTo>
                  <a:lnTo>
                    <a:pt x="24713" y="187117"/>
                  </a:lnTo>
                  <a:lnTo>
                    <a:pt x="49427" y="165933"/>
                  </a:lnTo>
                  <a:lnTo>
                    <a:pt x="123567" y="141220"/>
                  </a:lnTo>
                  <a:lnTo>
                    <a:pt x="264787" y="109445"/>
                  </a:lnTo>
                  <a:lnTo>
                    <a:pt x="367172" y="98854"/>
                  </a:lnTo>
                  <a:lnTo>
                    <a:pt x="497801" y="123567"/>
                  </a:lnTo>
                  <a:lnTo>
                    <a:pt x="706100" y="148281"/>
                  </a:lnTo>
                  <a:lnTo>
                    <a:pt x="1048559" y="176525"/>
                  </a:lnTo>
                  <a:lnTo>
                    <a:pt x="1465158" y="194178"/>
                  </a:lnTo>
                  <a:lnTo>
                    <a:pt x="2037099" y="211830"/>
                  </a:lnTo>
                  <a:lnTo>
                    <a:pt x="2556083" y="229483"/>
                  </a:lnTo>
                  <a:lnTo>
                    <a:pt x="3057414" y="229483"/>
                  </a:lnTo>
                  <a:lnTo>
                    <a:pt x="3678783" y="229483"/>
                  </a:lnTo>
                  <a:lnTo>
                    <a:pt x="3855308" y="229483"/>
                  </a:lnTo>
                  <a:lnTo>
                    <a:pt x="3911796" y="229483"/>
                  </a:lnTo>
                  <a:lnTo>
                    <a:pt x="3957692" y="218891"/>
                  </a:lnTo>
                  <a:lnTo>
                    <a:pt x="4021242" y="190647"/>
                  </a:lnTo>
                  <a:lnTo>
                    <a:pt x="4088321" y="141220"/>
                  </a:lnTo>
                  <a:lnTo>
                    <a:pt x="4123626" y="105915"/>
                  </a:lnTo>
                  <a:lnTo>
                    <a:pt x="4151870" y="49427"/>
                  </a:lnTo>
                  <a:lnTo>
                    <a:pt x="4165992" y="17652"/>
                  </a:lnTo>
                  <a:lnTo>
                    <a:pt x="4176584" y="3530"/>
                  </a:lnTo>
                  <a:lnTo>
                    <a:pt x="4194236" y="0"/>
                  </a:lnTo>
                  <a:lnTo>
                    <a:pt x="4211889" y="7061"/>
                  </a:lnTo>
                  <a:lnTo>
                    <a:pt x="4215419" y="21183"/>
                  </a:lnTo>
                  <a:lnTo>
                    <a:pt x="4204828" y="102384"/>
                  </a:lnTo>
                  <a:lnTo>
                    <a:pt x="4165992" y="257727"/>
                  </a:lnTo>
                  <a:lnTo>
                    <a:pt x="4113035" y="398947"/>
                  </a:lnTo>
                  <a:lnTo>
                    <a:pt x="4074199" y="473087"/>
                  </a:lnTo>
                  <a:lnTo>
                    <a:pt x="4049486" y="501331"/>
                  </a:lnTo>
                  <a:lnTo>
                    <a:pt x="4017711" y="529575"/>
                  </a:lnTo>
                  <a:lnTo>
                    <a:pt x="3978875" y="536636"/>
                  </a:lnTo>
                  <a:lnTo>
                    <a:pt x="3936509" y="529575"/>
                  </a:lnTo>
                  <a:lnTo>
                    <a:pt x="3880021" y="494270"/>
                  </a:lnTo>
                  <a:lnTo>
                    <a:pt x="3834125" y="466026"/>
                  </a:lnTo>
                  <a:lnTo>
                    <a:pt x="3777637" y="448374"/>
                  </a:lnTo>
                  <a:lnTo>
                    <a:pt x="3682313" y="430721"/>
                  </a:lnTo>
                  <a:lnTo>
                    <a:pt x="3555215" y="427191"/>
                  </a:lnTo>
                  <a:lnTo>
                    <a:pt x="3128025" y="430721"/>
                  </a:lnTo>
                  <a:lnTo>
                    <a:pt x="2958560" y="423660"/>
                  </a:lnTo>
                  <a:lnTo>
                    <a:pt x="2683181" y="430721"/>
                  </a:lnTo>
                  <a:lnTo>
                    <a:pt x="2591388" y="430721"/>
                  </a:lnTo>
                  <a:lnTo>
                    <a:pt x="1927654" y="40600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6">
              <a:extLst>
                <a:ext uri="{FF2B5EF4-FFF2-40B4-BE49-F238E27FC236}">
                  <a16:creationId xmlns:a16="http://schemas.microsoft.com/office/drawing/2014/main" id="{65DCB4A3-CAB5-41E5-9C65-A674DC3AC875}"/>
                </a:ext>
              </a:extLst>
            </p:cNvPr>
            <p:cNvSpPr/>
            <p:nvPr/>
          </p:nvSpPr>
          <p:spPr>
            <a:xfrm rot="16200000">
              <a:off x="3204373" y="3304382"/>
              <a:ext cx="1776412" cy="1146175"/>
            </a:xfrm>
            <a:custGeom>
              <a:avLst/>
              <a:gdLst>
                <a:gd name="connsiteX0" fmla="*/ 807244 w 1776413"/>
                <a:gd name="connsiteY0" fmla="*/ 769143 h 1145381"/>
                <a:gd name="connsiteX1" fmla="*/ 559594 w 1776413"/>
                <a:gd name="connsiteY1" fmla="*/ 583406 h 1145381"/>
                <a:gd name="connsiteX2" fmla="*/ 421482 w 1776413"/>
                <a:gd name="connsiteY2" fmla="*/ 469106 h 1145381"/>
                <a:gd name="connsiteX3" fmla="*/ 250032 w 1776413"/>
                <a:gd name="connsiteY3" fmla="*/ 309562 h 1145381"/>
                <a:gd name="connsiteX4" fmla="*/ 161925 w 1776413"/>
                <a:gd name="connsiteY4" fmla="*/ 226218 h 1145381"/>
                <a:gd name="connsiteX5" fmla="*/ 85725 w 1776413"/>
                <a:gd name="connsiteY5" fmla="*/ 145256 h 1145381"/>
                <a:gd name="connsiteX6" fmla="*/ 38100 w 1776413"/>
                <a:gd name="connsiteY6" fmla="*/ 95250 h 1145381"/>
                <a:gd name="connsiteX7" fmla="*/ 19050 w 1776413"/>
                <a:gd name="connsiteY7" fmla="*/ 71437 h 1145381"/>
                <a:gd name="connsiteX8" fmla="*/ 7144 w 1776413"/>
                <a:gd name="connsiteY8" fmla="*/ 50006 h 1145381"/>
                <a:gd name="connsiteX9" fmla="*/ 0 w 1776413"/>
                <a:gd name="connsiteY9" fmla="*/ 28575 h 1145381"/>
                <a:gd name="connsiteX10" fmla="*/ 0 w 1776413"/>
                <a:gd name="connsiteY10" fmla="*/ 16668 h 1145381"/>
                <a:gd name="connsiteX11" fmla="*/ 2382 w 1776413"/>
                <a:gd name="connsiteY11" fmla="*/ 4762 h 1145381"/>
                <a:gd name="connsiteX12" fmla="*/ 11907 w 1776413"/>
                <a:gd name="connsiteY12" fmla="*/ 0 h 1145381"/>
                <a:gd name="connsiteX13" fmla="*/ 35719 w 1776413"/>
                <a:gd name="connsiteY13" fmla="*/ 0 h 1145381"/>
                <a:gd name="connsiteX14" fmla="*/ 59532 w 1776413"/>
                <a:gd name="connsiteY14" fmla="*/ 11906 h 1145381"/>
                <a:gd name="connsiteX15" fmla="*/ 190500 w 1776413"/>
                <a:gd name="connsiteY15" fmla="*/ 140493 h 1145381"/>
                <a:gd name="connsiteX16" fmla="*/ 297657 w 1776413"/>
                <a:gd name="connsiteY16" fmla="*/ 233362 h 1145381"/>
                <a:gd name="connsiteX17" fmla="*/ 416719 w 1776413"/>
                <a:gd name="connsiteY17" fmla="*/ 330993 h 1145381"/>
                <a:gd name="connsiteX18" fmla="*/ 523875 w 1776413"/>
                <a:gd name="connsiteY18" fmla="*/ 409575 h 1145381"/>
                <a:gd name="connsiteX19" fmla="*/ 645319 w 1776413"/>
                <a:gd name="connsiteY19" fmla="*/ 488156 h 1145381"/>
                <a:gd name="connsiteX20" fmla="*/ 778669 w 1776413"/>
                <a:gd name="connsiteY20" fmla="*/ 566737 h 1145381"/>
                <a:gd name="connsiteX21" fmla="*/ 942975 w 1776413"/>
                <a:gd name="connsiteY21" fmla="*/ 652462 h 1145381"/>
                <a:gd name="connsiteX22" fmla="*/ 1100138 w 1776413"/>
                <a:gd name="connsiteY22" fmla="*/ 728662 h 1145381"/>
                <a:gd name="connsiteX23" fmla="*/ 1323975 w 1776413"/>
                <a:gd name="connsiteY23" fmla="*/ 828675 h 1145381"/>
                <a:gd name="connsiteX24" fmla="*/ 1423988 w 1776413"/>
                <a:gd name="connsiteY24" fmla="*/ 869156 h 1145381"/>
                <a:gd name="connsiteX25" fmla="*/ 1593057 w 1776413"/>
                <a:gd name="connsiteY25" fmla="*/ 926306 h 1145381"/>
                <a:gd name="connsiteX26" fmla="*/ 1731169 w 1776413"/>
                <a:gd name="connsiteY26" fmla="*/ 964406 h 1145381"/>
                <a:gd name="connsiteX27" fmla="*/ 1776413 w 1776413"/>
                <a:gd name="connsiteY27" fmla="*/ 1145381 h 1145381"/>
                <a:gd name="connsiteX28" fmla="*/ 1383507 w 1776413"/>
                <a:gd name="connsiteY28" fmla="*/ 1143000 h 1145381"/>
                <a:gd name="connsiteX29" fmla="*/ 1154907 w 1776413"/>
                <a:gd name="connsiteY29" fmla="*/ 995362 h 1145381"/>
                <a:gd name="connsiteX30" fmla="*/ 807244 w 1776413"/>
                <a:gd name="connsiteY30" fmla="*/ 769143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76413" h="1145381">
                  <a:moveTo>
                    <a:pt x="807244" y="769143"/>
                  </a:moveTo>
                  <a:lnTo>
                    <a:pt x="559594" y="583406"/>
                  </a:lnTo>
                  <a:lnTo>
                    <a:pt x="421482" y="469106"/>
                  </a:lnTo>
                  <a:lnTo>
                    <a:pt x="250032" y="309562"/>
                  </a:lnTo>
                  <a:lnTo>
                    <a:pt x="161925" y="226218"/>
                  </a:lnTo>
                  <a:lnTo>
                    <a:pt x="85725" y="145256"/>
                  </a:lnTo>
                  <a:lnTo>
                    <a:pt x="38100" y="95250"/>
                  </a:lnTo>
                  <a:lnTo>
                    <a:pt x="19050" y="71437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2382" y="4762"/>
                  </a:lnTo>
                  <a:lnTo>
                    <a:pt x="11907" y="0"/>
                  </a:lnTo>
                  <a:lnTo>
                    <a:pt x="35719" y="0"/>
                  </a:lnTo>
                  <a:lnTo>
                    <a:pt x="59532" y="11906"/>
                  </a:lnTo>
                  <a:lnTo>
                    <a:pt x="190500" y="140493"/>
                  </a:lnTo>
                  <a:lnTo>
                    <a:pt x="297657" y="233362"/>
                  </a:lnTo>
                  <a:lnTo>
                    <a:pt x="416719" y="330993"/>
                  </a:lnTo>
                  <a:lnTo>
                    <a:pt x="523875" y="409575"/>
                  </a:lnTo>
                  <a:lnTo>
                    <a:pt x="645319" y="488156"/>
                  </a:lnTo>
                  <a:lnTo>
                    <a:pt x="778669" y="566737"/>
                  </a:lnTo>
                  <a:lnTo>
                    <a:pt x="942975" y="652462"/>
                  </a:lnTo>
                  <a:lnTo>
                    <a:pt x="1100138" y="728662"/>
                  </a:lnTo>
                  <a:lnTo>
                    <a:pt x="1323975" y="828675"/>
                  </a:lnTo>
                  <a:lnTo>
                    <a:pt x="1423988" y="869156"/>
                  </a:lnTo>
                  <a:lnTo>
                    <a:pt x="1593057" y="926306"/>
                  </a:lnTo>
                  <a:lnTo>
                    <a:pt x="1731169" y="964406"/>
                  </a:lnTo>
                  <a:lnTo>
                    <a:pt x="1776413" y="1145381"/>
                  </a:lnTo>
                  <a:lnTo>
                    <a:pt x="1383507" y="1143000"/>
                  </a:lnTo>
                  <a:lnTo>
                    <a:pt x="1154907" y="995362"/>
                  </a:lnTo>
                  <a:lnTo>
                    <a:pt x="807244" y="76914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E1691D4B-272A-41F1-AEF9-50BFCF13CC50}"/>
                </a:ext>
              </a:extLst>
            </p:cNvPr>
            <p:cNvSpPr/>
            <p:nvPr/>
          </p:nvSpPr>
          <p:spPr>
            <a:xfrm>
              <a:off x="4735515" y="3176589"/>
              <a:ext cx="663575" cy="822325"/>
            </a:xfrm>
            <a:custGeom>
              <a:avLst/>
              <a:gdLst>
                <a:gd name="connsiteX0" fmla="*/ 364332 w 661988"/>
                <a:gd name="connsiteY0" fmla="*/ 481012 h 821531"/>
                <a:gd name="connsiteX1" fmla="*/ 271463 w 661988"/>
                <a:gd name="connsiteY1" fmla="*/ 354806 h 821531"/>
                <a:gd name="connsiteX2" fmla="*/ 185738 w 661988"/>
                <a:gd name="connsiteY2" fmla="*/ 261937 h 821531"/>
                <a:gd name="connsiteX3" fmla="*/ 119063 w 661988"/>
                <a:gd name="connsiteY3" fmla="*/ 202406 h 821531"/>
                <a:gd name="connsiteX4" fmla="*/ 4763 w 661988"/>
                <a:gd name="connsiteY4" fmla="*/ 138112 h 821531"/>
                <a:gd name="connsiteX5" fmla="*/ 0 w 661988"/>
                <a:gd name="connsiteY5" fmla="*/ 0 h 821531"/>
                <a:gd name="connsiteX6" fmla="*/ 104775 w 661988"/>
                <a:gd name="connsiteY6" fmla="*/ 45243 h 821531"/>
                <a:gd name="connsiteX7" fmla="*/ 247650 w 661988"/>
                <a:gd name="connsiteY7" fmla="*/ 119062 h 821531"/>
                <a:gd name="connsiteX8" fmla="*/ 390525 w 661988"/>
                <a:gd name="connsiteY8" fmla="*/ 200025 h 821531"/>
                <a:gd name="connsiteX9" fmla="*/ 490538 w 661988"/>
                <a:gd name="connsiteY9" fmla="*/ 266700 h 821531"/>
                <a:gd name="connsiteX10" fmla="*/ 552450 w 661988"/>
                <a:gd name="connsiteY10" fmla="*/ 307181 h 821531"/>
                <a:gd name="connsiteX11" fmla="*/ 585788 w 661988"/>
                <a:gd name="connsiteY11" fmla="*/ 333375 h 821531"/>
                <a:gd name="connsiteX12" fmla="*/ 611982 w 661988"/>
                <a:gd name="connsiteY12" fmla="*/ 359568 h 821531"/>
                <a:gd name="connsiteX13" fmla="*/ 633413 w 661988"/>
                <a:gd name="connsiteY13" fmla="*/ 397668 h 821531"/>
                <a:gd name="connsiteX14" fmla="*/ 650082 w 661988"/>
                <a:gd name="connsiteY14" fmla="*/ 454818 h 821531"/>
                <a:gd name="connsiteX15" fmla="*/ 659607 w 661988"/>
                <a:gd name="connsiteY15" fmla="*/ 531018 h 821531"/>
                <a:gd name="connsiteX16" fmla="*/ 661988 w 661988"/>
                <a:gd name="connsiteY16" fmla="*/ 602456 h 821531"/>
                <a:gd name="connsiteX17" fmla="*/ 657225 w 661988"/>
                <a:gd name="connsiteY17" fmla="*/ 683418 h 821531"/>
                <a:gd name="connsiteX18" fmla="*/ 645319 w 661988"/>
                <a:gd name="connsiteY18" fmla="*/ 731043 h 821531"/>
                <a:gd name="connsiteX19" fmla="*/ 631032 w 661988"/>
                <a:gd name="connsiteY19" fmla="*/ 771525 h 821531"/>
                <a:gd name="connsiteX20" fmla="*/ 611982 w 661988"/>
                <a:gd name="connsiteY20" fmla="*/ 795337 h 821531"/>
                <a:gd name="connsiteX21" fmla="*/ 590550 w 661988"/>
                <a:gd name="connsiteY21" fmla="*/ 814387 h 821531"/>
                <a:gd name="connsiteX22" fmla="*/ 569119 w 661988"/>
                <a:gd name="connsiteY22" fmla="*/ 821531 h 821531"/>
                <a:gd name="connsiteX23" fmla="*/ 550069 w 661988"/>
                <a:gd name="connsiteY23" fmla="*/ 821531 h 821531"/>
                <a:gd name="connsiteX24" fmla="*/ 523875 w 661988"/>
                <a:gd name="connsiteY24" fmla="*/ 807243 h 821531"/>
                <a:gd name="connsiteX25" fmla="*/ 504825 w 661988"/>
                <a:gd name="connsiteY25" fmla="*/ 783431 h 821531"/>
                <a:gd name="connsiteX26" fmla="*/ 488157 w 661988"/>
                <a:gd name="connsiteY26" fmla="*/ 738187 h 821531"/>
                <a:gd name="connsiteX27" fmla="*/ 476250 w 661988"/>
                <a:gd name="connsiteY27" fmla="*/ 688181 h 821531"/>
                <a:gd name="connsiteX28" fmla="*/ 440532 w 661988"/>
                <a:gd name="connsiteY28" fmla="*/ 609600 h 821531"/>
                <a:gd name="connsiteX29" fmla="*/ 364332 w 661988"/>
                <a:gd name="connsiteY29" fmla="*/ 481012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1988" h="821531">
                  <a:moveTo>
                    <a:pt x="364332" y="481012"/>
                  </a:moveTo>
                  <a:lnTo>
                    <a:pt x="271463" y="354806"/>
                  </a:lnTo>
                  <a:lnTo>
                    <a:pt x="185738" y="261937"/>
                  </a:lnTo>
                  <a:lnTo>
                    <a:pt x="119063" y="202406"/>
                  </a:lnTo>
                  <a:lnTo>
                    <a:pt x="4763" y="138112"/>
                  </a:lnTo>
                  <a:lnTo>
                    <a:pt x="0" y="0"/>
                  </a:lnTo>
                  <a:lnTo>
                    <a:pt x="104775" y="45243"/>
                  </a:lnTo>
                  <a:lnTo>
                    <a:pt x="247650" y="119062"/>
                  </a:lnTo>
                  <a:lnTo>
                    <a:pt x="390525" y="200025"/>
                  </a:lnTo>
                  <a:lnTo>
                    <a:pt x="490538" y="266700"/>
                  </a:lnTo>
                  <a:lnTo>
                    <a:pt x="552450" y="307181"/>
                  </a:lnTo>
                  <a:lnTo>
                    <a:pt x="585788" y="333375"/>
                  </a:lnTo>
                  <a:lnTo>
                    <a:pt x="611982" y="359568"/>
                  </a:lnTo>
                  <a:lnTo>
                    <a:pt x="633413" y="397668"/>
                  </a:lnTo>
                  <a:lnTo>
                    <a:pt x="650082" y="454818"/>
                  </a:lnTo>
                  <a:lnTo>
                    <a:pt x="659607" y="531018"/>
                  </a:lnTo>
                  <a:cubicBezTo>
                    <a:pt x="660401" y="554831"/>
                    <a:pt x="661194" y="578643"/>
                    <a:pt x="661988" y="602456"/>
                  </a:cubicBezTo>
                  <a:lnTo>
                    <a:pt x="657225" y="683418"/>
                  </a:lnTo>
                  <a:lnTo>
                    <a:pt x="645319" y="731043"/>
                  </a:lnTo>
                  <a:lnTo>
                    <a:pt x="631032" y="771525"/>
                  </a:lnTo>
                  <a:lnTo>
                    <a:pt x="611982" y="795337"/>
                  </a:lnTo>
                  <a:lnTo>
                    <a:pt x="590550" y="814387"/>
                  </a:lnTo>
                  <a:lnTo>
                    <a:pt x="569119" y="821531"/>
                  </a:lnTo>
                  <a:lnTo>
                    <a:pt x="550069" y="821531"/>
                  </a:lnTo>
                  <a:lnTo>
                    <a:pt x="523875" y="807243"/>
                  </a:lnTo>
                  <a:lnTo>
                    <a:pt x="504825" y="783431"/>
                  </a:lnTo>
                  <a:lnTo>
                    <a:pt x="488157" y="738187"/>
                  </a:lnTo>
                  <a:lnTo>
                    <a:pt x="476250" y="688181"/>
                  </a:lnTo>
                  <a:lnTo>
                    <a:pt x="440532" y="609600"/>
                  </a:lnTo>
                  <a:lnTo>
                    <a:pt x="364332" y="48101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7E93A48C-C7D3-46E9-83C3-C209DF65009B}"/>
                </a:ext>
              </a:extLst>
            </p:cNvPr>
            <p:cNvSpPr/>
            <p:nvPr/>
          </p:nvSpPr>
          <p:spPr>
            <a:xfrm>
              <a:off x="6440489" y="1817689"/>
              <a:ext cx="1123950" cy="365125"/>
            </a:xfrm>
            <a:custGeom>
              <a:avLst/>
              <a:gdLst>
                <a:gd name="connsiteX0" fmla="*/ 438150 w 1123950"/>
                <a:gd name="connsiteY0" fmla="*/ 264319 h 366712"/>
                <a:gd name="connsiteX1" fmla="*/ 223838 w 1123950"/>
                <a:gd name="connsiteY1" fmla="*/ 297656 h 366712"/>
                <a:gd name="connsiteX2" fmla="*/ 0 w 1123950"/>
                <a:gd name="connsiteY2" fmla="*/ 261937 h 366712"/>
                <a:gd name="connsiteX3" fmla="*/ 69057 w 1123950"/>
                <a:gd name="connsiteY3" fmla="*/ 166687 h 366712"/>
                <a:gd name="connsiteX4" fmla="*/ 183357 w 1123950"/>
                <a:gd name="connsiteY4" fmla="*/ 154781 h 366712"/>
                <a:gd name="connsiteX5" fmla="*/ 333375 w 1123950"/>
                <a:gd name="connsiteY5" fmla="*/ 128587 h 366712"/>
                <a:gd name="connsiteX6" fmla="*/ 585788 w 1123950"/>
                <a:gd name="connsiteY6" fmla="*/ 71437 h 366712"/>
                <a:gd name="connsiteX7" fmla="*/ 619125 w 1123950"/>
                <a:gd name="connsiteY7" fmla="*/ 45244 h 366712"/>
                <a:gd name="connsiteX8" fmla="*/ 659607 w 1123950"/>
                <a:gd name="connsiteY8" fmla="*/ 21431 h 366712"/>
                <a:gd name="connsiteX9" fmla="*/ 704850 w 1123950"/>
                <a:gd name="connsiteY9" fmla="*/ 2381 h 366712"/>
                <a:gd name="connsiteX10" fmla="*/ 721519 w 1123950"/>
                <a:gd name="connsiteY10" fmla="*/ 0 h 366712"/>
                <a:gd name="connsiteX11" fmla="*/ 752475 w 1123950"/>
                <a:gd name="connsiteY11" fmla="*/ 19050 h 366712"/>
                <a:gd name="connsiteX12" fmla="*/ 847725 w 1123950"/>
                <a:gd name="connsiteY12" fmla="*/ 61912 h 366712"/>
                <a:gd name="connsiteX13" fmla="*/ 942975 w 1123950"/>
                <a:gd name="connsiteY13" fmla="*/ 121444 h 366712"/>
                <a:gd name="connsiteX14" fmla="*/ 1019175 w 1123950"/>
                <a:gd name="connsiteY14" fmla="*/ 173831 h 366712"/>
                <a:gd name="connsiteX15" fmla="*/ 1057275 w 1123950"/>
                <a:gd name="connsiteY15" fmla="*/ 202406 h 366712"/>
                <a:gd name="connsiteX16" fmla="*/ 1088232 w 1123950"/>
                <a:gd name="connsiteY16" fmla="*/ 230981 h 366712"/>
                <a:gd name="connsiteX17" fmla="*/ 1112044 w 1123950"/>
                <a:gd name="connsiteY17" fmla="*/ 257175 h 366712"/>
                <a:gd name="connsiteX18" fmla="*/ 1121569 w 1123950"/>
                <a:gd name="connsiteY18" fmla="*/ 280987 h 366712"/>
                <a:gd name="connsiteX19" fmla="*/ 1123950 w 1123950"/>
                <a:gd name="connsiteY19" fmla="*/ 302419 h 366712"/>
                <a:gd name="connsiteX20" fmla="*/ 1114425 w 1123950"/>
                <a:gd name="connsiteY20" fmla="*/ 333375 h 366712"/>
                <a:gd name="connsiteX21" fmla="*/ 1071563 w 1123950"/>
                <a:gd name="connsiteY21" fmla="*/ 366712 h 366712"/>
                <a:gd name="connsiteX22" fmla="*/ 731044 w 1123950"/>
                <a:gd name="connsiteY22" fmla="*/ 242887 h 366712"/>
                <a:gd name="connsiteX23" fmla="*/ 719138 w 1123950"/>
                <a:gd name="connsiteY23" fmla="*/ 228600 h 366712"/>
                <a:gd name="connsiteX24" fmla="*/ 681038 w 1123950"/>
                <a:gd name="connsiteY24" fmla="*/ 228600 h 366712"/>
                <a:gd name="connsiteX25" fmla="*/ 438150 w 1123950"/>
                <a:gd name="connsiteY25" fmla="*/ 264319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23950" h="366712">
                  <a:moveTo>
                    <a:pt x="438150" y="264319"/>
                  </a:moveTo>
                  <a:lnTo>
                    <a:pt x="223838" y="297656"/>
                  </a:lnTo>
                  <a:lnTo>
                    <a:pt x="0" y="261937"/>
                  </a:lnTo>
                  <a:lnTo>
                    <a:pt x="69057" y="166687"/>
                  </a:lnTo>
                  <a:lnTo>
                    <a:pt x="183357" y="154781"/>
                  </a:lnTo>
                  <a:lnTo>
                    <a:pt x="333375" y="128587"/>
                  </a:lnTo>
                  <a:lnTo>
                    <a:pt x="585788" y="71437"/>
                  </a:lnTo>
                  <a:lnTo>
                    <a:pt x="619125" y="45244"/>
                  </a:lnTo>
                  <a:lnTo>
                    <a:pt x="659607" y="21431"/>
                  </a:lnTo>
                  <a:lnTo>
                    <a:pt x="704850" y="2381"/>
                  </a:lnTo>
                  <a:lnTo>
                    <a:pt x="721519" y="0"/>
                  </a:lnTo>
                  <a:lnTo>
                    <a:pt x="752475" y="19050"/>
                  </a:lnTo>
                  <a:lnTo>
                    <a:pt x="847725" y="61912"/>
                  </a:lnTo>
                  <a:lnTo>
                    <a:pt x="942975" y="121444"/>
                  </a:lnTo>
                  <a:lnTo>
                    <a:pt x="1019175" y="173831"/>
                  </a:lnTo>
                  <a:lnTo>
                    <a:pt x="1057275" y="202406"/>
                  </a:lnTo>
                  <a:lnTo>
                    <a:pt x="1088232" y="230981"/>
                  </a:lnTo>
                  <a:lnTo>
                    <a:pt x="1112044" y="257175"/>
                  </a:lnTo>
                  <a:lnTo>
                    <a:pt x="1121569" y="280987"/>
                  </a:lnTo>
                  <a:lnTo>
                    <a:pt x="1123950" y="302419"/>
                  </a:lnTo>
                  <a:lnTo>
                    <a:pt x="1114425" y="333375"/>
                  </a:lnTo>
                  <a:lnTo>
                    <a:pt x="1071563" y="366712"/>
                  </a:lnTo>
                  <a:lnTo>
                    <a:pt x="731044" y="242887"/>
                  </a:lnTo>
                  <a:lnTo>
                    <a:pt x="719138" y="228600"/>
                  </a:lnTo>
                  <a:lnTo>
                    <a:pt x="681038" y="228600"/>
                  </a:lnTo>
                  <a:lnTo>
                    <a:pt x="438150" y="2643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">
              <a:extLst>
                <a:ext uri="{FF2B5EF4-FFF2-40B4-BE49-F238E27FC236}">
                  <a16:creationId xmlns:a16="http://schemas.microsoft.com/office/drawing/2014/main" id="{E3105435-176C-4A11-928B-41C42FAAB760}"/>
                </a:ext>
              </a:extLst>
            </p:cNvPr>
            <p:cNvSpPr/>
            <p:nvPr/>
          </p:nvSpPr>
          <p:spPr>
            <a:xfrm rot="16200000">
              <a:off x="5078414" y="1947863"/>
              <a:ext cx="2416175" cy="2501900"/>
            </a:xfrm>
            <a:custGeom>
              <a:avLst/>
              <a:gdLst>
                <a:gd name="connsiteX0" fmla="*/ 1607848 w 2416871"/>
                <a:gd name="connsiteY0" fmla="*/ 2046353 h 2501853"/>
                <a:gd name="connsiteX1" fmla="*/ 1458281 w 2416871"/>
                <a:gd name="connsiteY1" fmla="*/ 1940976 h 2501853"/>
                <a:gd name="connsiteX2" fmla="*/ 1295117 w 2416871"/>
                <a:gd name="connsiteY2" fmla="*/ 1801606 h 2501853"/>
                <a:gd name="connsiteX3" fmla="*/ 1159146 w 2416871"/>
                <a:gd name="connsiteY3" fmla="*/ 1686031 h 2501853"/>
                <a:gd name="connsiteX4" fmla="*/ 914400 w 2416871"/>
                <a:gd name="connsiteY4" fmla="*/ 1437886 h 2501853"/>
                <a:gd name="connsiteX5" fmla="*/ 771631 w 2416871"/>
                <a:gd name="connsiteY5" fmla="*/ 1278121 h 2501853"/>
                <a:gd name="connsiteX6" fmla="*/ 659456 w 2416871"/>
                <a:gd name="connsiteY6" fmla="*/ 1148949 h 2501853"/>
                <a:gd name="connsiteX7" fmla="*/ 564277 w 2416871"/>
                <a:gd name="connsiteY7" fmla="*/ 1029975 h 2501853"/>
                <a:gd name="connsiteX8" fmla="*/ 486094 w 2416871"/>
                <a:gd name="connsiteY8" fmla="*/ 924598 h 2501853"/>
                <a:gd name="connsiteX9" fmla="*/ 418109 w 2416871"/>
                <a:gd name="connsiteY9" fmla="*/ 815822 h 2501853"/>
                <a:gd name="connsiteX10" fmla="*/ 343325 w 2416871"/>
                <a:gd name="connsiteY10" fmla="*/ 686650 h 2501853"/>
                <a:gd name="connsiteX11" fmla="*/ 234549 w 2416871"/>
                <a:gd name="connsiteY11" fmla="*/ 496292 h 2501853"/>
                <a:gd name="connsiteX12" fmla="*/ 88381 w 2416871"/>
                <a:gd name="connsiteY12" fmla="*/ 217553 h 2501853"/>
                <a:gd name="connsiteX13" fmla="*/ 16996 w 2416871"/>
                <a:gd name="connsiteY13" fmla="*/ 84982 h 2501853"/>
                <a:gd name="connsiteX14" fmla="*/ 3399 w 2416871"/>
                <a:gd name="connsiteY14" fmla="*/ 50989 h 2501853"/>
                <a:gd name="connsiteX15" fmla="*/ 0 w 2416871"/>
                <a:gd name="connsiteY15" fmla="*/ 30593 h 2501853"/>
                <a:gd name="connsiteX16" fmla="*/ 0 w 2416871"/>
                <a:gd name="connsiteY16" fmla="*/ 20396 h 2501853"/>
                <a:gd name="connsiteX17" fmla="*/ 6799 w 2416871"/>
                <a:gd name="connsiteY17" fmla="*/ 6799 h 2501853"/>
                <a:gd name="connsiteX18" fmla="*/ 16996 w 2416871"/>
                <a:gd name="connsiteY18" fmla="*/ 0 h 2501853"/>
                <a:gd name="connsiteX19" fmla="*/ 37392 w 2416871"/>
                <a:gd name="connsiteY19" fmla="*/ 6799 h 2501853"/>
                <a:gd name="connsiteX20" fmla="*/ 47590 w 2416871"/>
                <a:gd name="connsiteY20" fmla="*/ 23795 h 2501853"/>
                <a:gd name="connsiteX21" fmla="*/ 203955 w 2416871"/>
                <a:gd name="connsiteY21" fmla="*/ 271941 h 2501853"/>
                <a:gd name="connsiteX22" fmla="*/ 356922 w 2416871"/>
                <a:gd name="connsiteY22" fmla="*/ 492892 h 2501853"/>
                <a:gd name="connsiteX23" fmla="*/ 509888 w 2416871"/>
                <a:gd name="connsiteY23" fmla="*/ 690049 h 2501853"/>
                <a:gd name="connsiteX24" fmla="*/ 628862 w 2416871"/>
                <a:gd name="connsiteY24" fmla="*/ 839616 h 2501853"/>
                <a:gd name="connsiteX25" fmla="*/ 781829 w 2416871"/>
                <a:gd name="connsiteY25" fmla="*/ 1012979 h 2501853"/>
                <a:gd name="connsiteX26" fmla="*/ 911001 w 2416871"/>
                <a:gd name="connsiteY26" fmla="*/ 1145550 h 2501853"/>
                <a:gd name="connsiteX27" fmla="*/ 1043572 w 2416871"/>
                <a:gd name="connsiteY27" fmla="*/ 1271322 h 2501853"/>
                <a:gd name="connsiteX28" fmla="*/ 1182941 w 2416871"/>
                <a:gd name="connsiteY28" fmla="*/ 1397095 h 2501853"/>
                <a:gd name="connsiteX29" fmla="*/ 1346106 w 2416871"/>
                <a:gd name="connsiteY29" fmla="*/ 1529666 h 2501853"/>
                <a:gd name="connsiteX30" fmla="*/ 1431087 w 2416871"/>
                <a:gd name="connsiteY30" fmla="*/ 1624845 h 2501853"/>
                <a:gd name="connsiteX31" fmla="*/ 1652039 w 2416871"/>
                <a:gd name="connsiteY31" fmla="*/ 1774412 h 2501853"/>
                <a:gd name="connsiteX32" fmla="*/ 1818602 w 2416871"/>
                <a:gd name="connsiteY32" fmla="*/ 1879789 h 2501853"/>
                <a:gd name="connsiteX33" fmla="*/ 1927378 w 2416871"/>
                <a:gd name="connsiteY33" fmla="*/ 1944375 h 2501853"/>
                <a:gd name="connsiteX34" fmla="*/ 2039554 w 2416871"/>
                <a:gd name="connsiteY34" fmla="*/ 2008961 h 2501853"/>
                <a:gd name="connsiteX35" fmla="*/ 2155129 w 2416871"/>
                <a:gd name="connsiteY35" fmla="*/ 2070147 h 2501853"/>
                <a:gd name="connsiteX36" fmla="*/ 2246909 w 2416871"/>
                <a:gd name="connsiteY36" fmla="*/ 2114338 h 2501853"/>
                <a:gd name="connsiteX37" fmla="*/ 2304696 w 2416871"/>
                <a:gd name="connsiteY37" fmla="*/ 2138132 h 2501853"/>
                <a:gd name="connsiteX38" fmla="*/ 2416871 w 2416871"/>
                <a:gd name="connsiteY38" fmla="*/ 2138132 h 2501853"/>
                <a:gd name="connsiteX39" fmla="*/ 2270703 w 2416871"/>
                <a:gd name="connsiteY39" fmla="*/ 2501853 h 2501853"/>
                <a:gd name="connsiteX40" fmla="*/ 2219715 w 2416871"/>
                <a:gd name="connsiteY40" fmla="*/ 2474659 h 2501853"/>
                <a:gd name="connsiteX41" fmla="*/ 2199319 w 2416871"/>
                <a:gd name="connsiteY41" fmla="*/ 2444066 h 2501853"/>
                <a:gd name="connsiteX42" fmla="*/ 2165326 w 2416871"/>
                <a:gd name="connsiteY42" fmla="*/ 2393077 h 2501853"/>
                <a:gd name="connsiteX43" fmla="*/ 2019158 w 2416871"/>
                <a:gd name="connsiteY43" fmla="*/ 2308095 h 2501853"/>
                <a:gd name="connsiteX44" fmla="*/ 1607848 w 2416871"/>
                <a:gd name="connsiteY44" fmla="*/ 2046353 h 2501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16871" h="2501853">
                  <a:moveTo>
                    <a:pt x="1607848" y="2046353"/>
                  </a:moveTo>
                  <a:lnTo>
                    <a:pt x="1458281" y="1940976"/>
                  </a:lnTo>
                  <a:lnTo>
                    <a:pt x="1295117" y="1801606"/>
                  </a:lnTo>
                  <a:lnTo>
                    <a:pt x="1159146" y="1686031"/>
                  </a:lnTo>
                  <a:lnTo>
                    <a:pt x="914400" y="1437886"/>
                  </a:lnTo>
                  <a:lnTo>
                    <a:pt x="771631" y="1278121"/>
                  </a:lnTo>
                  <a:lnTo>
                    <a:pt x="659456" y="1148949"/>
                  </a:lnTo>
                  <a:lnTo>
                    <a:pt x="564277" y="1029975"/>
                  </a:lnTo>
                  <a:lnTo>
                    <a:pt x="486094" y="924598"/>
                  </a:lnTo>
                  <a:lnTo>
                    <a:pt x="418109" y="815822"/>
                  </a:lnTo>
                  <a:lnTo>
                    <a:pt x="343325" y="686650"/>
                  </a:lnTo>
                  <a:lnTo>
                    <a:pt x="234549" y="496292"/>
                  </a:lnTo>
                  <a:lnTo>
                    <a:pt x="88381" y="217553"/>
                  </a:lnTo>
                  <a:lnTo>
                    <a:pt x="16996" y="84982"/>
                  </a:lnTo>
                  <a:lnTo>
                    <a:pt x="3399" y="50989"/>
                  </a:lnTo>
                  <a:lnTo>
                    <a:pt x="0" y="30593"/>
                  </a:lnTo>
                  <a:lnTo>
                    <a:pt x="0" y="20396"/>
                  </a:lnTo>
                  <a:lnTo>
                    <a:pt x="6799" y="6799"/>
                  </a:lnTo>
                  <a:lnTo>
                    <a:pt x="16996" y="0"/>
                  </a:lnTo>
                  <a:lnTo>
                    <a:pt x="37392" y="6799"/>
                  </a:lnTo>
                  <a:lnTo>
                    <a:pt x="47590" y="23795"/>
                  </a:lnTo>
                  <a:lnTo>
                    <a:pt x="203955" y="271941"/>
                  </a:lnTo>
                  <a:lnTo>
                    <a:pt x="356922" y="492892"/>
                  </a:lnTo>
                  <a:lnTo>
                    <a:pt x="509888" y="690049"/>
                  </a:lnTo>
                  <a:lnTo>
                    <a:pt x="628862" y="839616"/>
                  </a:lnTo>
                  <a:lnTo>
                    <a:pt x="781829" y="1012979"/>
                  </a:lnTo>
                  <a:lnTo>
                    <a:pt x="911001" y="1145550"/>
                  </a:lnTo>
                  <a:lnTo>
                    <a:pt x="1043572" y="1271322"/>
                  </a:lnTo>
                  <a:lnTo>
                    <a:pt x="1182941" y="1397095"/>
                  </a:lnTo>
                  <a:lnTo>
                    <a:pt x="1346106" y="1529666"/>
                  </a:lnTo>
                  <a:lnTo>
                    <a:pt x="1431087" y="1624845"/>
                  </a:lnTo>
                  <a:lnTo>
                    <a:pt x="1652039" y="1774412"/>
                  </a:lnTo>
                  <a:lnTo>
                    <a:pt x="1818602" y="1879789"/>
                  </a:lnTo>
                  <a:lnTo>
                    <a:pt x="1927378" y="1944375"/>
                  </a:lnTo>
                  <a:lnTo>
                    <a:pt x="2039554" y="2008961"/>
                  </a:lnTo>
                  <a:lnTo>
                    <a:pt x="2155129" y="2070147"/>
                  </a:lnTo>
                  <a:lnTo>
                    <a:pt x="2246909" y="2114338"/>
                  </a:lnTo>
                  <a:lnTo>
                    <a:pt x="2304696" y="2138132"/>
                  </a:lnTo>
                  <a:lnTo>
                    <a:pt x="2416871" y="2138132"/>
                  </a:lnTo>
                  <a:lnTo>
                    <a:pt x="2270703" y="2501853"/>
                  </a:lnTo>
                  <a:lnTo>
                    <a:pt x="2219715" y="2474659"/>
                  </a:lnTo>
                  <a:lnTo>
                    <a:pt x="2199319" y="2444066"/>
                  </a:lnTo>
                  <a:lnTo>
                    <a:pt x="2165326" y="2393077"/>
                  </a:lnTo>
                  <a:lnTo>
                    <a:pt x="2019158" y="2308095"/>
                  </a:lnTo>
                  <a:lnTo>
                    <a:pt x="1607848" y="204635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EFFC3A42-D7D7-4AEE-A57B-304DFB27301C}"/>
                </a:ext>
              </a:extLst>
            </p:cNvPr>
            <p:cNvSpPr/>
            <p:nvPr/>
          </p:nvSpPr>
          <p:spPr>
            <a:xfrm>
              <a:off x="6056313" y="2466975"/>
              <a:ext cx="2552700" cy="1828800"/>
            </a:xfrm>
            <a:custGeom>
              <a:avLst/>
              <a:gdLst>
                <a:gd name="connsiteX0" fmla="*/ 952500 w 2552700"/>
                <a:gd name="connsiteY0" fmla="*/ 1047750 h 1828800"/>
                <a:gd name="connsiteX1" fmla="*/ 642937 w 2552700"/>
                <a:gd name="connsiteY1" fmla="*/ 776288 h 1828800"/>
                <a:gd name="connsiteX2" fmla="*/ 514350 w 2552700"/>
                <a:gd name="connsiteY2" fmla="*/ 626269 h 1828800"/>
                <a:gd name="connsiteX3" fmla="*/ 359569 w 2552700"/>
                <a:gd name="connsiteY3" fmla="*/ 445294 h 1828800"/>
                <a:gd name="connsiteX4" fmla="*/ 173831 w 2552700"/>
                <a:gd name="connsiteY4" fmla="*/ 254794 h 1828800"/>
                <a:gd name="connsiteX5" fmla="*/ 0 w 2552700"/>
                <a:gd name="connsiteY5" fmla="*/ 88106 h 1828800"/>
                <a:gd name="connsiteX6" fmla="*/ 76200 w 2552700"/>
                <a:gd name="connsiteY6" fmla="*/ 0 h 1828800"/>
                <a:gd name="connsiteX7" fmla="*/ 273844 w 2552700"/>
                <a:gd name="connsiteY7" fmla="*/ 195263 h 1828800"/>
                <a:gd name="connsiteX8" fmla="*/ 419100 w 2552700"/>
                <a:gd name="connsiteY8" fmla="*/ 328613 h 1828800"/>
                <a:gd name="connsiteX9" fmla="*/ 631031 w 2552700"/>
                <a:gd name="connsiteY9" fmla="*/ 509588 h 1828800"/>
                <a:gd name="connsiteX10" fmla="*/ 771525 w 2552700"/>
                <a:gd name="connsiteY10" fmla="*/ 609600 h 1828800"/>
                <a:gd name="connsiteX11" fmla="*/ 1045369 w 2552700"/>
                <a:gd name="connsiteY11" fmla="*/ 833438 h 1828800"/>
                <a:gd name="connsiteX12" fmla="*/ 1352550 w 2552700"/>
                <a:gd name="connsiteY12" fmla="*/ 1071563 h 1828800"/>
                <a:gd name="connsiteX13" fmla="*/ 1631156 w 2552700"/>
                <a:gd name="connsiteY13" fmla="*/ 1266825 h 1828800"/>
                <a:gd name="connsiteX14" fmla="*/ 1838325 w 2552700"/>
                <a:gd name="connsiteY14" fmla="*/ 1393031 h 1828800"/>
                <a:gd name="connsiteX15" fmla="*/ 1971675 w 2552700"/>
                <a:gd name="connsiteY15" fmla="*/ 1466850 h 1828800"/>
                <a:gd name="connsiteX16" fmla="*/ 2116931 w 2552700"/>
                <a:gd name="connsiteY16" fmla="*/ 1531144 h 1828800"/>
                <a:gd name="connsiteX17" fmla="*/ 2293144 w 2552700"/>
                <a:gd name="connsiteY17" fmla="*/ 1593056 h 1828800"/>
                <a:gd name="connsiteX18" fmla="*/ 2507456 w 2552700"/>
                <a:gd name="connsiteY18" fmla="*/ 1654969 h 1828800"/>
                <a:gd name="connsiteX19" fmla="*/ 2533650 w 2552700"/>
                <a:gd name="connsiteY19" fmla="*/ 1666875 h 1828800"/>
                <a:gd name="connsiteX20" fmla="*/ 2547937 w 2552700"/>
                <a:gd name="connsiteY20" fmla="*/ 1681163 h 1828800"/>
                <a:gd name="connsiteX21" fmla="*/ 2552700 w 2552700"/>
                <a:gd name="connsiteY21" fmla="*/ 1695450 h 1828800"/>
                <a:gd name="connsiteX22" fmla="*/ 2540794 w 2552700"/>
                <a:gd name="connsiteY22" fmla="*/ 1714500 h 1828800"/>
                <a:gd name="connsiteX23" fmla="*/ 2357437 w 2552700"/>
                <a:gd name="connsiteY23" fmla="*/ 1752600 h 1828800"/>
                <a:gd name="connsiteX24" fmla="*/ 2081212 w 2552700"/>
                <a:gd name="connsiteY24" fmla="*/ 1800225 h 1828800"/>
                <a:gd name="connsiteX25" fmla="*/ 1976437 w 2552700"/>
                <a:gd name="connsiteY25" fmla="*/ 1812131 h 1828800"/>
                <a:gd name="connsiteX26" fmla="*/ 1928812 w 2552700"/>
                <a:gd name="connsiteY26" fmla="*/ 1821656 h 1828800"/>
                <a:gd name="connsiteX27" fmla="*/ 1888331 w 2552700"/>
                <a:gd name="connsiteY27" fmla="*/ 1828800 h 1828800"/>
                <a:gd name="connsiteX28" fmla="*/ 1854994 w 2552700"/>
                <a:gd name="connsiteY28" fmla="*/ 1826419 h 1828800"/>
                <a:gd name="connsiteX29" fmla="*/ 1824037 w 2552700"/>
                <a:gd name="connsiteY29" fmla="*/ 1821656 h 1828800"/>
                <a:gd name="connsiteX30" fmla="*/ 1797844 w 2552700"/>
                <a:gd name="connsiteY30" fmla="*/ 1814513 h 1828800"/>
                <a:gd name="connsiteX31" fmla="*/ 1771650 w 2552700"/>
                <a:gd name="connsiteY31" fmla="*/ 1797844 h 1828800"/>
                <a:gd name="connsiteX32" fmla="*/ 1590675 w 2552700"/>
                <a:gd name="connsiteY32" fmla="*/ 1635919 h 1828800"/>
                <a:gd name="connsiteX33" fmla="*/ 1321594 w 2552700"/>
                <a:gd name="connsiteY33" fmla="*/ 1383506 h 1828800"/>
                <a:gd name="connsiteX34" fmla="*/ 1064419 w 2552700"/>
                <a:gd name="connsiteY34" fmla="*/ 1150144 h 1828800"/>
                <a:gd name="connsiteX35" fmla="*/ 952500 w 2552700"/>
                <a:gd name="connsiteY35" fmla="*/ 104775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52700" h="1828800">
                  <a:moveTo>
                    <a:pt x="952500" y="1047750"/>
                  </a:moveTo>
                  <a:lnTo>
                    <a:pt x="642937" y="776288"/>
                  </a:lnTo>
                  <a:lnTo>
                    <a:pt x="514350" y="626269"/>
                  </a:lnTo>
                  <a:lnTo>
                    <a:pt x="359569" y="445294"/>
                  </a:lnTo>
                  <a:lnTo>
                    <a:pt x="173831" y="254794"/>
                  </a:lnTo>
                  <a:lnTo>
                    <a:pt x="0" y="88106"/>
                  </a:lnTo>
                  <a:lnTo>
                    <a:pt x="76200" y="0"/>
                  </a:lnTo>
                  <a:lnTo>
                    <a:pt x="273844" y="195263"/>
                  </a:lnTo>
                  <a:lnTo>
                    <a:pt x="419100" y="328613"/>
                  </a:lnTo>
                  <a:lnTo>
                    <a:pt x="631031" y="509588"/>
                  </a:lnTo>
                  <a:lnTo>
                    <a:pt x="771525" y="609600"/>
                  </a:lnTo>
                  <a:lnTo>
                    <a:pt x="1045369" y="833438"/>
                  </a:lnTo>
                  <a:lnTo>
                    <a:pt x="1352550" y="1071563"/>
                  </a:lnTo>
                  <a:lnTo>
                    <a:pt x="1631156" y="1266825"/>
                  </a:lnTo>
                  <a:lnTo>
                    <a:pt x="1838325" y="1393031"/>
                  </a:lnTo>
                  <a:lnTo>
                    <a:pt x="1971675" y="1466850"/>
                  </a:lnTo>
                  <a:lnTo>
                    <a:pt x="2116931" y="1531144"/>
                  </a:lnTo>
                  <a:lnTo>
                    <a:pt x="2293144" y="1593056"/>
                  </a:lnTo>
                  <a:lnTo>
                    <a:pt x="2507456" y="1654969"/>
                  </a:lnTo>
                  <a:lnTo>
                    <a:pt x="2533650" y="1666875"/>
                  </a:lnTo>
                  <a:lnTo>
                    <a:pt x="2547937" y="1681163"/>
                  </a:lnTo>
                  <a:lnTo>
                    <a:pt x="2552700" y="1695450"/>
                  </a:lnTo>
                  <a:lnTo>
                    <a:pt x="2540794" y="1714500"/>
                  </a:lnTo>
                  <a:lnTo>
                    <a:pt x="2357437" y="1752600"/>
                  </a:lnTo>
                  <a:lnTo>
                    <a:pt x="2081212" y="1800225"/>
                  </a:lnTo>
                  <a:lnTo>
                    <a:pt x="1976437" y="1812131"/>
                  </a:lnTo>
                  <a:lnTo>
                    <a:pt x="1928812" y="1821656"/>
                  </a:lnTo>
                  <a:lnTo>
                    <a:pt x="1888331" y="1828800"/>
                  </a:lnTo>
                  <a:lnTo>
                    <a:pt x="1854994" y="1826419"/>
                  </a:lnTo>
                  <a:lnTo>
                    <a:pt x="1824037" y="1821656"/>
                  </a:lnTo>
                  <a:lnTo>
                    <a:pt x="1797844" y="1814513"/>
                  </a:lnTo>
                  <a:lnTo>
                    <a:pt x="1771650" y="1797844"/>
                  </a:lnTo>
                  <a:lnTo>
                    <a:pt x="1590675" y="1635919"/>
                  </a:lnTo>
                  <a:lnTo>
                    <a:pt x="1321594" y="1383506"/>
                  </a:lnTo>
                  <a:lnTo>
                    <a:pt x="1064419" y="1150144"/>
                  </a:lnTo>
                  <a:lnTo>
                    <a:pt x="952500" y="1047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EBF99AE3-3A74-4B41-A25D-EAAA7B172639}"/>
                </a:ext>
              </a:extLst>
            </p:cNvPr>
            <p:cNvSpPr/>
            <p:nvPr/>
          </p:nvSpPr>
          <p:spPr>
            <a:xfrm>
              <a:off x="5908675" y="4303714"/>
              <a:ext cx="1854200" cy="1277937"/>
            </a:xfrm>
            <a:custGeom>
              <a:avLst/>
              <a:gdLst>
                <a:gd name="connsiteX0" fmla="*/ 731044 w 1854994"/>
                <a:gd name="connsiteY0" fmla="*/ 307181 h 1278731"/>
                <a:gd name="connsiteX1" fmla="*/ 97632 w 1854994"/>
                <a:gd name="connsiteY1" fmla="*/ 390525 h 1278731"/>
                <a:gd name="connsiteX2" fmla="*/ 0 w 1854994"/>
                <a:gd name="connsiteY2" fmla="*/ 233362 h 1278731"/>
                <a:gd name="connsiteX3" fmla="*/ 447675 w 1854994"/>
                <a:gd name="connsiteY3" fmla="*/ 192881 h 1278731"/>
                <a:gd name="connsiteX4" fmla="*/ 840582 w 1854994"/>
                <a:gd name="connsiteY4" fmla="*/ 145256 h 1278731"/>
                <a:gd name="connsiteX5" fmla="*/ 1197769 w 1854994"/>
                <a:gd name="connsiteY5" fmla="*/ 90487 h 1278731"/>
                <a:gd name="connsiteX6" fmla="*/ 1335882 w 1854994"/>
                <a:gd name="connsiteY6" fmla="*/ 66675 h 1278731"/>
                <a:gd name="connsiteX7" fmla="*/ 1381125 w 1854994"/>
                <a:gd name="connsiteY7" fmla="*/ 50006 h 1278731"/>
                <a:gd name="connsiteX8" fmla="*/ 1493044 w 1854994"/>
                <a:gd name="connsiteY8" fmla="*/ 0 h 1278731"/>
                <a:gd name="connsiteX9" fmla="*/ 1500188 w 1854994"/>
                <a:gd name="connsiteY9" fmla="*/ 0 h 1278731"/>
                <a:gd name="connsiteX10" fmla="*/ 1521619 w 1854994"/>
                <a:gd name="connsiteY10" fmla="*/ 4762 h 1278731"/>
                <a:gd name="connsiteX11" fmla="*/ 1590675 w 1854994"/>
                <a:gd name="connsiteY11" fmla="*/ 40481 h 1278731"/>
                <a:gd name="connsiteX12" fmla="*/ 1647825 w 1854994"/>
                <a:gd name="connsiteY12" fmla="*/ 73819 h 1278731"/>
                <a:gd name="connsiteX13" fmla="*/ 1697832 w 1854994"/>
                <a:gd name="connsiteY13" fmla="*/ 109537 h 1278731"/>
                <a:gd name="connsiteX14" fmla="*/ 1740694 w 1854994"/>
                <a:gd name="connsiteY14" fmla="*/ 147637 h 1278731"/>
                <a:gd name="connsiteX15" fmla="*/ 1793082 w 1854994"/>
                <a:gd name="connsiteY15" fmla="*/ 202406 h 1278731"/>
                <a:gd name="connsiteX16" fmla="*/ 1824038 w 1854994"/>
                <a:gd name="connsiteY16" fmla="*/ 247650 h 1278731"/>
                <a:gd name="connsiteX17" fmla="*/ 1845469 w 1854994"/>
                <a:gd name="connsiteY17" fmla="*/ 285750 h 1278731"/>
                <a:gd name="connsiteX18" fmla="*/ 1854994 w 1854994"/>
                <a:gd name="connsiteY18" fmla="*/ 323850 h 1278731"/>
                <a:gd name="connsiteX19" fmla="*/ 1854994 w 1854994"/>
                <a:gd name="connsiteY19" fmla="*/ 352425 h 1278731"/>
                <a:gd name="connsiteX20" fmla="*/ 1845469 w 1854994"/>
                <a:gd name="connsiteY20" fmla="*/ 376237 h 1278731"/>
                <a:gd name="connsiteX21" fmla="*/ 1821657 w 1854994"/>
                <a:gd name="connsiteY21" fmla="*/ 414337 h 1278731"/>
                <a:gd name="connsiteX22" fmla="*/ 1807369 w 1854994"/>
                <a:gd name="connsiteY22" fmla="*/ 431006 h 1278731"/>
                <a:gd name="connsiteX23" fmla="*/ 1769269 w 1854994"/>
                <a:gd name="connsiteY23" fmla="*/ 590550 h 1278731"/>
                <a:gd name="connsiteX24" fmla="*/ 1721644 w 1854994"/>
                <a:gd name="connsiteY24" fmla="*/ 747712 h 1278731"/>
                <a:gd name="connsiteX25" fmla="*/ 1635919 w 1854994"/>
                <a:gd name="connsiteY25" fmla="*/ 1028700 h 1278731"/>
                <a:gd name="connsiteX26" fmla="*/ 1559719 w 1854994"/>
                <a:gd name="connsiteY26" fmla="*/ 1278731 h 1278731"/>
                <a:gd name="connsiteX27" fmla="*/ 1347788 w 1854994"/>
                <a:gd name="connsiteY27" fmla="*/ 1259681 h 1278731"/>
                <a:gd name="connsiteX28" fmla="*/ 1409700 w 1854994"/>
                <a:gd name="connsiteY28" fmla="*/ 1002506 h 1278731"/>
                <a:gd name="connsiteX29" fmla="*/ 1454944 w 1854994"/>
                <a:gd name="connsiteY29" fmla="*/ 800100 h 1278731"/>
                <a:gd name="connsiteX30" fmla="*/ 1490663 w 1854994"/>
                <a:gd name="connsiteY30" fmla="*/ 597694 h 1278731"/>
                <a:gd name="connsiteX31" fmla="*/ 1519238 w 1854994"/>
                <a:gd name="connsiteY31" fmla="*/ 352425 h 1278731"/>
                <a:gd name="connsiteX32" fmla="*/ 1524000 w 1854994"/>
                <a:gd name="connsiteY32" fmla="*/ 290512 h 1278731"/>
                <a:gd name="connsiteX33" fmla="*/ 1526382 w 1854994"/>
                <a:gd name="connsiteY33" fmla="*/ 261937 h 1278731"/>
                <a:gd name="connsiteX34" fmla="*/ 1524000 w 1854994"/>
                <a:gd name="connsiteY34" fmla="*/ 247650 h 1278731"/>
                <a:gd name="connsiteX35" fmla="*/ 1516857 w 1854994"/>
                <a:gd name="connsiteY35" fmla="*/ 238125 h 1278731"/>
                <a:gd name="connsiteX36" fmla="*/ 1497807 w 1854994"/>
                <a:gd name="connsiteY36" fmla="*/ 228600 h 1278731"/>
                <a:gd name="connsiteX37" fmla="*/ 1478757 w 1854994"/>
                <a:gd name="connsiteY37" fmla="*/ 223837 h 1278731"/>
                <a:gd name="connsiteX38" fmla="*/ 1428750 w 1854994"/>
                <a:gd name="connsiteY38" fmla="*/ 221456 h 1278731"/>
                <a:gd name="connsiteX39" fmla="*/ 1112044 w 1854994"/>
                <a:gd name="connsiteY39" fmla="*/ 261937 h 1278731"/>
                <a:gd name="connsiteX40" fmla="*/ 731044 w 1854994"/>
                <a:gd name="connsiteY40" fmla="*/ 307181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4994" h="1278731">
                  <a:moveTo>
                    <a:pt x="731044" y="307181"/>
                  </a:moveTo>
                  <a:lnTo>
                    <a:pt x="97632" y="390525"/>
                  </a:lnTo>
                  <a:lnTo>
                    <a:pt x="0" y="233362"/>
                  </a:lnTo>
                  <a:lnTo>
                    <a:pt x="447675" y="192881"/>
                  </a:lnTo>
                  <a:lnTo>
                    <a:pt x="840582" y="145256"/>
                  </a:lnTo>
                  <a:lnTo>
                    <a:pt x="1197769" y="90487"/>
                  </a:lnTo>
                  <a:lnTo>
                    <a:pt x="1335882" y="66675"/>
                  </a:lnTo>
                  <a:lnTo>
                    <a:pt x="1381125" y="50006"/>
                  </a:lnTo>
                  <a:lnTo>
                    <a:pt x="1493044" y="0"/>
                  </a:lnTo>
                  <a:lnTo>
                    <a:pt x="1500188" y="0"/>
                  </a:lnTo>
                  <a:lnTo>
                    <a:pt x="1521619" y="4762"/>
                  </a:lnTo>
                  <a:lnTo>
                    <a:pt x="1590675" y="40481"/>
                  </a:lnTo>
                  <a:lnTo>
                    <a:pt x="1647825" y="73819"/>
                  </a:lnTo>
                  <a:lnTo>
                    <a:pt x="1697832" y="109537"/>
                  </a:lnTo>
                  <a:lnTo>
                    <a:pt x="1740694" y="147637"/>
                  </a:lnTo>
                  <a:lnTo>
                    <a:pt x="1793082" y="202406"/>
                  </a:lnTo>
                  <a:lnTo>
                    <a:pt x="1824038" y="247650"/>
                  </a:lnTo>
                  <a:lnTo>
                    <a:pt x="1845469" y="285750"/>
                  </a:lnTo>
                  <a:lnTo>
                    <a:pt x="1854994" y="323850"/>
                  </a:lnTo>
                  <a:lnTo>
                    <a:pt x="1854994" y="352425"/>
                  </a:lnTo>
                  <a:lnTo>
                    <a:pt x="1845469" y="376237"/>
                  </a:lnTo>
                  <a:lnTo>
                    <a:pt x="1821657" y="414337"/>
                  </a:lnTo>
                  <a:lnTo>
                    <a:pt x="1807369" y="431006"/>
                  </a:lnTo>
                  <a:lnTo>
                    <a:pt x="1769269" y="590550"/>
                  </a:lnTo>
                  <a:lnTo>
                    <a:pt x="1721644" y="747712"/>
                  </a:lnTo>
                  <a:lnTo>
                    <a:pt x="1635919" y="1028700"/>
                  </a:lnTo>
                  <a:lnTo>
                    <a:pt x="1559719" y="1278731"/>
                  </a:lnTo>
                  <a:lnTo>
                    <a:pt x="1347788" y="1259681"/>
                  </a:lnTo>
                  <a:lnTo>
                    <a:pt x="1409700" y="1002506"/>
                  </a:lnTo>
                  <a:lnTo>
                    <a:pt x="1454944" y="800100"/>
                  </a:lnTo>
                  <a:lnTo>
                    <a:pt x="1490663" y="597694"/>
                  </a:lnTo>
                  <a:lnTo>
                    <a:pt x="1519238" y="352425"/>
                  </a:lnTo>
                  <a:lnTo>
                    <a:pt x="1524000" y="290512"/>
                  </a:lnTo>
                  <a:lnTo>
                    <a:pt x="1526382" y="261937"/>
                  </a:lnTo>
                  <a:lnTo>
                    <a:pt x="1524000" y="247650"/>
                  </a:lnTo>
                  <a:lnTo>
                    <a:pt x="1516857" y="238125"/>
                  </a:lnTo>
                  <a:lnTo>
                    <a:pt x="1497807" y="228600"/>
                  </a:lnTo>
                  <a:lnTo>
                    <a:pt x="1478757" y="223837"/>
                  </a:lnTo>
                  <a:lnTo>
                    <a:pt x="1428750" y="221456"/>
                  </a:lnTo>
                  <a:lnTo>
                    <a:pt x="1112044" y="261937"/>
                  </a:lnTo>
                  <a:lnTo>
                    <a:pt x="731044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F4B9B4D3-C9C5-410E-BB9E-F368F4853ADC}"/>
                </a:ext>
              </a:extLst>
            </p:cNvPr>
            <p:cNvSpPr/>
            <p:nvPr/>
          </p:nvSpPr>
          <p:spPr>
            <a:xfrm>
              <a:off x="6062663" y="5478464"/>
              <a:ext cx="1543050" cy="263525"/>
            </a:xfrm>
            <a:custGeom>
              <a:avLst/>
              <a:gdLst>
                <a:gd name="connsiteX0" fmla="*/ 669131 w 1543050"/>
                <a:gd name="connsiteY0" fmla="*/ 207169 h 261938"/>
                <a:gd name="connsiteX1" fmla="*/ 19050 w 1543050"/>
                <a:gd name="connsiteY1" fmla="*/ 261938 h 261938"/>
                <a:gd name="connsiteX2" fmla="*/ 0 w 1543050"/>
                <a:gd name="connsiteY2" fmla="*/ 119063 h 261938"/>
                <a:gd name="connsiteX3" fmla="*/ 616743 w 1543050"/>
                <a:gd name="connsiteY3" fmla="*/ 64294 h 261938"/>
                <a:gd name="connsiteX4" fmla="*/ 1238250 w 1543050"/>
                <a:gd name="connsiteY4" fmla="*/ 0 h 261938"/>
                <a:gd name="connsiteX5" fmla="*/ 1431131 w 1543050"/>
                <a:gd name="connsiteY5" fmla="*/ 2382 h 261938"/>
                <a:gd name="connsiteX6" fmla="*/ 1462087 w 1543050"/>
                <a:gd name="connsiteY6" fmla="*/ 26194 h 261938"/>
                <a:gd name="connsiteX7" fmla="*/ 1493043 w 1543050"/>
                <a:gd name="connsiteY7" fmla="*/ 57150 h 261938"/>
                <a:gd name="connsiteX8" fmla="*/ 1512093 w 1543050"/>
                <a:gd name="connsiteY8" fmla="*/ 85725 h 261938"/>
                <a:gd name="connsiteX9" fmla="*/ 1531143 w 1543050"/>
                <a:gd name="connsiteY9" fmla="*/ 119063 h 261938"/>
                <a:gd name="connsiteX10" fmla="*/ 1540668 w 1543050"/>
                <a:gd name="connsiteY10" fmla="*/ 152400 h 261938"/>
                <a:gd name="connsiteX11" fmla="*/ 1543050 w 1543050"/>
                <a:gd name="connsiteY11" fmla="*/ 183357 h 261938"/>
                <a:gd name="connsiteX12" fmla="*/ 1538287 w 1543050"/>
                <a:gd name="connsiteY12" fmla="*/ 211932 h 261938"/>
                <a:gd name="connsiteX13" fmla="*/ 1526381 w 1543050"/>
                <a:gd name="connsiteY13" fmla="*/ 228600 h 261938"/>
                <a:gd name="connsiteX14" fmla="*/ 1509712 w 1543050"/>
                <a:gd name="connsiteY14" fmla="*/ 240507 h 261938"/>
                <a:gd name="connsiteX15" fmla="*/ 1490662 w 1543050"/>
                <a:gd name="connsiteY15" fmla="*/ 238125 h 261938"/>
                <a:gd name="connsiteX16" fmla="*/ 1385887 w 1543050"/>
                <a:gd name="connsiteY16" fmla="*/ 200025 h 261938"/>
                <a:gd name="connsiteX17" fmla="*/ 1250156 w 1543050"/>
                <a:gd name="connsiteY17" fmla="*/ 159544 h 261938"/>
                <a:gd name="connsiteX18" fmla="*/ 1228725 w 1543050"/>
                <a:gd name="connsiteY18" fmla="*/ 159544 h 261938"/>
                <a:gd name="connsiteX19" fmla="*/ 669131 w 1543050"/>
                <a:gd name="connsiteY19" fmla="*/ 207169 h 26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43050" h="261938">
                  <a:moveTo>
                    <a:pt x="669131" y="207169"/>
                  </a:moveTo>
                  <a:lnTo>
                    <a:pt x="19050" y="261938"/>
                  </a:lnTo>
                  <a:lnTo>
                    <a:pt x="0" y="119063"/>
                  </a:lnTo>
                  <a:lnTo>
                    <a:pt x="616743" y="64294"/>
                  </a:lnTo>
                  <a:lnTo>
                    <a:pt x="1238250" y="0"/>
                  </a:lnTo>
                  <a:lnTo>
                    <a:pt x="1431131" y="2382"/>
                  </a:lnTo>
                  <a:lnTo>
                    <a:pt x="1462087" y="26194"/>
                  </a:lnTo>
                  <a:lnTo>
                    <a:pt x="1493043" y="57150"/>
                  </a:lnTo>
                  <a:lnTo>
                    <a:pt x="1512093" y="85725"/>
                  </a:lnTo>
                  <a:lnTo>
                    <a:pt x="1531143" y="119063"/>
                  </a:lnTo>
                  <a:lnTo>
                    <a:pt x="1540668" y="152400"/>
                  </a:lnTo>
                  <a:lnTo>
                    <a:pt x="1543050" y="183357"/>
                  </a:lnTo>
                  <a:lnTo>
                    <a:pt x="1538287" y="211932"/>
                  </a:lnTo>
                  <a:lnTo>
                    <a:pt x="1526381" y="228600"/>
                  </a:lnTo>
                  <a:lnTo>
                    <a:pt x="1509712" y="240507"/>
                  </a:lnTo>
                  <a:lnTo>
                    <a:pt x="1490662" y="238125"/>
                  </a:lnTo>
                  <a:lnTo>
                    <a:pt x="1385887" y="200025"/>
                  </a:lnTo>
                  <a:lnTo>
                    <a:pt x="1250156" y="159544"/>
                  </a:lnTo>
                  <a:lnTo>
                    <a:pt x="1228725" y="159544"/>
                  </a:lnTo>
                  <a:lnTo>
                    <a:pt x="669131" y="207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A21E8A48-2592-4D42-98EA-1F225AB4E51C}"/>
              </a:ext>
            </a:extLst>
          </p:cNvPr>
          <p:cNvGrpSpPr/>
          <p:nvPr/>
        </p:nvGrpSpPr>
        <p:grpSpPr>
          <a:xfrm>
            <a:off x="3511552" y="1662114"/>
            <a:ext cx="5089522" cy="4264025"/>
            <a:chOff x="3519491" y="1662114"/>
            <a:chExt cx="5089522" cy="4264025"/>
          </a:xfrm>
          <a:solidFill>
            <a:schemeClr val="tx1"/>
          </a:solidFill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486D63D9-B15A-40F9-9B1E-9F0D1780D5C2}"/>
                </a:ext>
              </a:extLst>
            </p:cNvPr>
            <p:cNvSpPr/>
            <p:nvPr/>
          </p:nvSpPr>
          <p:spPr>
            <a:xfrm>
              <a:off x="3635380" y="2601913"/>
              <a:ext cx="1776412" cy="584200"/>
            </a:xfrm>
            <a:custGeom>
              <a:avLst/>
              <a:gdLst>
                <a:gd name="connsiteX0" fmla="*/ 1423987 w 1776412"/>
                <a:gd name="connsiteY0" fmla="*/ 311944 h 583407"/>
                <a:gd name="connsiteX1" fmla="*/ 1150143 w 1776412"/>
                <a:gd name="connsiteY1" fmla="*/ 385763 h 583407"/>
                <a:gd name="connsiteX2" fmla="*/ 864393 w 1776412"/>
                <a:gd name="connsiteY2" fmla="*/ 466725 h 583407"/>
                <a:gd name="connsiteX3" fmla="*/ 628650 w 1776412"/>
                <a:gd name="connsiteY3" fmla="*/ 526257 h 583407"/>
                <a:gd name="connsiteX4" fmla="*/ 400050 w 1776412"/>
                <a:gd name="connsiteY4" fmla="*/ 576263 h 583407"/>
                <a:gd name="connsiteX5" fmla="*/ 352425 w 1776412"/>
                <a:gd name="connsiteY5" fmla="*/ 583407 h 583407"/>
                <a:gd name="connsiteX6" fmla="*/ 319087 w 1776412"/>
                <a:gd name="connsiteY6" fmla="*/ 583407 h 583407"/>
                <a:gd name="connsiteX7" fmla="*/ 285750 w 1776412"/>
                <a:gd name="connsiteY7" fmla="*/ 578644 h 583407"/>
                <a:gd name="connsiteX8" fmla="*/ 247650 w 1776412"/>
                <a:gd name="connsiteY8" fmla="*/ 566738 h 583407"/>
                <a:gd name="connsiteX9" fmla="*/ 197643 w 1776412"/>
                <a:gd name="connsiteY9" fmla="*/ 542925 h 583407"/>
                <a:gd name="connsiteX10" fmla="*/ 138112 w 1776412"/>
                <a:gd name="connsiteY10" fmla="*/ 504825 h 583407"/>
                <a:gd name="connsiteX11" fmla="*/ 92868 w 1776412"/>
                <a:gd name="connsiteY11" fmla="*/ 464344 h 583407"/>
                <a:gd name="connsiteX12" fmla="*/ 40481 w 1776412"/>
                <a:gd name="connsiteY12" fmla="*/ 402432 h 583407"/>
                <a:gd name="connsiteX13" fmla="*/ 14287 w 1776412"/>
                <a:gd name="connsiteY13" fmla="*/ 369094 h 583407"/>
                <a:gd name="connsiteX14" fmla="*/ 2381 w 1776412"/>
                <a:gd name="connsiteY14" fmla="*/ 342900 h 583407"/>
                <a:gd name="connsiteX15" fmla="*/ 0 w 1776412"/>
                <a:gd name="connsiteY15" fmla="*/ 326232 h 583407"/>
                <a:gd name="connsiteX16" fmla="*/ 0 w 1776412"/>
                <a:gd name="connsiteY16" fmla="*/ 316707 h 583407"/>
                <a:gd name="connsiteX17" fmla="*/ 2381 w 1776412"/>
                <a:gd name="connsiteY17" fmla="*/ 307182 h 583407"/>
                <a:gd name="connsiteX18" fmla="*/ 14287 w 1776412"/>
                <a:gd name="connsiteY18" fmla="*/ 297657 h 583407"/>
                <a:gd name="connsiteX19" fmla="*/ 45243 w 1776412"/>
                <a:gd name="connsiteY19" fmla="*/ 307182 h 583407"/>
                <a:gd name="connsiteX20" fmla="*/ 116681 w 1776412"/>
                <a:gd name="connsiteY20" fmla="*/ 345282 h 583407"/>
                <a:gd name="connsiteX21" fmla="*/ 190500 w 1776412"/>
                <a:gd name="connsiteY21" fmla="*/ 376238 h 583407"/>
                <a:gd name="connsiteX22" fmla="*/ 297656 w 1776412"/>
                <a:gd name="connsiteY22" fmla="*/ 402432 h 583407"/>
                <a:gd name="connsiteX23" fmla="*/ 340518 w 1776412"/>
                <a:gd name="connsiteY23" fmla="*/ 402432 h 583407"/>
                <a:gd name="connsiteX24" fmla="*/ 595312 w 1776412"/>
                <a:gd name="connsiteY24" fmla="*/ 350044 h 583407"/>
                <a:gd name="connsiteX25" fmla="*/ 812006 w 1776412"/>
                <a:gd name="connsiteY25" fmla="*/ 290513 h 583407"/>
                <a:gd name="connsiteX26" fmla="*/ 1000125 w 1776412"/>
                <a:gd name="connsiteY26" fmla="*/ 240507 h 583407"/>
                <a:gd name="connsiteX27" fmla="*/ 1147762 w 1776412"/>
                <a:gd name="connsiteY27" fmla="*/ 190500 h 583407"/>
                <a:gd name="connsiteX28" fmla="*/ 1297781 w 1776412"/>
                <a:gd name="connsiteY28" fmla="*/ 142875 h 583407"/>
                <a:gd name="connsiteX29" fmla="*/ 1383506 w 1776412"/>
                <a:gd name="connsiteY29" fmla="*/ 107157 h 583407"/>
                <a:gd name="connsiteX30" fmla="*/ 1464468 w 1776412"/>
                <a:gd name="connsiteY30" fmla="*/ 66675 h 583407"/>
                <a:gd name="connsiteX31" fmla="*/ 1574006 w 1776412"/>
                <a:gd name="connsiteY31" fmla="*/ 0 h 583407"/>
                <a:gd name="connsiteX32" fmla="*/ 1602581 w 1776412"/>
                <a:gd name="connsiteY32" fmla="*/ 7144 h 583407"/>
                <a:gd name="connsiteX33" fmla="*/ 1638300 w 1776412"/>
                <a:gd name="connsiteY33" fmla="*/ 21432 h 583407"/>
                <a:gd name="connsiteX34" fmla="*/ 1688306 w 1776412"/>
                <a:gd name="connsiteY34" fmla="*/ 42863 h 583407"/>
                <a:gd name="connsiteX35" fmla="*/ 1719262 w 1776412"/>
                <a:gd name="connsiteY35" fmla="*/ 61913 h 583407"/>
                <a:gd name="connsiteX36" fmla="*/ 1747837 w 1776412"/>
                <a:gd name="connsiteY36" fmla="*/ 80963 h 583407"/>
                <a:gd name="connsiteX37" fmla="*/ 1764506 w 1776412"/>
                <a:gd name="connsiteY37" fmla="*/ 104775 h 583407"/>
                <a:gd name="connsiteX38" fmla="*/ 1776412 w 1776412"/>
                <a:gd name="connsiteY38" fmla="*/ 126207 h 583407"/>
                <a:gd name="connsiteX39" fmla="*/ 1776412 w 1776412"/>
                <a:gd name="connsiteY39" fmla="*/ 142875 h 583407"/>
                <a:gd name="connsiteX40" fmla="*/ 1757362 w 1776412"/>
                <a:gd name="connsiteY40" fmla="*/ 171450 h 583407"/>
                <a:gd name="connsiteX41" fmla="*/ 1733550 w 1776412"/>
                <a:gd name="connsiteY41" fmla="*/ 200025 h 583407"/>
                <a:gd name="connsiteX42" fmla="*/ 1664493 w 1776412"/>
                <a:gd name="connsiteY42" fmla="*/ 245269 h 583407"/>
                <a:gd name="connsiteX43" fmla="*/ 1423987 w 1776412"/>
                <a:gd name="connsiteY43" fmla="*/ 311944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76412" h="583407">
                  <a:moveTo>
                    <a:pt x="1423987" y="311944"/>
                  </a:moveTo>
                  <a:lnTo>
                    <a:pt x="1150143" y="385763"/>
                  </a:lnTo>
                  <a:lnTo>
                    <a:pt x="864393" y="466725"/>
                  </a:lnTo>
                  <a:lnTo>
                    <a:pt x="628650" y="526257"/>
                  </a:lnTo>
                  <a:lnTo>
                    <a:pt x="400050" y="576263"/>
                  </a:lnTo>
                  <a:lnTo>
                    <a:pt x="352425" y="583407"/>
                  </a:lnTo>
                  <a:lnTo>
                    <a:pt x="319087" y="583407"/>
                  </a:lnTo>
                  <a:lnTo>
                    <a:pt x="285750" y="578644"/>
                  </a:lnTo>
                  <a:lnTo>
                    <a:pt x="247650" y="566738"/>
                  </a:lnTo>
                  <a:lnTo>
                    <a:pt x="197643" y="542925"/>
                  </a:lnTo>
                  <a:lnTo>
                    <a:pt x="138112" y="504825"/>
                  </a:lnTo>
                  <a:lnTo>
                    <a:pt x="92868" y="464344"/>
                  </a:lnTo>
                  <a:lnTo>
                    <a:pt x="40481" y="402432"/>
                  </a:lnTo>
                  <a:lnTo>
                    <a:pt x="14287" y="369094"/>
                  </a:lnTo>
                  <a:lnTo>
                    <a:pt x="2381" y="342900"/>
                  </a:lnTo>
                  <a:lnTo>
                    <a:pt x="0" y="326232"/>
                  </a:lnTo>
                  <a:lnTo>
                    <a:pt x="0" y="316707"/>
                  </a:lnTo>
                  <a:lnTo>
                    <a:pt x="2381" y="307182"/>
                  </a:lnTo>
                  <a:lnTo>
                    <a:pt x="14287" y="297657"/>
                  </a:lnTo>
                  <a:lnTo>
                    <a:pt x="45243" y="307182"/>
                  </a:lnTo>
                  <a:lnTo>
                    <a:pt x="116681" y="345282"/>
                  </a:lnTo>
                  <a:lnTo>
                    <a:pt x="190500" y="376238"/>
                  </a:lnTo>
                  <a:lnTo>
                    <a:pt x="297656" y="402432"/>
                  </a:lnTo>
                  <a:lnTo>
                    <a:pt x="340518" y="402432"/>
                  </a:lnTo>
                  <a:lnTo>
                    <a:pt x="595312" y="350044"/>
                  </a:lnTo>
                  <a:lnTo>
                    <a:pt x="812006" y="290513"/>
                  </a:lnTo>
                  <a:lnTo>
                    <a:pt x="1000125" y="240507"/>
                  </a:lnTo>
                  <a:lnTo>
                    <a:pt x="1147762" y="190500"/>
                  </a:lnTo>
                  <a:lnTo>
                    <a:pt x="1297781" y="142875"/>
                  </a:lnTo>
                  <a:lnTo>
                    <a:pt x="1383506" y="107157"/>
                  </a:lnTo>
                  <a:lnTo>
                    <a:pt x="1464468" y="66675"/>
                  </a:lnTo>
                  <a:lnTo>
                    <a:pt x="1574006" y="0"/>
                  </a:lnTo>
                  <a:lnTo>
                    <a:pt x="1602581" y="7144"/>
                  </a:lnTo>
                  <a:lnTo>
                    <a:pt x="1638300" y="21432"/>
                  </a:lnTo>
                  <a:lnTo>
                    <a:pt x="1688306" y="42863"/>
                  </a:lnTo>
                  <a:lnTo>
                    <a:pt x="1719262" y="61913"/>
                  </a:lnTo>
                  <a:lnTo>
                    <a:pt x="1747837" y="80963"/>
                  </a:lnTo>
                  <a:lnTo>
                    <a:pt x="1764506" y="104775"/>
                  </a:lnTo>
                  <a:lnTo>
                    <a:pt x="1776412" y="126207"/>
                  </a:lnTo>
                  <a:lnTo>
                    <a:pt x="1776412" y="142875"/>
                  </a:lnTo>
                  <a:lnTo>
                    <a:pt x="1757362" y="171450"/>
                  </a:lnTo>
                  <a:lnTo>
                    <a:pt x="1733550" y="200025"/>
                  </a:lnTo>
                  <a:lnTo>
                    <a:pt x="1664493" y="245269"/>
                  </a:lnTo>
                  <a:lnTo>
                    <a:pt x="1423987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89E68C27-116A-4982-8861-7F176C46CEAD}"/>
                </a:ext>
              </a:extLst>
            </p:cNvPr>
            <p:cNvSpPr/>
            <p:nvPr/>
          </p:nvSpPr>
          <p:spPr>
            <a:xfrm>
              <a:off x="5319715" y="1662114"/>
              <a:ext cx="1285875" cy="1584325"/>
            </a:xfrm>
            <a:custGeom>
              <a:avLst/>
              <a:gdLst>
                <a:gd name="connsiteX0" fmla="*/ 1054893 w 1285875"/>
                <a:gd name="connsiteY0" fmla="*/ 583406 h 1583531"/>
                <a:gd name="connsiteX1" fmla="*/ 845343 w 1285875"/>
                <a:gd name="connsiteY1" fmla="*/ 864393 h 1583531"/>
                <a:gd name="connsiteX2" fmla="*/ 809625 w 1285875"/>
                <a:gd name="connsiteY2" fmla="*/ 916781 h 1583531"/>
                <a:gd name="connsiteX3" fmla="*/ 683418 w 1285875"/>
                <a:gd name="connsiteY3" fmla="*/ 1050131 h 1583531"/>
                <a:gd name="connsiteX4" fmla="*/ 509587 w 1285875"/>
                <a:gd name="connsiteY4" fmla="*/ 1212056 h 1583531"/>
                <a:gd name="connsiteX5" fmla="*/ 328612 w 1285875"/>
                <a:gd name="connsiteY5" fmla="*/ 1373981 h 1583531"/>
                <a:gd name="connsiteX6" fmla="*/ 230981 w 1285875"/>
                <a:gd name="connsiteY6" fmla="*/ 1454943 h 1583531"/>
                <a:gd name="connsiteX7" fmla="*/ 109537 w 1285875"/>
                <a:gd name="connsiteY7" fmla="*/ 1545431 h 1583531"/>
                <a:gd name="connsiteX8" fmla="*/ 76200 w 1285875"/>
                <a:gd name="connsiteY8" fmla="*/ 1566862 h 1583531"/>
                <a:gd name="connsiteX9" fmla="*/ 52387 w 1285875"/>
                <a:gd name="connsiteY9" fmla="*/ 1576387 h 1583531"/>
                <a:gd name="connsiteX10" fmla="*/ 14287 w 1285875"/>
                <a:gd name="connsiteY10" fmla="*/ 1583531 h 1583531"/>
                <a:gd name="connsiteX11" fmla="*/ 2381 w 1285875"/>
                <a:gd name="connsiteY11" fmla="*/ 1578768 h 1583531"/>
                <a:gd name="connsiteX12" fmla="*/ 0 w 1285875"/>
                <a:gd name="connsiteY12" fmla="*/ 1569243 h 1583531"/>
                <a:gd name="connsiteX13" fmla="*/ 9525 w 1285875"/>
                <a:gd name="connsiteY13" fmla="*/ 1543050 h 1583531"/>
                <a:gd name="connsiteX14" fmla="*/ 133350 w 1285875"/>
                <a:gd name="connsiteY14" fmla="*/ 1409700 h 1583531"/>
                <a:gd name="connsiteX15" fmla="*/ 280987 w 1285875"/>
                <a:gd name="connsiteY15" fmla="*/ 1238250 h 1583531"/>
                <a:gd name="connsiteX16" fmla="*/ 445293 w 1285875"/>
                <a:gd name="connsiteY16" fmla="*/ 1052512 h 1583531"/>
                <a:gd name="connsiteX17" fmla="*/ 611981 w 1285875"/>
                <a:gd name="connsiteY17" fmla="*/ 838200 h 1583531"/>
                <a:gd name="connsiteX18" fmla="*/ 723900 w 1285875"/>
                <a:gd name="connsiteY18" fmla="*/ 700087 h 1583531"/>
                <a:gd name="connsiteX19" fmla="*/ 795337 w 1285875"/>
                <a:gd name="connsiteY19" fmla="*/ 583406 h 1583531"/>
                <a:gd name="connsiteX20" fmla="*/ 871537 w 1285875"/>
                <a:gd name="connsiteY20" fmla="*/ 442912 h 1583531"/>
                <a:gd name="connsiteX21" fmla="*/ 921543 w 1285875"/>
                <a:gd name="connsiteY21" fmla="*/ 323850 h 1583531"/>
                <a:gd name="connsiteX22" fmla="*/ 942975 w 1285875"/>
                <a:gd name="connsiteY22" fmla="*/ 250031 h 1583531"/>
                <a:gd name="connsiteX23" fmla="*/ 947737 w 1285875"/>
                <a:gd name="connsiteY23" fmla="*/ 219075 h 1583531"/>
                <a:gd name="connsiteX24" fmla="*/ 947737 w 1285875"/>
                <a:gd name="connsiteY24" fmla="*/ 204787 h 1583531"/>
                <a:gd name="connsiteX25" fmla="*/ 938212 w 1285875"/>
                <a:gd name="connsiteY25" fmla="*/ 178593 h 1583531"/>
                <a:gd name="connsiteX26" fmla="*/ 926306 w 1285875"/>
                <a:gd name="connsiteY26" fmla="*/ 159543 h 1583531"/>
                <a:gd name="connsiteX27" fmla="*/ 907256 w 1285875"/>
                <a:gd name="connsiteY27" fmla="*/ 142875 h 1583531"/>
                <a:gd name="connsiteX28" fmla="*/ 873918 w 1285875"/>
                <a:gd name="connsiteY28" fmla="*/ 121443 h 1583531"/>
                <a:gd name="connsiteX29" fmla="*/ 835818 w 1285875"/>
                <a:gd name="connsiteY29" fmla="*/ 102393 h 1583531"/>
                <a:gd name="connsiteX30" fmla="*/ 802481 w 1285875"/>
                <a:gd name="connsiteY30" fmla="*/ 90487 h 1583531"/>
                <a:gd name="connsiteX31" fmla="*/ 754856 w 1285875"/>
                <a:gd name="connsiteY31" fmla="*/ 76200 h 1583531"/>
                <a:gd name="connsiteX32" fmla="*/ 740568 w 1285875"/>
                <a:gd name="connsiteY32" fmla="*/ 66675 h 1583531"/>
                <a:gd name="connsiteX33" fmla="*/ 731043 w 1285875"/>
                <a:gd name="connsiteY33" fmla="*/ 47625 h 1583531"/>
                <a:gd name="connsiteX34" fmla="*/ 728662 w 1285875"/>
                <a:gd name="connsiteY34" fmla="*/ 28575 h 1583531"/>
                <a:gd name="connsiteX35" fmla="*/ 733425 w 1285875"/>
                <a:gd name="connsiteY35" fmla="*/ 14287 h 1583531"/>
                <a:gd name="connsiteX36" fmla="*/ 747712 w 1285875"/>
                <a:gd name="connsiteY36" fmla="*/ 2381 h 1583531"/>
                <a:gd name="connsiteX37" fmla="*/ 819150 w 1285875"/>
                <a:gd name="connsiteY37" fmla="*/ 0 h 1583531"/>
                <a:gd name="connsiteX38" fmla="*/ 904875 w 1285875"/>
                <a:gd name="connsiteY38" fmla="*/ 9525 h 1583531"/>
                <a:gd name="connsiteX39" fmla="*/ 985837 w 1285875"/>
                <a:gd name="connsiteY39" fmla="*/ 21431 h 1583531"/>
                <a:gd name="connsiteX40" fmla="*/ 1028700 w 1285875"/>
                <a:gd name="connsiteY40" fmla="*/ 28575 h 1583531"/>
                <a:gd name="connsiteX41" fmla="*/ 1073943 w 1285875"/>
                <a:gd name="connsiteY41" fmla="*/ 40481 h 1583531"/>
                <a:gd name="connsiteX42" fmla="*/ 1116806 w 1285875"/>
                <a:gd name="connsiteY42" fmla="*/ 57150 h 1583531"/>
                <a:gd name="connsiteX43" fmla="*/ 1162050 w 1285875"/>
                <a:gd name="connsiteY43" fmla="*/ 85725 h 1583531"/>
                <a:gd name="connsiteX44" fmla="*/ 1204912 w 1285875"/>
                <a:gd name="connsiteY44" fmla="*/ 121443 h 1583531"/>
                <a:gd name="connsiteX45" fmla="*/ 1240631 w 1285875"/>
                <a:gd name="connsiteY45" fmla="*/ 154781 h 1583531"/>
                <a:gd name="connsiteX46" fmla="*/ 1264443 w 1285875"/>
                <a:gd name="connsiteY46" fmla="*/ 190500 h 1583531"/>
                <a:gd name="connsiteX47" fmla="*/ 1273968 w 1285875"/>
                <a:gd name="connsiteY47" fmla="*/ 216693 h 1583531"/>
                <a:gd name="connsiteX48" fmla="*/ 1283493 w 1285875"/>
                <a:gd name="connsiteY48" fmla="*/ 250031 h 1583531"/>
                <a:gd name="connsiteX49" fmla="*/ 1285875 w 1285875"/>
                <a:gd name="connsiteY49" fmla="*/ 307181 h 1583531"/>
                <a:gd name="connsiteX50" fmla="*/ 1273968 w 1285875"/>
                <a:gd name="connsiteY50" fmla="*/ 345281 h 1583531"/>
                <a:gd name="connsiteX51" fmla="*/ 1193006 w 1285875"/>
                <a:gd name="connsiteY51" fmla="*/ 400050 h 1583531"/>
                <a:gd name="connsiteX52" fmla="*/ 1054893 w 1285875"/>
                <a:gd name="connsiteY52" fmla="*/ 583406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85875" h="1583531">
                  <a:moveTo>
                    <a:pt x="1054893" y="583406"/>
                  </a:moveTo>
                  <a:lnTo>
                    <a:pt x="845343" y="864393"/>
                  </a:lnTo>
                  <a:lnTo>
                    <a:pt x="809625" y="916781"/>
                  </a:lnTo>
                  <a:lnTo>
                    <a:pt x="683418" y="1050131"/>
                  </a:lnTo>
                  <a:lnTo>
                    <a:pt x="509587" y="1212056"/>
                  </a:lnTo>
                  <a:lnTo>
                    <a:pt x="328612" y="1373981"/>
                  </a:lnTo>
                  <a:lnTo>
                    <a:pt x="230981" y="1454943"/>
                  </a:lnTo>
                  <a:lnTo>
                    <a:pt x="109537" y="1545431"/>
                  </a:lnTo>
                  <a:lnTo>
                    <a:pt x="76200" y="1566862"/>
                  </a:lnTo>
                  <a:lnTo>
                    <a:pt x="52387" y="1576387"/>
                  </a:lnTo>
                  <a:lnTo>
                    <a:pt x="14287" y="1583531"/>
                  </a:lnTo>
                  <a:lnTo>
                    <a:pt x="2381" y="1578768"/>
                  </a:lnTo>
                  <a:lnTo>
                    <a:pt x="0" y="1569243"/>
                  </a:lnTo>
                  <a:lnTo>
                    <a:pt x="9525" y="1543050"/>
                  </a:lnTo>
                  <a:lnTo>
                    <a:pt x="133350" y="1409700"/>
                  </a:lnTo>
                  <a:lnTo>
                    <a:pt x="280987" y="1238250"/>
                  </a:lnTo>
                  <a:lnTo>
                    <a:pt x="445293" y="1052512"/>
                  </a:lnTo>
                  <a:lnTo>
                    <a:pt x="611981" y="838200"/>
                  </a:lnTo>
                  <a:lnTo>
                    <a:pt x="723900" y="700087"/>
                  </a:lnTo>
                  <a:lnTo>
                    <a:pt x="795337" y="583406"/>
                  </a:lnTo>
                  <a:lnTo>
                    <a:pt x="871537" y="442912"/>
                  </a:lnTo>
                  <a:lnTo>
                    <a:pt x="921543" y="323850"/>
                  </a:lnTo>
                  <a:lnTo>
                    <a:pt x="942975" y="250031"/>
                  </a:lnTo>
                  <a:lnTo>
                    <a:pt x="947737" y="219075"/>
                  </a:lnTo>
                  <a:lnTo>
                    <a:pt x="947737" y="204787"/>
                  </a:lnTo>
                  <a:lnTo>
                    <a:pt x="938212" y="178593"/>
                  </a:lnTo>
                  <a:lnTo>
                    <a:pt x="926306" y="159543"/>
                  </a:lnTo>
                  <a:lnTo>
                    <a:pt x="907256" y="142875"/>
                  </a:lnTo>
                  <a:lnTo>
                    <a:pt x="873918" y="121443"/>
                  </a:lnTo>
                  <a:lnTo>
                    <a:pt x="835818" y="102393"/>
                  </a:lnTo>
                  <a:lnTo>
                    <a:pt x="802481" y="90487"/>
                  </a:lnTo>
                  <a:lnTo>
                    <a:pt x="754856" y="76200"/>
                  </a:lnTo>
                  <a:lnTo>
                    <a:pt x="740568" y="66675"/>
                  </a:lnTo>
                  <a:lnTo>
                    <a:pt x="731043" y="47625"/>
                  </a:lnTo>
                  <a:lnTo>
                    <a:pt x="728662" y="28575"/>
                  </a:lnTo>
                  <a:lnTo>
                    <a:pt x="733425" y="14287"/>
                  </a:lnTo>
                  <a:lnTo>
                    <a:pt x="747712" y="2381"/>
                  </a:lnTo>
                  <a:lnTo>
                    <a:pt x="819150" y="0"/>
                  </a:lnTo>
                  <a:lnTo>
                    <a:pt x="904875" y="9525"/>
                  </a:lnTo>
                  <a:lnTo>
                    <a:pt x="985837" y="21431"/>
                  </a:lnTo>
                  <a:lnTo>
                    <a:pt x="1028700" y="28575"/>
                  </a:lnTo>
                  <a:lnTo>
                    <a:pt x="1073943" y="40481"/>
                  </a:lnTo>
                  <a:lnTo>
                    <a:pt x="1116806" y="57150"/>
                  </a:lnTo>
                  <a:lnTo>
                    <a:pt x="1162050" y="85725"/>
                  </a:lnTo>
                  <a:lnTo>
                    <a:pt x="1204912" y="121443"/>
                  </a:lnTo>
                  <a:lnTo>
                    <a:pt x="1240631" y="154781"/>
                  </a:lnTo>
                  <a:lnTo>
                    <a:pt x="1264443" y="190500"/>
                  </a:lnTo>
                  <a:lnTo>
                    <a:pt x="1273968" y="216693"/>
                  </a:lnTo>
                  <a:lnTo>
                    <a:pt x="1283493" y="250031"/>
                  </a:lnTo>
                  <a:lnTo>
                    <a:pt x="1285875" y="307181"/>
                  </a:lnTo>
                  <a:lnTo>
                    <a:pt x="1273968" y="345281"/>
                  </a:lnTo>
                  <a:lnTo>
                    <a:pt x="1193006" y="400050"/>
                  </a:lnTo>
                  <a:lnTo>
                    <a:pt x="1054893" y="583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D726E104-7341-47D0-A0E1-67097649ACFD}"/>
                </a:ext>
              </a:extLst>
            </p:cNvPr>
            <p:cNvSpPr/>
            <p:nvPr/>
          </p:nvSpPr>
          <p:spPr>
            <a:xfrm>
              <a:off x="5624514" y="4408489"/>
              <a:ext cx="542925" cy="1412875"/>
            </a:xfrm>
            <a:custGeom>
              <a:avLst/>
              <a:gdLst>
                <a:gd name="connsiteX0" fmla="*/ 288131 w 542925"/>
                <a:gd name="connsiteY0" fmla="*/ 945356 h 1414462"/>
                <a:gd name="connsiteX1" fmla="*/ 259556 w 542925"/>
                <a:gd name="connsiteY1" fmla="*/ 592931 h 1414462"/>
                <a:gd name="connsiteX2" fmla="*/ 238125 w 542925"/>
                <a:gd name="connsiteY2" fmla="*/ 447675 h 1414462"/>
                <a:gd name="connsiteX3" fmla="*/ 214312 w 542925"/>
                <a:gd name="connsiteY3" fmla="*/ 342900 h 1414462"/>
                <a:gd name="connsiteX4" fmla="*/ 197643 w 542925"/>
                <a:gd name="connsiteY4" fmla="*/ 288131 h 1414462"/>
                <a:gd name="connsiteX5" fmla="*/ 176212 w 542925"/>
                <a:gd name="connsiteY5" fmla="*/ 238125 h 1414462"/>
                <a:gd name="connsiteX6" fmla="*/ 145256 w 542925"/>
                <a:gd name="connsiteY6" fmla="*/ 183356 h 1414462"/>
                <a:gd name="connsiteX7" fmla="*/ 97631 w 542925"/>
                <a:gd name="connsiteY7" fmla="*/ 123825 h 1414462"/>
                <a:gd name="connsiteX8" fmla="*/ 61912 w 542925"/>
                <a:gd name="connsiteY8" fmla="*/ 85725 h 1414462"/>
                <a:gd name="connsiteX9" fmla="*/ 23812 w 542925"/>
                <a:gd name="connsiteY9" fmla="*/ 57150 h 1414462"/>
                <a:gd name="connsiteX10" fmla="*/ 9525 w 542925"/>
                <a:gd name="connsiteY10" fmla="*/ 45244 h 1414462"/>
                <a:gd name="connsiteX11" fmla="*/ 0 w 542925"/>
                <a:gd name="connsiteY11" fmla="*/ 23812 h 1414462"/>
                <a:gd name="connsiteX12" fmla="*/ 2381 w 542925"/>
                <a:gd name="connsiteY12" fmla="*/ 7144 h 1414462"/>
                <a:gd name="connsiteX13" fmla="*/ 16668 w 542925"/>
                <a:gd name="connsiteY13" fmla="*/ 0 h 1414462"/>
                <a:gd name="connsiteX14" fmla="*/ 54768 w 542925"/>
                <a:gd name="connsiteY14" fmla="*/ 4762 h 1414462"/>
                <a:gd name="connsiteX15" fmla="*/ 123825 w 542925"/>
                <a:gd name="connsiteY15" fmla="*/ 14287 h 1414462"/>
                <a:gd name="connsiteX16" fmla="*/ 197643 w 542925"/>
                <a:gd name="connsiteY16" fmla="*/ 30956 h 1414462"/>
                <a:gd name="connsiteX17" fmla="*/ 273843 w 542925"/>
                <a:gd name="connsiteY17" fmla="*/ 54769 h 1414462"/>
                <a:gd name="connsiteX18" fmla="*/ 340518 w 542925"/>
                <a:gd name="connsiteY18" fmla="*/ 83344 h 1414462"/>
                <a:gd name="connsiteX19" fmla="*/ 440531 w 542925"/>
                <a:gd name="connsiteY19" fmla="*/ 140494 h 1414462"/>
                <a:gd name="connsiteX20" fmla="*/ 459581 w 542925"/>
                <a:gd name="connsiteY20" fmla="*/ 247650 h 1414462"/>
                <a:gd name="connsiteX21" fmla="*/ 502443 w 542925"/>
                <a:gd name="connsiteY21" fmla="*/ 759619 h 1414462"/>
                <a:gd name="connsiteX22" fmla="*/ 533400 w 542925"/>
                <a:gd name="connsiteY22" fmla="*/ 1209675 h 1414462"/>
                <a:gd name="connsiteX23" fmla="*/ 542925 w 542925"/>
                <a:gd name="connsiteY23" fmla="*/ 1297781 h 1414462"/>
                <a:gd name="connsiteX24" fmla="*/ 511968 w 542925"/>
                <a:gd name="connsiteY24" fmla="*/ 1343025 h 1414462"/>
                <a:gd name="connsiteX25" fmla="*/ 428625 w 542925"/>
                <a:gd name="connsiteY25" fmla="*/ 1412081 h 1414462"/>
                <a:gd name="connsiteX26" fmla="*/ 414337 w 542925"/>
                <a:gd name="connsiteY26" fmla="*/ 1414462 h 1414462"/>
                <a:gd name="connsiteX27" fmla="*/ 397668 w 542925"/>
                <a:gd name="connsiteY27" fmla="*/ 1404937 h 1414462"/>
                <a:gd name="connsiteX28" fmla="*/ 350043 w 542925"/>
                <a:gd name="connsiteY28" fmla="*/ 1345406 h 1414462"/>
                <a:gd name="connsiteX29" fmla="*/ 314325 w 542925"/>
                <a:gd name="connsiteY29" fmla="*/ 1297781 h 1414462"/>
                <a:gd name="connsiteX30" fmla="*/ 307181 w 542925"/>
                <a:gd name="connsiteY30" fmla="*/ 1276350 h 1414462"/>
                <a:gd name="connsiteX31" fmla="*/ 288131 w 542925"/>
                <a:gd name="connsiteY31" fmla="*/ 945356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42925" h="1414462">
                  <a:moveTo>
                    <a:pt x="288131" y="945356"/>
                  </a:moveTo>
                  <a:lnTo>
                    <a:pt x="259556" y="592931"/>
                  </a:lnTo>
                  <a:lnTo>
                    <a:pt x="238125" y="447675"/>
                  </a:lnTo>
                  <a:lnTo>
                    <a:pt x="214312" y="342900"/>
                  </a:lnTo>
                  <a:lnTo>
                    <a:pt x="197643" y="288131"/>
                  </a:lnTo>
                  <a:lnTo>
                    <a:pt x="176212" y="238125"/>
                  </a:lnTo>
                  <a:lnTo>
                    <a:pt x="145256" y="183356"/>
                  </a:lnTo>
                  <a:lnTo>
                    <a:pt x="97631" y="123825"/>
                  </a:lnTo>
                  <a:lnTo>
                    <a:pt x="61912" y="85725"/>
                  </a:lnTo>
                  <a:lnTo>
                    <a:pt x="23812" y="57150"/>
                  </a:lnTo>
                  <a:lnTo>
                    <a:pt x="9525" y="45244"/>
                  </a:lnTo>
                  <a:lnTo>
                    <a:pt x="0" y="23812"/>
                  </a:lnTo>
                  <a:lnTo>
                    <a:pt x="2381" y="7144"/>
                  </a:lnTo>
                  <a:lnTo>
                    <a:pt x="16668" y="0"/>
                  </a:lnTo>
                  <a:lnTo>
                    <a:pt x="54768" y="4762"/>
                  </a:lnTo>
                  <a:lnTo>
                    <a:pt x="123825" y="14287"/>
                  </a:lnTo>
                  <a:lnTo>
                    <a:pt x="197643" y="30956"/>
                  </a:lnTo>
                  <a:lnTo>
                    <a:pt x="273843" y="54769"/>
                  </a:lnTo>
                  <a:lnTo>
                    <a:pt x="340518" y="83344"/>
                  </a:lnTo>
                  <a:lnTo>
                    <a:pt x="440531" y="140494"/>
                  </a:lnTo>
                  <a:lnTo>
                    <a:pt x="459581" y="247650"/>
                  </a:lnTo>
                  <a:lnTo>
                    <a:pt x="502443" y="759619"/>
                  </a:lnTo>
                  <a:lnTo>
                    <a:pt x="533400" y="1209675"/>
                  </a:lnTo>
                  <a:lnTo>
                    <a:pt x="542925" y="1297781"/>
                  </a:lnTo>
                  <a:lnTo>
                    <a:pt x="511968" y="1343025"/>
                  </a:lnTo>
                  <a:lnTo>
                    <a:pt x="428625" y="1412081"/>
                  </a:lnTo>
                  <a:lnTo>
                    <a:pt x="414337" y="1414462"/>
                  </a:lnTo>
                  <a:lnTo>
                    <a:pt x="397668" y="1404937"/>
                  </a:lnTo>
                  <a:lnTo>
                    <a:pt x="350043" y="1345406"/>
                  </a:lnTo>
                  <a:lnTo>
                    <a:pt x="314325" y="1297781"/>
                  </a:lnTo>
                  <a:lnTo>
                    <a:pt x="307181" y="1276350"/>
                  </a:lnTo>
                  <a:lnTo>
                    <a:pt x="288131" y="945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7">
              <a:extLst>
                <a:ext uri="{FF2B5EF4-FFF2-40B4-BE49-F238E27FC236}">
                  <a16:creationId xmlns:a16="http://schemas.microsoft.com/office/drawing/2014/main" id="{C0C7F2C7-64C2-4A19-86C7-29D21A57D942}"/>
                </a:ext>
              </a:extLst>
            </p:cNvPr>
            <p:cNvSpPr/>
            <p:nvPr/>
          </p:nvSpPr>
          <p:spPr>
            <a:xfrm rot="16200000">
              <a:off x="2538418" y="3549651"/>
              <a:ext cx="4216400" cy="536575"/>
            </a:xfrm>
            <a:custGeom>
              <a:avLst/>
              <a:gdLst>
                <a:gd name="connsiteX0" fmla="*/ 1927654 w 4215419"/>
                <a:gd name="connsiteY0" fmla="*/ 406008 h 536636"/>
                <a:gd name="connsiteX1" fmla="*/ 1239206 w 4215419"/>
                <a:gd name="connsiteY1" fmla="*/ 395416 h 536636"/>
                <a:gd name="connsiteX2" fmla="*/ 794363 w 4215419"/>
                <a:gd name="connsiteY2" fmla="*/ 398947 h 536636"/>
                <a:gd name="connsiteX3" fmla="*/ 466026 w 4215419"/>
                <a:gd name="connsiteY3" fmla="*/ 406008 h 536636"/>
                <a:gd name="connsiteX4" fmla="*/ 335397 w 4215419"/>
                <a:gd name="connsiteY4" fmla="*/ 413069 h 536636"/>
                <a:gd name="connsiteX5" fmla="*/ 268318 w 4215419"/>
                <a:gd name="connsiteY5" fmla="*/ 406008 h 536636"/>
                <a:gd name="connsiteX6" fmla="*/ 204769 w 4215419"/>
                <a:gd name="connsiteY6" fmla="*/ 391886 h 536636"/>
                <a:gd name="connsiteX7" fmla="*/ 112976 w 4215419"/>
                <a:gd name="connsiteY7" fmla="*/ 363642 h 536636"/>
                <a:gd name="connsiteX8" fmla="*/ 56488 w 4215419"/>
                <a:gd name="connsiteY8" fmla="*/ 335398 h 536636"/>
                <a:gd name="connsiteX9" fmla="*/ 28244 w 4215419"/>
                <a:gd name="connsiteY9" fmla="*/ 317745 h 536636"/>
                <a:gd name="connsiteX10" fmla="*/ 3530 w 4215419"/>
                <a:gd name="connsiteY10" fmla="*/ 289501 h 536636"/>
                <a:gd name="connsiteX11" fmla="*/ 0 w 4215419"/>
                <a:gd name="connsiteY11" fmla="*/ 257727 h 536636"/>
                <a:gd name="connsiteX12" fmla="*/ 3530 w 4215419"/>
                <a:gd name="connsiteY12" fmla="*/ 225952 h 536636"/>
                <a:gd name="connsiteX13" fmla="*/ 24713 w 4215419"/>
                <a:gd name="connsiteY13" fmla="*/ 187117 h 536636"/>
                <a:gd name="connsiteX14" fmla="*/ 49427 w 4215419"/>
                <a:gd name="connsiteY14" fmla="*/ 165933 h 536636"/>
                <a:gd name="connsiteX15" fmla="*/ 123567 w 4215419"/>
                <a:gd name="connsiteY15" fmla="*/ 141220 h 536636"/>
                <a:gd name="connsiteX16" fmla="*/ 264787 w 4215419"/>
                <a:gd name="connsiteY16" fmla="*/ 109445 h 536636"/>
                <a:gd name="connsiteX17" fmla="*/ 367172 w 4215419"/>
                <a:gd name="connsiteY17" fmla="*/ 98854 h 536636"/>
                <a:gd name="connsiteX18" fmla="*/ 497801 w 4215419"/>
                <a:gd name="connsiteY18" fmla="*/ 123567 h 536636"/>
                <a:gd name="connsiteX19" fmla="*/ 706100 w 4215419"/>
                <a:gd name="connsiteY19" fmla="*/ 148281 h 536636"/>
                <a:gd name="connsiteX20" fmla="*/ 1048559 w 4215419"/>
                <a:gd name="connsiteY20" fmla="*/ 176525 h 536636"/>
                <a:gd name="connsiteX21" fmla="*/ 1465158 w 4215419"/>
                <a:gd name="connsiteY21" fmla="*/ 194178 h 536636"/>
                <a:gd name="connsiteX22" fmla="*/ 2037099 w 4215419"/>
                <a:gd name="connsiteY22" fmla="*/ 211830 h 536636"/>
                <a:gd name="connsiteX23" fmla="*/ 2556083 w 4215419"/>
                <a:gd name="connsiteY23" fmla="*/ 229483 h 536636"/>
                <a:gd name="connsiteX24" fmla="*/ 3057414 w 4215419"/>
                <a:gd name="connsiteY24" fmla="*/ 229483 h 536636"/>
                <a:gd name="connsiteX25" fmla="*/ 3678783 w 4215419"/>
                <a:gd name="connsiteY25" fmla="*/ 229483 h 536636"/>
                <a:gd name="connsiteX26" fmla="*/ 3855308 w 4215419"/>
                <a:gd name="connsiteY26" fmla="*/ 229483 h 536636"/>
                <a:gd name="connsiteX27" fmla="*/ 3911796 w 4215419"/>
                <a:gd name="connsiteY27" fmla="*/ 229483 h 536636"/>
                <a:gd name="connsiteX28" fmla="*/ 3957692 w 4215419"/>
                <a:gd name="connsiteY28" fmla="*/ 218891 h 536636"/>
                <a:gd name="connsiteX29" fmla="*/ 4021242 w 4215419"/>
                <a:gd name="connsiteY29" fmla="*/ 190647 h 536636"/>
                <a:gd name="connsiteX30" fmla="*/ 4088321 w 4215419"/>
                <a:gd name="connsiteY30" fmla="*/ 141220 h 536636"/>
                <a:gd name="connsiteX31" fmla="*/ 4123626 w 4215419"/>
                <a:gd name="connsiteY31" fmla="*/ 105915 h 536636"/>
                <a:gd name="connsiteX32" fmla="*/ 4151870 w 4215419"/>
                <a:gd name="connsiteY32" fmla="*/ 49427 h 536636"/>
                <a:gd name="connsiteX33" fmla="*/ 4165992 w 4215419"/>
                <a:gd name="connsiteY33" fmla="*/ 17652 h 536636"/>
                <a:gd name="connsiteX34" fmla="*/ 4176584 w 4215419"/>
                <a:gd name="connsiteY34" fmla="*/ 3530 h 536636"/>
                <a:gd name="connsiteX35" fmla="*/ 4194236 w 4215419"/>
                <a:gd name="connsiteY35" fmla="*/ 0 h 536636"/>
                <a:gd name="connsiteX36" fmla="*/ 4211889 w 4215419"/>
                <a:gd name="connsiteY36" fmla="*/ 7061 h 536636"/>
                <a:gd name="connsiteX37" fmla="*/ 4215419 w 4215419"/>
                <a:gd name="connsiteY37" fmla="*/ 21183 h 536636"/>
                <a:gd name="connsiteX38" fmla="*/ 4204828 w 4215419"/>
                <a:gd name="connsiteY38" fmla="*/ 102384 h 536636"/>
                <a:gd name="connsiteX39" fmla="*/ 4165992 w 4215419"/>
                <a:gd name="connsiteY39" fmla="*/ 257727 h 536636"/>
                <a:gd name="connsiteX40" fmla="*/ 4113035 w 4215419"/>
                <a:gd name="connsiteY40" fmla="*/ 398947 h 536636"/>
                <a:gd name="connsiteX41" fmla="*/ 4074199 w 4215419"/>
                <a:gd name="connsiteY41" fmla="*/ 473087 h 536636"/>
                <a:gd name="connsiteX42" fmla="*/ 4049486 w 4215419"/>
                <a:gd name="connsiteY42" fmla="*/ 501331 h 536636"/>
                <a:gd name="connsiteX43" fmla="*/ 4017711 w 4215419"/>
                <a:gd name="connsiteY43" fmla="*/ 529575 h 536636"/>
                <a:gd name="connsiteX44" fmla="*/ 3978875 w 4215419"/>
                <a:gd name="connsiteY44" fmla="*/ 536636 h 536636"/>
                <a:gd name="connsiteX45" fmla="*/ 3936509 w 4215419"/>
                <a:gd name="connsiteY45" fmla="*/ 529575 h 536636"/>
                <a:gd name="connsiteX46" fmla="*/ 3880021 w 4215419"/>
                <a:gd name="connsiteY46" fmla="*/ 494270 h 536636"/>
                <a:gd name="connsiteX47" fmla="*/ 3834125 w 4215419"/>
                <a:gd name="connsiteY47" fmla="*/ 466026 h 536636"/>
                <a:gd name="connsiteX48" fmla="*/ 3777637 w 4215419"/>
                <a:gd name="connsiteY48" fmla="*/ 448374 h 536636"/>
                <a:gd name="connsiteX49" fmla="*/ 3682313 w 4215419"/>
                <a:gd name="connsiteY49" fmla="*/ 430721 h 536636"/>
                <a:gd name="connsiteX50" fmla="*/ 3555215 w 4215419"/>
                <a:gd name="connsiteY50" fmla="*/ 427191 h 536636"/>
                <a:gd name="connsiteX51" fmla="*/ 3128025 w 4215419"/>
                <a:gd name="connsiteY51" fmla="*/ 430721 h 536636"/>
                <a:gd name="connsiteX52" fmla="*/ 2958560 w 4215419"/>
                <a:gd name="connsiteY52" fmla="*/ 423660 h 536636"/>
                <a:gd name="connsiteX53" fmla="*/ 2683181 w 4215419"/>
                <a:gd name="connsiteY53" fmla="*/ 430721 h 536636"/>
                <a:gd name="connsiteX54" fmla="*/ 2591388 w 4215419"/>
                <a:gd name="connsiteY54" fmla="*/ 430721 h 536636"/>
                <a:gd name="connsiteX55" fmla="*/ 1927654 w 4215419"/>
                <a:gd name="connsiteY55" fmla="*/ 406008 h 53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215419" h="536636">
                  <a:moveTo>
                    <a:pt x="1927654" y="406008"/>
                  </a:moveTo>
                  <a:lnTo>
                    <a:pt x="1239206" y="395416"/>
                  </a:lnTo>
                  <a:lnTo>
                    <a:pt x="794363" y="398947"/>
                  </a:lnTo>
                  <a:lnTo>
                    <a:pt x="466026" y="406008"/>
                  </a:lnTo>
                  <a:lnTo>
                    <a:pt x="335397" y="413069"/>
                  </a:lnTo>
                  <a:lnTo>
                    <a:pt x="268318" y="406008"/>
                  </a:lnTo>
                  <a:lnTo>
                    <a:pt x="204769" y="391886"/>
                  </a:lnTo>
                  <a:lnTo>
                    <a:pt x="112976" y="363642"/>
                  </a:lnTo>
                  <a:lnTo>
                    <a:pt x="56488" y="335398"/>
                  </a:lnTo>
                  <a:lnTo>
                    <a:pt x="28244" y="317745"/>
                  </a:lnTo>
                  <a:lnTo>
                    <a:pt x="3530" y="289501"/>
                  </a:lnTo>
                  <a:lnTo>
                    <a:pt x="0" y="257727"/>
                  </a:lnTo>
                  <a:lnTo>
                    <a:pt x="3530" y="225952"/>
                  </a:lnTo>
                  <a:lnTo>
                    <a:pt x="24713" y="187117"/>
                  </a:lnTo>
                  <a:lnTo>
                    <a:pt x="49427" y="165933"/>
                  </a:lnTo>
                  <a:lnTo>
                    <a:pt x="123567" y="141220"/>
                  </a:lnTo>
                  <a:lnTo>
                    <a:pt x="264787" y="109445"/>
                  </a:lnTo>
                  <a:lnTo>
                    <a:pt x="367172" y="98854"/>
                  </a:lnTo>
                  <a:lnTo>
                    <a:pt x="497801" y="123567"/>
                  </a:lnTo>
                  <a:lnTo>
                    <a:pt x="706100" y="148281"/>
                  </a:lnTo>
                  <a:lnTo>
                    <a:pt x="1048559" y="176525"/>
                  </a:lnTo>
                  <a:lnTo>
                    <a:pt x="1465158" y="194178"/>
                  </a:lnTo>
                  <a:lnTo>
                    <a:pt x="2037099" y="211830"/>
                  </a:lnTo>
                  <a:lnTo>
                    <a:pt x="2556083" y="229483"/>
                  </a:lnTo>
                  <a:lnTo>
                    <a:pt x="3057414" y="229483"/>
                  </a:lnTo>
                  <a:lnTo>
                    <a:pt x="3678783" y="229483"/>
                  </a:lnTo>
                  <a:lnTo>
                    <a:pt x="3855308" y="229483"/>
                  </a:lnTo>
                  <a:lnTo>
                    <a:pt x="3911796" y="229483"/>
                  </a:lnTo>
                  <a:lnTo>
                    <a:pt x="3957692" y="218891"/>
                  </a:lnTo>
                  <a:lnTo>
                    <a:pt x="4021242" y="190647"/>
                  </a:lnTo>
                  <a:lnTo>
                    <a:pt x="4088321" y="141220"/>
                  </a:lnTo>
                  <a:lnTo>
                    <a:pt x="4123626" y="105915"/>
                  </a:lnTo>
                  <a:lnTo>
                    <a:pt x="4151870" y="49427"/>
                  </a:lnTo>
                  <a:lnTo>
                    <a:pt x="4165992" y="17652"/>
                  </a:lnTo>
                  <a:lnTo>
                    <a:pt x="4176584" y="3530"/>
                  </a:lnTo>
                  <a:lnTo>
                    <a:pt x="4194236" y="0"/>
                  </a:lnTo>
                  <a:lnTo>
                    <a:pt x="4211889" y="7061"/>
                  </a:lnTo>
                  <a:lnTo>
                    <a:pt x="4215419" y="21183"/>
                  </a:lnTo>
                  <a:lnTo>
                    <a:pt x="4204828" y="102384"/>
                  </a:lnTo>
                  <a:lnTo>
                    <a:pt x="4165992" y="257727"/>
                  </a:lnTo>
                  <a:lnTo>
                    <a:pt x="4113035" y="398947"/>
                  </a:lnTo>
                  <a:lnTo>
                    <a:pt x="4074199" y="473087"/>
                  </a:lnTo>
                  <a:lnTo>
                    <a:pt x="4049486" y="501331"/>
                  </a:lnTo>
                  <a:lnTo>
                    <a:pt x="4017711" y="529575"/>
                  </a:lnTo>
                  <a:lnTo>
                    <a:pt x="3978875" y="536636"/>
                  </a:lnTo>
                  <a:lnTo>
                    <a:pt x="3936509" y="529575"/>
                  </a:lnTo>
                  <a:lnTo>
                    <a:pt x="3880021" y="494270"/>
                  </a:lnTo>
                  <a:lnTo>
                    <a:pt x="3834125" y="466026"/>
                  </a:lnTo>
                  <a:lnTo>
                    <a:pt x="3777637" y="448374"/>
                  </a:lnTo>
                  <a:lnTo>
                    <a:pt x="3682313" y="430721"/>
                  </a:lnTo>
                  <a:lnTo>
                    <a:pt x="3555215" y="427191"/>
                  </a:lnTo>
                  <a:lnTo>
                    <a:pt x="3128025" y="430721"/>
                  </a:lnTo>
                  <a:lnTo>
                    <a:pt x="2958560" y="423660"/>
                  </a:lnTo>
                  <a:lnTo>
                    <a:pt x="2683181" y="430721"/>
                  </a:lnTo>
                  <a:lnTo>
                    <a:pt x="2591388" y="430721"/>
                  </a:lnTo>
                  <a:lnTo>
                    <a:pt x="1927654" y="4060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BDDB61F9-6497-4B76-B2D0-BBBA1D3E4FBD}"/>
                </a:ext>
              </a:extLst>
            </p:cNvPr>
            <p:cNvSpPr/>
            <p:nvPr/>
          </p:nvSpPr>
          <p:spPr>
            <a:xfrm rot="16200000">
              <a:off x="3204373" y="3304382"/>
              <a:ext cx="1776412" cy="1146175"/>
            </a:xfrm>
            <a:custGeom>
              <a:avLst/>
              <a:gdLst>
                <a:gd name="connsiteX0" fmla="*/ 807244 w 1776413"/>
                <a:gd name="connsiteY0" fmla="*/ 769143 h 1145381"/>
                <a:gd name="connsiteX1" fmla="*/ 559594 w 1776413"/>
                <a:gd name="connsiteY1" fmla="*/ 583406 h 1145381"/>
                <a:gd name="connsiteX2" fmla="*/ 421482 w 1776413"/>
                <a:gd name="connsiteY2" fmla="*/ 469106 h 1145381"/>
                <a:gd name="connsiteX3" fmla="*/ 250032 w 1776413"/>
                <a:gd name="connsiteY3" fmla="*/ 309562 h 1145381"/>
                <a:gd name="connsiteX4" fmla="*/ 161925 w 1776413"/>
                <a:gd name="connsiteY4" fmla="*/ 226218 h 1145381"/>
                <a:gd name="connsiteX5" fmla="*/ 85725 w 1776413"/>
                <a:gd name="connsiteY5" fmla="*/ 145256 h 1145381"/>
                <a:gd name="connsiteX6" fmla="*/ 38100 w 1776413"/>
                <a:gd name="connsiteY6" fmla="*/ 95250 h 1145381"/>
                <a:gd name="connsiteX7" fmla="*/ 19050 w 1776413"/>
                <a:gd name="connsiteY7" fmla="*/ 71437 h 1145381"/>
                <a:gd name="connsiteX8" fmla="*/ 7144 w 1776413"/>
                <a:gd name="connsiteY8" fmla="*/ 50006 h 1145381"/>
                <a:gd name="connsiteX9" fmla="*/ 0 w 1776413"/>
                <a:gd name="connsiteY9" fmla="*/ 28575 h 1145381"/>
                <a:gd name="connsiteX10" fmla="*/ 0 w 1776413"/>
                <a:gd name="connsiteY10" fmla="*/ 16668 h 1145381"/>
                <a:gd name="connsiteX11" fmla="*/ 2382 w 1776413"/>
                <a:gd name="connsiteY11" fmla="*/ 4762 h 1145381"/>
                <a:gd name="connsiteX12" fmla="*/ 11907 w 1776413"/>
                <a:gd name="connsiteY12" fmla="*/ 0 h 1145381"/>
                <a:gd name="connsiteX13" fmla="*/ 35719 w 1776413"/>
                <a:gd name="connsiteY13" fmla="*/ 0 h 1145381"/>
                <a:gd name="connsiteX14" fmla="*/ 59532 w 1776413"/>
                <a:gd name="connsiteY14" fmla="*/ 11906 h 1145381"/>
                <a:gd name="connsiteX15" fmla="*/ 190500 w 1776413"/>
                <a:gd name="connsiteY15" fmla="*/ 140493 h 1145381"/>
                <a:gd name="connsiteX16" fmla="*/ 297657 w 1776413"/>
                <a:gd name="connsiteY16" fmla="*/ 233362 h 1145381"/>
                <a:gd name="connsiteX17" fmla="*/ 416719 w 1776413"/>
                <a:gd name="connsiteY17" fmla="*/ 330993 h 1145381"/>
                <a:gd name="connsiteX18" fmla="*/ 523875 w 1776413"/>
                <a:gd name="connsiteY18" fmla="*/ 409575 h 1145381"/>
                <a:gd name="connsiteX19" fmla="*/ 645319 w 1776413"/>
                <a:gd name="connsiteY19" fmla="*/ 488156 h 1145381"/>
                <a:gd name="connsiteX20" fmla="*/ 778669 w 1776413"/>
                <a:gd name="connsiteY20" fmla="*/ 566737 h 1145381"/>
                <a:gd name="connsiteX21" fmla="*/ 942975 w 1776413"/>
                <a:gd name="connsiteY21" fmla="*/ 652462 h 1145381"/>
                <a:gd name="connsiteX22" fmla="*/ 1100138 w 1776413"/>
                <a:gd name="connsiteY22" fmla="*/ 728662 h 1145381"/>
                <a:gd name="connsiteX23" fmla="*/ 1323975 w 1776413"/>
                <a:gd name="connsiteY23" fmla="*/ 828675 h 1145381"/>
                <a:gd name="connsiteX24" fmla="*/ 1423988 w 1776413"/>
                <a:gd name="connsiteY24" fmla="*/ 869156 h 1145381"/>
                <a:gd name="connsiteX25" fmla="*/ 1593057 w 1776413"/>
                <a:gd name="connsiteY25" fmla="*/ 926306 h 1145381"/>
                <a:gd name="connsiteX26" fmla="*/ 1731169 w 1776413"/>
                <a:gd name="connsiteY26" fmla="*/ 964406 h 1145381"/>
                <a:gd name="connsiteX27" fmla="*/ 1776413 w 1776413"/>
                <a:gd name="connsiteY27" fmla="*/ 1145381 h 1145381"/>
                <a:gd name="connsiteX28" fmla="*/ 1383507 w 1776413"/>
                <a:gd name="connsiteY28" fmla="*/ 1143000 h 1145381"/>
                <a:gd name="connsiteX29" fmla="*/ 1154907 w 1776413"/>
                <a:gd name="connsiteY29" fmla="*/ 995362 h 1145381"/>
                <a:gd name="connsiteX30" fmla="*/ 807244 w 1776413"/>
                <a:gd name="connsiteY30" fmla="*/ 769143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76413" h="1145381">
                  <a:moveTo>
                    <a:pt x="807244" y="769143"/>
                  </a:moveTo>
                  <a:lnTo>
                    <a:pt x="559594" y="583406"/>
                  </a:lnTo>
                  <a:lnTo>
                    <a:pt x="421482" y="469106"/>
                  </a:lnTo>
                  <a:lnTo>
                    <a:pt x="250032" y="309562"/>
                  </a:lnTo>
                  <a:lnTo>
                    <a:pt x="161925" y="226218"/>
                  </a:lnTo>
                  <a:lnTo>
                    <a:pt x="85725" y="145256"/>
                  </a:lnTo>
                  <a:lnTo>
                    <a:pt x="38100" y="95250"/>
                  </a:lnTo>
                  <a:lnTo>
                    <a:pt x="19050" y="71437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2382" y="4762"/>
                  </a:lnTo>
                  <a:lnTo>
                    <a:pt x="11907" y="0"/>
                  </a:lnTo>
                  <a:lnTo>
                    <a:pt x="35719" y="0"/>
                  </a:lnTo>
                  <a:lnTo>
                    <a:pt x="59532" y="11906"/>
                  </a:lnTo>
                  <a:lnTo>
                    <a:pt x="190500" y="140493"/>
                  </a:lnTo>
                  <a:lnTo>
                    <a:pt x="297657" y="233362"/>
                  </a:lnTo>
                  <a:lnTo>
                    <a:pt x="416719" y="330993"/>
                  </a:lnTo>
                  <a:lnTo>
                    <a:pt x="523875" y="409575"/>
                  </a:lnTo>
                  <a:lnTo>
                    <a:pt x="645319" y="488156"/>
                  </a:lnTo>
                  <a:lnTo>
                    <a:pt x="778669" y="566737"/>
                  </a:lnTo>
                  <a:lnTo>
                    <a:pt x="942975" y="652462"/>
                  </a:lnTo>
                  <a:lnTo>
                    <a:pt x="1100138" y="728662"/>
                  </a:lnTo>
                  <a:lnTo>
                    <a:pt x="1323975" y="828675"/>
                  </a:lnTo>
                  <a:lnTo>
                    <a:pt x="1423988" y="869156"/>
                  </a:lnTo>
                  <a:lnTo>
                    <a:pt x="1593057" y="926306"/>
                  </a:lnTo>
                  <a:lnTo>
                    <a:pt x="1731169" y="964406"/>
                  </a:lnTo>
                  <a:lnTo>
                    <a:pt x="1776413" y="1145381"/>
                  </a:lnTo>
                  <a:lnTo>
                    <a:pt x="1383507" y="1143000"/>
                  </a:lnTo>
                  <a:lnTo>
                    <a:pt x="1154907" y="995362"/>
                  </a:lnTo>
                  <a:lnTo>
                    <a:pt x="807244" y="769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432121F7-2BF4-44EF-85CA-6A71FBBEB8CC}"/>
                </a:ext>
              </a:extLst>
            </p:cNvPr>
            <p:cNvSpPr/>
            <p:nvPr/>
          </p:nvSpPr>
          <p:spPr>
            <a:xfrm>
              <a:off x="4735515" y="3176589"/>
              <a:ext cx="663575" cy="822325"/>
            </a:xfrm>
            <a:custGeom>
              <a:avLst/>
              <a:gdLst>
                <a:gd name="connsiteX0" fmla="*/ 364332 w 661988"/>
                <a:gd name="connsiteY0" fmla="*/ 481012 h 821531"/>
                <a:gd name="connsiteX1" fmla="*/ 271463 w 661988"/>
                <a:gd name="connsiteY1" fmla="*/ 354806 h 821531"/>
                <a:gd name="connsiteX2" fmla="*/ 185738 w 661988"/>
                <a:gd name="connsiteY2" fmla="*/ 261937 h 821531"/>
                <a:gd name="connsiteX3" fmla="*/ 119063 w 661988"/>
                <a:gd name="connsiteY3" fmla="*/ 202406 h 821531"/>
                <a:gd name="connsiteX4" fmla="*/ 4763 w 661988"/>
                <a:gd name="connsiteY4" fmla="*/ 138112 h 821531"/>
                <a:gd name="connsiteX5" fmla="*/ 0 w 661988"/>
                <a:gd name="connsiteY5" fmla="*/ 0 h 821531"/>
                <a:gd name="connsiteX6" fmla="*/ 104775 w 661988"/>
                <a:gd name="connsiteY6" fmla="*/ 45243 h 821531"/>
                <a:gd name="connsiteX7" fmla="*/ 247650 w 661988"/>
                <a:gd name="connsiteY7" fmla="*/ 119062 h 821531"/>
                <a:gd name="connsiteX8" fmla="*/ 390525 w 661988"/>
                <a:gd name="connsiteY8" fmla="*/ 200025 h 821531"/>
                <a:gd name="connsiteX9" fmla="*/ 490538 w 661988"/>
                <a:gd name="connsiteY9" fmla="*/ 266700 h 821531"/>
                <a:gd name="connsiteX10" fmla="*/ 552450 w 661988"/>
                <a:gd name="connsiteY10" fmla="*/ 307181 h 821531"/>
                <a:gd name="connsiteX11" fmla="*/ 585788 w 661988"/>
                <a:gd name="connsiteY11" fmla="*/ 333375 h 821531"/>
                <a:gd name="connsiteX12" fmla="*/ 611982 w 661988"/>
                <a:gd name="connsiteY12" fmla="*/ 359568 h 821531"/>
                <a:gd name="connsiteX13" fmla="*/ 633413 w 661988"/>
                <a:gd name="connsiteY13" fmla="*/ 397668 h 821531"/>
                <a:gd name="connsiteX14" fmla="*/ 650082 w 661988"/>
                <a:gd name="connsiteY14" fmla="*/ 454818 h 821531"/>
                <a:gd name="connsiteX15" fmla="*/ 659607 w 661988"/>
                <a:gd name="connsiteY15" fmla="*/ 531018 h 821531"/>
                <a:gd name="connsiteX16" fmla="*/ 661988 w 661988"/>
                <a:gd name="connsiteY16" fmla="*/ 602456 h 821531"/>
                <a:gd name="connsiteX17" fmla="*/ 657225 w 661988"/>
                <a:gd name="connsiteY17" fmla="*/ 683418 h 821531"/>
                <a:gd name="connsiteX18" fmla="*/ 645319 w 661988"/>
                <a:gd name="connsiteY18" fmla="*/ 731043 h 821531"/>
                <a:gd name="connsiteX19" fmla="*/ 631032 w 661988"/>
                <a:gd name="connsiteY19" fmla="*/ 771525 h 821531"/>
                <a:gd name="connsiteX20" fmla="*/ 611982 w 661988"/>
                <a:gd name="connsiteY20" fmla="*/ 795337 h 821531"/>
                <a:gd name="connsiteX21" fmla="*/ 590550 w 661988"/>
                <a:gd name="connsiteY21" fmla="*/ 814387 h 821531"/>
                <a:gd name="connsiteX22" fmla="*/ 569119 w 661988"/>
                <a:gd name="connsiteY22" fmla="*/ 821531 h 821531"/>
                <a:gd name="connsiteX23" fmla="*/ 550069 w 661988"/>
                <a:gd name="connsiteY23" fmla="*/ 821531 h 821531"/>
                <a:gd name="connsiteX24" fmla="*/ 523875 w 661988"/>
                <a:gd name="connsiteY24" fmla="*/ 807243 h 821531"/>
                <a:gd name="connsiteX25" fmla="*/ 504825 w 661988"/>
                <a:gd name="connsiteY25" fmla="*/ 783431 h 821531"/>
                <a:gd name="connsiteX26" fmla="*/ 488157 w 661988"/>
                <a:gd name="connsiteY26" fmla="*/ 738187 h 821531"/>
                <a:gd name="connsiteX27" fmla="*/ 476250 w 661988"/>
                <a:gd name="connsiteY27" fmla="*/ 688181 h 821531"/>
                <a:gd name="connsiteX28" fmla="*/ 440532 w 661988"/>
                <a:gd name="connsiteY28" fmla="*/ 609600 h 821531"/>
                <a:gd name="connsiteX29" fmla="*/ 364332 w 661988"/>
                <a:gd name="connsiteY29" fmla="*/ 481012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1988" h="821531">
                  <a:moveTo>
                    <a:pt x="364332" y="481012"/>
                  </a:moveTo>
                  <a:lnTo>
                    <a:pt x="271463" y="354806"/>
                  </a:lnTo>
                  <a:lnTo>
                    <a:pt x="185738" y="261937"/>
                  </a:lnTo>
                  <a:lnTo>
                    <a:pt x="119063" y="202406"/>
                  </a:lnTo>
                  <a:lnTo>
                    <a:pt x="4763" y="138112"/>
                  </a:lnTo>
                  <a:lnTo>
                    <a:pt x="0" y="0"/>
                  </a:lnTo>
                  <a:lnTo>
                    <a:pt x="104775" y="45243"/>
                  </a:lnTo>
                  <a:lnTo>
                    <a:pt x="247650" y="119062"/>
                  </a:lnTo>
                  <a:lnTo>
                    <a:pt x="390525" y="200025"/>
                  </a:lnTo>
                  <a:lnTo>
                    <a:pt x="490538" y="266700"/>
                  </a:lnTo>
                  <a:lnTo>
                    <a:pt x="552450" y="307181"/>
                  </a:lnTo>
                  <a:lnTo>
                    <a:pt x="585788" y="333375"/>
                  </a:lnTo>
                  <a:lnTo>
                    <a:pt x="611982" y="359568"/>
                  </a:lnTo>
                  <a:lnTo>
                    <a:pt x="633413" y="397668"/>
                  </a:lnTo>
                  <a:lnTo>
                    <a:pt x="650082" y="454818"/>
                  </a:lnTo>
                  <a:lnTo>
                    <a:pt x="659607" y="531018"/>
                  </a:lnTo>
                  <a:cubicBezTo>
                    <a:pt x="660401" y="554831"/>
                    <a:pt x="661194" y="578643"/>
                    <a:pt x="661988" y="602456"/>
                  </a:cubicBezTo>
                  <a:lnTo>
                    <a:pt x="657225" y="683418"/>
                  </a:lnTo>
                  <a:lnTo>
                    <a:pt x="645319" y="731043"/>
                  </a:lnTo>
                  <a:lnTo>
                    <a:pt x="631032" y="771525"/>
                  </a:lnTo>
                  <a:lnTo>
                    <a:pt x="611982" y="795337"/>
                  </a:lnTo>
                  <a:lnTo>
                    <a:pt x="590550" y="814387"/>
                  </a:lnTo>
                  <a:lnTo>
                    <a:pt x="569119" y="821531"/>
                  </a:lnTo>
                  <a:lnTo>
                    <a:pt x="550069" y="821531"/>
                  </a:lnTo>
                  <a:lnTo>
                    <a:pt x="523875" y="807243"/>
                  </a:lnTo>
                  <a:lnTo>
                    <a:pt x="504825" y="783431"/>
                  </a:lnTo>
                  <a:lnTo>
                    <a:pt x="488157" y="738187"/>
                  </a:lnTo>
                  <a:lnTo>
                    <a:pt x="476250" y="688181"/>
                  </a:lnTo>
                  <a:lnTo>
                    <a:pt x="440532" y="609600"/>
                  </a:lnTo>
                  <a:lnTo>
                    <a:pt x="364332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C0083944-1280-4992-812C-3EF4D0A170E1}"/>
                </a:ext>
              </a:extLst>
            </p:cNvPr>
            <p:cNvSpPr/>
            <p:nvPr/>
          </p:nvSpPr>
          <p:spPr>
            <a:xfrm>
              <a:off x="6440489" y="1817689"/>
              <a:ext cx="1123950" cy="365125"/>
            </a:xfrm>
            <a:custGeom>
              <a:avLst/>
              <a:gdLst>
                <a:gd name="connsiteX0" fmla="*/ 438150 w 1123950"/>
                <a:gd name="connsiteY0" fmla="*/ 264319 h 366712"/>
                <a:gd name="connsiteX1" fmla="*/ 223838 w 1123950"/>
                <a:gd name="connsiteY1" fmla="*/ 297656 h 366712"/>
                <a:gd name="connsiteX2" fmla="*/ 0 w 1123950"/>
                <a:gd name="connsiteY2" fmla="*/ 261937 h 366712"/>
                <a:gd name="connsiteX3" fmla="*/ 69057 w 1123950"/>
                <a:gd name="connsiteY3" fmla="*/ 166687 h 366712"/>
                <a:gd name="connsiteX4" fmla="*/ 183357 w 1123950"/>
                <a:gd name="connsiteY4" fmla="*/ 154781 h 366712"/>
                <a:gd name="connsiteX5" fmla="*/ 333375 w 1123950"/>
                <a:gd name="connsiteY5" fmla="*/ 128587 h 366712"/>
                <a:gd name="connsiteX6" fmla="*/ 585788 w 1123950"/>
                <a:gd name="connsiteY6" fmla="*/ 71437 h 366712"/>
                <a:gd name="connsiteX7" fmla="*/ 619125 w 1123950"/>
                <a:gd name="connsiteY7" fmla="*/ 45244 h 366712"/>
                <a:gd name="connsiteX8" fmla="*/ 659607 w 1123950"/>
                <a:gd name="connsiteY8" fmla="*/ 21431 h 366712"/>
                <a:gd name="connsiteX9" fmla="*/ 704850 w 1123950"/>
                <a:gd name="connsiteY9" fmla="*/ 2381 h 366712"/>
                <a:gd name="connsiteX10" fmla="*/ 721519 w 1123950"/>
                <a:gd name="connsiteY10" fmla="*/ 0 h 366712"/>
                <a:gd name="connsiteX11" fmla="*/ 752475 w 1123950"/>
                <a:gd name="connsiteY11" fmla="*/ 19050 h 366712"/>
                <a:gd name="connsiteX12" fmla="*/ 847725 w 1123950"/>
                <a:gd name="connsiteY12" fmla="*/ 61912 h 366712"/>
                <a:gd name="connsiteX13" fmla="*/ 942975 w 1123950"/>
                <a:gd name="connsiteY13" fmla="*/ 121444 h 366712"/>
                <a:gd name="connsiteX14" fmla="*/ 1019175 w 1123950"/>
                <a:gd name="connsiteY14" fmla="*/ 173831 h 366712"/>
                <a:gd name="connsiteX15" fmla="*/ 1057275 w 1123950"/>
                <a:gd name="connsiteY15" fmla="*/ 202406 h 366712"/>
                <a:gd name="connsiteX16" fmla="*/ 1088232 w 1123950"/>
                <a:gd name="connsiteY16" fmla="*/ 230981 h 366712"/>
                <a:gd name="connsiteX17" fmla="*/ 1112044 w 1123950"/>
                <a:gd name="connsiteY17" fmla="*/ 257175 h 366712"/>
                <a:gd name="connsiteX18" fmla="*/ 1121569 w 1123950"/>
                <a:gd name="connsiteY18" fmla="*/ 280987 h 366712"/>
                <a:gd name="connsiteX19" fmla="*/ 1123950 w 1123950"/>
                <a:gd name="connsiteY19" fmla="*/ 302419 h 366712"/>
                <a:gd name="connsiteX20" fmla="*/ 1114425 w 1123950"/>
                <a:gd name="connsiteY20" fmla="*/ 333375 h 366712"/>
                <a:gd name="connsiteX21" fmla="*/ 1071563 w 1123950"/>
                <a:gd name="connsiteY21" fmla="*/ 366712 h 366712"/>
                <a:gd name="connsiteX22" fmla="*/ 731044 w 1123950"/>
                <a:gd name="connsiteY22" fmla="*/ 242887 h 366712"/>
                <a:gd name="connsiteX23" fmla="*/ 719138 w 1123950"/>
                <a:gd name="connsiteY23" fmla="*/ 228600 h 366712"/>
                <a:gd name="connsiteX24" fmla="*/ 681038 w 1123950"/>
                <a:gd name="connsiteY24" fmla="*/ 228600 h 366712"/>
                <a:gd name="connsiteX25" fmla="*/ 438150 w 1123950"/>
                <a:gd name="connsiteY25" fmla="*/ 264319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23950" h="366712">
                  <a:moveTo>
                    <a:pt x="438150" y="264319"/>
                  </a:moveTo>
                  <a:lnTo>
                    <a:pt x="223838" y="297656"/>
                  </a:lnTo>
                  <a:lnTo>
                    <a:pt x="0" y="261937"/>
                  </a:lnTo>
                  <a:lnTo>
                    <a:pt x="69057" y="166687"/>
                  </a:lnTo>
                  <a:lnTo>
                    <a:pt x="183357" y="154781"/>
                  </a:lnTo>
                  <a:lnTo>
                    <a:pt x="333375" y="128587"/>
                  </a:lnTo>
                  <a:lnTo>
                    <a:pt x="585788" y="71437"/>
                  </a:lnTo>
                  <a:lnTo>
                    <a:pt x="619125" y="45244"/>
                  </a:lnTo>
                  <a:lnTo>
                    <a:pt x="659607" y="21431"/>
                  </a:lnTo>
                  <a:lnTo>
                    <a:pt x="704850" y="2381"/>
                  </a:lnTo>
                  <a:lnTo>
                    <a:pt x="721519" y="0"/>
                  </a:lnTo>
                  <a:lnTo>
                    <a:pt x="752475" y="19050"/>
                  </a:lnTo>
                  <a:lnTo>
                    <a:pt x="847725" y="61912"/>
                  </a:lnTo>
                  <a:lnTo>
                    <a:pt x="942975" y="121444"/>
                  </a:lnTo>
                  <a:lnTo>
                    <a:pt x="1019175" y="173831"/>
                  </a:lnTo>
                  <a:lnTo>
                    <a:pt x="1057275" y="202406"/>
                  </a:lnTo>
                  <a:lnTo>
                    <a:pt x="1088232" y="230981"/>
                  </a:lnTo>
                  <a:lnTo>
                    <a:pt x="1112044" y="257175"/>
                  </a:lnTo>
                  <a:lnTo>
                    <a:pt x="1121569" y="280987"/>
                  </a:lnTo>
                  <a:lnTo>
                    <a:pt x="1123950" y="302419"/>
                  </a:lnTo>
                  <a:lnTo>
                    <a:pt x="1114425" y="333375"/>
                  </a:lnTo>
                  <a:lnTo>
                    <a:pt x="1071563" y="366712"/>
                  </a:lnTo>
                  <a:lnTo>
                    <a:pt x="731044" y="242887"/>
                  </a:lnTo>
                  <a:lnTo>
                    <a:pt x="719138" y="228600"/>
                  </a:lnTo>
                  <a:lnTo>
                    <a:pt x="681038" y="228600"/>
                  </a:lnTo>
                  <a:lnTo>
                    <a:pt x="438150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5">
              <a:extLst>
                <a:ext uri="{FF2B5EF4-FFF2-40B4-BE49-F238E27FC236}">
                  <a16:creationId xmlns:a16="http://schemas.microsoft.com/office/drawing/2014/main" id="{F2DE741A-8C11-4D57-8C9A-6661909516EE}"/>
                </a:ext>
              </a:extLst>
            </p:cNvPr>
            <p:cNvSpPr/>
            <p:nvPr/>
          </p:nvSpPr>
          <p:spPr>
            <a:xfrm rot="16200000">
              <a:off x="5078414" y="1947863"/>
              <a:ext cx="2416175" cy="2501900"/>
            </a:xfrm>
            <a:custGeom>
              <a:avLst/>
              <a:gdLst>
                <a:gd name="connsiteX0" fmla="*/ 1607848 w 2416871"/>
                <a:gd name="connsiteY0" fmla="*/ 2046353 h 2501853"/>
                <a:gd name="connsiteX1" fmla="*/ 1458281 w 2416871"/>
                <a:gd name="connsiteY1" fmla="*/ 1940976 h 2501853"/>
                <a:gd name="connsiteX2" fmla="*/ 1295117 w 2416871"/>
                <a:gd name="connsiteY2" fmla="*/ 1801606 h 2501853"/>
                <a:gd name="connsiteX3" fmla="*/ 1159146 w 2416871"/>
                <a:gd name="connsiteY3" fmla="*/ 1686031 h 2501853"/>
                <a:gd name="connsiteX4" fmla="*/ 914400 w 2416871"/>
                <a:gd name="connsiteY4" fmla="*/ 1437886 h 2501853"/>
                <a:gd name="connsiteX5" fmla="*/ 771631 w 2416871"/>
                <a:gd name="connsiteY5" fmla="*/ 1278121 h 2501853"/>
                <a:gd name="connsiteX6" fmla="*/ 659456 w 2416871"/>
                <a:gd name="connsiteY6" fmla="*/ 1148949 h 2501853"/>
                <a:gd name="connsiteX7" fmla="*/ 564277 w 2416871"/>
                <a:gd name="connsiteY7" fmla="*/ 1029975 h 2501853"/>
                <a:gd name="connsiteX8" fmla="*/ 486094 w 2416871"/>
                <a:gd name="connsiteY8" fmla="*/ 924598 h 2501853"/>
                <a:gd name="connsiteX9" fmla="*/ 418109 w 2416871"/>
                <a:gd name="connsiteY9" fmla="*/ 815822 h 2501853"/>
                <a:gd name="connsiteX10" fmla="*/ 343325 w 2416871"/>
                <a:gd name="connsiteY10" fmla="*/ 686650 h 2501853"/>
                <a:gd name="connsiteX11" fmla="*/ 234549 w 2416871"/>
                <a:gd name="connsiteY11" fmla="*/ 496292 h 2501853"/>
                <a:gd name="connsiteX12" fmla="*/ 88381 w 2416871"/>
                <a:gd name="connsiteY12" fmla="*/ 217553 h 2501853"/>
                <a:gd name="connsiteX13" fmla="*/ 16996 w 2416871"/>
                <a:gd name="connsiteY13" fmla="*/ 84982 h 2501853"/>
                <a:gd name="connsiteX14" fmla="*/ 3399 w 2416871"/>
                <a:gd name="connsiteY14" fmla="*/ 50989 h 2501853"/>
                <a:gd name="connsiteX15" fmla="*/ 0 w 2416871"/>
                <a:gd name="connsiteY15" fmla="*/ 30593 h 2501853"/>
                <a:gd name="connsiteX16" fmla="*/ 0 w 2416871"/>
                <a:gd name="connsiteY16" fmla="*/ 20396 h 2501853"/>
                <a:gd name="connsiteX17" fmla="*/ 6799 w 2416871"/>
                <a:gd name="connsiteY17" fmla="*/ 6799 h 2501853"/>
                <a:gd name="connsiteX18" fmla="*/ 16996 w 2416871"/>
                <a:gd name="connsiteY18" fmla="*/ 0 h 2501853"/>
                <a:gd name="connsiteX19" fmla="*/ 37392 w 2416871"/>
                <a:gd name="connsiteY19" fmla="*/ 6799 h 2501853"/>
                <a:gd name="connsiteX20" fmla="*/ 47590 w 2416871"/>
                <a:gd name="connsiteY20" fmla="*/ 23795 h 2501853"/>
                <a:gd name="connsiteX21" fmla="*/ 203955 w 2416871"/>
                <a:gd name="connsiteY21" fmla="*/ 271941 h 2501853"/>
                <a:gd name="connsiteX22" fmla="*/ 356922 w 2416871"/>
                <a:gd name="connsiteY22" fmla="*/ 492892 h 2501853"/>
                <a:gd name="connsiteX23" fmla="*/ 509888 w 2416871"/>
                <a:gd name="connsiteY23" fmla="*/ 690049 h 2501853"/>
                <a:gd name="connsiteX24" fmla="*/ 628862 w 2416871"/>
                <a:gd name="connsiteY24" fmla="*/ 839616 h 2501853"/>
                <a:gd name="connsiteX25" fmla="*/ 781829 w 2416871"/>
                <a:gd name="connsiteY25" fmla="*/ 1012979 h 2501853"/>
                <a:gd name="connsiteX26" fmla="*/ 911001 w 2416871"/>
                <a:gd name="connsiteY26" fmla="*/ 1145550 h 2501853"/>
                <a:gd name="connsiteX27" fmla="*/ 1043572 w 2416871"/>
                <a:gd name="connsiteY27" fmla="*/ 1271322 h 2501853"/>
                <a:gd name="connsiteX28" fmla="*/ 1182941 w 2416871"/>
                <a:gd name="connsiteY28" fmla="*/ 1397095 h 2501853"/>
                <a:gd name="connsiteX29" fmla="*/ 1346106 w 2416871"/>
                <a:gd name="connsiteY29" fmla="*/ 1529666 h 2501853"/>
                <a:gd name="connsiteX30" fmla="*/ 1431087 w 2416871"/>
                <a:gd name="connsiteY30" fmla="*/ 1624845 h 2501853"/>
                <a:gd name="connsiteX31" fmla="*/ 1652039 w 2416871"/>
                <a:gd name="connsiteY31" fmla="*/ 1774412 h 2501853"/>
                <a:gd name="connsiteX32" fmla="*/ 1818602 w 2416871"/>
                <a:gd name="connsiteY32" fmla="*/ 1879789 h 2501853"/>
                <a:gd name="connsiteX33" fmla="*/ 1927378 w 2416871"/>
                <a:gd name="connsiteY33" fmla="*/ 1944375 h 2501853"/>
                <a:gd name="connsiteX34" fmla="*/ 2039554 w 2416871"/>
                <a:gd name="connsiteY34" fmla="*/ 2008961 h 2501853"/>
                <a:gd name="connsiteX35" fmla="*/ 2155129 w 2416871"/>
                <a:gd name="connsiteY35" fmla="*/ 2070147 h 2501853"/>
                <a:gd name="connsiteX36" fmla="*/ 2246909 w 2416871"/>
                <a:gd name="connsiteY36" fmla="*/ 2114338 h 2501853"/>
                <a:gd name="connsiteX37" fmla="*/ 2304696 w 2416871"/>
                <a:gd name="connsiteY37" fmla="*/ 2138132 h 2501853"/>
                <a:gd name="connsiteX38" fmla="*/ 2416871 w 2416871"/>
                <a:gd name="connsiteY38" fmla="*/ 2138132 h 2501853"/>
                <a:gd name="connsiteX39" fmla="*/ 2270703 w 2416871"/>
                <a:gd name="connsiteY39" fmla="*/ 2501853 h 2501853"/>
                <a:gd name="connsiteX40" fmla="*/ 2219715 w 2416871"/>
                <a:gd name="connsiteY40" fmla="*/ 2474659 h 2501853"/>
                <a:gd name="connsiteX41" fmla="*/ 2199319 w 2416871"/>
                <a:gd name="connsiteY41" fmla="*/ 2444066 h 2501853"/>
                <a:gd name="connsiteX42" fmla="*/ 2165326 w 2416871"/>
                <a:gd name="connsiteY42" fmla="*/ 2393077 h 2501853"/>
                <a:gd name="connsiteX43" fmla="*/ 2019158 w 2416871"/>
                <a:gd name="connsiteY43" fmla="*/ 2308095 h 2501853"/>
                <a:gd name="connsiteX44" fmla="*/ 1607848 w 2416871"/>
                <a:gd name="connsiteY44" fmla="*/ 2046353 h 2501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16871" h="2501853">
                  <a:moveTo>
                    <a:pt x="1607848" y="2046353"/>
                  </a:moveTo>
                  <a:lnTo>
                    <a:pt x="1458281" y="1940976"/>
                  </a:lnTo>
                  <a:lnTo>
                    <a:pt x="1295117" y="1801606"/>
                  </a:lnTo>
                  <a:lnTo>
                    <a:pt x="1159146" y="1686031"/>
                  </a:lnTo>
                  <a:lnTo>
                    <a:pt x="914400" y="1437886"/>
                  </a:lnTo>
                  <a:lnTo>
                    <a:pt x="771631" y="1278121"/>
                  </a:lnTo>
                  <a:lnTo>
                    <a:pt x="659456" y="1148949"/>
                  </a:lnTo>
                  <a:lnTo>
                    <a:pt x="564277" y="1029975"/>
                  </a:lnTo>
                  <a:lnTo>
                    <a:pt x="486094" y="924598"/>
                  </a:lnTo>
                  <a:lnTo>
                    <a:pt x="418109" y="815822"/>
                  </a:lnTo>
                  <a:lnTo>
                    <a:pt x="343325" y="686650"/>
                  </a:lnTo>
                  <a:lnTo>
                    <a:pt x="234549" y="496292"/>
                  </a:lnTo>
                  <a:lnTo>
                    <a:pt x="88381" y="217553"/>
                  </a:lnTo>
                  <a:lnTo>
                    <a:pt x="16996" y="84982"/>
                  </a:lnTo>
                  <a:lnTo>
                    <a:pt x="3399" y="50989"/>
                  </a:lnTo>
                  <a:lnTo>
                    <a:pt x="0" y="30593"/>
                  </a:lnTo>
                  <a:lnTo>
                    <a:pt x="0" y="20396"/>
                  </a:lnTo>
                  <a:lnTo>
                    <a:pt x="6799" y="6799"/>
                  </a:lnTo>
                  <a:lnTo>
                    <a:pt x="16996" y="0"/>
                  </a:lnTo>
                  <a:lnTo>
                    <a:pt x="37392" y="6799"/>
                  </a:lnTo>
                  <a:lnTo>
                    <a:pt x="47590" y="23795"/>
                  </a:lnTo>
                  <a:lnTo>
                    <a:pt x="203955" y="271941"/>
                  </a:lnTo>
                  <a:lnTo>
                    <a:pt x="356922" y="492892"/>
                  </a:lnTo>
                  <a:lnTo>
                    <a:pt x="509888" y="690049"/>
                  </a:lnTo>
                  <a:lnTo>
                    <a:pt x="628862" y="839616"/>
                  </a:lnTo>
                  <a:lnTo>
                    <a:pt x="781829" y="1012979"/>
                  </a:lnTo>
                  <a:lnTo>
                    <a:pt x="911001" y="1145550"/>
                  </a:lnTo>
                  <a:lnTo>
                    <a:pt x="1043572" y="1271322"/>
                  </a:lnTo>
                  <a:lnTo>
                    <a:pt x="1182941" y="1397095"/>
                  </a:lnTo>
                  <a:lnTo>
                    <a:pt x="1346106" y="1529666"/>
                  </a:lnTo>
                  <a:lnTo>
                    <a:pt x="1431087" y="1624845"/>
                  </a:lnTo>
                  <a:lnTo>
                    <a:pt x="1652039" y="1774412"/>
                  </a:lnTo>
                  <a:lnTo>
                    <a:pt x="1818602" y="1879789"/>
                  </a:lnTo>
                  <a:lnTo>
                    <a:pt x="1927378" y="1944375"/>
                  </a:lnTo>
                  <a:lnTo>
                    <a:pt x="2039554" y="2008961"/>
                  </a:lnTo>
                  <a:lnTo>
                    <a:pt x="2155129" y="2070147"/>
                  </a:lnTo>
                  <a:lnTo>
                    <a:pt x="2246909" y="2114338"/>
                  </a:lnTo>
                  <a:lnTo>
                    <a:pt x="2304696" y="2138132"/>
                  </a:lnTo>
                  <a:lnTo>
                    <a:pt x="2416871" y="2138132"/>
                  </a:lnTo>
                  <a:lnTo>
                    <a:pt x="2270703" y="2501853"/>
                  </a:lnTo>
                  <a:lnTo>
                    <a:pt x="2219715" y="2474659"/>
                  </a:lnTo>
                  <a:lnTo>
                    <a:pt x="2199319" y="2444066"/>
                  </a:lnTo>
                  <a:lnTo>
                    <a:pt x="2165326" y="2393077"/>
                  </a:lnTo>
                  <a:lnTo>
                    <a:pt x="2019158" y="2308095"/>
                  </a:lnTo>
                  <a:lnTo>
                    <a:pt x="1607848" y="20463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5954509D-0CD0-433C-AAC2-21DDF7B0ED7D}"/>
                </a:ext>
              </a:extLst>
            </p:cNvPr>
            <p:cNvSpPr/>
            <p:nvPr/>
          </p:nvSpPr>
          <p:spPr>
            <a:xfrm>
              <a:off x="6056313" y="2466975"/>
              <a:ext cx="2552700" cy="1828800"/>
            </a:xfrm>
            <a:custGeom>
              <a:avLst/>
              <a:gdLst>
                <a:gd name="connsiteX0" fmla="*/ 952500 w 2552700"/>
                <a:gd name="connsiteY0" fmla="*/ 1047750 h 1828800"/>
                <a:gd name="connsiteX1" fmla="*/ 642937 w 2552700"/>
                <a:gd name="connsiteY1" fmla="*/ 776288 h 1828800"/>
                <a:gd name="connsiteX2" fmla="*/ 514350 w 2552700"/>
                <a:gd name="connsiteY2" fmla="*/ 626269 h 1828800"/>
                <a:gd name="connsiteX3" fmla="*/ 359569 w 2552700"/>
                <a:gd name="connsiteY3" fmla="*/ 445294 h 1828800"/>
                <a:gd name="connsiteX4" fmla="*/ 173831 w 2552700"/>
                <a:gd name="connsiteY4" fmla="*/ 254794 h 1828800"/>
                <a:gd name="connsiteX5" fmla="*/ 0 w 2552700"/>
                <a:gd name="connsiteY5" fmla="*/ 88106 h 1828800"/>
                <a:gd name="connsiteX6" fmla="*/ 76200 w 2552700"/>
                <a:gd name="connsiteY6" fmla="*/ 0 h 1828800"/>
                <a:gd name="connsiteX7" fmla="*/ 273844 w 2552700"/>
                <a:gd name="connsiteY7" fmla="*/ 195263 h 1828800"/>
                <a:gd name="connsiteX8" fmla="*/ 419100 w 2552700"/>
                <a:gd name="connsiteY8" fmla="*/ 328613 h 1828800"/>
                <a:gd name="connsiteX9" fmla="*/ 631031 w 2552700"/>
                <a:gd name="connsiteY9" fmla="*/ 509588 h 1828800"/>
                <a:gd name="connsiteX10" fmla="*/ 771525 w 2552700"/>
                <a:gd name="connsiteY10" fmla="*/ 609600 h 1828800"/>
                <a:gd name="connsiteX11" fmla="*/ 1045369 w 2552700"/>
                <a:gd name="connsiteY11" fmla="*/ 833438 h 1828800"/>
                <a:gd name="connsiteX12" fmla="*/ 1352550 w 2552700"/>
                <a:gd name="connsiteY12" fmla="*/ 1071563 h 1828800"/>
                <a:gd name="connsiteX13" fmla="*/ 1631156 w 2552700"/>
                <a:gd name="connsiteY13" fmla="*/ 1266825 h 1828800"/>
                <a:gd name="connsiteX14" fmla="*/ 1838325 w 2552700"/>
                <a:gd name="connsiteY14" fmla="*/ 1393031 h 1828800"/>
                <a:gd name="connsiteX15" fmla="*/ 1971675 w 2552700"/>
                <a:gd name="connsiteY15" fmla="*/ 1466850 h 1828800"/>
                <a:gd name="connsiteX16" fmla="*/ 2116931 w 2552700"/>
                <a:gd name="connsiteY16" fmla="*/ 1531144 h 1828800"/>
                <a:gd name="connsiteX17" fmla="*/ 2293144 w 2552700"/>
                <a:gd name="connsiteY17" fmla="*/ 1593056 h 1828800"/>
                <a:gd name="connsiteX18" fmla="*/ 2507456 w 2552700"/>
                <a:gd name="connsiteY18" fmla="*/ 1654969 h 1828800"/>
                <a:gd name="connsiteX19" fmla="*/ 2533650 w 2552700"/>
                <a:gd name="connsiteY19" fmla="*/ 1666875 h 1828800"/>
                <a:gd name="connsiteX20" fmla="*/ 2547937 w 2552700"/>
                <a:gd name="connsiteY20" fmla="*/ 1681163 h 1828800"/>
                <a:gd name="connsiteX21" fmla="*/ 2552700 w 2552700"/>
                <a:gd name="connsiteY21" fmla="*/ 1695450 h 1828800"/>
                <a:gd name="connsiteX22" fmla="*/ 2540794 w 2552700"/>
                <a:gd name="connsiteY22" fmla="*/ 1714500 h 1828800"/>
                <a:gd name="connsiteX23" fmla="*/ 2357437 w 2552700"/>
                <a:gd name="connsiteY23" fmla="*/ 1752600 h 1828800"/>
                <a:gd name="connsiteX24" fmla="*/ 2081212 w 2552700"/>
                <a:gd name="connsiteY24" fmla="*/ 1800225 h 1828800"/>
                <a:gd name="connsiteX25" fmla="*/ 1976437 w 2552700"/>
                <a:gd name="connsiteY25" fmla="*/ 1812131 h 1828800"/>
                <a:gd name="connsiteX26" fmla="*/ 1928812 w 2552700"/>
                <a:gd name="connsiteY26" fmla="*/ 1821656 h 1828800"/>
                <a:gd name="connsiteX27" fmla="*/ 1888331 w 2552700"/>
                <a:gd name="connsiteY27" fmla="*/ 1828800 h 1828800"/>
                <a:gd name="connsiteX28" fmla="*/ 1854994 w 2552700"/>
                <a:gd name="connsiteY28" fmla="*/ 1826419 h 1828800"/>
                <a:gd name="connsiteX29" fmla="*/ 1824037 w 2552700"/>
                <a:gd name="connsiteY29" fmla="*/ 1821656 h 1828800"/>
                <a:gd name="connsiteX30" fmla="*/ 1797844 w 2552700"/>
                <a:gd name="connsiteY30" fmla="*/ 1814513 h 1828800"/>
                <a:gd name="connsiteX31" fmla="*/ 1771650 w 2552700"/>
                <a:gd name="connsiteY31" fmla="*/ 1797844 h 1828800"/>
                <a:gd name="connsiteX32" fmla="*/ 1590675 w 2552700"/>
                <a:gd name="connsiteY32" fmla="*/ 1635919 h 1828800"/>
                <a:gd name="connsiteX33" fmla="*/ 1321594 w 2552700"/>
                <a:gd name="connsiteY33" fmla="*/ 1383506 h 1828800"/>
                <a:gd name="connsiteX34" fmla="*/ 1064419 w 2552700"/>
                <a:gd name="connsiteY34" fmla="*/ 1150144 h 1828800"/>
                <a:gd name="connsiteX35" fmla="*/ 952500 w 2552700"/>
                <a:gd name="connsiteY35" fmla="*/ 104775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52700" h="1828800">
                  <a:moveTo>
                    <a:pt x="952500" y="1047750"/>
                  </a:moveTo>
                  <a:lnTo>
                    <a:pt x="642937" y="776288"/>
                  </a:lnTo>
                  <a:lnTo>
                    <a:pt x="514350" y="626269"/>
                  </a:lnTo>
                  <a:lnTo>
                    <a:pt x="359569" y="445294"/>
                  </a:lnTo>
                  <a:lnTo>
                    <a:pt x="173831" y="254794"/>
                  </a:lnTo>
                  <a:lnTo>
                    <a:pt x="0" y="88106"/>
                  </a:lnTo>
                  <a:lnTo>
                    <a:pt x="76200" y="0"/>
                  </a:lnTo>
                  <a:lnTo>
                    <a:pt x="273844" y="195263"/>
                  </a:lnTo>
                  <a:lnTo>
                    <a:pt x="419100" y="328613"/>
                  </a:lnTo>
                  <a:lnTo>
                    <a:pt x="631031" y="509588"/>
                  </a:lnTo>
                  <a:lnTo>
                    <a:pt x="771525" y="609600"/>
                  </a:lnTo>
                  <a:lnTo>
                    <a:pt x="1045369" y="833438"/>
                  </a:lnTo>
                  <a:lnTo>
                    <a:pt x="1352550" y="1071563"/>
                  </a:lnTo>
                  <a:lnTo>
                    <a:pt x="1631156" y="1266825"/>
                  </a:lnTo>
                  <a:lnTo>
                    <a:pt x="1838325" y="1393031"/>
                  </a:lnTo>
                  <a:lnTo>
                    <a:pt x="1971675" y="1466850"/>
                  </a:lnTo>
                  <a:lnTo>
                    <a:pt x="2116931" y="1531144"/>
                  </a:lnTo>
                  <a:lnTo>
                    <a:pt x="2293144" y="1593056"/>
                  </a:lnTo>
                  <a:lnTo>
                    <a:pt x="2507456" y="1654969"/>
                  </a:lnTo>
                  <a:lnTo>
                    <a:pt x="2533650" y="1666875"/>
                  </a:lnTo>
                  <a:lnTo>
                    <a:pt x="2547937" y="1681163"/>
                  </a:lnTo>
                  <a:lnTo>
                    <a:pt x="2552700" y="1695450"/>
                  </a:lnTo>
                  <a:lnTo>
                    <a:pt x="2540794" y="1714500"/>
                  </a:lnTo>
                  <a:lnTo>
                    <a:pt x="2357437" y="1752600"/>
                  </a:lnTo>
                  <a:lnTo>
                    <a:pt x="2081212" y="1800225"/>
                  </a:lnTo>
                  <a:lnTo>
                    <a:pt x="1976437" y="1812131"/>
                  </a:lnTo>
                  <a:lnTo>
                    <a:pt x="1928812" y="1821656"/>
                  </a:lnTo>
                  <a:lnTo>
                    <a:pt x="1888331" y="1828800"/>
                  </a:lnTo>
                  <a:lnTo>
                    <a:pt x="1854994" y="1826419"/>
                  </a:lnTo>
                  <a:lnTo>
                    <a:pt x="1824037" y="1821656"/>
                  </a:lnTo>
                  <a:lnTo>
                    <a:pt x="1797844" y="1814513"/>
                  </a:lnTo>
                  <a:lnTo>
                    <a:pt x="1771650" y="1797844"/>
                  </a:lnTo>
                  <a:lnTo>
                    <a:pt x="1590675" y="1635919"/>
                  </a:lnTo>
                  <a:lnTo>
                    <a:pt x="1321594" y="1383506"/>
                  </a:lnTo>
                  <a:lnTo>
                    <a:pt x="1064419" y="1150144"/>
                  </a:lnTo>
                  <a:lnTo>
                    <a:pt x="952500" y="1047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52E1C5A5-4BAF-4A9C-8324-C4C40164138B}"/>
                </a:ext>
              </a:extLst>
            </p:cNvPr>
            <p:cNvSpPr/>
            <p:nvPr/>
          </p:nvSpPr>
          <p:spPr>
            <a:xfrm>
              <a:off x="5908675" y="4303714"/>
              <a:ext cx="1854200" cy="1277937"/>
            </a:xfrm>
            <a:custGeom>
              <a:avLst/>
              <a:gdLst>
                <a:gd name="connsiteX0" fmla="*/ 731044 w 1854994"/>
                <a:gd name="connsiteY0" fmla="*/ 307181 h 1278731"/>
                <a:gd name="connsiteX1" fmla="*/ 97632 w 1854994"/>
                <a:gd name="connsiteY1" fmla="*/ 390525 h 1278731"/>
                <a:gd name="connsiteX2" fmla="*/ 0 w 1854994"/>
                <a:gd name="connsiteY2" fmla="*/ 233362 h 1278731"/>
                <a:gd name="connsiteX3" fmla="*/ 447675 w 1854994"/>
                <a:gd name="connsiteY3" fmla="*/ 192881 h 1278731"/>
                <a:gd name="connsiteX4" fmla="*/ 840582 w 1854994"/>
                <a:gd name="connsiteY4" fmla="*/ 145256 h 1278731"/>
                <a:gd name="connsiteX5" fmla="*/ 1197769 w 1854994"/>
                <a:gd name="connsiteY5" fmla="*/ 90487 h 1278731"/>
                <a:gd name="connsiteX6" fmla="*/ 1335882 w 1854994"/>
                <a:gd name="connsiteY6" fmla="*/ 66675 h 1278731"/>
                <a:gd name="connsiteX7" fmla="*/ 1381125 w 1854994"/>
                <a:gd name="connsiteY7" fmla="*/ 50006 h 1278731"/>
                <a:gd name="connsiteX8" fmla="*/ 1493044 w 1854994"/>
                <a:gd name="connsiteY8" fmla="*/ 0 h 1278731"/>
                <a:gd name="connsiteX9" fmla="*/ 1500188 w 1854994"/>
                <a:gd name="connsiteY9" fmla="*/ 0 h 1278731"/>
                <a:gd name="connsiteX10" fmla="*/ 1521619 w 1854994"/>
                <a:gd name="connsiteY10" fmla="*/ 4762 h 1278731"/>
                <a:gd name="connsiteX11" fmla="*/ 1590675 w 1854994"/>
                <a:gd name="connsiteY11" fmla="*/ 40481 h 1278731"/>
                <a:gd name="connsiteX12" fmla="*/ 1647825 w 1854994"/>
                <a:gd name="connsiteY12" fmla="*/ 73819 h 1278731"/>
                <a:gd name="connsiteX13" fmla="*/ 1697832 w 1854994"/>
                <a:gd name="connsiteY13" fmla="*/ 109537 h 1278731"/>
                <a:gd name="connsiteX14" fmla="*/ 1740694 w 1854994"/>
                <a:gd name="connsiteY14" fmla="*/ 147637 h 1278731"/>
                <a:gd name="connsiteX15" fmla="*/ 1793082 w 1854994"/>
                <a:gd name="connsiteY15" fmla="*/ 202406 h 1278731"/>
                <a:gd name="connsiteX16" fmla="*/ 1824038 w 1854994"/>
                <a:gd name="connsiteY16" fmla="*/ 247650 h 1278731"/>
                <a:gd name="connsiteX17" fmla="*/ 1845469 w 1854994"/>
                <a:gd name="connsiteY17" fmla="*/ 285750 h 1278731"/>
                <a:gd name="connsiteX18" fmla="*/ 1854994 w 1854994"/>
                <a:gd name="connsiteY18" fmla="*/ 323850 h 1278731"/>
                <a:gd name="connsiteX19" fmla="*/ 1854994 w 1854994"/>
                <a:gd name="connsiteY19" fmla="*/ 352425 h 1278731"/>
                <a:gd name="connsiteX20" fmla="*/ 1845469 w 1854994"/>
                <a:gd name="connsiteY20" fmla="*/ 376237 h 1278731"/>
                <a:gd name="connsiteX21" fmla="*/ 1821657 w 1854994"/>
                <a:gd name="connsiteY21" fmla="*/ 414337 h 1278731"/>
                <a:gd name="connsiteX22" fmla="*/ 1807369 w 1854994"/>
                <a:gd name="connsiteY22" fmla="*/ 431006 h 1278731"/>
                <a:gd name="connsiteX23" fmla="*/ 1769269 w 1854994"/>
                <a:gd name="connsiteY23" fmla="*/ 590550 h 1278731"/>
                <a:gd name="connsiteX24" fmla="*/ 1721644 w 1854994"/>
                <a:gd name="connsiteY24" fmla="*/ 747712 h 1278731"/>
                <a:gd name="connsiteX25" fmla="*/ 1635919 w 1854994"/>
                <a:gd name="connsiteY25" fmla="*/ 1028700 h 1278731"/>
                <a:gd name="connsiteX26" fmla="*/ 1559719 w 1854994"/>
                <a:gd name="connsiteY26" fmla="*/ 1278731 h 1278731"/>
                <a:gd name="connsiteX27" fmla="*/ 1347788 w 1854994"/>
                <a:gd name="connsiteY27" fmla="*/ 1259681 h 1278731"/>
                <a:gd name="connsiteX28" fmla="*/ 1409700 w 1854994"/>
                <a:gd name="connsiteY28" fmla="*/ 1002506 h 1278731"/>
                <a:gd name="connsiteX29" fmla="*/ 1454944 w 1854994"/>
                <a:gd name="connsiteY29" fmla="*/ 800100 h 1278731"/>
                <a:gd name="connsiteX30" fmla="*/ 1490663 w 1854994"/>
                <a:gd name="connsiteY30" fmla="*/ 597694 h 1278731"/>
                <a:gd name="connsiteX31" fmla="*/ 1519238 w 1854994"/>
                <a:gd name="connsiteY31" fmla="*/ 352425 h 1278731"/>
                <a:gd name="connsiteX32" fmla="*/ 1524000 w 1854994"/>
                <a:gd name="connsiteY32" fmla="*/ 290512 h 1278731"/>
                <a:gd name="connsiteX33" fmla="*/ 1526382 w 1854994"/>
                <a:gd name="connsiteY33" fmla="*/ 261937 h 1278731"/>
                <a:gd name="connsiteX34" fmla="*/ 1524000 w 1854994"/>
                <a:gd name="connsiteY34" fmla="*/ 247650 h 1278731"/>
                <a:gd name="connsiteX35" fmla="*/ 1516857 w 1854994"/>
                <a:gd name="connsiteY35" fmla="*/ 238125 h 1278731"/>
                <a:gd name="connsiteX36" fmla="*/ 1497807 w 1854994"/>
                <a:gd name="connsiteY36" fmla="*/ 228600 h 1278731"/>
                <a:gd name="connsiteX37" fmla="*/ 1478757 w 1854994"/>
                <a:gd name="connsiteY37" fmla="*/ 223837 h 1278731"/>
                <a:gd name="connsiteX38" fmla="*/ 1428750 w 1854994"/>
                <a:gd name="connsiteY38" fmla="*/ 221456 h 1278731"/>
                <a:gd name="connsiteX39" fmla="*/ 1112044 w 1854994"/>
                <a:gd name="connsiteY39" fmla="*/ 261937 h 1278731"/>
                <a:gd name="connsiteX40" fmla="*/ 731044 w 1854994"/>
                <a:gd name="connsiteY40" fmla="*/ 307181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4994" h="1278731">
                  <a:moveTo>
                    <a:pt x="731044" y="307181"/>
                  </a:moveTo>
                  <a:lnTo>
                    <a:pt x="97632" y="390525"/>
                  </a:lnTo>
                  <a:lnTo>
                    <a:pt x="0" y="233362"/>
                  </a:lnTo>
                  <a:lnTo>
                    <a:pt x="447675" y="192881"/>
                  </a:lnTo>
                  <a:lnTo>
                    <a:pt x="840582" y="145256"/>
                  </a:lnTo>
                  <a:lnTo>
                    <a:pt x="1197769" y="90487"/>
                  </a:lnTo>
                  <a:lnTo>
                    <a:pt x="1335882" y="66675"/>
                  </a:lnTo>
                  <a:lnTo>
                    <a:pt x="1381125" y="50006"/>
                  </a:lnTo>
                  <a:lnTo>
                    <a:pt x="1493044" y="0"/>
                  </a:lnTo>
                  <a:lnTo>
                    <a:pt x="1500188" y="0"/>
                  </a:lnTo>
                  <a:lnTo>
                    <a:pt x="1521619" y="4762"/>
                  </a:lnTo>
                  <a:lnTo>
                    <a:pt x="1590675" y="40481"/>
                  </a:lnTo>
                  <a:lnTo>
                    <a:pt x="1647825" y="73819"/>
                  </a:lnTo>
                  <a:lnTo>
                    <a:pt x="1697832" y="109537"/>
                  </a:lnTo>
                  <a:lnTo>
                    <a:pt x="1740694" y="147637"/>
                  </a:lnTo>
                  <a:lnTo>
                    <a:pt x="1793082" y="202406"/>
                  </a:lnTo>
                  <a:lnTo>
                    <a:pt x="1824038" y="247650"/>
                  </a:lnTo>
                  <a:lnTo>
                    <a:pt x="1845469" y="285750"/>
                  </a:lnTo>
                  <a:lnTo>
                    <a:pt x="1854994" y="323850"/>
                  </a:lnTo>
                  <a:lnTo>
                    <a:pt x="1854994" y="352425"/>
                  </a:lnTo>
                  <a:lnTo>
                    <a:pt x="1845469" y="376237"/>
                  </a:lnTo>
                  <a:lnTo>
                    <a:pt x="1821657" y="414337"/>
                  </a:lnTo>
                  <a:lnTo>
                    <a:pt x="1807369" y="431006"/>
                  </a:lnTo>
                  <a:lnTo>
                    <a:pt x="1769269" y="590550"/>
                  </a:lnTo>
                  <a:lnTo>
                    <a:pt x="1721644" y="747712"/>
                  </a:lnTo>
                  <a:lnTo>
                    <a:pt x="1635919" y="1028700"/>
                  </a:lnTo>
                  <a:lnTo>
                    <a:pt x="1559719" y="1278731"/>
                  </a:lnTo>
                  <a:lnTo>
                    <a:pt x="1347788" y="1259681"/>
                  </a:lnTo>
                  <a:lnTo>
                    <a:pt x="1409700" y="1002506"/>
                  </a:lnTo>
                  <a:lnTo>
                    <a:pt x="1454944" y="800100"/>
                  </a:lnTo>
                  <a:lnTo>
                    <a:pt x="1490663" y="597694"/>
                  </a:lnTo>
                  <a:lnTo>
                    <a:pt x="1519238" y="352425"/>
                  </a:lnTo>
                  <a:lnTo>
                    <a:pt x="1524000" y="290512"/>
                  </a:lnTo>
                  <a:lnTo>
                    <a:pt x="1526382" y="261937"/>
                  </a:lnTo>
                  <a:lnTo>
                    <a:pt x="1524000" y="247650"/>
                  </a:lnTo>
                  <a:lnTo>
                    <a:pt x="1516857" y="238125"/>
                  </a:lnTo>
                  <a:lnTo>
                    <a:pt x="1497807" y="228600"/>
                  </a:lnTo>
                  <a:lnTo>
                    <a:pt x="1478757" y="223837"/>
                  </a:lnTo>
                  <a:lnTo>
                    <a:pt x="1428750" y="221456"/>
                  </a:lnTo>
                  <a:lnTo>
                    <a:pt x="1112044" y="261937"/>
                  </a:lnTo>
                  <a:lnTo>
                    <a:pt x="731044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30D4F84E-CD01-4CA9-9226-8B984F9BEDBB}"/>
                </a:ext>
              </a:extLst>
            </p:cNvPr>
            <p:cNvSpPr/>
            <p:nvPr/>
          </p:nvSpPr>
          <p:spPr>
            <a:xfrm>
              <a:off x="6062663" y="5478464"/>
              <a:ext cx="1543050" cy="263525"/>
            </a:xfrm>
            <a:custGeom>
              <a:avLst/>
              <a:gdLst>
                <a:gd name="connsiteX0" fmla="*/ 669131 w 1543050"/>
                <a:gd name="connsiteY0" fmla="*/ 207169 h 261938"/>
                <a:gd name="connsiteX1" fmla="*/ 19050 w 1543050"/>
                <a:gd name="connsiteY1" fmla="*/ 261938 h 261938"/>
                <a:gd name="connsiteX2" fmla="*/ 0 w 1543050"/>
                <a:gd name="connsiteY2" fmla="*/ 119063 h 261938"/>
                <a:gd name="connsiteX3" fmla="*/ 616743 w 1543050"/>
                <a:gd name="connsiteY3" fmla="*/ 64294 h 261938"/>
                <a:gd name="connsiteX4" fmla="*/ 1238250 w 1543050"/>
                <a:gd name="connsiteY4" fmla="*/ 0 h 261938"/>
                <a:gd name="connsiteX5" fmla="*/ 1431131 w 1543050"/>
                <a:gd name="connsiteY5" fmla="*/ 2382 h 261938"/>
                <a:gd name="connsiteX6" fmla="*/ 1462087 w 1543050"/>
                <a:gd name="connsiteY6" fmla="*/ 26194 h 261938"/>
                <a:gd name="connsiteX7" fmla="*/ 1493043 w 1543050"/>
                <a:gd name="connsiteY7" fmla="*/ 57150 h 261938"/>
                <a:gd name="connsiteX8" fmla="*/ 1512093 w 1543050"/>
                <a:gd name="connsiteY8" fmla="*/ 85725 h 261938"/>
                <a:gd name="connsiteX9" fmla="*/ 1531143 w 1543050"/>
                <a:gd name="connsiteY9" fmla="*/ 119063 h 261938"/>
                <a:gd name="connsiteX10" fmla="*/ 1540668 w 1543050"/>
                <a:gd name="connsiteY10" fmla="*/ 152400 h 261938"/>
                <a:gd name="connsiteX11" fmla="*/ 1543050 w 1543050"/>
                <a:gd name="connsiteY11" fmla="*/ 183357 h 261938"/>
                <a:gd name="connsiteX12" fmla="*/ 1538287 w 1543050"/>
                <a:gd name="connsiteY12" fmla="*/ 211932 h 261938"/>
                <a:gd name="connsiteX13" fmla="*/ 1526381 w 1543050"/>
                <a:gd name="connsiteY13" fmla="*/ 228600 h 261938"/>
                <a:gd name="connsiteX14" fmla="*/ 1509712 w 1543050"/>
                <a:gd name="connsiteY14" fmla="*/ 240507 h 261938"/>
                <a:gd name="connsiteX15" fmla="*/ 1490662 w 1543050"/>
                <a:gd name="connsiteY15" fmla="*/ 238125 h 261938"/>
                <a:gd name="connsiteX16" fmla="*/ 1385887 w 1543050"/>
                <a:gd name="connsiteY16" fmla="*/ 200025 h 261938"/>
                <a:gd name="connsiteX17" fmla="*/ 1250156 w 1543050"/>
                <a:gd name="connsiteY17" fmla="*/ 159544 h 261938"/>
                <a:gd name="connsiteX18" fmla="*/ 1228725 w 1543050"/>
                <a:gd name="connsiteY18" fmla="*/ 159544 h 261938"/>
                <a:gd name="connsiteX19" fmla="*/ 669131 w 1543050"/>
                <a:gd name="connsiteY19" fmla="*/ 207169 h 26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43050" h="261938">
                  <a:moveTo>
                    <a:pt x="669131" y="207169"/>
                  </a:moveTo>
                  <a:lnTo>
                    <a:pt x="19050" y="261938"/>
                  </a:lnTo>
                  <a:lnTo>
                    <a:pt x="0" y="119063"/>
                  </a:lnTo>
                  <a:lnTo>
                    <a:pt x="616743" y="64294"/>
                  </a:lnTo>
                  <a:lnTo>
                    <a:pt x="1238250" y="0"/>
                  </a:lnTo>
                  <a:lnTo>
                    <a:pt x="1431131" y="2382"/>
                  </a:lnTo>
                  <a:lnTo>
                    <a:pt x="1462087" y="26194"/>
                  </a:lnTo>
                  <a:lnTo>
                    <a:pt x="1493043" y="57150"/>
                  </a:lnTo>
                  <a:lnTo>
                    <a:pt x="1512093" y="85725"/>
                  </a:lnTo>
                  <a:lnTo>
                    <a:pt x="1531143" y="119063"/>
                  </a:lnTo>
                  <a:lnTo>
                    <a:pt x="1540668" y="152400"/>
                  </a:lnTo>
                  <a:lnTo>
                    <a:pt x="1543050" y="183357"/>
                  </a:lnTo>
                  <a:lnTo>
                    <a:pt x="1538287" y="211932"/>
                  </a:lnTo>
                  <a:lnTo>
                    <a:pt x="1526381" y="228600"/>
                  </a:lnTo>
                  <a:lnTo>
                    <a:pt x="1509712" y="240507"/>
                  </a:lnTo>
                  <a:lnTo>
                    <a:pt x="1490662" y="238125"/>
                  </a:lnTo>
                  <a:lnTo>
                    <a:pt x="1385887" y="200025"/>
                  </a:lnTo>
                  <a:lnTo>
                    <a:pt x="1250156" y="159544"/>
                  </a:lnTo>
                  <a:lnTo>
                    <a:pt x="1228725" y="159544"/>
                  </a:lnTo>
                  <a:lnTo>
                    <a:pt x="669131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333659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10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11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3.xml><?xml version="1.0" encoding="utf-8"?>
<a:theme xmlns:a="http://schemas.openxmlformats.org/drawingml/2006/main" name="162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4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1970</TotalTime>
  <Words>1021</Words>
  <Application>Microsoft Office PowerPoint</Application>
  <PresentationFormat>ワイド画面</PresentationFormat>
  <Paragraphs>210</Paragraphs>
  <Slides>144</Slides>
  <Notes>67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3</vt:i4>
      </vt:variant>
      <vt:variant>
        <vt:lpstr>スライド タイトル</vt:lpstr>
      </vt:variant>
      <vt:variant>
        <vt:i4>144</vt:i4>
      </vt:variant>
    </vt:vector>
  </HeadingPairs>
  <TitlesOfParts>
    <vt:vector size="151" baseType="lpstr">
      <vt:lpstr>游ゴシック</vt:lpstr>
      <vt:lpstr>游ゴシック Medium</vt:lpstr>
      <vt:lpstr>Arial</vt:lpstr>
      <vt:lpstr>Calibri</vt:lpstr>
      <vt:lpstr>10_Office テーマ</vt:lpstr>
      <vt:lpstr>11_Office テーマ</vt:lpstr>
      <vt:lpstr>162_Office テーマ</vt:lpstr>
      <vt:lpstr>漢字書き順教材 東京書籍 5年（2）</vt:lpstr>
      <vt:lpstr>PowerPoint プレゼンテーション</vt:lpstr>
      <vt:lpstr>問題を解決するために話し合おう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敬語の使い方</vt:lpstr>
      <vt:lpstr>PowerPoint プレゼンテーション</vt:lpstr>
      <vt:lpstr>PowerPoint プレゼンテーション</vt:lpstr>
      <vt:lpstr>注文の多い料理店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古文に親しむ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和の文化を受けつぐ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伝えたい、心に残る言葉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和語、漢語、外来語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大造じいさんとがん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智子 舘下</dc:creator>
  <cp:lastModifiedBy>ikena</cp:lastModifiedBy>
  <cp:revision>24</cp:revision>
  <dcterms:created xsi:type="dcterms:W3CDTF">2020-08-24T11:40:59Z</dcterms:created>
  <dcterms:modified xsi:type="dcterms:W3CDTF">2022-01-02T14:27:56Z</dcterms:modified>
</cp:coreProperties>
</file>